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5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  <p:sldId id="291" r:id="rId23"/>
    <p:sldId id="292" r:id="rId24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19958" autoAdjust="0"/>
    <p:restoredTop sz="94660"/>
  </p:normalViewPr>
  <p:slideViewPr>
    <p:cSldViewPr snapToGrid="0">
      <p:cViewPr varScale="1">
        <p:scale>
          <a:sx n="111" d="100"/>
          <a:sy n="111" d="100"/>
        </p:scale>
        <p:origin x="228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B028A1-A107-42EF-8B1D-950153A116A0}" type="datetimeFigureOut">
              <a:rPr lang="en-US" smtClean="0"/>
              <a:t>2/1/2024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5BB089-C148-43BB-A946-7B9B10268396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94111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Espace réservé de l'image des diapositives 1">
            <a:extLst>
              <a:ext uri="{FF2B5EF4-FFF2-40B4-BE49-F238E27FC236}">
                <a16:creationId xmlns:a16="http://schemas.microsoft.com/office/drawing/2014/main" id="{5F647D80-65A9-4D89-B1DB-186124E8C5F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0" name="Espace réservé des commentaires 2">
            <a:extLst>
              <a:ext uri="{FF2B5EF4-FFF2-40B4-BE49-F238E27FC236}">
                <a16:creationId xmlns:a16="http://schemas.microsoft.com/office/drawing/2014/main" id="{0205DFCD-06DE-422D-9932-841879A927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32771" name="Espace réservé du numéro de diapositive 3">
            <a:extLst>
              <a:ext uri="{FF2B5EF4-FFF2-40B4-BE49-F238E27FC236}">
                <a16:creationId xmlns:a16="http://schemas.microsoft.com/office/drawing/2014/main" id="{17117794-3ED3-484B-A32A-86B9801028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CF467ABD-E9D8-4944-A75F-EA0C94823063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  <p:sp>
        <p:nvSpPr>
          <p:cNvPr id="7" name="Rectangle 9">
            <a:extLst>
              <a:ext uri="{FF2B5EF4-FFF2-40B4-BE49-F238E27FC236}">
                <a16:creationId xmlns:a16="http://schemas.microsoft.com/office/drawing/2014/main" id="{C70D9D35-95F6-4555-AE38-86473A471326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27382" y="6283172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7F762AAE-C09C-49E3-8003-81F1CD439BD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29398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09230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D2EB3DF8-086A-4B3F-8349-AB49ADDB8E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Bone structure (1)</a:t>
            </a:r>
          </a:p>
        </p:txBody>
      </p:sp>
      <p:grpSp>
        <p:nvGrpSpPr>
          <p:cNvPr id="40962" name="Group 3">
            <a:extLst>
              <a:ext uri="{FF2B5EF4-FFF2-40B4-BE49-F238E27FC236}">
                <a16:creationId xmlns:a16="http://schemas.microsoft.com/office/drawing/2014/main" id="{F3CECE1C-2C18-4224-8C28-02C484D54086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1143000"/>
            <a:ext cx="1265238" cy="5240338"/>
            <a:chOff x="2494" y="969"/>
            <a:chExt cx="707" cy="2927"/>
          </a:xfrm>
        </p:grpSpPr>
        <p:grpSp>
          <p:nvGrpSpPr>
            <p:cNvPr id="41241" name="Group 4">
              <a:extLst>
                <a:ext uri="{FF2B5EF4-FFF2-40B4-BE49-F238E27FC236}">
                  <a16:creationId xmlns:a16="http://schemas.microsoft.com/office/drawing/2014/main" id="{15893D07-73C1-4817-A386-0859E544CF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4" y="969"/>
              <a:ext cx="707" cy="2927"/>
              <a:chOff x="2494" y="969"/>
              <a:chExt cx="707" cy="2927"/>
            </a:xfrm>
          </p:grpSpPr>
          <p:sp>
            <p:nvSpPr>
              <p:cNvPr id="83022" name="Freeform 5">
                <a:extLst>
                  <a:ext uri="{FF2B5EF4-FFF2-40B4-BE49-F238E27FC236}">
                    <a16:creationId xmlns:a16="http://schemas.microsoft.com/office/drawing/2014/main" id="{98AB8DD3-9E92-40E8-9B6A-1C92268D6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969"/>
                <a:ext cx="707" cy="2869"/>
              </a:xfrm>
              <a:custGeom>
                <a:avLst/>
                <a:gdLst>
                  <a:gd name="T0" fmla="*/ 502 w 465"/>
                  <a:gd name="T1" fmla="*/ 4718 h 1895"/>
                  <a:gd name="T2" fmla="*/ 499 w 465"/>
                  <a:gd name="T3" fmla="*/ 5226 h 1895"/>
                  <a:gd name="T4" fmla="*/ 243 w 465"/>
                  <a:gd name="T5" fmla="*/ 5841 h 1895"/>
                  <a:gd name="T6" fmla="*/ 108 w 465"/>
                  <a:gd name="T7" fmla="*/ 5994 h 1895"/>
                  <a:gd name="T8" fmla="*/ 102 w 465"/>
                  <a:gd name="T9" fmla="*/ 6266 h 1895"/>
                  <a:gd name="T10" fmla="*/ 94 w 465"/>
                  <a:gd name="T11" fmla="*/ 6386 h 1895"/>
                  <a:gd name="T12" fmla="*/ 94 w 465"/>
                  <a:gd name="T13" fmla="*/ 6416 h 1895"/>
                  <a:gd name="T14" fmla="*/ 181 w 465"/>
                  <a:gd name="T15" fmla="*/ 6515 h 1895"/>
                  <a:gd name="T16" fmla="*/ 182 w 465"/>
                  <a:gd name="T17" fmla="*/ 6230 h 1895"/>
                  <a:gd name="T18" fmla="*/ 190 w 465"/>
                  <a:gd name="T19" fmla="*/ 6150 h 1895"/>
                  <a:gd name="T20" fmla="*/ 576 w 465"/>
                  <a:gd name="T21" fmla="*/ 6173 h 1895"/>
                  <a:gd name="T22" fmla="*/ 587 w 465"/>
                  <a:gd name="T23" fmla="*/ 6542 h 1895"/>
                  <a:gd name="T24" fmla="*/ 587 w 465"/>
                  <a:gd name="T25" fmla="*/ 6542 h 1895"/>
                  <a:gd name="T26" fmla="*/ 724 w 465"/>
                  <a:gd name="T27" fmla="*/ 6480 h 1895"/>
                  <a:gd name="T28" fmla="*/ 853 w 465"/>
                  <a:gd name="T29" fmla="*/ 6556 h 1895"/>
                  <a:gd name="T30" fmla="*/ 853 w 465"/>
                  <a:gd name="T31" fmla="*/ 6556 h 1895"/>
                  <a:gd name="T32" fmla="*/ 879 w 465"/>
                  <a:gd name="T33" fmla="*/ 6288 h 1895"/>
                  <a:gd name="T34" fmla="*/ 889 w 465"/>
                  <a:gd name="T35" fmla="*/ 6145 h 1895"/>
                  <a:gd name="T36" fmla="*/ 1305 w 465"/>
                  <a:gd name="T37" fmla="*/ 6159 h 1895"/>
                  <a:gd name="T38" fmla="*/ 1364 w 465"/>
                  <a:gd name="T39" fmla="*/ 6338 h 1895"/>
                  <a:gd name="T40" fmla="*/ 1373 w 465"/>
                  <a:gd name="T41" fmla="*/ 6280 h 1895"/>
                  <a:gd name="T42" fmla="*/ 1403 w 465"/>
                  <a:gd name="T43" fmla="*/ 6157 h 1895"/>
                  <a:gd name="T44" fmla="*/ 1235 w 465"/>
                  <a:gd name="T45" fmla="*/ 5841 h 1895"/>
                  <a:gd name="T46" fmla="*/ 1020 w 465"/>
                  <a:gd name="T47" fmla="*/ 5437 h 1895"/>
                  <a:gd name="T48" fmla="*/ 906 w 465"/>
                  <a:gd name="T49" fmla="*/ 3491 h 1895"/>
                  <a:gd name="T50" fmla="*/ 772 w 465"/>
                  <a:gd name="T51" fmla="*/ 1573 h 1895"/>
                  <a:gd name="T52" fmla="*/ 836 w 465"/>
                  <a:gd name="T53" fmla="*/ 1472 h 1895"/>
                  <a:gd name="T54" fmla="*/ 844 w 465"/>
                  <a:gd name="T55" fmla="*/ 1316 h 1895"/>
                  <a:gd name="T56" fmla="*/ 804 w 465"/>
                  <a:gd name="T57" fmla="*/ 1214 h 1895"/>
                  <a:gd name="T58" fmla="*/ 876 w 465"/>
                  <a:gd name="T59" fmla="*/ 999 h 1895"/>
                  <a:gd name="T60" fmla="*/ 1048 w 465"/>
                  <a:gd name="T61" fmla="*/ 839 h 1895"/>
                  <a:gd name="T62" fmla="*/ 1207 w 465"/>
                  <a:gd name="T63" fmla="*/ 833 h 1895"/>
                  <a:gd name="T64" fmla="*/ 1425 w 465"/>
                  <a:gd name="T65" fmla="*/ 739 h 1895"/>
                  <a:gd name="T66" fmla="*/ 1426 w 465"/>
                  <a:gd name="T67" fmla="*/ 229 h 1895"/>
                  <a:gd name="T68" fmla="*/ 927 w 465"/>
                  <a:gd name="T69" fmla="*/ 174 h 1895"/>
                  <a:gd name="T70" fmla="*/ 818 w 465"/>
                  <a:gd name="T71" fmla="*/ 375 h 1895"/>
                  <a:gd name="T72" fmla="*/ 613 w 465"/>
                  <a:gd name="T73" fmla="*/ 580 h 1895"/>
                  <a:gd name="T74" fmla="*/ 552 w 465"/>
                  <a:gd name="T75" fmla="*/ 610 h 1895"/>
                  <a:gd name="T76" fmla="*/ 439 w 465"/>
                  <a:gd name="T77" fmla="*/ 562 h 1895"/>
                  <a:gd name="T78" fmla="*/ 365 w 465"/>
                  <a:gd name="T79" fmla="*/ 488 h 1895"/>
                  <a:gd name="T80" fmla="*/ 224 w 465"/>
                  <a:gd name="T81" fmla="*/ 465 h 1895"/>
                  <a:gd name="T82" fmla="*/ 88 w 465"/>
                  <a:gd name="T83" fmla="*/ 616 h 1895"/>
                  <a:gd name="T84" fmla="*/ 35 w 465"/>
                  <a:gd name="T85" fmla="*/ 857 h 1895"/>
                  <a:gd name="T86" fmla="*/ 12 w 465"/>
                  <a:gd name="T87" fmla="*/ 1048 h 1895"/>
                  <a:gd name="T88" fmla="*/ 164 w 465"/>
                  <a:gd name="T89" fmla="*/ 1337 h 1895"/>
                  <a:gd name="T90" fmla="*/ 222 w 465"/>
                  <a:gd name="T91" fmla="*/ 1609 h 1895"/>
                  <a:gd name="T92" fmla="*/ 427 w 465"/>
                  <a:gd name="T93" fmla="*/ 3526 h 1895"/>
                  <a:gd name="T94" fmla="*/ 499 w 465"/>
                  <a:gd name="T95" fmla="*/ 4487 h 18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65" h="1895">
                    <a:moveTo>
                      <a:pt x="143" y="1359"/>
                    </a:moveTo>
                    <a:cubicBezTo>
                      <a:pt x="143" y="1414"/>
                      <a:pt x="143" y="1465"/>
                      <a:pt x="142" y="1506"/>
                    </a:cubicBezTo>
                    <a:cubicBezTo>
                      <a:pt x="140" y="1580"/>
                      <a:pt x="87" y="1663"/>
                      <a:pt x="69" y="1683"/>
                    </a:cubicBezTo>
                    <a:cubicBezTo>
                      <a:pt x="51" y="1701"/>
                      <a:pt x="41" y="1707"/>
                      <a:pt x="31" y="1727"/>
                    </a:cubicBezTo>
                    <a:cubicBezTo>
                      <a:pt x="15" y="1770"/>
                      <a:pt x="27" y="1777"/>
                      <a:pt x="29" y="1806"/>
                    </a:cubicBezTo>
                    <a:cubicBezTo>
                      <a:pt x="30" y="1817"/>
                      <a:pt x="28" y="1828"/>
                      <a:pt x="27" y="1840"/>
                    </a:cubicBezTo>
                    <a:cubicBezTo>
                      <a:pt x="27" y="1842"/>
                      <a:pt x="27" y="1845"/>
                      <a:pt x="27" y="1849"/>
                    </a:cubicBezTo>
                    <a:cubicBezTo>
                      <a:pt x="28" y="1870"/>
                      <a:pt x="38" y="1895"/>
                      <a:pt x="51" y="1877"/>
                    </a:cubicBezTo>
                    <a:cubicBezTo>
                      <a:pt x="62" y="1863"/>
                      <a:pt x="57" y="1819"/>
                      <a:pt x="52" y="1795"/>
                    </a:cubicBezTo>
                    <a:cubicBezTo>
                      <a:pt x="50" y="1787"/>
                      <a:pt x="46" y="1779"/>
                      <a:pt x="54" y="1772"/>
                    </a:cubicBezTo>
                    <a:cubicBezTo>
                      <a:pt x="84" y="1743"/>
                      <a:pt x="149" y="1754"/>
                      <a:pt x="164" y="1779"/>
                    </a:cubicBezTo>
                    <a:cubicBezTo>
                      <a:pt x="175" y="1805"/>
                      <a:pt x="178" y="1856"/>
                      <a:pt x="167" y="1885"/>
                    </a:cubicBezTo>
                    <a:cubicBezTo>
                      <a:pt x="167" y="1885"/>
                      <a:pt x="167" y="1885"/>
                      <a:pt x="167" y="1885"/>
                    </a:cubicBezTo>
                    <a:cubicBezTo>
                      <a:pt x="172" y="1877"/>
                      <a:pt x="188" y="1867"/>
                      <a:pt x="206" y="1867"/>
                    </a:cubicBezTo>
                    <a:cubicBezTo>
                      <a:pt x="225" y="1867"/>
                      <a:pt x="238" y="1874"/>
                      <a:pt x="243" y="1889"/>
                    </a:cubicBezTo>
                    <a:cubicBezTo>
                      <a:pt x="243" y="1889"/>
                      <a:pt x="243" y="1889"/>
                      <a:pt x="243" y="1889"/>
                    </a:cubicBezTo>
                    <a:cubicBezTo>
                      <a:pt x="256" y="1863"/>
                      <a:pt x="254" y="1834"/>
                      <a:pt x="250" y="1812"/>
                    </a:cubicBezTo>
                    <a:cubicBezTo>
                      <a:pt x="244" y="1787"/>
                      <a:pt x="246" y="1779"/>
                      <a:pt x="253" y="1771"/>
                    </a:cubicBezTo>
                    <a:cubicBezTo>
                      <a:pt x="272" y="1743"/>
                      <a:pt x="353" y="1752"/>
                      <a:pt x="371" y="1775"/>
                    </a:cubicBezTo>
                    <a:cubicBezTo>
                      <a:pt x="380" y="1785"/>
                      <a:pt x="385" y="1804"/>
                      <a:pt x="388" y="1826"/>
                    </a:cubicBezTo>
                    <a:cubicBezTo>
                      <a:pt x="388" y="1821"/>
                      <a:pt x="389" y="1816"/>
                      <a:pt x="391" y="1810"/>
                    </a:cubicBezTo>
                    <a:cubicBezTo>
                      <a:pt x="393" y="1799"/>
                      <a:pt x="399" y="1795"/>
                      <a:pt x="399" y="1774"/>
                    </a:cubicBezTo>
                    <a:cubicBezTo>
                      <a:pt x="398" y="1716"/>
                      <a:pt x="356" y="1688"/>
                      <a:pt x="351" y="1683"/>
                    </a:cubicBezTo>
                    <a:cubicBezTo>
                      <a:pt x="317" y="1650"/>
                      <a:pt x="295" y="1613"/>
                      <a:pt x="290" y="1567"/>
                    </a:cubicBezTo>
                    <a:cubicBezTo>
                      <a:pt x="273" y="1414"/>
                      <a:pt x="268" y="1157"/>
                      <a:pt x="258" y="1006"/>
                    </a:cubicBezTo>
                    <a:cubicBezTo>
                      <a:pt x="246" y="835"/>
                      <a:pt x="219" y="467"/>
                      <a:pt x="220" y="453"/>
                    </a:cubicBezTo>
                    <a:cubicBezTo>
                      <a:pt x="225" y="440"/>
                      <a:pt x="229" y="438"/>
                      <a:pt x="238" y="424"/>
                    </a:cubicBezTo>
                    <a:cubicBezTo>
                      <a:pt x="246" y="410"/>
                      <a:pt x="243" y="394"/>
                      <a:pt x="240" y="379"/>
                    </a:cubicBezTo>
                    <a:cubicBezTo>
                      <a:pt x="238" y="371"/>
                      <a:pt x="232" y="358"/>
                      <a:pt x="229" y="350"/>
                    </a:cubicBezTo>
                    <a:cubicBezTo>
                      <a:pt x="227" y="344"/>
                      <a:pt x="229" y="318"/>
                      <a:pt x="249" y="288"/>
                    </a:cubicBezTo>
                    <a:cubicBezTo>
                      <a:pt x="266" y="265"/>
                      <a:pt x="291" y="245"/>
                      <a:pt x="298" y="242"/>
                    </a:cubicBezTo>
                    <a:cubicBezTo>
                      <a:pt x="307" y="238"/>
                      <a:pt x="313" y="233"/>
                      <a:pt x="343" y="240"/>
                    </a:cubicBezTo>
                    <a:cubicBezTo>
                      <a:pt x="372" y="247"/>
                      <a:pt x="393" y="227"/>
                      <a:pt x="405" y="213"/>
                    </a:cubicBezTo>
                    <a:cubicBezTo>
                      <a:pt x="418" y="199"/>
                      <a:pt x="465" y="132"/>
                      <a:pt x="406" y="66"/>
                    </a:cubicBezTo>
                    <a:cubicBezTo>
                      <a:pt x="346" y="0"/>
                      <a:pt x="279" y="39"/>
                      <a:pt x="264" y="50"/>
                    </a:cubicBezTo>
                    <a:cubicBezTo>
                      <a:pt x="247" y="64"/>
                      <a:pt x="239" y="83"/>
                      <a:pt x="233" y="108"/>
                    </a:cubicBezTo>
                    <a:cubicBezTo>
                      <a:pt x="225" y="126"/>
                      <a:pt x="183" y="161"/>
                      <a:pt x="174" y="167"/>
                    </a:cubicBezTo>
                    <a:cubicBezTo>
                      <a:pt x="169" y="170"/>
                      <a:pt x="163" y="174"/>
                      <a:pt x="157" y="176"/>
                    </a:cubicBezTo>
                    <a:cubicBezTo>
                      <a:pt x="134" y="185"/>
                      <a:pt x="128" y="169"/>
                      <a:pt x="125" y="162"/>
                    </a:cubicBezTo>
                    <a:cubicBezTo>
                      <a:pt x="120" y="153"/>
                      <a:pt x="112" y="143"/>
                      <a:pt x="104" y="141"/>
                    </a:cubicBezTo>
                    <a:cubicBezTo>
                      <a:pt x="90" y="136"/>
                      <a:pt x="74" y="128"/>
                      <a:pt x="64" y="134"/>
                    </a:cubicBezTo>
                    <a:cubicBezTo>
                      <a:pt x="53" y="141"/>
                      <a:pt x="30" y="155"/>
                      <a:pt x="25" y="178"/>
                    </a:cubicBezTo>
                    <a:cubicBezTo>
                      <a:pt x="19" y="201"/>
                      <a:pt x="15" y="234"/>
                      <a:pt x="10" y="247"/>
                    </a:cubicBezTo>
                    <a:cubicBezTo>
                      <a:pt x="5" y="260"/>
                      <a:pt x="0" y="282"/>
                      <a:pt x="3" y="302"/>
                    </a:cubicBezTo>
                    <a:cubicBezTo>
                      <a:pt x="5" y="321"/>
                      <a:pt x="36" y="356"/>
                      <a:pt x="47" y="385"/>
                    </a:cubicBezTo>
                    <a:cubicBezTo>
                      <a:pt x="50" y="395"/>
                      <a:pt x="56" y="424"/>
                      <a:pt x="63" y="464"/>
                    </a:cubicBezTo>
                    <a:cubicBezTo>
                      <a:pt x="86" y="604"/>
                      <a:pt x="111" y="834"/>
                      <a:pt x="122" y="1016"/>
                    </a:cubicBezTo>
                    <a:cubicBezTo>
                      <a:pt x="133" y="1205"/>
                      <a:pt x="136" y="1206"/>
                      <a:pt x="142" y="1293"/>
                    </a:cubicBezTo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3" name="Freeform 6">
                <a:extLst>
                  <a:ext uri="{FF2B5EF4-FFF2-40B4-BE49-F238E27FC236}">
                    <a16:creationId xmlns:a16="http://schemas.microsoft.com/office/drawing/2014/main" id="{51CF0319-FA5A-4E42-B0B0-A366CD03E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969"/>
                <a:ext cx="345" cy="371"/>
              </a:xfrm>
              <a:custGeom>
                <a:avLst/>
                <a:gdLst>
                  <a:gd name="T0" fmla="*/ 93 w 227"/>
                  <a:gd name="T1" fmla="*/ 174 h 245"/>
                  <a:gd name="T2" fmla="*/ 0 w 227"/>
                  <a:gd name="T3" fmla="*/ 316 h 245"/>
                  <a:gd name="T4" fmla="*/ 102 w 227"/>
                  <a:gd name="T5" fmla="*/ 201 h 245"/>
                  <a:gd name="T6" fmla="*/ 546 w 227"/>
                  <a:gd name="T7" fmla="*/ 268 h 245"/>
                  <a:gd name="T8" fmla="*/ 552 w 227"/>
                  <a:gd name="T9" fmla="*/ 730 h 245"/>
                  <a:gd name="T10" fmla="*/ 378 w 227"/>
                  <a:gd name="T11" fmla="*/ 833 h 245"/>
                  <a:gd name="T12" fmla="*/ 587 w 227"/>
                  <a:gd name="T13" fmla="*/ 740 h 245"/>
                  <a:gd name="T14" fmla="*/ 590 w 227"/>
                  <a:gd name="T15" fmla="*/ 229 h 245"/>
                  <a:gd name="T16" fmla="*/ 93 w 227"/>
                  <a:gd name="T17" fmla="*/ 174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7" h="245">
                    <a:moveTo>
                      <a:pt x="26" y="50"/>
                    </a:moveTo>
                    <a:cubicBezTo>
                      <a:pt x="13" y="61"/>
                      <a:pt x="6" y="74"/>
                      <a:pt x="0" y="91"/>
                    </a:cubicBezTo>
                    <a:cubicBezTo>
                      <a:pt x="8" y="78"/>
                      <a:pt x="19" y="67"/>
                      <a:pt x="29" y="58"/>
                    </a:cubicBezTo>
                    <a:cubicBezTo>
                      <a:pt x="42" y="48"/>
                      <a:pt x="102" y="19"/>
                      <a:pt x="155" y="77"/>
                    </a:cubicBezTo>
                    <a:cubicBezTo>
                      <a:pt x="208" y="136"/>
                      <a:pt x="168" y="198"/>
                      <a:pt x="157" y="210"/>
                    </a:cubicBezTo>
                    <a:cubicBezTo>
                      <a:pt x="148" y="221"/>
                      <a:pt x="130" y="238"/>
                      <a:pt x="108" y="240"/>
                    </a:cubicBezTo>
                    <a:cubicBezTo>
                      <a:pt x="136" y="245"/>
                      <a:pt x="155" y="226"/>
                      <a:pt x="167" y="213"/>
                    </a:cubicBezTo>
                    <a:cubicBezTo>
                      <a:pt x="180" y="199"/>
                      <a:pt x="227" y="132"/>
                      <a:pt x="168" y="66"/>
                    </a:cubicBezTo>
                    <a:cubicBezTo>
                      <a:pt x="108" y="0"/>
                      <a:pt x="41" y="39"/>
                      <a:pt x="26" y="50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4" name="Freeform 7">
                <a:extLst>
                  <a:ext uri="{FF2B5EF4-FFF2-40B4-BE49-F238E27FC236}">
                    <a16:creationId xmlns:a16="http://schemas.microsoft.com/office/drawing/2014/main" id="{BCB5B167-29F5-4620-B6E6-AF860BF4B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3225"/>
                <a:ext cx="445" cy="621"/>
              </a:xfrm>
              <a:custGeom>
                <a:avLst/>
                <a:gdLst>
                  <a:gd name="T0" fmla="*/ 472 w 293"/>
                  <a:gd name="T1" fmla="*/ 0 h 410"/>
                  <a:gd name="T2" fmla="*/ 556 w 293"/>
                  <a:gd name="T3" fmla="*/ 445 h 410"/>
                  <a:gd name="T4" fmla="*/ 899 w 293"/>
                  <a:gd name="T5" fmla="*/ 918 h 410"/>
                  <a:gd name="T6" fmla="*/ 999 w 293"/>
                  <a:gd name="T7" fmla="*/ 953 h 410"/>
                  <a:gd name="T8" fmla="*/ 937 w 293"/>
                  <a:gd name="T9" fmla="*/ 1004 h 410"/>
                  <a:gd name="T10" fmla="*/ 890 w 293"/>
                  <a:gd name="T11" fmla="*/ 1092 h 410"/>
                  <a:gd name="T12" fmla="*/ 778 w 293"/>
                  <a:gd name="T13" fmla="*/ 1369 h 410"/>
                  <a:gd name="T14" fmla="*/ 659 w 293"/>
                  <a:gd name="T15" fmla="*/ 1392 h 410"/>
                  <a:gd name="T16" fmla="*/ 635 w 293"/>
                  <a:gd name="T17" fmla="*/ 1310 h 410"/>
                  <a:gd name="T18" fmla="*/ 480 w 293"/>
                  <a:gd name="T19" fmla="*/ 1271 h 410"/>
                  <a:gd name="T20" fmla="*/ 343 w 293"/>
                  <a:gd name="T21" fmla="*/ 1345 h 410"/>
                  <a:gd name="T22" fmla="*/ 357 w 293"/>
                  <a:gd name="T23" fmla="*/ 1236 h 410"/>
                  <a:gd name="T24" fmla="*/ 194 w 293"/>
                  <a:gd name="T25" fmla="*/ 1269 h 410"/>
                  <a:gd name="T26" fmla="*/ 32 w 293"/>
                  <a:gd name="T27" fmla="*/ 1071 h 410"/>
                  <a:gd name="T28" fmla="*/ 32 w 293"/>
                  <a:gd name="T29" fmla="*/ 892 h 410"/>
                  <a:gd name="T30" fmla="*/ 196 w 293"/>
                  <a:gd name="T31" fmla="*/ 709 h 410"/>
                  <a:gd name="T32" fmla="*/ 424 w 293"/>
                  <a:gd name="T33" fmla="*/ 161 h 410"/>
                  <a:gd name="T34" fmla="*/ 472 w 293"/>
                  <a:gd name="T35" fmla="*/ 0 h 41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93" h="410">
                    <a:moveTo>
                      <a:pt x="135" y="0"/>
                    </a:moveTo>
                    <a:cubicBezTo>
                      <a:pt x="146" y="2"/>
                      <a:pt x="132" y="37"/>
                      <a:pt x="159" y="128"/>
                    </a:cubicBezTo>
                    <a:cubicBezTo>
                      <a:pt x="185" y="219"/>
                      <a:pt x="236" y="254"/>
                      <a:pt x="257" y="264"/>
                    </a:cubicBezTo>
                    <a:cubicBezTo>
                      <a:pt x="260" y="266"/>
                      <a:pt x="283" y="272"/>
                      <a:pt x="285" y="274"/>
                    </a:cubicBezTo>
                    <a:cubicBezTo>
                      <a:pt x="293" y="288"/>
                      <a:pt x="271" y="286"/>
                      <a:pt x="267" y="289"/>
                    </a:cubicBezTo>
                    <a:cubicBezTo>
                      <a:pt x="260" y="295"/>
                      <a:pt x="256" y="305"/>
                      <a:pt x="254" y="314"/>
                    </a:cubicBezTo>
                    <a:cubicBezTo>
                      <a:pt x="246" y="348"/>
                      <a:pt x="257" y="372"/>
                      <a:pt x="222" y="394"/>
                    </a:cubicBezTo>
                    <a:cubicBezTo>
                      <a:pt x="212" y="399"/>
                      <a:pt x="197" y="410"/>
                      <a:pt x="188" y="401"/>
                    </a:cubicBezTo>
                    <a:cubicBezTo>
                      <a:pt x="181" y="394"/>
                      <a:pt x="186" y="384"/>
                      <a:pt x="181" y="377"/>
                    </a:cubicBezTo>
                    <a:cubicBezTo>
                      <a:pt x="173" y="365"/>
                      <a:pt x="151" y="363"/>
                      <a:pt x="137" y="366"/>
                    </a:cubicBezTo>
                    <a:cubicBezTo>
                      <a:pt x="124" y="368"/>
                      <a:pt x="107" y="389"/>
                      <a:pt x="98" y="387"/>
                    </a:cubicBezTo>
                    <a:cubicBezTo>
                      <a:pt x="97" y="377"/>
                      <a:pt x="102" y="366"/>
                      <a:pt x="102" y="356"/>
                    </a:cubicBezTo>
                    <a:cubicBezTo>
                      <a:pt x="86" y="360"/>
                      <a:pt x="72" y="371"/>
                      <a:pt x="55" y="365"/>
                    </a:cubicBezTo>
                    <a:cubicBezTo>
                      <a:pt x="33" y="358"/>
                      <a:pt x="16" y="329"/>
                      <a:pt x="9" y="308"/>
                    </a:cubicBezTo>
                    <a:cubicBezTo>
                      <a:pt x="4" y="292"/>
                      <a:pt x="0" y="272"/>
                      <a:pt x="9" y="257"/>
                    </a:cubicBezTo>
                    <a:cubicBezTo>
                      <a:pt x="17" y="244"/>
                      <a:pt x="48" y="216"/>
                      <a:pt x="56" y="204"/>
                    </a:cubicBezTo>
                    <a:cubicBezTo>
                      <a:pt x="113" y="134"/>
                      <a:pt x="121" y="94"/>
                      <a:pt x="121" y="46"/>
                    </a:cubicBezTo>
                    <a:cubicBezTo>
                      <a:pt x="124" y="11"/>
                      <a:pt x="129" y="2"/>
                      <a:pt x="135" y="0"/>
                    </a:cubicBezTo>
                    <a:close/>
                  </a:path>
                </a:pathLst>
              </a:custGeom>
              <a:solidFill>
                <a:srgbClr val="FAD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5" name="Freeform 8">
                <a:extLst>
                  <a:ext uri="{FF2B5EF4-FFF2-40B4-BE49-F238E27FC236}">
                    <a16:creationId xmlns:a16="http://schemas.microsoft.com/office/drawing/2014/main" id="{52D62BB3-B5FB-4B48-95C6-C73730F82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3490"/>
                <a:ext cx="144" cy="147"/>
              </a:xfrm>
              <a:custGeom>
                <a:avLst/>
                <a:gdLst>
                  <a:gd name="T0" fmla="*/ 12 w 95"/>
                  <a:gd name="T1" fmla="*/ 0 h 97"/>
                  <a:gd name="T2" fmla="*/ 209 w 95"/>
                  <a:gd name="T3" fmla="*/ 155 h 97"/>
                  <a:gd name="T4" fmla="*/ 330 w 95"/>
                  <a:gd name="T5" fmla="*/ 326 h 97"/>
                  <a:gd name="T6" fmla="*/ 215 w 95"/>
                  <a:gd name="T7" fmla="*/ 291 h 97"/>
                  <a:gd name="T8" fmla="*/ 0 w 95"/>
                  <a:gd name="T9" fmla="*/ 296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97">
                    <a:moveTo>
                      <a:pt x="3" y="0"/>
                    </a:moveTo>
                    <a:cubicBezTo>
                      <a:pt x="16" y="24"/>
                      <a:pt x="39" y="29"/>
                      <a:pt x="60" y="44"/>
                    </a:cubicBezTo>
                    <a:cubicBezTo>
                      <a:pt x="76" y="55"/>
                      <a:pt x="88" y="77"/>
                      <a:pt x="95" y="94"/>
                    </a:cubicBezTo>
                    <a:cubicBezTo>
                      <a:pt x="85" y="97"/>
                      <a:pt x="72" y="86"/>
                      <a:pt x="62" y="84"/>
                    </a:cubicBezTo>
                    <a:cubicBezTo>
                      <a:pt x="40" y="77"/>
                      <a:pt x="22" y="78"/>
                      <a:pt x="0" y="85"/>
                    </a:cubicBezTo>
                  </a:path>
                </a:pathLst>
              </a:custGeom>
              <a:solidFill>
                <a:srgbClr val="FAD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6" name="Freeform 9">
                <a:extLst>
                  <a:ext uri="{FF2B5EF4-FFF2-40B4-BE49-F238E27FC236}">
                    <a16:creationId xmlns:a16="http://schemas.microsoft.com/office/drawing/2014/main" id="{0CEF8200-70D9-4D74-8BBB-49B7071AC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793"/>
                <a:ext cx="135" cy="412"/>
              </a:xfrm>
              <a:custGeom>
                <a:avLst/>
                <a:gdLst>
                  <a:gd name="T0" fmla="*/ 177 w 89"/>
                  <a:gd name="T1" fmla="*/ 918 h 272"/>
                  <a:gd name="T2" fmla="*/ 177 w 89"/>
                  <a:gd name="T3" fmla="*/ 919 h 272"/>
                  <a:gd name="T4" fmla="*/ 299 w 89"/>
                  <a:gd name="T5" fmla="*/ 223 h 272"/>
                  <a:gd name="T6" fmla="*/ 299 w 89"/>
                  <a:gd name="T7" fmla="*/ 53 h 272"/>
                  <a:gd name="T8" fmla="*/ 311 w 89"/>
                  <a:gd name="T9" fmla="*/ 53 h 272"/>
                  <a:gd name="T10" fmla="*/ 272 w 89"/>
                  <a:gd name="T11" fmla="*/ 14 h 272"/>
                  <a:gd name="T12" fmla="*/ 108 w 89"/>
                  <a:gd name="T13" fmla="*/ 45 h 272"/>
                  <a:gd name="T14" fmla="*/ 0 w 89"/>
                  <a:gd name="T15" fmla="*/ 59 h 272"/>
                  <a:gd name="T16" fmla="*/ 39 w 89"/>
                  <a:gd name="T17" fmla="*/ 174 h 272"/>
                  <a:gd name="T18" fmla="*/ 26 w 89"/>
                  <a:gd name="T19" fmla="*/ 241 h 272"/>
                  <a:gd name="T20" fmla="*/ 49 w 89"/>
                  <a:gd name="T21" fmla="*/ 195 h 272"/>
                  <a:gd name="T22" fmla="*/ 49 w 89"/>
                  <a:gd name="T23" fmla="*/ 153 h 272"/>
                  <a:gd name="T24" fmla="*/ 49 w 89"/>
                  <a:gd name="T25" fmla="*/ 148 h 272"/>
                  <a:gd name="T26" fmla="*/ 74 w 89"/>
                  <a:gd name="T27" fmla="*/ 668 h 272"/>
                  <a:gd name="T28" fmla="*/ 161 w 89"/>
                  <a:gd name="T29" fmla="*/ 945 h 27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272">
                    <a:moveTo>
                      <a:pt x="51" y="264"/>
                    </a:moveTo>
                    <a:cubicBezTo>
                      <a:pt x="51" y="264"/>
                      <a:pt x="51" y="264"/>
                      <a:pt x="51" y="265"/>
                    </a:cubicBezTo>
                    <a:cubicBezTo>
                      <a:pt x="78" y="206"/>
                      <a:pt x="85" y="115"/>
                      <a:pt x="86" y="64"/>
                    </a:cubicBezTo>
                    <a:cubicBezTo>
                      <a:pt x="87" y="43"/>
                      <a:pt x="86" y="15"/>
                      <a:pt x="86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6"/>
                      <a:pt x="89" y="0"/>
                      <a:pt x="78" y="4"/>
                    </a:cubicBezTo>
                    <a:cubicBezTo>
                      <a:pt x="63" y="10"/>
                      <a:pt x="47" y="11"/>
                      <a:pt x="31" y="13"/>
                    </a:cubicBezTo>
                    <a:cubicBezTo>
                      <a:pt x="23" y="14"/>
                      <a:pt x="10" y="18"/>
                      <a:pt x="0" y="17"/>
                    </a:cubicBezTo>
                    <a:cubicBezTo>
                      <a:pt x="6" y="29"/>
                      <a:pt x="11" y="42"/>
                      <a:pt x="11" y="50"/>
                    </a:cubicBezTo>
                    <a:cubicBezTo>
                      <a:pt x="12" y="58"/>
                      <a:pt x="8" y="62"/>
                      <a:pt x="7" y="69"/>
                    </a:cubicBezTo>
                    <a:cubicBezTo>
                      <a:pt x="10" y="65"/>
                      <a:pt x="13" y="60"/>
                      <a:pt x="14" y="56"/>
                    </a:cubicBezTo>
                    <a:cubicBezTo>
                      <a:pt x="14" y="51"/>
                      <a:pt x="14" y="47"/>
                      <a:pt x="14" y="44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24" y="87"/>
                      <a:pt x="9" y="146"/>
                      <a:pt x="21" y="192"/>
                    </a:cubicBezTo>
                    <a:cubicBezTo>
                      <a:pt x="33" y="232"/>
                      <a:pt x="43" y="264"/>
                      <a:pt x="46" y="272"/>
                    </a:cubicBezTo>
                  </a:path>
                </a:pathLst>
              </a:custGeom>
              <a:solidFill>
                <a:srgbClr val="F9D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7" name="Freeform 10">
                <a:extLst>
                  <a:ext uri="{FF2B5EF4-FFF2-40B4-BE49-F238E27FC236}">
                    <a16:creationId xmlns:a16="http://schemas.microsoft.com/office/drawing/2014/main" id="{D98C2DE0-3A75-4F00-920A-139BF56E53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42" y="2833"/>
                <a:ext cx="113" cy="372"/>
              </a:xfrm>
              <a:custGeom>
                <a:avLst/>
                <a:gdLst>
                  <a:gd name="T0" fmla="*/ 156 w 74"/>
                  <a:gd name="T1" fmla="*/ 768 h 246"/>
                  <a:gd name="T2" fmla="*/ 156 w 74"/>
                  <a:gd name="T3" fmla="*/ 764 h 246"/>
                  <a:gd name="T4" fmla="*/ 156 w 74"/>
                  <a:gd name="T5" fmla="*/ 764 h 246"/>
                  <a:gd name="T6" fmla="*/ 156 w 74"/>
                  <a:gd name="T7" fmla="*/ 768 h 246"/>
                  <a:gd name="T8" fmla="*/ 115 w 74"/>
                  <a:gd name="T9" fmla="*/ 588 h 246"/>
                  <a:gd name="T10" fmla="*/ 89 w 74"/>
                  <a:gd name="T11" fmla="*/ 481 h 246"/>
                  <a:gd name="T12" fmla="*/ 89 w 74"/>
                  <a:gd name="T13" fmla="*/ 372 h 246"/>
                  <a:gd name="T14" fmla="*/ 101 w 74"/>
                  <a:gd name="T15" fmla="*/ 180 h 246"/>
                  <a:gd name="T16" fmla="*/ 124 w 74"/>
                  <a:gd name="T17" fmla="*/ 94 h 246"/>
                  <a:gd name="T18" fmla="*/ 163 w 74"/>
                  <a:gd name="T19" fmla="*/ 32 h 246"/>
                  <a:gd name="T20" fmla="*/ 14 w 74"/>
                  <a:gd name="T21" fmla="*/ 12 h 246"/>
                  <a:gd name="T22" fmla="*/ 0 w 74"/>
                  <a:gd name="T23" fmla="*/ 0 h 246"/>
                  <a:gd name="T24" fmla="*/ 26 w 74"/>
                  <a:gd name="T25" fmla="*/ 82 h 246"/>
                  <a:gd name="T26" fmla="*/ 12 w 74"/>
                  <a:gd name="T27" fmla="*/ 148 h 246"/>
                  <a:gd name="T28" fmla="*/ 35 w 74"/>
                  <a:gd name="T29" fmla="*/ 103 h 246"/>
                  <a:gd name="T30" fmla="*/ 35 w 74"/>
                  <a:gd name="T31" fmla="*/ 62 h 246"/>
                  <a:gd name="T32" fmla="*/ 35 w 74"/>
                  <a:gd name="T33" fmla="*/ 59 h 246"/>
                  <a:gd name="T34" fmla="*/ 61 w 74"/>
                  <a:gd name="T35" fmla="*/ 575 h 246"/>
                  <a:gd name="T36" fmla="*/ 150 w 74"/>
                  <a:gd name="T37" fmla="*/ 851 h 246"/>
                  <a:gd name="T38" fmla="*/ 168 w 74"/>
                  <a:gd name="T39" fmla="*/ 823 h 246"/>
                  <a:gd name="T40" fmla="*/ 264 w 74"/>
                  <a:gd name="T41" fmla="*/ 478 h 246"/>
                  <a:gd name="T42" fmla="*/ 115 w 74"/>
                  <a:gd name="T43" fmla="*/ 588 h 2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4" h="246">
                    <a:moveTo>
                      <a:pt x="44" y="222"/>
                    </a:moveTo>
                    <a:cubicBezTo>
                      <a:pt x="44" y="221"/>
                      <a:pt x="44" y="221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4" y="221"/>
                      <a:pt x="44" y="221"/>
                      <a:pt x="44" y="222"/>
                    </a:cubicBezTo>
                    <a:close/>
                    <a:moveTo>
                      <a:pt x="32" y="170"/>
                    </a:moveTo>
                    <a:cubicBezTo>
                      <a:pt x="28" y="162"/>
                      <a:pt x="26" y="148"/>
                      <a:pt x="25" y="139"/>
                    </a:cubicBezTo>
                    <a:cubicBezTo>
                      <a:pt x="25" y="129"/>
                      <a:pt x="26" y="119"/>
                      <a:pt x="25" y="108"/>
                    </a:cubicBezTo>
                    <a:cubicBezTo>
                      <a:pt x="24" y="89"/>
                      <a:pt x="25" y="71"/>
                      <a:pt x="28" y="52"/>
                    </a:cubicBezTo>
                    <a:cubicBezTo>
                      <a:pt x="30" y="44"/>
                      <a:pt x="32" y="35"/>
                      <a:pt x="35" y="27"/>
                    </a:cubicBezTo>
                    <a:cubicBezTo>
                      <a:pt x="38" y="19"/>
                      <a:pt x="41" y="15"/>
                      <a:pt x="46" y="9"/>
                    </a:cubicBezTo>
                    <a:cubicBezTo>
                      <a:pt x="26" y="12"/>
                      <a:pt x="17" y="15"/>
                      <a:pt x="4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9"/>
                      <a:pt x="7" y="18"/>
                      <a:pt x="7" y="24"/>
                    </a:cubicBezTo>
                    <a:cubicBezTo>
                      <a:pt x="8" y="32"/>
                      <a:pt x="4" y="36"/>
                      <a:pt x="3" y="43"/>
                    </a:cubicBezTo>
                    <a:cubicBezTo>
                      <a:pt x="6" y="39"/>
                      <a:pt x="9" y="34"/>
                      <a:pt x="10" y="30"/>
                    </a:cubicBezTo>
                    <a:cubicBezTo>
                      <a:pt x="10" y="25"/>
                      <a:pt x="10" y="21"/>
                      <a:pt x="10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20" y="61"/>
                      <a:pt x="5" y="120"/>
                      <a:pt x="17" y="166"/>
                    </a:cubicBezTo>
                    <a:cubicBezTo>
                      <a:pt x="29" y="206"/>
                      <a:pt x="39" y="238"/>
                      <a:pt x="42" y="246"/>
                    </a:cubicBezTo>
                    <a:cubicBezTo>
                      <a:pt x="47" y="238"/>
                      <a:pt x="47" y="238"/>
                      <a:pt x="47" y="238"/>
                    </a:cubicBezTo>
                    <a:cubicBezTo>
                      <a:pt x="60" y="210"/>
                      <a:pt x="69" y="174"/>
                      <a:pt x="74" y="138"/>
                    </a:cubicBezTo>
                    <a:cubicBezTo>
                      <a:pt x="60" y="162"/>
                      <a:pt x="42" y="190"/>
                      <a:pt x="32" y="17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8" name="Freeform 11">
                <a:extLst>
                  <a:ext uri="{FF2B5EF4-FFF2-40B4-BE49-F238E27FC236}">
                    <a16:creationId xmlns:a16="http://schemas.microsoft.com/office/drawing/2014/main" id="{049FE15D-AE27-4DF8-B552-A728E67B3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3608"/>
                <a:ext cx="241" cy="274"/>
              </a:xfrm>
              <a:custGeom>
                <a:avLst/>
                <a:gdLst>
                  <a:gd name="T0" fmla="*/ 112 w 159"/>
                  <a:gd name="T1" fmla="*/ 182 h 181"/>
                  <a:gd name="T2" fmla="*/ 120 w 159"/>
                  <a:gd name="T3" fmla="*/ 101 h 181"/>
                  <a:gd name="T4" fmla="*/ 500 w 159"/>
                  <a:gd name="T5" fmla="*/ 124 h 181"/>
                  <a:gd name="T6" fmla="*/ 487 w 159"/>
                  <a:gd name="T7" fmla="*/ 534 h 181"/>
                  <a:gd name="T8" fmla="*/ 205 w 159"/>
                  <a:gd name="T9" fmla="*/ 616 h 181"/>
                  <a:gd name="T10" fmla="*/ 59 w 159"/>
                  <a:gd name="T11" fmla="*/ 539 h 181"/>
                  <a:gd name="T12" fmla="*/ 26 w 159"/>
                  <a:gd name="T13" fmla="*/ 347 h 181"/>
                  <a:gd name="T14" fmla="*/ 108 w 159"/>
                  <a:gd name="T15" fmla="*/ 465 h 181"/>
                  <a:gd name="T16" fmla="*/ 112 w 159"/>
                  <a:gd name="T17" fmla="*/ 182 h 1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9" h="181">
                    <a:moveTo>
                      <a:pt x="32" y="52"/>
                    </a:moveTo>
                    <a:cubicBezTo>
                      <a:pt x="30" y="44"/>
                      <a:pt x="26" y="36"/>
                      <a:pt x="34" y="29"/>
                    </a:cubicBezTo>
                    <a:cubicBezTo>
                      <a:pt x="64" y="0"/>
                      <a:pt x="129" y="11"/>
                      <a:pt x="144" y="36"/>
                    </a:cubicBezTo>
                    <a:cubicBezTo>
                      <a:pt x="156" y="66"/>
                      <a:pt x="159" y="129"/>
                      <a:pt x="140" y="154"/>
                    </a:cubicBezTo>
                    <a:cubicBezTo>
                      <a:pt x="128" y="171"/>
                      <a:pt x="90" y="181"/>
                      <a:pt x="59" y="178"/>
                    </a:cubicBezTo>
                    <a:cubicBezTo>
                      <a:pt x="42" y="176"/>
                      <a:pt x="28" y="171"/>
                      <a:pt x="17" y="155"/>
                    </a:cubicBezTo>
                    <a:cubicBezTo>
                      <a:pt x="0" y="129"/>
                      <a:pt x="4" y="110"/>
                      <a:pt x="7" y="100"/>
                    </a:cubicBezTo>
                    <a:cubicBezTo>
                      <a:pt x="6" y="122"/>
                      <a:pt x="17" y="153"/>
                      <a:pt x="31" y="134"/>
                    </a:cubicBezTo>
                    <a:cubicBezTo>
                      <a:pt x="42" y="120"/>
                      <a:pt x="37" y="76"/>
                      <a:pt x="32" y="52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9" name="Freeform 12">
                <a:extLst>
                  <a:ext uri="{FF2B5EF4-FFF2-40B4-BE49-F238E27FC236}">
                    <a16:creationId xmlns:a16="http://schemas.microsoft.com/office/drawing/2014/main" id="{B704993C-B28B-40B7-B7B9-DFEC875BD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3608"/>
                <a:ext cx="229" cy="288"/>
              </a:xfrm>
              <a:custGeom>
                <a:avLst/>
                <a:gdLst>
                  <a:gd name="T0" fmla="*/ 26 w 151"/>
                  <a:gd name="T1" fmla="*/ 241 h 190"/>
                  <a:gd name="T2" fmla="*/ 0 w 151"/>
                  <a:gd name="T3" fmla="*/ 508 h 190"/>
                  <a:gd name="T4" fmla="*/ 76 w 151"/>
                  <a:gd name="T5" fmla="*/ 596 h 190"/>
                  <a:gd name="T6" fmla="*/ 499 w 151"/>
                  <a:gd name="T7" fmla="*/ 549 h 190"/>
                  <a:gd name="T8" fmla="*/ 446 w 151"/>
                  <a:gd name="T9" fmla="*/ 112 h 190"/>
                  <a:gd name="T10" fmla="*/ 35 w 151"/>
                  <a:gd name="T11" fmla="*/ 97 h 190"/>
                  <a:gd name="T12" fmla="*/ 26 w 151"/>
                  <a:gd name="T13" fmla="*/ 241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190">
                    <a:moveTo>
                      <a:pt x="7" y="69"/>
                    </a:moveTo>
                    <a:cubicBezTo>
                      <a:pt x="11" y="91"/>
                      <a:pt x="13" y="120"/>
                      <a:pt x="0" y="146"/>
                    </a:cubicBezTo>
                    <a:cubicBezTo>
                      <a:pt x="0" y="146"/>
                      <a:pt x="0" y="157"/>
                      <a:pt x="22" y="171"/>
                    </a:cubicBezTo>
                    <a:cubicBezTo>
                      <a:pt x="49" y="190"/>
                      <a:pt x="135" y="188"/>
                      <a:pt x="143" y="158"/>
                    </a:cubicBezTo>
                    <a:cubicBezTo>
                      <a:pt x="151" y="127"/>
                      <a:pt x="147" y="55"/>
                      <a:pt x="128" y="32"/>
                    </a:cubicBezTo>
                    <a:cubicBezTo>
                      <a:pt x="110" y="9"/>
                      <a:pt x="29" y="0"/>
                      <a:pt x="10" y="28"/>
                    </a:cubicBezTo>
                    <a:cubicBezTo>
                      <a:pt x="3" y="36"/>
                      <a:pt x="1" y="44"/>
                      <a:pt x="7" y="69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0" name="Freeform 13">
                <a:extLst>
                  <a:ext uri="{FF2B5EF4-FFF2-40B4-BE49-F238E27FC236}">
                    <a16:creationId xmlns:a16="http://schemas.microsoft.com/office/drawing/2014/main" id="{F4BA2534-9AF0-4A39-B115-01FBD34CC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65"/>
                <a:ext cx="169" cy="1037"/>
              </a:xfrm>
              <a:custGeom>
                <a:avLst/>
                <a:gdLst>
                  <a:gd name="T0" fmla="*/ 27 w 111"/>
                  <a:gd name="T1" fmla="*/ 191 h 685"/>
                  <a:gd name="T2" fmla="*/ 248 w 111"/>
                  <a:gd name="T3" fmla="*/ 156 h 685"/>
                  <a:gd name="T4" fmla="*/ 262 w 111"/>
                  <a:gd name="T5" fmla="*/ 365 h 685"/>
                  <a:gd name="T6" fmla="*/ 303 w 111"/>
                  <a:gd name="T7" fmla="*/ 628 h 685"/>
                  <a:gd name="T8" fmla="*/ 303 w 111"/>
                  <a:gd name="T9" fmla="*/ 830 h 685"/>
                  <a:gd name="T10" fmla="*/ 318 w 111"/>
                  <a:gd name="T11" fmla="*/ 1011 h 685"/>
                  <a:gd name="T12" fmla="*/ 332 w 111"/>
                  <a:gd name="T13" fmla="*/ 1231 h 685"/>
                  <a:gd name="T14" fmla="*/ 346 w 111"/>
                  <a:gd name="T15" fmla="*/ 1552 h 685"/>
                  <a:gd name="T16" fmla="*/ 359 w 111"/>
                  <a:gd name="T17" fmla="*/ 1703 h 685"/>
                  <a:gd name="T18" fmla="*/ 378 w 111"/>
                  <a:gd name="T19" fmla="*/ 1936 h 685"/>
                  <a:gd name="T20" fmla="*/ 391 w 111"/>
                  <a:gd name="T21" fmla="*/ 2287 h 685"/>
                  <a:gd name="T22" fmla="*/ 391 w 111"/>
                  <a:gd name="T23" fmla="*/ 2256 h 685"/>
                  <a:gd name="T24" fmla="*/ 391 w 111"/>
                  <a:gd name="T25" fmla="*/ 2307 h 685"/>
                  <a:gd name="T26" fmla="*/ 257 w 111"/>
                  <a:gd name="T27" fmla="*/ 2377 h 685"/>
                  <a:gd name="T28" fmla="*/ 181 w 111"/>
                  <a:gd name="T29" fmla="*/ 2307 h 685"/>
                  <a:gd name="T30" fmla="*/ 181 w 111"/>
                  <a:gd name="T31" fmla="*/ 2307 h 685"/>
                  <a:gd name="T32" fmla="*/ 160 w 111"/>
                  <a:gd name="T33" fmla="*/ 1897 h 685"/>
                  <a:gd name="T34" fmla="*/ 155 w 111"/>
                  <a:gd name="T35" fmla="*/ 1761 h 685"/>
                  <a:gd name="T36" fmla="*/ 151 w 111"/>
                  <a:gd name="T37" fmla="*/ 1620 h 685"/>
                  <a:gd name="T38" fmla="*/ 137 w 111"/>
                  <a:gd name="T39" fmla="*/ 1405 h 685"/>
                  <a:gd name="T40" fmla="*/ 114 w 111"/>
                  <a:gd name="T41" fmla="*/ 1244 h 685"/>
                  <a:gd name="T42" fmla="*/ 107 w 111"/>
                  <a:gd name="T43" fmla="*/ 1120 h 685"/>
                  <a:gd name="T44" fmla="*/ 70 w 111"/>
                  <a:gd name="T45" fmla="*/ 878 h 685"/>
                  <a:gd name="T46" fmla="*/ 49 w 111"/>
                  <a:gd name="T47" fmla="*/ 648 h 685"/>
                  <a:gd name="T48" fmla="*/ 41 w 111"/>
                  <a:gd name="T49" fmla="*/ 406 h 685"/>
                  <a:gd name="T50" fmla="*/ 27 w 111"/>
                  <a:gd name="T51" fmla="*/ 295 h 685"/>
                  <a:gd name="T52" fmla="*/ 27 w 111"/>
                  <a:gd name="T53" fmla="*/ 191 h 68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11" h="685">
                    <a:moveTo>
                      <a:pt x="8" y="55"/>
                    </a:moveTo>
                    <a:cubicBezTo>
                      <a:pt x="0" y="7"/>
                      <a:pt x="62" y="0"/>
                      <a:pt x="70" y="45"/>
                    </a:cubicBezTo>
                    <a:cubicBezTo>
                      <a:pt x="76" y="75"/>
                      <a:pt x="68" y="89"/>
                      <a:pt x="74" y="105"/>
                    </a:cubicBezTo>
                    <a:cubicBezTo>
                      <a:pt x="80" y="121"/>
                      <a:pt x="86" y="163"/>
                      <a:pt x="86" y="181"/>
                    </a:cubicBezTo>
                    <a:cubicBezTo>
                      <a:pt x="86" y="199"/>
                      <a:pt x="84" y="217"/>
                      <a:pt x="86" y="239"/>
                    </a:cubicBezTo>
                    <a:cubicBezTo>
                      <a:pt x="88" y="261"/>
                      <a:pt x="88" y="275"/>
                      <a:pt x="90" y="291"/>
                    </a:cubicBezTo>
                    <a:cubicBezTo>
                      <a:pt x="92" y="307"/>
                      <a:pt x="94" y="335"/>
                      <a:pt x="94" y="355"/>
                    </a:cubicBezTo>
                    <a:cubicBezTo>
                      <a:pt x="94" y="379"/>
                      <a:pt x="100" y="431"/>
                      <a:pt x="98" y="447"/>
                    </a:cubicBezTo>
                    <a:cubicBezTo>
                      <a:pt x="96" y="463"/>
                      <a:pt x="102" y="477"/>
                      <a:pt x="102" y="491"/>
                    </a:cubicBezTo>
                    <a:cubicBezTo>
                      <a:pt x="102" y="505"/>
                      <a:pt x="105" y="542"/>
                      <a:pt x="107" y="558"/>
                    </a:cubicBezTo>
                    <a:cubicBezTo>
                      <a:pt x="109" y="574"/>
                      <a:pt x="111" y="644"/>
                      <a:pt x="111" y="659"/>
                    </a:cubicBezTo>
                    <a:cubicBezTo>
                      <a:pt x="110" y="672"/>
                      <a:pt x="111" y="644"/>
                      <a:pt x="111" y="650"/>
                    </a:cubicBezTo>
                    <a:cubicBezTo>
                      <a:pt x="111" y="656"/>
                      <a:pt x="111" y="665"/>
                      <a:pt x="111" y="665"/>
                    </a:cubicBezTo>
                    <a:cubicBezTo>
                      <a:pt x="73" y="685"/>
                      <a:pt x="73" y="685"/>
                      <a:pt x="73" y="685"/>
                    </a:cubicBezTo>
                    <a:cubicBezTo>
                      <a:pt x="51" y="665"/>
                      <a:pt x="51" y="665"/>
                      <a:pt x="51" y="665"/>
                    </a:cubicBezTo>
                    <a:cubicBezTo>
                      <a:pt x="51" y="665"/>
                      <a:pt x="52" y="672"/>
                      <a:pt x="51" y="665"/>
                    </a:cubicBezTo>
                    <a:cubicBezTo>
                      <a:pt x="51" y="659"/>
                      <a:pt x="46" y="563"/>
                      <a:pt x="45" y="547"/>
                    </a:cubicBezTo>
                    <a:cubicBezTo>
                      <a:pt x="43" y="523"/>
                      <a:pt x="46" y="519"/>
                      <a:pt x="44" y="507"/>
                    </a:cubicBezTo>
                    <a:cubicBezTo>
                      <a:pt x="42" y="495"/>
                      <a:pt x="43" y="481"/>
                      <a:pt x="43" y="467"/>
                    </a:cubicBezTo>
                    <a:cubicBezTo>
                      <a:pt x="43" y="453"/>
                      <a:pt x="39" y="425"/>
                      <a:pt x="39" y="405"/>
                    </a:cubicBezTo>
                    <a:cubicBezTo>
                      <a:pt x="39" y="385"/>
                      <a:pt x="32" y="377"/>
                      <a:pt x="32" y="359"/>
                    </a:cubicBezTo>
                    <a:cubicBezTo>
                      <a:pt x="32" y="341"/>
                      <a:pt x="32" y="343"/>
                      <a:pt x="30" y="323"/>
                    </a:cubicBezTo>
                    <a:cubicBezTo>
                      <a:pt x="28" y="303"/>
                      <a:pt x="18" y="279"/>
                      <a:pt x="20" y="253"/>
                    </a:cubicBezTo>
                    <a:cubicBezTo>
                      <a:pt x="22" y="227"/>
                      <a:pt x="14" y="201"/>
                      <a:pt x="14" y="187"/>
                    </a:cubicBezTo>
                    <a:cubicBezTo>
                      <a:pt x="14" y="173"/>
                      <a:pt x="12" y="117"/>
                      <a:pt x="12" y="117"/>
                    </a:cubicBezTo>
                    <a:cubicBezTo>
                      <a:pt x="12" y="117"/>
                      <a:pt x="8" y="95"/>
                      <a:pt x="8" y="85"/>
                    </a:cubicBezTo>
                    <a:cubicBezTo>
                      <a:pt x="8" y="75"/>
                      <a:pt x="8" y="55"/>
                      <a:pt x="8" y="55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1" name="Freeform 14">
                <a:extLst>
                  <a:ext uri="{FF2B5EF4-FFF2-40B4-BE49-F238E27FC236}">
                    <a16:creationId xmlns:a16="http://schemas.microsoft.com/office/drawing/2014/main" id="{3FA2288D-92CE-4784-85E7-B00D3514C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2730"/>
                <a:ext cx="187" cy="122"/>
              </a:xfrm>
              <a:custGeom>
                <a:avLst/>
                <a:gdLst>
                  <a:gd name="T0" fmla="*/ 426 w 123"/>
                  <a:gd name="T1" fmla="*/ 0 h 81"/>
                  <a:gd name="T2" fmla="*/ 312 w 123"/>
                  <a:gd name="T3" fmla="*/ 14 h 81"/>
                  <a:gd name="T4" fmla="*/ 217 w 123"/>
                  <a:gd name="T5" fmla="*/ 143 h 81"/>
                  <a:gd name="T6" fmla="*/ 113 w 123"/>
                  <a:gd name="T7" fmla="*/ 26 h 81"/>
                  <a:gd name="T8" fmla="*/ 0 w 123"/>
                  <a:gd name="T9" fmla="*/ 35 h 81"/>
                  <a:gd name="T10" fmla="*/ 236 w 123"/>
                  <a:gd name="T11" fmla="*/ 259 h 81"/>
                  <a:gd name="T12" fmla="*/ 426 w 123"/>
                  <a:gd name="T13" fmla="*/ 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81">
                    <a:moveTo>
                      <a:pt x="121" y="0"/>
                    </a:moveTo>
                    <a:cubicBezTo>
                      <a:pt x="89" y="4"/>
                      <a:pt x="89" y="4"/>
                      <a:pt x="89" y="4"/>
                    </a:cubicBezTo>
                    <a:cubicBezTo>
                      <a:pt x="89" y="10"/>
                      <a:pt x="89" y="38"/>
                      <a:pt x="62" y="42"/>
                    </a:cubicBezTo>
                    <a:cubicBezTo>
                      <a:pt x="35" y="45"/>
                      <a:pt x="32" y="10"/>
                      <a:pt x="32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64"/>
                      <a:pt x="37" y="81"/>
                      <a:pt x="67" y="76"/>
                    </a:cubicBezTo>
                    <a:cubicBezTo>
                      <a:pt x="108" y="70"/>
                      <a:pt x="123" y="43"/>
                      <a:pt x="121" y="0"/>
                    </a:cubicBezTo>
                    <a:close/>
                  </a:path>
                </a:pathLst>
              </a:custGeom>
              <a:solidFill>
                <a:srgbClr val="FFF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2" name="Freeform 15">
                <a:extLst>
                  <a:ext uri="{FF2B5EF4-FFF2-40B4-BE49-F238E27FC236}">
                    <a16:creationId xmlns:a16="http://schemas.microsoft.com/office/drawing/2014/main" id="{B3747BBD-FAD2-4386-AB3F-7313610D1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816"/>
                <a:ext cx="68" cy="391"/>
              </a:xfrm>
              <a:custGeom>
                <a:avLst/>
                <a:gdLst>
                  <a:gd name="T0" fmla="*/ 134 w 45"/>
                  <a:gd name="T1" fmla="*/ 0 h 258"/>
                  <a:gd name="T2" fmla="*/ 134 w 45"/>
                  <a:gd name="T3" fmla="*/ 170 h 258"/>
                  <a:gd name="T4" fmla="*/ 0 w 45"/>
                  <a:gd name="T5" fmla="*/ 899 h 258"/>
                  <a:gd name="T6" fmla="*/ 0 w 45"/>
                  <a:gd name="T7" fmla="*/ 899 h 258"/>
                  <a:gd name="T8" fmla="*/ 156 w 45"/>
                  <a:gd name="T9" fmla="*/ 170 h 258"/>
                  <a:gd name="T10" fmla="*/ 151 w 45"/>
                  <a:gd name="T11" fmla="*/ 0 h 258"/>
                  <a:gd name="T12" fmla="*/ 134 w 45"/>
                  <a:gd name="T13" fmla="*/ 0 h 2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258">
                    <a:moveTo>
                      <a:pt x="39" y="0"/>
                    </a:moveTo>
                    <a:cubicBezTo>
                      <a:pt x="39" y="0"/>
                      <a:pt x="40" y="28"/>
                      <a:pt x="39" y="49"/>
                    </a:cubicBezTo>
                    <a:cubicBezTo>
                      <a:pt x="38" y="102"/>
                      <a:pt x="31" y="201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31" y="199"/>
                      <a:pt x="43" y="103"/>
                      <a:pt x="45" y="49"/>
                    </a:cubicBezTo>
                    <a:cubicBezTo>
                      <a:pt x="45" y="28"/>
                      <a:pt x="44" y="0"/>
                      <a:pt x="44" y="0"/>
                    </a:cubicBez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FFF8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3" name="Freeform 16">
                <a:extLst>
                  <a:ext uri="{FF2B5EF4-FFF2-40B4-BE49-F238E27FC236}">
                    <a16:creationId xmlns:a16="http://schemas.microsoft.com/office/drawing/2014/main" id="{C67CF59C-5496-4FB2-A7BF-7F83ACD179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4" y="2730"/>
                <a:ext cx="223" cy="209"/>
              </a:xfrm>
              <a:custGeom>
                <a:avLst/>
                <a:gdLst>
                  <a:gd name="T0" fmla="*/ 508 w 147"/>
                  <a:gd name="T1" fmla="*/ 0 h 138"/>
                  <a:gd name="T2" fmla="*/ 493 w 147"/>
                  <a:gd name="T3" fmla="*/ 0 h 138"/>
                  <a:gd name="T4" fmla="*/ 444 w 147"/>
                  <a:gd name="T5" fmla="*/ 197 h 138"/>
                  <a:gd name="T6" fmla="*/ 460 w 147"/>
                  <a:gd name="T7" fmla="*/ 197 h 138"/>
                  <a:gd name="T8" fmla="*/ 508 w 147"/>
                  <a:gd name="T9" fmla="*/ 0 h 138"/>
                  <a:gd name="T10" fmla="*/ 177 w 147"/>
                  <a:gd name="T11" fmla="*/ 264 h 138"/>
                  <a:gd name="T12" fmla="*/ 147 w 147"/>
                  <a:gd name="T13" fmla="*/ 215 h 138"/>
                  <a:gd name="T14" fmla="*/ 147 w 147"/>
                  <a:gd name="T15" fmla="*/ 215 h 138"/>
                  <a:gd name="T16" fmla="*/ 143 w 147"/>
                  <a:gd name="T17" fmla="*/ 215 h 138"/>
                  <a:gd name="T18" fmla="*/ 141 w 147"/>
                  <a:gd name="T19" fmla="*/ 209 h 138"/>
                  <a:gd name="T20" fmla="*/ 70 w 147"/>
                  <a:gd name="T21" fmla="*/ 35 h 138"/>
                  <a:gd name="T22" fmla="*/ 55 w 147"/>
                  <a:gd name="T23" fmla="*/ 35 h 138"/>
                  <a:gd name="T24" fmla="*/ 126 w 147"/>
                  <a:gd name="T25" fmla="*/ 223 h 138"/>
                  <a:gd name="T26" fmla="*/ 143 w 147"/>
                  <a:gd name="T27" fmla="*/ 244 h 138"/>
                  <a:gd name="T28" fmla="*/ 170 w 147"/>
                  <a:gd name="T29" fmla="*/ 333 h 138"/>
                  <a:gd name="T30" fmla="*/ 5 w 147"/>
                  <a:gd name="T31" fmla="*/ 480 h 138"/>
                  <a:gd name="T32" fmla="*/ 0 w 147"/>
                  <a:gd name="T33" fmla="*/ 480 h 138"/>
                  <a:gd name="T34" fmla="*/ 191 w 147"/>
                  <a:gd name="T35" fmla="*/ 339 h 138"/>
                  <a:gd name="T36" fmla="*/ 177 w 147"/>
                  <a:gd name="T37" fmla="*/ 264 h 138"/>
                  <a:gd name="T38" fmla="*/ 177 w 147"/>
                  <a:gd name="T39" fmla="*/ 264 h 1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7" h="138">
                    <a:moveTo>
                      <a:pt x="146" y="0"/>
                    </a:moveTo>
                    <a:cubicBezTo>
                      <a:pt x="141" y="0"/>
                      <a:pt x="141" y="0"/>
                      <a:pt x="141" y="0"/>
                    </a:cubicBezTo>
                    <a:cubicBezTo>
                      <a:pt x="142" y="24"/>
                      <a:pt x="138" y="43"/>
                      <a:pt x="127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42" y="43"/>
                      <a:pt x="147" y="24"/>
                      <a:pt x="146" y="0"/>
                    </a:cubicBezTo>
                    <a:close/>
                    <a:moveTo>
                      <a:pt x="51" y="76"/>
                    </a:moveTo>
                    <a:cubicBezTo>
                      <a:pt x="49" y="72"/>
                      <a:pt x="45" y="65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1" y="62"/>
                    </a:cubicBezTo>
                    <a:cubicBezTo>
                      <a:pt x="41" y="61"/>
                      <a:pt x="40" y="60"/>
                      <a:pt x="40" y="60"/>
                    </a:cubicBezTo>
                    <a:cubicBezTo>
                      <a:pt x="30" y="49"/>
                      <a:pt x="23" y="33"/>
                      <a:pt x="20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9" y="35"/>
                      <a:pt x="26" y="52"/>
                      <a:pt x="36" y="64"/>
                    </a:cubicBezTo>
                    <a:cubicBezTo>
                      <a:pt x="36" y="64"/>
                      <a:pt x="39" y="68"/>
                      <a:pt x="41" y="70"/>
                    </a:cubicBezTo>
                    <a:cubicBezTo>
                      <a:pt x="46" y="77"/>
                      <a:pt x="51" y="86"/>
                      <a:pt x="49" y="96"/>
                    </a:cubicBezTo>
                    <a:cubicBezTo>
                      <a:pt x="46" y="112"/>
                      <a:pt x="30" y="125"/>
                      <a:pt x="1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28" y="130"/>
                      <a:pt x="51" y="115"/>
                      <a:pt x="55" y="98"/>
                    </a:cubicBezTo>
                    <a:cubicBezTo>
                      <a:pt x="56" y="90"/>
                      <a:pt x="54" y="82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lose/>
                  </a:path>
                </a:pathLst>
              </a:custGeom>
              <a:solidFill>
                <a:srgbClr val="FFF8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4" name="Freeform 17">
                <a:extLst>
                  <a:ext uri="{FF2B5EF4-FFF2-40B4-BE49-F238E27FC236}">
                    <a16:creationId xmlns:a16="http://schemas.microsoft.com/office/drawing/2014/main" id="{BAF664A7-0F67-48E9-9810-BE7F8FA83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858"/>
                <a:ext cx="134" cy="349"/>
              </a:xfrm>
              <a:custGeom>
                <a:avLst/>
                <a:gdLst>
                  <a:gd name="T0" fmla="*/ 218 w 88"/>
                  <a:gd name="T1" fmla="*/ 520 h 230"/>
                  <a:gd name="T2" fmla="*/ 195 w 88"/>
                  <a:gd name="T3" fmla="*/ 0 h 230"/>
                  <a:gd name="T4" fmla="*/ 195 w 88"/>
                  <a:gd name="T5" fmla="*/ 5 h 230"/>
                  <a:gd name="T6" fmla="*/ 195 w 88"/>
                  <a:gd name="T7" fmla="*/ 46 h 230"/>
                  <a:gd name="T8" fmla="*/ 8 w 88"/>
                  <a:gd name="T9" fmla="*/ 184 h 230"/>
                  <a:gd name="T10" fmla="*/ 0 w 88"/>
                  <a:gd name="T11" fmla="*/ 184 h 230"/>
                  <a:gd name="T12" fmla="*/ 110 w 88"/>
                  <a:gd name="T13" fmla="*/ 472 h 230"/>
                  <a:gd name="T14" fmla="*/ 311 w 88"/>
                  <a:gd name="T15" fmla="*/ 804 h 230"/>
                  <a:gd name="T16" fmla="*/ 218 w 88"/>
                  <a:gd name="T17" fmla="*/ 520 h 2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" h="230">
                    <a:moveTo>
                      <a:pt x="62" y="149"/>
                    </a:moveTo>
                    <a:cubicBezTo>
                      <a:pt x="50" y="103"/>
                      <a:pt x="65" y="44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4"/>
                      <a:pt x="55" y="8"/>
                      <a:pt x="55" y="13"/>
                    </a:cubicBezTo>
                    <a:cubicBezTo>
                      <a:pt x="51" y="29"/>
                      <a:pt x="29" y="44"/>
                      <a:pt x="2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2" y="87"/>
                      <a:pt x="31" y="135"/>
                    </a:cubicBezTo>
                    <a:cubicBezTo>
                      <a:pt x="49" y="166"/>
                      <a:pt x="75" y="197"/>
                      <a:pt x="88" y="230"/>
                    </a:cubicBezTo>
                    <a:cubicBezTo>
                      <a:pt x="88" y="230"/>
                      <a:pt x="75" y="195"/>
                      <a:pt x="62" y="149"/>
                    </a:cubicBezTo>
                    <a:close/>
                  </a:path>
                </a:pathLst>
              </a:custGeom>
              <a:solidFill>
                <a:srgbClr val="FFF6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5" name="Freeform 18">
                <a:extLst>
                  <a:ext uri="{FF2B5EF4-FFF2-40B4-BE49-F238E27FC236}">
                    <a16:creationId xmlns:a16="http://schemas.microsoft.com/office/drawing/2014/main" id="{967D279B-A31A-426F-AAA3-E03BF5B8B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3594"/>
                <a:ext cx="96" cy="217"/>
              </a:xfrm>
              <a:custGeom>
                <a:avLst/>
                <a:gdLst>
                  <a:gd name="T0" fmla="*/ 222 w 63"/>
                  <a:gd name="T1" fmla="*/ 0 h 143"/>
                  <a:gd name="T2" fmla="*/ 14 w 63"/>
                  <a:gd name="T3" fmla="*/ 178 h 143"/>
                  <a:gd name="T4" fmla="*/ 26 w 63"/>
                  <a:gd name="T5" fmla="*/ 308 h 143"/>
                  <a:gd name="T6" fmla="*/ 21 w 63"/>
                  <a:gd name="T7" fmla="*/ 445 h 143"/>
                  <a:gd name="T8" fmla="*/ 85 w 63"/>
                  <a:gd name="T9" fmla="*/ 432 h 143"/>
                  <a:gd name="T10" fmla="*/ 75 w 63"/>
                  <a:gd name="T11" fmla="*/ 284 h 143"/>
                  <a:gd name="T12" fmla="*/ 62 w 63"/>
                  <a:gd name="T13" fmla="*/ 143 h 143"/>
                  <a:gd name="T14" fmla="*/ 190 w 63"/>
                  <a:gd name="T15" fmla="*/ 59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143">
                    <a:moveTo>
                      <a:pt x="63" y="0"/>
                    </a:moveTo>
                    <a:cubicBezTo>
                      <a:pt x="41" y="23"/>
                      <a:pt x="4" y="7"/>
                      <a:pt x="4" y="51"/>
                    </a:cubicBezTo>
                    <a:cubicBezTo>
                      <a:pt x="5" y="63"/>
                      <a:pt x="7" y="76"/>
                      <a:pt x="7" y="88"/>
                    </a:cubicBezTo>
                    <a:cubicBezTo>
                      <a:pt x="7" y="102"/>
                      <a:pt x="0" y="114"/>
                      <a:pt x="6" y="127"/>
                    </a:cubicBezTo>
                    <a:cubicBezTo>
                      <a:pt x="13" y="143"/>
                      <a:pt x="20" y="140"/>
                      <a:pt x="24" y="124"/>
                    </a:cubicBezTo>
                    <a:cubicBezTo>
                      <a:pt x="29" y="111"/>
                      <a:pt x="24" y="94"/>
                      <a:pt x="21" y="81"/>
                    </a:cubicBezTo>
                    <a:cubicBezTo>
                      <a:pt x="19" y="70"/>
                      <a:pt x="13" y="50"/>
                      <a:pt x="18" y="41"/>
                    </a:cubicBezTo>
                    <a:cubicBezTo>
                      <a:pt x="23" y="28"/>
                      <a:pt x="43" y="22"/>
                      <a:pt x="54" y="17"/>
                    </a:cubicBezTo>
                  </a:path>
                </a:pathLst>
              </a:custGeom>
              <a:solidFill>
                <a:srgbClr val="FAD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6" name="Freeform 19">
                <a:extLst>
                  <a:ext uri="{FF2B5EF4-FFF2-40B4-BE49-F238E27FC236}">
                    <a16:creationId xmlns:a16="http://schemas.microsoft.com/office/drawing/2014/main" id="{881094E9-0A62-41EC-A900-13C0C6912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3264"/>
                <a:ext cx="170" cy="333"/>
              </a:xfrm>
              <a:custGeom>
                <a:avLst/>
                <a:gdLst>
                  <a:gd name="T0" fmla="*/ 392 w 112"/>
                  <a:gd name="T1" fmla="*/ 0 h 220"/>
                  <a:gd name="T2" fmla="*/ 337 w 112"/>
                  <a:gd name="T3" fmla="*/ 282 h 220"/>
                  <a:gd name="T4" fmla="*/ 0 w 112"/>
                  <a:gd name="T5" fmla="*/ 763 h 220"/>
                  <a:gd name="T6" fmla="*/ 329 w 112"/>
                  <a:gd name="T7" fmla="*/ 412 h 220"/>
                  <a:gd name="T8" fmla="*/ 357 w 112"/>
                  <a:gd name="T9" fmla="*/ 268 h 220"/>
                  <a:gd name="T10" fmla="*/ 378 w 112"/>
                  <a:gd name="T11" fmla="*/ 21 h 220"/>
                  <a:gd name="T12" fmla="*/ 392 w 112"/>
                  <a:gd name="T13" fmla="*/ 0 h 2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220">
                    <a:moveTo>
                      <a:pt x="112" y="0"/>
                    </a:moveTo>
                    <a:cubicBezTo>
                      <a:pt x="99" y="4"/>
                      <a:pt x="104" y="47"/>
                      <a:pt x="96" y="81"/>
                    </a:cubicBezTo>
                    <a:cubicBezTo>
                      <a:pt x="89" y="115"/>
                      <a:pt x="68" y="180"/>
                      <a:pt x="0" y="220"/>
                    </a:cubicBezTo>
                    <a:cubicBezTo>
                      <a:pt x="46" y="199"/>
                      <a:pt x="83" y="146"/>
                      <a:pt x="94" y="119"/>
                    </a:cubicBezTo>
                    <a:cubicBezTo>
                      <a:pt x="98" y="109"/>
                      <a:pt x="101" y="94"/>
                      <a:pt x="102" y="77"/>
                    </a:cubicBezTo>
                    <a:cubicBezTo>
                      <a:pt x="104" y="56"/>
                      <a:pt x="107" y="11"/>
                      <a:pt x="108" y="6"/>
                    </a:cubicBezTo>
                    <a:cubicBezTo>
                      <a:pt x="108" y="3"/>
                      <a:pt x="111" y="0"/>
                      <a:pt x="112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7" name="Freeform 20">
                <a:extLst>
                  <a:ext uri="{FF2B5EF4-FFF2-40B4-BE49-F238E27FC236}">
                    <a16:creationId xmlns:a16="http://schemas.microsoft.com/office/drawing/2014/main" id="{3C78B1C1-0B6D-434E-B4BF-688970D1F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3628"/>
                <a:ext cx="73" cy="189"/>
              </a:xfrm>
              <a:custGeom>
                <a:avLst/>
                <a:gdLst>
                  <a:gd name="T0" fmla="*/ 0 w 48"/>
                  <a:gd name="T1" fmla="*/ 339 h 125"/>
                  <a:gd name="T2" fmla="*/ 32 w 48"/>
                  <a:gd name="T3" fmla="*/ 414 h 125"/>
                  <a:gd name="T4" fmla="*/ 76 w 48"/>
                  <a:gd name="T5" fmla="*/ 380 h 125"/>
                  <a:gd name="T6" fmla="*/ 85 w 48"/>
                  <a:gd name="T7" fmla="*/ 302 h 125"/>
                  <a:gd name="T8" fmla="*/ 85 w 48"/>
                  <a:gd name="T9" fmla="*/ 228 h 125"/>
                  <a:gd name="T10" fmla="*/ 62 w 48"/>
                  <a:gd name="T11" fmla="*/ 86 h 125"/>
                  <a:gd name="T12" fmla="*/ 94 w 48"/>
                  <a:gd name="T13" fmla="*/ 41 h 125"/>
                  <a:gd name="T14" fmla="*/ 169 w 48"/>
                  <a:gd name="T15" fmla="*/ 8 h 125"/>
                  <a:gd name="T16" fmla="*/ 62 w 48"/>
                  <a:gd name="T17" fmla="*/ 48 h 125"/>
                  <a:gd name="T18" fmla="*/ 26 w 48"/>
                  <a:gd name="T19" fmla="*/ 115 h 125"/>
                  <a:gd name="T20" fmla="*/ 35 w 48"/>
                  <a:gd name="T21" fmla="*/ 174 h 125"/>
                  <a:gd name="T22" fmla="*/ 62 w 48"/>
                  <a:gd name="T23" fmla="*/ 237 h 125"/>
                  <a:gd name="T24" fmla="*/ 35 w 48"/>
                  <a:gd name="T25" fmla="*/ 302 h 125"/>
                  <a:gd name="T26" fmla="*/ 32 w 48"/>
                  <a:gd name="T27" fmla="*/ 316 h 125"/>
                  <a:gd name="T28" fmla="*/ 12 w 48"/>
                  <a:gd name="T29" fmla="*/ 298 h 1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8" h="125">
                    <a:moveTo>
                      <a:pt x="0" y="98"/>
                    </a:moveTo>
                    <a:cubicBezTo>
                      <a:pt x="0" y="102"/>
                      <a:pt x="5" y="117"/>
                      <a:pt x="9" y="120"/>
                    </a:cubicBezTo>
                    <a:cubicBezTo>
                      <a:pt x="15" y="125"/>
                      <a:pt x="20" y="115"/>
                      <a:pt x="22" y="110"/>
                    </a:cubicBezTo>
                    <a:cubicBezTo>
                      <a:pt x="25" y="104"/>
                      <a:pt x="24" y="94"/>
                      <a:pt x="24" y="87"/>
                    </a:cubicBezTo>
                    <a:cubicBezTo>
                      <a:pt x="24" y="81"/>
                      <a:pt x="24" y="73"/>
                      <a:pt x="24" y="66"/>
                    </a:cubicBezTo>
                    <a:cubicBezTo>
                      <a:pt x="22" y="53"/>
                      <a:pt x="17" y="38"/>
                      <a:pt x="18" y="25"/>
                    </a:cubicBezTo>
                    <a:cubicBezTo>
                      <a:pt x="18" y="16"/>
                      <a:pt x="21" y="17"/>
                      <a:pt x="27" y="12"/>
                    </a:cubicBezTo>
                    <a:cubicBezTo>
                      <a:pt x="33" y="8"/>
                      <a:pt x="41" y="3"/>
                      <a:pt x="48" y="2"/>
                    </a:cubicBezTo>
                    <a:cubicBezTo>
                      <a:pt x="35" y="0"/>
                      <a:pt x="26" y="5"/>
                      <a:pt x="18" y="14"/>
                    </a:cubicBezTo>
                    <a:cubicBezTo>
                      <a:pt x="11" y="22"/>
                      <a:pt x="6" y="21"/>
                      <a:pt x="7" y="33"/>
                    </a:cubicBezTo>
                    <a:cubicBezTo>
                      <a:pt x="7" y="39"/>
                      <a:pt x="8" y="44"/>
                      <a:pt x="10" y="50"/>
                    </a:cubicBezTo>
                    <a:cubicBezTo>
                      <a:pt x="13" y="56"/>
                      <a:pt x="18" y="62"/>
                      <a:pt x="18" y="69"/>
                    </a:cubicBezTo>
                    <a:cubicBezTo>
                      <a:pt x="18" y="74"/>
                      <a:pt x="13" y="82"/>
                      <a:pt x="10" y="87"/>
                    </a:cubicBezTo>
                    <a:cubicBezTo>
                      <a:pt x="10" y="88"/>
                      <a:pt x="11" y="90"/>
                      <a:pt x="9" y="91"/>
                    </a:cubicBezTo>
                    <a:cubicBezTo>
                      <a:pt x="7" y="91"/>
                      <a:pt x="3" y="88"/>
                      <a:pt x="3" y="8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8" name="Freeform 21">
                <a:extLst>
                  <a:ext uri="{FF2B5EF4-FFF2-40B4-BE49-F238E27FC236}">
                    <a16:creationId xmlns:a16="http://schemas.microsoft.com/office/drawing/2014/main" id="{2DAA4B07-01E8-4FB8-9228-AADD4B460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3617"/>
                <a:ext cx="231" cy="200"/>
              </a:xfrm>
              <a:custGeom>
                <a:avLst/>
                <a:gdLst>
                  <a:gd name="T0" fmla="*/ 223 w 152"/>
                  <a:gd name="T1" fmla="*/ 102 h 132"/>
                  <a:gd name="T2" fmla="*/ 271 w 152"/>
                  <a:gd name="T3" fmla="*/ 268 h 132"/>
                  <a:gd name="T4" fmla="*/ 271 w 152"/>
                  <a:gd name="T5" fmla="*/ 338 h 132"/>
                  <a:gd name="T6" fmla="*/ 266 w 152"/>
                  <a:gd name="T7" fmla="*/ 427 h 132"/>
                  <a:gd name="T8" fmla="*/ 365 w 152"/>
                  <a:gd name="T9" fmla="*/ 397 h 132"/>
                  <a:gd name="T10" fmla="*/ 498 w 152"/>
                  <a:gd name="T11" fmla="*/ 459 h 132"/>
                  <a:gd name="T12" fmla="*/ 529 w 152"/>
                  <a:gd name="T13" fmla="*/ 306 h 132"/>
                  <a:gd name="T14" fmla="*/ 527 w 152"/>
                  <a:gd name="T15" fmla="*/ 224 h 132"/>
                  <a:gd name="T16" fmla="*/ 508 w 152"/>
                  <a:gd name="T17" fmla="*/ 135 h 132"/>
                  <a:gd name="T18" fmla="*/ 471 w 152"/>
                  <a:gd name="T19" fmla="*/ 235 h 132"/>
                  <a:gd name="T20" fmla="*/ 404 w 152"/>
                  <a:gd name="T21" fmla="*/ 248 h 132"/>
                  <a:gd name="T22" fmla="*/ 339 w 152"/>
                  <a:gd name="T23" fmla="*/ 170 h 132"/>
                  <a:gd name="T24" fmla="*/ 284 w 152"/>
                  <a:gd name="T25" fmla="*/ 88 h 132"/>
                  <a:gd name="T26" fmla="*/ 169 w 152"/>
                  <a:gd name="T27" fmla="*/ 21 h 132"/>
                  <a:gd name="T28" fmla="*/ 0 w 152"/>
                  <a:gd name="T29" fmla="*/ 14 h 132"/>
                  <a:gd name="T30" fmla="*/ 108 w 152"/>
                  <a:gd name="T31" fmla="*/ 32 h 132"/>
                  <a:gd name="T32" fmla="*/ 169 w 152"/>
                  <a:gd name="T33" fmla="*/ 62 h 1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2" h="132">
                    <a:moveTo>
                      <a:pt x="64" y="29"/>
                    </a:moveTo>
                    <a:cubicBezTo>
                      <a:pt x="69" y="42"/>
                      <a:pt x="77" y="63"/>
                      <a:pt x="77" y="77"/>
                    </a:cubicBezTo>
                    <a:cubicBezTo>
                      <a:pt x="78" y="83"/>
                      <a:pt x="78" y="90"/>
                      <a:pt x="77" y="97"/>
                    </a:cubicBezTo>
                    <a:cubicBezTo>
                      <a:pt x="77" y="103"/>
                      <a:pt x="74" y="117"/>
                      <a:pt x="76" y="123"/>
                    </a:cubicBezTo>
                    <a:cubicBezTo>
                      <a:pt x="80" y="123"/>
                      <a:pt x="97" y="113"/>
                      <a:pt x="104" y="114"/>
                    </a:cubicBezTo>
                    <a:cubicBezTo>
                      <a:pt x="119" y="117"/>
                      <a:pt x="139" y="117"/>
                      <a:pt x="142" y="132"/>
                    </a:cubicBezTo>
                    <a:cubicBezTo>
                      <a:pt x="151" y="130"/>
                      <a:pt x="151" y="95"/>
                      <a:pt x="151" y="88"/>
                    </a:cubicBezTo>
                    <a:cubicBezTo>
                      <a:pt x="152" y="80"/>
                      <a:pt x="151" y="73"/>
                      <a:pt x="150" y="65"/>
                    </a:cubicBezTo>
                    <a:cubicBezTo>
                      <a:pt x="148" y="57"/>
                      <a:pt x="148" y="47"/>
                      <a:pt x="145" y="39"/>
                    </a:cubicBezTo>
                    <a:cubicBezTo>
                      <a:pt x="137" y="41"/>
                      <a:pt x="141" y="61"/>
                      <a:pt x="134" y="67"/>
                    </a:cubicBezTo>
                    <a:cubicBezTo>
                      <a:pt x="130" y="70"/>
                      <a:pt x="121" y="73"/>
                      <a:pt x="115" y="71"/>
                    </a:cubicBezTo>
                    <a:cubicBezTo>
                      <a:pt x="101" y="68"/>
                      <a:pt x="100" y="60"/>
                      <a:pt x="97" y="49"/>
                    </a:cubicBezTo>
                    <a:cubicBezTo>
                      <a:pt x="93" y="40"/>
                      <a:pt x="88" y="32"/>
                      <a:pt x="81" y="25"/>
                    </a:cubicBezTo>
                    <a:cubicBezTo>
                      <a:pt x="70" y="14"/>
                      <a:pt x="63" y="11"/>
                      <a:pt x="48" y="6"/>
                    </a:cubicBezTo>
                    <a:cubicBezTo>
                      <a:pt x="34" y="1"/>
                      <a:pt x="13" y="0"/>
                      <a:pt x="0" y="4"/>
                    </a:cubicBezTo>
                    <a:cubicBezTo>
                      <a:pt x="10" y="6"/>
                      <a:pt x="21" y="5"/>
                      <a:pt x="31" y="9"/>
                    </a:cubicBezTo>
                    <a:cubicBezTo>
                      <a:pt x="37" y="12"/>
                      <a:pt x="41" y="16"/>
                      <a:pt x="48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39" name="Freeform 22">
                <a:extLst>
                  <a:ext uri="{FF2B5EF4-FFF2-40B4-BE49-F238E27FC236}">
                    <a16:creationId xmlns:a16="http://schemas.microsoft.com/office/drawing/2014/main" id="{462FAE98-2AAE-4440-8455-B0EBBD634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3473"/>
                <a:ext cx="127" cy="141"/>
              </a:xfrm>
              <a:custGeom>
                <a:avLst/>
                <a:gdLst>
                  <a:gd name="T0" fmla="*/ 147 w 84"/>
                  <a:gd name="T1" fmla="*/ 120 h 93"/>
                  <a:gd name="T2" fmla="*/ 290 w 84"/>
                  <a:gd name="T3" fmla="*/ 324 h 93"/>
                  <a:gd name="T4" fmla="*/ 0 w 84"/>
                  <a:gd name="T5" fmla="*/ 0 h 93"/>
                  <a:gd name="T6" fmla="*/ 147 w 84"/>
                  <a:gd name="T7" fmla="*/ 12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93">
                    <a:moveTo>
                      <a:pt x="42" y="34"/>
                    </a:moveTo>
                    <a:cubicBezTo>
                      <a:pt x="63" y="50"/>
                      <a:pt x="78" y="58"/>
                      <a:pt x="84" y="93"/>
                    </a:cubicBezTo>
                    <a:cubicBezTo>
                      <a:pt x="77" y="46"/>
                      <a:pt x="6" y="33"/>
                      <a:pt x="0" y="0"/>
                    </a:cubicBezTo>
                    <a:cubicBezTo>
                      <a:pt x="5" y="12"/>
                      <a:pt x="31" y="23"/>
                      <a:pt x="42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0" name="Freeform 23">
                <a:extLst>
                  <a:ext uri="{FF2B5EF4-FFF2-40B4-BE49-F238E27FC236}">
                    <a16:creationId xmlns:a16="http://schemas.microsoft.com/office/drawing/2014/main" id="{4547F14E-B2F3-4FDB-BD52-51944BBE4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2933"/>
                <a:ext cx="202" cy="763"/>
              </a:xfrm>
              <a:custGeom>
                <a:avLst/>
                <a:gdLst>
                  <a:gd name="T0" fmla="*/ 0 w 133"/>
                  <a:gd name="T1" fmla="*/ 0 h 504"/>
                  <a:gd name="T2" fmla="*/ 99 w 133"/>
                  <a:gd name="T3" fmla="*/ 973 h 504"/>
                  <a:gd name="T4" fmla="*/ 252 w 133"/>
                  <a:gd name="T5" fmla="*/ 1308 h 504"/>
                  <a:gd name="T6" fmla="*/ 440 w 133"/>
                  <a:gd name="T7" fmla="*/ 1534 h 504"/>
                  <a:gd name="T8" fmla="*/ 459 w 133"/>
                  <a:gd name="T9" fmla="*/ 1673 h 504"/>
                  <a:gd name="T10" fmla="*/ 434 w 133"/>
                  <a:gd name="T11" fmla="*/ 1749 h 504"/>
                  <a:gd name="T12" fmla="*/ 325 w 133"/>
                  <a:gd name="T13" fmla="*/ 1602 h 504"/>
                  <a:gd name="T14" fmla="*/ 298 w 133"/>
                  <a:gd name="T15" fmla="*/ 1453 h 504"/>
                  <a:gd name="T16" fmla="*/ 59 w 133"/>
                  <a:gd name="T17" fmla="*/ 958 h 504"/>
                  <a:gd name="T18" fmla="*/ 0 w 133"/>
                  <a:gd name="T19" fmla="*/ 0 h 5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3" h="504">
                    <a:moveTo>
                      <a:pt x="0" y="0"/>
                    </a:moveTo>
                    <a:cubicBezTo>
                      <a:pt x="1" y="82"/>
                      <a:pt x="14" y="217"/>
                      <a:pt x="28" y="281"/>
                    </a:cubicBezTo>
                    <a:cubicBezTo>
                      <a:pt x="41" y="345"/>
                      <a:pt x="60" y="357"/>
                      <a:pt x="72" y="377"/>
                    </a:cubicBezTo>
                    <a:cubicBezTo>
                      <a:pt x="85" y="396"/>
                      <a:pt x="119" y="423"/>
                      <a:pt x="126" y="442"/>
                    </a:cubicBezTo>
                    <a:cubicBezTo>
                      <a:pt x="133" y="462"/>
                      <a:pt x="132" y="471"/>
                      <a:pt x="131" y="482"/>
                    </a:cubicBezTo>
                    <a:cubicBezTo>
                      <a:pt x="130" y="494"/>
                      <a:pt x="124" y="504"/>
                      <a:pt x="124" y="504"/>
                    </a:cubicBezTo>
                    <a:cubicBezTo>
                      <a:pt x="124" y="504"/>
                      <a:pt x="115" y="464"/>
                      <a:pt x="93" y="462"/>
                    </a:cubicBezTo>
                    <a:cubicBezTo>
                      <a:pt x="105" y="456"/>
                      <a:pt x="105" y="438"/>
                      <a:pt x="85" y="419"/>
                    </a:cubicBezTo>
                    <a:cubicBezTo>
                      <a:pt x="64" y="401"/>
                      <a:pt x="25" y="342"/>
                      <a:pt x="17" y="276"/>
                    </a:cubicBezTo>
                    <a:cubicBezTo>
                      <a:pt x="7" y="192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AD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1" name="Freeform 24">
                <a:extLst>
                  <a:ext uri="{FF2B5EF4-FFF2-40B4-BE49-F238E27FC236}">
                    <a16:creationId xmlns:a16="http://schemas.microsoft.com/office/drawing/2014/main" id="{1CF62C0A-5BE8-4EBD-B6A1-BDE59122D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2" y="3532"/>
                <a:ext cx="80" cy="170"/>
              </a:xfrm>
              <a:custGeom>
                <a:avLst/>
                <a:gdLst>
                  <a:gd name="T0" fmla="*/ 68 w 53"/>
                  <a:gd name="T1" fmla="*/ 244 h 112"/>
                  <a:gd name="T2" fmla="*/ 134 w 53"/>
                  <a:gd name="T3" fmla="*/ 392 h 112"/>
                  <a:gd name="T4" fmla="*/ 148 w 53"/>
                  <a:gd name="T5" fmla="*/ 161 h 112"/>
                  <a:gd name="T6" fmla="*/ 0 w 53"/>
                  <a:gd name="T7" fmla="*/ 0 h 112"/>
                  <a:gd name="T8" fmla="*/ 68 w 53"/>
                  <a:gd name="T9" fmla="*/ 59 h 112"/>
                  <a:gd name="T10" fmla="*/ 103 w 53"/>
                  <a:gd name="T11" fmla="*/ 141 h 112"/>
                  <a:gd name="T12" fmla="*/ 95 w 53"/>
                  <a:gd name="T13" fmla="*/ 150 h 112"/>
                  <a:gd name="T14" fmla="*/ 113 w 53"/>
                  <a:gd name="T15" fmla="*/ 170 h 112"/>
                  <a:gd name="T16" fmla="*/ 130 w 53"/>
                  <a:gd name="T17" fmla="*/ 208 h 112"/>
                  <a:gd name="T18" fmla="*/ 86 w 53"/>
                  <a:gd name="T19" fmla="*/ 255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112">
                    <a:moveTo>
                      <a:pt x="20" y="70"/>
                    </a:moveTo>
                    <a:cubicBezTo>
                      <a:pt x="31" y="83"/>
                      <a:pt x="34" y="96"/>
                      <a:pt x="39" y="112"/>
                    </a:cubicBezTo>
                    <a:cubicBezTo>
                      <a:pt x="53" y="106"/>
                      <a:pt x="48" y="58"/>
                      <a:pt x="43" y="46"/>
                    </a:cubicBezTo>
                    <a:cubicBezTo>
                      <a:pt x="34" y="28"/>
                      <a:pt x="19" y="8"/>
                      <a:pt x="0" y="0"/>
                    </a:cubicBezTo>
                    <a:cubicBezTo>
                      <a:pt x="5" y="6"/>
                      <a:pt x="15" y="11"/>
                      <a:pt x="20" y="17"/>
                    </a:cubicBezTo>
                    <a:cubicBezTo>
                      <a:pt x="27" y="25"/>
                      <a:pt x="28" y="32"/>
                      <a:pt x="30" y="40"/>
                    </a:cubicBezTo>
                    <a:cubicBezTo>
                      <a:pt x="30" y="41"/>
                      <a:pt x="29" y="42"/>
                      <a:pt x="28" y="43"/>
                    </a:cubicBezTo>
                    <a:cubicBezTo>
                      <a:pt x="29" y="45"/>
                      <a:pt x="32" y="47"/>
                      <a:pt x="33" y="49"/>
                    </a:cubicBezTo>
                    <a:cubicBezTo>
                      <a:pt x="34" y="52"/>
                      <a:pt x="37" y="55"/>
                      <a:pt x="38" y="59"/>
                    </a:cubicBezTo>
                    <a:cubicBezTo>
                      <a:pt x="39" y="68"/>
                      <a:pt x="35" y="75"/>
                      <a:pt x="25" y="7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2" name="Freeform 25">
                <a:extLst>
                  <a:ext uri="{FF2B5EF4-FFF2-40B4-BE49-F238E27FC236}">
                    <a16:creationId xmlns:a16="http://schemas.microsoft.com/office/drawing/2014/main" id="{81493DD4-18AF-459D-96BD-097079437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3638"/>
                <a:ext cx="204" cy="236"/>
              </a:xfrm>
              <a:custGeom>
                <a:avLst/>
                <a:gdLst>
                  <a:gd name="T0" fmla="*/ 0 w 134"/>
                  <a:gd name="T1" fmla="*/ 433 h 156"/>
                  <a:gd name="T2" fmla="*/ 254 w 134"/>
                  <a:gd name="T3" fmla="*/ 522 h 156"/>
                  <a:gd name="T4" fmla="*/ 452 w 134"/>
                  <a:gd name="T5" fmla="*/ 174 h 156"/>
                  <a:gd name="T6" fmla="*/ 283 w 134"/>
                  <a:gd name="T7" fmla="*/ 0 h 156"/>
                  <a:gd name="T8" fmla="*/ 413 w 134"/>
                  <a:gd name="T9" fmla="*/ 209 h 156"/>
                  <a:gd name="T10" fmla="*/ 167 w 134"/>
                  <a:gd name="T11" fmla="*/ 492 h 156"/>
                  <a:gd name="T12" fmla="*/ 0 w 134"/>
                  <a:gd name="T13" fmla="*/ 433 h 1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156">
                    <a:moveTo>
                      <a:pt x="0" y="125"/>
                    </a:moveTo>
                    <a:cubicBezTo>
                      <a:pt x="12" y="145"/>
                      <a:pt x="31" y="156"/>
                      <a:pt x="72" y="151"/>
                    </a:cubicBezTo>
                    <a:cubicBezTo>
                      <a:pt x="113" y="145"/>
                      <a:pt x="134" y="131"/>
                      <a:pt x="128" y="50"/>
                    </a:cubicBezTo>
                    <a:cubicBezTo>
                      <a:pt x="124" y="22"/>
                      <a:pt x="117" y="5"/>
                      <a:pt x="80" y="0"/>
                    </a:cubicBezTo>
                    <a:cubicBezTo>
                      <a:pt x="98" y="6"/>
                      <a:pt x="118" y="24"/>
                      <a:pt x="117" y="60"/>
                    </a:cubicBezTo>
                    <a:cubicBezTo>
                      <a:pt x="116" y="97"/>
                      <a:pt x="98" y="140"/>
                      <a:pt x="47" y="142"/>
                    </a:cubicBezTo>
                    <a:cubicBezTo>
                      <a:pt x="10" y="142"/>
                      <a:pt x="0" y="125"/>
                      <a:pt x="0" y="125"/>
                    </a:cubicBezTo>
                    <a:close/>
                  </a:path>
                </a:pathLst>
              </a:custGeom>
              <a:solidFill>
                <a:srgbClr val="5D9F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3" name="Freeform 26">
                <a:extLst>
                  <a:ext uri="{FF2B5EF4-FFF2-40B4-BE49-F238E27FC236}">
                    <a16:creationId xmlns:a16="http://schemas.microsoft.com/office/drawing/2014/main" id="{B274223C-5075-424F-BF64-382B61DC1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3637"/>
                <a:ext cx="181" cy="246"/>
              </a:xfrm>
              <a:custGeom>
                <a:avLst/>
                <a:gdLst>
                  <a:gd name="T0" fmla="*/ 190 w 119"/>
                  <a:gd name="T1" fmla="*/ 0 h 163"/>
                  <a:gd name="T2" fmla="*/ 351 w 119"/>
                  <a:gd name="T3" fmla="*/ 107 h 163"/>
                  <a:gd name="T4" fmla="*/ 365 w 119"/>
                  <a:gd name="T5" fmla="*/ 466 h 163"/>
                  <a:gd name="T6" fmla="*/ 0 w 119"/>
                  <a:gd name="T7" fmla="*/ 513 h 163"/>
                  <a:gd name="T8" fmla="*/ 278 w 119"/>
                  <a:gd name="T9" fmla="*/ 451 h 163"/>
                  <a:gd name="T10" fmla="*/ 310 w 119"/>
                  <a:gd name="T11" fmla="*/ 113 h 163"/>
                  <a:gd name="T12" fmla="*/ 190 w 119"/>
                  <a:gd name="T13" fmla="*/ 0 h 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9" h="163">
                    <a:moveTo>
                      <a:pt x="54" y="0"/>
                    </a:moveTo>
                    <a:cubicBezTo>
                      <a:pt x="73" y="0"/>
                      <a:pt x="93" y="9"/>
                      <a:pt x="100" y="31"/>
                    </a:cubicBezTo>
                    <a:cubicBezTo>
                      <a:pt x="107" y="52"/>
                      <a:pt x="119" y="102"/>
                      <a:pt x="104" y="136"/>
                    </a:cubicBezTo>
                    <a:cubicBezTo>
                      <a:pt x="87" y="163"/>
                      <a:pt x="27" y="162"/>
                      <a:pt x="0" y="149"/>
                    </a:cubicBezTo>
                    <a:cubicBezTo>
                      <a:pt x="34" y="154"/>
                      <a:pt x="51" y="156"/>
                      <a:pt x="79" y="131"/>
                    </a:cubicBezTo>
                    <a:cubicBezTo>
                      <a:pt x="108" y="105"/>
                      <a:pt x="99" y="53"/>
                      <a:pt x="88" y="33"/>
                    </a:cubicBezTo>
                    <a:cubicBezTo>
                      <a:pt x="77" y="13"/>
                      <a:pt x="65" y="0"/>
                      <a:pt x="54" y="0"/>
                    </a:cubicBezTo>
                    <a:close/>
                  </a:path>
                </a:pathLst>
              </a:custGeom>
              <a:solidFill>
                <a:srgbClr val="5D9F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4" name="Freeform 27">
                <a:extLst>
                  <a:ext uri="{FF2B5EF4-FFF2-40B4-BE49-F238E27FC236}">
                    <a16:creationId xmlns:a16="http://schemas.microsoft.com/office/drawing/2014/main" id="{7E04FE13-6351-4B92-8E42-3D5EB374C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3631"/>
                <a:ext cx="79" cy="183"/>
              </a:xfrm>
              <a:custGeom>
                <a:avLst/>
                <a:gdLst>
                  <a:gd name="T0" fmla="*/ 182 w 52"/>
                  <a:gd name="T1" fmla="*/ 8 h 121"/>
                  <a:gd name="T2" fmla="*/ 8 w 52"/>
                  <a:gd name="T3" fmla="*/ 110 h 121"/>
                  <a:gd name="T4" fmla="*/ 8 w 52"/>
                  <a:gd name="T5" fmla="*/ 419 h 121"/>
                  <a:gd name="T6" fmla="*/ 40 w 52"/>
                  <a:gd name="T7" fmla="*/ 147 h 121"/>
                  <a:gd name="T8" fmla="*/ 182 w 52"/>
                  <a:gd name="T9" fmla="*/ 8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21">
                    <a:moveTo>
                      <a:pt x="52" y="2"/>
                    </a:moveTo>
                    <a:cubicBezTo>
                      <a:pt x="32" y="0"/>
                      <a:pt x="0" y="10"/>
                      <a:pt x="2" y="32"/>
                    </a:cubicBezTo>
                    <a:cubicBezTo>
                      <a:pt x="4" y="54"/>
                      <a:pt x="17" y="91"/>
                      <a:pt x="2" y="121"/>
                    </a:cubicBezTo>
                    <a:cubicBezTo>
                      <a:pt x="14" y="96"/>
                      <a:pt x="17" y="72"/>
                      <a:pt x="11" y="42"/>
                    </a:cubicBezTo>
                    <a:cubicBezTo>
                      <a:pt x="8" y="24"/>
                      <a:pt x="19" y="7"/>
                      <a:pt x="5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5" name="Freeform 28">
                <a:extLst>
                  <a:ext uri="{FF2B5EF4-FFF2-40B4-BE49-F238E27FC236}">
                    <a16:creationId xmlns:a16="http://schemas.microsoft.com/office/drawing/2014/main" id="{E11A97D7-1AE2-43E9-8D1F-DD7225836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3640"/>
                <a:ext cx="60" cy="124"/>
              </a:xfrm>
              <a:custGeom>
                <a:avLst/>
                <a:gdLst>
                  <a:gd name="T0" fmla="*/ 27 w 40"/>
                  <a:gd name="T1" fmla="*/ 284 h 82"/>
                  <a:gd name="T2" fmla="*/ 12 w 40"/>
                  <a:gd name="T3" fmla="*/ 86 h 82"/>
                  <a:gd name="T4" fmla="*/ 135 w 40"/>
                  <a:gd name="T5" fmla="*/ 0 h 82"/>
                  <a:gd name="T6" fmla="*/ 41 w 40"/>
                  <a:gd name="T7" fmla="*/ 89 h 82"/>
                  <a:gd name="T8" fmla="*/ 27 w 40"/>
                  <a:gd name="T9" fmla="*/ 284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82">
                    <a:moveTo>
                      <a:pt x="8" y="82"/>
                    </a:moveTo>
                    <a:cubicBezTo>
                      <a:pt x="9" y="68"/>
                      <a:pt x="6" y="37"/>
                      <a:pt x="3" y="25"/>
                    </a:cubicBezTo>
                    <a:cubicBezTo>
                      <a:pt x="0" y="12"/>
                      <a:pt x="15" y="1"/>
                      <a:pt x="40" y="0"/>
                    </a:cubicBezTo>
                    <a:cubicBezTo>
                      <a:pt x="25" y="4"/>
                      <a:pt x="12" y="14"/>
                      <a:pt x="12" y="26"/>
                    </a:cubicBezTo>
                    <a:cubicBezTo>
                      <a:pt x="12" y="37"/>
                      <a:pt x="10" y="78"/>
                      <a:pt x="8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6" name="Freeform 29">
                <a:extLst>
                  <a:ext uri="{FF2B5EF4-FFF2-40B4-BE49-F238E27FC236}">
                    <a16:creationId xmlns:a16="http://schemas.microsoft.com/office/drawing/2014/main" id="{FD84F364-65B1-41C8-BA67-C77D8AD43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2752"/>
                <a:ext cx="61" cy="55"/>
              </a:xfrm>
              <a:custGeom>
                <a:avLst/>
                <a:gdLst>
                  <a:gd name="T0" fmla="*/ 0 w 40"/>
                  <a:gd name="T1" fmla="*/ 110 h 36"/>
                  <a:gd name="T2" fmla="*/ 130 w 40"/>
                  <a:gd name="T3" fmla="*/ 0 h 36"/>
                  <a:gd name="T4" fmla="*/ 0 w 40"/>
                  <a:gd name="T5" fmla="*/ 11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6">
                    <a:moveTo>
                      <a:pt x="0" y="31"/>
                    </a:moveTo>
                    <a:cubicBezTo>
                      <a:pt x="17" y="32"/>
                      <a:pt x="36" y="23"/>
                      <a:pt x="37" y="0"/>
                    </a:cubicBezTo>
                    <a:cubicBezTo>
                      <a:pt x="40" y="15"/>
                      <a:pt x="33" y="36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7" name="Freeform 30">
                <a:extLst>
                  <a:ext uri="{FF2B5EF4-FFF2-40B4-BE49-F238E27FC236}">
                    <a16:creationId xmlns:a16="http://schemas.microsoft.com/office/drawing/2014/main" id="{64E6C7D7-7531-455B-8C50-D433A7B64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919"/>
                <a:ext cx="61" cy="206"/>
              </a:xfrm>
              <a:custGeom>
                <a:avLst/>
                <a:gdLst>
                  <a:gd name="T0" fmla="*/ 88 w 40"/>
                  <a:gd name="T1" fmla="*/ 0 h 136"/>
                  <a:gd name="T2" fmla="*/ 85 w 40"/>
                  <a:gd name="T3" fmla="*/ 197 h 136"/>
                  <a:gd name="T4" fmla="*/ 142 w 40"/>
                  <a:gd name="T5" fmla="*/ 473 h 136"/>
                  <a:gd name="T6" fmla="*/ 0 w 40"/>
                  <a:gd name="T7" fmla="*/ 254 h 136"/>
                  <a:gd name="T8" fmla="*/ 56 w 40"/>
                  <a:gd name="T9" fmla="*/ 191 h 136"/>
                  <a:gd name="T10" fmla="*/ 88 w 40"/>
                  <a:gd name="T11" fmla="*/ 0 h 1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36">
                    <a:moveTo>
                      <a:pt x="25" y="0"/>
                    </a:moveTo>
                    <a:cubicBezTo>
                      <a:pt x="27" y="13"/>
                      <a:pt x="24" y="42"/>
                      <a:pt x="24" y="57"/>
                    </a:cubicBezTo>
                    <a:cubicBezTo>
                      <a:pt x="24" y="73"/>
                      <a:pt x="25" y="102"/>
                      <a:pt x="40" y="136"/>
                    </a:cubicBezTo>
                    <a:cubicBezTo>
                      <a:pt x="29" y="127"/>
                      <a:pt x="3" y="85"/>
                      <a:pt x="0" y="73"/>
                    </a:cubicBezTo>
                    <a:cubicBezTo>
                      <a:pt x="8" y="81"/>
                      <a:pt x="12" y="68"/>
                      <a:pt x="16" y="55"/>
                    </a:cubicBezTo>
                    <a:cubicBezTo>
                      <a:pt x="19" y="42"/>
                      <a:pt x="23" y="5"/>
                      <a:pt x="25" y="0"/>
                    </a:cubicBezTo>
                    <a:close/>
                  </a:path>
                </a:pathLst>
              </a:custGeom>
              <a:solidFill>
                <a:srgbClr val="FEEC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8" name="Freeform 31">
                <a:extLst>
                  <a:ext uri="{FF2B5EF4-FFF2-40B4-BE49-F238E27FC236}">
                    <a16:creationId xmlns:a16="http://schemas.microsoft.com/office/drawing/2014/main" id="{7C2C074B-23D3-4B39-89F8-8CDF4AA57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2786"/>
                <a:ext cx="35" cy="466"/>
              </a:xfrm>
              <a:custGeom>
                <a:avLst/>
                <a:gdLst>
                  <a:gd name="T0" fmla="*/ 0 w 23"/>
                  <a:gd name="T1" fmla="*/ 73 h 308"/>
                  <a:gd name="T2" fmla="*/ 32 w 23"/>
                  <a:gd name="T3" fmla="*/ 0 h 308"/>
                  <a:gd name="T4" fmla="*/ 75 w 23"/>
                  <a:gd name="T5" fmla="*/ 946 h 308"/>
                  <a:gd name="T6" fmla="*/ 0 w 23"/>
                  <a:gd name="T7" fmla="*/ 73 h 30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08">
                    <a:moveTo>
                      <a:pt x="0" y="21"/>
                    </a:moveTo>
                    <a:cubicBezTo>
                      <a:pt x="6" y="17"/>
                      <a:pt x="9" y="0"/>
                      <a:pt x="9" y="0"/>
                    </a:cubicBezTo>
                    <a:cubicBezTo>
                      <a:pt x="9" y="19"/>
                      <a:pt x="19" y="239"/>
                      <a:pt x="21" y="273"/>
                    </a:cubicBezTo>
                    <a:cubicBezTo>
                      <a:pt x="23" y="308"/>
                      <a:pt x="3" y="24"/>
                      <a:pt x="0" y="21"/>
                    </a:cubicBezTo>
                    <a:close/>
                  </a:path>
                </a:pathLst>
              </a:custGeom>
              <a:solidFill>
                <a:srgbClr val="FAD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49" name="Freeform 32">
                <a:extLst>
                  <a:ext uri="{FF2B5EF4-FFF2-40B4-BE49-F238E27FC236}">
                    <a16:creationId xmlns:a16="http://schemas.microsoft.com/office/drawing/2014/main" id="{E0BBF002-9CF0-4423-BA8A-E9398839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3031"/>
                <a:ext cx="56" cy="179"/>
              </a:xfrm>
              <a:custGeom>
                <a:avLst/>
                <a:gdLst>
                  <a:gd name="T0" fmla="*/ 121 w 37"/>
                  <a:gd name="T1" fmla="*/ 0 h 118"/>
                  <a:gd name="T2" fmla="*/ 0 w 37"/>
                  <a:gd name="T3" fmla="*/ 413 h 118"/>
                  <a:gd name="T4" fmla="*/ 121 w 37"/>
                  <a:gd name="T5" fmla="*/ 0 h 1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18">
                    <a:moveTo>
                      <a:pt x="35" y="0"/>
                    </a:moveTo>
                    <a:cubicBezTo>
                      <a:pt x="32" y="27"/>
                      <a:pt x="18" y="98"/>
                      <a:pt x="0" y="118"/>
                    </a:cubicBezTo>
                    <a:cubicBezTo>
                      <a:pt x="29" y="100"/>
                      <a:pt x="37" y="35"/>
                      <a:pt x="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0" name="Freeform 33">
                <a:extLst>
                  <a:ext uri="{FF2B5EF4-FFF2-40B4-BE49-F238E27FC236}">
                    <a16:creationId xmlns:a16="http://schemas.microsoft.com/office/drawing/2014/main" id="{30B4F1B4-1C45-417B-B303-F71CFBD10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312"/>
                <a:ext cx="32" cy="483"/>
              </a:xfrm>
              <a:custGeom>
                <a:avLst/>
                <a:gdLst>
                  <a:gd name="T0" fmla="*/ 0 w 21"/>
                  <a:gd name="T1" fmla="*/ 0 h 319"/>
                  <a:gd name="T2" fmla="*/ 70 w 21"/>
                  <a:gd name="T3" fmla="*/ 1107 h 3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19">
                    <a:moveTo>
                      <a:pt x="0" y="0"/>
                    </a:moveTo>
                    <a:cubicBezTo>
                      <a:pt x="3" y="18"/>
                      <a:pt x="21" y="276"/>
                      <a:pt x="20" y="3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1" name="Freeform 34">
                <a:extLst>
                  <a:ext uri="{FF2B5EF4-FFF2-40B4-BE49-F238E27FC236}">
                    <a16:creationId xmlns:a16="http://schemas.microsoft.com/office/drawing/2014/main" id="{CB703DAE-F1C8-4020-B49E-61E2D7A19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037"/>
                <a:ext cx="106" cy="53"/>
              </a:xfrm>
              <a:custGeom>
                <a:avLst/>
                <a:gdLst>
                  <a:gd name="T0" fmla="*/ 0 w 70"/>
                  <a:gd name="T1" fmla="*/ 121 h 35"/>
                  <a:gd name="T2" fmla="*/ 244 w 70"/>
                  <a:gd name="T3" fmla="*/ 14 h 35"/>
                  <a:gd name="T4" fmla="*/ 0 w 70"/>
                  <a:gd name="T5" fmla="*/ 121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35">
                    <a:moveTo>
                      <a:pt x="0" y="35"/>
                    </a:moveTo>
                    <a:cubicBezTo>
                      <a:pt x="8" y="23"/>
                      <a:pt x="29" y="0"/>
                      <a:pt x="70" y="4"/>
                    </a:cubicBezTo>
                    <a:cubicBezTo>
                      <a:pt x="55" y="4"/>
                      <a:pt x="15" y="19"/>
                      <a:pt x="0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2" name="Freeform 35">
                <a:extLst>
                  <a:ext uri="{FF2B5EF4-FFF2-40B4-BE49-F238E27FC236}">
                    <a16:creationId xmlns:a16="http://schemas.microsoft.com/office/drawing/2014/main" id="{B719D8F0-46B8-4222-B902-A0677E047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1382"/>
                <a:ext cx="19" cy="80"/>
              </a:xfrm>
              <a:custGeom>
                <a:avLst/>
                <a:gdLst>
                  <a:gd name="T0" fmla="*/ 15 w 13"/>
                  <a:gd name="T1" fmla="*/ 0 h 53"/>
                  <a:gd name="T2" fmla="*/ 41 w 13"/>
                  <a:gd name="T3" fmla="*/ 183 h 53"/>
                  <a:gd name="T4" fmla="*/ 15 w 13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3">
                    <a:moveTo>
                      <a:pt x="5" y="0"/>
                    </a:moveTo>
                    <a:cubicBezTo>
                      <a:pt x="0" y="18"/>
                      <a:pt x="1" y="36"/>
                      <a:pt x="13" y="53"/>
                    </a:cubicBezTo>
                    <a:cubicBezTo>
                      <a:pt x="7" y="41"/>
                      <a:pt x="1" y="8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3" name="Freeform 36">
                <a:extLst>
                  <a:ext uri="{FF2B5EF4-FFF2-40B4-BE49-F238E27FC236}">
                    <a16:creationId xmlns:a16="http://schemas.microsoft.com/office/drawing/2014/main" id="{7AFC8D55-6007-4CE2-814D-2D347D3BB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6" y="1664"/>
                <a:ext cx="49" cy="362"/>
              </a:xfrm>
              <a:custGeom>
                <a:avLst/>
                <a:gdLst>
                  <a:gd name="T0" fmla="*/ 0 w 32"/>
                  <a:gd name="T1" fmla="*/ 0 h 239"/>
                  <a:gd name="T2" fmla="*/ 72 w 32"/>
                  <a:gd name="T3" fmla="*/ 406 h 239"/>
                  <a:gd name="T4" fmla="*/ 115 w 32"/>
                  <a:gd name="T5" fmla="*/ 830 h 2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39">
                    <a:moveTo>
                      <a:pt x="0" y="0"/>
                    </a:moveTo>
                    <a:cubicBezTo>
                      <a:pt x="3" y="14"/>
                      <a:pt x="12" y="59"/>
                      <a:pt x="20" y="117"/>
                    </a:cubicBezTo>
                    <a:cubicBezTo>
                      <a:pt x="26" y="156"/>
                      <a:pt x="31" y="205"/>
                      <a:pt x="32" y="2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4" name="Freeform 37">
                <a:extLst>
                  <a:ext uri="{FF2B5EF4-FFF2-40B4-BE49-F238E27FC236}">
                    <a16:creationId xmlns:a16="http://schemas.microsoft.com/office/drawing/2014/main" id="{90C57B63-D7C3-408A-A180-9329E7D8A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3284"/>
                <a:ext cx="139" cy="285"/>
              </a:xfrm>
              <a:custGeom>
                <a:avLst/>
                <a:gdLst>
                  <a:gd name="T0" fmla="*/ 278 w 91"/>
                  <a:gd name="T1" fmla="*/ 0 h 188"/>
                  <a:gd name="T2" fmla="*/ 0 w 91"/>
                  <a:gd name="T3" fmla="*/ 655 h 188"/>
                  <a:gd name="T4" fmla="*/ 278 w 91"/>
                  <a:gd name="T5" fmla="*/ 0 h 1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188">
                    <a:moveTo>
                      <a:pt x="78" y="0"/>
                    </a:moveTo>
                    <a:cubicBezTo>
                      <a:pt x="75" y="35"/>
                      <a:pt x="77" y="125"/>
                      <a:pt x="0" y="188"/>
                    </a:cubicBezTo>
                    <a:cubicBezTo>
                      <a:pt x="44" y="164"/>
                      <a:pt x="91" y="83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5" name="Freeform 38">
                <a:extLst>
                  <a:ext uri="{FF2B5EF4-FFF2-40B4-BE49-F238E27FC236}">
                    <a16:creationId xmlns:a16="http://schemas.microsoft.com/office/drawing/2014/main" id="{D735369F-7BFE-41A2-BE32-E0860C889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65"/>
                <a:ext cx="114" cy="498"/>
              </a:xfrm>
              <a:custGeom>
                <a:avLst/>
                <a:gdLst>
                  <a:gd name="T0" fmla="*/ 236 w 75"/>
                  <a:gd name="T1" fmla="*/ 253 h 329"/>
                  <a:gd name="T2" fmla="*/ 252 w 75"/>
                  <a:gd name="T3" fmla="*/ 330 h 329"/>
                  <a:gd name="T4" fmla="*/ 245 w 75"/>
                  <a:gd name="T5" fmla="*/ 156 h 329"/>
                  <a:gd name="T6" fmla="*/ 27 w 75"/>
                  <a:gd name="T7" fmla="*/ 191 h 329"/>
                  <a:gd name="T8" fmla="*/ 27 w 75"/>
                  <a:gd name="T9" fmla="*/ 295 h 329"/>
                  <a:gd name="T10" fmla="*/ 41 w 75"/>
                  <a:gd name="T11" fmla="*/ 406 h 329"/>
                  <a:gd name="T12" fmla="*/ 49 w 75"/>
                  <a:gd name="T13" fmla="*/ 648 h 329"/>
                  <a:gd name="T14" fmla="*/ 70 w 75"/>
                  <a:gd name="T15" fmla="*/ 878 h 329"/>
                  <a:gd name="T16" fmla="*/ 106 w 75"/>
                  <a:gd name="T17" fmla="*/ 1120 h 329"/>
                  <a:gd name="T18" fmla="*/ 108 w 75"/>
                  <a:gd name="T19" fmla="*/ 1141 h 329"/>
                  <a:gd name="T20" fmla="*/ 106 w 75"/>
                  <a:gd name="T21" fmla="*/ 954 h 329"/>
                  <a:gd name="T22" fmla="*/ 99 w 75"/>
                  <a:gd name="T23" fmla="*/ 843 h 329"/>
                  <a:gd name="T24" fmla="*/ 94 w 75"/>
                  <a:gd name="T25" fmla="*/ 681 h 329"/>
                  <a:gd name="T26" fmla="*/ 76 w 75"/>
                  <a:gd name="T27" fmla="*/ 539 h 329"/>
                  <a:gd name="T28" fmla="*/ 76 w 75"/>
                  <a:gd name="T29" fmla="*/ 437 h 329"/>
                  <a:gd name="T30" fmla="*/ 81 w 75"/>
                  <a:gd name="T31" fmla="*/ 215 h 329"/>
                  <a:gd name="T32" fmla="*/ 134 w 75"/>
                  <a:gd name="T33" fmla="*/ 160 h 329"/>
                  <a:gd name="T34" fmla="*/ 195 w 75"/>
                  <a:gd name="T35" fmla="*/ 191 h 329"/>
                  <a:gd name="T36" fmla="*/ 236 w 75"/>
                  <a:gd name="T37" fmla="*/ 253 h 32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5" h="329">
                    <a:moveTo>
                      <a:pt x="67" y="73"/>
                    </a:moveTo>
                    <a:cubicBezTo>
                      <a:pt x="69" y="79"/>
                      <a:pt x="69" y="88"/>
                      <a:pt x="72" y="95"/>
                    </a:cubicBezTo>
                    <a:cubicBezTo>
                      <a:pt x="71" y="82"/>
                      <a:pt x="75" y="69"/>
                      <a:pt x="70" y="45"/>
                    </a:cubicBezTo>
                    <a:cubicBezTo>
                      <a:pt x="62" y="0"/>
                      <a:pt x="0" y="7"/>
                      <a:pt x="8" y="55"/>
                    </a:cubicBezTo>
                    <a:cubicBezTo>
                      <a:pt x="8" y="55"/>
                      <a:pt x="8" y="75"/>
                      <a:pt x="8" y="85"/>
                    </a:cubicBezTo>
                    <a:cubicBezTo>
                      <a:pt x="8" y="95"/>
                      <a:pt x="12" y="117"/>
                      <a:pt x="12" y="117"/>
                    </a:cubicBezTo>
                    <a:cubicBezTo>
                      <a:pt x="12" y="117"/>
                      <a:pt x="14" y="173"/>
                      <a:pt x="14" y="187"/>
                    </a:cubicBezTo>
                    <a:cubicBezTo>
                      <a:pt x="14" y="201"/>
                      <a:pt x="22" y="227"/>
                      <a:pt x="20" y="253"/>
                    </a:cubicBezTo>
                    <a:cubicBezTo>
                      <a:pt x="18" y="279"/>
                      <a:pt x="28" y="303"/>
                      <a:pt x="30" y="323"/>
                    </a:cubicBezTo>
                    <a:cubicBezTo>
                      <a:pt x="30" y="325"/>
                      <a:pt x="31" y="327"/>
                      <a:pt x="31" y="329"/>
                    </a:cubicBezTo>
                    <a:cubicBezTo>
                      <a:pt x="31" y="311"/>
                      <a:pt x="32" y="293"/>
                      <a:pt x="30" y="275"/>
                    </a:cubicBezTo>
                    <a:cubicBezTo>
                      <a:pt x="28" y="264"/>
                      <a:pt x="28" y="254"/>
                      <a:pt x="28" y="243"/>
                    </a:cubicBezTo>
                    <a:cubicBezTo>
                      <a:pt x="28" y="227"/>
                      <a:pt x="27" y="212"/>
                      <a:pt x="27" y="196"/>
                    </a:cubicBezTo>
                    <a:cubicBezTo>
                      <a:pt x="26" y="182"/>
                      <a:pt x="24" y="169"/>
                      <a:pt x="22" y="155"/>
                    </a:cubicBezTo>
                    <a:cubicBezTo>
                      <a:pt x="21" y="145"/>
                      <a:pt x="23" y="136"/>
                      <a:pt x="22" y="126"/>
                    </a:cubicBezTo>
                    <a:cubicBezTo>
                      <a:pt x="21" y="104"/>
                      <a:pt x="19" y="83"/>
                      <a:pt x="23" y="62"/>
                    </a:cubicBezTo>
                    <a:cubicBezTo>
                      <a:pt x="25" y="54"/>
                      <a:pt x="29" y="47"/>
                      <a:pt x="38" y="46"/>
                    </a:cubicBezTo>
                    <a:cubicBezTo>
                      <a:pt x="46" y="44"/>
                      <a:pt x="49" y="50"/>
                      <a:pt x="55" y="55"/>
                    </a:cubicBezTo>
                    <a:cubicBezTo>
                      <a:pt x="61" y="61"/>
                      <a:pt x="64" y="66"/>
                      <a:pt x="67" y="73"/>
                    </a:cubicBezTo>
                    <a:close/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6" name="Freeform 39">
                <a:extLst>
                  <a:ext uri="{FF2B5EF4-FFF2-40B4-BE49-F238E27FC236}">
                    <a16:creationId xmlns:a16="http://schemas.microsoft.com/office/drawing/2014/main" id="{D48FF78A-1763-4DB2-A5E4-0D0DB51BB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3608"/>
                <a:ext cx="241" cy="274"/>
              </a:xfrm>
              <a:custGeom>
                <a:avLst/>
                <a:gdLst>
                  <a:gd name="T0" fmla="*/ 112 w 159"/>
                  <a:gd name="T1" fmla="*/ 182 h 181"/>
                  <a:gd name="T2" fmla="*/ 120 w 159"/>
                  <a:gd name="T3" fmla="*/ 101 h 181"/>
                  <a:gd name="T4" fmla="*/ 500 w 159"/>
                  <a:gd name="T5" fmla="*/ 124 h 181"/>
                  <a:gd name="T6" fmla="*/ 487 w 159"/>
                  <a:gd name="T7" fmla="*/ 534 h 181"/>
                  <a:gd name="T8" fmla="*/ 205 w 159"/>
                  <a:gd name="T9" fmla="*/ 616 h 181"/>
                  <a:gd name="T10" fmla="*/ 59 w 159"/>
                  <a:gd name="T11" fmla="*/ 539 h 181"/>
                  <a:gd name="T12" fmla="*/ 26 w 159"/>
                  <a:gd name="T13" fmla="*/ 347 h 181"/>
                  <a:gd name="T14" fmla="*/ 108 w 159"/>
                  <a:gd name="T15" fmla="*/ 465 h 181"/>
                  <a:gd name="T16" fmla="*/ 112 w 159"/>
                  <a:gd name="T17" fmla="*/ 182 h 1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9" h="181">
                    <a:moveTo>
                      <a:pt x="32" y="52"/>
                    </a:moveTo>
                    <a:cubicBezTo>
                      <a:pt x="30" y="44"/>
                      <a:pt x="26" y="36"/>
                      <a:pt x="34" y="29"/>
                    </a:cubicBezTo>
                    <a:cubicBezTo>
                      <a:pt x="64" y="0"/>
                      <a:pt x="129" y="11"/>
                      <a:pt x="144" y="36"/>
                    </a:cubicBezTo>
                    <a:cubicBezTo>
                      <a:pt x="156" y="66"/>
                      <a:pt x="159" y="129"/>
                      <a:pt x="140" y="154"/>
                    </a:cubicBezTo>
                    <a:cubicBezTo>
                      <a:pt x="128" y="171"/>
                      <a:pt x="90" y="181"/>
                      <a:pt x="59" y="178"/>
                    </a:cubicBezTo>
                    <a:cubicBezTo>
                      <a:pt x="42" y="176"/>
                      <a:pt x="28" y="171"/>
                      <a:pt x="17" y="155"/>
                    </a:cubicBezTo>
                    <a:cubicBezTo>
                      <a:pt x="0" y="129"/>
                      <a:pt x="4" y="110"/>
                      <a:pt x="7" y="100"/>
                    </a:cubicBezTo>
                    <a:cubicBezTo>
                      <a:pt x="6" y="122"/>
                      <a:pt x="17" y="153"/>
                      <a:pt x="31" y="134"/>
                    </a:cubicBezTo>
                    <a:cubicBezTo>
                      <a:pt x="42" y="120"/>
                      <a:pt x="37" y="76"/>
                      <a:pt x="32" y="5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7" name="Freeform 40">
                <a:extLst>
                  <a:ext uri="{FF2B5EF4-FFF2-40B4-BE49-F238E27FC236}">
                    <a16:creationId xmlns:a16="http://schemas.microsoft.com/office/drawing/2014/main" id="{C83AE2B3-0592-42DA-A841-562681196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3608"/>
                <a:ext cx="229" cy="288"/>
              </a:xfrm>
              <a:custGeom>
                <a:avLst/>
                <a:gdLst>
                  <a:gd name="T0" fmla="*/ 26 w 151"/>
                  <a:gd name="T1" fmla="*/ 241 h 190"/>
                  <a:gd name="T2" fmla="*/ 0 w 151"/>
                  <a:gd name="T3" fmla="*/ 508 h 190"/>
                  <a:gd name="T4" fmla="*/ 76 w 151"/>
                  <a:gd name="T5" fmla="*/ 596 h 190"/>
                  <a:gd name="T6" fmla="*/ 499 w 151"/>
                  <a:gd name="T7" fmla="*/ 549 h 190"/>
                  <a:gd name="T8" fmla="*/ 446 w 151"/>
                  <a:gd name="T9" fmla="*/ 112 h 190"/>
                  <a:gd name="T10" fmla="*/ 35 w 151"/>
                  <a:gd name="T11" fmla="*/ 97 h 190"/>
                  <a:gd name="T12" fmla="*/ 26 w 151"/>
                  <a:gd name="T13" fmla="*/ 241 h 1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190">
                    <a:moveTo>
                      <a:pt x="7" y="69"/>
                    </a:moveTo>
                    <a:cubicBezTo>
                      <a:pt x="11" y="91"/>
                      <a:pt x="13" y="120"/>
                      <a:pt x="0" y="146"/>
                    </a:cubicBezTo>
                    <a:cubicBezTo>
                      <a:pt x="0" y="146"/>
                      <a:pt x="0" y="157"/>
                      <a:pt x="22" y="171"/>
                    </a:cubicBezTo>
                    <a:cubicBezTo>
                      <a:pt x="49" y="190"/>
                      <a:pt x="135" y="188"/>
                      <a:pt x="143" y="158"/>
                    </a:cubicBezTo>
                    <a:cubicBezTo>
                      <a:pt x="151" y="127"/>
                      <a:pt x="147" y="55"/>
                      <a:pt x="128" y="32"/>
                    </a:cubicBezTo>
                    <a:cubicBezTo>
                      <a:pt x="110" y="9"/>
                      <a:pt x="29" y="0"/>
                      <a:pt x="10" y="28"/>
                    </a:cubicBezTo>
                    <a:cubicBezTo>
                      <a:pt x="3" y="36"/>
                      <a:pt x="1" y="44"/>
                      <a:pt x="7" y="6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8" name="Freeform 41">
                <a:extLst>
                  <a:ext uri="{FF2B5EF4-FFF2-40B4-BE49-F238E27FC236}">
                    <a16:creationId xmlns:a16="http://schemas.microsoft.com/office/drawing/2014/main" id="{1DBCDF08-72DA-4AB2-BC03-41B98CCC3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816"/>
                <a:ext cx="68" cy="391"/>
              </a:xfrm>
              <a:custGeom>
                <a:avLst/>
                <a:gdLst>
                  <a:gd name="T0" fmla="*/ 134 w 45"/>
                  <a:gd name="T1" fmla="*/ 0 h 258"/>
                  <a:gd name="T2" fmla="*/ 134 w 45"/>
                  <a:gd name="T3" fmla="*/ 170 h 258"/>
                  <a:gd name="T4" fmla="*/ 0 w 45"/>
                  <a:gd name="T5" fmla="*/ 899 h 258"/>
                  <a:gd name="T6" fmla="*/ 0 w 45"/>
                  <a:gd name="T7" fmla="*/ 899 h 258"/>
                  <a:gd name="T8" fmla="*/ 156 w 45"/>
                  <a:gd name="T9" fmla="*/ 170 h 258"/>
                  <a:gd name="T10" fmla="*/ 151 w 45"/>
                  <a:gd name="T11" fmla="*/ 0 h 258"/>
                  <a:gd name="T12" fmla="*/ 134 w 45"/>
                  <a:gd name="T13" fmla="*/ 0 h 2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258">
                    <a:moveTo>
                      <a:pt x="39" y="0"/>
                    </a:moveTo>
                    <a:cubicBezTo>
                      <a:pt x="39" y="0"/>
                      <a:pt x="40" y="28"/>
                      <a:pt x="39" y="49"/>
                    </a:cubicBezTo>
                    <a:cubicBezTo>
                      <a:pt x="38" y="102"/>
                      <a:pt x="31" y="201"/>
                      <a:pt x="0" y="258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31" y="199"/>
                      <a:pt x="43" y="103"/>
                      <a:pt x="45" y="49"/>
                    </a:cubicBezTo>
                    <a:cubicBezTo>
                      <a:pt x="45" y="28"/>
                      <a:pt x="44" y="0"/>
                      <a:pt x="44" y="0"/>
                    </a:cubicBezTo>
                    <a:lnTo>
                      <a:pt x="39" y="0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59" name="Freeform 42">
                <a:extLst>
                  <a:ext uri="{FF2B5EF4-FFF2-40B4-BE49-F238E27FC236}">
                    <a16:creationId xmlns:a16="http://schemas.microsoft.com/office/drawing/2014/main" id="{2814C02F-08CD-43DC-9C3F-998CCD6647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74" y="2730"/>
                <a:ext cx="223" cy="209"/>
              </a:xfrm>
              <a:custGeom>
                <a:avLst/>
                <a:gdLst>
                  <a:gd name="T0" fmla="*/ 508 w 147"/>
                  <a:gd name="T1" fmla="*/ 0 h 138"/>
                  <a:gd name="T2" fmla="*/ 493 w 147"/>
                  <a:gd name="T3" fmla="*/ 0 h 138"/>
                  <a:gd name="T4" fmla="*/ 444 w 147"/>
                  <a:gd name="T5" fmla="*/ 197 h 138"/>
                  <a:gd name="T6" fmla="*/ 460 w 147"/>
                  <a:gd name="T7" fmla="*/ 197 h 138"/>
                  <a:gd name="T8" fmla="*/ 508 w 147"/>
                  <a:gd name="T9" fmla="*/ 0 h 138"/>
                  <a:gd name="T10" fmla="*/ 177 w 147"/>
                  <a:gd name="T11" fmla="*/ 264 h 138"/>
                  <a:gd name="T12" fmla="*/ 147 w 147"/>
                  <a:gd name="T13" fmla="*/ 215 h 138"/>
                  <a:gd name="T14" fmla="*/ 147 w 147"/>
                  <a:gd name="T15" fmla="*/ 215 h 138"/>
                  <a:gd name="T16" fmla="*/ 143 w 147"/>
                  <a:gd name="T17" fmla="*/ 215 h 138"/>
                  <a:gd name="T18" fmla="*/ 141 w 147"/>
                  <a:gd name="T19" fmla="*/ 209 h 138"/>
                  <a:gd name="T20" fmla="*/ 70 w 147"/>
                  <a:gd name="T21" fmla="*/ 35 h 138"/>
                  <a:gd name="T22" fmla="*/ 55 w 147"/>
                  <a:gd name="T23" fmla="*/ 35 h 138"/>
                  <a:gd name="T24" fmla="*/ 126 w 147"/>
                  <a:gd name="T25" fmla="*/ 223 h 138"/>
                  <a:gd name="T26" fmla="*/ 143 w 147"/>
                  <a:gd name="T27" fmla="*/ 244 h 138"/>
                  <a:gd name="T28" fmla="*/ 170 w 147"/>
                  <a:gd name="T29" fmla="*/ 333 h 138"/>
                  <a:gd name="T30" fmla="*/ 5 w 147"/>
                  <a:gd name="T31" fmla="*/ 480 h 138"/>
                  <a:gd name="T32" fmla="*/ 0 w 147"/>
                  <a:gd name="T33" fmla="*/ 480 h 138"/>
                  <a:gd name="T34" fmla="*/ 191 w 147"/>
                  <a:gd name="T35" fmla="*/ 339 h 138"/>
                  <a:gd name="T36" fmla="*/ 177 w 147"/>
                  <a:gd name="T37" fmla="*/ 264 h 138"/>
                  <a:gd name="T38" fmla="*/ 177 w 147"/>
                  <a:gd name="T39" fmla="*/ 264 h 1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47" h="138">
                    <a:moveTo>
                      <a:pt x="146" y="0"/>
                    </a:moveTo>
                    <a:cubicBezTo>
                      <a:pt x="141" y="0"/>
                      <a:pt x="141" y="0"/>
                      <a:pt x="141" y="0"/>
                    </a:cubicBezTo>
                    <a:cubicBezTo>
                      <a:pt x="142" y="24"/>
                      <a:pt x="138" y="43"/>
                      <a:pt x="127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42" y="43"/>
                      <a:pt x="147" y="24"/>
                      <a:pt x="146" y="0"/>
                    </a:cubicBezTo>
                    <a:close/>
                    <a:moveTo>
                      <a:pt x="51" y="76"/>
                    </a:moveTo>
                    <a:cubicBezTo>
                      <a:pt x="49" y="72"/>
                      <a:pt x="45" y="65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1" y="62"/>
                    </a:cubicBezTo>
                    <a:cubicBezTo>
                      <a:pt x="41" y="61"/>
                      <a:pt x="40" y="60"/>
                      <a:pt x="40" y="60"/>
                    </a:cubicBezTo>
                    <a:cubicBezTo>
                      <a:pt x="30" y="49"/>
                      <a:pt x="23" y="33"/>
                      <a:pt x="20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9" y="35"/>
                      <a:pt x="26" y="52"/>
                      <a:pt x="36" y="64"/>
                    </a:cubicBezTo>
                    <a:cubicBezTo>
                      <a:pt x="36" y="64"/>
                      <a:pt x="39" y="68"/>
                      <a:pt x="41" y="70"/>
                    </a:cubicBezTo>
                    <a:cubicBezTo>
                      <a:pt x="46" y="77"/>
                      <a:pt x="51" y="86"/>
                      <a:pt x="49" y="96"/>
                    </a:cubicBezTo>
                    <a:cubicBezTo>
                      <a:pt x="46" y="112"/>
                      <a:pt x="30" y="125"/>
                      <a:pt x="1" y="138"/>
                    </a:cubicBezTo>
                    <a:cubicBezTo>
                      <a:pt x="0" y="138"/>
                      <a:pt x="0" y="138"/>
                      <a:pt x="0" y="138"/>
                    </a:cubicBezTo>
                    <a:cubicBezTo>
                      <a:pt x="28" y="130"/>
                      <a:pt x="51" y="115"/>
                      <a:pt x="55" y="98"/>
                    </a:cubicBezTo>
                    <a:cubicBezTo>
                      <a:pt x="56" y="90"/>
                      <a:pt x="54" y="82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0" name="Freeform 43">
                <a:extLst>
                  <a:ext uri="{FF2B5EF4-FFF2-40B4-BE49-F238E27FC236}">
                    <a16:creationId xmlns:a16="http://schemas.microsoft.com/office/drawing/2014/main" id="{4DDEFF33-3069-4920-8E81-A89CFB219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2858"/>
                <a:ext cx="134" cy="349"/>
              </a:xfrm>
              <a:custGeom>
                <a:avLst/>
                <a:gdLst>
                  <a:gd name="T0" fmla="*/ 218 w 88"/>
                  <a:gd name="T1" fmla="*/ 520 h 230"/>
                  <a:gd name="T2" fmla="*/ 195 w 88"/>
                  <a:gd name="T3" fmla="*/ 0 h 230"/>
                  <a:gd name="T4" fmla="*/ 195 w 88"/>
                  <a:gd name="T5" fmla="*/ 5 h 230"/>
                  <a:gd name="T6" fmla="*/ 195 w 88"/>
                  <a:gd name="T7" fmla="*/ 46 h 230"/>
                  <a:gd name="T8" fmla="*/ 8 w 88"/>
                  <a:gd name="T9" fmla="*/ 184 h 230"/>
                  <a:gd name="T10" fmla="*/ 0 w 88"/>
                  <a:gd name="T11" fmla="*/ 184 h 230"/>
                  <a:gd name="T12" fmla="*/ 110 w 88"/>
                  <a:gd name="T13" fmla="*/ 472 h 230"/>
                  <a:gd name="T14" fmla="*/ 311 w 88"/>
                  <a:gd name="T15" fmla="*/ 804 h 230"/>
                  <a:gd name="T16" fmla="*/ 218 w 88"/>
                  <a:gd name="T17" fmla="*/ 520 h 2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" h="230">
                    <a:moveTo>
                      <a:pt x="62" y="149"/>
                    </a:moveTo>
                    <a:cubicBezTo>
                      <a:pt x="50" y="103"/>
                      <a:pt x="65" y="44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4"/>
                      <a:pt x="55" y="8"/>
                      <a:pt x="55" y="13"/>
                    </a:cubicBezTo>
                    <a:cubicBezTo>
                      <a:pt x="51" y="29"/>
                      <a:pt x="29" y="44"/>
                      <a:pt x="2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2" y="87"/>
                      <a:pt x="31" y="135"/>
                    </a:cubicBezTo>
                    <a:cubicBezTo>
                      <a:pt x="49" y="166"/>
                      <a:pt x="75" y="197"/>
                      <a:pt x="88" y="230"/>
                    </a:cubicBezTo>
                    <a:cubicBezTo>
                      <a:pt x="88" y="230"/>
                      <a:pt x="75" y="195"/>
                      <a:pt x="62" y="14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1" name="Freeform 44">
                <a:extLst>
                  <a:ext uri="{FF2B5EF4-FFF2-40B4-BE49-F238E27FC236}">
                    <a16:creationId xmlns:a16="http://schemas.microsoft.com/office/drawing/2014/main" id="{5D12D029-EA12-4D95-B70D-2E0752707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969"/>
                <a:ext cx="345" cy="371"/>
              </a:xfrm>
              <a:custGeom>
                <a:avLst/>
                <a:gdLst>
                  <a:gd name="T0" fmla="*/ 93 w 227"/>
                  <a:gd name="T1" fmla="*/ 174 h 245"/>
                  <a:gd name="T2" fmla="*/ 0 w 227"/>
                  <a:gd name="T3" fmla="*/ 316 h 245"/>
                  <a:gd name="T4" fmla="*/ 102 w 227"/>
                  <a:gd name="T5" fmla="*/ 201 h 245"/>
                  <a:gd name="T6" fmla="*/ 546 w 227"/>
                  <a:gd name="T7" fmla="*/ 268 h 245"/>
                  <a:gd name="T8" fmla="*/ 552 w 227"/>
                  <a:gd name="T9" fmla="*/ 730 h 245"/>
                  <a:gd name="T10" fmla="*/ 378 w 227"/>
                  <a:gd name="T11" fmla="*/ 833 h 245"/>
                  <a:gd name="T12" fmla="*/ 587 w 227"/>
                  <a:gd name="T13" fmla="*/ 740 h 245"/>
                  <a:gd name="T14" fmla="*/ 590 w 227"/>
                  <a:gd name="T15" fmla="*/ 229 h 245"/>
                  <a:gd name="T16" fmla="*/ 93 w 227"/>
                  <a:gd name="T17" fmla="*/ 174 h 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7" h="245">
                    <a:moveTo>
                      <a:pt x="26" y="50"/>
                    </a:moveTo>
                    <a:cubicBezTo>
                      <a:pt x="13" y="61"/>
                      <a:pt x="6" y="74"/>
                      <a:pt x="0" y="91"/>
                    </a:cubicBezTo>
                    <a:cubicBezTo>
                      <a:pt x="8" y="78"/>
                      <a:pt x="19" y="67"/>
                      <a:pt x="29" y="58"/>
                    </a:cubicBezTo>
                    <a:cubicBezTo>
                      <a:pt x="42" y="48"/>
                      <a:pt x="102" y="19"/>
                      <a:pt x="155" y="77"/>
                    </a:cubicBezTo>
                    <a:cubicBezTo>
                      <a:pt x="208" y="136"/>
                      <a:pt x="168" y="198"/>
                      <a:pt x="157" y="210"/>
                    </a:cubicBezTo>
                    <a:cubicBezTo>
                      <a:pt x="148" y="221"/>
                      <a:pt x="130" y="238"/>
                      <a:pt x="108" y="240"/>
                    </a:cubicBezTo>
                    <a:cubicBezTo>
                      <a:pt x="136" y="245"/>
                      <a:pt x="155" y="226"/>
                      <a:pt x="167" y="213"/>
                    </a:cubicBezTo>
                    <a:cubicBezTo>
                      <a:pt x="180" y="199"/>
                      <a:pt x="227" y="132"/>
                      <a:pt x="168" y="66"/>
                    </a:cubicBezTo>
                    <a:cubicBezTo>
                      <a:pt x="108" y="0"/>
                      <a:pt x="41" y="39"/>
                      <a:pt x="26" y="5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2" name="Freeform 45">
                <a:extLst>
                  <a:ext uri="{FF2B5EF4-FFF2-40B4-BE49-F238E27FC236}">
                    <a16:creationId xmlns:a16="http://schemas.microsoft.com/office/drawing/2014/main" id="{282F7AA8-74FC-423A-B2B7-DAFEBA28A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969"/>
                <a:ext cx="707" cy="2869"/>
              </a:xfrm>
              <a:custGeom>
                <a:avLst/>
                <a:gdLst>
                  <a:gd name="T0" fmla="*/ 502 w 465"/>
                  <a:gd name="T1" fmla="*/ 4775 h 1895"/>
                  <a:gd name="T2" fmla="*/ 499 w 465"/>
                  <a:gd name="T3" fmla="*/ 5226 h 1895"/>
                  <a:gd name="T4" fmla="*/ 243 w 465"/>
                  <a:gd name="T5" fmla="*/ 5841 h 1895"/>
                  <a:gd name="T6" fmla="*/ 108 w 465"/>
                  <a:gd name="T7" fmla="*/ 5994 h 1895"/>
                  <a:gd name="T8" fmla="*/ 102 w 465"/>
                  <a:gd name="T9" fmla="*/ 6266 h 1895"/>
                  <a:gd name="T10" fmla="*/ 94 w 465"/>
                  <a:gd name="T11" fmla="*/ 6386 h 1895"/>
                  <a:gd name="T12" fmla="*/ 94 w 465"/>
                  <a:gd name="T13" fmla="*/ 6416 h 1895"/>
                  <a:gd name="T14" fmla="*/ 181 w 465"/>
                  <a:gd name="T15" fmla="*/ 6515 h 1895"/>
                  <a:gd name="T16" fmla="*/ 182 w 465"/>
                  <a:gd name="T17" fmla="*/ 6230 h 1895"/>
                  <a:gd name="T18" fmla="*/ 190 w 465"/>
                  <a:gd name="T19" fmla="*/ 6150 h 1895"/>
                  <a:gd name="T20" fmla="*/ 576 w 465"/>
                  <a:gd name="T21" fmla="*/ 6173 h 1895"/>
                  <a:gd name="T22" fmla="*/ 587 w 465"/>
                  <a:gd name="T23" fmla="*/ 6542 h 1895"/>
                  <a:gd name="T24" fmla="*/ 587 w 465"/>
                  <a:gd name="T25" fmla="*/ 6542 h 1895"/>
                  <a:gd name="T26" fmla="*/ 724 w 465"/>
                  <a:gd name="T27" fmla="*/ 6480 h 1895"/>
                  <a:gd name="T28" fmla="*/ 853 w 465"/>
                  <a:gd name="T29" fmla="*/ 6556 h 1895"/>
                  <a:gd name="T30" fmla="*/ 853 w 465"/>
                  <a:gd name="T31" fmla="*/ 6556 h 1895"/>
                  <a:gd name="T32" fmla="*/ 879 w 465"/>
                  <a:gd name="T33" fmla="*/ 6288 h 1895"/>
                  <a:gd name="T34" fmla="*/ 889 w 465"/>
                  <a:gd name="T35" fmla="*/ 6145 h 1895"/>
                  <a:gd name="T36" fmla="*/ 1305 w 465"/>
                  <a:gd name="T37" fmla="*/ 6159 h 1895"/>
                  <a:gd name="T38" fmla="*/ 1364 w 465"/>
                  <a:gd name="T39" fmla="*/ 6338 h 1895"/>
                  <a:gd name="T40" fmla="*/ 1373 w 465"/>
                  <a:gd name="T41" fmla="*/ 6280 h 1895"/>
                  <a:gd name="T42" fmla="*/ 1403 w 465"/>
                  <a:gd name="T43" fmla="*/ 6157 h 1895"/>
                  <a:gd name="T44" fmla="*/ 1235 w 465"/>
                  <a:gd name="T45" fmla="*/ 5841 h 1895"/>
                  <a:gd name="T46" fmla="*/ 1020 w 465"/>
                  <a:gd name="T47" fmla="*/ 5437 h 1895"/>
                  <a:gd name="T48" fmla="*/ 906 w 465"/>
                  <a:gd name="T49" fmla="*/ 3491 h 1895"/>
                  <a:gd name="T50" fmla="*/ 772 w 465"/>
                  <a:gd name="T51" fmla="*/ 1573 h 1895"/>
                  <a:gd name="T52" fmla="*/ 836 w 465"/>
                  <a:gd name="T53" fmla="*/ 1472 h 1895"/>
                  <a:gd name="T54" fmla="*/ 844 w 465"/>
                  <a:gd name="T55" fmla="*/ 1316 h 1895"/>
                  <a:gd name="T56" fmla="*/ 804 w 465"/>
                  <a:gd name="T57" fmla="*/ 1214 h 1895"/>
                  <a:gd name="T58" fmla="*/ 876 w 465"/>
                  <a:gd name="T59" fmla="*/ 999 h 1895"/>
                  <a:gd name="T60" fmla="*/ 1048 w 465"/>
                  <a:gd name="T61" fmla="*/ 839 h 1895"/>
                  <a:gd name="T62" fmla="*/ 1207 w 465"/>
                  <a:gd name="T63" fmla="*/ 833 h 1895"/>
                  <a:gd name="T64" fmla="*/ 1425 w 465"/>
                  <a:gd name="T65" fmla="*/ 739 h 1895"/>
                  <a:gd name="T66" fmla="*/ 1426 w 465"/>
                  <a:gd name="T67" fmla="*/ 229 h 1895"/>
                  <a:gd name="T68" fmla="*/ 927 w 465"/>
                  <a:gd name="T69" fmla="*/ 174 h 1895"/>
                  <a:gd name="T70" fmla="*/ 818 w 465"/>
                  <a:gd name="T71" fmla="*/ 375 h 1895"/>
                  <a:gd name="T72" fmla="*/ 613 w 465"/>
                  <a:gd name="T73" fmla="*/ 580 h 1895"/>
                  <a:gd name="T74" fmla="*/ 552 w 465"/>
                  <a:gd name="T75" fmla="*/ 610 h 1895"/>
                  <a:gd name="T76" fmla="*/ 439 w 465"/>
                  <a:gd name="T77" fmla="*/ 562 h 1895"/>
                  <a:gd name="T78" fmla="*/ 365 w 465"/>
                  <a:gd name="T79" fmla="*/ 488 h 1895"/>
                  <a:gd name="T80" fmla="*/ 224 w 465"/>
                  <a:gd name="T81" fmla="*/ 465 h 1895"/>
                  <a:gd name="T82" fmla="*/ 88 w 465"/>
                  <a:gd name="T83" fmla="*/ 616 h 1895"/>
                  <a:gd name="T84" fmla="*/ 35 w 465"/>
                  <a:gd name="T85" fmla="*/ 857 h 1895"/>
                  <a:gd name="T86" fmla="*/ 12 w 465"/>
                  <a:gd name="T87" fmla="*/ 1048 h 1895"/>
                  <a:gd name="T88" fmla="*/ 164 w 465"/>
                  <a:gd name="T89" fmla="*/ 1337 h 1895"/>
                  <a:gd name="T90" fmla="*/ 222 w 465"/>
                  <a:gd name="T91" fmla="*/ 1609 h 1895"/>
                  <a:gd name="T92" fmla="*/ 427 w 465"/>
                  <a:gd name="T93" fmla="*/ 3526 h 1895"/>
                  <a:gd name="T94" fmla="*/ 499 w 465"/>
                  <a:gd name="T95" fmla="*/ 4487 h 189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65" h="1895">
                    <a:moveTo>
                      <a:pt x="143" y="1376"/>
                    </a:moveTo>
                    <a:cubicBezTo>
                      <a:pt x="143" y="1425"/>
                      <a:pt x="143" y="1469"/>
                      <a:pt x="142" y="1506"/>
                    </a:cubicBezTo>
                    <a:cubicBezTo>
                      <a:pt x="140" y="1580"/>
                      <a:pt x="87" y="1663"/>
                      <a:pt x="69" y="1683"/>
                    </a:cubicBezTo>
                    <a:cubicBezTo>
                      <a:pt x="51" y="1701"/>
                      <a:pt x="41" y="1707"/>
                      <a:pt x="31" y="1727"/>
                    </a:cubicBezTo>
                    <a:cubicBezTo>
                      <a:pt x="15" y="1770"/>
                      <a:pt x="27" y="1777"/>
                      <a:pt x="29" y="1806"/>
                    </a:cubicBezTo>
                    <a:cubicBezTo>
                      <a:pt x="30" y="1817"/>
                      <a:pt x="28" y="1828"/>
                      <a:pt x="27" y="1840"/>
                    </a:cubicBezTo>
                    <a:cubicBezTo>
                      <a:pt x="27" y="1842"/>
                      <a:pt x="27" y="1845"/>
                      <a:pt x="27" y="1849"/>
                    </a:cubicBezTo>
                    <a:cubicBezTo>
                      <a:pt x="28" y="1870"/>
                      <a:pt x="38" y="1895"/>
                      <a:pt x="51" y="1877"/>
                    </a:cubicBezTo>
                    <a:cubicBezTo>
                      <a:pt x="62" y="1863"/>
                      <a:pt x="57" y="1819"/>
                      <a:pt x="52" y="1795"/>
                    </a:cubicBezTo>
                    <a:cubicBezTo>
                      <a:pt x="50" y="1787"/>
                      <a:pt x="46" y="1779"/>
                      <a:pt x="54" y="1772"/>
                    </a:cubicBezTo>
                    <a:cubicBezTo>
                      <a:pt x="84" y="1743"/>
                      <a:pt x="149" y="1754"/>
                      <a:pt x="164" y="1779"/>
                    </a:cubicBezTo>
                    <a:cubicBezTo>
                      <a:pt x="175" y="1805"/>
                      <a:pt x="178" y="1856"/>
                      <a:pt x="167" y="1885"/>
                    </a:cubicBezTo>
                    <a:cubicBezTo>
                      <a:pt x="167" y="1885"/>
                      <a:pt x="167" y="1885"/>
                      <a:pt x="167" y="1885"/>
                    </a:cubicBezTo>
                    <a:cubicBezTo>
                      <a:pt x="172" y="1877"/>
                      <a:pt x="188" y="1867"/>
                      <a:pt x="206" y="1867"/>
                    </a:cubicBezTo>
                    <a:cubicBezTo>
                      <a:pt x="225" y="1867"/>
                      <a:pt x="238" y="1874"/>
                      <a:pt x="243" y="1889"/>
                    </a:cubicBezTo>
                    <a:cubicBezTo>
                      <a:pt x="243" y="1889"/>
                      <a:pt x="243" y="1889"/>
                      <a:pt x="243" y="1889"/>
                    </a:cubicBezTo>
                    <a:cubicBezTo>
                      <a:pt x="256" y="1863"/>
                      <a:pt x="254" y="1834"/>
                      <a:pt x="250" y="1812"/>
                    </a:cubicBezTo>
                    <a:cubicBezTo>
                      <a:pt x="244" y="1787"/>
                      <a:pt x="246" y="1779"/>
                      <a:pt x="253" y="1771"/>
                    </a:cubicBezTo>
                    <a:cubicBezTo>
                      <a:pt x="272" y="1743"/>
                      <a:pt x="353" y="1752"/>
                      <a:pt x="371" y="1775"/>
                    </a:cubicBezTo>
                    <a:cubicBezTo>
                      <a:pt x="380" y="1785"/>
                      <a:pt x="385" y="1804"/>
                      <a:pt x="388" y="1826"/>
                    </a:cubicBezTo>
                    <a:cubicBezTo>
                      <a:pt x="388" y="1821"/>
                      <a:pt x="389" y="1816"/>
                      <a:pt x="391" y="1810"/>
                    </a:cubicBezTo>
                    <a:cubicBezTo>
                      <a:pt x="393" y="1799"/>
                      <a:pt x="399" y="1795"/>
                      <a:pt x="399" y="1774"/>
                    </a:cubicBezTo>
                    <a:cubicBezTo>
                      <a:pt x="398" y="1716"/>
                      <a:pt x="356" y="1688"/>
                      <a:pt x="351" y="1683"/>
                    </a:cubicBezTo>
                    <a:cubicBezTo>
                      <a:pt x="317" y="1650"/>
                      <a:pt x="295" y="1613"/>
                      <a:pt x="290" y="1567"/>
                    </a:cubicBezTo>
                    <a:cubicBezTo>
                      <a:pt x="273" y="1414"/>
                      <a:pt x="268" y="1157"/>
                      <a:pt x="258" y="1006"/>
                    </a:cubicBezTo>
                    <a:cubicBezTo>
                      <a:pt x="246" y="835"/>
                      <a:pt x="219" y="467"/>
                      <a:pt x="220" y="453"/>
                    </a:cubicBezTo>
                    <a:cubicBezTo>
                      <a:pt x="225" y="440"/>
                      <a:pt x="229" y="438"/>
                      <a:pt x="238" y="424"/>
                    </a:cubicBezTo>
                    <a:cubicBezTo>
                      <a:pt x="246" y="410"/>
                      <a:pt x="243" y="394"/>
                      <a:pt x="240" y="379"/>
                    </a:cubicBezTo>
                    <a:cubicBezTo>
                      <a:pt x="238" y="371"/>
                      <a:pt x="232" y="358"/>
                      <a:pt x="229" y="350"/>
                    </a:cubicBezTo>
                    <a:cubicBezTo>
                      <a:pt x="227" y="344"/>
                      <a:pt x="229" y="318"/>
                      <a:pt x="249" y="288"/>
                    </a:cubicBezTo>
                    <a:cubicBezTo>
                      <a:pt x="266" y="265"/>
                      <a:pt x="291" y="245"/>
                      <a:pt x="298" y="242"/>
                    </a:cubicBezTo>
                    <a:cubicBezTo>
                      <a:pt x="307" y="238"/>
                      <a:pt x="313" y="233"/>
                      <a:pt x="343" y="240"/>
                    </a:cubicBezTo>
                    <a:cubicBezTo>
                      <a:pt x="372" y="247"/>
                      <a:pt x="393" y="227"/>
                      <a:pt x="405" y="213"/>
                    </a:cubicBezTo>
                    <a:cubicBezTo>
                      <a:pt x="418" y="199"/>
                      <a:pt x="465" y="132"/>
                      <a:pt x="406" y="66"/>
                    </a:cubicBezTo>
                    <a:cubicBezTo>
                      <a:pt x="346" y="0"/>
                      <a:pt x="279" y="39"/>
                      <a:pt x="264" y="50"/>
                    </a:cubicBezTo>
                    <a:cubicBezTo>
                      <a:pt x="247" y="64"/>
                      <a:pt x="239" y="83"/>
                      <a:pt x="233" y="108"/>
                    </a:cubicBezTo>
                    <a:cubicBezTo>
                      <a:pt x="225" y="126"/>
                      <a:pt x="183" y="161"/>
                      <a:pt x="174" y="167"/>
                    </a:cubicBezTo>
                    <a:cubicBezTo>
                      <a:pt x="169" y="170"/>
                      <a:pt x="163" y="174"/>
                      <a:pt x="157" y="176"/>
                    </a:cubicBezTo>
                    <a:cubicBezTo>
                      <a:pt x="134" y="185"/>
                      <a:pt x="128" y="169"/>
                      <a:pt x="125" y="162"/>
                    </a:cubicBezTo>
                    <a:cubicBezTo>
                      <a:pt x="120" y="153"/>
                      <a:pt x="112" y="143"/>
                      <a:pt x="104" y="141"/>
                    </a:cubicBezTo>
                    <a:cubicBezTo>
                      <a:pt x="90" y="136"/>
                      <a:pt x="74" y="128"/>
                      <a:pt x="64" y="134"/>
                    </a:cubicBezTo>
                    <a:cubicBezTo>
                      <a:pt x="53" y="141"/>
                      <a:pt x="30" y="155"/>
                      <a:pt x="25" y="178"/>
                    </a:cubicBezTo>
                    <a:cubicBezTo>
                      <a:pt x="19" y="201"/>
                      <a:pt x="15" y="234"/>
                      <a:pt x="10" y="247"/>
                    </a:cubicBezTo>
                    <a:cubicBezTo>
                      <a:pt x="5" y="260"/>
                      <a:pt x="0" y="282"/>
                      <a:pt x="3" y="302"/>
                    </a:cubicBezTo>
                    <a:cubicBezTo>
                      <a:pt x="5" y="321"/>
                      <a:pt x="36" y="356"/>
                      <a:pt x="47" y="385"/>
                    </a:cubicBezTo>
                    <a:cubicBezTo>
                      <a:pt x="50" y="395"/>
                      <a:pt x="56" y="424"/>
                      <a:pt x="63" y="464"/>
                    </a:cubicBezTo>
                    <a:cubicBezTo>
                      <a:pt x="86" y="604"/>
                      <a:pt x="111" y="834"/>
                      <a:pt x="122" y="1016"/>
                    </a:cubicBezTo>
                    <a:cubicBezTo>
                      <a:pt x="133" y="1205"/>
                      <a:pt x="136" y="1207"/>
                      <a:pt x="142" y="129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3" name="Freeform 46">
                <a:extLst>
                  <a:ext uri="{FF2B5EF4-FFF2-40B4-BE49-F238E27FC236}">
                    <a16:creationId xmlns:a16="http://schemas.microsoft.com/office/drawing/2014/main" id="{184D4230-53F5-433E-9FD1-D4AB5D386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111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8 h 2"/>
                  <a:gd name="T4" fmla="*/ 8 w 2"/>
                  <a:gd name="T5" fmla="*/ 5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4" name="Freeform 47">
                <a:extLst>
                  <a:ext uri="{FF2B5EF4-FFF2-40B4-BE49-F238E27FC236}">
                    <a16:creationId xmlns:a16="http://schemas.microsoft.com/office/drawing/2014/main" id="{399974B5-4E22-4E2E-84D5-D5279A80D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129"/>
                <a:ext cx="9" cy="5"/>
              </a:xfrm>
              <a:custGeom>
                <a:avLst/>
                <a:gdLst>
                  <a:gd name="T0" fmla="*/ 21 w 6"/>
                  <a:gd name="T1" fmla="*/ 0 h 3"/>
                  <a:gd name="T2" fmla="*/ 0 w 6"/>
                  <a:gd name="T3" fmla="*/ 8 h 3"/>
                  <a:gd name="T4" fmla="*/ 18 w 6"/>
                  <a:gd name="T5" fmla="*/ 5 h 3"/>
                  <a:gd name="T6" fmla="*/ 8 w 6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2" y="3"/>
                      <a:pt x="4" y="2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5" name="Freeform 48">
                <a:extLst>
                  <a:ext uri="{FF2B5EF4-FFF2-40B4-BE49-F238E27FC236}">
                    <a16:creationId xmlns:a16="http://schemas.microsoft.com/office/drawing/2014/main" id="{07A9A063-016F-42CA-8D16-20B47CFCA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120"/>
                <a:ext cx="17" cy="17"/>
              </a:xfrm>
              <a:custGeom>
                <a:avLst/>
                <a:gdLst>
                  <a:gd name="T0" fmla="*/ 34 w 11"/>
                  <a:gd name="T1" fmla="*/ 0 h 11"/>
                  <a:gd name="T2" fmla="*/ 40 w 11"/>
                  <a:gd name="T3" fmla="*/ 19 h 11"/>
                  <a:gd name="T4" fmla="*/ 12 w 11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9" y="0"/>
                    </a:moveTo>
                    <a:cubicBezTo>
                      <a:pt x="0" y="0"/>
                      <a:pt x="5" y="11"/>
                      <a:pt x="11" y="5"/>
                    </a:cubicBezTo>
                    <a:cubicBezTo>
                      <a:pt x="10" y="3"/>
                      <a:pt x="6" y="2"/>
                      <a:pt x="3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6" name="Freeform 49">
                <a:extLst>
                  <a:ext uri="{FF2B5EF4-FFF2-40B4-BE49-F238E27FC236}">
                    <a16:creationId xmlns:a16="http://schemas.microsoft.com/office/drawing/2014/main" id="{C7237461-B60C-45F7-A6DE-93F6BB28B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134"/>
                <a:ext cx="3" cy="1"/>
              </a:xfrm>
              <a:custGeom>
                <a:avLst/>
                <a:gdLst>
                  <a:gd name="T0" fmla="*/ 5 w 2"/>
                  <a:gd name="T1" fmla="*/ 0 h 1"/>
                  <a:gd name="T2" fmla="*/ 8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7" name="Freeform 50">
                <a:extLst>
                  <a:ext uri="{FF2B5EF4-FFF2-40B4-BE49-F238E27FC236}">
                    <a16:creationId xmlns:a16="http://schemas.microsoft.com/office/drawing/2014/main" id="{BC2DBBB1-D40A-40C9-A157-E343B0B46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094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8" name="Freeform 51">
                <a:extLst>
                  <a:ext uri="{FF2B5EF4-FFF2-40B4-BE49-F238E27FC236}">
                    <a16:creationId xmlns:a16="http://schemas.microsoft.com/office/drawing/2014/main" id="{3C168B18-15C7-47B5-B322-594B11620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217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5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2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69" name="Freeform 52">
                <a:extLst>
                  <a:ext uri="{FF2B5EF4-FFF2-40B4-BE49-F238E27FC236}">
                    <a16:creationId xmlns:a16="http://schemas.microsoft.com/office/drawing/2014/main" id="{F80839D7-2942-4902-B418-53244EE03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52"/>
                <a:ext cx="5" cy="4"/>
              </a:xfrm>
              <a:custGeom>
                <a:avLst/>
                <a:gdLst>
                  <a:gd name="T0" fmla="*/ 5 w 3"/>
                  <a:gd name="T1" fmla="*/ 0 h 3"/>
                  <a:gd name="T2" fmla="*/ 8 w 3"/>
                  <a:gd name="T3" fmla="*/ 7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2"/>
                      <a:pt x="0" y="3"/>
                      <a:pt x="2" y="3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0" name="Freeform 53">
                <a:extLst>
                  <a:ext uri="{FF2B5EF4-FFF2-40B4-BE49-F238E27FC236}">
                    <a16:creationId xmlns:a16="http://schemas.microsoft.com/office/drawing/2014/main" id="{C01F82B8-F23F-489B-9AC5-0E29BD4F4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226"/>
                <a:ext cx="6" cy="3"/>
              </a:xfrm>
              <a:custGeom>
                <a:avLst/>
                <a:gdLst>
                  <a:gd name="T0" fmla="*/ 5 w 4"/>
                  <a:gd name="T1" fmla="*/ 0 h 2"/>
                  <a:gd name="T2" fmla="*/ 12 w 4"/>
                  <a:gd name="T3" fmla="*/ 8 h 2"/>
                  <a:gd name="T4" fmla="*/ 8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2" y="1"/>
                      <a:pt x="0" y="2"/>
                      <a:pt x="3" y="2"/>
                    </a:cubicBezTo>
                    <a:cubicBezTo>
                      <a:pt x="4" y="0"/>
                      <a:pt x="2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1" name="Freeform 54">
                <a:extLst>
                  <a:ext uri="{FF2B5EF4-FFF2-40B4-BE49-F238E27FC236}">
                    <a16:creationId xmlns:a16="http://schemas.microsoft.com/office/drawing/2014/main" id="{C44DC565-DF8B-4C3F-BA60-D249EB611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213"/>
                <a:ext cx="29" cy="40"/>
              </a:xfrm>
              <a:custGeom>
                <a:avLst/>
                <a:gdLst>
                  <a:gd name="T0" fmla="*/ 32 w 19"/>
                  <a:gd name="T1" fmla="*/ 46 h 27"/>
                  <a:gd name="T2" fmla="*/ 47 w 19"/>
                  <a:gd name="T3" fmla="*/ 41 h 27"/>
                  <a:gd name="T4" fmla="*/ 40 w 19"/>
                  <a:gd name="T5" fmla="*/ 6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7">
                    <a:moveTo>
                      <a:pt x="9" y="14"/>
                    </a:moveTo>
                    <a:cubicBezTo>
                      <a:pt x="0" y="19"/>
                      <a:pt x="19" y="27"/>
                      <a:pt x="13" y="13"/>
                    </a:cubicBezTo>
                    <a:cubicBezTo>
                      <a:pt x="8" y="0"/>
                      <a:pt x="3" y="24"/>
                      <a:pt x="11" y="19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2" name="Freeform 55">
                <a:extLst>
                  <a:ext uri="{FF2B5EF4-FFF2-40B4-BE49-F238E27FC236}">
                    <a16:creationId xmlns:a16="http://schemas.microsoft.com/office/drawing/2014/main" id="{1497D211-1A05-4B77-95EF-42A6D6383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241"/>
                <a:ext cx="4" cy="5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13 h 3"/>
                  <a:gd name="T4" fmla="*/ 16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3" name="Freeform 56">
                <a:extLst>
                  <a:ext uri="{FF2B5EF4-FFF2-40B4-BE49-F238E27FC236}">
                    <a16:creationId xmlns:a16="http://schemas.microsoft.com/office/drawing/2014/main" id="{DA28242E-42EA-411C-BD25-B74BB46B3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1146"/>
                <a:ext cx="9" cy="6"/>
              </a:xfrm>
              <a:custGeom>
                <a:avLst/>
                <a:gdLst>
                  <a:gd name="T0" fmla="*/ 14 w 6"/>
                  <a:gd name="T1" fmla="*/ 0 h 4"/>
                  <a:gd name="T2" fmla="*/ 18 w 6"/>
                  <a:gd name="T3" fmla="*/ 5 h 4"/>
                  <a:gd name="T4" fmla="*/ 14 w 6"/>
                  <a:gd name="T5" fmla="*/ 0 h 4"/>
                  <a:gd name="T6" fmla="*/ 0 w 6"/>
                  <a:gd name="T7" fmla="*/ 12 h 4"/>
                  <a:gd name="T8" fmla="*/ 5 w 6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0" y="0"/>
                      <a:pt x="3" y="4"/>
                      <a:pt x="5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1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4" name="Freeform 57">
                <a:extLst>
                  <a:ext uri="{FF2B5EF4-FFF2-40B4-BE49-F238E27FC236}">
                    <a16:creationId xmlns:a16="http://schemas.microsoft.com/office/drawing/2014/main" id="{85FEDFD8-FD20-4237-A486-C199FC913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1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5" name="Freeform 58">
                <a:extLst>
                  <a:ext uri="{FF2B5EF4-FFF2-40B4-BE49-F238E27FC236}">
                    <a16:creationId xmlns:a16="http://schemas.microsoft.com/office/drawing/2014/main" id="{EA0F1FED-AB94-464B-ABFF-51493003F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123"/>
                <a:ext cx="9" cy="8"/>
              </a:xfrm>
              <a:custGeom>
                <a:avLst/>
                <a:gdLst>
                  <a:gd name="T0" fmla="*/ 14 w 6"/>
                  <a:gd name="T1" fmla="*/ 0 h 5"/>
                  <a:gd name="T2" fmla="*/ 8 w 6"/>
                  <a:gd name="T3" fmla="*/ 16 h 5"/>
                  <a:gd name="T4" fmla="*/ 14 w 6"/>
                  <a:gd name="T5" fmla="*/ 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3" y="1"/>
                      <a:pt x="0" y="2"/>
                      <a:pt x="2" y="4"/>
                    </a:cubicBezTo>
                    <a:cubicBezTo>
                      <a:pt x="4" y="5"/>
                      <a:pt x="6" y="2"/>
                      <a:pt x="4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6" name="Freeform 59">
                <a:extLst>
                  <a:ext uri="{FF2B5EF4-FFF2-40B4-BE49-F238E27FC236}">
                    <a16:creationId xmlns:a16="http://schemas.microsoft.com/office/drawing/2014/main" id="{C4A1D9B4-9D15-4A1F-B1CE-983C4C14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116"/>
                <a:ext cx="4" cy="4"/>
              </a:xfrm>
              <a:custGeom>
                <a:avLst/>
                <a:gdLst>
                  <a:gd name="T0" fmla="*/ 5 w 3"/>
                  <a:gd name="T1" fmla="*/ 1 h 3"/>
                  <a:gd name="T2" fmla="*/ 1 w 3"/>
                  <a:gd name="T3" fmla="*/ 7 h 3"/>
                  <a:gd name="T4" fmla="*/ 0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0" y="1"/>
                      <a:pt x="0" y="3"/>
                      <a:pt x="1" y="3"/>
                    </a:cubicBezTo>
                    <a:cubicBezTo>
                      <a:pt x="3" y="2"/>
                      <a:pt x="2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7" name="Freeform 60">
                <a:extLst>
                  <a:ext uri="{FF2B5EF4-FFF2-40B4-BE49-F238E27FC236}">
                    <a16:creationId xmlns:a16="http://schemas.microsoft.com/office/drawing/2014/main" id="{9A3D15ED-CD19-4AE1-AC90-49A944F66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1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8" name="Freeform 61">
                <a:extLst>
                  <a:ext uri="{FF2B5EF4-FFF2-40B4-BE49-F238E27FC236}">
                    <a16:creationId xmlns:a16="http://schemas.microsoft.com/office/drawing/2014/main" id="{30C43BCC-CF79-404B-946E-8A0C1C792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103"/>
                <a:ext cx="18" cy="13"/>
              </a:xfrm>
              <a:custGeom>
                <a:avLst/>
                <a:gdLst>
                  <a:gd name="T0" fmla="*/ 18 w 12"/>
                  <a:gd name="T1" fmla="*/ 5 h 8"/>
                  <a:gd name="T2" fmla="*/ 26 w 12"/>
                  <a:gd name="T3" fmla="*/ 29 h 8"/>
                  <a:gd name="T4" fmla="*/ 18 w 12"/>
                  <a:gd name="T5" fmla="*/ 1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5" y="1"/>
                    </a:moveTo>
                    <a:cubicBezTo>
                      <a:pt x="0" y="2"/>
                      <a:pt x="2" y="8"/>
                      <a:pt x="7" y="7"/>
                    </a:cubicBezTo>
                    <a:cubicBezTo>
                      <a:pt x="12" y="5"/>
                      <a:pt x="6" y="0"/>
                      <a:pt x="5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9" name="Freeform 62">
                <a:extLst>
                  <a:ext uri="{FF2B5EF4-FFF2-40B4-BE49-F238E27FC236}">
                    <a16:creationId xmlns:a16="http://schemas.microsoft.com/office/drawing/2014/main" id="{C6836549-51EF-4A3A-8A07-4660C4340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113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1 h 1"/>
                  <a:gd name="T4" fmla="*/ 5 w 2"/>
                  <a:gd name="T5" fmla="*/ 0 h 1"/>
                  <a:gd name="T6" fmla="*/ 5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0" name="Freeform 63">
                <a:extLst>
                  <a:ext uri="{FF2B5EF4-FFF2-40B4-BE49-F238E27FC236}">
                    <a16:creationId xmlns:a16="http://schemas.microsoft.com/office/drawing/2014/main" id="{E1F3C183-BFE9-4493-A295-93DA90EB2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129"/>
                <a:ext cx="17" cy="8"/>
              </a:xfrm>
              <a:custGeom>
                <a:avLst/>
                <a:gdLst>
                  <a:gd name="T0" fmla="*/ 36 w 11"/>
                  <a:gd name="T1" fmla="*/ 13 h 5"/>
                  <a:gd name="T2" fmla="*/ 26 w 11"/>
                  <a:gd name="T3" fmla="*/ 13 h 5"/>
                  <a:gd name="T4" fmla="*/ 36 w 11"/>
                  <a:gd name="T5" fmla="*/ 13 h 5"/>
                  <a:gd name="T6" fmla="*/ 22 w 11"/>
                  <a:gd name="T7" fmla="*/ 0 h 5"/>
                  <a:gd name="T8" fmla="*/ 12 w 11"/>
                  <a:gd name="T9" fmla="*/ 16 h 5"/>
                  <a:gd name="T10" fmla="*/ 29 w 11"/>
                  <a:gd name="T11" fmla="*/ 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10" y="3"/>
                    </a:moveTo>
                    <a:cubicBezTo>
                      <a:pt x="9" y="3"/>
                      <a:pt x="8" y="3"/>
                      <a:pt x="7" y="3"/>
                    </a:cubicBezTo>
                    <a:cubicBezTo>
                      <a:pt x="6" y="4"/>
                      <a:pt x="9" y="4"/>
                      <a:pt x="10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5" y="0"/>
                      <a:pt x="0" y="2"/>
                      <a:pt x="3" y="4"/>
                    </a:cubicBezTo>
                    <a:cubicBezTo>
                      <a:pt x="4" y="5"/>
                      <a:pt x="9" y="4"/>
                      <a:pt x="8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1" name="Freeform 64">
                <a:extLst>
                  <a:ext uri="{FF2B5EF4-FFF2-40B4-BE49-F238E27FC236}">
                    <a16:creationId xmlns:a16="http://schemas.microsoft.com/office/drawing/2014/main" id="{5209F44D-CAC0-4364-9511-8ECA02CFF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125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5 w 2"/>
                  <a:gd name="T3" fmla="*/ 0 h 3"/>
                  <a:gd name="T4" fmla="*/ 8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2" name="Freeform 65">
                <a:extLst>
                  <a:ext uri="{FF2B5EF4-FFF2-40B4-BE49-F238E27FC236}">
                    <a16:creationId xmlns:a16="http://schemas.microsoft.com/office/drawing/2014/main" id="{B1566405-CE0B-455E-8DB8-164220B80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7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3" name="Freeform 66">
                <a:extLst>
                  <a:ext uri="{FF2B5EF4-FFF2-40B4-BE49-F238E27FC236}">
                    <a16:creationId xmlns:a16="http://schemas.microsoft.com/office/drawing/2014/main" id="{A15465E4-6730-4E6F-9A09-782B71D74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114"/>
                <a:ext cx="9" cy="6"/>
              </a:xfrm>
              <a:custGeom>
                <a:avLst/>
                <a:gdLst>
                  <a:gd name="T0" fmla="*/ 12 w 6"/>
                  <a:gd name="T1" fmla="*/ 8 h 4"/>
                  <a:gd name="T2" fmla="*/ 8 w 6"/>
                  <a:gd name="T3" fmla="*/ 12 h 4"/>
                  <a:gd name="T4" fmla="*/ 18 w 6"/>
                  <a:gd name="T5" fmla="*/ 12 h 4"/>
                  <a:gd name="T6" fmla="*/ 0 w 6"/>
                  <a:gd name="T7" fmla="*/ 8 h 4"/>
                  <a:gd name="T8" fmla="*/ 5 w 6"/>
                  <a:gd name="T9" fmla="*/ 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5" y="4"/>
                      <a:pt x="5" y="3"/>
                    </a:cubicBezTo>
                    <a:cubicBezTo>
                      <a:pt x="6" y="0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4" name="Freeform 67">
                <a:extLst>
                  <a:ext uri="{FF2B5EF4-FFF2-40B4-BE49-F238E27FC236}">
                    <a16:creationId xmlns:a16="http://schemas.microsoft.com/office/drawing/2014/main" id="{FE7854A1-FFFB-41D9-9F80-73520B011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0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5" name="Freeform 68">
                <a:extLst>
                  <a:ext uri="{FF2B5EF4-FFF2-40B4-BE49-F238E27FC236}">
                    <a16:creationId xmlns:a16="http://schemas.microsoft.com/office/drawing/2014/main" id="{FD5C7AE2-F226-4C5B-99B0-2F1FD0696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122"/>
                <a:ext cx="9" cy="9"/>
              </a:xfrm>
              <a:custGeom>
                <a:avLst/>
                <a:gdLst>
                  <a:gd name="T0" fmla="*/ 14 w 6"/>
                  <a:gd name="T1" fmla="*/ 8 h 6"/>
                  <a:gd name="T2" fmla="*/ 5 w 6"/>
                  <a:gd name="T3" fmla="*/ 14 h 6"/>
                  <a:gd name="T4" fmla="*/ 14 w 6"/>
                  <a:gd name="T5" fmla="*/ 14 h 6"/>
                  <a:gd name="T6" fmla="*/ 5 w 6"/>
                  <a:gd name="T7" fmla="*/ 18 h 6"/>
                  <a:gd name="T8" fmla="*/ 18 w 6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2"/>
                    </a:moveTo>
                    <a:cubicBezTo>
                      <a:pt x="3" y="2"/>
                      <a:pt x="1" y="2"/>
                      <a:pt x="1" y="4"/>
                    </a:cubicBezTo>
                    <a:cubicBezTo>
                      <a:pt x="1" y="6"/>
                      <a:pt x="4" y="5"/>
                      <a:pt x="4" y="4"/>
                    </a:cubicBezTo>
                    <a:cubicBezTo>
                      <a:pt x="6" y="0"/>
                      <a:pt x="0" y="1"/>
                      <a:pt x="1" y="5"/>
                    </a:cubicBezTo>
                    <a:cubicBezTo>
                      <a:pt x="2" y="6"/>
                      <a:pt x="5" y="3"/>
                      <a:pt x="5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6" name="Freeform 69">
                <a:extLst>
                  <a:ext uri="{FF2B5EF4-FFF2-40B4-BE49-F238E27FC236}">
                    <a16:creationId xmlns:a16="http://schemas.microsoft.com/office/drawing/2014/main" id="{C0038F33-AE53-4E70-B59C-146933782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131"/>
                <a:ext cx="3" cy="1"/>
              </a:xfrm>
              <a:custGeom>
                <a:avLst/>
                <a:gdLst>
                  <a:gd name="T0" fmla="*/ 8 w 2"/>
                  <a:gd name="T1" fmla="*/ 1 h 1"/>
                  <a:gd name="T2" fmla="*/ 0 w 2"/>
                  <a:gd name="T3" fmla="*/ 1 h 1"/>
                  <a:gd name="T4" fmla="*/ 5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7" name="Freeform 70">
                <a:extLst>
                  <a:ext uri="{FF2B5EF4-FFF2-40B4-BE49-F238E27FC236}">
                    <a16:creationId xmlns:a16="http://schemas.microsoft.com/office/drawing/2014/main" id="{ADEDF539-CE7E-4BF5-8515-04C81861F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138"/>
                <a:ext cx="13" cy="11"/>
              </a:xfrm>
              <a:custGeom>
                <a:avLst/>
                <a:gdLst>
                  <a:gd name="T0" fmla="*/ 13 w 9"/>
                  <a:gd name="T1" fmla="*/ 13 h 7"/>
                  <a:gd name="T2" fmla="*/ 6 w 9"/>
                  <a:gd name="T3" fmla="*/ 14 h 7"/>
                  <a:gd name="T4" fmla="*/ 14 w 9"/>
                  <a:gd name="T5" fmla="*/ 20 h 7"/>
                  <a:gd name="T6" fmla="*/ 9 w 9"/>
                  <a:gd name="T7" fmla="*/ 1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3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0" y="7"/>
                      <a:pt x="4" y="7"/>
                      <a:pt x="5" y="5"/>
                    </a:cubicBezTo>
                    <a:cubicBezTo>
                      <a:pt x="9" y="1"/>
                      <a:pt x="1" y="0"/>
                      <a:pt x="3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8" name="Freeform 71">
                <a:extLst>
                  <a:ext uri="{FF2B5EF4-FFF2-40B4-BE49-F238E27FC236}">
                    <a16:creationId xmlns:a16="http://schemas.microsoft.com/office/drawing/2014/main" id="{18B4B68E-31EC-433D-BB08-B37FF860F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144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0 w 1"/>
                  <a:gd name="T3" fmla="*/ 8 h 1"/>
                  <a:gd name="T4" fmla="*/ 1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9" name="Freeform 72">
                <a:extLst>
                  <a:ext uri="{FF2B5EF4-FFF2-40B4-BE49-F238E27FC236}">
                    <a16:creationId xmlns:a16="http://schemas.microsoft.com/office/drawing/2014/main" id="{2435D9DA-21C1-4605-A35E-00B1FADA7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111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0" name="Freeform 73">
                <a:extLst>
                  <a:ext uri="{FF2B5EF4-FFF2-40B4-BE49-F238E27FC236}">
                    <a16:creationId xmlns:a16="http://schemas.microsoft.com/office/drawing/2014/main" id="{5B7C26D3-A939-46A8-AEFB-9716B9E91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38"/>
                <a:ext cx="17" cy="12"/>
              </a:xfrm>
              <a:custGeom>
                <a:avLst/>
                <a:gdLst>
                  <a:gd name="T0" fmla="*/ 14 w 11"/>
                  <a:gd name="T1" fmla="*/ 12 h 8"/>
                  <a:gd name="T2" fmla="*/ 22 w 11"/>
                  <a:gd name="T3" fmla="*/ 21 h 8"/>
                  <a:gd name="T4" fmla="*/ 12 w 11"/>
                  <a:gd name="T5" fmla="*/ 1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3"/>
                    </a:moveTo>
                    <a:cubicBezTo>
                      <a:pt x="1" y="2"/>
                      <a:pt x="2" y="8"/>
                      <a:pt x="6" y="6"/>
                    </a:cubicBezTo>
                    <a:cubicBezTo>
                      <a:pt x="11" y="3"/>
                      <a:pt x="0" y="0"/>
                      <a:pt x="3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1" name="Freeform 74">
                <a:extLst>
                  <a:ext uri="{FF2B5EF4-FFF2-40B4-BE49-F238E27FC236}">
                    <a16:creationId xmlns:a16="http://schemas.microsoft.com/office/drawing/2014/main" id="{E5BD89E9-B8DD-4F48-B301-27A0AD98C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3" y="1122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2" name="Freeform 75">
                <a:extLst>
                  <a:ext uri="{FF2B5EF4-FFF2-40B4-BE49-F238E27FC236}">
                    <a16:creationId xmlns:a16="http://schemas.microsoft.com/office/drawing/2014/main" id="{12CEF4AA-175A-4EA9-97F8-BE8D48A3F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109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3" name="Freeform 76">
                <a:extLst>
                  <a:ext uri="{FF2B5EF4-FFF2-40B4-BE49-F238E27FC236}">
                    <a16:creationId xmlns:a16="http://schemas.microsoft.com/office/drawing/2014/main" id="{ED119628-608B-470F-A44A-9EA025267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0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4" name="Freeform 77">
                <a:extLst>
                  <a:ext uri="{FF2B5EF4-FFF2-40B4-BE49-F238E27FC236}">
                    <a16:creationId xmlns:a16="http://schemas.microsoft.com/office/drawing/2014/main" id="{3E854A2A-19F1-48A1-8A85-0BFF5A46E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4" y="109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5" name="Freeform 78">
                <a:extLst>
                  <a:ext uri="{FF2B5EF4-FFF2-40B4-BE49-F238E27FC236}">
                    <a16:creationId xmlns:a16="http://schemas.microsoft.com/office/drawing/2014/main" id="{EDC2C335-EB03-4478-B606-B9DD8AC01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07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6" name="Freeform 79">
                <a:extLst>
                  <a:ext uri="{FF2B5EF4-FFF2-40B4-BE49-F238E27FC236}">
                    <a16:creationId xmlns:a16="http://schemas.microsoft.com/office/drawing/2014/main" id="{00223FA7-9268-4B14-BE3F-FF136029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1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7" name="Freeform 80">
                <a:extLst>
                  <a:ext uri="{FF2B5EF4-FFF2-40B4-BE49-F238E27FC236}">
                    <a16:creationId xmlns:a16="http://schemas.microsoft.com/office/drawing/2014/main" id="{C0244C3E-A4FA-4A57-B552-40359A17C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11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8" name="Freeform 81">
                <a:extLst>
                  <a:ext uri="{FF2B5EF4-FFF2-40B4-BE49-F238E27FC236}">
                    <a16:creationId xmlns:a16="http://schemas.microsoft.com/office/drawing/2014/main" id="{6B328A35-69F7-49F0-ADBF-CE5D05CCF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9" name="Freeform 82">
                <a:extLst>
                  <a:ext uri="{FF2B5EF4-FFF2-40B4-BE49-F238E27FC236}">
                    <a16:creationId xmlns:a16="http://schemas.microsoft.com/office/drawing/2014/main" id="{22674D26-6C85-4474-97E9-CF4806825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09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0" name="Freeform 83">
                <a:extLst>
                  <a:ext uri="{FF2B5EF4-FFF2-40B4-BE49-F238E27FC236}">
                    <a16:creationId xmlns:a16="http://schemas.microsoft.com/office/drawing/2014/main" id="{C0705742-4855-4558-8352-50BD03A58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08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1" name="Freeform 84">
                <a:extLst>
                  <a:ext uri="{FF2B5EF4-FFF2-40B4-BE49-F238E27FC236}">
                    <a16:creationId xmlns:a16="http://schemas.microsoft.com/office/drawing/2014/main" id="{A8F2DFD6-C03B-4063-9F78-122EBDBB9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13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2" name="Freeform 85">
                <a:extLst>
                  <a:ext uri="{FF2B5EF4-FFF2-40B4-BE49-F238E27FC236}">
                    <a16:creationId xmlns:a16="http://schemas.microsoft.com/office/drawing/2014/main" id="{49726273-E819-4449-9468-6859EC427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14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3" name="Freeform 86">
                <a:extLst>
                  <a:ext uri="{FF2B5EF4-FFF2-40B4-BE49-F238E27FC236}">
                    <a16:creationId xmlns:a16="http://schemas.microsoft.com/office/drawing/2014/main" id="{7D72F082-6122-4455-8BD6-876F1D749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53"/>
                <a:ext cx="8" cy="8"/>
              </a:xfrm>
              <a:custGeom>
                <a:avLst/>
                <a:gdLst>
                  <a:gd name="T0" fmla="*/ 21 w 5"/>
                  <a:gd name="T1" fmla="*/ 21 h 5"/>
                  <a:gd name="T2" fmla="*/ 5 w 5"/>
                  <a:gd name="T3" fmla="*/ 0 h 5"/>
                  <a:gd name="T4" fmla="*/ 0 w 5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4"/>
                      <a:pt x="2" y="2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4" name="Freeform 87">
                <a:extLst>
                  <a:ext uri="{FF2B5EF4-FFF2-40B4-BE49-F238E27FC236}">
                    <a16:creationId xmlns:a16="http://schemas.microsoft.com/office/drawing/2014/main" id="{485D9907-830A-4099-BBE5-C248417D3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185"/>
                <a:ext cx="20" cy="21"/>
              </a:xfrm>
              <a:custGeom>
                <a:avLst/>
                <a:gdLst>
                  <a:gd name="T0" fmla="*/ 18 w 13"/>
                  <a:gd name="T1" fmla="*/ 27 h 14"/>
                  <a:gd name="T2" fmla="*/ 8 w 13"/>
                  <a:gd name="T3" fmla="*/ 41 h 14"/>
                  <a:gd name="T4" fmla="*/ 48 w 13"/>
                  <a:gd name="T5" fmla="*/ 45 h 14"/>
                  <a:gd name="T6" fmla="*/ 12 w 13"/>
                  <a:gd name="T7" fmla="*/ 14 h 14"/>
                  <a:gd name="T8" fmla="*/ 12 w 13"/>
                  <a:gd name="T9" fmla="*/ 35 h 14"/>
                  <a:gd name="T10" fmla="*/ 22 w 13"/>
                  <a:gd name="T11" fmla="*/ 26 h 14"/>
                  <a:gd name="T12" fmla="*/ 26 w 13"/>
                  <a:gd name="T13" fmla="*/ 3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4">
                    <a:moveTo>
                      <a:pt x="5" y="8"/>
                    </a:moveTo>
                    <a:cubicBezTo>
                      <a:pt x="3" y="5"/>
                      <a:pt x="0" y="9"/>
                      <a:pt x="2" y="12"/>
                    </a:cubicBezTo>
                    <a:cubicBezTo>
                      <a:pt x="4" y="14"/>
                      <a:pt x="10" y="14"/>
                      <a:pt x="13" y="13"/>
                    </a:cubicBezTo>
                    <a:cubicBezTo>
                      <a:pt x="13" y="8"/>
                      <a:pt x="8" y="0"/>
                      <a:pt x="3" y="4"/>
                    </a:cubicBezTo>
                    <a:cubicBezTo>
                      <a:pt x="2" y="5"/>
                      <a:pt x="0" y="9"/>
                      <a:pt x="3" y="10"/>
                    </a:cubicBezTo>
                    <a:cubicBezTo>
                      <a:pt x="4" y="10"/>
                      <a:pt x="8" y="8"/>
                      <a:pt x="6" y="7"/>
                    </a:cubicBezTo>
                    <a:cubicBezTo>
                      <a:pt x="6" y="8"/>
                      <a:pt x="6" y="8"/>
                      <a:pt x="7" y="9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5" name="Freeform 88">
                <a:extLst>
                  <a:ext uri="{FF2B5EF4-FFF2-40B4-BE49-F238E27FC236}">
                    <a16:creationId xmlns:a16="http://schemas.microsoft.com/office/drawing/2014/main" id="{5E9C5A1E-FBC8-4E12-B108-18891D7E1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184"/>
                <a:ext cx="5" cy="6"/>
              </a:xfrm>
              <a:custGeom>
                <a:avLst/>
                <a:gdLst>
                  <a:gd name="T0" fmla="*/ 0 w 3"/>
                  <a:gd name="T1" fmla="*/ 8 h 4"/>
                  <a:gd name="T2" fmla="*/ 5 w 3"/>
                  <a:gd name="T3" fmla="*/ 14 h 4"/>
                  <a:gd name="T4" fmla="*/ 5 w 3"/>
                  <a:gd name="T5" fmla="*/ 0 h 4"/>
                  <a:gd name="T6" fmla="*/ 0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4"/>
                      <a:pt x="3" y="1"/>
                      <a:pt x="1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6" name="Freeform 89">
                <a:extLst>
                  <a:ext uri="{FF2B5EF4-FFF2-40B4-BE49-F238E27FC236}">
                    <a16:creationId xmlns:a16="http://schemas.microsoft.com/office/drawing/2014/main" id="{E9D84578-9F65-40C2-8FC7-A4C82EE4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140"/>
                <a:ext cx="14" cy="13"/>
              </a:xfrm>
              <a:custGeom>
                <a:avLst/>
                <a:gdLst>
                  <a:gd name="T0" fmla="*/ 14 w 9"/>
                  <a:gd name="T1" fmla="*/ 9 h 9"/>
                  <a:gd name="T2" fmla="*/ 30 w 9"/>
                  <a:gd name="T3" fmla="*/ 14 h 9"/>
                  <a:gd name="T4" fmla="*/ 12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3"/>
                    </a:moveTo>
                    <a:cubicBezTo>
                      <a:pt x="0" y="5"/>
                      <a:pt x="7" y="9"/>
                      <a:pt x="8" y="5"/>
                    </a:cubicBezTo>
                    <a:cubicBezTo>
                      <a:pt x="9" y="2"/>
                      <a:pt x="5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7" name="Freeform 90">
                <a:extLst>
                  <a:ext uri="{FF2B5EF4-FFF2-40B4-BE49-F238E27FC236}">
                    <a16:creationId xmlns:a16="http://schemas.microsoft.com/office/drawing/2014/main" id="{BB35BE6D-5FF1-4BA3-BF89-DA00B54EB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156"/>
                <a:ext cx="3" cy="5"/>
              </a:xfrm>
              <a:custGeom>
                <a:avLst/>
                <a:gdLst>
                  <a:gd name="T0" fmla="*/ 8 w 2"/>
                  <a:gd name="T1" fmla="*/ 5 h 3"/>
                  <a:gd name="T2" fmla="*/ 0 w 2"/>
                  <a:gd name="T3" fmla="*/ 8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8" name="Freeform 91">
                <a:extLst>
                  <a:ext uri="{FF2B5EF4-FFF2-40B4-BE49-F238E27FC236}">
                    <a16:creationId xmlns:a16="http://schemas.microsoft.com/office/drawing/2014/main" id="{2BF36323-038A-4261-9FDE-9A4047B51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16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09" name="Freeform 92">
                <a:extLst>
                  <a:ext uri="{FF2B5EF4-FFF2-40B4-BE49-F238E27FC236}">
                    <a16:creationId xmlns:a16="http://schemas.microsoft.com/office/drawing/2014/main" id="{8F092D1C-76B9-4BC0-A228-5C8D06F7A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179"/>
                <a:ext cx="13" cy="5"/>
              </a:xfrm>
              <a:custGeom>
                <a:avLst/>
                <a:gdLst>
                  <a:gd name="T0" fmla="*/ 13 w 9"/>
                  <a:gd name="T1" fmla="*/ 0 h 3"/>
                  <a:gd name="T2" fmla="*/ 19 w 9"/>
                  <a:gd name="T3" fmla="*/ 13 h 3"/>
                  <a:gd name="T4" fmla="*/ 27 w 9"/>
                  <a:gd name="T5" fmla="*/ 13 h 3"/>
                  <a:gd name="T6" fmla="*/ 20 w 9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cubicBezTo>
                      <a:pt x="0" y="1"/>
                      <a:pt x="4" y="3"/>
                      <a:pt x="6" y="3"/>
                    </a:cubicBezTo>
                    <a:cubicBezTo>
                      <a:pt x="7" y="3"/>
                      <a:pt x="8" y="3"/>
                      <a:pt x="9" y="3"/>
                    </a:cubicBezTo>
                    <a:cubicBezTo>
                      <a:pt x="9" y="2"/>
                      <a:pt x="7" y="1"/>
                      <a:pt x="7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0" name="Freeform 93">
                <a:extLst>
                  <a:ext uri="{FF2B5EF4-FFF2-40B4-BE49-F238E27FC236}">
                    <a16:creationId xmlns:a16="http://schemas.microsoft.com/office/drawing/2014/main" id="{E70DD4AA-94E7-410A-9AB0-705D08AB5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188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1" name="Freeform 94">
                <a:extLst>
                  <a:ext uri="{FF2B5EF4-FFF2-40B4-BE49-F238E27FC236}">
                    <a16:creationId xmlns:a16="http://schemas.microsoft.com/office/drawing/2014/main" id="{A6D5B00D-189B-4AC9-A7AB-BFB5E5B0B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164"/>
                <a:ext cx="10" cy="11"/>
              </a:xfrm>
              <a:custGeom>
                <a:avLst/>
                <a:gdLst>
                  <a:gd name="T0" fmla="*/ 9 w 7"/>
                  <a:gd name="T1" fmla="*/ 8 h 7"/>
                  <a:gd name="T2" fmla="*/ 13 w 7"/>
                  <a:gd name="T3" fmla="*/ 8 h 7"/>
                  <a:gd name="T4" fmla="*/ 1 w 7"/>
                  <a:gd name="T5" fmla="*/ 0 h 7"/>
                  <a:gd name="T6" fmla="*/ 20 w 7"/>
                  <a:gd name="T7" fmla="*/ 14 h 7"/>
                  <a:gd name="T8" fmla="*/ 6 w 7"/>
                  <a:gd name="T9" fmla="*/ 2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2" y="4"/>
                      <a:pt x="0" y="2"/>
                      <a:pt x="1" y="0"/>
                    </a:cubicBezTo>
                    <a:cubicBezTo>
                      <a:pt x="3" y="1"/>
                      <a:pt x="7" y="3"/>
                      <a:pt x="7" y="4"/>
                    </a:cubicBezTo>
                    <a:cubicBezTo>
                      <a:pt x="7" y="7"/>
                      <a:pt x="3" y="6"/>
                      <a:pt x="2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2" name="Freeform 95">
                <a:extLst>
                  <a:ext uri="{FF2B5EF4-FFF2-40B4-BE49-F238E27FC236}">
                    <a16:creationId xmlns:a16="http://schemas.microsoft.com/office/drawing/2014/main" id="{F8B970FD-8543-4394-9616-4454D5EF0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167"/>
                <a:ext cx="4" cy="5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3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3" y="2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3" name="Freeform 96">
                <a:extLst>
                  <a:ext uri="{FF2B5EF4-FFF2-40B4-BE49-F238E27FC236}">
                    <a16:creationId xmlns:a16="http://schemas.microsoft.com/office/drawing/2014/main" id="{6CE376DD-9525-4B84-9191-E9EA49F95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176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4" name="Freeform 97">
                <a:extLst>
                  <a:ext uri="{FF2B5EF4-FFF2-40B4-BE49-F238E27FC236}">
                    <a16:creationId xmlns:a16="http://schemas.microsoft.com/office/drawing/2014/main" id="{DA1CA09D-CD01-4D91-9CC8-EAEC76067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164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8 h 2"/>
                  <a:gd name="T4" fmla="*/ 0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5" name="Freeform 98">
                <a:extLst>
                  <a:ext uri="{FF2B5EF4-FFF2-40B4-BE49-F238E27FC236}">
                    <a16:creationId xmlns:a16="http://schemas.microsoft.com/office/drawing/2014/main" id="{BAE3C438-F5F9-4087-BC93-2294D878B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178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5 w 2"/>
                  <a:gd name="T3" fmla="*/ 1 h 1"/>
                  <a:gd name="T4" fmla="*/ 8 w 2"/>
                  <a:gd name="T5" fmla="*/ 0 h 1"/>
                  <a:gd name="T6" fmla="*/ 8 w 2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6" name="Freeform 99">
                <a:extLst>
                  <a:ext uri="{FF2B5EF4-FFF2-40B4-BE49-F238E27FC236}">
                    <a16:creationId xmlns:a16="http://schemas.microsoft.com/office/drawing/2014/main" id="{E4418EB3-83C4-40D2-AEA9-67DC7B652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196"/>
                <a:ext cx="6" cy="4"/>
              </a:xfrm>
              <a:custGeom>
                <a:avLst/>
                <a:gdLst>
                  <a:gd name="T0" fmla="*/ 12 w 4"/>
                  <a:gd name="T1" fmla="*/ 1 h 3"/>
                  <a:gd name="T2" fmla="*/ 8 w 4"/>
                  <a:gd name="T3" fmla="*/ 7 h 3"/>
                  <a:gd name="T4" fmla="*/ 5 w 4"/>
                  <a:gd name="T5" fmla="*/ 0 h 3"/>
                  <a:gd name="T6" fmla="*/ 5 w 4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2" y="1"/>
                      <a:pt x="1" y="2"/>
                      <a:pt x="2" y="3"/>
                    </a:cubicBezTo>
                    <a:cubicBezTo>
                      <a:pt x="4" y="3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7" name="Freeform 100">
                <a:extLst>
                  <a:ext uri="{FF2B5EF4-FFF2-40B4-BE49-F238E27FC236}">
                    <a16:creationId xmlns:a16="http://schemas.microsoft.com/office/drawing/2014/main" id="{5B6A9FF4-BEA4-4ABC-A867-6FF0FFFFF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21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8" name="Freeform 101">
                <a:extLst>
                  <a:ext uri="{FF2B5EF4-FFF2-40B4-BE49-F238E27FC236}">
                    <a16:creationId xmlns:a16="http://schemas.microsoft.com/office/drawing/2014/main" id="{39698116-C5B6-4410-98C5-6B4FAB803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2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19" name="Freeform 102">
                <a:extLst>
                  <a:ext uri="{FF2B5EF4-FFF2-40B4-BE49-F238E27FC236}">
                    <a16:creationId xmlns:a16="http://schemas.microsoft.com/office/drawing/2014/main" id="{2B08EE6E-7395-4295-BDF8-E137875F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1194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1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0" name="Freeform 103">
                <a:extLst>
                  <a:ext uri="{FF2B5EF4-FFF2-40B4-BE49-F238E27FC236}">
                    <a16:creationId xmlns:a16="http://schemas.microsoft.com/office/drawing/2014/main" id="{A7076FC2-15D7-43D7-AE3E-49811DBB7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150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0 w 2"/>
                  <a:gd name="T3" fmla="*/ 5 h 2"/>
                  <a:gd name="T4" fmla="*/ 5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1" name="Freeform 104">
                <a:extLst>
                  <a:ext uri="{FF2B5EF4-FFF2-40B4-BE49-F238E27FC236}">
                    <a16:creationId xmlns:a16="http://schemas.microsoft.com/office/drawing/2014/main" id="{26A35886-6D5F-4343-8506-258AD4391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14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2" name="Freeform 105">
                <a:extLst>
                  <a:ext uri="{FF2B5EF4-FFF2-40B4-BE49-F238E27FC236}">
                    <a16:creationId xmlns:a16="http://schemas.microsoft.com/office/drawing/2014/main" id="{24CC7552-AFB7-422F-BAD3-97FEC4915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16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1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3" name="Freeform 106">
                <a:extLst>
                  <a:ext uri="{FF2B5EF4-FFF2-40B4-BE49-F238E27FC236}">
                    <a16:creationId xmlns:a16="http://schemas.microsoft.com/office/drawing/2014/main" id="{D4DDC085-1301-443B-99AF-DF3C51DFE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256"/>
                <a:ext cx="6" cy="17"/>
              </a:xfrm>
              <a:custGeom>
                <a:avLst/>
                <a:gdLst>
                  <a:gd name="T0" fmla="*/ 8 w 4"/>
                  <a:gd name="T1" fmla="*/ 26 h 11"/>
                  <a:gd name="T2" fmla="*/ 8 w 4"/>
                  <a:gd name="T3" fmla="*/ 40 h 11"/>
                  <a:gd name="T4" fmla="*/ 0 w 4"/>
                  <a:gd name="T5" fmla="*/ 12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1">
                    <a:moveTo>
                      <a:pt x="2" y="7"/>
                    </a:moveTo>
                    <a:cubicBezTo>
                      <a:pt x="1" y="8"/>
                      <a:pt x="1" y="10"/>
                      <a:pt x="2" y="11"/>
                    </a:cubicBezTo>
                    <a:cubicBezTo>
                      <a:pt x="4" y="9"/>
                      <a:pt x="2" y="0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4" name="Freeform 107">
                <a:extLst>
                  <a:ext uri="{FF2B5EF4-FFF2-40B4-BE49-F238E27FC236}">
                    <a16:creationId xmlns:a16="http://schemas.microsoft.com/office/drawing/2014/main" id="{DCEFEA11-C919-4334-BD33-3EFA72892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208"/>
                <a:ext cx="9" cy="6"/>
              </a:xfrm>
              <a:custGeom>
                <a:avLst/>
                <a:gdLst>
                  <a:gd name="T0" fmla="*/ 5 w 6"/>
                  <a:gd name="T1" fmla="*/ 5 h 4"/>
                  <a:gd name="T2" fmla="*/ 18 w 6"/>
                  <a:gd name="T3" fmla="*/ 12 h 4"/>
                  <a:gd name="T4" fmla="*/ 5 w 6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0" y="4"/>
                      <a:pt x="5" y="4"/>
                      <a:pt x="5" y="3"/>
                    </a:cubicBezTo>
                    <a:cubicBezTo>
                      <a:pt x="6" y="0"/>
                      <a:pt x="2" y="0"/>
                      <a:pt x="1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5" name="Freeform 108">
                <a:extLst>
                  <a:ext uri="{FF2B5EF4-FFF2-40B4-BE49-F238E27FC236}">
                    <a16:creationId xmlns:a16="http://schemas.microsoft.com/office/drawing/2014/main" id="{E6C4EF72-0D7B-4C78-876F-BAAA5331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191"/>
                <a:ext cx="10" cy="11"/>
              </a:xfrm>
              <a:custGeom>
                <a:avLst/>
                <a:gdLst>
                  <a:gd name="T0" fmla="*/ 6 w 7"/>
                  <a:gd name="T1" fmla="*/ 14 h 7"/>
                  <a:gd name="T2" fmla="*/ 14 w 7"/>
                  <a:gd name="T3" fmla="*/ 14 h 7"/>
                  <a:gd name="T4" fmla="*/ 6 w 7"/>
                  <a:gd name="T5" fmla="*/ 1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2" y="4"/>
                    </a:moveTo>
                    <a:cubicBezTo>
                      <a:pt x="0" y="5"/>
                      <a:pt x="3" y="7"/>
                      <a:pt x="5" y="4"/>
                    </a:cubicBezTo>
                    <a:cubicBezTo>
                      <a:pt x="7" y="0"/>
                      <a:pt x="3" y="1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6" name="Freeform 109">
                <a:extLst>
                  <a:ext uri="{FF2B5EF4-FFF2-40B4-BE49-F238E27FC236}">
                    <a16:creationId xmlns:a16="http://schemas.microsoft.com/office/drawing/2014/main" id="{4F97D202-0994-4BFC-8D90-E0970A638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18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7" name="Freeform 110">
                <a:extLst>
                  <a:ext uri="{FF2B5EF4-FFF2-40B4-BE49-F238E27FC236}">
                    <a16:creationId xmlns:a16="http://schemas.microsoft.com/office/drawing/2014/main" id="{A032130C-91D6-43D8-9330-DC6DC070C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202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8" name="Freeform 111">
                <a:extLst>
                  <a:ext uri="{FF2B5EF4-FFF2-40B4-BE49-F238E27FC236}">
                    <a16:creationId xmlns:a16="http://schemas.microsoft.com/office/drawing/2014/main" id="{167CEB64-E020-4B9F-8CAF-B610D4A11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167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29" name="Freeform 112">
                <a:extLst>
                  <a:ext uri="{FF2B5EF4-FFF2-40B4-BE49-F238E27FC236}">
                    <a16:creationId xmlns:a16="http://schemas.microsoft.com/office/drawing/2014/main" id="{C27A522F-4676-47B6-9D10-67313E158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141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0" name="Freeform 113">
                <a:extLst>
                  <a:ext uri="{FF2B5EF4-FFF2-40B4-BE49-F238E27FC236}">
                    <a16:creationId xmlns:a16="http://schemas.microsoft.com/office/drawing/2014/main" id="{6EE4177C-9E6D-43F4-A125-65B0F7989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16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1" name="Freeform 114">
                <a:extLst>
                  <a:ext uri="{FF2B5EF4-FFF2-40B4-BE49-F238E27FC236}">
                    <a16:creationId xmlns:a16="http://schemas.microsoft.com/office/drawing/2014/main" id="{BED34F08-530C-4CE5-99EF-813D1F1D4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18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2" name="Freeform 115">
                <a:extLst>
                  <a:ext uri="{FF2B5EF4-FFF2-40B4-BE49-F238E27FC236}">
                    <a16:creationId xmlns:a16="http://schemas.microsoft.com/office/drawing/2014/main" id="{7F05EE3B-3FEB-4E2B-A9E5-A08C0287E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231"/>
                <a:ext cx="5" cy="4"/>
              </a:xfrm>
              <a:custGeom>
                <a:avLst/>
                <a:gdLst>
                  <a:gd name="T0" fmla="*/ 8 w 3"/>
                  <a:gd name="T1" fmla="*/ 1 h 3"/>
                  <a:gd name="T2" fmla="*/ 5 w 3"/>
                  <a:gd name="T3" fmla="*/ 5 h 3"/>
                  <a:gd name="T4" fmla="*/ 13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0" y="2"/>
                      <a:pt x="1" y="2"/>
                    </a:cubicBezTo>
                    <a:cubicBezTo>
                      <a:pt x="2" y="3"/>
                      <a:pt x="3" y="1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3" name="Freeform 116">
                <a:extLst>
                  <a:ext uri="{FF2B5EF4-FFF2-40B4-BE49-F238E27FC236}">
                    <a16:creationId xmlns:a16="http://schemas.microsoft.com/office/drawing/2014/main" id="{817731D6-E317-4304-827E-E5899D974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155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4" name="Freeform 117">
                <a:extLst>
                  <a:ext uri="{FF2B5EF4-FFF2-40B4-BE49-F238E27FC236}">
                    <a16:creationId xmlns:a16="http://schemas.microsoft.com/office/drawing/2014/main" id="{D768E2F1-954B-4E51-8FE8-A2F07C488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5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5" name="Freeform 118">
                <a:extLst>
                  <a:ext uri="{FF2B5EF4-FFF2-40B4-BE49-F238E27FC236}">
                    <a16:creationId xmlns:a16="http://schemas.microsoft.com/office/drawing/2014/main" id="{24C5D425-EBD9-47E5-B3F8-33F26F4E1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262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6" name="Freeform 119">
                <a:extLst>
                  <a:ext uri="{FF2B5EF4-FFF2-40B4-BE49-F238E27FC236}">
                    <a16:creationId xmlns:a16="http://schemas.microsoft.com/office/drawing/2014/main" id="{4822D488-6C8E-4305-8F0B-256C98F03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1175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5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7" name="Freeform 120">
                <a:extLst>
                  <a:ext uri="{FF2B5EF4-FFF2-40B4-BE49-F238E27FC236}">
                    <a16:creationId xmlns:a16="http://schemas.microsoft.com/office/drawing/2014/main" id="{23A644E3-E2ED-4C9B-B1B2-FF4C75C4E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216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8" name="Freeform 121">
                <a:extLst>
                  <a:ext uri="{FF2B5EF4-FFF2-40B4-BE49-F238E27FC236}">
                    <a16:creationId xmlns:a16="http://schemas.microsoft.com/office/drawing/2014/main" id="{50C426E9-C6EE-457F-AFF0-14F1283DC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12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39" name="Freeform 122">
                <a:extLst>
                  <a:ext uri="{FF2B5EF4-FFF2-40B4-BE49-F238E27FC236}">
                    <a16:creationId xmlns:a16="http://schemas.microsoft.com/office/drawing/2014/main" id="{3E5307F9-EE44-4C0A-A3C4-B0213CF15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241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0" name="Freeform 123">
                <a:extLst>
                  <a:ext uri="{FF2B5EF4-FFF2-40B4-BE49-F238E27FC236}">
                    <a16:creationId xmlns:a16="http://schemas.microsoft.com/office/drawing/2014/main" id="{66311F1A-01BB-4BA6-9B85-C64A33739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143"/>
                <a:ext cx="3" cy="1"/>
              </a:xfrm>
              <a:custGeom>
                <a:avLst/>
                <a:gdLst>
                  <a:gd name="T0" fmla="*/ 5 w 2"/>
                  <a:gd name="T1" fmla="*/ 1 h 1"/>
                  <a:gd name="T2" fmla="*/ 0 w 2"/>
                  <a:gd name="T3" fmla="*/ 1 h 1"/>
                  <a:gd name="T4" fmla="*/ 8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1" name="Freeform 124">
                <a:extLst>
                  <a:ext uri="{FF2B5EF4-FFF2-40B4-BE49-F238E27FC236}">
                    <a16:creationId xmlns:a16="http://schemas.microsoft.com/office/drawing/2014/main" id="{3BB351A1-F162-46E1-B1E2-2BD8C55E9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105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2" name="Freeform 125">
                <a:extLst>
                  <a:ext uri="{FF2B5EF4-FFF2-40B4-BE49-F238E27FC236}">
                    <a16:creationId xmlns:a16="http://schemas.microsoft.com/office/drawing/2014/main" id="{1331B28C-6D42-4E9A-8EF4-4D38E72DA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116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3" name="Freeform 126">
                <a:extLst>
                  <a:ext uri="{FF2B5EF4-FFF2-40B4-BE49-F238E27FC236}">
                    <a16:creationId xmlns:a16="http://schemas.microsoft.com/office/drawing/2014/main" id="{2A32777D-BC45-4C80-ADC0-32E6C8B2F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122"/>
                <a:ext cx="8" cy="6"/>
              </a:xfrm>
              <a:custGeom>
                <a:avLst/>
                <a:gdLst>
                  <a:gd name="T0" fmla="*/ 13 w 5"/>
                  <a:gd name="T1" fmla="*/ 0 h 4"/>
                  <a:gd name="T2" fmla="*/ 5 w 5"/>
                  <a:gd name="T3" fmla="*/ 8 h 4"/>
                  <a:gd name="T4" fmla="*/ 16 w 5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0" y="1"/>
                      <a:pt x="1" y="2"/>
                    </a:cubicBezTo>
                    <a:cubicBezTo>
                      <a:pt x="1" y="4"/>
                      <a:pt x="5" y="3"/>
                      <a:pt x="4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4" name="Freeform 127">
                <a:extLst>
                  <a:ext uri="{FF2B5EF4-FFF2-40B4-BE49-F238E27FC236}">
                    <a16:creationId xmlns:a16="http://schemas.microsoft.com/office/drawing/2014/main" id="{56EF6F35-C5C4-4520-A34A-D368EE341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12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5" name="Freeform 128">
                <a:extLst>
                  <a:ext uri="{FF2B5EF4-FFF2-40B4-BE49-F238E27FC236}">
                    <a16:creationId xmlns:a16="http://schemas.microsoft.com/office/drawing/2014/main" id="{4EC3B501-CC01-4956-B886-B6DE825D0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1129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5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6" name="Freeform 129">
                <a:extLst>
                  <a:ext uri="{FF2B5EF4-FFF2-40B4-BE49-F238E27FC236}">
                    <a16:creationId xmlns:a16="http://schemas.microsoft.com/office/drawing/2014/main" id="{0617E093-7D74-4CA0-B3BA-2F443DBFB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14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7" name="Freeform 130">
                <a:extLst>
                  <a:ext uri="{FF2B5EF4-FFF2-40B4-BE49-F238E27FC236}">
                    <a16:creationId xmlns:a16="http://schemas.microsoft.com/office/drawing/2014/main" id="{D72FAB62-4738-4365-871C-BEADCD9AF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164"/>
                <a:ext cx="5" cy="6"/>
              </a:xfrm>
              <a:custGeom>
                <a:avLst/>
                <a:gdLst>
                  <a:gd name="T0" fmla="*/ 13 w 3"/>
                  <a:gd name="T1" fmla="*/ 12 h 4"/>
                  <a:gd name="T2" fmla="*/ 8 w 3"/>
                  <a:gd name="T3" fmla="*/ 12 h 4"/>
                  <a:gd name="T4" fmla="*/ 8 w 3"/>
                  <a:gd name="T5" fmla="*/ 0 h 4"/>
                  <a:gd name="T6" fmla="*/ 8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2"/>
                      <a:pt x="3" y="0"/>
                      <a:pt x="2" y="0"/>
                    </a:cubicBezTo>
                    <a:cubicBezTo>
                      <a:pt x="0" y="0"/>
                      <a:pt x="0" y="4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8" name="Freeform 131">
                <a:extLst>
                  <a:ext uri="{FF2B5EF4-FFF2-40B4-BE49-F238E27FC236}">
                    <a16:creationId xmlns:a16="http://schemas.microsoft.com/office/drawing/2014/main" id="{C7B9D51F-466C-4DC7-BC35-EA3A7A3E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10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49" name="Freeform 132">
                <a:extLst>
                  <a:ext uri="{FF2B5EF4-FFF2-40B4-BE49-F238E27FC236}">
                    <a16:creationId xmlns:a16="http://schemas.microsoft.com/office/drawing/2014/main" id="{0F58E4EE-76BE-42B8-8158-F7A2A4B81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1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0" name="Freeform 133">
                <a:extLst>
                  <a:ext uri="{FF2B5EF4-FFF2-40B4-BE49-F238E27FC236}">
                    <a16:creationId xmlns:a16="http://schemas.microsoft.com/office/drawing/2014/main" id="{90377023-2880-4A58-A11D-D590CE52A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194"/>
                <a:ext cx="4" cy="5"/>
              </a:xfrm>
              <a:custGeom>
                <a:avLst/>
                <a:gdLst>
                  <a:gd name="T0" fmla="*/ 1 w 3"/>
                  <a:gd name="T1" fmla="*/ 8 h 3"/>
                  <a:gd name="T2" fmla="*/ 1 w 3"/>
                  <a:gd name="T3" fmla="*/ 0 h 3"/>
                  <a:gd name="T4" fmla="*/ 1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1"/>
                      <a:pt x="2" y="3"/>
                      <a:pt x="1" y="3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1" name="Freeform 134">
                <a:extLst>
                  <a:ext uri="{FF2B5EF4-FFF2-40B4-BE49-F238E27FC236}">
                    <a16:creationId xmlns:a16="http://schemas.microsoft.com/office/drawing/2014/main" id="{A983E0C2-4C63-4E75-9AE2-C8342C7AA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13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2" name="Freeform 135">
                <a:extLst>
                  <a:ext uri="{FF2B5EF4-FFF2-40B4-BE49-F238E27FC236}">
                    <a16:creationId xmlns:a16="http://schemas.microsoft.com/office/drawing/2014/main" id="{92853249-818F-4342-90C9-DC8614EB1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129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3" name="Freeform 136">
                <a:extLst>
                  <a:ext uri="{FF2B5EF4-FFF2-40B4-BE49-F238E27FC236}">
                    <a16:creationId xmlns:a16="http://schemas.microsoft.com/office/drawing/2014/main" id="{4ED53F42-8626-47E3-A00C-AD640184B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1119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4" name="Freeform 137">
                <a:extLst>
                  <a:ext uri="{FF2B5EF4-FFF2-40B4-BE49-F238E27FC236}">
                    <a16:creationId xmlns:a16="http://schemas.microsoft.com/office/drawing/2014/main" id="{08E402CA-A798-4587-B778-16017132A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10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5" name="Freeform 138">
                <a:extLst>
                  <a:ext uri="{FF2B5EF4-FFF2-40B4-BE49-F238E27FC236}">
                    <a16:creationId xmlns:a16="http://schemas.microsoft.com/office/drawing/2014/main" id="{5511EEEE-D3CD-40A2-8D3D-5692A97C6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0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6" name="Freeform 139">
                <a:extLst>
                  <a:ext uri="{FF2B5EF4-FFF2-40B4-BE49-F238E27FC236}">
                    <a16:creationId xmlns:a16="http://schemas.microsoft.com/office/drawing/2014/main" id="{1FE93F4C-24C7-4A7E-9B89-3A83AA2D3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07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7" name="Freeform 140">
                <a:extLst>
                  <a:ext uri="{FF2B5EF4-FFF2-40B4-BE49-F238E27FC236}">
                    <a16:creationId xmlns:a16="http://schemas.microsoft.com/office/drawing/2014/main" id="{92E530F9-E965-489B-B8ED-7DE207FE0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08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8" name="Freeform 141">
                <a:extLst>
                  <a:ext uri="{FF2B5EF4-FFF2-40B4-BE49-F238E27FC236}">
                    <a16:creationId xmlns:a16="http://schemas.microsoft.com/office/drawing/2014/main" id="{24B3D0C5-C9CF-40B3-8FE9-8BF9A2F47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126"/>
                <a:ext cx="3" cy="2"/>
              </a:xfrm>
              <a:custGeom>
                <a:avLst/>
                <a:gdLst>
                  <a:gd name="T0" fmla="*/ 8 w 2"/>
                  <a:gd name="T1" fmla="*/ 8 h 1"/>
                  <a:gd name="T2" fmla="*/ 8 w 2"/>
                  <a:gd name="T3" fmla="*/ 8 h 1"/>
                  <a:gd name="T4" fmla="*/ 8 w 2"/>
                  <a:gd name="T5" fmla="*/ 0 h 1"/>
                  <a:gd name="T6" fmla="*/ 5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59" name="Freeform 142">
                <a:extLst>
                  <a:ext uri="{FF2B5EF4-FFF2-40B4-BE49-F238E27FC236}">
                    <a16:creationId xmlns:a16="http://schemas.microsoft.com/office/drawing/2014/main" id="{7A73647D-C3B8-46C1-99DF-B9040BDDD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131"/>
                <a:ext cx="7" cy="4"/>
              </a:xfrm>
              <a:custGeom>
                <a:avLst/>
                <a:gdLst>
                  <a:gd name="T0" fmla="*/ 6 w 5"/>
                  <a:gd name="T1" fmla="*/ 5 h 3"/>
                  <a:gd name="T2" fmla="*/ 8 w 5"/>
                  <a:gd name="T3" fmla="*/ 0 h 3"/>
                  <a:gd name="T4" fmla="*/ 6 w 5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2"/>
                    </a:moveTo>
                    <a:cubicBezTo>
                      <a:pt x="0" y="2"/>
                      <a:pt x="2" y="0"/>
                      <a:pt x="3" y="0"/>
                    </a:cubicBezTo>
                    <a:cubicBezTo>
                      <a:pt x="5" y="1"/>
                      <a:pt x="3" y="3"/>
                      <a:pt x="2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0" name="Freeform 143">
                <a:extLst>
                  <a:ext uri="{FF2B5EF4-FFF2-40B4-BE49-F238E27FC236}">
                    <a16:creationId xmlns:a16="http://schemas.microsoft.com/office/drawing/2014/main" id="{0576974A-536D-4365-8D08-6CCC21E6A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8" y="1129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0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1" name="Freeform 144">
                <a:extLst>
                  <a:ext uri="{FF2B5EF4-FFF2-40B4-BE49-F238E27FC236}">
                    <a16:creationId xmlns:a16="http://schemas.microsoft.com/office/drawing/2014/main" id="{3F7247D5-772E-4C98-99B4-8C089B450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11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2" name="Freeform 145">
                <a:extLst>
                  <a:ext uri="{FF2B5EF4-FFF2-40B4-BE49-F238E27FC236}">
                    <a16:creationId xmlns:a16="http://schemas.microsoft.com/office/drawing/2014/main" id="{049E15AD-3859-4896-B1E4-B1BD91F65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211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3" name="Freeform 146">
                <a:extLst>
                  <a:ext uri="{FF2B5EF4-FFF2-40B4-BE49-F238E27FC236}">
                    <a16:creationId xmlns:a16="http://schemas.microsoft.com/office/drawing/2014/main" id="{2729D5CB-657C-42B7-A876-D18F4939D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8" y="1163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0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4" name="Freeform 147">
                <a:extLst>
                  <a:ext uri="{FF2B5EF4-FFF2-40B4-BE49-F238E27FC236}">
                    <a16:creationId xmlns:a16="http://schemas.microsoft.com/office/drawing/2014/main" id="{1575E036-531E-4C39-B994-E979CB354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17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5" name="Freeform 148">
                <a:extLst>
                  <a:ext uri="{FF2B5EF4-FFF2-40B4-BE49-F238E27FC236}">
                    <a16:creationId xmlns:a16="http://schemas.microsoft.com/office/drawing/2014/main" id="{F38F5580-2DBA-412B-ADFD-3DE823D76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156"/>
                <a:ext cx="5" cy="4"/>
              </a:xfrm>
              <a:custGeom>
                <a:avLst/>
                <a:gdLst>
                  <a:gd name="T0" fmla="*/ 5 w 3"/>
                  <a:gd name="T1" fmla="*/ 16 h 2"/>
                  <a:gd name="T2" fmla="*/ 0 w 3"/>
                  <a:gd name="T3" fmla="*/ 16 h 2"/>
                  <a:gd name="T4" fmla="*/ 8 w 3"/>
                  <a:gd name="T5" fmla="*/ 0 h 2"/>
                  <a:gd name="T6" fmla="*/ 0 w 3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1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6" name="Freeform 149">
                <a:extLst>
                  <a:ext uri="{FF2B5EF4-FFF2-40B4-BE49-F238E27FC236}">
                    <a16:creationId xmlns:a16="http://schemas.microsoft.com/office/drawing/2014/main" id="{75FE70ED-E5E5-4758-83A7-5C1E90A9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11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7" name="Freeform 150">
                <a:extLst>
                  <a:ext uri="{FF2B5EF4-FFF2-40B4-BE49-F238E27FC236}">
                    <a16:creationId xmlns:a16="http://schemas.microsoft.com/office/drawing/2014/main" id="{9C3187BE-A1F6-46F8-B954-5648B8AEE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13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8" name="Freeform 151">
                <a:extLst>
                  <a:ext uri="{FF2B5EF4-FFF2-40B4-BE49-F238E27FC236}">
                    <a16:creationId xmlns:a16="http://schemas.microsoft.com/office/drawing/2014/main" id="{F7B3EF66-20D5-4EB0-9A90-C0CF6EB0A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19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69" name="Freeform 152">
                <a:extLst>
                  <a:ext uri="{FF2B5EF4-FFF2-40B4-BE49-F238E27FC236}">
                    <a16:creationId xmlns:a16="http://schemas.microsoft.com/office/drawing/2014/main" id="{22569A84-F471-46FB-B690-F2CA022F0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2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0" name="Freeform 153">
                <a:extLst>
                  <a:ext uri="{FF2B5EF4-FFF2-40B4-BE49-F238E27FC236}">
                    <a16:creationId xmlns:a16="http://schemas.microsoft.com/office/drawing/2014/main" id="{5B4AC0C4-CBAF-4DBB-8987-DF6C1C531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1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1" name="Freeform 154">
                <a:extLst>
                  <a:ext uri="{FF2B5EF4-FFF2-40B4-BE49-F238E27FC236}">
                    <a16:creationId xmlns:a16="http://schemas.microsoft.com/office/drawing/2014/main" id="{1293DBE3-C206-4F30-B7C6-936666AC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15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2" name="Freeform 155">
                <a:extLst>
                  <a:ext uri="{FF2B5EF4-FFF2-40B4-BE49-F238E27FC236}">
                    <a16:creationId xmlns:a16="http://schemas.microsoft.com/office/drawing/2014/main" id="{D2CE112B-5994-48DF-AB81-B0F72314A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14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3" name="Freeform 156">
                <a:extLst>
                  <a:ext uri="{FF2B5EF4-FFF2-40B4-BE49-F238E27FC236}">
                    <a16:creationId xmlns:a16="http://schemas.microsoft.com/office/drawing/2014/main" id="{203C2D5D-1F0B-498C-A9D9-07037DBD8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187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0 w 2"/>
                  <a:gd name="T3" fmla="*/ 5 h 2"/>
                  <a:gd name="T4" fmla="*/ 5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4" name="Freeform 157">
                <a:extLst>
                  <a:ext uri="{FF2B5EF4-FFF2-40B4-BE49-F238E27FC236}">
                    <a16:creationId xmlns:a16="http://schemas.microsoft.com/office/drawing/2014/main" id="{C9BF152F-4C47-4479-BA69-28C4C3975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120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5" name="Freeform 158">
                <a:extLst>
                  <a:ext uri="{FF2B5EF4-FFF2-40B4-BE49-F238E27FC236}">
                    <a16:creationId xmlns:a16="http://schemas.microsoft.com/office/drawing/2014/main" id="{9C5A1BD3-C313-475F-8143-149AF50F5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18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6" name="Freeform 159">
                <a:extLst>
                  <a:ext uri="{FF2B5EF4-FFF2-40B4-BE49-F238E27FC236}">
                    <a16:creationId xmlns:a16="http://schemas.microsoft.com/office/drawing/2014/main" id="{01D5AFD8-FB11-4FB7-84B4-D86F901E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40"/>
                <a:ext cx="1" cy="3"/>
              </a:xfrm>
              <a:custGeom>
                <a:avLst/>
                <a:gdLst>
                  <a:gd name="T0" fmla="*/ 1 w 1"/>
                  <a:gd name="T1" fmla="*/ 5 h 2"/>
                  <a:gd name="T2" fmla="*/ 0 w 1"/>
                  <a:gd name="T3" fmla="*/ 5 h 2"/>
                  <a:gd name="T4" fmla="*/ 1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7" name="Freeform 160">
                <a:extLst>
                  <a:ext uri="{FF2B5EF4-FFF2-40B4-BE49-F238E27FC236}">
                    <a16:creationId xmlns:a16="http://schemas.microsoft.com/office/drawing/2014/main" id="{6FFE194F-E70F-4DEA-A40F-9BB074124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24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8" name="Freeform 161">
                <a:extLst>
                  <a:ext uri="{FF2B5EF4-FFF2-40B4-BE49-F238E27FC236}">
                    <a16:creationId xmlns:a16="http://schemas.microsoft.com/office/drawing/2014/main" id="{EF88611B-47A2-483E-A523-F37089C3B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262"/>
                <a:ext cx="3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8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79" name="Freeform 162">
                <a:extLst>
                  <a:ext uri="{FF2B5EF4-FFF2-40B4-BE49-F238E27FC236}">
                    <a16:creationId xmlns:a16="http://schemas.microsoft.com/office/drawing/2014/main" id="{302B7864-577A-49AD-A681-F1C6F7E7C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2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0" name="Freeform 163">
                <a:extLst>
                  <a:ext uri="{FF2B5EF4-FFF2-40B4-BE49-F238E27FC236}">
                    <a16:creationId xmlns:a16="http://schemas.microsoft.com/office/drawing/2014/main" id="{AB9D5F38-F6AE-46FF-86EA-991CBEF15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120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1" name="Freeform 164">
                <a:extLst>
                  <a:ext uri="{FF2B5EF4-FFF2-40B4-BE49-F238E27FC236}">
                    <a16:creationId xmlns:a16="http://schemas.microsoft.com/office/drawing/2014/main" id="{C4DD0C64-730D-4739-90A9-D12ADB22A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12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2" name="Freeform 165">
                <a:extLst>
                  <a:ext uri="{FF2B5EF4-FFF2-40B4-BE49-F238E27FC236}">
                    <a16:creationId xmlns:a16="http://schemas.microsoft.com/office/drawing/2014/main" id="{D72A17A8-71C5-484D-A70B-4C78943FA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08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3" name="Freeform 166">
                <a:extLst>
                  <a:ext uri="{FF2B5EF4-FFF2-40B4-BE49-F238E27FC236}">
                    <a16:creationId xmlns:a16="http://schemas.microsoft.com/office/drawing/2014/main" id="{5601CEA3-7B20-4978-9972-9DEE071C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1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4" name="Freeform 167">
                <a:extLst>
                  <a:ext uri="{FF2B5EF4-FFF2-40B4-BE49-F238E27FC236}">
                    <a16:creationId xmlns:a16="http://schemas.microsoft.com/office/drawing/2014/main" id="{A9F6BA5B-BAD4-4322-98D6-5B5D663AB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132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5" name="Freeform 168">
                <a:extLst>
                  <a:ext uri="{FF2B5EF4-FFF2-40B4-BE49-F238E27FC236}">
                    <a16:creationId xmlns:a16="http://schemas.microsoft.com/office/drawing/2014/main" id="{3D3F4F17-FA1C-4EE3-BE97-6A429987E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3" y="11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6" name="Freeform 169">
                <a:extLst>
                  <a:ext uri="{FF2B5EF4-FFF2-40B4-BE49-F238E27FC236}">
                    <a16:creationId xmlns:a16="http://schemas.microsoft.com/office/drawing/2014/main" id="{07C4607F-459B-45BB-B435-E6CBA1A88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14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7" name="Freeform 170">
                <a:extLst>
                  <a:ext uri="{FF2B5EF4-FFF2-40B4-BE49-F238E27FC236}">
                    <a16:creationId xmlns:a16="http://schemas.microsoft.com/office/drawing/2014/main" id="{380CEBD3-6CC1-484E-9A0E-858C5386A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08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8" name="Freeform 171">
                <a:extLst>
                  <a:ext uri="{FF2B5EF4-FFF2-40B4-BE49-F238E27FC236}">
                    <a16:creationId xmlns:a16="http://schemas.microsoft.com/office/drawing/2014/main" id="{BAC53A6C-C441-4C2D-8061-C86C393A1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081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89" name="Freeform 172">
                <a:extLst>
                  <a:ext uri="{FF2B5EF4-FFF2-40B4-BE49-F238E27FC236}">
                    <a16:creationId xmlns:a16="http://schemas.microsoft.com/office/drawing/2014/main" id="{B6DE42CF-2579-4D24-A0D6-63A1AA37D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194"/>
                <a:ext cx="12" cy="8"/>
              </a:xfrm>
              <a:custGeom>
                <a:avLst/>
                <a:gdLst>
                  <a:gd name="T0" fmla="*/ 14 w 8"/>
                  <a:gd name="T1" fmla="*/ 5 h 5"/>
                  <a:gd name="T2" fmla="*/ 12 w 8"/>
                  <a:gd name="T3" fmla="*/ 16 h 5"/>
                  <a:gd name="T4" fmla="*/ 18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4" y="1"/>
                    </a:moveTo>
                    <a:cubicBezTo>
                      <a:pt x="2" y="0"/>
                      <a:pt x="0" y="3"/>
                      <a:pt x="3" y="4"/>
                    </a:cubicBezTo>
                    <a:cubicBezTo>
                      <a:pt x="5" y="5"/>
                      <a:pt x="8" y="0"/>
                      <a:pt x="5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0" name="Freeform 173">
                <a:extLst>
                  <a:ext uri="{FF2B5EF4-FFF2-40B4-BE49-F238E27FC236}">
                    <a16:creationId xmlns:a16="http://schemas.microsoft.com/office/drawing/2014/main" id="{17DBA2D8-73E0-47C8-8E03-C53081CC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191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8 h 3"/>
                  <a:gd name="T4" fmla="*/ 0 w 2"/>
                  <a:gd name="T5" fmla="*/ 5 h 3"/>
                  <a:gd name="T6" fmla="*/ 0 w 2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3"/>
                      <a:pt x="2" y="2"/>
                    </a:cubicBezTo>
                    <a:cubicBezTo>
                      <a:pt x="2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1" name="Freeform 174">
                <a:extLst>
                  <a:ext uri="{FF2B5EF4-FFF2-40B4-BE49-F238E27FC236}">
                    <a16:creationId xmlns:a16="http://schemas.microsoft.com/office/drawing/2014/main" id="{F9466160-40B3-445A-81BF-9C2977AAB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226"/>
                <a:ext cx="10" cy="9"/>
              </a:xfrm>
              <a:custGeom>
                <a:avLst/>
                <a:gdLst>
                  <a:gd name="T0" fmla="*/ 9 w 7"/>
                  <a:gd name="T1" fmla="*/ 14 h 6"/>
                  <a:gd name="T2" fmla="*/ 6 w 7"/>
                  <a:gd name="T3" fmla="*/ 14 h 6"/>
                  <a:gd name="T4" fmla="*/ 6 w 7"/>
                  <a:gd name="T5" fmla="*/ 21 h 6"/>
                  <a:gd name="T6" fmla="*/ 6 w 7"/>
                  <a:gd name="T7" fmla="*/ 1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7" y="4"/>
                      <a:pt x="0" y="0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2" name="Freeform 175">
                <a:extLst>
                  <a:ext uri="{FF2B5EF4-FFF2-40B4-BE49-F238E27FC236}">
                    <a16:creationId xmlns:a16="http://schemas.microsoft.com/office/drawing/2014/main" id="{15DE5EA1-7287-4EA2-B701-B4071C0E6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267"/>
                <a:ext cx="3" cy="5"/>
              </a:xfrm>
              <a:custGeom>
                <a:avLst/>
                <a:gdLst>
                  <a:gd name="T0" fmla="*/ 5 w 2"/>
                  <a:gd name="T1" fmla="*/ 5 h 3"/>
                  <a:gd name="T2" fmla="*/ 0 w 2"/>
                  <a:gd name="T3" fmla="*/ 0 h 3"/>
                  <a:gd name="T4" fmla="*/ 8 w 2"/>
                  <a:gd name="T5" fmla="*/ 8 h 3"/>
                  <a:gd name="T6" fmla="*/ 0 w 2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3" name="Freeform 176">
                <a:extLst>
                  <a:ext uri="{FF2B5EF4-FFF2-40B4-BE49-F238E27FC236}">
                    <a16:creationId xmlns:a16="http://schemas.microsoft.com/office/drawing/2014/main" id="{F2CB2E1F-DD9C-40D3-8DB4-61495C97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24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4" name="Freeform 177">
                <a:extLst>
                  <a:ext uri="{FF2B5EF4-FFF2-40B4-BE49-F238E27FC236}">
                    <a16:creationId xmlns:a16="http://schemas.microsoft.com/office/drawing/2014/main" id="{CC96EEA9-FD03-4649-930B-EF15C93C5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1179"/>
                <a:ext cx="3" cy="2"/>
              </a:xfrm>
              <a:custGeom>
                <a:avLst/>
                <a:gdLst>
                  <a:gd name="T0" fmla="*/ 8 w 2"/>
                  <a:gd name="T1" fmla="*/ 8 h 1"/>
                  <a:gd name="T2" fmla="*/ 0 w 2"/>
                  <a:gd name="T3" fmla="*/ 0 h 1"/>
                  <a:gd name="T4" fmla="*/ 0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5" name="Freeform 178">
                <a:extLst>
                  <a:ext uri="{FF2B5EF4-FFF2-40B4-BE49-F238E27FC236}">
                    <a16:creationId xmlns:a16="http://schemas.microsoft.com/office/drawing/2014/main" id="{6B5F392F-4D60-4B9B-9F6A-ED790D3B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160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0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6" name="Freeform 179">
                <a:extLst>
                  <a:ext uri="{FF2B5EF4-FFF2-40B4-BE49-F238E27FC236}">
                    <a16:creationId xmlns:a16="http://schemas.microsoft.com/office/drawing/2014/main" id="{F4F9B582-5C92-423B-84A2-BF36A412D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166"/>
                <a:ext cx="4" cy="4"/>
              </a:xfrm>
              <a:custGeom>
                <a:avLst/>
                <a:gdLst>
                  <a:gd name="T0" fmla="*/ 5 w 3"/>
                  <a:gd name="T1" fmla="*/ 0 h 3"/>
                  <a:gd name="T2" fmla="*/ 0 w 3"/>
                  <a:gd name="T3" fmla="*/ 7 h 3"/>
                  <a:gd name="T4" fmla="*/ 5 w 3"/>
                  <a:gd name="T5" fmla="*/ 1 h 3"/>
                  <a:gd name="T6" fmla="*/ 5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0"/>
                      <a:pt x="0" y="1"/>
                      <a:pt x="0" y="3"/>
                    </a:cubicBezTo>
                    <a:cubicBezTo>
                      <a:pt x="1" y="3"/>
                      <a:pt x="2" y="2"/>
                      <a:pt x="2" y="1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7" name="Freeform 180">
                <a:extLst>
                  <a:ext uri="{FF2B5EF4-FFF2-40B4-BE49-F238E27FC236}">
                    <a16:creationId xmlns:a16="http://schemas.microsoft.com/office/drawing/2014/main" id="{281908C8-EFD7-44AE-BBDD-44EC93E96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1143"/>
                <a:ext cx="8" cy="6"/>
              </a:xfrm>
              <a:custGeom>
                <a:avLst/>
                <a:gdLst>
                  <a:gd name="T0" fmla="*/ 5 w 5"/>
                  <a:gd name="T1" fmla="*/ 8 h 4"/>
                  <a:gd name="T2" fmla="*/ 5 w 5"/>
                  <a:gd name="T3" fmla="*/ 8 h 4"/>
                  <a:gd name="T4" fmla="*/ 8 w 5"/>
                  <a:gd name="T5" fmla="*/ 8 h 4"/>
                  <a:gd name="T6" fmla="*/ 13 w 5"/>
                  <a:gd name="T7" fmla="*/ 14 h 4"/>
                  <a:gd name="T8" fmla="*/ 8 w 5"/>
                  <a:gd name="T9" fmla="*/ 5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0"/>
                      <a:pt x="0" y="4"/>
                      <a:pt x="3" y="4"/>
                    </a:cubicBezTo>
                    <a:cubicBezTo>
                      <a:pt x="5" y="3"/>
                      <a:pt x="4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8" name="Freeform 181">
                <a:extLst>
                  <a:ext uri="{FF2B5EF4-FFF2-40B4-BE49-F238E27FC236}">
                    <a16:creationId xmlns:a16="http://schemas.microsoft.com/office/drawing/2014/main" id="{F99AEFE1-597A-4CB1-87F5-5BCD1E15A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58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5 w 2"/>
                  <a:gd name="T3" fmla="*/ 0 h 2"/>
                  <a:gd name="T4" fmla="*/ 5 w 2"/>
                  <a:gd name="T5" fmla="*/ 8 h 2"/>
                  <a:gd name="T6" fmla="*/ 5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2" y="2"/>
                      <a:pt x="2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99" name="Freeform 182">
                <a:extLst>
                  <a:ext uri="{FF2B5EF4-FFF2-40B4-BE49-F238E27FC236}">
                    <a16:creationId xmlns:a16="http://schemas.microsoft.com/office/drawing/2014/main" id="{0CA14B65-1340-405D-847A-177F5EB7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15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0" name="Freeform 183">
                <a:extLst>
                  <a:ext uri="{FF2B5EF4-FFF2-40B4-BE49-F238E27FC236}">
                    <a16:creationId xmlns:a16="http://schemas.microsoft.com/office/drawing/2014/main" id="{11C02957-0C8F-41DF-9C94-983CB60C4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152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5 w 2"/>
                  <a:gd name="T3" fmla="*/ 1 h 1"/>
                  <a:gd name="T4" fmla="*/ 8 w 2"/>
                  <a:gd name="T5" fmla="*/ 0 h 1"/>
                  <a:gd name="T6" fmla="*/ 0 w 2"/>
                  <a:gd name="T7" fmla="*/ 0 h 1"/>
                  <a:gd name="T8" fmla="*/ 5 w 2"/>
                  <a:gd name="T9" fmla="*/ 1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1" name="Freeform 184">
                <a:extLst>
                  <a:ext uri="{FF2B5EF4-FFF2-40B4-BE49-F238E27FC236}">
                    <a16:creationId xmlns:a16="http://schemas.microsoft.com/office/drawing/2014/main" id="{61B2C995-DB3C-49CA-B1F3-B9EDF3F18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23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0 w 2"/>
                  <a:gd name="T3" fmla="*/ 5 h 2"/>
                  <a:gd name="T4" fmla="*/ 5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2" name="Freeform 185">
                <a:extLst>
                  <a:ext uri="{FF2B5EF4-FFF2-40B4-BE49-F238E27FC236}">
                    <a16:creationId xmlns:a16="http://schemas.microsoft.com/office/drawing/2014/main" id="{D5DE47A4-1604-4B50-A0B3-02093F9DE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107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3" name="Freeform 186">
                <a:extLst>
                  <a:ext uri="{FF2B5EF4-FFF2-40B4-BE49-F238E27FC236}">
                    <a16:creationId xmlns:a16="http://schemas.microsoft.com/office/drawing/2014/main" id="{571B7F84-2A9D-4B83-B32E-4966934D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132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4" name="Freeform 187">
                <a:extLst>
                  <a:ext uri="{FF2B5EF4-FFF2-40B4-BE49-F238E27FC236}">
                    <a16:creationId xmlns:a16="http://schemas.microsoft.com/office/drawing/2014/main" id="{C7584BD1-9311-409B-9187-94489C85F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114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5" name="Freeform 188">
                <a:extLst>
                  <a:ext uri="{FF2B5EF4-FFF2-40B4-BE49-F238E27FC236}">
                    <a16:creationId xmlns:a16="http://schemas.microsoft.com/office/drawing/2014/main" id="{A4D753A4-6877-4A5D-8E8D-4B44E20BE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12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6" name="Freeform 189">
                <a:extLst>
                  <a:ext uri="{FF2B5EF4-FFF2-40B4-BE49-F238E27FC236}">
                    <a16:creationId xmlns:a16="http://schemas.microsoft.com/office/drawing/2014/main" id="{0B9E7C8C-89F3-41EF-9ACA-D0EFE41A8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1228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7" name="Freeform 190">
                <a:extLst>
                  <a:ext uri="{FF2B5EF4-FFF2-40B4-BE49-F238E27FC236}">
                    <a16:creationId xmlns:a16="http://schemas.microsoft.com/office/drawing/2014/main" id="{E67F1784-CFFB-4781-9D1D-6E129A383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11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8" name="Freeform 191">
                <a:extLst>
                  <a:ext uri="{FF2B5EF4-FFF2-40B4-BE49-F238E27FC236}">
                    <a16:creationId xmlns:a16="http://schemas.microsoft.com/office/drawing/2014/main" id="{F431E8EB-FF03-480D-B903-9D582B3A2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076"/>
                <a:ext cx="5" cy="5"/>
              </a:xfrm>
              <a:custGeom>
                <a:avLst/>
                <a:gdLst>
                  <a:gd name="T0" fmla="*/ 8 w 3"/>
                  <a:gd name="T1" fmla="*/ 5 h 3"/>
                  <a:gd name="T2" fmla="*/ 5 w 3"/>
                  <a:gd name="T3" fmla="*/ 13 h 3"/>
                  <a:gd name="T4" fmla="*/ 5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0" y="1"/>
                      <a:pt x="0" y="3"/>
                      <a:pt x="1" y="3"/>
                    </a:cubicBezTo>
                    <a:cubicBezTo>
                      <a:pt x="3" y="2"/>
                      <a:pt x="2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09" name="Freeform 192">
                <a:extLst>
                  <a:ext uri="{FF2B5EF4-FFF2-40B4-BE49-F238E27FC236}">
                    <a16:creationId xmlns:a16="http://schemas.microsoft.com/office/drawing/2014/main" id="{42DF5E0F-2C93-41C1-8301-B54FC850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07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0" name="Freeform 193">
                <a:extLst>
                  <a:ext uri="{FF2B5EF4-FFF2-40B4-BE49-F238E27FC236}">
                    <a16:creationId xmlns:a16="http://schemas.microsoft.com/office/drawing/2014/main" id="{5AD662F8-6113-468B-A8AB-4F76A6186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107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1" name="Freeform 194">
                <a:extLst>
                  <a:ext uri="{FF2B5EF4-FFF2-40B4-BE49-F238E27FC236}">
                    <a16:creationId xmlns:a16="http://schemas.microsoft.com/office/drawing/2014/main" id="{4EFC8F5F-970D-4675-91D3-0DE277BD2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116"/>
                <a:ext cx="4" cy="4"/>
              </a:xfrm>
              <a:custGeom>
                <a:avLst/>
                <a:gdLst>
                  <a:gd name="T0" fmla="*/ 7 w 3"/>
                  <a:gd name="T1" fmla="*/ 1 h 3"/>
                  <a:gd name="T2" fmla="*/ 5 w 3"/>
                  <a:gd name="T3" fmla="*/ 5 h 3"/>
                  <a:gd name="T4" fmla="*/ 7 w 3"/>
                  <a:gd name="T5" fmla="*/ 1 h 3"/>
                  <a:gd name="T6" fmla="*/ 5 w 3"/>
                  <a:gd name="T7" fmla="*/ 7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1" y="0"/>
                      <a:pt x="0" y="2"/>
                      <a:pt x="2" y="3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2" name="Freeform 195">
                <a:extLst>
                  <a:ext uri="{FF2B5EF4-FFF2-40B4-BE49-F238E27FC236}">
                    <a16:creationId xmlns:a16="http://schemas.microsoft.com/office/drawing/2014/main" id="{C584B7B9-B71B-4E3B-8F82-063BB722C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128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8 h 2"/>
                  <a:gd name="T4" fmla="*/ 8 w 2"/>
                  <a:gd name="T5" fmla="*/ 5 h 2"/>
                  <a:gd name="T6" fmla="*/ 5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3" name="Freeform 196">
                <a:extLst>
                  <a:ext uri="{FF2B5EF4-FFF2-40B4-BE49-F238E27FC236}">
                    <a16:creationId xmlns:a16="http://schemas.microsoft.com/office/drawing/2014/main" id="{658C3753-434E-4497-B592-4621C7A0E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117"/>
                <a:ext cx="8" cy="9"/>
              </a:xfrm>
              <a:custGeom>
                <a:avLst/>
                <a:gdLst>
                  <a:gd name="T0" fmla="*/ 13 w 5"/>
                  <a:gd name="T1" fmla="*/ 8 h 6"/>
                  <a:gd name="T2" fmla="*/ 5 w 5"/>
                  <a:gd name="T3" fmla="*/ 12 h 6"/>
                  <a:gd name="T4" fmla="*/ 16 w 5"/>
                  <a:gd name="T5" fmla="*/ 12 h 6"/>
                  <a:gd name="T6" fmla="*/ 0 w 5"/>
                  <a:gd name="T7" fmla="*/ 18 h 6"/>
                  <a:gd name="T8" fmla="*/ 16 w 5"/>
                  <a:gd name="T9" fmla="*/ 2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2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0" y="5"/>
                      <a:pt x="3" y="5"/>
                      <a:pt x="4" y="3"/>
                    </a:cubicBezTo>
                    <a:cubicBezTo>
                      <a:pt x="5" y="0"/>
                      <a:pt x="0" y="1"/>
                      <a:pt x="0" y="5"/>
                    </a:cubicBezTo>
                    <a:cubicBezTo>
                      <a:pt x="1" y="5"/>
                      <a:pt x="4" y="3"/>
                      <a:pt x="4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4" name="Freeform 197">
                <a:extLst>
                  <a:ext uri="{FF2B5EF4-FFF2-40B4-BE49-F238E27FC236}">
                    <a16:creationId xmlns:a16="http://schemas.microsoft.com/office/drawing/2014/main" id="{1A0DC018-B648-4F71-93B0-5C51D2521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1120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8 w 2"/>
                  <a:gd name="T3" fmla="*/ 8 h 2"/>
                  <a:gd name="T4" fmla="*/ 8 w 2"/>
                  <a:gd name="T5" fmla="*/ 5 h 2"/>
                  <a:gd name="T6" fmla="*/ 5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5" name="Freeform 198">
                <a:extLst>
                  <a:ext uri="{FF2B5EF4-FFF2-40B4-BE49-F238E27FC236}">
                    <a16:creationId xmlns:a16="http://schemas.microsoft.com/office/drawing/2014/main" id="{31303834-0A42-4F06-8118-44B03F9FF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2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6" name="Freeform 199">
                <a:extLst>
                  <a:ext uri="{FF2B5EF4-FFF2-40B4-BE49-F238E27FC236}">
                    <a16:creationId xmlns:a16="http://schemas.microsoft.com/office/drawing/2014/main" id="{EC9BCA93-0932-46B1-B0FE-3A39A2B3E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26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0 w 1"/>
                  <a:gd name="T3" fmla="*/ 8 h 1"/>
                  <a:gd name="T4" fmla="*/ 1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7" name="Freeform 200">
                <a:extLst>
                  <a:ext uri="{FF2B5EF4-FFF2-40B4-BE49-F238E27FC236}">
                    <a16:creationId xmlns:a16="http://schemas.microsoft.com/office/drawing/2014/main" id="{CE70890C-6DDC-4A91-8346-B27AFC739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217"/>
                <a:ext cx="6" cy="5"/>
              </a:xfrm>
              <a:custGeom>
                <a:avLst/>
                <a:gdLst>
                  <a:gd name="T0" fmla="*/ 8 w 4"/>
                  <a:gd name="T1" fmla="*/ 5 h 3"/>
                  <a:gd name="T2" fmla="*/ 8 w 4"/>
                  <a:gd name="T3" fmla="*/ 8 h 3"/>
                  <a:gd name="T4" fmla="*/ 14 w 4"/>
                  <a:gd name="T5" fmla="*/ 0 h 3"/>
                  <a:gd name="T6" fmla="*/ 0 w 4"/>
                  <a:gd name="T7" fmla="*/ 13 h 3"/>
                  <a:gd name="T8" fmla="*/ 5 w 4"/>
                  <a:gd name="T9" fmla="*/ 1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4" y="1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8" name="Freeform 201">
                <a:extLst>
                  <a:ext uri="{FF2B5EF4-FFF2-40B4-BE49-F238E27FC236}">
                    <a16:creationId xmlns:a16="http://schemas.microsoft.com/office/drawing/2014/main" id="{15A3D145-78DA-4B10-A772-063D5C9EB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175"/>
                <a:ext cx="4" cy="6"/>
              </a:xfrm>
              <a:custGeom>
                <a:avLst/>
                <a:gdLst>
                  <a:gd name="T0" fmla="*/ 0 w 3"/>
                  <a:gd name="T1" fmla="*/ 8 h 4"/>
                  <a:gd name="T2" fmla="*/ 5 w 3"/>
                  <a:gd name="T3" fmla="*/ 0 h 4"/>
                  <a:gd name="T4" fmla="*/ 0 w 3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4"/>
                      <a:pt x="3" y="1"/>
                      <a:pt x="2" y="0"/>
                    </a:cubicBezTo>
                    <a:cubicBezTo>
                      <a:pt x="0" y="0"/>
                      <a:pt x="0" y="2"/>
                      <a:pt x="0" y="3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19" name="Freeform 202">
                <a:extLst>
                  <a:ext uri="{FF2B5EF4-FFF2-40B4-BE49-F238E27FC236}">
                    <a16:creationId xmlns:a16="http://schemas.microsoft.com/office/drawing/2014/main" id="{152570CD-86ED-4D87-971C-1B5A167A8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187"/>
                <a:ext cx="6" cy="6"/>
              </a:xfrm>
              <a:custGeom>
                <a:avLst/>
                <a:gdLst>
                  <a:gd name="T0" fmla="*/ 8 w 4"/>
                  <a:gd name="T1" fmla="*/ 5 h 4"/>
                  <a:gd name="T2" fmla="*/ 5 w 4"/>
                  <a:gd name="T3" fmla="*/ 14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3" y="3"/>
                      <a:pt x="4" y="1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20" name="Freeform 203">
                <a:extLst>
                  <a:ext uri="{FF2B5EF4-FFF2-40B4-BE49-F238E27FC236}">
                    <a16:creationId xmlns:a16="http://schemas.microsoft.com/office/drawing/2014/main" id="{FCDF921A-37C1-4F3D-961B-AEE286B6A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175"/>
                <a:ext cx="5" cy="3"/>
              </a:xfrm>
              <a:custGeom>
                <a:avLst/>
                <a:gdLst>
                  <a:gd name="T0" fmla="*/ 8 w 3"/>
                  <a:gd name="T1" fmla="*/ 0 h 2"/>
                  <a:gd name="T2" fmla="*/ 5 w 3"/>
                  <a:gd name="T3" fmla="*/ 8 h 2"/>
                  <a:gd name="T4" fmla="*/ 13 w 3"/>
                  <a:gd name="T5" fmla="*/ 0 h 2"/>
                  <a:gd name="T6" fmla="*/ 5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21" name="Freeform 204">
                <a:extLst>
                  <a:ext uri="{FF2B5EF4-FFF2-40B4-BE49-F238E27FC236}">
                    <a16:creationId xmlns:a16="http://schemas.microsoft.com/office/drawing/2014/main" id="{AD30BCE6-50E9-4644-A0D6-D7EC8C7DA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111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42" name="Group 205">
              <a:extLst>
                <a:ext uri="{FF2B5EF4-FFF2-40B4-BE49-F238E27FC236}">
                  <a16:creationId xmlns:a16="http://schemas.microsoft.com/office/drawing/2014/main" id="{AA40EAD0-D663-45E3-BA39-ECF00A95EE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5" y="1082"/>
              <a:ext cx="505" cy="654"/>
              <a:chOff x="2575" y="1082"/>
              <a:chExt cx="505" cy="654"/>
            </a:xfrm>
          </p:grpSpPr>
          <p:sp>
            <p:nvSpPr>
              <p:cNvPr id="41862" name="Freeform 206">
                <a:extLst>
                  <a:ext uri="{FF2B5EF4-FFF2-40B4-BE49-F238E27FC236}">
                    <a16:creationId xmlns:a16="http://schemas.microsoft.com/office/drawing/2014/main" id="{887C183D-29FD-4A2E-9485-93A713CE9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4" y="1111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5 h 2"/>
                  <a:gd name="T4" fmla="*/ 8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0"/>
                      <a:pt x="1" y="1"/>
                    </a:cubicBezTo>
                    <a:cubicBezTo>
                      <a:pt x="2" y="0"/>
                      <a:pt x="1" y="0"/>
                      <a:pt x="2" y="0"/>
                    </a:cubicBezTo>
                    <a:cubicBezTo>
                      <a:pt x="0" y="0"/>
                      <a:pt x="0" y="1"/>
                      <a:pt x="2" y="2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3" name="Freeform 207">
                <a:extLst>
                  <a:ext uri="{FF2B5EF4-FFF2-40B4-BE49-F238E27FC236}">
                    <a16:creationId xmlns:a16="http://schemas.microsoft.com/office/drawing/2014/main" id="{45372554-381B-4C25-9020-1BAB3885A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09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1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4" name="Freeform 208">
                <a:extLst>
                  <a:ext uri="{FF2B5EF4-FFF2-40B4-BE49-F238E27FC236}">
                    <a16:creationId xmlns:a16="http://schemas.microsoft.com/office/drawing/2014/main" id="{0470B013-8E8F-45B8-B069-CAE4B021A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9" y="1103"/>
                <a:ext cx="9" cy="7"/>
              </a:xfrm>
              <a:custGeom>
                <a:avLst/>
                <a:gdLst>
                  <a:gd name="T0" fmla="*/ 12 w 6"/>
                  <a:gd name="T1" fmla="*/ 0 h 4"/>
                  <a:gd name="T2" fmla="*/ 8 w 6"/>
                  <a:gd name="T3" fmla="*/ 16 h 4"/>
                  <a:gd name="T4" fmla="*/ 14 w 6"/>
                  <a:gd name="T5" fmla="*/ 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0" y="1"/>
                      <a:pt x="2" y="3"/>
                    </a:cubicBezTo>
                    <a:cubicBezTo>
                      <a:pt x="3" y="4"/>
                      <a:pt x="6" y="1"/>
                      <a:pt x="4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5" name="Freeform 209">
                <a:extLst>
                  <a:ext uri="{FF2B5EF4-FFF2-40B4-BE49-F238E27FC236}">
                    <a16:creationId xmlns:a16="http://schemas.microsoft.com/office/drawing/2014/main" id="{5E5148C2-5EDC-45CD-9900-35F9BAFD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10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6" name="Freeform 210">
                <a:extLst>
                  <a:ext uri="{FF2B5EF4-FFF2-40B4-BE49-F238E27FC236}">
                    <a16:creationId xmlns:a16="http://schemas.microsoft.com/office/drawing/2014/main" id="{1A682237-44D0-4348-8FD3-074781FCB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090"/>
                <a:ext cx="3" cy="1"/>
              </a:xfrm>
              <a:custGeom>
                <a:avLst/>
                <a:gdLst>
                  <a:gd name="T0" fmla="*/ 5 w 2"/>
                  <a:gd name="T1" fmla="*/ 0 h 1"/>
                  <a:gd name="T2" fmla="*/ 5 w 2"/>
                  <a:gd name="T3" fmla="*/ 1 h 1"/>
                  <a:gd name="T4" fmla="*/ 8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7" name="Freeform 211">
                <a:extLst>
                  <a:ext uri="{FF2B5EF4-FFF2-40B4-BE49-F238E27FC236}">
                    <a16:creationId xmlns:a16="http://schemas.microsoft.com/office/drawing/2014/main" id="{58159CAC-8B5B-4039-BCA2-CC3F62462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05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0 w 2"/>
                  <a:gd name="T3" fmla="*/ 5 h 2"/>
                  <a:gd name="T4" fmla="*/ 8 w 2"/>
                  <a:gd name="T5" fmla="*/ 5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8" name="Freeform 212">
                <a:extLst>
                  <a:ext uri="{FF2B5EF4-FFF2-40B4-BE49-F238E27FC236}">
                    <a16:creationId xmlns:a16="http://schemas.microsoft.com/office/drawing/2014/main" id="{34A162F5-FE61-44AE-8B50-B582147A4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090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5 w 2"/>
                  <a:gd name="T3" fmla="*/ 5 h 2"/>
                  <a:gd name="T4" fmla="*/ 8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0" y="2"/>
                      <a:pt x="2" y="2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9" name="Freeform 213">
                <a:extLst>
                  <a:ext uri="{FF2B5EF4-FFF2-40B4-BE49-F238E27FC236}">
                    <a16:creationId xmlns:a16="http://schemas.microsoft.com/office/drawing/2014/main" id="{E5A6E618-26A4-44B6-A915-1DFADB7D9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084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8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0" name="Freeform 214">
                <a:extLst>
                  <a:ext uri="{FF2B5EF4-FFF2-40B4-BE49-F238E27FC236}">
                    <a16:creationId xmlns:a16="http://schemas.microsoft.com/office/drawing/2014/main" id="{DE0C3AC1-711B-4FEF-83A4-164830E72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082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5 w 2"/>
                  <a:gd name="T3" fmla="*/ 8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1" name="Freeform 215">
                <a:extLst>
                  <a:ext uri="{FF2B5EF4-FFF2-40B4-BE49-F238E27FC236}">
                    <a16:creationId xmlns:a16="http://schemas.microsoft.com/office/drawing/2014/main" id="{CD5C4F2E-5303-47B4-BD8D-F3B91D3DA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082"/>
                <a:ext cx="3" cy="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8 h 3"/>
                  <a:gd name="T4" fmla="*/ 8 w 2"/>
                  <a:gd name="T5" fmla="*/ 0 h 3"/>
                  <a:gd name="T6" fmla="*/ 8 w 2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2"/>
                      <a:pt x="2" y="3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2" name="Freeform 216">
                <a:extLst>
                  <a:ext uri="{FF2B5EF4-FFF2-40B4-BE49-F238E27FC236}">
                    <a16:creationId xmlns:a16="http://schemas.microsoft.com/office/drawing/2014/main" id="{D29FB57A-B077-4AB7-AB39-AF4D6A086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197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0 w 2"/>
                  <a:gd name="T3" fmla="*/ 8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3" name="Freeform 217">
                <a:extLst>
                  <a:ext uri="{FF2B5EF4-FFF2-40B4-BE49-F238E27FC236}">
                    <a16:creationId xmlns:a16="http://schemas.microsoft.com/office/drawing/2014/main" id="{E7FFF78B-7D36-40E0-B6DD-5533C2007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329"/>
                <a:ext cx="4" cy="5"/>
              </a:xfrm>
              <a:custGeom>
                <a:avLst/>
                <a:gdLst>
                  <a:gd name="T0" fmla="*/ 5 w 3"/>
                  <a:gd name="T1" fmla="*/ 8 h 3"/>
                  <a:gd name="T2" fmla="*/ 1 w 3"/>
                  <a:gd name="T3" fmla="*/ 13 h 3"/>
                  <a:gd name="T4" fmla="*/ 0 w 3"/>
                  <a:gd name="T5" fmla="*/ 0 h 3"/>
                  <a:gd name="T6" fmla="*/ 0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3" y="3"/>
                      <a:pt x="1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4" name="Freeform 218">
                <a:extLst>
                  <a:ext uri="{FF2B5EF4-FFF2-40B4-BE49-F238E27FC236}">
                    <a16:creationId xmlns:a16="http://schemas.microsoft.com/office/drawing/2014/main" id="{8E6B230B-DBB5-43EF-BBF4-9FE82D6A3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329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0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5" name="Freeform 219">
                <a:extLst>
                  <a:ext uri="{FF2B5EF4-FFF2-40B4-BE49-F238E27FC236}">
                    <a16:creationId xmlns:a16="http://schemas.microsoft.com/office/drawing/2014/main" id="{0FE38345-4D74-4C78-8375-C07ADED76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331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5 h 2"/>
                  <a:gd name="T4" fmla="*/ 8 w 2"/>
                  <a:gd name="T5" fmla="*/ 5 h 2"/>
                  <a:gd name="T6" fmla="*/ 5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6" name="Freeform 220">
                <a:extLst>
                  <a:ext uri="{FF2B5EF4-FFF2-40B4-BE49-F238E27FC236}">
                    <a16:creationId xmlns:a16="http://schemas.microsoft.com/office/drawing/2014/main" id="{CBCB061C-683D-4119-8A4B-EB45BD552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297"/>
                <a:ext cx="5" cy="5"/>
              </a:xfrm>
              <a:custGeom>
                <a:avLst/>
                <a:gdLst>
                  <a:gd name="T0" fmla="*/ 13 w 3"/>
                  <a:gd name="T1" fmla="*/ 8 h 3"/>
                  <a:gd name="T2" fmla="*/ 5 w 3"/>
                  <a:gd name="T3" fmla="*/ 13 h 3"/>
                  <a:gd name="T4" fmla="*/ 0 w 3"/>
                  <a:gd name="T5" fmla="*/ 0 h 3"/>
                  <a:gd name="T6" fmla="*/ 0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7" name="Freeform 221">
                <a:extLst>
                  <a:ext uri="{FF2B5EF4-FFF2-40B4-BE49-F238E27FC236}">
                    <a16:creationId xmlns:a16="http://schemas.microsoft.com/office/drawing/2014/main" id="{0BBAF4E2-66F0-4DD6-AA49-CAD59F75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297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0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2"/>
                      <a:pt x="1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8" name="Freeform 222">
                <a:extLst>
                  <a:ext uri="{FF2B5EF4-FFF2-40B4-BE49-F238E27FC236}">
                    <a16:creationId xmlns:a16="http://schemas.microsoft.com/office/drawing/2014/main" id="{A866B6B5-C831-4425-AB34-876B67979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299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5 h 2"/>
                  <a:gd name="T4" fmla="*/ 1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79" name="Freeform 223">
                <a:extLst>
                  <a:ext uri="{FF2B5EF4-FFF2-40B4-BE49-F238E27FC236}">
                    <a16:creationId xmlns:a16="http://schemas.microsoft.com/office/drawing/2014/main" id="{97755A77-6D2C-4DC1-9A7D-8190CC2CC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220"/>
                <a:ext cx="5" cy="5"/>
              </a:xfrm>
              <a:custGeom>
                <a:avLst/>
                <a:gdLst>
                  <a:gd name="T0" fmla="*/ 13 w 3"/>
                  <a:gd name="T1" fmla="*/ 5 h 3"/>
                  <a:gd name="T2" fmla="*/ 5 w 3"/>
                  <a:gd name="T3" fmla="*/ 13 h 3"/>
                  <a:gd name="T4" fmla="*/ 0 w 3"/>
                  <a:gd name="T5" fmla="*/ 0 h 3"/>
                  <a:gd name="T6" fmla="*/ 0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3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0" name="Freeform 224">
                <a:extLst>
                  <a:ext uri="{FF2B5EF4-FFF2-40B4-BE49-F238E27FC236}">
                    <a16:creationId xmlns:a16="http://schemas.microsoft.com/office/drawing/2014/main" id="{D44F0F0E-F221-4F02-849C-73132ECD8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220"/>
                <a:ext cx="4" cy="3"/>
              </a:xfrm>
              <a:custGeom>
                <a:avLst/>
                <a:gdLst>
                  <a:gd name="T0" fmla="*/ 8 w 2"/>
                  <a:gd name="T1" fmla="*/ 5 h 2"/>
                  <a:gd name="T2" fmla="*/ 8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2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1" name="Freeform 225">
                <a:extLst>
                  <a:ext uri="{FF2B5EF4-FFF2-40B4-BE49-F238E27FC236}">
                    <a16:creationId xmlns:a16="http://schemas.microsoft.com/office/drawing/2014/main" id="{6ED767C7-C584-4F19-AFEB-D49BCF376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1222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5 h 2"/>
                  <a:gd name="T4" fmla="*/ 8 w 1"/>
                  <a:gd name="T5" fmla="*/ 0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2" name="Freeform 226">
                <a:extLst>
                  <a:ext uri="{FF2B5EF4-FFF2-40B4-BE49-F238E27FC236}">
                    <a16:creationId xmlns:a16="http://schemas.microsoft.com/office/drawing/2014/main" id="{7C6419FE-4431-4D52-9ADD-0A6F85D80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247"/>
                <a:ext cx="6" cy="5"/>
              </a:xfrm>
              <a:custGeom>
                <a:avLst/>
                <a:gdLst>
                  <a:gd name="T0" fmla="*/ 12 w 4"/>
                  <a:gd name="T1" fmla="*/ 5 h 3"/>
                  <a:gd name="T2" fmla="*/ 8 w 4"/>
                  <a:gd name="T3" fmla="*/ 13 h 3"/>
                  <a:gd name="T4" fmla="*/ 0 w 4"/>
                  <a:gd name="T5" fmla="*/ 0 h 3"/>
                  <a:gd name="T6" fmla="*/ 0 w 4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2" y="2"/>
                      <a:pt x="1" y="2"/>
                      <a:pt x="2" y="3"/>
                    </a:cubicBezTo>
                    <a:cubicBezTo>
                      <a:pt x="4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3" name="Freeform 227">
                <a:extLst>
                  <a:ext uri="{FF2B5EF4-FFF2-40B4-BE49-F238E27FC236}">
                    <a16:creationId xmlns:a16="http://schemas.microsoft.com/office/drawing/2014/main" id="{E2EE25A4-8E91-4ADC-A9A0-55DF1D8EE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246"/>
                <a:ext cx="5" cy="4"/>
              </a:xfrm>
              <a:custGeom>
                <a:avLst/>
                <a:gdLst>
                  <a:gd name="T0" fmla="*/ 5 w 3"/>
                  <a:gd name="T1" fmla="*/ 5 h 3"/>
                  <a:gd name="T2" fmla="*/ 5 w 3"/>
                  <a:gd name="T3" fmla="*/ 0 h 3"/>
                  <a:gd name="T4" fmla="*/ 0 w 3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4" name="Freeform 228">
                <a:extLst>
                  <a:ext uri="{FF2B5EF4-FFF2-40B4-BE49-F238E27FC236}">
                    <a16:creationId xmlns:a16="http://schemas.microsoft.com/office/drawing/2014/main" id="{A03202D1-208C-4D57-A715-4C7C02721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249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5 h 2"/>
                  <a:gd name="T4" fmla="*/ 1 w 1"/>
                  <a:gd name="T5" fmla="*/ 0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5" name="Freeform 229">
                <a:extLst>
                  <a:ext uri="{FF2B5EF4-FFF2-40B4-BE49-F238E27FC236}">
                    <a16:creationId xmlns:a16="http://schemas.microsoft.com/office/drawing/2014/main" id="{0026DE31-0464-43B8-93E9-4D96445F0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294"/>
                <a:ext cx="4" cy="3"/>
              </a:xfrm>
              <a:custGeom>
                <a:avLst/>
                <a:gdLst>
                  <a:gd name="T0" fmla="*/ 16 w 2"/>
                  <a:gd name="T1" fmla="*/ 5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6" name="Freeform 230">
                <a:extLst>
                  <a:ext uri="{FF2B5EF4-FFF2-40B4-BE49-F238E27FC236}">
                    <a16:creationId xmlns:a16="http://schemas.microsoft.com/office/drawing/2014/main" id="{598A9D9F-F580-4CCE-B0BA-CEB4D9FB3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29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7" name="Freeform 231">
                <a:extLst>
                  <a:ext uri="{FF2B5EF4-FFF2-40B4-BE49-F238E27FC236}">
                    <a16:creationId xmlns:a16="http://schemas.microsoft.com/office/drawing/2014/main" id="{FD0B20B5-67BB-4484-8DDC-B3C269E91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1266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0 w 2"/>
                  <a:gd name="T3" fmla="*/ 5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2" y="2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8" name="Freeform 232">
                <a:extLst>
                  <a:ext uri="{FF2B5EF4-FFF2-40B4-BE49-F238E27FC236}">
                    <a16:creationId xmlns:a16="http://schemas.microsoft.com/office/drawing/2014/main" id="{CE2139B6-6A5F-4C2D-8AB6-CF9D9F788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89" name="Freeform 233">
                <a:extLst>
                  <a:ext uri="{FF2B5EF4-FFF2-40B4-BE49-F238E27FC236}">
                    <a16:creationId xmlns:a16="http://schemas.microsoft.com/office/drawing/2014/main" id="{4C0FCC0B-FB8F-4F10-8632-EAAF6D5EC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232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0 w 2"/>
                  <a:gd name="T3" fmla="*/ 5 h 2"/>
                  <a:gd name="T4" fmla="*/ 5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0" name="Freeform 234">
                <a:extLst>
                  <a:ext uri="{FF2B5EF4-FFF2-40B4-BE49-F238E27FC236}">
                    <a16:creationId xmlns:a16="http://schemas.microsoft.com/office/drawing/2014/main" id="{3D9A91F4-07FD-43FC-B945-7E536F99C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23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1" name="Freeform 235">
                <a:extLst>
                  <a:ext uri="{FF2B5EF4-FFF2-40B4-BE49-F238E27FC236}">
                    <a16:creationId xmlns:a16="http://schemas.microsoft.com/office/drawing/2014/main" id="{8C757630-5617-42D7-A6E3-7E87FEDE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03"/>
                <a:ext cx="2" cy="3"/>
              </a:xfrm>
              <a:custGeom>
                <a:avLst/>
                <a:gdLst>
                  <a:gd name="T0" fmla="*/ 8 w 1"/>
                  <a:gd name="T1" fmla="*/ 5 h 2"/>
                  <a:gd name="T2" fmla="*/ 0 w 1"/>
                  <a:gd name="T3" fmla="*/ 5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2" name="Freeform 236">
                <a:extLst>
                  <a:ext uri="{FF2B5EF4-FFF2-40B4-BE49-F238E27FC236}">
                    <a16:creationId xmlns:a16="http://schemas.microsoft.com/office/drawing/2014/main" id="{1EC6FED9-BF79-4985-9D4E-45A9459C2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120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3" name="Freeform 237">
                <a:extLst>
                  <a:ext uri="{FF2B5EF4-FFF2-40B4-BE49-F238E27FC236}">
                    <a16:creationId xmlns:a16="http://schemas.microsoft.com/office/drawing/2014/main" id="{380E9B77-BDF3-4FA5-ACF8-44ABD4A65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275"/>
                <a:ext cx="6" cy="7"/>
              </a:xfrm>
              <a:custGeom>
                <a:avLst/>
                <a:gdLst>
                  <a:gd name="T0" fmla="*/ 12 w 4"/>
                  <a:gd name="T1" fmla="*/ 6 h 5"/>
                  <a:gd name="T2" fmla="*/ 8 w 4"/>
                  <a:gd name="T3" fmla="*/ 14 h 5"/>
                  <a:gd name="T4" fmla="*/ 0 w 4"/>
                  <a:gd name="T5" fmla="*/ 0 h 5"/>
                  <a:gd name="T6" fmla="*/ 0 w 4"/>
                  <a:gd name="T7" fmla="*/ 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cubicBezTo>
                      <a:pt x="2" y="2"/>
                      <a:pt x="1" y="3"/>
                      <a:pt x="2" y="5"/>
                    </a:cubicBezTo>
                    <a:cubicBezTo>
                      <a:pt x="4" y="4"/>
                      <a:pt x="2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4" name="Freeform 238">
                <a:extLst>
                  <a:ext uri="{FF2B5EF4-FFF2-40B4-BE49-F238E27FC236}">
                    <a16:creationId xmlns:a16="http://schemas.microsoft.com/office/drawing/2014/main" id="{70F4DAFE-0E4B-4F63-BFEF-D5B514899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275"/>
                <a:ext cx="4" cy="4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0 h 3"/>
                  <a:gd name="T4" fmla="*/ 0 w 3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2" y="3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5" name="Freeform 239">
                <a:extLst>
                  <a:ext uri="{FF2B5EF4-FFF2-40B4-BE49-F238E27FC236}">
                    <a16:creationId xmlns:a16="http://schemas.microsoft.com/office/drawing/2014/main" id="{998D7147-F7BE-4106-AD28-46F68E0F6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278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5 h 2"/>
                  <a:gd name="T4" fmla="*/ 8 w 2"/>
                  <a:gd name="T5" fmla="*/ 0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6" name="Freeform 240">
                <a:extLst>
                  <a:ext uri="{FF2B5EF4-FFF2-40B4-BE49-F238E27FC236}">
                    <a16:creationId xmlns:a16="http://schemas.microsoft.com/office/drawing/2014/main" id="{50F71B09-269C-4FBA-8A53-B24C8AAFF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197"/>
                <a:ext cx="10" cy="25"/>
              </a:xfrm>
              <a:custGeom>
                <a:avLst/>
                <a:gdLst>
                  <a:gd name="T0" fmla="*/ 13 w 6"/>
                  <a:gd name="T1" fmla="*/ 0 h 16"/>
                  <a:gd name="T2" fmla="*/ 22 w 6"/>
                  <a:gd name="T3" fmla="*/ 31 h 16"/>
                  <a:gd name="T4" fmla="*/ 0 w 6"/>
                  <a:gd name="T5" fmla="*/ 6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6">
                    <a:moveTo>
                      <a:pt x="3" y="0"/>
                    </a:moveTo>
                    <a:cubicBezTo>
                      <a:pt x="1" y="2"/>
                      <a:pt x="5" y="6"/>
                      <a:pt x="5" y="8"/>
                    </a:cubicBezTo>
                    <a:cubicBezTo>
                      <a:pt x="6" y="12"/>
                      <a:pt x="3" y="15"/>
                      <a:pt x="0" y="16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7" name="Freeform 241">
                <a:extLst>
                  <a:ext uri="{FF2B5EF4-FFF2-40B4-BE49-F238E27FC236}">
                    <a16:creationId xmlns:a16="http://schemas.microsoft.com/office/drawing/2014/main" id="{0F51D37E-57F3-4E0B-A9E0-C6713DD25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1225"/>
                <a:ext cx="6" cy="3"/>
              </a:xfrm>
              <a:custGeom>
                <a:avLst/>
                <a:gdLst>
                  <a:gd name="T0" fmla="*/ 0 w 4"/>
                  <a:gd name="T1" fmla="*/ 8 h 2"/>
                  <a:gd name="T2" fmla="*/ 14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8" name="Freeform 242">
                <a:extLst>
                  <a:ext uri="{FF2B5EF4-FFF2-40B4-BE49-F238E27FC236}">
                    <a16:creationId xmlns:a16="http://schemas.microsoft.com/office/drawing/2014/main" id="{9B2B139B-3816-46EB-B681-DE15995C1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1237"/>
                <a:ext cx="10" cy="18"/>
              </a:xfrm>
              <a:custGeom>
                <a:avLst/>
                <a:gdLst>
                  <a:gd name="T0" fmla="*/ 0 w 7"/>
                  <a:gd name="T1" fmla="*/ 35 h 12"/>
                  <a:gd name="T2" fmla="*/ 13 w 7"/>
                  <a:gd name="T3" fmla="*/ 32 h 12"/>
                  <a:gd name="T4" fmla="*/ 19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0" y="10"/>
                    </a:moveTo>
                    <a:cubicBezTo>
                      <a:pt x="1" y="12"/>
                      <a:pt x="3" y="10"/>
                      <a:pt x="4" y="9"/>
                    </a:cubicBezTo>
                    <a:cubicBezTo>
                      <a:pt x="7" y="6"/>
                      <a:pt x="7" y="4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99" name="Freeform 243">
                <a:extLst>
                  <a:ext uri="{FF2B5EF4-FFF2-40B4-BE49-F238E27FC236}">
                    <a16:creationId xmlns:a16="http://schemas.microsoft.com/office/drawing/2014/main" id="{57923A87-25DC-473B-9687-36A79E057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143"/>
                <a:ext cx="9" cy="15"/>
              </a:xfrm>
              <a:custGeom>
                <a:avLst/>
                <a:gdLst>
                  <a:gd name="T0" fmla="*/ 0 w 6"/>
                  <a:gd name="T1" fmla="*/ 35 h 10"/>
                  <a:gd name="T2" fmla="*/ 21 w 6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5" y="8"/>
                      <a:pt x="6" y="3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0" name="Freeform 244">
                <a:extLst>
                  <a:ext uri="{FF2B5EF4-FFF2-40B4-BE49-F238E27FC236}">
                    <a16:creationId xmlns:a16="http://schemas.microsoft.com/office/drawing/2014/main" id="{7FCC77D6-6044-4758-8EF8-901FFB05E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29"/>
                <a:ext cx="12" cy="8"/>
              </a:xfrm>
              <a:custGeom>
                <a:avLst/>
                <a:gdLst>
                  <a:gd name="T0" fmla="*/ 0 w 8"/>
                  <a:gd name="T1" fmla="*/ 21 h 5"/>
                  <a:gd name="T2" fmla="*/ 27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2" y="4"/>
                      <a:pt x="7" y="3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1" name="Freeform 245">
                <a:extLst>
                  <a:ext uri="{FF2B5EF4-FFF2-40B4-BE49-F238E27FC236}">
                    <a16:creationId xmlns:a16="http://schemas.microsoft.com/office/drawing/2014/main" id="{0AB05504-57C8-4A79-8012-35C227A17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176"/>
                <a:ext cx="5" cy="20"/>
              </a:xfrm>
              <a:custGeom>
                <a:avLst/>
                <a:gdLst>
                  <a:gd name="T0" fmla="*/ 0 w 3"/>
                  <a:gd name="T1" fmla="*/ 0 h 13"/>
                  <a:gd name="T2" fmla="*/ 5 w 3"/>
                  <a:gd name="T3" fmla="*/ 22 h 13"/>
                  <a:gd name="T4" fmla="*/ 8 w 3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0" y="0"/>
                    </a:moveTo>
                    <a:cubicBezTo>
                      <a:pt x="2" y="3"/>
                      <a:pt x="1" y="3"/>
                      <a:pt x="1" y="6"/>
                    </a:cubicBezTo>
                    <a:cubicBezTo>
                      <a:pt x="1" y="8"/>
                      <a:pt x="3" y="11"/>
                      <a:pt x="2" y="1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2" name="Freeform 246">
                <a:extLst>
                  <a:ext uri="{FF2B5EF4-FFF2-40B4-BE49-F238E27FC236}">
                    <a16:creationId xmlns:a16="http://schemas.microsoft.com/office/drawing/2014/main" id="{D7C0CEFD-C49A-4E5E-88F0-19C41A2E6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164"/>
                <a:ext cx="8" cy="6"/>
              </a:xfrm>
              <a:custGeom>
                <a:avLst/>
                <a:gdLst>
                  <a:gd name="T0" fmla="*/ 0 w 5"/>
                  <a:gd name="T1" fmla="*/ 14 h 4"/>
                  <a:gd name="T2" fmla="*/ 21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2" y="3"/>
                      <a:pt x="3" y="2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3" name="Freeform 247">
                <a:extLst>
                  <a:ext uri="{FF2B5EF4-FFF2-40B4-BE49-F238E27FC236}">
                    <a16:creationId xmlns:a16="http://schemas.microsoft.com/office/drawing/2014/main" id="{A8522B0B-5277-48EB-81EC-0F43F97BE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140"/>
                <a:ext cx="10" cy="3"/>
              </a:xfrm>
              <a:custGeom>
                <a:avLst/>
                <a:gdLst>
                  <a:gd name="T0" fmla="*/ 0 w 6"/>
                  <a:gd name="T1" fmla="*/ 5 h 2"/>
                  <a:gd name="T2" fmla="*/ 28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4" name="Freeform 248">
                <a:extLst>
                  <a:ext uri="{FF2B5EF4-FFF2-40B4-BE49-F238E27FC236}">
                    <a16:creationId xmlns:a16="http://schemas.microsoft.com/office/drawing/2014/main" id="{51F5D533-93CB-4FC3-B2B9-7A955FBED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1117"/>
                <a:ext cx="8" cy="2"/>
              </a:xfrm>
              <a:custGeom>
                <a:avLst/>
                <a:gdLst>
                  <a:gd name="T0" fmla="*/ 0 w 5"/>
                  <a:gd name="T1" fmla="*/ 8 h 1"/>
                  <a:gd name="T2" fmla="*/ 21 w 5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1" y="0"/>
                      <a:pt x="3" y="0"/>
                      <a:pt x="5" y="1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5" name="Freeform 249">
                <a:extLst>
                  <a:ext uri="{FF2B5EF4-FFF2-40B4-BE49-F238E27FC236}">
                    <a16:creationId xmlns:a16="http://schemas.microsoft.com/office/drawing/2014/main" id="{E502630D-75B4-4EC0-838E-10A94D25B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1125"/>
                <a:ext cx="7" cy="3"/>
              </a:xfrm>
              <a:custGeom>
                <a:avLst/>
                <a:gdLst>
                  <a:gd name="T0" fmla="*/ 0 w 5"/>
                  <a:gd name="T1" fmla="*/ 5 h 2"/>
                  <a:gd name="T2" fmla="*/ 14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6" name="Freeform 250">
                <a:extLst>
                  <a:ext uri="{FF2B5EF4-FFF2-40B4-BE49-F238E27FC236}">
                    <a16:creationId xmlns:a16="http://schemas.microsoft.com/office/drawing/2014/main" id="{1CC671AF-795C-4924-86DB-D85CF596D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1132"/>
                <a:ext cx="11" cy="6"/>
              </a:xfrm>
              <a:custGeom>
                <a:avLst/>
                <a:gdLst>
                  <a:gd name="T0" fmla="*/ 0 w 7"/>
                  <a:gd name="T1" fmla="*/ 14 h 4"/>
                  <a:gd name="T2" fmla="*/ 27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3" y="4"/>
                      <a:pt x="6" y="2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7" name="Freeform 251">
                <a:extLst>
                  <a:ext uri="{FF2B5EF4-FFF2-40B4-BE49-F238E27FC236}">
                    <a16:creationId xmlns:a16="http://schemas.microsoft.com/office/drawing/2014/main" id="{7480FBB6-D0E2-41D5-AD33-B1F614D90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1093"/>
                <a:ext cx="9" cy="6"/>
              </a:xfrm>
              <a:custGeom>
                <a:avLst/>
                <a:gdLst>
                  <a:gd name="T0" fmla="*/ 21 w 6"/>
                  <a:gd name="T1" fmla="*/ 0 h 4"/>
                  <a:gd name="T2" fmla="*/ 0 w 6"/>
                  <a:gd name="T3" fmla="*/ 12 h 4"/>
                  <a:gd name="T4" fmla="*/ 18 w 6"/>
                  <a:gd name="T5" fmla="*/ 5 h 4"/>
                  <a:gd name="T6" fmla="*/ 5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2" y="4"/>
                      <a:pt x="3" y="3"/>
                      <a:pt x="5" y="1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8" name="Freeform 252">
                <a:extLst>
                  <a:ext uri="{FF2B5EF4-FFF2-40B4-BE49-F238E27FC236}">
                    <a16:creationId xmlns:a16="http://schemas.microsoft.com/office/drawing/2014/main" id="{71FDE916-AB0E-4042-BD38-6B08598BA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093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09" name="Freeform 253">
                <a:extLst>
                  <a:ext uri="{FF2B5EF4-FFF2-40B4-BE49-F238E27FC236}">
                    <a16:creationId xmlns:a16="http://schemas.microsoft.com/office/drawing/2014/main" id="{173BDCEE-BB9C-46F7-966F-10A7F2192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094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0" name="Freeform 254">
                <a:extLst>
                  <a:ext uri="{FF2B5EF4-FFF2-40B4-BE49-F238E27FC236}">
                    <a16:creationId xmlns:a16="http://schemas.microsoft.com/office/drawing/2014/main" id="{90525187-6339-4A3A-A66D-E0D6362A6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096"/>
                <a:ext cx="9" cy="7"/>
              </a:xfrm>
              <a:custGeom>
                <a:avLst/>
                <a:gdLst>
                  <a:gd name="T0" fmla="*/ 0 w 6"/>
                  <a:gd name="T1" fmla="*/ 14 h 5"/>
                  <a:gd name="T2" fmla="*/ 21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4"/>
                      <a:pt x="5" y="3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1" name="Freeform 255">
                <a:extLst>
                  <a:ext uri="{FF2B5EF4-FFF2-40B4-BE49-F238E27FC236}">
                    <a16:creationId xmlns:a16="http://schemas.microsoft.com/office/drawing/2014/main" id="{28DE3952-C1F7-4939-A2C6-301FCA4AA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223"/>
                <a:ext cx="9" cy="14"/>
              </a:xfrm>
              <a:custGeom>
                <a:avLst/>
                <a:gdLst>
                  <a:gd name="T0" fmla="*/ 12 w 6"/>
                  <a:gd name="T1" fmla="*/ 0 h 9"/>
                  <a:gd name="T2" fmla="*/ 0 w 6"/>
                  <a:gd name="T3" fmla="*/ 3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3" y="0"/>
                    </a:moveTo>
                    <a:cubicBezTo>
                      <a:pt x="6" y="3"/>
                      <a:pt x="3" y="6"/>
                      <a:pt x="0" y="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2" name="Freeform 256">
                <a:extLst>
                  <a:ext uri="{FF2B5EF4-FFF2-40B4-BE49-F238E27FC236}">
                    <a16:creationId xmlns:a16="http://schemas.microsoft.com/office/drawing/2014/main" id="{8EFBDDE0-BD34-4FAC-87F3-1A361D88B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1240"/>
                <a:ext cx="4" cy="13"/>
              </a:xfrm>
              <a:custGeom>
                <a:avLst/>
                <a:gdLst>
                  <a:gd name="T0" fmla="*/ 7 w 3"/>
                  <a:gd name="T1" fmla="*/ 0 h 9"/>
                  <a:gd name="T2" fmla="*/ 0 w 3"/>
                  <a:gd name="T3" fmla="*/ 2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3" y="3"/>
                      <a:pt x="2" y="7"/>
                      <a:pt x="0" y="9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3" name="Freeform 257">
                <a:extLst>
                  <a:ext uri="{FF2B5EF4-FFF2-40B4-BE49-F238E27FC236}">
                    <a16:creationId xmlns:a16="http://schemas.microsoft.com/office/drawing/2014/main" id="{BBC66AD5-AA3E-4CDA-AFB1-CD2C68DB3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278"/>
                <a:ext cx="8" cy="4"/>
              </a:xfrm>
              <a:custGeom>
                <a:avLst/>
                <a:gdLst>
                  <a:gd name="T0" fmla="*/ 0 w 5"/>
                  <a:gd name="T1" fmla="*/ 5 h 3"/>
                  <a:gd name="T2" fmla="*/ 21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3"/>
                      <a:pt x="4" y="1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4" name="Freeform 258">
                <a:extLst>
                  <a:ext uri="{FF2B5EF4-FFF2-40B4-BE49-F238E27FC236}">
                    <a16:creationId xmlns:a16="http://schemas.microsoft.com/office/drawing/2014/main" id="{B88BDF56-9AF4-4C00-9945-D0A35B90B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150"/>
                <a:ext cx="6" cy="2"/>
              </a:xfrm>
              <a:custGeom>
                <a:avLst/>
                <a:gdLst>
                  <a:gd name="T0" fmla="*/ 0 w 4"/>
                  <a:gd name="T1" fmla="*/ 0 h 1"/>
                  <a:gd name="T2" fmla="*/ 14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2" y="0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5" name="Freeform 259">
                <a:extLst>
                  <a:ext uri="{FF2B5EF4-FFF2-40B4-BE49-F238E27FC236}">
                    <a16:creationId xmlns:a16="http://schemas.microsoft.com/office/drawing/2014/main" id="{EDC65B37-CB5A-4D14-886E-8C1E8BA76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147"/>
                <a:ext cx="9" cy="8"/>
              </a:xfrm>
              <a:custGeom>
                <a:avLst/>
                <a:gdLst>
                  <a:gd name="T0" fmla="*/ 0 w 6"/>
                  <a:gd name="T1" fmla="*/ 21 h 5"/>
                  <a:gd name="T2" fmla="*/ 21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3" y="4"/>
                      <a:pt x="6" y="3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6" name="Freeform 260">
                <a:extLst>
                  <a:ext uri="{FF2B5EF4-FFF2-40B4-BE49-F238E27FC236}">
                    <a16:creationId xmlns:a16="http://schemas.microsoft.com/office/drawing/2014/main" id="{4BDD1CF7-1A78-4ADD-8700-5C3FE205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1176"/>
                <a:ext cx="4" cy="8"/>
              </a:xfrm>
              <a:custGeom>
                <a:avLst/>
                <a:gdLst>
                  <a:gd name="T0" fmla="*/ 16 w 2"/>
                  <a:gd name="T1" fmla="*/ 0 h 5"/>
                  <a:gd name="T2" fmla="*/ 0 w 2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1"/>
                      <a:pt x="2" y="3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7" name="Freeform 261">
                <a:extLst>
                  <a:ext uri="{FF2B5EF4-FFF2-40B4-BE49-F238E27FC236}">
                    <a16:creationId xmlns:a16="http://schemas.microsoft.com/office/drawing/2014/main" id="{9BC8DDF5-3545-42F7-A55E-FCAB1CB13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102"/>
                <a:ext cx="6" cy="5"/>
              </a:xfrm>
              <a:custGeom>
                <a:avLst/>
                <a:gdLst>
                  <a:gd name="T0" fmla="*/ 8 w 4"/>
                  <a:gd name="T1" fmla="*/ 0 h 3"/>
                  <a:gd name="T2" fmla="*/ 14 w 4"/>
                  <a:gd name="T3" fmla="*/ 13 h 3"/>
                  <a:gd name="T4" fmla="*/ 8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0" y="1"/>
                      <a:pt x="2" y="3"/>
                      <a:pt x="4" y="3"/>
                    </a:cubicBezTo>
                    <a:cubicBezTo>
                      <a:pt x="4" y="1"/>
                      <a:pt x="3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8" name="Freeform 262">
                <a:extLst>
                  <a:ext uri="{FF2B5EF4-FFF2-40B4-BE49-F238E27FC236}">
                    <a16:creationId xmlns:a16="http://schemas.microsoft.com/office/drawing/2014/main" id="{C954128E-0FE9-488D-BD0E-160EFA14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85"/>
                <a:ext cx="14" cy="21"/>
              </a:xfrm>
              <a:custGeom>
                <a:avLst/>
                <a:gdLst>
                  <a:gd name="T0" fmla="*/ 14 w 9"/>
                  <a:gd name="T1" fmla="*/ 14 h 14"/>
                  <a:gd name="T2" fmla="*/ 8 w 9"/>
                  <a:gd name="T3" fmla="*/ 32 h 14"/>
                  <a:gd name="T4" fmla="*/ 30 w 9"/>
                  <a:gd name="T5" fmla="*/ 18 h 14"/>
                  <a:gd name="T6" fmla="*/ 5 w 9"/>
                  <a:gd name="T7" fmla="*/ 26 h 14"/>
                  <a:gd name="T8" fmla="*/ 22 w 9"/>
                  <a:gd name="T9" fmla="*/ 27 h 14"/>
                  <a:gd name="T10" fmla="*/ 22 w 9"/>
                  <a:gd name="T11" fmla="*/ 35 h 14"/>
                  <a:gd name="T12" fmla="*/ 26 w 9"/>
                  <a:gd name="T13" fmla="*/ 3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14">
                    <a:moveTo>
                      <a:pt x="4" y="4"/>
                    </a:moveTo>
                    <a:cubicBezTo>
                      <a:pt x="3" y="4"/>
                      <a:pt x="0" y="7"/>
                      <a:pt x="2" y="9"/>
                    </a:cubicBezTo>
                    <a:cubicBezTo>
                      <a:pt x="4" y="11"/>
                      <a:pt x="9" y="8"/>
                      <a:pt x="8" y="5"/>
                    </a:cubicBezTo>
                    <a:cubicBezTo>
                      <a:pt x="6" y="0"/>
                      <a:pt x="1" y="2"/>
                      <a:pt x="1" y="7"/>
                    </a:cubicBezTo>
                    <a:cubicBezTo>
                      <a:pt x="0" y="14"/>
                      <a:pt x="8" y="10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6" y="9"/>
                      <a:pt x="7" y="9"/>
                      <a:pt x="7" y="9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19" name="Freeform 263">
                <a:extLst>
                  <a:ext uri="{FF2B5EF4-FFF2-40B4-BE49-F238E27FC236}">
                    <a16:creationId xmlns:a16="http://schemas.microsoft.com/office/drawing/2014/main" id="{8755FDCF-8D58-42E0-9C51-AD49BD975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193"/>
                <a:ext cx="11" cy="9"/>
              </a:xfrm>
              <a:custGeom>
                <a:avLst/>
                <a:gdLst>
                  <a:gd name="T0" fmla="*/ 27 w 7"/>
                  <a:gd name="T1" fmla="*/ 12 h 6"/>
                  <a:gd name="T2" fmla="*/ 14 w 7"/>
                  <a:gd name="T3" fmla="*/ 0 h 6"/>
                  <a:gd name="T4" fmla="*/ 22 w 7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5" y="4"/>
                      <a:pt x="5" y="1"/>
                      <a:pt x="4" y="0"/>
                    </a:cubicBezTo>
                    <a:cubicBezTo>
                      <a:pt x="0" y="1"/>
                      <a:pt x="5" y="6"/>
                      <a:pt x="6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0" name="Freeform 264">
                <a:extLst>
                  <a:ext uri="{FF2B5EF4-FFF2-40B4-BE49-F238E27FC236}">
                    <a16:creationId xmlns:a16="http://schemas.microsoft.com/office/drawing/2014/main" id="{26A756D9-A99C-4E32-BF58-61986531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194"/>
                <a:ext cx="13" cy="15"/>
              </a:xfrm>
              <a:custGeom>
                <a:avLst/>
                <a:gdLst>
                  <a:gd name="T0" fmla="*/ 6 w 9"/>
                  <a:gd name="T1" fmla="*/ 12 h 10"/>
                  <a:gd name="T2" fmla="*/ 13 w 9"/>
                  <a:gd name="T3" fmla="*/ 27 h 10"/>
                  <a:gd name="T4" fmla="*/ 1 w 9"/>
                  <a:gd name="T5" fmla="*/ 21 h 10"/>
                  <a:gd name="T6" fmla="*/ 6 w 9"/>
                  <a:gd name="T7" fmla="*/ 2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3"/>
                    </a:moveTo>
                    <a:cubicBezTo>
                      <a:pt x="0" y="4"/>
                      <a:pt x="1" y="10"/>
                      <a:pt x="4" y="8"/>
                    </a:cubicBezTo>
                    <a:cubicBezTo>
                      <a:pt x="9" y="6"/>
                      <a:pt x="1" y="0"/>
                      <a:pt x="1" y="6"/>
                    </a:cubicBezTo>
                    <a:cubicBezTo>
                      <a:pt x="1" y="7"/>
                      <a:pt x="1" y="7"/>
                      <a:pt x="2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1" name="Freeform 265">
                <a:extLst>
                  <a:ext uri="{FF2B5EF4-FFF2-40B4-BE49-F238E27FC236}">
                    <a16:creationId xmlns:a16="http://schemas.microsoft.com/office/drawing/2014/main" id="{200DF770-5A6D-4AF1-84EC-A76143F40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1172"/>
                <a:ext cx="11" cy="13"/>
              </a:xfrm>
              <a:custGeom>
                <a:avLst/>
                <a:gdLst>
                  <a:gd name="T0" fmla="*/ 14 w 7"/>
                  <a:gd name="T1" fmla="*/ 0 h 9"/>
                  <a:gd name="T2" fmla="*/ 14 w 7"/>
                  <a:gd name="T3" fmla="*/ 20 h 9"/>
                  <a:gd name="T4" fmla="*/ 13 w 7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cubicBezTo>
                      <a:pt x="0" y="2"/>
                      <a:pt x="1" y="9"/>
                      <a:pt x="4" y="7"/>
                    </a:cubicBezTo>
                    <a:cubicBezTo>
                      <a:pt x="7" y="6"/>
                      <a:pt x="4" y="2"/>
                      <a:pt x="3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2" name="Freeform 266">
                <a:extLst>
                  <a:ext uri="{FF2B5EF4-FFF2-40B4-BE49-F238E27FC236}">
                    <a16:creationId xmlns:a16="http://schemas.microsoft.com/office/drawing/2014/main" id="{5C0F38CD-0EDE-42C0-93A4-75FF8AE78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178"/>
                <a:ext cx="8" cy="7"/>
              </a:xfrm>
              <a:custGeom>
                <a:avLst/>
                <a:gdLst>
                  <a:gd name="T0" fmla="*/ 0 w 5"/>
                  <a:gd name="T1" fmla="*/ 11 h 5"/>
                  <a:gd name="T2" fmla="*/ 16 w 5"/>
                  <a:gd name="T3" fmla="*/ 6 h 5"/>
                  <a:gd name="T4" fmla="*/ 5 w 5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2"/>
                      <a:pt x="3" y="0"/>
                      <a:pt x="4" y="2"/>
                    </a:cubicBezTo>
                    <a:cubicBezTo>
                      <a:pt x="5" y="4"/>
                      <a:pt x="2" y="5"/>
                      <a:pt x="1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3" name="Freeform 267">
                <a:extLst>
                  <a:ext uri="{FF2B5EF4-FFF2-40B4-BE49-F238E27FC236}">
                    <a16:creationId xmlns:a16="http://schemas.microsoft.com/office/drawing/2014/main" id="{BD3A98E0-92E1-4A1B-9ACB-D99DE92F6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160"/>
                <a:ext cx="9" cy="13"/>
              </a:xfrm>
              <a:custGeom>
                <a:avLst/>
                <a:gdLst>
                  <a:gd name="T0" fmla="*/ 14 w 6"/>
                  <a:gd name="T1" fmla="*/ 6 h 9"/>
                  <a:gd name="T2" fmla="*/ 12 w 6"/>
                  <a:gd name="T3" fmla="*/ 19 h 9"/>
                  <a:gd name="T4" fmla="*/ 5 w 6"/>
                  <a:gd name="T5" fmla="*/ 1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4" y="2"/>
                    </a:moveTo>
                    <a:cubicBezTo>
                      <a:pt x="0" y="1"/>
                      <a:pt x="1" y="9"/>
                      <a:pt x="3" y="6"/>
                    </a:cubicBezTo>
                    <a:cubicBezTo>
                      <a:pt x="6" y="3"/>
                      <a:pt x="0" y="0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4" name="Freeform 268">
                <a:extLst>
                  <a:ext uri="{FF2B5EF4-FFF2-40B4-BE49-F238E27FC236}">
                    <a16:creationId xmlns:a16="http://schemas.microsoft.com/office/drawing/2014/main" id="{F427D263-6564-4037-B3B8-5F952D7EB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149"/>
                <a:ext cx="8" cy="7"/>
              </a:xfrm>
              <a:custGeom>
                <a:avLst/>
                <a:gdLst>
                  <a:gd name="T0" fmla="*/ 13 w 5"/>
                  <a:gd name="T1" fmla="*/ 1 h 5"/>
                  <a:gd name="T2" fmla="*/ 8 w 5"/>
                  <a:gd name="T3" fmla="*/ 14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1" y="1"/>
                      <a:pt x="0" y="3"/>
                      <a:pt x="2" y="5"/>
                    </a:cubicBezTo>
                    <a:cubicBezTo>
                      <a:pt x="5" y="4"/>
                      <a:pt x="4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5" name="Freeform 269">
                <a:extLst>
                  <a:ext uri="{FF2B5EF4-FFF2-40B4-BE49-F238E27FC236}">
                    <a16:creationId xmlns:a16="http://schemas.microsoft.com/office/drawing/2014/main" id="{47A77578-A871-4DDD-A464-73DC4CFF0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1185"/>
                <a:ext cx="16" cy="15"/>
              </a:xfrm>
              <a:custGeom>
                <a:avLst/>
                <a:gdLst>
                  <a:gd name="T0" fmla="*/ 19 w 11"/>
                  <a:gd name="T1" fmla="*/ 14 h 10"/>
                  <a:gd name="T2" fmla="*/ 19 w 11"/>
                  <a:gd name="T3" fmla="*/ 35 h 10"/>
                  <a:gd name="T4" fmla="*/ 15 w 11"/>
                  <a:gd name="T5" fmla="*/ 14 h 10"/>
                  <a:gd name="T6" fmla="*/ 15 w 11"/>
                  <a:gd name="T7" fmla="*/ 18 h 10"/>
                  <a:gd name="T8" fmla="*/ 13 w 11"/>
                  <a:gd name="T9" fmla="*/ 5 h 10"/>
                  <a:gd name="T10" fmla="*/ 9 w 11"/>
                  <a:gd name="T11" fmla="*/ 1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6" y="4"/>
                    </a:moveTo>
                    <a:cubicBezTo>
                      <a:pt x="6" y="0"/>
                      <a:pt x="0" y="9"/>
                      <a:pt x="6" y="10"/>
                    </a:cubicBezTo>
                    <a:cubicBezTo>
                      <a:pt x="11" y="10"/>
                      <a:pt x="8" y="3"/>
                      <a:pt x="5" y="4"/>
                    </a:cubicBezTo>
                    <a:cubicBezTo>
                      <a:pt x="4" y="4"/>
                      <a:pt x="4" y="4"/>
                      <a:pt x="5" y="5"/>
                    </a:cubicBezTo>
                    <a:cubicBezTo>
                      <a:pt x="6" y="4"/>
                      <a:pt x="5" y="1"/>
                      <a:pt x="4" y="1"/>
                    </a:cubicBezTo>
                    <a:cubicBezTo>
                      <a:pt x="2" y="1"/>
                      <a:pt x="1" y="4"/>
                      <a:pt x="3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6" name="Freeform 270">
                <a:extLst>
                  <a:ext uri="{FF2B5EF4-FFF2-40B4-BE49-F238E27FC236}">
                    <a16:creationId xmlns:a16="http://schemas.microsoft.com/office/drawing/2014/main" id="{C1E0EEAB-A8BF-4C46-BC30-B661519B4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96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5 w 2"/>
                  <a:gd name="T3" fmla="*/ 8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7" name="Freeform 271">
                <a:extLst>
                  <a:ext uri="{FF2B5EF4-FFF2-40B4-BE49-F238E27FC236}">
                    <a16:creationId xmlns:a16="http://schemas.microsoft.com/office/drawing/2014/main" id="{90B8C990-2015-4695-BE0A-A776827F5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191"/>
                <a:ext cx="14" cy="14"/>
              </a:xfrm>
              <a:custGeom>
                <a:avLst/>
                <a:gdLst>
                  <a:gd name="T0" fmla="*/ 19 w 9"/>
                  <a:gd name="T1" fmla="*/ 14 h 9"/>
                  <a:gd name="T2" fmla="*/ 12 w 9"/>
                  <a:gd name="T3" fmla="*/ 26 h 9"/>
                  <a:gd name="T4" fmla="*/ 5 w 9"/>
                  <a:gd name="T5" fmla="*/ 22 h 9"/>
                  <a:gd name="T6" fmla="*/ 19 w 9"/>
                  <a:gd name="T7" fmla="*/ 22 h 9"/>
                  <a:gd name="T8" fmla="*/ 5 w 9"/>
                  <a:gd name="T9" fmla="*/ 2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4"/>
                    </a:moveTo>
                    <a:cubicBezTo>
                      <a:pt x="3" y="3"/>
                      <a:pt x="2" y="6"/>
                      <a:pt x="3" y="7"/>
                    </a:cubicBezTo>
                    <a:cubicBezTo>
                      <a:pt x="9" y="8"/>
                      <a:pt x="0" y="0"/>
                      <a:pt x="1" y="6"/>
                    </a:cubicBezTo>
                    <a:cubicBezTo>
                      <a:pt x="1" y="9"/>
                      <a:pt x="5" y="8"/>
                      <a:pt x="5" y="6"/>
                    </a:cubicBezTo>
                    <a:cubicBezTo>
                      <a:pt x="6" y="3"/>
                      <a:pt x="2" y="4"/>
                      <a:pt x="1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8" name="Freeform 272">
                <a:extLst>
                  <a:ext uri="{FF2B5EF4-FFF2-40B4-BE49-F238E27FC236}">
                    <a16:creationId xmlns:a16="http://schemas.microsoft.com/office/drawing/2014/main" id="{7D3F9DD5-6103-4615-B443-8DE06B109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1202"/>
                <a:ext cx="18" cy="18"/>
              </a:xfrm>
              <a:custGeom>
                <a:avLst/>
                <a:gdLst>
                  <a:gd name="T0" fmla="*/ 26 w 12"/>
                  <a:gd name="T1" fmla="*/ 12 h 12"/>
                  <a:gd name="T2" fmla="*/ 12 w 12"/>
                  <a:gd name="T3" fmla="*/ 32 h 12"/>
                  <a:gd name="T4" fmla="*/ 21 w 12"/>
                  <a:gd name="T5" fmla="*/ 5 h 12"/>
                  <a:gd name="T6" fmla="*/ 21 w 12"/>
                  <a:gd name="T7" fmla="*/ 27 h 12"/>
                  <a:gd name="T8" fmla="*/ 14 w 12"/>
                  <a:gd name="T9" fmla="*/ 2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7" y="3"/>
                    </a:moveTo>
                    <a:cubicBezTo>
                      <a:pt x="4" y="0"/>
                      <a:pt x="0" y="7"/>
                      <a:pt x="3" y="9"/>
                    </a:cubicBezTo>
                    <a:cubicBezTo>
                      <a:pt x="8" y="12"/>
                      <a:pt x="12" y="1"/>
                      <a:pt x="6" y="1"/>
                    </a:cubicBezTo>
                    <a:cubicBezTo>
                      <a:pt x="2" y="1"/>
                      <a:pt x="1" y="12"/>
                      <a:pt x="6" y="8"/>
                    </a:cubicBezTo>
                    <a:cubicBezTo>
                      <a:pt x="11" y="5"/>
                      <a:pt x="5" y="2"/>
                      <a:pt x="4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29" name="Freeform 273">
                <a:extLst>
                  <a:ext uri="{FF2B5EF4-FFF2-40B4-BE49-F238E27FC236}">
                    <a16:creationId xmlns:a16="http://schemas.microsoft.com/office/drawing/2014/main" id="{BE3BA4DB-ED2D-4C81-BE32-20FF9C540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229"/>
                <a:ext cx="19" cy="20"/>
              </a:xfrm>
              <a:custGeom>
                <a:avLst/>
                <a:gdLst>
                  <a:gd name="T0" fmla="*/ 15 w 13"/>
                  <a:gd name="T1" fmla="*/ 14 h 13"/>
                  <a:gd name="T2" fmla="*/ 26 w 13"/>
                  <a:gd name="T3" fmla="*/ 28 h 13"/>
                  <a:gd name="T4" fmla="*/ 15 w 13"/>
                  <a:gd name="T5" fmla="*/ 12 h 13"/>
                  <a:gd name="T6" fmla="*/ 28 w 13"/>
                  <a:gd name="T7" fmla="*/ 26 h 13"/>
                  <a:gd name="T8" fmla="*/ 13 w 13"/>
                  <a:gd name="T9" fmla="*/ 26 h 13"/>
                  <a:gd name="T10" fmla="*/ 15 w 13"/>
                  <a:gd name="T11" fmla="*/ 28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5" y="4"/>
                    </a:moveTo>
                    <a:cubicBezTo>
                      <a:pt x="1" y="5"/>
                      <a:pt x="4" y="10"/>
                      <a:pt x="8" y="8"/>
                    </a:cubicBezTo>
                    <a:cubicBezTo>
                      <a:pt x="13" y="6"/>
                      <a:pt x="9" y="0"/>
                      <a:pt x="5" y="3"/>
                    </a:cubicBezTo>
                    <a:cubicBezTo>
                      <a:pt x="0" y="7"/>
                      <a:pt x="6" y="13"/>
                      <a:pt x="9" y="7"/>
                    </a:cubicBezTo>
                    <a:cubicBezTo>
                      <a:pt x="11" y="2"/>
                      <a:pt x="5" y="2"/>
                      <a:pt x="4" y="7"/>
                    </a:cubicBezTo>
                    <a:cubicBezTo>
                      <a:pt x="4" y="8"/>
                      <a:pt x="5" y="8"/>
                      <a:pt x="5" y="8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0" name="Freeform 274">
                <a:extLst>
                  <a:ext uri="{FF2B5EF4-FFF2-40B4-BE49-F238E27FC236}">
                    <a16:creationId xmlns:a16="http://schemas.microsoft.com/office/drawing/2014/main" id="{E6D9624D-7B4C-4E40-BB96-BF8D0F30B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231"/>
                <a:ext cx="19" cy="19"/>
              </a:xfrm>
              <a:custGeom>
                <a:avLst/>
                <a:gdLst>
                  <a:gd name="T0" fmla="*/ 33 w 12"/>
                  <a:gd name="T1" fmla="*/ 19 h 13"/>
                  <a:gd name="T2" fmla="*/ 25 w 12"/>
                  <a:gd name="T3" fmla="*/ 34 h 13"/>
                  <a:gd name="T4" fmla="*/ 35 w 12"/>
                  <a:gd name="T5" fmla="*/ 19 h 13"/>
                  <a:gd name="T6" fmla="*/ 21 w 12"/>
                  <a:gd name="T7" fmla="*/ 13 h 13"/>
                  <a:gd name="T8" fmla="*/ 13 w 12"/>
                  <a:gd name="T9" fmla="*/ 0 h 13"/>
                  <a:gd name="T10" fmla="*/ 33 w 12"/>
                  <a:gd name="T11" fmla="*/ 9 h 13"/>
                  <a:gd name="T12" fmla="*/ 27 w 12"/>
                  <a:gd name="T13" fmla="*/ 26 h 13"/>
                  <a:gd name="T14" fmla="*/ 40 w 12"/>
                  <a:gd name="T15" fmla="*/ 19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13">
                    <a:moveTo>
                      <a:pt x="8" y="6"/>
                    </a:moveTo>
                    <a:cubicBezTo>
                      <a:pt x="5" y="4"/>
                      <a:pt x="3" y="9"/>
                      <a:pt x="6" y="11"/>
                    </a:cubicBezTo>
                    <a:cubicBezTo>
                      <a:pt x="9" y="13"/>
                      <a:pt x="11" y="8"/>
                      <a:pt x="9" y="6"/>
                    </a:cubicBezTo>
                    <a:cubicBezTo>
                      <a:pt x="8" y="4"/>
                      <a:pt x="7" y="5"/>
                      <a:pt x="5" y="4"/>
                    </a:cubicBezTo>
                    <a:cubicBezTo>
                      <a:pt x="4" y="2"/>
                      <a:pt x="4" y="1"/>
                      <a:pt x="3" y="0"/>
                    </a:cubicBezTo>
                    <a:cubicBezTo>
                      <a:pt x="0" y="3"/>
                      <a:pt x="6" y="6"/>
                      <a:pt x="8" y="3"/>
                    </a:cubicBezTo>
                    <a:cubicBezTo>
                      <a:pt x="5" y="1"/>
                      <a:pt x="3" y="7"/>
                      <a:pt x="7" y="8"/>
                    </a:cubicBezTo>
                    <a:cubicBezTo>
                      <a:pt x="9" y="9"/>
                      <a:pt x="12" y="6"/>
                      <a:pt x="10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1" name="Freeform 275">
                <a:extLst>
                  <a:ext uri="{FF2B5EF4-FFF2-40B4-BE49-F238E27FC236}">
                    <a16:creationId xmlns:a16="http://schemas.microsoft.com/office/drawing/2014/main" id="{D23CD673-30A8-485A-B926-18535AF5A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249"/>
                <a:ext cx="9" cy="6"/>
              </a:xfrm>
              <a:custGeom>
                <a:avLst/>
                <a:gdLst>
                  <a:gd name="T0" fmla="*/ 18 w 6"/>
                  <a:gd name="T1" fmla="*/ 8 h 4"/>
                  <a:gd name="T2" fmla="*/ 5 w 6"/>
                  <a:gd name="T3" fmla="*/ 0 h 4"/>
                  <a:gd name="T4" fmla="*/ 18 w 6"/>
                  <a:gd name="T5" fmla="*/ 12 h 4"/>
                  <a:gd name="T6" fmla="*/ 14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4" y="1"/>
                      <a:pt x="3" y="1"/>
                      <a:pt x="1" y="0"/>
                    </a:cubicBezTo>
                    <a:cubicBezTo>
                      <a:pt x="0" y="2"/>
                      <a:pt x="3" y="4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2" name="Freeform 276">
                <a:extLst>
                  <a:ext uri="{FF2B5EF4-FFF2-40B4-BE49-F238E27FC236}">
                    <a16:creationId xmlns:a16="http://schemas.microsoft.com/office/drawing/2014/main" id="{946A33C4-98EC-43F2-AFA4-0152DC81A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259"/>
                <a:ext cx="13" cy="13"/>
              </a:xfrm>
              <a:custGeom>
                <a:avLst/>
                <a:gdLst>
                  <a:gd name="T0" fmla="*/ 21 w 8"/>
                  <a:gd name="T1" fmla="*/ 29 h 8"/>
                  <a:gd name="T2" fmla="*/ 21 w 8"/>
                  <a:gd name="T3" fmla="*/ 34 h 8"/>
                  <a:gd name="T4" fmla="*/ 18 w 8"/>
                  <a:gd name="T5" fmla="*/ 34 h 8"/>
                  <a:gd name="T6" fmla="*/ 8 w 8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7"/>
                    </a:moveTo>
                    <a:cubicBezTo>
                      <a:pt x="5" y="7"/>
                      <a:pt x="5" y="8"/>
                      <a:pt x="5" y="8"/>
                    </a:cubicBezTo>
                    <a:cubicBezTo>
                      <a:pt x="3" y="3"/>
                      <a:pt x="0" y="8"/>
                      <a:pt x="4" y="8"/>
                    </a:cubicBezTo>
                    <a:cubicBezTo>
                      <a:pt x="8" y="7"/>
                      <a:pt x="5" y="0"/>
                      <a:pt x="2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3" name="Freeform 277">
                <a:extLst>
                  <a:ext uri="{FF2B5EF4-FFF2-40B4-BE49-F238E27FC236}">
                    <a16:creationId xmlns:a16="http://schemas.microsoft.com/office/drawing/2014/main" id="{0CF0A4BF-7A08-415A-B992-99CD993F0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1" y="1253"/>
                <a:ext cx="21" cy="22"/>
              </a:xfrm>
              <a:custGeom>
                <a:avLst/>
                <a:gdLst>
                  <a:gd name="T0" fmla="*/ 41 w 14"/>
                  <a:gd name="T1" fmla="*/ 13 h 14"/>
                  <a:gd name="T2" fmla="*/ 27 w 14"/>
                  <a:gd name="T3" fmla="*/ 27 h 14"/>
                  <a:gd name="T4" fmla="*/ 39 w 14"/>
                  <a:gd name="T5" fmla="*/ 14 h 14"/>
                  <a:gd name="T6" fmla="*/ 26 w 14"/>
                  <a:gd name="T7" fmla="*/ 39 h 14"/>
                  <a:gd name="T8" fmla="*/ 32 w 14"/>
                  <a:gd name="T9" fmla="*/ 13 h 14"/>
                  <a:gd name="T10" fmla="*/ 5 w 14"/>
                  <a:gd name="T11" fmla="*/ 49 h 14"/>
                  <a:gd name="T12" fmla="*/ 8 w 14"/>
                  <a:gd name="T13" fmla="*/ 42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2" y="3"/>
                    </a:moveTo>
                    <a:cubicBezTo>
                      <a:pt x="10" y="2"/>
                      <a:pt x="7" y="5"/>
                      <a:pt x="8" y="7"/>
                    </a:cubicBezTo>
                    <a:cubicBezTo>
                      <a:pt x="10" y="8"/>
                      <a:pt x="13" y="6"/>
                      <a:pt x="11" y="4"/>
                    </a:cubicBezTo>
                    <a:cubicBezTo>
                      <a:pt x="7" y="0"/>
                      <a:pt x="5" y="8"/>
                      <a:pt x="7" y="10"/>
                    </a:cubicBezTo>
                    <a:cubicBezTo>
                      <a:pt x="12" y="14"/>
                      <a:pt x="14" y="5"/>
                      <a:pt x="9" y="3"/>
                    </a:cubicBezTo>
                    <a:cubicBezTo>
                      <a:pt x="6" y="3"/>
                      <a:pt x="0" y="10"/>
                      <a:pt x="1" y="13"/>
                    </a:cubicBezTo>
                    <a:cubicBezTo>
                      <a:pt x="2" y="13"/>
                      <a:pt x="3" y="12"/>
                      <a:pt x="2" y="1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4" name="Freeform 278">
                <a:extLst>
                  <a:ext uri="{FF2B5EF4-FFF2-40B4-BE49-F238E27FC236}">
                    <a16:creationId xmlns:a16="http://schemas.microsoft.com/office/drawing/2014/main" id="{9271002D-A967-4758-8AF0-C57E96FFD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264"/>
                <a:ext cx="11" cy="9"/>
              </a:xfrm>
              <a:custGeom>
                <a:avLst/>
                <a:gdLst>
                  <a:gd name="T0" fmla="*/ 13 w 7"/>
                  <a:gd name="T1" fmla="*/ 14 h 6"/>
                  <a:gd name="T2" fmla="*/ 13 w 7"/>
                  <a:gd name="T3" fmla="*/ 14 h 6"/>
                  <a:gd name="T4" fmla="*/ 27 w 7"/>
                  <a:gd name="T5" fmla="*/ 12 h 6"/>
                  <a:gd name="T6" fmla="*/ 13 w 7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4" y="6"/>
                      <a:pt x="7" y="5"/>
                      <a:pt x="7" y="3"/>
                    </a:cubicBezTo>
                    <a:cubicBezTo>
                      <a:pt x="6" y="0"/>
                      <a:pt x="0" y="3"/>
                      <a:pt x="3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5" name="Freeform 279">
                <a:extLst>
                  <a:ext uri="{FF2B5EF4-FFF2-40B4-BE49-F238E27FC236}">
                    <a16:creationId xmlns:a16="http://schemas.microsoft.com/office/drawing/2014/main" id="{EA4C2976-4D3A-4C29-96BF-2865731D7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291"/>
                <a:ext cx="7" cy="8"/>
              </a:xfrm>
              <a:custGeom>
                <a:avLst/>
                <a:gdLst>
                  <a:gd name="T0" fmla="*/ 1 w 5"/>
                  <a:gd name="T1" fmla="*/ 8 h 5"/>
                  <a:gd name="T2" fmla="*/ 8 w 5"/>
                  <a:gd name="T3" fmla="*/ 13 h 5"/>
                  <a:gd name="T4" fmla="*/ 0 w 5"/>
                  <a:gd name="T5" fmla="*/ 0 h 5"/>
                  <a:gd name="T6" fmla="*/ 0 w 5"/>
                  <a:gd name="T7" fmla="*/ 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4"/>
                      <a:pt x="2" y="5"/>
                      <a:pt x="3" y="3"/>
                    </a:cubicBezTo>
                    <a:cubicBezTo>
                      <a:pt x="5" y="1"/>
                      <a:pt x="2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6" name="Freeform 280">
                <a:extLst>
                  <a:ext uri="{FF2B5EF4-FFF2-40B4-BE49-F238E27FC236}">
                    <a16:creationId xmlns:a16="http://schemas.microsoft.com/office/drawing/2014/main" id="{0FFAE50D-A003-4062-96F9-92CC22B3E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291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13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7" name="Freeform 281">
                <a:extLst>
                  <a:ext uri="{FF2B5EF4-FFF2-40B4-BE49-F238E27FC236}">
                    <a16:creationId xmlns:a16="http://schemas.microsoft.com/office/drawing/2014/main" id="{D187EFB2-49D9-4237-B227-BE60A8629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284"/>
                <a:ext cx="9" cy="9"/>
              </a:xfrm>
              <a:custGeom>
                <a:avLst/>
                <a:gdLst>
                  <a:gd name="T0" fmla="*/ 5 w 6"/>
                  <a:gd name="T1" fmla="*/ 21 h 6"/>
                  <a:gd name="T2" fmla="*/ 0 w 6"/>
                  <a:gd name="T3" fmla="*/ 21 h 6"/>
                  <a:gd name="T4" fmla="*/ 18 w 6"/>
                  <a:gd name="T5" fmla="*/ 14 h 6"/>
                  <a:gd name="T6" fmla="*/ 5 w 6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4"/>
                      <a:pt x="6" y="0"/>
                      <a:pt x="5" y="4"/>
                    </a:cubicBezTo>
                    <a:cubicBezTo>
                      <a:pt x="4" y="6"/>
                      <a:pt x="1" y="6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8" name="Freeform 282">
                <a:extLst>
                  <a:ext uri="{FF2B5EF4-FFF2-40B4-BE49-F238E27FC236}">
                    <a16:creationId xmlns:a16="http://schemas.microsoft.com/office/drawing/2014/main" id="{6C05AD75-3EAA-495A-9A63-3127FD582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9" y="1293"/>
                <a:ext cx="5" cy="6"/>
              </a:xfrm>
              <a:custGeom>
                <a:avLst/>
                <a:gdLst>
                  <a:gd name="T0" fmla="*/ 5 w 3"/>
                  <a:gd name="T1" fmla="*/ 8 h 4"/>
                  <a:gd name="T2" fmla="*/ 5 w 3"/>
                  <a:gd name="T3" fmla="*/ 14 h 4"/>
                  <a:gd name="T4" fmla="*/ 5 w 3"/>
                  <a:gd name="T5" fmla="*/ 0 h 4"/>
                  <a:gd name="T6" fmla="*/ 0 w 3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3" y="4"/>
                      <a:pt x="2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39" name="Freeform 283">
                <a:extLst>
                  <a:ext uri="{FF2B5EF4-FFF2-40B4-BE49-F238E27FC236}">
                    <a16:creationId xmlns:a16="http://schemas.microsoft.com/office/drawing/2014/main" id="{F7273BFC-E21E-4B23-9DA3-14C014A12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205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8 h 2"/>
                  <a:gd name="T4" fmla="*/ 5 w 2"/>
                  <a:gd name="T5" fmla="*/ 0 h 2"/>
                  <a:gd name="T6" fmla="*/ 5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0" name="Freeform 284">
                <a:extLst>
                  <a:ext uri="{FF2B5EF4-FFF2-40B4-BE49-F238E27FC236}">
                    <a16:creationId xmlns:a16="http://schemas.microsoft.com/office/drawing/2014/main" id="{63CD7BA7-CD4A-4B53-B4AD-D3301DCB2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169"/>
                <a:ext cx="6" cy="7"/>
              </a:xfrm>
              <a:custGeom>
                <a:avLst/>
                <a:gdLst>
                  <a:gd name="T0" fmla="*/ 12 w 4"/>
                  <a:gd name="T1" fmla="*/ 8 h 5"/>
                  <a:gd name="T2" fmla="*/ 8 w 4"/>
                  <a:gd name="T3" fmla="*/ 1 h 5"/>
                  <a:gd name="T4" fmla="*/ 0 w 4"/>
                  <a:gd name="T5" fmla="*/ 1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3"/>
                    </a:moveTo>
                    <a:cubicBezTo>
                      <a:pt x="0" y="3"/>
                      <a:pt x="0" y="0"/>
                      <a:pt x="2" y="1"/>
                    </a:cubicBezTo>
                    <a:cubicBezTo>
                      <a:pt x="4" y="2"/>
                      <a:pt x="2" y="5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1" name="Freeform 285">
                <a:extLst>
                  <a:ext uri="{FF2B5EF4-FFF2-40B4-BE49-F238E27FC236}">
                    <a16:creationId xmlns:a16="http://schemas.microsoft.com/office/drawing/2014/main" id="{7DC279E8-DC15-4B69-A1A0-9B2E68567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155"/>
                <a:ext cx="5" cy="3"/>
              </a:xfrm>
              <a:custGeom>
                <a:avLst/>
                <a:gdLst>
                  <a:gd name="T0" fmla="*/ 0 w 3"/>
                  <a:gd name="T1" fmla="*/ 5 h 2"/>
                  <a:gd name="T2" fmla="*/ 13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1"/>
                      <a:pt x="3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2" name="Freeform 286">
                <a:extLst>
                  <a:ext uri="{FF2B5EF4-FFF2-40B4-BE49-F238E27FC236}">
                    <a16:creationId xmlns:a16="http://schemas.microsoft.com/office/drawing/2014/main" id="{CA018CF2-97BA-490D-9AC8-DD5927F54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144"/>
                <a:ext cx="12" cy="12"/>
              </a:xfrm>
              <a:custGeom>
                <a:avLst/>
                <a:gdLst>
                  <a:gd name="T0" fmla="*/ 14 w 8"/>
                  <a:gd name="T1" fmla="*/ 5 h 8"/>
                  <a:gd name="T2" fmla="*/ 21 w 8"/>
                  <a:gd name="T3" fmla="*/ 18 h 8"/>
                  <a:gd name="T4" fmla="*/ 12 w 8"/>
                  <a:gd name="T5" fmla="*/ 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0" y="3"/>
                      <a:pt x="5" y="8"/>
                      <a:pt x="6" y="5"/>
                    </a:cubicBezTo>
                    <a:cubicBezTo>
                      <a:pt x="8" y="3"/>
                      <a:pt x="5" y="0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3" name="Freeform 287">
                <a:extLst>
                  <a:ext uri="{FF2B5EF4-FFF2-40B4-BE49-F238E27FC236}">
                    <a16:creationId xmlns:a16="http://schemas.microsoft.com/office/drawing/2014/main" id="{735CC9B2-B8EF-4F17-B3B2-0CED3E875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147"/>
                <a:ext cx="5" cy="6"/>
              </a:xfrm>
              <a:custGeom>
                <a:avLst/>
                <a:gdLst>
                  <a:gd name="T0" fmla="*/ 0 w 3"/>
                  <a:gd name="T1" fmla="*/ 8 h 4"/>
                  <a:gd name="T2" fmla="*/ 0 w 3"/>
                  <a:gd name="T3" fmla="*/ 14 h 4"/>
                  <a:gd name="T4" fmla="*/ 8 w 3"/>
                  <a:gd name="T5" fmla="*/ 0 h 4"/>
                  <a:gd name="T6" fmla="*/ 0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2" y="3"/>
                      <a:pt x="3" y="1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4" name="Freeform 288">
                <a:extLst>
                  <a:ext uri="{FF2B5EF4-FFF2-40B4-BE49-F238E27FC236}">
                    <a16:creationId xmlns:a16="http://schemas.microsoft.com/office/drawing/2014/main" id="{B6C7994E-EA01-42EB-930B-9B5366053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143"/>
                <a:ext cx="11" cy="9"/>
              </a:xfrm>
              <a:custGeom>
                <a:avLst/>
                <a:gdLst>
                  <a:gd name="T0" fmla="*/ 13 w 7"/>
                  <a:gd name="T1" fmla="*/ 5 h 6"/>
                  <a:gd name="T2" fmla="*/ 20 w 7"/>
                  <a:gd name="T3" fmla="*/ 18 h 6"/>
                  <a:gd name="T4" fmla="*/ 14 w 7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3" y="1"/>
                    </a:moveTo>
                    <a:cubicBezTo>
                      <a:pt x="0" y="2"/>
                      <a:pt x="2" y="6"/>
                      <a:pt x="5" y="5"/>
                    </a:cubicBezTo>
                    <a:cubicBezTo>
                      <a:pt x="7" y="4"/>
                      <a:pt x="6" y="0"/>
                      <a:pt x="4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5" name="Freeform 289">
                <a:extLst>
                  <a:ext uri="{FF2B5EF4-FFF2-40B4-BE49-F238E27FC236}">
                    <a16:creationId xmlns:a16="http://schemas.microsoft.com/office/drawing/2014/main" id="{8BBAD218-1198-42DF-B341-48DD26D2C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161"/>
                <a:ext cx="18" cy="15"/>
              </a:xfrm>
              <a:custGeom>
                <a:avLst/>
                <a:gdLst>
                  <a:gd name="T0" fmla="*/ 35 w 12"/>
                  <a:gd name="T1" fmla="*/ 5 h 10"/>
                  <a:gd name="T2" fmla="*/ 32 w 12"/>
                  <a:gd name="T3" fmla="*/ 5 h 10"/>
                  <a:gd name="T4" fmla="*/ 32 w 12"/>
                  <a:gd name="T5" fmla="*/ 18 h 10"/>
                  <a:gd name="T6" fmla="*/ 32 w 12"/>
                  <a:gd name="T7" fmla="*/ 8 h 10"/>
                  <a:gd name="T8" fmla="*/ 32 w 12"/>
                  <a:gd name="T9" fmla="*/ 21 h 10"/>
                  <a:gd name="T10" fmla="*/ 35 w 12"/>
                  <a:gd name="T11" fmla="*/ 8 h 10"/>
                  <a:gd name="T12" fmla="*/ 18 w 12"/>
                  <a:gd name="T13" fmla="*/ 32 h 10"/>
                  <a:gd name="T14" fmla="*/ 26 w 12"/>
                  <a:gd name="T15" fmla="*/ 14 h 10"/>
                  <a:gd name="T16" fmla="*/ 26 w 12"/>
                  <a:gd name="T17" fmla="*/ 14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10" y="1"/>
                    </a:moveTo>
                    <a:cubicBezTo>
                      <a:pt x="10" y="1"/>
                      <a:pt x="9" y="1"/>
                      <a:pt x="9" y="1"/>
                    </a:cubicBezTo>
                    <a:cubicBezTo>
                      <a:pt x="8" y="2"/>
                      <a:pt x="8" y="4"/>
                      <a:pt x="9" y="5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8" y="2"/>
                      <a:pt x="7" y="5"/>
                      <a:pt x="9" y="6"/>
                    </a:cubicBezTo>
                    <a:cubicBezTo>
                      <a:pt x="12" y="6"/>
                      <a:pt x="12" y="3"/>
                      <a:pt x="10" y="2"/>
                    </a:cubicBezTo>
                    <a:cubicBezTo>
                      <a:pt x="5" y="0"/>
                      <a:pt x="0" y="8"/>
                      <a:pt x="5" y="9"/>
                    </a:cubicBezTo>
                    <a:cubicBezTo>
                      <a:pt x="8" y="10"/>
                      <a:pt x="9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6" name="Freeform 290">
                <a:extLst>
                  <a:ext uri="{FF2B5EF4-FFF2-40B4-BE49-F238E27FC236}">
                    <a16:creationId xmlns:a16="http://schemas.microsoft.com/office/drawing/2014/main" id="{FBD0ABA3-218A-4509-A178-BF95BDCCD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170"/>
                <a:ext cx="2" cy="3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8 h 2"/>
                  <a:gd name="T4" fmla="*/ 8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7" name="Freeform 291">
                <a:extLst>
                  <a:ext uri="{FF2B5EF4-FFF2-40B4-BE49-F238E27FC236}">
                    <a16:creationId xmlns:a16="http://schemas.microsoft.com/office/drawing/2014/main" id="{4E0FD5DA-6CC3-463B-A386-99E17D17E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209"/>
                <a:ext cx="12" cy="13"/>
              </a:xfrm>
              <a:custGeom>
                <a:avLst/>
                <a:gdLst>
                  <a:gd name="T0" fmla="*/ 14 w 8"/>
                  <a:gd name="T1" fmla="*/ 13 h 8"/>
                  <a:gd name="T2" fmla="*/ 12 w 8"/>
                  <a:gd name="T3" fmla="*/ 34 h 8"/>
                  <a:gd name="T4" fmla="*/ 8 w 8"/>
                  <a:gd name="T5" fmla="*/ 0 h 8"/>
                  <a:gd name="T6" fmla="*/ 0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4" y="3"/>
                    </a:moveTo>
                    <a:cubicBezTo>
                      <a:pt x="1" y="0"/>
                      <a:pt x="0" y="8"/>
                      <a:pt x="3" y="8"/>
                    </a:cubicBezTo>
                    <a:cubicBezTo>
                      <a:pt x="8" y="7"/>
                      <a:pt x="3" y="2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8" name="Freeform 292">
                <a:extLst>
                  <a:ext uri="{FF2B5EF4-FFF2-40B4-BE49-F238E27FC236}">
                    <a16:creationId xmlns:a16="http://schemas.microsoft.com/office/drawing/2014/main" id="{0FE7982E-C558-440B-B22D-EDF101882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226"/>
                <a:ext cx="9" cy="8"/>
              </a:xfrm>
              <a:custGeom>
                <a:avLst/>
                <a:gdLst>
                  <a:gd name="T0" fmla="*/ 14 w 6"/>
                  <a:gd name="T1" fmla="*/ 5 h 5"/>
                  <a:gd name="T2" fmla="*/ 12 w 6"/>
                  <a:gd name="T3" fmla="*/ 0 h 5"/>
                  <a:gd name="T4" fmla="*/ 8 w 6"/>
                  <a:gd name="T5" fmla="*/ 16 h 5"/>
                  <a:gd name="T6" fmla="*/ 14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0" y="3"/>
                      <a:pt x="2" y="4"/>
                    </a:cubicBezTo>
                    <a:cubicBezTo>
                      <a:pt x="4" y="5"/>
                      <a:pt x="6" y="2"/>
                      <a:pt x="4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49" name="Freeform 293">
                <a:extLst>
                  <a:ext uri="{FF2B5EF4-FFF2-40B4-BE49-F238E27FC236}">
                    <a16:creationId xmlns:a16="http://schemas.microsoft.com/office/drawing/2014/main" id="{2BE38D45-35A0-408A-849D-C4D2848F3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197"/>
                <a:ext cx="11" cy="12"/>
              </a:xfrm>
              <a:custGeom>
                <a:avLst/>
                <a:gdLst>
                  <a:gd name="T0" fmla="*/ 13 w 7"/>
                  <a:gd name="T1" fmla="*/ 5 h 8"/>
                  <a:gd name="T2" fmla="*/ 20 w 7"/>
                  <a:gd name="T3" fmla="*/ 14 h 8"/>
                  <a:gd name="T4" fmla="*/ 13 w 7"/>
                  <a:gd name="T5" fmla="*/ 1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1"/>
                    </a:moveTo>
                    <a:cubicBezTo>
                      <a:pt x="0" y="2"/>
                      <a:pt x="2" y="8"/>
                      <a:pt x="5" y="4"/>
                    </a:cubicBezTo>
                    <a:cubicBezTo>
                      <a:pt x="7" y="2"/>
                      <a:pt x="2" y="0"/>
                      <a:pt x="3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0" name="Freeform 294">
                <a:extLst>
                  <a:ext uri="{FF2B5EF4-FFF2-40B4-BE49-F238E27FC236}">
                    <a16:creationId xmlns:a16="http://schemas.microsoft.com/office/drawing/2014/main" id="{2A3EB8FF-5C9C-4781-9DE5-C0EBE2B49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1193"/>
                <a:ext cx="3" cy="4"/>
              </a:xfrm>
              <a:custGeom>
                <a:avLst/>
                <a:gdLst>
                  <a:gd name="T0" fmla="*/ 5 w 2"/>
                  <a:gd name="T1" fmla="*/ 1 h 3"/>
                  <a:gd name="T2" fmla="*/ 8 w 2"/>
                  <a:gd name="T3" fmla="*/ 7 h 3"/>
                  <a:gd name="T4" fmla="*/ 5 w 2"/>
                  <a:gd name="T5" fmla="*/ 0 h 3"/>
                  <a:gd name="T6" fmla="*/ 0 w 2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1" name="Freeform 295">
                <a:extLst>
                  <a:ext uri="{FF2B5EF4-FFF2-40B4-BE49-F238E27FC236}">
                    <a16:creationId xmlns:a16="http://schemas.microsoft.com/office/drawing/2014/main" id="{10E12149-2A5F-4F37-AE65-2C1AB7AAB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252"/>
                <a:ext cx="20" cy="15"/>
              </a:xfrm>
              <a:custGeom>
                <a:avLst/>
                <a:gdLst>
                  <a:gd name="T0" fmla="*/ 40 w 13"/>
                  <a:gd name="T1" fmla="*/ 8 h 10"/>
                  <a:gd name="T2" fmla="*/ 35 w 13"/>
                  <a:gd name="T3" fmla="*/ 14 h 10"/>
                  <a:gd name="T4" fmla="*/ 22 w 13"/>
                  <a:gd name="T5" fmla="*/ 14 h 10"/>
                  <a:gd name="T6" fmla="*/ 5 w 13"/>
                  <a:gd name="T7" fmla="*/ 18 h 10"/>
                  <a:gd name="T8" fmla="*/ 12 w 13"/>
                  <a:gd name="T9" fmla="*/ 2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1" y="2"/>
                    </a:moveTo>
                    <a:cubicBezTo>
                      <a:pt x="7" y="0"/>
                      <a:pt x="9" y="6"/>
                      <a:pt x="10" y="4"/>
                    </a:cubicBezTo>
                    <a:cubicBezTo>
                      <a:pt x="13" y="0"/>
                      <a:pt x="6" y="4"/>
                      <a:pt x="6" y="4"/>
                    </a:cubicBezTo>
                    <a:cubicBezTo>
                      <a:pt x="4" y="5"/>
                      <a:pt x="3" y="2"/>
                      <a:pt x="1" y="5"/>
                    </a:cubicBezTo>
                    <a:cubicBezTo>
                      <a:pt x="0" y="7"/>
                      <a:pt x="2" y="10"/>
                      <a:pt x="3" y="8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2" name="Freeform 296">
                <a:extLst>
                  <a:ext uri="{FF2B5EF4-FFF2-40B4-BE49-F238E27FC236}">
                    <a16:creationId xmlns:a16="http://schemas.microsoft.com/office/drawing/2014/main" id="{583E8A47-8A2C-48ED-AB70-5364F1B51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1278"/>
                <a:ext cx="8" cy="4"/>
              </a:xfrm>
              <a:custGeom>
                <a:avLst/>
                <a:gdLst>
                  <a:gd name="T0" fmla="*/ 13 w 5"/>
                  <a:gd name="T1" fmla="*/ 5 h 3"/>
                  <a:gd name="T2" fmla="*/ 13 w 5"/>
                  <a:gd name="T3" fmla="*/ 0 h 3"/>
                  <a:gd name="T4" fmla="*/ 13 w 5"/>
                  <a:gd name="T5" fmla="*/ 7 h 3"/>
                  <a:gd name="T6" fmla="*/ 13 w 5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3" y="2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1" y="0"/>
                      <a:pt x="0" y="3"/>
                      <a:pt x="3" y="3"/>
                    </a:cubicBezTo>
                    <a:cubicBezTo>
                      <a:pt x="5" y="3"/>
                      <a:pt x="5" y="0"/>
                      <a:pt x="3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3" name="Freeform 297">
                <a:extLst>
                  <a:ext uri="{FF2B5EF4-FFF2-40B4-BE49-F238E27FC236}">
                    <a16:creationId xmlns:a16="http://schemas.microsoft.com/office/drawing/2014/main" id="{93BDB94B-08FF-48DB-9674-BE794299E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278"/>
                <a:ext cx="8" cy="9"/>
              </a:xfrm>
              <a:custGeom>
                <a:avLst/>
                <a:gdLst>
                  <a:gd name="T0" fmla="*/ 5 w 5"/>
                  <a:gd name="T1" fmla="*/ 14 h 6"/>
                  <a:gd name="T2" fmla="*/ 5 w 5"/>
                  <a:gd name="T3" fmla="*/ 21 h 6"/>
                  <a:gd name="T4" fmla="*/ 0 w 5"/>
                  <a:gd name="T5" fmla="*/ 1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4"/>
                    </a:moveTo>
                    <a:cubicBezTo>
                      <a:pt x="0" y="5"/>
                      <a:pt x="0" y="5"/>
                      <a:pt x="1" y="6"/>
                    </a:cubicBezTo>
                    <a:cubicBezTo>
                      <a:pt x="5" y="5"/>
                      <a:pt x="0" y="0"/>
                      <a:pt x="0" y="5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4" name="Freeform 298">
                <a:extLst>
                  <a:ext uri="{FF2B5EF4-FFF2-40B4-BE49-F238E27FC236}">
                    <a16:creationId xmlns:a16="http://schemas.microsoft.com/office/drawing/2014/main" id="{027648A9-80F2-46AE-8C2B-4590F2E56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32"/>
                <a:ext cx="8" cy="9"/>
              </a:xfrm>
              <a:custGeom>
                <a:avLst/>
                <a:gdLst>
                  <a:gd name="T0" fmla="*/ 13 w 5"/>
                  <a:gd name="T1" fmla="*/ 0 h 6"/>
                  <a:gd name="T2" fmla="*/ 8 w 5"/>
                  <a:gd name="T3" fmla="*/ 8 h 6"/>
                  <a:gd name="T4" fmla="*/ 13 w 5"/>
                  <a:gd name="T5" fmla="*/ 0 h 6"/>
                  <a:gd name="T6" fmla="*/ 21 w 5"/>
                  <a:gd name="T7" fmla="*/ 12 h 6"/>
                  <a:gd name="T8" fmla="*/ 16 w 5"/>
                  <a:gd name="T9" fmla="*/ 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3" y="2"/>
                      <a:pt x="4" y="1"/>
                      <a:pt x="3" y="0"/>
                    </a:cubicBezTo>
                    <a:cubicBezTo>
                      <a:pt x="0" y="1"/>
                      <a:pt x="2" y="6"/>
                      <a:pt x="5" y="3"/>
                    </a:cubicBezTo>
                    <a:cubicBezTo>
                      <a:pt x="5" y="2"/>
                      <a:pt x="4" y="1"/>
                      <a:pt x="4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5" name="Freeform 299">
                <a:extLst>
                  <a:ext uri="{FF2B5EF4-FFF2-40B4-BE49-F238E27FC236}">
                    <a16:creationId xmlns:a16="http://schemas.microsoft.com/office/drawing/2014/main" id="{44D788FF-C0B6-40D7-A60B-6207DDB3B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241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5 h 2"/>
                  <a:gd name="T4" fmla="*/ 1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6" name="Freeform 300">
                <a:extLst>
                  <a:ext uri="{FF2B5EF4-FFF2-40B4-BE49-F238E27FC236}">
                    <a16:creationId xmlns:a16="http://schemas.microsoft.com/office/drawing/2014/main" id="{AFC008C7-E605-4FB8-8CE5-7BA6B304F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182"/>
                <a:ext cx="6" cy="8"/>
              </a:xfrm>
              <a:custGeom>
                <a:avLst/>
                <a:gdLst>
                  <a:gd name="T0" fmla="*/ 8 w 4"/>
                  <a:gd name="T1" fmla="*/ 21 h 5"/>
                  <a:gd name="T2" fmla="*/ 5 w 4"/>
                  <a:gd name="T3" fmla="*/ 0 h 5"/>
                  <a:gd name="T4" fmla="*/ 14 w 4"/>
                  <a:gd name="T5" fmla="*/ 13 h 5"/>
                  <a:gd name="T6" fmla="*/ 8 w 4"/>
                  <a:gd name="T7" fmla="*/ 1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4"/>
                      <a:pt x="0" y="2"/>
                      <a:pt x="1" y="0"/>
                    </a:cubicBez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4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7" name="Freeform 301">
                <a:extLst>
                  <a:ext uri="{FF2B5EF4-FFF2-40B4-BE49-F238E27FC236}">
                    <a16:creationId xmlns:a16="http://schemas.microsoft.com/office/drawing/2014/main" id="{0E1E6F8E-E97C-4E50-BFBF-060B04D08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176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8" name="Freeform 302">
                <a:extLst>
                  <a:ext uri="{FF2B5EF4-FFF2-40B4-BE49-F238E27FC236}">
                    <a16:creationId xmlns:a16="http://schemas.microsoft.com/office/drawing/2014/main" id="{309C55EF-0E3E-4036-B109-5680E5A6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225"/>
                <a:ext cx="11" cy="9"/>
              </a:xfrm>
              <a:custGeom>
                <a:avLst/>
                <a:gdLst>
                  <a:gd name="T0" fmla="*/ 8 w 7"/>
                  <a:gd name="T1" fmla="*/ 12 h 6"/>
                  <a:gd name="T2" fmla="*/ 20 w 7"/>
                  <a:gd name="T3" fmla="*/ 18 h 6"/>
                  <a:gd name="T4" fmla="*/ 14 w 7"/>
                  <a:gd name="T5" fmla="*/ 0 h 6"/>
                  <a:gd name="T6" fmla="*/ 13 w 7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2" y="3"/>
                    </a:moveTo>
                    <a:cubicBezTo>
                      <a:pt x="0" y="4"/>
                      <a:pt x="3" y="6"/>
                      <a:pt x="5" y="5"/>
                    </a:cubicBezTo>
                    <a:cubicBezTo>
                      <a:pt x="7" y="4"/>
                      <a:pt x="6" y="1"/>
                      <a:pt x="4" y="0"/>
                    </a:cubicBezTo>
                    <a:cubicBezTo>
                      <a:pt x="4" y="0"/>
                      <a:pt x="4" y="1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59" name="Freeform 303">
                <a:extLst>
                  <a:ext uri="{FF2B5EF4-FFF2-40B4-BE49-F238E27FC236}">
                    <a16:creationId xmlns:a16="http://schemas.microsoft.com/office/drawing/2014/main" id="{A1DD0DF8-CD43-4486-BD3F-385EDA9F6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1237"/>
                <a:ext cx="6" cy="6"/>
              </a:xfrm>
              <a:custGeom>
                <a:avLst/>
                <a:gdLst>
                  <a:gd name="T0" fmla="*/ 5 w 4"/>
                  <a:gd name="T1" fmla="*/ 5 h 4"/>
                  <a:gd name="T2" fmla="*/ 0 w 4"/>
                  <a:gd name="T3" fmla="*/ 8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4"/>
                      <a:pt x="4" y="2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0" name="Freeform 304">
                <a:extLst>
                  <a:ext uri="{FF2B5EF4-FFF2-40B4-BE49-F238E27FC236}">
                    <a16:creationId xmlns:a16="http://schemas.microsoft.com/office/drawing/2014/main" id="{791E34C7-030C-4331-8F8A-F3D33A638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1262"/>
                <a:ext cx="15" cy="10"/>
              </a:xfrm>
              <a:custGeom>
                <a:avLst/>
                <a:gdLst>
                  <a:gd name="T0" fmla="*/ 14 w 10"/>
                  <a:gd name="T1" fmla="*/ 8 h 6"/>
                  <a:gd name="T2" fmla="*/ 0 w 10"/>
                  <a:gd name="T3" fmla="*/ 8 h 6"/>
                  <a:gd name="T4" fmla="*/ 18 w 10"/>
                  <a:gd name="T5" fmla="*/ 22 h 6"/>
                  <a:gd name="T6" fmla="*/ 0 w 10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4" y="2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4" y="6"/>
                      <a:pt x="5" y="5"/>
                    </a:cubicBezTo>
                    <a:cubicBezTo>
                      <a:pt x="10" y="2"/>
                      <a:pt x="1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1" name="Freeform 305">
                <a:extLst>
                  <a:ext uri="{FF2B5EF4-FFF2-40B4-BE49-F238E27FC236}">
                    <a16:creationId xmlns:a16="http://schemas.microsoft.com/office/drawing/2014/main" id="{F31F2F08-35CD-48A1-9082-187BDDECD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287"/>
                <a:ext cx="9" cy="9"/>
              </a:xfrm>
              <a:custGeom>
                <a:avLst/>
                <a:gdLst>
                  <a:gd name="T0" fmla="*/ 18 w 6"/>
                  <a:gd name="T1" fmla="*/ 0 h 6"/>
                  <a:gd name="T2" fmla="*/ 8 w 6"/>
                  <a:gd name="T3" fmla="*/ 14 h 6"/>
                  <a:gd name="T4" fmla="*/ 8 w 6"/>
                  <a:gd name="T5" fmla="*/ 0 h 6"/>
                  <a:gd name="T6" fmla="*/ 8 w 6"/>
                  <a:gd name="T7" fmla="*/ 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4" y="0"/>
                      <a:pt x="0" y="2"/>
                      <a:pt x="2" y="4"/>
                    </a:cubicBezTo>
                    <a:cubicBezTo>
                      <a:pt x="3" y="6"/>
                      <a:pt x="6" y="2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2" name="Freeform 306">
                <a:extLst>
                  <a:ext uri="{FF2B5EF4-FFF2-40B4-BE49-F238E27FC236}">
                    <a16:creationId xmlns:a16="http://schemas.microsoft.com/office/drawing/2014/main" id="{6A339D24-96EF-4D3C-A062-0D57DC5D7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308"/>
                <a:ext cx="6" cy="9"/>
              </a:xfrm>
              <a:custGeom>
                <a:avLst/>
                <a:gdLst>
                  <a:gd name="T0" fmla="*/ 8 w 4"/>
                  <a:gd name="T1" fmla="*/ 12 h 6"/>
                  <a:gd name="T2" fmla="*/ 8 w 4"/>
                  <a:gd name="T3" fmla="*/ 14 h 6"/>
                  <a:gd name="T4" fmla="*/ 0 w 4"/>
                  <a:gd name="T5" fmla="*/ 5 h 6"/>
                  <a:gd name="T6" fmla="*/ 0 w 4"/>
                  <a:gd name="T7" fmla="*/ 1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4" y="0"/>
                      <a:pt x="3" y="6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3" name="Freeform 307">
                <a:extLst>
                  <a:ext uri="{FF2B5EF4-FFF2-40B4-BE49-F238E27FC236}">
                    <a16:creationId xmlns:a16="http://schemas.microsoft.com/office/drawing/2014/main" id="{680D68B7-B131-41BC-AC00-483CB32B2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311"/>
                <a:ext cx="10" cy="11"/>
              </a:xfrm>
              <a:custGeom>
                <a:avLst/>
                <a:gdLst>
                  <a:gd name="T0" fmla="*/ 13 w 7"/>
                  <a:gd name="T1" fmla="*/ 8 h 7"/>
                  <a:gd name="T2" fmla="*/ 9 w 7"/>
                  <a:gd name="T3" fmla="*/ 5 h 7"/>
                  <a:gd name="T4" fmla="*/ 20 w 7"/>
                  <a:gd name="T5" fmla="*/ 13 h 7"/>
                  <a:gd name="T6" fmla="*/ 14 w 7"/>
                  <a:gd name="T7" fmla="*/ 0 h 7"/>
                  <a:gd name="T8" fmla="*/ 9 w 7"/>
                  <a:gd name="T9" fmla="*/ 1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4" y="2"/>
                      <a:pt x="3" y="2"/>
                      <a:pt x="3" y="1"/>
                    </a:cubicBezTo>
                    <a:cubicBezTo>
                      <a:pt x="0" y="4"/>
                      <a:pt x="6" y="7"/>
                      <a:pt x="7" y="3"/>
                    </a:cubicBezTo>
                    <a:cubicBezTo>
                      <a:pt x="7" y="2"/>
                      <a:pt x="6" y="0"/>
                      <a:pt x="5" y="0"/>
                    </a:cubicBezTo>
                    <a:cubicBezTo>
                      <a:pt x="4" y="0"/>
                      <a:pt x="4" y="3"/>
                      <a:pt x="3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4" name="Freeform 308">
                <a:extLst>
                  <a:ext uri="{FF2B5EF4-FFF2-40B4-BE49-F238E27FC236}">
                    <a16:creationId xmlns:a16="http://schemas.microsoft.com/office/drawing/2014/main" id="{7E6094F3-1012-4D65-A539-CF2F50445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296"/>
                <a:ext cx="11" cy="9"/>
              </a:xfrm>
              <a:custGeom>
                <a:avLst/>
                <a:gdLst>
                  <a:gd name="T0" fmla="*/ 14 w 7"/>
                  <a:gd name="T1" fmla="*/ 5 h 6"/>
                  <a:gd name="T2" fmla="*/ 27 w 7"/>
                  <a:gd name="T3" fmla="*/ 8 h 6"/>
                  <a:gd name="T4" fmla="*/ 14 w 7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3" y="4"/>
                      <a:pt x="7" y="5"/>
                      <a:pt x="7" y="2"/>
                    </a:cubicBezTo>
                    <a:cubicBezTo>
                      <a:pt x="4" y="0"/>
                      <a:pt x="0" y="6"/>
                      <a:pt x="4" y="6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5" name="Freeform 309">
                <a:extLst>
                  <a:ext uri="{FF2B5EF4-FFF2-40B4-BE49-F238E27FC236}">
                    <a16:creationId xmlns:a16="http://schemas.microsoft.com/office/drawing/2014/main" id="{99F0B56D-A0D5-4809-A8EE-B78D32ABA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323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0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6" name="Freeform 310">
                <a:extLst>
                  <a:ext uri="{FF2B5EF4-FFF2-40B4-BE49-F238E27FC236}">
                    <a16:creationId xmlns:a16="http://schemas.microsoft.com/office/drawing/2014/main" id="{00C787FC-666B-4B10-9F50-7A17E3148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293"/>
                <a:ext cx="26" cy="19"/>
              </a:xfrm>
              <a:custGeom>
                <a:avLst/>
                <a:gdLst>
                  <a:gd name="T0" fmla="*/ 49 w 17"/>
                  <a:gd name="T1" fmla="*/ 0 h 13"/>
                  <a:gd name="T2" fmla="*/ 49 w 17"/>
                  <a:gd name="T3" fmla="*/ 22 h 13"/>
                  <a:gd name="T4" fmla="*/ 21 w 17"/>
                  <a:gd name="T5" fmla="*/ 15 h 13"/>
                  <a:gd name="T6" fmla="*/ 47 w 17"/>
                  <a:gd name="T7" fmla="*/ 26 h 13"/>
                  <a:gd name="T8" fmla="*/ 18 w 17"/>
                  <a:gd name="T9" fmla="*/ 1 h 13"/>
                  <a:gd name="T10" fmla="*/ 12 w 17"/>
                  <a:gd name="T11" fmla="*/ 26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3">
                    <a:moveTo>
                      <a:pt x="14" y="0"/>
                    </a:moveTo>
                    <a:cubicBezTo>
                      <a:pt x="13" y="2"/>
                      <a:pt x="11" y="6"/>
                      <a:pt x="14" y="7"/>
                    </a:cubicBezTo>
                    <a:cubicBezTo>
                      <a:pt x="17" y="3"/>
                      <a:pt x="8" y="1"/>
                      <a:pt x="6" y="5"/>
                    </a:cubicBezTo>
                    <a:cubicBezTo>
                      <a:pt x="3" y="12"/>
                      <a:pt x="12" y="13"/>
                      <a:pt x="13" y="8"/>
                    </a:cubicBezTo>
                    <a:cubicBezTo>
                      <a:pt x="13" y="5"/>
                      <a:pt x="8" y="1"/>
                      <a:pt x="5" y="1"/>
                    </a:cubicBezTo>
                    <a:cubicBezTo>
                      <a:pt x="1" y="2"/>
                      <a:pt x="0" y="7"/>
                      <a:pt x="3" y="8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7" name="Freeform 311">
                <a:extLst>
                  <a:ext uri="{FF2B5EF4-FFF2-40B4-BE49-F238E27FC236}">
                    <a16:creationId xmlns:a16="http://schemas.microsoft.com/office/drawing/2014/main" id="{FF5B3144-B8DC-4D80-AF08-6726EB0B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322"/>
                <a:ext cx="2" cy="3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0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2"/>
                      <a:pt x="1" y="1"/>
                      <a:pt x="0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8" name="Freeform 312">
                <a:extLst>
                  <a:ext uri="{FF2B5EF4-FFF2-40B4-BE49-F238E27FC236}">
                    <a16:creationId xmlns:a16="http://schemas.microsoft.com/office/drawing/2014/main" id="{83AD8CCD-2B5F-40A7-8DA1-03C091DBA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261"/>
                <a:ext cx="21" cy="23"/>
              </a:xfrm>
              <a:custGeom>
                <a:avLst/>
                <a:gdLst>
                  <a:gd name="T0" fmla="*/ 21 w 14"/>
                  <a:gd name="T1" fmla="*/ 26 h 15"/>
                  <a:gd name="T2" fmla="*/ 27 w 14"/>
                  <a:gd name="T3" fmla="*/ 32 h 15"/>
                  <a:gd name="T4" fmla="*/ 8 w 14"/>
                  <a:gd name="T5" fmla="*/ 2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6" y="7"/>
                    </a:moveTo>
                    <a:cubicBezTo>
                      <a:pt x="2" y="0"/>
                      <a:pt x="0" y="15"/>
                      <a:pt x="8" y="9"/>
                    </a:cubicBezTo>
                    <a:cubicBezTo>
                      <a:pt x="14" y="3"/>
                      <a:pt x="0" y="2"/>
                      <a:pt x="2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69" name="Freeform 313">
                <a:extLst>
                  <a:ext uri="{FF2B5EF4-FFF2-40B4-BE49-F238E27FC236}">
                    <a16:creationId xmlns:a16="http://schemas.microsoft.com/office/drawing/2014/main" id="{485CEF13-2975-4809-A366-F20BBF0C6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1261"/>
                <a:ext cx="6" cy="6"/>
              </a:xfrm>
              <a:custGeom>
                <a:avLst/>
                <a:gdLst>
                  <a:gd name="T0" fmla="*/ 12 w 4"/>
                  <a:gd name="T1" fmla="*/ 12 h 4"/>
                  <a:gd name="T2" fmla="*/ 8 w 4"/>
                  <a:gd name="T3" fmla="*/ 12 h 4"/>
                  <a:gd name="T4" fmla="*/ 8 w 4"/>
                  <a:gd name="T5" fmla="*/ 14 h 4"/>
                  <a:gd name="T6" fmla="*/ 0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4" y="4"/>
                      <a:pt x="1" y="0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0" name="Freeform 314">
                <a:extLst>
                  <a:ext uri="{FF2B5EF4-FFF2-40B4-BE49-F238E27FC236}">
                    <a16:creationId xmlns:a16="http://schemas.microsoft.com/office/drawing/2014/main" id="{FAAFEF90-CBD8-4E06-A779-6371421E7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238"/>
                <a:ext cx="8" cy="17"/>
              </a:xfrm>
              <a:custGeom>
                <a:avLst/>
                <a:gdLst>
                  <a:gd name="T0" fmla="*/ 0 w 5"/>
                  <a:gd name="T1" fmla="*/ 19 h 11"/>
                  <a:gd name="T2" fmla="*/ 5 w 5"/>
                  <a:gd name="T3" fmla="*/ 19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5"/>
                    </a:moveTo>
                    <a:cubicBezTo>
                      <a:pt x="5" y="11"/>
                      <a:pt x="3" y="0"/>
                      <a:pt x="1" y="5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1" name="Freeform 315">
                <a:extLst>
                  <a:ext uri="{FF2B5EF4-FFF2-40B4-BE49-F238E27FC236}">
                    <a16:creationId xmlns:a16="http://schemas.microsoft.com/office/drawing/2014/main" id="{81BC93B5-0C89-49C6-8297-66B38D99D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287"/>
                <a:ext cx="14" cy="13"/>
              </a:xfrm>
              <a:custGeom>
                <a:avLst/>
                <a:gdLst>
                  <a:gd name="T0" fmla="*/ 8 w 9"/>
                  <a:gd name="T1" fmla="*/ 6 h 9"/>
                  <a:gd name="T2" fmla="*/ 19 w 9"/>
                  <a:gd name="T3" fmla="*/ 19 h 9"/>
                  <a:gd name="T4" fmla="*/ 5 w 9"/>
                  <a:gd name="T5" fmla="*/ 13 h 9"/>
                  <a:gd name="T6" fmla="*/ 8 w 9"/>
                  <a:gd name="T7" fmla="*/ 13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2"/>
                    </a:moveTo>
                    <a:cubicBezTo>
                      <a:pt x="0" y="4"/>
                      <a:pt x="1" y="9"/>
                      <a:pt x="5" y="6"/>
                    </a:cubicBezTo>
                    <a:cubicBezTo>
                      <a:pt x="9" y="4"/>
                      <a:pt x="3" y="0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2" name="Freeform 316">
                <a:extLst>
                  <a:ext uri="{FF2B5EF4-FFF2-40B4-BE49-F238E27FC236}">
                    <a16:creationId xmlns:a16="http://schemas.microsoft.com/office/drawing/2014/main" id="{7EC8EB99-22C6-4592-9DF4-5360B25AE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296"/>
                <a:ext cx="6" cy="6"/>
              </a:xfrm>
              <a:custGeom>
                <a:avLst/>
                <a:gdLst>
                  <a:gd name="T0" fmla="*/ 8 w 4"/>
                  <a:gd name="T1" fmla="*/ 0 h 4"/>
                  <a:gd name="T2" fmla="*/ 5 w 4"/>
                  <a:gd name="T3" fmla="*/ 14 h 4"/>
                  <a:gd name="T4" fmla="*/ 12 w 4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2" y="3"/>
                      <a:pt x="4" y="2"/>
                      <a:pt x="3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3" name="Freeform 317">
                <a:extLst>
                  <a:ext uri="{FF2B5EF4-FFF2-40B4-BE49-F238E27FC236}">
                    <a16:creationId xmlns:a16="http://schemas.microsoft.com/office/drawing/2014/main" id="{4D1F240C-944F-4087-AD9A-D48755A5D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1287"/>
                <a:ext cx="12" cy="12"/>
              </a:xfrm>
              <a:custGeom>
                <a:avLst/>
                <a:gdLst>
                  <a:gd name="T0" fmla="*/ 26 w 8"/>
                  <a:gd name="T1" fmla="*/ 18 h 8"/>
                  <a:gd name="T2" fmla="*/ 26 w 8"/>
                  <a:gd name="T3" fmla="*/ 21 h 8"/>
                  <a:gd name="T4" fmla="*/ 27 w 8"/>
                  <a:gd name="T5" fmla="*/ 8 h 8"/>
                  <a:gd name="T6" fmla="*/ 18 w 8"/>
                  <a:gd name="T7" fmla="*/ 27 h 8"/>
                  <a:gd name="T8" fmla="*/ 21 w 8"/>
                  <a:gd name="T9" fmla="*/ 1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5"/>
                    </a:moveTo>
                    <a:cubicBezTo>
                      <a:pt x="6" y="6"/>
                      <a:pt x="6" y="6"/>
                      <a:pt x="7" y="6"/>
                    </a:cubicBezTo>
                    <a:cubicBezTo>
                      <a:pt x="8" y="5"/>
                      <a:pt x="8" y="4"/>
                      <a:pt x="8" y="2"/>
                    </a:cubicBezTo>
                    <a:cubicBezTo>
                      <a:pt x="4" y="0"/>
                      <a:pt x="0" y="5"/>
                      <a:pt x="5" y="8"/>
                    </a:cubicBezTo>
                    <a:cubicBezTo>
                      <a:pt x="8" y="7"/>
                      <a:pt x="8" y="4"/>
                      <a:pt x="6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4" name="Freeform 318">
                <a:extLst>
                  <a:ext uri="{FF2B5EF4-FFF2-40B4-BE49-F238E27FC236}">
                    <a16:creationId xmlns:a16="http://schemas.microsoft.com/office/drawing/2014/main" id="{C5CCD46E-BA29-4DB2-AD41-E7CACCF5F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1331"/>
                <a:ext cx="25" cy="21"/>
              </a:xfrm>
              <a:custGeom>
                <a:avLst/>
                <a:gdLst>
                  <a:gd name="T0" fmla="*/ 48 w 16"/>
                  <a:gd name="T1" fmla="*/ 8 h 14"/>
                  <a:gd name="T2" fmla="*/ 39 w 16"/>
                  <a:gd name="T3" fmla="*/ 45 h 14"/>
                  <a:gd name="T4" fmla="*/ 42 w 16"/>
                  <a:gd name="T5" fmla="*/ 12 h 14"/>
                  <a:gd name="T6" fmla="*/ 14 w 16"/>
                  <a:gd name="T7" fmla="*/ 26 h 14"/>
                  <a:gd name="T8" fmla="*/ 34 w 16"/>
                  <a:gd name="T9" fmla="*/ 18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13" y="2"/>
                    </a:moveTo>
                    <a:cubicBezTo>
                      <a:pt x="10" y="3"/>
                      <a:pt x="4" y="11"/>
                      <a:pt x="10" y="13"/>
                    </a:cubicBezTo>
                    <a:cubicBezTo>
                      <a:pt x="16" y="14"/>
                      <a:pt x="14" y="5"/>
                      <a:pt x="11" y="3"/>
                    </a:cubicBezTo>
                    <a:cubicBezTo>
                      <a:pt x="7" y="0"/>
                      <a:pt x="0" y="1"/>
                      <a:pt x="4" y="7"/>
                    </a:cubicBezTo>
                    <a:cubicBezTo>
                      <a:pt x="7" y="11"/>
                      <a:pt x="10" y="8"/>
                      <a:pt x="9" y="5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5" name="Freeform 319">
                <a:extLst>
                  <a:ext uri="{FF2B5EF4-FFF2-40B4-BE49-F238E27FC236}">
                    <a16:creationId xmlns:a16="http://schemas.microsoft.com/office/drawing/2014/main" id="{B084FE50-74CC-410E-A35B-04129B553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340"/>
                <a:ext cx="39" cy="12"/>
              </a:xfrm>
              <a:custGeom>
                <a:avLst/>
                <a:gdLst>
                  <a:gd name="T0" fmla="*/ 39 w 26"/>
                  <a:gd name="T1" fmla="*/ 27 h 8"/>
                  <a:gd name="T2" fmla="*/ 39 w 26"/>
                  <a:gd name="T3" fmla="*/ 2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8">
                    <a:moveTo>
                      <a:pt x="11" y="8"/>
                    </a:moveTo>
                    <a:cubicBezTo>
                      <a:pt x="0" y="0"/>
                      <a:pt x="26" y="0"/>
                      <a:pt x="11" y="8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6" name="Freeform 320">
                <a:extLst>
                  <a:ext uri="{FF2B5EF4-FFF2-40B4-BE49-F238E27FC236}">
                    <a16:creationId xmlns:a16="http://schemas.microsoft.com/office/drawing/2014/main" id="{F864B6BC-D822-47CA-99C4-CD77A67D3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1370"/>
                <a:ext cx="24" cy="18"/>
              </a:xfrm>
              <a:custGeom>
                <a:avLst/>
                <a:gdLst>
                  <a:gd name="T0" fmla="*/ 48 w 16"/>
                  <a:gd name="T1" fmla="*/ 14 h 12"/>
                  <a:gd name="T2" fmla="*/ 26 w 16"/>
                  <a:gd name="T3" fmla="*/ 27 h 12"/>
                  <a:gd name="T4" fmla="*/ 48 w 16"/>
                  <a:gd name="T5" fmla="*/ 14 h 12"/>
                  <a:gd name="T6" fmla="*/ 5 w 16"/>
                  <a:gd name="T7" fmla="*/ 21 h 12"/>
                  <a:gd name="T8" fmla="*/ 27 w 16"/>
                  <a:gd name="T9" fmla="*/ 2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4" y="4"/>
                    </a:moveTo>
                    <a:cubicBezTo>
                      <a:pt x="11" y="4"/>
                      <a:pt x="6" y="5"/>
                      <a:pt x="7" y="8"/>
                    </a:cubicBezTo>
                    <a:cubicBezTo>
                      <a:pt x="8" y="12"/>
                      <a:pt x="16" y="9"/>
                      <a:pt x="14" y="4"/>
                    </a:cubicBezTo>
                    <a:cubicBezTo>
                      <a:pt x="13" y="1"/>
                      <a:pt x="0" y="0"/>
                      <a:pt x="1" y="6"/>
                    </a:cubicBezTo>
                    <a:cubicBezTo>
                      <a:pt x="2" y="10"/>
                      <a:pt x="6" y="9"/>
                      <a:pt x="8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7" name="Freeform 321">
                <a:extLst>
                  <a:ext uri="{FF2B5EF4-FFF2-40B4-BE49-F238E27FC236}">
                    <a16:creationId xmlns:a16="http://schemas.microsoft.com/office/drawing/2014/main" id="{1750ADEC-B6B5-47F4-90BB-8C599665C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388"/>
                <a:ext cx="20" cy="17"/>
              </a:xfrm>
              <a:custGeom>
                <a:avLst/>
                <a:gdLst>
                  <a:gd name="T0" fmla="*/ 14 w 13"/>
                  <a:gd name="T1" fmla="*/ 36 h 11"/>
                  <a:gd name="T2" fmla="*/ 22 w 13"/>
                  <a:gd name="T3" fmla="*/ 0 h 11"/>
                  <a:gd name="T4" fmla="*/ 22 w 13"/>
                  <a:gd name="T5" fmla="*/ 40 h 11"/>
                  <a:gd name="T6" fmla="*/ 26 w 13"/>
                  <a:gd name="T7" fmla="*/ 0 h 11"/>
                  <a:gd name="T8" fmla="*/ 34 w 13"/>
                  <a:gd name="T9" fmla="*/ 1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4" y="10"/>
                    </a:moveTo>
                    <a:cubicBezTo>
                      <a:pt x="1" y="8"/>
                      <a:pt x="0" y="0"/>
                      <a:pt x="6" y="0"/>
                    </a:cubicBezTo>
                    <a:cubicBezTo>
                      <a:pt x="13" y="0"/>
                      <a:pt x="11" y="11"/>
                      <a:pt x="6" y="11"/>
                    </a:cubicBezTo>
                    <a:cubicBezTo>
                      <a:pt x="3" y="7"/>
                      <a:pt x="4" y="3"/>
                      <a:pt x="7" y="0"/>
                    </a:cubicBezTo>
                    <a:cubicBezTo>
                      <a:pt x="9" y="0"/>
                      <a:pt x="9" y="2"/>
                      <a:pt x="9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8" name="Freeform 322">
                <a:extLst>
                  <a:ext uri="{FF2B5EF4-FFF2-40B4-BE49-F238E27FC236}">
                    <a16:creationId xmlns:a16="http://schemas.microsoft.com/office/drawing/2014/main" id="{41D68086-519A-48E4-8797-4E567859F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414"/>
                <a:ext cx="6" cy="4"/>
              </a:xfrm>
              <a:custGeom>
                <a:avLst/>
                <a:gdLst>
                  <a:gd name="T0" fmla="*/ 14 w 4"/>
                  <a:gd name="T1" fmla="*/ 1 h 3"/>
                  <a:gd name="T2" fmla="*/ 5 w 4"/>
                  <a:gd name="T3" fmla="*/ 7 h 3"/>
                  <a:gd name="T4" fmla="*/ 8 w 4"/>
                  <a:gd name="T5" fmla="*/ 0 h 3"/>
                  <a:gd name="T6" fmla="*/ 0 w 4"/>
                  <a:gd name="T7" fmla="*/ 7 h 3"/>
                  <a:gd name="T8" fmla="*/ 8 w 4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1" y="2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79" name="Freeform 323">
                <a:extLst>
                  <a:ext uri="{FF2B5EF4-FFF2-40B4-BE49-F238E27FC236}">
                    <a16:creationId xmlns:a16="http://schemas.microsoft.com/office/drawing/2014/main" id="{29422DB6-E0EA-47A6-A66A-937C6AC4A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415"/>
                <a:ext cx="27" cy="35"/>
              </a:xfrm>
              <a:custGeom>
                <a:avLst/>
                <a:gdLst>
                  <a:gd name="T0" fmla="*/ 26 w 18"/>
                  <a:gd name="T1" fmla="*/ 49 h 23"/>
                  <a:gd name="T2" fmla="*/ 18 w 18"/>
                  <a:gd name="T3" fmla="*/ 49 h 23"/>
                  <a:gd name="T4" fmla="*/ 21 w 18"/>
                  <a:gd name="T5" fmla="*/ 67 h 23"/>
                  <a:gd name="T6" fmla="*/ 41 w 18"/>
                  <a:gd name="T7" fmla="*/ 53 h 23"/>
                  <a:gd name="T8" fmla="*/ 18 w 18"/>
                  <a:gd name="T9" fmla="*/ 4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7" y="14"/>
                    </a:moveTo>
                    <a:cubicBezTo>
                      <a:pt x="6" y="15"/>
                      <a:pt x="5" y="15"/>
                      <a:pt x="5" y="14"/>
                    </a:cubicBezTo>
                    <a:cubicBezTo>
                      <a:pt x="10" y="0"/>
                      <a:pt x="18" y="20"/>
                      <a:pt x="6" y="19"/>
                    </a:cubicBezTo>
                    <a:cubicBezTo>
                      <a:pt x="2" y="9"/>
                      <a:pt x="14" y="6"/>
                      <a:pt x="12" y="15"/>
                    </a:cubicBezTo>
                    <a:cubicBezTo>
                      <a:pt x="10" y="23"/>
                      <a:pt x="0" y="15"/>
                      <a:pt x="5" y="1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0" name="Freeform 324">
                <a:extLst>
                  <a:ext uri="{FF2B5EF4-FFF2-40B4-BE49-F238E27FC236}">
                    <a16:creationId xmlns:a16="http://schemas.microsoft.com/office/drawing/2014/main" id="{D49A7668-EF06-4489-AEB7-E4C44A98A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397"/>
                <a:ext cx="19" cy="27"/>
              </a:xfrm>
              <a:custGeom>
                <a:avLst/>
                <a:gdLst>
                  <a:gd name="T0" fmla="*/ 13 w 12"/>
                  <a:gd name="T1" fmla="*/ 27 h 18"/>
                  <a:gd name="T2" fmla="*/ 35 w 12"/>
                  <a:gd name="T3" fmla="*/ 45 h 18"/>
                  <a:gd name="T4" fmla="*/ 5 w 12"/>
                  <a:gd name="T5" fmla="*/ 0 h 18"/>
                  <a:gd name="T6" fmla="*/ 21 w 12"/>
                  <a:gd name="T7" fmla="*/ 39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3" y="8"/>
                    </a:moveTo>
                    <a:cubicBezTo>
                      <a:pt x="1" y="12"/>
                      <a:pt x="5" y="18"/>
                      <a:pt x="9" y="13"/>
                    </a:cubicBezTo>
                    <a:cubicBezTo>
                      <a:pt x="12" y="9"/>
                      <a:pt x="4" y="2"/>
                      <a:pt x="1" y="0"/>
                    </a:cubicBezTo>
                    <a:cubicBezTo>
                      <a:pt x="0" y="4"/>
                      <a:pt x="2" y="9"/>
                      <a:pt x="5" y="1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1" name="Freeform 325">
                <a:extLst>
                  <a:ext uri="{FF2B5EF4-FFF2-40B4-BE49-F238E27FC236}">
                    <a16:creationId xmlns:a16="http://schemas.microsoft.com/office/drawing/2014/main" id="{F26A1411-22BC-497A-8175-93E9B6EE6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1444"/>
                <a:ext cx="10" cy="12"/>
              </a:xfrm>
              <a:custGeom>
                <a:avLst/>
                <a:gdLst>
                  <a:gd name="T0" fmla="*/ 13 w 7"/>
                  <a:gd name="T1" fmla="*/ 14 h 8"/>
                  <a:gd name="T2" fmla="*/ 6 w 7"/>
                  <a:gd name="T3" fmla="*/ 0 h 8"/>
                  <a:gd name="T4" fmla="*/ 9 w 7"/>
                  <a:gd name="T5" fmla="*/ 27 h 8"/>
                  <a:gd name="T6" fmla="*/ 6 w 7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4" y="4"/>
                    </a:moveTo>
                    <a:cubicBezTo>
                      <a:pt x="0" y="4"/>
                      <a:pt x="0" y="3"/>
                      <a:pt x="2" y="0"/>
                    </a:cubicBezTo>
                    <a:cubicBezTo>
                      <a:pt x="6" y="1"/>
                      <a:pt x="7" y="6"/>
                      <a:pt x="3" y="8"/>
                    </a:cubicBezTo>
                    <a:cubicBezTo>
                      <a:pt x="1" y="6"/>
                      <a:pt x="0" y="4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2" name="Freeform 326">
                <a:extLst>
                  <a:ext uri="{FF2B5EF4-FFF2-40B4-BE49-F238E27FC236}">
                    <a16:creationId xmlns:a16="http://schemas.microsoft.com/office/drawing/2014/main" id="{CBCDDF10-2A78-4C4F-BB8E-742439793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414"/>
                <a:ext cx="32" cy="24"/>
              </a:xfrm>
              <a:custGeom>
                <a:avLst/>
                <a:gdLst>
                  <a:gd name="T0" fmla="*/ 32 w 21"/>
                  <a:gd name="T1" fmla="*/ 12 h 16"/>
                  <a:gd name="T2" fmla="*/ 53 w 21"/>
                  <a:gd name="T3" fmla="*/ 35 h 16"/>
                  <a:gd name="T4" fmla="*/ 27 w 21"/>
                  <a:gd name="T5" fmla="*/ 26 h 16"/>
                  <a:gd name="T6" fmla="*/ 35 w 21"/>
                  <a:gd name="T7" fmla="*/ 26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6">
                    <a:moveTo>
                      <a:pt x="9" y="3"/>
                    </a:moveTo>
                    <a:cubicBezTo>
                      <a:pt x="0" y="7"/>
                      <a:pt x="9" y="16"/>
                      <a:pt x="15" y="10"/>
                    </a:cubicBezTo>
                    <a:cubicBezTo>
                      <a:pt x="21" y="3"/>
                      <a:pt x="9" y="0"/>
                      <a:pt x="8" y="7"/>
                    </a:cubicBezTo>
                    <a:cubicBezTo>
                      <a:pt x="9" y="7"/>
                      <a:pt x="10" y="7"/>
                      <a:pt x="10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983" name="Freeform 327">
                <a:extLst>
                  <a:ext uri="{FF2B5EF4-FFF2-40B4-BE49-F238E27FC236}">
                    <a16:creationId xmlns:a16="http://schemas.microsoft.com/office/drawing/2014/main" id="{7417569C-D4F8-43EC-A800-77D82ED55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365"/>
                <a:ext cx="27" cy="22"/>
              </a:xfrm>
              <a:custGeom>
                <a:avLst/>
                <a:gdLst>
                  <a:gd name="T0" fmla="*/ 27 w 18"/>
                  <a:gd name="T1" fmla="*/ 35 h 14"/>
                  <a:gd name="T2" fmla="*/ 21 w 18"/>
                  <a:gd name="T3" fmla="*/ 27 h 14"/>
                  <a:gd name="T4" fmla="*/ 35 w 18"/>
                  <a:gd name="T5" fmla="*/ 42 h 14"/>
                  <a:gd name="T6" fmla="*/ 12 w 18"/>
                  <a:gd name="T7" fmla="*/ 13 h 14"/>
                  <a:gd name="T8" fmla="*/ 26 w 18"/>
                  <a:gd name="T9" fmla="*/ 22 h 14"/>
                  <a:gd name="T10" fmla="*/ 21 w 18"/>
                  <a:gd name="T11" fmla="*/ 27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4">
                    <a:moveTo>
                      <a:pt x="8" y="9"/>
                    </a:moveTo>
                    <a:cubicBezTo>
                      <a:pt x="7" y="9"/>
                      <a:pt x="7" y="7"/>
                      <a:pt x="6" y="7"/>
                    </a:cubicBezTo>
                    <a:cubicBezTo>
                      <a:pt x="8" y="0"/>
                      <a:pt x="18" y="6"/>
                      <a:pt x="10" y="11"/>
                    </a:cubicBezTo>
                    <a:cubicBezTo>
                      <a:pt x="4" y="14"/>
                      <a:pt x="0" y="8"/>
                      <a:pt x="3" y="3"/>
                    </a:cubicBezTo>
                    <a:cubicBezTo>
                      <a:pt x="5" y="4"/>
                      <a:pt x="6" y="4"/>
                      <a:pt x="7" y="6"/>
                    </a:cubicBezTo>
                    <a:cubicBezTo>
                      <a:pt x="7" y="7"/>
                      <a:pt x="7" y="7"/>
                      <a:pt x="6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4" name="Freeform 328">
                <a:extLst>
                  <a:ext uri="{FF2B5EF4-FFF2-40B4-BE49-F238E27FC236}">
                    <a16:creationId xmlns:a16="http://schemas.microsoft.com/office/drawing/2014/main" id="{52DC8862-3196-4BB0-B448-F65A20ADD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362"/>
                <a:ext cx="16" cy="13"/>
              </a:xfrm>
              <a:custGeom>
                <a:avLst/>
                <a:gdLst>
                  <a:gd name="T0" fmla="*/ 26 w 10"/>
                  <a:gd name="T1" fmla="*/ 29 h 8"/>
                  <a:gd name="T2" fmla="*/ 21 w 10"/>
                  <a:gd name="T3" fmla="*/ 0 h 8"/>
                  <a:gd name="T4" fmla="*/ 13 w 10"/>
                  <a:gd name="T5" fmla="*/ 2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6" y="7"/>
                    </a:moveTo>
                    <a:cubicBezTo>
                      <a:pt x="4" y="6"/>
                      <a:pt x="0" y="0"/>
                      <a:pt x="5" y="0"/>
                    </a:cubicBezTo>
                    <a:cubicBezTo>
                      <a:pt x="10" y="1"/>
                      <a:pt x="7" y="8"/>
                      <a:pt x="3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5" name="Freeform 329">
                <a:extLst>
                  <a:ext uri="{FF2B5EF4-FFF2-40B4-BE49-F238E27FC236}">
                    <a16:creationId xmlns:a16="http://schemas.microsoft.com/office/drawing/2014/main" id="{4258EBDD-B220-40A5-9669-74F9F5F1C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1309"/>
                <a:ext cx="29" cy="25"/>
              </a:xfrm>
              <a:custGeom>
                <a:avLst/>
                <a:gdLst>
                  <a:gd name="T0" fmla="*/ 35 w 19"/>
                  <a:gd name="T1" fmla="*/ 31 h 16"/>
                  <a:gd name="T2" fmla="*/ 67 w 19"/>
                  <a:gd name="T3" fmla="*/ 47 h 16"/>
                  <a:gd name="T4" fmla="*/ 14 w 19"/>
                  <a:gd name="T5" fmla="*/ 14 h 16"/>
                  <a:gd name="T6" fmla="*/ 49 w 19"/>
                  <a:gd name="T7" fmla="*/ 5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10" y="8"/>
                    </a:moveTo>
                    <a:cubicBezTo>
                      <a:pt x="5" y="11"/>
                      <a:pt x="15" y="16"/>
                      <a:pt x="19" y="12"/>
                    </a:cubicBezTo>
                    <a:cubicBezTo>
                      <a:pt x="18" y="9"/>
                      <a:pt x="8" y="0"/>
                      <a:pt x="4" y="4"/>
                    </a:cubicBezTo>
                    <a:cubicBezTo>
                      <a:pt x="0" y="10"/>
                      <a:pt x="10" y="14"/>
                      <a:pt x="14" y="1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6" name="Freeform 330">
                <a:extLst>
                  <a:ext uri="{FF2B5EF4-FFF2-40B4-BE49-F238E27FC236}">
                    <a16:creationId xmlns:a16="http://schemas.microsoft.com/office/drawing/2014/main" id="{190C0553-FCD6-483C-B191-2D09DA815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314"/>
                <a:ext cx="42" cy="15"/>
              </a:xfrm>
              <a:custGeom>
                <a:avLst/>
                <a:gdLst>
                  <a:gd name="T0" fmla="*/ 54 w 28"/>
                  <a:gd name="T1" fmla="*/ 35 h 10"/>
                  <a:gd name="T2" fmla="*/ 54 w 28"/>
                  <a:gd name="T3" fmla="*/ 32 h 10"/>
                  <a:gd name="T4" fmla="*/ 53 w 28"/>
                  <a:gd name="T5" fmla="*/ 2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0">
                    <a:moveTo>
                      <a:pt x="16" y="10"/>
                    </a:moveTo>
                    <a:cubicBezTo>
                      <a:pt x="0" y="0"/>
                      <a:pt x="28" y="0"/>
                      <a:pt x="16" y="9"/>
                    </a:cubicBezTo>
                    <a:cubicBezTo>
                      <a:pt x="15" y="10"/>
                      <a:pt x="14" y="9"/>
                      <a:pt x="15" y="8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7" name="Freeform 331">
                <a:extLst>
                  <a:ext uri="{FF2B5EF4-FFF2-40B4-BE49-F238E27FC236}">
                    <a16:creationId xmlns:a16="http://schemas.microsoft.com/office/drawing/2014/main" id="{353543DC-67B4-4920-9844-E8FC3A04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294"/>
                <a:ext cx="6" cy="3"/>
              </a:xfrm>
              <a:custGeom>
                <a:avLst/>
                <a:gdLst>
                  <a:gd name="T0" fmla="*/ 8 w 4"/>
                  <a:gd name="T1" fmla="*/ 5 h 2"/>
                  <a:gd name="T2" fmla="*/ 12 w 4"/>
                  <a:gd name="T3" fmla="*/ 0 h 2"/>
                  <a:gd name="T4" fmla="*/ 12 w 4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1"/>
                    </a:moveTo>
                    <a:cubicBezTo>
                      <a:pt x="3" y="1"/>
                      <a:pt x="4" y="1"/>
                      <a:pt x="3" y="0"/>
                    </a:cubicBezTo>
                    <a:cubicBezTo>
                      <a:pt x="0" y="0"/>
                      <a:pt x="3" y="1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8" name="Freeform 332">
                <a:extLst>
                  <a:ext uri="{FF2B5EF4-FFF2-40B4-BE49-F238E27FC236}">
                    <a16:creationId xmlns:a16="http://schemas.microsoft.com/office/drawing/2014/main" id="{74BCC26B-8EDE-41A0-BE3A-DBC3EDA6C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303"/>
                <a:ext cx="36" cy="37"/>
              </a:xfrm>
              <a:custGeom>
                <a:avLst/>
                <a:gdLst>
                  <a:gd name="T0" fmla="*/ 39 w 24"/>
                  <a:gd name="T1" fmla="*/ 34 h 24"/>
                  <a:gd name="T2" fmla="*/ 41 w 24"/>
                  <a:gd name="T3" fmla="*/ 62 h 24"/>
                  <a:gd name="T4" fmla="*/ 27 w 24"/>
                  <a:gd name="T5" fmla="*/ 19 h 24"/>
                  <a:gd name="T6" fmla="*/ 75 w 24"/>
                  <a:gd name="T7" fmla="*/ 40 h 24"/>
                  <a:gd name="T8" fmla="*/ 48 w 24"/>
                  <a:gd name="T9" fmla="*/ 29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1" y="9"/>
                    </a:moveTo>
                    <a:cubicBezTo>
                      <a:pt x="6" y="8"/>
                      <a:pt x="6" y="18"/>
                      <a:pt x="12" y="17"/>
                    </a:cubicBezTo>
                    <a:cubicBezTo>
                      <a:pt x="20" y="16"/>
                      <a:pt x="15" y="0"/>
                      <a:pt x="8" y="5"/>
                    </a:cubicBezTo>
                    <a:cubicBezTo>
                      <a:pt x="0" y="10"/>
                      <a:pt x="18" y="24"/>
                      <a:pt x="22" y="11"/>
                    </a:cubicBezTo>
                    <a:cubicBezTo>
                      <a:pt x="24" y="2"/>
                      <a:pt x="11" y="3"/>
                      <a:pt x="14" y="8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49" name="Freeform 333">
                <a:extLst>
                  <a:ext uri="{FF2B5EF4-FFF2-40B4-BE49-F238E27FC236}">
                    <a16:creationId xmlns:a16="http://schemas.microsoft.com/office/drawing/2014/main" id="{248EA535-900E-450F-B6DA-D53C39E1A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332"/>
                <a:ext cx="6" cy="8"/>
              </a:xfrm>
              <a:custGeom>
                <a:avLst/>
                <a:gdLst>
                  <a:gd name="T0" fmla="*/ 8 w 4"/>
                  <a:gd name="T1" fmla="*/ 21 h 5"/>
                  <a:gd name="T2" fmla="*/ 0 w 4"/>
                  <a:gd name="T3" fmla="*/ 8 h 5"/>
                  <a:gd name="T4" fmla="*/ 14 w 4"/>
                  <a:gd name="T5" fmla="*/ 0 h 5"/>
                  <a:gd name="T6" fmla="*/ 8 w 4"/>
                  <a:gd name="T7" fmla="*/ 16 h 5"/>
                  <a:gd name="T8" fmla="*/ 5 w 4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2" y="1"/>
                      <a:pt x="2" y="0"/>
                      <a:pt x="4" y="0"/>
                    </a:cubicBezTo>
                    <a:cubicBezTo>
                      <a:pt x="4" y="3"/>
                      <a:pt x="4" y="3"/>
                      <a:pt x="2" y="4"/>
                    </a:cubicBezTo>
                    <a:cubicBezTo>
                      <a:pt x="1" y="4"/>
                      <a:pt x="1" y="3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0" name="Freeform 334">
                <a:extLst>
                  <a:ext uri="{FF2B5EF4-FFF2-40B4-BE49-F238E27FC236}">
                    <a16:creationId xmlns:a16="http://schemas.microsoft.com/office/drawing/2014/main" id="{3C98A07A-5F55-43FD-A024-1AB478CF9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328"/>
                <a:ext cx="29" cy="40"/>
              </a:xfrm>
              <a:custGeom>
                <a:avLst/>
                <a:gdLst>
                  <a:gd name="T0" fmla="*/ 32 w 19"/>
                  <a:gd name="T1" fmla="*/ 53 h 27"/>
                  <a:gd name="T2" fmla="*/ 26 w 19"/>
                  <a:gd name="T3" fmla="*/ 46 h 27"/>
                  <a:gd name="T4" fmla="*/ 49 w 19"/>
                  <a:gd name="T5" fmla="*/ 40 h 27"/>
                  <a:gd name="T6" fmla="*/ 40 w 19"/>
                  <a:gd name="T7" fmla="*/ 6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7">
                    <a:moveTo>
                      <a:pt x="9" y="16"/>
                    </a:moveTo>
                    <a:cubicBezTo>
                      <a:pt x="8" y="15"/>
                      <a:pt x="8" y="14"/>
                      <a:pt x="7" y="14"/>
                    </a:cubicBezTo>
                    <a:cubicBezTo>
                      <a:pt x="0" y="27"/>
                      <a:pt x="19" y="21"/>
                      <a:pt x="14" y="12"/>
                    </a:cubicBezTo>
                    <a:cubicBezTo>
                      <a:pt x="7" y="0"/>
                      <a:pt x="2" y="24"/>
                      <a:pt x="11" y="2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1" name="Freeform 335">
                <a:extLst>
                  <a:ext uri="{FF2B5EF4-FFF2-40B4-BE49-F238E27FC236}">
                    <a16:creationId xmlns:a16="http://schemas.microsoft.com/office/drawing/2014/main" id="{05AF3CED-1D07-4F28-8948-6EAD775A0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332"/>
                <a:ext cx="9" cy="11"/>
              </a:xfrm>
              <a:custGeom>
                <a:avLst/>
                <a:gdLst>
                  <a:gd name="T0" fmla="*/ 12 w 6"/>
                  <a:gd name="T1" fmla="*/ 22 h 7"/>
                  <a:gd name="T2" fmla="*/ 12 w 6"/>
                  <a:gd name="T3" fmla="*/ 27 h 7"/>
                  <a:gd name="T4" fmla="*/ 5 w 6"/>
                  <a:gd name="T5" fmla="*/ 0 h 7"/>
                  <a:gd name="T6" fmla="*/ 14 w 6"/>
                  <a:gd name="T7" fmla="*/ 2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6"/>
                    </a:moveTo>
                    <a:cubicBezTo>
                      <a:pt x="4" y="7"/>
                      <a:pt x="4" y="7"/>
                      <a:pt x="3" y="7"/>
                    </a:cubicBezTo>
                    <a:cubicBezTo>
                      <a:pt x="0" y="5"/>
                      <a:pt x="0" y="3"/>
                      <a:pt x="1" y="0"/>
                    </a:cubicBezTo>
                    <a:cubicBezTo>
                      <a:pt x="5" y="0"/>
                      <a:pt x="6" y="3"/>
                      <a:pt x="4" y="6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2" name="Freeform 336">
                <a:extLst>
                  <a:ext uri="{FF2B5EF4-FFF2-40B4-BE49-F238E27FC236}">
                    <a16:creationId xmlns:a16="http://schemas.microsoft.com/office/drawing/2014/main" id="{3E0DC1BF-37D8-4ED9-8D97-53DA3AF65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368"/>
                <a:ext cx="25" cy="20"/>
              </a:xfrm>
              <a:custGeom>
                <a:avLst/>
                <a:gdLst>
                  <a:gd name="T0" fmla="*/ 48 w 16"/>
                  <a:gd name="T1" fmla="*/ 0 h 13"/>
                  <a:gd name="T2" fmla="*/ 13 w 16"/>
                  <a:gd name="T3" fmla="*/ 28 h 13"/>
                  <a:gd name="T4" fmla="*/ 61 w 16"/>
                  <a:gd name="T5" fmla="*/ 12 h 13"/>
                  <a:gd name="T6" fmla="*/ 31 w 16"/>
                  <a:gd name="T7" fmla="*/ 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13" y="0"/>
                    </a:moveTo>
                    <a:cubicBezTo>
                      <a:pt x="9" y="0"/>
                      <a:pt x="0" y="2"/>
                      <a:pt x="3" y="8"/>
                    </a:cubicBezTo>
                    <a:cubicBezTo>
                      <a:pt x="5" y="13"/>
                      <a:pt x="16" y="7"/>
                      <a:pt x="16" y="3"/>
                    </a:cubicBezTo>
                    <a:cubicBezTo>
                      <a:pt x="14" y="1"/>
                      <a:pt x="10" y="0"/>
                      <a:pt x="8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3" name="Freeform 337">
                <a:extLst>
                  <a:ext uri="{FF2B5EF4-FFF2-40B4-BE49-F238E27FC236}">
                    <a16:creationId xmlns:a16="http://schemas.microsoft.com/office/drawing/2014/main" id="{73A9089B-BEB4-4D3E-A248-CBA791DC4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353"/>
                <a:ext cx="13" cy="20"/>
              </a:xfrm>
              <a:custGeom>
                <a:avLst/>
                <a:gdLst>
                  <a:gd name="T0" fmla="*/ 13 w 9"/>
                  <a:gd name="T1" fmla="*/ 34 h 13"/>
                  <a:gd name="T2" fmla="*/ 14 w 9"/>
                  <a:gd name="T3" fmla="*/ 48 h 13"/>
                  <a:gd name="T4" fmla="*/ 27 w 9"/>
                  <a:gd name="T5" fmla="*/ 26 h 13"/>
                  <a:gd name="T6" fmla="*/ 13 w 9"/>
                  <a:gd name="T7" fmla="*/ 4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4" y="9"/>
                    </a:moveTo>
                    <a:cubicBezTo>
                      <a:pt x="4" y="11"/>
                      <a:pt x="4" y="12"/>
                      <a:pt x="5" y="13"/>
                    </a:cubicBezTo>
                    <a:cubicBezTo>
                      <a:pt x="8" y="13"/>
                      <a:pt x="9" y="10"/>
                      <a:pt x="9" y="7"/>
                    </a:cubicBezTo>
                    <a:cubicBezTo>
                      <a:pt x="9" y="0"/>
                      <a:pt x="0" y="6"/>
                      <a:pt x="4" y="1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4" name="Freeform 338">
                <a:extLst>
                  <a:ext uri="{FF2B5EF4-FFF2-40B4-BE49-F238E27FC236}">
                    <a16:creationId xmlns:a16="http://schemas.microsoft.com/office/drawing/2014/main" id="{98635CDE-F6A4-4711-882D-EA4D6BD22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396"/>
                <a:ext cx="15" cy="18"/>
              </a:xfrm>
              <a:custGeom>
                <a:avLst/>
                <a:gdLst>
                  <a:gd name="T0" fmla="*/ 14 w 10"/>
                  <a:gd name="T1" fmla="*/ 18 h 12"/>
                  <a:gd name="T2" fmla="*/ 12 w 10"/>
                  <a:gd name="T3" fmla="*/ 14 h 12"/>
                  <a:gd name="T4" fmla="*/ 21 w 10"/>
                  <a:gd name="T5" fmla="*/ 12 h 12"/>
                  <a:gd name="T6" fmla="*/ 0 w 10"/>
                  <a:gd name="T7" fmla="*/ 26 h 12"/>
                  <a:gd name="T8" fmla="*/ 27 w 10"/>
                  <a:gd name="T9" fmla="*/ 3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4" y="5"/>
                    </a:moveTo>
                    <a:cubicBezTo>
                      <a:pt x="3" y="5"/>
                      <a:pt x="3" y="4"/>
                      <a:pt x="3" y="4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8" y="8"/>
                      <a:pt x="0" y="12"/>
                      <a:pt x="0" y="7"/>
                    </a:cubicBezTo>
                    <a:cubicBezTo>
                      <a:pt x="0" y="0"/>
                      <a:pt x="10" y="3"/>
                      <a:pt x="8" y="9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5" name="Freeform 339">
                <a:extLst>
                  <a:ext uri="{FF2B5EF4-FFF2-40B4-BE49-F238E27FC236}">
                    <a16:creationId xmlns:a16="http://schemas.microsoft.com/office/drawing/2014/main" id="{A7F37542-3E07-4B93-9E5E-48BD715BC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403"/>
                <a:ext cx="26" cy="21"/>
              </a:xfrm>
              <a:custGeom>
                <a:avLst/>
                <a:gdLst>
                  <a:gd name="T0" fmla="*/ 47 w 17"/>
                  <a:gd name="T1" fmla="*/ 12 h 14"/>
                  <a:gd name="T2" fmla="*/ 40 w 17"/>
                  <a:gd name="T3" fmla="*/ 0 h 14"/>
                  <a:gd name="T4" fmla="*/ 49 w 17"/>
                  <a:gd name="T5" fmla="*/ 1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13" y="3"/>
                    </a:moveTo>
                    <a:cubicBezTo>
                      <a:pt x="12" y="2"/>
                      <a:pt x="12" y="1"/>
                      <a:pt x="11" y="0"/>
                    </a:cubicBezTo>
                    <a:cubicBezTo>
                      <a:pt x="0" y="2"/>
                      <a:pt x="17" y="14"/>
                      <a:pt x="14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6" name="Freeform 340">
                <a:extLst>
                  <a:ext uri="{FF2B5EF4-FFF2-40B4-BE49-F238E27FC236}">
                    <a16:creationId xmlns:a16="http://schemas.microsoft.com/office/drawing/2014/main" id="{AC6B88D1-A5E4-47A3-A0AF-349D51356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411"/>
                <a:ext cx="29" cy="38"/>
              </a:xfrm>
              <a:custGeom>
                <a:avLst/>
                <a:gdLst>
                  <a:gd name="T0" fmla="*/ 41 w 19"/>
                  <a:gd name="T1" fmla="*/ 12 h 25"/>
                  <a:gd name="T2" fmla="*/ 67 w 19"/>
                  <a:gd name="T3" fmla="*/ 26 h 25"/>
                  <a:gd name="T4" fmla="*/ 35 w 19"/>
                  <a:gd name="T5" fmla="*/ 12 h 25"/>
                  <a:gd name="T6" fmla="*/ 49 w 19"/>
                  <a:gd name="T7" fmla="*/ 4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5">
                    <a:moveTo>
                      <a:pt x="12" y="3"/>
                    </a:moveTo>
                    <a:cubicBezTo>
                      <a:pt x="0" y="1"/>
                      <a:pt x="19" y="25"/>
                      <a:pt x="19" y="7"/>
                    </a:cubicBezTo>
                    <a:cubicBezTo>
                      <a:pt x="19" y="1"/>
                      <a:pt x="13" y="0"/>
                      <a:pt x="10" y="3"/>
                    </a:cubicBezTo>
                    <a:cubicBezTo>
                      <a:pt x="6" y="7"/>
                      <a:pt x="7" y="17"/>
                      <a:pt x="14" y="1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7" name="Freeform 341">
                <a:extLst>
                  <a:ext uri="{FF2B5EF4-FFF2-40B4-BE49-F238E27FC236}">
                    <a16:creationId xmlns:a16="http://schemas.microsoft.com/office/drawing/2014/main" id="{2B90BD6C-2C30-46B7-9085-DF354722C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432"/>
                <a:ext cx="12" cy="14"/>
              </a:xfrm>
              <a:custGeom>
                <a:avLst/>
                <a:gdLst>
                  <a:gd name="T0" fmla="*/ 21 w 8"/>
                  <a:gd name="T1" fmla="*/ 0 h 9"/>
                  <a:gd name="T2" fmla="*/ 18 w 8"/>
                  <a:gd name="T3" fmla="*/ 34 h 9"/>
                  <a:gd name="T4" fmla="*/ 21 w 8"/>
                  <a:gd name="T5" fmla="*/ 12 h 9"/>
                  <a:gd name="T6" fmla="*/ 18 w 8"/>
                  <a:gd name="T7" fmla="*/ 2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1" y="2"/>
                      <a:pt x="0" y="7"/>
                      <a:pt x="5" y="9"/>
                    </a:cubicBezTo>
                    <a:cubicBezTo>
                      <a:pt x="8" y="7"/>
                      <a:pt x="8" y="6"/>
                      <a:pt x="6" y="3"/>
                    </a:cubicBezTo>
                    <a:cubicBezTo>
                      <a:pt x="3" y="4"/>
                      <a:pt x="4" y="5"/>
                      <a:pt x="5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8" name="Freeform 342">
                <a:extLst>
                  <a:ext uri="{FF2B5EF4-FFF2-40B4-BE49-F238E27FC236}">
                    <a16:creationId xmlns:a16="http://schemas.microsoft.com/office/drawing/2014/main" id="{9E6FC630-BE8A-4719-A59D-76FF3BF34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418"/>
                <a:ext cx="2" cy="6"/>
              </a:xfrm>
              <a:custGeom>
                <a:avLst/>
                <a:gdLst>
                  <a:gd name="T0" fmla="*/ 0 w 1"/>
                  <a:gd name="T1" fmla="*/ 14 h 4"/>
                  <a:gd name="T2" fmla="*/ 0 w 1"/>
                  <a:gd name="T3" fmla="*/ 1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4"/>
                      <a:pt x="1" y="0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59" name="Freeform 343">
                <a:extLst>
                  <a:ext uri="{FF2B5EF4-FFF2-40B4-BE49-F238E27FC236}">
                    <a16:creationId xmlns:a16="http://schemas.microsoft.com/office/drawing/2014/main" id="{C4EF6BE4-07C3-4BD3-91F7-DC4B92058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375"/>
                <a:ext cx="24" cy="24"/>
              </a:xfrm>
              <a:custGeom>
                <a:avLst/>
                <a:gdLst>
                  <a:gd name="T0" fmla="*/ 32 w 16"/>
                  <a:gd name="T1" fmla="*/ 26 h 16"/>
                  <a:gd name="T2" fmla="*/ 18 w 16"/>
                  <a:gd name="T3" fmla="*/ 48 h 16"/>
                  <a:gd name="T4" fmla="*/ 32 w 16"/>
                  <a:gd name="T5" fmla="*/ 14 h 16"/>
                  <a:gd name="T6" fmla="*/ 35 w 16"/>
                  <a:gd name="T7" fmla="*/ 48 h 16"/>
                  <a:gd name="T8" fmla="*/ 32 w 16"/>
                  <a:gd name="T9" fmla="*/ 1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9" y="7"/>
                    </a:moveTo>
                    <a:cubicBezTo>
                      <a:pt x="3" y="4"/>
                      <a:pt x="0" y="12"/>
                      <a:pt x="5" y="14"/>
                    </a:cubicBezTo>
                    <a:cubicBezTo>
                      <a:pt x="11" y="16"/>
                      <a:pt x="14" y="7"/>
                      <a:pt x="9" y="4"/>
                    </a:cubicBezTo>
                    <a:cubicBezTo>
                      <a:pt x="0" y="0"/>
                      <a:pt x="4" y="16"/>
                      <a:pt x="10" y="14"/>
                    </a:cubicBezTo>
                    <a:cubicBezTo>
                      <a:pt x="16" y="12"/>
                      <a:pt x="13" y="6"/>
                      <a:pt x="9" y="5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0" name="Freeform 344">
                <a:extLst>
                  <a:ext uri="{FF2B5EF4-FFF2-40B4-BE49-F238E27FC236}">
                    <a16:creationId xmlns:a16="http://schemas.microsoft.com/office/drawing/2014/main" id="{3FA417D3-5B96-4517-A8A2-0FDEE09B6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371"/>
                <a:ext cx="7" cy="8"/>
              </a:xfrm>
              <a:custGeom>
                <a:avLst/>
                <a:gdLst>
                  <a:gd name="T0" fmla="*/ 12 w 4"/>
                  <a:gd name="T1" fmla="*/ 16 h 5"/>
                  <a:gd name="T2" fmla="*/ 0 w 4"/>
                  <a:gd name="T3" fmla="*/ 13 h 5"/>
                  <a:gd name="T4" fmla="*/ 12 w 4"/>
                  <a:gd name="T5" fmla="*/ 0 h 5"/>
                  <a:gd name="T6" fmla="*/ 7 w 4"/>
                  <a:gd name="T7" fmla="*/ 21 h 5"/>
                  <a:gd name="T8" fmla="*/ 7 w 4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2"/>
                      <a:pt x="4" y="5"/>
                      <a:pt x="1" y="5"/>
                    </a:cubicBezTo>
                    <a:cubicBezTo>
                      <a:pt x="1" y="4"/>
                      <a:pt x="1" y="3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1" name="Freeform 345">
                <a:extLst>
                  <a:ext uri="{FF2B5EF4-FFF2-40B4-BE49-F238E27FC236}">
                    <a16:creationId xmlns:a16="http://schemas.microsoft.com/office/drawing/2014/main" id="{7AAC68F5-3D5C-4893-BAE6-867CB92DA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338"/>
                <a:ext cx="26" cy="23"/>
              </a:xfrm>
              <a:custGeom>
                <a:avLst/>
                <a:gdLst>
                  <a:gd name="T0" fmla="*/ 32 w 17"/>
                  <a:gd name="T1" fmla="*/ 18 h 15"/>
                  <a:gd name="T2" fmla="*/ 43 w 17"/>
                  <a:gd name="T3" fmla="*/ 43 h 15"/>
                  <a:gd name="T4" fmla="*/ 26 w 17"/>
                  <a:gd name="T5" fmla="*/ 5 h 15"/>
                  <a:gd name="T6" fmla="*/ 32 w 17"/>
                  <a:gd name="T7" fmla="*/ 40 h 15"/>
                  <a:gd name="T8" fmla="*/ 18 w 17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9" y="5"/>
                    </a:moveTo>
                    <a:cubicBezTo>
                      <a:pt x="5" y="9"/>
                      <a:pt x="8" y="15"/>
                      <a:pt x="12" y="12"/>
                    </a:cubicBezTo>
                    <a:cubicBezTo>
                      <a:pt x="17" y="8"/>
                      <a:pt x="12" y="0"/>
                      <a:pt x="7" y="1"/>
                    </a:cubicBezTo>
                    <a:cubicBezTo>
                      <a:pt x="0" y="2"/>
                      <a:pt x="2" y="15"/>
                      <a:pt x="9" y="11"/>
                    </a:cubicBezTo>
                    <a:cubicBezTo>
                      <a:pt x="14" y="7"/>
                      <a:pt x="9" y="1"/>
                      <a:pt x="5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2" name="Freeform 346">
                <a:extLst>
                  <a:ext uri="{FF2B5EF4-FFF2-40B4-BE49-F238E27FC236}">
                    <a16:creationId xmlns:a16="http://schemas.microsoft.com/office/drawing/2014/main" id="{E4680BA6-CDC8-4A5F-A78F-21E986F2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325"/>
                <a:ext cx="12" cy="12"/>
              </a:xfrm>
              <a:custGeom>
                <a:avLst/>
                <a:gdLst>
                  <a:gd name="T0" fmla="*/ 8 w 8"/>
                  <a:gd name="T1" fmla="*/ 0 h 8"/>
                  <a:gd name="T2" fmla="*/ 27 w 8"/>
                  <a:gd name="T3" fmla="*/ 12 h 8"/>
                  <a:gd name="T4" fmla="*/ 8 w 8"/>
                  <a:gd name="T5" fmla="*/ 0 h 8"/>
                  <a:gd name="T6" fmla="*/ 12 w 8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0" y="5"/>
                      <a:pt x="6" y="8"/>
                      <a:pt x="8" y="3"/>
                    </a:cubicBezTo>
                    <a:cubicBezTo>
                      <a:pt x="7" y="1"/>
                      <a:pt x="4" y="0"/>
                      <a:pt x="2" y="0"/>
                    </a:cubicBezTo>
                    <a:cubicBezTo>
                      <a:pt x="1" y="1"/>
                      <a:pt x="1" y="1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3" name="Freeform 347">
                <a:extLst>
                  <a:ext uri="{FF2B5EF4-FFF2-40B4-BE49-F238E27FC236}">
                    <a16:creationId xmlns:a16="http://schemas.microsoft.com/office/drawing/2014/main" id="{F7863B6A-7D88-451C-B34B-BBD021318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328"/>
                <a:ext cx="17" cy="13"/>
              </a:xfrm>
              <a:custGeom>
                <a:avLst/>
                <a:gdLst>
                  <a:gd name="T0" fmla="*/ 14 w 11"/>
                  <a:gd name="T1" fmla="*/ 25 h 9"/>
                  <a:gd name="T2" fmla="*/ 22 w 11"/>
                  <a:gd name="T3" fmla="*/ 1 h 9"/>
                  <a:gd name="T4" fmla="*/ 19 w 11"/>
                  <a:gd name="T5" fmla="*/ 27 h 9"/>
                  <a:gd name="T6" fmla="*/ 19 w 11"/>
                  <a:gd name="T7" fmla="*/ 1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4" y="8"/>
                    </a:moveTo>
                    <a:cubicBezTo>
                      <a:pt x="0" y="6"/>
                      <a:pt x="2" y="1"/>
                      <a:pt x="6" y="1"/>
                    </a:cubicBezTo>
                    <a:cubicBezTo>
                      <a:pt x="11" y="0"/>
                      <a:pt x="8" y="8"/>
                      <a:pt x="5" y="9"/>
                    </a:cubicBezTo>
                    <a:cubicBezTo>
                      <a:pt x="4" y="7"/>
                      <a:pt x="5" y="6"/>
                      <a:pt x="5" y="5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4" name="Freeform 348">
                <a:extLst>
                  <a:ext uri="{FF2B5EF4-FFF2-40B4-BE49-F238E27FC236}">
                    <a16:creationId xmlns:a16="http://schemas.microsoft.com/office/drawing/2014/main" id="{866F822E-FAB0-4D02-8816-5E7FFF6C7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359"/>
                <a:ext cx="3" cy="6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5 h 4"/>
                  <a:gd name="T4" fmla="*/ 8 w 2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4"/>
                      <a:pt x="2" y="1"/>
                    </a:cubicBez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5" name="Freeform 349">
                <a:extLst>
                  <a:ext uri="{FF2B5EF4-FFF2-40B4-BE49-F238E27FC236}">
                    <a16:creationId xmlns:a16="http://schemas.microsoft.com/office/drawing/2014/main" id="{691A39D1-940C-429B-A105-03AD3CFFA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314"/>
                <a:ext cx="5" cy="5"/>
              </a:xfrm>
              <a:custGeom>
                <a:avLst/>
                <a:gdLst>
                  <a:gd name="T0" fmla="*/ 5 w 3"/>
                  <a:gd name="T1" fmla="*/ 5 h 3"/>
                  <a:gd name="T2" fmla="*/ 0 w 3"/>
                  <a:gd name="T3" fmla="*/ 13 h 3"/>
                  <a:gd name="T4" fmla="*/ 13 w 3"/>
                  <a:gd name="T5" fmla="*/ 8 h 3"/>
                  <a:gd name="T6" fmla="*/ 5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0" y="0"/>
                      <a:pt x="1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6" name="Freeform 350">
                <a:extLst>
                  <a:ext uri="{FF2B5EF4-FFF2-40B4-BE49-F238E27FC236}">
                    <a16:creationId xmlns:a16="http://schemas.microsoft.com/office/drawing/2014/main" id="{25589F8A-194C-40C1-A7A9-EE62FDBD6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285"/>
                <a:ext cx="15" cy="15"/>
              </a:xfrm>
              <a:custGeom>
                <a:avLst/>
                <a:gdLst>
                  <a:gd name="T0" fmla="*/ 26 w 10"/>
                  <a:gd name="T1" fmla="*/ 0 h 10"/>
                  <a:gd name="T2" fmla="*/ 35 w 10"/>
                  <a:gd name="T3" fmla="*/ 12 h 10"/>
                  <a:gd name="T4" fmla="*/ 26 w 10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7" y="0"/>
                    </a:moveTo>
                    <a:cubicBezTo>
                      <a:pt x="0" y="2"/>
                      <a:pt x="8" y="10"/>
                      <a:pt x="10" y="3"/>
                    </a:cubicBezTo>
                    <a:cubicBezTo>
                      <a:pt x="8" y="2"/>
                      <a:pt x="7" y="3"/>
                      <a:pt x="7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7" name="Freeform 351">
                <a:extLst>
                  <a:ext uri="{FF2B5EF4-FFF2-40B4-BE49-F238E27FC236}">
                    <a16:creationId xmlns:a16="http://schemas.microsoft.com/office/drawing/2014/main" id="{2994F6CE-9112-46D1-B7CD-AF2D7A94A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269"/>
                <a:ext cx="4" cy="4"/>
              </a:xfrm>
              <a:custGeom>
                <a:avLst/>
                <a:gdLst>
                  <a:gd name="T0" fmla="*/ 7 w 3"/>
                  <a:gd name="T1" fmla="*/ 1 h 3"/>
                  <a:gd name="T2" fmla="*/ 0 w 3"/>
                  <a:gd name="T3" fmla="*/ 0 h 3"/>
                  <a:gd name="T4" fmla="*/ 0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3" y="3"/>
                      <a:pt x="0" y="1"/>
                      <a:pt x="0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8" name="Freeform 352">
                <a:extLst>
                  <a:ext uri="{FF2B5EF4-FFF2-40B4-BE49-F238E27FC236}">
                    <a16:creationId xmlns:a16="http://schemas.microsoft.com/office/drawing/2014/main" id="{1BA7807D-8DEA-4EDB-A925-E02974268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447"/>
                <a:ext cx="32" cy="32"/>
              </a:xfrm>
              <a:custGeom>
                <a:avLst/>
                <a:gdLst>
                  <a:gd name="T0" fmla="*/ 32 w 21"/>
                  <a:gd name="T1" fmla="*/ 18 h 21"/>
                  <a:gd name="T2" fmla="*/ 18 w 21"/>
                  <a:gd name="T3" fmla="*/ 56 h 21"/>
                  <a:gd name="T4" fmla="*/ 49 w 21"/>
                  <a:gd name="T5" fmla="*/ 14 h 21"/>
                  <a:gd name="T6" fmla="*/ 21 w 21"/>
                  <a:gd name="T7" fmla="*/ 41 h 21"/>
                  <a:gd name="T8" fmla="*/ 40 w 21"/>
                  <a:gd name="T9" fmla="*/ 2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9" y="5"/>
                    </a:moveTo>
                    <a:cubicBezTo>
                      <a:pt x="2" y="3"/>
                      <a:pt x="0" y="13"/>
                      <a:pt x="5" y="16"/>
                    </a:cubicBezTo>
                    <a:cubicBezTo>
                      <a:pt x="12" y="21"/>
                      <a:pt x="21" y="9"/>
                      <a:pt x="14" y="4"/>
                    </a:cubicBezTo>
                    <a:cubicBezTo>
                      <a:pt x="10" y="0"/>
                      <a:pt x="2" y="6"/>
                      <a:pt x="6" y="12"/>
                    </a:cubicBezTo>
                    <a:cubicBezTo>
                      <a:pt x="10" y="17"/>
                      <a:pt x="16" y="9"/>
                      <a:pt x="11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9" name="Freeform 353">
                <a:extLst>
                  <a:ext uri="{FF2B5EF4-FFF2-40B4-BE49-F238E27FC236}">
                    <a16:creationId xmlns:a16="http://schemas.microsoft.com/office/drawing/2014/main" id="{5CCC0A81-709D-4DE4-9CE5-7329AFDB9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474"/>
                <a:ext cx="6" cy="10"/>
              </a:xfrm>
              <a:custGeom>
                <a:avLst/>
                <a:gdLst>
                  <a:gd name="T0" fmla="*/ 0 w 4"/>
                  <a:gd name="T1" fmla="*/ 0 h 6"/>
                  <a:gd name="T2" fmla="*/ 5 w 4"/>
                  <a:gd name="T3" fmla="*/ 28 h 6"/>
                  <a:gd name="T4" fmla="*/ 8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3"/>
                      <a:pt x="0" y="5"/>
                      <a:pt x="1" y="6"/>
                    </a:cubicBezTo>
                    <a:cubicBezTo>
                      <a:pt x="4" y="4"/>
                      <a:pt x="4" y="2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0" name="Freeform 354">
                <a:extLst>
                  <a:ext uri="{FF2B5EF4-FFF2-40B4-BE49-F238E27FC236}">
                    <a16:creationId xmlns:a16="http://schemas.microsoft.com/office/drawing/2014/main" id="{B576304E-1500-4F28-B095-3DEAE6057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494"/>
                <a:ext cx="28" cy="47"/>
              </a:xfrm>
              <a:custGeom>
                <a:avLst/>
                <a:gdLst>
                  <a:gd name="T0" fmla="*/ 47 w 19"/>
                  <a:gd name="T1" fmla="*/ 45 h 31"/>
                  <a:gd name="T2" fmla="*/ 46 w 19"/>
                  <a:gd name="T3" fmla="*/ 67 h 31"/>
                  <a:gd name="T4" fmla="*/ 35 w 19"/>
                  <a:gd name="T5" fmla="*/ 18 h 31"/>
                  <a:gd name="T6" fmla="*/ 27 w 19"/>
                  <a:gd name="T7" fmla="*/ 49 h 31"/>
                  <a:gd name="T8" fmla="*/ 27 w 19"/>
                  <a:gd name="T9" fmla="*/ 21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1">
                    <a:moveTo>
                      <a:pt x="15" y="13"/>
                    </a:moveTo>
                    <a:cubicBezTo>
                      <a:pt x="5" y="0"/>
                      <a:pt x="0" y="31"/>
                      <a:pt x="14" y="19"/>
                    </a:cubicBezTo>
                    <a:cubicBezTo>
                      <a:pt x="19" y="15"/>
                      <a:pt x="18" y="7"/>
                      <a:pt x="11" y="5"/>
                    </a:cubicBezTo>
                    <a:cubicBezTo>
                      <a:pt x="6" y="4"/>
                      <a:pt x="4" y="10"/>
                      <a:pt x="8" y="14"/>
                    </a:cubicBezTo>
                    <a:cubicBezTo>
                      <a:pt x="13" y="13"/>
                      <a:pt x="14" y="7"/>
                      <a:pt x="8" y="6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1" name="Freeform 355">
                <a:extLst>
                  <a:ext uri="{FF2B5EF4-FFF2-40B4-BE49-F238E27FC236}">
                    <a16:creationId xmlns:a16="http://schemas.microsoft.com/office/drawing/2014/main" id="{49530CC6-50DA-47E1-9064-5745F8E8C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488"/>
                <a:ext cx="6" cy="12"/>
              </a:xfrm>
              <a:custGeom>
                <a:avLst/>
                <a:gdLst>
                  <a:gd name="T0" fmla="*/ 5 w 4"/>
                  <a:gd name="T1" fmla="*/ 0 h 8"/>
                  <a:gd name="T2" fmla="*/ 8 w 4"/>
                  <a:gd name="T3" fmla="*/ 27 h 8"/>
                  <a:gd name="T4" fmla="*/ 14 w 4"/>
                  <a:gd name="T5" fmla="*/ 1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0" y="3"/>
                      <a:pt x="0" y="6"/>
                      <a:pt x="2" y="8"/>
                    </a:cubicBezTo>
                    <a:cubicBezTo>
                      <a:pt x="3" y="6"/>
                      <a:pt x="3" y="5"/>
                      <a:pt x="4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2" name="Freeform 356">
                <a:extLst>
                  <a:ext uri="{FF2B5EF4-FFF2-40B4-BE49-F238E27FC236}">
                    <a16:creationId xmlns:a16="http://schemas.microsoft.com/office/drawing/2014/main" id="{ABF0EAAF-A1C6-420D-AB73-3E2A0D4EC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518"/>
                <a:ext cx="6" cy="8"/>
              </a:xfrm>
              <a:custGeom>
                <a:avLst/>
                <a:gdLst>
                  <a:gd name="T0" fmla="*/ 14 w 4"/>
                  <a:gd name="T1" fmla="*/ 16 h 5"/>
                  <a:gd name="T2" fmla="*/ 0 w 4"/>
                  <a:gd name="T3" fmla="*/ 16 h 5"/>
                  <a:gd name="T4" fmla="*/ 5 w 4"/>
                  <a:gd name="T5" fmla="*/ 0 h 5"/>
                  <a:gd name="T6" fmla="*/ 12 w 4"/>
                  <a:gd name="T7" fmla="*/ 8 h 5"/>
                  <a:gd name="T8" fmla="*/ 5 w 4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3" y="5"/>
                      <a:pt x="1" y="5"/>
                      <a:pt x="0" y="4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3" name="Freeform 357">
                <a:extLst>
                  <a:ext uri="{FF2B5EF4-FFF2-40B4-BE49-F238E27FC236}">
                    <a16:creationId xmlns:a16="http://schemas.microsoft.com/office/drawing/2014/main" id="{D0D3DA4B-70DC-47A3-9B7C-10D7BEFD4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530"/>
                <a:ext cx="13" cy="13"/>
              </a:xfrm>
              <a:custGeom>
                <a:avLst/>
                <a:gdLst>
                  <a:gd name="T0" fmla="*/ 13 w 9"/>
                  <a:gd name="T1" fmla="*/ 8 h 8"/>
                  <a:gd name="T2" fmla="*/ 0 w 9"/>
                  <a:gd name="T3" fmla="*/ 29 h 8"/>
                  <a:gd name="T4" fmla="*/ 20 w 9"/>
                  <a:gd name="T5" fmla="*/ 0 h 8"/>
                  <a:gd name="T6" fmla="*/ 13 w 9"/>
                  <a:gd name="T7" fmla="*/ 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4" y="2"/>
                    </a:moveTo>
                    <a:cubicBezTo>
                      <a:pt x="1" y="3"/>
                      <a:pt x="0" y="4"/>
                      <a:pt x="0" y="7"/>
                    </a:cubicBezTo>
                    <a:cubicBezTo>
                      <a:pt x="4" y="8"/>
                      <a:pt x="9" y="4"/>
                      <a:pt x="7" y="0"/>
                    </a:cubicBezTo>
                    <a:cubicBezTo>
                      <a:pt x="6" y="0"/>
                      <a:pt x="5" y="0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4" name="Freeform 358">
                <a:extLst>
                  <a:ext uri="{FF2B5EF4-FFF2-40B4-BE49-F238E27FC236}">
                    <a16:creationId xmlns:a16="http://schemas.microsoft.com/office/drawing/2014/main" id="{D3CB8789-02F5-477A-B65A-DFAAD3E9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556"/>
                <a:ext cx="21" cy="27"/>
              </a:xfrm>
              <a:custGeom>
                <a:avLst/>
                <a:gdLst>
                  <a:gd name="T0" fmla="*/ 18 w 14"/>
                  <a:gd name="T1" fmla="*/ 35 h 18"/>
                  <a:gd name="T2" fmla="*/ 14 w 14"/>
                  <a:gd name="T3" fmla="*/ 26 h 18"/>
                  <a:gd name="T4" fmla="*/ 0 w 14"/>
                  <a:gd name="T5" fmla="*/ 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5" y="10"/>
                    </a:moveTo>
                    <a:cubicBezTo>
                      <a:pt x="6" y="18"/>
                      <a:pt x="14" y="8"/>
                      <a:pt x="4" y="7"/>
                    </a:cubicBezTo>
                    <a:cubicBezTo>
                      <a:pt x="5" y="4"/>
                      <a:pt x="3" y="0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5" name="Freeform 359">
                <a:extLst>
                  <a:ext uri="{FF2B5EF4-FFF2-40B4-BE49-F238E27FC236}">
                    <a16:creationId xmlns:a16="http://schemas.microsoft.com/office/drawing/2014/main" id="{85214447-1EB5-4581-A1BD-8F550D496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597"/>
                <a:ext cx="14" cy="15"/>
              </a:xfrm>
              <a:custGeom>
                <a:avLst/>
                <a:gdLst>
                  <a:gd name="T0" fmla="*/ 12 w 9"/>
                  <a:gd name="T1" fmla="*/ 27 h 10"/>
                  <a:gd name="T2" fmla="*/ 0 w 9"/>
                  <a:gd name="T3" fmla="*/ 18 h 10"/>
                  <a:gd name="T4" fmla="*/ 5 w 9"/>
                  <a:gd name="T5" fmla="*/ 5 h 10"/>
                  <a:gd name="T6" fmla="*/ 5 w 9"/>
                  <a:gd name="T7" fmla="*/ 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3" y="8"/>
                    </a:moveTo>
                    <a:cubicBezTo>
                      <a:pt x="2" y="7"/>
                      <a:pt x="1" y="5"/>
                      <a:pt x="0" y="5"/>
                    </a:cubicBezTo>
                    <a:cubicBezTo>
                      <a:pt x="3" y="10"/>
                      <a:pt x="9" y="0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6" name="Freeform 360">
                <a:extLst>
                  <a:ext uri="{FF2B5EF4-FFF2-40B4-BE49-F238E27FC236}">
                    <a16:creationId xmlns:a16="http://schemas.microsoft.com/office/drawing/2014/main" id="{C0280567-C854-4569-BB07-5FC0D8A36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556"/>
                <a:ext cx="17" cy="15"/>
              </a:xfrm>
              <a:custGeom>
                <a:avLst/>
                <a:gdLst>
                  <a:gd name="T0" fmla="*/ 14 w 11"/>
                  <a:gd name="T1" fmla="*/ 12 h 10"/>
                  <a:gd name="T2" fmla="*/ 19 w 11"/>
                  <a:gd name="T3" fmla="*/ 32 h 10"/>
                  <a:gd name="T4" fmla="*/ 12 w 11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4" y="3"/>
                    </a:moveTo>
                    <a:cubicBezTo>
                      <a:pt x="0" y="5"/>
                      <a:pt x="0" y="10"/>
                      <a:pt x="5" y="9"/>
                    </a:cubicBezTo>
                    <a:cubicBezTo>
                      <a:pt x="11" y="8"/>
                      <a:pt x="8" y="0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7" name="Freeform 361">
                <a:extLst>
                  <a:ext uri="{FF2B5EF4-FFF2-40B4-BE49-F238E27FC236}">
                    <a16:creationId xmlns:a16="http://schemas.microsoft.com/office/drawing/2014/main" id="{BE1BAA57-B4ED-423F-942B-A89C4270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479"/>
                <a:ext cx="23" cy="17"/>
              </a:xfrm>
              <a:custGeom>
                <a:avLst/>
                <a:gdLst>
                  <a:gd name="T0" fmla="*/ 54 w 15"/>
                  <a:gd name="T1" fmla="*/ 29 h 11"/>
                  <a:gd name="T2" fmla="*/ 40 w 15"/>
                  <a:gd name="T3" fmla="*/ 36 h 11"/>
                  <a:gd name="T4" fmla="*/ 40 w 15"/>
                  <a:gd name="T5" fmla="*/ 12 h 11"/>
                  <a:gd name="T6" fmla="*/ 49 w 15"/>
                  <a:gd name="T7" fmla="*/ 22 h 11"/>
                  <a:gd name="T8" fmla="*/ 0 w 15"/>
                  <a:gd name="T9" fmla="*/ 22 h 11"/>
                  <a:gd name="T10" fmla="*/ 26 w 15"/>
                  <a:gd name="T11" fmla="*/ 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15" y="8"/>
                    </a:moveTo>
                    <a:cubicBezTo>
                      <a:pt x="14" y="10"/>
                      <a:pt x="12" y="11"/>
                      <a:pt x="11" y="10"/>
                    </a:cubicBezTo>
                    <a:cubicBezTo>
                      <a:pt x="9" y="8"/>
                      <a:pt x="9" y="5"/>
                      <a:pt x="11" y="3"/>
                    </a:cubicBezTo>
                    <a:cubicBezTo>
                      <a:pt x="13" y="3"/>
                      <a:pt x="13" y="4"/>
                      <a:pt x="14" y="6"/>
                    </a:cubicBezTo>
                    <a:cubicBezTo>
                      <a:pt x="11" y="9"/>
                      <a:pt x="3" y="8"/>
                      <a:pt x="0" y="6"/>
                    </a:cubicBezTo>
                    <a:cubicBezTo>
                      <a:pt x="2" y="4"/>
                      <a:pt x="4" y="2"/>
                      <a:pt x="7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8" name="Freeform 362">
                <a:extLst>
                  <a:ext uri="{FF2B5EF4-FFF2-40B4-BE49-F238E27FC236}">
                    <a16:creationId xmlns:a16="http://schemas.microsoft.com/office/drawing/2014/main" id="{A6865D9A-625E-46AB-8CF1-6F14E0E9A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1432"/>
                <a:ext cx="19" cy="12"/>
              </a:xfrm>
              <a:custGeom>
                <a:avLst/>
                <a:gdLst>
                  <a:gd name="T0" fmla="*/ 28 w 13"/>
                  <a:gd name="T1" fmla="*/ 18 h 8"/>
                  <a:gd name="T2" fmla="*/ 22 w 13"/>
                  <a:gd name="T3" fmla="*/ 27 h 8"/>
                  <a:gd name="T4" fmla="*/ 9 w 13"/>
                  <a:gd name="T5" fmla="*/ 26 h 8"/>
                  <a:gd name="T6" fmla="*/ 19 w 13"/>
                  <a:gd name="T7" fmla="*/ 1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9" y="5"/>
                    </a:moveTo>
                    <a:cubicBezTo>
                      <a:pt x="7" y="6"/>
                      <a:pt x="5" y="6"/>
                      <a:pt x="7" y="8"/>
                    </a:cubicBezTo>
                    <a:cubicBezTo>
                      <a:pt x="13" y="4"/>
                      <a:pt x="0" y="0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9" name="Freeform 363">
                <a:extLst>
                  <a:ext uri="{FF2B5EF4-FFF2-40B4-BE49-F238E27FC236}">
                    <a16:creationId xmlns:a16="http://schemas.microsoft.com/office/drawing/2014/main" id="{F5FAC75B-5B09-43BE-8540-7FA6B4D2C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426"/>
                <a:ext cx="8" cy="5"/>
              </a:xfrm>
              <a:custGeom>
                <a:avLst/>
                <a:gdLst>
                  <a:gd name="T0" fmla="*/ 21 w 5"/>
                  <a:gd name="T1" fmla="*/ 5 h 3"/>
                  <a:gd name="T2" fmla="*/ 0 w 5"/>
                  <a:gd name="T3" fmla="*/ 13 h 3"/>
                  <a:gd name="T4" fmla="*/ 8 w 5"/>
                  <a:gd name="T5" fmla="*/ 5 h 3"/>
                  <a:gd name="T6" fmla="*/ 5 w 5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3" y="2"/>
                      <a:pt x="2" y="2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0" name="Freeform 364">
                <a:extLst>
                  <a:ext uri="{FF2B5EF4-FFF2-40B4-BE49-F238E27FC236}">
                    <a16:creationId xmlns:a16="http://schemas.microsoft.com/office/drawing/2014/main" id="{6D84AA8A-D2AA-4166-8532-8D1229DB4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414"/>
                <a:ext cx="11" cy="9"/>
              </a:xfrm>
              <a:custGeom>
                <a:avLst/>
                <a:gdLst>
                  <a:gd name="T0" fmla="*/ 8 w 7"/>
                  <a:gd name="T1" fmla="*/ 18 h 6"/>
                  <a:gd name="T2" fmla="*/ 0 w 7"/>
                  <a:gd name="T3" fmla="*/ 8 h 6"/>
                  <a:gd name="T4" fmla="*/ 27 w 7"/>
                  <a:gd name="T5" fmla="*/ 12 h 6"/>
                  <a:gd name="T6" fmla="*/ 13 w 7"/>
                  <a:gd name="T7" fmla="*/ 1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2" y="5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3" y="0"/>
                      <a:pt x="5" y="0"/>
                      <a:pt x="7" y="3"/>
                    </a:cubicBezTo>
                    <a:cubicBezTo>
                      <a:pt x="5" y="6"/>
                      <a:pt x="4" y="6"/>
                      <a:pt x="3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1" name="Freeform 365">
                <a:extLst>
                  <a:ext uri="{FF2B5EF4-FFF2-40B4-BE49-F238E27FC236}">
                    <a16:creationId xmlns:a16="http://schemas.microsoft.com/office/drawing/2014/main" id="{E8DD627D-5541-4204-A4B3-E64ABA15C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414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2" name="Freeform 366">
                <a:extLst>
                  <a:ext uri="{FF2B5EF4-FFF2-40B4-BE49-F238E27FC236}">
                    <a16:creationId xmlns:a16="http://schemas.microsoft.com/office/drawing/2014/main" id="{7EAA83FD-A6F3-47D8-999C-B3A2C6706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376"/>
                <a:ext cx="17" cy="17"/>
              </a:xfrm>
              <a:custGeom>
                <a:avLst/>
                <a:gdLst>
                  <a:gd name="T0" fmla="*/ 22 w 11"/>
                  <a:gd name="T1" fmla="*/ 5 h 11"/>
                  <a:gd name="T2" fmla="*/ 34 w 11"/>
                  <a:gd name="T3" fmla="*/ 26 h 11"/>
                  <a:gd name="T4" fmla="*/ 14 w 11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6" y="1"/>
                    </a:moveTo>
                    <a:cubicBezTo>
                      <a:pt x="0" y="5"/>
                      <a:pt x="5" y="11"/>
                      <a:pt x="9" y="7"/>
                    </a:cubicBezTo>
                    <a:cubicBezTo>
                      <a:pt x="11" y="5"/>
                      <a:pt x="6" y="0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3" name="Freeform 367">
                <a:extLst>
                  <a:ext uri="{FF2B5EF4-FFF2-40B4-BE49-F238E27FC236}">
                    <a16:creationId xmlns:a16="http://schemas.microsoft.com/office/drawing/2014/main" id="{2D33FC44-2755-4A96-9F25-FABFE0AEE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305"/>
                <a:ext cx="11" cy="12"/>
              </a:xfrm>
              <a:custGeom>
                <a:avLst/>
                <a:gdLst>
                  <a:gd name="T0" fmla="*/ 13 w 7"/>
                  <a:gd name="T1" fmla="*/ 27 h 8"/>
                  <a:gd name="T2" fmla="*/ 0 w 7"/>
                  <a:gd name="T3" fmla="*/ 18 h 8"/>
                  <a:gd name="T4" fmla="*/ 8 w 7"/>
                  <a:gd name="T5" fmla="*/ 1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7" y="5"/>
                      <a:pt x="3" y="0"/>
                      <a:pt x="0" y="5"/>
                    </a:cubicBezTo>
                    <a:cubicBezTo>
                      <a:pt x="0" y="6"/>
                      <a:pt x="1" y="6"/>
                      <a:pt x="2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4" name="Freeform 368">
                <a:extLst>
                  <a:ext uri="{FF2B5EF4-FFF2-40B4-BE49-F238E27FC236}">
                    <a16:creationId xmlns:a16="http://schemas.microsoft.com/office/drawing/2014/main" id="{D4C6AD10-85D7-4495-8329-D190244B2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1278"/>
                <a:ext cx="4" cy="13"/>
              </a:xfrm>
              <a:custGeom>
                <a:avLst/>
                <a:gdLst>
                  <a:gd name="T0" fmla="*/ 7 w 3"/>
                  <a:gd name="T1" fmla="*/ 27 h 9"/>
                  <a:gd name="T2" fmla="*/ 5 w 3"/>
                  <a:gd name="T3" fmla="*/ 9 h 9"/>
                  <a:gd name="T4" fmla="*/ 7 w 3"/>
                  <a:gd name="T5" fmla="*/ 14 h 9"/>
                  <a:gd name="T6" fmla="*/ 0 w 3"/>
                  <a:gd name="T7" fmla="*/ 19 h 9"/>
                  <a:gd name="T8" fmla="*/ 1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9">
                    <a:moveTo>
                      <a:pt x="3" y="9"/>
                    </a:moveTo>
                    <a:cubicBezTo>
                      <a:pt x="0" y="8"/>
                      <a:pt x="0" y="5"/>
                      <a:pt x="2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6"/>
                      <a:pt x="2" y="5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5" name="Freeform 369">
                <a:extLst>
                  <a:ext uri="{FF2B5EF4-FFF2-40B4-BE49-F238E27FC236}">
                    <a16:creationId xmlns:a16="http://schemas.microsoft.com/office/drawing/2014/main" id="{521514BD-65F2-4D57-9D83-DA834A32C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243"/>
                <a:ext cx="3" cy="4"/>
              </a:xfrm>
              <a:custGeom>
                <a:avLst/>
                <a:gdLst>
                  <a:gd name="T0" fmla="*/ 5 w 2"/>
                  <a:gd name="T1" fmla="*/ 0 h 3"/>
                  <a:gd name="T2" fmla="*/ 5 w 2"/>
                  <a:gd name="T3" fmla="*/ 7 h 3"/>
                  <a:gd name="T4" fmla="*/ 8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6" name="Freeform 370">
                <a:extLst>
                  <a:ext uri="{FF2B5EF4-FFF2-40B4-BE49-F238E27FC236}">
                    <a16:creationId xmlns:a16="http://schemas.microsoft.com/office/drawing/2014/main" id="{8E32EFC2-33E2-46B9-84F1-0808F1504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1264"/>
                <a:ext cx="14" cy="17"/>
              </a:xfrm>
              <a:custGeom>
                <a:avLst/>
                <a:gdLst>
                  <a:gd name="T0" fmla="*/ 22 w 9"/>
                  <a:gd name="T1" fmla="*/ 8 h 11"/>
                  <a:gd name="T2" fmla="*/ 34 w 9"/>
                  <a:gd name="T3" fmla="*/ 19 h 11"/>
                  <a:gd name="T4" fmla="*/ 14 w 9"/>
                  <a:gd name="T5" fmla="*/ 40 h 11"/>
                  <a:gd name="T6" fmla="*/ 26 w 9"/>
                  <a:gd name="T7" fmla="*/ 3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6" y="2"/>
                    </a:moveTo>
                    <a:cubicBezTo>
                      <a:pt x="0" y="6"/>
                      <a:pt x="7" y="11"/>
                      <a:pt x="9" y="5"/>
                    </a:cubicBezTo>
                    <a:cubicBezTo>
                      <a:pt x="4" y="0"/>
                      <a:pt x="2" y="8"/>
                      <a:pt x="4" y="11"/>
                    </a:cubicBezTo>
                    <a:cubicBezTo>
                      <a:pt x="5" y="11"/>
                      <a:pt x="6" y="11"/>
                      <a:pt x="7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7" name="Freeform 371">
                <a:extLst>
                  <a:ext uri="{FF2B5EF4-FFF2-40B4-BE49-F238E27FC236}">
                    <a16:creationId xmlns:a16="http://schemas.microsoft.com/office/drawing/2014/main" id="{BBDEF956-0A0F-48A5-B247-9305891CF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1252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5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8" name="Freeform 372">
                <a:extLst>
                  <a:ext uri="{FF2B5EF4-FFF2-40B4-BE49-F238E27FC236}">
                    <a16:creationId xmlns:a16="http://schemas.microsoft.com/office/drawing/2014/main" id="{9622DDF0-A832-47F8-95FD-E99D33A85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1284"/>
                <a:ext cx="4" cy="1"/>
              </a:xfrm>
              <a:custGeom>
                <a:avLst/>
                <a:gdLst>
                  <a:gd name="T0" fmla="*/ 7 w 3"/>
                  <a:gd name="T1" fmla="*/ 0 h 1"/>
                  <a:gd name="T2" fmla="*/ 0 w 3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9" name="Freeform 373">
                <a:extLst>
                  <a:ext uri="{FF2B5EF4-FFF2-40B4-BE49-F238E27FC236}">
                    <a16:creationId xmlns:a16="http://schemas.microsoft.com/office/drawing/2014/main" id="{D078569E-DF15-4CA1-8329-18C9FE812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352"/>
                <a:ext cx="9" cy="9"/>
              </a:xfrm>
              <a:custGeom>
                <a:avLst/>
                <a:gdLst>
                  <a:gd name="T0" fmla="*/ 18 w 6"/>
                  <a:gd name="T1" fmla="*/ 5 h 6"/>
                  <a:gd name="T2" fmla="*/ 0 w 6"/>
                  <a:gd name="T3" fmla="*/ 8 h 6"/>
                  <a:gd name="T4" fmla="*/ 21 w 6"/>
                  <a:gd name="T5" fmla="*/ 8 h 6"/>
                  <a:gd name="T6" fmla="*/ 14 w 6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1" y="6"/>
                      <a:pt x="5" y="6"/>
                      <a:pt x="6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0" name="Freeform 374">
                <a:extLst>
                  <a:ext uri="{FF2B5EF4-FFF2-40B4-BE49-F238E27FC236}">
                    <a16:creationId xmlns:a16="http://schemas.microsoft.com/office/drawing/2014/main" id="{8E74C605-B4FF-4048-84BA-4B0E5BEB1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334"/>
                <a:ext cx="3" cy="6"/>
              </a:xfrm>
              <a:custGeom>
                <a:avLst/>
                <a:gdLst>
                  <a:gd name="T0" fmla="*/ 8 w 2"/>
                  <a:gd name="T1" fmla="*/ 14 h 4"/>
                  <a:gd name="T2" fmla="*/ 0 w 2"/>
                  <a:gd name="T3" fmla="*/ 5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1" name="Freeform 375">
                <a:extLst>
                  <a:ext uri="{FF2B5EF4-FFF2-40B4-BE49-F238E27FC236}">
                    <a16:creationId xmlns:a16="http://schemas.microsoft.com/office/drawing/2014/main" id="{81C5383F-5DBE-46D7-8995-51126CDFD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1493"/>
                <a:ext cx="19" cy="22"/>
              </a:xfrm>
              <a:custGeom>
                <a:avLst/>
                <a:gdLst>
                  <a:gd name="T0" fmla="*/ 25 w 12"/>
                  <a:gd name="T1" fmla="*/ 0 h 15"/>
                  <a:gd name="T2" fmla="*/ 48 w 12"/>
                  <a:gd name="T3" fmla="*/ 22 h 15"/>
                  <a:gd name="T4" fmla="*/ 33 w 12"/>
                  <a:gd name="T5" fmla="*/ 1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6" y="0"/>
                    </a:moveTo>
                    <a:cubicBezTo>
                      <a:pt x="0" y="4"/>
                      <a:pt x="6" y="15"/>
                      <a:pt x="12" y="7"/>
                    </a:cubicBezTo>
                    <a:cubicBezTo>
                      <a:pt x="11" y="5"/>
                      <a:pt x="9" y="5"/>
                      <a:pt x="8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2" name="Freeform 376">
                <a:extLst>
                  <a:ext uri="{FF2B5EF4-FFF2-40B4-BE49-F238E27FC236}">
                    <a16:creationId xmlns:a16="http://schemas.microsoft.com/office/drawing/2014/main" id="{22AD04E1-F4E8-4EE1-81A5-7DF8D2554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485"/>
                <a:ext cx="9" cy="12"/>
              </a:xfrm>
              <a:custGeom>
                <a:avLst/>
                <a:gdLst>
                  <a:gd name="T0" fmla="*/ 0 w 6"/>
                  <a:gd name="T1" fmla="*/ 27 h 8"/>
                  <a:gd name="T2" fmla="*/ 21 w 6"/>
                  <a:gd name="T3" fmla="*/ 8 h 8"/>
                  <a:gd name="T4" fmla="*/ 12 w 6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0" y="5"/>
                      <a:pt x="2" y="0"/>
                      <a:pt x="6" y="2"/>
                    </a:cubicBezTo>
                    <a:cubicBezTo>
                      <a:pt x="5" y="4"/>
                      <a:pt x="4" y="5"/>
                      <a:pt x="3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3" name="Freeform 377">
                <a:extLst>
                  <a:ext uri="{FF2B5EF4-FFF2-40B4-BE49-F238E27FC236}">
                    <a16:creationId xmlns:a16="http://schemas.microsoft.com/office/drawing/2014/main" id="{4AEF749B-9600-4E58-A264-F51F2142A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532"/>
                <a:ext cx="27" cy="26"/>
              </a:xfrm>
              <a:custGeom>
                <a:avLst/>
                <a:gdLst>
                  <a:gd name="T0" fmla="*/ 32 w 18"/>
                  <a:gd name="T1" fmla="*/ 26 h 17"/>
                  <a:gd name="T2" fmla="*/ 26 w 18"/>
                  <a:gd name="T3" fmla="*/ 57 h 17"/>
                  <a:gd name="T4" fmla="*/ 18 w 18"/>
                  <a:gd name="T5" fmla="*/ 0 h 17"/>
                  <a:gd name="T6" fmla="*/ 14 w 18"/>
                  <a:gd name="T7" fmla="*/ 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9" y="7"/>
                    </a:moveTo>
                    <a:cubicBezTo>
                      <a:pt x="1" y="4"/>
                      <a:pt x="0" y="17"/>
                      <a:pt x="7" y="16"/>
                    </a:cubicBezTo>
                    <a:cubicBezTo>
                      <a:pt x="18" y="15"/>
                      <a:pt x="9" y="3"/>
                      <a:pt x="5" y="0"/>
                    </a:cubicBezTo>
                    <a:cubicBezTo>
                      <a:pt x="4" y="1"/>
                      <a:pt x="3" y="1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4" name="Freeform 378">
                <a:extLst>
                  <a:ext uri="{FF2B5EF4-FFF2-40B4-BE49-F238E27FC236}">
                    <a16:creationId xmlns:a16="http://schemas.microsoft.com/office/drawing/2014/main" id="{D78F94A8-DAB2-4304-9758-08C31A70A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547"/>
                <a:ext cx="5" cy="5"/>
              </a:xfrm>
              <a:custGeom>
                <a:avLst/>
                <a:gdLst>
                  <a:gd name="T0" fmla="*/ 0 w 3"/>
                  <a:gd name="T1" fmla="*/ 13 h 3"/>
                  <a:gd name="T2" fmla="*/ 13 w 3"/>
                  <a:gd name="T3" fmla="*/ 0 h 3"/>
                  <a:gd name="T4" fmla="*/ 5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0" y="0"/>
                      <a:pt x="3" y="0"/>
                    </a:cubicBezTo>
                    <a:cubicBezTo>
                      <a:pt x="3" y="2"/>
                      <a:pt x="2" y="1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5" name="Freeform 379">
                <a:extLst>
                  <a:ext uri="{FF2B5EF4-FFF2-40B4-BE49-F238E27FC236}">
                    <a16:creationId xmlns:a16="http://schemas.microsoft.com/office/drawing/2014/main" id="{F073DC1A-8AA6-4AF0-AFE9-1AE94A733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4" y="1579"/>
                <a:ext cx="15" cy="21"/>
              </a:xfrm>
              <a:custGeom>
                <a:avLst/>
                <a:gdLst>
                  <a:gd name="T0" fmla="*/ 27 w 10"/>
                  <a:gd name="T1" fmla="*/ 27 h 14"/>
                  <a:gd name="T2" fmla="*/ 0 w 10"/>
                  <a:gd name="T3" fmla="*/ 41 h 14"/>
                  <a:gd name="T4" fmla="*/ 35 w 10"/>
                  <a:gd name="T5" fmla="*/ 21 h 14"/>
                  <a:gd name="T6" fmla="*/ 8 w 10"/>
                  <a:gd name="T7" fmla="*/ 27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8" y="8"/>
                    </a:moveTo>
                    <a:cubicBezTo>
                      <a:pt x="4" y="5"/>
                      <a:pt x="0" y="8"/>
                      <a:pt x="0" y="12"/>
                    </a:cubicBezTo>
                    <a:cubicBezTo>
                      <a:pt x="4" y="14"/>
                      <a:pt x="10" y="11"/>
                      <a:pt x="10" y="6"/>
                    </a:cubicBezTo>
                    <a:cubicBezTo>
                      <a:pt x="9" y="0"/>
                      <a:pt x="1" y="1"/>
                      <a:pt x="2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6" name="Freeform 380">
                <a:extLst>
                  <a:ext uri="{FF2B5EF4-FFF2-40B4-BE49-F238E27FC236}">
                    <a16:creationId xmlns:a16="http://schemas.microsoft.com/office/drawing/2014/main" id="{B343B9C9-320B-43F7-B97A-49CF0BB1D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636"/>
                <a:ext cx="16" cy="19"/>
              </a:xfrm>
              <a:custGeom>
                <a:avLst/>
                <a:gdLst>
                  <a:gd name="T0" fmla="*/ 33 w 11"/>
                  <a:gd name="T1" fmla="*/ 0 h 12"/>
                  <a:gd name="T2" fmla="*/ 6 w 11"/>
                  <a:gd name="T3" fmla="*/ 21 h 12"/>
                  <a:gd name="T4" fmla="*/ 32 w 11"/>
                  <a:gd name="T5" fmla="*/ 21 h 12"/>
                  <a:gd name="T6" fmla="*/ 9 w 11"/>
                  <a:gd name="T7" fmla="*/ 2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11" y="0"/>
                    </a:moveTo>
                    <a:cubicBezTo>
                      <a:pt x="8" y="0"/>
                      <a:pt x="3" y="2"/>
                      <a:pt x="2" y="5"/>
                    </a:cubicBezTo>
                    <a:cubicBezTo>
                      <a:pt x="0" y="12"/>
                      <a:pt x="8" y="8"/>
                      <a:pt x="10" y="5"/>
                    </a:cubicBezTo>
                    <a:cubicBezTo>
                      <a:pt x="7" y="2"/>
                      <a:pt x="0" y="3"/>
                      <a:pt x="3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7" name="Freeform 381">
                <a:extLst>
                  <a:ext uri="{FF2B5EF4-FFF2-40B4-BE49-F238E27FC236}">
                    <a16:creationId xmlns:a16="http://schemas.microsoft.com/office/drawing/2014/main" id="{94D3EF43-FD9D-40DB-8403-DAE6602C0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612"/>
                <a:ext cx="16" cy="20"/>
              </a:xfrm>
              <a:custGeom>
                <a:avLst/>
                <a:gdLst>
                  <a:gd name="T0" fmla="*/ 28 w 11"/>
                  <a:gd name="T1" fmla="*/ 48 h 13"/>
                  <a:gd name="T2" fmla="*/ 6 w 11"/>
                  <a:gd name="T3" fmla="*/ 48 h 13"/>
                  <a:gd name="T4" fmla="*/ 0 w 11"/>
                  <a:gd name="T5" fmla="*/ 8 h 13"/>
                  <a:gd name="T6" fmla="*/ 1 w 11"/>
                  <a:gd name="T7" fmla="*/ 1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9" y="13"/>
                    </a:moveTo>
                    <a:cubicBezTo>
                      <a:pt x="7" y="10"/>
                      <a:pt x="0" y="7"/>
                      <a:pt x="2" y="13"/>
                    </a:cubicBezTo>
                    <a:cubicBezTo>
                      <a:pt x="11" y="13"/>
                      <a:pt x="9" y="0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8" name="Freeform 382">
                <a:extLst>
                  <a:ext uri="{FF2B5EF4-FFF2-40B4-BE49-F238E27FC236}">
                    <a16:creationId xmlns:a16="http://schemas.microsoft.com/office/drawing/2014/main" id="{309B8D97-E6B3-4D6D-99CA-D762898BA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656"/>
                <a:ext cx="32" cy="29"/>
              </a:xfrm>
              <a:custGeom>
                <a:avLst/>
                <a:gdLst>
                  <a:gd name="T0" fmla="*/ 46 w 21"/>
                  <a:gd name="T1" fmla="*/ 56 h 19"/>
                  <a:gd name="T2" fmla="*/ 27 w 21"/>
                  <a:gd name="T3" fmla="*/ 40 h 19"/>
                  <a:gd name="T4" fmla="*/ 61 w 21"/>
                  <a:gd name="T5" fmla="*/ 32 h 19"/>
                  <a:gd name="T6" fmla="*/ 27 w 21"/>
                  <a:gd name="T7" fmla="*/ 4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13" y="16"/>
                    </a:moveTo>
                    <a:cubicBezTo>
                      <a:pt x="11" y="16"/>
                      <a:pt x="9" y="14"/>
                      <a:pt x="8" y="11"/>
                    </a:cubicBezTo>
                    <a:cubicBezTo>
                      <a:pt x="12" y="16"/>
                      <a:pt x="21" y="19"/>
                      <a:pt x="17" y="9"/>
                    </a:cubicBezTo>
                    <a:cubicBezTo>
                      <a:pt x="13" y="0"/>
                      <a:pt x="0" y="10"/>
                      <a:pt x="8" y="1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99" name="Freeform 383">
                <a:extLst>
                  <a:ext uri="{FF2B5EF4-FFF2-40B4-BE49-F238E27FC236}">
                    <a16:creationId xmlns:a16="http://schemas.microsoft.com/office/drawing/2014/main" id="{03CDDC46-6CF4-4FE4-9EAC-7B0B86DA1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685"/>
                <a:ext cx="13" cy="11"/>
              </a:xfrm>
              <a:custGeom>
                <a:avLst/>
                <a:gdLst>
                  <a:gd name="T0" fmla="*/ 13 w 9"/>
                  <a:gd name="T1" fmla="*/ 8 h 7"/>
                  <a:gd name="T2" fmla="*/ 1 w 9"/>
                  <a:gd name="T3" fmla="*/ 22 h 7"/>
                  <a:gd name="T4" fmla="*/ 13 w 9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4" y="2"/>
                    </a:moveTo>
                    <a:cubicBezTo>
                      <a:pt x="1" y="3"/>
                      <a:pt x="0" y="3"/>
                      <a:pt x="1" y="6"/>
                    </a:cubicBezTo>
                    <a:cubicBezTo>
                      <a:pt x="5" y="7"/>
                      <a:pt x="9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0" name="Freeform 384">
                <a:extLst>
                  <a:ext uri="{FF2B5EF4-FFF2-40B4-BE49-F238E27FC236}">
                    <a16:creationId xmlns:a16="http://schemas.microsoft.com/office/drawing/2014/main" id="{4E4CA65A-B029-4667-8CC2-313EA61F7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717"/>
                <a:ext cx="11" cy="9"/>
              </a:xfrm>
              <a:custGeom>
                <a:avLst/>
                <a:gdLst>
                  <a:gd name="T0" fmla="*/ 27 w 7"/>
                  <a:gd name="T1" fmla="*/ 21 h 6"/>
                  <a:gd name="T2" fmla="*/ 13 w 7"/>
                  <a:gd name="T3" fmla="*/ 0 h 6"/>
                  <a:gd name="T4" fmla="*/ 14 w 7"/>
                  <a:gd name="T5" fmla="*/ 12 h 6"/>
                  <a:gd name="T6" fmla="*/ 0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4" y="6"/>
                      <a:pt x="3" y="3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1" name="Freeform 385">
                <a:extLst>
                  <a:ext uri="{FF2B5EF4-FFF2-40B4-BE49-F238E27FC236}">
                    <a16:creationId xmlns:a16="http://schemas.microsoft.com/office/drawing/2014/main" id="{16254F1E-4A19-4E04-BB3D-8D7F517B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727"/>
                <a:ext cx="8" cy="9"/>
              </a:xfrm>
              <a:custGeom>
                <a:avLst/>
                <a:gdLst>
                  <a:gd name="T0" fmla="*/ 8 w 5"/>
                  <a:gd name="T1" fmla="*/ 14 h 6"/>
                  <a:gd name="T2" fmla="*/ 0 w 5"/>
                  <a:gd name="T3" fmla="*/ 21 h 6"/>
                  <a:gd name="T4" fmla="*/ 13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4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3" y="6"/>
                      <a:pt x="5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2" name="Freeform 386">
                <a:extLst>
                  <a:ext uri="{FF2B5EF4-FFF2-40B4-BE49-F238E27FC236}">
                    <a16:creationId xmlns:a16="http://schemas.microsoft.com/office/drawing/2014/main" id="{887940C9-196B-4891-8EC7-F9B062A0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600"/>
                <a:ext cx="6" cy="6"/>
              </a:xfrm>
              <a:custGeom>
                <a:avLst/>
                <a:gdLst>
                  <a:gd name="T0" fmla="*/ 8 w 4"/>
                  <a:gd name="T1" fmla="*/ 0 h 4"/>
                  <a:gd name="T2" fmla="*/ 5 w 4"/>
                  <a:gd name="T3" fmla="*/ 14 h 4"/>
                  <a:gd name="T4" fmla="*/ 14 w 4"/>
                  <a:gd name="T5" fmla="*/ 5 h 4"/>
                  <a:gd name="T6" fmla="*/ 5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3"/>
                      <a:pt x="4" y="3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3" name="Freeform 387">
                <a:extLst>
                  <a:ext uri="{FF2B5EF4-FFF2-40B4-BE49-F238E27FC236}">
                    <a16:creationId xmlns:a16="http://schemas.microsoft.com/office/drawing/2014/main" id="{1065EB93-474D-4AC8-BFC9-05A56BD90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515"/>
                <a:ext cx="15" cy="14"/>
              </a:xfrm>
              <a:custGeom>
                <a:avLst/>
                <a:gdLst>
                  <a:gd name="T0" fmla="*/ 26 w 10"/>
                  <a:gd name="T1" fmla="*/ 22 h 9"/>
                  <a:gd name="T2" fmla="*/ 21 w 10"/>
                  <a:gd name="T3" fmla="*/ 0 h 9"/>
                  <a:gd name="T4" fmla="*/ 14 w 10"/>
                  <a:gd name="T5" fmla="*/ 2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7" y="6"/>
                    </a:moveTo>
                    <a:cubicBezTo>
                      <a:pt x="0" y="9"/>
                      <a:pt x="2" y="0"/>
                      <a:pt x="6" y="0"/>
                    </a:cubicBezTo>
                    <a:cubicBezTo>
                      <a:pt x="10" y="0"/>
                      <a:pt x="8" y="8"/>
                      <a:pt x="4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4" name="Freeform 388">
                <a:extLst>
                  <a:ext uri="{FF2B5EF4-FFF2-40B4-BE49-F238E27FC236}">
                    <a16:creationId xmlns:a16="http://schemas.microsoft.com/office/drawing/2014/main" id="{88B952F5-767F-4D4D-930D-23CF23935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1505"/>
                <a:ext cx="4" cy="10"/>
              </a:xfrm>
              <a:custGeom>
                <a:avLst/>
                <a:gdLst>
                  <a:gd name="T0" fmla="*/ 1 w 3"/>
                  <a:gd name="T1" fmla="*/ 20 h 7"/>
                  <a:gd name="T2" fmla="*/ 0 w 3"/>
                  <a:gd name="T3" fmla="*/ 1 h 7"/>
                  <a:gd name="T4" fmla="*/ 7 w 3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5"/>
                      <a:pt x="0" y="3"/>
                      <a:pt x="0" y="1"/>
                    </a:cubicBezTo>
                    <a:cubicBezTo>
                      <a:pt x="1" y="0"/>
                      <a:pt x="1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5" name="Freeform 389">
                <a:extLst>
                  <a:ext uri="{FF2B5EF4-FFF2-40B4-BE49-F238E27FC236}">
                    <a16:creationId xmlns:a16="http://schemas.microsoft.com/office/drawing/2014/main" id="{BC05502E-177C-4B92-BD76-0CDF9F715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453"/>
                <a:ext cx="17" cy="17"/>
              </a:xfrm>
              <a:custGeom>
                <a:avLst/>
                <a:gdLst>
                  <a:gd name="T0" fmla="*/ 14 w 11"/>
                  <a:gd name="T1" fmla="*/ 19 h 11"/>
                  <a:gd name="T2" fmla="*/ 12 w 11"/>
                  <a:gd name="T3" fmla="*/ 40 h 11"/>
                  <a:gd name="T4" fmla="*/ 0 w 11"/>
                  <a:gd name="T5" fmla="*/ 26 h 11"/>
                  <a:gd name="T6" fmla="*/ 8 w 11"/>
                  <a:gd name="T7" fmla="*/ 2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4" y="5"/>
                    </a:moveTo>
                    <a:cubicBezTo>
                      <a:pt x="2" y="7"/>
                      <a:pt x="2" y="9"/>
                      <a:pt x="3" y="11"/>
                    </a:cubicBezTo>
                    <a:cubicBezTo>
                      <a:pt x="11" y="9"/>
                      <a:pt x="3" y="0"/>
                      <a:pt x="0" y="7"/>
                    </a:cubicBezTo>
                    <a:cubicBezTo>
                      <a:pt x="1" y="9"/>
                      <a:pt x="1" y="7"/>
                      <a:pt x="2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6" name="Freeform 390">
                <a:extLst>
                  <a:ext uri="{FF2B5EF4-FFF2-40B4-BE49-F238E27FC236}">
                    <a16:creationId xmlns:a16="http://schemas.microsoft.com/office/drawing/2014/main" id="{096AE0DF-9BC4-4814-BC62-3719CCEEF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453"/>
                <a:ext cx="2" cy="8"/>
              </a:xfrm>
              <a:custGeom>
                <a:avLst/>
                <a:gdLst>
                  <a:gd name="T0" fmla="*/ 0 w 1"/>
                  <a:gd name="T1" fmla="*/ 21 h 5"/>
                  <a:gd name="T2" fmla="*/ 0 w 1"/>
                  <a:gd name="T3" fmla="*/ 5 h 5"/>
                  <a:gd name="T4" fmla="*/ 8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7" name="Freeform 391">
                <a:extLst>
                  <a:ext uri="{FF2B5EF4-FFF2-40B4-BE49-F238E27FC236}">
                    <a16:creationId xmlns:a16="http://schemas.microsoft.com/office/drawing/2014/main" id="{39EDF035-F1A7-4817-B76A-BDF7894D1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440"/>
                <a:ext cx="4" cy="6"/>
              </a:xfrm>
              <a:custGeom>
                <a:avLst/>
                <a:gdLst>
                  <a:gd name="T0" fmla="*/ 0 w 3"/>
                  <a:gd name="T1" fmla="*/ 14 h 4"/>
                  <a:gd name="T2" fmla="*/ 7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8" name="Freeform 392">
                <a:extLst>
                  <a:ext uri="{FF2B5EF4-FFF2-40B4-BE49-F238E27FC236}">
                    <a16:creationId xmlns:a16="http://schemas.microsoft.com/office/drawing/2014/main" id="{E395458F-9044-4012-91E8-A56212439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500"/>
                <a:ext cx="5" cy="6"/>
              </a:xfrm>
              <a:custGeom>
                <a:avLst/>
                <a:gdLst>
                  <a:gd name="T0" fmla="*/ 8 w 3"/>
                  <a:gd name="T1" fmla="*/ 12 h 4"/>
                  <a:gd name="T2" fmla="*/ 5 w 3"/>
                  <a:gd name="T3" fmla="*/ 14 h 4"/>
                  <a:gd name="T4" fmla="*/ 13 w 3"/>
                  <a:gd name="T5" fmla="*/ 0 h 4"/>
                  <a:gd name="T6" fmla="*/ 5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1" y="3"/>
                      <a:pt x="0" y="3"/>
                      <a:pt x="1" y="4"/>
                    </a:cubicBezTo>
                    <a:cubicBezTo>
                      <a:pt x="3" y="3"/>
                      <a:pt x="2" y="3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09" name="Freeform 393">
                <a:extLst>
                  <a:ext uri="{FF2B5EF4-FFF2-40B4-BE49-F238E27FC236}">
                    <a16:creationId xmlns:a16="http://schemas.microsoft.com/office/drawing/2014/main" id="{B9ED9CB0-9AE0-4C4A-9C3B-0AB356DC0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547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0 h 2"/>
                  <a:gd name="T4" fmla="*/ 1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0" name="Freeform 394">
                <a:extLst>
                  <a:ext uri="{FF2B5EF4-FFF2-40B4-BE49-F238E27FC236}">
                    <a16:creationId xmlns:a16="http://schemas.microsoft.com/office/drawing/2014/main" id="{E035942C-3892-4C40-AC6C-2939CCAE6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590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1" name="Freeform 395">
                <a:extLst>
                  <a:ext uri="{FF2B5EF4-FFF2-40B4-BE49-F238E27FC236}">
                    <a16:creationId xmlns:a16="http://schemas.microsoft.com/office/drawing/2014/main" id="{0154E034-E17B-4246-8049-C573FB3A1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556"/>
                <a:ext cx="5" cy="6"/>
              </a:xfrm>
              <a:custGeom>
                <a:avLst/>
                <a:gdLst>
                  <a:gd name="T0" fmla="*/ 13 w 3"/>
                  <a:gd name="T1" fmla="*/ 0 h 4"/>
                  <a:gd name="T2" fmla="*/ 0 w 3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2"/>
                      <a:pt x="2" y="4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2" name="Freeform 396">
                <a:extLst>
                  <a:ext uri="{FF2B5EF4-FFF2-40B4-BE49-F238E27FC236}">
                    <a16:creationId xmlns:a16="http://schemas.microsoft.com/office/drawing/2014/main" id="{E73AAD6C-4820-4B02-9960-4D66B23B9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538"/>
                <a:ext cx="6" cy="9"/>
              </a:xfrm>
              <a:custGeom>
                <a:avLst/>
                <a:gdLst>
                  <a:gd name="T0" fmla="*/ 5 w 4"/>
                  <a:gd name="T1" fmla="*/ 21 h 6"/>
                  <a:gd name="T2" fmla="*/ 8 w 4"/>
                  <a:gd name="T3" fmla="*/ 0 h 6"/>
                  <a:gd name="T4" fmla="*/ 0 w 4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4"/>
                      <a:pt x="1" y="2"/>
                      <a:pt x="2" y="0"/>
                    </a:cubicBezTo>
                    <a:cubicBezTo>
                      <a:pt x="4" y="3"/>
                      <a:pt x="3" y="6"/>
                      <a:pt x="0" y="6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3" name="Freeform 397">
                <a:extLst>
                  <a:ext uri="{FF2B5EF4-FFF2-40B4-BE49-F238E27FC236}">
                    <a16:creationId xmlns:a16="http://schemas.microsoft.com/office/drawing/2014/main" id="{2D024425-60CD-45CD-94DA-F68DB93CC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532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4" name="Freeform 398">
                <a:extLst>
                  <a:ext uri="{FF2B5EF4-FFF2-40B4-BE49-F238E27FC236}">
                    <a16:creationId xmlns:a16="http://schemas.microsoft.com/office/drawing/2014/main" id="{FEE5D41F-D73F-43C1-9439-5A5B4310D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612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0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0" y="1"/>
                      <a:pt x="2" y="1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5" name="Freeform 399">
                <a:extLst>
                  <a:ext uri="{FF2B5EF4-FFF2-40B4-BE49-F238E27FC236}">
                    <a16:creationId xmlns:a16="http://schemas.microsoft.com/office/drawing/2014/main" id="{956C45AD-B964-49F5-B86C-7ED493F4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630"/>
                <a:ext cx="14" cy="16"/>
              </a:xfrm>
              <a:custGeom>
                <a:avLst/>
                <a:gdLst>
                  <a:gd name="T0" fmla="*/ 14 w 9"/>
                  <a:gd name="T1" fmla="*/ 16 h 10"/>
                  <a:gd name="T2" fmla="*/ 14 w 9"/>
                  <a:gd name="T3" fmla="*/ 42 h 10"/>
                  <a:gd name="T4" fmla="*/ 8 w 9"/>
                  <a:gd name="T5" fmla="*/ 0 h 10"/>
                  <a:gd name="T6" fmla="*/ 0 w 9"/>
                  <a:gd name="T7" fmla="*/ 1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4" y="4"/>
                    </a:moveTo>
                    <a:cubicBezTo>
                      <a:pt x="1" y="5"/>
                      <a:pt x="1" y="8"/>
                      <a:pt x="4" y="10"/>
                    </a:cubicBezTo>
                    <a:cubicBezTo>
                      <a:pt x="9" y="8"/>
                      <a:pt x="5" y="2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6" name="Freeform 400">
                <a:extLst>
                  <a:ext uri="{FF2B5EF4-FFF2-40B4-BE49-F238E27FC236}">
                    <a16:creationId xmlns:a16="http://schemas.microsoft.com/office/drawing/2014/main" id="{BAB9A993-13D4-412C-A71C-CCB89A0F2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649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7" name="Freeform 401">
                <a:extLst>
                  <a:ext uri="{FF2B5EF4-FFF2-40B4-BE49-F238E27FC236}">
                    <a16:creationId xmlns:a16="http://schemas.microsoft.com/office/drawing/2014/main" id="{22285889-0951-4BBB-813A-758D43036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671"/>
                <a:ext cx="8" cy="9"/>
              </a:xfrm>
              <a:custGeom>
                <a:avLst/>
                <a:gdLst>
                  <a:gd name="T0" fmla="*/ 13 w 5"/>
                  <a:gd name="T1" fmla="*/ 14 h 6"/>
                  <a:gd name="T2" fmla="*/ 8 w 5"/>
                  <a:gd name="T3" fmla="*/ 0 h 6"/>
                  <a:gd name="T4" fmla="*/ 5 w 5"/>
                  <a:gd name="T5" fmla="*/ 21 h 6"/>
                  <a:gd name="T6" fmla="*/ 8 w 5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4"/>
                    </a:moveTo>
                    <a:cubicBezTo>
                      <a:pt x="2" y="2"/>
                      <a:pt x="1" y="2"/>
                      <a:pt x="2" y="0"/>
                    </a:cubicBezTo>
                    <a:cubicBezTo>
                      <a:pt x="5" y="2"/>
                      <a:pt x="5" y="5"/>
                      <a:pt x="1" y="6"/>
                    </a:cubicBezTo>
                    <a:cubicBezTo>
                      <a:pt x="0" y="4"/>
                      <a:pt x="1" y="4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8" name="Freeform 402">
                <a:extLst>
                  <a:ext uri="{FF2B5EF4-FFF2-40B4-BE49-F238E27FC236}">
                    <a16:creationId xmlns:a16="http://schemas.microsoft.com/office/drawing/2014/main" id="{B97BC2E9-CC3F-482B-92F9-545A9563B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694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19" name="Freeform 403">
                <a:extLst>
                  <a:ext uri="{FF2B5EF4-FFF2-40B4-BE49-F238E27FC236}">
                    <a16:creationId xmlns:a16="http://schemas.microsoft.com/office/drawing/2014/main" id="{C495E323-6E49-4A21-B7A6-EF9BEB2BE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653"/>
                <a:ext cx="2" cy="5"/>
              </a:xfrm>
              <a:custGeom>
                <a:avLst/>
                <a:gdLst>
                  <a:gd name="T0" fmla="*/ 8 w 1"/>
                  <a:gd name="T1" fmla="*/ 13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0" name="Freeform 404">
                <a:extLst>
                  <a:ext uri="{FF2B5EF4-FFF2-40B4-BE49-F238E27FC236}">
                    <a16:creationId xmlns:a16="http://schemas.microsoft.com/office/drawing/2014/main" id="{5A360389-9D2E-4428-ABA7-C5BF27F3C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652"/>
                <a:ext cx="11" cy="24"/>
              </a:xfrm>
              <a:custGeom>
                <a:avLst/>
                <a:gdLst>
                  <a:gd name="T0" fmla="*/ 8 w 7"/>
                  <a:gd name="T1" fmla="*/ 41 h 16"/>
                  <a:gd name="T2" fmla="*/ 0 w 7"/>
                  <a:gd name="T3" fmla="*/ 53 h 16"/>
                  <a:gd name="T4" fmla="*/ 8 w 7"/>
                  <a:gd name="T5" fmla="*/ 18 h 16"/>
                  <a:gd name="T6" fmla="*/ 20 w 7"/>
                  <a:gd name="T7" fmla="*/ 5 h 16"/>
                  <a:gd name="T8" fmla="*/ 13 w 7"/>
                  <a:gd name="T9" fmla="*/ 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6">
                    <a:moveTo>
                      <a:pt x="2" y="12"/>
                    </a:moveTo>
                    <a:cubicBezTo>
                      <a:pt x="0" y="13"/>
                      <a:pt x="0" y="14"/>
                      <a:pt x="0" y="15"/>
                    </a:cubicBezTo>
                    <a:cubicBezTo>
                      <a:pt x="7" y="16"/>
                      <a:pt x="7" y="8"/>
                      <a:pt x="2" y="5"/>
                    </a:cubicBezTo>
                    <a:cubicBezTo>
                      <a:pt x="4" y="5"/>
                      <a:pt x="4" y="3"/>
                      <a:pt x="5" y="1"/>
                    </a:cubicBezTo>
                    <a:cubicBezTo>
                      <a:pt x="4" y="0"/>
                      <a:pt x="3" y="0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21" name="Freeform 405">
                <a:extLst>
                  <a:ext uri="{FF2B5EF4-FFF2-40B4-BE49-F238E27FC236}">
                    <a16:creationId xmlns:a16="http://schemas.microsoft.com/office/drawing/2014/main" id="{FD554342-F227-49AE-AC15-3A69701C5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689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0" y="1"/>
                      <a:pt x="0" y="2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43" name="Group 406">
              <a:extLst>
                <a:ext uri="{FF2B5EF4-FFF2-40B4-BE49-F238E27FC236}">
                  <a16:creationId xmlns:a16="http://schemas.microsoft.com/office/drawing/2014/main" id="{1A10F265-E5D1-4F3F-8237-B5C0DA94B7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1" y="1143"/>
              <a:ext cx="512" cy="657"/>
              <a:chOff x="2551" y="1143"/>
              <a:chExt cx="512" cy="657"/>
            </a:xfrm>
          </p:grpSpPr>
          <p:sp>
            <p:nvSpPr>
              <p:cNvPr id="41662" name="Freeform 407">
                <a:extLst>
                  <a:ext uri="{FF2B5EF4-FFF2-40B4-BE49-F238E27FC236}">
                    <a16:creationId xmlns:a16="http://schemas.microsoft.com/office/drawing/2014/main" id="{E9BA0D66-4FEF-414A-8218-41B0DC809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673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3" name="Freeform 408">
                <a:extLst>
                  <a:ext uri="{FF2B5EF4-FFF2-40B4-BE49-F238E27FC236}">
                    <a16:creationId xmlns:a16="http://schemas.microsoft.com/office/drawing/2014/main" id="{5255EE5D-A317-41AA-B752-B7E3D7450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624"/>
                <a:ext cx="5" cy="8"/>
              </a:xfrm>
              <a:custGeom>
                <a:avLst/>
                <a:gdLst>
                  <a:gd name="T0" fmla="*/ 13 w 3"/>
                  <a:gd name="T1" fmla="*/ 0 h 5"/>
                  <a:gd name="T2" fmla="*/ 5 w 3"/>
                  <a:gd name="T3" fmla="*/ 21 h 5"/>
                  <a:gd name="T4" fmla="*/ 13 w 3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2" y="5"/>
                      <a:pt x="2" y="5"/>
                      <a:pt x="3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4" name="Freeform 409">
                <a:extLst>
                  <a:ext uri="{FF2B5EF4-FFF2-40B4-BE49-F238E27FC236}">
                    <a16:creationId xmlns:a16="http://schemas.microsoft.com/office/drawing/2014/main" id="{FE4436A8-AE8D-4038-A22C-EA5DF6E0C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597"/>
                <a:ext cx="10" cy="15"/>
              </a:xfrm>
              <a:custGeom>
                <a:avLst/>
                <a:gdLst>
                  <a:gd name="T0" fmla="*/ 6 w 7"/>
                  <a:gd name="T1" fmla="*/ 21 h 10"/>
                  <a:gd name="T2" fmla="*/ 1 w 7"/>
                  <a:gd name="T3" fmla="*/ 35 h 10"/>
                  <a:gd name="T4" fmla="*/ 1 w 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2" y="6"/>
                    </a:moveTo>
                    <a:cubicBezTo>
                      <a:pt x="1" y="8"/>
                      <a:pt x="0" y="9"/>
                      <a:pt x="1" y="10"/>
                    </a:cubicBezTo>
                    <a:cubicBezTo>
                      <a:pt x="7" y="9"/>
                      <a:pt x="5" y="3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5" name="Freeform 410">
                <a:extLst>
                  <a:ext uri="{FF2B5EF4-FFF2-40B4-BE49-F238E27FC236}">
                    <a16:creationId xmlns:a16="http://schemas.microsoft.com/office/drawing/2014/main" id="{28F795CE-A1F3-489D-A09D-1B3039C76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573"/>
                <a:ext cx="6" cy="6"/>
              </a:xfrm>
              <a:custGeom>
                <a:avLst/>
                <a:gdLst>
                  <a:gd name="T0" fmla="*/ 0 w 4"/>
                  <a:gd name="T1" fmla="*/ 0 h 4"/>
                  <a:gd name="T2" fmla="*/ 12 w 4"/>
                  <a:gd name="T3" fmla="*/ 14 h 4"/>
                  <a:gd name="T4" fmla="*/ 12 w 4"/>
                  <a:gd name="T5" fmla="*/ 0 h 4"/>
                  <a:gd name="T6" fmla="*/ 5 w 4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0" y="4"/>
                      <a:pt x="3" y="4"/>
                    </a:cubicBezTo>
                    <a:cubicBezTo>
                      <a:pt x="4" y="2"/>
                      <a:pt x="4" y="3"/>
                      <a:pt x="3" y="0"/>
                    </a:cubicBezTo>
                    <a:cubicBezTo>
                      <a:pt x="2" y="1"/>
                      <a:pt x="1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6" name="Freeform 411">
                <a:extLst>
                  <a:ext uri="{FF2B5EF4-FFF2-40B4-BE49-F238E27FC236}">
                    <a16:creationId xmlns:a16="http://schemas.microsoft.com/office/drawing/2014/main" id="{7F3BE88A-B5D2-4669-B6EA-3B08A70B8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532"/>
                <a:ext cx="7" cy="9"/>
              </a:xfrm>
              <a:custGeom>
                <a:avLst/>
                <a:gdLst>
                  <a:gd name="T0" fmla="*/ 0 w 4"/>
                  <a:gd name="T1" fmla="*/ 14 h 6"/>
                  <a:gd name="T2" fmla="*/ 7 w 4"/>
                  <a:gd name="T3" fmla="*/ 21 h 6"/>
                  <a:gd name="T4" fmla="*/ 7 w 4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5"/>
                      <a:pt x="0" y="6"/>
                      <a:pt x="1" y="6"/>
                    </a:cubicBezTo>
                    <a:cubicBezTo>
                      <a:pt x="4" y="4"/>
                      <a:pt x="2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7" name="Freeform 412">
                <a:extLst>
                  <a:ext uri="{FF2B5EF4-FFF2-40B4-BE49-F238E27FC236}">
                    <a16:creationId xmlns:a16="http://schemas.microsoft.com/office/drawing/2014/main" id="{1212A7DF-5407-4B31-B7A5-C08A62653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1452"/>
                <a:ext cx="21" cy="18"/>
              </a:xfrm>
              <a:custGeom>
                <a:avLst/>
                <a:gdLst>
                  <a:gd name="T0" fmla="*/ 21 w 14"/>
                  <a:gd name="T1" fmla="*/ 27 h 12"/>
                  <a:gd name="T2" fmla="*/ 21 w 14"/>
                  <a:gd name="T3" fmla="*/ 41 h 12"/>
                  <a:gd name="T4" fmla="*/ 8 w 14"/>
                  <a:gd name="T5" fmla="*/ 35 h 12"/>
                  <a:gd name="T6" fmla="*/ 18 w 14"/>
                  <a:gd name="T7" fmla="*/ 3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6" y="8"/>
                    </a:moveTo>
                    <a:cubicBezTo>
                      <a:pt x="5" y="10"/>
                      <a:pt x="5" y="11"/>
                      <a:pt x="6" y="12"/>
                    </a:cubicBezTo>
                    <a:cubicBezTo>
                      <a:pt x="14" y="8"/>
                      <a:pt x="0" y="0"/>
                      <a:pt x="2" y="10"/>
                    </a:cubicBezTo>
                    <a:cubicBezTo>
                      <a:pt x="3" y="11"/>
                      <a:pt x="4" y="11"/>
                      <a:pt x="5" y="1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8" name="Freeform 413">
                <a:extLst>
                  <a:ext uri="{FF2B5EF4-FFF2-40B4-BE49-F238E27FC236}">
                    <a16:creationId xmlns:a16="http://schemas.microsoft.com/office/drawing/2014/main" id="{1F31AF66-83FA-41EE-9CBC-76B9ADA73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0" y="1452"/>
                <a:ext cx="9" cy="9"/>
              </a:xfrm>
              <a:custGeom>
                <a:avLst/>
                <a:gdLst>
                  <a:gd name="T0" fmla="*/ 8 w 6"/>
                  <a:gd name="T1" fmla="*/ 14 h 6"/>
                  <a:gd name="T2" fmla="*/ 12 w 6"/>
                  <a:gd name="T3" fmla="*/ 21 h 6"/>
                  <a:gd name="T4" fmla="*/ 8 w 6"/>
                  <a:gd name="T5" fmla="*/ 0 h 6"/>
                  <a:gd name="T6" fmla="*/ 0 w 6"/>
                  <a:gd name="T7" fmla="*/ 1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2" y="5"/>
                      <a:pt x="1" y="6"/>
                      <a:pt x="3" y="6"/>
                    </a:cubicBezTo>
                    <a:cubicBezTo>
                      <a:pt x="6" y="4"/>
                      <a:pt x="5" y="1"/>
                      <a:pt x="2" y="0"/>
                    </a:cubicBezTo>
                    <a:cubicBezTo>
                      <a:pt x="0" y="1"/>
                      <a:pt x="0" y="2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9" name="Freeform 414">
                <a:extLst>
                  <a:ext uri="{FF2B5EF4-FFF2-40B4-BE49-F238E27FC236}">
                    <a16:creationId xmlns:a16="http://schemas.microsoft.com/office/drawing/2014/main" id="{B91F832E-1B33-4ED7-A403-37FE43BB4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485"/>
                <a:ext cx="3" cy="5"/>
              </a:xfrm>
              <a:custGeom>
                <a:avLst/>
                <a:gdLst>
                  <a:gd name="T0" fmla="*/ 8 w 2"/>
                  <a:gd name="T1" fmla="*/ 13 h 3"/>
                  <a:gd name="T2" fmla="*/ 5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0" name="Freeform 415">
                <a:extLst>
                  <a:ext uri="{FF2B5EF4-FFF2-40B4-BE49-F238E27FC236}">
                    <a16:creationId xmlns:a16="http://schemas.microsoft.com/office/drawing/2014/main" id="{1B59219E-0E2A-4636-AFFC-F13A434C1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1444"/>
                <a:ext cx="3" cy="6"/>
              </a:xfrm>
              <a:custGeom>
                <a:avLst/>
                <a:gdLst>
                  <a:gd name="T0" fmla="*/ 8 w 2"/>
                  <a:gd name="T1" fmla="*/ 8 h 4"/>
                  <a:gd name="T2" fmla="*/ 5 w 2"/>
                  <a:gd name="T3" fmla="*/ 0 h 4"/>
                  <a:gd name="T4" fmla="*/ 5 w 2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2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2"/>
                      <a:pt x="0" y="2"/>
                      <a:pt x="1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1" name="Freeform 416">
                <a:extLst>
                  <a:ext uri="{FF2B5EF4-FFF2-40B4-BE49-F238E27FC236}">
                    <a16:creationId xmlns:a16="http://schemas.microsoft.com/office/drawing/2014/main" id="{74D923D1-2D76-4A62-93D6-38A7A40A0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405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2" name="Freeform 417">
                <a:extLst>
                  <a:ext uri="{FF2B5EF4-FFF2-40B4-BE49-F238E27FC236}">
                    <a16:creationId xmlns:a16="http://schemas.microsoft.com/office/drawing/2014/main" id="{399A8688-16A6-450B-B3C4-D18B1E52D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1428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3" name="Freeform 418">
                <a:extLst>
                  <a:ext uri="{FF2B5EF4-FFF2-40B4-BE49-F238E27FC236}">
                    <a16:creationId xmlns:a16="http://schemas.microsoft.com/office/drawing/2014/main" id="{92B2CF36-523B-4B7D-A655-45F2881F8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8" y="1352"/>
                <a:ext cx="2" cy="4"/>
              </a:xfrm>
              <a:custGeom>
                <a:avLst/>
                <a:gdLst>
                  <a:gd name="T0" fmla="*/ 8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4" name="Freeform 419">
                <a:extLst>
                  <a:ext uri="{FF2B5EF4-FFF2-40B4-BE49-F238E27FC236}">
                    <a16:creationId xmlns:a16="http://schemas.microsoft.com/office/drawing/2014/main" id="{CC2CE1F2-A0AE-4E9F-A2F7-38F820837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1306"/>
                <a:ext cx="6" cy="3"/>
              </a:xfrm>
              <a:custGeom>
                <a:avLst/>
                <a:gdLst>
                  <a:gd name="T0" fmla="*/ 0 w 4"/>
                  <a:gd name="T1" fmla="*/ 8 h 2"/>
                  <a:gd name="T2" fmla="*/ 14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5" name="Freeform 420">
                <a:extLst>
                  <a:ext uri="{FF2B5EF4-FFF2-40B4-BE49-F238E27FC236}">
                    <a16:creationId xmlns:a16="http://schemas.microsoft.com/office/drawing/2014/main" id="{470DF621-DE3F-498B-895D-7E0A8357B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306"/>
                <a:ext cx="4" cy="3"/>
              </a:xfrm>
              <a:custGeom>
                <a:avLst/>
                <a:gdLst>
                  <a:gd name="T0" fmla="*/ 1 w 3"/>
                  <a:gd name="T1" fmla="*/ 8 h 2"/>
                  <a:gd name="T2" fmla="*/ 1 w 3"/>
                  <a:gd name="T3" fmla="*/ 0 h 2"/>
                  <a:gd name="T4" fmla="*/ 1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2"/>
                      <a:pt x="1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6" name="Freeform 421">
                <a:extLst>
                  <a:ext uri="{FF2B5EF4-FFF2-40B4-BE49-F238E27FC236}">
                    <a16:creationId xmlns:a16="http://schemas.microsoft.com/office/drawing/2014/main" id="{6E52674C-67ED-4779-B9DD-6928F0881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269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7" name="Freeform 422">
                <a:extLst>
                  <a:ext uri="{FF2B5EF4-FFF2-40B4-BE49-F238E27FC236}">
                    <a16:creationId xmlns:a16="http://schemas.microsoft.com/office/drawing/2014/main" id="{E1CD646C-FE30-47C7-B655-0AF5AF2E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246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8" name="Freeform 423">
                <a:extLst>
                  <a:ext uri="{FF2B5EF4-FFF2-40B4-BE49-F238E27FC236}">
                    <a16:creationId xmlns:a16="http://schemas.microsoft.com/office/drawing/2014/main" id="{543FD643-424E-460C-B141-9FBAFDF84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222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79" name="Freeform 424">
                <a:extLst>
                  <a:ext uri="{FF2B5EF4-FFF2-40B4-BE49-F238E27FC236}">
                    <a16:creationId xmlns:a16="http://schemas.microsoft.com/office/drawing/2014/main" id="{5718500A-E283-41BC-A745-02FAFE5E8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24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0" name="Freeform 425">
                <a:extLst>
                  <a:ext uri="{FF2B5EF4-FFF2-40B4-BE49-F238E27FC236}">
                    <a16:creationId xmlns:a16="http://schemas.microsoft.com/office/drawing/2014/main" id="{1B23DD2E-E208-42E0-9E06-932D08FFE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1231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1" name="Freeform 426">
                <a:extLst>
                  <a:ext uri="{FF2B5EF4-FFF2-40B4-BE49-F238E27FC236}">
                    <a16:creationId xmlns:a16="http://schemas.microsoft.com/office/drawing/2014/main" id="{0A20A0B9-2788-4B09-A058-248C4821B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397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2" name="Freeform 427">
                <a:extLst>
                  <a:ext uri="{FF2B5EF4-FFF2-40B4-BE49-F238E27FC236}">
                    <a16:creationId xmlns:a16="http://schemas.microsoft.com/office/drawing/2014/main" id="{A4077F27-6E8B-4204-A78B-94E098950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37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3" name="Freeform 428">
                <a:extLst>
                  <a:ext uri="{FF2B5EF4-FFF2-40B4-BE49-F238E27FC236}">
                    <a16:creationId xmlns:a16="http://schemas.microsoft.com/office/drawing/2014/main" id="{B39BD2A9-63B7-4ED1-AA0D-C597107B2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52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4" name="Freeform 429">
                <a:extLst>
                  <a:ext uri="{FF2B5EF4-FFF2-40B4-BE49-F238E27FC236}">
                    <a16:creationId xmlns:a16="http://schemas.microsoft.com/office/drawing/2014/main" id="{23C58E89-8461-4D32-9550-9F2EBA786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58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5" name="Freeform 430">
                <a:extLst>
                  <a:ext uri="{FF2B5EF4-FFF2-40B4-BE49-F238E27FC236}">
                    <a16:creationId xmlns:a16="http://schemas.microsoft.com/office/drawing/2014/main" id="{434C6323-8BF9-4B51-A91B-0878843BC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570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6" name="Freeform 431">
                <a:extLst>
                  <a:ext uri="{FF2B5EF4-FFF2-40B4-BE49-F238E27FC236}">
                    <a16:creationId xmlns:a16="http://schemas.microsoft.com/office/drawing/2014/main" id="{C39E85A3-E09A-4C0B-9587-27FE26BBB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795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7" name="Freeform 432">
                <a:extLst>
                  <a:ext uri="{FF2B5EF4-FFF2-40B4-BE49-F238E27FC236}">
                    <a16:creationId xmlns:a16="http://schemas.microsoft.com/office/drawing/2014/main" id="{F841729E-B7D6-4F16-BEEF-E2D846262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714"/>
                <a:ext cx="6" cy="3"/>
              </a:xfrm>
              <a:custGeom>
                <a:avLst/>
                <a:gdLst>
                  <a:gd name="T0" fmla="*/ 14 w 4"/>
                  <a:gd name="T1" fmla="*/ 8 h 2"/>
                  <a:gd name="T2" fmla="*/ 5 w 4"/>
                  <a:gd name="T3" fmla="*/ 0 h 2"/>
                  <a:gd name="T4" fmla="*/ 5 w 4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8" name="Freeform 433">
                <a:extLst>
                  <a:ext uri="{FF2B5EF4-FFF2-40B4-BE49-F238E27FC236}">
                    <a16:creationId xmlns:a16="http://schemas.microsoft.com/office/drawing/2014/main" id="{54FE4E7A-1042-4F42-9505-D26231322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76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89" name="Freeform 434">
                <a:extLst>
                  <a:ext uri="{FF2B5EF4-FFF2-40B4-BE49-F238E27FC236}">
                    <a16:creationId xmlns:a16="http://schemas.microsoft.com/office/drawing/2014/main" id="{76FB2680-06CA-48A7-A124-5EEEA369F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732"/>
                <a:ext cx="4" cy="6"/>
              </a:xfrm>
              <a:custGeom>
                <a:avLst/>
                <a:gdLst>
                  <a:gd name="T0" fmla="*/ 5 w 3"/>
                  <a:gd name="T1" fmla="*/ 0 h 4"/>
                  <a:gd name="T2" fmla="*/ 1 w 3"/>
                  <a:gd name="T3" fmla="*/ 12 h 4"/>
                  <a:gd name="T4" fmla="*/ 7 w 3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4"/>
                      <a:pt x="2" y="3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0" name="Freeform 435">
                <a:extLst>
                  <a:ext uri="{FF2B5EF4-FFF2-40B4-BE49-F238E27FC236}">
                    <a16:creationId xmlns:a16="http://schemas.microsoft.com/office/drawing/2014/main" id="{E5CBF20B-930C-4D95-A69A-62FC44129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768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1" name="Freeform 436">
                <a:extLst>
                  <a:ext uri="{FF2B5EF4-FFF2-40B4-BE49-F238E27FC236}">
                    <a16:creationId xmlns:a16="http://schemas.microsoft.com/office/drawing/2014/main" id="{A8B65F9A-CFC1-4632-9B83-4D20FAC70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795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2" name="Freeform 437">
                <a:extLst>
                  <a:ext uri="{FF2B5EF4-FFF2-40B4-BE49-F238E27FC236}">
                    <a16:creationId xmlns:a16="http://schemas.microsoft.com/office/drawing/2014/main" id="{B84B4A81-F714-4885-A6C9-FD8289258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788"/>
                <a:ext cx="4" cy="6"/>
              </a:xfrm>
              <a:custGeom>
                <a:avLst/>
                <a:gdLst>
                  <a:gd name="T0" fmla="*/ 7 w 3"/>
                  <a:gd name="T1" fmla="*/ 14 h 4"/>
                  <a:gd name="T2" fmla="*/ 1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3" name="Freeform 438">
                <a:extLst>
                  <a:ext uri="{FF2B5EF4-FFF2-40B4-BE49-F238E27FC236}">
                    <a16:creationId xmlns:a16="http://schemas.microsoft.com/office/drawing/2014/main" id="{473CA831-E401-428B-87B4-332A41CE2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58"/>
                <a:ext cx="5" cy="3"/>
              </a:xfrm>
              <a:custGeom>
                <a:avLst/>
                <a:gdLst>
                  <a:gd name="T0" fmla="*/ 5 w 3"/>
                  <a:gd name="T1" fmla="*/ 0 h 2"/>
                  <a:gd name="T2" fmla="*/ 0 w 3"/>
                  <a:gd name="T3" fmla="*/ 8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3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4" name="Freeform 439">
                <a:extLst>
                  <a:ext uri="{FF2B5EF4-FFF2-40B4-BE49-F238E27FC236}">
                    <a16:creationId xmlns:a16="http://schemas.microsoft.com/office/drawing/2014/main" id="{AD3A450E-D822-4C77-A27B-B8562B227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711"/>
                <a:ext cx="4" cy="10"/>
              </a:xfrm>
              <a:custGeom>
                <a:avLst/>
                <a:gdLst>
                  <a:gd name="T0" fmla="*/ 1 w 3"/>
                  <a:gd name="T1" fmla="*/ 20 h 7"/>
                  <a:gd name="T2" fmla="*/ 1 w 3"/>
                  <a:gd name="T3" fmla="*/ 0 h 7"/>
                  <a:gd name="T4" fmla="*/ 7 w 3"/>
                  <a:gd name="T5" fmla="*/ 1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3" y="2"/>
                      <a:pt x="3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5" name="Freeform 440">
                <a:extLst>
                  <a:ext uri="{FF2B5EF4-FFF2-40B4-BE49-F238E27FC236}">
                    <a16:creationId xmlns:a16="http://schemas.microsoft.com/office/drawing/2014/main" id="{E839E234-A155-4F28-B534-BEAB75828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718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6" name="Freeform 441">
                <a:extLst>
                  <a:ext uri="{FF2B5EF4-FFF2-40B4-BE49-F238E27FC236}">
                    <a16:creationId xmlns:a16="http://schemas.microsoft.com/office/drawing/2014/main" id="{CBF6A177-89FA-46B9-8DE6-07C8096B0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744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7" name="Freeform 442">
                <a:extLst>
                  <a:ext uri="{FF2B5EF4-FFF2-40B4-BE49-F238E27FC236}">
                    <a16:creationId xmlns:a16="http://schemas.microsoft.com/office/drawing/2014/main" id="{2E9A2B0C-72ED-41F3-B77D-326986E3A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1216"/>
                <a:ext cx="3" cy="6"/>
              </a:xfrm>
              <a:custGeom>
                <a:avLst/>
                <a:gdLst>
                  <a:gd name="T0" fmla="*/ 0 w 2"/>
                  <a:gd name="T1" fmla="*/ 0 h 4"/>
                  <a:gd name="T2" fmla="*/ 5 w 2"/>
                  <a:gd name="T3" fmla="*/ 8 h 4"/>
                  <a:gd name="T4" fmla="*/ 5 w 2"/>
                  <a:gd name="T5" fmla="*/ 0 h 4"/>
                  <a:gd name="T6" fmla="*/ 0 w 2"/>
                  <a:gd name="T7" fmla="*/ 12 h 4"/>
                  <a:gd name="T8" fmla="*/ 8 w 2"/>
                  <a:gd name="T9" fmla="*/ 1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3"/>
                    </a:cubicBezTo>
                    <a:cubicBezTo>
                      <a:pt x="1" y="4"/>
                      <a:pt x="1" y="4"/>
                      <a:pt x="2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8" name="Freeform 443">
                <a:extLst>
                  <a:ext uri="{FF2B5EF4-FFF2-40B4-BE49-F238E27FC236}">
                    <a16:creationId xmlns:a16="http://schemas.microsoft.com/office/drawing/2014/main" id="{58F404ED-34F0-43E0-9C6D-167C5F80E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197"/>
                <a:ext cx="6" cy="5"/>
              </a:xfrm>
              <a:custGeom>
                <a:avLst/>
                <a:gdLst>
                  <a:gd name="T0" fmla="*/ 12 w 4"/>
                  <a:gd name="T1" fmla="*/ 8 h 3"/>
                  <a:gd name="T2" fmla="*/ 14 w 4"/>
                  <a:gd name="T3" fmla="*/ 13 h 3"/>
                  <a:gd name="T4" fmla="*/ 0 w 4"/>
                  <a:gd name="T5" fmla="*/ 0 h 3"/>
                  <a:gd name="T6" fmla="*/ 5 w 4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99" name="Freeform 444">
                <a:extLst>
                  <a:ext uri="{FF2B5EF4-FFF2-40B4-BE49-F238E27FC236}">
                    <a16:creationId xmlns:a16="http://schemas.microsoft.com/office/drawing/2014/main" id="{959C7D02-8E48-4292-9916-4FE5046D0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182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0" name="Freeform 445">
                <a:extLst>
                  <a:ext uri="{FF2B5EF4-FFF2-40B4-BE49-F238E27FC236}">
                    <a16:creationId xmlns:a16="http://schemas.microsoft.com/office/drawing/2014/main" id="{D963AFBB-AEFF-4282-8A2A-64168E28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229"/>
                <a:ext cx="4" cy="11"/>
              </a:xfrm>
              <a:custGeom>
                <a:avLst/>
                <a:gdLst>
                  <a:gd name="T0" fmla="*/ 5 w 3"/>
                  <a:gd name="T1" fmla="*/ 13 h 7"/>
                  <a:gd name="T2" fmla="*/ 7 w 3"/>
                  <a:gd name="T3" fmla="*/ 8 h 7"/>
                  <a:gd name="T4" fmla="*/ 1 w 3"/>
                  <a:gd name="T5" fmla="*/ 0 h 7"/>
                  <a:gd name="T6" fmla="*/ 1 w 3"/>
                  <a:gd name="T7" fmla="*/ 2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7">
                    <a:moveTo>
                      <a:pt x="2" y="3"/>
                    </a:moveTo>
                    <a:cubicBezTo>
                      <a:pt x="3" y="3"/>
                      <a:pt x="3" y="2"/>
                      <a:pt x="3" y="2"/>
                    </a:cubicBezTo>
                    <a:cubicBezTo>
                      <a:pt x="2" y="0"/>
                      <a:pt x="3" y="1"/>
                      <a:pt x="1" y="0"/>
                    </a:cubicBezTo>
                    <a:cubicBezTo>
                      <a:pt x="0" y="2"/>
                      <a:pt x="0" y="5"/>
                      <a:pt x="1" y="7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1" name="Freeform 446">
                <a:extLst>
                  <a:ext uri="{FF2B5EF4-FFF2-40B4-BE49-F238E27FC236}">
                    <a16:creationId xmlns:a16="http://schemas.microsoft.com/office/drawing/2014/main" id="{C9CE5448-9D15-4336-8400-E5CFECE2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269"/>
                <a:ext cx="10" cy="10"/>
              </a:xfrm>
              <a:custGeom>
                <a:avLst/>
                <a:gdLst>
                  <a:gd name="T0" fmla="*/ 9 w 7"/>
                  <a:gd name="T1" fmla="*/ 0 h 7"/>
                  <a:gd name="T2" fmla="*/ 14 w 7"/>
                  <a:gd name="T3" fmla="*/ 13 h 7"/>
                  <a:gd name="T4" fmla="*/ 9 w 7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0" y="2"/>
                      <a:pt x="2" y="7"/>
                      <a:pt x="5" y="4"/>
                    </a:cubicBezTo>
                    <a:cubicBezTo>
                      <a:pt x="7" y="2"/>
                      <a:pt x="5" y="0"/>
                      <a:pt x="3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2" name="Freeform 447">
                <a:extLst>
                  <a:ext uri="{FF2B5EF4-FFF2-40B4-BE49-F238E27FC236}">
                    <a16:creationId xmlns:a16="http://schemas.microsoft.com/office/drawing/2014/main" id="{B6411E49-FE1E-4109-9B4C-C431BE176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296"/>
                <a:ext cx="6" cy="6"/>
              </a:xfrm>
              <a:custGeom>
                <a:avLst/>
                <a:gdLst>
                  <a:gd name="T0" fmla="*/ 5 w 4"/>
                  <a:gd name="T1" fmla="*/ 8 h 4"/>
                  <a:gd name="T2" fmla="*/ 5 w 4"/>
                  <a:gd name="T3" fmla="*/ 14 h 4"/>
                  <a:gd name="T4" fmla="*/ 12 w 4"/>
                  <a:gd name="T5" fmla="*/ 0 h 4"/>
                  <a:gd name="T6" fmla="*/ 0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0" y="3"/>
                      <a:pt x="0" y="3"/>
                      <a:pt x="1" y="4"/>
                    </a:cubicBezTo>
                    <a:cubicBezTo>
                      <a:pt x="3" y="4"/>
                      <a:pt x="4" y="2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3" name="Freeform 448">
                <a:extLst>
                  <a:ext uri="{FF2B5EF4-FFF2-40B4-BE49-F238E27FC236}">
                    <a16:creationId xmlns:a16="http://schemas.microsoft.com/office/drawing/2014/main" id="{12059048-0AFB-4630-8B88-54DF2D859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297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4" name="Freeform 449">
                <a:extLst>
                  <a:ext uri="{FF2B5EF4-FFF2-40B4-BE49-F238E27FC236}">
                    <a16:creationId xmlns:a16="http://schemas.microsoft.com/office/drawing/2014/main" id="{D0F6A0A4-96E0-4FCF-83D4-3BEE7D653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8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5" name="Freeform 450">
                <a:extLst>
                  <a:ext uri="{FF2B5EF4-FFF2-40B4-BE49-F238E27FC236}">
                    <a16:creationId xmlns:a16="http://schemas.microsoft.com/office/drawing/2014/main" id="{ECFC78F0-D87F-4B0D-9BC5-EE718B712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262"/>
                <a:ext cx="1" cy="7"/>
              </a:xfrm>
              <a:custGeom>
                <a:avLst/>
                <a:gdLst>
                  <a:gd name="T0" fmla="*/ 0 w 1"/>
                  <a:gd name="T1" fmla="*/ 21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6" name="Freeform 451">
                <a:extLst>
                  <a:ext uri="{FF2B5EF4-FFF2-40B4-BE49-F238E27FC236}">
                    <a16:creationId xmlns:a16="http://schemas.microsoft.com/office/drawing/2014/main" id="{F0DD5780-AD91-44D5-BD2E-176B26A62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258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7" name="Freeform 452">
                <a:extLst>
                  <a:ext uri="{FF2B5EF4-FFF2-40B4-BE49-F238E27FC236}">
                    <a16:creationId xmlns:a16="http://schemas.microsoft.com/office/drawing/2014/main" id="{0AC45285-8EF2-4617-B356-E17255244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55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8" name="Freeform 453">
                <a:extLst>
                  <a:ext uri="{FF2B5EF4-FFF2-40B4-BE49-F238E27FC236}">
                    <a16:creationId xmlns:a16="http://schemas.microsoft.com/office/drawing/2014/main" id="{20C4506F-F926-4CFD-9262-1A333C6E3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1282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09" name="Freeform 454">
                <a:extLst>
                  <a:ext uri="{FF2B5EF4-FFF2-40B4-BE49-F238E27FC236}">
                    <a16:creationId xmlns:a16="http://schemas.microsoft.com/office/drawing/2014/main" id="{566B7E61-BA83-458C-A173-8B9D1A21B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297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0" name="Freeform 455">
                <a:extLst>
                  <a:ext uri="{FF2B5EF4-FFF2-40B4-BE49-F238E27FC236}">
                    <a16:creationId xmlns:a16="http://schemas.microsoft.com/office/drawing/2014/main" id="{4D2B5460-E78F-4C5B-B2DF-0D8F1C05A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329"/>
                <a:ext cx="11" cy="9"/>
              </a:xfrm>
              <a:custGeom>
                <a:avLst/>
                <a:gdLst>
                  <a:gd name="T0" fmla="*/ 14 w 7"/>
                  <a:gd name="T1" fmla="*/ 12 h 6"/>
                  <a:gd name="T2" fmla="*/ 13 w 7"/>
                  <a:gd name="T3" fmla="*/ 21 h 6"/>
                  <a:gd name="T4" fmla="*/ 0 w 7"/>
                  <a:gd name="T5" fmla="*/ 1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4" y="3"/>
                    </a:moveTo>
                    <a:cubicBezTo>
                      <a:pt x="3" y="4"/>
                      <a:pt x="2" y="4"/>
                      <a:pt x="3" y="6"/>
                    </a:cubicBezTo>
                    <a:cubicBezTo>
                      <a:pt x="7" y="3"/>
                      <a:pt x="1" y="0"/>
                      <a:pt x="0" y="5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1" name="Freeform 456">
                <a:extLst>
                  <a:ext uri="{FF2B5EF4-FFF2-40B4-BE49-F238E27FC236}">
                    <a16:creationId xmlns:a16="http://schemas.microsoft.com/office/drawing/2014/main" id="{1E970E19-4A76-41FD-A7C1-C0CF2F5AF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325"/>
                <a:ext cx="3" cy="6"/>
              </a:xfrm>
              <a:custGeom>
                <a:avLst/>
                <a:gdLst>
                  <a:gd name="T0" fmla="*/ 8 w 2"/>
                  <a:gd name="T1" fmla="*/ 14 h 4"/>
                  <a:gd name="T2" fmla="*/ 0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2" name="Freeform 457">
                <a:extLst>
                  <a:ext uri="{FF2B5EF4-FFF2-40B4-BE49-F238E27FC236}">
                    <a16:creationId xmlns:a16="http://schemas.microsoft.com/office/drawing/2014/main" id="{B69B9DD0-9E5E-4259-A79D-0CF17898D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340"/>
                <a:ext cx="9" cy="10"/>
              </a:xfrm>
              <a:custGeom>
                <a:avLst/>
                <a:gdLst>
                  <a:gd name="T0" fmla="*/ 12 w 6"/>
                  <a:gd name="T1" fmla="*/ 6 h 7"/>
                  <a:gd name="T2" fmla="*/ 5 w 6"/>
                  <a:gd name="T3" fmla="*/ 6 h 7"/>
                  <a:gd name="T4" fmla="*/ 14 w 6"/>
                  <a:gd name="T5" fmla="*/ 13 h 7"/>
                  <a:gd name="T6" fmla="*/ 5 w 6"/>
                  <a:gd name="T7" fmla="*/ 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2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4"/>
                      <a:pt x="2" y="7"/>
                      <a:pt x="4" y="4"/>
                    </a:cubicBezTo>
                    <a:cubicBezTo>
                      <a:pt x="6" y="1"/>
                      <a:pt x="3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3" name="Freeform 458">
                <a:extLst>
                  <a:ext uri="{FF2B5EF4-FFF2-40B4-BE49-F238E27FC236}">
                    <a16:creationId xmlns:a16="http://schemas.microsoft.com/office/drawing/2014/main" id="{4901D193-9350-4073-9949-7CFD116C4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350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4" name="Freeform 459">
                <a:extLst>
                  <a:ext uri="{FF2B5EF4-FFF2-40B4-BE49-F238E27FC236}">
                    <a16:creationId xmlns:a16="http://schemas.microsoft.com/office/drawing/2014/main" id="{08C76D3C-D80A-460B-9A7E-2D2FD8945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338"/>
                <a:ext cx="5" cy="8"/>
              </a:xfrm>
              <a:custGeom>
                <a:avLst/>
                <a:gdLst>
                  <a:gd name="T0" fmla="*/ 0 w 3"/>
                  <a:gd name="T1" fmla="*/ 21 h 5"/>
                  <a:gd name="T2" fmla="*/ 5 w 3"/>
                  <a:gd name="T3" fmla="*/ 0 h 5"/>
                  <a:gd name="T4" fmla="*/ 0 w 3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3" y="4"/>
                      <a:pt x="3" y="2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5" name="Freeform 460">
                <a:extLst>
                  <a:ext uri="{FF2B5EF4-FFF2-40B4-BE49-F238E27FC236}">
                    <a16:creationId xmlns:a16="http://schemas.microsoft.com/office/drawing/2014/main" id="{F8E4EAC9-9B7C-4387-BAD2-329D1D298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353"/>
                <a:ext cx="6" cy="3"/>
              </a:xfrm>
              <a:custGeom>
                <a:avLst/>
                <a:gdLst>
                  <a:gd name="T0" fmla="*/ 0 w 4"/>
                  <a:gd name="T1" fmla="*/ 0 h 2"/>
                  <a:gd name="T2" fmla="*/ 14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1"/>
                      <a:pt x="2" y="2"/>
                      <a:pt x="4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6" name="Freeform 461">
                <a:extLst>
                  <a:ext uri="{FF2B5EF4-FFF2-40B4-BE49-F238E27FC236}">
                    <a16:creationId xmlns:a16="http://schemas.microsoft.com/office/drawing/2014/main" id="{67B57B70-EFD2-405C-8596-A16A0F2FB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305"/>
                <a:ext cx="16" cy="18"/>
              </a:xfrm>
              <a:custGeom>
                <a:avLst/>
                <a:gdLst>
                  <a:gd name="T0" fmla="*/ 9 w 11"/>
                  <a:gd name="T1" fmla="*/ 26 h 12"/>
                  <a:gd name="T2" fmla="*/ 6 w 11"/>
                  <a:gd name="T3" fmla="*/ 41 h 12"/>
                  <a:gd name="T4" fmla="*/ 0 w 11"/>
                  <a:gd name="T5" fmla="*/ 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3" y="7"/>
                    </a:moveTo>
                    <a:cubicBezTo>
                      <a:pt x="1" y="8"/>
                      <a:pt x="0" y="10"/>
                      <a:pt x="2" y="12"/>
                    </a:cubicBezTo>
                    <a:cubicBezTo>
                      <a:pt x="11" y="10"/>
                      <a:pt x="1" y="0"/>
                      <a:pt x="0" y="8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7" name="Freeform 462">
                <a:extLst>
                  <a:ext uri="{FF2B5EF4-FFF2-40B4-BE49-F238E27FC236}">
                    <a16:creationId xmlns:a16="http://schemas.microsoft.com/office/drawing/2014/main" id="{69C904B7-A63E-48AB-A312-542F93EAA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320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5 w 2"/>
                  <a:gd name="T3" fmla="*/ 0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8" name="Freeform 463">
                <a:extLst>
                  <a:ext uri="{FF2B5EF4-FFF2-40B4-BE49-F238E27FC236}">
                    <a16:creationId xmlns:a16="http://schemas.microsoft.com/office/drawing/2014/main" id="{7586FDE8-ABF4-4660-AB5D-80384B438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287"/>
                <a:ext cx="4" cy="3"/>
              </a:xfrm>
              <a:custGeom>
                <a:avLst/>
                <a:gdLst>
                  <a:gd name="T0" fmla="*/ 0 w 3"/>
                  <a:gd name="T1" fmla="*/ 8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2"/>
                      <a:pt x="3" y="2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19" name="Freeform 464">
                <a:extLst>
                  <a:ext uri="{FF2B5EF4-FFF2-40B4-BE49-F238E27FC236}">
                    <a16:creationId xmlns:a16="http://schemas.microsoft.com/office/drawing/2014/main" id="{7BF6C5C0-BF1E-4530-98D1-1065533A5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293"/>
                <a:ext cx="4" cy="6"/>
              </a:xfrm>
              <a:custGeom>
                <a:avLst/>
                <a:gdLst>
                  <a:gd name="T0" fmla="*/ 5 w 3"/>
                  <a:gd name="T1" fmla="*/ 0 h 4"/>
                  <a:gd name="T2" fmla="*/ 0 w 3"/>
                  <a:gd name="T3" fmla="*/ 12 h 4"/>
                  <a:gd name="T4" fmla="*/ 7 w 3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0" name="Freeform 465">
                <a:extLst>
                  <a:ext uri="{FF2B5EF4-FFF2-40B4-BE49-F238E27FC236}">
                    <a16:creationId xmlns:a16="http://schemas.microsoft.com/office/drawing/2014/main" id="{5131EA2A-D5D7-4D4E-8F92-E92D6C934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315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16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1" name="Freeform 466">
                <a:extLst>
                  <a:ext uri="{FF2B5EF4-FFF2-40B4-BE49-F238E27FC236}">
                    <a16:creationId xmlns:a16="http://schemas.microsoft.com/office/drawing/2014/main" id="{2BDF8A65-FCFB-40C5-85A7-0883C5DD3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319"/>
                <a:ext cx="7" cy="7"/>
              </a:xfrm>
              <a:custGeom>
                <a:avLst/>
                <a:gdLst>
                  <a:gd name="T0" fmla="*/ 11 w 5"/>
                  <a:gd name="T1" fmla="*/ 1 h 5"/>
                  <a:gd name="T2" fmla="*/ 6 w 5"/>
                  <a:gd name="T3" fmla="*/ 14 h 5"/>
                  <a:gd name="T4" fmla="*/ 1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1" y="1"/>
                      <a:pt x="0" y="3"/>
                      <a:pt x="2" y="5"/>
                    </a:cubicBezTo>
                    <a:cubicBezTo>
                      <a:pt x="5" y="4"/>
                      <a:pt x="4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2" name="Freeform 467">
                <a:extLst>
                  <a:ext uri="{FF2B5EF4-FFF2-40B4-BE49-F238E27FC236}">
                    <a16:creationId xmlns:a16="http://schemas.microsoft.com/office/drawing/2014/main" id="{5FB612F8-D755-44DA-9B1C-108E024C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317"/>
                <a:ext cx="5" cy="5"/>
              </a:xfrm>
              <a:custGeom>
                <a:avLst/>
                <a:gdLst>
                  <a:gd name="T0" fmla="*/ 0 w 3"/>
                  <a:gd name="T1" fmla="*/ 13 h 3"/>
                  <a:gd name="T2" fmla="*/ 8 w 3"/>
                  <a:gd name="T3" fmla="*/ 0 h 3"/>
                  <a:gd name="T4" fmla="*/ 13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3" name="Freeform 468">
                <a:extLst>
                  <a:ext uri="{FF2B5EF4-FFF2-40B4-BE49-F238E27FC236}">
                    <a16:creationId xmlns:a16="http://schemas.microsoft.com/office/drawing/2014/main" id="{43F2E1F6-08E1-4C14-802B-30DCC30E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1" y="1335"/>
                <a:ext cx="9" cy="6"/>
              </a:xfrm>
              <a:custGeom>
                <a:avLst/>
                <a:gdLst>
                  <a:gd name="T0" fmla="*/ 18 w 6"/>
                  <a:gd name="T1" fmla="*/ 14 h 4"/>
                  <a:gd name="T2" fmla="*/ 5 w 6"/>
                  <a:gd name="T3" fmla="*/ 0 h 4"/>
                  <a:gd name="T4" fmla="*/ 21 w 6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4"/>
                    </a:moveTo>
                    <a:cubicBezTo>
                      <a:pt x="5" y="2"/>
                      <a:pt x="4" y="0"/>
                      <a:pt x="1" y="0"/>
                    </a:cubicBezTo>
                    <a:cubicBezTo>
                      <a:pt x="0" y="4"/>
                      <a:pt x="4" y="4"/>
                      <a:pt x="6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4" name="Freeform 469">
                <a:extLst>
                  <a:ext uri="{FF2B5EF4-FFF2-40B4-BE49-F238E27FC236}">
                    <a16:creationId xmlns:a16="http://schemas.microsoft.com/office/drawing/2014/main" id="{89954C63-92EE-4B28-A0C4-527735D23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347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5" name="Freeform 470">
                <a:extLst>
                  <a:ext uri="{FF2B5EF4-FFF2-40B4-BE49-F238E27FC236}">
                    <a16:creationId xmlns:a16="http://schemas.microsoft.com/office/drawing/2014/main" id="{BC456523-2214-4D7E-B691-080F4D2CC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373"/>
                <a:ext cx="6" cy="8"/>
              </a:xfrm>
              <a:custGeom>
                <a:avLst/>
                <a:gdLst>
                  <a:gd name="T0" fmla="*/ 5 w 4"/>
                  <a:gd name="T1" fmla="*/ 0 h 5"/>
                  <a:gd name="T2" fmla="*/ 8 w 4"/>
                  <a:gd name="T3" fmla="*/ 21 h 5"/>
                  <a:gd name="T4" fmla="*/ 5 w 4"/>
                  <a:gd name="T5" fmla="*/ 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4" y="3"/>
                      <a:pt x="4" y="2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6" name="Freeform 471">
                <a:extLst>
                  <a:ext uri="{FF2B5EF4-FFF2-40B4-BE49-F238E27FC236}">
                    <a16:creationId xmlns:a16="http://schemas.microsoft.com/office/drawing/2014/main" id="{E9C8A4EF-AAD0-4A64-AAB3-4D4DD4D76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364"/>
                <a:ext cx="1" cy="4"/>
              </a:xfrm>
              <a:custGeom>
                <a:avLst/>
                <a:gdLst>
                  <a:gd name="T0" fmla="*/ 1 w 1"/>
                  <a:gd name="T1" fmla="*/ 7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7" name="Freeform 472">
                <a:extLst>
                  <a:ext uri="{FF2B5EF4-FFF2-40B4-BE49-F238E27FC236}">
                    <a16:creationId xmlns:a16="http://schemas.microsoft.com/office/drawing/2014/main" id="{1ED8A255-EFD6-4C37-913B-2F161A532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362"/>
                <a:ext cx="8" cy="8"/>
              </a:xfrm>
              <a:custGeom>
                <a:avLst/>
                <a:gdLst>
                  <a:gd name="T0" fmla="*/ 13 w 5"/>
                  <a:gd name="T1" fmla="*/ 5 h 5"/>
                  <a:gd name="T2" fmla="*/ 8 w 5"/>
                  <a:gd name="T3" fmla="*/ 21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4" y="4"/>
                      <a:pt x="5" y="2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8" name="Freeform 473">
                <a:extLst>
                  <a:ext uri="{FF2B5EF4-FFF2-40B4-BE49-F238E27FC236}">
                    <a16:creationId xmlns:a16="http://schemas.microsoft.com/office/drawing/2014/main" id="{7161DF1F-105F-4837-A3AD-5E02D24AA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1373"/>
                <a:ext cx="6" cy="6"/>
              </a:xfrm>
              <a:custGeom>
                <a:avLst/>
                <a:gdLst>
                  <a:gd name="T0" fmla="*/ 0 w 4"/>
                  <a:gd name="T1" fmla="*/ 8 h 4"/>
                  <a:gd name="T2" fmla="*/ 5 w 4"/>
                  <a:gd name="T3" fmla="*/ 14 h 4"/>
                  <a:gd name="T4" fmla="*/ 0 w 4"/>
                  <a:gd name="T5" fmla="*/ 0 h 4"/>
                  <a:gd name="T6" fmla="*/ 0 w 4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3"/>
                      <a:pt x="4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29" name="Freeform 474">
                <a:extLst>
                  <a:ext uri="{FF2B5EF4-FFF2-40B4-BE49-F238E27FC236}">
                    <a16:creationId xmlns:a16="http://schemas.microsoft.com/office/drawing/2014/main" id="{A5CA5419-4F88-47FA-A64D-8F678D788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387"/>
                <a:ext cx="5" cy="6"/>
              </a:xfrm>
              <a:custGeom>
                <a:avLst/>
                <a:gdLst>
                  <a:gd name="T0" fmla="*/ 5 w 3"/>
                  <a:gd name="T1" fmla="*/ 0 h 4"/>
                  <a:gd name="T2" fmla="*/ 8 w 3"/>
                  <a:gd name="T3" fmla="*/ 14 h 4"/>
                  <a:gd name="T4" fmla="*/ 5 w 3"/>
                  <a:gd name="T5" fmla="*/ 0 h 4"/>
                  <a:gd name="T6" fmla="*/ 5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3"/>
                      <a:pt x="2" y="4"/>
                    </a:cubicBezTo>
                    <a:cubicBezTo>
                      <a:pt x="3" y="2"/>
                      <a:pt x="3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0" name="Freeform 475">
                <a:extLst>
                  <a:ext uri="{FF2B5EF4-FFF2-40B4-BE49-F238E27FC236}">
                    <a16:creationId xmlns:a16="http://schemas.microsoft.com/office/drawing/2014/main" id="{4E727177-D3A2-4810-898D-94862673A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371"/>
                <a:ext cx="10" cy="14"/>
              </a:xfrm>
              <a:custGeom>
                <a:avLst/>
                <a:gdLst>
                  <a:gd name="T0" fmla="*/ 13 w 7"/>
                  <a:gd name="T1" fmla="*/ 19 h 9"/>
                  <a:gd name="T2" fmla="*/ 9 w 7"/>
                  <a:gd name="T3" fmla="*/ 22 h 9"/>
                  <a:gd name="T4" fmla="*/ 14 w 7"/>
                  <a:gd name="T5" fmla="*/ 14 h 9"/>
                  <a:gd name="T6" fmla="*/ 1 w 7"/>
                  <a:gd name="T7" fmla="*/ 34 h 9"/>
                  <a:gd name="T8" fmla="*/ 19 w 7"/>
                  <a:gd name="T9" fmla="*/ 2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5"/>
                    </a:moveTo>
                    <a:cubicBezTo>
                      <a:pt x="3" y="5"/>
                      <a:pt x="3" y="4"/>
                      <a:pt x="3" y="6"/>
                    </a:cubicBezTo>
                    <a:cubicBezTo>
                      <a:pt x="5" y="7"/>
                      <a:pt x="7" y="6"/>
                      <a:pt x="5" y="4"/>
                    </a:cubicBezTo>
                    <a:cubicBezTo>
                      <a:pt x="3" y="0"/>
                      <a:pt x="0" y="7"/>
                      <a:pt x="1" y="9"/>
                    </a:cubicBezTo>
                    <a:cubicBezTo>
                      <a:pt x="3" y="9"/>
                      <a:pt x="5" y="8"/>
                      <a:pt x="6" y="7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1" name="Freeform 476">
                <a:extLst>
                  <a:ext uri="{FF2B5EF4-FFF2-40B4-BE49-F238E27FC236}">
                    <a16:creationId xmlns:a16="http://schemas.microsoft.com/office/drawing/2014/main" id="{4F479BF4-E07C-4299-A56E-E01CCEC93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415"/>
                <a:ext cx="10" cy="11"/>
              </a:xfrm>
              <a:custGeom>
                <a:avLst/>
                <a:gdLst>
                  <a:gd name="T0" fmla="*/ 13 w 6"/>
                  <a:gd name="T1" fmla="*/ 14 h 7"/>
                  <a:gd name="T2" fmla="*/ 5 w 6"/>
                  <a:gd name="T3" fmla="*/ 0 h 7"/>
                  <a:gd name="T4" fmla="*/ 0 w 6"/>
                  <a:gd name="T5" fmla="*/ 20 h 7"/>
                  <a:gd name="T6" fmla="*/ 0 w 6"/>
                  <a:gd name="T7" fmla="*/ 1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2" y="3"/>
                      <a:pt x="2" y="1"/>
                      <a:pt x="1" y="0"/>
                    </a:cubicBezTo>
                    <a:cubicBezTo>
                      <a:pt x="6" y="0"/>
                      <a:pt x="5" y="7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2" name="Freeform 477">
                <a:extLst>
                  <a:ext uri="{FF2B5EF4-FFF2-40B4-BE49-F238E27FC236}">
                    <a16:creationId xmlns:a16="http://schemas.microsoft.com/office/drawing/2014/main" id="{AA7A811F-9497-4BD2-A69B-CB69242CF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438"/>
                <a:ext cx="11" cy="9"/>
              </a:xfrm>
              <a:custGeom>
                <a:avLst/>
                <a:gdLst>
                  <a:gd name="T0" fmla="*/ 0 w 7"/>
                  <a:gd name="T1" fmla="*/ 8 h 6"/>
                  <a:gd name="T2" fmla="*/ 13 w 7"/>
                  <a:gd name="T3" fmla="*/ 0 h 6"/>
                  <a:gd name="T4" fmla="*/ 8 w 7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4" y="6"/>
                      <a:pt x="7" y="2"/>
                      <a:pt x="3" y="0"/>
                    </a:cubicBezTo>
                    <a:cubicBezTo>
                      <a:pt x="2" y="1"/>
                      <a:pt x="2" y="1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3" name="Freeform 478">
                <a:extLst>
                  <a:ext uri="{FF2B5EF4-FFF2-40B4-BE49-F238E27FC236}">
                    <a16:creationId xmlns:a16="http://schemas.microsoft.com/office/drawing/2014/main" id="{DBC25AB4-7EB3-4A19-942D-6B963F8BC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428"/>
                <a:ext cx="1" cy="4"/>
              </a:xfrm>
              <a:custGeom>
                <a:avLst/>
                <a:gdLst>
                  <a:gd name="T0" fmla="*/ 1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4" name="Freeform 479">
                <a:extLst>
                  <a:ext uri="{FF2B5EF4-FFF2-40B4-BE49-F238E27FC236}">
                    <a16:creationId xmlns:a16="http://schemas.microsoft.com/office/drawing/2014/main" id="{6A650DCB-6B80-4FE7-8A98-8BABF1D73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402"/>
                <a:ext cx="6" cy="7"/>
              </a:xfrm>
              <a:custGeom>
                <a:avLst/>
                <a:gdLst>
                  <a:gd name="T0" fmla="*/ 0 w 4"/>
                  <a:gd name="T1" fmla="*/ 8 h 5"/>
                  <a:gd name="T2" fmla="*/ 5 w 4"/>
                  <a:gd name="T3" fmla="*/ 14 h 5"/>
                  <a:gd name="T4" fmla="*/ 8 w 4"/>
                  <a:gd name="T5" fmla="*/ 0 h 5"/>
                  <a:gd name="T6" fmla="*/ 0 w 4"/>
                  <a:gd name="T7" fmla="*/ 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4"/>
                      <a:pt x="0" y="5"/>
                      <a:pt x="1" y="5"/>
                    </a:cubicBezTo>
                    <a:cubicBezTo>
                      <a:pt x="3" y="4"/>
                      <a:pt x="4" y="1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5" name="Freeform 480">
                <a:extLst>
                  <a:ext uri="{FF2B5EF4-FFF2-40B4-BE49-F238E27FC236}">
                    <a16:creationId xmlns:a16="http://schemas.microsoft.com/office/drawing/2014/main" id="{EB93D249-986A-43CC-9832-7E36BFFB5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411"/>
                <a:ext cx="13" cy="17"/>
              </a:xfrm>
              <a:custGeom>
                <a:avLst/>
                <a:gdLst>
                  <a:gd name="T0" fmla="*/ 19 w 9"/>
                  <a:gd name="T1" fmla="*/ 14 h 11"/>
                  <a:gd name="T2" fmla="*/ 14 w 9"/>
                  <a:gd name="T3" fmla="*/ 22 h 11"/>
                  <a:gd name="T4" fmla="*/ 14 w 9"/>
                  <a:gd name="T5" fmla="*/ 8 h 11"/>
                  <a:gd name="T6" fmla="*/ 25 w 9"/>
                  <a:gd name="T7" fmla="*/ 1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6" y="4"/>
                    </a:moveTo>
                    <a:cubicBezTo>
                      <a:pt x="6" y="5"/>
                      <a:pt x="5" y="5"/>
                      <a:pt x="5" y="6"/>
                    </a:cubicBezTo>
                    <a:cubicBezTo>
                      <a:pt x="9" y="5"/>
                      <a:pt x="8" y="0"/>
                      <a:pt x="5" y="2"/>
                    </a:cubicBezTo>
                    <a:cubicBezTo>
                      <a:pt x="0" y="5"/>
                      <a:pt x="8" y="11"/>
                      <a:pt x="8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6" name="Freeform 481">
                <a:extLst>
                  <a:ext uri="{FF2B5EF4-FFF2-40B4-BE49-F238E27FC236}">
                    <a16:creationId xmlns:a16="http://schemas.microsoft.com/office/drawing/2014/main" id="{DF14BD74-CACF-45BF-995A-37D1C9A8C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438"/>
                <a:ext cx="4" cy="5"/>
              </a:xfrm>
              <a:custGeom>
                <a:avLst/>
                <a:gdLst>
                  <a:gd name="T0" fmla="*/ 7 w 3"/>
                  <a:gd name="T1" fmla="*/ 13 h 3"/>
                  <a:gd name="T2" fmla="*/ 1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7" name="Freeform 482">
                <a:extLst>
                  <a:ext uri="{FF2B5EF4-FFF2-40B4-BE49-F238E27FC236}">
                    <a16:creationId xmlns:a16="http://schemas.microsoft.com/office/drawing/2014/main" id="{DEE2A645-DE66-428F-BE08-8691F3A2B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390"/>
                <a:ext cx="7" cy="6"/>
              </a:xfrm>
              <a:custGeom>
                <a:avLst/>
                <a:gdLst>
                  <a:gd name="T0" fmla="*/ 6 w 5"/>
                  <a:gd name="T1" fmla="*/ 8 h 4"/>
                  <a:gd name="T2" fmla="*/ 1 w 5"/>
                  <a:gd name="T3" fmla="*/ 0 h 4"/>
                  <a:gd name="T4" fmla="*/ 6 w 5"/>
                  <a:gd name="T5" fmla="*/ 14 h 4"/>
                  <a:gd name="T6" fmla="*/ 6 w 5"/>
                  <a:gd name="T7" fmla="*/ 5 h 4"/>
                  <a:gd name="T8" fmla="*/ 6 w 5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5" y="4"/>
                      <a:pt x="5" y="2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8" name="Freeform 483">
                <a:extLst>
                  <a:ext uri="{FF2B5EF4-FFF2-40B4-BE49-F238E27FC236}">
                    <a16:creationId xmlns:a16="http://schemas.microsoft.com/office/drawing/2014/main" id="{CDEE5B2A-5ED0-4111-8FCB-F4A6434C3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373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39" name="Freeform 484">
                <a:extLst>
                  <a:ext uri="{FF2B5EF4-FFF2-40B4-BE49-F238E27FC236}">
                    <a16:creationId xmlns:a16="http://schemas.microsoft.com/office/drawing/2014/main" id="{60EE3EAC-3421-4190-BFF0-BDAAB930E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8" y="1309"/>
                <a:ext cx="7" cy="6"/>
              </a:xfrm>
              <a:custGeom>
                <a:avLst/>
                <a:gdLst>
                  <a:gd name="T0" fmla="*/ 0 w 4"/>
                  <a:gd name="T1" fmla="*/ 8 h 4"/>
                  <a:gd name="T2" fmla="*/ 21 w 4"/>
                  <a:gd name="T3" fmla="*/ 12 h 4"/>
                  <a:gd name="T4" fmla="*/ 12 w 4"/>
                  <a:gd name="T5" fmla="*/ 0 h 4"/>
                  <a:gd name="T6" fmla="*/ 12 w 4"/>
                  <a:gd name="T7" fmla="*/ 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3"/>
                      <a:pt x="2" y="4"/>
                      <a:pt x="4" y="3"/>
                    </a:cubicBezTo>
                    <a:cubicBezTo>
                      <a:pt x="3" y="1"/>
                      <a:pt x="4" y="1"/>
                      <a:pt x="2" y="0"/>
                    </a:cubicBezTo>
                    <a:cubicBezTo>
                      <a:pt x="1" y="2"/>
                      <a:pt x="1" y="2"/>
                      <a:pt x="2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0" name="Freeform 485">
                <a:extLst>
                  <a:ext uri="{FF2B5EF4-FFF2-40B4-BE49-F238E27FC236}">
                    <a16:creationId xmlns:a16="http://schemas.microsoft.com/office/drawing/2014/main" id="{799BD741-F7C1-4C24-99F2-15483BED5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279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1" name="Freeform 486">
                <a:extLst>
                  <a:ext uri="{FF2B5EF4-FFF2-40B4-BE49-F238E27FC236}">
                    <a16:creationId xmlns:a16="http://schemas.microsoft.com/office/drawing/2014/main" id="{A1471BB7-E4AD-4D24-9BA8-823D64A08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1267"/>
                <a:ext cx="7" cy="9"/>
              </a:xfrm>
              <a:custGeom>
                <a:avLst/>
                <a:gdLst>
                  <a:gd name="T0" fmla="*/ 6 w 5"/>
                  <a:gd name="T1" fmla="*/ 12 h 6"/>
                  <a:gd name="T2" fmla="*/ 0 w 5"/>
                  <a:gd name="T3" fmla="*/ 8 h 6"/>
                  <a:gd name="T4" fmla="*/ 14 w 5"/>
                  <a:gd name="T5" fmla="*/ 8 h 6"/>
                  <a:gd name="T6" fmla="*/ 1 w 5"/>
                  <a:gd name="T7" fmla="*/ 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6"/>
                      <a:pt x="4" y="5"/>
                      <a:pt x="5" y="2"/>
                    </a:cubicBezTo>
                    <a:cubicBezTo>
                      <a:pt x="4" y="0"/>
                      <a:pt x="3" y="0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2" name="Freeform 487">
                <a:extLst>
                  <a:ext uri="{FF2B5EF4-FFF2-40B4-BE49-F238E27FC236}">
                    <a16:creationId xmlns:a16="http://schemas.microsoft.com/office/drawing/2014/main" id="{FB5E6449-FF72-4C2D-91F4-6360FE4B6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255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3" name="Freeform 488">
                <a:extLst>
                  <a:ext uri="{FF2B5EF4-FFF2-40B4-BE49-F238E27FC236}">
                    <a16:creationId xmlns:a16="http://schemas.microsoft.com/office/drawing/2014/main" id="{1D859752-6E5E-4610-B2B6-2023B321A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24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4" name="Freeform 489">
                <a:extLst>
                  <a:ext uri="{FF2B5EF4-FFF2-40B4-BE49-F238E27FC236}">
                    <a16:creationId xmlns:a16="http://schemas.microsoft.com/office/drawing/2014/main" id="{433A020E-3E9F-40E2-A284-43F8A1BE8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1281"/>
                <a:ext cx="1" cy="6"/>
              </a:xfrm>
              <a:custGeom>
                <a:avLst/>
                <a:gdLst>
                  <a:gd name="T0" fmla="*/ 0 w 1"/>
                  <a:gd name="T1" fmla="*/ 14 h 4"/>
                  <a:gd name="T2" fmla="*/ 0 w 1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0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5" name="Freeform 490">
                <a:extLst>
                  <a:ext uri="{FF2B5EF4-FFF2-40B4-BE49-F238E27FC236}">
                    <a16:creationId xmlns:a16="http://schemas.microsoft.com/office/drawing/2014/main" id="{B209449D-05D4-4201-BBD7-6591B9C67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1337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7 h 3"/>
                  <a:gd name="T4" fmla="*/ 7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6" name="Freeform 491">
                <a:extLst>
                  <a:ext uri="{FF2B5EF4-FFF2-40B4-BE49-F238E27FC236}">
                    <a16:creationId xmlns:a16="http://schemas.microsoft.com/office/drawing/2014/main" id="{B2E5E59E-BE2F-488E-A65A-6512079E1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355"/>
                <a:ext cx="3" cy="6"/>
              </a:xfrm>
              <a:custGeom>
                <a:avLst/>
                <a:gdLst>
                  <a:gd name="T0" fmla="*/ 0 w 2"/>
                  <a:gd name="T1" fmla="*/ 14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7" name="Freeform 492">
                <a:extLst>
                  <a:ext uri="{FF2B5EF4-FFF2-40B4-BE49-F238E27FC236}">
                    <a16:creationId xmlns:a16="http://schemas.microsoft.com/office/drawing/2014/main" id="{DB283A34-BA3C-40CE-A356-A6BDEE477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409"/>
                <a:ext cx="4" cy="6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4 h 4"/>
                  <a:gd name="T4" fmla="*/ 16 w 2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2" y="4"/>
                      <a:pt x="2" y="3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8" name="Freeform 493">
                <a:extLst>
                  <a:ext uri="{FF2B5EF4-FFF2-40B4-BE49-F238E27FC236}">
                    <a16:creationId xmlns:a16="http://schemas.microsoft.com/office/drawing/2014/main" id="{F3104721-CDFB-4124-A6F3-1C1D35001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423"/>
                <a:ext cx="11" cy="12"/>
              </a:xfrm>
              <a:custGeom>
                <a:avLst/>
                <a:gdLst>
                  <a:gd name="T0" fmla="*/ 8 w 7"/>
                  <a:gd name="T1" fmla="*/ 8 h 8"/>
                  <a:gd name="T2" fmla="*/ 0 w 7"/>
                  <a:gd name="T3" fmla="*/ 14 h 8"/>
                  <a:gd name="T4" fmla="*/ 27 w 7"/>
                  <a:gd name="T5" fmla="*/ 14 h 8"/>
                  <a:gd name="T6" fmla="*/ 13 w 7"/>
                  <a:gd name="T7" fmla="*/ 1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1" y="7"/>
                      <a:pt x="6" y="8"/>
                      <a:pt x="7" y="4"/>
                    </a:cubicBezTo>
                    <a:cubicBezTo>
                      <a:pt x="7" y="0"/>
                      <a:pt x="1" y="1"/>
                      <a:pt x="3" y="5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49" name="Freeform 494">
                <a:extLst>
                  <a:ext uri="{FF2B5EF4-FFF2-40B4-BE49-F238E27FC236}">
                    <a16:creationId xmlns:a16="http://schemas.microsoft.com/office/drawing/2014/main" id="{BF9D76FF-D844-4340-A4C8-D18F494DB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449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0" name="Freeform 495">
                <a:extLst>
                  <a:ext uri="{FF2B5EF4-FFF2-40B4-BE49-F238E27FC236}">
                    <a16:creationId xmlns:a16="http://schemas.microsoft.com/office/drawing/2014/main" id="{F465F0BD-B5E1-4F7F-8BE2-1138EEB63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1434"/>
                <a:ext cx="8" cy="6"/>
              </a:xfrm>
              <a:custGeom>
                <a:avLst/>
                <a:gdLst>
                  <a:gd name="T0" fmla="*/ 8 w 5"/>
                  <a:gd name="T1" fmla="*/ 8 h 4"/>
                  <a:gd name="T2" fmla="*/ 16 w 5"/>
                  <a:gd name="T3" fmla="*/ 14 h 4"/>
                  <a:gd name="T4" fmla="*/ 8 w 5"/>
                  <a:gd name="T5" fmla="*/ 0 h 4"/>
                  <a:gd name="T6" fmla="*/ 5 w 5"/>
                  <a:gd name="T7" fmla="*/ 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cubicBezTo>
                      <a:pt x="2" y="4"/>
                      <a:pt x="3" y="4"/>
                      <a:pt x="4" y="4"/>
                    </a:cubicBezTo>
                    <a:cubicBezTo>
                      <a:pt x="5" y="2"/>
                      <a:pt x="4" y="1"/>
                      <a:pt x="2" y="0"/>
                    </a:cubicBezTo>
                    <a:cubicBezTo>
                      <a:pt x="0" y="0"/>
                      <a:pt x="0" y="2"/>
                      <a:pt x="1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1" name="Freeform 496">
                <a:extLst>
                  <a:ext uri="{FF2B5EF4-FFF2-40B4-BE49-F238E27FC236}">
                    <a16:creationId xmlns:a16="http://schemas.microsoft.com/office/drawing/2014/main" id="{EF50909C-E3D5-47DE-B13E-BF81FC999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459"/>
                <a:ext cx="5" cy="8"/>
              </a:xfrm>
              <a:custGeom>
                <a:avLst/>
                <a:gdLst>
                  <a:gd name="T0" fmla="*/ 5 w 3"/>
                  <a:gd name="T1" fmla="*/ 21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1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2" name="Freeform 497">
                <a:extLst>
                  <a:ext uri="{FF2B5EF4-FFF2-40B4-BE49-F238E27FC236}">
                    <a16:creationId xmlns:a16="http://schemas.microsoft.com/office/drawing/2014/main" id="{007D02C9-1E67-4367-A08F-4AFB56C1F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493"/>
                <a:ext cx="22" cy="13"/>
              </a:xfrm>
              <a:custGeom>
                <a:avLst/>
                <a:gdLst>
                  <a:gd name="T0" fmla="*/ 35 w 14"/>
                  <a:gd name="T1" fmla="*/ 0 h 9"/>
                  <a:gd name="T2" fmla="*/ 35 w 14"/>
                  <a:gd name="T3" fmla="*/ 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9" y="0"/>
                    </a:moveTo>
                    <a:cubicBezTo>
                      <a:pt x="0" y="1"/>
                      <a:pt x="14" y="9"/>
                      <a:pt x="9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3" name="Freeform 498">
                <a:extLst>
                  <a:ext uri="{FF2B5EF4-FFF2-40B4-BE49-F238E27FC236}">
                    <a16:creationId xmlns:a16="http://schemas.microsoft.com/office/drawing/2014/main" id="{4FF1CAB7-ABA0-4046-BA24-8F2CA4898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490"/>
                <a:ext cx="8" cy="9"/>
              </a:xfrm>
              <a:custGeom>
                <a:avLst/>
                <a:gdLst>
                  <a:gd name="T0" fmla="*/ 16 w 5"/>
                  <a:gd name="T1" fmla="*/ 21 h 6"/>
                  <a:gd name="T2" fmla="*/ 13 w 5"/>
                  <a:gd name="T3" fmla="*/ 0 h 6"/>
                  <a:gd name="T4" fmla="*/ 13 w 5"/>
                  <a:gd name="T5" fmla="*/ 1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4" y="6"/>
                    </a:moveTo>
                    <a:cubicBezTo>
                      <a:pt x="0" y="5"/>
                      <a:pt x="0" y="2"/>
                      <a:pt x="3" y="0"/>
                    </a:cubicBezTo>
                    <a:cubicBezTo>
                      <a:pt x="5" y="2"/>
                      <a:pt x="5" y="3"/>
                      <a:pt x="3" y="5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4" name="Freeform 499">
                <a:extLst>
                  <a:ext uri="{FF2B5EF4-FFF2-40B4-BE49-F238E27FC236}">
                    <a16:creationId xmlns:a16="http://schemas.microsoft.com/office/drawing/2014/main" id="{008E0E1D-C1AF-4D50-86B2-D23F42C07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503"/>
                <a:ext cx="7" cy="8"/>
              </a:xfrm>
              <a:custGeom>
                <a:avLst/>
                <a:gdLst>
                  <a:gd name="T0" fmla="*/ 8 w 5"/>
                  <a:gd name="T1" fmla="*/ 0 h 5"/>
                  <a:gd name="T2" fmla="*/ 8 w 5"/>
                  <a:gd name="T3" fmla="*/ 21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0" y="0"/>
                      <a:pt x="0" y="3"/>
                      <a:pt x="3" y="5"/>
                    </a:cubicBezTo>
                    <a:cubicBezTo>
                      <a:pt x="5" y="4"/>
                      <a:pt x="5" y="1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5" name="Freeform 500">
                <a:extLst>
                  <a:ext uri="{FF2B5EF4-FFF2-40B4-BE49-F238E27FC236}">
                    <a16:creationId xmlns:a16="http://schemas.microsoft.com/office/drawing/2014/main" id="{AC4B908C-796C-4DE2-953C-AB02017AB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517"/>
                <a:ext cx="6" cy="7"/>
              </a:xfrm>
              <a:custGeom>
                <a:avLst/>
                <a:gdLst>
                  <a:gd name="T0" fmla="*/ 8 w 4"/>
                  <a:gd name="T1" fmla="*/ 0 h 5"/>
                  <a:gd name="T2" fmla="*/ 12 w 4"/>
                  <a:gd name="T3" fmla="*/ 14 h 5"/>
                  <a:gd name="T4" fmla="*/ 14 w 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3"/>
                      <a:pt x="1" y="4"/>
                      <a:pt x="3" y="5"/>
                    </a:cubicBezTo>
                    <a:cubicBezTo>
                      <a:pt x="4" y="4"/>
                      <a:pt x="4" y="4"/>
                      <a:pt x="4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6" name="Freeform 501">
                <a:extLst>
                  <a:ext uri="{FF2B5EF4-FFF2-40B4-BE49-F238E27FC236}">
                    <a16:creationId xmlns:a16="http://schemas.microsoft.com/office/drawing/2014/main" id="{95C11D23-0C1B-4C73-B77B-0B886153D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1546"/>
                <a:ext cx="8" cy="7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14 h 5"/>
                  <a:gd name="T4" fmla="*/ 13 w 5"/>
                  <a:gd name="T5" fmla="*/ 0 h 5"/>
                  <a:gd name="T6" fmla="*/ 5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0" y="3"/>
                      <a:pt x="0" y="4"/>
                      <a:pt x="1" y="5"/>
                    </a:cubicBezTo>
                    <a:cubicBezTo>
                      <a:pt x="4" y="5"/>
                      <a:pt x="5" y="2"/>
                      <a:pt x="3" y="0"/>
                    </a:cubicBezTo>
                    <a:cubicBezTo>
                      <a:pt x="1" y="0"/>
                      <a:pt x="1" y="1"/>
                      <a:pt x="1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7" name="Freeform 502">
                <a:extLst>
                  <a:ext uri="{FF2B5EF4-FFF2-40B4-BE49-F238E27FC236}">
                    <a16:creationId xmlns:a16="http://schemas.microsoft.com/office/drawing/2014/main" id="{D807237C-48C3-4C5B-82ED-6D44305D3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537"/>
                <a:ext cx="7" cy="10"/>
              </a:xfrm>
              <a:custGeom>
                <a:avLst/>
                <a:gdLst>
                  <a:gd name="T0" fmla="*/ 6 w 5"/>
                  <a:gd name="T1" fmla="*/ 9 h 7"/>
                  <a:gd name="T2" fmla="*/ 6 w 5"/>
                  <a:gd name="T3" fmla="*/ 20 h 7"/>
                  <a:gd name="T4" fmla="*/ 1 w 5"/>
                  <a:gd name="T5" fmla="*/ 0 h 7"/>
                  <a:gd name="T6" fmla="*/ 1 w 5"/>
                  <a:gd name="T7" fmla="*/ 1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1" y="5"/>
                      <a:pt x="1" y="6"/>
                      <a:pt x="2" y="7"/>
                    </a:cubicBezTo>
                    <a:cubicBezTo>
                      <a:pt x="5" y="6"/>
                      <a:pt x="4" y="1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8" name="Freeform 503">
                <a:extLst>
                  <a:ext uri="{FF2B5EF4-FFF2-40B4-BE49-F238E27FC236}">
                    <a16:creationId xmlns:a16="http://schemas.microsoft.com/office/drawing/2014/main" id="{B7F554C0-8361-4A2A-83F4-68B1DFC9B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459"/>
                <a:ext cx="11" cy="17"/>
              </a:xfrm>
              <a:custGeom>
                <a:avLst/>
                <a:gdLst>
                  <a:gd name="T0" fmla="*/ 8 w 7"/>
                  <a:gd name="T1" fmla="*/ 29 h 11"/>
                  <a:gd name="T2" fmla="*/ 8 w 7"/>
                  <a:gd name="T3" fmla="*/ 29 h 11"/>
                  <a:gd name="T4" fmla="*/ 22 w 7"/>
                  <a:gd name="T5" fmla="*/ 14 h 11"/>
                  <a:gd name="T6" fmla="*/ 5 w 7"/>
                  <a:gd name="T7" fmla="*/ 2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2" y="8"/>
                    </a:moveTo>
                    <a:cubicBezTo>
                      <a:pt x="1" y="7"/>
                      <a:pt x="1" y="7"/>
                      <a:pt x="2" y="8"/>
                    </a:cubicBezTo>
                    <a:cubicBezTo>
                      <a:pt x="4" y="11"/>
                      <a:pt x="7" y="7"/>
                      <a:pt x="6" y="4"/>
                    </a:cubicBezTo>
                    <a:cubicBezTo>
                      <a:pt x="4" y="0"/>
                      <a:pt x="0" y="3"/>
                      <a:pt x="1" y="7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59" name="Freeform 504">
                <a:extLst>
                  <a:ext uri="{FF2B5EF4-FFF2-40B4-BE49-F238E27FC236}">
                    <a16:creationId xmlns:a16="http://schemas.microsoft.com/office/drawing/2014/main" id="{31A69FFA-DE0C-46A5-BA1B-A8D9B0076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452"/>
                <a:ext cx="3" cy="4"/>
              </a:xfrm>
              <a:custGeom>
                <a:avLst/>
                <a:gdLst>
                  <a:gd name="T0" fmla="*/ 8 w 2"/>
                  <a:gd name="T1" fmla="*/ 7 h 3"/>
                  <a:gd name="T2" fmla="*/ 0 w 2"/>
                  <a:gd name="T3" fmla="*/ 0 h 3"/>
                  <a:gd name="T4" fmla="*/ 8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  <a:cubicBezTo>
                      <a:pt x="2" y="0"/>
                      <a:pt x="1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0" name="Freeform 505">
                <a:extLst>
                  <a:ext uri="{FF2B5EF4-FFF2-40B4-BE49-F238E27FC236}">
                    <a16:creationId xmlns:a16="http://schemas.microsoft.com/office/drawing/2014/main" id="{C04C002E-E2DB-44D5-AC04-4D7814963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482"/>
                <a:ext cx="7" cy="8"/>
              </a:xfrm>
              <a:custGeom>
                <a:avLst/>
                <a:gdLst>
                  <a:gd name="T0" fmla="*/ 11 w 5"/>
                  <a:gd name="T1" fmla="*/ 5 h 5"/>
                  <a:gd name="T2" fmla="*/ 11 w 5"/>
                  <a:gd name="T3" fmla="*/ 0 h 5"/>
                  <a:gd name="T4" fmla="*/ 6 w 5"/>
                  <a:gd name="T5" fmla="*/ 21 h 5"/>
                  <a:gd name="T6" fmla="*/ 14 w 5"/>
                  <a:gd name="T7" fmla="*/ 5 h 5"/>
                  <a:gd name="T8" fmla="*/ 8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1" y="0"/>
                      <a:pt x="0" y="3"/>
                      <a:pt x="2" y="5"/>
                    </a:cubicBezTo>
                    <a:cubicBezTo>
                      <a:pt x="4" y="4"/>
                      <a:pt x="5" y="3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1" name="Freeform 506">
                <a:extLst>
                  <a:ext uri="{FF2B5EF4-FFF2-40B4-BE49-F238E27FC236}">
                    <a16:creationId xmlns:a16="http://schemas.microsoft.com/office/drawing/2014/main" id="{82B3D6C1-0C3F-4F53-9C85-5641B968E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488"/>
                <a:ext cx="3" cy="6"/>
              </a:xfrm>
              <a:custGeom>
                <a:avLst/>
                <a:gdLst>
                  <a:gd name="T0" fmla="*/ 8 w 2"/>
                  <a:gd name="T1" fmla="*/ 12 h 4"/>
                  <a:gd name="T2" fmla="*/ 8 w 2"/>
                  <a:gd name="T3" fmla="*/ 0 h 4"/>
                  <a:gd name="T4" fmla="*/ 5 w 2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4"/>
                      <a:pt x="2" y="1"/>
                      <a:pt x="2" y="0"/>
                    </a:cubicBezTo>
                    <a:cubicBezTo>
                      <a:pt x="0" y="1"/>
                      <a:pt x="0" y="2"/>
                      <a:pt x="1" y="4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2" name="Freeform 507">
                <a:extLst>
                  <a:ext uri="{FF2B5EF4-FFF2-40B4-BE49-F238E27FC236}">
                    <a16:creationId xmlns:a16="http://schemas.microsoft.com/office/drawing/2014/main" id="{81770019-A37F-4978-962D-667680A53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1462"/>
                <a:ext cx="8" cy="8"/>
              </a:xfrm>
              <a:custGeom>
                <a:avLst/>
                <a:gdLst>
                  <a:gd name="T0" fmla="*/ 8 w 5"/>
                  <a:gd name="T1" fmla="*/ 13 h 5"/>
                  <a:gd name="T2" fmla="*/ 13 w 5"/>
                  <a:gd name="T3" fmla="*/ 21 h 5"/>
                  <a:gd name="T4" fmla="*/ 5 w 5"/>
                  <a:gd name="T5" fmla="*/ 0 h 5"/>
                  <a:gd name="T6" fmla="*/ 8 w 5"/>
                  <a:gd name="T7" fmla="*/ 1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cubicBezTo>
                      <a:pt x="2" y="4"/>
                      <a:pt x="2" y="5"/>
                      <a:pt x="3" y="5"/>
                    </a:cubicBezTo>
                    <a:cubicBezTo>
                      <a:pt x="5" y="3"/>
                      <a:pt x="3" y="1"/>
                      <a:pt x="1" y="0"/>
                    </a:cubicBezTo>
                    <a:cubicBezTo>
                      <a:pt x="0" y="1"/>
                      <a:pt x="1" y="1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3" name="Freeform 508">
                <a:extLst>
                  <a:ext uri="{FF2B5EF4-FFF2-40B4-BE49-F238E27FC236}">
                    <a16:creationId xmlns:a16="http://schemas.microsoft.com/office/drawing/2014/main" id="{546197A3-402F-4FC8-809C-C66E245BC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45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4" name="Freeform 509">
                <a:extLst>
                  <a:ext uri="{FF2B5EF4-FFF2-40B4-BE49-F238E27FC236}">
                    <a16:creationId xmlns:a16="http://schemas.microsoft.com/office/drawing/2014/main" id="{E9E316A7-B789-4949-BB8C-AB7A4016D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415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5" name="Freeform 510">
                <a:extLst>
                  <a:ext uri="{FF2B5EF4-FFF2-40B4-BE49-F238E27FC236}">
                    <a16:creationId xmlns:a16="http://schemas.microsoft.com/office/drawing/2014/main" id="{2CCD6622-F6E2-4C99-9D90-6C97028C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291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6" name="Freeform 511">
                <a:extLst>
                  <a:ext uri="{FF2B5EF4-FFF2-40B4-BE49-F238E27FC236}">
                    <a16:creationId xmlns:a16="http://schemas.microsoft.com/office/drawing/2014/main" id="{A60DF518-06D9-46F8-938A-6EF599EE4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262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0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7" name="Freeform 512">
                <a:extLst>
                  <a:ext uri="{FF2B5EF4-FFF2-40B4-BE49-F238E27FC236}">
                    <a16:creationId xmlns:a16="http://schemas.microsoft.com/office/drawing/2014/main" id="{89C17D45-210B-44AF-A0BD-4B50D4E9B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197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8" name="Freeform 513">
                <a:extLst>
                  <a:ext uri="{FF2B5EF4-FFF2-40B4-BE49-F238E27FC236}">
                    <a16:creationId xmlns:a16="http://schemas.microsoft.com/office/drawing/2014/main" id="{6ABEE6F9-D3BC-46B5-A905-EC2D52E3D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206"/>
                <a:ext cx="2" cy="3"/>
              </a:xfrm>
              <a:custGeom>
                <a:avLst/>
                <a:gdLst>
                  <a:gd name="T0" fmla="*/ 8 w 1"/>
                  <a:gd name="T1" fmla="*/ 5 h 2"/>
                  <a:gd name="T2" fmla="*/ 0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69" name="Freeform 514">
                <a:extLst>
                  <a:ext uri="{FF2B5EF4-FFF2-40B4-BE49-F238E27FC236}">
                    <a16:creationId xmlns:a16="http://schemas.microsoft.com/office/drawing/2014/main" id="{E5B1E7AF-6117-4B8B-A1C7-1E501115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182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0" name="Freeform 515">
                <a:extLst>
                  <a:ext uri="{FF2B5EF4-FFF2-40B4-BE49-F238E27FC236}">
                    <a16:creationId xmlns:a16="http://schemas.microsoft.com/office/drawing/2014/main" id="{A42E1CBD-0490-4713-98C9-9504A01FE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4" y="119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1" name="Freeform 516">
                <a:extLst>
                  <a:ext uri="{FF2B5EF4-FFF2-40B4-BE49-F238E27FC236}">
                    <a16:creationId xmlns:a16="http://schemas.microsoft.com/office/drawing/2014/main" id="{7FC0CB75-7916-4B34-86E6-E36BE12AF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1553"/>
                <a:ext cx="23" cy="18"/>
              </a:xfrm>
              <a:custGeom>
                <a:avLst/>
                <a:gdLst>
                  <a:gd name="T0" fmla="*/ 21 w 15"/>
                  <a:gd name="T1" fmla="*/ 27 h 12"/>
                  <a:gd name="T2" fmla="*/ 21 w 15"/>
                  <a:gd name="T3" fmla="*/ 39 h 12"/>
                  <a:gd name="T4" fmla="*/ 14 w 15"/>
                  <a:gd name="T5" fmla="*/ 41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6" y="8"/>
                    </a:moveTo>
                    <a:cubicBezTo>
                      <a:pt x="6" y="9"/>
                      <a:pt x="6" y="10"/>
                      <a:pt x="6" y="11"/>
                    </a:cubicBezTo>
                    <a:cubicBezTo>
                      <a:pt x="15" y="12"/>
                      <a:pt x="0" y="0"/>
                      <a:pt x="4" y="1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2" name="Freeform 517">
                <a:extLst>
                  <a:ext uri="{FF2B5EF4-FFF2-40B4-BE49-F238E27FC236}">
                    <a16:creationId xmlns:a16="http://schemas.microsoft.com/office/drawing/2014/main" id="{D4EE656B-3FFE-49B2-BA2F-BF0997803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530"/>
                <a:ext cx="9" cy="8"/>
              </a:xfrm>
              <a:custGeom>
                <a:avLst/>
                <a:gdLst>
                  <a:gd name="T0" fmla="*/ 12 w 6"/>
                  <a:gd name="T1" fmla="*/ 8 h 5"/>
                  <a:gd name="T2" fmla="*/ 5 w 6"/>
                  <a:gd name="T3" fmla="*/ 21 h 5"/>
                  <a:gd name="T4" fmla="*/ 5 w 6"/>
                  <a:gd name="T5" fmla="*/ 0 h 5"/>
                  <a:gd name="T6" fmla="*/ 8 w 6"/>
                  <a:gd name="T7" fmla="*/ 2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2" y="3"/>
                      <a:pt x="2" y="4"/>
                      <a:pt x="1" y="5"/>
                    </a:cubicBezTo>
                    <a:cubicBezTo>
                      <a:pt x="6" y="5"/>
                      <a:pt x="5" y="0"/>
                      <a:pt x="1" y="0"/>
                    </a:cubicBezTo>
                    <a:cubicBezTo>
                      <a:pt x="0" y="2"/>
                      <a:pt x="0" y="4"/>
                      <a:pt x="2" y="5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3" name="Freeform 518">
                <a:extLst>
                  <a:ext uri="{FF2B5EF4-FFF2-40B4-BE49-F238E27FC236}">
                    <a16:creationId xmlns:a16="http://schemas.microsoft.com/office/drawing/2014/main" id="{A2B2FFE5-250D-4535-839E-0EEAD9563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518"/>
                <a:ext cx="3" cy="5"/>
              </a:xfrm>
              <a:custGeom>
                <a:avLst/>
                <a:gdLst>
                  <a:gd name="T0" fmla="*/ 8 w 2"/>
                  <a:gd name="T1" fmla="*/ 13 h 3"/>
                  <a:gd name="T2" fmla="*/ 5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4" name="Freeform 519">
                <a:extLst>
                  <a:ext uri="{FF2B5EF4-FFF2-40B4-BE49-F238E27FC236}">
                    <a16:creationId xmlns:a16="http://schemas.microsoft.com/office/drawing/2014/main" id="{D7AD0B07-1C63-4953-98FF-96874266E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520"/>
                <a:ext cx="11" cy="10"/>
              </a:xfrm>
              <a:custGeom>
                <a:avLst/>
                <a:gdLst>
                  <a:gd name="T0" fmla="*/ 14 w 7"/>
                  <a:gd name="T1" fmla="*/ 0 h 7"/>
                  <a:gd name="T2" fmla="*/ 0 w 7"/>
                  <a:gd name="T3" fmla="*/ 9 h 7"/>
                  <a:gd name="T4" fmla="*/ 13 w 7"/>
                  <a:gd name="T5" fmla="*/ 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2" y="7"/>
                      <a:pt x="7" y="5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5" name="Freeform 520">
                <a:extLst>
                  <a:ext uri="{FF2B5EF4-FFF2-40B4-BE49-F238E27FC236}">
                    <a16:creationId xmlns:a16="http://schemas.microsoft.com/office/drawing/2014/main" id="{CE68540A-667F-47A2-B995-6908B9A12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503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6" name="Freeform 521">
                <a:extLst>
                  <a:ext uri="{FF2B5EF4-FFF2-40B4-BE49-F238E27FC236}">
                    <a16:creationId xmlns:a16="http://schemas.microsoft.com/office/drawing/2014/main" id="{B6E4CB9C-B967-487A-BE25-03670AC46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576"/>
                <a:ext cx="5" cy="4"/>
              </a:xfrm>
              <a:custGeom>
                <a:avLst/>
                <a:gdLst>
                  <a:gd name="T0" fmla="*/ 0 w 3"/>
                  <a:gd name="T1" fmla="*/ 5 h 3"/>
                  <a:gd name="T2" fmla="*/ 5 w 3"/>
                  <a:gd name="T3" fmla="*/ 7 h 3"/>
                  <a:gd name="T4" fmla="*/ 13 w 3"/>
                  <a:gd name="T5" fmla="*/ 1 h 3"/>
                  <a:gd name="T6" fmla="*/ 0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7" name="Freeform 522">
                <a:extLst>
                  <a:ext uri="{FF2B5EF4-FFF2-40B4-BE49-F238E27FC236}">
                    <a16:creationId xmlns:a16="http://schemas.microsoft.com/office/drawing/2014/main" id="{48BF16ED-2F5D-468E-B8D9-4A395E72E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556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8" name="Freeform 523">
                <a:extLst>
                  <a:ext uri="{FF2B5EF4-FFF2-40B4-BE49-F238E27FC236}">
                    <a16:creationId xmlns:a16="http://schemas.microsoft.com/office/drawing/2014/main" id="{95E7E7FD-DE46-4B37-BEAC-479F8003D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602"/>
                <a:ext cx="14" cy="13"/>
              </a:xfrm>
              <a:custGeom>
                <a:avLst/>
                <a:gdLst>
                  <a:gd name="T0" fmla="*/ 22 w 9"/>
                  <a:gd name="T1" fmla="*/ 6 h 9"/>
                  <a:gd name="T2" fmla="*/ 5 w 9"/>
                  <a:gd name="T3" fmla="*/ 0 h 9"/>
                  <a:gd name="T4" fmla="*/ 22 w 9"/>
                  <a:gd name="T5" fmla="*/ 20 h 9"/>
                  <a:gd name="T6" fmla="*/ 12 w 9"/>
                  <a:gd name="T7" fmla="*/ 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2"/>
                    </a:moveTo>
                    <a:cubicBezTo>
                      <a:pt x="5" y="1"/>
                      <a:pt x="3" y="0"/>
                      <a:pt x="1" y="0"/>
                    </a:cubicBezTo>
                    <a:cubicBezTo>
                      <a:pt x="0" y="3"/>
                      <a:pt x="2" y="9"/>
                      <a:pt x="6" y="7"/>
                    </a:cubicBezTo>
                    <a:cubicBezTo>
                      <a:pt x="9" y="4"/>
                      <a:pt x="6" y="1"/>
                      <a:pt x="3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79" name="Freeform 524">
                <a:extLst>
                  <a:ext uri="{FF2B5EF4-FFF2-40B4-BE49-F238E27FC236}">
                    <a16:creationId xmlns:a16="http://schemas.microsoft.com/office/drawing/2014/main" id="{0B31412D-D51E-408E-9DCE-C9C6B5F88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618"/>
                <a:ext cx="6" cy="6"/>
              </a:xfrm>
              <a:custGeom>
                <a:avLst/>
                <a:gdLst>
                  <a:gd name="T0" fmla="*/ 8 w 4"/>
                  <a:gd name="T1" fmla="*/ 0 h 4"/>
                  <a:gd name="T2" fmla="*/ 12 w 4"/>
                  <a:gd name="T3" fmla="*/ 14 h 4"/>
                  <a:gd name="T4" fmla="*/ 14 w 4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2"/>
                      <a:pt x="0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0" name="Freeform 525">
                <a:extLst>
                  <a:ext uri="{FF2B5EF4-FFF2-40B4-BE49-F238E27FC236}">
                    <a16:creationId xmlns:a16="http://schemas.microsoft.com/office/drawing/2014/main" id="{46D22490-2B2E-47C0-9970-03D0EACF5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665"/>
                <a:ext cx="9" cy="9"/>
              </a:xfrm>
              <a:custGeom>
                <a:avLst/>
                <a:gdLst>
                  <a:gd name="T0" fmla="*/ 14 w 6"/>
                  <a:gd name="T1" fmla="*/ 5 h 6"/>
                  <a:gd name="T2" fmla="*/ 8 w 6"/>
                  <a:gd name="T3" fmla="*/ 18 h 6"/>
                  <a:gd name="T4" fmla="*/ 12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1"/>
                    </a:moveTo>
                    <a:cubicBezTo>
                      <a:pt x="2" y="1"/>
                      <a:pt x="0" y="3"/>
                      <a:pt x="2" y="5"/>
                    </a:cubicBezTo>
                    <a:cubicBezTo>
                      <a:pt x="5" y="6"/>
                      <a:pt x="6" y="2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1" name="Freeform 526">
                <a:extLst>
                  <a:ext uri="{FF2B5EF4-FFF2-40B4-BE49-F238E27FC236}">
                    <a16:creationId xmlns:a16="http://schemas.microsoft.com/office/drawing/2014/main" id="{88428305-56DB-4FBA-AB1C-38985D0F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1688"/>
                <a:ext cx="4" cy="4"/>
              </a:xfrm>
              <a:custGeom>
                <a:avLst/>
                <a:gdLst>
                  <a:gd name="T0" fmla="*/ 7 w 3"/>
                  <a:gd name="T1" fmla="*/ 7 h 3"/>
                  <a:gd name="T2" fmla="*/ 1 w 3"/>
                  <a:gd name="T3" fmla="*/ 0 h 3"/>
                  <a:gd name="T4" fmla="*/ 7 w 3"/>
                  <a:gd name="T5" fmla="*/ 5 h 3"/>
                  <a:gd name="T6" fmla="*/ 1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3" y="0"/>
                      <a:pt x="2" y="0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2" name="Freeform 527">
                <a:extLst>
                  <a:ext uri="{FF2B5EF4-FFF2-40B4-BE49-F238E27FC236}">
                    <a16:creationId xmlns:a16="http://schemas.microsoft.com/office/drawing/2014/main" id="{68050725-CA5F-47B6-81C8-FA0EE2715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674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8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3" name="Freeform 528">
                <a:extLst>
                  <a:ext uri="{FF2B5EF4-FFF2-40B4-BE49-F238E27FC236}">
                    <a16:creationId xmlns:a16="http://schemas.microsoft.com/office/drawing/2014/main" id="{2DCA5ECA-5038-4525-8D4A-A83B3D856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715"/>
                <a:ext cx="11" cy="12"/>
              </a:xfrm>
              <a:custGeom>
                <a:avLst/>
                <a:gdLst>
                  <a:gd name="T0" fmla="*/ 13 w 7"/>
                  <a:gd name="T1" fmla="*/ 8 h 8"/>
                  <a:gd name="T2" fmla="*/ 20 w 7"/>
                  <a:gd name="T3" fmla="*/ 18 h 8"/>
                  <a:gd name="T4" fmla="*/ 14 w 7"/>
                  <a:gd name="T5" fmla="*/ 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0" y="3"/>
                      <a:pt x="2" y="8"/>
                      <a:pt x="5" y="5"/>
                    </a:cubicBezTo>
                    <a:cubicBezTo>
                      <a:pt x="7" y="3"/>
                      <a:pt x="7" y="0"/>
                      <a:pt x="4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4" name="Freeform 529">
                <a:extLst>
                  <a:ext uri="{FF2B5EF4-FFF2-40B4-BE49-F238E27FC236}">
                    <a16:creationId xmlns:a16="http://schemas.microsoft.com/office/drawing/2014/main" id="{DCA28BB9-FFED-42E5-BB2F-FBFC2FBC1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732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5" name="Freeform 530">
                <a:extLst>
                  <a:ext uri="{FF2B5EF4-FFF2-40B4-BE49-F238E27FC236}">
                    <a16:creationId xmlns:a16="http://schemas.microsoft.com/office/drawing/2014/main" id="{5EAFA88E-8274-4348-A97B-2F6661F61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640"/>
                <a:ext cx="15" cy="12"/>
              </a:xfrm>
              <a:custGeom>
                <a:avLst/>
                <a:gdLst>
                  <a:gd name="T0" fmla="*/ 12 w 10"/>
                  <a:gd name="T1" fmla="*/ 0 h 8"/>
                  <a:gd name="T2" fmla="*/ 18 w 10"/>
                  <a:gd name="T3" fmla="*/ 0 h 8"/>
                  <a:gd name="T4" fmla="*/ 14 w 10"/>
                  <a:gd name="T5" fmla="*/ 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3" y="0"/>
                    </a:moveTo>
                    <a:cubicBezTo>
                      <a:pt x="0" y="8"/>
                      <a:pt x="10" y="5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6" name="Freeform 531">
                <a:extLst>
                  <a:ext uri="{FF2B5EF4-FFF2-40B4-BE49-F238E27FC236}">
                    <a16:creationId xmlns:a16="http://schemas.microsoft.com/office/drawing/2014/main" id="{1715E996-B76F-4D78-A149-2F02AB401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580"/>
                <a:ext cx="10" cy="16"/>
              </a:xfrm>
              <a:custGeom>
                <a:avLst/>
                <a:gdLst>
                  <a:gd name="T0" fmla="*/ 6 w 7"/>
                  <a:gd name="T1" fmla="*/ 29 h 10"/>
                  <a:gd name="T2" fmla="*/ 1 w 7"/>
                  <a:gd name="T3" fmla="*/ 42 h 10"/>
                  <a:gd name="T4" fmla="*/ 0 w 7"/>
                  <a:gd name="T5" fmla="*/ 2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2" y="7"/>
                    </a:moveTo>
                    <a:cubicBezTo>
                      <a:pt x="1" y="8"/>
                      <a:pt x="0" y="8"/>
                      <a:pt x="1" y="10"/>
                    </a:cubicBezTo>
                    <a:cubicBezTo>
                      <a:pt x="7" y="6"/>
                      <a:pt x="2" y="0"/>
                      <a:pt x="0" y="6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7" name="Freeform 532">
                <a:extLst>
                  <a:ext uri="{FF2B5EF4-FFF2-40B4-BE49-F238E27FC236}">
                    <a16:creationId xmlns:a16="http://schemas.microsoft.com/office/drawing/2014/main" id="{C72D48A0-2C8A-452B-90B5-35FA18385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603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8" name="Freeform 533">
                <a:extLst>
                  <a:ext uri="{FF2B5EF4-FFF2-40B4-BE49-F238E27FC236}">
                    <a16:creationId xmlns:a16="http://schemas.microsoft.com/office/drawing/2014/main" id="{2D572A45-417F-4D63-A9CF-6AD7E9CE9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599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89" name="Freeform 534">
                <a:extLst>
                  <a:ext uri="{FF2B5EF4-FFF2-40B4-BE49-F238E27FC236}">
                    <a16:creationId xmlns:a16="http://schemas.microsoft.com/office/drawing/2014/main" id="{331F15C2-6E73-421A-9BE7-F30A65270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636"/>
                <a:ext cx="5" cy="5"/>
              </a:xfrm>
              <a:custGeom>
                <a:avLst/>
                <a:gdLst>
                  <a:gd name="T0" fmla="*/ 5 w 3"/>
                  <a:gd name="T1" fmla="*/ 0 h 3"/>
                  <a:gd name="T2" fmla="*/ 5 w 3"/>
                  <a:gd name="T3" fmla="*/ 13 h 3"/>
                  <a:gd name="T4" fmla="*/ 13 w 3"/>
                  <a:gd name="T5" fmla="*/ 0 h 3"/>
                  <a:gd name="T6" fmla="*/ 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2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0" name="Freeform 535">
                <a:extLst>
                  <a:ext uri="{FF2B5EF4-FFF2-40B4-BE49-F238E27FC236}">
                    <a16:creationId xmlns:a16="http://schemas.microsoft.com/office/drawing/2014/main" id="{0A45CA00-18AA-45B2-A16C-D758C7168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671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1" name="Freeform 536">
                <a:extLst>
                  <a:ext uri="{FF2B5EF4-FFF2-40B4-BE49-F238E27FC236}">
                    <a16:creationId xmlns:a16="http://schemas.microsoft.com/office/drawing/2014/main" id="{ACAB3C05-55F7-4435-9E84-05D2B9F49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656"/>
                <a:ext cx="1" cy="6"/>
              </a:xfrm>
              <a:custGeom>
                <a:avLst/>
                <a:gdLst>
                  <a:gd name="T0" fmla="*/ 0 w 1"/>
                  <a:gd name="T1" fmla="*/ 14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2" name="Freeform 537">
                <a:extLst>
                  <a:ext uri="{FF2B5EF4-FFF2-40B4-BE49-F238E27FC236}">
                    <a16:creationId xmlns:a16="http://schemas.microsoft.com/office/drawing/2014/main" id="{8B0D09B4-92CE-41B3-A908-E64412A8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57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3" name="Freeform 538">
                <a:extLst>
                  <a:ext uri="{FF2B5EF4-FFF2-40B4-BE49-F238E27FC236}">
                    <a16:creationId xmlns:a16="http://schemas.microsoft.com/office/drawing/2014/main" id="{39B5CCF0-16BF-483B-B259-C96258167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711"/>
                <a:ext cx="4" cy="7"/>
              </a:xfrm>
              <a:custGeom>
                <a:avLst/>
                <a:gdLst>
                  <a:gd name="T0" fmla="*/ 0 w 3"/>
                  <a:gd name="T1" fmla="*/ 8 h 5"/>
                  <a:gd name="T2" fmla="*/ 1 w 3"/>
                  <a:gd name="T3" fmla="*/ 14 h 5"/>
                  <a:gd name="T4" fmla="*/ 5 w 3"/>
                  <a:gd name="T5" fmla="*/ 1 h 5"/>
                  <a:gd name="T6" fmla="*/ 0 w 3"/>
                  <a:gd name="T7" fmla="*/ 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0" y="4"/>
                      <a:pt x="1" y="5"/>
                      <a:pt x="1" y="5"/>
                    </a:cubicBezTo>
                    <a:cubicBezTo>
                      <a:pt x="3" y="4"/>
                      <a:pt x="3" y="2"/>
                      <a:pt x="2" y="1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4" name="Freeform 539">
                <a:extLst>
                  <a:ext uri="{FF2B5EF4-FFF2-40B4-BE49-F238E27FC236}">
                    <a16:creationId xmlns:a16="http://schemas.microsoft.com/office/drawing/2014/main" id="{7C810B88-45DB-4534-A548-121FB316D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544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5" name="Freeform 540">
                <a:extLst>
                  <a:ext uri="{FF2B5EF4-FFF2-40B4-BE49-F238E27FC236}">
                    <a16:creationId xmlns:a16="http://schemas.microsoft.com/office/drawing/2014/main" id="{21893E85-3E40-4710-ABFC-282BFD08B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238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6" name="Freeform 541">
                <a:extLst>
                  <a:ext uri="{FF2B5EF4-FFF2-40B4-BE49-F238E27FC236}">
                    <a16:creationId xmlns:a16="http://schemas.microsoft.com/office/drawing/2014/main" id="{FBC1C805-ABEC-4C3A-A26C-D05B176B4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267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7" name="Freeform 542">
                <a:extLst>
                  <a:ext uri="{FF2B5EF4-FFF2-40B4-BE49-F238E27FC236}">
                    <a16:creationId xmlns:a16="http://schemas.microsoft.com/office/drawing/2014/main" id="{4DD0ED4F-C399-4991-B7A1-31090E3F7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1247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8" name="Freeform 543">
                <a:extLst>
                  <a:ext uri="{FF2B5EF4-FFF2-40B4-BE49-F238E27FC236}">
                    <a16:creationId xmlns:a16="http://schemas.microsoft.com/office/drawing/2014/main" id="{F6B122D3-7943-413D-B097-9713E3D14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293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5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799" name="Freeform 544">
                <a:extLst>
                  <a:ext uri="{FF2B5EF4-FFF2-40B4-BE49-F238E27FC236}">
                    <a16:creationId xmlns:a16="http://schemas.microsoft.com/office/drawing/2014/main" id="{DB21FD65-3DEE-4C2E-A0B0-1CF9770F2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1287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0" name="Freeform 545">
                <a:extLst>
                  <a:ext uri="{FF2B5EF4-FFF2-40B4-BE49-F238E27FC236}">
                    <a16:creationId xmlns:a16="http://schemas.microsoft.com/office/drawing/2014/main" id="{91F5AE35-CED6-4BD2-99DA-74E0CEF47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288"/>
                <a:ext cx="5" cy="5"/>
              </a:xfrm>
              <a:custGeom>
                <a:avLst/>
                <a:gdLst>
                  <a:gd name="T0" fmla="*/ 13 w 3"/>
                  <a:gd name="T1" fmla="*/ 0 h 3"/>
                  <a:gd name="T2" fmla="*/ 13 w 3"/>
                  <a:gd name="T3" fmla="*/ 5 h 3"/>
                  <a:gd name="T4" fmla="*/ 8 w 3"/>
                  <a:gd name="T5" fmla="*/ 0 h 3"/>
                  <a:gd name="T6" fmla="*/ 5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1" name="Freeform 546">
                <a:extLst>
                  <a:ext uri="{FF2B5EF4-FFF2-40B4-BE49-F238E27FC236}">
                    <a16:creationId xmlns:a16="http://schemas.microsoft.com/office/drawing/2014/main" id="{2EEBD4C9-CE4F-475A-9D7A-DA9B472E8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1161"/>
                <a:ext cx="9" cy="9"/>
              </a:xfrm>
              <a:custGeom>
                <a:avLst/>
                <a:gdLst>
                  <a:gd name="T0" fmla="*/ 12 w 6"/>
                  <a:gd name="T1" fmla="*/ 21 h 6"/>
                  <a:gd name="T2" fmla="*/ 5 w 6"/>
                  <a:gd name="T3" fmla="*/ 21 h 6"/>
                  <a:gd name="T4" fmla="*/ 0 w 6"/>
                  <a:gd name="T5" fmla="*/ 1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5"/>
                      <a:pt x="2" y="5"/>
                      <a:pt x="1" y="6"/>
                    </a:cubicBezTo>
                    <a:cubicBezTo>
                      <a:pt x="6" y="5"/>
                      <a:pt x="1" y="0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2" name="Freeform 547">
                <a:extLst>
                  <a:ext uri="{FF2B5EF4-FFF2-40B4-BE49-F238E27FC236}">
                    <a16:creationId xmlns:a16="http://schemas.microsoft.com/office/drawing/2014/main" id="{756533FE-3329-4E81-A28C-53969C2B9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4" y="1146"/>
                <a:ext cx="21" cy="9"/>
              </a:xfrm>
              <a:custGeom>
                <a:avLst/>
                <a:gdLst>
                  <a:gd name="T0" fmla="*/ 21 w 14"/>
                  <a:gd name="T1" fmla="*/ 0 h 6"/>
                  <a:gd name="T2" fmla="*/ 26 w 1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">
                    <a:moveTo>
                      <a:pt x="6" y="0"/>
                    </a:moveTo>
                    <a:cubicBezTo>
                      <a:pt x="0" y="6"/>
                      <a:pt x="14" y="4"/>
                      <a:pt x="7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3" name="Freeform 548">
                <a:extLst>
                  <a:ext uri="{FF2B5EF4-FFF2-40B4-BE49-F238E27FC236}">
                    <a16:creationId xmlns:a16="http://schemas.microsoft.com/office/drawing/2014/main" id="{5114B3B4-E86D-4C2C-AA9E-9D5659AC0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143"/>
                <a:ext cx="5" cy="4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7 h 3"/>
                  <a:gd name="T4" fmla="*/ 5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3" y="3"/>
                      <a:pt x="1" y="2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4" name="Freeform 549">
                <a:extLst>
                  <a:ext uri="{FF2B5EF4-FFF2-40B4-BE49-F238E27FC236}">
                    <a16:creationId xmlns:a16="http://schemas.microsoft.com/office/drawing/2014/main" id="{223692E1-0A98-481C-9144-CB190BCE7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161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5" name="Freeform 550">
                <a:extLst>
                  <a:ext uri="{FF2B5EF4-FFF2-40B4-BE49-F238E27FC236}">
                    <a16:creationId xmlns:a16="http://schemas.microsoft.com/office/drawing/2014/main" id="{7A516505-7D31-4AC6-951C-F9777AED5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149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6" name="Freeform 551">
                <a:extLst>
                  <a:ext uri="{FF2B5EF4-FFF2-40B4-BE49-F238E27FC236}">
                    <a16:creationId xmlns:a16="http://schemas.microsoft.com/office/drawing/2014/main" id="{B99A6B23-CAB1-4307-B628-D22136D9E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309"/>
                <a:ext cx="4" cy="5"/>
              </a:xfrm>
              <a:custGeom>
                <a:avLst/>
                <a:gdLst>
                  <a:gd name="T0" fmla="*/ 0 w 3"/>
                  <a:gd name="T1" fmla="*/ 0 h 3"/>
                  <a:gd name="T2" fmla="*/ 1 w 3"/>
                  <a:gd name="T3" fmla="*/ 13 h 3"/>
                  <a:gd name="T4" fmla="*/ 7 w 3"/>
                  <a:gd name="T5" fmla="*/ 5 h 3"/>
                  <a:gd name="T6" fmla="*/ 1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3" y="2"/>
                      <a:pt x="3" y="3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7" name="Freeform 552">
                <a:extLst>
                  <a:ext uri="{FF2B5EF4-FFF2-40B4-BE49-F238E27FC236}">
                    <a16:creationId xmlns:a16="http://schemas.microsoft.com/office/drawing/2014/main" id="{92CED012-1435-458C-A15C-C98615793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311"/>
                <a:ext cx="7" cy="9"/>
              </a:xfrm>
              <a:custGeom>
                <a:avLst/>
                <a:gdLst>
                  <a:gd name="T0" fmla="*/ 0 w 5"/>
                  <a:gd name="T1" fmla="*/ 14 h 6"/>
                  <a:gd name="T2" fmla="*/ 6 w 5"/>
                  <a:gd name="T3" fmla="*/ 0 h 6"/>
                  <a:gd name="T4" fmla="*/ 0 w 5"/>
                  <a:gd name="T5" fmla="*/ 1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5" y="2"/>
                      <a:pt x="3" y="6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8" name="Freeform 553">
                <a:extLst>
                  <a:ext uri="{FF2B5EF4-FFF2-40B4-BE49-F238E27FC236}">
                    <a16:creationId xmlns:a16="http://schemas.microsoft.com/office/drawing/2014/main" id="{E7C0DA54-8785-4A3F-9FFF-A9A84F648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323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09" name="Freeform 554">
                <a:extLst>
                  <a:ext uri="{FF2B5EF4-FFF2-40B4-BE49-F238E27FC236}">
                    <a16:creationId xmlns:a16="http://schemas.microsoft.com/office/drawing/2014/main" id="{5C46985A-8EB8-404C-9462-41A4891C1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252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0" name="Freeform 555">
                <a:extLst>
                  <a:ext uri="{FF2B5EF4-FFF2-40B4-BE49-F238E27FC236}">
                    <a16:creationId xmlns:a16="http://schemas.microsoft.com/office/drawing/2014/main" id="{261B73E6-9499-4220-8C93-0FA945614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229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0 w 1"/>
                  <a:gd name="T3" fmla="*/ 0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1" name="Freeform 556">
                <a:extLst>
                  <a:ext uri="{FF2B5EF4-FFF2-40B4-BE49-F238E27FC236}">
                    <a16:creationId xmlns:a16="http://schemas.microsoft.com/office/drawing/2014/main" id="{71438D04-B032-4743-A6D5-4D4A4642B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8" y="1219"/>
                <a:ext cx="5" cy="6"/>
              </a:xfrm>
              <a:custGeom>
                <a:avLst/>
                <a:gdLst>
                  <a:gd name="T0" fmla="*/ 8 w 3"/>
                  <a:gd name="T1" fmla="*/ 12 h 4"/>
                  <a:gd name="T2" fmla="*/ 13 w 3"/>
                  <a:gd name="T3" fmla="*/ 0 h 4"/>
                  <a:gd name="T4" fmla="*/ 5 w 3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2"/>
                      <a:pt x="3" y="1"/>
                      <a:pt x="3" y="0"/>
                    </a:cubicBezTo>
                    <a:cubicBezTo>
                      <a:pt x="0" y="0"/>
                      <a:pt x="0" y="2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2" name="Freeform 557">
                <a:extLst>
                  <a:ext uri="{FF2B5EF4-FFF2-40B4-BE49-F238E27FC236}">
                    <a16:creationId xmlns:a16="http://schemas.microsoft.com/office/drawing/2014/main" id="{FD6FD220-CCE4-49E9-AAE7-456E43537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247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5 w 2"/>
                  <a:gd name="T3" fmla="*/ 8 h 2"/>
                  <a:gd name="T4" fmla="*/ 8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0"/>
                      <a:pt x="1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3" name="Freeform 558">
                <a:extLst>
                  <a:ext uri="{FF2B5EF4-FFF2-40B4-BE49-F238E27FC236}">
                    <a16:creationId xmlns:a16="http://schemas.microsoft.com/office/drawing/2014/main" id="{2ADAB494-F186-40AB-9424-A0DF744A7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8" y="1266"/>
                <a:ext cx="3" cy="4"/>
              </a:xfrm>
              <a:custGeom>
                <a:avLst/>
                <a:gdLst>
                  <a:gd name="T0" fmla="*/ 5 w 2"/>
                  <a:gd name="T1" fmla="*/ 5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2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4" name="Freeform 559">
                <a:extLst>
                  <a:ext uri="{FF2B5EF4-FFF2-40B4-BE49-F238E27FC236}">
                    <a16:creationId xmlns:a16="http://schemas.microsoft.com/office/drawing/2014/main" id="{672EF937-D511-487E-B7B2-3540C2BFE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1305"/>
                <a:ext cx="3" cy="4"/>
              </a:xfrm>
              <a:custGeom>
                <a:avLst/>
                <a:gdLst>
                  <a:gd name="T0" fmla="*/ 8 w 2"/>
                  <a:gd name="T1" fmla="*/ 5 h 3"/>
                  <a:gd name="T2" fmla="*/ 5 w 2"/>
                  <a:gd name="T3" fmla="*/ 7 h 3"/>
                  <a:gd name="T4" fmla="*/ 5 w 2"/>
                  <a:gd name="T5" fmla="*/ 0 h 3"/>
                  <a:gd name="T6" fmla="*/ 5 w 2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2" y="2"/>
                      <a:pt x="1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5" name="Freeform 560">
                <a:extLst>
                  <a:ext uri="{FF2B5EF4-FFF2-40B4-BE49-F238E27FC236}">
                    <a16:creationId xmlns:a16="http://schemas.microsoft.com/office/drawing/2014/main" id="{EDE50493-3C20-4D02-A6BD-20BD02546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1305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8 w 2"/>
                  <a:gd name="T3" fmla="*/ 5 h 3"/>
                  <a:gd name="T4" fmla="*/ 0 w 2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0" y="0"/>
                      <a:pt x="1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6" name="Freeform 561">
                <a:extLst>
                  <a:ext uri="{FF2B5EF4-FFF2-40B4-BE49-F238E27FC236}">
                    <a16:creationId xmlns:a16="http://schemas.microsoft.com/office/drawing/2014/main" id="{DF524AF2-F193-457F-B387-8AC39A6B0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1353"/>
                <a:ext cx="7" cy="9"/>
              </a:xfrm>
              <a:custGeom>
                <a:avLst/>
                <a:gdLst>
                  <a:gd name="T0" fmla="*/ 6 w 5"/>
                  <a:gd name="T1" fmla="*/ 8 h 6"/>
                  <a:gd name="T2" fmla="*/ 1 w 5"/>
                  <a:gd name="T3" fmla="*/ 0 h 6"/>
                  <a:gd name="T4" fmla="*/ 0 w 5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2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5" y="0"/>
                      <a:pt x="3" y="6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7" name="Freeform 562">
                <a:extLst>
                  <a:ext uri="{FF2B5EF4-FFF2-40B4-BE49-F238E27FC236}">
                    <a16:creationId xmlns:a16="http://schemas.microsoft.com/office/drawing/2014/main" id="{39A2A2CF-D6D9-4EA4-B415-7007CD959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402"/>
                <a:ext cx="4" cy="6"/>
              </a:xfrm>
              <a:custGeom>
                <a:avLst/>
                <a:gdLst>
                  <a:gd name="T0" fmla="*/ 7 w 3"/>
                  <a:gd name="T1" fmla="*/ 14 h 4"/>
                  <a:gd name="T2" fmla="*/ 5 w 3"/>
                  <a:gd name="T3" fmla="*/ 0 h 4"/>
                  <a:gd name="T4" fmla="*/ 5 w 3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2"/>
                      <a:pt x="3" y="1"/>
                      <a:pt x="2" y="0"/>
                    </a:cubicBez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8" name="Freeform 563">
                <a:extLst>
                  <a:ext uri="{FF2B5EF4-FFF2-40B4-BE49-F238E27FC236}">
                    <a16:creationId xmlns:a16="http://schemas.microsoft.com/office/drawing/2014/main" id="{149A00B1-F608-4547-8CFA-39301C687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1428"/>
                <a:ext cx="3" cy="4"/>
              </a:xfrm>
              <a:custGeom>
                <a:avLst/>
                <a:gdLst>
                  <a:gd name="T0" fmla="*/ 5 w 2"/>
                  <a:gd name="T1" fmla="*/ 5 h 3"/>
                  <a:gd name="T2" fmla="*/ 8 w 2"/>
                  <a:gd name="T3" fmla="*/ 5 h 3"/>
                  <a:gd name="T4" fmla="*/ 8 w 2"/>
                  <a:gd name="T5" fmla="*/ 0 h 3"/>
                  <a:gd name="T6" fmla="*/ 5 w 2"/>
                  <a:gd name="T7" fmla="*/ 7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2" y="3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19" name="Freeform 564">
                <a:extLst>
                  <a:ext uri="{FF2B5EF4-FFF2-40B4-BE49-F238E27FC236}">
                    <a16:creationId xmlns:a16="http://schemas.microsoft.com/office/drawing/2014/main" id="{DE3E203A-1342-41AE-AE6B-DE9532039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447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0" name="Freeform 565">
                <a:extLst>
                  <a:ext uri="{FF2B5EF4-FFF2-40B4-BE49-F238E27FC236}">
                    <a16:creationId xmlns:a16="http://schemas.microsoft.com/office/drawing/2014/main" id="{B949F600-388A-4FB0-A2D0-8096AB02D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484"/>
                <a:ext cx="4" cy="4"/>
              </a:xfrm>
              <a:custGeom>
                <a:avLst/>
                <a:gdLst>
                  <a:gd name="T0" fmla="*/ 1 w 3"/>
                  <a:gd name="T1" fmla="*/ 7 h 3"/>
                  <a:gd name="T2" fmla="*/ 1 w 3"/>
                  <a:gd name="T3" fmla="*/ 1 h 3"/>
                  <a:gd name="T4" fmla="*/ 7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1" name="Freeform 566">
                <a:extLst>
                  <a:ext uri="{FF2B5EF4-FFF2-40B4-BE49-F238E27FC236}">
                    <a16:creationId xmlns:a16="http://schemas.microsoft.com/office/drawing/2014/main" id="{8031E831-DA2E-4538-80F5-A14CBF2C4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532"/>
                <a:ext cx="8" cy="8"/>
              </a:xfrm>
              <a:custGeom>
                <a:avLst/>
                <a:gdLst>
                  <a:gd name="T0" fmla="*/ 8 w 5"/>
                  <a:gd name="T1" fmla="*/ 13 h 5"/>
                  <a:gd name="T2" fmla="*/ 13 w 5"/>
                  <a:gd name="T3" fmla="*/ 0 h 5"/>
                  <a:gd name="T4" fmla="*/ 8 w 5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cubicBezTo>
                      <a:pt x="1" y="2"/>
                      <a:pt x="0" y="1"/>
                      <a:pt x="3" y="0"/>
                    </a:cubicBezTo>
                    <a:cubicBezTo>
                      <a:pt x="5" y="2"/>
                      <a:pt x="4" y="5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2" name="Freeform 567">
                <a:extLst>
                  <a:ext uri="{FF2B5EF4-FFF2-40B4-BE49-F238E27FC236}">
                    <a16:creationId xmlns:a16="http://schemas.microsoft.com/office/drawing/2014/main" id="{0F322DBB-F23C-488B-99B7-DEBDA7BFC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497"/>
                <a:ext cx="3" cy="6"/>
              </a:xfrm>
              <a:custGeom>
                <a:avLst/>
                <a:gdLst>
                  <a:gd name="T0" fmla="*/ 0 w 2"/>
                  <a:gd name="T1" fmla="*/ 14 h 4"/>
                  <a:gd name="T2" fmla="*/ 5 w 2"/>
                  <a:gd name="T3" fmla="*/ 0 h 4"/>
                  <a:gd name="T4" fmla="*/ 8 w 2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3" name="Freeform 568">
                <a:extLst>
                  <a:ext uri="{FF2B5EF4-FFF2-40B4-BE49-F238E27FC236}">
                    <a16:creationId xmlns:a16="http://schemas.microsoft.com/office/drawing/2014/main" id="{340F32FD-D30B-447A-A2DF-5A11F4891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440"/>
                <a:ext cx="5" cy="4"/>
              </a:xfrm>
              <a:custGeom>
                <a:avLst/>
                <a:gdLst>
                  <a:gd name="T0" fmla="*/ 5 w 3"/>
                  <a:gd name="T1" fmla="*/ 5 h 3"/>
                  <a:gd name="T2" fmla="*/ 0 w 3"/>
                  <a:gd name="T3" fmla="*/ 7 h 3"/>
                  <a:gd name="T4" fmla="*/ 8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2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4" name="Freeform 569">
                <a:extLst>
                  <a:ext uri="{FF2B5EF4-FFF2-40B4-BE49-F238E27FC236}">
                    <a16:creationId xmlns:a16="http://schemas.microsoft.com/office/drawing/2014/main" id="{ECEC0EB0-12C7-482D-BBEE-92CBE8D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397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5" name="Freeform 570">
                <a:extLst>
                  <a:ext uri="{FF2B5EF4-FFF2-40B4-BE49-F238E27FC236}">
                    <a16:creationId xmlns:a16="http://schemas.microsoft.com/office/drawing/2014/main" id="{2D02C57F-EA4E-4BBC-AEA3-76374D1BB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376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6" name="Freeform 571">
                <a:extLst>
                  <a:ext uri="{FF2B5EF4-FFF2-40B4-BE49-F238E27FC236}">
                    <a16:creationId xmlns:a16="http://schemas.microsoft.com/office/drawing/2014/main" id="{6DB61969-F215-4D8F-8857-FB2808B44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359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7" name="Freeform 572">
                <a:extLst>
                  <a:ext uri="{FF2B5EF4-FFF2-40B4-BE49-F238E27FC236}">
                    <a16:creationId xmlns:a16="http://schemas.microsoft.com/office/drawing/2014/main" id="{2B386F39-5447-4D24-96E6-0C69A6D9F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291"/>
                <a:ext cx="9" cy="8"/>
              </a:xfrm>
              <a:custGeom>
                <a:avLst/>
                <a:gdLst>
                  <a:gd name="T0" fmla="*/ 12 w 6"/>
                  <a:gd name="T1" fmla="*/ 8 h 5"/>
                  <a:gd name="T2" fmla="*/ 14 w 6"/>
                  <a:gd name="T3" fmla="*/ 0 h 5"/>
                  <a:gd name="T4" fmla="*/ 5 w 6"/>
                  <a:gd name="T5" fmla="*/ 16 h 5"/>
                  <a:gd name="T6" fmla="*/ 5 w 6"/>
                  <a:gd name="T7" fmla="*/ 1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2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6" y="2"/>
                      <a:pt x="4" y="5"/>
                      <a:pt x="1" y="4"/>
                    </a:cubicBezTo>
                    <a:cubicBezTo>
                      <a:pt x="1" y="4"/>
                      <a:pt x="0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8" name="Freeform 573">
                <a:extLst>
                  <a:ext uri="{FF2B5EF4-FFF2-40B4-BE49-F238E27FC236}">
                    <a16:creationId xmlns:a16="http://schemas.microsoft.com/office/drawing/2014/main" id="{D054B4EE-281E-47A5-A4F1-F94594A6B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266"/>
                <a:ext cx="3" cy="4"/>
              </a:xfrm>
              <a:custGeom>
                <a:avLst/>
                <a:gdLst>
                  <a:gd name="T0" fmla="*/ 0 w 2"/>
                  <a:gd name="T1" fmla="*/ 5 h 3"/>
                  <a:gd name="T2" fmla="*/ 5 w 2"/>
                  <a:gd name="T3" fmla="*/ 7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29" name="Freeform 574">
                <a:extLst>
                  <a:ext uri="{FF2B5EF4-FFF2-40B4-BE49-F238E27FC236}">
                    <a16:creationId xmlns:a16="http://schemas.microsoft.com/office/drawing/2014/main" id="{FACBCA91-8126-4E61-AD59-F777B730E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1243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7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0" name="Freeform 575">
                <a:extLst>
                  <a:ext uri="{FF2B5EF4-FFF2-40B4-BE49-F238E27FC236}">
                    <a16:creationId xmlns:a16="http://schemas.microsoft.com/office/drawing/2014/main" id="{00D58C21-7FEE-4B20-9EA4-00196CD33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688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5 w 3"/>
                  <a:gd name="T3" fmla="*/ 8 h 2"/>
                  <a:gd name="T4" fmla="*/ 5 w 3"/>
                  <a:gd name="T5" fmla="*/ 0 h 2"/>
                  <a:gd name="T6" fmla="*/ 1 w 3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3" y="0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1" name="Freeform 576">
                <a:extLst>
                  <a:ext uri="{FF2B5EF4-FFF2-40B4-BE49-F238E27FC236}">
                    <a16:creationId xmlns:a16="http://schemas.microsoft.com/office/drawing/2014/main" id="{CA52474A-37F1-4D0E-9481-5FB35E1E4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670"/>
                <a:ext cx="3" cy="4"/>
              </a:xfrm>
              <a:custGeom>
                <a:avLst/>
                <a:gdLst>
                  <a:gd name="T0" fmla="*/ 0 w 2"/>
                  <a:gd name="T1" fmla="*/ 5 h 3"/>
                  <a:gd name="T2" fmla="*/ 8 w 2"/>
                  <a:gd name="T3" fmla="*/ 5 h 3"/>
                  <a:gd name="T4" fmla="*/ 0 w 2"/>
                  <a:gd name="T5" fmla="*/ 5 h 3"/>
                  <a:gd name="T6" fmla="*/ 8 w 2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2"/>
                    </a:cubicBezTo>
                    <a:cubicBezTo>
                      <a:pt x="0" y="2"/>
                      <a:pt x="1" y="3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2" name="Freeform 577">
                <a:extLst>
                  <a:ext uri="{FF2B5EF4-FFF2-40B4-BE49-F238E27FC236}">
                    <a16:creationId xmlns:a16="http://schemas.microsoft.com/office/drawing/2014/main" id="{18E2B05B-28FF-4661-B210-2E250FBCD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624"/>
                <a:ext cx="3" cy="5"/>
              </a:xfrm>
              <a:custGeom>
                <a:avLst/>
                <a:gdLst>
                  <a:gd name="T0" fmla="*/ 0 w 2"/>
                  <a:gd name="T1" fmla="*/ 5 h 3"/>
                  <a:gd name="T2" fmla="*/ 0 w 2"/>
                  <a:gd name="T3" fmla="*/ 13 h 3"/>
                  <a:gd name="T4" fmla="*/ 8 w 2"/>
                  <a:gd name="T5" fmla="*/ 0 h 3"/>
                  <a:gd name="T6" fmla="*/ 0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3" name="Freeform 578">
                <a:extLst>
                  <a:ext uri="{FF2B5EF4-FFF2-40B4-BE49-F238E27FC236}">
                    <a16:creationId xmlns:a16="http://schemas.microsoft.com/office/drawing/2014/main" id="{65B20D72-457C-42E8-8E29-29F920414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609"/>
                <a:ext cx="5" cy="5"/>
              </a:xfrm>
              <a:custGeom>
                <a:avLst/>
                <a:gdLst>
                  <a:gd name="T0" fmla="*/ 8 w 3"/>
                  <a:gd name="T1" fmla="*/ 0 h 3"/>
                  <a:gd name="T2" fmla="*/ 0 w 3"/>
                  <a:gd name="T3" fmla="*/ 13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0" y="1"/>
                      <a:pt x="0" y="3"/>
                    </a:cubicBezTo>
                    <a:cubicBezTo>
                      <a:pt x="3" y="2"/>
                      <a:pt x="1" y="2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4" name="Freeform 579">
                <a:extLst>
                  <a:ext uri="{FF2B5EF4-FFF2-40B4-BE49-F238E27FC236}">
                    <a16:creationId xmlns:a16="http://schemas.microsoft.com/office/drawing/2014/main" id="{65AFC124-50C5-4B7D-9895-9633FEE3C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590"/>
                <a:ext cx="5" cy="3"/>
              </a:xfrm>
              <a:custGeom>
                <a:avLst/>
                <a:gdLst>
                  <a:gd name="T0" fmla="*/ 0 w 3"/>
                  <a:gd name="T1" fmla="*/ 0 h 2"/>
                  <a:gd name="T2" fmla="*/ 5 w 3"/>
                  <a:gd name="T3" fmla="*/ 8 h 2"/>
                  <a:gd name="T4" fmla="*/ 5 w 3"/>
                  <a:gd name="T5" fmla="*/ 0 h 2"/>
                  <a:gd name="T6" fmla="*/ 13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3" y="1"/>
                      <a:pt x="3" y="1"/>
                      <a:pt x="1" y="0"/>
                    </a:cubicBezTo>
                    <a:cubicBezTo>
                      <a:pt x="0" y="2"/>
                      <a:pt x="2" y="1"/>
                      <a:pt x="3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5" name="Freeform 580">
                <a:extLst>
                  <a:ext uri="{FF2B5EF4-FFF2-40B4-BE49-F238E27FC236}">
                    <a16:creationId xmlns:a16="http://schemas.microsoft.com/office/drawing/2014/main" id="{81EC6BB2-A1B1-45D8-8D0A-3E4B81B9E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568"/>
                <a:ext cx="5" cy="6"/>
              </a:xfrm>
              <a:custGeom>
                <a:avLst/>
                <a:gdLst>
                  <a:gd name="T0" fmla="*/ 0 w 3"/>
                  <a:gd name="T1" fmla="*/ 0 h 4"/>
                  <a:gd name="T2" fmla="*/ 5 w 3"/>
                  <a:gd name="T3" fmla="*/ 14 h 4"/>
                  <a:gd name="T4" fmla="*/ 0 w 3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2"/>
                      <a:pt x="3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6" name="Freeform 581">
                <a:extLst>
                  <a:ext uri="{FF2B5EF4-FFF2-40B4-BE49-F238E27FC236}">
                    <a16:creationId xmlns:a16="http://schemas.microsoft.com/office/drawing/2014/main" id="{87309189-B337-44C4-BCA7-026D2E035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530"/>
                <a:ext cx="4" cy="5"/>
              </a:xfrm>
              <a:custGeom>
                <a:avLst/>
                <a:gdLst>
                  <a:gd name="T0" fmla="*/ 1 w 3"/>
                  <a:gd name="T1" fmla="*/ 5 h 3"/>
                  <a:gd name="T2" fmla="*/ 1 w 3"/>
                  <a:gd name="T3" fmla="*/ 13 h 3"/>
                  <a:gd name="T4" fmla="*/ 7 w 3"/>
                  <a:gd name="T5" fmla="*/ 0 h 3"/>
                  <a:gd name="T6" fmla="*/ 1 w 3"/>
                  <a:gd name="T7" fmla="*/ 0 h 3"/>
                  <a:gd name="T8" fmla="*/ 1 w 3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3" y="2"/>
                      <a:pt x="2" y="2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7" name="Freeform 582">
                <a:extLst>
                  <a:ext uri="{FF2B5EF4-FFF2-40B4-BE49-F238E27FC236}">
                    <a16:creationId xmlns:a16="http://schemas.microsoft.com/office/drawing/2014/main" id="{12806EFA-2491-4D27-8ED5-9F15B7DB3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520"/>
                <a:ext cx="4" cy="4"/>
              </a:xfrm>
              <a:custGeom>
                <a:avLst/>
                <a:gdLst>
                  <a:gd name="T0" fmla="*/ 1 w 3"/>
                  <a:gd name="T1" fmla="*/ 7 h 3"/>
                  <a:gd name="T2" fmla="*/ 0 w 3"/>
                  <a:gd name="T3" fmla="*/ 0 h 3"/>
                  <a:gd name="T4" fmla="*/ 7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2" y="1"/>
                      <a:pt x="2" y="1"/>
                      <a:pt x="3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8" name="Freeform 583">
                <a:extLst>
                  <a:ext uri="{FF2B5EF4-FFF2-40B4-BE49-F238E27FC236}">
                    <a16:creationId xmlns:a16="http://schemas.microsoft.com/office/drawing/2014/main" id="{180F4A19-1874-4E92-9765-08C1DF6DA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555"/>
                <a:ext cx="6" cy="6"/>
              </a:xfrm>
              <a:custGeom>
                <a:avLst/>
                <a:gdLst>
                  <a:gd name="T0" fmla="*/ 5 w 4"/>
                  <a:gd name="T1" fmla="*/ 0 h 4"/>
                  <a:gd name="T2" fmla="*/ 5 w 4"/>
                  <a:gd name="T3" fmla="*/ 14 h 4"/>
                  <a:gd name="T4" fmla="*/ 5 w 4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4" y="3"/>
                      <a:pt x="3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39" name="Freeform 584">
                <a:extLst>
                  <a:ext uri="{FF2B5EF4-FFF2-40B4-BE49-F238E27FC236}">
                    <a16:creationId xmlns:a16="http://schemas.microsoft.com/office/drawing/2014/main" id="{0A33506C-73F6-4076-91C5-3574A2A7F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588"/>
                <a:ext cx="6" cy="5"/>
              </a:xfrm>
              <a:custGeom>
                <a:avLst/>
                <a:gdLst>
                  <a:gd name="T0" fmla="*/ 0 w 4"/>
                  <a:gd name="T1" fmla="*/ 0 h 3"/>
                  <a:gd name="T2" fmla="*/ 12 w 4"/>
                  <a:gd name="T3" fmla="*/ 8 h 3"/>
                  <a:gd name="T4" fmla="*/ 5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2"/>
                      <a:pt x="1" y="3"/>
                      <a:pt x="3" y="2"/>
                    </a:cubicBezTo>
                    <a:cubicBezTo>
                      <a:pt x="4" y="0"/>
                      <a:pt x="2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0" name="Freeform 585">
                <a:extLst>
                  <a:ext uri="{FF2B5EF4-FFF2-40B4-BE49-F238E27FC236}">
                    <a16:creationId xmlns:a16="http://schemas.microsoft.com/office/drawing/2014/main" id="{7A902314-E3C6-4FF0-8AEC-40552442D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649"/>
                <a:ext cx="6" cy="7"/>
              </a:xfrm>
              <a:custGeom>
                <a:avLst/>
                <a:gdLst>
                  <a:gd name="T0" fmla="*/ 5 w 4"/>
                  <a:gd name="T1" fmla="*/ 6 h 5"/>
                  <a:gd name="T2" fmla="*/ 5 w 4"/>
                  <a:gd name="T3" fmla="*/ 14 h 5"/>
                  <a:gd name="T4" fmla="*/ 8 w 4"/>
                  <a:gd name="T5" fmla="*/ 0 h 5"/>
                  <a:gd name="T6" fmla="*/ 0 w 4"/>
                  <a:gd name="T7" fmla="*/ 1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1" y="3"/>
                      <a:pt x="1" y="4"/>
                      <a:pt x="1" y="5"/>
                    </a:cubicBezTo>
                    <a:cubicBezTo>
                      <a:pt x="4" y="4"/>
                      <a:pt x="4" y="2"/>
                      <a:pt x="2" y="0"/>
                    </a:cubicBezTo>
                    <a:cubicBezTo>
                      <a:pt x="0" y="1"/>
                      <a:pt x="0" y="2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1" name="Freeform 586">
                <a:extLst>
                  <a:ext uri="{FF2B5EF4-FFF2-40B4-BE49-F238E27FC236}">
                    <a16:creationId xmlns:a16="http://schemas.microsoft.com/office/drawing/2014/main" id="{D02D7811-1D44-48A8-8FBE-65BAEFF60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692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2" name="Freeform 587">
                <a:extLst>
                  <a:ext uri="{FF2B5EF4-FFF2-40B4-BE49-F238E27FC236}">
                    <a16:creationId xmlns:a16="http://schemas.microsoft.com/office/drawing/2014/main" id="{A0BCFECB-6EBC-443D-B6AA-ABF60FFFA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727"/>
                <a:ext cx="9" cy="11"/>
              </a:xfrm>
              <a:custGeom>
                <a:avLst/>
                <a:gdLst>
                  <a:gd name="T0" fmla="*/ 8 w 6"/>
                  <a:gd name="T1" fmla="*/ 20 h 7"/>
                  <a:gd name="T2" fmla="*/ 5 w 6"/>
                  <a:gd name="T3" fmla="*/ 0 h 7"/>
                  <a:gd name="T4" fmla="*/ 0 w 6"/>
                  <a:gd name="T5" fmla="*/ 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2" y="5"/>
                    </a:moveTo>
                    <a:cubicBezTo>
                      <a:pt x="1" y="4"/>
                      <a:pt x="1" y="2"/>
                      <a:pt x="1" y="0"/>
                    </a:cubicBezTo>
                    <a:cubicBezTo>
                      <a:pt x="6" y="1"/>
                      <a:pt x="0" y="7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3" name="Freeform 588">
                <a:extLst>
                  <a:ext uri="{FF2B5EF4-FFF2-40B4-BE49-F238E27FC236}">
                    <a16:creationId xmlns:a16="http://schemas.microsoft.com/office/drawing/2014/main" id="{A16213CF-61EE-4BC2-9068-F3039045E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767"/>
                <a:ext cx="3" cy="6"/>
              </a:xfrm>
              <a:custGeom>
                <a:avLst/>
                <a:gdLst>
                  <a:gd name="T0" fmla="*/ 8 w 2"/>
                  <a:gd name="T1" fmla="*/ 14 h 4"/>
                  <a:gd name="T2" fmla="*/ 8 w 2"/>
                  <a:gd name="T3" fmla="*/ 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4" name="Freeform 589">
                <a:extLst>
                  <a:ext uri="{FF2B5EF4-FFF2-40B4-BE49-F238E27FC236}">
                    <a16:creationId xmlns:a16="http://schemas.microsoft.com/office/drawing/2014/main" id="{E4EFB949-B2CF-4938-A180-DD5724899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758"/>
                <a:ext cx="6" cy="4"/>
              </a:xfrm>
              <a:custGeom>
                <a:avLst/>
                <a:gdLst>
                  <a:gd name="T0" fmla="*/ 14 w 4"/>
                  <a:gd name="T1" fmla="*/ 7 h 3"/>
                  <a:gd name="T2" fmla="*/ 5 w 4"/>
                  <a:gd name="T3" fmla="*/ 0 h 3"/>
                  <a:gd name="T4" fmla="*/ 0 w 4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5" name="Freeform 590">
                <a:extLst>
                  <a:ext uri="{FF2B5EF4-FFF2-40B4-BE49-F238E27FC236}">
                    <a16:creationId xmlns:a16="http://schemas.microsoft.com/office/drawing/2014/main" id="{86142F1E-5951-49A1-8633-CE00254E8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792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0 w 1"/>
                  <a:gd name="T3" fmla="*/ 8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6" name="Freeform 591">
                <a:extLst>
                  <a:ext uri="{FF2B5EF4-FFF2-40B4-BE49-F238E27FC236}">
                    <a16:creationId xmlns:a16="http://schemas.microsoft.com/office/drawing/2014/main" id="{DDABEC80-2395-44DC-AAC9-1BE0F1B61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755"/>
                <a:ext cx="3" cy="6"/>
              </a:xfrm>
              <a:custGeom>
                <a:avLst/>
                <a:gdLst>
                  <a:gd name="T0" fmla="*/ 5 w 2"/>
                  <a:gd name="T1" fmla="*/ 14 h 4"/>
                  <a:gd name="T2" fmla="*/ 0 w 2"/>
                  <a:gd name="T3" fmla="*/ 5 h 4"/>
                  <a:gd name="T4" fmla="*/ 8 w 2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7" name="Freeform 592">
                <a:extLst>
                  <a:ext uri="{FF2B5EF4-FFF2-40B4-BE49-F238E27FC236}">
                    <a16:creationId xmlns:a16="http://schemas.microsoft.com/office/drawing/2014/main" id="{B3506303-1C36-4B34-AA66-89B7B35F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783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8" name="Freeform 593">
                <a:extLst>
                  <a:ext uri="{FF2B5EF4-FFF2-40B4-BE49-F238E27FC236}">
                    <a16:creationId xmlns:a16="http://schemas.microsoft.com/office/drawing/2014/main" id="{C9221238-EED3-43C4-B9B6-762D400C5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741"/>
                <a:ext cx="4" cy="4"/>
              </a:xfrm>
              <a:custGeom>
                <a:avLst/>
                <a:gdLst>
                  <a:gd name="T0" fmla="*/ 7 w 3"/>
                  <a:gd name="T1" fmla="*/ 7 h 3"/>
                  <a:gd name="T2" fmla="*/ 5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0" y="3"/>
                      <a:pt x="0" y="2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49" name="Freeform 594">
                <a:extLst>
                  <a:ext uri="{FF2B5EF4-FFF2-40B4-BE49-F238E27FC236}">
                    <a16:creationId xmlns:a16="http://schemas.microsoft.com/office/drawing/2014/main" id="{1370986C-2A70-4379-B708-245C32A94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1715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0" name="Freeform 595">
                <a:extLst>
                  <a:ext uri="{FF2B5EF4-FFF2-40B4-BE49-F238E27FC236}">
                    <a16:creationId xmlns:a16="http://schemas.microsoft.com/office/drawing/2014/main" id="{6D44D257-1D06-4E0C-8D7B-8F69D3EFD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789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1" name="Freeform 596">
                <a:extLst>
                  <a:ext uri="{FF2B5EF4-FFF2-40B4-BE49-F238E27FC236}">
                    <a16:creationId xmlns:a16="http://schemas.microsoft.com/office/drawing/2014/main" id="{6BF4107E-553D-411D-8BC5-1C222ED41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312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2" name="Freeform 597">
                <a:extLst>
                  <a:ext uri="{FF2B5EF4-FFF2-40B4-BE49-F238E27FC236}">
                    <a16:creationId xmlns:a16="http://schemas.microsoft.com/office/drawing/2014/main" id="{6531B5E8-7FF9-4E96-A466-7A8FE35C0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341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0 h 2"/>
                  <a:gd name="T4" fmla="*/ 5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3" name="Freeform 598">
                <a:extLst>
                  <a:ext uri="{FF2B5EF4-FFF2-40B4-BE49-F238E27FC236}">
                    <a16:creationId xmlns:a16="http://schemas.microsoft.com/office/drawing/2014/main" id="{52A31416-E96D-4A31-8BF8-2FE7ECDD3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1" y="1352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0"/>
                    </a:cubicBezTo>
                    <a:cubicBezTo>
                      <a:pt x="1" y="1"/>
                      <a:pt x="0" y="1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4" name="Freeform 599">
                <a:extLst>
                  <a:ext uri="{FF2B5EF4-FFF2-40B4-BE49-F238E27FC236}">
                    <a16:creationId xmlns:a16="http://schemas.microsoft.com/office/drawing/2014/main" id="{80CFCB53-CDC2-4ED3-9C93-80C822E5C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375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5" name="Freeform 600">
                <a:extLst>
                  <a:ext uri="{FF2B5EF4-FFF2-40B4-BE49-F238E27FC236}">
                    <a16:creationId xmlns:a16="http://schemas.microsoft.com/office/drawing/2014/main" id="{36D1A2A8-EFE4-4B6B-9AA4-BDE0F68BD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396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6" name="Freeform 601">
                <a:extLst>
                  <a:ext uri="{FF2B5EF4-FFF2-40B4-BE49-F238E27FC236}">
                    <a16:creationId xmlns:a16="http://schemas.microsoft.com/office/drawing/2014/main" id="{8BB7D80B-427E-4661-B393-0964A7BE4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41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7" name="Freeform 602">
                <a:extLst>
                  <a:ext uri="{FF2B5EF4-FFF2-40B4-BE49-F238E27FC236}">
                    <a16:creationId xmlns:a16="http://schemas.microsoft.com/office/drawing/2014/main" id="{F7A47A22-1B36-41EB-A895-8C57C4FE4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247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8" name="Freeform 603">
                <a:extLst>
                  <a:ext uri="{FF2B5EF4-FFF2-40B4-BE49-F238E27FC236}">
                    <a16:creationId xmlns:a16="http://schemas.microsoft.com/office/drawing/2014/main" id="{2C974A3A-752E-46BD-9119-9BC2D18CC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216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59" name="Freeform 604">
                <a:extLst>
                  <a:ext uri="{FF2B5EF4-FFF2-40B4-BE49-F238E27FC236}">
                    <a16:creationId xmlns:a16="http://schemas.microsoft.com/office/drawing/2014/main" id="{50A4F52E-0C69-4BE0-A070-F18108024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243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5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0" name="Freeform 605">
                <a:extLst>
                  <a:ext uri="{FF2B5EF4-FFF2-40B4-BE49-F238E27FC236}">
                    <a16:creationId xmlns:a16="http://schemas.microsoft.com/office/drawing/2014/main" id="{FF91CAF9-8A4D-4D22-B9B5-601EB16EE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288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61" name="Freeform 606">
                <a:extLst>
                  <a:ext uri="{FF2B5EF4-FFF2-40B4-BE49-F238E27FC236}">
                    <a16:creationId xmlns:a16="http://schemas.microsoft.com/office/drawing/2014/main" id="{2EA2F779-2BE4-40D4-9C88-847B3B2B5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1261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44" name="Group 607">
              <a:extLst>
                <a:ext uri="{FF2B5EF4-FFF2-40B4-BE49-F238E27FC236}">
                  <a16:creationId xmlns:a16="http://schemas.microsoft.com/office/drawing/2014/main" id="{72B73A96-8812-41CA-8B4B-3021FDCF3F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" y="1103"/>
              <a:ext cx="502" cy="897"/>
              <a:chOff x="2552" y="1103"/>
              <a:chExt cx="502" cy="897"/>
            </a:xfrm>
          </p:grpSpPr>
          <p:sp>
            <p:nvSpPr>
              <p:cNvPr id="41462" name="Freeform 608">
                <a:extLst>
                  <a:ext uri="{FF2B5EF4-FFF2-40B4-BE49-F238E27FC236}">
                    <a16:creationId xmlns:a16="http://schemas.microsoft.com/office/drawing/2014/main" id="{A76F359E-831B-4FAA-8376-D66B760C2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352"/>
                <a:ext cx="2" cy="3"/>
              </a:xfrm>
              <a:custGeom>
                <a:avLst/>
                <a:gdLst>
                  <a:gd name="T0" fmla="*/ 8 w 1"/>
                  <a:gd name="T1" fmla="*/ 5 h 2"/>
                  <a:gd name="T2" fmla="*/ 0 w 1"/>
                  <a:gd name="T3" fmla="*/ 5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3" name="Freeform 609">
                <a:extLst>
                  <a:ext uri="{FF2B5EF4-FFF2-40B4-BE49-F238E27FC236}">
                    <a16:creationId xmlns:a16="http://schemas.microsoft.com/office/drawing/2014/main" id="{CA07D757-F204-407F-ADEE-453DADBB3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352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4" name="Freeform 610">
                <a:extLst>
                  <a:ext uri="{FF2B5EF4-FFF2-40B4-BE49-F238E27FC236}">
                    <a16:creationId xmlns:a16="http://schemas.microsoft.com/office/drawing/2014/main" id="{75F4D751-FD11-4B49-8F90-6967D9FB0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384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5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5" name="Freeform 611">
                <a:extLst>
                  <a:ext uri="{FF2B5EF4-FFF2-40B4-BE49-F238E27FC236}">
                    <a16:creationId xmlns:a16="http://schemas.microsoft.com/office/drawing/2014/main" id="{AF984C82-5E9F-4FC7-8D8D-E25719A4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1393"/>
                <a:ext cx="3" cy="1"/>
              </a:xfrm>
              <a:custGeom>
                <a:avLst/>
                <a:gdLst>
                  <a:gd name="T0" fmla="*/ 5 w 2"/>
                  <a:gd name="T1" fmla="*/ 0 h 1"/>
                  <a:gd name="T2" fmla="*/ 5 w 2"/>
                  <a:gd name="T3" fmla="*/ 1 h 1"/>
                  <a:gd name="T4" fmla="*/ 5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6" name="Freeform 612">
                <a:extLst>
                  <a:ext uri="{FF2B5EF4-FFF2-40B4-BE49-F238E27FC236}">
                    <a16:creationId xmlns:a16="http://schemas.microsoft.com/office/drawing/2014/main" id="{797951D9-5FFF-44BB-A89E-2177E8F4A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314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5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7" name="Freeform 613">
                <a:extLst>
                  <a:ext uri="{FF2B5EF4-FFF2-40B4-BE49-F238E27FC236}">
                    <a16:creationId xmlns:a16="http://schemas.microsoft.com/office/drawing/2014/main" id="{27FF5852-1DC1-4817-9A59-0076AFEE9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302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5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8" name="Freeform 614">
                <a:extLst>
                  <a:ext uri="{FF2B5EF4-FFF2-40B4-BE49-F238E27FC236}">
                    <a16:creationId xmlns:a16="http://schemas.microsoft.com/office/drawing/2014/main" id="{599649BA-4BF5-4E38-B7DA-E5D644D6E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266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5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1" y="2"/>
                      <a:pt x="1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9" name="Freeform 615">
                <a:extLst>
                  <a:ext uri="{FF2B5EF4-FFF2-40B4-BE49-F238E27FC236}">
                    <a16:creationId xmlns:a16="http://schemas.microsoft.com/office/drawing/2014/main" id="{1ED0B596-AA49-4A04-91DF-575605AEF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" y="1294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5 w 2"/>
                  <a:gd name="T3" fmla="*/ 8 h 1"/>
                  <a:gd name="T4" fmla="*/ 5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0" name="Freeform 616">
                <a:extLst>
                  <a:ext uri="{FF2B5EF4-FFF2-40B4-BE49-F238E27FC236}">
                    <a16:creationId xmlns:a16="http://schemas.microsoft.com/office/drawing/2014/main" id="{72F92826-1017-4C46-8931-4F056FD0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306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5 w 2"/>
                  <a:gd name="T3" fmla="*/ 8 h 1"/>
                  <a:gd name="T4" fmla="*/ 5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1" name="Freeform 617">
                <a:extLst>
                  <a:ext uri="{FF2B5EF4-FFF2-40B4-BE49-F238E27FC236}">
                    <a16:creationId xmlns:a16="http://schemas.microsoft.com/office/drawing/2014/main" id="{87AC9CE4-6F40-4D30-BE78-2D0E0BB6D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302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" name="Freeform 618">
                <a:extLst>
                  <a:ext uri="{FF2B5EF4-FFF2-40B4-BE49-F238E27FC236}">
                    <a16:creationId xmlns:a16="http://schemas.microsoft.com/office/drawing/2014/main" id="{56A471DC-2EBC-4C85-8AFF-20E769CDE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1334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5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1" y="2"/>
                      <a:pt x="1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" name="Freeform 619">
                <a:extLst>
                  <a:ext uri="{FF2B5EF4-FFF2-40B4-BE49-F238E27FC236}">
                    <a16:creationId xmlns:a16="http://schemas.microsoft.com/office/drawing/2014/main" id="{E7D8B244-F75C-48BE-921D-FC7886A50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331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" name="Freeform 620">
                <a:extLst>
                  <a:ext uri="{FF2B5EF4-FFF2-40B4-BE49-F238E27FC236}">
                    <a16:creationId xmlns:a16="http://schemas.microsoft.com/office/drawing/2014/main" id="{574CA828-C4AA-4351-8591-F6B85D833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0" y="1375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5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1" y="2"/>
                      <a:pt x="1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" name="Freeform 621">
                <a:extLst>
                  <a:ext uri="{FF2B5EF4-FFF2-40B4-BE49-F238E27FC236}">
                    <a16:creationId xmlns:a16="http://schemas.microsoft.com/office/drawing/2014/main" id="{B29031F9-07E4-4FEA-B061-FA4EAED61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2" y="1387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5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1" y="2"/>
                      <a:pt x="1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" name="Freeform 622">
                <a:extLst>
                  <a:ext uri="{FF2B5EF4-FFF2-40B4-BE49-F238E27FC236}">
                    <a16:creationId xmlns:a16="http://schemas.microsoft.com/office/drawing/2014/main" id="{4F504AA8-9E82-42E4-BEA1-F7C80D3DE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355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" name="Freeform 623">
                <a:extLst>
                  <a:ext uri="{FF2B5EF4-FFF2-40B4-BE49-F238E27FC236}">
                    <a16:creationId xmlns:a16="http://schemas.microsoft.com/office/drawing/2014/main" id="{692168CA-6604-413F-9C46-F3C7BC989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1226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5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" name="Freeform 624">
                <a:extLst>
                  <a:ext uri="{FF2B5EF4-FFF2-40B4-BE49-F238E27FC236}">
                    <a16:creationId xmlns:a16="http://schemas.microsoft.com/office/drawing/2014/main" id="{9F955730-01A7-4471-9A95-8FA554AE0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" name="Freeform 625">
                <a:extLst>
                  <a:ext uri="{FF2B5EF4-FFF2-40B4-BE49-F238E27FC236}">
                    <a16:creationId xmlns:a16="http://schemas.microsoft.com/office/drawing/2014/main" id="{93277614-B43F-4A42-B78C-5AEDC00E1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28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" name="Freeform 626">
                <a:extLst>
                  <a:ext uri="{FF2B5EF4-FFF2-40B4-BE49-F238E27FC236}">
                    <a16:creationId xmlns:a16="http://schemas.microsoft.com/office/drawing/2014/main" id="{51FA4F59-8F6E-4F39-9678-989FDD91B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281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" name="Freeform 627">
                <a:extLst>
                  <a:ext uri="{FF2B5EF4-FFF2-40B4-BE49-F238E27FC236}">
                    <a16:creationId xmlns:a16="http://schemas.microsoft.com/office/drawing/2014/main" id="{264A1B98-CC80-494B-AED5-FBF9DDE4D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22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" name="Freeform 628">
                <a:extLst>
                  <a:ext uri="{FF2B5EF4-FFF2-40B4-BE49-F238E27FC236}">
                    <a16:creationId xmlns:a16="http://schemas.microsoft.com/office/drawing/2014/main" id="{DBC45CE1-5C9E-434D-9572-51FAD7176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5" y="125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" name="Freeform 629">
                <a:extLst>
                  <a:ext uri="{FF2B5EF4-FFF2-40B4-BE49-F238E27FC236}">
                    <a16:creationId xmlns:a16="http://schemas.microsoft.com/office/drawing/2014/main" id="{0D3155AB-B65F-4020-974E-F360A8EB3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12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" name="Freeform 630">
                <a:extLst>
                  <a:ext uri="{FF2B5EF4-FFF2-40B4-BE49-F238E27FC236}">
                    <a16:creationId xmlns:a16="http://schemas.microsoft.com/office/drawing/2014/main" id="{015E9F87-BCD0-4D00-A21C-DFD624DD4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2" y="1229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" name="Freeform 631">
                <a:extLst>
                  <a:ext uri="{FF2B5EF4-FFF2-40B4-BE49-F238E27FC236}">
                    <a16:creationId xmlns:a16="http://schemas.microsoft.com/office/drawing/2014/main" id="{23857B10-A0AB-4731-A3D4-0E6AA32D0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0" y="13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" name="Freeform 632">
                <a:extLst>
                  <a:ext uri="{FF2B5EF4-FFF2-40B4-BE49-F238E27FC236}">
                    <a16:creationId xmlns:a16="http://schemas.microsoft.com/office/drawing/2014/main" id="{78A33A8B-5311-4862-B910-0DA222462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4" y="144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" name="Freeform 633">
                <a:extLst>
                  <a:ext uri="{FF2B5EF4-FFF2-40B4-BE49-F238E27FC236}">
                    <a16:creationId xmlns:a16="http://schemas.microsoft.com/office/drawing/2014/main" id="{04416D47-569C-4CC8-9D27-A84D84DAA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2" y="147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" name="Freeform 634">
                <a:extLst>
                  <a:ext uri="{FF2B5EF4-FFF2-40B4-BE49-F238E27FC236}">
                    <a16:creationId xmlns:a16="http://schemas.microsoft.com/office/drawing/2014/main" id="{6EB06CAD-8ECA-4EAA-A438-2BD6665C7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50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" name="Freeform 635">
                <a:extLst>
                  <a:ext uri="{FF2B5EF4-FFF2-40B4-BE49-F238E27FC236}">
                    <a16:creationId xmlns:a16="http://schemas.microsoft.com/office/drawing/2014/main" id="{908E6481-21C6-4AEE-B8CA-B6CA7E173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556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8 h 2"/>
                  <a:gd name="T4" fmla="*/ 1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" name="Freeform 636">
                <a:extLst>
                  <a:ext uri="{FF2B5EF4-FFF2-40B4-BE49-F238E27FC236}">
                    <a16:creationId xmlns:a16="http://schemas.microsoft.com/office/drawing/2014/main" id="{E249183A-CC07-4B36-945A-D9EEA1CFA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6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1" name="Freeform 637">
                <a:extLst>
                  <a:ext uri="{FF2B5EF4-FFF2-40B4-BE49-F238E27FC236}">
                    <a16:creationId xmlns:a16="http://schemas.microsoft.com/office/drawing/2014/main" id="{FF07AF28-26F0-4EB6-BD4D-04BB59B88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61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2" name="Freeform 638">
                <a:extLst>
                  <a:ext uri="{FF2B5EF4-FFF2-40B4-BE49-F238E27FC236}">
                    <a16:creationId xmlns:a16="http://schemas.microsoft.com/office/drawing/2014/main" id="{3DF2A527-35D8-4265-BE13-6B9AF5FD1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64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3" name="Freeform 639">
                <a:extLst>
                  <a:ext uri="{FF2B5EF4-FFF2-40B4-BE49-F238E27FC236}">
                    <a16:creationId xmlns:a16="http://schemas.microsoft.com/office/drawing/2014/main" id="{52FBD102-8F6B-4652-B2EC-BC631D6F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659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8 h 1"/>
                  <a:gd name="T4" fmla="*/ 1 w 1"/>
                  <a:gd name="T5" fmla="*/ 0 h 1"/>
                  <a:gd name="T6" fmla="*/ 1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4" name="Freeform 640">
                <a:extLst>
                  <a:ext uri="{FF2B5EF4-FFF2-40B4-BE49-F238E27FC236}">
                    <a16:creationId xmlns:a16="http://schemas.microsoft.com/office/drawing/2014/main" id="{2CA1F16E-161A-45D4-AB0A-4E816BD5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5" name="Freeform 641">
                <a:extLst>
                  <a:ext uri="{FF2B5EF4-FFF2-40B4-BE49-F238E27FC236}">
                    <a16:creationId xmlns:a16="http://schemas.microsoft.com/office/drawing/2014/main" id="{FEE11E4D-D796-4EF3-A583-6C3BCDA6D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69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6" name="Freeform 642">
                <a:extLst>
                  <a:ext uri="{FF2B5EF4-FFF2-40B4-BE49-F238E27FC236}">
                    <a16:creationId xmlns:a16="http://schemas.microsoft.com/office/drawing/2014/main" id="{2A30579B-893F-40AE-87C0-E4B965698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717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5 h 2"/>
                  <a:gd name="T4" fmla="*/ 8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7" name="Freeform 643">
                <a:extLst>
                  <a:ext uri="{FF2B5EF4-FFF2-40B4-BE49-F238E27FC236}">
                    <a16:creationId xmlns:a16="http://schemas.microsoft.com/office/drawing/2014/main" id="{A18EC903-47CA-430F-BA13-7DD1884A1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764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8" name="Freeform 644">
                <a:extLst>
                  <a:ext uri="{FF2B5EF4-FFF2-40B4-BE49-F238E27FC236}">
                    <a16:creationId xmlns:a16="http://schemas.microsoft.com/office/drawing/2014/main" id="{A74794B6-1C75-45A5-9032-49334FF8F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77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9" name="Freeform 645">
                <a:extLst>
                  <a:ext uri="{FF2B5EF4-FFF2-40B4-BE49-F238E27FC236}">
                    <a16:creationId xmlns:a16="http://schemas.microsoft.com/office/drawing/2014/main" id="{5B8D9FAE-D6B6-4D6B-BDE7-B78939491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77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0" name="Freeform 646">
                <a:extLst>
                  <a:ext uri="{FF2B5EF4-FFF2-40B4-BE49-F238E27FC236}">
                    <a16:creationId xmlns:a16="http://schemas.microsoft.com/office/drawing/2014/main" id="{84A15CA8-B01A-43A1-959A-9EAFA2D62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750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1" name="Freeform 647">
                <a:extLst>
                  <a:ext uri="{FF2B5EF4-FFF2-40B4-BE49-F238E27FC236}">
                    <a16:creationId xmlns:a16="http://schemas.microsoft.com/office/drawing/2014/main" id="{D26FFF5D-A325-4273-8FDB-F2FE557B1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77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2" name="Freeform 648">
                <a:extLst>
                  <a:ext uri="{FF2B5EF4-FFF2-40B4-BE49-F238E27FC236}">
                    <a16:creationId xmlns:a16="http://schemas.microsoft.com/office/drawing/2014/main" id="{8939DB23-9637-468D-B000-47AA4C6B8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774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3" name="Freeform 649">
                <a:extLst>
                  <a:ext uri="{FF2B5EF4-FFF2-40B4-BE49-F238E27FC236}">
                    <a16:creationId xmlns:a16="http://schemas.microsoft.com/office/drawing/2014/main" id="{63D5E2E4-BF97-45C2-B257-315AEED9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9" y="176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4" name="Freeform 650">
                <a:extLst>
                  <a:ext uri="{FF2B5EF4-FFF2-40B4-BE49-F238E27FC236}">
                    <a16:creationId xmlns:a16="http://schemas.microsoft.com/office/drawing/2014/main" id="{9EFBBF5E-02CD-42CC-8F25-A2FF1F93B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1780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0 w 2"/>
                  <a:gd name="T3" fmla="*/ 8 h 1"/>
                  <a:gd name="T4" fmla="*/ 5 w 2"/>
                  <a:gd name="T5" fmla="*/ 8 h 1"/>
                  <a:gd name="T6" fmla="*/ 5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5" name="Freeform 651">
                <a:extLst>
                  <a:ext uri="{FF2B5EF4-FFF2-40B4-BE49-F238E27FC236}">
                    <a16:creationId xmlns:a16="http://schemas.microsoft.com/office/drawing/2014/main" id="{70E64938-474D-4E6C-AF37-90C2A11DB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761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0 h 2"/>
                  <a:gd name="T4" fmla="*/ 8 w 2"/>
                  <a:gd name="T5" fmla="*/ 5 h 2"/>
                  <a:gd name="T6" fmla="*/ 5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6" name="Freeform 652">
                <a:extLst>
                  <a:ext uri="{FF2B5EF4-FFF2-40B4-BE49-F238E27FC236}">
                    <a16:creationId xmlns:a16="http://schemas.microsoft.com/office/drawing/2014/main" id="{9FE9FE6C-FBB4-4249-B57F-A9CB58EAD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753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5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2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7" name="Freeform 653">
                <a:extLst>
                  <a:ext uri="{FF2B5EF4-FFF2-40B4-BE49-F238E27FC236}">
                    <a16:creationId xmlns:a16="http://schemas.microsoft.com/office/drawing/2014/main" id="{14DA0A8E-8E5F-4AF0-A2E8-3EB750399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777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8" name="Freeform 654">
                <a:extLst>
                  <a:ext uri="{FF2B5EF4-FFF2-40B4-BE49-F238E27FC236}">
                    <a16:creationId xmlns:a16="http://schemas.microsoft.com/office/drawing/2014/main" id="{175D0C58-3549-4A8A-A873-F31437E14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714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9" name="Freeform 655">
                <a:extLst>
                  <a:ext uri="{FF2B5EF4-FFF2-40B4-BE49-F238E27FC236}">
                    <a16:creationId xmlns:a16="http://schemas.microsoft.com/office/drawing/2014/main" id="{E1A15761-E4D7-4640-8D55-CAA648EB7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711"/>
                <a:ext cx="2" cy="3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8 h 2"/>
                  <a:gd name="T4" fmla="*/ 0 w 1"/>
                  <a:gd name="T5" fmla="*/ 5 h 2"/>
                  <a:gd name="T6" fmla="*/ 0 w 1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0" name="Freeform 656">
                <a:extLst>
                  <a:ext uri="{FF2B5EF4-FFF2-40B4-BE49-F238E27FC236}">
                    <a16:creationId xmlns:a16="http://schemas.microsoft.com/office/drawing/2014/main" id="{65F0781C-EDE4-481E-8CE4-59F92C5ED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67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1" name="Freeform 657">
                <a:extLst>
                  <a:ext uri="{FF2B5EF4-FFF2-40B4-BE49-F238E27FC236}">
                    <a16:creationId xmlns:a16="http://schemas.microsoft.com/office/drawing/2014/main" id="{A9355B74-03AA-43DA-B84D-C45DB8151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636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2" name="Freeform 658">
                <a:extLst>
                  <a:ext uri="{FF2B5EF4-FFF2-40B4-BE49-F238E27FC236}">
                    <a16:creationId xmlns:a16="http://schemas.microsoft.com/office/drawing/2014/main" id="{31987D70-BA59-4A14-9C80-A4DF9A941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60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3" name="Freeform 659">
                <a:extLst>
                  <a:ext uri="{FF2B5EF4-FFF2-40B4-BE49-F238E27FC236}">
                    <a16:creationId xmlns:a16="http://schemas.microsoft.com/office/drawing/2014/main" id="{5EE53B34-A9E3-47C0-ACCF-458B9D412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57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4" name="Freeform 660">
                <a:extLst>
                  <a:ext uri="{FF2B5EF4-FFF2-40B4-BE49-F238E27FC236}">
                    <a16:creationId xmlns:a16="http://schemas.microsoft.com/office/drawing/2014/main" id="{BE29B620-DAE9-4F67-ABFD-B99A0CD8C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154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5" name="Freeform 661">
                <a:extLst>
                  <a:ext uri="{FF2B5EF4-FFF2-40B4-BE49-F238E27FC236}">
                    <a16:creationId xmlns:a16="http://schemas.microsoft.com/office/drawing/2014/main" id="{D5278D0C-191C-479E-A43E-7D60FAAF5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147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6" name="Freeform 662">
                <a:extLst>
                  <a:ext uri="{FF2B5EF4-FFF2-40B4-BE49-F238E27FC236}">
                    <a16:creationId xmlns:a16="http://schemas.microsoft.com/office/drawing/2014/main" id="{CBF75B78-F893-4218-94DE-A176D2273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48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7" name="Freeform 663">
                <a:extLst>
                  <a:ext uri="{FF2B5EF4-FFF2-40B4-BE49-F238E27FC236}">
                    <a16:creationId xmlns:a16="http://schemas.microsoft.com/office/drawing/2014/main" id="{98CB8C3D-2D8B-4910-A79E-9894582B0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50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8" name="Freeform 664">
                <a:extLst>
                  <a:ext uri="{FF2B5EF4-FFF2-40B4-BE49-F238E27FC236}">
                    <a16:creationId xmlns:a16="http://schemas.microsoft.com/office/drawing/2014/main" id="{D771E75D-8712-45E3-A7A5-EBE3A62D8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4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9" name="Freeform 665">
                <a:extLst>
                  <a:ext uri="{FF2B5EF4-FFF2-40B4-BE49-F238E27FC236}">
                    <a16:creationId xmlns:a16="http://schemas.microsoft.com/office/drawing/2014/main" id="{74DD72CA-257C-4A40-A2C4-CCBA97AE2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142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0" name="Freeform 666">
                <a:extLst>
                  <a:ext uri="{FF2B5EF4-FFF2-40B4-BE49-F238E27FC236}">
                    <a16:creationId xmlns:a16="http://schemas.microsoft.com/office/drawing/2014/main" id="{33D3989F-0D86-4C40-8EDF-743E32D4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20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1" name="Freeform 667">
                <a:extLst>
                  <a:ext uri="{FF2B5EF4-FFF2-40B4-BE49-F238E27FC236}">
                    <a16:creationId xmlns:a16="http://schemas.microsoft.com/office/drawing/2014/main" id="{B4DD7533-F28C-4BEF-A83D-FAF8F40B6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1170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2" name="Freeform 668">
                <a:extLst>
                  <a:ext uri="{FF2B5EF4-FFF2-40B4-BE49-F238E27FC236}">
                    <a16:creationId xmlns:a16="http://schemas.microsoft.com/office/drawing/2014/main" id="{53486726-0CBD-42ED-8A45-855EC8DF5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1158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3" name="Freeform 669">
                <a:extLst>
                  <a:ext uri="{FF2B5EF4-FFF2-40B4-BE49-F238E27FC236}">
                    <a16:creationId xmlns:a16="http://schemas.microsoft.com/office/drawing/2014/main" id="{C0C9FAC5-2D9B-4DE9-B3CD-8E2D04DC5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237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5 w 2"/>
                  <a:gd name="T3" fmla="*/ 7 h 3"/>
                  <a:gd name="T4" fmla="*/ 8 w 2"/>
                  <a:gd name="T5" fmla="*/ 5 h 3"/>
                  <a:gd name="T6" fmla="*/ 5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4" name="Freeform 670">
                <a:extLst>
                  <a:ext uri="{FF2B5EF4-FFF2-40B4-BE49-F238E27FC236}">
                    <a16:creationId xmlns:a16="http://schemas.microsoft.com/office/drawing/2014/main" id="{3CCCB59E-CF4B-4E53-B8D4-071CC4696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1103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8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5" name="Freeform 671">
                <a:extLst>
                  <a:ext uri="{FF2B5EF4-FFF2-40B4-BE49-F238E27FC236}">
                    <a16:creationId xmlns:a16="http://schemas.microsoft.com/office/drawing/2014/main" id="{E4D39B9F-ED66-420C-8BF9-80B5351D6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34"/>
                <a:ext cx="6" cy="9"/>
              </a:xfrm>
              <a:custGeom>
                <a:avLst/>
                <a:gdLst>
                  <a:gd name="T0" fmla="*/ 12 w 4"/>
                  <a:gd name="T1" fmla="*/ 21 h 6"/>
                  <a:gd name="T2" fmla="*/ 0 w 4"/>
                  <a:gd name="T3" fmla="*/ 8 h 6"/>
                  <a:gd name="T4" fmla="*/ 14 w 4"/>
                  <a:gd name="T5" fmla="*/ 5 h 6"/>
                  <a:gd name="T6" fmla="*/ 8 w 4"/>
                  <a:gd name="T7" fmla="*/ 1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2" y="5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1"/>
                    </a:cubicBezTo>
                    <a:cubicBezTo>
                      <a:pt x="4" y="2"/>
                      <a:pt x="3" y="3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6" name="Freeform 672">
                <a:extLst>
                  <a:ext uri="{FF2B5EF4-FFF2-40B4-BE49-F238E27FC236}">
                    <a16:creationId xmlns:a16="http://schemas.microsoft.com/office/drawing/2014/main" id="{B5675F20-B340-4CC8-AF51-49B9C9D91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241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7" name="Freeform 673">
                <a:extLst>
                  <a:ext uri="{FF2B5EF4-FFF2-40B4-BE49-F238E27FC236}">
                    <a16:creationId xmlns:a16="http://schemas.microsoft.com/office/drawing/2014/main" id="{39917DBA-A487-46EF-9EDB-CCFD266CA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6" y="1484"/>
                <a:ext cx="7" cy="12"/>
              </a:xfrm>
              <a:custGeom>
                <a:avLst/>
                <a:gdLst>
                  <a:gd name="T0" fmla="*/ 11 w 5"/>
                  <a:gd name="T1" fmla="*/ 12 h 8"/>
                  <a:gd name="T2" fmla="*/ 11 w 5"/>
                  <a:gd name="T3" fmla="*/ 14 h 8"/>
                  <a:gd name="T4" fmla="*/ 8 w 5"/>
                  <a:gd name="T5" fmla="*/ 5 h 8"/>
                  <a:gd name="T6" fmla="*/ 14 w 5"/>
                  <a:gd name="T7" fmla="*/ 1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5" y="3"/>
                      <a:pt x="5" y="0"/>
                      <a:pt x="3" y="1"/>
                    </a:cubicBezTo>
                    <a:cubicBezTo>
                      <a:pt x="0" y="3"/>
                      <a:pt x="3" y="8"/>
                      <a:pt x="5" y="5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8" name="Freeform 674">
                <a:extLst>
                  <a:ext uri="{FF2B5EF4-FFF2-40B4-BE49-F238E27FC236}">
                    <a16:creationId xmlns:a16="http://schemas.microsoft.com/office/drawing/2014/main" id="{0F61604F-22F2-49AD-BBC4-8D132EE32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1461"/>
                <a:ext cx="27" cy="10"/>
              </a:xfrm>
              <a:custGeom>
                <a:avLst/>
                <a:gdLst>
                  <a:gd name="T0" fmla="*/ 18 w 18"/>
                  <a:gd name="T1" fmla="*/ 6 h 7"/>
                  <a:gd name="T2" fmla="*/ 18 w 18"/>
                  <a:gd name="T3" fmla="*/ 20 h 7"/>
                  <a:gd name="T4" fmla="*/ 18 w 18"/>
                  <a:gd name="T5" fmla="*/ 0 h 7"/>
                  <a:gd name="T6" fmla="*/ 5 w 18"/>
                  <a:gd name="T7" fmla="*/ 14 h 7"/>
                  <a:gd name="T8" fmla="*/ 39 w 18"/>
                  <a:gd name="T9" fmla="*/ 0 h 7"/>
                  <a:gd name="T10" fmla="*/ 39 w 18"/>
                  <a:gd name="T11" fmla="*/ 1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">
                    <a:moveTo>
                      <a:pt x="5" y="2"/>
                    </a:moveTo>
                    <a:cubicBezTo>
                      <a:pt x="2" y="3"/>
                      <a:pt x="2" y="6"/>
                      <a:pt x="5" y="7"/>
                    </a:cubicBezTo>
                    <a:cubicBezTo>
                      <a:pt x="8" y="6"/>
                      <a:pt x="9" y="1"/>
                      <a:pt x="5" y="0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3" y="7"/>
                      <a:pt x="18" y="4"/>
                      <a:pt x="11" y="0"/>
                    </a:cubicBezTo>
                    <a:cubicBezTo>
                      <a:pt x="10" y="0"/>
                      <a:pt x="10" y="0"/>
                      <a:pt x="1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9" name="Freeform 675">
                <a:extLst>
                  <a:ext uri="{FF2B5EF4-FFF2-40B4-BE49-F238E27FC236}">
                    <a16:creationId xmlns:a16="http://schemas.microsoft.com/office/drawing/2014/main" id="{5770CE12-C1A5-4B1C-A4E8-CA76A5FD6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493"/>
                <a:ext cx="24" cy="33"/>
              </a:xfrm>
              <a:custGeom>
                <a:avLst/>
                <a:gdLst>
                  <a:gd name="T0" fmla="*/ 39 w 16"/>
                  <a:gd name="T1" fmla="*/ 27 h 22"/>
                  <a:gd name="T2" fmla="*/ 41 w 16"/>
                  <a:gd name="T3" fmla="*/ 35 h 22"/>
                  <a:gd name="T4" fmla="*/ 27 w 16"/>
                  <a:gd name="T5" fmla="*/ 3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11" y="8"/>
                    </a:moveTo>
                    <a:cubicBezTo>
                      <a:pt x="3" y="2"/>
                      <a:pt x="8" y="22"/>
                      <a:pt x="12" y="10"/>
                    </a:cubicBezTo>
                    <a:cubicBezTo>
                      <a:pt x="16" y="0"/>
                      <a:pt x="0" y="7"/>
                      <a:pt x="8" y="1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0" name="Freeform 676">
                <a:extLst>
                  <a:ext uri="{FF2B5EF4-FFF2-40B4-BE49-F238E27FC236}">
                    <a16:creationId xmlns:a16="http://schemas.microsoft.com/office/drawing/2014/main" id="{409D77DF-F601-4133-A0E0-C7AD77525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1400"/>
                <a:ext cx="14" cy="12"/>
              </a:xfrm>
              <a:custGeom>
                <a:avLst/>
                <a:gdLst>
                  <a:gd name="T0" fmla="*/ 8 w 9"/>
                  <a:gd name="T1" fmla="*/ 8 h 8"/>
                  <a:gd name="T2" fmla="*/ 19 w 9"/>
                  <a:gd name="T3" fmla="*/ 21 h 8"/>
                  <a:gd name="T4" fmla="*/ 12 w 9"/>
                  <a:gd name="T5" fmla="*/ 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2" y="2"/>
                    </a:moveTo>
                    <a:cubicBezTo>
                      <a:pt x="0" y="4"/>
                      <a:pt x="1" y="8"/>
                      <a:pt x="5" y="6"/>
                    </a:cubicBezTo>
                    <a:cubicBezTo>
                      <a:pt x="9" y="5"/>
                      <a:pt x="6" y="0"/>
                      <a:pt x="3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1" name="Freeform 677">
                <a:extLst>
                  <a:ext uri="{FF2B5EF4-FFF2-40B4-BE49-F238E27FC236}">
                    <a16:creationId xmlns:a16="http://schemas.microsoft.com/office/drawing/2014/main" id="{B201D10B-CF6F-4B03-8EF1-C4F981042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344"/>
                <a:ext cx="4" cy="8"/>
              </a:xfrm>
              <a:custGeom>
                <a:avLst/>
                <a:gdLst>
                  <a:gd name="T0" fmla="*/ 1 w 3"/>
                  <a:gd name="T1" fmla="*/ 21 h 5"/>
                  <a:gd name="T2" fmla="*/ 0 w 3"/>
                  <a:gd name="T3" fmla="*/ 5 h 5"/>
                  <a:gd name="T4" fmla="*/ 0 w 3"/>
                  <a:gd name="T5" fmla="*/ 21 h 5"/>
                  <a:gd name="T6" fmla="*/ 1 w 3"/>
                  <a:gd name="T7" fmla="*/ 0 h 5"/>
                  <a:gd name="T8" fmla="*/ 7 w 3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4"/>
                      <a:pt x="1" y="2"/>
                      <a:pt x="0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4"/>
                      <a:pt x="2" y="2"/>
                      <a:pt x="1" y="0"/>
                    </a:cubicBezTo>
                    <a:cubicBezTo>
                      <a:pt x="0" y="2"/>
                      <a:pt x="1" y="3"/>
                      <a:pt x="3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2" name="Freeform 678">
                <a:extLst>
                  <a:ext uri="{FF2B5EF4-FFF2-40B4-BE49-F238E27FC236}">
                    <a16:creationId xmlns:a16="http://schemas.microsoft.com/office/drawing/2014/main" id="{4198A326-84BA-4BD4-B987-40FF7B2E9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1341"/>
                <a:ext cx="9" cy="6"/>
              </a:xfrm>
              <a:custGeom>
                <a:avLst/>
                <a:gdLst>
                  <a:gd name="T0" fmla="*/ 18 w 6"/>
                  <a:gd name="T1" fmla="*/ 12 h 4"/>
                  <a:gd name="T2" fmla="*/ 18 w 6"/>
                  <a:gd name="T3" fmla="*/ 0 h 4"/>
                  <a:gd name="T4" fmla="*/ 0 w 6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6" y="2"/>
                      <a:pt x="6" y="2"/>
                      <a:pt x="5" y="0"/>
                    </a:cubicBezTo>
                    <a:cubicBezTo>
                      <a:pt x="3" y="1"/>
                      <a:pt x="1" y="2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3" name="Freeform 679">
                <a:extLst>
                  <a:ext uri="{FF2B5EF4-FFF2-40B4-BE49-F238E27FC236}">
                    <a16:creationId xmlns:a16="http://schemas.microsoft.com/office/drawing/2014/main" id="{9988F8E8-6EC9-4072-837C-DA434B3F5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352"/>
                <a:ext cx="9" cy="7"/>
              </a:xfrm>
              <a:custGeom>
                <a:avLst/>
                <a:gdLst>
                  <a:gd name="T0" fmla="*/ 12 w 6"/>
                  <a:gd name="T1" fmla="*/ 0 h 5"/>
                  <a:gd name="T2" fmla="*/ 5 w 6"/>
                  <a:gd name="T3" fmla="*/ 14 h 5"/>
                  <a:gd name="T4" fmla="*/ 18 w 6"/>
                  <a:gd name="T5" fmla="*/ 0 h 5"/>
                  <a:gd name="T6" fmla="*/ 8 w 6"/>
                  <a:gd name="T7" fmla="*/ 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4" y="5"/>
                      <a:pt x="6" y="3"/>
                      <a:pt x="5" y="0"/>
                    </a:cubicBezTo>
                    <a:cubicBezTo>
                      <a:pt x="3" y="0"/>
                      <a:pt x="2" y="0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4" name="Freeform 680">
                <a:extLst>
                  <a:ext uri="{FF2B5EF4-FFF2-40B4-BE49-F238E27FC236}">
                    <a16:creationId xmlns:a16="http://schemas.microsoft.com/office/drawing/2014/main" id="{5495FD10-1DDC-4148-A617-7197F0A12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381"/>
                <a:ext cx="6" cy="6"/>
              </a:xfrm>
              <a:custGeom>
                <a:avLst/>
                <a:gdLst>
                  <a:gd name="T0" fmla="*/ 12 w 4"/>
                  <a:gd name="T1" fmla="*/ 12 h 4"/>
                  <a:gd name="T2" fmla="*/ 0 w 4"/>
                  <a:gd name="T3" fmla="*/ 12 h 4"/>
                  <a:gd name="T4" fmla="*/ 8 w 4"/>
                  <a:gd name="T5" fmla="*/ 0 h 4"/>
                  <a:gd name="T6" fmla="*/ 14 w 4"/>
                  <a:gd name="T7" fmla="*/ 12 h 4"/>
                  <a:gd name="T8" fmla="*/ 0 w 4"/>
                  <a:gd name="T9" fmla="*/ 1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1"/>
                      <a:pt x="4" y="1"/>
                      <a:pt x="4" y="3"/>
                    </a:cubicBezTo>
                    <a:cubicBezTo>
                      <a:pt x="3" y="4"/>
                      <a:pt x="2" y="4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5" name="Freeform 681">
                <a:extLst>
                  <a:ext uri="{FF2B5EF4-FFF2-40B4-BE49-F238E27FC236}">
                    <a16:creationId xmlns:a16="http://schemas.microsoft.com/office/drawing/2014/main" id="{494ADE24-4403-49E8-8392-23C62655D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530"/>
                <a:ext cx="10" cy="11"/>
              </a:xfrm>
              <a:custGeom>
                <a:avLst/>
                <a:gdLst>
                  <a:gd name="T0" fmla="*/ 8 w 6"/>
                  <a:gd name="T1" fmla="*/ 20 h 7"/>
                  <a:gd name="T2" fmla="*/ 0 w 6"/>
                  <a:gd name="T3" fmla="*/ 27 h 7"/>
                  <a:gd name="T4" fmla="*/ 28 w 6"/>
                  <a:gd name="T5" fmla="*/ 8 h 7"/>
                  <a:gd name="T6" fmla="*/ 8 w 6"/>
                  <a:gd name="T7" fmla="*/ 1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5"/>
                    </a:moveTo>
                    <a:cubicBezTo>
                      <a:pt x="1" y="5"/>
                      <a:pt x="0" y="4"/>
                      <a:pt x="0" y="7"/>
                    </a:cubicBezTo>
                    <a:cubicBezTo>
                      <a:pt x="2" y="6"/>
                      <a:pt x="4" y="4"/>
                      <a:pt x="6" y="2"/>
                    </a:cubicBezTo>
                    <a:cubicBezTo>
                      <a:pt x="4" y="0"/>
                      <a:pt x="3" y="1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6" name="Freeform 682">
                <a:extLst>
                  <a:ext uri="{FF2B5EF4-FFF2-40B4-BE49-F238E27FC236}">
                    <a16:creationId xmlns:a16="http://schemas.microsoft.com/office/drawing/2014/main" id="{893602D8-A67B-4C85-8182-3ED07D436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530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7" name="Freeform 683">
                <a:extLst>
                  <a:ext uri="{FF2B5EF4-FFF2-40B4-BE49-F238E27FC236}">
                    <a16:creationId xmlns:a16="http://schemas.microsoft.com/office/drawing/2014/main" id="{2C03690C-E417-4AB6-BC26-0110026CA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503"/>
                <a:ext cx="3" cy="5"/>
              </a:xfrm>
              <a:custGeom>
                <a:avLst/>
                <a:gdLst>
                  <a:gd name="T0" fmla="*/ 5 w 2"/>
                  <a:gd name="T1" fmla="*/ 13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8" name="Freeform 684">
                <a:extLst>
                  <a:ext uri="{FF2B5EF4-FFF2-40B4-BE49-F238E27FC236}">
                    <a16:creationId xmlns:a16="http://schemas.microsoft.com/office/drawing/2014/main" id="{5F1C8E02-972B-4D43-B331-3B8BD3A1D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462"/>
                <a:ext cx="4" cy="2"/>
              </a:xfrm>
              <a:custGeom>
                <a:avLst/>
                <a:gdLst>
                  <a:gd name="T0" fmla="*/ 7 w 3"/>
                  <a:gd name="T1" fmla="*/ 8 h 1"/>
                  <a:gd name="T2" fmla="*/ 0 w 3"/>
                  <a:gd name="T3" fmla="*/ 8 h 1"/>
                  <a:gd name="T4" fmla="*/ 7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9" name="Freeform 685">
                <a:extLst>
                  <a:ext uri="{FF2B5EF4-FFF2-40B4-BE49-F238E27FC236}">
                    <a16:creationId xmlns:a16="http://schemas.microsoft.com/office/drawing/2014/main" id="{428AB047-42D0-4DD1-93A4-4CCEBCBF6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402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0" name="Freeform 686">
                <a:extLst>
                  <a:ext uri="{FF2B5EF4-FFF2-40B4-BE49-F238E27FC236}">
                    <a16:creationId xmlns:a16="http://schemas.microsoft.com/office/drawing/2014/main" id="{DDBE9A01-E7D9-40D1-8AB4-76DCF236C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352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1" name="Freeform 687">
                <a:extLst>
                  <a:ext uri="{FF2B5EF4-FFF2-40B4-BE49-F238E27FC236}">
                    <a16:creationId xmlns:a16="http://schemas.microsoft.com/office/drawing/2014/main" id="{A1DB0C11-8408-4F2D-A7DD-B2081EA97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346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2" name="Freeform 688">
                <a:extLst>
                  <a:ext uri="{FF2B5EF4-FFF2-40B4-BE49-F238E27FC236}">
                    <a16:creationId xmlns:a16="http://schemas.microsoft.com/office/drawing/2014/main" id="{2AD5F137-24C8-4DFE-97AC-00FBB46D9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379"/>
                <a:ext cx="5" cy="3"/>
              </a:xfrm>
              <a:custGeom>
                <a:avLst/>
                <a:gdLst>
                  <a:gd name="T0" fmla="*/ 0 w 3"/>
                  <a:gd name="T1" fmla="*/ 8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3" name="Freeform 689">
                <a:extLst>
                  <a:ext uri="{FF2B5EF4-FFF2-40B4-BE49-F238E27FC236}">
                    <a16:creationId xmlns:a16="http://schemas.microsoft.com/office/drawing/2014/main" id="{11EECA3A-3139-4780-BFFC-EA05681C1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1229"/>
                <a:ext cx="6" cy="6"/>
              </a:xfrm>
              <a:custGeom>
                <a:avLst/>
                <a:gdLst>
                  <a:gd name="T0" fmla="*/ 8 w 4"/>
                  <a:gd name="T1" fmla="*/ 12 h 4"/>
                  <a:gd name="T2" fmla="*/ 12 w 4"/>
                  <a:gd name="T3" fmla="*/ 14 h 4"/>
                  <a:gd name="T4" fmla="*/ 5 w 4"/>
                  <a:gd name="T5" fmla="*/ 0 h 4"/>
                  <a:gd name="T6" fmla="*/ 5 w 4"/>
                  <a:gd name="T7" fmla="*/ 12 h 4"/>
                  <a:gd name="T8" fmla="*/ 12 w 4"/>
                  <a:gd name="T9" fmla="*/ 1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4" y="2"/>
                      <a:pt x="4" y="0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2" y="3"/>
                      <a:pt x="3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4" name="Freeform 690">
                <a:extLst>
                  <a:ext uri="{FF2B5EF4-FFF2-40B4-BE49-F238E27FC236}">
                    <a16:creationId xmlns:a16="http://schemas.microsoft.com/office/drawing/2014/main" id="{789C0740-BAA2-4F87-B48E-E13C3058E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270"/>
                <a:ext cx="7" cy="8"/>
              </a:xfrm>
              <a:custGeom>
                <a:avLst/>
                <a:gdLst>
                  <a:gd name="T0" fmla="*/ 8 w 5"/>
                  <a:gd name="T1" fmla="*/ 13 h 5"/>
                  <a:gd name="T2" fmla="*/ 6 w 5"/>
                  <a:gd name="T3" fmla="*/ 5 h 5"/>
                  <a:gd name="T4" fmla="*/ 14 w 5"/>
                  <a:gd name="T5" fmla="*/ 8 h 5"/>
                  <a:gd name="T6" fmla="*/ 0 w 5"/>
                  <a:gd name="T7" fmla="*/ 16 h 5"/>
                  <a:gd name="T8" fmla="*/ 8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4" y="4"/>
                      <a:pt x="2" y="5"/>
                      <a:pt x="0" y="4"/>
                    </a:cubicBezTo>
                    <a:cubicBezTo>
                      <a:pt x="0" y="3"/>
                      <a:pt x="2" y="1"/>
                      <a:pt x="3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5" name="Freeform 691">
                <a:extLst>
                  <a:ext uri="{FF2B5EF4-FFF2-40B4-BE49-F238E27FC236}">
                    <a16:creationId xmlns:a16="http://schemas.microsoft.com/office/drawing/2014/main" id="{BC33DCA4-68CD-4681-8588-10A8F5EEC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294"/>
                <a:ext cx="8" cy="6"/>
              </a:xfrm>
              <a:custGeom>
                <a:avLst/>
                <a:gdLst>
                  <a:gd name="T0" fmla="*/ 13 w 5"/>
                  <a:gd name="T1" fmla="*/ 0 h 4"/>
                  <a:gd name="T2" fmla="*/ 8 w 5"/>
                  <a:gd name="T3" fmla="*/ 14 h 4"/>
                  <a:gd name="T4" fmla="*/ 16 w 5"/>
                  <a:gd name="T5" fmla="*/ 0 h 4"/>
                  <a:gd name="T6" fmla="*/ 8 w 5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1" y="1"/>
                      <a:pt x="0" y="3"/>
                      <a:pt x="2" y="4"/>
                    </a:cubicBezTo>
                    <a:cubicBezTo>
                      <a:pt x="4" y="4"/>
                      <a:pt x="5" y="2"/>
                      <a:pt x="4" y="0"/>
                    </a:cubicBezTo>
                    <a:cubicBezTo>
                      <a:pt x="2" y="1"/>
                      <a:pt x="3" y="2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6" name="Freeform 692">
                <a:extLst>
                  <a:ext uri="{FF2B5EF4-FFF2-40B4-BE49-F238E27FC236}">
                    <a16:creationId xmlns:a16="http://schemas.microsoft.com/office/drawing/2014/main" id="{8796F072-4B69-4D89-8ADF-A0F278F9B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85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7" name="Freeform 693">
                <a:extLst>
                  <a:ext uri="{FF2B5EF4-FFF2-40B4-BE49-F238E27FC236}">
                    <a16:creationId xmlns:a16="http://schemas.microsoft.com/office/drawing/2014/main" id="{5B62EFF9-6D46-4221-A143-06F08BAD0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267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8" name="Freeform 694">
                <a:extLst>
                  <a:ext uri="{FF2B5EF4-FFF2-40B4-BE49-F238E27FC236}">
                    <a16:creationId xmlns:a16="http://schemas.microsoft.com/office/drawing/2014/main" id="{2CA95694-122B-4B17-A20D-B050510FC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238"/>
                <a:ext cx="3" cy="5"/>
              </a:xfrm>
              <a:custGeom>
                <a:avLst/>
                <a:gdLst>
                  <a:gd name="T0" fmla="*/ 5 w 2"/>
                  <a:gd name="T1" fmla="*/ 8 h 3"/>
                  <a:gd name="T2" fmla="*/ 5 w 2"/>
                  <a:gd name="T3" fmla="*/ 0 h 3"/>
                  <a:gd name="T4" fmla="*/ 8 w 2"/>
                  <a:gd name="T5" fmla="*/ 5 h 3"/>
                  <a:gd name="T6" fmla="*/ 5 w 2"/>
                  <a:gd name="T7" fmla="*/ 8 h 3"/>
                  <a:gd name="T8" fmla="*/ 5 w 2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3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9" name="Freeform 695">
                <a:extLst>
                  <a:ext uri="{FF2B5EF4-FFF2-40B4-BE49-F238E27FC236}">
                    <a16:creationId xmlns:a16="http://schemas.microsoft.com/office/drawing/2014/main" id="{C8570855-A62B-497E-9F06-1B5B00355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0" y="1256"/>
                <a:ext cx="3" cy="5"/>
              </a:xfrm>
              <a:custGeom>
                <a:avLst/>
                <a:gdLst>
                  <a:gd name="T0" fmla="*/ 8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0" name="Freeform 696">
                <a:extLst>
                  <a:ext uri="{FF2B5EF4-FFF2-40B4-BE49-F238E27FC236}">
                    <a16:creationId xmlns:a16="http://schemas.microsoft.com/office/drawing/2014/main" id="{FE2E8BF3-FD6D-4FE9-87B8-D32FD7F92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1" name="Freeform 697">
                <a:extLst>
                  <a:ext uri="{FF2B5EF4-FFF2-40B4-BE49-F238E27FC236}">
                    <a16:creationId xmlns:a16="http://schemas.microsoft.com/office/drawing/2014/main" id="{2D2A2019-0F47-4B28-9D85-FB87AB246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282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2" name="Freeform 698">
                <a:extLst>
                  <a:ext uri="{FF2B5EF4-FFF2-40B4-BE49-F238E27FC236}">
                    <a16:creationId xmlns:a16="http://schemas.microsoft.com/office/drawing/2014/main" id="{9E08B133-9183-480E-8B70-11DAE3BEB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6" y="1296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8 h 2"/>
                  <a:gd name="T4" fmla="*/ 8 w 2"/>
                  <a:gd name="T5" fmla="*/ 5 h 2"/>
                  <a:gd name="T6" fmla="*/ 5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3" name="Freeform 699">
                <a:extLst>
                  <a:ext uri="{FF2B5EF4-FFF2-40B4-BE49-F238E27FC236}">
                    <a16:creationId xmlns:a16="http://schemas.microsoft.com/office/drawing/2014/main" id="{7B4C6EEC-E2B4-4B95-8FD7-E7495CBA7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262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5 w 2"/>
                  <a:gd name="T3" fmla="*/ 13 h 3"/>
                  <a:gd name="T4" fmla="*/ 8 w 2"/>
                  <a:gd name="T5" fmla="*/ 5 h 3"/>
                  <a:gd name="T6" fmla="*/ 5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4" name="Freeform 700">
                <a:extLst>
                  <a:ext uri="{FF2B5EF4-FFF2-40B4-BE49-F238E27FC236}">
                    <a16:creationId xmlns:a16="http://schemas.microsoft.com/office/drawing/2014/main" id="{09311239-F7B1-4AF2-8638-0DA7CF60E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1217"/>
                <a:ext cx="5" cy="5"/>
              </a:xfrm>
              <a:custGeom>
                <a:avLst/>
                <a:gdLst>
                  <a:gd name="T0" fmla="*/ 5 w 3"/>
                  <a:gd name="T1" fmla="*/ 0 h 3"/>
                  <a:gd name="T2" fmla="*/ 0 w 3"/>
                  <a:gd name="T3" fmla="*/ 5 h 3"/>
                  <a:gd name="T4" fmla="*/ 13 w 3"/>
                  <a:gd name="T5" fmla="*/ 8 h 3"/>
                  <a:gd name="T6" fmla="*/ 5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3" y="2"/>
                    </a:cubicBezTo>
                    <a:cubicBezTo>
                      <a:pt x="2" y="1"/>
                      <a:pt x="2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5" name="Freeform 701">
                <a:extLst>
                  <a:ext uri="{FF2B5EF4-FFF2-40B4-BE49-F238E27FC236}">
                    <a16:creationId xmlns:a16="http://schemas.microsoft.com/office/drawing/2014/main" id="{C9097A80-DF96-4B32-86F6-0617E56CC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190"/>
                <a:ext cx="8" cy="7"/>
              </a:xfrm>
              <a:custGeom>
                <a:avLst/>
                <a:gdLst>
                  <a:gd name="T0" fmla="*/ 21 w 5"/>
                  <a:gd name="T1" fmla="*/ 14 h 5"/>
                  <a:gd name="T2" fmla="*/ 5 w 5"/>
                  <a:gd name="T3" fmla="*/ 1 h 5"/>
                  <a:gd name="T4" fmla="*/ 21 w 5"/>
                  <a:gd name="T5" fmla="*/ 8 h 5"/>
                  <a:gd name="T6" fmla="*/ 0 w 5"/>
                  <a:gd name="T7" fmla="*/ 1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3" y="4"/>
                      <a:pt x="1" y="3"/>
                      <a:pt x="1" y="1"/>
                    </a:cubicBezTo>
                    <a:cubicBezTo>
                      <a:pt x="3" y="0"/>
                      <a:pt x="4" y="1"/>
                      <a:pt x="5" y="3"/>
                    </a:cubicBezTo>
                    <a:cubicBezTo>
                      <a:pt x="4" y="5"/>
                      <a:pt x="2" y="5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6" name="Freeform 702">
                <a:extLst>
                  <a:ext uri="{FF2B5EF4-FFF2-40B4-BE49-F238E27FC236}">
                    <a16:creationId xmlns:a16="http://schemas.microsoft.com/office/drawing/2014/main" id="{836D89A6-477B-43FE-9477-470BE44B6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182"/>
                <a:ext cx="6" cy="6"/>
              </a:xfrm>
              <a:custGeom>
                <a:avLst/>
                <a:gdLst>
                  <a:gd name="T0" fmla="*/ 14 w 4"/>
                  <a:gd name="T1" fmla="*/ 12 h 4"/>
                  <a:gd name="T2" fmla="*/ 0 w 4"/>
                  <a:gd name="T3" fmla="*/ 8 h 4"/>
                  <a:gd name="T4" fmla="*/ 12 w 4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1"/>
                      <a:pt x="2" y="0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7" name="Freeform 703">
                <a:extLst>
                  <a:ext uri="{FF2B5EF4-FFF2-40B4-BE49-F238E27FC236}">
                    <a16:creationId xmlns:a16="http://schemas.microsoft.com/office/drawing/2014/main" id="{FB53351F-5E03-4DF4-8498-707D7D663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196"/>
                <a:ext cx="4" cy="4"/>
              </a:xfrm>
              <a:custGeom>
                <a:avLst/>
                <a:gdLst>
                  <a:gd name="T0" fmla="*/ 0 w 3"/>
                  <a:gd name="T1" fmla="*/ 7 h 3"/>
                  <a:gd name="T2" fmla="*/ 5 w 3"/>
                  <a:gd name="T3" fmla="*/ 0 h 3"/>
                  <a:gd name="T4" fmla="*/ 0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2"/>
                      <a:pt x="3" y="2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8" name="Freeform 704">
                <a:extLst>
                  <a:ext uri="{FF2B5EF4-FFF2-40B4-BE49-F238E27FC236}">
                    <a16:creationId xmlns:a16="http://schemas.microsoft.com/office/drawing/2014/main" id="{4D2B4229-15E3-4CFD-BCA5-2AF80787C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1209"/>
                <a:ext cx="5" cy="5"/>
              </a:xfrm>
              <a:custGeom>
                <a:avLst/>
                <a:gdLst>
                  <a:gd name="T0" fmla="*/ 5 w 3"/>
                  <a:gd name="T1" fmla="*/ 5 h 3"/>
                  <a:gd name="T2" fmla="*/ 5 w 3"/>
                  <a:gd name="T3" fmla="*/ 13 h 3"/>
                  <a:gd name="T4" fmla="*/ 13 w 3"/>
                  <a:gd name="T5" fmla="*/ 5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9" name="Freeform 705">
                <a:extLst>
                  <a:ext uri="{FF2B5EF4-FFF2-40B4-BE49-F238E27FC236}">
                    <a16:creationId xmlns:a16="http://schemas.microsoft.com/office/drawing/2014/main" id="{24BB741D-2B15-4052-BC53-225062B71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179"/>
                <a:ext cx="3" cy="5"/>
              </a:xfrm>
              <a:custGeom>
                <a:avLst/>
                <a:gdLst>
                  <a:gd name="T0" fmla="*/ 8 w 2"/>
                  <a:gd name="T1" fmla="*/ 13 h 3"/>
                  <a:gd name="T2" fmla="*/ 0 w 2"/>
                  <a:gd name="T3" fmla="*/ 0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0" name="Freeform 706">
                <a:extLst>
                  <a:ext uri="{FF2B5EF4-FFF2-40B4-BE49-F238E27FC236}">
                    <a16:creationId xmlns:a16="http://schemas.microsoft.com/office/drawing/2014/main" id="{14FC1622-EA06-4EE3-8442-E812DDEBD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193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5 w 2"/>
                  <a:gd name="T3" fmla="*/ 8 h 2"/>
                  <a:gd name="T4" fmla="*/ 8 w 2"/>
                  <a:gd name="T5" fmla="*/ 5 h 2"/>
                  <a:gd name="T6" fmla="*/ 5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1" name="Freeform 707">
                <a:extLst>
                  <a:ext uri="{FF2B5EF4-FFF2-40B4-BE49-F238E27FC236}">
                    <a16:creationId xmlns:a16="http://schemas.microsoft.com/office/drawing/2014/main" id="{6DB20C7F-E2FC-4C81-89BC-28AC45BAB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1269"/>
                <a:ext cx="4" cy="4"/>
              </a:xfrm>
              <a:custGeom>
                <a:avLst/>
                <a:gdLst>
                  <a:gd name="T0" fmla="*/ 0 w 3"/>
                  <a:gd name="T1" fmla="*/ 1 h 3"/>
                  <a:gd name="T2" fmla="*/ 5 w 3"/>
                  <a:gd name="T3" fmla="*/ 7 h 3"/>
                  <a:gd name="T4" fmla="*/ 7 w 3"/>
                  <a:gd name="T5" fmla="*/ 0 h 3"/>
                  <a:gd name="T6" fmla="*/ 1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1" y="3"/>
                      <a:pt x="2" y="3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1" y="0"/>
                      <a:pt x="2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2" name="Freeform 708">
                <a:extLst>
                  <a:ext uri="{FF2B5EF4-FFF2-40B4-BE49-F238E27FC236}">
                    <a16:creationId xmlns:a16="http://schemas.microsoft.com/office/drawing/2014/main" id="{729B2324-81DD-46D0-855F-BF36DB30A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1314"/>
                <a:ext cx="5" cy="1"/>
              </a:xfrm>
              <a:custGeom>
                <a:avLst/>
                <a:gdLst>
                  <a:gd name="T0" fmla="*/ 0 w 3"/>
                  <a:gd name="T1" fmla="*/ 1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2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3" name="Freeform 709">
                <a:extLst>
                  <a:ext uri="{FF2B5EF4-FFF2-40B4-BE49-F238E27FC236}">
                    <a16:creationId xmlns:a16="http://schemas.microsoft.com/office/drawing/2014/main" id="{17FF0425-7CE8-4505-9D10-BB5872D40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9" y="1356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4" name="Freeform 710">
                <a:extLst>
                  <a:ext uri="{FF2B5EF4-FFF2-40B4-BE49-F238E27FC236}">
                    <a16:creationId xmlns:a16="http://schemas.microsoft.com/office/drawing/2014/main" id="{7122554C-4B45-4D50-B373-EF3D0856C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3" y="13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5" name="Freeform 711">
                <a:extLst>
                  <a:ext uri="{FF2B5EF4-FFF2-40B4-BE49-F238E27FC236}">
                    <a16:creationId xmlns:a16="http://schemas.microsoft.com/office/drawing/2014/main" id="{BF7F7D14-33CB-4D98-BD42-15DB262B7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1423"/>
                <a:ext cx="5" cy="5"/>
              </a:xfrm>
              <a:custGeom>
                <a:avLst/>
                <a:gdLst>
                  <a:gd name="T0" fmla="*/ 0 w 3"/>
                  <a:gd name="T1" fmla="*/ 13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6" name="Freeform 712">
                <a:extLst>
                  <a:ext uri="{FF2B5EF4-FFF2-40B4-BE49-F238E27FC236}">
                    <a16:creationId xmlns:a16="http://schemas.microsoft.com/office/drawing/2014/main" id="{3031381A-229F-44DD-8E8E-1A0C7FA1A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462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7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2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7" name="Freeform 713">
                <a:extLst>
                  <a:ext uri="{FF2B5EF4-FFF2-40B4-BE49-F238E27FC236}">
                    <a16:creationId xmlns:a16="http://schemas.microsoft.com/office/drawing/2014/main" id="{D8778951-0EFF-4DA2-96E4-4B8E07CA0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148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8" name="Freeform 714">
                <a:extLst>
                  <a:ext uri="{FF2B5EF4-FFF2-40B4-BE49-F238E27FC236}">
                    <a16:creationId xmlns:a16="http://schemas.microsoft.com/office/drawing/2014/main" id="{299540CA-EE4C-41D0-A7F3-306A7C24C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517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0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9" name="Freeform 715">
                <a:extLst>
                  <a:ext uri="{FF2B5EF4-FFF2-40B4-BE49-F238E27FC236}">
                    <a16:creationId xmlns:a16="http://schemas.microsoft.com/office/drawing/2014/main" id="{60F412B2-D571-43BE-908C-B588F9C37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532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0" name="Freeform 716">
                <a:extLst>
                  <a:ext uri="{FF2B5EF4-FFF2-40B4-BE49-F238E27FC236}">
                    <a16:creationId xmlns:a16="http://schemas.microsoft.com/office/drawing/2014/main" id="{D6E1760B-E2E7-4C24-B448-72260BD33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67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1" name="Freeform 717">
                <a:extLst>
                  <a:ext uri="{FF2B5EF4-FFF2-40B4-BE49-F238E27FC236}">
                    <a16:creationId xmlns:a16="http://schemas.microsoft.com/office/drawing/2014/main" id="{6883EDD3-DED0-403F-B08C-D66D09EEA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1611"/>
                <a:ext cx="3" cy="4"/>
              </a:xfrm>
              <a:custGeom>
                <a:avLst/>
                <a:gdLst>
                  <a:gd name="T0" fmla="*/ 5 w 2"/>
                  <a:gd name="T1" fmla="*/ 7 h 3"/>
                  <a:gd name="T2" fmla="*/ 0 w 2"/>
                  <a:gd name="T3" fmla="*/ 5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2" name="Freeform 718">
                <a:extLst>
                  <a:ext uri="{FF2B5EF4-FFF2-40B4-BE49-F238E27FC236}">
                    <a16:creationId xmlns:a16="http://schemas.microsoft.com/office/drawing/2014/main" id="{DA7549A1-0F29-4A47-88DB-4BCDB7F00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62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3" name="Freeform 719">
                <a:extLst>
                  <a:ext uri="{FF2B5EF4-FFF2-40B4-BE49-F238E27FC236}">
                    <a16:creationId xmlns:a16="http://schemas.microsoft.com/office/drawing/2014/main" id="{8D0FEA54-D808-4558-816E-21E57AE90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671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4" name="Freeform 720">
                <a:extLst>
                  <a:ext uri="{FF2B5EF4-FFF2-40B4-BE49-F238E27FC236}">
                    <a16:creationId xmlns:a16="http://schemas.microsoft.com/office/drawing/2014/main" id="{44563C3E-49D4-447A-ABC8-B61D7BFF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169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5" name="Freeform 721">
                <a:extLst>
                  <a:ext uri="{FF2B5EF4-FFF2-40B4-BE49-F238E27FC236}">
                    <a16:creationId xmlns:a16="http://schemas.microsoft.com/office/drawing/2014/main" id="{17E753BB-98D0-4AF3-A7B6-402591690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717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6" name="Freeform 722">
                <a:extLst>
                  <a:ext uri="{FF2B5EF4-FFF2-40B4-BE49-F238E27FC236}">
                    <a16:creationId xmlns:a16="http://schemas.microsoft.com/office/drawing/2014/main" id="{A900E2F7-B78C-4300-8214-F0E956DE6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64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7" name="Freeform 723">
                <a:extLst>
                  <a:ext uri="{FF2B5EF4-FFF2-40B4-BE49-F238E27FC236}">
                    <a16:creationId xmlns:a16="http://schemas.microsoft.com/office/drawing/2014/main" id="{C765E42E-8E3C-407B-8AC9-09E0B01EB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587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8" name="Freeform 724">
                <a:extLst>
                  <a:ext uri="{FF2B5EF4-FFF2-40B4-BE49-F238E27FC236}">
                    <a16:creationId xmlns:a16="http://schemas.microsoft.com/office/drawing/2014/main" id="{16E6D3C0-D2FD-4786-882B-40A711C0C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4" y="1543"/>
                <a:ext cx="3" cy="6"/>
              </a:xfrm>
              <a:custGeom>
                <a:avLst/>
                <a:gdLst>
                  <a:gd name="T0" fmla="*/ 8 w 2"/>
                  <a:gd name="T1" fmla="*/ 14 h 4"/>
                  <a:gd name="T2" fmla="*/ 5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0" y="3"/>
                      <a:pt x="0" y="2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9" name="Freeform 725">
                <a:extLst>
                  <a:ext uri="{FF2B5EF4-FFF2-40B4-BE49-F238E27FC236}">
                    <a16:creationId xmlns:a16="http://schemas.microsoft.com/office/drawing/2014/main" id="{4BB58652-464C-4958-8050-4985830CE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6" y="1511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0" name="Freeform 726">
                <a:extLst>
                  <a:ext uri="{FF2B5EF4-FFF2-40B4-BE49-F238E27FC236}">
                    <a16:creationId xmlns:a16="http://schemas.microsoft.com/office/drawing/2014/main" id="{DA544298-A691-49F0-9FC3-2C32BEC43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1494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1" name="Freeform 727">
                <a:extLst>
                  <a:ext uri="{FF2B5EF4-FFF2-40B4-BE49-F238E27FC236}">
                    <a16:creationId xmlns:a16="http://schemas.microsoft.com/office/drawing/2014/main" id="{68DD2441-1D7B-4823-B197-8BF4C6EEB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428"/>
                <a:ext cx="5" cy="3"/>
              </a:xfrm>
              <a:custGeom>
                <a:avLst/>
                <a:gdLst>
                  <a:gd name="T0" fmla="*/ 0 w 3"/>
                  <a:gd name="T1" fmla="*/ 0 h 2"/>
                  <a:gd name="T2" fmla="*/ 5 w 3"/>
                  <a:gd name="T3" fmla="*/ 8 h 2"/>
                  <a:gd name="T4" fmla="*/ 13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2" y="2"/>
                      <a:pt x="2" y="1"/>
                      <a:pt x="3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2" name="Freeform 728">
                <a:extLst>
                  <a:ext uri="{FF2B5EF4-FFF2-40B4-BE49-F238E27FC236}">
                    <a16:creationId xmlns:a16="http://schemas.microsoft.com/office/drawing/2014/main" id="{2649A84F-F02B-4439-86F4-BA4D9655A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1408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3" name="Freeform 729">
                <a:extLst>
                  <a:ext uri="{FF2B5EF4-FFF2-40B4-BE49-F238E27FC236}">
                    <a16:creationId xmlns:a16="http://schemas.microsoft.com/office/drawing/2014/main" id="{33ED9E00-546B-413F-990E-0CD60F94D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393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4" name="Freeform 730">
                <a:extLst>
                  <a:ext uri="{FF2B5EF4-FFF2-40B4-BE49-F238E27FC236}">
                    <a16:creationId xmlns:a16="http://schemas.microsoft.com/office/drawing/2014/main" id="{F77396FA-3A01-4E7A-82AB-1FD9AB2B2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322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5" name="Freeform 731">
                <a:extLst>
                  <a:ext uri="{FF2B5EF4-FFF2-40B4-BE49-F238E27FC236}">
                    <a16:creationId xmlns:a16="http://schemas.microsoft.com/office/drawing/2014/main" id="{25FD6F94-1091-472D-B51D-8BCF93B3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315"/>
                <a:ext cx="2" cy="5"/>
              </a:xfrm>
              <a:custGeom>
                <a:avLst/>
                <a:gdLst>
                  <a:gd name="T0" fmla="*/ 8 w 1"/>
                  <a:gd name="T1" fmla="*/ 13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6" name="Freeform 732">
                <a:extLst>
                  <a:ext uri="{FF2B5EF4-FFF2-40B4-BE49-F238E27FC236}">
                    <a16:creationId xmlns:a16="http://schemas.microsoft.com/office/drawing/2014/main" id="{2E2EF29E-E54D-4D24-8FCF-B1F3F1431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35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7" name="Freeform 733">
                <a:extLst>
                  <a:ext uri="{FF2B5EF4-FFF2-40B4-BE49-F238E27FC236}">
                    <a16:creationId xmlns:a16="http://schemas.microsoft.com/office/drawing/2014/main" id="{01AC1F5B-E3F0-48DD-9DB6-9EA10E046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341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8" name="Freeform 734">
                <a:extLst>
                  <a:ext uri="{FF2B5EF4-FFF2-40B4-BE49-F238E27FC236}">
                    <a16:creationId xmlns:a16="http://schemas.microsoft.com/office/drawing/2014/main" id="{11C5F044-7BD5-4396-AB7E-87F80EBEE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335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89" name="Freeform 735">
                <a:extLst>
                  <a:ext uri="{FF2B5EF4-FFF2-40B4-BE49-F238E27FC236}">
                    <a16:creationId xmlns:a16="http://schemas.microsoft.com/office/drawing/2014/main" id="{21AA62E2-B7EA-4632-9CD5-D3DFF794A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379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0" name="Freeform 736">
                <a:extLst>
                  <a:ext uri="{FF2B5EF4-FFF2-40B4-BE49-F238E27FC236}">
                    <a16:creationId xmlns:a16="http://schemas.microsoft.com/office/drawing/2014/main" id="{8045E796-1C37-4880-8E91-4DE39C62E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1418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1" name="Freeform 737">
                <a:extLst>
                  <a:ext uri="{FF2B5EF4-FFF2-40B4-BE49-F238E27FC236}">
                    <a16:creationId xmlns:a16="http://schemas.microsoft.com/office/drawing/2014/main" id="{FC588410-AAB4-46F7-A368-E0A781C3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391"/>
                <a:ext cx="4" cy="3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2" name="Freeform 738">
                <a:extLst>
                  <a:ext uri="{FF2B5EF4-FFF2-40B4-BE49-F238E27FC236}">
                    <a16:creationId xmlns:a16="http://schemas.microsoft.com/office/drawing/2014/main" id="{7C7ADE6A-75D2-49BD-99ED-BCB64BDDF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381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3" name="Freeform 739">
                <a:extLst>
                  <a:ext uri="{FF2B5EF4-FFF2-40B4-BE49-F238E27FC236}">
                    <a16:creationId xmlns:a16="http://schemas.microsoft.com/office/drawing/2014/main" id="{BB52689E-70FA-4EB7-B4D1-BC434D90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36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4" name="Freeform 740">
                <a:extLst>
                  <a:ext uri="{FF2B5EF4-FFF2-40B4-BE49-F238E27FC236}">
                    <a16:creationId xmlns:a16="http://schemas.microsoft.com/office/drawing/2014/main" id="{959BE09C-7EB2-46AF-982E-9D7275DEF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1375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5" name="Freeform 741">
                <a:extLst>
                  <a:ext uri="{FF2B5EF4-FFF2-40B4-BE49-F238E27FC236}">
                    <a16:creationId xmlns:a16="http://schemas.microsoft.com/office/drawing/2014/main" id="{10A775F6-D0A0-44EB-B56A-EDBB16069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406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6" name="Freeform 742">
                <a:extLst>
                  <a:ext uri="{FF2B5EF4-FFF2-40B4-BE49-F238E27FC236}">
                    <a16:creationId xmlns:a16="http://schemas.microsoft.com/office/drawing/2014/main" id="{567B0D53-991F-443B-916E-6DE52B71B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43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7" name="Freeform 743">
                <a:extLst>
                  <a:ext uri="{FF2B5EF4-FFF2-40B4-BE49-F238E27FC236}">
                    <a16:creationId xmlns:a16="http://schemas.microsoft.com/office/drawing/2014/main" id="{72AB910A-6165-475A-AA9A-C755A6384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441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8" name="Freeform 744">
                <a:extLst>
                  <a:ext uri="{FF2B5EF4-FFF2-40B4-BE49-F238E27FC236}">
                    <a16:creationId xmlns:a16="http://schemas.microsoft.com/office/drawing/2014/main" id="{B4C4312A-50A5-4270-ACF4-5470345B5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0" y="1440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9" name="Freeform 745">
                <a:extLst>
                  <a:ext uri="{FF2B5EF4-FFF2-40B4-BE49-F238E27FC236}">
                    <a16:creationId xmlns:a16="http://schemas.microsoft.com/office/drawing/2014/main" id="{B56C7A79-DEE9-4E4C-BCFA-0971836E1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505"/>
                <a:ext cx="3" cy="4"/>
              </a:xfrm>
              <a:custGeom>
                <a:avLst/>
                <a:gdLst>
                  <a:gd name="T0" fmla="*/ 0 w 2"/>
                  <a:gd name="T1" fmla="*/ 5 h 3"/>
                  <a:gd name="T2" fmla="*/ 8 w 2"/>
                  <a:gd name="T3" fmla="*/ 5 h 3"/>
                  <a:gd name="T4" fmla="*/ 5 w 2"/>
                  <a:gd name="T5" fmla="*/ 0 h 3"/>
                  <a:gd name="T6" fmla="*/ 0 w 2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1" y="3"/>
                      <a:pt x="2" y="3"/>
                      <a:pt x="2" y="2"/>
                    </a:cubicBezTo>
                    <a:cubicBezTo>
                      <a:pt x="2" y="0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0" name="Freeform 746">
                <a:extLst>
                  <a:ext uri="{FF2B5EF4-FFF2-40B4-BE49-F238E27FC236}">
                    <a16:creationId xmlns:a16="http://schemas.microsoft.com/office/drawing/2014/main" id="{F09579CC-9E35-40AF-99A3-EC7903B34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658"/>
                <a:ext cx="3" cy="6"/>
              </a:xfrm>
              <a:custGeom>
                <a:avLst/>
                <a:gdLst>
                  <a:gd name="T0" fmla="*/ 5 w 2"/>
                  <a:gd name="T1" fmla="*/ 5 h 4"/>
                  <a:gd name="T2" fmla="*/ 8 w 2"/>
                  <a:gd name="T3" fmla="*/ 8 h 4"/>
                  <a:gd name="T4" fmla="*/ 8 w 2"/>
                  <a:gd name="T5" fmla="*/ 5 h 4"/>
                  <a:gd name="T6" fmla="*/ 5 w 2"/>
                  <a:gd name="T7" fmla="*/ 1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2"/>
                      <a:pt x="1" y="3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0" y="0"/>
                      <a:pt x="0" y="2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1" name="Freeform 747">
                <a:extLst>
                  <a:ext uri="{FF2B5EF4-FFF2-40B4-BE49-F238E27FC236}">
                    <a16:creationId xmlns:a16="http://schemas.microsoft.com/office/drawing/2014/main" id="{7851AB77-8EFE-4CB6-B945-8FF22D243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714"/>
                <a:ext cx="7" cy="7"/>
              </a:xfrm>
              <a:custGeom>
                <a:avLst/>
                <a:gdLst>
                  <a:gd name="T0" fmla="*/ 8 w 5"/>
                  <a:gd name="T1" fmla="*/ 6 h 5"/>
                  <a:gd name="T2" fmla="*/ 8 w 5"/>
                  <a:gd name="T3" fmla="*/ 1 h 5"/>
                  <a:gd name="T4" fmla="*/ 8 w 5"/>
                  <a:gd name="T5" fmla="*/ 14 h 5"/>
                  <a:gd name="T6" fmla="*/ 6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2"/>
                    </a:moveTo>
                    <a:cubicBezTo>
                      <a:pt x="3" y="2"/>
                      <a:pt x="3" y="1"/>
                      <a:pt x="3" y="1"/>
                    </a:cubicBezTo>
                    <a:cubicBezTo>
                      <a:pt x="4" y="1"/>
                      <a:pt x="5" y="4"/>
                      <a:pt x="3" y="5"/>
                    </a:cubicBezTo>
                    <a:cubicBezTo>
                      <a:pt x="0" y="5"/>
                      <a:pt x="0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2" name="Freeform 748">
                <a:extLst>
                  <a:ext uri="{FF2B5EF4-FFF2-40B4-BE49-F238E27FC236}">
                    <a16:creationId xmlns:a16="http://schemas.microsoft.com/office/drawing/2014/main" id="{0D886270-6AD0-4E9C-9B05-5D788A12D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1638"/>
                <a:ext cx="6" cy="9"/>
              </a:xfrm>
              <a:custGeom>
                <a:avLst/>
                <a:gdLst>
                  <a:gd name="T0" fmla="*/ 8 w 4"/>
                  <a:gd name="T1" fmla="*/ 0 h 6"/>
                  <a:gd name="T2" fmla="*/ 5 w 4"/>
                  <a:gd name="T3" fmla="*/ 12 h 6"/>
                  <a:gd name="T4" fmla="*/ 8 w 4"/>
                  <a:gd name="T5" fmla="*/ 0 h 6"/>
                  <a:gd name="T6" fmla="*/ 12 w 4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3" y="3"/>
                      <a:pt x="4" y="2"/>
                      <a:pt x="2" y="0"/>
                    </a:cubicBezTo>
                    <a:cubicBezTo>
                      <a:pt x="0" y="3"/>
                      <a:pt x="1" y="5"/>
                      <a:pt x="3" y="6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3" name="Freeform 749">
                <a:extLst>
                  <a:ext uri="{FF2B5EF4-FFF2-40B4-BE49-F238E27FC236}">
                    <a16:creationId xmlns:a16="http://schemas.microsoft.com/office/drawing/2014/main" id="{5860881A-452A-4919-AB86-5BDBC0BB0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1600"/>
                <a:ext cx="6" cy="8"/>
              </a:xfrm>
              <a:custGeom>
                <a:avLst/>
                <a:gdLst>
                  <a:gd name="T0" fmla="*/ 8 w 4"/>
                  <a:gd name="T1" fmla="*/ 8 h 5"/>
                  <a:gd name="T2" fmla="*/ 0 w 4"/>
                  <a:gd name="T3" fmla="*/ 8 h 5"/>
                  <a:gd name="T4" fmla="*/ 8 w 4"/>
                  <a:gd name="T5" fmla="*/ 0 h 5"/>
                  <a:gd name="T6" fmla="*/ 5 w 4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1" y="5"/>
                      <a:pt x="4" y="2"/>
                      <a:pt x="2" y="0"/>
                    </a:cubicBezTo>
                    <a:cubicBezTo>
                      <a:pt x="0" y="0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4" name="Freeform 750">
                <a:extLst>
                  <a:ext uri="{FF2B5EF4-FFF2-40B4-BE49-F238E27FC236}">
                    <a16:creationId xmlns:a16="http://schemas.microsoft.com/office/drawing/2014/main" id="{EBF8D455-5748-472A-9289-D38182EDA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453"/>
                <a:ext cx="12" cy="9"/>
              </a:xfrm>
              <a:custGeom>
                <a:avLst/>
                <a:gdLst>
                  <a:gd name="T0" fmla="*/ 21 w 8"/>
                  <a:gd name="T1" fmla="*/ 12 h 6"/>
                  <a:gd name="T2" fmla="*/ 14 w 8"/>
                  <a:gd name="T3" fmla="*/ 14 h 6"/>
                  <a:gd name="T4" fmla="*/ 21 w 8"/>
                  <a:gd name="T5" fmla="*/ 18 h 6"/>
                  <a:gd name="T6" fmla="*/ 18 w 8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6" y="3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8" y="0"/>
                      <a:pt x="0" y="3"/>
                      <a:pt x="5" y="6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5" name="Freeform 751">
                <a:extLst>
                  <a:ext uri="{FF2B5EF4-FFF2-40B4-BE49-F238E27FC236}">
                    <a16:creationId xmlns:a16="http://schemas.microsoft.com/office/drawing/2014/main" id="{CB6821A7-077D-43AE-8125-89F18E22A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450"/>
                <a:ext cx="5" cy="3"/>
              </a:xfrm>
              <a:custGeom>
                <a:avLst/>
                <a:gdLst>
                  <a:gd name="T0" fmla="*/ 13 w 3"/>
                  <a:gd name="T1" fmla="*/ 8 h 2"/>
                  <a:gd name="T2" fmla="*/ 0 w 3"/>
                  <a:gd name="T3" fmla="*/ 0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6" name="Freeform 752">
                <a:extLst>
                  <a:ext uri="{FF2B5EF4-FFF2-40B4-BE49-F238E27FC236}">
                    <a16:creationId xmlns:a16="http://schemas.microsoft.com/office/drawing/2014/main" id="{A3DD48B7-B080-4D9B-8426-68D3D980B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415"/>
                <a:ext cx="5" cy="3"/>
              </a:xfrm>
              <a:custGeom>
                <a:avLst/>
                <a:gdLst>
                  <a:gd name="T0" fmla="*/ 0 w 3"/>
                  <a:gd name="T1" fmla="*/ 0 h 2"/>
                  <a:gd name="T2" fmla="*/ 8 w 3"/>
                  <a:gd name="T3" fmla="*/ 8 h 2"/>
                  <a:gd name="T4" fmla="*/ 13 w 3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7" name="Freeform 753">
                <a:extLst>
                  <a:ext uri="{FF2B5EF4-FFF2-40B4-BE49-F238E27FC236}">
                    <a16:creationId xmlns:a16="http://schemas.microsoft.com/office/drawing/2014/main" id="{B14953B4-2366-463C-8354-8D3725F98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335"/>
                <a:ext cx="7" cy="6"/>
              </a:xfrm>
              <a:custGeom>
                <a:avLst/>
                <a:gdLst>
                  <a:gd name="T0" fmla="*/ 7 w 4"/>
                  <a:gd name="T1" fmla="*/ 5 h 4"/>
                  <a:gd name="T2" fmla="*/ 7 w 4"/>
                  <a:gd name="T3" fmla="*/ 14 h 4"/>
                  <a:gd name="T4" fmla="*/ 7 w 4"/>
                  <a:gd name="T5" fmla="*/ 0 h 4"/>
                  <a:gd name="T6" fmla="*/ 7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3"/>
                      <a:pt x="0" y="3"/>
                      <a:pt x="1" y="4"/>
                    </a:cubicBezTo>
                    <a:cubicBezTo>
                      <a:pt x="4" y="3"/>
                      <a:pt x="4" y="1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8" name="Freeform 754">
                <a:extLst>
                  <a:ext uri="{FF2B5EF4-FFF2-40B4-BE49-F238E27FC236}">
                    <a16:creationId xmlns:a16="http://schemas.microsoft.com/office/drawing/2014/main" id="{41008FAA-1D00-4280-B1BD-86B29DE83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346"/>
                <a:ext cx="1" cy="4"/>
              </a:xfrm>
              <a:custGeom>
                <a:avLst/>
                <a:gdLst>
                  <a:gd name="T0" fmla="*/ 1 w 1"/>
                  <a:gd name="T1" fmla="*/ 7 h 3"/>
                  <a:gd name="T2" fmla="*/ 0 w 1"/>
                  <a:gd name="T3" fmla="*/ 1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9" name="Freeform 755">
                <a:extLst>
                  <a:ext uri="{FF2B5EF4-FFF2-40B4-BE49-F238E27FC236}">
                    <a16:creationId xmlns:a16="http://schemas.microsoft.com/office/drawing/2014/main" id="{528B39E8-3FA5-47A8-8E0A-4E1885CD2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1371"/>
                <a:ext cx="3" cy="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13 h 3"/>
                  <a:gd name="T4" fmla="*/ 8 w 2"/>
                  <a:gd name="T5" fmla="*/ 0 h 3"/>
                  <a:gd name="T6" fmla="*/ 5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0" name="Freeform 756">
                <a:extLst>
                  <a:ext uri="{FF2B5EF4-FFF2-40B4-BE49-F238E27FC236}">
                    <a16:creationId xmlns:a16="http://schemas.microsoft.com/office/drawing/2014/main" id="{CA6C9658-736F-4B0E-B3E4-55B996598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3" y="1279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5 w 2"/>
                  <a:gd name="T3" fmla="*/ 13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1" name="Freeform 757">
                <a:extLst>
                  <a:ext uri="{FF2B5EF4-FFF2-40B4-BE49-F238E27FC236}">
                    <a16:creationId xmlns:a16="http://schemas.microsoft.com/office/drawing/2014/main" id="{4313C0A3-191C-4669-98EC-B564BDA9A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282"/>
                <a:ext cx="7" cy="8"/>
              </a:xfrm>
              <a:custGeom>
                <a:avLst/>
                <a:gdLst>
                  <a:gd name="T0" fmla="*/ 8 w 5"/>
                  <a:gd name="T1" fmla="*/ 5 h 5"/>
                  <a:gd name="T2" fmla="*/ 6 w 5"/>
                  <a:gd name="T3" fmla="*/ 13 h 5"/>
                  <a:gd name="T4" fmla="*/ 8 w 5"/>
                  <a:gd name="T5" fmla="*/ 0 h 5"/>
                  <a:gd name="T6" fmla="*/ 11 w 5"/>
                  <a:gd name="T7" fmla="*/ 2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5" y="1"/>
                      <a:pt x="3" y="2"/>
                      <a:pt x="3" y="0"/>
                    </a:cubicBezTo>
                    <a:cubicBezTo>
                      <a:pt x="0" y="3"/>
                      <a:pt x="1" y="5"/>
                      <a:pt x="4" y="5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2" name="Freeform 758">
                <a:extLst>
                  <a:ext uri="{FF2B5EF4-FFF2-40B4-BE49-F238E27FC236}">
                    <a16:creationId xmlns:a16="http://schemas.microsoft.com/office/drawing/2014/main" id="{0B1D1528-6B17-4B75-B3F3-8A2CE5FD5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241"/>
                <a:ext cx="3" cy="5"/>
              </a:xfrm>
              <a:custGeom>
                <a:avLst/>
                <a:gdLst>
                  <a:gd name="T0" fmla="*/ 5 w 2"/>
                  <a:gd name="T1" fmla="*/ 0 h 3"/>
                  <a:gd name="T2" fmla="*/ 0 w 2"/>
                  <a:gd name="T3" fmla="*/ 13 h 3"/>
                  <a:gd name="T4" fmla="*/ 8 w 2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3" name="Freeform 759">
                <a:extLst>
                  <a:ext uri="{FF2B5EF4-FFF2-40B4-BE49-F238E27FC236}">
                    <a16:creationId xmlns:a16="http://schemas.microsoft.com/office/drawing/2014/main" id="{B1ADBF8A-6522-4B4F-84F7-5DCADB271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252"/>
                <a:ext cx="4" cy="4"/>
              </a:xfrm>
              <a:custGeom>
                <a:avLst/>
                <a:gdLst>
                  <a:gd name="T0" fmla="*/ 7 w 3"/>
                  <a:gd name="T1" fmla="*/ 5 h 3"/>
                  <a:gd name="T2" fmla="*/ 0 w 3"/>
                  <a:gd name="T3" fmla="*/ 5 h 3"/>
                  <a:gd name="T4" fmla="*/ 1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4" name="Freeform 760">
                <a:extLst>
                  <a:ext uri="{FF2B5EF4-FFF2-40B4-BE49-F238E27FC236}">
                    <a16:creationId xmlns:a16="http://schemas.microsoft.com/office/drawing/2014/main" id="{65B59E19-2379-48EF-9947-EF24369BD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293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8 h 2"/>
                  <a:gd name="T4" fmla="*/ 8 w 2"/>
                  <a:gd name="T5" fmla="*/ 5 h 2"/>
                  <a:gd name="T6" fmla="*/ 5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2"/>
                      <a:pt x="1" y="2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5" name="Freeform 761">
                <a:extLst>
                  <a:ext uri="{FF2B5EF4-FFF2-40B4-BE49-F238E27FC236}">
                    <a16:creationId xmlns:a16="http://schemas.microsoft.com/office/drawing/2014/main" id="{733102CD-1ADB-43F2-9ED2-0639842CA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293"/>
                <a:ext cx="5" cy="4"/>
              </a:xfrm>
              <a:custGeom>
                <a:avLst/>
                <a:gdLst>
                  <a:gd name="T0" fmla="*/ 5 w 3"/>
                  <a:gd name="T1" fmla="*/ 1 h 3"/>
                  <a:gd name="T2" fmla="*/ 5 w 3"/>
                  <a:gd name="T3" fmla="*/ 7 h 3"/>
                  <a:gd name="T4" fmla="*/ 13 w 3"/>
                  <a:gd name="T5" fmla="*/ 0 h 3"/>
                  <a:gd name="T6" fmla="*/ 0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1" y="2"/>
                      <a:pt x="1" y="3"/>
                    </a:cubicBezTo>
                    <a:cubicBezTo>
                      <a:pt x="3" y="2"/>
                      <a:pt x="2" y="2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6" name="Freeform 762">
                <a:extLst>
                  <a:ext uri="{FF2B5EF4-FFF2-40B4-BE49-F238E27FC236}">
                    <a16:creationId xmlns:a16="http://schemas.microsoft.com/office/drawing/2014/main" id="{92977E7A-BF1F-4CC2-80F6-67D520789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288"/>
                <a:ext cx="1" cy="3"/>
              </a:xfrm>
              <a:custGeom>
                <a:avLst/>
                <a:gdLst>
                  <a:gd name="T0" fmla="*/ 0 w 1"/>
                  <a:gd name="T1" fmla="*/ 5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7" name="Freeform 763">
                <a:extLst>
                  <a:ext uri="{FF2B5EF4-FFF2-40B4-BE49-F238E27FC236}">
                    <a16:creationId xmlns:a16="http://schemas.microsoft.com/office/drawing/2014/main" id="{D3767BFC-F0C4-420B-A410-1513016A2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8" y="1312"/>
                <a:ext cx="5" cy="7"/>
              </a:xfrm>
              <a:custGeom>
                <a:avLst/>
                <a:gdLst>
                  <a:gd name="T0" fmla="*/ 5 w 3"/>
                  <a:gd name="T1" fmla="*/ 12 h 4"/>
                  <a:gd name="T2" fmla="*/ 13 w 3"/>
                  <a:gd name="T3" fmla="*/ 7 h 4"/>
                  <a:gd name="T4" fmla="*/ 0 w 3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1"/>
                      <a:pt x="1" y="0"/>
                      <a:pt x="3" y="1"/>
                    </a:cubicBezTo>
                    <a:cubicBezTo>
                      <a:pt x="3" y="3"/>
                      <a:pt x="2" y="3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8" name="Freeform 764">
                <a:extLst>
                  <a:ext uri="{FF2B5EF4-FFF2-40B4-BE49-F238E27FC236}">
                    <a16:creationId xmlns:a16="http://schemas.microsoft.com/office/drawing/2014/main" id="{324113A8-D872-4977-9768-A4AF6CB64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500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5 w 2"/>
                  <a:gd name="T3" fmla="*/ 0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9" name="Freeform 765">
                <a:extLst>
                  <a:ext uri="{FF2B5EF4-FFF2-40B4-BE49-F238E27FC236}">
                    <a16:creationId xmlns:a16="http://schemas.microsoft.com/office/drawing/2014/main" id="{3099042A-2D6B-43E4-AC3B-0791C6818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541"/>
                <a:ext cx="4" cy="5"/>
              </a:xfrm>
              <a:custGeom>
                <a:avLst/>
                <a:gdLst>
                  <a:gd name="T0" fmla="*/ 5 w 3"/>
                  <a:gd name="T1" fmla="*/ 8 h 3"/>
                  <a:gd name="T2" fmla="*/ 0 w 3"/>
                  <a:gd name="T3" fmla="*/ 13 h 3"/>
                  <a:gd name="T4" fmla="*/ 7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0"/>
                      <a:pt x="1" y="1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0" name="Freeform 766">
                <a:extLst>
                  <a:ext uri="{FF2B5EF4-FFF2-40B4-BE49-F238E27FC236}">
                    <a16:creationId xmlns:a16="http://schemas.microsoft.com/office/drawing/2014/main" id="{725028E2-D395-432F-9ADF-9D8BCECC9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1558"/>
                <a:ext cx="6" cy="4"/>
              </a:xfrm>
              <a:custGeom>
                <a:avLst/>
                <a:gdLst>
                  <a:gd name="T0" fmla="*/ 5 w 4"/>
                  <a:gd name="T1" fmla="*/ 5 h 3"/>
                  <a:gd name="T2" fmla="*/ 12 w 4"/>
                  <a:gd name="T3" fmla="*/ 7 h 3"/>
                  <a:gd name="T4" fmla="*/ 0 w 4"/>
                  <a:gd name="T5" fmla="*/ 1 h 3"/>
                  <a:gd name="T6" fmla="*/ 8 w 4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1" name="Freeform 767">
                <a:extLst>
                  <a:ext uri="{FF2B5EF4-FFF2-40B4-BE49-F238E27FC236}">
                    <a16:creationId xmlns:a16="http://schemas.microsoft.com/office/drawing/2014/main" id="{52A66302-028F-42A7-914F-784BE2EF0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1574"/>
                <a:ext cx="4" cy="3"/>
              </a:xfrm>
              <a:custGeom>
                <a:avLst/>
                <a:gdLst>
                  <a:gd name="T0" fmla="*/ 5 w 3"/>
                  <a:gd name="T1" fmla="*/ 8 h 2"/>
                  <a:gd name="T2" fmla="*/ 0 w 3"/>
                  <a:gd name="T3" fmla="*/ 5 h 2"/>
                  <a:gd name="T4" fmla="*/ 5 w 3"/>
                  <a:gd name="T5" fmla="*/ 0 h 2"/>
                  <a:gd name="T6" fmla="*/ 1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0" y="0"/>
                      <a:pt x="2" y="0"/>
                    </a:cubicBezTo>
                    <a:cubicBezTo>
                      <a:pt x="3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2" name="Freeform 768">
                <a:extLst>
                  <a:ext uri="{FF2B5EF4-FFF2-40B4-BE49-F238E27FC236}">
                    <a16:creationId xmlns:a16="http://schemas.microsoft.com/office/drawing/2014/main" id="{D0E5D82D-0F74-46FA-9030-921CB453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534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1 h 3"/>
                  <a:gd name="T4" fmla="*/ 5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3" name="Freeform 769">
                <a:extLst>
                  <a:ext uri="{FF2B5EF4-FFF2-40B4-BE49-F238E27FC236}">
                    <a16:creationId xmlns:a16="http://schemas.microsoft.com/office/drawing/2014/main" id="{48C5DA05-9A47-47B5-9C77-28C1D6C09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465"/>
                <a:ext cx="6" cy="6"/>
              </a:xfrm>
              <a:custGeom>
                <a:avLst/>
                <a:gdLst>
                  <a:gd name="T0" fmla="*/ 5 w 4"/>
                  <a:gd name="T1" fmla="*/ 5 h 4"/>
                  <a:gd name="T2" fmla="*/ 0 w 4"/>
                  <a:gd name="T3" fmla="*/ 8 h 4"/>
                  <a:gd name="T4" fmla="*/ 12 w 4"/>
                  <a:gd name="T5" fmla="*/ 0 h 4"/>
                  <a:gd name="T6" fmla="*/ 8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2" y="4"/>
                      <a:pt x="4" y="2"/>
                      <a:pt x="3" y="0"/>
                    </a:cubicBezTo>
                    <a:cubicBezTo>
                      <a:pt x="1" y="0"/>
                      <a:pt x="1" y="1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4" name="Freeform 770">
                <a:extLst>
                  <a:ext uri="{FF2B5EF4-FFF2-40B4-BE49-F238E27FC236}">
                    <a16:creationId xmlns:a16="http://schemas.microsoft.com/office/drawing/2014/main" id="{ECCBCF15-E9E5-4D1F-BE83-E8EAF8DC4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1450"/>
                <a:ext cx="4" cy="5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8 h 3"/>
                  <a:gd name="T4" fmla="*/ 5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1" y="3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5" name="Freeform 771">
                <a:extLst>
                  <a:ext uri="{FF2B5EF4-FFF2-40B4-BE49-F238E27FC236}">
                    <a16:creationId xmlns:a16="http://schemas.microsoft.com/office/drawing/2014/main" id="{FC41A088-4A23-4F8D-94F2-E4A5938B7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1461"/>
                <a:ext cx="6" cy="4"/>
              </a:xfrm>
              <a:custGeom>
                <a:avLst/>
                <a:gdLst>
                  <a:gd name="T0" fmla="*/ 5 w 4"/>
                  <a:gd name="T1" fmla="*/ 7 h 3"/>
                  <a:gd name="T2" fmla="*/ 14 w 4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0" y="2"/>
                      <a:pt x="1" y="0"/>
                      <a:pt x="4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6" name="Freeform 772">
                <a:extLst>
                  <a:ext uri="{FF2B5EF4-FFF2-40B4-BE49-F238E27FC236}">
                    <a16:creationId xmlns:a16="http://schemas.microsoft.com/office/drawing/2014/main" id="{0D75A735-5BB4-424E-A3BF-6391B375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671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0 w 2"/>
                  <a:gd name="T3" fmla="*/ 0 h 3"/>
                  <a:gd name="T4" fmla="*/ 8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7" name="Freeform 773">
                <a:extLst>
                  <a:ext uri="{FF2B5EF4-FFF2-40B4-BE49-F238E27FC236}">
                    <a16:creationId xmlns:a16="http://schemas.microsoft.com/office/drawing/2014/main" id="{56E74507-7EF5-4D72-A4BC-D2546254D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558"/>
                <a:ext cx="2" cy="3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8" name="Freeform 774">
                <a:extLst>
                  <a:ext uri="{FF2B5EF4-FFF2-40B4-BE49-F238E27FC236}">
                    <a16:creationId xmlns:a16="http://schemas.microsoft.com/office/drawing/2014/main" id="{087BDA1C-044F-4779-A431-8EA7A27F7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438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29" name="Freeform 775">
                <a:extLst>
                  <a:ext uri="{FF2B5EF4-FFF2-40B4-BE49-F238E27FC236}">
                    <a16:creationId xmlns:a16="http://schemas.microsoft.com/office/drawing/2014/main" id="{7D8D6A17-23EA-4D82-951A-8DE568088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1322"/>
                <a:ext cx="3" cy="6"/>
              </a:xfrm>
              <a:custGeom>
                <a:avLst/>
                <a:gdLst>
                  <a:gd name="T0" fmla="*/ 8 w 2"/>
                  <a:gd name="T1" fmla="*/ 12 h 4"/>
                  <a:gd name="T2" fmla="*/ 5 w 2"/>
                  <a:gd name="T3" fmla="*/ 14 h 4"/>
                  <a:gd name="T4" fmla="*/ 5 w 2"/>
                  <a:gd name="T5" fmla="*/ 0 h 4"/>
                  <a:gd name="T6" fmla="*/ 8 w 2"/>
                  <a:gd name="T7" fmla="*/ 8 h 4"/>
                  <a:gd name="T8" fmla="*/ 0 w 2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0" y="2"/>
                      <a:pt x="0" y="2"/>
                      <a:pt x="1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0" name="Freeform 776">
                <a:extLst>
                  <a:ext uri="{FF2B5EF4-FFF2-40B4-BE49-F238E27FC236}">
                    <a16:creationId xmlns:a16="http://schemas.microsoft.com/office/drawing/2014/main" id="{2860B3EB-A490-4A56-9857-6C21BB371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315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1" name="Freeform 777">
                <a:extLst>
                  <a:ext uri="{FF2B5EF4-FFF2-40B4-BE49-F238E27FC236}">
                    <a16:creationId xmlns:a16="http://schemas.microsoft.com/office/drawing/2014/main" id="{1B402BD9-422E-4114-89E4-6612E5D8F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315"/>
                <a:ext cx="3" cy="5"/>
              </a:xfrm>
              <a:custGeom>
                <a:avLst/>
                <a:gdLst>
                  <a:gd name="T0" fmla="*/ 0 w 2"/>
                  <a:gd name="T1" fmla="*/ 5 h 3"/>
                  <a:gd name="T2" fmla="*/ 0 w 2"/>
                  <a:gd name="T3" fmla="*/ 13 h 3"/>
                  <a:gd name="T4" fmla="*/ 8 w 2"/>
                  <a:gd name="T5" fmla="*/ 5 h 3"/>
                  <a:gd name="T6" fmla="*/ 0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3"/>
                      <a:pt x="2" y="1"/>
                    </a:cubicBezTo>
                    <a:cubicBezTo>
                      <a:pt x="0" y="0"/>
                      <a:pt x="0" y="2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2" name="Freeform 778">
                <a:extLst>
                  <a:ext uri="{FF2B5EF4-FFF2-40B4-BE49-F238E27FC236}">
                    <a16:creationId xmlns:a16="http://schemas.microsoft.com/office/drawing/2014/main" id="{33A96BB3-9D54-45E8-A09D-E199C02F9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317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5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3" name="Freeform 779">
                <a:extLst>
                  <a:ext uri="{FF2B5EF4-FFF2-40B4-BE49-F238E27FC236}">
                    <a16:creationId xmlns:a16="http://schemas.microsoft.com/office/drawing/2014/main" id="{426F59D9-485A-476B-9A53-933028BE5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1317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4" name="Freeform 780">
                <a:extLst>
                  <a:ext uri="{FF2B5EF4-FFF2-40B4-BE49-F238E27FC236}">
                    <a16:creationId xmlns:a16="http://schemas.microsoft.com/office/drawing/2014/main" id="{A5C895DD-F734-4C65-938E-E8B65D95C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350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8 w 2"/>
                  <a:gd name="T3" fmla="*/ 5 h 2"/>
                  <a:gd name="T4" fmla="*/ 0 w 2"/>
                  <a:gd name="T5" fmla="*/ 8 h 2"/>
                  <a:gd name="T6" fmla="*/ 5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5" name="Freeform 781">
                <a:extLst>
                  <a:ext uri="{FF2B5EF4-FFF2-40B4-BE49-F238E27FC236}">
                    <a16:creationId xmlns:a16="http://schemas.microsoft.com/office/drawing/2014/main" id="{305D1230-1E8E-4484-9301-D5C678AA8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378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5 h 2"/>
                  <a:gd name="T4" fmla="*/ 8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6" name="Freeform 782">
                <a:extLst>
                  <a:ext uri="{FF2B5EF4-FFF2-40B4-BE49-F238E27FC236}">
                    <a16:creationId xmlns:a16="http://schemas.microsoft.com/office/drawing/2014/main" id="{9109CC03-7326-4136-9F71-64EB2520E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315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7" name="Freeform 783">
                <a:extLst>
                  <a:ext uri="{FF2B5EF4-FFF2-40B4-BE49-F238E27FC236}">
                    <a16:creationId xmlns:a16="http://schemas.microsoft.com/office/drawing/2014/main" id="{29F3A338-2939-491E-900D-594EB8ACE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270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8" name="Freeform 784">
                <a:extLst>
                  <a:ext uri="{FF2B5EF4-FFF2-40B4-BE49-F238E27FC236}">
                    <a16:creationId xmlns:a16="http://schemas.microsoft.com/office/drawing/2014/main" id="{54574D28-DB64-4053-9272-FBE678A7F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1288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39" name="Freeform 785">
                <a:extLst>
                  <a:ext uri="{FF2B5EF4-FFF2-40B4-BE49-F238E27FC236}">
                    <a16:creationId xmlns:a16="http://schemas.microsoft.com/office/drawing/2014/main" id="{B65817A9-1D75-4524-9C6D-470784EA6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1147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0" name="Freeform 786">
                <a:extLst>
                  <a:ext uri="{FF2B5EF4-FFF2-40B4-BE49-F238E27FC236}">
                    <a16:creationId xmlns:a16="http://schemas.microsoft.com/office/drawing/2014/main" id="{6DCC8C9B-83C5-4DB2-B665-EB5FF1797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1166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5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1" name="Freeform 787">
                <a:extLst>
                  <a:ext uri="{FF2B5EF4-FFF2-40B4-BE49-F238E27FC236}">
                    <a16:creationId xmlns:a16="http://schemas.microsoft.com/office/drawing/2014/main" id="{97100E4D-459D-4E20-9A2A-26B365452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815"/>
                <a:ext cx="3" cy="6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4 h 4"/>
                  <a:gd name="T4" fmla="*/ 5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2" name="Freeform 788">
                <a:extLst>
                  <a:ext uri="{FF2B5EF4-FFF2-40B4-BE49-F238E27FC236}">
                    <a16:creationId xmlns:a16="http://schemas.microsoft.com/office/drawing/2014/main" id="{DB67D1FB-822A-4990-A2F1-60724CE80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839"/>
                <a:ext cx="3" cy="11"/>
              </a:xfrm>
              <a:custGeom>
                <a:avLst/>
                <a:gdLst>
                  <a:gd name="T0" fmla="*/ 8 w 2"/>
                  <a:gd name="T1" fmla="*/ 0 h 7"/>
                  <a:gd name="T2" fmla="*/ 5 w 2"/>
                  <a:gd name="T3" fmla="*/ 27 h 7"/>
                  <a:gd name="T4" fmla="*/ 8 w 2"/>
                  <a:gd name="T5" fmla="*/ 1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0" y="2"/>
                      <a:pt x="0" y="5"/>
                      <a:pt x="1" y="7"/>
                    </a:cubicBezTo>
                    <a:cubicBezTo>
                      <a:pt x="2" y="6"/>
                      <a:pt x="2" y="5"/>
                      <a:pt x="2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3" name="Freeform 789">
                <a:extLst>
                  <a:ext uri="{FF2B5EF4-FFF2-40B4-BE49-F238E27FC236}">
                    <a16:creationId xmlns:a16="http://schemas.microsoft.com/office/drawing/2014/main" id="{C7FB09D1-1250-4DDC-B7BB-4997EEDCE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882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4" name="Freeform 790">
                <a:extLst>
                  <a:ext uri="{FF2B5EF4-FFF2-40B4-BE49-F238E27FC236}">
                    <a16:creationId xmlns:a16="http://schemas.microsoft.com/office/drawing/2014/main" id="{14CC47CE-4475-4975-9786-7F63EFCF2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829"/>
                <a:ext cx="1" cy="6"/>
              </a:xfrm>
              <a:custGeom>
                <a:avLst/>
                <a:gdLst>
                  <a:gd name="T0" fmla="*/ 0 w 1"/>
                  <a:gd name="T1" fmla="*/ 14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5" name="Freeform 791">
                <a:extLst>
                  <a:ext uri="{FF2B5EF4-FFF2-40B4-BE49-F238E27FC236}">
                    <a16:creationId xmlns:a16="http://schemas.microsoft.com/office/drawing/2014/main" id="{4DEC3A97-127B-4D08-A7A9-D383177A5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85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6" name="Freeform 792">
                <a:extLst>
                  <a:ext uri="{FF2B5EF4-FFF2-40B4-BE49-F238E27FC236}">
                    <a16:creationId xmlns:a16="http://schemas.microsoft.com/office/drawing/2014/main" id="{166E5037-9AF9-4CEA-8ECB-647AFBA5A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1780"/>
                <a:ext cx="10" cy="12"/>
              </a:xfrm>
              <a:custGeom>
                <a:avLst/>
                <a:gdLst>
                  <a:gd name="T0" fmla="*/ 13 w 7"/>
                  <a:gd name="T1" fmla="*/ 5 h 8"/>
                  <a:gd name="T2" fmla="*/ 9 w 7"/>
                  <a:gd name="T3" fmla="*/ 26 h 8"/>
                  <a:gd name="T4" fmla="*/ 19 w 7"/>
                  <a:gd name="T5" fmla="*/ 1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1" y="0"/>
                      <a:pt x="0" y="5"/>
                      <a:pt x="3" y="7"/>
                    </a:cubicBezTo>
                    <a:cubicBezTo>
                      <a:pt x="4" y="8"/>
                      <a:pt x="7" y="6"/>
                      <a:pt x="6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7" name="Freeform 793">
                <a:extLst>
                  <a:ext uri="{FF2B5EF4-FFF2-40B4-BE49-F238E27FC236}">
                    <a16:creationId xmlns:a16="http://schemas.microsoft.com/office/drawing/2014/main" id="{70C51336-B427-472A-8287-A43BBB14B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78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8" name="Freeform 794">
                <a:extLst>
                  <a:ext uri="{FF2B5EF4-FFF2-40B4-BE49-F238E27FC236}">
                    <a16:creationId xmlns:a16="http://schemas.microsoft.com/office/drawing/2014/main" id="{828F0332-80B5-463F-93E2-30E3EB178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1794"/>
                <a:ext cx="8" cy="1"/>
              </a:xfrm>
              <a:custGeom>
                <a:avLst/>
                <a:gdLst>
                  <a:gd name="T0" fmla="*/ 0 w 5"/>
                  <a:gd name="T1" fmla="*/ 0 h 1"/>
                  <a:gd name="T2" fmla="*/ 21 w 5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4" y="0"/>
                      <a:pt x="5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49" name="Freeform 795">
                <a:extLst>
                  <a:ext uri="{FF2B5EF4-FFF2-40B4-BE49-F238E27FC236}">
                    <a16:creationId xmlns:a16="http://schemas.microsoft.com/office/drawing/2014/main" id="{01E9BAD5-9C8F-4F36-8CC3-85813F335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889"/>
                <a:ext cx="2" cy="6"/>
              </a:xfrm>
              <a:custGeom>
                <a:avLst/>
                <a:gdLst>
                  <a:gd name="T0" fmla="*/ 8 w 1"/>
                  <a:gd name="T1" fmla="*/ 0 h 4"/>
                  <a:gd name="T2" fmla="*/ 0 w 1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2"/>
                      <a:pt x="0" y="3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0" name="Freeform 796">
                <a:extLst>
                  <a:ext uri="{FF2B5EF4-FFF2-40B4-BE49-F238E27FC236}">
                    <a16:creationId xmlns:a16="http://schemas.microsoft.com/office/drawing/2014/main" id="{6F942293-030D-4D8C-9AA8-4DF94FCE6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906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1" name="Freeform 797">
                <a:extLst>
                  <a:ext uri="{FF2B5EF4-FFF2-40B4-BE49-F238E27FC236}">
                    <a16:creationId xmlns:a16="http://schemas.microsoft.com/office/drawing/2014/main" id="{0BB027A4-39F0-4A42-9FC7-8EDF722C6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927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2" name="Freeform 798">
                <a:extLst>
                  <a:ext uri="{FF2B5EF4-FFF2-40B4-BE49-F238E27FC236}">
                    <a16:creationId xmlns:a16="http://schemas.microsoft.com/office/drawing/2014/main" id="{C6DE98F9-AAD1-4E06-9A91-0614D1265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950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5 h 2"/>
                  <a:gd name="T4" fmla="*/ 5 w 2"/>
                  <a:gd name="T5" fmla="*/ 8 h 2"/>
                  <a:gd name="T6" fmla="*/ 5 w 2"/>
                  <a:gd name="T7" fmla="*/ 0 h 2"/>
                  <a:gd name="T8" fmla="*/ 5 w 2"/>
                  <a:gd name="T9" fmla="*/ 8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1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3" name="Freeform 799">
                <a:extLst>
                  <a:ext uri="{FF2B5EF4-FFF2-40B4-BE49-F238E27FC236}">
                    <a16:creationId xmlns:a16="http://schemas.microsoft.com/office/drawing/2014/main" id="{A41A1BEA-A669-440B-AB95-6D1B81619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973"/>
                <a:ext cx="4" cy="6"/>
              </a:xfrm>
              <a:custGeom>
                <a:avLst/>
                <a:gdLst>
                  <a:gd name="T0" fmla="*/ 16 w 2"/>
                  <a:gd name="T1" fmla="*/ 14 h 4"/>
                  <a:gd name="T2" fmla="*/ 0 w 2"/>
                  <a:gd name="T3" fmla="*/ 5 h 4"/>
                  <a:gd name="T4" fmla="*/ 8 w 2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4" name="Freeform 800">
                <a:extLst>
                  <a:ext uri="{FF2B5EF4-FFF2-40B4-BE49-F238E27FC236}">
                    <a16:creationId xmlns:a16="http://schemas.microsoft.com/office/drawing/2014/main" id="{9ADA1618-1347-47FC-B8BD-08171E831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1997"/>
                <a:ext cx="1" cy="3"/>
              </a:xfrm>
              <a:custGeom>
                <a:avLst/>
                <a:gdLst>
                  <a:gd name="T0" fmla="*/ 0 w 1"/>
                  <a:gd name="T1" fmla="*/ 5 h 2"/>
                  <a:gd name="T2" fmla="*/ 0 w 1"/>
                  <a:gd name="T3" fmla="*/ 0 h 2"/>
                  <a:gd name="T4" fmla="*/ 0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5" name="Freeform 801">
                <a:extLst>
                  <a:ext uri="{FF2B5EF4-FFF2-40B4-BE49-F238E27FC236}">
                    <a16:creationId xmlns:a16="http://schemas.microsoft.com/office/drawing/2014/main" id="{756F3FAB-8A1B-420E-8991-826EFA98F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1865"/>
                <a:ext cx="1" cy="3"/>
              </a:xfrm>
              <a:custGeom>
                <a:avLst/>
                <a:gdLst>
                  <a:gd name="T0" fmla="*/ 1 w 1"/>
                  <a:gd name="T1" fmla="*/ 5 h 2"/>
                  <a:gd name="T2" fmla="*/ 0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6" name="Freeform 802">
                <a:extLst>
                  <a:ext uri="{FF2B5EF4-FFF2-40B4-BE49-F238E27FC236}">
                    <a16:creationId xmlns:a16="http://schemas.microsoft.com/office/drawing/2014/main" id="{C2EADB58-56BF-4A6C-8087-BFD5A860C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183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7" name="Freeform 803">
                <a:extLst>
                  <a:ext uri="{FF2B5EF4-FFF2-40B4-BE49-F238E27FC236}">
                    <a16:creationId xmlns:a16="http://schemas.microsoft.com/office/drawing/2014/main" id="{641C7A0F-FE55-44A5-AEBC-7DF7BCBA3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812"/>
                <a:ext cx="4" cy="5"/>
              </a:xfrm>
              <a:custGeom>
                <a:avLst/>
                <a:gdLst>
                  <a:gd name="T0" fmla="*/ 1 w 3"/>
                  <a:gd name="T1" fmla="*/ 8 h 3"/>
                  <a:gd name="T2" fmla="*/ 0 w 3"/>
                  <a:gd name="T3" fmla="*/ 13 h 3"/>
                  <a:gd name="T4" fmla="*/ 7 w 3"/>
                  <a:gd name="T5" fmla="*/ 5 h 3"/>
                  <a:gd name="T6" fmla="*/ 1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3" y="3"/>
                      <a:pt x="3" y="1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8" name="Freeform 804">
                <a:extLst>
                  <a:ext uri="{FF2B5EF4-FFF2-40B4-BE49-F238E27FC236}">
                    <a16:creationId xmlns:a16="http://schemas.microsoft.com/office/drawing/2014/main" id="{CD35AE24-DE53-4656-8FB1-80465EA42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1808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0"/>
                      <a:pt x="2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59" name="Freeform 805">
                <a:extLst>
                  <a:ext uri="{FF2B5EF4-FFF2-40B4-BE49-F238E27FC236}">
                    <a16:creationId xmlns:a16="http://schemas.microsoft.com/office/drawing/2014/main" id="{AFB2F510-01E7-41CC-B532-619F4F9F6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833"/>
                <a:ext cx="2" cy="3"/>
              </a:xfrm>
              <a:custGeom>
                <a:avLst/>
                <a:gdLst>
                  <a:gd name="T0" fmla="*/ 8 w 1"/>
                  <a:gd name="T1" fmla="*/ 5 h 2"/>
                  <a:gd name="T2" fmla="*/ 8 w 1"/>
                  <a:gd name="T3" fmla="*/ 5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0" name="Freeform 806">
                <a:extLst>
                  <a:ext uri="{FF2B5EF4-FFF2-40B4-BE49-F238E27FC236}">
                    <a16:creationId xmlns:a16="http://schemas.microsoft.com/office/drawing/2014/main" id="{22C97558-49E0-4C31-A3D4-18DBF6593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845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61" name="Freeform 807">
                <a:extLst>
                  <a:ext uri="{FF2B5EF4-FFF2-40B4-BE49-F238E27FC236}">
                    <a16:creationId xmlns:a16="http://schemas.microsoft.com/office/drawing/2014/main" id="{2FBB1A20-0051-4228-8806-D17705388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868"/>
                <a:ext cx="10" cy="8"/>
              </a:xfrm>
              <a:custGeom>
                <a:avLst/>
                <a:gdLst>
                  <a:gd name="T0" fmla="*/ 20 w 7"/>
                  <a:gd name="T1" fmla="*/ 13 h 5"/>
                  <a:gd name="T2" fmla="*/ 6 w 7"/>
                  <a:gd name="T3" fmla="*/ 8 h 5"/>
                  <a:gd name="T4" fmla="*/ 13 w 7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6" y="1"/>
                      <a:pt x="3" y="0"/>
                      <a:pt x="2" y="2"/>
                    </a:cubicBezTo>
                    <a:cubicBezTo>
                      <a:pt x="0" y="4"/>
                      <a:pt x="3" y="5"/>
                      <a:pt x="4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245" name="Group 808">
              <a:extLst>
                <a:ext uri="{FF2B5EF4-FFF2-40B4-BE49-F238E27FC236}">
                  <a16:creationId xmlns:a16="http://schemas.microsoft.com/office/drawing/2014/main" id="{65E8A681-2699-42D9-8F02-75CF580800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1" y="1358"/>
              <a:ext cx="210" cy="1320"/>
              <a:chOff x="2631" y="1358"/>
              <a:chExt cx="210" cy="1320"/>
            </a:xfrm>
          </p:grpSpPr>
          <p:sp>
            <p:nvSpPr>
              <p:cNvPr id="41262" name="Freeform 809">
                <a:extLst>
                  <a:ext uri="{FF2B5EF4-FFF2-40B4-BE49-F238E27FC236}">
                    <a16:creationId xmlns:a16="http://schemas.microsoft.com/office/drawing/2014/main" id="{2220529C-BDB9-490D-84D5-C51A04233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888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3" name="Freeform 810">
                <a:extLst>
                  <a:ext uri="{FF2B5EF4-FFF2-40B4-BE49-F238E27FC236}">
                    <a16:creationId xmlns:a16="http://schemas.microsoft.com/office/drawing/2014/main" id="{394064CB-19C1-4602-85EF-FC845CB0C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914"/>
                <a:ext cx="8" cy="10"/>
              </a:xfrm>
              <a:custGeom>
                <a:avLst/>
                <a:gdLst>
                  <a:gd name="T0" fmla="*/ 13 w 5"/>
                  <a:gd name="T1" fmla="*/ 19 h 7"/>
                  <a:gd name="T2" fmla="*/ 5 w 5"/>
                  <a:gd name="T3" fmla="*/ 9 h 7"/>
                  <a:gd name="T4" fmla="*/ 5 w 5"/>
                  <a:gd name="T5" fmla="*/ 20 h 7"/>
                  <a:gd name="T6" fmla="*/ 0 w 5"/>
                  <a:gd name="T7" fmla="*/ 0 h 7"/>
                  <a:gd name="T8" fmla="*/ 0 w 5"/>
                  <a:gd name="T9" fmla="*/ 9 h 7"/>
                  <a:gd name="T10" fmla="*/ 5 w 5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6"/>
                    </a:moveTo>
                    <a:cubicBezTo>
                      <a:pt x="3" y="5"/>
                      <a:pt x="2" y="3"/>
                      <a:pt x="1" y="3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5" y="6"/>
                      <a:pt x="2" y="1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4" name="Freeform 811">
                <a:extLst>
                  <a:ext uri="{FF2B5EF4-FFF2-40B4-BE49-F238E27FC236}">
                    <a16:creationId xmlns:a16="http://schemas.microsoft.com/office/drawing/2014/main" id="{6383F5E3-D469-4904-AA64-120378710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908"/>
                <a:ext cx="3" cy="7"/>
              </a:xfrm>
              <a:custGeom>
                <a:avLst/>
                <a:gdLst>
                  <a:gd name="T0" fmla="*/ 5 w 2"/>
                  <a:gd name="T1" fmla="*/ 14 h 5"/>
                  <a:gd name="T2" fmla="*/ 5 w 2"/>
                  <a:gd name="T3" fmla="*/ 0 h 5"/>
                  <a:gd name="T4" fmla="*/ 5 w 2"/>
                  <a:gd name="T5" fmla="*/ 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1" y="4"/>
                      <a:pt x="0" y="2"/>
                      <a:pt x="1" y="0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5" name="Freeform 812">
                <a:extLst>
                  <a:ext uri="{FF2B5EF4-FFF2-40B4-BE49-F238E27FC236}">
                    <a16:creationId xmlns:a16="http://schemas.microsoft.com/office/drawing/2014/main" id="{941ECE62-6F7E-4FB5-AA3B-D00B2C933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932"/>
                <a:ext cx="6" cy="12"/>
              </a:xfrm>
              <a:custGeom>
                <a:avLst/>
                <a:gdLst>
                  <a:gd name="T0" fmla="*/ 14 w 4"/>
                  <a:gd name="T1" fmla="*/ 8 h 8"/>
                  <a:gd name="T2" fmla="*/ 12 w 4"/>
                  <a:gd name="T3" fmla="*/ 12 h 8"/>
                  <a:gd name="T4" fmla="*/ 14 w 4"/>
                  <a:gd name="T5" fmla="*/ 8 h 8"/>
                  <a:gd name="T6" fmla="*/ 5 w 4"/>
                  <a:gd name="T7" fmla="*/ 14 h 8"/>
                  <a:gd name="T8" fmla="*/ 8 w 4"/>
                  <a:gd name="T9" fmla="*/ 18 h 8"/>
                  <a:gd name="T10" fmla="*/ 8 w 4"/>
                  <a:gd name="T11" fmla="*/ 27 h 8"/>
                  <a:gd name="T12" fmla="*/ 8 w 4"/>
                  <a:gd name="T13" fmla="*/ 18 h 8"/>
                  <a:gd name="T14" fmla="*/ 5 w 4"/>
                  <a:gd name="T15" fmla="*/ 26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2"/>
                    </a:cubicBezTo>
                    <a:cubicBezTo>
                      <a:pt x="2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3" y="7"/>
                      <a:pt x="3" y="6"/>
                      <a:pt x="2" y="5"/>
                    </a:cubicBezTo>
                    <a:cubicBezTo>
                      <a:pt x="1" y="5"/>
                      <a:pt x="1" y="6"/>
                      <a:pt x="1" y="7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6" name="Freeform 813">
                <a:extLst>
                  <a:ext uri="{FF2B5EF4-FFF2-40B4-BE49-F238E27FC236}">
                    <a16:creationId xmlns:a16="http://schemas.microsoft.com/office/drawing/2014/main" id="{9DB4B0B3-DAC8-4504-A0C2-30ED61D72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957"/>
                <a:ext cx="6" cy="8"/>
              </a:xfrm>
              <a:custGeom>
                <a:avLst/>
                <a:gdLst>
                  <a:gd name="T0" fmla="*/ 5 w 4"/>
                  <a:gd name="T1" fmla="*/ 13 h 5"/>
                  <a:gd name="T2" fmla="*/ 0 w 4"/>
                  <a:gd name="T3" fmla="*/ 0 h 5"/>
                  <a:gd name="T4" fmla="*/ 0 w 4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4" y="1"/>
                      <a:pt x="2" y="5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7" name="Freeform 814">
                <a:extLst>
                  <a:ext uri="{FF2B5EF4-FFF2-40B4-BE49-F238E27FC236}">
                    <a16:creationId xmlns:a16="http://schemas.microsoft.com/office/drawing/2014/main" id="{D8544C05-3472-4F0E-B349-1AFAEFC4C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44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8" name="Freeform 815">
                <a:extLst>
                  <a:ext uri="{FF2B5EF4-FFF2-40B4-BE49-F238E27FC236}">
                    <a16:creationId xmlns:a16="http://schemas.microsoft.com/office/drawing/2014/main" id="{30A31385-95A3-4CB0-A7F3-6B808CD82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2012"/>
                <a:ext cx="3" cy="5"/>
              </a:xfrm>
              <a:custGeom>
                <a:avLst/>
                <a:gdLst>
                  <a:gd name="T0" fmla="*/ 5 w 2"/>
                  <a:gd name="T1" fmla="*/ 0 h 3"/>
                  <a:gd name="T2" fmla="*/ 8 w 2"/>
                  <a:gd name="T3" fmla="*/ 8 h 3"/>
                  <a:gd name="T4" fmla="*/ 0 w 2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3"/>
                      <a:pt x="2" y="2"/>
                    </a:cubicBez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9" name="Freeform 816">
                <a:extLst>
                  <a:ext uri="{FF2B5EF4-FFF2-40B4-BE49-F238E27FC236}">
                    <a16:creationId xmlns:a16="http://schemas.microsoft.com/office/drawing/2014/main" id="{198259E6-73B9-4529-BE2C-E01E3F83B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2030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5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0" name="Freeform 817">
                <a:extLst>
                  <a:ext uri="{FF2B5EF4-FFF2-40B4-BE49-F238E27FC236}">
                    <a16:creationId xmlns:a16="http://schemas.microsoft.com/office/drawing/2014/main" id="{FDC0986A-84C4-41D9-8B29-D1AF16F13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977"/>
                <a:ext cx="5" cy="5"/>
              </a:xfrm>
              <a:custGeom>
                <a:avLst/>
                <a:gdLst>
                  <a:gd name="T0" fmla="*/ 13 w 3"/>
                  <a:gd name="T1" fmla="*/ 8 h 3"/>
                  <a:gd name="T2" fmla="*/ 5 w 3"/>
                  <a:gd name="T3" fmla="*/ 0 h 3"/>
                  <a:gd name="T4" fmla="*/ 8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1" name="Freeform 818">
                <a:extLst>
                  <a:ext uri="{FF2B5EF4-FFF2-40B4-BE49-F238E27FC236}">
                    <a16:creationId xmlns:a16="http://schemas.microsoft.com/office/drawing/2014/main" id="{59D8D6F0-4849-4E4C-884A-E31EA62A1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980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2" name="Freeform 819">
                <a:extLst>
                  <a:ext uri="{FF2B5EF4-FFF2-40B4-BE49-F238E27FC236}">
                    <a16:creationId xmlns:a16="http://schemas.microsoft.com/office/drawing/2014/main" id="{AD18AFB1-BB58-473C-8368-677DFA4AA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995"/>
                <a:ext cx="4" cy="5"/>
              </a:xfrm>
              <a:custGeom>
                <a:avLst/>
                <a:gdLst>
                  <a:gd name="T0" fmla="*/ 1 w 3"/>
                  <a:gd name="T1" fmla="*/ 5 h 3"/>
                  <a:gd name="T2" fmla="*/ 0 w 3"/>
                  <a:gd name="T3" fmla="*/ 13 h 3"/>
                  <a:gd name="T4" fmla="*/ 0 w 3"/>
                  <a:gd name="T5" fmla="*/ 0 h 3"/>
                  <a:gd name="T6" fmla="*/ 0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3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3" name="Freeform 820">
                <a:extLst>
                  <a:ext uri="{FF2B5EF4-FFF2-40B4-BE49-F238E27FC236}">
                    <a16:creationId xmlns:a16="http://schemas.microsoft.com/office/drawing/2014/main" id="{362B82A7-EE25-41C4-B5F8-DDB0728FE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012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4" name="Freeform 821">
                <a:extLst>
                  <a:ext uri="{FF2B5EF4-FFF2-40B4-BE49-F238E27FC236}">
                    <a16:creationId xmlns:a16="http://schemas.microsoft.com/office/drawing/2014/main" id="{CCFF39D1-AA24-4723-B835-78DB83AC1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047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8 h 2"/>
                  <a:gd name="T4" fmla="*/ 5 w 2"/>
                  <a:gd name="T5" fmla="*/ 0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5" name="Freeform 822">
                <a:extLst>
                  <a:ext uri="{FF2B5EF4-FFF2-40B4-BE49-F238E27FC236}">
                    <a16:creationId xmlns:a16="http://schemas.microsoft.com/office/drawing/2014/main" id="{C2A49996-E154-4DAF-8452-6EC8476E1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063"/>
                <a:ext cx="4" cy="7"/>
              </a:xfrm>
              <a:custGeom>
                <a:avLst/>
                <a:gdLst>
                  <a:gd name="T0" fmla="*/ 1 w 3"/>
                  <a:gd name="T1" fmla="*/ 12 h 4"/>
                  <a:gd name="T2" fmla="*/ 1 w 3"/>
                  <a:gd name="T3" fmla="*/ 21 h 4"/>
                  <a:gd name="T4" fmla="*/ 0 w 3"/>
                  <a:gd name="T5" fmla="*/ 0 h 4"/>
                  <a:gd name="T6" fmla="*/ 1 w 3"/>
                  <a:gd name="T7" fmla="*/ 16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1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6" name="Freeform 823">
                <a:extLst>
                  <a:ext uri="{FF2B5EF4-FFF2-40B4-BE49-F238E27FC236}">
                    <a16:creationId xmlns:a16="http://schemas.microsoft.com/office/drawing/2014/main" id="{63A8A028-60FF-4EAB-BA14-65FAD87B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08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7" name="Freeform 824">
                <a:extLst>
                  <a:ext uri="{FF2B5EF4-FFF2-40B4-BE49-F238E27FC236}">
                    <a16:creationId xmlns:a16="http://schemas.microsoft.com/office/drawing/2014/main" id="{E0ABEFAD-1D8C-4366-B7B1-93F6CC54D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094"/>
                <a:ext cx="6" cy="6"/>
              </a:xfrm>
              <a:custGeom>
                <a:avLst/>
                <a:gdLst>
                  <a:gd name="T0" fmla="*/ 12 w 4"/>
                  <a:gd name="T1" fmla="*/ 8 h 4"/>
                  <a:gd name="T2" fmla="*/ 8 w 4"/>
                  <a:gd name="T3" fmla="*/ 5 h 4"/>
                  <a:gd name="T4" fmla="*/ 8 w 4"/>
                  <a:gd name="T5" fmla="*/ 14 h 4"/>
                  <a:gd name="T6" fmla="*/ 5 w 4"/>
                  <a:gd name="T7" fmla="*/ 0 h 4"/>
                  <a:gd name="T8" fmla="*/ 14 w 4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3"/>
                      <a:pt x="2" y="4"/>
                    </a:cubicBezTo>
                    <a:cubicBezTo>
                      <a:pt x="3" y="3"/>
                      <a:pt x="3" y="1"/>
                      <a:pt x="1" y="0"/>
                    </a:cubicBezTo>
                    <a:cubicBezTo>
                      <a:pt x="0" y="2"/>
                      <a:pt x="2" y="4"/>
                      <a:pt x="4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8" name="Freeform 825">
                <a:extLst>
                  <a:ext uri="{FF2B5EF4-FFF2-40B4-BE49-F238E27FC236}">
                    <a16:creationId xmlns:a16="http://schemas.microsoft.com/office/drawing/2014/main" id="{7BC40EB6-4C59-41D9-8D18-3806A8DCF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21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9" name="Freeform 826">
                <a:extLst>
                  <a:ext uri="{FF2B5EF4-FFF2-40B4-BE49-F238E27FC236}">
                    <a16:creationId xmlns:a16="http://schemas.microsoft.com/office/drawing/2014/main" id="{2B2F4BF1-6949-4B39-A626-6D3C46483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12"/>
                <a:ext cx="4" cy="4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7 h 3"/>
                  <a:gd name="T4" fmla="*/ 5 w 3"/>
                  <a:gd name="T5" fmla="*/ 0 h 3"/>
                  <a:gd name="T6" fmla="*/ 5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0" y="2"/>
                      <a:pt x="1" y="3"/>
                    </a:cubicBezTo>
                    <a:cubicBezTo>
                      <a:pt x="3" y="3"/>
                      <a:pt x="3" y="1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0" name="Freeform 827">
                <a:extLst>
                  <a:ext uri="{FF2B5EF4-FFF2-40B4-BE49-F238E27FC236}">
                    <a16:creationId xmlns:a16="http://schemas.microsoft.com/office/drawing/2014/main" id="{D5392994-3619-495A-9E41-60AC671D5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3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1" name="Freeform 828">
                <a:extLst>
                  <a:ext uri="{FF2B5EF4-FFF2-40B4-BE49-F238E27FC236}">
                    <a16:creationId xmlns:a16="http://schemas.microsoft.com/office/drawing/2014/main" id="{B94DC52F-1524-4019-AB46-3E60A7213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0" y="2142"/>
                <a:ext cx="3" cy="9"/>
              </a:xfrm>
              <a:custGeom>
                <a:avLst/>
                <a:gdLst>
                  <a:gd name="T0" fmla="*/ 5 w 2"/>
                  <a:gd name="T1" fmla="*/ 12 h 6"/>
                  <a:gd name="T2" fmla="*/ 5 w 2"/>
                  <a:gd name="T3" fmla="*/ 21 h 6"/>
                  <a:gd name="T4" fmla="*/ 0 w 2"/>
                  <a:gd name="T5" fmla="*/ 0 h 6"/>
                  <a:gd name="T6" fmla="*/ 5 w 2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1" y="3"/>
                    </a:moveTo>
                    <a:cubicBezTo>
                      <a:pt x="1" y="4"/>
                      <a:pt x="0" y="5"/>
                      <a:pt x="1" y="6"/>
                    </a:cubicBezTo>
                    <a:cubicBezTo>
                      <a:pt x="2" y="4"/>
                      <a:pt x="2" y="2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2" name="Freeform 829">
                <a:extLst>
                  <a:ext uri="{FF2B5EF4-FFF2-40B4-BE49-F238E27FC236}">
                    <a16:creationId xmlns:a16="http://schemas.microsoft.com/office/drawing/2014/main" id="{B070712A-1671-4651-BAC5-ED25D2F0C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162"/>
                <a:ext cx="8" cy="12"/>
              </a:xfrm>
              <a:custGeom>
                <a:avLst/>
                <a:gdLst>
                  <a:gd name="T0" fmla="*/ 0 w 5"/>
                  <a:gd name="T1" fmla="*/ 21 h 8"/>
                  <a:gd name="T2" fmla="*/ 5 w 5"/>
                  <a:gd name="T3" fmla="*/ 27 h 8"/>
                  <a:gd name="T4" fmla="*/ 0 w 5"/>
                  <a:gd name="T5" fmla="*/ 18 h 8"/>
                  <a:gd name="T6" fmla="*/ 0 w 5"/>
                  <a:gd name="T7" fmla="*/ 21 h 8"/>
                  <a:gd name="T8" fmla="*/ 0 w 5"/>
                  <a:gd name="T9" fmla="*/ 0 h 8"/>
                  <a:gd name="T10" fmla="*/ 0 w 5"/>
                  <a:gd name="T11" fmla="*/ 14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0" y="6"/>
                    </a:moveTo>
                    <a:cubicBezTo>
                      <a:pt x="0" y="7"/>
                      <a:pt x="0" y="8"/>
                      <a:pt x="1" y="8"/>
                    </a:cubicBezTo>
                    <a:cubicBezTo>
                      <a:pt x="2" y="7"/>
                      <a:pt x="2" y="6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4" y="8"/>
                      <a:pt x="5" y="2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3" name="Freeform 830">
                <a:extLst>
                  <a:ext uri="{FF2B5EF4-FFF2-40B4-BE49-F238E27FC236}">
                    <a16:creationId xmlns:a16="http://schemas.microsoft.com/office/drawing/2014/main" id="{B79D5567-2A95-4751-B117-006A23670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2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4" name="Freeform 831">
                <a:extLst>
                  <a:ext uri="{FF2B5EF4-FFF2-40B4-BE49-F238E27FC236}">
                    <a16:creationId xmlns:a16="http://schemas.microsoft.com/office/drawing/2014/main" id="{C1AA9FCB-28AA-4127-A8F4-24F4D0541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2186"/>
                <a:ext cx="5" cy="8"/>
              </a:xfrm>
              <a:custGeom>
                <a:avLst/>
                <a:gdLst>
                  <a:gd name="T0" fmla="*/ 5 w 3"/>
                  <a:gd name="T1" fmla="*/ 8 h 5"/>
                  <a:gd name="T2" fmla="*/ 0 w 3"/>
                  <a:gd name="T3" fmla="*/ 21 h 5"/>
                  <a:gd name="T4" fmla="*/ 5 w 3"/>
                  <a:gd name="T5" fmla="*/ 0 h 5"/>
                  <a:gd name="T6" fmla="*/ 0 w 3"/>
                  <a:gd name="T7" fmla="*/ 2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3" y="5"/>
                      <a:pt x="3" y="2"/>
                      <a:pt x="1" y="0"/>
                    </a:cubicBezTo>
                    <a:cubicBezTo>
                      <a:pt x="0" y="1"/>
                      <a:pt x="0" y="3"/>
                      <a:pt x="0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" name="Freeform 832">
                <a:extLst>
                  <a:ext uri="{FF2B5EF4-FFF2-40B4-BE49-F238E27FC236}">
                    <a16:creationId xmlns:a16="http://schemas.microsoft.com/office/drawing/2014/main" id="{8D29D44B-AB87-42FD-8B84-AD0E66C49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2206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6" name="Freeform 833">
                <a:extLst>
                  <a:ext uri="{FF2B5EF4-FFF2-40B4-BE49-F238E27FC236}">
                    <a16:creationId xmlns:a16="http://schemas.microsoft.com/office/drawing/2014/main" id="{432453D2-407C-4960-96E9-5476C1B85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027"/>
                <a:ext cx="11" cy="8"/>
              </a:xfrm>
              <a:custGeom>
                <a:avLst/>
                <a:gdLst>
                  <a:gd name="T0" fmla="*/ 14 w 7"/>
                  <a:gd name="T1" fmla="*/ 13 h 5"/>
                  <a:gd name="T2" fmla="*/ 14 w 7"/>
                  <a:gd name="T3" fmla="*/ 21 h 5"/>
                  <a:gd name="T4" fmla="*/ 8 w 7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3"/>
                    </a:moveTo>
                    <a:cubicBezTo>
                      <a:pt x="3" y="4"/>
                      <a:pt x="3" y="4"/>
                      <a:pt x="4" y="5"/>
                    </a:cubicBezTo>
                    <a:cubicBezTo>
                      <a:pt x="7" y="2"/>
                      <a:pt x="0" y="0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7" name="Freeform 834">
                <a:extLst>
                  <a:ext uri="{FF2B5EF4-FFF2-40B4-BE49-F238E27FC236}">
                    <a16:creationId xmlns:a16="http://schemas.microsoft.com/office/drawing/2014/main" id="{D1563E4E-98F3-4D0F-A21E-2CF223B71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024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8" name="Freeform 835">
                <a:extLst>
                  <a:ext uri="{FF2B5EF4-FFF2-40B4-BE49-F238E27FC236}">
                    <a16:creationId xmlns:a16="http://schemas.microsoft.com/office/drawing/2014/main" id="{BDD4D662-F7C8-4043-8764-043C65A63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2051"/>
                <a:ext cx="6" cy="9"/>
              </a:xfrm>
              <a:custGeom>
                <a:avLst/>
                <a:gdLst>
                  <a:gd name="T0" fmla="*/ 8 w 4"/>
                  <a:gd name="T1" fmla="*/ 8 h 6"/>
                  <a:gd name="T2" fmla="*/ 5 w 4"/>
                  <a:gd name="T3" fmla="*/ 21 h 6"/>
                  <a:gd name="T4" fmla="*/ 5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0" y="3"/>
                      <a:pt x="0" y="5"/>
                      <a:pt x="1" y="6"/>
                    </a:cubicBezTo>
                    <a:cubicBezTo>
                      <a:pt x="4" y="6"/>
                      <a:pt x="3" y="2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9" name="Freeform 836">
                <a:extLst>
                  <a:ext uri="{FF2B5EF4-FFF2-40B4-BE49-F238E27FC236}">
                    <a16:creationId xmlns:a16="http://schemas.microsoft.com/office/drawing/2014/main" id="{CDFC83F3-D8FB-4B87-97A8-6F54E935B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044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0" name="Freeform 837">
                <a:extLst>
                  <a:ext uri="{FF2B5EF4-FFF2-40B4-BE49-F238E27FC236}">
                    <a16:creationId xmlns:a16="http://schemas.microsoft.com/office/drawing/2014/main" id="{EA17A68E-C6EB-4FB2-848C-6B477C338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074"/>
                <a:ext cx="8" cy="14"/>
              </a:xfrm>
              <a:custGeom>
                <a:avLst/>
                <a:gdLst>
                  <a:gd name="T0" fmla="*/ 8 w 5"/>
                  <a:gd name="T1" fmla="*/ 19 h 9"/>
                  <a:gd name="T2" fmla="*/ 8 w 5"/>
                  <a:gd name="T3" fmla="*/ 34 h 9"/>
                  <a:gd name="T4" fmla="*/ 8 w 5"/>
                  <a:gd name="T5" fmla="*/ 5 h 9"/>
                  <a:gd name="T6" fmla="*/ 8 w 5"/>
                  <a:gd name="T7" fmla="*/ 22 h 9"/>
                  <a:gd name="T8" fmla="*/ 8 w 5"/>
                  <a:gd name="T9" fmla="*/ 0 h 9"/>
                  <a:gd name="T10" fmla="*/ 5 w 5"/>
                  <a:gd name="T11" fmla="*/ 26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9">
                    <a:moveTo>
                      <a:pt x="2" y="5"/>
                    </a:moveTo>
                    <a:cubicBezTo>
                      <a:pt x="1" y="6"/>
                      <a:pt x="1" y="8"/>
                      <a:pt x="2" y="9"/>
                    </a:cubicBezTo>
                    <a:cubicBezTo>
                      <a:pt x="5" y="8"/>
                      <a:pt x="4" y="3"/>
                      <a:pt x="2" y="1"/>
                    </a:cubicBezTo>
                    <a:cubicBezTo>
                      <a:pt x="1" y="3"/>
                      <a:pt x="0" y="5"/>
                      <a:pt x="2" y="6"/>
                    </a:cubicBezTo>
                    <a:cubicBezTo>
                      <a:pt x="4" y="5"/>
                      <a:pt x="4" y="2"/>
                      <a:pt x="2" y="0"/>
                    </a:cubicBezTo>
                    <a:cubicBezTo>
                      <a:pt x="0" y="1"/>
                      <a:pt x="0" y="5"/>
                      <a:pt x="1" y="7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1" name="Freeform 838">
                <a:extLst>
                  <a:ext uri="{FF2B5EF4-FFF2-40B4-BE49-F238E27FC236}">
                    <a16:creationId xmlns:a16="http://schemas.microsoft.com/office/drawing/2014/main" id="{CE044D56-F7BB-470B-BBCF-2B46D83AA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07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2" name="Freeform 839">
                <a:extLst>
                  <a:ext uri="{FF2B5EF4-FFF2-40B4-BE49-F238E27FC236}">
                    <a16:creationId xmlns:a16="http://schemas.microsoft.com/office/drawing/2014/main" id="{1F36A7D1-D475-4F7C-AF9D-8A4D0D66E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101"/>
                <a:ext cx="5" cy="8"/>
              </a:xfrm>
              <a:custGeom>
                <a:avLst/>
                <a:gdLst>
                  <a:gd name="T0" fmla="*/ 5 w 3"/>
                  <a:gd name="T1" fmla="*/ 8 h 5"/>
                  <a:gd name="T2" fmla="*/ 0 w 3"/>
                  <a:gd name="T3" fmla="*/ 21 h 5"/>
                  <a:gd name="T4" fmla="*/ 5 w 3"/>
                  <a:gd name="T5" fmla="*/ 0 h 5"/>
                  <a:gd name="T6" fmla="*/ 5 w 3"/>
                  <a:gd name="T7" fmla="*/ 8 h 5"/>
                  <a:gd name="T8" fmla="*/ 8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3" y="4"/>
                      <a:pt x="3" y="1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3" name="Freeform 840">
                <a:extLst>
                  <a:ext uri="{FF2B5EF4-FFF2-40B4-BE49-F238E27FC236}">
                    <a16:creationId xmlns:a16="http://schemas.microsoft.com/office/drawing/2014/main" id="{B4EDD2D6-CAD5-4A61-8194-B7C1D7217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095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4" name="Freeform 841">
                <a:extLst>
                  <a:ext uri="{FF2B5EF4-FFF2-40B4-BE49-F238E27FC236}">
                    <a16:creationId xmlns:a16="http://schemas.microsoft.com/office/drawing/2014/main" id="{A7D7CB47-3A91-408B-B329-42F2F33B9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123"/>
                <a:ext cx="7" cy="4"/>
              </a:xfrm>
              <a:custGeom>
                <a:avLst/>
                <a:gdLst>
                  <a:gd name="T0" fmla="*/ 16 w 4"/>
                  <a:gd name="T1" fmla="*/ 0 h 3"/>
                  <a:gd name="T2" fmla="*/ 12 w 4"/>
                  <a:gd name="T3" fmla="*/ 7 h 3"/>
                  <a:gd name="T4" fmla="*/ 16 w 4"/>
                  <a:gd name="T5" fmla="*/ 0 h 3"/>
                  <a:gd name="T6" fmla="*/ 7 w 4"/>
                  <a:gd name="T7" fmla="*/ 1 h 3"/>
                  <a:gd name="T8" fmla="*/ 12 w 4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1" y="0"/>
                      <a:pt x="0" y="2"/>
                      <a:pt x="2" y="3"/>
                    </a:cubicBezTo>
                    <a:cubicBezTo>
                      <a:pt x="3" y="3"/>
                      <a:pt x="4" y="1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2"/>
                      <a:pt x="1" y="2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5" name="Freeform 842">
                <a:extLst>
                  <a:ext uri="{FF2B5EF4-FFF2-40B4-BE49-F238E27FC236}">
                    <a16:creationId xmlns:a16="http://schemas.microsoft.com/office/drawing/2014/main" id="{728CF991-D6E7-407E-B459-913BDA49C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1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6" name="Freeform 843">
                <a:extLst>
                  <a:ext uri="{FF2B5EF4-FFF2-40B4-BE49-F238E27FC236}">
                    <a16:creationId xmlns:a16="http://schemas.microsoft.com/office/drawing/2014/main" id="{5D693987-B8C2-40D9-849F-110B4419F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138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7" name="Freeform 844">
                <a:extLst>
                  <a:ext uri="{FF2B5EF4-FFF2-40B4-BE49-F238E27FC236}">
                    <a16:creationId xmlns:a16="http://schemas.microsoft.com/office/drawing/2014/main" id="{58EE2A24-077F-4652-8E4F-7E0A89C1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15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8" name="Freeform 845">
                <a:extLst>
                  <a:ext uri="{FF2B5EF4-FFF2-40B4-BE49-F238E27FC236}">
                    <a16:creationId xmlns:a16="http://schemas.microsoft.com/office/drawing/2014/main" id="{699CEADB-39DA-42D2-BB11-91EA78263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783"/>
                <a:ext cx="24" cy="14"/>
              </a:xfrm>
              <a:custGeom>
                <a:avLst/>
                <a:gdLst>
                  <a:gd name="T0" fmla="*/ 21 w 16"/>
                  <a:gd name="T1" fmla="*/ 5 h 9"/>
                  <a:gd name="T2" fmla="*/ 21 w 16"/>
                  <a:gd name="T3" fmla="*/ 0 h 9"/>
                  <a:gd name="T4" fmla="*/ 21 w 16"/>
                  <a:gd name="T5" fmla="*/ 1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6" y="1"/>
                    </a:moveTo>
                    <a:cubicBezTo>
                      <a:pt x="0" y="9"/>
                      <a:pt x="16" y="2"/>
                      <a:pt x="6" y="0"/>
                    </a:cubicBezTo>
                    <a:cubicBezTo>
                      <a:pt x="5" y="1"/>
                      <a:pt x="5" y="1"/>
                      <a:pt x="6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9" name="Freeform 846">
                <a:extLst>
                  <a:ext uri="{FF2B5EF4-FFF2-40B4-BE49-F238E27FC236}">
                    <a16:creationId xmlns:a16="http://schemas.microsoft.com/office/drawing/2014/main" id="{AB9450B2-274B-47C2-83D3-9E304E0B7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1786"/>
                <a:ext cx="4" cy="3"/>
              </a:xfrm>
              <a:custGeom>
                <a:avLst/>
                <a:gdLst>
                  <a:gd name="T0" fmla="*/ 7 w 3"/>
                  <a:gd name="T1" fmla="*/ 5 h 2"/>
                  <a:gd name="T2" fmla="*/ 0 w 3"/>
                  <a:gd name="T3" fmla="*/ 0 h 2"/>
                  <a:gd name="T4" fmla="*/ 5 w 3"/>
                  <a:gd name="T5" fmla="*/ 8 h 2"/>
                  <a:gd name="T6" fmla="*/ 0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2" y="0"/>
                      <a:pt x="2" y="0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0" name="Freeform 847">
                <a:extLst>
                  <a:ext uri="{FF2B5EF4-FFF2-40B4-BE49-F238E27FC236}">
                    <a16:creationId xmlns:a16="http://schemas.microsoft.com/office/drawing/2014/main" id="{C82FF32A-6214-408B-BDD2-7D355A7AF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791"/>
                <a:ext cx="6" cy="6"/>
              </a:xfrm>
              <a:custGeom>
                <a:avLst/>
                <a:gdLst>
                  <a:gd name="T0" fmla="*/ 8 w 4"/>
                  <a:gd name="T1" fmla="*/ 0 h 4"/>
                  <a:gd name="T2" fmla="*/ 0 w 4"/>
                  <a:gd name="T3" fmla="*/ 12 h 4"/>
                  <a:gd name="T4" fmla="*/ 14 w 4"/>
                  <a:gd name="T5" fmla="*/ 8 h 4"/>
                  <a:gd name="T6" fmla="*/ 5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2" y="4"/>
                      <a:pt x="4" y="4"/>
                      <a:pt x="4" y="2"/>
                    </a:cubicBezTo>
                    <a:cubicBezTo>
                      <a:pt x="3" y="0"/>
                      <a:pt x="2" y="0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1" name="Freeform 848">
                <a:extLst>
                  <a:ext uri="{FF2B5EF4-FFF2-40B4-BE49-F238E27FC236}">
                    <a16:creationId xmlns:a16="http://schemas.microsoft.com/office/drawing/2014/main" id="{5F8DAC14-F3C3-4DF3-8846-1E6E0E9ED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6" y="1827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2" name="Freeform 849">
                <a:extLst>
                  <a:ext uri="{FF2B5EF4-FFF2-40B4-BE49-F238E27FC236}">
                    <a16:creationId xmlns:a16="http://schemas.microsoft.com/office/drawing/2014/main" id="{092BF76F-697C-4A2C-877F-579D97C82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856"/>
                <a:ext cx="6" cy="5"/>
              </a:xfrm>
              <a:custGeom>
                <a:avLst/>
                <a:gdLst>
                  <a:gd name="T0" fmla="*/ 8 w 4"/>
                  <a:gd name="T1" fmla="*/ 5 h 3"/>
                  <a:gd name="T2" fmla="*/ 0 w 4"/>
                  <a:gd name="T3" fmla="*/ 13 h 3"/>
                  <a:gd name="T4" fmla="*/ 14 w 4"/>
                  <a:gd name="T5" fmla="*/ 5 h 3"/>
                  <a:gd name="T6" fmla="*/ 8 w 4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3" y="3"/>
                      <a:pt x="4" y="1"/>
                    </a:cubicBezTo>
                    <a:cubicBezTo>
                      <a:pt x="3" y="0"/>
                      <a:pt x="3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3" name="Freeform 850">
                <a:extLst>
                  <a:ext uri="{FF2B5EF4-FFF2-40B4-BE49-F238E27FC236}">
                    <a16:creationId xmlns:a16="http://schemas.microsoft.com/office/drawing/2014/main" id="{6CD7F15B-AD52-408D-B866-83A39021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888"/>
                <a:ext cx="5" cy="4"/>
              </a:xfrm>
              <a:custGeom>
                <a:avLst/>
                <a:gdLst>
                  <a:gd name="T0" fmla="*/ 5 w 3"/>
                  <a:gd name="T1" fmla="*/ 7 h 3"/>
                  <a:gd name="T2" fmla="*/ 5 w 3"/>
                  <a:gd name="T3" fmla="*/ 0 h 3"/>
                  <a:gd name="T4" fmla="*/ 13 w 3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4" name="Freeform 851">
                <a:extLst>
                  <a:ext uri="{FF2B5EF4-FFF2-40B4-BE49-F238E27FC236}">
                    <a16:creationId xmlns:a16="http://schemas.microsoft.com/office/drawing/2014/main" id="{3ADDC7F6-E515-4F2F-B4F1-4CA27D7FB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914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5" name="Freeform 852">
                <a:extLst>
                  <a:ext uri="{FF2B5EF4-FFF2-40B4-BE49-F238E27FC236}">
                    <a16:creationId xmlns:a16="http://schemas.microsoft.com/office/drawing/2014/main" id="{345EA436-3AE8-4188-BCA2-39953AFF2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936"/>
                <a:ext cx="5" cy="5"/>
              </a:xfrm>
              <a:custGeom>
                <a:avLst/>
                <a:gdLst>
                  <a:gd name="T0" fmla="*/ 5 w 3"/>
                  <a:gd name="T1" fmla="*/ 5 h 3"/>
                  <a:gd name="T2" fmla="*/ 0 w 3"/>
                  <a:gd name="T3" fmla="*/ 13 h 3"/>
                  <a:gd name="T4" fmla="*/ 13 w 3"/>
                  <a:gd name="T5" fmla="*/ 8 h 3"/>
                  <a:gd name="T6" fmla="*/ 5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2" y="0"/>
                      <a:pt x="2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6" name="Freeform 853">
                <a:extLst>
                  <a:ext uri="{FF2B5EF4-FFF2-40B4-BE49-F238E27FC236}">
                    <a16:creationId xmlns:a16="http://schemas.microsoft.com/office/drawing/2014/main" id="{7CD95B57-96FF-4691-91C3-8C241E117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962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5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7" name="Freeform 854">
                <a:extLst>
                  <a:ext uri="{FF2B5EF4-FFF2-40B4-BE49-F238E27FC236}">
                    <a16:creationId xmlns:a16="http://schemas.microsoft.com/office/drawing/2014/main" id="{4FFED2F0-D6DA-4350-866D-962B94BCB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976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8" name="Freeform 855">
                <a:extLst>
                  <a:ext uri="{FF2B5EF4-FFF2-40B4-BE49-F238E27FC236}">
                    <a16:creationId xmlns:a16="http://schemas.microsoft.com/office/drawing/2014/main" id="{4045B9B3-AAD9-4106-802E-72BCBE4BD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99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9" name="Freeform 856">
                <a:extLst>
                  <a:ext uri="{FF2B5EF4-FFF2-40B4-BE49-F238E27FC236}">
                    <a16:creationId xmlns:a16="http://schemas.microsoft.com/office/drawing/2014/main" id="{E73FAAB7-9838-49A3-9DFD-D476A81EE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029"/>
                <a:ext cx="2" cy="4"/>
              </a:xfrm>
              <a:custGeom>
                <a:avLst/>
                <a:gdLst>
                  <a:gd name="T0" fmla="*/ 0 w 1"/>
                  <a:gd name="T1" fmla="*/ 7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0" name="Freeform 857">
                <a:extLst>
                  <a:ext uri="{FF2B5EF4-FFF2-40B4-BE49-F238E27FC236}">
                    <a16:creationId xmlns:a16="http://schemas.microsoft.com/office/drawing/2014/main" id="{42B2C77E-F1E2-4DEA-ACF0-06626BA3B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051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1" name="Freeform 858">
                <a:extLst>
                  <a:ext uri="{FF2B5EF4-FFF2-40B4-BE49-F238E27FC236}">
                    <a16:creationId xmlns:a16="http://schemas.microsoft.com/office/drawing/2014/main" id="{B0EB4157-F734-49B0-9A1F-BAE5ED3AE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8" y="2076"/>
                <a:ext cx="5" cy="4"/>
              </a:xfrm>
              <a:custGeom>
                <a:avLst/>
                <a:gdLst>
                  <a:gd name="T0" fmla="*/ 8 w 3"/>
                  <a:gd name="T1" fmla="*/ 0 h 3"/>
                  <a:gd name="T2" fmla="*/ 0 w 3"/>
                  <a:gd name="T3" fmla="*/ 5 h 3"/>
                  <a:gd name="T4" fmla="*/ 8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0"/>
                      <a:pt x="0" y="0"/>
                      <a:pt x="0" y="2"/>
                    </a:cubicBezTo>
                    <a:cubicBezTo>
                      <a:pt x="2" y="3"/>
                      <a:pt x="3" y="2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2" name="Freeform 859">
                <a:extLst>
                  <a:ext uri="{FF2B5EF4-FFF2-40B4-BE49-F238E27FC236}">
                    <a16:creationId xmlns:a16="http://schemas.microsoft.com/office/drawing/2014/main" id="{75CFBB05-ABE8-4BBA-A7CA-5EA1518F7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100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3" name="Freeform 860">
                <a:extLst>
                  <a:ext uri="{FF2B5EF4-FFF2-40B4-BE49-F238E27FC236}">
                    <a16:creationId xmlns:a16="http://schemas.microsoft.com/office/drawing/2014/main" id="{A537690A-6D84-428F-836C-2C3E308D3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12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4" name="Freeform 861">
                <a:extLst>
                  <a:ext uri="{FF2B5EF4-FFF2-40B4-BE49-F238E27FC236}">
                    <a16:creationId xmlns:a16="http://schemas.microsoft.com/office/drawing/2014/main" id="{6E2E15D1-C399-422A-B456-6800846E6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65"/>
                <a:ext cx="2" cy="4"/>
              </a:xfrm>
              <a:custGeom>
                <a:avLst/>
                <a:gdLst>
                  <a:gd name="T0" fmla="*/ 0 w 1"/>
                  <a:gd name="T1" fmla="*/ 5 h 3"/>
                  <a:gd name="T2" fmla="*/ 8 w 1"/>
                  <a:gd name="T3" fmla="*/ 5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5" name="Freeform 862">
                <a:extLst>
                  <a:ext uri="{FF2B5EF4-FFF2-40B4-BE49-F238E27FC236}">
                    <a16:creationId xmlns:a16="http://schemas.microsoft.com/office/drawing/2014/main" id="{B91DCDC2-12B4-436F-9F95-883A93A12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44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6" name="Freeform 863">
                <a:extLst>
                  <a:ext uri="{FF2B5EF4-FFF2-40B4-BE49-F238E27FC236}">
                    <a16:creationId xmlns:a16="http://schemas.microsoft.com/office/drawing/2014/main" id="{DEDB4953-CF28-4531-9DA6-E0513DEAD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094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7" name="Freeform 864">
                <a:extLst>
                  <a:ext uri="{FF2B5EF4-FFF2-40B4-BE49-F238E27FC236}">
                    <a16:creationId xmlns:a16="http://schemas.microsoft.com/office/drawing/2014/main" id="{80ED25A0-7AB9-4431-88C8-D799D7AE9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211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8" name="Freeform 865">
                <a:extLst>
                  <a:ext uri="{FF2B5EF4-FFF2-40B4-BE49-F238E27FC236}">
                    <a16:creationId xmlns:a16="http://schemas.microsoft.com/office/drawing/2014/main" id="{504EA51C-94DA-4B82-974F-17DA2551F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9" y="2029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9" name="Freeform 866">
                <a:extLst>
                  <a:ext uri="{FF2B5EF4-FFF2-40B4-BE49-F238E27FC236}">
                    <a16:creationId xmlns:a16="http://schemas.microsoft.com/office/drawing/2014/main" id="{44E72764-33BA-4E00-92DB-20EC8DF26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95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0" name="Freeform 867">
                <a:extLst>
                  <a:ext uri="{FF2B5EF4-FFF2-40B4-BE49-F238E27FC236}">
                    <a16:creationId xmlns:a16="http://schemas.microsoft.com/office/drawing/2014/main" id="{AC05E49E-E257-4514-AB01-042A324F5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903"/>
                <a:ext cx="3" cy="5"/>
              </a:xfrm>
              <a:custGeom>
                <a:avLst/>
                <a:gdLst>
                  <a:gd name="T0" fmla="*/ 0 w 2"/>
                  <a:gd name="T1" fmla="*/ 5 h 3"/>
                  <a:gd name="T2" fmla="*/ 5 w 2"/>
                  <a:gd name="T3" fmla="*/ 0 h 3"/>
                  <a:gd name="T4" fmla="*/ 0 w 2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2" y="3"/>
                      <a:pt x="1" y="0"/>
                    </a:cubicBezTo>
                    <a:cubicBezTo>
                      <a:pt x="0" y="1"/>
                      <a:pt x="1" y="1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1" name="Freeform 868">
                <a:extLst>
                  <a:ext uri="{FF2B5EF4-FFF2-40B4-BE49-F238E27FC236}">
                    <a16:creationId xmlns:a16="http://schemas.microsoft.com/office/drawing/2014/main" id="{4AC7C870-4CA0-409C-8D7A-7728F4E51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880"/>
                <a:ext cx="1" cy="5"/>
              </a:xfrm>
              <a:custGeom>
                <a:avLst/>
                <a:gdLst>
                  <a:gd name="T0" fmla="*/ 1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2" name="Freeform 869">
                <a:extLst>
                  <a:ext uri="{FF2B5EF4-FFF2-40B4-BE49-F238E27FC236}">
                    <a16:creationId xmlns:a16="http://schemas.microsoft.com/office/drawing/2014/main" id="{BF56429E-932F-4EF0-BF3A-9404A08B0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1836"/>
                <a:ext cx="9" cy="12"/>
              </a:xfrm>
              <a:custGeom>
                <a:avLst/>
                <a:gdLst>
                  <a:gd name="T0" fmla="*/ 8 w 6"/>
                  <a:gd name="T1" fmla="*/ 12 h 8"/>
                  <a:gd name="T2" fmla="*/ 0 w 6"/>
                  <a:gd name="T3" fmla="*/ 14 h 8"/>
                  <a:gd name="T4" fmla="*/ 8 w 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3"/>
                    </a:moveTo>
                    <a:cubicBezTo>
                      <a:pt x="1" y="3"/>
                      <a:pt x="1" y="3"/>
                      <a:pt x="0" y="4"/>
                    </a:cubicBezTo>
                    <a:cubicBezTo>
                      <a:pt x="2" y="8"/>
                      <a:pt x="6" y="3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3" name="Freeform 870">
                <a:extLst>
                  <a:ext uri="{FF2B5EF4-FFF2-40B4-BE49-F238E27FC236}">
                    <a16:creationId xmlns:a16="http://schemas.microsoft.com/office/drawing/2014/main" id="{C87F2DAC-5B40-4023-9422-90CCA2D65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812"/>
                <a:ext cx="4" cy="5"/>
              </a:xfrm>
              <a:custGeom>
                <a:avLst/>
                <a:gdLst>
                  <a:gd name="T0" fmla="*/ 1 w 3"/>
                  <a:gd name="T1" fmla="*/ 0 h 3"/>
                  <a:gd name="T2" fmla="*/ 5 w 3"/>
                  <a:gd name="T3" fmla="*/ 13 h 3"/>
                  <a:gd name="T4" fmla="*/ 7 w 3"/>
                  <a:gd name="T5" fmla="*/ 5 h 3"/>
                  <a:gd name="T6" fmla="*/ 5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1" y="3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3" y="1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4" name="Freeform 871">
                <a:extLst>
                  <a:ext uri="{FF2B5EF4-FFF2-40B4-BE49-F238E27FC236}">
                    <a16:creationId xmlns:a16="http://schemas.microsoft.com/office/drawing/2014/main" id="{EA841CE2-87B7-4C82-8D53-146CAD15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812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5" name="Freeform 872">
                <a:extLst>
                  <a:ext uri="{FF2B5EF4-FFF2-40B4-BE49-F238E27FC236}">
                    <a16:creationId xmlns:a16="http://schemas.microsoft.com/office/drawing/2014/main" id="{E04C2A19-5310-420F-B6B8-7061BE047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1" y="2009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6" name="Freeform 873">
                <a:extLst>
                  <a:ext uri="{FF2B5EF4-FFF2-40B4-BE49-F238E27FC236}">
                    <a16:creationId xmlns:a16="http://schemas.microsoft.com/office/drawing/2014/main" id="{0FD93145-243A-46A4-85CB-BD6E4C813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2060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5 h 2"/>
                  <a:gd name="T4" fmla="*/ 1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7" name="Freeform 874">
                <a:extLst>
                  <a:ext uri="{FF2B5EF4-FFF2-40B4-BE49-F238E27FC236}">
                    <a16:creationId xmlns:a16="http://schemas.microsoft.com/office/drawing/2014/main" id="{5E88CA58-3C00-4352-9EC2-2082EB086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2186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1" y="2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8" name="Freeform 875">
                <a:extLst>
                  <a:ext uri="{FF2B5EF4-FFF2-40B4-BE49-F238E27FC236}">
                    <a16:creationId xmlns:a16="http://schemas.microsoft.com/office/drawing/2014/main" id="{FFF22A81-8DAE-4D5C-A12C-99A298CAC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973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9" name="Freeform 876">
                <a:extLst>
                  <a:ext uri="{FF2B5EF4-FFF2-40B4-BE49-F238E27FC236}">
                    <a16:creationId xmlns:a16="http://schemas.microsoft.com/office/drawing/2014/main" id="{D2364952-7FCA-4564-B519-9992E6F3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92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0" name="Freeform 877">
                <a:extLst>
                  <a:ext uri="{FF2B5EF4-FFF2-40B4-BE49-F238E27FC236}">
                    <a16:creationId xmlns:a16="http://schemas.microsoft.com/office/drawing/2014/main" id="{9C0027F2-CE51-45A0-8C94-1CFEFFD0F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1870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1" name="Freeform 878">
                <a:extLst>
                  <a:ext uri="{FF2B5EF4-FFF2-40B4-BE49-F238E27FC236}">
                    <a16:creationId xmlns:a16="http://schemas.microsoft.com/office/drawing/2014/main" id="{5EEB6530-61B4-4733-8C29-0BC99A2C7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232"/>
                <a:ext cx="1" cy="9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21 h 6"/>
                  <a:gd name="T4" fmla="*/ 1 w 1"/>
                  <a:gd name="T5" fmla="*/ 1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0" y="1"/>
                      <a:pt x="0" y="4"/>
                      <a:pt x="1" y="6"/>
                    </a:cubicBezTo>
                    <a:cubicBezTo>
                      <a:pt x="1" y="6"/>
                      <a:pt x="1" y="5"/>
                      <a:pt x="1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2" name="Freeform 879">
                <a:extLst>
                  <a:ext uri="{FF2B5EF4-FFF2-40B4-BE49-F238E27FC236}">
                    <a16:creationId xmlns:a16="http://schemas.microsoft.com/office/drawing/2014/main" id="{D4C86EBF-A882-4814-8DDF-D387C82F3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272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3" name="Freeform 880">
                <a:extLst>
                  <a:ext uri="{FF2B5EF4-FFF2-40B4-BE49-F238E27FC236}">
                    <a16:creationId xmlns:a16="http://schemas.microsoft.com/office/drawing/2014/main" id="{386AD623-403D-4BA7-BF4E-DD3AD2AD5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218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4" name="Freeform 881">
                <a:extLst>
                  <a:ext uri="{FF2B5EF4-FFF2-40B4-BE49-F238E27FC236}">
                    <a16:creationId xmlns:a16="http://schemas.microsoft.com/office/drawing/2014/main" id="{5165DFA2-3F03-4EA2-A370-B19AC03E1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216"/>
                <a:ext cx="1" cy="6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2"/>
                      <a:pt x="0" y="4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5" name="Freeform 882">
                <a:extLst>
                  <a:ext uri="{FF2B5EF4-FFF2-40B4-BE49-F238E27FC236}">
                    <a16:creationId xmlns:a16="http://schemas.microsoft.com/office/drawing/2014/main" id="{B61F7B36-BFB8-4BC5-96E2-E3DDCF74A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295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6" name="Freeform 883">
                <a:extLst>
                  <a:ext uri="{FF2B5EF4-FFF2-40B4-BE49-F238E27FC236}">
                    <a16:creationId xmlns:a16="http://schemas.microsoft.com/office/drawing/2014/main" id="{3E3FB143-5EB0-430A-A181-8AC178FB7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318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7" name="Freeform 884">
                <a:extLst>
                  <a:ext uri="{FF2B5EF4-FFF2-40B4-BE49-F238E27FC236}">
                    <a16:creationId xmlns:a16="http://schemas.microsoft.com/office/drawing/2014/main" id="{1645C97F-1D25-41A4-8864-7C0A1DBD9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341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5 w 2"/>
                  <a:gd name="T3" fmla="*/ 5 h 2"/>
                  <a:gd name="T4" fmla="*/ 5 w 2"/>
                  <a:gd name="T5" fmla="*/ 8 h 2"/>
                  <a:gd name="T6" fmla="*/ 5 w 2"/>
                  <a:gd name="T7" fmla="*/ 0 h 2"/>
                  <a:gd name="T8" fmla="*/ 5 w 2"/>
                  <a:gd name="T9" fmla="*/ 8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1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8" name="Freeform 885">
                <a:extLst>
                  <a:ext uri="{FF2B5EF4-FFF2-40B4-BE49-F238E27FC236}">
                    <a16:creationId xmlns:a16="http://schemas.microsoft.com/office/drawing/2014/main" id="{E5A52AD8-4258-4030-8FCE-05560BE90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2363"/>
                <a:ext cx="3" cy="6"/>
              </a:xfrm>
              <a:custGeom>
                <a:avLst/>
                <a:gdLst>
                  <a:gd name="T0" fmla="*/ 8 w 2"/>
                  <a:gd name="T1" fmla="*/ 14 h 4"/>
                  <a:gd name="T2" fmla="*/ 0 w 2"/>
                  <a:gd name="T3" fmla="*/ 5 h 4"/>
                  <a:gd name="T4" fmla="*/ 5 w 2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9" name="Freeform 886">
                <a:extLst>
                  <a:ext uri="{FF2B5EF4-FFF2-40B4-BE49-F238E27FC236}">
                    <a16:creationId xmlns:a16="http://schemas.microsoft.com/office/drawing/2014/main" id="{86D0FEEE-F07E-46E4-B7D6-D35619385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387"/>
                <a:ext cx="1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0" name="Freeform 887">
                <a:extLst>
                  <a:ext uri="{FF2B5EF4-FFF2-40B4-BE49-F238E27FC236}">
                    <a16:creationId xmlns:a16="http://schemas.microsoft.com/office/drawing/2014/main" id="{DBD5E6E0-D1A1-454A-B3DB-BF3052C1C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2254"/>
                <a:ext cx="1" cy="3"/>
              </a:xfrm>
              <a:custGeom>
                <a:avLst/>
                <a:gdLst>
                  <a:gd name="T0" fmla="*/ 1 w 1"/>
                  <a:gd name="T1" fmla="*/ 5 h 2"/>
                  <a:gd name="T2" fmla="*/ 0 w 1"/>
                  <a:gd name="T3" fmla="*/ 8 h 2"/>
                  <a:gd name="T4" fmla="*/ 0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1"/>
                      <a:pt x="0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1" name="Freeform 888">
                <a:extLst>
                  <a:ext uri="{FF2B5EF4-FFF2-40B4-BE49-F238E27FC236}">
                    <a16:creationId xmlns:a16="http://schemas.microsoft.com/office/drawing/2014/main" id="{3DDE0028-1F3E-4D11-886D-C3CDCF2AF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2172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2" name="Freeform 889">
                <a:extLst>
                  <a:ext uri="{FF2B5EF4-FFF2-40B4-BE49-F238E27FC236}">
                    <a16:creationId xmlns:a16="http://schemas.microsoft.com/office/drawing/2014/main" id="{E4AD57AB-D212-459D-A2D7-9EB9909BF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194"/>
                <a:ext cx="9" cy="7"/>
              </a:xfrm>
              <a:custGeom>
                <a:avLst/>
                <a:gdLst>
                  <a:gd name="T0" fmla="*/ 21 w 6"/>
                  <a:gd name="T1" fmla="*/ 8 h 5"/>
                  <a:gd name="T2" fmla="*/ 5 w 6"/>
                  <a:gd name="T3" fmla="*/ 6 h 5"/>
                  <a:gd name="T4" fmla="*/ 14 w 6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2"/>
                      <a:pt x="3" y="0"/>
                      <a:pt x="1" y="2"/>
                    </a:cubicBezTo>
                    <a:cubicBezTo>
                      <a:pt x="0" y="4"/>
                      <a:pt x="3" y="5"/>
                      <a:pt x="4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3" name="Freeform 890">
                <a:extLst>
                  <a:ext uri="{FF2B5EF4-FFF2-40B4-BE49-F238E27FC236}">
                    <a16:creationId xmlns:a16="http://schemas.microsoft.com/office/drawing/2014/main" id="{78B0D8A3-31BD-4B4A-9E84-37FEE5EDB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241"/>
                <a:ext cx="7" cy="10"/>
              </a:xfrm>
              <a:custGeom>
                <a:avLst/>
                <a:gdLst>
                  <a:gd name="T0" fmla="*/ 8 w 5"/>
                  <a:gd name="T1" fmla="*/ 19 h 7"/>
                  <a:gd name="T2" fmla="*/ 6 w 5"/>
                  <a:gd name="T3" fmla="*/ 9 h 7"/>
                  <a:gd name="T4" fmla="*/ 6 w 5"/>
                  <a:gd name="T5" fmla="*/ 20 h 7"/>
                  <a:gd name="T6" fmla="*/ 0 w 5"/>
                  <a:gd name="T7" fmla="*/ 0 h 7"/>
                  <a:gd name="T8" fmla="*/ 0 w 5"/>
                  <a:gd name="T9" fmla="*/ 9 h 7"/>
                  <a:gd name="T10" fmla="*/ 1 w 5"/>
                  <a:gd name="T11" fmla="*/ 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3" y="6"/>
                    </a:moveTo>
                    <a:cubicBezTo>
                      <a:pt x="3" y="5"/>
                      <a:pt x="3" y="3"/>
                      <a:pt x="2" y="3"/>
                    </a:cubicBezTo>
                    <a:cubicBezTo>
                      <a:pt x="1" y="4"/>
                      <a:pt x="1" y="6"/>
                      <a:pt x="2" y="7"/>
                    </a:cubicBezTo>
                    <a:cubicBezTo>
                      <a:pt x="5" y="6"/>
                      <a:pt x="3" y="1"/>
                      <a:pt x="0" y="0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4" name="Freeform 891">
                <a:extLst>
                  <a:ext uri="{FF2B5EF4-FFF2-40B4-BE49-F238E27FC236}">
                    <a16:creationId xmlns:a16="http://schemas.microsoft.com/office/drawing/2014/main" id="{55983E3A-9CDE-4124-BF55-172069848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2271"/>
                <a:ext cx="6" cy="12"/>
              </a:xfrm>
              <a:custGeom>
                <a:avLst/>
                <a:gdLst>
                  <a:gd name="T0" fmla="*/ 14 w 4"/>
                  <a:gd name="T1" fmla="*/ 5 h 8"/>
                  <a:gd name="T2" fmla="*/ 12 w 4"/>
                  <a:gd name="T3" fmla="*/ 12 h 8"/>
                  <a:gd name="T4" fmla="*/ 14 w 4"/>
                  <a:gd name="T5" fmla="*/ 8 h 8"/>
                  <a:gd name="T6" fmla="*/ 5 w 4"/>
                  <a:gd name="T7" fmla="*/ 14 h 8"/>
                  <a:gd name="T8" fmla="*/ 8 w 4"/>
                  <a:gd name="T9" fmla="*/ 14 h 8"/>
                  <a:gd name="T10" fmla="*/ 8 w 4"/>
                  <a:gd name="T11" fmla="*/ 27 h 8"/>
                  <a:gd name="T12" fmla="*/ 8 w 4"/>
                  <a:gd name="T13" fmla="*/ 14 h 8"/>
                  <a:gd name="T14" fmla="*/ 5 w 4"/>
                  <a:gd name="T15" fmla="*/ 21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" h="8">
                    <a:moveTo>
                      <a:pt x="4" y="1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3" y="0"/>
                      <a:pt x="0" y="1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1" y="5"/>
                      <a:pt x="1" y="7"/>
                      <a:pt x="2" y="8"/>
                    </a:cubicBezTo>
                    <a:cubicBezTo>
                      <a:pt x="3" y="7"/>
                      <a:pt x="3" y="5"/>
                      <a:pt x="2" y="4"/>
                    </a:cubicBezTo>
                    <a:cubicBezTo>
                      <a:pt x="1" y="5"/>
                      <a:pt x="1" y="5"/>
                      <a:pt x="1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5" name="Freeform 892">
                <a:extLst>
                  <a:ext uri="{FF2B5EF4-FFF2-40B4-BE49-F238E27FC236}">
                    <a16:creationId xmlns:a16="http://schemas.microsoft.com/office/drawing/2014/main" id="{E2942FA9-5963-403A-A94B-7AB8035C1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295"/>
                <a:ext cx="6" cy="9"/>
              </a:xfrm>
              <a:custGeom>
                <a:avLst/>
                <a:gdLst>
                  <a:gd name="T0" fmla="*/ 5 w 4"/>
                  <a:gd name="T1" fmla="*/ 14 h 6"/>
                  <a:gd name="T2" fmla="*/ 5 w 4"/>
                  <a:gd name="T3" fmla="*/ 0 h 6"/>
                  <a:gd name="T4" fmla="*/ 5 w 4"/>
                  <a:gd name="T5" fmla="*/ 1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1" y="4"/>
                    </a:moveTo>
                    <a:cubicBezTo>
                      <a:pt x="1" y="3"/>
                      <a:pt x="0" y="2"/>
                      <a:pt x="1" y="0"/>
                    </a:cubicBezTo>
                    <a:cubicBezTo>
                      <a:pt x="4" y="2"/>
                      <a:pt x="2" y="6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6" name="Freeform 893">
                <a:extLst>
                  <a:ext uri="{FF2B5EF4-FFF2-40B4-BE49-F238E27FC236}">
                    <a16:creationId xmlns:a16="http://schemas.microsoft.com/office/drawing/2014/main" id="{F3E29BB2-740F-4F4B-8592-76958A1DB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2283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7" name="Freeform 894">
                <a:extLst>
                  <a:ext uri="{FF2B5EF4-FFF2-40B4-BE49-F238E27FC236}">
                    <a16:creationId xmlns:a16="http://schemas.microsoft.com/office/drawing/2014/main" id="{028D6A77-A2D8-457C-8CED-E58C372F7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403"/>
                <a:ext cx="4" cy="4"/>
              </a:xfrm>
              <a:custGeom>
                <a:avLst/>
                <a:gdLst>
                  <a:gd name="T0" fmla="*/ 8 w 2"/>
                  <a:gd name="T1" fmla="*/ 0 h 3"/>
                  <a:gd name="T2" fmla="*/ 16 w 2"/>
                  <a:gd name="T3" fmla="*/ 5 h 3"/>
                  <a:gd name="T4" fmla="*/ 0 w 2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2"/>
                      <a:pt x="0" y="3"/>
                      <a:pt x="2" y="2"/>
                    </a:cubicBez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8" name="Freeform 895">
                <a:extLst>
                  <a:ext uri="{FF2B5EF4-FFF2-40B4-BE49-F238E27FC236}">
                    <a16:creationId xmlns:a16="http://schemas.microsoft.com/office/drawing/2014/main" id="{890227EE-7ED3-4AB9-B3E5-2034EDC96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421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5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9" name="Freeform 896">
                <a:extLst>
                  <a:ext uri="{FF2B5EF4-FFF2-40B4-BE49-F238E27FC236}">
                    <a16:creationId xmlns:a16="http://schemas.microsoft.com/office/drawing/2014/main" id="{3DC6793D-F77E-42A2-906B-DB1C03DDE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315"/>
                <a:ext cx="5" cy="6"/>
              </a:xfrm>
              <a:custGeom>
                <a:avLst/>
                <a:gdLst>
                  <a:gd name="T0" fmla="*/ 13 w 3"/>
                  <a:gd name="T1" fmla="*/ 12 h 4"/>
                  <a:gd name="T2" fmla="*/ 5 w 3"/>
                  <a:gd name="T3" fmla="*/ 0 h 4"/>
                  <a:gd name="T4" fmla="*/ 8 w 3"/>
                  <a:gd name="T5" fmla="*/ 1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2"/>
                      <a:pt x="0" y="3"/>
                      <a:pt x="2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0" name="Freeform 897">
                <a:extLst>
                  <a:ext uri="{FF2B5EF4-FFF2-40B4-BE49-F238E27FC236}">
                    <a16:creationId xmlns:a16="http://schemas.microsoft.com/office/drawing/2014/main" id="{10E88B36-E1C5-454A-ABB7-E05791D5A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33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1" name="Freeform 898">
                <a:extLst>
                  <a:ext uri="{FF2B5EF4-FFF2-40B4-BE49-F238E27FC236}">
                    <a16:creationId xmlns:a16="http://schemas.microsoft.com/office/drawing/2014/main" id="{B096E01E-0281-4CA5-BBBC-F9D079661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2335"/>
                <a:ext cx="4" cy="4"/>
              </a:xfrm>
              <a:custGeom>
                <a:avLst/>
                <a:gdLst>
                  <a:gd name="T0" fmla="*/ 5 w 3"/>
                  <a:gd name="T1" fmla="*/ 0 h 3"/>
                  <a:gd name="T2" fmla="*/ 1 w 3"/>
                  <a:gd name="T3" fmla="*/ 7 h 3"/>
                  <a:gd name="T4" fmla="*/ 1 w 3"/>
                  <a:gd name="T5" fmla="*/ 0 h 3"/>
                  <a:gd name="T6" fmla="*/ 1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3" y="2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2" name="Freeform 899">
                <a:extLst>
                  <a:ext uri="{FF2B5EF4-FFF2-40B4-BE49-F238E27FC236}">
                    <a16:creationId xmlns:a16="http://schemas.microsoft.com/office/drawing/2014/main" id="{F603B439-B987-49D2-86A5-31120575B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351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3" name="Freeform 900">
                <a:extLst>
                  <a:ext uri="{FF2B5EF4-FFF2-40B4-BE49-F238E27FC236}">
                    <a16:creationId xmlns:a16="http://schemas.microsoft.com/office/drawing/2014/main" id="{AC34F392-D55D-450E-97F2-E9A59033E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437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8 h 2"/>
                  <a:gd name="T4" fmla="*/ 5 w 2"/>
                  <a:gd name="T5" fmla="*/ 0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4" name="Freeform 901">
                <a:extLst>
                  <a:ext uri="{FF2B5EF4-FFF2-40B4-BE49-F238E27FC236}">
                    <a16:creationId xmlns:a16="http://schemas.microsoft.com/office/drawing/2014/main" id="{E1C1F1E9-DEF0-4C61-BC09-DA4E88B9A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454"/>
                <a:ext cx="5" cy="6"/>
              </a:xfrm>
              <a:custGeom>
                <a:avLst/>
                <a:gdLst>
                  <a:gd name="T0" fmla="*/ 5 w 3"/>
                  <a:gd name="T1" fmla="*/ 8 h 4"/>
                  <a:gd name="T2" fmla="*/ 5 w 3"/>
                  <a:gd name="T3" fmla="*/ 14 h 4"/>
                  <a:gd name="T4" fmla="*/ 0 w 3"/>
                  <a:gd name="T5" fmla="*/ 0 h 4"/>
                  <a:gd name="T6" fmla="*/ 5 w 3"/>
                  <a:gd name="T7" fmla="*/ 12 h 4"/>
                  <a:gd name="T8" fmla="*/ 0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3" y="3"/>
                      <a:pt x="2" y="1"/>
                      <a:pt x="0" y="0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2"/>
                      <a:pt x="1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5" name="Freeform 902">
                <a:extLst>
                  <a:ext uri="{FF2B5EF4-FFF2-40B4-BE49-F238E27FC236}">
                    <a16:creationId xmlns:a16="http://schemas.microsoft.com/office/drawing/2014/main" id="{D801F674-E447-4C88-A14D-65015523C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471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6" name="Freeform 903">
                <a:extLst>
                  <a:ext uri="{FF2B5EF4-FFF2-40B4-BE49-F238E27FC236}">
                    <a16:creationId xmlns:a16="http://schemas.microsoft.com/office/drawing/2014/main" id="{C1B15B4A-2A12-4D2D-80E9-BCD983F75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2484"/>
                <a:ext cx="6" cy="6"/>
              </a:xfrm>
              <a:custGeom>
                <a:avLst/>
                <a:gdLst>
                  <a:gd name="T0" fmla="*/ 12 w 4"/>
                  <a:gd name="T1" fmla="*/ 8 h 4"/>
                  <a:gd name="T2" fmla="*/ 8 w 4"/>
                  <a:gd name="T3" fmla="*/ 5 h 4"/>
                  <a:gd name="T4" fmla="*/ 8 w 4"/>
                  <a:gd name="T5" fmla="*/ 14 h 4"/>
                  <a:gd name="T6" fmla="*/ 5 w 4"/>
                  <a:gd name="T7" fmla="*/ 0 h 4"/>
                  <a:gd name="T8" fmla="*/ 14 w 4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3"/>
                      <a:pt x="2" y="4"/>
                    </a:cubicBezTo>
                    <a:cubicBezTo>
                      <a:pt x="3" y="3"/>
                      <a:pt x="3" y="1"/>
                      <a:pt x="1" y="0"/>
                    </a:cubicBezTo>
                    <a:cubicBezTo>
                      <a:pt x="0" y="2"/>
                      <a:pt x="2" y="4"/>
                      <a:pt x="4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7" name="Freeform 904">
                <a:extLst>
                  <a:ext uri="{FF2B5EF4-FFF2-40B4-BE49-F238E27FC236}">
                    <a16:creationId xmlns:a16="http://schemas.microsoft.com/office/drawing/2014/main" id="{22CCA6FB-4980-4D66-9ED8-54F585E7E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249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8" name="Freeform 905">
                <a:extLst>
                  <a:ext uri="{FF2B5EF4-FFF2-40B4-BE49-F238E27FC236}">
                    <a16:creationId xmlns:a16="http://schemas.microsoft.com/office/drawing/2014/main" id="{49C63598-DC53-42E0-8D2E-1982E2DB6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504"/>
                <a:ext cx="3" cy="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13 h 3"/>
                  <a:gd name="T4" fmla="*/ 8 w 2"/>
                  <a:gd name="T5" fmla="*/ 0 h 3"/>
                  <a:gd name="T6" fmla="*/ 5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2" y="1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9" name="Freeform 906">
                <a:extLst>
                  <a:ext uri="{FF2B5EF4-FFF2-40B4-BE49-F238E27FC236}">
                    <a16:creationId xmlns:a16="http://schemas.microsoft.com/office/drawing/2014/main" id="{42ADAA7C-F7C7-4FC0-A076-FB3D075E0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522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0" name="Freeform 907">
                <a:extLst>
                  <a:ext uri="{FF2B5EF4-FFF2-40B4-BE49-F238E27FC236}">
                    <a16:creationId xmlns:a16="http://schemas.microsoft.com/office/drawing/2014/main" id="{B70C54E6-B0F5-4715-9284-7778B8FFC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2534"/>
                <a:ext cx="2" cy="9"/>
              </a:xfrm>
              <a:custGeom>
                <a:avLst/>
                <a:gdLst>
                  <a:gd name="T0" fmla="*/ 0 w 1"/>
                  <a:gd name="T1" fmla="*/ 12 h 6"/>
                  <a:gd name="T2" fmla="*/ 0 w 1"/>
                  <a:gd name="T3" fmla="*/ 21 h 6"/>
                  <a:gd name="T4" fmla="*/ 0 w 1"/>
                  <a:gd name="T5" fmla="*/ 0 h 6"/>
                  <a:gd name="T6" fmla="*/ 0 w 1"/>
                  <a:gd name="T7" fmla="*/ 1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0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1" y="4"/>
                      <a:pt x="1" y="2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1" name="Freeform 908">
                <a:extLst>
                  <a:ext uri="{FF2B5EF4-FFF2-40B4-BE49-F238E27FC236}">
                    <a16:creationId xmlns:a16="http://schemas.microsoft.com/office/drawing/2014/main" id="{548797A3-BC2F-4725-8F64-7BD3554C3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2492"/>
                <a:ext cx="7" cy="12"/>
              </a:xfrm>
              <a:custGeom>
                <a:avLst/>
                <a:gdLst>
                  <a:gd name="T0" fmla="*/ 0 w 5"/>
                  <a:gd name="T1" fmla="*/ 18 h 8"/>
                  <a:gd name="T2" fmla="*/ 1 w 5"/>
                  <a:gd name="T3" fmla="*/ 27 h 8"/>
                  <a:gd name="T4" fmla="*/ 1 w 5"/>
                  <a:gd name="T5" fmla="*/ 14 h 8"/>
                  <a:gd name="T6" fmla="*/ 0 w 5"/>
                  <a:gd name="T7" fmla="*/ 18 h 8"/>
                  <a:gd name="T8" fmla="*/ 1 w 5"/>
                  <a:gd name="T9" fmla="*/ 0 h 8"/>
                  <a:gd name="T10" fmla="*/ 0 w 5"/>
                  <a:gd name="T11" fmla="*/ 12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0" y="5"/>
                    </a:moveTo>
                    <a:cubicBezTo>
                      <a:pt x="0" y="6"/>
                      <a:pt x="0" y="7"/>
                      <a:pt x="1" y="8"/>
                    </a:cubicBezTo>
                    <a:cubicBezTo>
                      <a:pt x="2" y="6"/>
                      <a:pt x="2" y="5"/>
                      <a:pt x="1" y="4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4" y="7"/>
                      <a:pt x="5" y="1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2" name="Freeform 909">
                <a:extLst>
                  <a:ext uri="{FF2B5EF4-FFF2-40B4-BE49-F238E27FC236}">
                    <a16:creationId xmlns:a16="http://schemas.microsoft.com/office/drawing/2014/main" id="{33AC4A52-EDBA-476A-B17A-DB3174E1F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54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3" name="Freeform 910">
                <a:extLst>
                  <a:ext uri="{FF2B5EF4-FFF2-40B4-BE49-F238E27FC236}">
                    <a16:creationId xmlns:a16="http://schemas.microsoft.com/office/drawing/2014/main" id="{96BEEA4F-A932-4C34-B9CB-1D4E579F7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515"/>
                <a:ext cx="4" cy="7"/>
              </a:xfrm>
              <a:custGeom>
                <a:avLst/>
                <a:gdLst>
                  <a:gd name="T0" fmla="*/ 1 w 3"/>
                  <a:gd name="T1" fmla="*/ 8 h 5"/>
                  <a:gd name="T2" fmla="*/ 0 w 3"/>
                  <a:gd name="T3" fmla="*/ 14 h 5"/>
                  <a:gd name="T4" fmla="*/ 1 w 3"/>
                  <a:gd name="T5" fmla="*/ 0 h 5"/>
                  <a:gd name="T6" fmla="*/ 1 w 3"/>
                  <a:gd name="T7" fmla="*/ 1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3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3" y="5"/>
                      <a:pt x="3" y="2"/>
                      <a:pt x="1" y="0"/>
                    </a:cubicBezTo>
                    <a:cubicBezTo>
                      <a:pt x="0" y="1"/>
                      <a:pt x="0" y="3"/>
                      <a:pt x="1" y="5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4" name="Freeform 911">
                <a:extLst>
                  <a:ext uri="{FF2B5EF4-FFF2-40B4-BE49-F238E27FC236}">
                    <a16:creationId xmlns:a16="http://schemas.microsoft.com/office/drawing/2014/main" id="{D8EFDA89-99CD-4773-B0F8-7D8779CA2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536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5" name="Freeform 912">
                <a:extLst>
                  <a:ext uri="{FF2B5EF4-FFF2-40B4-BE49-F238E27FC236}">
                    <a16:creationId xmlns:a16="http://schemas.microsoft.com/office/drawing/2014/main" id="{79BCD390-7B0A-45EB-9505-FFC2C36F9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365"/>
                <a:ext cx="9" cy="9"/>
              </a:xfrm>
              <a:custGeom>
                <a:avLst/>
                <a:gdLst>
                  <a:gd name="T0" fmla="*/ 12 w 6"/>
                  <a:gd name="T1" fmla="*/ 12 h 6"/>
                  <a:gd name="T2" fmla="*/ 8 w 6"/>
                  <a:gd name="T3" fmla="*/ 21 h 6"/>
                  <a:gd name="T4" fmla="*/ 5 w 6"/>
                  <a:gd name="T5" fmla="*/ 1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2" y="5"/>
                      <a:pt x="2" y="5"/>
                      <a:pt x="2" y="6"/>
                    </a:cubicBezTo>
                    <a:cubicBezTo>
                      <a:pt x="6" y="3"/>
                      <a:pt x="0" y="0"/>
                      <a:pt x="1" y="4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6" name="Freeform 913">
                <a:extLst>
                  <a:ext uri="{FF2B5EF4-FFF2-40B4-BE49-F238E27FC236}">
                    <a16:creationId xmlns:a16="http://schemas.microsoft.com/office/drawing/2014/main" id="{10D8127E-1C39-48AA-89E1-47572FF94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391"/>
                <a:ext cx="8" cy="9"/>
              </a:xfrm>
              <a:custGeom>
                <a:avLst/>
                <a:gdLst>
                  <a:gd name="T0" fmla="*/ 8 w 5"/>
                  <a:gd name="T1" fmla="*/ 5 h 6"/>
                  <a:gd name="T2" fmla="*/ 5 w 5"/>
                  <a:gd name="T3" fmla="*/ 21 h 6"/>
                  <a:gd name="T4" fmla="*/ 8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0" y="3"/>
                      <a:pt x="0" y="4"/>
                      <a:pt x="1" y="6"/>
                    </a:cubicBezTo>
                    <a:cubicBezTo>
                      <a:pt x="5" y="6"/>
                      <a:pt x="3" y="2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7" name="Freeform 914">
                <a:extLst>
                  <a:ext uri="{FF2B5EF4-FFF2-40B4-BE49-F238E27FC236}">
                    <a16:creationId xmlns:a16="http://schemas.microsoft.com/office/drawing/2014/main" id="{8895564E-93DD-4191-AEA6-CA5640F8E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383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8" name="Freeform 915">
                <a:extLst>
                  <a:ext uri="{FF2B5EF4-FFF2-40B4-BE49-F238E27FC236}">
                    <a16:creationId xmlns:a16="http://schemas.microsoft.com/office/drawing/2014/main" id="{39C1D58F-C1D5-4A8A-A4FC-AF827D1C1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413"/>
                <a:ext cx="6" cy="14"/>
              </a:xfrm>
              <a:custGeom>
                <a:avLst/>
                <a:gdLst>
                  <a:gd name="T0" fmla="*/ 5 w 4"/>
                  <a:gd name="T1" fmla="*/ 19 h 9"/>
                  <a:gd name="T2" fmla="*/ 5 w 4"/>
                  <a:gd name="T3" fmla="*/ 34 h 9"/>
                  <a:gd name="T4" fmla="*/ 8 w 4"/>
                  <a:gd name="T5" fmla="*/ 5 h 9"/>
                  <a:gd name="T6" fmla="*/ 5 w 4"/>
                  <a:gd name="T7" fmla="*/ 22 h 9"/>
                  <a:gd name="T8" fmla="*/ 8 w 4"/>
                  <a:gd name="T9" fmla="*/ 0 h 9"/>
                  <a:gd name="T10" fmla="*/ 0 w 4"/>
                  <a:gd name="T11" fmla="*/ 22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9">
                    <a:moveTo>
                      <a:pt x="1" y="5"/>
                    </a:moveTo>
                    <a:cubicBezTo>
                      <a:pt x="1" y="6"/>
                      <a:pt x="0" y="7"/>
                      <a:pt x="1" y="9"/>
                    </a:cubicBezTo>
                    <a:cubicBezTo>
                      <a:pt x="4" y="8"/>
                      <a:pt x="3" y="3"/>
                      <a:pt x="2" y="1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4" y="5"/>
                      <a:pt x="3" y="1"/>
                      <a:pt x="2" y="0"/>
                    </a:cubicBezTo>
                    <a:cubicBezTo>
                      <a:pt x="0" y="1"/>
                      <a:pt x="0" y="4"/>
                      <a:pt x="0" y="6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9" name="Freeform 916">
                <a:extLst>
                  <a:ext uri="{FF2B5EF4-FFF2-40B4-BE49-F238E27FC236}">
                    <a16:creationId xmlns:a16="http://schemas.microsoft.com/office/drawing/2014/main" id="{AB833EEE-ACA0-48EA-A750-61BD46E88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41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0" name="Freeform 917">
                <a:extLst>
                  <a:ext uri="{FF2B5EF4-FFF2-40B4-BE49-F238E27FC236}">
                    <a16:creationId xmlns:a16="http://schemas.microsoft.com/office/drawing/2014/main" id="{A0845CBD-7D1D-4AE1-8E55-191B1AB52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439"/>
                <a:ext cx="6" cy="8"/>
              </a:xfrm>
              <a:custGeom>
                <a:avLst/>
                <a:gdLst>
                  <a:gd name="T0" fmla="*/ 5 w 4"/>
                  <a:gd name="T1" fmla="*/ 13 h 5"/>
                  <a:gd name="T2" fmla="*/ 5 w 4"/>
                  <a:gd name="T3" fmla="*/ 21 h 5"/>
                  <a:gd name="T4" fmla="*/ 5 w 4"/>
                  <a:gd name="T5" fmla="*/ 0 h 5"/>
                  <a:gd name="T6" fmla="*/ 5 w 4"/>
                  <a:gd name="T7" fmla="*/ 13 h 5"/>
                  <a:gd name="T8" fmla="*/ 8 w 4"/>
                  <a:gd name="T9" fmla="*/ 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4"/>
                      <a:pt x="1" y="5"/>
                      <a:pt x="1" y="5"/>
                    </a:cubicBezTo>
                    <a:cubicBezTo>
                      <a:pt x="4" y="5"/>
                      <a:pt x="3" y="2"/>
                      <a:pt x="1" y="0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1" name="Freeform 918">
                <a:extLst>
                  <a:ext uri="{FF2B5EF4-FFF2-40B4-BE49-F238E27FC236}">
                    <a16:creationId xmlns:a16="http://schemas.microsoft.com/office/drawing/2014/main" id="{84B5BE90-DA19-4DC2-BB9F-8E0FB894A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243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2" name="Freeform 919">
                <a:extLst>
                  <a:ext uri="{FF2B5EF4-FFF2-40B4-BE49-F238E27FC236}">
                    <a16:creationId xmlns:a16="http://schemas.microsoft.com/office/drawing/2014/main" id="{BAD2AC44-2E51-4335-9048-BF833E687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460"/>
                <a:ext cx="6" cy="6"/>
              </a:xfrm>
              <a:custGeom>
                <a:avLst/>
                <a:gdLst>
                  <a:gd name="T0" fmla="*/ 12 w 4"/>
                  <a:gd name="T1" fmla="*/ 5 h 4"/>
                  <a:gd name="T2" fmla="*/ 8 w 4"/>
                  <a:gd name="T3" fmla="*/ 14 h 4"/>
                  <a:gd name="T4" fmla="*/ 12 w 4"/>
                  <a:gd name="T5" fmla="*/ 5 h 4"/>
                  <a:gd name="T6" fmla="*/ 5 w 4"/>
                  <a:gd name="T7" fmla="*/ 8 h 4"/>
                  <a:gd name="T8" fmla="*/ 8 w 4"/>
                  <a:gd name="T9" fmla="*/ 1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1" y="0"/>
                      <a:pt x="0" y="2"/>
                      <a:pt x="2" y="4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3" name="Freeform 920">
                <a:extLst>
                  <a:ext uri="{FF2B5EF4-FFF2-40B4-BE49-F238E27FC236}">
                    <a16:creationId xmlns:a16="http://schemas.microsoft.com/office/drawing/2014/main" id="{933170E7-BA21-4C30-9C42-4D4E87C37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245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4" name="Freeform 921">
                <a:extLst>
                  <a:ext uri="{FF2B5EF4-FFF2-40B4-BE49-F238E27FC236}">
                    <a16:creationId xmlns:a16="http://schemas.microsoft.com/office/drawing/2014/main" id="{BC852F64-7910-4650-8B4E-6CA8AD106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477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5" name="Freeform 922">
                <a:extLst>
                  <a:ext uri="{FF2B5EF4-FFF2-40B4-BE49-F238E27FC236}">
                    <a16:creationId xmlns:a16="http://schemas.microsoft.com/office/drawing/2014/main" id="{C771B605-61B1-4181-88B2-AF92CE29E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183"/>
                <a:ext cx="5" cy="5"/>
              </a:xfrm>
              <a:custGeom>
                <a:avLst/>
                <a:gdLst>
                  <a:gd name="T0" fmla="*/ 5 w 3"/>
                  <a:gd name="T1" fmla="*/ 0 h 3"/>
                  <a:gd name="T2" fmla="*/ 0 w 3"/>
                  <a:gd name="T3" fmla="*/ 8 h 3"/>
                  <a:gd name="T4" fmla="*/ 13 w 3"/>
                  <a:gd name="T5" fmla="*/ 0 h 3"/>
                  <a:gd name="T6" fmla="*/ 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3"/>
                      <a:pt x="3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6" name="Freeform 923">
                <a:extLst>
                  <a:ext uri="{FF2B5EF4-FFF2-40B4-BE49-F238E27FC236}">
                    <a16:creationId xmlns:a16="http://schemas.microsoft.com/office/drawing/2014/main" id="{DCA4131D-527E-4A86-B4DB-7D5EBA969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2213"/>
                <a:ext cx="4" cy="5"/>
              </a:xfrm>
              <a:custGeom>
                <a:avLst/>
                <a:gdLst>
                  <a:gd name="T0" fmla="*/ 0 w 3"/>
                  <a:gd name="T1" fmla="*/ 13 h 3"/>
                  <a:gd name="T2" fmla="*/ 0 w 3"/>
                  <a:gd name="T3" fmla="*/ 5 h 3"/>
                  <a:gd name="T4" fmla="*/ 7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2" y="0"/>
                      <a:pt x="3" y="1"/>
                      <a:pt x="3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7" name="Freeform 924">
                <a:extLst>
                  <a:ext uri="{FF2B5EF4-FFF2-40B4-BE49-F238E27FC236}">
                    <a16:creationId xmlns:a16="http://schemas.microsoft.com/office/drawing/2014/main" id="{C12DE990-0CD6-4A8B-8F70-DB0409FFE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241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8" name="Freeform 925">
                <a:extLst>
                  <a:ext uri="{FF2B5EF4-FFF2-40B4-BE49-F238E27FC236}">
                    <a16:creationId xmlns:a16="http://schemas.microsoft.com/office/drawing/2014/main" id="{7F99BC18-6985-45E0-AF2F-8B38A264F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1" y="2275"/>
                <a:ext cx="4" cy="3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8 h 2"/>
                  <a:gd name="T4" fmla="*/ 7 w 3"/>
                  <a:gd name="T5" fmla="*/ 5 h 2"/>
                  <a:gd name="T6" fmla="*/ 1 w 3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9" name="Freeform 926">
                <a:extLst>
                  <a:ext uri="{FF2B5EF4-FFF2-40B4-BE49-F238E27FC236}">
                    <a16:creationId xmlns:a16="http://schemas.microsoft.com/office/drawing/2014/main" id="{0447ACC3-6898-4958-877E-6EC2CF42B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2300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8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0" name="Freeform 927">
                <a:extLst>
                  <a:ext uri="{FF2B5EF4-FFF2-40B4-BE49-F238E27FC236}">
                    <a16:creationId xmlns:a16="http://schemas.microsoft.com/office/drawing/2014/main" id="{E77498F4-402A-4513-A03E-48B69ABF8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313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1" name="Freeform 928">
                <a:extLst>
                  <a:ext uri="{FF2B5EF4-FFF2-40B4-BE49-F238E27FC236}">
                    <a16:creationId xmlns:a16="http://schemas.microsoft.com/office/drawing/2014/main" id="{D958005F-AE45-4C5F-A6AB-81F35B1C0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33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2" name="Freeform 929">
                <a:extLst>
                  <a:ext uri="{FF2B5EF4-FFF2-40B4-BE49-F238E27FC236}">
                    <a16:creationId xmlns:a16="http://schemas.microsoft.com/office/drawing/2014/main" id="{3A9708A4-9631-4B9D-8059-9E38CF020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368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3" name="Freeform 930">
                <a:extLst>
                  <a:ext uri="{FF2B5EF4-FFF2-40B4-BE49-F238E27FC236}">
                    <a16:creationId xmlns:a16="http://schemas.microsoft.com/office/drawing/2014/main" id="{5F560A91-A44C-46DB-8A0F-BAAA7C2E5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2391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4" name="Freeform 931">
                <a:extLst>
                  <a:ext uri="{FF2B5EF4-FFF2-40B4-BE49-F238E27FC236}">
                    <a16:creationId xmlns:a16="http://schemas.microsoft.com/office/drawing/2014/main" id="{6A37D9B7-D505-460C-A3F2-B6A4E1B42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2413"/>
                <a:ext cx="5" cy="5"/>
              </a:xfrm>
              <a:custGeom>
                <a:avLst/>
                <a:gdLst>
                  <a:gd name="T0" fmla="*/ 8 w 3"/>
                  <a:gd name="T1" fmla="*/ 5 h 3"/>
                  <a:gd name="T2" fmla="*/ 0 w 3"/>
                  <a:gd name="T3" fmla="*/ 13 h 3"/>
                  <a:gd name="T4" fmla="*/ 8 w 3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2" y="3"/>
                      <a:pt x="3" y="3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5" name="Freeform 932">
                <a:extLst>
                  <a:ext uri="{FF2B5EF4-FFF2-40B4-BE49-F238E27FC236}">
                    <a16:creationId xmlns:a16="http://schemas.microsoft.com/office/drawing/2014/main" id="{0C72DC28-A59C-4D9D-9155-BE724D0F3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439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6" name="Freeform 933">
                <a:extLst>
                  <a:ext uri="{FF2B5EF4-FFF2-40B4-BE49-F238E27FC236}">
                    <a16:creationId xmlns:a16="http://schemas.microsoft.com/office/drawing/2014/main" id="{A3A09E7B-1FCA-47DE-BE68-59D1059CE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2460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7" name="Freeform 934">
                <a:extLst>
                  <a:ext uri="{FF2B5EF4-FFF2-40B4-BE49-F238E27FC236}">
                    <a16:creationId xmlns:a16="http://schemas.microsoft.com/office/drawing/2014/main" id="{312F40CA-F709-497E-B91C-CECD76254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2493"/>
                <a:ext cx="1" cy="5"/>
              </a:xfrm>
              <a:custGeom>
                <a:avLst/>
                <a:gdLst>
                  <a:gd name="T0" fmla="*/ 0 w 1"/>
                  <a:gd name="T1" fmla="*/ 8 h 3"/>
                  <a:gd name="T2" fmla="*/ 1 w 1"/>
                  <a:gd name="T3" fmla="*/ 8 h 3"/>
                  <a:gd name="T4" fmla="*/ 1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8" name="Freeform 935">
                <a:extLst>
                  <a:ext uri="{FF2B5EF4-FFF2-40B4-BE49-F238E27FC236}">
                    <a16:creationId xmlns:a16="http://schemas.microsoft.com/office/drawing/2014/main" id="{0ED78CD5-058D-413B-9F78-A8D272EB1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536"/>
                <a:ext cx="5" cy="3"/>
              </a:xfrm>
              <a:custGeom>
                <a:avLst/>
                <a:gdLst>
                  <a:gd name="T0" fmla="*/ 0 w 3"/>
                  <a:gd name="T1" fmla="*/ 8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9" name="Freeform 936">
                <a:extLst>
                  <a:ext uri="{FF2B5EF4-FFF2-40B4-BE49-F238E27FC236}">
                    <a16:creationId xmlns:a16="http://schemas.microsoft.com/office/drawing/2014/main" id="{3F30D454-701E-4165-A51F-DE060908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484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0" name="Freeform 937">
                <a:extLst>
                  <a:ext uri="{FF2B5EF4-FFF2-40B4-BE49-F238E27FC236}">
                    <a16:creationId xmlns:a16="http://schemas.microsoft.com/office/drawing/2014/main" id="{BCBF4FDF-1D41-4C9E-80EF-565A86520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2506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1" name="Freeform 938">
                <a:extLst>
                  <a:ext uri="{FF2B5EF4-FFF2-40B4-BE49-F238E27FC236}">
                    <a16:creationId xmlns:a16="http://schemas.microsoft.com/office/drawing/2014/main" id="{2F235E05-61A3-469B-B3ED-30A3AC5C7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241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2" name="Freeform 939">
                <a:extLst>
                  <a:ext uri="{FF2B5EF4-FFF2-40B4-BE49-F238E27FC236}">
                    <a16:creationId xmlns:a16="http://schemas.microsoft.com/office/drawing/2014/main" id="{CC8340B9-CD4E-46D5-8E5A-140918CC2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2341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3" name="Freeform 940">
                <a:extLst>
                  <a:ext uri="{FF2B5EF4-FFF2-40B4-BE49-F238E27FC236}">
                    <a16:creationId xmlns:a16="http://schemas.microsoft.com/office/drawing/2014/main" id="{919344E0-9E91-47CE-AAF5-0CB3DA67C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292"/>
                <a:ext cx="3" cy="5"/>
              </a:xfrm>
              <a:custGeom>
                <a:avLst/>
                <a:gdLst>
                  <a:gd name="T0" fmla="*/ 0 w 2"/>
                  <a:gd name="T1" fmla="*/ 5 h 3"/>
                  <a:gd name="T2" fmla="*/ 5 w 2"/>
                  <a:gd name="T3" fmla="*/ 0 h 3"/>
                  <a:gd name="T4" fmla="*/ 0 w 2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2" y="3"/>
                      <a:pt x="1" y="0"/>
                    </a:cubicBezTo>
                    <a:cubicBezTo>
                      <a:pt x="0" y="1"/>
                      <a:pt x="1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4" name="Freeform 941">
                <a:extLst>
                  <a:ext uri="{FF2B5EF4-FFF2-40B4-BE49-F238E27FC236}">
                    <a16:creationId xmlns:a16="http://schemas.microsoft.com/office/drawing/2014/main" id="{F1B5BFB5-556C-4265-B5B4-C5CB5A268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2271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5" name="Freeform 942">
                <a:extLst>
                  <a:ext uri="{FF2B5EF4-FFF2-40B4-BE49-F238E27FC236}">
                    <a16:creationId xmlns:a16="http://schemas.microsoft.com/office/drawing/2014/main" id="{145D7C40-FA2E-4F69-8B6C-445325AE1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2229"/>
                <a:ext cx="8" cy="12"/>
              </a:xfrm>
              <a:custGeom>
                <a:avLst/>
                <a:gdLst>
                  <a:gd name="T0" fmla="*/ 8 w 5"/>
                  <a:gd name="T1" fmla="*/ 12 h 8"/>
                  <a:gd name="T2" fmla="*/ 0 w 5"/>
                  <a:gd name="T3" fmla="*/ 14 h 8"/>
                  <a:gd name="T4" fmla="*/ 5 w 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2" y="8"/>
                      <a:pt x="5" y="3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6" name="Freeform 943">
                <a:extLst>
                  <a:ext uri="{FF2B5EF4-FFF2-40B4-BE49-F238E27FC236}">
                    <a16:creationId xmlns:a16="http://schemas.microsoft.com/office/drawing/2014/main" id="{20AA3414-99C6-400D-9D72-C5B87495A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2400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7" name="Freeform 944">
                <a:extLst>
                  <a:ext uri="{FF2B5EF4-FFF2-40B4-BE49-F238E27FC236}">
                    <a16:creationId xmlns:a16="http://schemas.microsoft.com/office/drawing/2014/main" id="{A15F9F4D-F93D-4D75-A1D3-089C62722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2451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5 h 2"/>
                  <a:gd name="T4" fmla="*/ 8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8" name="Freeform 945">
                <a:extLst>
                  <a:ext uri="{FF2B5EF4-FFF2-40B4-BE49-F238E27FC236}">
                    <a16:creationId xmlns:a16="http://schemas.microsoft.com/office/drawing/2014/main" id="{F3D6F670-AFDA-4338-9C3B-0877E79B8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2575"/>
                <a:ext cx="6" cy="6"/>
              </a:xfrm>
              <a:custGeom>
                <a:avLst/>
                <a:gdLst>
                  <a:gd name="T0" fmla="*/ 8 w 4"/>
                  <a:gd name="T1" fmla="*/ 8 h 4"/>
                  <a:gd name="T2" fmla="*/ 8 w 4"/>
                  <a:gd name="T3" fmla="*/ 14 h 4"/>
                  <a:gd name="T4" fmla="*/ 5 w 4"/>
                  <a:gd name="T5" fmla="*/ 0 h 4"/>
                  <a:gd name="T6" fmla="*/ 8 w 4"/>
                  <a:gd name="T7" fmla="*/ 14 h 4"/>
                  <a:gd name="T8" fmla="*/ 5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4" y="3"/>
                      <a:pt x="3" y="1"/>
                      <a:pt x="1" y="0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9" name="Freeform 946">
                <a:extLst>
                  <a:ext uri="{FF2B5EF4-FFF2-40B4-BE49-F238E27FC236}">
                    <a16:creationId xmlns:a16="http://schemas.microsoft.com/office/drawing/2014/main" id="{07E20888-E990-4092-88CE-CBCE5A3F8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595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0" name="Freeform 947">
                <a:extLst>
                  <a:ext uri="{FF2B5EF4-FFF2-40B4-BE49-F238E27FC236}">
                    <a16:creationId xmlns:a16="http://schemas.microsoft.com/office/drawing/2014/main" id="{B9E41270-3086-49D3-A1F0-40AE0E27D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607"/>
                <a:ext cx="6" cy="8"/>
              </a:xfrm>
              <a:custGeom>
                <a:avLst/>
                <a:gdLst>
                  <a:gd name="T0" fmla="*/ 12 w 4"/>
                  <a:gd name="T1" fmla="*/ 8 h 5"/>
                  <a:gd name="T2" fmla="*/ 8 w 4"/>
                  <a:gd name="T3" fmla="*/ 8 h 5"/>
                  <a:gd name="T4" fmla="*/ 8 w 4"/>
                  <a:gd name="T5" fmla="*/ 16 h 5"/>
                  <a:gd name="T6" fmla="*/ 5 w 4"/>
                  <a:gd name="T7" fmla="*/ 0 h 5"/>
                  <a:gd name="T8" fmla="*/ 14 w 4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3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3"/>
                      <a:pt x="2" y="4"/>
                    </a:cubicBezTo>
                    <a:cubicBezTo>
                      <a:pt x="3" y="3"/>
                      <a:pt x="3" y="1"/>
                      <a:pt x="1" y="0"/>
                    </a:cubicBezTo>
                    <a:cubicBezTo>
                      <a:pt x="0" y="2"/>
                      <a:pt x="2" y="5"/>
                      <a:pt x="4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1" name="Freeform 948">
                <a:extLst>
                  <a:ext uri="{FF2B5EF4-FFF2-40B4-BE49-F238E27FC236}">
                    <a16:creationId xmlns:a16="http://schemas.microsoft.com/office/drawing/2014/main" id="{EAFD5E46-AB9C-40D9-9419-C31E65F33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677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2" name="Freeform 949">
                <a:extLst>
                  <a:ext uri="{FF2B5EF4-FFF2-40B4-BE49-F238E27FC236}">
                    <a16:creationId xmlns:a16="http://schemas.microsoft.com/office/drawing/2014/main" id="{FD093EC9-49E2-441B-834E-13036B779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627"/>
                <a:ext cx="3" cy="6"/>
              </a:xfrm>
              <a:custGeom>
                <a:avLst/>
                <a:gdLst>
                  <a:gd name="T0" fmla="*/ 5 w 2"/>
                  <a:gd name="T1" fmla="*/ 5 h 4"/>
                  <a:gd name="T2" fmla="*/ 5 w 2"/>
                  <a:gd name="T3" fmla="*/ 14 h 4"/>
                  <a:gd name="T4" fmla="*/ 8 w 2"/>
                  <a:gd name="T5" fmla="*/ 0 h 4"/>
                  <a:gd name="T6" fmla="*/ 5 w 2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0" y="2"/>
                      <a:pt x="0" y="2"/>
                      <a:pt x="1" y="4"/>
                    </a:cubicBezTo>
                    <a:cubicBezTo>
                      <a:pt x="2" y="3"/>
                      <a:pt x="2" y="2"/>
                      <a:pt x="2" y="0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3" name="Freeform 950">
                <a:extLst>
                  <a:ext uri="{FF2B5EF4-FFF2-40B4-BE49-F238E27FC236}">
                    <a16:creationId xmlns:a16="http://schemas.microsoft.com/office/drawing/2014/main" id="{49276725-E7F3-470F-9BBE-2AF4D3FBD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645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4" name="Freeform 951">
                <a:extLst>
                  <a:ext uri="{FF2B5EF4-FFF2-40B4-BE49-F238E27FC236}">
                    <a16:creationId xmlns:a16="http://schemas.microsoft.com/office/drawing/2014/main" id="{B7727B4D-7B3D-4E05-95DB-EC3415E7F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659"/>
                <a:ext cx="2" cy="7"/>
              </a:xfrm>
              <a:custGeom>
                <a:avLst/>
                <a:gdLst>
                  <a:gd name="T0" fmla="*/ 0 w 1"/>
                  <a:gd name="T1" fmla="*/ 8 h 5"/>
                  <a:gd name="T2" fmla="*/ 0 w 1"/>
                  <a:gd name="T3" fmla="*/ 14 h 5"/>
                  <a:gd name="T4" fmla="*/ 0 w 1"/>
                  <a:gd name="T5" fmla="*/ 0 h 5"/>
                  <a:gd name="T6" fmla="*/ 0 w 1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1" y="3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5" name="Freeform 952">
                <a:extLst>
                  <a:ext uri="{FF2B5EF4-FFF2-40B4-BE49-F238E27FC236}">
                    <a16:creationId xmlns:a16="http://schemas.microsoft.com/office/drawing/2014/main" id="{0354A46C-F9B1-4501-A0F8-466254531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659"/>
                <a:ext cx="5" cy="3"/>
              </a:xfrm>
              <a:custGeom>
                <a:avLst/>
                <a:gdLst>
                  <a:gd name="T0" fmla="*/ 0 w 3"/>
                  <a:gd name="T1" fmla="*/ 8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6" name="Freeform 953">
                <a:extLst>
                  <a:ext uri="{FF2B5EF4-FFF2-40B4-BE49-F238E27FC236}">
                    <a16:creationId xmlns:a16="http://schemas.microsoft.com/office/drawing/2014/main" id="{8BE9DEC9-CFC2-4DB1-8815-0333E424D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2607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7" name="Freeform 954">
                <a:extLst>
                  <a:ext uri="{FF2B5EF4-FFF2-40B4-BE49-F238E27FC236}">
                    <a16:creationId xmlns:a16="http://schemas.microsoft.com/office/drawing/2014/main" id="{266FCC66-76F3-49EF-BF31-4A12E3619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2628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8" name="Freeform 955">
                <a:extLst>
                  <a:ext uri="{FF2B5EF4-FFF2-40B4-BE49-F238E27FC236}">
                    <a16:creationId xmlns:a16="http://schemas.microsoft.com/office/drawing/2014/main" id="{C4C6EE7E-EF3B-45D8-90B3-FF0D035F7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574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9" name="Freeform 956">
                <a:extLst>
                  <a:ext uri="{FF2B5EF4-FFF2-40B4-BE49-F238E27FC236}">
                    <a16:creationId xmlns:a16="http://schemas.microsoft.com/office/drawing/2014/main" id="{6B5827DA-B397-471A-AC57-9D01CE942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2516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1" y="1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0" name="Freeform 957">
                <a:extLst>
                  <a:ext uri="{FF2B5EF4-FFF2-40B4-BE49-F238E27FC236}">
                    <a16:creationId xmlns:a16="http://schemas.microsoft.com/office/drawing/2014/main" id="{3A202B56-4CEC-40D8-9A76-A74B45B9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4" y="2363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1" name="Freeform 958">
                <a:extLst>
                  <a:ext uri="{FF2B5EF4-FFF2-40B4-BE49-F238E27FC236}">
                    <a16:creationId xmlns:a16="http://schemas.microsoft.com/office/drawing/2014/main" id="{9CC769E1-7355-41D0-A939-9BE7B2B54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23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2" name="Freeform 959">
                <a:extLst>
                  <a:ext uri="{FF2B5EF4-FFF2-40B4-BE49-F238E27FC236}">
                    <a16:creationId xmlns:a16="http://schemas.microsoft.com/office/drawing/2014/main" id="{9EC09029-CFF0-4AA2-84B9-FAB4AA9A0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9" y="2195"/>
                <a:ext cx="3" cy="3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5 h 2"/>
                  <a:gd name="T4" fmla="*/ 5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3" name="Freeform 960">
                <a:extLst>
                  <a:ext uri="{FF2B5EF4-FFF2-40B4-BE49-F238E27FC236}">
                    <a16:creationId xmlns:a16="http://schemas.microsoft.com/office/drawing/2014/main" id="{81B5A5ED-0160-4DBC-BEB9-7695CDDD5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833"/>
                <a:ext cx="2" cy="3"/>
              </a:xfrm>
              <a:custGeom>
                <a:avLst/>
                <a:gdLst>
                  <a:gd name="T0" fmla="*/ 0 w 1"/>
                  <a:gd name="T1" fmla="*/ 5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4" name="Freeform 961">
                <a:extLst>
                  <a:ext uri="{FF2B5EF4-FFF2-40B4-BE49-F238E27FC236}">
                    <a16:creationId xmlns:a16="http://schemas.microsoft.com/office/drawing/2014/main" id="{DBD3B76C-6F3D-44FC-A4D4-29BF76C07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6" y="1730"/>
                <a:ext cx="36" cy="26"/>
              </a:xfrm>
              <a:custGeom>
                <a:avLst/>
                <a:gdLst>
                  <a:gd name="T0" fmla="*/ 68 w 24"/>
                  <a:gd name="T1" fmla="*/ 8 h 17"/>
                  <a:gd name="T2" fmla="*/ 66 w 24"/>
                  <a:gd name="T3" fmla="*/ 32 h 17"/>
                  <a:gd name="T4" fmla="*/ 59 w 24"/>
                  <a:gd name="T5" fmla="*/ 8 h 17"/>
                  <a:gd name="T6" fmla="*/ 45 w 24"/>
                  <a:gd name="T7" fmla="*/ 35 h 17"/>
                  <a:gd name="T8" fmla="*/ 54 w 24"/>
                  <a:gd name="T9" fmla="*/ 32 h 17"/>
                  <a:gd name="T10" fmla="*/ 32 w 24"/>
                  <a:gd name="T11" fmla="*/ 47 h 17"/>
                  <a:gd name="T12" fmla="*/ 62 w 24"/>
                  <a:gd name="T13" fmla="*/ 2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17">
                    <a:moveTo>
                      <a:pt x="20" y="2"/>
                    </a:moveTo>
                    <a:cubicBezTo>
                      <a:pt x="18" y="4"/>
                      <a:pt x="18" y="6"/>
                      <a:pt x="19" y="9"/>
                    </a:cubicBezTo>
                    <a:cubicBezTo>
                      <a:pt x="24" y="8"/>
                      <a:pt x="22" y="0"/>
                      <a:pt x="17" y="2"/>
                    </a:cubicBezTo>
                    <a:cubicBezTo>
                      <a:pt x="14" y="2"/>
                      <a:pt x="10" y="7"/>
                      <a:pt x="13" y="10"/>
                    </a:cubicBezTo>
                    <a:cubicBezTo>
                      <a:pt x="14" y="11"/>
                      <a:pt x="17" y="11"/>
                      <a:pt x="16" y="9"/>
                    </a:cubicBezTo>
                    <a:cubicBezTo>
                      <a:pt x="16" y="2"/>
                      <a:pt x="0" y="7"/>
                      <a:pt x="9" y="13"/>
                    </a:cubicBezTo>
                    <a:cubicBezTo>
                      <a:pt x="16" y="17"/>
                      <a:pt x="18" y="11"/>
                      <a:pt x="18" y="7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5" name="Freeform 962">
                <a:extLst>
                  <a:ext uri="{FF2B5EF4-FFF2-40B4-BE49-F238E27FC236}">
                    <a16:creationId xmlns:a16="http://schemas.microsoft.com/office/drawing/2014/main" id="{D115CF2C-555F-4B8B-8B52-C44C9F4EC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0" y="1755"/>
                <a:ext cx="5" cy="7"/>
              </a:xfrm>
              <a:custGeom>
                <a:avLst/>
                <a:gdLst>
                  <a:gd name="T0" fmla="*/ 5 w 3"/>
                  <a:gd name="T1" fmla="*/ 0 h 5"/>
                  <a:gd name="T2" fmla="*/ 5 w 3"/>
                  <a:gd name="T3" fmla="*/ 14 h 5"/>
                  <a:gd name="T4" fmla="*/ 8 w 3"/>
                  <a:gd name="T5" fmla="*/ 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0" y="1"/>
                      <a:pt x="0" y="4"/>
                      <a:pt x="1" y="5"/>
                    </a:cubicBezTo>
                    <a:cubicBezTo>
                      <a:pt x="3" y="5"/>
                      <a:pt x="3" y="3"/>
                      <a:pt x="2" y="1"/>
                    </a:cubicBezTo>
                  </a:path>
                </a:pathLst>
              </a:custGeom>
              <a:noFill/>
              <a:ln w="190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6" name="Freeform 963">
                <a:extLst>
                  <a:ext uri="{FF2B5EF4-FFF2-40B4-BE49-F238E27FC236}">
                    <a16:creationId xmlns:a16="http://schemas.microsoft.com/office/drawing/2014/main" id="{A5825534-1417-494A-9841-98C7CFE3D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1738"/>
                <a:ext cx="6" cy="6"/>
              </a:xfrm>
              <a:custGeom>
                <a:avLst/>
                <a:gdLst>
                  <a:gd name="T0" fmla="*/ 0 w 4"/>
                  <a:gd name="T1" fmla="*/ 5 h 4"/>
                  <a:gd name="T2" fmla="*/ 5 w 4"/>
                  <a:gd name="T3" fmla="*/ 14 h 4"/>
                  <a:gd name="T4" fmla="*/ 14 w 4"/>
                  <a:gd name="T5" fmla="*/ 8 h 4"/>
                  <a:gd name="T6" fmla="*/ 0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4"/>
                      <a:pt x="3" y="3"/>
                      <a:pt x="4" y="2"/>
                    </a:cubicBezTo>
                    <a:cubicBezTo>
                      <a:pt x="3" y="0"/>
                      <a:pt x="1" y="0"/>
                      <a:pt x="0" y="2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7" name="Freeform 964">
                <a:extLst>
                  <a:ext uri="{FF2B5EF4-FFF2-40B4-BE49-F238E27FC236}">
                    <a16:creationId xmlns:a16="http://schemas.microsoft.com/office/drawing/2014/main" id="{2111CA58-E3C1-42D1-93AC-5CB24DFDC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749"/>
                <a:ext cx="2" cy="3"/>
              </a:xfrm>
              <a:custGeom>
                <a:avLst/>
                <a:gdLst>
                  <a:gd name="T0" fmla="*/ 8 w 1"/>
                  <a:gd name="T1" fmla="*/ 5 h 2"/>
                  <a:gd name="T2" fmla="*/ 0 w 1"/>
                  <a:gd name="T3" fmla="*/ 5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8" name="Freeform 965">
                <a:extLst>
                  <a:ext uri="{FF2B5EF4-FFF2-40B4-BE49-F238E27FC236}">
                    <a16:creationId xmlns:a16="http://schemas.microsoft.com/office/drawing/2014/main" id="{25F6CAF0-9CD2-40A7-B483-52FC28D44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59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9" name="Freeform 966">
                <a:extLst>
                  <a:ext uri="{FF2B5EF4-FFF2-40B4-BE49-F238E27FC236}">
                    <a16:creationId xmlns:a16="http://schemas.microsoft.com/office/drawing/2014/main" id="{60A0B9E5-D727-44EE-9E73-24E46965C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742"/>
                <a:ext cx="6" cy="5"/>
              </a:xfrm>
              <a:custGeom>
                <a:avLst/>
                <a:gdLst>
                  <a:gd name="T0" fmla="*/ 8 w 4"/>
                  <a:gd name="T1" fmla="*/ 5 h 3"/>
                  <a:gd name="T2" fmla="*/ 8 w 4"/>
                  <a:gd name="T3" fmla="*/ 13 h 3"/>
                  <a:gd name="T4" fmla="*/ 8 w 4"/>
                  <a:gd name="T5" fmla="*/ 0 h 3"/>
                  <a:gd name="T6" fmla="*/ 8 w 4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4" y="2"/>
                      <a:pt x="4" y="1"/>
                      <a:pt x="2" y="0"/>
                    </a:cubicBezTo>
                    <a:cubicBezTo>
                      <a:pt x="0" y="1"/>
                      <a:pt x="0" y="2"/>
                      <a:pt x="2" y="3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0" name="Freeform 967">
                <a:extLst>
                  <a:ext uri="{FF2B5EF4-FFF2-40B4-BE49-F238E27FC236}">
                    <a16:creationId xmlns:a16="http://schemas.microsoft.com/office/drawing/2014/main" id="{E34737B1-9180-4F85-93A7-A545D84C8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76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90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1" name="Freeform 968">
                <a:extLst>
                  <a:ext uri="{FF2B5EF4-FFF2-40B4-BE49-F238E27FC236}">
                    <a16:creationId xmlns:a16="http://schemas.microsoft.com/office/drawing/2014/main" id="{7F9006ED-8FFC-43C9-8987-97AD9A22E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483"/>
                <a:ext cx="48" cy="59"/>
              </a:xfrm>
              <a:custGeom>
                <a:avLst/>
                <a:gdLst>
                  <a:gd name="T0" fmla="*/ 32 w 32"/>
                  <a:gd name="T1" fmla="*/ 135 h 39"/>
                  <a:gd name="T2" fmla="*/ 59 w 32"/>
                  <a:gd name="T3" fmla="*/ 116 h 39"/>
                  <a:gd name="T4" fmla="*/ 62 w 32"/>
                  <a:gd name="T5" fmla="*/ 76 h 39"/>
                  <a:gd name="T6" fmla="*/ 66 w 32"/>
                  <a:gd name="T7" fmla="*/ 68 h 39"/>
                  <a:gd name="T8" fmla="*/ 108 w 32"/>
                  <a:gd name="T9" fmla="*/ 18 h 39"/>
                  <a:gd name="T10" fmla="*/ 95 w 32"/>
                  <a:gd name="T11" fmla="*/ 0 h 39"/>
                  <a:gd name="T12" fmla="*/ 81 w 32"/>
                  <a:gd name="T13" fmla="*/ 14 h 39"/>
                  <a:gd name="T14" fmla="*/ 0 w 32"/>
                  <a:gd name="T15" fmla="*/ 68 h 39"/>
                  <a:gd name="T16" fmla="*/ 5 w 32"/>
                  <a:gd name="T17" fmla="*/ 97 h 39"/>
                  <a:gd name="T18" fmla="*/ 32 w 32"/>
                  <a:gd name="T19" fmla="*/ 86 h 39"/>
                  <a:gd name="T20" fmla="*/ 32 w 32"/>
                  <a:gd name="T21" fmla="*/ 135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39">
                    <a:moveTo>
                      <a:pt x="9" y="39"/>
                    </a:moveTo>
                    <a:cubicBezTo>
                      <a:pt x="11" y="37"/>
                      <a:pt x="14" y="36"/>
                      <a:pt x="17" y="34"/>
                    </a:cubicBezTo>
                    <a:cubicBezTo>
                      <a:pt x="16" y="30"/>
                      <a:pt x="17" y="25"/>
                      <a:pt x="18" y="22"/>
                    </a:cubicBezTo>
                    <a:cubicBezTo>
                      <a:pt x="19" y="21"/>
                      <a:pt x="19" y="21"/>
                      <a:pt x="19" y="20"/>
                    </a:cubicBezTo>
                    <a:cubicBezTo>
                      <a:pt x="26" y="16"/>
                      <a:pt x="32" y="11"/>
                      <a:pt x="32" y="5"/>
                    </a:cubicBezTo>
                    <a:cubicBezTo>
                      <a:pt x="32" y="2"/>
                      <a:pt x="31" y="0"/>
                      <a:pt x="28" y="0"/>
                    </a:cubicBezTo>
                    <a:cubicBezTo>
                      <a:pt x="26" y="0"/>
                      <a:pt x="24" y="2"/>
                      <a:pt x="24" y="4"/>
                    </a:cubicBezTo>
                    <a:cubicBezTo>
                      <a:pt x="24" y="8"/>
                      <a:pt x="19" y="13"/>
                      <a:pt x="0" y="20"/>
                    </a:cubicBezTo>
                    <a:cubicBezTo>
                      <a:pt x="0" y="22"/>
                      <a:pt x="0" y="25"/>
                      <a:pt x="1" y="28"/>
                    </a:cubicBezTo>
                    <a:cubicBezTo>
                      <a:pt x="3" y="27"/>
                      <a:pt x="6" y="26"/>
                      <a:pt x="9" y="25"/>
                    </a:cubicBezTo>
                    <a:cubicBezTo>
                      <a:pt x="8" y="29"/>
                      <a:pt x="8" y="34"/>
                      <a:pt x="9" y="39"/>
                    </a:cubicBezTo>
                    <a:close/>
                  </a:path>
                </a:pathLst>
              </a:custGeom>
              <a:solidFill>
                <a:srgbClr val="22AC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2" name="Freeform 969">
                <a:extLst>
                  <a:ext uri="{FF2B5EF4-FFF2-40B4-BE49-F238E27FC236}">
                    <a16:creationId xmlns:a16="http://schemas.microsoft.com/office/drawing/2014/main" id="{D748EA7B-6A77-4DEF-B784-96251FB4B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483"/>
                <a:ext cx="48" cy="59"/>
              </a:xfrm>
              <a:custGeom>
                <a:avLst/>
                <a:gdLst>
                  <a:gd name="T0" fmla="*/ 32 w 32"/>
                  <a:gd name="T1" fmla="*/ 135 h 39"/>
                  <a:gd name="T2" fmla="*/ 59 w 32"/>
                  <a:gd name="T3" fmla="*/ 116 h 39"/>
                  <a:gd name="T4" fmla="*/ 62 w 32"/>
                  <a:gd name="T5" fmla="*/ 76 h 39"/>
                  <a:gd name="T6" fmla="*/ 66 w 32"/>
                  <a:gd name="T7" fmla="*/ 68 h 39"/>
                  <a:gd name="T8" fmla="*/ 108 w 32"/>
                  <a:gd name="T9" fmla="*/ 18 h 39"/>
                  <a:gd name="T10" fmla="*/ 95 w 32"/>
                  <a:gd name="T11" fmla="*/ 0 h 39"/>
                  <a:gd name="T12" fmla="*/ 81 w 32"/>
                  <a:gd name="T13" fmla="*/ 14 h 39"/>
                  <a:gd name="T14" fmla="*/ 0 w 32"/>
                  <a:gd name="T15" fmla="*/ 68 h 39"/>
                  <a:gd name="T16" fmla="*/ 5 w 32"/>
                  <a:gd name="T17" fmla="*/ 97 h 39"/>
                  <a:gd name="T18" fmla="*/ 32 w 32"/>
                  <a:gd name="T19" fmla="*/ 86 h 39"/>
                  <a:gd name="T20" fmla="*/ 32 w 32"/>
                  <a:gd name="T21" fmla="*/ 135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39">
                    <a:moveTo>
                      <a:pt x="9" y="39"/>
                    </a:moveTo>
                    <a:cubicBezTo>
                      <a:pt x="11" y="37"/>
                      <a:pt x="14" y="36"/>
                      <a:pt x="17" y="34"/>
                    </a:cubicBezTo>
                    <a:cubicBezTo>
                      <a:pt x="16" y="30"/>
                      <a:pt x="17" y="25"/>
                      <a:pt x="18" y="22"/>
                    </a:cubicBezTo>
                    <a:cubicBezTo>
                      <a:pt x="19" y="21"/>
                      <a:pt x="19" y="21"/>
                      <a:pt x="19" y="20"/>
                    </a:cubicBezTo>
                    <a:cubicBezTo>
                      <a:pt x="26" y="16"/>
                      <a:pt x="32" y="11"/>
                      <a:pt x="32" y="5"/>
                    </a:cubicBezTo>
                    <a:cubicBezTo>
                      <a:pt x="32" y="2"/>
                      <a:pt x="31" y="0"/>
                      <a:pt x="28" y="0"/>
                    </a:cubicBezTo>
                    <a:cubicBezTo>
                      <a:pt x="26" y="0"/>
                      <a:pt x="24" y="2"/>
                      <a:pt x="24" y="4"/>
                    </a:cubicBezTo>
                    <a:cubicBezTo>
                      <a:pt x="24" y="8"/>
                      <a:pt x="19" y="13"/>
                      <a:pt x="0" y="20"/>
                    </a:cubicBezTo>
                    <a:cubicBezTo>
                      <a:pt x="0" y="22"/>
                      <a:pt x="0" y="25"/>
                      <a:pt x="1" y="28"/>
                    </a:cubicBezTo>
                    <a:cubicBezTo>
                      <a:pt x="3" y="27"/>
                      <a:pt x="6" y="26"/>
                      <a:pt x="9" y="25"/>
                    </a:cubicBezTo>
                    <a:cubicBezTo>
                      <a:pt x="8" y="29"/>
                      <a:pt x="8" y="34"/>
                      <a:pt x="9" y="39"/>
                    </a:cubicBezTo>
                    <a:close/>
                  </a:path>
                </a:pathLst>
              </a:custGeom>
              <a:solidFill>
                <a:srgbClr val="22ACCD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3" name="Freeform 970">
                <a:extLst>
                  <a:ext uri="{FF2B5EF4-FFF2-40B4-BE49-F238E27FC236}">
                    <a16:creationId xmlns:a16="http://schemas.microsoft.com/office/drawing/2014/main" id="{7A2D5A57-BA1D-4DB9-A2D5-69C306EF8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788"/>
                <a:ext cx="98" cy="748"/>
              </a:xfrm>
              <a:custGeom>
                <a:avLst/>
                <a:gdLst>
                  <a:gd name="T0" fmla="*/ 40 w 64"/>
                  <a:gd name="T1" fmla="*/ 282 h 494"/>
                  <a:gd name="T2" fmla="*/ 35 w 64"/>
                  <a:gd name="T3" fmla="*/ 318 h 494"/>
                  <a:gd name="T4" fmla="*/ 47 w 64"/>
                  <a:gd name="T5" fmla="*/ 418 h 494"/>
                  <a:gd name="T6" fmla="*/ 61 w 64"/>
                  <a:gd name="T7" fmla="*/ 482 h 494"/>
                  <a:gd name="T8" fmla="*/ 67 w 64"/>
                  <a:gd name="T9" fmla="*/ 656 h 494"/>
                  <a:gd name="T10" fmla="*/ 83 w 64"/>
                  <a:gd name="T11" fmla="*/ 775 h 494"/>
                  <a:gd name="T12" fmla="*/ 93 w 64"/>
                  <a:gd name="T13" fmla="*/ 851 h 494"/>
                  <a:gd name="T14" fmla="*/ 89 w 64"/>
                  <a:gd name="T15" fmla="*/ 998 h 494"/>
                  <a:gd name="T16" fmla="*/ 87 w 64"/>
                  <a:gd name="T17" fmla="*/ 1066 h 494"/>
                  <a:gd name="T18" fmla="*/ 96 w 64"/>
                  <a:gd name="T19" fmla="*/ 1196 h 494"/>
                  <a:gd name="T20" fmla="*/ 103 w 64"/>
                  <a:gd name="T21" fmla="*/ 1243 h 494"/>
                  <a:gd name="T22" fmla="*/ 107 w 64"/>
                  <a:gd name="T23" fmla="*/ 1337 h 494"/>
                  <a:gd name="T24" fmla="*/ 119 w 64"/>
                  <a:gd name="T25" fmla="*/ 1479 h 494"/>
                  <a:gd name="T26" fmla="*/ 150 w 64"/>
                  <a:gd name="T27" fmla="*/ 1660 h 494"/>
                  <a:gd name="T28" fmla="*/ 150 w 64"/>
                  <a:gd name="T29" fmla="*/ 1703 h 494"/>
                  <a:gd name="T30" fmla="*/ 194 w 64"/>
                  <a:gd name="T31" fmla="*/ 1716 h 494"/>
                  <a:gd name="T32" fmla="*/ 194 w 64"/>
                  <a:gd name="T33" fmla="*/ 1660 h 494"/>
                  <a:gd name="T34" fmla="*/ 190 w 64"/>
                  <a:gd name="T35" fmla="*/ 1588 h 494"/>
                  <a:gd name="T36" fmla="*/ 225 w 64"/>
                  <a:gd name="T37" fmla="*/ 1607 h 494"/>
                  <a:gd name="T38" fmla="*/ 230 w 64"/>
                  <a:gd name="T39" fmla="*/ 1607 h 494"/>
                  <a:gd name="T40" fmla="*/ 222 w 64"/>
                  <a:gd name="T41" fmla="*/ 1575 h 494"/>
                  <a:gd name="T42" fmla="*/ 182 w 64"/>
                  <a:gd name="T43" fmla="*/ 1552 h 494"/>
                  <a:gd name="T44" fmla="*/ 162 w 64"/>
                  <a:gd name="T45" fmla="*/ 1467 h 494"/>
                  <a:gd name="T46" fmla="*/ 150 w 64"/>
                  <a:gd name="T47" fmla="*/ 1337 h 494"/>
                  <a:gd name="T48" fmla="*/ 147 w 64"/>
                  <a:gd name="T49" fmla="*/ 1236 h 494"/>
                  <a:gd name="T50" fmla="*/ 141 w 64"/>
                  <a:gd name="T51" fmla="*/ 1190 h 494"/>
                  <a:gd name="T52" fmla="*/ 129 w 64"/>
                  <a:gd name="T53" fmla="*/ 1101 h 494"/>
                  <a:gd name="T54" fmla="*/ 204 w 64"/>
                  <a:gd name="T55" fmla="*/ 1183 h 494"/>
                  <a:gd name="T56" fmla="*/ 204 w 64"/>
                  <a:gd name="T57" fmla="*/ 1181 h 494"/>
                  <a:gd name="T58" fmla="*/ 204 w 64"/>
                  <a:gd name="T59" fmla="*/ 1149 h 494"/>
                  <a:gd name="T60" fmla="*/ 147 w 64"/>
                  <a:gd name="T61" fmla="*/ 1075 h 494"/>
                  <a:gd name="T62" fmla="*/ 129 w 64"/>
                  <a:gd name="T63" fmla="*/ 1040 h 494"/>
                  <a:gd name="T64" fmla="*/ 133 w 64"/>
                  <a:gd name="T65" fmla="*/ 999 h 494"/>
                  <a:gd name="T66" fmla="*/ 136 w 64"/>
                  <a:gd name="T67" fmla="*/ 846 h 494"/>
                  <a:gd name="T68" fmla="*/ 133 w 64"/>
                  <a:gd name="T69" fmla="*/ 819 h 494"/>
                  <a:gd name="T70" fmla="*/ 182 w 64"/>
                  <a:gd name="T71" fmla="*/ 851 h 494"/>
                  <a:gd name="T72" fmla="*/ 181 w 64"/>
                  <a:gd name="T73" fmla="*/ 819 h 494"/>
                  <a:gd name="T74" fmla="*/ 127 w 64"/>
                  <a:gd name="T75" fmla="*/ 762 h 494"/>
                  <a:gd name="T76" fmla="*/ 110 w 64"/>
                  <a:gd name="T77" fmla="*/ 656 h 494"/>
                  <a:gd name="T78" fmla="*/ 103 w 64"/>
                  <a:gd name="T79" fmla="*/ 478 h 494"/>
                  <a:gd name="T80" fmla="*/ 89 w 64"/>
                  <a:gd name="T81" fmla="*/ 406 h 494"/>
                  <a:gd name="T82" fmla="*/ 80 w 64"/>
                  <a:gd name="T83" fmla="*/ 323 h 494"/>
                  <a:gd name="T84" fmla="*/ 83 w 64"/>
                  <a:gd name="T85" fmla="*/ 289 h 494"/>
                  <a:gd name="T86" fmla="*/ 89 w 64"/>
                  <a:gd name="T87" fmla="*/ 183 h 494"/>
                  <a:gd name="T88" fmla="*/ 127 w 64"/>
                  <a:gd name="T89" fmla="*/ 204 h 494"/>
                  <a:gd name="T90" fmla="*/ 129 w 64"/>
                  <a:gd name="T91" fmla="*/ 177 h 494"/>
                  <a:gd name="T92" fmla="*/ 87 w 64"/>
                  <a:gd name="T93" fmla="*/ 142 h 494"/>
                  <a:gd name="T94" fmla="*/ 66 w 64"/>
                  <a:gd name="T95" fmla="*/ 101 h 494"/>
                  <a:gd name="T96" fmla="*/ 43 w 64"/>
                  <a:gd name="T97" fmla="*/ 8 h 494"/>
                  <a:gd name="T98" fmla="*/ 0 w 64"/>
                  <a:gd name="T99" fmla="*/ 0 h 494"/>
                  <a:gd name="T100" fmla="*/ 26 w 64"/>
                  <a:gd name="T101" fmla="*/ 117 h 494"/>
                  <a:gd name="T102" fmla="*/ 40 w 64"/>
                  <a:gd name="T103" fmla="*/ 161 h 494"/>
                  <a:gd name="T104" fmla="*/ 40 w 64"/>
                  <a:gd name="T105" fmla="*/ 282 h 49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4" h="494">
                    <a:moveTo>
                      <a:pt x="11" y="81"/>
                    </a:moveTo>
                    <a:cubicBezTo>
                      <a:pt x="10" y="92"/>
                      <a:pt x="10" y="92"/>
                      <a:pt x="10" y="92"/>
                    </a:cubicBezTo>
                    <a:cubicBezTo>
                      <a:pt x="9" y="101"/>
                      <a:pt x="11" y="111"/>
                      <a:pt x="13" y="120"/>
                    </a:cubicBezTo>
                    <a:cubicBezTo>
                      <a:pt x="15" y="126"/>
                      <a:pt x="16" y="132"/>
                      <a:pt x="17" y="139"/>
                    </a:cubicBezTo>
                    <a:cubicBezTo>
                      <a:pt x="19" y="189"/>
                      <a:pt x="19" y="189"/>
                      <a:pt x="19" y="189"/>
                    </a:cubicBezTo>
                    <a:cubicBezTo>
                      <a:pt x="20" y="201"/>
                      <a:pt x="22" y="212"/>
                      <a:pt x="23" y="223"/>
                    </a:cubicBezTo>
                    <a:cubicBezTo>
                      <a:pt x="26" y="245"/>
                      <a:pt x="26" y="245"/>
                      <a:pt x="26" y="245"/>
                    </a:cubicBezTo>
                    <a:cubicBezTo>
                      <a:pt x="27" y="258"/>
                      <a:pt x="26" y="273"/>
                      <a:pt x="25" y="287"/>
                    </a:cubicBezTo>
                    <a:cubicBezTo>
                      <a:pt x="24" y="307"/>
                      <a:pt x="24" y="307"/>
                      <a:pt x="24" y="307"/>
                    </a:cubicBezTo>
                    <a:cubicBezTo>
                      <a:pt x="23" y="322"/>
                      <a:pt x="25" y="333"/>
                      <a:pt x="27" y="345"/>
                    </a:cubicBezTo>
                    <a:cubicBezTo>
                      <a:pt x="29" y="358"/>
                      <a:pt x="29" y="358"/>
                      <a:pt x="29" y="358"/>
                    </a:cubicBezTo>
                    <a:cubicBezTo>
                      <a:pt x="30" y="367"/>
                      <a:pt x="30" y="375"/>
                      <a:pt x="30" y="385"/>
                    </a:cubicBezTo>
                    <a:cubicBezTo>
                      <a:pt x="29" y="398"/>
                      <a:pt x="29" y="412"/>
                      <a:pt x="33" y="426"/>
                    </a:cubicBezTo>
                    <a:cubicBezTo>
                      <a:pt x="39" y="445"/>
                      <a:pt x="42" y="461"/>
                      <a:pt x="42" y="478"/>
                    </a:cubicBezTo>
                    <a:cubicBezTo>
                      <a:pt x="42" y="482"/>
                      <a:pt x="42" y="487"/>
                      <a:pt x="42" y="491"/>
                    </a:cubicBezTo>
                    <a:cubicBezTo>
                      <a:pt x="46" y="491"/>
                      <a:pt x="50" y="492"/>
                      <a:pt x="54" y="494"/>
                    </a:cubicBezTo>
                    <a:cubicBezTo>
                      <a:pt x="54" y="489"/>
                      <a:pt x="54" y="483"/>
                      <a:pt x="54" y="478"/>
                    </a:cubicBezTo>
                    <a:cubicBezTo>
                      <a:pt x="54" y="471"/>
                      <a:pt x="54" y="465"/>
                      <a:pt x="53" y="458"/>
                    </a:cubicBezTo>
                    <a:cubicBezTo>
                      <a:pt x="56" y="460"/>
                      <a:pt x="59" y="461"/>
                      <a:pt x="63" y="463"/>
                    </a:cubicBezTo>
                    <a:cubicBezTo>
                      <a:pt x="64" y="463"/>
                      <a:pt x="64" y="463"/>
                      <a:pt x="64" y="463"/>
                    </a:cubicBezTo>
                    <a:cubicBezTo>
                      <a:pt x="63" y="460"/>
                      <a:pt x="63" y="457"/>
                      <a:pt x="62" y="454"/>
                    </a:cubicBezTo>
                    <a:cubicBezTo>
                      <a:pt x="58" y="452"/>
                      <a:pt x="54" y="450"/>
                      <a:pt x="51" y="447"/>
                    </a:cubicBezTo>
                    <a:cubicBezTo>
                      <a:pt x="49" y="439"/>
                      <a:pt x="47" y="431"/>
                      <a:pt x="45" y="423"/>
                    </a:cubicBezTo>
                    <a:cubicBezTo>
                      <a:pt x="41" y="411"/>
                      <a:pt x="41" y="398"/>
                      <a:pt x="42" y="385"/>
                    </a:cubicBezTo>
                    <a:cubicBezTo>
                      <a:pt x="42" y="376"/>
                      <a:pt x="42" y="366"/>
                      <a:pt x="41" y="356"/>
                    </a:cubicBezTo>
                    <a:cubicBezTo>
                      <a:pt x="39" y="343"/>
                      <a:pt x="39" y="343"/>
                      <a:pt x="39" y="343"/>
                    </a:cubicBezTo>
                    <a:cubicBezTo>
                      <a:pt x="37" y="334"/>
                      <a:pt x="36" y="326"/>
                      <a:pt x="36" y="317"/>
                    </a:cubicBezTo>
                    <a:cubicBezTo>
                      <a:pt x="41" y="327"/>
                      <a:pt x="48" y="336"/>
                      <a:pt x="57" y="341"/>
                    </a:cubicBezTo>
                    <a:cubicBezTo>
                      <a:pt x="57" y="340"/>
                      <a:pt x="57" y="340"/>
                      <a:pt x="57" y="340"/>
                    </a:cubicBezTo>
                    <a:cubicBezTo>
                      <a:pt x="57" y="337"/>
                      <a:pt x="57" y="334"/>
                      <a:pt x="57" y="331"/>
                    </a:cubicBezTo>
                    <a:cubicBezTo>
                      <a:pt x="51" y="326"/>
                      <a:pt x="46" y="318"/>
                      <a:pt x="41" y="310"/>
                    </a:cubicBezTo>
                    <a:cubicBezTo>
                      <a:pt x="40" y="307"/>
                      <a:pt x="38" y="304"/>
                      <a:pt x="36" y="300"/>
                    </a:cubicBezTo>
                    <a:cubicBezTo>
                      <a:pt x="37" y="288"/>
                      <a:pt x="37" y="288"/>
                      <a:pt x="37" y="288"/>
                    </a:cubicBezTo>
                    <a:cubicBezTo>
                      <a:pt x="38" y="273"/>
                      <a:pt x="39" y="258"/>
                      <a:pt x="38" y="244"/>
                    </a:cubicBezTo>
                    <a:cubicBezTo>
                      <a:pt x="37" y="236"/>
                      <a:pt x="37" y="236"/>
                      <a:pt x="37" y="236"/>
                    </a:cubicBezTo>
                    <a:cubicBezTo>
                      <a:pt x="41" y="240"/>
                      <a:pt x="45" y="243"/>
                      <a:pt x="51" y="245"/>
                    </a:cubicBezTo>
                    <a:cubicBezTo>
                      <a:pt x="51" y="242"/>
                      <a:pt x="50" y="239"/>
                      <a:pt x="50" y="236"/>
                    </a:cubicBezTo>
                    <a:cubicBezTo>
                      <a:pt x="43" y="233"/>
                      <a:pt x="38" y="226"/>
                      <a:pt x="35" y="219"/>
                    </a:cubicBezTo>
                    <a:cubicBezTo>
                      <a:pt x="33" y="209"/>
                      <a:pt x="32" y="199"/>
                      <a:pt x="31" y="189"/>
                    </a:cubicBezTo>
                    <a:cubicBezTo>
                      <a:pt x="29" y="138"/>
                      <a:pt x="29" y="138"/>
                      <a:pt x="29" y="138"/>
                    </a:cubicBezTo>
                    <a:cubicBezTo>
                      <a:pt x="28" y="131"/>
                      <a:pt x="27" y="124"/>
                      <a:pt x="25" y="117"/>
                    </a:cubicBezTo>
                    <a:cubicBezTo>
                      <a:pt x="23" y="109"/>
                      <a:pt x="21" y="101"/>
                      <a:pt x="22" y="9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5" y="73"/>
                      <a:pt x="26" y="63"/>
                      <a:pt x="25" y="53"/>
                    </a:cubicBezTo>
                    <a:cubicBezTo>
                      <a:pt x="28" y="56"/>
                      <a:pt x="31" y="58"/>
                      <a:pt x="35" y="59"/>
                    </a:cubicBezTo>
                    <a:cubicBezTo>
                      <a:pt x="36" y="57"/>
                      <a:pt x="36" y="54"/>
                      <a:pt x="36" y="51"/>
                    </a:cubicBezTo>
                    <a:cubicBezTo>
                      <a:pt x="31" y="49"/>
                      <a:pt x="26" y="44"/>
                      <a:pt x="24" y="41"/>
                    </a:cubicBezTo>
                    <a:cubicBezTo>
                      <a:pt x="22" y="38"/>
                      <a:pt x="19" y="33"/>
                      <a:pt x="18" y="29"/>
                    </a:cubicBezTo>
                    <a:cubicBezTo>
                      <a:pt x="17" y="25"/>
                      <a:pt x="12" y="11"/>
                      <a:pt x="12" y="2"/>
                    </a:cubicBezTo>
                    <a:cubicBezTo>
                      <a:pt x="8" y="1"/>
                      <a:pt x="4" y="0"/>
                      <a:pt x="0" y="0"/>
                    </a:cubicBezTo>
                    <a:cubicBezTo>
                      <a:pt x="0" y="11"/>
                      <a:pt x="3" y="23"/>
                      <a:pt x="7" y="34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5" y="59"/>
                      <a:pt x="13" y="69"/>
                      <a:pt x="11" y="81"/>
                    </a:cubicBezTo>
                    <a:close/>
                  </a:path>
                </a:pathLst>
              </a:custGeom>
              <a:solidFill>
                <a:srgbClr val="22ACCD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4" name="Freeform 971">
                <a:extLst>
                  <a:ext uri="{FF2B5EF4-FFF2-40B4-BE49-F238E27FC236}">
                    <a16:creationId xmlns:a16="http://schemas.microsoft.com/office/drawing/2014/main" id="{46A67988-6513-41CF-9489-5F63DA185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88"/>
                <a:ext cx="137" cy="746"/>
              </a:xfrm>
              <a:custGeom>
                <a:avLst/>
                <a:gdLst>
                  <a:gd name="T0" fmla="*/ 212 w 90"/>
                  <a:gd name="T1" fmla="*/ 1615 h 493"/>
                  <a:gd name="T2" fmla="*/ 225 w 90"/>
                  <a:gd name="T3" fmla="*/ 1701 h 493"/>
                  <a:gd name="T4" fmla="*/ 254 w 90"/>
                  <a:gd name="T5" fmla="*/ 1615 h 493"/>
                  <a:gd name="T6" fmla="*/ 216 w 90"/>
                  <a:gd name="T7" fmla="*/ 1291 h 493"/>
                  <a:gd name="T8" fmla="*/ 265 w 90"/>
                  <a:gd name="T9" fmla="*/ 1356 h 493"/>
                  <a:gd name="T10" fmla="*/ 314 w 90"/>
                  <a:gd name="T11" fmla="*/ 1433 h 493"/>
                  <a:gd name="T12" fmla="*/ 306 w 90"/>
                  <a:gd name="T13" fmla="*/ 1379 h 493"/>
                  <a:gd name="T14" fmla="*/ 283 w 90"/>
                  <a:gd name="T15" fmla="*/ 1330 h 493"/>
                  <a:gd name="T16" fmla="*/ 311 w 90"/>
                  <a:gd name="T17" fmla="*/ 1312 h 493"/>
                  <a:gd name="T18" fmla="*/ 209 w 90"/>
                  <a:gd name="T19" fmla="*/ 1192 h 493"/>
                  <a:gd name="T20" fmla="*/ 195 w 90"/>
                  <a:gd name="T21" fmla="*/ 943 h 493"/>
                  <a:gd name="T22" fmla="*/ 236 w 90"/>
                  <a:gd name="T23" fmla="*/ 985 h 493"/>
                  <a:gd name="T24" fmla="*/ 297 w 90"/>
                  <a:gd name="T25" fmla="*/ 1021 h 493"/>
                  <a:gd name="T26" fmla="*/ 289 w 90"/>
                  <a:gd name="T27" fmla="*/ 950 h 493"/>
                  <a:gd name="T28" fmla="*/ 231 w 90"/>
                  <a:gd name="T29" fmla="*/ 943 h 493"/>
                  <a:gd name="T30" fmla="*/ 201 w 90"/>
                  <a:gd name="T31" fmla="*/ 878 h 493"/>
                  <a:gd name="T32" fmla="*/ 167 w 90"/>
                  <a:gd name="T33" fmla="*/ 595 h 493"/>
                  <a:gd name="T34" fmla="*/ 187 w 90"/>
                  <a:gd name="T35" fmla="*/ 501 h 493"/>
                  <a:gd name="T36" fmla="*/ 276 w 90"/>
                  <a:gd name="T37" fmla="*/ 751 h 493"/>
                  <a:gd name="T38" fmla="*/ 236 w 90"/>
                  <a:gd name="T39" fmla="*/ 561 h 493"/>
                  <a:gd name="T40" fmla="*/ 276 w 90"/>
                  <a:gd name="T41" fmla="*/ 575 h 493"/>
                  <a:gd name="T42" fmla="*/ 230 w 90"/>
                  <a:gd name="T43" fmla="*/ 508 h 493"/>
                  <a:gd name="T44" fmla="*/ 148 w 90"/>
                  <a:gd name="T45" fmla="*/ 336 h 493"/>
                  <a:gd name="T46" fmla="*/ 248 w 90"/>
                  <a:gd name="T47" fmla="*/ 365 h 493"/>
                  <a:gd name="T48" fmla="*/ 151 w 90"/>
                  <a:gd name="T49" fmla="*/ 303 h 493"/>
                  <a:gd name="T50" fmla="*/ 85 w 90"/>
                  <a:gd name="T51" fmla="*/ 0 h 493"/>
                  <a:gd name="T52" fmla="*/ 94 w 90"/>
                  <a:gd name="T53" fmla="*/ 210 h 493"/>
                  <a:gd name="T54" fmla="*/ 0 w 90"/>
                  <a:gd name="T55" fmla="*/ 242 h 493"/>
                  <a:gd name="T56" fmla="*/ 14 w 90"/>
                  <a:gd name="T57" fmla="*/ 336 h 493"/>
                  <a:gd name="T58" fmla="*/ 14 w 90"/>
                  <a:gd name="T59" fmla="*/ 360 h 493"/>
                  <a:gd name="T60" fmla="*/ 102 w 90"/>
                  <a:gd name="T61" fmla="*/ 281 h 493"/>
                  <a:gd name="T62" fmla="*/ 114 w 90"/>
                  <a:gd name="T63" fmla="*/ 458 h 493"/>
                  <a:gd name="T64" fmla="*/ 21 w 90"/>
                  <a:gd name="T65" fmla="*/ 567 h 493"/>
                  <a:gd name="T66" fmla="*/ 70 w 90"/>
                  <a:gd name="T67" fmla="*/ 566 h 493"/>
                  <a:gd name="T68" fmla="*/ 137 w 90"/>
                  <a:gd name="T69" fmla="*/ 704 h 493"/>
                  <a:gd name="T70" fmla="*/ 120 w 90"/>
                  <a:gd name="T71" fmla="*/ 785 h 493"/>
                  <a:gd name="T72" fmla="*/ 93 w 90"/>
                  <a:gd name="T73" fmla="*/ 829 h 493"/>
                  <a:gd name="T74" fmla="*/ 41 w 90"/>
                  <a:gd name="T75" fmla="*/ 856 h 493"/>
                  <a:gd name="T76" fmla="*/ 53 w 90"/>
                  <a:gd name="T77" fmla="*/ 932 h 493"/>
                  <a:gd name="T78" fmla="*/ 128 w 90"/>
                  <a:gd name="T79" fmla="*/ 852 h 493"/>
                  <a:gd name="T80" fmla="*/ 151 w 90"/>
                  <a:gd name="T81" fmla="*/ 772 h 493"/>
                  <a:gd name="T82" fmla="*/ 148 w 90"/>
                  <a:gd name="T83" fmla="*/ 1079 h 493"/>
                  <a:gd name="T84" fmla="*/ 169 w 90"/>
                  <a:gd name="T85" fmla="*/ 1371 h 493"/>
                  <a:gd name="T86" fmla="*/ 116 w 90"/>
                  <a:gd name="T87" fmla="*/ 1438 h 493"/>
                  <a:gd name="T88" fmla="*/ 143 w 90"/>
                  <a:gd name="T89" fmla="*/ 1490 h 493"/>
                  <a:gd name="T90" fmla="*/ 128 w 90"/>
                  <a:gd name="T91" fmla="*/ 1548 h 49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90" h="493">
                    <a:moveTo>
                      <a:pt x="52" y="424"/>
                    </a:moveTo>
                    <a:cubicBezTo>
                      <a:pt x="53" y="426"/>
                      <a:pt x="54" y="429"/>
                      <a:pt x="54" y="432"/>
                    </a:cubicBezTo>
                    <a:cubicBezTo>
                      <a:pt x="57" y="444"/>
                      <a:pt x="60" y="455"/>
                      <a:pt x="60" y="466"/>
                    </a:cubicBezTo>
                    <a:cubicBezTo>
                      <a:pt x="60" y="471"/>
                      <a:pt x="58" y="476"/>
                      <a:pt x="57" y="481"/>
                    </a:cubicBezTo>
                    <a:cubicBezTo>
                      <a:pt x="56" y="484"/>
                      <a:pt x="55" y="488"/>
                      <a:pt x="54" y="493"/>
                    </a:cubicBezTo>
                    <a:cubicBezTo>
                      <a:pt x="57" y="492"/>
                      <a:pt x="60" y="491"/>
                      <a:pt x="64" y="491"/>
                    </a:cubicBezTo>
                    <a:cubicBezTo>
                      <a:pt x="65" y="491"/>
                      <a:pt x="66" y="491"/>
                      <a:pt x="67" y="490"/>
                    </a:cubicBezTo>
                    <a:cubicBezTo>
                      <a:pt x="67" y="488"/>
                      <a:pt x="68" y="486"/>
                      <a:pt x="68" y="484"/>
                    </a:cubicBezTo>
                    <a:cubicBezTo>
                      <a:pt x="70" y="478"/>
                      <a:pt x="72" y="473"/>
                      <a:pt x="72" y="466"/>
                    </a:cubicBezTo>
                    <a:cubicBezTo>
                      <a:pt x="72" y="453"/>
                      <a:pt x="69" y="441"/>
                      <a:pt x="66" y="429"/>
                    </a:cubicBezTo>
                    <a:cubicBezTo>
                      <a:pt x="63" y="415"/>
                      <a:pt x="60" y="403"/>
                      <a:pt x="60" y="390"/>
                    </a:cubicBezTo>
                    <a:cubicBezTo>
                      <a:pt x="61" y="384"/>
                      <a:pt x="61" y="379"/>
                      <a:pt x="61" y="373"/>
                    </a:cubicBezTo>
                    <a:cubicBezTo>
                      <a:pt x="61" y="374"/>
                      <a:pt x="61" y="374"/>
                      <a:pt x="62" y="375"/>
                    </a:cubicBezTo>
                    <a:cubicBezTo>
                      <a:pt x="64" y="377"/>
                      <a:pt x="67" y="379"/>
                      <a:pt x="70" y="380"/>
                    </a:cubicBezTo>
                    <a:cubicBezTo>
                      <a:pt x="71" y="384"/>
                      <a:pt x="73" y="388"/>
                      <a:pt x="75" y="391"/>
                    </a:cubicBezTo>
                    <a:cubicBezTo>
                      <a:pt x="78" y="396"/>
                      <a:pt x="78" y="396"/>
                      <a:pt x="78" y="396"/>
                    </a:cubicBezTo>
                    <a:cubicBezTo>
                      <a:pt x="78" y="396"/>
                      <a:pt x="79" y="400"/>
                      <a:pt x="79" y="400"/>
                    </a:cubicBezTo>
                    <a:cubicBezTo>
                      <a:pt x="81" y="405"/>
                      <a:pt x="83" y="411"/>
                      <a:pt x="89" y="414"/>
                    </a:cubicBezTo>
                    <a:cubicBezTo>
                      <a:pt x="90" y="414"/>
                      <a:pt x="90" y="414"/>
                      <a:pt x="90" y="414"/>
                    </a:cubicBezTo>
                    <a:cubicBezTo>
                      <a:pt x="90" y="411"/>
                      <a:pt x="90" y="407"/>
                      <a:pt x="89" y="404"/>
                    </a:cubicBezTo>
                    <a:cubicBezTo>
                      <a:pt x="88" y="402"/>
                      <a:pt x="88" y="401"/>
                      <a:pt x="87" y="398"/>
                    </a:cubicBezTo>
                    <a:cubicBezTo>
                      <a:pt x="85" y="393"/>
                      <a:pt x="85" y="393"/>
                      <a:pt x="85" y="393"/>
                    </a:cubicBezTo>
                    <a:cubicBezTo>
                      <a:pt x="82" y="387"/>
                      <a:pt x="82" y="387"/>
                      <a:pt x="82" y="387"/>
                    </a:cubicBezTo>
                    <a:cubicBezTo>
                      <a:pt x="81" y="386"/>
                      <a:pt x="81" y="385"/>
                      <a:pt x="80" y="384"/>
                    </a:cubicBezTo>
                    <a:cubicBezTo>
                      <a:pt x="82" y="384"/>
                      <a:pt x="84" y="385"/>
                      <a:pt x="85" y="386"/>
                    </a:cubicBezTo>
                    <a:cubicBezTo>
                      <a:pt x="86" y="387"/>
                      <a:pt x="87" y="387"/>
                      <a:pt x="89" y="387"/>
                    </a:cubicBezTo>
                    <a:cubicBezTo>
                      <a:pt x="88" y="384"/>
                      <a:pt x="88" y="381"/>
                      <a:pt x="88" y="379"/>
                    </a:cubicBezTo>
                    <a:cubicBezTo>
                      <a:pt x="85" y="377"/>
                      <a:pt x="82" y="376"/>
                      <a:pt x="79" y="375"/>
                    </a:cubicBezTo>
                    <a:cubicBezTo>
                      <a:pt x="74" y="373"/>
                      <a:pt x="70" y="372"/>
                      <a:pt x="67" y="369"/>
                    </a:cubicBezTo>
                    <a:cubicBezTo>
                      <a:pt x="63" y="364"/>
                      <a:pt x="60" y="351"/>
                      <a:pt x="59" y="344"/>
                    </a:cubicBezTo>
                    <a:cubicBezTo>
                      <a:pt x="58" y="335"/>
                      <a:pt x="56" y="326"/>
                      <a:pt x="55" y="317"/>
                    </a:cubicBezTo>
                    <a:cubicBezTo>
                      <a:pt x="54" y="309"/>
                      <a:pt x="54" y="309"/>
                      <a:pt x="54" y="309"/>
                    </a:cubicBezTo>
                    <a:cubicBezTo>
                      <a:pt x="53" y="297"/>
                      <a:pt x="54" y="285"/>
                      <a:pt x="55" y="272"/>
                    </a:cubicBezTo>
                    <a:cubicBezTo>
                      <a:pt x="55" y="272"/>
                      <a:pt x="55" y="272"/>
                      <a:pt x="55" y="272"/>
                    </a:cubicBezTo>
                    <a:cubicBezTo>
                      <a:pt x="56" y="273"/>
                      <a:pt x="57" y="274"/>
                      <a:pt x="58" y="276"/>
                    </a:cubicBezTo>
                    <a:cubicBezTo>
                      <a:pt x="67" y="284"/>
                      <a:pt x="67" y="284"/>
                      <a:pt x="67" y="284"/>
                    </a:cubicBezTo>
                    <a:cubicBezTo>
                      <a:pt x="78" y="295"/>
                      <a:pt x="78" y="295"/>
                      <a:pt x="78" y="295"/>
                    </a:cubicBezTo>
                    <a:cubicBezTo>
                      <a:pt x="80" y="297"/>
                      <a:pt x="82" y="297"/>
                      <a:pt x="84" y="296"/>
                    </a:cubicBezTo>
                    <a:cubicBezTo>
                      <a:pt x="84" y="296"/>
                      <a:pt x="84" y="296"/>
                      <a:pt x="84" y="295"/>
                    </a:cubicBezTo>
                    <a:cubicBezTo>
                      <a:pt x="84" y="293"/>
                      <a:pt x="84" y="291"/>
                      <a:pt x="84" y="290"/>
                    </a:cubicBezTo>
                    <a:cubicBezTo>
                      <a:pt x="74" y="280"/>
                      <a:pt x="74" y="280"/>
                      <a:pt x="74" y="280"/>
                    </a:cubicBezTo>
                    <a:cubicBezTo>
                      <a:pt x="77" y="279"/>
                      <a:pt x="80" y="277"/>
                      <a:pt x="82" y="274"/>
                    </a:cubicBezTo>
                    <a:cubicBezTo>
                      <a:pt x="82" y="272"/>
                      <a:pt x="81" y="269"/>
                      <a:pt x="81" y="267"/>
                    </a:cubicBezTo>
                    <a:cubicBezTo>
                      <a:pt x="79" y="266"/>
                      <a:pt x="77" y="267"/>
                      <a:pt x="76" y="269"/>
                    </a:cubicBezTo>
                    <a:cubicBezTo>
                      <a:pt x="75" y="271"/>
                      <a:pt x="70" y="274"/>
                      <a:pt x="66" y="272"/>
                    </a:cubicBezTo>
                    <a:cubicBezTo>
                      <a:pt x="64" y="270"/>
                      <a:pt x="64" y="270"/>
                      <a:pt x="64" y="270"/>
                    </a:cubicBezTo>
                    <a:cubicBezTo>
                      <a:pt x="60" y="266"/>
                      <a:pt x="59" y="261"/>
                      <a:pt x="58" y="255"/>
                    </a:cubicBezTo>
                    <a:cubicBezTo>
                      <a:pt x="57" y="253"/>
                      <a:pt x="57" y="253"/>
                      <a:pt x="57" y="253"/>
                    </a:cubicBezTo>
                    <a:cubicBezTo>
                      <a:pt x="57" y="247"/>
                      <a:pt x="57" y="241"/>
                      <a:pt x="57" y="235"/>
                    </a:cubicBezTo>
                    <a:cubicBezTo>
                      <a:pt x="56" y="226"/>
                      <a:pt x="54" y="217"/>
                      <a:pt x="52" y="209"/>
                    </a:cubicBezTo>
                    <a:cubicBezTo>
                      <a:pt x="49" y="196"/>
                      <a:pt x="47" y="185"/>
                      <a:pt x="47" y="172"/>
                    </a:cubicBezTo>
                    <a:cubicBezTo>
                      <a:pt x="47" y="160"/>
                      <a:pt x="46" y="148"/>
                      <a:pt x="44" y="136"/>
                    </a:cubicBezTo>
                    <a:cubicBezTo>
                      <a:pt x="44" y="133"/>
                      <a:pt x="44" y="131"/>
                      <a:pt x="44" y="128"/>
                    </a:cubicBezTo>
                    <a:cubicBezTo>
                      <a:pt x="46" y="134"/>
                      <a:pt x="49" y="139"/>
                      <a:pt x="53" y="145"/>
                    </a:cubicBezTo>
                    <a:cubicBezTo>
                      <a:pt x="54" y="146"/>
                      <a:pt x="57" y="154"/>
                      <a:pt x="57" y="155"/>
                    </a:cubicBezTo>
                    <a:cubicBezTo>
                      <a:pt x="60" y="165"/>
                      <a:pt x="62" y="174"/>
                      <a:pt x="64" y="185"/>
                    </a:cubicBezTo>
                    <a:cubicBezTo>
                      <a:pt x="66" y="194"/>
                      <a:pt x="68" y="209"/>
                      <a:pt x="78" y="217"/>
                    </a:cubicBezTo>
                    <a:cubicBezTo>
                      <a:pt x="77" y="212"/>
                      <a:pt x="77" y="208"/>
                      <a:pt x="77" y="203"/>
                    </a:cubicBezTo>
                    <a:cubicBezTo>
                      <a:pt x="75" y="198"/>
                      <a:pt x="73" y="191"/>
                      <a:pt x="72" y="184"/>
                    </a:cubicBezTo>
                    <a:cubicBezTo>
                      <a:pt x="71" y="176"/>
                      <a:pt x="69" y="169"/>
                      <a:pt x="67" y="162"/>
                    </a:cubicBezTo>
                    <a:cubicBezTo>
                      <a:pt x="67" y="162"/>
                      <a:pt x="67" y="162"/>
                      <a:pt x="68" y="162"/>
                    </a:cubicBezTo>
                    <a:cubicBezTo>
                      <a:pt x="72" y="166"/>
                      <a:pt x="76" y="170"/>
                      <a:pt x="78" y="175"/>
                    </a:cubicBezTo>
                    <a:cubicBezTo>
                      <a:pt x="78" y="172"/>
                      <a:pt x="78" y="169"/>
                      <a:pt x="78" y="166"/>
                    </a:cubicBezTo>
                    <a:cubicBezTo>
                      <a:pt x="78" y="165"/>
                      <a:pt x="78" y="163"/>
                      <a:pt x="78" y="162"/>
                    </a:cubicBezTo>
                    <a:cubicBezTo>
                      <a:pt x="77" y="160"/>
                      <a:pt x="75" y="158"/>
                      <a:pt x="73" y="157"/>
                    </a:cubicBezTo>
                    <a:cubicBezTo>
                      <a:pt x="70" y="154"/>
                      <a:pt x="67" y="150"/>
                      <a:pt x="65" y="147"/>
                    </a:cubicBezTo>
                    <a:cubicBezTo>
                      <a:pt x="64" y="146"/>
                      <a:pt x="64" y="146"/>
                      <a:pt x="64" y="146"/>
                    </a:cubicBezTo>
                    <a:cubicBezTo>
                      <a:pt x="59" y="140"/>
                      <a:pt x="54" y="133"/>
                      <a:pt x="51" y="125"/>
                    </a:cubicBezTo>
                    <a:cubicBezTo>
                      <a:pt x="51" y="125"/>
                      <a:pt x="43" y="97"/>
                      <a:pt x="42" y="97"/>
                    </a:cubicBezTo>
                    <a:cubicBezTo>
                      <a:pt x="42" y="97"/>
                      <a:pt x="42" y="97"/>
                      <a:pt x="42" y="97"/>
                    </a:cubicBezTo>
                    <a:cubicBezTo>
                      <a:pt x="50" y="102"/>
                      <a:pt x="63" y="105"/>
                      <a:pt x="70" y="105"/>
                    </a:cubicBezTo>
                    <a:cubicBezTo>
                      <a:pt x="70" y="105"/>
                      <a:pt x="70" y="105"/>
                      <a:pt x="70" y="105"/>
                    </a:cubicBezTo>
                    <a:cubicBezTo>
                      <a:pt x="70" y="102"/>
                      <a:pt x="69" y="99"/>
                      <a:pt x="68" y="97"/>
                    </a:cubicBezTo>
                    <a:cubicBezTo>
                      <a:pt x="62" y="97"/>
                      <a:pt x="50" y="93"/>
                      <a:pt x="44" y="89"/>
                    </a:cubicBezTo>
                    <a:cubicBezTo>
                      <a:pt x="44" y="88"/>
                      <a:pt x="43" y="87"/>
                      <a:pt x="43" y="87"/>
                    </a:cubicBezTo>
                    <a:cubicBezTo>
                      <a:pt x="42" y="86"/>
                      <a:pt x="41" y="83"/>
                      <a:pt x="41" y="81"/>
                    </a:cubicBezTo>
                    <a:cubicBezTo>
                      <a:pt x="40" y="66"/>
                      <a:pt x="39" y="51"/>
                      <a:pt x="33" y="36"/>
                    </a:cubicBezTo>
                    <a:cubicBezTo>
                      <a:pt x="29" y="23"/>
                      <a:pt x="25" y="13"/>
                      <a:pt x="24" y="0"/>
                    </a:cubicBezTo>
                    <a:cubicBezTo>
                      <a:pt x="20" y="1"/>
                      <a:pt x="16" y="2"/>
                      <a:pt x="13" y="5"/>
                    </a:cubicBezTo>
                    <a:cubicBezTo>
                      <a:pt x="14" y="17"/>
                      <a:pt x="18" y="27"/>
                      <a:pt x="22" y="40"/>
                    </a:cubicBezTo>
                    <a:cubicBezTo>
                      <a:pt x="24" y="47"/>
                      <a:pt x="26" y="54"/>
                      <a:pt x="27" y="61"/>
                    </a:cubicBezTo>
                    <a:cubicBezTo>
                      <a:pt x="28" y="68"/>
                      <a:pt x="24" y="75"/>
                      <a:pt x="21" y="80"/>
                    </a:cubicBezTo>
                    <a:cubicBezTo>
                      <a:pt x="18" y="80"/>
                      <a:pt x="11" y="77"/>
                      <a:pt x="0" y="64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2"/>
                      <a:pt x="0" y="74"/>
                      <a:pt x="1" y="76"/>
                    </a:cubicBezTo>
                    <a:cubicBezTo>
                      <a:pt x="6" y="82"/>
                      <a:pt x="12" y="85"/>
                      <a:pt x="16" y="87"/>
                    </a:cubicBezTo>
                    <a:cubicBezTo>
                      <a:pt x="13" y="91"/>
                      <a:pt x="9" y="95"/>
                      <a:pt x="4" y="97"/>
                    </a:cubicBezTo>
                    <a:cubicBezTo>
                      <a:pt x="4" y="97"/>
                      <a:pt x="4" y="98"/>
                      <a:pt x="4" y="98"/>
                    </a:cubicBezTo>
                    <a:cubicBezTo>
                      <a:pt x="4" y="100"/>
                      <a:pt x="4" y="102"/>
                      <a:pt x="4" y="102"/>
                    </a:cubicBezTo>
                    <a:cubicBezTo>
                      <a:pt x="4" y="102"/>
                      <a:pt x="4" y="103"/>
                      <a:pt x="4" y="104"/>
                    </a:cubicBezTo>
                    <a:cubicBezTo>
                      <a:pt x="5" y="105"/>
                      <a:pt x="7" y="105"/>
                      <a:pt x="8" y="104"/>
                    </a:cubicBezTo>
                    <a:cubicBezTo>
                      <a:pt x="15" y="100"/>
                      <a:pt x="21" y="94"/>
                      <a:pt x="26" y="87"/>
                    </a:cubicBezTo>
                    <a:cubicBezTo>
                      <a:pt x="27" y="87"/>
                      <a:pt x="29" y="82"/>
                      <a:pt x="29" y="81"/>
                    </a:cubicBezTo>
                    <a:cubicBezTo>
                      <a:pt x="30" y="87"/>
                      <a:pt x="30" y="94"/>
                      <a:pt x="30" y="101"/>
                    </a:cubicBezTo>
                    <a:cubicBezTo>
                      <a:pt x="30" y="105"/>
                      <a:pt x="30" y="105"/>
                      <a:pt x="30" y="105"/>
                    </a:cubicBezTo>
                    <a:cubicBezTo>
                      <a:pt x="30" y="114"/>
                      <a:pt x="31" y="123"/>
                      <a:pt x="32" y="132"/>
                    </a:cubicBezTo>
                    <a:cubicBezTo>
                      <a:pt x="32" y="134"/>
                      <a:pt x="32" y="138"/>
                      <a:pt x="31" y="140"/>
                    </a:cubicBezTo>
                    <a:cubicBezTo>
                      <a:pt x="28" y="146"/>
                      <a:pt x="22" y="151"/>
                      <a:pt x="15" y="157"/>
                    </a:cubicBezTo>
                    <a:cubicBezTo>
                      <a:pt x="12" y="159"/>
                      <a:pt x="9" y="162"/>
                      <a:pt x="6" y="164"/>
                    </a:cubicBezTo>
                    <a:cubicBezTo>
                      <a:pt x="6" y="167"/>
                      <a:pt x="6" y="170"/>
                      <a:pt x="6" y="172"/>
                    </a:cubicBezTo>
                    <a:cubicBezTo>
                      <a:pt x="6" y="173"/>
                      <a:pt x="6" y="174"/>
                      <a:pt x="6" y="176"/>
                    </a:cubicBezTo>
                    <a:cubicBezTo>
                      <a:pt x="10" y="171"/>
                      <a:pt x="15" y="167"/>
                      <a:pt x="20" y="163"/>
                    </a:cubicBezTo>
                    <a:cubicBezTo>
                      <a:pt x="25" y="159"/>
                      <a:pt x="30" y="155"/>
                      <a:pt x="34" y="150"/>
                    </a:cubicBezTo>
                    <a:cubicBezTo>
                      <a:pt x="34" y="157"/>
                      <a:pt x="35" y="165"/>
                      <a:pt x="35" y="172"/>
                    </a:cubicBezTo>
                    <a:cubicBezTo>
                      <a:pt x="35" y="183"/>
                      <a:pt x="37" y="193"/>
                      <a:pt x="39" y="203"/>
                    </a:cubicBezTo>
                    <a:cubicBezTo>
                      <a:pt x="39" y="205"/>
                      <a:pt x="39" y="210"/>
                      <a:pt x="38" y="211"/>
                    </a:cubicBezTo>
                    <a:cubicBezTo>
                      <a:pt x="35" y="219"/>
                      <a:pt x="35" y="219"/>
                      <a:pt x="35" y="219"/>
                    </a:cubicBezTo>
                    <a:cubicBezTo>
                      <a:pt x="34" y="227"/>
                      <a:pt x="34" y="227"/>
                      <a:pt x="34" y="227"/>
                    </a:cubicBezTo>
                    <a:cubicBezTo>
                      <a:pt x="33" y="229"/>
                      <a:pt x="33" y="231"/>
                      <a:pt x="33" y="233"/>
                    </a:cubicBezTo>
                    <a:cubicBezTo>
                      <a:pt x="32" y="237"/>
                      <a:pt x="30" y="238"/>
                      <a:pt x="29" y="238"/>
                    </a:cubicBezTo>
                    <a:cubicBezTo>
                      <a:pt x="28" y="238"/>
                      <a:pt x="27" y="239"/>
                      <a:pt x="26" y="239"/>
                    </a:cubicBezTo>
                    <a:cubicBezTo>
                      <a:pt x="24" y="240"/>
                      <a:pt x="22" y="241"/>
                      <a:pt x="21" y="241"/>
                    </a:cubicBezTo>
                    <a:cubicBezTo>
                      <a:pt x="18" y="241"/>
                      <a:pt x="15" y="240"/>
                      <a:pt x="12" y="239"/>
                    </a:cubicBezTo>
                    <a:cubicBezTo>
                      <a:pt x="12" y="241"/>
                      <a:pt x="12" y="244"/>
                      <a:pt x="12" y="247"/>
                    </a:cubicBezTo>
                    <a:cubicBezTo>
                      <a:pt x="14" y="248"/>
                      <a:pt x="17" y="249"/>
                      <a:pt x="20" y="249"/>
                    </a:cubicBezTo>
                    <a:cubicBezTo>
                      <a:pt x="18" y="251"/>
                      <a:pt x="15" y="252"/>
                      <a:pt x="12" y="255"/>
                    </a:cubicBezTo>
                    <a:cubicBezTo>
                      <a:pt x="13" y="260"/>
                      <a:pt x="14" y="265"/>
                      <a:pt x="15" y="269"/>
                    </a:cubicBezTo>
                    <a:cubicBezTo>
                      <a:pt x="15" y="267"/>
                      <a:pt x="16" y="265"/>
                      <a:pt x="17" y="263"/>
                    </a:cubicBezTo>
                    <a:cubicBezTo>
                      <a:pt x="19" y="259"/>
                      <a:pt x="22" y="257"/>
                      <a:pt x="25" y="255"/>
                    </a:cubicBezTo>
                    <a:cubicBezTo>
                      <a:pt x="29" y="253"/>
                      <a:pt x="33" y="250"/>
                      <a:pt x="36" y="246"/>
                    </a:cubicBezTo>
                    <a:cubicBezTo>
                      <a:pt x="36" y="246"/>
                      <a:pt x="39" y="241"/>
                      <a:pt x="39" y="241"/>
                    </a:cubicBezTo>
                    <a:cubicBezTo>
                      <a:pt x="40" y="237"/>
                      <a:pt x="41" y="232"/>
                      <a:pt x="42" y="228"/>
                    </a:cubicBezTo>
                    <a:cubicBezTo>
                      <a:pt x="43" y="223"/>
                      <a:pt x="43" y="223"/>
                      <a:pt x="43" y="223"/>
                    </a:cubicBezTo>
                    <a:cubicBezTo>
                      <a:pt x="44" y="228"/>
                      <a:pt x="44" y="232"/>
                      <a:pt x="45" y="236"/>
                    </a:cubicBezTo>
                    <a:cubicBezTo>
                      <a:pt x="46" y="248"/>
                      <a:pt x="45" y="259"/>
                      <a:pt x="43" y="271"/>
                    </a:cubicBezTo>
                    <a:cubicBezTo>
                      <a:pt x="42" y="284"/>
                      <a:pt x="41" y="297"/>
                      <a:pt x="42" y="311"/>
                    </a:cubicBezTo>
                    <a:cubicBezTo>
                      <a:pt x="43" y="319"/>
                      <a:pt x="43" y="319"/>
                      <a:pt x="43" y="319"/>
                    </a:cubicBezTo>
                    <a:cubicBezTo>
                      <a:pt x="47" y="342"/>
                      <a:pt x="49" y="365"/>
                      <a:pt x="48" y="389"/>
                    </a:cubicBezTo>
                    <a:cubicBezTo>
                      <a:pt x="48" y="392"/>
                      <a:pt x="48" y="394"/>
                      <a:pt x="48" y="396"/>
                    </a:cubicBezTo>
                    <a:cubicBezTo>
                      <a:pt x="49" y="400"/>
                      <a:pt x="48" y="413"/>
                      <a:pt x="47" y="416"/>
                    </a:cubicBezTo>
                    <a:cubicBezTo>
                      <a:pt x="46" y="418"/>
                      <a:pt x="45" y="420"/>
                      <a:pt x="44" y="423"/>
                    </a:cubicBezTo>
                    <a:cubicBezTo>
                      <a:pt x="40" y="423"/>
                      <a:pt x="35" y="419"/>
                      <a:pt x="33" y="415"/>
                    </a:cubicBezTo>
                    <a:cubicBezTo>
                      <a:pt x="32" y="414"/>
                      <a:pt x="32" y="414"/>
                      <a:pt x="32" y="414"/>
                    </a:cubicBezTo>
                    <a:cubicBezTo>
                      <a:pt x="32" y="419"/>
                      <a:pt x="33" y="423"/>
                      <a:pt x="33" y="427"/>
                    </a:cubicBezTo>
                    <a:cubicBezTo>
                      <a:pt x="36" y="429"/>
                      <a:pt x="38" y="430"/>
                      <a:pt x="41" y="430"/>
                    </a:cubicBezTo>
                    <a:cubicBezTo>
                      <a:pt x="39" y="434"/>
                      <a:pt x="37" y="436"/>
                      <a:pt x="34" y="439"/>
                    </a:cubicBezTo>
                    <a:cubicBezTo>
                      <a:pt x="35" y="442"/>
                      <a:pt x="35" y="445"/>
                      <a:pt x="35" y="448"/>
                    </a:cubicBezTo>
                    <a:cubicBezTo>
                      <a:pt x="36" y="448"/>
                      <a:pt x="36" y="447"/>
                      <a:pt x="36" y="447"/>
                    </a:cubicBezTo>
                    <a:cubicBezTo>
                      <a:pt x="46" y="441"/>
                      <a:pt x="52" y="424"/>
                      <a:pt x="52" y="424"/>
                    </a:cubicBezTo>
                    <a:close/>
                  </a:path>
                </a:pathLst>
              </a:custGeom>
              <a:solidFill>
                <a:srgbClr val="FF0000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5" name="Freeform 972">
                <a:extLst>
                  <a:ext uri="{FF2B5EF4-FFF2-40B4-BE49-F238E27FC236}">
                    <a16:creationId xmlns:a16="http://schemas.microsoft.com/office/drawing/2014/main" id="{97FECE94-BDD5-48FA-9D57-B3F593704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224"/>
                <a:ext cx="61" cy="97"/>
              </a:xfrm>
              <a:custGeom>
                <a:avLst/>
                <a:gdLst>
                  <a:gd name="T0" fmla="*/ 137 w 40"/>
                  <a:gd name="T1" fmla="*/ 21 h 64"/>
                  <a:gd name="T2" fmla="*/ 130 w 40"/>
                  <a:gd name="T3" fmla="*/ 5 h 64"/>
                  <a:gd name="T4" fmla="*/ 110 w 40"/>
                  <a:gd name="T5" fmla="*/ 12 h 64"/>
                  <a:gd name="T6" fmla="*/ 41 w 40"/>
                  <a:gd name="T7" fmla="*/ 89 h 64"/>
                  <a:gd name="T8" fmla="*/ 26 w 40"/>
                  <a:gd name="T9" fmla="*/ 94 h 64"/>
                  <a:gd name="T10" fmla="*/ 0 w 40"/>
                  <a:gd name="T11" fmla="*/ 102 h 64"/>
                  <a:gd name="T12" fmla="*/ 5 w 40"/>
                  <a:gd name="T13" fmla="*/ 129 h 64"/>
                  <a:gd name="T14" fmla="*/ 21 w 40"/>
                  <a:gd name="T15" fmla="*/ 121 h 64"/>
                  <a:gd name="T16" fmla="*/ 21 w 40"/>
                  <a:gd name="T17" fmla="*/ 135 h 64"/>
                  <a:gd name="T18" fmla="*/ 18 w 40"/>
                  <a:gd name="T19" fmla="*/ 147 h 64"/>
                  <a:gd name="T20" fmla="*/ 5 w 40"/>
                  <a:gd name="T21" fmla="*/ 182 h 64"/>
                  <a:gd name="T22" fmla="*/ 5 w 40"/>
                  <a:gd name="T23" fmla="*/ 196 h 64"/>
                  <a:gd name="T24" fmla="*/ 8 w 40"/>
                  <a:gd name="T25" fmla="*/ 223 h 64"/>
                  <a:gd name="T26" fmla="*/ 47 w 40"/>
                  <a:gd name="T27" fmla="*/ 155 h 64"/>
                  <a:gd name="T28" fmla="*/ 47 w 40"/>
                  <a:gd name="T29" fmla="*/ 139 h 64"/>
                  <a:gd name="T30" fmla="*/ 56 w 40"/>
                  <a:gd name="T31" fmla="*/ 115 h 64"/>
                  <a:gd name="T32" fmla="*/ 56 w 40"/>
                  <a:gd name="T33" fmla="*/ 115 h 64"/>
                  <a:gd name="T34" fmla="*/ 137 w 40"/>
                  <a:gd name="T35" fmla="*/ 21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" h="64">
                    <a:moveTo>
                      <a:pt x="39" y="6"/>
                    </a:moveTo>
                    <a:cubicBezTo>
                      <a:pt x="40" y="4"/>
                      <a:pt x="39" y="1"/>
                      <a:pt x="37" y="1"/>
                    </a:cubicBezTo>
                    <a:cubicBezTo>
                      <a:pt x="35" y="0"/>
                      <a:pt x="32" y="1"/>
                      <a:pt x="31" y="3"/>
                    </a:cubicBezTo>
                    <a:cubicBezTo>
                      <a:pt x="28" y="12"/>
                      <a:pt x="22" y="23"/>
                      <a:pt x="12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5" y="28"/>
                      <a:pt x="2" y="28"/>
                      <a:pt x="0" y="29"/>
                    </a:cubicBezTo>
                    <a:cubicBezTo>
                      <a:pt x="0" y="32"/>
                      <a:pt x="1" y="35"/>
                      <a:pt x="1" y="37"/>
                    </a:cubicBezTo>
                    <a:cubicBezTo>
                      <a:pt x="2" y="36"/>
                      <a:pt x="4" y="36"/>
                      <a:pt x="6" y="35"/>
                    </a:cubicBezTo>
                    <a:cubicBezTo>
                      <a:pt x="6" y="37"/>
                      <a:pt x="6" y="38"/>
                      <a:pt x="6" y="39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4" y="46"/>
                      <a:pt x="3" y="49"/>
                      <a:pt x="1" y="52"/>
                    </a:cubicBezTo>
                    <a:cubicBezTo>
                      <a:pt x="1" y="53"/>
                      <a:pt x="1" y="54"/>
                      <a:pt x="1" y="56"/>
                    </a:cubicBezTo>
                    <a:cubicBezTo>
                      <a:pt x="1" y="59"/>
                      <a:pt x="1" y="61"/>
                      <a:pt x="2" y="64"/>
                    </a:cubicBezTo>
                    <a:cubicBezTo>
                      <a:pt x="7" y="58"/>
                      <a:pt x="11" y="52"/>
                      <a:pt x="13" y="44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4" y="38"/>
                      <a:pt x="14" y="35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25" y="29"/>
                      <a:pt x="33" y="20"/>
                      <a:pt x="39" y="6"/>
                    </a:cubicBezTo>
                    <a:close/>
                  </a:path>
                </a:pathLst>
              </a:custGeom>
              <a:solidFill>
                <a:srgbClr val="22AC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6" name="Freeform 973">
                <a:extLst>
                  <a:ext uri="{FF2B5EF4-FFF2-40B4-BE49-F238E27FC236}">
                    <a16:creationId xmlns:a16="http://schemas.microsoft.com/office/drawing/2014/main" id="{DF2B05C1-0028-4C52-A2BD-3ECE403DF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023"/>
                <a:ext cx="75" cy="84"/>
              </a:xfrm>
              <a:custGeom>
                <a:avLst/>
                <a:gdLst>
                  <a:gd name="T0" fmla="*/ 176 w 49"/>
                  <a:gd name="T1" fmla="*/ 14 h 56"/>
                  <a:gd name="T2" fmla="*/ 162 w 49"/>
                  <a:gd name="T3" fmla="*/ 0 h 56"/>
                  <a:gd name="T4" fmla="*/ 147 w 49"/>
                  <a:gd name="T5" fmla="*/ 18 h 56"/>
                  <a:gd name="T6" fmla="*/ 119 w 49"/>
                  <a:gd name="T7" fmla="*/ 53 h 56"/>
                  <a:gd name="T8" fmla="*/ 57 w 49"/>
                  <a:gd name="T9" fmla="*/ 107 h 56"/>
                  <a:gd name="T10" fmla="*/ 14 w 49"/>
                  <a:gd name="T11" fmla="*/ 99 h 56"/>
                  <a:gd name="T12" fmla="*/ 0 w 49"/>
                  <a:gd name="T13" fmla="*/ 95 h 56"/>
                  <a:gd name="T14" fmla="*/ 8 w 49"/>
                  <a:gd name="T15" fmla="*/ 126 h 56"/>
                  <a:gd name="T16" fmla="*/ 43 w 49"/>
                  <a:gd name="T17" fmla="*/ 134 h 56"/>
                  <a:gd name="T18" fmla="*/ 28 w 49"/>
                  <a:gd name="T19" fmla="*/ 156 h 56"/>
                  <a:gd name="T20" fmla="*/ 12 w 49"/>
                  <a:gd name="T21" fmla="*/ 162 h 56"/>
                  <a:gd name="T22" fmla="*/ 14 w 49"/>
                  <a:gd name="T23" fmla="*/ 189 h 56"/>
                  <a:gd name="T24" fmla="*/ 43 w 49"/>
                  <a:gd name="T25" fmla="*/ 180 h 56"/>
                  <a:gd name="T26" fmla="*/ 72 w 49"/>
                  <a:gd name="T27" fmla="*/ 143 h 56"/>
                  <a:gd name="T28" fmla="*/ 75 w 49"/>
                  <a:gd name="T29" fmla="*/ 126 h 56"/>
                  <a:gd name="T30" fmla="*/ 75 w 49"/>
                  <a:gd name="T31" fmla="*/ 126 h 56"/>
                  <a:gd name="T32" fmla="*/ 80 w 49"/>
                  <a:gd name="T33" fmla="*/ 122 h 56"/>
                  <a:gd name="T34" fmla="*/ 133 w 49"/>
                  <a:gd name="T35" fmla="*/ 72 h 56"/>
                  <a:gd name="T36" fmla="*/ 176 w 49"/>
                  <a:gd name="T37" fmla="*/ 14 h 5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9" h="56">
                    <a:moveTo>
                      <a:pt x="49" y="4"/>
                    </a:moveTo>
                    <a:cubicBezTo>
                      <a:pt x="49" y="2"/>
                      <a:pt x="47" y="0"/>
                      <a:pt x="45" y="0"/>
                    </a:cubicBezTo>
                    <a:cubicBezTo>
                      <a:pt x="42" y="0"/>
                      <a:pt x="41" y="2"/>
                      <a:pt x="41" y="5"/>
                    </a:cubicBezTo>
                    <a:cubicBezTo>
                      <a:pt x="41" y="10"/>
                      <a:pt x="38" y="11"/>
                      <a:pt x="33" y="15"/>
                    </a:cubicBezTo>
                    <a:cubicBezTo>
                      <a:pt x="26" y="19"/>
                      <a:pt x="20" y="23"/>
                      <a:pt x="16" y="31"/>
                    </a:cubicBezTo>
                    <a:cubicBezTo>
                      <a:pt x="12" y="32"/>
                      <a:pt x="8" y="30"/>
                      <a:pt x="4" y="29"/>
                    </a:cubicBezTo>
                    <a:cubicBezTo>
                      <a:pt x="3" y="29"/>
                      <a:pt x="1" y="28"/>
                      <a:pt x="0" y="28"/>
                    </a:cubicBezTo>
                    <a:cubicBezTo>
                      <a:pt x="1" y="31"/>
                      <a:pt x="1" y="34"/>
                      <a:pt x="2" y="37"/>
                    </a:cubicBezTo>
                    <a:cubicBezTo>
                      <a:pt x="5" y="38"/>
                      <a:pt x="8" y="39"/>
                      <a:pt x="12" y="39"/>
                    </a:cubicBezTo>
                    <a:cubicBezTo>
                      <a:pt x="11" y="43"/>
                      <a:pt x="10" y="45"/>
                      <a:pt x="8" y="46"/>
                    </a:cubicBezTo>
                    <a:cubicBezTo>
                      <a:pt x="7" y="47"/>
                      <a:pt x="5" y="47"/>
                      <a:pt x="3" y="48"/>
                    </a:cubicBezTo>
                    <a:cubicBezTo>
                      <a:pt x="4" y="51"/>
                      <a:pt x="4" y="53"/>
                      <a:pt x="4" y="56"/>
                    </a:cubicBezTo>
                    <a:cubicBezTo>
                      <a:pt x="7" y="55"/>
                      <a:pt x="10" y="54"/>
                      <a:pt x="12" y="53"/>
                    </a:cubicBezTo>
                    <a:cubicBezTo>
                      <a:pt x="17" y="50"/>
                      <a:pt x="18" y="46"/>
                      <a:pt x="20" y="42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2" y="37"/>
                      <a:pt x="22" y="37"/>
                      <a:pt x="22" y="36"/>
                    </a:cubicBezTo>
                    <a:cubicBezTo>
                      <a:pt x="25" y="30"/>
                      <a:pt x="29" y="26"/>
                      <a:pt x="37" y="21"/>
                    </a:cubicBezTo>
                    <a:cubicBezTo>
                      <a:pt x="44" y="16"/>
                      <a:pt x="49" y="13"/>
                      <a:pt x="49" y="4"/>
                    </a:cubicBezTo>
                    <a:close/>
                  </a:path>
                </a:pathLst>
              </a:custGeom>
              <a:solidFill>
                <a:srgbClr val="22AC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7" name="Freeform 974">
                <a:extLst>
                  <a:ext uri="{FF2B5EF4-FFF2-40B4-BE49-F238E27FC236}">
                    <a16:creationId xmlns:a16="http://schemas.microsoft.com/office/drawing/2014/main" id="{3132C8E5-280D-4468-859C-A018C6572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94"/>
                <a:ext cx="57" cy="120"/>
              </a:xfrm>
              <a:custGeom>
                <a:avLst/>
                <a:gdLst>
                  <a:gd name="T0" fmla="*/ 122 w 37"/>
                  <a:gd name="T1" fmla="*/ 0 h 79"/>
                  <a:gd name="T2" fmla="*/ 106 w 37"/>
                  <a:gd name="T3" fmla="*/ 14 h 79"/>
                  <a:gd name="T4" fmla="*/ 88 w 37"/>
                  <a:gd name="T5" fmla="*/ 94 h 79"/>
                  <a:gd name="T6" fmla="*/ 48 w 37"/>
                  <a:gd name="T7" fmla="*/ 141 h 79"/>
                  <a:gd name="T8" fmla="*/ 12 w 37"/>
                  <a:gd name="T9" fmla="*/ 150 h 79"/>
                  <a:gd name="T10" fmla="*/ 0 w 37"/>
                  <a:gd name="T11" fmla="*/ 155 h 79"/>
                  <a:gd name="T12" fmla="*/ 0 w 37"/>
                  <a:gd name="T13" fmla="*/ 187 h 79"/>
                  <a:gd name="T14" fmla="*/ 18 w 37"/>
                  <a:gd name="T15" fmla="*/ 178 h 79"/>
                  <a:gd name="T16" fmla="*/ 28 w 37"/>
                  <a:gd name="T17" fmla="*/ 175 h 79"/>
                  <a:gd name="T18" fmla="*/ 28 w 37"/>
                  <a:gd name="T19" fmla="*/ 178 h 79"/>
                  <a:gd name="T20" fmla="*/ 22 w 37"/>
                  <a:gd name="T21" fmla="*/ 196 h 79"/>
                  <a:gd name="T22" fmla="*/ 0 w 37"/>
                  <a:gd name="T23" fmla="*/ 235 h 79"/>
                  <a:gd name="T24" fmla="*/ 5 w 37"/>
                  <a:gd name="T25" fmla="*/ 276 h 79"/>
                  <a:gd name="T26" fmla="*/ 48 w 37"/>
                  <a:gd name="T27" fmla="*/ 210 h 79"/>
                  <a:gd name="T28" fmla="*/ 60 w 37"/>
                  <a:gd name="T29" fmla="*/ 187 h 79"/>
                  <a:gd name="T30" fmla="*/ 69 w 37"/>
                  <a:gd name="T31" fmla="*/ 156 h 79"/>
                  <a:gd name="T32" fmla="*/ 74 w 37"/>
                  <a:gd name="T33" fmla="*/ 156 h 79"/>
                  <a:gd name="T34" fmla="*/ 114 w 37"/>
                  <a:gd name="T35" fmla="*/ 108 h 79"/>
                  <a:gd name="T36" fmla="*/ 136 w 37"/>
                  <a:gd name="T37" fmla="*/ 14 h 79"/>
                  <a:gd name="T38" fmla="*/ 122 w 37"/>
                  <a:gd name="T39" fmla="*/ 0 h 7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7" h="79">
                    <a:moveTo>
                      <a:pt x="33" y="0"/>
                    </a:moveTo>
                    <a:cubicBezTo>
                      <a:pt x="31" y="0"/>
                      <a:pt x="29" y="1"/>
                      <a:pt x="29" y="4"/>
                    </a:cubicBezTo>
                    <a:cubicBezTo>
                      <a:pt x="29" y="13"/>
                      <a:pt x="28" y="19"/>
                      <a:pt x="24" y="27"/>
                    </a:cubicBezTo>
                    <a:cubicBezTo>
                      <a:pt x="21" y="33"/>
                      <a:pt x="17" y="38"/>
                      <a:pt x="13" y="40"/>
                    </a:cubicBezTo>
                    <a:cubicBezTo>
                      <a:pt x="10" y="41"/>
                      <a:pt x="6" y="42"/>
                      <a:pt x="3" y="43"/>
                    </a:cubicBezTo>
                    <a:cubicBezTo>
                      <a:pt x="2" y="44"/>
                      <a:pt x="1" y="44"/>
                      <a:pt x="0" y="44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2" y="52"/>
                      <a:pt x="3" y="52"/>
                      <a:pt x="5" y="51"/>
                    </a:cubicBezTo>
                    <a:cubicBezTo>
                      <a:pt x="6" y="51"/>
                      <a:pt x="7" y="50"/>
                      <a:pt x="8" y="50"/>
                    </a:cubicBezTo>
                    <a:cubicBezTo>
                      <a:pt x="8" y="50"/>
                      <a:pt x="8" y="50"/>
                      <a:pt x="8" y="51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4" y="60"/>
                      <a:pt x="2" y="63"/>
                      <a:pt x="0" y="67"/>
                    </a:cubicBezTo>
                    <a:cubicBezTo>
                      <a:pt x="0" y="70"/>
                      <a:pt x="1" y="75"/>
                      <a:pt x="1" y="79"/>
                    </a:cubicBezTo>
                    <a:cubicBezTo>
                      <a:pt x="6" y="73"/>
                      <a:pt x="10" y="66"/>
                      <a:pt x="13" y="60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17" y="50"/>
                      <a:pt x="18" y="47"/>
                      <a:pt x="19" y="45"/>
                    </a:cubicBezTo>
                    <a:cubicBezTo>
                      <a:pt x="19" y="45"/>
                      <a:pt x="19" y="45"/>
                      <a:pt x="20" y="45"/>
                    </a:cubicBezTo>
                    <a:cubicBezTo>
                      <a:pt x="24" y="42"/>
                      <a:pt x="28" y="37"/>
                      <a:pt x="31" y="31"/>
                    </a:cubicBezTo>
                    <a:cubicBezTo>
                      <a:pt x="36" y="22"/>
                      <a:pt x="37" y="14"/>
                      <a:pt x="37" y="4"/>
                    </a:cubicBezTo>
                    <a:cubicBezTo>
                      <a:pt x="37" y="2"/>
                      <a:pt x="36" y="0"/>
                      <a:pt x="33" y="0"/>
                    </a:cubicBezTo>
                    <a:close/>
                  </a:path>
                </a:pathLst>
              </a:custGeom>
              <a:solidFill>
                <a:srgbClr val="22AC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8" name="Freeform 975">
                <a:extLst>
                  <a:ext uri="{FF2B5EF4-FFF2-40B4-BE49-F238E27FC236}">
                    <a16:creationId xmlns:a16="http://schemas.microsoft.com/office/drawing/2014/main" id="{3608C548-7642-424D-A05C-F909EAE3E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" y="2229"/>
                <a:ext cx="60" cy="92"/>
              </a:xfrm>
              <a:custGeom>
                <a:avLst/>
                <a:gdLst>
                  <a:gd name="T0" fmla="*/ 114 w 39"/>
                  <a:gd name="T1" fmla="*/ 0 h 61"/>
                  <a:gd name="T2" fmla="*/ 43 w 39"/>
                  <a:gd name="T3" fmla="*/ 80 h 61"/>
                  <a:gd name="T4" fmla="*/ 26 w 39"/>
                  <a:gd name="T5" fmla="*/ 81 h 61"/>
                  <a:gd name="T6" fmla="*/ 0 w 39"/>
                  <a:gd name="T7" fmla="*/ 89 h 61"/>
                  <a:gd name="T8" fmla="*/ 5 w 39"/>
                  <a:gd name="T9" fmla="*/ 116 h 61"/>
                  <a:gd name="T10" fmla="*/ 22 w 39"/>
                  <a:gd name="T11" fmla="*/ 109 h 61"/>
                  <a:gd name="T12" fmla="*/ 22 w 39"/>
                  <a:gd name="T13" fmla="*/ 122 h 61"/>
                  <a:gd name="T14" fmla="*/ 18 w 39"/>
                  <a:gd name="T15" fmla="*/ 134 h 61"/>
                  <a:gd name="T16" fmla="*/ 5 w 39"/>
                  <a:gd name="T17" fmla="*/ 169 h 61"/>
                  <a:gd name="T18" fmla="*/ 5 w 39"/>
                  <a:gd name="T19" fmla="*/ 182 h 61"/>
                  <a:gd name="T20" fmla="*/ 8 w 39"/>
                  <a:gd name="T21" fmla="*/ 210 h 61"/>
                  <a:gd name="T22" fmla="*/ 48 w 39"/>
                  <a:gd name="T23" fmla="*/ 142 h 61"/>
                  <a:gd name="T24" fmla="*/ 48 w 39"/>
                  <a:gd name="T25" fmla="*/ 127 h 61"/>
                  <a:gd name="T26" fmla="*/ 58 w 39"/>
                  <a:gd name="T27" fmla="*/ 103 h 61"/>
                  <a:gd name="T28" fmla="*/ 58 w 39"/>
                  <a:gd name="T29" fmla="*/ 103 h 61"/>
                  <a:gd name="T30" fmla="*/ 142 w 39"/>
                  <a:gd name="T31" fmla="*/ 12 h 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9" h="61">
                    <a:moveTo>
                      <a:pt x="31" y="0"/>
                    </a:moveTo>
                    <a:cubicBezTo>
                      <a:pt x="28" y="9"/>
                      <a:pt x="22" y="20"/>
                      <a:pt x="12" y="23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2" y="25"/>
                      <a:pt x="0" y="26"/>
                    </a:cubicBezTo>
                    <a:cubicBezTo>
                      <a:pt x="0" y="29"/>
                      <a:pt x="1" y="32"/>
                      <a:pt x="1" y="34"/>
                    </a:cubicBezTo>
                    <a:cubicBezTo>
                      <a:pt x="2" y="33"/>
                      <a:pt x="4" y="33"/>
                      <a:pt x="6" y="32"/>
                    </a:cubicBezTo>
                    <a:cubicBezTo>
                      <a:pt x="6" y="34"/>
                      <a:pt x="6" y="35"/>
                      <a:pt x="6" y="36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4" y="43"/>
                      <a:pt x="3" y="46"/>
                      <a:pt x="1" y="49"/>
                    </a:cubicBezTo>
                    <a:cubicBezTo>
                      <a:pt x="1" y="50"/>
                      <a:pt x="1" y="51"/>
                      <a:pt x="1" y="53"/>
                    </a:cubicBezTo>
                    <a:cubicBezTo>
                      <a:pt x="1" y="56"/>
                      <a:pt x="1" y="58"/>
                      <a:pt x="2" y="61"/>
                    </a:cubicBezTo>
                    <a:cubicBezTo>
                      <a:pt x="7" y="55"/>
                      <a:pt x="11" y="49"/>
                      <a:pt x="13" y="41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4" y="35"/>
                      <a:pt x="14" y="32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5" y="26"/>
                      <a:pt x="33" y="17"/>
                      <a:pt x="39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9" name="Freeform 976">
                <a:extLst>
                  <a:ext uri="{FF2B5EF4-FFF2-40B4-BE49-F238E27FC236}">
                    <a16:creationId xmlns:a16="http://schemas.microsoft.com/office/drawing/2014/main" id="{C16E7BA9-1A10-4086-92F4-D9BDDA8EE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029"/>
                <a:ext cx="75" cy="78"/>
              </a:xfrm>
              <a:custGeom>
                <a:avLst/>
                <a:gdLst>
                  <a:gd name="T0" fmla="*/ 147 w 49"/>
                  <a:gd name="T1" fmla="*/ 5 h 52"/>
                  <a:gd name="T2" fmla="*/ 119 w 49"/>
                  <a:gd name="T3" fmla="*/ 39 h 52"/>
                  <a:gd name="T4" fmla="*/ 61 w 49"/>
                  <a:gd name="T5" fmla="*/ 81 h 52"/>
                  <a:gd name="T6" fmla="*/ 49 w 49"/>
                  <a:gd name="T7" fmla="*/ 93 h 52"/>
                  <a:gd name="T8" fmla="*/ 14 w 49"/>
                  <a:gd name="T9" fmla="*/ 86 h 52"/>
                  <a:gd name="T10" fmla="*/ 0 w 49"/>
                  <a:gd name="T11" fmla="*/ 81 h 52"/>
                  <a:gd name="T12" fmla="*/ 8 w 49"/>
                  <a:gd name="T13" fmla="*/ 113 h 52"/>
                  <a:gd name="T14" fmla="*/ 43 w 49"/>
                  <a:gd name="T15" fmla="*/ 120 h 52"/>
                  <a:gd name="T16" fmla="*/ 28 w 49"/>
                  <a:gd name="T17" fmla="*/ 143 h 52"/>
                  <a:gd name="T18" fmla="*/ 12 w 49"/>
                  <a:gd name="T19" fmla="*/ 149 h 52"/>
                  <a:gd name="T20" fmla="*/ 14 w 49"/>
                  <a:gd name="T21" fmla="*/ 176 h 52"/>
                  <a:gd name="T22" fmla="*/ 43 w 49"/>
                  <a:gd name="T23" fmla="*/ 167 h 52"/>
                  <a:gd name="T24" fmla="*/ 72 w 49"/>
                  <a:gd name="T25" fmla="*/ 129 h 52"/>
                  <a:gd name="T26" fmla="*/ 75 w 49"/>
                  <a:gd name="T27" fmla="*/ 113 h 52"/>
                  <a:gd name="T28" fmla="*/ 75 w 49"/>
                  <a:gd name="T29" fmla="*/ 113 h 52"/>
                  <a:gd name="T30" fmla="*/ 80 w 49"/>
                  <a:gd name="T31" fmla="*/ 108 h 52"/>
                  <a:gd name="T32" fmla="*/ 133 w 49"/>
                  <a:gd name="T33" fmla="*/ 59 h 52"/>
                  <a:gd name="T34" fmla="*/ 176 w 49"/>
                  <a:gd name="T35" fmla="*/ 0 h 5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9" h="52">
                    <a:moveTo>
                      <a:pt x="41" y="1"/>
                    </a:moveTo>
                    <a:cubicBezTo>
                      <a:pt x="41" y="6"/>
                      <a:pt x="38" y="7"/>
                      <a:pt x="33" y="11"/>
                    </a:cubicBezTo>
                    <a:cubicBezTo>
                      <a:pt x="27" y="14"/>
                      <a:pt x="22" y="18"/>
                      <a:pt x="17" y="24"/>
                    </a:cubicBezTo>
                    <a:cubicBezTo>
                      <a:pt x="17" y="25"/>
                      <a:pt x="16" y="27"/>
                      <a:pt x="14" y="27"/>
                    </a:cubicBezTo>
                    <a:cubicBezTo>
                      <a:pt x="11" y="27"/>
                      <a:pt x="7" y="26"/>
                      <a:pt x="4" y="25"/>
                    </a:cubicBezTo>
                    <a:cubicBezTo>
                      <a:pt x="3" y="25"/>
                      <a:pt x="1" y="24"/>
                      <a:pt x="0" y="24"/>
                    </a:cubicBezTo>
                    <a:cubicBezTo>
                      <a:pt x="1" y="27"/>
                      <a:pt x="1" y="30"/>
                      <a:pt x="2" y="33"/>
                    </a:cubicBezTo>
                    <a:cubicBezTo>
                      <a:pt x="5" y="34"/>
                      <a:pt x="8" y="35"/>
                      <a:pt x="12" y="35"/>
                    </a:cubicBezTo>
                    <a:cubicBezTo>
                      <a:pt x="11" y="39"/>
                      <a:pt x="10" y="41"/>
                      <a:pt x="8" y="42"/>
                    </a:cubicBezTo>
                    <a:cubicBezTo>
                      <a:pt x="7" y="43"/>
                      <a:pt x="5" y="43"/>
                      <a:pt x="3" y="44"/>
                    </a:cubicBezTo>
                    <a:cubicBezTo>
                      <a:pt x="4" y="47"/>
                      <a:pt x="4" y="49"/>
                      <a:pt x="4" y="52"/>
                    </a:cubicBezTo>
                    <a:cubicBezTo>
                      <a:pt x="7" y="51"/>
                      <a:pt x="10" y="50"/>
                      <a:pt x="12" y="49"/>
                    </a:cubicBezTo>
                    <a:cubicBezTo>
                      <a:pt x="17" y="46"/>
                      <a:pt x="18" y="42"/>
                      <a:pt x="20" y="38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3"/>
                      <a:pt x="22" y="33"/>
                      <a:pt x="22" y="32"/>
                    </a:cubicBezTo>
                    <a:cubicBezTo>
                      <a:pt x="25" y="26"/>
                      <a:pt x="29" y="22"/>
                      <a:pt x="37" y="17"/>
                    </a:cubicBezTo>
                    <a:cubicBezTo>
                      <a:pt x="44" y="12"/>
                      <a:pt x="49" y="9"/>
                      <a:pt x="49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0" name="Freeform 977">
                <a:extLst>
                  <a:ext uri="{FF2B5EF4-FFF2-40B4-BE49-F238E27FC236}">
                    <a16:creationId xmlns:a16="http://schemas.microsoft.com/office/drawing/2014/main" id="{A2BCF2C1-934C-4F0B-A8F0-0B3CC2AD9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1794"/>
                <a:ext cx="57" cy="120"/>
              </a:xfrm>
              <a:custGeom>
                <a:avLst/>
                <a:gdLst>
                  <a:gd name="T0" fmla="*/ 136 w 37"/>
                  <a:gd name="T1" fmla="*/ 14 h 79"/>
                  <a:gd name="T2" fmla="*/ 114 w 37"/>
                  <a:gd name="T3" fmla="*/ 108 h 79"/>
                  <a:gd name="T4" fmla="*/ 74 w 37"/>
                  <a:gd name="T5" fmla="*/ 156 h 79"/>
                  <a:gd name="T6" fmla="*/ 69 w 37"/>
                  <a:gd name="T7" fmla="*/ 156 h 79"/>
                  <a:gd name="T8" fmla="*/ 60 w 37"/>
                  <a:gd name="T9" fmla="*/ 187 h 79"/>
                  <a:gd name="T10" fmla="*/ 48 w 37"/>
                  <a:gd name="T11" fmla="*/ 210 h 79"/>
                  <a:gd name="T12" fmla="*/ 5 w 37"/>
                  <a:gd name="T13" fmla="*/ 276 h 79"/>
                  <a:gd name="T14" fmla="*/ 0 w 37"/>
                  <a:gd name="T15" fmla="*/ 235 h 79"/>
                  <a:gd name="T16" fmla="*/ 22 w 37"/>
                  <a:gd name="T17" fmla="*/ 196 h 79"/>
                  <a:gd name="T18" fmla="*/ 28 w 37"/>
                  <a:gd name="T19" fmla="*/ 178 h 79"/>
                  <a:gd name="T20" fmla="*/ 28 w 37"/>
                  <a:gd name="T21" fmla="*/ 175 h 79"/>
                  <a:gd name="T22" fmla="*/ 18 w 37"/>
                  <a:gd name="T23" fmla="*/ 178 h 79"/>
                  <a:gd name="T24" fmla="*/ 0 w 37"/>
                  <a:gd name="T25" fmla="*/ 187 h 79"/>
                  <a:gd name="T26" fmla="*/ 0 w 37"/>
                  <a:gd name="T27" fmla="*/ 155 h 79"/>
                  <a:gd name="T28" fmla="*/ 12 w 37"/>
                  <a:gd name="T29" fmla="*/ 150 h 79"/>
                  <a:gd name="T30" fmla="*/ 48 w 37"/>
                  <a:gd name="T31" fmla="*/ 141 h 79"/>
                  <a:gd name="T32" fmla="*/ 88 w 37"/>
                  <a:gd name="T33" fmla="*/ 94 h 79"/>
                  <a:gd name="T34" fmla="*/ 106 w 37"/>
                  <a:gd name="T35" fmla="*/ 14 h 79"/>
                  <a:gd name="T36" fmla="*/ 109 w 37"/>
                  <a:gd name="T37" fmla="*/ 0 h 7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37" h="79">
                    <a:moveTo>
                      <a:pt x="37" y="4"/>
                    </a:moveTo>
                    <a:cubicBezTo>
                      <a:pt x="37" y="14"/>
                      <a:pt x="36" y="22"/>
                      <a:pt x="31" y="31"/>
                    </a:cubicBezTo>
                    <a:cubicBezTo>
                      <a:pt x="28" y="37"/>
                      <a:pt x="24" y="42"/>
                      <a:pt x="20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8" y="47"/>
                      <a:pt x="17" y="50"/>
                      <a:pt x="16" y="53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0" y="66"/>
                      <a:pt x="6" y="73"/>
                      <a:pt x="1" y="79"/>
                    </a:cubicBezTo>
                    <a:cubicBezTo>
                      <a:pt x="1" y="75"/>
                      <a:pt x="0" y="70"/>
                      <a:pt x="0" y="67"/>
                    </a:cubicBezTo>
                    <a:cubicBezTo>
                      <a:pt x="2" y="63"/>
                      <a:pt x="4" y="60"/>
                      <a:pt x="6" y="56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0"/>
                      <a:pt x="6" y="51"/>
                      <a:pt x="5" y="51"/>
                    </a:cubicBezTo>
                    <a:cubicBezTo>
                      <a:pt x="3" y="52"/>
                      <a:pt x="2" y="52"/>
                      <a:pt x="0" y="5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2" y="44"/>
                      <a:pt x="3" y="43"/>
                    </a:cubicBezTo>
                    <a:cubicBezTo>
                      <a:pt x="6" y="42"/>
                      <a:pt x="10" y="41"/>
                      <a:pt x="13" y="40"/>
                    </a:cubicBezTo>
                    <a:cubicBezTo>
                      <a:pt x="17" y="38"/>
                      <a:pt x="21" y="33"/>
                      <a:pt x="24" y="27"/>
                    </a:cubicBezTo>
                    <a:cubicBezTo>
                      <a:pt x="28" y="19"/>
                      <a:pt x="29" y="13"/>
                      <a:pt x="29" y="4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1" name="Freeform 978">
                <a:extLst>
                  <a:ext uri="{FF2B5EF4-FFF2-40B4-BE49-F238E27FC236}">
                    <a16:creationId xmlns:a16="http://schemas.microsoft.com/office/drawing/2014/main" id="{E956CCB1-0906-4EF1-B8F6-D16DCEB60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956"/>
                <a:ext cx="4" cy="26"/>
              </a:xfrm>
              <a:custGeom>
                <a:avLst/>
                <a:gdLst>
                  <a:gd name="T0" fmla="*/ 0 w 3"/>
                  <a:gd name="T1" fmla="*/ 0 h 17"/>
                  <a:gd name="T2" fmla="*/ 7 w 3"/>
                  <a:gd name="T3" fmla="*/ 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cubicBezTo>
                      <a:pt x="1" y="4"/>
                      <a:pt x="2" y="12"/>
                      <a:pt x="3" y="17"/>
                    </a:cubicBezTo>
                  </a:path>
                </a:pathLst>
              </a:custGeom>
              <a:solidFill>
                <a:srgbClr val="FF0000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2" name="Freeform 979">
                <a:extLst>
                  <a:ext uri="{FF2B5EF4-FFF2-40B4-BE49-F238E27FC236}">
                    <a16:creationId xmlns:a16="http://schemas.microsoft.com/office/drawing/2014/main" id="{22D50683-BCDE-4DD2-A720-13918457D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956"/>
                <a:ext cx="4" cy="26"/>
              </a:xfrm>
              <a:custGeom>
                <a:avLst/>
                <a:gdLst>
                  <a:gd name="T0" fmla="*/ 0 w 3"/>
                  <a:gd name="T1" fmla="*/ 0 h 17"/>
                  <a:gd name="T2" fmla="*/ 7 w 3"/>
                  <a:gd name="T3" fmla="*/ 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cubicBezTo>
                      <a:pt x="1" y="4"/>
                      <a:pt x="2" y="12"/>
                      <a:pt x="3" y="1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3" name="Freeform 980">
                <a:extLst>
                  <a:ext uri="{FF2B5EF4-FFF2-40B4-BE49-F238E27FC236}">
                    <a16:creationId xmlns:a16="http://schemas.microsoft.com/office/drawing/2014/main" id="{8FFD34C0-560B-4577-918E-1BA3CDA61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65"/>
                <a:ext cx="154" cy="781"/>
              </a:xfrm>
              <a:custGeom>
                <a:avLst/>
                <a:gdLst>
                  <a:gd name="T0" fmla="*/ 163 w 101"/>
                  <a:gd name="T1" fmla="*/ 1789 h 516"/>
                  <a:gd name="T2" fmla="*/ 156 w 101"/>
                  <a:gd name="T3" fmla="*/ 1757 h 516"/>
                  <a:gd name="T4" fmla="*/ 154 w 101"/>
                  <a:gd name="T5" fmla="*/ 1620 h 516"/>
                  <a:gd name="T6" fmla="*/ 137 w 101"/>
                  <a:gd name="T7" fmla="*/ 1405 h 516"/>
                  <a:gd name="T8" fmla="*/ 114 w 101"/>
                  <a:gd name="T9" fmla="*/ 1244 h 516"/>
                  <a:gd name="T10" fmla="*/ 107 w 101"/>
                  <a:gd name="T11" fmla="*/ 1120 h 516"/>
                  <a:gd name="T12" fmla="*/ 70 w 101"/>
                  <a:gd name="T13" fmla="*/ 878 h 516"/>
                  <a:gd name="T14" fmla="*/ 49 w 101"/>
                  <a:gd name="T15" fmla="*/ 648 h 516"/>
                  <a:gd name="T16" fmla="*/ 41 w 101"/>
                  <a:gd name="T17" fmla="*/ 406 h 516"/>
                  <a:gd name="T18" fmla="*/ 27 w 101"/>
                  <a:gd name="T19" fmla="*/ 295 h 516"/>
                  <a:gd name="T20" fmla="*/ 27 w 101"/>
                  <a:gd name="T21" fmla="*/ 191 h 516"/>
                  <a:gd name="T22" fmla="*/ 249 w 101"/>
                  <a:gd name="T23" fmla="*/ 156 h 516"/>
                  <a:gd name="T24" fmla="*/ 262 w 101"/>
                  <a:gd name="T25" fmla="*/ 365 h 516"/>
                  <a:gd name="T26" fmla="*/ 305 w 101"/>
                  <a:gd name="T27" fmla="*/ 628 h 516"/>
                  <a:gd name="T28" fmla="*/ 305 w 101"/>
                  <a:gd name="T29" fmla="*/ 829 h 516"/>
                  <a:gd name="T30" fmla="*/ 319 w 101"/>
                  <a:gd name="T31" fmla="*/ 1008 h 516"/>
                  <a:gd name="T32" fmla="*/ 332 w 101"/>
                  <a:gd name="T33" fmla="*/ 1231 h 516"/>
                  <a:gd name="T34" fmla="*/ 346 w 101"/>
                  <a:gd name="T35" fmla="*/ 1551 h 516"/>
                  <a:gd name="T36" fmla="*/ 358 w 101"/>
                  <a:gd name="T37" fmla="*/ 1654 h 5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1" h="516">
                    <a:moveTo>
                      <a:pt x="46" y="516"/>
                    </a:moveTo>
                    <a:cubicBezTo>
                      <a:pt x="45" y="513"/>
                      <a:pt x="45" y="510"/>
                      <a:pt x="44" y="507"/>
                    </a:cubicBezTo>
                    <a:cubicBezTo>
                      <a:pt x="42" y="495"/>
                      <a:pt x="43" y="481"/>
                      <a:pt x="43" y="467"/>
                    </a:cubicBezTo>
                    <a:cubicBezTo>
                      <a:pt x="43" y="453"/>
                      <a:pt x="39" y="425"/>
                      <a:pt x="39" y="405"/>
                    </a:cubicBezTo>
                    <a:cubicBezTo>
                      <a:pt x="39" y="385"/>
                      <a:pt x="32" y="377"/>
                      <a:pt x="32" y="359"/>
                    </a:cubicBezTo>
                    <a:cubicBezTo>
                      <a:pt x="32" y="341"/>
                      <a:pt x="32" y="343"/>
                      <a:pt x="30" y="323"/>
                    </a:cubicBezTo>
                    <a:cubicBezTo>
                      <a:pt x="28" y="303"/>
                      <a:pt x="18" y="279"/>
                      <a:pt x="20" y="253"/>
                    </a:cubicBezTo>
                    <a:cubicBezTo>
                      <a:pt x="22" y="227"/>
                      <a:pt x="14" y="201"/>
                      <a:pt x="14" y="187"/>
                    </a:cubicBezTo>
                    <a:cubicBezTo>
                      <a:pt x="14" y="173"/>
                      <a:pt x="12" y="117"/>
                      <a:pt x="12" y="117"/>
                    </a:cubicBezTo>
                    <a:cubicBezTo>
                      <a:pt x="12" y="117"/>
                      <a:pt x="8" y="95"/>
                      <a:pt x="8" y="85"/>
                    </a:cubicBezTo>
                    <a:cubicBezTo>
                      <a:pt x="8" y="75"/>
                      <a:pt x="8" y="55"/>
                      <a:pt x="8" y="55"/>
                    </a:cubicBezTo>
                    <a:cubicBezTo>
                      <a:pt x="0" y="7"/>
                      <a:pt x="62" y="0"/>
                      <a:pt x="70" y="45"/>
                    </a:cubicBezTo>
                    <a:cubicBezTo>
                      <a:pt x="76" y="75"/>
                      <a:pt x="68" y="89"/>
                      <a:pt x="74" y="105"/>
                    </a:cubicBezTo>
                    <a:cubicBezTo>
                      <a:pt x="80" y="121"/>
                      <a:pt x="86" y="163"/>
                      <a:pt x="86" y="181"/>
                    </a:cubicBezTo>
                    <a:cubicBezTo>
                      <a:pt x="86" y="199"/>
                      <a:pt x="84" y="217"/>
                      <a:pt x="86" y="239"/>
                    </a:cubicBezTo>
                    <a:cubicBezTo>
                      <a:pt x="88" y="261"/>
                      <a:pt x="88" y="275"/>
                      <a:pt x="90" y="291"/>
                    </a:cubicBezTo>
                    <a:cubicBezTo>
                      <a:pt x="92" y="307"/>
                      <a:pt x="94" y="335"/>
                      <a:pt x="94" y="355"/>
                    </a:cubicBezTo>
                    <a:cubicBezTo>
                      <a:pt x="94" y="379"/>
                      <a:pt x="100" y="431"/>
                      <a:pt x="98" y="447"/>
                    </a:cubicBezTo>
                    <a:cubicBezTo>
                      <a:pt x="96" y="457"/>
                      <a:pt x="99" y="467"/>
                      <a:pt x="101" y="47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4" name="Freeform 981">
                <a:extLst>
                  <a:ext uri="{FF2B5EF4-FFF2-40B4-BE49-F238E27FC236}">
                    <a16:creationId xmlns:a16="http://schemas.microsoft.com/office/drawing/2014/main" id="{08BFD612-5F90-4A04-A92E-232F8D995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765"/>
                <a:ext cx="107" cy="83"/>
              </a:xfrm>
              <a:custGeom>
                <a:avLst/>
                <a:gdLst>
                  <a:gd name="T0" fmla="*/ 28 w 70"/>
                  <a:gd name="T1" fmla="*/ 189 h 55"/>
                  <a:gd name="T2" fmla="*/ 251 w 70"/>
                  <a:gd name="T3" fmla="*/ 155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55">
                    <a:moveTo>
                      <a:pt x="8" y="55"/>
                    </a:moveTo>
                    <a:cubicBezTo>
                      <a:pt x="0" y="7"/>
                      <a:pt x="62" y="0"/>
                      <a:pt x="70" y="4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5" name="Freeform 982">
                <a:extLst>
                  <a:ext uri="{FF2B5EF4-FFF2-40B4-BE49-F238E27FC236}">
                    <a16:creationId xmlns:a16="http://schemas.microsoft.com/office/drawing/2014/main" id="{F75CE33B-7805-4364-B817-1AF7A45D6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2045"/>
                <a:ext cx="24" cy="18"/>
              </a:xfrm>
              <a:custGeom>
                <a:avLst/>
                <a:gdLst>
                  <a:gd name="T0" fmla="*/ 0 w 16"/>
                  <a:gd name="T1" fmla="*/ 41 h 12"/>
                  <a:gd name="T2" fmla="*/ 54 w 1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2">
                    <a:moveTo>
                      <a:pt x="0" y="12"/>
                    </a:moveTo>
                    <a:cubicBezTo>
                      <a:pt x="4" y="6"/>
                      <a:pt x="12" y="1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6" name="Freeform 983">
                <a:extLst>
                  <a:ext uri="{FF2B5EF4-FFF2-40B4-BE49-F238E27FC236}">
                    <a16:creationId xmlns:a16="http://schemas.microsoft.com/office/drawing/2014/main" id="{BD8E3110-CAA2-479F-9290-E842CD2AA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2038"/>
                <a:ext cx="15" cy="63"/>
              </a:xfrm>
              <a:custGeom>
                <a:avLst/>
                <a:gdLst>
                  <a:gd name="T0" fmla="*/ 0 w 10"/>
                  <a:gd name="T1" fmla="*/ 0 h 42"/>
                  <a:gd name="T2" fmla="*/ 35 w 10"/>
                  <a:gd name="T3" fmla="*/ 143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2">
                    <a:moveTo>
                      <a:pt x="0" y="0"/>
                    </a:moveTo>
                    <a:cubicBezTo>
                      <a:pt x="2" y="7"/>
                      <a:pt x="6" y="35"/>
                      <a:pt x="10" y="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7" name="Freeform 984">
                <a:extLst>
                  <a:ext uri="{FF2B5EF4-FFF2-40B4-BE49-F238E27FC236}">
                    <a16:creationId xmlns:a16="http://schemas.microsoft.com/office/drawing/2014/main" id="{FA84EC98-EA59-4118-9B34-AC64D2AD3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2133"/>
                <a:ext cx="11" cy="115"/>
              </a:xfrm>
              <a:custGeom>
                <a:avLst/>
                <a:gdLst>
                  <a:gd name="T0" fmla="*/ 13 w 7"/>
                  <a:gd name="T1" fmla="*/ 0 h 76"/>
                  <a:gd name="T2" fmla="*/ 13 w 7"/>
                  <a:gd name="T3" fmla="*/ 153 h 76"/>
                  <a:gd name="T4" fmla="*/ 0 w 7"/>
                  <a:gd name="T5" fmla="*/ 263 h 76"/>
                  <a:gd name="T6" fmla="*/ 20 w 7"/>
                  <a:gd name="T7" fmla="*/ 142 h 76"/>
                  <a:gd name="T8" fmla="*/ 13 w 7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6">
                    <a:moveTo>
                      <a:pt x="3" y="0"/>
                    </a:moveTo>
                    <a:cubicBezTo>
                      <a:pt x="6" y="8"/>
                      <a:pt x="5" y="28"/>
                      <a:pt x="3" y="44"/>
                    </a:cubicBezTo>
                    <a:cubicBezTo>
                      <a:pt x="0" y="60"/>
                      <a:pt x="0" y="76"/>
                      <a:pt x="0" y="76"/>
                    </a:cubicBezTo>
                    <a:cubicBezTo>
                      <a:pt x="0" y="69"/>
                      <a:pt x="3" y="50"/>
                      <a:pt x="5" y="41"/>
                    </a:cubicBezTo>
                    <a:cubicBezTo>
                      <a:pt x="7" y="32"/>
                      <a:pt x="6" y="8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8" name="Freeform 985">
                <a:extLst>
                  <a:ext uri="{FF2B5EF4-FFF2-40B4-BE49-F238E27FC236}">
                    <a16:creationId xmlns:a16="http://schemas.microsoft.com/office/drawing/2014/main" id="{0C9B05A6-C4C7-435A-A7CF-9D6B9123F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244"/>
                <a:ext cx="24" cy="21"/>
              </a:xfrm>
              <a:custGeom>
                <a:avLst/>
                <a:gdLst>
                  <a:gd name="T0" fmla="*/ 0 w 16"/>
                  <a:gd name="T1" fmla="*/ 48 h 14"/>
                  <a:gd name="T2" fmla="*/ 54 w 16"/>
                  <a:gd name="T3" fmla="*/ 0 h 14"/>
                  <a:gd name="T4" fmla="*/ 0 w 16"/>
                  <a:gd name="T5" fmla="*/ 4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0" y="14"/>
                    </a:moveTo>
                    <a:cubicBezTo>
                      <a:pt x="6" y="11"/>
                      <a:pt x="13" y="4"/>
                      <a:pt x="16" y="0"/>
                    </a:cubicBezTo>
                    <a:cubicBezTo>
                      <a:pt x="14" y="2"/>
                      <a:pt x="3" y="14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9" name="Freeform 986">
                <a:extLst>
                  <a:ext uri="{FF2B5EF4-FFF2-40B4-BE49-F238E27FC236}">
                    <a16:creationId xmlns:a16="http://schemas.microsoft.com/office/drawing/2014/main" id="{D4A606BB-2A89-4AEE-9C2F-FDF0ABC9B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295"/>
                <a:ext cx="14" cy="112"/>
              </a:xfrm>
              <a:custGeom>
                <a:avLst/>
                <a:gdLst>
                  <a:gd name="T0" fmla="*/ 0 w 9"/>
                  <a:gd name="T1" fmla="*/ 0 h 74"/>
                  <a:gd name="T2" fmla="*/ 8 w 9"/>
                  <a:gd name="T3" fmla="*/ 257 h 74"/>
                  <a:gd name="T4" fmla="*/ 0 w 9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4">
                    <a:moveTo>
                      <a:pt x="0" y="0"/>
                    </a:moveTo>
                    <a:cubicBezTo>
                      <a:pt x="3" y="13"/>
                      <a:pt x="5" y="57"/>
                      <a:pt x="2" y="74"/>
                    </a:cubicBezTo>
                    <a:cubicBezTo>
                      <a:pt x="5" y="65"/>
                      <a:pt x="9" y="3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0" name="Freeform 987">
                <a:extLst>
                  <a:ext uri="{FF2B5EF4-FFF2-40B4-BE49-F238E27FC236}">
                    <a16:creationId xmlns:a16="http://schemas.microsoft.com/office/drawing/2014/main" id="{E649C86F-DD90-4323-BF52-E0644D52A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2440"/>
                <a:ext cx="16" cy="75"/>
              </a:xfrm>
              <a:custGeom>
                <a:avLst/>
                <a:gdLst>
                  <a:gd name="T0" fmla="*/ 0 w 11"/>
                  <a:gd name="T1" fmla="*/ 0 h 49"/>
                  <a:gd name="T2" fmla="*/ 13 w 11"/>
                  <a:gd name="T3" fmla="*/ 176 h 49"/>
                  <a:gd name="T4" fmla="*/ 0 w 11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9">
                    <a:moveTo>
                      <a:pt x="0" y="0"/>
                    </a:moveTo>
                    <a:cubicBezTo>
                      <a:pt x="3" y="10"/>
                      <a:pt x="10" y="33"/>
                      <a:pt x="4" y="49"/>
                    </a:cubicBezTo>
                    <a:cubicBezTo>
                      <a:pt x="8" y="37"/>
                      <a:pt x="11" y="2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1" name="Freeform 988">
                <a:extLst>
                  <a:ext uri="{FF2B5EF4-FFF2-40B4-BE49-F238E27FC236}">
                    <a16:creationId xmlns:a16="http://schemas.microsoft.com/office/drawing/2014/main" id="{C8F47C38-3BDA-48F9-AF79-7877DCFAA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915"/>
                <a:ext cx="5" cy="73"/>
              </a:xfrm>
              <a:custGeom>
                <a:avLst/>
                <a:gdLst>
                  <a:gd name="T0" fmla="*/ 0 w 3"/>
                  <a:gd name="T1" fmla="*/ 0 h 48"/>
                  <a:gd name="T2" fmla="*/ 13 w 3"/>
                  <a:gd name="T3" fmla="*/ 169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8">
                    <a:moveTo>
                      <a:pt x="0" y="0"/>
                    </a:moveTo>
                    <a:cubicBezTo>
                      <a:pt x="0" y="8"/>
                      <a:pt x="0" y="35"/>
                      <a:pt x="3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2" name="Freeform 989">
                <a:extLst>
                  <a:ext uri="{FF2B5EF4-FFF2-40B4-BE49-F238E27FC236}">
                    <a16:creationId xmlns:a16="http://schemas.microsoft.com/office/drawing/2014/main" id="{D9B7FB38-9B57-45AA-9F7F-BDFDD5DF7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803"/>
                <a:ext cx="39" cy="59"/>
              </a:xfrm>
              <a:custGeom>
                <a:avLst/>
                <a:gdLst>
                  <a:gd name="T0" fmla="*/ 62 w 26"/>
                  <a:gd name="T1" fmla="*/ 82 h 39"/>
                  <a:gd name="T2" fmla="*/ 0 w 26"/>
                  <a:gd name="T3" fmla="*/ 135 h 39"/>
                  <a:gd name="T4" fmla="*/ 89 w 26"/>
                  <a:gd name="T5" fmla="*/ 0 h 39"/>
                  <a:gd name="T6" fmla="*/ 62 w 26"/>
                  <a:gd name="T7" fmla="*/ 82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9">
                    <a:moveTo>
                      <a:pt x="18" y="24"/>
                    </a:moveTo>
                    <a:cubicBezTo>
                      <a:pt x="14" y="31"/>
                      <a:pt x="8" y="37"/>
                      <a:pt x="0" y="39"/>
                    </a:cubicBezTo>
                    <a:cubicBezTo>
                      <a:pt x="8" y="38"/>
                      <a:pt x="24" y="29"/>
                      <a:pt x="26" y="0"/>
                    </a:cubicBezTo>
                    <a:cubicBezTo>
                      <a:pt x="25" y="4"/>
                      <a:pt x="23" y="15"/>
                      <a:pt x="18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3" name="Freeform 990">
                <a:extLst>
                  <a:ext uri="{FF2B5EF4-FFF2-40B4-BE49-F238E27FC236}">
                    <a16:creationId xmlns:a16="http://schemas.microsoft.com/office/drawing/2014/main" id="{C55F06FC-7D40-4938-9312-DAED66810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847"/>
                <a:ext cx="12" cy="56"/>
              </a:xfrm>
              <a:custGeom>
                <a:avLst/>
                <a:gdLst>
                  <a:gd name="T0" fmla="*/ 0 w 8"/>
                  <a:gd name="T1" fmla="*/ 0 h 37"/>
                  <a:gd name="T2" fmla="*/ 8 w 8"/>
                  <a:gd name="T3" fmla="*/ 129 h 37"/>
                  <a:gd name="T4" fmla="*/ 0 w 8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7">
                    <a:moveTo>
                      <a:pt x="0" y="0"/>
                    </a:moveTo>
                    <a:cubicBezTo>
                      <a:pt x="3" y="10"/>
                      <a:pt x="6" y="18"/>
                      <a:pt x="2" y="37"/>
                    </a:cubicBezTo>
                    <a:cubicBezTo>
                      <a:pt x="6" y="23"/>
                      <a:pt x="8" y="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4" name="Freeform 991">
                <a:extLst>
                  <a:ext uri="{FF2B5EF4-FFF2-40B4-BE49-F238E27FC236}">
                    <a16:creationId xmlns:a16="http://schemas.microsoft.com/office/drawing/2014/main" id="{C614CB74-87AD-49E8-933D-605D96F50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2010"/>
                <a:ext cx="27" cy="25"/>
              </a:xfrm>
              <a:custGeom>
                <a:avLst/>
                <a:gdLst>
                  <a:gd name="T0" fmla="*/ 0 w 18"/>
                  <a:gd name="T1" fmla="*/ 61 h 16"/>
                  <a:gd name="T2" fmla="*/ 62 w 18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cubicBezTo>
                      <a:pt x="6" y="13"/>
                      <a:pt x="15" y="4"/>
                      <a:pt x="1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5" name="Freeform 992">
                <a:extLst>
                  <a:ext uri="{FF2B5EF4-FFF2-40B4-BE49-F238E27FC236}">
                    <a16:creationId xmlns:a16="http://schemas.microsoft.com/office/drawing/2014/main" id="{B8D73938-A86B-45A7-AC6B-8C689AC95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2109"/>
                <a:ext cx="7" cy="29"/>
              </a:xfrm>
              <a:custGeom>
                <a:avLst/>
                <a:gdLst>
                  <a:gd name="T0" fmla="*/ 14 w 5"/>
                  <a:gd name="T1" fmla="*/ 0 h 19"/>
                  <a:gd name="T2" fmla="*/ 0 w 5"/>
                  <a:gd name="T3" fmla="*/ 6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">
                    <a:moveTo>
                      <a:pt x="5" y="0"/>
                    </a:moveTo>
                    <a:cubicBezTo>
                      <a:pt x="3" y="3"/>
                      <a:pt x="0" y="15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6" name="Freeform 993">
                <a:extLst>
                  <a:ext uri="{FF2B5EF4-FFF2-40B4-BE49-F238E27FC236}">
                    <a16:creationId xmlns:a16="http://schemas.microsoft.com/office/drawing/2014/main" id="{308E91D7-6FE9-4843-9E64-F944850E1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927"/>
                <a:ext cx="31" cy="9"/>
              </a:xfrm>
              <a:custGeom>
                <a:avLst/>
                <a:gdLst>
                  <a:gd name="T0" fmla="*/ 74 w 20"/>
                  <a:gd name="T1" fmla="*/ 21 h 6"/>
                  <a:gd name="T2" fmla="*/ 0 w 20"/>
                  <a:gd name="T3" fmla="*/ 0 h 6"/>
                  <a:gd name="T4" fmla="*/ 74 w 20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">
                    <a:moveTo>
                      <a:pt x="20" y="6"/>
                    </a:moveTo>
                    <a:cubicBezTo>
                      <a:pt x="11" y="6"/>
                      <a:pt x="6" y="4"/>
                      <a:pt x="0" y="0"/>
                    </a:cubicBezTo>
                    <a:cubicBezTo>
                      <a:pt x="3" y="2"/>
                      <a:pt x="14" y="6"/>
                      <a:pt x="2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7" name="Freeform 994">
                <a:extLst>
                  <a:ext uri="{FF2B5EF4-FFF2-40B4-BE49-F238E27FC236}">
                    <a16:creationId xmlns:a16="http://schemas.microsoft.com/office/drawing/2014/main" id="{75A2BD09-372D-452F-979F-8E1A91491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1358"/>
                <a:ext cx="14" cy="9"/>
              </a:xfrm>
              <a:custGeom>
                <a:avLst/>
                <a:gdLst>
                  <a:gd name="T0" fmla="*/ 0 w 9"/>
                  <a:gd name="T1" fmla="*/ 21 h 6"/>
                  <a:gd name="T2" fmla="*/ 34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3" y="6"/>
                      <a:pt x="8" y="3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8" name="Freeform 995">
                <a:extLst>
                  <a:ext uri="{FF2B5EF4-FFF2-40B4-BE49-F238E27FC236}">
                    <a16:creationId xmlns:a16="http://schemas.microsoft.com/office/drawing/2014/main" id="{0368FE25-C86C-4361-A4C4-940106FEB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1399"/>
                <a:ext cx="12" cy="6"/>
              </a:xfrm>
              <a:custGeom>
                <a:avLst/>
                <a:gdLst>
                  <a:gd name="T0" fmla="*/ 0 w 8"/>
                  <a:gd name="T1" fmla="*/ 12 h 4"/>
                  <a:gd name="T2" fmla="*/ 27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3" y="4"/>
                      <a:pt x="6" y="3"/>
                      <a:pt x="8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9" name="Freeform 996">
                <a:extLst>
                  <a:ext uri="{FF2B5EF4-FFF2-40B4-BE49-F238E27FC236}">
                    <a16:creationId xmlns:a16="http://schemas.microsoft.com/office/drawing/2014/main" id="{293FEBD2-B174-491B-B189-9764F946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1429"/>
                <a:ext cx="22" cy="8"/>
              </a:xfrm>
              <a:custGeom>
                <a:avLst/>
                <a:gdLst>
                  <a:gd name="T0" fmla="*/ 0 w 14"/>
                  <a:gd name="T1" fmla="*/ 5 h 5"/>
                  <a:gd name="T2" fmla="*/ 55 w 1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">
                    <a:moveTo>
                      <a:pt x="0" y="1"/>
                    </a:moveTo>
                    <a:cubicBezTo>
                      <a:pt x="4" y="5"/>
                      <a:pt x="11" y="4"/>
                      <a:pt x="14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0" name="Freeform 997">
                <a:extLst>
                  <a:ext uri="{FF2B5EF4-FFF2-40B4-BE49-F238E27FC236}">
                    <a16:creationId xmlns:a16="http://schemas.microsoft.com/office/drawing/2014/main" id="{5F757D9B-D081-4AA1-85E2-F98C58DEF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479"/>
                <a:ext cx="9" cy="8"/>
              </a:xfrm>
              <a:custGeom>
                <a:avLst/>
                <a:gdLst>
                  <a:gd name="T0" fmla="*/ 0 w 6"/>
                  <a:gd name="T1" fmla="*/ 21 h 5"/>
                  <a:gd name="T2" fmla="*/ 21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2" y="4"/>
                      <a:pt x="5" y="2"/>
                      <a:pt x="6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1" name="Freeform 998">
                <a:extLst>
                  <a:ext uri="{FF2B5EF4-FFF2-40B4-BE49-F238E27FC236}">
                    <a16:creationId xmlns:a16="http://schemas.microsoft.com/office/drawing/2014/main" id="{4786DD12-E466-4321-8BBC-A120DAB72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1455"/>
                <a:ext cx="17" cy="4"/>
              </a:xfrm>
              <a:custGeom>
                <a:avLst/>
                <a:gdLst>
                  <a:gd name="T0" fmla="*/ 0 w 11"/>
                  <a:gd name="T1" fmla="*/ 0 h 3"/>
                  <a:gd name="T2" fmla="*/ 40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4" y="3"/>
                      <a:pt x="7" y="1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2" name="Freeform 999">
                <a:extLst>
                  <a:ext uri="{FF2B5EF4-FFF2-40B4-BE49-F238E27FC236}">
                    <a16:creationId xmlns:a16="http://schemas.microsoft.com/office/drawing/2014/main" id="{7CF8C111-6A8E-47A9-BBC9-B53B149B8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1499"/>
                <a:ext cx="17" cy="9"/>
              </a:xfrm>
              <a:custGeom>
                <a:avLst/>
                <a:gdLst>
                  <a:gd name="T0" fmla="*/ 0 w 11"/>
                  <a:gd name="T1" fmla="*/ 0 h 6"/>
                  <a:gd name="T2" fmla="*/ 40 w 11"/>
                  <a:gd name="T3" fmla="*/ 14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0" y="4"/>
                      <a:pt x="7" y="6"/>
                      <a:pt x="11" y="4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3" name="Freeform 1000">
                <a:extLst>
                  <a:ext uri="{FF2B5EF4-FFF2-40B4-BE49-F238E27FC236}">
                    <a16:creationId xmlns:a16="http://schemas.microsoft.com/office/drawing/2014/main" id="{98E6544F-EFC6-4C5D-819B-204808814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8" y="1535"/>
                <a:ext cx="15" cy="5"/>
              </a:xfrm>
              <a:custGeom>
                <a:avLst/>
                <a:gdLst>
                  <a:gd name="T0" fmla="*/ 0 w 10"/>
                  <a:gd name="T1" fmla="*/ 0 h 3"/>
                  <a:gd name="T2" fmla="*/ 35 w 10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cubicBezTo>
                      <a:pt x="2" y="3"/>
                      <a:pt x="6" y="2"/>
                      <a:pt x="10" y="1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4" name="Freeform 1001">
                <a:extLst>
                  <a:ext uri="{FF2B5EF4-FFF2-40B4-BE49-F238E27FC236}">
                    <a16:creationId xmlns:a16="http://schemas.microsoft.com/office/drawing/2014/main" id="{A87F5E92-EFC0-4B27-8BB0-0738684E1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573"/>
                <a:ext cx="17" cy="7"/>
              </a:xfrm>
              <a:custGeom>
                <a:avLst/>
                <a:gdLst>
                  <a:gd name="T0" fmla="*/ 0 w 11"/>
                  <a:gd name="T1" fmla="*/ 8 h 5"/>
                  <a:gd name="T2" fmla="*/ 40 w 1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5">
                    <a:moveTo>
                      <a:pt x="0" y="3"/>
                    </a:moveTo>
                    <a:cubicBezTo>
                      <a:pt x="4" y="5"/>
                      <a:pt x="9" y="4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5" name="Freeform 1002">
                <a:extLst>
                  <a:ext uri="{FF2B5EF4-FFF2-40B4-BE49-F238E27FC236}">
                    <a16:creationId xmlns:a16="http://schemas.microsoft.com/office/drawing/2014/main" id="{2D34C737-BD35-4117-9325-2ED171124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611"/>
                <a:ext cx="11" cy="10"/>
              </a:xfrm>
              <a:custGeom>
                <a:avLst/>
                <a:gdLst>
                  <a:gd name="T0" fmla="*/ 0 w 7"/>
                  <a:gd name="T1" fmla="*/ 20 h 7"/>
                  <a:gd name="T2" fmla="*/ 27 w 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0" y="7"/>
                    </a:moveTo>
                    <a:cubicBezTo>
                      <a:pt x="3" y="5"/>
                      <a:pt x="6" y="3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6" name="Freeform 1003">
                <a:extLst>
                  <a:ext uri="{FF2B5EF4-FFF2-40B4-BE49-F238E27FC236}">
                    <a16:creationId xmlns:a16="http://schemas.microsoft.com/office/drawing/2014/main" id="{80F0B1F4-CD63-4AEE-8A99-AD2BEBE3F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630"/>
                <a:ext cx="4" cy="14"/>
              </a:xfrm>
              <a:custGeom>
                <a:avLst/>
                <a:gdLst>
                  <a:gd name="T0" fmla="*/ 0 w 2"/>
                  <a:gd name="T1" fmla="*/ 0 h 9"/>
                  <a:gd name="T2" fmla="*/ 0 w 2"/>
                  <a:gd name="T3" fmla="*/ 3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0" y="0"/>
                    </a:moveTo>
                    <a:cubicBezTo>
                      <a:pt x="1" y="3"/>
                      <a:pt x="2" y="6"/>
                      <a:pt x="0" y="9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7" name="Freeform 1004">
                <a:extLst>
                  <a:ext uri="{FF2B5EF4-FFF2-40B4-BE49-F238E27FC236}">
                    <a16:creationId xmlns:a16="http://schemas.microsoft.com/office/drawing/2014/main" id="{EC2C1531-DF33-4120-B750-A4365AE4A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1496"/>
                <a:ext cx="14" cy="10"/>
              </a:xfrm>
              <a:custGeom>
                <a:avLst/>
                <a:gdLst>
                  <a:gd name="T0" fmla="*/ 34 w 9"/>
                  <a:gd name="T1" fmla="*/ 0 h 7"/>
                  <a:gd name="T2" fmla="*/ 0 w 9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7" y="3"/>
                      <a:pt x="4" y="6"/>
                      <a:pt x="0" y="7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8" name="Freeform 1005">
                <a:extLst>
                  <a:ext uri="{FF2B5EF4-FFF2-40B4-BE49-F238E27FC236}">
                    <a16:creationId xmlns:a16="http://schemas.microsoft.com/office/drawing/2014/main" id="{3FB6F95B-5BA0-402B-9F3F-8CCC6CFCC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1467"/>
                <a:ext cx="13" cy="9"/>
              </a:xfrm>
              <a:custGeom>
                <a:avLst/>
                <a:gdLst>
                  <a:gd name="T0" fmla="*/ 0 w 9"/>
                  <a:gd name="T1" fmla="*/ 14 h 6"/>
                  <a:gd name="T2" fmla="*/ 27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4"/>
                    </a:moveTo>
                    <a:cubicBezTo>
                      <a:pt x="3" y="6"/>
                      <a:pt x="7" y="3"/>
                      <a:pt x="9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9" name="Freeform 1006">
                <a:extLst>
                  <a:ext uri="{FF2B5EF4-FFF2-40B4-BE49-F238E27FC236}">
                    <a16:creationId xmlns:a16="http://schemas.microsoft.com/office/drawing/2014/main" id="{8E2C02F0-A9EE-4DAD-8D58-5A633E9FC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8" y="1417"/>
                <a:ext cx="3" cy="15"/>
              </a:xfrm>
              <a:custGeom>
                <a:avLst/>
                <a:gdLst>
                  <a:gd name="T0" fmla="*/ 8 w 2"/>
                  <a:gd name="T1" fmla="*/ 0 h 10"/>
                  <a:gd name="T2" fmla="*/ 5 w 2"/>
                  <a:gd name="T3" fmla="*/ 3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2" y="0"/>
                    </a:moveTo>
                    <a:cubicBezTo>
                      <a:pt x="0" y="3"/>
                      <a:pt x="0" y="7"/>
                      <a:pt x="1" y="1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0" name="Freeform 1007">
                <a:extLst>
                  <a:ext uri="{FF2B5EF4-FFF2-40B4-BE49-F238E27FC236}">
                    <a16:creationId xmlns:a16="http://schemas.microsoft.com/office/drawing/2014/main" id="{A79A7D89-5167-4DE6-A219-6809A6928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9" y="1387"/>
                <a:ext cx="8" cy="24"/>
              </a:xfrm>
              <a:custGeom>
                <a:avLst/>
                <a:gdLst>
                  <a:gd name="T0" fmla="*/ 13 w 5"/>
                  <a:gd name="T1" fmla="*/ 0 h 16"/>
                  <a:gd name="T2" fmla="*/ 0 w 5"/>
                  <a:gd name="T3" fmla="*/ 5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3" y="0"/>
                    </a:moveTo>
                    <a:cubicBezTo>
                      <a:pt x="5" y="6"/>
                      <a:pt x="4" y="11"/>
                      <a:pt x="0" y="16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1" name="Freeform 1008">
                <a:extLst>
                  <a:ext uri="{FF2B5EF4-FFF2-40B4-BE49-F238E27FC236}">
                    <a16:creationId xmlns:a16="http://schemas.microsoft.com/office/drawing/2014/main" id="{78F13774-8176-4497-9EB1-3C0396178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1387"/>
                <a:ext cx="17" cy="6"/>
              </a:xfrm>
              <a:custGeom>
                <a:avLst/>
                <a:gdLst>
                  <a:gd name="T0" fmla="*/ 0 w 11"/>
                  <a:gd name="T1" fmla="*/ 12 h 4"/>
                  <a:gd name="T2" fmla="*/ 40 w 1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3"/>
                    </a:moveTo>
                    <a:cubicBezTo>
                      <a:pt x="4" y="4"/>
                      <a:pt x="8" y="2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246" name="Freeform 1009">
              <a:extLst>
                <a:ext uri="{FF2B5EF4-FFF2-40B4-BE49-F238E27FC236}">
                  <a16:creationId xmlns:a16="http://schemas.microsoft.com/office/drawing/2014/main" id="{D6FE2123-D4DA-4D69-B054-522E3358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323"/>
              <a:ext cx="11" cy="14"/>
            </a:xfrm>
            <a:custGeom>
              <a:avLst/>
              <a:gdLst>
                <a:gd name="T0" fmla="*/ 0 w 7"/>
                <a:gd name="T1" fmla="*/ 34 h 9"/>
                <a:gd name="T2" fmla="*/ 22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4" y="8"/>
                    <a:pt x="7" y="4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7" name="Freeform 1010">
              <a:extLst>
                <a:ext uri="{FF2B5EF4-FFF2-40B4-BE49-F238E27FC236}">
                  <a16:creationId xmlns:a16="http://schemas.microsoft.com/office/drawing/2014/main" id="{8F19A4F7-DE7E-4084-803D-B4A4C610B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273"/>
              <a:ext cx="17" cy="21"/>
            </a:xfrm>
            <a:custGeom>
              <a:avLst/>
              <a:gdLst>
                <a:gd name="T0" fmla="*/ 0 w 11"/>
                <a:gd name="T1" fmla="*/ 48 h 14"/>
                <a:gd name="T2" fmla="*/ 36 w 1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0" y="14"/>
                  </a:moveTo>
                  <a:cubicBezTo>
                    <a:pt x="5" y="14"/>
                    <a:pt x="11" y="4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8" name="Freeform 1011">
              <a:extLst>
                <a:ext uri="{FF2B5EF4-FFF2-40B4-BE49-F238E27FC236}">
                  <a16:creationId xmlns:a16="http://schemas.microsoft.com/office/drawing/2014/main" id="{0FE13076-1D0E-4178-8369-62578330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349"/>
              <a:ext cx="5" cy="13"/>
            </a:xfrm>
            <a:custGeom>
              <a:avLst/>
              <a:gdLst>
                <a:gd name="T0" fmla="*/ 0 w 3"/>
                <a:gd name="T1" fmla="*/ 27 h 9"/>
                <a:gd name="T2" fmla="*/ 8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3" y="7"/>
                    <a:pt x="3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49" name="Freeform 1012">
              <a:extLst>
                <a:ext uri="{FF2B5EF4-FFF2-40B4-BE49-F238E27FC236}">
                  <a16:creationId xmlns:a16="http://schemas.microsoft.com/office/drawing/2014/main" id="{6A23B9C0-560A-419E-9B52-76846CE35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317"/>
              <a:ext cx="9" cy="11"/>
            </a:xfrm>
            <a:custGeom>
              <a:avLst/>
              <a:gdLst>
                <a:gd name="T0" fmla="*/ 0 w 6"/>
                <a:gd name="T1" fmla="*/ 27 h 7"/>
                <a:gd name="T2" fmla="*/ 21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3" y="7"/>
                    <a:pt x="6" y="4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0" name="Freeform 1013">
              <a:extLst>
                <a:ext uri="{FF2B5EF4-FFF2-40B4-BE49-F238E27FC236}">
                  <a16:creationId xmlns:a16="http://schemas.microsoft.com/office/drawing/2014/main" id="{060C83B2-990F-407B-804D-687E8483E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213"/>
              <a:ext cx="9" cy="9"/>
            </a:xfrm>
            <a:custGeom>
              <a:avLst/>
              <a:gdLst>
                <a:gd name="T0" fmla="*/ 0 w 6"/>
                <a:gd name="T1" fmla="*/ 21 h 6"/>
                <a:gd name="T2" fmla="*/ 21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3" y="5"/>
                    <a:pt x="6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1" name="Freeform 1014">
              <a:extLst>
                <a:ext uri="{FF2B5EF4-FFF2-40B4-BE49-F238E27FC236}">
                  <a16:creationId xmlns:a16="http://schemas.microsoft.com/office/drawing/2014/main" id="{A892D537-36B1-48A5-88B3-B14118711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1300"/>
              <a:ext cx="21" cy="19"/>
            </a:xfrm>
            <a:custGeom>
              <a:avLst/>
              <a:gdLst>
                <a:gd name="T0" fmla="*/ 0 w 14"/>
                <a:gd name="T1" fmla="*/ 48 h 12"/>
                <a:gd name="T2" fmla="*/ 35 w 1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3" y="11"/>
                    <a:pt x="14" y="5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2" name="Freeform 1015">
              <a:extLst>
                <a:ext uri="{FF2B5EF4-FFF2-40B4-BE49-F238E27FC236}">
                  <a16:creationId xmlns:a16="http://schemas.microsoft.com/office/drawing/2014/main" id="{B40508B6-9008-4F2B-B109-8D1261727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1677"/>
              <a:ext cx="23" cy="26"/>
            </a:xfrm>
            <a:custGeom>
              <a:avLst/>
              <a:gdLst>
                <a:gd name="T0" fmla="*/ 0 w 15"/>
                <a:gd name="T1" fmla="*/ 61 h 17"/>
                <a:gd name="T2" fmla="*/ 18 w 15"/>
                <a:gd name="T3" fmla="*/ 35 h 17"/>
                <a:gd name="T4" fmla="*/ 54 w 15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7">
                  <a:moveTo>
                    <a:pt x="0" y="17"/>
                  </a:moveTo>
                  <a:cubicBezTo>
                    <a:pt x="2" y="13"/>
                    <a:pt x="3" y="12"/>
                    <a:pt x="5" y="10"/>
                  </a:cubicBezTo>
                  <a:cubicBezTo>
                    <a:pt x="10" y="8"/>
                    <a:pt x="14" y="6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3" name="Freeform 1016">
              <a:extLst>
                <a:ext uri="{FF2B5EF4-FFF2-40B4-BE49-F238E27FC236}">
                  <a16:creationId xmlns:a16="http://schemas.microsoft.com/office/drawing/2014/main" id="{035CAEF1-3FDF-454A-800F-4DF292849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732"/>
              <a:ext cx="15" cy="13"/>
            </a:xfrm>
            <a:custGeom>
              <a:avLst/>
              <a:gdLst>
                <a:gd name="T0" fmla="*/ 0 w 10"/>
                <a:gd name="T1" fmla="*/ 27 h 9"/>
                <a:gd name="T2" fmla="*/ 14 w 10"/>
                <a:gd name="T3" fmla="*/ 13 h 9"/>
                <a:gd name="T4" fmla="*/ 35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1" y="8"/>
                    <a:pt x="2" y="6"/>
                    <a:pt x="4" y="4"/>
                  </a:cubicBezTo>
                  <a:cubicBezTo>
                    <a:pt x="6" y="3"/>
                    <a:pt x="8" y="3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4" name="Freeform 1017">
              <a:extLst>
                <a:ext uri="{FF2B5EF4-FFF2-40B4-BE49-F238E27FC236}">
                  <a16:creationId xmlns:a16="http://schemas.microsoft.com/office/drawing/2014/main" id="{D21131C3-83D9-457A-8E6A-32166E0F3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459"/>
              <a:ext cx="85" cy="54"/>
            </a:xfrm>
            <a:custGeom>
              <a:avLst/>
              <a:gdLst>
                <a:gd name="T0" fmla="*/ 5 w 56"/>
                <a:gd name="T1" fmla="*/ 68 h 36"/>
                <a:gd name="T2" fmla="*/ 94 w 56"/>
                <a:gd name="T3" fmla="*/ 5 h 36"/>
                <a:gd name="T4" fmla="*/ 191 w 56"/>
                <a:gd name="T5" fmla="*/ 54 h 36"/>
                <a:gd name="T6" fmla="*/ 106 w 56"/>
                <a:gd name="T7" fmla="*/ 120 h 36"/>
                <a:gd name="T8" fmla="*/ 5 w 56"/>
                <a:gd name="T9" fmla="*/ 6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6">
                  <a:moveTo>
                    <a:pt x="1" y="20"/>
                  </a:moveTo>
                  <a:cubicBezTo>
                    <a:pt x="0" y="11"/>
                    <a:pt x="12" y="2"/>
                    <a:pt x="27" y="1"/>
                  </a:cubicBezTo>
                  <a:cubicBezTo>
                    <a:pt x="42" y="0"/>
                    <a:pt x="55" y="7"/>
                    <a:pt x="55" y="16"/>
                  </a:cubicBezTo>
                  <a:cubicBezTo>
                    <a:pt x="56" y="25"/>
                    <a:pt x="45" y="34"/>
                    <a:pt x="30" y="35"/>
                  </a:cubicBezTo>
                  <a:cubicBezTo>
                    <a:pt x="15" y="36"/>
                    <a:pt x="2" y="29"/>
                    <a:pt x="1" y="20"/>
                  </a:cubicBezTo>
                  <a:close/>
                </a:path>
              </a:pathLst>
            </a:custGeom>
            <a:solidFill>
              <a:srgbClr val="F6E3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5" name="Freeform 1018">
              <a:extLst>
                <a:ext uri="{FF2B5EF4-FFF2-40B4-BE49-F238E27FC236}">
                  <a16:creationId xmlns:a16="http://schemas.microsoft.com/office/drawing/2014/main" id="{1D9C12D7-2CEC-4785-9FBF-2C3AB69C1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486"/>
              <a:ext cx="98" cy="312"/>
            </a:xfrm>
            <a:custGeom>
              <a:avLst/>
              <a:gdLst>
                <a:gd name="T0" fmla="*/ 130 w 65"/>
                <a:gd name="T1" fmla="*/ 704 h 206"/>
                <a:gd name="T2" fmla="*/ 223 w 65"/>
                <a:gd name="T3" fmla="*/ 594 h 206"/>
                <a:gd name="T4" fmla="*/ 182 w 65"/>
                <a:gd name="T5" fmla="*/ 0 h 206"/>
                <a:gd name="T6" fmla="*/ 95 w 65"/>
                <a:gd name="T7" fmla="*/ 55 h 206"/>
                <a:gd name="T8" fmla="*/ 0 w 65"/>
                <a:gd name="T9" fmla="*/ 14 h 206"/>
                <a:gd name="T10" fmla="*/ 32 w 65"/>
                <a:gd name="T11" fmla="*/ 598 h 206"/>
                <a:gd name="T12" fmla="*/ 130 w 65"/>
                <a:gd name="T13" fmla="*/ 704 h 2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206">
                  <a:moveTo>
                    <a:pt x="38" y="203"/>
                  </a:moveTo>
                  <a:cubicBezTo>
                    <a:pt x="60" y="200"/>
                    <a:pt x="64" y="181"/>
                    <a:pt x="65" y="171"/>
                  </a:cubicBezTo>
                  <a:cubicBezTo>
                    <a:pt x="60" y="106"/>
                    <a:pt x="56" y="46"/>
                    <a:pt x="53" y="0"/>
                  </a:cubicBezTo>
                  <a:cubicBezTo>
                    <a:pt x="52" y="8"/>
                    <a:pt x="41" y="15"/>
                    <a:pt x="28" y="16"/>
                  </a:cubicBezTo>
                  <a:cubicBezTo>
                    <a:pt x="14" y="17"/>
                    <a:pt x="3" y="12"/>
                    <a:pt x="0" y="4"/>
                  </a:cubicBezTo>
                  <a:cubicBezTo>
                    <a:pt x="3" y="56"/>
                    <a:pt x="6" y="114"/>
                    <a:pt x="9" y="172"/>
                  </a:cubicBezTo>
                  <a:cubicBezTo>
                    <a:pt x="10" y="182"/>
                    <a:pt x="16" y="206"/>
                    <a:pt x="38" y="203"/>
                  </a:cubicBezTo>
                  <a:close/>
                </a:path>
              </a:pathLst>
            </a:custGeom>
            <a:solidFill>
              <a:srgbClr val="EBB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6" name="Freeform 1019">
              <a:extLst>
                <a:ext uri="{FF2B5EF4-FFF2-40B4-BE49-F238E27FC236}">
                  <a16:creationId xmlns:a16="http://schemas.microsoft.com/office/drawing/2014/main" id="{C8B499FA-5864-4B6C-BD2F-5722CC43D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2522"/>
              <a:ext cx="47" cy="259"/>
            </a:xfrm>
            <a:custGeom>
              <a:avLst/>
              <a:gdLst>
                <a:gd name="T0" fmla="*/ 0 w 31"/>
                <a:gd name="T1" fmla="*/ 0 h 171"/>
                <a:gd name="T2" fmla="*/ 27 w 31"/>
                <a:gd name="T3" fmla="*/ 513 h 171"/>
                <a:gd name="T4" fmla="*/ 108 w 31"/>
                <a:gd name="T5" fmla="*/ 589 h 171"/>
                <a:gd name="T6" fmla="*/ 49 w 31"/>
                <a:gd name="T7" fmla="*/ 438 h 171"/>
                <a:gd name="T8" fmla="*/ 0 w 31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71">
                  <a:moveTo>
                    <a:pt x="0" y="0"/>
                  </a:moveTo>
                  <a:cubicBezTo>
                    <a:pt x="2" y="33"/>
                    <a:pt x="6" y="130"/>
                    <a:pt x="8" y="148"/>
                  </a:cubicBezTo>
                  <a:cubicBezTo>
                    <a:pt x="9" y="166"/>
                    <a:pt x="20" y="171"/>
                    <a:pt x="31" y="170"/>
                  </a:cubicBezTo>
                  <a:cubicBezTo>
                    <a:pt x="22" y="167"/>
                    <a:pt x="18" y="168"/>
                    <a:pt x="14" y="126"/>
                  </a:cubicBezTo>
                  <a:cubicBezTo>
                    <a:pt x="9" y="8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5D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7" name="Freeform 1020">
              <a:extLst>
                <a:ext uri="{FF2B5EF4-FFF2-40B4-BE49-F238E27FC236}">
                  <a16:creationId xmlns:a16="http://schemas.microsoft.com/office/drawing/2014/main" id="{A0DAC0D7-70EC-4102-BAB9-BA3A3A8ED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497"/>
              <a:ext cx="59" cy="249"/>
            </a:xfrm>
            <a:custGeom>
              <a:avLst/>
              <a:gdLst>
                <a:gd name="T0" fmla="*/ 0 w 39"/>
                <a:gd name="T1" fmla="*/ 41 h 165"/>
                <a:gd name="T2" fmla="*/ 89 w 39"/>
                <a:gd name="T3" fmla="*/ 18 h 165"/>
                <a:gd name="T4" fmla="*/ 121 w 39"/>
                <a:gd name="T5" fmla="*/ 359 h 165"/>
                <a:gd name="T6" fmla="*/ 135 w 39"/>
                <a:gd name="T7" fmla="*/ 567 h 165"/>
                <a:gd name="T8" fmla="*/ 73 w 39"/>
                <a:gd name="T9" fmla="*/ 89 h 165"/>
                <a:gd name="T10" fmla="*/ 0 w 39"/>
                <a:gd name="T11" fmla="*/ 41 h 1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65">
                  <a:moveTo>
                    <a:pt x="0" y="12"/>
                  </a:moveTo>
                  <a:cubicBezTo>
                    <a:pt x="12" y="14"/>
                    <a:pt x="22" y="10"/>
                    <a:pt x="26" y="5"/>
                  </a:cubicBezTo>
                  <a:cubicBezTo>
                    <a:pt x="30" y="0"/>
                    <a:pt x="32" y="69"/>
                    <a:pt x="35" y="105"/>
                  </a:cubicBezTo>
                  <a:cubicBezTo>
                    <a:pt x="38" y="142"/>
                    <a:pt x="39" y="165"/>
                    <a:pt x="39" y="165"/>
                  </a:cubicBezTo>
                  <a:cubicBezTo>
                    <a:pt x="37" y="142"/>
                    <a:pt x="27" y="36"/>
                    <a:pt x="21" y="26"/>
                  </a:cubicBezTo>
                  <a:cubicBezTo>
                    <a:pt x="15" y="16"/>
                    <a:pt x="4" y="14"/>
                    <a:pt x="0" y="12"/>
                  </a:cubicBezTo>
                  <a:close/>
                </a:path>
              </a:pathLst>
            </a:custGeom>
            <a:solidFill>
              <a:srgbClr val="DE8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8" name="Freeform 1021">
              <a:extLst>
                <a:ext uri="{FF2B5EF4-FFF2-40B4-BE49-F238E27FC236}">
                  <a16:creationId xmlns:a16="http://schemas.microsoft.com/office/drawing/2014/main" id="{FDC0141D-4C1C-487D-B312-1671C839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483"/>
              <a:ext cx="57" cy="23"/>
            </a:xfrm>
            <a:custGeom>
              <a:avLst/>
              <a:gdLst>
                <a:gd name="T0" fmla="*/ 0 w 37"/>
                <a:gd name="T1" fmla="*/ 40 h 15"/>
                <a:gd name="T2" fmla="*/ 136 w 37"/>
                <a:gd name="T3" fmla="*/ 0 h 15"/>
                <a:gd name="T4" fmla="*/ 0 w 37"/>
                <a:gd name="T5" fmla="*/ 4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5">
                  <a:moveTo>
                    <a:pt x="0" y="11"/>
                  </a:moveTo>
                  <a:cubicBezTo>
                    <a:pt x="7" y="15"/>
                    <a:pt x="34" y="14"/>
                    <a:pt x="37" y="0"/>
                  </a:cubicBezTo>
                  <a:cubicBezTo>
                    <a:pt x="33" y="6"/>
                    <a:pt x="13" y="14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59" name="Freeform 1022">
              <a:extLst>
                <a:ext uri="{FF2B5EF4-FFF2-40B4-BE49-F238E27FC236}">
                  <a16:creationId xmlns:a16="http://schemas.microsoft.com/office/drawing/2014/main" id="{C03BBE2E-A8D8-4C3E-9DC3-8478358E7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2459"/>
              <a:ext cx="85" cy="54"/>
            </a:xfrm>
            <a:custGeom>
              <a:avLst/>
              <a:gdLst>
                <a:gd name="T0" fmla="*/ 5 w 56"/>
                <a:gd name="T1" fmla="*/ 68 h 36"/>
                <a:gd name="T2" fmla="*/ 94 w 56"/>
                <a:gd name="T3" fmla="*/ 5 h 36"/>
                <a:gd name="T4" fmla="*/ 191 w 56"/>
                <a:gd name="T5" fmla="*/ 54 h 36"/>
                <a:gd name="T6" fmla="*/ 106 w 56"/>
                <a:gd name="T7" fmla="*/ 120 h 36"/>
                <a:gd name="T8" fmla="*/ 5 w 56"/>
                <a:gd name="T9" fmla="*/ 6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36">
                  <a:moveTo>
                    <a:pt x="1" y="20"/>
                  </a:moveTo>
                  <a:cubicBezTo>
                    <a:pt x="0" y="11"/>
                    <a:pt x="12" y="2"/>
                    <a:pt x="27" y="1"/>
                  </a:cubicBezTo>
                  <a:cubicBezTo>
                    <a:pt x="42" y="0"/>
                    <a:pt x="55" y="7"/>
                    <a:pt x="55" y="16"/>
                  </a:cubicBezTo>
                  <a:cubicBezTo>
                    <a:pt x="56" y="25"/>
                    <a:pt x="45" y="34"/>
                    <a:pt x="30" y="35"/>
                  </a:cubicBezTo>
                  <a:cubicBezTo>
                    <a:pt x="15" y="36"/>
                    <a:pt x="2" y="29"/>
                    <a:pt x="1" y="2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0" name="Freeform 1023">
              <a:extLst>
                <a:ext uri="{FF2B5EF4-FFF2-40B4-BE49-F238E27FC236}">
                  <a16:creationId xmlns:a16="http://schemas.microsoft.com/office/drawing/2014/main" id="{1CD262F7-5224-4CAD-8F27-9AB657A7E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2486"/>
              <a:ext cx="98" cy="265"/>
            </a:xfrm>
            <a:custGeom>
              <a:avLst/>
              <a:gdLst>
                <a:gd name="T0" fmla="*/ 223 w 65"/>
                <a:gd name="T1" fmla="*/ 607 h 175"/>
                <a:gd name="T2" fmla="*/ 182 w 65"/>
                <a:gd name="T3" fmla="*/ 0 h 175"/>
                <a:gd name="T4" fmla="*/ 95 w 65"/>
                <a:gd name="T5" fmla="*/ 55 h 175"/>
                <a:gd name="T6" fmla="*/ 0 w 65"/>
                <a:gd name="T7" fmla="*/ 14 h 175"/>
                <a:gd name="T8" fmla="*/ 32 w 65"/>
                <a:gd name="T9" fmla="*/ 583 h 1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75">
                  <a:moveTo>
                    <a:pt x="65" y="175"/>
                  </a:moveTo>
                  <a:cubicBezTo>
                    <a:pt x="61" y="109"/>
                    <a:pt x="57" y="47"/>
                    <a:pt x="53" y="0"/>
                  </a:cubicBezTo>
                  <a:cubicBezTo>
                    <a:pt x="52" y="8"/>
                    <a:pt x="41" y="15"/>
                    <a:pt x="28" y="16"/>
                  </a:cubicBezTo>
                  <a:cubicBezTo>
                    <a:pt x="14" y="17"/>
                    <a:pt x="3" y="12"/>
                    <a:pt x="0" y="4"/>
                  </a:cubicBezTo>
                  <a:cubicBezTo>
                    <a:pt x="3" y="55"/>
                    <a:pt x="6" y="111"/>
                    <a:pt x="9" y="16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61" name="Freeform 1024">
              <a:extLst>
                <a:ext uri="{FF2B5EF4-FFF2-40B4-BE49-F238E27FC236}">
                  <a16:creationId xmlns:a16="http://schemas.microsoft.com/office/drawing/2014/main" id="{6E2AFC78-9584-4C21-BEEA-72397D001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730"/>
              <a:ext cx="187" cy="122"/>
            </a:xfrm>
            <a:custGeom>
              <a:avLst/>
              <a:gdLst>
                <a:gd name="T0" fmla="*/ 426 w 123"/>
                <a:gd name="T1" fmla="*/ 0 h 81"/>
                <a:gd name="T2" fmla="*/ 312 w 123"/>
                <a:gd name="T3" fmla="*/ 14 h 81"/>
                <a:gd name="T4" fmla="*/ 217 w 123"/>
                <a:gd name="T5" fmla="*/ 143 h 81"/>
                <a:gd name="T6" fmla="*/ 113 w 123"/>
                <a:gd name="T7" fmla="*/ 26 h 81"/>
                <a:gd name="T8" fmla="*/ 0 w 123"/>
                <a:gd name="T9" fmla="*/ 35 h 81"/>
                <a:gd name="T10" fmla="*/ 236 w 123"/>
                <a:gd name="T11" fmla="*/ 259 h 81"/>
                <a:gd name="T12" fmla="*/ 426 w 123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81">
                  <a:moveTo>
                    <a:pt x="121" y="0"/>
                  </a:moveTo>
                  <a:cubicBezTo>
                    <a:pt x="89" y="4"/>
                    <a:pt x="89" y="4"/>
                    <a:pt x="89" y="4"/>
                  </a:cubicBezTo>
                  <a:cubicBezTo>
                    <a:pt x="89" y="10"/>
                    <a:pt x="89" y="38"/>
                    <a:pt x="62" y="42"/>
                  </a:cubicBezTo>
                  <a:cubicBezTo>
                    <a:pt x="35" y="45"/>
                    <a:pt x="32" y="10"/>
                    <a:pt x="32" y="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64"/>
                    <a:pt x="37" y="81"/>
                    <a:pt x="67" y="76"/>
                  </a:cubicBezTo>
                  <a:cubicBezTo>
                    <a:pt x="108" y="70"/>
                    <a:pt x="123" y="43"/>
                    <a:pt x="121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3" name="Group 1025">
            <a:extLst>
              <a:ext uri="{FF2B5EF4-FFF2-40B4-BE49-F238E27FC236}">
                <a16:creationId xmlns:a16="http://schemas.microsoft.com/office/drawing/2014/main" id="{CD33FA50-590A-4AE4-B083-6216582A1941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2819400"/>
            <a:ext cx="1409700" cy="2438400"/>
            <a:chOff x="4259" y="1824"/>
            <a:chExt cx="601" cy="1040"/>
          </a:xfrm>
        </p:grpSpPr>
        <p:grpSp>
          <p:nvGrpSpPr>
            <p:cNvPr id="40964" name="Group 1026">
              <a:extLst>
                <a:ext uri="{FF2B5EF4-FFF2-40B4-BE49-F238E27FC236}">
                  <a16:creationId xmlns:a16="http://schemas.microsoft.com/office/drawing/2014/main" id="{47E43B7F-B8B3-4B74-B1E0-86E9F56726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9" y="1824"/>
              <a:ext cx="601" cy="1040"/>
              <a:chOff x="4259" y="1824"/>
              <a:chExt cx="601" cy="1040"/>
            </a:xfrm>
          </p:grpSpPr>
          <p:sp>
            <p:nvSpPr>
              <p:cNvPr id="41041" name="Freeform 1027">
                <a:extLst>
                  <a:ext uri="{FF2B5EF4-FFF2-40B4-BE49-F238E27FC236}">
                    <a16:creationId xmlns:a16="http://schemas.microsoft.com/office/drawing/2014/main" id="{3D34E4A3-44C9-4848-B783-A47270338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824"/>
                <a:ext cx="601" cy="752"/>
              </a:xfrm>
              <a:custGeom>
                <a:avLst/>
                <a:gdLst>
                  <a:gd name="T0" fmla="*/ 2056 w 240"/>
                  <a:gd name="T1" fmla="*/ 77 h 282"/>
                  <a:gd name="T2" fmla="*/ 1663 w 240"/>
                  <a:gd name="T3" fmla="*/ 56 h 282"/>
                  <a:gd name="T4" fmla="*/ 896 w 240"/>
                  <a:gd name="T5" fmla="*/ 1101 h 282"/>
                  <a:gd name="T6" fmla="*/ 145 w 240"/>
                  <a:gd name="T7" fmla="*/ 3264 h 282"/>
                  <a:gd name="T8" fmla="*/ 270 w 240"/>
                  <a:gd name="T9" fmla="*/ 4515 h 282"/>
                  <a:gd name="T10" fmla="*/ 1210 w 240"/>
                  <a:gd name="T11" fmla="*/ 5085 h 282"/>
                  <a:gd name="T12" fmla="*/ 3531 w 240"/>
                  <a:gd name="T13" fmla="*/ 3869 h 282"/>
                  <a:gd name="T14" fmla="*/ 2056 w 240"/>
                  <a:gd name="T15" fmla="*/ 77 h 2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0" h="282">
                    <a:moveTo>
                      <a:pt x="131" y="4"/>
                    </a:moveTo>
                    <a:cubicBezTo>
                      <a:pt x="124" y="0"/>
                      <a:pt x="114" y="1"/>
                      <a:pt x="106" y="3"/>
                    </a:cubicBezTo>
                    <a:cubicBezTo>
                      <a:pt x="86" y="5"/>
                      <a:pt x="74" y="23"/>
                      <a:pt x="57" y="58"/>
                    </a:cubicBezTo>
                    <a:cubicBezTo>
                      <a:pt x="38" y="95"/>
                      <a:pt x="11" y="155"/>
                      <a:pt x="9" y="172"/>
                    </a:cubicBezTo>
                    <a:cubicBezTo>
                      <a:pt x="6" y="192"/>
                      <a:pt x="0" y="217"/>
                      <a:pt x="17" y="238"/>
                    </a:cubicBezTo>
                    <a:cubicBezTo>
                      <a:pt x="27" y="250"/>
                      <a:pt x="48" y="262"/>
                      <a:pt x="77" y="268"/>
                    </a:cubicBezTo>
                    <a:cubicBezTo>
                      <a:pt x="153" y="282"/>
                      <a:pt x="207" y="256"/>
                      <a:pt x="225" y="204"/>
                    </a:cubicBezTo>
                    <a:cubicBezTo>
                      <a:pt x="240" y="158"/>
                      <a:pt x="177" y="32"/>
                      <a:pt x="131" y="4"/>
                    </a:cubicBezTo>
                    <a:close/>
                  </a:path>
                </a:pathLst>
              </a:custGeom>
              <a:solidFill>
                <a:srgbClr val="FFF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2" name="Freeform 1028">
                <a:extLst>
                  <a:ext uri="{FF2B5EF4-FFF2-40B4-BE49-F238E27FC236}">
                    <a16:creationId xmlns:a16="http://schemas.microsoft.com/office/drawing/2014/main" id="{CC18D3A9-A2EC-4FAB-ACC0-ED5A42E2C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331"/>
                <a:ext cx="566" cy="533"/>
              </a:xfrm>
              <a:custGeom>
                <a:avLst/>
                <a:gdLst>
                  <a:gd name="T0" fmla="*/ 646 w 226"/>
                  <a:gd name="T1" fmla="*/ 3025 h 200"/>
                  <a:gd name="T2" fmla="*/ 1347 w 226"/>
                  <a:gd name="T3" fmla="*/ 3592 h 200"/>
                  <a:gd name="T4" fmla="*/ 3030 w 226"/>
                  <a:gd name="T5" fmla="*/ 2726 h 200"/>
                  <a:gd name="T6" fmla="*/ 3456 w 226"/>
                  <a:gd name="T7" fmla="*/ 0 h 200"/>
                  <a:gd name="T8" fmla="*/ 3424 w 226"/>
                  <a:gd name="T9" fmla="*/ 264 h 200"/>
                  <a:gd name="T10" fmla="*/ 1097 w 226"/>
                  <a:gd name="T11" fmla="*/ 1476 h 200"/>
                  <a:gd name="T12" fmla="*/ 158 w 226"/>
                  <a:gd name="T13" fmla="*/ 909 h 200"/>
                  <a:gd name="T14" fmla="*/ 0 w 226"/>
                  <a:gd name="T15" fmla="*/ 533 h 200"/>
                  <a:gd name="T16" fmla="*/ 646 w 226"/>
                  <a:gd name="T17" fmla="*/ 3025 h 2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6" h="200">
                    <a:moveTo>
                      <a:pt x="41" y="160"/>
                    </a:moveTo>
                    <a:cubicBezTo>
                      <a:pt x="47" y="170"/>
                      <a:pt x="65" y="187"/>
                      <a:pt x="86" y="190"/>
                    </a:cubicBezTo>
                    <a:cubicBezTo>
                      <a:pt x="141" y="200"/>
                      <a:pt x="180" y="182"/>
                      <a:pt x="193" y="144"/>
                    </a:cubicBezTo>
                    <a:cubicBezTo>
                      <a:pt x="202" y="126"/>
                      <a:pt x="226" y="41"/>
                      <a:pt x="220" y="0"/>
                    </a:cubicBezTo>
                    <a:cubicBezTo>
                      <a:pt x="220" y="5"/>
                      <a:pt x="219" y="9"/>
                      <a:pt x="218" y="14"/>
                    </a:cubicBezTo>
                    <a:cubicBezTo>
                      <a:pt x="200" y="66"/>
                      <a:pt x="146" y="92"/>
                      <a:pt x="70" y="78"/>
                    </a:cubicBezTo>
                    <a:cubicBezTo>
                      <a:pt x="41" y="72"/>
                      <a:pt x="20" y="60"/>
                      <a:pt x="10" y="48"/>
                    </a:cubicBezTo>
                    <a:cubicBezTo>
                      <a:pt x="5" y="41"/>
                      <a:pt x="2" y="35"/>
                      <a:pt x="0" y="28"/>
                    </a:cubicBezTo>
                    <a:cubicBezTo>
                      <a:pt x="4" y="55"/>
                      <a:pt x="25" y="136"/>
                      <a:pt x="41" y="160"/>
                    </a:cubicBezTo>
                    <a:close/>
                  </a:path>
                </a:pathLst>
              </a:custGeom>
              <a:solidFill>
                <a:srgbClr val="FFE9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3" name="Freeform 1029">
                <a:extLst>
                  <a:ext uri="{FF2B5EF4-FFF2-40B4-BE49-F238E27FC236}">
                    <a16:creationId xmlns:a16="http://schemas.microsoft.com/office/drawing/2014/main" id="{D536C696-56BF-4D6A-92A4-782AC7FD9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979"/>
                <a:ext cx="275" cy="405"/>
              </a:xfrm>
              <a:custGeom>
                <a:avLst/>
                <a:gdLst>
                  <a:gd name="T0" fmla="*/ 1658 w 110"/>
                  <a:gd name="T1" fmla="*/ 1660 h 152"/>
                  <a:gd name="T2" fmla="*/ 1708 w 110"/>
                  <a:gd name="T3" fmla="*/ 1569 h 152"/>
                  <a:gd name="T4" fmla="*/ 1583 w 110"/>
                  <a:gd name="T5" fmla="*/ 1284 h 152"/>
                  <a:gd name="T6" fmla="*/ 1563 w 110"/>
                  <a:gd name="T7" fmla="*/ 1250 h 152"/>
                  <a:gd name="T8" fmla="*/ 1375 w 110"/>
                  <a:gd name="T9" fmla="*/ 738 h 152"/>
                  <a:gd name="T10" fmla="*/ 1425 w 110"/>
                  <a:gd name="T11" fmla="*/ 717 h 152"/>
                  <a:gd name="T12" fmla="*/ 1438 w 110"/>
                  <a:gd name="T13" fmla="*/ 589 h 152"/>
                  <a:gd name="T14" fmla="*/ 1363 w 110"/>
                  <a:gd name="T15" fmla="*/ 661 h 152"/>
                  <a:gd name="T16" fmla="*/ 1333 w 110"/>
                  <a:gd name="T17" fmla="*/ 397 h 152"/>
                  <a:gd name="T18" fmla="*/ 1300 w 110"/>
                  <a:gd name="T19" fmla="*/ 418 h 152"/>
                  <a:gd name="T20" fmla="*/ 1250 w 110"/>
                  <a:gd name="T21" fmla="*/ 248 h 152"/>
                  <a:gd name="T22" fmla="*/ 1145 w 110"/>
                  <a:gd name="T23" fmla="*/ 136 h 152"/>
                  <a:gd name="T24" fmla="*/ 1033 w 110"/>
                  <a:gd name="T25" fmla="*/ 93 h 152"/>
                  <a:gd name="T26" fmla="*/ 800 w 110"/>
                  <a:gd name="T27" fmla="*/ 136 h 152"/>
                  <a:gd name="T28" fmla="*/ 770 w 110"/>
                  <a:gd name="T29" fmla="*/ 149 h 152"/>
                  <a:gd name="T30" fmla="*/ 688 w 110"/>
                  <a:gd name="T31" fmla="*/ 248 h 152"/>
                  <a:gd name="T32" fmla="*/ 550 w 110"/>
                  <a:gd name="T33" fmla="*/ 285 h 152"/>
                  <a:gd name="T34" fmla="*/ 470 w 110"/>
                  <a:gd name="T35" fmla="*/ 568 h 152"/>
                  <a:gd name="T36" fmla="*/ 425 w 110"/>
                  <a:gd name="T37" fmla="*/ 645 h 152"/>
                  <a:gd name="T38" fmla="*/ 270 w 110"/>
                  <a:gd name="T39" fmla="*/ 1135 h 152"/>
                  <a:gd name="T40" fmla="*/ 188 w 110"/>
                  <a:gd name="T41" fmla="*/ 1284 h 152"/>
                  <a:gd name="T42" fmla="*/ 113 w 110"/>
                  <a:gd name="T43" fmla="*/ 1513 h 152"/>
                  <a:gd name="T44" fmla="*/ 95 w 110"/>
                  <a:gd name="T45" fmla="*/ 1625 h 152"/>
                  <a:gd name="T46" fmla="*/ 95 w 110"/>
                  <a:gd name="T47" fmla="*/ 1740 h 152"/>
                  <a:gd name="T48" fmla="*/ 0 w 110"/>
                  <a:gd name="T49" fmla="*/ 1830 h 152"/>
                  <a:gd name="T50" fmla="*/ 0 w 110"/>
                  <a:gd name="T51" fmla="*/ 2001 h 152"/>
                  <a:gd name="T52" fmla="*/ 95 w 110"/>
                  <a:gd name="T53" fmla="*/ 2158 h 152"/>
                  <a:gd name="T54" fmla="*/ 145 w 110"/>
                  <a:gd name="T55" fmla="*/ 2363 h 152"/>
                  <a:gd name="T56" fmla="*/ 175 w 110"/>
                  <a:gd name="T57" fmla="*/ 2443 h 152"/>
                  <a:gd name="T58" fmla="*/ 470 w 110"/>
                  <a:gd name="T59" fmla="*/ 2819 h 152"/>
                  <a:gd name="T60" fmla="*/ 500 w 110"/>
                  <a:gd name="T61" fmla="*/ 2819 h 152"/>
                  <a:gd name="T62" fmla="*/ 813 w 110"/>
                  <a:gd name="T63" fmla="*/ 2798 h 152"/>
                  <a:gd name="T64" fmla="*/ 845 w 110"/>
                  <a:gd name="T65" fmla="*/ 2798 h 152"/>
                  <a:gd name="T66" fmla="*/ 1250 w 110"/>
                  <a:gd name="T67" fmla="*/ 2593 h 152"/>
                  <a:gd name="T68" fmla="*/ 1250 w 110"/>
                  <a:gd name="T69" fmla="*/ 2513 h 152"/>
                  <a:gd name="T70" fmla="*/ 1533 w 110"/>
                  <a:gd name="T71" fmla="*/ 2342 h 152"/>
                  <a:gd name="T72" fmla="*/ 1595 w 110"/>
                  <a:gd name="T73" fmla="*/ 2329 h 152"/>
                  <a:gd name="T74" fmla="*/ 1595 w 110"/>
                  <a:gd name="T75" fmla="*/ 2273 h 152"/>
                  <a:gd name="T76" fmla="*/ 1675 w 110"/>
                  <a:gd name="T77" fmla="*/ 2001 h 152"/>
                  <a:gd name="T78" fmla="*/ 1675 w 110"/>
                  <a:gd name="T79" fmla="*/ 1966 h 15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0" h="152">
                    <a:moveTo>
                      <a:pt x="107" y="104"/>
                    </a:moveTo>
                    <a:cubicBezTo>
                      <a:pt x="108" y="99"/>
                      <a:pt x="107" y="94"/>
                      <a:pt x="106" y="88"/>
                    </a:cubicBezTo>
                    <a:cubicBezTo>
                      <a:pt x="107" y="88"/>
                      <a:pt x="108" y="88"/>
                      <a:pt x="108" y="88"/>
                    </a:cubicBezTo>
                    <a:cubicBezTo>
                      <a:pt x="108" y="86"/>
                      <a:pt x="110" y="84"/>
                      <a:pt x="109" y="83"/>
                    </a:cubicBezTo>
                    <a:cubicBezTo>
                      <a:pt x="108" y="84"/>
                      <a:pt x="107" y="84"/>
                      <a:pt x="106" y="85"/>
                    </a:cubicBezTo>
                    <a:cubicBezTo>
                      <a:pt x="104" y="79"/>
                      <a:pt x="103" y="73"/>
                      <a:pt x="101" y="68"/>
                    </a:cubicBezTo>
                    <a:cubicBezTo>
                      <a:pt x="102" y="68"/>
                      <a:pt x="103" y="67"/>
                      <a:pt x="103" y="66"/>
                    </a:cubicBezTo>
                    <a:cubicBezTo>
                      <a:pt x="102" y="66"/>
                      <a:pt x="101" y="66"/>
                      <a:pt x="100" y="66"/>
                    </a:cubicBezTo>
                    <a:cubicBezTo>
                      <a:pt x="99" y="64"/>
                      <a:pt x="98" y="62"/>
                      <a:pt x="97" y="61"/>
                    </a:cubicBezTo>
                    <a:cubicBezTo>
                      <a:pt x="93" y="54"/>
                      <a:pt x="92" y="47"/>
                      <a:pt x="88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0" y="38"/>
                      <a:pt x="90" y="38"/>
                      <a:pt x="91" y="38"/>
                    </a:cubicBezTo>
                    <a:cubicBezTo>
                      <a:pt x="91" y="37"/>
                      <a:pt x="90" y="36"/>
                      <a:pt x="90" y="36"/>
                    </a:cubicBezTo>
                    <a:cubicBezTo>
                      <a:pt x="90" y="34"/>
                      <a:pt x="93" y="32"/>
                      <a:pt x="92" y="31"/>
                    </a:cubicBezTo>
                    <a:cubicBezTo>
                      <a:pt x="90" y="31"/>
                      <a:pt x="90" y="33"/>
                      <a:pt x="89" y="34"/>
                    </a:cubicBezTo>
                    <a:cubicBezTo>
                      <a:pt x="88" y="35"/>
                      <a:pt x="87" y="35"/>
                      <a:pt x="87" y="35"/>
                    </a:cubicBezTo>
                    <a:cubicBezTo>
                      <a:pt x="86" y="32"/>
                      <a:pt x="85" y="28"/>
                      <a:pt x="84" y="25"/>
                    </a:cubicBezTo>
                    <a:cubicBezTo>
                      <a:pt x="85" y="23"/>
                      <a:pt x="86" y="22"/>
                      <a:pt x="85" y="21"/>
                    </a:cubicBezTo>
                    <a:cubicBezTo>
                      <a:pt x="84" y="21"/>
                      <a:pt x="84" y="21"/>
                      <a:pt x="83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0"/>
                      <a:pt x="80" y="17"/>
                      <a:pt x="78" y="15"/>
                    </a:cubicBezTo>
                    <a:cubicBezTo>
                      <a:pt x="79" y="14"/>
                      <a:pt x="79" y="14"/>
                      <a:pt x="80" y="13"/>
                    </a:cubicBezTo>
                    <a:cubicBezTo>
                      <a:pt x="78" y="12"/>
                      <a:pt x="79" y="10"/>
                      <a:pt x="78" y="9"/>
                    </a:cubicBezTo>
                    <a:cubicBezTo>
                      <a:pt x="76" y="6"/>
                      <a:pt x="76" y="8"/>
                      <a:pt x="73" y="7"/>
                    </a:cubicBezTo>
                    <a:cubicBezTo>
                      <a:pt x="69" y="6"/>
                      <a:pt x="66" y="4"/>
                      <a:pt x="65" y="0"/>
                    </a:cubicBezTo>
                    <a:cubicBezTo>
                      <a:pt x="65" y="1"/>
                      <a:pt x="65" y="3"/>
                      <a:pt x="66" y="5"/>
                    </a:cubicBezTo>
                    <a:cubicBezTo>
                      <a:pt x="61" y="2"/>
                      <a:pt x="56" y="2"/>
                      <a:pt x="52" y="6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6"/>
                      <a:pt x="49" y="4"/>
                      <a:pt x="48" y="3"/>
                    </a:cubicBezTo>
                    <a:cubicBezTo>
                      <a:pt x="48" y="5"/>
                      <a:pt x="48" y="6"/>
                      <a:pt x="49" y="8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5" y="11"/>
                      <a:pt x="44" y="12"/>
                      <a:pt x="44" y="13"/>
                    </a:cubicBezTo>
                    <a:cubicBezTo>
                      <a:pt x="42" y="12"/>
                      <a:pt x="40" y="11"/>
                      <a:pt x="39" y="12"/>
                    </a:cubicBezTo>
                    <a:cubicBezTo>
                      <a:pt x="37" y="13"/>
                      <a:pt x="38" y="15"/>
                      <a:pt x="35" y="15"/>
                    </a:cubicBezTo>
                    <a:cubicBezTo>
                      <a:pt x="37" y="16"/>
                      <a:pt x="39" y="16"/>
                      <a:pt x="40" y="17"/>
                    </a:cubicBezTo>
                    <a:cubicBezTo>
                      <a:pt x="36" y="21"/>
                      <a:pt x="33" y="26"/>
                      <a:pt x="30" y="30"/>
                    </a:cubicBezTo>
                    <a:cubicBezTo>
                      <a:pt x="28" y="30"/>
                      <a:pt x="26" y="31"/>
                      <a:pt x="25" y="29"/>
                    </a:cubicBezTo>
                    <a:cubicBezTo>
                      <a:pt x="22" y="32"/>
                      <a:pt x="24" y="34"/>
                      <a:pt x="27" y="34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3" y="42"/>
                      <a:pt x="20" y="50"/>
                      <a:pt x="17" y="60"/>
                    </a:cubicBezTo>
                    <a:cubicBezTo>
                      <a:pt x="15" y="61"/>
                      <a:pt x="13" y="61"/>
                      <a:pt x="11" y="62"/>
                    </a:cubicBezTo>
                    <a:cubicBezTo>
                      <a:pt x="10" y="65"/>
                      <a:pt x="12" y="66"/>
                      <a:pt x="12" y="68"/>
                    </a:cubicBezTo>
                    <a:cubicBezTo>
                      <a:pt x="11" y="71"/>
                      <a:pt x="9" y="72"/>
                      <a:pt x="8" y="74"/>
                    </a:cubicBezTo>
                    <a:cubicBezTo>
                      <a:pt x="7" y="76"/>
                      <a:pt x="9" y="79"/>
                      <a:pt x="7" y="80"/>
                    </a:cubicBezTo>
                    <a:cubicBezTo>
                      <a:pt x="6" y="82"/>
                      <a:pt x="4" y="80"/>
                      <a:pt x="2" y="82"/>
                    </a:cubicBezTo>
                    <a:cubicBezTo>
                      <a:pt x="0" y="86"/>
                      <a:pt x="5" y="85"/>
                      <a:pt x="6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9"/>
                      <a:pt x="6" y="90"/>
                      <a:pt x="6" y="92"/>
                    </a:cubicBezTo>
                    <a:cubicBezTo>
                      <a:pt x="5" y="93"/>
                      <a:pt x="3" y="95"/>
                      <a:pt x="3" y="97"/>
                    </a:cubicBezTo>
                    <a:cubicBezTo>
                      <a:pt x="2" y="97"/>
                      <a:pt x="1" y="97"/>
                      <a:pt x="0" y="97"/>
                    </a:cubicBezTo>
                    <a:cubicBezTo>
                      <a:pt x="1" y="98"/>
                      <a:pt x="2" y="100"/>
                      <a:pt x="2" y="101"/>
                    </a:cubicBezTo>
                    <a:cubicBezTo>
                      <a:pt x="2" y="103"/>
                      <a:pt x="0" y="104"/>
                      <a:pt x="0" y="106"/>
                    </a:cubicBezTo>
                    <a:cubicBezTo>
                      <a:pt x="2" y="106"/>
                      <a:pt x="4" y="106"/>
                      <a:pt x="5" y="106"/>
                    </a:cubicBezTo>
                    <a:cubicBezTo>
                      <a:pt x="5" y="109"/>
                      <a:pt x="5" y="112"/>
                      <a:pt x="6" y="114"/>
                    </a:cubicBezTo>
                    <a:cubicBezTo>
                      <a:pt x="6" y="117"/>
                      <a:pt x="7" y="120"/>
                      <a:pt x="9" y="123"/>
                    </a:cubicBezTo>
                    <a:cubicBezTo>
                      <a:pt x="9" y="124"/>
                      <a:pt x="9" y="125"/>
                      <a:pt x="9" y="125"/>
                    </a:cubicBezTo>
                    <a:cubicBezTo>
                      <a:pt x="8" y="129"/>
                      <a:pt x="7" y="130"/>
                      <a:pt x="6" y="133"/>
                    </a:cubicBezTo>
                    <a:cubicBezTo>
                      <a:pt x="9" y="135"/>
                      <a:pt x="10" y="132"/>
                      <a:pt x="11" y="129"/>
                    </a:cubicBezTo>
                    <a:cubicBezTo>
                      <a:pt x="11" y="129"/>
                      <a:pt x="11" y="129"/>
                      <a:pt x="12" y="129"/>
                    </a:cubicBezTo>
                    <a:cubicBezTo>
                      <a:pt x="16" y="137"/>
                      <a:pt x="23" y="145"/>
                      <a:pt x="30" y="149"/>
                    </a:cubicBezTo>
                    <a:cubicBezTo>
                      <a:pt x="30" y="149"/>
                      <a:pt x="29" y="150"/>
                      <a:pt x="30" y="151"/>
                    </a:cubicBezTo>
                    <a:cubicBezTo>
                      <a:pt x="31" y="151"/>
                      <a:pt x="32" y="150"/>
                      <a:pt x="32" y="149"/>
                    </a:cubicBezTo>
                    <a:cubicBezTo>
                      <a:pt x="33" y="150"/>
                      <a:pt x="34" y="150"/>
                      <a:pt x="36" y="150"/>
                    </a:cubicBezTo>
                    <a:cubicBezTo>
                      <a:pt x="41" y="151"/>
                      <a:pt x="47" y="150"/>
                      <a:pt x="52" y="148"/>
                    </a:cubicBezTo>
                    <a:cubicBezTo>
                      <a:pt x="52" y="150"/>
                      <a:pt x="52" y="152"/>
                      <a:pt x="55" y="152"/>
                    </a:cubicBezTo>
                    <a:cubicBezTo>
                      <a:pt x="55" y="151"/>
                      <a:pt x="54" y="149"/>
                      <a:pt x="54" y="148"/>
                    </a:cubicBezTo>
                    <a:cubicBezTo>
                      <a:pt x="63" y="144"/>
                      <a:pt x="71" y="139"/>
                      <a:pt x="78" y="134"/>
                    </a:cubicBezTo>
                    <a:cubicBezTo>
                      <a:pt x="79" y="135"/>
                      <a:pt x="79" y="136"/>
                      <a:pt x="80" y="137"/>
                    </a:cubicBezTo>
                    <a:cubicBezTo>
                      <a:pt x="80" y="140"/>
                      <a:pt x="78" y="142"/>
                      <a:pt x="79" y="144"/>
                    </a:cubicBezTo>
                    <a:cubicBezTo>
                      <a:pt x="84" y="142"/>
                      <a:pt x="81" y="137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6" y="129"/>
                      <a:pt x="92" y="127"/>
                      <a:pt x="98" y="124"/>
                    </a:cubicBezTo>
                    <a:cubicBezTo>
                      <a:pt x="98" y="126"/>
                      <a:pt x="99" y="128"/>
                      <a:pt x="100" y="129"/>
                    </a:cubicBezTo>
                    <a:cubicBezTo>
                      <a:pt x="101" y="128"/>
                      <a:pt x="100" y="124"/>
                      <a:pt x="102" y="123"/>
                    </a:cubicBezTo>
                    <a:cubicBezTo>
                      <a:pt x="103" y="121"/>
                      <a:pt x="107" y="124"/>
                      <a:pt x="107" y="121"/>
                    </a:cubicBezTo>
                    <a:cubicBezTo>
                      <a:pt x="105" y="120"/>
                      <a:pt x="104" y="120"/>
                      <a:pt x="102" y="120"/>
                    </a:cubicBezTo>
                    <a:cubicBezTo>
                      <a:pt x="104" y="118"/>
                      <a:pt x="105" y="116"/>
                      <a:pt x="106" y="114"/>
                    </a:cubicBezTo>
                    <a:cubicBezTo>
                      <a:pt x="107" y="112"/>
                      <a:pt x="107" y="109"/>
                      <a:pt x="107" y="106"/>
                    </a:cubicBezTo>
                    <a:cubicBezTo>
                      <a:pt x="108" y="106"/>
                      <a:pt x="108" y="106"/>
                      <a:pt x="108" y="106"/>
                    </a:cubicBezTo>
                    <a:cubicBezTo>
                      <a:pt x="110" y="104"/>
                      <a:pt x="109" y="104"/>
                      <a:pt x="107" y="104"/>
                    </a:cubicBezTo>
                    <a:close/>
                  </a:path>
                </a:pathLst>
              </a:custGeom>
              <a:solidFill>
                <a:srgbClr val="CEB2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4" name="Freeform 1030">
                <a:extLst>
                  <a:ext uri="{FF2B5EF4-FFF2-40B4-BE49-F238E27FC236}">
                    <a16:creationId xmlns:a16="http://schemas.microsoft.com/office/drawing/2014/main" id="{ABFBF186-01A0-4870-972C-C6EEB45FF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035"/>
                <a:ext cx="213" cy="296"/>
              </a:xfrm>
              <a:custGeom>
                <a:avLst/>
                <a:gdLst>
                  <a:gd name="T0" fmla="*/ 50 w 85"/>
                  <a:gd name="T1" fmla="*/ 1912 h 111"/>
                  <a:gd name="T2" fmla="*/ 95 w 85"/>
                  <a:gd name="T3" fmla="*/ 1672 h 111"/>
                  <a:gd name="T4" fmla="*/ 175 w 85"/>
                  <a:gd name="T5" fmla="*/ 1400 h 111"/>
                  <a:gd name="T6" fmla="*/ 396 w 85"/>
                  <a:gd name="T7" fmla="*/ 1195 h 111"/>
                  <a:gd name="T8" fmla="*/ 616 w 85"/>
                  <a:gd name="T9" fmla="*/ 1139 h 111"/>
                  <a:gd name="T10" fmla="*/ 960 w 85"/>
                  <a:gd name="T11" fmla="*/ 1536 h 111"/>
                  <a:gd name="T12" fmla="*/ 942 w 85"/>
                  <a:gd name="T13" fmla="*/ 1899 h 111"/>
                  <a:gd name="T14" fmla="*/ 972 w 85"/>
                  <a:gd name="T15" fmla="*/ 2069 h 111"/>
                  <a:gd name="T16" fmla="*/ 1225 w 85"/>
                  <a:gd name="T17" fmla="*/ 1933 h 111"/>
                  <a:gd name="T18" fmla="*/ 1318 w 85"/>
                  <a:gd name="T19" fmla="*/ 1480 h 111"/>
                  <a:gd name="T20" fmla="*/ 1255 w 85"/>
                  <a:gd name="T21" fmla="*/ 1003 h 111"/>
                  <a:gd name="T22" fmla="*/ 1150 w 85"/>
                  <a:gd name="T23" fmla="*/ 704 h 111"/>
                  <a:gd name="T24" fmla="*/ 1068 w 85"/>
                  <a:gd name="T25" fmla="*/ 435 h 111"/>
                  <a:gd name="T26" fmla="*/ 834 w 85"/>
                  <a:gd name="T27" fmla="*/ 115 h 111"/>
                  <a:gd name="T28" fmla="*/ 471 w 85"/>
                  <a:gd name="T29" fmla="*/ 171 h 111"/>
                  <a:gd name="T30" fmla="*/ 313 w 85"/>
                  <a:gd name="T31" fmla="*/ 533 h 111"/>
                  <a:gd name="T32" fmla="*/ 145 w 85"/>
                  <a:gd name="T33" fmla="*/ 1003 h 111"/>
                  <a:gd name="T34" fmla="*/ 0 w 85"/>
                  <a:gd name="T35" fmla="*/ 1331 h 111"/>
                  <a:gd name="T36" fmla="*/ 0 w 85"/>
                  <a:gd name="T37" fmla="*/ 1821 h 1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85" h="111">
                    <a:moveTo>
                      <a:pt x="3" y="101"/>
                    </a:moveTo>
                    <a:cubicBezTo>
                      <a:pt x="5" y="97"/>
                      <a:pt x="4" y="92"/>
                      <a:pt x="6" y="88"/>
                    </a:cubicBezTo>
                    <a:cubicBezTo>
                      <a:pt x="7" y="83"/>
                      <a:pt x="8" y="78"/>
                      <a:pt x="11" y="74"/>
                    </a:cubicBezTo>
                    <a:cubicBezTo>
                      <a:pt x="15" y="70"/>
                      <a:pt x="21" y="67"/>
                      <a:pt x="25" y="63"/>
                    </a:cubicBezTo>
                    <a:cubicBezTo>
                      <a:pt x="30" y="60"/>
                      <a:pt x="33" y="58"/>
                      <a:pt x="39" y="60"/>
                    </a:cubicBezTo>
                    <a:cubicBezTo>
                      <a:pt x="50" y="64"/>
                      <a:pt x="59" y="69"/>
                      <a:pt x="61" y="81"/>
                    </a:cubicBezTo>
                    <a:cubicBezTo>
                      <a:pt x="62" y="87"/>
                      <a:pt x="61" y="94"/>
                      <a:pt x="60" y="100"/>
                    </a:cubicBezTo>
                    <a:cubicBezTo>
                      <a:pt x="58" y="104"/>
                      <a:pt x="56" y="111"/>
                      <a:pt x="62" y="109"/>
                    </a:cubicBezTo>
                    <a:cubicBezTo>
                      <a:pt x="67" y="108"/>
                      <a:pt x="74" y="107"/>
                      <a:pt x="78" y="102"/>
                    </a:cubicBezTo>
                    <a:cubicBezTo>
                      <a:pt x="85" y="95"/>
                      <a:pt x="84" y="87"/>
                      <a:pt x="84" y="78"/>
                    </a:cubicBezTo>
                    <a:cubicBezTo>
                      <a:pt x="85" y="70"/>
                      <a:pt x="82" y="61"/>
                      <a:pt x="80" y="53"/>
                    </a:cubicBezTo>
                    <a:cubicBezTo>
                      <a:pt x="78" y="47"/>
                      <a:pt x="76" y="42"/>
                      <a:pt x="73" y="37"/>
                    </a:cubicBezTo>
                    <a:cubicBezTo>
                      <a:pt x="71" y="32"/>
                      <a:pt x="70" y="28"/>
                      <a:pt x="68" y="23"/>
                    </a:cubicBezTo>
                    <a:cubicBezTo>
                      <a:pt x="65" y="16"/>
                      <a:pt x="60" y="11"/>
                      <a:pt x="53" y="6"/>
                    </a:cubicBezTo>
                    <a:cubicBezTo>
                      <a:pt x="46" y="0"/>
                      <a:pt x="37" y="3"/>
                      <a:pt x="30" y="9"/>
                    </a:cubicBezTo>
                    <a:cubicBezTo>
                      <a:pt x="23" y="14"/>
                      <a:pt x="22" y="21"/>
                      <a:pt x="20" y="28"/>
                    </a:cubicBezTo>
                    <a:cubicBezTo>
                      <a:pt x="17" y="37"/>
                      <a:pt x="13" y="45"/>
                      <a:pt x="9" y="53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96"/>
                      <a:pt x="0" y="96"/>
                      <a:pt x="0" y="96"/>
                    </a:cubicBezTo>
                  </a:path>
                </a:pathLst>
              </a:custGeom>
              <a:solidFill>
                <a:srgbClr val="C0A7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5" name="Freeform 1031">
                <a:extLst>
                  <a:ext uri="{FF2B5EF4-FFF2-40B4-BE49-F238E27FC236}">
                    <a16:creationId xmlns:a16="http://schemas.microsoft.com/office/drawing/2014/main" id="{D39A8B38-F02C-49E1-B504-F3D8DB60F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979"/>
                <a:ext cx="275" cy="384"/>
              </a:xfrm>
              <a:custGeom>
                <a:avLst/>
                <a:gdLst>
                  <a:gd name="T0" fmla="*/ 1595 w 110"/>
                  <a:gd name="T1" fmla="*/ 2275 h 144"/>
                  <a:gd name="T2" fmla="*/ 1675 w 110"/>
                  <a:gd name="T3" fmla="*/ 2013 h 144"/>
                  <a:gd name="T4" fmla="*/ 1675 w 110"/>
                  <a:gd name="T5" fmla="*/ 1971 h 144"/>
                  <a:gd name="T6" fmla="*/ 1688 w 110"/>
                  <a:gd name="T7" fmla="*/ 1672 h 144"/>
                  <a:gd name="T8" fmla="*/ 1658 w 110"/>
                  <a:gd name="T9" fmla="*/ 1613 h 144"/>
                  <a:gd name="T10" fmla="*/ 1613 w 110"/>
                  <a:gd name="T11" fmla="*/ 1251 h 144"/>
                  <a:gd name="T12" fmla="*/ 1520 w 110"/>
                  <a:gd name="T13" fmla="*/ 1160 h 144"/>
                  <a:gd name="T14" fmla="*/ 1395 w 110"/>
                  <a:gd name="T15" fmla="*/ 739 h 144"/>
                  <a:gd name="T16" fmla="*/ 1408 w 110"/>
                  <a:gd name="T17" fmla="*/ 683 h 144"/>
                  <a:gd name="T18" fmla="*/ 1395 w 110"/>
                  <a:gd name="T19" fmla="*/ 648 h 144"/>
                  <a:gd name="T20" fmla="*/ 1313 w 110"/>
                  <a:gd name="T21" fmla="*/ 477 h 144"/>
                  <a:gd name="T22" fmla="*/ 1300 w 110"/>
                  <a:gd name="T23" fmla="*/ 419 h 144"/>
                  <a:gd name="T24" fmla="*/ 1220 w 110"/>
                  <a:gd name="T25" fmla="*/ 285 h 144"/>
                  <a:gd name="T26" fmla="*/ 1220 w 110"/>
                  <a:gd name="T27" fmla="*/ 171 h 144"/>
                  <a:gd name="T28" fmla="*/ 1020 w 110"/>
                  <a:gd name="T29" fmla="*/ 0 h 144"/>
                  <a:gd name="T30" fmla="*/ 813 w 110"/>
                  <a:gd name="T31" fmla="*/ 115 h 144"/>
                  <a:gd name="T32" fmla="*/ 750 w 110"/>
                  <a:gd name="T33" fmla="*/ 56 h 144"/>
                  <a:gd name="T34" fmla="*/ 720 w 110"/>
                  <a:gd name="T35" fmla="*/ 205 h 144"/>
                  <a:gd name="T36" fmla="*/ 613 w 110"/>
                  <a:gd name="T37" fmla="*/ 227 h 144"/>
                  <a:gd name="T38" fmla="*/ 625 w 110"/>
                  <a:gd name="T39" fmla="*/ 320 h 144"/>
                  <a:gd name="T40" fmla="*/ 395 w 110"/>
                  <a:gd name="T41" fmla="*/ 547 h 144"/>
                  <a:gd name="T42" fmla="*/ 425 w 110"/>
                  <a:gd name="T43" fmla="*/ 661 h 144"/>
                  <a:gd name="T44" fmla="*/ 175 w 110"/>
                  <a:gd name="T45" fmla="*/ 1173 h 144"/>
                  <a:gd name="T46" fmla="*/ 125 w 110"/>
                  <a:gd name="T47" fmla="*/ 1400 h 144"/>
                  <a:gd name="T48" fmla="*/ 33 w 110"/>
                  <a:gd name="T49" fmla="*/ 1557 h 144"/>
                  <a:gd name="T50" fmla="*/ 113 w 110"/>
                  <a:gd name="T51" fmla="*/ 1651 h 144"/>
                  <a:gd name="T52" fmla="*/ 50 w 110"/>
                  <a:gd name="T53" fmla="*/ 1843 h 144"/>
                  <a:gd name="T54" fmla="*/ 33 w 110"/>
                  <a:gd name="T55" fmla="*/ 1912 h 144"/>
                  <a:gd name="T56" fmla="*/ 83 w 110"/>
                  <a:gd name="T57" fmla="*/ 2013 h 144"/>
                  <a:gd name="T58" fmla="*/ 145 w 110"/>
                  <a:gd name="T59" fmla="*/ 2333 h 144"/>
                  <a:gd name="T60" fmla="*/ 95 w 110"/>
                  <a:gd name="T61" fmla="*/ 2525 h 144"/>
                  <a:gd name="T62" fmla="*/ 188 w 110"/>
                  <a:gd name="T63" fmla="*/ 2445 h 144"/>
                  <a:gd name="T64" fmla="*/ 300 w 110"/>
                  <a:gd name="T65" fmla="*/ 2445 h 144"/>
                  <a:gd name="T66" fmla="*/ 250 w 110"/>
                  <a:gd name="T67" fmla="*/ 2013 h 144"/>
                  <a:gd name="T68" fmla="*/ 333 w 110"/>
                  <a:gd name="T69" fmla="*/ 1515 h 144"/>
                  <a:gd name="T70" fmla="*/ 550 w 110"/>
                  <a:gd name="T71" fmla="*/ 1117 h 144"/>
                  <a:gd name="T72" fmla="*/ 925 w 110"/>
                  <a:gd name="T73" fmla="*/ 739 h 144"/>
                  <a:gd name="T74" fmla="*/ 1175 w 110"/>
                  <a:gd name="T75" fmla="*/ 989 h 144"/>
                  <a:gd name="T76" fmla="*/ 1250 w 110"/>
                  <a:gd name="T77" fmla="*/ 1195 h 144"/>
                  <a:gd name="T78" fmla="*/ 1375 w 110"/>
                  <a:gd name="T79" fmla="*/ 1459 h 144"/>
                  <a:gd name="T80" fmla="*/ 1395 w 110"/>
                  <a:gd name="T81" fmla="*/ 2069 h 144"/>
                  <a:gd name="T82" fmla="*/ 1270 w 110"/>
                  <a:gd name="T83" fmla="*/ 2296 h 144"/>
                  <a:gd name="T84" fmla="*/ 1050 w 110"/>
                  <a:gd name="T85" fmla="*/ 2539 h 144"/>
                  <a:gd name="T86" fmla="*/ 1220 w 110"/>
                  <a:gd name="T87" fmla="*/ 2539 h 144"/>
                  <a:gd name="T88" fmla="*/ 1238 w 110"/>
                  <a:gd name="T89" fmla="*/ 2731 h 144"/>
                  <a:gd name="T90" fmla="*/ 1250 w 110"/>
                  <a:gd name="T91" fmla="*/ 2525 h 144"/>
                  <a:gd name="T92" fmla="*/ 1563 w 110"/>
                  <a:gd name="T93" fmla="*/ 2445 h 144"/>
                  <a:gd name="T94" fmla="*/ 1675 w 110"/>
                  <a:gd name="T95" fmla="*/ 2296 h 14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10" h="144">
                    <a:moveTo>
                      <a:pt x="107" y="121"/>
                    </a:moveTo>
                    <a:cubicBezTo>
                      <a:pt x="105" y="120"/>
                      <a:pt x="104" y="120"/>
                      <a:pt x="102" y="120"/>
                    </a:cubicBezTo>
                    <a:cubicBezTo>
                      <a:pt x="104" y="118"/>
                      <a:pt x="105" y="116"/>
                      <a:pt x="106" y="114"/>
                    </a:cubicBezTo>
                    <a:cubicBezTo>
                      <a:pt x="107" y="112"/>
                      <a:pt x="107" y="109"/>
                      <a:pt x="107" y="106"/>
                    </a:cubicBezTo>
                    <a:cubicBezTo>
                      <a:pt x="108" y="106"/>
                      <a:pt x="108" y="106"/>
                      <a:pt x="108" y="106"/>
                    </a:cubicBezTo>
                    <a:cubicBezTo>
                      <a:pt x="110" y="104"/>
                      <a:pt x="109" y="104"/>
                      <a:pt x="107" y="104"/>
                    </a:cubicBezTo>
                    <a:cubicBezTo>
                      <a:pt x="108" y="99"/>
                      <a:pt x="107" y="94"/>
                      <a:pt x="106" y="88"/>
                    </a:cubicBezTo>
                    <a:cubicBezTo>
                      <a:pt x="107" y="88"/>
                      <a:pt x="108" y="88"/>
                      <a:pt x="108" y="88"/>
                    </a:cubicBezTo>
                    <a:cubicBezTo>
                      <a:pt x="108" y="86"/>
                      <a:pt x="110" y="84"/>
                      <a:pt x="109" y="83"/>
                    </a:cubicBezTo>
                    <a:cubicBezTo>
                      <a:pt x="108" y="84"/>
                      <a:pt x="107" y="84"/>
                      <a:pt x="106" y="85"/>
                    </a:cubicBezTo>
                    <a:cubicBezTo>
                      <a:pt x="104" y="79"/>
                      <a:pt x="103" y="73"/>
                      <a:pt x="101" y="68"/>
                    </a:cubicBezTo>
                    <a:cubicBezTo>
                      <a:pt x="102" y="68"/>
                      <a:pt x="103" y="67"/>
                      <a:pt x="103" y="66"/>
                    </a:cubicBezTo>
                    <a:cubicBezTo>
                      <a:pt x="102" y="66"/>
                      <a:pt x="101" y="66"/>
                      <a:pt x="100" y="66"/>
                    </a:cubicBezTo>
                    <a:cubicBezTo>
                      <a:pt x="99" y="64"/>
                      <a:pt x="98" y="62"/>
                      <a:pt x="97" y="61"/>
                    </a:cubicBezTo>
                    <a:cubicBezTo>
                      <a:pt x="93" y="54"/>
                      <a:pt x="92" y="47"/>
                      <a:pt x="88" y="39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90" y="38"/>
                      <a:pt x="90" y="38"/>
                      <a:pt x="91" y="38"/>
                    </a:cubicBezTo>
                    <a:cubicBezTo>
                      <a:pt x="91" y="37"/>
                      <a:pt x="90" y="36"/>
                      <a:pt x="90" y="36"/>
                    </a:cubicBezTo>
                    <a:cubicBezTo>
                      <a:pt x="90" y="34"/>
                      <a:pt x="93" y="32"/>
                      <a:pt x="92" y="31"/>
                    </a:cubicBezTo>
                    <a:cubicBezTo>
                      <a:pt x="90" y="31"/>
                      <a:pt x="90" y="33"/>
                      <a:pt x="89" y="34"/>
                    </a:cubicBezTo>
                    <a:cubicBezTo>
                      <a:pt x="88" y="35"/>
                      <a:pt x="87" y="35"/>
                      <a:pt x="87" y="35"/>
                    </a:cubicBezTo>
                    <a:cubicBezTo>
                      <a:pt x="86" y="32"/>
                      <a:pt x="85" y="28"/>
                      <a:pt x="84" y="25"/>
                    </a:cubicBezTo>
                    <a:cubicBezTo>
                      <a:pt x="85" y="23"/>
                      <a:pt x="86" y="22"/>
                      <a:pt x="85" y="21"/>
                    </a:cubicBezTo>
                    <a:cubicBezTo>
                      <a:pt x="84" y="21"/>
                      <a:pt x="84" y="21"/>
                      <a:pt x="83" y="22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2" y="20"/>
                      <a:pt x="80" y="17"/>
                      <a:pt x="78" y="15"/>
                    </a:cubicBezTo>
                    <a:cubicBezTo>
                      <a:pt x="79" y="14"/>
                      <a:pt x="79" y="14"/>
                      <a:pt x="80" y="13"/>
                    </a:cubicBezTo>
                    <a:cubicBezTo>
                      <a:pt x="78" y="12"/>
                      <a:pt x="79" y="10"/>
                      <a:pt x="78" y="9"/>
                    </a:cubicBezTo>
                    <a:cubicBezTo>
                      <a:pt x="76" y="6"/>
                      <a:pt x="76" y="8"/>
                      <a:pt x="73" y="7"/>
                    </a:cubicBezTo>
                    <a:cubicBezTo>
                      <a:pt x="69" y="6"/>
                      <a:pt x="66" y="4"/>
                      <a:pt x="65" y="0"/>
                    </a:cubicBezTo>
                    <a:cubicBezTo>
                      <a:pt x="65" y="1"/>
                      <a:pt x="65" y="3"/>
                      <a:pt x="66" y="5"/>
                    </a:cubicBezTo>
                    <a:cubicBezTo>
                      <a:pt x="61" y="2"/>
                      <a:pt x="56" y="2"/>
                      <a:pt x="52" y="6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6"/>
                      <a:pt x="49" y="4"/>
                      <a:pt x="48" y="3"/>
                    </a:cubicBezTo>
                    <a:cubicBezTo>
                      <a:pt x="48" y="5"/>
                      <a:pt x="48" y="6"/>
                      <a:pt x="49" y="8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5" y="11"/>
                      <a:pt x="44" y="12"/>
                      <a:pt x="44" y="13"/>
                    </a:cubicBezTo>
                    <a:cubicBezTo>
                      <a:pt x="42" y="12"/>
                      <a:pt x="40" y="11"/>
                      <a:pt x="39" y="12"/>
                    </a:cubicBezTo>
                    <a:cubicBezTo>
                      <a:pt x="37" y="13"/>
                      <a:pt x="38" y="15"/>
                      <a:pt x="35" y="15"/>
                    </a:cubicBezTo>
                    <a:cubicBezTo>
                      <a:pt x="37" y="16"/>
                      <a:pt x="39" y="16"/>
                      <a:pt x="40" y="17"/>
                    </a:cubicBezTo>
                    <a:cubicBezTo>
                      <a:pt x="36" y="21"/>
                      <a:pt x="33" y="26"/>
                      <a:pt x="30" y="30"/>
                    </a:cubicBezTo>
                    <a:cubicBezTo>
                      <a:pt x="28" y="30"/>
                      <a:pt x="26" y="31"/>
                      <a:pt x="25" y="29"/>
                    </a:cubicBezTo>
                    <a:cubicBezTo>
                      <a:pt x="22" y="32"/>
                      <a:pt x="24" y="34"/>
                      <a:pt x="27" y="34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3" y="42"/>
                      <a:pt x="20" y="50"/>
                      <a:pt x="17" y="60"/>
                    </a:cubicBezTo>
                    <a:cubicBezTo>
                      <a:pt x="15" y="61"/>
                      <a:pt x="13" y="61"/>
                      <a:pt x="11" y="62"/>
                    </a:cubicBezTo>
                    <a:cubicBezTo>
                      <a:pt x="10" y="65"/>
                      <a:pt x="12" y="66"/>
                      <a:pt x="12" y="68"/>
                    </a:cubicBezTo>
                    <a:cubicBezTo>
                      <a:pt x="11" y="71"/>
                      <a:pt x="9" y="72"/>
                      <a:pt x="8" y="74"/>
                    </a:cubicBezTo>
                    <a:cubicBezTo>
                      <a:pt x="7" y="76"/>
                      <a:pt x="9" y="79"/>
                      <a:pt x="7" y="80"/>
                    </a:cubicBezTo>
                    <a:cubicBezTo>
                      <a:pt x="6" y="82"/>
                      <a:pt x="4" y="80"/>
                      <a:pt x="2" y="82"/>
                    </a:cubicBezTo>
                    <a:cubicBezTo>
                      <a:pt x="0" y="86"/>
                      <a:pt x="5" y="85"/>
                      <a:pt x="6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7" y="89"/>
                      <a:pt x="6" y="90"/>
                      <a:pt x="6" y="92"/>
                    </a:cubicBezTo>
                    <a:cubicBezTo>
                      <a:pt x="5" y="93"/>
                      <a:pt x="3" y="95"/>
                      <a:pt x="3" y="97"/>
                    </a:cubicBezTo>
                    <a:cubicBezTo>
                      <a:pt x="2" y="97"/>
                      <a:pt x="1" y="97"/>
                      <a:pt x="0" y="97"/>
                    </a:cubicBezTo>
                    <a:cubicBezTo>
                      <a:pt x="1" y="98"/>
                      <a:pt x="2" y="100"/>
                      <a:pt x="2" y="101"/>
                    </a:cubicBezTo>
                    <a:cubicBezTo>
                      <a:pt x="2" y="103"/>
                      <a:pt x="0" y="104"/>
                      <a:pt x="0" y="106"/>
                    </a:cubicBezTo>
                    <a:cubicBezTo>
                      <a:pt x="2" y="106"/>
                      <a:pt x="4" y="106"/>
                      <a:pt x="5" y="106"/>
                    </a:cubicBezTo>
                    <a:cubicBezTo>
                      <a:pt x="5" y="109"/>
                      <a:pt x="5" y="112"/>
                      <a:pt x="6" y="114"/>
                    </a:cubicBezTo>
                    <a:cubicBezTo>
                      <a:pt x="6" y="117"/>
                      <a:pt x="7" y="120"/>
                      <a:pt x="9" y="123"/>
                    </a:cubicBezTo>
                    <a:cubicBezTo>
                      <a:pt x="9" y="124"/>
                      <a:pt x="9" y="125"/>
                      <a:pt x="9" y="125"/>
                    </a:cubicBezTo>
                    <a:cubicBezTo>
                      <a:pt x="8" y="129"/>
                      <a:pt x="7" y="130"/>
                      <a:pt x="6" y="133"/>
                    </a:cubicBezTo>
                    <a:cubicBezTo>
                      <a:pt x="9" y="135"/>
                      <a:pt x="10" y="132"/>
                      <a:pt x="11" y="129"/>
                    </a:cubicBezTo>
                    <a:cubicBezTo>
                      <a:pt x="11" y="129"/>
                      <a:pt x="11" y="129"/>
                      <a:pt x="12" y="129"/>
                    </a:cubicBezTo>
                    <a:cubicBezTo>
                      <a:pt x="13" y="130"/>
                      <a:pt x="13" y="132"/>
                      <a:pt x="14" y="133"/>
                    </a:cubicBezTo>
                    <a:cubicBezTo>
                      <a:pt x="19" y="129"/>
                      <a:pt x="19" y="129"/>
                      <a:pt x="19" y="129"/>
                    </a:cubicBezTo>
                    <a:cubicBezTo>
                      <a:pt x="15" y="129"/>
                      <a:pt x="15" y="121"/>
                      <a:pt x="16" y="118"/>
                    </a:cubicBezTo>
                    <a:cubicBezTo>
                      <a:pt x="18" y="113"/>
                      <a:pt x="16" y="111"/>
                      <a:pt x="16" y="106"/>
                    </a:cubicBezTo>
                    <a:cubicBezTo>
                      <a:pt x="15" y="101"/>
                      <a:pt x="15" y="97"/>
                      <a:pt x="17" y="92"/>
                    </a:cubicBezTo>
                    <a:cubicBezTo>
                      <a:pt x="18" y="88"/>
                      <a:pt x="19" y="83"/>
                      <a:pt x="21" y="80"/>
                    </a:cubicBezTo>
                    <a:cubicBezTo>
                      <a:pt x="24" y="77"/>
                      <a:pt x="27" y="76"/>
                      <a:pt x="28" y="72"/>
                    </a:cubicBezTo>
                    <a:cubicBezTo>
                      <a:pt x="30" y="67"/>
                      <a:pt x="33" y="63"/>
                      <a:pt x="35" y="59"/>
                    </a:cubicBezTo>
                    <a:cubicBezTo>
                      <a:pt x="38" y="51"/>
                      <a:pt x="39" y="39"/>
                      <a:pt x="48" y="35"/>
                    </a:cubicBezTo>
                    <a:cubicBezTo>
                      <a:pt x="52" y="34"/>
                      <a:pt x="56" y="37"/>
                      <a:pt x="59" y="39"/>
                    </a:cubicBezTo>
                    <a:cubicBezTo>
                      <a:pt x="63" y="41"/>
                      <a:pt x="65" y="41"/>
                      <a:pt x="69" y="43"/>
                    </a:cubicBezTo>
                    <a:cubicBezTo>
                      <a:pt x="73" y="45"/>
                      <a:pt x="73" y="48"/>
                      <a:pt x="75" y="52"/>
                    </a:cubicBezTo>
                    <a:cubicBezTo>
                      <a:pt x="75" y="53"/>
                      <a:pt x="76" y="54"/>
                      <a:pt x="78" y="56"/>
                    </a:cubicBezTo>
                    <a:cubicBezTo>
                      <a:pt x="79" y="58"/>
                      <a:pt x="79" y="61"/>
                      <a:pt x="80" y="63"/>
                    </a:cubicBezTo>
                    <a:cubicBezTo>
                      <a:pt x="81" y="66"/>
                      <a:pt x="83" y="67"/>
                      <a:pt x="85" y="70"/>
                    </a:cubicBezTo>
                    <a:cubicBezTo>
                      <a:pt x="86" y="72"/>
                      <a:pt x="87" y="74"/>
                      <a:pt x="88" y="77"/>
                    </a:cubicBezTo>
                    <a:cubicBezTo>
                      <a:pt x="91" y="83"/>
                      <a:pt x="93" y="92"/>
                      <a:pt x="92" y="99"/>
                    </a:cubicBezTo>
                    <a:cubicBezTo>
                      <a:pt x="92" y="102"/>
                      <a:pt x="90" y="105"/>
                      <a:pt x="89" y="109"/>
                    </a:cubicBezTo>
                    <a:cubicBezTo>
                      <a:pt x="88" y="112"/>
                      <a:pt x="88" y="116"/>
                      <a:pt x="86" y="118"/>
                    </a:cubicBezTo>
                    <a:cubicBezTo>
                      <a:pt x="84" y="120"/>
                      <a:pt x="82" y="120"/>
                      <a:pt x="81" y="121"/>
                    </a:cubicBezTo>
                    <a:cubicBezTo>
                      <a:pt x="78" y="122"/>
                      <a:pt x="77" y="126"/>
                      <a:pt x="75" y="128"/>
                    </a:cubicBezTo>
                    <a:cubicBezTo>
                      <a:pt x="72" y="130"/>
                      <a:pt x="69" y="132"/>
                      <a:pt x="67" y="134"/>
                    </a:cubicBezTo>
                    <a:cubicBezTo>
                      <a:pt x="65" y="136"/>
                      <a:pt x="63" y="141"/>
                      <a:pt x="63" y="144"/>
                    </a:cubicBezTo>
                    <a:cubicBezTo>
                      <a:pt x="68" y="141"/>
                      <a:pt x="74" y="138"/>
                      <a:pt x="78" y="134"/>
                    </a:cubicBezTo>
                    <a:cubicBezTo>
                      <a:pt x="79" y="135"/>
                      <a:pt x="79" y="136"/>
                      <a:pt x="80" y="137"/>
                    </a:cubicBezTo>
                    <a:cubicBezTo>
                      <a:pt x="80" y="140"/>
                      <a:pt x="78" y="142"/>
                      <a:pt x="79" y="144"/>
                    </a:cubicBezTo>
                    <a:cubicBezTo>
                      <a:pt x="84" y="142"/>
                      <a:pt x="81" y="137"/>
                      <a:pt x="80" y="133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6" y="129"/>
                      <a:pt x="92" y="127"/>
                      <a:pt x="98" y="124"/>
                    </a:cubicBezTo>
                    <a:cubicBezTo>
                      <a:pt x="98" y="126"/>
                      <a:pt x="99" y="128"/>
                      <a:pt x="100" y="129"/>
                    </a:cubicBezTo>
                    <a:cubicBezTo>
                      <a:pt x="101" y="128"/>
                      <a:pt x="100" y="124"/>
                      <a:pt x="102" y="123"/>
                    </a:cubicBezTo>
                    <a:cubicBezTo>
                      <a:pt x="103" y="121"/>
                      <a:pt x="107" y="124"/>
                      <a:pt x="107" y="121"/>
                    </a:cubicBezTo>
                    <a:close/>
                  </a:path>
                </a:pathLst>
              </a:custGeom>
              <a:solidFill>
                <a:srgbClr val="AD9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6" name="Freeform 1032">
                <a:extLst>
                  <a:ext uri="{FF2B5EF4-FFF2-40B4-BE49-F238E27FC236}">
                    <a16:creationId xmlns:a16="http://schemas.microsoft.com/office/drawing/2014/main" id="{196E0CD1-96B8-41BE-AF32-39D8A4937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840"/>
                <a:ext cx="220" cy="373"/>
              </a:xfrm>
              <a:custGeom>
                <a:avLst/>
                <a:gdLst>
                  <a:gd name="T0" fmla="*/ 1375 w 88"/>
                  <a:gd name="T1" fmla="*/ 0 h 140"/>
                  <a:gd name="T2" fmla="*/ 770 w 88"/>
                  <a:gd name="T3" fmla="*/ 623 h 140"/>
                  <a:gd name="T4" fmla="*/ 0 w 88"/>
                  <a:gd name="T5" fmla="*/ 2648 h 140"/>
                  <a:gd name="T6" fmla="*/ 863 w 88"/>
                  <a:gd name="T7" fmla="*/ 623 h 140"/>
                  <a:gd name="T8" fmla="*/ 1375 w 88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40">
                    <a:moveTo>
                      <a:pt x="88" y="0"/>
                    </a:moveTo>
                    <a:cubicBezTo>
                      <a:pt x="74" y="1"/>
                      <a:pt x="60" y="11"/>
                      <a:pt x="49" y="33"/>
                    </a:cubicBezTo>
                    <a:cubicBezTo>
                      <a:pt x="38" y="55"/>
                      <a:pt x="4" y="124"/>
                      <a:pt x="0" y="140"/>
                    </a:cubicBezTo>
                    <a:cubicBezTo>
                      <a:pt x="10" y="117"/>
                      <a:pt x="46" y="47"/>
                      <a:pt x="55" y="33"/>
                    </a:cubicBezTo>
                    <a:cubicBezTo>
                      <a:pt x="63" y="20"/>
                      <a:pt x="70" y="4"/>
                      <a:pt x="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7" name="Freeform 1033">
                <a:extLst>
                  <a:ext uri="{FF2B5EF4-FFF2-40B4-BE49-F238E27FC236}">
                    <a16:creationId xmlns:a16="http://schemas.microsoft.com/office/drawing/2014/main" id="{0AE1C91F-DE2D-4EF9-97CB-68D679DB5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2264"/>
                <a:ext cx="338" cy="275"/>
              </a:xfrm>
              <a:custGeom>
                <a:avLst/>
                <a:gdLst>
                  <a:gd name="T0" fmla="*/ 1555 w 135"/>
                  <a:gd name="T1" fmla="*/ 1412 h 103"/>
                  <a:gd name="T2" fmla="*/ 0 w 135"/>
                  <a:gd name="T3" fmla="*/ 1925 h 103"/>
                  <a:gd name="T4" fmla="*/ 1567 w 135"/>
                  <a:gd name="T5" fmla="*/ 1503 h 103"/>
                  <a:gd name="T6" fmla="*/ 2025 w 135"/>
                  <a:gd name="T7" fmla="*/ 0 h 103"/>
                  <a:gd name="T8" fmla="*/ 1555 w 135"/>
                  <a:gd name="T9" fmla="*/ 1412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103">
                    <a:moveTo>
                      <a:pt x="99" y="74"/>
                    </a:moveTo>
                    <a:cubicBezTo>
                      <a:pt x="71" y="102"/>
                      <a:pt x="17" y="100"/>
                      <a:pt x="0" y="101"/>
                    </a:cubicBezTo>
                    <a:cubicBezTo>
                      <a:pt x="17" y="103"/>
                      <a:pt x="73" y="103"/>
                      <a:pt x="100" y="79"/>
                    </a:cubicBezTo>
                    <a:cubicBezTo>
                      <a:pt x="127" y="54"/>
                      <a:pt x="135" y="16"/>
                      <a:pt x="129" y="0"/>
                    </a:cubicBezTo>
                    <a:cubicBezTo>
                      <a:pt x="128" y="38"/>
                      <a:pt x="117" y="54"/>
                      <a:pt x="99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8" name="Freeform 1034">
                <a:extLst>
                  <a:ext uri="{FF2B5EF4-FFF2-40B4-BE49-F238E27FC236}">
                    <a16:creationId xmlns:a16="http://schemas.microsoft.com/office/drawing/2014/main" id="{87208CDC-2929-4AD4-BEB8-0C1A404C8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387"/>
                <a:ext cx="280" cy="448"/>
              </a:xfrm>
              <a:custGeom>
                <a:avLst/>
                <a:gdLst>
                  <a:gd name="T0" fmla="*/ 125 w 112"/>
                  <a:gd name="T1" fmla="*/ 1216 h 168"/>
                  <a:gd name="T2" fmla="*/ 1238 w 112"/>
                  <a:gd name="T3" fmla="*/ 776 h 168"/>
                  <a:gd name="T4" fmla="*/ 1750 w 112"/>
                  <a:gd name="T5" fmla="*/ 0 h 168"/>
                  <a:gd name="T6" fmla="*/ 1270 w 112"/>
                  <a:gd name="T7" fmla="*/ 2411 h 168"/>
                  <a:gd name="T8" fmla="*/ 0 w 112"/>
                  <a:gd name="T9" fmla="*/ 3187 h 168"/>
                  <a:gd name="T10" fmla="*/ 1050 w 112"/>
                  <a:gd name="T11" fmla="*/ 2312 h 168"/>
                  <a:gd name="T12" fmla="*/ 875 w 112"/>
                  <a:gd name="T13" fmla="*/ 1288 h 168"/>
                  <a:gd name="T14" fmla="*/ 125 w 112"/>
                  <a:gd name="T15" fmla="*/ 1216 h 1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168">
                    <a:moveTo>
                      <a:pt x="8" y="64"/>
                    </a:moveTo>
                    <a:cubicBezTo>
                      <a:pt x="22" y="64"/>
                      <a:pt x="57" y="60"/>
                      <a:pt x="79" y="41"/>
                    </a:cubicBezTo>
                    <a:cubicBezTo>
                      <a:pt x="102" y="22"/>
                      <a:pt x="110" y="6"/>
                      <a:pt x="112" y="0"/>
                    </a:cubicBezTo>
                    <a:cubicBezTo>
                      <a:pt x="109" y="21"/>
                      <a:pt x="100" y="72"/>
                      <a:pt x="81" y="127"/>
                    </a:cubicBezTo>
                    <a:cubicBezTo>
                      <a:pt x="78" y="134"/>
                      <a:pt x="58" y="168"/>
                      <a:pt x="0" y="168"/>
                    </a:cubicBezTo>
                    <a:cubicBezTo>
                      <a:pt x="25" y="164"/>
                      <a:pt x="52" y="158"/>
                      <a:pt x="67" y="122"/>
                    </a:cubicBezTo>
                    <a:cubicBezTo>
                      <a:pt x="83" y="86"/>
                      <a:pt x="71" y="71"/>
                      <a:pt x="56" y="68"/>
                    </a:cubicBezTo>
                    <a:cubicBezTo>
                      <a:pt x="42" y="66"/>
                      <a:pt x="17" y="66"/>
                      <a:pt x="8" y="64"/>
                    </a:cubicBezTo>
                    <a:close/>
                  </a:path>
                </a:pathLst>
              </a:custGeom>
              <a:solidFill>
                <a:srgbClr val="F6DB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49" name="Freeform 1035">
                <a:extLst>
                  <a:ext uri="{FF2B5EF4-FFF2-40B4-BE49-F238E27FC236}">
                    <a16:creationId xmlns:a16="http://schemas.microsoft.com/office/drawing/2014/main" id="{6D961860-1C7B-4EAB-B0A1-8EB9379F2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2496"/>
                <a:ext cx="91" cy="264"/>
              </a:xfrm>
              <a:custGeom>
                <a:avLst/>
                <a:gdLst>
                  <a:gd name="T0" fmla="*/ 0 w 36"/>
                  <a:gd name="T1" fmla="*/ 0 h 99"/>
                  <a:gd name="T2" fmla="*/ 581 w 36"/>
                  <a:gd name="T3" fmla="*/ 1877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99">
                    <a:moveTo>
                      <a:pt x="0" y="0"/>
                    </a:moveTo>
                    <a:cubicBezTo>
                      <a:pt x="2" y="16"/>
                      <a:pt x="24" y="84"/>
                      <a:pt x="36" y="99"/>
                    </a:cubicBezTo>
                  </a:path>
                </a:pathLst>
              </a:custGeom>
              <a:solidFill>
                <a:srgbClr val="FFF8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0" name="Freeform 1036">
                <a:extLst>
                  <a:ext uri="{FF2B5EF4-FFF2-40B4-BE49-F238E27FC236}">
                    <a16:creationId xmlns:a16="http://schemas.microsoft.com/office/drawing/2014/main" id="{60693809-87EC-4D18-8C30-D1BA9AD57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824"/>
                <a:ext cx="601" cy="752"/>
              </a:xfrm>
              <a:custGeom>
                <a:avLst/>
                <a:gdLst>
                  <a:gd name="T0" fmla="*/ 2056 w 240"/>
                  <a:gd name="T1" fmla="*/ 77 h 282"/>
                  <a:gd name="T2" fmla="*/ 1663 w 240"/>
                  <a:gd name="T3" fmla="*/ 56 h 282"/>
                  <a:gd name="T4" fmla="*/ 896 w 240"/>
                  <a:gd name="T5" fmla="*/ 1101 h 282"/>
                  <a:gd name="T6" fmla="*/ 145 w 240"/>
                  <a:gd name="T7" fmla="*/ 3264 h 282"/>
                  <a:gd name="T8" fmla="*/ 270 w 240"/>
                  <a:gd name="T9" fmla="*/ 4515 h 282"/>
                  <a:gd name="T10" fmla="*/ 1210 w 240"/>
                  <a:gd name="T11" fmla="*/ 5085 h 282"/>
                  <a:gd name="T12" fmla="*/ 3531 w 240"/>
                  <a:gd name="T13" fmla="*/ 3869 h 282"/>
                  <a:gd name="T14" fmla="*/ 2056 w 240"/>
                  <a:gd name="T15" fmla="*/ 77 h 2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0" h="282">
                    <a:moveTo>
                      <a:pt x="131" y="4"/>
                    </a:moveTo>
                    <a:cubicBezTo>
                      <a:pt x="124" y="0"/>
                      <a:pt x="114" y="1"/>
                      <a:pt x="106" y="3"/>
                    </a:cubicBezTo>
                    <a:cubicBezTo>
                      <a:pt x="86" y="5"/>
                      <a:pt x="74" y="23"/>
                      <a:pt x="57" y="58"/>
                    </a:cubicBezTo>
                    <a:cubicBezTo>
                      <a:pt x="38" y="95"/>
                      <a:pt x="11" y="155"/>
                      <a:pt x="9" y="172"/>
                    </a:cubicBezTo>
                    <a:cubicBezTo>
                      <a:pt x="6" y="192"/>
                      <a:pt x="0" y="217"/>
                      <a:pt x="17" y="238"/>
                    </a:cubicBezTo>
                    <a:cubicBezTo>
                      <a:pt x="27" y="250"/>
                      <a:pt x="48" y="262"/>
                      <a:pt x="77" y="268"/>
                    </a:cubicBezTo>
                    <a:cubicBezTo>
                      <a:pt x="153" y="282"/>
                      <a:pt x="207" y="256"/>
                      <a:pt x="225" y="204"/>
                    </a:cubicBezTo>
                    <a:cubicBezTo>
                      <a:pt x="240" y="158"/>
                      <a:pt x="177" y="32"/>
                      <a:pt x="131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1" name="Freeform 1037">
                <a:extLst>
                  <a:ext uri="{FF2B5EF4-FFF2-40B4-BE49-F238E27FC236}">
                    <a16:creationId xmlns:a16="http://schemas.microsoft.com/office/drawing/2014/main" id="{18EB4651-5A6D-41BF-8D7E-1463A893B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331"/>
                <a:ext cx="566" cy="533"/>
              </a:xfrm>
              <a:custGeom>
                <a:avLst/>
                <a:gdLst>
                  <a:gd name="T0" fmla="*/ 646 w 226"/>
                  <a:gd name="T1" fmla="*/ 3025 h 200"/>
                  <a:gd name="T2" fmla="*/ 1347 w 226"/>
                  <a:gd name="T3" fmla="*/ 3592 h 200"/>
                  <a:gd name="T4" fmla="*/ 3030 w 226"/>
                  <a:gd name="T5" fmla="*/ 2726 h 200"/>
                  <a:gd name="T6" fmla="*/ 3456 w 226"/>
                  <a:gd name="T7" fmla="*/ 0 h 200"/>
                  <a:gd name="T8" fmla="*/ 3424 w 226"/>
                  <a:gd name="T9" fmla="*/ 264 h 200"/>
                  <a:gd name="T10" fmla="*/ 1097 w 226"/>
                  <a:gd name="T11" fmla="*/ 1476 h 200"/>
                  <a:gd name="T12" fmla="*/ 158 w 226"/>
                  <a:gd name="T13" fmla="*/ 909 h 200"/>
                  <a:gd name="T14" fmla="*/ 0 w 226"/>
                  <a:gd name="T15" fmla="*/ 533 h 200"/>
                  <a:gd name="T16" fmla="*/ 646 w 226"/>
                  <a:gd name="T17" fmla="*/ 3025 h 2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6" h="200">
                    <a:moveTo>
                      <a:pt x="41" y="160"/>
                    </a:moveTo>
                    <a:cubicBezTo>
                      <a:pt x="47" y="170"/>
                      <a:pt x="65" y="187"/>
                      <a:pt x="86" y="190"/>
                    </a:cubicBezTo>
                    <a:cubicBezTo>
                      <a:pt x="141" y="200"/>
                      <a:pt x="180" y="182"/>
                      <a:pt x="193" y="144"/>
                    </a:cubicBezTo>
                    <a:cubicBezTo>
                      <a:pt x="202" y="126"/>
                      <a:pt x="226" y="41"/>
                      <a:pt x="220" y="0"/>
                    </a:cubicBezTo>
                    <a:cubicBezTo>
                      <a:pt x="220" y="5"/>
                      <a:pt x="219" y="9"/>
                      <a:pt x="218" y="14"/>
                    </a:cubicBezTo>
                    <a:cubicBezTo>
                      <a:pt x="200" y="66"/>
                      <a:pt x="146" y="92"/>
                      <a:pt x="70" y="78"/>
                    </a:cubicBezTo>
                    <a:cubicBezTo>
                      <a:pt x="41" y="72"/>
                      <a:pt x="20" y="60"/>
                      <a:pt x="10" y="48"/>
                    </a:cubicBezTo>
                    <a:cubicBezTo>
                      <a:pt x="5" y="41"/>
                      <a:pt x="2" y="35"/>
                      <a:pt x="0" y="28"/>
                    </a:cubicBezTo>
                    <a:cubicBezTo>
                      <a:pt x="4" y="55"/>
                      <a:pt x="25" y="136"/>
                      <a:pt x="41" y="16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58585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2" name="Freeform 1038">
                <a:extLst>
                  <a:ext uri="{FF2B5EF4-FFF2-40B4-BE49-F238E27FC236}">
                    <a16:creationId xmlns:a16="http://schemas.microsoft.com/office/drawing/2014/main" id="{8E6868F1-0D20-432E-8FBE-AC0A69E21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349"/>
                <a:ext cx="13" cy="16"/>
              </a:xfrm>
              <a:custGeom>
                <a:avLst/>
                <a:gdLst>
                  <a:gd name="T0" fmla="*/ 0 w 5"/>
                  <a:gd name="T1" fmla="*/ 0 h 6"/>
                  <a:gd name="T2" fmla="*/ 88 w 5"/>
                  <a:gd name="T3" fmla="*/ 93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4"/>
                      <a:pt x="2" y="6"/>
                      <a:pt x="5" y="5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3" name="Freeform 1039">
                <a:extLst>
                  <a:ext uri="{FF2B5EF4-FFF2-40B4-BE49-F238E27FC236}">
                    <a16:creationId xmlns:a16="http://schemas.microsoft.com/office/drawing/2014/main" id="{C00DCF00-C7F7-491A-B440-C1BED521F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280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21 w 3"/>
                  <a:gd name="T3" fmla="*/ 33 h 2"/>
                  <a:gd name="T4" fmla="*/ 35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3" y="2"/>
                      <a:pt x="2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4" name="Freeform 1040">
                <a:extLst>
                  <a:ext uri="{FF2B5EF4-FFF2-40B4-BE49-F238E27FC236}">
                    <a16:creationId xmlns:a16="http://schemas.microsoft.com/office/drawing/2014/main" id="{8137804D-1ECA-4E10-B583-8356AD5CA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221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20 w 2"/>
                  <a:gd name="T3" fmla="*/ 56 h 3"/>
                  <a:gd name="T4" fmla="*/ 33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5" name="Freeform 1041">
                <a:extLst>
                  <a:ext uri="{FF2B5EF4-FFF2-40B4-BE49-F238E27FC236}">
                    <a16:creationId xmlns:a16="http://schemas.microsoft.com/office/drawing/2014/main" id="{45295E48-BB19-43B6-8449-A0ECFE654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7" y="2189"/>
                <a:ext cx="3" cy="11"/>
              </a:xfrm>
              <a:custGeom>
                <a:avLst/>
                <a:gdLst>
                  <a:gd name="T0" fmla="*/ 0 w 1"/>
                  <a:gd name="T1" fmla="*/ 83 h 4"/>
                  <a:gd name="T2" fmla="*/ 27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6" name="Freeform 1042">
                <a:extLst>
                  <a:ext uri="{FF2B5EF4-FFF2-40B4-BE49-F238E27FC236}">
                    <a16:creationId xmlns:a16="http://schemas.microsoft.com/office/drawing/2014/main" id="{42C14E31-9BCA-43AF-83FC-1915E193D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136"/>
                <a:ext cx="7" cy="11"/>
              </a:xfrm>
              <a:custGeom>
                <a:avLst/>
                <a:gdLst>
                  <a:gd name="T0" fmla="*/ 12 w 3"/>
                  <a:gd name="T1" fmla="*/ 22 h 4"/>
                  <a:gd name="T2" fmla="*/ 12 w 3"/>
                  <a:gd name="T3" fmla="*/ 83 h 4"/>
                  <a:gd name="T4" fmla="*/ 37 w 3"/>
                  <a:gd name="T5" fmla="*/ 0 h 4"/>
                  <a:gd name="T6" fmla="*/ 12 w 3"/>
                  <a:gd name="T7" fmla="*/ 8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2"/>
                      <a:pt x="2" y="2"/>
                      <a:pt x="3" y="0"/>
                    </a:cubicBezTo>
                    <a:cubicBezTo>
                      <a:pt x="0" y="1"/>
                      <a:pt x="0" y="2"/>
                      <a:pt x="1" y="4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7" name="Freeform 1043">
                <a:extLst>
                  <a:ext uri="{FF2B5EF4-FFF2-40B4-BE49-F238E27FC236}">
                    <a16:creationId xmlns:a16="http://schemas.microsoft.com/office/drawing/2014/main" id="{3FC83E6B-DFD9-4F45-A4E1-B5F68CAAF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091"/>
                <a:ext cx="8" cy="10"/>
              </a:xfrm>
              <a:custGeom>
                <a:avLst/>
                <a:gdLst>
                  <a:gd name="T0" fmla="*/ 0 w 3"/>
                  <a:gd name="T1" fmla="*/ 20 h 4"/>
                  <a:gd name="T2" fmla="*/ 21 w 3"/>
                  <a:gd name="T3" fmla="*/ 63 h 4"/>
                  <a:gd name="T4" fmla="*/ 56 w 3"/>
                  <a:gd name="T5" fmla="*/ 20 h 4"/>
                  <a:gd name="T6" fmla="*/ 0 w 3"/>
                  <a:gd name="T7" fmla="*/ 3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3"/>
                      <a:pt x="0" y="3"/>
                      <a:pt x="1" y="4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1" y="0"/>
                      <a:pt x="1" y="2"/>
                      <a:pt x="0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8" name="Freeform 1044">
                <a:extLst>
                  <a:ext uri="{FF2B5EF4-FFF2-40B4-BE49-F238E27FC236}">
                    <a16:creationId xmlns:a16="http://schemas.microsoft.com/office/drawing/2014/main" id="{A3B0A468-289C-45C3-BF10-E63221135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045"/>
                <a:ext cx="8" cy="16"/>
              </a:xfrm>
              <a:custGeom>
                <a:avLst/>
                <a:gdLst>
                  <a:gd name="T0" fmla="*/ 35 w 3"/>
                  <a:gd name="T1" fmla="*/ 115 h 6"/>
                  <a:gd name="T2" fmla="*/ 56 w 3"/>
                  <a:gd name="T3" fmla="*/ 0 h 6"/>
                  <a:gd name="T4" fmla="*/ 35 w 3"/>
                  <a:gd name="T5" fmla="*/ 3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4"/>
                      <a:pt x="1" y="2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9" name="Freeform 1045">
                <a:extLst>
                  <a:ext uri="{FF2B5EF4-FFF2-40B4-BE49-F238E27FC236}">
                    <a16:creationId xmlns:a16="http://schemas.microsoft.com/office/drawing/2014/main" id="{F20B2E21-1610-447A-BD36-231229CD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2005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12 w 3"/>
                  <a:gd name="T3" fmla="*/ 56 h 3"/>
                  <a:gd name="T4" fmla="*/ 37 w 3"/>
                  <a:gd name="T5" fmla="*/ 35 h 3"/>
                  <a:gd name="T6" fmla="*/ 28 w 3"/>
                  <a:gd name="T7" fmla="*/ 21 h 3"/>
                  <a:gd name="T8" fmla="*/ 12 w 3"/>
                  <a:gd name="T9" fmla="*/ 5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0" y="2"/>
                      <a:pt x="1" y="3"/>
                      <a:pt x="1" y="3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0" name="Freeform 1046">
                <a:extLst>
                  <a:ext uri="{FF2B5EF4-FFF2-40B4-BE49-F238E27FC236}">
                    <a16:creationId xmlns:a16="http://schemas.microsoft.com/office/drawing/2014/main" id="{AADAE072-7168-450F-B2A9-C9C10F013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1965"/>
                <a:ext cx="3" cy="1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1" name="Freeform 1047">
                <a:extLst>
                  <a:ext uri="{FF2B5EF4-FFF2-40B4-BE49-F238E27FC236}">
                    <a16:creationId xmlns:a16="http://schemas.microsoft.com/office/drawing/2014/main" id="{2916F405-A377-40E4-A4E4-427ECA509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93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2" name="Freeform 1048">
                <a:extLst>
                  <a:ext uri="{FF2B5EF4-FFF2-40B4-BE49-F238E27FC236}">
                    <a16:creationId xmlns:a16="http://schemas.microsoft.com/office/drawing/2014/main" id="{2F9D6EE6-E496-47DC-BCBE-ECF20C204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963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3" name="Freeform 1049">
                <a:extLst>
                  <a:ext uri="{FF2B5EF4-FFF2-40B4-BE49-F238E27FC236}">
                    <a16:creationId xmlns:a16="http://schemas.microsoft.com/office/drawing/2014/main" id="{0E174D67-5CCA-49A6-A9DD-4DD88413A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947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4" name="Freeform 1050">
                <a:extLst>
                  <a:ext uri="{FF2B5EF4-FFF2-40B4-BE49-F238E27FC236}">
                    <a16:creationId xmlns:a16="http://schemas.microsoft.com/office/drawing/2014/main" id="{96F84564-1F51-4BA4-8F8A-B7E943CE0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981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5" name="Freeform 1051">
                <a:extLst>
                  <a:ext uri="{FF2B5EF4-FFF2-40B4-BE49-F238E27FC236}">
                    <a16:creationId xmlns:a16="http://schemas.microsoft.com/office/drawing/2014/main" id="{1AC38274-B72A-489C-A522-DF0F9E1BD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027"/>
                <a:ext cx="5" cy="1"/>
              </a:xfrm>
              <a:custGeom>
                <a:avLst/>
                <a:gdLst>
                  <a:gd name="T0" fmla="*/ 20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6" name="Freeform 1052">
                <a:extLst>
                  <a:ext uri="{FF2B5EF4-FFF2-40B4-BE49-F238E27FC236}">
                    <a16:creationId xmlns:a16="http://schemas.microsoft.com/office/drawing/2014/main" id="{0C2E1C3D-9D73-4D3F-AF42-E1BA6D656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1987"/>
                <a:ext cx="15" cy="13"/>
              </a:xfrm>
              <a:custGeom>
                <a:avLst/>
                <a:gdLst>
                  <a:gd name="T0" fmla="*/ 95 w 6"/>
                  <a:gd name="T1" fmla="*/ 88 h 5"/>
                  <a:gd name="T2" fmla="*/ 0 w 6"/>
                  <a:gd name="T3" fmla="*/ 34 h 5"/>
                  <a:gd name="T4" fmla="*/ 50 w 6"/>
                  <a:gd name="T5" fmla="*/ 0 h 5"/>
                  <a:gd name="T6" fmla="*/ 50 w 6"/>
                  <a:gd name="T7" fmla="*/ 5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4" y="3"/>
                      <a:pt x="2" y="2"/>
                      <a:pt x="0" y="2"/>
                    </a:cubicBezTo>
                    <a:cubicBezTo>
                      <a:pt x="2" y="4"/>
                      <a:pt x="4" y="3"/>
                      <a:pt x="3" y="0"/>
                    </a:cubicBezTo>
                    <a:cubicBezTo>
                      <a:pt x="0" y="0"/>
                      <a:pt x="1" y="1"/>
                      <a:pt x="3" y="3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7" name="Freeform 1053">
                <a:extLst>
                  <a:ext uri="{FF2B5EF4-FFF2-40B4-BE49-F238E27FC236}">
                    <a16:creationId xmlns:a16="http://schemas.microsoft.com/office/drawing/2014/main" id="{8BC08A41-AF1C-4756-B218-7A99ECBCE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2029"/>
                <a:ext cx="30" cy="32"/>
              </a:xfrm>
              <a:custGeom>
                <a:avLst/>
                <a:gdLst>
                  <a:gd name="T0" fmla="*/ 125 w 12"/>
                  <a:gd name="T1" fmla="*/ 35 h 12"/>
                  <a:gd name="T2" fmla="*/ 145 w 12"/>
                  <a:gd name="T3" fmla="*/ 115 h 12"/>
                  <a:gd name="T4" fmla="*/ 50 w 12"/>
                  <a:gd name="T5" fmla="*/ 115 h 12"/>
                  <a:gd name="T6" fmla="*/ 63 w 12"/>
                  <a:gd name="T7" fmla="*/ 7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8" y="2"/>
                    </a:moveTo>
                    <a:cubicBezTo>
                      <a:pt x="0" y="3"/>
                      <a:pt x="5" y="12"/>
                      <a:pt x="9" y="6"/>
                    </a:cubicBezTo>
                    <a:cubicBezTo>
                      <a:pt x="12" y="1"/>
                      <a:pt x="3" y="0"/>
                      <a:pt x="3" y="6"/>
                    </a:cubicBezTo>
                    <a:cubicBezTo>
                      <a:pt x="4" y="6"/>
                      <a:pt x="4" y="5"/>
                      <a:pt x="4" y="4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8" name="Freeform 1054">
                <a:extLst>
                  <a:ext uri="{FF2B5EF4-FFF2-40B4-BE49-F238E27FC236}">
                    <a16:creationId xmlns:a16="http://schemas.microsoft.com/office/drawing/2014/main" id="{CEB10E87-4BA9-4500-8E49-69CC133A6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083"/>
                <a:ext cx="15" cy="16"/>
              </a:xfrm>
              <a:custGeom>
                <a:avLst/>
                <a:gdLst>
                  <a:gd name="T0" fmla="*/ 33 w 6"/>
                  <a:gd name="T1" fmla="*/ 21 h 6"/>
                  <a:gd name="T2" fmla="*/ 20 w 6"/>
                  <a:gd name="T3" fmla="*/ 115 h 6"/>
                  <a:gd name="T4" fmla="*/ 20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1"/>
                    </a:moveTo>
                    <a:cubicBezTo>
                      <a:pt x="1" y="3"/>
                      <a:pt x="0" y="4"/>
                      <a:pt x="1" y="6"/>
                    </a:cubicBezTo>
                    <a:cubicBezTo>
                      <a:pt x="5" y="4"/>
                      <a:pt x="6" y="0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9" name="Freeform 1055">
                <a:extLst>
                  <a:ext uri="{FF2B5EF4-FFF2-40B4-BE49-F238E27FC236}">
                    <a16:creationId xmlns:a16="http://schemas.microsoft.com/office/drawing/2014/main" id="{2720DE29-02B0-4116-AD04-CC3C0BFE4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125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0" name="Freeform 1056">
                <a:extLst>
                  <a:ext uri="{FF2B5EF4-FFF2-40B4-BE49-F238E27FC236}">
                    <a16:creationId xmlns:a16="http://schemas.microsoft.com/office/drawing/2014/main" id="{4AE878CD-D877-487E-99A3-8FD8F76B5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2163"/>
                <a:ext cx="30" cy="29"/>
              </a:xfrm>
              <a:custGeom>
                <a:avLst/>
                <a:gdLst>
                  <a:gd name="T0" fmla="*/ 113 w 12"/>
                  <a:gd name="T1" fmla="*/ 0 h 11"/>
                  <a:gd name="T2" fmla="*/ 83 w 12"/>
                  <a:gd name="T3" fmla="*/ 145 h 11"/>
                  <a:gd name="T4" fmla="*/ 113 w 12"/>
                  <a:gd name="T5" fmla="*/ 34 h 11"/>
                  <a:gd name="T6" fmla="*/ 83 w 12"/>
                  <a:gd name="T7" fmla="*/ 5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2" y="1"/>
                      <a:pt x="0" y="7"/>
                      <a:pt x="5" y="8"/>
                    </a:cubicBezTo>
                    <a:cubicBezTo>
                      <a:pt x="10" y="11"/>
                      <a:pt x="12" y="4"/>
                      <a:pt x="7" y="2"/>
                    </a:cubicBezTo>
                    <a:cubicBezTo>
                      <a:pt x="6" y="2"/>
                      <a:pt x="5" y="2"/>
                      <a:pt x="5" y="3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1" name="Freeform 1057">
                <a:extLst>
                  <a:ext uri="{FF2B5EF4-FFF2-40B4-BE49-F238E27FC236}">
                    <a16:creationId xmlns:a16="http://schemas.microsoft.com/office/drawing/2014/main" id="{2C19DD0B-7A2E-4F18-B5E8-1D3FF1FD3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152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2" name="Freeform 1058">
                <a:extLst>
                  <a:ext uri="{FF2B5EF4-FFF2-40B4-BE49-F238E27FC236}">
                    <a16:creationId xmlns:a16="http://schemas.microsoft.com/office/drawing/2014/main" id="{E0851C13-8D57-4378-AE40-D682607F3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107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3" name="Freeform 1059">
                <a:extLst>
                  <a:ext uri="{FF2B5EF4-FFF2-40B4-BE49-F238E27FC236}">
                    <a16:creationId xmlns:a16="http://schemas.microsoft.com/office/drawing/2014/main" id="{2693589C-3944-44BF-84D2-E4FC18D49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056"/>
                <a:ext cx="2" cy="3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4" name="Freeform 1060">
                <a:extLst>
                  <a:ext uri="{FF2B5EF4-FFF2-40B4-BE49-F238E27FC236}">
                    <a16:creationId xmlns:a16="http://schemas.microsoft.com/office/drawing/2014/main" id="{128314CE-8E65-4331-902C-7D0D14539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1995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5" name="Freeform 1061">
                <a:extLst>
                  <a:ext uri="{FF2B5EF4-FFF2-40B4-BE49-F238E27FC236}">
                    <a16:creationId xmlns:a16="http://schemas.microsoft.com/office/drawing/2014/main" id="{5FA2EA38-0674-4683-BC24-578BA26E7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03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8 w 1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0"/>
                      <a:pt x="1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6" name="Freeform 1062">
                <a:extLst>
                  <a:ext uri="{FF2B5EF4-FFF2-40B4-BE49-F238E27FC236}">
                    <a16:creationId xmlns:a16="http://schemas.microsoft.com/office/drawing/2014/main" id="{11E1C7E1-794B-4FD3-B048-4F31EC985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101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7" name="Freeform 1063">
                <a:extLst>
                  <a:ext uri="{FF2B5EF4-FFF2-40B4-BE49-F238E27FC236}">
                    <a16:creationId xmlns:a16="http://schemas.microsoft.com/office/drawing/2014/main" id="{041D20E6-684A-4F05-BCE0-6597E3932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077"/>
                <a:ext cx="7" cy="6"/>
              </a:xfrm>
              <a:custGeom>
                <a:avLst/>
                <a:gdLst>
                  <a:gd name="T0" fmla="*/ 37 w 3"/>
                  <a:gd name="T1" fmla="*/ 54 h 2"/>
                  <a:gd name="T2" fmla="*/ 12 w 3"/>
                  <a:gd name="T3" fmla="*/ 0 h 2"/>
                  <a:gd name="T4" fmla="*/ 12 w 3"/>
                  <a:gd name="T5" fmla="*/ 27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8" name="Freeform 1064">
                <a:extLst>
                  <a:ext uri="{FF2B5EF4-FFF2-40B4-BE49-F238E27FC236}">
                    <a16:creationId xmlns:a16="http://schemas.microsoft.com/office/drawing/2014/main" id="{E3360752-23D7-4999-BB85-36E9999F7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152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79" name="Freeform 1065">
                <a:extLst>
                  <a:ext uri="{FF2B5EF4-FFF2-40B4-BE49-F238E27FC236}">
                    <a16:creationId xmlns:a16="http://schemas.microsoft.com/office/drawing/2014/main" id="{D6C8C2A6-0C0D-46DF-A65A-8663C8088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405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0" name="Freeform 1066">
                <a:extLst>
                  <a:ext uri="{FF2B5EF4-FFF2-40B4-BE49-F238E27FC236}">
                    <a16:creationId xmlns:a16="http://schemas.microsoft.com/office/drawing/2014/main" id="{9C7BC514-5A46-4153-8551-E042E5C44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360"/>
                <a:ext cx="1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1" name="Freeform 1067">
                <a:extLst>
                  <a:ext uri="{FF2B5EF4-FFF2-40B4-BE49-F238E27FC236}">
                    <a16:creationId xmlns:a16="http://schemas.microsoft.com/office/drawing/2014/main" id="{B6D6414C-EEF5-4B90-8BA3-211A25206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325"/>
                <a:ext cx="1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2" name="Freeform 1068">
                <a:extLst>
                  <a:ext uri="{FF2B5EF4-FFF2-40B4-BE49-F238E27FC236}">
                    <a16:creationId xmlns:a16="http://schemas.microsoft.com/office/drawing/2014/main" id="{1885BF9D-4E82-4A68-B2C4-C75C2906B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296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Freeform 1069">
                <a:extLst>
                  <a:ext uri="{FF2B5EF4-FFF2-40B4-BE49-F238E27FC236}">
                    <a16:creationId xmlns:a16="http://schemas.microsoft.com/office/drawing/2014/main" id="{5AAB44B0-A43F-43B4-8201-68CE35DD3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213"/>
                <a:ext cx="12" cy="19"/>
              </a:xfrm>
              <a:custGeom>
                <a:avLst/>
                <a:gdLst>
                  <a:gd name="T0" fmla="*/ 58 w 5"/>
                  <a:gd name="T1" fmla="*/ 103 h 7"/>
                  <a:gd name="T2" fmla="*/ 58 w 5"/>
                  <a:gd name="T3" fmla="*/ 0 h 7"/>
                  <a:gd name="T4" fmla="*/ 41 w 5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4" y="5"/>
                    </a:moveTo>
                    <a:cubicBezTo>
                      <a:pt x="5" y="4"/>
                      <a:pt x="5" y="2"/>
                      <a:pt x="4" y="0"/>
                    </a:cubicBezTo>
                    <a:cubicBezTo>
                      <a:pt x="0" y="1"/>
                      <a:pt x="1" y="5"/>
                      <a:pt x="3" y="7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4" name="Freeform 1070">
                <a:extLst>
                  <a:ext uri="{FF2B5EF4-FFF2-40B4-BE49-F238E27FC236}">
                    <a16:creationId xmlns:a16="http://schemas.microsoft.com/office/drawing/2014/main" id="{0169D5A3-E9BE-4D6D-B820-1170EE956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269"/>
                <a:ext cx="10" cy="16"/>
              </a:xfrm>
              <a:custGeom>
                <a:avLst/>
                <a:gdLst>
                  <a:gd name="T0" fmla="*/ 0 w 4"/>
                  <a:gd name="T1" fmla="*/ 35 h 6"/>
                  <a:gd name="T2" fmla="*/ 20 w 4"/>
                  <a:gd name="T3" fmla="*/ 115 h 6"/>
                  <a:gd name="T4" fmla="*/ 63 w 4"/>
                  <a:gd name="T5" fmla="*/ 93 h 6"/>
                  <a:gd name="T6" fmla="*/ 33 w 4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2"/>
                    </a:moveTo>
                    <a:cubicBezTo>
                      <a:pt x="0" y="3"/>
                      <a:pt x="0" y="5"/>
                      <a:pt x="1" y="6"/>
                    </a:cubicBezTo>
                    <a:cubicBezTo>
                      <a:pt x="3" y="6"/>
                      <a:pt x="3" y="6"/>
                      <a:pt x="4" y="5"/>
                    </a:cubicBezTo>
                    <a:cubicBezTo>
                      <a:pt x="4" y="3"/>
                      <a:pt x="3" y="2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5" name="Freeform 1071">
                <a:extLst>
                  <a:ext uri="{FF2B5EF4-FFF2-40B4-BE49-F238E27FC236}">
                    <a16:creationId xmlns:a16="http://schemas.microsoft.com/office/drawing/2014/main" id="{73B3316E-D9EB-4FBD-9387-FB53E9F1C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307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33 w 2"/>
                  <a:gd name="T3" fmla="*/ 20 h 2"/>
                  <a:gd name="T4" fmla="*/ 33 w 2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6" name="Freeform 1072">
                <a:extLst>
                  <a:ext uri="{FF2B5EF4-FFF2-40B4-BE49-F238E27FC236}">
                    <a16:creationId xmlns:a16="http://schemas.microsoft.com/office/drawing/2014/main" id="{C0E75946-A2ED-496D-8ADB-FC5329073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320"/>
                <a:ext cx="10" cy="13"/>
              </a:xfrm>
              <a:custGeom>
                <a:avLst/>
                <a:gdLst>
                  <a:gd name="T0" fmla="*/ 0 w 4"/>
                  <a:gd name="T1" fmla="*/ 55 h 5"/>
                  <a:gd name="T2" fmla="*/ 50 w 4"/>
                  <a:gd name="T3" fmla="*/ 88 h 5"/>
                  <a:gd name="T4" fmla="*/ 63 w 4"/>
                  <a:gd name="T5" fmla="*/ 68 h 5"/>
                  <a:gd name="T6" fmla="*/ 0 w 4"/>
                  <a:gd name="T7" fmla="*/ 5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4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2" y="2"/>
                      <a:pt x="0" y="0"/>
                      <a:pt x="0" y="3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7" name="Freeform 1073">
                <a:extLst>
                  <a:ext uri="{FF2B5EF4-FFF2-40B4-BE49-F238E27FC236}">
                    <a16:creationId xmlns:a16="http://schemas.microsoft.com/office/drawing/2014/main" id="{E4D0F372-C73F-4032-A1F2-33734B8E6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381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8" name="Freeform 1074">
                <a:extLst>
                  <a:ext uri="{FF2B5EF4-FFF2-40B4-BE49-F238E27FC236}">
                    <a16:creationId xmlns:a16="http://schemas.microsoft.com/office/drawing/2014/main" id="{B0764E41-7AE8-4BFB-93A5-11F3BA6AE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413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9" name="Freeform 1075">
                <a:extLst>
                  <a:ext uri="{FF2B5EF4-FFF2-40B4-BE49-F238E27FC236}">
                    <a16:creationId xmlns:a16="http://schemas.microsoft.com/office/drawing/2014/main" id="{52CEA962-36A7-4EB1-A5C1-7EF0233DB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421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0" name="Freeform 1076">
                <a:extLst>
                  <a:ext uri="{FF2B5EF4-FFF2-40B4-BE49-F238E27FC236}">
                    <a16:creationId xmlns:a16="http://schemas.microsoft.com/office/drawing/2014/main" id="{ED79DD8E-40DE-4D6C-976E-FF1D30EC6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39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1" name="Freeform 1077">
                <a:extLst>
                  <a:ext uri="{FF2B5EF4-FFF2-40B4-BE49-F238E27FC236}">
                    <a16:creationId xmlns:a16="http://schemas.microsoft.com/office/drawing/2014/main" id="{B3C20017-E0BB-41FC-9A53-D478CF847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36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2" name="Freeform 1078">
                <a:extLst>
                  <a:ext uri="{FF2B5EF4-FFF2-40B4-BE49-F238E27FC236}">
                    <a16:creationId xmlns:a16="http://schemas.microsoft.com/office/drawing/2014/main" id="{5FE3306C-5646-46CF-BFA5-C610D9B87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20"/>
                <a:ext cx="1" cy="8"/>
              </a:xfrm>
              <a:custGeom>
                <a:avLst/>
                <a:gdLst>
                  <a:gd name="T0" fmla="*/ 0 w 1"/>
                  <a:gd name="T1" fmla="*/ 56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3" name="Freeform 1079">
                <a:extLst>
                  <a:ext uri="{FF2B5EF4-FFF2-40B4-BE49-F238E27FC236}">
                    <a16:creationId xmlns:a16="http://schemas.microsoft.com/office/drawing/2014/main" id="{49C033F0-4568-43E5-8ED7-D61DFE8CF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288"/>
                <a:ext cx="7" cy="3"/>
              </a:xfrm>
              <a:custGeom>
                <a:avLst/>
                <a:gdLst>
                  <a:gd name="T0" fmla="*/ 0 w 3"/>
                  <a:gd name="T1" fmla="*/ 0 h 1"/>
                  <a:gd name="T2" fmla="*/ 37 w 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4" name="Freeform 1080">
                <a:extLst>
                  <a:ext uri="{FF2B5EF4-FFF2-40B4-BE49-F238E27FC236}">
                    <a16:creationId xmlns:a16="http://schemas.microsoft.com/office/drawing/2014/main" id="{58264321-D3DE-44E4-A713-4D28B48CB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237"/>
                <a:ext cx="3" cy="6"/>
              </a:xfrm>
              <a:custGeom>
                <a:avLst/>
                <a:gdLst>
                  <a:gd name="T0" fmla="*/ 27 w 1"/>
                  <a:gd name="T1" fmla="*/ 0 h 2"/>
                  <a:gd name="T2" fmla="*/ 0 w 1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5" name="Freeform 1081">
                <a:extLst>
                  <a:ext uri="{FF2B5EF4-FFF2-40B4-BE49-F238E27FC236}">
                    <a16:creationId xmlns:a16="http://schemas.microsoft.com/office/drawing/2014/main" id="{368766D2-C06E-447E-9C32-7DCD18C6E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20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6" name="Freeform 1082">
                <a:extLst>
                  <a:ext uri="{FF2B5EF4-FFF2-40B4-BE49-F238E27FC236}">
                    <a16:creationId xmlns:a16="http://schemas.microsoft.com/office/drawing/2014/main" id="{1D5E183F-68FE-4DAF-9743-EC8D2C8DA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2264"/>
                <a:ext cx="7" cy="3"/>
              </a:xfrm>
              <a:custGeom>
                <a:avLst/>
                <a:gdLst>
                  <a:gd name="T0" fmla="*/ 0 w 3"/>
                  <a:gd name="T1" fmla="*/ 27 h 1"/>
                  <a:gd name="T2" fmla="*/ 28 w 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3" y="0"/>
                      <a:pt x="2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7" name="Freeform 1083">
                <a:extLst>
                  <a:ext uri="{FF2B5EF4-FFF2-40B4-BE49-F238E27FC236}">
                    <a16:creationId xmlns:a16="http://schemas.microsoft.com/office/drawing/2014/main" id="{024BB113-F1E3-496B-ACDE-E575FBDE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55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8" name="Freeform 1084">
                <a:extLst>
                  <a:ext uri="{FF2B5EF4-FFF2-40B4-BE49-F238E27FC236}">
                    <a16:creationId xmlns:a16="http://schemas.microsoft.com/office/drawing/2014/main" id="{C3F2FEA3-D79A-431D-9E84-CB78C0B7B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5" y="2435"/>
                <a:ext cx="1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Freeform 1085">
                <a:extLst>
                  <a:ext uri="{FF2B5EF4-FFF2-40B4-BE49-F238E27FC236}">
                    <a16:creationId xmlns:a16="http://schemas.microsoft.com/office/drawing/2014/main" id="{AA9D12A5-1853-4983-9549-CB0F57B95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2432"/>
                <a:ext cx="7" cy="3"/>
              </a:xfrm>
              <a:custGeom>
                <a:avLst/>
                <a:gdLst>
                  <a:gd name="T0" fmla="*/ 0 w 3"/>
                  <a:gd name="T1" fmla="*/ 27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0" name="Freeform 1086">
                <a:extLst>
                  <a:ext uri="{FF2B5EF4-FFF2-40B4-BE49-F238E27FC236}">
                    <a16:creationId xmlns:a16="http://schemas.microsoft.com/office/drawing/2014/main" id="{75E6A665-97B5-465F-8DAE-A1B14353F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403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20 w 2"/>
                  <a:gd name="T3" fmla="*/ 0 h 3"/>
                  <a:gd name="T4" fmla="*/ 20 w 2"/>
                  <a:gd name="T5" fmla="*/ 56 h 3"/>
                  <a:gd name="T6" fmla="*/ 33 w 2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2" y="2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1" name="Freeform 1087">
                <a:extLst>
                  <a:ext uri="{FF2B5EF4-FFF2-40B4-BE49-F238E27FC236}">
                    <a16:creationId xmlns:a16="http://schemas.microsoft.com/office/drawing/2014/main" id="{0CAE952F-AEC3-4E7B-B31C-F78634544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325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33 w 2"/>
                  <a:gd name="T3" fmla="*/ 35 h 3"/>
                  <a:gd name="T4" fmla="*/ 20 w 2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1" y="3"/>
                      <a:pt x="2" y="2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2" name="Freeform 1088">
                <a:extLst>
                  <a:ext uri="{FF2B5EF4-FFF2-40B4-BE49-F238E27FC236}">
                    <a16:creationId xmlns:a16="http://schemas.microsoft.com/office/drawing/2014/main" id="{0B8C1100-1418-4AC2-AC90-6DC8DBFED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22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20 w 2"/>
                  <a:gd name="T3" fmla="*/ 33 h 2"/>
                  <a:gd name="T4" fmla="*/ 0 w 2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2" y="1"/>
                      <a:pt x="0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3" name="Freeform 1089">
                <a:extLst>
                  <a:ext uri="{FF2B5EF4-FFF2-40B4-BE49-F238E27FC236}">
                    <a16:creationId xmlns:a16="http://schemas.microsoft.com/office/drawing/2014/main" id="{BF461699-7147-4DAF-88F0-7F1C559E4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171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20 w 2"/>
                  <a:gd name="T3" fmla="*/ 35 h 3"/>
                  <a:gd name="T4" fmla="*/ 20 w 2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2" y="0"/>
                      <a:pt x="1" y="2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4" name="Freeform 1090">
                <a:extLst>
                  <a:ext uri="{FF2B5EF4-FFF2-40B4-BE49-F238E27FC236}">
                    <a16:creationId xmlns:a16="http://schemas.microsoft.com/office/drawing/2014/main" id="{CE57D53E-AF34-41A9-801B-F18FD58A8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107"/>
                <a:ext cx="1" cy="8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5" name="Freeform 1091">
                <a:extLst>
                  <a:ext uri="{FF2B5EF4-FFF2-40B4-BE49-F238E27FC236}">
                    <a16:creationId xmlns:a16="http://schemas.microsoft.com/office/drawing/2014/main" id="{1039E566-0A1B-4EC5-AF36-55CD3DF00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059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6" name="Freeform 1092">
                <a:extLst>
                  <a:ext uri="{FF2B5EF4-FFF2-40B4-BE49-F238E27FC236}">
                    <a16:creationId xmlns:a16="http://schemas.microsoft.com/office/drawing/2014/main" id="{E3A96B1E-3D50-4817-A4DC-8666009C7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941"/>
                <a:ext cx="3" cy="8"/>
              </a:xfrm>
              <a:custGeom>
                <a:avLst/>
                <a:gdLst>
                  <a:gd name="T0" fmla="*/ 0 w 1"/>
                  <a:gd name="T1" fmla="*/ 56 h 3"/>
                  <a:gd name="T2" fmla="*/ 27 w 1"/>
                  <a:gd name="T3" fmla="*/ 21 h 3"/>
                  <a:gd name="T4" fmla="*/ 0 w 1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7" name="Freeform 1093">
                <a:extLst>
                  <a:ext uri="{FF2B5EF4-FFF2-40B4-BE49-F238E27FC236}">
                    <a16:creationId xmlns:a16="http://schemas.microsoft.com/office/drawing/2014/main" id="{DAECB563-3295-4414-BAC5-980988F52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971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33 w 2"/>
                  <a:gd name="T3" fmla="*/ 33 h 2"/>
                  <a:gd name="T4" fmla="*/ 20 w 2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8" name="Freeform 1094">
                <a:extLst>
                  <a:ext uri="{FF2B5EF4-FFF2-40B4-BE49-F238E27FC236}">
                    <a16:creationId xmlns:a16="http://schemas.microsoft.com/office/drawing/2014/main" id="{EE49F262-A7AB-4B49-B15D-85E0DEB01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01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2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09" name="Freeform 1095">
                <a:extLst>
                  <a:ext uri="{FF2B5EF4-FFF2-40B4-BE49-F238E27FC236}">
                    <a16:creationId xmlns:a16="http://schemas.microsoft.com/office/drawing/2014/main" id="{3127435B-7E20-4FF3-9260-2A17B9D4B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056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0" name="Freeform 1096">
                <a:extLst>
                  <a:ext uri="{FF2B5EF4-FFF2-40B4-BE49-F238E27FC236}">
                    <a16:creationId xmlns:a16="http://schemas.microsoft.com/office/drawing/2014/main" id="{AFEDDE89-F67D-4752-83CD-119389DA1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147"/>
                <a:ext cx="2" cy="10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50 h 4"/>
                  <a:gd name="T4" fmla="*/ 0 w 1"/>
                  <a:gd name="T5" fmla="*/ 5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0" y="3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1" name="Freeform 1097">
                <a:extLst>
                  <a:ext uri="{FF2B5EF4-FFF2-40B4-BE49-F238E27FC236}">
                    <a16:creationId xmlns:a16="http://schemas.microsoft.com/office/drawing/2014/main" id="{09B75F73-0A09-4F33-828A-85A6C1D16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25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2" name="Freeform 1098">
                <a:extLst>
                  <a:ext uri="{FF2B5EF4-FFF2-40B4-BE49-F238E27FC236}">
                    <a16:creationId xmlns:a16="http://schemas.microsoft.com/office/drawing/2014/main" id="{29191D6A-E362-4877-B627-8CCDDB717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320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12 w 3"/>
                  <a:gd name="T3" fmla="*/ 0 h 3"/>
                  <a:gd name="T4" fmla="*/ 12 w 3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3" y="3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3" name="Freeform 1099">
                <a:extLst>
                  <a:ext uri="{FF2B5EF4-FFF2-40B4-BE49-F238E27FC236}">
                    <a16:creationId xmlns:a16="http://schemas.microsoft.com/office/drawing/2014/main" id="{C00F3D60-1D83-48BA-9D02-AD2D739C1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347"/>
                <a:ext cx="8" cy="8"/>
              </a:xfrm>
              <a:custGeom>
                <a:avLst/>
                <a:gdLst>
                  <a:gd name="T0" fmla="*/ 35 w 3"/>
                  <a:gd name="T1" fmla="*/ 35 h 3"/>
                  <a:gd name="T2" fmla="*/ 35 w 3"/>
                  <a:gd name="T3" fmla="*/ 21 h 3"/>
                  <a:gd name="T4" fmla="*/ 35 w 3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2"/>
                      <a:pt x="0" y="3"/>
                      <a:pt x="2" y="1"/>
                    </a:cubicBezTo>
                    <a:cubicBezTo>
                      <a:pt x="3" y="0"/>
                      <a:pt x="1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4" name="Freeform 1100">
                <a:extLst>
                  <a:ext uri="{FF2B5EF4-FFF2-40B4-BE49-F238E27FC236}">
                    <a16:creationId xmlns:a16="http://schemas.microsoft.com/office/drawing/2014/main" id="{AE42C5A7-6CDD-49D9-A18B-9230814DE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400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0 w 2"/>
                  <a:gd name="T3" fmla="*/ 33 h 2"/>
                  <a:gd name="T4" fmla="*/ 33 w 2"/>
                  <a:gd name="T5" fmla="*/ 0 h 2"/>
                  <a:gd name="T6" fmla="*/ 20 w 2"/>
                  <a:gd name="T7" fmla="*/ 2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5" name="Freeform 1101">
                <a:extLst>
                  <a:ext uri="{FF2B5EF4-FFF2-40B4-BE49-F238E27FC236}">
                    <a16:creationId xmlns:a16="http://schemas.microsoft.com/office/drawing/2014/main" id="{0A841205-A381-4231-90FD-4F5938F5B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395"/>
                <a:ext cx="3" cy="5"/>
              </a:xfrm>
              <a:custGeom>
                <a:avLst/>
                <a:gdLst>
                  <a:gd name="T0" fmla="*/ 27 w 1"/>
                  <a:gd name="T1" fmla="*/ 20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6" name="Freeform 1102">
                <a:extLst>
                  <a:ext uri="{FF2B5EF4-FFF2-40B4-BE49-F238E27FC236}">
                    <a16:creationId xmlns:a16="http://schemas.microsoft.com/office/drawing/2014/main" id="{3FCD2576-0487-4BBA-B321-00FF0345A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43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7" name="Freeform 1103">
                <a:extLst>
                  <a:ext uri="{FF2B5EF4-FFF2-40B4-BE49-F238E27FC236}">
                    <a16:creationId xmlns:a16="http://schemas.microsoft.com/office/drawing/2014/main" id="{85669762-72C3-4636-BCB9-B2B2B427C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2445"/>
                <a:ext cx="2" cy="6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8" name="Freeform 1104">
                <a:extLst>
                  <a:ext uri="{FF2B5EF4-FFF2-40B4-BE49-F238E27FC236}">
                    <a16:creationId xmlns:a16="http://schemas.microsoft.com/office/drawing/2014/main" id="{E6CC5F2B-3B98-4938-BD8C-26B1A44B9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2464"/>
                <a:ext cx="5" cy="3"/>
              </a:xfrm>
              <a:custGeom>
                <a:avLst/>
                <a:gdLst>
                  <a:gd name="T0" fmla="*/ 33 w 2"/>
                  <a:gd name="T1" fmla="*/ 27 h 1"/>
                  <a:gd name="T2" fmla="*/ 2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9" name="Freeform 1105">
                <a:extLst>
                  <a:ext uri="{FF2B5EF4-FFF2-40B4-BE49-F238E27FC236}">
                    <a16:creationId xmlns:a16="http://schemas.microsoft.com/office/drawing/2014/main" id="{B3EDA310-3797-46F1-B83C-60E7EB756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1923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0" name="Freeform 1106">
                <a:extLst>
                  <a:ext uri="{FF2B5EF4-FFF2-40B4-BE49-F238E27FC236}">
                    <a16:creationId xmlns:a16="http://schemas.microsoft.com/office/drawing/2014/main" id="{4FA9A83B-D784-40F8-83EE-6DD32D554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1909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1" name="Freeform 1107">
                <a:extLst>
                  <a:ext uri="{FF2B5EF4-FFF2-40B4-BE49-F238E27FC236}">
                    <a16:creationId xmlns:a16="http://schemas.microsoft.com/office/drawing/2014/main" id="{91A5B42A-D703-4EE8-97DD-2A772287D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917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2" name="Freeform 1108">
                <a:extLst>
                  <a:ext uri="{FF2B5EF4-FFF2-40B4-BE49-F238E27FC236}">
                    <a16:creationId xmlns:a16="http://schemas.microsoft.com/office/drawing/2014/main" id="{D10BB9AC-31DA-4DFA-8B5D-EC9F407B4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957"/>
                <a:ext cx="2" cy="3"/>
              </a:xfrm>
              <a:custGeom>
                <a:avLst/>
                <a:gdLst>
                  <a:gd name="T0" fmla="*/ 8 w 1"/>
                  <a:gd name="T1" fmla="*/ 27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3" name="Freeform 1109">
                <a:extLst>
                  <a:ext uri="{FF2B5EF4-FFF2-40B4-BE49-F238E27FC236}">
                    <a16:creationId xmlns:a16="http://schemas.microsoft.com/office/drawing/2014/main" id="{61C0C235-675A-4268-A347-BD7707E33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931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4" name="Freeform 1110">
                <a:extLst>
                  <a:ext uri="{FF2B5EF4-FFF2-40B4-BE49-F238E27FC236}">
                    <a16:creationId xmlns:a16="http://schemas.microsoft.com/office/drawing/2014/main" id="{3BA0BBD2-D324-4133-AB65-91874E146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019"/>
                <a:ext cx="5" cy="2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8 h 1"/>
                  <a:gd name="T4" fmla="*/ 2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5" name="Freeform 1111">
                <a:extLst>
                  <a:ext uri="{FF2B5EF4-FFF2-40B4-BE49-F238E27FC236}">
                    <a16:creationId xmlns:a16="http://schemas.microsoft.com/office/drawing/2014/main" id="{E20E5CB0-51AA-4B83-821F-C39012033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299"/>
                <a:ext cx="7" cy="8"/>
              </a:xfrm>
              <a:custGeom>
                <a:avLst/>
                <a:gdLst>
                  <a:gd name="T0" fmla="*/ 37 w 3"/>
                  <a:gd name="T1" fmla="*/ 21 h 3"/>
                  <a:gd name="T2" fmla="*/ 28 w 3"/>
                  <a:gd name="T3" fmla="*/ 0 h 3"/>
                  <a:gd name="T4" fmla="*/ 12 w 3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1" y="1"/>
                      <a:pt x="1" y="3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6" name="Freeform 1112">
                <a:extLst>
                  <a:ext uri="{FF2B5EF4-FFF2-40B4-BE49-F238E27FC236}">
                    <a16:creationId xmlns:a16="http://schemas.microsoft.com/office/drawing/2014/main" id="{066612A6-0748-4DD6-B05E-F782AACE3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376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27 w 1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7" name="Freeform 1113">
                <a:extLst>
                  <a:ext uri="{FF2B5EF4-FFF2-40B4-BE49-F238E27FC236}">
                    <a16:creationId xmlns:a16="http://schemas.microsoft.com/office/drawing/2014/main" id="{CBEA7598-E91A-4D08-8F4B-21E6DD5E2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405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0" y="2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8" name="Freeform 1114">
                <a:extLst>
                  <a:ext uri="{FF2B5EF4-FFF2-40B4-BE49-F238E27FC236}">
                    <a16:creationId xmlns:a16="http://schemas.microsoft.com/office/drawing/2014/main" id="{BBDE4086-ED18-4DDF-970A-AB778088B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437"/>
                <a:ext cx="5" cy="6"/>
              </a:xfrm>
              <a:custGeom>
                <a:avLst/>
                <a:gdLst>
                  <a:gd name="T0" fmla="*/ 0 w 2"/>
                  <a:gd name="T1" fmla="*/ 0 h 2"/>
                  <a:gd name="T2" fmla="*/ 20 w 2"/>
                  <a:gd name="T3" fmla="*/ 27 h 2"/>
                  <a:gd name="T4" fmla="*/ 0 w 2"/>
                  <a:gd name="T5" fmla="*/ 27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9" name="Freeform 1115">
                <a:extLst>
                  <a:ext uri="{FF2B5EF4-FFF2-40B4-BE49-F238E27FC236}">
                    <a16:creationId xmlns:a16="http://schemas.microsoft.com/office/drawing/2014/main" id="{447C3419-A71C-4C6D-9315-325B06CB7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323"/>
                <a:ext cx="10" cy="8"/>
              </a:xfrm>
              <a:custGeom>
                <a:avLst/>
                <a:gdLst>
                  <a:gd name="T0" fmla="*/ 20 w 4"/>
                  <a:gd name="T1" fmla="*/ 0 h 3"/>
                  <a:gd name="T2" fmla="*/ 20 w 4"/>
                  <a:gd name="T3" fmla="*/ 56 h 3"/>
                  <a:gd name="T4" fmla="*/ 33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4" y="2"/>
                      <a:pt x="2" y="1"/>
                      <a:pt x="2" y="0"/>
                    </a:cubicBezTo>
                  </a:path>
                </a:pathLst>
              </a:custGeom>
              <a:noFill/>
              <a:ln w="6350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0" name="Freeform 1116">
                <a:extLst>
                  <a:ext uri="{FF2B5EF4-FFF2-40B4-BE49-F238E27FC236}">
                    <a16:creationId xmlns:a16="http://schemas.microsoft.com/office/drawing/2014/main" id="{94E0F91C-7C61-4057-9C8E-F1B25FA96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2381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35 w 3"/>
                  <a:gd name="T3" fmla="*/ 56 h 3"/>
                  <a:gd name="T4" fmla="*/ 56 w 3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2"/>
                      <a:pt x="1" y="2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</a:path>
                </a:pathLst>
              </a:custGeom>
              <a:noFill/>
              <a:ln w="6350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1" name="Freeform 1117">
                <a:extLst>
                  <a:ext uri="{FF2B5EF4-FFF2-40B4-BE49-F238E27FC236}">
                    <a16:creationId xmlns:a16="http://schemas.microsoft.com/office/drawing/2014/main" id="{90CFF863-AB2A-4338-B3BE-A1462D3C4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352"/>
                <a:ext cx="17" cy="16"/>
              </a:xfrm>
              <a:custGeom>
                <a:avLst/>
                <a:gdLst>
                  <a:gd name="T0" fmla="*/ 0 w 7"/>
                  <a:gd name="T1" fmla="*/ 93 h 6"/>
                  <a:gd name="T2" fmla="*/ 12 w 7"/>
                  <a:gd name="T3" fmla="*/ 56 h 6"/>
                  <a:gd name="T4" fmla="*/ 0 w 7"/>
                  <a:gd name="T5" fmla="*/ 115 h 6"/>
                  <a:gd name="T6" fmla="*/ 100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cubicBezTo>
                      <a:pt x="0" y="6"/>
                      <a:pt x="0" y="4"/>
                      <a:pt x="1" y="3"/>
                    </a:cubicBezTo>
                    <a:cubicBezTo>
                      <a:pt x="3" y="5"/>
                      <a:pt x="3" y="6"/>
                      <a:pt x="0" y="6"/>
                    </a:cubicBezTo>
                    <a:cubicBezTo>
                      <a:pt x="1" y="3"/>
                      <a:pt x="4" y="1"/>
                      <a:pt x="7" y="0"/>
                    </a:cubicBezTo>
                  </a:path>
                </a:pathLst>
              </a:custGeom>
              <a:noFill/>
              <a:ln w="6350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2" name="Freeform 1118">
                <a:extLst>
                  <a:ext uri="{FF2B5EF4-FFF2-40B4-BE49-F238E27FC236}">
                    <a16:creationId xmlns:a16="http://schemas.microsoft.com/office/drawing/2014/main" id="{22623AA3-80C9-4A4E-82E1-663D14BA5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176"/>
                <a:ext cx="2" cy="8"/>
              </a:xfrm>
              <a:custGeom>
                <a:avLst/>
                <a:gdLst>
                  <a:gd name="T0" fmla="*/ 8 w 1"/>
                  <a:gd name="T1" fmla="*/ 56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3" name="Freeform 1119">
                <a:extLst>
                  <a:ext uri="{FF2B5EF4-FFF2-40B4-BE49-F238E27FC236}">
                    <a16:creationId xmlns:a16="http://schemas.microsoft.com/office/drawing/2014/main" id="{92709670-084D-4845-8FF1-AEF154968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232"/>
                <a:ext cx="5" cy="11"/>
              </a:xfrm>
              <a:custGeom>
                <a:avLst/>
                <a:gdLst>
                  <a:gd name="T0" fmla="*/ 33 w 2"/>
                  <a:gd name="T1" fmla="*/ 0 h 4"/>
                  <a:gd name="T2" fmla="*/ 33 w 2"/>
                  <a:gd name="T3" fmla="*/ 47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2"/>
                      <a:pt x="0" y="4"/>
                      <a:pt x="2" y="2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4" name="Freeform 1120">
                <a:extLst>
                  <a:ext uri="{FF2B5EF4-FFF2-40B4-BE49-F238E27FC236}">
                    <a16:creationId xmlns:a16="http://schemas.microsoft.com/office/drawing/2014/main" id="{2E47866F-497A-45B9-9778-53FDFF3BB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277"/>
                <a:ext cx="3" cy="3"/>
              </a:xfrm>
              <a:custGeom>
                <a:avLst/>
                <a:gdLst>
                  <a:gd name="T0" fmla="*/ 27 w 1"/>
                  <a:gd name="T1" fmla="*/ 27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5" name="Freeform 1121">
                <a:extLst>
                  <a:ext uri="{FF2B5EF4-FFF2-40B4-BE49-F238E27FC236}">
                    <a16:creationId xmlns:a16="http://schemas.microsoft.com/office/drawing/2014/main" id="{638A2D54-8873-44D1-84CD-D38C2C71F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36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6" name="Freeform 1122">
                <a:extLst>
                  <a:ext uri="{FF2B5EF4-FFF2-40B4-BE49-F238E27FC236}">
                    <a16:creationId xmlns:a16="http://schemas.microsoft.com/office/drawing/2014/main" id="{C3303EAE-1123-488F-9954-E15639A11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245"/>
                <a:ext cx="3" cy="6"/>
              </a:xfrm>
              <a:custGeom>
                <a:avLst/>
                <a:gdLst>
                  <a:gd name="T0" fmla="*/ 0 w 1"/>
                  <a:gd name="T1" fmla="*/ 54 h 2"/>
                  <a:gd name="T2" fmla="*/ 27 w 1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0"/>
                      <a:pt x="1" y="2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7" name="Freeform 1123">
                <a:extLst>
                  <a:ext uri="{FF2B5EF4-FFF2-40B4-BE49-F238E27FC236}">
                    <a16:creationId xmlns:a16="http://schemas.microsoft.com/office/drawing/2014/main" id="{AA8B7F06-41C3-4730-BA66-17156E609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101"/>
                <a:ext cx="3" cy="8"/>
              </a:xfrm>
              <a:custGeom>
                <a:avLst/>
                <a:gdLst>
                  <a:gd name="T0" fmla="*/ 0 w 1"/>
                  <a:gd name="T1" fmla="*/ 56 h 3"/>
                  <a:gd name="T2" fmla="*/ 0 w 1"/>
                  <a:gd name="T3" fmla="*/ 21 h 3"/>
                  <a:gd name="T4" fmla="*/ 27 w 1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8" name="Freeform 1124">
                <a:extLst>
                  <a:ext uri="{FF2B5EF4-FFF2-40B4-BE49-F238E27FC236}">
                    <a16:creationId xmlns:a16="http://schemas.microsoft.com/office/drawing/2014/main" id="{9791E62B-A771-4687-8EE9-8FE73F734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13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9" name="Freeform 1125">
                <a:extLst>
                  <a:ext uri="{FF2B5EF4-FFF2-40B4-BE49-F238E27FC236}">
                    <a16:creationId xmlns:a16="http://schemas.microsoft.com/office/drawing/2014/main" id="{B0E34BCF-F8A4-47C1-8E4F-4F75EBA29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1987"/>
                <a:ext cx="12" cy="8"/>
              </a:xfrm>
              <a:custGeom>
                <a:avLst/>
                <a:gdLst>
                  <a:gd name="T0" fmla="*/ 29 w 5"/>
                  <a:gd name="T1" fmla="*/ 56 h 3"/>
                  <a:gd name="T2" fmla="*/ 41 w 5"/>
                  <a:gd name="T3" fmla="*/ 0 h 3"/>
                  <a:gd name="T4" fmla="*/ 41 w 5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2" y="2"/>
                      <a:pt x="0" y="1"/>
                      <a:pt x="3" y="0"/>
                    </a:cubicBezTo>
                    <a:cubicBezTo>
                      <a:pt x="5" y="2"/>
                      <a:pt x="3" y="2"/>
                      <a:pt x="3" y="3"/>
                    </a:cubicBezTo>
                  </a:path>
                </a:pathLst>
              </a:custGeom>
              <a:noFill/>
              <a:ln w="47625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0" name="Freeform 1126">
                <a:extLst>
                  <a:ext uri="{FF2B5EF4-FFF2-40B4-BE49-F238E27FC236}">
                    <a16:creationId xmlns:a16="http://schemas.microsoft.com/office/drawing/2014/main" id="{ADEE1836-57C7-467C-BEAC-55623CF2B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125"/>
                <a:ext cx="10" cy="11"/>
              </a:xfrm>
              <a:custGeom>
                <a:avLst/>
                <a:gdLst>
                  <a:gd name="T0" fmla="*/ 20 w 4"/>
                  <a:gd name="T1" fmla="*/ 0 h 4"/>
                  <a:gd name="T2" fmla="*/ 33 w 4"/>
                  <a:gd name="T3" fmla="*/ 47 h 4"/>
                  <a:gd name="T4" fmla="*/ 20 w 4"/>
                  <a:gd name="T5" fmla="*/ 22 h 4"/>
                  <a:gd name="T6" fmla="*/ 20 w 4"/>
                  <a:gd name="T7" fmla="*/ 83 h 4"/>
                  <a:gd name="T8" fmla="*/ 5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4" y="3"/>
                      <a:pt x="3" y="1"/>
                      <a:pt x="3" y="1"/>
                    </a:cubicBezTo>
                  </a:path>
                </a:pathLst>
              </a:custGeom>
              <a:noFill/>
              <a:ln w="31750" cap="rnd">
                <a:solidFill>
                  <a:srgbClr val="E7CE9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1" name="Freeform 1127">
                <a:extLst>
                  <a:ext uri="{FF2B5EF4-FFF2-40B4-BE49-F238E27FC236}">
                    <a16:creationId xmlns:a16="http://schemas.microsoft.com/office/drawing/2014/main" id="{0D341D95-87C1-4338-9CE7-BECB00A96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355"/>
                <a:ext cx="12" cy="16"/>
              </a:xfrm>
              <a:custGeom>
                <a:avLst/>
                <a:gdLst>
                  <a:gd name="T0" fmla="*/ 12 w 5"/>
                  <a:gd name="T1" fmla="*/ 35 h 6"/>
                  <a:gd name="T2" fmla="*/ 12 w 5"/>
                  <a:gd name="T3" fmla="*/ 115 h 6"/>
                  <a:gd name="T4" fmla="*/ 29 w 5"/>
                  <a:gd name="T5" fmla="*/ 0 h 6"/>
                  <a:gd name="T6" fmla="*/ 12 w 5"/>
                  <a:gd name="T7" fmla="*/ 35 h 6"/>
                  <a:gd name="T8" fmla="*/ 41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0" y="4"/>
                      <a:pt x="1" y="5"/>
                      <a:pt x="1" y="6"/>
                    </a:cubicBezTo>
                    <a:cubicBezTo>
                      <a:pt x="4" y="4"/>
                      <a:pt x="5" y="2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2" y="3"/>
                      <a:pt x="2" y="3"/>
                      <a:pt x="3" y="3"/>
                    </a:cubicBezTo>
                  </a:path>
                </a:pathLst>
              </a:custGeom>
              <a:noFill/>
              <a:ln w="4762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2" name="Freeform 1128">
                <a:extLst>
                  <a:ext uri="{FF2B5EF4-FFF2-40B4-BE49-F238E27FC236}">
                    <a16:creationId xmlns:a16="http://schemas.microsoft.com/office/drawing/2014/main" id="{C1B497C3-A334-42B0-B2AD-AF0C422DB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325"/>
                <a:ext cx="1" cy="6"/>
              </a:xfrm>
              <a:custGeom>
                <a:avLst/>
                <a:gdLst>
                  <a:gd name="T0" fmla="*/ 0 w 1"/>
                  <a:gd name="T1" fmla="*/ 54 h 2"/>
                  <a:gd name="T2" fmla="*/ 0 w 1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1"/>
                    </a:cubicBezTo>
                  </a:path>
                </a:pathLst>
              </a:custGeom>
              <a:noFill/>
              <a:ln w="4762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3" name="Freeform 1129">
                <a:extLst>
                  <a:ext uri="{FF2B5EF4-FFF2-40B4-BE49-F238E27FC236}">
                    <a16:creationId xmlns:a16="http://schemas.microsoft.com/office/drawing/2014/main" id="{E766A82E-795F-4EAA-BBC4-C564B875F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2381"/>
                <a:ext cx="2" cy="6"/>
              </a:xfrm>
              <a:custGeom>
                <a:avLst/>
                <a:gdLst>
                  <a:gd name="T0" fmla="*/ 0 w 1"/>
                  <a:gd name="T1" fmla="*/ 54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4762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4" name="Freeform 1130">
                <a:extLst>
                  <a:ext uri="{FF2B5EF4-FFF2-40B4-BE49-F238E27FC236}">
                    <a16:creationId xmlns:a16="http://schemas.microsoft.com/office/drawing/2014/main" id="{8336AE95-A5CC-42F5-82EA-3DC6CB41C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2179"/>
                <a:ext cx="5" cy="1"/>
              </a:xfrm>
              <a:custGeom>
                <a:avLst/>
                <a:gdLst>
                  <a:gd name="T0" fmla="*/ 33 w 2"/>
                  <a:gd name="T1" fmla="*/ 0 h 1"/>
                  <a:gd name="T2" fmla="*/ 2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4762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5" name="Freeform 1131">
                <a:extLst>
                  <a:ext uri="{FF2B5EF4-FFF2-40B4-BE49-F238E27FC236}">
                    <a16:creationId xmlns:a16="http://schemas.microsoft.com/office/drawing/2014/main" id="{4CCB9885-9F5C-419B-8697-054870853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2037"/>
                <a:ext cx="5" cy="14"/>
              </a:xfrm>
              <a:custGeom>
                <a:avLst/>
                <a:gdLst>
                  <a:gd name="T0" fmla="*/ 33 w 2"/>
                  <a:gd name="T1" fmla="*/ 62 h 5"/>
                  <a:gd name="T2" fmla="*/ 33 w 2"/>
                  <a:gd name="T3" fmla="*/ 87 h 5"/>
                  <a:gd name="T4" fmla="*/ 0 w 2"/>
                  <a:gd name="T5" fmla="*/ 8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cubicBezTo>
                      <a:pt x="2" y="4"/>
                      <a:pt x="2" y="5"/>
                      <a:pt x="2" y="4"/>
                    </a:cubicBezTo>
                    <a:cubicBezTo>
                      <a:pt x="1" y="0"/>
                      <a:pt x="1" y="3"/>
                      <a:pt x="0" y="4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6" name="Freeform 1132">
                <a:extLst>
                  <a:ext uri="{FF2B5EF4-FFF2-40B4-BE49-F238E27FC236}">
                    <a16:creationId xmlns:a16="http://schemas.microsoft.com/office/drawing/2014/main" id="{5B451C20-CD09-4CFA-9F52-8D6866541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987"/>
                <a:ext cx="5" cy="5"/>
              </a:xfrm>
              <a:custGeom>
                <a:avLst/>
                <a:gdLst>
                  <a:gd name="T0" fmla="*/ 33 w 2"/>
                  <a:gd name="T1" fmla="*/ 20 h 2"/>
                  <a:gd name="T2" fmla="*/ 0 w 2"/>
                  <a:gd name="T3" fmla="*/ 20 h 2"/>
                  <a:gd name="T4" fmla="*/ 2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7" name="Freeform 1133">
                <a:extLst>
                  <a:ext uri="{FF2B5EF4-FFF2-40B4-BE49-F238E27FC236}">
                    <a16:creationId xmlns:a16="http://schemas.microsoft.com/office/drawing/2014/main" id="{96F98EE4-2617-4CF9-9D77-FF76BAEED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104"/>
                <a:ext cx="7" cy="5"/>
              </a:xfrm>
              <a:custGeom>
                <a:avLst/>
                <a:gdLst>
                  <a:gd name="T0" fmla="*/ 0 w 3"/>
                  <a:gd name="T1" fmla="*/ 33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8" name="Freeform 1134">
                <a:extLst>
                  <a:ext uri="{FF2B5EF4-FFF2-40B4-BE49-F238E27FC236}">
                    <a16:creationId xmlns:a16="http://schemas.microsoft.com/office/drawing/2014/main" id="{8FC67517-3EDD-4969-8166-0A0A2BEDC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139"/>
                <a:ext cx="8" cy="13"/>
              </a:xfrm>
              <a:custGeom>
                <a:avLst/>
                <a:gdLst>
                  <a:gd name="T0" fmla="*/ 0 w 3"/>
                  <a:gd name="T1" fmla="*/ 21 h 5"/>
                  <a:gd name="T2" fmla="*/ 56 w 3"/>
                  <a:gd name="T3" fmla="*/ 55 h 5"/>
                  <a:gd name="T4" fmla="*/ 35 w 3"/>
                  <a:gd name="T5" fmla="*/ 5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1" y="2"/>
                      <a:pt x="1" y="5"/>
                      <a:pt x="3" y="3"/>
                    </a:cubicBezTo>
                    <a:cubicBezTo>
                      <a:pt x="3" y="0"/>
                      <a:pt x="3" y="3"/>
                      <a:pt x="2" y="3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9" name="Freeform 1135">
                <a:extLst>
                  <a:ext uri="{FF2B5EF4-FFF2-40B4-BE49-F238E27FC236}">
                    <a16:creationId xmlns:a16="http://schemas.microsoft.com/office/drawing/2014/main" id="{050F1DC6-9881-421D-9EFF-D573C1B8B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179"/>
                <a:ext cx="10" cy="13"/>
              </a:xfrm>
              <a:custGeom>
                <a:avLst/>
                <a:gdLst>
                  <a:gd name="T0" fmla="*/ 50 w 4"/>
                  <a:gd name="T1" fmla="*/ 88 h 5"/>
                  <a:gd name="T2" fmla="*/ 50 w 4"/>
                  <a:gd name="T3" fmla="*/ 0 h 5"/>
                  <a:gd name="T4" fmla="*/ 50 w 4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0" y="3"/>
                      <a:pt x="0" y="2"/>
                      <a:pt x="3" y="0"/>
                    </a:cubicBezTo>
                    <a:cubicBezTo>
                      <a:pt x="4" y="1"/>
                      <a:pt x="4" y="1"/>
                      <a:pt x="3" y="2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0" name="Freeform 1136">
                <a:extLst>
                  <a:ext uri="{FF2B5EF4-FFF2-40B4-BE49-F238E27FC236}">
                    <a16:creationId xmlns:a16="http://schemas.microsoft.com/office/drawing/2014/main" id="{6F8E1CD1-8E86-4B90-AFC6-DE754708F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235"/>
                <a:ext cx="5" cy="8"/>
              </a:xfrm>
              <a:custGeom>
                <a:avLst/>
                <a:gdLst>
                  <a:gd name="T0" fmla="*/ 33 w 2"/>
                  <a:gd name="T1" fmla="*/ 56 h 3"/>
                  <a:gd name="T2" fmla="*/ 0 w 2"/>
                  <a:gd name="T3" fmla="*/ 35 h 3"/>
                  <a:gd name="T4" fmla="*/ 33 w 2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1" y="0"/>
                      <a:pt x="1" y="2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1" name="Freeform 1137">
                <a:extLst>
                  <a:ext uri="{FF2B5EF4-FFF2-40B4-BE49-F238E27FC236}">
                    <a16:creationId xmlns:a16="http://schemas.microsoft.com/office/drawing/2014/main" id="{6898C69A-AE47-414A-B3DB-4A74B0CCD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275"/>
                <a:ext cx="5" cy="8"/>
              </a:xfrm>
              <a:custGeom>
                <a:avLst/>
                <a:gdLst>
                  <a:gd name="T0" fmla="*/ 33 w 2"/>
                  <a:gd name="T1" fmla="*/ 0 h 3"/>
                  <a:gd name="T2" fmla="*/ 0 w 2"/>
                  <a:gd name="T3" fmla="*/ 35 h 3"/>
                  <a:gd name="T4" fmla="*/ 33 w 2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2" name="Freeform 1138">
                <a:extLst>
                  <a:ext uri="{FF2B5EF4-FFF2-40B4-BE49-F238E27FC236}">
                    <a16:creationId xmlns:a16="http://schemas.microsoft.com/office/drawing/2014/main" id="{D33A9D48-2684-4FEB-835C-481C182DA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2272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33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3" name="Freeform 1139">
                <a:extLst>
                  <a:ext uri="{FF2B5EF4-FFF2-40B4-BE49-F238E27FC236}">
                    <a16:creationId xmlns:a16="http://schemas.microsoft.com/office/drawing/2014/main" id="{46F4CB72-44D4-4ADD-8A69-81B4188BA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219"/>
                <a:ext cx="8" cy="8"/>
              </a:xfrm>
              <a:custGeom>
                <a:avLst/>
                <a:gdLst>
                  <a:gd name="T0" fmla="*/ 35 w 3"/>
                  <a:gd name="T1" fmla="*/ 21 h 3"/>
                  <a:gd name="T2" fmla="*/ 35 w 3"/>
                  <a:gd name="T3" fmla="*/ 56 h 3"/>
                  <a:gd name="T4" fmla="*/ 56 w 3"/>
                  <a:gd name="T5" fmla="*/ 0 h 3"/>
                  <a:gd name="T6" fmla="*/ 56 w 3"/>
                  <a:gd name="T7" fmla="*/ 5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0" y="1"/>
                      <a:pt x="3" y="2"/>
                      <a:pt x="3" y="3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4" name="Freeform 1140">
                <a:extLst>
                  <a:ext uri="{FF2B5EF4-FFF2-40B4-BE49-F238E27FC236}">
                    <a16:creationId xmlns:a16="http://schemas.microsoft.com/office/drawing/2014/main" id="{5C67A1CF-CC65-4667-AD9D-3D639BF63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093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0 w 2"/>
                  <a:gd name="T3" fmla="*/ 21 h 3"/>
                  <a:gd name="T4" fmla="*/ 33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5" name="Freeform 1141">
                <a:extLst>
                  <a:ext uri="{FF2B5EF4-FFF2-40B4-BE49-F238E27FC236}">
                    <a16:creationId xmlns:a16="http://schemas.microsoft.com/office/drawing/2014/main" id="{28294FAF-5A4A-4F2C-8066-D18533984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125"/>
                <a:ext cx="7" cy="6"/>
              </a:xfrm>
              <a:custGeom>
                <a:avLst/>
                <a:gdLst>
                  <a:gd name="T0" fmla="*/ 0 w 3"/>
                  <a:gd name="T1" fmla="*/ 54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6" name="Freeform 1142">
                <a:extLst>
                  <a:ext uri="{FF2B5EF4-FFF2-40B4-BE49-F238E27FC236}">
                    <a16:creationId xmlns:a16="http://schemas.microsoft.com/office/drawing/2014/main" id="{D736E3F9-6C97-4938-B5D4-82AB7D62B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2355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33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7" name="Freeform 1143">
                <a:extLst>
                  <a:ext uri="{FF2B5EF4-FFF2-40B4-BE49-F238E27FC236}">
                    <a16:creationId xmlns:a16="http://schemas.microsoft.com/office/drawing/2014/main" id="{3C219462-6D1B-4E5C-BA29-9FA910768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325"/>
                <a:ext cx="2" cy="8"/>
              </a:xfrm>
              <a:custGeom>
                <a:avLst/>
                <a:gdLst>
                  <a:gd name="T0" fmla="*/ 8 w 1"/>
                  <a:gd name="T1" fmla="*/ 56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8" name="Freeform 1144">
                <a:extLst>
                  <a:ext uri="{FF2B5EF4-FFF2-40B4-BE49-F238E27FC236}">
                    <a16:creationId xmlns:a16="http://schemas.microsoft.com/office/drawing/2014/main" id="{A55F490A-3B15-4AC7-9F2B-E66D497F8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355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33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9" name="Freeform 1145">
                <a:extLst>
                  <a:ext uri="{FF2B5EF4-FFF2-40B4-BE49-F238E27FC236}">
                    <a16:creationId xmlns:a16="http://schemas.microsoft.com/office/drawing/2014/main" id="{8FE9DC65-A153-45B8-AA02-2420339B7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989"/>
                <a:ext cx="10" cy="8"/>
              </a:xfrm>
              <a:custGeom>
                <a:avLst/>
                <a:gdLst>
                  <a:gd name="T0" fmla="*/ 33 w 4"/>
                  <a:gd name="T1" fmla="*/ 21 h 3"/>
                  <a:gd name="T2" fmla="*/ 50 w 4"/>
                  <a:gd name="T3" fmla="*/ 0 h 3"/>
                  <a:gd name="T4" fmla="*/ 50 w 4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2" y="0"/>
                      <a:pt x="4" y="2"/>
                      <a:pt x="3" y="0"/>
                    </a:cubicBezTo>
                    <a:cubicBezTo>
                      <a:pt x="0" y="1"/>
                      <a:pt x="2" y="2"/>
                      <a:pt x="3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0" name="Freeform 1146">
                <a:extLst>
                  <a:ext uri="{FF2B5EF4-FFF2-40B4-BE49-F238E27FC236}">
                    <a16:creationId xmlns:a16="http://schemas.microsoft.com/office/drawing/2014/main" id="{1215E0CE-D67F-4CB8-AF2B-A77BB4B73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963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1" name="Freeform 1147">
                <a:extLst>
                  <a:ext uri="{FF2B5EF4-FFF2-40B4-BE49-F238E27FC236}">
                    <a16:creationId xmlns:a16="http://schemas.microsoft.com/office/drawing/2014/main" id="{16277E2A-7163-4675-8124-7201D29DC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1947"/>
                <a:ext cx="7" cy="10"/>
              </a:xfrm>
              <a:custGeom>
                <a:avLst/>
                <a:gdLst>
                  <a:gd name="T0" fmla="*/ 37 w 3"/>
                  <a:gd name="T1" fmla="*/ 20 h 4"/>
                  <a:gd name="T2" fmla="*/ 28 w 3"/>
                  <a:gd name="T3" fmla="*/ 20 h 4"/>
                  <a:gd name="T4" fmla="*/ 0 w 3"/>
                  <a:gd name="T5" fmla="*/ 3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1"/>
                      <a:pt x="1" y="0"/>
                      <a:pt x="2" y="1"/>
                    </a:cubicBezTo>
                    <a:cubicBezTo>
                      <a:pt x="2" y="4"/>
                      <a:pt x="1" y="2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2" name="Freeform 1148">
                <a:extLst>
                  <a:ext uri="{FF2B5EF4-FFF2-40B4-BE49-F238E27FC236}">
                    <a16:creationId xmlns:a16="http://schemas.microsoft.com/office/drawing/2014/main" id="{D0D4EEAE-BB47-4BAE-84B5-E7AE92BDD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1979"/>
                <a:ext cx="8" cy="13"/>
              </a:xfrm>
              <a:custGeom>
                <a:avLst/>
                <a:gdLst>
                  <a:gd name="T0" fmla="*/ 56 w 3"/>
                  <a:gd name="T1" fmla="*/ 34 h 5"/>
                  <a:gd name="T2" fmla="*/ 35 w 3"/>
                  <a:gd name="T3" fmla="*/ 68 h 5"/>
                  <a:gd name="T4" fmla="*/ 35 w 3"/>
                  <a:gd name="T5" fmla="*/ 21 h 5"/>
                  <a:gd name="T6" fmla="*/ 35 w 3"/>
                  <a:gd name="T7" fmla="*/ 6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2"/>
                    </a:moveTo>
                    <a:cubicBezTo>
                      <a:pt x="2" y="3"/>
                      <a:pt x="0" y="2"/>
                      <a:pt x="2" y="4"/>
                    </a:cubicBezTo>
                    <a:cubicBezTo>
                      <a:pt x="2" y="5"/>
                      <a:pt x="2" y="0"/>
                      <a:pt x="2" y="1"/>
                    </a:cubicBezTo>
                    <a:cubicBezTo>
                      <a:pt x="0" y="3"/>
                      <a:pt x="2" y="3"/>
                      <a:pt x="2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3" name="Freeform 1149">
                <a:extLst>
                  <a:ext uri="{FF2B5EF4-FFF2-40B4-BE49-F238E27FC236}">
                    <a16:creationId xmlns:a16="http://schemas.microsoft.com/office/drawing/2014/main" id="{F26EEC20-68F8-4EFB-8BE4-A0EE385B9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992"/>
                <a:ext cx="8" cy="11"/>
              </a:xfrm>
              <a:custGeom>
                <a:avLst/>
                <a:gdLst>
                  <a:gd name="T0" fmla="*/ 35 w 3"/>
                  <a:gd name="T1" fmla="*/ 0 h 4"/>
                  <a:gd name="T2" fmla="*/ 56 w 3"/>
                  <a:gd name="T3" fmla="*/ 47 h 4"/>
                  <a:gd name="T4" fmla="*/ 56 w 3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2"/>
                      <a:pt x="0" y="4"/>
                      <a:pt x="3" y="2"/>
                    </a:cubicBezTo>
                    <a:cubicBezTo>
                      <a:pt x="3" y="2"/>
                      <a:pt x="2" y="3"/>
                      <a:pt x="3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4" name="Freeform 1150">
                <a:extLst>
                  <a:ext uri="{FF2B5EF4-FFF2-40B4-BE49-F238E27FC236}">
                    <a16:creationId xmlns:a16="http://schemas.microsoft.com/office/drawing/2014/main" id="{1021F26B-4569-415E-BABF-BFA61D39C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024"/>
                <a:ext cx="7" cy="5"/>
              </a:xfrm>
              <a:custGeom>
                <a:avLst/>
                <a:gdLst>
                  <a:gd name="T0" fmla="*/ 0 w 3"/>
                  <a:gd name="T1" fmla="*/ 33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5" name="Freeform 1151">
                <a:extLst>
                  <a:ext uri="{FF2B5EF4-FFF2-40B4-BE49-F238E27FC236}">
                    <a16:creationId xmlns:a16="http://schemas.microsoft.com/office/drawing/2014/main" id="{E2190ABB-06A8-43B6-A2D6-7C36157EF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035"/>
                <a:ext cx="10" cy="8"/>
              </a:xfrm>
              <a:custGeom>
                <a:avLst/>
                <a:gdLst>
                  <a:gd name="T0" fmla="*/ 33 w 4"/>
                  <a:gd name="T1" fmla="*/ 0 h 3"/>
                  <a:gd name="T2" fmla="*/ 0 w 4"/>
                  <a:gd name="T3" fmla="*/ 56 h 3"/>
                  <a:gd name="T4" fmla="*/ 33 w 4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4" y="3"/>
                      <a:pt x="2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6" name="Freeform 1152">
                <a:extLst>
                  <a:ext uri="{FF2B5EF4-FFF2-40B4-BE49-F238E27FC236}">
                    <a16:creationId xmlns:a16="http://schemas.microsoft.com/office/drawing/2014/main" id="{773A1B1F-4642-47FE-B80D-CB028CAE3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053"/>
                <a:ext cx="5" cy="8"/>
              </a:xfrm>
              <a:custGeom>
                <a:avLst/>
                <a:gdLst>
                  <a:gd name="T0" fmla="*/ 20 w 2"/>
                  <a:gd name="T1" fmla="*/ 21 h 3"/>
                  <a:gd name="T2" fmla="*/ 20 w 2"/>
                  <a:gd name="T3" fmla="*/ 56 h 3"/>
                  <a:gd name="T4" fmla="*/ 33 w 2"/>
                  <a:gd name="T5" fmla="*/ 0 h 3"/>
                  <a:gd name="T6" fmla="*/ 20 w 2"/>
                  <a:gd name="T7" fmla="*/ 5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1" y="1"/>
                      <a:pt x="2" y="2"/>
                      <a:pt x="1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7" name="Freeform 1153">
                <a:extLst>
                  <a:ext uri="{FF2B5EF4-FFF2-40B4-BE49-F238E27FC236}">
                    <a16:creationId xmlns:a16="http://schemas.microsoft.com/office/drawing/2014/main" id="{30C0FBEC-1EDC-4794-BB2B-1A8846CCE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075"/>
                <a:ext cx="10" cy="13"/>
              </a:xfrm>
              <a:custGeom>
                <a:avLst/>
                <a:gdLst>
                  <a:gd name="T0" fmla="*/ 33 w 4"/>
                  <a:gd name="T1" fmla="*/ 34 h 5"/>
                  <a:gd name="T2" fmla="*/ 0 w 4"/>
                  <a:gd name="T3" fmla="*/ 55 h 5"/>
                  <a:gd name="T4" fmla="*/ 63 w 4"/>
                  <a:gd name="T5" fmla="*/ 21 h 5"/>
                  <a:gd name="T6" fmla="*/ 20 w 4"/>
                  <a:gd name="T7" fmla="*/ 21 h 5"/>
                  <a:gd name="T8" fmla="*/ 33 w 4"/>
                  <a:gd name="T9" fmla="*/ 6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3" y="5"/>
                      <a:pt x="4" y="4"/>
                      <a:pt x="4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2"/>
                      <a:pt x="1" y="3"/>
                      <a:pt x="2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8" name="Freeform 1154">
                <a:extLst>
                  <a:ext uri="{FF2B5EF4-FFF2-40B4-BE49-F238E27FC236}">
                    <a16:creationId xmlns:a16="http://schemas.microsoft.com/office/drawing/2014/main" id="{A6A9BC18-79CC-4772-AC02-B68A29073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101"/>
                <a:ext cx="5" cy="8"/>
              </a:xfrm>
              <a:custGeom>
                <a:avLst/>
                <a:gdLst>
                  <a:gd name="T0" fmla="*/ 33 w 2"/>
                  <a:gd name="T1" fmla="*/ 35 h 3"/>
                  <a:gd name="T2" fmla="*/ 20 w 2"/>
                  <a:gd name="T3" fmla="*/ 0 h 3"/>
                  <a:gd name="T4" fmla="*/ 0 w 2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2" y="3"/>
                      <a:pt x="0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9" name="Freeform 1155">
                <a:extLst>
                  <a:ext uri="{FF2B5EF4-FFF2-40B4-BE49-F238E27FC236}">
                    <a16:creationId xmlns:a16="http://schemas.microsoft.com/office/drawing/2014/main" id="{CA5ABE19-597D-45C2-9C8B-FEB703142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147"/>
                <a:ext cx="10" cy="10"/>
              </a:xfrm>
              <a:custGeom>
                <a:avLst/>
                <a:gdLst>
                  <a:gd name="T0" fmla="*/ 50 w 4"/>
                  <a:gd name="T1" fmla="*/ 0 h 4"/>
                  <a:gd name="T2" fmla="*/ 20 w 4"/>
                  <a:gd name="T3" fmla="*/ 63 h 4"/>
                  <a:gd name="T4" fmla="*/ 33 w 4"/>
                  <a:gd name="T5" fmla="*/ 6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2"/>
                      <a:pt x="0" y="2"/>
                      <a:pt x="1" y="4"/>
                    </a:cubicBezTo>
                    <a:cubicBezTo>
                      <a:pt x="2" y="3"/>
                      <a:pt x="4" y="4"/>
                      <a:pt x="2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0" name="Freeform 1156">
                <a:extLst>
                  <a:ext uri="{FF2B5EF4-FFF2-40B4-BE49-F238E27FC236}">
                    <a16:creationId xmlns:a16="http://schemas.microsoft.com/office/drawing/2014/main" id="{24136E39-B243-43E3-923A-8CBB070EA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200"/>
                <a:ext cx="8" cy="11"/>
              </a:xfrm>
              <a:custGeom>
                <a:avLst/>
                <a:gdLst>
                  <a:gd name="T0" fmla="*/ 56 w 3"/>
                  <a:gd name="T1" fmla="*/ 47 h 4"/>
                  <a:gd name="T2" fmla="*/ 56 w 3"/>
                  <a:gd name="T3" fmla="*/ 0 h 4"/>
                  <a:gd name="T4" fmla="*/ 21 w 3"/>
                  <a:gd name="T5" fmla="*/ 83 h 4"/>
                  <a:gd name="T6" fmla="*/ 35 w 3"/>
                  <a:gd name="T7" fmla="*/ 2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2" y="1"/>
                      <a:pt x="3" y="0"/>
                    </a:cubicBezTo>
                    <a:cubicBezTo>
                      <a:pt x="3" y="3"/>
                      <a:pt x="2" y="2"/>
                      <a:pt x="1" y="4"/>
                    </a:cubicBezTo>
                    <a:cubicBezTo>
                      <a:pt x="0" y="2"/>
                      <a:pt x="1" y="2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1" name="Freeform 1157">
                <a:extLst>
                  <a:ext uri="{FF2B5EF4-FFF2-40B4-BE49-F238E27FC236}">
                    <a16:creationId xmlns:a16="http://schemas.microsoft.com/office/drawing/2014/main" id="{A0667E9C-27CB-4F02-8C1E-852E0BF29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237"/>
                <a:ext cx="8" cy="8"/>
              </a:xfrm>
              <a:custGeom>
                <a:avLst/>
                <a:gdLst>
                  <a:gd name="T0" fmla="*/ 0 w 3"/>
                  <a:gd name="T1" fmla="*/ 0 h 3"/>
                  <a:gd name="T2" fmla="*/ 21 w 3"/>
                  <a:gd name="T3" fmla="*/ 56 h 3"/>
                  <a:gd name="T4" fmla="*/ 35 w 3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2"/>
                      <a:pt x="3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2" name="Freeform 1158">
                <a:extLst>
                  <a:ext uri="{FF2B5EF4-FFF2-40B4-BE49-F238E27FC236}">
                    <a16:creationId xmlns:a16="http://schemas.microsoft.com/office/drawing/2014/main" id="{BEB1747F-F12E-4055-8213-7DCA89046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67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56 w 3"/>
                  <a:gd name="T3" fmla="*/ 21 h 3"/>
                  <a:gd name="T4" fmla="*/ 35 w 3"/>
                  <a:gd name="T5" fmla="*/ 56 h 3"/>
                  <a:gd name="T6" fmla="*/ 3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2"/>
                      <a:pt x="2" y="2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3" name="Freeform 1159">
                <a:extLst>
                  <a:ext uri="{FF2B5EF4-FFF2-40B4-BE49-F238E27FC236}">
                    <a16:creationId xmlns:a16="http://schemas.microsoft.com/office/drawing/2014/main" id="{F1CE4042-EAB2-4562-8E05-A22D16F5A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291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27 w 1"/>
                  <a:gd name="T3" fmla="*/ 0 h 2"/>
                  <a:gd name="T4" fmla="*/ 0 w 1"/>
                  <a:gd name="T5" fmla="*/ 33 h 2"/>
                  <a:gd name="T6" fmla="*/ 0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2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4" name="Freeform 1160">
                <a:extLst>
                  <a:ext uri="{FF2B5EF4-FFF2-40B4-BE49-F238E27FC236}">
                    <a16:creationId xmlns:a16="http://schemas.microsoft.com/office/drawing/2014/main" id="{57D11AC3-5056-4ED8-A4C3-23CFFED9D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320"/>
                <a:ext cx="5" cy="13"/>
              </a:xfrm>
              <a:custGeom>
                <a:avLst/>
                <a:gdLst>
                  <a:gd name="T0" fmla="*/ 20 w 2"/>
                  <a:gd name="T1" fmla="*/ 55 h 5"/>
                  <a:gd name="T2" fmla="*/ 20 w 2"/>
                  <a:gd name="T3" fmla="*/ 0 h 5"/>
                  <a:gd name="T4" fmla="*/ 33 w 2"/>
                  <a:gd name="T5" fmla="*/ 88 h 5"/>
                  <a:gd name="T6" fmla="*/ 20 w 2"/>
                  <a:gd name="T7" fmla="*/ 2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2"/>
                      <a:pt x="2" y="3"/>
                      <a:pt x="2" y="5"/>
                    </a:cubicBezTo>
                    <a:cubicBezTo>
                      <a:pt x="1" y="3"/>
                      <a:pt x="1" y="3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5" name="Freeform 1161">
                <a:extLst>
                  <a:ext uri="{FF2B5EF4-FFF2-40B4-BE49-F238E27FC236}">
                    <a16:creationId xmlns:a16="http://schemas.microsoft.com/office/drawing/2014/main" id="{394D3360-3376-441B-B315-2AF807AE4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357"/>
                <a:ext cx="5" cy="11"/>
              </a:xfrm>
              <a:custGeom>
                <a:avLst/>
                <a:gdLst>
                  <a:gd name="T0" fmla="*/ 20 w 2"/>
                  <a:gd name="T1" fmla="*/ 47 h 4"/>
                  <a:gd name="T2" fmla="*/ 33 w 2"/>
                  <a:gd name="T3" fmla="*/ 61 h 4"/>
                  <a:gd name="T4" fmla="*/ 20 w 2"/>
                  <a:gd name="T5" fmla="*/ 0 h 4"/>
                  <a:gd name="T6" fmla="*/ 0 w 2"/>
                  <a:gd name="T7" fmla="*/ 6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2"/>
                      <a:pt x="0" y="4"/>
                      <a:pt x="2" y="3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1"/>
                      <a:pt x="1" y="1"/>
                      <a:pt x="0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6" name="Freeform 1162">
                <a:extLst>
                  <a:ext uri="{FF2B5EF4-FFF2-40B4-BE49-F238E27FC236}">
                    <a16:creationId xmlns:a16="http://schemas.microsoft.com/office/drawing/2014/main" id="{A04CE5D6-FA94-4555-9559-E72FF5293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2371"/>
                <a:ext cx="8" cy="8"/>
              </a:xfrm>
              <a:custGeom>
                <a:avLst/>
                <a:gdLst>
                  <a:gd name="T0" fmla="*/ 35 w 3"/>
                  <a:gd name="T1" fmla="*/ 0 h 3"/>
                  <a:gd name="T2" fmla="*/ 21 w 3"/>
                  <a:gd name="T3" fmla="*/ 0 h 3"/>
                  <a:gd name="T4" fmla="*/ 35 w 3"/>
                  <a:gd name="T5" fmla="*/ 56 h 3"/>
                  <a:gd name="T6" fmla="*/ 21 w 3"/>
                  <a:gd name="T7" fmla="*/ 2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0" y="2"/>
                      <a:pt x="1" y="0"/>
                    </a:cubicBezTo>
                    <a:cubicBezTo>
                      <a:pt x="3" y="1"/>
                      <a:pt x="3" y="0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7" name="Freeform 1163">
                <a:extLst>
                  <a:ext uri="{FF2B5EF4-FFF2-40B4-BE49-F238E27FC236}">
                    <a16:creationId xmlns:a16="http://schemas.microsoft.com/office/drawing/2014/main" id="{205B9560-3412-4B5E-B403-3660C4A3C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312"/>
                <a:ext cx="7" cy="11"/>
              </a:xfrm>
              <a:custGeom>
                <a:avLst/>
                <a:gdLst>
                  <a:gd name="T0" fmla="*/ 12 w 3"/>
                  <a:gd name="T1" fmla="*/ 22 h 4"/>
                  <a:gd name="T2" fmla="*/ 12 w 3"/>
                  <a:gd name="T3" fmla="*/ 61 h 4"/>
                  <a:gd name="T4" fmla="*/ 37 w 3"/>
                  <a:gd name="T5" fmla="*/ 22 h 4"/>
                  <a:gd name="T6" fmla="*/ 12 w 3"/>
                  <a:gd name="T7" fmla="*/ 8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0" y="0"/>
                      <a:pt x="2" y="2"/>
                      <a:pt x="1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8" name="Freeform 1164">
                <a:extLst>
                  <a:ext uri="{FF2B5EF4-FFF2-40B4-BE49-F238E27FC236}">
                    <a16:creationId xmlns:a16="http://schemas.microsoft.com/office/drawing/2014/main" id="{8AA22E32-083A-4D07-954E-6D7F9616D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216"/>
                <a:ext cx="13" cy="16"/>
              </a:xfrm>
              <a:custGeom>
                <a:avLst/>
                <a:gdLst>
                  <a:gd name="T0" fmla="*/ 55 w 5"/>
                  <a:gd name="T1" fmla="*/ 35 h 6"/>
                  <a:gd name="T2" fmla="*/ 55 w 5"/>
                  <a:gd name="T3" fmla="*/ 77 h 6"/>
                  <a:gd name="T4" fmla="*/ 68 w 5"/>
                  <a:gd name="T5" fmla="*/ 35 h 6"/>
                  <a:gd name="T6" fmla="*/ 55 w 5"/>
                  <a:gd name="T7" fmla="*/ 11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2"/>
                    </a:move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3"/>
                      <a:pt x="4" y="2"/>
                    </a:cubicBezTo>
                    <a:cubicBezTo>
                      <a:pt x="0" y="0"/>
                      <a:pt x="0" y="4"/>
                      <a:pt x="3" y="6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79" name="Freeform 1165">
                <a:extLst>
                  <a:ext uri="{FF2B5EF4-FFF2-40B4-BE49-F238E27FC236}">
                    <a16:creationId xmlns:a16="http://schemas.microsoft.com/office/drawing/2014/main" id="{BBB00701-9394-46B6-A623-182820C42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195"/>
                <a:ext cx="8" cy="10"/>
              </a:xfrm>
              <a:custGeom>
                <a:avLst/>
                <a:gdLst>
                  <a:gd name="T0" fmla="*/ 35 w 3"/>
                  <a:gd name="T1" fmla="*/ 33 h 4"/>
                  <a:gd name="T2" fmla="*/ 0 w 3"/>
                  <a:gd name="T3" fmla="*/ 63 h 4"/>
                  <a:gd name="T4" fmla="*/ 56 w 3"/>
                  <a:gd name="T5" fmla="*/ 63 h 4"/>
                  <a:gd name="T6" fmla="*/ 21 w 3"/>
                  <a:gd name="T7" fmla="*/ 3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1" y="1"/>
                      <a:pt x="0" y="0"/>
                      <a:pt x="0" y="4"/>
                    </a:cubicBezTo>
                    <a:cubicBezTo>
                      <a:pt x="2" y="4"/>
                      <a:pt x="1" y="4"/>
                      <a:pt x="3" y="4"/>
                    </a:cubicBezTo>
                    <a:cubicBezTo>
                      <a:pt x="3" y="1"/>
                      <a:pt x="2" y="3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0" name="Freeform 1166">
                <a:extLst>
                  <a:ext uri="{FF2B5EF4-FFF2-40B4-BE49-F238E27FC236}">
                    <a16:creationId xmlns:a16="http://schemas.microsoft.com/office/drawing/2014/main" id="{A5BAD63F-3E01-48B0-83D6-B98A8726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136"/>
                <a:ext cx="15" cy="16"/>
              </a:xfrm>
              <a:custGeom>
                <a:avLst/>
                <a:gdLst>
                  <a:gd name="T0" fmla="*/ 63 w 6"/>
                  <a:gd name="T1" fmla="*/ 0 h 6"/>
                  <a:gd name="T2" fmla="*/ 0 w 6"/>
                  <a:gd name="T3" fmla="*/ 77 h 6"/>
                  <a:gd name="T4" fmla="*/ 95 w 6"/>
                  <a:gd name="T5" fmla="*/ 35 h 6"/>
                  <a:gd name="T6" fmla="*/ 50 w 6"/>
                  <a:gd name="T7" fmla="*/ 3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3" y="6"/>
                      <a:pt x="5" y="5"/>
                      <a:pt x="6" y="2"/>
                    </a:cubicBezTo>
                    <a:cubicBezTo>
                      <a:pt x="4" y="0"/>
                      <a:pt x="4" y="2"/>
                      <a:pt x="3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1" name="Freeform 1167">
                <a:extLst>
                  <a:ext uri="{FF2B5EF4-FFF2-40B4-BE49-F238E27FC236}">
                    <a16:creationId xmlns:a16="http://schemas.microsoft.com/office/drawing/2014/main" id="{B02902E9-B082-4983-9A61-B47EE65E2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107"/>
                <a:ext cx="8" cy="8"/>
              </a:xfrm>
              <a:custGeom>
                <a:avLst/>
                <a:gdLst>
                  <a:gd name="T0" fmla="*/ 21 w 3"/>
                  <a:gd name="T1" fmla="*/ 56 h 3"/>
                  <a:gd name="T2" fmla="*/ 56 w 3"/>
                  <a:gd name="T3" fmla="*/ 21 h 3"/>
                  <a:gd name="T4" fmla="*/ 35 w 3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2"/>
                      <a:pt x="3" y="1"/>
                    </a:cubicBezTo>
                    <a:cubicBezTo>
                      <a:pt x="0" y="0"/>
                      <a:pt x="2" y="2"/>
                      <a:pt x="2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2" name="Freeform 1168">
                <a:extLst>
                  <a:ext uri="{FF2B5EF4-FFF2-40B4-BE49-F238E27FC236}">
                    <a16:creationId xmlns:a16="http://schemas.microsoft.com/office/drawing/2014/main" id="{76798661-0774-4051-977D-0C770B2E4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093"/>
                <a:ext cx="10" cy="8"/>
              </a:xfrm>
              <a:custGeom>
                <a:avLst/>
                <a:gdLst>
                  <a:gd name="T0" fmla="*/ 33 w 4"/>
                  <a:gd name="T1" fmla="*/ 35 h 3"/>
                  <a:gd name="T2" fmla="*/ 0 w 4"/>
                  <a:gd name="T3" fmla="*/ 21 h 3"/>
                  <a:gd name="T4" fmla="*/ 50 w 4"/>
                  <a:gd name="T5" fmla="*/ 0 h 3"/>
                  <a:gd name="T6" fmla="*/ 33 w 4"/>
                  <a:gd name="T7" fmla="*/ 5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2" y="0"/>
                      <a:pt x="1" y="0"/>
                      <a:pt x="3" y="0"/>
                    </a:cubicBezTo>
                    <a:cubicBezTo>
                      <a:pt x="4" y="3"/>
                      <a:pt x="3" y="2"/>
                      <a:pt x="2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3" name="Freeform 1169">
                <a:extLst>
                  <a:ext uri="{FF2B5EF4-FFF2-40B4-BE49-F238E27FC236}">
                    <a16:creationId xmlns:a16="http://schemas.microsoft.com/office/drawing/2014/main" id="{C6985FD2-8E4B-4D68-AC3F-1513E20E2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056"/>
                <a:ext cx="10" cy="11"/>
              </a:xfrm>
              <a:custGeom>
                <a:avLst/>
                <a:gdLst>
                  <a:gd name="T0" fmla="*/ 63 w 4"/>
                  <a:gd name="T1" fmla="*/ 0 h 4"/>
                  <a:gd name="T2" fmla="*/ 0 w 4"/>
                  <a:gd name="T3" fmla="*/ 61 h 4"/>
                  <a:gd name="T4" fmla="*/ 50 w 4"/>
                  <a:gd name="T5" fmla="*/ 0 h 4"/>
                  <a:gd name="T6" fmla="*/ 33 w 4"/>
                  <a:gd name="T7" fmla="*/ 2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3" y="2"/>
                      <a:pt x="3" y="4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4" name="Freeform 1170">
                <a:extLst>
                  <a:ext uri="{FF2B5EF4-FFF2-40B4-BE49-F238E27FC236}">
                    <a16:creationId xmlns:a16="http://schemas.microsoft.com/office/drawing/2014/main" id="{32A7A7FD-1F81-410F-A28C-422DC90BE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008"/>
                <a:ext cx="8" cy="8"/>
              </a:xfrm>
              <a:custGeom>
                <a:avLst/>
                <a:gdLst>
                  <a:gd name="T0" fmla="*/ 35 w 3"/>
                  <a:gd name="T1" fmla="*/ 0 h 3"/>
                  <a:gd name="T2" fmla="*/ 35 w 3"/>
                  <a:gd name="T3" fmla="*/ 56 h 3"/>
                  <a:gd name="T4" fmla="*/ 56 w 3"/>
                  <a:gd name="T5" fmla="*/ 21 h 3"/>
                  <a:gd name="T6" fmla="*/ 56 w 3"/>
                  <a:gd name="T7" fmla="*/ 5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0" y="1"/>
                      <a:pt x="2" y="3"/>
                    </a:cubicBezTo>
                    <a:cubicBezTo>
                      <a:pt x="1" y="3"/>
                      <a:pt x="3" y="1"/>
                      <a:pt x="3" y="1"/>
                    </a:cubicBezTo>
                    <a:cubicBezTo>
                      <a:pt x="0" y="2"/>
                      <a:pt x="3" y="2"/>
                      <a:pt x="3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5" name="Freeform 1171">
                <a:extLst>
                  <a:ext uri="{FF2B5EF4-FFF2-40B4-BE49-F238E27FC236}">
                    <a16:creationId xmlns:a16="http://schemas.microsoft.com/office/drawing/2014/main" id="{F274F04D-98A4-442F-8367-9C1C70E55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941"/>
                <a:ext cx="10" cy="8"/>
              </a:xfrm>
              <a:custGeom>
                <a:avLst/>
                <a:gdLst>
                  <a:gd name="T0" fmla="*/ 33 w 4"/>
                  <a:gd name="T1" fmla="*/ 21 h 3"/>
                  <a:gd name="T2" fmla="*/ 0 w 4"/>
                  <a:gd name="T3" fmla="*/ 56 h 3"/>
                  <a:gd name="T4" fmla="*/ 20 w 4"/>
                  <a:gd name="T5" fmla="*/ 0 h 3"/>
                  <a:gd name="T6" fmla="*/ 20 w 4"/>
                  <a:gd name="T7" fmla="*/ 2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3" y="3"/>
                      <a:pt x="4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6" name="Freeform 1172">
                <a:extLst>
                  <a:ext uri="{FF2B5EF4-FFF2-40B4-BE49-F238E27FC236}">
                    <a16:creationId xmlns:a16="http://schemas.microsoft.com/office/drawing/2014/main" id="{82B14344-05FD-455F-82E0-9099DE0C9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1960"/>
                <a:ext cx="5" cy="8"/>
              </a:xfrm>
              <a:custGeom>
                <a:avLst/>
                <a:gdLst>
                  <a:gd name="T0" fmla="*/ 20 w 2"/>
                  <a:gd name="T1" fmla="*/ 56 h 3"/>
                  <a:gd name="T2" fmla="*/ 33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7" name="Freeform 1173">
                <a:extLst>
                  <a:ext uri="{FF2B5EF4-FFF2-40B4-BE49-F238E27FC236}">
                    <a16:creationId xmlns:a16="http://schemas.microsoft.com/office/drawing/2014/main" id="{470D055A-4FB3-4585-ACCE-BFA26D834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149"/>
                <a:ext cx="7" cy="11"/>
              </a:xfrm>
              <a:custGeom>
                <a:avLst/>
                <a:gdLst>
                  <a:gd name="T0" fmla="*/ 28 w 3"/>
                  <a:gd name="T1" fmla="*/ 0 h 4"/>
                  <a:gd name="T2" fmla="*/ 0 w 3"/>
                  <a:gd name="T3" fmla="*/ 61 h 4"/>
                  <a:gd name="T4" fmla="*/ 28 w 3"/>
                  <a:gd name="T5" fmla="*/ 22 h 4"/>
                  <a:gd name="T6" fmla="*/ 37 w 3"/>
                  <a:gd name="T7" fmla="*/ 8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1" y="3"/>
                      <a:pt x="2" y="1"/>
                    </a:cubicBezTo>
                    <a:cubicBezTo>
                      <a:pt x="0" y="3"/>
                      <a:pt x="2" y="3"/>
                      <a:pt x="3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8" name="Freeform 1174">
                <a:extLst>
                  <a:ext uri="{FF2B5EF4-FFF2-40B4-BE49-F238E27FC236}">
                    <a16:creationId xmlns:a16="http://schemas.microsoft.com/office/drawing/2014/main" id="{D02070B2-A299-44D0-B0F2-55AA3D6C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405"/>
                <a:ext cx="8" cy="6"/>
              </a:xfrm>
              <a:custGeom>
                <a:avLst/>
                <a:gdLst>
                  <a:gd name="T0" fmla="*/ 35 w 3"/>
                  <a:gd name="T1" fmla="*/ 0 h 2"/>
                  <a:gd name="T2" fmla="*/ 0 w 3"/>
                  <a:gd name="T3" fmla="*/ 54 h 2"/>
                  <a:gd name="T4" fmla="*/ 56 w 3"/>
                  <a:gd name="T5" fmla="*/ 0 h 2"/>
                  <a:gd name="T6" fmla="*/ 21 w 3"/>
                  <a:gd name="T7" fmla="*/ 54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1" y="0"/>
                      <a:pt x="2" y="1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89" name="Freeform 1175">
                <a:extLst>
                  <a:ext uri="{FF2B5EF4-FFF2-40B4-BE49-F238E27FC236}">
                    <a16:creationId xmlns:a16="http://schemas.microsoft.com/office/drawing/2014/main" id="{6B40BE1E-A957-4EDF-9D13-C7359F88D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357"/>
                <a:ext cx="7" cy="11"/>
              </a:xfrm>
              <a:custGeom>
                <a:avLst/>
                <a:gdLst>
                  <a:gd name="T0" fmla="*/ 37 w 3"/>
                  <a:gd name="T1" fmla="*/ 47 h 4"/>
                  <a:gd name="T2" fmla="*/ 12 w 3"/>
                  <a:gd name="T3" fmla="*/ 83 h 4"/>
                  <a:gd name="T4" fmla="*/ 12 w 3"/>
                  <a:gd name="T5" fmla="*/ 0 h 4"/>
                  <a:gd name="T6" fmla="*/ 12 w 3"/>
                  <a:gd name="T7" fmla="*/ 6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2" y="4"/>
                      <a:pt x="1" y="4"/>
                    </a:cubicBezTo>
                    <a:cubicBezTo>
                      <a:pt x="0" y="1"/>
                      <a:pt x="0" y="2"/>
                      <a:pt x="1" y="0"/>
                    </a:cubicBezTo>
                    <a:cubicBezTo>
                      <a:pt x="3" y="2"/>
                      <a:pt x="2" y="2"/>
                      <a:pt x="1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0" name="Freeform 1176">
                <a:extLst>
                  <a:ext uri="{FF2B5EF4-FFF2-40B4-BE49-F238E27FC236}">
                    <a16:creationId xmlns:a16="http://schemas.microsoft.com/office/drawing/2014/main" id="{32769C90-51A7-421A-BDFC-5F4028A0A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328"/>
                <a:ext cx="7" cy="8"/>
              </a:xfrm>
              <a:custGeom>
                <a:avLst/>
                <a:gdLst>
                  <a:gd name="T0" fmla="*/ 37 w 3"/>
                  <a:gd name="T1" fmla="*/ 0 h 3"/>
                  <a:gd name="T2" fmla="*/ 0 w 3"/>
                  <a:gd name="T3" fmla="*/ 35 h 3"/>
                  <a:gd name="T4" fmla="*/ 28 w 3"/>
                  <a:gd name="T5" fmla="*/ 0 h 3"/>
                  <a:gd name="T6" fmla="*/ 28 w 3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3" y="2"/>
                      <a:pt x="3" y="3"/>
                      <a:pt x="2" y="0"/>
                    </a:cubicBezTo>
                    <a:cubicBezTo>
                      <a:pt x="1" y="1"/>
                      <a:pt x="2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1" name="Freeform 1177">
                <a:extLst>
                  <a:ext uri="{FF2B5EF4-FFF2-40B4-BE49-F238E27FC236}">
                    <a16:creationId xmlns:a16="http://schemas.microsoft.com/office/drawing/2014/main" id="{17FAC3AF-98D4-4049-BD7C-1BD90E22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272"/>
                <a:ext cx="12" cy="16"/>
              </a:xfrm>
              <a:custGeom>
                <a:avLst/>
                <a:gdLst>
                  <a:gd name="T0" fmla="*/ 41 w 5"/>
                  <a:gd name="T1" fmla="*/ 0 h 6"/>
                  <a:gd name="T2" fmla="*/ 0 w 5"/>
                  <a:gd name="T3" fmla="*/ 93 h 6"/>
                  <a:gd name="T4" fmla="*/ 12 w 5"/>
                  <a:gd name="T5" fmla="*/ 35 h 6"/>
                  <a:gd name="T6" fmla="*/ 29 w 5"/>
                  <a:gd name="T7" fmla="*/ 9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4" y="6"/>
                      <a:pt x="5" y="2"/>
                      <a:pt x="1" y="2"/>
                    </a:cubicBezTo>
                    <a:cubicBezTo>
                      <a:pt x="0" y="4"/>
                      <a:pt x="1" y="4"/>
                      <a:pt x="2" y="5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2" name="Freeform 1178">
                <a:extLst>
                  <a:ext uri="{FF2B5EF4-FFF2-40B4-BE49-F238E27FC236}">
                    <a16:creationId xmlns:a16="http://schemas.microsoft.com/office/drawing/2014/main" id="{E9DEDD69-2C63-46E7-95D4-BE924CCC1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245"/>
                <a:ext cx="2" cy="11"/>
              </a:xfrm>
              <a:custGeom>
                <a:avLst/>
                <a:gdLst>
                  <a:gd name="T0" fmla="*/ 8 w 1"/>
                  <a:gd name="T1" fmla="*/ 22 h 4"/>
                  <a:gd name="T2" fmla="*/ 8 w 1"/>
                  <a:gd name="T3" fmla="*/ 61 h 4"/>
                  <a:gd name="T4" fmla="*/ 0 w 1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1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0"/>
                      <a:pt x="1" y="3"/>
                      <a:pt x="0" y="4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3" name="Freeform 1179">
                <a:extLst>
                  <a:ext uri="{FF2B5EF4-FFF2-40B4-BE49-F238E27FC236}">
                    <a16:creationId xmlns:a16="http://schemas.microsoft.com/office/drawing/2014/main" id="{4B61257C-157A-4D44-8CFB-33E2ECCAE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291"/>
                <a:ext cx="2" cy="8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0 h 3"/>
                  <a:gd name="T4" fmla="*/ 8 w 1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1" y="0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4" name="Freeform 1180">
                <a:extLst>
                  <a:ext uri="{FF2B5EF4-FFF2-40B4-BE49-F238E27FC236}">
                    <a16:creationId xmlns:a16="http://schemas.microsoft.com/office/drawing/2014/main" id="{19BC86EB-E2D1-4571-8447-99B23FD30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435"/>
                <a:ext cx="12" cy="16"/>
              </a:xfrm>
              <a:custGeom>
                <a:avLst/>
                <a:gdLst>
                  <a:gd name="T0" fmla="*/ 70 w 5"/>
                  <a:gd name="T1" fmla="*/ 0 h 6"/>
                  <a:gd name="T2" fmla="*/ 58 w 5"/>
                  <a:gd name="T3" fmla="*/ 56 h 6"/>
                  <a:gd name="T4" fmla="*/ 41 w 5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3" y="2"/>
                      <a:pt x="4" y="3"/>
                    </a:cubicBezTo>
                    <a:cubicBezTo>
                      <a:pt x="4" y="0"/>
                      <a:pt x="0" y="3"/>
                      <a:pt x="3" y="6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5" name="Freeform 1181">
                <a:extLst>
                  <a:ext uri="{FF2B5EF4-FFF2-40B4-BE49-F238E27FC236}">
                    <a16:creationId xmlns:a16="http://schemas.microsoft.com/office/drawing/2014/main" id="{292DE885-74A5-4225-B5A7-3A2648100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419"/>
                <a:ext cx="7" cy="8"/>
              </a:xfrm>
              <a:custGeom>
                <a:avLst/>
                <a:gdLst>
                  <a:gd name="T0" fmla="*/ 37 w 3"/>
                  <a:gd name="T1" fmla="*/ 0 h 3"/>
                  <a:gd name="T2" fmla="*/ 37 w 3"/>
                  <a:gd name="T3" fmla="*/ 35 h 3"/>
                  <a:gd name="T4" fmla="*/ 37 w 3"/>
                  <a:gd name="T5" fmla="*/ 0 h 3"/>
                  <a:gd name="T6" fmla="*/ 12 w 3"/>
                  <a:gd name="T7" fmla="*/ 21 h 3"/>
                  <a:gd name="T8" fmla="*/ 28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1" y="1"/>
                      <a:pt x="3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6" name="Freeform 1182">
                <a:extLst>
                  <a:ext uri="{FF2B5EF4-FFF2-40B4-BE49-F238E27FC236}">
                    <a16:creationId xmlns:a16="http://schemas.microsoft.com/office/drawing/2014/main" id="{22048D04-611E-4AAB-90D5-6011EB360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2429"/>
                <a:ext cx="8" cy="11"/>
              </a:xfrm>
              <a:custGeom>
                <a:avLst/>
                <a:gdLst>
                  <a:gd name="T0" fmla="*/ 35 w 3"/>
                  <a:gd name="T1" fmla="*/ 0 h 4"/>
                  <a:gd name="T2" fmla="*/ 0 w 3"/>
                  <a:gd name="T3" fmla="*/ 61 h 4"/>
                  <a:gd name="T4" fmla="*/ 35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1"/>
                      <a:pt x="0" y="1"/>
                      <a:pt x="0" y="3"/>
                    </a:cubicBezTo>
                    <a:cubicBezTo>
                      <a:pt x="3" y="4"/>
                      <a:pt x="1" y="2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7" name="Freeform 1183">
                <a:extLst>
                  <a:ext uri="{FF2B5EF4-FFF2-40B4-BE49-F238E27FC236}">
                    <a16:creationId xmlns:a16="http://schemas.microsoft.com/office/drawing/2014/main" id="{D2141282-2E30-4F1B-B262-6154F304D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2392"/>
                <a:ext cx="7" cy="11"/>
              </a:xfrm>
              <a:custGeom>
                <a:avLst/>
                <a:gdLst>
                  <a:gd name="T0" fmla="*/ 12 w 3"/>
                  <a:gd name="T1" fmla="*/ 0 h 4"/>
                  <a:gd name="T2" fmla="*/ 0 w 3"/>
                  <a:gd name="T3" fmla="*/ 83 h 4"/>
                  <a:gd name="T4" fmla="*/ 12 w 3"/>
                  <a:gd name="T5" fmla="*/ 4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3" y="4"/>
                      <a:pt x="1" y="3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8" name="Freeform 1184">
                <a:extLst>
                  <a:ext uri="{FF2B5EF4-FFF2-40B4-BE49-F238E27FC236}">
                    <a16:creationId xmlns:a16="http://schemas.microsoft.com/office/drawing/2014/main" id="{90AE8A2B-E396-4907-8537-BF77F3B3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2419"/>
                <a:ext cx="5" cy="8"/>
              </a:xfrm>
              <a:custGeom>
                <a:avLst/>
                <a:gdLst>
                  <a:gd name="T0" fmla="*/ 20 w 2"/>
                  <a:gd name="T1" fmla="*/ 0 h 3"/>
                  <a:gd name="T2" fmla="*/ 33 w 2"/>
                  <a:gd name="T3" fmla="*/ 35 h 3"/>
                  <a:gd name="T4" fmla="*/ 33 w 2"/>
                  <a:gd name="T5" fmla="*/ 0 h 3"/>
                  <a:gd name="T6" fmla="*/ 20 w 2"/>
                  <a:gd name="T7" fmla="*/ 5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0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99" name="Freeform 1185">
                <a:extLst>
                  <a:ext uri="{FF2B5EF4-FFF2-40B4-BE49-F238E27FC236}">
                    <a16:creationId xmlns:a16="http://schemas.microsoft.com/office/drawing/2014/main" id="{345FA808-0037-4C95-A3E9-95F598422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381"/>
                <a:ext cx="2" cy="6"/>
              </a:xfrm>
              <a:custGeom>
                <a:avLst/>
                <a:gdLst>
                  <a:gd name="T0" fmla="*/ 8 w 1"/>
                  <a:gd name="T1" fmla="*/ 54 h 2"/>
                  <a:gd name="T2" fmla="*/ 0 w 1"/>
                  <a:gd name="T3" fmla="*/ 0 h 2"/>
                  <a:gd name="T4" fmla="*/ 8 w 1"/>
                  <a:gd name="T5" fmla="*/ 54 h 2"/>
                  <a:gd name="T6" fmla="*/ 8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D0B3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0" name="Freeform 1186">
                <a:extLst>
                  <a:ext uri="{FF2B5EF4-FFF2-40B4-BE49-F238E27FC236}">
                    <a16:creationId xmlns:a16="http://schemas.microsoft.com/office/drawing/2014/main" id="{298A1792-1DB0-4468-B6B8-D544EEE39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352"/>
                <a:ext cx="10" cy="16"/>
              </a:xfrm>
              <a:custGeom>
                <a:avLst/>
                <a:gdLst>
                  <a:gd name="T0" fmla="*/ 33 w 4"/>
                  <a:gd name="T1" fmla="*/ 93 h 6"/>
                  <a:gd name="T2" fmla="*/ 33 w 4"/>
                  <a:gd name="T3" fmla="*/ 0 h 6"/>
                  <a:gd name="T4" fmla="*/ 50 w 4"/>
                  <a:gd name="T5" fmla="*/ 56 h 6"/>
                  <a:gd name="T6" fmla="*/ 0 w 4"/>
                  <a:gd name="T7" fmla="*/ 21 h 6"/>
                  <a:gd name="T8" fmla="*/ 33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5"/>
                    </a:moveTo>
                    <a:cubicBezTo>
                      <a:pt x="0" y="6"/>
                      <a:pt x="0" y="2"/>
                      <a:pt x="2" y="0"/>
                    </a:cubicBezTo>
                    <a:cubicBezTo>
                      <a:pt x="3" y="1"/>
                      <a:pt x="4" y="1"/>
                      <a:pt x="3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1" name="Freeform 1187">
                <a:extLst>
                  <a:ext uri="{FF2B5EF4-FFF2-40B4-BE49-F238E27FC236}">
                    <a16:creationId xmlns:a16="http://schemas.microsoft.com/office/drawing/2014/main" id="{1DB1968F-7B8F-4199-94F3-1DE4456B6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301"/>
                <a:ext cx="33" cy="38"/>
              </a:xfrm>
              <a:custGeom>
                <a:avLst/>
                <a:gdLst>
                  <a:gd name="T0" fmla="*/ 84 w 13"/>
                  <a:gd name="T1" fmla="*/ 141 h 14"/>
                  <a:gd name="T2" fmla="*/ 51 w 13"/>
                  <a:gd name="T3" fmla="*/ 163 h 14"/>
                  <a:gd name="T4" fmla="*/ 51 w 13"/>
                  <a:gd name="T5" fmla="*/ 198 h 14"/>
                  <a:gd name="T6" fmla="*/ 51 w 13"/>
                  <a:gd name="T7" fmla="*/ 16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5" y="7"/>
                    </a:moveTo>
                    <a:cubicBezTo>
                      <a:pt x="5" y="8"/>
                      <a:pt x="4" y="9"/>
                      <a:pt x="3" y="8"/>
                    </a:cubicBezTo>
                    <a:cubicBezTo>
                      <a:pt x="0" y="0"/>
                      <a:pt x="13" y="14"/>
                      <a:pt x="3" y="10"/>
                    </a:cubicBezTo>
                    <a:cubicBezTo>
                      <a:pt x="3" y="10"/>
                      <a:pt x="3" y="9"/>
                      <a:pt x="3" y="8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2" name="Freeform 1188">
                <a:extLst>
                  <a:ext uri="{FF2B5EF4-FFF2-40B4-BE49-F238E27FC236}">
                    <a16:creationId xmlns:a16="http://schemas.microsoft.com/office/drawing/2014/main" id="{3060B8C7-D53B-41BE-8A7B-248C23DDA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275"/>
                <a:ext cx="2" cy="5"/>
              </a:xfrm>
              <a:custGeom>
                <a:avLst/>
                <a:gdLst>
                  <a:gd name="T0" fmla="*/ 0 w 1"/>
                  <a:gd name="T1" fmla="*/ 33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3" name="Freeform 1189">
                <a:extLst>
                  <a:ext uri="{FF2B5EF4-FFF2-40B4-BE49-F238E27FC236}">
                    <a16:creationId xmlns:a16="http://schemas.microsoft.com/office/drawing/2014/main" id="{876EB53E-1365-4AF0-A568-10206D3B1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184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33 w 2"/>
                  <a:gd name="T3" fmla="*/ 3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0"/>
                      <a:pt x="2" y="2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4" name="Freeform 1190">
                <a:extLst>
                  <a:ext uri="{FF2B5EF4-FFF2-40B4-BE49-F238E27FC236}">
                    <a16:creationId xmlns:a16="http://schemas.microsoft.com/office/drawing/2014/main" id="{353D20B3-FF5F-48B2-A22E-53BCDF4F5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995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5" name="Freeform 1191">
                <a:extLst>
                  <a:ext uri="{FF2B5EF4-FFF2-40B4-BE49-F238E27FC236}">
                    <a16:creationId xmlns:a16="http://schemas.microsoft.com/office/drawing/2014/main" id="{88FCCD20-3921-493A-87F8-5B3FA6B11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043"/>
                <a:ext cx="1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6" name="Freeform 1192">
                <a:extLst>
                  <a:ext uri="{FF2B5EF4-FFF2-40B4-BE49-F238E27FC236}">
                    <a16:creationId xmlns:a16="http://schemas.microsoft.com/office/drawing/2014/main" id="{5FBF9550-0DCC-4B33-81D7-E6A181863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107"/>
                <a:ext cx="5" cy="10"/>
              </a:xfrm>
              <a:custGeom>
                <a:avLst/>
                <a:gdLst>
                  <a:gd name="T0" fmla="*/ 0 w 2"/>
                  <a:gd name="T1" fmla="*/ 63 h 4"/>
                  <a:gd name="T2" fmla="*/ 33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7" name="Freeform 1193">
                <a:extLst>
                  <a:ext uri="{FF2B5EF4-FFF2-40B4-BE49-F238E27FC236}">
                    <a16:creationId xmlns:a16="http://schemas.microsoft.com/office/drawing/2014/main" id="{6768C8B6-0CBE-474C-B0F6-9DD3A4071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173"/>
                <a:ext cx="5" cy="8"/>
              </a:xfrm>
              <a:custGeom>
                <a:avLst/>
                <a:gdLst>
                  <a:gd name="T0" fmla="*/ 33 w 2"/>
                  <a:gd name="T1" fmla="*/ 56 h 3"/>
                  <a:gd name="T2" fmla="*/ 0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8" name="Freeform 1194">
                <a:extLst>
                  <a:ext uri="{FF2B5EF4-FFF2-40B4-BE49-F238E27FC236}">
                    <a16:creationId xmlns:a16="http://schemas.microsoft.com/office/drawing/2014/main" id="{1E3F0299-18DB-4F11-9FC6-29A20EC90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221"/>
                <a:ext cx="5" cy="6"/>
              </a:xfrm>
              <a:custGeom>
                <a:avLst/>
                <a:gdLst>
                  <a:gd name="T0" fmla="*/ 33 w 2"/>
                  <a:gd name="T1" fmla="*/ 27 h 2"/>
                  <a:gd name="T2" fmla="*/ 0 w 2"/>
                  <a:gd name="T3" fmla="*/ 27 h 2"/>
                  <a:gd name="T4" fmla="*/ 33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09" name="Freeform 1195">
                <a:extLst>
                  <a:ext uri="{FF2B5EF4-FFF2-40B4-BE49-F238E27FC236}">
                    <a16:creationId xmlns:a16="http://schemas.microsoft.com/office/drawing/2014/main" id="{9B189A58-B42D-4FD1-824A-F99056EEC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2275"/>
                <a:ext cx="2" cy="5"/>
              </a:xfrm>
              <a:custGeom>
                <a:avLst/>
                <a:gdLst>
                  <a:gd name="T0" fmla="*/ 8 w 1"/>
                  <a:gd name="T1" fmla="*/ 33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0" name="Freeform 1196">
                <a:extLst>
                  <a:ext uri="{FF2B5EF4-FFF2-40B4-BE49-F238E27FC236}">
                    <a16:creationId xmlns:a16="http://schemas.microsoft.com/office/drawing/2014/main" id="{330087E4-BE95-4386-B1F2-C3065A9BB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381"/>
                <a:ext cx="8" cy="6"/>
              </a:xfrm>
              <a:custGeom>
                <a:avLst/>
                <a:gdLst>
                  <a:gd name="T0" fmla="*/ 0 w 3"/>
                  <a:gd name="T1" fmla="*/ 54 h 2"/>
                  <a:gd name="T2" fmla="*/ 56 w 3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1" name="Freeform 1197">
                <a:extLst>
                  <a:ext uri="{FF2B5EF4-FFF2-40B4-BE49-F238E27FC236}">
                    <a16:creationId xmlns:a16="http://schemas.microsoft.com/office/drawing/2014/main" id="{F286CF0F-965D-47FC-8D8A-340BA5FA7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328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2" name="Freeform 1198">
                <a:extLst>
                  <a:ext uri="{FF2B5EF4-FFF2-40B4-BE49-F238E27FC236}">
                    <a16:creationId xmlns:a16="http://schemas.microsoft.com/office/drawing/2014/main" id="{EF5BBB93-578B-4F5A-99FD-8D8F797DE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107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3" name="Freeform 1199">
                <a:extLst>
                  <a:ext uri="{FF2B5EF4-FFF2-40B4-BE49-F238E27FC236}">
                    <a16:creationId xmlns:a16="http://schemas.microsoft.com/office/drawing/2014/main" id="{6C42EDB6-F504-41B1-B7A5-104F3D68F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237"/>
                <a:ext cx="5" cy="3"/>
              </a:xfrm>
              <a:custGeom>
                <a:avLst/>
                <a:gdLst>
                  <a:gd name="T0" fmla="*/ 0 w 2"/>
                  <a:gd name="T1" fmla="*/ 27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31750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4" name="Freeform 1200">
                <a:extLst>
                  <a:ext uri="{FF2B5EF4-FFF2-40B4-BE49-F238E27FC236}">
                    <a16:creationId xmlns:a16="http://schemas.microsoft.com/office/drawing/2014/main" id="{EFBBA390-DECA-4865-A66A-0CDECB5B1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139"/>
                <a:ext cx="8" cy="8"/>
              </a:xfrm>
              <a:custGeom>
                <a:avLst/>
                <a:gdLst>
                  <a:gd name="T0" fmla="*/ 21 w 3"/>
                  <a:gd name="T1" fmla="*/ 21 h 3"/>
                  <a:gd name="T2" fmla="*/ 35 w 3"/>
                  <a:gd name="T3" fmla="*/ 21 h 3"/>
                  <a:gd name="T4" fmla="*/ 21 w 3"/>
                  <a:gd name="T5" fmla="*/ 56 h 3"/>
                  <a:gd name="T6" fmla="*/ 56 w 3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5" name="Freeform 1201">
                <a:extLst>
                  <a:ext uri="{FF2B5EF4-FFF2-40B4-BE49-F238E27FC236}">
                    <a16:creationId xmlns:a16="http://schemas.microsoft.com/office/drawing/2014/main" id="{74B472AD-1B8E-4370-8E7D-AFD6B7E51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104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6" name="Freeform 1202">
                <a:extLst>
                  <a:ext uri="{FF2B5EF4-FFF2-40B4-BE49-F238E27FC236}">
                    <a16:creationId xmlns:a16="http://schemas.microsoft.com/office/drawing/2014/main" id="{19368BC3-F011-46DB-BFAA-465F739E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096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7" name="Freeform 1203">
                <a:extLst>
                  <a:ext uri="{FF2B5EF4-FFF2-40B4-BE49-F238E27FC236}">
                    <a16:creationId xmlns:a16="http://schemas.microsoft.com/office/drawing/2014/main" id="{A2C923BD-8E3A-4C84-81BB-8DF052C2F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2059"/>
                <a:ext cx="8" cy="5"/>
              </a:xfrm>
              <a:custGeom>
                <a:avLst/>
                <a:gdLst>
                  <a:gd name="T0" fmla="*/ 0 w 3"/>
                  <a:gd name="T1" fmla="*/ 20 h 2"/>
                  <a:gd name="T2" fmla="*/ 21 w 3"/>
                  <a:gd name="T3" fmla="*/ 0 h 2"/>
                  <a:gd name="T4" fmla="*/ 35 w 3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3" y="2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8" name="Freeform 1204">
                <a:extLst>
                  <a:ext uri="{FF2B5EF4-FFF2-40B4-BE49-F238E27FC236}">
                    <a16:creationId xmlns:a16="http://schemas.microsoft.com/office/drawing/2014/main" id="{6C6B1346-5775-4755-86F6-CE4005B14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2011"/>
                <a:ext cx="7" cy="5"/>
              </a:xfrm>
              <a:custGeom>
                <a:avLst/>
                <a:gdLst>
                  <a:gd name="T0" fmla="*/ 37 w 3"/>
                  <a:gd name="T1" fmla="*/ 33 h 2"/>
                  <a:gd name="T2" fmla="*/ 12 w 3"/>
                  <a:gd name="T3" fmla="*/ 33 h 2"/>
                  <a:gd name="T4" fmla="*/ 12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3" y="1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19" name="Freeform 1205">
                <a:extLst>
                  <a:ext uri="{FF2B5EF4-FFF2-40B4-BE49-F238E27FC236}">
                    <a16:creationId xmlns:a16="http://schemas.microsoft.com/office/drawing/2014/main" id="{BAECCC6C-0028-4EBA-A308-3F0C0262C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995"/>
                <a:ext cx="8" cy="5"/>
              </a:xfrm>
              <a:custGeom>
                <a:avLst/>
                <a:gdLst>
                  <a:gd name="T0" fmla="*/ 21 w 3"/>
                  <a:gd name="T1" fmla="*/ 0 h 2"/>
                  <a:gd name="T2" fmla="*/ 35 w 3"/>
                  <a:gd name="T3" fmla="*/ 0 h 2"/>
                  <a:gd name="T4" fmla="*/ 35 w 3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3" y="2"/>
                      <a:pt x="2" y="0"/>
                    </a:cubicBezTo>
                    <a:cubicBezTo>
                      <a:pt x="0" y="1"/>
                      <a:pt x="2" y="1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0" name="Freeform 1206">
                <a:extLst>
                  <a:ext uri="{FF2B5EF4-FFF2-40B4-BE49-F238E27FC236}">
                    <a16:creationId xmlns:a16="http://schemas.microsoft.com/office/drawing/2014/main" id="{F1FE3346-0AC4-44FE-AEA6-DD37279E7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944"/>
                <a:ext cx="1" cy="5"/>
              </a:xfrm>
              <a:custGeom>
                <a:avLst/>
                <a:gdLst>
                  <a:gd name="T0" fmla="*/ 0 w 1"/>
                  <a:gd name="T1" fmla="*/ 33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1" name="Freeform 1207">
                <a:extLst>
                  <a:ext uri="{FF2B5EF4-FFF2-40B4-BE49-F238E27FC236}">
                    <a16:creationId xmlns:a16="http://schemas.microsoft.com/office/drawing/2014/main" id="{5B51DFCD-DC7A-4183-951C-30B690F84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1936"/>
                <a:ext cx="5" cy="8"/>
              </a:xfrm>
              <a:custGeom>
                <a:avLst/>
                <a:gdLst>
                  <a:gd name="T0" fmla="*/ 33 w 2"/>
                  <a:gd name="T1" fmla="*/ 56 h 3"/>
                  <a:gd name="T2" fmla="*/ 0 w 2"/>
                  <a:gd name="T3" fmla="*/ 21 h 3"/>
                  <a:gd name="T4" fmla="*/ 33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2" name="Freeform 1208">
                <a:extLst>
                  <a:ext uri="{FF2B5EF4-FFF2-40B4-BE49-F238E27FC236}">
                    <a16:creationId xmlns:a16="http://schemas.microsoft.com/office/drawing/2014/main" id="{D20BD0B3-7A8B-4D43-857B-E89EF7661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965"/>
                <a:ext cx="5" cy="3"/>
              </a:xfrm>
              <a:custGeom>
                <a:avLst/>
                <a:gdLst>
                  <a:gd name="T0" fmla="*/ 33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3" name="Freeform 1209">
                <a:extLst>
                  <a:ext uri="{FF2B5EF4-FFF2-40B4-BE49-F238E27FC236}">
                    <a16:creationId xmlns:a16="http://schemas.microsoft.com/office/drawing/2014/main" id="{F68FEDD9-43BD-401A-B008-C8B3B7F41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219"/>
                <a:ext cx="10" cy="8"/>
              </a:xfrm>
              <a:custGeom>
                <a:avLst/>
                <a:gdLst>
                  <a:gd name="T0" fmla="*/ 33 w 4"/>
                  <a:gd name="T1" fmla="*/ 0 h 3"/>
                  <a:gd name="T2" fmla="*/ 20 w 4"/>
                  <a:gd name="T3" fmla="*/ 35 h 3"/>
                  <a:gd name="T4" fmla="*/ 33 w 4"/>
                  <a:gd name="T5" fmla="*/ 21 h 3"/>
                  <a:gd name="T6" fmla="*/ 20 w 4"/>
                  <a:gd name="T7" fmla="*/ 56 h 3"/>
                  <a:gd name="T8" fmla="*/ 33 w 4"/>
                  <a:gd name="T9" fmla="*/ 0 h 3"/>
                  <a:gd name="T10" fmla="*/ 33 w 4"/>
                  <a:gd name="T11" fmla="*/ 21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3" y="2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3" y="3"/>
                      <a:pt x="4" y="2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4" name="Freeform 1210">
                <a:extLst>
                  <a:ext uri="{FF2B5EF4-FFF2-40B4-BE49-F238E27FC236}">
                    <a16:creationId xmlns:a16="http://schemas.microsoft.com/office/drawing/2014/main" id="{C1E4E531-385F-47B9-A3DA-4D2208D47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2192"/>
                <a:ext cx="15" cy="11"/>
              </a:xfrm>
              <a:custGeom>
                <a:avLst/>
                <a:gdLst>
                  <a:gd name="T0" fmla="*/ 50 w 6"/>
                  <a:gd name="T1" fmla="*/ 47 h 4"/>
                  <a:gd name="T2" fmla="*/ 83 w 6"/>
                  <a:gd name="T3" fmla="*/ 47 h 4"/>
                  <a:gd name="T4" fmla="*/ 50 w 6"/>
                  <a:gd name="T5" fmla="*/ 0 h 4"/>
                  <a:gd name="T6" fmla="*/ 83 w 6"/>
                  <a:gd name="T7" fmla="*/ 2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2"/>
                    </a:move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0" y="3"/>
                      <a:pt x="6" y="4"/>
                      <a:pt x="5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5" name="Freeform 1211">
                <a:extLst>
                  <a:ext uri="{FF2B5EF4-FFF2-40B4-BE49-F238E27FC236}">
                    <a16:creationId xmlns:a16="http://schemas.microsoft.com/office/drawing/2014/main" id="{65EEF97D-7DD8-40B7-98C7-6FDB3F912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152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6" name="Freeform 1212">
                <a:extLst>
                  <a:ext uri="{FF2B5EF4-FFF2-40B4-BE49-F238E27FC236}">
                    <a16:creationId xmlns:a16="http://schemas.microsoft.com/office/drawing/2014/main" id="{434EA5DA-0331-47BF-8BE8-71D897518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059"/>
                <a:ext cx="3" cy="5"/>
              </a:xfrm>
              <a:custGeom>
                <a:avLst/>
                <a:gdLst>
                  <a:gd name="T0" fmla="*/ 0 w 1"/>
                  <a:gd name="T1" fmla="*/ 33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7" name="Freeform 1213">
                <a:extLst>
                  <a:ext uri="{FF2B5EF4-FFF2-40B4-BE49-F238E27FC236}">
                    <a16:creationId xmlns:a16="http://schemas.microsoft.com/office/drawing/2014/main" id="{A8612259-2617-4911-9190-F9AC6848D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123"/>
                <a:ext cx="12" cy="16"/>
              </a:xfrm>
              <a:custGeom>
                <a:avLst/>
                <a:gdLst>
                  <a:gd name="T0" fmla="*/ 41 w 5"/>
                  <a:gd name="T1" fmla="*/ 21 h 6"/>
                  <a:gd name="T2" fmla="*/ 58 w 5"/>
                  <a:gd name="T3" fmla="*/ 56 h 6"/>
                  <a:gd name="T4" fmla="*/ 12 w 5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0" y="2"/>
                      <a:pt x="2" y="6"/>
                      <a:pt x="4" y="3"/>
                    </a:cubicBezTo>
                    <a:cubicBezTo>
                      <a:pt x="5" y="1"/>
                      <a:pt x="0" y="0"/>
                      <a:pt x="1" y="3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8" name="Freeform 1214">
                <a:extLst>
                  <a:ext uri="{FF2B5EF4-FFF2-40B4-BE49-F238E27FC236}">
                    <a16:creationId xmlns:a16="http://schemas.microsoft.com/office/drawing/2014/main" id="{5F554657-67EA-4CFA-9244-758945A21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152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0 w 2"/>
                  <a:gd name="T7" fmla="*/ 33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29" name="Freeform 1215">
                <a:extLst>
                  <a:ext uri="{FF2B5EF4-FFF2-40B4-BE49-F238E27FC236}">
                    <a16:creationId xmlns:a16="http://schemas.microsoft.com/office/drawing/2014/main" id="{3097A015-519D-4190-A0A6-3D2CB39A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307"/>
                <a:ext cx="7" cy="10"/>
              </a:xfrm>
              <a:custGeom>
                <a:avLst/>
                <a:gdLst>
                  <a:gd name="T0" fmla="*/ 37 w 3"/>
                  <a:gd name="T1" fmla="*/ 63 h 4"/>
                  <a:gd name="T2" fmla="*/ 37 w 3"/>
                  <a:gd name="T3" fmla="*/ 20 h 4"/>
                  <a:gd name="T4" fmla="*/ 28 w 3"/>
                  <a:gd name="T5" fmla="*/ 3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3"/>
                      <a:pt x="2" y="0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0" name="Freeform 1216">
                <a:extLst>
                  <a:ext uri="{FF2B5EF4-FFF2-40B4-BE49-F238E27FC236}">
                    <a16:creationId xmlns:a16="http://schemas.microsoft.com/office/drawing/2014/main" id="{12C17E8B-32BB-4D45-879B-7C07230F7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277"/>
                <a:ext cx="15" cy="16"/>
              </a:xfrm>
              <a:custGeom>
                <a:avLst/>
                <a:gdLst>
                  <a:gd name="T0" fmla="*/ 33 w 6"/>
                  <a:gd name="T1" fmla="*/ 35 h 6"/>
                  <a:gd name="T2" fmla="*/ 20 w 6"/>
                  <a:gd name="T3" fmla="*/ 35 h 6"/>
                  <a:gd name="T4" fmla="*/ 33 w 6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2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6"/>
                      <a:pt x="6" y="0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1" name="Freeform 1217">
                <a:extLst>
                  <a:ext uri="{FF2B5EF4-FFF2-40B4-BE49-F238E27FC236}">
                    <a16:creationId xmlns:a16="http://schemas.microsoft.com/office/drawing/2014/main" id="{DEC27BA9-0052-45D4-BBDF-73BB66F53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2248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27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2" name="Freeform 1218">
                <a:extLst>
                  <a:ext uri="{FF2B5EF4-FFF2-40B4-BE49-F238E27FC236}">
                    <a16:creationId xmlns:a16="http://schemas.microsoft.com/office/drawing/2014/main" id="{D450F621-6B1D-43D0-A6E5-D5D24E3F2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293"/>
                <a:ext cx="2" cy="6"/>
              </a:xfrm>
              <a:custGeom>
                <a:avLst/>
                <a:gdLst>
                  <a:gd name="T0" fmla="*/ 8 w 1"/>
                  <a:gd name="T1" fmla="*/ 54 h 2"/>
                  <a:gd name="T2" fmla="*/ 8 w 1"/>
                  <a:gd name="T3" fmla="*/ 0 h 2"/>
                  <a:gd name="T4" fmla="*/ 8 w 1"/>
                  <a:gd name="T5" fmla="*/ 54 h 2"/>
                  <a:gd name="T6" fmla="*/ 0 w 1"/>
                  <a:gd name="T7" fmla="*/ 27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3" name="Freeform 1219">
                <a:extLst>
                  <a:ext uri="{FF2B5EF4-FFF2-40B4-BE49-F238E27FC236}">
                    <a16:creationId xmlns:a16="http://schemas.microsoft.com/office/drawing/2014/main" id="{267FB316-609C-4381-ABC9-C021090D7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323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4" name="Freeform 1220">
                <a:extLst>
                  <a:ext uri="{FF2B5EF4-FFF2-40B4-BE49-F238E27FC236}">
                    <a16:creationId xmlns:a16="http://schemas.microsoft.com/office/drawing/2014/main" id="{BE6FC910-DA4C-4A02-911E-B8C0E0799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363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20 w 2"/>
                  <a:gd name="T3" fmla="*/ 56 h 3"/>
                  <a:gd name="T4" fmla="*/ 33 w 2"/>
                  <a:gd name="T5" fmla="*/ 0 h 3"/>
                  <a:gd name="T6" fmla="*/ 20 w 2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5" name="Freeform 1221">
                <a:extLst>
                  <a:ext uri="{FF2B5EF4-FFF2-40B4-BE49-F238E27FC236}">
                    <a16:creationId xmlns:a16="http://schemas.microsoft.com/office/drawing/2014/main" id="{BBDC319B-9504-4BAD-9E1C-6C5DDACA9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355"/>
                <a:ext cx="10" cy="8"/>
              </a:xfrm>
              <a:custGeom>
                <a:avLst/>
                <a:gdLst>
                  <a:gd name="T0" fmla="*/ 63 w 4"/>
                  <a:gd name="T1" fmla="*/ 56 h 3"/>
                  <a:gd name="T2" fmla="*/ 20 w 4"/>
                  <a:gd name="T3" fmla="*/ 0 h 3"/>
                  <a:gd name="T4" fmla="*/ 63 w 4"/>
                  <a:gd name="T5" fmla="*/ 56 h 3"/>
                  <a:gd name="T6" fmla="*/ 33 w 4"/>
                  <a:gd name="T7" fmla="*/ 2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3"/>
                      <a:pt x="0" y="2"/>
                      <a:pt x="1" y="0"/>
                    </a:cubicBezTo>
                    <a:cubicBezTo>
                      <a:pt x="2" y="0"/>
                      <a:pt x="3" y="2"/>
                      <a:pt x="4" y="3"/>
                    </a:cubicBezTo>
                    <a:cubicBezTo>
                      <a:pt x="3" y="3"/>
                      <a:pt x="2" y="3"/>
                      <a:pt x="2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6" name="Freeform 1222">
                <a:extLst>
                  <a:ext uri="{FF2B5EF4-FFF2-40B4-BE49-F238E27FC236}">
                    <a16:creationId xmlns:a16="http://schemas.microsoft.com/office/drawing/2014/main" id="{D65900DF-16E5-4BEF-BB18-6DED83880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363"/>
                <a:ext cx="10" cy="10"/>
              </a:xfrm>
              <a:custGeom>
                <a:avLst/>
                <a:gdLst>
                  <a:gd name="T0" fmla="*/ 50 w 4"/>
                  <a:gd name="T1" fmla="*/ 0 h 4"/>
                  <a:gd name="T2" fmla="*/ 20 w 4"/>
                  <a:gd name="T3" fmla="*/ 63 h 4"/>
                  <a:gd name="T4" fmla="*/ 50 w 4"/>
                  <a:gd name="T5" fmla="*/ 20 h 4"/>
                  <a:gd name="T6" fmla="*/ 20 w 4"/>
                  <a:gd name="T7" fmla="*/ 33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0" y="2"/>
                      <a:pt x="1" y="4"/>
                    </a:cubicBezTo>
                    <a:cubicBezTo>
                      <a:pt x="3" y="4"/>
                      <a:pt x="4" y="2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7" name="Freeform 1223">
                <a:extLst>
                  <a:ext uri="{FF2B5EF4-FFF2-40B4-BE49-F238E27FC236}">
                    <a16:creationId xmlns:a16="http://schemas.microsoft.com/office/drawing/2014/main" id="{DF9291A0-F08D-4718-BE98-201647B0D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2381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8" name="Freeform 1224">
                <a:extLst>
                  <a:ext uri="{FF2B5EF4-FFF2-40B4-BE49-F238E27FC236}">
                    <a16:creationId xmlns:a16="http://schemas.microsoft.com/office/drawing/2014/main" id="{38689304-D9F6-47D7-9316-DDBA87D2E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405"/>
                <a:ext cx="5" cy="6"/>
              </a:xfrm>
              <a:custGeom>
                <a:avLst/>
                <a:gdLst>
                  <a:gd name="T0" fmla="*/ 20 w 2"/>
                  <a:gd name="T1" fmla="*/ 54 h 2"/>
                  <a:gd name="T2" fmla="*/ 0 w 2"/>
                  <a:gd name="T3" fmla="*/ 27 h 2"/>
                  <a:gd name="T4" fmla="*/ 20 w 2"/>
                  <a:gd name="T5" fmla="*/ 0 h 2"/>
                  <a:gd name="T6" fmla="*/ 20 w 2"/>
                  <a:gd name="T7" fmla="*/ 27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9" name="Freeform 1225">
                <a:extLst>
                  <a:ext uri="{FF2B5EF4-FFF2-40B4-BE49-F238E27FC236}">
                    <a16:creationId xmlns:a16="http://schemas.microsoft.com/office/drawing/2014/main" id="{81D0D82B-1563-4529-8785-4804DB57D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2392"/>
                <a:ext cx="1" cy="3"/>
              </a:xfrm>
              <a:custGeom>
                <a:avLst/>
                <a:gdLst>
                  <a:gd name="T0" fmla="*/ 0 w 1"/>
                  <a:gd name="T1" fmla="*/ 27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0" name="Freeform 1226">
                <a:extLst>
                  <a:ext uri="{FF2B5EF4-FFF2-40B4-BE49-F238E27FC236}">
                    <a16:creationId xmlns:a16="http://schemas.microsoft.com/office/drawing/2014/main" id="{68009054-C03F-4793-AFE4-78CAD426F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349"/>
                <a:ext cx="3" cy="3"/>
              </a:xfrm>
              <a:custGeom>
                <a:avLst/>
                <a:gdLst>
                  <a:gd name="T0" fmla="*/ 0 w 1"/>
                  <a:gd name="T1" fmla="*/ 27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5875" cap="rnd">
                <a:solidFill>
                  <a:srgbClr val="A88F4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965" name="Freeform 1227">
              <a:extLst>
                <a:ext uri="{FF2B5EF4-FFF2-40B4-BE49-F238E27FC236}">
                  <a16:creationId xmlns:a16="http://schemas.microsoft.com/office/drawing/2014/main" id="{D80D839C-5DA0-481A-960F-3AE3485A5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317"/>
              <a:ext cx="3" cy="3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Freeform 1228">
              <a:extLst>
                <a:ext uri="{FF2B5EF4-FFF2-40B4-BE49-F238E27FC236}">
                  <a16:creationId xmlns:a16="http://schemas.microsoft.com/office/drawing/2014/main" id="{12ADA66E-361C-4234-8B6E-5C6B82445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408"/>
              <a:ext cx="5" cy="1"/>
            </a:xfrm>
            <a:custGeom>
              <a:avLst/>
              <a:gdLst>
                <a:gd name="T0" fmla="*/ 0 w 2"/>
                <a:gd name="T1" fmla="*/ 0 h 1"/>
                <a:gd name="T2" fmla="*/ 3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Freeform 1229">
              <a:extLst>
                <a:ext uri="{FF2B5EF4-FFF2-40B4-BE49-F238E27FC236}">
                  <a16:creationId xmlns:a16="http://schemas.microsoft.com/office/drawing/2014/main" id="{3FFEAB1B-2309-4151-B5A8-CD635643C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413"/>
              <a:ext cx="7" cy="8"/>
            </a:xfrm>
            <a:custGeom>
              <a:avLst/>
              <a:gdLst>
                <a:gd name="T0" fmla="*/ 12 w 3"/>
                <a:gd name="T1" fmla="*/ 56 h 3"/>
                <a:gd name="T2" fmla="*/ 12 w 3"/>
                <a:gd name="T3" fmla="*/ 21 h 3"/>
                <a:gd name="T4" fmla="*/ 37 w 3"/>
                <a:gd name="T5" fmla="*/ 35 h 3"/>
                <a:gd name="T6" fmla="*/ 12 w 3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0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Freeform 1230">
              <a:extLst>
                <a:ext uri="{FF2B5EF4-FFF2-40B4-BE49-F238E27FC236}">
                  <a16:creationId xmlns:a16="http://schemas.microsoft.com/office/drawing/2014/main" id="{7BE79975-2940-495C-897F-B27F9AECF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432"/>
              <a:ext cx="5" cy="8"/>
            </a:xfrm>
            <a:custGeom>
              <a:avLst/>
              <a:gdLst>
                <a:gd name="T0" fmla="*/ 33 w 2"/>
                <a:gd name="T1" fmla="*/ 56 h 3"/>
                <a:gd name="T2" fmla="*/ 20 w 2"/>
                <a:gd name="T3" fmla="*/ 21 h 3"/>
                <a:gd name="T4" fmla="*/ 33 w 2"/>
                <a:gd name="T5" fmla="*/ 35 h 3"/>
                <a:gd name="T6" fmla="*/ 0 w 2"/>
                <a:gd name="T7" fmla="*/ 21 h 3"/>
                <a:gd name="T8" fmla="*/ 2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0" y="3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1231">
              <a:extLst>
                <a:ext uri="{FF2B5EF4-FFF2-40B4-BE49-F238E27FC236}">
                  <a16:creationId xmlns:a16="http://schemas.microsoft.com/office/drawing/2014/main" id="{7A72CE11-031A-4E35-9246-7CF6A9783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424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20 w 2"/>
                <a:gd name="T3" fmla="*/ 20 h 2"/>
                <a:gd name="T4" fmla="*/ 33 w 2"/>
                <a:gd name="T5" fmla="*/ 33 h 2"/>
                <a:gd name="T6" fmla="*/ 0 w 2"/>
                <a:gd name="T7" fmla="*/ 33 h 2"/>
                <a:gd name="T8" fmla="*/ 20 w 2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1232">
              <a:extLst>
                <a:ext uri="{FF2B5EF4-FFF2-40B4-BE49-F238E27FC236}">
                  <a16:creationId xmlns:a16="http://schemas.microsoft.com/office/drawing/2014/main" id="{91741D31-4BB0-4CF5-A6D4-B8298E529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435"/>
              <a:ext cx="5" cy="5"/>
            </a:xfrm>
            <a:custGeom>
              <a:avLst/>
              <a:gdLst>
                <a:gd name="T0" fmla="*/ 0 w 2"/>
                <a:gd name="T1" fmla="*/ 20 h 2"/>
                <a:gd name="T2" fmla="*/ 33 w 2"/>
                <a:gd name="T3" fmla="*/ 20 h 2"/>
                <a:gd name="T4" fmla="*/ 0 w 2"/>
                <a:gd name="T5" fmla="*/ 3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2"/>
                    <a:pt x="1" y="2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1233">
              <a:extLst>
                <a:ext uri="{FF2B5EF4-FFF2-40B4-BE49-F238E27FC236}">
                  <a16:creationId xmlns:a16="http://schemas.microsoft.com/office/drawing/2014/main" id="{937910CA-303D-4E0A-A12C-5BF3DD8F8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395"/>
              <a:ext cx="8" cy="8"/>
            </a:xfrm>
            <a:custGeom>
              <a:avLst/>
              <a:gdLst>
                <a:gd name="T0" fmla="*/ 35 w 3"/>
                <a:gd name="T1" fmla="*/ 0 h 3"/>
                <a:gd name="T2" fmla="*/ 0 w 3"/>
                <a:gd name="T3" fmla="*/ 35 h 3"/>
                <a:gd name="T4" fmla="*/ 56 w 3"/>
                <a:gd name="T5" fmla="*/ 21 h 3"/>
                <a:gd name="T6" fmla="*/ 21 w 3"/>
                <a:gd name="T7" fmla="*/ 21 h 3"/>
                <a:gd name="T8" fmla="*/ 21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34">
              <a:extLst>
                <a:ext uri="{FF2B5EF4-FFF2-40B4-BE49-F238E27FC236}">
                  <a16:creationId xmlns:a16="http://schemas.microsoft.com/office/drawing/2014/main" id="{1B53E1ED-E4E3-4B38-BA8E-8CE6C1DD5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2392"/>
              <a:ext cx="2" cy="3"/>
            </a:xfrm>
            <a:custGeom>
              <a:avLst/>
              <a:gdLst>
                <a:gd name="T0" fmla="*/ 8 w 1"/>
                <a:gd name="T1" fmla="*/ 27 h 1"/>
                <a:gd name="T2" fmla="*/ 8 w 1"/>
                <a:gd name="T3" fmla="*/ 0 h 1"/>
                <a:gd name="T4" fmla="*/ 8 w 1"/>
                <a:gd name="T5" fmla="*/ 0 h 1"/>
                <a:gd name="T6" fmla="*/ 8 w 1"/>
                <a:gd name="T7" fmla="*/ 27 h 1"/>
                <a:gd name="T8" fmla="*/ 8 w 1"/>
                <a:gd name="T9" fmla="*/ 27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235">
              <a:extLst>
                <a:ext uri="{FF2B5EF4-FFF2-40B4-BE49-F238E27FC236}">
                  <a16:creationId xmlns:a16="http://schemas.microsoft.com/office/drawing/2014/main" id="{05D51FB3-974E-403C-9B0E-B8205CECA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408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236">
              <a:extLst>
                <a:ext uri="{FF2B5EF4-FFF2-40B4-BE49-F238E27FC236}">
                  <a16:creationId xmlns:a16="http://schemas.microsoft.com/office/drawing/2014/main" id="{6CF70D1A-B416-486B-97ED-05E7FC5B5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371"/>
              <a:ext cx="3" cy="2"/>
            </a:xfrm>
            <a:custGeom>
              <a:avLst/>
              <a:gdLst>
                <a:gd name="T0" fmla="*/ 27 w 1"/>
                <a:gd name="T1" fmla="*/ 8 h 1"/>
                <a:gd name="T2" fmla="*/ 0 w 1"/>
                <a:gd name="T3" fmla="*/ 0 h 1"/>
                <a:gd name="T4" fmla="*/ 27 w 1"/>
                <a:gd name="T5" fmla="*/ 8 h 1"/>
                <a:gd name="T6" fmla="*/ 27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237">
              <a:extLst>
                <a:ext uri="{FF2B5EF4-FFF2-40B4-BE49-F238E27FC236}">
                  <a16:creationId xmlns:a16="http://schemas.microsoft.com/office/drawing/2014/main" id="{8D7ACD88-3229-4A38-B8F7-86EB6EC24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325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20 w 4"/>
                <a:gd name="T3" fmla="*/ 61 h 4"/>
                <a:gd name="T4" fmla="*/ 33 w 4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0"/>
                    <a:pt x="4" y="4"/>
                    <a:pt x="1" y="3"/>
                  </a:cubicBezTo>
                  <a:cubicBezTo>
                    <a:pt x="1" y="2"/>
                    <a:pt x="1" y="2"/>
                    <a:pt x="2" y="2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238">
              <a:extLst>
                <a:ext uri="{FF2B5EF4-FFF2-40B4-BE49-F238E27FC236}">
                  <a16:creationId xmlns:a16="http://schemas.microsoft.com/office/drawing/2014/main" id="{9ACE6FA4-D0BE-47CF-A736-749EF854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352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20 w 2"/>
                <a:gd name="T3" fmla="*/ 0 h 2"/>
                <a:gd name="T4" fmla="*/ 20 w 2"/>
                <a:gd name="T5" fmla="*/ 33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239">
              <a:extLst>
                <a:ext uri="{FF2B5EF4-FFF2-40B4-BE49-F238E27FC236}">
                  <a16:creationId xmlns:a16="http://schemas.microsoft.com/office/drawing/2014/main" id="{333421F9-2E23-496A-8506-EED476B79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376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240">
              <a:extLst>
                <a:ext uri="{FF2B5EF4-FFF2-40B4-BE49-F238E27FC236}">
                  <a16:creationId xmlns:a16="http://schemas.microsoft.com/office/drawing/2014/main" id="{0F75AC73-89DF-4A1D-8326-42FB3703C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288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33 h 2"/>
                <a:gd name="T4" fmla="*/ 0 w 2"/>
                <a:gd name="T5" fmla="*/ 0 h 2"/>
                <a:gd name="T6" fmla="*/ 0 w 2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1241">
              <a:extLst>
                <a:ext uri="{FF2B5EF4-FFF2-40B4-BE49-F238E27FC236}">
                  <a16:creationId xmlns:a16="http://schemas.microsoft.com/office/drawing/2014/main" id="{2B5C4622-4718-44C8-B0B8-B4D76B7A3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267"/>
              <a:ext cx="3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27 w 1"/>
                <a:gd name="T5" fmla="*/ 0 h 1"/>
                <a:gd name="T6" fmla="*/ 27 w 1"/>
                <a:gd name="T7" fmla="*/ 8 h 1"/>
                <a:gd name="T8" fmla="*/ 27 w 1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1242">
              <a:extLst>
                <a:ext uri="{FF2B5EF4-FFF2-40B4-BE49-F238E27FC236}">
                  <a16:creationId xmlns:a16="http://schemas.microsoft.com/office/drawing/2014/main" id="{2C79A9CC-C321-4CB8-A572-8234E4286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237"/>
              <a:ext cx="1" cy="6"/>
            </a:xfrm>
            <a:custGeom>
              <a:avLst/>
              <a:gdLst>
                <a:gd name="T0" fmla="*/ 0 w 1"/>
                <a:gd name="T1" fmla="*/ 54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1243">
              <a:extLst>
                <a:ext uri="{FF2B5EF4-FFF2-40B4-BE49-F238E27FC236}">
                  <a16:creationId xmlns:a16="http://schemas.microsoft.com/office/drawing/2014/main" id="{99807D6C-288E-4EF6-AB9A-86A5A5D62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200"/>
              <a:ext cx="5" cy="5"/>
            </a:xfrm>
            <a:custGeom>
              <a:avLst/>
              <a:gdLst>
                <a:gd name="T0" fmla="*/ 20 w 2"/>
                <a:gd name="T1" fmla="*/ 0 h 2"/>
                <a:gd name="T2" fmla="*/ 20 w 2"/>
                <a:gd name="T3" fmla="*/ 33 h 2"/>
                <a:gd name="T4" fmla="*/ 33 w 2"/>
                <a:gd name="T5" fmla="*/ 0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1244">
              <a:extLst>
                <a:ext uri="{FF2B5EF4-FFF2-40B4-BE49-F238E27FC236}">
                  <a16:creationId xmlns:a16="http://schemas.microsoft.com/office/drawing/2014/main" id="{84BB3B2F-CE68-446E-B53E-F01669C75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133"/>
              <a:ext cx="18" cy="16"/>
            </a:xfrm>
            <a:custGeom>
              <a:avLst/>
              <a:gdLst>
                <a:gd name="T0" fmla="*/ 33 w 7"/>
                <a:gd name="T1" fmla="*/ 35 h 6"/>
                <a:gd name="T2" fmla="*/ 21 w 7"/>
                <a:gd name="T3" fmla="*/ 35 h 6"/>
                <a:gd name="T4" fmla="*/ 54 w 7"/>
                <a:gd name="T5" fmla="*/ 0 h 6"/>
                <a:gd name="T6" fmla="*/ 33 w 7"/>
                <a:gd name="T7" fmla="*/ 93 h 6"/>
                <a:gd name="T8" fmla="*/ 85 w 7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2" y="1"/>
                    <a:pt x="2" y="1"/>
                    <a:pt x="1" y="2"/>
                  </a:cubicBezTo>
                  <a:cubicBezTo>
                    <a:pt x="1" y="5"/>
                    <a:pt x="6" y="2"/>
                    <a:pt x="3" y="0"/>
                  </a:cubicBezTo>
                  <a:cubicBezTo>
                    <a:pt x="1" y="1"/>
                    <a:pt x="0" y="4"/>
                    <a:pt x="2" y="5"/>
                  </a:cubicBezTo>
                  <a:cubicBezTo>
                    <a:pt x="4" y="6"/>
                    <a:pt x="7" y="2"/>
                    <a:pt x="5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1245">
              <a:extLst>
                <a:ext uri="{FF2B5EF4-FFF2-40B4-BE49-F238E27FC236}">
                  <a16:creationId xmlns:a16="http://schemas.microsoft.com/office/drawing/2014/main" id="{1EA6F40A-4CF0-486F-A501-90F5FF594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128"/>
              <a:ext cx="2" cy="3"/>
            </a:xfrm>
            <a:custGeom>
              <a:avLst/>
              <a:gdLst>
                <a:gd name="T0" fmla="*/ 0 w 1"/>
                <a:gd name="T1" fmla="*/ 27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1246">
              <a:extLst>
                <a:ext uri="{FF2B5EF4-FFF2-40B4-BE49-F238E27FC236}">
                  <a16:creationId xmlns:a16="http://schemas.microsoft.com/office/drawing/2014/main" id="{4D6D0A12-7DBE-449A-803F-60E4AE296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155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1247">
              <a:extLst>
                <a:ext uri="{FF2B5EF4-FFF2-40B4-BE49-F238E27FC236}">
                  <a16:creationId xmlns:a16="http://schemas.microsoft.com/office/drawing/2014/main" id="{165B5872-0512-448B-8F1F-4DD5457A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243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1248">
              <a:extLst>
                <a:ext uri="{FF2B5EF4-FFF2-40B4-BE49-F238E27FC236}">
                  <a16:creationId xmlns:a16="http://schemas.microsoft.com/office/drawing/2014/main" id="{B0F14678-7ACD-44F7-A3AC-2F2D69CA6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083"/>
              <a:ext cx="5" cy="5"/>
            </a:xfrm>
            <a:custGeom>
              <a:avLst/>
              <a:gdLst>
                <a:gd name="T0" fmla="*/ 20 w 2"/>
                <a:gd name="T1" fmla="*/ 33 h 2"/>
                <a:gd name="T2" fmla="*/ 20 w 2"/>
                <a:gd name="T3" fmla="*/ 0 h 2"/>
                <a:gd name="T4" fmla="*/ 33 w 2"/>
                <a:gd name="T5" fmla="*/ 33 h 2"/>
                <a:gd name="T6" fmla="*/ 20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1249">
              <a:extLst>
                <a:ext uri="{FF2B5EF4-FFF2-40B4-BE49-F238E27FC236}">
                  <a16:creationId xmlns:a16="http://schemas.microsoft.com/office/drawing/2014/main" id="{65ADCB3A-90E3-4773-8795-DBD2AA93A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1957"/>
              <a:ext cx="2" cy="6"/>
            </a:xfrm>
            <a:custGeom>
              <a:avLst/>
              <a:gdLst>
                <a:gd name="T0" fmla="*/ 8 w 1"/>
                <a:gd name="T1" fmla="*/ 54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1250">
              <a:extLst>
                <a:ext uri="{FF2B5EF4-FFF2-40B4-BE49-F238E27FC236}">
                  <a16:creationId xmlns:a16="http://schemas.microsoft.com/office/drawing/2014/main" id="{FAF9494E-40DE-4146-A08D-9C7E4B424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979"/>
              <a:ext cx="2" cy="5"/>
            </a:xfrm>
            <a:custGeom>
              <a:avLst/>
              <a:gdLst>
                <a:gd name="T0" fmla="*/ 0 w 1"/>
                <a:gd name="T1" fmla="*/ 33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1251">
              <a:extLst>
                <a:ext uri="{FF2B5EF4-FFF2-40B4-BE49-F238E27FC236}">
                  <a16:creationId xmlns:a16="http://schemas.microsoft.com/office/drawing/2014/main" id="{506F577B-C4CE-4D72-A9C5-1EF0CD7A0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995"/>
              <a:ext cx="5" cy="2"/>
            </a:xfrm>
            <a:custGeom>
              <a:avLst/>
              <a:gdLst>
                <a:gd name="T0" fmla="*/ 0 w 2"/>
                <a:gd name="T1" fmla="*/ 8 h 1"/>
                <a:gd name="T2" fmla="*/ 20 w 2"/>
                <a:gd name="T3" fmla="*/ 8 h 1"/>
                <a:gd name="T4" fmla="*/ 2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1252">
              <a:extLst>
                <a:ext uri="{FF2B5EF4-FFF2-40B4-BE49-F238E27FC236}">
                  <a16:creationId xmlns:a16="http://schemas.microsoft.com/office/drawing/2014/main" id="{DC501DC3-898B-4542-82A7-084EBEC5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024"/>
              <a:ext cx="2" cy="5"/>
            </a:xfrm>
            <a:custGeom>
              <a:avLst/>
              <a:gdLst>
                <a:gd name="T0" fmla="*/ 0 w 1"/>
                <a:gd name="T1" fmla="*/ 33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1253">
              <a:extLst>
                <a:ext uri="{FF2B5EF4-FFF2-40B4-BE49-F238E27FC236}">
                  <a16:creationId xmlns:a16="http://schemas.microsoft.com/office/drawing/2014/main" id="{46955D30-8CAC-47D2-A7CA-3CEF512D6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2032"/>
              <a:ext cx="2" cy="5"/>
            </a:xfrm>
            <a:custGeom>
              <a:avLst/>
              <a:gdLst>
                <a:gd name="T0" fmla="*/ 8 w 1"/>
                <a:gd name="T1" fmla="*/ 33 h 2"/>
                <a:gd name="T2" fmla="*/ 0 w 1"/>
                <a:gd name="T3" fmla="*/ 20 h 2"/>
                <a:gd name="T4" fmla="*/ 8 w 1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2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1254">
              <a:extLst>
                <a:ext uri="{FF2B5EF4-FFF2-40B4-BE49-F238E27FC236}">
                  <a16:creationId xmlns:a16="http://schemas.microsoft.com/office/drawing/2014/main" id="{D371BF83-63B3-429B-829F-ACDFBE263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056"/>
              <a:ext cx="1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1255">
              <a:extLst>
                <a:ext uri="{FF2B5EF4-FFF2-40B4-BE49-F238E27FC236}">
                  <a16:creationId xmlns:a16="http://schemas.microsoft.com/office/drawing/2014/main" id="{88F59198-8E3D-4A81-9CF3-3328F264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075"/>
              <a:ext cx="2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20 h 2"/>
                <a:gd name="T4" fmla="*/ 8 w 1"/>
                <a:gd name="T5" fmla="*/ 0 h 2"/>
                <a:gd name="T6" fmla="*/ 0 w 1"/>
                <a:gd name="T7" fmla="*/ 33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2"/>
                    <a:pt x="0" y="2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1256">
              <a:extLst>
                <a:ext uri="{FF2B5EF4-FFF2-40B4-BE49-F238E27FC236}">
                  <a16:creationId xmlns:a16="http://schemas.microsoft.com/office/drawing/2014/main" id="{1B7876DD-D7BE-4D98-963B-BF1DBADB8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101"/>
              <a:ext cx="2" cy="6"/>
            </a:xfrm>
            <a:custGeom>
              <a:avLst/>
              <a:gdLst>
                <a:gd name="T0" fmla="*/ 0 w 1"/>
                <a:gd name="T1" fmla="*/ 54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1257">
              <a:extLst>
                <a:ext uri="{FF2B5EF4-FFF2-40B4-BE49-F238E27FC236}">
                  <a16:creationId xmlns:a16="http://schemas.microsoft.com/office/drawing/2014/main" id="{CAD561A5-3F8A-4762-9740-EF955DFF3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112"/>
              <a:ext cx="3" cy="3"/>
            </a:xfrm>
            <a:custGeom>
              <a:avLst/>
              <a:gdLst>
                <a:gd name="T0" fmla="*/ 0 w 1"/>
                <a:gd name="T1" fmla="*/ 27 h 1"/>
                <a:gd name="T2" fmla="*/ 27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1258">
              <a:extLst>
                <a:ext uri="{FF2B5EF4-FFF2-40B4-BE49-F238E27FC236}">
                  <a16:creationId xmlns:a16="http://schemas.microsoft.com/office/drawing/2014/main" id="{743C965A-AC0E-416D-B82E-DBC28871B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17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1259">
              <a:extLst>
                <a:ext uri="{FF2B5EF4-FFF2-40B4-BE49-F238E27FC236}">
                  <a16:creationId xmlns:a16="http://schemas.microsoft.com/office/drawing/2014/main" id="{03B58486-7D6D-4B76-94FD-15C2C2DD4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299"/>
              <a:ext cx="3" cy="2"/>
            </a:xfrm>
            <a:custGeom>
              <a:avLst/>
              <a:gdLst>
                <a:gd name="T0" fmla="*/ 0 w 1"/>
                <a:gd name="T1" fmla="*/ 8 h 1"/>
                <a:gd name="T2" fmla="*/ 27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1260">
              <a:extLst>
                <a:ext uri="{FF2B5EF4-FFF2-40B4-BE49-F238E27FC236}">
                  <a16:creationId xmlns:a16="http://schemas.microsoft.com/office/drawing/2014/main" id="{FF17E6CD-4416-4EF1-B2C5-0439E6F41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016"/>
              <a:ext cx="1" cy="3"/>
            </a:xfrm>
            <a:custGeom>
              <a:avLst/>
              <a:gdLst>
                <a:gd name="T0" fmla="*/ 0 w 1"/>
                <a:gd name="T1" fmla="*/ 27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1261">
              <a:extLst>
                <a:ext uri="{FF2B5EF4-FFF2-40B4-BE49-F238E27FC236}">
                  <a16:creationId xmlns:a16="http://schemas.microsoft.com/office/drawing/2014/main" id="{D06DED72-D34A-48E6-9170-2D641F8C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1931"/>
              <a:ext cx="3" cy="1"/>
            </a:xfrm>
            <a:custGeom>
              <a:avLst/>
              <a:gdLst>
                <a:gd name="T0" fmla="*/ 0 w 1"/>
                <a:gd name="T1" fmla="*/ 0 h 1"/>
                <a:gd name="T2" fmla="*/ 27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1262">
              <a:extLst>
                <a:ext uri="{FF2B5EF4-FFF2-40B4-BE49-F238E27FC236}">
                  <a16:creationId xmlns:a16="http://schemas.microsoft.com/office/drawing/2014/main" id="{20A4187C-B847-4E2E-B78C-050F7150B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941"/>
              <a:ext cx="2" cy="3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A88F4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1263">
              <a:extLst>
                <a:ext uri="{FF2B5EF4-FFF2-40B4-BE49-F238E27FC236}">
                  <a16:creationId xmlns:a16="http://schemas.microsoft.com/office/drawing/2014/main" id="{963FF8FD-55ED-4FF5-BE8E-5F628D27F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261"/>
              <a:ext cx="17" cy="27"/>
            </a:xfrm>
            <a:custGeom>
              <a:avLst/>
              <a:gdLst>
                <a:gd name="T0" fmla="*/ 70 w 7"/>
                <a:gd name="T1" fmla="*/ 0 h 10"/>
                <a:gd name="T2" fmla="*/ 0 w 7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5" y="0"/>
                  </a:moveTo>
                  <a:cubicBezTo>
                    <a:pt x="7" y="4"/>
                    <a:pt x="4" y="8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1264">
              <a:extLst>
                <a:ext uri="{FF2B5EF4-FFF2-40B4-BE49-F238E27FC236}">
                  <a16:creationId xmlns:a16="http://schemas.microsoft.com/office/drawing/2014/main" id="{147FFB3B-098B-42EF-B158-085ACB741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371"/>
              <a:ext cx="50" cy="26"/>
            </a:xfrm>
            <a:custGeom>
              <a:avLst/>
              <a:gdLst>
                <a:gd name="T0" fmla="*/ 0 w 20"/>
                <a:gd name="T1" fmla="*/ 143 h 10"/>
                <a:gd name="T2" fmla="*/ 208 w 20"/>
                <a:gd name="T3" fmla="*/ 109 h 10"/>
                <a:gd name="T4" fmla="*/ 238 w 20"/>
                <a:gd name="T5" fmla="*/ 55 h 10"/>
                <a:gd name="T6" fmla="*/ 313 w 2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0">
                  <a:moveTo>
                    <a:pt x="0" y="8"/>
                  </a:moveTo>
                  <a:cubicBezTo>
                    <a:pt x="5" y="9"/>
                    <a:pt x="9" y="10"/>
                    <a:pt x="13" y="6"/>
                  </a:cubicBezTo>
                  <a:cubicBezTo>
                    <a:pt x="14" y="5"/>
                    <a:pt x="14" y="4"/>
                    <a:pt x="15" y="3"/>
                  </a:cubicBezTo>
                  <a:cubicBezTo>
                    <a:pt x="17" y="2"/>
                    <a:pt x="19" y="2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1265">
              <a:extLst>
                <a:ext uri="{FF2B5EF4-FFF2-40B4-BE49-F238E27FC236}">
                  <a16:creationId xmlns:a16="http://schemas.microsoft.com/office/drawing/2014/main" id="{94E9497C-6156-4367-B2E7-1C8106B57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2395"/>
              <a:ext cx="15" cy="21"/>
            </a:xfrm>
            <a:custGeom>
              <a:avLst/>
              <a:gdLst>
                <a:gd name="T0" fmla="*/ 0 w 6"/>
                <a:gd name="T1" fmla="*/ 110 h 8"/>
                <a:gd name="T2" fmla="*/ 83 w 6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0" y="6"/>
                  </a:moveTo>
                  <a:cubicBezTo>
                    <a:pt x="3" y="8"/>
                    <a:pt x="6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1266">
              <a:extLst>
                <a:ext uri="{FF2B5EF4-FFF2-40B4-BE49-F238E27FC236}">
                  <a16:creationId xmlns:a16="http://schemas.microsoft.com/office/drawing/2014/main" id="{78FA0C95-9847-418A-BFC6-404A9A784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336"/>
              <a:ext cx="27" cy="21"/>
            </a:xfrm>
            <a:custGeom>
              <a:avLst/>
              <a:gdLst>
                <a:gd name="T0" fmla="*/ 0 w 11"/>
                <a:gd name="T1" fmla="*/ 123 h 8"/>
                <a:gd name="T2" fmla="*/ 103 w 11"/>
                <a:gd name="T3" fmla="*/ 89 h 8"/>
                <a:gd name="T4" fmla="*/ 162 w 1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7"/>
                  </a:moveTo>
                  <a:cubicBezTo>
                    <a:pt x="2" y="8"/>
                    <a:pt x="5" y="7"/>
                    <a:pt x="7" y="5"/>
                  </a:cubicBezTo>
                  <a:cubicBezTo>
                    <a:pt x="9" y="4"/>
                    <a:pt x="9" y="2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1267">
              <a:extLst>
                <a:ext uri="{FF2B5EF4-FFF2-40B4-BE49-F238E27FC236}">
                  <a16:creationId xmlns:a16="http://schemas.microsoft.com/office/drawing/2014/main" id="{EC950663-8721-41D9-89AA-F3F2A36EF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349"/>
              <a:ext cx="5" cy="24"/>
            </a:xfrm>
            <a:custGeom>
              <a:avLst/>
              <a:gdLst>
                <a:gd name="T0" fmla="*/ 20 w 2"/>
                <a:gd name="T1" fmla="*/ 0 h 9"/>
                <a:gd name="T2" fmla="*/ 0 w 2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2" y="3"/>
                    <a:pt x="2" y="7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1268">
              <a:extLst>
                <a:ext uri="{FF2B5EF4-FFF2-40B4-BE49-F238E27FC236}">
                  <a16:creationId xmlns:a16="http://schemas.microsoft.com/office/drawing/2014/main" id="{B561376F-DE04-4C01-B891-8518435CA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371"/>
              <a:ext cx="10" cy="16"/>
            </a:xfrm>
            <a:custGeom>
              <a:avLst/>
              <a:gdLst>
                <a:gd name="T0" fmla="*/ 50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4" y="2"/>
                    <a:pt x="3" y="5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1269">
              <a:extLst>
                <a:ext uri="{FF2B5EF4-FFF2-40B4-BE49-F238E27FC236}">
                  <a16:creationId xmlns:a16="http://schemas.microsoft.com/office/drawing/2014/main" id="{A79BC40C-6C70-43EF-8DB9-C72EA0967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395"/>
              <a:ext cx="30" cy="18"/>
            </a:xfrm>
            <a:custGeom>
              <a:avLst/>
              <a:gdLst>
                <a:gd name="T0" fmla="*/ 0 w 12"/>
                <a:gd name="T1" fmla="*/ 100 h 7"/>
                <a:gd name="T2" fmla="*/ 113 w 12"/>
                <a:gd name="T3" fmla="*/ 100 h 7"/>
                <a:gd name="T4" fmla="*/ 188 w 12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0" y="6"/>
                  </a:moveTo>
                  <a:cubicBezTo>
                    <a:pt x="3" y="6"/>
                    <a:pt x="4" y="7"/>
                    <a:pt x="7" y="6"/>
                  </a:cubicBezTo>
                  <a:cubicBezTo>
                    <a:pt x="8" y="5"/>
                    <a:pt x="12" y="3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1270">
              <a:extLst>
                <a:ext uri="{FF2B5EF4-FFF2-40B4-BE49-F238E27FC236}">
                  <a16:creationId xmlns:a16="http://schemas.microsoft.com/office/drawing/2014/main" id="{CBDAF429-C8D5-4A81-9AD3-B1BDCAA14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384"/>
              <a:ext cx="20" cy="16"/>
            </a:xfrm>
            <a:custGeom>
              <a:avLst/>
              <a:gdLst>
                <a:gd name="T0" fmla="*/ 0 w 8"/>
                <a:gd name="T1" fmla="*/ 93 h 6"/>
                <a:gd name="T2" fmla="*/ 95 w 8"/>
                <a:gd name="T3" fmla="*/ 56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0" y="5"/>
                  </a:moveTo>
                  <a:cubicBezTo>
                    <a:pt x="2" y="6"/>
                    <a:pt x="5" y="6"/>
                    <a:pt x="6" y="3"/>
                  </a:cubicBezTo>
                  <a:cubicBezTo>
                    <a:pt x="7" y="2"/>
                    <a:pt x="6" y="1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1271">
              <a:extLst>
                <a:ext uri="{FF2B5EF4-FFF2-40B4-BE49-F238E27FC236}">
                  <a16:creationId xmlns:a16="http://schemas.microsoft.com/office/drawing/2014/main" id="{6EB6AA71-FFF9-401E-A721-0DFE1F423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416"/>
              <a:ext cx="8" cy="16"/>
            </a:xfrm>
            <a:custGeom>
              <a:avLst/>
              <a:gdLst>
                <a:gd name="T0" fmla="*/ 0 w 3"/>
                <a:gd name="T1" fmla="*/ 115 h 6"/>
                <a:gd name="T2" fmla="*/ 56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5"/>
                    <a:pt x="3" y="2"/>
                    <a:pt x="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1272">
              <a:extLst>
                <a:ext uri="{FF2B5EF4-FFF2-40B4-BE49-F238E27FC236}">
                  <a16:creationId xmlns:a16="http://schemas.microsoft.com/office/drawing/2014/main" id="{030F4B2D-BCF1-4894-B3AA-32C8B0501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437"/>
              <a:ext cx="5" cy="19"/>
            </a:xfrm>
            <a:custGeom>
              <a:avLst/>
              <a:gdLst>
                <a:gd name="T0" fmla="*/ 20 w 2"/>
                <a:gd name="T1" fmla="*/ 141 h 7"/>
                <a:gd name="T2" fmla="*/ 33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3"/>
                    <a:pt x="1" y="3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1273">
              <a:extLst>
                <a:ext uri="{FF2B5EF4-FFF2-40B4-BE49-F238E27FC236}">
                  <a16:creationId xmlns:a16="http://schemas.microsoft.com/office/drawing/2014/main" id="{472EA67E-41DE-42D7-9499-BD26E1361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437"/>
              <a:ext cx="5" cy="3"/>
            </a:xfrm>
            <a:custGeom>
              <a:avLst/>
              <a:gdLst>
                <a:gd name="T0" fmla="*/ 0 w 2"/>
                <a:gd name="T1" fmla="*/ 0 h 1"/>
                <a:gd name="T2" fmla="*/ 33 w 2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1274">
              <a:extLst>
                <a:ext uri="{FF2B5EF4-FFF2-40B4-BE49-F238E27FC236}">
                  <a16:creationId xmlns:a16="http://schemas.microsoft.com/office/drawing/2014/main" id="{CD0D8F55-9AC9-48E0-9D8D-FB64AEC1B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2440"/>
              <a:ext cx="18" cy="11"/>
            </a:xfrm>
            <a:custGeom>
              <a:avLst/>
              <a:gdLst>
                <a:gd name="T0" fmla="*/ 0 w 7"/>
                <a:gd name="T1" fmla="*/ 83 h 4"/>
                <a:gd name="T2" fmla="*/ 118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4"/>
                    <a:pt x="6" y="2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1275">
              <a:extLst>
                <a:ext uri="{FF2B5EF4-FFF2-40B4-BE49-F238E27FC236}">
                  <a16:creationId xmlns:a16="http://schemas.microsoft.com/office/drawing/2014/main" id="{3702DBA4-0DD1-427C-B066-823ADF71F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2331"/>
              <a:ext cx="15" cy="16"/>
            </a:xfrm>
            <a:custGeom>
              <a:avLst/>
              <a:gdLst>
                <a:gd name="T0" fmla="*/ 0 w 6"/>
                <a:gd name="T1" fmla="*/ 93 h 6"/>
                <a:gd name="T2" fmla="*/ 63 w 6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3" y="6"/>
                    <a:pt x="6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1276">
              <a:extLst>
                <a:ext uri="{FF2B5EF4-FFF2-40B4-BE49-F238E27FC236}">
                  <a16:creationId xmlns:a16="http://schemas.microsoft.com/office/drawing/2014/main" id="{2BE81C1D-AE8A-4A33-B779-C0614B31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5" y="2368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4"/>
                    <a:pt x="6" y="5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1277">
              <a:extLst>
                <a:ext uri="{FF2B5EF4-FFF2-40B4-BE49-F238E27FC236}">
                  <a16:creationId xmlns:a16="http://schemas.microsoft.com/office/drawing/2014/main" id="{12B2C329-B7C9-4AEA-8360-BEBD79FEF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373"/>
              <a:ext cx="20" cy="8"/>
            </a:xfrm>
            <a:custGeom>
              <a:avLst/>
              <a:gdLst>
                <a:gd name="T0" fmla="*/ 0 w 8"/>
                <a:gd name="T1" fmla="*/ 0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2" y="3"/>
                    <a:pt x="6" y="3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1278">
              <a:extLst>
                <a:ext uri="{FF2B5EF4-FFF2-40B4-BE49-F238E27FC236}">
                  <a16:creationId xmlns:a16="http://schemas.microsoft.com/office/drawing/2014/main" id="{CEF3ACB1-D489-42B6-A359-D7093E86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0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3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1279">
              <a:extLst>
                <a:ext uri="{FF2B5EF4-FFF2-40B4-BE49-F238E27FC236}">
                  <a16:creationId xmlns:a16="http://schemas.microsoft.com/office/drawing/2014/main" id="{266DB395-CF48-4263-A576-6F47B0A95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413"/>
              <a:ext cx="12" cy="14"/>
            </a:xfrm>
            <a:custGeom>
              <a:avLst/>
              <a:gdLst>
                <a:gd name="T0" fmla="*/ 0 w 5"/>
                <a:gd name="T1" fmla="*/ 62 h 5"/>
                <a:gd name="T2" fmla="*/ 7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2" y="5"/>
                    <a:pt x="5" y="3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1280">
              <a:extLst>
                <a:ext uri="{FF2B5EF4-FFF2-40B4-BE49-F238E27FC236}">
                  <a16:creationId xmlns:a16="http://schemas.microsoft.com/office/drawing/2014/main" id="{39A283F4-13BC-4B37-8F09-6FB745148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227"/>
              <a:ext cx="20" cy="16"/>
            </a:xfrm>
            <a:custGeom>
              <a:avLst/>
              <a:gdLst>
                <a:gd name="T0" fmla="*/ 0 w 8"/>
                <a:gd name="T1" fmla="*/ 77 h 6"/>
                <a:gd name="T2" fmla="*/ 125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3" y="6"/>
                    <a:pt x="8" y="4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1281">
              <a:extLst>
                <a:ext uri="{FF2B5EF4-FFF2-40B4-BE49-F238E27FC236}">
                  <a16:creationId xmlns:a16="http://schemas.microsoft.com/office/drawing/2014/main" id="{CC777338-CB28-4692-9552-8500AF70D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03"/>
              <a:ext cx="10" cy="13"/>
            </a:xfrm>
            <a:custGeom>
              <a:avLst/>
              <a:gdLst>
                <a:gd name="T0" fmla="*/ 0 w 4"/>
                <a:gd name="T1" fmla="*/ 6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2" y="5"/>
                    <a:pt x="4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1282">
              <a:extLst>
                <a:ext uri="{FF2B5EF4-FFF2-40B4-BE49-F238E27FC236}">
                  <a16:creationId xmlns:a16="http://schemas.microsoft.com/office/drawing/2014/main" id="{A2C2FB6D-64D7-456B-BE8B-FAC95312E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157"/>
              <a:ext cx="12" cy="6"/>
            </a:xfrm>
            <a:custGeom>
              <a:avLst/>
              <a:gdLst>
                <a:gd name="T0" fmla="*/ 0 w 5"/>
                <a:gd name="T1" fmla="*/ 0 h 2"/>
                <a:gd name="T2" fmla="*/ 7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1283">
              <a:extLst>
                <a:ext uri="{FF2B5EF4-FFF2-40B4-BE49-F238E27FC236}">
                  <a16:creationId xmlns:a16="http://schemas.microsoft.com/office/drawing/2014/main" id="{4C5921BB-4A9D-41AA-874F-1FB1F61A8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115"/>
              <a:ext cx="20" cy="8"/>
            </a:xfrm>
            <a:custGeom>
              <a:avLst/>
              <a:gdLst>
                <a:gd name="T0" fmla="*/ 0 w 8"/>
                <a:gd name="T1" fmla="*/ 35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3" y="3"/>
                    <a:pt x="6" y="2"/>
                    <a:pt x="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1284">
              <a:extLst>
                <a:ext uri="{FF2B5EF4-FFF2-40B4-BE49-F238E27FC236}">
                  <a16:creationId xmlns:a16="http://schemas.microsoft.com/office/drawing/2014/main" id="{0F9E64C8-D725-4AD1-85DB-1CE72E26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067"/>
              <a:ext cx="10" cy="10"/>
            </a:xfrm>
            <a:custGeom>
              <a:avLst/>
              <a:gdLst>
                <a:gd name="T0" fmla="*/ 0 w 4"/>
                <a:gd name="T1" fmla="*/ 50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1285">
              <a:extLst>
                <a:ext uri="{FF2B5EF4-FFF2-40B4-BE49-F238E27FC236}">
                  <a16:creationId xmlns:a16="http://schemas.microsoft.com/office/drawing/2014/main" id="{A7C14243-170A-4E8A-846A-6F8832178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101"/>
              <a:ext cx="12" cy="14"/>
            </a:xfrm>
            <a:custGeom>
              <a:avLst/>
              <a:gdLst>
                <a:gd name="T0" fmla="*/ 0 w 5"/>
                <a:gd name="T1" fmla="*/ 87 h 5"/>
                <a:gd name="T2" fmla="*/ 7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2" y="5"/>
                    <a:pt x="4" y="1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1286">
              <a:extLst>
                <a:ext uri="{FF2B5EF4-FFF2-40B4-BE49-F238E27FC236}">
                  <a16:creationId xmlns:a16="http://schemas.microsoft.com/office/drawing/2014/main" id="{C3DC1E56-59E9-4D31-A08E-03720A8EB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979"/>
              <a:ext cx="15" cy="8"/>
            </a:xfrm>
            <a:custGeom>
              <a:avLst/>
              <a:gdLst>
                <a:gd name="T0" fmla="*/ 0 w 6"/>
                <a:gd name="T1" fmla="*/ 35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1287">
              <a:extLst>
                <a:ext uri="{FF2B5EF4-FFF2-40B4-BE49-F238E27FC236}">
                  <a16:creationId xmlns:a16="http://schemas.microsoft.com/office/drawing/2014/main" id="{308E90C2-C93D-42F2-8E85-24B72BBE1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965"/>
              <a:ext cx="10" cy="14"/>
            </a:xfrm>
            <a:custGeom>
              <a:avLst/>
              <a:gdLst>
                <a:gd name="T0" fmla="*/ 0 w 4"/>
                <a:gd name="T1" fmla="*/ 109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5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1288">
              <a:extLst>
                <a:ext uri="{FF2B5EF4-FFF2-40B4-BE49-F238E27FC236}">
                  <a16:creationId xmlns:a16="http://schemas.microsoft.com/office/drawing/2014/main" id="{3F5E26A2-181A-43A0-BCFA-3A393440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1963"/>
              <a:ext cx="18" cy="13"/>
            </a:xfrm>
            <a:custGeom>
              <a:avLst/>
              <a:gdLst>
                <a:gd name="T0" fmla="*/ 0 w 7"/>
                <a:gd name="T1" fmla="*/ 88 h 5"/>
                <a:gd name="T2" fmla="*/ 118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5"/>
                    <a:pt x="7" y="3"/>
                    <a:pt x="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1289">
              <a:extLst>
                <a:ext uri="{FF2B5EF4-FFF2-40B4-BE49-F238E27FC236}">
                  <a16:creationId xmlns:a16="http://schemas.microsoft.com/office/drawing/2014/main" id="{A92221C1-7563-4F9B-BEC5-CD1C3495C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1952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5"/>
                    <a:pt x="5" y="3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1290">
              <a:extLst>
                <a:ext uri="{FF2B5EF4-FFF2-40B4-BE49-F238E27FC236}">
                  <a16:creationId xmlns:a16="http://schemas.microsoft.com/office/drawing/2014/main" id="{68216840-ACCF-42CB-A818-EEB2FF316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1939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3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1291">
              <a:extLst>
                <a:ext uri="{FF2B5EF4-FFF2-40B4-BE49-F238E27FC236}">
                  <a16:creationId xmlns:a16="http://schemas.microsoft.com/office/drawing/2014/main" id="{2C34C7D0-1763-440F-91D0-4EC340D9A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995"/>
              <a:ext cx="13" cy="16"/>
            </a:xfrm>
            <a:custGeom>
              <a:avLst/>
              <a:gdLst>
                <a:gd name="T0" fmla="*/ 0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2" y="5"/>
                    <a:pt x="5" y="3"/>
                    <a:pt x="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1292">
              <a:extLst>
                <a:ext uri="{FF2B5EF4-FFF2-40B4-BE49-F238E27FC236}">
                  <a16:creationId xmlns:a16="http://schemas.microsoft.com/office/drawing/2014/main" id="{E95DC6D4-C0AD-4619-8F15-FAD80D0ED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2027"/>
              <a:ext cx="10" cy="2"/>
            </a:xfrm>
            <a:custGeom>
              <a:avLst/>
              <a:gdLst>
                <a:gd name="T0" fmla="*/ 0 w 4"/>
                <a:gd name="T1" fmla="*/ 8 h 1"/>
                <a:gd name="T2" fmla="*/ 20 w 4"/>
                <a:gd name="T3" fmla="*/ 8 h 1"/>
                <a:gd name="T4" fmla="*/ 63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1293">
              <a:extLst>
                <a:ext uri="{FF2B5EF4-FFF2-40B4-BE49-F238E27FC236}">
                  <a16:creationId xmlns:a16="http://schemas.microsoft.com/office/drawing/2014/main" id="{AC051E97-9956-4A74-9FA4-F5AAECB1F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115"/>
              <a:ext cx="10" cy="2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2" y="1"/>
                    <a:pt x="4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1294">
              <a:extLst>
                <a:ext uri="{FF2B5EF4-FFF2-40B4-BE49-F238E27FC236}">
                  <a16:creationId xmlns:a16="http://schemas.microsoft.com/office/drawing/2014/main" id="{D38CE6F5-7DA1-4E93-AEB9-F42B2D285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163"/>
              <a:ext cx="23" cy="10"/>
            </a:xfrm>
            <a:custGeom>
              <a:avLst/>
              <a:gdLst>
                <a:gd name="T0" fmla="*/ 0 w 9"/>
                <a:gd name="T1" fmla="*/ 20 h 4"/>
                <a:gd name="T2" fmla="*/ 151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1"/>
                  </a:moveTo>
                  <a:cubicBezTo>
                    <a:pt x="3" y="4"/>
                    <a:pt x="6" y="2"/>
                    <a:pt x="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1295">
              <a:extLst>
                <a:ext uri="{FF2B5EF4-FFF2-40B4-BE49-F238E27FC236}">
                  <a16:creationId xmlns:a16="http://schemas.microsoft.com/office/drawing/2014/main" id="{95ED0066-FBE8-49E1-8307-A172494DE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181"/>
              <a:ext cx="10" cy="6"/>
            </a:xfrm>
            <a:custGeom>
              <a:avLst/>
              <a:gdLst>
                <a:gd name="T0" fmla="*/ 0 w 4"/>
                <a:gd name="T1" fmla="*/ 27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3" y="2"/>
                    <a:pt x="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1296">
              <a:extLst>
                <a:ext uri="{FF2B5EF4-FFF2-40B4-BE49-F238E27FC236}">
                  <a16:creationId xmlns:a16="http://schemas.microsoft.com/office/drawing/2014/main" id="{D1D91647-D02F-4096-819A-BD474448E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200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0 w 3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3"/>
                    <a:pt x="2" y="6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1297">
              <a:extLst>
                <a:ext uri="{FF2B5EF4-FFF2-40B4-BE49-F238E27FC236}">
                  <a16:creationId xmlns:a16="http://schemas.microsoft.com/office/drawing/2014/main" id="{1C6F6CF4-7616-465A-A009-60DCF4D52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237"/>
              <a:ext cx="1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1298">
              <a:extLst>
                <a:ext uri="{FF2B5EF4-FFF2-40B4-BE49-F238E27FC236}">
                  <a16:creationId xmlns:a16="http://schemas.microsoft.com/office/drawing/2014/main" id="{8679FDED-9E3B-4E7C-8FDA-9886E0881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296"/>
              <a:ext cx="10" cy="16"/>
            </a:xfrm>
            <a:custGeom>
              <a:avLst/>
              <a:gdLst>
                <a:gd name="T0" fmla="*/ 33 w 4"/>
                <a:gd name="T1" fmla="*/ 0 h 6"/>
                <a:gd name="T2" fmla="*/ 0 w 4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4" y="2"/>
                    <a:pt x="2" y="5"/>
                    <a:pt x="0" y="6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1299">
              <a:extLst>
                <a:ext uri="{FF2B5EF4-FFF2-40B4-BE49-F238E27FC236}">
                  <a16:creationId xmlns:a16="http://schemas.microsoft.com/office/drawing/2014/main" id="{184701E2-386E-4486-B341-D5EE1ADE3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379"/>
              <a:ext cx="5" cy="10"/>
            </a:xfrm>
            <a:custGeom>
              <a:avLst/>
              <a:gdLst>
                <a:gd name="T0" fmla="*/ 33 w 2"/>
                <a:gd name="T1" fmla="*/ 0 h 4"/>
                <a:gd name="T2" fmla="*/ 0 w 2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2"/>
                    <a:pt x="1" y="3"/>
                    <a:pt x="0" y="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1300">
              <a:extLst>
                <a:ext uri="{FF2B5EF4-FFF2-40B4-BE49-F238E27FC236}">
                  <a16:creationId xmlns:a16="http://schemas.microsoft.com/office/drawing/2014/main" id="{E6765BE7-1FB6-413D-813F-596409E43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411"/>
              <a:ext cx="15" cy="10"/>
            </a:xfrm>
            <a:custGeom>
              <a:avLst/>
              <a:gdLst>
                <a:gd name="T0" fmla="*/ 0 w 6"/>
                <a:gd name="T1" fmla="*/ 3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2"/>
                  </a:moveTo>
                  <a:cubicBezTo>
                    <a:pt x="2" y="4"/>
                    <a:pt x="5" y="2"/>
                    <a:pt x="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1301">
              <a:extLst>
                <a:ext uri="{FF2B5EF4-FFF2-40B4-BE49-F238E27FC236}">
                  <a16:creationId xmlns:a16="http://schemas.microsoft.com/office/drawing/2014/main" id="{E4AB58DA-F779-40AE-B985-1F9FF3D23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021"/>
              <a:ext cx="22" cy="11"/>
            </a:xfrm>
            <a:custGeom>
              <a:avLst/>
              <a:gdLst>
                <a:gd name="T0" fmla="*/ 0 w 9"/>
                <a:gd name="T1" fmla="*/ 0 h 4"/>
                <a:gd name="T2" fmla="*/ 132 w 9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2" y="4"/>
                    <a:pt x="6" y="3"/>
                    <a:pt x="9" y="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1302">
              <a:extLst>
                <a:ext uri="{FF2B5EF4-FFF2-40B4-BE49-F238E27FC236}">
                  <a16:creationId xmlns:a16="http://schemas.microsoft.com/office/drawing/2014/main" id="{DE98E15D-7810-4AFC-8FB8-82D563563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920"/>
              <a:ext cx="5" cy="13"/>
            </a:xfrm>
            <a:custGeom>
              <a:avLst/>
              <a:gdLst>
                <a:gd name="T0" fmla="*/ 20 w 2"/>
                <a:gd name="T1" fmla="*/ 0 h 5"/>
                <a:gd name="T2" fmla="*/ 0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2" y="2"/>
                    <a:pt x="2" y="4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C1713F65-7497-49F6-A7B8-EDEF6609CDC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Bone structure (2)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162C7738-1580-410D-9A14-B3150D7B87A8}"/>
              </a:ext>
            </a:extLst>
          </p:cNvPr>
          <p:cNvGrpSpPr>
            <a:grpSpLocks/>
          </p:cNvGrpSpPr>
          <p:nvPr/>
        </p:nvGrpSpPr>
        <p:grpSpPr bwMode="auto">
          <a:xfrm>
            <a:off x="4991100" y="1163638"/>
            <a:ext cx="2206625" cy="1146175"/>
            <a:chOff x="2184" y="769"/>
            <a:chExt cx="1390" cy="722"/>
          </a:xfrm>
        </p:grpSpPr>
        <p:sp>
          <p:nvSpPr>
            <p:cNvPr id="42901" name="Rectangle 4">
              <a:extLst>
                <a:ext uri="{FF2B5EF4-FFF2-40B4-BE49-F238E27FC236}">
                  <a16:creationId xmlns:a16="http://schemas.microsoft.com/office/drawing/2014/main" id="{7909ABE0-A4A5-460E-867D-7169BCAF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773"/>
              <a:ext cx="1389" cy="715"/>
            </a:xfrm>
            <a:prstGeom prst="rect">
              <a:avLst/>
            </a:pr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902" name="Rectangle 5">
              <a:extLst>
                <a:ext uri="{FF2B5EF4-FFF2-40B4-BE49-F238E27FC236}">
                  <a16:creationId xmlns:a16="http://schemas.microsoft.com/office/drawing/2014/main" id="{6F88EEA7-65E5-432A-A96C-EB90B0CD5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773"/>
              <a:ext cx="1389" cy="715"/>
            </a:xfrm>
            <a:prstGeom prst="rect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903" name="Freeform 6">
              <a:extLst>
                <a:ext uri="{FF2B5EF4-FFF2-40B4-BE49-F238E27FC236}">
                  <a16:creationId xmlns:a16="http://schemas.microsoft.com/office/drawing/2014/main" id="{80227CC6-7035-4DDF-818E-C3629B580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905"/>
              <a:ext cx="136" cy="137"/>
            </a:xfrm>
            <a:custGeom>
              <a:avLst/>
              <a:gdLst>
                <a:gd name="T0" fmla="*/ 88 w 122"/>
                <a:gd name="T1" fmla="*/ 102 h 116"/>
                <a:gd name="T2" fmla="*/ 126 w 122"/>
                <a:gd name="T3" fmla="*/ 185 h 116"/>
                <a:gd name="T4" fmla="*/ 33 w 122"/>
                <a:gd name="T5" fmla="*/ 78 h 116"/>
                <a:gd name="T6" fmla="*/ 133 w 122"/>
                <a:gd name="T7" fmla="*/ 168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16">
                  <a:moveTo>
                    <a:pt x="64" y="62"/>
                  </a:moveTo>
                  <a:cubicBezTo>
                    <a:pt x="54" y="85"/>
                    <a:pt x="63" y="116"/>
                    <a:pt x="91" y="113"/>
                  </a:cubicBezTo>
                  <a:cubicBezTo>
                    <a:pt x="122" y="70"/>
                    <a:pt x="53" y="0"/>
                    <a:pt x="24" y="47"/>
                  </a:cubicBezTo>
                  <a:cubicBezTo>
                    <a:pt x="0" y="88"/>
                    <a:pt x="68" y="105"/>
                    <a:pt x="96" y="10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4" name="Freeform 7">
              <a:extLst>
                <a:ext uri="{FF2B5EF4-FFF2-40B4-BE49-F238E27FC236}">
                  <a16:creationId xmlns:a16="http://schemas.microsoft.com/office/drawing/2014/main" id="{2DC3B661-C09B-4B66-9F3E-EB2F7BFD4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963"/>
              <a:ext cx="28" cy="35"/>
            </a:xfrm>
            <a:custGeom>
              <a:avLst/>
              <a:gdLst>
                <a:gd name="T0" fmla="*/ 2 w 25"/>
                <a:gd name="T1" fmla="*/ 30 h 29"/>
                <a:gd name="T2" fmla="*/ 13 w 25"/>
                <a:gd name="T3" fmla="*/ 0 h 29"/>
                <a:gd name="T4" fmla="*/ 25 w 25"/>
                <a:gd name="T5" fmla="*/ 5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9">
                  <a:moveTo>
                    <a:pt x="2" y="17"/>
                  </a:moveTo>
                  <a:cubicBezTo>
                    <a:pt x="0" y="9"/>
                    <a:pt x="2" y="3"/>
                    <a:pt x="10" y="0"/>
                  </a:cubicBezTo>
                  <a:cubicBezTo>
                    <a:pt x="25" y="8"/>
                    <a:pt x="24" y="17"/>
                    <a:pt x="18" y="2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5" name="Freeform 8">
              <a:extLst>
                <a:ext uri="{FF2B5EF4-FFF2-40B4-BE49-F238E27FC236}">
                  <a16:creationId xmlns:a16="http://schemas.microsoft.com/office/drawing/2014/main" id="{3C09D2D4-2E6E-4BDD-BE89-838BDB507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1171"/>
              <a:ext cx="26" cy="25"/>
            </a:xfrm>
            <a:custGeom>
              <a:avLst/>
              <a:gdLst>
                <a:gd name="T0" fmla="*/ 33 w 23"/>
                <a:gd name="T1" fmla="*/ 24 h 21"/>
                <a:gd name="T2" fmla="*/ 0 w 23"/>
                <a:gd name="T3" fmla="*/ 24 h 21"/>
                <a:gd name="T4" fmla="*/ 21 w 23"/>
                <a:gd name="T5" fmla="*/ 0 h 21"/>
                <a:gd name="T6" fmla="*/ 16 w 23"/>
                <a:gd name="T7" fmla="*/ 17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3" y="14"/>
                  </a:moveTo>
                  <a:cubicBezTo>
                    <a:pt x="12" y="17"/>
                    <a:pt x="7" y="21"/>
                    <a:pt x="0" y="14"/>
                  </a:cubicBezTo>
                  <a:cubicBezTo>
                    <a:pt x="5" y="7"/>
                    <a:pt x="8" y="5"/>
                    <a:pt x="15" y="0"/>
                  </a:cubicBezTo>
                  <a:cubicBezTo>
                    <a:pt x="15" y="4"/>
                    <a:pt x="14" y="8"/>
                    <a:pt x="11" y="1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6" name="Freeform 9">
              <a:extLst>
                <a:ext uri="{FF2B5EF4-FFF2-40B4-BE49-F238E27FC236}">
                  <a16:creationId xmlns:a16="http://schemas.microsoft.com/office/drawing/2014/main" id="{06B5B309-1D35-4DA8-93E5-893B9B512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955"/>
              <a:ext cx="91" cy="71"/>
            </a:xfrm>
            <a:custGeom>
              <a:avLst/>
              <a:gdLst>
                <a:gd name="T0" fmla="*/ 52 w 82"/>
                <a:gd name="T1" fmla="*/ 99 h 60"/>
                <a:gd name="T2" fmla="*/ 0 w 82"/>
                <a:gd name="T3" fmla="*/ 33 h 60"/>
                <a:gd name="T4" fmla="*/ 112 w 82"/>
                <a:gd name="T5" fmla="*/ 33 h 60"/>
                <a:gd name="T6" fmla="*/ 52 w 82"/>
                <a:gd name="T7" fmla="*/ 79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60">
                  <a:moveTo>
                    <a:pt x="38" y="60"/>
                  </a:moveTo>
                  <a:cubicBezTo>
                    <a:pt x="17" y="57"/>
                    <a:pt x="2" y="40"/>
                    <a:pt x="0" y="20"/>
                  </a:cubicBezTo>
                  <a:cubicBezTo>
                    <a:pt x="21" y="19"/>
                    <a:pt x="67" y="0"/>
                    <a:pt x="82" y="20"/>
                  </a:cubicBezTo>
                  <a:cubicBezTo>
                    <a:pt x="74" y="36"/>
                    <a:pt x="55" y="42"/>
                    <a:pt x="38" y="4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7" name="Freeform 10">
              <a:extLst>
                <a:ext uri="{FF2B5EF4-FFF2-40B4-BE49-F238E27FC236}">
                  <a16:creationId xmlns:a16="http://schemas.microsoft.com/office/drawing/2014/main" id="{352B19E9-83F6-426D-840D-92BA2E8A1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032"/>
              <a:ext cx="93" cy="86"/>
            </a:xfrm>
            <a:custGeom>
              <a:avLst/>
              <a:gdLst>
                <a:gd name="T0" fmla="*/ 31 w 84"/>
                <a:gd name="T1" fmla="*/ 26 h 73"/>
                <a:gd name="T2" fmla="*/ 99 w 84"/>
                <a:gd name="T3" fmla="*/ 79 h 73"/>
                <a:gd name="T4" fmla="*/ 25 w 84"/>
                <a:gd name="T5" fmla="*/ 6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73">
                  <a:moveTo>
                    <a:pt x="23" y="16"/>
                  </a:moveTo>
                  <a:cubicBezTo>
                    <a:pt x="0" y="46"/>
                    <a:pt x="57" y="73"/>
                    <a:pt x="72" y="48"/>
                  </a:cubicBezTo>
                  <a:cubicBezTo>
                    <a:pt x="84" y="26"/>
                    <a:pt x="18" y="0"/>
                    <a:pt x="19" y="4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8" name="Freeform 11">
              <a:extLst>
                <a:ext uri="{FF2B5EF4-FFF2-40B4-BE49-F238E27FC236}">
                  <a16:creationId xmlns:a16="http://schemas.microsoft.com/office/drawing/2014/main" id="{8A900CDF-38B5-4142-BF29-FB45C735D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057"/>
              <a:ext cx="37" cy="51"/>
            </a:xfrm>
            <a:custGeom>
              <a:avLst/>
              <a:gdLst>
                <a:gd name="T0" fmla="*/ 12 w 34"/>
                <a:gd name="T1" fmla="*/ 45 h 43"/>
                <a:gd name="T2" fmla="*/ 30 w 34"/>
                <a:gd name="T3" fmla="*/ 0 h 43"/>
                <a:gd name="T4" fmla="*/ 12 w 34"/>
                <a:gd name="T5" fmla="*/ 65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3">
                  <a:moveTo>
                    <a:pt x="9" y="27"/>
                  </a:moveTo>
                  <a:cubicBezTo>
                    <a:pt x="0" y="16"/>
                    <a:pt x="5" y="2"/>
                    <a:pt x="24" y="0"/>
                  </a:cubicBezTo>
                  <a:cubicBezTo>
                    <a:pt x="34" y="19"/>
                    <a:pt x="26" y="43"/>
                    <a:pt x="9" y="3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9" name="Freeform 12">
              <a:extLst>
                <a:ext uri="{FF2B5EF4-FFF2-40B4-BE49-F238E27FC236}">
                  <a16:creationId xmlns:a16="http://schemas.microsoft.com/office/drawing/2014/main" id="{25086944-44EF-42EC-8FE0-C071FC5D4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041"/>
              <a:ext cx="50" cy="59"/>
            </a:xfrm>
            <a:custGeom>
              <a:avLst/>
              <a:gdLst>
                <a:gd name="T0" fmla="*/ 46 w 45"/>
                <a:gd name="T1" fmla="*/ 0 h 50"/>
                <a:gd name="T2" fmla="*/ 62 w 45"/>
                <a:gd name="T3" fmla="*/ 64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0">
                  <a:moveTo>
                    <a:pt x="33" y="0"/>
                  </a:moveTo>
                  <a:cubicBezTo>
                    <a:pt x="0" y="24"/>
                    <a:pt x="27" y="50"/>
                    <a:pt x="45" y="3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0" name="Freeform 13">
              <a:extLst>
                <a:ext uri="{FF2B5EF4-FFF2-40B4-BE49-F238E27FC236}">
                  <a16:creationId xmlns:a16="http://schemas.microsoft.com/office/drawing/2014/main" id="{0D50C299-4D9C-4102-BC36-25E62CC49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166"/>
              <a:ext cx="53" cy="43"/>
            </a:xfrm>
            <a:custGeom>
              <a:avLst/>
              <a:gdLst>
                <a:gd name="T0" fmla="*/ 0 w 48"/>
                <a:gd name="T1" fmla="*/ 0 h 37"/>
                <a:gd name="T2" fmla="*/ 44 w 48"/>
                <a:gd name="T3" fmla="*/ 58 h 37"/>
                <a:gd name="T4" fmla="*/ 11 w 48"/>
                <a:gd name="T5" fmla="*/ 1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7">
                  <a:moveTo>
                    <a:pt x="0" y="0"/>
                  </a:moveTo>
                  <a:cubicBezTo>
                    <a:pt x="9" y="15"/>
                    <a:pt x="16" y="31"/>
                    <a:pt x="33" y="37"/>
                  </a:cubicBezTo>
                  <a:cubicBezTo>
                    <a:pt x="48" y="13"/>
                    <a:pt x="5" y="0"/>
                    <a:pt x="8" y="1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1" name="Freeform 14">
              <a:extLst>
                <a:ext uri="{FF2B5EF4-FFF2-40B4-BE49-F238E27FC236}">
                  <a16:creationId xmlns:a16="http://schemas.microsoft.com/office/drawing/2014/main" id="{8FC31AEA-8A02-4FCE-BA25-9AADE8429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234"/>
              <a:ext cx="10" cy="19"/>
            </a:xfrm>
            <a:custGeom>
              <a:avLst/>
              <a:gdLst>
                <a:gd name="T0" fmla="*/ 1 w 9"/>
                <a:gd name="T1" fmla="*/ 27 h 16"/>
                <a:gd name="T2" fmla="*/ 12 w 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0" y="9"/>
                    <a:pt x="3" y="4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2" name="Freeform 15">
              <a:extLst>
                <a:ext uri="{FF2B5EF4-FFF2-40B4-BE49-F238E27FC236}">
                  <a16:creationId xmlns:a16="http://schemas.microsoft.com/office/drawing/2014/main" id="{9F9096CB-FCB4-4BB5-A849-A68B6A959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274"/>
              <a:ext cx="21" cy="23"/>
            </a:xfrm>
            <a:custGeom>
              <a:avLst/>
              <a:gdLst>
                <a:gd name="T0" fmla="*/ 4 w 19"/>
                <a:gd name="T1" fmla="*/ 0 h 19"/>
                <a:gd name="T2" fmla="*/ 2 w 19"/>
                <a:gd name="T3" fmla="*/ 34 h 19"/>
                <a:gd name="T4" fmla="*/ 25 w 19"/>
                <a:gd name="T5" fmla="*/ 1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4" y="0"/>
                  </a:moveTo>
                  <a:cubicBezTo>
                    <a:pt x="2" y="7"/>
                    <a:pt x="0" y="13"/>
                    <a:pt x="2" y="19"/>
                  </a:cubicBezTo>
                  <a:cubicBezTo>
                    <a:pt x="8" y="18"/>
                    <a:pt x="18" y="12"/>
                    <a:pt x="19" y="1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3" name="Line 16">
              <a:extLst>
                <a:ext uri="{FF2B5EF4-FFF2-40B4-BE49-F238E27FC236}">
                  <a16:creationId xmlns:a16="http://schemas.microsoft.com/office/drawing/2014/main" id="{D53227B7-69B4-403F-AE1A-D25756B91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" y="1332"/>
              <a:ext cx="13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4" name="Freeform 17">
              <a:extLst>
                <a:ext uri="{FF2B5EF4-FFF2-40B4-BE49-F238E27FC236}">
                  <a16:creationId xmlns:a16="http://schemas.microsoft.com/office/drawing/2014/main" id="{1386DA48-49BE-4D16-AA0A-3A2F003D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1271"/>
              <a:ext cx="52" cy="10"/>
            </a:xfrm>
            <a:custGeom>
              <a:avLst/>
              <a:gdLst>
                <a:gd name="T0" fmla="*/ 0 w 47"/>
                <a:gd name="T1" fmla="*/ 9 h 9"/>
                <a:gd name="T2" fmla="*/ 38 w 47"/>
                <a:gd name="T3" fmla="*/ 0 h 9"/>
                <a:gd name="T4" fmla="*/ 53 w 47"/>
                <a:gd name="T5" fmla="*/ 12 h 9"/>
                <a:gd name="T6" fmla="*/ 64 w 47"/>
                <a:gd name="T7" fmla="*/ 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6"/>
                  </a:moveTo>
                  <a:cubicBezTo>
                    <a:pt x="9" y="2"/>
                    <a:pt x="18" y="6"/>
                    <a:pt x="28" y="0"/>
                  </a:cubicBezTo>
                  <a:cubicBezTo>
                    <a:pt x="30" y="3"/>
                    <a:pt x="36" y="6"/>
                    <a:pt x="39" y="9"/>
                  </a:cubicBezTo>
                  <a:cubicBezTo>
                    <a:pt x="43" y="8"/>
                    <a:pt x="45" y="5"/>
                    <a:pt x="47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5" name="Freeform 18">
              <a:extLst>
                <a:ext uri="{FF2B5EF4-FFF2-40B4-BE49-F238E27FC236}">
                  <a16:creationId xmlns:a16="http://schemas.microsoft.com/office/drawing/2014/main" id="{AF069742-9FDB-4FE0-9E90-F19286748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1259"/>
              <a:ext cx="142" cy="138"/>
            </a:xfrm>
            <a:custGeom>
              <a:avLst/>
              <a:gdLst>
                <a:gd name="T0" fmla="*/ 10 w 128"/>
                <a:gd name="T1" fmla="*/ 65 h 117"/>
                <a:gd name="T2" fmla="*/ 53 w 128"/>
                <a:gd name="T3" fmla="*/ 164 h 117"/>
                <a:gd name="T4" fmla="*/ 70 w 128"/>
                <a:gd name="T5" fmla="*/ 172 h 117"/>
                <a:gd name="T6" fmla="*/ 159 w 128"/>
                <a:gd name="T7" fmla="*/ 138 h 117"/>
                <a:gd name="T8" fmla="*/ 129 w 128"/>
                <a:gd name="T9" fmla="*/ 31 h 117"/>
                <a:gd name="T10" fmla="*/ 91 w 128"/>
                <a:gd name="T11" fmla="*/ 13 h 117"/>
                <a:gd name="T12" fmla="*/ 10 w 128"/>
                <a:gd name="T13" fmla="*/ 65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7">
                  <a:moveTo>
                    <a:pt x="7" y="40"/>
                  </a:moveTo>
                  <a:cubicBezTo>
                    <a:pt x="0" y="66"/>
                    <a:pt x="14" y="92"/>
                    <a:pt x="39" y="100"/>
                  </a:cubicBezTo>
                  <a:cubicBezTo>
                    <a:pt x="43" y="101"/>
                    <a:pt x="48" y="103"/>
                    <a:pt x="51" y="105"/>
                  </a:cubicBezTo>
                  <a:cubicBezTo>
                    <a:pt x="75" y="117"/>
                    <a:pt x="104" y="107"/>
                    <a:pt x="116" y="84"/>
                  </a:cubicBezTo>
                  <a:cubicBezTo>
                    <a:pt x="128" y="60"/>
                    <a:pt x="118" y="31"/>
                    <a:pt x="95" y="19"/>
                  </a:cubicBezTo>
                  <a:cubicBezTo>
                    <a:pt x="86" y="15"/>
                    <a:pt x="77" y="11"/>
                    <a:pt x="67" y="8"/>
                  </a:cubicBezTo>
                  <a:cubicBezTo>
                    <a:pt x="42" y="0"/>
                    <a:pt x="15" y="15"/>
                    <a:pt x="7" y="40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6" name="Line 19">
              <a:extLst>
                <a:ext uri="{FF2B5EF4-FFF2-40B4-BE49-F238E27FC236}">
                  <a16:creationId xmlns:a16="http://schemas.microsoft.com/office/drawing/2014/main" id="{0E8119C2-3BB1-477B-8664-BECA3962BB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03" y="948"/>
              <a:ext cx="1" cy="9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7" name="Line 20">
              <a:extLst>
                <a:ext uri="{FF2B5EF4-FFF2-40B4-BE49-F238E27FC236}">
                  <a16:creationId xmlns:a16="http://schemas.microsoft.com/office/drawing/2014/main" id="{AD5BD836-E047-42CB-BE29-2E80C3831A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0" y="839"/>
              <a:ext cx="13" cy="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8" name="Freeform 21">
              <a:extLst>
                <a:ext uri="{FF2B5EF4-FFF2-40B4-BE49-F238E27FC236}">
                  <a16:creationId xmlns:a16="http://schemas.microsoft.com/office/drawing/2014/main" id="{2550B947-227B-4BC9-A1AB-7D8879CBC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125"/>
              <a:ext cx="65" cy="54"/>
            </a:xfrm>
            <a:custGeom>
              <a:avLst/>
              <a:gdLst>
                <a:gd name="T0" fmla="*/ 45 w 58"/>
                <a:gd name="T1" fmla="*/ 2 h 45"/>
                <a:gd name="T2" fmla="*/ 62 w 58"/>
                <a:gd name="T3" fmla="*/ 43 h 45"/>
                <a:gd name="T4" fmla="*/ 22 w 58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2" y="2"/>
                  </a:moveTo>
                  <a:cubicBezTo>
                    <a:pt x="0" y="21"/>
                    <a:pt x="28" y="45"/>
                    <a:pt x="44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19" name="Freeform 22">
              <a:extLst>
                <a:ext uri="{FF2B5EF4-FFF2-40B4-BE49-F238E27FC236}">
                  <a16:creationId xmlns:a16="http://schemas.microsoft.com/office/drawing/2014/main" id="{79945BD0-05E3-4653-80A3-91E317960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153"/>
              <a:ext cx="21" cy="30"/>
            </a:xfrm>
            <a:custGeom>
              <a:avLst/>
              <a:gdLst>
                <a:gd name="T0" fmla="*/ 3 w 19"/>
                <a:gd name="T1" fmla="*/ 40 h 26"/>
                <a:gd name="T2" fmla="*/ 25 w 19"/>
                <a:gd name="T3" fmla="*/ 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6">
                  <a:moveTo>
                    <a:pt x="3" y="26"/>
                  </a:moveTo>
                  <a:cubicBezTo>
                    <a:pt x="0" y="11"/>
                    <a:pt x="3" y="0"/>
                    <a:pt x="19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0" name="Freeform 23">
              <a:extLst>
                <a:ext uri="{FF2B5EF4-FFF2-40B4-BE49-F238E27FC236}">
                  <a16:creationId xmlns:a16="http://schemas.microsoft.com/office/drawing/2014/main" id="{77A8163B-259D-46F3-AC36-914C9131C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940"/>
              <a:ext cx="35" cy="34"/>
            </a:xfrm>
            <a:custGeom>
              <a:avLst/>
              <a:gdLst>
                <a:gd name="T0" fmla="*/ 43 w 31"/>
                <a:gd name="T1" fmla="*/ 29 h 29"/>
                <a:gd name="T2" fmla="*/ 37 w 31"/>
                <a:gd name="T3" fmla="*/ 47 h 29"/>
                <a:gd name="T4" fmla="*/ 12 w 31"/>
                <a:gd name="T5" fmla="*/ 6 h 29"/>
                <a:gd name="T6" fmla="*/ 37 w 31"/>
                <a:gd name="T7" fmla="*/ 29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8"/>
                  </a:moveTo>
                  <a:cubicBezTo>
                    <a:pt x="31" y="23"/>
                    <a:pt x="30" y="27"/>
                    <a:pt x="26" y="29"/>
                  </a:cubicBezTo>
                  <a:cubicBezTo>
                    <a:pt x="8" y="28"/>
                    <a:pt x="0" y="19"/>
                    <a:pt x="9" y="3"/>
                  </a:cubicBezTo>
                  <a:cubicBezTo>
                    <a:pt x="23" y="0"/>
                    <a:pt x="22" y="8"/>
                    <a:pt x="26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1" name="Freeform 24">
              <a:extLst>
                <a:ext uri="{FF2B5EF4-FFF2-40B4-BE49-F238E27FC236}">
                  <a16:creationId xmlns:a16="http://schemas.microsoft.com/office/drawing/2014/main" id="{12BA5E75-4C38-468C-A0A0-27D704F3F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979"/>
              <a:ext cx="10" cy="19"/>
            </a:xfrm>
            <a:custGeom>
              <a:avLst/>
              <a:gdLst>
                <a:gd name="T0" fmla="*/ 1 w 9"/>
                <a:gd name="T1" fmla="*/ 27 h 16"/>
                <a:gd name="T2" fmla="*/ 12 w 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0" y="9"/>
                    <a:pt x="3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2" name="Freeform 25">
              <a:extLst>
                <a:ext uri="{FF2B5EF4-FFF2-40B4-BE49-F238E27FC236}">
                  <a16:creationId xmlns:a16="http://schemas.microsoft.com/office/drawing/2014/main" id="{C2B8227C-FBA8-4CC9-8F12-671CEF068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835"/>
              <a:ext cx="12" cy="18"/>
            </a:xfrm>
            <a:custGeom>
              <a:avLst/>
              <a:gdLst>
                <a:gd name="T0" fmla="*/ 0 w 11"/>
                <a:gd name="T1" fmla="*/ 26 h 15"/>
                <a:gd name="T2" fmla="*/ 14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3" y="10"/>
                    <a:pt x="7" y="4"/>
                    <a:pt x="11" y="0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3" name="Freeform 26">
              <a:extLst>
                <a:ext uri="{FF2B5EF4-FFF2-40B4-BE49-F238E27FC236}">
                  <a16:creationId xmlns:a16="http://schemas.microsoft.com/office/drawing/2014/main" id="{CE1FC305-AF5E-4938-8E13-99955A18A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258"/>
              <a:ext cx="170" cy="176"/>
            </a:xfrm>
            <a:custGeom>
              <a:avLst/>
              <a:gdLst>
                <a:gd name="T0" fmla="*/ 41 w 153"/>
                <a:gd name="T1" fmla="*/ 45 h 149"/>
                <a:gd name="T2" fmla="*/ 8 w 153"/>
                <a:gd name="T3" fmla="*/ 171 h 149"/>
                <a:gd name="T4" fmla="*/ 47 w 153"/>
                <a:gd name="T5" fmla="*/ 229 h 149"/>
                <a:gd name="T6" fmla="*/ 152 w 153"/>
                <a:gd name="T7" fmla="*/ 226 h 149"/>
                <a:gd name="T8" fmla="*/ 208 w 153"/>
                <a:gd name="T9" fmla="*/ 142 h 149"/>
                <a:gd name="T10" fmla="*/ 210 w 153"/>
                <a:gd name="T11" fmla="*/ 124 h 149"/>
                <a:gd name="T12" fmla="*/ 204 w 153"/>
                <a:gd name="T13" fmla="*/ 92 h 149"/>
                <a:gd name="T14" fmla="*/ 204 w 153"/>
                <a:gd name="T15" fmla="*/ 91 h 149"/>
                <a:gd name="T16" fmla="*/ 159 w 153"/>
                <a:gd name="T17" fmla="*/ 15 h 149"/>
                <a:gd name="T18" fmla="*/ 41 w 153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" h="149">
                  <a:moveTo>
                    <a:pt x="30" y="27"/>
                  </a:moveTo>
                  <a:cubicBezTo>
                    <a:pt x="9" y="46"/>
                    <a:pt x="0" y="75"/>
                    <a:pt x="5" y="104"/>
                  </a:cubicBezTo>
                  <a:cubicBezTo>
                    <a:pt x="9" y="120"/>
                    <a:pt x="19" y="133"/>
                    <a:pt x="34" y="139"/>
                  </a:cubicBezTo>
                  <a:cubicBezTo>
                    <a:pt x="59" y="149"/>
                    <a:pt x="87" y="148"/>
                    <a:pt x="111" y="137"/>
                  </a:cubicBezTo>
                  <a:cubicBezTo>
                    <a:pt x="131" y="126"/>
                    <a:pt x="146" y="109"/>
                    <a:pt x="151" y="86"/>
                  </a:cubicBezTo>
                  <a:cubicBezTo>
                    <a:pt x="152" y="83"/>
                    <a:pt x="153" y="79"/>
                    <a:pt x="153" y="75"/>
                  </a:cubicBezTo>
                  <a:cubicBezTo>
                    <a:pt x="153" y="68"/>
                    <a:pt x="151" y="62"/>
                    <a:pt x="149" y="56"/>
                  </a:cubicBezTo>
                  <a:cubicBezTo>
                    <a:pt x="149" y="56"/>
                    <a:pt x="149" y="56"/>
                    <a:pt x="149" y="55"/>
                  </a:cubicBezTo>
                  <a:cubicBezTo>
                    <a:pt x="149" y="35"/>
                    <a:pt x="136" y="16"/>
                    <a:pt x="116" y="9"/>
                  </a:cubicBezTo>
                  <a:cubicBezTo>
                    <a:pt x="86" y="0"/>
                    <a:pt x="53" y="6"/>
                    <a:pt x="30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4" name="Freeform 27">
              <a:extLst>
                <a:ext uri="{FF2B5EF4-FFF2-40B4-BE49-F238E27FC236}">
                  <a16:creationId xmlns:a16="http://schemas.microsoft.com/office/drawing/2014/main" id="{93897963-9887-4588-8D5A-B2ED84346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1267"/>
              <a:ext cx="67" cy="101"/>
            </a:xfrm>
            <a:custGeom>
              <a:avLst/>
              <a:gdLst>
                <a:gd name="T0" fmla="*/ 84 w 60"/>
                <a:gd name="T1" fmla="*/ 86 h 85"/>
                <a:gd name="T2" fmla="*/ 29 w 60"/>
                <a:gd name="T3" fmla="*/ 99 h 85"/>
                <a:gd name="T4" fmla="*/ 50 w 60"/>
                <a:gd name="T5" fmla="*/ 121 h 85"/>
                <a:gd name="T6" fmla="*/ 39 w 60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5">
                  <a:moveTo>
                    <a:pt x="60" y="51"/>
                  </a:moveTo>
                  <a:cubicBezTo>
                    <a:pt x="47" y="48"/>
                    <a:pt x="32" y="50"/>
                    <a:pt x="21" y="59"/>
                  </a:cubicBezTo>
                  <a:cubicBezTo>
                    <a:pt x="0" y="75"/>
                    <a:pt x="32" y="85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5" name="Freeform 28">
              <a:extLst>
                <a:ext uri="{FF2B5EF4-FFF2-40B4-BE49-F238E27FC236}">
                  <a16:creationId xmlns:a16="http://schemas.microsoft.com/office/drawing/2014/main" id="{3C000DB6-D54F-4504-AD02-C1064BEF4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1270"/>
              <a:ext cx="93" cy="119"/>
            </a:xfrm>
            <a:custGeom>
              <a:avLst/>
              <a:gdLst>
                <a:gd name="T0" fmla="*/ 96 w 83"/>
                <a:gd name="T1" fmla="*/ 61 h 101"/>
                <a:gd name="T2" fmla="*/ 96 w 83"/>
                <a:gd name="T3" fmla="*/ 85 h 101"/>
                <a:gd name="T4" fmla="*/ 63 w 83"/>
                <a:gd name="T5" fmla="*/ 2 h 101"/>
                <a:gd name="T6" fmla="*/ 54 w 83"/>
                <a:gd name="T7" fmla="*/ 86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1">
                  <a:moveTo>
                    <a:pt x="69" y="37"/>
                  </a:moveTo>
                  <a:cubicBezTo>
                    <a:pt x="0" y="0"/>
                    <a:pt x="29" y="101"/>
                    <a:pt x="69" y="52"/>
                  </a:cubicBezTo>
                  <a:cubicBezTo>
                    <a:pt x="83" y="36"/>
                    <a:pt x="71" y="3"/>
                    <a:pt x="45" y="2"/>
                  </a:cubicBezTo>
                  <a:cubicBezTo>
                    <a:pt x="16" y="1"/>
                    <a:pt x="1" y="48"/>
                    <a:pt x="38" y="5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6" name="Freeform 29">
              <a:extLst>
                <a:ext uri="{FF2B5EF4-FFF2-40B4-BE49-F238E27FC236}">
                  <a16:creationId xmlns:a16="http://schemas.microsoft.com/office/drawing/2014/main" id="{F51531FC-1A27-4D89-AFFD-237910763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343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1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7" y="4"/>
                  </a:cubicBezTo>
                  <a:cubicBezTo>
                    <a:pt x="62" y="0"/>
                    <a:pt x="60" y="2"/>
                    <a:pt x="60" y="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7" name="Freeform 30">
              <a:extLst>
                <a:ext uri="{FF2B5EF4-FFF2-40B4-BE49-F238E27FC236}">
                  <a16:creationId xmlns:a16="http://schemas.microsoft.com/office/drawing/2014/main" id="{9FC9D5C7-6201-4256-8F05-9B1ADA645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2" y="1376"/>
              <a:ext cx="22" cy="4"/>
            </a:xfrm>
            <a:custGeom>
              <a:avLst/>
              <a:gdLst>
                <a:gd name="T0" fmla="*/ 0 w 20"/>
                <a:gd name="T1" fmla="*/ 0 h 3"/>
                <a:gd name="T2" fmla="*/ 26 w 20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">
                  <a:moveTo>
                    <a:pt x="0" y="0"/>
                  </a:moveTo>
                  <a:cubicBezTo>
                    <a:pt x="6" y="2"/>
                    <a:pt x="13" y="3"/>
                    <a:pt x="2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8" name="Freeform 31">
              <a:extLst>
                <a:ext uri="{FF2B5EF4-FFF2-40B4-BE49-F238E27FC236}">
                  <a16:creationId xmlns:a16="http://schemas.microsoft.com/office/drawing/2014/main" id="{865A75BE-E4E5-4CA5-AB0B-06C67064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365"/>
              <a:ext cx="175" cy="126"/>
            </a:xfrm>
            <a:custGeom>
              <a:avLst/>
              <a:gdLst>
                <a:gd name="T0" fmla="*/ 93 w 158"/>
                <a:gd name="T1" fmla="*/ 29 h 106"/>
                <a:gd name="T2" fmla="*/ 87 w 158"/>
                <a:gd name="T3" fmla="*/ 37 h 106"/>
                <a:gd name="T4" fmla="*/ 60 w 158"/>
                <a:gd name="T5" fmla="*/ 34 h 106"/>
                <a:gd name="T6" fmla="*/ 4 w 158"/>
                <a:gd name="T7" fmla="*/ 122 h 106"/>
                <a:gd name="T8" fmla="*/ 20 w 158"/>
                <a:gd name="T9" fmla="*/ 178 h 106"/>
                <a:gd name="T10" fmla="*/ 195 w 158"/>
                <a:gd name="T11" fmla="*/ 178 h 106"/>
                <a:gd name="T12" fmla="*/ 185 w 158"/>
                <a:gd name="T13" fmla="*/ 43 h 106"/>
                <a:gd name="T14" fmla="*/ 93 w 158"/>
                <a:gd name="T15" fmla="*/ 29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6">
                  <a:moveTo>
                    <a:pt x="69" y="17"/>
                  </a:moveTo>
                  <a:cubicBezTo>
                    <a:pt x="67" y="18"/>
                    <a:pt x="65" y="20"/>
                    <a:pt x="64" y="22"/>
                  </a:cubicBezTo>
                  <a:cubicBezTo>
                    <a:pt x="57" y="20"/>
                    <a:pt x="51" y="19"/>
                    <a:pt x="44" y="20"/>
                  </a:cubicBezTo>
                  <a:cubicBezTo>
                    <a:pt x="18" y="25"/>
                    <a:pt x="0" y="47"/>
                    <a:pt x="4" y="73"/>
                  </a:cubicBezTo>
                  <a:cubicBezTo>
                    <a:pt x="6" y="85"/>
                    <a:pt x="9" y="96"/>
                    <a:pt x="14" y="106"/>
                  </a:cubicBezTo>
                  <a:cubicBezTo>
                    <a:pt x="144" y="106"/>
                    <a:pt x="144" y="106"/>
                    <a:pt x="144" y="106"/>
                  </a:cubicBezTo>
                  <a:cubicBezTo>
                    <a:pt x="158" y="80"/>
                    <a:pt x="155" y="48"/>
                    <a:pt x="136" y="25"/>
                  </a:cubicBezTo>
                  <a:cubicBezTo>
                    <a:pt x="120" y="4"/>
                    <a:pt x="90" y="0"/>
                    <a:pt x="69" y="1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29" name="Freeform 32">
              <a:extLst>
                <a:ext uri="{FF2B5EF4-FFF2-40B4-BE49-F238E27FC236}">
                  <a16:creationId xmlns:a16="http://schemas.microsoft.com/office/drawing/2014/main" id="{CB1B46D4-1DB9-4822-BEC3-1E2C3C09F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358"/>
              <a:ext cx="217" cy="133"/>
            </a:xfrm>
            <a:custGeom>
              <a:avLst/>
              <a:gdLst>
                <a:gd name="T0" fmla="*/ 154 w 195"/>
                <a:gd name="T1" fmla="*/ 1 h 112"/>
                <a:gd name="T2" fmla="*/ 112 w 195"/>
                <a:gd name="T3" fmla="*/ 12 h 112"/>
                <a:gd name="T4" fmla="*/ 98 w 195"/>
                <a:gd name="T5" fmla="*/ 14 h 112"/>
                <a:gd name="T6" fmla="*/ 0 w 195"/>
                <a:gd name="T7" fmla="*/ 141 h 112"/>
                <a:gd name="T8" fmla="*/ 0 w 195"/>
                <a:gd name="T9" fmla="*/ 144 h 112"/>
                <a:gd name="T10" fmla="*/ 8 w 195"/>
                <a:gd name="T11" fmla="*/ 188 h 112"/>
                <a:gd name="T12" fmla="*/ 245 w 195"/>
                <a:gd name="T13" fmla="*/ 188 h 112"/>
                <a:gd name="T14" fmla="*/ 256 w 195"/>
                <a:gd name="T15" fmla="*/ 81 h 112"/>
                <a:gd name="T16" fmla="*/ 154 w 195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5" h="112">
                  <a:moveTo>
                    <a:pt x="111" y="1"/>
                  </a:moveTo>
                  <a:cubicBezTo>
                    <a:pt x="100" y="0"/>
                    <a:pt x="90" y="2"/>
                    <a:pt x="82" y="7"/>
                  </a:cubicBezTo>
                  <a:cubicBezTo>
                    <a:pt x="78" y="8"/>
                    <a:pt x="75" y="8"/>
                    <a:pt x="71" y="8"/>
                  </a:cubicBezTo>
                  <a:cubicBezTo>
                    <a:pt x="30" y="16"/>
                    <a:pt x="0" y="47"/>
                    <a:pt x="0" y="84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1" y="104"/>
                    <a:pt x="5" y="112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91"/>
                    <a:pt x="195" y="69"/>
                    <a:pt x="186" y="48"/>
                  </a:cubicBezTo>
                  <a:cubicBezTo>
                    <a:pt x="179" y="29"/>
                    <a:pt x="160" y="6"/>
                    <a:pt x="111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0" name="Freeform 33">
              <a:extLst>
                <a:ext uri="{FF2B5EF4-FFF2-40B4-BE49-F238E27FC236}">
                  <a16:creationId xmlns:a16="http://schemas.microsoft.com/office/drawing/2014/main" id="{97869156-DA91-48E8-8C18-51CE064E98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2" y="1381"/>
              <a:ext cx="122" cy="110"/>
            </a:xfrm>
            <a:custGeom>
              <a:avLst/>
              <a:gdLst>
                <a:gd name="T0" fmla="*/ 125 w 110"/>
                <a:gd name="T1" fmla="*/ 125 h 93"/>
                <a:gd name="T2" fmla="*/ 129 w 110"/>
                <a:gd name="T3" fmla="*/ 109 h 93"/>
                <a:gd name="T4" fmla="*/ 125 w 110"/>
                <a:gd name="T5" fmla="*/ 125 h 93"/>
                <a:gd name="T6" fmla="*/ 116 w 110"/>
                <a:gd name="T7" fmla="*/ 25 h 93"/>
                <a:gd name="T8" fmla="*/ 47 w 110"/>
                <a:gd name="T9" fmla="*/ 9 h 93"/>
                <a:gd name="T10" fmla="*/ 1 w 110"/>
                <a:gd name="T11" fmla="*/ 79 h 93"/>
                <a:gd name="T12" fmla="*/ 0 w 110"/>
                <a:gd name="T13" fmla="*/ 93 h 93"/>
                <a:gd name="T14" fmla="*/ 9 w 110"/>
                <a:gd name="T15" fmla="*/ 129 h 93"/>
                <a:gd name="T16" fmla="*/ 4 w 110"/>
                <a:gd name="T17" fmla="*/ 147 h 93"/>
                <a:gd name="T18" fmla="*/ 4 w 110"/>
                <a:gd name="T19" fmla="*/ 154 h 93"/>
                <a:gd name="T20" fmla="*/ 142 w 110"/>
                <a:gd name="T21" fmla="*/ 154 h 93"/>
                <a:gd name="T22" fmla="*/ 136 w 110"/>
                <a:gd name="T23" fmla="*/ 53 h 93"/>
                <a:gd name="T24" fmla="*/ 116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2" y="76"/>
                  </a:moveTo>
                  <a:cubicBezTo>
                    <a:pt x="93" y="73"/>
                    <a:pt x="95" y="70"/>
                    <a:pt x="95" y="66"/>
                  </a:cubicBezTo>
                  <a:cubicBezTo>
                    <a:pt x="95" y="69"/>
                    <a:pt x="93" y="72"/>
                    <a:pt x="92" y="76"/>
                  </a:cubicBezTo>
                  <a:moveTo>
                    <a:pt x="86" y="15"/>
                  </a:moveTo>
                  <a:cubicBezTo>
                    <a:pt x="71" y="3"/>
                    <a:pt x="51" y="0"/>
                    <a:pt x="34" y="6"/>
                  </a:cubicBezTo>
                  <a:cubicBezTo>
                    <a:pt x="26" y="9"/>
                    <a:pt x="6" y="20"/>
                    <a:pt x="1" y="48"/>
                  </a:cubicBezTo>
                  <a:cubicBezTo>
                    <a:pt x="0" y="51"/>
                    <a:pt x="0" y="54"/>
                    <a:pt x="0" y="57"/>
                  </a:cubicBezTo>
                  <a:cubicBezTo>
                    <a:pt x="0" y="65"/>
                    <a:pt x="2" y="72"/>
                    <a:pt x="6" y="78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0" y="73"/>
                    <a:pt x="109" y="52"/>
                    <a:pt x="100" y="32"/>
                  </a:cubicBezTo>
                  <a:cubicBezTo>
                    <a:pt x="96" y="25"/>
                    <a:pt x="92" y="19"/>
                    <a:pt x="86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1" name="Freeform 34">
              <a:extLst>
                <a:ext uri="{FF2B5EF4-FFF2-40B4-BE49-F238E27FC236}">
                  <a16:creationId xmlns:a16="http://schemas.microsoft.com/office/drawing/2014/main" id="{44FD5B33-D463-45FD-983D-C999D6619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420"/>
              <a:ext cx="8" cy="9"/>
            </a:xfrm>
            <a:custGeom>
              <a:avLst/>
              <a:gdLst>
                <a:gd name="T0" fmla="*/ 0 w 7"/>
                <a:gd name="T1" fmla="*/ 1 h 8"/>
                <a:gd name="T2" fmla="*/ 7 w 7"/>
                <a:gd name="T3" fmla="*/ 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1"/>
                  </a:moveTo>
                  <a:cubicBezTo>
                    <a:pt x="6" y="0"/>
                    <a:pt x="7" y="3"/>
                    <a:pt x="4" y="8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2" name="Freeform 35">
              <a:extLst>
                <a:ext uri="{FF2B5EF4-FFF2-40B4-BE49-F238E27FC236}">
                  <a16:creationId xmlns:a16="http://schemas.microsoft.com/office/drawing/2014/main" id="{3685AF46-5766-42D5-B395-ECC9A4097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034"/>
              <a:ext cx="4" cy="5"/>
            </a:xfrm>
            <a:custGeom>
              <a:avLst/>
              <a:gdLst>
                <a:gd name="T0" fmla="*/ 0 w 4"/>
                <a:gd name="T1" fmla="*/ 0 h 4"/>
                <a:gd name="T2" fmla="*/ 4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4"/>
                    <a:pt x="2" y="4"/>
                    <a:pt x="4" y="0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3" name="Freeform 36">
              <a:extLst>
                <a:ext uri="{FF2B5EF4-FFF2-40B4-BE49-F238E27FC236}">
                  <a16:creationId xmlns:a16="http://schemas.microsoft.com/office/drawing/2014/main" id="{2ECFCE8E-333F-44C9-8EE1-E01780369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1285"/>
              <a:ext cx="2" cy="8"/>
            </a:xfrm>
            <a:custGeom>
              <a:avLst/>
              <a:gdLst>
                <a:gd name="T0" fmla="*/ 0 w 2"/>
                <a:gd name="T1" fmla="*/ 0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7"/>
                    <a:pt x="2" y="5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4" name="Freeform 37">
              <a:extLst>
                <a:ext uri="{FF2B5EF4-FFF2-40B4-BE49-F238E27FC236}">
                  <a16:creationId xmlns:a16="http://schemas.microsoft.com/office/drawing/2014/main" id="{133EC387-E639-46A8-81D2-991E1ACD4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358"/>
              <a:ext cx="17" cy="10"/>
            </a:xfrm>
            <a:custGeom>
              <a:avLst/>
              <a:gdLst>
                <a:gd name="T0" fmla="*/ 0 w 15"/>
                <a:gd name="T1" fmla="*/ 16 h 8"/>
                <a:gd name="T2" fmla="*/ 22 w 1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4" y="5"/>
                    <a:pt x="10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5" name="Freeform 38">
              <a:extLst>
                <a:ext uri="{FF2B5EF4-FFF2-40B4-BE49-F238E27FC236}">
                  <a16:creationId xmlns:a16="http://schemas.microsoft.com/office/drawing/2014/main" id="{56F8B73A-147F-4F3D-B315-EE630CB69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337"/>
              <a:ext cx="17" cy="17"/>
            </a:xfrm>
            <a:custGeom>
              <a:avLst/>
              <a:gdLst>
                <a:gd name="T0" fmla="*/ 2 w 16"/>
                <a:gd name="T1" fmla="*/ 22 h 14"/>
                <a:gd name="T2" fmla="*/ 2 w 16"/>
                <a:gd name="T3" fmla="*/ 7 h 14"/>
                <a:gd name="T4" fmla="*/ 19 w 16"/>
                <a:gd name="T5" fmla="*/ 2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2" y="12"/>
                  </a:moveTo>
                  <a:cubicBezTo>
                    <a:pt x="0" y="9"/>
                    <a:pt x="0" y="7"/>
                    <a:pt x="2" y="4"/>
                  </a:cubicBezTo>
                  <a:cubicBezTo>
                    <a:pt x="12" y="0"/>
                    <a:pt x="15" y="5"/>
                    <a:pt x="16" y="1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6" name="Freeform 39">
              <a:extLst>
                <a:ext uri="{FF2B5EF4-FFF2-40B4-BE49-F238E27FC236}">
                  <a16:creationId xmlns:a16="http://schemas.microsoft.com/office/drawing/2014/main" id="{3B58EB83-3E88-44B5-BBC3-28DEDDE34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280"/>
              <a:ext cx="10" cy="6"/>
            </a:xfrm>
            <a:custGeom>
              <a:avLst/>
              <a:gdLst>
                <a:gd name="T0" fmla="*/ 8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0" y="3"/>
                    <a:pt x="4" y="1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7" name="Freeform 40">
              <a:extLst>
                <a:ext uri="{FF2B5EF4-FFF2-40B4-BE49-F238E27FC236}">
                  <a16:creationId xmlns:a16="http://schemas.microsoft.com/office/drawing/2014/main" id="{A92011D4-6ECD-4648-9FB5-9A0C1CCD6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1066"/>
              <a:ext cx="33" cy="38"/>
            </a:xfrm>
            <a:custGeom>
              <a:avLst/>
              <a:gdLst>
                <a:gd name="T0" fmla="*/ 4 w 30"/>
                <a:gd name="T1" fmla="*/ 8 h 32"/>
                <a:gd name="T2" fmla="*/ 29 w 30"/>
                <a:gd name="T3" fmla="*/ 36 h 32"/>
                <a:gd name="T4" fmla="*/ 13 w 30"/>
                <a:gd name="T5" fmla="*/ 1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2">
                  <a:moveTo>
                    <a:pt x="4" y="5"/>
                  </a:moveTo>
                  <a:cubicBezTo>
                    <a:pt x="0" y="16"/>
                    <a:pt x="13" y="32"/>
                    <a:pt x="22" y="21"/>
                  </a:cubicBezTo>
                  <a:cubicBezTo>
                    <a:pt x="30" y="11"/>
                    <a:pt x="19" y="0"/>
                    <a:pt x="10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8" name="Freeform 41">
              <a:extLst>
                <a:ext uri="{FF2B5EF4-FFF2-40B4-BE49-F238E27FC236}">
                  <a16:creationId xmlns:a16="http://schemas.microsoft.com/office/drawing/2014/main" id="{EEF039B6-A465-4FF3-8ED6-A0478EEC5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1066"/>
              <a:ext cx="6" cy="6"/>
            </a:xfrm>
            <a:custGeom>
              <a:avLst/>
              <a:gdLst>
                <a:gd name="T0" fmla="*/ 8 w 5"/>
                <a:gd name="T1" fmla="*/ 8 h 5"/>
                <a:gd name="T2" fmla="*/ 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2" y="5"/>
                    <a:pt x="0" y="3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39" name="Freeform 42">
              <a:extLst>
                <a:ext uri="{FF2B5EF4-FFF2-40B4-BE49-F238E27FC236}">
                  <a16:creationId xmlns:a16="http://schemas.microsoft.com/office/drawing/2014/main" id="{2C241B1D-A971-46F5-8B0B-D45D41B7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1054"/>
              <a:ext cx="10" cy="5"/>
            </a:xfrm>
            <a:custGeom>
              <a:avLst/>
              <a:gdLst>
                <a:gd name="T0" fmla="*/ 0 w 9"/>
                <a:gd name="T1" fmla="*/ 0 h 4"/>
                <a:gd name="T2" fmla="*/ 12 w 9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1" y="4"/>
                    <a:pt x="5" y="4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0" name="Freeform 43">
              <a:extLst>
                <a:ext uri="{FF2B5EF4-FFF2-40B4-BE49-F238E27FC236}">
                  <a16:creationId xmlns:a16="http://schemas.microsoft.com/office/drawing/2014/main" id="{C70948F3-249E-4BC8-B178-E4898CAF8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955"/>
              <a:ext cx="54" cy="58"/>
            </a:xfrm>
            <a:custGeom>
              <a:avLst/>
              <a:gdLst>
                <a:gd name="T0" fmla="*/ 35 w 49"/>
                <a:gd name="T1" fmla="*/ 24 h 49"/>
                <a:gd name="T2" fmla="*/ 61 w 49"/>
                <a:gd name="T3" fmla="*/ 43 h 49"/>
                <a:gd name="T4" fmla="*/ 23 w 49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26" y="14"/>
                  </a:moveTo>
                  <a:cubicBezTo>
                    <a:pt x="0" y="29"/>
                    <a:pt x="40" y="49"/>
                    <a:pt x="45" y="25"/>
                  </a:cubicBezTo>
                  <a:cubicBezTo>
                    <a:pt x="49" y="12"/>
                    <a:pt x="24" y="0"/>
                    <a:pt x="17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1" name="Freeform 44">
              <a:extLst>
                <a:ext uri="{FF2B5EF4-FFF2-40B4-BE49-F238E27FC236}">
                  <a16:creationId xmlns:a16="http://schemas.microsoft.com/office/drawing/2014/main" id="{F5FCD88F-A86F-4851-8F9E-893F42A8A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980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2" y="3"/>
                    <a:pt x="5" y="0"/>
                  </a:cubicBezTo>
                  <a:cubicBezTo>
                    <a:pt x="8" y="0"/>
                    <a:pt x="9" y="2"/>
                    <a:pt x="9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2" name="Freeform 45">
              <a:extLst>
                <a:ext uri="{FF2B5EF4-FFF2-40B4-BE49-F238E27FC236}">
                  <a16:creationId xmlns:a16="http://schemas.microsoft.com/office/drawing/2014/main" id="{099905ED-7F66-4373-A234-25CB93576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1186"/>
              <a:ext cx="7" cy="13"/>
            </a:xfrm>
            <a:custGeom>
              <a:avLst/>
              <a:gdLst>
                <a:gd name="T0" fmla="*/ 0 w 7"/>
                <a:gd name="T1" fmla="*/ 18 h 11"/>
                <a:gd name="T2" fmla="*/ 7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6"/>
                    <a:pt x="3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3" name="Freeform 46">
              <a:extLst>
                <a:ext uri="{FF2B5EF4-FFF2-40B4-BE49-F238E27FC236}">
                  <a16:creationId xmlns:a16="http://schemas.microsoft.com/office/drawing/2014/main" id="{2C66003F-79D4-4D9D-B537-1DA40D3DC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395"/>
              <a:ext cx="101" cy="96"/>
            </a:xfrm>
            <a:custGeom>
              <a:avLst/>
              <a:gdLst>
                <a:gd name="T0" fmla="*/ 24 w 91"/>
                <a:gd name="T1" fmla="*/ 32 h 81"/>
                <a:gd name="T2" fmla="*/ 8 w 91"/>
                <a:gd name="T3" fmla="*/ 97 h 81"/>
                <a:gd name="T4" fmla="*/ 26 w 91"/>
                <a:gd name="T5" fmla="*/ 135 h 81"/>
                <a:gd name="T6" fmla="*/ 97 w 91"/>
                <a:gd name="T7" fmla="*/ 135 h 81"/>
                <a:gd name="T8" fmla="*/ 108 w 91"/>
                <a:gd name="T9" fmla="*/ 124 h 81"/>
                <a:gd name="T10" fmla="*/ 108 w 91"/>
                <a:gd name="T11" fmla="*/ 45 h 81"/>
                <a:gd name="T12" fmla="*/ 24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8" y="19"/>
                  </a:moveTo>
                  <a:cubicBezTo>
                    <a:pt x="5" y="28"/>
                    <a:pt x="0" y="43"/>
                    <a:pt x="5" y="58"/>
                  </a:cubicBezTo>
                  <a:cubicBezTo>
                    <a:pt x="9" y="69"/>
                    <a:pt x="13" y="76"/>
                    <a:pt x="19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7"/>
                    <a:pt x="78" y="75"/>
                  </a:cubicBezTo>
                  <a:cubicBezTo>
                    <a:pt x="91" y="62"/>
                    <a:pt x="91" y="40"/>
                    <a:pt x="78" y="27"/>
                  </a:cubicBezTo>
                  <a:cubicBezTo>
                    <a:pt x="51" y="0"/>
                    <a:pt x="25" y="14"/>
                    <a:pt x="18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4" name="Freeform 47">
              <a:extLst>
                <a:ext uri="{FF2B5EF4-FFF2-40B4-BE49-F238E27FC236}">
                  <a16:creationId xmlns:a16="http://schemas.microsoft.com/office/drawing/2014/main" id="{307A3CDB-ADC0-4B72-B414-7FC96C721F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3" y="1287"/>
              <a:ext cx="109" cy="116"/>
            </a:xfrm>
            <a:custGeom>
              <a:avLst/>
              <a:gdLst>
                <a:gd name="T0" fmla="*/ 73 w 98"/>
                <a:gd name="T1" fmla="*/ 45 h 98"/>
                <a:gd name="T2" fmla="*/ 80 w 98"/>
                <a:gd name="T3" fmla="*/ 51 h 98"/>
                <a:gd name="T4" fmla="*/ 73 w 98"/>
                <a:gd name="T5" fmla="*/ 45 h 98"/>
                <a:gd name="T6" fmla="*/ 37 w 98"/>
                <a:gd name="T7" fmla="*/ 18 h 98"/>
                <a:gd name="T8" fmla="*/ 2 w 98"/>
                <a:gd name="T9" fmla="*/ 97 h 98"/>
                <a:gd name="T10" fmla="*/ 46 w 98"/>
                <a:gd name="T11" fmla="*/ 154 h 98"/>
                <a:gd name="T12" fmla="*/ 102 w 98"/>
                <a:gd name="T13" fmla="*/ 117 h 98"/>
                <a:gd name="T14" fmla="*/ 126 w 98"/>
                <a:gd name="T15" fmla="*/ 97 h 98"/>
                <a:gd name="T16" fmla="*/ 135 w 98"/>
                <a:gd name="T17" fmla="*/ 64 h 98"/>
                <a:gd name="T18" fmla="*/ 112 w 98"/>
                <a:gd name="T19" fmla="*/ 18 h 98"/>
                <a:gd name="T20" fmla="*/ 37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3" y="27"/>
                  </a:moveTo>
                  <a:cubicBezTo>
                    <a:pt x="54" y="28"/>
                    <a:pt x="56" y="29"/>
                    <a:pt x="58" y="30"/>
                  </a:cubicBezTo>
                  <a:cubicBezTo>
                    <a:pt x="56" y="29"/>
                    <a:pt x="55" y="28"/>
                    <a:pt x="53" y="27"/>
                  </a:cubicBezTo>
                  <a:moveTo>
                    <a:pt x="27" y="11"/>
                  </a:moveTo>
                  <a:cubicBezTo>
                    <a:pt x="9" y="22"/>
                    <a:pt x="0" y="41"/>
                    <a:pt x="2" y="58"/>
                  </a:cubicBezTo>
                  <a:cubicBezTo>
                    <a:pt x="5" y="75"/>
                    <a:pt x="16" y="88"/>
                    <a:pt x="33" y="93"/>
                  </a:cubicBezTo>
                  <a:cubicBezTo>
                    <a:pt x="51" y="98"/>
                    <a:pt x="69" y="88"/>
                    <a:pt x="75" y="71"/>
                  </a:cubicBezTo>
                  <a:cubicBezTo>
                    <a:pt x="82" y="69"/>
                    <a:pt x="88" y="65"/>
                    <a:pt x="92" y="58"/>
                  </a:cubicBezTo>
                  <a:cubicBezTo>
                    <a:pt x="96" y="53"/>
                    <a:pt x="98" y="46"/>
                    <a:pt x="98" y="39"/>
                  </a:cubicBezTo>
                  <a:cubicBezTo>
                    <a:pt x="98" y="28"/>
                    <a:pt x="92" y="17"/>
                    <a:pt x="82" y="11"/>
                  </a:cubicBezTo>
                  <a:cubicBezTo>
                    <a:pt x="66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5" name="Freeform 48">
              <a:extLst>
                <a:ext uri="{FF2B5EF4-FFF2-40B4-BE49-F238E27FC236}">
                  <a16:creationId xmlns:a16="http://schemas.microsoft.com/office/drawing/2014/main" id="{982C2F3B-B900-4363-9AAE-24F7314B0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163"/>
              <a:ext cx="7" cy="6"/>
            </a:xfrm>
            <a:custGeom>
              <a:avLst/>
              <a:gdLst>
                <a:gd name="T0" fmla="*/ 0 w 7"/>
                <a:gd name="T1" fmla="*/ 8 h 5"/>
                <a:gd name="T2" fmla="*/ 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2"/>
                    <a:pt x="4" y="1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6" name="Freeform 49">
              <a:extLst>
                <a:ext uri="{FF2B5EF4-FFF2-40B4-BE49-F238E27FC236}">
                  <a16:creationId xmlns:a16="http://schemas.microsoft.com/office/drawing/2014/main" id="{48AD8F70-9534-4CF5-AEC6-CAEBAC9AC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980"/>
              <a:ext cx="22" cy="25"/>
            </a:xfrm>
            <a:custGeom>
              <a:avLst/>
              <a:gdLst>
                <a:gd name="T0" fmla="*/ 8 w 20"/>
                <a:gd name="T1" fmla="*/ 18 h 21"/>
                <a:gd name="T2" fmla="*/ 10 w 20"/>
                <a:gd name="T3" fmla="*/ 0 h 21"/>
                <a:gd name="T4" fmla="*/ 22 w 20"/>
                <a:gd name="T5" fmla="*/ 35 h 21"/>
                <a:gd name="T6" fmla="*/ 10 w 20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1">
                  <a:moveTo>
                    <a:pt x="5" y="11"/>
                  </a:moveTo>
                  <a:cubicBezTo>
                    <a:pt x="4" y="7"/>
                    <a:pt x="0" y="4"/>
                    <a:pt x="7" y="0"/>
                  </a:cubicBezTo>
                  <a:cubicBezTo>
                    <a:pt x="17" y="3"/>
                    <a:pt x="20" y="12"/>
                    <a:pt x="16" y="20"/>
                  </a:cubicBezTo>
                  <a:cubicBezTo>
                    <a:pt x="5" y="21"/>
                    <a:pt x="8" y="16"/>
                    <a:pt x="7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7" name="Freeform 50">
              <a:extLst>
                <a:ext uri="{FF2B5EF4-FFF2-40B4-BE49-F238E27FC236}">
                  <a16:creationId xmlns:a16="http://schemas.microsoft.com/office/drawing/2014/main" id="{F5D45C21-BD25-421C-AE76-582BF6F04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969"/>
              <a:ext cx="10" cy="3"/>
            </a:xfrm>
            <a:custGeom>
              <a:avLst/>
              <a:gdLst>
                <a:gd name="T0" fmla="*/ 0 w 9"/>
                <a:gd name="T1" fmla="*/ 8 h 2"/>
                <a:gd name="T2" fmla="*/ 1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8" name="Freeform 51">
              <a:extLst>
                <a:ext uri="{FF2B5EF4-FFF2-40B4-BE49-F238E27FC236}">
                  <a16:creationId xmlns:a16="http://schemas.microsoft.com/office/drawing/2014/main" id="{254D8648-7D0B-43CA-817A-0624FB2B6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961"/>
              <a:ext cx="23" cy="15"/>
            </a:xfrm>
            <a:custGeom>
              <a:avLst/>
              <a:gdLst>
                <a:gd name="T0" fmla="*/ 2 w 21"/>
                <a:gd name="T1" fmla="*/ 2 h 13"/>
                <a:gd name="T2" fmla="*/ 4 w 21"/>
                <a:gd name="T3" fmla="*/ 17 h 13"/>
                <a:gd name="T4" fmla="*/ 26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2" y="2"/>
                  </a:moveTo>
                  <a:cubicBezTo>
                    <a:pt x="0" y="6"/>
                    <a:pt x="1" y="9"/>
                    <a:pt x="4" y="11"/>
                  </a:cubicBezTo>
                  <a:cubicBezTo>
                    <a:pt x="14" y="13"/>
                    <a:pt x="21" y="9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49" name="Freeform 52">
              <a:extLst>
                <a:ext uri="{FF2B5EF4-FFF2-40B4-BE49-F238E27FC236}">
                  <a16:creationId xmlns:a16="http://schemas.microsoft.com/office/drawing/2014/main" id="{B2B7FD8A-5E03-4A18-952B-5821D4744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988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0" name="Freeform 53">
              <a:extLst>
                <a:ext uri="{FF2B5EF4-FFF2-40B4-BE49-F238E27FC236}">
                  <a16:creationId xmlns:a16="http://schemas.microsoft.com/office/drawing/2014/main" id="{DECF9366-E67B-499B-9651-9CE914410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126"/>
              <a:ext cx="25" cy="24"/>
            </a:xfrm>
            <a:custGeom>
              <a:avLst/>
              <a:gdLst>
                <a:gd name="T0" fmla="*/ 11 w 22"/>
                <a:gd name="T1" fmla="*/ 31 h 20"/>
                <a:gd name="T2" fmla="*/ 1 w 22"/>
                <a:gd name="T3" fmla="*/ 31 h 20"/>
                <a:gd name="T4" fmla="*/ 32 w 22"/>
                <a:gd name="T5" fmla="*/ 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0">
                  <a:moveTo>
                    <a:pt x="8" y="18"/>
                  </a:moveTo>
                  <a:cubicBezTo>
                    <a:pt x="5" y="20"/>
                    <a:pt x="3" y="20"/>
                    <a:pt x="1" y="18"/>
                  </a:cubicBezTo>
                  <a:cubicBezTo>
                    <a:pt x="0" y="5"/>
                    <a:pt x="9" y="0"/>
                    <a:pt x="22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1" name="Freeform 54">
              <a:extLst>
                <a:ext uri="{FF2B5EF4-FFF2-40B4-BE49-F238E27FC236}">
                  <a16:creationId xmlns:a16="http://schemas.microsoft.com/office/drawing/2014/main" id="{CE5006D4-6DF7-4B92-B8CD-CB71C6266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169"/>
              <a:ext cx="8" cy="5"/>
            </a:xfrm>
            <a:custGeom>
              <a:avLst/>
              <a:gdLst>
                <a:gd name="T0" fmla="*/ 10 w 7"/>
                <a:gd name="T1" fmla="*/ 8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2" name="Freeform 55">
              <a:extLst>
                <a:ext uri="{FF2B5EF4-FFF2-40B4-BE49-F238E27FC236}">
                  <a16:creationId xmlns:a16="http://schemas.microsoft.com/office/drawing/2014/main" id="{8CFF7941-95EF-4D83-83D6-FBD4A785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1286"/>
              <a:ext cx="22" cy="29"/>
            </a:xfrm>
            <a:custGeom>
              <a:avLst/>
              <a:gdLst>
                <a:gd name="T0" fmla="*/ 26 w 20"/>
                <a:gd name="T1" fmla="*/ 42 h 24"/>
                <a:gd name="T2" fmla="*/ 0 w 20"/>
                <a:gd name="T3" fmla="*/ 10 h 24"/>
                <a:gd name="T4" fmla="*/ 22 w 20"/>
                <a:gd name="T5" fmla="*/ 1 h 24"/>
                <a:gd name="T6" fmla="*/ 22 w 20"/>
                <a:gd name="T7" fmla="*/ 1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4">
                  <a:moveTo>
                    <a:pt x="20" y="24"/>
                  </a:moveTo>
                  <a:cubicBezTo>
                    <a:pt x="10" y="23"/>
                    <a:pt x="3" y="16"/>
                    <a:pt x="0" y="6"/>
                  </a:cubicBezTo>
                  <a:cubicBezTo>
                    <a:pt x="6" y="1"/>
                    <a:pt x="8" y="0"/>
                    <a:pt x="16" y="1"/>
                  </a:cubicBezTo>
                  <a:cubicBezTo>
                    <a:pt x="18" y="3"/>
                    <a:pt x="18" y="4"/>
                    <a:pt x="16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3" name="Freeform 56">
              <a:extLst>
                <a:ext uri="{FF2B5EF4-FFF2-40B4-BE49-F238E27FC236}">
                  <a16:creationId xmlns:a16="http://schemas.microsoft.com/office/drawing/2014/main" id="{10E279E6-1CB1-41D0-820F-8537A3084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6" y="1234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4" name="Freeform 57">
              <a:extLst>
                <a:ext uri="{FF2B5EF4-FFF2-40B4-BE49-F238E27FC236}">
                  <a16:creationId xmlns:a16="http://schemas.microsoft.com/office/drawing/2014/main" id="{C9C06BDE-E410-452D-B2E4-A5E097EE8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384"/>
              <a:ext cx="125" cy="107"/>
            </a:xfrm>
            <a:custGeom>
              <a:avLst/>
              <a:gdLst>
                <a:gd name="T0" fmla="*/ 125 w 112"/>
                <a:gd name="T1" fmla="*/ 20 h 90"/>
                <a:gd name="T2" fmla="*/ 8 w 112"/>
                <a:gd name="T3" fmla="*/ 76 h 90"/>
                <a:gd name="T4" fmla="*/ 17 w 112"/>
                <a:gd name="T5" fmla="*/ 137 h 90"/>
                <a:gd name="T6" fmla="*/ 29 w 112"/>
                <a:gd name="T7" fmla="*/ 151 h 90"/>
                <a:gd name="T8" fmla="*/ 104 w 112"/>
                <a:gd name="T9" fmla="*/ 151 h 90"/>
                <a:gd name="T10" fmla="*/ 110 w 112"/>
                <a:gd name="T11" fmla="*/ 144 h 90"/>
                <a:gd name="T12" fmla="*/ 122 w 112"/>
                <a:gd name="T13" fmla="*/ 130 h 90"/>
                <a:gd name="T14" fmla="*/ 153 w 112"/>
                <a:gd name="T15" fmla="*/ 95 h 90"/>
                <a:gd name="T16" fmla="*/ 156 w 112"/>
                <a:gd name="T17" fmla="*/ 74 h 90"/>
                <a:gd name="T18" fmla="*/ 125 w 112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90">
                  <a:moveTo>
                    <a:pt x="90" y="12"/>
                  </a:moveTo>
                  <a:cubicBezTo>
                    <a:pt x="56" y="0"/>
                    <a:pt x="18" y="14"/>
                    <a:pt x="5" y="45"/>
                  </a:cubicBezTo>
                  <a:cubicBezTo>
                    <a:pt x="0" y="57"/>
                    <a:pt x="2" y="72"/>
                    <a:pt x="12" y="82"/>
                  </a:cubicBezTo>
                  <a:cubicBezTo>
                    <a:pt x="15" y="85"/>
                    <a:pt x="18" y="87"/>
                    <a:pt x="21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6" y="88"/>
                    <a:pt x="78" y="87"/>
                    <a:pt x="80" y="86"/>
                  </a:cubicBezTo>
                  <a:cubicBezTo>
                    <a:pt x="83" y="83"/>
                    <a:pt x="86" y="80"/>
                    <a:pt x="88" y="77"/>
                  </a:cubicBezTo>
                  <a:cubicBezTo>
                    <a:pt x="98" y="74"/>
                    <a:pt x="107" y="66"/>
                    <a:pt x="110" y="56"/>
                  </a:cubicBezTo>
                  <a:cubicBezTo>
                    <a:pt x="112" y="52"/>
                    <a:pt x="112" y="48"/>
                    <a:pt x="112" y="44"/>
                  </a:cubicBezTo>
                  <a:cubicBezTo>
                    <a:pt x="112" y="30"/>
                    <a:pt x="104" y="17"/>
                    <a:pt x="90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5" name="Freeform 58">
              <a:extLst>
                <a:ext uri="{FF2B5EF4-FFF2-40B4-BE49-F238E27FC236}">
                  <a16:creationId xmlns:a16="http://schemas.microsoft.com/office/drawing/2014/main" id="{89F44E99-81F5-421C-B8D8-B61DE3FE5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1393"/>
              <a:ext cx="89" cy="94"/>
            </a:xfrm>
            <a:custGeom>
              <a:avLst/>
              <a:gdLst>
                <a:gd name="T0" fmla="*/ 24 w 80"/>
                <a:gd name="T1" fmla="*/ 21 h 80"/>
                <a:gd name="T2" fmla="*/ 20 w 80"/>
                <a:gd name="T3" fmla="*/ 29 h 80"/>
                <a:gd name="T4" fmla="*/ 20 w 80"/>
                <a:gd name="T5" fmla="*/ 108 h 80"/>
                <a:gd name="T6" fmla="*/ 86 w 80"/>
                <a:gd name="T7" fmla="*/ 108 h 80"/>
                <a:gd name="T8" fmla="*/ 92 w 80"/>
                <a:gd name="T9" fmla="*/ 101 h 80"/>
                <a:gd name="T10" fmla="*/ 92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0" y="31"/>
                    <a:pt x="0" y="53"/>
                    <a:pt x="14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6"/>
                    <a:pt x="67" y="13"/>
                  </a:cubicBezTo>
                  <a:cubicBezTo>
                    <a:pt x="53" y="0"/>
                    <a:pt x="32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6" name="Freeform 59">
              <a:extLst>
                <a:ext uri="{FF2B5EF4-FFF2-40B4-BE49-F238E27FC236}">
                  <a16:creationId xmlns:a16="http://schemas.microsoft.com/office/drawing/2014/main" id="{D1368414-7588-4CA6-AE78-D72258549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317"/>
              <a:ext cx="22" cy="20"/>
            </a:xfrm>
            <a:custGeom>
              <a:avLst/>
              <a:gdLst>
                <a:gd name="T0" fmla="*/ 4 w 20"/>
                <a:gd name="T1" fmla="*/ 28 h 17"/>
                <a:gd name="T2" fmla="*/ 26 w 20"/>
                <a:gd name="T3" fmla="*/ 1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7">
                  <a:moveTo>
                    <a:pt x="4" y="17"/>
                  </a:moveTo>
                  <a:cubicBezTo>
                    <a:pt x="0" y="5"/>
                    <a:pt x="9" y="0"/>
                    <a:pt x="20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7" name="Freeform 60">
              <a:extLst>
                <a:ext uri="{FF2B5EF4-FFF2-40B4-BE49-F238E27FC236}">
                  <a16:creationId xmlns:a16="http://schemas.microsoft.com/office/drawing/2014/main" id="{FE1065BD-B00A-45DA-8388-EAE2BEED8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956"/>
              <a:ext cx="17" cy="16"/>
            </a:xfrm>
            <a:custGeom>
              <a:avLst/>
              <a:gdLst>
                <a:gd name="T0" fmla="*/ 1 w 15"/>
                <a:gd name="T1" fmla="*/ 0 h 13"/>
                <a:gd name="T2" fmla="*/ 9 w 15"/>
                <a:gd name="T3" fmla="*/ 25 h 13"/>
                <a:gd name="T4" fmla="*/ 22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6" y="13"/>
                  </a:cubicBezTo>
                  <a:cubicBezTo>
                    <a:pt x="14" y="12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8" name="Freeform 61">
              <a:extLst>
                <a:ext uri="{FF2B5EF4-FFF2-40B4-BE49-F238E27FC236}">
                  <a16:creationId xmlns:a16="http://schemas.microsoft.com/office/drawing/2014/main" id="{36138E1A-0DAE-4F1E-82B6-16B55986A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833"/>
              <a:ext cx="4" cy="8"/>
            </a:xfrm>
            <a:custGeom>
              <a:avLst/>
              <a:gdLst>
                <a:gd name="T0" fmla="*/ 0 w 4"/>
                <a:gd name="T1" fmla="*/ 10 h 7"/>
                <a:gd name="T2" fmla="*/ 4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59" name="Freeform 62">
              <a:extLst>
                <a:ext uri="{FF2B5EF4-FFF2-40B4-BE49-F238E27FC236}">
                  <a16:creationId xmlns:a16="http://schemas.microsoft.com/office/drawing/2014/main" id="{FAF3503A-5930-44EE-AC59-90D9F0DDF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844"/>
              <a:ext cx="10" cy="9"/>
            </a:xfrm>
            <a:custGeom>
              <a:avLst/>
              <a:gdLst>
                <a:gd name="T0" fmla="*/ 0 w 9"/>
                <a:gd name="T1" fmla="*/ 11 h 8"/>
                <a:gd name="T2" fmla="*/ 12 w 9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3"/>
                    <a:pt x="4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0" name="Freeform 63">
              <a:extLst>
                <a:ext uri="{FF2B5EF4-FFF2-40B4-BE49-F238E27FC236}">
                  <a16:creationId xmlns:a16="http://schemas.microsoft.com/office/drawing/2014/main" id="{88812BAD-A312-4F8F-BD3F-FA74103A9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1022"/>
              <a:ext cx="2" cy="11"/>
            </a:xfrm>
            <a:custGeom>
              <a:avLst/>
              <a:gdLst>
                <a:gd name="T0" fmla="*/ 0 w 2"/>
                <a:gd name="T1" fmla="*/ 16 h 9"/>
                <a:gd name="T2" fmla="*/ 2 w 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6"/>
                    <a:pt x="1" y="3"/>
                    <a:pt x="2" y="0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1" name="Freeform 64">
              <a:extLst>
                <a:ext uri="{FF2B5EF4-FFF2-40B4-BE49-F238E27FC236}">
                  <a16:creationId xmlns:a16="http://schemas.microsoft.com/office/drawing/2014/main" id="{2A47255A-E013-463F-864C-B46E60D50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418"/>
              <a:ext cx="4" cy="5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3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1"/>
                    <a:pt x="3" y="0"/>
                    <a:pt x="4" y="3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2" name="Freeform 65">
              <a:extLst>
                <a:ext uri="{FF2B5EF4-FFF2-40B4-BE49-F238E27FC236}">
                  <a16:creationId xmlns:a16="http://schemas.microsoft.com/office/drawing/2014/main" id="{FAC1548B-A6E9-4571-A98A-D882A0538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054"/>
              <a:ext cx="12" cy="11"/>
            </a:xfrm>
            <a:custGeom>
              <a:avLst/>
              <a:gdLst>
                <a:gd name="T0" fmla="*/ 0 w 11"/>
                <a:gd name="T1" fmla="*/ 16 h 9"/>
                <a:gd name="T2" fmla="*/ 14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3" y="5"/>
                    <a:pt x="6" y="2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3" name="Freeform 66">
              <a:extLst>
                <a:ext uri="{FF2B5EF4-FFF2-40B4-BE49-F238E27FC236}">
                  <a16:creationId xmlns:a16="http://schemas.microsoft.com/office/drawing/2014/main" id="{BC0DD0E8-DBE2-457C-B6F2-04897AD6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299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6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10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4" name="Freeform 67">
              <a:extLst>
                <a:ext uri="{FF2B5EF4-FFF2-40B4-BE49-F238E27FC236}">
                  <a16:creationId xmlns:a16="http://schemas.microsoft.com/office/drawing/2014/main" id="{47D1081D-0216-4B2A-9DF3-920ABDD40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347"/>
              <a:ext cx="11" cy="8"/>
            </a:xfrm>
            <a:custGeom>
              <a:avLst/>
              <a:gdLst>
                <a:gd name="T0" fmla="*/ 0 w 10"/>
                <a:gd name="T1" fmla="*/ 2 h 7"/>
                <a:gd name="T2" fmla="*/ 13 w 10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8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5" name="Freeform 68">
              <a:extLst>
                <a:ext uri="{FF2B5EF4-FFF2-40B4-BE49-F238E27FC236}">
                  <a16:creationId xmlns:a16="http://schemas.microsoft.com/office/drawing/2014/main" id="{215E2387-6743-4344-9BFD-76C8B1A9E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283"/>
              <a:ext cx="7" cy="6"/>
            </a:xfrm>
            <a:custGeom>
              <a:avLst/>
              <a:gdLst>
                <a:gd name="T0" fmla="*/ 0 w 7"/>
                <a:gd name="T1" fmla="*/ 8 h 5"/>
                <a:gd name="T2" fmla="*/ 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4"/>
                    <a:pt x="5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6" name="Freeform 69">
              <a:extLst>
                <a:ext uri="{FF2B5EF4-FFF2-40B4-BE49-F238E27FC236}">
                  <a16:creationId xmlns:a16="http://schemas.microsoft.com/office/drawing/2014/main" id="{F8A83526-2704-449A-B9EB-A19A3DE88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1356"/>
              <a:ext cx="15" cy="6"/>
            </a:xfrm>
            <a:custGeom>
              <a:avLst/>
              <a:gdLst>
                <a:gd name="T0" fmla="*/ 0 w 14"/>
                <a:gd name="T1" fmla="*/ 8 h 5"/>
                <a:gd name="T2" fmla="*/ 17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1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7" name="Freeform 70">
              <a:extLst>
                <a:ext uri="{FF2B5EF4-FFF2-40B4-BE49-F238E27FC236}">
                  <a16:creationId xmlns:a16="http://schemas.microsoft.com/office/drawing/2014/main" id="{52344337-BA1E-4700-BAD7-0FF836D75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1305"/>
              <a:ext cx="73" cy="77"/>
            </a:xfrm>
            <a:custGeom>
              <a:avLst/>
              <a:gdLst>
                <a:gd name="T0" fmla="*/ 2 w 66"/>
                <a:gd name="T1" fmla="*/ 37 h 65"/>
                <a:gd name="T2" fmla="*/ 11 w 66"/>
                <a:gd name="T3" fmla="*/ 89 h 65"/>
                <a:gd name="T4" fmla="*/ 35 w 66"/>
                <a:gd name="T5" fmla="*/ 107 h 65"/>
                <a:gd name="T6" fmla="*/ 74 w 66"/>
                <a:gd name="T7" fmla="*/ 92 h 65"/>
                <a:gd name="T8" fmla="*/ 90 w 66"/>
                <a:gd name="T9" fmla="*/ 60 h 65"/>
                <a:gd name="T10" fmla="*/ 82 w 66"/>
                <a:gd name="T11" fmla="*/ 38 h 65"/>
                <a:gd name="T12" fmla="*/ 61 w 66"/>
                <a:gd name="T13" fmla="*/ 21 h 65"/>
                <a:gd name="T14" fmla="*/ 42 w 66"/>
                <a:gd name="T15" fmla="*/ 6 h 65"/>
                <a:gd name="T16" fmla="*/ 2 w 66"/>
                <a:gd name="T17" fmla="*/ 37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65">
                  <a:moveTo>
                    <a:pt x="2" y="22"/>
                  </a:moveTo>
                  <a:cubicBezTo>
                    <a:pt x="0" y="33"/>
                    <a:pt x="2" y="44"/>
                    <a:pt x="8" y="53"/>
                  </a:cubicBezTo>
                  <a:cubicBezTo>
                    <a:pt x="12" y="60"/>
                    <a:pt x="19" y="64"/>
                    <a:pt x="26" y="64"/>
                  </a:cubicBezTo>
                  <a:cubicBezTo>
                    <a:pt x="40" y="65"/>
                    <a:pt x="49" y="60"/>
                    <a:pt x="55" y="56"/>
                  </a:cubicBezTo>
                  <a:cubicBezTo>
                    <a:pt x="62" y="51"/>
                    <a:pt x="66" y="44"/>
                    <a:pt x="66" y="36"/>
                  </a:cubicBezTo>
                  <a:cubicBezTo>
                    <a:pt x="66" y="32"/>
                    <a:pt x="64" y="27"/>
                    <a:pt x="61" y="23"/>
                  </a:cubicBezTo>
                  <a:cubicBezTo>
                    <a:pt x="58" y="17"/>
                    <a:pt x="52" y="14"/>
                    <a:pt x="45" y="13"/>
                  </a:cubicBezTo>
                  <a:cubicBezTo>
                    <a:pt x="42" y="8"/>
                    <a:pt x="37" y="5"/>
                    <a:pt x="31" y="3"/>
                  </a:cubicBezTo>
                  <a:cubicBezTo>
                    <a:pt x="18" y="0"/>
                    <a:pt x="5" y="9"/>
                    <a:pt x="2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8" name="Freeform 71">
              <a:extLst>
                <a:ext uri="{FF2B5EF4-FFF2-40B4-BE49-F238E27FC236}">
                  <a16:creationId xmlns:a16="http://schemas.microsoft.com/office/drawing/2014/main" id="{B7211D35-13FA-44E2-8C1B-F1B7CDA61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404"/>
              <a:ext cx="72" cy="73"/>
            </a:xfrm>
            <a:custGeom>
              <a:avLst/>
              <a:gdLst>
                <a:gd name="T0" fmla="*/ 8 w 65"/>
                <a:gd name="T1" fmla="*/ 34 h 61"/>
                <a:gd name="T2" fmla="*/ 25 w 65"/>
                <a:gd name="T3" fmla="*/ 86 h 61"/>
                <a:gd name="T4" fmla="*/ 31 w 65"/>
                <a:gd name="T5" fmla="*/ 89 h 61"/>
                <a:gd name="T6" fmla="*/ 78 w 65"/>
                <a:gd name="T7" fmla="*/ 86 h 61"/>
                <a:gd name="T8" fmla="*/ 73 w 65"/>
                <a:gd name="T9" fmla="*/ 28 h 61"/>
                <a:gd name="T10" fmla="*/ 49 w 65"/>
                <a:gd name="T11" fmla="*/ 8 h 61"/>
                <a:gd name="T12" fmla="*/ 8 w 65"/>
                <a:gd name="T13" fmla="*/ 3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5" y="19"/>
                  </a:moveTo>
                  <a:cubicBezTo>
                    <a:pt x="0" y="31"/>
                    <a:pt x="6" y="45"/>
                    <a:pt x="19" y="50"/>
                  </a:cubicBezTo>
                  <a:cubicBezTo>
                    <a:pt x="20" y="50"/>
                    <a:pt x="22" y="51"/>
                    <a:pt x="23" y="52"/>
                  </a:cubicBezTo>
                  <a:cubicBezTo>
                    <a:pt x="33" y="61"/>
                    <a:pt x="48" y="60"/>
                    <a:pt x="57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9" y="11"/>
                    <a:pt x="43" y="7"/>
                    <a:pt x="36" y="5"/>
                  </a:cubicBezTo>
                  <a:cubicBezTo>
                    <a:pt x="23" y="0"/>
                    <a:pt x="9" y="6"/>
                    <a:pt x="5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69" name="Freeform 72">
              <a:extLst>
                <a:ext uri="{FF2B5EF4-FFF2-40B4-BE49-F238E27FC236}">
                  <a16:creationId xmlns:a16="http://schemas.microsoft.com/office/drawing/2014/main" id="{7A91F46E-EC01-4230-B81D-B4A9A4AB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158"/>
              <a:ext cx="10" cy="16"/>
            </a:xfrm>
            <a:custGeom>
              <a:avLst/>
              <a:gdLst>
                <a:gd name="T0" fmla="*/ 0 w 9"/>
                <a:gd name="T1" fmla="*/ 25 h 13"/>
                <a:gd name="T2" fmla="*/ 12 w 9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3">
                  <a:moveTo>
                    <a:pt x="0" y="13"/>
                  </a:moveTo>
                  <a:cubicBezTo>
                    <a:pt x="1" y="8"/>
                    <a:pt x="5" y="4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0" name="Freeform 73">
              <a:extLst>
                <a:ext uri="{FF2B5EF4-FFF2-40B4-BE49-F238E27FC236}">
                  <a16:creationId xmlns:a16="http://schemas.microsoft.com/office/drawing/2014/main" id="{C91BA748-3922-4EBA-954D-2008AAFC3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964"/>
              <a:ext cx="33" cy="26"/>
            </a:xfrm>
            <a:custGeom>
              <a:avLst/>
              <a:gdLst>
                <a:gd name="T0" fmla="*/ 21 w 30"/>
                <a:gd name="T1" fmla="*/ 7 h 22"/>
                <a:gd name="T2" fmla="*/ 17 w 30"/>
                <a:gd name="T3" fmla="*/ 33 h 22"/>
                <a:gd name="T4" fmla="*/ 21 w 30"/>
                <a:gd name="T5" fmla="*/ 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2">
                  <a:moveTo>
                    <a:pt x="15" y="4"/>
                  </a:moveTo>
                  <a:cubicBezTo>
                    <a:pt x="9" y="6"/>
                    <a:pt x="0" y="22"/>
                    <a:pt x="13" y="20"/>
                  </a:cubicBezTo>
                  <a:cubicBezTo>
                    <a:pt x="28" y="18"/>
                    <a:pt x="30" y="0"/>
                    <a:pt x="15" y="1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1" name="Freeform 74">
              <a:extLst>
                <a:ext uri="{FF2B5EF4-FFF2-40B4-BE49-F238E27FC236}">
                  <a16:creationId xmlns:a16="http://schemas.microsoft.com/office/drawing/2014/main" id="{DC09BB1E-094E-4EC3-8CC5-38FE06EEF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995"/>
              <a:ext cx="15" cy="11"/>
            </a:xfrm>
            <a:custGeom>
              <a:avLst/>
              <a:gdLst>
                <a:gd name="T0" fmla="*/ 10 w 14"/>
                <a:gd name="T1" fmla="*/ 0 h 9"/>
                <a:gd name="T2" fmla="*/ 17 w 14"/>
                <a:gd name="T3" fmla="*/ 13 h 9"/>
                <a:gd name="T4" fmla="*/ 0 w 14"/>
                <a:gd name="T5" fmla="*/ 9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7" y="0"/>
                  </a:moveTo>
                  <a:cubicBezTo>
                    <a:pt x="12" y="1"/>
                    <a:pt x="14" y="3"/>
                    <a:pt x="14" y="7"/>
                  </a:cubicBezTo>
                  <a:cubicBezTo>
                    <a:pt x="8" y="9"/>
                    <a:pt x="5" y="7"/>
                    <a:pt x="0" y="5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2" name="Freeform 75">
              <a:extLst>
                <a:ext uri="{FF2B5EF4-FFF2-40B4-BE49-F238E27FC236}">
                  <a16:creationId xmlns:a16="http://schemas.microsoft.com/office/drawing/2014/main" id="{0F7DF3B7-388B-4F46-8893-E004442E8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980"/>
              <a:ext cx="4" cy="13"/>
            </a:xfrm>
            <a:custGeom>
              <a:avLst/>
              <a:gdLst>
                <a:gd name="T0" fmla="*/ 0 w 4"/>
                <a:gd name="T1" fmla="*/ 18 h 11"/>
                <a:gd name="T2" fmla="*/ 4 w 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0" y="7"/>
                    <a:pt x="1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3" name="Freeform 76">
              <a:extLst>
                <a:ext uri="{FF2B5EF4-FFF2-40B4-BE49-F238E27FC236}">
                  <a16:creationId xmlns:a16="http://schemas.microsoft.com/office/drawing/2014/main" id="{377BF893-F6DD-4726-A83F-F135AD46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1065"/>
              <a:ext cx="23" cy="24"/>
            </a:xfrm>
            <a:custGeom>
              <a:avLst/>
              <a:gdLst>
                <a:gd name="T0" fmla="*/ 10 w 21"/>
                <a:gd name="T1" fmla="*/ 14 h 20"/>
                <a:gd name="T2" fmla="*/ 0 w 21"/>
                <a:gd name="T3" fmla="*/ 20 h 20"/>
                <a:gd name="T4" fmla="*/ 10 w 21"/>
                <a:gd name="T5" fmla="*/ 0 h 20"/>
                <a:gd name="T6" fmla="*/ 5 w 21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7" y="8"/>
                  </a:moveTo>
                  <a:cubicBezTo>
                    <a:pt x="3" y="7"/>
                    <a:pt x="0" y="9"/>
                    <a:pt x="0" y="12"/>
                  </a:cubicBezTo>
                  <a:cubicBezTo>
                    <a:pt x="13" y="20"/>
                    <a:pt x="21" y="9"/>
                    <a:pt x="7" y="0"/>
                  </a:cubicBezTo>
                  <a:cubicBezTo>
                    <a:pt x="5" y="1"/>
                    <a:pt x="4" y="3"/>
                    <a:pt x="5" y="6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4" name="Freeform 77">
              <a:extLst>
                <a:ext uri="{FF2B5EF4-FFF2-40B4-BE49-F238E27FC236}">
                  <a16:creationId xmlns:a16="http://schemas.microsoft.com/office/drawing/2014/main" id="{62C81FCF-B7C2-47B9-9EA4-0A619B771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082"/>
              <a:ext cx="8" cy="15"/>
            </a:xfrm>
            <a:custGeom>
              <a:avLst/>
              <a:gdLst>
                <a:gd name="T0" fmla="*/ 7 w 7"/>
                <a:gd name="T1" fmla="*/ 20 h 13"/>
                <a:gd name="T2" fmla="*/ 0 w 7"/>
                <a:gd name="T3" fmla="*/ 0 h 13"/>
                <a:gd name="T4" fmla="*/ 10 w 7"/>
                <a:gd name="T5" fmla="*/ 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4" y="13"/>
                  </a:moveTo>
                  <a:cubicBezTo>
                    <a:pt x="2" y="9"/>
                    <a:pt x="1" y="4"/>
                    <a:pt x="0" y="0"/>
                  </a:cubicBezTo>
                  <a:cubicBezTo>
                    <a:pt x="2" y="3"/>
                    <a:pt x="4" y="4"/>
                    <a:pt x="7" y="6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5" name="Freeform 78">
              <a:extLst>
                <a:ext uri="{FF2B5EF4-FFF2-40B4-BE49-F238E27FC236}">
                  <a16:creationId xmlns:a16="http://schemas.microsoft.com/office/drawing/2014/main" id="{7E608BC7-8F05-40E1-978B-CA06DCE28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1307"/>
              <a:ext cx="9" cy="14"/>
            </a:xfrm>
            <a:custGeom>
              <a:avLst/>
              <a:gdLst>
                <a:gd name="T0" fmla="*/ 1 w 8"/>
                <a:gd name="T1" fmla="*/ 23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6" name="Freeform 79">
              <a:extLst>
                <a:ext uri="{FF2B5EF4-FFF2-40B4-BE49-F238E27FC236}">
                  <a16:creationId xmlns:a16="http://schemas.microsoft.com/office/drawing/2014/main" id="{DCBBDA85-DB54-4894-A4E1-331A73CCC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1197"/>
              <a:ext cx="11" cy="12"/>
            </a:xfrm>
            <a:custGeom>
              <a:avLst/>
              <a:gdLst>
                <a:gd name="T0" fmla="*/ 8 w 10"/>
                <a:gd name="T1" fmla="*/ 17 h 10"/>
                <a:gd name="T2" fmla="*/ 3 w 10"/>
                <a:gd name="T3" fmla="*/ 2 h 10"/>
                <a:gd name="T4" fmla="*/ 13 w 10"/>
                <a:gd name="T5" fmla="*/ 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cubicBezTo>
                    <a:pt x="1" y="8"/>
                    <a:pt x="0" y="5"/>
                    <a:pt x="3" y="2"/>
                  </a:cubicBezTo>
                  <a:cubicBezTo>
                    <a:pt x="6" y="0"/>
                    <a:pt x="8" y="1"/>
                    <a:pt x="10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7" name="Freeform 80">
              <a:extLst>
                <a:ext uri="{FF2B5EF4-FFF2-40B4-BE49-F238E27FC236}">
                  <a16:creationId xmlns:a16="http://schemas.microsoft.com/office/drawing/2014/main" id="{14D69D34-E840-43A8-B5D7-6F20915D7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277"/>
              <a:ext cx="14" cy="12"/>
            </a:xfrm>
            <a:custGeom>
              <a:avLst/>
              <a:gdLst>
                <a:gd name="T0" fmla="*/ 19 w 12"/>
                <a:gd name="T1" fmla="*/ 17 h 10"/>
                <a:gd name="T2" fmla="*/ 11 w 1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5" y="7"/>
                    <a:pt x="0" y="3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8" name="Freeform 81">
              <a:extLst>
                <a:ext uri="{FF2B5EF4-FFF2-40B4-BE49-F238E27FC236}">
                  <a16:creationId xmlns:a16="http://schemas.microsoft.com/office/drawing/2014/main" id="{4906F445-14C9-4B5A-8B64-00C34C5B3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250"/>
              <a:ext cx="13" cy="8"/>
            </a:xfrm>
            <a:custGeom>
              <a:avLst/>
              <a:gdLst>
                <a:gd name="T0" fmla="*/ 2 w 12"/>
                <a:gd name="T1" fmla="*/ 0 h 7"/>
                <a:gd name="T2" fmla="*/ 15 w 12"/>
                <a:gd name="T3" fmla="*/ 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2" y="0"/>
                  </a:moveTo>
                  <a:cubicBezTo>
                    <a:pt x="0" y="7"/>
                    <a:pt x="5" y="7"/>
                    <a:pt x="12" y="5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79" name="Freeform 82">
              <a:extLst>
                <a:ext uri="{FF2B5EF4-FFF2-40B4-BE49-F238E27FC236}">
                  <a16:creationId xmlns:a16="http://schemas.microsoft.com/office/drawing/2014/main" id="{1CC1B9F3-153D-4AC4-B19B-EE1BE2F32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1167"/>
              <a:ext cx="12" cy="7"/>
            </a:xfrm>
            <a:custGeom>
              <a:avLst/>
              <a:gdLst>
                <a:gd name="T0" fmla="*/ 14 w 11"/>
                <a:gd name="T1" fmla="*/ 9 h 6"/>
                <a:gd name="T2" fmla="*/ 0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11" y="6"/>
                  </a:move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0" name="Freeform 83">
              <a:extLst>
                <a:ext uri="{FF2B5EF4-FFF2-40B4-BE49-F238E27FC236}">
                  <a16:creationId xmlns:a16="http://schemas.microsoft.com/office/drawing/2014/main" id="{C955A5EE-8A61-429C-BF60-09DBCD8C4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129"/>
              <a:ext cx="10" cy="13"/>
            </a:xfrm>
            <a:custGeom>
              <a:avLst/>
              <a:gdLst>
                <a:gd name="T0" fmla="*/ 12 w 9"/>
                <a:gd name="T1" fmla="*/ 15 h 11"/>
                <a:gd name="T2" fmla="*/ 2 w 9"/>
                <a:gd name="T3" fmla="*/ 15 h 11"/>
                <a:gd name="T4" fmla="*/ 1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9"/>
                  </a:moveTo>
                  <a:cubicBezTo>
                    <a:pt x="7" y="11"/>
                    <a:pt x="4" y="11"/>
                    <a:pt x="2" y="9"/>
                  </a:cubicBezTo>
                  <a:cubicBezTo>
                    <a:pt x="0" y="2"/>
                    <a:pt x="4" y="3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1" name="Freeform 84">
              <a:extLst>
                <a:ext uri="{FF2B5EF4-FFF2-40B4-BE49-F238E27FC236}">
                  <a16:creationId xmlns:a16="http://schemas.microsoft.com/office/drawing/2014/main" id="{2474686A-9EE7-498F-B910-7B19F9A9D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974"/>
              <a:ext cx="15" cy="13"/>
            </a:xfrm>
            <a:custGeom>
              <a:avLst/>
              <a:gdLst>
                <a:gd name="T0" fmla="*/ 20 w 13"/>
                <a:gd name="T1" fmla="*/ 11 h 11"/>
                <a:gd name="T2" fmla="*/ 2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5" y="11"/>
                    <a:pt x="0" y="9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2" name="Freeform 85">
              <a:extLst>
                <a:ext uri="{FF2B5EF4-FFF2-40B4-BE49-F238E27FC236}">
                  <a16:creationId xmlns:a16="http://schemas.microsoft.com/office/drawing/2014/main" id="{B8AC7EAD-9C19-44E2-9221-73DCBA434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950"/>
              <a:ext cx="13" cy="13"/>
            </a:xfrm>
            <a:custGeom>
              <a:avLst/>
              <a:gdLst>
                <a:gd name="T0" fmla="*/ 0 w 11"/>
                <a:gd name="T1" fmla="*/ 18 h 11"/>
                <a:gd name="T2" fmla="*/ 18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4"/>
                    <a:pt x="5" y="0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3" name="Freeform 86">
              <a:extLst>
                <a:ext uri="{FF2B5EF4-FFF2-40B4-BE49-F238E27FC236}">
                  <a16:creationId xmlns:a16="http://schemas.microsoft.com/office/drawing/2014/main" id="{3639E333-A5D1-439B-90C5-AF10386B7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393"/>
              <a:ext cx="74" cy="73"/>
            </a:xfrm>
            <a:custGeom>
              <a:avLst/>
              <a:gdLst>
                <a:gd name="T0" fmla="*/ 9 w 67"/>
                <a:gd name="T1" fmla="*/ 40 h 62"/>
                <a:gd name="T2" fmla="*/ 23 w 67"/>
                <a:gd name="T3" fmla="*/ 93 h 62"/>
                <a:gd name="T4" fmla="*/ 62 w 67"/>
                <a:gd name="T5" fmla="*/ 80 h 62"/>
                <a:gd name="T6" fmla="*/ 91 w 67"/>
                <a:gd name="T7" fmla="*/ 46 h 62"/>
                <a:gd name="T8" fmla="*/ 91 w 67"/>
                <a:gd name="T9" fmla="*/ 44 h 62"/>
                <a:gd name="T10" fmla="*/ 62 w 67"/>
                <a:gd name="T11" fmla="*/ 2 h 62"/>
                <a:gd name="T12" fmla="*/ 9 w 67"/>
                <a:gd name="T13" fmla="*/ 4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6" y="25"/>
                  </a:moveTo>
                  <a:cubicBezTo>
                    <a:pt x="0" y="36"/>
                    <a:pt x="5" y="51"/>
                    <a:pt x="17" y="57"/>
                  </a:cubicBezTo>
                  <a:cubicBezTo>
                    <a:pt x="27" y="62"/>
                    <a:pt x="40" y="58"/>
                    <a:pt x="46" y="49"/>
                  </a:cubicBezTo>
                  <a:cubicBezTo>
                    <a:pt x="57" y="48"/>
                    <a:pt x="66" y="40"/>
                    <a:pt x="67" y="28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3"/>
                    <a:pt x="46" y="2"/>
                  </a:cubicBezTo>
                  <a:cubicBezTo>
                    <a:pt x="29" y="0"/>
                    <a:pt x="13" y="9"/>
                    <a:pt x="6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4" name="Freeform 87">
              <a:extLst>
                <a:ext uri="{FF2B5EF4-FFF2-40B4-BE49-F238E27FC236}">
                  <a16:creationId xmlns:a16="http://schemas.microsoft.com/office/drawing/2014/main" id="{EC578A64-BCF5-4FDE-BD88-E2C34FF97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403"/>
              <a:ext cx="69" cy="67"/>
            </a:xfrm>
            <a:custGeom>
              <a:avLst/>
              <a:gdLst>
                <a:gd name="T0" fmla="*/ 11 w 62"/>
                <a:gd name="T1" fmla="*/ 28 h 56"/>
                <a:gd name="T2" fmla="*/ 16 w 62"/>
                <a:gd name="T3" fmla="*/ 85 h 56"/>
                <a:gd name="T4" fmla="*/ 56 w 62"/>
                <a:gd name="T5" fmla="*/ 86 h 56"/>
                <a:gd name="T6" fmla="*/ 86 w 62"/>
                <a:gd name="T7" fmla="*/ 51 h 56"/>
                <a:gd name="T8" fmla="*/ 86 w 62"/>
                <a:gd name="T9" fmla="*/ 44 h 56"/>
                <a:gd name="T10" fmla="*/ 58 w 62"/>
                <a:gd name="T11" fmla="*/ 2 h 56"/>
                <a:gd name="T12" fmla="*/ 11 w 62"/>
                <a:gd name="T13" fmla="*/ 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6">
                  <a:moveTo>
                    <a:pt x="8" y="16"/>
                  </a:moveTo>
                  <a:cubicBezTo>
                    <a:pt x="0" y="26"/>
                    <a:pt x="1" y="41"/>
                    <a:pt x="12" y="49"/>
                  </a:cubicBezTo>
                  <a:cubicBezTo>
                    <a:pt x="20" y="56"/>
                    <a:pt x="32" y="56"/>
                    <a:pt x="40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2" y="29"/>
                    <a:pt x="62" y="27"/>
                    <a:pt x="62" y="26"/>
                  </a:cubicBezTo>
                  <a:cubicBezTo>
                    <a:pt x="62" y="15"/>
                    <a:pt x="54" y="4"/>
                    <a:pt x="42" y="2"/>
                  </a:cubicBezTo>
                  <a:cubicBezTo>
                    <a:pt x="29" y="0"/>
                    <a:pt x="16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5" name="Freeform 88">
              <a:extLst>
                <a:ext uri="{FF2B5EF4-FFF2-40B4-BE49-F238E27FC236}">
                  <a16:creationId xmlns:a16="http://schemas.microsoft.com/office/drawing/2014/main" id="{5610B971-BC51-4011-ADD1-CACF0D79D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954"/>
              <a:ext cx="14" cy="15"/>
            </a:xfrm>
            <a:custGeom>
              <a:avLst/>
              <a:gdLst>
                <a:gd name="T0" fmla="*/ 12 w 13"/>
                <a:gd name="T1" fmla="*/ 12 h 13"/>
                <a:gd name="T2" fmla="*/ 6 w 13"/>
                <a:gd name="T3" fmla="*/ 0 h 13"/>
                <a:gd name="T4" fmla="*/ 16 w 13"/>
                <a:gd name="T5" fmla="*/ 12 h 13"/>
                <a:gd name="T6" fmla="*/ 0 w 13"/>
                <a:gd name="T7" fmla="*/ 2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8"/>
                  </a:moveTo>
                  <a:cubicBezTo>
                    <a:pt x="7" y="7"/>
                    <a:pt x="2" y="9"/>
                    <a:pt x="6" y="0"/>
                  </a:cubicBezTo>
                  <a:cubicBezTo>
                    <a:pt x="11" y="3"/>
                    <a:pt x="10" y="3"/>
                    <a:pt x="13" y="8"/>
                  </a:cubicBezTo>
                  <a:cubicBezTo>
                    <a:pt x="10" y="12"/>
                    <a:pt x="6" y="13"/>
                    <a:pt x="0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6" name="Line 89">
              <a:extLst>
                <a:ext uri="{FF2B5EF4-FFF2-40B4-BE49-F238E27FC236}">
                  <a16:creationId xmlns:a16="http://schemas.microsoft.com/office/drawing/2014/main" id="{79745330-E1C6-4DAE-99B9-305A7D63C4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8" y="1041"/>
              <a:ext cx="5" cy="1"/>
            </a:xfrm>
            <a:prstGeom prst="line">
              <a:avLst/>
            </a:prstGeom>
            <a:noFill/>
            <a:ln w="19050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7" name="Freeform 90">
              <a:extLst>
                <a:ext uri="{FF2B5EF4-FFF2-40B4-BE49-F238E27FC236}">
                  <a16:creationId xmlns:a16="http://schemas.microsoft.com/office/drawing/2014/main" id="{E1F7B247-324D-483E-A014-F8C1C41FF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434"/>
              <a:ext cx="8" cy="6"/>
            </a:xfrm>
            <a:custGeom>
              <a:avLst/>
              <a:gdLst>
                <a:gd name="T0" fmla="*/ 0 w 7"/>
                <a:gd name="T1" fmla="*/ 0 h 5"/>
                <a:gd name="T2" fmla="*/ 10 w 7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3" y="0"/>
                    <a:pt x="5" y="2"/>
                    <a:pt x="7" y="5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8" name="Freeform 91">
              <a:extLst>
                <a:ext uri="{FF2B5EF4-FFF2-40B4-BE49-F238E27FC236}">
                  <a16:creationId xmlns:a16="http://schemas.microsoft.com/office/drawing/2014/main" id="{9559A8CC-A00E-4D8B-B782-D3DFADE65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833"/>
              <a:ext cx="16" cy="19"/>
            </a:xfrm>
            <a:custGeom>
              <a:avLst/>
              <a:gdLst>
                <a:gd name="T0" fmla="*/ 19 w 14"/>
                <a:gd name="T1" fmla="*/ 0 h 16"/>
                <a:gd name="T2" fmla="*/ 7 w 14"/>
                <a:gd name="T3" fmla="*/ 25 h 16"/>
                <a:gd name="T4" fmla="*/ 17 w 14"/>
                <a:gd name="T5" fmla="*/ 1 h 16"/>
                <a:gd name="T6" fmla="*/ 0 w 14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3" y="0"/>
                  </a:moveTo>
                  <a:cubicBezTo>
                    <a:pt x="10" y="5"/>
                    <a:pt x="7" y="10"/>
                    <a:pt x="4" y="15"/>
                  </a:cubicBezTo>
                  <a:cubicBezTo>
                    <a:pt x="14" y="11"/>
                    <a:pt x="10" y="10"/>
                    <a:pt x="11" y="1"/>
                  </a:cubicBezTo>
                  <a:cubicBezTo>
                    <a:pt x="3" y="2"/>
                    <a:pt x="1" y="8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89" name="Freeform 92">
              <a:extLst>
                <a:ext uri="{FF2B5EF4-FFF2-40B4-BE49-F238E27FC236}">
                  <a16:creationId xmlns:a16="http://schemas.microsoft.com/office/drawing/2014/main" id="{306B50F7-E6EF-4137-BE2F-310605624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827"/>
              <a:ext cx="14" cy="14"/>
            </a:xfrm>
            <a:custGeom>
              <a:avLst/>
              <a:gdLst>
                <a:gd name="T0" fmla="*/ 0 w 12"/>
                <a:gd name="T1" fmla="*/ 18 h 12"/>
                <a:gd name="T2" fmla="*/ 8 w 12"/>
                <a:gd name="T3" fmla="*/ 0 h 12"/>
                <a:gd name="T4" fmla="*/ 18 w 12"/>
                <a:gd name="T5" fmla="*/ 19 h 12"/>
                <a:gd name="T6" fmla="*/ 8 w 12"/>
                <a:gd name="T7" fmla="*/ 1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1" y="7"/>
                    <a:pt x="4" y="4"/>
                    <a:pt x="5" y="0"/>
                  </a:cubicBezTo>
                  <a:cubicBezTo>
                    <a:pt x="12" y="5"/>
                    <a:pt x="11" y="3"/>
                    <a:pt x="11" y="12"/>
                  </a:cubicBezTo>
                  <a:cubicBezTo>
                    <a:pt x="8" y="12"/>
                    <a:pt x="6" y="11"/>
                    <a:pt x="5" y="8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0" name="Freeform 93">
              <a:extLst>
                <a:ext uri="{FF2B5EF4-FFF2-40B4-BE49-F238E27FC236}">
                  <a16:creationId xmlns:a16="http://schemas.microsoft.com/office/drawing/2014/main" id="{8F0F2150-3C4E-438A-A2C2-FD03349EB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966"/>
              <a:ext cx="15" cy="11"/>
            </a:xfrm>
            <a:custGeom>
              <a:avLst/>
              <a:gdLst>
                <a:gd name="T0" fmla="*/ 0 w 13"/>
                <a:gd name="T1" fmla="*/ 10 h 10"/>
                <a:gd name="T2" fmla="*/ 14 w 13"/>
                <a:gd name="T3" fmla="*/ 0 h 10"/>
                <a:gd name="T4" fmla="*/ 20 w 13"/>
                <a:gd name="T5" fmla="*/ 10 h 10"/>
                <a:gd name="T6" fmla="*/ 8 w 13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2" y="3"/>
                    <a:pt x="5" y="0"/>
                    <a:pt x="9" y="0"/>
                  </a:cubicBezTo>
                  <a:cubicBezTo>
                    <a:pt x="12" y="1"/>
                    <a:pt x="13" y="4"/>
                    <a:pt x="13" y="7"/>
                  </a:cubicBezTo>
                  <a:cubicBezTo>
                    <a:pt x="8" y="10"/>
                    <a:pt x="3" y="7"/>
                    <a:pt x="5" y="7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1" name="Freeform 94">
              <a:extLst>
                <a:ext uri="{FF2B5EF4-FFF2-40B4-BE49-F238E27FC236}">
                  <a16:creationId xmlns:a16="http://schemas.microsoft.com/office/drawing/2014/main" id="{44AB33DF-4F9D-4A34-A3A2-18C1B8679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052"/>
              <a:ext cx="84" cy="110"/>
            </a:xfrm>
            <a:custGeom>
              <a:avLst/>
              <a:gdLst>
                <a:gd name="T0" fmla="*/ 0 w 76"/>
                <a:gd name="T1" fmla="*/ 143 h 93"/>
                <a:gd name="T2" fmla="*/ 80 w 76"/>
                <a:gd name="T3" fmla="*/ 102 h 93"/>
                <a:gd name="T4" fmla="*/ 86 w 76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93">
                  <a:moveTo>
                    <a:pt x="0" y="86"/>
                  </a:moveTo>
                  <a:cubicBezTo>
                    <a:pt x="19" y="93"/>
                    <a:pt x="47" y="77"/>
                    <a:pt x="59" y="62"/>
                  </a:cubicBezTo>
                  <a:cubicBezTo>
                    <a:pt x="76" y="41"/>
                    <a:pt x="69" y="24"/>
                    <a:pt x="6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2" name="Freeform 95">
              <a:extLst>
                <a:ext uri="{FF2B5EF4-FFF2-40B4-BE49-F238E27FC236}">
                  <a16:creationId xmlns:a16="http://schemas.microsoft.com/office/drawing/2014/main" id="{66966F28-BFF7-4363-B419-DEBCD75C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276"/>
              <a:ext cx="60" cy="176"/>
            </a:xfrm>
            <a:custGeom>
              <a:avLst/>
              <a:gdLst>
                <a:gd name="T0" fmla="*/ 63 w 54"/>
                <a:gd name="T1" fmla="*/ 0 h 149"/>
                <a:gd name="T2" fmla="*/ 73 w 54"/>
                <a:gd name="T3" fmla="*/ 144 h 149"/>
                <a:gd name="T4" fmla="*/ 0 w 54"/>
                <a:gd name="T5" fmla="*/ 237 h 1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49">
                  <a:moveTo>
                    <a:pt x="46" y="0"/>
                  </a:moveTo>
                  <a:cubicBezTo>
                    <a:pt x="31" y="26"/>
                    <a:pt x="54" y="56"/>
                    <a:pt x="53" y="87"/>
                  </a:cubicBezTo>
                  <a:cubicBezTo>
                    <a:pt x="51" y="113"/>
                    <a:pt x="33" y="149"/>
                    <a:pt x="0" y="14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3" name="Freeform 96">
              <a:extLst>
                <a:ext uri="{FF2B5EF4-FFF2-40B4-BE49-F238E27FC236}">
                  <a16:creationId xmlns:a16="http://schemas.microsoft.com/office/drawing/2014/main" id="{062CCD44-EAD4-4220-982A-C8F4ADB95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104"/>
              <a:ext cx="172" cy="66"/>
            </a:xfrm>
            <a:custGeom>
              <a:avLst/>
              <a:gdLst>
                <a:gd name="T0" fmla="*/ 0 w 155"/>
                <a:gd name="T1" fmla="*/ 84 h 56"/>
                <a:gd name="T2" fmla="*/ 53 w 155"/>
                <a:gd name="T3" fmla="*/ 72 h 56"/>
                <a:gd name="T4" fmla="*/ 112 w 155"/>
                <a:gd name="T5" fmla="*/ 86 h 56"/>
                <a:gd name="T6" fmla="*/ 212 w 155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5" h="56">
                  <a:moveTo>
                    <a:pt x="0" y="51"/>
                  </a:moveTo>
                  <a:cubicBezTo>
                    <a:pt x="18" y="56"/>
                    <a:pt x="24" y="45"/>
                    <a:pt x="39" y="44"/>
                  </a:cubicBezTo>
                  <a:cubicBezTo>
                    <a:pt x="51" y="43"/>
                    <a:pt x="67" y="52"/>
                    <a:pt x="82" y="53"/>
                  </a:cubicBezTo>
                  <a:cubicBezTo>
                    <a:pt x="126" y="55"/>
                    <a:pt x="138" y="37"/>
                    <a:pt x="15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4" name="Freeform 97">
              <a:extLst>
                <a:ext uri="{FF2B5EF4-FFF2-40B4-BE49-F238E27FC236}">
                  <a16:creationId xmlns:a16="http://schemas.microsoft.com/office/drawing/2014/main" id="{7B0A3F8A-78A9-4D7F-8AD9-5D05633FF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993"/>
              <a:ext cx="118" cy="112"/>
            </a:xfrm>
            <a:custGeom>
              <a:avLst/>
              <a:gdLst>
                <a:gd name="T0" fmla="*/ 0 w 107"/>
                <a:gd name="T1" fmla="*/ 137 h 95"/>
                <a:gd name="T2" fmla="*/ 76 w 107"/>
                <a:gd name="T3" fmla="*/ 93 h 95"/>
                <a:gd name="T4" fmla="*/ 143 w 10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5">
                  <a:moveTo>
                    <a:pt x="0" y="83"/>
                  </a:moveTo>
                  <a:cubicBezTo>
                    <a:pt x="23" y="95"/>
                    <a:pt x="42" y="71"/>
                    <a:pt x="57" y="57"/>
                  </a:cubicBezTo>
                  <a:cubicBezTo>
                    <a:pt x="76" y="41"/>
                    <a:pt x="99" y="28"/>
                    <a:pt x="10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5" name="Freeform 98">
              <a:extLst>
                <a:ext uri="{FF2B5EF4-FFF2-40B4-BE49-F238E27FC236}">
                  <a16:creationId xmlns:a16="http://schemas.microsoft.com/office/drawing/2014/main" id="{3C76E3F1-FCD3-46DD-8416-EBEFC0875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961"/>
              <a:ext cx="32" cy="39"/>
            </a:xfrm>
            <a:custGeom>
              <a:avLst/>
              <a:gdLst>
                <a:gd name="T0" fmla="*/ 0 w 28"/>
                <a:gd name="T1" fmla="*/ 54 h 33"/>
                <a:gd name="T2" fmla="*/ 42 w 28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3">
                  <a:moveTo>
                    <a:pt x="0" y="33"/>
                  </a:moveTo>
                  <a:cubicBezTo>
                    <a:pt x="14" y="27"/>
                    <a:pt x="27" y="15"/>
                    <a:pt x="2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6" name="Freeform 99">
              <a:extLst>
                <a:ext uri="{FF2B5EF4-FFF2-40B4-BE49-F238E27FC236}">
                  <a16:creationId xmlns:a16="http://schemas.microsoft.com/office/drawing/2014/main" id="{9976ECE5-FA25-4256-BC4B-977E9F7B8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373"/>
              <a:ext cx="84" cy="69"/>
            </a:xfrm>
            <a:custGeom>
              <a:avLst/>
              <a:gdLst>
                <a:gd name="T0" fmla="*/ 0 w 76"/>
                <a:gd name="T1" fmla="*/ 91 h 59"/>
                <a:gd name="T2" fmla="*/ 65 w 76"/>
                <a:gd name="T3" fmla="*/ 30 h 59"/>
                <a:gd name="T4" fmla="*/ 103 w 7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9">
                  <a:moveTo>
                    <a:pt x="0" y="57"/>
                  </a:moveTo>
                  <a:cubicBezTo>
                    <a:pt x="25" y="59"/>
                    <a:pt x="46" y="46"/>
                    <a:pt x="48" y="19"/>
                  </a:cubicBezTo>
                  <a:cubicBezTo>
                    <a:pt x="60" y="22"/>
                    <a:pt x="74" y="12"/>
                    <a:pt x="7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7" name="Freeform 100">
              <a:extLst>
                <a:ext uri="{FF2B5EF4-FFF2-40B4-BE49-F238E27FC236}">
                  <a16:creationId xmlns:a16="http://schemas.microsoft.com/office/drawing/2014/main" id="{958E2989-DC29-4268-BF85-31E7A024F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1367"/>
              <a:ext cx="98" cy="92"/>
            </a:xfrm>
            <a:custGeom>
              <a:avLst/>
              <a:gdLst>
                <a:gd name="T0" fmla="*/ 9 w 88"/>
                <a:gd name="T1" fmla="*/ 129 h 78"/>
                <a:gd name="T2" fmla="*/ 39 w 88"/>
                <a:gd name="T3" fmla="*/ 48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6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8" name="Freeform 101">
              <a:extLst>
                <a:ext uri="{FF2B5EF4-FFF2-40B4-BE49-F238E27FC236}">
                  <a16:creationId xmlns:a16="http://schemas.microsoft.com/office/drawing/2014/main" id="{E03E1799-EA0C-469F-80AF-14AF4A6B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339"/>
              <a:ext cx="169" cy="129"/>
            </a:xfrm>
            <a:custGeom>
              <a:avLst/>
              <a:gdLst>
                <a:gd name="T0" fmla="*/ 0 w 152"/>
                <a:gd name="T1" fmla="*/ 56 h 109"/>
                <a:gd name="T2" fmla="*/ 206 w 152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2" h="109">
                  <a:moveTo>
                    <a:pt x="0" y="34"/>
                  </a:moveTo>
                  <a:cubicBezTo>
                    <a:pt x="3" y="109"/>
                    <a:pt x="152" y="65"/>
                    <a:pt x="14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99" name="Freeform 102">
              <a:extLst>
                <a:ext uri="{FF2B5EF4-FFF2-40B4-BE49-F238E27FC236}">
                  <a16:creationId xmlns:a16="http://schemas.microsoft.com/office/drawing/2014/main" id="{35D1F4B9-A77B-4DD0-BC6C-16321E63E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1245"/>
              <a:ext cx="58" cy="154"/>
            </a:xfrm>
            <a:custGeom>
              <a:avLst/>
              <a:gdLst>
                <a:gd name="T0" fmla="*/ 69 w 53"/>
                <a:gd name="T1" fmla="*/ 0 h 130"/>
                <a:gd name="T2" fmla="*/ 54 w 53"/>
                <a:gd name="T3" fmla="*/ 47 h 130"/>
                <a:gd name="T4" fmla="*/ 58 w 53"/>
                <a:gd name="T5" fmla="*/ 97 h 130"/>
                <a:gd name="T6" fmla="*/ 0 w 53"/>
                <a:gd name="T7" fmla="*/ 216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0">
                  <a:moveTo>
                    <a:pt x="53" y="0"/>
                  </a:moveTo>
                  <a:cubicBezTo>
                    <a:pt x="51" y="10"/>
                    <a:pt x="43" y="19"/>
                    <a:pt x="41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5" y="81"/>
                    <a:pt x="26" y="128"/>
                    <a:pt x="0" y="13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0" name="Freeform 103">
              <a:extLst>
                <a:ext uri="{FF2B5EF4-FFF2-40B4-BE49-F238E27FC236}">
                  <a16:creationId xmlns:a16="http://schemas.microsoft.com/office/drawing/2014/main" id="{100E8174-2178-469D-A18A-80A321A8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451"/>
              <a:ext cx="38" cy="20"/>
            </a:xfrm>
            <a:custGeom>
              <a:avLst/>
              <a:gdLst>
                <a:gd name="T0" fmla="*/ 0 w 35"/>
                <a:gd name="T1" fmla="*/ 21 h 17"/>
                <a:gd name="T2" fmla="*/ 45 w 35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7">
                  <a:moveTo>
                    <a:pt x="0" y="13"/>
                  </a:moveTo>
                  <a:cubicBezTo>
                    <a:pt x="14" y="17"/>
                    <a:pt x="28" y="11"/>
                    <a:pt x="3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1" name="Freeform 104">
              <a:extLst>
                <a:ext uri="{FF2B5EF4-FFF2-40B4-BE49-F238E27FC236}">
                  <a16:creationId xmlns:a16="http://schemas.microsoft.com/office/drawing/2014/main" id="{6E51C451-6EBD-45B3-8BDE-767783EDB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041"/>
              <a:ext cx="137" cy="83"/>
            </a:xfrm>
            <a:custGeom>
              <a:avLst/>
              <a:gdLst>
                <a:gd name="T0" fmla="*/ 0 w 124"/>
                <a:gd name="T1" fmla="*/ 77 h 70"/>
                <a:gd name="T2" fmla="*/ 95 w 124"/>
                <a:gd name="T3" fmla="*/ 32 h 70"/>
                <a:gd name="T4" fmla="*/ 167 w 124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70">
                  <a:moveTo>
                    <a:pt x="0" y="46"/>
                  </a:moveTo>
                  <a:cubicBezTo>
                    <a:pt x="21" y="70"/>
                    <a:pt x="65" y="44"/>
                    <a:pt x="71" y="19"/>
                  </a:cubicBezTo>
                  <a:cubicBezTo>
                    <a:pt x="87" y="27"/>
                    <a:pt x="110" y="8"/>
                    <a:pt x="12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2" name="Freeform 105">
              <a:extLst>
                <a:ext uri="{FF2B5EF4-FFF2-40B4-BE49-F238E27FC236}">
                  <a16:creationId xmlns:a16="http://schemas.microsoft.com/office/drawing/2014/main" id="{A88A050F-D432-4929-A347-0767F0BC7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999"/>
              <a:ext cx="118" cy="54"/>
            </a:xfrm>
            <a:custGeom>
              <a:avLst/>
              <a:gdLst>
                <a:gd name="T0" fmla="*/ 0 w 107"/>
                <a:gd name="T1" fmla="*/ 74 h 46"/>
                <a:gd name="T2" fmla="*/ 36 w 107"/>
                <a:gd name="T3" fmla="*/ 46 h 46"/>
                <a:gd name="T4" fmla="*/ 143 w 10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6">
                  <a:moveTo>
                    <a:pt x="0" y="46"/>
                  </a:moveTo>
                  <a:cubicBezTo>
                    <a:pt x="12" y="45"/>
                    <a:pt x="23" y="39"/>
                    <a:pt x="27" y="28"/>
                  </a:cubicBezTo>
                  <a:cubicBezTo>
                    <a:pt x="52" y="39"/>
                    <a:pt x="104" y="33"/>
                    <a:pt x="10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3" name="Freeform 106">
              <a:extLst>
                <a:ext uri="{FF2B5EF4-FFF2-40B4-BE49-F238E27FC236}">
                  <a16:creationId xmlns:a16="http://schemas.microsoft.com/office/drawing/2014/main" id="{BB8F5B6A-0953-4AF6-8A98-C5BB06437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1215"/>
              <a:ext cx="122" cy="31"/>
            </a:xfrm>
            <a:custGeom>
              <a:avLst/>
              <a:gdLst>
                <a:gd name="T0" fmla="*/ 0 w 110"/>
                <a:gd name="T1" fmla="*/ 43 h 26"/>
                <a:gd name="T2" fmla="*/ 58 w 110"/>
                <a:gd name="T3" fmla="*/ 19 h 26"/>
                <a:gd name="T4" fmla="*/ 150 w 1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6">
                  <a:moveTo>
                    <a:pt x="0" y="25"/>
                  </a:moveTo>
                  <a:cubicBezTo>
                    <a:pt x="17" y="26"/>
                    <a:pt x="30" y="13"/>
                    <a:pt x="42" y="11"/>
                  </a:cubicBezTo>
                  <a:cubicBezTo>
                    <a:pt x="63" y="9"/>
                    <a:pt x="93" y="22"/>
                    <a:pt x="1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4" name="Freeform 107">
              <a:extLst>
                <a:ext uri="{FF2B5EF4-FFF2-40B4-BE49-F238E27FC236}">
                  <a16:creationId xmlns:a16="http://schemas.microsoft.com/office/drawing/2014/main" id="{0DA37127-09E5-4C49-B310-2C246C89A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818"/>
              <a:ext cx="43" cy="72"/>
            </a:xfrm>
            <a:custGeom>
              <a:avLst/>
              <a:gdLst>
                <a:gd name="T0" fmla="*/ 26 w 39"/>
                <a:gd name="T1" fmla="*/ 0 h 61"/>
                <a:gd name="T2" fmla="*/ 0 w 39"/>
                <a:gd name="T3" fmla="*/ 10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20" y="0"/>
                  </a:moveTo>
                  <a:cubicBezTo>
                    <a:pt x="39" y="13"/>
                    <a:pt x="12" y="51"/>
                    <a:pt x="0" y="6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5" name="Freeform 108">
              <a:extLst>
                <a:ext uri="{FF2B5EF4-FFF2-40B4-BE49-F238E27FC236}">
                  <a16:creationId xmlns:a16="http://schemas.microsoft.com/office/drawing/2014/main" id="{34B0B9E2-B609-4EA2-AB29-A1B8AFFAF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832"/>
              <a:ext cx="32" cy="59"/>
            </a:xfrm>
            <a:custGeom>
              <a:avLst/>
              <a:gdLst>
                <a:gd name="T0" fmla="*/ 36 w 29"/>
                <a:gd name="T1" fmla="*/ 0 h 50"/>
                <a:gd name="T2" fmla="*/ 0 w 29"/>
                <a:gd name="T3" fmla="*/ 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0">
                  <a:moveTo>
                    <a:pt x="27" y="0"/>
                  </a:moveTo>
                  <a:cubicBezTo>
                    <a:pt x="29" y="21"/>
                    <a:pt x="24" y="45"/>
                    <a:pt x="0" y="5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6" name="Freeform 109">
              <a:extLst>
                <a:ext uri="{FF2B5EF4-FFF2-40B4-BE49-F238E27FC236}">
                  <a16:creationId xmlns:a16="http://schemas.microsoft.com/office/drawing/2014/main" id="{12AB9A03-B4FB-4771-8B5B-6E7D32638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1186"/>
              <a:ext cx="19" cy="67"/>
            </a:xfrm>
            <a:custGeom>
              <a:avLst/>
              <a:gdLst>
                <a:gd name="T0" fmla="*/ 22 w 17"/>
                <a:gd name="T1" fmla="*/ 0 h 57"/>
                <a:gd name="T2" fmla="*/ 0 w 17"/>
                <a:gd name="T3" fmla="*/ 93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7">
                  <a:moveTo>
                    <a:pt x="16" y="0"/>
                  </a:moveTo>
                  <a:cubicBezTo>
                    <a:pt x="17" y="18"/>
                    <a:pt x="10" y="42"/>
                    <a:pt x="0" y="5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07" name="Freeform 110">
              <a:extLst>
                <a:ext uri="{FF2B5EF4-FFF2-40B4-BE49-F238E27FC236}">
                  <a16:creationId xmlns:a16="http://schemas.microsoft.com/office/drawing/2014/main" id="{04FB761A-0C9A-44BA-A2ED-DC8DC6D58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413"/>
              <a:ext cx="17" cy="57"/>
            </a:xfrm>
            <a:custGeom>
              <a:avLst/>
              <a:gdLst>
                <a:gd name="T0" fmla="*/ 0 w 15"/>
                <a:gd name="T1" fmla="*/ 0 h 48"/>
                <a:gd name="T2" fmla="*/ 16 w 15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8">
                  <a:moveTo>
                    <a:pt x="0" y="0"/>
                  </a:moveTo>
                  <a:cubicBezTo>
                    <a:pt x="10" y="11"/>
                    <a:pt x="15" y="34"/>
                    <a:pt x="11" y="4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68" name="Freeform 111">
              <a:extLst>
                <a:ext uri="{FF2B5EF4-FFF2-40B4-BE49-F238E27FC236}">
                  <a16:creationId xmlns:a16="http://schemas.microsoft.com/office/drawing/2014/main" id="{E1D6B872-23B6-4F0D-BE06-93490325A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769"/>
              <a:ext cx="1389" cy="721"/>
            </a:xfrm>
            <a:custGeom>
              <a:avLst/>
              <a:gdLst>
                <a:gd name="T0" fmla="*/ 0 w 1389"/>
                <a:gd name="T1" fmla="*/ 5 h 721"/>
                <a:gd name="T2" fmla="*/ 0 w 1389"/>
                <a:gd name="T3" fmla="*/ 721 h 721"/>
                <a:gd name="T4" fmla="*/ 1389 w 1389"/>
                <a:gd name="T5" fmla="*/ 721 h 721"/>
                <a:gd name="T6" fmla="*/ 1389 w 1389"/>
                <a:gd name="T7" fmla="*/ 0 h 7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9" h="721">
                  <a:moveTo>
                    <a:pt x="0" y="5"/>
                  </a:moveTo>
                  <a:lnTo>
                    <a:pt x="0" y="721"/>
                  </a:lnTo>
                  <a:lnTo>
                    <a:pt x="1389" y="721"/>
                  </a:lnTo>
                  <a:lnTo>
                    <a:pt x="1389" y="0"/>
                  </a:ln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69" name="Freeform 112">
              <a:extLst>
                <a:ext uri="{FF2B5EF4-FFF2-40B4-BE49-F238E27FC236}">
                  <a16:creationId xmlns:a16="http://schemas.microsoft.com/office/drawing/2014/main" id="{8267E3EE-6C3C-4C85-AF16-1E70A7D82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832"/>
              <a:ext cx="131" cy="150"/>
            </a:xfrm>
            <a:custGeom>
              <a:avLst/>
              <a:gdLst>
                <a:gd name="T0" fmla="*/ 75 w 118"/>
                <a:gd name="T1" fmla="*/ 92 h 127"/>
                <a:gd name="T2" fmla="*/ 161 w 118"/>
                <a:gd name="T3" fmla="*/ 145 h 127"/>
                <a:gd name="T4" fmla="*/ 3 w 118"/>
                <a:gd name="T5" fmla="*/ 111 h 127"/>
                <a:gd name="T6" fmla="*/ 157 w 118"/>
                <a:gd name="T7" fmla="*/ 122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127">
                  <a:moveTo>
                    <a:pt x="55" y="56"/>
                  </a:moveTo>
                  <a:cubicBezTo>
                    <a:pt x="60" y="86"/>
                    <a:pt x="91" y="111"/>
                    <a:pt x="118" y="88"/>
                  </a:cubicBezTo>
                  <a:cubicBezTo>
                    <a:pt x="118" y="24"/>
                    <a:pt x="0" y="0"/>
                    <a:pt x="3" y="68"/>
                  </a:cubicBezTo>
                  <a:cubicBezTo>
                    <a:pt x="6" y="127"/>
                    <a:pt x="89" y="97"/>
                    <a:pt x="114" y="74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0" name="Freeform 113">
              <a:extLst>
                <a:ext uri="{FF2B5EF4-FFF2-40B4-BE49-F238E27FC236}">
                  <a16:creationId xmlns:a16="http://schemas.microsoft.com/office/drawing/2014/main" id="{F47F0C43-11A4-4DC1-8309-A22CA0F25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814"/>
              <a:ext cx="38" cy="32"/>
            </a:xfrm>
            <a:custGeom>
              <a:avLst/>
              <a:gdLst>
                <a:gd name="T0" fmla="*/ 13 w 34"/>
                <a:gd name="T1" fmla="*/ 44 h 27"/>
                <a:gd name="T2" fmla="*/ 8 w 34"/>
                <a:gd name="T3" fmla="*/ 2 h 27"/>
                <a:gd name="T4" fmla="*/ 47 w 34"/>
                <a:gd name="T5" fmla="*/ 4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7">
                  <a:moveTo>
                    <a:pt x="10" y="26"/>
                  </a:moveTo>
                  <a:cubicBezTo>
                    <a:pt x="1" y="18"/>
                    <a:pt x="0" y="11"/>
                    <a:pt x="5" y="2"/>
                  </a:cubicBezTo>
                  <a:cubicBezTo>
                    <a:pt x="27" y="0"/>
                    <a:pt x="32" y="10"/>
                    <a:pt x="34" y="2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1" name="Freeform 114">
              <a:extLst>
                <a:ext uri="{FF2B5EF4-FFF2-40B4-BE49-F238E27FC236}">
                  <a16:creationId xmlns:a16="http://schemas.microsoft.com/office/drawing/2014/main" id="{B3B19905-BB4E-4759-80A8-BCE68CC64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872"/>
              <a:ext cx="61" cy="60"/>
            </a:xfrm>
            <a:custGeom>
              <a:avLst/>
              <a:gdLst>
                <a:gd name="T0" fmla="*/ 23 w 55"/>
                <a:gd name="T1" fmla="*/ 28 h 51"/>
                <a:gd name="T2" fmla="*/ 61 w 55"/>
                <a:gd name="T3" fmla="*/ 26 h 51"/>
                <a:gd name="T4" fmla="*/ 3 w 55"/>
                <a:gd name="T5" fmla="*/ 2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51">
                  <a:moveTo>
                    <a:pt x="17" y="17"/>
                  </a:moveTo>
                  <a:cubicBezTo>
                    <a:pt x="0" y="51"/>
                    <a:pt x="55" y="44"/>
                    <a:pt x="45" y="16"/>
                  </a:cubicBezTo>
                  <a:cubicBezTo>
                    <a:pt x="39" y="0"/>
                    <a:pt x="5" y="4"/>
                    <a:pt x="3" y="1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2" name="Freeform 115">
              <a:extLst>
                <a:ext uri="{FF2B5EF4-FFF2-40B4-BE49-F238E27FC236}">
                  <a16:creationId xmlns:a16="http://schemas.microsoft.com/office/drawing/2014/main" id="{1E20B3E1-FDA7-4A15-9DD7-2E3F4FBFF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843"/>
              <a:ext cx="10" cy="20"/>
            </a:xfrm>
            <a:custGeom>
              <a:avLst/>
              <a:gdLst>
                <a:gd name="T0" fmla="*/ 4 w 9"/>
                <a:gd name="T1" fmla="*/ 28 h 17"/>
                <a:gd name="T2" fmla="*/ 2 w 9"/>
                <a:gd name="T3" fmla="*/ 1 h 17"/>
                <a:gd name="T4" fmla="*/ 12 w 9"/>
                <a:gd name="T5" fmla="*/ 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7">
                  <a:moveTo>
                    <a:pt x="4" y="17"/>
                  </a:moveTo>
                  <a:cubicBezTo>
                    <a:pt x="0" y="12"/>
                    <a:pt x="0" y="7"/>
                    <a:pt x="2" y="1"/>
                  </a:cubicBezTo>
                  <a:cubicBezTo>
                    <a:pt x="4" y="0"/>
                    <a:pt x="7" y="1"/>
                    <a:pt x="9" y="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3" name="Freeform 116">
              <a:extLst>
                <a:ext uri="{FF2B5EF4-FFF2-40B4-BE49-F238E27FC236}">
                  <a16:creationId xmlns:a16="http://schemas.microsoft.com/office/drawing/2014/main" id="{FF2E1637-179F-4333-86BD-208BB55D9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859"/>
              <a:ext cx="31" cy="51"/>
            </a:xfrm>
            <a:custGeom>
              <a:avLst/>
              <a:gdLst>
                <a:gd name="T0" fmla="*/ 8 w 28"/>
                <a:gd name="T1" fmla="*/ 21 h 43"/>
                <a:gd name="T2" fmla="*/ 20 w 28"/>
                <a:gd name="T3" fmla="*/ 53 h 43"/>
                <a:gd name="T4" fmla="*/ 4 w 28"/>
                <a:gd name="T5" fmla="*/ 18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3">
                  <a:moveTo>
                    <a:pt x="5" y="13"/>
                  </a:moveTo>
                  <a:cubicBezTo>
                    <a:pt x="0" y="20"/>
                    <a:pt x="2" y="43"/>
                    <a:pt x="14" y="32"/>
                  </a:cubicBezTo>
                  <a:cubicBezTo>
                    <a:pt x="28" y="20"/>
                    <a:pt x="18" y="0"/>
                    <a:pt x="4" y="11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4" name="Freeform 117">
              <a:extLst>
                <a:ext uri="{FF2B5EF4-FFF2-40B4-BE49-F238E27FC236}">
                  <a16:creationId xmlns:a16="http://schemas.microsoft.com/office/drawing/2014/main" id="{1F74659F-22EE-42C3-A537-F90D4B07B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848"/>
              <a:ext cx="16" cy="15"/>
            </a:xfrm>
            <a:custGeom>
              <a:avLst/>
              <a:gdLst>
                <a:gd name="T0" fmla="*/ 4 w 15"/>
                <a:gd name="T1" fmla="*/ 6 h 12"/>
                <a:gd name="T2" fmla="*/ 18 w 15"/>
                <a:gd name="T3" fmla="*/ 8 h 12"/>
                <a:gd name="T4" fmla="*/ 0 w 15"/>
                <a:gd name="T5" fmla="*/ 2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">
                  <a:moveTo>
                    <a:pt x="4" y="3"/>
                  </a:moveTo>
                  <a:cubicBezTo>
                    <a:pt x="9" y="0"/>
                    <a:pt x="12" y="0"/>
                    <a:pt x="15" y="4"/>
                  </a:cubicBezTo>
                  <a:cubicBezTo>
                    <a:pt x="11" y="11"/>
                    <a:pt x="6" y="10"/>
                    <a:pt x="0" y="1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5" name="Freeform 118">
              <a:extLst>
                <a:ext uri="{FF2B5EF4-FFF2-40B4-BE49-F238E27FC236}">
                  <a16:creationId xmlns:a16="http://schemas.microsoft.com/office/drawing/2014/main" id="{C5CE402A-3E17-4A31-91F5-D0DCB00E6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856"/>
              <a:ext cx="104" cy="169"/>
            </a:xfrm>
            <a:custGeom>
              <a:avLst/>
              <a:gdLst>
                <a:gd name="T0" fmla="*/ 0 w 94"/>
                <a:gd name="T1" fmla="*/ 217 h 143"/>
                <a:gd name="T2" fmla="*/ 72 w 94"/>
                <a:gd name="T3" fmla="*/ 92 h 143"/>
                <a:gd name="T4" fmla="*/ 127 w 94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43">
                  <a:moveTo>
                    <a:pt x="0" y="132"/>
                  </a:moveTo>
                  <a:cubicBezTo>
                    <a:pt x="38" y="143"/>
                    <a:pt x="64" y="86"/>
                    <a:pt x="53" y="56"/>
                  </a:cubicBezTo>
                  <a:cubicBezTo>
                    <a:pt x="75" y="53"/>
                    <a:pt x="85" y="18"/>
                    <a:pt x="9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6" name="Line 119">
              <a:extLst>
                <a:ext uri="{FF2B5EF4-FFF2-40B4-BE49-F238E27FC236}">
                  <a16:creationId xmlns:a16="http://schemas.microsoft.com/office/drawing/2014/main" id="{62FCCC07-D276-4172-960E-FC07D53DD0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15" y="817"/>
              <a:ext cx="7" cy="1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7" name="Freeform 120">
              <a:extLst>
                <a:ext uri="{FF2B5EF4-FFF2-40B4-BE49-F238E27FC236}">
                  <a16:creationId xmlns:a16="http://schemas.microsoft.com/office/drawing/2014/main" id="{D2293E4A-3178-498F-A72C-4F5F00B22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814"/>
              <a:ext cx="13" cy="7"/>
            </a:xfrm>
            <a:custGeom>
              <a:avLst/>
              <a:gdLst>
                <a:gd name="T0" fmla="*/ 0 w 11"/>
                <a:gd name="T1" fmla="*/ 2 h 6"/>
                <a:gd name="T2" fmla="*/ 18 w 11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6" y="0"/>
                    <a:pt x="9" y="1"/>
                    <a:pt x="11" y="6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8" name="Freeform 121">
              <a:extLst>
                <a:ext uri="{FF2B5EF4-FFF2-40B4-BE49-F238E27FC236}">
                  <a16:creationId xmlns:a16="http://schemas.microsoft.com/office/drawing/2014/main" id="{FAC0628B-82C7-49F5-8BB9-960C204A0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5" y="817"/>
              <a:ext cx="13" cy="14"/>
            </a:xfrm>
            <a:custGeom>
              <a:avLst/>
              <a:gdLst>
                <a:gd name="T0" fmla="*/ 0 w 12"/>
                <a:gd name="T1" fmla="*/ 2 h 12"/>
                <a:gd name="T2" fmla="*/ 15 w 12"/>
                <a:gd name="T3" fmla="*/ 0 h 12"/>
                <a:gd name="T4" fmla="*/ 5 w 12"/>
                <a:gd name="T5" fmla="*/ 19 h 12"/>
                <a:gd name="T6" fmla="*/ 4 w 12"/>
                <a:gd name="T7" fmla="*/ 7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2"/>
                  </a:moveTo>
                  <a:cubicBezTo>
                    <a:pt x="4" y="1"/>
                    <a:pt x="8" y="2"/>
                    <a:pt x="12" y="0"/>
                  </a:cubicBezTo>
                  <a:cubicBezTo>
                    <a:pt x="11" y="9"/>
                    <a:pt x="12" y="7"/>
                    <a:pt x="5" y="12"/>
                  </a:cubicBezTo>
                  <a:cubicBezTo>
                    <a:pt x="3" y="9"/>
                    <a:pt x="3" y="7"/>
                    <a:pt x="4" y="4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79" name="Freeform 122">
              <a:extLst>
                <a:ext uri="{FF2B5EF4-FFF2-40B4-BE49-F238E27FC236}">
                  <a16:creationId xmlns:a16="http://schemas.microsoft.com/office/drawing/2014/main" id="{9AE22829-ED6B-4317-B0D9-456AD92C1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872"/>
              <a:ext cx="64" cy="25"/>
            </a:xfrm>
            <a:custGeom>
              <a:avLst/>
              <a:gdLst>
                <a:gd name="T0" fmla="*/ 78 w 58"/>
                <a:gd name="T1" fmla="*/ 0 h 21"/>
                <a:gd name="T2" fmla="*/ 0 w 58"/>
                <a:gd name="T3" fmla="*/ 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21">
                  <a:moveTo>
                    <a:pt x="58" y="0"/>
                  </a:moveTo>
                  <a:cubicBezTo>
                    <a:pt x="40" y="13"/>
                    <a:pt x="17" y="21"/>
                    <a:pt x="0" y="3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123">
            <a:extLst>
              <a:ext uri="{FF2B5EF4-FFF2-40B4-BE49-F238E27FC236}">
                <a16:creationId xmlns:a16="http://schemas.microsoft.com/office/drawing/2014/main" id="{926661FB-5208-4725-97B8-D8D30E998280}"/>
              </a:ext>
            </a:extLst>
          </p:cNvPr>
          <p:cNvGrpSpPr>
            <a:grpSpLocks/>
          </p:cNvGrpSpPr>
          <p:nvPr/>
        </p:nvGrpSpPr>
        <p:grpSpPr bwMode="auto">
          <a:xfrm>
            <a:off x="2289175" y="3883025"/>
            <a:ext cx="2171700" cy="1141413"/>
            <a:chOff x="482" y="2446"/>
            <a:chExt cx="1368" cy="719"/>
          </a:xfrm>
        </p:grpSpPr>
        <p:sp>
          <p:nvSpPr>
            <p:cNvPr id="42805" name="Freeform 124">
              <a:extLst>
                <a:ext uri="{FF2B5EF4-FFF2-40B4-BE49-F238E27FC236}">
                  <a16:creationId xmlns:a16="http://schemas.microsoft.com/office/drawing/2014/main" id="{0611B9AF-123D-4C04-9651-785CBE04C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446"/>
              <a:ext cx="1368" cy="719"/>
            </a:xfrm>
            <a:custGeom>
              <a:avLst/>
              <a:gdLst>
                <a:gd name="T0" fmla="*/ 0 w 1231"/>
                <a:gd name="T1" fmla="*/ 1009 h 607"/>
                <a:gd name="T2" fmla="*/ 1689 w 1231"/>
                <a:gd name="T3" fmla="*/ 1009 h 607"/>
                <a:gd name="T4" fmla="*/ 1689 w 1231"/>
                <a:gd name="T5" fmla="*/ 2 h 607"/>
                <a:gd name="T6" fmla="*/ 1678 w 1231"/>
                <a:gd name="T7" fmla="*/ 2 h 607"/>
                <a:gd name="T8" fmla="*/ 1512 w 1231"/>
                <a:gd name="T9" fmla="*/ 137 h 607"/>
                <a:gd name="T10" fmla="*/ 1187 w 1231"/>
                <a:gd name="T11" fmla="*/ 309 h 607"/>
                <a:gd name="T12" fmla="*/ 711 w 1231"/>
                <a:gd name="T13" fmla="*/ 64 h 607"/>
                <a:gd name="T14" fmla="*/ 579 w 1231"/>
                <a:gd name="T15" fmla="*/ 2 h 607"/>
                <a:gd name="T16" fmla="*/ 369 w 1231"/>
                <a:gd name="T17" fmla="*/ 6 h 607"/>
                <a:gd name="T18" fmla="*/ 88 w 1231"/>
                <a:gd name="T19" fmla="*/ 51 h 607"/>
                <a:gd name="T20" fmla="*/ 0 w 1231"/>
                <a:gd name="T21" fmla="*/ 64 h 607"/>
                <a:gd name="T22" fmla="*/ 0 w 1231"/>
                <a:gd name="T23" fmla="*/ 1009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0" y="607"/>
                  </a:move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3" y="2"/>
                    <a:pt x="1223" y="2"/>
                    <a:pt x="1223" y="2"/>
                  </a:cubicBezTo>
                  <a:cubicBezTo>
                    <a:pt x="1152" y="2"/>
                    <a:pt x="1138" y="52"/>
                    <a:pt x="1102" y="83"/>
                  </a:cubicBezTo>
                  <a:cubicBezTo>
                    <a:pt x="1033" y="144"/>
                    <a:pt x="963" y="194"/>
                    <a:pt x="865" y="186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4" y="30"/>
                  </a:cubicBezTo>
                  <a:cubicBezTo>
                    <a:pt x="39" y="31"/>
                    <a:pt x="18" y="34"/>
                    <a:pt x="0" y="39"/>
                  </a:cubicBezTo>
                  <a:lnTo>
                    <a:pt x="0" y="607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6" name="Freeform 125">
              <a:extLst>
                <a:ext uri="{FF2B5EF4-FFF2-40B4-BE49-F238E27FC236}">
                  <a16:creationId xmlns:a16="http://schemas.microsoft.com/office/drawing/2014/main" id="{7F808331-EB15-41EE-916B-03448F392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448"/>
              <a:ext cx="890" cy="241"/>
            </a:xfrm>
            <a:custGeom>
              <a:avLst/>
              <a:gdLst>
                <a:gd name="T0" fmla="*/ 0 w 801"/>
                <a:gd name="T1" fmla="*/ 0 h 203"/>
                <a:gd name="T2" fmla="*/ 126 w 801"/>
                <a:gd name="T3" fmla="*/ 72 h 203"/>
                <a:gd name="T4" fmla="*/ 608 w 801"/>
                <a:gd name="T5" fmla="*/ 324 h 203"/>
                <a:gd name="T6" fmla="*/ 942 w 801"/>
                <a:gd name="T7" fmla="*/ 150 h 203"/>
                <a:gd name="T8" fmla="*/ 979 w 801"/>
                <a:gd name="T9" fmla="*/ 100 h 203"/>
                <a:gd name="T10" fmla="*/ 1099 w 801"/>
                <a:gd name="T11" fmla="*/ 0 h 203"/>
                <a:gd name="T12" fmla="*/ 1099 w 801"/>
                <a:gd name="T13" fmla="*/ 0 h 203"/>
                <a:gd name="T14" fmla="*/ 933 w 801"/>
                <a:gd name="T15" fmla="*/ 135 h 203"/>
                <a:gd name="T16" fmla="*/ 608 w 801"/>
                <a:gd name="T17" fmla="*/ 307 h 203"/>
                <a:gd name="T18" fmla="*/ 132 w 801"/>
                <a:gd name="T19" fmla="*/ 62 h 203"/>
                <a:gd name="T20" fmla="*/ 0 w 801"/>
                <a:gd name="T21" fmla="*/ 0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1" h="203">
                  <a:moveTo>
                    <a:pt x="0" y="0"/>
                  </a:moveTo>
                  <a:cubicBezTo>
                    <a:pt x="39" y="9"/>
                    <a:pt x="75" y="25"/>
                    <a:pt x="92" y="43"/>
                  </a:cubicBezTo>
                  <a:cubicBezTo>
                    <a:pt x="194" y="150"/>
                    <a:pt x="337" y="185"/>
                    <a:pt x="443" y="194"/>
                  </a:cubicBezTo>
                  <a:cubicBezTo>
                    <a:pt x="548" y="203"/>
                    <a:pt x="624" y="145"/>
                    <a:pt x="687" y="89"/>
                  </a:cubicBezTo>
                  <a:cubicBezTo>
                    <a:pt x="697" y="80"/>
                    <a:pt x="706" y="70"/>
                    <a:pt x="714" y="60"/>
                  </a:cubicBezTo>
                  <a:cubicBezTo>
                    <a:pt x="735" y="33"/>
                    <a:pt x="754" y="0"/>
                    <a:pt x="801" y="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730" y="0"/>
                    <a:pt x="716" y="50"/>
                    <a:pt x="680" y="81"/>
                  </a:cubicBezTo>
                  <a:cubicBezTo>
                    <a:pt x="611" y="142"/>
                    <a:pt x="541" y="192"/>
                    <a:pt x="443" y="184"/>
                  </a:cubicBezTo>
                  <a:cubicBezTo>
                    <a:pt x="326" y="173"/>
                    <a:pt x="190" y="136"/>
                    <a:pt x="96" y="37"/>
                  </a:cubicBezTo>
                  <a:cubicBezTo>
                    <a:pt x="76" y="16"/>
                    <a:pt x="42" y="9"/>
                    <a:pt x="0" y="0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7" name="Freeform 126">
              <a:extLst>
                <a:ext uri="{FF2B5EF4-FFF2-40B4-BE49-F238E27FC236}">
                  <a16:creationId xmlns:a16="http://schemas.microsoft.com/office/drawing/2014/main" id="{E64B9F70-B8B2-4603-B102-FDB36830E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2655"/>
              <a:ext cx="90" cy="57"/>
            </a:xfrm>
            <a:custGeom>
              <a:avLst/>
              <a:gdLst>
                <a:gd name="T0" fmla="*/ 57 w 81"/>
                <a:gd name="T1" fmla="*/ 36 h 48"/>
                <a:gd name="T2" fmla="*/ 59 w 81"/>
                <a:gd name="T3" fmla="*/ 81 h 48"/>
                <a:gd name="T4" fmla="*/ 69 w 81"/>
                <a:gd name="T5" fmla="*/ 3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48">
                  <a:moveTo>
                    <a:pt x="41" y="21"/>
                  </a:moveTo>
                  <a:cubicBezTo>
                    <a:pt x="22" y="0"/>
                    <a:pt x="0" y="48"/>
                    <a:pt x="43" y="48"/>
                  </a:cubicBezTo>
                  <a:cubicBezTo>
                    <a:pt x="81" y="47"/>
                    <a:pt x="66" y="10"/>
                    <a:pt x="50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8" name="Freeform 127">
              <a:extLst>
                <a:ext uri="{FF2B5EF4-FFF2-40B4-BE49-F238E27FC236}">
                  <a16:creationId xmlns:a16="http://schemas.microsoft.com/office/drawing/2014/main" id="{BED02ACE-4A24-4E3D-B20E-4DAE3046A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2700"/>
              <a:ext cx="27" cy="22"/>
            </a:xfrm>
            <a:custGeom>
              <a:avLst/>
              <a:gdLst>
                <a:gd name="T0" fmla="*/ 9 w 24"/>
                <a:gd name="T1" fmla="*/ 22 h 18"/>
                <a:gd name="T2" fmla="*/ 3 w 24"/>
                <a:gd name="T3" fmla="*/ 7 h 18"/>
                <a:gd name="T4" fmla="*/ 30 w 24"/>
                <a:gd name="T5" fmla="*/ 1 h 18"/>
                <a:gd name="T6" fmla="*/ 26 w 24"/>
                <a:gd name="T7" fmla="*/ 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6" y="12"/>
                  </a:moveTo>
                  <a:cubicBezTo>
                    <a:pt x="1" y="10"/>
                    <a:pt x="0" y="8"/>
                    <a:pt x="3" y="4"/>
                  </a:cubicBezTo>
                  <a:cubicBezTo>
                    <a:pt x="10" y="0"/>
                    <a:pt x="13" y="0"/>
                    <a:pt x="21" y="1"/>
                  </a:cubicBezTo>
                  <a:cubicBezTo>
                    <a:pt x="24" y="8"/>
                    <a:pt x="22" y="12"/>
                    <a:pt x="18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9" name="Freeform 128">
              <a:extLst>
                <a:ext uri="{FF2B5EF4-FFF2-40B4-BE49-F238E27FC236}">
                  <a16:creationId xmlns:a16="http://schemas.microsoft.com/office/drawing/2014/main" id="{50362D94-53B0-4707-B984-30F791ED5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2622"/>
              <a:ext cx="145" cy="139"/>
            </a:xfrm>
            <a:custGeom>
              <a:avLst/>
              <a:gdLst>
                <a:gd name="T0" fmla="*/ 50 w 131"/>
                <a:gd name="T1" fmla="*/ 143 h 117"/>
                <a:gd name="T2" fmla="*/ 125 w 131"/>
                <a:gd name="T3" fmla="*/ 149 h 117"/>
                <a:gd name="T4" fmla="*/ 17 w 131"/>
                <a:gd name="T5" fmla="*/ 96 h 117"/>
                <a:gd name="T6" fmla="*/ 162 w 131"/>
                <a:gd name="T7" fmla="*/ 150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1" h="117">
                  <a:moveTo>
                    <a:pt x="37" y="85"/>
                  </a:moveTo>
                  <a:cubicBezTo>
                    <a:pt x="54" y="34"/>
                    <a:pt x="131" y="49"/>
                    <a:pt x="92" y="88"/>
                  </a:cubicBezTo>
                  <a:cubicBezTo>
                    <a:pt x="80" y="67"/>
                    <a:pt x="26" y="0"/>
                    <a:pt x="13" y="57"/>
                  </a:cubicBezTo>
                  <a:cubicBezTo>
                    <a:pt x="0" y="117"/>
                    <a:pt x="90" y="106"/>
                    <a:pt x="119" y="8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0" name="Freeform 129">
              <a:extLst>
                <a:ext uri="{FF2B5EF4-FFF2-40B4-BE49-F238E27FC236}">
                  <a16:creationId xmlns:a16="http://schemas.microsoft.com/office/drawing/2014/main" id="{B429BAE2-E7BA-43A3-AB19-F777F248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709"/>
              <a:ext cx="20" cy="23"/>
            </a:xfrm>
            <a:custGeom>
              <a:avLst/>
              <a:gdLst>
                <a:gd name="T0" fmla="*/ 24 w 18"/>
                <a:gd name="T1" fmla="*/ 24 h 20"/>
                <a:gd name="T2" fmla="*/ 2 w 18"/>
                <a:gd name="T3" fmla="*/ 0 h 20"/>
                <a:gd name="T4" fmla="*/ 24 w 18"/>
                <a:gd name="T5" fmla="*/ 14 h 20"/>
                <a:gd name="T6" fmla="*/ 13 w 18"/>
                <a:gd name="T7" fmla="*/ 1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18" y="16"/>
                  </a:moveTo>
                  <a:cubicBezTo>
                    <a:pt x="8" y="11"/>
                    <a:pt x="0" y="16"/>
                    <a:pt x="2" y="0"/>
                  </a:cubicBezTo>
                  <a:cubicBezTo>
                    <a:pt x="7" y="2"/>
                    <a:pt x="12" y="6"/>
                    <a:pt x="18" y="9"/>
                  </a:cubicBezTo>
                  <a:cubicBezTo>
                    <a:pt x="15" y="20"/>
                    <a:pt x="9" y="12"/>
                    <a:pt x="10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1" name="Freeform 130">
              <a:extLst>
                <a:ext uri="{FF2B5EF4-FFF2-40B4-BE49-F238E27FC236}">
                  <a16:creationId xmlns:a16="http://schemas.microsoft.com/office/drawing/2014/main" id="{0F8847B0-30C2-48B7-B361-E3A8FC20C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2654"/>
              <a:ext cx="72" cy="78"/>
            </a:xfrm>
            <a:custGeom>
              <a:avLst/>
              <a:gdLst>
                <a:gd name="T0" fmla="*/ 21 w 65"/>
                <a:gd name="T1" fmla="*/ 83 h 66"/>
                <a:gd name="T2" fmla="*/ 52 w 65"/>
                <a:gd name="T3" fmla="*/ 20 h 66"/>
                <a:gd name="T4" fmla="*/ 48 w 65"/>
                <a:gd name="T5" fmla="*/ 109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6">
                  <a:moveTo>
                    <a:pt x="15" y="50"/>
                  </a:moveTo>
                  <a:cubicBezTo>
                    <a:pt x="0" y="31"/>
                    <a:pt x="9" y="0"/>
                    <a:pt x="38" y="12"/>
                  </a:cubicBezTo>
                  <a:cubicBezTo>
                    <a:pt x="65" y="24"/>
                    <a:pt x="56" y="65"/>
                    <a:pt x="35" y="6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2" name="Freeform 131">
              <a:extLst>
                <a:ext uri="{FF2B5EF4-FFF2-40B4-BE49-F238E27FC236}">
                  <a16:creationId xmlns:a16="http://schemas.microsoft.com/office/drawing/2014/main" id="{F981289B-9D97-4D41-B606-4DED29647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883"/>
              <a:ext cx="38" cy="19"/>
            </a:xfrm>
            <a:custGeom>
              <a:avLst/>
              <a:gdLst>
                <a:gd name="T0" fmla="*/ 47 w 34"/>
                <a:gd name="T1" fmla="*/ 6 h 16"/>
                <a:gd name="T2" fmla="*/ 0 w 34"/>
                <a:gd name="T3" fmla="*/ 17 h 16"/>
                <a:gd name="T4" fmla="*/ 20 w 34"/>
                <a:gd name="T5" fmla="*/ 27 h 16"/>
                <a:gd name="T6" fmla="*/ 10 w 34"/>
                <a:gd name="T7" fmla="*/ 6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6">
                  <a:moveTo>
                    <a:pt x="34" y="3"/>
                  </a:moveTo>
                  <a:cubicBezTo>
                    <a:pt x="21" y="0"/>
                    <a:pt x="8" y="1"/>
                    <a:pt x="0" y="10"/>
                  </a:cubicBezTo>
                  <a:cubicBezTo>
                    <a:pt x="5" y="13"/>
                    <a:pt x="9" y="14"/>
                    <a:pt x="14" y="16"/>
                  </a:cubicBezTo>
                  <a:cubicBezTo>
                    <a:pt x="15" y="9"/>
                    <a:pt x="7" y="7"/>
                    <a:pt x="7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3" name="Freeform 132">
              <a:extLst>
                <a:ext uri="{FF2B5EF4-FFF2-40B4-BE49-F238E27FC236}">
                  <a16:creationId xmlns:a16="http://schemas.microsoft.com/office/drawing/2014/main" id="{5220CE73-E307-4B6A-A0A4-40DABA391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2877"/>
              <a:ext cx="74" cy="60"/>
            </a:xfrm>
            <a:custGeom>
              <a:avLst/>
              <a:gdLst>
                <a:gd name="T0" fmla="*/ 0 w 67"/>
                <a:gd name="T1" fmla="*/ 25 h 51"/>
                <a:gd name="T2" fmla="*/ 34 w 67"/>
                <a:gd name="T3" fmla="*/ 0 h 51"/>
                <a:gd name="T4" fmla="*/ 74 w 67"/>
                <a:gd name="T5" fmla="*/ 84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51">
                  <a:moveTo>
                    <a:pt x="0" y="15"/>
                  </a:moveTo>
                  <a:cubicBezTo>
                    <a:pt x="18" y="35"/>
                    <a:pt x="50" y="12"/>
                    <a:pt x="25" y="0"/>
                  </a:cubicBezTo>
                  <a:cubicBezTo>
                    <a:pt x="27" y="26"/>
                    <a:pt x="67" y="21"/>
                    <a:pt x="55" y="5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4" name="Freeform 133">
              <a:extLst>
                <a:ext uri="{FF2B5EF4-FFF2-40B4-BE49-F238E27FC236}">
                  <a16:creationId xmlns:a16="http://schemas.microsoft.com/office/drawing/2014/main" id="{DCD8404E-785F-458C-B33C-E82A3199F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872"/>
              <a:ext cx="57" cy="68"/>
            </a:xfrm>
            <a:custGeom>
              <a:avLst/>
              <a:gdLst>
                <a:gd name="T0" fmla="*/ 22 w 52"/>
                <a:gd name="T1" fmla="*/ 45 h 57"/>
                <a:gd name="T2" fmla="*/ 68 w 52"/>
                <a:gd name="T3" fmla="*/ 27 h 57"/>
                <a:gd name="T4" fmla="*/ 11 w 52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7">
                  <a:moveTo>
                    <a:pt x="16" y="27"/>
                  </a:moveTo>
                  <a:cubicBezTo>
                    <a:pt x="16" y="4"/>
                    <a:pt x="36" y="1"/>
                    <a:pt x="52" y="16"/>
                  </a:cubicBezTo>
                  <a:cubicBezTo>
                    <a:pt x="48" y="57"/>
                    <a:pt x="0" y="38"/>
                    <a:pt x="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5" name="Freeform 134">
              <a:extLst>
                <a:ext uri="{FF2B5EF4-FFF2-40B4-BE49-F238E27FC236}">
                  <a16:creationId xmlns:a16="http://schemas.microsoft.com/office/drawing/2014/main" id="{F65952D5-2128-47DF-8533-7B9D927D7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853"/>
              <a:ext cx="27" cy="14"/>
            </a:xfrm>
            <a:custGeom>
              <a:avLst/>
              <a:gdLst>
                <a:gd name="T0" fmla="*/ 0 w 24"/>
                <a:gd name="T1" fmla="*/ 19 h 12"/>
                <a:gd name="T2" fmla="*/ 34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7" y="5"/>
                    <a:pt x="14" y="1"/>
                    <a:pt x="24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6" name="Freeform 135">
              <a:extLst>
                <a:ext uri="{FF2B5EF4-FFF2-40B4-BE49-F238E27FC236}">
                  <a16:creationId xmlns:a16="http://schemas.microsoft.com/office/drawing/2014/main" id="{CDF367CC-6A0A-40D6-A710-73EEAE596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744"/>
              <a:ext cx="18" cy="28"/>
            </a:xfrm>
            <a:custGeom>
              <a:avLst/>
              <a:gdLst>
                <a:gd name="T0" fmla="*/ 18 w 16"/>
                <a:gd name="T1" fmla="*/ 0 h 23"/>
                <a:gd name="T2" fmla="*/ 1 w 16"/>
                <a:gd name="T3" fmla="*/ 28 h 23"/>
                <a:gd name="T4" fmla="*/ 23 w 16"/>
                <a:gd name="T5" fmla="*/ 2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6" y="7"/>
                    <a:pt x="0" y="6"/>
                    <a:pt x="1" y="16"/>
                  </a:cubicBezTo>
                  <a:cubicBezTo>
                    <a:pt x="10" y="23"/>
                    <a:pt x="9" y="15"/>
                    <a:pt x="16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7" name="Line 136">
              <a:extLst>
                <a:ext uri="{FF2B5EF4-FFF2-40B4-BE49-F238E27FC236}">
                  <a16:creationId xmlns:a16="http://schemas.microsoft.com/office/drawing/2014/main" id="{1AE62A1C-116E-4427-B6B6-B03865CD58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33" y="2768"/>
              <a:ext cx="8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8" name="Freeform 137">
              <a:extLst>
                <a:ext uri="{FF2B5EF4-FFF2-40B4-BE49-F238E27FC236}">
                  <a16:creationId xmlns:a16="http://schemas.microsoft.com/office/drawing/2014/main" id="{6C58F229-9BF1-4429-82FE-B60B18E69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920"/>
              <a:ext cx="20" cy="21"/>
            </a:xfrm>
            <a:custGeom>
              <a:avLst/>
              <a:gdLst>
                <a:gd name="T0" fmla="*/ 22 w 18"/>
                <a:gd name="T1" fmla="*/ 2 h 18"/>
                <a:gd name="T2" fmla="*/ 0 w 18"/>
                <a:gd name="T3" fmla="*/ 11 h 18"/>
                <a:gd name="T4" fmla="*/ 24 w 18"/>
                <a:gd name="T5" fmla="*/ 21 h 18"/>
                <a:gd name="T6" fmla="*/ 11 w 18"/>
                <a:gd name="T7" fmla="*/ 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6" y="2"/>
                  </a:moveTo>
                  <a:cubicBezTo>
                    <a:pt x="9" y="0"/>
                    <a:pt x="4" y="2"/>
                    <a:pt x="0" y="7"/>
                  </a:cubicBezTo>
                  <a:cubicBezTo>
                    <a:pt x="11" y="18"/>
                    <a:pt x="0" y="15"/>
                    <a:pt x="18" y="13"/>
                  </a:cubicBezTo>
                  <a:cubicBezTo>
                    <a:pt x="18" y="7"/>
                    <a:pt x="14" y="4"/>
                    <a:pt x="8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19" name="Freeform 138">
              <a:extLst>
                <a:ext uri="{FF2B5EF4-FFF2-40B4-BE49-F238E27FC236}">
                  <a16:creationId xmlns:a16="http://schemas.microsoft.com/office/drawing/2014/main" id="{998B16A7-EFC2-42DE-A780-FD449A354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1" y="2997"/>
              <a:ext cx="8" cy="9"/>
            </a:xfrm>
            <a:custGeom>
              <a:avLst/>
              <a:gdLst>
                <a:gd name="T0" fmla="*/ 0 w 7"/>
                <a:gd name="T1" fmla="*/ 11 h 8"/>
                <a:gd name="T2" fmla="*/ 10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1" y="3"/>
                    <a:pt x="3" y="1"/>
                    <a:pt x="7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0" name="Freeform 139">
              <a:extLst>
                <a:ext uri="{FF2B5EF4-FFF2-40B4-BE49-F238E27FC236}">
                  <a16:creationId xmlns:a16="http://schemas.microsoft.com/office/drawing/2014/main" id="{DD7CE6D6-150E-41EB-AA11-DF23CFCCF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2794"/>
              <a:ext cx="67" cy="62"/>
            </a:xfrm>
            <a:custGeom>
              <a:avLst/>
              <a:gdLst>
                <a:gd name="T0" fmla="*/ 77 w 61"/>
                <a:gd name="T1" fmla="*/ 20 h 52"/>
                <a:gd name="T2" fmla="*/ 36 w 61"/>
                <a:gd name="T3" fmla="*/ 67 h 52"/>
                <a:gd name="T4" fmla="*/ 51 w 6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2">
                  <a:moveTo>
                    <a:pt x="58" y="12"/>
                  </a:moveTo>
                  <a:cubicBezTo>
                    <a:pt x="38" y="3"/>
                    <a:pt x="0" y="26"/>
                    <a:pt x="27" y="39"/>
                  </a:cubicBezTo>
                  <a:cubicBezTo>
                    <a:pt x="54" y="52"/>
                    <a:pt x="61" y="13"/>
                    <a:pt x="3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1" name="Freeform 140">
              <a:extLst>
                <a:ext uri="{FF2B5EF4-FFF2-40B4-BE49-F238E27FC236}">
                  <a16:creationId xmlns:a16="http://schemas.microsoft.com/office/drawing/2014/main" id="{30DE1F05-8740-412C-B3CC-2EE2BB85C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858"/>
              <a:ext cx="20" cy="15"/>
            </a:xfrm>
            <a:custGeom>
              <a:avLst/>
              <a:gdLst>
                <a:gd name="T0" fmla="*/ 0 w 18"/>
                <a:gd name="T1" fmla="*/ 8 h 13"/>
                <a:gd name="T2" fmla="*/ 21 w 18"/>
                <a:gd name="T3" fmla="*/ 2 h 13"/>
                <a:gd name="T4" fmla="*/ 11 w 18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0" y="5"/>
                  </a:moveTo>
                  <a:cubicBezTo>
                    <a:pt x="5" y="1"/>
                    <a:pt x="10" y="0"/>
                    <a:pt x="15" y="2"/>
                  </a:cubicBezTo>
                  <a:cubicBezTo>
                    <a:pt x="18" y="12"/>
                    <a:pt x="12" y="9"/>
                    <a:pt x="8" y="1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2" name="Freeform 141">
              <a:extLst>
                <a:ext uri="{FF2B5EF4-FFF2-40B4-BE49-F238E27FC236}">
                  <a16:creationId xmlns:a16="http://schemas.microsoft.com/office/drawing/2014/main" id="{4A7ADB06-388D-493E-ABDD-945F79EF8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530"/>
              <a:ext cx="48" cy="35"/>
            </a:xfrm>
            <a:custGeom>
              <a:avLst/>
              <a:gdLst>
                <a:gd name="T0" fmla="*/ 31 w 43"/>
                <a:gd name="T1" fmla="*/ 22 h 30"/>
                <a:gd name="T2" fmla="*/ 8 w 43"/>
                <a:gd name="T3" fmla="*/ 11 h 30"/>
                <a:gd name="T4" fmla="*/ 3 w 43"/>
                <a:gd name="T5" fmla="*/ 34 h 30"/>
                <a:gd name="T6" fmla="*/ 58 w 43"/>
                <a:gd name="T7" fmla="*/ 47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22" y="14"/>
                  </a:moveTo>
                  <a:cubicBezTo>
                    <a:pt x="16" y="9"/>
                    <a:pt x="19" y="0"/>
                    <a:pt x="5" y="7"/>
                  </a:cubicBezTo>
                  <a:cubicBezTo>
                    <a:pt x="1" y="11"/>
                    <a:pt x="0" y="16"/>
                    <a:pt x="3" y="21"/>
                  </a:cubicBezTo>
                  <a:cubicBezTo>
                    <a:pt x="12" y="22"/>
                    <a:pt x="43" y="30"/>
                    <a:pt x="42" y="29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3" name="Freeform 142">
              <a:extLst>
                <a:ext uri="{FF2B5EF4-FFF2-40B4-BE49-F238E27FC236}">
                  <a16:creationId xmlns:a16="http://schemas.microsoft.com/office/drawing/2014/main" id="{07493F94-1352-4043-AC9D-56E52FBC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2518"/>
              <a:ext cx="24" cy="28"/>
            </a:xfrm>
            <a:custGeom>
              <a:avLst/>
              <a:gdLst>
                <a:gd name="T0" fmla="*/ 28 w 22"/>
                <a:gd name="T1" fmla="*/ 0 h 24"/>
                <a:gd name="T2" fmla="*/ 10 w 22"/>
                <a:gd name="T3" fmla="*/ 39 h 24"/>
                <a:gd name="T4" fmla="*/ 25 w 22"/>
                <a:gd name="T5" fmla="*/ 2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8" y="4"/>
                    <a:pt x="0" y="6"/>
                    <a:pt x="7" y="24"/>
                  </a:cubicBezTo>
                  <a:cubicBezTo>
                    <a:pt x="10" y="22"/>
                    <a:pt x="21" y="13"/>
                    <a:pt x="19" y="16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4" name="Freeform 143">
              <a:extLst>
                <a:ext uri="{FF2B5EF4-FFF2-40B4-BE49-F238E27FC236}">
                  <a16:creationId xmlns:a16="http://schemas.microsoft.com/office/drawing/2014/main" id="{FFE28459-2C08-4B3C-83C7-FA210911D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2664"/>
              <a:ext cx="10" cy="8"/>
            </a:xfrm>
            <a:custGeom>
              <a:avLst/>
              <a:gdLst>
                <a:gd name="T0" fmla="*/ 2 w 9"/>
                <a:gd name="T1" fmla="*/ 10 h 7"/>
                <a:gd name="T2" fmla="*/ 12 w 9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2" y="7"/>
                  </a:moveTo>
                  <a:cubicBezTo>
                    <a:pt x="0" y="0"/>
                    <a:pt x="5" y="4"/>
                    <a:pt x="9" y="7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5" name="Freeform 144">
              <a:extLst>
                <a:ext uri="{FF2B5EF4-FFF2-40B4-BE49-F238E27FC236}">
                  <a16:creationId xmlns:a16="http://schemas.microsoft.com/office/drawing/2014/main" id="{52AF5A10-78E2-4418-BDE4-998A0A85B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2992"/>
              <a:ext cx="28" cy="33"/>
            </a:xfrm>
            <a:custGeom>
              <a:avLst/>
              <a:gdLst>
                <a:gd name="T0" fmla="*/ 35 w 25"/>
                <a:gd name="T1" fmla="*/ 46 h 28"/>
                <a:gd name="T2" fmla="*/ 0 w 25"/>
                <a:gd name="T3" fmla="*/ 17 h 28"/>
                <a:gd name="T4" fmla="*/ 35 w 25"/>
                <a:gd name="T5" fmla="*/ 8 h 28"/>
                <a:gd name="T6" fmla="*/ 15 w 25"/>
                <a:gd name="T7" fmla="*/ 37 h 28"/>
                <a:gd name="T8" fmla="*/ 19 w 25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8">
                  <a:moveTo>
                    <a:pt x="25" y="28"/>
                  </a:moveTo>
                  <a:cubicBezTo>
                    <a:pt x="15" y="27"/>
                    <a:pt x="5" y="21"/>
                    <a:pt x="0" y="10"/>
                  </a:cubicBezTo>
                  <a:cubicBezTo>
                    <a:pt x="11" y="0"/>
                    <a:pt x="13" y="2"/>
                    <a:pt x="25" y="5"/>
                  </a:cubicBezTo>
                  <a:cubicBezTo>
                    <a:pt x="20" y="15"/>
                    <a:pt x="18" y="16"/>
                    <a:pt x="11" y="22"/>
                  </a:cubicBezTo>
                  <a:cubicBezTo>
                    <a:pt x="10" y="15"/>
                    <a:pt x="12" y="11"/>
                    <a:pt x="13" y="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6" name="Freeform 145">
              <a:extLst>
                <a:ext uri="{FF2B5EF4-FFF2-40B4-BE49-F238E27FC236}">
                  <a16:creationId xmlns:a16="http://schemas.microsoft.com/office/drawing/2014/main" id="{4AC59495-89FD-48C2-97F9-454929F12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2930"/>
              <a:ext cx="156" cy="141"/>
            </a:xfrm>
            <a:custGeom>
              <a:avLst/>
              <a:gdLst>
                <a:gd name="T0" fmla="*/ 140 w 140"/>
                <a:gd name="T1" fmla="*/ 69 h 119"/>
                <a:gd name="T2" fmla="*/ 117 w 140"/>
                <a:gd name="T3" fmla="*/ 96 h 119"/>
                <a:gd name="T4" fmla="*/ 194 w 140"/>
                <a:gd name="T5" fmla="*/ 96 h 119"/>
                <a:gd name="T6" fmla="*/ 172 w 140"/>
                <a:gd name="T7" fmla="*/ 153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119">
                  <a:moveTo>
                    <a:pt x="101" y="41"/>
                  </a:moveTo>
                  <a:cubicBezTo>
                    <a:pt x="91" y="43"/>
                    <a:pt x="86" y="48"/>
                    <a:pt x="84" y="57"/>
                  </a:cubicBezTo>
                  <a:cubicBezTo>
                    <a:pt x="98" y="73"/>
                    <a:pt x="128" y="77"/>
                    <a:pt x="140" y="57"/>
                  </a:cubicBezTo>
                  <a:cubicBezTo>
                    <a:pt x="120" y="0"/>
                    <a:pt x="0" y="119"/>
                    <a:pt x="124" y="9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7" name="Freeform 146">
              <a:extLst>
                <a:ext uri="{FF2B5EF4-FFF2-40B4-BE49-F238E27FC236}">
                  <a16:creationId xmlns:a16="http://schemas.microsoft.com/office/drawing/2014/main" id="{2D94DE7C-0076-4998-8A81-65B55D51B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019"/>
              <a:ext cx="36" cy="11"/>
            </a:xfrm>
            <a:custGeom>
              <a:avLst/>
              <a:gdLst>
                <a:gd name="T0" fmla="*/ 43 w 33"/>
                <a:gd name="T1" fmla="*/ 13 h 9"/>
                <a:gd name="T2" fmla="*/ 0 w 33"/>
                <a:gd name="T3" fmla="*/ 6 h 9"/>
                <a:gd name="T4" fmla="*/ 13 w 33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9">
                  <a:moveTo>
                    <a:pt x="33" y="7"/>
                  </a:moveTo>
                  <a:cubicBezTo>
                    <a:pt x="20" y="6"/>
                    <a:pt x="11" y="9"/>
                    <a:pt x="0" y="3"/>
                  </a:cubicBezTo>
                  <a:cubicBezTo>
                    <a:pt x="3" y="0"/>
                    <a:pt x="6" y="0"/>
                    <a:pt x="1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8" name="Freeform 147">
              <a:extLst>
                <a:ext uri="{FF2B5EF4-FFF2-40B4-BE49-F238E27FC236}">
                  <a16:creationId xmlns:a16="http://schemas.microsoft.com/office/drawing/2014/main" id="{A762DD9F-3189-4419-A182-286C1A7EF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2994"/>
              <a:ext cx="74" cy="127"/>
            </a:xfrm>
            <a:custGeom>
              <a:avLst/>
              <a:gdLst>
                <a:gd name="T0" fmla="*/ 38 w 66"/>
                <a:gd name="T1" fmla="*/ 75 h 107"/>
                <a:gd name="T2" fmla="*/ 15 w 66"/>
                <a:gd name="T3" fmla="*/ 47 h 107"/>
                <a:gd name="T4" fmla="*/ 2 w 66"/>
                <a:gd name="T5" fmla="*/ 77 h 107"/>
                <a:gd name="T6" fmla="*/ 15 w 66"/>
                <a:gd name="T7" fmla="*/ 7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07">
                  <a:moveTo>
                    <a:pt x="27" y="45"/>
                  </a:moveTo>
                  <a:cubicBezTo>
                    <a:pt x="18" y="41"/>
                    <a:pt x="10" y="45"/>
                    <a:pt x="11" y="29"/>
                  </a:cubicBezTo>
                  <a:cubicBezTo>
                    <a:pt x="66" y="0"/>
                    <a:pt x="36" y="107"/>
                    <a:pt x="2" y="46"/>
                  </a:cubicBezTo>
                  <a:cubicBezTo>
                    <a:pt x="0" y="36"/>
                    <a:pt x="6" y="45"/>
                    <a:pt x="11" y="4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29" name="Freeform 148">
              <a:extLst>
                <a:ext uri="{FF2B5EF4-FFF2-40B4-BE49-F238E27FC236}">
                  <a16:creationId xmlns:a16="http://schemas.microsoft.com/office/drawing/2014/main" id="{FC263CC2-78E3-4A50-973E-E822875FC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3036"/>
              <a:ext cx="14" cy="21"/>
            </a:xfrm>
            <a:custGeom>
              <a:avLst/>
              <a:gdLst>
                <a:gd name="T0" fmla="*/ 4 w 13"/>
                <a:gd name="T1" fmla="*/ 16 h 18"/>
                <a:gd name="T2" fmla="*/ 0 w 13"/>
                <a:gd name="T3" fmla="*/ 0 h 18"/>
                <a:gd name="T4" fmla="*/ 11 w 13"/>
                <a:gd name="T5" fmla="*/ 2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4" y="10"/>
                  </a:moveTo>
                  <a:cubicBezTo>
                    <a:pt x="3" y="7"/>
                    <a:pt x="1" y="4"/>
                    <a:pt x="0" y="0"/>
                  </a:cubicBezTo>
                  <a:cubicBezTo>
                    <a:pt x="13" y="3"/>
                    <a:pt x="7" y="10"/>
                    <a:pt x="8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0" name="Freeform 149">
              <a:extLst>
                <a:ext uri="{FF2B5EF4-FFF2-40B4-BE49-F238E27FC236}">
                  <a16:creationId xmlns:a16="http://schemas.microsoft.com/office/drawing/2014/main" id="{60D5FE63-A215-427C-8639-074FA68AA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3100"/>
              <a:ext cx="174" cy="65"/>
            </a:xfrm>
            <a:custGeom>
              <a:avLst/>
              <a:gdLst>
                <a:gd name="T0" fmla="*/ 184 w 156"/>
                <a:gd name="T1" fmla="*/ 61 h 55"/>
                <a:gd name="T2" fmla="*/ 184 w 156"/>
                <a:gd name="T3" fmla="*/ 61 h 55"/>
                <a:gd name="T4" fmla="*/ 166 w 156"/>
                <a:gd name="T5" fmla="*/ 52 h 55"/>
                <a:gd name="T6" fmla="*/ 39 w 156"/>
                <a:gd name="T7" fmla="*/ 33 h 55"/>
                <a:gd name="T8" fmla="*/ 0 w 156"/>
                <a:gd name="T9" fmla="*/ 91 h 55"/>
                <a:gd name="T10" fmla="*/ 216 w 156"/>
                <a:gd name="T11" fmla="*/ 91 h 55"/>
                <a:gd name="T12" fmla="*/ 184 w 156"/>
                <a:gd name="T13" fmla="*/ 61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55">
                  <a:moveTo>
                    <a:pt x="133" y="37"/>
                  </a:moveTo>
                  <a:cubicBezTo>
                    <a:pt x="133" y="37"/>
                    <a:pt x="133" y="37"/>
                    <a:pt x="133" y="37"/>
                  </a:cubicBezTo>
                  <a:cubicBezTo>
                    <a:pt x="130" y="37"/>
                    <a:pt x="124" y="33"/>
                    <a:pt x="120" y="31"/>
                  </a:cubicBezTo>
                  <a:cubicBezTo>
                    <a:pt x="98" y="19"/>
                    <a:pt x="62" y="0"/>
                    <a:pt x="28" y="20"/>
                  </a:cubicBezTo>
                  <a:cubicBezTo>
                    <a:pt x="18" y="26"/>
                    <a:pt x="6" y="37"/>
                    <a:pt x="0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0" y="47"/>
                    <a:pt x="142" y="41"/>
                    <a:pt x="133" y="3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1" name="Freeform 150">
              <a:extLst>
                <a:ext uri="{FF2B5EF4-FFF2-40B4-BE49-F238E27FC236}">
                  <a16:creationId xmlns:a16="http://schemas.microsoft.com/office/drawing/2014/main" id="{ABB79D0E-4167-4EFB-9B4C-82B464A3F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" y="3032"/>
              <a:ext cx="191" cy="133"/>
            </a:xfrm>
            <a:custGeom>
              <a:avLst/>
              <a:gdLst>
                <a:gd name="T0" fmla="*/ 200 w 172"/>
                <a:gd name="T1" fmla="*/ 24 h 112"/>
                <a:gd name="T2" fmla="*/ 139 w 172"/>
                <a:gd name="T3" fmla="*/ 2 h 112"/>
                <a:gd name="T4" fmla="*/ 91 w 172"/>
                <a:gd name="T5" fmla="*/ 36 h 112"/>
                <a:gd name="T6" fmla="*/ 0 w 172"/>
                <a:gd name="T7" fmla="*/ 188 h 112"/>
                <a:gd name="T8" fmla="*/ 235 w 172"/>
                <a:gd name="T9" fmla="*/ 188 h 112"/>
                <a:gd name="T10" fmla="*/ 223 w 172"/>
                <a:gd name="T11" fmla="*/ 121 h 112"/>
                <a:gd name="T12" fmla="*/ 228 w 172"/>
                <a:gd name="T13" fmla="*/ 89 h 112"/>
                <a:gd name="T14" fmla="*/ 200 w 172"/>
                <a:gd name="T15" fmla="*/ 2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12">
                  <a:moveTo>
                    <a:pt x="146" y="14"/>
                  </a:moveTo>
                  <a:cubicBezTo>
                    <a:pt x="133" y="5"/>
                    <a:pt x="118" y="0"/>
                    <a:pt x="102" y="2"/>
                  </a:cubicBezTo>
                  <a:cubicBezTo>
                    <a:pt x="88" y="3"/>
                    <a:pt x="75" y="10"/>
                    <a:pt x="67" y="21"/>
                  </a:cubicBezTo>
                  <a:cubicBezTo>
                    <a:pt x="27" y="32"/>
                    <a:pt x="1" y="76"/>
                    <a:pt x="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2" y="99"/>
                    <a:pt x="169" y="85"/>
                    <a:pt x="163" y="72"/>
                  </a:cubicBezTo>
                  <a:cubicBezTo>
                    <a:pt x="165" y="66"/>
                    <a:pt x="167" y="60"/>
                    <a:pt x="167" y="53"/>
                  </a:cubicBezTo>
                  <a:cubicBezTo>
                    <a:pt x="167" y="38"/>
                    <a:pt x="160" y="23"/>
                    <a:pt x="146" y="14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2" name="Freeform 151">
              <a:extLst>
                <a:ext uri="{FF2B5EF4-FFF2-40B4-BE49-F238E27FC236}">
                  <a16:creationId xmlns:a16="http://schemas.microsoft.com/office/drawing/2014/main" id="{DC01A353-6EE1-4AF9-B5F5-91875928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3084"/>
              <a:ext cx="21" cy="18"/>
            </a:xfrm>
            <a:custGeom>
              <a:avLst/>
              <a:gdLst>
                <a:gd name="T0" fmla="*/ 11 w 19"/>
                <a:gd name="T1" fmla="*/ 12 h 15"/>
                <a:gd name="T2" fmla="*/ 0 w 19"/>
                <a:gd name="T3" fmla="*/ 2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5">
                  <a:moveTo>
                    <a:pt x="8" y="7"/>
                  </a:moveTo>
                  <a:cubicBezTo>
                    <a:pt x="19" y="0"/>
                    <a:pt x="2" y="13"/>
                    <a:pt x="0" y="1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3" name="Freeform 152">
              <a:extLst>
                <a:ext uri="{FF2B5EF4-FFF2-40B4-BE49-F238E27FC236}">
                  <a16:creationId xmlns:a16="http://schemas.microsoft.com/office/drawing/2014/main" id="{C0397CEA-228C-448A-92F6-46980EAEB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3068"/>
              <a:ext cx="144" cy="97"/>
            </a:xfrm>
            <a:custGeom>
              <a:avLst/>
              <a:gdLst>
                <a:gd name="T0" fmla="*/ 150 w 130"/>
                <a:gd name="T1" fmla="*/ 28 h 82"/>
                <a:gd name="T2" fmla="*/ 54 w 130"/>
                <a:gd name="T3" fmla="*/ 21 h 82"/>
                <a:gd name="T4" fmla="*/ 0 w 130"/>
                <a:gd name="T5" fmla="*/ 136 h 82"/>
                <a:gd name="T6" fmla="*/ 174 w 130"/>
                <a:gd name="T7" fmla="*/ 136 h 82"/>
                <a:gd name="T8" fmla="*/ 177 w 130"/>
                <a:gd name="T9" fmla="*/ 105 h 82"/>
                <a:gd name="T10" fmla="*/ 150 w 130"/>
                <a:gd name="T11" fmla="*/ 28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82">
                  <a:moveTo>
                    <a:pt x="110" y="17"/>
                  </a:moveTo>
                  <a:cubicBezTo>
                    <a:pt x="91" y="1"/>
                    <a:pt x="63" y="0"/>
                    <a:pt x="40" y="13"/>
                  </a:cubicBezTo>
                  <a:cubicBezTo>
                    <a:pt x="16" y="27"/>
                    <a:pt x="1" y="53"/>
                    <a:pt x="0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30" y="75"/>
                    <a:pt x="130" y="69"/>
                    <a:pt x="130" y="63"/>
                  </a:cubicBezTo>
                  <a:cubicBezTo>
                    <a:pt x="130" y="37"/>
                    <a:pt x="115" y="22"/>
                    <a:pt x="110" y="1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4" name="Freeform 153">
              <a:extLst>
                <a:ext uri="{FF2B5EF4-FFF2-40B4-BE49-F238E27FC236}">
                  <a16:creationId xmlns:a16="http://schemas.microsoft.com/office/drawing/2014/main" id="{EDAD21AD-A488-4619-971D-AD129C814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867"/>
              <a:ext cx="5" cy="10"/>
            </a:xfrm>
            <a:custGeom>
              <a:avLst/>
              <a:gdLst>
                <a:gd name="T0" fmla="*/ 0 w 4"/>
                <a:gd name="T1" fmla="*/ 0 h 8"/>
                <a:gd name="T2" fmla="*/ 8 w 4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5" name="Freeform 154">
              <a:extLst>
                <a:ext uri="{FF2B5EF4-FFF2-40B4-BE49-F238E27FC236}">
                  <a16:creationId xmlns:a16="http://schemas.microsoft.com/office/drawing/2014/main" id="{8961CC50-0C20-483F-9B69-7850188B3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6" y="2801"/>
              <a:ext cx="33" cy="38"/>
            </a:xfrm>
            <a:custGeom>
              <a:avLst/>
              <a:gdLst>
                <a:gd name="T0" fmla="*/ 23 w 30"/>
                <a:gd name="T1" fmla="*/ 40 h 32"/>
                <a:gd name="T2" fmla="*/ 25 w 30"/>
                <a:gd name="T3" fmla="*/ 53 h 32"/>
                <a:gd name="T4" fmla="*/ 0 w 30"/>
                <a:gd name="T5" fmla="*/ 24 h 32"/>
                <a:gd name="T6" fmla="*/ 10 w 30"/>
                <a:gd name="T7" fmla="*/ 4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17" y="24"/>
                  </a:moveTo>
                  <a:cubicBezTo>
                    <a:pt x="15" y="28"/>
                    <a:pt x="16" y="30"/>
                    <a:pt x="19" y="32"/>
                  </a:cubicBezTo>
                  <a:cubicBezTo>
                    <a:pt x="30" y="18"/>
                    <a:pt x="14" y="0"/>
                    <a:pt x="0" y="14"/>
                  </a:cubicBezTo>
                  <a:cubicBezTo>
                    <a:pt x="0" y="19"/>
                    <a:pt x="3" y="21"/>
                    <a:pt x="7" y="2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6" name="Freeform 155">
              <a:extLst>
                <a:ext uri="{FF2B5EF4-FFF2-40B4-BE49-F238E27FC236}">
                  <a16:creationId xmlns:a16="http://schemas.microsoft.com/office/drawing/2014/main" id="{5E4EC77D-7CA0-48D7-B2D0-0F3B28FD4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2835"/>
              <a:ext cx="10" cy="4"/>
            </a:xfrm>
            <a:custGeom>
              <a:avLst/>
              <a:gdLst>
                <a:gd name="T0" fmla="*/ 0 w 9"/>
                <a:gd name="T1" fmla="*/ 0 h 3"/>
                <a:gd name="T2" fmla="*/ 12 w 9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2"/>
                    <a:pt x="5" y="3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7" name="Freeform 156">
              <a:extLst>
                <a:ext uri="{FF2B5EF4-FFF2-40B4-BE49-F238E27FC236}">
                  <a16:creationId xmlns:a16="http://schemas.microsoft.com/office/drawing/2014/main" id="{E40A00B8-964F-46CC-ADA7-125EE4B43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3030"/>
              <a:ext cx="37" cy="32"/>
            </a:xfrm>
            <a:custGeom>
              <a:avLst/>
              <a:gdLst>
                <a:gd name="T0" fmla="*/ 8 w 33"/>
                <a:gd name="T1" fmla="*/ 8 h 27"/>
                <a:gd name="T2" fmla="*/ 25 w 33"/>
                <a:gd name="T3" fmla="*/ 0 h 27"/>
                <a:gd name="T4" fmla="*/ 17 w 33"/>
                <a:gd name="T5" fmla="*/ 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7">
                  <a:moveTo>
                    <a:pt x="5" y="5"/>
                  </a:moveTo>
                  <a:cubicBezTo>
                    <a:pt x="0" y="27"/>
                    <a:pt x="33" y="20"/>
                    <a:pt x="18" y="0"/>
                  </a:cubicBezTo>
                  <a:cubicBezTo>
                    <a:pt x="16" y="0"/>
                    <a:pt x="14" y="1"/>
                    <a:pt x="12" y="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8" name="Line 157">
              <a:extLst>
                <a:ext uri="{FF2B5EF4-FFF2-40B4-BE49-F238E27FC236}">
                  <a16:creationId xmlns:a16="http://schemas.microsoft.com/office/drawing/2014/main" id="{4B16E792-DD25-4223-93CE-6200EC6D2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02" y="3027"/>
              <a:ext cx="2" cy="1"/>
            </a:xfrm>
            <a:prstGeom prst="line">
              <a:avLst/>
            </a:prstGeom>
            <a:noFill/>
            <a:ln w="47625" cap="rnd">
              <a:solidFill>
                <a:srgbClr val="C0A2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39" name="Freeform 158">
              <a:extLst>
                <a:ext uri="{FF2B5EF4-FFF2-40B4-BE49-F238E27FC236}">
                  <a16:creationId xmlns:a16="http://schemas.microsoft.com/office/drawing/2014/main" id="{1A81EC60-3DA3-495D-9F4E-822A0F3A2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2923"/>
              <a:ext cx="16" cy="16"/>
            </a:xfrm>
            <a:custGeom>
              <a:avLst/>
              <a:gdLst>
                <a:gd name="T0" fmla="*/ 13 w 14"/>
                <a:gd name="T1" fmla="*/ 0 h 13"/>
                <a:gd name="T2" fmla="*/ 2 w 14"/>
                <a:gd name="T3" fmla="*/ 21 h 13"/>
                <a:gd name="T4" fmla="*/ 21 w 14"/>
                <a:gd name="T5" fmla="*/ 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9" y="0"/>
                  </a:moveTo>
                  <a:cubicBezTo>
                    <a:pt x="4" y="4"/>
                    <a:pt x="0" y="5"/>
                    <a:pt x="2" y="11"/>
                  </a:cubicBezTo>
                  <a:cubicBezTo>
                    <a:pt x="10" y="13"/>
                    <a:pt x="10" y="8"/>
                    <a:pt x="14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0" name="Freeform 159">
              <a:extLst>
                <a:ext uri="{FF2B5EF4-FFF2-40B4-BE49-F238E27FC236}">
                  <a16:creationId xmlns:a16="http://schemas.microsoft.com/office/drawing/2014/main" id="{11CD5A2D-22C0-4A4D-B6D8-F928055AC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876"/>
              <a:ext cx="32" cy="28"/>
            </a:xfrm>
            <a:custGeom>
              <a:avLst/>
              <a:gdLst>
                <a:gd name="T0" fmla="*/ 9 w 29"/>
                <a:gd name="T1" fmla="*/ 11 h 24"/>
                <a:gd name="T2" fmla="*/ 0 w 29"/>
                <a:gd name="T3" fmla="*/ 13 h 24"/>
                <a:gd name="T4" fmla="*/ 32 w 29"/>
                <a:gd name="T5" fmla="*/ 11 h 24"/>
                <a:gd name="T6" fmla="*/ 23 w 29"/>
                <a:gd name="T7" fmla="*/ 0 h 24"/>
                <a:gd name="T8" fmla="*/ 39 w 29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6" y="7"/>
                  </a:moveTo>
                  <a:cubicBezTo>
                    <a:pt x="4" y="7"/>
                    <a:pt x="2" y="7"/>
                    <a:pt x="0" y="8"/>
                  </a:cubicBezTo>
                  <a:cubicBezTo>
                    <a:pt x="0" y="24"/>
                    <a:pt x="19" y="20"/>
                    <a:pt x="24" y="7"/>
                  </a:cubicBezTo>
                  <a:cubicBezTo>
                    <a:pt x="21" y="5"/>
                    <a:pt x="19" y="2"/>
                    <a:pt x="17" y="0"/>
                  </a:cubicBezTo>
                  <a:cubicBezTo>
                    <a:pt x="21" y="4"/>
                    <a:pt x="25" y="3"/>
                    <a:pt x="2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1" name="Freeform 160">
              <a:extLst>
                <a:ext uri="{FF2B5EF4-FFF2-40B4-BE49-F238E27FC236}">
                  <a16:creationId xmlns:a16="http://schemas.microsoft.com/office/drawing/2014/main" id="{E628554B-EEBB-4F38-921E-F6DEE7A5CD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8" y="3069"/>
              <a:ext cx="119" cy="96"/>
            </a:xfrm>
            <a:custGeom>
              <a:avLst/>
              <a:gdLst>
                <a:gd name="T0" fmla="*/ 65 w 107"/>
                <a:gd name="T1" fmla="*/ 97 h 81"/>
                <a:gd name="T2" fmla="*/ 53 w 107"/>
                <a:gd name="T3" fmla="*/ 81 h 81"/>
                <a:gd name="T4" fmla="*/ 53 w 107"/>
                <a:gd name="T5" fmla="*/ 78 h 81"/>
                <a:gd name="T6" fmla="*/ 57 w 107"/>
                <a:gd name="T7" fmla="*/ 63 h 81"/>
                <a:gd name="T8" fmla="*/ 85 w 107"/>
                <a:gd name="T9" fmla="*/ 39 h 81"/>
                <a:gd name="T10" fmla="*/ 88 w 107"/>
                <a:gd name="T11" fmla="*/ 45 h 81"/>
                <a:gd name="T12" fmla="*/ 98 w 107"/>
                <a:gd name="T13" fmla="*/ 81 h 81"/>
                <a:gd name="T14" fmla="*/ 95 w 107"/>
                <a:gd name="T15" fmla="*/ 101 h 81"/>
                <a:gd name="T16" fmla="*/ 88 w 107"/>
                <a:gd name="T17" fmla="*/ 111 h 81"/>
                <a:gd name="T18" fmla="*/ 65 w 107"/>
                <a:gd name="T19" fmla="*/ 97 h 81"/>
                <a:gd name="T20" fmla="*/ 57 w 107"/>
                <a:gd name="T21" fmla="*/ 28 h 81"/>
                <a:gd name="T22" fmla="*/ 60 w 107"/>
                <a:gd name="T23" fmla="*/ 24 h 81"/>
                <a:gd name="T24" fmla="*/ 54 w 107"/>
                <a:gd name="T25" fmla="*/ 30 h 81"/>
                <a:gd name="T26" fmla="*/ 57 w 107"/>
                <a:gd name="T27" fmla="*/ 28 h 81"/>
                <a:gd name="T28" fmla="*/ 143 w 107"/>
                <a:gd name="T29" fmla="*/ 66 h 81"/>
                <a:gd name="T30" fmla="*/ 143 w 107"/>
                <a:gd name="T31" fmla="*/ 58 h 81"/>
                <a:gd name="T32" fmla="*/ 143 w 107"/>
                <a:gd name="T33" fmla="*/ 66 h 81"/>
                <a:gd name="T34" fmla="*/ 119 w 107"/>
                <a:gd name="T35" fmla="*/ 32 h 81"/>
                <a:gd name="T36" fmla="*/ 125 w 107"/>
                <a:gd name="T37" fmla="*/ 36 h 81"/>
                <a:gd name="T38" fmla="*/ 122 w 107"/>
                <a:gd name="T39" fmla="*/ 33 h 81"/>
                <a:gd name="T40" fmla="*/ 109 w 107"/>
                <a:gd name="T41" fmla="*/ 21 h 81"/>
                <a:gd name="T42" fmla="*/ 131 w 107"/>
                <a:gd name="T43" fmla="*/ 70 h 81"/>
                <a:gd name="T44" fmla="*/ 131 w 107"/>
                <a:gd name="T45" fmla="*/ 71 h 81"/>
                <a:gd name="T46" fmla="*/ 125 w 107"/>
                <a:gd name="T47" fmla="*/ 101 h 81"/>
                <a:gd name="T48" fmla="*/ 118 w 107"/>
                <a:gd name="T49" fmla="*/ 108 h 81"/>
                <a:gd name="T50" fmla="*/ 92 w 107"/>
                <a:gd name="T51" fmla="*/ 111 h 81"/>
                <a:gd name="T52" fmla="*/ 113 w 107"/>
                <a:gd name="T53" fmla="*/ 63 h 81"/>
                <a:gd name="T54" fmla="*/ 112 w 107"/>
                <a:gd name="T55" fmla="*/ 47 h 81"/>
                <a:gd name="T56" fmla="*/ 53 w 107"/>
                <a:gd name="T57" fmla="*/ 9 h 81"/>
                <a:gd name="T58" fmla="*/ 8 w 107"/>
                <a:gd name="T59" fmla="*/ 56 h 81"/>
                <a:gd name="T60" fmla="*/ 12 w 107"/>
                <a:gd name="T61" fmla="*/ 114 h 81"/>
                <a:gd name="T62" fmla="*/ 32 w 107"/>
                <a:gd name="T63" fmla="*/ 135 h 81"/>
                <a:gd name="T64" fmla="*/ 125 w 107"/>
                <a:gd name="T65" fmla="*/ 135 h 81"/>
                <a:gd name="T66" fmla="*/ 145 w 107"/>
                <a:gd name="T67" fmla="*/ 105 h 81"/>
                <a:gd name="T68" fmla="*/ 147 w 107"/>
                <a:gd name="T69" fmla="*/ 87 h 81"/>
                <a:gd name="T70" fmla="*/ 143 w 107"/>
                <a:gd name="T71" fmla="*/ 66 h 81"/>
                <a:gd name="T72" fmla="*/ 145 w 107"/>
                <a:gd name="T73" fmla="*/ 52 h 81"/>
                <a:gd name="T74" fmla="*/ 145 w 107"/>
                <a:gd name="T75" fmla="*/ 55 h 81"/>
                <a:gd name="T76" fmla="*/ 145 w 107"/>
                <a:gd name="T77" fmla="*/ 55 h 81"/>
                <a:gd name="T78" fmla="*/ 145 w 107"/>
                <a:gd name="T79" fmla="*/ 52 h 81"/>
                <a:gd name="T80" fmla="*/ 145 w 107"/>
                <a:gd name="T81" fmla="*/ 55 h 81"/>
                <a:gd name="T82" fmla="*/ 143 w 107"/>
                <a:gd name="T83" fmla="*/ 58 h 81"/>
                <a:gd name="T84" fmla="*/ 145 w 107"/>
                <a:gd name="T85" fmla="*/ 56 h 81"/>
                <a:gd name="T86" fmla="*/ 145 w 107"/>
                <a:gd name="T87" fmla="*/ 55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7" h="81">
                  <a:moveTo>
                    <a:pt x="47" y="58"/>
                  </a:moveTo>
                  <a:cubicBezTo>
                    <a:pt x="43" y="55"/>
                    <a:pt x="41" y="52"/>
                    <a:pt x="39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44"/>
                    <a:pt x="40" y="40"/>
                    <a:pt x="41" y="38"/>
                  </a:cubicBezTo>
                  <a:cubicBezTo>
                    <a:pt x="45" y="26"/>
                    <a:pt x="57" y="23"/>
                    <a:pt x="61" y="24"/>
                  </a:cubicBezTo>
                  <a:cubicBezTo>
                    <a:pt x="62" y="24"/>
                    <a:pt x="63" y="25"/>
                    <a:pt x="64" y="27"/>
                  </a:cubicBezTo>
                  <a:cubicBezTo>
                    <a:pt x="69" y="33"/>
                    <a:pt x="71" y="40"/>
                    <a:pt x="71" y="48"/>
                  </a:cubicBezTo>
                  <a:cubicBezTo>
                    <a:pt x="71" y="52"/>
                    <a:pt x="70" y="57"/>
                    <a:pt x="68" y="61"/>
                  </a:cubicBezTo>
                  <a:cubicBezTo>
                    <a:pt x="67" y="63"/>
                    <a:pt x="66" y="65"/>
                    <a:pt x="64" y="67"/>
                  </a:cubicBezTo>
                  <a:cubicBezTo>
                    <a:pt x="58" y="65"/>
                    <a:pt x="51" y="63"/>
                    <a:pt x="47" y="58"/>
                  </a:cubicBezTo>
                  <a:moveTo>
                    <a:pt x="41" y="17"/>
                  </a:moveTo>
                  <a:cubicBezTo>
                    <a:pt x="42" y="16"/>
                    <a:pt x="44" y="14"/>
                    <a:pt x="44" y="14"/>
                  </a:cubicBezTo>
                  <a:cubicBezTo>
                    <a:pt x="42" y="15"/>
                    <a:pt x="41" y="17"/>
                    <a:pt x="40" y="18"/>
                  </a:cubicBezTo>
                  <a:cubicBezTo>
                    <a:pt x="40" y="17"/>
                    <a:pt x="41" y="17"/>
                    <a:pt x="41" y="17"/>
                  </a:cubicBezTo>
                  <a:moveTo>
                    <a:pt x="104" y="40"/>
                  </a:moveTo>
                  <a:cubicBezTo>
                    <a:pt x="104" y="38"/>
                    <a:pt x="104" y="37"/>
                    <a:pt x="104" y="35"/>
                  </a:cubicBezTo>
                  <a:cubicBezTo>
                    <a:pt x="104" y="37"/>
                    <a:pt x="104" y="38"/>
                    <a:pt x="104" y="40"/>
                  </a:cubicBezTo>
                  <a:cubicBezTo>
                    <a:pt x="100" y="31"/>
                    <a:pt x="94" y="23"/>
                    <a:pt x="86" y="19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8" y="19"/>
                    <a:pt x="95" y="31"/>
                    <a:pt x="95" y="42"/>
                  </a:cubicBezTo>
                  <a:cubicBezTo>
                    <a:pt x="95" y="42"/>
                    <a:pt x="95" y="42"/>
                    <a:pt x="95" y="43"/>
                  </a:cubicBezTo>
                  <a:cubicBezTo>
                    <a:pt x="95" y="49"/>
                    <a:pt x="93" y="55"/>
                    <a:pt x="91" y="61"/>
                  </a:cubicBezTo>
                  <a:cubicBezTo>
                    <a:pt x="89" y="62"/>
                    <a:pt x="87" y="64"/>
                    <a:pt x="85" y="65"/>
                  </a:cubicBezTo>
                  <a:cubicBezTo>
                    <a:pt x="79" y="67"/>
                    <a:pt x="73" y="68"/>
                    <a:pt x="67" y="67"/>
                  </a:cubicBezTo>
                  <a:cubicBezTo>
                    <a:pt x="77" y="61"/>
                    <a:pt x="83" y="50"/>
                    <a:pt x="83" y="38"/>
                  </a:cubicBezTo>
                  <a:cubicBezTo>
                    <a:pt x="83" y="35"/>
                    <a:pt x="83" y="32"/>
                    <a:pt x="82" y="29"/>
                  </a:cubicBezTo>
                  <a:cubicBezTo>
                    <a:pt x="76" y="11"/>
                    <a:pt x="58" y="0"/>
                    <a:pt x="39" y="6"/>
                  </a:cubicBezTo>
                  <a:cubicBezTo>
                    <a:pt x="32" y="8"/>
                    <a:pt x="14" y="13"/>
                    <a:pt x="5" y="34"/>
                  </a:cubicBezTo>
                  <a:cubicBezTo>
                    <a:pt x="0" y="45"/>
                    <a:pt x="2" y="58"/>
                    <a:pt x="9" y="68"/>
                  </a:cubicBezTo>
                  <a:cubicBezTo>
                    <a:pt x="13" y="73"/>
                    <a:pt x="18" y="77"/>
                    <a:pt x="23" y="8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7" y="76"/>
                    <a:pt x="102" y="70"/>
                    <a:pt x="105" y="63"/>
                  </a:cubicBezTo>
                  <a:cubicBezTo>
                    <a:pt x="106" y="59"/>
                    <a:pt x="107" y="56"/>
                    <a:pt x="107" y="52"/>
                  </a:cubicBezTo>
                  <a:cubicBezTo>
                    <a:pt x="107" y="48"/>
                    <a:pt x="105" y="44"/>
                    <a:pt x="104" y="40"/>
                  </a:cubicBezTo>
                  <a:moveTo>
                    <a:pt x="105" y="31"/>
                  </a:moveTo>
                  <a:cubicBezTo>
                    <a:pt x="105" y="32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1"/>
                  </a:cubicBezTo>
                  <a:moveTo>
                    <a:pt x="105" y="33"/>
                  </a:moveTo>
                  <a:cubicBezTo>
                    <a:pt x="105" y="34"/>
                    <a:pt x="104" y="35"/>
                    <a:pt x="104" y="35"/>
                  </a:cubicBezTo>
                  <a:cubicBezTo>
                    <a:pt x="104" y="35"/>
                    <a:pt x="105" y="34"/>
                    <a:pt x="105" y="34"/>
                  </a:cubicBezTo>
                  <a:lnTo>
                    <a:pt x="105" y="33"/>
                  </a:lnTo>
                  <a:close/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2" name="Freeform 161">
              <a:extLst>
                <a:ext uri="{FF2B5EF4-FFF2-40B4-BE49-F238E27FC236}">
                  <a16:creationId xmlns:a16="http://schemas.microsoft.com/office/drawing/2014/main" id="{15142ED8-44AF-44A9-8849-13B85B212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3090"/>
              <a:ext cx="84" cy="75"/>
            </a:xfrm>
            <a:custGeom>
              <a:avLst/>
              <a:gdLst>
                <a:gd name="T0" fmla="*/ 55 w 76"/>
                <a:gd name="T1" fmla="*/ 0 h 63"/>
                <a:gd name="T2" fmla="*/ 46 w 76"/>
                <a:gd name="T3" fmla="*/ 0 h 63"/>
                <a:gd name="T4" fmla="*/ 0 w 76"/>
                <a:gd name="T5" fmla="*/ 57 h 63"/>
                <a:gd name="T6" fmla="*/ 23 w 76"/>
                <a:gd name="T7" fmla="*/ 106 h 63"/>
                <a:gd name="T8" fmla="*/ 80 w 76"/>
                <a:gd name="T9" fmla="*/ 106 h 63"/>
                <a:gd name="T10" fmla="*/ 103 w 76"/>
                <a:gd name="T11" fmla="*/ 57 h 63"/>
                <a:gd name="T12" fmla="*/ 55 w 7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63">
                  <a:moveTo>
                    <a:pt x="41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6" y="0"/>
                    <a:pt x="0" y="15"/>
                    <a:pt x="0" y="34"/>
                  </a:cubicBezTo>
                  <a:cubicBezTo>
                    <a:pt x="0" y="46"/>
                    <a:pt x="7" y="57"/>
                    <a:pt x="17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9" y="57"/>
                    <a:pt x="76" y="46"/>
                    <a:pt x="76" y="34"/>
                  </a:cubicBezTo>
                  <a:cubicBezTo>
                    <a:pt x="76" y="15"/>
                    <a:pt x="60" y="0"/>
                    <a:pt x="41" y="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3" name="Freeform 162">
              <a:extLst>
                <a:ext uri="{FF2B5EF4-FFF2-40B4-BE49-F238E27FC236}">
                  <a16:creationId xmlns:a16="http://schemas.microsoft.com/office/drawing/2014/main" id="{DC0A48E1-B33F-411B-A08C-665A4FC1D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2749"/>
              <a:ext cx="6" cy="8"/>
            </a:xfrm>
            <a:custGeom>
              <a:avLst/>
              <a:gdLst>
                <a:gd name="T0" fmla="*/ 8 w 5"/>
                <a:gd name="T1" fmla="*/ 2 h 7"/>
                <a:gd name="T2" fmla="*/ 6 w 5"/>
                <a:gd name="T3" fmla="*/ 10 h 7"/>
                <a:gd name="T4" fmla="*/ 8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4" y="4"/>
                    <a:pt x="3" y="6"/>
                    <a:pt x="3" y="7"/>
                  </a:cubicBezTo>
                  <a:cubicBezTo>
                    <a:pt x="0" y="4"/>
                    <a:pt x="3" y="3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4" name="Freeform 163">
              <a:extLst>
                <a:ext uri="{FF2B5EF4-FFF2-40B4-BE49-F238E27FC236}">
                  <a16:creationId xmlns:a16="http://schemas.microsoft.com/office/drawing/2014/main" id="{35AFE74F-2F4D-44C5-8208-DA3FB77C0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2678"/>
              <a:ext cx="47" cy="57"/>
            </a:xfrm>
            <a:custGeom>
              <a:avLst/>
              <a:gdLst>
                <a:gd name="T0" fmla="*/ 12 w 43"/>
                <a:gd name="T1" fmla="*/ 30 h 48"/>
                <a:gd name="T2" fmla="*/ 0 w 43"/>
                <a:gd name="T3" fmla="*/ 46 h 48"/>
                <a:gd name="T4" fmla="*/ 36 w 43"/>
                <a:gd name="T5" fmla="*/ 0 h 48"/>
                <a:gd name="T6" fmla="*/ 24 w 43"/>
                <a:gd name="T7" fmla="*/ 1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8">
                  <a:moveTo>
                    <a:pt x="9" y="18"/>
                  </a:moveTo>
                  <a:cubicBezTo>
                    <a:pt x="6" y="21"/>
                    <a:pt x="2" y="24"/>
                    <a:pt x="0" y="28"/>
                  </a:cubicBezTo>
                  <a:cubicBezTo>
                    <a:pt x="12" y="48"/>
                    <a:pt x="43" y="20"/>
                    <a:pt x="27" y="0"/>
                  </a:cubicBezTo>
                  <a:cubicBezTo>
                    <a:pt x="21" y="1"/>
                    <a:pt x="21" y="4"/>
                    <a:pt x="18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5" name="Freeform 164">
              <a:extLst>
                <a:ext uri="{FF2B5EF4-FFF2-40B4-BE49-F238E27FC236}">
                  <a16:creationId xmlns:a16="http://schemas.microsoft.com/office/drawing/2014/main" id="{B1360842-0FE9-4D2F-A303-A63C64B65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724"/>
              <a:ext cx="7" cy="5"/>
            </a:xfrm>
            <a:custGeom>
              <a:avLst/>
              <a:gdLst>
                <a:gd name="T0" fmla="*/ 0 w 7"/>
                <a:gd name="T1" fmla="*/ 0 h 4"/>
                <a:gd name="T2" fmla="*/ 7 w 7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2"/>
                    <a:pt x="4" y="4"/>
                    <a:pt x="7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6" name="Freeform 165">
              <a:extLst>
                <a:ext uri="{FF2B5EF4-FFF2-40B4-BE49-F238E27FC236}">
                  <a16:creationId xmlns:a16="http://schemas.microsoft.com/office/drawing/2014/main" id="{1A70CCE5-BBAC-4357-8EA0-335E41566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689"/>
              <a:ext cx="23" cy="23"/>
            </a:xfrm>
            <a:custGeom>
              <a:avLst/>
              <a:gdLst>
                <a:gd name="T0" fmla="*/ 27 w 21"/>
                <a:gd name="T1" fmla="*/ 14 h 20"/>
                <a:gd name="T2" fmla="*/ 0 w 21"/>
                <a:gd name="T3" fmla="*/ 18 h 20"/>
                <a:gd name="T4" fmla="*/ 24 w 21"/>
                <a:gd name="T5" fmla="*/ 21 h 20"/>
                <a:gd name="T6" fmla="*/ 5 w 21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21" y="9"/>
                  </a:moveTo>
                  <a:cubicBezTo>
                    <a:pt x="13" y="4"/>
                    <a:pt x="6" y="5"/>
                    <a:pt x="0" y="12"/>
                  </a:cubicBezTo>
                  <a:cubicBezTo>
                    <a:pt x="5" y="20"/>
                    <a:pt x="12" y="20"/>
                    <a:pt x="18" y="14"/>
                  </a:cubicBezTo>
                  <a:cubicBezTo>
                    <a:pt x="17" y="6"/>
                    <a:pt x="12" y="2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7" name="Freeform 166">
              <a:extLst>
                <a:ext uri="{FF2B5EF4-FFF2-40B4-BE49-F238E27FC236}">
                  <a16:creationId xmlns:a16="http://schemas.microsoft.com/office/drawing/2014/main" id="{BB8B52B0-EA6A-4C36-B2EF-FF6F3FFEC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729"/>
              <a:ext cx="8" cy="12"/>
            </a:xfrm>
            <a:custGeom>
              <a:avLst/>
              <a:gdLst>
                <a:gd name="T0" fmla="*/ 0 w 7"/>
                <a:gd name="T1" fmla="*/ 0 h 10"/>
                <a:gd name="T2" fmla="*/ 10 w 7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3"/>
                    <a:pt x="6" y="6"/>
                    <a:pt x="7" y="1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8" name="Freeform 167">
              <a:extLst>
                <a:ext uri="{FF2B5EF4-FFF2-40B4-BE49-F238E27FC236}">
                  <a16:creationId xmlns:a16="http://schemas.microsoft.com/office/drawing/2014/main" id="{2D22A26D-EDE5-458B-BE37-4919A0E1B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2678"/>
              <a:ext cx="24" cy="37"/>
            </a:xfrm>
            <a:custGeom>
              <a:avLst/>
              <a:gdLst>
                <a:gd name="T0" fmla="*/ 5 w 22"/>
                <a:gd name="T1" fmla="*/ 27 h 31"/>
                <a:gd name="T2" fmla="*/ 0 w 22"/>
                <a:gd name="T3" fmla="*/ 32 h 31"/>
                <a:gd name="T4" fmla="*/ 4 w 22"/>
                <a:gd name="T5" fmla="*/ 0 h 31"/>
                <a:gd name="T6" fmla="*/ 2 w 22"/>
                <a:gd name="T7" fmla="*/ 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1">
                  <a:moveTo>
                    <a:pt x="5" y="16"/>
                  </a:moveTo>
                  <a:cubicBezTo>
                    <a:pt x="5" y="16"/>
                    <a:pt x="3" y="14"/>
                    <a:pt x="0" y="19"/>
                  </a:cubicBezTo>
                  <a:cubicBezTo>
                    <a:pt x="13" y="31"/>
                    <a:pt x="22" y="1"/>
                    <a:pt x="4" y="0"/>
                  </a:cubicBezTo>
                  <a:cubicBezTo>
                    <a:pt x="2" y="1"/>
                    <a:pt x="2" y="2"/>
                    <a:pt x="2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49" name="Freeform 168">
              <a:extLst>
                <a:ext uri="{FF2B5EF4-FFF2-40B4-BE49-F238E27FC236}">
                  <a16:creationId xmlns:a16="http://schemas.microsoft.com/office/drawing/2014/main" id="{F1BA3211-EB4E-4273-9D3F-DBBA31A5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2713"/>
              <a:ext cx="5" cy="6"/>
            </a:xfrm>
            <a:custGeom>
              <a:avLst/>
              <a:gdLst>
                <a:gd name="T0" fmla="*/ 0 w 5"/>
                <a:gd name="T1" fmla="*/ 8 h 5"/>
                <a:gd name="T2" fmla="*/ 5 w 5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2"/>
                    <a:pt x="4" y="0"/>
                    <a:pt x="5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0" name="Freeform 169">
              <a:extLst>
                <a:ext uri="{FF2B5EF4-FFF2-40B4-BE49-F238E27FC236}">
                  <a16:creationId xmlns:a16="http://schemas.microsoft.com/office/drawing/2014/main" id="{C869163A-232B-4702-80D2-D4DB0920E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897"/>
              <a:ext cx="73" cy="30"/>
            </a:xfrm>
            <a:custGeom>
              <a:avLst/>
              <a:gdLst>
                <a:gd name="T0" fmla="*/ 39 w 66"/>
                <a:gd name="T1" fmla="*/ 6 h 25"/>
                <a:gd name="T2" fmla="*/ 49 w 6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25">
                  <a:moveTo>
                    <a:pt x="29" y="3"/>
                  </a:moveTo>
                  <a:cubicBezTo>
                    <a:pt x="0" y="25"/>
                    <a:pt x="66" y="16"/>
                    <a:pt x="3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1" name="Freeform 170">
              <a:extLst>
                <a:ext uri="{FF2B5EF4-FFF2-40B4-BE49-F238E27FC236}">
                  <a16:creationId xmlns:a16="http://schemas.microsoft.com/office/drawing/2014/main" id="{1C89EFA0-81F4-4D54-AED7-E2CD88CCD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3004"/>
              <a:ext cx="2" cy="4"/>
            </a:xfrm>
            <a:custGeom>
              <a:avLst/>
              <a:gdLst>
                <a:gd name="T0" fmla="*/ 0 w 2"/>
                <a:gd name="T1" fmla="*/ 4 h 4"/>
                <a:gd name="T2" fmla="*/ 2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2" name="Freeform 171">
              <a:extLst>
                <a:ext uri="{FF2B5EF4-FFF2-40B4-BE49-F238E27FC236}">
                  <a16:creationId xmlns:a16="http://schemas.microsoft.com/office/drawing/2014/main" id="{D1185F91-3B91-4A6B-B135-689DA60C8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979"/>
              <a:ext cx="46" cy="42"/>
            </a:xfrm>
            <a:custGeom>
              <a:avLst/>
              <a:gdLst>
                <a:gd name="T0" fmla="*/ 33 w 42"/>
                <a:gd name="T1" fmla="*/ 0 h 36"/>
                <a:gd name="T2" fmla="*/ 55 w 42"/>
                <a:gd name="T3" fmla="*/ 26 h 36"/>
                <a:gd name="T4" fmla="*/ 42 w 42"/>
                <a:gd name="T5" fmla="*/ 1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6">
                  <a:moveTo>
                    <a:pt x="25" y="0"/>
                  </a:moveTo>
                  <a:cubicBezTo>
                    <a:pt x="0" y="22"/>
                    <a:pt x="32" y="36"/>
                    <a:pt x="42" y="16"/>
                  </a:cubicBezTo>
                  <a:cubicBezTo>
                    <a:pt x="40" y="10"/>
                    <a:pt x="36" y="11"/>
                    <a:pt x="32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3" name="Freeform 172">
              <a:extLst>
                <a:ext uri="{FF2B5EF4-FFF2-40B4-BE49-F238E27FC236}">
                  <a16:creationId xmlns:a16="http://schemas.microsoft.com/office/drawing/2014/main" id="{EB1937FE-59A0-423A-8B08-BFFEA2D16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2886"/>
              <a:ext cx="8" cy="3"/>
            </a:xfrm>
            <a:custGeom>
              <a:avLst/>
              <a:gdLst>
                <a:gd name="T0" fmla="*/ 0 w 7"/>
                <a:gd name="T1" fmla="*/ 8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4" name="Freeform 173">
              <a:extLst>
                <a:ext uri="{FF2B5EF4-FFF2-40B4-BE49-F238E27FC236}">
                  <a16:creationId xmlns:a16="http://schemas.microsoft.com/office/drawing/2014/main" id="{829FE437-31B2-49DA-AD7A-EA14CBECD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3021"/>
              <a:ext cx="14" cy="3"/>
            </a:xfrm>
            <a:custGeom>
              <a:avLst/>
              <a:gdLst>
                <a:gd name="T0" fmla="*/ 0 w 12"/>
                <a:gd name="T1" fmla="*/ 8 h 2"/>
                <a:gd name="T2" fmla="*/ 19 w 1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2"/>
                  </a:moveTo>
                  <a:cubicBezTo>
                    <a:pt x="4" y="0"/>
                    <a:pt x="8" y="0"/>
                    <a:pt x="12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5" name="Freeform 174">
              <a:extLst>
                <a:ext uri="{FF2B5EF4-FFF2-40B4-BE49-F238E27FC236}">
                  <a16:creationId xmlns:a16="http://schemas.microsoft.com/office/drawing/2014/main" id="{B8D578E8-2F3B-48D6-8BE1-30FAB7898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3082"/>
              <a:ext cx="90" cy="83"/>
            </a:xfrm>
            <a:custGeom>
              <a:avLst/>
              <a:gdLst>
                <a:gd name="T0" fmla="*/ 84 w 81"/>
                <a:gd name="T1" fmla="*/ 17 h 70"/>
                <a:gd name="T2" fmla="*/ 20 w 81"/>
                <a:gd name="T3" fmla="*/ 33 h 70"/>
                <a:gd name="T4" fmla="*/ 12 w 81"/>
                <a:gd name="T5" fmla="*/ 45 h 70"/>
                <a:gd name="T6" fmla="*/ 20 w 81"/>
                <a:gd name="T7" fmla="*/ 116 h 70"/>
                <a:gd name="T8" fmla="*/ 84 w 81"/>
                <a:gd name="T9" fmla="*/ 116 h 70"/>
                <a:gd name="T10" fmla="*/ 90 w 81"/>
                <a:gd name="T11" fmla="*/ 108 h 70"/>
                <a:gd name="T12" fmla="*/ 98 w 81"/>
                <a:gd name="T13" fmla="*/ 97 h 70"/>
                <a:gd name="T14" fmla="*/ 84 w 81"/>
                <a:gd name="T15" fmla="*/ 17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70">
                  <a:moveTo>
                    <a:pt x="61" y="10"/>
                  </a:moveTo>
                  <a:cubicBezTo>
                    <a:pt x="45" y="0"/>
                    <a:pt x="24" y="4"/>
                    <a:pt x="14" y="2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0" y="41"/>
                    <a:pt x="2" y="59"/>
                    <a:pt x="14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3" y="69"/>
                    <a:pt x="65" y="67"/>
                    <a:pt x="66" y="6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81" y="42"/>
                    <a:pt x="77" y="21"/>
                    <a:pt x="61" y="1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6" name="Freeform 175">
              <a:extLst>
                <a:ext uri="{FF2B5EF4-FFF2-40B4-BE49-F238E27FC236}">
                  <a16:creationId xmlns:a16="http://schemas.microsoft.com/office/drawing/2014/main" id="{E507A145-77AC-4FC5-88DE-1ED4F22CA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666"/>
              <a:ext cx="8" cy="4"/>
            </a:xfrm>
            <a:custGeom>
              <a:avLst/>
              <a:gdLst>
                <a:gd name="T0" fmla="*/ 0 w 7"/>
                <a:gd name="T1" fmla="*/ 1 h 3"/>
                <a:gd name="T2" fmla="*/ 10 w 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3" y="0"/>
                    <a:pt x="6" y="1"/>
                    <a:pt x="7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7" name="Freeform 176">
              <a:extLst>
                <a:ext uri="{FF2B5EF4-FFF2-40B4-BE49-F238E27FC236}">
                  <a16:creationId xmlns:a16="http://schemas.microsoft.com/office/drawing/2014/main" id="{C9141734-185B-4BFC-996A-2EC3939E2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538"/>
              <a:ext cx="8" cy="2"/>
            </a:xfrm>
            <a:custGeom>
              <a:avLst/>
              <a:gdLst>
                <a:gd name="T0" fmla="*/ 0 w 7"/>
                <a:gd name="T1" fmla="*/ 0 h 2"/>
                <a:gd name="T2" fmla="*/ 10 w 7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3" y="1"/>
                    <a:pt x="5" y="1"/>
                    <a:pt x="7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8" name="Freeform 177">
              <a:extLst>
                <a:ext uri="{FF2B5EF4-FFF2-40B4-BE49-F238E27FC236}">
                  <a16:creationId xmlns:a16="http://schemas.microsoft.com/office/drawing/2014/main" id="{B3CA8407-4B1F-40C0-BB1F-0847432EA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2525"/>
              <a:ext cx="12" cy="10"/>
            </a:xfrm>
            <a:custGeom>
              <a:avLst/>
              <a:gdLst>
                <a:gd name="T0" fmla="*/ 0 w 11"/>
                <a:gd name="T1" fmla="*/ 16 h 8"/>
                <a:gd name="T2" fmla="*/ 3 w 11"/>
                <a:gd name="T3" fmla="*/ 5 h 8"/>
                <a:gd name="T4" fmla="*/ 14 w 11"/>
                <a:gd name="T5" fmla="*/ 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2" y="4"/>
                    <a:pt x="3" y="2"/>
                  </a:cubicBezTo>
                  <a:cubicBezTo>
                    <a:pt x="6" y="0"/>
                    <a:pt x="9" y="0"/>
                    <a:pt x="11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59" name="Freeform 178">
              <a:extLst>
                <a:ext uri="{FF2B5EF4-FFF2-40B4-BE49-F238E27FC236}">
                  <a16:creationId xmlns:a16="http://schemas.microsoft.com/office/drawing/2014/main" id="{844BC23B-EE58-48AF-BD53-25DF6AC82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2849"/>
              <a:ext cx="8" cy="8"/>
            </a:xfrm>
            <a:custGeom>
              <a:avLst/>
              <a:gdLst>
                <a:gd name="T0" fmla="*/ 0 w 7"/>
                <a:gd name="T1" fmla="*/ 10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4" y="6"/>
                    <a:pt x="6" y="3"/>
                    <a:pt x="7" y="0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0" name="Freeform 179">
              <a:extLst>
                <a:ext uri="{FF2B5EF4-FFF2-40B4-BE49-F238E27FC236}">
                  <a16:creationId xmlns:a16="http://schemas.microsoft.com/office/drawing/2014/main" id="{BD4E0421-8490-4431-8574-7A946A51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3133"/>
              <a:ext cx="65" cy="32"/>
            </a:xfrm>
            <a:custGeom>
              <a:avLst/>
              <a:gdLst>
                <a:gd name="T0" fmla="*/ 69 w 59"/>
                <a:gd name="T1" fmla="*/ 15 h 27"/>
                <a:gd name="T2" fmla="*/ 52 w 59"/>
                <a:gd name="T3" fmla="*/ 1 h 27"/>
                <a:gd name="T4" fmla="*/ 34 w 59"/>
                <a:gd name="T5" fmla="*/ 8 h 27"/>
                <a:gd name="T6" fmla="*/ 22 w 59"/>
                <a:gd name="T7" fmla="*/ 11 h 27"/>
                <a:gd name="T8" fmla="*/ 0 w 59"/>
                <a:gd name="T9" fmla="*/ 45 h 27"/>
                <a:gd name="T10" fmla="*/ 78 w 59"/>
                <a:gd name="T11" fmla="*/ 45 h 27"/>
                <a:gd name="T12" fmla="*/ 72 w 59"/>
                <a:gd name="T13" fmla="*/ 21 h 27"/>
                <a:gd name="T14" fmla="*/ 69 w 59"/>
                <a:gd name="T15" fmla="*/ 15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27">
                  <a:moveTo>
                    <a:pt x="52" y="9"/>
                  </a:moveTo>
                  <a:cubicBezTo>
                    <a:pt x="50" y="4"/>
                    <a:pt x="45" y="1"/>
                    <a:pt x="39" y="1"/>
                  </a:cubicBezTo>
                  <a:cubicBezTo>
                    <a:pt x="34" y="0"/>
                    <a:pt x="29" y="2"/>
                    <a:pt x="25" y="5"/>
                  </a:cubicBezTo>
                  <a:cubicBezTo>
                    <a:pt x="22" y="5"/>
                    <a:pt x="19" y="6"/>
                    <a:pt x="16" y="7"/>
                  </a:cubicBezTo>
                  <a:cubicBezTo>
                    <a:pt x="11" y="10"/>
                    <a:pt x="3" y="15"/>
                    <a:pt x="0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1"/>
                    <a:pt x="56" y="15"/>
                    <a:pt x="54" y="13"/>
                  </a:cubicBezTo>
                  <a:lnTo>
                    <a:pt x="52" y="9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1" name="Freeform 180">
              <a:extLst>
                <a:ext uri="{FF2B5EF4-FFF2-40B4-BE49-F238E27FC236}">
                  <a16:creationId xmlns:a16="http://schemas.microsoft.com/office/drawing/2014/main" id="{C01F25EA-DFCC-46A5-946C-D8E635EBB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817"/>
              <a:ext cx="14" cy="14"/>
            </a:xfrm>
            <a:custGeom>
              <a:avLst/>
              <a:gdLst>
                <a:gd name="T0" fmla="*/ 9 w 12"/>
                <a:gd name="T1" fmla="*/ 2 h 12"/>
                <a:gd name="T2" fmla="*/ 0 w 12"/>
                <a:gd name="T3" fmla="*/ 19 h 12"/>
                <a:gd name="T4" fmla="*/ 2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2" y="4"/>
                    <a:pt x="0" y="8"/>
                    <a:pt x="0" y="12"/>
                  </a:cubicBezTo>
                  <a:cubicBezTo>
                    <a:pt x="12" y="8"/>
                    <a:pt x="2" y="5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2" name="Freeform 181">
              <a:extLst>
                <a:ext uri="{FF2B5EF4-FFF2-40B4-BE49-F238E27FC236}">
                  <a16:creationId xmlns:a16="http://schemas.microsoft.com/office/drawing/2014/main" id="{76311CB9-805C-45BD-88FA-279C0065C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2854"/>
              <a:ext cx="16" cy="8"/>
            </a:xfrm>
            <a:custGeom>
              <a:avLst/>
              <a:gdLst>
                <a:gd name="T0" fmla="*/ 8 w 14"/>
                <a:gd name="T1" fmla="*/ 15 h 6"/>
                <a:gd name="T2" fmla="*/ 21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5" y="6"/>
                  </a:moveTo>
                  <a:cubicBezTo>
                    <a:pt x="0" y="2"/>
                    <a:pt x="7" y="1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3" name="Freeform 182">
              <a:extLst>
                <a:ext uri="{FF2B5EF4-FFF2-40B4-BE49-F238E27FC236}">
                  <a16:creationId xmlns:a16="http://schemas.microsoft.com/office/drawing/2014/main" id="{10587136-7B7C-4421-BE93-09DC34FE1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3031"/>
              <a:ext cx="12" cy="13"/>
            </a:xfrm>
            <a:custGeom>
              <a:avLst/>
              <a:gdLst>
                <a:gd name="T0" fmla="*/ 13 w 11"/>
                <a:gd name="T1" fmla="*/ 2 h 11"/>
                <a:gd name="T2" fmla="*/ 1 w 11"/>
                <a:gd name="T3" fmla="*/ 18 h 11"/>
                <a:gd name="T4" fmla="*/ 13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5" y="5"/>
                    <a:pt x="0" y="2"/>
                    <a:pt x="1" y="11"/>
                  </a:cubicBezTo>
                  <a:cubicBezTo>
                    <a:pt x="11" y="10"/>
                    <a:pt x="7" y="4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4" name="Freeform 183">
              <a:extLst>
                <a:ext uri="{FF2B5EF4-FFF2-40B4-BE49-F238E27FC236}">
                  <a16:creationId xmlns:a16="http://schemas.microsoft.com/office/drawing/2014/main" id="{6DFE833F-C23C-4847-B33E-BAF95DDFD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3042"/>
              <a:ext cx="8" cy="8"/>
            </a:xfrm>
            <a:custGeom>
              <a:avLst/>
              <a:gdLst>
                <a:gd name="T0" fmla="*/ 0 w 7"/>
                <a:gd name="T1" fmla="*/ 10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2"/>
                    <a:pt x="3" y="0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5" name="Freeform 184">
              <a:extLst>
                <a:ext uri="{FF2B5EF4-FFF2-40B4-BE49-F238E27FC236}">
                  <a16:creationId xmlns:a16="http://schemas.microsoft.com/office/drawing/2014/main" id="{331B82CF-39DA-47FF-93DA-B68A67A93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676"/>
              <a:ext cx="14" cy="8"/>
            </a:xfrm>
            <a:custGeom>
              <a:avLst/>
              <a:gdLst>
                <a:gd name="T0" fmla="*/ 8 w 12"/>
                <a:gd name="T1" fmla="*/ 10 h 7"/>
                <a:gd name="T2" fmla="*/ 19 w 12"/>
                <a:gd name="T3" fmla="*/ 7 h 7"/>
                <a:gd name="T4" fmla="*/ 0 w 12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5" y="7"/>
                  </a:moveTo>
                  <a:cubicBezTo>
                    <a:pt x="7" y="6"/>
                    <a:pt x="9" y="5"/>
                    <a:pt x="12" y="4"/>
                  </a:cubicBezTo>
                  <a:cubicBezTo>
                    <a:pt x="8" y="0"/>
                    <a:pt x="5" y="3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6" name="Freeform 185">
              <a:extLst>
                <a:ext uri="{FF2B5EF4-FFF2-40B4-BE49-F238E27FC236}">
                  <a16:creationId xmlns:a16="http://schemas.microsoft.com/office/drawing/2014/main" id="{7FF42D8C-7EC6-476E-96E4-65CF0982F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722"/>
              <a:ext cx="7" cy="4"/>
            </a:xfrm>
            <a:custGeom>
              <a:avLst/>
              <a:gdLst>
                <a:gd name="T0" fmla="*/ 0 w 7"/>
                <a:gd name="T1" fmla="*/ 4 h 4"/>
                <a:gd name="T2" fmla="*/ 7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7" name="Freeform 186">
              <a:extLst>
                <a:ext uri="{FF2B5EF4-FFF2-40B4-BE49-F238E27FC236}">
                  <a16:creationId xmlns:a16="http://schemas.microsoft.com/office/drawing/2014/main" id="{C34FCB81-E672-4107-9537-0E6B86C2B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691"/>
              <a:ext cx="16" cy="17"/>
            </a:xfrm>
            <a:custGeom>
              <a:avLst/>
              <a:gdLst>
                <a:gd name="T0" fmla="*/ 0 w 15"/>
                <a:gd name="T1" fmla="*/ 0 h 14"/>
                <a:gd name="T2" fmla="*/ 14 w 15"/>
                <a:gd name="T3" fmla="*/ 22 h 14"/>
                <a:gd name="T4" fmla="*/ 4 w 15"/>
                <a:gd name="T5" fmla="*/ 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1" y="9"/>
                    <a:pt x="3" y="14"/>
                    <a:pt x="11" y="12"/>
                  </a:cubicBezTo>
                  <a:cubicBezTo>
                    <a:pt x="15" y="2"/>
                    <a:pt x="9" y="5"/>
                    <a:pt x="4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8" name="Freeform 187">
              <a:extLst>
                <a:ext uri="{FF2B5EF4-FFF2-40B4-BE49-F238E27FC236}">
                  <a16:creationId xmlns:a16="http://schemas.microsoft.com/office/drawing/2014/main" id="{9DB36C45-85AB-4380-BADC-DE784A64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2889"/>
              <a:ext cx="5" cy="12"/>
            </a:xfrm>
            <a:custGeom>
              <a:avLst/>
              <a:gdLst>
                <a:gd name="T0" fmla="*/ 0 w 4"/>
                <a:gd name="T1" fmla="*/ 17 h 10"/>
                <a:gd name="T2" fmla="*/ 8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2" y="7"/>
                    <a:pt x="4" y="4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69" name="Freeform 188">
              <a:extLst>
                <a:ext uri="{FF2B5EF4-FFF2-40B4-BE49-F238E27FC236}">
                  <a16:creationId xmlns:a16="http://schemas.microsoft.com/office/drawing/2014/main" id="{F2B9675B-D7A1-43BC-B4F4-287265BB0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965"/>
              <a:ext cx="9" cy="16"/>
            </a:xfrm>
            <a:custGeom>
              <a:avLst/>
              <a:gdLst>
                <a:gd name="T0" fmla="*/ 7 w 8"/>
                <a:gd name="T1" fmla="*/ 21 h 14"/>
                <a:gd name="T2" fmla="*/ 11 w 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0" y="8"/>
                    <a:pt x="1" y="3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0" name="Freeform 189">
              <a:extLst>
                <a:ext uri="{FF2B5EF4-FFF2-40B4-BE49-F238E27FC236}">
                  <a16:creationId xmlns:a16="http://schemas.microsoft.com/office/drawing/2014/main" id="{1A5E4134-7382-4F47-8E72-25E0E077D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3010"/>
              <a:ext cx="8" cy="3"/>
            </a:xfrm>
            <a:custGeom>
              <a:avLst/>
              <a:gdLst>
                <a:gd name="T0" fmla="*/ 0 w 7"/>
                <a:gd name="T1" fmla="*/ 3 h 3"/>
                <a:gd name="T2" fmla="*/ 1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1" name="Freeform 190">
              <a:extLst>
                <a:ext uri="{FF2B5EF4-FFF2-40B4-BE49-F238E27FC236}">
                  <a16:creationId xmlns:a16="http://schemas.microsoft.com/office/drawing/2014/main" id="{6CB3C128-8F8D-4D12-987D-6B6152CD6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882"/>
              <a:ext cx="11" cy="13"/>
            </a:xfrm>
            <a:custGeom>
              <a:avLst/>
              <a:gdLst>
                <a:gd name="T0" fmla="*/ 3 w 10"/>
                <a:gd name="T1" fmla="*/ 18 h 11"/>
                <a:gd name="T2" fmla="*/ 13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3" y="11"/>
                  </a:moveTo>
                  <a:cubicBezTo>
                    <a:pt x="0" y="4"/>
                    <a:pt x="3" y="0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2" name="Freeform 191">
              <a:extLst>
                <a:ext uri="{FF2B5EF4-FFF2-40B4-BE49-F238E27FC236}">
                  <a16:creationId xmlns:a16="http://schemas.microsoft.com/office/drawing/2014/main" id="{E47BE3F9-D23C-409D-AE01-5378F1B83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3064"/>
              <a:ext cx="78" cy="80"/>
            </a:xfrm>
            <a:custGeom>
              <a:avLst/>
              <a:gdLst>
                <a:gd name="T0" fmla="*/ 23 w 70"/>
                <a:gd name="T1" fmla="*/ 20 h 67"/>
                <a:gd name="T2" fmla="*/ 21 w 70"/>
                <a:gd name="T3" fmla="*/ 91 h 67"/>
                <a:gd name="T4" fmla="*/ 79 w 70"/>
                <a:gd name="T5" fmla="*/ 100 h 67"/>
                <a:gd name="T6" fmla="*/ 97 w 70"/>
                <a:gd name="T7" fmla="*/ 64 h 67"/>
                <a:gd name="T8" fmla="*/ 94 w 70"/>
                <a:gd name="T9" fmla="*/ 44 h 67"/>
                <a:gd name="T10" fmla="*/ 80 w 70"/>
                <a:gd name="T11" fmla="*/ 29 h 67"/>
                <a:gd name="T12" fmla="*/ 69 w 70"/>
                <a:gd name="T13" fmla="*/ 12 h 67"/>
                <a:gd name="T14" fmla="*/ 23 w 70"/>
                <a:gd name="T15" fmla="*/ 2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7">
                  <a:moveTo>
                    <a:pt x="17" y="12"/>
                  </a:moveTo>
                  <a:cubicBezTo>
                    <a:pt x="0" y="34"/>
                    <a:pt x="11" y="50"/>
                    <a:pt x="15" y="54"/>
                  </a:cubicBezTo>
                  <a:cubicBezTo>
                    <a:pt x="25" y="66"/>
                    <a:pt x="42" y="67"/>
                    <a:pt x="57" y="59"/>
                  </a:cubicBezTo>
                  <a:cubicBezTo>
                    <a:pt x="65" y="54"/>
                    <a:pt x="70" y="46"/>
                    <a:pt x="70" y="38"/>
                  </a:cubicBezTo>
                  <a:cubicBezTo>
                    <a:pt x="70" y="34"/>
                    <a:pt x="69" y="30"/>
                    <a:pt x="67" y="26"/>
                  </a:cubicBezTo>
                  <a:cubicBezTo>
                    <a:pt x="65" y="22"/>
                    <a:pt x="61" y="19"/>
                    <a:pt x="58" y="17"/>
                  </a:cubicBezTo>
                  <a:cubicBezTo>
                    <a:pt x="56" y="13"/>
                    <a:pt x="54" y="10"/>
                    <a:pt x="50" y="7"/>
                  </a:cubicBezTo>
                  <a:cubicBezTo>
                    <a:pt x="40" y="0"/>
                    <a:pt x="25" y="1"/>
                    <a:pt x="17" y="1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3" name="Freeform 192">
              <a:extLst>
                <a:ext uri="{FF2B5EF4-FFF2-40B4-BE49-F238E27FC236}">
                  <a16:creationId xmlns:a16="http://schemas.microsoft.com/office/drawing/2014/main" id="{5EBE5C08-9096-4ACA-80D0-DE13D51B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3104"/>
              <a:ext cx="61" cy="57"/>
            </a:xfrm>
            <a:custGeom>
              <a:avLst/>
              <a:gdLst>
                <a:gd name="T0" fmla="*/ 33 w 55"/>
                <a:gd name="T1" fmla="*/ 0 h 48"/>
                <a:gd name="T2" fmla="*/ 0 w 55"/>
                <a:gd name="T3" fmla="*/ 40 h 48"/>
                <a:gd name="T4" fmla="*/ 33 w 55"/>
                <a:gd name="T5" fmla="*/ 81 h 48"/>
                <a:gd name="T6" fmla="*/ 42 w 55"/>
                <a:gd name="T7" fmla="*/ 81 h 48"/>
                <a:gd name="T8" fmla="*/ 75 w 55"/>
                <a:gd name="T9" fmla="*/ 40 h 48"/>
                <a:gd name="T10" fmla="*/ 42 w 55"/>
                <a:gd name="T11" fmla="*/ 0 h 48"/>
                <a:gd name="T12" fmla="*/ 33 w 55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48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45" y="48"/>
                    <a:pt x="55" y="38"/>
                    <a:pt x="55" y="24"/>
                  </a:cubicBezTo>
                  <a:cubicBezTo>
                    <a:pt x="55" y="11"/>
                    <a:pt x="45" y="0"/>
                    <a:pt x="31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4" name="Freeform 193">
              <a:extLst>
                <a:ext uri="{FF2B5EF4-FFF2-40B4-BE49-F238E27FC236}">
                  <a16:creationId xmlns:a16="http://schemas.microsoft.com/office/drawing/2014/main" id="{2D2D7997-ECF3-4B6A-A1A5-2440728E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6" y="2953"/>
              <a:ext cx="12" cy="12"/>
            </a:xfrm>
            <a:custGeom>
              <a:avLst/>
              <a:gdLst>
                <a:gd name="T0" fmla="*/ 0 w 11"/>
                <a:gd name="T1" fmla="*/ 0 h 10"/>
                <a:gd name="T2" fmla="*/ 14 w 11"/>
                <a:gd name="T3" fmla="*/ 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1" y="7"/>
                    <a:pt x="5" y="10"/>
                    <a:pt x="11" y="9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5" name="Freeform 194">
              <a:extLst>
                <a:ext uri="{FF2B5EF4-FFF2-40B4-BE49-F238E27FC236}">
                  <a16:creationId xmlns:a16="http://schemas.microsoft.com/office/drawing/2014/main" id="{32FB13D1-F9ED-4048-BE51-5C56A6277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751"/>
              <a:ext cx="10" cy="15"/>
            </a:xfrm>
            <a:custGeom>
              <a:avLst/>
              <a:gdLst>
                <a:gd name="T0" fmla="*/ 0 w 9"/>
                <a:gd name="T1" fmla="*/ 24 h 12"/>
                <a:gd name="T2" fmla="*/ 1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1" y="5"/>
                    <a:pt x="4" y="1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6" name="Freeform 195">
              <a:extLst>
                <a:ext uri="{FF2B5EF4-FFF2-40B4-BE49-F238E27FC236}">
                  <a16:creationId xmlns:a16="http://schemas.microsoft.com/office/drawing/2014/main" id="{C7171247-8A38-4B24-AC76-BF376FD3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" y="2693"/>
              <a:ext cx="3" cy="15"/>
            </a:xfrm>
            <a:custGeom>
              <a:avLst/>
              <a:gdLst>
                <a:gd name="T0" fmla="*/ 1 w 3"/>
                <a:gd name="T1" fmla="*/ 24 h 12"/>
                <a:gd name="T2" fmla="*/ 3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0" y="7"/>
                    <a:pt x="0" y="2"/>
                    <a:pt x="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7" name="Line 196">
              <a:extLst>
                <a:ext uri="{FF2B5EF4-FFF2-40B4-BE49-F238E27FC236}">
                  <a16:creationId xmlns:a16="http://schemas.microsoft.com/office/drawing/2014/main" id="{9A0BAC35-8632-4EC4-8154-C4F15F8B1C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2" y="2715"/>
              <a:ext cx="1" cy="8"/>
            </a:xfrm>
            <a:prstGeom prst="line">
              <a:avLst/>
            </a:prstGeom>
            <a:noFill/>
            <a:ln w="33338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8" name="Freeform 197">
              <a:extLst>
                <a:ext uri="{FF2B5EF4-FFF2-40B4-BE49-F238E27FC236}">
                  <a16:creationId xmlns:a16="http://schemas.microsoft.com/office/drawing/2014/main" id="{76B194D7-7433-421F-B7E3-7AD6B1B89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3081"/>
              <a:ext cx="66" cy="71"/>
            </a:xfrm>
            <a:custGeom>
              <a:avLst/>
              <a:gdLst>
                <a:gd name="T0" fmla="*/ 21 w 59"/>
                <a:gd name="T1" fmla="*/ 15 h 60"/>
                <a:gd name="T2" fmla="*/ 8 w 59"/>
                <a:gd name="T3" fmla="*/ 39 h 60"/>
                <a:gd name="T4" fmla="*/ 25 w 59"/>
                <a:gd name="T5" fmla="*/ 91 h 60"/>
                <a:gd name="T6" fmla="*/ 70 w 59"/>
                <a:gd name="T7" fmla="*/ 70 h 60"/>
                <a:gd name="T8" fmla="*/ 69 w 59"/>
                <a:gd name="T9" fmla="*/ 71 h 60"/>
                <a:gd name="T10" fmla="*/ 69 w 59"/>
                <a:gd name="T11" fmla="*/ 15 h 60"/>
                <a:gd name="T12" fmla="*/ 21 w 59"/>
                <a:gd name="T13" fmla="*/ 1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60">
                  <a:moveTo>
                    <a:pt x="15" y="9"/>
                  </a:moveTo>
                  <a:cubicBezTo>
                    <a:pt x="11" y="13"/>
                    <a:pt x="8" y="18"/>
                    <a:pt x="5" y="24"/>
                  </a:cubicBezTo>
                  <a:cubicBezTo>
                    <a:pt x="0" y="36"/>
                    <a:pt x="6" y="50"/>
                    <a:pt x="18" y="55"/>
                  </a:cubicBezTo>
                  <a:cubicBezTo>
                    <a:pt x="30" y="60"/>
                    <a:pt x="45" y="54"/>
                    <a:pt x="50" y="42"/>
                  </a:cubicBezTo>
                  <a:cubicBezTo>
                    <a:pt x="50" y="42"/>
                    <a:pt x="49" y="43"/>
                    <a:pt x="49" y="43"/>
                  </a:cubicBezTo>
                  <a:cubicBezTo>
                    <a:pt x="59" y="33"/>
                    <a:pt x="58" y="18"/>
                    <a:pt x="49" y="9"/>
                  </a:cubicBezTo>
                  <a:cubicBezTo>
                    <a:pt x="40" y="0"/>
                    <a:pt x="24" y="0"/>
                    <a:pt x="15" y="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79" name="Freeform 198">
              <a:extLst>
                <a:ext uri="{FF2B5EF4-FFF2-40B4-BE49-F238E27FC236}">
                  <a16:creationId xmlns:a16="http://schemas.microsoft.com/office/drawing/2014/main" id="{85F79D4A-DA87-427F-975E-E20659731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2894"/>
              <a:ext cx="18" cy="16"/>
            </a:xfrm>
            <a:custGeom>
              <a:avLst/>
              <a:gdLst>
                <a:gd name="T0" fmla="*/ 2 w 16"/>
                <a:gd name="T1" fmla="*/ 11 h 14"/>
                <a:gd name="T2" fmla="*/ 0 w 16"/>
                <a:gd name="T3" fmla="*/ 17 h 14"/>
                <a:gd name="T4" fmla="*/ 23 w 16"/>
                <a:gd name="T5" fmla="*/ 7 h 14"/>
                <a:gd name="T6" fmla="*/ 12 w 16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2" y="8"/>
                  </a:moveTo>
                  <a:cubicBezTo>
                    <a:pt x="2" y="10"/>
                    <a:pt x="2" y="11"/>
                    <a:pt x="0" y="11"/>
                  </a:cubicBezTo>
                  <a:cubicBezTo>
                    <a:pt x="11" y="14"/>
                    <a:pt x="11" y="11"/>
                    <a:pt x="16" y="4"/>
                  </a:cubicBezTo>
                  <a:cubicBezTo>
                    <a:pt x="14" y="1"/>
                    <a:pt x="12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0" name="Freeform 199">
              <a:extLst>
                <a:ext uri="{FF2B5EF4-FFF2-40B4-BE49-F238E27FC236}">
                  <a16:creationId xmlns:a16="http://schemas.microsoft.com/office/drawing/2014/main" id="{47255B1B-B4EE-41D5-B0A2-11BAFFB92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2990"/>
              <a:ext cx="15" cy="16"/>
            </a:xfrm>
            <a:custGeom>
              <a:avLst/>
              <a:gdLst>
                <a:gd name="T0" fmla="*/ 7 w 13"/>
                <a:gd name="T1" fmla="*/ 21 h 14"/>
                <a:gd name="T2" fmla="*/ 0 w 13"/>
                <a:gd name="T3" fmla="*/ 8 h 14"/>
                <a:gd name="T4" fmla="*/ 2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4" y="14"/>
                  </a:moveTo>
                  <a:cubicBezTo>
                    <a:pt x="2" y="11"/>
                    <a:pt x="0" y="8"/>
                    <a:pt x="0" y="5"/>
                  </a:cubicBezTo>
                  <a:cubicBezTo>
                    <a:pt x="4" y="1"/>
                    <a:pt x="8" y="0"/>
                    <a:pt x="1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1" name="Freeform 200">
              <a:extLst>
                <a:ext uri="{FF2B5EF4-FFF2-40B4-BE49-F238E27FC236}">
                  <a16:creationId xmlns:a16="http://schemas.microsoft.com/office/drawing/2014/main" id="{15814AF7-44BA-409F-9F65-D1812B21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646"/>
              <a:ext cx="20" cy="15"/>
            </a:xfrm>
            <a:custGeom>
              <a:avLst/>
              <a:gdLst>
                <a:gd name="T0" fmla="*/ 14 w 18"/>
                <a:gd name="T1" fmla="*/ 7 h 13"/>
                <a:gd name="T2" fmla="*/ 8 w 18"/>
                <a:gd name="T3" fmla="*/ 17 h 13"/>
                <a:gd name="T4" fmla="*/ 24 w 18"/>
                <a:gd name="T5" fmla="*/ 7 h 13"/>
                <a:gd name="T6" fmla="*/ 0 w 18"/>
                <a:gd name="T7" fmla="*/ 1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">
                  <a:moveTo>
                    <a:pt x="11" y="4"/>
                  </a:moveTo>
                  <a:cubicBezTo>
                    <a:pt x="8" y="5"/>
                    <a:pt x="6" y="7"/>
                    <a:pt x="5" y="11"/>
                  </a:cubicBezTo>
                  <a:cubicBezTo>
                    <a:pt x="12" y="11"/>
                    <a:pt x="12" y="13"/>
                    <a:pt x="18" y="4"/>
                  </a:cubicBezTo>
                  <a:cubicBezTo>
                    <a:pt x="10" y="0"/>
                    <a:pt x="6" y="5"/>
                    <a:pt x="0" y="11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2" name="Freeform 201">
              <a:extLst>
                <a:ext uri="{FF2B5EF4-FFF2-40B4-BE49-F238E27FC236}">
                  <a16:creationId xmlns:a16="http://schemas.microsoft.com/office/drawing/2014/main" id="{4AD9FFB0-9B42-4B2D-95F9-30FBE23B4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533"/>
              <a:ext cx="18" cy="18"/>
            </a:xfrm>
            <a:custGeom>
              <a:avLst/>
              <a:gdLst>
                <a:gd name="T0" fmla="*/ 3 w 16"/>
                <a:gd name="T1" fmla="*/ 14 h 15"/>
                <a:gd name="T2" fmla="*/ 18 w 16"/>
                <a:gd name="T3" fmla="*/ 0 h 15"/>
                <a:gd name="T4" fmla="*/ 23 w 16"/>
                <a:gd name="T5" fmla="*/ 14 h 15"/>
                <a:gd name="T6" fmla="*/ 8 w 16"/>
                <a:gd name="T7" fmla="*/ 2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3" y="8"/>
                  </a:moveTo>
                  <a:cubicBezTo>
                    <a:pt x="0" y="15"/>
                    <a:pt x="10" y="3"/>
                    <a:pt x="12" y="0"/>
                  </a:cubicBezTo>
                  <a:cubicBezTo>
                    <a:pt x="14" y="2"/>
                    <a:pt x="16" y="5"/>
                    <a:pt x="16" y="8"/>
                  </a:cubicBezTo>
                  <a:cubicBezTo>
                    <a:pt x="13" y="14"/>
                    <a:pt x="10" y="12"/>
                    <a:pt x="5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3" name="Freeform 202">
              <a:extLst>
                <a:ext uri="{FF2B5EF4-FFF2-40B4-BE49-F238E27FC236}">
                  <a16:creationId xmlns:a16="http://schemas.microsoft.com/office/drawing/2014/main" id="{56C582D5-35AE-49EB-A41E-7408DDA73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2865"/>
              <a:ext cx="8" cy="8"/>
            </a:xfrm>
            <a:custGeom>
              <a:avLst/>
              <a:gdLst>
                <a:gd name="T0" fmla="*/ 0 w 7"/>
                <a:gd name="T1" fmla="*/ 10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4" name="Freeform 203">
              <a:extLst>
                <a:ext uri="{FF2B5EF4-FFF2-40B4-BE49-F238E27FC236}">
                  <a16:creationId xmlns:a16="http://schemas.microsoft.com/office/drawing/2014/main" id="{4EF2E782-33AC-48D7-8AAB-609CE724D0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" y="3139"/>
              <a:ext cx="47" cy="26"/>
            </a:xfrm>
            <a:custGeom>
              <a:avLst/>
              <a:gdLst>
                <a:gd name="T0" fmla="*/ 51 w 43"/>
                <a:gd name="T1" fmla="*/ 25 h 22"/>
                <a:gd name="T2" fmla="*/ 47 w 43"/>
                <a:gd name="T3" fmla="*/ 8 h 22"/>
                <a:gd name="T4" fmla="*/ 34 w 43"/>
                <a:gd name="T5" fmla="*/ 0 h 22"/>
                <a:gd name="T6" fmla="*/ 4 w 43"/>
                <a:gd name="T7" fmla="*/ 17 h 22"/>
                <a:gd name="T8" fmla="*/ 0 w 43"/>
                <a:gd name="T9" fmla="*/ 37 h 22"/>
                <a:gd name="T10" fmla="*/ 26 w 43"/>
                <a:gd name="T11" fmla="*/ 37 h 22"/>
                <a:gd name="T12" fmla="*/ 21 w 43"/>
                <a:gd name="T13" fmla="*/ 24 h 22"/>
                <a:gd name="T14" fmla="*/ 33 w 43"/>
                <a:gd name="T15" fmla="*/ 17 h 22"/>
                <a:gd name="T16" fmla="*/ 50 w 43"/>
                <a:gd name="T17" fmla="*/ 35 h 22"/>
                <a:gd name="T18" fmla="*/ 50 w 43"/>
                <a:gd name="T19" fmla="*/ 35 h 22"/>
                <a:gd name="T20" fmla="*/ 50 w 43"/>
                <a:gd name="T21" fmla="*/ 37 h 22"/>
                <a:gd name="T22" fmla="*/ 50 w 43"/>
                <a:gd name="T23" fmla="*/ 37 h 22"/>
                <a:gd name="T24" fmla="*/ 51 w 43"/>
                <a:gd name="T25" fmla="*/ 30 h 22"/>
                <a:gd name="T26" fmla="*/ 51 w 43"/>
                <a:gd name="T27" fmla="*/ 25 h 22"/>
                <a:gd name="T28" fmla="*/ 51 w 43"/>
                <a:gd name="T29" fmla="*/ 37 h 22"/>
                <a:gd name="T30" fmla="*/ 52 w 43"/>
                <a:gd name="T31" fmla="*/ 37 h 22"/>
                <a:gd name="T32" fmla="*/ 56 w 43"/>
                <a:gd name="T33" fmla="*/ 33 h 22"/>
                <a:gd name="T34" fmla="*/ 51 w 43"/>
                <a:gd name="T35" fmla="*/ 3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" h="22">
                  <a:moveTo>
                    <a:pt x="39" y="15"/>
                  </a:moveTo>
                  <a:cubicBezTo>
                    <a:pt x="39" y="11"/>
                    <a:pt x="38" y="8"/>
                    <a:pt x="36" y="5"/>
                  </a:cubicBezTo>
                  <a:cubicBezTo>
                    <a:pt x="33" y="2"/>
                    <a:pt x="29" y="0"/>
                    <a:pt x="26" y="0"/>
                  </a:cubicBezTo>
                  <a:cubicBezTo>
                    <a:pt x="14" y="0"/>
                    <a:pt x="8" y="5"/>
                    <a:pt x="4" y="10"/>
                  </a:cubicBezTo>
                  <a:cubicBezTo>
                    <a:pt x="2" y="13"/>
                    <a:pt x="0" y="17"/>
                    <a:pt x="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6" y="17"/>
                    <a:pt x="16" y="14"/>
                  </a:cubicBezTo>
                  <a:cubicBezTo>
                    <a:pt x="18" y="11"/>
                    <a:pt x="22" y="10"/>
                    <a:pt x="25" y="10"/>
                  </a:cubicBezTo>
                  <a:cubicBezTo>
                    <a:pt x="31" y="10"/>
                    <a:pt x="36" y="1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0"/>
                    <a:pt x="39" y="18"/>
                    <a:pt x="39" y="18"/>
                  </a:cubicBezTo>
                  <a:cubicBezTo>
                    <a:pt x="39" y="18"/>
                    <a:pt x="39" y="15"/>
                    <a:pt x="39" y="15"/>
                  </a:cubicBezTo>
                  <a:moveTo>
                    <a:pt x="39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2" y="21"/>
                    <a:pt x="43" y="20"/>
                    <a:pt x="43" y="20"/>
                  </a:cubicBezTo>
                  <a:cubicBezTo>
                    <a:pt x="42" y="21"/>
                    <a:pt x="40" y="21"/>
                    <a:pt x="39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5" name="Freeform 204">
              <a:extLst>
                <a:ext uri="{FF2B5EF4-FFF2-40B4-BE49-F238E27FC236}">
                  <a16:creationId xmlns:a16="http://schemas.microsoft.com/office/drawing/2014/main" id="{0C4E41C1-4295-44CA-BB67-8F4A1F26C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2530"/>
              <a:ext cx="16" cy="15"/>
            </a:xfrm>
            <a:custGeom>
              <a:avLst/>
              <a:gdLst>
                <a:gd name="T0" fmla="*/ 2 w 15"/>
                <a:gd name="T1" fmla="*/ 20 h 13"/>
                <a:gd name="T2" fmla="*/ 11 w 15"/>
                <a:gd name="T3" fmla="*/ 0 h 13"/>
                <a:gd name="T4" fmla="*/ 12 w 15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2" y="13"/>
                  </a:moveTo>
                  <a:cubicBezTo>
                    <a:pt x="2" y="7"/>
                    <a:pt x="0" y="3"/>
                    <a:pt x="8" y="0"/>
                  </a:cubicBezTo>
                  <a:cubicBezTo>
                    <a:pt x="15" y="5"/>
                    <a:pt x="11" y="7"/>
                    <a:pt x="9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6" name="Freeform 205">
              <a:extLst>
                <a:ext uri="{FF2B5EF4-FFF2-40B4-BE49-F238E27FC236}">
                  <a16:creationId xmlns:a16="http://schemas.microsoft.com/office/drawing/2014/main" id="{20624AF3-AEDC-4A92-99FC-FC3BA65E4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" y="2551"/>
              <a:ext cx="112" cy="69"/>
            </a:xfrm>
            <a:custGeom>
              <a:avLst/>
              <a:gdLst>
                <a:gd name="T0" fmla="*/ 0 w 100"/>
                <a:gd name="T1" fmla="*/ 76 h 58"/>
                <a:gd name="T2" fmla="*/ 138 w 100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58">
                  <a:moveTo>
                    <a:pt x="0" y="45"/>
                  </a:moveTo>
                  <a:cubicBezTo>
                    <a:pt x="41" y="52"/>
                    <a:pt x="100" y="58"/>
                    <a:pt x="9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7" name="Freeform 206">
              <a:extLst>
                <a:ext uri="{FF2B5EF4-FFF2-40B4-BE49-F238E27FC236}">
                  <a16:creationId xmlns:a16="http://schemas.microsoft.com/office/drawing/2014/main" id="{F4FB4C11-CB04-4368-91A7-856412743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2731"/>
              <a:ext cx="131" cy="42"/>
            </a:xfrm>
            <a:custGeom>
              <a:avLst/>
              <a:gdLst>
                <a:gd name="T0" fmla="*/ 0 w 118"/>
                <a:gd name="T1" fmla="*/ 42 h 35"/>
                <a:gd name="T2" fmla="*/ 41 w 118"/>
                <a:gd name="T3" fmla="*/ 36 h 35"/>
                <a:gd name="T4" fmla="*/ 79 w 118"/>
                <a:gd name="T5" fmla="*/ 50 h 35"/>
                <a:gd name="T6" fmla="*/ 161 w 118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35">
                  <a:moveTo>
                    <a:pt x="0" y="24"/>
                  </a:moveTo>
                  <a:cubicBezTo>
                    <a:pt x="11" y="28"/>
                    <a:pt x="19" y="21"/>
                    <a:pt x="30" y="21"/>
                  </a:cubicBezTo>
                  <a:cubicBezTo>
                    <a:pt x="40" y="22"/>
                    <a:pt x="48" y="26"/>
                    <a:pt x="58" y="29"/>
                  </a:cubicBezTo>
                  <a:cubicBezTo>
                    <a:pt x="81" y="35"/>
                    <a:pt x="114" y="28"/>
                    <a:pt x="1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8" name="Freeform 207">
              <a:extLst>
                <a:ext uri="{FF2B5EF4-FFF2-40B4-BE49-F238E27FC236}">
                  <a16:creationId xmlns:a16="http://schemas.microsoft.com/office/drawing/2014/main" id="{9DA9AA12-B609-4D3D-9E80-BAC064BAE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2713"/>
              <a:ext cx="148" cy="112"/>
            </a:xfrm>
            <a:custGeom>
              <a:avLst/>
              <a:gdLst>
                <a:gd name="T0" fmla="*/ 0 w 134"/>
                <a:gd name="T1" fmla="*/ 124 h 94"/>
                <a:gd name="T2" fmla="*/ 160 w 134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94">
                  <a:moveTo>
                    <a:pt x="0" y="73"/>
                  </a:moveTo>
                  <a:cubicBezTo>
                    <a:pt x="42" y="94"/>
                    <a:pt x="134" y="53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89" name="Freeform 208">
              <a:extLst>
                <a:ext uri="{FF2B5EF4-FFF2-40B4-BE49-F238E27FC236}">
                  <a16:creationId xmlns:a16="http://schemas.microsoft.com/office/drawing/2014/main" id="{A68059E9-0392-4B46-ABB9-15E344A30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676"/>
              <a:ext cx="135" cy="124"/>
            </a:xfrm>
            <a:custGeom>
              <a:avLst/>
              <a:gdLst>
                <a:gd name="T0" fmla="*/ 0 w 122"/>
                <a:gd name="T1" fmla="*/ 149 h 105"/>
                <a:gd name="T2" fmla="*/ 117 w 122"/>
                <a:gd name="T3" fmla="*/ 142 h 105"/>
                <a:gd name="T4" fmla="*/ 162 w 122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05">
                  <a:moveTo>
                    <a:pt x="0" y="91"/>
                  </a:moveTo>
                  <a:cubicBezTo>
                    <a:pt x="28" y="80"/>
                    <a:pt x="57" y="105"/>
                    <a:pt x="87" y="86"/>
                  </a:cubicBezTo>
                  <a:cubicBezTo>
                    <a:pt x="122" y="64"/>
                    <a:pt x="116" y="34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0" name="Freeform 209">
              <a:extLst>
                <a:ext uri="{FF2B5EF4-FFF2-40B4-BE49-F238E27FC236}">
                  <a16:creationId xmlns:a16="http://schemas.microsoft.com/office/drawing/2014/main" id="{AD28B60F-64A7-4974-B705-0264AD0DC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" y="2927"/>
              <a:ext cx="87" cy="157"/>
            </a:xfrm>
            <a:custGeom>
              <a:avLst/>
              <a:gdLst>
                <a:gd name="T0" fmla="*/ 105 w 79"/>
                <a:gd name="T1" fmla="*/ 0 h 133"/>
                <a:gd name="T2" fmla="*/ 79 w 79"/>
                <a:gd name="T3" fmla="*/ 57 h 133"/>
                <a:gd name="T4" fmla="*/ 55 w 79"/>
                <a:gd name="T5" fmla="*/ 110 h 133"/>
                <a:gd name="T6" fmla="*/ 0 w 79"/>
                <a:gd name="T7" fmla="*/ 218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33">
                  <a:moveTo>
                    <a:pt x="78" y="0"/>
                  </a:moveTo>
                  <a:cubicBezTo>
                    <a:pt x="79" y="13"/>
                    <a:pt x="68" y="27"/>
                    <a:pt x="59" y="35"/>
                  </a:cubicBezTo>
                  <a:cubicBezTo>
                    <a:pt x="45" y="50"/>
                    <a:pt x="45" y="45"/>
                    <a:pt x="41" y="67"/>
                  </a:cubicBezTo>
                  <a:cubicBezTo>
                    <a:pt x="36" y="98"/>
                    <a:pt x="40" y="129"/>
                    <a:pt x="0" y="1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1" name="Freeform 210">
              <a:extLst>
                <a:ext uri="{FF2B5EF4-FFF2-40B4-BE49-F238E27FC236}">
                  <a16:creationId xmlns:a16="http://schemas.microsoft.com/office/drawing/2014/main" id="{85FA8076-0598-46F2-876A-802B2E341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914"/>
              <a:ext cx="122" cy="74"/>
            </a:xfrm>
            <a:custGeom>
              <a:avLst/>
              <a:gdLst>
                <a:gd name="T0" fmla="*/ 0 w 110"/>
                <a:gd name="T1" fmla="*/ 93 h 63"/>
                <a:gd name="T2" fmla="*/ 79 w 110"/>
                <a:gd name="T3" fmla="*/ 47 h 63"/>
                <a:gd name="T4" fmla="*/ 150 w 11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63">
                  <a:moveTo>
                    <a:pt x="0" y="57"/>
                  </a:moveTo>
                  <a:cubicBezTo>
                    <a:pt x="30" y="63"/>
                    <a:pt x="41" y="48"/>
                    <a:pt x="58" y="29"/>
                  </a:cubicBezTo>
                  <a:cubicBezTo>
                    <a:pt x="69" y="17"/>
                    <a:pt x="92" y="6"/>
                    <a:pt x="1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2" name="Freeform 211">
              <a:extLst>
                <a:ext uri="{FF2B5EF4-FFF2-40B4-BE49-F238E27FC236}">
                  <a16:creationId xmlns:a16="http://schemas.microsoft.com/office/drawing/2014/main" id="{254889B9-5473-4E80-BF95-8B4ED0232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820"/>
              <a:ext cx="149" cy="15"/>
            </a:xfrm>
            <a:custGeom>
              <a:avLst/>
              <a:gdLst>
                <a:gd name="T0" fmla="*/ 0 w 134"/>
                <a:gd name="T1" fmla="*/ 0 h 13"/>
                <a:gd name="T2" fmla="*/ 87 w 134"/>
                <a:gd name="T3" fmla="*/ 3 h 13"/>
                <a:gd name="T4" fmla="*/ 185 w 134"/>
                <a:gd name="T5" fmla="*/ 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3">
                  <a:moveTo>
                    <a:pt x="0" y="0"/>
                  </a:moveTo>
                  <a:cubicBezTo>
                    <a:pt x="22" y="13"/>
                    <a:pt x="41" y="5"/>
                    <a:pt x="63" y="3"/>
                  </a:cubicBezTo>
                  <a:cubicBezTo>
                    <a:pt x="86" y="1"/>
                    <a:pt x="108" y="12"/>
                    <a:pt x="134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3" name="Freeform 212">
              <a:extLst>
                <a:ext uri="{FF2B5EF4-FFF2-40B4-BE49-F238E27FC236}">
                  <a16:creationId xmlns:a16="http://schemas.microsoft.com/office/drawing/2014/main" id="{CE16175C-438E-4498-9BE7-D73F3C15A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2520"/>
              <a:ext cx="50" cy="70"/>
            </a:xfrm>
            <a:custGeom>
              <a:avLst/>
              <a:gdLst>
                <a:gd name="T0" fmla="*/ 62 w 45"/>
                <a:gd name="T1" fmla="*/ 0 h 59"/>
                <a:gd name="T2" fmla="*/ 0 w 45"/>
                <a:gd name="T3" fmla="*/ 97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9">
                  <a:moveTo>
                    <a:pt x="45" y="0"/>
                  </a:moveTo>
                  <a:cubicBezTo>
                    <a:pt x="35" y="24"/>
                    <a:pt x="36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4" name="Freeform 213">
              <a:extLst>
                <a:ext uri="{FF2B5EF4-FFF2-40B4-BE49-F238E27FC236}">
                  <a16:creationId xmlns:a16="http://schemas.microsoft.com/office/drawing/2014/main" id="{5DD5F31D-989A-46DA-9605-450B1D879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667"/>
              <a:ext cx="58" cy="56"/>
            </a:xfrm>
            <a:custGeom>
              <a:avLst/>
              <a:gdLst>
                <a:gd name="T0" fmla="*/ 60 w 52"/>
                <a:gd name="T1" fmla="*/ 0 h 47"/>
                <a:gd name="T2" fmla="*/ 0 w 52"/>
                <a:gd name="T3" fmla="*/ 8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47">
                  <a:moveTo>
                    <a:pt x="43" y="0"/>
                  </a:moveTo>
                  <a:cubicBezTo>
                    <a:pt x="52" y="25"/>
                    <a:pt x="21" y="45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5" name="Freeform 214">
              <a:extLst>
                <a:ext uri="{FF2B5EF4-FFF2-40B4-BE49-F238E27FC236}">
                  <a16:creationId xmlns:a16="http://schemas.microsoft.com/office/drawing/2014/main" id="{E8DC8DCD-93DC-4B10-913E-B9D01777F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914"/>
              <a:ext cx="110" cy="44"/>
            </a:xfrm>
            <a:custGeom>
              <a:avLst/>
              <a:gdLst>
                <a:gd name="T0" fmla="*/ 0 w 99"/>
                <a:gd name="T1" fmla="*/ 0 h 37"/>
                <a:gd name="T2" fmla="*/ 136 w 99"/>
                <a:gd name="T3" fmla="*/ 2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9" h="37">
                  <a:moveTo>
                    <a:pt x="0" y="0"/>
                  </a:moveTo>
                  <a:cubicBezTo>
                    <a:pt x="24" y="26"/>
                    <a:pt x="76" y="37"/>
                    <a:pt x="99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6" name="Freeform 215">
              <a:extLst>
                <a:ext uri="{FF2B5EF4-FFF2-40B4-BE49-F238E27FC236}">
                  <a16:creationId xmlns:a16="http://schemas.microsoft.com/office/drawing/2014/main" id="{1A58FAB5-5F0F-4F4B-8112-E1E42677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8" y="3120"/>
              <a:ext cx="110" cy="20"/>
            </a:xfrm>
            <a:custGeom>
              <a:avLst/>
              <a:gdLst>
                <a:gd name="T0" fmla="*/ 0 w 99"/>
                <a:gd name="T1" fmla="*/ 19 h 17"/>
                <a:gd name="T2" fmla="*/ 73 w 99"/>
                <a:gd name="T3" fmla="*/ 2 h 17"/>
                <a:gd name="T4" fmla="*/ 136 w 9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7">
                  <a:moveTo>
                    <a:pt x="0" y="12"/>
                  </a:moveTo>
                  <a:cubicBezTo>
                    <a:pt x="18" y="17"/>
                    <a:pt x="38" y="15"/>
                    <a:pt x="53" y="2"/>
                  </a:cubicBezTo>
                  <a:cubicBezTo>
                    <a:pt x="65" y="11"/>
                    <a:pt x="87" y="8"/>
                    <a:pt x="9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7" name="Freeform 216">
              <a:extLst>
                <a:ext uri="{FF2B5EF4-FFF2-40B4-BE49-F238E27FC236}">
                  <a16:creationId xmlns:a16="http://schemas.microsoft.com/office/drawing/2014/main" id="{103C98B1-9FD7-4E84-9236-5C8F15148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" y="3001"/>
              <a:ext cx="56" cy="57"/>
            </a:xfrm>
            <a:custGeom>
              <a:avLst/>
              <a:gdLst>
                <a:gd name="T0" fmla="*/ 67 w 50"/>
                <a:gd name="T1" fmla="*/ 0 h 48"/>
                <a:gd name="T2" fmla="*/ 0 w 50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48">
                  <a:moveTo>
                    <a:pt x="48" y="0"/>
                  </a:moveTo>
                  <a:cubicBezTo>
                    <a:pt x="50" y="23"/>
                    <a:pt x="19" y="44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8" name="Freeform 217">
              <a:extLst>
                <a:ext uri="{FF2B5EF4-FFF2-40B4-BE49-F238E27FC236}">
                  <a16:creationId xmlns:a16="http://schemas.microsoft.com/office/drawing/2014/main" id="{EEB4D1F0-B73D-4002-AF5A-F6A11944B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3050"/>
              <a:ext cx="93" cy="69"/>
            </a:xfrm>
            <a:custGeom>
              <a:avLst/>
              <a:gdLst>
                <a:gd name="T0" fmla="*/ 106 w 84"/>
                <a:gd name="T1" fmla="*/ 0 h 58"/>
                <a:gd name="T2" fmla="*/ 0 w 84"/>
                <a:gd name="T3" fmla="*/ 83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58">
                  <a:moveTo>
                    <a:pt x="79" y="0"/>
                  </a:moveTo>
                  <a:cubicBezTo>
                    <a:pt x="84" y="34"/>
                    <a:pt x="26" y="58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99" name="Freeform 218">
              <a:extLst>
                <a:ext uri="{FF2B5EF4-FFF2-40B4-BE49-F238E27FC236}">
                  <a16:creationId xmlns:a16="http://schemas.microsoft.com/office/drawing/2014/main" id="{BCD66CF1-4661-47A2-9B13-F0D61B1FC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2871"/>
              <a:ext cx="39" cy="45"/>
            </a:xfrm>
            <a:custGeom>
              <a:avLst/>
              <a:gdLst>
                <a:gd name="T0" fmla="*/ 37 w 35"/>
                <a:gd name="T1" fmla="*/ 0 h 38"/>
                <a:gd name="T2" fmla="*/ 0 w 35"/>
                <a:gd name="T3" fmla="*/ 6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8">
                  <a:moveTo>
                    <a:pt x="27" y="0"/>
                  </a:moveTo>
                  <a:cubicBezTo>
                    <a:pt x="35" y="17"/>
                    <a:pt x="14" y="33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900" name="Freeform 219">
              <a:extLst>
                <a:ext uri="{FF2B5EF4-FFF2-40B4-BE49-F238E27FC236}">
                  <a16:creationId xmlns:a16="http://schemas.microsoft.com/office/drawing/2014/main" id="{ED7BBAAE-E265-40CD-B911-698F91270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446"/>
              <a:ext cx="1368" cy="719"/>
            </a:xfrm>
            <a:custGeom>
              <a:avLst/>
              <a:gdLst>
                <a:gd name="T0" fmla="*/ 1512 w 1231"/>
                <a:gd name="T1" fmla="*/ 137 h 607"/>
                <a:gd name="T2" fmla="*/ 1187 w 1231"/>
                <a:gd name="T3" fmla="*/ 307 h 607"/>
                <a:gd name="T4" fmla="*/ 711 w 1231"/>
                <a:gd name="T5" fmla="*/ 64 h 607"/>
                <a:gd name="T6" fmla="*/ 579 w 1231"/>
                <a:gd name="T7" fmla="*/ 2 h 607"/>
                <a:gd name="T8" fmla="*/ 369 w 1231"/>
                <a:gd name="T9" fmla="*/ 6 h 607"/>
                <a:gd name="T10" fmla="*/ 88 w 1231"/>
                <a:gd name="T11" fmla="*/ 51 h 607"/>
                <a:gd name="T12" fmla="*/ 0 w 1231"/>
                <a:gd name="T13" fmla="*/ 64 h 607"/>
                <a:gd name="T14" fmla="*/ 0 w 1231"/>
                <a:gd name="T15" fmla="*/ 1009 h 607"/>
                <a:gd name="T16" fmla="*/ 1689 w 1231"/>
                <a:gd name="T17" fmla="*/ 1009 h 607"/>
                <a:gd name="T18" fmla="*/ 1689 w 1231"/>
                <a:gd name="T19" fmla="*/ 2 h 607"/>
                <a:gd name="T20" fmla="*/ 1678 w 1231"/>
                <a:gd name="T21" fmla="*/ 2 h 607"/>
                <a:gd name="T22" fmla="*/ 1512 w 1231"/>
                <a:gd name="T23" fmla="*/ 137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1102" y="83"/>
                  </a:moveTo>
                  <a:cubicBezTo>
                    <a:pt x="1033" y="144"/>
                    <a:pt x="963" y="194"/>
                    <a:pt x="865" y="185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4" y="30"/>
                  </a:cubicBezTo>
                  <a:cubicBezTo>
                    <a:pt x="39" y="31"/>
                    <a:pt x="18" y="34"/>
                    <a:pt x="0" y="39"/>
                  </a:cubicBezTo>
                  <a:cubicBezTo>
                    <a:pt x="0" y="607"/>
                    <a:pt x="0" y="607"/>
                    <a:pt x="0" y="607"/>
                  </a:cubicBez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3" y="2"/>
                    <a:pt x="1223" y="2"/>
                    <a:pt x="1223" y="2"/>
                  </a:cubicBezTo>
                  <a:cubicBezTo>
                    <a:pt x="1152" y="2"/>
                    <a:pt x="1138" y="52"/>
                    <a:pt x="1102" y="8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88" name="Freeform 220">
            <a:extLst>
              <a:ext uri="{FF2B5EF4-FFF2-40B4-BE49-F238E27FC236}">
                <a16:creationId xmlns:a16="http://schemas.microsoft.com/office/drawing/2014/main" id="{EAB7D5D9-4ADD-45FF-AA53-1A41834276F7}"/>
              </a:ext>
            </a:extLst>
          </p:cNvPr>
          <p:cNvSpPr>
            <a:spLocks/>
          </p:cNvSpPr>
          <p:nvPr/>
        </p:nvSpPr>
        <p:spPr bwMode="auto">
          <a:xfrm>
            <a:off x="8448675" y="3895725"/>
            <a:ext cx="1425575" cy="361950"/>
          </a:xfrm>
          <a:custGeom>
            <a:avLst/>
            <a:gdLst>
              <a:gd name="T0" fmla="*/ 2147483646 w 809"/>
              <a:gd name="T1" fmla="*/ 0 h 192"/>
              <a:gd name="T2" fmla="*/ 2147483646 w 809"/>
              <a:gd name="T3" fmla="*/ 0 h 192"/>
              <a:gd name="T4" fmla="*/ 2147483646 w 809"/>
              <a:gd name="T5" fmla="*/ 2147483646 h 192"/>
              <a:gd name="T6" fmla="*/ 2147483646 w 809"/>
              <a:gd name="T7" fmla="*/ 2147483646 h 192"/>
              <a:gd name="T8" fmla="*/ 2147483646 w 809"/>
              <a:gd name="T9" fmla="*/ 2147483646 h 192"/>
              <a:gd name="T10" fmla="*/ 0 w 809"/>
              <a:gd name="T11" fmla="*/ 0 h 192"/>
              <a:gd name="T12" fmla="*/ 2147483646 w 809"/>
              <a:gd name="T13" fmla="*/ 0 h 1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09" h="192">
                <a:moveTo>
                  <a:pt x="809" y="0"/>
                </a:moveTo>
                <a:cubicBezTo>
                  <a:pt x="801" y="0"/>
                  <a:pt x="801" y="0"/>
                  <a:pt x="801" y="0"/>
                </a:cubicBezTo>
                <a:cubicBezTo>
                  <a:pt x="730" y="0"/>
                  <a:pt x="716" y="51"/>
                  <a:pt x="680" y="81"/>
                </a:cubicBezTo>
                <a:cubicBezTo>
                  <a:pt x="611" y="142"/>
                  <a:pt x="541" y="192"/>
                  <a:pt x="443" y="184"/>
                </a:cubicBezTo>
                <a:cubicBezTo>
                  <a:pt x="326" y="173"/>
                  <a:pt x="190" y="136"/>
                  <a:pt x="96" y="37"/>
                </a:cubicBezTo>
                <a:cubicBezTo>
                  <a:pt x="76" y="16"/>
                  <a:pt x="42" y="10"/>
                  <a:pt x="0" y="0"/>
                </a:cubicBezTo>
                <a:lnTo>
                  <a:pt x="809" y="0"/>
                </a:ln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89" name="Group 221">
            <a:extLst>
              <a:ext uri="{FF2B5EF4-FFF2-40B4-BE49-F238E27FC236}">
                <a16:creationId xmlns:a16="http://schemas.microsoft.com/office/drawing/2014/main" id="{74FA2658-13BB-4B89-ADAE-B0D2D53F835A}"/>
              </a:ext>
            </a:extLst>
          </p:cNvPr>
          <p:cNvGrpSpPr>
            <a:grpSpLocks/>
          </p:cNvGrpSpPr>
          <p:nvPr/>
        </p:nvGrpSpPr>
        <p:grpSpPr bwMode="auto">
          <a:xfrm>
            <a:off x="7697788" y="3886200"/>
            <a:ext cx="2170112" cy="1143000"/>
            <a:chOff x="3889" y="2448"/>
            <a:chExt cx="1367" cy="720"/>
          </a:xfrm>
        </p:grpSpPr>
        <p:sp>
          <p:nvSpPr>
            <p:cNvPr id="42709" name="Freeform 222">
              <a:extLst>
                <a:ext uri="{FF2B5EF4-FFF2-40B4-BE49-F238E27FC236}">
                  <a16:creationId xmlns:a16="http://schemas.microsoft.com/office/drawing/2014/main" id="{B1DB9356-2E55-471B-AA8E-839751921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448"/>
              <a:ext cx="1367" cy="720"/>
            </a:xfrm>
            <a:custGeom>
              <a:avLst/>
              <a:gdLst>
                <a:gd name="T0" fmla="*/ 0 w 1231"/>
                <a:gd name="T1" fmla="*/ 1013 h 607"/>
                <a:gd name="T2" fmla="*/ 1686 w 1231"/>
                <a:gd name="T3" fmla="*/ 1013 h 607"/>
                <a:gd name="T4" fmla="*/ 1686 w 1231"/>
                <a:gd name="T5" fmla="*/ 2 h 607"/>
                <a:gd name="T6" fmla="*/ 1675 w 1231"/>
                <a:gd name="T7" fmla="*/ 2 h 607"/>
                <a:gd name="T8" fmla="*/ 1509 w 1231"/>
                <a:gd name="T9" fmla="*/ 138 h 607"/>
                <a:gd name="T10" fmla="*/ 1185 w 1231"/>
                <a:gd name="T11" fmla="*/ 311 h 607"/>
                <a:gd name="T12" fmla="*/ 710 w 1231"/>
                <a:gd name="T13" fmla="*/ 65 h 607"/>
                <a:gd name="T14" fmla="*/ 579 w 1231"/>
                <a:gd name="T15" fmla="*/ 2 h 607"/>
                <a:gd name="T16" fmla="*/ 369 w 1231"/>
                <a:gd name="T17" fmla="*/ 6 h 607"/>
                <a:gd name="T18" fmla="*/ 87 w 1231"/>
                <a:gd name="T19" fmla="*/ 51 h 607"/>
                <a:gd name="T20" fmla="*/ 0 w 1231"/>
                <a:gd name="T21" fmla="*/ 65 h 607"/>
                <a:gd name="T22" fmla="*/ 0 w 1231"/>
                <a:gd name="T23" fmla="*/ 1013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0" y="607"/>
                  </a:move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3" y="2"/>
                    <a:pt x="1223" y="2"/>
                    <a:pt x="1223" y="2"/>
                  </a:cubicBezTo>
                  <a:cubicBezTo>
                    <a:pt x="1152" y="2"/>
                    <a:pt x="1137" y="52"/>
                    <a:pt x="1102" y="83"/>
                  </a:cubicBezTo>
                  <a:cubicBezTo>
                    <a:pt x="1033" y="144"/>
                    <a:pt x="963" y="194"/>
                    <a:pt x="865" y="186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3" y="30"/>
                  </a:cubicBezTo>
                  <a:cubicBezTo>
                    <a:pt x="39" y="31"/>
                    <a:pt x="18" y="34"/>
                    <a:pt x="0" y="39"/>
                  </a:cubicBezTo>
                  <a:lnTo>
                    <a:pt x="0" y="607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0" name="Freeform 223">
              <a:extLst>
                <a:ext uri="{FF2B5EF4-FFF2-40B4-BE49-F238E27FC236}">
                  <a16:creationId xmlns:a16="http://schemas.microsoft.com/office/drawing/2014/main" id="{C3AEF733-8E74-470D-802B-9C59DDA88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450"/>
              <a:ext cx="889" cy="241"/>
            </a:xfrm>
            <a:custGeom>
              <a:avLst/>
              <a:gdLst>
                <a:gd name="T0" fmla="*/ 0 w 801"/>
                <a:gd name="T1" fmla="*/ 0 h 203"/>
                <a:gd name="T2" fmla="*/ 125 w 801"/>
                <a:gd name="T3" fmla="*/ 72 h 203"/>
                <a:gd name="T4" fmla="*/ 606 w 801"/>
                <a:gd name="T5" fmla="*/ 324 h 203"/>
                <a:gd name="T6" fmla="*/ 939 w 801"/>
                <a:gd name="T7" fmla="*/ 150 h 203"/>
                <a:gd name="T8" fmla="*/ 976 w 801"/>
                <a:gd name="T9" fmla="*/ 100 h 203"/>
                <a:gd name="T10" fmla="*/ 1095 w 801"/>
                <a:gd name="T11" fmla="*/ 0 h 203"/>
                <a:gd name="T12" fmla="*/ 1095 w 801"/>
                <a:gd name="T13" fmla="*/ 0 h 203"/>
                <a:gd name="T14" fmla="*/ 930 w 801"/>
                <a:gd name="T15" fmla="*/ 135 h 203"/>
                <a:gd name="T16" fmla="*/ 606 w 801"/>
                <a:gd name="T17" fmla="*/ 307 h 203"/>
                <a:gd name="T18" fmla="*/ 132 w 801"/>
                <a:gd name="T19" fmla="*/ 62 h 203"/>
                <a:gd name="T20" fmla="*/ 0 w 801"/>
                <a:gd name="T21" fmla="*/ 0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1" h="203">
                  <a:moveTo>
                    <a:pt x="0" y="0"/>
                  </a:moveTo>
                  <a:cubicBezTo>
                    <a:pt x="39" y="9"/>
                    <a:pt x="75" y="25"/>
                    <a:pt x="92" y="43"/>
                  </a:cubicBezTo>
                  <a:cubicBezTo>
                    <a:pt x="194" y="150"/>
                    <a:pt x="337" y="185"/>
                    <a:pt x="443" y="194"/>
                  </a:cubicBezTo>
                  <a:cubicBezTo>
                    <a:pt x="548" y="203"/>
                    <a:pt x="624" y="145"/>
                    <a:pt x="687" y="89"/>
                  </a:cubicBezTo>
                  <a:cubicBezTo>
                    <a:pt x="697" y="80"/>
                    <a:pt x="706" y="70"/>
                    <a:pt x="714" y="60"/>
                  </a:cubicBezTo>
                  <a:cubicBezTo>
                    <a:pt x="735" y="33"/>
                    <a:pt x="754" y="0"/>
                    <a:pt x="801" y="0"/>
                  </a:cubicBezTo>
                  <a:cubicBezTo>
                    <a:pt x="801" y="0"/>
                    <a:pt x="801" y="0"/>
                    <a:pt x="801" y="0"/>
                  </a:cubicBezTo>
                  <a:cubicBezTo>
                    <a:pt x="730" y="0"/>
                    <a:pt x="715" y="50"/>
                    <a:pt x="680" y="81"/>
                  </a:cubicBezTo>
                  <a:cubicBezTo>
                    <a:pt x="611" y="142"/>
                    <a:pt x="541" y="192"/>
                    <a:pt x="443" y="184"/>
                  </a:cubicBezTo>
                  <a:cubicBezTo>
                    <a:pt x="326" y="173"/>
                    <a:pt x="190" y="136"/>
                    <a:pt x="96" y="37"/>
                  </a:cubicBezTo>
                  <a:cubicBezTo>
                    <a:pt x="76" y="16"/>
                    <a:pt x="42" y="9"/>
                    <a:pt x="0" y="0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1" name="Freeform 224">
              <a:extLst>
                <a:ext uri="{FF2B5EF4-FFF2-40B4-BE49-F238E27FC236}">
                  <a16:creationId xmlns:a16="http://schemas.microsoft.com/office/drawing/2014/main" id="{2EB8A292-5389-46D4-8D77-CCE6ABC3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2658"/>
              <a:ext cx="90" cy="57"/>
            </a:xfrm>
            <a:custGeom>
              <a:avLst/>
              <a:gdLst>
                <a:gd name="T0" fmla="*/ 57 w 81"/>
                <a:gd name="T1" fmla="*/ 36 h 48"/>
                <a:gd name="T2" fmla="*/ 59 w 81"/>
                <a:gd name="T3" fmla="*/ 81 h 48"/>
                <a:gd name="T4" fmla="*/ 67 w 81"/>
                <a:gd name="T5" fmla="*/ 3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48">
                  <a:moveTo>
                    <a:pt x="41" y="21"/>
                  </a:moveTo>
                  <a:cubicBezTo>
                    <a:pt x="22" y="0"/>
                    <a:pt x="0" y="48"/>
                    <a:pt x="43" y="48"/>
                  </a:cubicBezTo>
                  <a:cubicBezTo>
                    <a:pt x="81" y="47"/>
                    <a:pt x="66" y="10"/>
                    <a:pt x="49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2" name="Freeform 225">
              <a:extLst>
                <a:ext uri="{FF2B5EF4-FFF2-40B4-BE49-F238E27FC236}">
                  <a16:creationId xmlns:a16="http://schemas.microsoft.com/office/drawing/2014/main" id="{AB64E63A-1775-427D-9BC8-EC40F6D98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703"/>
              <a:ext cx="27" cy="21"/>
            </a:xfrm>
            <a:custGeom>
              <a:avLst/>
              <a:gdLst>
                <a:gd name="T0" fmla="*/ 9 w 24"/>
                <a:gd name="T1" fmla="*/ 19 h 18"/>
                <a:gd name="T2" fmla="*/ 3 w 24"/>
                <a:gd name="T3" fmla="*/ 7 h 18"/>
                <a:gd name="T4" fmla="*/ 30 w 24"/>
                <a:gd name="T5" fmla="*/ 1 h 18"/>
                <a:gd name="T6" fmla="*/ 26 w 24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6" y="12"/>
                  </a:moveTo>
                  <a:cubicBezTo>
                    <a:pt x="1" y="10"/>
                    <a:pt x="0" y="8"/>
                    <a:pt x="3" y="4"/>
                  </a:cubicBezTo>
                  <a:cubicBezTo>
                    <a:pt x="10" y="0"/>
                    <a:pt x="13" y="0"/>
                    <a:pt x="21" y="1"/>
                  </a:cubicBezTo>
                  <a:cubicBezTo>
                    <a:pt x="24" y="8"/>
                    <a:pt x="22" y="12"/>
                    <a:pt x="18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3" name="Freeform 226">
              <a:extLst>
                <a:ext uri="{FF2B5EF4-FFF2-40B4-BE49-F238E27FC236}">
                  <a16:creationId xmlns:a16="http://schemas.microsoft.com/office/drawing/2014/main" id="{B86E0366-D822-4AFA-92BC-820DC081D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2625"/>
              <a:ext cx="145" cy="138"/>
            </a:xfrm>
            <a:custGeom>
              <a:avLst/>
              <a:gdLst>
                <a:gd name="T0" fmla="*/ 51 w 130"/>
                <a:gd name="T1" fmla="*/ 139 h 117"/>
                <a:gd name="T2" fmla="*/ 128 w 130"/>
                <a:gd name="T3" fmla="*/ 145 h 117"/>
                <a:gd name="T4" fmla="*/ 19 w 130"/>
                <a:gd name="T5" fmla="*/ 93 h 117"/>
                <a:gd name="T6" fmla="*/ 165 w 130"/>
                <a:gd name="T7" fmla="*/ 146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0" h="117">
                  <a:moveTo>
                    <a:pt x="37" y="85"/>
                  </a:moveTo>
                  <a:cubicBezTo>
                    <a:pt x="53" y="34"/>
                    <a:pt x="130" y="49"/>
                    <a:pt x="92" y="88"/>
                  </a:cubicBezTo>
                  <a:cubicBezTo>
                    <a:pt x="80" y="67"/>
                    <a:pt x="26" y="0"/>
                    <a:pt x="13" y="57"/>
                  </a:cubicBezTo>
                  <a:cubicBezTo>
                    <a:pt x="0" y="117"/>
                    <a:pt x="90" y="106"/>
                    <a:pt x="119" y="8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4" name="Freeform 227">
              <a:extLst>
                <a:ext uri="{FF2B5EF4-FFF2-40B4-BE49-F238E27FC236}">
                  <a16:creationId xmlns:a16="http://schemas.microsoft.com/office/drawing/2014/main" id="{73F6AE06-38C3-4DE3-AF6F-14873DB34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711"/>
              <a:ext cx="21" cy="24"/>
            </a:xfrm>
            <a:custGeom>
              <a:avLst/>
              <a:gdLst>
                <a:gd name="T0" fmla="*/ 25 w 19"/>
                <a:gd name="T1" fmla="*/ 28 h 20"/>
                <a:gd name="T2" fmla="*/ 3 w 19"/>
                <a:gd name="T3" fmla="*/ 0 h 20"/>
                <a:gd name="T4" fmla="*/ 25 w 19"/>
                <a:gd name="T5" fmla="*/ 16 h 20"/>
                <a:gd name="T6" fmla="*/ 14 w 19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0">
                  <a:moveTo>
                    <a:pt x="19" y="16"/>
                  </a:moveTo>
                  <a:cubicBezTo>
                    <a:pt x="9" y="11"/>
                    <a:pt x="0" y="16"/>
                    <a:pt x="3" y="0"/>
                  </a:cubicBezTo>
                  <a:cubicBezTo>
                    <a:pt x="8" y="2"/>
                    <a:pt x="13" y="6"/>
                    <a:pt x="19" y="9"/>
                  </a:cubicBezTo>
                  <a:cubicBezTo>
                    <a:pt x="16" y="20"/>
                    <a:pt x="10" y="12"/>
                    <a:pt x="11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5" name="Freeform 228">
              <a:extLst>
                <a:ext uri="{FF2B5EF4-FFF2-40B4-BE49-F238E27FC236}">
                  <a16:creationId xmlns:a16="http://schemas.microsoft.com/office/drawing/2014/main" id="{460C79A7-7E6B-4C69-9D10-6B244CF1D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657"/>
              <a:ext cx="72" cy="78"/>
            </a:xfrm>
            <a:custGeom>
              <a:avLst/>
              <a:gdLst>
                <a:gd name="T0" fmla="*/ 21 w 65"/>
                <a:gd name="T1" fmla="*/ 83 h 66"/>
                <a:gd name="T2" fmla="*/ 52 w 65"/>
                <a:gd name="T3" fmla="*/ 20 h 66"/>
                <a:gd name="T4" fmla="*/ 48 w 65"/>
                <a:gd name="T5" fmla="*/ 109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6">
                  <a:moveTo>
                    <a:pt x="15" y="50"/>
                  </a:moveTo>
                  <a:cubicBezTo>
                    <a:pt x="0" y="31"/>
                    <a:pt x="9" y="0"/>
                    <a:pt x="38" y="12"/>
                  </a:cubicBezTo>
                  <a:cubicBezTo>
                    <a:pt x="65" y="24"/>
                    <a:pt x="56" y="65"/>
                    <a:pt x="35" y="6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6" name="Freeform 229">
              <a:extLst>
                <a:ext uri="{FF2B5EF4-FFF2-40B4-BE49-F238E27FC236}">
                  <a16:creationId xmlns:a16="http://schemas.microsoft.com/office/drawing/2014/main" id="{B7212513-5115-4B27-9685-CEF47046C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886"/>
              <a:ext cx="37" cy="18"/>
            </a:xfrm>
            <a:custGeom>
              <a:avLst/>
              <a:gdLst>
                <a:gd name="T0" fmla="*/ 44 w 34"/>
                <a:gd name="T1" fmla="*/ 3 h 16"/>
                <a:gd name="T2" fmla="*/ 0 w 34"/>
                <a:gd name="T3" fmla="*/ 14 h 16"/>
                <a:gd name="T4" fmla="*/ 17 w 34"/>
                <a:gd name="T5" fmla="*/ 23 h 16"/>
                <a:gd name="T6" fmla="*/ 10 w 34"/>
                <a:gd name="T7" fmla="*/ 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6">
                  <a:moveTo>
                    <a:pt x="34" y="3"/>
                  </a:moveTo>
                  <a:cubicBezTo>
                    <a:pt x="21" y="0"/>
                    <a:pt x="8" y="1"/>
                    <a:pt x="0" y="10"/>
                  </a:cubicBezTo>
                  <a:cubicBezTo>
                    <a:pt x="5" y="13"/>
                    <a:pt x="9" y="14"/>
                    <a:pt x="14" y="16"/>
                  </a:cubicBezTo>
                  <a:cubicBezTo>
                    <a:pt x="15" y="9"/>
                    <a:pt x="7" y="7"/>
                    <a:pt x="7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7" name="Freeform 230">
              <a:extLst>
                <a:ext uri="{FF2B5EF4-FFF2-40B4-BE49-F238E27FC236}">
                  <a16:creationId xmlns:a16="http://schemas.microsoft.com/office/drawing/2014/main" id="{3D9E76C2-7E0E-41AE-92C6-1A40BBCC5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880"/>
              <a:ext cx="73" cy="60"/>
            </a:xfrm>
            <a:custGeom>
              <a:avLst/>
              <a:gdLst>
                <a:gd name="T0" fmla="*/ 0 w 66"/>
                <a:gd name="T1" fmla="*/ 25 h 51"/>
                <a:gd name="T2" fmla="*/ 34 w 66"/>
                <a:gd name="T3" fmla="*/ 0 h 51"/>
                <a:gd name="T4" fmla="*/ 74 w 66"/>
                <a:gd name="T5" fmla="*/ 84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51">
                  <a:moveTo>
                    <a:pt x="0" y="15"/>
                  </a:moveTo>
                  <a:cubicBezTo>
                    <a:pt x="18" y="35"/>
                    <a:pt x="50" y="12"/>
                    <a:pt x="25" y="0"/>
                  </a:cubicBezTo>
                  <a:cubicBezTo>
                    <a:pt x="27" y="26"/>
                    <a:pt x="66" y="21"/>
                    <a:pt x="55" y="5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8" name="Freeform 231">
              <a:extLst>
                <a:ext uri="{FF2B5EF4-FFF2-40B4-BE49-F238E27FC236}">
                  <a16:creationId xmlns:a16="http://schemas.microsoft.com/office/drawing/2014/main" id="{B4324FE6-14A0-4CD6-B1A6-4EF6F8C90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2875"/>
              <a:ext cx="58" cy="67"/>
            </a:xfrm>
            <a:custGeom>
              <a:avLst/>
              <a:gdLst>
                <a:gd name="T0" fmla="*/ 22 w 52"/>
                <a:gd name="T1" fmla="*/ 45 h 57"/>
                <a:gd name="T2" fmla="*/ 73 w 52"/>
                <a:gd name="T3" fmla="*/ 26 h 57"/>
                <a:gd name="T4" fmla="*/ 11 w 52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7">
                  <a:moveTo>
                    <a:pt x="16" y="27"/>
                  </a:moveTo>
                  <a:cubicBezTo>
                    <a:pt x="16" y="4"/>
                    <a:pt x="36" y="1"/>
                    <a:pt x="52" y="16"/>
                  </a:cubicBezTo>
                  <a:cubicBezTo>
                    <a:pt x="48" y="57"/>
                    <a:pt x="0" y="38"/>
                    <a:pt x="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19" name="Freeform 232">
              <a:extLst>
                <a:ext uri="{FF2B5EF4-FFF2-40B4-BE49-F238E27FC236}">
                  <a16:creationId xmlns:a16="http://schemas.microsoft.com/office/drawing/2014/main" id="{1187494F-D6D0-489F-8F1E-1FADAE828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2856"/>
              <a:ext cx="26" cy="14"/>
            </a:xfrm>
            <a:custGeom>
              <a:avLst/>
              <a:gdLst>
                <a:gd name="T0" fmla="*/ 0 w 24"/>
                <a:gd name="T1" fmla="*/ 19 h 12"/>
                <a:gd name="T2" fmla="*/ 30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7" y="5"/>
                    <a:pt x="14" y="1"/>
                    <a:pt x="24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0" name="Freeform 233">
              <a:extLst>
                <a:ext uri="{FF2B5EF4-FFF2-40B4-BE49-F238E27FC236}">
                  <a16:creationId xmlns:a16="http://schemas.microsoft.com/office/drawing/2014/main" id="{FB86A570-0878-4159-A46D-00AA2EBA1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747"/>
              <a:ext cx="17" cy="27"/>
            </a:xfrm>
            <a:custGeom>
              <a:avLst/>
              <a:gdLst>
                <a:gd name="T0" fmla="*/ 18 w 15"/>
                <a:gd name="T1" fmla="*/ 0 h 23"/>
                <a:gd name="T2" fmla="*/ 1 w 15"/>
                <a:gd name="T3" fmla="*/ 26 h 23"/>
                <a:gd name="T4" fmla="*/ 22 w 15"/>
                <a:gd name="T5" fmla="*/ 1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12" y="0"/>
                  </a:moveTo>
                  <a:cubicBezTo>
                    <a:pt x="6" y="7"/>
                    <a:pt x="0" y="6"/>
                    <a:pt x="1" y="16"/>
                  </a:cubicBezTo>
                  <a:cubicBezTo>
                    <a:pt x="10" y="23"/>
                    <a:pt x="9" y="15"/>
                    <a:pt x="15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1" name="Line 234">
              <a:extLst>
                <a:ext uri="{FF2B5EF4-FFF2-40B4-BE49-F238E27FC236}">
                  <a16:creationId xmlns:a16="http://schemas.microsoft.com/office/drawing/2014/main" id="{1625093D-E55F-4BA8-B4DA-73F47163B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9" y="2771"/>
              <a:ext cx="8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2" name="Freeform 235">
              <a:extLst>
                <a:ext uri="{FF2B5EF4-FFF2-40B4-BE49-F238E27FC236}">
                  <a16:creationId xmlns:a16="http://schemas.microsoft.com/office/drawing/2014/main" id="{FC897F68-2990-4BCF-A8A1-EAAA1859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922"/>
              <a:ext cx="20" cy="22"/>
            </a:xfrm>
            <a:custGeom>
              <a:avLst/>
              <a:gdLst>
                <a:gd name="T0" fmla="*/ 22 w 18"/>
                <a:gd name="T1" fmla="*/ 2 h 18"/>
                <a:gd name="T2" fmla="*/ 0 w 18"/>
                <a:gd name="T3" fmla="*/ 13 h 18"/>
                <a:gd name="T4" fmla="*/ 24 w 18"/>
                <a:gd name="T5" fmla="*/ 24 h 18"/>
                <a:gd name="T6" fmla="*/ 11 w 18"/>
                <a:gd name="T7" fmla="*/ 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6" y="2"/>
                  </a:moveTo>
                  <a:cubicBezTo>
                    <a:pt x="9" y="0"/>
                    <a:pt x="4" y="2"/>
                    <a:pt x="0" y="7"/>
                  </a:cubicBezTo>
                  <a:cubicBezTo>
                    <a:pt x="11" y="18"/>
                    <a:pt x="0" y="15"/>
                    <a:pt x="18" y="13"/>
                  </a:cubicBezTo>
                  <a:cubicBezTo>
                    <a:pt x="18" y="7"/>
                    <a:pt x="14" y="4"/>
                    <a:pt x="8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3" name="Freeform 236">
              <a:extLst>
                <a:ext uri="{FF2B5EF4-FFF2-40B4-BE49-F238E27FC236}">
                  <a16:creationId xmlns:a16="http://schemas.microsoft.com/office/drawing/2014/main" id="{351BC486-5868-4960-8326-C9C031B4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999"/>
              <a:ext cx="8" cy="10"/>
            </a:xfrm>
            <a:custGeom>
              <a:avLst/>
              <a:gdLst>
                <a:gd name="T0" fmla="*/ 0 w 7"/>
                <a:gd name="T1" fmla="*/ 16 h 8"/>
                <a:gd name="T2" fmla="*/ 10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1" y="3"/>
                    <a:pt x="3" y="1"/>
                    <a:pt x="7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4" name="Freeform 237">
              <a:extLst>
                <a:ext uri="{FF2B5EF4-FFF2-40B4-BE49-F238E27FC236}">
                  <a16:creationId xmlns:a16="http://schemas.microsoft.com/office/drawing/2014/main" id="{8050DA9B-6CD8-4D3B-93B8-EA2DC9ED8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2797"/>
              <a:ext cx="67" cy="61"/>
            </a:xfrm>
            <a:custGeom>
              <a:avLst/>
              <a:gdLst>
                <a:gd name="T0" fmla="*/ 77 w 61"/>
                <a:gd name="T1" fmla="*/ 19 h 52"/>
                <a:gd name="T2" fmla="*/ 36 w 61"/>
                <a:gd name="T3" fmla="*/ 63 h 52"/>
                <a:gd name="T4" fmla="*/ 51 w 6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2">
                  <a:moveTo>
                    <a:pt x="58" y="12"/>
                  </a:moveTo>
                  <a:cubicBezTo>
                    <a:pt x="38" y="3"/>
                    <a:pt x="0" y="26"/>
                    <a:pt x="27" y="39"/>
                  </a:cubicBezTo>
                  <a:cubicBezTo>
                    <a:pt x="54" y="52"/>
                    <a:pt x="61" y="13"/>
                    <a:pt x="3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5" name="Freeform 238">
              <a:extLst>
                <a:ext uri="{FF2B5EF4-FFF2-40B4-BE49-F238E27FC236}">
                  <a16:creationId xmlns:a16="http://schemas.microsoft.com/office/drawing/2014/main" id="{22F55D9B-11EC-44FB-B246-96BC88B90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2861"/>
              <a:ext cx="20" cy="15"/>
            </a:xfrm>
            <a:custGeom>
              <a:avLst/>
              <a:gdLst>
                <a:gd name="T0" fmla="*/ 0 w 18"/>
                <a:gd name="T1" fmla="*/ 8 h 13"/>
                <a:gd name="T2" fmla="*/ 21 w 18"/>
                <a:gd name="T3" fmla="*/ 2 h 13"/>
                <a:gd name="T4" fmla="*/ 11 w 18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0" y="5"/>
                  </a:moveTo>
                  <a:cubicBezTo>
                    <a:pt x="5" y="1"/>
                    <a:pt x="10" y="0"/>
                    <a:pt x="15" y="2"/>
                  </a:cubicBezTo>
                  <a:cubicBezTo>
                    <a:pt x="18" y="12"/>
                    <a:pt x="12" y="9"/>
                    <a:pt x="8" y="1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6" name="Freeform 239">
              <a:extLst>
                <a:ext uri="{FF2B5EF4-FFF2-40B4-BE49-F238E27FC236}">
                  <a16:creationId xmlns:a16="http://schemas.microsoft.com/office/drawing/2014/main" id="{992C9562-E3AB-4B5E-AEC9-172383292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532"/>
              <a:ext cx="48" cy="36"/>
            </a:xfrm>
            <a:custGeom>
              <a:avLst/>
              <a:gdLst>
                <a:gd name="T0" fmla="*/ 31 w 43"/>
                <a:gd name="T1" fmla="*/ 24 h 30"/>
                <a:gd name="T2" fmla="*/ 8 w 43"/>
                <a:gd name="T3" fmla="*/ 12 h 30"/>
                <a:gd name="T4" fmla="*/ 3 w 43"/>
                <a:gd name="T5" fmla="*/ 36 h 30"/>
                <a:gd name="T6" fmla="*/ 58 w 43"/>
                <a:gd name="T7" fmla="*/ 5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22" y="14"/>
                  </a:moveTo>
                  <a:cubicBezTo>
                    <a:pt x="16" y="9"/>
                    <a:pt x="19" y="0"/>
                    <a:pt x="5" y="7"/>
                  </a:cubicBezTo>
                  <a:cubicBezTo>
                    <a:pt x="1" y="11"/>
                    <a:pt x="0" y="16"/>
                    <a:pt x="3" y="21"/>
                  </a:cubicBezTo>
                  <a:cubicBezTo>
                    <a:pt x="12" y="22"/>
                    <a:pt x="43" y="30"/>
                    <a:pt x="42" y="29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7" name="Freeform 240">
              <a:extLst>
                <a:ext uri="{FF2B5EF4-FFF2-40B4-BE49-F238E27FC236}">
                  <a16:creationId xmlns:a16="http://schemas.microsoft.com/office/drawing/2014/main" id="{85314702-D03F-43E9-9BE0-544342DA6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2520"/>
              <a:ext cx="25" cy="29"/>
            </a:xfrm>
            <a:custGeom>
              <a:avLst/>
              <a:gdLst>
                <a:gd name="T0" fmla="*/ 32 w 22"/>
                <a:gd name="T1" fmla="*/ 0 h 24"/>
                <a:gd name="T2" fmla="*/ 10 w 22"/>
                <a:gd name="T3" fmla="*/ 42 h 24"/>
                <a:gd name="T4" fmla="*/ 26 w 22"/>
                <a:gd name="T5" fmla="*/ 2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4">
                  <a:moveTo>
                    <a:pt x="22" y="0"/>
                  </a:moveTo>
                  <a:cubicBezTo>
                    <a:pt x="8" y="4"/>
                    <a:pt x="0" y="6"/>
                    <a:pt x="7" y="24"/>
                  </a:cubicBezTo>
                  <a:cubicBezTo>
                    <a:pt x="10" y="22"/>
                    <a:pt x="21" y="13"/>
                    <a:pt x="18" y="16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8" name="Freeform 241">
              <a:extLst>
                <a:ext uri="{FF2B5EF4-FFF2-40B4-BE49-F238E27FC236}">
                  <a16:creationId xmlns:a16="http://schemas.microsoft.com/office/drawing/2014/main" id="{CA4797BF-9C0D-4EF1-BD13-E6F00967A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2666"/>
              <a:ext cx="10" cy="8"/>
            </a:xfrm>
            <a:custGeom>
              <a:avLst/>
              <a:gdLst>
                <a:gd name="T0" fmla="*/ 1 w 9"/>
                <a:gd name="T1" fmla="*/ 10 h 7"/>
                <a:gd name="T2" fmla="*/ 12 w 9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0" y="0"/>
                    <a:pt x="5" y="4"/>
                    <a:pt x="9" y="7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29" name="Freeform 242">
              <a:extLst>
                <a:ext uri="{FF2B5EF4-FFF2-40B4-BE49-F238E27FC236}">
                  <a16:creationId xmlns:a16="http://schemas.microsoft.com/office/drawing/2014/main" id="{D9406670-A150-499E-AC79-38DA83331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2995"/>
              <a:ext cx="27" cy="33"/>
            </a:xfrm>
            <a:custGeom>
              <a:avLst/>
              <a:gdLst>
                <a:gd name="T0" fmla="*/ 31 w 25"/>
                <a:gd name="T1" fmla="*/ 46 h 28"/>
                <a:gd name="T2" fmla="*/ 0 w 25"/>
                <a:gd name="T3" fmla="*/ 17 h 28"/>
                <a:gd name="T4" fmla="*/ 31 w 25"/>
                <a:gd name="T5" fmla="*/ 8 h 28"/>
                <a:gd name="T6" fmla="*/ 14 w 25"/>
                <a:gd name="T7" fmla="*/ 37 h 28"/>
                <a:gd name="T8" fmla="*/ 16 w 25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8">
                  <a:moveTo>
                    <a:pt x="25" y="28"/>
                  </a:moveTo>
                  <a:cubicBezTo>
                    <a:pt x="15" y="27"/>
                    <a:pt x="5" y="21"/>
                    <a:pt x="0" y="10"/>
                  </a:cubicBezTo>
                  <a:cubicBezTo>
                    <a:pt x="11" y="0"/>
                    <a:pt x="13" y="2"/>
                    <a:pt x="25" y="5"/>
                  </a:cubicBezTo>
                  <a:cubicBezTo>
                    <a:pt x="20" y="15"/>
                    <a:pt x="18" y="16"/>
                    <a:pt x="11" y="22"/>
                  </a:cubicBezTo>
                  <a:cubicBezTo>
                    <a:pt x="10" y="15"/>
                    <a:pt x="12" y="11"/>
                    <a:pt x="13" y="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0" name="Freeform 243">
              <a:extLst>
                <a:ext uri="{FF2B5EF4-FFF2-40B4-BE49-F238E27FC236}">
                  <a16:creationId xmlns:a16="http://schemas.microsoft.com/office/drawing/2014/main" id="{8AB434EB-7B14-428A-9871-173116246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933"/>
              <a:ext cx="154" cy="141"/>
            </a:xfrm>
            <a:custGeom>
              <a:avLst/>
              <a:gdLst>
                <a:gd name="T0" fmla="*/ 137 w 139"/>
                <a:gd name="T1" fmla="*/ 69 h 119"/>
                <a:gd name="T2" fmla="*/ 114 w 139"/>
                <a:gd name="T3" fmla="*/ 96 h 119"/>
                <a:gd name="T4" fmla="*/ 189 w 139"/>
                <a:gd name="T5" fmla="*/ 96 h 119"/>
                <a:gd name="T6" fmla="*/ 168 w 139"/>
                <a:gd name="T7" fmla="*/ 153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119">
                  <a:moveTo>
                    <a:pt x="101" y="41"/>
                  </a:moveTo>
                  <a:cubicBezTo>
                    <a:pt x="91" y="43"/>
                    <a:pt x="86" y="48"/>
                    <a:pt x="84" y="57"/>
                  </a:cubicBezTo>
                  <a:cubicBezTo>
                    <a:pt x="97" y="73"/>
                    <a:pt x="128" y="77"/>
                    <a:pt x="139" y="57"/>
                  </a:cubicBezTo>
                  <a:cubicBezTo>
                    <a:pt x="120" y="0"/>
                    <a:pt x="0" y="119"/>
                    <a:pt x="124" y="9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1" name="Freeform 244">
              <a:extLst>
                <a:ext uri="{FF2B5EF4-FFF2-40B4-BE49-F238E27FC236}">
                  <a16:creationId xmlns:a16="http://schemas.microsoft.com/office/drawing/2014/main" id="{0F0C0C4E-81B8-4FC9-90AF-F11E19AA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022"/>
              <a:ext cx="37" cy="11"/>
            </a:xfrm>
            <a:custGeom>
              <a:avLst/>
              <a:gdLst>
                <a:gd name="T0" fmla="*/ 46 w 33"/>
                <a:gd name="T1" fmla="*/ 13 h 9"/>
                <a:gd name="T2" fmla="*/ 0 w 33"/>
                <a:gd name="T3" fmla="*/ 6 h 9"/>
                <a:gd name="T4" fmla="*/ 13 w 33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9">
                  <a:moveTo>
                    <a:pt x="33" y="7"/>
                  </a:moveTo>
                  <a:cubicBezTo>
                    <a:pt x="20" y="6"/>
                    <a:pt x="11" y="9"/>
                    <a:pt x="0" y="3"/>
                  </a:cubicBezTo>
                  <a:cubicBezTo>
                    <a:pt x="3" y="0"/>
                    <a:pt x="6" y="0"/>
                    <a:pt x="1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2" name="Freeform 245">
              <a:extLst>
                <a:ext uri="{FF2B5EF4-FFF2-40B4-BE49-F238E27FC236}">
                  <a16:creationId xmlns:a16="http://schemas.microsoft.com/office/drawing/2014/main" id="{7C933B95-BCAE-40AB-BD3B-E36A28F33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2997"/>
              <a:ext cx="73" cy="127"/>
            </a:xfrm>
            <a:custGeom>
              <a:avLst/>
              <a:gdLst>
                <a:gd name="T0" fmla="*/ 37 w 66"/>
                <a:gd name="T1" fmla="*/ 75 h 107"/>
                <a:gd name="T2" fmla="*/ 14 w 66"/>
                <a:gd name="T3" fmla="*/ 47 h 107"/>
                <a:gd name="T4" fmla="*/ 2 w 66"/>
                <a:gd name="T5" fmla="*/ 77 h 107"/>
                <a:gd name="T6" fmla="*/ 14 w 66"/>
                <a:gd name="T7" fmla="*/ 7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07">
                  <a:moveTo>
                    <a:pt x="27" y="45"/>
                  </a:moveTo>
                  <a:cubicBezTo>
                    <a:pt x="18" y="41"/>
                    <a:pt x="10" y="45"/>
                    <a:pt x="11" y="29"/>
                  </a:cubicBezTo>
                  <a:cubicBezTo>
                    <a:pt x="66" y="0"/>
                    <a:pt x="36" y="107"/>
                    <a:pt x="2" y="46"/>
                  </a:cubicBezTo>
                  <a:cubicBezTo>
                    <a:pt x="0" y="36"/>
                    <a:pt x="6" y="45"/>
                    <a:pt x="11" y="4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3" name="Freeform 246">
              <a:extLst>
                <a:ext uri="{FF2B5EF4-FFF2-40B4-BE49-F238E27FC236}">
                  <a16:creationId xmlns:a16="http://schemas.microsoft.com/office/drawing/2014/main" id="{4A6F8AE7-E256-4900-99EE-05BC4F63D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3038"/>
              <a:ext cx="14" cy="22"/>
            </a:xfrm>
            <a:custGeom>
              <a:avLst/>
              <a:gdLst>
                <a:gd name="T0" fmla="*/ 4 w 13"/>
                <a:gd name="T1" fmla="*/ 18 h 18"/>
                <a:gd name="T2" fmla="*/ 0 w 13"/>
                <a:gd name="T3" fmla="*/ 0 h 18"/>
                <a:gd name="T4" fmla="*/ 11 w 13"/>
                <a:gd name="T5" fmla="*/ 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4" y="10"/>
                  </a:moveTo>
                  <a:cubicBezTo>
                    <a:pt x="3" y="7"/>
                    <a:pt x="1" y="4"/>
                    <a:pt x="0" y="0"/>
                  </a:cubicBezTo>
                  <a:cubicBezTo>
                    <a:pt x="13" y="3"/>
                    <a:pt x="7" y="10"/>
                    <a:pt x="8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4" name="Freeform 247">
              <a:extLst>
                <a:ext uri="{FF2B5EF4-FFF2-40B4-BE49-F238E27FC236}">
                  <a16:creationId xmlns:a16="http://schemas.microsoft.com/office/drawing/2014/main" id="{9A5F99EB-4E91-4412-B3A4-FD2B2F732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102"/>
              <a:ext cx="173" cy="66"/>
            </a:xfrm>
            <a:custGeom>
              <a:avLst/>
              <a:gdLst>
                <a:gd name="T0" fmla="*/ 180 w 156"/>
                <a:gd name="T1" fmla="*/ 64 h 55"/>
                <a:gd name="T2" fmla="*/ 181 w 156"/>
                <a:gd name="T3" fmla="*/ 64 h 55"/>
                <a:gd name="T4" fmla="*/ 163 w 156"/>
                <a:gd name="T5" fmla="*/ 53 h 55"/>
                <a:gd name="T6" fmla="*/ 37 w 156"/>
                <a:gd name="T7" fmla="*/ 35 h 55"/>
                <a:gd name="T8" fmla="*/ 0 w 156"/>
                <a:gd name="T9" fmla="*/ 95 h 55"/>
                <a:gd name="T10" fmla="*/ 213 w 156"/>
                <a:gd name="T11" fmla="*/ 95 h 55"/>
                <a:gd name="T12" fmla="*/ 180 w 156"/>
                <a:gd name="T13" fmla="*/ 6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55">
                  <a:moveTo>
                    <a:pt x="132" y="37"/>
                  </a:moveTo>
                  <a:cubicBezTo>
                    <a:pt x="133" y="37"/>
                    <a:pt x="133" y="37"/>
                    <a:pt x="133" y="37"/>
                  </a:cubicBezTo>
                  <a:cubicBezTo>
                    <a:pt x="130" y="37"/>
                    <a:pt x="124" y="33"/>
                    <a:pt x="120" y="31"/>
                  </a:cubicBezTo>
                  <a:cubicBezTo>
                    <a:pt x="98" y="19"/>
                    <a:pt x="62" y="0"/>
                    <a:pt x="27" y="20"/>
                  </a:cubicBezTo>
                  <a:cubicBezTo>
                    <a:pt x="18" y="26"/>
                    <a:pt x="6" y="37"/>
                    <a:pt x="0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0" y="47"/>
                    <a:pt x="142" y="41"/>
                    <a:pt x="132" y="3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5" name="Freeform 248">
              <a:extLst>
                <a:ext uri="{FF2B5EF4-FFF2-40B4-BE49-F238E27FC236}">
                  <a16:creationId xmlns:a16="http://schemas.microsoft.com/office/drawing/2014/main" id="{80B40E22-4337-4935-9BFE-C621157C4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3035"/>
              <a:ext cx="191" cy="133"/>
            </a:xfrm>
            <a:custGeom>
              <a:avLst/>
              <a:gdLst>
                <a:gd name="T0" fmla="*/ 200 w 172"/>
                <a:gd name="T1" fmla="*/ 24 h 112"/>
                <a:gd name="T2" fmla="*/ 139 w 172"/>
                <a:gd name="T3" fmla="*/ 2 h 112"/>
                <a:gd name="T4" fmla="*/ 91 w 172"/>
                <a:gd name="T5" fmla="*/ 36 h 112"/>
                <a:gd name="T6" fmla="*/ 0 w 172"/>
                <a:gd name="T7" fmla="*/ 188 h 112"/>
                <a:gd name="T8" fmla="*/ 235 w 172"/>
                <a:gd name="T9" fmla="*/ 188 h 112"/>
                <a:gd name="T10" fmla="*/ 223 w 172"/>
                <a:gd name="T11" fmla="*/ 121 h 112"/>
                <a:gd name="T12" fmla="*/ 228 w 172"/>
                <a:gd name="T13" fmla="*/ 89 h 112"/>
                <a:gd name="T14" fmla="*/ 200 w 172"/>
                <a:gd name="T15" fmla="*/ 2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12">
                  <a:moveTo>
                    <a:pt x="146" y="14"/>
                  </a:moveTo>
                  <a:cubicBezTo>
                    <a:pt x="133" y="5"/>
                    <a:pt x="118" y="0"/>
                    <a:pt x="102" y="2"/>
                  </a:cubicBezTo>
                  <a:cubicBezTo>
                    <a:pt x="88" y="3"/>
                    <a:pt x="75" y="10"/>
                    <a:pt x="67" y="21"/>
                  </a:cubicBezTo>
                  <a:cubicBezTo>
                    <a:pt x="27" y="32"/>
                    <a:pt x="1" y="76"/>
                    <a:pt x="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2" y="99"/>
                    <a:pt x="169" y="85"/>
                    <a:pt x="163" y="72"/>
                  </a:cubicBezTo>
                  <a:cubicBezTo>
                    <a:pt x="165" y="66"/>
                    <a:pt x="167" y="60"/>
                    <a:pt x="167" y="53"/>
                  </a:cubicBezTo>
                  <a:cubicBezTo>
                    <a:pt x="167" y="38"/>
                    <a:pt x="160" y="23"/>
                    <a:pt x="146" y="14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6" name="Freeform 249">
              <a:extLst>
                <a:ext uri="{FF2B5EF4-FFF2-40B4-BE49-F238E27FC236}">
                  <a16:creationId xmlns:a16="http://schemas.microsoft.com/office/drawing/2014/main" id="{B7EE73B9-7D85-492F-AF0B-7D5CB8326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3087"/>
              <a:ext cx="21" cy="18"/>
            </a:xfrm>
            <a:custGeom>
              <a:avLst/>
              <a:gdLst>
                <a:gd name="T0" fmla="*/ 11 w 19"/>
                <a:gd name="T1" fmla="*/ 12 h 15"/>
                <a:gd name="T2" fmla="*/ 0 w 19"/>
                <a:gd name="T3" fmla="*/ 2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5">
                  <a:moveTo>
                    <a:pt x="8" y="7"/>
                  </a:moveTo>
                  <a:cubicBezTo>
                    <a:pt x="19" y="0"/>
                    <a:pt x="2" y="13"/>
                    <a:pt x="0" y="1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7" name="Freeform 250">
              <a:extLst>
                <a:ext uri="{FF2B5EF4-FFF2-40B4-BE49-F238E27FC236}">
                  <a16:creationId xmlns:a16="http://schemas.microsoft.com/office/drawing/2014/main" id="{6929E299-5001-4493-B952-B19EF243A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3070"/>
              <a:ext cx="144" cy="98"/>
            </a:xfrm>
            <a:custGeom>
              <a:avLst/>
              <a:gdLst>
                <a:gd name="T0" fmla="*/ 150 w 130"/>
                <a:gd name="T1" fmla="*/ 29 h 82"/>
                <a:gd name="T2" fmla="*/ 54 w 130"/>
                <a:gd name="T3" fmla="*/ 23 h 82"/>
                <a:gd name="T4" fmla="*/ 0 w 130"/>
                <a:gd name="T5" fmla="*/ 140 h 82"/>
                <a:gd name="T6" fmla="*/ 174 w 130"/>
                <a:gd name="T7" fmla="*/ 140 h 82"/>
                <a:gd name="T8" fmla="*/ 177 w 130"/>
                <a:gd name="T9" fmla="*/ 108 h 82"/>
                <a:gd name="T10" fmla="*/ 150 w 130"/>
                <a:gd name="T11" fmla="*/ 29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0" h="82">
                  <a:moveTo>
                    <a:pt x="110" y="17"/>
                  </a:moveTo>
                  <a:cubicBezTo>
                    <a:pt x="91" y="1"/>
                    <a:pt x="63" y="0"/>
                    <a:pt x="40" y="13"/>
                  </a:cubicBezTo>
                  <a:cubicBezTo>
                    <a:pt x="16" y="27"/>
                    <a:pt x="1" y="53"/>
                    <a:pt x="0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30" y="75"/>
                    <a:pt x="130" y="69"/>
                    <a:pt x="130" y="63"/>
                  </a:cubicBezTo>
                  <a:cubicBezTo>
                    <a:pt x="130" y="37"/>
                    <a:pt x="115" y="22"/>
                    <a:pt x="110" y="1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8" name="Freeform 251">
              <a:extLst>
                <a:ext uri="{FF2B5EF4-FFF2-40B4-BE49-F238E27FC236}">
                  <a16:creationId xmlns:a16="http://schemas.microsoft.com/office/drawing/2014/main" id="{99A27240-19F8-4073-AC00-492EF55E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70"/>
              <a:ext cx="4" cy="10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39" name="Freeform 252">
              <a:extLst>
                <a:ext uri="{FF2B5EF4-FFF2-40B4-BE49-F238E27FC236}">
                  <a16:creationId xmlns:a16="http://schemas.microsoft.com/office/drawing/2014/main" id="{86987685-59F1-42E7-B936-4ECCC938B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2804"/>
              <a:ext cx="33" cy="38"/>
            </a:xfrm>
            <a:custGeom>
              <a:avLst/>
              <a:gdLst>
                <a:gd name="T0" fmla="*/ 22 w 30"/>
                <a:gd name="T1" fmla="*/ 40 h 32"/>
                <a:gd name="T2" fmla="*/ 25 w 30"/>
                <a:gd name="T3" fmla="*/ 53 h 32"/>
                <a:gd name="T4" fmla="*/ 0 w 30"/>
                <a:gd name="T5" fmla="*/ 24 h 32"/>
                <a:gd name="T6" fmla="*/ 10 w 30"/>
                <a:gd name="T7" fmla="*/ 4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16" y="24"/>
                  </a:moveTo>
                  <a:cubicBezTo>
                    <a:pt x="15" y="28"/>
                    <a:pt x="16" y="30"/>
                    <a:pt x="19" y="32"/>
                  </a:cubicBezTo>
                  <a:cubicBezTo>
                    <a:pt x="30" y="18"/>
                    <a:pt x="14" y="0"/>
                    <a:pt x="0" y="14"/>
                  </a:cubicBezTo>
                  <a:cubicBezTo>
                    <a:pt x="0" y="19"/>
                    <a:pt x="3" y="21"/>
                    <a:pt x="7" y="2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0" name="Freeform 253">
              <a:extLst>
                <a:ext uri="{FF2B5EF4-FFF2-40B4-BE49-F238E27FC236}">
                  <a16:creationId xmlns:a16="http://schemas.microsoft.com/office/drawing/2014/main" id="{1BF11F9B-714F-443C-8EFB-0B7F6FC19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838"/>
              <a:ext cx="10" cy="4"/>
            </a:xfrm>
            <a:custGeom>
              <a:avLst/>
              <a:gdLst>
                <a:gd name="T0" fmla="*/ 0 w 9"/>
                <a:gd name="T1" fmla="*/ 0 h 3"/>
                <a:gd name="T2" fmla="*/ 12 w 9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2"/>
                    <a:pt x="5" y="3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1" name="Freeform 254">
              <a:extLst>
                <a:ext uri="{FF2B5EF4-FFF2-40B4-BE49-F238E27FC236}">
                  <a16:creationId xmlns:a16="http://schemas.microsoft.com/office/drawing/2014/main" id="{CF6AEC43-9B04-4C5F-BBA7-DA9C0E407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3033"/>
              <a:ext cx="37" cy="32"/>
            </a:xfrm>
            <a:custGeom>
              <a:avLst/>
              <a:gdLst>
                <a:gd name="T0" fmla="*/ 8 w 33"/>
                <a:gd name="T1" fmla="*/ 8 h 27"/>
                <a:gd name="T2" fmla="*/ 25 w 33"/>
                <a:gd name="T3" fmla="*/ 0 h 27"/>
                <a:gd name="T4" fmla="*/ 17 w 33"/>
                <a:gd name="T5" fmla="*/ 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7">
                  <a:moveTo>
                    <a:pt x="5" y="5"/>
                  </a:moveTo>
                  <a:cubicBezTo>
                    <a:pt x="0" y="27"/>
                    <a:pt x="33" y="20"/>
                    <a:pt x="18" y="0"/>
                  </a:cubicBezTo>
                  <a:cubicBezTo>
                    <a:pt x="16" y="0"/>
                    <a:pt x="14" y="1"/>
                    <a:pt x="12" y="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2" name="Line 255">
              <a:extLst>
                <a:ext uri="{FF2B5EF4-FFF2-40B4-BE49-F238E27FC236}">
                  <a16:creationId xmlns:a16="http://schemas.microsoft.com/office/drawing/2014/main" id="{77FF23DA-F75C-4576-AEB8-BA073E2CA8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07" y="3030"/>
              <a:ext cx="3" cy="1"/>
            </a:xfrm>
            <a:prstGeom prst="line">
              <a:avLst/>
            </a:prstGeom>
            <a:noFill/>
            <a:ln w="47625" cap="rnd">
              <a:solidFill>
                <a:srgbClr val="C0A2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3" name="Freeform 256">
              <a:extLst>
                <a:ext uri="{FF2B5EF4-FFF2-40B4-BE49-F238E27FC236}">
                  <a16:creationId xmlns:a16="http://schemas.microsoft.com/office/drawing/2014/main" id="{E50291F0-A2F2-46D9-9917-B662A091F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926"/>
              <a:ext cx="15" cy="15"/>
            </a:xfrm>
            <a:custGeom>
              <a:avLst/>
              <a:gdLst>
                <a:gd name="T0" fmla="*/ 12 w 14"/>
                <a:gd name="T1" fmla="*/ 0 h 13"/>
                <a:gd name="T2" fmla="*/ 2 w 14"/>
                <a:gd name="T3" fmla="*/ 17 h 13"/>
                <a:gd name="T4" fmla="*/ 17 w 14"/>
                <a:gd name="T5" fmla="*/ 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9" y="0"/>
                  </a:moveTo>
                  <a:cubicBezTo>
                    <a:pt x="4" y="4"/>
                    <a:pt x="0" y="5"/>
                    <a:pt x="2" y="11"/>
                  </a:cubicBezTo>
                  <a:cubicBezTo>
                    <a:pt x="10" y="13"/>
                    <a:pt x="10" y="8"/>
                    <a:pt x="14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4" name="Freeform 257">
              <a:extLst>
                <a:ext uri="{FF2B5EF4-FFF2-40B4-BE49-F238E27FC236}">
                  <a16:creationId xmlns:a16="http://schemas.microsoft.com/office/drawing/2014/main" id="{A7F9ED16-CD07-4FB6-9D8A-35347B61A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878"/>
              <a:ext cx="34" cy="29"/>
            </a:xfrm>
            <a:custGeom>
              <a:avLst/>
              <a:gdLst>
                <a:gd name="T0" fmla="*/ 10 w 30"/>
                <a:gd name="T1" fmla="*/ 12 h 24"/>
                <a:gd name="T2" fmla="*/ 1 w 30"/>
                <a:gd name="T3" fmla="*/ 15 h 24"/>
                <a:gd name="T4" fmla="*/ 36 w 30"/>
                <a:gd name="T5" fmla="*/ 12 h 24"/>
                <a:gd name="T6" fmla="*/ 26 w 30"/>
                <a:gd name="T7" fmla="*/ 0 h 24"/>
                <a:gd name="T8" fmla="*/ 44 w 30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4">
                  <a:moveTo>
                    <a:pt x="7" y="7"/>
                  </a:moveTo>
                  <a:cubicBezTo>
                    <a:pt x="5" y="7"/>
                    <a:pt x="3" y="7"/>
                    <a:pt x="1" y="8"/>
                  </a:cubicBezTo>
                  <a:cubicBezTo>
                    <a:pt x="0" y="24"/>
                    <a:pt x="20" y="20"/>
                    <a:pt x="25" y="7"/>
                  </a:cubicBezTo>
                  <a:cubicBezTo>
                    <a:pt x="22" y="5"/>
                    <a:pt x="20" y="2"/>
                    <a:pt x="18" y="0"/>
                  </a:cubicBezTo>
                  <a:cubicBezTo>
                    <a:pt x="22" y="4"/>
                    <a:pt x="26" y="3"/>
                    <a:pt x="30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5" name="Freeform 258">
              <a:extLst>
                <a:ext uri="{FF2B5EF4-FFF2-40B4-BE49-F238E27FC236}">
                  <a16:creationId xmlns:a16="http://schemas.microsoft.com/office/drawing/2014/main" id="{489CF759-727F-4BFA-B91B-5A5623C4AE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64" y="3072"/>
              <a:ext cx="118" cy="96"/>
            </a:xfrm>
            <a:custGeom>
              <a:avLst/>
              <a:gdLst>
                <a:gd name="T0" fmla="*/ 63 w 106"/>
                <a:gd name="T1" fmla="*/ 97 h 81"/>
                <a:gd name="T2" fmla="*/ 53 w 106"/>
                <a:gd name="T3" fmla="*/ 81 h 81"/>
                <a:gd name="T4" fmla="*/ 53 w 106"/>
                <a:gd name="T5" fmla="*/ 78 h 81"/>
                <a:gd name="T6" fmla="*/ 57 w 106"/>
                <a:gd name="T7" fmla="*/ 63 h 81"/>
                <a:gd name="T8" fmla="*/ 85 w 106"/>
                <a:gd name="T9" fmla="*/ 39 h 81"/>
                <a:gd name="T10" fmla="*/ 88 w 106"/>
                <a:gd name="T11" fmla="*/ 45 h 81"/>
                <a:gd name="T12" fmla="*/ 98 w 106"/>
                <a:gd name="T13" fmla="*/ 81 h 81"/>
                <a:gd name="T14" fmla="*/ 95 w 106"/>
                <a:gd name="T15" fmla="*/ 101 h 81"/>
                <a:gd name="T16" fmla="*/ 88 w 106"/>
                <a:gd name="T17" fmla="*/ 111 h 81"/>
                <a:gd name="T18" fmla="*/ 63 w 106"/>
                <a:gd name="T19" fmla="*/ 97 h 81"/>
                <a:gd name="T20" fmla="*/ 57 w 106"/>
                <a:gd name="T21" fmla="*/ 28 h 81"/>
                <a:gd name="T22" fmla="*/ 61 w 106"/>
                <a:gd name="T23" fmla="*/ 24 h 81"/>
                <a:gd name="T24" fmla="*/ 56 w 106"/>
                <a:gd name="T25" fmla="*/ 30 h 81"/>
                <a:gd name="T26" fmla="*/ 57 w 106"/>
                <a:gd name="T27" fmla="*/ 28 h 81"/>
                <a:gd name="T28" fmla="*/ 144 w 106"/>
                <a:gd name="T29" fmla="*/ 66 h 81"/>
                <a:gd name="T30" fmla="*/ 144 w 106"/>
                <a:gd name="T31" fmla="*/ 58 h 81"/>
                <a:gd name="T32" fmla="*/ 144 w 106"/>
                <a:gd name="T33" fmla="*/ 66 h 81"/>
                <a:gd name="T34" fmla="*/ 119 w 106"/>
                <a:gd name="T35" fmla="*/ 32 h 81"/>
                <a:gd name="T36" fmla="*/ 125 w 106"/>
                <a:gd name="T37" fmla="*/ 36 h 81"/>
                <a:gd name="T38" fmla="*/ 122 w 106"/>
                <a:gd name="T39" fmla="*/ 33 h 81"/>
                <a:gd name="T40" fmla="*/ 109 w 106"/>
                <a:gd name="T41" fmla="*/ 21 h 81"/>
                <a:gd name="T42" fmla="*/ 131 w 106"/>
                <a:gd name="T43" fmla="*/ 70 h 81"/>
                <a:gd name="T44" fmla="*/ 131 w 106"/>
                <a:gd name="T45" fmla="*/ 71 h 81"/>
                <a:gd name="T46" fmla="*/ 125 w 106"/>
                <a:gd name="T47" fmla="*/ 101 h 81"/>
                <a:gd name="T48" fmla="*/ 118 w 106"/>
                <a:gd name="T49" fmla="*/ 108 h 81"/>
                <a:gd name="T50" fmla="*/ 92 w 106"/>
                <a:gd name="T51" fmla="*/ 111 h 81"/>
                <a:gd name="T52" fmla="*/ 114 w 106"/>
                <a:gd name="T53" fmla="*/ 63 h 81"/>
                <a:gd name="T54" fmla="*/ 112 w 106"/>
                <a:gd name="T55" fmla="*/ 47 h 81"/>
                <a:gd name="T56" fmla="*/ 53 w 106"/>
                <a:gd name="T57" fmla="*/ 9 h 81"/>
                <a:gd name="T58" fmla="*/ 8 w 106"/>
                <a:gd name="T59" fmla="*/ 56 h 81"/>
                <a:gd name="T60" fmla="*/ 12 w 106"/>
                <a:gd name="T61" fmla="*/ 114 h 81"/>
                <a:gd name="T62" fmla="*/ 32 w 106"/>
                <a:gd name="T63" fmla="*/ 135 h 81"/>
                <a:gd name="T64" fmla="*/ 125 w 106"/>
                <a:gd name="T65" fmla="*/ 135 h 81"/>
                <a:gd name="T66" fmla="*/ 145 w 106"/>
                <a:gd name="T67" fmla="*/ 105 h 81"/>
                <a:gd name="T68" fmla="*/ 146 w 106"/>
                <a:gd name="T69" fmla="*/ 87 h 81"/>
                <a:gd name="T70" fmla="*/ 144 w 106"/>
                <a:gd name="T71" fmla="*/ 66 h 81"/>
                <a:gd name="T72" fmla="*/ 144 w 106"/>
                <a:gd name="T73" fmla="*/ 52 h 81"/>
                <a:gd name="T74" fmla="*/ 145 w 106"/>
                <a:gd name="T75" fmla="*/ 55 h 81"/>
                <a:gd name="T76" fmla="*/ 145 w 106"/>
                <a:gd name="T77" fmla="*/ 55 h 81"/>
                <a:gd name="T78" fmla="*/ 144 w 106"/>
                <a:gd name="T79" fmla="*/ 52 h 81"/>
                <a:gd name="T80" fmla="*/ 145 w 106"/>
                <a:gd name="T81" fmla="*/ 55 h 81"/>
                <a:gd name="T82" fmla="*/ 144 w 106"/>
                <a:gd name="T83" fmla="*/ 58 h 81"/>
                <a:gd name="T84" fmla="*/ 145 w 106"/>
                <a:gd name="T85" fmla="*/ 56 h 81"/>
                <a:gd name="T86" fmla="*/ 145 w 106"/>
                <a:gd name="T87" fmla="*/ 55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6" h="81">
                  <a:moveTo>
                    <a:pt x="46" y="58"/>
                  </a:moveTo>
                  <a:cubicBezTo>
                    <a:pt x="43" y="55"/>
                    <a:pt x="41" y="52"/>
                    <a:pt x="39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44"/>
                    <a:pt x="40" y="40"/>
                    <a:pt x="41" y="38"/>
                  </a:cubicBezTo>
                  <a:cubicBezTo>
                    <a:pt x="45" y="26"/>
                    <a:pt x="57" y="23"/>
                    <a:pt x="61" y="24"/>
                  </a:cubicBezTo>
                  <a:cubicBezTo>
                    <a:pt x="62" y="24"/>
                    <a:pt x="63" y="25"/>
                    <a:pt x="64" y="27"/>
                  </a:cubicBezTo>
                  <a:cubicBezTo>
                    <a:pt x="69" y="33"/>
                    <a:pt x="71" y="40"/>
                    <a:pt x="71" y="48"/>
                  </a:cubicBezTo>
                  <a:cubicBezTo>
                    <a:pt x="71" y="52"/>
                    <a:pt x="70" y="57"/>
                    <a:pt x="68" y="61"/>
                  </a:cubicBezTo>
                  <a:cubicBezTo>
                    <a:pt x="67" y="63"/>
                    <a:pt x="65" y="65"/>
                    <a:pt x="64" y="67"/>
                  </a:cubicBezTo>
                  <a:cubicBezTo>
                    <a:pt x="57" y="65"/>
                    <a:pt x="51" y="63"/>
                    <a:pt x="46" y="58"/>
                  </a:cubicBezTo>
                  <a:moveTo>
                    <a:pt x="41" y="17"/>
                  </a:moveTo>
                  <a:cubicBezTo>
                    <a:pt x="42" y="16"/>
                    <a:pt x="44" y="14"/>
                    <a:pt x="44" y="14"/>
                  </a:cubicBezTo>
                  <a:cubicBezTo>
                    <a:pt x="42" y="15"/>
                    <a:pt x="41" y="17"/>
                    <a:pt x="40" y="18"/>
                  </a:cubicBezTo>
                  <a:cubicBezTo>
                    <a:pt x="40" y="17"/>
                    <a:pt x="41" y="17"/>
                    <a:pt x="41" y="17"/>
                  </a:cubicBezTo>
                  <a:moveTo>
                    <a:pt x="104" y="40"/>
                  </a:moveTo>
                  <a:cubicBezTo>
                    <a:pt x="104" y="38"/>
                    <a:pt x="104" y="37"/>
                    <a:pt x="104" y="35"/>
                  </a:cubicBezTo>
                  <a:cubicBezTo>
                    <a:pt x="104" y="37"/>
                    <a:pt x="104" y="38"/>
                    <a:pt x="104" y="40"/>
                  </a:cubicBezTo>
                  <a:cubicBezTo>
                    <a:pt x="100" y="31"/>
                    <a:pt x="94" y="23"/>
                    <a:pt x="86" y="19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8" y="19"/>
                    <a:pt x="95" y="31"/>
                    <a:pt x="95" y="42"/>
                  </a:cubicBezTo>
                  <a:cubicBezTo>
                    <a:pt x="95" y="42"/>
                    <a:pt x="95" y="42"/>
                    <a:pt x="95" y="43"/>
                  </a:cubicBezTo>
                  <a:cubicBezTo>
                    <a:pt x="95" y="49"/>
                    <a:pt x="93" y="55"/>
                    <a:pt x="91" y="61"/>
                  </a:cubicBezTo>
                  <a:cubicBezTo>
                    <a:pt x="89" y="62"/>
                    <a:pt x="87" y="64"/>
                    <a:pt x="85" y="65"/>
                  </a:cubicBezTo>
                  <a:cubicBezTo>
                    <a:pt x="79" y="67"/>
                    <a:pt x="73" y="68"/>
                    <a:pt x="67" y="67"/>
                  </a:cubicBezTo>
                  <a:cubicBezTo>
                    <a:pt x="77" y="61"/>
                    <a:pt x="83" y="50"/>
                    <a:pt x="83" y="38"/>
                  </a:cubicBezTo>
                  <a:cubicBezTo>
                    <a:pt x="83" y="35"/>
                    <a:pt x="83" y="32"/>
                    <a:pt x="82" y="29"/>
                  </a:cubicBezTo>
                  <a:cubicBezTo>
                    <a:pt x="76" y="11"/>
                    <a:pt x="57" y="0"/>
                    <a:pt x="39" y="6"/>
                  </a:cubicBezTo>
                  <a:cubicBezTo>
                    <a:pt x="32" y="8"/>
                    <a:pt x="14" y="13"/>
                    <a:pt x="5" y="34"/>
                  </a:cubicBezTo>
                  <a:cubicBezTo>
                    <a:pt x="0" y="45"/>
                    <a:pt x="2" y="58"/>
                    <a:pt x="9" y="68"/>
                  </a:cubicBezTo>
                  <a:cubicBezTo>
                    <a:pt x="13" y="73"/>
                    <a:pt x="18" y="77"/>
                    <a:pt x="23" y="8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7" y="76"/>
                    <a:pt x="102" y="70"/>
                    <a:pt x="105" y="63"/>
                  </a:cubicBezTo>
                  <a:cubicBezTo>
                    <a:pt x="106" y="59"/>
                    <a:pt x="106" y="56"/>
                    <a:pt x="106" y="52"/>
                  </a:cubicBezTo>
                  <a:cubicBezTo>
                    <a:pt x="106" y="48"/>
                    <a:pt x="105" y="44"/>
                    <a:pt x="104" y="40"/>
                  </a:cubicBezTo>
                  <a:moveTo>
                    <a:pt x="104" y="31"/>
                  </a:moveTo>
                  <a:cubicBezTo>
                    <a:pt x="105" y="32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3"/>
                    <a:pt x="105" y="32"/>
                    <a:pt x="104" y="31"/>
                  </a:cubicBezTo>
                  <a:moveTo>
                    <a:pt x="105" y="33"/>
                  </a:moveTo>
                  <a:cubicBezTo>
                    <a:pt x="105" y="34"/>
                    <a:pt x="104" y="35"/>
                    <a:pt x="104" y="35"/>
                  </a:cubicBezTo>
                  <a:cubicBezTo>
                    <a:pt x="104" y="35"/>
                    <a:pt x="105" y="34"/>
                    <a:pt x="105" y="34"/>
                  </a:cubicBezTo>
                  <a:lnTo>
                    <a:pt x="105" y="33"/>
                  </a:lnTo>
                  <a:close/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6" name="Freeform 259">
              <a:extLst>
                <a:ext uri="{FF2B5EF4-FFF2-40B4-BE49-F238E27FC236}">
                  <a16:creationId xmlns:a16="http://schemas.microsoft.com/office/drawing/2014/main" id="{E2B3DC28-E9D7-4D41-A091-3ED970CDA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093"/>
              <a:ext cx="84" cy="75"/>
            </a:xfrm>
            <a:custGeom>
              <a:avLst/>
              <a:gdLst>
                <a:gd name="T0" fmla="*/ 55 w 76"/>
                <a:gd name="T1" fmla="*/ 0 h 63"/>
                <a:gd name="T2" fmla="*/ 46 w 76"/>
                <a:gd name="T3" fmla="*/ 0 h 63"/>
                <a:gd name="T4" fmla="*/ 0 w 76"/>
                <a:gd name="T5" fmla="*/ 57 h 63"/>
                <a:gd name="T6" fmla="*/ 23 w 76"/>
                <a:gd name="T7" fmla="*/ 106 h 63"/>
                <a:gd name="T8" fmla="*/ 80 w 76"/>
                <a:gd name="T9" fmla="*/ 106 h 63"/>
                <a:gd name="T10" fmla="*/ 103 w 76"/>
                <a:gd name="T11" fmla="*/ 57 h 63"/>
                <a:gd name="T12" fmla="*/ 55 w 7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63">
                  <a:moveTo>
                    <a:pt x="41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5"/>
                    <a:pt x="0" y="34"/>
                  </a:cubicBezTo>
                  <a:cubicBezTo>
                    <a:pt x="0" y="46"/>
                    <a:pt x="7" y="57"/>
                    <a:pt x="17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9" y="57"/>
                    <a:pt x="76" y="46"/>
                    <a:pt x="76" y="34"/>
                  </a:cubicBezTo>
                  <a:cubicBezTo>
                    <a:pt x="76" y="15"/>
                    <a:pt x="60" y="0"/>
                    <a:pt x="41" y="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7" name="Freeform 260">
              <a:extLst>
                <a:ext uri="{FF2B5EF4-FFF2-40B4-BE49-F238E27FC236}">
                  <a16:creationId xmlns:a16="http://schemas.microsoft.com/office/drawing/2014/main" id="{7D426980-2759-4733-B861-150DB5B3E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752"/>
              <a:ext cx="5" cy="8"/>
            </a:xfrm>
            <a:custGeom>
              <a:avLst/>
              <a:gdLst>
                <a:gd name="T0" fmla="*/ 5 w 5"/>
                <a:gd name="T1" fmla="*/ 2 h 7"/>
                <a:gd name="T2" fmla="*/ 2 w 5"/>
                <a:gd name="T3" fmla="*/ 10 h 7"/>
                <a:gd name="T4" fmla="*/ 5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4" y="4"/>
                    <a:pt x="3" y="6"/>
                    <a:pt x="2" y="7"/>
                  </a:cubicBezTo>
                  <a:cubicBezTo>
                    <a:pt x="0" y="4"/>
                    <a:pt x="3" y="3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8" name="Freeform 261">
              <a:extLst>
                <a:ext uri="{FF2B5EF4-FFF2-40B4-BE49-F238E27FC236}">
                  <a16:creationId xmlns:a16="http://schemas.microsoft.com/office/drawing/2014/main" id="{8C30E90B-C4B5-4C7A-9443-327116AF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680"/>
              <a:ext cx="48" cy="57"/>
            </a:xfrm>
            <a:custGeom>
              <a:avLst/>
              <a:gdLst>
                <a:gd name="T0" fmla="*/ 12 w 43"/>
                <a:gd name="T1" fmla="*/ 30 h 48"/>
                <a:gd name="T2" fmla="*/ 0 w 43"/>
                <a:gd name="T3" fmla="*/ 46 h 48"/>
                <a:gd name="T4" fmla="*/ 37 w 43"/>
                <a:gd name="T5" fmla="*/ 0 h 48"/>
                <a:gd name="T6" fmla="*/ 25 w 43"/>
                <a:gd name="T7" fmla="*/ 1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8">
                  <a:moveTo>
                    <a:pt x="9" y="18"/>
                  </a:moveTo>
                  <a:cubicBezTo>
                    <a:pt x="6" y="21"/>
                    <a:pt x="2" y="24"/>
                    <a:pt x="0" y="28"/>
                  </a:cubicBezTo>
                  <a:cubicBezTo>
                    <a:pt x="12" y="48"/>
                    <a:pt x="43" y="20"/>
                    <a:pt x="27" y="0"/>
                  </a:cubicBezTo>
                  <a:cubicBezTo>
                    <a:pt x="21" y="1"/>
                    <a:pt x="21" y="4"/>
                    <a:pt x="18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49" name="Freeform 262">
              <a:extLst>
                <a:ext uri="{FF2B5EF4-FFF2-40B4-BE49-F238E27FC236}">
                  <a16:creationId xmlns:a16="http://schemas.microsoft.com/office/drawing/2014/main" id="{4FA3E0A9-4622-4278-8FA6-FB952BEDF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727"/>
              <a:ext cx="8" cy="4"/>
            </a:xfrm>
            <a:custGeom>
              <a:avLst/>
              <a:gdLst>
                <a:gd name="T0" fmla="*/ 0 w 7"/>
                <a:gd name="T1" fmla="*/ 0 h 4"/>
                <a:gd name="T2" fmla="*/ 10 w 7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1" y="2"/>
                    <a:pt x="4" y="4"/>
                    <a:pt x="7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0" name="Freeform 263">
              <a:extLst>
                <a:ext uri="{FF2B5EF4-FFF2-40B4-BE49-F238E27FC236}">
                  <a16:creationId xmlns:a16="http://schemas.microsoft.com/office/drawing/2014/main" id="{5711C4DC-A401-47C0-B944-AE5BCAFF7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691"/>
              <a:ext cx="23" cy="24"/>
            </a:xfrm>
            <a:custGeom>
              <a:avLst/>
              <a:gdLst>
                <a:gd name="T0" fmla="*/ 27 w 21"/>
                <a:gd name="T1" fmla="*/ 16 h 20"/>
                <a:gd name="T2" fmla="*/ 0 w 21"/>
                <a:gd name="T3" fmla="*/ 20 h 20"/>
                <a:gd name="T4" fmla="*/ 24 w 21"/>
                <a:gd name="T5" fmla="*/ 24 h 20"/>
                <a:gd name="T6" fmla="*/ 5 w 21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21" y="9"/>
                  </a:moveTo>
                  <a:cubicBezTo>
                    <a:pt x="13" y="4"/>
                    <a:pt x="6" y="5"/>
                    <a:pt x="0" y="12"/>
                  </a:cubicBezTo>
                  <a:cubicBezTo>
                    <a:pt x="5" y="20"/>
                    <a:pt x="12" y="20"/>
                    <a:pt x="18" y="14"/>
                  </a:cubicBezTo>
                  <a:cubicBezTo>
                    <a:pt x="17" y="6"/>
                    <a:pt x="12" y="2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1" name="Freeform 264">
              <a:extLst>
                <a:ext uri="{FF2B5EF4-FFF2-40B4-BE49-F238E27FC236}">
                  <a16:creationId xmlns:a16="http://schemas.microsoft.com/office/drawing/2014/main" id="{B3250EF9-3070-4C95-8524-DAB9BF3C0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2731"/>
              <a:ext cx="8" cy="12"/>
            </a:xfrm>
            <a:custGeom>
              <a:avLst/>
              <a:gdLst>
                <a:gd name="T0" fmla="*/ 0 w 7"/>
                <a:gd name="T1" fmla="*/ 0 h 10"/>
                <a:gd name="T2" fmla="*/ 10 w 7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3" y="3"/>
                    <a:pt x="6" y="6"/>
                    <a:pt x="7" y="1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2" name="Freeform 265">
              <a:extLst>
                <a:ext uri="{FF2B5EF4-FFF2-40B4-BE49-F238E27FC236}">
                  <a16:creationId xmlns:a16="http://schemas.microsoft.com/office/drawing/2014/main" id="{A759C67E-307F-4CB0-A7D9-B9422717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2680"/>
              <a:ext cx="24" cy="37"/>
            </a:xfrm>
            <a:custGeom>
              <a:avLst/>
              <a:gdLst>
                <a:gd name="T0" fmla="*/ 5 w 22"/>
                <a:gd name="T1" fmla="*/ 27 h 31"/>
                <a:gd name="T2" fmla="*/ 0 w 22"/>
                <a:gd name="T3" fmla="*/ 32 h 31"/>
                <a:gd name="T4" fmla="*/ 4 w 22"/>
                <a:gd name="T5" fmla="*/ 0 h 31"/>
                <a:gd name="T6" fmla="*/ 2 w 22"/>
                <a:gd name="T7" fmla="*/ 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1">
                  <a:moveTo>
                    <a:pt x="5" y="16"/>
                  </a:moveTo>
                  <a:cubicBezTo>
                    <a:pt x="5" y="16"/>
                    <a:pt x="2" y="14"/>
                    <a:pt x="0" y="19"/>
                  </a:cubicBezTo>
                  <a:cubicBezTo>
                    <a:pt x="13" y="31"/>
                    <a:pt x="22" y="1"/>
                    <a:pt x="4" y="0"/>
                  </a:cubicBezTo>
                  <a:cubicBezTo>
                    <a:pt x="2" y="1"/>
                    <a:pt x="2" y="2"/>
                    <a:pt x="2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3" name="Freeform 266">
              <a:extLst>
                <a:ext uri="{FF2B5EF4-FFF2-40B4-BE49-F238E27FC236}">
                  <a16:creationId xmlns:a16="http://schemas.microsoft.com/office/drawing/2014/main" id="{6082F6B0-0868-44E5-999D-ADB1F2036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2716"/>
              <a:ext cx="5" cy="6"/>
            </a:xfrm>
            <a:custGeom>
              <a:avLst/>
              <a:gdLst>
                <a:gd name="T0" fmla="*/ 0 w 5"/>
                <a:gd name="T1" fmla="*/ 8 h 5"/>
                <a:gd name="T2" fmla="*/ 5 w 5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2" y="2"/>
                    <a:pt x="4" y="0"/>
                    <a:pt x="5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4" name="Freeform 267">
              <a:extLst>
                <a:ext uri="{FF2B5EF4-FFF2-40B4-BE49-F238E27FC236}">
                  <a16:creationId xmlns:a16="http://schemas.microsoft.com/office/drawing/2014/main" id="{FB121136-184B-4B1C-B4C5-2D6432674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2900"/>
              <a:ext cx="73" cy="29"/>
            </a:xfrm>
            <a:custGeom>
              <a:avLst/>
              <a:gdLst>
                <a:gd name="T0" fmla="*/ 39 w 66"/>
                <a:gd name="T1" fmla="*/ 3 h 25"/>
                <a:gd name="T2" fmla="*/ 49 w 6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25">
                  <a:moveTo>
                    <a:pt x="29" y="3"/>
                  </a:moveTo>
                  <a:cubicBezTo>
                    <a:pt x="0" y="25"/>
                    <a:pt x="66" y="16"/>
                    <a:pt x="3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5" name="Freeform 268">
              <a:extLst>
                <a:ext uri="{FF2B5EF4-FFF2-40B4-BE49-F238E27FC236}">
                  <a16:creationId xmlns:a16="http://schemas.microsoft.com/office/drawing/2014/main" id="{BE1BD786-CBB7-4E9E-BA0F-5176F2F6E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3006"/>
              <a:ext cx="2" cy="5"/>
            </a:xfrm>
            <a:custGeom>
              <a:avLst/>
              <a:gdLst>
                <a:gd name="T0" fmla="*/ 0 w 2"/>
                <a:gd name="T1" fmla="*/ 8 h 4"/>
                <a:gd name="T2" fmla="*/ 2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6" name="Freeform 269">
              <a:extLst>
                <a:ext uri="{FF2B5EF4-FFF2-40B4-BE49-F238E27FC236}">
                  <a16:creationId xmlns:a16="http://schemas.microsoft.com/office/drawing/2014/main" id="{DADC44D2-3328-45F1-97DA-24D929F04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2982"/>
              <a:ext cx="47" cy="42"/>
            </a:xfrm>
            <a:custGeom>
              <a:avLst/>
              <a:gdLst>
                <a:gd name="T0" fmla="*/ 35 w 42"/>
                <a:gd name="T1" fmla="*/ 0 h 36"/>
                <a:gd name="T2" fmla="*/ 59 w 42"/>
                <a:gd name="T3" fmla="*/ 26 h 36"/>
                <a:gd name="T4" fmla="*/ 45 w 42"/>
                <a:gd name="T5" fmla="*/ 1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6">
                  <a:moveTo>
                    <a:pt x="25" y="0"/>
                  </a:moveTo>
                  <a:cubicBezTo>
                    <a:pt x="0" y="22"/>
                    <a:pt x="32" y="36"/>
                    <a:pt x="42" y="16"/>
                  </a:cubicBezTo>
                  <a:cubicBezTo>
                    <a:pt x="40" y="10"/>
                    <a:pt x="36" y="11"/>
                    <a:pt x="32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7" name="Freeform 270">
              <a:extLst>
                <a:ext uri="{FF2B5EF4-FFF2-40B4-BE49-F238E27FC236}">
                  <a16:creationId xmlns:a16="http://schemas.microsoft.com/office/drawing/2014/main" id="{593178B9-60E4-425C-9C8B-E75488F2B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889"/>
              <a:ext cx="8" cy="2"/>
            </a:xfrm>
            <a:custGeom>
              <a:avLst/>
              <a:gdLst>
                <a:gd name="T0" fmla="*/ 0 w 7"/>
                <a:gd name="T1" fmla="*/ 2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8" name="Freeform 271">
              <a:extLst>
                <a:ext uri="{FF2B5EF4-FFF2-40B4-BE49-F238E27FC236}">
                  <a16:creationId xmlns:a16="http://schemas.microsoft.com/office/drawing/2014/main" id="{A4151595-5111-4E50-A266-E5889CA70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3024"/>
              <a:ext cx="13" cy="3"/>
            </a:xfrm>
            <a:custGeom>
              <a:avLst/>
              <a:gdLst>
                <a:gd name="T0" fmla="*/ 0 w 12"/>
                <a:gd name="T1" fmla="*/ 8 h 2"/>
                <a:gd name="T2" fmla="*/ 15 w 1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2"/>
                  </a:moveTo>
                  <a:cubicBezTo>
                    <a:pt x="4" y="0"/>
                    <a:pt x="8" y="0"/>
                    <a:pt x="12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59" name="Freeform 272">
              <a:extLst>
                <a:ext uri="{FF2B5EF4-FFF2-40B4-BE49-F238E27FC236}">
                  <a16:creationId xmlns:a16="http://schemas.microsoft.com/office/drawing/2014/main" id="{823E9B9B-C359-42C2-BE94-1E43A3014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3085"/>
              <a:ext cx="90" cy="83"/>
            </a:xfrm>
            <a:custGeom>
              <a:avLst/>
              <a:gdLst>
                <a:gd name="T0" fmla="*/ 84 w 81"/>
                <a:gd name="T1" fmla="*/ 17 h 70"/>
                <a:gd name="T2" fmla="*/ 20 w 81"/>
                <a:gd name="T3" fmla="*/ 33 h 70"/>
                <a:gd name="T4" fmla="*/ 12 w 81"/>
                <a:gd name="T5" fmla="*/ 45 h 70"/>
                <a:gd name="T6" fmla="*/ 20 w 81"/>
                <a:gd name="T7" fmla="*/ 116 h 70"/>
                <a:gd name="T8" fmla="*/ 84 w 81"/>
                <a:gd name="T9" fmla="*/ 116 h 70"/>
                <a:gd name="T10" fmla="*/ 90 w 81"/>
                <a:gd name="T11" fmla="*/ 108 h 70"/>
                <a:gd name="T12" fmla="*/ 98 w 81"/>
                <a:gd name="T13" fmla="*/ 97 h 70"/>
                <a:gd name="T14" fmla="*/ 84 w 81"/>
                <a:gd name="T15" fmla="*/ 17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70">
                  <a:moveTo>
                    <a:pt x="61" y="10"/>
                  </a:moveTo>
                  <a:cubicBezTo>
                    <a:pt x="45" y="0"/>
                    <a:pt x="24" y="4"/>
                    <a:pt x="14" y="2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0" y="41"/>
                    <a:pt x="2" y="59"/>
                    <a:pt x="14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3" y="69"/>
                    <a:pt x="65" y="67"/>
                    <a:pt x="66" y="6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81" y="42"/>
                    <a:pt x="77" y="21"/>
                    <a:pt x="61" y="1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0" name="Freeform 273">
              <a:extLst>
                <a:ext uri="{FF2B5EF4-FFF2-40B4-BE49-F238E27FC236}">
                  <a16:creationId xmlns:a16="http://schemas.microsoft.com/office/drawing/2014/main" id="{B4D9E579-3DB8-4371-8A4C-2A3871271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8" y="2669"/>
              <a:ext cx="8" cy="3"/>
            </a:xfrm>
            <a:custGeom>
              <a:avLst/>
              <a:gdLst>
                <a:gd name="T0" fmla="*/ 0 w 7"/>
                <a:gd name="T1" fmla="*/ 1 h 3"/>
                <a:gd name="T2" fmla="*/ 10 w 7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3" y="0"/>
                    <a:pt x="6" y="1"/>
                    <a:pt x="7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1" name="Freeform 274">
              <a:extLst>
                <a:ext uri="{FF2B5EF4-FFF2-40B4-BE49-F238E27FC236}">
                  <a16:creationId xmlns:a16="http://schemas.microsoft.com/office/drawing/2014/main" id="{BF9EB117-95CC-482E-BD04-B12136EA9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540"/>
              <a:ext cx="8" cy="3"/>
            </a:xfrm>
            <a:custGeom>
              <a:avLst/>
              <a:gdLst>
                <a:gd name="T0" fmla="*/ 0 w 7"/>
                <a:gd name="T1" fmla="*/ 0 h 2"/>
                <a:gd name="T2" fmla="*/ 10 w 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3" y="1"/>
                    <a:pt x="5" y="1"/>
                    <a:pt x="7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2" name="Freeform 275">
              <a:extLst>
                <a:ext uri="{FF2B5EF4-FFF2-40B4-BE49-F238E27FC236}">
                  <a16:creationId xmlns:a16="http://schemas.microsoft.com/office/drawing/2014/main" id="{6C14503E-F068-4516-A3E2-99AB00622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527"/>
              <a:ext cx="12" cy="10"/>
            </a:xfrm>
            <a:custGeom>
              <a:avLst/>
              <a:gdLst>
                <a:gd name="T0" fmla="*/ 0 w 11"/>
                <a:gd name="T1" fmla="*/ 16 h 8"/>
                <a:gd name="T2" fmla="*/ 3 w 11"/>
                <a:gd name="T3" fmla="*/ 5 h 8"/>
                <a:gd name="T4" fmla="*/ 14 w 11"/>
                <a:gd name="T5" fmla="*/ 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2" y="4"/>
                    <a:pt x="3" y="2"/>
                  </a:cubicBezTo>
                  <a:cubicBezTo>
                    <a:pt x="6" y="0"/>
                    <a:pt x="9" y="0"/>
                    <a:pt x="11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3" name="Freeform 276">
              <a:extLst>
                <a:ext uri="{FF2B5EF4-FFF2-40B4-BE49-F238E27FC236}">
                  <a16:creationId xmlns:a16="http://schemas.microsoft.com/office/drawing/2014/main" id="{88EF6835-33D8-4515-AE11-11158B1AF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851"/>
              <a:ext cx="8" cy="8"/>
            </a:xfrm>
            <a:custGeom>
              <a:avLst/>
              <a:gdLst>
                <a:gd name="T0" fmla="*/ 0 w 7"/>
                <a:gd name="T1" fmla="*/ 10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4" y="6"/>
                    <a:pt x="6" y="3"/>
                    <a:pt x="7" y="0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4" name="Freeform 277">
              <a:extLst>
                <a:ext uri="{FF2B5EF4-FFF2-40B4-BE49-F238E27FC236}">
                  <a16:creationId xmlns:a16="http://schemas.microsoft.com/office/drawing/2014/main" id="{B6AF4C86-6FB0-475E-9191-E50716F57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3136"/>
              <a:ext cx="66" cy="32"/>
            </a:xfrm>
            <a:custGeom>
              <a:avLst/>
              <a:gdLst>
                <a:gd name="T0" fmla="*/ 73 w 59"/>
                <a:gd name="T1" fmla="*/ 15 h 27"/>
                <a:gd name="T2" fmla="*/ 55 w 59"/>
                <a:gd name="T3" fmla="*/ 1 h 27"/>
                <a:gd name="T4" fmla="*/ 35 w 59"/>
                <a:gd name="T5" fmla="*/ 8 h 27"/>
                <a:gd name="T6" fmla="*/ 22 w 59"/>
                <a:gd name="T7" fmla="*/ 11 h 27"/>
                <a:gd name="T8" fmla="*/ 0 w 59"/>
                <a:gd name="T9" fmla="*/ 45 h 27"/>
                <a:gd name="T10" fmla="*/ 82 w 59"/>
                <a:gd name="T11" fmla="*/ 45 h 27"/>
                <a:gd name="T12" fmla="*/ 75 w 59"/>
                <a:gd name="T13" fmla="*/ 21 h 27"/>
                <a:gd name="T14" fmla="*/ 73 w 59"/>
                <a:gd name="T15" fmla="*/ 15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27">
                  <a:moveTo>
                    <a:pt x="52" y="9"/>
                  </a:moveTo>
                  <a:cubicBezTo>
                    <a:pt x="49" y="4"/>
                    <a:pt x="45" y="1"/>
                    <a:pt x="39" y="1"/>
                  </a:cubicBezTo>
                  <a:cubicBezTo>
                    <a:pt x="34" y="0"/>
                    <a:pt x="29" y="2"/>
                    <a:pt x="25" y="5"/>
                  </a:cubicBezTo>
                  <a:cubicBezTo>
                    <a:pt x="22" y="5"/>
                    <a:pt x="18" y="6"/>
                    <a:pt x="16" y="7"/>
                  </a:cubicBezTo>
                  <a:cubicBezTo>
                    <a:pt x="11" y="10"/>
                    <a:pt x="3" y="15"/>
                    <a:pt x="0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1"/>
                    <a:pt x="56" y="15"/>
                    <a:pt x="54" y="13"/>
                  </a:cubicBezTo>
                  <a:lnTo>
                    <a:pt x="52" y="9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5" name="Freeform 278">
              <a:extLst>
                <a:ext uri="{FF2B5EF4-FFF2-40B4-BE49-F238E27FC236}">
                  <a16:creationId xmlns:a16="http://schemas.microsoft.com/office/drawing/2014/main" id="{97E173DD-7C14-4F50-B14D-7FD9955AC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2819"/>
              <a:ext cx="14" cy="14"/>
            </a:xfrm>
            <a:custGeom>
              <a:avLst/>
              <a:gdLst>
                <a:gd name="T0" fmla="*/ 9 w 12"/>
                <a:gd name="T1" fmla="*/ 2 h 12"/>
                <a:gd name="T2" fmla="*/ 0 w 12"/>
                <a:gd name="T3" fmla="*/ 19 h 12"/>
                <a:gd name="T4" fmla="*/ 2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6" y="2"/>
                  </a:moveTo>
                  <a:cubicBezTo>
                    <a:pt x="2" y="4"/>
                    <a:pt x="0" y="8"/>
                    <a:pt x="0" y="12"/>
                  </a:cubicBezTo>
                  <a:cubicBezTo>
                    <a:pt x="12" y="8"/>
                    <a:pt x="2" y="5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6" name="Freeform 279">
              <a:extLst>
                <a:ext uri="{FF2B5EF4-FFF2-40B4-BE49-F238E27FC236}">
                  <a16:creationId xmlns:a16="http://schemas.microsoft.com/office/drawing/2014/main" id="{D4F09684-8CD1-4FA1-ACB7-5D06AF899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2857"/>
              <a:ext cx="16" cy="7"/>
            </a:xfrm>
            <a:custGeom>
              <a:avLst/>
              <a:gdLst>
                <a:gd name="T0" fmla="*/ 8 w 14"/>
                <a:gd name="T1" fmla="*/ 9 h 6"/>
                <a:gd name="T2" fmla="*/ 21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5" y="6"/>
                  </a:moveTo>
                  <a:cubicBezTo>
                    <a:pt x="0" y="2"/>
                    <a:pt x="7" y="1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7" name="Freeform 280">
              <a:extLst>
                <a:ext uri="{FF2B5EF4-FFF2-40B4-BE49-F238E27FC236}">
                  <a16:creationId xmlns:a16="http://schemas.microsoft.com/office/drawing/2014/main" id="{DA85F66D-8482-48C5-81E8-C0641E5BD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3034"/>
              <a:ext cx="12" cy="13"/>
            </a:xfrm>
            <a:custGeom>
              <a:avLst/>
              <a:gdLst>
                <a:gd name="T0" fmla="*/ 12 w 11"/>
                <a:gd name="T1" fmla="*/ 2 h 11"/>
                <a:gd name="T2" fmla="*/ 1 w 11"/>
                <a:gd name="T3" fmla="*/ 18 h 11"/>
                <a:gd name="T4" fmla="*/ 12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9" y="2"/>
                  </a:moveTo>
                  <a:cubicBezTo>
                    <a:pt x="5" y="5"/>
                    <a:pt x="0" y="2"/>
                    <a:pt x="1" y="11"/>
                  </a:cubicBezTo>
                  <a:cubicBezTo>
                    <a:pt x="11" y="10"/>
                    <a:pt x="7" y="4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8" name="Freeform 281">
              <a:extLst>
                <a:ext uri="{FF2B5EF4-FFF2-40B4-BE49-F238E27FC236}">
                  <a16:creationId xmlns:a16="http://schemas.microsoft.com/office/drawing/2014/main" id="{73420060-A250-4CC3-AD04-1E17A7AB0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5" y="3044"/>
              <a:ext cx="8" cy="9"/>
            </a:xfrm>
            <a:custGeom>
              <a:avLst/>
              <a:gdLst>
                <a:gd name="T0" fmla="*/ 0 w 7"/>
                <a:gd name="T1" fmla="*/ 15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2"/>
                    <a:pt x="3" y="0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69" name="Freeform 282">
              <a:extLst>
                <a:ext uri="{FF2B5EF4-FFF2-40B4-BE49-F238E27FC236}">
                  <a16:creationId xmlns:a16="http://schemas.microsoft.com/office/drawing/2014/main" id="{F7AF4A43-0379-45ED-AE5C-752FA376A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678"/>
              <a:ext cx="13" cy="8"/>
            </a:xfrm>
            <a:custGeom>
              <a:avLst/>
              <a:gdLst>
                <a:gd name="T0" fmla="*/ 5 w 12"/>
                <a:gd name="T1" fmla="*/ 10 h 7"/>
                <a:gd name="T2" fmla="*/ 15 w 12"/>
                <a:gd name="T3" fmla="*/ 7 h 7"/>
                <a:gd name="T4" fmla="*/ 0 w 12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5" y="7"/>
                  </a:moveTo>
                  <a:cubicBezTo>
                    <a:pt x="7" y="6"/>
                    <a:pt x="9" y="5"/>
                    <a:pt x="12" y="4"/>
                  </a:cubicBezTo>
                  <a:cubicBezTo>
                    <a:pt x="7" y="0"/>
                    <a:pt x="5" y="3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0" name="Freeform 283">
              <a:extLst>
                <a:ext uri="{FF2B5EF4-FFF2-40B4-BE49-F238E27FC236}">
                  <a16:creationId xmlns:a16="http://schemas.microsoft.com/office/drawing/2014/main" id="{6607B661-0C76-4853-9460-0FA253B6E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724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1" name="Freeform 284">
              <a:extLst>
                <a:ext uri="{FF2B5EF4-FFF2-40B4-BE49-F238E27FC236}">
                  <a16:creationId xmlns:a16="http://schemas.microsoft.com/office/drawing/2014/main" id="{D55D7BDA-5431-4507-8292-C3232EB21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693"/>
              <a:ext cx="17" cy="17"/>
            </a:xfrm>
            <a:custGeom>
              <a:avLst/>
              <a:gdLst>
                <a:gd name="T0" fmla="*/ 0 w 15"/>
                <a:gd name="T1" fmla="*/ 0 h 14"/>
                <a:gd name="T2" fmla="*/ 16 w 15"/>
                <a:gd name="T3" fmla="*/ 22 h 14"/>
                <a:gd name="T4" fmla="*/ 7 w 15"/>
                <a:gd name="T5" fmla="*/ 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1" y="9"/>
                    <a:pt x="3" y="14"/>
                    <a:pt x="11" y="12"/>
                  </a:cubicBezTo>
                  <a:cubicBezTo>
                    <a:pt x="15" y="2"/>
                    <a:pt x="9" y="5"/>
                    <a:pt x="4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2" name="Freeform 285">
              <a:extLst>
                <a:ext uri="{FF2B5EF4-FFF2-40B4-BE49-F238E27FC236}">
                  <a16:creationId xmlns:a16="http://schemas.microsoft.com/office/drawing/2014/main" id="{6B2368E9-6F41-4857-8F10-4066EE33F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891"/>
              <a:ext cx="4" cy="12"/>
            </a:xfrm>
            <a:custGeom>
              <a:avLst/>
              <a:gdLst>
                <a:gd name="T0" fmla="*/ 0 w 4"/>
                <a:gd name="T1" fmla="*/ 17 h 10"/>
                <a:gd name="T2" fmla="*/ 4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2" y="7"/>
                    <a:pt x="4" y="4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3" name="Freeform 286">
              <a:extLst>
                <a:ext uri="{FF2B5EF4-FFF2-40B4-BE49-F238E27FC236}">
                  <a16:creationId xmlns:a16="http://schemas.microsoft.com/office/drawing/2014/main" id="{B7D5DD6F-AE6A-4B9C-B6AF-DD24FA9F3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2967"/>
              <a:ext cx="9" cy="17"/>
            </a:xfrm>
            <a:custGeom>
              <a:avLst/>
              <a:gdLst>
                <a:gd name="T0" fmla="*/ 7 w 8"/>
                <a:gd name="T1" fmla="*/ 25 h 14"/>
                <a:gd name="T2" fmla="*/ 11 w 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0" y="8"/>
                    <a:pt x="1" y="3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4" name="Freeform 287">
              <a:extLst>
                <a:ext uri="{FF2B5EF4-FFF2-40B4-BE49-F238E27FC236}">
                  <a16:creationId xmlns:a16="http://schemas.microsoft.com/office/drawing/2014/main" id="{BA4FD1A9-8CAC-4D53-B247-01850CDDE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3012"/>
              <a:ext cx="8" cy="4"/>
            </a:xfrm>
            <a:custGeom>
              <a:avLst/>
              <a:gdLst>
                <a:gd name="T0" fmla="*/ 0 w 7"/>
                <a:gd name="T1" fmla="*/ 7 h 3"/>
                <a:gd name="T2" fmla="*/ 1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5" name="Freeform 288">
              <a:extLst>
                <a:ext uri="{FF2B5EF4-FFF2-40B4-BE49-F238E27FC236}">
                  <a16:creationId xmlns:a16="http://schemas.microsoft.com/office/drawing/2014/main" id="{B294F3F1-9F4E-4DCB-BAB7-2A50F188B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884"/>
              <a:ext cx="11" cy="13"/>
            </a:xfrm>
            <a:custGeom>
              <a:avLst/>
              <a:gdLst>
                <a:gd name="T0" fmla="*/ 3 w 10"/>
                <a:gd name="T1" fmla="*/ 18 h 11"/>
                <a:gd name="T2" fmla="*/ 13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3" y="11"/>
                  </a:moveTo>
                  <a:cubicBezTo>
                    <a:pt x="0" y="4"/>
                    <a:pt x="2" y="0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6" name="Freeform 289">
              <a:extLst>
                <a:ext uri="{FF2B5EF4-FFF2-40B4-BE49-F238E27FC236}">
                  <a16:creationId xmlns:a16="http://schemas.microsoft.com/office/drawing/2014/main" id="{9E850A64-0D5C-44BA-AA02-0EC7F97DB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067"/>
              <a:ext cx="77" cy="79"/>
            </a:xfrm>
            <a:custGeom>
              <a:avLst/>
              <a:gdLst>
                <a:gd name="T0" fmla="*/ 23 w 70"/>
                <a:gd name="T1" fmla="*/ 20 h 67"/>
                <a:gd name="T2" fmla="*/ 21 w 70"/>
                <a:gd name="T3" fmla="*/ 88 h 67"/>
                <a:gd name="T4" fmla="*/ 76 w 70"/>
                <a:gd name="T5" fmla="*/ 98 h 67"/>
                <a:gd name="T6" fmla="*/ 94 w 70"/>
                <a:gd name="T7" fmla="*/ 62 h 67"/>
                <a:gd name="T8" fmla="*/ 89 w 70"/>
                <a:gd name="T9" fmla="*/ 44 h 67"/>
                <a:gd name="T10" fmla="*/ 77 w 70"/>
                <a:gd name="T11" fmla="*/ 28 h 67"/>
                <a:gd name="T12" fmla="*/ 67 w 70"/>
                <a:gd name="T13" fmla="*/ 11 h 67"/>
                <a:gd name="T14" fmla="*/ 23 w 70"/>
                <a:gd name="T15" fmla="*/ 2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7">
                  <a:moveTo>
                    <a:pt x="17" y="12"/>
                  </a:moveTo>
                  <a:cubicBezTo>
                    <a:pt x="0" y="34"/>
                    <a:pt x="11" y="50"/>
                    <a:pt x="15" y="54"/>
                  </a:cubicBezTo>
                  <a:cubicBezTo>
                    <a:pt x="25" y="66"/>
                    <a:pt x="42" y="67"/>
                    <a:pt x="57" y="59"/>
                  </a:cubicBezTo>
                  <a:cubicBezTo>
                    <a:pt x="65" y="54"/>
                    <a:pt x="70" y="46"/>
                    <a:pt x="70" y="38"/>
                  </a:cubicBezTo>
                  <a:cubicBezTo>
                    <a:pt x="70" y="34"/>
                    <a:pt x="69" y="30"/>
                    <a:pt x="67" y="26"/>
                  </a:cubicBezTo>
                  <a:cubicBezTo>
                    <a:pt x="65" y="22"/>
                    <a:pt x="61" y="19"/>
                    <a:pt x="58" y="17"/>
                  </a:cubicBezTo>
                  <a:cubicBezTo>
                    <a:pt x="56" y="13"/>
                    <a:pt x="54" y="10"/>
                    <a:pt x="50" y="7"/>
                  </a:cubicBezTo>
                  <a:cubicBezTo>
                    <a:pt x="40" y="0"/>
                    <a:pt x="25" y="1"/>
                    <a:pt x="17" y="1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7" name="Freeform 290">
              <a:extLst>
                <a:ext uri="{FF2B5EF4-FFF2-40B4-BE49-F238E27FC236}">
                  <a16:creationId xmlns:a16="http://schemas.microsoft.com/office/drawing/2014/main" id="{DE0AFD1D-102A-4CB2-855B-D31FBE2B0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3107"/>
              <a:ext cx="61" cy="57"/>
            </a:xfrm>
            <a:custGeom>
              <a:avLst/>
              <a:gdLst>
                <a:gd name="T0" fmla="*/ 33 w 55"/>
                <a:gd name="T1" fmla="*/ 0 h 48"/>
                <a:gd name="T2" fmla="*/ 0 w 55"/>
                <a:gd name="T3" fmla="*/ 40 h 48"/>
                <a:gd name="T4" fmla="*/ 33 w 55"/>
                <a:gd name="T5" fmla="*/ 81 h 48"/>
                <a:gd name="T6" fmla="*/ 42 w 55"/>
                <a:gd name="T7" fmla="*/ 81 h 48"/>
                <a:gd name="T8" fmla="*/ 75 w 55"/>
                <a:gd name="T9" fmla="*/ 40 h 48"/>
                <a:gd name="T10" fmla="*/ 42 w 55"/>
                <a:gd name="T11" fmla="*/ 0 h 48"/>
                <a:gd name="T12" fmla="*/ 33 w 55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48">
                  <a:moveTo>
                    <a:pt x="24" y="0"/>
                  </a:moveTo>
                  <a:cubicBezTo>
                    <a:pt x="11" y="0"/>
                    <a:pt x="0" y="11"/>
                    <a:pt x="0" y="24"/>
                  </a:cubicBezTo>
                  <a:cubicBezTo>
                    <a:pt x="0" y="38"/>
                    <a:pt x="11" y="48"/>
                    <a:pt x="24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45" y="48"/>
                    <a:pt x="55" y="38"/>
                    <a:pt x="55" y="24"/>
                  </a:cubicBezTo>
                  <a:cubicBezTo>
                    <a:pt x="55" y="11"/>
                    <a:pt x="45" y="0"/>
                    <a:pt x="31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8" name="Freeform 291">
              <a:extLst>
                <a:ext uri="{FF2B5EF4-FFF2-40B4-BE49-F238E27FC236}">
                  <a16:creationId xmlns:a16="http://schemas.microsoft.com/office/drawing/2014/main" id="{EA01565F-AC8E-451C-8DB1-B41EB4309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955"/>
              <a:ext cx="12" cy="12"/>
            </a:xfrm>
            <a:custGeom>
              <a:avLst/>
              <a:gdLst>
                <a:gd name="T0" fmla="*/ 0 w 11"/>
                <a:gd name="T1" fmla="*/ 0 h 10"/>
                <a:gd name="T2" fmla="*/ 14 w 11"/>
                <a:gd name="T3" fmla="*/ 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1" y="7"/>
                    <a:pt x="5" y="10"/>
                    <a:pt x="11" y="9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79" name="Freeform 292">
              <a:extLst>
                <a:ext uri="{FF2B5EF4-FFF2-40B4-BE49-F238E27FC236}">
                  <a16:creationId xmlns:a16="http://schemas.microsoft.com/office/drawing/2014/main" id="{B086CC69-9018-4C46-B7DA-6B58EEDCA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754"/>
              <a:ext cx="10" cy="14"/>
            </a:xfrm>
            <a:custGeom>
              <a:avLst/>
              <a:gdLst>
                <a:gd name="T0" fmla="*/ 0 w 9"/>
                <a:gd name="T1" fmla="*/ 19 h 12"/>
                <a:gd name="T2" fmla="*/ 12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5"/>
                    <a:pt x="4" y="1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0" name="Freeform 293">
              <a:extLst>
                <a:ext uri="{FF2B5EF4-FFF2-40B4-BE49-F238E27FC236}">
                  <a16:creationId xmlns:a16="http://schemas.microsoft.com/office/drawing/2014/main" id="{71F41783-C604-434C-9373-96144B537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696"/>
              <a:ext cx="3" cy="14"/>
            </a:xfrm>
            <a:custGeom>
              <a:avLst/>
              <a:gdLst>
                <a:gd name="T0" fmla="*/ 1 w 3"/>
                <a:gd name="T1" fmla="*/ 19 h 12"/>
                <a:gd name="T2" fmla="*/ 3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1" y="12"/>
                  </a:moveTo>
                  <a:cubicBezTo>
                    <a:pt x="0" y="7"/>
                    <a:pt x="0" y="2"/>
                    <a:pt x="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1" name="Line 294">
              <a:extLst>
                <a:ext uri="{FF2B5EF4-FFF2-40B4-BE49-F238E27FC236}">
                  <a16:creationId xmlns:a16="http://schemas.microsoft.com/office/drawing/2014/main" id="{B8154432-1895-4167-A711-332CC587AD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39" y="2717"/>
              <a:ext cx="1" cy="8"/>
            </a:xfrm>
            <a:prstGeom prst="line">
              <a:avLst/>
            </a:prstGeom>
            <a:noFill/>
            <a:ln w="33338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2" name="Freeform 295">
              <a:extLst>
                <a:ext uri="{FF2B5EF4-FFF2-40B4-BE49-F238E27FC236}">
                  <a16:creationId xmlns:a16="http://schemas.microsoft.com/office/drawing/2014/main" id="{316E2CE9-190A-4D6E-BFE0-66E503FC0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084"/>
              <a:ext cx="64" cy="71"/>
            </a:xfrm>
            <a:custGeom>
              <a:avLst/>
              <a:gdLst>
                <a:gd name="T0" fmla="*/ 21 w 58"/>
                <a:gd name="T1" fmla="*/ 15 h 60"/>
                <a:gd name="T2" fmla="*/ 8 w 58"/>
                <a:gd name="T3" fmla="*/ 39 h 60"/>
                <a:gd name="T4" fmla="*/ 24 w 58"/>
                <a:gd name="T5" fmla="*/ 91 h 60"/>
                <a:gd name="T6" fmla="*/ 67 w 58"/>
                <a:gd name="T7" fmla="*/ 70 h 60"/>
                <a:gd name="T8" fmla="*/ 66 w 58"/>
                <a:gd name="T9" fmla="*/ 71 h 60"/>
                <a:gd name="T10" fmla="*/ 66 w 58"/>
                <a:gd name="T11" fmla="*/ 15 h 60"/>
                <a:gd name="T12" fmla="*/ 21 w 58"/>
                <a:gd name="T13" fmla="*/ 1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60">
                  <a:moveTo>
                    <a:pt x="15" y="9"/>
                  </a:moveTo>
                  <a:cubicBezTo>
                    <a:pt x="11" y="13"/>
                    <a:pt x="8" y="18"/>
                    <a:pt x="5" y="24"/>
                  </a:cubicBezTo>
                  <a:cubicBezTo>
                    <a:pt x="0" y="36"/>
                    <a:pt x="6" y="50"/>
                    <a:pt x="18" y="55"/>
                  </a:cubicBezTo>
                  <a:cubicBezTo>
                    <a:pt x="30" y="60"/>
                    <a:pt x="45" y="54"/>
                    <a:pt x="50" y="42"/>
                  </a:cubicBezTo>
                  <a:cubicBezTo>
                    <a:pt x="50" y="42"/>
                    <a:pt x="49" y="43"/>
                    <a:pt x="49" y="43"/>
                  </a:cubicBezTo>
                  <a:cubicBezTo>
                    <a:pt x="58" y="33"/>
                    <a:pt x="58" y="18"/>
                    <a:pt x="49" y="9"/>
                  </a:cubicBezTo>
                  <a:cubicBezTo>
                    <a:pt x="40" y="0"/>
                    <a:pt x="24" y="0"/>
                    <a:pt x="15" y="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3" name="Freeform 296">
              <a:extLst>
                <a:ext uri="{FF2B5EF4-FFF2-40B4-BE49-F238E27FC236}">
                  <a16:creationId xmlns:a16="http://schemas.microsoft.com/office/drawing/2014/main" id="{530F6E91-56E2-4048-BE37-EE5EBE99A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2896"/>
              <a:ext cx="17" cy="17"/>
            </a:xfrm>
            <a:custGeom>
              <a:avLst/>
              <a:gdLst>
                <a:gd name="T0" fmla="*/ 2 w 15"/>
                <a:gd name="T1" fmla="*/ 15 h 14"/>
                <a:gd name="T2" fmla="*/ 0 w 15"/>
                <a:gd name="T3" fmla="*/ 19 h 14"/>
                <a:gd name="T4" fmla="*/ 22 w 15"/>
                <a:gd name="T5" fmla="*/ 7 h 14"/>
                <a:gd name="T6" fmla="*/ 12 w 15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4">
                  <a:moveTo>
                    <a:pt x="2" y="8"/>
                  </a:moveTo>
                  <a:cubicBezTo>
                    <a:pt x="2" y="10"/>
                    <a:pt x="2" y="11"/>
                    <a:pt x="0" y="11"/>
                  </a:cubicBezTo>
                  <a:cubicBezTo>
                    <a:pt x="11" y="14"/>
                    <a:pt x="11" y="11"/>
                    <a:pt x="15" y="4"/>
                  </a:cubicBezTo>
                  <a:cubicBezTo>
                    <a:pt x="14" y="1"/>
                    <a:pt x="12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4" name="Freeform 297">
              <a:extLst>
                <a:ext uri="{FF2B5EF4-FFF2-40B4-BE49-F238E27FC236}">
                  <a16:creationId xmlns:a16="http://schemas.microsoft.com/office/drawing/2014/main" id="{F9212C40-F5B6-4BF0-ABE1-00AEF7657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2992"/>
              <a:ext cx="15" cy="17"/>
            </a:xfrm>
            <a:custGeom>
              <a:avLst/>
              <a:gdLst>
                <a:gd name="T0" fmla="*/ 7 w 13"/>
                <a:gd name="T1" fmla="*/ 25 h 14"/>
                <a:gd name="T2" fmla="*/ 0 w 13"/>
                <a:gd name="T3" fmla="*/ 9 h 14"/>
                <a:gd name="T4" fmla="*/ 2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4" y="14"/>
                  </a:moveTo>
                  <a:cubicBezTo>
                    <a:pt x="1" y="11"/>
                    <a:pt x="0" y="8"/>
                    <a:pt x="0" y="5"/>
                  </a:cubicBezTo>
                  <a:cubicBezTo>
                    <a:pt x="4" y="1"/>
                    <a:pt x="8" y="0"/>
                    <a:pt x="1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5" name="Freeform 298">
              <a:extLst>
                <a:ext uri="{FF2B5EF4-FFF2-40B4-BE49-F238E27FC236}">
                  <a16:creationId xmlns:a16="http://schemas.microsoft.com/office/drawing/2014/main" id="{D459B7E9-18BF-44DB-91A0-CAAF4B8F0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2648"/>
              <a:ext cx="20" cy="16"/>
            </a:xfrm>
            <a:custGeom>
              <a:avLst/>
              <a:gdLst>
                <a:gd name="T0" fmla="*/ 14 w 18"/>
                <a:gd name="T1" fmla="*/ 7 h 13"/>
                <a:gd name="T2" fmla="*/ 8 w 18"/>
                <a:gd name="T3" fmla="*/ 21 h 13"/>
                <a:gd name="T4" fmla="*/ 24 w 18"/>
                <a:gd name="T5" fmla="*/ 7 h 13"/>
                <a:gd name="T6" fmla="*/ 0 w 18"/>
                <a:gd name="T7" fmla="*/ 2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">
                  <a:moveTo>
                    <a:pt x="11" y="4"/>
                  </a:moveTo>
                  <a:cubicBezTo>
                    <a:pt x="8" y="5"/>
                    <a:pt x="6" y="7"/>
                    <a:pt x="5" y="11"/>
                  </a:cubicBezTo>
                  <a:cubicBezTo>
                    <a:pt x="12" y="11"/>
                    <a:pt x="12" y="13"/>
                    <a:pt x="18" y="4"/>
                  </a:cubicBezTo>
                  <a:cubicBezTo>
                    <a:pt x="10" y="0"/>
                    <a:pt x="6" y="5"/>
                    <a:pt x="0" y="11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6" name="Freeform 299">
              <a:extLst>
                <a:ext uri="{FF2B5EF4-FFF2-40B4-BE49-F238E27FC236}">
                  <a16:creationId xmlns:a16="http://schemas.microsoft.com/office/drawing/2014/main" id="{C140804B-1F0F-4178-93DC-215397AAA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536"/>
              <a:ext cx="18" cy="18"/>
            </a:xfrm>
            <a:custGeom>
              <a:avLst/>
              <a:gdLst>
                <a:gd name="T0" fmla="*/ 3 w 16"/>
                <a:gd name="T1" fmla="*/ 14 h 15"/>
                <a:gd name="T2" fmla="*/ 16 w 16"/>
                <a:gd name="T3" fmla="*/ 0 h 15"/>
                <a:gd name="T4" fmla="*/ 23 w 16"/>
                <a:gd name="T5" fmla="*/ 14 h 15"/>
                <a:gd name="T6" fmla="*/ 8 w 16"/>
                <a:gd name="T7" fmla="*/ 2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3" y="8"/>
                  </a:moveTo>
                  <a:cubicBezTo>
                    <a:pt x="0" y="15"/>
                    <a:pt x="10" y="3"/>
                    <a:pt x="11" y="0"/>
                  </a:cubicBezTo>
                  <a:cubicBezTo>
                    <a:pt x="14" y="2"/>
                    <a:pt x="16" y="5"/>
                    <a:pt x="16" y="8"/>
                  </a:cubicBezTo>
                  <a:cubicBezTo>
                    <a:pt x="13" y="14"/>
                    <a:pt x="10" y="12"/>
                    <a:pt x="5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7" name="Freeform 300">
              <a:extLst>
                <a:ext uri="{FF2B5EF4-FFF2-40B4-BE49-F238E27FC236}">
                  <a16:creationId xmlns:a16="http://schemas.microsoft.com/office/drawing/2014/main" id="{57B70091-5E67-4B1A-B4A6-CBA786327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2868"/>
              <a:ext cx="8" cy="8"/>
            </a:xfrm>
            <a:custGeom>
              <a:avLst/>
              <a:gdLst>
                <a:gd name="T0" fmla="*/ 0 w 7"/>
                <a:gd name="T1" fmla="*/ 10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8" name="Freeform 301">
              <a:extLst>
                <a:ext uri="{FF2B5EF4-FFF2-40B4-BE49-F238E27FC236}">
                  <a16:creationId xmlns:a16="http://schemas.microsoft.com/office/drawing/2014/main" id="{E589E27B-29C5-497D-AB94-1565B1201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2" y="3142"/>
              <a:ext cx="48" cy="26"/>
            </a:xfrm>
            <a:custGeom>
              <a:avLst/>
              <a:gdLst>
                <a:gd name="T0" fmla="*/ 55 w 43"/>
                <a:gd name="T1" fmla="*/ 25 h 22"/>
                <a:gd name="T2" fmla="*/ 50 w 43"/>
                <a:gd name="T3" fmla="*/ 8 h 22"/>
                <a:gd name="T4" fmla="*/ 36 w 43"/>
                <a:gd name="T5" fmla="*/ 0 h 22"/>
                <a:gd name="T6" fmla="*/ 4 w 43"/>
                <a:gd name="T7" fmla="*/ 17 h 22"/>
                <a:gd name="T8" fmla="*/ 0 w 43"/>
                <a:gd name="T9" fmla="*/ 37 h 22"/>
                <a:gd name="T10" fmla="*/ 28 w 43"/>
                <a:gd name="T11" fmla="*/ 37 h 22"/>
                <a:gd name="T12" fmla="*/ 22 w 43"/>
                <a:gd name="T13" fmla="*/ 24 h 22"/>
                <a:gd name="T14" fmla="*/ 35 w 43"/>
                <a:gd name="T15" fmla="*/ 17 h 22"/>
                <a:gd name="T16" fmla="*/ 52 w 43"/>
                <a:gd name="T17" fmla="*/ 35 h 22"/>
                <a:gd name="T18" fmla="*/ 52 w 43"/>
                <a:gd name="T19" fmla="*/ 35 h 22"/>
                <a:gd name="T20" fmla="*/ 52 w 43"/>
                <a:gd name="T21" fmla="*/ 37 h 22"/>
                <a:gd name="T22" fmla="*/ 52 w 43"/>
                <a:gd name="T23" fmla="*/ 37 h 22"/>
                <a:gd name="T24" fmla="*/ 55 w 43"/>
                <a:gd name="T25" fmla="*/ 30 h 22"/>
                <a:gd name="T26" fmla="*/ 55 w 43"/>
                <a:gd name="T27" fmla="*/ 25 h 22"/>
                <a:gd name="T28" fmla="*/ 55 w 43"/>
                <a:gd name="T29" fmla="*/ 37 h 22"/>
                <a:gd name="T30" fmla="*/ 56 w 43"/>
                <a:gd name="T31" fmla="*/ 37 h 22"/>
                <a:gd name="T32" fmla="*/ 60 w 43"/>
                <a:gd name="T33" fmla="*/ 33 h 22"/>
                <a:gd name="T34" fmla="*/ 55 w 43"/>
                <a:gd name="T35" fmla="*/ 3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" h="22">
                  <a:moveTo>
                    <a:pt x="39" y="15"/>
                  </a:moveTo>
                  <a:cubicBezTo>
                    <a:pt x="39" y="11"/>
                    <a:pt x="38" y="8"/>
                    <a:pt x="36" y="5"/>
                  </a:cubicBezTo>
                  <a:cubicBezTo>
                    <a:pt x="33" y="2"/>
                    <a:pt x="29" y="0"/>
                    <a:pt x="26" y="0"/>
                  </a:cubicBezTo>
                  <a:cubicBezTo>
                    <a:pt x="14" y="0"/>
                    <a:pt x="8" y="5"/>
                    <a:pt x="4" y="10"/>
                  </a:cubicBezTo>
                  <a:cubicBezTo>
                    <a:pt x="2" y="13"/>
                    <a:pt x="0" y="17"/>
                    <a:pt x="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8" y="19"/>
                    <a:pt x="16" y="17"/>
                    <a:pt x="16" y="14"/>
                  </a:cubicBezTo>
                  <a:cubicBezTo>
                    <a:pt x="18" y="11"/>
                    <a:pt x="22" y="10"/>
                    <a:pt x="25" y="10"/>
                  </a:cubicBezTo>
                  <a:cubicBezTo>
                    <a:pt x="31" y="10"/>
                    <a:pt x="36" y="1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0"/>
                    <a:pt x="39" y="18"/>
                    <a:pt x="39" y="18"/>
                  </a:cubicBezTo>
                  <a:cubicBezTo>
                    <a:pt x="39" y="18"/>
                    <a:pt x="39" y="15"/>
                    <a:pt x="39" y="15"/>
                  </a:cubicBezTo>
                  <a:moveTo>
                    <a:pt x="39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2" y="21"/>
                    <a:pt x="43" y="20"/>
                    <a:pt x="43" y="20"/>
                  </a:cubicBezTo>
                  <a:cubicBezTo>
                    <a:pt x="42" y="21"/>
                    <a:pt x="40" y="21"/>
                    <a:pt x="39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89" name="Freeform 302">
              <a:extLst>
                <a:ext uri="{FF2B5EF4-FFF2-40B4-BE49-F238E27FC236}">
                  <a16:creationId xmlns:a16="http://schemas.microsoft.com/office/drawing/2014/main" id="{BD20B6B2-56DB-4D6B-A58E-0BCDAEA34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532"/>
              <a:ext cx="16" cy="16"/>
            </a:xfrm>
            <a:custGeom>
              <a:avLst/>
              <a:gdLst>
                <a:gd name="T0" fmla="*/ 2 w 15"/>
                <a:gd name="T1" fmla="*/ 25 h 13"/>
                <a:gd name="T2" fmla="*/ 11 w 15"/>
                <a:gd name="T3" fmla="*/ 0 h 13"/>
                <a:gd name="T4" fmla="*/ 12 w 15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2" y="13"/>
                  </a:moveTo>
                  <a:cubicBezTo>
                    <a:pt x="2" y="7"/>
                    <a:pt x="0" y="3"/>
                    <a:pt x="8" y="0"/>
                  </a:cubicBezTo>
                  <a:cubicBezTo>
                    <a:pt x="15" y="5"/>
                    <a:pt x="11" y="7"/>
                    <a:pt x="9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0" name="Freeform 303">
              <a:extLst>
                <a:ext uri="{FF2B5EF4-FFF2-40B4-BE49-F238E27FC236}">
                  <a16:creationId xmlns:a16="http://schemas.microsoft.com/office/drawing/2014/main" id="{8FFB10FF-2B28-433D-9922-9085551D3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554"/>
              <a:ext cx="111" cy="68"/>
            </a:xfrm>
            <a:custGeom>
              <a:avLst/>
              <a:gdLst>
                <a:gd name="T0" fmla="*/ 0 w 100"/>
                <a:gd name="T1" fmla="*/ 73 h 58"/>
                <a:gd name="T2" fmla="*/ 134 w 100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58">
                  <a:moveTo>
                    <a:pt x="0" y="45"/>
                  </a:moveTo>
                  <a:cubicBezTo>
                    <a:pt x="40" y="52"/>
                    <a:pt x="100" y="58"/>
                    <a:pt x="9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1" name="Freeform 304">
              <a:extLst>
                <a:ext uri="{FF2B5EF4-FFF2-40B4-BE49-F238E27FC236}">
                  <a16:creationId xmlns:a16="http://schemas.microsoft.com/office/drawing/2014/main" id="{2304BF04-8C0D-417A-AB89-538A8A293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34"/>
              <a:ext cx="131" cy="41"/>
            </a:xfrm>
            <a:custGeom>
              <a:avLst/>
              <a:gdLst>
                <a:gd name="T0" fmla="*/ 0 w 118"/>
                <a:gd name="T1" fmla="*/ 39 h 35"/>
                <a:gd name="T2" fmla="*/ 41 w 118"/>
                <a:gd name="T3" fmla="*/ 34 h 35"/>
                <a:gd name="T4" fmla="*/ 79 w 118"/>
                <a:gd name="T5" fmla="*/ 47 h 35"/>
                <a:gd name="T6" fmla="*/ 161 w 118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35">
                  <a:moveTo>
                    <a:pt x="0" y="24"/>
                  </a:moveTo>
                  <a:cubicBezTo>
                    <a:pt x="11" y="28"/>
                    <a:pt x="19" y="21"/>
                    <a:pt x="30" y="21"/>
                  </a:cubicBezTo>
                  <a:cubicBezTo>
                    <a:pt x="40" y="22"/>
                    <a:pt x="48" y="26"/>
                    <a:pt x="58" y="29"/>
                  </a:cubicBezTo>
                  <a:cubicBezTo>
                    <a:pt x="81" y="35"/>
                    <a:pt x="114" y="28"/>
                    <a:pt x="11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2" name="Freeform 305">
              <a:extLst>
                <a:ext uri="{FF2B5EF4-FFF2-40B4-BE49-F238E27FC236}">
                  <a16:creationId xmlns:a16="http://schemas.microsoft.com/office/drawing/2014/main" id="{D296E3B1-9F77-4096-8FAA-0EBB67AEC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716"/>
              <a:ext cx="149" cy="111"/>
            </a:xfrm>
            <a:custGeom>
              <a:avLst/>
              <a:gdLst>
                <a:gd name="T0" fmla="*/ 0 w 134"/>
                <a:gd name="T1" fmla="*/ 120 h 94"/>
                <a:gd name="T2" fmla="*/ 163 w 134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94">
                  <a:moveTo>
                    <a:pt x="0" y="73"/>
                  </a:moveTo>
                  <a:cubicBezTo>
                    <a:pt x="42" y="94"/>
                    <a:pt x="134" y="53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3" name="Freeform 306">
              <a:extLst>
                <a:ext uri="{FF2B5EF4-FFF2-40B4-BE49-F238E27FC236}">
                  <a16:creationId xmlns:a16="http://schemas.microsoft.com/office/drawing/2014/main" id="{C04B8895-8B75-46B1-A987-8F7EDC84D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678"/>
              <a:ext cx="136" cy="125"/>
            </a:xfrm>
            <a:custGeom>
              <a:avLst/>
              <a:gdLst>
                <a:gd name="T0" fmla="*/ 0 w 122"/>
                <a:gd name="T1" fmla="*/ 154 h 105"/>
                <a:gd name="T2" fmla="*/ 120 w 122"/>
                <a:gd name="T3" fmla="*/ 144 h 105"/>
                <a:gd name="T4" fmla="*/ 165 w 122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" h="105">
                  <a:moveTo>
                    <a:pt x="0" y="91"/>
                  </a:moveTo>
                  <a:cubicBezTo>
                    <a:pt x="28" y="80"/>
                    <a:pt x="57" y="105"/>
                    <a:pt x="87" y="86"/>
                  </a:cubicBezTo>
                  <a:cubicBezTo>
                    <a:pt x="122" y="64"/>
                    <a:pt x="116" y="34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4" name="Freeform 307">
              <a:extLst>
                <a:ext uri="{FF2B5EF4-FFF2-40B4-BE49-F238E27FC236}">
                  <a16:creationId xmlns:a16="http://schemas.microsoft.com/office/drawing/2014/main" id="{93C945D6-259E-470E-B9FD-0F19E80BC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2929"/>
              <a:ext cx="88" cy="158"/>
            </a:xfrm>
            <a:custGeom>
              <a:avLst/>
              <a:gdLst>
                <a:gd name="T0" fmla="*/ 108 w 79"/>
                <a:gd name="T1" fmla="*/ 0 h 133"/>
                <a:gd name="T2" fmla="*/ 82 w 79"/>
                <a:gd name="T3" fmla="*/ 59 h 133"/>
                <a:gd name="T4" fmla="*/ 57 w 79"/>
                <a:gd name="T5" fmla="*/ 113 h 133"/>
                <a:gd name="T6" fmla="*/ 0 w 79"/>
                <a:gd name="T7" fmla="*/ 223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33">
                  <a:moveTo>
                    <a:pt x="78" y="0"/>
                  </a:moveTo>
                  <a:cubicBezTo>
                    <a:pt x="79" y="13"/>
                    <a:pt x="68" y="27"/>
                    <a:pt x="59" y="35"/>
                  </a:cubicBezTo>
                  <a:cubicBezTo>
                    <a:pt x="45" y="50"/>
                    <a:pt x="45" y="45"/>
                    <a:pt x="41" y="67"/>
                  </a:cubicBezTo>
                  <a:cubicBezTo>
                    <a:pt x="36" y="98"/>
                    <a:pt x="40" y="129"/>
                    <a:pt x="0" y="13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5" name="Freeform 308">
              <a:extLst>
                <a:ext uri="{FF2B5EF4-FFF2-40B4-BE49-F238E27FC236}">
                  <a16:creationId xmlns:a16="http://schemas.microsoft.com/office/drawing/2014/main" id="{7CB14043-C976-430D-98BE-F44B276A1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2916"/>
              <a:ext cx="122" cy="75"/>
            </a:xfrm>
            <a:custGeom>
              <a:avLst/>
              <a:gdLst>
                <a:gd name="T0" fmla="*/ 0 w 110"/>
                <a:gd name="T1" fmla="*/ 96 h 63"/>
                <a:gd name="T2" fmla="*/ 79 w 110"/>
                <a:gd name="T3" fmla="*/ 50 h 63"/>
                <a:gd name="T4" fmla="*/ 150 w 11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63">
                  <a:moveTo>
                    <a:pt x="0" y="57"/>
                  </a:moveTo>
                  <a:cubicBezTo>
                    <a:pt x="30" y="63"/>
                    <a:pt x="41" y="48"/>
                    <a:pt x="58" y="29"/>
                  </a:cubicBezTo>
                  <a:cubicBezTo>
                    <a:pt x="69" y="17"/>
                    <a:pt x="91" y="6"/>
                    <a:pt x="1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6" name="Freeform 309">
              <a:extLst>
                <a:ext uri="{FF2B5EF4-FFF2-40B4-BE49-F238E27FC236}">
                  <a16:creationId xmlns:a16="http://schemas.microsoft.com/office/drawing/2014/main" id="{BEFC5530-A608-409D-84A3-6E98C0AE9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2823"/>
              <a:ext cx="149" cy="15"/>
            </a:xfrm>
            <a:custGeom>
              <a:avLst/>
              <a:gdLst>
                <a:gd name="T0" fmla="*/ 0 w 134"/>
                <a:gd name="T1" fmla="*/ 0 h 13"/>
                <a:gd name="T2" fmla="*/ 87 w 134"/>
                <a:gd name="T3" fmla="*/ 3 h 13"/>
                <a:gd name="T4" fmla="*/ 185 w 134"/>
                <a:gd name="T5" fmla="*/ 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3">
                  <a:moveTo>
                    <a:pt x="0" y="0"/>
                  </a:moveTo>
                  <a:cubicBezTo>
                    <a:pt x="22" y="13"/>
                    <a:pt x="41" y="5"/>
                    <a:pt x="63" y="3"/>
                  </a:cubicBezTo>
                  <a:cubicBezTo>
                    <a:pt x="86" y="1"/>
                    <a:pt x="108" y="12"/>
                    <a:pt x="134" y="3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7" name="Freeform 310">
              <a:extLst>
                <a:ext uri="{FF2B5EF4-FFF2-40B4-BE49-F238E27FC236}">
                  <a16:creationId xmlns:a16="http://schemas.microsoft.com/office/drawing/2014/main" id="{45018C8F-338B-4914-BED1-AE6E6E211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523"/>
              <a:ext cx="50" cy="70"/>
            </a:xfrm>
            <a:custGeom>
              <a:avLst/>
              <a:gdLst>
                <a:gd name="T0" fmla="*/ 62 w 45"/>
                <a:gd name="T1" fmla="*/ 0 h 59"/>
                <a:gd name="T2" fmla="*/ 0 w 45"/>
                <a:gd name="T3" fmla="*/ 97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9">
                  <a:moveTo>
                    <a:pt x="45" y="0"/>
                  </a:moveTo>
                  <a:cubicBezTo>
                    <a:pt x="35" y="24"/>
                    <a:pt x="36" y="59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8" name="Freeform 311">
              <a:extLst>
                <a:ext uri="{FF2B5EF4-FFF2-40B4-BE49-F238E27FC236}">
                  <a16:creationId xmlns:a16="http://schemas.microsoft.com/office/drawing/2014/main" id="{E80CC90D-076A-4580-9886-A5AF11CCD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2670"/>
              <a:ext cx="58" cy="55"/>
            </a:xfrm>
            <a:custGeom>
              <a:avLst/>
              <a:gdLst>
                <a:gd name="T0" fmla="*/ 60 w 52"/>
                <a:gd name="T1" fmla="*/ 0 h 47"/>
                <a:gd name="T2" fmla="*/ 0 w 52"/>
                <a:gd name="T3" fmla="*/ 75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47">
                  <a:moveTo>
                    <a:pt x="43" y="0"/>
                  </a:moveTo>
                  <a:cubicBezTo>
                    <a:pt x="52" y="25"/>
                    <a:pt x="21" y="45"/>
                    <a:pt x="0" y="4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99" name="Freeform 312">
              <a:extLst>
                <a:ext uri="{FF2B5EF4-FFF2-40B4-BE49-F238E27FC236}">
                  <a16:creationId xmlns:a16="http://schemas.microsoft.com/office/drawing/2014/main" id="{3149A517-EA6A-427A-B3FA-CCC41B84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2916"/>
              <a:ext cx="110" cy="44"/>
            </a:xfrm>
            <a:custGeom>
              <a:avLst/>
              <a:gdLst>
                <a:gd name="T0" fmla="*/ 0 w 99"/>
                <a:gd name="T1" fmla="*/ 0 h 37"/>
                <a:gd name="T2" fmla="*/ 136 w 99"/>
                <a:gd name="T3" fmla="*/ 2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9" h="37">
                  <a:moveTo>
                    <a:pt x="0" y="0"/>
                  </a:moveTo>
                  <a:cubicBezTo>
                    <a:pt x="24" y="26"/>
                    <a:pt x="76" y="37"/>
                    <a:pt x="99" y="2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0" name="Freeform 313">
              <a:extLst>
                <a:ext uri="{FF2B5EF4-FFF2-40B4-BE49-F238E27FC236}">
                  <a16:creationId xmlns:a16="http://schemas.microsoft.com/office/drawing/2014/main" id="{AE32F935-0C2C-4B1B-A4D2-1881B5BD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3123"/>
              <a:ext cx="110" cy="20"/>
            </a:xfrm>
            <a:custGeom>
              <a:avLst/>
              <a:gdLst>
                <a:gd name="T0" fmla="*/ 0 w 99"/>
                <a:gd name="T1" fmla="*/ 19 h 17"/>
                <a:gd name="T2" fmla="*/ 73 w 99"/>
                <a:gd name="T3" fmla="*/ 2 h 17"/>
                <a:gd name="T4" fmla="*/ 136 w 9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7">
                  <a:moveTo>
                    <a:pt x="0" y="12"/>
                  </a:moveTo>
                  <a:cubicBezTo>
                    <a:pt x="18" y="17"/>
                    <a:pt x="37" y="15"/>
                    <a:pt x="53" y="2"/>
                  </a:cubicBezTo>
                  <a:cubicBezTo>
                    <a:pt x="65" y="11"/>
                    <a:pt x="87" y="8"/>
                    <a:pt x="9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1" name="Freeform 314">
              <a:extLst>
                <a:ext uri="{FF2B5EF4-FFF2-40B4-BE49-F238E27FC236}">
                  <a16:creationId xmlns:a16="http://schemas.microsoft.com/office/drawing/2014/main" id="{5FE3E931-CE38-4443-8702-578021E73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" y="3004"/>
              <a:ext cx="55" cy="57"/>
            </a:xfrm>
            <a:custGeom>
              <a:avLst/>
              <a:gdLst>
                <a:gd name="T0" fmla="*/ 68 w 49"/>
                <a:gd name="T1" fmla="*/ 0 h 48"/>
                <a:gd name="T2" fmla="*/ 0 w 49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48">
                  <a:moveTo>
                    <a:pt x="48" y="0"/>
                  </a:moveTo>
                  <a:cubicBezTo>
                    <a:pt x="49" y="23"/>
                    <a:pt x="19" y="44"/>
                    <a:pt x="0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2" name="Freeform 315">
              <a:extLst>
                <a:ext uri="{FF2B5EF4-FFF2-40B4-BE49-F238E27FC236}">
                  <a16:creationId xmlns:a16="http://schemas.microsoft.com/office/drawing/2014/main" id="{DDA3A563-B849-4143-A36E-46760A9C3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3053"/>
              <a:ext cx="94" cy="68"/>
            </a:xfrm>
            <a:custGeom>
              <a:avLst/>
              <a:gdLst>
                <a:gd name="T0" fmla="*/ 110 w 84"/>
                <a:gd name="T1" fmla="*/ 0 h 58"/>
                <a:gd name="T2" fmla="*/ 0 w 84"/>
                <a:gd name="T3" fmla="*/ 81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58">
                  <a:moveTo>
                    <a:pt x="79" y="0"/>
                  </a:moveTo>
                  <a:cubicBezTo>
                    <a:pt x="84" y="34"/>
                    <a:pt x="26" y="58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3" name="Freeform 316">
              <a:extLst>
                <a:ext uri="{FF2B5EF4-FFF2-40B4-BE49-F238E27FC236}">
                  <a16:creationId xmlns:a16="http://schemas.microsoft.com/office/drawing/2014/main" id="{04BC0671-A3E0-43CF-88A1-BCBCF465C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874"/>
              <a:ext cx="38" cy="45"/>
            </a:xfrm>
            <a:custGeom>
              <a:avLst/>
              <a:gdLst>
                <a:gd name="T0" fmla="*/ 38 w 34"/>
                <a:gd name="T1" fmla="*/ 0 h 38"/>
                <a:gd name="T2" fmla="*/ 0 w 34"/>
                <a:gd name="T3" fmla="*/ 6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8">
                  <a:moveTo>
                    <a:pt x="27" y="0"/>
                  </a:moveTo>
                  <a:cubicBezTo>
                    <a:pt x="34" y="17"/>
                    <a:pt x="14" y="33"/>
                    <a:pt x="0" y="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804" name="Freeform 317">
              <a:extLst>
                <a:ext uri="{FF2B5EF4-FFF2-40B4-BE49-F238E27FC236}">
                  <a16:creationId xmlns:a16="http://schemas.microsoft.com/office/drawing/2014/main" id="{F98F63C5-8800-4B34-ABAB-675F8640E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448"/>
              <a:ext cx="1367" cy="720"/>
            </a:xfrm>
            <a:custGeom>
              <a:avLst/>
              <a:gdLst>
                <a:gd name="T0" fmla="*/ 1509 w 1231"/>
                <a:gd name="T1" fmla="*/ 138 h 607"/>
                <a:gd name="T2" fmla="*/ 1185 w 1231"/>
                <a:gd name="T3" fmla="*/ 308 h 607"/>
                <a:gd name="T4" fmla="*/ 710 w 1231"/>
                <a:gd name="T5" fmla="*/ 65 h 607"/>
                <a:gd name="T6" fmla="*/ 579 w 1231"/>
                <a:gd name="T7" fmla="*/ 2 h 607"/>
                <a:gd name="T8" fmla="*/ 369 w 1231"/>
                <a:gd name="T9" fmla="*/ 6 h 607"/>
                <a:gd name="T10" fmla="*/ 87 w 1231"/>
                <a:gd name="T11" fmla="*/ 51 h 607"/>
                <a:gd name="T12" fmla="*/ 0 w 1231"/>
                <a:gd name="T13" fmla="*/ 65 h 607"/>
                <a:gd name="T14" fmla="*/ 0 w 1231"/>
                <a:gd name="T15" fmla="*/ 1013 h 607"/>
                <a:gd name="T16" fmla="*/ 1686 w 1231"/>
                <a:gd name="T17" fmla="*/ 1013 h 607"/>
                <a:gd name="T18" fmla="*/ 1686 w 1231"/>
                <a:gd name="T19" fmla="*/ 2 h 607"/>
                <a:gd name="T20" fmla="*/ 1675 w 1231"/>
                <a:gd name="T21" fmla="*/ 2 h 607"/>
                <a:gd name="T22" fmla="*/ 1509 w 1231"/>
                <a:gd name="T23" fmla="*/ 138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1102" y="83"/>
                  </a:moveTo>
                  <a:cubicBezTo>
                    <a:pt x="1033" y="144"/>
                    <a:pt x="963" y="194"/>
                    <a:pt x="865" y="185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3" y="30"/>
                  </a:cubicBezTo>
                  <a:cubicBezTo>
                    <a:pt x="39" y="31"/>
                    <a:pt x="18" y="34"/>
                    <a:pt x="0" y="39"/>
                  </a:cubicBezTo>
                  <a:cubicBezTo>
                    <a:pt x="0" y="607"/>
                    <a:pt x="0" y="607"/>
                    <a:pt x="0" y="607"/>
                  </a:cubicBez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3" y="2"/>
                    <a:pt x="1223" y="2"/>
                    <a:pt x="1223" y="2"/>
                  </a:cubicBezTo>
                  <a:cubicBezTo>
                    <a:pt x="1152" y="2"/>
                    <a:pt x="1137" y="52"/>
                    <a:pt x="1102" y="8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90" name="Freeform 318">
            <a:extLst>
              <a:ext uri="{FF2B5EF4-FFF2-40B4-BE49-F238E27FC236}">
                <a16:creationId xmlns:a16="http://schemas.microsoft.com/office/drawing/2014/main" id="{01D18CF2-FF9C-4A2C-AB13-9CD413711158}"/>
              </a:ext>
            </a:extLst>
          </p:cNvPr>
          <p:cNvSpPr>
            <a:spLocks/>
          </p:cNvSpPr>
          <p:nvPr/>
        </p:nvSpPr>
        <p:spPr bwMode="auto">
          <a:xfrm>
            <a:off x="5934075" y="3962400"/>
            <a:ext cx="1101725" cy="347663"/>
          </a:xfrm>
          <a:custGeom>
            <a:avLst/>
            <a:gdLst>
              <a:gd name="T0" fmla="*/ 2147483646 w 625"/>
              <a:gd name="T1" fmla="*/ 0 h 185"/>
              <a:gd name="T2" fmla="*/ 2147483646 w 625"/>
              <a:gd name="T3" fmla="*/ 2147483646 h 185"/>
              <a:gd name="T4" fmla="*/ 2147483646 w 625"/>
              <a:gd name="T5" fmla="*/ 2147483646 h 185"/>
              <a:gd name="T6" fmla="*/ 0 w 625"/>
              <a:gd name="T7" fmla="*/ 2147483646 h 185"/>
              <a:gd name="T8" fmla="*/ 2147483646 w 625"/>
              <a:gd name="T9" fmla="*/ 0 h 1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5" h="185">
                <a:moveTo>
                  <a:pt x="625" y="0"/>
                </a:moveTo>
                <a:cubicBezTo>
                  <a:pt x="612" y="15"/>
                  <a:pt x="600" y="33"/>
                  <a:pt x="585" y="46"/>
                </a:cubicBezTo>
                <a:cubicBezTo>
                  <a:pt x="516" y="107"/>
                  <a:pt x="445" y="157"/>
                  <a:pt x="348" y="148"/>
                </a:cubicBezTo>
                <a:cubicBezTo>
                  <a:pt x="230" y="138"/>
                  <a:pt x="95" y="101"/>
                  <a:pt x="0" y="2"/>
                </a:cubicBezTo>
                <a:cubicBezTo>
                  <a:pt x="0" y="2"/>
                  <a:pt x="353" y="185"/>
                  <a:pt x="625" y="0"/>
                </a:cubicBez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91" name="Group 319">
            <a:extLst>
              <a:ext uri="{FF2B5EF4-FFF2-40B4-BE49-F238E27FC236}">
                <a16:creationId xmlns:a16="http://schemas.microsoft.com/office/drawing/2014/main" id="{1834CCA7-AC44-4EDF-8A03-1E8517675763}"/>
              </a:ext>
            </a:extLst>
          </p:cNvPr>
          <p:cNvGrpSpPr>
            <a:grpSpLocks/>
          </p:cNvGrpSpPr>
          <p:nvPr/>
        </p:nvGrpSpPr>
        <p:grpSpPr bwMode="auto">
          <a:xfrm>
            <a:off x="5011738" y="3886200"/>
            <a:ext cx="2170112" cy="1143000"/>
            <a:chOff x="2197" y="2448"/>
            <a:chExt cx="1367" cy="720"/>
          </a:xfrm>
        </p:grpSpPr>
        <p:sp>
          <p:nvSpPr>
            <p:cNvPr id="42613" name="Freeform 320">
              <a:extLst>
                <a:ext uri="{FF2B5EF4-FFF2-40B4-BE49-F238E27FC236}">
                  <a16:creationId xmlns:a16="http://schemas.microsoft.com/office/drawing/2014/main" id="{928E3D6C-75C5-4B71-B37C-2610C0A90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448"/>
              <a:ext cx="1367" cy="720"/>
            </a:xfrm>
            <a:custGeom>
              <a:avLst/>
              <a:gdLst>
                <a:gd name="T0" fmla="*/ 0 w 1231"/>
                <a:gd name="T1" fmla="*/ 1013 h 607"/>
                <a:gd name="T2" fmla="*/ 1686 w 1231"/>
                <a:gd name="T3" fmla="*/ 1013 h 607"/>
                <a:gd name="T4" fmla="*/ 1686 w 1231"/>
                <a:gd name="T5" fmla="*/ 2 h 607"/>
                <a:gd name="T6" fmla="*/ 1676 w 1231"/>
                <a:gd name="T7" fmla="*/ 2 h 607"/>
                <a:gd name="T8" fmla="*/ 1510 w 1231"/>
                <a:gd name="T9" fmla="*/ 138 h 607"/>
                <a:gd name="T10" fmla="*/ 1186 w 1231"/>
                <a:gd name="T11" fmla="*/ 311 h 607"/>
                <a:gd name="T12" fmla="*/ 710 w 1231"/>
                <a:gd name="T13" fmla="*/ 65 h 607"/>
                <a:gd name="T14" fmla="*/ 579 w 1231"/>
                <a:gd name="T15" fmla="*/ 2 h 607"/>
                <a:gd name="T16" fmla="*/ 369 w 1231"/>
                <a:gd name="T17" fmla="*/ 6 h 607"/>
                <a:gd name="T18" fmla="*/ 88 w 1231"/>
                <a:gd name="T19" fmla="*/ 51 h 607"/>
                <a:gd name="T20" fmla="*/ 0 w 1231"/>
                <a:gd name="T21" fmla="*/ 65 h 607"/>
                <a:gd name="T22" fmla="*/ 0 w 1231"/>
                <a:gd name="T23" fmla="*/ 1013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0" y="607"/>
                  </a:move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4" y="2"/>
                    <a:pt x="1224" y="2"/>
                    <a:pt x="1224" y="2"/>
                  </a:cubicBezTo>
                  <a:cubicBezTo>
                    <a:pt x="1152" y="2"/>
                    <a:pt x="1138" y="52"/>
                    <a:pt x="1103" y="83"/>
                  </a:cubicBezTo>
                  <a:cubicBezTo>
                    <a:pt x="1034" y="144"/>
                    <a:pt x="963" y="194"/>
                    <a:pt x="866" y="186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4" y="30"/>
                  </a:cubicBezTo>
                  <a:cubicBezTo>
                    <a:pt x="39" y="31"/>
                    <a:pt x="18" y="34"/>
                    <a:pt x="0" y="39"/>
                  </a:cubicBezTo>
                  <a:lnTo>
                    <a:pt x="0" y="607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4" name="Freeform 321">
              <a:extLst>
                <a:ext uri="{FF2B5EF4-FFF2-40B4-BE49-F238E27FC236}">
                  <a16:creationId xmlns:a16="http://schemas.microsoft.com/office/drawing/2014/main" id="{8A54EEDC-CDC3-4F9D-A734-90861DBD6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450"/>
              <a:ext cx="890" cy="241"/>
            </a:xfrm>
            <a:custGeom>
              <a:avLst/>
              <a:gdLst>
                <a:gd name="T0" fmla="*/ 0 w 802"/>
                <a:gd name="T1" fmla="*/ 0 h 203"/>
                <a:gd name="T2" fmla="*/ 125 w 802"/>
                <a:gd name="T3" fmla="*/ 72 h 203"/>
                <a:gd name="T4" fmla="*/ 606 w 802"/>
                <a:gd name="T5" fmla="*/ 324 h 203"/>
                <a:gd name="T6" fmla="*/ 939 w 802"/>
                <a:gd name="T7" fmla="*/ 150 h 203"/>
                <a:gd name="T8" fmla="*/ 975 w 802"/>
                <a:gd name="T9" fmla="*/ 100 h 203"/>
                <a:gd name="T10" fmla="*/ 1095 w 802"/>
                <a:gd name="T11" fmla="*/ 0 h 203"/>
                <a:gd name="T12" fmla="*/ 1096 w 802"/>
                <a:gd name="T13" fmla="*/ 0 h 203"/>
                <a:gd name="T14" fmla="*/ 931 w 802"/>
                <a:gd name="T15" fmla="*/ 135 h 203"/>
                <a:gd name="T16" fmla="*/ 607 w 802"/>
                <a:gd name="T17" fmla="*/ 307 h 203"/>
                <a:gd name="T18" fmla="*/ 132 w 802"/>
                <a:gd name="T19" fmla="*/ 62 h 203"/>
                <a:gd name="T20" fmla="*/ 0 w 802"/>
                <a:gd name="T21" fmla="*/ 0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2" h="203">
                  <a:moveTo>
                    <a:pt x="0" y="0"/>
                  </a:moveTo>
                  <a:cubicBezTo>
                    <a:pt x="39" y="9"/>
                    <a:pt x="75" y="25"/>
                    <a:pt x="92" y="43"/>
                  </a:cubicBezTo>
                  <a:cubicBezTo>
                    <a:pt x="194" y="150"/>
                    <a:pt x="338" y="185"/>
                    <a:pt x="443" y="194"/>
                  </a:cubicBezTo>
                  <a:cubicBezTo>
                    <a:pt x="548" y="203"/>
                    <a:pt x="624" y="145"/>
                    <a:pt x="687" y="89"/>
                  </a:cubicBezTo>
                  <a:cubicBezTo>
                    <a:pt x="697" y="80"/>
                    <a:pt x="706" y="70"/>
                    <a:pt x="714" y="60"/>
                  </a:cubicBezTo>
                  <a:cubicBezTo>
                    <a:pt x="736" y="33"/>
                    <a:pt x="754" y="0"/>
                    <a:pt x="801" y="0"/>
                  </a:cubicBezTo>
                  <a:cubicBezTo>
                    <a:pt x="802" y="0"/>
                    <a:pt x="802" y="0"/>
                    <a:pt x="802" y="0"/>
                  </a:cubicBezTo>
                  <a:cubicBezTo>
                    <a:pt x="730" y="0"/>
                    <a:pt x="716" y="50"/>
                    <a:pt x="681" y="81"/>
                  </a:cubicBezTo>
                  <a:cubicBezTo>
                    <a:pt x="612" y="142"/>
                    <a:pt x="541" y="192"/>
                    <a:pt x="444" y="184"/>
                  </a:cubicBezTo>
                  <a:cubicBezTo>
                    <a:pt x="326" y="173"/>
                    <a:pt x="190" y="136"/>
                    <a:pt x="96" y="37"/>
                  </a:cubicBezTo>
                  <a:cubicBezTo>
                    <a:pt x="76" y="16"/>
                    <a:pt x="42" y="9"/>
                    <a:pt x="0" y="0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5" name="Freeform 322">
              <a:extLst>
                <a:ext uri="{FF2B5EF4-FFF2-40B4-BE49-F238E27FC236}">
                  <a16:creationId xmlns:a16="http://schemas.microsoft.com/office/drawing/2014/main" id="{E10CE982-1372-4FB7-A34E-687F2A484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658"/>
              <a:ext cx="90" cy="57"/>
            </a:xfrm>
            <a:custGeom>
              <a:avLst/>
              <a:gdLst>
                <a:gd name="T0" fmla="*/ 57 w 81"/>
                <a:gd name="T1" fmla="*/ 36 h 48"/>
                <a:gd name="T2" fmla="*/ 59 w 81"/>
                <a:gd name="T3" fmla="*/ 81 h 48"/>
                <a:gd name="T4" fmla="*/ 69 w 81"/>
                <a:gd name="T5" fmla="*/ 3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48">
                  <a:moveTo>
                    <a:pt x="41" y="21"/>
                  </a:moveTo>
                  <a:cubicBezTo>
                    <a:pt x="22" y="0"/>
                    <a:pt x="0" y="48"/>
                    <a:pt x="43" y="48"/>
                  </a:cubicBezTo>
                  <a:cubicBezTo>
                    <a:pt x="81" y="47"/>
                    <a:pt x="66" y="10"/>
                    <a:pt x="50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6" name="Freeform 323">
              <a:extLst>
                <a:ext uri="{FF2B5EF4-FFF2-40B4-BE49-F238E27FC236}">
                  <a16:creationId xmlns:a16="http://schemas.microsoft.com/office/drawing/2014/main" id="{B37D7C4D-C4A8-4562-817B-A9FA27C2A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703"/>
              <a:ext cx="27" cy="21"/>
            </a:xfrm>
            <a:custGeom>
              <a:avLst/>
              <a:gdLst>
                <a:gd name="T0" fmla="*/ 9 w 24"/>
                <a:gd name="T1" fmla="*/ 19 h 18"/>
                <a:gd name="T2" fmla="*/ 3 w 24"/>
                <a:gd name="T3" fmla="*/ 7 h 18"/>
                <a:gd name="T4" fmla="*/ 30 w 24"/>
                <a:gd name="T5" fmla="*/ 1 h 18"/>
                <a:gd name="T6" fmla="*/ 26 w 24"/>
                <a:gd name="T7" fmla="*/ 2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8">
                  <a:moveTo>
                    <a:pt x="6" y="12"/>
                  </a:moveTo>
                  <a:cubicBezTo>
                    <a:pt x="1" y="10"/>
                    <a:pt x="0" y="8"/>
                    <a:pt x="3" y="4"/>
                  </a:cubicBezTo>
                  <a:cubicBezTo>
                    <a:pt x="10" y="0"/>
                    <a:pt x="13" y="0"/>
                    <a:pt x="21" y="1"/>
                  </a:cubicBezTo>
                  <a:cubicBezTo>
                    <a:pt x="24" y="8"/>
                    <a:pt x="22" y="12"/>
                    <a:pt x="18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7" name="Freeform 324">
              <a:extLst>
                <a:ext uri="{FF2B5EF4-FFF2-40B4-BE49-F238E27FC236}">
                  <a16:creationId xmlns:a16="http://schemas.microsoft.com/office/drawing/2014/main" id="{F7565722-95FE-437E-BFBC-75C94AF12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625"/>
              <a:ext cx="146" cy="138"/>
            </a:xfrm>
            <a:custGeom>
              <a:avLst/>
              <a:gdLst>
                <a:gd name="T0" fmla="*/ 51 w 131"/>
                <a:gd name="T1" fmla="*/ 139 h 117"/>
                <a:gd name="T2" fmla="*/ 128 w 131"/>
                <a:gd name="T3" fmla="*/ 145 h 117"/>
                <a:gd name="T4" fmla="*/ 20 w 131"/>
                <a:gd name="T5" fmla="*/ 93 h 117"/>
                <a:gd name="T6" fmla="*/ 165 w 131"/>
                <a:gd name="T7" fmla="*/ 146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1" h="117">
                  <a:moveTo>
                    <a:pt x="37" y="85"/>
                  </a:moveTo>
                  <a:cubicBezTo>
                    <a:pt x="54" y="34"/>
                    <a:pt x="131" y="49"/>
                    <a:pt x="92" y="88"/>
                  </a:cubicBezTo>
                  <a:cubicBezTo>
                    <a:pt x="80" y="67"/>
                    <a:pt x="26" y="0"/>
                    <a:pt x="14" y="57"/>
                  </a:cubicBezTo>
                  <a:cubicBezTo>
                    <a:pt x="0" y="117"/>
                    <a:pt x="90" y="106"/>
                    <a:pt x="119" y="8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8" name="Freeform 325">
              <a:extLst>
                <a:ext uri="{FF2B5EF4-FFF2-40B4-BE49-F238E27FC236}">
                  <a16:creationId xmlns:a16="http://schemas.microsoft.com/office/drawing/2014/main" id="{349977F5-8F53-4E2B-9371-D06589344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711"/>
              <a:ext cx="20" cy="24"/>
            </a:xfrm>
            <a:custGeom>
              <a:avLst/>
              <a:gdLst>
                <a:gd name="T0" fmla="*/ 24 w 18"/>
                <a:gd name="T1" fmla="*/ 28 h 20"/>
                <a:gd name="T2" fmla="*/ 2 w 18"/>
                <a:gd name="T3" fmla="*/ 0 h 20"/>
                <a:gd name="T4" fmla="*/ 24 w 18"/>
                <a:gd name="T5" fmla="*/ 16 h 20"/>
                <a:gd name="T6" fmla="*/ 13 w 18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0">
                  <a:moveTo>
                    <a:pt x="18" y="16"/>
                  </a:moveTo>
                  <a:cubicBezTo>
                    <a:pt x="8" y="11"/>
                    <a:pt x="0" y="16"/>
                    <a:pt x="2" y="0"/>
                  </a:cubicBezTo>
                  <a:cubicBezTo>
                    <a:pt x="7" y="2"/>
                    <a:pt x="12" y="6"/>
                    <a:pt x="18" y="9"/>
                  </a:cubicBezTo>
                  <a:cubicBezTo>
                    <a:pt x="15" y="20"/>
                    <a:pt x="9" y="12"/>
                    <a:pt x="10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9" name="Freeform 326">
              <a:extLst>
                <a:ext uri="{FF2B5EF4-FFF2-40B4-BE49-F238E27FC236}">
                  <a16:creationId xmlns:a16="http://schemas.microsoft.com/office/drawing/2014/main" id="{3A6AA7BA-F340-44E0-BA6D-29A453817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657"/>
              <a:ext cx="72" cy="78"/>
            </a:xfrm>
            <a:custGeom>
              <a:avLst/>
              <a:gdLst>
                <a:gd name="T0" fmla="*/ 21 w 65"/>
                <a:gd name="T1" fmla="*/ 83 h 66"/>
                <a:gd name="T2" fmla="*/ 52 w 65"/>
                <a:gd name="T3" fmla="*/ 20 h 66"/>
                <a:gd name="T4" fmla="*/ 48 w 65"/>
                <a:gd name="T5" fmla="*/ 109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66">
                  <a:moveTo>
                    <a:pt x="15" y="50"/>
                  </a:moveTo>
                  <a:cubicBezTo>
                    <a:pt x="0" y="31"/>
                    <a:pt x="9" y="0"/>
                    <a:pt x="38" y="12"/>
                  </a:cubicBezTo>
                  <a:cubicBezTo>
                    <a:pt x="65" y="24"/>
                    <a:pt x="56" y="65"/>
                    <a:pt x="35" y="6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0" name="Freeform 327">
              <a:extLst>
                <a:ext uri="{FF2B5EF4-FFF2-40B4-BE49-F238E27FC236}">
                  <a16:creationId xmlns:a16="http://schemas.microsoft.com/office/drawing/2014/main" id="{D111623C-F53A-4955-BFA3-6472054A5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886"/>
              <a:ext cx="38" cy="18"/>
            </a:xfrm>
            <a:custGeom>
              <a:avLst/>
              <a:gdLst>
                <a:gd name="T0" fmla="*/ 47 w 34"/>
                <a:gd name="T1" fmla="*/ 3 h 16"/>
                <a:gd name="T2" fmla="*/ 0 w 34"/>
                <a:gd name="T3" fmla="*/ 14 h 16"/>
                <a:gd name="T4" fmla="*/ 21 w 34"/>
                <a:gd name="T5" fmla="*/ 23 h 16"/>
                <a:gd name="T6" fmla="*/ 10 w 34"/>
                <a:gd name="T7" fmla="*/ 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6">
                  <a:moveTo>
                    <a:pt x="34" y="3"/>
                  </a:moveTo>
                  <a:cubicBezTo>
                    <a:pt x="21" y="0"/>
                    <a:pt x="9" y="1"/>
                    <a:pt x="0" y="10"/>
                  </a:cubicBezTo>
                  <a:cubicBezTo>
                    <a:pt x="5" y="13"/>
                    <a:pt x="10" y="14"/>
                    <a:pt x="15" y="16"/>
                  </a:cubicBezTo>
                  <a:cubicBezTo>
                    <a:pt x="15" y="9"/>
                    <a:pt x="7" y="7"/>
                    <a:pt x="7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1" name="Freeform 328">
              <a:extLst>
                <a:ext uri="{FF2B5EF4-FFF2-40B4-BE49-F238E27FC236}">
                  <a16:creationId xmlns:a16="http://schemas.microsoft.com/office/drawing/2014/main" id="{A2811B2A-B3EE-413F-ADFB-8342B5A5D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880"/>
              <a:ext cx="74" cy="60"/>
            </a:xfrm>
            <a:custGeom>
              <a:avLst/>
              <a:gdLst>
                <a:gd name="T0" fmla="*/ 0 w 67"/>
                <a:gd name="T1" fmla="*/ 25 h 51"/>
                <a:gd name="T2" fmla="*/ 34 w 67"/>
                <a:gd name="T3" fmla="*/ 0 h 51"/>
                <a:gd name="T4" fmla="*/ 74 w 67"/>
                <a:gd name="T5" fmla="*/ 84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51">
                  <a:moveTo>
                    <a:pt x="0" y="15"/>
                  </a:moveTo>
                  <a:cubicBezTo>
                    <a:pt x="19" y="35"/>
                    <a:pt x="50" y="12"/>
                    <a:pt x="25" y="0"/>
                  </a:cubicBezTo>
                  <a:cubicBezTo>
                    <a:pt x="27" y="26"/>
                    <a:pt x="67" y="21"/>
                    <a:pt x="55" y="5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2" name="Freeform 329">
              <a:extLst>
                <a:ext uri="{FF2B5EF4-FFF2-40B4-BE49-F238E27FC236}">
                  <a16:creationId xmlns:a16="http://schemas.microsoft.com/office/drawing/2014/main" id="{172F0B4E-3062-4BDD-A819-0054C118C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2875"/>
              <a:ext cx="58" cy="67"/>
            </a:xfrm>
            <a:custGeom>
              <a:avLst/>
              <a:gdLst>
                <a:gd name="T0" fmla="*/ 22 w 52"/>
                <a:gd name="T1" fmla="*/ 45 h 57"/>
                <a:gd name="T2" fmla="*/ 73 w 52"/>
                <a:gd name="T3" fmla="*/ 26 h 57"/>
                <a:gd name="T4" fmla="*/ 12 w 52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7">
                  <a:moveTo>
                    <a:pt x="16" y="27"/>
                  </a:moveTo>
                  <a:cubicBezTo>
                    <a:pt x="16" y="4"/>
                    <a:pt x="37" y="1"/>
                    <a:pt x="52" y="16"/>
                  </a:cubicBezTo>
                  <a:cubicBezTo>
                    <a:pt x="48" y="57"/>
                    <a:pt x="0" y="38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3" name="Freeform 330">
              <a:extLst>
                <a:ext uri="{FF2B5EF4-FFF2-40B4-BE49-F238E27FC236}">
                  <a16:creationId xmlns:a16="http://schemas.microsoft.com/office/drawing/2014/main" id="{F9465B6D-7CF3-468D-9B19-B950640E0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856"/>
              <a:ext cx="26" cy="14"/>
            </a:xfrm>
            <a:custGeom>
              <a:avLst/>
              <a:gdLst>
                <a:gd name="T0" fmla="*/ 0 w 24"/>
                <a:gd name="T1" fmla="*/ 19 h 12"/>
                <a:gd name="T2" fmla="*/ 30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7" y="5"/>
                    <a:pt x="15" y="1"/>
                    <a:pt x="24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4" name="Freeform 331">
              <a:extLst>
                <a:ext uri="{FF2B5EF4-FFF2-40B4-BE49-F238E27FC236}">
                  <a16:creationId xmlns:a16="http://schemas.microsoft.com/office/drawing/2014/main" id="{473FCCB9-3CDA-4838-84AA-6F6FBC273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747"/>
              <a:ext cx="18" cy="27"/>
            </a:xfrm>
            <a:custGeom>
              <a:avLst/>
              <a:gdLst>
                <a:gd name="T0" fmla="*/ 18 w 16"/>
                <a:gd name="T1" fmla="*/ 0 h 23"/>
                <a:gd name="T2" fmla="*/ 1 w 16"/>
                <a:gd name="T3" fmla="*/ 26 h 23"/>
                <a:gd name="T4" fmla="*/ 23 w 16"/>
                <a:gd name="T5" fmla="*/ 1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3">
                  <a:moveTo>
                    <a:pt x="12" y="0"/>
                  </a:moveTo>
                  <a:cubicBezTo>
                    <a:pt x="6" y="7"/>
                    <a:pt x="0" y="6"/>
                    <a:pt x="1" y="16"/>
                  </a:cubicBezTo>
                  <a:cubicBezTo>
                    <a:pt x="10" y="23"/>
                    <a:pt x="9" y="15"/>
                    <a:pt x="16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5" name="Line 332">
              <a:extLst>
                <a:ext uri="{FF2B5EF4-FFF2-40B4-BE49-F238E27FC236}">
                  <a16:creationId xmlns:a16="http://schemas.microsoft.com/office/drawing/2014/main" id="{1EF6C4BB-AD00-4C48-B04A-C26BE76D31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8" y="2771"/>
              <a:ext cx="8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6" name="Freeform 333">
              <a:extLst>
                <a:ext uri="{FF2B5EF4-FFF2-40B4-BE49-F238E27FC236}">
                  <a16:creationId xmlns:a16="http://schemas.microsoft.com/office/drawing/2014/main" id="{A96D59EA-1CCF-49A8-8DD8-5BB4C22A9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922"/>
              <a:ext cx="20" cy="22"/>
            </a:xfrm>
            <a:custGeom>
              <a:avLst/>
              <a:gdLst>
                <a:gd name="T0" fmla="*/ 22 w 18"/>
                <a:gd name="T1" fmla="*/ 2 h 18"/>
                <a:gd name="T2" fmla="*/ 0 w 18"/>
                <a:gd name="T3" fmla="*/ 13 h 18"/>
                <a:gd name="T4" fmla="*/ 24 w 18"/>
                <a:gd name="T5" fmla="*/ 24 h 18"/>
                <a:gd name="T6" fmla="*/ 11 w 18"/>
                <a:gd name="T7" fmla="*/ 2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8">
                  <a:moveTo>
                    <a:pt x="16" y="2"/>
                  </a:moveTo>
                  <a:cubicBezTo>
                    <a:pt x="9" y="0"/>
                    <a:pt x="4" y="2"/>
                    <a:pt x="0" y="7"/>
                  </a:cubicBezTo>
                  <a:cubicBezTo>
                    <a:pt x="11" y="18"/>
                    <a:pt x="0" y="15"/>
                    <a:pt x="18" y="13"/>
                  </a:cubicBezTo>
                  <a:cubicBezTo>
                    <a:pt x="18" y="7"/>
                    <a:pt x="14" y="4"/>
                    <a:pt x="8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7" name="Freeform 334">
              <a:extLst>
                <a:ext uri="{FF2B5EF4-FFF2-40B4-BE49-F238E27FC236}">
                  <a16:creationId xmlns:a16="http://schemas.microsoft.com/office/drawing/2014/main" id="{324FAA86-386A-4AB2-909E-99E7115DF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2999"/>
              <a:ext cx="9" cy="10"/>
            </a:xfrm>
            <a:custGeom>
              <a:avLst/>
              <a:gdLst>
                <a:gd name="T0" fmla="*/ 0 w 8"/>
                <a:gd name="T1" fmla="*/ 16 h 8"/>
                <a:gd name="T2" fmla="*/ 11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3"/>
                    <a:pt x="3" y="1"/>
                    <a:pt x="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8" name="Freeform 335">
              <a:extLst>
                <a:ext uri="{FF2B5EF4-FFF2-40B4-BE49-F238E27FC236}">
                  <a16:creationId xmlns:a16="http://schemas.microsoft.com/office/drawing/2014/main" id="{D0D4C233-AC4A-4654-BBD5-96A1FDBFC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797"/>
              <a:ext cx="68" cy="61"/>
            </a:xfrm>
            <a:custGeom>
              <a:avLst/>
              <a:gdLst>
                <a:gd name="T0" fmla="*/ 80 w 61"/>
                <a:gd name="T1" fmla="*/ 19 h 52"/>
                <a:gd name="T2" fmla="*/ 37 w 61"/>
                <a:gd name="T3" fmla="*/ 63 h 52"/>
                <a:gd name="T4" fmla="*/ 52 w 6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2">
                  <a:moveTo>
                    <a:pt x="58" y="12"/>
                  </a:moveTo>
                  <a:cubicBezTo>
                    <a:pt x="39" y="3"/>
                    <a:pt x="0" y="26"/>
                    <a:pt x="27" y="39"/>
                  </a:cubicBezTo>
                  <a:cubicBezTo>
                    <a:pt x="54" y="52"/>
                    <a:pt x="61" y="13"/>
                    <a:pt x="3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29" name="Freeform 336">
              <a:extLst>
                <a:ext uri="{FF2B5EF4-FFF2-40B4-BE49-F238E27FC236}">
                  <a16:creationId xmlns:a16="http://schemas.microsoft.com/office/drawing/2014/main" id="{64B12C0D-B1BD-42EC-A150-8DBC7C370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861"/>
              <a:ext cx="20" cy="15"/>
            </a:xfrm>
            <a:custGeom>
              <a:avLst/>
              <a:gdLst>
                <a:gd name="T0" fmla="*/ 0 w 18"/>
                <a:gd name="T1" fmla="*/ 8 h 13"/>
                <a:gd name="T2" fmla="*/ 21 w 18"/>
                <a:gd name="T3" fmla="*/ 2 h 13"/>
                <a:gd name="T4" fmla="*/ 11 w 18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0" y="5"/>
                  </a:moveTo>
                  <a:cubicBezTo>
                    <a:pt x="5" y="1"/>
                    <a:pt x="10" y="0"/>
                    <a:pt x="15" y="2"/>
                  </a:cubicBezTo>
                  <a:cubicBezTo>
                    <a:pt x="18" y="12"/>
                    <a:pt x="13" y="9"/>
                    <a:pt x="8" y="1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0" name="Freeform 337">
              <a:extLst>
                <a:ext uri="{FF2B5EF4-FFF2-40B4-BE49-F238E27FC236}">
                  <a16:creationId xmlns:a16="http://schemas.microsoft.com/office/drawing/2014/main" id="{0D198C17-16EC-4669-AE7A-24A76D4E4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32"/>
              <a:ext cx="48" cy="36"/>
            </a:xfrm>
            <a:custGeom>
              <a:avLst/>
              <a:gdLst>
                <a:gd name="T0" fmla="*/ 31 w 43"/>
                <a:gd name="T1" fmla="*/ 24 h 30"/>
                <a:gd name="T2" fmla="*/ 8 w 43"/>
                <a:gd name="T3" fmla="*/ 12 h 30"/>
                <a:gd name="T4" fmla="*/ 3 w 43"/>
                <a:gd name="T5" fmla="*/ 36 h 30"/>
                <a:gd name="T6" fmla="*/ 58 w 43"/>
                <a:gd name="T7" fmla="*/ 5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22" y="14"/>
                  </a:moveTo>
                  <a:cubicBezTo>
                    <a:pt x="16" y="9"/>
                    <a:pt x="19" y="0"/>
                    <a:pt x="5" y="7"/>
                  </a:cubicBezTo>
                  <a:cubicBezTo>
                    <a:pt x="1" y="11"/>
                    <a:pt x="0" y="16"/>
                    <a:pt x="3" y="21"/>
                  </a:cubicBezTo>
                  <a:cubicBezTo>
                    <a:pt x="12" y="22"/>
                    <a:pt x="43" y="30"/>
                    <a:pt x="42" y="29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1" name="Freeform 338">
              <a:extLst>
                <a:ext uri="{FF2B5EF4-FFF2-40B4-BE49-F238E27FC236}">
                  <a16:creationId xmlns:a16="http://schemas.microsoft.com/office/drawing/2014/main" id="{6EAB39D3-073C-4040-BAF0-62EEC909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520"/>
              <a:ext cx="25" cy="29"/>
            </a:xfrm>
            <a:custGeom>
              <a:avLst/>
              <a:gdLst>
                <a:gd name="T0" fmla="*/ 29 w 23"/>
                <a:gd name="T1" fmla="*/ 0 h 24"/>
                <a:gd name="T2" fmla="*/ 10 w 23"/>
                <a:gd name="T3" fmla="*/ 42 h 24"/>
                <a:gd name="T4" fmla="*/ 25 w 23"/>
                <a:gd name="T5" fmla="*/ 2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4">
                  <a:moveTo>
                    <a:pt x="23" y="0"/>
                  </a:moveTo>
                  <a:cubicBezTo>
                    <a:pt x="8" y="4"/>
                    <a:pt x="0" y="6"/>
                    <a:pt x="7" y="24"/>
                  </a:cubicBezTo>
                  <a:cubicBezTo>
                    <a:pt x="10" y="22"/>
                    <a:pt x="21" y="13"/>
                    <a:pt x="19" y="16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2" name="Freeform 339">
              <a:extLst>
                <a:ext uri="{FF2B5EF4-FFF2-40B4-BE49-F238E27FC236}">
                  <a16:creationId xmlns:a16="http://schemas.microsoft.com/office/drawing/2014/main" id="{CDF6F9E6-A9BE-4875-AA4D-150F8B918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666"/>
              <a:ext cx="11" cy="8"/>
            </a:xfrm>
            <a:custGeom>
              <a:avLst/>
              <a:gdLst>
                <a:gd name="T0" fmla="*/ 2 w 10"/>
                <a:gd name="T1" fmla="*/ 10 h 7"/>
                <a:gd name="T2" fmla="*/ 13 w 10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2" y="7"/>
                  </a:moveTo>
                  <a:cubicBezTo>
                    <a:pt x="0" y="0"/>
                    <a:pt x="5" y="4"/>
                    <a:pt x="10" y="7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3" name="Freeform 340">
              <a:extLst>
                <a:ext uri="{FF2B5EF4-FFF2-40B4-BE49-F238E27FC236}">
                  <a16:creationId xmlns:a16="http://schemas.microsoft.com/office/drawing/2014/main" id="{EE2AC609-517E-4122-AB8D-E5F283BA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995"/>
              <a:ext cx="28" cy="33"/>
            </a:xfrm>
            <a:custGeom>
              <a:avLst/>
              <a:gdLst>
                <a:gd name="T0" fmla="*/ 35 w 25"/>
                <a:gd name="T1" fmla="*/ 46 h 28"/>
                <a:gd name="T2" fmla="*/ 0 w 25"/>
                <a:gd name="T3" fmla="*/ 17 h 28"/>
                <a:gd name="T4" fmla="*/ 35 w 25"/>
                <a:gd name="T5" fmla="*/ 8 h 28"/>
                <a:gd name="T6" fmla="*/ 17 w 25"/>
                <a:gd name="T7" fmla="*/ 37 h 28"/>
                <a:gd name="T8" fmla="*/ 19 w 25"/>
                <a:gd name="T9" fmla="*/ 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8">
                  <a:moveTo>
                    <a:pt x="25" y="28"/>
                  </a:moveTo>
                  <a:cubicBezTo>
                    <a:pt x="15" y="27"/>
                    <a:pt x="6" y="21"/>
                    <a:pt x="0" y="10"/>
                  </a:cubicBezTo>
                  <a:cubicBezTo>
                    <a:pt x="11" y="0"/>
                    <a:pt x="13" y="2"/>
                    <a:pt x="25" y="5"/>
                  </a:cubicBezTo>
                  <a:cubicBezTo>
                    <a:pt x="20" y="15"/>
                    <a:pt x="18" y="16"/>
                    <a:pt x="12" y="22"/>
                  </a:cubicBezTo>
                  <a:cubicBezTo>
                    <a:pt x="10" y="15"/>
                    <a:pt x="13" y="11"/>
                    <a:pt x="13" y="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4" name="Freeform 341">
              <a:extLst>
                <a:ext uri="{FF2B5EF4-FFF2-40B4-BE49-F238E27FC236}">
                  <a16:creationId xmlns:a16="http://schemas.microsoft.com/office/drawing/2014/main" id="{BAB2CC29-8DD2-4FD2-95ED-3830852E3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933"/>
              <a:ext cx="155" cy="141"/>
            </a:xfrm>
            <a:custGeom>
              <a:avLst/>
              <a:gdLst>
                <a:gd name="T0" fmla="*/ 137 w 140"/>
                <a:gd name="T1" fmla="*/ 69 h 119"/>
                <a:gd name="T2" fmla="*/ 114 w 140"/>
                <a:gd name="T3" fmla="*/ 96 h 119"/>
                <a:gd name="T4" fmla="*/ 190 w 140"/>
                <a:gd name="T5" fmla="*/ 96 h 119"/>
                <a:gd name="T6" fmla="*/ 168 w 140"/>
                <a:gd name="T7" fmla="*/ 153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119">
                  <a:moveTo>
                    <a:pt x="101" y="41"/>
                  </a:moveTo>
                  <a:cubicBezTo>
                    <a:pt x="91" y="43"/>
                    <a:pt x="86" y="48"/>
                    <a:pt x="84" y="57"/>
                  </a:cubicBezTo>
                  <a:cubicBezTo>
                    <a:pt x="98" y="73"/>
                    <a:pt x="128" y="77"/>
                    <a:pt x="140" y="57"/>
                  </a:cubicBezTo>
                  <a:cubicBezTo>
                    <a:pt x="121" y="0"/>
                    <a:pt x="0" y="119"/>
                    <a:pt x="124" y="9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5" name="Freeform 342">
              <a:extLst>
                <a:ext uri="{FF2B5EF4-FFF2-40B4-BE49-F238E27FC236}">
                  <a16:creationId xmlns:a16="http://schemas.microsoft.com/office/drawing/2014/main" id="{3B7F1DD1-761E-45CD-BCAC-350110D3A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022"/>
              <a:ext cx="37" cy="11"/>
            </a:xfrm>
            <a:custGeom>
              <a:avLst/>
              <a:gdLst>
                <a:gd name="T0" fmla="*/ 46 w 33"/>
                <a:gd name="T1" fmla="*/ 13 h 9"/>
                <a:gd name="T2" fmla="*/ 0 w 33"/>
                <a:gd name="T3" fmla="*/ 6 h 9"/>
                <a:gd name="T4" fmla="*/ 13 w 33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9">
                  <a:moveTo>
                    <a:pt x="33" y="7"/>
                  </a:moveTo>
                  <a:cubicBezTo>
                    <a:pt x="20" y="6"/>
                    <a:pt x="12" y="9"/>
                    <a:pt x="0" y="3"/>
                  </a:cubicBezTo>
                  <a:cubicBezTo>
                    <a:pt x="3" y="0"/>
                    <a:pt x="6" y="0"/>
                    <a:pt x="1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6" name="Freeform 343">
              <a:extLst>
                <a:ext uri="{FF2B5EF4-FFF2-40B4-BE49-F238E27FC236}">
                  <a16:creationId xmlns:a16="http://schemas.microsoft.com/office/drawing/2014/main" id="{1C48066F-8242-4E80-B94B-E2E4A7662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997"/>
              <a:ext cx="73" cy="127"/>
            </a:xfrm>
            <a:custGeom>
              <a:avLst/>
              <a:gdLst>
                <a:gd name="T0" fmla="*/ 37 w 66"/>
                <a:gd name="T1" fmla="*/ 75 h 107"/>
                <a:gd name="T2" fmla="*/ 14 w 66"/>
                <a:gd name="T3" fmla="*/ 47 h 107"/>
                <a:gd name="T4" fmla="*/ 2 w 66"/>
                <a:gd name="T5" fmla="*/ 77 h 107"/>
                <a:gd name="T6" fmla="*/ 14 w 66"/>
                <a:gd name="T7" fmla="*/ 7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107">
                  <a:moveTo>
                    <a:pt x="27" y="45"/>
                  </a:moveTo>
                  <a:cubicBezTo>
                    <a:pt x="18" y="41"/>
                    <a:pt x="11" y="45"/>
                    <a:pt x="11" y="29"/>
                  </a:cubicBezTo>
                  <a:cubicBezTo>
                    <a:pt x="66" y="0"/>
                    <a:pt x="36" y="107"/>
                    <a:pt x="2" y="46"/>
                  </a:cubicBezTo>
                  <a:cubicBezTo>
                    <a:pt x="0" y="36"/>
                    <a:pt x="6" y="45"/>
                    <a:pt x="11" y="4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7" name="Freeform 344">
              <a:extLst>
                <a:ext uri="{FF2B5EF4-FFF2-40B4-BE49-F238E27FC236}">
                  <a16:creationId xmlns:a16="http://schemas.microsoft.com/office/drawing/2014/main" id="{777C3BB4-D7CC-4EF7-9B5D-2CBE19250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038"/>
              <a:ext cx="14" cy="22"/>
            </a:xfrm>
            <a:custGeom>
              <a:avLst/>
              <a:gdLst>
                <a:gd name="T0" fmla="*/ 5 w 13"/>
                <a:gd name="T1" fmla="*/ 18 h 18"/>
                <a:gd name="T2" fmla="*/ 0 w 13"/>
                <a:gd name="T3" fmla="*/ 0 h 18"/>
                <a:gd name="T4" fmla="*/ 12 w 13"/>
                <a:gd name="T5" fmla="*/ 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5" y="10"/>
                  </a:moveTo>
                  <a:cubicBezTo>
                    <a:pt x="3" y="7"/>
                    <a:pt x="1" y="4"/>
                    <a:pt x="0" y="0"/>
                  </a:cubicBezTo>
                  <a:cubicBezTo>
                    <a:pt x="13" y="3"/>
                    <a:pt x="7" y="10"/>
                    <a:pt x="9" y="1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8" name="Freeform 345">
              <a:extLst>
                <a:ext uri="{FF2B5EF4-FFF2-40B4-BE49-F238E27FC236}">
                  <a16:creationId xmlns:a16="http://schemas.microsoft.com/office/drawing/2014/main" id="{668481C4-B3E1-4C17-A115-468C75254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3103"/>
              <a:ext cx="173" cy="65"/>
            </a:xfrm>
            <a:custGeom>
              <a:avLst/>
              <a:gdLst>
                <a:gd name="T0" fmla="*/ 181 w 156"/>
                <a:gd name="T1" fmla="*/ 61 h 55"/>
                <a:gd name="T2" fmla="*/ 181 w 156"/>
                <a:gd name="T3" fmla="*/ 61 h 55"/>
                <a:gd name="T4" fmla="*/ 163 w 156"/>
                <a:gd name="T5" fmla="*/ 52 h 55"/>
                <a:gd name="T6" fmla="*/ 38 w 156"/>
                <a:gd name="T7" fmla="*/ 33 h 55"/>
                <a:gd name="T8" fmla="*/ 0 w 156"/>
                <a:gd name="T9" fmla="*/ 91 h 55"/>
                <a:gd name="T10" fmla="*/ 213 w 156"/>
                <a:gd name="T11" fmla="*/ 91 h 55"/>
                <a:gd name="T12" fmla="*/ 181 w 156"/>
                <a:gd name="T13" fmla="*/ 61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" h="55">
                  <a:moveTo>
                    <a:pt x="133" y="37"/>
                  </a:moveTo>
                  <a:cubicBezTo>
                    <a:pt x="133" y="37"/>
                    <a:pt x="133" y="37"/>
                    <a:pt x="133" y="37"/>
                  </a:cubicBezTo>
                  <a:cubicBezTo>
                    <a:pt x="130" y="37"/>
                    <a:pt x="124" y="33"/>
                    <a:pt x="120" y="31"/>
                  </a:cubicBezTo>
                  <a:cubicBezTo>
                    <a:pt x="98" y="19"/>
                    <a:pt x="62" y="0"/>
                    <a:pt x="28" y="20"/>
                  </a:cubicBezTo>
                  <a:cubicBezTo>
                    <a:pt x="18" y="26"/>
                    <a:pt x="7" y="37"/>
                    <a:pt x="0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0" y="47"/>
                    <a:pt x="142" y="41"/>
                    <a:pt x="133" y="3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39" name="Freeform 346">
              <a:extLst>
                <a:ext uri="{FF2B5EF4-FFF2-40B4-BE49-F238E27FC236}">
                  <a16:creationId xmlns:a16="http://schemas.microsoft.com/office/drawing/2014/main" id="{1495E5CF-0D41-4697-80B0-1EE7FF235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3035"/>
              <a:ext cx="191" cy="133"/>
            </a:xfrm>
            <a:custGeom>
              <a:avLst/>
              <a:gdLst>
                <a:gd name="T0" fmla="*/ 201 w 172"/>
                <a:gd name="T1" fmla="*/ 24 h 112"/>
                <a:gd name="T2" fmla="*/ 139 w 172"/>
                <a:gd name="T3" fmla="*/ 2 h 112"/>
                <a:gd name="T4" fmla="*/ 91 w 172"/>
                <a:gd name="T5" fmla="*/ 36 h 112"/>
                <a:gd name="T6" fmla="*/ 0 w 172"/>
                <a:gd name="T7" fmla="*/ 188 h 112"/>
                <a:gd name="T8" fmla="*/ 235 w 172"/>
                <a:gd name="T9" fmla="*/ 188 h 112"/>
                <a:gd name="T10" fmla="*/ 223 w 172"/>
                <a:gd name="T11" fmla="*/ 121 h 112"/>
                <a:gd name="T12" fmla="*/ 228 w 172"/>
                <a:gd name="T13" fmla="*/ 89 h 112"/>
                <a:gd name="T14" fmla="*/ 201 w 172"/>
                <a:gd name="T15" fmla="*/ 24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2" h="112">
                  <a:moveTo>
                    <a:pt x="147" y="14"/>
                  </a:moveTo>
                  <a:cubicBezTo>
                    <a:pt x="133" y="5"/>
                    <a:pt x="118" y="0"/>
                    <a:pt x="102" y="2"/>
                  </a:cubicBezTo>
                  <a:cubicBezTo>
                    <a:pt x="88" y="3"/>
                    <a:pt x="75" y="10"/>
                    <a:pt x="67" y="21"/>
                  </a:cubicBezTo>
                  <a:cubicBezTo>
                    <a:pt x="27" y="32"/>
                    <a:pt x="1" y="76"/>
                    <a:pt x="0" y="112"/>
                  </a:cubicBezTo>
                  <a:cubicBezTo>
                    <a:pt x="172" y="112"/>
                    <a:pt x="172" y="112"/>
                    <a:pt x="172" y="112"/>
                  </a:cubicBezTo>
                  <a:cubicBezTo>
                    <a:pt x="172" y="99"/>
                    <a:pt x="169" y="85"/>
                    <a:pt x="163" y="72"/>
                  </a:cubicBezTo>
                  <a:cubicBezTo>
                    <a:pt x="165" y="66"/>
                    <a:pt x="167" y="60"/>
                    <a:pt x="167" y="53"/>
                  </a:cubicBezTo>
                  <a:cubicBezTo>
                    <a:pt x="167" y="38"/>
                    <a:pt x="160" y="23"/>
                    <a:pt x="147" y="14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0" name="Freeform 347">
              <a:extLst>
                <a:ext uri="{FF2B5EF4-FFF2-40B4-BE49-F238E27FC236}">
                  <a16:creationId xmlns:a16="http://schemas.microsoft.com/office/drawing/2014/main" id="{05850512-9198-4808-83E2-34449CE56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3087"/>
              <a:ext cx="23" cy="18"/>
            </a:xfrm>
            <a:custGeom>
              <a:avLst/>
              <a:gdLst>
                <a:gd name="T0" fmla="*/ 12 w 20"/>
                <a:gd name="T1" fmla="*/ 12 h 15"/>
                <a:gd name="T2" fmla="*/ 0 w 20"/>
                <a:gd name="T3" fmla="*/ 2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5">
                  <a:moveTo>
                    <a:pt x="8" y="7"/>
                  </a:moveTo>
                  <a:cubicBezTo>
                    <a:pt x="20" y="0"/>
                    <a:pt x="2" y="13"/>
                    <a:pt x="0" y="15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1" name="Freeform 348">
              <a:extLst>
                <a:ext uri="{FF2B5EF4-FFF2-40B4-BE49-F238E27FC236}">
                  <a16:creationId xmlns:a16="http://schemas.microsoft.com/office/drawing/2014/main" id="{EE3FF966-FF3D-459D-8744-9A3FB47F0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3070"/>
              <a:ext cx="145" cy="98"/>
            </a:xfrm>
            <a:custGeom>
              <a:avLst/>
              <a:gdLst>
                <a:gd name="T0" fmla="*/ 149 w 131"/>
                <a:gd name="T1" fmla="*/ 29 h 82"/>
                <a:gd name="T2" fmla="*/ 54 w 131"/>
                <a:gd name="T3" fmla="*/ 23 h 82"/>
                <a:gd name="T4" fmla="*/ 0 w 131"/>
                <a:gd name="T5" fmla="*/ 140 h 82"/>
                <a:gd name="T6" fmla="*/ 174 w 131"/>
                <a:gd name="T7" fmla="*/ 140 h 82"/>
                <a:gd name="T8" fmla="*/ 177 w 131"/>
                <a:gd name="T9" fmla="*/ 108 h 82"/>
                <a:gd name="T10" fmla="*/ 149 w 131"/>
                <a:gd name="T11" fmla="*/ 29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82">
                  <a:moveTo>
                    <a:pt x="110" y="17"/>
                  </a:moveTo>
                  <a:cubicBezTo>
                    <a:pt x="91" y="1"/>
                    <a:pt x="63" y="0"/>
                    <a:pt x="40" y="13"/>
                  </a:cubicBezTo>
                  <a:cubicBezTo>
                    <a:pt x="16" y="27"/>
                    <a:pt x="1" y="53"/>
                    <a:pt x="0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30" y="75"/>
                    <a:pt x="131" y="69"/>
                    <a:pt x="131" y="63"/>
                  </a:cubicBezTo>
                  <a:cubicBezTo>
                    <a:pt x="131" y="37"/>
                    <a:pt x="115" y="22"/>
                    <a:pt x="110" y="1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2" name="Freeform 349">
              <a:extLst>
                <a:ext uri="{FF2B5EF4-FFF2-40B4-BE49-F238E27FC236}">
                  <a16:creationId xmlns:a16="http://schemas.microsoft.com/office/drawing/2014/main" id="{8470F06D-9CEA-4F84-9364-44F5584C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870"/>
              <a:ext cx="4" cy="10"/>
            </a:xfrm>
            <a:custGeom>
              <a:avLst/>
              <a:gdLst>
                <a:gd name="T0" fmla="*/ 0 w 4"/>
                <a:gd name="T1" fmla="*/ 0 h 8"/>
                <a:gd name="T2" fmla="*/ 4 w 4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3" name="Freeform 350">
              <a:extLst>
                <a:ext uri="{FF2B5EF4-FFF2-40B4-BE49-F238E27FC236}">
                  <a16:creationId xmlns:a16="http://schemas.microsoft.com/office/drawing/2014/main" id="{E45D13ED-6001-4041-8D91-AD59A61E0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804"/>
              <a:ext cx="33" cy="38"/>
            </a:xfrm>
            <a:custGeom>
              <a:avLst/>
              <a:gdLst>
                <a:gd name="T0" fmla="*/ 23 w 30"/>
                <a:gd name="T1" fmla="*/ 40 h 32"/>
                <a:gd name="T2" fmla="*/ 25 w 30"/>
                <a:gd name="T3" fmla="*/ 53 h 32"/>
                <a:gd name="T4" fmla="*/ 0 w 30"/>
                <a:gd name="T5" fmla="*/ 24 h 32"/>
                <a:gd name="T6" fmla="*/ 10 w 30"/>
                <a:gd name="T7" fmla="*/ 4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17" y="24"/>
                  </a:moveTo>
                  <a:cubicBezTo>
                    <a:pt x="15" y="28"/>
                    <a:pt x="16" y="30"/>
                    <a:pt x="19" y="32"/>
                  </a:cubicBezTo>
                  <a:cubicBezTo>
                    <a:pt x="30" y="18"/>
                    <a:pt x="14" y="0"/>
                    <a:pt x="0" y="14"/>
                  </a:cubicBezTo>
                  <a:cubicBezTo>
                    <a:pt x="1" y="19"/>
                    <a:pt x="3" y="21"/>
                    <a:pt x="7" y="2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4" name="Freeform 351">
              <a:extLst>
                <a:ext uri="{FF2B5EF4-FFF2-40B4-BE49-F238E27FC236}">
                  <a16:creationId xmlns:a16="http://schemas.microsoft.com/office/drawing/2014/main" id="{367618CB-C223-40C7-9BE0-BCEB1A791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838"/>
              <a:ext cx="10" cy="4"/>
            </a:xfrm>
            <a:custGeom>
              <a:avLst/>
              <a:gdLst>
                <a:gd name="T0" fmla="*/ 0 w 9"/>
                <a:gd name="T1" fmla="*/ 0 h 3"/>
                <a:gd name="T2" fmla="*/ 12 w 9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2"/>
                    <a:pt x="5" y="3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5" name="Freeform 352">
              <a:extLst>
                <a:ext uri="{FF2B5EF4-FFF2-40B4-BE49-F238E27FC236}">
                  <a16:creationId xmlns:a16="http://schemas.microsoft.com/office/drawing/2014/main" id="{669711F4-D58F-4551-879E-A90E2E61F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6" y="3033"/>
              <a:ext cx="37" cy="32"/>
            </a:xfrm>
            <a:custGeom>
              <a:avLst/>
              <a:gdLst>
                <a:gd name="T0" fmla="*/ 8 w 33"/>
                <a:gd name="T1" fmla="*/ 8 h 27"/>
                <a:gd name="T2" fmla="*/ 25 w 33"/>
                <a:gd name="T3" fmla="*/ 0 h 27"/>
                <a:gd name="T4" fmla="*/ 17 w 33"/>
                <a:gd name="T5" fmla="*/ 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7">
                  <a:moveTo>
                    <a:pt x="5" y="5"/>
                  </a:moveTo>
                  <a:cubicBezTo>
                    <a:pt x="0" y="27"/>
                    <a:pt x="33" y="20"/>
                    <a:pt x="18" y="0"/>
                  </a:cubicBezTo>
                  <a:cubicBezTo>
                    <a:pt x="16" y="0"/>
                    <a:pt x="14" y="1"/>
                    <a:pt x="12" y="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6" name="Line 353">
              <a:extLst>
                <a:ext uri="{FF2B5EF4-FFF2-40B4-BE49-F238E27FC236}">
                  <a16:creationId xmlns:a16="http://schemas.microsoft.com/office/drawing/2014/main" id="{B6901249-7DBA-42E4-B43C-545CC83FC0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16" y="3030"/>
              <a:ext cx="3" cy="1"/>
            </a:xfrm>
            <a:prstGeom prst="line">
              <a:avLst/>
            </a:prstGeom>
            <a:noFill/>
            <a:ln w="47625" cap="rnd">
              <a:solidFill>
                <a:srgbClr val="C0A25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7" name="Freeform 354">
              <a:extLst>
                <a:ext uri="{FF2B5EF4-FFF2-40B4-BE49-F238E27FC236}">
                  <a16:creationId xmlns:a16="http://schemas.microsoft.com/office/drawing/2014/main" id="{D45CAA5A-4A1D-45F9-8DB0-A8908A168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926"/>
              <a:ext cx="15" cy="15"/>
            </a:xfrm>
            <a:custGeom>
              <a:avLst/>
              <a:gdLst>
                <a:gd name="T0" fmla="*/ 12 w 14"/>
                <a:gd name="T1" fmla="*/ 0 h 13"/>
                <a:gd name="T2" fmla="*/ 2 w 14"/>
                <a:gd name="T3" fmla="*/ 17 h 13"/>
                <a:gd name="T4" fmla="*/ 17 w 14"/>
                <a:gd name="T5" fmla="*/ 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9" y="0"/>
                  </a:moveTo>
                  <a:cubicBezTo>
                    <a:pt x="4" y="4"/>
                    <a:pt x="0" y="5"/>
                    <a:pt x="2" y="11"/>
                  </a:cubicBezTo>
                  <a:cubicBezTo>
                    <a:pt x="10" y="13"/>
                    <a:pt x="10" y="8"/>
                    <a:pt x="14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8" name="Freeform 355">
              <a:extLst>
                <a:ext uri="{FF2B5EF4-FFF2-40B4-BE49-F238E27FC236}">
                  <a16:creationId xmlns:a16="http://schemas.microsoft.com/office/drawing/2014/main" id="{329DE4E5-B15B-461F-8408-1D06C788D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2878"/>
              <a:ext cx="33" cy="29"/>
            </a:xfrm>
            <a:custGeom>
              <a:avLst/>
              <a:gdLst>
                <a:gd name="T0" fmla="*/ 9 w 29"/>
                <a:gd name="T1" fmla="*/ 12 h 24"/>
                <a:gd name="T2" fmla="*/ 0 w 29"/>
                <a:gd name="T3" fmla="*/ 15 h 24"/>
                <a:gd name="T4" fmla="*/ 35 w 29"/>
                <a:gd name="T5" fmla="*/ 12 h 24"/>
                <a:gd name="T6" fmla="*/ 25 w 29"/>
                <a:gd name="T7" fmla="*/ 0 h 24"/>
                <a:gd name="T8" fmla="*/ 43 w 29"/>
                <a:gd name="T9" fmla="*/ 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4">
                  <a:moveTo>
                    <a:pt x="6" y="7"/>
                  </a:moveTo>
                  <a:cubicBezTo>
                    <a:pt x="4" y="7"/>
                    <a:pt x="2" y="7"/>
                    <a:pt x="0" y="8"/>
                  </a:cubicBezTo>
                  <a:cubicBezTo>
                    <a:pt x="0" y="24"/>
                    <a:pt x="19" y="20"/>
                    <a:pt x="24" y="7"/>
                  </a:cubicBezTo>
                  <a:cubicBezTo>
                    <a:pt x="22" y="5"/>
                    <a:pt x="20" y="2"/>
                    <a:pt x="17" y="0"/>
                  </a:cubicBezTo>
                  <a:cubicBezTo>
                    <a:pt x="21" y="4"/>
                    <a:pt x="25" y="3"/>
                    <a:pt x="2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49" name="Freeform 356">
              <a:extLst>
                <a:ext uri="{FF2B5EF4-FFF2-40B4-BE49-F238E27FC236}">
                  <a16:creationId xmlns:a16="http://schemas.microsoft.com/office/drawing/2014/main" id="{6EFA9D9D-3C61-4BB6-BD3A-616F838EC7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72" y="3072"/>
              <a:ext cx="119" cy="96"/>
            </a:xfrm>
            <a:custGeom>
              <a:avLst/>
              <a:gdLst>
                <a:gd name="T0" fmla="*/ 65 w 107"/>
                <a:gd name="T1" fmla="*/ 97 h 81"/>
                <a:gd name="T2" fmla="*/ 53 w 107"/>
                <a:gd name="T3" fmla="*/ 81 h 81"/>
                <a:gd name="T4" fmla="*/ 53 w 107"/>
                <a:gd name="T5" fmla="*/ 78 h 81"/>
                <a:gd name="T6" fmla="*/ 57 w 107"/>
                <a:gd name="T7" fmla="*/ 63 h 81"/>
                <a:gd name="T8" fmla="*/ 85 w 107"/>
                <a:gd name="T9" fmla="*/ 39 h 81"/>
                <a:gd name="T10" fmla="*/ 88 w 107"/>
                <a:gd name="T11" fmla="*/ 45 h 81"/>
                <a:gd name="T12" fmla="*/ 98 w 107"/>
                <a:gd name="T13" fmla="*/ 81 h 81"/>
                <a:gd name="T14" fmla="*/ 95 w 107"/>
                <a:gd name="T15" fmla="*/ 101 h 81"/>
                <a:gd name="T16" fmla="*/ 88 w 107"/>
                <a:gd name="T17" fmla="*/ 111 h 81"/>
                <a:gd name="T18" fmla="*/ 65 w 107"/>
                <a:gd name="T19" fmla="*/ 97 h 81"/>
                <a:gd name="T20" fmla="*/ 57 w 107"/>
                <a:gd name="T21" fmla="*/ 28 h 81"/>
                <a:gd name="T22" fmla="*/ 60 w 107"/>
                <a:gd name="T23" fmla="*/ 24 h 81"/>
                <a:gd name="T24" fmla="*/ 54 w 107"/>
                <a:gd name="T25" fmla="*/ 30 h 81"/>
                <a:gd name="T26" fmla="*/ 57 w 107"/>
                <a:gd name="T27" fmla="*/ 28 h 81"/>
                <a:gd name="T28" fmla="*/ 143 w 107"/>
                <a:gd name="T29" fmla="*/ 66 h 81"/>
                <a:gd name="T30" fmla="*/ 145 w 107"/>
                <a:gd name="T31" fmla="*/ 58 h 81"/>
                <a:gd name="T32" fmla="*/ 143 w 107"/>
                <a:gd name="T33" fmla="*/ 66 h 81"/>
                <a:gd name="T34" fmla="*/ 119 w 107"/>
                <a:gd name="T35" fmla="*/ 32 h 81"/>
                <a:gd name="T36" fmla="*/ 125 w 107"/>
                <a:gd name="T37" fmla="*/ 36 h 81"/>
                <a:gd name="T38" fmla="*/ 122 w 107"/>
                <a:gd name="T39" fmla="*/ 33 h 81"/>
                <a:gd name="T40" fmla="*/ 109 w 107"/>
                <a:gd name="T41" fmla="*/ 21 h 81"/>
                <a:gd name="T42" fmla="*/ 131 w 107"/>
                <a:gd name="T43" fmla="*/ 70 h 81"/>
                <a:gd name="T44" fmla="*/ 131 w 107"/>
                <a:gd name="T45" fmla="*/ 71 h 81"/>
                <a:gd name="T46" fmla="*/ 125 w 107"/>
                <a:gd name="T47" fmla="*/ 101 h 81"/>
                <a:gd name="T48" fmla="*/ 118 w 107"/>
                <a:gd name="T49" fmla="*/ 108 h 81"/>
                <a:gd name="T50" fmla="*/ 92 w 107"/>
                <a:gd name="T51" fmla="*/ 111 h 81"/>
                <a:gd name="T52" fmla="*/ 113 w 107"/>
                <a:gd name="T53" fmla="*/ 63 h 81"/>
                <a:gd name="T54" fmla="*/ 112 w 107"/>
                <a:gd name="T55" fmla="*/ 47 h 81"/>
                <a:gd name="T56" fmla="*/ 53 w 107"/>
                <a:gd name="T57" fmla="*/ 9 h 81"/>
                <a:gd name="T58" fmla="*/ 8 w 107"/>
                <a:gd name="T59" fmla="*/ 56 h 81"/>
                <a:gd name="T60" fmla="*/ 12 w 107"/>
                <a:gd name="T61" fmla="*/ 114 h 81"/>
                <a:gd name="T62" fmla="*/ 32 w 107"/>
                <a:gd name="T63" fmla="*/ 135 h 81"/>
                <a:gd name="T64" fmla="*/ 125 w 107"/>
                <a:gd name="T65" fmla="*/ 135 h 81"/>
                <a:gd name="T66" fmla="*/ 145 w 107"/>
                <a:gd name="T67" fmla="*/ 105 h 81"/>
                <a:gd name="T68" fmla="*/ 147 w 107"/>
                <a:gd name="T69" fmla="*/ 87 h 81"/>
                <a:gd name="T70" fmla="*/ 143 w 107"/>
                <a:gd name="T71" fmla="*/ 66 h 81"/>
                <a:gd name="T72" fmla="*/ 145 w 107"/>
                <a:gd name="T73" fmla="*/ 52 h 81"/>
                <a:gd name="T74" fmla="*/ 145 w 107"/>
                <a:gd name="T75" fmla="*/ 55 h 81"/>
                <a:gd name="T76" fmla="*/ 145 w 107"/>
                <a:gd name="T77" fmla="*/ 55 h 81"/>
                <a:gd name="T78" fmla="*/ 145 w 107"/>
                <a:gd name="T79" fmla="*/ 52 h 81"/>
                <a:gd name="T80" fmla="*/ 145 w 107"/>
                <a:gd name="T81" fmla="*/ 55 h 81"/>
                <a:gd name="T82" fmla="*/ 145 w 107"/>
                <a:gd name="T83" fmla="*/ 58 h 81"/>
                <a:gd name="T84" fmla="*/ 145 w 107"/>
                <a:gd name="T85" fmla="*/ 56 h 81"/>
                <a:gd name="T86" fmla="*/ 145 w 107"/>
                <a:gd name="T87" fmla="*/ 55 h 8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07" h="81">
                  <a:moveTo>
                    <a:pt x="47" y="58"/>
                  </a:moveTo>
                  <a:cubicBezTo>
                    <a:pt x="43" y="55"/>
                    <a:pt x="41" y="52"/>
                    <a:pt x="39" y="48"/>
                  </a:cubicBezTo>
                  <a:cubicBezTo>
                    <a:pt x="39" y="48"/>
                    <a:pt x="39" y="47"/>
                    <a:pt x="39" y="47"/>
                  </a:cubicBezTo>
                  <a:cubicBezTo>
                    <a:pt x="39" y="44"/>
                    <a:pt x="40" y="40"/>
                    <a:pt x="41" y="38"/>
                  </a:cubicBezTo>
                  <a:cubicBezTo>
                    <a:pt x="45" y="26"/>
                    <a:pt x="58" y="23"/>
                    <a:pt x="61" y="24"/>
                  </a:cubicBezTo>
                  <a:cubicBezTo>
                    <a:pt x="62" y="24"/>
                    <a:pt x="63" y="25"/>
                    <a:pt x="64" y="27"/>
                  </a:cubicBezTo>
                  <a:cubicBezTo>
                    <a:pt x="69" y="33"/>
                    <a:pt x="71" y="40"/>
                    <a:pt x="71" y="48"/>
                  </a:cubicBezTo>
                  <a:cubicBezTo>
                    <a:pt x="71" y="52"/>
                    <a:pt x="70" y="57"/>
                    <a:pt x="68" y="61"/>
                  </a:cubicBezTo>
                  <a:cubicBezTo>
                    <a:pt x="67" y="63"/>
                    <a:pt x="66" y="65"/>
                    <a:pt x="64" y="67"/>
                  </a:cubicBezTo>
                  <a:cubicBezTo>
                    <a:pt x="58" y="65"/>
                    <a:pt x="52" y="63"/>
                    <a:pt x="47" y="58"/>
                  </a:cubicBezTo>
                  <a:moveTo>
                    <a:pt x="41" y="17"/>
                  </a:moveTo>
                  <a:cubicBezTo>
                    <a:pt x="42" y="16"/>
                    <a:pt x="44" y="14"/>
                    <a:pt x="44" y="14"/>
                  </a:cubicBezTo>
                  <a:cubicBezTo>
                    <a:pt x="43" y="15"/>
                    <a:pt x="41" y="17"/>
                    <a:pt x="40" y="18"/>
                  </a:cubicBezTo>
                  <a:cubicBezTo>
                    <a:pt x="41" y="17"/>
                    <a:pt x="41" y="17"/>
                    <a:pt x="41" y="17"/>
                  </a:cubicBezTo>
                  <a:moveTo>
                    <a:pt x="104" y="40"/>
                  </a:moveTo>
                  <a:cubicBezTo>
                    <a:pt x="104" y="38"/>
                    <a:pt x="104" y="37"/>
                    <a:pt x="105" y="35"/>
                  </a:cubicBezTo>
                  <a:cubicBezTo>
                    <a:pt x="104" y="37"/>
                    <a:pt x="104" y="38"/>
                    <a:pt x="104" y="40"/>
                  </a:cubicBezTo>
                  <a:cubicBezTo>
                    <a:pt x="101" y="31"/>
                    <a:pt x="94" y="23"/>
                    <a:pt x="86" y="19"/>
                  </a:cubicBezTo>
                  <a:cubicBezTo>
                    <a:pt x="91" y="21"/>
                    <a:pt x="91" y="21"/>
                    <a:pt x="91" y="21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88" y="19"/>
                    <a:pt x="95" y="31"/>
                    <a:pt x="95" y="42"/>
                  </a:cubicBezTo>
                  <a:cubicBezTo>
                    <a:pt x="95" y="42"/>
                    <a:pt x="95" y="42"/>
                    <a:pt x="95" y="43"/>
                  </a:cubicBezTo>
                  <a:cubicBezTo>
                    <a:pt x="95" y="49"/>
                    <a:pt x="94" y="55"/>
                    <a:pt x="91" y="61"/>
                  </a:cubicBezTo>
                  <a:cubicBezTo>
                    <a:pt x="89" y="62"/>
                    <a:pt x="87" y="64"/>
                    <a:pt x="85" y="65"/>
                  </a:cubicBezTo>
                  <a:cubicBezTo>
                    <a:pt x="79" y="67"/>
                    <a:pt x="73" y="68"/>
                    <a:pt x="67" y="67"/>
                  </a:cubicBezTo>
                  <a:cubicBezTo>
                    <a:pt x="77" y="61"/>
                    <a:pt x="83" y="50"/>
                    <a:pt x="83" y="38"/>
                  </a:cubicBezTo>
                  <a:cubicBezTo>
                    <a:pt x="83" y="35"/>
                    <a:pt x="83" y="32"/>
                    <a:pt x="82" y="29"/>
                  </a:cubicBezTo>
                  <a:cubicBezTo>
                    <a:pt x="76" y="11"/>
                    <a:pt x="58" y="0"/>
                    <a:pt x="39" y="6"/>
                  </a:cubicBezTo>
                  <a:cubicBezTo>
                    <a:pt x="32" y="8"/>
                    <a:pt x="14" y="13"/>
                    <a:pt x="5" y="34"/>
                  </a:cubicBezTo>
                  <a:cubicBezTo>
                    <a:pt x="0" y="45"/>
                    <a:pt x="2" y="58"/>
                    <a:pt x="9" y="68"/>
                  </a:cubicBezTo>
                  <a:cubicBezTo>
                    <a:pt x="13" y="73"/>
                    <a:pt x="18" y="77"/>
                    <a:pt x="23" y="81"/>
                  </a:cubicBezTo>
                  <a:cubicBezTo>
                    <a:pt x="91" y="81"/>
                    <a:pt x="91" y="81"/>
                    <a:pt x="91" y="81"/>
                  </a:cubicBezTo>
                  <a:cubicBezTo>
                    <a:pt x="97" y="76"/>
                    <a:pt x="102" y="70"/>
                    <a:pt x="105" y="63"/>
                  </a:cubicBezTo>
                  <a:cubicBezTo>
                    <a:pt x="106" y="59"/>
                    <a:pt x="107" y="56"/>
                    <a:pt x="107" y="52"/>
                  </a:cubicBezTo>
                  <a:cubicBezTo>
                    <a:pt x="107" y="48"/>
                    <a:pt x="106" y="44"/>
                    <a:pt x="104" y="40"/>
                  </a:cubicBezTo>
                  <a:moveTo>
                    <a:pt x="105" y="31"/>
                  </a:moveTo>
                  <a:cubicBezTo>
                    <a:pt x="105" y="32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ubicBezTo>
                    <a:pt x="105" y="33"/>
                    <a:pt x="105" y="32"/>
                    <a:pt x="105" y="31"/>
                  </a:cubicBezTo>
                  <a:moveTo>
                    <a:pt x="105" y="33"/>
                  </a:moveTo>
                  <a:cubicBezTo>
                    <a:pt x="105" y="34"/>
                    <a:pt x="105" y="35"/>
                    <a:pt x="105" y="35"/>
                  </a:cubicBezTo>
                  <a:cubicBezTo>
                    <a:pt x="105" y="35"/>
                    <a:pt x="105" y="34"/>
                    <a:pt x="105" y="34"/>
                  </a:cubicBezTo>
                  <a:lnTo>
                    <a:pt x="105" y="33"/>
                  </a:lnTo>
                  <a:close/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0" name="Freeform 357">
              <a:extLst>
                <a:ext uri="{FF2B5EF4-FFF2-40B4-BE49-F238E27FC236}">
                  <a16:creationId xmlns:a16="http://schemas.microsoft.com/office/drawing/2014/main" id="{38CF8E02-6859-4575-BBBC-4785F1C7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3093"/>
              <a:ext cx="84" cy="75"/>
            </a:xfrm>
            <a:custGeom>
              <a:avLst/>
              <a:gdLst>
                <a:gd name="T0" fmla="*/ 55 w 76"/>
                <a:gd name="T1" fmla="*/ 0 h 63"/>
                <a:gd name="T2" fmla="*/ 48 w 76"/>
                <a:gd name="T3" fmla="*/ 0 h 63"/>
                <a:gd name="T4" fmla="*/ 0 w 76"/>
                <a:gd name="T5" fmla="*/ 57 h 63"/>
                <a:gd name="T6" fmla="*/ 23 w 76"/>
                <a:gd name="T7" fmla="*/ 106 h 63"/>
                <a:gd name="T8" fmla="*/ 80 w 76"/>
                <a:gd name="T9" fmla="*/ 106 h 63"/>
                <a:gd name="T10" fmla="*/ 103 w 76"/>
                <a:gd name="T11" fmla="*/ 57 h 63"/>
                <a:gd name="T12" fmla="*/ 55 w 76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63">
                  <a:moveTo>
                    <a:pt x="41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5"/>
                    <a:pt x="0" y="34"/>
                  </a:cubicBezTo>
                  <a:cubicBezTo>
                    <a:pt x="0" y="46"/>
                    <a:pt x="7" y="57"/>
                    <a:pt x="17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69" y="57"/>
                    <a:pt x="76" y="46"/>
                    <a:pt x="76" y="34"/>
                  </a:cubicBezTo>
                  <a:cubicBezTo>
                    <a:pt x="76" y="15"/>
                    <a:pt x="60" y="0"/>
                    <a:pt x="41" y="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1" name="Freeform 358">
              <a:extLst>
                <a:ext uri="{FF2B5EF4-FFF2-40B4-BE49-F238E27FC236}">
                  <a16:creationId xmlns:a16="http://schemas.microsoft.com/office/drawing/2014/main" id="{E232C5CB-F6B7-4264-9E93-0681BCDCC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752"/>
              <a:ext cx="5" cy="8"/>
            </a:xfrm>
            <a:custGeom>
              <a:avLst/>
              <a:gdLst>
                <a:gd name="T0" fmla="*/ 5 w 5"/>
                <a:gd name="T1" fmla="*/ 2 h 7"/>
                <a:gd name="T2" fmla="*/ 3 w 5"/>
                <a:gd name="T3" fmla="*/ 10 h 7"/>
                <a:gd name="T4" fmla="*/ 5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4" y="4"/>
                    <a:pt x="3" y="6"/>
                    <a:pt x="3" y="7"/>
                  </a:cubicBezTo>
                  <a:cubicBezTo>
                    <a:pt x="0" y="4"/>
                    <a:pt x="3" y="3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2" name="Freeform 359">
              <a:extLst>
                <a:ext uri="{FF2B5EF4-FFF2-40B4-BE49-F238E27FC236}">
                  <a16:creationId xmlns:a16="http://schemas.microsoft.com/office/drawing/2014/main" id="{8AE4D039-EC63-4D64-9F14-88D1DEA1D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680"/>
              <a:ext cx="49" cy="57"/>
            </a:xfrm>
            <a:custGeom>
              <a:avLst/>
              <a:gdLst>
                <a:gd name="T0" fmla="*/ 12 w 44"/>
                <a:gd name="T1" fmla="*/ 30 h 48"/>
                <a:gd name="T2" fmla="*/ 0 w 44"/>
                <a:gd name="T3" fmla="*/ 46 h 48"/>
                <a:gd name="T4" fmla="*/ 37 w 44"/>
                <a:gd name="T5" fmla="*/ 0 h 48"/>
                <a:gd name="T6" fmla="*/ 26 w 44"/>
                <a:gd name="T7" fmla="*/ 1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8">
                  <a:moveTo>
                    <a:pt x="9" y="18"/>
                  </a:moveTo>
                  <a:cubicBezTo>
                    <a:pt x="6" y="21"/>
                    <a:pt x="3" y="24"/>
                    <a:pt x="0" y="28"/>
                  </a:cubicBezTo>
                  <a:cubicBezTo>
                    <a:pt x="12" y="48"/>
                    <a:pt x="44" y="20"/>
                    <a:pt x="27" y="0"/>
                  </a:cubicBezTo>
                  <a:cubicBezTo>
                    <a:pt x="21" y="1"/>
                    <a:pt x="21" y="4"/>
                    <a:pt x="19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3" name="Freeform 360">
              <a:extLst>
                <a:ext uri="{FF2B5EF4-FFF2-40B4-BE49-F238E27FC236}">
                  <a16:creationId xmlns:a16="http://schemas.microsoft.com/office/drawing/2014/main" id="{0C5B04C6-DB8A-4021-9CE4-B40AEAD1B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727"/>
              <a:ext cx="8" cy="4"/>
            </a:xfrm>
            <a:custGeom>
              <a:avLst/>
              <a:gdLst>
                <a:gd name="T0" fmla="*/ 0 w 7"/>
                <a:gd name="T1" fmla="*/ 0 h 4"/>
                <a:gd name="T2" fmla="*/ 10 w 7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4" y="4"/>
                    <a:pt x="7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4" name="Freeform 361">
              <a:extLst>
                <a:ext uri="{FF2B5EF4-FFF2-40B4-BE49-F238E27FC236}">
                  <a16:creationId xmlns:a16="http://schemas.microsoft.com/office/drawing/2014/main" id="{084390FB-24B3-4EB8-9674-F3CD98053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691"/>
              <a:ext cx="23" cy="24"/>
            </a:xfrm>
            <a:custGeom>
              <a:avLst/>
              <a:gdLst>
                <a:gd name="T0" fmla="*/ 27 w 21"/>
                <a:gd name="T1" fmla="*/ 16 h 20"/>
                <a:gd name="T2" fmla="*/ 0 w 21"/>
                <a:gd name="T3" fmla="*/ 20 h 20"/>
                <a:gd name="T4" fmla="*/ 25 w 21"/>
                <a:gd name="T5" fmla="*/ 24 h 20"/>
                <a:gd name="T6" fmla="*/ 5 w 21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21" y="9"/>
                  </a:moveTo>
                  <a:cubicBezTo>
                    <a:pt x="13" y="4"/>
                    <a:pt x="6" y="5"/>
                    <a:pt x="0" y="12"/>
                  </a:cubicBezTo>
                  <a:cubicBezTo>
                    <a:pt x="5" y="20"/>
                    <a:pt x="12" y="20"/>
                    <a:pt x="19" y="14"/>
                  </a:cubicBezTo>
                  <a:cubicBezTo>
                    <a:pt x="17" y="6"/>
                    <a:pt x="12" y="2"/>
                    <a:pt x="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5" name="Freeform 362">
              <a:extLst>
                <a:ext uri="{FF2B5EF4-FFF2-40B4-BE49-F238E27FC236}">
                  <a16:creationId xmlns:a16="http://schemas.microsoft.com/office/drawing/2014/main" id="{7F234448-514B-423D-9386-88E5C1337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731"/>
              <a:ext cx="6" cy="12"/>
            </a:xfrm>
            <a:custGeom>
              <a:avLst/>
              <a:gdLst>
                <a:gd name="T0" fmla="*/ 0 w 6"/>
                <a:gd name="T1" fmla="*/ 0 h 10"/>
                <a:gd name="T2" fmla="*/ 6 w 6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3"/>
                    <a:pt x="5" y="6"/>
                    <a:pt x="6" y="1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6" name="Freeform 363">
              <a:extLst>
                <a:ext uri="{FF2B5EF4-FFF2-40B4-BE49-F238E27FC236}">
                  <a16:creationId xmlns:a16="http://schemas.microsoft.com/office/drawing/2014/main" id="{AC25CACA-5673-4A26-AE63-EF5A34B6C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680"/>
              <a:ext cx="24" cy="37"/>
            </a:xfrm>
            <a:custGeom>
              <a:avLst/>
              <a:gdLst>
                <a:gd name="T0" fmla="*/ 5 w 22"/>
                <a:gd name="T1" fmla="*/ 27 h 31"/>
                <a:gd name="T2" fmla="*/ 0 w 22"/>
                <a:gd name="T3" fmla="*/ 32 h 31"/>
                <a:gd name="T4" fmla="*/ 4 w 22"/>
                <a:gd name="T5" fmla="*/ 0 h 31"/>
                <a:gd name="T6" fmla="*/ 2 w 22"/>
                <a:gd name="T7" fmla="*/ 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1">
                  <a:moveTo>
                    <a:pt x="5" y="16"/>
                  </a:moveTo>
                  <a:cubicBezTo>
                    <a:pt x="6" y="16"/>
                    <a:pt x="3" y="14"/>
                    <a:pt x="0" y="19"/>
                  </a:cubicBezTo>
                  <a:cubicBezTo>
                    <a:pt x="13" y="31"/>
                    <a:pt x="22" y="1"/>
                    <a:pt x="4" y="0"/>
                  </a:cubicBezTo>
                  <a:cubicBezTo>
                    <a:pt x="2" y="1"/>
                    <a:pt x="2" y="2"/>
                    <a:pt x="2" y="4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7" name="Freeform 364">
              <a:extLst>
                <a:ext uri="{FF2B5EF4-FFF2-40B4-BE49-F238E27FC236}">
                  <a16:creationId xmlns:a16="http://schemas.microsoft.com/office/drawing/2014/main" id="{841E06E4-DCD9-4C36-8895-BEE3E9BE1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716"/>
              <a:ext cx="6" cy="6"/>
            </a:xfrm>
            <a:custGeom>
              <a:avLst/>
              <a:gdLst>
                <a:gd name="T0" fmla="*/ 0 w 6"/>
                <a:gd name="T1" fmla="*/ 8 h 5"/>
                <a:gd name="T2" fmla="*/ 6 w 6"/>
                <a:gd name="T3" fmla="*/ 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2"/>
                    <a:pt x="4" y="0"/>
                    <a:pt x="6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8" name="Freeform 365">
              <a:extLst>
                <a:ext uri="{FF2B5EF4-FFF2-40B4-BE49-F238E27FC236}">
                  <a16:creationId xmlns:a16="http://schemas.microsoft.com/office/drawing/2014/main" id="{99AD0BD4-DECB-418F-88E4-4B36CAB63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900"/>
              <a:ext cx="73" cy="29"/>
            </a:xfrm>
            <a:custGeom>
              <a:avLst/>
              <a:gdLst>
                <a:gd name="T0" fmla="*/ 41 w 66"/>
                <a:gd name="T1" fmla="*/ 3 h 25"/>
                <a:gd name="T2" fmla="*/ 49 w 6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25">
                  <a:moveTo>
                    <a:pt x="30" y="3"/>
                  </a:moveTo>
                  <a:cubicBezTo>
                    <a:pt x="0" y="25"/>
                    <a:pt x="66" y="16"/>
                    <a:pt x="3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59" name="Freeform 366">
              <a:extLst>
                <a:ext uri="{FF2B5EF4-FFF2-40B4-BE49-F238E27FC236}">
                  <a16:creationId xmlns:a16="http://schemas.microsoft.com/office/drawing/2014/main" id="{F6FCAB5A-609A-4D7B-BB15-7E05CEBA6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3006"/>
              <a:ext cx="2" cy="5"/>
            </a:xfrm>
            <a:custGeom>
              <a:avLst/>
              <a:gdLst>
                <a:gd name="T0" fmla="*/ 0 w 2"/>
                <a:gd name="T1" fmla="*/ 8 h 4"/>
                <a:gd name="T2" fmla="*/ 2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0" name="Freeform 367">
              <a:extLst>
                <a:ext uri="{FF2B5EF4-FFF2-40B4-BE49-F238E27FC236}">
                  <a16:creationId xmlns:a16="http://schemas.microsoft.com/office/drawing/2014/main" id="{6A314540-62FC-4BF0-A87C-323B6DFE1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982"/>
              <a:ext cx="47" cy="42"/>
            </a:xfrm>
            <a:custGeom>
              <a:avLst/>
              <a:gdLst>
                <a:gd name="T0" fmla="*/ 35 w 42"/>
                <a:gd name="T1" fmla="*/ 0 h 36"/>
                <a:gd name="T2" fmla="*/ 59 w 42"/>
                <a:gd name="T3" fmla="*/ 26 h 36"/>
                <a:gd name="T4" fmla="*/ 45 w 42"/>
                <a:gd name="T5" fmla="*/ 1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36">
                  <a:moveTo>
                    <a:pt x="25" y="0"/>
                  </a:moveTo>
                  <a:cubicBezTo>
                    <a:pt x="0" y="22"/>
                    <a:pt x="32" y="36"/>
                    <a:pt x="42" y="16"/>
                  </a:cubicBezTo>
                  <a:cubicBezTo>
                    <a:pt x="40" y="10"/>
                    <a:pt x="37" y="11"/>
                    <a:pt x="32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1" name="Freeform 368">
              <a:extLst>
                <a:ext uri="{FF2B5EF4-FFF2-40B4-BE49-F238E27FC236}">
                  <a16:creationId xmlns:a16="http://schemas.microsoft.com/office/drawing/2014/main" id="{98FB8EAD-C549-4052-A4A1-1E03D179E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889"/>
              <a:ext cx="8" cy="2"/>
            </a:xfrm>
            <a:custGeom>
              <a:avLst/>
              <a:gdLst>
                <a:gd name="T0" fmla="*/ 0 w 7"/>
                <a:gd name="T1" fmla="*/ 2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2"/>
                    <a:pt x="5" y="1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2" name="Freeform 369">
              <a:extLst>
                <a:ext uri="{FF2B5EF4-FFF2-40B4-BE49-F238E27FC236}">
                  <a16:creationId xmlns:a16="http://schemas.microsoft.com/office/drawing/2014/main" id="{25F7D1CF-5575-47B8-B21C-247C9A958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3024"/>
              <a:ext cx="13" cy="3"/>
            </a:xfrm>
            <a:custGeom>
              <a:avLst/>
              <a:gdLst>
                <a:gd name="T0" fmla="*/ 0 w 12"/>
                <a:gd name="T1" fmla="*/ 8 h 2"/>
                <a:gd name="T2" fmla="*/ 15 w 1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2"/>
                  </a:moveTo>
                  <a:cubicBezTo>
                    <a:pt x="4" y="0"/>
                    <a:pt x="8" y="0"/>
                    <a:pt x="12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3" name="Freeform 370">
              <a:extLst>
                <a:ext uri="{FF2B5EF4-FFF2-40B4-BE49-F238E27FC236}">
                  <a16:creationId xmlns:a16="http://schemas.microsoft.com/office/drawing/2014/main" id="{06F16F1D-AC67-4B92-B17E-6C3B6D02D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3085"/>
              <a:ext cx="90" cy="83"/>
            </a:xfrm>
            <a:custGeom>
              <a:avLst/>
              <a:gdLst>
                <a:gd name="T0" fmla="*/ 84 w 81"/>
                <a:gd name="T1" fmla="*/ 17 h 70"/>
                <a:gd name="T2" fmla="*/ 20 w 81"/>
                <a:gd name="T3" fmla="*/ 33 h 70"/>
                <a:gd name="T4" fmla="*/ 12 w 81"/>
                <a:gd name="T5" fmla="*/ 45 h 70"/>
                <a:gd name="T6" fmla="*/ 20 w 81"/>
                <a:gd name="T7" fmla="*/ 116 h 70"/>
                <a:gd name="T8" fmla="*/ 84 w 81"/>
                <a:gd name="T9" fmla="*/ 116 h 70"/>
                <a:gd name="T10" fmla="*/ 90 w 81"/>
                <a:gd name="T11" fmla="*/ 108 h 70"/>
                <a:gd name="T12" fmla="*/ 98 w 81"/>
                <a:gd name="T13" fmla="*/ 97 h 70"/>
                <a:gd name="T14" fmla="*/ 84 w 81"/>
                <a:gd name="T15" fmla="*/ 17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70">
                  <a:moveTo>
                    <a:pt x="61" y="10"/>
                  </a:moveTo>
                  <a:cubicBezTo>
                    <a:pt x="45" y="0"/>
                    <a:pt x="24" y="4"/>
                    <a:pt x="14" y="20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0" y="41"/>
                    <a:pt x="2" y="59"/>
                    <a:pt x="14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3" y="69"/>
                    <a:pt x="65" y="67"/>
                    <a:pt x="66" y="65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81" y="42"/>
                    <a:pt x="77" y="21"/>
                    <a:pt x="61" y="10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4" name="Freeform 371">
              <a:extLst>
                <a:ext uri="{FF2B5EF4-FFF2-40B4-BE49-F238E27FC236}">
                  <a16:creationId xmlns:a16="http://schemas.microsoft.com/office/drawing/2014/main" id="{A4F9EA4D-6CC4-4411-9B4B-64DFA3444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669"/>
              <a:ext cx="8" cy="3"/>
            </a:xfrm>
            <a:custGeom>
              <a:avLst/>
              <a:gdLst>
                <a:gd name="T0" fmla="*/ 0 w 7"/>
                <a:gd name="T1" fmla="*/ 1 h 3"/>
                <a:gd name="T2" fmla="*/ 10 w 7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1"/>
                  </a:moveTo>
                  <a:cubicBezTo>
                    <a:pt x="4" y="0"/>
                    <a:pt x="6" y="1"/>
                    <a:pt x="7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5" name="Freeform 372">
              <a:extLst>
                <a:ext uri="{FF2B5EF4-FFF2-40B4-BE49-F238E27FC236}">
                  <a16:creationId xmlns:a16="http://schemas.microsoft.com/office/drawing/2014/main" id="{FC3B7EE4-21A2-46CC-9251-055031645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2540"/>
              <a:ext cx="7" cy="3"/>
            </a:xfrm>
            <a:custGeom>
              <a:avLst/>
              <a:gdLst>
                <a:gd name="T0" fmla="*/ 0 w 6"/>
                <a:gd name="T1" fmla="*/ 0 h 2"/>
                <a:gd name="T2" fmla="*/ 9 w 6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6" name="Freeform 373">
              <a:extLst>
                <a:ext uri="{FF2B5EF4-FFF2-40B4-BE49-F238E27FC236}">
                  <a16:creationId xmlns:a16="http://schemas.microsoft.com/office/drawing/2014/main" id="{3374C5E1-7E09-4861-BC7B-EC6A8B0B7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527"/>
              <a:ext cx="12" cy="10"/>
            </a:xfrm>
            <a:custGeom>
              <a:avLst/>
              <a:gdLst>
                <a:gd name="T0" fmla="*/ 0 w 11"/>
                <a:gd name="T1" fmla="*/ 16 h 8"/>
                <a:gd name="T2" fmla="*/ 3 w 11"/>
                <a:gd name="T3" fmla="*/ 5 h 8"/>
                <a:gd name="T4" fmla="*/ 14 w 11"/>
                <a:gd name="T5" fmla="*/ 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cubicBezTo>
                    <a:pt x="1" y="6"/>
                    <a:pt x="2" y="4"/>
                    <a:pt x="3" y="2"/>
                  </a:cubicBezTo>
                  <a:cubicBezTo>
                    <a:pt x="6" y="0"/>
                    <a:pt x="9" y="0"/>
                    <a:pt x="11" y="3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7" name="Freeform 374">
              <a:extLst>
                <a:ext uri="{FF2B5EF4-FFF2-40B4-BE49-F238E27FC236}">
                  <a16:creationId xmlns:a16="http://schemas.microsoft.com/office/drawing/2014/main" id="{2DDEA2FF-862F-419F-B34D-6D7AD9CDA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851"/>
              <a:ext cx="7" cy="8"/>
            </a:xfrm>
            <a:custGeom>
              <a:avLst/>
              <a:gdLst>
                <a:gd name="T0" fmla="*/ 0 w 6"/>
                <a:gd name="T1" fmla="*/ 10 h 7"/>
                <a:gd name="T2" fmla="*/ 9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3" y="6"/>
                    <a:pt x="5" y="3"/>
                    <a:pt x="6" y="0"/>
                  </a:cubicBezTo>
                </a:path>
              </a:pathLst>
            </a:custGeom>
            <a:noFill/>
            <a:ln w="23813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8" name="Freeform 375">
              <a:extLst>
                <a:ext uri="{FF2B5EF4-FFF2-40B4-BE49-F238E27FC236}">
                  <a16:creationId xmlns:a16="http://schemas.microsoft.com/office/drawing/2014/main" id="{985D81EC-3C12-4CF3-BA54-1D5B17A2D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3136"/>
              <a:ext cx="66" cy="32"/>
            </a:xfrm>
            <a:custGeom>
              <a:avLst/>
              <a:gdLst>
                <a:gd name="T0" fmla="*/ 73 w 59"/>
                <a:gd name="T1" fmla="*/ 15 h 27"/>
                <a:gd name="T2" fmla="*/ 55 w 59"/>
                <a:gd name="T3" fmla="*/ 1 h 27"/>
                <a:gd name="T4" fmla="*/ 36 w 59"/>
                <a:gd name="T5" fmla="*/ 8 h 27"/>
                <a:gd name="T6" fmla="*/ 22 w 59"/>
                <a:gd name="T7" fmla="*/ 11 h 27"/>
                <a:gd name="T8" fmla="*/ 0 w 59"/>
                <a:gd name="T9" fmla="*/ 45 h 27"/>
                <a:gd name="T10" fmla="*/ 82 w 59"/>
                <a:gd name="T11" fmla="*/ 45 h 27"/>
                <a:gd name="T12" fmla="*/ 77 w 59"/>
                <a:gd name="T13" fmla="*/ 21 h 27"/>
                <a:gd name="T14" fmla="*/ 73 w 59"/>
                <a:gd name="T15" fmla="*/ 15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27">
                  <a:moveTo>
                    <a:pt x="52" y="9"/>
                  </a:moveTo>
                  <a:cubicBezTo>
                    <a:pt x="50" y="4"/>
                    <a:pt x="45" y="1"/>
                    <a:pt x="39" y="1"/>
                  </a:cubicBezTo>
                  <a:cubicBezTo>
                    <a:pt x="34" y="0"/>
                    <a:pt x="29" y="2"/>
                    <a:pt x="26" y="5"/>
                  </a:cubicBezTo>
                  <a:cubicBezTo>
                    <a:pt x="22" y="5"/>
                    <a:pt x="19" y="6"/>
                    <a:pt x="16" y="7"/>
                  </a:cubicBezTo>
                  <a:cubicBezTo>
                    <a:pt x="11" y="10"/>
                    <a:pt x="4" y="15"/>
                    <a:pt x="0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1"/>
                    <a:pt x="56" y="15"/>
                    <a:pt x="55" y="13"/>
                  </a:cubicBezTo>
                  <a:lnTo>
                    <a:pt x="52" y="9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69" name="Freeform 376">
              <a:extLst>
                <a:ext uri="{FF2B5EF4-FFF2-40B4-BE49-F238E27FC236}">
                  <a16:creationId xmlns:a16="http://schemas.microsoft.com/office/drawing/2014/main" id="{E55C298C-8EEA-4F3A-BDD4-6BB447D24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9" y="2819"/>
              <a:ext cx="13" cy="14"/>
            </a:xfrm>
            <a:custGeom>
              <a:avLst/>
              <a:gdLst>
                <a:gd name="T0" fmla="*/ 10 w 12"/>
                <a:gd name="T1" fmla="*/ 2 h 12"/>
                <a:gd name="T2" fmla="*/ 0 w 12"/>
                <a:gd name="T3" fmla="*/ 19 h 12"/>
                <a:gd name="T4" fmla="*/ 2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7" y="2"/>
                  </a:moveTo>
                  <a:cubicBezTo>
                    <a:pt x="2" y="4"/>
                    <a:pt x="0" y="8"/>
                    <a:pt x="0" y="12"/>
                  </a:cubicBezTo>
                  <a:cubicBezTo>
                    <a:pt x="12" y="8"/>
                    <a:pt x="2" y="5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0" name="Freeform 377">
              <a:extLst>
                <a:ext uri="{FF2B5EF4-FFF2-40B4-BE49-F238E27FC236}">
                  <a16:creationId xmlns:a16="http://schemas.microsoft.com/office/drawing/2014/main" id="{E4C85220-C250-4D7C-BF9D-D90B8853C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857"/>
              <a:ext cx="15" cy="7"/>
            </a:xfrm>
            <a:custGeom>
              <a:avLst/>
              <a:gdLst>
                <a:gd name="T0" fmla="*/ 5 w 14"/>
                <a:gd name="T1" fmla="*/ 9 h 6"/>
                <a:gd name="T2" fmla="*/ 17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5" y="6"/>
                  </a:moveTo>
                  <a:cubicBezTo>
                    <a:pt x="0" y="2"/>
                    <a:pt x="8" y="1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1" name="Freeform 378">
              <a:extLst>
                <a:ext uri="{FF2B5EF4-FFF2-40B4-BE49-F238E27FC236}">
                  <a16:creationId xmlns:a16="http://schemas.microsoft.com/office/drawing/2014/main" id="{7797B239-5974-4EC8-B474-29A816B1C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3034"/>
              <a:ext cx="12" cy="13"/>
            </a:xfrm>
            <a:custGeom>
              <a:avLst/>
              <a:gdLst>
                <a:gd name="T0" fmla="*/ 13 w 11"/>
                <a:gd name="T1" fmla="*/ 2 h 11"/>
                <a:gd name="T2" fmla="*/ 1 w 11"/>
                <a:gd name="T3" fmla="*/ 18 h 11"/>
                <a:gd name="T4" fmla="*/ 13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0" y="2"/>
                  </a:moveTo>
                  <a:cubicBezTo>
                    <a:pt x="5" y="5"/>
                    <a:pt x="0" y="2"/>
                    <a:pt x="1" y="11"/>
                  </a:cubicBezTo>
                  <a:cubicBezTo>
                    <a:pt x="11" y="10"/>
                    <a:pt x="8" y="4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2" name="Freeform 379">
              <a:extLst>
                <a:ext uri="{FF2B5EF4-FFF2-40B4-BE49-F238E27FC236}">
                  <a16:creationId xmlns:a16="http://schemas.microsoft.com/office/drawing/2014/main" id="{0C98CD2B-5E09-42B6-91F6-65A540E3B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044"/>
              <a:ext cx="8" cy="9"/>
            </a:xfrm>
            <a:custGeom>
              <a:avLst/>
              <a:gdLst>
                <a:gd name="T0" fmla="*/ 0 w 7"/>
                <a:gd name="T1" fmla="*/ 15 h 7"/>
                <a:gd name="T2" fmla="*/ 1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3" name="Freeform 380">
              <a:extLst>
                <a:ext uri="{FF2B5EF4-FFF2-40B4-BE49-F238E27FC236}">
                  <a16:creationId xmlns:a16="http://schemas.microsoft.com/office/drawing/2014/main" id="{EA6806A7-1E34-4D54-B03D-6D94ED537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678"/>
              <a:ext cx="13" cy="8"/>
            </a:xfrm>
            <a:custGeom>
              <a:avLst/>
              <a:gdLst>
                <a:gd name="T0" fmla="*/ 5 w 12"/>
                <a:gd name="T1" fmla="*/ 10 h 7"/>
                <a:gd name="T2" fmla="*/ 15 w 12"/>
                <a:gd name="T3" fmla="*/ 7 h 7"/>
                <a:gd name="T4" fmla="*/ 0 w 12"/>
                <a:gd name="T5" fmla="*/ 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5" y="7"/>
                  </a:moveTo>
                  <a:cubicBezTo>
                    <a:pt x="7" y="6"/>
                    <a:pt x="9" y="5"/>
                    <a:pt x="12" y="4"/>
                  </a:cubicBezTo>
                  <a:cubicBezTo>
                    <a:pt x="8" y="0"/>
                    <a:pt x="5" y="3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4" name="Freeform 381">
              <a:extLst>
                <a:ext uri="{FF2B5EF4-FFF2-40B4-BE49-F238E27FC236}">
                  <a16:creationId xmlns:a16="http://schemas.microsoft.com/office/drawing/2014/main" id="{91DDC576-36F0-438D-878D-29483D885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2724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5" name="Freeform 382">
              <a:extLst>
                <a:ext uri="{FF2B5EF4-FFF2-40B4-BE49-F238E27FC236}">
                  <a16:creationId xmlns:a16="http://schemas.microsoft.com/office/drawing/2014/main" id="{0AB7C79D-96AF-41EE-99AD-54556BE5E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693"/>
              <a:ext cx="16" cy="17"/>
            </a:xfrm>
            <a:custGeom>
              <a:avLst/>
              <a:gdLst>
                <a:gd name="T0" fmla="*/ 0 w 15"/>
                <a:gd name="T1" fmla="*/ 0 h 14"/>
                <a:gd name="T2" fmla="*/ 14 w 15"/>
                <a:gd name="T3" fmla="*/ 22 h 14"/>
                <a:gd name="T4" fmla="*/ 5 w 15"/>
                <a:gd name="T5" fmla="*/ 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1" y="9"/>
                    <a:pt x="3" y="14"/>
                    <a:pt x="11" y="12"/>
                  </a:cubicBezTo>
                  <a:cubicBezTo>
                    <a:pt x="15" y="2"/>
                    <a:pt x="9" y="5"/>
                    <a:pt x="5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6" name="Freeform 383">
              <a:extLst>
                <a:ext uri="{FF2B5EF4-FFF2-40B4-BE49-F238E27FC236}">
                  <a16:creationId xmlns:a16="http://schemas.microsoft.com/office/drawing/2014/main" id="{E77E92A5-498E-4DCD-9EDB-983774B6A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891"/>
              <a:ext cx="4" cy="12"/>
            </a:xfrm>
            <a:custGeom>
              <a:avLst/>
              <a:gdLst>
                <a:gd name="T0" fmla="*/ 0 w 4"/>
                <a:gd name="T1" fmla="*/ 17 h 10"/>
                <a:gd name="T2" fmla="*/ 4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2" y="7"/>
                    <a:pt x="4" y="4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7" name="Freeform 384">
              <a:extLst>
                <a:ext uri="{FF2B5EF4-FFF2-40B4-BE49-F238E27FC236}">
                  <a16:creationId xmlns:a16="http://schemas.microsoft.com/office/drawing/2014/main" id="{93F2CF9C-7660-4417-9EEE-254522D89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967"/>
              <a:ext cx="9" cy="17"/>
            </a:xfrm>
            <a:custGeom>
              <a:avLst/>
              <a:gdLst>
                <a:gd name="T0" fmla="*/ 7 w 8"/>
                <a:gd name="T1" fmla="*/ 25 h 14"/>
                <a:gd name="T2" fmla="*/ 11 w 8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0" y="8"/>
                    <a:pt x="1" y="3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8" name="Freeform 385">
              <a:extLst>
                <a:ext uri="{FF2B5EF4-FFF2-40B4-BE49-F238E27FC236}">
                  <a16:creationId xmlns:a16="http://schemas.microsoft.com/office/drawing/2014/main" id="{11C24656-D804-40FD-852F-B1505D5B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3012"/>
              <a:ext cx="7" cy="4"/>
            </a:xfrm>
            <a:custGeom>
              <a:avLst/>
              <a:gdLst>
                <a:gd name="T0" fmla="*/ 0 w 7"/>
                <a:gd name="T1" fmla="*/ 7 h 3"/>
                <a:gd name="T2" fmla="*/ 7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2"/>
                    <a:pt x="4" y="1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79" name="Freeform 386">
              <a:extLst>
                <a:ext uri="{FF2B5EF4-FFF2-40B4-BE49-F238E27FC236}">
                  <a16:creationId xmlns:a16="http://schemas.microsoft.com/office/drawing/2014/main" id="{8B5E02AF-088C-4A09-BED9-322292019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2884"/>
              <a:ext cx="11" cy="13"/>
            </a:xfrm>
            <a:custGeom>
              <a:avLst/>
              <a:gdLst>
                <a:gd name="T0" fmla="*/ 3 w 10"/>
                <a:gd name="T1" fmla="*/ 18 h 11"/>
                <a:gd name="T2" fmla="*/ 13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3" y="11"/>
                  </a:moveTo>
                  <a:cubicBezTo>
                    <a:pt x="0" y="4"/>
                    <a:pt x="3" y="0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0" name="Freeform 387">
              <a:extLst>
                <a:ext uri="{FF2B5EF4-FFF2-40B4-BE49-F238E27FC236}">
                  <a16:creationId xmlns:a16="http://schemas.microsoft.com/office/drawing/2014/main" id="{673972FC-299E-4410-96B7-DEA7D487A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3067"/>
              <a:ext cx="77" cy="79"/>
            </a:xfrm>
            <a:custGeom>
              <a:avLst/>
              <a:gdLst>
                <a:gd name="T0" fmla="*/ 24 w 70"/>
                <a:gd name="T1" fmla="*/ 20 h 67"/>
                <a:gd name="T2" fmla="*/ 21 w 70"/>
                <a:gd name="T3" fmla="*/ 88 h 67"/>
                <a:gd name="T4" fmla="*/ 76 w 70"/>
                <a:gd name="T5" fmla="*/ 98 h 67"/>
                <a:gd name="T6" fmla="*/ 94 w 70"/>
                <a:gd name="T7" fmla="*/ 62 h 67"/>
                <a:gd name="T8" fmla="*/ 89 w 70"/>
                <a:gd name="T9" fmla="*/ 44 h 67"/>
                <a:gd name="T10" fmla="*/ 77 w 70"/>
                <a:gd name="T11" fmla="*/ 28 h 67"/>
                <a:gd name="T12" fmla="*/ 67 w 70"/>
                <a:gd name="T13" fmla="*/ 11 h 67"/>
                <a:gd name="T14" fmla="*/ 24 w 70"/>
                <a:gd name="T15" fmla="*/ 20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67">
                  <a:moveTo>
                    <a:pt x="18" y="12"/>
                  </a:moveTo>
                  <a:cubicBezTo>
                    <a:pt x="0" y="34"/>
                    <a:pt x="11" y="50"/>
                    <a:pt x="15" y="54"/>
                  </a:cubicBezTo>
                  <a:cubicBezTo>
                    <a:pt x="25" y="66"/>
                    <a:pt x="42" y="67"/>
                    <a:pt x="57" y="59"/>
                  </a:cubicBezTo>
                  <a:cubicBezTo>
                    <a:pt x="65" y="54"/>
                    <a:pt x="70" y="46"/>
                    <a:pt x="70" y="38"/>
                  </a:cubicBezTo>
                  <a:cubicBezTo>
                    <a:pt x="70" y="34"/>
                    <a:pt x="69" y="30"/>
                    <a:pt x="67" y="26"/>
                  </a:cubicBezTo>
                  <a:cubicBezTo>
                    <a:pt x="65" y="22"/>
                    <a:pt x="62" y="19"/>
                    <a:pt x="58" y="17"/>
                  </a:cubicBezTo>
                  <a:cubicBezTo>
                    <a:pt x="56" y="13"/>
                    <a:pt x="54" y="10"/>
                    <a:pt x="50" y="7"/>
                  </a:cubicBezTo>
                  <a:cubicBezTo>
                    <a:pt x="40" y="0"/>
                    <a:pt x="25" y="1"/>
                    <a:pt x="18" y="1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1" name="Freeform 388">
              <a:extLst>
                <a:ext uri="{FF2B5EF4-FFF2-40B4-BE49-F238E27FC236}">
                  <a16:creationId xmlns:a16="http://schemas.microsoft.com/office/drawing/2014/main" id="{AC2652E9-2B7F-443C-9151-0C76529ED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3107"/>
              <a:ext cx="60" cy="57"/>
            </a:xfrm>
            <a:custGeom>
              <a:avLst/>
              <a:gdLst>
                <a:gd name="T0" fmla="*/ 33 w 54"/>
                <a:gd name="T1" fmla="*/ 0 h 48"/>
                <a:gd name="T2" fmla="*/ 0 w 54"/>
                <a:gd name="T3" fmla="*/ 40 h 48"/>
                <a:gd name="T4" fmla="*/ 33 w 54"/>
                <a:gd name="T5" fmla="*/ 81 h 48"/>
                <a:gd name="T6" fmla="*/ 41 w 54"/>
                <a:gd name="T7" fmla="*/ 81 h 48"/>
                <a:gd name="T8" fmla="*/ 74 w 54"/>
                <a:gd name="T9" fmla="*/ 40 h 48"/>
                <a:gd name="T10" fmla="*/ 41 w 54"/>
                <a:gd name="T11" fmla="*/ 0 h 48"/>
                <a:gd name="T12" fmla="*/ 33 w 54"/>
                <a:gd name="T13" fmla="*/ 0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48">
                  <a:moveTo>
                    <a:pt x="24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38"/>
                    <a:pt x="10" y="48"/>
                    <a:pt x="24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44" y="48"/>
                    <a:pt x="54" y="38"/>
                    <a:pt x="54" y="24"/>
                  </a:cubicBezTo>
                  <a:cubicBezTo>
                    <a:pt x="54" y="11"/>
                    <a:pt x="44" y="0"/>
                    <a:pt x="30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2" name="Freeform 389">
              <a:extLst>
                <a:ext uri="{FF2B5EF4-FFF2-40B4-BE49-F238E27FC236}">
                  <a16:creationId xmlns:a16="http://schemas.microsoft.com/office/drawing/2014/main" id="{C2D20E64-D72E-48C3-B73D-F87511D1A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955"/>
              <a:ext cx="13" cy="12"/>
            </a:xfrm>
            <a:custGeom>
              <a:avLst/>
              <a:gdLst>
                <a:gd name="T0" fmla="*/ 0 w 12"/>
                <a:gd name="T1" fmla="*/ 0 h 10"/>
                <a:gd name="T2" fmla="*/ 15 w 12"/>
                <a:gd name="T3" fmla="*/ 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1" y="7"/>
                    <a:pt x="5" y="10"/>
                    <a:pt x="12" y="9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3" name="Freeform 390">
              <a:extLst>
                <a:ext uri="{FF2B5EF4-FFF2-40B4-BE49-F238E27FC236}">
                  <a16:creationId xmlns:a16="http://schemas.microsoft.com/office/drawing/2014/main" id="{E9779CD7-F6C7-43B9-8B5E-EF16FE73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754"/>
              <a:ext cx="11" cy="14"/>
            </a:xfrm>
            <a:custGeom>
              <a:avLst/>
              <a:gdLst>
                <a:gd name="T0" fmla="*/ 0 w 10"/>
                <a:gd name="T1" fmla="*/ 19 h 12"/>
                <a:gd name="T2" fmla="*/ 13 w 1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0" y="12"/>
                  </a:moveTo>
                  <a:cubicBezTo>
                    <a:pt x="1" y="5"/>
                    <a:pt x="4" y="1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4" name="Freeform 391">
              <a:extLst>
                <a:ext uri="{FF2B5EF4-FFF2-40B4-BE49-F238E27FC236}">
                  <a16:creationId xmlns:a16="http://schemas.microsoft.com/office/drawing/2014/main" id="{8ABB89F2-B5C5-4E36-A407-3FD678DA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696"/>
              <a:ext cx="3" cy="14"/>
            </a:xfrm>
            <a:custGeom>
              <a:avLst/>
              <a:gdLst>
                <a:gd name="T0" fmla="*/ 2 w 3"/>
                <a:gd name="T1" fmla="*/ 19 h 12"/>
                <a:gd name="T2" fmla="*/ 3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2" y="12"/>
                  </a:moveTo>
                  <a:cubicBezTo>
                    <a:pt x="0" y="7"/>
                    <a:pt x="0" y="2"/>
                    <a:pt x="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5" name="Line 392">
              <a:extLst>
                <a:ext uri="{FF2B5EF4-FFF2-40B4-BE49-F238E27FC236}">
                  <a16:creationId xmlns:a16="http://schemas.microsoft.com/office/drawing/2014/main" id="{B0C196CE-861F-420E-A7EC-0EBCE70411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7" y="2717"/>
              <a:ext cx="1" cy="8"/>
            </a:xfrm>
            <a:prstGeom prst="line">
              <a:avLst/>
            </a:prstGeom>
            <a:noFill/>
            <a:ln w="33338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6" name="Freeform 393">
              <a:extLst>
                <a:ext uri="{FF2B5EF4-FFF2-40B4-BE49-F238E27FC236}">
                  <a16:creationId xmlns:a16="http://schemas.microsoft.com/office/drawing/2014/main" id="{E6D78706-DED8-4C35-90A1-2AC52D491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6" y="3084"/>
              <a:ext cx="66" cy="71"/>
            </a:xfrm>
            <a:custGeom>
              <a:avLst/>
              <a:gdLst>
                <a:gd name="T0" fmla="*/ 21 w 59"/>
                <a:gd name="T1" fmla="*/ 15 h 60"/>
                <a:gd name="T2" fmla="*/ 9 w 59"/>
                <a:gd name="T3" fmla="*/ 39 h 60"/>
                <a:gd name="T4" fmla="*/ 25 w 59"/>
                <a:gd name="T5" fmla="*/ 91 h 60"/>
                <a:gd name="T6" fmla="*/ 70 w 59"/>
                <a:gd name="T7" fmla="*/ 70 h 60"/>
                <a:gd name="T8" fmla="*/ 69 w 59"/>
                <a:gd name="T9" fmla="*/ 71 h 60"/>
                <a:gd name="T10" fmla="*/ 69 w 59"/>
                <a:gd name="T11" fmla="*/ 15 h 60"/>
                <a:gd name="T12" fmla="*/ 21 w 59"/>
                <a:gd name="T13" fmla="*/ 1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60">
                  <a:moveTo>
                    <a:pt x="15" y="9"/>
                  </a:moveTo>
                  <a:cubicBezTo>
                    <a:pt x="11" y="13"/>
                    <a:pt x="8" y="18"/>
                    <a:pt x="6" y="24"/>
                  </a:cubicBezTo>
                  <a:cubicBezTo>
                    <a:pt x="0" y="36"/>
                    <a:pt x="6" y="50"/>
                    <a:pt x="18" y="55"/>
                  </a:cubicBezTo>
                  <a:cubicBezTo>
                    <a:pt x="31" y="60"/>
                    <a:pt x="45" y="54"/>
                    <a:pt x="50" y="42"/>
                  </a:cubicBezTo>
                  <a:cubicBezTo>
                    <a:pt x="50" y="42"/>
                    <a:pt x="49" y="43"/>
                    <a:pt x="49" y="43"/>
                  </a:cubicBezTo>
                  <a:cubicBezTo>
                    <a:pt x="59" y="33"/>
                    <a:pt x="59" y="18"/>
                    <a:pt x="49" y="9"/>
                  </a:cubicBezTo>
                  <a:cubicBezTo>
                    <a:pt x="40" y="0"/>
                    <a:pt x="24" y="0"/>
                    <a:pt x="15" y="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7" name="Freeform 394">
              <a:extLst>
                <a:ext uri="{FF2B5EF4-FFF2-40B4-BE49-F238E27FC236}">
                  <a16:creationId xmlns:a16="http://schemas.microsoft.com/office/drawing/2014/main" id="{8E3366C8-41D6-4BFB-9CE0-754DDCF80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2896"/>
              <a:ext cx="18" cy="17"/>
            </a:xfrm>
            <a:custGeom>
              <a:avLst/>
              <a:gdLst>
                <a:gd name="T0" fmla="*/ 2 w 16"/>
                <a:gd name="T1" fmla="*/ 15 h 14"/>
                <a:gd name="T2" fmla="*/ 0 w 16"/>
                <a:gd name="T3" fmla="*/ 19 h 14"/>
                <a:gd name="T4" fmla="*/ 23 w 16"/>
                <a:gd name="T5" fmla="*/ 7 h 14"/>
                <a:gd name="T6" fmla="*/ 12 w 16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2" y="8"/>
                  </a:moveTo>
                  <a:cubicBezTo>
                    <a:pt x="2" y="10"/>
                    <a:pt x="3" y="11"/>
                    <a:pt x="0" y="11"/>
                  </a:cubicBezTo>
                  <a:cubicBezTo>
                    <a:pt x="11" y="14"/>
                    <a:pt x="11" y="11"/>
                    <a:pt x="16" y="4"/>
                  </a:cubicBezTo>
                  <a:cubicBezTo>
                    <a:pt x="14" y="1"/>
                    <a:pt x="12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8" name="Freeform 395">
              <a:extLst>
                <a:ext uri="{FF2B5EF4-FFF2-40B4-BE49-F238E27FC236}">
                  <a16:creationId xmlns:a16="http://schemas.microsoft.com/office/drawing/2014/main" id="{261FCBCE-8853-405A-92EC-9B07D5362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992"/>
              <a:ext cx="15" cy="17"/>
            </a:xfrm>
            <a:custGeom>
              <a:avLst/>
              <a:gdLst>
                <a:gd name="T0" fmla="*/ 7 w 13"/>
                <a:gd name="T1" fmla="*/ 25 h 14"/>
                <a:gd name="T2" fmla="*/ 0 w 13"/>
                <a:gd name="T3" fmla="*/ 9 h 14"/>
                <a:gd name="T4" fmla="*/ 20 w 13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4" y="14"/>
                  </a:moveTo>
                  <a:cubicBezTo>
                    <a:pt x="2" y="11"/>
                    <a:pt x="0" y="8"/>
                    <a:pt x="0" y="5"/>
                  </a:cubicBezTo>
                  <a:cubicBezTo>
                    <a:pt x="4" y="1"/>
                    <a:pt x="8" y="0"/>
                    <a:pt x="1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89" name="Freeform 396">
              <a:extLst>
                <a:ext uri="{FF2B5EF4-FFF2-40B4-BE49-F238E27FC236}">
                  <a16:creationId xmlns:a16="http://schemas.microsoft.com/office/drawing/2014/main" id="{1DF278C8-A5C0-4BB6-AB5C-8BFB3B50C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2648"/>
              <a:ext cx="20" cy="16"/>
            </a:xfrm>
            <a:custGeom>
              <a:avLst/>
              <a:gdLst>
                <a:gd name="T0" fmla="*/ 14 w 18"/>
                <a:gd name="T1" fmla="*/ 7 h 13"/>
                <a:gd name="T2" fmla="*/ 8 w 18"/>
                <a:gd name="T3" fmla="*/ 21 h 13"/>
                <a:gd name="T4" fmla="*/ 24 w 18"/>
                <a:gd name="T5" fmla="*/ 7 h 13"/>
                <a:gd name="T6" fmla="*/ 0 w 18"/>
                <a:gd name="T7" fmla="*/ 2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3">
                  <a:moveTo>
                    <a:pt x="11" y="4"/>
                  </a:moveTo>
                  <a:cubicBezTo>
                    <a:pt x="8" y="5"/>
                    <a:pt x="6" y="7"/>
                    <a:pt x="5" y="11"/>
                  </a:cubicBezTo>
                  <a:cubicBezTo>
                    <a:pt x="12" y="11"/>
                    <a:pt x="12" y="13"/>
                    <a:pt x="18" y="4"/>
                  </a:cubicBezTo>
                  <a:cubicBezTo>
                    <a:pt x="11" y="0"/>
                    <a:pt x="6" y="5"/>
                    <a:pt x="0" y="11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0" name="Freeform 397">
              <a:extLst>
                <a:ext uri="{FF2B5EF4-FFF2-40B4-BE49-F238E27FC236}">
                  <a16:creationId xmlns:a16="http://schemas.microsoft.com/office/drawing/2014/main" id="{5EE6B150-2654-4C93-9C1F-AD72CBE2E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536"/>
              <a:ext cx="18" cy="18"/>
            </a:xfrm>
            <a:custGeom>
              <a:avLst/>
              <a:gdLst>
                <a:gd name="T0" fmla="*/ 3 w 16"/>
                <a:gd name="T1" fmla="*/ 14 h 15"/>
                <a:gd name="T2" fmla="*/ 18 w 16"/>
                <a:gd name="T3" fmla="*/ 0 h 15"/>
                <a:gd name="T4" fmla="*/ 23 w 16"/>
                <a:gd name="T5" fmla="*/ 14 h 15"/>
                <a:gd name="T6" fmla="*/ 8 w 16"/>
                <a:gd name="T7" fmla="*/ 23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3" y="8"/>
                  </a:moveTo>
                  <a:cubicBezTo>
                    <a:pt x="0" y="15"/>
                    <a:pt x="10" y="3"/>
                    <a:pt x="12" y="0"/>
                  </a:cubicBezTo>
                  <a:cubicBezTo>
                    <a:pt x="14" y="2"/>
                    <a:pt x="16" y="5"/>
                    <a:pt x="16" y="8"/>
                  </a:cubicBezTo>
                  <a:cubicBezTo>
                    <a:pt x="13" y="14"/>
                    <a:pt x="10" y="12"/>
                    <a:pt x="5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1" name="Freeform 398">
              <a:extLst>
                <a:ext uri="{FF2B5EF4-FFF2-40B4-BE49-F238E27FC236}">
                  <a16:creationId xmlns:a16="http://schemas.microsoft.com/office/drawing/2014/main" id="{B908EDB9-A63F-46E5-94CC-8BFF32A52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2868"/>
              <a:ext cx="7" cy="8"/>
            </a:xfrm>
            <a:custGeom>
              <a:avLst/>
              <a:gdLst>
                <a:gd name="T0" fmla="*/ 0 w 6"/>
                <a:gd name="T1" fmla="*/ 10 h 7"/>
                <a:gd name="T2" fmla="*/ 9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0" y="2"/>
                    <a:pt x="2" y="0"/>
                    <a:pt x="6" y="0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2" name="Freeform 399">
              <a:extLst>
                <a:ext uri="{FF2B5EF4-FFF2-40B4-BE49-F238E27FC236}">
                  <a16:creationId xmlns:a16="http://schemas.microsoft.com/office/drawing/2014/main" id="{7B2E0F17-27A0-482A-9ADB-AA7B930936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70" y="3142"/>
              <a:ext cx="48" cy="26"/>
            </a:xfrm>
            <a:custGeom>
              <a:avLst/>
              <a:gdLst>
                <a:gd name="T0" fmla="*/ 55 w 43"/>
                <a:gd name="T1" fmla="*/ 25 h 22"/>
                <a:gd name="T2" fmla="*/ 50 w 43"/>
                <a:gd name="T3" fmla="*/ 8 h 22"/>
                <a:gd name="T4" fmla="*/ 36 w 43"/>
                <a:gd name="T5" fmla="*/ 0 h 22"/>
                <a:gd name="T6" fmla="*/ 4 w 43"/>
                <a:gd name="T7" fmla="*/ 17 h 22"/>
                <a:gd name="T8" fmla="*/ 0 w 43"/>
                <a:gd name="T9" fmla="*/ 37 h 22"/>
                <a:gd name="T10" fmla="*/ 29 w 43"/>
                <a:gd name="T11" fmla="*/ 37 h 22"/>
                <a:gd name="T12" fmla="*/ 22 w 43"/>
                <a:gd name="T13" fmla="*/ 24 h 22"/>
                <a:gd name="T14" fmla="*/ 35 w 43"/>
                <a:gd name="T15" fmla="*/ 17 h 22"/>
                <a:gd name="T16" fmla="*/ 52 w 43"/>
                <a:gd name="T17" fmla="*/ 35 h 22"/>
                <a:gd name="T18" fmla="*/ 52 w 43"/>
                <a:gd name="T19" fmla="*/ 35 h 22"/>
                <a:gd name="T20" fmla="*/ 52 w 43"/>
                <a:gd name="T21" fmla="*/ 37 h 22"/>
                <a:gd name="T22" fmla="*/ 55 w 43"/>
                <a:gd name="T23" fmla="*/ 37 h 22"/>
                <a:gd name="T24" fmla="*/ 55 w 43"/>
                <a:gd name="T25" fmla="*/ 30 h 22"/>
                <a:gd name="T26" fmla="*/ 55 w 43"/>
                <a:gd name="T27" fmla="*/ 25 h 22"/>
                <a:gd name="T28" fmla="*/ 55 w 43"/>
                <a:gd name="T29" fmla="*/ 37 h 22"/>
                <a:gd name="T30" fmla="*/ 56 w 43"/>
                <a:gd name="T31" fmla="*/ 37 h 22"/>
                <a:gd name="T32" fmla="*/ 60 w 43"/>
                <a:gd name="T33" fmla="*/ 33 h 22"/>
                <a:gd name="T34" fmla="*/ 55 w 43"/>
                <a:gd name="T35" fmla="*/ 37 h 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" h="22">
                  <a:moveTo>
                    <a:pt x="39" y="15"/>
                  </a:moveTo>
                  <a:cubicBezTo>
                    <a:pt x="39" y="11"/>
                    <a:pt x="38" y="8"/>
                    <a:pt x="36" y="5"/>
                  </a:cubicBezTo>
                  <a:cubicBezTo>
                    <a:pt x="33" y="2"/>
                    <a:pt x="30" y="0"/>
                    <a:pt x="26" y="0"/>
                  </a:cubicBezTo>
                  <a:cubicBezTo>
                    <a:pt x="14" y="0"/>
                    <a:pt x="8" y="5"/>
                    <a:pt x="4" y="10"/>
                  </a:cubicBezTo>
                  <a:cubicBezTo>
                    <a:pt x="2" y="13"/>
                    <a:pt x="0" y="17"/>
                    <a:pt x="0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18" y="19"/>
                    <a:pt x="16" y="17"/>
                    <a:pt x="16" y="14"/>
                  </a:cubicBezTo>
                  <a:cubicBezTo>
                    <a:pt x="18" y="11"/>
                    <a:pt x="22" y="10"/>
                    <a:pt x="25" y="10"/>
                  </a:cubicBezTo>
                  <a:cubicBezTo>
                    <a:pt x="32" y="10"/>
                    <a:pt x="36" y="15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18"/>
                    <a:pt x="39" y="18"/>
                  </a:cubicBezTo>
                  <a:cubicBezTo>
                    <a:pt x="39" y="18"/>
                    <a:pt x="39" y="15"/>
                    <a:pt x="39" y="15"/>
                  </a:cubicBezTo>
                  <a:moveTo>
                    <a:pt x="39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2" y="21"/>
                    <a:pt x="43" y="20"/>
                    <a:pt x="43" y="20"/>
                  </a:cubicBezTo>
                  <a:cubicBezTo>
                    <a:pt x="42" y="21"/>
                    <a:pt x="40" y="21"/>
                    <a:pt x="39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3" name="Freeform 400">
              <a:extLst>
                <a:ext uri="{FF2B5EF4-FFF2-40B4-BE49-F238E27FC236}">
                  <a16:creationId xmlns:a16="http://schemas.microsoft.com/office/drawing/2014/main" id="{99555947-7469-42AD-B8ED-3476F5B00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532"/>
              <a:ext cx="17" cy="16"/>
            </a:xfrm>
            <a:custGeom>
              <a:avLst/>
              <a:gdLst>
                <a:gd name="T0" fmla="*/ 2 w 16"/>
                <a:gd name="T1" fmla="*/ 25 h 13"/>
                <a:gd name="T2" fmla="*/ 11 w 16"/>
                <a:gd name="T3" fmla="*/ 0 h 13"/>
                <a:gd name="T4" fmla="*/ 12 w 16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3"/>
                  </a:moveTo>
                  <a:cubicBezTo>
                    <a:pt x="2" y="7"/>
                    <a:pt x="0" y="3"/>
                    <a:pt x="8" y="0"/>
                  </a:cubicBezTo>
                  <a:cubicBezTo>
                    <a:pt x="16" y="5"/>
                    <a:pt x="11" y="7"/>
                    <a:pt x="9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4" name="Freeform 401">
              <a:extLst>
                <a:ext uri="{FF2B5EF4-FFF2-40B4-BE49-F238E27FC236}">
                  <a16:creationId xmlns:a16="http://schemas.microsoft.com/office/drawing/2014/main" id="{4CFBC7C9-CC03-461C-A580-2CF976DD2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554"/>
              <a:ext cx="111" cy="68"/>
            </a:xfrm>
            <a:custGeom>
              <a:avLst/>
              <a:gdLst>
                <a:gd name="T0" fmla="*/ 0 w 100"/>
                <a:gd name="T1" fmla="*/ 73 h 58"/>
                <a:gd name="T2" fmla="*/ 134 w 100"/>
                <a:gd name="T3" fmla="*/ 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58">
                  <a:moveTo>
                    <a:pt x="0" y="45"/>
                  </a:moveTo>
                  <a:cubicBezTo>
                    <a:pt x="41" y="52"/>
                    <a:pt x="100" y="58"/>
                    <a:pt x="9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5" name="Freeform 402">
              <a:extLst>
                <a:ext uri="{FF2B5EF4-FFF2-40B4-BE49-F238E27FC236}">
                  <a16:creationId xmlns:a16="http://schemas.microsoft.com/office/drawing/2014/main" id="{9AE5C5E3-3714-40C2-8FFB-6449E0F5A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734"/>
              <a:ext cx="132" cy="41"/>
            </a:xfrm>
            <a:custGeom>
              <a:avLst/>
              <a:gdLst>
                <a:gd name="T0" fmla="*/ 0 w 118"/>
                <a:gd name="T1" fmla="*/ 39 h 35"/>
                <a:gd name="T2" fmla="*/ 44 w 118"/>
                <a:gd name="T3" fmla="*/ 34 h 35"/>
                <a:gd name="T4" fmla="*/ 82 w 118"/>
                <a:gd name="T5" fmla="*/ 47 h 35"/>
                <a:gd name="T6" fmla="*/ 166 w 118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35">
                  <a:moveTo>
                    <a:pt x="0" y="24"/>
                  </a:moveTo>
                  <a:cubicBezTo>
                    <a:pt x="12" y="28"/>
                    <a:pt x="19" y="21"/>
                    <a:pt x="31" y="21"/>
                  </a:cubicBezTo>
                  <a:cubicBezTo>
                    <a:pt x="40" y="22"/>
                    <a:pt x="48" y="26"/>
                    <a:pt x="58" y="29"/>
                  </a:cubicBezTo>
                  <a:cubicBezTo>
                    <a:pt x="81" y="35"/>
                    <a:pt x="114" y="28"/>
                    <a:pt x="11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6" name="Freeform 403">
              <a:extLst>
                <a:ext uri="{FF2B5EF4-FFF2-40B4-BE49-F238E27FC236}">
                  <a16:creationId xmlns:a16="http://schemas.microsoft.com/office/drawing/2014/main" id="{15DC1327-B6ED-4B19-B9C2-71891BEA7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716"/>
              <a:ext cx="149" cy="111"/>
            </a:xfrm>
            <a:custGeom>
              <a:avLst/>
              <a:gdLst>
                <a:gd name="T0" fmla="*/ 0 w 134"/>
                <a:gd name="T1" fmla="*/ 120 h 94"/>
                <a:gd name="T2" fmla="*/ 163 w 134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94">
                  <a:moveTo>
                    <a:pt x="0" y="73"/>
                  </a:moveTo>
                  <a:cubicBezTo>
                    <a:pt x="43" y="94"/>
                    <a:pt x="134" y="53"/>
                    <a:pt x="11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7" name="Freeform 404">
              <a:extLst>
                <a:ext uri="{FF2B5EF4-FFF2-40B4-BE49-F238E27FC236}">
                  <a16:creationId xmlns:a16="http://schemas.microsoft.com/office/drawing/2014/main" id="{4B3E4190-CF2E-4811-89B3-8DC315F73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678"/>
              <a:ext cx="134" cy="125"/>
            </a:xfrm>
            <a:custGeom>
              <a:avLst/>
              <a:gdLst>
                <a:gd name="T0" fmla="*/ 0 w 121"/>
                <a:gd name="T1" fmla="*/ 154 h 105"/>
                <a:gd name="T2" fmla="*/ 116 w 121"/>
                <a:gd name="T3" fmla="*/ 144 h 105"/>
                <a:gd name="T4" fmla="*/ 161 w 121"/>
                <a:gd name="T5" fmla="*/ 0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05">
                  <a:moveTo>
                    <a:pt x="0" y="91"/>
                  </a:moveTo>
                  <a:cubicBezTo>
                    <a:pt x="27" y="80"/>
                    <a:pt x="56" y="105"/>
                    <a:pt x="86" y="86"/>
                  </a:cubicBezTo>
                  <a:cubicBezTo>
                    <a:pt x="121" y="64"/>
                    <a:pt x="115" y="34"/>
                    <a:pt x="11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8" name="Freeform 405">
              <a:extLst>
                <a:ext uri="{FF2B5EF4-FFF2-40B4-BE49-F238E27FC236}">
                  <a16:creationId xmlns:a16="http://schemas.microsoft.com/office/drawing/2014/main" id="{AAC342D1-99FA-4DBD-9F9B-19A6277ED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2929"/>
              <a:ext cx="88" cy="158"/>
            </a:xfrm>
            <a:custGeom>
              <a:avLst/>
              <a:gdLst>
                <a:gd name="T0" fmla="*/ 108 w 79"/>
                <a:gd name="T1" fmla="*/ 0 h 133"/>
                <a:gd name="T2" fmla="*/ 84 w 79"/>
                <a:gd name="T3" fmla="*/ 59 h 133"/>
                <a:gd name="T4" fmla="*/ 57 w 79"/>
                <a:gd name="T5" fmla="*/ 113 h 133"/>
                <a:gd name="T6" fmla="*/ 0 w 79"/>
                <a:gd name="T7" fmla="*/ 223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33">
                  <a:moveTo>
                    <a:pt x="78" y="0"/>
                  </a:moveTo>
                  <a:cubicBezTo>
                    <a:pt x="79" y="13"/>
                    <a:pt x="68" y="27"/>
                    <a:pt x="60" y="35"/>
                  </a:cubicBezTo>
                  <a:cubicBezTo>
                    <a:pt x="45" y="50"/>
                    <a:pt x="45" y="45"/>
                    <a:pt x="41" y="67"/>
                  </a:cubicBezTo>
                  <a:cubicBezTo>
                    <a:pt x="36" y="98"/>
                    <a:pt x="40" y="129"/>
                    <a:pt x="0" y="133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99" name="Freeform 406">
              <a:extLst>
                <a:ext uri="{FF2B5EF4-FFF2-40B4-BE49-F238E27FC236}">
                  <a16:creationId xmlns:a16="http://schemas.microsoft.com/office/drawing/2014/main" id="{CCDF72A3-C883-4F1C-ABA4-6DFB9E4C0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2" y="2916"/>
              <a:ext cx="122" cy="75"/>
            </a:xfrm>
            <a:custGeom>
              <a:avLst/>
              <a:gdLst>
                <a:gd name="T0" fmla="*/ 0 w 110"/>
                <a:gd name="T1" fmla="*/ 96 h 63"/>
                <a:gd name="T2" fmla="*/ 79 w 110"/>
                <a:gd name="T3" fmla="*/ 50 h 63"/>
                <a:gd name="T4" fmla="*/ 150 w 110"/>
                <a:gd name="T5" fmla="*/ 0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63">
                  <a:moveTo>
                    <a:pt x="0" y="57"/>
                  </a:moveTo>
                  <a:cubicBezTo>
                    <a:pt x="30" y="63"/>
                    <a:pt x="41" y="48"/>
                    <a:pt x="58" y="29"/>
                  </a:cubicBezTo>
                  <a:cubicBezTo>
                    <a:pt x="69" y="17"/>
                    <a:pt x="92" y="6"/>
                    <a:pt x="1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0" name="Freeform 407">
              <a:extLst>
                <a:ext uri="{FF2B5EF4-FFF2-40B4-BE49-F238E27FC236}">
                  <a16:creationId xmlns:a16="http://schemas.microsoft.com/office/drawing/2014/main" id="{CC3CD5CE-F68F-4FCE-8130-80217DE07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823"/>
              <a:ext cx="149" cy="15"/>
            </a:xfrm>
            <a:custGeom>
              <a:avLst/>
              <a:gdLst>
                <a:gd name="T0" fmla="*/ 0 w 134"/>
                <a:gd name="T1" fmla="*/ 0 h 13"/>
                <a:gd name="T2" fmla="*/ 87 w 134"/>
                <a:gd name="T3" fmla="*/ 3 h 13"/>
                <a:gd name="T4" fmla="*/ 185 w 134"/>
                <a:gd name="T5" fmla="*/ 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4" h="13">
                  <a:moveTo>
                    <a:pt x="0" y="0"/>
                  </a:moveTo>
                  <a:cubicBezTo>
                    <a:pt x="22" y="13"/>
                    <a:pt x="41" y="5"/>
                    <a:pt x="63" y="3"/>
                  </a:cubicBezTo>
                  <a:cubicBezTo>
                    <a:pt x="86" y="1"/>
                    <a:pt x="108" y="12"/>
                    <a:pt x="134" y="3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1" name="Freeform 408">
              <a:extLst>
                <a:ext uri="{FF2B5EF4-FFF2-40B4-BE49-F238E27FC236}">
                  <a16:creationId xmlns:a16="http://schemas.microsoft.com/office/drawing/2014/main" id="{133B28C1-C3BF-4065-A701-4CADB1AA8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523"/>
              <a:ext cx="50" cy="70"/>
            </a:xfrm>
            <a:custGeom>
              <a:avLst/>
              <a:gdLst>
                <a:gd name="T0" fmla="*/ 62 w 45"/>
                <a:gd name="T1" fmla="*/ 0 h 59"/>
                <a:gd name="T2" fmla="*/ 0 w 45"/>
                <a:gd name="T3" fmla="*/ 97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9">
                  <a:moveTo>
                    <a:pt x="45" y="0"/>
                  </a:moveTo>
                  <a:cubicBezTo>
                    <a:pt x="35" y="24"/>
                    <a:pt x="36" y="59"/>
                    <a:pt x="0" y="5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2" name="Freeform 409">
              <a:extLst>
                <a:ext uri="{FF2B5EF4-FFF2-40B4-BE49-F238E27FC236}">
                  <a16:creationId xmlns:a16="http://schemas.microsoft.com/office/drawing/2014/main" id="{68094193-7060-4FD4-8484-1B4373CCC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670"/>
              <a:ext cx="58" cy="55"/>
            </a:xfrm>
            <a:custGeom>
              <a:avLst/>
              <a:gdLst>
                <a:gd name="T0" fmla="*/ 60 w 52"/>
                <a:gd name="T1" fmla="*/ 0 h 47"/>
                <a:gd name="T2" fmla="*/ 0 w 52"/>
                <a:gd name="T3" fmla="*/ 75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47">
                  <a:moveTo>
                    <a:pt x="43" y="0"/>
                  </a:moveTo>
                  <a:cubicBezTo>
                    <a:pt x="52" y="25"/>
                    <a:pt x="21" y="45"/>
                    <a:pt x="0" y="4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3" name="Freeform 410">
              <a:extLst>
                <a:ext uri="{FF2B5EF4-FFF2-40B4-BE49-F238E27FC236}">
                  <a16:creationId xmlns:a16="http://schemas.microsoft.com/office/drawing/2014/main" id="{A489F0A6-5E5C-49C3-BB85-EDB3EB7BC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916"/>
              <a:ext cx="110" cy="44"/>
            </a:xfrm>
            <a:custGeom>
              <a:avLst/>
              <a:gdLst>
                <a:gd name="T0" fmla="*/ 0 w 99"/>
                <a:gd name="T1" fmla="*/ 0 h 37"/>
                <a:gd name="T2" fmla="*/ 136 w 99"/>
                <a:gd name="T3" fmla="*/ 2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9" h="37">
                  <a:moveTo>
                    <a:pt x="0" y="0"/>
                  </a:moveTo>
                  <a:cubicBezTo>
                    <a:pt x="24" y="26"/>
                    <a:pt x="76" y="37"/>
                    <a:pt x="99" y="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4" name="Freeform 411">
              <a:extLst>
                <a:ext uri="{FF2B5EF4-FFF2-40B4-BE49-F238E27FC236}">
                  <a16:creationId xmlns:a16="http://schemas.microsoft.com/office/drawing/2014/main" id="{277668FA-0778-4379-B455-717D66350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3123"/>
              <a:ext cx="110" cy="20"/>
            </a:xfrm>
            <a:custGeom>
              <a:avLst/>
              <a:gdLst>
                <a:gd name="T0" fmla="*/ 0 w 99"/>
                <a:gd name="T1" fmla="*/ 19 h 17"/>
                <a:gd name="T2" fmla="*/ 73 w 99"/>
                <a:gd name="T3" fmla="*/ 2 h 17"/>
                <a:gd name="T4" fmla="*/ 136 w 9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7">
                  <a:moveTo>
                    <a:pt x="0" y="12"/>
                  </a:moveTo>
                  <a:cubicBezTo>
                    <a:pt x="18" y="17"/>
                    <a:pt x="38" y="15"/>
                    <a:pt x="53" y="2"/>
                  </a:cubicBezTo>
                  <a:cubicBezTo>
                    <a:pt x="66" y="11"/>
                    <a:pt x="87" y="8"/>
                    <a:pt x="9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5" name="Freeform 412">
              <a:extLst>
                <a:ext uri="{FF2B5EF4-FFF2-40B4-BE49-F238E27FC236}">
                  <a16:creationId xmlns:a16="http://schemas.microsoft.com/office/drawing/2014/main" id="{63343203-4FEA-42D3-907B-246BB6293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004"/>
              <a:ext cx="56" cy="57"/>
            </a:xfrm>
            <a:custGeom>
              <a:avLst/>
              <a:gdLst>
                <a:gd name="T0" fmla="*/ 67 w 50"/>
                <a:gd name="T1" fmla="*/ 0 h 48"/>
                <a:gd name="T2" fmla="*/ 0 w 50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48">
                  <a:moveTo>
                    <a:pt x="48" y="0"/>
                  </a:moveTo>
                  <a:cubicBezTo>
                    <a:pt x="50" y="23"/>
                    <a:pt x="19" y="44"/>
                    <a:pt x="0" y="4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6" name="Freeform 413">
              <a:extLst>
                <a:ext uri="{FF2B5EF4-FFF2-40B4-BE49-F238E27FC236}">
                  <a16:creationId xmlns:a16="http://schemas.microsoft.com/office/drawing/2014/main" id="{BBD1B66C-6CBF-418D-9E5C-091D67D80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3053"/>
              <a:ext cx="94" cy="68"/>
            </a:xfrm>
            <a:custGeom>
              <a:avLst/>
              <a:gdLst>
                <a:gd name="T0" fmla="*/ 110 w 84"/>
                <a:gd name="T1" fmla="*/ 0 h 58"/>
                <a:gd name="T2" fmla="*/ 0 w 84"/>
                <a:gd name="T3" fmla="*/ 81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4" h="58">
                  <a:moveTo>
                    <a:pt x="79" y="0"/>
                  </a:moveTo>
                  <a:cubicBezTo>
                    <a:pt x="84" y="34"/>
                    <a:pt x="26" y="58"/>
                    <a:pt x="0" y="5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7" name="Freeform 414">
              <a:extLst>
                <a:ext uri="{FF2B5EF4-FFF2-40B4-BE49-F238E27FC236}">
                  <a16:creationId xmlns:a16="http://schemas.microsoft.com/office/drawing/2014/main" id="{A80A48C3-B51C-42EA-B8CD-CC3D2901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2874"/>
              <a:ext cx="39" cy="45"/>
            </a:xfrm>
            <a:custGeom>
              <a:avLst/>
              <a:gdLst>
                <a:gd name="T0" fmla="*/ 37 w 35"/>
                <a:gd name="T1" fmla="*/ 0 h 38"/>
                <a:gd name="T2" fmla="*/ 0 w 35"/>
                <a:gd name="T3" fmla="*/ 6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8">
                  <a:moveTo>
                    <a:pt x="27" y="0"/>
                  </a:moveTo>
                  <a:cubicBezTo>
                    <a:pt x="35" y="17"/>
                    <a:pt x="14" y="33"/>
                    <a:pt x="0" y="3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708" name="Freeform 415">
              <a:extLst>
                <a:ext uri="{FF2B5EF4-FFF2-40B4-BE49-F238E27FC236}">
                  <a16:creationId xmlns:a16="http://schemas.microsoft.com/office/drawing/2014/main" id="{3743D2F6-0481-44F2-8ABE-60E2B6056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448"/>
              <a:ext cx="1367" cy="720"/>
            </a:xfrm>
            <a:custGeom>
              <a:avLst/>
              <a:gdLst>
                <a:gd name="T0" fmla="*/ 1510 w 1231"/>
                <a:gd name="T1" fmla="*/ 138 h 607"/>
                <a:gd name="T2" fmla="*/ 1186 w 1231"/>
                <a:gd name="T3" fmla="*/ 308 h 607"/>
                <a:gd name="T4" fmla="*/ 710 w 1231"/>
                <a:gd name="T5" fmla="*/ 65 h 607"/>
                <a:gd name="T6" fmla="*/ 579 w 1231"/>
                <a:gd name="T7" fmla="*/ 2 h 607"/>
                <a:gd name="T8" fmla="*/ 369 w 1231"/>
                <a:gd name="T9" fmla="*/ 6 h 607"/>
                <a:gd name="T10" fmla="*/ 88 w 1231"/>
                <a:gd name="T11" fmla="*/ 51 h 607"/>
                <a:gd name="T12" fmla="*/ 0 w 1231"/>
                <a:gd name="T13" fmla="*/ 65 h 607"/>
                <a:gd name="T14" fmla="*/ 0 w 1231"/>
                <a:gd name="T15" fmla="*/ 1013 h 607"/>
                <a:gd name="T16" fmla="*/ 1686 w 1231"/>
                <a:gd name="T17" fmla="*/ 1013 h 607"/>
                <a:gd name="T18" fmla="*/ 1686 w 1231"/>
                <a:gd name="T19" fmla="*/ 2 h 607"/>
                <a:gd name="T20" fmla="*/ 1676 w 1231"/>
                <a:gd name="T21" fmla="*/ 2 h 607"/>
                <a:gd name="T22" fmla="*/ 1510 w 1231"/>
                <a:gd name="T23" fmla="*/ 138 h 60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1" h="607">
                  <a:moveTo>
                    <a:pt x="1103" y="83"/>
                  </a:moveTo>
                  <a:cubicBezTo>
                    <a:pt x="1034" y="144"/>
                    <a:pt x="963" y="194"/>
                    <a:pt x="866" y="185"/>
                  </a:cubicBezTo>
                  <a:cubicBezTo>
                    <a:pt x="748" y="175"/>
                    <a:pt x="612" y="138"/>
                    <a:pt x="518" y="39"/>
                  </a:cubicBezTo>
                  <a:cubicBezTo>
                    <a:pt x="498" y="18"/>
                    <a:pt x="464" y="11"/>
                    <a:pt x="422" y="2"/>
                  </a:cubicBezTo>
                  <a:cubicBezTo>
                    <a:pt x="269" y="3"/>
                    <a:pt x="269" y="3"/>
                    <a:pt x="269" y="3"/>
                  </a:cubicBezTo>
                  <a:cubicBezTo>
                    <a:pt x="201" y="0"/>
                    <a:pt x="136" y="27"/>
                    <a:pt x="64" y="30"/>
                  </a:cubicBezTo>
                  <a:cubicBezTo>
                    <a:pt x="39" y="31"/>
                    <a:pt x="18" y="34"/>
                    <a:pt x="0" y="39"/>
                  </a:cubicBezTo>
                  <a:cubicBezTo>
                    <a:pt x="0" y="607"/>
                    <a:pt x="0" y="607"/>
                    <a:pt x="0" y="607"/>
                  </a:cubicBezTo>
                  <a:cubicBezTo>
                    <a:pt x="1231" y="607"/>
                    <a:pt x="1231" y="607"/>
                    <a:pt x="1231" y="607"/>
                  </a:cubicBezTo>
                  <a:cubicBezTo>
                    <a:pt x="1231" y="2"/>
                    <a:pt x="1231" y="2"/>
                    <a:pt x="1231" y="2"/>
                  </a:cubicBezTo>
                  <a:cubicBezTo>
                    <a:pt x="1224" y="2"/>
                    <a:pt x="1224" y="2"/>
                    <a:pt x="1224" y="2"/>
                  </a:cubicBezTo>
                  <a:cubicBezTo>
                    <a:pt x="1152" y="2"/>
                    <a:pt x="1138" y="52"/>
                    <a:pt x="1103" y="83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2" name="Group 416">
            <a:extLst>
              <a:ext uri="{FF2B5EF4-FFF2-40B4-BE49-F238E27FC236}">
                <a16:creationId xmlns:a16="http://schemas.microsoft.com/office/drawing/2014/main" id="{F7A047A9-CD9E-410A-855B-8E51A1FF3D1B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2511425"/>
            <a:ext cx="2214563" cy="1146175"/>
            <a:chOff x="480" y="1582"/>
            <a:chExt cx="1395" cy="722"/>
          </a:xfrm>
        </p:grpSpPr>
        <p:sp>
          <p:nvSpPr>
            <p:cNvPr id="42505" name="Freeform 417">
              <a:extLst>
                <a:ext uri="{FF2B5EF4-FFF2-40B4-BE49-F238E27FC236}">
                  <a16:creationId xmlns:a16="http://schemas.microsoft.com/office/drawing/2014/main" id="{66182FAB-9675-4BEF-B9F9-B6FF9E8E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586"/>
              <a:ext cx="1389" cy="718"/>
            </a:xfrm>
            <a:custGeom>
              <a:avLst/>
              <a:gdLst>
                <a:gd name="T0" fmla="*/ 1712 w 1251"/>
                <a:gd name="T1" fmla="*/ 82 h 605"/>
                <a:gd name="T2" fmla="*/ 1664 w 1251"/>
                <a:gd name="T3" fmla="*/ 104 h 605"/>
                <a:gd name="T4" fmla="*/ 1462 w 1251"/>
                <a:gd name="T5" fmla="*/ 180 h 605"/>
                <a:gd name="T6" fmla="*/ 1250 w 1251"/>
                <a:gd name="T7" fmla="*/ 206 h 605"/>
                <a:gd name="T8" fmla="*/ 979 w 1251"/>
                <a:gd name="T9" fmla="*/ 108 h 605"/>
                <a:gd name="T10" fmla="*/ 766 w 1251"/>
                <a:gd name="T11" fmla="*/ 0 h 605"/>
                <a:gd name="T12" fmla="*/ 0 w 1251"/>
                <a:gd name="T13" fmla="*/ 0 h 605"/>
                <a:gd name="T14" fmla="*/ 0 w 1251"/>
                <a:gd name="T15" fmla="*/ 1011 h 605"/>
                <a:gd name="T16" fmla="*/ 1712 w 1251"/>
                <a:gd name="T17" fmla="*/ 1011 h 605"/>
                <a:gd name="T18" fmla="*/ 1712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3" y="76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3" y="124"/>
                  </a:cubicBezTo>
                  <a:cubicBezTo>
                    <a:pt x="842" y="122"/>
                    <a:pt x="785" y="105"/>
                    <a:pt x="715" y="65"/>
                  </a:cubicBezTo>
                  <a:cubicBezTo>
                    <a:pt x="646" y="27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6" name="Freeform 418">
              <a:extLst>
                <a:ext uri="{FF2B5EF4-FFF2-40B4-BE49-F238E27FC236}">
                  <a16:creationId xmlns:a16="http://schemas.microsoft.com/office/drawing/2014/main" id="{F0FAF7D1-9957-4441-B8CC-EDEBF38E1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6" y="1582"/>
              <a:ext cx="789" cy="170"/>
            </a:xfrm>
            <a:custGeom>
              <a:avLst/>
              <a:gdLst>
                <a:gd name="T0" fmla="*/ 922 w 710"/>
                <a:gd name="T1" fmla="*/ 113 h 144"/>
                <a:gd name="T2" fmla="*/ 626 w 710"/>
                <a:gd name="T3" fmla="*/ 210 h 144"/>
                <a:gd name="T4" fmla="*/ 478 w 710"/>
                <a:gd name="T5" fmla="*/ 209 h 144"/>
                <a:gd name="T6" fmla="*/ 313 w 710"/>
                <a:gd name="T7" fmla="*/ 168 h 144"/>
                <a:gd name="T8" fmla="*/ 232 w 710"/>
                <a:gd name="T9" fmla="*/ 107 h 144"/>
                <a:gd name="T10" fmla="*/ 9 w 710"/>
                <a:gd name="T11" fmla="*/ 1 h 144"/>
                <a:gd name="T12" fmla="*/ 10 w 710"/>
                <a:gd name="T13" fmla="*/ 6 h 144"/>
                <a:gd name="T14" fmla="*/ 218 w 710"/>
                <a:gd name="T15" fmla="*/ 122 h 144"/>
                <a:gd name="T16" fmla="*/ 307 w 710"/>
                <a:gd name="T17" fmla="*/ 185 h 144"/>
                <a:gd name="T18" fmla="*/ 497 w 710"/>
                <a:gd name="T19" fmla="*/ 236 h 144"/>
                <a:gd name="T20" fmla="*/ 713 w 710"/>
                <a:gd name="T21" fmla="*/ 208 h 144"/>
                <a:gd name="T22" fmla="*/ 772 w 710"/>
                <a:gd name="T23" fmla="*/ 190 h 144"/>
                <a:gd name="T24" fmla="*/ 921 w 710"/>
                <a:gd name="T25" fmla="*/ 131 h 144"/>
                <a:gd name="T26" fmla="*/ 975 w 710"/>
                <a:gd name="T27" fmla="*/ 79 h 144"/>
                <a:gd name="T28" fmla="*/ 922 w 710"/>
                <a:gd name="T29" fmla="*/ 113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0" h="144">
                  <a:moveTo>
                    <a:pt x="672" y="69"/>
                  </a:moveTo>
                  <a:cubicBezTo>
                    <a:pt x="656" y="78"/>
                    <a:pt x="511" y="120"/>
                    <a:pt x="456" y="128"/>
                  </a:cubicBezTo>
                  <a:cubicBezTo>
                    <a:pt x="401" y="137"/>
                    <a:pt x="388" y="128"/>
                    <a:pt x="348" y="127"/>
                  </a:cubicBezTo>
                  <a:cubicBezTo>
                    <a:pt x="303" y="127"/>
                    <a:pt x="271" y="119"/>
                    <a:pt x="229" y="102"/>
                  </a:cubicBezTo>
                  <a:cubicBezTo>
                    <a:pt x="208" y="93"/>
                    <a:pt x="192" y="78"/>
                    <a:pt x="169" y="65"/>
                  </a:cubicBezTo>
                  <a:cubicBezTo>
                    <a:pt x="97" y="24"/>
                    <a:pt x="30" y="6"/>
                    <a:pt x="6" y="1"/>
                  </a:cubicBezTo>
                  <a:cubicBezTo>
                    <a:pt x="0" y="0"/>
                    <a:pt x="2" y="2"/>
                    <a:pt x="7" y="3"/>
                  </a:cubicBezTo>
                  <a:cubicBezTo>
                    <a:pt x="30" y="8"/>
                    <a:pt x="88" y="34"/>
                    <a:pt x="158" y="74"/>
                  </a:cubicBezTo>
                  <a:cubicBezTo>
                    <a:pt x="180" y="86"/>
                    <a:pt x="203" y="104"/>
                    <a:pt x="223" y="113"/>
                  </a:cubicBezTo>
                  <a:cubicBezTo>
                    <a:pt x="270" y="135"/>
                    <a:pt x="312" y="142"/>
                    <a:pt x="362" y="143"/>
                  </a:cubicBezTo>
                  <a:cubicBezTo>
                    <a:pt x="436" y="144"/>
                    <a:pt x="470" y="141"/>
                    <a:pt x="520" y="126"/>
                  </a:cubicBezTo>
                  <a:cubicBezTo>
                    <a:pt x="562" y="115"/>
                    <a:pt x="562" y="115"/>
                    <a:pt x="562" y="115"/>
                  </a:cubicBezTo>
                  <a:cubicBezTo>
                    <a:pt x="606" y="103"/>
                    <a:pt x="652" y="90"/>
                    <a:pt x="671" y="80"/>
                  </a:cubicBezTo>
                  <a:cubicBezTo>
                    <a:pt x="671" y="80"/>
                    <a:pt x="698" y="55"/>
                    <a:pt x="710" y="48"/>
                  </a:cubicBezTo>
                  <a:cubicBezTo>
                    <a:pt x="683" y="66"/>
                    <a:pt x="672" y="69"/>
                    <a:pt x="672" y="69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7" name="Freeform 419">
              <a:extLst>
                <a:ext uri="{FF2B5EF4-FFF2-40B4-BE49-F238E27FC236}">
                  <a16:creationId xmlns:a16="http://schemas.microsoft.com/office/drawing/2014/main" id="{C0AFA75F-60DE-48C8-B5D2-76611715C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718"/>
              <a:ext cx="137" cy="136"/>
            </a:xfrm>
            <a:custGeom>
              <a:avLst/>
              <a:gdLst>
                <a:gd name="T0" fmla="*/ 89 w 123"/>
                <a:gd name="T1" fmla="*/ 102 h 115"/>
                <a:gd name="T2" fmla="*/ 127 w 123"/>
                <a:gd name="T3" fmla="*/ 184 h 115"/>
                <a:gd name="T4" fmla="*/ 35 w 123"/>
                <a:gd name="T5" fmla="*/ 76 h 115"/>
                <a:gd name="T6" fmla="*/ 134 w 123"/>
                <a:gd name="T7" fmla="*/ 16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3" y="69"/>
                    <a:pt x="54" y="0"/>
                    <a:pt x="25" y="46"/>
                  </a:cubicBezTo>
                  <a:cubicBezTo>
                    <a:pt x="0" y="87"/>
                    <a:pt x="69" y="104"/>
                    <a:pt x="97" y="10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8" name="Freeform 420">
              <a:extLst>
                <a:ext uri="{FF2B5EF4-FFF2-40B4-BE49-F238E27FC236}">
                  <a16:creationId xmlns:a16="http://schemas.microsoft.com/office/drawing/2014/main" id="{F37975E8-F5B4-43C0-9193-FC90616AC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1775"/>
              <a:ext cx="29" cy="34"/>
            </a:xfrm>
            <a:custGeom>
              <a:avLst/>
              <a:gdLst>
                <a:gd name="T0" fmla="*/ 3 w 26"/>
                <a:gd name="T1" fmla="*/ 27 h 29"/>
                <a:gd name="T2" fmla="*/ 15 w 26"/>
                <a:gd name="T3" fmla="*/ 0 h 29"/>
                <a:gd name="T4" fmla="*/ 26 w 26"/>
                <a:gd name="T5" fmla="*/ 4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1" y="0"/>
                  </a:cubicBezTo>
                  <a:cubicBezTo>
                    <a:pt x="26" y="8"/>
                    <a:pt x="25" y="17"/>
                    <a:pt x="19" y="2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9" name="Freeform 421">
              <a:extLst>
                <a:ext uri="{FF2B5EF4-FFF2-40B4-BE49-F238E27FC236}">
                  <a16:creationId xmlns:a16="http://schemas.microsoft.com/office/drawing/2014/main" id="{AA509416-84DF-4822-8953-894CD765D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985"/>
              <a:ext cx="25" cy="25"/>
            </a:xfrm>
            <a:custGeom>
              <a:avLst/>
              <a:gdLst>
                <a:gd name="T0" fmla="*/ 32 w 22"/>
                <a:gd name="T1" fmla="*/ 21 h 21"/>
                <a:gd name="T2" fmla="*/ 0 w 22"/>
                <a:gd name="T3" fmla="*/ 21 h 21"/>
                <a:gd name="T4" fmla="*/ 22 w 22"/>
                <a:gd name="T5" fmla="*/ 0 h 21"/>
                <a:gd name="T6" fmla="*/ 17 w 22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22" y="13"/>
                  </a:moveTo>
                  <a:cubicBezTo>
                    <a:pt x="12" y="16"/>
                    <a:pt x="7" y="21"/>
                    <a:pt x="0" y="13"/>
                  </a:cubicBezTo>
                  <a:cubicBezTo>
                    <a:pt x="5" y="6"/>
                    <a:pt x="8" y="4"/>
                    <a:pt x="15" y="0"/>
                  </a:cubicBezTo>
                  <a:cubicBezTo>
                    <a:pt x="15" y="4"/>
                    <a:pt x="14" y="7"/>
                    <a:pt x="11" y="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0" name="Freeform 422">
              <a:extLst>
                <a:ext uri="{FF2B5EF4-FFF2-40B4-BE49-F238E27FC236}">
                  <a16:creationId xmlns:a16="http://schemas.microsoft.com/office/drawing/2014/main" id="{1ABA64F4-19A5-4C19-94AD-CCBC84006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1768"/>
              <a:ext cx="90" cy="70"/>
            </a:xfrm>
            <a:custGeom>
              <a:avLst/>
              <a:gdLst>
                <a:gd name="T0" fmla="*/ 52 w 81"/>
                <a:gd name="T1" fmla="*/ 98 h 59"/>
                <a:gd name="T2" fmla="*/ 0 w 81"/>
                <a:gd name="T3" fmla="*/ 32 h 59"/>
                <a:gd name="T4" fmla="*/ 111 w 81"/>
                <a:gd name="T5" fmla="*/ 32 h 59"/>
                <a:gd name="T6" fmla="*/ 52 w 81"/>
                <a:gd name="T7" fmla="*/ 78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59">
                  <a:moveTo>
                    <a:pt x="38" y="59"/>
                  </a:moveTo>
                  <a:cubicBezTo>
                    <a:pt x="17" y="57"/>
                    <a:pt x="2" y="40"/>
                    <a:pt x="0" y="19"/>
                  </a:cubicBezTo>
                  <a:cubicBezTo>
                    <a:pt x="21" y="18"/>
                    <a:pt x="67" y="0"/>
                    <a:pt x="81" y="19"/>
                  </a:cubicBezTo>
                  <a:cubicBezTo>
                    <a:pt x="74" y="35"/>
                    <a:pt x="55" y="41"/>
                    <a:pt x="38" y="4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1" name="Freeform 423">
              <a:extLst>
                <a:ext uri="{FF2B5EF4-FFF2-40B4-BE49-F238E27FC236}">
                  <a16:creationId xmlns:a16="http://schemas.microsoft.com/office/drawing/2014/main" id="{4644A71A-CA1B-410A-A3DD-723DAB333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844"/>
              <a:ext cx="94" cy="86"/>
            </a:xfrm>
            <a:custGeom>
              <a:avLst/>
              <a:gdLst>
                <a:gd name="T0" fmla="*/ 32 w 84"/>
                <a:gd name="T1" fmla="*/ 26 h 73"/>
                <a:gd name="T2" fmla="*/ 98 w 84"/>
                <a:gd name="T3" fmla="*/ 79 h 73"/>
                <a:gd name="T4" fmla="*/ 27 w 84"/>
                <a:gd name="T5" fmla="*/ 6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73">
                  <a:moveTo>
                    <a:pt x="23" y="16"/>
                  </a:moveTo>
                  <a:cubicBezTo>
                    <a:pt x="0" y="47"/>
                    <a:pt x="57" y="73"/>
                    <a:pt x="71" y="48"/>
                  </a:cubicBezTo>
                  <a:cubicBezTo>
                    <a:pt x="84" y="26"/>
                    <a:pt x="18" y="0"/>
                    <a:pt x="19" y="4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2" name="Freeform 424">
              <a:extLst>
                <a:ext uri="{FF2B5EF4-FFF2-40B4-BE49-F238E27FC236}">
                  <a16:creationId xmlns:a16="http://schemas.microsoft.com/office/drawing/2014/main" id="{DCFB6CB8-0A53-463F-9462-25A97A83D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870"/>
              <a:ext cx="38" cy="50"/>
            </a:xfrm>
            <a:custGeom>
              <a:avLst/>
              <a:gdLst>
                <a:gd name="T0" fmla="*/ 11 w 34"/>
                <a:gd name="T1" fmla="*/ 44 h 42"/>
                <a:gd name="T2" fmla="*/ 34 w 34"/>
                <a:gd name="T3" fmla="*/ 0 h 42"/>
                <a:gd name="T4" fmla="*/ 11 w 34"/>
                <a:gd name="T5" fmla="*/ 6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2">
                  <a:moveTo>
                    <a:pt x="8" y="26"/>
                  </a:moveTo>
                  <a:cubicBezTo>
                    <a:pt x="0" y="15"/>
                    <a:pt x="5" y="1"/>
                    <a:pt x="24" y="0"/>
                  </a:cubicBezTo>
                  <a:cubicBezTo>
                    <a:pt x="34" y="18"/>
                    <a:pt x="26" y="42"/>
                    <a:pt x="8" y="3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3" name="Freeform 425">
              <a:extLst>
                <a:ext uri="{FF2B5EF4-FFF2-40B4-BE49-F238E27FC236}">
                  <a16:creationId xmlns:a16="http://schemas.microsoft.com/office/drawing/2014/main" id="{4BC128F0-1E45-416D-8C70-666A0D0AD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1853"/>
              <a:ext cx="50" cy="59"/>
            </a:xfrm>
            <a:custGeom>
              <a:avLst/>
              <a:gdLst>
                <a:gd name="T0" fmla="*/ 46 w 45"/>
                <a:gd name="T1" fmla="*/ 0 h 50"/>
                <a:gd name="T2" fmla="*/ 62 w 45"/>
                <a:gd name="T3" fmla="*/ 65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0">
                  <a:moveTo>
                    <a:pt x="33" y="0"/>
                  </a:moveTo>
                  <a:cubicBezTo>
                    <a:pt x="0" y="25"/>
                    <a:pt x="27" y="50"/>
                    <a:pt x="45" y="4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4" name="Freeform 426">
              <a:extLst>
                <a:ext uri="{FF2B5EF4-FFF2-40B4-BE49-F238E27FC236}">
                  <a16:creationId xmlns:a16="http://schemas.microsoft.com/office/drawing/2014/main" id="{2725D581-AC28-4460-AF3D-71A38A61F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978"/>
              <a:ext cx="53" cy="45"/>
            </a:xfrm>
            <a:custGeom>
              <a:avLst/>
              <a:gdLst>
                <a:gd name="T0" fmla="*/ 0 w 48"/>
                <a:gd name="T1" fmla="*/ 0 h 38"/>
                <a:gd name="T2" fmla="*/ 43 w 48"/>
                <a:gd name="T3" fmla="*/ 63 h 38"/>
                <a:gd name="T4" fmla="*/ 11 w 48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cubicBezTo>
                    <a:pt x="9" y="15"/>
                    <a:pt x="16" y="31"/>
                    <a:pt x="32" y="38"/>
                  </a:cubicBezTo>
                  <a:cubicBezTo>
                    <a:pt x="48" y="13"/>
                    <a:pt x="5" y="0"/>
                    <a:pt x="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5" name="Freeform 427">
              <a:extLst>
                <a:ext uri="{FF2B5EF4-FFF2-40B4-BE49-F238E27FC236}">
                  <a16:creationId xmlns:a16="http://schemas.microsoft.com/office/drawing/2014/main" id="{6A93CBA3-AA70-4181-BB78-23B3E728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048"/>
              <a:ext cx="10" cy="17"/>
            </a:xfrm>
            <a:custGeom>
              <a:avLst/>
              <a:gdLst>
                <a:gd name="T0" fmla="*/ 1 w 9"/>
                <a:gd name="T1" fmla="*/ 22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9"/>
                    <a:pt x="3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6" name="Freeform 428">
              <a:extLst>
                <a:ext uri="{FF2B5EF4-FFF2-40B4-BE49-F238E27FC236}">
                  <a16:creationId xmlns:a16="http://schemas.microsoft.com/office/drawing/2014/main" id="{C91D9F15-1683-425C-A58F-C00885243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087"/>
              <a:ext cx="21" cy="23"/>
            </a:xfrm>
            <a:custGeom>
              <a:avLst/>
              <a:gdLst>
                <a:gd name="T0" fmla="*/ 4 w 19"/>
                <a:gd name="T1" fmla="*/ 0 h 20"/>
                <a:gd name="T2" fmla="*/ 2 w 19"/>
                <a:gd name="T3" fmla="*/ 30 h 20"/>
                <a:gd name="T4" fmla="*/ 25 w 19"/>
                <a:gd name="T5" fmla="*/ 1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8" y="18"/>
                    <a:pt x="18" y="12"/>
                    <a:pt x="19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7" name="Line 429">
              <a:extLst>
                <a:ext uri="{FF2B5EF4-FFF2-40B4-BE49-F238E27FC236}">
                  <a16:creationId xmlns:a16="http://schemas.microsoft.com/office/drawing/2014/main" id="{1574B736-E7D6-43D3-B3B1-FD61804F8F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2" y="2145"/>
              <a:ext cx="12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8" name="Freeform 430">
              <a:extLst>
                <a:ext uri="{FF2B5EF4-FFF2-40B4-BE49-F238E27FC236}">
                  <a16:creationId xmlns:a16="http://schemas.microsoft.com/office/drawing/2014/main" id="{AAF0C265-6D5E-4765-9EEF-528A9EDA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2083"/>
              <a:ext cx="53" cy="11"/>
            </a:xfrm>
            <a:custGeom>
              <a:avLst/>
              <a:gdLst>
                <a:gd name="T0" fmla="*/ 0 w 47"/>
                <a:gd name="T1" fmla="*/ 11 h 9"/>
                <a:gd name="T2" fmla="*/ 41 w 47"/>
                <a:gd name="T3" fmla="*/ 0 h 9"/>
                <a:gd name="T4" fmla="*/ 56 w 47"/>
                <a:gd name="T5" fmla="*/ 16 h 9"/>
                <a:gd name="T6" fmla="*/ 68 w 47"/>
                <a:gd name="T7" fmla="*/ 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6"/>
                  </a:moveTo>
                  <a:cubicBezTo>
                    <a:pt x="9" y="2"/>
                    <a:pt x="18" y="6"/>
                    <a:pt x="28" y="0"/>
                  </a:cubicBezTo>
                  <a:cubicBezTo>
                    <a:pt x="30" y="3"/>
                    <a:pt x="36" y="6"/>
                    <a:pt x="39" y="9"/>
                  </a:cubicBezTo>
                  <a:cubicBezTo>
                    <a:pt x="42" y="8"/>
                    <a:pt x="45" y="6"/>
                    <a:pt x="47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19" name="Freeform 431">
              <a:extLst>
                <a:ext uri="{FF2B5EF4-FFF2-40B4-BE49-F238E27FC236}">
                  <a16:creationId xmlns:a16="http://schemas.microsoft.com/office/drawing/2014/main" id="{6B1DD833-8651-438F-83A2-ED57AA911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073"/>
              <a:ext cx="142" cy="137"/>
            </a:xfrm>
            <a:custGeom>
              <a:avLst/>
              <a:gdLst>
                <a:gd name="T0" fmla="*/ 10 w 128"/>
                <a:gd name="T1" fmla="*/ 64 h 116"/>
                <a:gd name="T2" fmla="*/ 53 w 128"/>
                <a:gd name="T3" fmla="*/ 163 h 116"/>
                <a:gd name="T4" fmla="*/ 70 w 128"/>
                <a:gd name="T5" fmla="*/ 171 h 116"/>
                <a:gd name="T6" fmla="*/ 159 w 128"/>
                <a:gd name="T7" fmla="*/ 137 h 116"/>
                <a:gd name="T8" fmla="*/ 128 w 128"/>
                <a:gd name="T9" fmla="*/ 30 h 116"/>
                <a:gd name="T10" fmla="*/ 91 w 128"/>
                <a:gd name="T11" fmla="*/ 11 h 116"/>
                <a:gd name="T12" fmla="*/ 10 w 128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7" y="39"/>
                  </a:moveTo>
                  <a:cubicBezTo>
                    <a:pt x="0" y="65"/>
                    <a:pt x="14" y="92"/>
                    <a:pt x="39" y="99"/>
                  </a:cubicBezTo>
                  <a:cubicBezTo>
                    <a:pt x="43" y="101"/>
                    <a:pt x="47" y="102"/>
                    <a:pt x="51" y="104"/>
                  </a:cubicBezTo>
                  <a:cubicBezTo>
                    <a:pt x="75" y="116"/>
                    <a:pt x="104" y="106"/>
                    <a:pt x="116" y="83"/>
                  </a:cubicBezTo>
                  <a:cubicBezTo>
                    <a:pt x="128" y="59"/>
                    <a:pt x="118" y="30"/>
                    <a:pt x="94" y="18"/>
                  </a:cubicBezTo>
                  <a:cubicBezTo>
                    <a:pt x="86" y="14"/>
                    <a:pt x="77" y="10"/>
                    <a:pt x="67" y="7"/>
                  </a:cubicBezTo>
                  <a:cubicBezTo>
                    <a:pt x="42" y="0"/>
                    <a:pt x="15" y="14"/>
                    <a:pt x="7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0" name="Line 432">
              <a:extLst>
                <a:ext uri="{FF2B5EF4-FFF2-40B4-BE49-F238E27FC236}">
                  <a16:creationId xmlns:a16="http://schemas.microsoft.com/office/drawing/2014/main" id="{760B5755-F2D9-4627-979F-59F28811E7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8" y="1761"/>
              <a:ext cx="1" cy="8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1" name="Line 433">
              <a:extLst>
                <a:ext uri="{FF2B5EF4-FFF2-40B4-BE49-F238E27FC236}">
                  <a16:creationId xmlns:a16="http://schemas.microsoft.com/office/drawing/2014/main" id="{87406B0E-8633-443E-95FC-2A935D6EAD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5" y="1652"/>
              <a:ext cx="14" cy="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2" name="Freeform 434">
              <a:extLst>
                <a:ext uri="{FF2B5EF4-FFF2-40B4-BE49-F238E27FC236}">
                  <a16:creationId xmlns:a16="http://schemas.microsoft.com/office/drawing/2014/main" id="{EFE23561-C23D-4313-83E8-292C3881F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937"/>
              <a:ext cx="65" cy="54"/>
            </a:xfrm>
            <a:custGeom>
              <a:avLst/>
              <a:gdLst>
                <a:gd name="T0" fmla="*/ 45 w 58"/>
                <a:gd name="T1" fmla="*/ 2 h 45"/>
                <a:gd name="T2" fmla="*/ 61 w 58"/>
                <a:gd name="T3" fmla="*/ 43 h 45"/>
                <a:gd name="T4" fmla="*/ 22 w 58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2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3" name="Freeform 435">
              <a:extLst>
                <a:ext uri="{FF2B5EF4-FFF2-40B4-BE49-F238E27FC236}">
                  <a16:creationId xmlns:a16="http://schemas.microsoft.com/office/drawing/2014/main" id="{4F7B3E66-D968-4613-A0D6-CF77B85EE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966"/>
              <a:ext cx="23" cy="29"/>
            </a:xfrm>
            <a:custGeom>
              <a:avLst/>
              <a:gdLst>
                <a:gd name="T0" fmla="*/ 7 w 20"/>
                <a:gd name="T1" fmla="*/ 39 h 25"/>
                <a:gd name="T2" fmla="*/ 30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4" name="Freeform 436">
              <a:extLst>
                <a:ext uri="{FF2B5EF4-FFF2-40B4-BE49-F238E27FC236}">
                  <a16:creationId xmlns:a16="http://schemas.microsoft.com/office/drawing/2014/main" id="{28501DCF-CA85-4CAF-9033-CBC9D9106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752"/>
              <a:ext cx="34" cy="35"/>
            </a:xfrm>
            <a:custGeom>
              <a:avLst/>
              <a:gdLst>
                <a:gd name="T0" fmla="*/ 39 w 31"/>
                <a:gd name="T1" fmla="*/ 30 h 29"/>
                <a:gd name="T2" fmla="*/ 35 w 31"/>
                <a:gd name="T3" fmla="*/ 51 h 29"/>
                <a:gd name="T4" fmla="*/ 12 w 31"/>
                <a:gd name="T5" fmla="*/ 2 h 29"/>
                <a:gd name="T6" fmla="*/ 35 w 31"/>
                <a:gd name="T7" fmla="*/ 3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6" y="29"/>
                  </a:cubicBezTo>
                  <a:cubicBezTo>
                    <a:pt x="8" y="27"/>
                    <a:pt x="0" y="18"/>
                    <a:pt x="9" y="2"/>
                  </a:cubicBezTo>
                  <a:cubicBezTo>
                    <a:pt x="23" y="0"/>
                    <a:pt x="22" y="7"/>
                    <a:pt x="26" y="1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5" name="Freeform 437">
              <a:extLst>
                <a:ext uri="{FF2B5EF4-FFF2-40B4-BE49-F238E27FC236}">
                  <a16:creationId xmlns:a16="http://schemas.microsoft.com/office/drawing/2014/main" id="{D5D29368-DE75-4174-9935-3F8F86522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1792"/>
              <a:ext cx="10" cy="17"/>
            </a:xfrm>
            <a:custGeom>
              <a:avLst/>
              <a:gdLst>
                <a:gd name="T0" fmla="*/ 1 w 9"/>
                <a:gd name="T1" fmla="*/ 22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3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6" name="Freeform 438">
              <a:extLst>
                <a:ext uri="{FF2B5EF4-FFF2-40B4-BE49-F238E27FC236}">
                  <a16:creationId xmlns:a16="http://schemas.microsoft.com/office/drawing/2014/main" id="{4368431C-F91A-4CA8-9282-CFD6C8AF3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647"/>
              <a:ext cx="12" cy="18"/>
            </a:xfrm>
            <a:custGeom>
              <a:avLst/>
              <a:gdLst>
                <a:gd name="T0" fmla="*/ 0 w 11"/>
                <a:gd name="T1" fmla="*/ 26 h 15"/>
                <a:gd name="T2" fmla="*/ 14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3" y="10"/>
                    <a:pt x="7" y="5"/>
                    <a:pt x="11" y="0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7" name="Freeform 439">
              <a:extLst>
                <a:ext uri="{FF2B5EF4-FFF2-40B4-BE49-F238E27FC236}">
                  <a16:creationId xmlns:a16="http://schemas.microsoft.com/office/drawing/2014/main" id="{F4EAD840-3C8E-44F7-BA95-D2A11D443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070"/>
              <a:ext cx="171" cy="177"/>
            </a:xfrm>
            <a:custGeom>
              <a:avLst/>
              <a:gdLst>
                <a:gd name="T0" fmla="*/ 42 w 154"/>
                <a:gd name="T1" fmla="*/ 45 h 149"/>
                <a:gd name="T2" fmla="*/ 9 w 154"/>
                <a:gd name="T3" fmla="*/ 175 h 149"/>
                <a:gd name="T4" fmla="*/ 48 w 154"/>
                <a:gd name="T5" fmla="*/ 233 h 149"/>
                <a:gd name="T6" fmla="*/ 152 w 154"/>
                <a:gd name="T7" fmla="*/ 230 h 149"/>
                <a:gd name="T8" fmla="*/ 209 w 154"/>
                <a:gd name="T9" fmla="*/ 145 h 149"/>
                <a:gd name="T10" fmla="*/ 211 w 154"/>
                <a:gd name="T11" fmla="*/ 126 h 149"/>
                <a:gd name="T12" fmla="*/ 205 w 154"/>
                <a:gd name="T13" fmla="*/ 96 h 149"/>
                <a:gd name="T14" fmla="*/ 205 w 154"/>
                <a:gd name="T15" fmla="*/ 91 h 149"/>
                <a:gd name="T16" fmla="*/ 159 w 154"/>
                <a:gd name="T17" fmla="*/ 17 h 149"/>
                <a:gd name="T18" fmla="*/ 42 w 154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149">
                  <a:moveTo>
                    <a:pt x="31" y="27"/>
                  </a:moveTo>
                  <a:cubicBezTo>
                    <a:pt x="10" y="46"/>
                    <a:pt x="0" y="75"/>
                    <a:pt x="6" y="104"/>
                  </a:cubicBezTo>
                  <a:cubicBezTo>
                    <a:pt x="9" y="120"/>
                    <a:pt x="20" y="133"/>
                    <a:pt x="35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7" y="109"/>
                    <a:pt x="152" y="87"/>
                  </a:cubicBezTo>
                  <a:cubicBezTo>
                    <a:pt x="153" y="83"/>
                    <a:pt x="154" y="79"/>
                    <a:pt x="154" y="75"/>
                  </a:cubicBezTo>
                  <a:cubicBezTo>
                    <a:pt x="154" y="68"/>
                    <a:pt x="152" y="62"/>
                    <a:pt x="150" y="57"/>
                  </a:cubicBezTo>
                  <a:cubicBezTo>
                    <a:pt x="150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7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8" name="Freeform 440">
              <a:extLst>
                <a:ext uri="{FF2B5EF4-FFF2-40B4-BE49-F238E27FC236}">
                  <a16:creationId xmlns:a16="http://schemas.microsoft.com/office/drawing/2014/main" id="{C6CCF597-C931-4F6B-AAEB-1D27A5143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080"/>
              <a:ext cx="66" cy="102"/>
            </a:xfrm>
            <a:custGeom>
              <a:avLst/>
              <a:gdLst>
                <a:gd name="T0" fmla="*/ 80 w 60"/>
                <a:gd name="T1" fmla="*/ 84 h 86"/>
                <a:gd name="T2" fmla="*/ 28 w 60"/>
                <a:gd name="T3" fmla="*/ 98 h 86"/>
                <a:gd name="T4" fmla="*/ 48 w 60"/>
                <a:gd name="T5" fmla="*/ 120 h 86"/>
                <a:gd name="T6" fmla="*/ 37 w 6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6">
                  <a:moveTo>
                    <a:pt x="60" y="51"/>
                  </a:moveTo>
                  <a:cubicBezTo>
                    <a:pt x="47" y="49"/>
                    <a:pt x="32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29" name="Freeform 441">
              <a:extLst>
                <a:ext uri="{FF2B5EF4-FFF2-40B4-BE49-F238E27FC236}">
                  <a16:creationId xmlns:a16="http://schemas.microsoft.com/office/drawing/2014/main" id="{B3A31FF6-2427-4BB5-AC50-EF512B097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082"/>
              <a:ext cx="93" cy="121"/>
            </a:xfrm>
            <a:custGeom>
              <a:avLst/>
              <a:gdLst>
                <a:gd name="T0" fmla="*/ 96 w 83"/>
                <a:gd name="T1" fmla="*/ 62 h 102"/>
                <a:gd name="T2" fmla="*/ 96 w 83"/>
                <a:gd name="T3" fmla="*/ 89 h 102"/>
                <a:gd name="T4" fmla="*/ 63 w 83"/>
                <a:gd name="T5" fmla="*/ 2 h 102"/>
                <a:gd name="T6" fmla="*/ 54 w 83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2">
                  <a:moveTo>
                    <a:pt x="69" y="37"/>
                  </a:moveTo>
                  <a:cubicBezTo>
                    <a:pt x="0" y="0"/>
                    <a:pt x="29" y="102"/>
                    <a:pt x="69" y="53"/>
                  </a:cubicBezTo>
                  <a:cubicBezTo>
                    <a:pt x="83" y="36"/>
                    <a:pt x="70" y="4"/>
                    <a:pt x="45" y="2"/>
                  </a:cubicBezTo>
                  <a:cubicBezTo>
                    <a:pt x="16" y="1"/>
                    <a:pt x="1" y="48"/>
                    <a:pt x="38" y="5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0" name="Freeform 442">
              <a:extLst>
                <a:ext uri="{FF2B5EF4-FFF2-40B4-BE49-F238E27FC236}">
                  <a16:creationId xmlns:a16="http://schemas.microsoft.com/office/drawing/2014/main" id="{0EB23CAD-E800-47BD-8254-BD4804173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2156"/>
              <a:ext cx="113" cy="67"/>
            </a:xfrm>
            <a:custGeom>
              <a:avLst/>
              <a:gdLst>
                <a:gd name="T0" fmla="*/ 67 w 101"/>
                <a:gd name="T1" fmla="*/ 19 h 57"/>
                <a:gd name="T2" fmla="*/ 94 w 101"/>
                <a:gd name="T3" fmla="*/ 7 h 57"/>
                <a:gd name="T4" fmla="*/ 84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7" y="4"/>
                  </a:cubicBezTo>
                  <a:cubicBezTo>
                    <a:pt x="62" y="0"/>
                    <a:pt x="60" y="2"/>
                    <a:pt x="60" y="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1" name="Freeform 443">
              <a:extLst>
                <a:ext uri="{FF2B5EF4-FFF2-40B4-BE49-F238E27FC236}">
                  <a16:creationId xmlns:a16="http://schemas.microsoft.com/office/drawing/2014/main" id="{085E741C-4234-4E4E-B744-7B399DE50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189"/>
              <a:ext cx="22" cy="4"/>
            </a:xfrm>
            <a:custGeom>
              <a:avLst/>
              <a:gdLst>
                <a:gd name="T0" fmla="*/ 0 w 20"/>
                <a:gd name="T1" fmla="*/ 0 h 4"/>
                <a:gd name="T2" fmla="*/ 26 w 20"/>
                <a:gd name="T3" fmla="*/ 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2" name="Freeform 444">
              <a:extLst>
                <a:ext uri="{FF2B5EF4-FFF2-40B4-BE49-F238E27FC236}">
                  <a16:creationId xmlns:a16="http://schemas.microsoft.com/office/drawing/2014/main" id="{84FDF815-6B4A-414F-8707-7B087C6D1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179"/>
              <a:ext cx="175" cy="125"/>
            </a:xfrm>
            <a:custGeom>
              <a:avLst/>
              <a:gdLst>
                <a:gd name="T0" fmla="*/ 93 w 158"/>
                <a:gd name="T1" fmla="*/ 27 h 105"/>
                <a:gd name="T2" fmla="*/ 87 w 158"/>
                <a:gd name="T3" fmla="*/ 36 h 105"/>
                <a:gd name="T4" fmla="*/ 60 w 158"/>
                <a:gd name="T5" fmla="*/ 35 h 105"/>
                <a:gd name="T6" fmla="*/ 4 w 158"/>
                <a:gd name="T7" fmla="*/ 121 h 105"/>
                <a:gd name="T8" fmla="*/ 20 w 158"/>
                <a:gd name="T9" fmla="*/ 177 h 105"/>
                <a:gd name="T10" fmla="*/ 195 w 158"/>
                <a:gd name="T11" fmla="*/ 177 h 105"/>
                <a:gd name="T12" fmla="*/ 185 w 158"/>
                <a:gd name="T13" fmla="*/ 42 h 105"/>
                <a:gd name="T14" fmla="*/ 93 w 158"/>
                <a:gd name="T15" fmla="*/ 27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9" y="16"/>
                  </a:moveTo>
                  <a:cubicBezTo>
                    <a:pt x="67" y="18"/>
                    <a:pt x="65" y="19"/>
                    <a:pt x="64" y="21"/>
                  </a:cubicBezTo>
                  <a:cubicBezTo>
                    <a:pt x="57" y="19"/>
                    <a:pt x="51" y="18"/>
                    <a:pt x="44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6" y="84"/>
                    <a:pt x="9" y="95"/>
                    <a:pt x="14" y="105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20" y="3"/>
                    <a:pt x="89" y="0"/>
                    <a:pt x="69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3" name="Freeform 445">
              <a:extLst>
                <a:ext uri="{FF2B5EF4-FFF2-40B4-BE49-F238E27FC236}">
                  <a16:creationId xmlns:a16="http://schemas.microsoft.com/office/drawing/2014/main" id="{A2B7BCD0-D366-4146-AEEE-468A5FBF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2171"/>
              <a:ext cx="216" cy="133"/>
            </a:xfrm>
            <a:custGeom>
              <a:avLst/>
              <a:gdLst>
                <a:gd name="T0" fmla="*/ 154 w 194"/>
                <a:gd name="T1" fmla="*/ 1 h 112"/>
                <a:gd name="T2" fmla="*/ 112 w 194"/>
                <a:gd name="T3" fmla="*/ 12 h 112"/>
                <a:gd name="T4" fmla="*/ 97 w 194"/>
                <a:gd name="T5" fmla="*/ 14 h 112"/>
                <a:gd name="T6" fmla="*/ 0 w 194"/>
                <a:gd name="T7" fmla="*/ 143 h 112"/>
                <a:gd name="T8" fmla="*/ 0 w 194"/>
                <a:gd name="T9" fmla="*/ 144 h 112"/>
                <a:gd name="T10" fmla="*/ 4 w 194"/>
                <a:gd name="T11" fmla="*/ 188 h 112"/>
                <a:gd name="T12" fmla="*/ 245 w 194"/>
                <a:gd name="T13" fmla="*/ 188 h 112"/>
                <a:gd name="T14" fmla="*/ 256 w 194"/>
                <a:gd name="T15" fmla="*/ 81 h 112"/>
                <a:gd name="T16" fmla="*/ 154 w 194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12">
                  <a:moveTo>
                    <a:pt x="111" y="1"/>
                  </a:moveTo>
                  <a:cubicBezTo>
                    <a:pt x="100" y="0"/>
                    <a:pt x="90" y="2"/>
                    <a:pt x="82" y="7"/>
                  </a:cubicBezTo>
                  <a:cubicBezTo>
                    <a:pt x="78" y="8"/>
                    <a:pt x="74" y="8"/>
                    <a:pt x="70" y="8"/>
                  </a:cubicBezTo>
                  <a:cubicBezTo>
                    <a:pt x="29" y="16"/>
                    <a:pt x="0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1" y="104"/>
                    <a:pt x="4" y="112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92"/>
                    <a:pt x="194" y="69"/>
                    <a:pt x="186" y="48"/>
                  </a:cubicBezTo>
                  <a:cubicBezTo>
                    <a:pt x="179" y="30"/>
                    <a:pt x="160" y="7"/>
                    <a:pt x="111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4" name="Freeform 446">
              <a:extLst>
                <a:ext uri="{FF2B5EF4-FFF2-40B4-BE49-F238E27FC236}">
                  <a16:creationId xmlns:a16="http://schemas.microsoft.com/office/drawing/2014/main" id="{F8E925FB-393A-48AD-8B15-FF6DD5AE51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7" y="2193"/>
              <a:ext cx="122" cy="111"/>
            </a:xfrm>
            <a:custGeom>
              <a:avLst/>
              <a:gdLst>
                <a:gd name="T0" fmla="*/ 125 w 110"/>
                <a:gd name="T1" fmla="*/ 130 h 93"/>
                <a:gd name="T2" fmla="*/ 129 w 110"/>
                <a:gd name="T3" fmla="*/ 112 h 93"/>
                <a:gd name="T4" fmla="*/ 125 w 110"/>
                <a:gd name="T5" fmla="*/ 130 h 93"/>
                <a:gd name="T6" fmla="*/ 116 w 110"/>
                <a:gd name="T7" fmla="*/ 25 h 93"/>
                <a:gd name="T8" fmla="*/ 47 w 110"/>
                <a:gd name="T9" fmla="*/ 10 h 93"/>
                <a:gd name="T10" fmla="*/ 1 w 110"/>
                <a:gd name="T11" fmla="*/ 82 h 93"/>
                <a:gd name="T12" fmla="*/ 0 w 110"/>
                <a:gd name="T13" fmla="*/ 97 h 93"/>
                <a:gd name="T14" fmla="*/ 9 w 110"/>
                <a:gd name="T15" fmla="*/ 134 h 93"/>
                <a:gd name="T16" fmla="*/ 4 w 110"/>
                <a:gd name="T17" fmla="*/ 152 h 93"/>
                <a:gd name="T18" fmla="*/ 4 w 110"/>
                <a:gd name="T19" fmla="*/ 158 h 93"/>
                <a:gd name="T20" fmla="*/ 142 w 110"/>
                <a:gd name="T21" fmla="*/ 158 h 93"/>
                <a:gd name="T22" fmla="*/ 135 w 110"/>
                <a:gd name="T23" fmla="*/ 54 h 93"/>
                <a:gd name="T24" fmla="*/ 116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2" y="76"/>
                  </a:moveTo>
                  <a:cubicBezTo>
                    <a:pt x="93" y="73"/>
                    <a:pt x="95" y="70"/>
                    <a:pt x="95" y="66"/>
                  </a:cubicBezTo>
                  <a:cubicBezTo>
                    <a:pt x="95" y="69"/>
                    <a:pt x="93" y="73"/>
                    <a:pt x="92" y="76"/>
                  </a:cubicBezTo>
                  <a:moveTo>
                    <a:pt x="86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1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6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2" y="19"/>
                    <a:pt x="86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5" name="Freeform 447">
              <a:extLst>
                <a:ext uri="{FF2B5EF4-FFF2-40B4-BE49-F238E27FC236}">
                  <a16:creationId xmlns:a16="http://schemas.microsoft.com/office/drawing/2014/main" id="{116CFDC8-FB42-4F2B-9CEC-AEECDC587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233"/>
              <a:ext cx="8" cy="10"/>
            </a:xfrm>
            <a:custGeom>
              <a:avLst/>
              <a:gdLst>
                <a:gd name="T0" fmla="*/ 0 w 7"/>
                <a:gd name="T1" fmla="*/ 1 h 9"/>
                <a:gd name="T2" fmla="*/ 3 w 7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1"/>
                  </a:moveTo>
                  <a:cubicBezTo>
                    <a:pt x="6" y="0"/>
                    <a:pt x="7" y="4"/>
                    <a:pt x="3" y="9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6" name="Freeform 448">
              <a:extLst>
                <a:ext uri="{FF2B5EF4-FFF2-40B4-BE49-F238E27FC236}">
                  <a16:creationId xmlns:a16="http://schemas.microsoft.com/office/drawing/2014/main" id="{49B46BA1-610F-45E3-BE7B-A6E4AF7DB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847"/>
              <a:ext cx="4" cy="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3"/>
                    <a:pt x="2" y="3"/>
                    <a:pt x="4" y="0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7" name="Freeform 449">
              <a:extLst>
                <a:ext uri="{FF2B5EF4-FFF2-40B4-BE49-F238E27FC236}">
                  <a16:creationId xmlns:a16="http://schemas.microsoft.com/office/drawing/2014/main" id="{9FC807BA-8E45-48C9-9808-771458009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099"/>
              <a:ext cx="3" cy="7"/>
            </a:xfrm>
            <a:custGeom>
              <a:avLst/>
              <a:gdLst>
                <a:gd name="T0" fmla="*/ 0 w 2"/>
                <a:gd name="T1" fmla="*/ 0 h 6"/>
                <a:gd name="T2" fmla="*/ 8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8" name="Freeform 450">
              <a:extLst>
                <a:ext uri="{FF2B5EF4-FFF2-40B4-BE49-F238E27FC236}">
                  <a16:creationId xmlns:a16="http://schemas.microsoft.com/office/drawing/2014/main" id="{61063A99-2440-40F5-8977-B1153BFAA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171"/>
              <a:ext cx="17" cy="11"/>
            </a:xfrm>
            <a:custGeom>
              <a:avLst/>
              <a:gdLst>
                <a:gd name="T0" fmla="*/ 0 w 15"/>
                <a:gd name="T1" fmla="*/ 16 h 9"/>
                <a:gd name="T2" fmla="*/ 22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39" name="Freeform 451">
              <a:extLst>
                <a:ext uri="{FF2B5EF4-FFF2-40B4-BE49-F238E27FC236}">
                  <a16:creationId xmlns:a16="http://schemas.microsoft.com/office/drawing/2014/main" id="{39E9AFF2-A8FB-42A1-B717-A288C01E1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2151"/>
              <a:ext cx="18" cy="15"/>
            </a:xfrm>
            <a:custGeom>
              <a:avLst/>
              <a:gdLst>
                <a:gd name="T0" fmla="*/ 2 w 16"/>
                <a:gd name="T1" fmla="*/ 17 h 13"/>
                <a:gd name="T2" fmla="*/ 2 w 16"/>
                <a:gd name="T3" fmla="*/ 7 h 13"/>
                <a:gd name="T4" fmla="*/ 23 w 16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0" name="Freeform 452">
              <a:extLst>
                <a:ext uri="{FF2B5EF4-FFF2-40B4-BE49-F238E27FC236}">
                  <a16:creationId xmlns:a16="http://schemas.microsoft.com/office/drawing/2014/main" id="{751FFA0E-A018-49AC-AE98-323AB64F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2093"/>
              <a:ext cx="10" cy="6"/>
            </a:xfrm>
            <a:custGeom>
              <a:avLst/>
              <a:gdLst>
                <a:gd name="T0" fmla="*/ 8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1" name="Freeform 453">
              <a:extLst>
                <a:ext uri="{FF2B5EF4-FFF2-40B4-BE49-F238E27FC236}">
                  <a16:creationId xmlns:a16="http://schemas.microsoft.com/office/drawing/2014/main" id="{F5C7B74F-9914-4D65-8E42-37C22F8FE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1878"/>
              <a:ext cx="34" cy="38"/>
            </a:xfrm>
            <a:custGeom>
              <a:avLst/>
              <a:gdLst>
                <a:gd name="T0" fmla="*/ 4 w 31"/>
                <a:gd name="T1" fmla="*/ 8 h 32"/>
                <a:gd name="T2" fmla="*/ 30 w 31"/>
                <a:gd name="T3" fmla="*/ 36 h 32"/>
                <a:gd name="T4" fmla="*/ 14 w 31"/>
                <a:gd name="T5" fmla="*/ 1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2">
                  <a:moveTo>
                    <a:pt x="4" y="5"/>
                  </a:moveTo>
                  <a:cubicBezTo>
                    <a:pt x="0" y="16"/>
                    <a:pt x="14" y="32"/>
                    <a:pt x="23" y="21"/>
                  </a:cubicBezTo>
                  <a:cubicBezTo>
                    <a:pt x="31" y="12"/>
                    <a:pt x="20" y="0"/>
                    <a:pt x="11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2" name="Freeform 454">
              <a:extLst>
                <a:ext uri="{FF2B5EF4-FFF2-40B4-BE49-F238E27FC236}">
                  <a16:creationId xmlns:a16="http://schemas.microsoft.com/office/drawing/2014/main" id="{B111824F-AE3A-4835-A25D-56139AD56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1879"/>
              <a:ext cx="4" cy="5"/>
            </a:xfrm>
            <a:custGeom>
              <a:avLst/>
              <a:gdLst>
                <a:gd name="T0" fmla="*/ 4 w 4"/>
                <a:gd name="T1" fmla="*/ 8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2" y="4"/>
                    <a:pt x="0" y="3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3" name="Freeform 455">
              <a:extLst>
                <a:ext uri="{FF2B5EF4-FFF2-40B4-BE49-F238E27FC236}">
                  <a16:creationId xmlns:a16="http://schemas.microsoft.com/office/drawing/2014/main" id="{61C3A952-CCDE-4AFA-9194-1EA6458B5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866"/>
              <a:ext cx="10" cy="6"/>
            </a:xfrm>
            <a:custGeom>
              <a:avLst/>
              <a:gdLst>
                <a:gd name="T0" fmla="*/ 0 w 9"/>
                <a:gd name="T1" fmla="*/ 0 h 5"/>
                <a:gd name="T2" fmla="*/ 12 w 9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4"/>
                    <a:pt x="5" y="5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4" name="Freeform 456">
              <a:extLst>
                <a:ext uri="{FF2B5EF4-FFF2-40B4-BE49-F238E27FC236}">
                  <a16:creationId xmlns:a16="http://schemas.microsoft.com/office/drawing/2014/main" id="{BD019AE4-1AEE-4C32-955A-5CA4F5A6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767"/>
              <a:ext cx="55" cy="58"/>
            </a:xfrm>
            <a:custGeom>
              <a:avLst/>
              <a:gdLst>
                <a:gd name="T0" fmla="*/ 36 w 50"/>
                <a:gd name="T1" fmla="*/ 24 h 49"/>
                <a:gd name="T2" fmla="*/ 62 w 50"/>
                <a:gd name="T3" fmla="*/ 44 h 49"/>
                <a:gd name="T4" fmla="*/ 24 w 50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50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5" name="Freeform 457">
              <a:extLst>
                <a:ext uri="{FF2B5EF4-FFF2-40B4-BE49-F238E27FC236}">
                  <a16:creationId xmlns:a16="http://schemas.microsoft.com/office/drawing/2014/main" id="{43563842-7E06-47D1-AA23-C5CB5D315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792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2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6" name="Freeform 458">
              <a:extLst>
                <a:ext uri="{FF2B5EF4-FFF2-40B4-BE49-F238E27FC236}">
                  <a16:creationId xmlns:a16="http://schemas.microsoft.com/office/drawing/2014/main" id="{F7516CCF-0026-4E9B-9E80-A5929F017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1998"/>
              <a:ext cx="7" cy="13"/>
            </a:xfrm>
            <a:custGeom>
              <a:avLst/>
              <a:gdLst>
                <a:gd name="T0" fmla="*/ 0 w 7"/>
                <a:gd name="T1" fmla="*/ 18 h 11"/>
                <a:gd name="T2" fmla="*/ 7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3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7" name="Freeform 459">
              <a:extLst>
                <a:ext uri="{FF2B5EF4-FFF2-40B4-BE49-F238E27FC236}">
                  <a16:creationId xmlns:a16="http://schemas.microsoft.com/office/drawing/2014/main" id="{685CA621-8D1D-4727-863E-CE4B1F19D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208"/>
              <a:ext cx="101" cy="96"/>
            </a:xfrm>
            <a:custGeom>
              <a:avLst/>
              <a:gdLst>
                <a:gd name="T0" fmla="*/ 24 w 91"/>
                <a:gd name="T1" fmla="*/ 32 h 81"/>
                <a:gd name="T2" fmla="*/ 8 w 91"/>
                <a:gd name="T3" fmla="*/ 97 h 81"/>
                <a:gd name="T4" fmla="*/ 26 w 91"/>
                <a:gd name="T5" fmla="*/ 135 h 81"/>
                <a:gd name="T6" fmla="*/ 97 w 91"/>
                <a:gd name="T7" fmla="*/ 135 h 81"/>
                <a:gd name="T8" fmla="*/ 108 w 91"/>
                <a:gd name="T9" fmla="*/ 124 h 81"/>
                <a:gd name="T10" fmla="*/ 108 w 91"/>
                <a:gd name="T11" fmla="*/ 45 h 81"/>
                <a:gd name="T12" fmla="*/ 24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8" y="19"/>
                  </a:moveTo>
                  <a:cubicBezTo>
                    <a:pt x="5" y="28"/>
                    <a:pt x="0" y="44"/>
                    <a:pt x="5" y="58"/>
                  </a:cubicBezTo>
                  <a:cubicBezTo>
                    <a:pt x="8" y="69"/>
                    <a:pt x="13" y="76"/>
                    <a:pt x="19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8" y="75"/>
                  </a:cubicBezTo>
                  <a:cubicBezTo>
                    <a:pt x="91" y="62"/>
                    <a:pt x="91" y="41"/>
                    <a:pt x="78" y="27"/>
                  </a:cubicBezTo>
                  <a:cubicBezTo>
                    <a:pt x="51" y="0"/>
                    <a:pt x="25" y="14"/>
                    <a:pt x="18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8" name="Freeform 460">
              <a:extLst>
                <a:ext uri="{FF2B5EF4-FFF2-40B4-BE49-F238E27FC236}">
                  <a16:creationId xmlns:a16="http://schemas.microsoft.com/office/drawing/2014/main" id="{AA688B42-EFE6-4E97-9D78-6C472F1E11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18" y="2100"/>
              <a:ext cx="109" cy="116"/>
            </a:xfrm>
            <a:custGeom>
              <a:avLst/>
              <a:gdLst>
                <a:gd name="T0" fmla="*/ 72 w 98"/>
                <a:gd name="T1" fmla="*/ 45 h 98"/>
                <a:gd name="T2" fmla="*/ 80 w 98"/>
                <a:gd name="T3" fmla="*/ 51 h 98"/>
                <a:gd name="T4" fmla="*/ 72 w 98"/>
                <a:gd name="T5" fmla="*/ 45 h 98"/>
                <a:gd name="T6" fmla="*/ 37 w 98"/>
                <a:gd name="T7" fmla="*/ 18 h 98"/>
                <a:gd name="T8" fmla="*/ 2 w 98"/>
                <a:gd name="T9" fmla="*/ 98 h 98"/>
                <a:gd name="T10" fmla="*/ 46 w 98"/>
                <a:gd name="T11" fmla="*/ 154 h 98"/>
                <a:gd name="T12" fmla="*/ 102 w 98"/>
                <a:gd name="T13" fmla="*/ 120 h 98"/>
                <a:gd name="T14" fmla="*/ 126 w 98"/>
                <a:gd name="T15" fmla="*/ 98 h 98"/>
                <a:gd name="T16" fmla="*/ 135 w 98"/>
                <a:gd name="T17" fmla="*/ 66 h 98"/>
                <a:gd name="T18" fmla="*/ 112 w 98"/>
                <a:gd name="T19" fmla="*/ 18 h 98"/>
                <a:gd name="T20" fmla="*/ 37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2" y="27"/>
                  </a:moveTo>
                  <a:cubicBezTo>
                    <a:pt x="54" y="28"/>
                    <a:pt x="56" y="29"/>
                    <a:pt x="58" y="30"/>
                  </a:cubicBezTo>
                  <a:cubicBezTo>
                    <a:pt x="56" y="29"/>
                    <a:pt x="55" y="28"/>
                    <a:pt x="52" y="27"/>
                  </a:cubicBezTo>
                  <a:moveTo>
                    <a:pt x="27" y="11"/>
                  </a:moveTo>
                  <a:cubicBezTo>
                    <a:pt x="9" y="22"/>
                    <a:pt x="0" y="41"/>
                    <a:pt x="2" y="59"/>
                  </a:cubicBezTo>
                  <a:cubicBezTo>
                    <a:pt x="4" y="75"/>
                    <a:pt x="16" y="88"/>
                    <a:pt x="33" y="93"/>
                  </a:cubicBezTo>
                  <a:cubicBezTo>
                    <a:pt x="51" y="98"/>
                    <a:pt x="69" y="89"/>
                    <a:pt x="75" y="72"/>
                  </a:cubicBezTo>
                  <a:cubicBezTo>
                    <a:pt x="82" y="69"/>
                    <a:pt x="88" y="65"/>
                    <a:pt x="92" y="59"/>
                  </a:cubicBezTo>
                  <a:cubicBezTo>
                    <a:pt x="96" y="53"/>
                    <a:pt x="98" y="46"/>
                    <a:pt x="98" y="40"/>
                  </a:cubicBezTo>
                  <a:cubicBezTo>
                    <a:pt x="98" y="29"/>
                    <a:pt x="92" y="18"/>
                    <a:pt x="82" y="11"/>
                  </a:cubicBezTo>
                  <a:cubicBezTo>
                    <a:pt x="66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49" name="Freeform 461">
              <a:extLst>
                <a:ext uri="{FF2B5EF4-FFF2-40B4-BE49-F238E27FC236}">
                  <a16:creationId xmlns:a16="http://schemas.microsoft.com/office/drawing/2014/main" id="{442F8D91-3CC5-4D80-9314-AABC65533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976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0" name="Freeform 462">
              <a:extLst>
                <a:ext uri="{FF2B5EF4-FFF2-40B4-BE49-F238E27FC236}">
                  <a16:creationId xmlns:a16="http://schemas.microsoft.com/office/drawing/2014/main" id="{3A3B6DE2-34D5-468F-9A75-C06F82B5F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1792"/>
              <a:ext cx="24" cy="24"/>
            </a:xfrm>
            <a:custGeom>
              <a:avLst/>
              <a:gdLst>
                <a:gd name="T0" fmla="*/ 9 w 21"/>
                <a:gd name="T1" fmla="*/ 17 h 21"/>
                <a:gd name="T2" fmla="*/ 11 w 21"/>
                <a:gd name="T3" fmla="*/ 0 h 21"/>
                <a:gd name="T4" fmla="*/ 25 w 21"/>
                <a:gd name="T5" fmla="*/ 31 h 21"/>
                <a:gd name="T6" fmla="*/ 11 w 21"/>
                <a:gd name="T7" fmla="*/ 1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6" y="11"/>
                  </a:moveTo>
                  <a:cubicBezTo>
                    <a:pt x="5" y="7"/>
                    <a:pt x="0" y="4"/>
                    <a:pt x="8" y="0"/>
                  </a:cubicBezTo>
                  <a:cubicBezTo>
                    <a:pt x="18" y="4"/>
                    <a:pt x="21" y="12"/>
                    <a:pt x="17" y="21"/>
                  </a:cubicBezTo>
                  <a:cubicBezTo>
                    <a:pt x="6" y="21"/>
                    <a:pt x="9" y="16"/>
                    <a:pt x="8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1" name="Freeform 463">
              <a:extLst>
                <a:ext uri="{FF2B5EF4-FFF2-40B4-BE49-F238E27FC236}">
                  <a16:creationId xmlns:a16="http://schemas.microsoft.com/office/drawing/2014/main" id="{E56BC470-A2B7-42E4-B5BE-CB2C1F866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781"/>
              <a:ext cx="10" cy="2"/>
            </a:xfrm>
            <a:custGeom>
              <a:avLst/>
              <a:gdLst>
                <a:gd name="T0" fmla="*/ 0 w 9"/>
                <a:gd name="T1" fmla="*/ 2 h 2"/>
                <a:gd name="T2" fmla="*/ 1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2" name="Freeform 464">
              <a:extLst>
                <a:ext uri="{FF2B5EF4-FFF2-40B4-BE49-F238E27FC236}">
                  <a16:creationId xmlns:a16="http://schemas.microsoft.com/office/drawing/2014/main" id="{F6A7027A-F44A-4B06-8BC5-D9B8D46E0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" y="1773"/>
              <a:ext cx="23" cy="15"/>
            </a:xfrm>
            <a:custGeom>
              <a:avLst/>
              <a:gdLst>
                <a:gd name="T0" fmla="*/ 1 w 21"/>
                <a:gd name="T1" fmla="*/ 2 h 13"/>
                <a:gd name="T2" fmla="*/ 4 w 21"/>
                <a:gd name="T3" fmla="*/ 17 h 13"/>
                <a:gd name="T4" fmla="*/ 26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4" y="11"/>
                  </a:cubicBezTo>
                  <a:cubicBezTo>
                    <a:pt x="14" y="13"/>
                    <a:pt x="21" y="9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3" name="Freeform 465">
              <a:extLst>
                <a:ext uri="{FF2B5EF4-FFF2-40B4-BE49-F238E27FC236}">
                  <a16:creationId xmlns:a16="http://schemas.microsoft.com/office/drawing/2014/main" id="{384D9982-72AC-4635-AD66-85FE195A7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1800"/>
              <a:ext cx="6" cy="5"/>
            </a:xfrm>
            <a:custGeom>
              <a:avLst/>
              <a:gdLst>
                <a:gd name="T0" fmla="*/ 0 w 6"/>
                <a:gd name="T1" fmla="*/ 8 h 4"/>
                <a:gd name="T2" fmla="*/ 6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4" name="Freeform 466">
              <a:extLst>
                <a:ext uri="{FF2B5EF4-FFF2-40B4-BE49-F238E27FC236}">
                  <a16:creationId xmlns:a16="http://schemas.microsoft.com/office/drawing/2014/main" id="{40E1BBE5-66A1-4581-824B-47064CF71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1940"/>
              <a:ext cx="25" cy="22"/>
            </a:xfrm>
            <a:custGeom>
              <a:avLst/>
              <a:gdLst>
                <a:gd name="T0" fmla="*/ 11 w 22"/>
                <a:gd name="T1" fmla="*/ 27 h 19"/>
                <a:gd name="T2" fmla="*/ 1 w 22"/>
                <a:gd name="T3" fmla="*/ 27 h 19"/>
                <a:gd name="T4" fmla="*/ 32 w 22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8" y="17"/>
                  </a:moveTo>
                  <a:cubicBezTo>
                    <a:pt x="5" y="19"/>
                    <a:pt x="3" y="19"/>
                    <a:pt x="1" y="17"/>
                  </a:cubicBezTo>
                  <a:cubicBezTo>
                    <a:pt x="0" y="4"/>
                    <a:pt x="9" y="0"/>
                    <a:pt x="22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5" name="Freeform 467">
              <a:extLst>
                <a:ext uri="{FF2B5EF4-FFF2-40B4-BE49-F238E27FC236}">
                  <a16:creationId xmlns:a16="http://schemas.microsoft.com/office/drawing/2014/main" id="{D0F6E700-AF61-44BE-826A-2AECE79CE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1981"/>
              <a:ext cx="8" cy="6"/>
            </a:xfrm>
            <a:custGeom>
              <a:avLst/>
              <a:gdLst>
                <a:gd name="T0" fmla="*/ 10 w 7"/>
                <a:gd name="T1" fmla="*/ 8 h 5"/>
                <a:gd name="T2" fmla="*/ 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6" name="Freeform 468">
              <a:extLst>
                <a:ext uri="{FF2B5EF4-FFF2-40B4-BE49-F238E27FC236}">
                  <a16:creationId xmlns:a16="http://schemas.microsoft.com/office/drawing/2014/main" id="{F3562041-0205-43DE-9777-7BA7AEE3D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099"/>
              <a:ext cx="22" cy="29"/>
            </a:xfrm>
            <a:custGeom>
              <a:avLst/>
              <a:gdLst>
                <a:gd name="T0" fmla="*/ 26 w 20"/>
                <a:gd name="T1" fmla="*/ 39 h 25"/>
                <a:gd name="T2" fmla="*/ 0 w 20"/>
                <a:gd name="T3" fmla="*/ 10 h 25"/>
                <a:gd name="T4" fmla="*/ 22 w 20"/>
                <a:gd name="T5" fmla="*/ 1 h 25"/>
                <a:gd name="T6" fmla="*/ 22 w 20"/>
                <a:gd name="T7" fmla="*/ 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6" y="1"/>
                    <a:pt x="8" y="0"/>
                    <a:pt x="16" y="1"/>
                  </a:cubicBezTo>
                  <a:cubicBezTo>
                    <a:pt x="18" y="3"/>
                    <a:pt x="18" y="5"/>
                    <a:pt x="16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7" name="Freeform 469">
              <a:extLst>
                <a:ext uri="{FF2B5EF4-FFF2-40B4-BE49-F238E27FC236}">
                  <a16:creationId xmlns:a16="http://schemas.microsoft.com/office/drawing/2014/main" id="{9D888F84-15A3-4E16-B451-E4BDF6A61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046"/>
              <a:ext cx="8" cy="6"/>
            </a:xfrm>
            <a:custGeom>
              <a:avLst/>
              <a:gdLst>
                <a:gd name="T0" fmla="*/ 0 w 7"/>
                <a:gd name="T1" fmla="*/ 8 h 5"/>
                <a:gd name="T2" fmla="*/ 1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8" name="Freeform 470">
              <a:extLst>
                <a:ext uri="{FF2B5EF4-FFF2-40B4-BE49-F238E27FC236}">
                  <a16:creationId xmlns:a16="http://schemas.microsoft.com/office/drawing/2014/main" id="{37AC9830-7864-4096-AC9D-29F870A6F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197"/>
              <a:ext cx="125" cy="107"/>
            </a:xfrm>
            <a:custGeom>
              <a:avLst/>
              <a:gdLst>
                <a:gd name="T0" fmla="*/ 123 w 112"/>
                <a:gd name="T1" fmla="*/ 20 h 90"/>
                <a:gd name="T2" fmla="*/ 8 w 112"/>
                <a:gd name="T3" fmla="*/ 76 h 90"/>
                <a:gd name="T4" fmla="*/ 17 w 112"/>
                <a:gd name="T5" fmla="*/ 137 h 90"/>
                <a:gd name="T6" fmla="*/ 29 w 112"/>
                <a:gd name="T7" fmla="*/ 151 h 90"/>
                <a:gd name="T8" fmla="*/ 104 w 112"/>
                <a:gd name="T9" fmla="*/ 151 h 90"/>
                <a:gd name="T10" fmla="*/ 110 w 112"/>
                <a:gd name="T11" fmla="*/ 144 h 90"/>
                <a:gd name="T12" fmla="*/ 122 w 112"/>
                <a:gd name="T13" fmla="*/ 130 h 90"/>
                <a:gd name="T14" fmla="*/ 153 w 112"/>
                <a:gd name="T15" fmla="*/ 95 h 90"/>
                <a:gd name="T16" fmla="*/ 156 w 112"/>
                <a:gd name="T17" fmla="*/ 76 h 90"/>
                <a:gd name="T18" fmla="*/ 123 w 112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90">
                  <a:moveTo>
                    <a:pt x="89" y="12"/>
                  </a:moveTo>
                  <a:cubicBezTo>
                    <a:pt x="55" y="0"/>
                    <a:pt x="18" y="14"/>
                    <a:pt x="5" y="45"/>
                  </a:cubicBezTo>
                  <a:cubicBezTo>
                    <a:pt x="0" y="57"/>
                    <a:pt x="2" y="72"/>
                    <a:pt x="12" y="82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6" y="89"/>
                    <a:pt x="78" y="87"/>
                    <a:pt x="80" y="86"/>
                  </a:cubicBezTo>
                  <a:cubicBezTo>
                    <a:pt x="83" y="84"/>
                    <a:pt x="86" y="81"/>
                    <a:pt x="88" y="77"/>
                  </a:cubicBezTo>
                  <a:cubicBezTo>
                    <a:pt x="98" y="74"/>
                    <a:pt x="107" y="67"/>
                    <a:pt x="110" y="56"/>
                  </a:cubicBezTo>
                  <a:cubicBezTo>
                    <a:pt x="112" y="52"/>
                    <a:pt x="112" y="48"/>
                    <a:pt x="112" y="45"/>
                  </a:cubicBezTo>
                  <a:cubicBezTo>
                    <a:pt x="112" y="30"/>
                    <a:pt x="104" y="17"/>
                    <a:pt x="89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59" name="Freeform 471">
              <a:extLst>
                <a:ext uri="{FF2B5EF4-FFF2-40B4-BE49-F238E27FC236}">
                  <a16:creationId xmlns:a16="http://schemas.microsoft.com/office/drawing/2014/main" id="{21D96943-8D98-453C-BF04-27FB2887E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2205"/>
              <a:ext cx="89" cy="95"/>
            </a:xfrm>
            <a:custGeom>
              <a:avLst/>
              <a:gdLst>
                <a:gd name="T0" fmla="*/ 24 w 80"/>
                <a:gd name="T1" fmla="*/ 21 h 80"/>
                <a:gd name="T2" fmla="*/ 20 w 80"/>
                <a:gd name="T3" fmla="*/ 30 h 80"/>
                <a:gd name="T4" fmla="*/ 20 w 80"/>
                <a:gd name="T5" fmla="*/ 110 h 80"/>
                <a:gd name="T6" fmla="*/ 86 w 80"/>
                <a:gd name="T7" fmla="*/ 110 h 80"/>
                <a:gd name="T8" fmla="*/ 92 w 80"/>
                <a:gd name="T9" fmla="*/ 105 h 80"/>
                <a:gd name="T10" fmla="*/ 92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0" y="31"/>
                    <a:pt x="0" y="53"/>
                    <a:pt x="14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7" y="13"/>
                  </a:cubicBezTo>
                  <a:cubicBezTo>
                    <a:pt x="53" y="0"/>
                    <a:pt x="32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0" name="Freeform 472">
              <a:extLst>
                <a:ext uri="{FF2B5EF4-FFF2-40B4-BE49-F238E27FC236}">
                  <a16:creationId xmlns:a16="http://schemas.microsoft.com/office/drawing/2014/main" id="{C9906381-9D26-4FA3-8CBA-1AD44E9CB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131"/>
              <a:ext cx="22" cy="19"/>
            </a:xfrm>
            <a:custGeom>
              <a:avLst/>
              <a:gdLst>
                <a:gd name="T0" fmla="*/ 4 w 20"/>
                <a:gd name="T1" fmla="*/ 27 h 16"/>
                <a:gd name="T2" fmla="*/ 26 w 2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4" y="16"/>
                  </a:moveTo>
                  <a:cubicBezTo>
                    <a:pt x="0" y="4"/>
                    <a:pt x="9" y="0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1" name="Freeform 473">
              <a:extLst>
                <a:ext uri="{FF2B5EF4-FFF2-40B4-BE49-F238E27FC236}">
                  <a16:creationId xmlns:a16="http://schemas.microsoft.com/office/drawing/2014/main" id="{75CF58E4-ECCC-4D77-B84E-CC65E585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1768"/>
              <a:ext cx="16" cy="15"/>
            </a:xfrm>
            <a:custGeom>
              <a:avLst/>
              <a:gdLst>
                <a:gd name="T0" fmla="*/ 1 w 15"/>
                <a:gd name="T1" fmla="*/ 0 h 13"/>
                <a:gd name="T2" fmla="*/ 6 w 15"/>
                <a:gd name="T3" fmla="*/ 20 h 13"/>
                <a:gd name="T4" fmla="*/ 18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6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2" name="Freeform 474">
              <a:extLst>
                <a:ext uri="{FF2B5EF4-FFF2-40B4-BE49-F238E27FC236}">
                  <a16:creationId xmlns:a16="http://schemas.microsoft.com/office/drawing/2014/main" id="{C74AF13E-B9F3-479B-ACF5-5EDBC4DB0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644"/>
              <a:ext cx="4" cy="9"/>
            </a:xfrm>
            <a:custGeom>
              <a:avLst/>
              <a:gdLst>
                <a:gd name="T0" fmla="*/ 0 w 4"/>
                <a:gd name="T1" fmla="*/ 15 h 7"/>
                <a:gd name="T2" fmla="*/ 4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3" name="Freeform 475">
              <a:extLst>
                <a:ext uri="{FF2B5EF4-FFF2-40B4-BE49-F238E27FC236}">
                  <a16:creationId xmlns:a16="http://schemas.microsoft.com/office/drawing/2014/main" id="{1B6FFEDC-62F2-4313-AC62-1757BCA13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1655"/>
              <a:ext cx="10" cy="10"/>
            </a:xfrm>
            <a:custGeom>
              <a:avLst/>
              <a:gdLst>
                <a:gd name="T0" fmla="*/ 0 w 9"/>
                <a:gd name="T1" fmla="*/ 16 h 8"/>
                <a:gd name="T2" fmla="*/ 12 w 9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3"/>
                    <a:pt x="4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4" name="Freeform 476">
              <a:extLst>
                <a:ext uri="{FF2B5EF4-FFF2-40B4-BE49-F238E27FC236}">
                  <a16:creationId xmlns:a16="http://schemas.microsoft.com/office/drawing/2014/main" id="{D1D7DB1A-A7E9-489F-98F2-58FAA91A4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1835"/>
              <a:ext cx="4" cy="11"/>
            </a:xfrm>
            <a:custGeom>
              <a:avLst/>
              <a:gdLst>
                <a:gd name="T0" fmla="*/ 0 w 3"/>
                <a:gd name="T1" fmla="*/ 16 h 9"/>
                <a:gd name="T2" fmla="*/ 7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1" y="6"/>
                    <a:pt x="2" y="3"/>
                    <a:pt x="3" y="0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5" name="Freeform 477">
              <a:extLst>
                <a:ext uri="{FF2B5EF4-FFF2-40B4-BE49-F238E27FC236}">
                  <a16:creationId xmlns:a16="http://schemas.microsoft.com/office/drawing/2014/main" id="{63577332-2FDB-4195-9E7B-9FABB343B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231"/>
              <a:ext cx="4" cy="5"/>
            </a:xfrm>
            <a:custGeom>
              <a:avLst/>
              <a:gdLst>
                <a:gd name="T0" fmla="*/ 0 w 4"/>
                <a:gd name="T1" fmla="*/ 8 h 4"/>
                <a:gd name="T2" fmla="*/ 4 w 4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0"/>
                    <a:pt x="3" y="0"/>
                    <a:pt x="4" y="2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6" name="Freeform 478">
              <a:extLst>
                <a:ext uri="{FF2B5EF4-FFF2-40B4-BE49-F238E27FC236}">
                  <a16:creationId xmlns:a16="http://schemas.microsoft.com/office/drawing/2014/main" id="{5B348C7C-4A78-4592-A538-208B0C240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866"/>
              <a:ext cx="12" cy="11"/>
            </a:xfrm>
            <a:custGeom>
              <a:avLst/>
              <a:gdLst>
                <a:gd name="T0" fmla="*/ 0 w 11"/>
                <a:gd name="T1" fmla="*/ 16 h 9"/>
                <a:gd name="T2" fmla="*/ 14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2" y="5"/>
                    <a:pt x="6" y="2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7" name="Freeform 479">
              <a:extLst>
                <a:ext uri="{FF2B5EF4-FFF2-40B4-BE49-F238E27FC236}">
                  <a16:creationId xmlns:a16="http://schemas.microsoft.com/office/drawing/2014/main" id="{6E1D0AD6-0BEB-4684-AF01-43DC36713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112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1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8" name="Freeform 480">
              <a:extLst>
                <a:ext uri="{FF2B5EF4-FFF2-40B4-BE49-F238E27FC236}">
                  <a16:creationId xmlns:a16="http://schemas.microsoft.com/office/drawing/2014/main" id="{99C7B2A8-2953-4D81-B22A-20FD3B573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3" y="2159"/>
              <a:ext cx="11" cy="8"/>
            </a:xfrm>
            <a:custGeom>
              <a:avLst/>
              <a:gdLst>
                <a:gd name="T0" fmla="*/ 0 w 10"/>
                <a:gd name="T1" fmla="*/ 2 h 7"/>
                <a:gd name="T2" fmla="*/ 13 w 10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8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69" name="Freeform 481">
              <a:extLst>
                <a:ext uri="{FF2B5EF4-FFF2-40B4-BE49-F238E27FC236}">
                  <a16:creationId xmlns:a16="http://schemas.microsoft.com/office/drawing/2014/main" id="{21AC9173-9353-4B69-A84B-3D90DAF5A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096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0" name="Freeform 482">
              <a:extLst>
                <a:ext uri="{FF2B5EF4-FFF2-40B4-BE49-F238E27FC236}">
                  <a16:creationId xmlns:a16="http://schemas.microsoft.com/office/drawing/2014/main" id="{5772B1D9-C220-4F8D-B93B-712D5FE7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2169"/>
              <a:ext cx="15" cy="5"/>
            </a:xfrm>
            <a:custGeom>
              <a:avLst/>
              <a:gdLst>
                <a:gd name="T0" fmla="*/ 0 w 14"/>
                <a:gd name="T1" fmla="*/ 5 h 5"/>
                <a:gd name="T2" fmla="*/ 17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1" name="Freeform 483">
              <a:extLst>
                <a:ext uri="{FF2B5EF4-FFF2-40B4-BE49-F238E27FC236}">
                  <a16:creationId xmlns:a16="http://schemas.microsoft.com/office/drawing/2014/main" id="{14EE0F7A-D78D-4BD6-8C69-C8D24FA8C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119"/>
              <a:ext cx="73" cy="76"/>
            </a:xfrm>
            <a:custGeom>
              <a:avLst/>
              <a:gdLst>
                <a:gd name="T0" fmla="*/ 2 w 65"/>
                <a:gd name="T1" fmla="*/ 36 h 64"/>
                <a:gd name="T2" fmla="*/ 11 w 65"/>
                <a:gd name="T3" fmla="*/ 89 h 64"/>
                <a:gd name="T4" fmla="*/ 37 w 65"/>
                <a:gd name="T5" fmla="*/ 106 h 64"/>
                <a:gd name="T6" fmla="*/ 79 w 65"/>
                <a:gd name="T7" fmla="*/ 91 h 64"/>
                <a:gd name="T8" fmla="*/ 92 w 65"/>
                <a:gd name="T9" fmla="*/ 61 h 64"/>
                <a:gd name="T10" fmla="*/ 86 w 65"/>
                <a:gd name="T11" fmla="*/ 37 h 64"/>
                <a:gd name="T12" fmla="*/ 64 w 65"/>
                <a:gd name="T13" fmla="*/ 20 h 64"/>
                <a:gd name="T14" fmla="*/ 44 w 65"/>
                <a:gd name="T15" fmla="*/ 2 h 64"/>
                <a:gd name="T16" fmla="*/ 2 w 65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64">
                  <a:moveTo>
                    <a:pt x="2" y="21"/>
                  </a:moveTo>
                  <a:cubicBezTo>
                    <a:pt x="0" y="32"/>
                    <a:pt x="2" y="43"/>
                    <a:pt x="8" y="53"/>
                  </a:cubicBezTo>
                  <a:cubicBezTo>
                    <a:pt x="12" y="59"/>
                    <a:pt x="19" y="63"/>
                    <a:pt x="26" y="63"/>
                  </a:cubicBezTo>
                  <a:cubicBezTo>
                    <a:pt x="39" y="64"/>
                    <a:pt x="49" y="59"/>
                    <a:pt x="55" y="55"/>
                  </a:cubicBezTo>
                  <a:cubicBezTo>
                    <a:pt x="62" y="50"/>
                    <a:pt x="65" y="43"/>
                    <a:pt x="65" y="36"/>
                  </a:cubicBezTo>
                  <a:cubicBezTo>
                    <a:pt x="65" y="31"/>
                    <a:pt x="64" y="26"/>
                    <a:pt x="61" y="22"/>
                  </a:cubicBezTo>
                  <a:cubicBezTo>
                    <a:pt x="58" y="16"/>
                    <a:pt x="52" y="14"/>
                    <a:pt x="45" y="12"/>
                  </a:cubicBezTo>
                  <a:cubicBezTo>
                    <a:pt x="42" y="8"/>
                    <a:pt x="37" y="4"/>
                    <a:pt x="31" y="2"/>
                  </a:cubicBezTo>
                  <a:cubicBezTo>
                    <a:pt x="18" y="0"/>
                    <a:pt x="5" y="8"/>
                    <a:pt x="2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2" name="Freeform 484">
              <a:extLst>
                <a:ext uri="{FF2B5EF4-FFF2-40B4-BE49-F238E27FC236}">
                  <a16:creationId xmlns:a16="http://schemas.microsoft.com/office/drawing/2014/main" id="{A8C7E0EC-FD2D-4E35-940E-336558876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217"/>
              <a:ext cx="72" cy="73"/>
            </a:xfrm>
            <a:custGeom>
              <a:avLst/>
              <a:gdLst>
                <a:gd name="T0" fmla="*/ 8 w 65"/>
                <a:gd name="T1" fmla="*/ 34 h 61"/>
                <a:gd name="T2" fmla="*/ 25 w 65"/>
                <a:gd name="T3" fmla="*/ 86 h 61"/>
                <a:gd name="T4" fmla="*/ 31 w 65"/>
                <a:gd name="T5" fmla="*/ 89 h 61"/>
                <a:gd name="T6" fmla="*/ 78 w 65"/>
                <a:gd name="T7" fmla="*/ 86 h 61"/>
                <a:gd name="T8" fmla="*/ 73 w 65"/>
                <a:gd name="T9" fmla="*/ 28 h 61"/>
                <a:gd name="T10" fmla="*/ 49 w 65"/>
                <a:gd name="T11" fmla="*/ 8 h 61"/>
                <a:gd name="T12" fmla="*/ 8 w 65"/>
                <a:gd name="T13" fmla="*/ 3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5" y="19"/>
                  </a:moveTo>
                  <a:cubicBezTo>
                    <a:pt x="0" y="31"/>
                    <a:pt x="6" y="45"/>
                    <a:pt x="19" y="50"/>
                  </a:cubicBezTo>
                  <a:cubicBezTo>
                    <a:pt x="20" y="51"/>
                    <a:pt x="21" y="51"/>
                    <a:pt x="23" y="52"/>
                  </a:cubicBezTo>
                  <a:cubicBezTo>
                    <a:pt x="33" y="61"/>
                    <a:pt x="48" y="60"/>
                    <a:pt x="57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9" y="11"/>
                    <a:pt x="42" y="8"/>
                    <a:pt x="36" y="5"/>
                  </a:cubicBezTo>
                  <a:cubicBezTo>
                    <a:pt x="23" y="0"/>
                    <a:pt x="9" y="7"/>
                    <a:pt x="5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3" name="Freeform 485">
              <a:extLst>
                <a:ext uri="{FF2B5EF4-FFF2-40B4-BE49-F238E27FC236}">
                  <a16:creationId xmlns:a16="http://schemas.microsoft.com/office/drawing/2014/main" id="{7C7BF1F1-956C-4B75-A273-A9785A7D7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1971"/>
              <a:ext cx="11" cy="16"/>
            </a:xfrm>
            <a:custGeom>
              <a:avLst/>
              <a:gdLst>
                <a:gd name="T0" fmla="*/ 0 w 10"/>
                <a:gd name="T1" fmla="*/ 21 h 14"/>
                <a:gd name="T2" fmla="*/ 13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2" y="8"/>
                    <a:pt x="6" y="4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4" name="Freeform 486">
              <a:extLst>
                <a:ext uri="{FF2B5EF4-FFF2-40B4-BE49-F238E27FC236}">
                  <a16:creationId xmlns:a16="http://schemas.microsoft.com/office/drawing/2014/main" id="{BFF369C4-0C9E-46B9-B659-CAF097578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776"/>
              <a:ext cx="34" cy="26"/>
            </a:xfrm>
            <a:custGeom>
              <a:avLst/>
              <a:gdLst>
                <a:gd name="T0" fmla="*/ 22 w 30"/>
                <a:gd name="T1" fmla="*/ 7 h 22"/>
                <a:gd name="T2" fmla="*/ 19 w 30"/>
                <a:gd name="T3" fmla="*/ 33 h 22"/>
                <a:gd name="T4" fmla="*/ 22 w 30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2">
                  <a:moveTo>
                    <a:pt x="15" y="4"/>
                  </a:moveTo>
                  <a:cubicBezTo>
                    <a:pt x="9" y="6"/>
                    <a:pt x="0" y="22"/>
                    <a:pt x="13" y="20"/>
                  </a:cubicBezTo>
                  <a:cubicBezTo>
                    <a:pt x="28" y="18"/>
                    <a:pt x="30" y="0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5" name="Freeform 487">
              <a:extLst>
                <a:ext uri="{FF2B5EF4-FFF2-40B4-BE49-F238E27FC236}">
                  <a16:creationId xmlns:a16="http://schemas.microsoft.com/office/drawing/2014/main" id="{F1731DDA-CF6E-46B5-B0F5-39DB579F4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1808"/>
              <a:ext cx="16" cy="10"/>
            </a:xfrm>
            <a:custGeom>
              <a:avLst/>
              <a:gdLst>
                <a:gd name="T0" fmla="*/ 10 w 14"/>
                <a:gd name="T1" fmla="*/ 0 h 8"/>
                <a:gd name="T2" fmla="*/ 21 w 14"/>
                <a:gd name="T3" fmla="*/ 13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2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6" name="Freeform 488">
              <a:extLst>
                <a:ext uri="{FF2B5EF4-FFF2-40B4-BE49-F238E27FC236}">
                  <a16:creationId xmlns:a16="http://schemas.microsoft.com/office/drawing/2014/main" id="{FF3C444D-6CD9-4AE5-B815-645AA23D2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1792"/>
              <a:ext cx="4" cy="13"/>
            </a:xfrm>
            <a:custGeom>
              <a:avLst/>
              <a:gdLst>
                <a:gd name="T0" fmla="*/ 0 w 4"/>
                <a:gd name="T1" fmla="*/ 18 h 11"/>
                <a:gd name="T2" fmla="*/ 4 w 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cubicBezTo>
                    <a:pt x="0" y="7"/>
                    <a:pt x="1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7" name="Freeform 489">
              <a:extLst>
                <a:ext uri="{FF2B5EF4-FFF2-40B4-BE49-F238E27FC236}">
                  <a16:creationId xmlns:a16="http://schemas.microsoft.com/office/drawing/2014/main" id="{BBE323BF-20AC-44B6-A609-F2D7703BD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877"/>
              <a:ext cx="24" cy="24"/>
            </a:xfrm>
            <a:custGeom>
              <a:avLst/>
              <a:gdLst>
                <a:gd name="T0" fmla="*/ 10 w 21"/>
                <a:gd name="T1" fmla="*/ 14 h 20"/>
                <a:gd name="T2" fmla="*/ 0 w 21"/>
                <a:gd name="T3" fmla="*/ 20 h 20"/>
                <a:gd name="T4" fmla="*/ 10 w 21"/>
                <a:gd name="T5" fmla="*/ 0 h 20"/>
                <a:gd name="T6" fmla="*/ 8 w 21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7" y="8"/>
                  </a:moveTo>
                  <a:cubicBezTo>
                    <a:pt x="3" y="7"/>
                    <a:pt x="0" y="9"/>
                    <a:pt x="0" y="12"/>
                  </a:cubicBezTo>
                  <a:cubicBezTo>
                    <a:pt x="13" y="20"/>
                    <a:pt x="21" y="9"/>
                    <a:pt x="7" y="0"/>
                  </a:cubicBezTo>
                  <a:cubicBezTo>
                    <a:pt x="5" y="2"/>
                    <a:pt x="4" y="4"/>
                    <a:pt x="5" y="6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8" name="Freeform 490">
              <a:extLst>
                <a:ext uri="{FF2B5EF4-FFF2-40B4-BE49-F238E27FC236}">
                  <a16:creationId xmlns:a16="http://schemas.microsoft.com/office/drawing/2014/main" id="{19627B86-E119-4C1A-B1A3-5FA73CA27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1895"/>
              <a:ext cx="7" cy="14"/>
            </a:xfrm>
            <a:custGeom>
              <a:avLst/>
              <a:gdLst>
                <a:gd name="T0" fmla="*/ 7 w 6"/>
                <a:gd name="T1" fmla="*/ 19 h 12"/>
                <a:gd name="T2" fmla="*/ 0 w 6"/>
                <a:gd name="T3" fmla="*/ 0 h 12"/>
                <a:gd name="T4" fmla="*/ 9 w 6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4" y="12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79" name="Freeform 491">
              <a:extLst>
                <a:ext uri="{FF2B5EF4-FFF2-40B4-BE49-F238E27FC236}">
                  <a16:creationId xmlns:a16="http://schemas.microsoft.com/office/drawing/2014/main" id="{CF65DC7F-7665-4A24-9FA5-52812CF5E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120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0" name="Freeform 492">
              <a:extLst>
                <a:ext uri="{FF2B5EF4-FFF2-40B4-BE49-F238E27FC236}">
                  <a16:creationId xmlns:a16="http://schemas.microsoft.com/office/drawing/2014/main" id="{D165DA09-7C58-4930-AEDB-FFD4319DF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011"/>
              <a:ext cx="11" cy="11"/>
            </a:xfrm>
            <a:custGeom>
              <a:avLst/>
              <a:gdLst>
                <a:gd name="T0" fmla="*/ 8 w 10"/>
                <a:gd name="T1" fmla="*/ 16 h 9"/>
                <a:gd name="T2" fmla="*/ 3 w 10"/>
                <a:gd name="T3" fmla="*/ 1 h 9"/>
                <a:gd name="T4" fmla="*/ 13 w 10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1" y="7"/>
                    <a:pt x="0" y="4"/>
                    <a:pt x="3" y="1"/>
                  </a:cubicBezTo>
                  <a:cubicBezTo>
                    <a:pt x="5" y="0"/>
                    <a:pt x="8" y="0"/>
                    <a:pt x="10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1" name="Freeform 493">
              <a:extLst>
                <a:ext uri="{FF2B5EF4-FFF2-40B4-BE49-F238E27FC236}">
                  <a16:creationId xmlns:a16="http://schemas.microsoft.com/office/drawing/2014/main" id="{1CDFE8DC-EC2C-4F2E-A0DA-6F20FF7A6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" y="2090"/>
              <a:ext cx="13" cy="11"/>
            </a:xfrm>
            <a:custGeom>
              <a:avLst/>
              <a:gdLst>
                <a:gd name="T0" fmla="*/ 18 w 11"/>
                <a:gd name="T1" fmla="*/ 16 h 9"/>
                <a:gd name="T2" fmla="*/ 11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2" name="Freeform 494">
              <a:extLst>
                <a:ext uri="{FF2B5EF4-FFF2-40B4-BE49-F238E27FC236}">
                  <a16:creationId xmlns:a16="http://schemas.microsoft.com/office/drawing/2014/main" id="{41EC1458-2D2E-42BA-A153-FF912EE6D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2063"/>
              <a:ext cx="13" cy="7"/>
            </a:xfrm>
            <a:custGeom>
              <a:avLst/>
              <a:gdLst>
                <a:gd name="T0" fmla="*/ 2 w 12"/>
                <a:gd name="T1" fmla="*/ 0 h 6"/>
                <a:gd name="T2" fmla="*/ 15 w 12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2" y="0"/>
                  </a:moveTo>
                  <a:cubicBezTo>
                    <a:pt x="0" y="6"/>
                    <a:pt x="5" y="6"/>
                    <a:pt x="12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3" name="Freeform 495">
              <a:extLst>
                <a:ext uri="{FF2B5EF4-FFF2-40B4-BE49-F238E27FC236}">
                  <a16:creationId xmlns:a16="http://schemas.microsoft.com/office/drawing/2014/main" id="{FABE47CF-D237-4062-B8FF-28ADFFA11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" y="1979"/>
              <a:ext cx="12" cy="8"/>
            </a:xfrm>
            <a:custGeom>
              <a:avLst/>
              <a:gdLst>
                <a:gd name="T0" fmla="*/ 14 w 11"/>
                <a:gd name="T1" fmla="*/ 10 h 7"/>
                <a:gd name="T2" fmla="*/ 0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4" name="Freeform 496">
              <a:extLst>
                <a:ext uri="{FF2B5EF4-FFF2-40B4-BE49-F238E27FC236}">
                  <a16:creationId xmlns:a16="http://schemas.microsoft.com/office/drawing/2014/main" id="{7B61E5B5-3E53-4506-B62D-860F79595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1941"/>
              <a:ext cx="10" cy="13"/>
            </a:xfrm>
            <a:custGeom>
              <a:avLst/>
              <a:gdLst>
                <a:gd name="T0" fmla="*/ 12 w 9"/>
                <a:gd name="T1" fmla="*/ 15 h 11"/>
                <a:gd name="T2" fmla="*/ 1 w 9"/>
                <a:gd name="T3" fmla="*/ 15 h 11"/>
                <a:gd name="T4" fmla="*/ 1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9"/>
                  </a:moveTo>
                  <a:cubicBezTo>
                    <a:pt x="6" y="11"/>
                    <a:pt x="4" y="11"/>
                    <a:pt x="1" y="9"/>
                  </a:cubicBezTo>
                  <a:cubicBezTo>
                    <a:pt x="0" y="2"/>
                    <a:pt x="4" y="3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5" name="Freeform 497">
              <a:extLst>
                <a:ext uri="{FF2B5EF4-FFF2-40B4-BE49-F238E27FC236}">
                  <a16:creationId xmlns:a16="http://schemas.microsoft.com/office/drawing/2014/main" id="{96FB7370-EC5B-416C-9B3D-F854986DD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1786"/>
              <a:ext cx="15" cy="13"/>
            </a:xfrm>
            <a:custGeom>
              <a:avLst/>
              <a:gdLst>
                <a:gd name="T0" fmla="*/ 20 w 13"/>
                <a:gd name="T1" fmla="*/ 11 h 11"/>
                <a:gd name="T2" fmla="*/ 2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5" y="11"/>
                    <a:pt x="0" y="9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6" name="Freeform 498">
              <a:extLst>
                <a:ext uri="{FF2B5EF4-FFF2-40B4-BE49-F238E27FC236}">
                  <a16:creationId xmlns:a16="http://schemas.microsoft.com/office/drawing/2014/main" id="{29D35D00-4D9D-4663-8E81-5F337C083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" y="1762"/>
              <a:ext cx="13" cy="13"/>
            </a:xfrm>
            <a:custGeom>
              <a:avLst/>
              <a:gdLst>
                <a:gd name="T0" fmla="*/ 0 w 11"/>
                <a:gd name="T1" fmla="*/ 18 h 11"/>
                <a:gd name="T2" fmla="*/ 18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7" name="Freeform 499">
              <a:extLst>
                <a:ext uri="{FF2B5EF4-FFF2-40B4-BE49-F238E27FC236}">
                  <a16:creationId xmlns:a16="http://schemas.microsoft.com/office/drawing/2014/main" id="{53986873-725B-4208-BF39-CA688DB8A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" y="2205"/>
              <a:ext cx="74" cy="74"/>
            </a:xfrm>
            <a:custGeom>
              <a:avLst/>
              <a:gdLst>
                <a:gd name="T0" fmla="*/ 9 w 67"/>
                <a:gd name="T1" fmla="*/ 43 h 62"/>
                <a:gd name="T2" fmla="*/ 23 w 67"/>
                <a:gd name="T3" fmla="*/ 97 h 62"/>
                <a:gd name="T4" fmla="*/ 62 w 67"/>
                <a:gd name="T5" fmla="*/ 86 h 62"/>
                <a:gd name="T6" fmla="*/ 91 w 67"/>
                <a:gd name="T7" fmla="*/ 50 h 62"/>
                <a:gd name="T8" fmla="*/ 91 w 67"/>
                <a:gd name="T9" fmla="*/ 44 h 62"/>
                <a:gd name="T10" fmla="*/ 62 w 67"/>
                <a:gd name="T11" fmla="*/ 2 h 62"/>
                <a:gd name="T12" fmla="*/ 9 w 67"/>
                <a:gd name="T13" fmla="*/ 43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6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40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9" y="0"/>
                    <a:pt x="13" y="9"/>
                    <a:pt x="6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8" name="Freeform 500">
              <a:extLst>
                <a:ext uri="{FF2B5EF4-FFF2-40B4-BE49-F238E27FC236}">
                  <a16:creationId xmlns:a16="http://schemas.microsoft.com/office/drawing/2014/main" id="{C6BEAB46-669C-4A70-9C98-424C8C9A8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216"/>
              <a:ext cx="69" cy="66"/>
            </a:xfrm>
            <a:custGeom>
              <a:avLst/>
              <a:gdLst>
                <a:gd name="T0" fmla="*/ 11 w 62"/>
                <a:gd name="T1" fmla="*/ 26 h 56"/>
                <a:gd name="T2" fmla="*/ 16 w 62"/>
                <a:gd name="T3" fmla="*/ 83 h 56"/>
                <a:gd name="T4" fmla="*/ 56 w 62"/>
                <a:gd name="T5" fmla="*/ 83 h 56"/>
                <a:gd name="T6" fmla="*/ 86 w 62"/>
                <a:gd name="T7" fmla="*/ 48 h 56"/>
                <a:gd name="T8" fmla="*/ 86 w 62"/>
                <a:gd name="T9" fmla="*/ 44 h 56"/>
                <a:gd name="T10" fmla="*/ 58 w 62"/>
                <a:gd name="T11" fmla="*/ 6 h 56"/>
                <a:gd name="T12" fmla="*/ 11 w 62"/>
                <a:gd name="T13" fmla="*/ 2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6">
                  <a:moveTo>
                    <a:pt x="8" y="16"/>
                  </a:moveTo>
                  <a:cubicBezTo>
                    <a:pt x="0" y="26"/>
                    <a:pt x="1" y="41"/>
                    <a:pt x="12" y="50"/>
                  </a:cubicBezTo>
                  <a:cubicBezTo>
                    <a:pt x="20" y="56"/>
                    <a:pt x="32" y="56"/>
                    <a:pt x="40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2" y="29"/>
                    <a:pt x="62" y="28"/>
                    <a:pt x="62" y="26"/>
                  </a:cubicBezTo>
                  <a:cubicBezTo>
                    <a:pt x="62" y="15"/>
                    <a:pt x="54" y="5"/>
                    <a:pt x="42" y="3"/>
                  </a:cubicBezTo>
                  <a:cubicBezTo>
                    <a:pt x="29" y="0"/>
                    <a:pt x="16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89" name="Freeform 501">
              <a:extLst>
                <a:ext uri="{FF2B5EF4-FFF2-40B4-BE49-F238E27FC236}">
                  <a16:creationId xmlns:a16="http://schemas.microsoft.com/office/drawing/2014/main" id="{AFBF0885-BB60-46B6-B33F-C2E7313E8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765"/>
              <a:ext cx="15" cy="16"/>
            </a:xfrm>
            <a:custGeom>
              <a:avLst/>
              <a:gdLst>
                <a:gd name="T0" fmla="*/ 14 w 13"/>
                <a:gd name="T1" fmla="*/ 17 h 13"/>
                <a:gd name="T2" fmla="*/ 9 w 13"/>
                <a:gd name="T3" fmla="*/ 0 h 13"/>
                <a:gd name="T4" fmla="*/ 20 w 13"/>
                <a:gd name="T5" fmla="*/ 15 h 13"/>
                <a:gd name="T6" fmla="*/ 0 w 13"/>
                <a:gd name="T7" fmla="*/ 2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6" y="0"/>
                  </a:cubicBezTo>
                  <a:cubicBezTo>
                    <a:pt x="11" y="3"/>
                    <a:pt x="10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0" name="Line 502">
              <a:extLst>
                <a:ext uri="{FF2B5EF4-FFF2-40B4-BE49-F238E27FC236}">
                  <a16:creationId xmlns:a16="http://schemas.microsoft.com/office/drawing/2014/main" id="{229CB0BF-E015-4DF1-A9BB-95C198F454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33" y="1854"/>
              <a:ext cx="5" cy="1"/>
            </a:xfrm>
            <a:prstGeom prst="line">
              <a:avLst/>
            </a:prstGeom>
            <a:noFill/>
            <a:ln w="19050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1" name="Freeform 503">
              <a:extLst>
                <a:ext uri="{FF2B5EF4-FFF2-40B4-BE49-F238E27FC236}">
                  <a16:creationId xmlns:a16="http://schemas.microsoft.com/office/drawing/2014/main" id="{0114BE1B-7AB5-4FA9-B1FA-32AC21BBA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247"/>
              <a:ext cx="6" cy="6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2" name="Freeform 504">
              <a:extLst>
                <a:ext uri="{FF2B5EF4-FFF2-40B4-BE49-F238E27FC236}">
                  <a16:creationId xmlns:a16="http://schemas.microsoft.com/office/drawing/2014/main" id="{D6B17D81-DAAE-448D-8FEA-74343CBBA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644"/>
              <a:ext cx="16" cy="19"/>
            </a:xfrm>
            <a:custGeom>
              <a:avLst/>
              <a:gdLst>
                <a:gd name="T0" fmla="*/ 19 w 14"/>
                <a:gd name="T1" fmla="*/ 0 h 16"/>
                <a:gd name="T2" fmla="*/ 7 w 14"/>
                <a:gd name="T3" fmla="*/ 25 h 16"/>
                <a:gd name="T4" fmla="*/ 17 w 14"/>
                <a:gd name="T5" fmla="*/ 1 h 16"/>
                <a:gd name="T6" fmla="*/ 0 w 14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3" y="0"/>
                  </a:moveTo>
                  <a:cubicBezTo>
                    <a:pt x="10" y="5"/>
                    <a:pt x="7" y="10"/>
                    <a:pt x="4" y="15"/>
                  </a:cubicBezTo>
                  <a:cubicBezTo>
                    <a:pt x="14" y="11"/>
                    <a:pt x="10" y="10"/>
                    <a:pt x="11" y="1"/>
                  </a:cubicBezTo>
                  <a:cubicBezTo>
                    <a:pt x="3" y="2"/>
                    <a:pt x="1" y="8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3" name="Freeform 505">
              <a:extLst>
                <a:ext uri="{FF2B5EF4-FFF2-40B4-BE49-F238E27FC236}">
                  <a16:creationId xmlns:a16="http://schemas.microsoft.com/office/drawing/2014/main" id="{4541D0F4-8B47-4A49-9F6E-4F2430AA3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1639"/>
              <a:ext cx="14" cy="14"/>
            </a:xfrm>
            <a:custGeom>
              <a:avLst/>
              <a:gdLst>
                <a:gd name="T0" fmla="*/ 0 w 12"/>
                <a:gd name="T1" fmla="*/ 18 h 12"/>
                <a:gd name="T2" fmla="*/ 8 w 12"/>
                <a:gd name="T3" fmla="*/ 0 h 12"/>
                <a:gd name="T4" fmla="*/ 18 w 12"/>
                <a:gd name="T5" fmla="*/ 19 h 12"/>
                <a:gd name="T6" fmla="*/ 7 w 12"/>
                <a:gd name="T7" fmla="*/ 1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1" y="7"/>
                    <a:pt x="4" y="5"/>
                    <a:pt x="5" y="0"/>
                  </a:cubicBezTo>
                  <a:cubicBezTo>
                    <a:pt x="12" y="5"/>
                    <a:pt x="11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4" name="Freeform 506">
              <a:extLst>
                <a:ext uri="{FF2B5EF4-FFF2-40B4-BE49-F238E27FC236}">
                  <a16:creationId xmlns:a16="http://schemas.microsoft.com/office/drawing/2014/main" id="{86C244A3-D4FC-4DDB-AF77-BED0AF051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1777"/>
              <a:ext cx="14" cy="12"/>
            </a:xfrm>
            <a:custGeom>
              <a:avLst/>
              <a:gdLst>
                <a:gd name="T0" fmla="*/ 0 w 13"/>
                <a:gd name="T1" fmla="*/ 12 h 10"/>
                <a:gd name="T2" fmla="*/ 12 w 13"/>
                <a:gd name="T3" fmla="*/ 0 h 10"/>
                <a:gd name="T4" fmla="*/ 16 w 13"/>
                <a:gd name="T5" fmla="*/ 12 h 10"/>
                <a:gd name="T6" fmla="*/ 5 w 13"/>
                <a:gd name="T7" fmla="*/ 1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2" y="3"/>
                    <a:pt x="5" y="1"/>
                    <a:pt x="9" y="0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8" y="10"/>
                    <a:pt x="3" y="7"/>
                    <a:pt x="5" y="7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5" name="Freeform 507">
              <a:extLst>
                <a:ext uri="{FF2B5EF4-FFF2-40B4-BE49-F238E27FC236}">
                  <a16:creationId xmlns:a16="http://schemas.microsoft.com/office/drawing/2014/main" id="{4A433C48-16BA-42F7-8581-A5F1AC20C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864"/>
              <a:ext cx="84" cy="110"/>
            </a:xfrm>
            <a:custGeom>
              <a:avLst/>
              <a:gdLst>
                <a:gd name="T0" fmla="*/ 0 w 76"/>
                <a:gd name="T1" fmla="*/ 144 h 93"/>
                <a:gd name="T2" fmla="*/ 80 w 76"/>
                <a:gd name="T3" fmla="*/ 102 h 93"/>
                <a:gd name="T4" fmla="*/ 86 w 76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93">
                  <a:moveTo>
                    <a:pt x="0" y="87"/>
                  </a:moveTo>
                  <a:cubicBezTo>
                    <a:pt x="19" y="93"/>
                    <a:pt x="47" y="77"/>
                    <a:pt x="59" y="62"/>
                  </a:cubicBezTo>
                  <a:cubicBezTo>
                    <a:pt x="76" y="41"/>
                    <a:pt x="69" y="24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6" name="Freeform 508">
              <a:extLst>
                <a:ext uri="{FF2B5EF4-FFF2-40B4-BE49-F238E27FC236}">
                  <a16:creationId xmlns:a16="http://schemas.microsoft.com/office/drawing/2014/main" id="{C7C3E1A2-566E-4946-BA83-D23205CF4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088"/>
              <a:ext cx="60" cy="178"/>
            </a:xfrm>
            <a:custGeom>
              <a:avLst/>
              <a:gdLst>
                <a:gd name="T0" fmla="*/ 63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6" y="0"/>
                  </a:moveTo>
                  <a:cubicBezTo>
                    <a:pt x="31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7" name="Freeform 509">
              <a:extLst>
                <a:ext uri="{FF2B5EF4-FFF2-40B4-BE49-F238E27FC236}">
                  <a16:creationId xmlns:a16="http://schemas.microsoft.com/office/drawing/2014/main" id="{319D5AFF-1D7F-4022-A2EA-13A4816B6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1917"/>
              <a:ext cx="174" cy="65"/>
            </a:xfrm>
            <a:custGeom>
              <a:avLst/>
              <a:gdLst>
                <a:gd name="T0" fmla="*/ 0 w 156"/>
                <a:gd name="T1" fmla="*/ 83 h 55"/>
                <a:gd name="T2" fmla="*/ 56 w 156"/>
                <a:gd name="T3" fmla="*/ 71 h 55"/>
                <a:gd name="T4" fmla="*/ 116 w 156"/>
                <a:gd name="T5" fmla="*/ 85 h 55"/>
                <a:gd name="T6" fmla="*/ 216 w 15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55">
                  <a:moveTo>
                    <a:pt x="0" y="50"/>
                  </a:moveTo>
                  <a:cubicBezTo>
                    <a:pt x="18" y="55"/>
                    <a:pt x="25" y="45"/>
                    <a:pt x="40" y="43"/>
                  </a:cubicBezTo>
                  <a:cubicBezTo>
                    <a:pt x="52" y="42"/>
                    <a:pt x="68" y="51"/>
                    <a:pt x="83" y="52"/>
                  </a:cubicBezTo>
                  <a:cubicBezTo>
                    <a:pt x="127" y="54"/>
                    <a:pt x="139" y="36"/>
                    <a:pt x="1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8" name="Freeform 510">
              <a:extLst>
                <a:ext uri="{FF2B5EF4-FFF2-40B4-BE49-F238E27FC236}">
                  <a16:creationId xmlns:a16="http://schemas.microsoft.com/office/drawing/2014/main" id="{BB821C82-37A4-4484-9819-6323BC97C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805"/>
              <a:ext cx="119" cy="112"/>
            </a:xfrm>
            <a:custGeom>
              <a:avLst/>
              <a:gdLst>
                <a:gd name="T0" fmla="*/ 0 w 107"/>
                <a:gd name="T1" fmla="*/ 137 h 95"/>
                <a:gd name="T2" fmla="*/ 78 w 107"/>
                <a:gd name="T3" fmla="*/ 94 h 95"/>
                <a:gd name="T4" fmla="*/ 147 w 10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5">
                  <a:moveTo>
                    <a:pt x="0" y="83"/>
                  </a:moveTo>
                  <a:cubicBezTo>
                    <a:pt x="23" y="95"/>
                    <a:pt x="42" y="71"/>
                    <a:pt x="57" y="58"/>
                  </a:cubicBezTo>
                  <a:cubicBezTo>
                    <a:pt x="75" y="41"/>
                    <a:pt x="99" y="28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99" name="Freeform 511">
              <a:extLst>
                <a:ext uri="{FF2B5EF4-FFF2-40B4-BE49-F238E27FC236}">
                  <a16:creationId xmlns:a16="http://schemas.microsoft.com/office/drawing/2014/main" id="{6BF8F4A3-AF62-4866-80DB-BD155945A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773"/>
              <a:ext cx="31" cy="39"/>
            </a:xfrm>
            <a:custGeom>
              <a:avLst/>
              <a:gdLst>
                <a:gd name="T0" fmla="*/ 0 w 28"/>
                <a:gd name="T1" fmla="*/ 54 h 33"/>
                <a:gd name="T2" fmla="*/ 38 w 28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3">
                  <a:moveTo>
                    <a:pt x="0" y="33"/>
                  </a:moveTo>
                  <a:cubicBezTo>
                    <a:pt x="14" y="28"/>
                    <a:pt x="27" y="1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0" name="Freeform 512">
              <a:extLst>
                <a:ext uri="{FF2B5EF4-FFF2-40B4-BE49-F238E27FC236}">
                  <a16:creationId xmlns:a16="http://schemas.microsoft.com/office/drawing/2014/main" id="{99EE056B-92EB-4B4F-87F7-25E4F0757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2185"/>
              <a:ext cx="85" cy="70"/>
            </a:xfrm>
            <a:custGeom>
              <a:avLst/>
              <a:gdLst>
                <a:gd name="T0" fmla="*/ 0 w 76"/>
                <a:gd name="T1" fmla="*/ 96 h 59"/>
                <a:gd name="T2" fmla="*/ 67 w 76"/>
                <a:gd name="T3" fmla="*/ 33 h 59"/>
                <a:gd name="T4" fmla="*/ 106 w 7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9">
                  <a:moveTo>
                    <a:pt x="0" y="57"/>
                  </a:moveTo>
                  <a:cubicBezTo>
                    <a:pt x="25" y="59"/>
                    <a:pt x="46" y="47"/>
                    <a:pt x="48" y="20"/>
                  </a:cubicBezTo>
                  <a:cubicBezTo>
                    <a:pt x="60" y="22"/>
                    <a:pt x="74" y="12"/>
                    <a:pt x="7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1" name="Freeform 513">
              <a:extLst>
                <a:ext uri="{FF2B5EF4-FFF2-40B4-BE49-F238E27FC236}">
                  <a16:creationId xmlns:a16="http://schemas.microsoft.com/office/drawing/2014/main" id="{1BECB18C-5DA8-442B-B0CB-DACBA24D5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2179"/>
              <a:ext cx="97" cy="93"/>
            </a:xfrm>
            <a:custGeom>
              <a:avLst/>
              <a:gdLst>
                <a:gd name="T0" fmla="*/ 9 w 88"/>
                <a:gd name="T1" fmla="*/ 132 h 78"/>
                <a:gd name="T2" fmla="*/ 37 w 88"/>
                <a:gd name="T3" fmla="*/ 51 h 78"/>
                <a:gd name="T4" fmla="*/ 118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6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2" name="Freeform 514">
              <a:extLst>
                <a:ext uri="{FF2B5EF4-FFF2-40B4-BE49-F238E27FC236}">
                  <a16:creationId xmlns:a16="http://schemas.microsoft.com/office/drawing/2014/main" id="{E9437F8E-A0E1-430E-A956-18E23FDDD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152"/>
              <a:ext cx="168" cy="129"/>
            </a:xfrm>
            <a:custGeom>
              <a:avLst/>
              <a:gdLst>
                <a:gd name="T0" fmla="*/ 0 w 152"/>
                <a:gd name="T1" fmla="*/ 56 h 109"/>
                <a:gd name="T2" fmla="*/ 201 w 152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2" h="109">
                  <a:moveTo>
                    <a:pt x="0" y="34"/>
                  </a:moveTo>
                  <a:cubicBezTo>
                    <a:pt x="3" y="109"/>
                    <a:pt x="152" y="66"/>
                    <a:pt x="14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3" name="Freeform 515">
              <a:extLst>
                <a:ext uri="{FF2B5EF4-FFF2-40B4-BE49-F238E27FC236}">
                  <a16:creationId xmlns:a16="http://schemas.microsoft.com/office/drawing/2014/main" id="{DD7EA91F-DDAF-41A8-B459-4BAC5A688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2057"/>
              <a:ext cx="59" cy="155"/>
            </a:xfrm>
            <a:custGeom>
              <a:avLst/>
              <a:gdLst>
                <a:gd name="T0" fmla="*/ 73 w 53"/>
                <a:gd name="T1" fmla="*/ 0 h 131"/>
                <a:gd name="T2" fmla="*/ 57 w 53"/>
                <a:gd name="T3" fmla="*/ 47 h 131"/>
                <a:gd name="T4" fmla="*/ 61 w 53"/>
                <a:gd name="T5" fmla="*/ 97 h 131"/>
                <a:gd name="T6" fmla="*/ 0 w 53"/>
                <a:gd name="T7" fmla="*/ 217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1" y="11"/>
                    <a:pt x="42" y="19"/>
                    <a:pt x="41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5" y="81"/>
                    <a:pt x="26" y="128"/>
                    <a:pt x="0" y="1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4" name="Freeform 516">
              <a:extLst>
                <a:ext uri="{FF2B5EF4-FFF2-40B4-BE49-F238E27FC236}">
                  <a16:creationId xmlns:a16="http://schemas.microsoft.com/office/drawing/2014/main" id="{06417A84-6917-4CBA-81EC-B5D5F211D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263"/>
              <a:ext cx="39" cy="22"/>
            </a:xfrm>
            <a:custGeom>
              <a:avLst/>
              <a:gdLst>
                <a:gd name="T0" fmla="*/ 0 w 35"/>
                <a:gd name="T1" fmla="*/ 26 h 18"/>
                <a:gd name="T2" fmla="*/ 48 w 3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8">
                  <a:moveTo>
                    <a:pt x="0" y="14"/>
                  </a:moveTo>
                  <a:cubicBezTo>
                    <a:pt x="14" y="18"/>
                    <a:pt x="28" y="12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5" name="Freeform 517">
              <a:extLst>
                <a:ext uri="{FF2B5EF4-FFF2-40B4-BE49-F238E27FC236}">
                  <a16:creationId xmlns:a16="http://schemas.microsoft.com/office/drawing/2014/main" id="{FBE5EAEA-D1C2-4FB9-B7F4-93C236A8F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854"/>
              <a:ext cx="138" cy="83"/>
            </a:xfrm>
            <a:custGeom>
              <a:avLst/>
              <a:gdLst>
                <a:gd name="T0" fmla="*/ 0 w 124"/>
                <a:gd name="T1" fmla="*/ 75 h 70"/>
                <a:gd name="T2" fmla="*/ 98 w 124"/>
                <a:gd name="T3" fmla="*/ 32 h 70"/>
                <a:gd name="T4" fmla="*/ 171 w 124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70">
                  <a:moveTo>
                    <a:pt x="0" y="45"/>
                  </a:moveTo>
                  <a:cubicBezTo>
                    <a:pt x="21" y="70"/>
                    <a:pt x="65" y="43"/>
                    <a:pt x="71" y="19"/>
                  </a:cubicBezTo>
                  <a:cubicBezTo>
                    <a:pt x="87" y="26"/>
                    <a:pt x="110" y="8"/>
                    <a:pt x="1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6" name="Freeform 518">
              <a:extLst>
                <a:ext uri="{FF2B5EF4-FFF2-40B4-BE49-F238E27FC236}">
                  <a16:creationId xmlns:a16="http://schemas.microsoft.com/office/drawing/2014/main" id="{8F8A293C-26C4-4BAF-A479-7495E9DCB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1810"/>
              <a:ext cx="118" cy="55"/>
            </a:xfrm>
            <a:custGeom>
              <a:avLst/>
              <a:gdLst>
                <a:gd name="T0" fmla="*/ 0 w 107"/>
                <a:gd name="T1" fmla="*/ 79 h 46"/>
                <a:gd name="T2" fmla="*/ 36 w 107"/>
                <a:gd name="T3" fmla="*/ 47 h 46"/>
                <a:gd name="T4" fmla="*/ 143 w 10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6">
                  <a:moveTo>
                    <a:pt x="0" y="46"/>
                  </a:moveTo>
                  <a:cubicBezTo>
                    <a:pt x="12" y="45"/>
                    <a:pt x="23" y="40"/>
                    <a:pt x="27" y="28"/>
                  </a:cubicBezTo>
                  <a:cubicBezTo>
                    <a:pt x="52" y="39"/>
                    <a:pt x="103" y="33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7" name="Freeform 519">
              <a:extLst>
                <a:ext uri="{FF2B5EF4-FFF2-40B4-BE49-F238E27FC236}">
                  <a16:creationId xmlns:a16="http://schemas.microsoft.com/office/drawing/2014/main" id="{CBEF1F78-80B0-4992-B170-3DE03D20F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2027"/>
              <a:ext cx="122" cy="31"/>
            </a:xfrm>
            <a:custGeom>
              <a:avLst/>
              <a:gdLst>
                <a:gd name="T0" fmla="*/ 0 w 110"/>
                <a:gd name="T1" fmla="*/ 43 h 26"/>
                <a:gd name="T2" fmla="*/ 58 w 110"/>
                <a:gd name="T3" fmla="*/ 19 h 26"/>
                <a:gd name="T4" fmla="*/ 150 w 1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6">
                  <a:moveTo>
                    <a:pt x="0" y="25"/>
                  </a:moveTo>
                  <a:cubicBezTo>
                    <a:pt x="17" y="26"/>
                    <a:pt x="30" y="13"/>
                    <a:pt x="42" y="11"/>
                  </a:cubicBezTo>
                  <a:cubicBezTo>
                    <a:pt x="63" y="9"/>
                    <a:pt x="93" y="22"/>
                    <a:pt x="1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8" name="Freeform 520">
              <a:extLst>
                <a:ext uri="{FF2B5EF4-FFF2-40B4-BE49-F238E27FC236}">
                  <a16:creationId xmlns:a16="http://schemas.microsoft.com/office/drawing/2014/main" id="{319A5DFF-095D-4402-9337-5DB62C58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629"/>
              <a:ext cx="44" cy="72"/>
            </a:xfrm>
            <a:custGeom>
              <a:avLst/>
              <a:gdLst>
                <a:gd name="T0" fmla="*/ 28 w 40"/>
                <a:gd name="T1" fmla="*/ 0 h 61"/>
                <a:gd name="T2" fmla="*/ 0 w 40"/>
                <a:gd name="T3" fmla="*/ 10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1">
                  <a:moveTo>
                    <a:pt x="21" y="0"/>
                  </a:moveTo>
                  <a:cubicBezTo>
                    <a:pt x="40" y="14"/>
                    <a:pt x="13" y="51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09" name="Freeform 521">
              <a:extLst>
                <a:ext uri="{FF2B5EF4-FFF2-40B4-BE49-F238E27FC236}">
                  <a16:creationId xmlns:a16="http://schemas.microsoft.com/office/drawing/2014/main" id="{1E389E45-8A2F-4BE4-8A58-ED563013F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643"/>
              <a:ext cx="32" cy="60"/>
            </a:xfrm>
            <a:custGeom>
              <a:avLst/>
              <a:gdLst>
                <a:gd name="T0" fmla="*/ 36 w 29"/>
                <a:gd name="T1" fmla="*/ 0 h 50"/>
                <a:gd name="T2" fmla="*/ 0 w 29"/>
                <a:gd name="T3" fmla="*/ 86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0">
                  <a:moveTo>
                    <a:pt x="27" y="0"/>
                  </a:moveTo>
                  <a:cubicBezTo>
                    <a:pt x="29" y="21"/>
                    <a:pt x="24" y="45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0" name="Freeform 522">
              <a:extLst>
                <a:ext uri="{FF2B5EF4-FFF2-40B4-BE49-F238E27FC236}">
                  <a16:creationId xmlns:a16="http://schemas.microsoft.com/office/drawing/2014/main" id="{3E5F458B-D9BA-41D8-B64F-2145B2944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998"/>
              <a:ext cx="19" cy="67"/>
            </a:xfrm>
            <a:custGeom>
              <a:avLst/>
              <a:gdLst>
                <a:gd name="T0" fmla="*/ 22 w 17"/>
                <a:gd name="T1" fmla="*/ 0 h 57"/>
                <a:gd name="T2" fmla="*/ 0 w 17"/>
                <a:gd name="T3" fmla="*/ 93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7">
                  <a:moveTo>
                    <a:pt x="16" y="0"/>
                  </a:moveTo>
                  <a:cubicBezTo>
                    <a:pt x="17" y="18"/>
                    <a:pt x="10" y="42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1" name="Freeform 523">
              <a:extLst>
                <a:ext uri="{FF2B5EF4-FFF2-40B4-BE49-F238E27FC236}">
                  <a16:creationId xmlns:a16="http://schemas.microsoft.com/office/drawing/2014/main" id="{B9FA7012-34AF-4F90-B962-62396931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" y="2225"/>
              <a:ext cx="16" cy="57"/>
            </a:xfrm>
            <a:custGeom>
              <a:avLst/>
              <a:gdLst>
                <a:gd name="T0" fmla="*/ 0 w 14"/>
                <a:gd name="T1" fmla="*/ 0 h 48"/>
                <a:gd name="T2" fmla="*/ 17 w 14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10" y="11"/>
                    <a:pt x="14" y="34"/>
                    <a:pt x="11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612" name="Freeform 524">
              <a:extLst>
                <a:ext uri="{FF2B5EF4-FFF2-40B4-BE49-F238E27FC236}">
                  <a16:creationId xmlns:a16="http://schemas.microsoft.com/office/drawing/2014/main" id="{087A6AEE-636A-4BE1-AEF0-7D7F0EDC6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1586"/>
              <a:ext cx="1389" cy="718"/>
            </a:xfrm>
            <a:custGeom>
              <a:avLst/>
              <a:gdLst>
                <a:gd name="T0" fmla="*/ 1712 w 1251"/>
                <a:gd name="T1" fmla="*/ 82 h 605"/>
                <a:gd name="T2" fmla="*/ 1664 w 1251"/>
                <a:gd name="T3" fmla="*/ 104 h 605"/>
                <a:gd name="T4" fmla="*/ 1462 w 1251"/>
                <a:gd name="T5" fmla="*/ 180 h 605"/>
                <a:gd name="T6" fmla="*/ 1250 w 1251"/>
                <a:gd name="T7" fmla="*/ 206 h 605"/>
                <a:gd name="T8" fmla="*/ 979 w 1251"/>
                <a:gd name="T9" fmla="*/ 108 h 605"/>
                <a:gd name="T10" fmla="*/ 766 w 1251"/>
                <a:gd name="T11" fmla="*/ 0 h 605"/>
                <a:gd name="T12" fmla="*/ 0 w 1251"/>
                <a:gd name="T13" fmla="*/ 0 h 605"/>
                <a:gd name="T14" fmla="*/ 0 w 1251"/>
                <a:gd name="T15" fmla="*/ 1011 h 605"/>
                <a:gd name="T16" fmla="*/ 1712 w 1251"/>
                <a:gd name="T17" fmla="*/ 1011 h 605"/>
                <a:gd name="T18" fmla="*/ 1712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3" y="75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3" y="124"/>
                  </a:cubicBezTo>
                  <a:cubicBezTo>
                    <a:pt x="842" y="122"/>
                    <a:pt x="785" y="105"/>
                    <a:pt x="715" y="65"/>
                  </a:cubicBezTo>
                  <a:cubicBezTo>
                    <a:pt x="646" y="26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93" name="Freeform 525">
            <a:extLst>
              <a:ext uri="{FF2B5EF4-FFF2-40B4-BE49-F238E27FC236}">
                <a16:creationId xmlns:a16="http://schemas.microsoft.com/office/drawing/2014/main" id="{8A9227A3-6886-4446-BA9F-CB070268D26D}"/>
              </a:ext>
            </a:extLst>
          </p:cNvPr>
          <p:cNvSpPr>
            <a:spLocks/>
          </p:cNvSpPr>
          <p:nvPr/>
        </p:nvSpPr>
        <p:spPr bwMode="auto">
          <a:xfrm>
            <a:off x="8686800" y="2533650"/>
            <a:ext cx="1220788" cy="236538"/>
          </a:xfrm>
          <a:custGeom>
            <a:avLst/>
            <a:gdLst>
              <a:gd name="T0" fmla="*/ 2147483646 w 692"/>
              <a:gd name="T1" fmla="*/ 0 h 126"/>
              <a:gd name="T2" fmla="*/ 2147483646 w 692"/>
              <a:gd name="T3" fmla="*/ 2147483646 h 126"/>
              <a:gd name="T4" fmla="*/ 2147483646 w 692"/>
              <a:gd name="T5" fmla="*/ 2147483646 h 126"/>
              <a:gd name="T6" fmla="*/ 2147483646 w 692"/>
              <a:gd name="T7" fmla="*/ 2147483646 h 126"/>
              <a:gd name="T8" fmla="*/ 2147483646 w 692"/>
              <a:gd name="T9" fmla="*/ 2147483646 h 126"/>
              <a:gd name="T10" fmla="*/ 2147483646 w 692"/>
              <a:gd name="T11" fmla="*/ 2147483646 h 126"/>
              <a:gd name="T12" fmla="*/ 0 w 692"/>
              <a:gd name="T13" fmla="*/ 0 h 126"/>
              <a:gd name="T14" fmla="*/ 2147483646 w 692"/>
              <a:gd name="T15" fmla="*/ 0 h 12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2" h="126">
                <a:moveTo>
                  <a:pt x="692" y="0"/>
                </a:moveTo>
                <a:cubicBezTo>
                  <a:pt x="692" y="49"/>
                  <a:pt x="692" y="49"/>
                  <a:pt x="692" y="49"/>
                </a:cubicBezTo>
                <a:cubicBezTo>
                  <a:pt x="677" y="54"/>
                  <a:pt x="665" y="60"/>
                  <a:pt x="656" y="62"/>
                </a:cubicBezTo>
                <a:cubicBezTo>
                  <a:pt x="633" y="76"/>
                  <a:pt x="560" y="93"/>
                  <a:pt x="508" y="108"/>
                </a:cubicBezTo>
                <a:cubicBezTo>
                  <a:pt x="457" y="123"/>
                  <a:pt x="423" y="126"/>
                  <a:pt x="353" y="124"/>
                </a:cubicBezTo>
                <a:cubicBezTo>
                  <a:pt x="283" y="123"/>
                  <a:pt x="225" y="105"/>
                  <a:pt x="155" y="65"/>
                </a:cubicBezTo>
                <a:cubicBezTo>
                  <a:pt x="86" y="27"/>
                  <a:pt x="24" y="5"/>
                  <a:pt x="0" y="0"/>
                </a:cubicBezTo>
                <a:lnTo>
                  <a:pt x="692" y="0"/>
                </a:ln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94" name="Group 526">
            <a:extLst>
              <a:ext uri="{FF2B5EF4-FFF2-40B4-BE49-F238E27FC236}">
                <a16:creationId xmlns:a16="http://schemas.microsoft.com/office/drawing/2014/main" id="{D696D541-94A8-44E8-BCF5-9D2717BFB73A}"/>
              </a:ext>
            </a:extLst>
          </p:cNvPr>
          <p:cNvGrpSpPr>
            <a:grpSpLocks/>
          </p:cNvGrpSpPr>
          <p:nvPr/>
        </p:nvGrpSpPr>
        <p:grpSpPr bwMode="auto">
          <a:xfrm>
            <a:off x="7699375" y="2514600"/>
            <a:ext cx="2214563" cy="1146175"/>
            <a:chOff x="3890" y="1584"/>
            <a:chExt cx="1395" cy="722"/>
          </a:xfrm>
        </p:grpSpPr>
        <p:sp>
          <p:nvSpPr>
            <p:cNvPr id="42397" name="Freeform 527">
              <a:extLst>
                <a:ext uri="{FF2B5EF4-FFF2-40B4-BE49-F238E27FC236}">
                  <a16:creationId xmlns:a16="http://schemas.microsoft.com/office/drawing/2014/main" id="{D68279BA-6CF4-4239-9A36-3CA681F60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589"/>
              <a:ext cx="1390" cy="717"/>
            </a:xfrm>
            <a:custGeom>
              <a:avLst/>
              <a:gdLst>
                <a:gd name="T0" fmla="*/ 1716 w 1251"/>
                <a:gd name="T1" fmla="*/ 82 h 605"/>
                <a:gd name="T2" fmla="*/ 1668 w 1251"/>
                <a:gd name="T3" fmla="*/ 103 h 605"/>
                <a:gd name="T4" fmla="*/ 1466 w 1251"/>
                <a:gd name="T5" fmla="*/ 180 h 605"/>
                <a:gd name="T6" fmla="*/ 1251 w 1251"/>
                <a:gd name="T7" fmla="*/ 206 h 605"/>
                <a:gd name="T8" fmla="*/ 980 w 1251"/>
                <a:gd name="T9" fmla="*/ 108 h 605"/>
                <a:gd name="T10" fmla="*/ 767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16 w 1251"/>
                <a:gd name="T17" fmla="*/ 1007 h 605"/>
                <a:gd name="T18" fmla="*/ 1716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2" y="76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2" y="124"/>
                  </a:cubicBezTo>
                  <a:cubicBezTo>
                    <a:pt x="842" y="122"/>
                    <a:pt x="785" y="105"/>
                    <a:pt x="715" y="65"/>
                  </a:cubicBezTo>
                  <a:cubicBezTo>
                    <a:pt x="646" y="27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8" name="Freeform 528">
              <a:extLst>
                <a:ext uri="{FF2B5EF4-FFF2-40B4-BE49-F238E27FC236}">
                  <a16:creationId xmlns:a16="http://schemas.microsoft.com/office/drawing/2014/main" id="{8336ACED-4FEA-4C66-BD3D-A067E1326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1584"/>
              <a:ext cx="788" cy="171"/>
            </a:xfrm>
            <a:custGeom>
              <a:avLst/>
              <a:gdLst>
                <a:gd name="T0" fmla="*/ 919 w 710"/>
                <a:gd name="T1" fmla="*/ 115 h 144"/>
                <a:gd name="T2" fmla="*/ 624 w 710"/>
                <a:gd name="T3" fmla="*/ 215 h 144"/>
                <a:gd name="T4" fmla="*/ 475 w 710"/>
                <a:gd name="T5" fmla="*/ 213 h 144"/>
                <a:gd name="T6" fmla="*/ 313 w 710"/>
                <a:gd name="T7" fmla="*/ 171 h 144"/>
                <a:gd name="T8" fmla="*/ 235 w 710"/>
                <a:gd name="T9" fmla="*/ 121 h 144"/>
                <a:gd name="T10" fmla="*/ 9 w 710"/>
                <a:gd name="T11" fmla="*/ 1 h 144"/>
                <a:gd name="T12" fmla="*/ 10 w 710"/>
                <a:gd name="T13" fmla="*/ 6 h 144"/>
                <a:gd name="T14" fmla="*/ 215 w 710"/>
                <a:gd name="T15" fmla="*/ 125 h 144"/>
                <a:gd name="T16" fmla="*/ 304 w 710"/>
                <a:gd name="T17" fmla="*/ 189 h 144"/>
                <a:gd name="T18" fmla="*/ 495 w 710"/>
                <a:gd name="T19" fmla="*/ 240 h 144"/>
                <a:gd name="T20" fmla="*/ 710 w 710"/>
                <a:gd name="T21" fmla="*/ 211 h 144"/>
                <a:gd name="T22" fmla="*/ 769 w 710"/>
                <a:gd name="T23" fmla="*/ 194 h 144"/>
                <a:gd name="T24" fmla="*/ 918 w 710"/>
                <a:gd name="T25" fmla="*/ 134 h 144"/>
                <a:gd name="T26" fmla="*/ 971 w 710"/>
                <a:gd name="T27" fmla="*/ 81 h 144"/>
                <a:gd name="T28" fmla="*/ 919 w 710"/>
                <a:gd name="T29" fmla="*/ 115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0" h="144">
                  <a:moveTo>
                    <a:pt x="672" y="69"/>
                  </a:moveTo>
                  <a:cubicBezTo>
                    <a:pt x="656" y="78"/>
                    <a:pt x="510" y="120"/>
                    <a:pt x="456" y="128"/>
                  </a:cubicBezTo>
                  <a:cubicBezTo>
                    <a:pt x="401" y="137"/>
                    <a:pt x="388" y="128"/>
                    <a:pt x="348" y="127"/>
                  </a:cubicBezTo>
                  <a:cubicBezTo>
                    <a:pt x="302" y="127"/>
                    <a:pt x="271" y="119"/>
                    <a:pt x="229" y="102"/>
                  </a:cubicBezTo>
                  <a:cubicBezTo>
                    <a:pt x="208" y="93"/>
                    <a:pt x="195" y="85"/>
                    <a:pt x="172" y="72"/>
                  </a:cubicBezTo>
                  <a:cubicBezTo>
                    <a:pt x="100" y="31"/>
                    <a:pt x="29" y="6"/>
                    <a:pt x="6" y="1"/>
                  </a:cubicBezTo>
                  <a:cubicBezTo>
                    <a:pt x="0" y="0"/>
                    <a:pt x="2" y="2"/>
                    <a:pt x="7" y="3"/>
                  </a:cubicBezTo>
                  <a:cubicBezTo>
                    <a:pt x="30" y="8"/>
                    <a:pt x="88" y="34"/>
                    <a:pt x="158" y="74"/>
                  </a:cubicBezTo>
                  <a:cubicBezTo>
                    <a:pt x="180" y="86"/>
                    <a:pt x="203" y="104"/>
                    <a:pt x="223" y="113"/>
                  </a:cubicBezTo>
                  <a:cubicBezTo>
                    <a:pt x="270" y="135"/>
                    <a:pt x="312" y="142"/>
                    <a:pt x="362" y="143"/>
                  </a:cubicBezTo>
                  <a:cubicBezTo>
                    <a:pt x="435" y="144"/>
                    <a:pt x="470" y="141"/>
                    <a:pt x="520" y="126"/>
                  </a:cubicBezTo>
                  <a:cubicBezTo>
                    <a:pt x="562" y="115"/>
                    <a:pt x="562" y="115"/>
                    <a:pt x="562" y="115"/>
                  </a:cubicBezTo>
                  <a:cubicBezTo>
                    <a:pt x="606" y="103"/>
                    <a:pt x="652" y="90"/>
                    <a:pt x="671" y="80"/>
                  </a:cubicBezTo>
                  <a:cubicBezTo>
                    <a:pt x="671" y="80"/>
                    <a:pt x="698" y="55"/>
                    <a:pt x="710" y="48"/>
                  </a:cubicBezTo>
                  <a:cubicBezTo>
                    <a:pt x="683" y="66"/>
                    <a:pt x="672" y="69"/>
                    <a:pt x="672" y="69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9" name="Freeform 529">
              <a:extLst>
                <a:ext uri="{FF2B5EF4-FFF2-40B4-BE49-F238E27FC236}">
                  <a16:creationId xmlns:a16="http://schemas.microsoft.com/office/drawing/2014/main" id="{41D4CDDC-A518-41B5-BF1C-803A2FB8E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720"/>
              <a:ext cx="136" cy="137"/>
            </a:xfrm>
            <a:custGeom>
              <a:avLst/>
              <a:gdLst>
                <a:gd name="T0" fmla="*/ 89 w 122"/>
                <a:gd name="T1" fmla="*/ 105 h 115"/>
                <a:gd name="T2" fmla="*/ 128 w 122"/>
                <a:gd name="T3" fmla="*/ 188 h 115"/>
                <a:gd name="T4" fmla="*/ 35 w 122"/>
                <a:gd name="T5" fmla="*/ 79 h 115"/>
                <a:gd name="T6" fmla="*/ 134 w 122"/>
                <a:gd name="T7" fmla="*/ 170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2" y="69"/>
                    <a:pt x="54" y="0"/>
                    <a:pt x="25" y="46"/>
                  </a:cubicBezTo>
                  <a:cubicBezTo>
                    <a:pt x="0" y="87"/>
                    <a:pt x="69" y="104"/>
                    <a:pt x="97" y="101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0" name="Freeform 530">
              <a:extLst>
                <a:ext uri="{FF2B5EF4-FFF2-40B4-BE49-F238E27FC236}">
                  <a16:creationId xmlns:a16="http://schemas.microsoft.com/office/drawing/2014/main" id="{B566462D-0F31-4CE9-B0B7-EF7303C91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1777"/>
              <a:ext cx="29" cy="35"/>
            </a:xfrm>
            <a:custGeom>
              <a:avLst/>
              <a:gdLst>
                <a:gd name="T0" fmla="*/ 3 w 26"/>
                <a:gd name="T1" fmla="*/ 30 h 29"/>
                <a:gd name="T2" fmla="*/ 13 w 26"/>
                <a:gd name="T3" fmla="*/ 0 h 29"/>
                <a:gd name="T4" fmla="*/ 26 w 26"/>
                <a:gd name="T5" fmla="*/ 5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0" y="0"/>
                  </a:cubicBezTo>
                  <a:cubicBezTo>
                    <a:pt x="26" y="8"/>
                    <a:pt x="25" y="17"/>
                    <a:pt x="19" y="29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1" name="Freeform 531">
              <a:extLst>
                <a:ext uri="{FF2B5EF4-FFF2-40B4-BE49-F238E27FC236}">
                  <a16:creationId xmlns:a16="http://schemas.microsoft.com/office/drawing/2014/main" id="{A962962D-F2A2-4563-8F68-66CF62661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987"/>
              <a:ext cx="26" cy="25"/>
            </a:xfrm>
            <a:custGeom>
              <a:avLst/>
              <a:gdLst>
                <a:gd name="T0" fmla="*/ 33 w 23"/>
                <a:gd name="T1" fmla="*/ 21 h 21"/>
                <a:gd name="T2" fmla="*/ 0 w 23"/>
                <a:gd name="T3" fmla="*/ 21 h 21"/>
                <a:gd name="T4" fmla="*/ 23 w 23"/>
                <a:gd name="T5" fmla="*/ 0 h 21"/>
                <a:gd name="T6" fmla="*/ 18 w 23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3" y="13"/>
                  </a:moveTo>
                  <a:cubicBezTo>
                    <a:pt x="13" y="16"/>
                    <a:pt x="8" y="21"/>
                    <a:pt x="0" y="13"/>
                  </a:cubicBezTo>
                  <a:cubicBezTo>
                    <a:pt x="6" y="6"/>
                    <a:pt x="9" y="4"/>
                    <a:pt x="16" y="0"/>
                  </a:cubicBezTo>
                  <a:cubicBezTo>
                    <a:pt x="16" y="4"/>
                    <a:pt x="15" y="7"/>
                    <a:pt x="12" y="9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2" name="Freeform 532">
              <a:extLst>
                <a:ext uri="{FF2B5EF4-FFF2-40B4-BE49-F238E27FC236}">
                  <a16:creationId xmlns:a16="http://schemas.microsoft.com/office/drawing/2014/main" id="{D12CB87D-A972-49DD-BEDA-7CFC7275E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1770"/>
              <a:ext cx="90" cy="70"/>
            </a:xfrm>
            <a:custGeom>
              <a:avLst/>
              <a:gdLst>
                <a:gd name="T0" fmla="*/ 51 w 81"/>
                <a:gd name="T1" fmla="*/ 98 h 59"/>
                <a:gd name="T2" fmla="*/ 0 w 81"/>
                <a:gd name="T3" fmla="*/ 32 h 59"/>
                <a:gd name="T4" fmla="*/ 111 w 81"/>
                <a:gd name="T5" fmla="*/ 32 h 59"/>
                <a:gd name="T6" fmla="*/ 51 w 81"/>
                <a:gd name="T7" fmla="*/ 78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59">
                  <a:moveTo>
                    <a:pt x="37" y="59"/>
                  </a:moveTo>
                  <a:cubicBezTo>
                    <a:pt x="17" y="57"/>
                    <a:pt x="2" y="40"/>
                    <a:pt x="0" y="19"/>
                  </a:cubicBezTo>
                  <a:cubicBezTo>
                    <a:pt x="21" y="18"/>
                    <a:pt x="67" y="0"/>
                    <a:pt x="81" y="19"/>
                  </a:cubicBezTo>
                  <a:cubicBezTo>
                    <a:pt x="74" y="35"/>
                    <a:pt x="55" y="41"/>
                    <a:pt x="37" y="47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3" name="Freeform 533">
              <a:extLst>
                <a:ext uri="{FF2B5EF4-FFF2-40B4-BE49-F238E27FC236}">
                  <a16:creationId xmlns:a16="http://schemas.microsoft.com/office/drawing/2014/main" id="{6E58A790-7000-43E3-A6EA-2B3BE7CC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846"/>
              <a:ext cx="93" cy="87"/>
            </a:xfrm>
            <a:custGeom>
              <a:avLst/>
              <a:gdLst>
                <a:gd name="T0" fmla="*/ 31 w 84"/>
                <a:gd name="T1" fmla="*/ 27 h 73"/>
                <a:gd name="T2" fmla="*/ 96 w 84"/>
                <a:gd name="T3" fmla="*/ 81 h 73"/>
                <a:gd name="T4" fmla="*/ 25 w 84"/>
                <a:gd name="T5" fmla="*/ 68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73">
                  <a:moveTo>
                    <a:pt x="23" y="16"/>
                  </a:moveTo>
                  <a:cubicBezTo>
                    <a:pt x="0" y="47"/>
                    <a:pt x="57" y="73"/>
                    <a:pt x="71" y="48"/>
                  </a:cubicBezTo>
                  <a:cubicBezTo>
                    <a:pt x="84" y="26"/>
                    <a:pt x="17" y="0"/>
                    <a:pt x="19" y="4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4" name="Freeform 534">
              <a:extLst>
                <a:ext uri="{FF2B5EF4-FFF2-40B4-BE49-F238E27FC236}">
                  <a16:creationId xmlns:a16="http://schemas.microsoft.com/office/drawing/2014/main" id="{CC2BF2FC-F637-4EF1-A142-9580A5EF5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872"/>
              <a:ext cx="38" cy="50"/>
            </a:xfrm>
            <a:custGeom>
              <a:avLst/>
              <a:gdLst>
                <a:gd name="T0" fmla="*/ 11 w 34"/>
                <a:gd name="T1" fmla="*/ 44 h 42"/>
                <a:gd name="T2" fmla="*/ 34 w 34"/>
                <a:gd name="T3" fmla="*/ 0 h 42"/>
                <a:gd name="T4" fmla="*/ 11 w 34"/>
                <a:gd name="T5" fmla="*/ 6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2">
                  <a:moveTo>
                    <a:pt x="8" y="26"/>
                  </a:moveTo>
                  <a:cubicBezTo>
                    <a:pt x="0" y="15"/>
                    <a:pt x="5" y="1"/>
                    <a:pt x="24" y="0"/>
                  </a:cubicBezTo>
                  <a:cubicBezTo>
                    <a:pt x="34" y="18"/>
                    <a:pt x="26" y="42"/>
                    <a:pt x="8" y="38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5" name="Freeform 535">
              <a:extLst>
                <a:ext uri="{FF2B5EF4-FFF2-40B4-BE49-F238E27FC236}">
                  <a16:creationId xmlns:a16="http://schemas.microsoft.com/office/drawing/2014/main" id="{05A97300-C7FA-4EA2-968D-857F15F2B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1856"/>
              <a:ext cx="50" cy="59"/>
            </a:xfrm>
            <a:custGeom>
              <a:avLst/>
              <a:gdLst>
                <a:gd name="T0" fmla="*/ 46 w 45"/>
                <a:gd name="T1" fmla="*/ 0 h 50"/>
                <a:gd name="T2" fmla="*/ 62 w 45"/>
                <a:gd name="T3" fmla="*/ 65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0">
                  <a:moveTo>
                    <a:pt x="33" y="0"/>
                  </a:moveTo>
                  <a:cubicBezTo>
                    <a:pt x="0" y="25"/>
                    <a:pt x="27" y="50"/>
                    <a:pt x="45" y="4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6" name="Freeform 536">
              <a:extLst>
                <a:ext uri="{FF2B5EF4-FFF2-40B4-BE49-F238E27FC236}">
                  <a16:creationId xmlns:a16="http://schemas.microsoft.com/office/drawing/2014/main" id="{C41C48B4-A473-454D-B73F-A8B97D2E3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980"/>
              <a:ext cx="53" cy="45"/>
            </a:xfrm>
            <a:custGeom>
              <a:avLst/>
              <a:gdLst>
                <a:gd name="T0" fmla="*/ 0 w 48"/>
                <a:gd name="T1" fmla="*/ 0 h 38"/>
                <a:gd name="T2" fmla="*/ 43 w 48"/>
                <a:gd name="T3" fmla="*/ 63 h 38"/>
                <a:gd name="T4" fmla="*/ 11 w 48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cubicBezTo>
                    <a:pt x="9" y="15"/>
                    <a:pt x="16" y="31"/>
                    <a:pt x="32" y="38"/>
                  </a:cubicBezTo>
                  <a:cubicBezTo>
                    <a:pt x="48" y="13"/>
                    <a:pt x="5" y="0"/>
                    <a:pt x="8" y="1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7" name="Freeform 537">
              <a:extLst>
                <a:ext uri="{FF2B5EF4-FFF2-40B4-BE49-F238E27FC236}">
                  <a16:creationId xmlns:a16="http://schemas.microsoft.com/office/drawing/2014/main" id="{36625265-7A81-4759-8E1D-14F903D5D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050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9"/>
                    <a:pt x="3" y="3"/>
                    <a:pt x="9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8" name="Freeform 538">
              <a:extLst>
                <a:ext uri="{FF2B5EF4-FFF2-40B4-BE49-F238E27FC236}">
                  <a16:creationId xmlns:a16="http://schemas.microsoft.com/office/drawing/2014/main" id="{F5A77A69-AD4C-4F64-8671-38FECC33F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089"/>
              <a:ext cx="22" cy="24"/>
            </a:xfrm>
            <a:custGeom>
              <a:avLst/>
              <a:gdLst>
                <a:gd name="T0" fmla="*/ 7 w 19"/>
                <a:gd name="T1" fmla="*/ 0 h 20"/>
                <a:gd name="T2" fmla="*/ 2 w 19"/>
                <a:gd name="T3" fmla="*/ 35 h 20"/>
                <a:gd name="T4" fmla="*/ 29 w 19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8" y="18"/>
                    <a:pt x="18" y="12"/>
                    <a:pt x="19" y="1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09" name="Line 539">
              <a:extLst>
                <a:ext uri="{FF2B5EF4-FFF2-40B4-BE49-F238E27FC236}">
                  <a16:creationId xmlns:a16="http://schemas.microsoft.com/office/drawing/2014/main" id="{57F003F2-403B-44DE-B173-233B40C731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2" y="2147"/>
              <a:ext cx="12" cy="1"/>
            </a:xfrm>
            <a:prstGeom prst="line">
              <a:avLst/>
            </a:prstGeom>
            <a:noFill/>
            <a:ln w="68263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0" name="Freeform 540">
              <a:extLst>
                <a:ext uri="{FF2B5EF4-FFF2-40B4-BE49-F238E27FC236}">
                  <a16:creationId xmlns:a16="http://schemas.microsoft.com/office/drawing/2014/main" id="{E035547F-00CC-4A3F-9AB1-41CC7E2CE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2086"/>
              <a:ext cx="52" cy="10"/>
            </a:xfrm>
            <a:custGeom>
              <a:avLst/>
              <a:gdLst>
                <a:gd name="T0" fmla="*/ 0 w 47"/>
                <a:gd name="T1" fmla="*/ 9 h 9"/>
                <a:gd name="T2" fmla="*/ 38 w 47"/>
                <a:gd name="T3" fmla="*/ 0 h 9"/>
                <a:gd name="T4" fmla="*/ 53 w 47"/>
                <a:gd name="T5" fmla="*/ 12 h 9"/>
                <a:gd name="T6" fmla="*/ 64 w 47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6"/>
                  </a:moveTo>
                  <a:cubicBezTo>
                    <a:pt x="9" y="2"/>
                    <a:pt x="18" y="6"/>
                    <a:pt x="28" y="0"/>
                  </a:cubicBezTo>
                  <a:cubicBezTo>
                    <a:pt x="30" y="3"/>
                    <a:pt x="36" y="6"/>
                    <a:pt x="39" y="9"/>
                  </a:cubicBezTo>
                  <a:cubicBezTo>
                    <a:pt x="42" y="8"/>
                    <a:pt x="45" y="6"/>
                    <a:pt x="47" y="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1" name="Freeform 541">
              <a:extLst>
                <a:ext uri="{FF2B5EF4-FFF2-40B4-BE49-F238E27FC236}">
                  <a16:creationId xmlns:a16="http://schemas.microsoft.com/office/drawing/2014/main" id="{2A641CAB-8132-4512-B02B-BDE3B9A63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075"/>
              <a:ext cx="143" cy="137"/>
            </a:xfrm>
            <a:custGeom>
              <a:avLst/>
              <a:gdLst>
                <a:gd name="T0" fmla="*/ 11 w 129"/>
                <a:gd name="T1" fmla="*/ 64 h 116"/>
                <a:gd name="T2" fmla="*/ 54 w 129"/>
                <a:gd name="T3" fmla="*/ 163 h 116"/>
                <a:gd name="T4" fmla="*/ 71 w 129"/>
                <a:gd name="T5" fmla="*/ 171 h 116"/>
                <a:gd name="T6" fmla="*/ 160 w 129"/>
                <a:gd name="T7" fmla="*/ 137 h 116"/>
                <a:gd name="T8" fmla="*/ 129 w 129"/>
                <a:gd name="T9" fmla="*/ 30 h 116"/>
                <a:gd name="T10" fmla="*/ 92 w 129"/>
                <a:gd name="T11" fmla="*/ 11 h 116"/>
                <a:gd name="T12" fmla="*/ 11 w 129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16">
                  <a:moveTo>
                    <a:pt x="8" y="39"/>
                  </a:moveTo>
                  <a:cubicBezTo>
                    <a:pt x="0" y="65"/>
                    <a:pt x="15" y="92"/>
                    <a:pt x="40" y="99"/>
                  </a:cubicBezTo>
                  <a:cubicBezTo>
                    <a:pt x="44" y="101"/>
                    <a:pt x="48" y="102"/>
                    <a:pt x="52" y="104"/>
                  </a:cubicBezTo>
                  <a:cubicBezTo>
                    <a:pt x="76" y="116"/>
                    <a:pt x="105" y="106"/>
                    <a:pt x="117" y="83"/>
                  </a:cubicBezTo>
                  <a:cubicBezTo>
                    <a:pt x="129" y="59"/>
                    <a:pt x="119" y="30"/>
                    <a:pt x="95" y="18"/>
                  </a:cubicBezTo>
                  <a:cubicBezTo>
                    <a:pt x="87" y="14"/>
                    <a:pt x="77" y="10"/>
                    <a:pt x="68" y="7"/>
                  </a:cubicBezTo>
                  <a:cubicBezTo>
                    <a:pt x="43" y="0"/>
                    <a:pt x="16" y="14"/>
                    <a:pt x="8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2" name="Line 542">
              <a:extLst>
                <a:ext uri="{FF2B5EF4-FFF2-40B4-BE49-F238E27FC236}">
                  <a16:creationId xmlns:a16="http://schemas.microsoft.com/office/drawing/2014/main" id="{3B2EAC5D-CDA8-4489-8341-1243ACAB44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07" y="1763"/>
              <a:ext cx="1" cy="8"/>
            </a:xfrm>
            <a:prstGeom prst="line">
              <a:avLst/>
            </a:prstGeom>
            <a:noFill/>
            <a:ln w="539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3" name="Line 543">
              <a:extLst>
                <a:ext uri="{FF2B5EF4-FFF2-40B4-BE49-F238E27FC236}">
                  <a16:creationId xmlns:a16="http://schemas.microsoft.com/office/drawing/2014/main" id="{C45C5F25-9463-427E-A76B-09D1D82796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5" y="1654"/>
              <a:ext cx="13" cy="1"/>
            </a:xfrm>
            <a:prstGeom prst="line">
              <a:avLst/>
            </a:prstGeom>
            <a:noFill/>
            <a:ln w="539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4" name="Freeform 544">
              <a:extLst>
                <a:ext uri="{FF2B5EF4-FFF2-40B4-BE49-F238E27FC236}">
                  <a16:creationId xmlns:a16="http://schemas.microsoft.com/office/drawing/2014/main" id="{F57168C2-50AB-40DE-AB93-5DEAB311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1940"/>
              <a:ext cx="65" cy="53"/>
            </a:xfrm>
            <a:custGeom>
              <a:avLst/>
              <a:gdLst>
                <a:gd name="T0" fmla="*/ 45 w 58"/>
                <a:gd name="T1" fmla="*/ 2 h 45"/>
                <a:gd name="T2" fmla="*/ 61 w 58"/>
                <a:gd name="T3" fmla="*/ 40 h 45"/>
                <a:gd name="T4" fmla="*/ 22 w 58"/>
                <a:gd name="T5" fmla="*/ 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2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5" name="Freeform 545">
              <a:extLst>
                <a:ext uri="{FF2B5EF4-FFF2-40B4-BE49-F238E27FC236}">
                  <a16:creationId xmlns:a16="http://schemas.microsoft.com/office/drawing/2014/main" id="{EAC85485-B5EE-45C8-9635-6C1F88842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968"/>
              <a:ext cx="22" cy="30"/>
            </a:xfrm>
            <a:custGeom>
              <a:avLst/>
              <a:gdLst>
                <a:gd name="T0" fmla="*/ 4 w 20"/>
                <a:gd name="T1" fmla="*/ 43 h 25"/>
                <a:gd name="T2" fmla="*/ 26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6" name="Freeform 546">
              <a:extLst>
                <a:ext uri="{FF2B5EF4-FFF2-40B4-BE49-F238E27FC236}">
                  <a16:creationId xmlns:a16="http://schemas.microsoft.com/office/drawing/2014/main" id="{F7D18426-E50C-4AEB-A45F-F85794291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1755"/>
              <a:ext cx="35" cy="34"/>
            </a:xfrm>
            <a:custGeom>
              <a:avLst/>
              <a:gdLst>
                <a:gd name="T0" fmla="*/ 43 w 31"/>
                <a:gd name="T1" fmla="*/ 27 h 29"/>
                <a:gd name="T2" fmla="*/ 37 w 31"/>
                <a:gd name="T3" fmla="*/ 47 h 29"/>
                <a:gd name="T4" fmla="*/ 12 w 31"/>
                <a:gd name="T5" fmla="*/ 2 h 29"/>
                <a:gd name="T6" fmla="*/ 37 w 31"/>
                <a:gd name="T7" fmla="*/ 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6" y="29"/>
                  </a:cubicBezTo>
                  <a:cubicBezTo>
                    <a:pt x="8" y="27"/>
                    <a:pt x="0" y="18"/>
                    <a:pt x="9" y="2"/>
                  </a:cubicBezTo>
                  <a:cubicBezTo>
                    <a:pt x="23" y="0"/>
                    <a:pt x="22" y="7"/>
                    <a:pt x="26" y="17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7" name="Freeform 547">
              <a:extLst>
                <a:ext uri="{FF2B5EF4-FFF2-40B4-BE49-F238E27FC236}">
                  <a16:creationId xmlns:a16="http://schemas.microsoft.com/office/drawing/2014/main" id="{437CD863-F6DF-45CD-970B-3A48EDC0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794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3" y="3"/>
                    <a:pt x="9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8" name="Freeform 548">
              <a:extLst>
                <a:ext uri="{FF2B5EF4-FFF2-40B4-BE49-F238E27FC236}">
                  <a16:creationId xmlns:a16="http://schemas.microsoft.com/office/drawing/2014/main" id="{62BB7BE5-750E-4568-A0F6-22A27B398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649"/>
              <a:ext cx="12" cy="18"/>
            </a:xfrm>
            <a:custGeom>
              <a:avLst/>
              <a:gdLst>
                <a:gd name="T0" fmla="*/ 0 w 11"/>
                <a:gd name="T1" fmla="*/ 26 h 15"/>
                <a:gd name="T2" fmla="*/ 14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3" y="10"/>
                    <a:pt x="7" y="5"/>
                    <a:pt x="11" y="0"/>
                  </a:cubicBezTo>
                </a:path>
              </a:pathLst>
            </a:custGeom>
            <a:noFill/>
            <a:ln w="539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19" name="Freeform 549">
              <a:extLst>
                <a:ext uri="{FF2B5EF4-FFF2-40B4-BE49-F238E27FC236}">
                  <a16:creationId xmlns:a16="http://schemas.microsoft.com/office/drawing/2014/main" id="{4DD57A04-F50B-4CC5-A663-AE55B02CE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072"/>
              <a:ext cx="171" cy="177"/>
            </a:xfrm>
            <a:custGeom>
              <a:avLst/>
              <a:gdLst>
                <a:gd name="T0" fmla="*/ 42 w 154"/>
                <a:gd name="T1" fmla="*/ 45 h 149"/>
                <a:gd name="T2" fmla="*/ 9 w 154"/>
                <a:gd name="T3" fmla="*/ 175 h 149"/>
                <a:gd name="T4" fmla="*/ 48 w 154"/>
                <a:gd name="T5" fmla="*/ 233 h 149"/>
                <a:gd name="T6" fmla="*/ 152 w 154"/>
                <a:gd name="T7" fmla="*/ 230 h 149"/>
                <a:gd name="T8" fmla="*/ 209 w 154"/>
                <a:gd name="T9" fmla="*/ 145 h 149"/>
                <a:gd name="T10" fmla="*/ 211 w 154"/>
                <a:gd name="T11" fmla="*/ 126 h 149"/>
                <a:gd name="T12" fmla="*/ 205 w 154"/>
                <a:gd name="T13" fmla="*/ 96 h 149"/>
                <a:gd name="T14" fmla="*/ 205 w 154"/>
                <a:gd name="T15" fmla="*/ 91 h 149"/>
                <a:gd name="T16" fmla="*/ 159 w 154"/>
                <a:gd name="T17" fmla="*/ 17 h 149"/>
                <a:gd name="T18" fmla="*/ 42 w 154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149">
                  <a:moveTo>
                    <a:pt x="31" y="27"/>
                  </a:moveTo>
                  <a:cubicBezTo>
                    <a:pt x="10" y="46"/>
                    <a:pt x="0" y="75"/>
                    <a:pt x="6" y="104"/>
                  </a:cubicBezTo>
                  <a:cubicBezTo>
                    <a:pt x="9" y="120"/>
                    <a:pt x="20" y="133"/>
                    <a:pt x="35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7" y="109"/>
                    <a:pt x="152" y="87"/>
                  </a:cubicBezTo>
                  <a:cubicBezTo>
                    <a:pt x="153" y="83"/>
                    <a:pt x="154" y="79"/>
                    <a:pt x="154" y="75"/>
                  </a:cubicBezTo>
                  <a:cubicBezTo>
                    <a:pt x="154" y="68"/>
                    <a:pt x="152" y="62"/>
                    <a:pt x="150" y="57"/>
                  </a:cubicBezTo>
                  <a:cubicBezTo>
                    <a:pt x="150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7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0" name="Freeform 550">
              <a:extLst>
                <a:ext uri="{FF2B5EF4-FFF2-40B4-BE49-F238E27FC236}">
                  <a16:creationId xmlns:a16="http://schemas.microsoft.com/office/drawing/2014/main" id="{36964905-C661-4E3B-8D64-361E97D05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2082"/>
              <a:ext cx="66" cy="102"/>
            </a:xfrm>
            <a:custGeom>
              <a:avLst/>
              <a:gdLst>
                <a:gd name="T0" fmla="*/ 80 w 60"/>
                <a:gd name="T1" fmla="*/ 84 h 86"/>
                <a:gd name="T2" fmla="*/ 28 w 60"/>
                <a:gd name="T3" fmla="*/ 98 h 86"/>
                <a:gd name="T4" fmla="*/ 48 w 60"/>
                <a:gd name="T5" fmla="*/ 120 h 86"/>
                <a:gd name="T6" fmla="*/ 37 w 6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6">
                  <a:moveTo>
                    <a:pt x="60" y="51"/>
                  </a:moveTo>
                  <a:cubicBezTo>
                    <a:pt x="47" y="49"/>
                    <a:pt x="32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1" name="Freeform 551">
              <a:extLst>
                <a:ext uri="{FF2B5EF4-FFF2-40B4-BE49-F238E27FC236}">
                  <a16:creationId xmlns:a16="http://schemas.microsoft.com/office/drawing/2014/main" id="{D1D90134-7782-4251-97E9-98770DCC9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084"/>
              <a:ext cx="92" cy="121"/>
            </a:xfrm>
            <a:custGeom>
              <a:avLst/>
              <a:gdLst>
                <a:gd name="T0" fmla="*/ 93 w 83"/>
                <a:gd name="T1" fmla="*/ 62 h 102"/>
                <a:gd name="T2" fmla="*/ 93 w 83"/>
                <a:gd name="T3" fmla="*/ 89 h 102"/>
                <a:gd name="T4" fmla="*/ 61 w 83"/>
                <a:gd name="T5" fmla="*/ 2 h 102"/>
                <a:gd name="T6" fmla="*/ 52 w 83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2">
                  <a:moveTo>
                    <a:pt x="69" y="37"/>
                  </a:moveTo>
                  <a:cubicBezTo>
                    <a:pt x="0" y="0"/>
                    <a:pt x="29" y="102"/>
                    <a:pt x="69" y="53"/>
                  </a:cubicBezTo>
                  <a:cubicBezTo>
                    <a:pt x="83" y="36"/>
                    <a:pt x="70" y="4"/>
                    <a:pt x="45" y="2"/>
                  </a:cubicBezTo>
                  <a:cubicBezTo>
                    <a:pt x="16" y="1"/>
                    <a:pt x="1" y="48"/>
                    <a:pt x="38" y="5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2" name="Freeform 552">
              <a:extLst>
                <a:ext uri="{FF2B5EF4-FFF2-40B4-BE49-F238E27FC236}">
                  <a16:creationId xmlns:a16="http://schemas.microsoft.com/office/drawing/2014/main" id="{B8C98095-BBBD-4372-BED7-78E119A94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158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1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7" y="4"/>
                  </a:cubicBezTo>
                  <a:cubicBezTo>
                    <a:pt x="62" y="0"/>
                    <a:pt x="59" y="2"/>
                    <a:pt x="60" y="8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3" name="Freeform 553">
              <a:extLst>
                <a:ext uri="{FF2B5EF4-FFF2-40B4-BE49-F238E27FC236}">
                  <a16:creationId xmlns:a16="http://schemas.microsoft.com/office/drawing/2014/main" id="{2170E1D0-557C-4AA5-831D-F1D7EE19E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2191"/>
              <a:ext cx="23" cy="5"/>
            </a:xfrm>
            <a:custGeom>
              <a:avLst/>
              <a:gdLst>
                <a:gd name="T0" fmla="*/ 0 w 20"/>
                <a:gd name="T1" fmla="*/ 0 h 4"/>
                <a:gd name="T2" fmla="*/ 30 w 20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4" name="Freeform 554">
              <a:extLst>
                <a:ext uri="{FF2B5EF4-FFF2-40B4-BE49-F238E27FC236}">
                  <a16:creationId xmlns:a16="http://schemas.microsoft.com/office/drawing/2014/main" id="{00416958-75D6-4842-B861-7E22A249C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182"/>
              <a:ext cx="176" cy="124"/>
            </a:xfrm>
            <a:custGeom>
              <a:avLst/>
              <a:gdLst>
                <a:gd name="T0" fmla="*/ 96 w 158"/>
                <a:gd name="T1" fmla="*/ 26 h 105"/>
                <a:gd name="T2" fmla="*/ 88 w 158"/>
                <a:gd name="T3" fmla="*/ 35 h 105"/>
                <a:gd name="T4" fmla="*/ 61 w 158"/>
                <a:gd name="T5" fmla="*/ 33 h 105"/>
                <a:gd name="T6" fmla="*/ 4 w 158"/>
                <a:gd name="T7" fmla="*/ 118 h 105"/>
                <a:gd name="T8" fmla="*/ 20 w 158"/>
                <a:gd name="T9" fmla="*/ 172 h 105"/>
                <a:gd name="T10" fmla="*/ 198 w 158"/>
                <a:gd name="T11" fmla="*/ 172 h 105"/>
                <a:gd name="T12" fmla="*/ 187 w 158"/>
                <a:gd name="T13" fmla="*/ 39 h 105"/>
                <a:gd name="T14" fmla="*/ 96 w 158"/>
                <a:gd name="T15" fmla="*/ 26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9" y="16"/>
                  </a:moveTo>
                  <a:cubicBezTo>
                    <a:pt x="67" y="18"/>
                    <a:pt x="65" y="19"/>
                    <a:pt x="64" y="21"/>
                  </a:cubicBezTo>
                  <a:cubicBezTo>
                    <a:pt x="57" y="19"/>
                    <a:pt x="50" y="18"/>
                    <a:pt x="44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6" y="84"/>
                    <a:pt x="9" y="95"/>
                    <a:pt x="14" y="105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20" y="3"/>
                    <a:pt x="89" y="0"/>
                    <a:pt x="69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5" name="Freeform 555">
              <a:extLst>
                <a:ext uri="{FF2B5EF4-FFF2-40B4-BE49-F238E27FC236}">
                  <a16:creationId xmlns:a16="http://schemas.microsoft.com/office/drawing/2014/main" id="{863FE6B4-BA33-44F7-835B-1C23335CB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2173"/>
              <a:ext cx="216" cy="133"/>
            </a:xfrm>
            <a:custGeom>
              <a:avLst/>
              <a:gdLst>
                <a:gd name="T0" fmla="*/ 154 w 194"/>
                <a:gd name="T1" fmla="*/ 1 h 112"/>
                <a:gd name="T2" fmla="*/ 111 w 194"/>
                <a:gd name="T3" fmla="*/ 12 h 112"/>
                <a:gd name="T4" fmla="*/ 97 w 194"/>
                <a:gd name="T5" fmla="*/ 14 h 112"/>
                <a:gd name="T6" fmla="*/ 0 w 194"/>
                <a:gd name="T7" fmla="*/ 143 h 112"/>
                <a:gd name="T8" fmla="*/ 0 w 194"/>
                <a:gd name="T9" fmla="*/ 144 h 112"/>
                <a:gd name="T10" fmla="*/ 4 w 194"/>
                <a:gd name="T11" fmla="*/ 188 h 112"/>
                <a:gd name="T12" fmla="*/ 245 w 194"/>
                <a:gd name="T13" fmla="*/ 188 h 112"/>
                <a:gd name="T14" fmla="*/ 256 w 194"/>
                <a:gd name="T15" fmla="*/ 81 h 112"/>
                <a:gd name="T16" fmla="*/ 154 w 194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12">
                  <a:moveTo>
                    <a:pt x="111" y="1"/>
                  </a:moveTo>
                  <a:cubicBezTo>
                    <a:pt x="100" y="0"/>
                    <a:pt x="90" y="2"/>
                    <a:pt x="81" y="7"/>
                  </a:cubicBezTo>
                  <a:cubicBezTo>
                    <a:pt x="78" y="8"/>
                    <a:pt x="74" y="8"/>
                    <a:pt x="70" y="8"/>
                  </a:cubicBezTo>
                  <a:cubicBezTo>
                    <a:pt x="29" y="16"/>
                    <a:pt x="0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1" y="104"/>
                    <a:pt x="4" y="112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92"/>
                    <a:pt x="194" y="69"/>
                    <a:pt x="186" y="48"/>
                  </a:cubicBezTo>
                  <a:cubicBezTo>
                    <a:pt x="179" y="30"/>
                    <a:pt x="160" y="7"/>
                    <a:pt x="111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6" name="Freeform 556">
              <a:extLst>
                <a:ext uri="{FF2B5EF4-FFF2-40B4-BE49-F238E27FC236}">
                  <a16:creationId xmlns:a16="http://schemas.microsoft.com/office/drawing/2014/main" id="{13CFCB50-EDD8-48F0-B902-E36E5F9AE0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7" y="2196"/>
              <a:ext cx="122" cy="110"/>
            </a:xfrm>
            <a:custGeom>
              <a:avLst/>
              <a:gdLst>
                <a:gd name="T0" fmla="*/ 125 w 110"/>
                <a:gd name="T1" fmla="*/ 125 h 93"/>
                <a:gd name="T2" fmla="*/ 129 w 110"/>
                <a:gd name="T3" fmla="*/ 109 h 93"/>
                <a:gd name="T4" fmla="*/ 125 w 110"/>
                <a:gd name="T5" fmla="*/ 125 h 93"/>
                <a:gd name="T6" fmla="*/ 116 w 110"/>
                <a:gd name="T7" fmla="*/ 25 h 93"/>
                <a:gd name="T8" fmla="*/ 47 w 110"/>
                <a:gd name="T9" fmla="*/ 9 h 93"/>
                <a:gd name="T10" fmla="*/ 1 w 110"/>
                <a:gd name="T11" fmla="*/ 82 h 93"/>
                <a:gd name="T12" fmla="*/ 0 w 110"/>
                <a:gd name="T13" fmla="*/ 93 h 93"/>
                <a:gd name="T14" fmla="*/ 9 w 110"/>
                <a:gd name="T15" fmla="*/ 130 h 93"/>
                <a:gd name="T16" fmla="*/ 4 w 110"/>
                <a:gd name="T17" fmla="*/ 147 h 93"/>
                <a:gd name="T18" fmla="*/ 4 w 110"/>
                <a:gd name="T19" fmla="*/ 154 h 93"/>
                <a:gd name="T20" fmla="*/ 142 w 110"/>
                <a:gd name="T21" fmla="*/ 154 h 93"/>
                <a:gd name="T22" fmla="*/ 135 w 110"/>
                <a:gd name="T23" fmla="*/ 53 h 93"/>
                <a:gd name="T24" fmla="*/ 116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2" y="76"/>
                  </a:moveTo>
                  <a:cubicBezTo>
                    <a:pt x="93" y="73"/>
                    <a:pt x="94" y="70"/>
                    <a:pt x="95" y="66"/>
                  </a:cubicBezTo>
                  <a:cubicBezTo>
                    <a:pt x="95" y="69"/>
                    <a:pt x="93" y="73"/>
                    <a:pt x="92" y="76"/>
                  </a:cubicBezTo>
                  <a:moveTo>
                    <a:pt x="86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1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6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1" y="19"/>
                    <a:pt x="86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7" name="Freeform 557">
              <a:extLst>
                <a:ext uri="{FF2B5EF4-FFF2-40B4-BE49-F238E27FC236}">
                  <a16:creationId xmlns:a16="http://schemas.microsoft.com/office/drawing/2014/main" id="{64B88BAF-214B-4271-96BD-216BD3C04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235"/>
              <a:ext cx="9" cy="11"/>
            </a:xfrm>
            <a:custGeom>
              <a:avLst/>
              <a:gdLst>
                <a:gd name="T0" fmla="*/ 0 w 8"/>
                <a:gd name="T1" fmla="*/ 1 h 9"/>
                <a:gd name="T2" fmla="*/ 7 w 8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7" y="0"/>
                    <a:pt x="8" y="4"/>
                    <a:pt x="4" y="9"/>
                  </a:cubicBezTo>
                </a:path>
              </a:pathLst>
            </a:custGeom>
            <a:noFill/>
            <a:ln w="3810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8" name="Freeform 558">
              <a:extLst>
                <a:ext uri="{FF2B5EF4-FFF2-40B4-BE49-F238E27FC236}">
                  <a16:creationId xmlns:a16="http://schemas.microsoft.com/office/drawing/2014/main" id="{AE32F339-4E36-4AB5-9631-AD75AC824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1850"/>
              <a:ext cx="4" cy="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3"/>
                    <a:pt x="2" y="3"/>
                    <a:pt x="4" y="0"/>
                  </a:cubicBezTo>
                </a:path>
              </a:pathLst>
            </a:custGeom>
            <a:noFill/>
            <a:ln w="3810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29" name="Freeform 559">
              <a:extLst>
                <a:ext uri="{FF2B5EF4-FFF2-40B4-BE49-F238E27FC236}">
                  <a16:creationId xmlns:a16="http://schemas.microsoft.com/office/drawing/2014/main" id="{FBC5E245-63E4-48BF-BBFD-917C193B6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2101"/>
              <a:ext cx="2" cy="7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0" name="Freeform 560">
              <a:extLst>
                <a:ext uri="{FF2B5EF4-FFF2-40B4-BE49-F238E27FC236}">
                  <a16:creationId xmlns:a16="http://schemas.microsoft.com/office/drawing/2014/main" id="{5BDF8239-882E-42F9-86B7-64DECB94B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2173"/>
              <a:ext cx="16" cy="11"/>
            </a:xfrm>
            <a:custGeom>
              <a:avLst/>
              <a:gdLst>
                <a:gd name="T0" fmla="*/ 0 w 15"/>
                <a:gd name="T1" fmla="*/ 16 h 9"/>
                <a:gd name="T2" fmla="*/ 18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1" name="Freeform 561">
              <a:extLst>
                <a:ext uri="{FF2B5EF4-FFF2-40B4-BE49-F238E27FC236}">
                  <a16:creationId xmlns:a16="http://schemas.microsoft.com/office/drawing/2014/main" id="{95499AAA-1C44-4BFB-A40E-238555083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4" y="2153"/>
              <a:ext cx="18" cy="16"/>
            </a:xfrm>
            <a:custGeom>
              <a:avLst/>
              <a:gdLst>
                <a:gd name="T0" fmla="*/ 2 w 16"/>
                <a:gd name="T1" fmla="*/ 21 h 13"/>
                <a:gd name="T2" fmla="*/ 2 w 16"/>
                <a:gd name="T3" fmla="*/ 7 h 13"/>
                <a:gd name="T4" fmla="*/ 23 w 16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2" name="Freeform 562">
              <a:extLst>
                <a:ext uri="{FF2B5EF4-FFF2-40B4-BE49-F238E27FC236}">
                  <a16:creationId xmlns:a16="http://schemas.microsoft.com/office/drawing/2014/main" id="{AB05807C-EF8D-48CB-988C-0B1ECF43A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2095"/>
              <a:ext cx="10" cy="6"/>
            </a:xfrm>
            <a:custGeom>
              <a:avLst/>
              <a:gdLst>
                <a:gd name="T0" fmla="*/ 8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3" name="Freeform 563">
              <a:extLst>
                <a:ext uri="{FF2B5EF4-FFF2-40B4-BE49-F238E27FC236}">
                  <a16:creationId xmlns:a16="http://schemas.microsoft.com/office/drawing/2014/main" id="{461E775B-1031-407F-A255-9F017209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880"/>
              <a:ext cx="35" cy="38"/>
            </a:xfrm>
            <a:custGeom>
              <a:avLst/>
              <a:gdLst>
                <a:gd name="T0" fmla="*/ 7 w 31"/>
                <a:gd name="T1" fmla="*/ 8 h 32"/>
                <a:gd name="T2" fmla="*/ 33 w 31"/>
                <a:gd name="T3" fmla="*/ 36 h 32"/>
                <a:gd name="T4" fmla="*/ 16 w 31"/>
                <a:gd name="T5" fmla="*/ 1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2">
                  <a:moveTo>
                    <a:pt x="4" y="5"/>
                  </a:moveTo>
                  <a:cubicBezTo>
                    <a:pt x="0" y="16"/>
                    <a:pt x="14" y="32"/>
                    <a:pt x="23" y="21"/>
                  </a:cubicBezTo>
                  <a:cubicBezTo>
                    <a:pt x="31" y="12"/>
                    <a:pt x="20" y="0"/>
                    <a:pt x="11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4" name="Freeform 564">
              <a:extLst>
                <a:ext uri="{FF2B5EF4-FFF2-40B4-BE49-F238E27FC236}">
                  <a16:creationId xmlns:a16="http://schemas.microsoft.com/office/drawing/2014/main" id="{9CB20820-64DB-41C7-B51A-3EC4EC259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1882"/>
              <a:ext cx="4" cy="4"/>
            </a:xfrm>
            <a:custGeom>
              <a:avLst/>
              <a:gdLst>
                <a:gd name="T0" fmla="*/ 4 w 4"/>
                <a:gd name="T1" fmla="*/ 4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1" y="4"/>
                    <a:pt x="0" y="3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5" name="Freeform 565">
              <a:extLst>
                <a:ext uri="{FF2B5EF4-FFF2-40B4-BE49-F238E27FC236}">
                  <a16:creationId xmlns:a16="http://schemas.microsoft.com/office/drawing/2014/main" id="{75117AFC-B6F5-48AF-9A06-BC687121E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3" y="1869"/>
              <a:ext cx="10" cy="6"/>
            </a:xfrm>
            <a:custGeom>
              <a:avLst/>
              <a:gdLst>
                <a:gd name="T0" fmla="*/ 0 w 9"/>
                <a:gd name="T1" fmla="*/ 0 h 5"/>
                <a:gd name="T2" fmla="*/ 12 w 9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4"/>
                    <a:pt x="5" y="5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6" name="Freeform 566">
              <a:extLst>
                <a:ext uri="{FF2B5EF4-FFF2-40B4-BE49-F238E27FC236}">
                  <a16:creationId xmlns:a16="http://schemas.microsoft.com/office/drawing/2014/main" id="{BCC8ECCB-BEC3-44B5-8DA4-10D96323A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1" y="1769"/>
              <a:ext cx="55" cy="58"/>
            </a:xfrm>
            <a:custGeom>
              <a:avLst/>
              <a:gdLst>
                <a:gd name="T0" fmla="*/ 38 w 49"/>
                <a:gd name="T1" fmla="*/ 24 h 49"/>
                <a:gd name="T2" fmla="*/ 65 w 49"/>
                <a:gd name="T3" fmla="*/ 44 h 49"/>
                <a:gd name="T4" fmla="*/ 25 w 49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49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7" name="Freeform 567">
              <a:extLst>
                <a:ext uri="{FF2B5EF4-FFF2-40B4-BE49-F238E27FC236}">
                  <a16:creationId xmlns:a16="http://schemas.microsoft.com/office/drawing/2014/main" id="{9B0DB916-BFD2-471E-A9C1-14C46F370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794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2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8" name="Freeform 568">
              <a:extLst>
                <a:ext uri="{FF2B5EF4-FFF2-40B4-BE49-F238E27FC236}">
                  <a16:creationId xmlns:a16="http://schemas.microsoft.com/office/drawing/2014/main" id="{88490DC7-DA5A-4028-924F-3E978AE90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000"/>
              <a:ext cx="8" cy="13"/>
            </a:xfrm>
            <a:custGeom>
              <a:avLst/>
              <a:gdLst>
                <a:gd name="T0" fmla="*/ 0 w 7"/>
                <a:gd name="T1" fmla="*/ 18 h 11"/>
                <a:gd name="T2" fmla="*/ 1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3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39" name="Freeform 569">
              <a:extLst>
                <a:ext uri="{FF2B5EF4-FFF2-40B4-BE49-F238E27FC236}">
                  <a16:creationId xmlns:a16="http://schemas.microsoft.com/office/drawing/2014/main" id="{C48C722B-511D-4EE1-B6F5-77C4E28F7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210"/>
              <a:ext cx="102" cy="96"/>
            </a:xfrm>
            <a:custGeom>
              <a:avLst/>
              <a:gdLst>
                <a:gd name="T0" fmla="*/ 25 w 91"/>
                <a:gd name="T1" fmla="*/ 32 h 81"/>
                <a:gd name="T2" fmla="*/ 8 w 91"/>
                <a:gd name="T3" fmla="*/ 97 h 81"/>
                <a:gd name="T4" fmla="*/ 27 w 91"/>
                <a:gd name="T5" fmla="*/ 135 h 81"/>
                <a:gd name="T6" fmla="*/ 98 w 91"/>
                <a:gd name="T7" fmla="*/ 135 h 81"/>
                <a:gd name="T8" fmla="*/ 110 w 91"/>
                <a:gd name="T9" fmla="*/ 124 h 81"/>
                <a:gd name="T10" fmla="*/ 110 w 91"/>
                <a:gd name="T11" fmla="*/ 45 h 81"/>
                <a:gd name="T12" fmla="*/ 25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8" y="19"/>
                  </a:moveTo>
                  <a:cubicBezTo>
                    <a:pt x="5" y="28"/>
                    <a:pt x="0" y="44"/>
                    <a:pt x="5" y="58"/>
                  </a:cubicBezTo>
                  <a:cubicBezTo>
                    <a:pt x="8" y="69"/>
                    <a:pt x="13" y="76"/>
                    <a:pt x="19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8" y="75"/>
                  </a:cubicBezTo>
                  <a:cubicBezTo>
                    <a:pt x="91" y="62"/>
                    <a:pt x="91" y="41"/>
                    <a:pt x="78" y="27"/>
                  </a:cubicBezTo>
                  <a:cubicBezTo>
                    <a:pt x="50" y="0"/>
                    <a:pt x="25" y="14"/>
                    <a:pt x="18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0" name="Freeform 570">
              <a:extLst>
                <a:ext uri="{FF2B5EF4-FFF2-40B4-BE49-F238E27FC236}">
                  <a16:creationId xmlns:a16="http://schemas.microsoft.com/office/drawing/2014/main" id="{3D8DE39B-8E9F-4067-BA44-014D85B239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9" y="2102"/>
              <a:ext cx="109" cy="116"/>
            </a:xfrm>
            <a:custGeom>
              <a:avLst/>
              <a:gdLst>
                <a:gd name="T0" fmla="*/ 72 w 98"/>
                <a:gd name="T1" fmla="*/ 45 h 98"/>
                <a:gd name="T2" fmla="*/ 80 w 98"/>
                <a:gd name="T3" fmla="*/ 51 h 98"/>
                <a:gd name="T4" fmla="*/ 72 w 98"/>
                <a:gd name="T5" fmla="*/ 45 h 98"/>
                <a:gd name="T6" fmla="*/ 37 w 98"/>
                <a:gd name="T7" fmla="*/ 18 h 98"/>
                <a:gd name="T8" fmla="*/ 2 w 98"/>
                <a:gd name="T9" fmla="*/ 98 h 98"/>
                <a:gd name="T10" fmla="*/ 46 w 98"/>
                <a:gd name="T11" fmla="*/ 154 h 98"/>
                <a:gd name="T12" fmla="*/ 102 w 98"/>
                <a:gd name="T13" fmla="*/ 120 h 98"/>
                <a:gd name="T14" fmla="*/ 126 w 98"/>
                <a:gd name="T15" fmla="*/ 98 h 98"/>
                <a:gd name="T16" fmla="*/ 135 w 98"/>
                <a:gd name="T17" fmla="*/ 66 h 98"/>
                <a:gd name="T18" fmla="*/ 112 w 98"/>
                <a:gd name="T19" fmla="*/ 18 h 98"/>
                <a:gd name="T20" fmla="*/ 37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2" y="27"/>
                  </a:moveTo>
                  <a:cubicBezTo>
                    <a:pt x="54" y="28"/>
                    <a:pt x="56" y="29"/>
                    <a:pt x="58" y="30"/>
                  </a:cubicBezTo>
                  <a:cubicBezTo>
                    <a:pt x="56" y="29"/>
                    <a:pt x="55" y="28"/>
                    <a:pt x="52" y="27"/>
                  </a:cubicBezTo>
                  <a:moveTo>
                    <a:pt x="27" y="11"/>
                  </a:moveTo>
                  <a:cubicBezTo>
                    <a:pt x="9" y="22"/>
                    <a:pt x="0" y="41"/>
                    <a:pt x="2" y="59"/>
                  </a:cubicBezTo>
                  <a:cubicBezTo>
                    <a:pt x="4" y="75"/>
                    <a:pt x="16" y="88"/>
                    <a:pt x="33" y="93"/>
                  </a:cubicBezTo>
                  <a:cubicBezTo>
                    <a:pt x="51" y="98"/>
                    <a:pt x="69" y="89"/>
                    <a:pt x="75" y="72"/>
                  </a:cubicBezTo>
                  <a:cubicBezTo>
                    <a:pt x="81" y="69"/>
                    <a:pt x="88" y="65"/>
                    <a:pt x="92" y="59"/>
                  </a:cubicBezTo>
                  <a:cubicBezTo>
                    <a:pt x="96" y="53"/>
                    <a:pt x="98" y="46"/>
                    <a:pt x="98" y="40"/>
                  </a:cubicBezTo>
                  <a:cubicBezTo>
                    <a:pt x="98" y="29"/>
                    <a:pt x="92" y="18"/>
                    <a:pt x="82" y="11"/>
                  </a:cubicBezTo>
                  <a:cubicBezTo>
                    <a:pt x="66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1" name="Freeform 571">
              <a:extLst>
                <a:ext uri="{FF2B5EF4-FFF2-40B4-BE49-F238E27FC236}">
                  <a16:creationId xmlns:a16="http://schemas.microsoft.com/office/drawing/2014/main" id="{BB187E2F-1D90-4986-AEA7-4C1C3BCC0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1979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2" name="Freeform 572">
              <a:extLst>
                <a:ext uri="{FF2B5EF4-FFF2-40B4-BE49-F238E27FC236}">
                  <a16:creationId xmlns:a16="http://schemas.microsoft.com/office/drawing/2014/main" id="{8098CD8D-5C29-4190-8F7F-B9F687D70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794"/>
              <a:ext cx="23" cy="25"/>
            </a:xfrm>
            <a:custGeom>
              <a:avLst/>
              <a:gdLst>
                <a:gd name="T0" fmla="*/ 9 w 21"/>
                <a:gd name="T1" fmla="*/ 18 h 21"/>
                <a:gd name="T2" fmla="*/ 11 w 21"/>
                <a:gd name="T3" fmla="*/ 0 h 21"/>
                <a:gd name="T4" fmla="*/ 23 w 21"/>
                <a:gd name="T5" fmla="*/ 36 h 21"/>
                <a:gd name="T6" fmla="*/ 11 w 21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6" y="11"/>
                  </a:moveTo>
                  <a:cubicBezTo>
                    <a:pt x="4" y="7"/>
                    <a:pt x="0" y="4"/>
                    <a:pt x="8" y="0"/>
                  </a:cubicBezTo>
                  <a:cubicBezTo>
                    <a:pt x="18" y="4"/>
                    <a:pt x="21" y="12"/>
                    <a:pt x="17" y="21"/>
                  </a:cubicBezTo>
                  <a:cubicBezTo>
                    <a:pt x="6" y="21"/>
                    <a:pt x="9" y="16"/>
                    <a:pt x="8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3" name="Freeform 573">
              <a:extLst>
                <a:ext uri="{FF2B5EF4-FFF2-40B4-BE49-F238E27FC236}">
                  <a16:creationId xmlns:a16="http://schemas.microsoft.com/office/drawing/2014/main" id="{F1C03B8B-4736-4233-8E57-46C2CE584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783"/>
              <a:ext cx="10" cy="3"/>
            </a:xfrm>
            <a:custGeom>
              <a:avLst/>
              <a:gdLst>
                <a:gd name="T0" fmla="*/ 0 w 9"/>
                <a:gd name="T1" fmla="*/ 8 h 2"/>
                <a:gd name="T2" fmla="*/ 1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4" name="Freeform 574">
              <a:extLst>
                <a:ext uri="{FF2B5EF4-FFF2-40B4-BE49-F238E27FC236}">
                  <a16:creationId xmlns:a16="http://schemas.microsoft.com/office/drawing/2014/main" id="{23FD7119-F097-484D-8601-5D7719D4D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1775"/>
              <a:ext cx="23" cy="15"/>
            </a:xfrm>
            <a:custGeom>
              <a:avLst/>
              <a:gdLst>
                <a:gd name="T0" fmla="*/ 1 w 21"/>
                <a:gd name="T1" fmla="*/ 2 h 13"/>
                <a:gd name="T2" fmla="*/ 4 w 21"/>
                <a:gd name="T3" fmla="*/ 17 h 13"/>
                <a:gd name="T4" fmla="*/ 26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4" y="11"/>
                  </a:cubicBezTo>
                  <a:cubicBezTo>
                    <a:pt x="14" y="13"/>
                    <a:pt x="21" y="9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5" name="Freeform 575">
              <a:extLst>
                <a:ext uri="{FF2B5EF4-FFF2-40B4-BE49-F238E27FC236}">
                  <a16:creationId xmlns:a16="http://schemas.microsoft.com/office/drawing/2014/main" id="{88B11081-058D-4F7C-AAB9-06757DAD7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1802"/>
              <a:ext cx="7" cy="5"/>
            </a:xfrm>
            <a:custGeom>
              <a:avLst/>
              <a:gdLst>
                <a:gd name="T0" fmla="*/ 0 w 6"/>
                <a:gd name="T1" fmla="*/ 8 h 4"/>
                <a:gd name="T2" fmla="*/ 9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6" name="Freeform 576">
              <a:extLst>
                <a:ext uri="{FF2B5EF4-FFF2-40B4-BE49-F238E27FC236}">
                  <a16:creationId xmlns:a16="http://schemas.microsoft.com/office/drawing/2014/main" id="{D482CA1C-D714-4943-A395-8F1DFB666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1942"/>
              <a:ext cx="24" cy="23"/>
            </a:xfrm>
            <a:custGeom>
              <a:avLst/>
              <a:gdLst>
                <a:gd name="T0" fmla="*/ 11 w 21"/>
                <a:gd name="T1" fmla="*/ 30 h 19"/>
                <a:gd name="T2" fmla="*/ 1 w 21"/>
                <a:gd name="T3" fmla="*/ 30 h 19"/>
                <a:gd name="T4" fmla="*/ 31 w 21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8" y="17"/>
                  </a:moveTo>
                  <a:cubicBezTo>
                    <a:pt x="5" y="19"/>
                    <a:pt x="3" y="19"/>
                    <a:pt x="1" y="17"/>
                  </a:cubicBezTo>
                  <a:cubicBezTo>
                    <a:pt x="0" y="4"/>
                    <a:pt x="9" y="0"/>
                    <a:pt x="21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7" name="Freeform 577">
              <a:extLst>
                <a:ext uri="{FF2B5EF4-FFF2-40B4-BE49-F238E27FC236}">
                  <a16:creationId xmlns:a16="http://schemas.microsoft.com/office/drawing/2014/main" id="{CA21FB81-67C7-49CE-B610-BA477B876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984"/>
              <a:ext cx="8" cy="6"/>
            </a:xfrm>
            <a:custGeom>
              <a:avLst/>
              <a:gdLst>
                <a:gd name="T0" fmla="*/ 10 w 7"/>
                <a:gd name="T1" fmla="*/ 8 h 5"/>
                <a:gd name="T2" fmla="*/ 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8" name="Freeform 578">
              <a:extLst>
                <a:ext uri="{FF2B5EF4-FFF2-40B4-BE49-F238E27FC236}">
                  <a16:creationId xmlns:a16="http://schemas.microsoft.com/office/drawing/2014/main" id="{F2BF00C2-DEEA-4B86-99A9-B8DF41ED1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2101"/>
              <a:ext cx="23" cy="30"/>
            </a:xfrm>
            <a:custGeom>
              <a:avLst/>
              <a:gdLst>
                <a:gd name="T0" fmla="*/ 30 w 20"/>
                <a:gd name="T1" fmla="*/ 43 h 25"/>
                <a:gd name="T2" fmla="*/ 0 w 20"/>
                <a:gd name="T3" fmla="*/ 12 h 25"/>
                <a:gd name="T4" fmla="*/ 24 w 20"/>
                <a:gd name="T5" fmla="*/ 1 h 25"/>
                <a:gd name="T6" fmla="*/ 24 w 20"/>
                <a:gd name="T7" fmla="*/ 1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6" y="1"/>
                    <a:pt x="8" y="0"/>
                    <a:pt x="16" y="1"/>
                  </a:cubicBezTo>
                  <a:cubicBezTo>
                    <a:pt x="18" y="3"/>
                    <a:pt x="18" y="5"/>
                    <a:pt x="16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49" name="Freeform 579">
              <a:extLst>
                <a:ext uri="{FF2B5EF4-FFF2-40B4-BE49-F238E27FC236}">
                  <a16:creationId xmlns:a16="http://schemas.microsoft.com/office/drawing/2014/main" id="{7E4D60E4-BABA-4D63-A0F0-370D1CC35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1" y="2049"/>
              <a:ext cx="8" cy="6"/>
            </a:xfrm>
            <a:custGeom>
              <a:avLst/>
              <a:gdLst>
                <a:gd name="T0" fmla="*/ 0 w 7"/>
                <a:gd name="T1" fmla="*/ 8 h 5"/>
                <a:gd name="T2" fmla="*/ 1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0" name="Freeform 580">
              <a:extLst>
                <a:ext uri="{FF2B5EF4-FFF2-40B4-BE49-F238E27FC236}">
                  <a16:creationId xmlns:a16="http://schemas.microsoft.com/office/drawing/2014/main" id="{E08CB5F4-79F7-4E4D-98FF-5E8560FF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2199"/>
              <a:ext cx="126" cy="107"/>
            </a:xfrm>
            <a:custGeom>
              <a:avLst/>
              <a:gdLst>
                <a:gd name="T0" fmla="*/ 125 w 113"/>
                <a:gd name="T1" fmla="*/ 20 h 90"/>
                <a:gd name="T2" fmla="*/ 9 w 113"/>
                <a:gd name="T3" fmla="*/ 76 h 90"/>
                <a:gd name="T4" fmla="*/ 18 w 113"/>
                <a:gd name="T5" fmla="*/ 137 h 90"/>
                <a:gd name="T6" fmla="*/ 31 w 113"/>
                <a:gd name="T7" fmla="*/ 151 h 90"/>
                <a:gd name="T8" fmla="*/ 105 w 113"/>
                <a:gd name="T9" fmla="*/ 151 h 90"/>
                <a:gd name="T10" fmla="*/ 112 w 113"/>
                <a:gd name="T11" fmla="*/ 144 h 90"/>
                <a:gd name="T12" fmla="*/ 123 w 113"/>
                <a:gd name="T13" fmla="*/ 130 h 90"/>
                <a:gd name="T14" fmla="*/ 154 w 113"/>
                <a:gd name="T15" fmla="*/ 95 h 90"/>
                <a:gd name="T16" fmla="*/ 156 w 113"/>
                <a:gd name="T17" fmla="*/ 76 h 90"/>
                <a:gd name="T18" fmla="*/ 125 w 113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90">
                  <a:moveTo>
                    <a:pt x="90" y="12"/>
                  </a:moveTo>
                  <a:cubicBezTo>
                    <a:pt x="56" y="0"/>
                    <a:pt x="19" y="14"/>
                    <a:pt x="6" y="45"/>
                  </a:cubicBezTo>
                  <a:cubicBezTo>
                    <a:pt x="0" y="57"/>
                    <a:pt x="3" y="72"/>
                    <a:pt x="13" y="82"/>
                  </a:cubicBezTo>
                  <a:cubicBezTo>
                    <a:pt x="15" y="85"/>
                    <a:pt x="19" y="88"/>
                    <a:pt x="22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7" y="89"/>
                    <a:pt x="79" y="87"/>
                    <a:pt x="81" y="86"/>
                  </a:cubicBezTo>
                  <a:cubicBezTo>
                    <a:pt x="84" y="84"/>
                    <a:pt x="87" y="81"/>
                    <a:pt x="89" y="77"/>
                  </a:cubicBezTo>
                  <a:cubicBezTo>
                    <a:pt x="99" y="74"/>
                    <a:pt x="108" y="67"/>
                    <a:pt x="111" y="56"/>
                  </a:cubicBezTo>
                  <a:cubicBezTo>
                    <a:pt x="113" y="52"/>
                    <a:pt x="113" y="48"/>
                    <a:pt x="113" y="45"/>
                  </a:cubicBezTo>
                  <a:cubicBezTo>
                    <a:pt x="113" y="30"/>
                    <a:pt x="105" y="17"/>
                    <a:pt x="90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1" name="Freeform 581">
              <a:extLst>
                <a:ext uri="{FF2B5EF4-FFF2-40B4-BE49-F238E27FC236}">
                  <a16:creationId xmlns:a16="http://schemas.microsoft.com/office/drawing/2014/main" id="{5999F8C1-C61C-419C-8BD3-8C69EBF92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208"/>
              <a:ext cx="89" cy="94"/>
            </a:xfrm>
            <a:custGeom>
              <a:avLst/>
              <a:gdLst>
                <a:gd name="T0" fmla="*/ 24 w 80"/>
                <a:gd name="T1" fmla="*/ 21 h 80"/>
                <a:gd name="T2" fmla="*/ 20 w 80"/>
                <a:gd name="T3" fmla="*/ 29 h 80"/>
                <a:gd name="T4" fmla="*/ 20 w 80"/>
                <a:gd name="T5" fmla="*/ 108 h 80"/>
                <a:gd name="T6" fmla="*/ 86 w 80"/>
                <a:gd name="T7" fmla="*/ 108 h 80"/>
                <a:gd name="T8" fmla="*/ 92 w 80"/>
                <a:gd name="T9" fmla="*/ 101 h 80"/>
                <a:gd name="T10" fmla="*/ 92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0" y="31"/>
                    <a:pt x="0" y="53"/>
                    <a:pt x="14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7" y="13"/>
                  </a:cubicBezTo>
                  <a:cubicBezTo>
                    <a:pt x="53" y="0"/>
                    <a:pt x="32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2" name="Freeform 582">
              <a:extLst>
                <a:ext uri="{FF2B5EF4-FFF2-40B4-BE49-F238E27FC236}">
                  <a16:creationId xmlns:a16="http://schemas.microsoft.com/office/drawing/2014/main" id="{3EB95D29-7CF4-4B9B-99AD-DD4FC5C6B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133"/>
              <a:ext cx="21" cy="19"/>
            </a:xfrm>
            <a:custGeom>
              <a:avLst/>
              <a:gdLst>
                <a:gd name="T0" fmla="*/ 3 w 19"/>
                <a:gd name="T1" fmla="*/ 27 h 16"/>
                <a:gd name="T2" fmla="*/ 25 w 1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3" y="16"/>
                  </a:moveTo>
                  <a:cubicBezTo>
                    <a:pt x="0" y="4"/>
                    <a:pt x="9" y="0"/>
                    <a:pt x="1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3" name="Freeform 583">
              <a:extLst>
                <a:ext uri="{FF2B5EF4-FFF2-40B4-BE49-F238E27FC236}">
                  <a16:creationId xmlns:a16="http://schemas.microsoft.com/office/drawing/2014/main" id="{76CA3007-C708-4523-9E43-C669608D3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1770"/>
              <a:ext cx="16" cy="16"/>
            </a:xfrm>
            <a:custGeom>
              <a:avLst/>
              <a:gdLst>
                <a:gd name="T0" fmla="*/ 1 w 15"/>
                <a:gd name="T1" fmla="*/ 0 h 13"/>
                <a:gd name="T2" fmla="*/ 6 w 15"/>
                <a:gd name="T3" fmla="*/ 25 h 13"/>
                <a:gd name="T4" fmla="*/ 18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6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49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4" name="Freeform 584">
              <a:extLst>
                <a:ext uri="{FF2B5EF4-FFF2-40B4-BE49-F238E27FC236}">
                  <a16:creationId xmlns:a16="http://schemas.microsoft.com/office/drawing/2014/main" id="{323F6AEE-F8E7-45D0-89FB-91E1A4834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1647"/>
              <a:ext cx="4" cy="8"/>
            </a:xfrm>
            <a:custGeom>
              <a:avLst/>
              <a:gdLst>
                <a:gd name="T0" fmla="*/ 0 w 4"/>
                <a:gd name="T1" fmla="*/ 10 h 7"/>
                <a:gd name="T2" fmla="*/ 4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349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5" name="Freeform 585">
              <a:extLst>
                <a:ext uri="{FF2B5EF4-FFF2-40B4-BE49-F238E27FC236}">
                  <a16:creationId xmlns:a16="http://schemas.microsoft.com/office/drawing/2014/main" id="{A88A8F2C-6756-483B-9663-BA8ADE4EB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658"/>
              <a:ext cx="10" cy="9"/>
            </a:xfrm>
            <a:custGeom>
              <a:avLst/>
              <a:gdLst>
                <a:gd name="T0" fmla="*/ 0 w 9"/>
                <a:gd name="T1" fmla="*/ 11 h 8"/>
                <a:gd name="T2" fmla="*/ 12 w 9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3"/>
                    <a:pt x="4" y="0"/>
                    <a:pt x="9" y="1"/>
                  </a:cubicBezTo>
                </a:path>
              </a:pathLst>
            </a:custGeom>
            <a:noFill/>
            <a:ln w="349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6" name="Freeform 586">
              <a:extLst>
                <a:ext uri="{FF2B5EF4-FFF2-40B4-BE49-F238E27FC236}">
                  <a16:creationId xmlns:a16="http://schemas.microsoft.com/office/drawing/2014/main" id="{9A5910F0-E961-471C-A886-A5C9CFDB8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1838"/>
              <a:ext cx="3" cy="10"/>
            </a:xfrm>
            <a:custGeom>
              <a:avLst/>
              <a:gdLst>
                <a:gd name="T0" fmla="*/ 0 w 3"/>
                <a:gd name="T1" fmla="*/ 12 h 9"/>
                <a:gd name="T2" fmla="*/ 3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1" y="6"/>
                    <a:pt x="2" y="3"/>
                    <a:pt x="3" y="0"/>
                  </a:cubicBezTo>
                </a:path>
              </a:pathLst>
            </a:custGeom>
            <a:noFill/>
            <a:ln w="23813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7" name="Freeform 587">
              <a:extLst>
                <a:ext uri="{FF2B5EF4-FFF2-40B4-BE49-F238E27FC236}">
                  <a16:creationId xmlns:a16="http://schemas.microsoft.com/office/drawing/2014/main" id="{4D3CF913-3FE8-4DFE-ACA3-DC1A90157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234"/>
              <a:ext cx="5" cy="4"/>
            </a:xfrm>
            <a:custGeom>
              <a:avLst/>
              <a:gdLst>
                <a:gd name="T0" fmla="*/ 0 w 4"/>
                <a:gd name="T1" fmla="*/ 4 h 4"/>
                <a:gd name="T2" fmla="*/ 8 w 4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0"/>
                    <a:pt x="3" y="0"/>
                    <a:pt x="4" y="2"/>
                  </a:cubicBezTo>
                </a:path>
              </a:pathLst>
            </a:custGeom>
            <a:noFill/>
            <a:ln w="23813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8" name="Freeform 588">
              <a:extLst>
                <a:ext uri="{FF2B5EF4-FFF2-40B4-BE49-F238E27FC236}">
                  <a16:creationId xmlns:a16="http://schemas.microsoft.com/office/drawing/2014/main" id="{5483410F-AF62-4D7F-AFAD-FA006EFA8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1869"/>
              <a:ext cx="13" cy="10"/>
            </a:xfrm>
            <a:custGeom>
              <a:avLst/>
              <a:gdLst>
                <a:gd name="T0" fmla="*/ 0 w 12"/>
                <a:gd name="T1" fmla="*/ 12 h 9"/>
                <a:gd name="T2" fmla="*/ 15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3" y="5"/>
                    <a:pt x="7" y="2"/>
                    <a:pt x="12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59" name="Freeform 589">
              <a:extLst>
                <a:ext uri="{FF2B5EF4-FFF2-40B4-BE49-F238E27FC236}">
                  <a16:creationId xmlns:a16="http://schemas.microsoft.com/office/drawing/2014/main" id="{F791EE23-BE51-4EE2-8931-3534A797E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2114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4" y="5"/>
                    <a:pt x="10" y="4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0" name="Freeform 590">
              <a:extLst>
                <a:ext uri="{FF2B5EF4-FFF2-40B4-BE49-F238E27FC236}">
                  <a16:creationId xmlns:a16="http://schemas.microsoft.com/office/drawing/2014/main" id="{B279ECC6-1853-461E-96D1-98FF42B3D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" y="2161"/>
              <a:ext cx="11" cy="9"/>
            </a:xfrm>
            <a:custGeom>
              <a:avLst/>
              <a:gdLst>
                <a:gd name="T0" fmla="*/ 0 w 10"/>
                <a:gd name="T1" fmla="*/ 5 h 7"/>
                <a:gd name="T2" fmla="*/ 13 w 1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8" y="2"/>
                    <a:pt x="10" y="7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1" name="Freeform 591">
              <a:extLst>
                <a:ext uri="{FF2B5EF4-FFF2-40B4-BE49-F238E27FC236}">
                  <a16:creationId xmlns:a16="http://schemas.microsoft.com/office/drawing/2014/main" id="{59C0BCAD-3491-4C11-89BE-0349CA433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099"/>
              <a:ext cx="7" cy="4"/>
            </a:xfrm>
            <a:custGeom>
              <a:avLst/>
              <a:gdLst>
                <a:gd name="T0" fmla="*/ 0 w 6"/>
                <a:gd name="T1" fmla="*/ 4 h 4"/>
                <a:gd name="T2" fmla="*/ 9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2" name="Freeform 592">
              <a:extLst>
                <a:ext uri="{FF2B5EF4-FFF2-40B4-BE49-F238E27FC236}">
                  <a16:creationId xmlns:a16="http://schemas.microsoft.com/office/drawing/2014/main" id="{7190D220-E465-4FAD-8D80-F7AB5C34B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2171"/>
              <a:ext cx="16" cy="6"/>
            </a:xfrm>
            <a:custGeom>
              <a:avLst/>
              <a:gdLst>
                <a:gd name="T0" fmla="*/ 0 w 14"/>
                <a:gd name="T1" fmla="*/ 8 h 5"/>
                <a:gd name="T2" fmla="*/ 21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3" name="Freeform 593">
              <a:extLst>
                <a:ext uri="{FF2B5EF4-FFF2-40B4-BE49-F238E27FC236}">
                  <a16:creationId xmlns:a16="http://schemas.microsoft.com/office/drawing/2014/main" id="{4B07DA21-45F3-4B6D-8178-40EEEC877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121"/>
              <a:ext cx="72" cy="76"/>
            </a:xfrm>
            <a:custGeom>
              <a:avLst/>
              <a:gdLst>
                <a:gd name="T0" fmla="*/ 2 w 65"/>
                <a:gd name="T1" fmla="*/ 36 h 64"/>
                <a:gd name="T2" fmla="*/ 11 w 65"/>
                <a:gd name="T3" fmla="*/ 89 h 64"/>
                <a:gd name="T4" fmla="*/ 35 w 65"/>
                <a:gd name="T5" fmla="*/ 106 h 64"/>
                <a:gd name="T6" fmla="*/ 75 w 65"/>
                <a:gd name="T7" fmla="*/ 91 h 64"/>
                <a:gd name="T8" fmla="*/ 89 w 65"/>
                <a:gd name="T9" fmla="*/ 61 h 64"/>
                <a:gd name="T10" fmla="*/ 83 w 65"/>
                <a:gd name="T11" fmla="*/ 37 h 64"/>
                <a:gd name="T12" fmla="*/ 61 w 65"/>
                <a:gd name="T13" fmla="*/ 20 h 64"/>
                <a:gd name="T14" fmla="*/ 42 w 65"/>
                <a:gd name="T15" fmla="*/ 2 h 64"/>
                <a:gd name="T16" fmla="*/ 2 w 65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64">
                  <a:moveTo>
                    <a:pt x="2" y="21"/>
                  </a:moveTo>
                  <a:cubicBezTo>
                    <a:pt x="0" y="32"/>
                    <a:pt x="2" y="43"/>
                    <a:pt x="8" y="53"/>
                  </a:cubicBezTo>
                  <a:cubicBezTo>
                    <a:pt x="12" y="59"/>
                    <a:pt x="19" y="63"/>
                    <a:pt x="26" y="63"/>
                  </a:cubicBezTo>
                  <a:cubicBezTo>
                    <a:pt x="39" y="64"/>
                    <a:pt x="49" y="59"/>
                    <a:pt x="55" y="55"/>
                  </a:cubicBezTo>
                  <a:cubicBezTo>
                    <a:pt x="62" y="50"/>
                    <a:pt x="65" y="43"/>
                    <a:pt x="65" y="36"/>
                  </a:cubicBezTo>
                  <a:cubicBezTo>
                    <a:pt x="65" y="31"/>
                    <a:pt x="64" y="26"/>
                    <a:pt x="61" y="22"/>
                  </a:cubicBezTo>
                  <a:cubicBezTo>
                    <a:pt x="58" y="16"/>
                    <a:pt x="52" y="14"/>
                    <a:pt x="45" y="12"/>
                  </a:cubicBezTo>
                  <a:cubicBezTo>
                    <a:pt x="42" y="8"/>
                    <a:pt x="37" y="4"/>
                    <a:pt x="31" y="2"/>
                  </a:cubicBezTo>
                  <a:cubicBezTo>
                    <a:pt x="18" y="0"/>
                    <a:pt x="5" y="8"/>
                    <a:pt x="2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4" name="Freeform 594">
              <a:extLst>
                <a:ext uri="{FF2B5EF4-FFF2-40B4-BE49-F238E27FC236}">
                  <a16:creationId xmlns:a16="http://schemas.microsoft.com/office/drawing/2014/main" id="{534369E8-A5E5-43F5-96EA-0C6777FA3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2219"/>
              <a:ext cx="72" cy="73"/>
            </a:xfrm>
            <a:custGeom>
              <a:avLst/>
              <a:gdLst>
                <a:gd name="T0" fmla="*/ 8 w 65"/>
                <a:gd name="T1" fmla="*/ 34 h 61"/>
                <a:gd name="T2" fmla="*/ 24 w 65"/>
                <a:gd name="T3" fmla="*/ 86 h 61"/>
                <a:gd name="T4" fmla="*/ 31 w 65"/>
                <a:gd name="T5" fmla="*/ 89 h 61"/>
                <a:gd name="T6" fmla="*/ 76 w 65"/>
                <a:gd name="T7" fmla="*/ 86 h 61"/>
                <a:gd name="T8" fmla="*/ 73 w 65"/>
                <a:gd name="T9" fmla="*/ 28 h 61"/>
                <a:gd name="T10" fmla="*/ 49 w 65"/>
                <a:gd name="T11" fmla="*/ 8 h 61"/>
                <a:gd name="T12" fmla="*/ 8 w 65"/>
                <a:gd name="T13" fmla="*/ 3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5" y="19"/>
                  </a:moveTo>
                  <a:cubicBezTo>
                    <a:pt x="0" y="31"/>
                    <a:pt x="6" y="45"/>
                    <a:pt x="18" y="50"/>
                  </a:cubicBezTo>
                  <a:cubicBezTo>
                    <a:pt x="20" y="51"/>
                    <a:pt x="21" y="51"/>
                    <a:pt x="23" y="52"/>
                  </a:cubicBezTo>
                  <a:cubicBezTo>
                    <a:pt x="33" y="61"/>
                    <a:pt x="48" y="60"/>
                    <a:pt x="56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9" y="11"/>
                    <a:pt x="42" y="8"/>
                    <a:pt x="36" y="5"/>
                  </a:cubicBezTo>
                  <a:cubicBezTo>
                    <a:pt x="23" y="0"/>
                    <a:pt x="9" y="7"/>
                    <a:pt x="5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5" name="Freeform 595">
              <a:extLst>
                <a:ext uri="{FF2B5EF4-FFF2-40B4-BE49-F238E27FC236}">
                  <a16:creationId xmlns:a16="http://schemas.microsoft.com/office/drawing/2014/main" id="{5638A7DA-6BA5-4D5A-AAF9-42074214F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973"/>
              <a:ext cx="11" cy="17"/>
            </a:xfrm>
            <a:custGeom>
              <a:avLst/>
              <a:gdLst>
                <a:gd name="T0" fmla="*/ 0 w 10"/>
                <a:gd name="T1" fmla="*/ 25 h 14"/>
                <a:gd name="T2" fmla="*/ 13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2" y="8"/>
                    <a:pt x="5" y="4"/>
                    <a:pt x="10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6" name="Freeform 596">
              <a:extLst>
                <a:ext uri="{FF2B5EF4-FFF2-40B4-BE49-F238E27FC236}">
                  <a16:creationId xmlns:a16="http://schemas.microsoft.com/office/drawing/2014/main" id="{2CBEB315-E0C9-4EF4-8205-5E538FA6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778"/>
              <a:ext cx="34" cy="27"/>
            </a:xfrm>
            <a:custGeom>
              <a:avLst/>
              <a:gdLst>
                <a:gd name="T0" fmla="*/ 22 w 30"/>
                <a:gd name="T1" fmla="*/ 7 h 22"/>
                <a:gd name="T2" fmla="*/ 19 w 30"/>
                <a:gd name="T3" fmla="*/ 38 h 22"/>
                <a:gd name="T4" fmla="*/ 22 w 30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2">
                  <a:moveTo>
                    <a:pt x="15" y="4"/>
                  </a:moveTo>
                  <a:cubicBezTo>
                    <a:pt x="9" y="6"/>
                    <a:pt x="0" y="22"/>
                    <a:pt x="13" y="20"/>
                  </a:cubicBezTo>
                  <a:cubicBezTo>
                    <a:pt x="28" y="18"/>
                    <a:pt x="30" y="0"/>
                    <a:pt x="15" y="2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7" name="Freeform 597">
              <a:extLst>
                <a:ext uri="{FF2B5EF4-FFF2-40B4-BE49-F238E27FC236}">
                  <a16:creationId xmlns:a16="http://schemas.microsoft.com/office/drawing/2014/main" id="{FDC14FC2-625C-44B3-A748-78FCB38C5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810"/>
              <a:ext cx="16" cy="10"/>
            </a:xfrm>
            <a:custGeom>
              <a:avLst/>
              <a:gdLst>
                <a:gd name="T0" fmla="*/ 10 w 14"/>
                <a:gd name="T1" fmla="*/ 0 h 8"/>
                <a:gd name="T2" fmla="*/ 21 w 14"/>
                <a:gd name="T3" fmla="*/ 13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2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8" name="Freeform 598">
              <a:extLst>
                <a:ext uri="{FF2B5EF4-FFF2-40B4-BE49-F238E27FC236}">
                  <a16:creationId xmlns:a16="http://schemas.microsoft.com/office/drawing/2014/main" id="{44480325-9CDB-4D05-90E9-E2E78B18B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1794"/>
              <a:ext cx="5" cy="13"/>
            </a:xfrm>
            <a:custGeom>
              <a:avLst/>
              <a:gdLst>
                <a:gd name="T0" fmla="*/ 0 w 5"/>
                <a:gd name="T1" fmla="*/ 18 h 11"/>
                <a:gd name="T2" fmla="*/ 5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1" y="7"/>
                    <a:pt x="2" y="2"/>
                    <a:pt x="5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69" name="Freeform 599">
              <a:extLst>
                <a:ext uri="{FF2B5EF4-FFF2-40B4-BE49-F238E27FC236}">
                  <a16:creationId xmlns:a16="http://schemas.microsoft.com/office/drawing/2014/main" id="{2C033015-740B-4EE7-8560-ABF56ADFC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1879"/>
              <a:ext cx="24" cy="24"/>
            </a:xfrm>
            <a:custGeom>
              <a:avLst/>
              <a:gdLst>
                <a:gd name="T0" fmla="*/ 10 w 21"/>
                <a:gd name="T1" fmla="*/ 14 h 20"/>
                <a:gd name="T2" fmla="*/ 0 w 21"/>
                <a:gd name="T3" fmla="*/ 20 h 20"/>
                <a:gd name="T4" fmla="*/ 10 w 21"/>
                <a:gd name="T5" fmla="*/ 0 h 20"/>
                <a:gd name="T6" fmla="*/ 8 w 21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7" y="8"/>
                  </a:moveTo>
                  <a:cubicBezTo>
                    <a:pt x="3" y="7"/>
                    <a:pt x="0" y="9"/>
                    <a:pt x="0" y="12"/>
                  </a:cubicBezTo>
                  <a:cubicBezTo>
                    <a:pt x="13" y="20"/>
                    <a:pt x="21" y="9"/>
                    <a:pt x="7" y="0"/>
                  </a:cubicBezTo>
                  <a:cubicBezTo>
                    <a:pt x="5" y="2"/>
                    <a:pt x="4" y="4"/>
                    <a:pt x="5" y="6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0" name="Freeform 600">
              <a:extLst>
                <a:ext uri="{FF2B5EF4-FFF2-40B4-BE49-F238E27FC236}">
                  <a16:creationId xmlns:a16="http://schemas.microsoft.com/office/drawing/2014/main" id="{F720F8CD-1B51-44B3-B33B-68F2214A0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1897"/>
              <a:ext cx="6" cy="14"/>
            </a:xfrm>
            <a:custGeom>
              <a:avLst/>
              <a:gdLst>
                <a:gd name="T0" fmla="*/ 4 w 6"/>
                <a:gd name="T1" fmla="*/ 19 h 12"/>
                <a:gd name="T2" fmla="*/ 0 w 6"/>
                <a:gd name="T3" fmla="*/ 0 h 12"/>
                <a:gd name="T4" fmla="*/ 6 w 6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4" y="12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1" name="Freeform 601">
              <a:extLst>
                <a:ext uri="{FF2B5EF4-FFF2-40B4-BE49-F238E27FC236}">
                  <a16:creationId xmlns:a16="http://schemas.microsoft.com/office/drawing/2014/main" id="{495AD2B0-2E43-49E0-8236-7D34D249C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122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2" name="Freeform 602">
              <a:extLst>
                <a:ext uri="{FF2B5EF4-FFF2-40B4-BE49-F238E27FC236}">
                  <a16:creationId xmlns:a16="http://schemas.microsoft.com/office/drawing/2014/main" id="{F23E124B-EA0A-4D0B-9B7E-BF785DD3E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013"/>
              <a:ext cx="10" cy="11"/>
            </a:xfrm>
            <a:custGeom>
              <a:avLst/>
              <a:gdLst>
                <a:gd name="T0" fmla="*/ 8 w 9"/>
                <a:gd name="T1" fmla="*/ 16 h 9"/>
                <a:gd name="T2" fmla="*/ 3 w 9"/>
                <a:gd name="T3" fmla="*/ 1 h 9"/>
                <a:gd name="T4" fmla="*/ 12 w 9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1" y="7"/>
                    <a:pt x="0" y="4"/>
                    <a:pt x="3" y="1"/>
                  </a:cubicBezTo>
                  <a:cubicBezTo>
                    <a:pt x="5" y="0"/>
                    <a:pt x="8" y="0"/>
                    <a:pt x="9" y="3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3" name="Freeform 603">
              <a:extLst>
                <a:ext uri="{FF2B5EF4-FFF2-40B4-BE49-F238E27FC236}">
                  <a16:creationId xmlns:a16="http://schemas.microsoft.com/office/drawing/2014/main" id="{2B541EE2-443E-4AAC-BA5F-3E815C4AE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2093"/>
              <a:ext cx="12" cy="10"/>
            </a:xfrm>
            <a:custGeom>
              <a:avLst/>
              <a:gdLst>
                <a:gd name="T0" fmla="*/ 14 w 11"/>
                <a:gd name="T1" fmla="*/ 12 h 9"/>
                <a:gd name="T2" fmla="*/ 10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4" name="Freeform 604">
              <a:extLst>
                <a:ext uri="{FF2B5EF4-FFF2-40B4-BE49-F238E27FC236}">
                  <a16:creationId xmlns:a16="http://schemas.microsoft.com/office/drawing/2014/main" id="{6674F1E1-155B-4DE4-8E81-C06C3714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2065"/>
              <a:ext cx="12" cy="7"/>
            </a:xfrm>
            <a:custGeom>
              <a:avLst/>
              <a:gdLst>
                <a:gd name="T0" fmla="*/ 2 w 11"/>
                <a:gd name="T1" fmla="*/ 0 h 6"/>
                <a:gd name="T2" fmla="*/ 14 w 11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2" y="0"/>
                  </a:moveTo>
                  <a:cubicBezTo>
                    <a:pt x="0" y="6"/>
                    <a:pt x="5" y="6"/>
                    <a:pt x="11" y="4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5" name="Freeform 605">
              <a:extLst>
                <a:ext uri="{FF2B5EF4-FFF2-40B4-BE49-F238E27FC236}">
                  <a16:creationId xmlns:a16="http://schemas.microsoft.com/office/drawing/2014/main" id="{E1124B27-8050-4522-AA84-A6E8C25C4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1981"/>
              <a:ext cx="12" cy="9"/>
            </a:xfrm>
            <a:custGeom>
              <a:avLst/>
              <a:gdLst>
                <a:gd name="T0" fmla="*/ 14 w 11"/>
                <a:gd name="T1" fmla="*/ 15 h 7"/>
                <a:gd name="T2" fmla="*/ 0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6" name="Freeform 606">
              <a:extLst>
                <a:ext uri="{FF2B5EF4-FFF2-40B4-BE49-F238E27FC236}">
                  <a16:creationId xmlns:a16="http://schemas.microsoft.com/office/drawing/2014/main" id="{9DB0BE1E-ADE9-4677-BEEF-98A716050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943"/>
              <a:ext cx="10" cy="13"/>
            </a:xfrm>
            <a:custGeom>
              <a:avLst/>
              <a:gdLst>
                <a:gd name="T0" fmla="*/ 12 w 9"/>
                <a:gd name="T1" fmla="*/ 15 h 11"/>
                <a:gd name="T2" fmla="*/ 1 w 9"/>
                <a:gd name="T3" fmla="*/ 15 h 11"/>
                <a:gd name="T4" fmla="*/ 1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9"/>
                  </a:moveTo>
                  <a:cubicBezTo>
                    <a:pt x="6" y="11"/>
                    <a:pt x="4" y="11"/>
                    <a:pt x="1" y="9"/>
                  </a:cubicBezTo>
                  <a:cubicBezTo>
                    <a:pt x="0" y="2"/>
                    <a:pt x="4" y="3"/>
                    <a:pt x="9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7" name="Freeform 607">
              <a:extLst>
                <a:ext uri="{FF2B5EF4-FFF2-40B4-BE49-F238E27FC236}">
                  <a16:creationId xmlns:a16="http://schemas.microsoft.com/office/drawing/2014/main" id="{A768CB83-3266-4C78-98C5-06EC6B1B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788"/>
              <a:ext cx="14" cy="13"/>
            </a:xfrm>
            <a:custGeom>
              <a:avLst/>
              <a:gdLst>
                <a:gd name="T0" fmla="*/ 16 w 13"/>
                <a:gd name="T1" fmla="*/ 11 h 11"/>
                <a:gd name="T2" fmla="*/ 2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4" y="11"/>
                    <a:pt x="0" y="9"/>
                    <a:pt x="2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8" name="Freeform 608">
              <a:extLst>
                <a:ext uri="{FF2B5EF4-FFF2-40B4-BE49-F238E27FC236}">
                  <a16:creationId xmlns:a16="http://schemas.microsoft.com/office/drawing/2014/main" id="{A691F2E5-FE87-49FA-86B8-50A37B43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764"/>
              <a:ext cx="12" cy="13"/>
            </a:xfrm>
            <a:custGeom>
              <a:avLst/>
              <a:gdLst>
                <a:gd name="T0" fmla="*/ 0 w 11"/>
                <a:gd name="T1" fmla="*/ 18 h 11"/>
                <a:gd name="T2" fmla="*/ 14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</a:path>
              </a:pathLst>
            </a:custGeom>
            <a:noFill/>
            <a:ln w="34925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79" name="Freeform 609">
              <a:extLst>
                <a:ext uri="{FF2B5EF4-FFF2-40B4-BE49-F238E27FC236}">
                  <a16:creationId xmlns:a16="http://schemas.microsoft.com/office/drawing/2014/main" id="{448BB287-A3CB-4B21-AC4E-58F933F4D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208"/>
              <a:ext cx="74" cy="73"/>
            </a:xfrm>
            <a:custGeom>
              <a:avLst/>
              <a:gdLst>
                <a:gd name="T0" fmla="*/ 9 w 67"/>
                <a:gd name="T1" fmla="*/ 40 h 62"/>
                <a:gd name="T2" fmla="*/ 23 w 67"/>
                <a:gd name="T3" fmla="*/ 93 h 62"/>
                <a:gd name="T4" fmla="*/ 62 w 67"/>
                <a:gd name="T5" fmla="*/ 81 h 62"/>
                <a:gd name="T6" fmla="*/ 91 w 67"/>
                <a:gd name="T7" fmla="*/ 47 h 62"/>
                <a:gd name="T8" fmla="*/ 91 w 67"/>
                <a:gd name="T9" fmla="*/ 44 h 62"/>
                <a:gd name="T10" fmla="*/ 62 w 67"/>
                <a:gd name="T11" fmla="*/ 2 h 62"/>
                <a:gd name="T12" fmla="*/ 9 w 67"/>
                <a:gd name="T13" fmla="*/ 4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6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39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9" y="0"/>
                    <a:pt x="13" y="9"/>
                    <a:pt x="6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0" name="Freeform 610">
              <a:extLst>
                <a:ext uri="{FF2B5EF4-FFF2-40B4-BE49-F238E27FC236}">
                  <a16:creationId xmlns:a16="http://schemas.microsoft.com/office/drawing/2014/main" id="{22DFBDD8-77DA-4853-AB5B-1034BDDBAF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218"/>
              <a:ext cx="69" cy="67"/>
            </a:xfrm>
            <a:custGeom>
              <a:avLst/>
              <a:gdLst>
                <a:gd name="T0" fmla="*/ 11 w 62"/>
                <a:gd name="T1" fmla="*/ 28 h 56"/>
                <a:gd name="T2" fmla="*/ 16 w 62"/>
                <a:gd name="T3" fmla="*/ 86 h 56"/>
                <a:gd name="T4" fmla="*/ 56 w 62"/>
                <a:gd name="T5" fmla="*/ 86 h 56"/>
                <a:gd name="T6" fmla="*/ 86 w 62"/>
                <a:gd name="T7" fmla="*/ 51 h 56"/>
                <a:gd name="T8" fmla="*/ 86 w 62"/>
                <a:gd name="T9" fmla="*/ 44 h 56"/>
                <a:gd name="T10" fmla="*/ 58 w 62"/>
                <a:gd name="T11" fmla="*/ 6 h 56"/>
                <a:gd name="T12" fmla="*/ 11 w 62"/>
                <a:gd name="T13" fmla="*/ 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6">
                  <a:moveTo>
                    <a:pt x="8" y="16"/>
                  </a:moveTo>
                  <a:cubicBezTo>
                    <a:pt x="0" y="26"/>
                    <a:pt x="1" y="41"/>
                    <a:pt x="12" y="50"/>
                  </a:cubicBezTo>
                  <a:cubicBezTo>
                    <a:pt x="20" y="56"/>
                    <a:pt x="32" y="56"/>
                    <a:pt x="40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2" y="29"/>
                    <a:pt x="62" y="28"/>
                    <a:pt x="62" y="26"/>
                  </a:cubicBezTo>
                  <a:cubicBezTo>
                    <a:pt x="62" y="15"/>
                    <a:pt x="54" y="5"/>
                    <a:pt x="42" y="3"/>
                  </a:cubicBezTo>
                  <a:cubicBezTo>
                    <a:pt x="29" y="0"/>
                    <a:pt x="16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1" name="Freeform 611">
              <a:extLst>
                <a:ext uri="{FF2B5EF4-FFF2-40B4-BE49-F238E27FC236}">
                  <a16:creationId xmlns:a16="http://schemas.microsoft.com/office/drawing/2014/main" id="{C5FC9668-2E71-4323-8B1F-9F2B01085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1768"/>
              <a:ext cx="14" cy="15"/>
            </a:xfrm>
            <a:custGeom>
              <a:avLst/>
              <a:gdLst>
                <a:gd name="T0" fmla="*/ 12 w 13"/>
                <a:gd name="T1" fmla="*/ 14 h 13"/>
                <a:gd name="T2" fmla="*/ 6 w 13"/>
                <a:gd name="T3" fmla="*/ 0 h 13"/>
                <a:gd name="T4" fmla="*/ 16 w 13"/>
                <a:gd name="T5" fmla="*/ 12 h 13"/>
                <a:gd name="T6" fmla="*/ 0 w 13"/>
                <a:gd name="T7" fmla="*/ 2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6" y="0"/>
                  </a:cubicBezTo>
                  <a:cubicBezTo>
                    <a:pt x="10" y="3"/>
                    <a:pt x="10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2" name="Line 612">
              <a:extLst>
                <a:ext uri="{FF2B5EF4-FFF2-40B4-BE49-F238E27FC236}">
                  <a16:creationId xmlns:a16="http://schemas.microsoft.com/office/drawing/2014/main" id="{51A9857A-10FA-44CF-8253-2DF09FEB6F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3" y="1857"/>
              <a:ext cx="6" cy="1"/>
            </a:xfrm>
            <a:prstGeom prst="line">
              <a:avLst/>
            </a:prstGeom>
            <a:noFill/>
            <a:ln w="20638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3" name="Freeform 613">
              <a:extLst>
                <a:ext uri="{FF2B5EF4-FFF2-40B4-BE49-F238E27FC236}">
                  <a16:creationId xmlns:a16="http://schemas.microsoft.com/office/drawing/2014/main" id="{4FFFBD89-9649-45A9-BCFA-55ED025A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2249"/>
              <a:ext cx="7" cy="6"/>
            </a:xfrm>
            <a:custGeom>
              <a:avLst/>
              <a:gdLst>
                <a:gd name="T0" fmla="*/ 0 w 6"/>
                <a:gd name="T1" fmla="*/ 0 h 5"/>
                <a:gd name="T2" fmla="*/ 9 w 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4" name="Freeform 614">
              <a:extLst>
                <a:ext uri="{FF2B5EF4-FFF2-40B4-BE49-F238E27FC236}">
                  <a16:creationId xmlns:a16="http://schemas.microsoft.com/office/drawing/2014/main" id="{8F3E3A7F-6D3E-43A6-8744-77B313DAC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1647"/>
              <a:ext cx="17" cy="19"/>
            </a:xfrm>
            <a:custGeom>
              <a:avLst/>
              <a:gdLst>
                <a:gd name="T0" fmla="*/ 20 w 15"/>
                <a:gd name="T1" fmla="*/ 0 h 16"/>
                <a:gd name="T2" fmla="*/ 8 w 15"/>
                <a:gd name="T3" fmla="*/ 25 h 16"/>
                <a:gd name="T4" fmla="*/ 18 w 15"/>
                <a:gd name="T5" fmla="*/ 1 h 16"/>
                <a:gd name="T6" fmla="*/ 0 w 15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14" y="0"/>
                  </a:moveTo>
                  <a:cubicBezTo>
                    <a:pt x="11" y="5"/>
                    <a:pt x="8" y="10"/>
                    <a:pt x="5" y="15"/>
                  </a:cubicBezTo>
                  <a:cubicBezTo>
                    <a:pt x="15" y="11"/>
                    <a:pt x="11" y="10"/>
                    <a:pt x="12" y="1"/>
                  </a:cubicBezTo>
                  <a:cubicBezTo>
                    <a:pt x="4" y="2"/>
                    <a:pt x="2" y="8"/>
                    <a:pt x="0" y="16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5" name="Freeform 615">
              <a:extLst>
                <a:ext uri="{FF2B5EF4-FFF2-40B4-BE49-F238E27FC236}">
                  <a16:creationId xmlns:a16="http://schemas.microsoft.com/office/drawing/2014/main" id="{578A3C30-548B-4ECC-BE8F-738451EB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1641"/>
              <a:ext cx="13" cy="14"/>
            </a:xfrm>
            <a:custGeom>
              <a:avLst/>
              <a:gdLst>
                <a:gd name="T0" fmla="*/ 0 w 12"/>
                <a:gd name="T1" fmla="*/ 18 h 12"/>
                <a:gd name="T2" fmla="*/ 5 w 12"/>
                <a:gd name="T3" fmla="*/ 0 h 12"/>
                <a:gd name="T4" fmla="*/ 14 w 12"/>
                <a:gd name="T5" fmla="*/ 19 h 12"/>
                <a:gd name="T6" fmla="*/ 4 w 12"/>
                <a:gd name="T7" fmla="*/ 1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1" y="7"/>
                    <a:pt x="4" y="5"/>
                    <a:pt x="5" y="0"/>
                  </a:cubicBezTo>
                  <a:cubicBezTo>
                    <a:pt x="12" y="5"/>
                    <a:pt x="11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6" name="Freeform 616">
              <a:extLst>
                <a:ext uri="{FF2B5EF4-FFF2-40B4-BE49-F238E27FC236}">
                  <a16:creationId xmlns:a16="http://schemas.microsoft.com/office/drawing/2014/main" id="{FC2AE596-483F-437B-BC63-93C824C90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780"/>
              <a:ext cx="14" cy="12"/>
            </a:xfrm>
            <a:custGeom>
              <a:avLst/>
              <a:gdLst>
                <a:gd name="T0" fmla="*/ 0 w 13"/>
                <a:gd name="T1" fmla="*/ 12 h 10"/>
                <a:gd name="T2" fmla="*/ 12 w 13"/>
                <a:gd name="T3" fmla="*/ 0 h 10"/>
                <a:gd name="T4" fmla="*/ 16 w 13"/>
                <a:gd name="T5" fmla="*/ 12 h 10"/>
                <a:gd name="T6" fmla="*/ 4 w 13"/>
                <a:gd name="T7" fmla="*/ 1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2" y="3"/>
                    <a:pt x="5" y="1"/>
                    <a:pt x="9" y="0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8" y="10"/>
                    <a:pt x="3" y="7"/>
                    <a:pt x="4" y="7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7" name="Freeform 617">
              <a:extLst>
                <a:ext uri="{FF2B5EF4-FFF2-40B4-BE49-F238E27FC236}">
                  <a16:creationId xmlns:a16="http://schemas.microsoft.com/office/drawing/2014/main" id="{F09D1D85-883C-43E2-BB66-FBC75B3FA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1866"/>
              <a:ext cx="86" cy="110"/>
            </a:xfrm>
            <a:custGeom>
              <a:avLst/>
              <a:gdLst>
                <a:gd name="T0" fmla="*/ 0 w 77"/>
                <a:gd name="T1" fmla="*/ 144 h 93"/>
                <a:gd name="T2" fmla="*/ 84 w 77"/>
                <a:gd name="T3" fmla="*/ 102 h 93"/>
                <a:gd name="T4" fmla="*/ 88 w 7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3">
                  <a:moveTo>
                    <a:pt x="0" y="87"/>
                  </a:moveTo>
                  <a:cubicBezTo>
                    <a:pt x="20" y="93"/>
                    <a:pt x="48" y="77"/>
                    <a:pt x="60" y="62"/>
                  </a:cubicBezTo>
                  <a:cubicBezTo>
                    <a:pt x="77" y="41"/>
                    <a:pt x="70" y="24"/>
                    <a:pt x="6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8" name="Freeform 618">
              <a:extLst>
                <a:ext uri="{FF2B5EF4-FFF2-40B4-BE49-F238E27FC236}">
                  <a16:creationId xmlns:a16="http://schemas.microsoft.com/office/drawing/2014/main" id="{CBD6A29A-5801-4C4A-9AFC-AC7F407D0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090"/>
              <a:ext cx="60" cy="178"/>
            </a:xfrm>
            <a:custGeom>
              <a:avLst/>
              <a:gdLst>
                <a:gd name="T0" fmla="*/ 63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6" y="0"/>
                  </a:moveTo>
                  <a:cubicBezTo>
                    <a:pt x="31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89" name="Freeform 619">
              <a:extLst>
                <a:ext uri="{FF2B5EF4-FFF2-40B4-BE49-F238E27FC236}">
                  <a16:creationId xmlns:a16="http://schemas.microsoft.com/office/drawing/2014/main" id="{589BF953-0EBB-457F-9BF6-E152B1028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1920"/>
              <a:ext cx="173" cy="65"/>
            </a:xfrm>
            <a:custGeom>
              <a:avLst/>
              <a:gdLst>
                <a:gd name="T0" fmla="*/ 0 w 156"/>
                <a:gd name="T1" fmla="*/ 83 h 55"/>
                <a:gd name="T2" fmla="*/ 54 w 156"/>
                <a:gd name="T3" fmla="*/ 71 h 55"/>
                <a:gd name="T4" fmla="*/ 113 w 156"/>
                <a:gd name="T5" fmla="*/ 85 h 55"/>
                <a:gd name="T6" fmla="*/ 213 w 15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55">
                  <a:moveTo>
                    <a:pt x="0" y="50"/>
                  </a:moveTo>
                  <a:cubicBezTo>
                    <a:pt x="18" y="55"/>
                    <a:pt x="25" y="45"/>
                    <a:pt x="40" y="43"/>
                  </a:cubicBezTo>
                  <a:cubicBezTo>
                    <a:pt x="52" y="42"/>
                    <a:pt x="68" y="51"/>
                    <a:pt x="83" y="52"/>
                  </a:cubicBezTo>
                  <a:cubicBezTo>
                    <a:pt x="127" y="54"/>
                    <a:pt x="139" y="36"/>
                    <a:pt x="15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0" name="Freeform 620">
              <a:extLst>
                <a:ext uri="{FF2B5EF4-FFF2-40B4-BE49-F238E27FC236}">
                  <a16:creationId xmlns:a16="http://schemas.microsoft.com/office/drawing/2014/main" id="{D182E198-DE81-47A6-A9A1-9ACBED915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807"/>
              <a:ext cx="119" cy="113"/>
            </a:xfrm>
            <a:custGeom>
              <a:avLst/>
              <a:gdLst>
                <a:gd name="T0" fmla="*/ 0 w 107"/>
                <a:gd name="T1" fmla="*/ 140 h 95"/>
                <a:gd name="T2" fmla="*/ 78 w 107"/>
                <a:gd name="T3" fmla="*/ 98 h 95"/>
                <a:gd name="T4" fmla="*/ 147 w 10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5">
                  <a:moveTo>
                    <a:pt x="0" y="83"/>
                  </a:moveTo>
                  <a:cubicBezTo>
                    <a:pt x="23" y="95"/>
                    <a:pt x="42" y="71"/>
                    <a:pt x="57" y="58"/>
                  </a:cubicBezTo>
                  <a:cubicBezTo>
                    <a:pt x="75" y="41"/>
                    <a:pt x="99" y="28"/>
                    <a:pt x="10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1" name="Freeform 621">
              <a:extLst>
                <a:ext uri="{FF2B5EF4-FFF2-40B4-BE49-F238E27FC236}">
                  <a16:creationId xmlns:a16="http://schemas.microsoft.com/office/drawing/2014/main" id="{075E4EEF-2F7B-4579-81E2-DFA88256D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" y="1775"/>
              <a:ext cx="31" cy="39"/>
            </a:xfrm>
            <a:custGeom>
              <a:avLst/>
              <a:gdLst>
                <a:gd name="T0" fmla="*/ 0 w 28"/>
                <a:gd name="T1" fmla="*/ 54 h 33"/>
                <a:gd name="T2" fmla="*/ 38 w 28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3">
                  <a:moveTo>
                    <a:pt x="0" y="33"/>
                  </a:moveTo>
                  <a:cubicBezTo>
                    <a:pt x="14" y="28"/>
                    <a:pt x="27" y="16"/>
                    <a:pt x="2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2" name="Freeform 622">
              <a:extLst>
                <a:ext uri="{FF2B5EF4-FFF2-40B4-BE49-F238E27FC236}">
                  <a16:creationId xmlns:a16="http://schemas.microsoft.com/office/drawing/2014/main" id="{FD76D022-16C8-4C70-A3BA-83450D42B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7" y="2187"/>
              <a:ext cx="85" cy="70"/>
            </a:xfrm>
            <a:custGeom>
              <a:avLst/>
              <a:gdLst>
                <a:gd name="T0" fmla="*/ 0 w 76"/>
                <a:gd name="T1" fmla="*/ 96 h 59"/>
                <a:gd name="T2" fmla="*/ 67 w 76"/>
                <a:gd name="T3" fmla="*/ 33 h 59"/>
                <a:gd name="T4" fmla="*/ 106 w 7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9">
                  <a:moveTo>
                    <a:pt x="0" y="57"/>
                  </a:moveTo>
                  <a:cubicBezTo>
                    <a:pt x="25" y="59"/>
                    <a:pt x="46" y="47"/>
                    <a:pt x="48" y="20"/>
                  </a:cubicBezTo>
                  <a:cubicBezTo>
                    <a:pt x="60" y="22"/>
                    <a:pt x="74" y="12"/>
                    <a:pt x="7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3" name="Freeform 623">
              <a:extLst>
                <a:ext uri="{FF2B5EF4-FFF2-40B4-BE49-F238E27FC236}">
                  <a16:creationId xmlns:a16="http://schemas.microsoft.com/office/drawing/2014/main" id="{59148C82-5579-4372-8F7C-AEDCF0476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182"/>
              <a:ext cx="98" cy="92"/>
            </a:xfrm>
            <a:custGeom>
              <a:avLst/>
              <a:gdLst>
                <a:gd name="T0" fmla="*/ 9 w 88"/>
                <a:gd name="T1" fmla="*/ 129 h 78"/>
                <a:gd name="T2" fmla="*/ 39 w 88"/>
                <a:gd name="T3" fmla="*/ 48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6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4" name="Freeform 624">
              <a:extLst>
                <a:ext uri="{FF2B5EF4-FFF2-40B4-BE49-F238E27FC236}">
                  <a16:creationId xmlns:a16="http://schemas.microsoft.com/office/drawing/2014/main" id="{BE6BC33F-7974-4445-ACF4-8CE659232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154"/>
              <a:ext cx="169" cy="130"/>
            </a:xfrm>
            <a:custGeom>
              <a:avLst/>
              <a:gdLst>
                <a:gd name="T0" fmla="*/ 0 w 152"/>
                <a:gd name="T1" fmla="*/ 58 h 109"/>
                <a:gd name="T2" fmla="*/ 206 w 152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2" h="109">
                  <a:moveTo>
                    <a:pt x="0" y="34"/>
                  </a:moveTo>
                  <a:cubicBezTo>
                    <a:pt x="3" y="109"/>
                    <a:pt x="152" y="66"/>
                    <a:pt x="14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5" name="Freeform 625">
              <a:extLst>
                <a:ext uri="{FF2B5EF4-FFF2-40B4-BE49-F238E27FC236}">
                  <a16:creationId xmlns:a16="http://schemas.microsoft.com/office/drawing/2014/main" id="{C6435664-0D1D-4885-9F60-C948357E2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059"/>
              <a:ext cx="59" cy="156"/>
            </a:xfrm>
            <a:custGeom>
              <a:avLst/>
              <a:gdLst>
                <a:gd name="T0" fmla="*/ 73 w 53"/>
                <a:gd name="T1" fmla="*/ 0 h 131"/>
                <a:gd name="T2" fmla="*/ 57 w 53"/>
                <a:gd name="T3" fmla="*/ 50 h 131"/>
                <a:gd name="T4" fmla="*/ 61 w 53"/>
                <a:gd name="T5" fmla="*/ 98 h 131"/>
                <a:gd name="T6" fmla="*/ 0 w 53"/>
                <a:gd name="T7" fmla="*/ 221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1" y="11"/>
                    <a:pt x="42" y="19"/>
                    <a:pt x="41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5" y="81"/>
                    <a:pt x="26" y="128"/>
                    <a:pt x="0" y="13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6" name="Freeform 626">
              <a:extLst>
                <a:ext uri="{FF2B5EF4-FFF2-40B4-BE49-F238E27FC236}">
                  <a16:creationId xmlns:a16="http://schemas.microsoft.com/office/drawing/2014/main" id="{684E682B-69CB-4FEB-9A23-0B39734C7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2266"/>
              <a:ext cx="39" cy="21"/>
            </a:xfrm>
            <a:custGeom>
              <a:avLst/>
              <a:gdLst>
                <a:gd name="T0" fmla="*/ 0 w 35"/>
                <a:gd name="T1" fmla="*/ 22 h 18"/>
                <a:gd name="T2" fmla="*/ 48 w 3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8">
                  <a:moveTo>
                    <a:pt x="0" y="14"/>
                  </a:moveTo>
                  <a:cubicBezTo>
                    <a:pt x="14" y="18"/>
                    <a:pt x="28" y="12"/>
                    <a:pt x="3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7" name="Freeform 627">
              <a:extLst>
                <a:ext uri="{FF2B5EF4-FFF2-40B4-BE49-F238E27FC236}">
                  <a16:creationId xmlns:a16="http://schemas.microsoft.com/office/drawing/2014/main" id="{82642DAD-51CD-4154-B8D8-B58707707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1" y="1857"/>
              <a:ext cx="138" cy="83"/>
            </a:xfrm>
            <a:custGeom>
              <a:avLst/>
              <a:gdLst>
                <a:gd name="T0" fmla="*/ 0 w 124"/>
                <a:gd name="T1" fmla="*/ 75 h 70"/>
                <a:gd name="T2" fmla="*/ 98 w 124"/>
                <a:gd name="T3" fmla="*/ 32 h 70"/>
                <a:gd name="T4" fmla="*/ 171 w 124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70">
                  <a:moveTo>
                    <a:pt x="0" y="45"/>
                  </a:moveTo>
                  <a:cubicBezTo>
                    <a:pt x="21" y="70"/>
                    <a:pt x="64" y="43"/>
                    <a:pt x="71" y="19"/>
                  </a:cubicBezTo>
                  <a:cubicBezTo>
                    <a:pt x="87" y="26"/>
                    <a:pt x="110" y="8"/>
                    <a:pt x="12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8" name="Freeform 628">
              <a:extLst>
                <a:ext uri="{FF2B5EF4-FFF2-40B4-BE49-F238E27FC236}">
                  <a16:creationId xmlns:a16="http://schemas.microsoft.com/office/drawing/2014/main" id="{F0BD347C-ABBE-4401-87CC-18DF8F79F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1813"/>
              <a:ext cx="119" cy="54"/>
            </a:xfrm>
            <a:custGeom>
              <a:avLst/>
              <a:gdLst>
                <a:gd name="T0" fmla="*/ 0 w 107"/>
                <a:gd name="T1" fmla="*/ 74 h 46"/>
                <a:gd name="T2" fmla="*/ 37 w 107"/>
                <a:gd name="T3" fmla="*/ 46 h 46"/>
                <a:gd name="T4" fmla="*/ 147 w 10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6">
                  <a:moveTo>
                    <a:pt x="0" y="46"/>
                  </a:moveTo>
                  <a:cubicBezTo>
                    <a:pt x="12" y="45"/>
                    <a:pt x="23" y="40"/>
                    <a:pt x="27" y="28"/>
                  </a:cubicBezTo>
                  <a:cubicBezTo>
                    <a:pt x="52" y="39"/>
                    <a:pt x="103" y="33"/>
                    <a:pt x="10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499" name="Freeform 629">
              <a:extLst>
                <a:ext uri="{FF2B5EF4-FFF2-40B4-BE49-F238E27FC236}">
                  <a16:creationId xmlns:a16="http://schemas.microsoft.com/office/drawing/2014/main" id="{8D0AF777-5C37-4931-B394-3AB898652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030"/>
              <a:ext cx="122" cy="31"/>
            </a:xfrm>
            <a:custGeom>
              <a:avLst/>
              <a:gdLst>
                <a:gd name="T0" fmla="*/ 0 w 110"/>
                <a:gd name="T1" fmla="*/ 43 h 26"/>
                <a:gd name="T2" fmla="*/ 55 w 110"/>
                <a:gd name="T3" fmla="*/ 19 h 26"/>
                <a:gd name="T4" fmla="*/ 150 w 1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6">
                  <a:moveTo>
                    <a:pt x="0" y="25"/>
                  </a:moveTo>
                  <a:cubicBezTo>
                    <a:pt x="16" y="26"/>
                    <a:pt x="30" y="13"/>
                    <a:pt x="41" y="11"/>
                  </a:cubicBezTo>
                  <a:cubicBezTo>
                    <a:pt x="63" y="9"/>
                    <a:pt x="93" y="22"/>
                    <a:pt x="1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0" name="Freeform 630">
              <a:extLst>
                <a:ext uri="{FF2B5EF4-FFF2-40B4-BE49-F238E27FC236}">
                  <a16:creationId xmlns:a16="http://schemas.microsoft.com/office/drawing/2014/main" id="{F1F33028-ED5D-413E-BA9B-A37528ED3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631"/>
              <a:ext cx="44" cy="73"/>
            </a:xfrm>
            <a:custGeom>
              <a:avLst/>
              <a:gdLst>
                <a:gd name="T0" fmla="*/ 28 w 40"/>
                <a:gd name="T1" fmla="*/ 0 h 61"/>
                <a:gd name="T2" fmla="*/ 0 w 40"/>
                <a:gd name="T3" fmla="*/ 104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1">
                  <a:moveTo>
                    <a:pt x="21" y="0"/>
                  </a:moveTo>
                  <a:cubicBezTo>
                    <a:pt x="40" y="14"/>
                    <a:pt x="13" y="51"/>
                    <a:pt x="0" y="6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1" name="Freeform 631">
              <a:extLst>
                <a:ext uri="{FF2B5EF4-FFF2-40B4-BE49-F238E27FC236}">
                  <a16:creationId xmlns:a16="http://schemas.microsoft.com/office/drawing/2014/main" id="{DBE40B6F-8BC8-4111-837B-54D1FA0E2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646"/>
              <a:ext cx="32" cy="59"/>
            </a:xfrm>
            <a:custGeom>
              <a:avLst/>
              <a:gdLst>
                <a:gd name="T0" fmla="*/ 36 w 29"/>
                <a:gd name="T1" fmla="*/ 0 h 50"/>
                <a:gd name="T2" fmla="*/ 0 w 29"/>
                <a:gd name="T3" fmla="*/ 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0">
                  <a:moveTo>
                    <a:pt x="27" y="0"/>
                  </a:moveTo>
                  <a:cubicBezTo>
                    <a:pt x="29" y="21"/>
                    <a:pt x="24" y="45"/>
                    <a:pt x="0" y="5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2" name="Freeform 632">
              <a:extLst>
                <a:ext uri="{FF2B5EF4-FFF2-40B4-BE49-F238E27FC236}">
                  <a16:creationId xmlns:a16="http://schemas.microsoft.com/office/drawing/2014/main" id="{FCA3BCC0-7541-41A4-94C0-BC0A8EDD3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000"/>
              <a:ext cx="20" cy="68"/>
            </a:xfrm>
            <a:custGeom>
              <a:avLst/>
              <a:gdLst>
                <a:gd name="T0" fmla="*/ 22 w 18"/>
                <a:gd name="T1" fmla="*/ 0 h 57"/>
                <a:gd name="T2" fmla="*/ 0 w 18"/>
                <a:gd name="T3" fmla="*/ 9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7">
                  <a:moveTo>
                    <a:pt x="16" y="0"/>
                  </a:moveTo>
                  <a:cubicBezTo>
                    <a:pt x="18" y="18"/>
                    <a:pt x="11" y="42"/>
                    <a:pt x="0" y="5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3" name="Freeform 633">
              <a:extLst>
                <a:ext uri="{FF2B5EF4-FFF2-40B4-BE49-F238E27FC236}">
                  <a16:creationId xmlns:a16="http://schemas.microsoft.com/office/drawing/2014/main" id="{7FD82D8C-7484-4B44-9EDB-5DA664832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2228"/>
              <a:ext cx="16" cy="57"/>
            </a:xfrm>
            <a:custGeom>
              <a:avLst/>
              <a:gdLst>
                <a:gd name="T0" fmla="*/ 0 w 14"/>
                <a:gd name="T1" fmla="*/ 0 h 48"/>
                <a:gd name="T2" fmla="*/ 17 w 14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10" y="11"/>
                    <a:pt x="14" y="34"/>
                    <a:pt x="11" y="4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504" name="Freeform 634">
              <a:extLst>
                <a:ext uri="{FF2B5EF4-FFF2-40B4-BE49-F238E27FC236}">
                  <a16:creationId xmlns:a16="http://schemas.microsoft.com/office/drawing/2014/main" id="{F9C4B33A-D810-4AC8-A16D-D4F1A9C4D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589"/>
              <a:ext cx="1390" cy="717"/>
            </a:xfrm>
            <a:custGeom>
              <a:avLst/>
              <a:gdLst>
                <a:gd name="T0" fmla="*/ 1716 w 1251"/>
                <a:gd name="T1" fmla="*/ 82 h 605"/>
                <a:gd name="T2" fmla="*/ 1668 w 1251"/>
                <a:gd name="T3" fmla="*/ 103 h 605"/>
                <a:gd name="T4" fmla="*/ 1466 w 1251"/>
                <a:gd name="T5" fmla="*/ 180 h 605"/>
                <a:gd name="T6" fmla="*/ 1251 w 1251"/>
                <a:gd name="T7" fmla="*/ 206 h 605"/>
                <a:gd name="T8" fmla="*/ 980 w 1251"/>
                <a:gd name="T9" fmla="*/ 108 h 605"/>
                <a:gd name="T10" fmla="*/ 767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16 w 1251"/>
                <a:gd name="T17" fmla="*/ 1007 h 605"/>
                <a:gd name="T18" fmla="*/ 1716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2" y="75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2" y="124"/>
                  </a:cubicBezTo>
                  <a:cubicBezTo>
                    <a:pt x="843" y="122"/>
                    <a:pt x="790" y="108"/>
                    <a:pt x="715" y="65"/>
                  </a:cubicBezTo>
                  <a:cubicBezTo>
                    <a:pt x="646" y="26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95" name="Freeform 635">
            <a:extLst>
              <a:ext uri="{FF2B5EF4-FFF2-40B4-BE49-F238E27FC236}">
                <a16:creationId xmlns:a16="http://schemas.microsoft.com/office/drawing/2014/main" id="{7F0530D5-788C-45CF-9F03-6C36E6F626AB}"/>
              </a:ext>
            </a:extLst>
          </p:cNvPr>
          <p:cNvSpPr>
            <a:spLocks/>
          </p:cNvSpPr>
          <p:nvPr/>
        </p:nvSpPr>
        <p:spPr bwMode="auto">
          <a:xfrm>
            <a:off x="6248400" y="2638425"/>
            <a:ext cx="882650" cy="141288"/>
          </a:xfrm>
          <a:custGeom>
            <a:avLst/>
            <a:gdLst>
              <a:gd name="T0" fmla="*/ 2147483646 w 501"/>
              <a:gd name="T1" fmla="*/ 0 h 75"/>
              <a:gd name="T2" fmla="*/ 2147483646 w 501"/>
              <a:gd name="T3" fmla="*/ 2147483646 h 75"/>
              <a:gd name="T4" fmla="*/ 2147483646 w 501"/>
              <a:gd name="T5" fmla="*/ 2147483646 h 75"/>
              <a:gd name="T6" fmla="*/ 0 w 501"/>
              <a:gd name="T7" fmla="*/ 2147483646 h 75"/>
              <a:gd name="T8" fmla="*/ 2147483646 w 501"/>
              <a:gd name="T9" fmla="*/ 0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01" h="75">
                <a:moveTo>
                  <a:pt x="501" y="0"/>
                </a:moveTo>
                <a:cubicBezTo>
                  <a:pt x="477" y="14"/>
                  <a:pt x="404" y="31"/>
                  <a:pt x="353" y="46"/>
                </a:cubicBezTo>
                <a:cubicBezTo>
                  <a:pt x="302" y="61"/>
                  <a:pt x="268" y="64"/>
                  <a:pt x="197" y="62"/>
                </a:cubicBezTo>
                <a:cubicBezTo>
                  <a:pt x="127" y="61"/>
                  <a:pt x="70" y="43"/>
                  <a:pt x="0" y="3"/>
                </a:cubicBezTo>
                <a:cubicBezTo>
                  <a:pt x="0" y="3"/>
                  <a:pt x="219" y="75"/>
                  <a:pt x="501" y="0"/>
                </a:cubicBez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96" name="Group 636">
            <a:extLst>
              <a:ext uri="{FF2B5EF4-FFF2-40B4-BE49-F238E27FC236}">
                <a16:creationId xmlns:a16="http://schemas.microsoft.com/office/drawing/2014/main" id="{9E76EA13-9179-492D-BE6A-974AE6003550}"/>
              </a:ext>
            </a:extLst>
          </p:cNvPr>
          <p:cNvGrpSpPr>
            <a:grpSpLocks/>
          </p:cNvGrpSpPr>
          <p:nvPr/>
        </p:nvGrpSpPr>
        <p:grpSpPr bwMode="auto">
          <a:xfrm>
            <a:off x="4989513" y="2513013"/>
            <a:ext cx="2214562" cy="1146175"/>
            <a:chOff x="2183" y="1583"/>
            <a:chExt cx="1395" cy="722"/>
          </a:xfrm>
        </p:grpSpPr>
        <p:sp>
          <p:nvSpPr>
            <p:cNvPr id="42289" name="Freeform 637">
              <a:extLst>
                <a:ext uri="{FF2B5EF4-FFF2-40B4-BE49-F238E27FC236}">
                  <a16:creationId xmlns:a16="http://schemas.microsoft.com/office/drawing/2014/main" id="{E1B5E75B-3DAE-4A84-A250-4240DB05C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588"/>
              <a:ext cx="1390" cy="717"/>
            </a:xfrm>
            <a:custGeom>
              <a:avLst/>
              <a:gdLst>
                <a:gd name="T0" fmla="*/ 1716 w 1251"/>
                <a:gd name="T1" fmla="*/ 82 h 605"/>
                <a:gd name="T2" fmla="*/ 1668 w 1251"/>
                <a:gd name="T3" fmla="*/ 103 h 605"/>
                <a:gd name="T4" fmla="*/ 1466 w 1251"/>
                <a:gd name="T5" fmla="*/ 180 h 605"/>
                <a:gd name="T6" fmla="*/ 1251 w 1251"/>
                <a:gd name="T7" fmla="*/ 206 h 605"/>
                <a:gd name="T8" fmla="*/ 980 w 1251"/>
                <a:gd name="T9" fmla="*/ 108 h 605"/>
                <a:gd name="T10" fmla="*/ 767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16 w 1251"/>
                <a:gd name="T17" fmla="*/ 1007 h 605"/>
                <a:gd name="T18" fmla="*/ 1716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2" y="76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2" y="124"/>
                  </a:cubicBezTo>
                  <a:cubicBezTo>
                    <a:pt x="842" y="122"/>
                    <a:pt x="785" y="105"/>
                    <a:pt x="715" y="65"/>
                  </a:cubicBezTo>
                  <a:cubicBezTo>
                    <a:pt x="646" y="27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0" name="Freeform 638">
              <a:extLst>
                <a:ext uri="{FF2B5EF4-FFF2-40B4-BE49-F238E27FC236}">
                  <a16:creationId xmlns:a16="http://schemas.microsoft.com/office/drawing/2014/main" id="{7CA61BA6-4E69-43B8-97DE-1A37A1E76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583"/>
              <a:ext cx="788" cy="171"/>
            </a:xfrm>
            <a:custGeom>
              <a:avLst/>
              <a:gdLst>
                <a:gd name="T0" fmla="*/ 919 w 710"/>
                <a:gd name="T1" fmla="*/ 115 h 144"/>
                <a:gd name="T2" fmla="*/ 624 w 710"/>
                <a:gd name="T3" fmla="*/ 215 h 144"/>
                <a:gd name="T4" fmla="*/ 475 w 710"/>
                <a:gd name="T5" fmla="*/ 213 h 144"/>
                <a:gd name="T6" fmla="*/ 313 w 710"/>
                <a:gd name="T7" fmla="*/ 171 h 144"/>
                <a:gd name="T8" fmla="*/ 235 w 710"/>
                <a:gd name="T9" fmla="*/ 121 h 144"/>
                <a:gd name="T10" fmla="*/ 9 w 710"/>
                <a:gd name="T11" fmla="*/ 1 h 144"/>
                <a:gd name="T12" fmla="*/ 10 w 710"/>
                <a:gd name="T13" fmla="*/ 6 h 144"/>
                <a:gd name="T14" fmla="*/ 215 w 710"/>
                <a:gd name="T15" fmla="*/ 125 h 144"/>
                <a:gd name="T16" fmla="*/ 304 w 710"/>
                <a:gd name="T17" fmla="*/ 189 h 144"/>
                <a:gd name="T18" fmla="*/ 495 w 710"/>
                <a:gd name="T19" fmla="*/ 240 h 144"/>
                <a:gd name="T20" fmla="*/ 710 w 710"/>
                <a:gd name="T21" fmla="*/ 211 h 144"/>
                <a:gd name="T22" fmla="*/ 769 w 710"/>
                <a:gd name="T23" fmla="*/ 194 h 144"/>
                <a:gd name="T24" fmla="*/ 918 w 710"/>
                <a:gd name="T25" fmla="*/ 134 h 144"/>
                <a:gd name="T26" fmla="*/ 971 w 710"/>
                <a:gd name="T27" fmla="*/ 81 h 144"/>
                <a:gd name="T28" fmla="*/ 919 w 710"/>
                <a:gd name="T29" fmla="*/ 115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0" h="144">
                  <a:moveTo>
                    <a:pt x="672" y="69"/>
                  </a:moveTo>
                  <a:cubicBezTo>
                    <a:pt x="656" y="78"/>
                    <a:pt x="510" y="120"/>
                    <a:pt x="456" y="128"/>
                  </a:cubicBezTo>
                  <a:cubicBezTo>
                    <a:pt x="401" y="137"/>
                    <a:pt x="388" y="128"/>
                    <a:pt x="348" y="127"/>
                  </a:cubicBezTo>
                  <a:cubicBezTo>
                    <a:pt x="302" y="127"/>
                    <a:pt x="271" y="119"/>
                    <a:pt x="229" y="102"/>
                  </a:cubicBezTo>
                  <a:cubicBezTo>
                    <a:pt x="208" y="93"/>
                    <a:pt x="195" y="85"/>
                    <a:pt x="172" y="72"/>
                  </a:cubicBezTo>
                  <a:cubicBezTo>
                    <a:pt x="100" y="31"/>
                    <a:pt x="29" y="6"/>
                    <a:pt x="6" y="1"/>
                  </a:cubicBezTo>
                  <a:cubicBezTo>
                    <a:pt x="0" y="0"/>
                    <a:pt x="2" y="2"/>
                    <a:pt x="7" y="3"/>
                  </a:cubicBezTo>
                  <a:cubicBezTo>
                    <a:pt x="30" y="8"/>
                    <a:pt x="88" y="34"/>
                    <a:pt x="158" y="74"/>
                  </a:cubicBezTo>
                  <a:cubicBezTo>
                    <a:pt x="180" y="86"/>
                    <a:pt x="203" y="104"/>
                    <a:pt x="223" y="113"/>
                  </a:cubicBezTo>
                  <a:cubicBezTo>
                    <a:pt x="270" y="135"/>
                    <a:pt x="312" y="142"/>
                    <a:pt x="362" y="143"/>
                  </a:cubicBezTo>
                  <a:cubicBezTo>
                    <a:pt x="435" y="144"/>
                    <a:pt x="470" y="141"/>
                    <a:pt x="520" y="126"/>
                  </a:cubicBezTo>
                  <a:cubicBezTo>
                    <a:pt x="562" y="115"/>
                    <a:pt x="562" y="115"/>
                    <a:pt x="562" y="115"/>
                  </a:cubicBezTo>
                  <a:cubicBezTo>
                    <a:pt x="606" y="103"/>
                    <a:pt x="652" y="90"/>
                    <a:pt x="671" y="80"/>
                  </a:cubicBezTo>
                  <a:cubicBezTo>
                    <a:pt x="671" y="80"/>
                    <a:pt x="698" y="55"/>
                    <a:pt x="710" y="48"/>
                  </a:cubicBezTo>
                  <a:cubicBezTo>
                    <a:pt x="683" y="66"/>
                    <a:pt x="672" y="69"/>
                    <a:pt x="672" y="69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1" name="Freeform 639">
              <a:extLst>
                <a:ext uri="{FF2B5EF4-FFF2-40B4-BE49-F238E27FC236}">
                  <a16:creationId xmlns:a16="http://schemas.microsoft.com/office/drawing/2014/main" id="{303D5401-892F-4C39-8CE4-8B79BAEB4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1719"/>
              <a:ext cx="136" cy="136"/>
            </a:xfrm>
            <a:custGeom>
              <a:avLst/>
              <a:gdLst>
                <a:gd name="T0" fmla="*/ 89 w 122"/>
                <a:gd name="T1" fmla="*/ 102 h 115"/>
                <a:gd name="T2" fmla="*/ 128 w 122"/>
                <a:gd name="T3" fmla="*/ 184 h 115"/>
                <a:gd name="T4" fmla="*/ 35 w 122"/>
                <a:gd name="T5" fmla="*/ 76 h 115"/>
                <a:gd name="T6" fmla="*/ 134 w 122"/>
                <a:gd name="T7" fmla="*/ 16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2" y="69"/>
                    <a:pt x="54" y="0"/>
                    <a:pt x="25" y="46"/>
                  </a:cubicBezTo>
                  <a:cubicBezTo>
                    <a:pt x="0" y="87"/>
                    <a:pt x="69" y="104"/>
                    <a:pt x="97" y="10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2" name="Freeform 640">
              <a:extLst>
                <a:ext uri="{FF2B5EF4-FFF2-40B4-BE49-F238E27FC236}">
                  <a16:creationId xmlns:a16="http://schemas.microsoft.com/office/drawing/2014/main" id="{BCF0E3D1-3807-403A-996A-9A82A206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1776"/>
              <a:ext cx="29" cy="34"/>
            </a:xfrm>
            <a:custGeom>
              <a:avLst/>
              <a:gdLst>
                <a:gd name="T0" fmla="*/ 3 w 26"/>
                <a:gd name="T1" fmla="*/ 27 h 29"/>
                <a:gd name="T2" fmla="*/ 13 w 26"/>
                <a:gd name="T3" fmla="*/ 0 h 29"/>
                <a:gd name="T4" fmla="*/ 26 w 26"/>
                <a:gd name="T5" fmla="*/ 4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0" y="0"/>
                  </a:cubicBezTo>
                  <a:cubicBezTo>
                    <a:pt x="26" y="8"/>
                    <a:pt x="25" y="17"/>
                    <a:pt x="19" y="2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3" name="Freeform 641">
              <a:extLst>
                <a:ext uri="{FF2B5EF4-FFF2-40B4-BE49-F238E27FC236}">
                  <a16:creationId xmlns:a16="http://schemas.microsoft.com/office/drawing/2014/main" id="{29A35978-3248-424A-BF87-5BB8F0DE9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986"/>
              <a:ext cx="26" cy="25"/>
            </a:xfrm>
            <a:custGeom>
              <a:avLst/>
              <a:gdLst>
                <a:gd name="T0" fmla="*/ 33 w 23"/>
                <a:gd name="T1" fmla="*/ 21 h 21"/>
                <a:gd name="T2" fmla="*/ 0 w 23"/>
                <a:gd name="T3" fmla="*/ 21 h 21"/>
                <a:gd name="T4" fmla="*/ 23 w 23"/>
                <a:gd name="T5" fmla="*/ 0 h 21"/>
                <a:gd name="T6" fmla="*/ 18 w 23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3" y="13"/>
                  </a:moveTo>
                  <a:cubicBezTo>
                    <a:pt x="13" y="16"/>
                    <a:pt x="8" y="21"/>
                    <a:pt x="0" y="13"/>
                  </a:cubicBezTo>
                  <a:cubicBezTo>
                    <a:pt x="6" y="6"/>
                    <a:pt x="9" y="4"/>
                    <a:pt x="16" y="0"/>
                  </a:cubicBezTo>
                  <a:cubicBezTo>
                    <a:pt x="16" y="4"/>
                    <a:pt x="15" y="7"/>
                    <a:pt x="12" y="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4" name="Freeform 642">
              <a:extLst>
                <a:ext uri="{FF2B5EF4-FFF2-40B4-BE49-F238E27FC236}">
                  <a16:creationId xmlns:a16="http://schemas.microsoft.com/office/drawing/2014/main" id="{82FD0074-97E1-466E-BAE3-5EE9D5A54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769"/>
              <a:ext cx="90" cy="70"/>
            </a:xfrm>
            <a:custGeom>
              <a:avLst/>
              <a:gdLst>
                <a:gd name="T0" fmla="*/ 51 w 81"/>
                <a:gd name="T1" fmla="*/ 98 h 59"/>
                <a:gd name="T2" fmla="*/ 0 w 81"/>
                <a:gd name="T3" fmla="*/ 32 h 59"/>
                <a:gd name="T4" fmla="*/ 111 w 81"/>
                <a:gd name="T5" fmla="*/ 32 h 59"/>
                <a:gd name="T6" fmla="*/ 51 w 81"/>
                <a:gd name="T7" fmla="*/ 78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59">
                  <a:moveTo>
                    <a:pt x="37" y="59"/>
                  </a:moveTo>
                  <a:cubicBezTo>
                    <a:pt x="17" y="57"/>
                    <a:pt x="2" y="40"/>
                    <a:pt x="0" y="19"/>
                  </a:cubicBezTo>
                  <a:cubicBezTo>
                    <a:pt x="21" y="18"/>
                    <a:pt x="67" y="0"/>
                    <a:pt x="81" y="19"/>
                  </a:cubicBezTo>
                  <a:cubicBezTo>
                    <a:pt x="74" y="35"/>
                    <a:pt x="55" y="41"/>
                    <a:pt x="37" y="4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5" name="Freeform 643">
              <a:extLst>
                <a:ext uri="{FF2B5EF4-FFF2-40B4-BE49-F238E27FC236}">
                  <a16:creationId xmlns:a16="http://schemas.microsoft.com/office/drawing/2014/main" id="{F4E77334-B07B-4E48-85AC-DDB5A5010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1845"/>
              <a:ext cx="93" cy="86"/>
            </a:xfrm>
            <a:custGeom>
              <a:avLst/>
              <a:gdLst>
                <a:gd name="T0" fmla="*/ 31 w 84"/>
                <a:gd name="T1" fmla="*/ 26 h 73"/>
                <a:gd name="T2" fmla="*/ 96 w 84"/>
                <a:gd name="T3" fmla="*/ 79 h 73"/>
                <a:gd name="T4" fmla="*/ 25 w 84"/>
                <a:gd name="T5" fmla="*/ 65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73">
                  <a:moveTo>
                    <a:pt x="23" y="16"/>
                  </a:moveTo>
                  <a:cubicBezTo>
                    <a:pt x="0" y="47"/>
                    <a:pt x="57" y="73"/>
                    <a:pt x="71" y="48"/>
                  </a:cubicBezTo>
                  <a:cubicBezTo>
                    <a:pt x="84" y="26"/>
                    <a:pt x="17" y="0"/>
                    <a:pt x="19" y="4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6" name="Freeform 644">
              <a:extLst>
                <a:ext uri="{FF2B5EF4-FFF2-40B4-BE49-F238E27FC236}">
                  <a16:creationId xmlns:a16="http://schemas.microsoft.com/office/drawing/2014/main" id="{D5D4C7CB-8358-41E4-A15C-FBEF0FD9F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871"/>
              <a:ext cx="38" cy="50"/>
            </a:xfrm>
            <a:custGeom>
              <a:avLst/>
              <a:gdLst>
                <a:gd name="T0" fmla="*/ 11 w 34"/>
                <a:gd name="T1" fmla="*/ 44 h 42"/>
                <a:gd name="T2" fmla="*/ 34 w 34"/>
                <a:gd name="T3" fmla="*/ 0 h 42"/>
                <a:gd name="T4" fmla="*/ 11 w 34"/>
                <a:gd name="T5" fmla="*/ 6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42">
                  <a:moveTo>
                    <a:pt x="8" y="26"/>
                  </a:moveTo>
                  <a:cubicBezTo>
                    <a:pt x="0" y="15"/>
                    <a:pt x="5" y="1"/>
                    <a:pt x="24" y="0"/>
                  </a:cubicBezTo>
                  <a:cubicBezTo>
                    <a:pt x="34" y="18"/>
                    <a:pt x="26" y="42"/>
                    <a:pt x="8" y="3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7" name="Freeform 645">
              <a:extLst>
                <a:ext uri="{FF2B5EF4-FFF2-40B4-BE49-F238E27FC236}">
                  <a16:creationId xmlns:a16="http://schemas.microsoft.com/office/drawing/2014/main" id="{561E83AC-C596-4748-9D8A-3D797E79B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1854"/>
              <a:ext cx="50" cy="60"/>
            </a:xfrm>
            <a:custGeom>
              <a:avLst/>
              <a:gdLst>
                <a:gd name="T0" fmla="*/ 46 w 45"/>
                <a:gd name="T1" fmla="*/ 0 h 50"/>
                <a:gd name="T2" fmla="*/ 62 w 45"/>
                <a:gd name="T3" fmla="*/ 70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50">
                  <a:moveTo>
                    <a:pt x="33" y="0"/>
                  </a:moveTo>
                  <a:cubicBezTo>
                    <a:pt x="0" y="25"/>
                    <a:pt x="27" y="50"/>
                    <a:pt x="45" y="4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8" name="Freeform 646">
              <a:extLst>
                <a:ext uri="{FF2B5EF4-FFF2-40B4-BE49-F238E27FC236}">
                  <a16:creationId xmlns:a16="http://schemas.microsoft.com/office/drawing/2014/main" id="{E8EC288A-C304-4FAF-9AA1-1D16A63CD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979"/>
              <a:ext cx="53" cy="45"/>
            </a:xfrm>
            <a:custGeom>
              <a:avLst/>
              <a:gdLst>
                <a:gd name="T0" fmla="*/ 0 w 48"/>
                <a:gd name="T1" fmla="*/ 0 h 38"/>
                <a:gd name="T2" fmla="*/ 43 w 48"/>
                <a:gd name="T3" fmla="*/ 63 h 38"/>
                <a:gd name="T4" fmla="*/ 11 w 48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cubicBezTo>
                    <a:pt x="9" y="15"/>
                    <a:pt x="16" y="31"/>
                    <a:pt x="32" y="38"/>
                  </a:cubicBezTo>
                  <a:cubicBezTo>
                    <a:pt x="48" y="13"/>
                    <a:pt x="5" y="0"/>
                    <a:pt x="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99" name="Freeform 647">
              <a:extLst>
                <a:ext uri="{FF2B5EF4-FFF2-40B4-BE49-F238E27FC236}">
                  <a16:creationId xmlns:a16="http://schemas.microsoft.com/office/drawing/2014/main" id="{D0BD2244-FE8C-420F-B9F1-4B89E5971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049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9"/>
                    <a:pt x="3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0" name="Freeform 648">
              <a:extLst>
                <a:ext uri="{FF2B5EF4-FFF2-40B4-BE49-F238E27FC236}">
                  <a16:creationId xmlns:a16="http://schemas.microsoft.com/office/drawing/2014/main" id="{16F4A0F8-DE3E-4BB9-A21B-C7FEE727E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2088"/>
              <a:ext cx="22" cy="24"/>
            </a:xfrm>
            <a:custGeom>
              <a:avLst/>
              <a:gdLst>
                <a:gd name="T0" fmla="*/ 7 w 19"/>
                <a:gd name="T1" fmla="*/ 0 h 20"/>
                <a:gd name="T2" fmla="*/ 2 w 19"/>
                <a:gd name="T3" fmla="*/ 35 h 20"/>
                <a:gd name="T4" fmla="*/ 29 w 19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8" y="18"/>
                    <a:pt x="18" y="12"/>
                    <a:pt x="19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1" name="Line 649">
              <a:extLst>
                <a:ext uri="{FF2B5EF4-FFF2-40B4-BE49-F238E27FC236}">
                  <a16:creationId xmlns:a16="http://schemas.microsoft.com/office/drawing/2014/main" id="{02AE2AC2-E110-4F49-B6D1-F24138B506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5" y="2146"/>
              <a:ext cx="12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2" name="Freeform 650">
              <a:extLst>
                <a:ext uri="{FF2B5EF4-FFF2-40B4-BE49-F238E27FC236}">
                  <a16:creationId xmlns:a16="http://schemas.microsoft.com/office/drawing/2014/main" id="{B75F7EF0-658F-4CA5-8E93-8C3E7D33F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084"/>
              <a:ext cx="52" cy="11"/>
            </a:xfrm>
            <a:custGeom>
              <a:avLst/>
              <a:gdLst>
                <a:gd name="T0" fmla="*/ 0 w 47"/>
                <a:gd name="T1" fmla="*/ 11 h 9"/>
                <a:gd name="T2" fmla="*/ 38 w 47"/>
                <a:gd name="T3" fmla="*/ 0 h 9"/>
                <a:gd name="T4" fmla="*/ 53 w 47"/>
                <a:gd name="T5" fmla="*/ 16 h 9"/>
                <a:gd name="T6" fmla="*/ 64 w 47"/>
                <a:gd name="T7" fmla="*/ 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6"/>
                  </a:moveTo>
                  <a:cubicBezTo>
                    <a:pt x="9" y="2"/>
                    <a:pt x="18" y="6"/>
                    <a:pt x="28" y="0"/>
                  </a:cubicBezTo>
                  <a:cubicBezTo>
                    <a:pt x="30" y="3"/>
                    <a:pt x="36" y="6"/>
                    <a:pt x="39" y="9"/>
                  </a:cubicBezTo>
                  <a:cubicBezTo>
                    <a:pt x="42" y="8"/>
                    <a:pt x="45" y="6"/>
                    <a:pt x="47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3" name="Freeform 651">
              <a:extLst>
                <a:ext uri="{FF2B5EF4-FFF2-40B4-BE49-F238E27FC236}">
                  <a16:creationId xmlns:a16="http://schemas.microsoft.com/office/drawing/2014/main" id="{6F1E788F-641B-453E-8E97-A4608DA47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74"/>
              <a:ext cx="143" cy="137"/>
            </a:xfrm>
            <a:custGeom>
              <a:avLst/>
              <a:gdLst>
                <a:gd name="T0" fmla="*/ 11 w 129"/>
                <a:gd name="T1" fmla="*/ 64 h 116"/>
                <a:gd name="T2" fmla="*/ 54 w 129"/>
                <a:gd name="T3" fmla="*/ 163 h 116"/>
                <a:gd name="T4" fmla="*/ 71 w 129"/>
                <a:gd name="T5" fmla="*/ 171 h 116"/>
                <a:gd name="T6" fmla="*/ 160 w 129"/>
                <a:gd name="T7" fmla="*/ 137 h 116"/>
                <a:gd name="T8" fmla="*/ 129 w 129"/>
                <a:gd name="T9" fmla="*/ 30 h 116"/>
                <a:gd name="T10" fmla="*/ 92 w 129"/>
                <a:gd name="T11" fmla="*/ 11 h 116"/>
                <a:gd name="T12" fmla="*/ 11 w 129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9" h="116">
                  <a:moveTo>
                    <a:pt x="8" y="39"/>
                  </a:moveTo>
                  <a:cubicBezTo>
                    <a:pt x="0" y="65"/>
                    <a:pt x="15" y="92"/>
                    <a:pt x="40" y="99"/>
                  </a:cubicBezTo>
                  <a:cubicBezTo>
                    <a:pt x="44" y="101"/>
                    <a:pt x="48" y="102"/>
                    <a:pt x="52" y="104"/>
                  </a:cubicBezTo>
                  <a:cubicBezTo>
                    <a:pt x="76" y="116"/>
                    <a:pt x="105" y="106"/>
                    <a:pt x="117" y="83"/>
                  </a:cubicBezTo>
                  <a:cubicBezTo>
                    <a:pt x="129" y="59"/>
                    <a:pt x="119" y="30"/>
                    <a:pt x="95" y="18"/>
                  </a:cubicBezTo>
                  <a:cubicBezTo>
                    <a:pt x="87" y="14"/>
                    <a:pt x="77" y="10"/>
                    <a:pt x="68" y="7"/>
                  </a:cubicBezTo>
                  <a:cubicBezTo>
                    <a:pt x="43" y="0"/>
                    <a:pt x="16" y="14"/>
                    <a:pt x="8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4" name="Line 652">
              <a:extLst>
                <a:ext uri="{FF2B5EF4-FFF2-40B4-BE49-F238E27FC236}">
                  <a16:creationId xmlns:a16="http://schemas.microsoft.com/office/drawing/2014/main" id="{19854028-95C7-422F-A2EE-E2BB1E6A67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00" y="1762"/>
              <a:ext cx="1" cy="8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5" name="Line 653">
              <a:extLst>
                <a:ext uri="{FF2B5EF4-FFF2-40B4-BE49-F238E27FC236}">
                  <a16:creationId xmlns:a16="http://schemas.microsoft.com/office/drawing/2014/main" id="{119AC67E-E83F-44B3-8EAA-43043A23A6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58" y="1653"/>
              <a:ext cx="13" cy="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6" name="Freeform 654">
              <a:extLst>
                <a:ext uri="{FF2B5EF4-FFF2-40B4-BE49-F238E27FC236}">
                  <a16:creationId xmlns:a16="http://schemas.microsoft.com/office/drawing/2014/main" id="{3A5B795E-7B62-4C31-BB4A-576F2AD44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938"/>
              <a:ext cx="65" cy="54"/>
            </a:xfrm>
            <a:custGeom>
              <a:avLst/>
              <a:gdLst>
                <a:gd name="T0" fmla="*/ 45 w 58"/>
                <a:gd name="T1" fmla="*/ 2 h 45"/>
                <a:gd name="T2" fmla="*/ 61 w 58"/>
                <a:gd name="T3" fmla="*/ 43 h 45"/>
                <a:gd name="T4" fmla="*/ 22 w 58"/>
                <a:gd name="T5" fmla="*/ 1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2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7" name="Freeform 655">
              <a:extLst>
                <a:ext uri="{FF2B5EF4-FFF2-40B4-BE49-F238E27FC236}">
                  <a16:creationId xmlns:a16="http://schemas.microsoft.com/office/drawing/2014/main" id="{E78912D3-8B62-4624-9ED8-136D58650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967"/>
              <a:ext cx="22" cy="30"/>
            </a:xfrm>
            <a:custGeom>
              <a:avLst/>
              <a:gdLst>
                <a:gd name="T0" fmla="*/ 4 w 20"/>
                <a:gd name="T1" fmla="*/ 43 h 25"/>
                <a:gd name="T2" fmla="*/ 26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8" name="Freeform 656">
              <a:extLst>
                <a:ext uri="{FF2B5EF4-FFF2-40B4-BE49-F238E27FC236}">
                  <a16:creationId xmlns:a16="http://schemas.microsoft.com/office/drawing/2014/main" id="{90199D5B-97FE-4AC9-B694-91A0796A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1754"/>
              <a:ext cx="35" cy="34"/>
            </a:xfrm>
            <a:custGeom>
              <a:avLst/>
              <a:gdLst>
                <a:gd name="T0" fmla="*/ 43 w 31"/>
                <a:gd name="T1" fmla="*/ 27 h 29"/>
                <a:gd name="T2" fmla="*/ 37 w 31"/>
                <a:gd name="T3" fmla="*/ 47 h 29"/>
                <a:gd name="T4" fmla="*/ 12 w 31"/>
                <a:gd name="T5" fmla="*/ 2 h 29"/>
                <a:gd name="T6" fmla="*/ 37 w 31"/>
                <a:gd name="T7" fmla="*/ 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6" y="29"/>
                  </a:cubicBezTo>
                  <a:cubicBezTo>
                    <a:pt x="8" y="27"/>
                    <a:pt x="0" y="18"/>
                    <a:pt x="9" y="2"/>
                  </a:cubicBezTo>
                  <a:cubicBezTo>
                    <a:pt x="23" y="0"/>
                    <a:pt x="22" y="7"/>
                    <a:pt x="26" y="1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09" name="Freeform 657">
              <a:extLst>
                <a:ext uri="{FF2B5EF4-FFF2-40B4-BE49-F238E27FC236}">
                  <a16:creationId xmlns:a16="http://schemas.microsoft.com/office/drawing/2014/main" id="{41CA6935-B2E1-4B8C-A733-F0CA29AE6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793"/>
              <a:ext cx="10" cy="17"/>
            </a:xfrm>
            <a:custGeom>
              <a:avLst/>
              <a:gdLst>
                <a:gd name="T0" fmla="*/ 1 w 9"/>
                <a:gd name="T1" fmla="*/ 22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3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0" name="Freeform 658">
              <a:extLst>
                <a:ext uri="{FF2B5EF4-FFF2-40B4-BE49-F238E27FC236}">
                  <a16:creationId xmlns:a16="http://schemas.microsoft.com/office/drawing/2014/main" id="{9E0DE916-D0CB-4645-943D-724004607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648"/>
              <a:ext cx="12" cy="18"/>
            </a:xfrm>
            <a:custGeom>
              <a:avLst/>
              <a:gdLst>
                <a:gd name="T0" fmla="*/ 0 w 11"/>
                <a:gd name="T1" fmla="*/ 26 h 15"/>
                <a:gd name="T2" fmla="*/ 14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3" y="10"/>
                    <a:pt x="7" y="5"/>
                    <a:pt x="11" y="0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1" name="Freeform 659">
              <a:extLst>
                <a:ext uri="{FF2B5EF4-FFF2-40B4-BE49-F238E27FC236}">
                  <a16:creationId xmlns:a16="http://schemas.microsoft.com/office/drawing/2014/main" id="{67F6ACDD-1D1A-41A0-9435-BF0EE9645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2071"/>
              <a:ext cx="171" cy="177"/>
            </a:xfrm>
            <a:custGeom>
              <a:avLst/>
              <a:gdLst>
                <a:gd name="T0" fmla="*/ 42 w 154"/>
                <a:gd name="T1" fmla="*/ 45 h 149"/>
                <a:gd name="T2" fmla="*/ 9 w 154"/>
                <a:gd name="T3" fmla="*/ 175 h 149"/>
                <a:gd name="T4" fmla="*/ 48 w 154"/>
                <a:gd name="T5" fmla="*/ 233 h 149"/>
                <a:gd name="T6" fmla="*/ 152 w 154"/>
                <a:gd name="T7" fmla="*/ 230 h 149"/>
                <a:gd name="T8" fmla="*/ 209 w 154"/>
                <a:gd name="T9" fmla="*/ 145 h 149"/>
                <a:gd name="T10" fmla="*/ 211 w 154"/>
                <a:gd name="T11" fmla="*/ 126 h 149"/>
                <a:gd name="T12" fmla="*/ 205 w 154"/>
                <a:gd name="T13" fmla="*/ 96 h 149"/>
                <a:gd name="T14" fmla="*/ 205 w 154"/>
                <a:gd name="T15" fmla="*/ 91 h 149"/>
                <a:gd name="T16" fmla="*/ 159 w 154"/>
                <a:gd name="T17" fmla="*/ 17 h 149"/>
                <a:gd name="T18" fmla="*/ 42 w 154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149">
                  <a:moveTo>
                    <a:pt x="31" y="27"/>
                  </a:moveTo>
                  <a:cubicBezTo>
                    <a:pt x="10" y="46"/>
                    <a:pt x="0" y="75"/>
                    <a:pt x="6" y="104"/>
                  </a:cubicBezTo>
                  <a:cubicBezTo>
                    <a:pt x="9" y="120"/>
                    <a:pt x="20" y="133"/>
                    <a:pt x="35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7" y="109"/>
                    <a:pt x="152" y="87"/>
                  </a:cubicBezTo>
                  <a:cubicBezTo>
                    <a:pt x="153" y="83"/>
                    <a:pt x="154" y="79"/>
                    <a:pt x="154" y="75"/>
                  </a:cubicBezTo>
                  <a:cubicBezTo>
                    <a:pt x="154" y="68"/>
                    <a:pt x="152" y="62"/>
                    <a:pt x="150" y="57"/>
                  </a:cubicBezTo>
                  <a:cubicBezTo>
                    <a:pt x="150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7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2" name="Freeform 660">
              <a:extLst>
                <a:ext uri="{FF2B5EF4-FFF2-40B4-BE49-F238E27FC236}">
                  <a16:creationId xmlns:a16="http://schemas.microsoft.com/office/drawing/2014/main" id="{6A069E20-D39D-43E9-83D6-8DECEAF1A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081"/>
              <a:ext cx="66" cy="102"/>
            </a:xfrm>
            <a:custGeom>
              <a:avLst/>
              <a:gdLst>
                <a:gd name="T0" fmla="*/ 80 w 60"/>
                <a:gd name="T1" fmla="*/ 84 h 86"/>
                <a:gd name="T2" fmla="*/ 28 w 60"/>
                <a:gd name="T3" fmla="*/ 98 h 86"/>
                <a:gd name="T4" fmla="*/ 48 w 60"/>
                <a:gd name="T5" fmla="*/ 120 h 86"/>
                <a:gd name="T6" fmla="*/ 37 w 6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6">
                  <a:moveTo>
                    <a:pt x="60" y="51"/>
                  </a:moveTo>
                  <a:cubicBezTo>
                    <a:pt x="47" y="49"/>
                    <a:pt x="32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3" name="Freeform 661">
              <a:extLst>
                <a:ext uri="{FF2B5EF4-FFF2-40B4-BE49-F238E27FC236}">
                  <a16:creationId xmlns:a16="http://schemas.microsoft.com/office/drawing/2014/main" id="{A1091B8D-F184-44A4-8797-736D6AA09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083"/>
              <a:ext cx="92" cy="121"/>
            </a:xfrm>
            <a:custGeom>
              <a:avLst/>
              <a:gdLst>
                <a:gd name="T0" fmla="*/ 93 w 83"/>
                <a:gd name="T1" fmla="*/ 62 h 102"/>
                <a:gd name="T2" fmla="*/ 93 w 83"/>
                <a:gd name="T3" fmla="*/ 89 h 102"/>
                <a:gd name="T4" fmla="*/ 61 w 83"/>
                <a:gd name="T5" fmla="*/ 2 h 102"/>
                <a:gd name="T6" fmla="*/ 52 w 83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2">
                  <a:moveTo>
                    <a:pt x="69" y="37"/>
                  </a:moveTo>
                  <a:cubicBezTo>
                    <a:pt x="0" y="0"/>
                    <a:pt x="29" y="102"/>
                    <a:pt x="69" y="53"/>
                  </a:cubicBezTo>
                  <a:cubicBezTo>
                    <a:pt x="83" y="36"/>
                    <a:pt x="70" y="4"/>
                    <a:pt x="45" y="2"/>
                  </a:cubicBezTo>
                  <a:cubicBezTo>
                    <a:pt x="16" y="1"/>
                    <a:pt x="1" y="48"/>
                    <a:pt x="38" y="5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4" name="Freeform 662">
              <a:extLst>
                <a:ext uri="{FF2B5EF4-FFF2-40B4-BE49-F238E27FC236}">
                  <a16:creationId xmlns:a16="http://schemas.microsoft.com/office/drawing/2014/main" id="{B141144D-07A7-4C2E-B52A-C87E21A2D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157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1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7" y="4"/>
                  </a:cubicBezTo>
                  <a:cubicBezTo>
                    <a:pt x="62" y="0"/>
                    <a:pt x="59" y="2"/>
                    <a:pt x="60" y="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5" name="Freeform 663">
              <a:extLst>
                <a:ext uri="{FF2B5EF4-FFF2-40B4-BE49-F238E27FC236}">
                  <a16:creationId xmlns:a16="http://schemas.microsoft.com/office/drawing/2014/main" id="{5A0F1DE0-36ED-4F45-8ED8-416DB8442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190"/>
              <a:ext cx="23" cy="5"/>
            </a:xfrm>
            <a:custGeom>
              <a:avLst/>
              <a:gdLst>
                <a:gd name="T0" fmla="*/ 0 w 20"/>
                <a:gd name="T1" fmla="*/ 0 h 4"/>
                <a:gd name="T2" fmla="*/ 30 w 20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6" name="Freeform 664">
              <a:extLst>
                <a:ext uri="{FF2B5EF4-FFF2-40B4-BE49-F238E27FC236}">
                  <a16:creationId xmlns:a16="http://schemas.microsoft.com/office/drawing/2014/main" id="{507E48B5-8E05-4C52-B9DB-D18E1140D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180"/>
              <a:ext cx="175" cy="125"/>
            </a:xfrm>
            <a:custGeom>
              <a:avLst/>
              <a:gdLst>
                <a:gd name="T0" fmla="*/ 93 w 158"/>
                <a:gd name="T1" fmla="*/ 27 h 105"/>
                <a:gd name="T2" fmla="*/ 87 w 158"/>
                <a:gd name="T3" fmla="*/ 36 h 105"/>
                <a:gd name="T4" fmla="*/ 60 w 158"/>
                <a:gd name="T5" fmla="*/ 35 h 105"/>
                <a:gd name="T6" fmla="*/ 4 w 158"/>
                <a:gd name="T7" fmla="*/ 121 h 105"/>
                <a:gd name="T8" fmla="*/ 20 w 158"/>
                <a:gd name="T9" fmla="*/ 177 h 105"/>
                <a:gd name="T10" fmla="*/ 195 w 158"/>
                <a:gd name="T11" fmla="*/ 177 h 105"/>
                <a:gd name="T12" fmla="*/ 185 w 158"/>
                <a:gd name="T13" fmla="*/ 42 h 105"/>
                <a:gd name="T14" fmla="*/ 93 w 158"/>
                <a:gd name="T15" fmla="*/ 27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9" y="16"/>
                  </a:moveTo>
                  <a:cubicBezTo>
                    <a:pt x="67" y="18"/>
                    <a:pt x="65" y="19"/>
                    <a:pt x="64" y="21"/>
                  </a:cubicBezTo>
                  <a:cubicBezTo>
                    <a:pt x="57" y="19"/>
                    <a:pt x="50" y="18"/>
                    <a:pt x="44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6" y="84"/>
                    <a:pt x="9" y="95"/>
                    <a:pt x="14" y="105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20" y="3"/>
                    <a:pt x="89" y="0"/>
                    <a:pt x="69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7" name="Freeform 665">
              <a:extLst>
                <a:ext uri="{FF2B5EF4-FFF2-40B4-BE49-F238E27FC236}">
                  <a16:creationId xmlns:a16="http://schemas.microsoft.com/office/drawing/2014/main" id="{F1FB6CBF-0155-4CAE-BFF0-572CF79B3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172"/>
              <a:ext cx="216" cy="133"/>
            </a:xfrm>
            <a:custGeom>
              <a:avLst/>
              <a:gdLst>
                <a:gd name="T0" fmla="*/ 154 w 194"/>
                <a:gd name="T1" fmla="*/ 1 h 112"/>
                <a:gd name="T2" fmla="*/ 111 w 194"/>
                <a:gd name="T3" fmla="*/ 12 h 112"/>
                <a:gd name="T4" fmla="*/ 97 w 194"/>
                <a:gd name="T5" fmla="*/ 14 h 112"/>
                <a:gd name="T6" fmla="*/ 0 w 194"/>
                <a:gd name="T7" fmla="*/ 143 h 112"/>
                <a:gd name="T8" fmla="*/ 0 w 194"/>
                <a:gd name="T9" fmla="*/ 144 h 112"/>
                <a:gd name="T10" fmla="*/ 4 w 194"/>
                <a:gd name="T11" fmla="*/ 188 h 112"/>
                <a:gd name="T12" fmla="*/ 245 w 194"/>
                <a:gd name="T13" fmla="*/ 188 h 112"/>
                <a:gd name="T14" fmla="*/ 256 w 194"/>
                <a:gd name="T15" fmla="*/ 81 h 112"/>
                <a:gd name="T16" fmla="*/ 154 w 194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12">
                  <a:moveTo>
                    <a:pt x="111" y="1"/>
                  </a:moveTo>
                  <a:cubicBezTo>
                    <a:pt x="100" y="0"/>
                    <a:pt x="90" y="2"/>
                    <a:pt x="81" y="7"/>
                  </a:cubicBezTo>
                  <a:cubicBezTo>
                    <a:pt x="78" y="8"/>
                    <a:pt x="74" y="8"/>
                    <a:pt x="70" y="8"/>
                  </a:cubicBezTo>
                  <a:cubicBezTo>
                    <a:pt x="29" y="16"/>
                    <a:pt x="0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1" y="104"/>
                    <a:pt x="4" y="112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92"/>
                    <a:pt x="194" y="69"/>
                    <a:pt x="186" y="48"/>
                  </a:cubicBezTo>
                  <a:cubicBezTo>
                    <a:pt x="179" y="30"/>
                    <a:pt x="160" y="7"/>
                    <a:pt x="111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8" name="Freeform 666">
              <a:extLst>
                <a:ext uri="{FF2B5EF4-FFF2-40B4-BE49-F238E27FC236}">
                  <a16:creationId xmlns:a16="http://schemas.microsoft.com/office/drawing/2014/main" id="{A556C4C2-CB7C-424F-9FED-975E627A1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0" y="2195"/>
              <a:ext cx="122" cy="110"/>
            </a:xfrm>
            <a:custGeom>
              <a:avLst/>
              <a:gdLst>
                <a:gd name="T0" fmla="*/ 125 w 110"/>
                <a:gd name="T1" fmla="*/ 125 h 93"/>
                <a:gd name="T2" fmla="*/ 129 w 110"/>
                <a:gd name="T3" fmla="*/ 109 h 93"/>
                <a:gd name="T4" fmla="*/ 125 w 110"/>
                <a:gd name="T5" fmla="*/ 125 h 93"/>
                <a:gd name="T6" fmla="*/ 116 w 110"/>
                <a:gd name="T7" fmla="*/ 25 h 93"/>
                <a:gd name="T8" fmla="*/ 47 w 110"/>
                <a:gd name="T9" fmla="*/ 9 h 93"/>
                <a:gd name="T10" fmla="*/ 1 w 110"/>
                <a:gd name="T11" fmla="*/ 82 h 93"/>
                <a:gd name="T12" fmla="*/ 0 w 110"/>
                <a:gd name="T13" fmla="*/ 93 h 93"/>
                <a:gd name="T14" fmla="*/ 9 w 110"/>
                <a:gd name="T15" fmla="*/ 130 h 93"/>
                <a:gd name="T16" fmla="*/ 4 w 110"/>
                <a:gd name="T17" fmla="*/ 147 h 93"/>
                <a:gd name="T18" fmla="*/ 4 w 110"/>
                <a:gd name="T19" fmla="*/ 154 h 93"/>
                <a:gd name="T20" fmla="*/ 142 w 110"/>
                <a:gd name="T21" fmla="*/ 154 h 93"/>
                <a:gd name="T22" fmla="*/ 135 w 110"/>
                <a:gd name="T23" fmla="*/ 53 h 93"/>
                <a:gd name="T24" fmla="*/ 116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2" y="76"/>
                  </a:moveTo>
                  <a:cubicBezTo>
                    <a:pt x="93" y="73"/>
                    <a:pt x="94" y="70"/>
                    <a:pt x="95" y="66"/>
                  </a:cubicBezTo>
                  <a:cubicBezTo>
                    <a:pt x="95" y="69"/>
                    <a:pt x="93" y="73"/>
                    <a:pt x="92" y="76"/>
                  </a:cubicBezTo>
                  <a:moveTo>
                    <a:pt x="86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1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6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1" y="19"/>
                    <a:pt x="86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19" name="Freeform 667">
              <a:extLst>
                <a:ext uri="{FF2B5EF4-FFF2-40B4-BE49-F238E27FC236}">
                  <a16:creationId xmlns:a16="http://schemas.microsoft.com/office/drawing/2014/main" id="{D6B61F26-B10A-4D64-8EC3-C1FA1CE7C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234"/>
              <a:ext cx="9" cy="10"/>
            </a:xfrm>
            <a:custGeom>
              <a:avLst/>
              <a:gdLst>
                <a:gd name="T0" fmla="*/ 0 w 8"/>
                <a:gd name="T1" fmla="*/ 1 h 9"/>
                <a:gd name="T2" fmla="*/ 7 w 8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7" y="0"/>
                    <a:pt x="8" y="4"/>
                    <a:pt x="4" y="9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0" name="Freeform 668">
              <a:extLst>
                <a:ext uri="{FF2B5EF4-FFF2-40B4-BE49-F238E27FC236}">
                  <a16:creationId xmlns:a16="http://schemas.microsoft.com/office/drawing/2014/main" id="{F6768772-C754-4173-9CCC-E4AAC57F6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1848"/>
              <a:ext cx="4" cy="4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3"/>
                    <a:pt x="2" y="3"/>
                    <a:pt x="4" y="0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1" name="Freeform 669">
              <a:extLst>
                <a:ext uri="{FF2B5EF4-FFF2-40B4-BE49-F238E27FC236}">
                  <a16:creationId xmlns:a16="http://schemas.microsoft.com/office/drawing/2014/main" id="{82DD24CA-D76D-494C-9E40-5747A5CBB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100"/>
              <a:ext cx="2" cy="7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2" name="Freeform 670">
              <a:extLst>
                <a:ext uri="{FF2B5EF4-FFF2-40B4-BE49-F238E27FC236}">
                  <a16:creationId xmlns:a16="http://schemas.microsoft.com/office/drawing/2014/main" id="{C8C09851-2371-4D13-8803-A1E164E41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2172"/>
              <a:ext cx="16" cy="11"/>
            </a:xfrm>
            <a:custGeom>
              <a:avLst/>
              <a:gdLst>
                <a:gd name="T0" fmla="*/ 0 w 15"/>
                <a:gd name="T1" fmla="*/ 16 h 9"/>
                <a:gd name="T2" fmla="*/ 18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3" name="Freeform 671">
              <a:extLst>
                <a:ext uri="{FF2B5EF4-FFF2-40B4-BE49-F238E27FC236}">
                  <a16:creationId xmlns:a16="http://schemas.microsoft.com/office/drawing/2014/main" id="{71A3129F-9B69-41E4-8737-35E5792E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152"/>
              <a:ext cx="18" cy="15"/>
            </a:xfrm>
            <a:custGeom>
              <a:avLst/>
              <a:gdLst>
                <a:gd name="T0" fmla="*/ 2 w 16"/>
                <a:gd name="T1" fmla="*/ 17 h 13"/>
                <a:gd name="T2" fmla="*/ 2 w 16"/>
                <a:gd name="T3" fmla="*/ 7 h 13"/>
                <a:gd name="T4" fmla="*/ 23 w 16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4" name="Freeform 672">
              <a:extLst>
                <a:ext uri="{FF2B5EF4-FFF2-40B4-BE49-F238E27FC236}">
                  <a16:creationId xmlns:a16="http://schemas.microsoft.com/office/drawing/2014/main" id="{186B3511-3355-465D-9D95-9613E800C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094"/>
              <a:ext cx="10" cy="6"/>
            </a:xfrm>
            <a:custGeom>
              <a:avLst/>
              <a:gdLst>
                <a:gd name="T0" fmla="*/ 8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5" name="Freeform 673">
              <a:extLst>
                <a:ext uri="{FF2B5EF4-FFF2-40B4-BE49-F238E27FC236}">
                  <a16:creationId xmlns:a16="http://schemas.microsoft.com/office/drawing/2014/main" id="{74985B3C-999D-4715-9024-78912B6DE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879"/>
              <a:ext cx="35" cy="38"/>
            </a:xfrm>
            <a:custGeom>
              <a:avLst/>
              <a:gdLst>
                <a:gd name="T0" fmla="*/ 7 w 31"/>
                <a:gd name="T1" fmla="*/ 8 h 32"/>
                <a:gd name="T2" fmla="*/ 33 w 31"/>
                <a:gd name="T3" fmla="*/ 36 h 32"/>
                <a:gd name="T4" fmla="*/ 16 w 31"/>
                <a:gd name="T5" fmla="*/ 12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2">
                  <a:moveTo>
                    <a:pt x="4" y="5"/>
                  </a:moveTo>
                  <a:cubicBezTo>
                    <a:pt x="0" y="16"/>
                    <a:pt x="14" y="32"/>
                    <a:pt x="23" y="21"/>
                  </a:cubicBezTo>
                  <a:cubicBezTo>
                    <a:pt x="31" y="12"/>
                    <a:pt x="20" y="0"/>
                    <a:pt x="11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6" name="Freeform 674">
              <a:extLst>
                <a:ext uri="{FF2B5EF4-FFF2-40B4-BE49-F238E27FC236}">
                  <a16:creationId xmlns:a16="http://schemas.microsoft.com/office/drawing/2014/main" id="{3C2766AD-76FE-4549-9665-DDDB496E3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1880"/>
              <a:ext cx="4" cy="5"/>
            </a:xfrm>
            <a:custGeom>
              <a:avLst/>
              <a:gdLst>
                <a:gd name="T0" fmla="*/ 4 w 4"/>
                <a:gd name="T1" fmla="*/ 8 h 4"/>
                <a:gd name="T2" fmla="*/ 0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1" y="4"/>
                    <a:pt x="0" y="3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7" name="Freeform 675">
              <a:extLst>
                <a:ext uri="{FF2B5EF4-FFF2-40B4-BE49-F238E27FC236}">
                  <a16:creationId xmlns:a16="http://schemas.microsoft.com/office/drawing/2014/main" id="{69C58CEE-1A65-4DBD-AB74-D815CA313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1867"/>
              <a:ext cx="10" cy="6"/>
            </a:xfrm>
            <a:custGeom>
              <a:avLst/>
              <a:gdLst>
                <a:gd name="T0" fmla="*/ 0 w 9"/>
                <a:gd name="T1" fmla="*/ 0 h 5"/>
                <a:gd name="T2" fmla="*/ 12 w 9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4"/>
                    <a:pt x="5" y="5"/>
                    <a:pt x="9" y="2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8" name="Freeform 676">
              <a:extLst>
                <a:ext uri="{FF2B5EF4-FFF2-40B4-BE49-F238E27FC236}">
                  <a16:creationId xmlns:a16="http://schemas.microsoft.com/office/drawing/2014/main" id="{FBC7361B-BBD6-49E3-8581-99EC5A1D7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1768"/>
              <a:ext cx="54" cy="58"/>
            </a:xfrm>
            <a:custGeom>
              <a:avLst/>
              <a:gdLst>
                <a:gd name="T0" fmla="*/ 36 w 49"/>
                <a:gd name="T1" fmla="*/ 24 h 49"/>
                <a:gd name="T2" fmla="*/ 62 w 49"/>
                <a:gd name="T3" fmla="*/ 44 h 49"/>
                <a:gd name="T4" fmla="*/ 24 w 49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49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29" name="Freeform 677">
              <a:extLst>
                <a:ext uri="{FF2B5EF4-FFF2-40B4-BE49-F238E27FC236}">
                  <a16:creationId xmlns:a16="http://schemas.microsoft.com/office/drawing/2014/main" id="{57FE64CD-1712-442F-9EA1-CC03DFA9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793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2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0" name="Freeform 678">
              <a:extLst>
                <a:ext uri="{FF2B5EF4-FFF2-40B4-BE49-F238E27FC236}">
                  <a16:creationId xmlns:a16="http://schemas.microsoft.com/office/drawing/2014/main" id="{F6F420AA-B8D2-41AB-AF1B-C1FABE3BC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999"/>
              <a:ext cx="8" cy="13"/>
            </a:xfrm>
            <a:custGeom>
              <a:avLst/>
              <a:gdLst>
                <a:gd name="T0" fmla="*/ 0 w 7"/>
                <a:gd name="T1" fmla="*/ 18 h 11"/>
                <a:gd name="T2" fmla="*/ 1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3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1" name="Freeform 679">
              <a:extLst>
                <a:ext uri="{FF2B5EF4-FFF2-40B4-BE49-F238E27FC236}">
                  <a16:creationId xmlns:a16="http://schemas.microsoft.com/office/drawing/2014/main" id="{A9F3BB6F-4A45-4267-97A6-E5F37F9E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209"/>
              <a:ext cx="101" cy="96"/>
            </a:xfrm>
            <a:custGeom>
              <a:avLst/>
              <a:gdLst>
                <a:gd name="T0" fmla="*/ 24 w 91"/>
                <a:gd name="T1" fmla="*/ 32 h 81"/>
                <a:gd name="T2" fmla="*/ 8 w 91"/>
                <a:gd name="T3" fmla="*/ 97 h 81"/>
                <a:gd name="T4" fmla="*/ 26 w 91"/>
                <a:gd name="T5" fmla="*/ 135 h 81"/>
                <a:gd name="T6" fmla="*/ 97 w 91"/>
                <a:gd name="T7" fmla="*/ 135 h 81"/>
                <a:gd name="T8" fmla="*/ 108 w 91"/>
                <a:gd name="T9" fmla="*/ 124 h 81"/>
                <a:gd name="T10" fmla="*/ 108 w 91"/>
                <a:gd name="T11" fmla="*/ 45 h 81"/>
                <a:gd name="T12" fmla="*/ 24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8" y="19"/>
                  </a:moveTo>
                  <a:cubicBezTo>
                    <a:pt x="5" y="28"/>
                    <a:pt x="0" y="44"/>
                    <a:pt x="5" y="58"/>
                  </a:cubicBezTo>
                  <a:cubicBezTo>
                    <a:pt x="8" y="69"/>
                    <a:pt x="13" y="76"/>
                    <a:pt x="19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8" y="75"/>
                  </a:cubicBezTo>
                  <a:cubicBezTo>
                    <a:pt x="91" y="62"/>
                    <a:pt x="91" y="41"/>
                    <a:pt x="78" y="27"/>
                  </a:cubicBezTo>
                  <a:cubicBezTo>
                    <a:pt x="50" y="0"/>
                    <a:pt x="25" y="14"/>
                    <a:pt x="18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2" name="Freeform 680">
              <a:extLst>
                <a:ext uri="{FF2B5EF4-FFF2-40B4-BE49-F238E27FC236}">
                  <a16:creationId xmlns:a16="http://schemas.microsoft.com/office/drawing/2014/main" id="{DF3C4A50-C6EB-449E-95C3-F1F1263240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2" y="2101"/>
              <a:ext cx="108" cy="116"/>
            </a:xfrm>
            <a:custGeom>
              <a:avLst/>
              <a:gdLst>
                <a:gd name="T0" fmla="*/ 69 w 98"/>
                <a:gd name="T1" fmla="*/ 45 h 98"/>
                <a:gd name="T2" fmla="*/ 78 w 98"/>
                <a:gd name="T3" fmla="*/ 51 h 98"/>
                <a:gd name="T4" fmla="*/ 69 w 98"/>
                <a:gd name="T5" fmla="*/ 45 h 98"/>
                <a:gd name="T6" fmla="*/ 36 w 98"/>
                <a:gd name="T7" fmla="*/ 18 h 98"/>
                <a:gd name="T8" fmla="*/ 2 w 98"/>
                <a:gd name="T9" fmla="*/ 98 h 98"/>
                <a:gd name="T10" fmla="*/ 44 w 98"/>
                <a:gd name="T11" fmla="*/ 154 h 98"/>
                <a:gd name="T12" fmla="*/ 100 w 98"/>
                <a:gd name="T13" fmla="*/ 120 h 98"/>
                <a:gd name="T14" fmla="*/ 122 w 98"/>
                <a:gd name="T15" fmla="*/ 98 h 98"/>
                <a:gd name="T16" fmla="*/ 131 w 98"/>
                <a:gd name="T17" fmla="*/ 66 h 98"/>
                <a:gd name="T18" fmla="*/ 109 w 98"/>
                <a:gd name="T19" fmla="*/ 18 h 98"/>
                <a:gd name="T20" fmla="*/ 36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2" y="27"/>
                  </a:moveTo>
                  <a:cubicBezTo>
                    <a:pt x="54" y="28"/>
                    <a:pt x="56" y="29"/>
                    <a:pt x="58" y="30"/>
                  </a:cubicBezTo>
                  <a:cubicBezTo>
                    <a:pt x="56" y="29"/>
                    <a:pt x="55" y="28"/>
                    <a:pt x="52" y="27"/>
                  </a:cubicBezTo>
                  <a:moveTo>
                    <a:pt x="27" y="11"/>
                  </a:moveTo>
                  <a:cubicBezTo>
                    <a:pt x="9" y="22"/>
                    <a:pt x="0" y="41"/>
                    <a:pt x="2" y="59"/>
                  </a:cubicBezTo>
                  <a:cubicBezTo>
                    <a:pt x="4" y="75"/>
                    <a:pt x="16" y="88"/>
                    <a:pt x="33" y="93"/>
                  </a:cubicBezTo>
                  <a:cubicBezTo>
                    <a:pt x="51" y="98"/>
                    <a:pt x="69" y="89"/>
                    <a:pt x="75" y="72"/>
                  </a:cubicBezTo>
                  <a:cubicBezTo>
                    <a:pt x="81" y="69"/>
                    <a:pt x="88" y="65"/>
                    <a:pt x="92" y="59"/>
                  </a:cubicBezTo>
                  <a:cubicBezTo>
                    <a:pt x="96" y="53"/>
                    <a:pt x="98" y="46"/>
                    <a:pt x="98" y="40"/>
                  </a:cubicBezTo>
                  <a:cubicBezTo>
                    <a:pt x="98" y="29"/>
                    <a:pt x="92" y="18"/>
                    <a:pt x="82" y="11"/>
                  </a:cubicBezTo>
                  <a:cubicBezTo>
                    <a:pt x="66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3" name="Freeform 681">
              <a:extLst>
                <a:ext uri="{FF2B5EF4-FFF2-40B4-BE49-F238E27FC236}">
                  <a16:creationId xmlns:a16="http://schemas.microsoft.com/office/drawing/2014/main" id="{BF523BB1-2F69-489B-943E-E712C3DC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1978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4" name="Freeform 682">
              <a:extLst>
                <a:ext uri="{FF2B5EF4-FFF2-40B4-BE49-F238E27FC236}">
                  <a16:creationId xmlns:a16="http://schemas.microsoft.com/office/drawing/2014/main" id="{6951615C-1EE2-45FE-B6B0-9D3A32E5E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1793"/>
              <a:ext cx="24" cy="25"/>
            </a:xfrm>
            <a:custGeom>
              <a:avLst/>
              <a:gdLst>
                <a:gd name="T0" fmla="*/ 9 w 21"/>
                <a:gd name="T1" fmla="*/ 18 h 21"/>
                <a:gd name="T2" fmla="*/ 11 w 21"/>
                <a:gd name="T3" fmla="*/ 0 h 21"/>
                <a:gd name="T4" fmla="*/ 25 w 21"/>
                <a:gd name="T5" fmla="*/ 36 h 21"/>
                <a:gd name="T6" fmla="*/ 11 w 21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6" y="11"/>
                  </a:moveTo>
                  <a:cubicBezTo>
                    <a:pt x="4" y="7"/>
                    <a:pt x="0" y="4"/>
                    <a:pt x="8" y="0"/>
                  </a:cubicBezTo>
                  <a:cubicBezTo>
                    <a:pt x="18" y="4"/>
                    <a:pt x="21" y="12"/>
                    <a:pt x="17" y="21"/>
                  </a:cubicBezTo>
                  <a:cubicBezTo>
                    <a:pt x="6" y="21"/>
                    <a:pt x="9" y="16"/>
                    <a:pt x="8" y="9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5" name="Freeform 683">
              <a:extLst>
                <a:ext uri="{FF2B5EF4-FFF2-40B4-BE49-F238E27FC236}">
                  <a16:creationId xmlns:a16="http://schemas.microsoft.com/office/drawing/2014/main" id="{9E44DFEB-760A-4BD1-B1A9-19041EB3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782"/>
              <a:ext cx="10" cy="2"/>
            </a:xfrm>
            <a:custGeom>
              <a:avLst/>
              <a:gdLst>
                <a:gd name="T0" fmla="*/ 0 w 9"/>
                <a:gd name="T1" fmla="*/ 2 h 2"/>
                <a:gd name="T2" fmla="*/ 12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6" name="Freeform 684">
              <a:extLst>
                <a:ext uri="{FF2B5EF4-FFF2-40B4-BE49-F238E27FC236}">
                  <a16:creationId xmlns:a16="http://schemas.microsoft.com/office/drawing/2014/main" id="{E652BC2F-0123-4712-8F47-8E294754A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1774"/>
              <a:ext cx="23" cy="15"/>
            </a:xfrm>
            <a:custGeom>
              <a:avLst/>
              <a:gdLst>
                <a:gd name="T0" fmla="*/ 1 w 21"/>
                <a:gd name="T1" fmla="*/ 2 h 13"/>
                <a:gd name="T2" fmla="*/ 4 w 21"/>
                <a:gd name="T3" fmla="*/ 17 h 13"/>
                <a:gd name="T4" fmla="*/ 26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4" y="11"/>
                  </a:cubicBezTo>
                  <a:cubicBezTo>
                    <a:pt x="14" y="13"/>
                    <a:pt x="21" y="9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7" name="Freeform 685">
              <a:extLst>
                <a:ext uri="{FF2B5EF4-FFF2-40B4-BE49-F238E27FC236}">
                  <a16:creationId xmlns:a16="http://schemas.microsoft.com/office/drawing/2014/main" id="{91AA1EC8-4013-4643-87CE-983325CE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801"/>
              <a:ext cx="7" cy="5"/>
            </a:xfrm>
            <a:custGeom>
              <a:avLst/>
              <a:gdLst>
                <a:gd name="T0" fmla="*/ 0 w 6"/>
                <a:gd name="T1" fmla="*/ 8 h 4"/>
                <a:gd name="T2" fmla="*/ 9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8" name="Freeform 686">
              <a:extLst>
                <a:ext uri="{FF2B5EF4-FFF2-40B4-BE49-F238E27FC236}">
                  <a16:creationId xmlns:a16="http://schemas.microsoft.com/office/drawing/2014/main" id="{45E0EDEF-5662-418F-9EE9-ECC066D69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941"/>
              <a:ext cx="24" cy="22"/>
            </a:xfrm>
            <a:custGeom>
              <a:avLst/>
              <a:gdLst>
                <a:gd name="T0" fmla="*/ 11 w 21"/>
                <a:gd name="T1" fmla="*/ 27 h 19"/>
                <a:gd name="T2" fmla="*/ 1 w 21"/>
                <a:gd name="T3" fmla="*/ 27 h 19"/>
                <a:gd name="T4" fmla="*/ 31 w 21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8" y="17"/>
                  </a:moveTo>
                  <a:cubicBezTo>
                    <a:pt x="5" y="19"/>
                    <a:pt x="3" y="19"/>
                    <a:pt x="1" y="17"/>
                  </a:cubicBezTo>
                  <a:cubicBezTo>
                    <a:pt x="0" y="4"/>
                    <a:pt x="9" y="0"/>
                    <a:pt x="21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39" name="Freeform 687">
              <a:extLst>
                <a:ext uri="{FF2B5EF4-FFF2-40B4-BE49-F238E27FC236}">
                  <a16:creationId xmlns:a16="http://schemas.microsoft.com/office/drawing/2014/main" id="{D409F9FD-EEB8-4D9B-8637-F99128CFD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982"/>
              <a:ext cx="8" cy="6"/>
            </a:xfrm>
            <a:custGeom>
              <a:avLst/>
              <a:gdLst>
                <a:gd name="T0" fmla="*/ 10 w 7"/>
                <a:gd name="T1" fmla="*/ 8 h 5"/>
                <a:gd name="T2" fmla="*/ 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0" name="Freeform 688">
              <a:extLst>
                <a:ext uri="{FF2B5EF4-FFF2-40B4-BE49-F238E27FC236}">
                  <a16:creationId xmlns:a16="http://schemas.microsoft.com/office/drawing/2014/main" id="{1A744664-2978-499B-908C-9AAAD14E6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2100"/>
              <a:ext cx="22" cy="29"/>
            </a:xfrm>
            <a:custGeom>
              <a:avLst/>
              <a:gdLst>
                <a:gd name="T0" fmla="*/ 26 w 20"/>
                <a:gd name="T1" fmla="*/ 39 h 25"/>
                <a:gd name="T2" fmla="*/ 0 w 20"/>
                <a:gd name="T3" fmla="*/ 10 h 25"/>
                <a:gd name="T4" fmla="*/ 22 w 20"/>
                <a:gd name="T5" fmla="*/ 1 h 25"/>
                <a:gd name="T6" fmla="*/ 22 w 20"/>
                <a:gd name="T7" fmla="*/ 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6" y="1"/>
                    <a:pt x="8" y="0"/>
                    <a:pt x="16" y="1"/>
                  </a:cubicBezTo>
                  <a:cubicBezTo>
                    <a:pt x="18" y="3"/>
                    <a:pt x="18" y="5"/>
                    <a:pt x="16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1" name="Freeform 689">
              <a:extLst>
                <a:ext uri="{FF2B5EF4-FFF2-40B4-BE49-F238E27FC236}">
                  <a16:creationId xmlns:a16="http://schemas.microsoft.com/office/drawing/2014/main" id="{B2210212-BF72-49E8-AC65-BAB3C46E6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048"/>
              <a:ext cx="8" cy="5"/>
            </a:xfrm>
            <a:custGeom>
              <a:avLst/>
              <a:gdLst>
                <a:gd name="T0" fmla="*/ 0 w 7"/>
                <a:gd name="T1" fmla="*/ 5 h 5"/>
                <a:gd name="T2" fmla="*/ 1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2" name="Freeform 690">
              <a:extLst>
                <a:ext uri="{FF2B5EF4-FFF2-40B4-BE49-F238E27FC236}">
                  <a16:creationId xmlns:a16="http://schemas.microsoft.com/office/drawing/2014/main" id="{7AEE65FB-1491-468D-AA25-FDFE882F9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198"/>
              <a:ext cx="126" cy="107"/>
            </a:xfrm>
            <a:custGeom>
              <a:avLst/>
              <a:gdLst>
                <a:gd name="T0" fmla="*/ 125 w 113"/>
                <a:gd name="T1" fmla="*/ 20 h 90"/>
                <a:gd name="T2" fmla="*/ 9 w 113"/>
                <a:gd name="T3" fmla="*/ 76 h 90"/>
                <a:gd name="T4" fmla="*/ 18 w 113"/>
                <a:gd name="T5" fmla="*/ 137 h 90"/>
                <a:gd name="T6" fmla="*/ 31 w 113"/>
                <a:gd name="T7" fmla="*/ 151 h 90"/>
                <a:gd name="T8" fmla="*/ 105 w 113"/>
                <a:gd name="T9" fmla="*/ 151 h 90"/>
                <a:gd name="T10" fmla="*/ 112 w 113"/>
                <a:gd name="T11" fmla="*/ 144 h 90"/>
                <a:gd name="T12" fmla="*/ 123 w 113"/>
                <a:gd name="T13" fmla="*/ 130 h 90"/>
                <a:gd name="T14" fmla="*/ 154 w 113"/>
                <a:gd name="T15" fmla="*/ 95 h 90"/>
                <a:gd name="T16" fmla="*/ 156 w 113"/>
                <a:gd name="T17" fmla="*/ 76 h 90"/>
                <a:gd name="T18" fmla="*/ 125 w 113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90">
                  <a:moveTo>
                    <a:pt x="90" y="12"/>
                  </a:moveTo>
                  <a:cubicBezTo>
                    <a:pt x="56" y="0"/>
                    <a:pt x="19" y="14"/>
                    <a:pt x="6" y="45"/>
                  </a:cubicBezTo>
                  <a:cubicBezTo>
                    <a:pt x="0" y="57"/>
                    <a:pt x="3" y="72"/>
                    <a:pt x="13" y="82"/>
                  </a:cubicBezTo>
                  <a:cubicBezTo>
                    <a:pt x="15" y="85"/>
                    <a:pt x="19" y="88"/>
                    <a:pt x="22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7" y="89"/>
                    <a:pt x="79" y="87"/>
                    <a:pt x="81" y="86"/>
                  </a:cubicBezTo>
                  <a:cubicBezTo>
                    <a:pt x="84" y="84"/>
                    <a:pt x="87" y="81"/>
                    <a:pt x="89" y="77"/>
                  </a:cubicBezTo>
                  <a:cubicBezTo>
                    <a:pt x="99" y="74"/>
                    <a:pt x="108" y="67"/>
                    <a:pt x="111" y="56"/>
                  </a:cubicBezTo>
                  <a:cubicBezTo>
                    <a:pt x="113" y="52"/>
                    <a:pt x="113" y="48"/>
                    <a:pt x="113" y="45"/>
                  </a:cubicBezTo>
                  <a:cubicBezTo>
                    <a:pt x="113" y="30"/>
                    <a:pt x="105" y="17"/>
                    <a:pt x="90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3" name="Freeform 691">
              <a:extLst>
                <a:ext uri="{FF2B5EF4-FFF2-40B4-BE49-F238E27FC236}">
                  <a16:creationId xmlns:a16="http://schemas.microsoft.com/office/drawing/2014/main" id="{E9A32BC1-E9F2-4659-8258-B0CED7B4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206"/>
              <a:ext cx="89" cy="95"/>
            </a:xfrm>
            <a:custGeom>
              <a:avLst/>
              <a:gdLst>
                <a:gd name="T0" fmla="*/ 24 w 80"/>
                <a:gd name="T1" fmla="*/ 21 h 80"/>
                <a:gd name="T2" fmla="*/ 20 w 80"/>
                <a:gd name="T3" fmla="*/ 30 h 80"/>
                <a:gd name="T4" fmla="*/ 20 w 80"/>
                <a:gd name="T5" fmla="*/ 110 h 80"/>
                <a:gd name="T6" fmla="*/ 86 w 80"/>
                <a:gd name="T7" fmla="*/ 110 h 80"/>
                <a:gd name="T8" fmla="*/ 92 w 80"/>
                <a:gd name="T9" fmla="*/ 105 h 80"/>
                <a:gd name="T10" fmla="*/ 92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0" y="31"/>
                    <a:pt x="0" y="53"/>
                    <a:pt x="14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7" y="13"/>
                  </a:cubicBezTo>
                  <a:cubicBezTo>
                    <a:pt x="53" y="0"/>
                    <a:pt x="32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4" name="Freeform 692">
              <a:extLst>
                <a:ext uri="{FF2B5EF4-FFF2-40B4-BE49-F238E27FC236}">
                  <a16:creationId xmlns:a16="http://schemas.microsoft.com/office/drawing/2014/main" id="{0A53BE69-5632-4BE8-9B1E-86D28655F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32"/>
              <a:ext cx="21" cy="19"/>
            </a:xfrm>
            <a:custGeom>
              <a:avLst/>
              <a:gdLst>
                <a:gd name="T0" fmla="*/ 3 w 19"/>
                <a:gd name="T1" fmla="*/ 27 h 16"/>
                <a:gd name="T2" fmla="*/ 25 w 19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3" y="16"/>
                  </a:moveTo>
                  <a:cubicBezTo>
                    <a:pt x="0" y="4"/>
                    <a:pt x="9" y="0"/>
                    <a:pt x="1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5" name="Freeform 693">
              <a:extLst>
                <a:ext uri="{FF2B5EF4-FFF2-40B4-BE49-F238E27FC236}">
                  <a16:creationId xmlns:a16="http://schemas.microsoft.com/office/drawing/2014/main" id="{184CD0A9-83E0-48AA-97C3-3284F8E9F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1769"/>
              <a:ext cx="16" cy="15"/>
            </a:xfrm>
            <a:custGeom>
              <a:avLst/>
              <a:gdLst>
                <a:gd name="T0" fmla="*/ 1 w 15"/>
                <a:gd name="T1" fmla="*/ 0 h 13"/>
                <a:gd name="T2" fmla="*/ 6 w 15"/>
                <a:gd name="T3" fmla="*/ 20 h 13"/>
                <a:gd name="T4" fmla="*/ 18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6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6" name="Freeform 694">
              <a:extLst>
                <a:ext uri="{FF2B5EF4-FFF2-40B4-BE49-F238E27FC236}">
                  <a16:creationId xmlns:a16="http://schemas.microsoft.com/office/drawing/2014/main" id="{49587230-F2BD-4666-B379-DC00573E8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646"/>
              <a:ext cx="4" cy="8"/>
            </a:xfrm>
            <a:custGeom>
              <a:avLst/>
              <a:gdLst>
                <a:gd name="T0" fmla="*/ 0 w 4"/>
                <a:gd name="T1" fmla="*/ 10 h 7"/>
                <a:gd name="T2" fmla="*/ 4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7" name="Freeform 695">
              <a:extLst>
                <a:ext uri="{FF2B5EF4-FFF2-40B4-BE49-F238E27FC236}">
                  <a16:creationId xmlns:a16="http://schemas.microsoft.com/office/drawing/2014/main" id="{67293FC3-5A43-4ACC-A694-8C4E795FC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656"/>
              <a:ext cx="10" cy="10"/>
            </a:xfrm>
            <a:custGeom>
              <a:avLst/>
              <a:gdLst>
                <a:gd name="T0" fmla="*/ 0 w 9"/>
                <a:gd name="T1" fmla="*/ 16 h 8"/>
                <a:gd name="T2" fmla="*/ 12 w 9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3"/>
                    <a:pt x="4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8" name="Freeform 696">
              <a:extLst>
                <a:ext uri="{FF2B5EF4-FFF2-40B4-BE49-F238E27FC236}">
                  <a16:creationId xmlns:a16="http://schemas.microsoft.com/office/drawing/2014/main" id="{C3412759-4DE9-4AF3-AFC3-5ACCFFE4F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837"/>
              <a:ext cx="3" cy="10"/>
            </a:xfrm>
            <a:custGeom>
              <a:avLst/>
              <a:gdLst>
                <a:gd name="T0" fmla="*/ 0 w 3"/>
                <a:gd name="T1" fmla="*/ 12 h 9"/>
                <a:gd name="T2" fmla="*/ 3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1" y="6"/>
                    <a:pt x="2" y="3"/>
                    <a:pt x="3" y="0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49" name="Freeform 697">
              <a:extLst>
                <a:ext uri="{FF2B5EF4-FFF2-40B4-BE49-F238E27FC236}">
                  <a16:creationId xmlns:a16="http://schemas.microsoft.com/office/drawing/2014/main" id="{DDE8AAC8-070C-4E59-835C-76A06DE55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232"/>
              <a:ext cx="5" cy="5"/>
            </a:xfrm>
            <a:custGeom>
              <a:avLst/>
              <a:gdLst>
                <a:gd name="T0" fmla="*/ 0 w 4"/>
                <a:gd name="T1" fmla="*/ 8 h 4"/>
                <a:gd name="T2" fmla="*/ 8 w 4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0"/>
                    <a:pt x="3" y="0"/>
                    <a:pt x="4" y="2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0" name="Freeform 698">
              <a:extLst>
                <a:ext uri="{FF2B5EF4-FFF2-40B4-BE49-F238E27FC236}">
                  <a16:creationId xmlns:a16="http://schemas.microsoft.com/office/drawing/2014/main" id="{A4B93E56-718C-461D-B1EA-C573D1F0C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867"/>
              <a:ext cx="13" cy="11"/>
            </a:xfrm>
            <a:custGeom>
              <a:avLst/>
              <a:gdLst>
                <a:gd name="T0" fmla="*/ 0 w 12"/>
                <a:gd name="T1" fmla="*/ 16 h 9"/>
                <a:gd name="T2" fmla="*/ 15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3" y="5"/>
                    <a:pt x="7" y="2"/>
                    <a:pt x="1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1" name="Freeform 699">
              <a:extLst>
                <a:ext uri="{FF2B5EF4-FFF2-40B4-BE49-F238E27FC236}">
                  <a16:creationId xmlns:a16="http://schemas.microsoft.com/office/drawing/2014/main" id="{F4A1C4E9-3042-4C2C-BA2E-2522F54DA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113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4" y="5"/>
                    <a:pt x="1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2" name="Freeform 700">
              <a:extLst>
                <a:ext uri="{FF2B5EF4-FFF2-40B4-BE49-F238E27FC236}">
                  <a16:creationId xmlns:a16="http://schemas.microsoft.com/office/drawing/2014/main" id="{7D2C2DA9-94BA-42DD-B751-6A1790F19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160"/>
              <a:ext cx="11" cy="8"/>
            </a:xfrm>
            <a:custGeom>
              <a:avLst/>
              <a:gdLst>
                <a:gd name="T0" fmla="*/ 0 w 10"/>
                <a:gd name="T1" fmla="*/ 2 h 7"/>
                <a:gd name="T2" fmla="*/ 13 w 10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8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3" name="Freeform 701">
              <a:extLst>
                <a:ext uri="{FF2B5EF4-FFF2-40B4-BE49-F238E27FC236}">
                  <a16:creationId xmlns:a16="http://schemas.microsoft.com/office/drawing/2014/main" id="{603F69B1-B4D2-4D2F-A0BD-C2F756C9C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097"/>
              <a:ext cx="7" cy="5"/>
            </a:xfrm>
            <a:custGeom>
              <a:avLst/>
              <a:gdLst>
                <a:gd name="T0" fmla="*/ 0 w 6"/>
                <a:gd name="T1" fmla="*/ 8 h 4"/>
                <a:gd name="T2" fmla="*/ 9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4" name="Freeform 702">
              <a:extLst>
                <a:ext uri="{FF2B5EF4-FFF2-40B4-BE49-F238E27FC236}">
                  <a16:creationId xmlns:a16="http://schemas.microsoft.com/office/drawing/2014/main" id="{CE2BF781-E0DA-45B5-8F80-D61EC1363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170"/>
              <a:ext cx="16" cy="6"/>
            </a:xfrm>
            <a:custGeom>
              <a:avLst/>
              <a:gdLst>
                <a:gd name="T0" fmla="*/ 0 w 14"/>
                <a:gd name="T1" fmla="*/ 8 h 5"/>
                <a:gd name="T2" fmla="*/ 21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5" name="Freeform 703">
              <a:extLst>
                <a:ext uri="{FF2B5EF4-FFF2-40B4-BE49-F238E27FC236}">
                  <a16:creationId xmlns:a16="http://schemas.microsoft.com/office/drawing/2014/main" id="{584959DC-C2A0-45BE-9CA9-7F4FA56BA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120"/>
              <a:ext cx="72" cy="76"/>
            </a:xfrm>
            <a:custGeom>
              <a:avLst/>
              <a:gdLst>
                <a:gd name="T0" fmla="*/ 2 w 65"/>
                <a:gd name="T1" fmla="*/ 36 h 64"/>
                <a:gd name="T2" fmla="*/ 11 w 65"/>
                <a:gd name="T3" fmla="*/ 89 h 64"/>
                <a:gd name="T4" fmla="*/ 35 w 65"/>
                <a:gd name="T5" fmla="*/ 106 h 64"/>
                <a:gd name="T6" fmla="*/ 75 w 65"/>
                <a:gd name="T7" fmla="*/ 91 h 64"/>
                <a:gd name="T8" fmla="*/ 89 w 65"/>
                <a:gd name="T9" fmla="*/ 61 h 64"/>
                <a:gd name="T10" fmla="*/ 83 w 65"/>
                <a:gd name="T11" fmla="*/ 37 h 64"/>
                <a:gd name="T12" fmla="*/ 61 w 65"/>
                <a:gd name="T13" fmla="*/ 20 h 64"/>
                <a:gd name="T14" fmla="*/ 42 w 65"/>
                <a:gd name="T15" fmla="*/ 2 h 64"/>
                <a:gd name="T16" fmla="*/ 2 w 65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64">
                  <a:moveTo>
                    <a:pt x="2" y="21"/>
                  </a:moveTo>
                  <a:cubicBezTo>
                    <a:pt x="0" y="32"/>
                    <a:pt x="2" y="43"/>
                    <a:pt x="8" y="53"/>
                  </a:cubicBezTo>
                  <a:cubicBezTo>
                    <a:pt x="12" y="59"/>
                    <a:pt x="19" y="63"/>
                    <a:pt x="26" y="63"/>
                  </a:cubicBezTo>
                  <a:cubicBezTo>
                    <a:pt x="39" y="64"/>
                    <a:pt x="49" y="59"/>
                    <a:pt x="55" y="55"/>
                  </a:cubicBezTo>
                  <a:cubicBezTo>
                    <a:pt x="62" y="50"/>
                    <a:pt x="65" y="43"/>
                    <a:pt x="65" y="36"/>
                  </a:cubicBezTo>
                  <a:cubicBezTo>
                    <a:pt x="65" y="31"/>
                    <a:pt x="64" y="26"/>
                    <a:pt x="61" y="22"/>
                  </a:cubicBezTo>
                  <a:cubicBezTo>
                    <a:pt x="58" y="16"/>
                    <a:pt x="52" y="14"/>
                    <a:pt x="45" y="12"/>
                  </a:cubicBezTo>
                  <a:cubicBezTo>
                    <a:pt x="42" y="8"/>
                    <a:pt x="37" y="4"/>
                    <a:pt x="31" y="2"/>
                  </a:cubicBezTo>
                  <a:cubicBezTo>
                    <a:pt x="18" y="0"/>
                    <a:pt x="5" y="8"/>
                    <a:pt x="2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6" name="Freeform 704">
              <a:extLst>
                <a:ext uri="{FF2B5EF4-FFF2-40B4-BE49-F238E27FC236}">
                  <a16:creationId xmlns:a16="http://schemas.microsoft.com/office/drawing/2014/main" id="{7F5D60D0-3454-4D8A-A323-2244C39B6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2218"/>
              <a:ext cx="72" cy="73"/>
            </a:xfrm>
            <a:custGeom>
              <a:avLst/>
              <a:gdLst>
                <a:gd name="T0" fmla="*/ 8 w 65"/>
                <a:gd name="T1" fmla="*/ 34 h 61"/>
                <a:gd name="T2" fmla="*/ 24 w 65"/>
                <a:gd name="T3" fmla="*/ 86 h 61"/>
                <a:gd name="T4" fmla="*/ 31 w 65"/>
                <a:gd name="T5" fmla="*/ 89 h 61"/>
                <a:gd name="T6" fmla="*/ 76 w 65"/>
                <a:gd name="T7" fmla="*/ 86 h 61"/>
                <a:gd name="T8" fmla="*/ 73 w 65"/>
                <a:gd name="T9" fmla="*/ 28 h 61"/>
                <a:gd name="T10" fmla="*/ 49 w 65"/>
                <a:gd name="T11" fmla="*/ 8 h 61"/>
                <a:gd name="T12" fmla="*/ 8 w 65"/>
                <a:gd name="T13" fmla="*/ 34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5" y="19"/>
                  </a:moveTo>
                  <a:cubicBezTo>
                    <a:pt x="0" y="31"/>
                    <a:pt x="6" y="45"/>
                    <a:pt x="18" y="50"/>
                  </a:cubicBezTo>
                  <a:cubicBezTo>
                    <a:pt x="20" y="51"/>
                    <a:pt x="21" y="51"/>
                    <a:pt x="23" y="52"/>
                  </a:cubicBezTo>
                  <a:cubicBezTo>
                    <a:pt x="33" y="61"/>
                    <a:pt x="48" y="60"/>
                    <a:pt x="56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9" y="11"/>
                    <a:pt x="42" y="8"/>
                    <a:pt x="36" y="5"/>
                  </a:cubicBezTo>
                  <a:cubicBezTo>
                    <a:pt x="23" y="0"/>
                    <a:pt x="9" y="7"/>
                    <a:pt x="5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7" name="Freeform 705">
              <a:extLst>
                <a:ext uri="{FF2B5EF4-FFF2-40B4-BE49-F238E27FC236}">
                  <a16:creationId xmlns:a16="http://schemas.microsoft.com/office/drawing/2014/main" id="{101F1A3D-8C37-4810-8C9B-144FD78AF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1972"/>
              <a:ext cx="11" cy="16"/>
            </a:xfrm>
            <a:custGeom>
              <a:avLst/>
              <a:gdLst>
                <a:gd name="T0" fmla="*/ 0 w 10"/>
                <a:gd name="T1" fmla="*/ 21 h 14"/>
                <a:gd name="T2" fmla="*/ 13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2" y="8"/>
                    <a:pt x="5" y="4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8" name="Freeform 706">
              <a:extLst>
                <a:ext uri="{FF2B5EF4-FFF2-40B4-BE49-F238E27FC236}">
                  <a16:creationId xmlns:a16="http://schemas.microsoft.com/office/drawing/2014/main" id="{36E2DEB3-66DB-4C5B-800E-DC19CC92D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7" y="1777"/>
              <a:ext cx="34" cy="26"/>
            </a:xfrm>
            <a:custGeom>
              <a:avLst/>
              <a:gdLst>
                <a:gd name="T0" fmla="*/ 22 w 30"/>
                <a:gd name="T1" fmla="*/ 7 h 22"/>
                <a:gd name="T2" fmla="*/ 19 w 30"/>
                <a:gd name="T3" fmla="*/ 33 h 22"/>
                <a:gd name="T4" fmla="*/ 22 w 30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2">
                  <a:moveTo>
                    <a:pt x="15" y="4"/>
                  </a:moveTo>
                  <a:cubicBezTo>
                    <a:pt x="9" y="6"/>
                    <a:pt x="0" y="22"/>
                    <a:pt x="13" y="20"/>
                  </a:cubicBezTo>
                  <a:cubicBezTo>
                    <a:pt x="28" y="18"/>
                    <a:pt x="30" y="0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59" name="Freeform 707">
              <a:extLst>
                <a:ext uri="{FF2B5EF4-FFF2-40B4-BE49-F238E27FC236}">
                  <a16:creationId xmlns:a16="http://schemas.microsoft.com/office/drawing/2014/main" id="{3A21677A-180D-49F3-9CB8-DE79B63B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809"/>
              <a:ext cx="16" cy="10"/>
            </a:xfrm>
            <a:custGeom>
              <a:avLst/>
              <a:gdLst>
                <a:gd name="T0" fmla="*/ 10 w 14"/>
                <a:gd name="T1" fmla="*/ 0 h 8"/>
                <a:gd name="T2" fmla="*/ 21 w 14"/>
                <a:gd name="T3" fmla="*/ 13 h 8"/>
                <a:gd name="T4" fmla="*/ 0 w 14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2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0" name="Freeform 708">
              <a:extLst>
                <a:ext uri="{FF2B5EF4-FFF2-40B4-BE49-F238E27FC236}">
                  <a16:creationId xmlns:a16="http://schemas.microsoft.com/office/drawing/2014/main" id="{4811D76E-6E6C-42F4-B6AC-A457F288F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793"/>
              <a:ext cx="5" cy="13"/>
            </a:xfrm>
            <a:custGeom>
              <a:avLst/>
              <a:gdLst>
                <a:gd name="T0" fmla="*/ 0 w 5"/>
                <a:gd name="T1" fmla="*/ 18 h 11"/>
                <a:gd name="T2" fmla="*/ 5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11"/>
                  </a:moveTo>
                  <a:cubicBezTo>
                    <a:pt x="1" y="7"/>
                    <a:pt x="2" y="2"/>
                    <a:pt x="5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1" name="Freeform 709">
              <a:extLst>
                <a:ext uri="{FF2B5EF4-FFF2-40B4-BE49-F238E27FC236}">
                  <a16:creationId xmlns:a16="http://schemas.microsoft.com/office/drawing/2014/main" id="{96595081-96F4-4DAA-95FD-00108EBDD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878"/>
              <a:ext cx="24" cy="24"/>
            </a:xfrm>
            <a:custGeom>
              <a:avLst/>
              <a:gdLst>
                <a:gd name="T0" fmla="*/ 10 w 21"/>
                <a:gd name="T1" fmla="*/ 14 h 20"/>
                <a:gd name="T2" fmla="*/ 0 w 21"/>
                <a:gd name="T3" fmla="*/ 20 h 20"/>
                <a:gd name="T4" fmla="*/ 10 w 21"/>
                <a:gd name="T5" fmla="*/ 0 h 20"/>
                <a:gd name="T6" fmla="*/ 8 w 21"/>
                <a:gd name="T7" fmla="*/ 1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7" y="8"/>
                  </a:moveTo>
                  <a:cubicBezTo>
                    <a:pt x="3" y="7"/>
                    <a:pt x="0" y="9"/>
                    <a:pt x="0" y="12"/>
                  </a:cubicBezTo>
                  <a:cubicBezTo>
                    <a:pt x="13" y="20"/>
                    <a:pt x="21" y="9"/>
                    <a:pt x="7" y="0"/>
                  </a:cubicBezTo>
                  <a:cubicBezTo>
                    <a:pt x="5" y="2"/>
                    <a:pt x="4" y="4"/>
                    <a:pt x="5" y="6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2" name="Freeform 710">
              <a:extLst>
                <a:ext uri="{FF2B5EF4-FFF2-40B4-BE49-F238E27FC236}">
                  <a16:creationId xmlns:a16="http://schemas.microsoft.com/office/drawing/2014/main" id="{A561202C-8C04-4605-9FEC-D8F76CE2B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896"/>
              <a:ext cx="6" cy="14"/>
            </a:xfrm>
            <a:custGeom>
              <a:avLst/>
              <a:gdLst>
                <a:gd name="T0" fmla="*/ 4 w 6"/>
                <a:gd name="T1" fmla="*/ 19 h 12"/>
                <a:gd name="T2" fmla="*/ 0 w 6"/>
                <a:gd name="T3" fmla="*/ 0 h 12"/>
                <a:gd name="T4" fmla="*/ 6 w 6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2">
                  <a:moveTo>
                    <a:pt x="4" y="12"/>
                  </a:moveTo>
                  <a:cubicBezTo>
                    <a:pt x="2" y="8"/>
                    <a:pt x="1" y="4"/>
                    <a:pt x="0" y="0"/>
                  </a:cubicBezTo>
                  <a:cubicBezTo>
                    <a:pt x="2" y="2"/>
                    <a:pt x="4" y="3"/>
                    <a:pt x="6" y="5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3" name="Freeform 711">
              <a:extLst>
                <a:ext uri="{FF2B5EF4-FFF2-40B4-BE49-F238E27FC236}">
                  <a16:creationId xmlns:a16="http://schemas.microsoft.com/office/drawing/2014/main" id="{D83EE9A9-D0E9-46D4-93ED-6EA5E7397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21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4" name="Freeform 712">
              <a:extLst>
                <a:ext uri="{FF2B5EF4-FFF2-40B4-BE49-F238E27FC236}">
                  <a16:creationId xmlns:a16="http://schemas.microsoft.com/office/drawing/2014/main" id="{FC5B76E6-3A8E-46A1-90D5-578EE3B84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012"/>
              <a:ext cx="10" cy="11"/>
            </a:xfrm>
            <a:custGeom>
              <a:avLst/>
              <a:gdLst>
                <a:gd name="T0" fmla="*/ 8 w 9"/>
                <a:gd name="T1" fmla="*/ 16 h 9"/>
                <a:gd name="T2" fmla="*/ 3 w 9"/>
                <a:gd name="T3" fmla="*/ 1 h 9"/>
                <a:gd name="T4" fmla="*/ 12 w 9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1" y="7"/>
                    <a:pt x="0" y="4"/>
                    <a:pt x="3" y="1"/>
                  </a:cubicBezTo>
                  <a:cubicBezTo>
                    <a:pt x="5" y="0"/>
                    <a:pt x="8" y="0"/>
                    <a:pt x="9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5" name="Freeform 713">
              <a:extLst>
                <a:ext uri="{FF2B5EF4-FFF2-40B4-BE49-F238E27FC236}">
                  <a16:creationId xmlns:a16="http://schemas.microsoft.com/office/drawing/2014/main" id="{E0748401-A7A6-4BD2-8910-ADE4DA8EB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091"/>
              <a:ext cx="13" cy="11"/>
            </a:xfrm>
            <a:custGeom>
              <a:avLst/>
              <a:gdLst>
                <a:gd name="T0" fmla="*/ 18 w 11"/>
                <a:gd name="T1" fmla="*/ 16 h 9"/>
                <a:gd name="T2" fmla="*/ 11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6" name="Freeform 714">
              <a:extLst>
                <a:ext uri="{FF2B5EF4-FFF2-40B4-BE49-F238E27FC236}">
                  <a16:creationId xmlns:a16="http://schemas.microsoft.com/office/drawing/2014/main" id="{99AA2FDD-821D-4046-8970-E35CCF2F1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2064"/>
              <a:ext cx="12" cy="7"/>
            </a:xfrm>
            <a:custGeom>
              <a:avLst/>
              <a:gdLst>
                <a:gd name="T0" fmla="*/ 2 w 11"/>
                <a:gd name="T1" fmla="*/ 0 h 6"/>
                <a:gd name="T2" fmla="*/ 14 w 11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2" y="0"/>
                  </a:moveTo>
                  <a:cubicBezTo>
                    <a:pt x="0" y="6"/>
                    <a:pt x="5" y="6"/>
                    <a:pt x="11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7" name="Freeform 715">
              <a:extLst>
                <a:ext uri="{FF2B5EF4-FFF2-40B4-BE49-F238E27FC236}">
                  <a16:creationId xmlns:a16="http://schemas.microsoft.com/office/drawing/2014/main" id="{9F231619-A6D6-4400-9CFB-67611FE88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1980"/>
              <a:ext cx="12" cy="8"/>
            </a:xfrm>
            <a:custGeom>
              <a:avLst/>
              <a:gdLst>
                <a:gd name="T0" fmla="*/ 14 w 11"/>
                <a:gd name="T1" fmla="*/ 10 h 7"/>
                <a:gd name="T2" fmla="*/ 0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8" name="Freeform 716">
              <a:extLst>
                <a:ext uri="{FF2B5EF4-FFF2-40B4-BE49-F238E27FC236}">
                  <a16:creationId xmlns:a16="http://schemas.microsoft.com/office/drawing/2014/main" id="{8E24D9C0-7E08-40EC-867A-FF8E0834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942"/>
              <a:ext cx="10" cy="13"/>
            </a:xfrm>
            <a:custGeom>
              <a:avLst/>
              <a:gdLst>
                <a:gd name="T0" fmla="*/ 12 w 9"/>
                <a:gd name="T1" fmla="*/ 15 h 11"/>
                <a:gd name="T2" fmla="*/ 1 w 9"/>
                <a:gd name="T3" fmla="*/ 15 h 11"/>
                <a:gd name="T4" fmla="*/ 1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9"/>
                  </a:moveTo>
                  <a:cubicBezTo>
                    <a:pt x="6" y="11"/>
                    <a:pt x="4" y="11"/>
                    <a:pt x="1" y="9"/>
                  </a:cubicBezTo>
                  <a:cubicBezTo>
                    <a:pt x="0" y="2"/>
                    <a:pt x="4" y="3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69" name="Freeform 717">
              <a:extLst>
                <a:ext uri="{FF2B5EF4-FFF2-40B4-BE49-F238E27FC236}">
                  <a16:creationId xmlns:a16="http://schemas.microsoft.com/office/drawing/2014/main" id="{25F4ACD1-D806-4B84-85ED-95EA1D669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787"/>
              <a:ext cx="15" cy="13"/>
            </a:xfrm>
            <a:custGeom>
              <a:avLst/>
              <a:gdLst>
                <a:gd name="T0" fmla="*/ 20 w 13"/>
                <a:gd name="T1" fmla="*/ 11 h 11"/>
                <a:gd name="T2" fmla="*/ 2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4" y="11"/>
                    <a:pt x="0" y="9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0" name="Freeform 718">
              <a:extLst>
                <a:ext uri="{FF2B5EF4-FFF2-40B4-BE49-F238E27FC236}">
                  <a16:creationId xmlns:a16="http://schemas.microsoft.com/office/drawing/2014/main" id="{91293D7B-8955-4199-BB75-029D7E558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763"/>
              <a:ext cx="13" cy="13"/>
            </a:xfrm>
            <a:custGeom>
              <a:avLst/>
              <a:gdLst>
                <a:gd name="T0" fmla="*/ 0 w 11"/>
                <a:gd name="T1" fmla="*/ 18 h 11"/>
                <a:gd name="T2" fmla="*/ 18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1" name="Freeform 719">
              <a:extLst>
                <a:ext uri="{FF2B5EF4-FFF2-40B4-BE49-F238E27FC236}">
                  <a16:creationId xmlns:a16="http://schemas.microsoft.com/office/drawing/2014/main" id="{2CAB9823-ABF7-4ADE-BED1-B9BC5B915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206"/>
              <a:ext cx="74" cy="74"/>
            </a:xfrm>
            <a:custGeom>
              <a:avLst/>
              <a:gdLst>
                <a:gd name="T0" fmla="*/ 9 w 67"/>
                <a:gd name="T1" fmla="*/ 43 h 62"/>
                <a:gd name="T2" fmla="*/ 23 w 67"/>
                <a:gd name="T3" fmla="*/ 97 h 62"/>
                <a:gd name="T4" fmla="*/ 62 w 67"/>
                <a:gd name="T5" fmla="*/ 86 h 62"/>
                <a:gd name="T6" fmla="*/ 91 w 67"/>
                <a:gd name="T7" fmla="*/ 50 h 62"/>
                <a:gd name="T8" fmla="*/ 91 w 67"/>
                <a:gd name="T9" fmla="*/ 44 h 62"/>
                <a:gd name="T10" fmla="*/ 62 w 67"/>
                <a:gd name="T11" fmla="*/ 2 h 62"/>
                <a:gd name="T12" fmla="*/ 9 w 67"/>
                <a:gd name="T13" fmla="*/ 43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6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39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9" y="0"/>
                    <a:pt x="13" y="9"/>
                    <a:pt x="6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2" name="Freeform 720">
              <a:extLst>
                <a:ext uri="{FF2B5EF4-FFF2-40B4-BE49-F238E27FC236}">
                  <a16:creationId xmlns:a16="http://schemas.microsoft.com/office/drawing/2014/main" id="{2899A0C5-50BC-4BEB-AF71-FDA72D490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217"/>
              <a:ext cx="69" cy="66"/>
            </a:xfrm>
            <a:custGeom>
              <a:avLst/>
              <a:gdLst>
                <a:gd name="T0" fmla="*/ 11 w 62"/>
                <a:gd name="T1" fmla="*/ 26 h 56"/>
                <a:gd name="T2" fmla="*/ 16 w 62"/>
                <a:gd name="T3" fmla="*/ 83 h 56"/>
                <a:gd name="T4" fmla="*/ 56 w 62"/>
                <a:gd name="T5" fmla="*/ 83 h 56"/>
                <a:gd name="T6" fmla="*/ 86 w 62"/>
                <a:gd name="T7" fmla="*/ 48 h 56"/>
                <a:gd name="T8" fmla="*/ 86 w 62"/>
                <a:gd name="T9" fmla="*/ 44 h 56"/>
                <a:gd name="T10" fmla="*/ 58 w 62"/>
                <a:gd name="T11" fmla="*/ 6 h 56"/>
                <a:gd name="T12" fmla="*/ 11 w 62"/>
                <a:gd name="T13" fmla="*/ 26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6">
                  <a:moveTo>
                    <a:pt x="8" y="16"/>
                  </a:moveTo>
                  <a:cubicBezTo>
                    <a:pt x="0" y="26"/>
                    <a:pt x="1" y="41"/>
                    <a:pt x="12" y="50"/>
                  </a:cubicBezTo>
                  <a:cubicBezTo>
                    <a:pt x="20" y="56"/>
                    <a:pt x="32" y="56"/>
                    <a:pt x="40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2" y="29"/>
                    <a:pt x="62" y="28"/>
                    <a:pt x="62" y="26"/>
                  </a:cubicBezTo>
                  <a:cubicBezTo>
                    <a:pt x="62" y="15"/>
                    <a:pt x="54" y="5"/>
                    <a:pt x="42" y="3"/>
                  </a:cubicBezTo>
                  <a:cubicBezTo>
                    <a:pt x="29" y="0"/>
                    <a:pt x="16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3" name="Freeform 721">
              <a:extLst>
                <a:ext uri="{FF2B5EF4-FFF2-40B4-BE49-F238E27FC236}">
                  <a16:creationId xmlns:a16="http://schemas.microsoft.com/office/drawing/2014/main" id="{BBE99C2B-BCFD-4F1C-A67A-50DBCA5CC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767"/>
              <a:ext cx="14" cy="15"/>
            </a:xfrm>
            <a:custGeom>
              <a:avLst/>
              <a:gdLst>
                <a:gd name="T0" fmla="*/ 12 w 13"/>
                <a:gd name="T1" fmla="*/ 14 h 13"/>
                <a:gd name="T2" fmla="*/ 6 w 13"/>
                <a:gd name="T3" fmla="*/ 0 h 13"/>
                <a:gd name="T4" fmla="*/ 16 w 13"/>
                <a:gd name="T5" fmla="*/ 12 h 13"/>
                <a:gd name="T6" fmla="*/ 0 w 13"/>
                <a:gd name="T7" fmla="*/ 2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6" y="0"/>
                  </a:cubicBezTo>
                  <a:cubicBezTo>
                    <a:pt x="10" y="3"/>
                    <a:pt x="10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4" name="Line 722">
              <a:extLst>
                <a:ext uri="{FF2B5EF4-FFF2-40B4-BE49-F238E27FC236}">
                  <a16:creationId xmlns:a16="http://schemas.microsoft.com/office/drawing/2014/main" id="{1D73D7DF-17D5-4C3E-8869-EEAA0FDFDB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6" y="1855"/>
              <a:ext cx="6" cy="1"/>
            </a:xfrm>
            <a:prstGeom prst="line">
              <a:avLst/>
            </a:prstGeom>
            <a:noFill/>
            <a:ln w="19050" cap="rnd">
              <a:solidFill>
                <a:srgbClr val="93783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5" name="Freeform 723">
              <a:extLst>
                <a:ext uri="{FF2B5EF4-FFF2-40B4-BE49-F238E27FC236}">
                  <a16:creationId xmlns:a16="http://schemas.microsoft.com/office/drawing/2014/main" id="{BA1BA048-140C-4CA6-A2E9-4C8947444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248"/>
              <a:ext cx="7" cy="6"/>
            </a:xfrm>
            <a:custGeom>
              <a:avLst/>
              <a:gdLst>
                <a:gd name="T0" fmla="*/ 0 w 6"/>
                <a:gd name="T1" fmla="*/ 0 h 5"/>
                <a:gd name="T2" fmla="*/ 9 w 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6" name="Freeform 724">
              <a:extLst>
                <a:ext uri="{FF2B5EF4-FFF2-40B4-BE49-F238E27FC236}">
                  <a16:creationId xmlns:a16="http://schemas.microsoft.com/office/drawing/2014/main" id="{660D85A0-384A-4BC9-AA94-014979C88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1646"/>
              <a:ext cx="17" cy="19"/>
            </a:xfrm>
            <a:custGeom>
              <a:avLst/>
              <a:gdLst>
                <a:gd name="T0" fmla="*/ 20 w 15"/>
                <a:gd name="T1" fmla="*/ 0 h 16"/>
                <a:gd name="T2" fmla="*/ 8 w 15"/>
                <a:gd name="T3" fmla="*/ 25 h 16"/>
                <a:gd name="T4" fmla="*/ 18 w 15"/>
                <a:gd name="T5" fmla="*/ 1 h 16"/>
                <a:gd name="T6" fmla="*/ 0 w 15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14" y="0"/>
                  </a:moveTo>
                  <a:cubicBezTo>
                    <a:pt x="11" y="5"/>
                    <a:pt x="8" y="10"/>
                    <a:pt x="5" y="15"/>
                  </a:cubicBezTo>
                  <a:cubicBezTo>
                    <a:pt x="15" y="11"/>
                    <a:pt x="11" y="10"/>
                    <a:pt x="12" y="1"/>
                  </a:cubicBezTo>
                  <a:cubicBezTo>
                    <a:pt x="4" y="2"/>
                    <a:pt x="2" y="8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7" name="Freeform 725">
              <a:extLst>
                <a:ext uri="{FF2B5EF4-FFF2-40B4-BE49-F238E27FC236}">
                  <a16:creationId xmlns:a16="http://schemas.microsoft.com/office/drawing/2014/main" id="{EA4A42F8-9944-432B-B972-4601B3212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" y="1640"/>
              <a:ext cx="13" cy="14"/>
            </a:xfrm>
            <a:custGeom>
              <a:avLst/>
              <a:gdLst>
                <a:gd name="T0" fmla="*/ 0 w 12"/>
                <a:gd name="T1" fmla="*/ 18 h 12"/>
                <a:gd name="T2" fmla="*/ 5 w 12"/>
                <a:gd name="T3" fmla="*/ 0 h 12"/>
                <a:gd name="T4" fmla="*/ 14 w 12"/>
                <a:gd name="T5" fmla="*/ 19 h 12"/>
                <a:gd name="T6" fmla="*/ 4 w 12"/>
                <a:gd name="T7" fmla="*/ 1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1" y="7"/>
                    <a:pt x="4" y="5"/>
                    <a:pt x="5" y="0"/>
                  </a:cubicBezTo>
                  <a:cubicBezTo>
                    <a:pt x="12" y="5"/>
                    <a:pt x="11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8" name="Freeform 726">
              <a:extLst>
                <a:ext uri="{FF2B5EF4-FFF2-40B4-BE49-F238E27FC236}">
                  <a16:creationId xmlns:a16="http://schemas.microsoft.com/office/drawing/2014/main" id="{86B067C0-8BEE-4BF6-BA4B-E97298DD6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778"/>
              <a:ext cx="14" cy="12"/>
            </a:xfrm>
            <a:custGeom>
              <a:avLst/>
              <a:gdLst>
                <a:gd name="T0" fmla="*/ 0 w 13"/>
                <a:gd name="T1" fmla="*/ 12 h 10"/>
                <a:gd name="T2" fmla="*/ 12 w 13"/>
                <a:gd name="T3" fmla="*/ 0 h 10"/>
                <a:gd name="T4" fmla="*/ 16 w 13"/>
                <a:gd name="T5" fmla="*/ 12 h 10"/>
                <a:gd name="T6" fmla="*/ 4 w 13"/>
                <a:gd name="T7" fmla="*/ 1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0" y="7"/>
                  </a:moveTo>
                  <a:cubicBezTo>
                    <a:pt x="2" y="3"/>
                    <a:pt x="5" y="1"/>
                    <a:pt x="9" y="0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8" y="10"/>
                    <a:pt x="3" y="7"/>
                    <a:pt x="4" y="7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79" name="Freeform 727">
              <a:extLst>
                <a:ext uri="{FF2B5EF4-FFF2-40B4-BE49-F238E27FC236}">
                  <a16:creationId xmlns:a16="http://schemas.microsoft.com/office/drawing/2014/main" id="{9C545AF7-49A9-4514-BD03-68A0AEFE0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1865"/>
              <a:ext cx="86" cy="110"/>
            </a:xfrm>
            <a:custGeom>
              <a:avLst/>
              <a:gdLst>
                <a:gd name="T0" fmla="*/ 0 w 77"/>
                <a:gd name="T1" fmla="*/ 144 h 93"/>
                <a:gd name="T2" fmla="*/ 84 w 77"/>
                <a:gd name="T3" fmla="*/ 102 h 93"/>
                <a:gd name="T4" fmla="*/ 88 w 7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3">
                  <a:moveTo>
                    <a:pt x="0" y="87"/>
                  </a:moveTo>
                  <a:cubicBezTo>
                    <a:pt x="20" y="93"/>
                    <a:pt x="48" y="77"/>
                    <a:pt x="60" y="62"/>
                  </a:cubicBezTo>
                  <a:cubicBezTo>
                    <a:pt x="77" y="41"/>
                    <a:pt x="70" y="24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0" name="Freeform 728">
              <a:extLst>
                <a:ext uri="{FF2B5EF4-FFF2-40B4-BE49-F238E27FC236}">
                  <a16:creationId xmlns:a16="http://schemas.microsoft.com/office/drawing/2014/main" id="{286C7D80-FF83-45AE-BB6A-402AA22A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89"/>
              <a:ext cx="60" cy="178"/>
            </a:xfrm>
            <a:custGeom>
              <a:avLst/>
              <a:gdLst>
                <a:gd name="T0" fmla="*/ 63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6" y="0"/>
                  </a:moveTo>
                  <a:cubicBezTo>
                    <a:pt x="31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1" name="Freeform 729">
              <a:extLst>
                <a:ext uri="{FF2B5EF4-FFF2-40B4-BE49-F238E27FC236}">
                  <a16:creationId xmlns:a16="http://schemas.microsoft.com/office/drawing/2014/main" id="{A5D7AAA3-0F91-417B-8064-B97966856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918"/>
              <a:ext cx="173" cy="66"/>
            </a:xfrm>
            <a:custGeom>
              <a:avLst/>
              <a:gdLst>
                <a:gd name="T0" fmla="*/ 0 w 156"/>
                <a:gd name="T1" fmla="*/ 86 h 55"/>
                <a:gd name="T2" fmla="*/ 54 w 156"/>
                <a:gd name="T3" fmla="*/ 74 h 55"/>
                <a:gd name="T4" fmla="*/ 113 w 156"/>
                <a:gd name="T5" fmla="*/ 89 h 55"/>
                <a:gd name="T6" fmla="*/ 213 w 156"/>
                <a:gd name="T7" fmla="*/ 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55">
                  <a:moveTo>
                    <a:pt x="0" y="50"/>
                  </a:moveTo>
                  <a:cubicBezTo>
                    <a:pt x="18" y="55"/>
                    <a:pt x="25" y="45"/>
                    <a:pt x="40" y="43"/>
                  </a:cubicBezTo>
                  <a:cubicBezTo>
                    <a:pt x="52" y="42"/>
                    <a:pt x="68" y="51"/>
                    <a:pt x="83" y="52"/>
                  </a:cubicBezTo>
                  <a:cubicBezTo>
                    <a:pt x="127" y="54"/>
                    <a:pt x="139" y="36"/>
                    <a:pt x="15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2" name="Freeform 730">
              <a:extLst>
                <a:ext uri="{FF2B5EF4-FFF2-40B4-BE49-F238E27FC236}">
                  <a16:creationId xmlns:a16="http://schemas.microsoft.com/office/drawing/2014/main" id="{288CACAD-BEF1-4194-99FF-EB2EEAB2A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806"/>
              <a:ext cx="119" cy="112"/>
            </a:xfrm>
            <a:custGeom>
              <a:avLst/>
              <a:gdLst>
                <a:gd name="T0" fmla="*/ 0 w 107"/>
                <a:gd name="T1" fmla="*/ 137 h 95"/>
                <a:gd name="T2" fmla="*/ 78 w 107"/>
                <a:gd name="T3" fmla="*/ 94 h 95"/>
                <a:gd name="T4" fmla="*/ 147 w 107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95">
                  <a:moveTo>
                    <a:pt x="0" y="83"/>
                  </a:moveTo>
                  <a:cubicBezTo>
                    <a:pt x="23" y="95"/>
                    <a:pt x="42" y="71"/>
                    <a:pt x="57" y="58"/>
                  </a:cubicBezTo>
                  <a:cubicBezTo>
                    <a:pt x="75" y="41"/>
                    <a:pt x="99" y="28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3" name="Freeform 731">
              <a:extLst>
                <a:ext uri="{FF2B5EF4-FFF2-40B4-BE49-F238E27FC236}">
                  <a16:creationId xmlns:a16="http://schemas.microsoft.com/office/drawing/2014/main" id="{F2A72C8E-C173-4982-BDE8-550B43BE4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774"/>
              <a:ext cx="31" cy="39"/>
            </a:xfrm>
            <a:custGeom>
              <a:avLst/>
              <a:gdLst>
                <a:gd name="T0" fmla="*/ 0 w 28"/>
                <a:gd name="T1" fmla="*/ 54 h 33"/>
                <a:gd name="T2" fmla="*/ 38 w 28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3">
                  <a:moveTo>
                    <a:pt x="0" y="33"/>
                  </a:moveTo>
                  <a:cubicBezTo>
                    <a:pt x="14" y="28"/>
                    <a:pt x="27" y="16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4" name="Freeform 732">
              <a:extLst>
                <a:ext uri="{FF2B5EF4-FFF2-40B4-BE49-F238E27FC236}">
                  <a16:creationId xmlns:a16="http://schemas.microsoft.com/office/drawing/2014/main" id="{22CA2022-8E29-4CE4-BC60-0257BF0CB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186"/>
              <a:ext cx="85" cy="70"/>
            </a:xfrm>
            <a:custGeom>
              <a:avLst/>
              <a:gdLst>
                <a:gd name="T0" fmla="*/ 0 w 76"/>
                <a:gd name="T1" fmla="*/ 96 h 59"/>
                <a:gd name="T2" fmla="*/ 67 w 76"/>
                <a:gd name="T3" fmla="*/ 33 h 59"/>
                <a:gd name="T4" fmla="*/ 106 w 7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9">
                  <a:moveTo>
                    <a:pt x="0" y="57"/>
                  </a:moveTo>
                  <a:cubicBezTo>
                    <a:pt x="25" y="59"/>
                    <a:pt x="46" y="47"/>
                    <a:pt x="48" y="20"/>
                  </a:cubicBezTo>
                  <a:cubicBezTo>
                    <a:pt x="60" y="22"/>
                    <a:pt x="74" y="12"/>
                    <a:pt x="7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5" name="Freeform 733">
              <a:extLst>
                <a:ext uri="{FF2B5EF4-FFF2-40B4-BE49-F238E27FC236}">
                  <a16:creationId xmlns:a16="http://schemas.microsoft.com/office/drawing/2014/main" id="{DE366AE5-9B6E-4E39-A690-2F47A9E75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180"/>
              <a:ext cx="98" cy="93"/>
            </a:xfrm>
            <a:custGeom>
              <a:avLst/>
              <a:gdLst>
                <a:gd name="T0" fmla="*/ 9 w 88"/>
                <a:gd name="T1" fmla="*/ 132 h 78"/>
                <a:gd name="T2" fmla="*/ 39 w 88"/>
                <a:gd name="T3" fmla="*/ 51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6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6" name="Freeform 734">
              <a:extLst>
                <a:ext uri="{FF2B5EF4-FFF2-40B4-BE49-F238E27FC236}">
                  <a16:creationId xmlns:a16="http://schemas.microsoft.com/office/drawing/2014/main" id="{0D0CCEB9-AE91-45EE-8CC8-04CA3686B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2153"/>
              <a:ext cx="169" cy="129"/>
            </a:xfrm>
            <a:custGeom>
              <a:avLst/>
              <a:gdLst>
                <a:gd name="T0" fmla="*/ 0 w 152"/>
                <a:gd name="T1" fmla="*/ 56 h 109"/>
                <a:gd name="T2" fmla="*/ 206 w 152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2" h="109">
                  <a:moveTo>
                    <a:pt x="0" y="34"/>
                  </a:moveTo>
                  <a:cubicBezTo>
                    <a:pt x="3" y="109"/>
                    <a:pt x="152" y="66"/>
                    <a:pt x="14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7" name="Freeform 735">
              <a:extLst>
                <a:ext uri="{FF2B5EF4-FFF2-40B4-BE49-F238E27FC236}">
                  <a16:creationId xmlns:a16="http://schemas.microsoft.com/office/drawing/2014/main" id="{C4D814D4-28F5-4CE9-B2FF-B0278295D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058"/>
              <a:ext cx="59" cy="156"/>
            </a:xfrm>
            <a:custGeom>
              <a:avLst/>
              <a:gdLst>
                <a:gd name="T0" fmla="*/ 73 w 53"/>
                <a:gd name="T1" fmla="*/ 0 h 131"/>
                <a:gd name="T2" fmla="*/ 57 w 53"/>
                <a:gd name="T3" fmla="*/ 50 h 131"/>
                <a:gd name="T4" fmla="*/ 61 w 53"/>
                <a:gd name="T5" fmla="*/ 98 h 131"/>
                <a:gd name="T6" fmla="*/ 0 w 53"/>
                <a:gd name="T7" fmla="*/ 221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1" y="11"/>
                    <a:pt x="42" y="19"/>
                    <a:pt x="41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5" y="81"/>
                    <a:pt x="26" y="128"/>
                    <a:pt x="0" y="1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8" name="Freeform 736">
              <a:extLst>
                <a:ext uri="{FF2B5EF4-FFF2-40B4-BE49-F238E27FC236}">
                  <a16:creationId xmlns:a16="http://schemas.microsoft.com/office/drawing/2014/main" id="{9A2E534F-771F-490F-B0D8-D4BA98065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2264"/>
              <a:ext cx="39" cy="22"/>
            </a:xfrm>
            <a:custGeom>
              <a:avLst/>
              <a:gdLst>
                <a:gd name="T0" fmla="*/ 0 w 35"/>
                <a:gd name="T1" fmla="*/ 26 h 18"/>
                <a:gd name="T2" fmla="*/ 48 w 3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8">
                  <a:moveTo>
                    <a:pt x="0" y="14"/>
                  </a:moveTo>
                  <a:cubicBezTo>
                    <a:pt x="14" y="18"/>
                    <a:pt x="28" y="12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89" name="Freeform 737">
              <a:extLst>
                <a:ext uri="{FF2B5EF4-FFF2-40B4-BE49-F238E27FC236}">
                  <a16:creationId xmlns:a16="http://schemas.microsoft.com/office/drawing/2014/main" id="{4C937C8F-1977-4752-AD35-30D290592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1855"/>
              <a:ext cx="138" cy="83"/>
            </a:xfrm>
            <a:custGeom>
              <a:avLst/>
              <a:gdLst>
                <a:gd name="T0" fmla="*/ 0 w 124"/>
                <a:gd name="T1" fmla="*/ 75 h 70"/>
                <a:gd name="T2" fmla="*/ 98 w 124"/>
                <a:gd name="T3" fmla="*/ 32 h 70"/>
                <a:gd name="T4" fmla="*/ 171 w 124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70">
                  <a:moveTo>
                    <a:pt x="0" y="45"/>
                  </a:moveTo>
                  <a:cubicBezTo>
                    <a:pt x="21" y="70"/>
                    <a:pt x="64" y="43"/>
                    <a:pt x="71" y="19"/>
                  </a:cubicBezTo>
                  <a:cubicBezTo>
                    <a:pt x="87" y="26"/>
                    <a:pt x="110" y="8"/>
                    <a:pt x="12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0" name="Freeform 738">
              <a:extLst>
                <a:ext uri="{FF2B5EF4-FFF2-40B4-BE49-F238E27FC236}">
                  <a16:creationId xmlns:a16="http://schemas.microsoft.com/office/drawing/2014/main" id="{B3CBEDCA-EB44-4DE9-86CB-EF0F9525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1812"/>
              <a:ext cx="119" cy="54"/>
            </a:xfrm>
            <a:custGeom>
              <a:avLst/>
              <a:gdLst>
                <a:gd name="T0" fmla="*/ 0 w 107"/>
                <a:gd name="T1" fmla="*/ 74 h 46"/>
                <a:gd name="T2" fmla="*/ 37 w 107"/>
                <a:gd name="T3" fmla="*/ 46 h 46"/>
                <a:gd name="T4" fmla="*/ 147 w 10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6">
                  <a:moveTo>
                    <a:pt x="0" y="46"/>
                  </a:moveTo>
                  <a:cubicBezTo>
                    <a:pt x="12" y="45"/>
                    <a:pt x="23" y="40"/>
                    <a:pt x="27" y="28"/>
                  </a:cubicBezTo>
                  <a:cubicBezTo>
                    <a:pt x="52" y="39"/>
                    <a:pt x="103" y="33"/>
                    <a:pt x="10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1" name="Freeform 739">
              <a:extLst>
                <a:ext uri="{FF2B5EF4-FFF2-40B4-BE49-F238E27FC236}">
                  <a16:creationId xmlns:a16="http://schemas.microsoft.com/office/drawing/2014/main" id="{8B70BC1E-7A22-445C-86AB-D6D706B21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029"/>
              <a:ext cx="122" cy="30"/>
            </a:xfrm>
            <a:custGeom>
              <a:avLst/>
              <a:gdLst>
                <a:gd name="T0" fmla="*/ 0 w 110"/>
                <a:gd name="T1" fmla="*/ 38 h 26"/>
                <a:gd name="T2" fmla="*/ 55 w 110"/>
                <a:gd name="T3" fmla="*/ 17 h 26"/>
                <a:gd name="T4" fmla="*/ 150 w 1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6">
                  <a:moveTo>
                    <a:pt x="0" y="25"/>
                  </a:moveTo>
                  <a:cubicBezTo>
                    <a:pt x="16" y="26"/>
                    <a:pt x="30" y="13"/>
                    <a:pt x="41" y="11"/>
                  </a:cubicBezTo>
                  <a:cubicBezTo>
                    <a:pt x="63" y="9"/>
                    <a:pt x="93" y="22"/>
                    <a:pt x="11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2" name="Freeform 740">
              <a:extLst>
                <a:ext uri="{FF2B5EF4-FFF2-40B4-BE49-F238E27FC236}">
                  <a16:creationId xmlns:a16="http://schemas.microsoft.com/office/drawing/2014/main" id="{538328C2-2249-4F25-8394-033547129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" y="1630"/>
              <a:ext cx="44" cy="73"/>
            </a:xfrm>
            <a:custGeom>
              <a:avLst/>
              <a:gdLst>
                <a:gd name="T0" fmla="*/ 28 w 40"/>
                <a:gd name="T1" fmla="*/ 0 h 61"/>
                <a:gd name="T2" fmla="*/ 0 w 40"/>
                <a:gd name="T3" fmla="*/ 104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1">
                  <a:moveTo>
                    <a:pt x="21" y="0"/>
                  </a:moveTo>
                  <a:cubicBezTo>
                    <a:pt x="40" y="14"/>
                    <a:pt x="13" y="51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3" name="Freeform 741">
              <a:extLst>
                <a:ext uri="{FF2B5EF4-FFF2-40B4-BE49-F238E27FC236}">
                  <a16:creationId xmlns:a16="http://schemas.microsoft.com/office/drawing/2014/main" id="{8ED67EF9-16D8-45B1-BEF8-2AC9899BE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644"/>
              <a:ext cx="32" cy="60"/>
            </a:xfrm>
            <a:custGeom>
              <a:avLst/>
              <a:gdLst>
                <a:gd name="T0" fmla="*/ 36 w 29"/>
                <a:gd name="T1" fmla="*/ 0 h 50"/>
                <a:gd name="T2" fmla="*/ 0 w 29"/>
                <a:gd name="T3" fmla="*/ 86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0">
                  <a:moveTo>
                    <a:pt x="27" y="0"/>
                  </a:moveTo>
                  <a:cubicBezTo>
                    <a:pt x="29" y="21"/>
                    <a:pt x="24" y="45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4" name="Freeform 742">
              <a:extLst>
                <a:ext uri="{FF2B5EF4-FFF2-40B4-BE49-F238E27FC236}">
                  <a16:creationId xmlns:a16="http://schemas.microsoft.com/office/drawing/2014/main" id="{12BD9CB9-482C-47E9-8636-75FE6DA8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999"/>
              <a:ext cx="20" cy="68"/>
            </a:xfrm>
            <a:custGeom>
              <a:avLst/>
              <a:gdLst>
                <a:gd name="T0" fmla="*/ 22 w 18"/>
                <a:gd name="T1" fmla="*/ 0 h 57"/>
                <a:gd name="T2" fmla="*/ 0 w 18"/>
                <a:gd name="T3" fmla="*/ 9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7">
                  <a:moveTo>
                    <a:pt x="16" y="0"/>
                  </a:moveTo>
                  <a:cubicBezTo>
                    <a:pt x="18" y="18"/>
                    <a:pt x="11" y="42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5" name="Freeform 743">
              <a:extLst>
                <a:ext uri="{FF2B5EF4-FFF2-40B4-BE49-F238E27FC236}">
                  <a16:creationId xmlns:a16="http://schemas.microsoft.com/office/drawing/2014/main" id="{9A34B3D9-29A5-4B22-821E-9B9F922A2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2227"/>
              <a:ext cx="16" cy="56"/>
            </a:xfrm>
            <a:custGeom>
              <a:avLst/>
              <a:gdLst>
                <a:gd name="T0" fmla="*/ 0 w 14"/>
                <a:gd name="T1" fmla="*/ 0 h 48"/>
                <a:gd name="T2" fmla="*/ 17 w 14"/>
                <a:gd name="T3" fmla="*/ 76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10" y="11"/>
                    <a:pt x="14" y="34"/>
                    <a:pt x="11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396" name="Freeform 744">
              <a:extLst>
                <a:ext uri="{FF2B5EF4-FFF2-40B4-BE49-F238E27FC236}">
                  <a16:creationId xmlns:a16="http://schemas.microsoft.com/office/drawing/2014/main" id="{FAB3B77E-8C75-4B58-8615-62C89180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588"/>
              <a:ext cx="1390" cy="717"/>
            </a:xfrm>
            <a:custGeom>
              <a:avLst/>
              <a:gdLst>
                <a:gd name="T0" fmla="*/ 1716 w 1251"/>
                <a:gd name="T1" fmla="*/ 82 h 605"/>
                <a:gd name="T2" fmla="*/ 1668 w 1251"/>
                <a:gd name="T3" fmla="*/ 103 h 605"/>
                <a:gd name="T4" fmla="*/ 1466 w 1251"/>
                <a:gd name="T5" fmla="*/ 180 h 605"/>
                <a:gd name="T6" fmla="*/ 1251 w 1251"/>
                <a:gd name="T7" fmla="*/ 206 h 605"/>
                <a:gd name="T8" fmla="*/ 980 w 1251"/>
                <a:gd name="T9" fmla="*/ 108 h 605"/>
                <a:gd name="T10" fmla="*/ 767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16 w 1251"/>
                <a:gd name="T17" fmla="*/ 1007 h 605"/>
                <a:gd name="T18" fmla="*/ 1716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2" y="75"/>
                    <a:pt x="1119" y="93"/>
                    <a:pt x="1068" y="108"/>
                  </a:cubicBezTo>
                  <a:cubicBezTo>
                    <a:pt x="1017" y="122"/>
                    <a:pt x="983" y="125"/>
                    <a:pt x="912" y="124"/>
                  </a:cubicBezTo>
                  <a:cubicBezTo>
                    <a:pt x="843" y="122"/>
                    <a:pt x="790" y="108"/>
                    <a:pt x="715" y="65"/>
                  </a:cubicBezTo>
                  <a:cubicBezTo>
                    <a:pt x="646" y="26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7" name="Group 745">
            <a:extLst>
              <a:ext uri="{FF2B5EF4-FFF2-40B4-BE49-F238E27FC236}">
                <a16:creationId xmlns:a16="http://schemas.microsoft.com/office/drawing/2014/main" id="{5AA1F1DE-3CB7-446D-A108-C1A76B7EC2BD}"/>
              </a:ext>
            </a:extLst>
          </p:cNvPr>
          <p:cNvGrpSpPr>
            <a:grpSpLocks/>
          </p:cNvGrpSpPr>
          <p:nvPr/>
        </p:nvGrpSpPr>
        <p:grpSpPr bwMode="auto">
          <a:xfrm>
            <a:off x="2289175" y="5257800"/>
            <a:ext cx="2208213" cy="1139825"/>
            <a:chOff x="482" y="3312"/>
            <a:chExt cx="1391" cy="718"/>
          </a:xfrm>
        </p:grpSpPr>
        <p:sp>
          <p:nvSpPr>
            <p:cNvPr id="42194" name="Freeform 746">
              <a:extLst>
                <a:ext uri="{FF2B5EF4-FFF2-40B4-BE49-F238E27FC236}">
                  <a16:creationId xmlns:a16="http://schemas.microsoft.com/office/drawing/2014/main" id="{73F44996-894C-4433-B86D-089A24948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3313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3 h 605"/>
                <a:gd name="T4" fmla="*/ 1526 w 1251"/>
                <a:gd name="T5" fmla="*/ 396 h 605"/>
                <a:gd name="T6" fmla="*/ 1260 w 1251"/>
                <a:gd name="T7" fmla="*/ 615 h 605"/>
                <a:gd name="T8" fmla="*/ 970 w 1251"/>
                <a:gd name="T9" fmla="*/ 392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4" y="59"/>
                    <a:pt x="1216" y="62"/>
                  </a:cubicBezTo>
                  <a:cubicBezTo>
                    <a:pt x="1192" y="76"/>
                    <a:pt x="1146" y="199"/>
                    <a:pt x="1110" y="238"/>
                  </a:cubicBezTo>
                  <a:cubicBezTo>
                    <a:pt x="1063" y="290"/>
                    <a:pt x="986" y="372"/>
                    <a:pt x="916" y="370"/>
                  </a:cubicBezTo>
                  <a:cubicBezTo>
                    <a:pt x="845" y="369"/>
                    <a:pt x="768" y="298"/>
                    <a:pt x="705" y="235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5" name="Freeform 747">
              <a:extLst>
                <a:ext uri="{FF2B5EF4-FFF2-40B4-BE49-F238E27FC236}">
                  <a16:creationId xmlns:a16="http://schemas.microsoft.com/office/drawing/2014/main" id="{99729F52-7302-4DED-B9F5-55A88B17D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3312"/>
              <a:ext cx="769" cy="463"/>
            </a:xfrm>
            <a:custGeom>
              <a:avLst/>
              <a:gdLst>
                <a:gd name="T0" fmla="*/ 950 w 692"/>
                <a:gd name="T1" fmla="*/ 82 h 391"/>
                <a:gd name="T2" fmla="*/ 900 w 692"/>
                <a:gd name="T3" fmla="*/ 105 h 391"/>
                <a:gd name="T4" fmla="*/ 755 w 692"/>
                <a:gd name="T5" fmla="*/ 397 h 391"/>
                <a:gd name="T6" fmla="*/ 489 w 692"/>
                <a:gd name="T7" fmla="*/ 616 h 391"/>
                <a:gd name="T8" fmla="*/ 199 w 692"/>
                <a:gd name="T9" fmla="*/ 391 h 391"/>
                <a:gd name="T10" fmla="*/ 0 w 692"/>
                <a:gd name="T11" fmla="*/ 0 h 391"/>
                <a:gd name="T12" fmla="*/ 21 w 692"/>
                <a:gd name="T13" fmla="*/ 52 h 391"/>
                <a:gd name="T14" fmla="*/ 202 w 692"/>
                <a:gd name="T15" fmla="*/ 429 h 391"/>
                <a:gd name="T16" fmla="*/ 489 w 692"/>
                <a:gd name="T17" fmla="*/ 644 h 391"/>
                <a:gd name="T18" fmla="*/ 750 w 692"/>
                <a:gd name="T19" fmla="*/ 450 h 391"/>
                <a:gd name="T20" fmla="*/ 872 w 692"/>
                <a:gd name="T21" fmla="*/ 189 h 391"/>
                <a:gd name="T22" fmla="*/ 950 w 692"/>
                <a:gd name="T23" fmla="*/ 82 h 3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2" h="391">
                  <a:moveTo>
                    <a:pt x="692" y="49"/>
                  </a:moveTo>
                  <a:cubicBezTo>
                    <a:pt x="677" y="55"/>
                    <a:pt x="665" y="60"/>
                    <a:pt x="656" y="63"/>
                  </a:cubicBezTo>
                  <a:cubicBezTo>
                    <a:pt x="633" y="76"/>
                    <a:pt x="587" y="199"/>
                    <a:pt x="550" y="239"/>
                  </a:cubicBezTo>
                  <a:cubicBezTo>
                    <a:pt x="503" y="290"/>
                    <a:pt x="426" y="372"/>
                    <a:pt x="356" y="371"/>
                  </a:cubicBezTo>
                  <a:cubicBezTo>
                    <a:pt x="286" y="369"/>
                    <a:pt x="208" y="299"/>
                    <a:pt x="145" y="236"/>
                  </a:cubicBezTo>
                  <a:cubicBezTo>
                    <a:pt x="89" y="180"/>
                    <a:pt x="24" y="5"/>
                    <a:pt x="0" y="0"/>
                  </a:cubicBezTo>
                  <a:cubicBezTo>
                    <a:pt x="0" y="0"/>
                    <a:pt x="4" y="6"/>
                    <a:pt x="15" y="31"/>
                  </a:cubicBezTo>
                  <a:cubicBezTo>
                    <a:pt x="26" y="57"/>
                    <a:pt x="83" y="198"/>
                    <a:pt x="148" y="258"/>
                  </a:cubicBezTo>
                  <a:cubicBezTo>
                    <a:pt x="213" y="318"/>
                    <a:pt x="301" y="385"/>
                    <a:pt x="356" y="388"/>
                  </a:cubicBezTo>
                  <a:cubicBezTo>
                    <a:pt x="412" y="391"/>
                    <a:pt x="521" y="312"/>
                    <a:pt x="546" y="271"/>
                  </a:cubicBezTo>
                  <a:cubicBezTo>
                    <a:pt x="572" y="230"/>
                    <a:pt x="621" y="153"/>
                    <a:pt x="635" y="114"/>
                  </a:cubicBezTo>
                  <a:cubicBezTo>
                    <a:pt x="650" y="74"/>
                    <a:pt x="672" y="59"/>
                    <a:pt x="692" y="49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6" name="Freeform 748">
              <a:extLst>
                <a:ext uri="{FF2B5EF4-FFF2-40B4-BE49-F238E27FC236}">
                  <a16:creationId xmlns:a16="http://schemas.microsoft.com/office/drawing/2014/main" id="{66DEFDBC-3580-4C67-9CC3-D2134E97B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3445"/>
              <a:ext cx="135" cy="136"/>
            </a:xfrm>
            <a:custGeom>
              <a:avLst/>
              <a:gdLst>
                <a:gd name="T0" fmla="*/ 89 w 122"/>
                <a:gd name="T1" fmla="*/ 102 h 115"/>
                <a:gd name="T2" fmla="*/ 125 w 122"/>
                <a:gd name="T3" fmla="*/ 184 h 115"/>
                <a:gd name="T4" fmla="*/ 34 w 122"/>
                <a:gd name="T5" fmla="*/ 76 h 115"/>
                <a:gd name="T6" fmla="*/ 129 w 122"/>
                <a:gd name="T7" fmla="*/ 16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2" y="69"/>
                    <a:pt x="54" y="0"/>
                    <a:pt x="25" y="46"/>
                  </a:cubicBezTo>
                  <a:cubicBezTo>
                    <a:pt x="0" y="87"/>
                    <a:pt x="69" y="104"/>
                    <a:pt x="96" y="10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7" name="Freeform 749">
              <a:extLst>
                <a:ext uri="{FF2B5EF4-FFF2-40B4-BE49-F238E27FC236}">
                  <a16:creationId xmlns:a16="http://schemas.microsoft.com/office/drawing/2014/main" id="{311A084D-1C13-43E8-880B-C14C7A1DA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502"/>
              <a:ext cx="29" cy="34"/>
            </a:xfrm>
            <a:custGeom>
              <a:avLst/>
              <a:gdLst>
                <a:gd name="T0" fmla="*/ 3 w 26"/>
                <a:gd name="T1" fmla="*/ 27 h 29"/>
                <a:gd name="T2" fmla="*/ 13 w 26"/>
                <a:gd name="T3" fmla="*/ 0 h 29"/>
                <a:gd name="T4" fmla="*/ 25 w 26"/>
                <a:gd name="T5" fmla="*/ 4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0" y="0"/>
                  </a:cubicBezTo>
                  <a:cubicBezTo>
                    <a:pt x="26" y="8"/>
                    <a:pt x="25" y="17"/>
                    <a:pt x="18" y="2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8" name="Freeform 750">
              <a:extLst>
                <a:ext uri="{FF2B5EF4-FFF2-40B4-BE49-F238E27FC236}">
                  <a16:creationId xmlns:a16="http://schemas.microsoft.com/office/drawing/2014/main" id="{570B31DA-2160-48CB-B21C-8A7808CA7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711"/>
              <a:ext cx="26" cy="25"/>
            </a:xfrm>
            <a:custGeom>
              <a:avLst/>
              <a:gdLst>
                <a:gd name="T0" fmla="*/ 33 w 23"/>
                <a:gd name="T1" fmla="*/ 21 h 21"/>
                <a:gd name="T2" fmla="*/ 0 w 23"/>
                <a:gd name="T3" fmla="*/ 21 h 21"/>
                <a:gd name="T4" fmla="*/ 21 w 23"/>
                <a:gd name="T5" fmla="*/ 0 h 21"/>
                <a:gd name="T6" fmla="*/ 16 w 23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3" y="13"/>
                  </a:moveTo>
                  <a:cubicBezTo>
                    <a:pt x="13" y="16"/>
                    <a:pt x="7" y="21"/>
                    <a:pt x="0" y="13"/>
                  </a:cubicBezTo>
                  <a:cubicBezTo>
                    <a:pt x="5" y="6"/>
                    <a:pt x="9" y="4"/>
                    <a:pt x="15" y="0"/>
                  </a:cubicBezTo>
                  <a:cubicBezTo>
                    <a:pt x="16" y="4"/>
                    <a:pt x="15" y="7"/>
                    <a:pt x="11" y="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9" name="Freeform 751">
              <a:extLst>
                <a:ext uri="{FF2B5EF4-FFF2-40B4-BE49-F238E27FC236}">
                  <a16:creationId xmlns:a16="http://schemas.microsoft.com/office/drawing/2014/main" id="{0C2F191F-6FB6-4F8B-A06F-011549151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704"/>
              <a:ext cx="52" cy="45"/>
            </a:xfrm>
            <a:custGeom>
              <a:avLst/>
              <a:gdLst>
                <a:gd name="T0" fmla="*/ 0 w 47"/>
                <a:gd name="T1" fmla="*/ 0 h 38"/>
                <a:gd name="T2" fmla="*/ 43 w 47"/>
                <a:gd name="T3" fmla="*/ 63 h 38"/>
                <a:gd name="T4" fmla="*/ 11 w 47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8">
                  <a:moveTo>
                    <a:pt x="0" y="0"/>
                  </a:moveTo>
                  <a:cubicBezTo>
                    <a:pt x="9" y="15"/>
                    <a:pt x="15" y="31"/>
                    <a:pt x="32" y="38"/>
                  </a:cubicBezTo>
                  <a:cubicBezTo>
                    <a:pt x="47" y="13"/>
                    <a:pt x="5" y="0"/>
                    <a:pt x="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0" name="Freeform 752">
              <a:extLst>
                <a:ext uri="{FF2B5EF4-FFF2-40B4-BE49-F238E27FC236}">
                  <a16:creationId xmlns:a16="http://schemas.microsoft.com/office/drawing/2014/main" id="{A1171E8F-F872-495E-AFBE-57208D1A6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3774"/>
              <a:ext cx="8" cy="18"/>
            </a:xfrm>
            <a:custGeom>
              <a:avLst/>
              <a:gdLst>
                <a:gd name="T0" fmla="*/ 1 w 8"/>
                <a:gd name="T1" fmla="*/ 26 h 15"/>
                <a:gd name="T2" fmla="*/ 8 w 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1" y="15"/>
                  </a:moveTo>
                  <a:cubicBezTo>
                    <a:pt x="0" y="9"/>
                    <a:pt x="3" y="3"/>
                    <a:pt x="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1" name="Freeform 753">
              <a:extLst>
                <a:ext uri="{FF2B5EF4-FFF2-40B4-BE49-F238E27FC236}">
                  <a16:creationId xmlns:a16="http://schemas.microsoft.com/office/drawing/2014/main" id="{465EC908-D01F-40F3-B56A-23C17ABD0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3813"/>
              <a:ext cx="20" cy="24"/>
            </a:xfrm>
            <a:custGeom>
              <a:avLst/>
              <a:gdLst>
                <a:gd name="T0" fmla="*/ 4 w 18"/>
                <a:gd name="T1" fmla="*/ 0 h 20"/>
                <a:gd name="T2" fmla="*/ 2 w 18"/>
                <a:gd name="T3" fmla="*/ 35 h 20"/>
                <a:gd name="T4" fmla="*/ 24 w 18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7" y="18"/>
                    <a:pt x="18" y="12"/>
                    <a:pt x="1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2" name="Line 754">
              <a:extLst>
                <a:ext uri="{FF2B5EF4-FFF2-40B4-BE49-F238E27FC236}">
                  <a16:creationId xmlns:a16="http://schemas.microsoft.com/office/drawing/2014/main" id="{7D317233-78AF-4909-A829-F159061CD9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05" y="3871"/>
              <a:ext cx="12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3" name="Freeform 755">
              <a:extLst>
                <a:ext uri="{FF2B5EF4-FFF2-40B4-BE49-F238E27FC236}">
                  <a16:creationId xmlns:a16="http://schemas.microsoft.com/office/drawing/2014/main" id="{1E8AA9F4-1832-4EB2-BE6D-AFC1D370F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3810"/>
              <a:ext cx="53" cy="10"/>
            </a:xfrm>
            <a:custGeom>
              <a:avLst/>
              <a:gdLst>
                <a:gd name="T0" fmla="*/ 0 w 48"/>
                <a:gd name="T1" fmla="*/ 9 h 9"/>
                <a:gd name="T2" fmla="*/ 38 w 48"/>
                <a:gd name="T3" fmla="*/ 0 h 9"/>
                <a:gd name="T4" fmla="*/ 54 w 48"/>
                <a:gd name="T5" fmla="*/ 12 h 9"/>
                <a:gd name="T6" fmla="*/ 65 w 4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9">
                  <a:moveTo>
                    <a:pt x="0" y="6"/>
                  </a:moveTo>
                  <a:cubicBezTo>
                    <a:pt x="10" y="2"/>
                    <a:pt x="19" y="6"/>
                    <a:pt x="28" y="0"/>
                  </a:cubicBezTo>
                  <a:cubicBezTo>
                    <a:pt x="31" y="3"/>
                    <a:pt x="37" y="6"/>
                    <a:pt x="40" y="9"/>
                  </a:cubicBezTo>
                  <a:cubicBezTo>
                    <a:pt x="43" y="8"/>
                    <a:pt x="46" y="6"/>
                    <a:pt x="48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4" name="Freeform 756">
              <a:extLst>
                <a:ext uri="{FF2B5EF4-FFF2-40B4-BE49-F238E27FC236}">
                  <a16:creationId xmlns:a16="http://schemas.microsoft.com/office/drawing/2014/main" id="{14322B53-4688-4764-A949-9A19BCCB8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3799"/>
              <a:ext cx="142" cy="137"/>
            </a:xfrm>
            <a:custGeom>
              <a:avLst/>
              <a:gdLst>
                <a:gd name="T0" fmla="*/ 11 w 128"/>
                <a:gd name="T1" fmla="*/ 64 h 116"/>
                <a:gd name="T2" fmla="*/ 54 w 128"/>
                <a:gd name="T3" fmla="*/ 163 h 116"/>
                <a:gd name="T4" fmla="*/ 71 w 128"/>
                <a:gd name="T5" fmla="*/ 171 h 116"/>
                <a:gd name="T6" fmla="*/ 159 w 128"/>
                <a:gd name="T7" fmla="*/ 137 h 116"/>
                <a:gd name="T8" fmla="*/ 129 w 128"/>
                <a:gd name="T9" fmla="*/ 30 h 116"/>
                <a:gd name="T10" fmla="*/ 92 w 128"/>
                <a:gd name="T11" fmla="*/ 11 h 116"/>
                <a:gd name="T12" fmla="*/ 11 w 128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8" y="39"/>
                  </a:moveTo>
                  <a:cubicBezTo>
                    <a:pt x="0" y="65"/>
                    <a:pt x="15" y="92"/>
                    <a:pt x="40" y="99"/>
                  </a:cubicBezTo>
                  <a:cubicBezTo>
                    <a:pt x="44" y="101"/>
                    <a:pt x="48" y="102"/>
                    <a:pt x="52" y="104"/>
                  </a:cubicBezTo>
                  <a:cubicBezTo>
                    <a:pt x="76" y="116"/>
                    <a:pt x="104" y="106"/>
                    <a:pt x="116" y="83"/>
                  </a:cubicBezTo>
                  <a:cubicBezTo>
                    <a:pt x="128" y="59"/>
                    <a:pt x="119" y="30"/>
                    <a:pt x="95" y="18"/>
                  </a:cubicBezTo>
                  <a:cubicBezTo>
                    <a:pt x="86" y="14"/>
                    <a:pt x="77" y="10"/>
                    <a:pt x="68" y="7"/>
                  </a:cubicBezTo>
                  <a:cubicBezTo>
                    <a:pt x="42" y="0"/>
                    <a:pt x="16" y="14"/>
                    <a:pt x="8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5" name="Line 757">
              <a:extLst>
                <a:ext uri="{FF2B5EF4-FFF2-40B4-BE49-F238E27FC236}">
                  <a16:creationId xmlns:a16="http://schemas.microsoft.com/office/drawing/2014/main" id="{7C5B9F43-6496-4C7B-BB5D-963EBEA1AA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1" y="3487"/>
              <a:ext cx="1" cy="9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6" name="Line 758">
              <a:extLst>
                <a:ext uri="{FF2B5EF4-FFF2-40B4-BE49-F238E27FC236}">
                  <a16:creationId xmlns:a16="http://schemas.microsoft.com/office/drawing/2014/main" id="{E0EFF9EC-A7A7-462C-ADF1-5521A68C07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57" y="3378"/>
              <a:ext cx="13" cy="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7" name="Freeform 759">
              <a:extLst>
                <a:ext uri="{FF2B5EF4-FFF2-40B4-BE49-F238E27FC236}">
                  <a16:creationId xmlns:a16="http://schemas.microsoft.com/office/drawing/2014/main" id="{4DAAB842-6C64-4E4B-B77F-DAE0C5F0E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3664"/>
              <a:ext cx="64" cy="53"/>
            </a:xfrm>
            <a:custGeom>
              <a:avLst/>
              <a:gdLst>
                <a:gd name="T0" fmla="*/ 42 w 58"/>
                <a:gd name="T1" fmla="*/ 2 h 45"/>
                <a:gd name="T2" fmla="*/ 57 w 58"/>
                <a:gd name="T3" fmla="*/ 40 h 45"/>
                <a:gd name="T4" fmla="*/ 22 w 58"/>
                <a:gd name="T5" fmla="*/ 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1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8" name="Freeform 760">
              <a:extLst>
                <a:ext uri="{FF2B5EF4-FFF2-40B4-BE49-F238E27FC236}">
                  <a16:creationId xmlns:a16="http://schemas.microsoft.com/office/drawing/2014/main" id="{D865A485-9893-4EDC-AA57-7B875D9B9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3692"/>
              <a:ext cx="22" cy="30"/>
            </a:xfrm>
            <a:custGeom>
              <a:avLst/>
              <a:gdLst>
                <a:gd name="T0" fmla="*/ 4 w 20"/>
                <a:gd name="T1" fmla="*/ 43 h 25"/>
                <a:gd name="T2" fmla="*/ 26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9" name="Freeform 761">
              <a:extLst>
                <a:ext uri="{FF2B5EF4-FFF2-40B4-BE49-F238E27FC236}">
                  <a16:creationId xmlns:a16="http://schemas.microsoft.com/office/drawing/2014/main" id="{A57D945D-8557-4F6A-A555-2F5CC4F85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3479"/>
              <a:ext cx="35" cy="34"/>
            </a:xfrm>
            <a:custGeom>
              <a:avLst/>
              <a:gdLst>
                <a:gd name="T0" fmla="*/ 43 w 31"/>
                <a:gd name="T1" fmla="*/ 27 h 29"/>
                <a:gd name="T2" fmla="*/ 36 w 31"/>
                <a:gd name="T3" fmla="*/ 47 h 29"/>
                <a:gd name="T4" fmla="*/ 12 w 31"/>
                <a:gd name="T5" fmla="*/ 2 h 29"/>
                <a:gd name="T6" fmla="*/ 37 w 31"/>
                <a:gd name="T7" fmla="*/ 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5" y="29"/>
                  </a:cubicBezTo>
                  <a:cubicBezTo>
                    <a:pt x="7" y="27"/>
                    <a:pt x="0" y="18"/>
                    <a:pt x="9" y="2"/>
                  </a:cubicBezTo>
                  <a:cubicBezTo>
                    <a:pt x="22" y="0"/>
                    <a:pt x="22" y="7"/>
                    <a:pt x="26" y="1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0" name="Freeform 762">
              <a:extLst>
                <a:ext uri="{FF2B5EF4-FFF2-40B4-BE49-F238E27FC236}">
                  <a16:creationId xmlns:a16="http://schemas.microsoft.com/office/drawing/2014/main" id="{B3B15499-63ED-4551-8DC1-2A7B9A80A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3518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2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1" name="Freeform 763">
              <a:extLst>
                <a:ext uri="{FF2B5EF4-FFF2-40B4-BE49-F238E27FC236}">
                  <a16:creationId xmlns:a16="http://schemas.microsoft.com/office/drawing/2014/main" id="{247BAE9C-1EA1-473D-9BE3-4641CF453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3374"/>
              <a:ext cx="13" cy="17"/>
            </a:xfrm>
            <a:custGeom>
              <a:avLst/>
              <a:gdLst>
                <a:gd name="T0" fmla="*/ 0 w 12"/>
                <a:gd name="T1" fmla="*/ 22 h 15"/>
                <a:gd name="T2" fmla="*/ 15 w 1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cubicBezTo>
                    <a:pt x="4" y="10"/>
                    <a:pt x="8" y="5"/>
                    <a:pt x="12" y="0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2" name="Freeform 764">
              <a:extLst>
                <a:ext uri="{FF2B5EF4-FFF2-40B4-BE49-F238E27FC236}">
                  <a16:creationId xmlns:a16="http://schemas.microsoft.com/office/drawing/2014/main" id="{01CFCA76-DF79-4343-98B1-38F414EBA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797"/>
              <a:ext cx="170" cy="176"/>
            </a:xfrm>
            <a:custGeom>
              <a:avLst/>
              <a:gdLst>
                <a:gd name="T0" fmla="*/ 42 w 153"/>
                <a:gd name="T1" fmla="*/ 45 h 149"/>
                <a:gd name="T2" fmla="*/ 9 w 153"/>
                <a:gd name="T3" fmla="*/ 171 h 149"/>
                <a:gd name="T4" fmla="*/ 47 w 153"/>
                <a:gd name="T5" fmla="*/ 229 h 149"/>
                <a:gd name="T6" fmla="*/ 152 w 153"/>
                <a:gd name="T7" fmla="*/ 226 h 149"/>
                <a:gd name="T8" fmla="*/ 209 w 153"/>
                <a:gd name="T9" fmla="*/ 144 h 149"/>
                <a:gd name="T10" fmla="*/ 210 w 153"/>
                <a:gd name="T11" fmla="*/ 124 h 149"/>
                <a:gd name="T12" fmla="*/ 204 w 153"/>
                <a:gd name="T13" fmla="*/ 93 h 149"/>
                <a:gd name="T14" fmla="*/ 207 w 153"/>
                <a:gd name="T15" fmla="*/ 91 h 149"/>
                <a:gd name="T16" fmla="*/ 159 w 153"/>
                <a:gd name="T17" fmla="*/ 17 h 149"/>
                <a:gd name="T18" fmla="*/ 42 w 153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" h="149">
                  <a:moveTo>
                    <a:pt x="31" y="27"/>
                  </a:moveTo>
                  <a:cubicBezTo>
                    <a:pt x="9" y="46"/>
                    <a:pt x="0" y="75"/>
                    <a:pt x="6" y="104"/>
                  </a:cubicBezTo>
                  <a:cubicBezTo>
                    <a:pt x="9" y="120"/>
                    <a:pt x="20" y="133"/>
                    <a:pt x="34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6" y="109"/>
                    <a:pt x="152" y="87"/>
                  </a:cubicBezTo>
                  <a:cubicBezTo>
                    <a:pt x="153" y="83"/>
                    <a:pt x="153" y="79"/>
                    <a:pt x="153" y="75"/>
                  </a:cubicBezTo>
                  <a:cubicBezTo>
                    <a:pt x="153" y="68"/>
                    <a:pt x="152" y="62"/>
                    <a:pt x="149" y="57"/>
                  </a:cubicBezTo>
                  <a:cubicBezTo>
                    <a:pt x="149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6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3" name="Freeform 765">
              <a:extLst>
                <a:ext uri="{FF2B5EF4-FFF2-40B4-BE49-F238E27FC236}">
                  <a16:creationId xmlns:a16="http://schemas.microsoft.com/office/drawing/2014/main" id="{31B162C8-2F9F-412F-BBFF-D5C45312C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3806"/>
              <a:ext cx="66" cy="102"/>
            </a:xfrm>
            <a:custGeom>
              <a:avLst/>
              <a:gdLst>
                <a:gd name="T0" fmla="*/ 83 w 59"/>
                <a:gd name="T1" fmla="*/ 84 h 86"/>
                <a:gd name="T2" fmla="*/ 29 w 59"/>
                <a:gd name="T3" fmla="*/ 98 h 86"/>
                <a:gd name="T4" fmla="*/ 50 w 59"/>
                <a:gd name="T5" fmla="*/ 120 h 86"/>
                <a:gd name="T6" fmla="*/ 39 w 5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86">
                  <a:moveTo>
                    <a:pt x="59" y="51"/>
                  </a:moveTo>
                  <a:cubicBezTo>
                    <a:pt x="46" y="49"/>
                    <a:pt x="31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4" name="Freeform 766">
              <a:extLst>
                <a:ext uri="{FF2B5EF4-FFF2-40B4-BE49-F238E27FC236}">
                  <a16:creationId xmlns:a16="http://schemas.microsoft.com/office/drawing/2014/main" id="{3D5BC9C0-D273-4B50-8C96-1AD8021ED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3808"/>
              <a:ext cx="91" cy="121"/>
            </a:xfrm>
            <a:custGeom>
              <a:avLst/>
              <a:gdLst>
                <a:gd name="T0" fmla="*/ 94 w 82"/>
                <a:gd name="T1" fmla="*/ 62 h 102"/>
                <a:gd name="T2" fmla="*/ 94 w 82"/>
                <a:gd name="T3" fmla="*/ 89 h 102"/>
                <a:gd name="T4" fmla="*/ 61 w 82"/>
                <a:gd name="T5" fmla="*/ 2 h 102"/>
                <a:gd name="T6" fmla="*/ 51 w 82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02">
                  <a:moveTo>
                    <a:pt x="69" y="37"/>
                  </a:moveTo>
                  <a:cubicBezTo>
                    <a:pt x="0" y="0"/>
                    <a:pt x="28" y="102"/>
                    <a:pt x="69" y="53"/>
                  </a:cubicBezTo>
                  <a:cubicBezTo>
                    <a:pt x="82" y="36"/>
                    <a:pt x="70" y="4"/>
                    <a:pt x="45" y="2"/>
                  </a:cubicBezTo>
                  <a:cubicBezTo>
                    <a:pt x="16" y="1"/>
                    <a:pt x="1" y="48"/>
                    <a:pt x="37" y="5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5" name="Freeform 767">
              <a:extLst>
                <a:ext uri="{FF2B5EF4-FFF2-40B4-BE49-F238E27FC236}">
                  <a16:creationId xmlns:a16="http://schemas.microsoft.com/office/drawing/2014/main" id="{11399036-0A14-42E9-ADD9-B12F2D88C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3882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0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6" y="4"/>
                  </a:cubicBezTo>
                  <a:cubicBezTo>
                    <a:pt x="62" y="0"/>
                    <a:pt x="59" y="2"/>
                    <a:pt x="60" y="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6" name="Freeform 768">
              <a:extLst>
                <a:ext uri="{FF2B5EF4-FFF2-40B4-BE49-F238E27FC236}">
                  <a16:creationId xmlns:a16="http://schemas.microsoft.com/office/drawing/2014/main" id="{D4892575-11CC-49B2-8816-17A5C973C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3915"/>
              <a:ext cx="22" cy="5"/>
            </a:xfrm>
            <a:custGeom>
              <a:avLst/>
              <a:gdLst>
                <a:gd name="T0" fmla="*/ 0 w 20"/>
                <a:gd name="T1" fmla="*/ 0 h 4"/>
                <a:gd name="T2" fmla="*/ 26 w 20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7" name="Freeform 769">
              <a:extLst>
                <a:ext uri="{FF2B5EF4-FFF2-40B4-BE49-F238E27FC236}">
                  <a16:creationId xmlns:a16="http://schemas.microsoft.com/office/drawing/2014/main" id="{6ED404AB-F68D-423C-A1DE-C646625D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5" y="3906"/>
              <a:ext cx="175" cy="124"/>
            </a:xfrm>
            <a:custGeom>
              <a:avLst/>
              <a:gdLst>
                <a:gd name="T0" fmla="*/ 92 w 158"/>
                <a:gd name="T1" fmla="*/ 26 h 105"/>
                <a:gd name="T2" fmla="*/ 86 w 158"/>
                <a:gd name="T3" fmla="*/ 35 h 105"/>
                <a:gd name="T4" fmla="*/ 59 w 158"/>
                <a:gd name="T5" fmla="*/ 33 h 105"/>
                <a:gd name="T6" fmla="*/ 4 w 158"/>
                <a:gd name="T7" fmla="*/ 118 h 105"/>
                <a:gd name="T8" fmla="*/ 20 w 158"/>
                <a:gd name="T9" fmla="*/ 172 h 105"/>
                <a:gd name="T10" fmla="*/ 194 w 158"/>
                <a:gd name="T11" fmla="*/ 172 h 105"/>
                <a:gd name="T12" fmla="*/ 185 w 158"/>
                <a:gd name="T13" fmla="*/ 39 h 105"/>
                <a:gd name="T14" fmla="*/ 92 w 158"/>
                <a:gd name="T15" fmla="*/ 26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8" y="16"/>
                  </a:moveTo>
                  <a:cubicBezTo>
                    <a:pt x="66" y="18"/>
                    <a:pt x="65" y="19"/>
                    <a:pt x="63" y="21"/>
                  </a:cubicBezTo>
                  <a:cubicBezTo>
                    <a:pt x="57" y="19"/>
                    <a:pt x="50" y="18"/>
                    <a:pt x="43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5" y="84"/>
                    <a:pt x="9" y="95"/>
                    <a:pt x="14" y="105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19" y="3"/>
                    <a:pt x="89" y="0"/>
                    <a:pt x="68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8" name="Freeform 770">
              <a:extLst>
                <a:ext uri="{FF2B5EF4-FFF2-40B4-BE49-F238E27FC236}">
                  <a16:creationId xmlns:a16="http://schemas.microsoft.com/office/drawing/2014/main" id="{8CB610DE-C562-42FC-8B9B-C9D4497D3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3897"/>
              <a:ext cx="217" cy="133"/>
            </a:xfrm>
            <a:custGeom>
              <a:avLst/>
              <a:gdLst>
                <a:gd name="T0" fmla="*/ 155 w 195"/>
                <a:gd name="T1" fmla="*/ 1 h 112"/>
                <a:gd name="T2" fmla="*/ 112 w 195"/>
                <a:gd name="T3" fmla="*/ 12 h 112"/>
                <a:gd name="T4" fmla="*/ 98 w 195"/>
                <a:gd name="T5" fmla="*/ 14 h 112"/>
                <a:gd name="T6" fmla="*/ 0 w 195"/>
                <a:gd name="T7" fmla="*/ 143 h 112"/>
                <a:gd name="T8" fmla="*/ 0 w 195"/>
                <a:gd name="T9" fmla="*/ 144 h 112"/>
                <a:gd name="T10" fmla="*/ 8 w 195"/>
                <a:gd name="T11" fmla="*/ 188 h 112"/>
                <a:gd name="T12" fmla="*/ 246 w 195"/>
                <a:gd name="T13" fmla="*/ 188 h 112"/>
                <a:gd name="T14" fmla="*/ 257 w 195"/>
                <a:gd name="T15" fmla="*/ 81 h 112"/>
                <a:gd name="T16" fmla="*/ 155 w 195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5" h="112">
                  <a:moveTo>
                    <a:pt x="112" y="1"/>
                  </a:moveTo>
                  <a:cubicBezTo>
                    <a:pt x="101" y="0"/>
                    <a:pt x="91" y="2"/>
                    <a:pt x="82" y="7"/>
                  </a:cubicBezTo>
                  <a:cubicBezTo>
                    <a:pt x="79" y="8"/>
                    <a:pt x="75" y="8"/>
                    <a:pt x="71" y="8"/>
                  </a:cubicBezTo>
                  <a:cubicBezTo>
                    <a:pt x="30" y="16"/>
                    <a:pt x="1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2" y="104"/>
                    <a:pt x="5" y="112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92" y="92"/>
                    <a:pt x="195" y="69"/>
                    <a:pt x="187" y="48"/>
                  </a:cubicBezTo>
                  <a:cubicBezTo>
                    <a:pt x="180" y="30"/>
                    <a:pt x="161" y="7"/>
                    <a:pt x="112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19" name="Freeform 771">
              <a:extLst>
                <a:ext uri="{FF2B5EF4-FFF2-40B4-BE49-F238E27FC236}">
                  <a16:creationId xmlns:a16="http://schemas.microsoft.com/office/drawing/2014/main" id="{2E5506AD-CC49-4CDD-BA5E-554A65A971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9" y="3920"/>
              <a:ext cx="122" cy="110"/>
            </a:xfrm>
            <a:custGeom>
              <a:avLst/>
              <a:gdLst>
                <a:gd name="T0" fmla="*/ 124 w 110"/>
                <a:gd name="T1" fmla="*/ 125 h 93"/>
                <a:gd name="T2" fmla="*/ 129 w 110"/>
                <a:gd name="T3" fmla="*/ 109 h 93"/>
                <a:gd name="T4" fmla="*/ 124 w 110"/>
                <a:gd name="T5" fmla="*/ 125 h 93"/>
                <a:gd name="T6" fmla="*/ 115 w 110"/>
                <a:gd name="T7" fmla="*/ 25 h 93"/>
                <a:gd name="T8" fmla="*/ 47 w 110"/>
                <a:gd name="T9" fmla="*/ 9 h 93"/>
                <a:gd name="T10" fmla="*/ 0 w 110"/>
                <a:gd name="T11" fmla="*/ 82 h 93"/>
                <a:gd name="T12" fmla="*/ 0 w 110"/>
                <a:gd name="T13" fmla="*/ 93 h 93"/>
                <a:gd name="T14" fmla="*/ 8 w 110"/>
                <a:gd name="T15" fmla="*/ 130 h 93"/>
                <a:gd name="T16" fmla="*/ 4 w 110"/>
                <a:gd name="T17" fmla="*/ 147 h 93"/>
                <a:gd name="T18" fmla="*/ 4 w 110"/>
                <a:gd name="T19" fmla="*/ 154 h 93"/>
                <a:gd name="T20" fmla="*/ 140 w 110"/>
                <a:gd name="T21" fmla="*/ 154 h 93"/>
                <a:gd name="T22" fmla="*/ 135 w 110"/>
                <a:gd name="T23" fmla="*/ 53 h 93"/>
                <a:gd name="T24" fmla="*/ 115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1" y="76"/>
                  </a:moveTo>
                  <a:cubicBezTo>
                    <a:pt x="93" y="73"/>
                    <a:pt x="94" y="70"/>
                    <a:pt x="95" y="66"/>
                  </a:cubicBezTo>
                  <a:cubicBezTo>
                    <a:pt x="94" y="69"/>
                    <a:pt x="93" y="73"/>
                    <a:pt x="91" y="76"/>
                  </a:cubicBezTo>
                  <a:moveTo>
                    <a:pt x="85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0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5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1" y="19"/>
                    <a:pt x="85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0" name="Freeform 772">
              <a:extLst>
                <a:ext uri="{FF2B5EF4-FFF2-40B4-BE49-F238E27FC236}">
                  <a16:creationId xmlns:a16="http://schemas.microsoft.com/office/drawing/2014/main" id="{3BDA3922-4F31-41FA-9E46-543074A77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3959"/>
              <a:ext cx="8" cy="11"/>
            </a:xfrm>
            <a:custGeom>
              <a:avLst/>
              <a:gdLst>
                <a:gd name="T0" fmla="*/ 0 w 7"/>
                <a:gd name="T1" fmla="*/ 1 h 9"/>
                <a:gd name="T2" fmla="*/ 7 w 7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1"/>
                  </a:moveTo>
                  <a:cubicBezTo>
                    <a:pt x="7" y="0"/>
                    <a:pt x="7" y="4"/>
                    <a:pt x="4" y="9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1" name="Freeform 773">
              <a:extLst>
                <a:ext uri="{FF2B5EF4-FFF2-40B4-BE49-F238E27FC236}">
                  <a16:creationId xmlns:a16="http://schemas.microsoft.com/office/drawing/2014/main" id="{42C1EF85-7D08-4BB6-914F-FFB13DA62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3825"/>
              <a:ext cx="2" cy="7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2" name="Freeform 774">
              <a:extLst>
                <a:ext uri="{FF2B5EF4-FFF2-40B4-BE49-F238E27FC236}">
                  <a16:creationId xmlns:a16="http://schemas.microsoft.com/office/drawing/2014/main" id="{F239E9E6-FA02-45BC-88E2-FED4BB630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897"/>
              <a:ext cx="17" cy="11"/>
            </a:xfrm>
            <a:custGeom>
              <a:avLst/>
              <a:gdLst>
                <a:gd name="T0" fmla="*/ 0 w 15"/>
                <a:gd name="T1" fmla="*/ 16 h 9"/>
                <a:gd name="T2" fmla="*/ 22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3" name="Freeform 775">
              <a:extLst>
                <a:ext uri="{FF2B5EF4-FFF2-40B4-BE49-F238E27FC236}">
                  <a16:creationId xmlns:a16="http://schemas.microsoft.com/office/drawing/2014/main" id="{5FF5C785-6887-46E9-B136-EBF421FBD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3877"/>
              <a:ext cx="18" cy="16"/>
            </a:xfrm>
            <a:custGeom>
              <a:avLst/>
              <a:gdLst>
                <a:gd name="T0" fmla="*/ 2 w 16"/>
                <a:gd name="T1" fmla="*/ 21 h 13"/>
                <a:gd name="T2" fmla="*/ 2 w 16"/>
                <a:gd name="T3" fmla="*/ 7 h 13"/>
                <a:gd name="T4" fmla="*/ 23 w 16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4" name="Freeform 776">
              <a:extLst>
                <a:ext uri="{FF2B5EF4-FFF2-40B4-BE49-F238E27FC236}">
                  <a16:creationId xmlns:a16="http://schemas.microsoft.com/office/drawing/2014/main" id="{24D57B19-C89E-4897-818B-9F385822B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3819"/>
              <a:ext cx="10" cy="6"/>
            </a:xfrm>
            <a:custGeom>
              <a:avLst/>
              <a:gdLst>
                <a:gd name="T0" fmla="*/ 4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5" name="Freeform 777">
              <a:extLst>
                <a:ext uri="{FF2B5EF4-FFF2-40B4-BE49-F238E27FC236}">
                  <a16:creationId xmlns:a16="http://schemas.microsoft.com/office/drawing/2014/main" id="{2A6DB1A5-6B28-4A02-86A2-8572208F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3493"/>
              <a:ext cx="54" cy="58"/>
            </a:xfrm>
            <a:custGeom>
              <a:avLst/>
              <a:gdLst>
                <a:gd name="T0" fmla="*/ 36 w 49"/>
                <a:gd name="T1" fmla="*/ 24 h 49"/>
                <a:gd name="T2" fmla="*/ 62 w 49"/>
                <a:gd name="T3" fmla="*/ 44 h 49"/>
                <a:gd name="T4" fmla="*/ 24 w 49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49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6" name="Freeform 778">
              <a:extLst>
                <a:ext uri="{FF2B5EF4-FFF2-40B4-BE49-F238E27FC236}">
                  <a16:creationId xmlns:a16="http://schemas.microsoft.com/office/drawing/2014/main" id="{C7B6303F-C35D-421B-AED9-02676DDE4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3518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1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7" name="Freeform 779">
              <a:extLst>
                <a:ext uri="{FF2B5EF4-FFF2-40B4-BE49-F238E27FC236}">
                  <a16:creationId xmlns:a16="http://schemas.microsoft.com/office/drawing/2014/main" id="{109BFF08-CF4D-4B19-B7CB-B76730A78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3724"/>
              <a:ext cx="8" cy="13"/>
            </a:xfrm>
            <a:custGeom>
              <a:avLst/>
              <a:gdLst>
                <a:gd name="T0" fmla="*/ 0 w 7"/>
                <a:gd name="T1" fmla="*/ 18 h 11"/>
                <a:gd name="T2" fmla="*/ 1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4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8" name="Freeform 780">
              <a:extLst>
                <a:ext uri="{FF2B5EF4-FFF2-40B4-BE49-F238E27FC236}">
                  <a16:creationId xmlns:a16="http://schemas.microsoft.com/office/drawing/2014/main" id="{271B01D9-5DFB-43D9-A8BF-E0967FF8F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3934"/>
              <a:ext cx="101" cy="96"/>
            </a:xfrm>
            <a:custGeom>
              <a:avLst/>
              <a:gdLst>
                <a:gd name="T0" fmla="*/ 23 w 91"/>
                <a:gd name="T1" fmla="*/ 32 h 81"/>
                <a:gd name="T2" fmla="*/ 4 w 91"/>
                <a:gd name="T3" fmla="*/ 97 h 81"/>
                <a:gd name="T4" fmla="*/ 24 w 91"/>
                <a:gd name="T5" fmla="*/ 135 h 81"/>
                <a:gd name="T6" fmla="*/ 97 w 91"/>
                <a:gd name="T7" fmla="*/ 135 h 81"/>
                <a:gd name="T8" fmla="*/ 104 w 91"/>
                <a:gd name="T9" fmla="*/ 124 h 81"/>
                <a:gd name="T10" fmla="*/ 104 w 91"/>
                <a:gd name="T11" fmla="*/ 45 h 81"/>
                <a:gd name="T12" fmla="*/ 23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7" y="19"/>
                  </a:moveTo>
                  <a:cubicBezTo>
                    <a:pt x="5" y="28"/>
                    <a:pt x="0" y="44"/>
                    <a:pt x="4" y="58"/>
                  </a:cubicBezTo>
                  <a:cubicBezTo>
                    <a:pt x="8" y="69"/>
                    <a:pt x="13" y="76"/>
                    <a:pt x="18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7" y="75"/>
                  </a:cubicBezTo>
                  <a:cubicBezTo>
                    <a:pt x="90" y="62"/>
                    <a:pt x="91" y="41"/>
                    <a:pt x="77" y="27"/>
                  </a:cubicBezTo>
                  <a:cubicBezTo>
                    <a:pt x="50" y="0"/>
                    <a:pt x="25" y="14"/>
                    <a:pt x="17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29" name="Freeform 781">
              <a:extLst>
                <a:ext uri="{FF2B5EF4-FFF2-40B4-BE49-F238E27FC236}">
                  <a16:creationId xmlns:a16="http://schemas.microsoft.com/office/drawing/2014/main" id="{634CDF7E-E5DC-4D72-A0A5-353700F1FD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20" y="3826"/>
              <a:ext cx="109" cy="116"/>
            </a:xfrm>
            <a:custGeom>
              <a:avLst/>
              <a:gdLst>
                <a:gd name="T0" fmla="*/ 73 w 98"/>
                <a:gd name="T1" fmla="*/ 45 h 98"/>
                <a:gd name="T2" fmla="*/ 81 w 98"/>
                <a:gd name="T3" fmla="*/ 51 h 98"/>
                <a:gd name="T4" fmla="*/ 73 w 98"/>
                <a:gd name="T5" fmla="*/ 45 h 98"/>
                <a:gd name="T6" fmla="*/ 37 w 98"/>
                <a:gd name="T7" fmla="*/ 18 h 98"/>
                <a:gd name="T8" fmla="*/ 3 w 98"/>
                <a:gd name="T9" fmla="*/ 98 h 98"/>
                <a:gd name="T10" fmla="*/ 47 w 98"/>
                <a:gd name="T11" fmla="*/ 154 h 98"/>
                <a:gd name="T12" fmla="*/ 106 w 98"/>
                <a:gd name="T13" fmla="*/ 120 h 98"/>
                <a:gd name="T14" fmla="*/ 128 w 98"/>
                <a:gd name="T15" fmla="*/ 98 h 98"/>
                <a:gd name="T16" fmla="*/ 135 w 98"/>
                <a:gd name="T17" fmla="*/ 66 h 98"/>
                <a:gd name="T18" fmla="*/ 113 w 98"/>
                <a:gd name="T19" fmla="*/ 18 h 98"/>
                <a:gd name="T20" fmla="*/ 37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3" y="27"/>
                  </a:moveTo>
                  <a:cubicBezTo>
                    <a:pt x="55" y="28"/>
                    <a:pt x="57" y="29"/>
                    <a:pt x="59" y="30"/>
                  </a:cubicBezTo>
                  <a:cubicBezTo>
                    <a:pt x="57" y="29"/>
                    <a:pt x="55" y="28"/>
                    <a:pt x="53" y="27"/>
                  </a:cubicBezTo>
                  <a:moveTo>
                    <a:pt x="27" y="11"/>
                  </a:moveTo>
                  <a:cubicBezTo>
                    <a:pt x="10" y="22"/>
                    <a:pt x="0" y="41"/>
                    <a:pt x="3" y="59"/>
                  </a:cubicBezTo>
                  <a:cubicBezTo>
                    <a:pt x="5" y="75"/>
                    <a:pt x="17" y="88"/>
                    <a:pt x="34" y="93"/>
                  </a:cubicBezTo>
                  <a:cubicBezTo>
                    <a:pt x="51" y="98"/>
                    <a:pt x="69" y="89"/>
                    <a:pt x="76" y="72"/>
                  </a:cubicBezTo>
                  <a:cubicBezTo>
                    <a:pt x="82" y="69"/>
                    <a:pt x="88" y="65"/>
                    <a:pt x="93" y="59"/>
                  </a:cubicBezTo>
                  <a:cubicBezTo>
                    <a:pt x="97" y="53"/>
                    <a:pt x="98" y="46"/>
                    <a:pt x="98" y="40"/>
                  </a:cubicBezTo>
                  <a:cubicBezTo>
                    <a:pt x="98" y="29"/>
                    <a:pt x="93" y="18"/>
                    <a:pt x="83" y="11"/>
                  </a:cubicBezTo>
                  <a:cubicBezTo>
                    <a:pt x="67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0" name="Freeform 782">
              <a:extLst>
                <a:ext uri="{FF2B5EF4-FFF2-40B4-BE49-F238E27FC236}">
                  <a16:creationId xmlns:a16="http://schemas.microsoft.com/office/drawing/2014/main" id="{17C889BE-7E98-4662-9B3C-CA19AD194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703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1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1" name="Freeform 783">
              <a:extLst>
                <a:ext uri="{FF2B5EF4-FFF2-40B4-BE49-F238E27FC236}">
                  <a16:creationId xmlns:a16="http://schemas.microsoft.com/office/drawing/2014/main" id="{369FB159-714C-48DC-A2AE-5B368299B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3499"/>
              <a:ext cx="24" cy="16"/>
            </a:xfrm>
            <a:custGeom>
              <a:avLst/>
              <a:gdLst>
                <a:gd name="T0" fmla="*/ 1 w 21"/>
                <a:gd name="T1" fmla="*/ 2 h 13"/>
                <a:gd name="T2" fmla="*/ 3 w 21"/>
                <a:gd name="T3" fmla="*/ 21 h 13"/>
                <a:gd name="T4" fmla="*/ 29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3" y="11"/>
                  </a:cubicBezTo>
                  <a:cubicBezTo>
                    <a:pt x="14" y="13"/>
                    <a:pt x="21" y="9"/>
                    <a:pt x="1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2" name="Freeform 784">
              <a:extLst>
                <a:ext uri="{FF2B5EF4-FFF2-40B4-BE49-F238E27FC236}">
                  <a16:creationId xmlns:a16="http://schemas.microsoft.com/office/drawing/2014/main" id="{9DF4BCEF-A816-4AA2-9187-2A566C36E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" y="3527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3" name="Freeform 785">
              <a:extLst>
                <a:ext uri="{FF2B5EF4-FFF2-40B4-BE49-F238E27FC236}">
                  <a16:creationId xmlns:a16="http://schemas.microsoft.com/office/drawing/2014/main" id="{2541F62B-BAA8-489C-A678-4444E4C10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3666"/>
              <a:ext cx="25" cy="23"/>
            </a:xfrm>
            <a:custGeom>
              <a:avLst/>
              <a:gdLst>
                <a:gd name="T0" fmla="*/ 13 w 22"/>
                <a:gd name="T1" fmla="*/ 30 h 19"/>
                <a:gd name="T2" fmla="*/ 2 w 22"/>
                <a:gd name="T3" fmla="*/ 30 h 19"/>
                <a:gd name="T4" fmla="*/ 32 w 22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9" y="17"/>
                  </a:moveTo>
                  <a:cubicBezTo>
                    <a:pt x="6" y="19"/>
                    <a:pt x="4" y="19"/>
                    <a:pt x="2" y="17"/>
                  </a:cubicBezTo>
                  <a:cubicBezTo>
                    <a:pt x="0" y="4"/>
                    <a:pt x="10" y="0"/>
                    <a:pt x="22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4" name="Freeform 786">
              <a:extLst>
                <a:ext uri="{FF2B5EF4-FFF2-40B4-BE49-F238E27FC236}">
                  <a16:creationId xmlns:a16="http://schemas.microsoft.com/office/drawing/2014/main" id="{D31A8BA9-921A-4CFF-A4AD-22FDDFE6C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3708"/>
              <a:ext cx="6" cy="6"/>
            </a:xfrm>
            <a:custGeom>
              <a:avLst/>
              <a:gdLst>
                <a:gd name="T0" fmla="*/ 6 w 6"/>
                <a:gd name="T1" fmla="*/ 8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5" name="Freeform 787">
              <a:extLst>
                <a:ext uri="{FF2B5EF4-FFF2-40B4-BE49-F238E27FC236}">
                  <a16:creationId xmlns:a16="http://schemas.microsoft.com/office/drawing/2014/main" id="{5B6A8299-04C9-463B-8D57-1E411360B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3825"/>
              <a:ext cx="22" cy="30"/>
            </a:xfrm>
            <a:custGeom>
              <a:avLst/>
              <a:gdLst>
                <a:gd name="T0" fmla="*/ 26 w 20"/>
                <a:gd name="T1" fmla="*/ 43 h 25"/>
                <a:gd name="T2" fmla="*/ 0 w 20"/>
                <a:gd name="T3" fmla="*/ 12 h 25"/>
                <a:gd name="T4" fmla="*/ 21 w 20"/>
                <a:gd name="T5" fmla="*/ 1 h 25"/>
                <a:gd name="T6" fmla="*/ 21 w 20"/>
                <a:gd name="T7" fmla="*/ 1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5" y="1"/>
                    <a:pt x="7" y="0"/>
                    <a:pt x="15" y="1"/>
                  </a:cubicBezTo>
                  <a:cubicBezTo>
                    <a:pt x="18" y="3"/>
                    <a:pt x="18" y="5"/>
                    <a:pt x="15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6" name="Freeform 788">
              <a:extLst>
                <a:ext uri="{FF2B5EF4-FFF2-40B4-BE49-F238E27FC236}">
                  <a16:creationId xmlns:a16="http://schemas.microsoft.com/office/drawing/2014/main" id="{5419845A-C6B6-46FB-8CE5-65CFACD04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3773"/>
              <a:ext cx="7" cy="6"/>
            </a:xfrm>
            <a:custGeom>
              <a:avLst/>
              <a:gdLst>
                <a:gd name="T0" fmla="*/ 0 w 7"/>
                <a:gd name="T1" fmla="*/ 8 h 5"/>
                <a:gd name="T2" fmla="*/ 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7" name="Freeform 789">
              <a:extLst>
                <a:ext uri="{FF2B5EF4-FFF2-40B4-BE49-F238E27FC236}">
                  <a16:creationId xmlns:a16="http://schemas.microsoft.com/office/drawing/2014/main" id="{692D68E3-3DAB-4E52-8868-30A88DD9B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" y="3923"/>
              <a:ext cx="126" cy="107"/>
            </a:xfrm>
            <a:custGeom>
              <a:avLst/>
              <a:gdLst>
                <a:gd name="T0" fmla="*/ 125 w 113"/>
                <a:gd name="T1" fmla="*/ 20 h 90"/>
                <a:gd name="T2" fmla="*/ 9 w 113"/>
                <a:gd name="T3" fmla="*/ 76 h 90"/>
                <a:gd name="T4" fmla="*/ 16 w 113"/>
                <a:gd name="T5" fmla="*/ 137 h 90"/>
                <a:gd name="T6" fmla="*/ 31 w 113"/>
                <a:gd name="T7" fmla="*/ 151 h 90"/>
                <a:gd name="T8" fmla="*/ 105 w 113"/>
                <a:gd name="T9" fmla="*/ 151 h 90"/>
                <a:gd name="T10" fmla="*/ 112 w 113"/>
                <a:gd name="T11" fmla="*/ 144 h 90"/>
                <a:gd name="T12" fmla="*/ 123 w 113"/>
                <a:gd name="T13" fmla="*/ 130 h 90"/>
                <a:gd name="T14" fmla="*/ 154 w 113"/>
                <a:gd name="T15" fmla="*/ 95 h 90"/>
                <a:gd name="T16" fmla="*/ 156 w 113"/>
                <a:gd name="T17" fmla="*/ 76 h 90"/>
                <a:gd name="T18" fmla="*/ 125 w 113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90">
                  <a:moveTo>
                    <a:pt x="90" y="12"/>
                  </a:moveTo>
                  <a:cubicBezTo>
                    <a:pt x="56" y="0"/>
                    <a:pt x="19" y="14"/>
                    <a:pt x="6" y="45"/>
                  </a:cubicBezTo>
                  <a:cubicBezTo>
                    <a:pt x="0" y="57"/>
                    <a:pt x="3" y="72"/>
                    <a:pt x="12" y="82"/>
                  </a:cubicBezTo>
                  <a:cubicBezTo>
                    <a:pt x="15" y="85"/>
                    <a:pt x="18" y="88"/>
                    <a:pt x="22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7" y="89"/>
                    <a:pt x="79" y="87"/>
                    <a:pt x="81" y="86"/>
                  </a:cubicBezTo>
                  <a:cubicBezTo>
                    <a:pt x="84" y="84"/>
                    <a:pt x="86" y="81"/>
                    <a:pt x="89" y="77"/>
                  </a:cubicBezTo>
                  <a:cubicBezTo>
                    <a:pt x="99" y="74"/>
                    <a:pt x="107" y="67"/>
                    <a:pt x="111" y="56"/>
                  </a:cubicBezTo>
                  <a:cubicBezTo>
                    <a:pt x="112" y="52"/>
                    <a:pt x="113" y="48"/>
                    <a:pt x="113" y="45"/>
                  </a:cubicBezTo>
                  <a:cubicBezTo>
                    <a:pt x="113" y="30"/>
                    <a:pt x="104" y="17"/>
                    <a:pt x="90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8" name="Freeform 790">
              <a:extLst>
                <a:ext uri="{FF2B5EF4-FFF2-40B4-BE49-F238E27FC236}">
                  <a16:creationId xmlns:a16="http://schemas.microsoft.com/office/drawing/2014/main" id="{1905C2A0-4F74-4D62-B2DD-6BD29377B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3932"/>
              <a:ext cx="89" cy="94"/>
            </a:xfrm>
            <a:custGeom>
              <a:avLst/>
              <a:gdLst>
                <a:gd name="T0" fmla="*/ 24 w 80"/>
                <a:gd name="T1" fmla="*/ 21 h 80"/>
                <a:gd name="T2" fmla="*/ 18 w 80"/>
                <a:gd name="T3" fmla="*/ 29 h 80"/>
                <a:gd name="T4" fmla="*/ 18 w 80"/>
                <a:gd name="T5" fmla="*/ 108 h 80"/>
                <a:gd name="T6" fmla="*/ 86 w 80"/>
                <a:gd name="T7" fmla="*/ 108 h 80"/>
                <a:gd name="T8" fmla="*/ 92 w 80"/>
                <a:gd name="T9" fmla="*/ 101 h 80"/>
                <a:gd name="T10" fmla="*/ 90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0" y="31"/>
                    <a:pt x="0" y="53"/>
                    <a:pt x="13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6" y="13"/>
                  </a:cubicBezTo>
                  <a:cubicBezTo>
                    <a:pt x="53" y="0"/>
                    <a:pt x="31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9" name="Freeform 791">
              <a:extLst>
                <a:ext uri="{FF2B5EF4-FFF2-40B4-BE49-F238E27FC236}">
                  <a16:creationId xmlns:a16="http://schemas.microsoft.com/office/drawing/2014/main" id="{399A07F4-D703-414E-B432-61067C7EC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3857"/>
              <a:ext cx="22" cy="19"/>
            </a:xfrm>
            <a:custGeom>
              <a:avLst/>
              <a:gdLst>
                <a:gd name="T0" fmla="*/ 4 w 20"/>
                <a:gd name="T1" fmla="*/ 27 h 16"/>
                <a:gd name="T2" fmla="*/ 26 w 2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4" y="16"/>
                  </a:moveTo>
                  <a:cubicBezTo>
                    <a:pt x="0" y="4"/>
                    <a:pt x="9" y="0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0" name="Freeform 792">
              <a:extLst>
                <a:ext uri="{FF2B5EF4-FFF2-40B4-BE49-F238E27FC236}">
                  <a16:creationId xmlns:a16="http://schemas.microsoft.com/office/drawing/2014/main" id="{F243B374-2715-4BC8-8EB2-390174F09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3495"/>
              <a:ext cx="17" cy="15"/>
            </a:xfrm>
            <a:custGeom>
              <a:avLst/>
              <a:gdLst>
                <a:gd name="T0" fmla="*/ 1 w 15"/>
                <a:gd name="T1" fmla="*/ 0 h 13"/>
                <a:gd name="T2" fmla="*/ 8 w 15"/>
                <a:gd name="T3" fmla="*/ 20 h 13"/>
                <a:gd name="T4" fmla="*/ 22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5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1" name="Freeform 793">
              <a:extLst>
                <a:ext uri="{FF2B5EF4-FFF2-40B4-BE49-F238E27FC236}">
                  <a16:creationId xmlns:a16="http://schemas.microsoft.com/office/drawing/2014/main" id="{607C9E4A-61B5-4B55-9D2A-F872F2E08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3371"/>
              <a:ext cx="6" cy="9"/>
            </a:xfrm>
            <a:custGeom>
              <a:avLst/>
              <a:gdLst>
                <a:gd name="T0" fmla="*/ 0 w 5"/>
                <a:gd name="T1" fmla="*/ 15 h 7"/>
                <a:gd name="T2" fmla="*/ 8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1" y="5"/>
                    <a:pt x="3" y="2"/>
                    <a:pt x="5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2" name="Freeform 794">
              <a:extLst>
                <a:ext uri="{FF2B5EF4-FFF2-40B4-BE49-F238E27FC236}">
                  <a16:creationId xmlns:a16="http://schemas.microsoft.com/office/drawing/2014/main" id="{8AF03CDA-AA8E-49D9-8D9E-BC0C9F315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3382"/>
              <a:ext cx="11" cy="9"/>
            </a:xfrm>
            <a:custGeom>
              <a:avLst/>
              <a:gdLst>
                <a:gd name="T0" fmla="*/ 0 w 10"/>
                <a:gd name="T1" fmla="*/ 11 h 8"/>
                <a:gd name="T2" fmla="*/ 13 w 10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3" name="Freeform 795">
              <a:extLst>
                <a:ext uri="{FF2B5EF4-FFF2-40B4-BE49-F238E27FC236}">
                  <a16:creationId xmlns:a16="http://schemas.microsoft.com/office/drawing/2014/main" id="{2F5E3324-7B4C-41C0-B5B0-F3EF08EB1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3958"/>
              <a:ext cx="5" cy="4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0"/>
                    <a:pt x="4" y="0"/>
                    <a:pt x="5" y="2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4" name="Freeform 796">
              <a:extLst>
                <a:ext uri="{FF2B5EF4-FFF2-40B4-BE49-F238E27FC236}">
                  <a16:creationId xmlns:a16="http://schemas.microsoft.com/office/drawing/2014/main" id="{F0CBCEC5-DB05-48CD-A769-86EDBF64A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3838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1" y="4"/>
                    <a:pt x="5" y="5"/>
                    <a:pt x="1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5" name="Freeform 797">
              <a:extLst>
                <a:ext uri="{FF2B5EF4-FFF2-40B4-BE49-F238E27FC236}">
                  <a16:creationId xmlns:a16="http://schemas.microsoft.com/office/drawing/2014/main" id="{95D6AD43-C765-417B-A629-DF231DC80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3885"/>
              <a:ext cx="11" cy="9"/>
            </a:xfrm>
            <a:custGeom>
              <a:avLst/>
              <a:gdLst>
                <a:gd name="T0" fmla="*/ 0 w 10"/>
                <a:gd name="T1" fmla="*/ 5 h 7"/>
                <a:gd name="T2" fmla="*/ 13 w 1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9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6" name="Freeform 798">
              <a:extLst>
                <a:ext uri="{FF2B5EF4-FFF2-40B4-BE49-F238E27FC236}">
                  <a16:creationId xmlns:a16="http://schemas.microsoft.com/office/drawing/2014/main" id="{4589CEE4-39F1-4E17-878D-73E480550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3823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7" name="Freeform 799">
              <a:extLst>
                <a:ext uri="{FF2B5EF4-FFF2-40B4-BE49-F238E27FC236}">
                  <a16:creationId xmlns:a16="http://schemas.microsoft.com/office/drawing/2014/main" id="{1AE85561-E1C3-4B4D-AD3A-E60E12D2E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895"/>
              <a:ext cx="16" cy="6"/>
            </a:xfrm>
            <a:custGeom>
              <a:avLst/>
              <a:gdLst>
                <a:gd name="T0" fmla="*/ 0 w 14"/>
                <a:gd name="T1" fmla="*/ 8 h 5"/>
                <a:gd name="T2" fmla="*/ 21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8" name="Freeform 800">
              <a:extLst>
                <a:ext uri="{FF2B5EF4-FFF2-40B4-BE49-F238E27FC236}">
                  <a16:creationId xmlns:a16="http://schemas.microsoft.com/office/drawing/2014/main" id="{2F8BB606-C4FA-43A1-BD0E-0164B37E2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9" y="3845"/>
              <a:ext cx="74" cy="76"/>
            </a:xfrm>
            <a:custGeom>
              <a:avLst/>
              <a:gdLst>
                <a:gd name="T0" fmla="*/ 3 w 66"/>
                <a:gd name="T1" fmla="*/ 36 h 64"/>
                <a:gd name="T2" fmla="*/ 12 w 66"/>
                <a:gd name="T3" fmla="*/ 89 h 64"/>
                <a:gd name="T4" fmla="*/ 38 w 66"/>
                <a:gd name="T5" fmla="*/ 106 h 64"/>
                <a:gd name="T6" fmla="*/ 80 w 66"/>
                <a:gd name="T7" fmla="*/ 91 h 64"/>
                <a:gd name="T8" fmla="*/ 93 w 66"/>
                <a:gd name="T9" fmla="*/ 61 h 64"/>
                <a:gd name="T10" fmla="*/ 87 w 66"/>
                <a:gd name="T11" fmla="*/ 37 h 64"/>
                <a:gd name="T12" fmla="*/ 65 w 66"/>
                <a:gd name="T13" fmla="*/ 20 h 64"/>
                <a:gd name="T14" fmla="*/ 44 w 66"/>
                <a:gd name="T15" fmla="*/ 2 h 64"/>
                <a:gd name="T16" fmla="*/ 3 w 66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64">
                  <a:moveTo>
                    <a:pt x="3" y="21"/>
                  </a:moveTo>
                  <a:cubicBezTo>
                    <a:pt x="0" y="32"/>
                    <a:pt x="2" y="43"/>
                    <a:pt x="9" y="53"/>
                  </a:cubicBezTo>
                  <a:cubicBezTo>
                    <a:pt x="13" y="59"/>
                    <a:pt x="19" y="63"/>
                    <a:pt x="27" y="63"/>
                  </a:cubicBezTo>
                  <a:cubicBezTo>
                    <a:pt x="40" y="64"/>
                    <a:pt x="50" y="59"/>
                    <a:pt x="56" y="55"/>
                  </a:cubicBezTo>
                  <a:cubicBezTo>
                    <a:pt x="63" y="50"/>
                    <a:pt x="66" y="43"/>
                    <a:pt x="66" y="36"/>
                  </a:cubicBezTo>
                  <a:cubicBezTo>
                    <a:pt x="66" y="31"/>
                    <a:pt x="65" y="26"/>
                    <a:pt x="62" y="22"/>
                  </a:cubicBezTo>
                  <a:cubicBezTo>
                    <a:pt x="58" y="16"/>
                    <a:pt x="52" y="14"/>
                    <a:pt x="46" y="12"/>
                  </a:cubicBezTo>
                  <a:cubicBezTo>
                    <a:pt x="43" y="8"/>
                    <a:pt x="38" y="4"/>
                    <a:pt x="31" y="2"/>
                  </a:cubicBezTo>
                  <a:cubicBezTo>
                    <a:pt x="18" y="0"/>
                    <a:pt x="6" y="8"/>
                    <a:pt x="3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9" name="Freeform 801">
              <a:extLst>
                <a:ext uri="{FF2B5EF4-FFF2-40B4-BE49-F238E27FC236}">
                  <a16:creationId xmlns:a16="http://schemas.microsoft.com/office/drawing/2014/main" id="{87EC1A5F-C895-40B5-99DF-7624AB637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3944"/>
              <a:ext cx="72" cy="72"/>
            </a:xfrm>
            <a:custGeom>
              <a:avLst/>
              <a:gdLst>
                <a:gd name="T0" fmla="*/ 4 w 65"/>
                <a:gd name="T1" fmla="*/ 31 h 61"/>
                <a:gd name="T2" fmla="*/ 24 w 65"/>
                <a:gd name="T3" fmla="*/ 83 h 61"/>
                <a:gd name="T4" fmla="*/ 30 w 65"/>
                <a:gd name="T5" fmla="*/ 85 h 61"/>
                <a:gd name="T6" fmla="*/ 76 w 65"/>
                <a:gd name="T7" fmla="*/ 83 h 61"/>
                <a:gd name="T8" fmla="*/ 73 w 65"/>
                <a:gd name="T9" fmla="*/ 26 h 61"/>
                <a:gd name="T10" fmla="*/ 48 w 65"/>
                <a:gd name="T11" fmla="*/ 8 h 61"/>
                <a:gd name="T12" fmla="*/ 4 w 65"/>
                <a:gd name="T13" fmla="*/ 31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4" y="19"/>
                  </a:moveTo>
                  <a:cubicBezTo>
                    <a:pt x="0" y="31"/>
                    <a:pt x="6" y="45"/>
                    <a:pt x="18" y="50"/>
                  </a:cubicBezTo>
                  <a:cubicBezTo>
                    <a:pt x="20" y="51"/>
                    <a:pt x="21" y="51"/>
                    <a:pt x="22" y="52"/>
                  </a:cubicBezTo>
                  <a:cubicBezTo>
                    <a:pt x="32" y="61"/>
                    <a:pt x="47" y="60"/>
                    <a:pt x="56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8" y="11"/>
                    <a:pt x="42" y="8"/>
                    <a:pt x="35" y="5"/>
                  </a:cubicBezTo>
                  <a:cubicBezTo>
                    <a:pt x="23" y="0"/>
                    <a:pt x="9" y="7"/>
                    <a:pt x="4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0" name="Freeform 802">
              <a:extLst>
                <a:ext uri="{FF2B5EF4-FFF2-40B4-BE49-F238E27FC236}">
                  <a16:creationId xmlns:a16="http://schemas.microsoft.com/office/drawing/2014/main" id="{9A3DA9D2-1760-4547-B48A-EFB828087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3697"/>
              <a:ext cx="10" cy="17"/>
            </a:xfrm>
            <a:custGeom>
              <a:avLst/>
              <a:gdLst>
                <a:gd name="T0" fmla="*/ 0 w 9"/>
                <a:gd name="T1" fmla="*/ 25 h 14"/>
                <a:gd name="T2" fmla="*/ 12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2" y="8"/>
                    <a:pt x="5" y="4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1" name="Freeform 803">
              <a:extLst>
                <a:ext uri="{FF2B5EF4-FFF2-40B4-BE49-F238E27FC236}">
                  <a16:creationId xmlns:a16="http://schemas.microsoft.com/office/drawing/2014/main" id="{CA5234D8-4732-4FA7-BDF2-87CA4B170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3503"/>
              <a:ext cx="34" cy="26"/>
            </a:xfrm>
            <a:custGeom>
              <a:avLst/>
              <a:gdLst>
                <a:gd name="T0" fmla="*/ 22 w 31"/>
                <a:gd name="T1" fmla="*/ 7 h 22"/>
                <a:gd name="T2" fmla="*/ 16 w 31"/>
                <a:gd name="T3" fmla="*/ 33 h 22"/>
                <a:gd name="T4" fmla="*/ 22 w 31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2">
                  <a:moveTo>
                    <a:pt x="16" y="4"/>
                  </a:moveTo>
                  <a:cubicBezTo>
                    <a:pt x="10" y="6"/>
                    <a:pt x="0" y="22"/>
                    <a:pt x="13" y="20"/>
                  </a:cubicBezTo>
                  <a:cubicBezTo>
                    <a:pt x="29" y="18"/>
                    <a:pt x="31" y="0"/>
                    <a:pt x="16" y="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2" name="Freeform 804">
              <a:extLst>
                <a:ext uri="{FF2B5EF4-FFF2-40B4-BE49-F238E27FC236}">
                  <a16:creationId xmlns:a16="http://schemas.microsoft.com/office/drawing/2014/main" id="{06347EDE-7DDA-4ED7-BE95-3678193B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3535"/>
              <a:ext cx="15" cy="9"/>
            </a:xfrm>
            <a:custGeom>
              <a:avLst/>
              <a:gdLst>
                <a:gd name="T0" fmla="*/ 10 w 14"/>
                <a:gd name="T1" fmla="*/ 0 h 8"/>
                <a:gd name="T2" fmla="*/ 17 w 14"/>
                <a:gd name="T3" fmla="*/ 9 h 8"/>
                <a:gd name="T4" fmla="*/ 0 w 14"/>
                <a:gd name="T5" fmla="*/ 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1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3" name="Freeform 805">
              <a:extLst>
                <a:ext uri="{FF2B5EF4-FFF2-40B4-BE49-F238E27FC236}">
                  <a16:creationId xmlns:a16="http://schemas.microsoft.com/office/drawing/2014/main" id="{18283091-1722-4F10-949F-24CA3934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3846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4" name="Freeform 806">
              <a:extLst>
                <a:ext uri="{FF2B5EF4-FFF2-40B4-BE49-F238E27FC236}">
                  <a16:creationId xmlns:a16="http://schemas.microsoft.com/office/drawing/2014/main" id="{5BC32170-CB7A-434A-9498-212EED278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3737"/>
              <a:ext cx="10" cy="11"/>
            </a:xfrm>
            <a:custGeom>
              <a:avLst/>
              <a:gdLst>
                <a:gd name="T0" fmla="*/ 8 w 9"/>
                <a:gd name="T1" fmla="*/ 16 h 9"/>
                <a:gd name="T2" fmla="*/ 2 w 9"/>
                <a:gd name="T3" fmla="*/ 1 h 9"/>
                <a:gd name="T4" fmla="*/ 12 w 9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1" y="7"/>
                    <a:pt x="0" y="4"/>
                    <a:pt x="2" y="1"/>
                  </a:cubicBezTo>
                  <a:cubicBezTo>
                    <a:pt x="5" y="0"/>
                    <a:pt x="7" y="0"/>
                    <a:pt x="9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5" name="Freeform 807">
              <a:extLst>
                <a:ext uri="{FF2B5EF4-FFF2-40B4-BE49-F238E27FC236}">
                  <a16:creationId xmlns:a16="http://schemas.microsoft.com/office/drawing/2014/main" id="{89ED70AB-BC7E-4CD9-A728-FC0EA9EFF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3817"/>
              <a:ext cx="12" cy="10"/>
            </a:xfrm>
            <a:custGeom>
              <a:avLst/>
              <a:gdLst>
                <a:gd name="T0" fmla="*/ 14 w 11"/>
                <a:gd name="T1" fmla="*/ 12 h 9"/>
                <a:gd name="T2" fmla="*/ 10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6" name="Freeform 808">
              <a:extLst>
                <a:ext uri="{FF2B5EF4-FFF2-40B4-BE49-F238E27FC236}">
                  <a16:creationId xmlns:a16="http://schemas.microsoft.com/office/drawing/2014/main" id="{6032EA30-28F3-4597-A338-199C8129F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3790"/>
              <a:ext cx="13" cy="7"/>
            </a:xfrm>
            <a:custGeom>
              <a:avLst/>
              <a:gdLst>
                <a:gd name="T0" fmla="*/ 2 w 11"/>
                <a:gd name="T1" fmla="*/ 0 h 6"/>
                <a:gd name="T2" fmla="*/ 18 w 11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2" y="0"/>
                  </a:moveTo>
                  <a:cubicBezTo>
                    <a:pt x="0" y="6"/>
                    <a:pt x="5" y="6"/>
                    <a:pt x="11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7" name="Freeform 809">
              <a:extLst>
                <a:ext uri="{FF2B5EF4-FFF2-40B4-BE49-F238E27FC236}">
                  <a16:creationId xmlns:a16="http://schemas.microsoft.com/office/drawing/2014/main" id="{D02C4F7F-E25B-4DC1-9AE1-AC1EF9C89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3705"/>
              <a:ext cx="13" cy="9"/>
            </a:xfrm>
            <a:custGeom>
              <a:avLst/>
              <a:gdLst>
                <a:gd name="T0" fmla="*/ 15 w 12"/>
                <a:gd name="T1" fmla="*/ 15 h 7"/>
                <a:gd name="T2" fmla="*/ 0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8" name="Freeform 810">
              <a:extLst>
                <a:ext uri="{FF2B5EF4-FFF2-40B4-BE49-F238E27FC236}">
                  <a16:creationId xmlns:a16="http://schemas.microsoft.com/office/drawing/2014/main" id="{06C762F0-1114-4B52-AC2D-FB5E6602A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3667"/>
              <a:ext cx="11" cy="14"/>
            </a:xfrm>
            <a:custGeom>
              <a:avLst/>
              <a:gdLst>
                <a:gd name="T0" fmla="*/ 13 w 10"/>
                <a:gd name="T1" fmla="*/ 18 h 11"/>
                <a:gd name="T2" fmla="*/ 2 w 10"/>
                <a:gd name="T3" fmla="*/ 18 h 11"/>
                <a:gd name="T4" fmla="*/ 13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9"/>
                  </a:moveTo>
                  <a:cubicBezTo>
                    <a:pt x="7" y="11"/>
                    <a:pt x="5" y="11"/>
                    <a:pt x="2" y="9"/>
                  </a:cubicBezTo>
                  <a:cubicBezTo>
                    <a:pt x="0" y="2"/>
                    <a:pt x="5" y="3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59" name="Freeform 811">
              <a:extLst>
                <a:ext uri="{FF2B5EF4-FFF2-40B4-BE49-F238E27FC236}">
                  <a16:creationId xmlns:a16="http://schemas.microsoft.com/office/drawing/2014/main" id="{759339A3-CEDE-44E9-A8F6-8DA47EC38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" y="3512"/>
              <a:ext cx="14" cy="13"/>
            </a:xfrm>
            <a:custGeom>
              <a:avLst/>
              <a:gdLst>
                <a:gd name="T0" fmla="*/ 16 w 13"/>
                <a:gd name="T1" fmla="*/ 11 h 11"/>
                <a:gd name="T2" fmla="*/ 1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4" y="11"/>
                    <a:pt x="0" y="9"/>
                    <a:pt x="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0" name="Freeform 812">
              <a:extLst>
                <a:ext uri="{FF2B5EF4-FFF2-40B4-BE49-F238E27FC236}">
                  <a16:creationId xmlns:a16="http://schemas.microsoft.com/office/drawing/2014/main" id="{8A555D81-74BC-4A8E-87C0-89DF49D43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" y="3489"/>
              <a:ext cx="13" cy="13"/>
            </a:xfrm>
            <a:custGeom>
              <a:avLst/>
              <a:gdLst>
                <a:gd name="T0" fmla="*/ 0 w 12"/>
                <a:gd name="T1" fmla="*/ 18 h 11"/>
                <a:gd name="T2" fmla="*/ 15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2" y="5"/>
                    <a:pt x="6" y="0"/>
                    <a:pt x="1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1" name="Freeform 813">
              <a:extLst>
                <a:ext uri="{FF2B5EF4-FFF2-40B4-BE49-F238E27FC236}">
                  <a16:creationId xmlns:a16="http://schemas.microsoft.com/office/drawing/2014/main" id="{8FD45A09-6678-47F4-84DE-39650FB63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3932"/>
              <a:ext cx="74" cy="73"/>
            </a:xfrm>
            <a:custGeom>
              <a:avLst/>
              <a:gdLst>
                <a:gd name="T0" fmla="*/ 8 w 67"/>
                <a:gd name="T1" fmla="*/ 40 h 62"/>
                <a:gd name="T2" fmla="*/ 23 w 67"/>
                <a:gd name="T3" fmla="*/ 93 h 62"/>
                <a:gd name="T4" fmla="*/ 62 w 67"/>
                <a:gd name="T5" fmla="*/ 81 h 62"/>
                <a:gd name="T6" fmla="*/ 91 w 67"/>
                <a:gd name="T7" fmla="*/ 47 h 62"/>
                <a:gd name="T8" fmla="*/ 91 w 67"/>
                <a:gd name="T9" fmla="*/ 44 h 62"/>
                <a:gd name="T10" fmla="*/ 62 w 67"/>
                <a:gd name="T11" fmla="*/ 2 h 62"/>
                <a:gd name="T12" fmla="*/ 8 w 67"/>
                <a:gd name="T13" fmla="*/ 4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5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39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8" y="0"/>
                    <a:pt x="13" y="9"/>
                    <a:pt x="5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2" name="Freeform 814">
              <a:extLst>
                <a:ext uri="{FF2B5EF4-FFF2-40B4-BE49-F238E27FC236}">
                  <a16:creationId xmlns:a16="http://schemas.microsoft.com/office/drawing/2014/main" id="{D0B7DD11-1CCF-4F8E-8221-FE5B7A788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942"/>
              <a:ext cx="70" cy="67"/>
            </a:xfrm>
            <a:custGeom>
              <a:avLst/>
              <a:gdLst>
                <a:gd name="T0" fmla="*/ 11 w 63"/>
                <a:gd name="T1" fmla="*/ 28 h 56"/>
                <a:gd name="T2" fmla="*/ 16 w 63"/>
                <a:gd name="T3" fmla="*/ 86 h 56"/>
                <a:gd name="T4" fmla="*/ 57 w 63"/>
                <a:gd name="T5" fmla="*/ 86 h 56"/>
                <a:gd name="T6" fmla="*/ 86 w 63"/>
                <a:gd name="T7" fmla="*/ 51 h 56"/>
                <a:gd name="T8" fmla="*/ 87 w 63"/>
                <a:gd name="T9" fmla="*/ 44 h 56"/>
                <a:gd name="T10" fmla="*/ 59 w 63"/>
                <a:gd name="T11" fmla="*/ 6 h 56"/>
                <a:gd name="T12" fmla="*/ 11 w 63"/>
                <a:gd name="T13" fmla="*/ 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56">
                  <a:moveTo>
                    <a:pt x="8" y="16"/>
                  </a:moveTo>
                  <a:cubicBezTo>
                    <a:pt x="0" y="26"/>
                    <a:pt x="2" y="41"/>
                    <a:pt x="12" y="50"/>
                  </a:cubicBezTo>
                  <a:cubicBezTo>
                    <a:pt x="21" y="56"/>
                    <a:pt x="32" y="56"/>
                    <a:pt x="41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3" y="29"/>
                    <a:pt x="63" y="28"/>
                    <a:pt x="63" y="26"/>
                  </a:cubicBezTo>
                  <a:cubicBezTo>
                    <a:pt x="63" y="15"/>
                    <a:pt x="55" y="5"/>
                    <a:pt x="43" y="3"/>
                  </a:cubicBezTo>
                  <a:cubicBezTo>
                    <a:pt x="30" y="0"/>
                    <a:pt x="17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3" name="Freeform 815">
              <a:extLst>
                <a:ext uri="{FF2B5EF4-FFF2-40B4-BE49-F238E27FC236}">
                  <a16:creationId xmlns:a16="http://schemas.microsoft.com/office/drawing/2014/main" id="{9048006D-8710-49AA-8046-77DA8D7BB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3492"/>
              <a:ext cx="14" cy="16"/>
            </a:xfrm>
            <a:custGeom>
              <a:avLst/>
              <a:gdLst>
                <a:gd name="T0" fmla="*/ 12 w 13"/>
                <a:gd name="T1" fmla="*/ 17 h 13"/>
                <a:gd name="T2" fmla="*/ 5 w 13"/>
                <a:gd name="T3" fmla="*/ 0 h 13"/>
                <a:gd name="T4" fmla="*/ 16 w 13"/>
                <a:gd name="T5" fmla="*/ 15 h 13"/>
                <a:gd name="T6" fmla="*/ 0 w 13"/>
                <a:gd name="T7" fmla="*/ 2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5" y="0"/>
                  </a:cubicBezTo>
                  <a:cubicBezTo>
                    <a:pt x="10" y="3"/>
                    <a:pt x="9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4" name="Freeform 816">
              <a:extLst>
                <a:ext uri="{FF2B5EF4-FFF2-40B4-BE49-F238E27FC236}">
                  <a16:creationId xmlns:a16="http://schemas.microsoft.com/office/drawing/2014/main" id="{495F95F2-C06D-4467-8C9E-DE24C4CDB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3973"/>
              <a:ext cx="7" cy="6"/>
            </a:xfrm>
            <a:custGeom>
              <a:avLst/>
              <a:gdLst>
                <a:gd name="T0" fmla="*/ 0 w 7"/>
                <a:gd name="T1" fmla="*/ 0 h 5"/>
                <a:gd name="T2" fmla="*/ 7 w 7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4" y="0"/>
                    <a:pt x="6" y="2"/>
                    <a:pt x="7" y="5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5" name="Freeform 817">
              <a:extLst>
                <a:ext uri="{FF2B5EF4-FFF2-40B4-BE49-F238E27FC236}">
                  <a16:creationId xmlns:a16="http://schemas.microsoft.com/office/drawing/2014/main" id="{AE80A297-1E0F-41E5-B6B5-F0E0FD170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3371"/>
              <a:ext cx="15" cy="19"/>
            </a:xfrm>
            <a:custGeom>
              <a:avLst/>
              <a:gdLst>
                <a:gd name="T0" fmla="*/ 17 w 14"/>
                <a:gd name="T1" fmla="*/ 0 h 16"/>
                <a:gd name="T2" fmla="*/ 5 w 14"/>
                <a:gd name="T3" fmla="*/ 25 h 16"/>
                <a:gd name="T4" fmla="*/ 15 w 14"/>
                <a:gd name="T5" fmla="*/ 1 h 16"/>
                <a:gd name="T6" fmla="*/ 0 w 14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10" y="5"/>
                    <a:pt x="7" y="10"/>
                    <a:pt x="5" y="15"/>
                  </a:cubicBezTo>
                  <a:cubicBezTo>
                    <a:pt x="14" y="11"/>
                    <a:pt x="11" y="10"/>
                    <a:pt x="12" y="1"/>
                  </a:cubicBezTo>
                  <a:cubicBezTo>
                    <a:pt x="3" y="2"/>
                    <a:pt x="2" y="8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6" name="Freeform 818">
              <a:extLst>
                <a:ext uri="{FF2B5EF4-FFF2-40B4-BE49-F238E27FC236}">
                  <a16:creationId xmlns:a16="http://schemas.microsoft.com/office/drawing/2014/main" id="{98E61CFA-9C6A-47B9-B497-BAA10EA01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365"/>
              <a:ext cx="12" cy="15"/>
            </a:xfrm>
            <a:custGeom>
              <a:avLst/>
              <a:gdLst>
                <a:gd name="T0" fmla="*/ 0 w 11"/>
                <a:gd name="T1" fmla="*/ 23 h 12"/>
                <a:gd name="T2" fmla="*/ 4 w 11"/>
                <a:gd name="T3" fmla="*/ 0 h 12"/>
                <a:gd name="T4" fmla="*/ 14 w 11"/>
                <a:gd name="T5" fmla="*/ 24 h 12"/>
                <a:gd name="T6" fmla="*/ 4 w 11"/>
                <a:gd name="T7" fmla="*/ 1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1"/>
                  </a:moveTo>
                  <a:cubicBezTo>
                    <a:pt x="1" y="7"/>
                    <a:pt x="4" y="5"/>
                    <a:pt x="4" y="0"/>
                  </a:cubicBezTo>
                  <a:cubicBezTo>
                    <a:pt x="11" y="5"/>
                    <a:pt x="10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7" name="Freeform 819">
              <a:extLst>
                <a:ext uri="{FF2B5EF4-FFF2-40B4-BE49-F238E27FC236}">
                  <a16:creationId xmlns:a16="http://schemas.microsoft.com/office/drawing/2014/main" id="{BBFBFBC4-2D21-457E-A01F-3794FB25E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8" y="3590"/>
              <a:ext cx="86" cy="111"/>
            </a:xfrm>
            <a:custGeom>
              <a:avLst/>
              <a:gdLst>
                <a:gd name="T0" fmla="*/ 0 w 77"/>
                <a:gd name="T1" fmla="*/ 148 h 93"/>
                <a:gd name="T2" fmla="*/ 84 w 77"/>
                <a:gd name="T3" fmla="*/ 105 h 93"/>
                <a:gd name="T4" fmla="*/ 88 w 7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3">
                  <a:moveTo>
                    <a:pt x="0" y="87"/>
                  </a:moveTo>
                  <a:cubicBezTo>
                    <a:pt x="20" y="93"/>
                    <a:pt x="48" y="77"/>
                    <a:pt x="60" y="62"/>
                  </a:cubicBezTo>
                  <a:cubicBezTo>
                    <a:pt x="77" y="41"/>
                    <a:pt x="70" y="24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8" name="Freeform 820">
              <a:extLst>
                <a:ext uri="{FF2B5EF4-FFF2-40B4-BE49-F238E27FC236}">
                  <a16:creationId xmlns:a16="http://schemas.microsoft.com/office/drawing/2014/main" id="{90F3F3A9-20CF-4263-8E9D-53F8306F4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3814"/>
              <a:ext cx="60" cy="178"/>
            </a:xfrm>
            <a:custGeom>
              <a:avLst/>
              <a:gdLst>
                <a:gd name="T0" fmla="*/ 62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5" y="0"/>
                  </a:moveTo>
                  <a:cubicBezTo>
                    <a:pt x="30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69" name="Freeform 821">
              <a:extLst>
                <a:ext uri="{FF2B5EF4-FFF2-40B4-BE49-F238E27FC236}">
                  <a16:creationId xmlns:a16="http://schemas.microsoft.com/office/drawing/2014/main" id="{32D20F17-4D96-42A7-80BB-72E40928F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3499"/>
              <a:ext cx="33" cy="39"/>
            </a:xfrm>
            <a:custGeom>
              <a:avLst/>
              <a:gdLst>
                <a:gd name="T0" fmla="*/ 0 w 29"/>
                <a:gd name="T1" fmla="*/ 54 h 33"/>
                <a:gd name="T2" fmla="*/ 43 w 2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3">
                  <a:moveTo>
                    <a:pt x="0" y="33"/>
                  </a:moveTo>
                  <a:cubicBezTo>
                    <a:pt x="15" y="28"/>
                    <a:pt x="27" y="16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0" name="Freeform 822">
              <a:extLst>
                <a:ext uri="{FF2B5EF4-FFF2-40B4-BE49-F238E27FC236}">
                  <a16:creationId xmlns:a16="http://schemas.microsoft.com/office/drawing/2014/main" id="{921D8EC5-024A-40FC-BC42-4B9DC5095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0" y="3912"/>
              <a:ext cx="85" cy="69"/>
            </a:xfrm>
            <a:custGeom>
              <a:avLst/>
              <a:gdLst>
                <a:gd name="T0" fmla="*/ 0 w 77"/>
                <a:gd name="T1" fmla="*/ 91 h 59"/>
                <a:gd name="T2" fmla="*/ 66 w 77"/>
                <a:gd name="T3" fmla="*/ 32 h 59"/>
                <a:gd name="T4" fmla="*/ 104 w 77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59">
                  <a:moveTo>
                    <a:pt x="0" y="57"/>
                  </a:moveTo>
                  <a:cubicBezTo>
                    <a:pt x="26" y="59"/>
                    <a:pt x="47" y="47"/>
                    <a:pt x="49" y="20"/>
                  </a:cubicBezTo>
                  <a:cubicBezTo>
                    <a:pt x="61" y="22"/>
                    <a:pt x="74" y="12"/>
                    <a:pt x="7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1" name="Freeform 823">
              <a:extLst>
                <a:ext uri="{FF2B5EF4-FFF2-40B4-BE49-F238E27FC236}">
                  <a16:creationId xmlns:a16="http://schemas.microsoft.com/office/drawing/2014/main" id="{4649C51E-D85A-4987-AA17-2F61FA0A3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3906"/>
              <a:ext cx="98" cy="92"/>
            </a:xfrm>
            <a:custGeom>
              <a:avLst/>
              <a:gdLst>
                <a:gd name="T0" fmla="*/ 8 w 88"/>
                <a:gd name="T1" fmla="*/ 129 h 78"/>
                <a:gd name="T2" fmla="*/ 39 w 88"/>
                <a:gd name="T3" fmla="*/ 48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5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2" name="Freeform 824">
              <a:extLst>
                <a:ext uri="{FF2B5EF4-FFF2-40B4-BE49-F238E27FC236}">
                  <a16:creationId xmlns:a16="http://schemas.microsoft.com/office/drawing/2014/main" id="{A10E5351-F12A-4782-B359-86A217A53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878"/>
              <a:ext cx="168" cy="130"/>
            </a:xfrm>
            <a:custGeom>
              <a:avLst/>
              <a:gdLst>
                <a:gd name="T0" fmla="*/ 0 w 151"/>
                <a:gd name="T1" fmla="*/ 58 h 109"/>
                <a:gd name="T2" fmla="*/ 205 w 151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109">
                  <a:moveTo>
                    <a:pt x="0" y="34"/>
                  </a:moveTo>
                  <a:cubicBezTo>
                    <a:pt x="2" y="109"/>
                    <a:pt x="151" y="66"/>
                    <a:pt x="14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3" name="Freeform 825">
              <a:extLst>
                <a:ext uri="{FF2B5EF4-FFF2-40B4-BE49-F238E27FC236}">
                  <a16:creationId xmlns:a16="http://schemas.microsoft.com/office/drawing/2014/main" id="{96916F38-0FD3-4660-B2E9-A48D40E1B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3784"/>
              <a:ext cx="59" cy="155"/>
            </a:xfrm>
            <a:custGeom>
              <a:avLst/>
              <a:gdLst>
                <a:gd name="T0" fmla="*/ 73 w 53"/>
                <a:gd name="T1" fmla="*/ 0 h 131"/>
                <a:gd name="T2" fmla="*/ 56 w 53"/>
                <a:gd name="T3" fmla="*/ 47 h 131"/>
                <a:gd name="T4" fmla="*/ 61 w 53"/>
                <a:gd name="T5" fmla="*/ 97 h 131"/>
                <a:gd name="T6" fmla="*/ 0 w 53"/>
                <a:gd name="T7" fmla="*/ 217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0" y="11"/>
                    <a:pt x="42" y="19"/>
                    <a:pt x="40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4" y="81"/>
                    <a:pt x="26" y="128"/>
                    <a:pt x="0" y="1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4" name="Freeform 826">
              <a:extLst>
                <a:ext uri="{FF2B5EF4-FFF2-40B4-BE49-F238E27FC236}">
                  <a16:creationId xmlns:a16="http://schemas.microsoft.com/office/drawing/2014/main" id="{0F9D0C0B-8A5B-41A8-ABAE-C0337F7F0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3990"/>
              <a:ext cx="37" cy="21"/>
            </a:xfrm>
            <a:custGeom>
              <a:avLst/>
              <a:gdLst>
                <a:gd name="T0" fmla="*/ 0 w 34"/>
                <a:gd name="T1" fmla="*/ 22 h 18"/>
                <a:gd name="T2" fmla="*/ 44 w 3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8">
                  <a:moveTo>
                    <a:pt x="0" y="14"/>
                  </a:moveTo>
                  <a:cubicBezTo>
                    <a:pt x="13" y="18"/>
                    <a:pt x="28" y="12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5" name="Freeform 827">
              <a:extLst>
                <a:ext uri="{FF2B5EF4-FFF2-40B4-BE49-F238E27FC236}">
                  <a16:creationId xmlns:a16="http://schemas.microsoft.com/office/drawing/2014/main" id="{E8FBBA6B-841E-431C-B4DC-6D807C4FC7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3581"/>
              <a:ext cx="136" cy="83"/>
            </a:xfrm>
            <a:custGeom>
              <a:avLst/>
              <a:gdLst>
                <a:gd name="T0" fmla="*/ 0 w 123"/>
                <a:gd name="T1" fmla="*/ 75 h 70"/>
                <a:gd name="T2" fmla="*/ 96 w 123"/>
                <a:gd name="T3" fmla="*/ 32 h 70"/>
                <a:gd name="T4" fmla="*/ 166 w 123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70">
                  <a:moveTo>
                    <a:pt x="0" y="45"/>
                  </a:moveTo>
                  <a:cubicBezTo>
                    <a:pt x="21" y="70"/>
                    <a:pt x="64" y="43"/>
                    <a:pt x="71" y="19"/>
                  </a:cubicBezTo>
                  <a:cubicBezTo>
                    <a:pt x="87" y="26"/>
                    <a:pt x="110" y="8"/>
                    <a:pt x="1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6" name="Freeform 828">
              <a:extLst>
                <a:ext uri="{FF2B5EF4-FFF2-40B4-BE49-F238E27FC236}">
                  <a16:creationId xmlns:a16="http://schemas.microsoft.com/office/drawing/2014/main" id="{FB557B0A-2A4D-4A37-A6CD-4AFBD33F4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537"/>
              <a:ext cx="120" cy="55"/>
            </a:xfrm>
            <a:custGeom>
              <a:avLst/>
              <a:gdLst>
                <a:gd name="T0" fmla="*/ 0 w 108"/>
                <a:gd name="T1" fmla="*/ 79 h 46"/>
                <a:gd name="T2" fmla="*/ 38 w 108"/>
                <a:gd name="T3" fmla="*/ 47 h 46"/>
                <a:gd name="T4" fmla="*/ 148 w 10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46">
                  <a:moveTo>
                    <a:pt x="0" y="46"/>
                  </a:moveTo>
                  <a:cubicBezTo>
                    <a:pt x="12" y="45"/>
                    <a:pt x="24" y="40"/>
                    <a:pt x="28" y="28"/>
                  </a:cubicBezTo>
                  <a:cubicBezTo>
                    <a:pt x="53" y="39"/>
                    <a:pt x="104" y="33"/>
                    <a:pt x="10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7" name="Freeform 829">
              <a:extLst>
                <a:ext uri="{FF2B5EF4-FFF2-40B4-BE49-F238E27FC236}">
                  <a16:creationId xmlns:a16="http://schemas.microsoft.com/office/drawing/2014/main" id="{AB519A0C-9CB8-4D4A-A2EA-52B565605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754"/>
              <a:ext cx="122" cy="31"/>
            </a:xfrm>
            <a:custGeom>
              <a:avLst/>
              <a:gdLst>
                <a:gd name="T0" fmla="*/ 0 w 109"/>
                <a:gd name="T1" fmla="*/ 43 h 26"/>
                <a:gd name="T2" fmla="*/ 57 w 109"/>
                <a:gd name="T3" fmla="*/ 19 h 26"/>
                <a:gd name="T4" fmla="*/ 153 w 10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26">
                  <a:moveTo>
                    <a:pt x="0" y="25"/>
                  </a:moveTo>
                  <a:cubicBezTo>
                    <a:pt x="16" y="26"/>
                    <a:pt x="29" y="13"/>
                    <a:pt x="41" y="11"/>
                  </a:cubicBezTo>
                  <a:cubicBezTo>
                    <a:pt x="63" y="9"/>
                    <a:pt x="93" y="22"/>
                    <a:pt x="10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8" name="Freeform 830">
              <a:extLst>
                <a:ext uri="{FF2B5EF4-FFF2-40B4-BE49-F238E27FC236}">
                  <a16:creationId xmlns:a16="http://schemas.microsoft.com/office/drawing/2014/main" id="{EBE21037-0605-439F-9A65-E817F69B0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3356"/>
              <a:ext cx="44" cy="72"/>
            </a:xfrm>
            <a:custGeom>
              <a:avLst/>
              <a:gdLst>
                <a:gd name="T0" fmla="*/ 30 w 39"/>
                <a:gd name="T1" fmla="*/ 0 h 61"/>
                <a:gd name="T2" fmla="*/ 0 w 39"/>
                <a:gd name="T3" fmla="*/ 10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21" y="0"/>
                  </a:moveTo>
                  <a:cubicBezTo>
                    <a:pt x="39" y="14"/>
                    <a:pt x="13" y="51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79" name="Freeform 831">
              <a:extLst>
                <a:ext uri="{FF2B5EF4-FFF2-40B4-BE49-F238E27FC236}">
                  <a16:creationId xmlns:a16="http://schemas.microsoft.com/office/drawing/2014/main" id="{397D0A52-903B-4447-996B-4F629CB10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3370"/>
              <a:ext cx="34" cy="59"/>
            </a:xfrm>
            <a:custGeom>
              <a:avLst/>
              <a:gdLst>
                <a:gd name="T0" fmla="*/ 41 w 30"/>
                <a:gd name="T1" fmla="*/ 0 h 50"/>
                <a:gd name="T2" fmla="*/ 0 w 30"/>
                <a:gd name="T3" fmla="*/ 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0">
                  <a:moveTo>
                    <a:pt x="28" y="0"/>
                  </a:moveTo>
                  <a:cubicBezTo>
                    <a:pt x="30" y="21"/>
                    <a:pt x="25" y="45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0" name="Freeform 832">
              <a:extLst>
                <a:ext uri="{FF2B5EF4-FFF2-40B4-BE49-F238E27FC236}">
                  <a16:creationId xmlns:a16="http://schemas.microsoft.com/office/drawing/2014/main" id="{086ED415-E8B5-4BE9-8975-000BC7EA7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3724"/>
              <a:ext cx="20" cy="68"/>
            </a:xfrm>
            <a:custGeom>
              <a:avLst/>
              <a:gdLst>
                <a:gd name="T0" fmla="*/ 22 w 18"/>
                <a:gd name="T1" fmla="*/ 0 h 57"/>
                <a:gd name="T2" fmla="*/ 0 w 18"/>
                <a:gd name="T3" fmla="*/ 9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7">
                  <a:moveTo>
                    <a:pt x="16" y="0"/>
                  </a:moveTo>
                  <a:cubicBezTo>
                    <a:pt x="18" y="18"/>
                    <a:pt x="10" y="42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1" name="Freeform 833">
              <a:extLst>
                <a:ext uri="{FF2B5EF4-FFF2-40B4-BE49-F238E27FC236}">
                  <a16:creationId xmlns:a16="http://schemas.microsoft.com/office/drawing/2014/main" id="{908BE5F4-C0DE-4988-A839-3A7850176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3952"/>
              <a:ext cx="16" cy="57"/>
            </a:xfrm>
            <a:custGeom>
              <a:avLst/>
              <a:gdLst>
                <a:gd name="T0" fmla="*/ 0 w 15"/>
                <a:gd name="T1" fmla="*/ 0 h 48"/>
                <a:gd name="T2" fmla="*/ 15 w 15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8">
                  <a:moveTo>
                    <a:pt x="0" y="0"/>
                  </a:moveTo>
                  <a:cubicBezTo>
                    <a:pt x="11" y="11"/>
                    <a:pt x="15" y="34"/>
                    <a:pt x="12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2" name="Freeform 834">
              <a:extLst>
                <a:ext uri="{FF2B5EF4-FFF2-40B4-BE49-F238E27FC236}">
                  <a16:creationId xmlns:a16="http://schemas.microsoft.com/office/drawing/2014/main" id="{3BB21486-71D8-4F45-A318-099C81A46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3312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5 h 605"/>
                <a:gd name="T4" fmla="*/ 1526 w 1251"/>
                <a:gd name="T5" fmla="*/ 397 h 605"/>
                <a:gd name="T6" fmla="*/ 1260 w 1251"/>
                <a:gd name="T7" fmla="*/ 617 h 605"/>
                <a:gd name="T8" fmla="*/ 970 w 1251"/>
                <a:gd name="T9" fmla="*/ 393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5"/>
                    <a:pt x="1224" y="60"/>
                    <a:pt x="1216" y="63"/>
                  </a:cubicBezTo>
                  <a:cubicBezTo>
                    <a:pt x="1192" y="76"/>
                    <a:pt x="1146" y="200"/>
                    <a:pt x="1110" y="239"/>
                  </a:cubicBezTo>
                  <a:cubicBezTo>
                    <a:pt x="1063" y="290"/>
                    <a:pt x="986" y="372"/>
                    <a:pt x="916" y="371"/>
                  </a:cubicBezTo>
                  <a:cubicBezTo>
                    <a:pt x="845" y="369"/>
                    <a:pt x="768" y="299"/>
                    <a:pt x="705" y="236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3" name="Freeform 835">
              <a:extLst>
                <a:ext uri="{FF2B5EF4-FFF2-40B4-BE49-F238E27FC236}">
                  <a16:creationId xmlns:a16="http://schemas.microsoft.com/office/drawing/2014/main" id="{9C387F25-FC95-474D-A597-489A75798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523"/>
              <a:ext cx="70" cy="53"/>
            </a:xfrm>
            <a:custGeom>
              <a:avLst/>
              <a:gdLst>
                <a:gd name="T0" fmla="*/ 40 w 63"/>
                <a:gd name="T1" fmla="*/ 73 h 45"/>
                <a:gd name="T2" fmla="*/ 0 w 63"/>
                <a:gd name="T3" fmla="*/ 22 h 45"/>
                <a:gd name="T4" fmla="*/ 87 w 63"/>
                <a:gd name="T5" fmla="*/ 25 h 45"/>
                <a:gd name="T6" fmla="*/ 40 w 63"/>
                <a:gd name="T7" fmla="*/ 58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5">
                  <a:moveTo>
                    <a:pt x="29" y="45"/>
                  </a:moveTo>
                  <a:cubicBezTo>
                    <a:pt x="13" y="43"/>
                    <a:pt x="2" y="30"/>
                    <a:pt x="0" y="14"/>
                  </a:cubicBezTo>
                  <a:cubicBezTo>
                    <a:pt x="17" y="14"/>
                    <a:pt x="52" y="0"/>
                    <a:pt x="63" y="15"/>
                  </a:cubicBezTo>
                  <a:cubicBezTo>
                    <a:pt x="57" y="27"/>
                    <a:pt x="43" y="31"/>
                    <a:pt x="29" y="3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4" name="Freeform 836">
              <a:extLst>
                <a:ext uri="{FF2B5EF4-FFF2-40B4-BE49-F238E27FC236}">
                  <a16:creationId xmlns:a16="http://schemas.microsoft.com/office/drawing/2014/main" id="{0F99769B-1AE8-41DF-9880-274482943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541"/>
              <a:ext cx="18" cy="19"/>
            </a:xfrm>
            <a:custGeom>
              <a:avLst/>
              <a:gdLst>
                <a:gd name="T0" fmla="*/ 7 w 16"/>
                <a:gd name="T1" fmla="*/ 15 h 16"/>
                <a:gd name="T2" fmla="*/ 9 w 16"/>
                <a:gd name="T3" fmla="*/ 0 h 16"/>
                <a:gd name="T4" fmla="*/ 19 w 16"/>
                <a:gd name="T5" fmla="*/ 27 h 16"/>
                <a:gd name="T6" fmla="*/ 9 w 16"/>
                <a:gd name="T7" fmla="*/ 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4" y="9"/>
                  </a:moveTo>
                  <a:cubicBezTo>
                    <a:pt x="3" y="5"/>
                    <a:pt x="0" y="4"/>
                    <a:pt x="6" y="0"/>
                  </a:cubicBezTo>
                  <a:cubicBezTo>
                    <a:pt x="14" y="3"/>
                    <a:pt x="16" y="10"/>
                    <a:pt x="13" y="16"/>
                  </a:cubicBezTo>
                  <a:cubicBezTo>
                    <a:pt x="5" y="16"/>
                    <a:pt x="7" y="13"/>
                    <a:pt x="6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5" name="Freeform 837">
              <a:extLst>
                <a:ext uri="{FF2B5EF4-FFF2-40B4-BE49-F238E27FC236}">
                  <a16:creationId xmlns:a16="http://schemas.microsoft.com/office/drawing/2014/main" id="{D04D8F5E-DEA8-4A10-BA88-214F23CD1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3532"/>
              <a:ext cx="8" cy="3"/>
            </a:xfrm>
            <a:custGeom>
              <a:avLst/>
              <a:gdLst>
                <a:gd name="T0" fmla="*/ 0 w 7"/>
                <a:gd name="T1" fmla="*/ 8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6" name="Freeform 838">
              <a:extLst>
                <a:ext uri="{FF2B5EF4-FFF2-40B4-BE49-F238E27FC236}">
                  <a16:creationId xmlns:a16="http://schemas.microsoft.com/office/drawing/2014/main" id="{FAF87E89-74E5-462F-A161-57D89DD8B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3541"/>
              <a:ext cx="3" cy="10"/>
            </a:xfrm>
            <a:custGeom>
              <a:avLst/>
              <a:gdLst>
                <a:gd name="T0" fmla="*/ 0 w 3"/>
                <a:gd name="T1" fmla="*/ 12 h 9"/>
                <a:gd name="T2" fmla="*/ 3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0" y="6"/>
                    <a:pt x="1" y="2"/>
                    <a:pt x="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7" name="Freeform 839">
              <a:extLst>
                <a:ext uri="{FF2B5EF4-FFF2-40B4-BE49-F238E27FC236}">
                  <a16:creationId xmlns:a16="http://schemas.microsoft.com/office/drawing/2014/main" id="{32C30CD4-B925-470F-8AAA-084AF24F6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3530"/>
              <a:ext cx="11" cy="10"/>
            </a:xfrm>
            <a:custGeom>
              <a:avLst/>
              <a:gdLst>
                <a:gd name="T0" fmla="*/ 0 w 10"/>
                <a:gd name="T1" fmla="*/ 13 h 8"/>
                <a:gd name="T2" fmla="*/ 10 w 10"/>
                <a:gd name="T3" fmla="*/ 0 h 8"/>
                <a:gd name="T4" fmla="*/ 13 w 10"/>
                <a:gd name="T5" fmla="*/ 10 h 8"/>
                <a:gd name="T6" fmla="*/ 4 w 10"/>
                <a:gd name="T7" fmla="*/ 1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6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9" y="1"/>
                    <a:pt x="10" y="3"/>
                    <a:pt x="10" y="5"/>
                  </a:cubicBezTo>
                  <a:cubicBezTo>
                    <a:pt x="6" y="8"/>
                    <a:pt x="2" y="6"/>
                    <a:pt x="4" y="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88" name="Freeform 840">
              <a:extLst>
                <a:ext uri="{FF2B5EF4-FFF2-40B4-BE49-F238E27FC236}">
                  <a16:creationId xmlns:a16="http://schemas.microsoft.com/office/drawing/2014/main" id="{B363211A-77F8-4BC0-967A-12D4B3281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3551"/>
              <a:ext cx="93" cy="87"/>
            </a:xfrm>
            <a:custGeom>
              <a:avLst/>
              <a:gdLst>
                <a:gd name="T0" fmla="*/ 0 w 83"/>
                <a:gd name="T1" fmla="*/ 106 h 73"/>
                <a:gd name="T2" fmla="*/ 62 w 83"/>
                <a:gd name="T3" fmla="*/ 74 h 73"/>
                <a:gd name="T4" fmla="*/ 117 w 83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73">
                  <a:moveTo>
                    <a:pt x="0" y="63"/>
                  </a:moveTo>
                  <a:cubicBezTo>
                    <a:pt x="17" y="73"/>
                    <a:pt x="32" y="54"/>
                    <a:pt x="44" y="44"/>
                  </a:cubicBezTo>
                  <a:cubicBezTo>
                    <a:pt x="58" y="31"/>
                    <a:pt x="76" y="21"/>
                    <a:pt x="8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98" name="Freeform 841">
            <a:extLst>
              <a:ext uri="{FF2B5EF4-FFF2-40B4-BE49-F238E27FC236}">
                <a16:creationId xmlns:a16="http://schemas.microsoft.com/office/drawing/2014/main" id="{8EBF2683-9E12-4925-B10E-EE755D2BF50D}"/>
              </a:ext>
            </a:extLst>
          </p:cNvPr>
          <p:cNvSpPr>
            <a:spLocks/>
          </p:cNvSpPr>
          <p:nvPr/>
        </p:nvSpPr>
        <p:spPr bwMode="auto">
          <a:xfrm>
            <a:off x="8686800" y="5267325"/>
            <a:ext cx="1222375" cy="701675"/>
          </a:xfrm>
          <a:custGeom>
            <a:avLst/>
            <a:gdLst>
              <a:gd name="T0" fmla="*/ 2147483646 w 693"/>
              <a:gd name="T1" fmla="*/ 2147483646 h 373"/>
              <a:gd name="T2" fmla="*/ 2147483646 w 693"/>
              <a:gd name="T3" fmla="*/ 2147483646 h 373"/>
              <a:gd name="T4" fmla="*/ 2147483646 w 693"/>
              <a:gd name="T5" fmla="*/ 2147483646 h 373"/>
              <a:gd name="T6" fmla="*/ 2147483646 w 693"/>
              <a:gd name="T7" fmla="*/ 2147483646 h 373"/>
              <a:gd name="T8" fmla="*/ 2147483646 w 693"/>
              <a:gd name="T9" fmla="*/ 2147483646 h 373"/>
              <a:gd name="T10" fmla="*/ 2147483646 w 693"/>
              <a:gd name="T11" fmla="*/ 2147483646 h 373"/>
              <a:gd name="T12" fmla="*/ 0 w 693"/>
              <a:gd name="T13" fmla="*/ 0 h 373"/>
              <a:gd name="T14" fmla="*/ 2147483646 w 693"/>
              <a:gd name="T15" fmla="*/ 2147483646 h 37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3" h="373">
                <a:moveTo>
                  <a:pt x="692" y="1"/>
                </a:moveTo>
                <a:cubicBezTo>
                  <a:pt x="693" y="50"/>
                  <a:pt x="693" y="50"/>
                  <a:pt x="693" y="50"/>
                </a:cubicBezTo>
                <a:cubicBezTo>
                  <a:pt x="678" y="55"/>
                  <a:pt x="665" y="60"/>
                  <a:pt x="656" y="63"/>
                </a:cubicBezTo>
                <a:cubicBezTo>
                  <a:pt x="633" y="76"/>
                  <a:pt x="587" y="200"/>
                  <a:pt x="551" y="239"/>
                </a:cubicBezTo>
                <a:cubicBezTo>
                  <a:pt x="503" y="291"/>
                  <a:pt x="427" y="373"/>
                  <a:pt x="356" y="371"/>
                </a:cubicBezTo>
                <a:cubicBezTo>
                  <a:pt x="286" y="370"/>
                  <a:pt x="208" y="299"/>
                  <a:pt x="145" y="236"/>
                </a:cubicBezTo>
                <a:cubicBezTo>
                  <a:pt x="89" y="180"/>
                  <a:pt x="24" y="5"/>
                  <a:pt x="0" y="0"/>
                </a:cubicBezTo>
                <a:lnTo>
                  <a:pt x="692" y="1"/>
                </a:ln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99" name="Group 842">
            <a:extLst>
              <a:ext uri="{FF2B5EF4-FFF2-40B4-BE49-F238E27FC236}">
                <a16:creationId xmlns:a16="http://schemas.microsoft.com/office/drawing/2014/main" id="{60A46D94-6EEB-4275-BEB2-75651D7AFB8D}"/>
              </a:ext>
            </a:extLst>
          </p:cNvPr>
          <p:cNvGrpSpPr>
            <a:grpSpLocks/>
          </p:cNvGrpSpPr>
          <p:nvPr/>
        </p:nvGrpSpPr>
        <p:grpSpPr bwMode="auto">
          <a:xfrm>
            <a:off x="7699375" y="5259388"/>
            <a:ext cx="2208213" cy="1139825"/>
            <a:chOff x="3890" y="3313"/>
            <a:chExt cx="1391" cy="718"/>
          </a:xfrm>
        </p:grpSpPr>
        <p:sp>
          <p:nvSpPr>
            <p:cNvPr id="42099" name="Freeform 843">
              <a:extLst>
                <a:ext uri="{FF2B5EF4-FFF2-40B4-BE49-F238E27FC236}">
                  <a16:creationId xmlns:a16="http://schemas.microsoft.com/office/drawing/2014/main" id="{F53573EF-D0DE-4DF4-B083-281B9342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314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3 h 605"/>
                <a:gd name="T4" fmla="*/ 1526 w 1251"/>
                <a:gd name="T5" fmla="*/ 396 h 605"/>
                <a:gd name="T6" fmla="*/ 1260 w 1251"/>
                <a:gd name="T7" fmla="*/ 615 h 605"/>
                <a:gd name="T8" fmla="*/ 970 w 1251"/>
                <a:gd name="T9" fmla="*/ 392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5" y="59"/>
                    <a:pt x="1216" y="62"/>
                  </a:cubicBezTo>
                  <a:cubicBezTo>
                    <a:pt x="1193" y="76"/>
                    <a:pt x="1146" y="199"/>
                    <a:pt x="1110" y="238"/>
                  </a:cubicBezTo>
                  <a:cubicBezTo>
                    <a:pt x="1063" y="290"/>
                    <a:pt x="986" y="372"/>
                    <a:pt x="916" y="370"/>
                  </a:cubicBezTo>
                  <a:cubicBezTo>
                    <a:pt x="846" y="369"/>
                    <a:pt x="768" y="298"/>
                    <a:pt x="705" y="235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844">
              <a:extLst>
                <a:ext uri="{FF2B5EF4-FFF2-40B4-BE49-F238E27FC236}">
                  <a16:creationId xmlns:a16="http://schemas.microsoft.com/office/drawing/2014/main" id="{8B2C4397-4AF0-4A69-900C-0BA6FEFF2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3313"/>
              <a:ext cx="769" cy="463"/>
            </a:xfrm>
            <a:custGeom>
              <a:avLst/>
              <a:gdLst>
                <a:gd name="T0" fmla="*/ 950 w 692"/>
                <a:gd name="T1" fmla="*/ 82 h 391"/>
                <a:gd name="T2" fmla="*/ 901 w 692"/>
                <a:gd name="T3" fmla="*/ 105 h 391"/>
                <a:gd name="T4" fmla="*/ 756 w 692"/>
                <a:gd name="T5" fmla="*/ 397 h 391"/>
                <a:gd name="T6" fmla="*/ 489 w 692"/>
                <a:gd name="T7" fmla="*/ 616 h 391"/>
                <a:gd name="T8" fmla="*/ 199 w 692"/>
                <a:gd name="T9" fmla="*/ 391 h 391"/>
                <a:gd name="T10" fmla="*/ 0 w 692"/>
                <a:gd name="T11" fmla="*/ 0 h 391"/>
                <a:gd name="T12" fmla="*/ 21 w 692"/>
                <a:gd name="T13" fmla="*/ 52 h 391"/>
                <a:gd name="T14" fmla="*/ 204 w 692"/>
                <a:gd name="T15" fmla="*/ 429 h 391"/>
                <a:gd name="T16" fmla="*/ 489 w 692"/>
                <a:gd name="T17" fmla="*/ 644 h 391"/>
                <a:gd name="T18" fmla="*/ 751 w 692"/>
                <a:gd name="T19" fmla="*/ 450 h 391"/>
                <a:gd name="T20" fmla="*/ 873 w 692"/>
                <a:gd name="T21" fmla="*/ 189 h 391"/>
                <a:gd name="T22" fmla="*/ 950 w 692"/>
                <a:gd name="T23" fmla="*/ 82 h 3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2" h="391">
                  <a:moveTo>
                    <a:pt x="692" y="49"/>
                  </a:moveTo>
                  <a:cubicBezTo>
                    <a:pt x="677" y="55"/>
                    <a:pt x="665" y="60"/>
                    <a:pt x="657" y="63"/>
                  </a:cubicBezTo>
                  <a:cubicBezTo>
                    <a:pt x="633" y="76"/>
                    <a:pt x="587" y="199"/>
                    <a:pt x="551" y="239"/>
                  </a:cubicBezTo>
                  <a:cubicBezTo>
                    <a:pt x="504" y="290"/>
                    <a:pt x="427" y="372"/>
                    <a:pt x="356" y="371"/>
                  </a:cubicBezTo>
                  <a:cubicBezTo>
                    <a:pt x="286" y="369"/>
                    <a:pt x="208" y="299"/>
                    <a:pt x="145" y="236"/>
                  </a:cubicBezTo>
                  <a:cubicBezTo>
                    <a:pt x="90" y="180"/>
                    <a:pt x="24" y="5"/>
                    <a:pt x="0" y="0"/>
                  </a:cubicBezTo>
                  <a:cubicBezTo>
                    <a:pt x="0" y="0"/>
                    <a:pt x="4" y="6"/>
                    <a:pt x="15" y="31"/>
                  </a:cubicBezTo>
                  <a:cubicBezTo>
                    <a:pt x="26" y="57"/>
                    <a:pt x="84" y="198"/>
                    <a:pt x="149" y="258"/>
                  </a:cubicBezTo>
                  <a:cubicBezTo>
                    <a:pt x="214" y="318"/>
                    <a:pt x="301" y="385"/>
                    <a:pt x="356" y="388"/>
                  </a:cubicBezTo>
                  <a:cubicBezTo>
                    <a:pt x="412" y="391"/>
                    <a:pt x="521" y="312"/>
                    <a:pt x="547" y="271"/>
                  </a:cubicBezTo>
                  <a:cubicBezTo>
                    <a:pt x="572" y="230"/>
                    <a:pt x="621" y="153"/>
                    <a:pt x="636" y="114"/>
                  </a:cubicBezTo>
                  <a:cubicBezTo>
                    <a:pt x="650" y="74"/>
                    <a:pt x="672" y="59"/>
                    <a:pt x="692" y="49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845">
              <a:extLst>
                <a:ext uri="{FF2B5EF4-FFF2-40B4-BE49-F238E27FC236}">
                  <a16:creationId xmlns:a16="http://schemas.microsoft.com/office/drawing/2014/main" id="{F8AF624C-55B0-425B-B2BC-B03157C27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3446"/>
              <a:ext cx="136" cy="136"/>
            </a:xfrm>
            <a:custGeom>
              <a:avLst/>
              <a:gdLst>
                <a:gd name="T0" fmla="*/ 88 w 123"/>
                <a:gd name="T1" fmla="*/ 102 h 115"/>
                <a:gd name="T2" fmla="*/ 125 w 123"/>
                <a:gd name="T3" fmla="*/ 184 h 115"/>
                <a:gd name="T4" fmla="*/ 34 w 123"/>
                <a:gd name="T5" fmla="*/ 76 h 115"/>
                <a:gd name="T6" fmla="*/ 130 w 123"/>
                <a:gd name="T7" fmla="*/ 16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3" y="69"/>
                    <a:pt x="54" y="0"/>
                    <a:pt x="25" y="46"/>
                  </a:cubicBezTo>
                  <a:cubicBezTo>
                    <a:pt x="0" y="87"/>
                    <a:pt x="69" y="104"/>
                    <a:pt x="97" y="101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Freeform 846">
              <a:extLst>
                <a:ext uri="{FF2B5EF4-FFF2-40B4-BE49-F238E27FC236}">
                  <a16:creationId xmlns:a16="http://schemas.microsoft.com/office/drawing/2014/main" id="{582B0EAB-B5B3-4530-9CDE-2660C1F06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503"/>
              <a:ext cx="29" cy="34"/>
            </a:xfrm>
            <a:custGeom>
              <a:avLst/>
              <a:gdLst>
                <a:gd name="T0" fmla="*/ 3 w 26"/>
                <a:gd name="T1" fmla="*/ 27 h 29"/>
                <a:gd name="T2" fmla="*/ 15 w 26"/>
                <a:gd name="T3" fmla="*/ 0 h 29"/>
                <a:gd name="T4" fmla="*/ 26 w 26"/>
                <a:gd name="T5" fmla="*/ 4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1" y="0"/>
                  </a:cubicBezTo>
                  <a:cubicBezTo>
                    <a:pt x="26" y="8"/>
                    <a:pt x="25" y="17"/>
                    <a:pt x="19" y="29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847">
              <a:extLst>
                <a:ext uri="{FF2B5EF4-FFF2-40B4-BE49-F238E27FC236}">
                  <a16:creationId xmlns:a16="http://schemas.microsoft.com/office/drawing/2014/main" id="{5B774266-8265-454E-B5B9-BA21AF97F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12"/>
              <a:ext cx="25" cy="25"/>
            </a:xfrm>
            <a:custGeom>
              <a:avLst/>
              <a:gdLst>
                <a:gd name="T0" fmla="*/ 32 w 22"/>
                <a:gd name="T1" fmla="*/ 21 h 21"/>
                <a:gd name="T2" fmla="*/ 0 w 22"/>
                <a:gd name="T3" fmla="*/ 21 h 21"/>
                <a:gd name="T4" fmla="*/ 22 w 22"/>
                <a:gd name="T5" fmla="*/ 0 h 21"/>
                <a:gd name="T6" fmla="*/ 17 w 22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1">
                  <a:moveTo>
                    <a:pt x="22" y="13"/>
                  </a:moveTo>
                  <a:cubicBezTo>
                    <a:pt x="12" y="16"/>
                    <a:pt x="7" y="21"/>
                    <a:pt x="0" y="13"/>
                  </a:cubicBezTo>
                  <a:cubicBezTo>
                    <a:pt x="5" y="6"/>
                    <a:pt x="8" y="4"/>
                    <a:pt x="15" y="0"/>
                  </a:cubicBezTo>
                  <a:cubicBezTo>
                    <a:pt x="15" y="4"/>
                    <a:pt x="14" y="7"/>
                    <a:pt x="11" y="9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848">
              <a:extLst>
                <a:ext uri="{FF2B5EF4-FFF2-40B4-BE49-F238E27FC236}">
                  <a16:creationId xmlns:a16="http://schemas.microsoft.com/office/drawing/2014/main" id="{4395F595-3978-4F34-B093-7EAB3115A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3705"/>
              <a:ext cx="53" cy="45"/>
            </a:xfrm>
            <a:custGeom>
              <a:avLst/>
              <a:gdLst>
                <a:gd name="T0" fmla="*/ 0 w 48"/>
                <a:gd name="T1" fmla="*/ 0 h 38"/>
                <a:gd name="T2" fmla="*/ 43 w 48"/>
                <a:gd name="T3" fmla="*/ 63 h 38"/>
                <a:gd name="T4" fmla="*/ 11 w 48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8">
                  <a:moveTo>
                    <a:pt x="0" y="0"/>
                  </a:moveTo>
                  <a:cubicBezTo>
                    <a:pt x="9" y="15"/>
                    <a:pt x="16" y="31"/>
                    <a:pt x="32" y="38"/>
                  </a:cubicBezTo>
                  <a:cubicBezTo>
                    <a:pt x="48" y="13"/>
                    <a:pt x="5" y="0"/>
                    <a:pt x="8" y="1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849">
              <a:extLst>
                <a:ext uri="{FF2B5EF4-FFF2-40B4-BE49-F238E27FC236}">
                  <a16:creationId xmlns:a16="http://schemas.microsoft.com/office/drawing/2014/main" id="{0B001045-32DC-455A-95B3-E2D087AE4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3775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9"/>
                    <a:pt x="3" y="3"/>
                    <a:pt x="9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850">
              <a:extLst>
                <a:ext uri="{FF2B5EF4-FFF2-40B4-BE49-F238E27FC236}">
                  <a16:creationId xmlns:a16="http://schemas.microsoft.com/office/drawing/2014/main" id="{19555891-56B8-420F-9DA5-D94A21508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3814"/>
              <a:ext cx="21" cy="24"/>
            </a:xfrm>
            <a:custGeom>
              <a:avLst/>
              <a:gdLst>
                <a:gd name="T0" fmla="*/ 4 w 19"/>
                <a:gd name="T1" fmla="*/ 0 h 20"/>
                <a:gd name="T2" fmla="*/ 2 w 19"/>
                <a:gd name="T3" fmla="*/ 35 h 20"/>
                <a:gd name="T4" fmla="*/ 25 w 19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8" y="18"/>
                    <a:pt x="18" y="12"/>
                    <a:pt x="19" y="1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Line 851">
              <a:extLst>
                <a:ext uri="{FF2B5EF4-FFF2-40B4-BE49-F238E27FC236}">
                  <a16:creationId xmlns:a16="http://schemas.microsoft.com/office/drawing/2014/main" id="{A286E3B4-BD14-4F11-B2C9-2DB20709E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13" y="3872"/>
              <a:ext cx="12" cy="1"/>
            </a:xfrm>
            <a:prstGeom prst="line">
              <a:avLst/>
            </a:prstGeom>
            <a:noFill/>
            <a:ln w="68263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852">
              <a:extLst>
                <a:ext uri="{FF2B5EF4-FFF2-40B4-BE49-F238E27FC236}">
                  <a16:creationId xmlns:a16="http://schemas.microsoft.com/office/drawing/2014/main" id="{BE626652-445E-437B-B428-125FCC9A5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3811"/>
              <a:ext cx="52" cy="10"/>
            </a:xfrm>
            <a:custGeom>
              <a:avLst/>
              <a:gdLst>
                <a:gd name="T0" fmla="*/ 0 w 47"/>
                <a:gd name="T1" fmla="*/ 9 h 9"/>
                <a:gd name="T2" fmla="*/ 38 w 47"/>
                <a:gd name="T3" fmla="*/ 0 h 9"/>
                <a:gd name="T4" fmla="*/ 53 w 47"/>
                <a:gd name="T5" fmla="*/ 12 h 9"/>
                <a:gd name="T6" fmla="*/ 64 w 47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9">
                  <a:moveTo>
                    <a:pt x="0" y="6"/>
                  </a:moveTo>
                  <a:cubicBezTo>
                    <a:pt x="9" y="2"/>
                    <a:pt x="18" y="6"/>
                    <a:pt x="28" y="0"/>
                  </a:cubicBezTo>
                  <a:cubicBezTo>
                    <a:pt x="30" y="3"/>
                    <a:pt x="36" y="6"/>
                    <a:pt x="39" y="9"/>
                  </a:cubicBezTo>
                  <a:cubicBezTo>
                    <a:pt x="42" y="8"/>
                    <a:pt x="45" y="6"/>
                    <a:pt x="47" y="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853">
              <a:extLst>
                <a:ext uri="{FF2B5EF4-FFF2-40B4-BE49-F238E27FC236}">
                  <a16:creationId xmlns:a16="http://schemas.microsoft.com/office/drawing/2014/main" id="{D8EFB1FC-ACFF-401D-883D-09544239F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800"/>
              <a:ext cx="142" cy="137"/>
            </a:xfrm>
            <a:custGeom>
              <a:avLst/>
              <a:gdLst>
                <a:gd name="T0" fmla="*/ 10 w 128"/>
                <a:gd name="T1" fmla="*/ 64 h 116"/>
                <a:gd name="T2" fmla="*/ 53 w 128"/>
                <a:gd name="T3" fmla="*/ 163 h 116"/>
                <a:gd name="T4" fmla="*/ 70 w 128"/>
                <a:gd name="T5" fmla="*/ 171 h 116"/>
                <a:gd name="T6" fmla="*/ 159 w 128"/>
                <a:gd name="T7" fmla="*/ 137 h 116"/>
                <a:gd name="T8" fmla="*/ 128 w 128"/>
                <a:gd name="T9" fmla="*/ 30 h 116"/>
                <a:gd name="T10" fmla="*/ 91 w 128"/>
                <a:gd name="T11" fmla="*/ 11 h 116"/>
                <a:gd name="T12" fmla="*/ 10 w 128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7" y="39"/>
                  </a:moveTo>
                  <a:cubicBezTo>
                    <a:pt x="0" y="65"/>
                    <a:pt x="14" y="92"/>
                    <a:pt x="39" y="99"/>
                  </a:cubicBezTo>
                  <a:cubicBezTo>
                    <a:pt x="43" y="101"/>
                    <a:pt x="47" y="102"/>
                    <a:pt x="51" y="104"/>
                  </a:cubicBezTo>
                  <a:cubicBezTo>
                    <a:pt x="75" y="116"/>
                    <a:pt x="104" y="106"/>
                    <a:pt x="116" y="83"/>
                  </a:cubicBezTo>
                  <a:cubicBezTo>
                    <a:pt x="128" y="59"/>
                    <a:pt x="118" y="30"/>
                    <a:pt x="94" y="18"/>
                  </a:cubicBezTo>
                  <a:cubicBezTo>
                    <a:pt x="86" y="14"/>
                    <a:pt x="77" y="10"/>
                    <a:pt x="67" y="7"/>
                  </a:cubicBezTo>
                  <a:cubicBezTo>
                    <a:pt x="42" y="0"/>
                    <a:pt x="15" y="14"/>
                    <a:pt x="7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Line 854">
              <a:extLst>
                <a:ext uri="{FF2B5EF4-FFF2-40B4-BE49-F238E27FC236}">
                  <a16:creationId xmlns:a16="http://schemas.microsoft.com/office/drawing/2014/main" id="{46ECC6D5-86CF-40B4-8FE2-AA5BB21C0D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10" y="3488"/>
              <a:ext cx="1" cy="9"/>
            </a:xfrm>
            <a:prstGeom prst="line">
              <a:avLst/>
            </a:prstGeom>
            <a:noFill/>
            <a:ln w="539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Line 855">
              <a:extLst>
                <a:ext uri="{FF2B5EF4-FFF2-40B4-BE49-F238E27FC236}">
                  <a16:creationId xmlns:a16="http://schemas.microsoft.com/office/drawing/2014/main" id="{E3160225-AE61-4EEC-9C97-7E6B71B159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6" y="3379"/>
              <a:ext cx="13" cy="1"/>
            </a:xfrm>
            <a:prstGeom prst="line">
              <a:avLst/>
            </a:prstGeom>
            <a:noFill/>
            <a:ln w="539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856">
              <a:extLst>
                <a:ext uri="{FF2B5EF4-FFF2-40B4-BE49-F238E27FC236}">
                  <a16:creationId xmlns:a16="http://schemas.microsoft.com/office/drawing/2014/main" id="{439F64B8-874B-4329-9653-08C755570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3665"/>
              <a:ext cx="64" cy="53"/>
            </a:xfrm>
            <a:custGeom>
              <a:avLst/>
              <a:gdLst>
                <a:gd name="T0" fmla="*/ 43 w 58"/>
                <a:gd name="T1" fmla="*/ 2 h 45"/>
                <a:gd name="T2" fmla="*/ 57 w 58"/>
                <a:gd name="T3" fmla="*/ 40 h 45"/>
                <a:gd name="T4" fmla="*/ 22 w 58"/>
                <a:gd name="T5" fmla="*/ 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2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857">
              <a:extLst>
                <a:ext uri="{FF2B5EF4-FFF2-40B4-BE49-F238E27FC236}">
                  <a16:creationId xmlns:a16="http://schemas.microsoft.com/office/drawing/2014/main" id="{A515A635-628F-45E5-A5E7-1BEBDFAE6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693"/>
              <a:ext cx="22" cy="30"/>
            </a:xfrm>
            <a:custGeom>
              <a:avLst/>
              <a:gdLst>
                <a:gd name="T0" fmla="*/ 4 w 20"/>
                <a:gd name="T1" fmla="*/ 43 h 25"/>
                <a:gd name="T2" fmla="*/ 26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858">
              <a:extLst>
                <a:ext uri="{FF2B5EF4-FFF2-40B4-BE49-F238E27FC236}">
                  <a16:creationId xmlns:a16="http://schemas.microsoft.com/office/drawing/2014/main" id="{A34320BE-C4BD-47C5-BA86-37D24CD4B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3480"/>
              <a:ext cx="35" cy="34"/>
            </a:xfrm>
            <a:custGeom>
              <a:avLst/>
              <a:gdLst>
                <a:gd name="T0" fmla="*/ 43 w 31"/>
                <a:gd name="T1" fmla="*/ 27 h 29"/>
                <a:gd name="T2" fmla="*/ 37 w 31"/>
                <a:gd name="T3" fmla="*/ 47 h 29"/>
                <a:gd name="T4" fmla="*/ 12 w 31"/>
                <a:gd name="T5" fmla="*/ 2 h 29"/>
                <a:gd name="T6" fmla="*/ 37 w 31"/>
                <a:gd name="T7" fmla="*/ 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6" y="29"/>
                  </a:cubicBezTo>
                  <a:cubicBezTo>
                    <a:pt x="8" y="27"/>
                    <a:pt x="0" y="18"/>
                    <a:pt x="9" y="2"/>
                  </a:cubicBezTo>
                  <a:cubicBezTo>
                    <a:pt x="23" y="0"/>
                    <a:pt x="22" y="7"/>
                    <a:pt x="26" y="17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859">
              <a:extLst>
                <a:ext uri="{FF2B5EF4-FFF2-40B4-BE49-F238E27FC236}">
                  <a16:creationId xmlns:a16="http://schemas.microsoft.com/office/drawing/2014/main" id="{0C086388-397C-45C8-9C5E-0182DA5FD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3519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3" y="3"/>
                    <a:pt x="9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860">
              <a:extLst>
                <a:ext uri="{FF2B5EF4-FFF2-40B4-BE49-F238E27FC236}">
                  <a16:creationId xmlns:a16="http://schemas.microsoft.com/office/drawing/2014/main" id="{7C8AF58F-C64E-423D-8F62-610785487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3375"/>
              <a:ext cx="12" cy="17"/>
            </a:xfrm>
            <a:custGeom>
              <a:avLst/>
              <a:gdLst>
                <a:gd name="T0" fmla="*/ 0 w 11"/>
                <a:gd name="T1" fmla="*/ 22 h 15"/>
                <a:gd name="T2" fmla="*/ 14 w 11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5">
                  <a:moveTo>
                    <a:pt x="0" y="15"/>
                  </a:moveTo>
                  <a:cubicBezTo>
                    <a:pt x="3" y="10"/>
                    <a:pt x="7" y="5"/>
                    <a:pt x="11" y="0"/>
                  </a:cubicBezTo>
                </a:path>
              </a:pathLst>
            </a:custGeom>
            <a:noFill/>
            <a:ln w="539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861">
              <a:extLst>
                <a:ext uri="{FF2B5EF4-FFF2-40B4-BE49-F238E27FC236}">
                  <a16:creationId xmlns:a16="http://schemas.microsoft.com/office/drawing/2014/main" id="{9171F39C-486F-4E02-B32A-942250CF3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3798"/>
              <a:ext cx="171" cy="176"/>
            </a:xfrm>
            <a:custGeom>
              <a:avLst/>
              <a:gdLst>
                <a:gd name="T0" fmla="*/ 42 w 154"/>
                <a:gd name="T1" fmla="*/ 45 h 149"/>
                <a:gd name="T2" fmla="*/ 9 w 154"/>
                <a:gd name="T3" fmla="*/ 171 h 149"/>
                <a:gd name="T4" fmla="*/ 48 w 154"/>
                <a:gd name="T5" fmla="*/ 229 h 149"/>
                <a:gd name="T6" fmla="*/ 152 w 154"/>
                <a:gd name="T7" fmla="*/ 226 h 149"/>
                <a:gd name="T8" fmla="*/ 209 w 154"/>
                <a:gd name="T9" fmla="*/ 144 h 149"/>
                <a:gd name="T10" fmla="*/ 211 w 154"/>
                <a:gd name="T11" fmla="*/ 124 h 149"/>
                <a:gd name="T12" fmla="*/ 205 w 154"/>
                <a:gd name="T13" fmla="*/ 93 h 149"/>
                <a:gd name="T14" fmla="*/ 205 w 154"/>
                <a:gd name="T15" fmla="*/ 91 h 149"/>
                <a:gd name="T16" fmla="*/ 159 w 154"/>
                <a:gd name="T17" fmla="*/ 17 h 149"/>
                <a:gd name="T18" fmla="*/ 42 w 154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4" h="149">
                  <a:moveTo>
                    <a:pt x="31" y="27"/>
                  </a:moveTo>
                  <a:cubicBezTo>
                    <a:pt x="10" y="46"/>
                    <a:pt x="0" y="75"/>
                    <a:pt x="6" y="104"/>
                  </a:cubicBezTo>
                  <a:cubicBezTo>
                    <a:pt x="9" y="120"/>
                    <a:pt x="20" y="133"/>
                    <a:pt x="35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7" y="109"/>
                    <a:pt x="152" y="87"/>
                  </a:cubicBezTo>
                  <a:cubicBezTo>
                    <a:pt x="153" y="83"/>
                    <a:pt x="154" y="79"/>
                    <a:pt x="154" y="75"/>
                  </a:cubicBezTo>
                  <a:cubicBezTo>
                    <a:pt x="154" y="68"/>
                    <a:pt x="152" y="62"/>
                    <a:pt x="150" y="57"/>
                  </a:cubicBezTo>
                  <a:cubicBezTo>
                    <a:pt x="150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7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862">
              <a:extLst>
                <a:ext uri="{FF2B5EF4-FFF2-40B4-BE49-F238E27FC236}">
                  <a16:creationId xmlns:a16="http://schemas.microsoft.com/office/drawing/2014/main" id="{52C8AE63-D2F6-4F95-A0F0-27FCF66C6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807"/>
              <a:ext cx="67" cy="102"/>
            </a:xfrm>
            <a:custGeom>
              <a:avLst/>
              <a:gdLst>
                <a:gd name="T0" fmla="*/ 84 w 60"/>
                <a:gd name="T1" fmla="*/ 84 h 86"/>
                <a:gd name="T2" fmla="*/ 29 w 60"/>
                <a:gd name="T3" fmla="*/ 98 h 86"/>
                <a:gd name="T4" fmla="*/ 50 w 60"/>
                <a:gd name="T5" fmla="*/ 120 h 86"/>
                <a:gd name="T6" fmla="*/ 39 w 60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86">
                  <a:moveTo>
                    <a:pt x="60" y="51"/>
                  </a:moveTo>
                  <a:cubicBezTo>
                    <a:pt x="47" y="49"/>
                    <a:pt x="32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863">
              <a:extLst>
                <a:ext uri="{FF2B5EF4-FFF2-40B4-BE49-F238E27FC236}">
                  <a16:creationId xmlns:a16="http://schemas.microsoft.com/office/drawing/2014/main" id="{2D12C359-70BE-4257-8501-6C996A7A0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3809"/>
              <a:ext cx="92" cy="121"/>
            </a:xfrm>
            <a:custGeom>
              <a:avLst/>
              <a:gdLst>
                <a:gd name="T0" fmla="*/ 93 w 83"/>
                <a:gd name="T1" fmla="*/ 62 h 102"/>
                <a:gd name="T2" fmla="*/ 93 w 83"/>
                <a:gd name="T3" fmla="*/ 89 h 102"/>
                <a:gd name="T4" fmla="*/ 61 w 83"/>
                <a:gd name="T5" fmla="*/ 2 h 102"/>
                <a:gd name="T6" fmla="*/ 52 w 83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02">
                  <a:moveTo>
                    <a:pt x="69" y="37"/>
                  </a:moveTo>
                  <a:cubicBezTo>
                    <a:pt x="0" y="0"/>
                    <a:pt x="29" y="102"/>
                    <a:pt x="69" y="53"/>
                  </a:cubicBezTo>
                  <a:cubicBezTo>
                    <a:pt x="83" y="36"/>
                    <a:pt x="70" y="4"/>
                    <a:pt x="45" y="2"/>
                  </a:cubicBezTo>
                  <a:cubicBezTo>
                    <a:pt x="16" y="1"/>
                    <a:pt x="1" y="48"/>
                    <a:pt x="38" y="5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864">
              <a:extLst>
                <a:ext uri="{FF2B5EF4-FFF2-40B4-BE49-F238E27FC236}">
                  <a16:creationId xmlns:a16="http://schemas.microsoft.com/office/drawing/2014/main" id="{E92C5083-0128-4066-A06E-5558F17C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883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1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7" y="4"/>
                  </a:cubicBezTo>
                  <a:cubicBezTo>
                    <a:pt x="62" y="0"/>
                    <a:pt x="60" y="2"/>
                    <a:pt x="60" y="8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1" name="Freeform 865">
              <a:extLst>
                <a:ext uri="{FF2B5EF4-FFF2-40B4-BE49-F238E27FC236}">
                  <a16:creationId xmlns:a16="http://schemas.microsoft.com/office/drawing/2014/main" id="{D7576B8D-1B97-44C3-A154-8ED33793B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3916"/>
              <a:ext cx="22" cy="5"/>
            </a:xfrm>
            <a:custGeom>
              <a:avLst/>
              <a:gdLst>
                <a:gd name="T0" fmla="*/ 0 w 20"/>
                <a:gd name="T1" fmla="*/ 0 h 4"/>
                <a:gd name="T2" fmla="*/ 26 w 20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Freeform 866">
              <a:extLst>
                <a:ext uri="{FF2B5EF4-FFF2-40B4-BE49-F238E27FC236}">
                  <a16:creationId xmlns:a16="http://schemas.microsoft.com/office/drawing/2014/main" id="{497DFA51-6BD5-43F8-BEA4-AA7FE53BC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907"/>
              <a:ext cx="175" cy="124"/>
            </a:xfrm>
            <a:custGeom>
              <a:avLst/>
              <a:gdLst>
                <a:gd name="T0" fmla="*/ 93 w 158"/>
                <a:gd name="T1" fmla="*/ 26 h 105"/>
                <a:gd name="T2" fmla="*/ 87 w 158"/>
                <a:gd name="T3" fmla="*/ 35 h 105"/>
                <a:gd name="T4" fmla="*/ 60 w 158"/>
                <a:gd name="T5" fmla="*/ 33 h 105"/>
                <a:gd name="T6" fmla="*/ 4 w 158"/>
                <a:gd name="T7" fmla="*/ 118 h 105"/>
                <a:gd name="T8" fmla="*/ 20 w 158"/>
                <a:gd name="T9" fmla="*/ 172 h 105"/>
                <a:gd name="T10" fmla="*/ 195 w 158"/>
                <a:gd name="T11" fmla="*/ 172 h 105"/>
                <a:gd name="T12" fmla="*/ 185 w 158"/>
                <a:gd name="T13" fmla="*/ 39 h 105"/>
                <a:gd name="T14" fmla="*/ 93 w 158"/>
                <a:gd name="T15" fmla="*/ 26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9" y="16"/>
                  </a:moveTo>
                  <a:cubicBezTo>
                    <a:pt x="67" y="18"/>
                    <a:pt x="65" y="19"/>
                    <a:pt x="64" y="21"/>
                  </a:cubicBezTo>
                  <a:cubicBezTo>
                    <a:pt x="57" y="19"/>
                    <a:pt x="51" y="18"/>
                    <a:pt x="44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6" y="84"/>
                    <a:pt x="9" y="95"/>
                    <a:pt x="14" y="105"/>
                  </a:cubicBezTo>
                  <a:cubicBezTo>
                    <a:pt x="144" y="105"/>
                    <a:pt x="144" y="105"/>
                    <a:pt x="144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20" y="3"/>
                    <a:pt x="89" y="0"/>
                    <a:pt x="69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3" name="Freeform 867">
              <a:extLst>
                <a:ext uri="{FF2B5EF4-FFF2-40B4-BE49-F238E27FC236}">
                  <a16:creationId xmlns:a16="http://schemas.microsoft.com/office/drawing/2014/main" id="{01442F52-9AD0-4414-91E8-140EBAB4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3898"/>
              <a:ext cx="215" cy="133"/>
            </a:xfrm>
            <a:custGeom>
              <a:avLst/>
              <a:gdLst>
                <a:gd name="T0" fmla="*/ 151 w 194"/>
                <a:gd name="T1" fmla="*/ 1 h 112"/>
                <a:gd name="T2" fmla="*/ 112 w 194"/>
                <a:gd name="T3" fmla="*/ 12 h 112"/>
                <a:gd name="T4" fmla="*/ 95 w 194"/>
                <a:gd name="T5" fmla="*/ 14 h 112"/>
                <a:gd name="T6" fmla="*/ 0 w 194"/>
                <a:gd name="T7" fmla="*/ 143 h 112"/>
                <a:gd name="T8" fmla="*/ 0 w 194"/>
                <a:gd name="T9" fmla="*/ 144 h 112"/>
                <a:gd name="T10" fmla="*/ 4 w 194"/>
                <a:gd name="T11" fmla="*/ 188 h 112"/>
                <a:gd name="T12" fmla="*/ 242 w 194"/>
                <a:gd name="T13" fmla="*/ 188 h 112"/>
                <a:gd name="T14" fmla="*/ 253 w 194"/>
                <a:gd name="T15" fmla="*/ 81 h 112"/>
                <a:gd name="T16" fmla="*/ 151 w 194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4" h="112">
                  <a:moveTo>
                    <a:pt x="111" y="1"/>
                  </a:moveTo>
                  <a:cubicBezTo>
                    <a:pt x="100" y="0"/>
                    <a:pt x="90" y="2"/>
                    <a:pt x="82" y="7"/>
                  </a:cubicBezTo>
                  <a:cubicBezTo>
                    <a:pt x="78" y="8"/>
                    <a:pt x="74" y="8"/>
                    <a:pt x="70" y="8"/>
                  </a:cubicBezTo>
                  <a:cubicBezTo>
                    <a:pt x="29" y="16"/>
                    <a:pt x="0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1" y="104"/>
                    <a:pt x="4" y="112"/>
                  </a:cubicBezTo>
                  <a:cubicBezTo>
                    <a:pt x="178" y="112"/>
                    <a:pt x="178" y="112"/>
                    <a:pt x="178" y="112"/>
                  </a:cubicBezTo>
                  <a:cubicBezTo>
                    <a:pt x="191" y="92"/>
                    <a:pt x="194" y="69"/>
                    <a:pt x="186" y="48"/>
                  </a:cubicBezTo>
                  <a:cubicBezTo>
                    <a:pt x="179" y="30"/>
                    <a:pt x="160" y="7"/>
                    <a:pt x="111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868">
              <a:extLst>
                <a:ext uri="{FF2B5EF4-FFF2-40B4-BE49-F238E27FC236}">
                  <a16:creationId xmlns:a16="http://schemas.microsoft.com/office/drawing/2014/main" id="{C350AFCA-E87C-4200-9022-7A85844F9C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7" y="3921"/>
              <a:ext cx="122" cy="110"/>
            </a:xfrm>
            <a:custGeom>
              <a:avLst/>
              <a:gdLst>
                <a:gd name="T0" fmla="*/ 125 w 110"/>
                <a:gd name="T1" fmla="*/ 125 h 93"/>
                <a:gd name="T2" fmla="*/ 129 w 110"/>
                <a:gd name="T3" fmla="*/ 109 h 93"/>
                <a:gd name="T4" fmla="*/ 125 w 110"/>
                <a:gd name="T5" fmla="*/ 125 h 93"/>
                <a:gd name="T6" fmla="*/ 116 w 110"/>
                <a:gd name="T7" fmla="*/ 25 h 93"/>
                <a:gd name="T8" fmla="*/ 47 w 110"/>
                <a:gd name="T9" fmla="*/ 9 h 93"/>
                <a:gd name="T10" fmla="*/ 1 w 110"/>
                <a:gd name="T11" fmla="*/ 82 h 93"/>
                <a:gd name="T12" fmla="*/ 0 w 110"/>
                <a:gd name="T13" fmla="*/ 93 h 93"/>
                <a:gd name="T14" fmla="*/ 9 w 110"/>
                <a:gd name="T15" fmla="*/ 130 h 93"/>
                <a:gd name="T16" fmla="*/ 4 w 110"/>
                <a:gd name="T17" fmla="*/ 147 h 93"/>
                <a:gd name="T18" fmla="*/ 4 w 110"/>
                <a:gd name="T19" fmla="*/ 154 h 93"/>
                <a:gd name="T20" fmla="*/ 142 w 110"/>
                <a:gd name="T21" fmla="*/ 154 h 93"/>
                <a:gd name="T22" fmla="*/ 135 w 110"/>
                <a:gd name="T23" fmla="*/ 53 h 93"/>
                <a:gd name="T24" fmla="*/ 116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2" y="76"/>
                  </a:moveTo>
                  <a:cubicBezTo>
                    <a:pt x="93" y="73"/>
                    <a:pt x="95" y="70"/>
                    <a:pt x="95" y="66"/>
                  </a:cubicBezTo>
                  <a:cubicBezTo>
                    <a:pt x="95" y="69"/>
                    <a:pt x="93" y="73"/>
                    <a:pt x="92" y="76"/>
                  </a:cubicBezTo>
                  <a:moveTo>
                    <a:pt x="86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1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6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4" y="93"/>
                    <a:pt x="104" y="93"/>
                    <a:pt x="104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2" y="19"/>
                    <a:pt x="86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869">
              <a:extLst>
                <a:ext uri="{FF2B5EF4-FFF2-40B4-BE49-F238E27FC236}">
                  <a16:creationId xmlns:a16="http://schemas.microsoft.com/office/drawing/2014/main" id="{94F04385-2AEB-4B91-ACD4-FF61657C7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3960"/>
              <a:ext cx="8" cy="11"/>
            </a:xfrm>
            <a:custGeom>
              <a:avLst/>
              <a:gdLst>
                <a:gd name="T0" fmla="*/ 0 w 7"/>
                <a:gd name="T1" fmla="*/ 1 h 9"/>
                <a:gd name="T2" fmla="*/ 3 w 7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1"/>
                  </a:moveTo>
                  <a:cubicBezTo>
                    <a:pt x="6" y="0"/>
                    <a:pt x="7" y="4"/>
                    <a:pt x="3" y="9"/>
                  </a:cubicBezTo>
                </a:path>
              </a:pathLst>
            </a:custGeom>
            <a:noFill/>
            <a:ln w="3810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Freeform 870">
              <a:extLst>
                <a:ext uri="{FF2B5EF4-FFF2-40B4-BE49-F238E27FC236}">
                  <a16:creationId xmlns:a16="http://schemas.microsoft.com/office/drawing/2014/main" id="{221B1E2D-3475-40B4-B6BA-494051999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" y="3826"/>
              <a:ext cx="2" cy="7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7" name="Freeform 871">
              <a:extLst>
                <a:ext uri="{FF2B5EF4-FFF2-40B4-BE49-F238E27FC236}">
                  <a16:creationId xmlns:a16="http://schemas.microsoft.com/office/drawing/2014/main" id="{FC77FE09-108A-45B6-BE68-0047F5609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3898"/>
              <a:ext cx="17" cy="11"/>
            </a:xfrm>
            <a:custGeom>
              <a:avLst/>
              <a:gdLst>
                <a:gd name="T0" fmla="*/ 0 w 15"/>
                <a:gd name="T1" fmla="*/ 16 h 9"/>
                <a:gd name="T2" fmla="*/ 22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8" name="Freeform 872">
              <a:extLst>
                <a:ext uri="{FF2B5EF4-FFF2-40B4-BE49-F238E27FC236}">
                  <a16:creationId xmlns:a16="http://schemas.microsoft.com/office/drawing/2014/main" id="{41D2F3F5-2CB5-4809-B205-27CE79B3E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3878"/>
              <a:ext cx="18" cy="16"/>
            </a:xfrm>
            <a:custGeom>
              <a:avLst/>
              <a:gdLst>
                <a:gd name="T0" fmla="*/ 2 w 16"/>
                <a:gd name="T1" fmla="*/ 21 h 13"/>
                <a:gd name="T2" fmla="*/ 2 w 16"/>
                <a:gd name="T3" fmla="*/ 7 h 13"/>
                <a:gd name="T4" fmla="*/ 23 w 16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9" name="Freeform 873">
              <a:extLst>
                <a:ext uri="{FF2B5EF4-FFF2-40B4-BE49-F238E27FC236}">
                  <a16:creationId xmlns:a16="http://schemas.microsoft.com/office/drawing/2014/main" id="{17C2FD23-9267-4898-A738-702342A85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3820"/>
              <a:ext cx="10" cy="6"/>
            </a:xfrm>
            <a:custGeom>
              <a:avLst/>
              <a:gdLst>
                <a:gd name="T0" fmla="*/ 8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5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Freeform 874">
              <a:extLst>
                <a:ext uri="{FF2B5EF4-FFF2-40B4-BE49-F238E27FC236}">
                  <a16:creationId xmlns:a16="http://schemas.microsoft.com/office/drawing/2014/main" id="{91D3353E-C204-4FE6-ABDF-E28999162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494"/>
              <a:ext cx="55" cy="58"/>
            </a:xfrm>
            <a:custGeom>
              <a:avLst/>
              <a:gdLst>
                <a:gd name="T0" fmla="*/ 36 w 50"/>
                <a:gd name="T1" fmla="*/ 24 h 49"/>
                <a:gd name="T2" fmla="*/ 62 w 50"/>
                <a:gd name="T3" fmla="*/ 44 h 49"/>
                <a:gd name="T4" fmla="*/ 24 w 50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50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1" name="Freeform 875">
              <a:extLst>
                <a:ext uri="{FF2B5EF4-FFF2-40B4-BE49-F238E27FC236}">
                  <a16:creationId xmlns:a16="http://schemas.microsoft.com/office/drawing/2014/main" id="{0898C513-A590-4244-99AE-7C8146EB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3519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2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Freeform 876">
              <a:extLst>
                <a:ext uri="{FF2B5EF4-FFF2-40B4-BE49-F238E27FC236}">
                  <a16:creationId xmlns:a16="http://schemas.microsoft.com/office/drawing/2014/main" id="{64520A48-313C-4BF7-BC19-32513976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725"/>
              <a:ext cx="7" cy="13"/>
            </a:xfrm>
            <a:custGeom>
              <a:avLst/>
              <a:gdLst>
                <a:gd name="T0" fmla="*/ 0 w 7"/>
                <a:gd name="T1" fmla="*/ 18 h 11"/>
                <a:gd name="T2" fmla="*/ 7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3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3" name="Freeform 877">
              <a:extLst>
                <a:ext uri="{FF2B5EF4-FFF2-40B4-BE49-F238E27FC236}">
                  <a16:creationId xmlns:a16="http://schemas.microsoft.com/office/drawing/2014/main" id="{D15449D2-38F3-4ED9-9465-78B7B72A6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3935"/>
              <a:ext cx="101" cy="96"/>
            </a:xfrm>
            <a:custGeom>
              <a:avLst/>
              <a:gdLst>
                <a:gd name="T0" fmla="*/ 24 w 91"/>
                <a:gd name="T1" fmla="*/ 32 h 81"/>
                <a:gd name="T2" fmla="*/ 8 w 91"/>
                <a:gd name="T3" fmla="*/ 97 h 81"/>
                <a:gd name="T4" fmla="*/ 26 w 91"/>
                <a:gd name="T5" fmla="*/ 135 h 81"/>
                <a:gd name="T6" fmla="*/ 97 w 91"/>
                <a:gd name="T7" fmla="*/ 135 h 81"/>
                <a:gd name="T8" fmla="*/ 108 w 91"/>
                <a:gd name="T9" fmla="*/ 124 h 81"/>
                <a:gd name="T10" fmla="*/ 108 w 91"/>
                <a:gd name="T11" fmla="*/ 45 h 81"/>
                <a:gd name="T12" fmla="*/ 24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8" y="19"/>
                  </a:moveTo>
                  <a:cubicBezTo>
                    <a:pt x="5" y="28"/>
                    <a:pt x="0" y="44"/>
                    <a:pt x="5" y="58"/>
                  </a:cubicBezTo>
                  <a:cubicBezTo>
                    <a:pt x="8" y="69"/>
                    <a:pt x="13" y="76"/>
                    <a:pt x="19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8" y="75"/>
                  </a:cubicBezTo>
                  <a:cubicBezTo>
                    <a:pt x="91" y="62"/>
                    <a:pt x="91" y="41"/>
                    <a:pt x="78" y="27"/>
                  </a:cubicBezTo>
                  <a:cubicBezTo>
                    <a:pt x="51" y="0"/>
                    <a:pt x="25" y="14"/>
                    <a:pt x="18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Freeform 878">
              <a:extLst>
                <a:ext uri="{FF2B5EF4-FFF2-40B4-BE49-F238E27FC236}">
                  <a16:creationId xmlns:a16="http://schemas.microsoft.com/office/drawing/2014/main" id="{823785F5-2B0A-4070-BA24-786C7DEACA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0" y="3827"/>
              <a:ext cx="108" cy="116"/>
            </a:xfrm>
            <a:custGeom>
              <a:avLst/>
              <a:gdLst>
                <a:gd name="T0" fmla="*/ 69 w 98"/>
                <a:gd name="T1" fmla="*/ 45 h 98"/>
                <a:gd name="T2" fmla="*/ 78 w 98"/>
                <a:gd name="T3" fmla="*/ 51 h 98"/>
                <a:gd name="T4" fmla="*/ 69 w 98"/>
                <a:gd name="T5" fmla="*/ 45 h 98"/>
                <a:gd name="T6" fmla="*/ 36 w 98"/>
                <a:gd name="T7" fmla="*/ 18 h 98"/>
                <a:gd name="T8" fmla="*/ 2 w 98"/>
                <a:gd name="T9" fmla="*/ 98 h 98"/>
                <a:gd name="T10" fmla="*/ 44 w 98"/>
                <a:gd name="T11" fmla="*/ 154 h 98"/>
                <a:gd name="T12" fmla="*/ 100 w 98"/>
                <a:gd name="T13" fmla="*/ 120 h 98"/>
                <a:gd name="T14" fmla="*/ 122 w 98"/>
                <a:gd name="T15" fmla="*/ 98 h 98"/>
                <a:gd name="T16" fmla="*/ 131 w 98"/>
                <a:gd name="T17" fmla="*/ 66 h 98"/>
                <a:gd name="T18" fmla="*/ 109 w 98"/>
                <a:gd name="T19" fmla="*/ 18 h 98"/>
                <a:gd name="T20" fmla="*/ 36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2" y="27"/>
                  </a:moveTo>
                  <a:cubicBezTo>
                    <a:pt x="54" y="28"/>
                    <a:pt x="56" y="29"/>
                    <a:pt x="58" y="30"/>
                  </a:cubicBezTo>
                  <a:cubicBezTo>
                    <a:pt x="56" y="29"/>
                    <a:pt x="55" y="28"/>
                    <a:pt x="52" y="27"/>
                  </a:cubicBezTo>
                  <a:moveTo>
                    <a:pt x="27" y="11"/>
                  </a:moveTo>
                  <a:cubicBezTo>
                    <a:pt x="9" y="22"/>
                    <a:pt x="0" y="41"/>
                    <a:pt x="2" y="59"/>
                  </a:cubicBezTo>
                  <a:cubicBezTo>
                    <a:pt x="4" y="75"/>
                    <a:pt x="16" y="88"/>
                    <a:pt x="33" y="93"/>
                  </a:cubicBezTo>
                  <a:cubicBezTo>
                    <a:pt x="51" y="98"/>
                    <a:pt x="69" y="89"/>
                    <a:pt x="75" y="72"/>
                  </a:cubicBezTo>
                  <a:cubicBezTo>
                    <a:pt x="82" y="69"/>
                    <a:pt x="88" y="65"/>
                    <a:pt x="92" y="59"/>
                  </a:cubicBezTo>
                  <a:cubicBezTo>
                    <a:pt x="96" y="53"/>
                    <a:pt x="98" y="46"/>
                    <a:pt x="98" y="40"/>
                  </a:cubicBezTo>
                  <a:cubicBezTo>
                    <a:pt x="98" y="29"/>
                    <a:pt x="92" y="18"/>
                    <a:pt x="82" y="11"/>
                  </a:cubicBezTo>
                  <a:cubicBezTo>
                    <a:pt x="66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5" name="Freeform 879">
              <a:extLst>
                <a:ext uri="{FF2B5EF4-FFF2-40B4-BE49-F238E27FC236}">
                  <a16:creationId xmlns:a16="http://schemas.microsoft.com/office/drawing/2014/main" id="{E0A41948-2A56-4A61-8F75-0564D3A25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704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6" name="Freeform 880">
              <a:extLst>
                <a:ext uri="{FF2B5EF4-FFF2-40B4-BE49-F238E27FC236}">
                  <a16:creationId xmlns:a16="http://schemas.microsoft.com/office/drawing/2014/main" id="{BED0F4A5-B380-495A-9D8D-A6B810FB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3500"/>
              <a:ext cx="24" cy="16"/>
            </a:xfrm>
            <a:custGeom>
              <a:avLst/>
              <a:gdLst>
                <a:gd name="T0" fmla="*/ 1 w 21"/>
                <a:gd name="T1" fmla="*/ 2 h 13"/>
                <a:gd name="T2" fmla="*/ 7 w 21"/>
                <a:gd name="T3" fmla="*/ 21 h 13"/>
                <a:gd name="T4" fmla="*/ 30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4" y="11"/>
                  </a:cubicBezTo>
                  <a:cubicBezTo>
                    <a:pt x="14" y="13"/>
                    <a:pt x="21" y="9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7" name="Freeform 881">
              <a:extLst>
                <a:ext uri="{FF2B5EF4-FFF2-40B4-BE49-F238E27FC236}">
                  <a16:creationId xmlns:a16="http://schemas.microsoft.com/office/drawing/2014/main" id="{FD5F71BB-1482-450A-9E88-CE7731E10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3528"/>
              <a:ext cx="7" cy="4"/>
            </a:xfrm>
            <a:custGeom>
              <a:avLst/>
              <a:gdLst>
                <a:gd name="T0" fmla="*/ 0 w 6"/>
                <a:gd name="T1" fmla="*/ 4 h 4"/>
                <a:gd name="T2" fmla="*/ 9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2"/>
                    <a:pt x="6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8" name="Freeform 882">
              <a:extLst>
                <a:ext uri="{FF2B5EF4-FFF2-40B4-BE49-F238E27FC236}">
                  <a16:creationId xmlns:a16="http://schemas.microsoft.com/office/drawing/2014/main" id="{201C6E86-0358-4F22-8DE7-ACFF77D01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3667"/>
              <a:ext cx="24" cy="23"/>
            </a:xfrm>
            <a:custGeom>
              <a:avLst/>
              <a:gdLst>
                <a:gd name="T0" fmla="*/ 11 w 22"/>
                <a:gd name="T1" fmla="*/ 30 h 19"/>
                <a:gd name="T2" fmla="*/ 1 w 22"/>
                <a:gd name="T3" fmla="*/ 30 h 19"/>
                <a:gd name="T4" fmla="*/ 28 w 22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8" y="17"/>
                  </a:moveTo>
                  <a:cubicBezTo>
                    <a:pt x="5" y="19"/>
                    <a:pt x="3" y="19"/>
                    <a:pt x="1" y="17"/>
                  </a:cubicBezTo>
                  <a:cubicBezTo>
                    <a:pt x="0" y="4"/>
                    <a:pt x="9" y="0"/>
                    <a:pt x="22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9" name="Freeform 883">
              <a:extLst>
                <a:ext uri="{FF2B5EF4-FFF2-40B4-BE49-F238E27FC236}">
                  <a16:creationId xmlns:a16="http://schemas.microsoft.com/office/drawing/2014/main" id="{3E05B446-776F-4C4D-9448-DA7A24C3F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3709"/>
              <a:ext cx="7" cy="6"/>
            </a:xfrm>
            <a:custGeom>
              <a:avLst/>
              <a:gdLst>
                <a:gd name="T0" fmla="*/ 7 w 7"/>
                <a:gd name="T1" fmla="*/ 8 h 5"/>
                <a:gd name="T2" fmla="*/ 0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0" name="Freeform 884">
              <a:extLst>
                <a:ext uri="{FF2B5EF4-FFF2-40B4-BE49-F238E27FC236}">
                  <a16:creationId xmlns:a16="http://schemas.microsoft.com/office/drawing/2014/main" id="{C7F7FF85-9659-409F-9E2A-A7BEAE85E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826"/>
              <a:ext cx="22" cy="30"/>
            </a:xfrm>
            <a:custGeom>
              <a:avLst/>
              <a:gdLst>
                <a:gd name="T0" fmla="*/ 26 w 20"/>
                <a:gd name="T1" fmla="*/ 43 h 25"/>
                <a:gd name="T2" fmla="*/ 0 w 20"/>
                <a:gd name="T3" fmla="*/ 12 h 25"/>
                <a:gd name="T4" fmla="*/ 22 w 20"/>
                <a:gd name="T5" fmla="*/ 1 h 25"/>
                <a:gd name="T6" fmla="*/ 22 w 20"/>
                <a:gd name="T7" fmla="*/ 1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6" y="1"/>
                    <a:pt x="8" y="0"/>
                    <a:pt x="16" y="1"/>
                  </a:cubicBezTo>
                  <a:cubicBezTo>
                    <a:pt x="18" y="3"/>
                    <a:pt x="18" y="5"/>
                    <a:pt x="16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1" name="Freeform 885">
              <a:extLst>
                <a:ext uri="{FF2B5EF4-FFF2-40B4-BE49-F238E27FC236}">
                  <a16:creationId xmlns:a16="http://schemas.microsoft.com/office/drawing/2014/main" id="{0504121A-E2B8-4958-9EA7-9256655A1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3774"/>
              <a:ext cx="7" cy="6"/>
            </a:xfrm>
            <a:custGeom>
              <a:avLst/>
              <a:gdLst>
                <a:gd name="T0" fmla="*/ 0 w 7"/>
                <a:gd name="T1" fmla="*/ 8 h 5"/>
                <a:gd name="T2" fmla="*/ 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Freeform 886">
              <a:extLst>
                <a:ext uri="{FF2B5EF4-FFF2-40B4-BE49-F238E27FC236}">
                  <a16:creationId xmlns:a16="http://schemas.microsoft.com/office/drawing/2014/main" id="{95D88287-001A-4509-A6ED-7D5EC8C41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3924"/>
              <a:ext cx="124" cy="107"/>
            </a:xfrm>
            <a:custGeom>
              <a:avLst/>
              <a:gdLst>
                <a:gd name="T0" fmla="*/ 122 w 112"/>
                <a:gd name="T1" fmla="*/ 20 h 90"/>
                <a:gd name="T2" fmla="*/ 8 w 112"/>
                <a:gd name="T3" fmla="*/ 76 h 90"/>
                <a:gd name="T4" fmla="*/ 16 w 112"/>
                <a:gd name="T5" fmla="*/ 137 h 90"/>
                <a:gd name="T6" fmla="*/ 28 w 112"/>
                <a:gd name="T7" fmla="*/ 151 h 90"/>
                <a:gd name="T8" fmla="*/ 101 w 112"/>
                <a:gd name="T9" fmla="*/ 151 h 90"/>
                <a:gd name="T10" fmla="*/ 110 w 112"/>
                <a:gd name="T11" fmla="*/ 144 h 90"/>
                <a:gd name="T12" fmla="*/ 118 w 112"/>
                <a:gd name="T13" fmla="*/ 130 h 90"/>
                <a:gd name="T14" fmla="*/ 149 w 112"/>
                <a:gd name="T15" fmla="*/ 95 h 90"/>
                <a:gd name="T16" fmla="*/ 152 w 112"/>
                <a:gd name="T17" fmla="*/ 76 h 90"/>
                <a:gd name="T18" fmla="*/ 122 w 112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2" h="90">
                  <a:moveTo>
                    <a:pt x="89" y="12"/>
                  </a:moveTo>
                  <a:cubicBezTo>
                    <a:pt x="55" y="0"/>
                    <a:pt x="18" y="14"/>
                    <a:pt x="5" y="45"/>
                  </a:cubicBezTo>
                  <a:cubicBezTo>
                    <a:pt x="0" y="57"/>
                    <a:pt x="2" y="72"/>
                    <a:pt x="12" y="82"/>
                  </a:cubicBezTo>
                  <a:cubicBezTo>
                    <a:pt x="15" y="85"/>
                    <a:pt x="18" y="88"/>
                    <a:pt x="21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6" y="89"/>
                    <a:pt x="78" y="87"/>
                    <a:pt x="80" y="86"/>
                  </a:cubicBezTo>
                  <a:cubicBezTo>
                    <a:pt x="83" y="84"/>
                    <a:pt x="86" y="81"/>
                    <a:pt x="88" y="77"/>
                  </a:cubicBezTo>
                  <a:cubicBezTo>
                    <a:pt x="98" y="74"/>
                    <a:pt x="107" y="67"/>
                    <a:pt x="110" y="56"/>
                  </a:cubicBezTo>
                  <a:cubicBezTo>
                    <a:pt x="112" y="52"/>
                    <a:pt x="112" y="48"/>
                    <a:pt x="112" y="45"/>
                  </a:cubicBezTo>
                  <a:cubicBezTo>
                    <a:pt x="112" y="30"/>
                    <a:pt x="104" y="17"/>
                    <a:pt x="89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3" name="Freeform 887">
              <a:extLst>
                <a:ext uri="{FF2B5EF4-FFF2-40B4-BE49-F238E27FC236}">
                  <a16:creationId xmlns:a16="http://schemas.microsoft.com/office/drawing/2014/main" id="{7813FB1C-C7D1-4BB8-BC2A-051745F37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3933"/>
              <a:ext cx="89" cy="94"/>
            </a:xfrm>
            <a:custGeom>
              <a:avLst/>
              <a:gdLst>
                <a:gd name="T0" fmla="*/ 24 w 80"/>
                <a:gd name="T1" fmla="*/ 21 h 80"/>
                <a:gd name="T2" fmla="*/ 20 w 80"/>
                <a:gd name="T3" fmla="*/ 29 h 80"/>
                <a:gd name="T4" fmla="*/ 20 w 80"/>
                <a:gd name="T5" fmla="*/ 108 h 80"/>
                <a:gd name="T6" fmla="*/ 86 w 80"/>
                <a:gd name="T7" fmla="*/ 108 h 80"/>
                <a:gd name="T8" fmla="*/ 92 w 80"/>
                <a:gd name="T9" fmla="*/ 101 h 80"/>
                <a:gd name="T10" fmla="*/ 92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0" y="31"/>
                    <a:pt x="0" y="53"/>
                    <a:pt x="14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7" y="13"/>
                  </a:cubicBezTo>
                  <a:cubicBezTo>
                    <a:pt x="53" y="0"/>
                    <a:pt x="32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4" name="Freeform 888">
              <a:extLst>
                <a:ext uri="{FF2B5EF4-FFF2-40B4-BE49-F238E27FC236}">
                  <a16:creationId xmlns:a16="http://schemas.microsoft.com/office/drawing/2014/main" id="{7AE5A54B-684A-4867-A278-774844B85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3858"/>
              <a:ext cx="22" cy="19"/>
            </a:xfrm>
            <a:custGeom>
              <a:avLst/>
              <a:gdLst>
                <a:gd name="T0" fmla="*/ 4 w 20"/>
                <a:gd name="T1" fmla="*/ 27 h 16"/>
                <a:gd name="T2" fmla="*/ 26 w 2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4" y="16"/>
                  </a:moveTo>
                  <a:cubicBezTo>
                    <a:pt x="0" y="4"/>
                    <a:pt x="9" y="0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5" name="Freeform 889">
              <a:extLst>
                <a:ext uri="{FF2B5EF4-FFF2-40B4-BE49-F238E27FC236}">
                  <a16:creationId xmlns:a16="http://schemas.microsoft.com/office/drawing/2014/main" id="{D092278D-E1D1-4304-8A3C-D857462DE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3496"/>
              <a:ext cx="17" cy="15"/>
            </a:xfrm>
            <a:custGeom>
              <a:avLst/>
              <a:gdLst>
                <a:gd name="T0" fmla="*/ 1 w 15"/>
                <a:gd name="T1" fmla="*/ 0 h 13"/>
                <a:gd name="T2" fmla="*/ 9 w 15"/>
                <a:gd name="T3" fmla="*/ 20 h 13"/>
                <a:gd name="T4" fmla="*/ 22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6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6" name="Freeform 890">
              <a:extLst>
                <a:ext uri="{FF2B5EF4-FFF2-40B4-BE49-F238E27FC236}">
                  <a16:creationId xmlns:a16="http://schemas.microsoft.com/office/drawing/2014/main" id="{7772406B-8A94-4847-9645-590C8249C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3372"/>
              <a:ext cx="5" cy="9"/>
            </a:xfrm>
            <a:custGeom>
              <a:avLst/>
              <a:gdLst>
                <a:gd name="T0" fmla="*/ 0 w 4"/>
                <a:gd name="T1" fmla="*/ 15 h 7"/>
                <a:gd name="T2" fmla="*/ 8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7"/>
                  </a:moveTo>
                  <a:cubicBezTo>
                    <a:pt x="1" y="5"/>
                    <a:pt x="2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7" name="Freeform 891">
              <a:extLst>
                <a:ext uri="{FF2B5EF4-FFF2-40B4-BE49-F238E27FC236}">
                  <a16:creationId xmlns:a16="http://schemas.microsoft.com/office/drawing/2014/main" id="{76AE596E-FF2E-4DCB-AB3F-12F38BC8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383"/>
              <a:ext cx="10" cy="9"/>
            </a:xfrm>
            <a:custGeom>
              <a:avLst/>
              <a:gdLst>
                <a:gd name="T0" fmla="*/ 0 w 9"/>
                <a:gd name="T1" fmla="*/ 11 h 8"/>
                <a:gd name="T2" fmla="*/ 12 w 9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1" y="3"/>
                    <a:pt x="4" y="0"/>
                    <a:pt x="9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8" name="Freeform 892">
              <a:extLst>
                <a:ext uri="{FF2B5EF4-FFF2-40B4-BE49-F238E27FC236}">
                  <a16:creationId xmlns:a16="http://schemas.microsoft.com/office/drawing/2014/main" id="{87183B88-9A4D-4E6E-BC1A-46382CED6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4" y="3959"/>
              <a:ext cx="4" cy="5"/>
            </a:xfrm>
            <a:custGeom>
              <a:avLst/>
              <a:gdLst>
                <a:gd name="T0" fmla="*/ 0 w 4"/>
                <a:gd name="T1" fmla="*/ 8 h 4"/>
                <a:gd name="T2" fmla="*/ 4 w 4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0"/>
                    <a:pt x="3" y="0"/>
                    <a:pt x="4" y="2"/>
                  </a:cubicBezTo>
                </a:path>
              </a:pathLst>
            </a:custGeom>
            <a:noFill/>
            <a:ln w="23813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9" name="Freeform 893">
              <a:extLst>
                <a:ext uri="{FF2B5EF4-FFF2-40B4-BE49-F238E27FC236}">
                  <a16:creationId xmlns:a16="http://schemas.microsoft.com/office/drawing/2014/main" id="{0459B720-D3E2-4DB8-ABAC-816B15568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3839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4"/>
                    <a:pt x="5" y="5"/>
                    <a:pt x="1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Freeform 894">
              <a:extLst>
                <a:ext uri="{FF2B5EF4-FFF2-40B4-BE49-F238E27FC236}">
                  <a16:creationId xmlns:a16="http://schemas.microsoft.com/office/drawing/2014/main" id="{B7B5D8D7-FD24-4986-B977-6963415CE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3886"/>
              <a:ext cx="11" cy="9"/>
            </a:xfrm>
            <a:custGeom>
              <a:avLst/>
              <a:gdLst>
                <a:gd name="T0" fmla="*/ 0 w 10"/>
                <a:gd name="T1" fmla="*/ 5 h 7"/>
                <a:gd name="T2" fmla="*/ 13 w 1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8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1" name="Freeform 895">
              <a:extLst>
                <a:ext uri="{FF2B5EF4-FFF2-40B4-BE49-F238E27FC236}">
                  <a16:creationId xmlns:a16="http://schemas.microsoft.com/office/drawing/2014/main" id="{EEF67BBE-8041-468B-A37D-D216DD0E0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3824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2" y="3"/>
                    <a:pt x="5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2" name="Freeform 896">
              <a:extLst>
                <a:ext uri="{FF2B5EF4-FFF2-40B4-BE49-F238E27FC236}">
                  <a16:creationId xmlns:a16="http://schemas.microsoft.com/office/drawing/2014/main" id="{35C64463-B5F0-49C0-896B-7D958D7E2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3896"/>
              <a:ext cx="16" cy="6"/>
            </a:xfrm>
            <a:custGeom>
              <a:avLst/>
              <a:gdLst>
                <a:gd name="T0" fmla="*/ 0 w 14"/>
                <a:gd name="T1" fmla="*/ 8 h 5"/>
                <a:gd name="T2" fmla="*/ 21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3" name="Freeform 897">
              <a:extLst>
                <a:ext uri="{FF2B5EF4-FFF2-40B4-BE49-F238E27FC236}">
                  <a16:creationId xmlns:a16="http://schemas.microsoft.com/office/drawing/2014/main" id="{050AEFCB-F445-45D8-8259-86E5CB987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3846"/>
              <a:ext cx="73" cy="76"/>
            </a:xfrm>
            <a:custGeom>
              <a:avLst/>
              <a:gdLst>
                <a:gd name="T0" fmla="*/ 2 w 65"/>
                <a:gd name="T1" fmla="*/ 36 h 64"/>
                <a:gd name="T2" fmla="*/ 11 w 65"/>
                <a:gd name="T3" fmla="*/ 89 h 64"/>
                <a:gd name="T4" fmla="*/ 37 w 65"/>
                <a:gd name="T5" fmla="*/ 106 h 64"/>
                <a:gd name="T6" fmla="*/ 79 w 65"/>
                <a:gd name="T7" fmla="*/ 91 h 64"/>
                <a:gd name="T8" fmla="*/ 92 w 65"/>
                <a:gd name="T9" fmla="*/ 61 h 64"/>
                <a:gd name="T10" fmla="*/ 86 w 65"/>
                <a:gd name="T11" fmla="*/ 37 h 64"/>
                <a:gd name="T12" fmla="*/ 64 w 65"/>
                <a:gd name="T13" fmla="*/ 20 h 64"/>
                <a:gd name="T14" fmla="*/ 44 w 65"/>
                <a:gd name="T15" fmla="*/ 2 h 64"/>
                <a:gd name="T16" fmla="*/ 2 w 65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64">
                  <a:moveTo>
                    <a:pt x="2" y="21"/>
                  </a:moveTo>
                  <a:cubicBezTo>
                    <a:pt x="0" y="32"/>
                    <a:pt x="2" y="43"/>
                    <a:pt x="8" y="53"/>
                  </a:cubicBezTo>
                  <a:cubicBezTo>
                    <a:pt x="12" y="59"/>
                    <a:pt x="19" y="63"/>
                    <a:pt x="26" y="63"/>
                  </a:cubicBezTo>
                  <a:cubicBezTo>
                    <a:pt x="39" y="64"/>
                    <a:pt x="49" y="59"/>
                    <a:pt x="55" y="55"/>
                  </a:cubicBezTo>
                  <a:cubicBezTo>
                    <a:pt x="62" y="50"/>
                    <a:pt x="65" y="43"/>
                    <a:pt x="65" y="36"/>
                  </a:cubicBezTo>
                  <a:cubicBezTo>
                    <a:pt x="65" y="31"/>
                    <a:pt x="64" y="26"/>
                    <a:pt x="61" y="22"/>
                  </a:cubicBezTo>
                  <a:cubicBezTo>
                    <a:pt x="58" y="16"/>
                    <a:pt x="52" y="14"/>
                    <a:pt x="45" y="12"/>
                  </a:cubicBezTo>
                  <a:cubicBezTo>
                    <a:pt x="42" y="8"/>
                    <a:pt x="37" y="4"/>
                    <a:pt x="31" y="2"/>
                  </a:cubicBezTo>
                  <a:cubicBezTo>
                    <a:pt x="18" y="0"/>
                    <a:pt x="5" y="8"/>
                    <a:pt x="2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4" name="Freeform 898">
              <a:extLst>
                <a:ext uri="{FF2B5EF4-FFF2-40B4-BE49-F238E27FC236}">
                  <a16:creationId xmlns:a16="http://schemas.microsoft.com/office/drawing/2014/main" id="{6F88B89F-509F-4EB0-A8BB-421CCAF03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3945"/>
              <a:ext cx="72" cy="72"/>
            </a:xfrm>
            <a:custGeom>
              <a:avLst/>
              <a:gdLst>
                <a:gd name="T0" fmla="*/ 8 w 65"/>
                <a:gd name="T1" fmla="*/ 31 h 61"/>
                <a:gd name="T2" fmla="*/ 25 w 65"/>
                <a:gd name="T3" fmla="*/ 83 h 61"/>
                <a:gd name="T4" fmla="*/ 31 w 65"/>
                <a:gd name="T5" fmla="*/ 85 h 61"/>
                <a:gd name="T6" fmla="*/ 78 w 65"/>
                <a:gd name="T7" fmla="*/ 83 h 61"/>
                <a:gd name="T8" fmla="*/ 73 w 65"/>
                <a:gd name="T9" fmla="*/ 26 h 61"/>
                <a:gd name="T10" fmla="*/ 49 w 65"/>
                <a:gd name="T11" fmla="*/ 8 h 61"/>
                <a:gd name="T12" fmla="*/ 8 w 65"/>
                <a:gd name="T13" fmla="*/ 31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5" y="19"/>
                  </a:moveTo>
                  <a:cubicBezTo>
                    <a:pt x="0" y="31"/>
                    <a:pt x="6" y="45"/>
                    <a:pt x="19" y="50"/>
                  </a:cubicBezTo>
                  <a:cubicBezTo>
                    <a:pt x="20" y="51"/>
                    <a:pt x="21" y="51"/>
                    <a:pt x="23" y="52"/>
                  </a:cubicBezTo>
                  <a:cubicBezTo>
                    <a:pt x="33" y="61"/>
                    <a:pt x="48" y="60"/>
                    <a:pt x="57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9" y="11"/>
                    <a:pt x="42" y="8"/>
                    <a:pt x="36" y="5"/>
                  </a:cubicBezTo>
                  <a:cubicBezTo>
                    <a:pt x="23" y="0"/>
                    <a:pt x="9" y="7"/>
                    <a:pt x="5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5" name="Freeform 899">
              <a:extLst>
                <a:ext uri="{FF2B5EF4-FFF2-40B4-BE49-F238E27FC236}">
                  <a16:creationId xmlns:a16="http://schemas.microsoft.com/office/drawing/2014/main" id="{21E4C80A-A856-4FE1-AF40-908E05741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3698"/>
              <a:ext cx="11" cy="17"/>
            </a:xfrm>
            <a:custGeom>
              <a:avLst/>
              <a:gdLst>
                <a:gd name="T0" fmla="*/ 0 w 10"/>
                <a:gd name="T1" fmla="*/ 25 h 14"/>
                <a:gd name="T2" fmla="*/ 13 w 10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4">
                  <a:moveTo>
                    <a:pt x="0" y="14"/>
                  </a:moveTo>
                  <a:cubicBezTo>
                    <a:pt x="2" y="8"/>
                    <a:pt x="6" y="4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6" name="Freeform 900">
              <a:extLst>
                <a:ext uri="{FF2B5EF4-FFF2-40B4-BE49-F238E27FC236}">
                  <a16:creationId xmlns:a16="http://schemas.microsoft.com/office/drawing/2014/main" id="{F80609B0-8343-423A-96E1-5154E6673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3504"/>
              <a:ext cx="33" cy="26"/>
            </a:xfrm>
            <a:custGeom>
              <a:avLst/>
              <a:gdLst>
                <a:gd name="T0" fmla="*/ 21 w 30"/>
                <a:gd name="T1" fmla="*/ 7 h 22"/>
                <a:gd name="T2" fmla="*/ 17 w 30"/>
                <a:gd name="T3" fmla="*/ 33 h 22"/>
                <a:gd name="T4" fmla="*/ 21 w 30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2">
                  <a:moveTo>
                    <a:pt x="15" y="4"/>
                  </a:moveTo>
                  <a:cubicBezTo>
                    <a:pt x="9" y="6"/>
                    <a:pt x="0" y="22"/>
                    <a:pt x="13" y="20"/>
                  </a:cubicBezTo>
                  <a:cubicBezTo>
                    <a:pt x="28" y="18"/>
                    <a:pt x="30" y="0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7" name="Freeform 901">
              <a:extLst>
                <a:ext uri="{FF2B5EF4-FFF2-40B4-BE49-F238E27FC236}">
                  <a16:creationId xmlns:a16="http://schemas.microsoft.com/office/drawing/2014/main" id="{3FF683D9-4F13-427B-8DE3-7D558CBE0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3" y="3536"/>
              <a:ext cx="15" cy="9"/>
            </a:xfrm>
            <a:custGeom>
              <a:avLst/>
              <a:gdLst>
                <a:gd name="T0" fmla="*/ 10 w 14"/>
                <a:gd name="T1" fmla="*/ 0 h 8"/>
                <a:gd name="T2" fmla="*/ 17 w 14"/>
                <a:gd name="T3" fmla="*/ 9 h 8"/>
                <a:gd name="T4" fmla="*/ 0 w 14"/>
                <a:gd name="T5" fmla="*/ 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2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8" name="Freeform 902">
              <a:extLst>
                <a:ext uri="{FF2B5EF4-FFF2-40B4-BE49-F238E27FC236}">
                  <a16:creationId xmlns:a16="http://schemas.microsoft.com/office/drawing/2014/main" id="{75CA25C1-F6E8-4B6E-8386-F3369A5B6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3847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9" name="Freeform 903">
              <a:extLst>
                <a:ext uri="{FF2B5EF4-FFF2-40B4-BE49-F238E27FC236}">
                  <a16:creationId xmlns:a16="http://schemas.microsoft.com/office/drawing/2014/main" id="{B401CE4E-56C1-4459-B204-84A67D4D2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738"/>
              <a:ext cx="11" cy="11"/>
            </a:xfrm>
            <a:custGeom>
              <a:avLst/>
              <a:gdLst>
                <a:gd name="T0" fmla="*/ 8 w 10"/>
                <a:gd name="T1" fmla="*/ 16 h 9"/>
                <a:gd name="T2" fmla="*/ 3 w 10"/>
                <a:gd name="T3" fmla="*/ 1 h 9"/>
                <a:gd name="T4" fmla="*/ 13 w 10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1" y="7"/>
                    <a:pt x="0" y="4"/>
                    <a:pt x="3" y="1"/>
                  </a:cubicBezTo>
                  <a:cubicBezTo>
                    <a:pt x="5" y="0"/>
                    <a:pt x="8" y="0"/>
                    <a:pt x="10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0" name="Freeform 904">
              <a:extLst>
                <a:ext uri="{FF2B5EF4-FFF2-40B4-BE49-F238E27FC236}">
                  <a16:creationId xmlns:a16="http://schemas.microsoft.com/office/drawing/2014/main" id="{84FA92F4-8236-45CA-AC6D-1B963319F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3818"/>
              <a:ext cx="12" cy="10"/>
            </a:xfrm>
            <a:custGeom>
              <a:avLst/>
              <a:gdLst>
                <a:gd name="T0" fmla="*/ 14 w 11"/>
                <a:gd name="T1" fmla="*/ 12 h 9"/>
                <a:gd name="T2" fmla="*/ 10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1" name="Freeform 905">
              <a:extLst>
                <a:ext uri="{FF2B5EF4-FFF2-40B4-BE49-F238E27FC236}">
                  <a16:creationId xmlns:a16="http://schemas.microsoft.com/office/drawing/2014/main" id="{A2519E82-7197-4A3B-B2FE-61B925507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3791"/>
              <a:ext cx="14" cy="7"/>
            </a:xfrm>
            <a:custGeom>
              <a:avLst/>
              <a:gdLst>
                <a:gd name="T0" fmla="*/ 2 w 12"/>
                <a:gd name="T1" fmla="*/ 0 h 6"/>
                <a:gd name="T2" fmla="*/ 19 w 12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2" y="0"/>
                  </a:moveTo>
                  <a:cubicBezTo>
                    <a:pt x="0" y="6"/>
                    <a:pt x="5" y="6"/>
                    <a:pt x="12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2" name="Freeform 906">
              <a:extLst>
                <a:ext uri="{FF2B5EF4-FFF2-40B4-BE49-F238E27FC236}">
                  <a16:creationId xmlns:a16="http://schemas.microsoft.com/office/drawing/2014/main" id="{A219DED5-58E6-4C02-9900-CBD707F23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3706"/>
              <a:ext cx="12" cy="9"/>
            </a:xfrm>
            <a:custGeom>
              <a:avLst/>
              <a:gdLst>
                <a:gd name="T0" fmla="*/ 14 w 11"/>
                <a:gd name="T1" fmla="*/ 15 h 7"/>
                <a:gd name="T2" fmla="*/ 0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3" name="Freeform 907">
              <a:extLst>
                <a:ext uri="{FF2B5EF4-FFF2-40B4-BE49-F238E27FC236}">
                  <a16:creationId xmlns:a16="http://schemas.microsoft.com/office/drawing/2014/main" id="{85FE587C-016E-429E-A490-C5D851F79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3669"/>
              <a:ext cx="10" cy="13"/>
            </a:xfrm>
            <a:custGeom>
              <a:avLst/>
              <a:gdLst>
                <a:gd name="T0" fmla="*/ 12 w 9"/>
                <a:gd name="T1" fmla="*/ 15 h 11"/>
                <a:gd name="T2" fmla="*/ 1 w 9"/>
                <a:gd name="T3" fmla="*/ 15 h 11"/>
                <a:gd name="T4" fmla="*/ 12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9"/>
                  </a:moveTo>
                  <a:cubicBezTo>
                    <a:pt x="6" y="11"/>
                    <a:pt x="4" y="11"/>
                    <a:pt x="1" y="9"/>
                  </a:cubicBezTo>
                  <a:cubicBezTo>
                    <a:pt x="0" y="2"/>
                    <a:pt x="4" y="3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4" name="Freeform 908">
              <a:extLst>
                <a:ext uri="{FF2B5EF4-FFF2-40B4-BE49-F238E27FC236}">
                  <a16:creationId xmlns:a16="http://schemas.microsoft.com/office/drawing/2014/main" id="{EB10B3CF-DC6F-49A0-B901-1D61CB9B0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3513"/>
              <a:ext cx="14" cy="13"/>
            </a:xfrm>
            <a:custGeom>
              <a:avLst/>
              <a:gdLst>
                <a:gd name="T0" fmla="*/ 16 w 13"/>
                <a:gd name="T1" fmla="*/ 11 h 11"/>
                <a:gd name="T2" fmla="*/ 2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5" y="11"/>
                    <a:pt x="0" y="9"/>
                    <a:pt x="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5" name="Freeform 909">
              <a:extLst>
                <a:ext uri="{FF2B5EF4-FFF2-40B4-BE49-F238E27FC236}">
                  <a16:creationId xmlns:a16="http://schemas.microsoft.com/office/drawing/2014/main" id="{68353401-B9E6-47D5-98CD-973F248C9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3490"/>
              <a:ext cx="12" cy="13"/>
            </a:xfrm>
            <a:custGeom>
              <a:avLst/>
              <a:gdLst>
                <a:gd name="T0" fmla="*/ 0 w 11"/>
                <a:gd name="T1" fmla="*/ 18 h 11"/>
                <a:gd name="T2" fmla="*/ 14 w 1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1" y="5"/>
                    <a:pt x="5" y="0"/>
                    <a:pt x="1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6" name="Freeform 910">
              <a:extLst>
                <a:ext uri="{FF2B5EF4-FFF2-40B4-BE49-F238E27FC236}">
                  <a16:creationId xmlns:a16="http://schemas.microsoft.com/office/drawing/2014/main" id="{C3A85917-F217-438B-B3E7-A93118133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3933"/>
              <a:ext cx="74" cy="73"/>
            </a:xfrm>
            <a:custGeom>
              <a:avLst/>
              <a:gdLst>
                <a:gd name="T0" fmla="*/ 9 w 67"/>
                <a:gd name="T1" fmla="*/ 40 h 62"/>
                <a:gd name="T2" fmla="*/ 23 w 67"/>
                <a:gd name="T3" fmla="*/ 93 h 62"/>
                <a:gd name="T4" fmla="*/ 62 w 67"/>
                <a:gd name="T5" fmla="*/ 81 h 62"/>
                <a:gd name="T6" fmla="*/ 91 w 67"/>
                <a:gd name="T7" fmla="*/ 47 h 62"/>
                <a:gd name="T8" fmla="*/ 91 w 67"/>
                <a:gd name="T9" fmla="*/ 44 h 62"/>
                <a:gd name="T10" fmla="*/ 62 w 67"/>
                <a:gd name="T11" fmla="*/ 2 h 62"/>
                <a:gd name="T12" fmla="*/ 9 w 67"/>
                <a:gd name="T13" fmla="*/ 4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6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40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9" y="0"/>
                    <a:pt x="13" y="9"/>
                    <a:pt x="6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7" name="Freeform 911">
              <a:extLst>
                <a:ext uri="{FF2B5EF4-FFF2-40B4-BE49-F238E27FC236}">
                  <a16:creationId xmlns:a16="http://schemas.microsoft.com/office/drawing/2014/main" id="{2E107482-A114-4D83-BA58-30B72DB8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943"/>
              <a:ext cx="69" cy="67"/>
            </a:xfrm>
            <a:custGeom>
              <a:avLst/>
              <a:gdLst>
                <a:gd name="T0" fmla="*/ 11 w 62"/>
                <a:gd name="T1" fmla="*/ 28 h 56"/>
                <a:gd name="T2" fmla="*/ 16 w 62"/>
                <a:gd name="T3" fmla="*/ 86 h 56"/>
                <a:gd name="T4" fmla="*/ 56 w 62"/>
                <a:gd name="T5" fmla="*/ 86 h 56"/>
                <a:gd name="T6" fmla="*/ 86 w 62"/>
                <a:gd name="T7" fmla="*/ 51 h 56"/>
                <a:gd name="T8" fmla="*/ 86 w 62"/>
                <a:gd name="T9" fmla="*/ 44 h 56"/>
                <a:gd name="T10" fmla="*/ 58 w 62"/>
                <a:gd name="T11" fmla="*/ 6 h 56"/>
                <a:gd name="T12" fmla="*/ 11 w 62"/>
                <a:gd name="T13" fmla="*/ 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56">
                  <a:moveTo>
                    <a:pt x="8" y="16"/>
                  </a:moveTo>
                  <a:cubicBezTo>
                    <a:pt x="0" y="26"/>
                    <a:pt x="1" y="41"/>
                    <a:pt x="12" y="50"/>
                  </a:cubicBezTo>
                  <a:cubicBezTo>
                    <a:pt x="20" y="56"/>
                    <a:pt x="32" y="56"/>
                    <a:pt x="40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2" y="29"/>
                    <a:pt x="62" y="28"/>
                    <a:pt x="62" y="26"/>
                  </a:cubicBezTo>
                  <a:cubicBezTo>
                    <a:pt x="62" y="15"/>
                    <a:pt x="54" y="5"/>
                    <a:pt x="42" y="3"/>
                  </a:cubicBezTo>
                  <a:cubicBezTo>
                    <a:pt x="29" y="0"/>
                    <a:pt x="16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8" name="Freeform 912">
              <a:extLst>
                <a:ext uri="{FF2B5EF4-FFF2-40B4-BE49-F238E27FC236}">
                  <a16:creationId xmlns:a16="http://schemas.microsoft.com/office/drawing/2014/main" id="{3B857554-A62E-4F46-BC30-99ECC7985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2" y="3493"/>
              <a:ext cx="14" cy="16"/>
            </a:xfrm>
            <a:custGeom>
              <a:avLst/>
              <a:gdLst>
                <a:gd name="T0" fmla="*/ 12 w 13"/>
                <a:gd name="T1" fmla="*/ 17 h 13"/>
                <a:gd name="T2" fmla="*/ 6 w 13"/>
                <a:gd name="T3" fmla="*/ 0 h 13"/>
                <a:gd name="T4" fmla="*/ 16 w 13"/>
                <a:gd name="T5" fmla="*/ 15 h 13"/>
                <a:gd name="T6" fmla="*/ 0 w 13"/>
                <a:gd name="T7" fmla="*/ 2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6" y="0"/>
                  </a:cubicBezTo>
                  <a:cubicBezTo>
                    <a:pt x="11" y="3"/>
                    <a:pt x="10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9" name="Freeform 913">
              <a:extLst>
                <a:ext uri="{FF2B5EF4-FFF2-40B4-BE49-F238E27FC236}">
                  <a16:creationId xmlns:a16="http://schemas.microsoft.com/office/drawing/2014/main" id="{FD38C724-B8A8-48FD-8CF1-3E999A664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" y="3974"/>
              <a:ext cx="6" cy="6"/>
            </a:xfrm>
            <a:custGeom>
              <a:avLst/>
              <a:gdLst>
                <a:gd name="T0" fmla="*/ 0 w 6"/>
                <a:gd name="T1" fmla="*/ 0 h 5"/>
                <a:gd name="T2" fmla="*/ 6 w 6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3" y="0"/>
                    <a:pt x="5" y="2"/>
                    <a:pt x="6" y="5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0" name="Freeform 914">
              <a:extLst>
                <a:ext uri="{FF2B5EF4-FFF2-40B4-BE49-F238E27FC236}">
                  <a16:creationId xmlns:a16="http://schemas.microsoft.com/office/drawing/2014/main" id="{67E92D82-F05E-46E4-A8BC-913E05302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3372"/>
              <a:ext cx="15" cy="19"/>
            </a:xfrm>
            <a:custGeom>
              <a:avLst/>
              <a:gdLst>
                <a:gd name="T0" fmla="*/ 16 w 14"/>
                <a:gd name="T1" fmla="*/ 0 h 16"/>
                <a:gd name="T2" fmla="*/ 4 w 14"/>
                <a:gd name="T3" fmla="*/ 25 h 16"/>
                <a:gd name="T4" fmla="*/ 14 w 14"/>
                <a:gd name="T5" fmla="*/ 1 h 16"/>
                <a:gd name="T6" fmla="*/ 0 w 14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3" y="0"/>
                  </a:moveTo>
                  <a:cubicBezTo>
                    <a:pt x="10" y="5"/>
                    <a:pt x="7" y="10"/>
                    <a:pt x="4" y="15"/>
                  </a:cubicBezTo>
                  <a:cubicBezTo>
                    <a:pt x="14" y="11"/>
                    <a:pt x="10" y="10"/>
                    <a:pt x="11" y="1"/>
                  </a:cubicBezTo>
                  <a:cubicBezTo>
                    <a:pt x="3" y="2"/>
                    <a:pt x="1" y="8"/>
                    <a:pt x="0" y="16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1" name="Freeform 915">
              <a:extLst>
                <a:ext uri="{FF2B5EF4-FFF2-40B4-BE49-F238E27FC236}">
                  <a16:creationId xmlns:a16="http://schemas.microsoft.com/office/drawing/2014/main" id="{5F16D0CD-DDDF-446D-B6D1-48E1FDE51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3366"/>
              <a:ext cx="14" cy="15"/>
            </a:xfrm>
            <a:custGeom>
              <a:avLst/>
              <a:gdLst>
                <a:gd name="T0" fmla="*/ 0 w 12"/>
                <a:gd name="T1" fmla="*/ 23 h 12"/>
                <a:gd name="T2" fmla="*/ 8 w 12"/>
                <a:gd name="T3" fmla="*/ 0 h 12"/>
                <a:gd name="T4" fmla="*/ 18 w 12"/>
                <a:gd name="T5" fmla="*/ 24 h 12"/>
                <a:gd name="T6" fmla="*/ 7 w 12"/>
                <a:gd name="T7" fmla="*/ 1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0" y="11"/>
                  </a:moveTo>
                  <a:cubicBezTo>
                    <a:pt x="1" y="7"/>
                    <a:pt x="4" y="5"/>
                    <a:pt x="5" y="0"/>
                  </a:cubicBezTo>
                  <a:cubicBezTo>
                    <a:pt x="12" y="5"/>
                    <a:pt x="11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2" name="Freeform 916">
              <a:extLst>
                <a:ext uri="{FF2B5EF4-FFF2-40B4-BE49-F238E27FC236}">
                  <a16:creationId xmlns:a16="http://schemas.microsoft.com/office/drawing/2014/main" id="{DF26DB05-1C3F-4E74-9E4F-09ABC6464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3592"/>
              <a:ext cx="85" cy="110"/>
            </a:xfrm>
            <a:custGeom>
              <a:avLst/>
              <a:gdLst>
                <a:gd name="T0" fmla="*/ 0 w 76"/>
                <a:gd name="T1" fmla="*/ 144 h 93"/>
                <a:gd name="T2" fmla="*/ 83 w 76"/>
                <a:gd name="T3" fmla="*/ 102 h 93"/>
                <a:gd name="T4" fmla="*/ 91 w 76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93">
                  <a:moveTo>
                    <a:pt x="0" y="87"/>
                  </a:moveTo>
                  <a:cubicBezTo>
                    <a:pt x="19" y="93"/>
                    <a:pt x="47" y="77"/>
                    <a:pt x="59" y="62"/>
                  </a:cubicBezTo>
                  <a:cubicBezTo>
                    <a:pt x="76" y="41"/>
                    <a:pt x="69" y="24"/>
                    <a:pt x="6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3" name="Freeform 917">
              <a:extLst>
                <a:ext uri="{FF2B5EF4-FFF2-40B4-BE49-F238E27FC236}">
                  <a16:creationId xmlns:a16="http://schemas.microsoft.com/office/drawing/2014/main" id="{B19787EE-DD5E-4E1F-9BD9-650BFF90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" y="3815"/>
              <a:ext cx="60" cy="178"/>
            </a:xfrm>
            <a:custGeom>
              <a:avLst/>
              <a:gdLst>
                <a:gd name="T0" fmla="*/ 63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6" y="0"/>
                  </a:moveTo>
                  <a:cubicBezTo>
                    <a:pt x="31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4" name="Freeform 918">
              <a:extLst>
                <a:ext uri="{FF2B5EF4-FFF2-40B4-BE49-F238E27FC236}">
                  <a16:creationId xmlns:a16="http://schemas.microsoft.com/office/drawing/2014/main" id="{FAA02158-5ECC-4F93-82DB-140820EF4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6" y="3500"/>
              <a:ext cx="32" cy="39"/>
            </a:xfrm>
            <a:custGeom>
              <a:avLst/>
              <a:gdLst>
                <a:gd name="T0" fmla="*/ 0 w 28"/>
                <a:gd name="T1" fmla="*/ 54 h 33"/>
                <a:gd name="T2" fmla="*/ 42 w 28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3">
                  <a:moveTo>
                    <a:pt x="0" y="33"/>
                  </a:moveTo>
                  <a:cubicBezTo>
                    <a:pt x="14" y="28"/>
                    <a:pt x="27" y="16"/>
                    <a:pt x="2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5" name="Freeform 919">
              <a:extLst>
                <a:ext uri="{FF2B5EF4-FFF2-40B4-BE49-F238E27FC236}">
                  <a16:creationId xmlns:a16="http://schemas.microsoft.com/office/drawing/2014/main" id="{10A57454-D37B-4370-9D87-0A2FFF969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9" y="3913"/>
              <a:ext cx="84" cy="69"/>
            </a:xfrm>
            <a:custGeom>
              <a:avLst/>
              <a:gdLst>
                <a:gd name="T0" fmla="*/ 0 w 76"/>
                <a:gd name="T1" fmla="*/ 91 h 59"/>
                <a:gd name="T2" fmla="*/ 65 w 76"/>
                <a:gd name="T3" fmla="*/ 32 h 59"/>
                <a:gd name="T4" fmla="*/ 103 w 76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59">
                  <a:moveTo>
                    <a:pt x="0" y="57"/>
                  </a:moveTo>
                  <a:cubicBezTo>
                    <a:pt x="25" y="59"/>
                    <a:pt x="46" y="47"/>
                    <a:pt x="48" y="20"/>
                  </a:cubicBezTo>
                  <a:cubicBezTo>
                    <a:pt x="60" y="22"/>
                    <a:pt x="74" y="12"/>
                    <a:pt x="7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6" name="Freeform 920">
              <a:extLst>
                <a:ext uri="{FF2B5EF4-FFF2-40B4-BE49-F238E27FC236}">
                  <a16:creationId xmlns:a16="http://schemas.microsoft.com/office/drawing/2014/main" id="{B6E89DDE-4B5F-4042-9972-31E3BC4E9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" y="3907"/>
              <a:ext cx="98" cy="92"/>
            </a:xfrm>
            <a:custGeom>
              <a:avLst/>
              <a:gdLst>
                <a:gd name="T0" fmla="*/ 9 w 88"/>
                <a:gd name="T1" fmla="*/ 129 h 78"/>
                <a:gd name="T2" fmla="*/ 39 w 88"/>
                <a:gd name="T3" fmla="*/ 48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6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7" name="Freeform 921">
              <a:extLst>
                <a:ext uri="{FF2B5EF4-FFF2-40B4-BE49-F238E27FC236}">
                  <a16:creationId xmlns:a16="http://schemas.microsoft.com/office/drawing/2014/main" id="{51590F11-D728-4003-86BF-469EA10AB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3879"/>
              <a:ext cx="169" cy="130"/>
            </a:xfrm>
            <a:custGeom>
              <a:avLst/>
              <a:gdLst>
                <a:gd name="T0" fmla="*/ 0 w 152"/>
                <a:gd name="T1" fmla="*/ 58 h 109"/>
                <a:gd name="T2" fmla="*/ 206 w 152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2" h="109">
                  <a:moveTo>
                    <a:pt x="0" y="34"/>
                  </a:moveTo>
                  <a:cubicBezTo>
                    <a:pt x="3" y="109"/>
                    <a:pt x="152" y="66"/>
                    <a:pt x="14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8" name="Freeform 922">
              <a:extLst>
                <a:ext uri="{FF2B5EF4-FFF2-40B4-BE49-F238E27FC236}">
                  <a16:creationId xmlns:a16="http://schemas.microsoft.com/office/drawing/2014/main" id="{A497081B-044E-4599-9E17-EA4F0AE51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785"/>
              <a:ext cx="59" cy="155"/>
            </a:xfrm>
            <a:custGeom>
              <a:avLst/>
              <a:gdLst>
                <a:gd name="T0" fmla="*/ 73 w 53"/>
                <a:gd name="T1" fmla="*/ 0 h 131"/>
                <a:gd name="T2" fmla="*/ 57 w 53"/>
                <a:gd name="T3" fmla="*/ 47 h 131"/>
                <a:gd name="T4" fmla="*/ 61 w 53"/>
                <a:gd name="T5" fmla="*/ 97 h 131"/>
                <a:gd name="T6" fmla="*/ 0 w 53"/>
                <a:gd name="T7" fmla="*/ 217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1" y="11"/>
                    <a:pt x="42" y="19"/>
                    <a:pt x="41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5" y="81"/>
                    <a:pt x="26" y="128"/>
                    <a:pt x="0" y="13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9" name="Freeform 923">
              <a:extLst>
                <a:ext uri="{FF2B5EF4-FFF2-40B4-BE49-F238E27FC236}">
                  <a16:creationId xmlns:a16="http://schemas.microsoft.com/office/drawing/2014/main" id="{4108F713-4C15-42AD-8821-E1ABE57B3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3991"/>
              <a:ext cx="38" cy="21"/>
            </a:xfrm>
            <a:custGeom>
              <a:avLst/>
              <a:gdLst>
                <a:gd name="T0" fmla="*/ 0 w 35"/>
                <a:gd name="T1" fmla="*/ 22 h 18"/>
                <a:gd name="T2" fmla="*/ 45 w 3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8">
                  <a:moveTo>
                    <a:pt x="0" y="14"/>
                  </a:moveTo>
                  <a:cubicBezTo>
                    <a:pt x="14" y="18"/>
                    <a:pt x="28" y="12"/>
                    <a:pt x="3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0" name="Freeform 924">
              <a:extLst>
                <a:ext uri="{FF2B5EF4-FFF2-40B4-BE49-F238E27FC236}">
                  <a16:creationId xmlns:a16="http://schemas.microsoft.com/office/drawing/2014/main" id="{71AC26C3-0834-4393-8C17-32A7F49A3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3582"/>
              <a:ext cx="137" cy="83"/>
            </a:xfrm>
            <a:custGeom>
              <a:avLst/>
              <a:gdLst>
                <a:gd name="T0" fmla="*/ 0 w 124"/>
                <a:gd name="T1" fmla="*/ 75 h 70"/>
                <a:gd name="T2" fmla="*/ 95 w 124"/>
                <a:gd name="T3" fmla="*/ 32 h 70"/>
                <a:gd name="T4" fmla="*/ 167 w 124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4" h="70">
                  <a:moveTo>
                    <a:pt x="0" y="45"/>
                  </a:moveTo>
                  <a:cubicBezTo>
                    <a:pt x="21" y="70"/>
                    <a:pt x="65" y="43"/>
                    <a:pt x="71" y="19"/>
                  </a:cubicBezTo>
                  <a:cubicBezTo>
                    <a:pt x="87" y="26"/>
                    <a:pt x="110" y="8"/>
                    <a:pt x="12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1" name="Freeform 925">
              <a:extLst>
                <a:ext uri="{FF2B5EF4-FFF2-40B4-BE49-F238E27FC236}">
                  <a16:creationId xmlns:a16="http://schemas.microsoft.com/office/drawing/2014/main" id="{9C0F82D1-CF16-4A5E-AAA5-9ECB20195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3538"/>
              <a:ext cx="119" cy="55"/>
            </a:xfrm>
            <a:custGeom>
              <a:avLst/>
              <a:gdLst>
                <a:gd name="T0" fmla="*/ 0 w 107"/>
                <a:gd name="T1" fmla="*/ 79 h 46"/>
                <a:gd name="T2" fmla="*/ 37 w 107"/>
                <a:gd name="T3" fmla="*/ 47 h 46"/>
                <a:gd name="T4" fmla="*/ 147 w 107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6">
                  <a:moveTo>
                    <a:pt x="0" y="46"/>
                  </a:moveTo>
                  <a:cubicBezTo>
                    <a:pt x="12" y="45"/>
                    <a:pt x="23" y="40"/>
                    <a:pt x="27" y="28"/>
                  </a:cubicBezTo>
                  <a:cubicBezTo>
                    <a:pt x="52" y="39"/>
                    <a:pt x="103" y="33"/>
                    <a:pt x="10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2" name="Freeform 926">
              <a:extLst>
                <a:ext uri="{FF2B5EF4-FFF2-40B4-BE49-F238E27FC236}">
                  <a16:creationId xmlns:a16="http://schemas.microsoft.com/office/drawing/2014/main" id="{D02D788B-62B8-4B68-8992-BA75DFD0E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3755"/>
              <a:ext cx="123" cy="31"/>
            </a:xfrm>
            <a:custGeom>
              <a:avLst/>
              <a:gdLst>
                <a:gd name="T0" fmla="*/ 0 w 110"/>
                <a:gd name="T1" fmla="*/ 43 h 26"/>
                <a:gd name="T2" fmla="*/ 59 w 110"/>
                <a:gd name="T3" fmla="*/ 19 h 26"/>
                <a:gd name="T4" fmla="*/ 154 w 1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6">
                  <a:moveTo>
                    <a:pt x="0" y="25"/>
                  </a:moveTo>
                  <a:cubicBezTo>
                    <a:pt x="17" y="26"/>
                    <a:pt x="30" y="13"/>
                    <a:pt x="42" y="11"/>
                  </a:cubicBezTo>
                  <a:cubicBezTo>
                    <a:pt x="63" y="9"/>
                    <a:pt x="93" y="22"/>
                    <a:pt x="1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3" name="Freeform 927">
              <a:extLst>
                <a:ext uri="{FF2B5EF4-FFF2-40B4-BE49-F238E27FC236}">
                  <a16:creationId xmlns:a16="http://schemas.microsoft.com/office/drawing/2014/main" id="{2B88003E-833F-4356-A677-0E724AF55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357"/>
              <a:ext cx="45" cy="72"/>
            </a:xfrm>
            <a:custGeom>
              <a:avLst/>
              <a:gdLst>
                <a:gd name="T0" fmla="*/ 30 w 40"/>
                <a:gd name="T1" fmla="*/ 0 h 61"/>
                <a:gd name="T2" fmla="*/ 0 w 40"/>
                <a:gd name="T3" fmla="*/ 10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1">
                  <a:moveTo>
                    <a:pt x="21" y="0"/>
                  </a:moveTo>
                  <a:cubicBezTo>
                    <a:pt x="40" y="14"/>
                    <a:pt x="13" y="51"/>
                    <a:pt x="0" y="6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4" name="Freeform 928">
              <a:extLst>
                <a:ext uri="{FF2B5EF4-FFF2-40B4-BE49-F238E27FC236}">
                  <a16:creationId xmlns:a16="http://schemas.microsoft.com/office/drawing/2014/main" id="{C5CC7466-0B47-431F-ACB5-E89DA18E6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1" y="3371"/>
              <a:ext cx="32" cy="59"/>
            </a:xfrm>
            <a:custGeom>
              <a:avLst/>
              <a:gdLst>
                <a:gd name="T0" fmla="*/ 36 w 29"/>
                <a:gd name="T1" fmla="*/ 0 h 50"/>
                <a:gd name="T2" fmla="*/ 0 w 29"/>
                <a:gd name="T3" fmla="*/ 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50">
                  <a:moveTo>
                    <a:pt x="27" y="0"/>
                  </a:moveTo>
                  <a:cubicBezTo>
                    <a:pt x="29" y="21"/>
                    <a:pt x="24" y="45"/>
                    <a:pt x="0" y="5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5" name="Freeform 929">
              <a:extLst>
                <a:ext uri="{FF2B5EF4-FFF2-40B4-BE49-F238E27FC236}">
                  <a16:creationId xmlns:a16="http://schemas.microsoft.com/office/drawing/2014/main" id="{4BEA063B-ABD4-4844-90CA-2F1CD3132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3725"/>
              <a:ext cx="19" cy="68"/>
            </a:xfrm>
            <a:custGeom>
              <a:avLst/>
              <a:gdLst>
                <a:gd name="T0" fmla="*/ 22 w 17"/>
                <a:gd name="T1" fmla="*/ 0 h 57"/>
                <a:gd name="T2" fmla="*/ 0 w 17"/>
                <a:gd name="T3" fmla="*/ 9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7">
                  <a:moveTo>
                    <a:pt x="16" y="0"/>
                  </a:moveTo>
                  <a:cubicBezTo>
                    <a:pt x="17" y="18"/>
                    <a:pt x="10" y="42"/>
                    <a:pt x="0" y="5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6" name="Freeform 930">
              <a:extLst>
                <a:ext uri="{FF2B5EF4-FFF2-40B4-BE49-F238E27FC236}">
                  <a16:creationId xmlns:a16="http://schemas.microsoft.com/office/drawing/2014/main" id="{09406021-9157-4560-BDEE-3E57923F6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3953"/>
              <a:ext cx="15" cy="57"/>
            </a:xfrm>
            <a:custGeom>
              <a:avLst/>
              <a:gdLst>
                <a:gd name="T0" fmla="*/ 0 w 14"/>
                <a:gd name="T1" fmla="*/ 0 h 48"/>
                <a:gd name="T2" fmla="*/ 14 w 14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8">
                  <a:moveTo>
                    <a:pt x="0" y="0"/>
                  </a:moveTo>
                  <a:cubicBezTo>
                    <a:pt x="10" y="11"/>
                    <a:pt x="14" y="34"/>
                    <a:pt x="11" y="4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7" name="Freeform 931">
              <a:extLst>
                <a:ext uri="{FF2B5EF4-FFF2-40B4-BE49-F238E27FC236}">
                  <a16:creationId xmlns:a16="http://schemas.microsoft.com/office/drawing/2014/main" id="{BDEE9088-D57A-42F7-A986-058B13555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313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5 h 605"/>
                <a:gd name="T4" fmla="*/ 1526 w 1251"/>
                <a:gd name="T5" fmla="*/ 397 h 605"/>
                <a:gd name="T6" fmla="*/ 1260 w 1251"/>
                <a:gd name="T7" fmla="*/ 617 h 605"/>
                <a:gd name="T8" fmla="*/ 970 w 1251"/>
                <a:gd name="T9" fmla="*/ 393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5"/>
                    <a:pt x="1225" y="60"/>
                    <a:pt x="1216" y="63"/>
                  </a:cubicBezTo>
                  <a:cubicBezTo>
                    <a:pt x="1193" y="76"/>
                    <a:pt x="1146" y="200"/>
                    <a:pt x="1110" y="239"/>
                  </a:cubicBezTo>
                  <a:cubicBezTo>
                    <a:pt x="1063" y="290"/>
                    <a:pt x="986" y="372"/>
                    <a:pt x="916" y="371"/>
                  </a:cubicBezTo>
                  <a:cubicBezTo>
                    <a:pt x="846" y="369"/>
                    <a:pt x="768" y="299"/>
                    <a:pt x="705" y="236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8" name="Freeform 932">
              <a:extLst>
                <a:ext uri="{FF2B5EF4-FFF2-40B4-BE49-F238E27FC236}">
                  <a16:creationId xmlns:a16="http://schemas.microsoft.com/office/drawing/2014/main" id="{06FF7CCF-0966-419F-B6B2-63A3C7413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524"/>
              <a:ext cx="69" cy="53"/>
            </a:xfrm>
            <a:custGeom>
              <a:avLst/>
              <a:gdLst>
                <a:gd name="T0" fmla="*/ 39 w 62"/>
                <a:gd name="T1" fmla="*/ 73 h 45"/>
                <a:gd name="T2" fmla="*/ 0 w 62"/>
                <a:gd name="T3" fmla="*/ 22 h 45"/>
                <a:gd name="T4" fmla="*/ 86 w 62"/>
                <a:gd name="T5" fmla="*/ 25 h 45"/>
                <a:gd name="T6" fmla="*/ 39 w 62"/>
                <a:gd name="T7" fmla="*/ 58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5">
                  <a:moveTo>
                    <a:pt x="28" y="45"/>
                  </a:moveTo>
                  <a:cubicBezTo>
                    <a:pt x="12" y="43"/>
                    <a:pt x="1" y="30"/>
                    <a:pt x="0" y="14"/>
                  </a:cubicBezTo>
                  <a:cubicBezTo>
                    <a:pt x="16" y="14"/>
                    <a:pt x="51" y="0"/>
                    <a:pt x="62" y="15"/>
                  </a:cubicBezTo>
                  <a:cubicBezTo>
                    <a:pt x="57" y="27"/>
                    <a:pt x="42" y="31"/>
                    <a:pt x="28" y="36"/>
                  </a:cubicBezTo>
                </a:path>
              </a:pathLst>
            </a:custGeom>
            <a:noFill/>
            <a:ln w="682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9" name="Freeform 933">
              <a:extLst>
                <a:ext uri="{FF2B5EF4-FFF2-40B4-BE49-F238E27FC236}">
                  <a16:creationId xmlns:a16="http://schemas.microsoft.com/office/drawing/2014/main" id="{1A23E3F5-81B8-4060-A48C-E53D28C90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542"/>
              <a:ext cx="18" cy="19"/>
            </a:xfrm>
            <a:custGeom>
              <a:avLst/>
              <a:gdLst>
                <a:gd name="T0" fmla="*/ 7 w 16"/>
                <a:gd name="T1" fmla="*/ 15 h 16"/>
                <a:gd name="T2" fmla="*/ 8 w 16"/>
                <a:gd name="T3" fmla="*/ 0 h 16"/>
                <a:gd name="T4" fmla="*/ 18 w 16"/>
                <a:gd name="T5" fmla="*/ 27 h 16"/>
                <a:gd name="T6" fmla="*/ 9 w 16"/>
                <a:gd name="T7" fmla="*/ 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4" y="9"/>
                  </a:moveTo>
                  <a:cubicBezTo>
                    <a:pt x="3" y="5"/>
                    <a:pt x="0" y="4"/>
                    <a:pt x="5" y="0"/>
                  </a:cubicBezTo>
                  <a:cubicBezTo>
                    <a:pt x="13" y="3"/>
                    <a:pt x="16" y="10"/>
                    <a:pt x="12" y="16"/>
                  </a:cubicBezTo>
                  <a:cubicBezTo>
                    <a:pt x="4" y="16"/>
                    <a:pt x="6" y="13"/>
                    <a:pt x="6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0" name="Freeform 934">
              <a:extLst>
                <a:ext uri="{FF2B5EF4-FFF2-40B4-BE49-F238E27FC236}">
                  <a16:creationId xmlns:a16="http://schemas.microsoft.com/office/drawing/2014/main" id="{3E4B670A-7CBB-451E-90A6-95D9E4EB9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3533"/>
              <a:ext cx="8" cy="3"/>
            </a:xfrm>
            <a:custGeom>
              <a:avLst/>
              <a:gdLst>
                <a:gd name="T0" fmla="*/ 0 w 7"/>
                <a:gd name="T1" fmla="*/ 8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1" name="Freeform 935">
              <a:extLst>
                <a:ext uri="{FF2B5EF4-FFF2-40B4-BE49-F238E27FC236}">
                  <a16:creationId xmlns:a16="http://schemas.microsoft.com/office/drawing/2014/main" id="{332F1069-9478-490A-9A9C-8EC99E7BF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542"/>
              <a:ext cx="4" cy="10"/>
            </a:xfrm>
            <a:custGeom>
              <a:avLst/>
              <a:gdLst>
                <a:gd name="T0" fmla="*/ 0 w 4"/>
                <a:gd name="T1" fmla="*/ 12 h 9"/>
                <a:gd name="T2" fmla="*/ 4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0" y="6"/>
                    <a:pt x="1" y="2"/>
                    <a:pt x="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2" name="Freeform 936">
              <a:extLst>
                <a:ext uri="{FF2B5EF4-FFF2-40B4-BE49-F238E27FC236}">
                  <a16:creationId xmlns:a16="http://schemas.microsoft.com/office/drawing/2014/main" id="{FE625D00-03E4-4B64-A383-B40EECC03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3531"/>
              <a:ext cx="13" cy="10"/>
            </a:xfrm>
            <a:custGeom>
              <a:avLst/>
              <a:gdLst>
                <a:gd name="T0" fmla="*/ 0 w 11"/>
                <a:gd name="T1" fmla="*/ 13 h 8"/>
                <a:gd name="T2" fmla="*/ 11 w 11"/>
                <a:gd name="T3" fmla="*/ 0 h 8"/>
                <a:gd name="T4" fmla="*/ 17 w 11"/>
                <a:gd name="T5" fmla="*/ 10 h 8"/>
                <a:gd name="T6" fmla="*/ 7 w 11"/>
                <a:gd name="T7" fmla="*/ 1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0" y="6"/>
                  </a:moveTo>
                  <a:cubicBezTo>
                    <a:pt x="2" y="2"/>
                    <a:pt x="4" y="0"/>
                    <a:pt x="7" y="0"/>
                  </a:cubicBezTo>
                  <a:cubicBezTo>
                    <a:pt x="10" y="1"/>
                    <a:pt x="11" y="3"/>
                    <a:pt x="10" y="5"/>
                  </a:cubicBezTo>
                  <a:cubicBezTo>
                    <a:pt x="6" y="8"/>
                    <a:pt x="2" y="6"/>
                    <a:pt x="4" y="6"/>
                  </a:cubicBezTo>
                </a:path>
              </a:pathLst>
            </a:custGeom>
            <a:noFill/>
            <a:ln w="206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3" name="Freeform 937">
              <a:extLst>
                <a:ext uri="{FF2B5EF4-FFF2-40B4-BE49-F238E27FC236}">
                  <a16:creationId xmlns:a16="http://schemas.microsoft.com/office/drawing/2014/main" id="{9862D8B8-88CE-40E1-9A6E-23C2F37D0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3552"/>
              <a:ext cx="93" cy="87"/>
            </a:xfrm>
            <a:custGeom>
              <a:avLst/>
              <a:gdLst>
                <a:gd name="T0" fmla="*/ 0 w 83"/>
                <a:gd name="T1" fmla="*/ 106 h 73"/>
                <a:gd name="T2" fmla="*/ 62 w 83"/>
                <a:gd name="T3" fmla="*/ 74 h 73"/>
                <a:gd name="T4" fmla="*/ 117 w 83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73">
                  <a:moveTo>
                    <a:pt x="0" y="63"/>
                  </a:moveTo>
                  <a:cubicBezTo>
                    <a:pt x="18" y="73"/>
                    <a:pt x="33" y="54"/>
                    <a:pt x="44" y="44"/>
                  </a:cubicBezTo>
                  <a:cubicBezTo>
                    <a:pt x="58" y="31"/>
                    <a:pt x="77" y="21"/>
                    <a:pt x="83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2000" name="Freeform 938">
            <a:extLst>
              <a:ext uri="{FF2B5EF4-FFF2-40B4-BE49-F238E27FC236}">
                <a16:creationId xmlns:a16="http://schemas.microsoft.com/office/drawing/2014/main" id="{9D6AB717-8E16-46BC-95AE-07001DB619A1}"/>
              </a:ext>
            </a:extLst>
          </p:cNvPr>
          <p:cNvSpPr>
            <a:spLocks/>
          </p:cNvSpPr>
          <p:nvPr/>
        </p:nvSpPr>
        <p:spPr bwMode="auto">
          <a:xfrm>
            <a:off x="6076950" y="5438775"/>
            <a:ext cx="989013" cy="528638"/>
          </a:xfrm>
          <a:custGeom>
            <a:avLst/>
            <a:gdLst>
              <a:gd name="T0" fmla="*/ 2147483646 w 560"/>
              <a:gd name="T1" fmla="*/ 2147483646 h 281"/>
              <a:gd name="T2" fmla="*/ 2147483646 w 560"/>
              <a:gd name="T3" fmla="*/ 2147483646 h 281"/>
              <a:gd name="T4" fmla="*/ 2147483646 w 560"/>
              <a:gd name="T5" fmla="*/ 2147483646 h 281"/>
              <a:gd name="T6" fmla="*/ 2147483646 w 560"/>
              <a:gd name="T7" fmla="*/ 2147483646 h 281"/>
              <a:gd name="T8" fmla="*/ 0 w 560"/>
              <a:gd name="T9" fmla="*/ 0 h 281"/>
              <a:gd name="T10" fmla="*/ 2147483646 w 560"/>
              <a:gd name="T11" fmla="*/ 2147483646 h 28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60" h="281">
                <a:moveTo>
                  <a:pt x="560" y="32"/>
                </a:moveTo>
                <a:cubicBezTo>
                  <a:pt x="538" y="73"/>
                  <a:pt x="514" y="124"/>
                  <a:pt x="493" y="147"/>
                </a:cubicBezTo>
                <a:cubicBezTo>
                  <a:pt x="446" y="199"/>
                  <a:pt x="369" y="281"/>
                  <a:pt x="299" y="279"/>
                </a:cubicBezTo>
                <a:cubicBezTo>
                  <a:pt x="229" y="278"/>
                  <a:pt x="151" y="207"/>
                  <a:pt x="88" y="144"/>
                </a:cubicBezTo>
                <a:cubicBezTo>
                  <a:pt x="59" y="115"/>
                  <a:pt x="27" y="53"/>
                  <a:pt x="0" y="0"/>
                </a:cubicBezTo>
                <a:cubicBezTo>
                  <a:pt x="0" y="0"/>
                  <a:pt x="319" y="254"/>
                  <a:pt x="560" y="32"/>
                </a:cubicBezTo>
                <a:close/>
              </a:path>
            </a:pathLst>
          </a:custGeom>
          <a:solidFill>
            <a:srgbClr val="93783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01" name="Group 939">
            <a:extLst>
              <a:ext uri="{FF2B5EF4-FFF2-40B4-BE49-F238E27FC236}">
                <a16:creationId xmlns:a16="http://schemas.microsoft.com/office/drawing/2014/main" id="{2D50FC53-DA7F-4E0D-A584-EF03A17AC221}"/>
              </a:ext>
            </a:extLst>
          </p:cNvPr>
          <p:cNvGrpSpPr>
            <a:grpSpLocks/>
          </p:cNvGrpSpPr>
          <p:nvPr/>
        </p:nvGrpSpPr>
        <p:grpSpPr bwMode="auto">
          <a:xfrm>
            <a:off x="4992688" y="5257800"/>
            <a:ext cx="2208212" cy="1139825"/>
            <a:chOff x="2185" y="3312"/>
            <a:chExt cx="1391" cy="718"/>
          </a:xfrm>
        </p:grpSpPr>
        <p:sp>
          <p:nvSpPr>
            <p:cNvPr id="42004" name="Freeform 940">
              <a:extLst>
                <a:ext uri="{FF2B5EF4-FFF2-40B4-BE49-F238E27FC236}">
                  <a16:creationId xmlns:a16="http://schemas.microsoft.com/office/drawing/2014/main" id="{9E76BBD9-FD51-49AB-A8D9-798083B7F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313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3 h 605"/>
                <a:gd name="T4" fmla="*/ 1526 w 1251"/>
                <a:gd name="T5" fmla="*/ 396 h 605"/>
                <a:gd name="T6" fmla="*/ 1260 w 1251"/>
                <a:gd name="T7" fmla="*/ 615 h 605"/>
                <a:gd name="T8" fmla="*/ 970 w 1251"/>
                <a:gd name="T9" fmla="*/ 392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4"/>
                    <a:pt x="1224" y="59"/>
                    <a:pt x="1216" y="62"/>
                  </a:cubicBezTo>
                  <a:cubicBezTo>
                    <a:pt x="1192" y="76"/>
                    <a:pt x="1146" y="199"/>
                    <a:pt x="1110" y="238"/>
                  </a:cubicBezTo>
                  <a:cubicBezTo>
                    <a:pt x="1063" y="290"/>
                    <a:pt x="986" y="372"/>
                    <a:pt x="916" y="370"/>
                  </a:cubicBezTo>
                  <a:cubicBezTo>
                    <a:pt x="845" y="369"/>
                    <a:pt x="768" y="298"/>
                    <a:pt x="705" y="235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solidFill>
              <a:srgbClr val="F9F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941">
              <a:extLst>
                <a:ext uri="{FF2B5EF4-FFF2-40B4-BE49-F238E27FC236}">
                  <a16:creationId xmlns:a16="http://schemas.microsoft.com/office/drawing/2014/main" id="{7307F7FD-5DF6-4152-B7D1-16F00A6AB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3312"/>
              <a:ext cx="769" cy="463"/>
            </a:xfrm>
            <a:custGeom>
              <a:avLst/>
              <a:gdLst>
                <a:gd name="T0" fmla="*/ 950 w 692"/>
                <a:gd name="T1" fmla="*/ 82 h 391"/>
                <a:gd name="T2" fmla="*/ 900 w 692"/>
                <a:gd name="T3" fmla="*/ 105 h 391"/>
                <a:gd name="T4" fmla="*/ 755 w 692"/>
                <a:gd name="T5" fmla="*/ 397 h 391"/>
                <a:gd name="T6" fmla="*/ 489 w 692"/>
                <a:gd name="T7" fmla="*/ 616 h 391"/>
                <a:gd name="T8" fmla="*/ 199 w 692"/>
                <a:gd name="T9" fmla="*/ 391 h 391"/>
                <a:gd name="T10" fmla="*/ 0 w 692"/>
                <a:gd name="T11" fmla="*/ 0 h 391"/>
                <a:gd name="T12" fmla="*/ 21 w 692"/>
                <a:gd name="T13" fmla="*/ 52 h 391"/>
                <a:gd name="T14" fmla="*/ 202 w 692"/>
                <a:gd name="T15" fmla="*/ 429 h 391"/>
                <a:gd name="T16" fmla="*/ 489 w 692"/>
                <a:gd name="T17" fmla="*/ 644 h 391"/>
                <a:gd name="T18" fmla="*/ 750 w 692"/>
                <a:gd name="T19" fmla="*/ 450 h 391"/>
                <a:gd name="T20" fmla="*/ 872 w 692"/>
                <a:gd name="T21" fmla="*/ 189 h 391"/>
                <a:gd name="T22" fmla="*/ 950 w 692"/>
                <a:gd name="T23" fmla="*/ 82 h 3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92" h="391">
                  <a:moveTo>
                    <a:pt x="692" y="49"/>
                  </a:moveTo>
                  <a:cubicBezTo>
                    <a:pt x="677" y="55"/>
                    <a:pt x="665" y="60"/>
                    <a:pt x="656" y="63"/>
                  </a:cubicBezTo>
                  <a:cubicBezTo>
                    <a:pt x="633" y="76"/>
                    <a:pt x="587" y="199"/>
                    <a:pt x="550" y="239"/>
                  </a:cubicBezTo>
                  <a:cubicBezTo>
                    <a:pt x="503" y="290"/>
                    <a:pt x="426" y="372"/>
                    <a:pt x="356" y="371"/>
                  </a:cubicBezTo>
                  <a:cubicBezTo>
                    <a:pt x="286" y="369"/>
                    <a:pt x="208" y="299"/>
                    <a:pt x="145" y="236"/>
                  </a:cubicBezTo>
                  <a:cubicBezTo>
                    <a:pt x="89" y="180"/>
                    <a:pt x="24" y="5"/>
                    <a:pt x="0" y="0"/>
                  </a:cubicBezTo>
                  <a:cubicBezTo>
                    <a:pt x="0" y="0"/>
                    <a:pt x="4" y="6"/>
                    <a:pt x="15" y="31"/>
                  </a:cubicBezTo>
                  <a:cubicBezTo>
                    <a:pt x="26" y="57"/>
                    <a:pt x="83" y="198"/>
                    <a:pt x="148" y="258"/>
                  </a:cubicBezTo>
                  <a:cubicBezTo>
                    <a:pt x="213" y="318"/>
                    <a:pt x="301" y="385"/>
                    <a:pt x="356" y="388"/>
                  </a:cubicBezTo>
                  <a:cubicBezTo>
                    <a:pt x="412" y="391"/>
                    <a:pt x="521" y="312"/>
                    <a:pt x="546" y="271"/>
                  </a:cubicBezTo>
                  <a:cubicBezTo>
                    <a:pt x="572" y="230"/>
                    <a:pt x="621" y="153"/>
                    <a:pt x="635" y="114"/>
                  </a:cubicBezTo>
                  <a:cubicBezTo>
                    <a:pt x="650" y="74"/>
                    <a:pt x="672" y="59"/>
                    <a:pt x="692" y="49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942">
              <a:extLst>
                <a:ext uri="{FF2B5EF4-FFF2-40B4-BE49-F238E27FC236}">
                  <a16:creationId xmlns:a16="http://schemas.microsoft.com/office/drawing/2014/main" id="{B8A86DDD-A82B-4CE5-B2FA-D3F73ECFF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445"/>
              <a:ext cx="135" cy="136"/>
            </a:xfrm>
            <a:custGeom>
              <a:avLst/>
              <a:gdLst>
                <a:gd name="T0" fmla="*/ 89 w 122"/>
                <a:gd name="T1" fmla="*/ 102 h 115"/>
                <a:gd name="T2" fmla="*/ 125 w 122"/>
                <a:gd name="T3" fmla="*/ 184 h 115"/>
                <a:gd name="T4" fmla="*/ 34 w 122"/>
                <a:gd name="T5" fmla="*/ 76 h 115"/>
                <a:gd name="T6" fmla="*/ 129 w 122"/>
                <a:gd name="T7" fmla="*/ 167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115">
                  <a:moveTo>
                    <a:pt x="65" y="62"/>
                  </a:moveTo>
                  <a:cubicBezTo>
                    <a:pt x="55" y="84"/>
                    <a:pt x="64" y="115"/>
                    <a:pt x="92" y="112"/>
                  </a:cubicBezTo>
                  <a:cubicBezTo>
                    <a:pt x="122" y="69"/>
                    <a:pt x="54" y="0"/>
                    <a:pt x="25" y="46"/>
                  </a:cubicBezTo>
                  <a:cubicBezTo>
                    <a:pt x="0" y="87"/>
                    <a:pt x="69" y="104"/>
                    <a:pt x="96" y="101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943">
              <a:extLst>
                <a:ext uri="{FF2B5EF4-FFF2-40B4-BE49-F238E27FC236}">
                  <a16:creationId xmlns:a16="http://schemas.microsoft.com/office/drawing/2014/main" id="{E83CF1D6-27AD-4415-89A3-FFFEC1E7B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502"/>
              <a:ext cx="29" cy="34"/>
            </a:xfrm>
            <a:custGeom>
              <a:avLst/>
              <a:gdLst>
                <a:gd name="T0" fmla="*/ 3 w 26"/>
                <a:gd name="T1" fmla="*/ 27 h 29"/>
                <a:gd name="T2" fmla="*/ 13 w 26"/>
                <a:gd name="T3" fmla="*/ 0 h 29"/>
                <a:gd name="T4" fmla="*/ 25 w 26"/>
                <a:gd name="T5" fmla="*/ 4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9">
                  <a:moveTo>
                    <a:pt x="3" y="17"/>
                  </a:moveTo>
                  <a:cubicBezTo>
                    <a:pt x="0" y="9"/>
                    <a:pt x="3" y="3"/>
                    <a:pt x="10" y="0"/>
                  </a:cubicBezTo>
                  <a:cubicBezTo>
                    <a:pt x="26" y="8"/>
                    <a:pt x="25" y="17"/>
                    <a:pt x="18" y="2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944">
              <a:extLst>
                <a:ext uri="{FF2B5EF4-FFF2-40B4-BE49-F238E27FC236}">
                  <a16:creationId xmlns:a16="http://schemas.microsoft.com/office/drawing/2014/main" id="{7AB8DB02-8DC6-439F-B11E-B19B305AF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3711"/>
              <a:ext cx="26" cy="25"/>
            </a:xfrm>
            <a:custGeom>
              <a:avLst/>
              <a:gdLst>
                <a:gd name="T0" fmla="*/ 33 w 23"/>
                <a:gd name="T1" fmla="*/ 21 h 21"/>
                <a:gd name="T2" fmla="*/ 0 w 23"/>
                <a:gd name="T3" fmla="*/ 21 h 21"/>
                <a:gd name="T4" fmla="*/ 21 w 23"/>
                <a:gd name="T5" fmla="*/ 0 h 21"/>
                <a:gd name="T6" fmla="*/ 16 w 23"/>
                <a:gd name="T7" fmla="*/ 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23" y="13"/>
                  </a:moveTo>
                  <a:cubicBezTo>
                    <a:pt x="13" y="16"/>
                    <a:pt x="7" y="21"/>
                    <a:pt x="0" y="13"/>
                  </a:cubicBezTo>
                  <a:cubicBezTo>
                    <a:pt x="5" y="6"/>
                    <a:pt x="9" y="4"/>
                    <a:pt x="15" y="0"/>
                  </a:cubicBezTo>
                  <a:cubicBezTo>
                    <a:pt x="16" y="4"/>
                    <a:pt x="15" y="7"/>
                    <a:pt x="11" y="9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945">
              <a:extLst>
                <a:ext uri="{FF2B5EF4-FFF2-40B4-BE49-F238E27FC236}">
                  <a16:creationId xmlns:a16="http://schemas.microsoft.com/office/drawing/2014/main" id="{38D576D2-DE36-4FAF-886F-608741025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3704"/>
              <a:ext cx="52" cy="45"/>
            </a:xfrm>
            <a:custGeom>
              <a:avLst/>
              <a:gdLst>
                <a:gd name="T0" fmla="*/ 0 w 47"/>
                <a:gd name="T1" fmla="*/ 0 h 38"/>
                <a:gd name="T2" fmla="*/ 43 w 47"/>
                <a:gd name="T3" fmla="*/ 63 h 38"/>
                <a:gd name="T4" fmla="*/ 11 w 47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8">
                  <a:moveTo>
                    <a:pt x="0" y="0"/>
                  </a:moveTo>
                  <a:cubicBezTo>
                    <a:pt x="9" y="15"/>
                    <a:pt x="15" y="31"/>
                    <a:pt x="32" y="38"/>
                  </a:cubicBezTo>
                  <a:cubicBezTo>
                    <a:pt x="47" y="13"/>
                    <a:pt x="5" y="0"/>
                    <a:pt x="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946">
              <a:extLst>
                <a:ext uri="{FF2B5EF4-FFF2-40B4-BE49-F238E27FC236}">
                  <a16:creationId xmlns:a16="http://schemas.microsoft.com/office/drawing/2014/main" id="{9B9B1915-7497-4B9B-957E-FA2571140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3774"/>
              <a:ext cx="8" cy="18"/>
            </a:xfrm>
            <a:custGeom>
              <a:avLst/>
              <a:gdLst>
                <a:gd name="T0" fmla="*/ 1 w 8"/>
                <a:gd name="T1" fmla="*/ 26 h 15"/>
                <a:gd name="T2" fmla="*/ 8 w 8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1" y="15"/>
                  </a:moveTo>
                  <a:cubicBezTo>
                    <a:pt x="0" y="9"/>
                    <a:pt x="3" y="3"/>
                    <a:pt x="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947">
              <a:extLst>
                <a:ext uri="{FF2B5EF4-FFF2-40B4-BE49-F238E27FC236}">
                  <a16:creationId xmlns:a16="http://schemas.microsoft.com/office/drawing/2014/main" id="{96B964D8-356C-4B65-9F76-0061ED328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3813"/>
              <a:ext cx="20" cy="24"/>
            </a:xfrm>
            <a:custGeom>
              <a:avLst/>
              <a:gdLst>
                <a:gd name="T0" fmla="*/ 4 w 18"/>
                <a:gd name="T1" fmla="*/ 0 h 20"/>
                <a:gd name="T2" fmla="*/ 2 w 18"/>
                <a:gd name="T3" fmla="*/ 35 h 20"/>
                <a:gd name="T4" fmla="*/ 24 w 18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4" y="0"/>
                  </a:moveTo>
                  <a:cubicBezTo>
                    <a:pt x="1" y="7"/>
                    <a:pt x="0" y="13"/>
                    <a:pt x="2" y="20"/>
                  </a:cubicBezTo>
                  <a:cubicBezTo>
                    <a:pt x="7" y="18"/>
                    <a:pt x="18" y="12"/>
                    <a:pt x="18" y="1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Line 948">
              <a:extLst>
                <a:ext uri="{FF2B5EF4-FFF2-40B4-BE49-F238E27FC236}">
                  <a16:creationId xmlns:a16="http://schemas.microsoft.com/office/drawing/2014/main" id="{ED4937CE-D9C6-4467-AF19-9576E0E073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8" y="3871"/>
              <a:ext cx="12" cy="1"/>
            </a:xfrm>
            <a:prstGeom prst="line">
              <a:avLst/>
            </a:prstGeom>
            <a:noFill/>
            <a:ln w="66675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949">
              <a:extLst>
                <a:ext uri="{FF2B5EF4-FFF2-40B4-BE49-F238E27FC236}">
                  <a16:creationId xmlns:a16="http://schemas.microsoft.com/office/drawing/2014/main" id="{C40A6204-881A-4765-9EA4-B29DE6F78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3810"/>
              <a:ext cx="53" cy="10"/>
            </a:xfrm>
            <a:custGeom>
              <a:avLst/>
              <a:gdLst>
                <a:gd name="T0" fmla="*/ 0 w 48"/>
                <a:gd name="T1" fmla="*/ 9 h 9"/>
                <a:gd name="T2" fmla="*/ 38 w 48"/>
                <a:gd name="T3" fmla="*/ 0 h 9"/>
                <a:gd name="T4" fmla="*/ 54 w 48"/>
                <a:gd name="T5" fmla="*/ 12 h 9"/>
                <a:gd name="T6" fmla="*/ 65 w 48"/>
                <a:gd name="T7" fmla="*/ 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9">
                  <a:moveTo>
                    <a:pt x="0" y="6"/>
                  </a:moveTo>
                  <a:cubicBezTo>
                    <a:pt x="10" y="2"/>
                    <a:pt x="19" y="6"/>
                    <a:pt x="28" y="0"/>
                  </a:cubicBezTo>
                  <a:cubicBezTo>
                    <a:pt x="31" y="3"/>
                    <a:pt x="37" y="6"/>
                    <a:pt x="40" y="9"/>
                  </a:cubicBezTo>
                  <a:cubicBezTo>
                    <a:pt x="43" y="8"/>
                    <a:pt x="46" y="6"/>
                    <a:pt x="48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950">
              <a:extLst>
                <a:ext uri="{FF2B5EF4-FFF2-40B4-BE49-F238E27FC236}">
                  <a16:creationId xmlns:a16="http://schemas.microsoft.com/office/drawing/2014/main" id="{CB8E5F4E-3BE2-4279-99C9-35891EE1E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3799"/>
              <a:ext cx="142" cy="137"/>
            </a:xfrm>
            <a:custGeom>
              <a:avLst/>
              <a:gdLst>
                <a:gd name="T0" fmla="*/ 11 w 128"/>
                <a:gd name="T1" fmla="*/ 64 h 116"/>
                <a:gd name="T2" fmla="*/ 54 w 128"/>
                <a:gd name="T3" fmla="*/ 163 h 116"/>
                <a:gd name="T4" fmla="*/ 71 w 128"/>
                <a:gd name="T5" fmla="*/ 171 h 116"/>
                <a:gd name="T6" fmla="*/ 159 w 128"/>
                <a:gd name="T7" fmla="*/ 137 h 116"/>
                <a:gd name="T8" fmla="*/ 129 w 128"/>
                <a:gd name="T9" fmla="*/ 30 h 116"/>
                <a:gd name="T10" fmla="*/ 92 w 128"/>
                <a:gd name="T11" fmla="*/ 11 h 116"/>
                <a:gd name="T12" fmla="*/ 11 w 128"/>
                <a:gd name="T13" fmla="*/ 64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8" h="116">
                  <a:moveTo>
                    <a:pt x="8" y="39"/>
                  </a:moveTo>
                  <a:cubicBezTo>
                    <a:pt x="0" y="65"/>
                    <a:pt x="15" y="92"/>
                    <a:pt x="40" y="99"/>
                  </a:cubicBezTo>
                  <a:cubicBezTo>
                    <a:pt x="44" y="101"/>
                    <a:pt x="48" y="102"/>
                    <a:pt x="52" y="104"/>
                  </a:cubicBezTo>
                  <a:cubicBezTo>
                    <a:pt x="76" y="116"/>
                    <a:pt x="104" y="106"/>
                    <a:pt x="116" y="83"/>
                  </a:cubicBezTo>
                  <a:cubicBezTo>
                    <a:pt x="128" y="59"/>
                    <a:pt x="119" y="30"/>
                    <a:pt x="95" y="18"/>
                  </a:cubicBezTo>
                  <a:cubicBezTo>
                    <a:pt x="86" y="14"/>
                    <a:pt x="77" y="10"/>
                    <a:pt x="68" y="7"/>
                  </a:cubicBezTo>
                  <a:cubicBezTo>
                    <a:pt x="42" y="0"/>
                    <a:pt x="16" y="14"/>
                    <a:pt x="8" y="39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Line 951">
              <a:extLst>
                <a:ext uri="{FF2B5EF4-FFF2-40B4-BE49-F238E27FC236}">
                  <a16:creationId xmlns:a16="http://schemas.microsoft.com/office/drawing/2014/main" id="{ECC018C3-B74F-4BF7-8741-0498E0B58D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04" y="3487"/>
              <a:ext cx="1" cy="9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Line 952">
              <a:extLst>
                <a:ext uri="{FF2B5EF4-FFF2-40B4-BE49-F238E27FC236}">
                  <a16:creationId xmlns:a16="http://schemas.microsoft.com/office/drawing/2014/main" id="{FAC0F08A-2F23-4B3A-B580-B9E885D4F9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60" y="3378"/>
              <a:ext cx="13" cy="1"/>
            </a:xfrm>
            <a:prstGeom prst="line">
              <a:avLst/>
            </a:prstGeom>
            <a:noFill/>
            <a:ln w="52388" cap="rnd">
              <a:solidFill>
                <a:srgbClr val="DFC37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953">
              <a:extLst>
                <a:ext uri="{FF2B5EF4-FFF2-40B4-BE49-F238E27FC236}">
                  <a16:creationId xmlns:a16="http://schemas.microsoft.com/office/drawing/2014/main" id="{F86CA05A-25F6-4F6E-BCEA-B3FA04925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3664"/>
              <a:ext cx="64" cy="53"/>
            </a:xfrm>
            <a:custGeom>
              <a:avLst/>
              <a:gdLst>
                <a:gd name="T0" fmla="*/ 42 w 58"/>
                <a:gd name="T1" fmla="*/ 2 h 45"/>
                <a:gd name="T2" fmla="*/ 57 w 58"/>
                <a:gd name="T3" fmla="*/ 40 h 45"/>
                <a:gd name="T4" fmla="*/ 22 w 58"/>
                <a:gd name="T5" fmla="*/ 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45">
                  <a:moveTo>
                    <a:pt x="31" y="2"/>
                  </a:moveTo>
                  <a:cubicBezTo>
                    <a:pt x="0" y="21"/>
                    <a:pt x="28" y="45"/>
                    <a:pt x="43" y="25"/>
                  </a:cubicBezTo>
                  <a:cubicBezTo>
                    <a:pt x="58" y="6"/>
                    <a:pt x="28" y="0"/>
                    <a:pt x="16" y="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954">
              <a:extLst>
                <a:ext uri="{FF2B5EF4-FFF2-40B4-BE49-F238E27FC236}">
                  <a16:creationId xmlns:a16="http://schemas.microsoft.com/office/drawing/2014/main" id="{7DCFA996-E9A9-4211-BDE9-AEF76986B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3692"/>
              <a:ext cx="22" cy="30"/>
            </a:xfrm>
            <a:custGeom>
              <a:avLst/>
              <a:gdLst>
                <a:gd name="T0" fmla="*/ 4 w 20"/>
                <a:gd name="T1" fmla="*/ 43 h 25"/>
                <a:gd name="T2" fmla="*/ 26 w 20"/>
                <a:gd name="T3" fmla="*/ 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5">
                  <a:moveTo>
                    <a:pt x="4" y="25"/>
                  </a:moveTo>
                  <a:cubicBezTo>
                    <a:pt x="0" y="10"/>
                    <a:pt x="4" y="0"/>
                    <a:pt x="20" y="2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955">
              <a:extLst>
                <a:ext uri="{FF2B5EF4-FFF2-40B4-BE49-F238E27FC236}">
                  <a16:creationId xmlns:a16="http://schemas.microsoft.com/office/drawing/2014/main" id="{A46BED9E-C98C-4610-9FAB-DA16241A4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3479"/>
              <a:ext cx="35" cy="34"/>
            </a:xfrm>
            <a:custGeom>
              <a:avLst/>
              <a:gdLst>
                <a:gd name="T0" fmla="*/ 43 w 31"/>
                <a:gd name="T1" fmla="*/ 27 h 29"/>
                <a:gd name="T2" fmla="*/ 36 w 31"/>
                <a:gd name="T3" fmla="*/ 47 h 29"/>
                <a:gd name="T4" fmla="*/ 12 w 31"/>
                <a:gd name="T5" fmla="*/ 2 h 29"/>
                <a:gd name="T6" fmla="*/ 37 w 31"/>
                <a:gd name="T7" fmla="*/ 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30" y="17"/>
                  </a:moveTo>
                  <a:cubicBezTo>
                    <a:pt x="31" y="22"/>
                    <a:pt x="30" y="26"/>
                    <a:pt x="25" y="29"/>
                  </a:cubicBezTo>
                  <a:cubicBezTo>
                    <a:pt x="7" y="27"/>
                    <a:pt x="0" y="18"/>
                    <a:pt x="9" y="2"/>
                  </a:cubicBezTo>
                  <a:cubicBezTo>
                    <a:pt x="22" y="0"/>
                    <a:pt x="22" y="7"/>
                    <a:pt x="26" y="17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956">
              <a:extLst>
                <a:ext uri="{FF2B5EF4-FFF2-40B4-BE49-F238E27FC236}">
                  <a16:creationId xmlns:a16="http://schemas.microsoft.com/office/drawing/2014/main" id="{E9C6C169-E6CE-4687-8FFB-77E6D1FFF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3518"/>
              <a:ext cx="10" cy="18"/>
            </a:xfrm>
            <a:custGeom>
              <a:avLst/>
              <a:gdLst>
                <a:gd name="T0" fmla="*/ 1 w 9"/>
                <a:gd name="T1" fmla="*/ 26 h 15"/>
                <a:gd name="T2" fmla="*/ 12 w 9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5">
                  <a:moveTo>
                    <a:pt x="1" y="15"/>
                  </a:moveTo>
                  <a:cubicBezTo>
                    <a:pt x="0" y="8"/>
                    <a:pt x="2" y="3"/>
                    <a:pt x="9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957">
              <a:extLst>
                <a:ext uri="{FF2B5EF4-FFF2-40B4-BE49-F238E27FC236}">
                  <a16:creationId xmlns:a16="http://schemas.microsoft.com/office/drawing/2014/main" id="{C4D2C399-FFBC-453E-AEDD-FB80AA9FB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3374"/>
              <a:ext cx="13" cy="17"/>
            </a:xfrm>
            <a:custGeom>
              <a:avLst/>
              <a:gdLst>
                <a:gd name="T0" fmla="*/ 0 w 12"/>
                <a:gd name="T1" fmla="*/ 22 h 15"/>
                <a:gd name="T2" fmla="*/ 15 w 1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5">
                  <a:moveTo>
                    <a:pt x="0" y="15"/>
                  </a:moveTo>
                  <a:cubicBezTo>
                    <a:pt x="4" y="10"/>
                    <a:pt x="8" y="5"/>
                    <a:pt x="12" y="0"/>
                  </a:cubicBezTo>
                </a:path>
              </a:pathLst>
            </a:custGeom>
            <a:noFill/>
            <a:ln w="5238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958">
              <a:extLst>
                <a:ext uri="{FF2B5EF4-FFF2-40B4-BE49-F238E27FC236}">
                  <a16:creationId xmlns:a16="http://schemas.microsoft.com/office/drawing/2014/main" id="{B472EF3E-1CB0-413A-83BF-5BE6D8387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3797"/>
              <a:ext cx="170" cy="176"/>
            </a:xfrm>
            <a:custGeom>
              <a:avLst/>
              <a:gdLst>
                <a:gd name="T0" fmla="*/ 42 w 153"/>
                <a:gd name="T1" fmla="*/ 45 h 149"/>
                <a:gd name="T2" fmla="*/ 9 w 153"/>
                <a:gd name="T3" fmla="*/ 171 h 149"/>
                <a:gd name="T4" fmla="*/ 47 w 153"/>
                <a:gd name="T5" fmla="*/ 229 h 149"/>
                <a:gd name="T6" fmla="*/ 152 w 153"/>
                <a:gd name="T7" fmla="*/ 226 h 149"/>
                <a:gd name="T8" fmla="*/ 209 w 153"/>
                <a:gd name="T9" fmla="*/ 144 h 149"/>
                <a:gd name="T10" fmla="*/ 210 w 153"/>
                <a:gd name="T11" fmla="*/ 124 h 149"/>
                <a:gd name="T12" fmla="*/ 204 w 153"/>
                <a:gd name="T13" fmla="*/ 93 h 149"/>
                <a:gd name="T14" fmla="*/ 207 w 153"/>
                <a:gd name="T15" fmla="*/ 91 h 149"/>
                <a:gd name="T16" fmla="*/ 159 w 153"/>
                <a:gd name="T17" fmla="*/ 17 h 149"/>
                <a:gd name="T18" fmla="*/ 42 w 153"/>
                <a:gd name="T19" fmla="*/ 45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3" h="149">
                  <a:moveTo>
                    <a:pt x="31" y="27"/>
                  </a:moveTo>
                  <a:cubicBezTo>
                    <a:pt x="9" y="46"/>
                    <a:pt x="0" y="75"/>
                    <a:pt x="6" y="104"/>
                  </a:cubicBezTo>
                  <a:cubicBezTo>
                    <a:pt x="9" y="120"/>
                    <a:pt x="20" y="133"/>
                    <a:pt x="34" y="139"/>
                  </a:cubicBezTo>
                  <a:cubicBezTo>
                    <a:pt x="59" y="149"/>
                    <a:pt x="88" y="149"/>
                    <a:pt x="111" y="137"/>
                  </a:cubicBezTo>
                  <a:cubicBezTo>
                    <a:pt x="132" y="127"/>
                    <a:pt x="146" y="109"/>
                    <a:pt x="152" y="87"/>
                  </a:cubicBezTo>
                  <a:cubicBezTo>
                    <a:pt x="153" y="83"/>
                    <a:pt x="153" y="79"/>
                    <a:pt x="153" y="75"/>
                  </a:cubicBezTo>
                  <a:cubicBezTo>
                    <a:pt x="153" y="68"/>
                    <a:pt x="152" y="62"/>
                    <a:pt x="149" y="57"/>
                  </a:cubicBezTo>
                  <a:cubicBezTo>
                    <a:pt x="149" y="56"/>
                    <a:pt x="150" y="56"/>
                    <a:pt x="150" y="55"/>
                  </a:cubicBezTo>
                  <a:cubicBezTo>
                    <a:pt x="150" y="35"/>
                    <a:pt x="137" y="16"/>
                    <a:pt x="116" y="10"/>
                  </a:cubicBezTo>
                  <a:cubicBezTo>
                    <a:pt x="86" y="0"/>
                    <a:pt x="54" y="7"/>
                    <a:pt x="31" y="27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959">
              <a:extLst>
                <a:ext uri="{FF2B5EF4-FFF2-40B4-BE49-F238E27FC236}">
                  <a16:creationId xmlns:a16="http://schemas.microsoft.com/office/drawing/2014/main" id="{9B62B8A6-868F-48A8-8994-583FCC06E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806"/>
              <a:ext cx="66" cy="102"/>
            </a:xfrm>
            <a:custGeom>
              <a:avLst/>
              <a:gdLst>
                <a:gd name="T0" fmla="*/ 83 w 59"/>
                <a:gd name="T1" fmla="*/ 84 h 86"/>
                <a:gd name="T2" fmla="*/ 29 w 59"/>
                <a:gd name="T3" fmla="*/ 98 h 86"/>
                <a:gd name="T4" fmla="*/ 50 w 59"/>
                <a:gd name="T5" fmla="*/ 120 h 86"/>
                <a:gd name="T6" fmla="*/ 39 w 59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86">
                  <a:moveTo>
                    <a:pt x="59" y="51"/>
                  </a:moveTo>
                  <a:cubicBezTo>
                    <a:pt x="46" y="49"/>
                    <a:pt x="31" y="50"/>
                    <a:pt x="21" y="59"/>
                  </a:cubicBezTo>
                  <a:cubicBezTo>
                    <a:pt x="0" y="76"/>
                    <a:pt x="32" y="86"/>
                    <a:pt x="36" y="72"/>
                  </a:cubicBezTo>
                  <a:cubicBezTo>
                    <a:pt x="43" y="48"/>
                    <a:pt x="17" y="26"/>
                    <a:pt x="28" y="0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960">
              <a:extLst>
                <a:ext uri="{FF2B5EF4-FFF2-40B4-BE49-F238E27FC236}">
                  <a16:creationId xmlns:a16="http://schemas.microsoft.com/office/drawing/2014/main" id="{9810A4C3-BE41-4FB7-BEF2-DEEC951E9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808"/>
              <a:ext cx="91" cy="121"/>
            </a:xfrm>
            <a:custGeom>
              <a:avLst/>
              <a:gdLst>
                <a:gd name="T0" fmla="*/ 94 w 82"/>
                <a:gd name="T1" fmla="*/ 62 h 102"/>
                <a:gd name="T2" fmla="*/ 94 w 82"/>
                <a:gd name="T3" fmla="*/ 89 h 102"/>
                <a:gd name="T4" fmla="*/ 61 w 82"/>
                <a:gd name="T5" fmla="*/ 2 h 102"/>
                <a:gd name="T6" fmla="*/ 51 w 82"/>
                <a:gd name="T7" fmla="*/ 89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02">
                  <a:moveTo>
                    <a:pt x="69" y="37"/>
                  </a:moveTo>
                  <a:cubicBezTo>
                    <a:pt x="0" y="0"/>
                    <a:pt x="28" y="102"/>
                    <a:pt x="69" y="53"/>
                  </a:cubicBezTo>
                  <a:cubicBezTo>
                    <a:pt x="82" y="36"/>
                    <a:pt x="70" y="4"/>
                    <a:pt x="45" y="2"/>
                  </a:cubicBezTo>
                  <a:cubicBezTo>
                    <a:pt x="16" y="1"/>
                    <a:pt x="1" y="48"/>
                    <a:pt x="37" y="5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961">
              <a:extLst>
                <a:ext uri="{FF2B5EF4-FFF2-40B4-BE49-F238E27FC236}">
                  <a16:creationId xmlns:a16="http://schemas.microsoft.com/office/drawing/2014/main" id="{3901F5CA-23ED-419D-A1AF-818CFCB9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3882"/>
              <a:ext cx="112" cy="67"/>
            </a:xfrm>
            <a:custGeom>
              <a:avLst/>
              <a:gdLst>
                <a:gd name="T0" fmla="*/ 65 w 101"/>
                <a:gd name="T1" fmla="*/ 19 h 57"/>
                <a:gd name="T2" fmla="*/ 90 w 101"/>
                <a:gd name="T3" fmla="*/ 7 h 57"/>
                <a:gd name="T4" fmla="*/ 82 w 101"/>
                <a:gd name="T5" fmla="*/ 13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57">
                  <a:moveTo>
                    <a:pt x="48" y="12"/>
                  </a:moveTo>
                  <a:cubicBezTo>
                    <a:pt x="0" y="39"/>
                    <a:pt x="101" y="57"/>
                    <a:pt x="66" y="4"/>
                  </a:cubicBezTo>
                  <a:cubicBezTo>
                    <a:pt x="62" y="0"/>
                    <a:pt x="59" y="2"/>
                    <a:pt x="60" y="8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962">
              <a:extLst>
                <a:ext uri="{FF2B5EF4-FFF2-40B4-BE49-F238E27FC236}">
                  <a16:creationId xmlns:a16="http://schemas.microsoft.com/office/drawing/2014/main" id="{F4F2DBEA-E277-4CBA-9309-E62103CB0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3915"/>
              <a:ext cx="22" cy="5"/>
            </a:xfrm>
            <a:custGeom>
              <a:avLst/>
              <a:gdLst>
                <a:gd name="T0" fmla="*/ 0 w 20"/>
                <a:gd name="T1" fmla="*/ 0 h 4"/>
                <a:gd name="T2" fmla="*/ 26 w 20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6" y="3"/>
                    <a:pt x="13" y="4"/>
                    <a:pt x="20" y="3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963">
              <a:extLst>
                <a:ext uri="{FF2B5EF4-FFF2-40B4-BE49-F238E27FC236}">
                  <a16:creationId xmlns:a16="http://schemas.microsoft.com/office/drawing/2014/main" id="{D6191119-D936-4255-87E8-1EA8420E1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3906"/>
              <a:ext cx="175" cy="124"/>
            </a:xfrm>
            <a:custGeom>
              <a:avLst/>
              <a:gdLst>
                <a:gd name="T0" fmla="*/ 92 w 158"/>
                <a:gd name="T1" fmla="*/ 26 h 105"/>
                <a:gd name="T2" fmla="*/ 86 w 158"/>
                <a:gd name="T3" fmla="*/ 35 h 105"/>
                <a:gd name="T4" fmla="*/ 59 w 158"/>
                <a:gd name="T5" fmla="*/ 33 h 105"/>
                <a:gd name="T6" fmla="*/ 4 w 158"/>
                <a:gd name="T7" fmla="*/ 118 h 105"/>
                <a:gd name="T8" fmla="*/ 20 w 158"/>
                <a:gd name="T9" fmla="*/ 172 h 105"/>
                <a:gd name="T10" fmla="*/ 194 w 158"/>
                <a:gd name="T11" fmla="*/ 172 h 105"/>
                <a:gd name="T12" fmla="*/ 185 w 158"/>
                <a:gd name="T13" fmla="*/ 39 h 105"/>
                <a:gd name="T14" fmla="*/ 92 w 158"/>
                <a:gd name="T15" fmla="*/ 26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105">
                  <a:moveTo>
                    <a:pt x="68" y="16"/>
                  </a:moveTo>
                  <a:cubicBezTo>
                    <a:pt x="66" y="18"/>
                    <a:pt x="65" y="19"/>
                    <a:pt x="63" y="21"/>
                  </a:cubicBezTo>
                  <a:cubicBezTo>
                    <a:pt x="57" y="19"/>
                    <a:pt x="50" y="18"/>
                    <a:pt x="43" y="20"/>
                  </a:cubicBezTo>
                  <a:cubicBezTo>
                    <a:pt x="18" y="24"/>
                    <a:pt x="0" y="46"/>
                    <a:pt x="4" y="72"/>
                  </a:cubicBezTo>
                  <a:cubicBezTo>
                    <a:pt x="5" y="84"/>
                    <a:pt x="9" y="95"/>
                    <a:pt x="14" y="105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58" y="79"/>
                    <a:pt x="155" y="48"/>
                    <a:pt x="136" y="24"/>
                  </a:cubicBezTo>
                  <a:cubicBezTo>
                    <a:pt x="119" y="3"/>
                    <a:pt x="89" y="0"/>
                    <a:pt x="68" y="16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Freeform 964">
              <a:extLst>
                <a:ext uri="{FF2B5EF4-FFF2-40B4-BE49-F238E27FC236}">
                  <a16:creationId xmlns:a16="http://schemas.microsoft.com/office/drawing/2014/main" id="{A5EF5CCF-43C5-4A26-8986-22698B83E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3897"/>
              <a:ext cx="217" cy="133"/>
            </a:xfrm>
            <a:custGeom>
              <a:avLst/>
              <a:gdLst>
                <a:gd name="T0" fmla="*/ 155 w 195"/>
                <a:gd name="T1" fmla="*/ 1 h 112"/>
                <a:gd name="T2" fmla="*/ 112 w 195"/>
                <a:gd name="T3" fmla="*/ 12 h 112"/>
                <a:gd name="T4" fmla="*/ 98 w 195"/>
                <a:gd name="T5" fmla="*/ 14 h 112"/>
                <a:gd name="T6" fmla="*/ 0 w 195"/>
                <a:gd name="T7" fmla="*/ 143 h 112"/>
                <a:gd name="T8" fmla="*/ 0 w 195"/>
                <a:gd name="T9" fmla="*/ 144 h 112"/>
                <a:gd name="T10" fmla="*/ 8 w 195"/>
                <a:gd name="T11" fmla="*/ 188 h 112"/>
                <a:gd name="T12" fmla="*/ 246 w 195"/>
                <a:gd name="T13" fmla="*/ 188 h 112"/>
                <a:gd name="T14" fmla="*/ 257 w 195"/>
                <a:gd name="T15" fmla="*/ 81 h 112"/>
                <a:gd name="T16" fmla="*/ 155 w 195"/>
                <a:gd name="T17" fmla="*/ 1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5" h="112">
                  <a:moveTo>
                    <a:pt x="112" y="1"/>
                  </a:moveTo>
                  <a:cubicBezTo>
                    <a:pt x="101" y="0"/>
                    <a:pt x="91" y="2"/>
                    <a:pt x="82" y="7"/>
                  </a:cubicBezTo>
                  <a:cubicBezTo>
                    <a:pt x="79" y="8"/>
                    <a:pt x="75" y="8"/>
                    <a:pt x="71" y="8"/>
                  </a:cubicBezTo>
                  <a:cubicBezTo>
                    <a:pt x="30" y="16"/>
                    <a:pt x="1" y="47"/>
                    <a:pt x="0" y="85"/>
                  </a:cubicBezTo>
                  <a:cubicBezTo>
                    <a:pt x="0" y="85"/>
                    <a:pt x="0" y="85"/>
                    <a:pt x="0" y="86"/>
                  </a:cubicBezTo>
                  <a:cubicBezTo>
                    <a:pt x="0" y="95"/>
                    <a:pt x="2" y="104"/>
                    <a:pt x="5" y="112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92" y="92"/>
                    <a:pt x="195" y="69"/>
                    <a:pt x="187" y="48"/>
                  </a:cubicBezTo>
                  <a:cubicBezTo>
                    <a:pt x="180" y="30"/>
                    <a:pt x="161" y="7"/>
                    <a:pt x="112" y="1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965">
              <a:extLst>
                <a:ext uri="{FF2B5EF4-FFF2-40B4-BE49-F238E27FC236}">
                  <a16:creationId xmlns:a16="http://schemas.microsoft.com/office/drawing/2014/main" id="{C66B8859-BABC-4696-AC21-21C343C6C8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2" y="3920"/>
              <a:ext cx="122" cy="110"/>
            </a:xfrm>
            <a:custGeom>
              <a:avLst/>
              <a:gdLst>
                <a:gd name="T0" fmla="*/ 124 w 110"/>
                <a:gd name="T1" fmla="*/ 125 h 93"/>
                <a:gd name="T2" fmla="*/ 129 w 110"/>
                <a:gd name="T3" fmla="*/ 109 h 93"/>
                <a:gd name="T4" fmla="*/ 124 w 110"/>
                <a:gd name="T5" fmla="*/ 125 h 93"/>
                <a:gd name="T6" fmla="*/ 115 w 110"/>
                <a:gd name="T7" fmla="*/ 25 h 93"/>
                <a:gd name="T8" fmla="*/ 47 w 110"/>
                <a:gd name="T9" fmla="*/ 9 h 93"/>
                <a:gd name="T10" fmla="*/ 0 w 110"/>
                <a:gd name="T11" fmla="*/ 82 h 93"/>
                <a:gd name="T12" fmla="*/ 0 w 110"/>
                <a:gd name="T13" fmla="*/ 93 h 93"/>
                <a:gd name="T14" fmla="*/ 8 w 110"/>
                <a:gd name="T15" fmla="*/ 130 h 93"/>
                <a:gd name="T16" fmla="*/ 4 w 110"/>
                <a:gd name="T17" fmla="*/ 147 h 93"/>
                <a:gd name="T18" fmla="*/ 4 w 110"/>
                <a:gd name="T19" fmla="*/ 154 h 93"/>
                <a:gd name="T20" fmla="*/ 140 w 110"/>
                <a:gd name="T21" fmla="*/ 154 h 93"/>
                <a:gd name="T22" fmla="*/ 135 w 110"/>
                <a:gd name="T23" fmla="*/ 53 h 93"/>
                <a:gd name="T24" fmla="*/ 115 w 110"/>
                <a:gd name="T25" fmla="*/ 25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0" h="93">
                  <a:moveTo>
                    <a:pt x="91" y="76"/>
                  </a:moveTo>
                  <a:cubicBezTo>
                    <a:pt x="93" y="73"/>
                    <a:pt x="94" y="70"/>
                    <a:pt x="95" y="66"/>
                  </a:cubicBezTo>
                  <a:cubicBezTo>
                    <a:pt x="94" y="69"/>
                    <a:pt x="93" y="73"/>
                    <a:pt x="91" y="76"/>
                  </a:cubicBezTo>
                  <a:moveTo>
                    <a:pt x="85" y="15"/>
                  </a:moveTo>
                  <a:cubicBezTo>
                    <a:pt x="70" y="3"/>
                    <a:pt x="51" y="0"/>
                    <a:pt x="34" y="6"/>
                  </a:cubicBezTo>
                  <a:cubicBezTo>
                    <a:pt x="26" y="10"/>
                    <a:pt x="6" y="20"/>
                    <a:pt x="0" y="49"/>
                  </a:cubicBezTo>
                  <a:cubicBezTo>
                    <a:pt x="0" y="52"/>
                    <a:pt x="0" y="55"/>
                    <a:pt x="0" y="57"/>
                  </a:cubicBezTo>
                  <a:cubicBezTo>
                    <a:pt x="0" y="65"/>
                    <a:pt x="2" y="72"/>
                    <a:pt x="5" y="79"/>
                  </a:cubicBezTo>
                  <a:cubicBezTo>
                    <a:pt x="5" y="82"/>
                    <a:pt x="4" y="85"/>
                    <a:pt x="4" y="89"/>
                  </a:cubicBezTo>
                  <a:cubicBezTo>
                    <a:pt x="4" y="90"/>
                    <a:pt x="4" y="91"/>
                    <a:pt x="4" y="93"/>
                  </a:cubicBezTo>
                  <a:cubicBezTo>
                    <a:pt x="103" y="93"/>
                    <a:pt x="103" y="93"/>
                    <a:pt x="103" y="93"/>
                  </a:cubicBezTo>
                  <a:cubicBezTo>
                    <a:pt x="110" y="73"/>
                    <a:pt x="109" y="52"/>
                    <a:pt x="99" y="32"/>
                  </a:cubicBezTo>
                  <a:cubicBezTo>
                    <a:pt x="96" y="25"/>
                    <a:pt x="91" y="19"/>
                    <a:pt x="85" y="15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966">
              <a:extLst>
                <a:ext uri="{FF2B5EF4-FFF2-40B4-BE49-F238E27FC236}">
                  <a16:creationId xmlns:a16="http://schemas.microsoft.com/office/drawing/2014/main" id="{2993BDF4-2AAC-4B54-B426-7F1FF14ED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959"/>
              <a:ext cx="8" cy="11"/>
            </a:xfrm>
            <a:custGeom>
              <a:avLst/>
              <a:gdLst>
                <a:gd name="T0" fmla="*/ 0 w 7"/>
                <a:gd name="T1" fmla="*/ 1 h 9"/>
                <a:gd name="T2" fmla="*/ 7 w 7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1"/>
                  </a:moveTo>
                  <a:cubicBezTo>
                    <a:pt x="7" y="0"/>
                    <a:pt x="7" y="4"/>
                    <a:pt x="4" y="9"/>
                  </a:cubicBezTo>
                </a:path>
              </a:pathLst>
            </a:custGeom>
            <a:noFill/>
            <a:ln w="365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967">
              <a:extLst>
                <a:ext uri="{FF2B5EF4-FFF2-40B4-BE49-F238E27FC236}">
                  <a16:creationId xmlns:a16="http://schemas.microsoft.com/office/drawing/2014/main" id="{85DF10FA-A9C1-448D-ADEF-A021E0182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3825"/>
              <a:ext cx="2" cy="7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6"/>
                    <a:pt x="1" y="4"/>
                    <a:pt x="2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968">
              <a:extLst>
                <a:ext uri="{FF2B5EF4-FFF2-40B4-BE49-F238E27FC236}">
                  <a16:creationId xmlns:a16="http://schemas.microsoft.com/office/drawing/2014/main" id="{D29426E5-5D6F-4703-B2E7-23A3C8E07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3897"/>
              <a:ext cx="17" cy="11"/>
            </a:xfrm>
            <a:custGeom>
              <a:avLst/>
              <a:gdLst>
                <a:gd name="T0" fmla="*/ 0 w 15"/>
                <a:gd name="T1" fmla="*/ 16 h 9"/>
                <a:gd name="T2" fmla="*/ 22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0" y="9"/>
                  </a:moveTo>
                  <a:cubicBezTo>
                    <a:pt x="4" y="5"/>
                    <a:pt x="9" y="2"/>
                    <a:pt x="15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969">
              <a:extLst>
                <a:ext uri="{FF2B5EF4-FFF2-40B4-BE49-F238E27FC236}">
                  <a16:creationId xmlns:a16="http://schemas.microsoft.com/office/drawing/2014/main" id="{917303C8-E37F-4101-8648-DEA5F544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3877"/>
              <a:ext cx="18" cy="16"/>
            </a:xfrm>
            <a:custGeom>
              <a:avLst/>
              <a:gdLst>
                <a:gd name="T0" fmla="*/ 2 w 16"/>
                <a:gd name="T1" fmla="*/ 21 h 13"/>
                <a:gd name="T2" fmla="*/ 2 w 16"/>
                <a:gd name="T3" fmla="*/ 7 h 13"/>
                <a:gd name="T4" fmla="*/ 23 w 16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3">
                  <a:moveTo>
                    <a:pt x="2" y="11"/>
                  </a:moveTo>
                  <a:cubicBezTo>
                    <a:pt x="0" y="8"/>
                    <a:pt x="0" y="6"/>
                    <a:pt x="2" y="4"/>
                  </a:cubicBezTo>
                  <a:cubicBezTo>
                    <a:pt x="12" y="0"/>
                    <a:pt x="15" y="4"/>
                    <a:pt x="16" y="13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970">
              <a:extLst>
                <a:ext uri="{FF2B5EF4-FFF2-40B4-BE49-F238E27FC236}">
                  <a16:creationId xmlns:a16="http://schemas.microsoft.com/office/drawing/2014/main" id="{93724BB5-FC9A-482C-A4C4-2097C1F8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3819"/>
              <a:ext cx="10" cy="6"/>
            </a:xfrm>
            <a:custGeom>
              <a:avLst/>
              <a:gdLst>
                <a:gd name="T0" fmla="*/ 4 w 9"/>
                <a:gd name="T1" fmla="*/ 8 h 5"/>
                <a:gd name="T2" fmla="*/ 12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4" y="5"/>
                  </a:moveTo>
                  <a:cubicBezTo>
                    <a:pt x="0" y="3"/>
                    <a:pt x="4" y="2"/>
                    <a:pt x="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971">
              <a:extLst>
                <a:ext uri="{FF2B5EF4-FFF2-40B4-BE49-F238E27FC236}">
                  <a16:creationId xmlns:a16="http://schemas.microsoft.com/office/drawing/2014/main" id="{3C92CB9A-006D-43B5-A65A-F22BB9811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3493"/>
              <a:ext cx="54" cy="58"/>
            </a:xfrm>
            <a:custGeom>
              <a:avLst/>
              <a:gdLst>
                <a:gd name="T0" fmla="*/ 36 w 49"/>
                <a:gd name="T1" fmla="*/ 24 h 49"/>
                <a:gd name="T2" fmla="*/ 62 w 49"/>
                <a:gd name="T3" fmla="*/ 44 h 49"/>
                <a:gd name="T4" fmla="*/ 24 w 49"/>
                <a:gd name="T5" fmla="*/ 11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9">
                  <a:moveTo>
                    <a:pt x="27" y="14"/>
                  </a:moveTo>
                  <a:cubicBezTo>
                    <a:pt x="0" y="29"/>
                    <a:pt x="40" y="49"/>
                    <a:pt x="46" y="26"/>
                  </a:cubicBezTo>
                  <a:cubicBezTo>
                    <a:pt x="49" y="12"/>
                    <a:pt x="25" y="0"/>
                    <a:pt x="18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972">
              <a:extLst>
                <a:ext uri="{FF2B5EF4-FFF2-40B4-BE49-F238E27FC236}">
                  <a16:creationId xmlns:a16="http://schemas.microsoft.com/office/drawing/2014/main" id="{D789881E-B61D-4592-BDAD-B7F440088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3518"/>
              <a:ext cx="10" cy="13"/>
            </a:xfrm>
            <a:custGeom>
              <a:avLst/>
              <a:gdLst>
                <a:gd name="T0" fmla="*/ 0 w 9"/>
                <a:gd name="T1" fmla="*/ 18 h 11"/>
                <a:gd name="T2" fmla="*/ 8 w 9"/>
                <a:gd name="T3" fmla="*/ 0 h 11"/>
                <a:gd name="T4" fmla="*/ 12 w 9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1"/>
                  </a:moveTo>
                  <a:cubicBezTo>
                    <a:pt x="0" y="6"/>
                    <a:pt x="1" y="3"/>
                    <a:pt x="5" y="0"/>
                  </a:cubicBezTo>
                  <a:cubicBezTo>
                    <a:pt x="8" y="1"/>
                    <a:pt x="9" y="2"/>
                    <a:pt x="9" y="5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973">
              <a:extLst>
                <a:ext uri="{FF2B5EF4-FFF2-40B4-BE49-F238E27FC236}">
                  <a16:creationId xmlns:a16="http://schemas.microsoft.com/office/drawing/2014/main" id="{C21B9E02-B72C-46FA-9FFD-D85C577E9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3724"/>
              <a:ext cx="8" cy="13"/>
            </a:xfrm>
            <a:custGeom>
              <a:avLst/>
              <a:gdLst>
                <a:gd name="T0" fmla="*/ 0 w 7"/>
                <a:gd name="T1" fmla="*/ 18 h 11"/>
                <a:gd name="T2" fmla="*/ 1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1" y="7"/>
                    <a:pt x="4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974">
              <a:extLst>
                <a:ext uri="{FF2B5EF4-FFF2-40B4-BE49-F238E27FC236}">
                  <a16:creationId xmlns:a16="http://schemas.microsoft.com/office/drawing/2014/main" id="{0DED9A64-D7CD-4D53-B097-EB889DC2C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3934"/>
              <a:ext cx="101" cy="96"/>
            </a:xfrm>
            <a:custGeom>
              <a:avLst/>
              <a:gdLst>
                <a:gd name="T0" fmla="*/ 23 w 91"/>
                <a:gd name="T1" fmla="*/ 32 h 81"/>
                <a:gd name="T2" fmla="*/ 4 w 91"/>
                <a:gd name="T3" fmla="*/ 97 h 81"/>
                <a:gd name="T4" fmla="*/ 24 w 91"/>
                <a:gd name="T5" fmla="*/ 135 h 81"/>
                <a:gd name="T6" fmla="*/ 97 w 91"/>
                <a:gd name="T7" fmla="*/ 135 h 81"/>
                <a:gd name="T8" fmla="*/ 104 w 91"/>
                <a:gd name="T9" fmla="*/ 124 h 81"/>
                <a:gd name="T10" fmla="*/ 104 w 91"/>
                <a:gd name="T11" fmla="*/ 45 h 81"/>
                <a:gd name="T12" fmla="*/ 23 w 91"/>
                <a:gd name="T13" fmla="*/ 3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1">
                  <a:moveTo>
                    <a:pt x="17" y="19"/>
                  </a:moveTo>
                  <a:cubicBezTo>
                    <a:pt x="5" y="28"/>
                    <a:pt x="0" y="44"/>
                    <a:pt x="4" y="58"/>
                  </a:cubicBezTo>
                  <a:cubicBezTo>
                    <a:pt x="8" y="69"/>
                    <a:pt x="13" y="76"/>
                    <a:pt x="18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3" y="79"/>
                    <a:pt x="75" y="78"/>
                    <a:pt x="77" y="75"/>
                  </a:cubicBezTo>
                  <a:cubicBezTo>
                    <a:pt x="90" y="62"/>
                    <a:pt x="91" y="41"/>
                    <a:pt x="77" y="27"/>
                  </a:cubicBezTo>
                  <a:cubicBezTo>
                    <a:pt x="50" y="0"/>
                    <a:pt x="25" y="14"/>
                    <a:pt x="17" y="19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975">
              <a:extLst>
                <a:ext uri="{FF2B5EF4-FFF2-40B4-BE49-F238E27FC236}">
                  <a16:creationId xmlns:a16="http://schemas.microsoft.com/office/drawing/2014/main" id="{7A6599A9-F5E0-443D-9567-472B3C79CC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23" y="3826"/>
              <a:ext cx="109" cy="116"/>
            </a:xfrm>
            <a:custGeom>
              <a:avLst/>
              <a:gdLst>
                <a:gd name="T0" fmla="*/ 73 w 98"/>
                <a:gd name="T1" fmla="*/ 45 h 98"/>
                <a:gd name="T2" fmla="*/ 81 w 98"/>
                <a:gd name="T3" fmla="*/ 51 h 98"/>
                <a:gd name="T4" fmla="*/ 73 w 98"/>
                <a:gd name="T5" fmla="*/ 45 h 98"/>
                <a:gd name="T6" fmla="*/ 37 w 98"/>
                <a:gd name="T7" fmla="*/ 18 h 98"/>
                <a:gd name="T8" fmla="*/ 3 w 98"/>
                <a:gd name="T9" fmla="*/ 98 h 98"/>
                <a:gd name="T10" fmla="*/ 47 w 98"/>
                <a:gd name="T11" fmla="*/ 154 h 98"/>
                <a:gd name="T12" fmla="*/ 106 w 98"/>
                <a:gd name="T13" fmla="*/ 120 h 98"/>
                <a:gd name="T14" fmla="*/ 128 w 98"/>
                <a:gd name="T15" fmla="*/ 98 h 98"/>
                <a:gd name="T16" fmla="*/ 135 w 98"/>
                <a:gd name="T17" fmla="*/ 66 h 98"/>
                <a:gd name="T18" fmla="*/ 113 w 98"/>
                <a:gd name="T19" fmla="*/ 18 h 98"/>
                <a:gd name="T20" fmla="*/ 37 w 98"/>
                <a:gd name="T21" fmla="*/ 18 h 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" h="98">
                  <a:moveTo>
                    <a:pt x="53" y="27"/>
                  </a:moveTo>
                  <a:cubicBezTo>
                    <a:pt x="55" y="28"/>
                    <a:pt x="57" y="29"/>
                    <a:pt x="59" y="30"/>
                  </a:cubicBezTo>
                  <a:cubicBezTo>
                    <a:pt x="57" y="29"/>
                    <a:pt x="55" y="28"/>
                    <a:pt x="53" y="27"/>
                  </a:cubicBezTo>
                  <a:moveTo>
                    <a:pt x="27" y="11"/>
                  </a:moveTo>
                  <a:cubicBezTo>
                    <a:pt x="10" y="22"/>
                    <a:pt x="0" y="41"/>
                    <a:pt x="3" y="59"/>
                  </a:cubicBezTo>
                  <a:cubicBezTo>
                    <a:pt x="5" y="75"/>
                    <a:pt x="17" y="88"/>
                    <a:pt x="34" y="93"/>
                  </a:cubicBezTo>
                  <a:cubicBezTo>
                    <a:pt x="51" y="98"/>
                    <a:pt x="69" y="89"/>
                    <a:pt x="76" y="72"/>
                  </a:cubicBezTo>
                  <a:cubicBezTo>
                    <a:pt x="82" y="69"/>
                    <a:pt x="88" y="65"/>
                    <a:pt x="93" y="59"/>
                  </a:cubicBezTo>
                  <a:cubicBezTo>
                    <a:pt x="97" y="53"/>
                    <a:pt x="98" y="46"/>
                    <a:pt x="98" y="40"/>
                  </a:cubicBezTo>
                  <a:cubicBezTo>
                    <a:pt x="98" y="29"/>
                    <a:pt x="93" y="18"/>
                    <a:pt x="83" y="11"/>
                  </a:cubicBezTo>
                  <a:cubicBezTo>
                    <a:pt x="67" y="0"/>
                    <a:pt x="45" y="0"/>
                    <a:pt x="27" y="11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976">
              <a:extLst>
                <a:ext uri="{FF2B5EF4-FFF2-40B4-BE49-F238E27FC236}">
                  <a16:creationId xmlns:a16="http://schemas.microsoft.com/office/drawing/2014/main" id="{FCC3CEDF-DED9-4440-9655-57C000B8B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703"/>
              <a:ext cx="8" cy="5"/>
            </a:xfrm>
            <a:custGeom>
              <a:avLst/>
              <a:gdLst>
                <a:gd name="T0" fmla="*/ 0 w 7"/>
                <a:gd name="T1" fmla="*/ 8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1" y="2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1" name="Freeform 977">
              <a:extLst>
                <a:ext uri="{FF2B5EF4-FFF2-40B4-BE49-F238E27FC236}">
                  <a16:creationId xmlns:a16="http://schemas.microsoft.com/office/drawing/2014/main" id="{5CF2B89E-FF7F-4994-B1E6-831C5ECE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499"/>
              <a:ext cx="24" cy="16"/>
            </a:xfrm>
            <a:custGeom>
              <a:avLst/>
              <a:gdLst>
                <a:gd name="T0" fmla="*/ 1 w 21"/>
                <a:gd name="T1" fmla="*/ 2 h 13"/>
                <a:gd name="T2" fmla="*/ 3 w 21"/>
                <a:gd name="T3" fmla="*/ 21 h 13"/>
                <a:gd name="T4" fmla="*/ 29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1" y="2"/>
                  </a:moveTo>
                  <a:cubicBezTo>
                    <a:pt x="0" y="6"/>
                    <a:pt x="1" y="9"/>
                    <a:pt x="3" y="11"/>
                  </a:cubicBezTo>
                  <a:cubicBezTo>
                    <a:pt x="14" y="13"/>
                    <a:pt x="21" y="9"/>
                    <a:pt x="19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2" name="Freeform 978">
              <a:extLst>
                <a:ext uri="{FF2B5EF4-FFF2-40B4-BE49-F238E27FC236}">
                  <a16:creationId xmlns:a16="http://schemas.microsoft.com/office/drawing/2014/main" id="{A2837370-8E74-4F52-907B-05A57B262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3527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Freeform 979">
              <a:extLst>
                <a:ext uri="{FF2B5EF4-FFF2-40B4-BE49-F238E27FC236}">
                  <a16:creationId xmlns:a16="http://schemas.microsoft.com/office/drawing/2014/main" id="{25327B15-8E14-4EFF-B80D-3BE2DF7B8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3666"/>
              <a:ext cx="25" cy="23"/>
            </a:xfrm>
            <a:custGeom>
              <a:avLst/>
              <a:gdLst>
                <a:gd name="T0" fmla="*/ 13 w 22"/>
                <a:gd name="T1" fmla="*/ 30 h 19"/>
                <a:gd name="T2" fmla="*/ 2 w 22"/>
                <a:gd name="T3" fmla="*/ 30 h 19"/>
                <a:gd name="T4" fmla="*/ 32 w 22"/>
                <a:gd name="T5" fmla="*/ 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9" y="17"/>
                  </a:moveTo>
                  <a:cubicBezTo>
                    <a:pt x="6" y="19"/>
                    <a:pt x="4" y="19"/>
                    <a:pt x="2" y="17"/>
                  </a:cubicBezTo>
                  <a:cubicBezTo>
                    <a:pt x="0" y="4"/>
                    <a:pt x="10" y="0"/>
                    <a:pt x="22" y="1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4" name="Freeform 980">
              <a:extLst>
                <a:ext uri="{FF2B5EF4-FFF2-40B4-BE49-F238E27FC236}">
                  <a16:creationId xmlns:a16="http://schemas.microsoft.com/office/drawing/2014/main" id="{E3B41886-BEFC-4DE3-B877-78F2D3A59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3708"/>
              <a:ext cx="6" cy="6"/>
            </a:xfrm>
            <a:custGeom>
              <a:avLst/>
              <a:gdLst>
                <a:gd name="T0" fmla="*/ 6 w 6"/>
                <a:gd name="T1" fmla="*/ 8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981">
              <a:extLst>
                <a:ext uri="{FF2B5EF4-FFF2-40B4-BE49-F238E27FC236}">
                  <a16:creationId xmlns:a16="http://schemas.microsoft.com/office/drawing/2014/main" id="{C1CD77C0-6D2F-435F-BEA4-79AECF2F4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3825"/>
              <a:ext cx="22" cy="30"/>
            </a:xfrm>
            <a:custGeom>
              <a:avLst/>
              <a:gdLst>
                <a:gd name="T0" fmla="*/ 26 w 20"/>
                <a:gd name="T1" fmla="*/ 43 h 25"/>
                <a:gd name="T2" fmla="*/ 0 w 20"/>
                <a:gd name="T3" fmla="*/ 12 h 25"/>
                <a:gd name="T4" fmla="*/ 21 w 20"/>
                <a:gd name="T5" fmla="*/ 1 h 25"/>
                <a:gd name="T6" fmla="*/ 21 w 20"/>
                <a:gd name="T7" fmla="*/ 1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5">
                  <a:moveTo>
                    <a:pt x="20" y="25"/>
                  </a:moveTo>
                  <a:cubicBezTo>
                    <a:pt x="10" y="23"/>
                    <a:pt x="3" y="16"/>
                    <a:pt x="0" y="7"/>
                  </a:cubicBezTo>
                  <a:cubicBezTo>
                    <a:pt x="5" y="1"/>
                    <a:pt x="7" y="0"/>
                    <a:pt x="15" y="1"/>
                  </a:cubicBezTo>
                  <a:cubicBezTo>
                    <a:pt x="18" y="3"/>
                    <a:pt x="18" y="5"/>
                    <a:pt x="15" y="6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982">
              <a:extLst>
                <a:ext uri="{FF2B5EF4-FFF2-40B4-BE49-F238E27FC236}">
                  <a16:creationId xmlns:a16="http://schemas.microsoft.com/office/drawing/2014/main" id="{153435C7-04FF-4553-ABC6-439050AEC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3773"/>
              <a:ext cx="7" cy="6"/>
            </a:xfrm>
            <a:custGeom>
              <a:avLst/>
              <a:gdLst>
                <a:gd name="T0" fmla="*/ 0 w 7"/>
                <a:gd name="T1" fmla="*/ 8 h 5"/>
                <a:gd name="T2" fmla="*/ 7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983">
              <a:extLst>
                <a:ext uri="{FF2B5EF4-FFF2-40B4-BE49-F238E27FC236}">
                  <a16:creationId xmlns:a16="http://schemas.microsoft.com/office/drawing/2014/main" id="{77170D15-4887-485D-8A1B-3C58A0C8C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3923"/>
              <a:ext cx="126" cy="107"/>
            </a:xfrm>
            <a:custGeom>
              <a:avLst/>
              <a:gdLst>
                <a:gd name="T0" fmla="*/ 125 w 113"/>
                <a:gd name="T1" fmla="*/ 20 h 90"/>
                <a:gd name="T2" fmla="*/ 9 w 113"/>
                <a:gd name="T3" fmla="*/ 76 h 90"/>
                <a:gd name="T4" fmla="*/ 16 w 113"/>
                <a:gd name="T5" fmla="*/ 137 h 90"/>
                <a:gd name="T6" fmla="*/ 31 w 113"/>
                <a:gd name="T7" fmla="*/ 151 h 90"/>
                <a:gd name="T8" fmla="*/ 105 w 113"/>
                <a:gd name="T9" fmla="*/ 151 h 90"/>
                <a:gd name="T10" fmla="*/ 112 w 113"/>
                <a:gd name="T11" fmla="*/ 144 h 90"/>
                <a:gd name="T12" fmla="*/ 123 w 113"/>
                <a:gd name="T13" fmla="*/ 130 h 90"/>
                <a:gd name="T14" fmla="*/ 154 w 113"/>
                <a:gd name="T15" fmla="*/ 95 h 90"/>
                <a:gd name="T16" fmla="*/ 156 w 113"/>
                <a:gd name="T17" fmla="*/ 76 h 90"/>
                <a:gd name="T18" fmla="*/ 125 w 113"/>
                <a:gd name="T19" fmla="*/ 20 h 9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3" h="90">
                  <a:moveTo>
                    <a:pt x="90" y="12"/>
                  </a:moveTo>
                  <a:cubicBezTo>
                    <a:pt x="56" y="0"/>
                    <a:pt x="19" y="14"/>
                    <a:pt x="6" y="45"/>
                  </a:cubicBezTo>
                  <a:cubicBezTo>
                    <a:pt x="0" y="57"/>
                    <a:pt x="3" y="72"/>
                    <a:pt x="12" y="82"/>
                  </a:cubicBezTo>
                  <a:cubicBezTo>
                    <a:pt x="15" y="85"/>
                    <a:pt x="18" y="88"/>
                    <a:pt x="22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7" y="89"/>
                    <a:pt x="79" y="87"/>
                    <a:pt x="81" y="86"/>
                  </a:cubicBezTo>
                  <a:cubicBezTo>
                    <a:pt x="84" y="84"/>
                    <a:pt x="86" y="81"/>
                    <a:pt x="89" y="77"/>
                  </a:cubicBezTo>
                  <a:cubicBezTo>
                    <a:pt x="99" y="74"/>
                    <a:pt x="107" y="67"/>
                    <a:pt x="111" y="56"/>
                  </a:cubicBezTo>
                  <a:cubicBezTo>
                    <a:pt x="112" y="52"/>
                    <a:pt x="113" y="48"/>
                    <a:pt x="113" y="45"/>
                  </a:cubicBezTo>
                  <a:cubicBezTo>
                    <a:pt x="113" y="30"/>
                    <a:pt x="104" y="17"/>
                    <a:pt x="90" y="12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984">
              <a:extLst>
                <a:ext uri="{FF2B5EF4-FFF2-40B4-BE49-F238E27FC236}">
                  <a16:creationId xmlns:a16="http://schemas.microsoft.com/office/drawing/2014/main" id="{3E7C60DE-3B42-40FB-90F8-79F5F4664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3932"/>
              <a:ext cx="89" cy="94"/>
            </a:xfrm>
            <a:custGeom>
              <a:avLst/>
              <a:gdLst>
                <a:gd name="T0" fmla="*/ 24 w 80"/>
                <a:gd name="T1" fmla="*/ 21 h 80"/>
                <a:gd name="T2" fmla="*/ 18 w 80"/>
                <a:gd name="T3" fmla="*/ 29 h 80"/>
                <a:gd name="T4" fmla="*/ 18 w 80"/>
                <a:gd name="T5" fmla="*/ 108 h 80"/>
                <a:gd name="T6" fmla="*/ 86 w 80"/>
                <a:gd name="T7" fmla="*/ 108 h 80"/>
                <a:gd name="T8" fmla="*/ 92 w 80"/>
                <a:gd name="T9" fmla="*/ 101 h 80"/>
                <a:gd name="T10" fmla="*/ 90 w 80"/>
                <a:gd name="T11" fmla="*/ 21 h 80"/>
                <a:gd name="T12" fmla="*/ 24 w 80"/>
                <a:gd name="T13" fmla="*/ 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80">
                  <a:moveTo>
                    <a:pt x="18" y="13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0" y="31"/>
                    <a:pt x="0" y="53"/>
                    <a:pt x="13" y="66"/>
                  </a:cubicBezTo>
                  <a:cubicBezTo>
                    <a:pt x="27" y="80"/>
                    <a:pt x="49" y="80"/>
                    <a:pt x="62" y="66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80" y="48"/>
                    <a:pt x="80" y="27"/>
                    <a:pt x="66" y="13"/>
                  </a:cubicBezTo>
                  <a:cubicBezTo>
                    <a:pt x="53" y="0"/>
                    <a:pt x="31" y="0"/>
                    <a:pt x="18" y="13"/>
                  </a:cubicBezTo>
                </a:path>
              </a:pathLst>
            </a:custGeom>
            <a:solidFill>
              <a:srgbClr val="C0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9" name="Freeform 985">
              <a:extLst>
                <a:ext uri="{FF2B5EF4-FFF2-40B4-BE49-F238E27FC236}">
                  <a16:creationId xmlns:a16="http://schemas.microsoft.com/office/drawing/2014/main" id="{9C304AC0-366A-4B75-A763-7615C2B40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857"/>
              <a:ext cx="22" cy="19"/>
            </a:xfrm>
            <a:custGeom>
              <a:avLst/>
              <a:gdLst>
                <a:gd name="T0" fmla="*/ 4 w 20"/>
                <a:gd name="T1" fmla="*/ 27 h 16"/>
                <a:gd name="T2" fmla="*/ 26 w 20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6">
                  <a:moveTo>
                    <a:pt x="4" y="16"/>
                  </a:moveTo>
                  <a:cubicBezTo>
                    <a:pt x="0" y="4"/>
                    <a:pt x="9" y="0"/>
                    <a:pt x="20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986">
              <a:extLst>
                <a:ext uri="{FF2B5EF4-FFF2-40B4-BE49-F238E27FC236}">
                  <a16:creationId xmlns:a16="http://schemas.microsoft.com/office/drawing/2014/main" id="{51C01BDA-167A-46F0-8799-AB5C1CC94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495"/>
              <a:ext cx="17" cy="15"/>
            </a:xfrm>
            <a:custGeom>
              <a:avLst/>
              <a:gdLst>
                <a:gd name="T0" fmla="*/ 1 w 15"/>
                <a:gd name="T1" fmla="*/ 0 h 13"/>
                <a:gd name="T2" fmla="*/ 8 w 15"/>
                <a:gd name="T3" fmla="*/ 20 h 13"/>
                <a:gd name="T4" fmla="*/ 22 w 15"/>
                <a:gd name="T5" fmla="*/ 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1" y="0"/>
                  </a:moveTo>
                  <a:cubicBezTo>
                    <a:pt x="0" y="5"/>
                    <a:pt x="2" y="10"/>
                    <a:pt x="5" y="13"/>
                  </a:cubicBezTo>
                  <a:cubicBezTo>
                    <a:pt x="14" y="13"/>
                    <a:pt x="15" y="8"/>
                    <a:pt x="15" y="2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987">
              <a:extLst>
                <a:ext uri="{FF2B5EF4-FFF2-40B4-BE49-F238E27FC236}">
                  <a16:creationId xmlns:a16="http://schemas.microsoft.com/office/drawing/2014/main" id="{E90FB1C9-6C73-4BEA-9B8B-43EC3DDB0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3371"/>
              <a:ext cx="6" cy="9"/>
            </a:xfrm>
            <a:custGeom>
              <a:avLst/>
              <a:gdLst>
                <a:gd name="T0" fmla="*/ 0 w 5"/>
                <a:gd name="T1" fmla="*/ 15 h 7"/>
                <a:gd name="T2" fmla="*/ 8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1" y="5"/>
                    <a:pt x="3" y="2"/>
                    <a:pt x="5" y="0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988">
              <a:extLst>
                <a:ext uri="{FF2B5EF4-FFF2-40B4-BE49-F238E27FC236}">
                  <a16:creationId xmlns:a16="http://schemas.microsoft.com/office/drawing/2014/main" id="{B5411711-2222-4E7B-9941-AD7C517FE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" y="3382"/>
              <a:ext cx="11" cy="9"/>
            </a:xfrm>
            <a:custGeom>
              <a:avLst/>
              <a:gdLst>
                <a:gd name="T0" fmla="*/ 0 w 10"/>
                <a:gd name="T1" fmla="*/ 11 h 8"/>
                <a:gd name="T2" fmla="*/ 13 w 10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1" y="3"/>
                    <a:pt x="5" y="0"/>
                    <a:pt x="10" y="1"/>
                  </a:cubicBezTo>
                </a:path>
              </a:pathLst>
            </a:custGeom>
            <a:noFill/>
            <a:ln w="33338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989">
              <a:extLst>
                <a:ext uri="{FF2B5EF4-FFF2-40B4-BE49-F238E27FC236}">
                  <a16:creationId xmlns:a16="http://schemas.microsoft.com/office/drawing/2014/main" id="{9F2A6975-EE93-4AA9-9529-F3094D25A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958"/>
              <a:ext cx="5" cy="4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0"/>
                    <a:pt x="4" y="0"/>
                    <a:pt x="5" y="2"/>
                  </a:cubicBezTo>
                </a:path>
              </a:pathLst>
            </a:custGeom>
            <a:noFill/>
            <a:ln w="222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Freeform 990">
              <a:extLst>
                <a:ext uri="{FF2B5EF4-FFF2-40B4-BE49-F238E27FC236}">
                  <a16:creationId xmlns:a16="http://schemas.microsoft.com/office/drawing/2014/main" id="{30A5CFE1-1E74-4C57-AF83-750A8083A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838"/>
              <a:ext cx="11" cy="6"/>
            </a:xfrm>
            <a:custGeom>
              <a:avLst/>
              <a:gdLst>
                <a:gd name="T0" fmla="*/ 0 w 10"/>
                <a:gd name="T1" fmla="*/ 0 h 5"/>
                <a:gd name="T2" fmla="*/ 13 w 10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1" y="4"/>
                    <a:pt x="5" y="5"/>
                    <a:pt x="1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Freeform 991">
              <a:extLst>
                <a:ext uri="{FF2B5EF4-FFF2-40B4-BE49-F238E27FC236}">
                  <a16:creationId xmlns:a16="http://schemas.microsoft.com/office/drawing/2014/main" id="{7D87E185-EB6C-4DF2-B3ED-7F082F7D7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3885"/>
              <a:ext cx="11" cy="9"/>
            </a:xfrm>
            <a:custGeom>
              <a:avLst/>
              <a:gdLst>
                <a:gd name="T0" fmla="*/ 0 w 10"/>
                <a:gd name="T1" fmla="*/ 5 h 7"/>
                <a:gd name="T2" fmla="*/ 13 w 1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9" y="2"/>
                    <a:pt x="10" y="7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992">
              <a:extLst>
                <a:ext uri="{FF2B5EF4-FFF2-40B4-BE49-F238E27FC236}">
                  <a16:creationId xmlns:a16="http://schemas.microsoft.com/office/drawing/2014/main" id="{6B58D374-469D-4A47-9D42-0698AAD36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823"/>
              <a:ext cx="8" cy="4"/>
            </a:xfrm>
            <a:custGeom>
              <a:avLst/>
              <a:gdLst>
                <a:gd name="T0" fmla="*/ 0 w 7"/>
                <a:gd name="T1" fmla="*/ 4 h 4"/>
                <a:gd name="T2" fmla="*/ 1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993">
              <a:extLst>
                <a:ext uri="{FF2B5EF4-FFF2-40B4-BE49-F238E27FC236}">
                  <a16:creationId xmlns:a16="http://schemas.microsoft.com/office/drawing/2014/main" id="{44A63113-D2B9-4897-AE08-23E90829C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3895"/>
              <a:ext cx="16" cy="6"/>
            </a:xfrm>
            <a:custGeom>
              <a:avLst/>
              <a:gdLst>
                <a:gd name="T0" fmla="*/ 0 w 14"/>
                <a:gd name="T1" fmla="*/ 8 h 5"/>
                <a:gd name="T2" fmla="*/ 21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5"/>
                  </a:moveTo>
                  <a:cubicBezTo>
                    <a:pt x="4" y="2"/>
                    <a:pt x="9" y="0"/>
                    <a:pt x="14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Freeform 994">
              <a:extLst>
                <a:ext uri="{FF2B5EF4-FFF2-40B4-BE49-F238E27FC236}">
                  <a16:creationId xmlns:a16="http://schemas.microsoft.com/office/drawing/2014/main" id="{46191E5D-4D09-4387-A670-235D392FE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845"/>
              <a:ext cx="74" cy="76"/>
            </a:xfrm>
            <a:custGeom>
              <a:avLst/>
              <a:gdLst>
                <a:gd name="T0" fmla="*/ 3 w 66"/>
                <a:gd name="T1" fmla="*/ 36 h 64"/>
                <a:gd name="T2" fmla="*/ 12 w 66"/>
                <a:gd name="T3" fmla="*/ 89 h 64"/>
                <a:gd name="T4" fmla="*/ 38 w 66"/>
                <a:gd name="T5" fmla="*/ 106 h 64"/>
                <a:gd name="T6" fmla="*/ 80 w 66"/>
                <a:gd name="T7" fmla="*/ 91 h 64"/>
                <a:gd name="T8" fmla="*/ 93 w 66"/>
                <a:gd name="T9" fmla="*/ 61 h 64"/>
                <a:gd name="T10" fmla="*/ 87 w 66"/>
                <a:gd name="T11" fmla="*/ 37 h 64"/>
                <a:gd name="T12" fmla="*/ 65 w 66"/>
                <a:gd name="T13" fmla="*/ 20 h 64"/>
                <a:gd name="T14" fmla="*/ 44 w 66"/>
                <a:gd name="T15" fmla="*/ 2 h 64"/>
                <a:gd name="T16" fmla="*/ 3 w 66"/>
                <a:gd name="T17" fmla="*/ 36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64">
                  <a:moveTo>
                    <a:pt x="3" y="21"/>
                  </a:moveTo>
                  <a:cubicBezTo>
                    <a:pt x="0" y="32"/>
                    <a:pt x="2" y="43"/>
                    <a:pt x="9" y="53"/>
                  </a:cubicBezTo>
                  <a:cubicBezTo>
                    <a:pt x="13" y="59"/>
                    <a:pt x="19" y="63"/>
                    <a:pt x="27" y="63"/>
                  </a:cubicBezTo>
                  <a:cubicBezTo>
                    <a:pt x="40" y="64"/>
                    <a:pt x="50" y="59"/>
                    <a:pt x="56" y="55"/>
                  </a:cubicBezTo>
                  <a:cubicBezTo>
                    <a:pt x="63" y="50"/>
                    <a:pt x="66" y="43"/>
                    <a:pt x="66" y="36"/>
                  </a:cubicBezTo>
                  <a:cubicBezTo>
                    <a:pt x="66" y="31"/>
                    <a:pt x="65" y="26"/>
                    <a:pt x="62" y="22"/>
                  </a:cubicBezTo>
                  <a:cubicBezTo>
                    <a:pt x="58" y="16"/>
                    <a:pt x="52" y="14"/>
                    <a:pt x="46" y="12"/>
                  </a:cubicBezTo>
                  <a:cubicBezTo>
                    <a:pt x="43" y="8"/>
                    <a:pt x="38" y="4"/>
                    <a:pt x="31" y="2"/>
                  </a:cubicBezTo>
                  <a:cubicBezTo>
                    <a:pt x="18" y="0"/>
                    <a:pt x="6" y="8"/>
                    <a:pt x="3" y="2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995">
              <a:extLst>
                <a:ext uri="{FF2B5EF4-FFF2-40B4-BE49-F238E27FC236}">
                  <a16:creationId xmlns:a16="http://schemas.microsoft.com/office/drawing/2014/main" id="{86D980C8-4D7A-453D-884B-7E3879F71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3944"/>
              <a:ext cx="72" cy="72"/>
            </a:xfrm>
            <a:custGeom>
              <a:avLst/>
              <a:gdLst>
                <a:gd name="T0" fmla="*/ 4 w 65"/>
                <a:gd name="T1" fmla="*/ 31 h 61"/>
                <a:gd name="T2" fmla="*/ 24 w 65"/>
                <a:gd name="T3" fmla="*/ 83 h 61"/>
                <a:gd name="T4" fmla="*/ 30 w 65"/>
                <a:gd name="T5" fmla="*/ 85 h 61"/>
                <a:gd name="T6" fmla="*/ 76 w 65"/>
                <a:gd name="T7" fmla="*/ 83 h 61"/>
                <a:gd name="T8" fmla="*/ 73 w 65"/>
                <a:gd name="T9" fmla="*/ 26 h 61"/>
                <a:gd name="T10" fmla="*/ 48 w 65"/>
                <a:gd name="T11" fmla="*/ 8 h 61"/>
                <a:gd name="T12" fmla="*/ 4 w 65"/>
                <a:gd name="T13" fmla="*/ 31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1">
                  <a:moveTo>
                    <a:pt x="4" y="19"/>
                  </a:moveTo>
                  <a:cubicBezTo>
                    <a:pt x="0" y="31"/>
                    <a:pt x="6" y="45"/>
                    <a:pt x="18" y="50"/>
                  </a:cubicBezTo>
                  <a:cubicBezTo>
                    <a:pt x="20" y="51"/>
                    <a:pt x="21" y="51"/>
                    <a:pt x="22" y="52"/>
                  </a:cubicBezTo>
                  <a:cubicBezTo>
                    <a:pt x="32" y="61"/>
                    <a:pt x="47" y="60"/>
                    <a:pt x="56" y="50"/>
                  </a:cubicBezTo>
                  <a:cubicBezTo>
                    <a:pt x="65" y="40"/>
                    <a:pt x="64" y="25"/>
                    <a:pt x="54" y="16"/>
                  </a:cubicBezTo>
                  <a:cubicBezTo>
                    <a:pt x="48" y="11"/>
                    <a:pt x="42" y="8"/>
                    <a:pt x="35" y="5"/>
                  </a:cubicBezTo>
                  <a:cubicBezTo>
                    <a:pt x="23" y="0"/>
                    <a:pt x="9" y="7"/>
                    <a:pt x="4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996">
              <a:extLst>
                <a:ext uri="{FF2B5EF4-FFF2-40B4-BE49-F238E27FC236}">
                  <a16:creationId xmlns:a16="http://schemas.microsoft.com/office/drawing/2014/main" id="{44DF2A4F-3B2C-41BF-AF55-32204AFD4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697"/>
              <a:ext cx="10" cy="17"/>
            </a:xfrm>
            <a:custGeom>
              <a:avLst/>
              <a:gdLst>
                <a:gd name="T0" fmla="*/ 0 w 9"/>
                <a:gd name="T1" fmla="*/ 25 h 14"/>
                <a:gd name="T2" fmla="*/ 12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2" y="8"/>
                    <a:pt x="5" y="4"/>
                    <a:pt x="9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997">
              <a:extLst>
                <a:ext uri="{FF2B5EF4-FFF2-40B4-BE49-F238E27FC236}">
                  <a16:creationId xmlns:a16="http://schemas.microsoft.com/office/drawing/2014/main" id="{4DC02620-0217-4FD4-AEE2-6DC3C38C9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3503"/>
              <a:ext cx="34" cy="26"/>
            </a:xfrm>
            <a:custGeom>
              <a:avLst/>
              <a:gdLst>
                <a:gd name="T0" fmla="*/ 22 w 31"/>
                <a:gd name="T1" fmla="*/ 7 h 22"/>
                <a:gd name="T2" fmla="*/ 16 w 31"/>
                <a:gd name="T3" fmla="*/ 33 h 22"/>
                <a:gd name="T4" fmla="*/ 22 w 31"/>
                <a:gd name="T5" fmla="*/ 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2">
                  <a:moveTo>
                    <a:pt x="16" y="4"/>
                  </a:moveTo>
                  <a:cubicBezTo>
                    <a:pt x="10" y="6"/>
                    <a:pt x="0" y="22"/>
                    <a:pt x="13" y="20"/>
                  </a:cubicBezTo>
                  <a:cubicBezTo>
                    <a:pt x="29" y="18"/>
                    <a:pt x="31" y="0"/>
                    <a:pt x="16" y="2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998">
              <a:extLst>
                <a:ext uri="{FF2B5EF4-FFF2-40B4-BE49-F238E27FC236}">
                  <a16:creationId xmlns:a16="http://schemas.microsoft.com/office/drawing/2014/main" id="{42F8AA61-A711-456C-B2DD-FFE4E30B0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3535"/>
              <a:ext cx="15" cy="9"/>
            </a:xfrm>
            <a:custGeom>
              <a:avLst/>
              <a:gdLst>
                <a:gd name="T0" fmla="*/ 10 w 14"/>
                <a:gd name="T1" fmla="*/ 0 h 8"/>
                <a:gd name="T2" fmla="*/ 17 w 14"/>
                <a:gd name="T3" fmla="*/ 9 h 8"/>
                <a:gd name="T4" fmla="*/ 0 w 14"/>
                <a:gd name="T5" fmla="*/ 7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8">
                  <a:moveTo>
                    <a:pt x="7" y="0"/>
                  </a:moveTo>
                  <a:cubicBezTo>
                    <a:pt x="11" y="0"/>
                    <a:pt x="14" y="2"/>
                    <a:pt x="14" y="6"/>
                  </a:cubicBezTo>
                  <a:cubicBezTo>
                    <a:pt x="8" y="8"/>
                    <a:pt x="5" y="6"/>
                    <a:pt x="0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999">
              <a:extLst>
                <a:ext uri="{FF2B5EF4-FFF2-40B4-BE49-F238E27FC236}">
                  <a16:creationId xmlns:a16="http://schemas.microsoft.com/office/drawing/2014/main" id="{D9A446FB-C914-4BA2-B29C-0E606943F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846"/>
              <a:ext cx="9" cy="13"/>
            </a:xfrm>
            <a:custGeom>
              <a:avLst/>
              <a:gdLst>
                <a:gd name="T0" fmla="*/ 1 w 8"/>
                <a:gd name="T1" fmla="*/ 18 h 11"/>
                <a:gd name="T2" fmla="*/ 1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1" y="11"/>
                  </a:moveTo>
                  <a:cubicBezTo>
                    <a:pt x="0" y="5"/>
                    <a:pt x="2" y="0"/>
                    <a:pt x="8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1000">
              <a:extLst>
                <a:ext uri="{FF2B5EF4-FFF2-40B4-BE49-F238E27FC236}">
                  <a16:creationId xmlns:a16="http://schemas.microsoft.com/office/drawing/2014/main" id="{45CB4E59-03E8-4CBA-9F33-77C41113C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3737"/>
              <a:ext cx="10" cy="11"/>
            </a:xfrm>
            <a:custGeom>
              <a:avLst/>
              <a:gdLst>
                <a:gd name="T0" fmla="*/ 8 w 9"/>
                <a:gd name="T1" fmla="*/ 16 h 9"/>
                <a:gd name="T2" fmla="*/ 2 w 9"/>
                <a:gd name="T3" fmla="*/ 1 h 9"/>
                <a:gd name="T4" fmla="*/ 12 w 9"/>
                <a:gd name="T5" fmla="*/ 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5" y="9"/>
                  </a:moveTo>
                  <a:cubicBezTo>
                    <a:pt x="1" y="7"/>
                    <a:pt x="0" y="4"/>
                    <a:pt x="2" y="1"/>
                  </a:cubicBezTo>
                  <a:cubicBezTo>
                    <a:pt x="5" y="0"/>
                    <a:pt x="7" y="0"/>
                    <a:pt x="9" y="3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1001">
              <a:extLst>
                <a:ext uri="{FF2B5EF4-FFF2-40B4-BE49-F238E27FC236}">
                  <a16:creationId xmlns:a16="http://schemas.microsoft.com/office/drawing/2014/main" id="{E8A4D876-2324-4E34-ACFB-8F9F2133C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3817"/>
              <a:ext cx="12" cy="10"/>
            </a:xfrm>
            <a:custGeom>
              <a:avLst/>
              <a:gdLst>
                <a:gd name="T0" fmla="*/ 14 w 11"/>
                <a:gd name="T1" fmla="*/ 12 h 9"/>
                <a:gd name="T2" fmla="*/ 10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11" y="9"/>
                  </a:moveTo>
                  <a:cubicBezTo>
                    <a:pt x="5" y="6"/>
                    <a:pt x="0" y="2"/>
                    <a:pt x="7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1002">
              <a:extLst>
                <a:ext uri="{FF2B5EF4-FFF2-40B4-BE49-F238E27FC236}">
                  <a16:creationId xmlns:a16="http://schemas.microsoft.com/office/drawing/2014/main" id="{C0B85C43-EF80-4487-8A2D-19355877B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790"/>
              <a:ext cx="13" cy="7"/>
            </a:xfrm>
            <a:custGeom>
              <a:avLst/>
              <a:gdLst>
                <a:gd name="T0" fmla="*/ 2 w 11"/>
                <a:gd name="T1" fmla="*/ 0 h 6"/>
                <a:gd name="T2" fmla="*/ 18 w 11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2" y="0"/>
                  </a:moveTo>
                  <a:cubicBezTo>
                    <a:pt x="0" y="6"/>
                    <a:pt x="5" y="6"/>
                    <a:pt x="11" y="4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1003">
              <a:extLst>
                <a:ext uri="{FF2B5EF4-FFF2-40B4-BE49-F238E27FC236}">
                  <a16:creationId xmlns:a16="http://schemas.microsoft.com/office/drawing/2014/main" id="{FE2680D0-74EA-4F32-A28A-62A4EBB8E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705"/>
              <a:ext cx="13" cy="9"/>
            </a:xfrm>
            <a:custGeom>
              <a:avLst/>
              <a:gdLst>
                <a:gd name="T0" fmla="*/ 15 w 12"/>
                <a:gd name="T1" fmla="*/ 15 h 7"/>
                <a:gd name="T2" fmla="*/ 0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12" y="7"/>
                  </a:move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1004">
              <a:extLst>
                <a:ext uri="{FF2B5EF4-FFF2-40B4-BE49-F238E27FC236}">
                  <a16:creationId xmlns:a16="http://schemas.microsoft.com/office/drawing/2014/main" id="{094E0B3A-DF0B-43EA-9B2C-1EEDF381A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3667"/>
              <a:ext cx="11" cy="14"/>
            </a:xfrm>
            <a:custGeom>
              <a:avLst/>
              <a:gdLst>
                <a:gd name="T0" fmla="*/ 13 w 10"/>
                <a:gd name="T1" fmla="*/ 18 h 11"/>
                <a:gd name="T2" fmla="*/ 2 w 10"/>
                <a:gd name="T3" fmla="*/ 18 h 11"/>
                <a:gd name="T4" fmla="*/ 13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9"/>
                  </a:moveTo>
                  <a:cubicBezTo>
                    <a:pt x="7" y="11"/>
                    <a:pt x="5" y="11"/>
                    <a:pt x="2" y="9"/>
                  </a:cubicBezTo>
                  <a:cubicBezTo>
                    <a:pt x="0" y="2"/>
                    <a:pt x="5" y="3"/>
                    <a:pt x="10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1005">
              <a:extLst>
                <a:ext uri="{FF2B5EF4-FFF2-40B4-BE49-F238E27FC236}">
                  <a16:creationId xmlns:a16="http://schemas.microsoft.com/office/drawing/2014/main" id="{9327876C-D61B-48DE-9C12-8C4842284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3512"/>
              <a:ext cx="14" cy="13"/>
            </a:xfrm>
            <a:custGeom>
              <a:avLst/>
              <a:gdLst>
                <a:gd name="T0" fmla="*/ 16 w 13"/>
                <a:gd name="T1" fmla="*/ 11 h 11"/>
                <a:gd name="T2" fmla="*/ 1 w 1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13" y="7"/>
                  </a:moveTo>
                  <a:cubicBezTo>
                    <a:pt x="4" y="11"/>
                    <a:pt x="0" y="9"/>
                    <a:pt x="1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1006">
              <a:extLst>
                <a:ext uri="{FF2B5EF4-FFF2-40B4-BE49-F238E27FC236}">
                  <a16:creationId xmlns:a16="http://schemas.microsoft.com/office/drawing/2014/main" id="{E8384EAF-3248-483E-853C-48FCCE9B2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3489"/>
              <a:ext cx="13" cy="13"/>
            </a:xfrm>
            <a:custGeom>
              <a:avLst/>
              <a:gdLst>
                <a:gd name="T0" fmla="*/ 0 w 12"/>
                <a:gd name="T1" fmla="*/ 18 h 11"/>
                <a:gd name="T2" fmla="*/ 15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2" y="5"/>
                    <a:pt x="6" y="0"/>
                    <a:pt x="12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1007">
              <a:extLst>
                <a:ext uri="{FF2B5EF4-FFF2-40B4-BE49-F238E27FC236}">
                  <a16:creationId xmlns:a16="http://schemas.microsoft.com/office/drawing/2014/main" id="{12826C90-157E-49F2-A7BE-E1CC9C7D6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3932"/>
              <a:ext cx="74" cy="73"/>
            </a:xfrm>
            <a:custGeom>
              <a:avLst/>
              <a:gdLst>
                <a:gd name="T0" fmla="*/ 8 w 67"/>
                <a:gd name="T1" fmla="*/ 40 h 62"/>
                <a:gd name="T2" fmla="*/ 23 w 67"/>
                <a:gd name="T3" fmla="*/ 93 h 62"/>
                <a:gd name="T4" fmla="*/ 62 w 67"/>
                <a:gd name="T5" fmla="*/ 81 h 62"/>
                <a:gd name="T6" fmla="*/ 91 w 67"/>
                <a:gd name="T7" fmla="*/ 47 h 62"/>
                <a:gd name="T8" fmla="*/ 91 w 67"/>
                <a:gd name="T9" fmla="*/ 44 h 62"/>
                <a:gd name="T10" fmla="*/ 62 w 67"/>
                <a:gd name="T11" fmla="*/ 2 h 62"/>
                <a:gd name="T12" fmla="*/ 8 w 67"/>
                <a:gd name="T13" fmla="*/ 40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2">
                  <a:moveTo>
                    <a:pt x="5" y="25"/>
                  </a:moveTo>
                  <a:cubicBezTo>
                    <a:pt x="0" y="37"/>
                    <a:pt x="5" y="51"/>
                    <a:pt x="17" y="57"/>
                  </a:cubicBezTo>
                  <a:cubicBezTo>
                    <a:pt x="27" y="62"/>
                    <a:pt x="39" y="59"/>
                    <a:pt x="46" y="50"/>
                  </a:cubicBezTo>
                  <a:cubicBezTo>
                    <a:pt x="57" y="48"/>
                    <a:pt x="66" y="40"/>
                    <a:pt x="67" y="29"/>
                  </a:cubicBezTo>
                  <a:cubicBezTo>
                    <a:pt x="67" y="28"/>
                    <a:pt x="67" y="27"/>
                    <a:pt x="67" y="26"/>
                  </a:cubicBezTo>
                  <a:cubicBezTo>
                    <a:pt x="67" y="14"/>
                    <a:pt x="58" y="4"/>
                    <a:pt x="46" y="2"/>
                  </a:cubicBezTo>
                  <a:cubicBezTo>
                    <a:pt x="28" y="0"/>
                    <a:pt x="13" y="9"/>
                    <a:pt x="5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1008">
              <a:extLst>
                <a:ext uri="{FF2B5EF4-FFF2-40B4-BE49-F238E27FC236}">
                  <a16:creationId xmlns:a16="http://schemas.microsoft.com/office/drawing/2014/main" id="{6C17C80D-967A-4340-9038-BF4D45424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3942"/>
              <a:ext cx="70" cy="67"/>
            </a:xfrm>
            <a:custGeom>
              <a:avLst/>
              <a:gdLst>
                <a:gd name="T0" fmla="*/ 11 w 63"/>
                <a:gd name="T1" fmla="*/ 28 h 56"/>
                <a:gd name="T2" fmla="*/ 16 w 63"/>
                <a:gd name="T3" fmla="*/ 86 h 56"/>
                <a:gd name="T4" fmla="*/ 57 w 63"/>
                <a:gd name="T5" fmla="*/ 86 h 56"/>
                <a:gd name="T6" fmla="*/ 86 w 63"/>
                <a:gd name="T7" fmla="*/ 51 h 56"/>
                <a:gd name="T8" fmla="*/ 87 w 63"/>
                <a:gd name="T9" fmla="*/ 44 h 56"/>
                <a:gd name="T10" fmla="*/ 59 w 63"/>
                <a:gd name="T11" fmla="*/ 6 h 56"/>
                <a:gd name="T12" fmla="*/ 11 w 63"/>
                <a:gd name="T13" fmla="*/ 28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56">
                  <a:moveTo>
                    <a:pt x="8" y="16"/>
                  </a:moveTo>
                  <a:cubicBezTo>
                    <a:pt x="0" y="26"/>
                    <a:pt x="2" y="41"/>
                    <a:pt x="12" y="50"/>
                  </a:cubicBezTo>
                  <a:cubicBezTo>
                    <a:pt x="21" y="56"/>
                    <a:pt x="32" y="56"/>
                    <a:pt x="41" y="50"/>
                  </a:cubicBezTo>
                  <a:cubicBezTo>
                    <a:pt x="51" y="49"/>
                    <a:pt x="60" y="41"/>
                    <a:pt x="62" y="30"/>
                  </a:cubicBezTo>
                  <a:cubicBezTo>
                    <a:pt x="63" y="29"/>
                    <a:pt x="63" y="28"/>
                    <a:pt x="63" y="26"/>
                  </a:cubicBezTo>
                  <a:cubicBezTo>
                    <a:pt x="63" y="15"/>
                    <a:pt x="55" y="5"/>
                    <a:pt x="43" y="3"/>
                  </a:cubicBezTo>
                  <a:cubicBezTo>
                    <a:pt x="30" y="0"/>
                    <a:pt x="17" y="5"/>
                    <a:pt x="8" y="1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1009">
              <a:extLst>
                <a:ext uri="{FF2B5EF4-FFF2-40B4-BE49-F238E27FC236}">
                  <a16:creationId xmlns:a16="http://schemas.microsoft.com/office/drawing/2014/main" id="{5FAC7B0D-1307-4802-9817-9BC82BC7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3492"/>
              <a:ext cx="14" cy="16"/>
            </a:xfrm>
            <a:custGeom>
              <a:avLst/>
              <a:gdLst>
                <a:gd name="T0" fmla="*/ 12 w 13"/>
                <a:gd name="T1" fmla="*/ 17 h 13"/>
                <a:gd name="T2" fmla="*/ 5 w 13"/>
                <a:gd name="T3" fmla="*/ 0 h 13"/>
                <a:gd name="T4" fmla="*/ 16 w 13"/>
                <a:gd name="T5" fmla="*/ 15 h 13"/>
                <a:gd name="T6" fmla="*/ 0 w 13"/>
                <a:gd name="T7" fmla="*/ 2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9" y="9"/>
                  </a:moveTo>
                  <a:cubicBezTo>
                    <a:pt x="7" y="7"/>
                    <a:pt x="2" y="9"/>
                    <a:pt x="5" y="0"/>
                  </a:cubicBezTo>
                  <a:cubicBezTo>
                    <a:pt x="10" y="3"/>
                    <a:pt x="9" y="3"/>
                    <a:pt x="13" y="8"/>
                  </a:cubicBezTo>
                  <a:cubicBezTo>
                    <a:pt x="9" y="12"/>
                    <a:pt x="5" y="13"/>
                    <a:pt x="0" y="13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Freeform 1010">
              <a:extLst>
                <a:ext uri="{FF2B5EF4-FFF2-40B4-BE49-F238E27FC236}">
                  <a16:creationId xmlns:a16="http://schemas.microsoft.com/office/drawing/2014/main" id="{093F32EC-2034-47DB-A1B4-39F7F8FC3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3973"/>
              <a:ext cx="7" cy="6"/>
            </a:xfrm>
            <a:custGeom>
              <a:avLst/>
              <a:gdLst>
                <a:gd name="T0" fmla="*/ 0 w 7"/>
                <a:gd name="T1" fmla="*/ 0 h 5"/>
                <a:gd name="T2" fmla="*/ 7 w 7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4" y="0"/>
                    <a:pt x="6" y="2"/>
                    <a:pt x="7" y="5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5" name="Freeform 1011">
              <a:extLst>
                <a:ext uri="{FF2B5EF4-FFF2-40B4-BE49-F238E27FC236}">
                  <a16:creationId xmlns:a16="http://schemas.microsoft.com/office/drawing/2014/main" id="{883A0D4A-6372-43B8-8CFD-6EA50377A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3371"/>
              <a:ext cx="15" cy="19"/>
            </a:xfrm>
            <a:custGeom>
              <a:avLst/>
              <a:gdLst>
                <a:gd name="T0" fmla="*/ 17 w 14"/>
                <a:gd name="T1" fmla="*/ 0 h 16"/>
                <a:gd name="T2" fmla="*/ 5 w 14"/>
                <a:gd name="T3" fmla="*/ 25 h 16"/>
                <a:gd name="T4" fmla="*/ 15 w 14"/>
                <a:gd name="T5" fmla="*/ 1 h 16"/>
                <a:gd name="T6" fmla="*/ 0 w 14"/>
                <a:gd name="T7" fmla="*/ 27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10" y="5"/>
                    <a:pt x="7" y="10"/>
                    <a:pt x="5" y="15"/>
                  </a:cubicBezTo>
                  <a:cubicBezTo>
                    <a:pt x="14" y="11"/>
                    <a:pt x="11" y="10"/>
                    <a:pt x="12" y="1"/>
                  </a:cubicBezTo>
                  <a:cubicBezTo>
                    <a:pt x="3" y="2"/>
                    <a:pt x="2" y="8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1012">
              <a:extLst>
                <a:ext uri="{FF2B5EF4-FFF2-40B4-BE49-F238E27FC236}">
                  <a16:creationId xmlns:a16="http://schemas.microsoft.com/office/drawing/2014/main" id="{163FDE1D-68E2-4494-A5F6-B7754432B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3365"/>
              <a:ext cx="12" cy="15"/>
            </a:xfrm>
            <a:custGeom>
              <a:avLst/>
              <a:gdLst>
                <a:gd name="T0" fmla="*/ 0 w 11"/>
                <a:gd name="T1" fmla="*/ 23 h 12"/>
                <a:gd name="T2" fmla="*/ 4 w 11"/>
                <a:gd name="T3" fmla="*/ 0 h 12"/>
                <a:gd name="T4" fmla="*/ 14 w 11"/>
                <a:gd name="T5" fmla="*/ 24 h 12"/>
                <a:gd name="T6" fmla="*/ 4 w 11"/>
                <a:gd name="T7" fmla="*/ 1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0" y="11"/>
                  </a:moveTo>
                  <a:cubicBezTo>
                    <a:pt x="1" y="7"/>
                    <a:pt x="4" y="5"/>
                    <a:pt x="4" y="0"/>
                  </a:cubicBezTo>
                  <a:cubicBezTo>
                    <a:pt x="11" y="5"/>
                    <a:pt x="10" y="3"/>
                    <a:pt x="11" y="12"/>
                  </a:cubicBezTo>
                  <a:cubicBezTo>
                    <a:pt x="8" y="12"/>
                    <a:pt x="6" y="11"/>
                    <a:pt x="4" y="9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1013">
              <a:extLst>
                <a:ext uri="{FF2B5EF4-FFF2-40B4-BE49-F238E27FC236}">
                  <a16:creationId xmlns:a16="http://schemas.microsoft.com/office/drawing/2014/main" id="{1AB5B109-FA65-40A2-B53B-727D576E0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3590"/>
              <a:ext cx="86" cy="111"/>
            </a:xfrm>
            <a:custGeom>
              <a:avLst/>
              <a:gdLst>
                <a:gd name="T0" fmla="*/ 0 w 77"/>
                <a:gd name="T1" fmla="*/ 148 h 93"/>
                <a:gd name="T2" fmla="*/ 84 w 77"/>
                <a:gd name="T3" fmla="*/ 105 h 93"/>
                <a:gd name="T4" fmla="*/ 88 w 77"/>
                <a:gd name="T5" fmla="*/ 0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3">
                  <a:moveTo>
                    <a:pt x="0" y="87"/>
                  </a:moveTo>
                  <a:cubicBezTo>
                    <a:pt x="20" y="93"/>
                    <a:pt x="48" y="77"/>
                    <a:pt x="60" y="62"/>
                  </a:cubicBezTo>
                  <a:cubicBezTo>
                    <a:pt x="77" y="41"/>
                    <a:pt x="70" y="24"/>
                    <a:pt x="6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1014">
              <a:extLst>
                <a:ext uri="{FF2B5EF4-FFF2-40B4-BE49-F238E27FC236}">
                  <a16:creationId xmlns:a16="http://schemas.microsoft.com/office/drawing/2014/main" id="{94C46CFC-A201-4423-9DDF-ABBDABE26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3814"/>
              <a:ext cx="60" cy="178"/>
            </a:xfrm>
            <a:custGeom>
              <a:avLst/>
              <a:gdLst>
                <a:gd name="T0" fmla="*/ 62 w 54"/>
                <a:gd name="T1" fmla="*/ 0 h 150"/>
                <a:gd name="T2" fmla="*/ 71 w 54"/>
                <a:gd name="T3" fmla="*/ 145 h 150"/>
                <a:gd name="T4" fmla="*/ 0 w 54"/>
                <a:gd name="T5" fmla="*/ 241 h 1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50">
                  <a:moveTo>
                    <a:pt x="45" y="0"/>
                  </a:moveTo>
                  <a:cubicBezTo>
                    <a:pt x="30" y="26"/>
                    <a:pt x="54" y="56"/>
                    <a:pt x="52" y="87"/>
                  </a:cubicBezTo>
                  <a:cubicBezTo>
                    <a:pt x="51" y="113"/>
                    <a:pt x="33" y="150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1015">
              <a:extLst>
                <a:ext uri="{FF2B5EF4-FFF2-40B4-BE49-F238E27FC236}">
                  <a16:creationId xmlns:a16="http://schemas.microsoft.com/office/drawing/2014/main" id="{F96FA1DB-7C34-40FF-AE5E-DD066DD40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3499"/>
              <a:ext cx="33" cy="39"/>
            </a:xfrm>
            <a:custGeom>
              <a:avLst/>
              <a:gdLst>
                <a:gd name="T0" fmla="*/ 0 w 29"/>
                <a:gd name="T1" fmla="*/ 54 h 33"/>
                <a:gd name="T2" fmla="*/ 43 w 29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33">
                  <a:moveTo>
                    <a:pt x="0" y="33"/>
                  </a:moveTo>
                  <a:cubicBezTo>
                    <a:pt x="15" y="28"/>
                    <a:pt x="27" y="16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0" name="Freeform 1016">
              <a:extLst>
                <a:ext uri="{FF2B5EF4-FFF2-40B4-BE49-F238E27FC236}">
                  <a16:creationId xmlns:a16="http://schemas.microsoft.com/office/drawing/2014/main" id="{B1BD4D32-31E6-4F61-9035-76A87E06C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912"/>
              <a:ext cx="85" cy="69"/>
            </a:xfrm>
            <a:custGeom>
              <a:avLst/>
              <a:gdLst>
                <a:gd name="T0" fmla="*/ 0 w 77"/>
                <a:gd name="T1" fmla="*/ 91 h 59"/>
                <a:gd name="T2" fmla="*/ 66 w 77"/>
                <a:gd name="T3" fmla="*/ 32 h 59"/>
                <a:gd name="T4" fmla="*/ 104 w 77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59">
                  <a:moveTo>
                    <a:pt x="0" y="57"/>
                  </a:moveTo>
                  <a:cubicBezTo>
                    <a:pt x="26" y="59"/>
                    <a:pt x="47" y="47"/>
                    <a:pt x="49" y="20"/>
                  </a:cubicBezTo>
                  <a:cubicBezTo>
                    <a:pt x="61" y="22"/>
                    <a:pt x="74" y="12"/>
                    <a:pt x="77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1017">
              <a:extLst>
                <a:ext uri="{FF2B5EF4-FFF2-40B4-BE49-F238E27FC236}">
                  <a16:creationId xmlns:a16="http://schemas.microsoft.com/office/drawing/2014/main" id="{0BF71FE5-7962-406D-A938-C9AC513B2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3906"/>
              <a:ext cx="98" cy="92"/>
            </a:xfrm>
            <a:custGeom>
              <a:avLst/>
              <a:gdLst>
                <a:gd name="T0" fmla="*/ 8 w 88"/>
                <a:gd name="T1" fmla="*/ 129 h 78"/>
                <a:gd name="T2" fmla="*/ 39 w 88"/>
                <a:gd name="T3" fmla="*/ 48 h 78"/>
                <a:gd name="T4" fmla="*/ 121 w 88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8">
                  <a:moveTo>
                    <a:pt x="5" y="78"/>
                  </a:moveTo>
                  <a:cubicBezTo>
                    <a:pt x="0" y="43"/>
                    <a:pt x="16" y="56"/>
                    <a:pt x="28" y="30"/>
                  </a:cubicBezTo>
                  <a:cubicBezTo>
                    <a:pt x="48" y="41"/>
                    <a:pt x="87" y="24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1018">
              <a:extLst>
                <a:ext uri="{FF2B5EF4-FFF2-40B4-BE49-F238E27FC236}">
                  <a16:creationId xmlns:a16="http://schemas.microsoft.com/office/drawing/2014/main" id="{81DDBD03-1683-42FC-942E-D6449FC9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878"/>
              <a:ext cx="168" cy="130"/>
            </a:xfrm>
            <a:custGeom>
              <a:avLst/>
              <a:gdLst>
                <a:gd name="T0" fmla="*/ 0 w 151"/>
                <a:gd name="T1" fmla="*/ 58 h 109"/>
                <a:gd name="T2" fmla="*/ 205 w 151"/>
                <a:gd name="T3" fmla="*/ 0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109">
                  <a:moveTo>
                    <a:pt x="0" y="34"/>
                  </a:moveTo>
                  <a:cubicBezTo>
                    <a:pt x="2" y="109"/>
                    <a:pt x="151" y="66"/>
                    <a:pt x="14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Freeform 1019">
              <a:extLst>
                <a:ext uri="{FF2B5EF4-FFF2-40B4-BE49-F238E27FC236}">
                  <a16:creationId xmlns:a16="http://schemas.microsoft.com/office/drawing/2014/main" id="{6F0CFD49-CCFE-4883-A6A8-5DAE0A9BB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3784"/>
              <a:ext cx="59" cy="155"/>
            </a:xfrm>
            <a:custGeom>
              <a:avLst/>
              <a:gdLst>
                <a:gd name="T0" fmla="*/ 73 w 53"/>
                <a:gd name="T1" fmla="*/ 0 h 131"/>
                <a:gd name="T2" fmla="*/ 56 w 53"/>
                <a:gd name="T3" fmla="*/ 47 h 131"/>
                <a:gd name="T4" fmla="*/ 61 w 53"/>
                <a:gd name="T5" fmla="*/ 97 h 131"/>
                <a:gd name="T6" fmla="*/ 0 w 53"/>
                <a:gd name="T7" fmla="*/ 217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31">
                  <a:moveTo>
                    <a:pt x="53" y="0"/>
                  </a:moveTo>
                  <a:cubicBezTo>
                    <a:pt x="50" y="11"/>
                    <a:pt x="42" y="19"/>
                    <a:pt x="40" y="29"/>
                  </a:cubicBezTo>
                  <a:cubicBezTo>
                    <a:pt x="39" y="40"/>
                    <a:pt x="43" y="46"/>
                    <a:pt x="44" y="58"/>
                  </a:cubicBezTo>
                  <a:cubicBezTo>
                    <a:pt x="44" y="81"/>
                    <a:pt x="26" y="128"/>
                    <a:pt x="0" y="13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1020">
              <a:extLst>
                <a:ext uri="{FF2B5EF4-FFF2-40B4-BE49-F238E27FC236}">
                  <a16:creationId xmlns:a16="http://schemas.microsoft.com/office/drawing/2014/main" id="{440906F9-E54C-4482-835D-D33EF79D0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3990"/>
              <a:ext cx="37" cy="21"/>
            </a:xfrm>
            <a:custGeom>
              <a:avLst/>
              <a:gdLst>
                <a:gd name="T0" fmla="*/ 0 w 34"/>
                <a:gd name="T1" fmla="*/ 22 h 18"/>
                <a:gd name="T2" fmla="*/ 44 w 3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8">
                  <a:moveTo>
                    <a:pt x="0" y="14"/>
                  </a:moveTo>
                  <a:cubicBezTo>
                    <a:pt x="13" y="18"/>
                    <a:pt x="28" y="12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1021">
              <a:extLst>
                <a:ext uri="{FF2B5EF4-FFF2-40B4-BE49-F238E27FC236}">
                  <a16:creationId xmlns:a16="http://schemas.microsoft.com/office/drawing/2014/main" id="{749DEB28-42C9-4C06-B155-39EA97320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3581"/>
              <a:ext cx="136" cy="83"/>
            </a:xfrm>
            <a:custGeom>
              <a:avLst/>
              <a:gdLst>
                <a:gd name="T0" fmla="*/ 0 w 123"/>
                <a:gd name="T1" fmla="*/ 75 h 70"/>
                <a:gd name="T2" fmla="*/ 96 w 123"/>
                <a:gd name="T3" fmla="*/ 32 h 70"/>
                <a:gd name="T4" fmla="*/ 166 w 123"/>
                <a:gd name="T5" fmla="*/ 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70">
                  <a:moveTo>
                    <a:pt x="0" y="45"/>
                  </a:moveTo>
                  <a:cubicBezTo>
                    <a:pt x="21" y="70"/>
                    <a:pt x="64" y="43"/>
                    <a:pt x="71" y="19"/>
                  </a:cubicBezTo>
                  <a:cubicBezTo>
                    <a:pt x="87" y="26"/>
                    <a:pt x="110" y="8"/>
                    <a:pt x="12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1022">
              <a:extLst>
                <a:ext uri="{FF2B5EF4-FFF2-40B4-BE49-F238E27FC236}">
                  <a16:creationId xmlns:a16="http://schemas.microsoft.com/office/drawing/2014/main" id="{97200202-BA8D-41BA-A068-1CADB694B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3537"/>
              <a:ext cx="120" cy="55"/>
            </a:xfrm>
            <a:custGeom>
              <a:avLst/>
              <a:gdLst>
                <a:gd name="T0" fmla="*/ 0 w 108"/>
                <a:gd name="T1" fmla="*/ 79 h 46"/>
                <a:gd name="T2" fmla="*/ 38 w 108"/>
                <a:gd name="T3" fmla="*/ 47 h 46"/>
                <a:gd name="T4" fmla="*/ 148 w 10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8" h="46">
                  <a:moveTo>
                    <a:pt x="0" y="46"/>
                  </a:moveTo>
                  <a:cubicBezTo>
                    <a:pt x="12" y="45"/>
                    <a:pt x="24" y="40"/>
                    <a:pt x="28" y="28"/>
                  </a:cubicBezTo>
                  <a:cubicBezTo>
                    <a:pt x="53" y="39"/>
                    <a:pt x="104" y="33"/>
                    <a:pt x="108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1023">
              <a:extLst>
                <a:ext uri="{FF2B5EF4-FFF2-40B4-BE49-F238E27FC236}">
                  <a16:creationId xmlns:a16="http://schemas.microsoft.com/office/drawing/2014/main" id="{7E5E2E32-41C7-40AA-B4DB-BC8316552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754"/>
              <a:ext cx="122" cy="31"/>
            </a:xfrm>
            <a:custGeom>
              <a:avLst/>
              <a:gdLst>
                <a:gd name="T0" fmla="*/ 0 w 109"/>
                <a:gd name="T1" fmla="*/ 43 h 26"/>
                <a:gd name="T2" fmla="*/ 57 w 109"/>
                <a:gd name="T3" fmla="*/ 19 h 26"/>
                <a:gd name="T4" fmla="*/ 153 w 10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26">
                  <a:moveTo>
                    <a:pt x="0" y="25"/>
                  </a:moveTo>
                  <a:cubicBezTo>
                    <a:pt x="16" y="26"/>
                    <a:pt x="29" y="13"/>
                    <a:pt x="41" y="11"/>
                  </a:cubicBezTo>
                  <a:cubicBezTo>
                    <a:pt x="63" y="9"/>
                    <a:pt x="93" y="22"/>
                    <a:pt x="109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1024">
              <a:extLst>
                <a:ext uri="{FF2B5EF4-FFF2-40B4-BE49-F238E27FC236}">
                  <a16:creationId xmlns:a16="http://schemas.microsoft.com/office/drawing/2014/main" id="{C1281BE9-E2FC-4374-9B83-DC92CD8C1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3356"/>
              <a:ext cx="44" cy="72"/>
            </a:xfrm>
            <a:custGeom>
              <a:avLst/>
              <a:gdLst>
                <a:gd name="T0" fmla="*/ 30 w 39"/>
                <a:gd name="T1" fmla="*/ 0 h 61"/>
                <a:gd name="T2" fmla="*/ 0 w 39"/>
                <a:gd name="T3" fmla="*/ 100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21" y="0"/>
                  </a:moveTo>
                  <a:cubicBezTo>
                    <a:pt x="39" y="14"/>
                    <a:pt x="13" y="51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Freeform 1025">
              <a:extLst>
                <a:ext uri="{FF2B5EF4-FFF2-40B4-BE49-F238E27FC236}">
                  <a16:creationId xmlns:a16="http://schemas.microsoft.com/office/drawing/2014/main" id="{76FC7822-8D37-4701-AA78-8D7D84341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370"/>
              <a:ext cx="34" cy="59"/>
            </a:xfrm>
            <a:custGeom>
              <a:avLst/>
              <a:gdLst>
                <a:gd name="T0" fmla="*/ 41 w 30"/>
                <a:gd name="T1" fmla="*/ 0 h 50"/>
                <a:gd name="T2" fmla="*/ 0 w 30"/>
                <a:gd name="T3" fmla="*/ 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50">
                  <a:moveTo>
                    <a:pt x="28" y="0"/>
                  </a:moveTo>
                  <a:cubicBezTo>
                    <a:pt x="30" y="21"/>
                    <a:pt x="25" y="45"/>
                    <a:pt x="0" y="5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1026">
              <a:extLst>
                <a:ext uri="{FF2B5EF4-FFF2-40B4-BE49-F238E27FC236}">
                  <a16:creationId xmlns:a16="http://schemas.microsoft.com/office/drawing/2014/main" id="{44CCD9CF-B87A-45D6-A2E0-C15E02846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1" y="3724"/>
              <a:ext cx="20" cy="68"/>
            </a:xfrm>
            <a:custGeom>
              <a:avLst/>
              <a:gdLst>
                <a:gd name="T0" fmla="*/ 22 w 18"/>
                <a:gd name="T1" fmla="*/ 0 h 57"/>
                <a:gd name="T2" fmla="*/ 0 w 18"/>
                <a:gd name="T3" fmla="*/ 97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7">
                  <a:moveTo>
                    <a:pt x="16" y="0"/>
                  </a:moveTo>
                  <a:cubicBezTo>
                    <a:pt x="18" y="18"/>
                    <a:pt x="10" y="42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1027">
              <a:extLst>
                <a:ext uri="{FF2B5EF4-FFF2-40B4-BE49-F238E27FC236}">
                  <a16:creationId xmlns:a16="http://schemas.microsoft.com/office/drawing/2014/main" id="{22C5F33C-D9B0-457D-A43B-15BF5ECD3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3952"/>
              <a:ext cx="16" cy="57"/>
            </a:xfrm>
            <a:custGeom>
              <a:avLst/>
              <a:gdLst>
                <a:gd name="T0" fmla="*/ 0 w 15"/>
                <a:gd name="T1" fmla="*/ 0 h 48"/>
                <a:gd name="T2" fmla="*/ 15 w 15"/>
                <a:gd name="T3" fmla="*/ 81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8">
                  <a:moveTo>
                    <a:pt x="0" y="0"/>
                  </a:moveTo>
                  <a:cubicBezTo>
                    <a:pt x="11" y="11"/>
                    <a:pt x="15" y="34"/>
                    <a:pt x="12" y="4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1028">
              <a:extLst>
                <a:ext uri="{FF2B5EF4-FFF2-40B4-BE49-F238E27FC236}">
                  <a16:creationId xmlns:a16="http://schemas.microsoft.com/office/drawing/2014/main" id="{283E7883-8F95-4055-B1BD-19EC78EA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3312"/>
              <a:ext cx="1391" cy="717"/>
            </a:xfrm>
            <a:custGeom>
              <a:avLst/>
              <a:gdLst>
                <a:gd name="T0" fmla="*/ 1720 w 1251"/>
                <a:gd name="T1" fmla="*/ 82 h 605"/>
                <a:gd name="T2" fmla="*/ 1671 w 1251"/>
                <a:gd name="T3" fmla="*/ 105 h 605"/>
                <a:gd name="T4" fmla="*/ 1526 w 1251"/>
                <a:gd name="T5" fmla="*/ 397 h 605"/>
                <a:gd name="T6" fmla="*/ 1260 w 1251"/>
                <a:gd name="T7" fmla="*/ 617 h 605"/>
                <a:gd name="T8" fmla="*/ 970 w 1251"/>
                <a:gd name="T9" fmla="*/ 393 h 605"/>
                <a:gd name="T10" fmla="*/ 769 w 1251"/>
                <a:gd name="T11" fmla="*/ 0 h 605"/>
                <a:gd name="T12" fmla="*/ 0 w 1251"/>
                <a:gd name="T13" fmla="*/ 0 h 605"/>
                <a:gd name="T14" fmla="*/ 0 w 1251"/>
                <a:gd name="T15" fmla="*/ 1007 h 605"/>
                <a:gd name="T16" fmla="*/ 1720 w 1251"/>
                <a:gd name="T17" fmla="*/ 1007 h 605"/>
                <a:gd name="T18" fmla="*/ 1720 w 1251"/>
                <a:gd name="T19" fmla="*/ 82 h 6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1" h="605">
                  <a:moveTo>
                    <a:pt x="1251" y="49"/>
                  </a:moveTo>
                  <a:cubicBezTo>
                    <a:pt x="1236" y="55"/>
                    <a:pt x="1224" y="60"/>
                    <a:pt x="1216" y="63"/>
                  </a:cubicBezTo>
                  <a:cubicBezTo>
                    <a:pt x="1192" y="76"/>
                    <a:pt x="1146" y="200"/>
                    <a:pt x="1110" y="239"/>
                  </a:cubicBezTo>
                  <a:cubicBezTo>
                    <a:pt x="1063" y="290"/>
                    <a:pt x="986" y="372"/>
                    <a:pt x="916" y="371"/>
                  </a:cubicBezTo>
                  <a:cubicBezTo>
                    <a:pt x="845" y="369"/>
                    <a:pt x="768" y="299"/>
                    <a:pt x="705" y="236"/>
                  </a:cubicBezTo>
                  <a:cubicBezTo>
                    <a:pt x="649" y="180"/>
                    <a:pt x="584" y="5"/>
                    <a:pt x="5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05"/>
                    <a:pt x="0" y="605"/>
                    <a:pt x="0" y="605"/>
                  </a:cubicBezTo>
                  <a:cubicBezTo>
                    <a:pt x="1251" y="605"/>
                    <a:pt x="1251" y="605"/>
                    <a:pt x="1251" y="605"/>
                  </a:cubicBezTo>
                  <a:lnTo>
                    <a:pt x="1251" y="49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1029">
              <a:extLst>
                <a:ext uri="{FF2B5EF4-FFF2-40B4-BE49-F238E27FC236}">
                  <a16:creationId xmlns:a16="http://schemas.microsoft.com/office/drawing/2014/main" id="{CBF398C2-0919-4305-A652-92B0209C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3523"/>
              <a:ext cx="70" cy="53"/>
            </a:xfrm>
            <a:custGeom>
              <a:avLst/>
              <a:gdLst>
                <a:gd name="T0" fmla="*/ 40 w 63"/>
                <a:gd name="T1" fmla="*/ 73 h 45"/>
                <a:gd name="T2" fmla="*/ 0 w 63"/>
                <a:gd name="T3" fmla="*/ 22 h 45"/>
                <a:gd name="T4" fmla="*/ 87 w 63"/>
                <a:gd name="T5" fmla="*/ 25 h 45"/>
                <a:gd name="T6" fmla="*/ 40 w 63"/>
                <a:gd name="T7" fmla="*/ 58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5">
                  <a:moveTo>
                    <a:pt x="29" y="45"/>
                  </a:moveTo>
                  <a:cubicBezTo>
                    <a:pt x="13" y="43"/>
                    <a:pt x="2" y="30"/>
                    <a:pt x="0" y="14"/>
                  </a:cubicBezTo>
                  <a:cubicBezTo>
                    <a:pt x="17" y="14"/>
                    <a:pt x="52" y="0"/>
                    <a:pt x="63" y="15"/>
                  </a:cubicBezTo>
                  <a:cubicBezTo>
                    <a:pt x="57" y="27"/>
                    <a:pt x="43" y="31"/>
                    <a:pt x="29" y="36"/>
                  </a:cubicBezTo>
                </a:path>
              </a:pathLst>
            </a:custGeom>
            <a:noFill/>
            <a:ln w="66675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1030">
              <a:extLst>
                <a:ext uri="{FF2B5EF4-FFF2-40B4-BE49-F238E27FC236}">
                  <a16:creationId xmlns:a16="http://schemas.microsoft.com/office/drawing/2014/main" id="{D66C73CA-0769-485B-86AE-3C1B4219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3541"/>
              <a:ext cx="18" cy="19"/>
            </a:xfrm>
            <a:custGeom>
              <a:avLst/>
              <a:gdLst>
                <a:gd name="T0" fmla="*/ 7 w 16"/>
                <a:gd name="T1" fmla="*/ 15 h 16"/>
                <a:gd name="T2" fmla="*/ 9 w 16"/>
                <a:gd name="T3" fmla="*/ 0 h 16"/>
                <a:gd name="T4" fmla="*/ 19 w 16"/>
                <a:gd name="T5" fmla="*/ 27 h 16"/>
                <a:gd name="T6" fmla="*/ 9 w 16"/>
                <a:gd name="T7" fmla="*/ 1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4" y="9"/>
                  </a:moveTo>
                  <a:cubicBezTo>
                    <a:pt x="3" y="5"/>
                    <a:pt x="0" y="4"/>
                    <a:pt x="6" y="0"/>
                  </a:cubicBezTo>
                  <a:cubicBezTo>
                    <a:pt x="14" y="3"/>
                    <a:pt x="16" y="10"/>
                    <a:pt x="13" y="16"/>
                  </a:cubicBezTo>
                  <a:cubicBezTo>
                    <a:pt x="5" y="16"/>
                    <a:pt x="7" y="13"/>
                    <a:pt x="6" y="7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1031">
              <a:extLst>
                <a:ext uri="{FF2B5EF4-FFF2-40B4-BE49-F238E27FC236}">
                  <a16:creationId xmlns:a16="http://schemas.microsoft.com/office/drawing/2014/main" id="{94A4F7CB-45A7-4B44-BE5B-C39A85F14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3532"/>
              <a:ext cx="8" cy="3"/>
            </a:xfrm>
            <a:custGeom>
              <a:avLst/>
              <a:gdLst>
                <a:gd name="T0" fmla="*/ 0 w 7"/>
                <a:gd name="T1" fmla="*/ 8 h 2"/>
                <a:gd name="T2" fmla="*/ 1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4" y="0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C0A2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1032">
              <a:extLst>
                <a:ext uri="{FF2B5EF4-FFF2-40B4-BE49-F238E27FC236}">
                  <a16:creationId xmlns:a16="http://schemas.microsoft.com/office/drawing/2014/main" id="{55407257-DF5B-4847-B1C6-7499FA91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541"/>
              <a:ext cx="3" cy="10"/>
            </a:xfrm>
            <a:custGeom>
              <a:avLst/>
              <a:gdLst>
                <a:gd name="T0" fmla="*/ 0 w 3"/>
                <a:gd name="T1" fmla="*/ 12 h 9"/>
                <a:gd name="T2" fmla="*/ 3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0" y="6"/>
                    <a:pt x="1" y="2"/>
                    <a:pt x="3" y="0"/>
                  </a:cubicBezTo>
                </a:path>
              </a:pathLst>
            </a:custGeom>
            <a:noFill/>
            <a:ln w="33338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Freeform 1033">
              <a:extLst>
                <a:ext uri="{FF2B5EF4-FFF2-40B4-BE49-F238E27FC236}">
                  <a16:creationId xmlns:a16="http://schemas.microsoft.com/office/drawing/2014/main" id="{D8CECD64-BD5C-40A0-BB14-4FD9C3861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3530"/>
              <a:ext cx="11" cy="10"/>
            </a:xfrm>
            <a:custGeom>
              <a:avLst/>
              <a:gdLst>
                <a:gd name="T0" fmla="*/ 0 w 10"/>
                <a:gd name="T1" fmla="*/ 13 h 8"/>
                <a:gd name="T2" fmla="*/ 10 w 10"/>
                <a:gd name="T3" fmla="*/ 0 h 8"/>
                <a:gd name="T4" fmla="*/ 13 w 10"/>
                <a:gd name="T5" fmla="*/ 10 h 8"/>
                <a:gd name="T6" fmla="*/ 4 w 10"/>
                <a:gd name="T7" fmla="*/ 1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6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9" y="1"/>
                    <a:pt x="10" y="3"/>
                    <a:pt x="10" y="5"/>
                  </a:cubicBezTo>
                  <a:cubicBezTo>
                    <a:pt x="6" y="8"/>
                    <a:pt x="2" y="6"/>
                    <a:pt x="4" y="6"/>
                  </a:cubicBezTo>
                </a:path>
              </a:pathLst>
            </a:custGeom>
            <a:noFill/>
            <a:ln w="19050" cap="rnd">
              <a:solidFill>
                <a:srgbClr val="93783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Freeform 1034">
              <a:extLst>
                <a:ext uri="{FF2B5EF4-FFF2-40B4-BE49-F238E27FC236}">
                  <a16:creationId xmlns:a16="http://schemas.microsoft.com/office/drawing/2014/main" id="{A1751355-71B2-4834-9CE2-53530FA60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3551"/>
              <a:ext cx="93" cy="87"/>
            </a:xfrm>
            <a:custGeom>
              <a:avLst/>
              <a:gdLst>
                <a:gd name="T0" fmla="*/ 0 w 83"/>
                <a:gd name="T1" fmla="*/ 106 h 73"/>
                <a:gd name="T2" fmla="*/ 62 w 83"/>
                <a:gd name="T3" fmla="*/ 74 h 73"/>
                <a:gd name="T4" fmla="*/ 117 w 83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73">
                  <a:moveTo>
                    <a:pt x="0" y="63"/>
                  </a:moveTo>
                  <a:cubicBezTo>
                    <a:pt x="17" y="73"/>
                    <a:pt x="32" y="54"/>
                    <a:pt x="44" y="44"/>
                  </a:cubicBezTo>
                  <a:cubicBezTo>
                    <a:pt x="58" y="31"/>
                    <a:pt x="76" y="21"/>
                    <a:pt x="83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379" name="Text Box 1035">
            <a:extLst>
              <a:ext uri="{FF2B5EF4-FFF2-40B4-BE49-F238E27FC236}">
                <a16:creationId xmlns:a16="http://schemas.microsoft.com/office/drawing/2014/main" id="{138E8BCC-0E84-4D4C-8656-76DEA4B05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400" y="1752600"/>
            <a:ext cx="8667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chemeClr val="bg1"/>
                </a:solidFill>
              </a:rPr>
              <a:t>New bone</a:t>
            </a:r>
          </a:p>
        </p:txBody>
      </p:sp>
      <p:sp>
        <p:nvSpPr>
          <p:cNvPr id="15380" name="Line 1036">
            <a:extLst>
              <a:ext uri="{FF2B5EF4-FFF2-40B4-BE49-F238E27FC236}">
                <a16:creationId xmlns:a16="http://schemas.microsoft.com/office/drawing/2014/main" id="{8A3C2ECB-5767-44B7-8977-FA5A49BAF5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915400" y="1981200"/>
            <a:ext cx="304800" cy="609600"/>
          </a:xfrm>
          <a:prstGeom prst="line">
            <a:avLst/>
          </a:prstGeom>
          <a:noFill/>
          <a:ln w="9525">
            <a:solidFill>
              <a:schemeClr val="bg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DF656115-5D7E-49BA-883F-8541CBF81BC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Trabecular bone (1)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EC57DB14-9DB0-486E-A072-C36B730E71B8}"/>
              </a:ext>
            </a:extLst>
          </p:cNvPr>
          <p:cNvGrpSpPr>
            <a:grpSpLocks/>
          </p:cNvGrpSpPr>
          <p:nvPr/>
        </p:nvGrpSpPr>
        <p:grpSpPr bwMode="auto">
          <a:xfrm>
            <a:off x="3267075" y="1371600"/>
            <a:ext cx="2598738" cy="2359025"/>
            <a:chOff x="668" y="480"/>
            <a:chExt cx="1881" cy="1708"/>
          </a:xfrm>
        </p:grpSpPr>
        <p:grpSp>
          <p:nvGrpSpPr>
            <p:cNvPr id="87144" name="Group 4">
              <a:extLst>
                <a:ext uri="{FF2B5EF4-FFF2-40B4-BE49-F238E27FC236}">
                  <a16:creationId xmlns:a16="http://schemas.microsoft.com/office/drawing/2014/main" id="{F40FA296-A5C9-4F29-8C64-95FE1A511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0" y="480"/>
              <a:ext cx="1879" cy="1708"/>
              <a:chOff x="670" y="480"/>
              <a:chExt cx="1879" cy="1708"/>
            </a:xfrm>
          </p:grpSpPr>
          <p:sp>
            <p:nvSpPr>
              <p:cNvPr id="87645" name="Freeform 5">
                <a:extLst>
                  <a:ext uri="{FF2B5EF4-FFF2-40B4-BE49-F238E27FC236}">
                    <a16:creationId xmlns:a16="http://schemas.microsoft.com/office/drawing/2014/main" id="{0866EF47-396F-4643-8B1A-238819FEF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480"/>
                <a:ext cx="1875" cy="1706"/>
              </a:xfrm>
              <a:custGeom>
                <a:avLst/>
                <a:gdLst>
                  <a:gd name="T0" fmla="*/ 6863 w 980"/>
                  <a:gd name="T1" fmla="*/ 2743 h 892"/>
                  <a:gd name="T2" fmla="*/ 6681 w 980"/>
                  <a:gd name="T3" fmla="*/ 1993 h 892"/>
                  <a:gd name="T4" fmla="*/ 6121 w 980"/>
                  <a:gd name="T5" fmla="*/ 2597 h 892"/>
                  <a:gd name="T6" fmla="*/ 4462 w 980"/>
                  <a:gd name="T7" fmla="*/ 2370 h 892"/>
                  <a:gd name="T8" fmla="*/ 5198 w 980"/>
                  <a:gd name="T9" fmla="*/ 1149 h 892"/>
                  <a:gd name="T10" fmla="*/ 6021 w 980"/>
                  <a:gd name="T11" fmla="*/ 2232 h 892"/>
                  <a:gd name="T12" fmla="*/ 6274 w 980"/>
                  <a:gd name="T13" fmla="*/ 1740 h 892"/>
                  <a:gd name="T14" fmla="*/ 6863 w 980"/>
                  <a:gd name="T15" fmla="*/ 1463 h 892"/>
                  <a:gd name="T16" fmla="*/ 6473 w 980"/>
                  <a:gd name="T17" fmla="*/ 1167 h 892"/>
                  <a:gd name="T18" fmla="*/ 6857 w 980"/>
                  <a:gd name="T19" fmla="*/ 413 h 892"/>
                  <a:gd name="T20" fmla="*/ 6863 w 980"/>
                  <a:gd name="T21" fmla="*/ 84 h 892"/>
                  <a:gd name="T22" fmla="*/ 6626 w 980"/>
                  <a:gd name="T23" fmla="*/ 147 h 892"/>
                  <a:gd name="T24" fmla="*/ 6080 w 980"/>
                  <a:gd name="T25" fmla="*/ 48 h 892"/>
                  <a:gd name="T26" fmla="*/ 5996 w 980"/>
                  <a:gd name="T27" fmla="*/ 8 h 892"/>
                  <a:gd name="T28" fmla="*/ 5154 w 980"/>
                  <a:gd name="T29" fmla="*/ 15 h 892"/>
                  <a:gd name="T30" fmla="*/ 3895 w 980"/>
                  <a:gd name="T31" fmla="*/ 15 h 892"/>
                  <a:gd name="T32" fmla="*/ 3825 w 980"/>
                  <a:gd name="T33" fmla="*/ 8 h 892"/>
                  <a:gd name="T34" fmla="*/ 3496 w 980"/>
                  <a:gd name="T35" fmla="*/ 8 h 892"/>
                  <a:gd name="T36" fmla="*/ 2837 w 980"/>
                  <a:gd name="T37" fmla="*/ 281 h 892"/>
                  <a:gd name="T38" fmla="*/ 2177 w 980"/>
                  <a:gd name="T39" fmla="*/ 300 h 892"/>
                  <a:gd name="T40" fmla="*/ 1963 w 980"/>
                  <a:gd name="T41" fmla="*/ 8 h 892"/>
                  <a:gd name="T42" fmla="*/ 1848 w 980"/>
                  <a:gd name="T43" fmla="*/ 300 h 892"/>
                  <a:gd name="T44" fmla="*/ 1800 w 980"/>
                  <a:gd name="T45" fmla="*/ 834 h 892"/>
                  <a:gd name="T46" fmla="*/ 1022 w 980"/>
                  <a:gd name="T47" fmla="*/ 1471 h 892"/>
                  <a:gd name="T48" fmla="*/ 360 w 980"/>
                  <a:gd name="T49" fmla="*/ 1014 h 892"/>
                  <a:gd name="T50" fmla="*/ 392 w 980"/>
                  <a:gd name="T51" fmla="*/ 8 h 892"/>
                  <a:gd name="T52" fmla="*/ 0 w 980"/>
                  <a:gd name="T53" fmla="*/ 1511 h 892"/>
                  <a:gd name="T54" fmla="*/ 995 w 980"/>
                  <a:gd name="T55" fmla="*/ 5780 h 892"/>
                  <a:gd name="T56" fmla="*/ 1014 w 980"/>
                  <a:gd name="T57" fmla="*/ 6241 h 892"/>
                  <a:gd name="T58" fmla="*/ 1835 w 980"/>
                  <a:gd name="T59" fmla="*/ 5556 h 892"/>
                  <a:gd name="T60" fmla="*/ 3222 w 980"/>
                  <a:gd name="T61" fmla="*/ 5007 h 892"/>
                  <a:gd name="T62" fmla="*/ 4326 w 980"/>
                  <a:gd name="T63" fmla="*/ 5688 h 892"/>
                  <a:gd name="T64" fmla="*/ 4378 w 980"/>
                  <a:gd name="T65" fmla="*/ 6241 h 892"/>
                  <a:gd name="T66" fmla="*/ 6863 w 980"/>
                  <a:gd name="T67" fmla="*/ 3779 h 89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80" h="892">
                    <a:moveTo>
                      <a:pt x="980" y="540"/>
                    </a:moveTo>
                    <a:cubicBezTo>
                      <a:pt x="980" y="392"/>
                      <a:pt x="980" y="392"/>
                      <a:pt x="980" y="392"/>
                    </a:cubicBezTo>
                    <a:cubicBezTo>
                      <a:pt x="980" y="225"/>
                      <a:pt x="980" y="225"/>
                      <a:pt x="980" y="225"/>
                    </a:cubicBezTo>
                    <a:cubicBezTo>
                      <a:pt x="972" y="232"/>
                      <a:pt x="960" y="260"/>
                      <a:pt x="954" y="285"/>
                    </a:cubicBezTo>
                    <a:cubicBezTo>
                      <a:pt x="951" y="299"/>
                      <a:pt x="954" y="311"/>
                      <a:pt x="950" y="324"/>
                    </a:cubicBezTo>
                    <a:cubicBezTo>
                      <a:pt x="939" y="363"/>
                      <a:pt x="904" y="369"/>
                      <a:pt x="874" y="371"/>
                    </a:cubicBezTo>
                    <a:cubicBezTo>
                      <a:pt x="844" y="374"/>
                      <a:pt x="771" y="369"/>
                      <a:pt x="746" y="364"/>
                    </a:cubicBezTo>
                    <a:cubicBezTo>
                      <a:pt x="720" y="360"/>
                      <a:pt x="666" y="349"/>
                      <a:pt x="637" y="339"/>
                    </a:cubicBezTo>
                    <a:cubicBezTo>
                      <a:pt x="608" y="328"/>
                      <a:pt x="560" y="305"/>
                      <a:pt x="604" y="242"/>
                    </a:cubicBezTo>
                    <a:cubicBezTo>
                      <a:pt x="648" y="179"/>
                      <a:pt x="710" y="168"/>
                      <a:pt x="742" y="164"/>
                    </a:cubicBezTo>
                    <a:cubicBezTo>
                      <a:pt x="775" y="161"/>
                      <a:pt x="820" y="160"/>
                      <a:pt x="845" y="191"/>
                    </a:cubicBezTo>
                    <a:cubicBezTo>
                      <a:pt x="869" y="222"/>
                      <a:pt x="860" y="319"/>
                      <a:pt x="860" y="319"/>
                    </a:cubicBezTo>
                    <a:cubicBezTo>
                      <a:pt x="860" y="319"/>
                      <a:pt x="905" y="324"/>
                      <a:pt x="914" y="315"/>
                    </a:cubicBezTo>
                    <a:cubicBezTo>
                      <a:pt x="914" y="315"/>
                      <a:pt x="891" y="286"/>
                      <a:pt x="896" y="249"/>
                    </a:cubicBezTo>
                    <a:cubicBezTo>
                      <a:pt x="901" y="212"/>
                      <a:pt x="928" y="208"/>
                      <a:pt x="950" y="208"/>
                    </a:cubicBezTo>
                    <a:cubicBezTo>
                      <a:pt x="968" y="208"/>
                      <a:pt x="970" y="206"/>
                      <a:pt x="980" y="209"/>
                    </a:cubicBezTo>
                    <a:cubicBezTo>
                      <a:pt x="980" y="183"/>
                      <a:pt x="980" y="183"/>
                      <a:pt x="980" y="183"/>
                    </a:cubicBezTo>
                    <a:cubicBezTo>
                      <a:pt x="968" y="177"/>
                      <a:pt x="935" y="172"/>
                      <a:pt x="924" y="167"/>
                    </a:cubicBezTo>
                    <a:cubicBezTo>
                      <a:pt x="887" y="151"/>
                      <a:pt x="859" y="155"/>
                      <a:pt x="870" y="103"/>
                    </a:cubicBezTo>
                    <a:cubicBezTo>
                      <a:pt x="878" y="63"/>
                      <a:pt x="943" y="59"/>
                      <a:pt x="979" y="59"/>
                    </a:cubicBezTo>
                    <a:cubicBezTo>
                      <a:pt x="980" y="60"/>
                      <a:pt x="980" y="60"/>
                      <a:pt x="980" y="60"/>
                    </a:cubicBezTo>
                    <a:cubicBezTo>
                      <a:pt x="980" y="12"/>
                      <a:pt x="980" y="12"/>
                      <a:pt x="980" y="12"/>
                    </a:cubicBezTo>
                    <a:cubicBezTo>
                      <a:pt x="979" y="11"/>
                      <a:pt x="979" y="11"/>
                      <a:pt x="979" y="11"/>
                    </a:cubicBezTo>
                    <a:cubicBezTo>
                      <a:pt x="979" y="11"/>
                      <a:pt x="970" y="17"/>
                      <a:pt x="946" y="21"/>
                    </a:cubicBezTo>
                    <a:cubicBezTo>
                      <a:pt x="937" y="24"/>
                      <a:pt x="929" y="23"/>
                      <a:pt x="924" y="23"/>
                    </a:cubicBezTo>
                    <a:cubicBezTo>
                      <a:pt x="903" y="22"/>
                      <a:pt x="887" y="17"/>
                      <a:pt x="868" y="7"/>
                    </a:cubicBezTo>
                    <a:cubicBezTo>
                      <a:pt x="865" y="5"/>
                      <a:pt x="863" y="4"/>
                      <a:pt x="861" y="2"/>
                    </a:cubicBezTo>
                    <a:cubicBezTo>
                      <a:pt x="856" y="1"/>
                      <a:pt x="856" y="1"/>
                      <a:pt x="856" y="1"/>
                    </a:cubicBezTo>
                    <a:cubicBezTo>
                      <a:pt x="738" y="1"/>
                      <a:pt x="738" y="1"/>
                      <a:pt x="738" y="1"/>
                    </a:cubicBezTo>
                    <a:cubicBezTo>
                      <a:pt x="736" y="2"/>
                      <a:pt x="736" y="2"/>
                      <a:pt x="736" y="2"/>
                    </a:cubicBezTo>
                    <a:cubicBezTo>
                      <a:pt x="728" y="13"/>
                      <a:pt x="682" y="38"/>
                      <a:pt x="655" y="38"/>
                    </a:cubicBezTo>
                    <a:cubicBezTo>
                      <a:pt x="628" y="38"/>
                      <a:pt x="594" y="0"/>
                      <a:pt x="556" y="2"/>
                    </a:cubicBezTo>
                    <a:cubicBezTo>
                      <a:pt x="556" y="2"/>
                      <a:pt x="556" y="1"/>
                      <a:pt x="556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3" y="5"/>
                      <a:pt x="539" y="12"/>
                      <a:pt x="526" y="17"/>
                    </a:cubicBezTo>
                    <a:cubicBezTo>
                      <a:pt x="511" y="22"/>
                      <a:pt x="501" y="5"/>
                      <a:pt x="499" y="1"/>
                    </a:cubicBezTo>
                    <a:cubicBezTo>
                      <a:pt x="422" y="1"/>
                      <a:pt x="422" y="1"/>
                      <a:pt x="422" y="1"/>
                    </a:cubicBezTo>
                    <a:cubicBezTo>
                      <a:pt x="421" y="4"/>
                      <a:pt x="416" y="30"/>
                      <a:pt x="405" y="40"/>
                    </a:cubicBezTo>
                    <a:cubicBezTo>
                      <a:pt x="398" y="52"/>
                      <a:pt x="369" y="47"/>
                      <a:pt x="358" y="47"/>
                    </a:cubicBezTo>
                    <a:cubicBezTo>
                      <a:pt x="341" y="47"/>
                      <a:pt x="325" y="48"/>
                      <a:pt x="311" y="43"/>
                    </a:cubicBezTo>
                    <a:cubicBezTo>
                      <a:pt x="296" y="38"/>
                      <a:pt x="294" y="35"/>
                      <a:pt x="289" y="22"/>
                    </a:cubicBezTo>
                    <a:cubicBezTo>
                      <a:pt x="285" y="14"/>
                      <a:pt x="283" y="8"/>
                      <a:pt x="280" y="1"/>
                    </a:cubicBezTo>
                    <a:cubicBezTo>
                      <a:pt x="247" y="1"/>
                      <a:pt x="247" y="1"/>
                      <a:pt x="247" y="1"/>
                    </a:cubicBezTo>
                    <a:cubicBezTo>
                      <a:pt x="250" y="8"/>
                      <a:pt x="258" y="23"/>
                      <a:pt x="264" y="43"/>
                    </a:cubicBezTo>
                    <a:cubicBezTo>
                      <a:pt x="265" y="54"/>
                      <a:pt x="261" y="66"/>
                      <a:pt x="261" y="76"/>
                    </a:cubicBezTo>
                    <a:cubicBezTo>
                      <a:pt x="259" y="90"/>
                      <a:pt x="260" y="105"/>
                      <a:pt x="257" y="119"/>
                    </a:cubicBezTo>
                    <a:cubicBezTo>
                      <a:pt x="251" y="147"/>
                      <a:pt x="241" y="166"/>
                      <a:pt x="218" y="182"/>
                    </a:cubicBezTo>
                    <a:cubicBezTo>
                      <a:pt x="196" y="197"/>
                      <a:pt x="172" y="206"/>
                      <a:pt x="146" y="210"/>
                    </a:cubicBezTo>
                    <a:cubicBezTo>
                      <a:pt x="123" y="214"/>
                      <a:pt x="99" y="213"/>
                      <a:pt x="78" y="201"/>
                    </a:cubicBezTo>
                    <a:cubicBezTo>
                      <a:pt x="56" y="188"/>
                      <a:pt x="56" y="167"/>
                      <a:pt x="51" y="145"/>
                    </a:cubicBezTo>
                    <a:cubicBezTo>
                      <a:pt x="41" y="98"/>
                      <a:pt x="46" y="53"/>
                      <a:pt x="54" y="7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731"/>
                      <a:pt x="0" y="731"/>
                      <a:pt x="0" y="731"/>
                    </a:cubicBezTo>
                    <a:cubicBezTo>
                      <a:pt x="48" y="749"/>
                      <a:pt x="134" y="761"/>
                      <a:pt x="142" y="826"/>
                    </a:cubicBezTo>
                    <a:cubicBezTo>
                      <a:pt x="143" y="830"/>
                      <a:pt x="143" y="833"/>
                      <a:pt x="144" y="837"/>
                    </a:cubicBezTo>
                    <a:cubicBezTo>
                      <a:pt x="148" y="862"/>
                      <a:pt x="145" y="888"/>
                      <a:pt x="145" y="892"/>
                    </a:cubicBezTo>
                    <a:cubicBezTo>
                      <a:pt x="256" y="892"/>
                      <a:pt x="256" y="892"/>
                      <a:pt x="256" y="892"/>
                    </a:cubicBezTo>
                    <a:cubicBezTo>
                      <a:pt x="247" y="849"/>
                      <a:pt x="257" y="814"/>
                      <a:pt x="262" y="794"/>
                    </a:cubicBezTo>
                    <a:cubicBezTo>
                      <a:pt x="276" y="760"/>
                      <a:pt x="292" y="735"/>
                      <a:pt x="338" y="727"/>
                    </a:cubicBezTo>
                    <a:cubicBezTo>
                      <a:pt x="376" y="720"/>
                      <a:pt x="420" y="717"/>
                      <a:pt x="460" y="716"/>
                    </a:cubicBezTo>
                    <a:cubicBezTo>
                      <a:pt x="494" y="715"/>
                      <a:pt x="540" y="708"/>
                      <a:pt x="569" y="728"/>
                    </a:cubicBezTo>
                    <a:cubicBezTo>
                      <a:pt x="594" y="745"/>
                      <a:pt x="607" y="788"/>
                      <a:pt x="618" y="813"/>
                    </a:cubicBezTo>
                    <a:cubicBezTo>
                      <a:pt x="630" y="840"/>
                      <a:pt x="656" y="864"/>
                      <a:pt x="624" y="892"/>
                    </a:cubicBezTo>
                    <a:cubicBezTo>
                      <a:pt x="625" y="892"/>
                      <a:pt x="625" y="892"/>
                      <a:pt x="625" y="892"/>
                    </a:cubicBezTo>
                    <a:cubicBezTo>
                      <a:pt x="980" y="892"/>
                      <a:pt x="980" y="892"/>
                      <a:pt x="980" y="892"/>
                    </a:cubicBezTo>
                    <a:lnTo>
                      <a:pt x="980" y="540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6" name="Freeform 6">
                <a:extLst>
                  <a:ext uri="{FF2B5EF4-FFF2-40B4-BE49-F238E27FC236}">
                    <a16:creationId xmlns:a16="http://schemas.microsoft.com/office/drawing/2014/main" id="{5999582C-3681-4CDC-86E7-E0EDF5313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597"/>
                <a:ext cx="120" cy="255"/>
              </a:xfrm>
              <a:custGeom>
                <a:avLst/>
                <a:gdLst>
                  <a:gd name="T0" fmla="*/ 229 w 63"/>
                  <a:gd name="T1" fmla="*/ 684 h 133"/>
                  <a:gd name="T2" fmla="*/ 0 w 63"/>
                  <a:gd name="T3" fmla="*/ 893 h 133"/>
                  <a:gd name="T4" fmla="*/ 173 w 63"/>
                  <a:gd name="T5" fmla="*/ 909 h 133"/>
                  <a:gd name="T6" fmla="*/ 360 w 63"/>
                  <a:gd name="T7" fmla="*/ 721 h 133"/>
                  <a:gd name="T8" fmla="*/ 381 w 63"/>
                  <a:gd name="T9" fmla="*/ 284 h 133"/>
                  <a:gd name="T10" fmla="*/ 366 w 63"/>
                  <a:gd name="T11" fmla="*/ 121 h 133"/>
                  <a:gd name="T12" fmla="*/ 305 w 63"/>
                  <a:gd name="T13" fmla="*/ 44 h 133"/>
                  <a:gd name="T14" fmla="*/ 253 w 63"/>
                  <a:gd name="T15" fmla="*/ 240 h 133"/>
                  <a:gd name="T16" fmla="*/ 276 w 63"/>
                  <a:gd name="T17" fmla="*/ 337 h 133"/>
                  <a:gd name="T18" fmla="*/ 269 w 63"/>
                  <a:gd name="T19" fmla="*/ 445 h 1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133">
                    <a:moveTo>
                      <a:pt x="33" y="97"/>
                    </a:moveTo>
                    <a:cubicBezTo>
                      <a:pt x="27" y="109"/>
                      <a:pt x="15" y="125"/>
                      <a:pt x="0" y="127"/>
                    </a:cubicBezTo>
                    <a:cubicBezTo>
                      <a:pt x="10" y="126"/>
                      <a:pt x="16" y="133"/>
                      <a:pt x="25" y="129"/>
                    </a:cubicBezTo>
                    <a:cubicBezTo>
                      <a:pt x="35" y="125"/>
                      <a:pt x="47" y="111"/>
                      <a:pt x="52" y="102"/>
                    </a:cubicBezTo>
                    <a:cubicBezTo>
                      <a:pt x="63" y="83"/>
                      <a:pt x="58" y="61"/>
                      <a:pt x="55" y="40"/>
                    </a:cubicBezTo>
                    <a:cubicBezTo>
                      <a:pt x="54" y="33"/>
                      <a:pt x="52" y="25"/>
                      <a:pt x="53" y="17"/>
                    </a:cubicBezTo>
                    <a:cubicBezTo>
                      <a:pt x="54" y="13"/>
                      <a:pt x="53" y="0"/>
                      <a:pt x="44" y="6"/>
                    </a:cubicBezTo>
                    <a:cubicBezTo>
                      <a:pt x="39" y="9"/>
                      <a:pt x="37" y="29"/>
                      <a:pt x="37" y="34"/>
                    </a:cubicBezTo>
                    <a:cubicBezTo>
                      <a:pt x="37" y="39"/>
                      <a:pt x="40" y="43"/>
                      <a:pt x="40" y="48"/>
                    </a:cubicBezTo>
                    <a:cubicBezTo>
                      <a:pt x="41" y="53"/>
                      <a:pt x="39" y="58"/>
                      <a:pt x="39" y="63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7" name="Freeform 7">
                <a:extLst>
                  <a:ext uri="{FF2B5EF4-FFF2-40B4-BE49-F238E27FC236}">
                    <a16:creationId xmlns:a16="http://schemas.microsoft.com/office/drawing/2014/main" id="{BC9FA9D9-084A-4E76-BD1C-78D3DE182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385"/>
                <a:ext cx="502" cy="428"/>
              </a:xfrm>
              <a:custGeom>
                <a:avLst/>
                <a:gdLst>
                  <a:gd name="T0" fmla="*/ 36 w 262"/>
                  <a:gd name="T1" fmla="*/ 369 h 224"/>
                  <a:gd name="T2" fmla="*/ 15 w 262"/>
                  <a:gd name="T3" fmla="*/ 598 h 224"/>
                  <a:gd name="T4" fmla="*/ 140 w 262"/>
                  <a:gd name="T5" fmla="*/ 753 h 224"/>
                  <a:gd name="T6" fmla="*/ 316 w 262"/>
                  <a:gd name="T7" fmla="*/ 1131 h 224"/>
                  <a:gd name="T8" fmla="*/ 345 w 262"/>
                  <a:gd name="T9" fmla="*/ 1347 h 224"/>
                  <a:gd name="T10" fmla="*/ 268 w 262"/>
                  <a:gd name="T11" fmla="*/ 1540 h 224"/>
                  <a:gd name="T12" fmla="*/ 422 w 262"/>
                  <a:gd name="T13" fmla="*/ 1423 h 224"/>
                  <a:gd name="T14" fmla="*/ 445 w 262"/>
                  <a:gd name="T15" fmla="*/ 1194 h 224"/>
                  <a:gd name="T16" fmla="*/ 561 w 262"/>
                  <a:gd name="T17" fmla="*/ 879 h 224"/>
                  <a:gd name="T18" fmla="*/ 669 w 262"/>
                  <a:gd name="T19" fmla="*/ 726 h 224"/>
                  <a:gd name="T20" fmla="*/ 906 w 262"/>
                  <a:gd name="T21" fmla="*/ 650 h 224"/>
                  <a:gd name="T22" fmla="*/ 1198 w 262"/>
                  <a:gd name="T23" fmla="*/ 474 h 224"/>
                  <a:gd name="T24" fmla="*/ 1450 w 262"/>
                  <a:gd name="T25" fmla="*/ 350 h 224"/>
                  <a:gd name="T26" fmla="*/ 1667 w 262"/>
                  <a:gd name="T27" fmla="*/ 201 h 224"/>
                  <a:gd name="T28" fmla="*/ 1751 w 262"/>
                  <a:gd name="T29" fmla="*/ 99 h 224"/>
                  <a:gd name="T30" fmla="*/ 1843 w 262"/>
                  <a:gd name="T31" fmla="*/ 0 h 224"/>
                  <a:gd name="T32" fmla="*/ 1512 w 262"/>
                  <a:gd name="T33" fmla="*/ 161 h 224"/>
                  <a:gd name="T34" fmla="*/ 814 w 262"/>
                  <a:gd name="T35" fmla="*/ 336 h 224"/>
                  <a:gd name="T36" fmla="*/ 245 w 262"/>
                  <a:gd name="T37" fmla="*/ 344 h 224"/>
                  <a:gd name="T38" fmla="*/ 36 w 262"/>
                  <a:gd name="T39" fmla="*/ 336 h 2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2" h="224">
                    <a:moveTo>
                      <a:pt x="5" y="53"/>
                    </a:moveTo>
                    <a:cubicBezTo>
                      <a:pt x="0" y="62"/>
                      <a:pt x="1" y="76"/>
                      <a:pt x="2" y="86"/>
                    </a:cubicBezTo>
                    <a:cubicBezTo>
                      <a:pt x="3" y="98"/>
                      <a:pt x="11" y="103"/>
                      <a:pt x="20" y="108"/>
                    </a:cubicBezTo>
                    <a:cubicBezTo>
                      <a:pt x="41" y="120"/>
                      <a:pt x="40" y="142"/>
                      <a:pt x="45" y="162"/>
                    </a:cubicBezTo>
                    <a:cubicBezTo>
                      <a:pt x="48" y="172"/>
                      <a:pt x="50" y="182"/>
                      <a:pt x="49" y="193"/>
                    </a:cubicBezTo>
                    <a:cubicBezTo>
                      <a:pt x="49" y="205"/>
                      <a:pt x="43" y="210"/>
                      <a:pt x="38" y="221"/>
                    </a:cubicBezTo>
                    <a:cubicBezTo>
                      <a:pt x="46" y="224"/>
                      <a:pt x="57" y="211"/>
                      <a:pt x="60" y="204"/>
                    </a:cubicBezTo>
                    <a:cubicBezTo>
                      <a:pt x="63" y="194"/>
                      <a:pt x="64" y="182"/>
                      <a:pt x="63" y="171"/>
                    </a:cubicBezTo>
                    <a:cubicBezTo>
                      <a:pt x="63" y="160"/>
                      <a:pt x="57" y="114"/>
                      <a:pt x="80" y="126"/>
                    </a:cubicBezTo>
                    <a:cubicBezTo>
                      <a:pt x="79" y="112"/>
                      <a:pt x="80" y="108"/>
                      <a:pt x="95" y="104"/>
                    </a:cubicBezTo>
                    <a:cubicBezTo>
                      <a:pt x="106" y="101"/>
                      <a:pt x="118" y="98"/>
                      <a:pt x="129" y="93"/>
                    </a:cubicBezTo>
                    <a:cubicBezTo>
                      <a:pt x="144" y="86"/>
                      <a:pt x="156" y="76"/>
                      <a:pt x="170" y="68"/>
                    </a:cubicBezTo>
                    <a:cubicBezTo>
                      <a:pt x="182" y="61"/>
                      <a:pt x="194" y="56"/>
                      <a:pt x="206" y="50"/>
                    </a:cubicBezTo>
                    <a:cubicBezTo>
                      <a:pt x="217" y="44"/>
                      <a:pt x="228" y="38"/>
                      <a:pt x="237" y="29"/>
                    </a:cubicBezTo>
                    <a:cubicBezTo>
                      <a:pt x="241" y="24"/>
                      <a:pt x="245" y="18"/>
                      <a:pt x="249" y="14"/>
                    </a:cubicBezTo>
                    <a:cubicBezTo>
                      <a:pt x="253" y="9"/>
                      <a:pt x="261" y="6"/>
                      <a:pt x="262" y="0"/>
                    </a:cubicBezTo>
                    <a:cubicBezTo>
                      <a:pt x="250" y="12"/>
                      <a:pt x="232" y="18"/>
                      <a:pt x="215" y="23"/>
                    </a:cubicBezTo>
                    <a:cubicBezTo>
                      <a:pt x="182" y="33"/>
                      <a:pt x="150" y="42"/>
                      <a:pt x="116" y="48"/>
                    </a:cubicBezTo>
                    <a:cubicBezTo>
                      <a:pt x="89" y="54"/>
                      <a:pt x="62" y="57"/>
                      <a:pt x="35" y="49"/>
                    </a:cubicBezTo>
                    <a:cubicBezTo>
                      <a:pt x="29" y="47"/>
                      <a:pt x="10" y="41"/>
                      <a:pt x="5" y="4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8" name="Freeform 8">
                <a:extLst>
                  <a:ext uri="{FF2B5EF4-FFF2-40B4-BE49-F238E27FC236}">
                    <a16:creationId xmlns:a16="http://schemas.microsoft.com/office/drawing/2014/main" id="{26F805B9-751A-48A7-83C1-C869164FC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480"/>
                <a:ext cx="199" cy="157"/>
              </a:xfrm>
              <a:custGeom>
                <a:avLst/>
                <a:gdLst>
                  <a:gd name="T0" fmla="*/ 729 w 104"/>
                  <a:gd name="T1" fmla="*/ 69 h 82"/>
                  <a:gd name="T2" fmla="*/ 293 w 104"/>
                  <a:gd name="T3" fmla="*/ 260 h 82"/>
                  <a:gd name="T4" fmla="*/ 300 w 104"/>
                  <a:gd name="T5" fmla="*/ 576 h 82"/>
                  <a:gd name="T6" fmla="*/ 209 w 104"/>
                  <a:gd name="T7" fmla="*/ 400 h 82"/>
                  <a:gd name="T8" fmla="*/ 132 w 104"/>
                  <a:gd name="T9" fmla="*/ 360 h 82"/>
                  <a:gd name="T10" fmla="*/ 48 w 104"/>
                  <a:gd name="T11" fmla="*/ 276 h 82"/>
                  <a:gd name="T12" fmla="*/ 29 w 104"/>
                  <a:gd name="T13" fmla="*/ 63 h 82"/>
                  <a:gd name="T14" fmla="*/ 84 w 104"/>
                  <a:gd name="T15" fmla="*/ 8 h 82"/>
                  <a:gd name="T16" fmla="*/ 191 w 104"/>
                  <a:gd name="T17" fmla="*/ 0 h 82"/>
                  <a:gd name="T18" fmla="*/ 308 w 104"/>
                  <a:gd name="T19" fmla="*/ 15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82">
                    <a:moveTo>
                      <a:pt x="104" y="10"/>
                    </a:moveTo>
                    <a:cubicBezTo>
                      <a:pt x="91" y="15"/>
                      <a:pt x="42" y="20"/>
                      <a:pt x="42" y="37"/>
                    </a:cubicBezTo>
                    <a:cubicBezTo>
                      <a:pt x="42" y="54"/>
                      <a:pt x="40" y="66"/>
                      <a:pt x="43" y="82"/>
                    </a:cubicBezTo>
                    <a:cubicBezTo>
                      <a:pt x="39" y="73"/>
                      <a:pt x="40" y="63"/>
                      <a:pt x="30" y="57"/>
                    </a:cubicBezTo>
                    <a:cubicBezTo>
                      <a:pt x="27" y="54"/>
                      <a:pt x="23" y="54"/>
                      <a:pt x="19" y="51"/>
                    </a:cubicBezTo>
                    <a:cubicBezTo>
                      <a:pt x="16" y="47"/>
                      <a:pt x="11" y="43"/>
                      <a:pt x="7" y="39"/>
                    </a:cubicBezTo>
                    <a:cubicBezTo>
                      <a:pt x="0" y="32"/>
                      <a:pt x="2" y="19"/>
                      <a:pt x="4" y="9"/>
                    </a:cubicBezTo>
                    <a:cubicBezTo>
                      <a:pt x="5" y="2"/>
                      <a:pt x="5" y="2"/>
                      <a:pt x="12" y="1"/>
                    </a:cubicBezTo>
                    <a:cubicBezTo>
                      <a:pt x="17" y="0"/>
                      <a:pt x="23" y="0"/>
                      <a:pt x="27" y="0"/>
                    </a:cubicBezTo>
                    <a:cubicBezTo>
                      <a:pt x="31" y="0"/>
                      <a:pt x="41" y="0"/>
                      <a:pt x="44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9" name="Freeform 9">
                <a:extLst>
                  <a:ext uri="{FF2B5EF4-FFF2-40B4-BE49-F238E27FC236}">
                    <a16:creationId xmlns:a16="http://schemas.microsoft.com/office/drawing/2014/main" id="{479DFFA4-D774-44E9-8831-C254F973E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1982"/>
                <a:ext cx="507" cy="206"/>
              </a:xfrm>
              <a:custGeom>
                <a:avLst/>
                <a:gdLst>
                  <a:gd name="T0" fmla="*/ 1402 w 265"/>
                  <a:gd name="T1" fmla="*/ 0 h 108"/>
                  <a:gd name="T2" fmla="*/ 1450 w 265"/>
                  <a:gd name="T3" fmla="*/ 0 h 108"/>
                  <a:gd name="T4" fmla="*/ 1787 w 265"/>
                  <a:gd name="T5" fmla="*/ 229 h 108"/>
                  <a:gd name="T6" fmla="*/ 1680 w 265"/>
                  <a:gd name="T7" fmla="*/ 574 h 108"/>
                  <a:gd name="T8" fmla="*/ 874 w 265"/>
                  <a:gd name="T9" fmla="*/ 637 h 108"/>
                  <a:gd name="T10" fmla="*/ 453 w 265"/>
                  <a:gd name="T11" fmla="*/ 589 h 108"/>
                  <a:gd name="T12" fmla="*/ 124 w 265"/>
                  <a:gd name="T13" fmla="*/ 452 h 108"/>
                  <a:gd name="T14" fmla="*/ 0 w 265"/>
                  <a:gd name="T15" fmla="*/ 99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08">
                    <a:moveTo>
                      <a:pt x="200" y="0"/>
                    </a:moveTo>
                    <a:cubicBezTo>
                      <a:pt x="202" y="0"/>
                      <a:pt x="204" y="0"/>
                      <a:pt x="207" y="0"/>
                    </a:cubicBezTo>
                    <a:cubicBezTo>
                      <a:pt x="225" y="1"/>
                      <a:pt x="247" y="17"/>
                      <a:pt x="255" y="33"/>
                    </a:cubicBezTo>
                    <a:cubicBezTo>
                      <a:pt x="265" y="53"/>
                      <a:pt x="256" y="70"/>
                      <a:pt x="240" y="83"/>
                    </a:cubicBezTo>
                    <a:cubicBezTo>
                      <a:pt x="209" y="108"/>
                      <a:pt x="161" y="100"/>
                      <a:pt x="125" y="92"/>
                    </a:cubicBezTo>
                    <a:cubicBezTo>
                      <a:pt x="106" y="88"/>
                      <a:pt x="86" y="86"/>
                      <a:pt x="65" y="85"/>
                    </a:cubicBezTo>
                    <a:cubicBezTo>
                      <a:pt x="42" y="83"/>
                      <a:pt x="30" y="88"/>
                      <a:pt x="18" y="65"/>
                    </a:cubicBezTo>
                    <a:cubicBezTo>
                      <a:pt x="12" y="52"/>
                      <a:pt x="4" y="32"/>
                      <a:pt x="0" y="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0" name="Freeform 10">
                <a:extLst>
                  <a:ext uri="{FF2B5EF4-FFF2-40B4-BE49-F238E27FC236}">
                    <a16:creationId xmlns:a16="http://schemas.microsoft.com/office/drawing/2014/main" id="{D5EF755C-D619-4FC6-90F8-272FCA1B4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82"/>
                <a:ext cx="279" cy="235"/>
              </a:xfrm>
              <a:custGeom>
                <a:avLst/>
                <a:gdLst>
                  <a:gd name="T0" fmla="*/ 132 w 146"/>
                  <a:gd name="T1" fmla="*/ 665 h 123"/>
                  <a:gd name="T2" fmla="*/ 829 w 146"/>
                  <a:gd name="T3" fmla="*/ 818 h 123"/>
                  <a:gd name="T4" fmla="*/ 990 w 146"/>
                  <a:gd name="T5" fmla="*/ 321 h 123"/>
                  <a:gd name="T6" fmla="*/ 537 w 146"/>
                  <a:gd name="T7" fmla="*/ 76 h 123"/>
                  <a:gd name="T8" fmla="*/ 145 w 146"/>
                  <a:gd name="T9" fmla="*/ 61 h 123"/>
                  <a:gd name="T10" fmla="*/ 40 w 146"/>
                  <a:gd name="T11" fmla="*/ 321 h 123"/>
                  <a:gd name="T12" fmla="*/ 124 w 146"/>
                  <a:gd name="T13" fmla="*/ 66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23">
                    <a:moveTo>
                      <a:pt x="19" y="95"/>
                    </a:moveTo>
                    <a:cubicBezTo>
                      <a:pt x="48" y="94"/>
                      <a:pt x="103" y="123"/>
                      <a:pt x="119" y="117"/>
                    </a:cubicBezTo>
                    <a:cubicBezTo>
                      <a:pt x="139" y="99"/>
                      <a:pt x="137" y="61"/>
                      <a:pt x="142" y="46"/>
                    </a:cubicBezTo>
                    <a:cubicBezTo>
                      <a:pt x="146" y="33"/>
                      <a:pt x="96" y="13"/>
                      <a:pt x="77" y="11"/>
                    </a:cubicBezTo>
                    <a:cubicBezTo>
                      <a:pt x="57" y="9"/>
                      <a:pt x="39" y="0"/>
                      <a:pt x="21" y="9"/>
                    </a:cubicBezTo>
                    <a:cubicBezTo>
                      <a:pt x="0" y="20"/>
                      <a:pt x="5" y="26"/>
                      <a:pt x="6" y="46"/>
                    </a:cubicBezTo>
                    <a:cubicBezTo>
                      <a:pt x="7" y="61"/>
                      <a:pt x="12" y="79"/>
                      <a:pt x="18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1" name="Freeform 11">
                <a:extLst>
                  <a:ext uri="{FF2B5EF4-FFF2-40B4-BE49-F238E27FC236}">
                    <a16:creationId xmlns:a16="http://schemas.microsoft.com/office/drawing/2014/main" id="{4D46A252-C0DA-41DB-99F3-CB46C0F5C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498"/>
                <a:ext cx="396" cy="334"/>
              </a:xfrm>
              <a:custGeom>
                <a:avLst/>
                <a:gdLst>
                  <a:gd name="T0" fmla="*/ 1419 w 207"/>
                  <a:gd name="T1" fmla="*/ 813 h 175"/>
                  <a:gd name="T2" fmla="*/ 1442 w 207"/>
                  <a:gd name="T3" fmla="*/ 300 h 175"/>
                  <a:gd name="T4" fmla="*/ 1203 w 207"/>
                  <a:gd name="T5" fmla="*/ 21 h 175"/>
                  <a:gd name="T6" fmla="*/ 790 w 207"/>
                  <a:gd name="T7" fmla="*/ 132 h 175"/>
                  <a:gd name="T8" fmla="*/ 321 w 207"/>
                  <a:gd name="T9" fmla="*/ 336 h 175"/>
                  <a:gd name="T10" fmla="*/ 253 w 207"/>
                  <a:gd name="T11" fmla="*/ 1023 h 175"/>
                  <a:gd name="T12" fmla="*/ 568 w 207"/>
                  <a:gd name="T13" fmla="*/ 1210 h 175"/>
                  <a:gd name="T14" fmla="*/ 777 w 207"/>
                  <a:gd name="T15" fmla="*/ 1202 h 175"/>
                  <a:gd name="T16" fmla="*/ 834 w 207"/>
                  <a:gd name="T17" fmla="*/ 1187 h 175"/>
                  <a:gd name="T18" fmla="*/ 1226 w 207"/>
                  <a:gd name="T19" fmla="*/ 1147 h 175"/>
                  <a:gd name="T20" fmla="*/ 1419 w 207"/>
                  <a:gd name="T21" fmla="*/ 813 h 1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" h="175">
                    <a:moveTo>
                      <a:pt x="203" y="117"/>
                    </a:moveTo>
                    <a:cubicBezTo>
                      <a:pt x="206" y="93"/>
                      <a:pt x="207" y="67"/>
                      <a:pt x="206" y="43"/>
                    </a:cubicBezTo>
                    <a:cubicBezTo>
                      <a:pt x="206" y="20"/>
                      <a:pt x="195" y="6"/>
                      <a:pt x="172" y="3"/>
                    </a:cubicBezTo>
                    <a:cubicBezTo>
                      <a:pt x="152" y="0"/>
                      <a:pt x="131" y="11"/>
                      <a:pt x="113" y="19"/>
                    </a:cubicBezTo>
                    <a:cubicBezTo>
                      <a:pt x="90" y="28"/>
                      <a:pt x="67" y="37"/>
                      <a:pt x="46" y="48"/>
                    </a:cubicBezTo>
                    <a:cubicBezTo>
                      <a:pt x="0" y="70"/>
                      <a:pt x="3" y="113"/>
                      <a:pt x="36" y="147"/>
                    </a:cubicBezTo>
                    <a:cubicBezTo>
                      <a:pt x="52" y="163"/>
                      <a:pt x="56" y="173"/>
                      <a:pt x="81" y="174"/>
                    </a:cubicBezTo>
                    <a:cubicBezTo>
                      <a:pt x="91" y="175"/>
                      <a:pt x="102" y="175"/>
                      <a:pt x="111" y="173"/>
                    </a:cubicBezTo>
                    <a:cubicBezTo>
                      <a:pt x="115" y="173"/>
                      <a:pt x="117" y="172"/>
                      <a:pt x="119" y="171"/>
                    </a:cubicBezTo>
                    <a:cubicBezTo>
                      <a:pt x="134" y="166"/>
                      <a:pt x="155" y="175"/>
                      <a:pt x="175" y="165"/>
                    </a:cubicBezTo>
                    <a:cubicBezTo>
                      <a:pt x="195" y="155"/>
                      <a:pt x="200" y="141"/>
                      <a:pt x="203" y="1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2" name="Freeform 12">
                <a:extLst>
                  <a:ext uri="{FF2B5EF4-FFF2-40B4-BE49-F238E27FC236}">
                    <a16:creationId xmlns:a16="http://schemas.microsoft.com/office/drawing/2014/main" id="{31ADE3FE-82C9-40FE-8D13-D5DC19E11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826"/>
                <a:ext cx="215" cy="324"/>
              </a:xfrm>
              <a:custGeom>
                <a:avLst/>
                <a:gdLst>
                  <a:gd name="T0" fmla="*/ 432 w 112"/>
                  <a:gd name="T1" fmla="*/ 0 h 169"/>
                  <a:gd name="T2" fmla="*/ 155 w 112"/>
                  <a:gd name="T3" fmla="*/ 368 h 169"/>
                  <a:gd name="T4" fmla="*/ 69 w 112"/>
                  <a:gd name="T5" fmla="*/ 1070 h 169"/>
                  <a:gd name="T6" fmla="*/ 269 w 112"/>
                  <a:gd name="T7" fmla="*/ 1162 h 169"/>
                  <a:gd name="T8" fmla="*/ 630 w 112"/>
                  <a:gd name="T9" fmla="*/ 385 h 169"/>
                  <a:gd name="T10" fmla="*/ 409 w 112"/>
                  <a:gd name="T11" fmla="*/ 8 h 1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69">
                    <a:moveTo>
                      <a:pt x="61" y="0"/>
                    </a:moveTo>
                    <a:cubicBezTo>
                      <a:pt x="37" y="7"/>
                      <a:pt x="29" y="29"/>
                      <a:pt x="22" y="52"/>
                    </a:cubicBezTo>
                    <a:cubicBezTo>
                      <a:pt x="13" y="81"/>
                      <a:pt x="0" y="122"/>
                      <a:pt x="10" y="152"/>
                    </a:cubicBezTo>
                    <a:cubicBezTo>
                      <a:pt x="15" y="169"/>
                      <a:pt x="29" y="165"/>
                      <a:pt x="38" y="165"/>
                    </a:cubicBezTo>
                    <a:cubicBezTo>
                      <a:pt x="63" y="163"/>
                      <a:pt x="75" y="84"/>
                      <a:pt x="89" y="55"/>
                    </a:cubicBezTo>
                    <a:cubicBezTo>
                      <a:pt x="112" y="8"/>
                      <a:pt x="58" y="1"/>
                      <a:pt x="58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3" name="Freeform 13">
                <a:extLst>
                  <a:ext uri="{FF2B5EF4-FFF2-40B4-BE49-F238E27FC236}">
                    <a16:creationId xmlns:a16="http://schemas.microsoft.com/office/drawing/2014/main" id="{CF1C04E0-592D-4862-9E23-009BEFA59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562"/>
                <a:ext cx="455" cy="251"/>
              </a:xfrm>
              <a:custGeom>
                <a:avLst/>
                <a:gdLst>
                  <a:gd name="T0" fmla="*/ 1564 w 238"/>
                  <a:gd name="T1" fmla="*/ 814 h 131"/>
                  <a:gd name="T2" fmla="*/ 1503 w 238"/>
                  <a:gd name="T3" fmla="*/ 169 h 131"/>
                  <a:gd name="T4" fmla="*/ 361 w 238"/>
                  <a:gd name="T5" fmla="*/ 217 h 131"/>
                  <a:gd name="T6" fmla="*/ 29 w 238"/>
                  <a:gd name="T7" fmla="*/ 460 h 131"/>
                  <a:gd name="T8" fmla="*/ 637 w 238"/>
                  <a:gd name="T9" fmla="*/ 782 h 131"/>
                  <a:gd name="T10" fmla="*/ 1311 w 238"/>
                  <a:gd name="T11" fmla="*/ 885 h 131"/>
                  <a:gd name="T12" fmla="*/ 1594 w 238"/>
                  <a:gd name="T13" fmla="*/ 801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131">
                    <a:moveTo>
                      <a:pt x="224" y="116"/>
                    </a:moveTo>
                    <a:cubicBezTo>
                      <a:pt x="227" y="96"/>
                      <a:pt x="238" y="58"/>
                      <a:pt x="215" y="24"/>
                    </a:cubicBezTo>
                    <a:cubicBezTo>
                      <a:pt x="198" y="0"/>
                      <a:pt x="109" y="12"/>
                      <a:pt x="52" y="31"/>
                    </a:cubicBezTo>
                    <a:cubicBezTo>
                      <a:pt x="21" y="42"/>
                      <a:pt x="0" y="54"/>
                      <a:pt x="4" y="65"/>
                    </a:cubicBezTo>
                    <a:cubicBezTo>
                      <a:pt x="18" y="98"/>
                      <a:pt x="60" y="101"/>
                      <a:pt x="91" y="111"/>
                    </a:cubicBezTo>
                    <a:cubicBezTo>
                      <a:pt x="119" y="120"/>
                      <a:pt x="159" y="131"/>
                      <a:pt x="188" y="126"/>
                    </a:cubicBezTo>
                    <a:cubicBezTo>
                      <a:pt x="201" y="123"/>
                      <a:pt x="215" y="120"/>
                      <a:pt x="228" y="1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4" name="Freeform 14">
                <a:extLst>
                  <a:ext uri="{FF2B5EF4-FFF2-40B4-BE49-F238E27FC236}">
                    <a16:creationId xmlns:a16="http://schemas.microsoft.com/office/drawing/2014/main" id="{96BE550D-EDDB-4500-B1E8-0C10649EC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1203"/>
                <a:ext cx="530" cy="297"/>
              </a:xfrm>
              <a:custGeom>
                <a:avLst/>
                <a:gdLst>
                  <a:gd name="T0" fmla="*/ 0 w 277"/>
                  <a:gd name="T1" fmla="*/ 1042 h 155"/>
                  <a:gd name="T2" fmla="*/ 176 w 277"/>
                  <a:gd name="T3" fmla="*/ 638 h 155"/>
                  <a:gd name="T4" fmla="*/ 769 w 277"/>
                  <a:gd name="T5" fmla="*/ 374 h 155"/>
                  <a:gd name="T6" fmla="*/ 1892 w 277"/>
                  <a:gd name="T7" fmla="*/ 514 h 155"/>
                  <a:gd name="T8" fmla="*/ 1443 w 277"/>
                  <a:gd name="T9" fmla="*/ 853 h 155"/>
                  <a:gd name="T10" fmla="*/ 706 w 277"/>
                  <a:gd name="T11" fmla="*/ 1069 h 155"/>
                  <a:gd name="T12" fmla="*/ 0 w 277"/>
                  <a:gd name="T13" fmla="*/ 1029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155">
                    <a:moveTo>
                      <a:pt x="0" y="148"/>
                    </a:moveTo>
                    <a:cubicBezTo>
                      <a:pt x="4" y="127"/>
                      <a:pt x="10" y="106"/>
                      <a:pt x="25" y="91"/>
                    </a:cubicBezTo>
                    <a:cubicBezTo>
                      <a:pt x="45" y="70"/>
                      <a:pt x="82" y="62"/>
                      <a:pt x="110" y="53"/>
                    </a:cubicBezTo>
                    <a:cubicBezTo>
                      <a:pt x="154" y="40"/>
                      <a:pt x="277" y="0"/>
                      <a:pt x="270" y="73"/>
                    </a:cubicBezTo>
                    <a:cubicBezTo>
                      <a:pt x="268" y="101"/>
                      <a:pt x="231" y="111"/>
                      <a:pt x="206" y="121"/>
                    </a:cubicBezTo>
                    <a:cubicBezTo>
                      <a:pt x="174" y="134"/>
                      <a:pt x="136" y="149"/>
                      <a:pt x="101" y="152"/>
                    </a:cubicBezTo>
                    <a:cubicBezTo>
                      <a:pt x="66" y="155"/>
                      <a:pt x="30" y="142"/>
                      <a:pt x="0" y="14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5" name="Freeform 15">
                <a:extLst>
                  <a:ext uri="{FF2B5EF4-FFF2-40B4-BE49-F238E27FC236}">
                    <a16:creationId xmlns:a16="http://schemas.microsoft.com/office/drawing/2014/main" id="{7DEE5A64-BF49-491E-A14B-04C4353CD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1500"/>
                <a:ext cx="281" cy="306"/>
              </a:xfrm>
              <a:custGeom>
                <a:avLst/>
                <a:gdLst>
                  <a:gd name="T0" fmla="*/ 889 w 147"/>
                  <a:gd name="T1" fmla="*/ 1071 h 160"/>
                  <a:gd name="T2" fmla="*/ 935 w 147"/>
                  <a:gd name="T3" fmla="*/ 461 h 160"/>
                  <a:gd name="T4" fmla="*/ 774 w 147"/>
                  <a:gd name="T5" fmla="*/ 153 h 160"/>
                  <a:gd name="T6" fmla="*/ 0 w 147"/>
                  <a:gd name="T7" fmla="*/ 658 h 160"/>
                  <a:gd name="T8" fmla="*/ 252 w 147"/>
                  <a:gd name="T9" fmla="*/ 1035 h 160"/>
                  <a:gd name="T10" fmla="*/ 889 w 147"/>
                  <a:gd name="T11" fmla="*/ 1071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7" h="160">
                    <a:moveTo>
                      <a:pt x="127" y="153"/>
                    </a:moveTo>
                    <a:cubicBezTo>
                      <a:pt x="147" y="129"/>
                      <a:pt x="136" y="84"/>
                      <a:pt x="134" y="66"/>
                    </a:cubicBezTo>
                    <a:cubicBezTo>
                      <a:pt x="132" y="48"/>
                      <a:pt x="130" y="35"/>
                      <a:pt x="111" y="22"/>
                    </a:cubicBezTo>
                    <a:cubicBezTo>
                      <a:pt x="78" y="0"/>
                      <a:pt x="14" y="70"/>
                      <a:pt x="0" y="94"/>
                    </a:cubicBezTo>
                    <a:cubicBezTo>
                      <a:pt x="0" y="107"/>
                      <a:pt x="13" y="136"/>
                      <a:pt x="36" y="148"/>
                    </a:cubicBezTo>
                    <a:cubicBezTo>
                      <a:pt x="59" y="160"/>
                      <a:pt x="109" y="157"/>
                      <a:pt x="127" y="15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6" name="Freeform 16">
                <a:extLst>
                  <a:ext uri="{FF2B5EF4-FFF2-40B4-BE49-F238E27FC236}">
                    <a16:creationId xmlns:a16="http://schemas.microsoft.com/office/drawing/2014/main" id="{A3BF1063-3818-4800-A700-6A5DF30CD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972"/>
                <a:ext cx="293" cy="352"/>
              </a:xfrm>
              <a:custGeom>
                <a:avLst/>
                <a:gdLst>
                  <a:gd name="T0" fmla="*/ 1074 w 153"/>
                  <a:gd name="T1" fmla="*/ 1203 h 184"/>
                  <a:gd name="T2" fmla="*/ 1034 w 153"/>
                  <a:gd name="T3" fmla="*/ 1002 h 184"/>
                  <a:gd name="T4" fmla="*/ 1005 w 153"/>
                  <a:gd name="T5" fmla="*/ 524 h 184"/>
                  <a:gd name="T6" fmla="*/ 921 w 153"/>
                  <a:gd name="T7" fmla="*/ 113 h 184"/>
                  <a:gd name="T8" fmla="*/ 385 w 153"/>
                  <a:gd name="T9" fmla="*/ 224 h 184"/>
                  <a:gd name="T10" fmla="*/ 84 w 153"/>
                  <a:gd name="T11" fmla="*/ 377 h 184"/>
                  <a:gd name="T12" fmla="*/ 36 w 153"/>
                  <a:gd name="T13" fmla="*/ 729 h 184"/>
                  <a:gd name="T14" fmla="*/ 176 w 153"/>
                  <a:gd name="T15" fmla="*/ 1022 h 184"/>
                  <a:gd name="T16" fmla="*/ 1067 w 153"/>
                  <a:gd name="T17" fmla="*/ 1182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84">
                    <a:moveTo>
                      <a:pt x="153" y="172"/>
                    </a:moveTo>
                    <a:cubicBezTo>
                      <a:pt x="151" y="163"/>
                      <a:pt x="148" y="153"/>
                      <a:pt x="147" y="143"/>
                    </a:cubicBezTo>
                    <a:cubicBezTo>
                      <a:pt x="144" y="120"/>
                      <a:pt x="143" y="97"/>
                      <a:pt x="143" y="75"/>
                    </a:cubicBezTo>
                    <a:cubicBezTo>
                      <a:pt x="143" y="52"/>
                      <a:pt x="152" y="32"/>
                      <a:pt x="131" y="16"/>
                    </a:cubicBezTo>
                    <a:cubicBezTo>
                      <a:pt x="109" y="0"/>
                      <a:pt x="71" y="22"/>
                      <a:pt x="55" y="32"/>
                    </a:cubicBezTo>
                    <a:cubicBezTo>
                      <a:pt x="41" y="41"/>
                      <a:pt x="20" y="41"/>
                      <a:pt x="12" y="54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8" y="112"/>
                      <a:pt x="23" y="137"/>
                      <a:pt x="25" y="146"/>
                    </a:cubicBezTo>
                    <a:cubicBezTo>
                      <a:pt x="36" y="184"/>
                      <a:pt x="104" y="177"/>
                      <a:pt x="152" y="169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7" name="Freeform 17">
                <a:extLst>
                  <a:ext uri="{FF2B5EF4-FFF2-40B4-BE49-F238E27FC236}">
                    <a16:creationId xmlns:a16="http://schemas.microsoft.com/office/drawing/2014/main" id="{79227B0E-2048-445C-A9DA-11AB817B9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847"/>
                <a:ext cx="393" cy="356"/>
              </a:xfrm>
              <a:custGeom>
                <a:avLst/>
                <a:gdLst>
                  <a:gd name="T0" fmla="*/ 217 w 205"/>
                  <a:gd name="T1" fmla="*/ 1135 h 186"/>
                  <a:gd name="T2" fmla="*/ 909 w 205"/>
                  <a:gd name="T3" fmla="*/ 1263 h 186"/>
                  <a:gd name="T4" fmla="*/ 1298 w 205"/>
                  <a:gd name="T5" fmla="*/ 1183 h 186"/>
                  <a:gd name="T6" fmla="*/ 1315 w 205"/>
                  <a:gd name="T7" fmla="*/ 597 h 186"/>
                  <a:gd name="T8" fmla="*/ 1085 w 205"/>
                  <a:gd name="T9" fmla="*/ 245 h 186"/>
                  <a:gd name="T10" fmla="*/ 725 w 205"/>
                  <a:gd name="T11" fmla="*/ 161 h 186"/>
                  <a:gd name="T12" fmla="*/ 324 w 205"/>
                  <a:gd name="T13" fmla="*/ 0 h 186"/>
                  <a:gd name="T14" fmla="*/ 29 w 205"/>
                  <a:gd name="T15" fmla="*/ 590 h 186"/>
                  <a:gd name="T16" fmla="*/ 217 w 205"/>
                  <a:gd name="T17" fmla="*/ 1135 h 1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5" h="186">
                    <a:moveTo>
                      <a:pt x="31" y="162"/>
                    </a:moveTo>
                    <a:cubicBezTo>
                      <a:pt x="57" y="182"/>
                      <a:pt x="109" y="174"/>
                      <a:pt x="129" y="180"/>
                    </a:cubicBezTo>
                    <a:cubicBezTo>
                      <a:pt x="148" y="184"/>
                      <a:pt x="171" y="186"/>
                      <a:pt x="184" y="169"/>
                    </a:cubicBezTo>
                    <a:cubicBezTo>
                      <a:pt x="205" y="139"/>
                      <a:pt x="190" y="117"/>
                      <a:pt x="187" y="85"/>
                    </a:cubicBezTo>
                    <a:cubicBezTo>
                      <a:pt x="182" y="53"/>
                      <a:pt x="175" y="43"/>
                      <a:pt x="154" y="35"/>
                    </a:cubicBezTo>
                    <a:cubicBezTo>
                      <a:pt x="133" y="27"/>
                      <a:pt x="128" y="30"/>
                      <a:pt x="103" y="23"/>
                    </a:cubicBezTo>
                    <a:cubicBezTo>
                      <a:pt x="78" y="16"/>
                      <a:pt x="54" y="3"/>
                      <a:pt x="46" y="0"/>
                    </a:cubicBezTo>
                    <a:cubicBezTo>
                      <a:pt x="37" y="6"/>
                      <a:pt x="8" y="56"/>
                      <a:pt x="4" y="84"/>
                    </a:cubicBezTo>
                    <a:cubicBezTo>
                      <a:pt x="0" y="112"/>
                      <a:pt x="1" y="143"/>
                      <a:pt x="31" y="162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8" name="Freeform 18">
                <a:extLst>
                  <a:ext uri="{FF2B5EF4-FFF2-40B4-BE49-F238E27FC236}">
                    <a16:creationId xmlns:a16="http://schemas.microsoft.com/office/drawing/2014/main" id="{BB2AF750-00E5-4C79-B909-2C6EC5B48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549"/>
                <a:ext cx="126" cy="289"/>
              </a:xfrm>
              <a:custGeom>
                <a:avLst/>
                <a:gdLst>
                  <a:gd name="T0" fmla="*/ 368 w 66"/>
                  <a:gd name="T1" fmla="*/ 490 h 151"/>
                  <a:gd name="T2" fmla="*/ 0 w 66"/>
                  <a:gd name="T3" fmla="*/ 191 h 151"/>
                  <a:gd name="T4" fmla="*/ 21 w 66"/>
                  <a:gd name="T5" fmla="*/ 532 h 151"/>
                  <a:gd name="T6" fmla="*/ 69 w 66"/>
                  <a:gd name="T7" fmla="*/ 913 h 151"/>
                  <a:gd name="T8" fmla="*/ 200 w 66"/>
                  <a:gd name="T9" fmla="*/ 1051 h 151"/>
                  <a:gd name="T10" fmla="*/ 382 w 66"/>
                  <a:gd name="T11" fmla="*/ 622 h 151"/>
                  <a:gd name="T12" fmla="*/ 368 w 66"/>
                  <a:gd name="T13" fmla="*/ 490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51">
                    <a:moveTo>
                      <a:pt x="53" y="70"/>
                    </a:moveTo>
                    <a:cubicBezTo>
                      <a:pt x="43" y="30"/>
                      <a:pt x="28" y="0"/>
                      <a:pt x="0" y="27"/>
                    </a:cubicBezTo>
                    <a:cubicBezTo>
                      <a:pt x="0" y="43"/>
                      <a:pt x="1" y="53"/>
                      <a:pt x="3" y="76"/>
                    </a:cubicBezTo>
                    <a:cubicBezTo>
                      <a:pt x="5" y="99"/>
                      <a:pt x="3" y="112"/>
                      <a:pt x="10" y="130"/>
                    </a:cubicBezTo>
                    <a:cubicBezTo>
                      <a:pt x="17" y="148"/>
                      <a:pt x="21" y="151"/>
                      <a:pt x="29" y="150"/>
                    </a:cubicBezTo>
                    <a:cubicBezTo>
                      <a:pt x="37" y="149"/>
                      <a:pt x="66" y="135"/>
                      <a:pt x="55" y="89"/>
                    </a:cubicBezTo>
                    <a:cubicBezTo>
                      <a:pt x="54" y="83"/>
                      <a:pt x="54" y="75"/>
                      <a:pt x="53" y="7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59" name="Freeform 19">
                <a:extLst>
                  <a:ext uri="{FF2B5EF4-FFF2-40B4-BE49-F238E27FC236}">
                    <a16:creationId xmlns:a16="http://schemas.microsoft.com/office/drawing/2014/main" id="{4078853B-29E6-49FF-8C2D-5B52A65A8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1255"/>
                <a:ext cx="631" cy="602"/>
              </a:xfrm>
              <a:custGeom>
                <a:avLst/>
                <a:gdLst>
                  <a:gd name="T0" fmla="*/ 369 w 330"/>
                  <a:gd name="T1" fmla="*/ 1816 h 315"/>
                  <a:gd name="T2" fmla="*/ 358 w 330"/>
                  <a:gd name="T3" fmla="*/ 1844 h 315"/>
                  <a:gd name="T4" fmla="*/ 352 w 330"/>
                  <a:gd name="T5" fmla="*/ 1947 h 315"/>
                  <a:gd name="T6" fmla="*/ 838 w 330"/>
                  <a:gd name="T7" fmla="*/ 1997 h 315"/>
                  <a:gd name="T8" fmla="*/ 1708 w 330"/>
                  <a:gd name="T9" fmla="*/ 1844 h 315"/>
                  <a:gd name="T10" fmla="*/ 2209 w 330"/>
                  <a:gd name="T11" fmla="*/ 1548 h 315"/>
                  <a:gd name="T12" fmla="*/ 1708 w 330"/>
                  <a:gd name="T13" fmla="*/ 201 h 315"/>
                  <a:gd name="T14" fmla="*/ 69 w 330"/>
                  <a:gd name="T15" fmla="*/ 153 h 315"/>
                  <a:gd name="T16" fmla="*/ 8 w 330"/>
                  <a:gd name="T17" fmla="*/ 468 h 315"/>
                  <a:gd name="T18" fmla="*/ 99 w 330"/>
                  <a:gd name="T19" fmla="*/ 965 h 315"/>
                  <a:gd name="T20" fmla="*/ 321 w 330"/>
                  <a:gd name="T21" fmla="*/ 1523 h 315"/>
                  <a:gd name="T22" fmla="*/ 560 w 330"/>
                  <a:gd name="T23" fmla="*/ 1579 h 315"/>
                  <a:gd name="T24" fmla="*/ 621 w 330"/>
                  <a:gd name="T25" fmla="*/ 1731 h 315"/>
                  <a:gd name="T26" fmla="*/ 369 w 330"/>
                  <a:gd name="T27" fmla="*/ 1816 h 3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0" h="315">
                    <a:moveTo>
                      <a:pt x="53" y="260"/>
                    </a:moveTo>
                    <a:cubicBezTo>
                      <a:pt x="52" y="261"/>
                      <a:pt x="51" y="263"/>
                      <a:pt x="51" y="264"/>
                    </a:cubicBezTo>
                    <a:cubicBezTo>
                      <a:pt x="50" y="270"/>
                      <a:pt x="50" y="275"/>
                      <a:pt x="50" y="279"/>
                    </a:cubicBezTo>
                    <a:cubicBezTo>
                      <a:pt x="51" y="315"/>
                      <a:pt x="90" y="290"/>
                      <a:pt x="120" y="286"/>
                    </a:cubicBezTo>
                    <a:cubicBezTo>
                      <a:pt x="162" y="280"/>
                      <a:pt x="204" y="277"/>
                      <a:pt x="244" y="264"/>
                    </a:cubicBezTo>
                    <a:cubicBezTo>
                      <a:pt x="270" y="256"/>
                      <a:pt x="303" y="244"/>
                      <a:pt x="316" y="222"/>
                    </a:cubicBezTo>
                    <a:cubicBezTo>
                      <a:pt x="330" y="199"/>
                      <a:pt x="308" y="54"/>
                      <a:pt x="244" y="29"/>
                    </a:cubicBezTo>
                    <a:cubicBezTo>
                      <a:pt x="190" y="8"/>
                      <a:pt x="66" y="0"/>
                      <a:pt x="10" y="22"/>
                    </a:cubicBezTo>
                    <a:cubicBezTo>
                      <a:pt x="3" y="28"/>
                      <a:pt x="0" y="48"/>
                      <a:pt x="1" y="67"/>
                    </a:cubicBezTo>
                    <a:cubicBezTo>
                      <a:pt x="2" y="86"/>
                      <a:pt x="6" y="114"/>
                      <a:pt x="14" y="138"/>
                    </a:cubicBezTo>
                    <a:cubicBezTo>
                      <a:pt x="21" y="162"/>
                      <a:pt x="32" y="206"/>
                      <a:pt x="46" y="218"/>
                    </a:cubicBezTo>
                    <a:cubicBezTo>
                      <a:pt x="60" y="230"/>
                      <a:pt x="62" y="234"/>
                      <a:pt x="80" y="226"/>
                    </a:cubicBezTo>
                    <a:cubicBezTo>
                      <a:pt x="98" y="218"/>
                      <a:pt x="89" y="248"/>
                      <a:pt x="89" y="248"/>
                    </a:cubicBezTo>
                    <a:cubicBezTo>
                      <a:pt x="68" y="248"/>
                      <a:pt x="54" y="256"/>
                      <a:pt x="53" y="26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0" name="Freeform 20">
                <a:extLst>
                  <a:ext uri="{FF2B5EF4-FFF2-40B4-BE49-F238E27FC236}">
                    <a16:creationId xmlns:a16="http://schemas.microsoft.com/office/drawing/2014/main" id="{7B56273C-B1D5-4C60-AA24-168E1722E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641"/>
                <a:ext cx="84" cy="116"/>
              </a:xfrm>
              <a:custGeom>
                <a:avLst/>
                <a:gdLst>
                  <a:gd name="T0" fmla="*/ 208 w 44"/>
                  <a:gd name="T1" fmla="*/ 29 h 61"/>
                  <a:gd name="T2" fmla="*/ 29 w 44"/>
                  <a:gd name="T3" fmla="*/ 221 h 61"/>
                  <a:gd name="T4" fmla="*/ 92 w 44"/>
                  <a:gd name="T5" fmla="*/ 390 h 61"/>
                  <a:gd name="T6" fmla="*/ 284 w 44"/>
                  <a:gd name="T7" fmla="*/ 228 h 61"/>
                  <a:gd name="T8" fmla="*/ 208 w 44"/>
                  <a:gd name="T9" fmla="*/ 29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1">
                    <a:moveTo>
                      <a:pt x="30" y="4"/>
                    </a:moveTo>
                    <a:cubicBezTo>
                      <a:pt x="17" y="9"/>
                      <a:pt x="7" y="17"/>
                      <a:pt x="4" y="32"/>
                    </a:cubicBezTo>
                    <a:cubicBezTo>
                      <a:pt x="2" y="47"/>
                      <a:pt x="0" y="61"/>
                      <a:pt x="13" y="57"/>
                    </a:cubicBezTo>
                    <a:cubicBezTo>
                      <a:pt x="26" y="52"/>
                      <a:pt x="38" y="45"/>
                      <a:pt x="41" y="33"/>
                    </a:cubicBezTo>
                    <a:cubicBezTo>
                      <a:pt x="44" y="21"/>
                      <a:pt x="36" y="0"/>
                      <a:pt x="30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1" name="Freeform 21">
                <a:extLst>
                  <a:ext uri="{FF2B5EF4-FFF2-40B4-BE49-F238E27FC236}">
                    <a16:creationId xmlns:a16="http://schemas.microsoft.com/office/drawing/2014/main" id="{873FC566-D7DC-4A7A-9356-AC0321B03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558"/>
                <a:ext cx="283" cy="142"/>
              </a:xfrm>
              <a:custGeom>
                <a:avLst/>
                <a:gdLst>
                  <a:gd name="T0" fmla="*/ 0 w 148"/>
                  <a:gd name="T1" fmla="*/ 409 h 74"/>
                  <a:gd name="T2" fmla="*/ 277 w 148"/>
                  <a:gd name="T3" fmla="*/ 522 h 74"/>
                  <a:gd name="T4" fmla="*/ 853 w 148"/>
                  <a:gd name="T5" fmla="*/ 401 h 74"/>
                  <a:gd name="T6" fmla="*/ 966 w 148"/>
                  <a:gd name="T7" fmla="*/ 36 h 74"/>
                  <a:gd name="T8" fmla="*/ 866 w 148"/>
                  <a:gd name="T9" fmla="*/ 15 h 74"/>
                  <a:gd name="T10" fmla="*/ 352 w 148"/>
                  <a:gd name="T11" fmla="*/ 169 h 74"/>
                  <a:gd name="T12" fmla="*/ 0 w 148"/>
                  <a:gd name="T13" fmla="*/ 409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74">
                    <a:moveTo>
                      <a:pt x="0" y="58"/>
                    </a:moveTo>
                    <a:cubicBezTo>
                      <a:pt x="0" y="70"/>
                      <a:pt x="6" y="74"/>
                      <a:pt x="40" y="74"/>
                    </a:cubicBezTo>
                    <a:cubicBezTo>
                      <a:pt x="74" y="74"/>
                      <a:pt x="113" y="66"/>
                      <a:pt x="122" y="57"/>
                    </a:cubicBezTo>
                    <a:cubicBezTo>
                      <a:pt x="130" y="48"/>
                      <a:pt x="148" y="20"/>
                      <a:pt x="138" y="5"/>
                    </a:cubicBezTo>
                    <a:cubicBezTo>
                      <a:pt x="135" y="2"/>
                      <a:pt x="132" y="0"/>
                      <a:pt x="124" y="2"/>
                    </a:cubicBezTo>
                    <a:cubicBezTo>
                      <a:pt x="116" y="3"/>
                      <a:pt x="78" y="10"/>
                      <a:pt x="50" y="24"/>
                    </a:cubicBezTo>
                    <a:cubicBezTo>
                      <a:pt x="22" y="38"/>
                      <a:pt x="0" y="45"/>
                      <a:pt x="0" y="5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2" name="Freeform 22">
                <a:extLst>
                  <a:ext uri="{FF2B5EF4-FFF2-40B4-BE49-F238E27FC236}">
                    <a16:creationId xmlns:a16="http://schemas.microsoft.com/office/drawing/2014/main" id="{A65EB6A1-E767-4362-81DE-2F038625E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769"/>
                <a:ext cx="794" cy="421"/>
              </a:xfrm>
              <a:custGeom>
                <a:avLst/>
                <a:gdLst>
                  <a:gd name="T0" fmla="*/ 849 w 415"/>
                  <a:gd name="T1" fmla="*/ 147 h 220"/>
                  <a:gd name="T2" fmla="*/ 268 w 415"/>
                  <a:gd name="T3" fmla="*/ 637 h 220"/>
                  <a:gd name="T4" fmla="*/ 406 w 415"/>
                  <a:gd name="T5" fmla="*/ 1267 h 220"/>
                  <a:gd name="T6" fmla="*/ 1498 w 415"/>
                  <a:gd name="T7" fmla="*/ 1527 h 220"/>
                  <a:gd name="T8" fmla="*/ 2216 w 415"/>
                  <a:gd name="T9" fmla="*/ 1535 h 220"/>
                  <a:gd name="T10" fmla="*/ 2682 w 415"/>
                  <a:gd name="T11" fmla="*/ 1274 h 220"/>
                  <a:gd name="T12" fmla="*/ 2717 w 415"/>
                  <a:gd name="T13" fmla="*/ 911 h 220"/>
                  <a:gd name="T14" fmla="*/ 2899 w 415"/>
                  <a:gd name="T15" fmla="*/ 545 h 220"/>
                  <a:gd name="T16" fmla="*/ 2899 w 415"/>
                  <a:gd name="T17" fmla="*/ 400 h 220"/>
                  <a:gd name="T18" fmla="*/ 2464 w 415"/>
                  <a:gd name="T19" fmla="*/ 444 h 220"/>
                  <a:gd name="T20" fmla="*/ 2409 w 415"/>
                  <a:gd name="T21" fmla="*/ 469 h 220"/>
                  <a:gd name="T22" fmla="*/ 2317 w 415"/>
                  <a:gd name="T23" fmla="*/ 714 h 220"/>
                  <a:gd name="T24" fmla="*/ 2072 w 415"/>
                  <a:gd name="T25" fmla="*/ 875 h 220"/>
                  <a:gd name="T26" fmla="*/ 2017 w 415"/>
                  <a:gd name="T27" fmla="*/ 400 h 220"/>
                  <a:gd name="T28" fmla="*/ 1695 w 415"/>
                  <a:gd name="T29" fmla="*/ 100 h 220"/>
                  <a:gd name="T30" fmla="*/ 849 w 415"/>
                  <a:gd name="T31" fmla="*/ 147 h 2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5" h="220">
                    <a:moveTo>
                      <a:pt x="121" y="21"/>
                    </a:moveTo>
                    <a:cubicBezTo>
                      <a:pt x="98" y="32"/>
                      <a:pt x="50" y="66"/>
                      <a:pt x="38" y="91"/>
                    </a:cubicBezTo>
                    <a:cubicBezTo>
                      <a:pt x="26" y="116"/>
                      <a:pt x="0" y="154"/>
                      <a:pt x="58" y="181"/>
                    </a:cubicBezTo>
                    <a:cubicBezTo>
                      <a:pt x="116" y="208"/>
                      <a:pt x="180" y="215"/>
                      <a:pt x="214" y="218"/>
                    </a:cubicBezTo>
                    <a:cubicBezTo>
                      <a:pt x="248" y="220"/>
                      <a:pt x="298" y="220"/>
                      <a:pt x="316" y="219"/>
                    </a:cubicBezTo>
                    <a:cubicBezTo>
                      <a:pt x="334" y="218"/>
                      <a:pt x="370" y="211"/>
                      <a:pt x="383" y="182"/>
                    </a:cubicBezTo>
                    <a:cubicBezTo>
                      <a:pt x="389" y="170"/>
                      <a:pt x="383" y="148"/>
                      <a:pt x="388" y="130"/>
                    </a:cubicBezTo>
                    <a:cubicBezTo>
                      <a:pt x="396" y="105"/>
                      <a:pt x="415" y="84"/>
                      <a:pt x="414" y="78"/>
                    </a:cubicBezTo>
                    <a:cubicBezTo>
                      <a:pt x="414" y="66"/>
                      <a:pt x="414" y="57"/>
                      <a:pt x="414" y="57"/>
                    </a:cubicBezTo>
                    <a:cubicBezTo>
                      <a:pt x="414" y="57"/>
                      <a:pt x="362" y="56"/>
                      <a:pt x="352" y="63"/>
                    </a:cubicBezTo>
                    <a:cubicBezTo>
                      <a:pt x="350" y="65"/>
                      <a:pt x="346" y="65"/>
                      <a:pt x="344" y="67"/>
                    </a:cubicBezTo>
                    <a:cubicBezTo>
                      <a:pt x="335" y="75"/>
                      <a:pt x="328" y="89"/>
                      <a:pt x="331" y="102"/>
                    </a:cubicBezTo>
                    <a:cubicBezTo>
                      <a:pt x="334" y="120"/>
                      <a:pt x="311" y="130"/>
                      <a:pt x="296" y="125"/>
                    </a:cubicBezTo>
                    <a:cubicBezTo>
                      <a:pt x="296" y="100"/>
                      <a:pt x="296" y="72"/>
                      <a:pt x="288" y="57"/>
                    </a:cubicBezTo>
                    <a:cubicBezTo>
                      <a:pt x="280" y="42"/>
                      <a:pt x="269" y="19"/>
                      <a:pt x="242" y="14"/>
                    </a:cubicBezTo>
                    <a:cubicBezTo>
                      <a:pt x="216" y="10"/>
                      <a:pt x="170" y="0"/>
                      <a:pt x="121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3" name="Freeform 23">
                <a:extLst>
                  <a:ext uri="{FF2B5EF4-FFF2-40B4-BE49-F238E27FC236}">
                    <a16:creationId xmlns:a16="http://schemas.microsoft.com/office/drawing/2014/main" id="{F11B9E7F-63F9-48B0-9153-3DAC1535B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593"/>
                <a:ext cx="231" cy="237"/>
              </a:xfrm>
              <a:custGeom>
                <a:avLst/>
                <a:gdLst>
                  <a:gd name="T0" fmla="*/ 834 w 121"/>
                  <a:gd name="T1" fmla="*/ 0 h 124"/>
                  <a:gd name="T2" fmla="*/ 113 w 121"/>
                  <a:gd name="T3" fmla="*/ 224 h 124"/>
                  <a:gd name="T4" fmla="*/ 300 w 121"/>
                  <a:gd name="T5" fmla="*/ 705 h 124"/>
                  <a:gd name="T6" fmla="*/ 842 w 121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24">
                    <a:moveTo>
                      <a:pt x="120" y="0"/>
                    </a:moveTo>
                    <a:cubicBezTo>
                      <a:pt x="94" y="0"/>
                      <a:pt x="27" y="4"/>
                      <a:pt x="16" y="32"/>
                    </a:cubicBezTo>
                    <a:cubicBezTo>
                      <a:pt x="5" y="60"/>
                      <a:pt x="0" y="86"/>
                      <a:pt x="43" y="101"/>
                    </a:cubicBezTo>
                    <a:cubicBezTo>
                      <a:pt x="87" y="116"/>
                      <a:pt x="107" y="116"/>
                      <a:pt x="121" y="12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4" name="Freeform 24">
                <a:extLst>
                  <a:ext uri="{FF2B5EF4-FFF2-40B4-BE49-F238E27FC236}">
                    <a16:creationId xmlns:a16="http://schemas.microsoft.com/office/drawing/2014/main" id="{0CECC9CD-A0EC-4DE6-9E3F-C59018DDA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482"/>
                <a:ext cx="226" cy="44"/>
              </a:xfrm>
              <a:custGeom>
                <a:avLst/>
                <a:gdLst>
                  <a:gd name="T0" fmla="*/ 437 w 118"/>
                  <a:gd name="T1" fmla="*/ 153 h 23"/>
                  <a:gd name="T2" fmla="*/ 829 w 118"/>
                  <a:gd name="T3" fmla="*/ 55 h 23"/>
                  <a:gd name="T4" fmla="*/ 829 w 118"/>
                  <a:gd name="T5" fmla="*/ 0 h 23"/>
                  <a:gd name="T6" fmla="*/ 0 w 118"/>
                  <a:gd name="T7" fmla="*/ 0 h 23"/>
                  <a:gd name="T8" fmla="*/ 437 w 118"/>
                  <a:gd name="T9" fmla="*/ 1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3">
                    <a:moveTo>
                      <a:pt x="62" y="22"/>
                    </a:moveTo>
                    <a:cubicBezTo>
                      <a:pt x="82" y="21"/>
                      <a:pt x="101" y="19"/>
                      <a:pt x="118" y="8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14"/>
                      <a:pt x="45" y="23"/>
                      <a:pt x="62" y="22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5" name="Freeform 25">
                <a:extLst>
                  <a:ext uri="{FF2B5EF4-FFF2-40B4-BE49-F238E27FC236}">
                    <a16:creationId xmlns:a16="http://schemas.microsoft.com/office/drawing/2014/main" id="{62C032E4-D954-49C7-995A-38CAFDC73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482"/>
                <a:ext cx="325" cy="73"/>
              </a:xfrm>
              <a:custGeom>
                <a:avLst/>
                <a:gdLst>
                  <a:gd name="T0" fmla="*/ 0 w 170"/>
                  <a:gd name="T1" fmla="*/ 0 h 38"/>
                  <a:gd name="T2" fmla="*/ 229 w 170"/>
                  <a:gd name="T3" fmla="*/ 85 h 38"/>
                  <a:gd name="T4" fmla="*/ 606 w 170"/>
                  <a:gd name="T5" fmla="*/ 261 h 38"/>
                  <a:gd name="T6" fmla="*/ 1187 w 170"/>
                  <a:gd name="T7" fmla="*/ 0 h 38"/>
                  <a:gd name="T8" fmla="*/ 0 w 1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38">
                    <a:moveTo>
                      <a:pt x="0" y="0"/>
                    </a:moveTo>
                    <a:cubicBezTo>
                      <a:pt x="10" y="4"/>
                      <a:pt x="23" y="8"/>
                      <a:pt x="33" y="12"/>
                    </a:cubicBezTo>
                    <a:cubicBezTo>
                      <a:pt x="47" y="19"/>
                      <a:pt x="72" y="38"/>
                      <a:pt x="87" y="37"/>
                    </a:cubicBezTo>
                    <a:cubicBezTo>
                      <a:pt x="101" y="37"/>
                      <a:pt x="145" y="25"/>
                      <a:pt x="17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6" name="Freeform 26">
                <a:extLst>
                  <a:ext uri="{FF2B5EF4-FFF2-40B4-BE49-F238E27FC236}">
                    <a16:creationId xmlns:a16="http://schemas.microsoft.com/office/drawing/2014/main" id="{BE991444-87A7-4F8F-BF72-F5ADFDDA9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482"/>
                <a:ext cx="100" cy="34"/>
              </a:xfrm>
              <a:custGeom>
                <a:avLst/>
                <a:gdLst>
                  <a:gd name="T0" fmla="*/ 0 w 52"/>
                  <a:gd name="T1" fmla="*/ 0 h 18"/>
                  <a:gd name="T2" fmla="*/ 185 w 52"/>
                  <a:gd name="T3" fmla="*/ 113 h 18"/>
                  <a:gd name="T4" fmla="*/ 369 w 52"/>
                  <a:gd name="T5" fmla="*/ 0 h 18"/>
                  <a:gd name="T6" fmla="*/ 0 w 5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8">
                    <a:moveTo>
                      <a:pt x="0" y="0"/>
                    </a:moveTo>
                    <a:cubicBezTo>
                      <a:pt x="8" y="13"/>
                      <a:pt x="15" y="18"/>
                      <a:pt x="26" y="17"/>
                    </a:cubicBezTo>
                    <a:cubicBezTo>
                      <a:pt x="35" y="16"/>
                      <a:pt x="41" y="10"/>
                      <a:pt x="5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7" name="Freeform 27">
                <a:extLst>
                  <a:ext uri="{FF2B5EF4-FFF2-40B4-BE49-F238E27FC236}">
                    <a16:creationId xmlns:a16="http://schemas.microsoft.com/office/drawing/2014/main" id="{99E9D9FC-FCD0-4748-A42B-4B12BD622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482"/>
                <a:ext cx="271" cy="96"/>
              </a:xfrm>
              <a:custGeom>
                <a:avLst/>
                <a:gdLst>
                  <a:gd name="T0" fmla="*/ 0 w 142"/>
                  <a:gd name="T1" fmla="*/ 0 h 50"/>
                  <a:gd name="T2" fmla="*/ 145 w 142"/>
                  <a:gd name="T3" fmla="*/ 269 h 50"/>
                  <a:gd name="T4" fmla="*/ 405 w 142"/>
                  <a:gd name="T5" fmla="*/ 317 h 50"/>
                  <a:gd name="T6" fmla="*/ 618 w 142"/>
                  <a:gd name="T7" fmla="*/ 324 h 50"/>
                  <a:gd name="T8" fmla="*/ 870 w 142"/>
                  <a:gd name="T9" fmla="*/ 276 h 50"/>
                  <a:gd name="T10" fmla="*/ 987 w 142"/>
                  <a:gd name="T11" fmla="*/ 0 h 50"/>
                  <a:gd name="T12" fmla="*/ 0 w 142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50">
                    <a:moveTo>
                      <a:pt x="0" y="0"/>
                    </a:moveTo>
                    <a:cubicBezTo>
                      <a:pt x="5" y="17"/>
                      <a:pt x="9" y="32"/>
                      <a:pt x="21" y="38"/>
                    </a:cubicBezTo>
                    <a:cubicBezTo>
                      <a:pt x="36" y="45"/>
                      <a:pt x="43" y="46"/>
                      <a:pt x="58" y="45"/>
                    </a:cubicBezTo>
                    <a:cubicBezTo>
                      <a:pt x="74" y="44"/>
                      <a:pt x="76" y="45"/>
                      <a:pt x="89" y="46"/>
                    </a:cubicBezTo>
                    <a:cubicBezTo>
                      <a:pt x="102" y="48"/>
                      <a:pt x="117" y="50"/>
                      <a:pt x="125" y="39"/>
                    </a:cubicBezTo>
                    <a:cubicBezTo>
                      <a:pt x="131" y="30"/>
                      <a:pt x="138" y="17"/>
                      <a:pt x="14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8" name="Freeform 28">
                <a:extLst>
                  <a:ext uri="{FF2B5EF4-FFF2-40B4-BE49-F238E27FC236}">
                    <a16:creationId xmlns:a16="http://schemas.microsoft.com/office/drawing/2014/main" id="{33F5E82C-2867-4EDA-AC9E-2B5C12F7D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482"/>
                <a:ext cx="427" cy="407"/>
              </a:xfrm>
              <a:custGeom>
                <a:avLst/>
                <a:gdLst>
                  <a:gd name="T0" fmla="*/ 92 w 223"/>
                  <a:gd name="T1" fmla="*/ 40 h 213"/>
                  <a:gd name="T2" fmla="*/ 69 w 223"/>
                  <a:gd name="T3" fmla="*/ 1003 h 213"/>
                  <a:gd name="T4" fmla="*/ 260 w 223"/>
                  <a:gd name="T5" fmla="*/ 1395 h 213"/>
                  <a:gd name="T6" fmla="*/ 737 w 223"/>
                  <a:gd name="T7" fmla="*/ 1456 h 213"/>
                  <a:gd name="T8" fmla="*/ 1243 w 223"/>
                  <a:gd name="T9" fmla="*/ 1263 h 213"/>
                  <a:gd name="T10" fmla="*/ 1518 w 223"/>
                  <a:gd name="T11" fmla="*/ 822 h 213"/>
                  <a:gd name="T12" fmla="*/ 1543 w 223"/>
                  <a:gd name="T13" fmla="*/ 522 h 213"/>
                  <a:gd name="T14" fmla="*/ 1566 w 223"/>
                  <a:gd name="T15" fmla="*/ 308 h 213"/>
                  <a:gd name="T16" fmla="*/ 1451 w 223"/>
                  <a:gd name="T17" fmla="*/ 0 h 213"/>
                  <a:gd name="T18" fmla="*/ 107 w 223"/>
                  <a:gd name="T19" fmla="*/ 0 h 213"/>
                  <a:gd name="T20" fmla="*/ 92 w 223"/>
                  <a:gd name="T21" fmla="*/ 40 h 2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3" h="213">
                    <a:moveTo>
                      <a:pt x="13" y="6"/>
                    </a:moveTo>
                    <a:cubicBezTo>
                      <a:pt x="5" y="52"/>
                      <a:pt x="0" y="97"/>
                      <a:pt x="10" y="144"/>
                    </a:cubicBezTo>
                    <a:cubicBezTo>
                      <a:pt x="15" y="166"/>
                      <a:pt x="15" y="187"/>
                      <a:pt x="37" y="200"/>
                    </a:cubicBezTo>
                    <a:cubicBezTo>
                      <a:pt x="58" y="212"/>
                      <a:pt x="82" y="213"/>
                      <a:pt x="105" y="209"/>
                    </a:cubicBezTo>
                    <a:cubicBezTo>
                      <a:pt x="131" y="205"/>
                      <a:pt x="155" y="196"/>
                      <a:pt x="177" y="181"/>
                    </a:cubicBezTo>
                    <a:cubicBezTo>
                      <a:pt x="200" y="165"/>
                      <a:pt x="210" y="146"/>
                      <a:pt x="216" y="118"/>
                    </a:cubicBezTo>
                    <a:cubicBezTo>
                      <a:pt x="219" y="104"/>
                      <a:pt x="218" y="89"/>
                      <a:pt x="220" y="75"/>
                    </a:cubicBezTo>
                    <a:cubicBezTo>
                      <a:pt x="220" y="65"/>
                      <a:pt x="223" y="54"/>
                      <a:pt x="223" y="44"/>
                    </a:cubicBezTo>
                    <a:cubicBezTo>
                      <a:pt x="221" y="27"/>
                      <a:pt x="219" y="14"/>
                      <a:pt x="207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3" y="4"/>
                      <a:pt x="13" y="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69" name="Freeform 29">
                <a:extLst>
                  <a:ext uri="{FF2B5EF4-FFF2-40B4-BE49-F238E27FC236}">
                    <a16:creationId xmlns:a16="http://schemas.microsoft.com/office/drawing/2014/main" id="{8D0E370B-9D2B-4553-A320-867DE39DE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834"/>
                <a:ext cx="784" cy="354"/>
              </a:xfrm>
              <a:custGeom>
                <a:avLst/>
                <a:gdLst>
                  <a:gd name="T0" fmla="*/ 2645 w 410"/>
                  <a:gd name="T1" fmla="*/ 1290 h 185"/>
                  <a:gd name="T2" fmla="*/ 2601 w 410"/>
                  <a:gd name="T3" fmla="*/ 737 h 185"/>
                  <a:gd name="T4" fmla="*/ 2260 w 410"/>
                  <a:gd name="T5" fmla="*/ 140 h 185"/>
                  <a:gd name="T6" fmla="*/ 1495 w 410"/>
                  <a:gd name="T7" fmla="*/ 55 h 185"/>
                  <a:gd name="T8" fmla="*/ 644 w 410"/>
                  <a:gd name="T9" fmla="*/ 132 h 185"/>
                  <a:gd name="T10" fmla="*/ 113 w 410"/>
                  <a:gd name="T11" fmla="*/ 605 h 185"/>
                  <a:gd name="T12" fmla="*/ 69 w 410"/>
                  <a:gd name="T13" fmla="*/ 1295 h 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185">
                    <a:moveTo>
                      <a:pt x="378" y="184"/>
                    </a:moveTo>
                    <a:cubicBezTo>
                      <a:pt x="410" y="156"/>
                      <a:pt x="384" y="132"/>
                      <a:pt x="372" y="105"/>
                    </a:cubicBezTo>
                    <a:cubicBezTo>
                      <a:pt x="361" y="80"/>
                      <a:pt x="348" y="37"/>
                      <a:pt x="323" y="20"/>
                    </a:cubicBezTo>
                    <a:cubicBezTo>
                      <a:pt x="294" y="0"/>
                      <a:pt x="248" y="7"/>
                      <a:pt x="214" y="8"/>
                    </a:cubicBezTo>
                    <a:cubicBezTo>
                      <a:pt x="174" y="9"/>
                      <a:pt x="130" y="12"/>
                      <a:pt x="92" y="19"/>
                    </a:cubicBezTo>
                    <a:cubicBezTo>
                      <a:pt x="46" y="27"/>
                      <a:pt x="30" y="52"/>
                      <a:pt x="16" y="86"/>
                    </a:cubicBezTo>
                    <a:cubicBezTo>
                      <a:pt x="11" y="106"/>
                      <a:pt x="0" y="141"/>
                      <a:pt x="10" y="18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0" name="Freeform 30">
                <a:extLst>
                  <a:ext uri="{FF2B5EF4-FFF2-40B4-BE49-F238E27FC236}">
                    <a16:creationId xmlns:a16="http://schemas.microsoft.com/office/drawing/2014/main" id="{1D9D976D-4CEA-48D9-8D1C-49A64F5E9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878"/>
                <a:ext cx="289" cy="308"/>
              </a:xfrm>
              <a:custGeom>
                <a:avLst/>
                <a:gdLst>
                  <a:gd name="T0" fmla="*/ 997 w 151"/>
                  <a:gd name="T1" fmla="*/ 666 h 161"/>
                  <a:gd name="T2" fmla="*/ 0 w 151"/>
                  <a:gd name="T3" fmla="*/ 0 h 161"/>
                  <a:gd name="T4" fmla="*/ 0 w 151"/>
                  <a:gd name="T5" fmla="*/ 1127 h 161"/>
                  <a:gd name="T6" fmla="*/ 997 w 151"/>
                  <a:gd name="T7" fmla="*/ 1127 h 161"/>
                  <a:gd name="T8" fmla="*/ 1011 w 151"/>
                  <a:gd name="T9" fmla="*/ 742 h 161"/>
                  <a:gd name="T10" fmla="*/ 997 w 151"/>
                  <a:gd name="T11" fmla="*/ 666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61">
                    <a:moveTo>
                      <a:pt x="142" y="95"/>
                    </a:moveTo>
                    <a:cubicBezTo>
                      <a:pt x="134" y="30"/>
                      <a:pt x="48" y="18"/>
                      <a:pt x="0" y="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151" y="147"/>
                      <a:pt x="145" y="125"/>
                      <a:pt x="144" y="106"/>
                    </a:cubicBezTo>
                    <a:cubicBezTo>
                      <a:pt x="143" y="102"/>
                      <a:pt x="143" y="99"/>
                      <a:pt x="142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1" name="Freeform 31">
                <a:extLst>
                  <a:ext uri="{FF2B5EF4-FFF2-40B4-BE49-F238E27FC236}">
                    <a16:creationId xmlns:a16="http://schemas.microsoft.com/office/drawing/2014/main" id="{EA0B70A8-BBED-41E6-A18E-37BE91CE4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410"/>
                <a:ext cx="239" cy="151"/>
              </a:xfrm>
              <a:custGeom>
                <a:avLst/>
                <a:gdLst>
                  <a:gd name="T0" fmla="*/ 245 w 125"/>
                  <a:gd name="T1" fmla="*/ 145 h 79"/>
                  <a:gd name="T2" fmla="*/ 63 w 125"/>
                  <a:gd name="T3" fmla="*/ 277 h 79"/>
                  <a:gd name="T4" fmla="*/ 0 w 125"/>
                  <a:gd name="T5" fmla="*/ 552 h 79"/>
                  <a:gd name="T6" fmla="*/ 216 w 125"/>
                  <a:gd name="T7" fmla="*/ 384 h 79"/>
                  <a:gd name="T8" fmla="*/ 874 w 125"/>
                  <a:gd name="T9" fmla="*/ 0 h 79"/>
                  <a:gd name="T10" fmla="*/ 245 w 125"/>
                  <a:gd name="T11" fmla="*/ 145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79">
                    <a:moveTo>
                      <a:pt x="35" y="21"/>
                    </a:moveTo>
                    <a:cubicBezTo>
                      <a:pt x="25" y="25"/>
                      <a:pt x="18" y="33"/>
                      <a:pt x="9" y="40"/>
                    </a:cubicBezTo>
                    <a:cubicBezTo>
                      <a:pt x="1" y="61"/>
                      <a:pt x="0" y="79"/>
                      <a:pt x="0" y="79"/>
                    </a:cubicBezTo>
                    <a:cubicBezTo>
                      <a:pt x="0" y="79"/>
                      <a:pt x="5" y="68"/>
                      <a:pt x="31" y="55"/>
                    </a:cubicBezTo>
                    <a:cubicBezTo>
                      <a:pt x="57" y="42"/>
                      <a:pt x="117" y="25"/>
                      <a:pt x="125" y="0"/>
                    </a:cubicBezTo>
                    <a:cubicBezTo>
                      <a:pt x="103" y="3"/>
                      <a:pt x="66" y="6"/>
                      <a:pt x="35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2" name="Freeform 32">
                <a:extLst>
                  <a:ext uri="{FF2B5EF4-FFF2-40B4-BE49-F238E27FC236}">
                    <a16:creationId xmlns:a16="http://schemas.microsoft.com/office/drawing/2014/main" id="{992DFD4E-2D1A-426D-9858-70DCCD172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1595"/>
                <a:ext cx="18" cy="46"/>
              </a:xfrm>
              <a:custGeom>
                <a:avLst/>
                <a:gdLst>
                  <a:gd name="T0" fmla="*/ 16 w 9"/>
                  <a:gd name="T1" fmla="*/ 0 h 24"/>
                  <a:gd name="T2" fmla="*/ 72 w 9"/>
                  <a:gd name="T3" fmla="*/ 44 h 24"/>
                  <a:gd name="T4" fmla="*/ 8 w 9"/>
                  <a:gd name="T5" fmla="*/ 169 h 24"/>
                  <a:gd name="T6" fmla="*/ 16 w 9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4">
                    <a:moveTo>
                      <a:pt x="2" y="0"/>
                    </a:moveTo>
                    <a:cubicBezTo>
                      <a:pt x="6" y="1"/>
                      <a:pt x="9" y="2"/>
                      <a:pt x="9" y="6"/>
                    </a:cubicBezTo>
                    <a:cubicBezTo>
                      <a:pt x="9" y="11"/>
                      <a:pt x="5" y="19"/>
                      <a:pt x="1" y="24"/>
                    </a:cubicBezTo>
                    <a:cubicBezTo>
                      <a:pt x="0" y="14"/>
                      <a:pt x="2" y="0"/>
                      <a:pt x="2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3" name="Freeform 33">
                <a:extLst>
                  <a:ext uri="{FF2B5EF4-FFF2-40B4-BE49-F238E27FC236}">
                    <a16:creationId xmlns:a16="http://schemas.microsoft.com/office/drawing/2014/main" id="{1D8FF270-2D0C-498C-B90B-6DBEA546D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936"/>
                <a:ext cx="53" cy="183"/>
              </a:xfrm>
              <a:custGeom>
                <a:avLst/>
                <a:gdLst>
                  <a:gd name="T0" fmla="*/ 15 w 28"/>
                  <a:gd name="T1" fmla="*/ 8 h 96"/>
                  <a:gd name="T2" fmla="*/ 184 w 28"/>
                  <a:gd name="T3" fmla="*/ 257 h 96"/>
                  <a:gd name="T4" fmla="*/ 89 w 28"/>
                  <a:gd name="T5" fmla="*/ 650 h 96"/>
                  <a:gd name="T6" fmla="*/ 15 w 28"/>
                  <a:gd name="T7" fmla="*/ 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6">
                    <a:moveTo>
                      <a:pt x="2" y="1"/>
                    </a:moveTo>
                    <a:cubicBezTo>
                      <a:pt x="16" y="0"/>
                      <a:pt x="26" y="13"/>
                      <a:pt x="27" y="37"/>
                    </a:cubicBezTo>
                    <a:cubicBezTo>
                      <a:pt x="28" y="61"/>
                      <a:pt x="25" y="96"/>
                      <a:pt x="13" y="94"/>
                    </a:cubicBezTo>
                    <a:cubicBezTo>
                      <a:pt x="1" y="92"/>
                      <a:pt x="0" y="30"/>
                      <a:pt x="2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4" name="Freeform 34">
                <a:extLst>
                  <a:ext uri="{FF2B5EF4-FFF2-40B4-BE49-F238E27FC236}">
                    <a16:creationId xmlns:a16="http://schemas.microsoft.com/office/drawing/2014/main" id="{940846F5-E525-4C70-A7F5-27C1DEA82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209"/>
                <a:ext cx="109" cy="153"/>
              </a:xfrm>
              <a:custGeom>
                <a:avLst/>
                <a:gdLst>
                  <a:gd name="T0" fmla="*/ 184 w 57"/>
                  <a:gd name="T1" fmla="*/ 29 h 80"/>
                  <a:gd name="T2" fmla="*/ 8 w 57"/>
                  <a:gd name="T3" fmla="*/ 252 h 80"/>
                  <a:gd name="T4" fmla="*/ 132 w 57"/>
                  <a:gd name="T5" fmla="*/ 560 h 80"/>
                  <a:gd name="T6" fmla="*/ 377 w 57"/>
                  <a:gd name="T7" fmla="*/ 268 h 80"/>
                  <a:gd name="T8" fmla="*/ 184 w 57"/>
                  <a:gd name="T9" fmla="*/ 29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0">
                    <a:moveTo>
                      <a:pt x="26" y="4"/>
                    </a:moveTo>
                    <a:cubicBezTo>
                      <a:pt x="16" y="9"/>
                      <a:pt x="2" y="24"/>
                      <a:pt x="1" y="36"/>
                    </a:cubicBezTo>
                    <a:cubicBezTo>
                      <a:pt x="0" y="48"/>
                      <a:pt x="8" y="80"/>
                      <a:pt x="19" y="80"/>
                    </a:cubicBezTo>
                    <a:cubicBezTo>
                      <a:pt x="30" y="80"/>
                      <a:pt x="51" y="52"/>
                      <a:pt x="54" y="38"/>
                    </a:cubicBezTo>
                    <a:cubicBezTo>
                      <a:pt x="57" y="24"/>
                      <a:pt x="37" y="0"/>
                      <a:pt x="26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5" name="Freeform 35">
                <a:extLst>
                  <a:ext uri="{FF2B5EF4-FFF2-40B4-BE49-F238E27FC236}">
                    <a16:creationId xmlns:a16="http://schemas.microsoft.com/office/drawing/2014/main" id="{D4A6F37A-62DF-43E0-A329-B04CB8DA3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259"/>
                <a:ext cx="96" cy="88"/>
              </a:xfrm>
              <a:custGeom>
                <a:avLst/>
                <a:gdLst>
                  <a:gd name="T0" fmla="*/ 56 w 50"/>
                  <a:gd name="T1" fmla="*/ 8 h 46"/>
                  <a:gd name="T2" fmla="*/ 0 w 50"/>
                  <a:gd name="T3" fmla="*/ 201 h 46"/>
                  <a:gd name="T4" fmla="*/ 100 w 50"/>
                  <a:gd name="T5" fmla="*/ 321 h 46"/>
                  <a:gd name="T6" fmla="*/ 248 w 50"/>
                  <a:gd name="T7" fmla="*/ 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6">
                    <a:moveTo>
                      <a:pt x="8" y="1"/>
                    </a:moveTo>
                    <a:cubicBezTo>
                      <a:pt x="0" y="7"/>
                      <a:pt x="0" y="20"/>
                      <a:pt x="0" y="29"/>
                    </a:cubicBezTo>
                    <a:cubicBezTo>
                      <a:pt x="1" y="40"/>
                      <a:pt x="4" y="46"/>
                      <a:pt x="14" y="46"/>
                    </a:cubicBezTo>
                    <a:cubicBezTo>
                      <a:pt x="30" y="46"/>
                      <a:pt x="50" y="12"/>
                      <a:pt x="35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6" name="Freeform 36">
                <a:extLst>
                  <a:ext uri="{FF2B5EF4-FFF2-40B4-BE49-F238E27FC236}">
                    <a16:creationId xmlns:a16="http://schemas.microsoft.com/office/drawing/2014/main" id="{0E72D6AD-3986-439B-A1A9-911A4706D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238"/>
                <a:ext cx="92" cy="120"/>
              </a:xfrm>
              <a:custGeom>
                <a:avLst/>
                <a:gdLst>
                  <a:gd name="T0" fmla="*/ 0 w 48"/>
                  <a:gd name="T1" fmla="*/ 91 h 63"/>
                  <a:gd name="T2" fmla="*/ 36 w 48"/>
                  <a:gd name="T3" fmla="*/ 192 h 63"/>
                  <a:gd name="T4" fmla="*/ 77 w 48"/>
                  <a:gd name="T5" fmla="*/ 305 h 63"/>
                  <a:gd name="T6" fmla="*/ 77 w 48"/>
                  <a:gd name="T7" fmla="*/ 360 h 63"/>
                  <a:gd name="T8" fmla="*/ 77 w 48"/>
                  <a:gd name="T9" fmla="*/ 413 h 63"/>
                  <a:gd name="T10" fmla="*/ 199 w 48"/>
                  <a:gd name="T11" fmla="*/ 406 h 63"/>
                  <a:gd name="T12" fmla="*/ 316 w 48"/>
                  <a:gd name="T13" fmla="*/ 406 h 63"/>
                  <a:gd name="T14" fmla="*/ 332 w 48"/>
                  <a:gd name="T15" fmla="*/ 373 h 63"/>
                  <a:gd name="T16" fmla="*/ 316 w 48"/>
                  <a:gd name="T17" fmla="*/ 320 h 63"/>
                  <a:gd name="T18" fmla="*/ 232 w 48"/>
                  <a:gd name="T19" fmla="*/ 124 h 63"/>
                  <a:gd name="T20" fmla="*/ 224 w 48"/>
                  <a:gd name="T21" fmla="*/ 84 h 63"/>
                  <a:gd name="T22" fmla="*/ 217 w 48"/>
                  <a:gd name="T23" fmla="*/ 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63">
                    <a:moveTo>
                      <a:pt x="0" y="13"/>
                    </a:moveTo>
                    <a:cubicBezTo>
                      <a:pt x="0" y="19"/>
                      <a:pt x="2" y="23"/>
                      <a:pt x="5" y="28"/>
                    </a:cubicBezTo>
                    <a:cubicBezTo>
                      <a:pt x="7" y="33"/>
                      <a:pt x="10" y="39"/>
                      <a:pt x="11" y="44"/>
                    </a:cubicBezTo>
                    <a:cubicBezTo>
                      <a:pt x="11" y="46"/>
                      <a:pt x="11" y="49"/>
                      <a:pt x="11" y="52"/>
                    </a:cubicBezTo>
                    <a:cubicBezTo>
                      <a:pt x="12" y="54"/>
                      <a:pt x="10" y="58"/>
                      <a:pt x="11" y="60"/>
                    </a:cubicBezTo>
                    <a:cubicBezTo>
                      <a:pt x="13" y="63"/>
                      <a:pt x="24" y="59"/>
                      <a:pt x="28" y="59"/>
                    </a:cubicBezTo>
                    <a:cubicBezTo>
                      <a:pt x="33" y="58"/>
                      <a:pt x="39" y="60"/>
                      <a:pt x="45" y="59"/>
                    </a:cubicBezTo>
                    <a:cubicBezTo>
                      <a:pt x="48" y="58"/>
                      <a:pt x="48" y="57"/>
                      <a:pt x="47" y="54"/>
                    </a:cubicBezTo>
                    <a:cubicBezTo>
                      <a:pt x="46" y="51"/>
                      <a:pt x="46" y="49"/>
                      <a:pt x="45" y="46"/>
                    </a:cubicBezTo>
                    <a:cubicBezTo>
                      <a:pt x="42" y="37"/>
                      <a:pt x="36" y="28"/>
                      <a:pt x="33" y="18"/>
                    </a:cubicBezTo>
                    <a:cubicBezTo>
                      <a:pt x="33" y="16"/>
                      <a:pt x="33" y="14"/>
                      <a:pt x="32" y="12"/>
                    </a:cubicBezTo>
                    <a:cubicBezTo>
                      <a:pt x="30" y="8"/>
                      <a:pt x="31" y="5"/>
                      <a:pt x="3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7" name="Freeform 37">
                <a:extLst>
                  <a:ext uri="{FF2B5EF4-FFF2-40B4-BE49-F238E27FC236}">
                    <a16:creationId xmlns:a16="http://schemas.microsoft.com/office/drawing/2014/main" id="{C0ABE146-64B5-4A69-BC59-00DDD5350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840"/>
                <a:ext cx="649" cy="346"/>
              </a:xfrm>
              <a:custGeom>
                <a:avLst/>
                <a:gdLst>
                  <a:gd name="T0" fmla="*/ 1987 w 339"/>
                  <a:gd name="T1" fmla="*/ 292 h 181"/>
                  <a:gd name="T2" fmla="*/ 1775 w 339"/>
                  <a:gd name="T3" fmla="*/ 21 h 181"/>
                  <a:gd name="T4" fmla="*/ 1543 w 339"/>
                  <a:gd name="T5" fmla="*/ 21 h 181"/>
                  <a:gd name="T6" fmla="*/ 1564 w 339"/>
                  <a:gd name="T7" fmla="*/ 113 h 181"/>
                  <a:gd name="T8" fmla="*/ 1375 w 339"/>
                  <a:gd name="T9" fmla="*/ 369 h 181"/>
                  <a:gd name="T10" fmla="*/ 961 w 339"/>
                  <a:gd name="T11" fmla="*/ 405 h 181"/>
                  <a:gd name="T12" fmla="*/ 697 w 339"/>
                  <a:gd name="T13" fmla="*/ 344 h 181"/>
                  <a:gd name="T14" fmla="*/ 450 w 339"/>
                  <a:gd name="T15" fmla="*/ 421 h 181"/>
                  <a:gd name="T16" fmla="*/ 521 w 339"/>
                  <a:gd name="T17" fmla="*/ 113 h 181"/>
                  <a:gd name="T18" fmla="*/ 0 w 339"/>
                  <a:gd name="T19" fmla="*/ 558 h 181"/>
                  <a:gd name="T20" fmla="*/ 209 w 339"/>
                  <a:gd name="T21" fmla="*/ 726 h 181"/>
                  <a:gd name="T22" fmla="*/ 132 w 339"/>
                  <a:gd name="T23" fmla="*/ 1258 h 181"/>
                  <a:gd name="T24" fmla="*/ 132 w 339"/>
                  <a:gd name="T25" fmla="*/ 1264 h 181"/>
                  <a:gd name="T26" fmla="*/ 858 w 339"/>
                  <a:gd name="T27" fmla="*/ 1264 h 181"/>
                  <a:gd name="T28" fmla="*/ 883 w 339"/>
                  <a:gd name="T29" fmla="*/ 1218 h 181"/>
                  <a:gd name="T30" fmla="*/ 1375 w 339"/>
                  <a:gd name="T31" fmla="*/ 721 h 181"/>
                  <a:gd name="T32" fmla="*/ 1840 w 339"/>
                  <a:gd name="T33" fmla="*/ 600 h 181"/>
                  <a:gd name="T34" fmla="*/ 2163 w 339"/>
                  <a:gd name="T35" fmla="*/ 545 h 181"/>
                  <a:gd name="T36" fmla="*/ 2378 w 339"/>
                  <a:gd name="T37" fmla="*/ 468 h 181"/>
                  <a:gd name="T38" fmla="*/ 2257 w 339"/>
                  <a:gd name="T39" fmla="*/ 229 h 181"/>
                  <a:gd name="T40" fmla="*/ 1987 w 339"/>
                  <a:gd name="T41" fmla="*/ 292 h 18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39" h="181">
                    <a:moveTo>
                      <a:pt x="283" y="42"/>
                    </a:moveTo>
                    <a:cubicBezTo>
                      <a:pt x="274" y="40"/>
                      <a:pt x="260" y="36"/>
                      <a:pt x="253" y="3"/>
                    </a:cubicBezTo>
                    <a:cubicBezTo>
                      <a:pt x="241" y="0"/>
                      <a:pt x="220" y="3"/>
                      <a:pt x="220" y="3"/>
                    </a:cubicBezTo>
                    <a:cubicBezTo>
                      <a:pt x="220" y="3"/>
                      <a:pt x="223" y="12"/>
                      <a:pt x="223" y="16"/>
                    </a:cubicBezTo>
                    <a:cubicBezTo>
                      <a:pt x="223" y="21"/>
                      <a:pt x="211" y="45"/>
                      <a:pt x="196" y="53"/>
                    </a:cubicBezTo>
                    <a:cubicBezTo>
                      <a:pt x="182" y="61"/>
                      <a:pt x="144" y="66"/>
                      <a:pt x="137" y="58"/>
                    </a:cubicBezTo>
                    <a:cubicBezTo>
                      <a:pt x="130" y="49"/>
                      <a:pt x="100" y="54"/>
                      <a:pt x="99" y="49"/>
                    </a:cubicBezTo>
                    <a:cubicBezTo>
                      <a:pt x="93" y="59"/>
                      <a:pt x="73" y="68"/>
                      <a:pt x="64" y="60"/>
                    </a:cubicBezTo>
                    <a:cubicBezTo>
                      <a:pt x="56" y="53"/>
                      <a:pt x="48" y="35"/>
                      <a:pt x="74" y="16"/>
                    </a:cubicBezTo>
                    <a:cubicBezTo>
                      <a:pt x="56" y="18"/>
                      <a:pt x="15" y="32"/>
                      <a:pt x="0" y="80"/>
                    </a:cubicBezTo>
                    <a:cubicBezTo>
                      <a:pt x="12" y="85"/>
                      <a:pt x="26" y="95"/>
                      <a:pt x="30" y="104"/>
                    </a:cubicBezTo>
                    <a:cubicBezTo>
                      <a:pt x="33" y="114"/>
                      <a:pt x="34" y="144"/>
                      <a:pt x="19" y="180"/>
                    </a:cubicBezTo>
                    <a:cubicBezTo>
                      <a:pt x="19" y="181"/>
                      <a:pt x="19" y="181"/>
                      <a:pt x="19" y="181"/>
                    </a:cubicBezTo>
                    <a:cubicBezTo>
                      <a:pt x="122" y="181"/>
                      <a:pt x="122" y="181"/>
                      <a:pt x="122" y="181"/>
                    </a:cubicBezTo>
                    <a:cubicBezTo>
                      <a:pt x="123" y="180"/>
                      <a:pt x="124" y="178"/>
                      <a:pt x="126" y="174"/>
                    </a:cubicBezTo>
                    <a:cubicBezTo>
                      <a:pt x="133" y="162"/>
                      <a:pt x="167" y="115"/>
                      <a:pt x="196" y="103"/>
                    </a:cubicBezTo>
                    <a:cubicBezTo>
                      <a:pt x="224" y="91"/>
                      <a:pt x="242" y="88"/>
                      <a:pt x="262" y="86"/>
                    </a:cubicBezTo>
                    <a:cubicBezTo>
                      <a:pt x="281" y="84"/>
                      <a:pt x="296" y="84"/>
                      <a:pt x="308" y="78"/>
                    </a:cubicBezTo>
                    <a:cubicBezTo>
                      <a:pt x="319" y="73"/>
                      <a:pt x="334" y="66"/>
                      <a:pt x="339" y="67"/>
                    </a:cubicBezTo>
                    <a:cubicBezTo>
                      <a:pt x="334" y="52"/>
                      <a:pt x="322" y="33"/>
                      <a:pt x="322" y="33"/>
                    </a:cubicBezTo>
                    <a:cubicBezTo>
                      <a:pt x="322" y="33"/>
                      <a:pt x="292" y="43"/>
                      <a:pt x="283" y="4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8" name="Freeform 38">
                <a:extLst>
                  <a:ext uri="{FF2B5EF4-FFF2-40B4-BE49-F238E27FC236}">
                    <a16:creationId xmlns:a16="http://schemas.microsoft.com/office/drawing/2014/main" id="{8951D1B6-5433-46A4-918A-9F8B94FA3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888"/>
                <a:ext cx="555" cy="264"/>
              </a:xfrm>
              <a:custGeom>
                <a:avLst/>
                <a:gdLst>
                  <a:gd name="T0" fmla="*/ 813 w 290"/>
                  <a:gd name="T1" fmla="*/ 281 h 138"/>
                  <a:gd name="T2" fmla="*/ 1211 w 290"/>
                  <a:gd name="T3" fmla="*/ 260 h 138"/>
                  <a:gd name="T4" fmla="*/ 1382 w 290"/>
                  <a:gd name="T5" fmla="*/ 168 h 138"/>
                  <a:gd name="T6" fmla="*/ 1502 w 290"/>
                  <a:gd name="T7" fmla="*/ 15 h 138"/>
                  <a:gd name="T8" fmla="*/ 1579 w 290"/>
                  <a:gd name="T9" fmla="*/ 84 h 138"/>
                  <a:gd name="T10" fmla="*/ 1680 w 290"/>
                  <a:gd name="T11" fmla="*/ 153 h 138"/>
                  <a:gd name="T12" fmla="*/ 1920 w 290"/>
                  <a:gd name="T13" fmla="*/ 168 h 138"/>
                  <a:gd name="T14" fmla="*/ 2025 w 290"/>
                  <a:gd name="T15" fmla="*/ 231 h 138"/>
                  <a:gd name="T16" fmla="*/ 1933 w 290"/>
                  <a:gd name="T17" fmla="*/ 274 h 138"/>
                  <a:gd name="T18" fmla="*/ 1571 w 290"/>
                  <a:gd name="T19" fmla="*/ 329 h 138"/>
                  <a:gd name="T20" fmla="*/ 1227 w 290"/>
                  <a:gd name="T21" fmla="*/ 429 h 138"/>
                  <a:gd name="T22" fmla="*/ 934 w 290"/>
                  <a:gd name="T23" fmla="*/ 589 h 138"/>
                  <a:gd name="T24" fmla="*/ 469 w 290"/>
                  <a:gd name="T25" fmla="*/ 882 h 138"/>
                  <a:gd name="T26" fmla="*/ 400 w 290"/>
                  <a:gd name="T27" fmla="*/ 958 h 138"/>
                  <a:gd name="T28" fmla="*/ 308 w 290"/>
                  <a:gd name="T29" fmla="*/ 905 h 138"/>
                  <a:gd name="T30" fmla="*/ 245 w 290"/>
                  <a:gd name="T31" fmla="*/ 652 h 138"/>
                  <a:gd name="T32" fmla="*/ 69 w 290"/>
                  <a:gd name="T33" fmla="*/ 446 h 138"/>
                  <a:gd name="T34" fmla="*/ 84 w 290"/>
                  <a:gd name="T35" fmla="*/ 245 h 138"/>
                  <a:gd name="T36" fmla="*/ 224 w 290"/>
                  <a:gd name="T37" fmla="*/ 293 h 138"/>
                  <a:gd name="T38" fmla="*/ 400 w 290"/>
                  <a:gd name="T39" fmla="*/ 293 h 1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138">
                    <a:moveTo>
                      <a:pt x="116" y="40"/>
                    </a:moveTo>
                    <a:cubicBezTo>
                      <a:pt x="131" y="52"/>
                      <a:pt x="157" y="43"/>
                      <a:pt x="173" y="37"/>
                    </a:cubicBezTo>
                    <a:cubicBezTo>
                      <a:pt x="181" y="35"/>
                      <a:pt x="191" y="31"/>
                      <a:pt x="197" y="24"/>
                    </a:cubicBezTo>
                    <a:cubicBezTo>
                      <a:pt x="202" y="16"/>
                      <a:pt x="200" y="0"/>
                      <a:pt x="214" y="2"/>
                    </a:cubicBezTo>
                    <a:cubicBezTo>
                      <a:pt x="220" y="3"/>
                      <a:pt x="221" y="8"/>
                      <a:pt x="225" y="12"/>
                    </a:cubicBezTo>
                    <a:cubicBezTo>
                      <a:pt x="229" y="16"/>
                      <a:pt x="234" y="19"/>
                      <a:pt x="240" y="22"/>
                    </a:cubicBezTo>
                    <a:cubicBezTo>
                      <a:pt x="251" y="26"/>
                      <a:pt x="262" y="24"/>
                      <a:pt x="274" y="24"/>
                    </a:cubicBezTo>
                    <a:cubicBezTo>
                      <a:pt x="281" y="24"/>
                      <a:pt x="288" y="25"/>
                      <a:pt x="289" y="33"/>
                    </a:cubicBezTo>
                    <a:cubicBezTo>
                      <a:pt x="290" y="42"/>
                      <a:pt x="282" y="39"/>
                      <a:pt x="276" y="39"/>
                    </a:cubicBezTo>
                    <a:cubicBezTo>
                      <a:pt x="259" y="41"/>
                      <a:pt x="241" y="44"/>
                      <a:pt x="224" y="47"/>
                    </a:cubicBezTo>
                    <a:cubicBezTo>
                      <a:pt x="208" y="50"/>
                      <a:pt x="190" y="54"/>
                      <a:pt x="175" y="61"/>
                    </a:cubicBezTo>
                    <a:cubicBezTo>
                      <a:pt x="160" y="67"/>
                      <a:pt x="147" y="76"/>
                      <a:pt x="133" y="84"/>
                    </a:cubicBezTo>
                    <a:cubicBezTo>
                      <a:pt x="110" y="96"/>
                      <a:pt x="86" y="107"/>
                      <a:pt x="67" y="126"/>
                    </a:cubicBezTo>
                    <a:cubicBezTo>
                      <a:pt x="64" y="128"/>
                      <a:pt x="60" y="136"/>
                      <a:pt x="57" y="137"/>
                    </a:cubicBezTo>
                    <a:cubicBezTo>
                      <a:pt x="52" y="138"/>
                      <a:pt x="46" y="132"/>
                      <a:pt x="44" y="129"/>
                    </a:cubicBezTo>
                    <a:cubicBezTo>
                      <a:pt x="35" y="116"/>
                      <a:pt x="48" y="104"/>
                      <a:pt x="35" y="93"/>
                    </a:cubicBezTo>
                    <a:cubicBezTo>
                      <a:pt x="26" y="86"/>
                      <a:pt x="17" y="74"/>
                      <a:pt x="10" y="64"/>
                    </a:cubicBezTo>
                    <a:cubicBezTo>
                      <a:pt x="3" y="55"/>
                      <a:pt x="0" y="40"/>
                      <a:pt x="12" y="35"/>
                    </a:cubicBezTo>
                    <a:cubicBezTo>
                      <a:pt x="24" y="31"/>
                      <a:pt x="23" y="38"/>
                      <a:pt x="32" y="42"/>
                    </a:cubicBezTo>
                    <a:cubicBezTo>
                      <a:pt x="38" y="45"/>
                      <a:pt x="49" y="42"/>
                      <a:pt x="57" y="4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79" name="Freeform 39">
                <a:extLst>
                  <a:ext uri="{FF2B5EF4-FFF2-40B4-BE49-F238E27FC236}">
                    <a16:creationId xmlns:a16="http://schemas.microsoft.com/office/drawing/2014/main" id="{844D90F6-6543-4586-916A-379790791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978"/>
                <a:ext cx="372" cy="197"/>
              </a:xfrm>
              <a:custGeom>
                <a:avLst/>
                <a:gdLst>
                  <a:gd name="T0" fmla="*/ 861 w 194"/>
                  <a:gd name="T1" fmla="*/ 0 h 103"/>
                  <a:gd name="T2" fmla="*/ 817 w 194"/>
                  <a:gd name="T3" fmla="*/ 281 h 103"/>
                  <a:gd name="T4" fmla="*/ 690 w 194"/>
                  <a:gd name="T5" fmla="*/ 476 h 103"/>
                  <a:gd name="T6" fmla="*/ 430 w 194"/>
                  <a:gd name="T7" fmla="*/ 421 h 103"/>
                  <a:gd name="T8" fmla="*/ 0 w 194"/>
                  <a:gd name="T9" fmla="*/ 308 h 103"/>
                  <a:gd name="T10" fmla="*/ 155 w 194"/>
                  <a:gd name="T11" fmla="*/ 589 h 103"/>
                  <a:gd name="T12" fmla="*/ 424 w 194"/>
                  <a:gd name="T13" fmla="*/ 614 h 103"/>
                  <a:gd name="T14" fmla="*/ 874 w 194"/>
                  <a:gd name="T15" fmla="*/ 681 h 103"/>
                  <a:gd name="T16" fmla="*/ 1331 w 194"/>
                  <a:gd name="T17" fmla="*/ 706 h 103"/>
                  <a:gd name="T18" fmla="*/ 1099 w 194"/>
                  <a:gd name="T19" fmla="*/ 566 h 103"/>
                  <a:gd name="T20" fmla="*/ 974 w 194"/>
                  <a:gd name="T21" fmla="*/ 392 h 103"/>
                  <a:gd name="T22" fmla="*/ 1122 w 194"/>
                  <a:gd name="T23" fmla="*/ 99 h 103"/>
                  <a:gd name="T24" fmla="*/ 1367 w 194"/>
                  <a:gd name="T25" fmla="*/ 21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103">
                    <a:moveTo>
                      <a:pt x="122" y="0"/>
                    </a:moveTo>
                    <a:cubicBezTo>
                      <a:pt x="117" y="22"/>
                      <a:pt x="120" y="27"/>
                      <a:pt x="116" y="40"/>
                    </a:cubicBezTo>
                    <a:cubicBezTo>
                      <a:pt x="111" y="52"/>
                      <a:pt x="106" y="66"/>
                      <a:pt x="98" y="68"/>
                    </a:cubicBezTo>
                    <a:cubicBezTo>
                      <a:pt x="90" y="70"/>
                      <a:pt x="78" y="65"/>
                      <a:pt x="61" y="60"/>
                    </a:cubicBezTo>
                    <a:cubicBezTo>
                      <a:pt x="45" y="55"/>
                      <a:pt x="24" y="46"/>
                      <a:pt x="0" y="44"/>
                    </a:cubicBezTo>
                    <a:cubicBezTo>
                      <a:pt x="3" y="59"/>
                      <a:pt x="10" y="80"/>
                      <a:pt x="22" y="84"/>
                    </a:cubicBezTo>
                    <a:cubicBezTo>
                      <a:pt x="33" y="89"/>
                      <a:pt x="38" y="88"/>
                      <a:pt x="60" y="88"/>
                    </a:cubicBezTo>
                    <a:cubicBezTo>
                      <a:pt x="82" y="88"/>
                      <a:pt x="101" y="93"/>
                      <a:pt x="124" y="97"/>
                    </a:cubicBezTo>
                    <a:cubicBezTo>
                      <a:pt x="146" y="101"/>
                      <a:pt x="184" y="103"/>
                      <a:pt x="189" y="101"/>
                    </a:cubicBezTo>
                    <a:cubicBezTo>
                      <a:pt x="176" y="91"/>
                      <a:pt x="172" y="90"/>
                      <a:pt x="156" y="81"/>
                    </a:cubicBezTo>
                    <a:cubicBezTo>
                      <a:pt x="140" y="72"/>
                      <a:pt x="134" y="66"/>
                      <a:pt x="138" y="56"/>
                    </a:cubicBezTo>
                    <a:cubicBezTo>
                      <a:pt x="141" y="45"/>
                      <a:pt x="149" y="22"/>
                      <a:pt x="159" y="14"/>
                    </a:cubicBezTo>
                    <a:cubicBezTo>
                      <a:pt x="169" y="6"/>
                      <a:pt x="170" y="2"/>
                      <a:pt x="19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0" name="Freeform 40">
                <a:extLst>
                  <a:ext uri="{FF2B5EF4-FFF2-40B4-BE49-F238E27FC236}">
                    <a16:creationId xmlns:a16="http://schemas.microsoft.com/office/drawing/2014/main" id="{00766141-0D70-4A61-B5B9-B2D283502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020"/>
                <a:ext cx="414" cy="166"/>
              </a:xfrm>
              <a:custGeom>
                <a:avLst/>
                <a:gdLst>
                  <a:gd name="T0" fmla="*/ 1399 w 216"/>
                  <a:gd name="T1" fmla="*/ 153 h 87"/>
                  <a:gd name="T2" fmla="*/ 874 w 216"/>
                  <a:gd name="T3" fmla="*/ 113 h 87"/>
                  <a:gd name="T4" fmla="*/ 416 w 216"/>
                  <a:gd name="T5" fmla="*/ 0 h 87"/>
                  <a:gd name="T6" fmla="*/ 0 w 216"/>
                  <a:gd name="T7" fmla="*/ 237 h 87"/>
                  <a:gd name="T8" fmla="*/ 301 w 216"/>
                  <a:gd name="T9" fmla="*/ 208 h 87"/>
                  <a:gd name="T10" fmla="*/ 725 w 216"/>
                  <a:gd name="T11" fmla="*/ 336 h 87"/>
                  <a:gd name="T12" fmla="*/ 999 w 216"/>
                  <a:gd name="T13" fmla="*/ 597 h 87"/>
                  <a:gd name="T14" fmla="*/ 999 w 216"/>
                  <a:gd name="T15" fmla="*/ 605 h 87"/>
                  <a:gd name="T16" fmla="*/ 1183 w 216"/>
                  <a:gd name="T17" fmla="*/ 605 h 87"/>
                  <a:gd name="T18" fmla="*/ 1183 w 216"/>
                  <a:gd name="T19" fmla="*/ 597 h 87"/>
                  <a:gd name="T20" fmla="*/ 1213 w 216"/>
                  <a:gd name="T21" fmla="*/ 405 h 87"/>
                  <a:gd name="T22" fmla="*/ 1522 w 216"/>
                  <a:gd name="T23" fmla="*/ 389 h 87"/>
                  <a:gd name="T24" fmla="*/ 1399 w 216"/>
                  <a:gd name="T25" fmla="*/ 153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87">
                    <a:moveTo>
                      <a:pt x="199" y="22"/>
                    </a:moveTo>
                    <a:cubicBezTo>
                      <a:pt x="190" y="20"/>
                      <a:pt x="161" y="18"/>
                      <a:pt x="124" y="16"/>
                    </a:cubicBezTo>
                    <a:cubicBezTo>
                      <a:pt x="88" y="14"/>
                      <a:pt x="70" y="8"/>
                      <a:pt x="59" y="0"/>
                    </a:cubicBezTo>
                    <a:cubicBezTo>
                      <a:pt x="44" y="2"/>
                      <a:pt x="0" y="34"/>
                      <a:pt x="0" y="34"/>
                    </a:cubicBezTo>
                    <a:cubicBezTo>
                      <a:pt x="0" y="34"/>
                      <a:pt x="12" y="29"/>
                      <a:pt x="43" y="30"/>
                    </a:cubicBezTo>
                    <a:cubicBezTo>
                      <a:pt x="74" y="32"/>
                      <a:pt x="85" y="44"/>
                      <a:pt x="103" y="48"/>
                    </a:cubicBezTo>
                    <a:cubicBezTo>
                      <a:pt x="121" y="52"/>
                      <a:pt x="142" y="86"/>
                      <a:pt x="142" y="86"/>
                    </a:cubicBezTo>
                    <a:cubicBezTo>
                      <a:pt x="142" y="87"/>
                      <a:pt x="142" y="87"/>
                      <a:pt x="142" y="87"/>
                    </a:cubicBezTo>
                    <a:cubicBezTo>
                      <a:pt x="168" y="87"/>
                      <a:pt x="168" y="87"/>
                      <a:pt x="168" y="87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8" y="86"/>
                      <a:pt x="170" y="68"/>
                      <a:pt x="172" y="58"/>
                    </a:cubicBezTo>
                    <a:cubicBezTo>
                      <a:pt x="174" y="48"/>
                      <a:pt x="192" y="51"/>
                      <a:pt x="216" y="56"/>
                    </a:cubicBezTo>
                    <a:cubicBezTo>
                      <a:pt x="216" y="56"/>
                      <a:pt x="212" y="34"/>
                      <a:pt x="19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1" name="Freeform 41">
                <a:extLst>
                  <a:ext uri="{FF2B5EF4-FFF2-40B4-BE49-F238E27FC236}">
                    <a16:creationId xmlns:a16="http://schemas.microsoft.com/office/drawing/2014/main" id="{88E296A9-5D0B-4B81-A066-1E0642FE6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545"/>
                <a:ext cx="377" cy="287"/>
              </a:xfrm>
              <a:custGeom>
                <a:avLst/>
                <a:gdLst>
                  <a:gd name="T0" fmla="*/ 406 w 197"/>
                  <a:gd name="T1" fmla="*/ 77 h 150"/>
                  <a:gd name="T2" fmla="*/ 40 w 197"/>
                  <a:gd name="T3" fmla="*/ 293 h 150"/>
                  <a:gd name="T4" fmla="*/ 0 w 197"/>
                  <a:gd name="T5" fmla="*/ 377 h 150"/>
                  <a:gd name="T6" fmla="*/ 216 w 197"/>
                  <a:gd name="T7" fmla="*/ 406 h 150"/>
                  <a:gd name="T8" fmla="*/ 469 w 197"/>
                  <a:gd name="T9" fmla="*/ 436 h 150"/>
                  <a:gd name="T10" fmla="*/ 689 w 197"/>
                  <a:gd name="T11" fmla="*/ 706 h 150"/>
                  <a:gd name="T12" fmla="*/ 773 w 197"/>
                  <a:gd name="T13" fmla="*/ 1003 h 150"/>
                  <a:gd name="T14" fmla="*/ 743 w 197"/>
                  <a:gd name="T15" fmla="*/ 1022 h 150"/>
                  <a:gd name="T16" fmla="*/ 1275 w 197"/>
                  <a:gd name="T17" fmla="*/ 853 h 150"/>
                  <a:gd name="T18" fmla="*/ 1303 w 197"/>
                  <a:gd name="T19" fmla="*/ 706 h 150"/>
                  <a:gd name="T20" fmla="*/ 1114 w 197"/>
                  <a:gd name="T21" fmla="*/ 561 h 150"/>
                  <a:gd name="T22" fmla="*/ 1058 w 197"/>
                  <a:gd name="T23" fmla="*/ 436 h 150"/>
                  <a:gd name="T24" fmla="*/ 1121 w 197"/>
                  <a:gd name="T25" fmla="*/ 285 h 150"/>
                  <a:gd name="T26" fmla="*/ 1351 w 197"/>
                  <a:gd name="T27" fmla="*/ 209 h 150"/>
                  <a:gd name="T28" fmla="*/ 1343 w 197"/>
                  <a:gd name="T29" fmla="*/ 29 h 150"/>
                  <a:gd name="T30" fmla="*/ 1058 w 197"/>
                  <a:gd name="T31" fmla="*/ 84 h 150"/>
                  <a:gd name="T32" fmla="*/ 743 w 197"/>
                  <a:gd name="T33" fmla="*/ 197 h 150"/>
                  <a:gd name="T34" fmla="*/ 406 w 197"/>
                  <a:gd name="T35" fmla="*/ 77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7" h="150">
                    <a:moveTo>
                      <a:pt x="58" y="11"/>
                    </a:moveTo>
                    <a:cubicBezTo>
                      <a:pt x="44" y="16"/>
                      <a:pt x="13" y="30"/>
                      <a:pt x="6" y="4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4" y="59"/>
                      <a:pt x="31" y="58"/>
                    </a:cubicBezTo>
                    <a:cubicBezTo>
                      <a:pt x="48" y="58"/>
                      <a:pt x="56" y="53"/>
                      <a:pt x="67" y="62"/>
                    </a:cubicBezTo>
                    <a:cubicBezTo>
                      <a:pt x="78" y="72"/>
                      <a:pt x="88" y="87"/>
                      <a:pt x="98" y="101"/>
                    </a:cubicBezTo>
                    <a:cubicBezTo>
                      <a:pt x="107" y="113"/>
                      <a:pt x="117" y="130"/>
                      <a:pt x="110" y="143"/>
                    </a:cubicBezTo>
                    <a:cubicBezTo>
                      <a:pt x="109" y="145"/>
                      <a:pt x="108" y="144"/>
                      <a:pt x="106" y="146"/>
                    </a:cubicBezTo>
                    <a:cubicBezTo>
                      <a:pt x="135" y="150"/>
                      <a:pt x="170" y="147"/>
                      <a:pt x="182" y="122"/>
                    </a:cubicBezTo>
                    <a:cubicBezTo>
                      <a:pt x="193" y="98"/>
                      <a:pt x="186" y="101"/>
                      <a:pt x="186" y="101"/>
                    </a:cubicBezTo>
                    <a:cubicBezTo>
                      <a:pt x="186" y="101"/>
                      <a:pt x="167" y="100"/>
                      <a:pt x="159" y="80"/>
                    </a:cubicBezTo>
                    <a:cubicBezTo>
                      <a:pt x="157" y="74"/>
                      <a:pt x="152" y="67"/>
                      <a:pt x="151" y="62"/>
                    </a:cubicBezTo>
                    <a:cubicBezTo>
                      <a:pt x="149" y="51"/>
                      <a:pt x="153" y="46"/>
                      <a:pt x="160" y="41"/>
                    </a:cubicBezTo>
                    <a:cubicBezTo>
                      <a:pt x="170" y="34"/>
                      <a:pt x="186" y="30"/>
                      <a:pt x="193" y="30"/>
                    </a:cubicBezTo>
                    <a:cubicBezTo>
                      <a:pt x="197" y="21"/>
                      <a:pt x="192" y="4"/>
                      <a:pt x="192" y="4"/>
                    </a:cubicBezTo>
                    <a:cubicBezTo>
                      <a:pt x="192" y="4"/>
                      <a:pt x="174" y="0"/>
                      <a:pt x="151" y="12"/>
                    </a:cubicBezTo>
                    <a:cubicBezTo>
                      <a:pt x="128" y="23"/>
                      <a:pt x="112" y="28"/>
                      <a:pt x="106" y="28"/>
                    </a:cubicBezTo>
                    <a:cubicBezTo>
                      <a:pt x="100" y="28"/>
                      <a:pt x="58" y="11"/>
                      <a:pt x="58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2" name="Freeform 42">
                <a:extLst>
                  <a:ext uri="{FF2B5EF4-FFF2-40B4-BE49-F238E27FC236}">
                    <a16:creationId xmlns:a16="http://schemas.microsoft.com/office/drawing/2014/main" id="{F928736C-0390-4450-A0C0-46851F60C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1653"/>
                <a:ext cx="102" cy="166"/>
              </a:xfrm>
              <a:custGeom>
                <a:avLst/>
                <a:gdLst>
                  <a:gd name="T0" fmla="*/ 100 w 53"/>
                  <a:gd name="T1" fmla="*/ 0 h 87"/>
                  <a:gd name="T2" fmla="*/ 23 w 53"/>
                  <a:gd name="T3" fmla="*/ 139 h 87"/>
                  <a:gd name="T4" fmla="*/ 64 w 53"/>
                  <a:gd name="T5" fmla="*/ 305 h 87"/>
                  <a:gd name="T6" fmla="*/ 129 w 53"/>
                  <a:gd name="T7" fmla="*/ 481 h 87"/>
                  <a:gd name="T8" fmla="*/ 108 w 53"/>
                  <a:gd name="T9" fmla="*/ 565 h 87"/>
                  <a:gd name="T10" fmla="*/ 37 w 53"/>
                  <a:gd name="T11" fmla="*/ 605 h 87"/>
                  <a:gd name="T12" fmla="*/ 321 w 53"/>
                  <a:gd name="T13" fmla="*/ 466 h 87"/>
                  <a:gd name="T14" fmla="*/ 348 w 53"/>
                  <a:gd name="T15" fmla="*/ 321 h 87"/>
                  <a:gd name="T16" fmla="*/ 277 w 53"/>
                  <a:gd name="T17" fmla="*/ 284 h 87"/>
                  <a:gd name="T18" fmla="*/ 216 w 53"/>
                  <a:gd name="T19" fmla="*/ 237 h 87"/>
                  <a:gd name="T20" fmla="*/ 140 w 53"/>
                  <a:gd name="T21" fmla="*/ 124 h 87"/>
                  <a:gd name="T22" fmla="*/ 108 w 53"/>
                  <a:gd name="T23" fmla="*/ 8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87">
                    <a:moveTo>
                      <a:pt x="14" y="0"/>
                    </a:moveTo>
                    <a:cubicBezTo>
                      <a:pt x="8" y="5"/>
                      <a:pt x="5" y="12"/>
                      <a:pt x="3" y="20"/>
                    </a:cubicBezTo>
                    <a:cubicBezTo>
                      <a:pt x="0" y="30"/>
                      <a:pt x="3" y="35"/>
                      <a:pt x="9" y="44"/>
                    </a:cubicBezTo>
                    <a:cubicBezTo>
                      <a:pt x="15" y="51"/>
                      <a:pt x="18" y="59"/>
                      <a:pt x="18" y="69"/>
                    </a:cubicBezTo>
                    <a:cubicBezTo>
                      <a:pt x="18" y="74"/>
                      <a:pt x="18" y="77"/>
                      <a:pt x="15" y="81"/>
                    </a:cubicBezTo>
                    <a:cubicBezTo>
                      <a:pt x="12" y="84"/>
                      <a:pt x="8" y="84"/>
                      <a:pt x="5" y="87"/>
                    </a:cubicBezTo>
                    <a:cubicBezTo>
                      <a:pt x="20" y="83"/>
                      <a:pt x="36" y="82"/>
                      <a:pt x="45" y="67"/>
                    </a:cubicBezTo>
                    <a:cubicBezTo>
                      <a:pt x="47" y="62"/>
                      <a:pt x="53" y="50"/>
                      <a:pt x="49" y="46"/>
                    </a:cubicBezTo>
                    <a:cubicBezTo>
                      <a:pt x="47" y="44"/>
                      <a:pt x="42" y="43"/>
                      <a:pt x="39" y="41"/>
                    </a:cubicBezTo>
                    <a:cubicBezTo>
                      <a:pt x="36" y="39"/>
                      <a:pt x="33" y="36"/>
                      <a:pt x="30" y="34"/>
                    </a:cubicBezTo>
                    <a:cubicBezTo>
                      <a:pt x="25" y="31"/>
                      <a:pt x="22" y="24"/>
                      <a:pt x="20" y="18"/>
                    </a:cubicBezTo>
                    <a:cubicBezTo>
                      <a:pt x="18" y="13"/>
                      <a:pt x="13" y="6"/>
                      <a:pt x="15" y="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3" name="Freeform 43">
                <a:extLst>
                  <a:ext uri="{FF2B5EF4-FFF2-40B4-BE49-F238E27FC236}">
                    <a16:creationId xmlns:a16="http://schemas.microsoft.com/office/drawing/2014/main" id="{B384F83A-6E97-4A71-865E-F918EA72E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257"/>
                <a:ext cx="456" cy="243"/>
              </a:xfrm>
              <a:custGeom>
                <a:avLst/>
                <a:gdLst>
                  <a:gd name="T0" fmla="*/ 544 w 238"/>
                  <a:gd name="T1" fmla="*/ 197 h 127"/>
                  <a:gd name="T2" fmla="*/ 738 w 238"/>
                  <a:gd name="T3" fmla="*/ 568 h 127"/>
                  <a:gd name="T4" fmla="*/ 1042 w 238"/>
                  <a:gd name="T5" fmla="*/ 538 h 127"/>
                  <a:gd name="T6" fmla="*/ 1146 w 238"/>
                  <a:gd name="T7" fmla="*/ 316 h 127"/>
                  <a:gd name="T8" fmla="*/ 1245 w 238"/>
                  <a:gd name="T9" fmla="*/ 36 h 127"/>
                  <a:gd name="T10" fmla="*/ 1483 w 238"/>
                  <a:gd name="T11" fmla="*/ 21 h 127"/>
                  <a:gd name="T12" fmla="*/ 1675 w 238"/>
                  <a:gd name="T13" fmla="*/ 461 h 127"/>
                  <a:gd name="T14" fmla="*/ 1203 w 238"/>
                  <a:gd name="T15" fmla="*/ 693 h 127"/>
                  <a:gd name="T16" fmla="*/ 584 w 238"/>
                  <a:gd name="T17" fmla="*/ 874 h 127"/>
                  <a:gd name="T18" fmla="*/ 308 w 238"/>
                  <a:gd name="T19" fmla="*/ 853 h 127"/>
                  <a:gd name="T20" fmla="*/ 316 w 238"/>
                  <a:gd name="T21" fmla="*/ 645 h 127"/>
                  <a:gd name="T22" fmla="*/ 0 w 238"/>
                  <a:gd name="T23" fmla="*/ 469 h 127"/>
                  <a:gd name="T24" fmla="*/ 245 w 238"/>
                  <a:gd name="T25" fmla="*/ 300 h 127"/>
                  <a:gd name="T26" fmla="*/ 544 w 238"/>
                  <a:gd name="T27" fmla="*/ 197 h 1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8" h="127">
                    <a:moveTo>
                      <a:pt x="77" y="28"/>
                    </a:moveTo>
                    <a:cubicBezTo>
                      <a:pt x="78" y="53"/>
                      <a:pt x="94" y="79"/>
                      <a:pt x="105" y="81"/>
                    </a:cubicBezTo>
                    <a:cubicBezTo>
                      <a:pt x="115" y="83"/>
                      <a:pt x="137" y="86"/>
                      <a:pt x="148" y="77"/>
                    </a:cubicBezTo>
                    <a:cubicBezTo>
                      <a:pt x="159" y="67"/>
                      <a:pt x="161" y="56"/>
                      <a:pt x="163" y="45"/>
                    </a:cubicBezTo>
                    <a:cubicBezTo>
                      <a:pt x="165" y="35"/>
                      <a:pt x="168" y="11"/>
                      <a:pt x="177" y="5"/>
                    </a:cubicBezTo>
                    <a:cubicBezTo>
                      <a:pt x="189" y="0"/>
                      <a:pt x="211" y="3"/>
                      <a:pt x="211" y="3"/>
                    </a:cubicBezTo>
                    <a:cubicBezTo>
                      <a:pt x="204" y="19"/>
                      <a:pt x="196" y="57"/>
                      <a:pt x="238" y="66"/>
                    </a:cubicBezTo>
                    <a:cubicBezTo>
                      <a:pt x="219" y="80"/>
                      <a:pt x="187" y="93"/>
                      <a:pt x="171" y="99"/>
                    </a:cubicBezTo>
                    <a:cubicBezTo>
                      <a:pt x="154" y="106"/>
                      <a:pt x="99" y="123"/>
                      <a:pt x="83" y="125"/>
                    </a:cubicBezTo>
                    <a:cubicBezTo>
                      <a:pt x="68" y="127"/>
                      <a:pt x="44" y="122"/>
                      <a:pt x="44" y="122"/>
                    </a:cubicBezTo>
                    <a:cubicBezTo>
                      <a:pt x="44" y="122"/>
                      <a:pt x="51" y="103"/>
                      <a:pt x="45" y="92"/>
                    </a:cubicBezTo>
                    <a:cubicBezTo>
                      <a:pt x="39" y="81"/>
                      <a:pt x="19" y="68"/>
                      <a:pt x="0" y="67"/>
                    </a:cubicBezTo>
                    <a:cubicBezTo>
                      <a:pt x="13" y="51"/>
                      <a:pt x="23" y="47"/>
                      <a:pt x="35" y="43"/>
                    </a:cubicBezTo>
                    <a:cubicBezTo>
                      <a:pt x="47" y="38"/>
                      <a:pt x="77" y="28"/>
                      <a:pt x="77" y="2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4" name="Freeform 44">
                <a:extLst>
                  <a:ext uri="{FF2B5EF4-FFF2-40B4-BE49-F238E27FC236}">
                    <a16:creationId xmlns:a16="http://schemas.microsoft.com/office/drawing/2014/main" id="{477D1D91-822F-4CBA-B9CD-9511385C1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1482"/>
                <a:ext cx="75" cy="129"/>
              </a:xfrm>
              <a:custGeom>
                <a:avLst/>
                <a:gdLst>
                  <a:gd name="T0" fmla="*/ 56 w 39"/>
                  <a:gd name="T1" fmla="*/ 0 h 67"/>
                  <a:gd name="T2" fmla="*/ 8 w 39"/>
                  <a:gd name="T3" fmla="*/ 433 h 67"/>
                  <a:gd name="T4" fmla="*/ 140 w 39"/>
                  <a:gd name="T5" fmla="*/ 372 h 67"/>
                  <a:gd name="T6" fmla="*/ 277 w 39"/>
                  <a:gd name="T7" fmla="*/ 477 h 67"/>
                  <a:gd name="T8" fmla="*/ 156 w 39"/>
                  <a:gd name="T9" fmla="*/ 277 h 67"/>
                  <a:gd name="T10" fmla="*/ 56 w 39"/>
                  <a:gd name="T11" fmla="*/ 37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67">
                    <a:moveTo>
                      <a:pt x="8" y="0"/>
                    </a:moveTo>
                    <a:cubicBezTo>
                      <a:pt x="5" y="19"/>
                      <a:pt x="0" y="41"/>
                      <a:pt x="1" y="61"/>
                    </a:cubicBezTo>
                    <a:cubicBezTo>
                      <a:pt x="5" y="54"/>
                      <a:pt x="13" y="50"/>
                      <a:pt x="20" y="52"/>
                    </a:cubicBezTo>
                    <a:cubicBezTo>
                      <a:pt x="29" y="54"/>
                      <a:pt x="33" y="61"/>
                      <a:pt x="39" y="67"/>
                    </a:cubicBezTo>
                    <a:cubicBezTo>
                      <a:pt x="39" y="56"/>
                      <a:pt x="31" y="45"/>
                      <a:pt x="22" y="39"/>
                    </a:cubicBezTo>
                    <a:cubicBezTo>
                      <a:pt x="12" y="32"/>
                      <a:pt x="5" y="16"/>
                      <a:pt x="8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5" name="Freeform 45">
                <a:extLst>
                  <a:ext uri="{FF2B5EF4-FFF2-40B4-BE49-F238E27FC236}">
                    <a16:creationId xmlns:a16="http://schemas.microsoft.com/office/drawing/2014/main" id="{ED32D5F0-5962-42B4-8582-7734E8B1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515"/>
                <a:ext cx="157" cy="206"/>
              </a:xfrm>
              <a:custGeom>
                <a:avLst/>
                <a:gdLst>
                  <a:gd name="T0" fmla="*/ 576 w 82"/>
                  <a:gd name="T1" fmla="*/ 21 h 108"/>
                  <a:gd name="T2" fmla="*/ 316 w 82"/>
                  <a:gd name="T3" fmla="*/ 353 h 108"/>
                  <a:gd name="T4" fmla="*/ 400 w 82"/>
                  <a:gd name="T5" fmla="*/ 750 h 108"/>
                  <a:gd name="T6" fmla="*/ 393 w 82"/>
                  <a:gd name="T7" fmla="*/ 750 h 108"/>
                  <a:gd name="T8" fmla="*/ 260 w 82"/>
                  <a:gd name="T9" fmla="*/ 597 h 108"/>
                  <a:gd name="T10" fmla="*/ 107 w 82"/>
                  <a:gd name="T11" fmla="*/ 458 h 108"/>
                  <a:gd name="T12" fmla="*/ 36 w 82"/>
                  <a:gd name="T13" fmla="*/ 244 h 108"/>
                  <a:gd name="T14" fmla="*/ 454 w 82"/>
                  <a:gd name="T15" fmla="*/ 0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108">
                    <a:moveTo>
                      <a:pt x="82" y="3"/>
                    </a:moveTo>
                    <a:cubicBezTo>
                      <a:pt x="60" y="11"/>
                      <a:pt x="48" y="28"/>
                      <a:pt x="45" y="51"/>
                    </a:cubicBezTo>
                    <a:cubicBezTo>
                      <a:pt x="42" y="70"/>
                      <a:pt x="53" y="89"/>
                      <a:pt x="57" y="108"/>
                    </a:cubicBezTo>
                    <a:cubicBezTo>
                      <a:pt x="57" y="108"/>
                      <a:pt x="57" y="108"/>
                      <a:pt x="56" y="108"/>
                    </a:cubicBezTo>
                    <a:cubicBezTo>
                      <a:pt x="49" y="102"/>
                      <a:pt x="44" y="93"/>
                      <a:pt x="37" y="86"/>
                    </a:cubicBezTo>
                    <a:cubicBezTo>
                      <a:pt x="30" y="79"/>
                      <a:pt x="21" y="73"/>
                      <a:pt x="15" y="66"/>
                    </a:cubicBezTo>
                    <a:cubicBezTo>
                      <a:pt x="8" y="58"/>
                      <a:pt x="0" y="45"/>
                      <a:pt x="5" y="35"/>
                    </a:cubicBezTo>
                    <a:cubicBezTo>
                      <a:pt x="16" y="14"/>
                      <a:pt x="45" y="6"/>
                      <a:pt x="65" y="0"/>
                    </a:cubicBezTo>
                  </a:path>
                </a:pathLst>
              </a:custGeom>
              <a:solidFill>
                <a:srgbClr val="E4C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6" name="Freeform 46">
                <a:extLst>
                  <a:ext uri="{FF2B5EF4-FFF2-40B4-BE49-F238E27FC236}">
                    <a16:creationId xmlns:a16="http://schemas.microsoft.com/office/drawing/2014/main" id="{F88417D7-535B-415B-AF59-FB590A1B2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568"/>
                <a:ext cx="205" cy="92"/>
              </a:xfrm>
              <a:custGeom>
                <a:avLst/>
                <a:gdLst>
                  <a:gd name="T0" fmla="*/ 393 w 107"/>
                  <a:gd name="T1" fmla="*/ 0 h 48"/>
                  <a:gd name="T2" fmla="*/ 0 w 107"/>
                  <a:gd name="T3" fmla="*/ 301 h 48"/>
                  <a:gd name="T4" fmla="*/ 176 w 107"/>
                  <a:gd name="T5" fmla="*/ 324 h 48"/>
                  <a:gd name="T6" fmla="*/ 377 w 107"/>
                  <a:gd name="T7" fmla="*/ 309 h 48"/>
                  <a:gd name="T8" fmla="*/ 253 w 107"/>
                  <a:gd name="T9" fmla="*/ 268 h 48"/>
                  <a:gd name="T10" fmla="*/ 485 w 107"/>
                  <a:gd name="T11" fmla="*/ 161 h 48"/>
                  <a:gd name="T12" fmla="*/ 753 w 107"/>
                  <a:gd name="T13" fmla="*/ 121 h 48"/>
                  <a:gd name="T14" fmla="*/ 408 w 107"/>
                  <a:gd name="T15" fmla="*/ 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" h="48">
                    <a:moveTo>
                      <a:pt x="56" y="0"/>
                    </a:moveTo>
                    <a:cubicBezTo>
                      <a:pt x="33" y="8"/>
                      <a:pt x="10" y="19"/>
                      <a:pt x="0" y="43"/>
                    </a:cubicBezTo>
                    <a:cubicBezTo>
                      <a:pt x="5" y="48"/>
                      <a:pt x="18" y="46"/>
                      <a:pt x="25" y="46"/>
                    </a:cubicBezTo>
                    <a:cubicBezTo>
                      <a:pt x="34" y="46"/>
                      <a:pt x="45" y="45"/>
                      <a:pt x="54" y="44"/>
                    </a:cubicBezTo>
                    <a:cubicBezTo>
                      <a:pt x="49" y="45"/>
                      <a:pt x="40" y="42"/>
                      <a:pt x="36" y="38"/>
                    </a:cubicBezTo>
                    <a:cubicBezTo>
                      <a:pt x="39" y="23"/>
                      <a:pt x="57" y="24"/>
                      <a:pt x="69" y="23"/>
                    </a:cubicBezTo>
                    <a:cubicBezTo>
                      <a:pt x="81" y="21"/>
                      <a:pt x="95" y="16"/>
                      <a:pt x="107" y="17"/>
                    </a:cubicBezTo>
                    <a:cubicBezTo>
                      <a:pt x="94" y="13"/>
                      <a:pt x="71" y="7"/>
                      <a:pt x="58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7" name="Freeform 47">
                <a:extLst>
                  <a:ext uri="{FF2B5EF4-FFF2-40B4-BE49-F238E27FC236}">
                    <a16:creationId xmlns:a16="http://schemas.microsoft.com/office/drawing/2014/main" id="{047BB5E4-05C5-4A91-A8C8-302F5DBD4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1274"/>
                <a:ext cx="114" cy="176"/>
              </a:xfrm>
              <a:custGeom>
                <a:avLst/>
                <a:gdLst>
                  <a:gd name="T0" fmla="*/ 296 w 60"/>
                  <a:gd name="T1" fmla="*/ 48 h 92"/>
                  <a:gd name="T2" fmla="*/ 200 w 60"/>
                  <a:gd name="T3" fmla="*/ 362 h 92"/>
                  <a:gd name="T4" fmla="*/ 137 w 60"/>
                  <a:gd name="T5" fmla="*/ 513 h 92"/>
                  <a:gd name="T6" fmla="*/ 0 w 60"/>
                  <a:gd name="T7" fmla="*/ 637 h 92"/>
                  <a:gd name="T8" fmla="*/ 200 w 60"/>
                  <a:gd name="T9" fmla="*/ 561 h 92"/>
                  <a:gd name="T10" fmla="*/ 412 w 60"/>
                  <a:gd name="T11" fmla="*/ 446 h 92"/>
                  <a:gd name="T12" fmla="*/ 350 w 60"/>
                  <a:gd name="T13" fmla="*/ 201 h 92"/>
                  <a:gd name="T14" fmla="*/ 321 w 60"/>
                  <a:gd name="T15" fmla="*/ 105 h 92"/>
                  <a:gd name="T16" fmla="*/ 329 w 60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92">
                    <a:moveTo>
                      <a:pt x="43" y="7"/>
                    </a:moveTo>
                    <a:cubicBezTo>
                      <a:pt x="40" y="22"/>
                      <a:pt x="34" y="38"/>
                      <a:pt x="29" y="52"/>
                    </a:cubicBezTo>
                    <a:cubicBezTo>
                      <a:pt x="27" y="59"/>
                      <a:pt x="24" y="67"/>
                      <a:pt x="20" y="73"/>
                    </a:cubicBezTo>
                    <a:cubicBezTo>
                      <a:pt x="15" y="81"/>
                      <a:pt x="5" y="84"/>
                      <a:pt x="0" y="91"/>
                    </a:cubicBezTo>
                    <a:cubicBezTo>
                      <a:pt x="9" y="92"/>
                      <a:pt x="21" y="84"/>
                      <a:pt x="29" y="80"/>
                    </a:cubicBezTo>
                    <a:cubicBezTo>
                      <a:pt x="39" y="74"/>
                      <a:pt x="51" y="71"/>
                      <a:pt x="60" y="64"/>
                    </a:cubicBezTo>
                    <a:cubicBezTo>
                      <a:pt x="52" y="54"/>
                      <a:pt x="53" y="41"/>
                      <a:pt x="51" y="29"/>
                    </a:cubicBezTo>
                    <a:cubicBezTo>
                      <a:pt x="51" y="25"/>
                      <a:pt x="47" y="20"/>
                      <a:pt x="47" y="15"/>
                    </a:cubicBezTo>
                    <a:cubicBezTo>
                      <a:pt x="46" y="10"/>
                      <a:pt x="49" y="5"/>
                      <a:pt x="48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8" name="Freeform 48">
                <a:extLst>
                  <a:ext uri="{FF2B5EF4-FFF2-40B4-BE49-F238E27FC236}">
                    <a16:creationId xmlns:a16="http://schemas.microsoft.com/office/drawing/2014/main" id="{F47E8805-8E2D-4145-88BF-9D95E2EA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1310"/>
                <a:ext cx="136" cy="119"/>
              </a:xfrm>
              <a:custGeom>
                <a:avLst/>
                <a:gdLst>
                  <a:gd name="T0" fmla="*/ 0 w 71"/>
                  <a:gd name="T1" fmla="*/ 261 h 62"/>
                  <a:gd name="T2" fmla="*/ 239 w 71"/>
                  <a:gd name="T3" fmla="*/ 107 h 62"/>
                  <a:gd name="T4" fmla="*/ 500 w 71"/>
                  <a:gd name="T5" fmla="*/ 36 h 62"/>
                  <a:gd name="T6" fmla="*/ 324 w 71"/>
                  <a:gd name="T7" fmla="*/ 205 h 62"/>
                  <a:gd name="T8" fmla="*/ 345 w 71"/>
                  <a:gd name="T9" fmla="*/ 309 h 62"/>
                  <a:gd name="T10" fmla="*/ 352 w 71"/>
                  <a:gd name="T11" fmla="*/ 438 h 62"/>
                  <a:gd name="T12" fmla="*/ 293 w 71"/>
                  <a:gd name="T13" fmla="*/ 369 h 62"/>
                  <a:gd name="T14" fmla="*/ 205 w 71"/>
                  <a:gd name="T15" fmla="*/ 317 h 62"/>
                  <a:gd name="T16" fmla="*/ 40 w 71"/>
                  <a:gd name="T17" fmla="*/ 276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2">
                    <a:moveTo>
                      <a:pt x="0" y="37"/>
                    </a:moveTo>
                    <a:cubicBezTo>
                      <a:pt x="5" y="25"/>
                      <a:pt x="22" y="20"/>
                      <a:pt x="34" y="15"/>
                    </a:cubicBezTo>
                    <a:cubicBezTo>
                      <a:pt x="41" y="13"/>
                      <a:pt x="66" y="0"/>
                      <a:pt x="71" y="5"/>
                    </a:cubicBezTo>
                    <a:cubicBezTo>
                      <a:pt x="63" y="10"/>
                      <a:pt x="48" y="19"/>
                      <a:pt x="46" y="29"/>
                    </a:cubicBezTo>
                    <a:cubicBezTo>
                      <a:pt x="44" y="35"/>
                      <a:pt x="47" y="39"/>
                      <a:pt x="49" y="44"/>
                    </a:cubicBezTo>
                    <a:cubicBezTo>
                      <a:pt x="50" y="49"/>
                      <a:pt x="50" y="56"/>
                      <a:pt x="50" y="62"/>
                    </a:cubicBezTo>
                    <a:cubicBezTo>
                      <a:pt x="46" y="59"/>
                      <a:pt x="45" y="55"/>
                      <a:pt x="42" y="52"/>
                    </a:cubicBezTo>
                    <a:cubicBezTo>
                      <a:pt x="39" y="49"/>
                      <a:pt x="33" y="47"/>
                      <a:pt x="29" y="45"/>
                    </a:cubicBezTo>
                    <a:cubicBezTo>
                      <a:pt x="22" y="41"/>
                      <a:pt x="14" y="39"/>
                      <a:pt x="6" y="3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89" name="Freeform 49">
                <a:extLst>
                  <a:ext uri="{FF2B5EF4-FFF2-40B4-BE49-F238E27FC236}">
                    <a16:creationId xmlns:a16="http://schemas.microsoft.com/office/drawing/2014/main" id="{C8528DAB-6992-400D-8F85-138776BAF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406"/>
                <a:ext cx="80" cy="42"/>
              </a:xfrm>
              <a:custGeom>
                <a:avLst/>
                <a:gdLst>
                  <a:gd name="T0" fmla="*/ 21 w 42"/>
                  <a:gd name="T1" fmla="*/ 0 h 22"/>
                  <a:gd name="T2" fmla="*/ 0 w 42"/>
                  <a:gd name="T3" fmla="*/ 139 h 22"/>
                  <a:gd name="T4" fmla="*/ 290 w 42"/>
                  <a:gd name="T5" fmla="*/ 69 h 22"/>
                  <a:gd name="T6" fmla="*/ 61 w 42"/>
                  <a:gd name="T7" fmla="*/ 3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2">
                    <a:moveTo>
                      <a:pt x="3" y="0"/>
                    </a:moveTo>
                    <a:cubicBezTo>
                      <a:pt x="5" y="7"/>
                      <a:pt x="3" y="14"/>
                      <a:pt x="0" y="20"/>
                    </a:cubicBezTo>
                    <a:cubicBezTo>
                      <a:pt x="11" y="22"/>
                      <a:pt x="33" y="16"/>
                      <a:pt x="42" y="10"/>
                    </a:cubicBezTo>
                    <a:cubicBezTo>
                      <a:pt x="31" y="12"/>
                      <a:pt x="19" y="9"/>
                      <a:pt x="9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0" name="Freeform 50">
                <a:extLst>
                  <a:ext uri="{FF2B5EF4-FFF2-40B4-BE49-F238E27FC236}">
                    <a16:creationId xmlns:a16="http://schemas.microsoft.com/office/drawing/2014/main" id="{04834704-77F9-4C55-8C9E-EC8ED991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280"/>
                <a:ext cx="67" cy="133"/>
              </a:xfrm>
              <a:custGeom>
                <a:avLst/>
                <a:gdLst>
                  <a:gd name="T0" fmla="*/ 100 w 35"/>
                  <a:gd name="T1" fmla="*/ 0 h 70"/>
                  <a:gd name="T2" fmla="*/ 84 w 35"/>
                  <a:gd name="T3" fmla="*/ 220 h 70"/>
                  <a:gd name="T4" fmla="*/ 245 w 35"/>
                  <a:gd name="T5" fmla="*/ 372 h 70"/>
                  <a:gd name="T6" fmla="*/ 48 w 35"/>
                  <a:gd name="T7" fmla="*/ 481 h 70"/>
                  <a:gd name="T8" fmla="*/ 69 w 35"/>
                  <a:gd name="T9" fmla="*/ 281 h 70"/>
                  <a:gd name="T10" fmla="*/ 63 w 35"/>
                  <a:gd name="T11" fmla="*/ 8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0">
                    <a:moveTo>
                      <a:pt x="14" y="0"/>
                    </a:moveTo>
                    <a:cubicBezTo>
                      <a:pt x="9" y="10"/>
                      <a:pt x="8" y="21"/>
                      <a:pt x="12" y="32"/>
                    </a:cubicBezTo>
                    <a:cubicBezTo>
                      <a:pt x="16" y="43"/>
                      <a:pt x="27" y="48"/>
                      <a:pt x="35" y="54"/>
                    </a:cubicBezTo>
                    <a:cubicBezTo>
                      <a:pt x="28" y="63"/>
                      <a:pt x="17" y="65"/>
                      <a:pt x="7" y="70"/>
                    </a:cubicBezTo>
                    <a:cubicBezTo>
                      <a:pt x="22" y="65"/>
                      <a:pt x="13" y="49"/>
                      <a:pt x="10" y="41"/>
                    </a:cubicBezTo>
                    <a:cubicBezTo>
                      <a:pt x="4" y="27"/>
                      <a:pt x="0" y="15"/>
                      <a:pt x="9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1" name="Freeform 51">
                <a:extLst>
                  <a:ext uri="{FF2B5EF4-FFF2-40B4-BE49-F238E27FC236}">
                    <a16:creationId xmlns:a16="http://schemas.microsoft.com/office/drawing/2014/main" id="{29788B15-B869-443F-BBC3-FB8E4C49F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1304"/>
                <a:ext cx="362" cy="389"/>
              </a:xfrm>
              <a:custGeom>
                <a:avLst/>
                <a:gdLst>
                  <a:gd name="T0" fmla="*/ 56 w 189"/>
                  <a:gd name="T1" fmla="*/ 1428 h 203"/>
                  <a:gd name="T2" fmla="*/ 77 w 189"/>
                  <a:gd name="T3" fmla="*/ 1251 h 203"/>
                  <a:gd name="T4" fmla="*/ 169 w 189"/>
                  <a:gd name="T5" fmla="*/ 1119 h 203"/>
                  <a:gd name="T6" fmla="*/ 308 w 189"/>
                  <a:gd name="T7" fmla="*/ 1021 h 203"/>
                  <a:gd name="T8" fmla="*/ 469 w 189"/>
                  <a:gd name="T9" fmla="*/ 937 h 203"/>
                  <a:gd name="T10" fmla="*/ 829 w 189"/>
                  <a:gd name="T11" fmla="*/ 767 h 203"/>
                  <a:gd name="T12" fmla="*/ 990 w 189"/>
                  <a:gd name="T13" fmla="*/ 690 h 203"/>
                  <a:gd name="T14" fmla="*/ 1166 w 189"/>
                  <a:gd name="T15" fmla="*/ 669 h 203"/>
                  <a:gd name="T16" fmla="*/ 1327 w 189"/>
                  <a:gd name="T17" fmla="*/ 698 h 203"/>
                  <a:gd name="T18" fmla="*/ 1214 w 189"/>
                  <a:gd name="T19" fmla="*/ 606 h 203"/>
                  <a:gd name="T20" fmla="*/ 1235 w 189"/>
                  <a:gd name="T21" fmla="*/ 500 h 203"/>
                  <a:gd name="T22" fmla="*/ 1251 w 189"/>
                  <a:gd name="T23" fmla="*/ 378 h 203"/>
                  <a:gd name="T24" fmla="*/ 1130 w 189"/>
                  <a:gd name="T25" fmla="*/ 0 h 203"/>
                  <a:gd name="T26" fmla="*/ 1189 w 189"/>
                  <a:gd name="T27" fmla="*/ 330 h 203"/>
                  <a:gd name="T28" fmla="*/ 1075 w 189"/>
                  <a:gd name="T29" fmla="*/ 598 h 203"/>
                  <a:gd name="T30" fmla="*/ 709 w 189"/>
                  <a:gd name="T31" fmla="*/ 738 h 203"/>
                  <a:gd name="T32" fmla="*/ 301 w 189"/>
                  <a:gd name="T33" fmla="*/ 977 h 203"/>
                  <a:gd name="T34" fmla="*/ 40 w 189"/>
                  <a:gd name="T35" fmla="*/ 1387 h 2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9" h="203">
                    <a:moveTo>
                      <a:pt x="8" y="203"/>
                    </a:moveTo>
                    <a:cubicBezTo>
                      <a:pt x="7" y="195"/>
                      <a:pt x="9" y="185"/>
                      <a:pt x="11" y="178"/>
                    </a:cubicBezTo>
                    <a:cubicBezTo>
                      <a:pt x="13" y="170"/>
                      <a:pt x="18" y="164"/>
                      <a:pt x="24" y="159"/>
                    </a:cubicBezTo>
                    <a:cubicBezTo>
                      <a:pt x="30" y="153"/>
                      <a:pt x="37" y="149"/>
                      <a:pt x="44" y="145"/>
                    </a:cubicBezTo>
                    <a:cubicBezTo>
                      <a:pt x="52" y="141"/>
                      <a:pt x="59" y="137"/>
                      <a:pt x="67" y="133"/>
                    </a:cubicBezTo>
                    <a:cubicBezTo>
                      <a:pt x="84" y="126"/>
                      <a:pt x="101" y="117"/>
                      <a:pt x="118" y="109"/>
                    </a:cubicBezTo>
                    <a:cubicBezTo>
                      <a:pt x="126" y="105"/>
                      <a:pt x="133" y="100"/>
                      <a:pt x="141" y="98"/>
                    </a:cubicBezTo>
                    <a:cubicBezTo>
                      <a:pt x="149" y="96"/>
                      <a:pt x="158" y="96"/>
                      <a:pt x="166" y="95"/>
                    </a:cubicBezTo>
                    <a:cubicBezTo>
                      <a:pt x="175" y="95"/>
                      <a:pt x="182" y="95"/>
                      <a:pt x="189" y="99"/>
                    </a:cubicBezTo>
                    <a:cubicBezTo>
                      <a:pt x="186" y="91"/>
                      <a:pt x="176" y="93"/>
                      <a:pt x="173" y="86"/>
                    </a:cubicBezTo>
                    <a:cubicBezTo>
                      <a:pt x="171" y="82"/>
                      <a:pt x="175" y="76"/>
                      <a:pt x="176" y="71"/>
                    </a:cubicBezTo>
                    <a:cubicBezTo>
                      <a:pt x="177" y="66"/>
                      <a:pt x="179" y="60"/>
                      <a:pt x="178" y="54"/>
                    </a:cubicBezTo>
                    <a:cubicBezTo>
                      <a:pt x="178" y="35"/>
                      <a:pt x="176" y="13"/>
                      <a:pt x="161" y="0"/>
                    </a:cubicBezTo>
                    <a:cubicBezTo>
                      <a:pt x="165" y="15"/>
                      <a:pt x="169" y="31"/>
                      <a:pt x="169" y="47"/>
                    </a:cubicBezTo>
                    <a:cubicBezTo>
                      <a:pt x="169" y="62"/>
                      <a:pt x="168" y="78"/>
                      <a:pt x="153" y="85"/>
                    </a:cubicBezTo>
                    <a:cubicBezTo>
                      <a:pt x="137" y="93"/>
                      <a:pt x="118" y="98"/>
                      <a:pt x="101" y="105"/>
                    </a:cubicBezTo>
                    <a:cubicBezTo>
                      <a:pt x="80" y="113"/>
                      <a:pt x="60" y="124"/>
                      <a:pt x="43" y="139"/>
                    </a:cubicBezTo>
                    <a:cubicBezTo>
                      <a:pt x="36" y="145"/>
                      <a:pt x="0" y="158"/>
                      <a:pt x="6" y="197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2" name="Freeform 52">
                <a:extLst>
                  <a:ext uri="{FF2B5EF4-FFF2-40B4-BE49-F238E27FC236}">
                    <a16:creationId xmlns:a16="http://schemas.microsoft.com/office/drawing/2014/main" id="{B63866D0-7A72-4A51-AB8F-90A16644E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479"/>
                <a:ext cx="176" cy="51"/>
              </a:xfrm>
              <a:custGeom>
                <a:avLst/>
                <a:gdLst>
                  <a:gd name="T0" fmla="*/ 15 w 92"/>
                  <a:gd name="T1" fmla="*/ 40 h 27"/>
                  <a:gd name="T2" fmla="*/ 308 w 92"/>
                  <a:gd name="T3" fmla="*/ 60 h 27"/>
                  <a:gd name="T4" fmla="*/ 645 w 92"/>
                  <a:gd name="T5" fmla="*/ 89 h 27"/>
                  <a:gd name="T6" fmla="*/ 253 w 92"/>
                  <a:gd name="T7" fmla="*/ 113 h 27"/>
                  <a:gd name="T8" fmla="*/ 8 w 92"/>
                  <a:gd name="T9" fmla="*/ 181 h 27"/>
                  <a:gd name="T10" fmla="*/ 15 w 92"/>
                  <a:gd name="T11" fmla="*/ 60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27">
                    <a:moveTo>
                      <a:pt x="2" y="6"/>
                    </a:moveTo>
                    <a:cubicBezTo>
                      <a:pt x="16" y="0"/>
                      <a:pt x="30" y="6"/>
                      <a:pt x="44" y="9"/>
                    </a:cubicBezTo>
                    <a:cubicBezTo>
                      <a:pt x="58" y="13"/>
                      <a:pt x="77" y="16"/>
                      <a:pt x="92" y="13"/>
                    </a:cubicBezTo>
                    <a:cubicBezTo>
                      <a:pt x="74" y="19"/>
                      <a:pt x="55" y="19"/>
                      <a:pt x="36" y="17"/>
                    </a:cubicBezTo>
                    <a:cubicBezTo>
                      <a:pt x="22" y="15"/>
                      <a:pt x="9" y="13"/>
                      <a:pt x="1" y="27"/>
                    </a:cubicBezTo>
                    <a:cubicBezTo>
                      <a:pt x="1" y="22"/>
                      <a:pt x="0" y="13"/>
                      <a:pt x="2" y="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3" name="Freeform 53">
                <a:extLst>
                  <a:ext uri="{FF2B5EF4-FFF2-40B4-BE49-F238E27FC236}">
                    <a16:creationId xmlns:a16="http://schemas.microsoft.com/office/drawing/2014/main" id="{4F888CF7-EC6F-4EB4-BDD9-BB8A07911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1557"/>
                <a:ext cx="91" cy="155"/>
              </a:xfrm>
              <a:custGeom>
                <a:avLst/>
                <a:gdLst>
                  <a:gd name="T0" fmla="*/ 0 w 48"/>
                  <a:gd name="T1" fmla="*/ 168 h 81"/>
                  <a:gd name="T2" fmla="*/ 152 w 48"/>
                  <a:gd name="T3" fmla="*/ 369 h 81"/>
                  <a:gd name="T4" fmla="*/ 245 w 48"/>
                  <a:gd name="T5" fmla="*/ 461 h 81"/>
                  <a:gd name="T6" fmla="*/ 328 w 48"/>
                  <a:gd name="T7" fmla="*/ 568 h 81"/>
                  <a:gd name="T8" fmla="*/ 190 w 48"/>
                  <a:gd name="T9" fmla="*/ 300 h 81"/>
                  <a:gd name="T10" fmla="*/ 197 w 48"/>
                  <a:gd name="T11" fmla="*/ 124 h 81"/>
                  <a:gd name="T12" fmla="*/ 273 w 48"/>
                  <a:gd name="T13" fmla="*/ 0 h 81"/>
                  <a:gd name="T14" fmla="*/ 220 w 48"/>
                  <a:gd name="T15" fmla="*/ 29 h 81"/>
                  <a:gd name="T16" fmla="*/ 157 w 48"/>
                  <a:gd name="T17" fmla="*/ 40 h 81"/>
                  <a:gd name="T18" fmla="*/ 53 w 48"/>
                  <a:gd name="T19" fmla="*/ 105 h 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81">
                    <a:moveTo>
                      <a:pt x="0" y="24"/>
                    </a:moveTo>
                    <a:cubicBezTo>
                      <a:pt x="4" y="37"/>
                      <a:pt x="12" y="41"/>
                      <a:pt x="22" y="53"/>
                    </a:cubicBezTo>
                    <a:cubicBezTo>
                      <a:pt x="26" y="58"/>
                      <a:pt x="31" y="61"/>
                      <a:pt x="36" y="66"/>
                    </a:cubicBezTo>
                    <a:cubicBezTo>
                      <a:pt x="40" y="71"/>
                      <a:pt x="44" y="77"/>
                      <a:pt x="48" y="81"/>
                    </a:cubicBezTo>
                    <a:cubicBezTo>
                      <a:pt x="40" y="70"/>
                      <a:pt x="30" y="56"/>
                      <a:pt x="28" y="43"/>
                    </a:cubicBezTo>
                    <a:cubicBezTo>
                      <a:pt x="27" y="35"/>
                      <a:pt x="28" y="26"/>
                      <a:pt x="29" y="18"/>
                    </a:cubicBezTo>
                    <a:cubicBezTo>
                      <a:pt x="31" y="9"/>
                      <a:pt x="35" y="7"/>
                      <a:pt x="40" y="0"/>
                    </a:cubicBezTo>
                    <a:cubicBezTo>
                      <a:pt x="37" y="0"/>
                      <a:pt x="35" y="3"/>
                      <a:pt x="32" y="4"/>
                    </a:cubicBezTo>
                    <a:cubicBezTo>
                      <a:pt x="28" y="6"/>
                      <a:pt x="26" y="6"/>
                      <a:pt x="23" y="6"/>
                    </a:cubicBezTo>
                    <a:cubicBezTo>
                      <a:pt x="17" y="7"/>
                      <a:pt x="12" y="10"/>
                      <a:pt x="8" y="1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4" name="Freeform 54">
                <a:extLst>
                  <a:ext uri="{FF2B5EF4-FFF2-40B4-BE49-F238E27FC236}">
                    <a16:creationId xmlns:a16="http://schemas.microsoft.com/office/drawing/2014/main" id="{1B766274-543D-459A-A6EA-A2089FD2F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1280"/>
                <a:ext cx="126" cy="114"/>
              </a:xfrm>
              <a:custGeom>
                <a:avLst/>
                <a:gdLst>
                  <a:gd name="T0" fmla="*/ 0 w 66"/>
                  <a:gd name="T1" fmla="*/ 152 h 60"/>
                  <a:gd name="T2" fmla="*/ 216 w 66"/>
                  <a:gd name="T3" fmla="*/ 91 h 60"/>
                  <a:gd name="T4" fmla="*/ 437 w 66"/>
                  <a:gd name="T5" fmla="*/ 76 h 60"/>
                  <a:gd name="T6" fmla="*/ 397 w 66"/>
                  <a:gd name="T7" fmla="*/ 274 h 60"/>
                  <a:gd name="T8" fmla="*/ 244 w 66"/>
                  <a:gd name="T9" fmla="*/ 405 h 60"/>
                  <a:gd name="T10" fmla="*/ 92 w 66"/>
                  <a:gd name="T11" fmla="*/ 304 h 60"/>
                  <a:gd name="T12" fmla="*/ 15 w 66"/>
                  <a:gd name="T13" fmla="*/ 173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0" y="22"/>
                    </a:moveTo>
                    <a:cubicBezTo>
                      <a:pt x="10" y="21"/>
                      <a:pt x="22" y="16"/>
                      <a:pt x="31" y="13"/>
                    </a:cubicBezTo>
                    <a:cubicBezTo>
                      <a:pt x="39" y="11"/>
                      <a:pt x="59" y="0"/>
                      <a:pt x="63" y="11"/>
                    </a:cubicBezTo>
                    <a:cubicBezTo>
                      <a:pt x="66" y="19"/>
                      <a:pt x="59" y="32"/>
                      <a:pt x="57" y="40"/>
                    </a:cubicBezTo>
                    <a:cubicBezTo>
                      <a:pt x="53" y="51"/>
                      <a:pt x="48" y="60"/>
                      <a:pt x="35" y="59"/>
                    </a:cubicBezTo>
                    <a:cubicBezTo>
                      <a:pt x="26" y="59"/>
                      <a:pt x="18" y="50"/>
                      <a:pt x="13" y="44"/>
                    </a:cubicBezTo>
                    <a:cubicBezTo>
                      <a:pt x="7" y="38"/>
                      <a:pt x="4" y="33"/>
                      <a:pt x="2" y="2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5" name="Freeform 55">
                <a:extLst>
                  <a:ext uri="{FF2B5EF4-FFF2-40B4-BE49-F238E27FC236}">
                    <a16:creationId xmlns:a16="http://schemas.microsoft.com/office/drawing/2014/main" id="{C3078DA2-5E76-414D-ABF6-0E57B5007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278"/>
                <a:ext cx="55" cy="88"/>
              </a:xfrm>
              <a:custGeom>
                <a:avLst/>
                <a:gdLst>
                  <a:gd name="T0" fmla="*/ 21 w 29"/>
                  <a:gd name="T1" fmla="*/ 21 h 46"/>
                  <a:gd name="T2" fmla="*/ 21 w 29"/>
                  <a:gd name="T3" fmla="*/ 189 h 46"/>
                  <a:gd name="T4" fmla="*/ 137 w 29"/>
                  <a:gd name="T5" fmla="*/ 281 h 46"/>
                  <a:gd name="T6" fmla="*/ 53 w 29"/>
                  <a:gd name="T7" fmla="*/ 15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6">
                    <a:moveTo>
                      <a:pt x="3" y="3"/>
                    </a:moveTo>
                    <a:cubicBezTo>
                      <a:pt x="0" y="12"/>
                      <a:pt x="0" y="18"/>
                      <a:pt x="3" y="27"/>
                    </a:cubicBezTo>
                    <a:cubicBezTo>
                      <a:pt x="5" y="33"/>
                      <a:pt x="11" y="46"/>
                      <a:pt x="20" y="40"/>
                    </a:cubicBezTo>
                    <a:cubicBezTo>
                      <a:pt x="29" y="33"/>
                      <a:pt x="22" y="0"/>
                      <a:pt x="8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6" name="Freeform 56">
                <a:extLst>
                  <a:ext uri="{FF2B5EF4-FFF2-40B4-BE49-F238E27FC236}">
                    <a16:creationId xmlns:a16="http://schemas.microsoft.com/office/drawing/2014/main" id="{1CAFCBB4-22C8-435C-93FD-DEC4078F8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1517"/>
                <a:ext cx="176" cy="61"/>
              </a:xfrm>
              <a:custGeom>
                <a:avLst/>
                <a:gdLst>
                  <a:gd name="T0" fmla="*/ 0 w 92"/>
                  <a:gd name="T1" fmla="*/ 168 h 32"/>
                  <a:gd name="T2" fmla="*/ 201 w 92"/>
                  <a:gd name="T3" fmla="*/ 208 h 32"/>
                  <a:gd name="T4" fmla="*/ 400 w 92"/>
                  <a:gd name="T5" fmla="*/ 116 h 32"/>
                  <a:gd name="T6" fmla="*/ 561 w 92"/>
                  <a:gd name="T7" fmla="*/ 84 h 32"/>
                  <a:gd name="T8" fmla="*/ 582 w 92"/>
                  <a:gd name="T9" fmla="*/ 29 h 32"/>
                  <a:gd name="T10" fmla="*/ 285 w 92"/>
                  <a:gd name="T11" fmla="*/ 61 h 32"/>
                  <a:gd name="T12" fmla="*/ 99 w 92"/>
                  <a:gd name="T13" fmla="*/ 13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32">
                    <a:moveTo>
                      <a:pt x="0" y="24"/>
                    </a:moveTo>
                    <a:cubicBezTo>
                      <a:pt x="10" y="29"/>
                      <a:pt x="18" y="32"/>
                      <a:pt x="29" y="30"/>
                    </a:cubicBezTo>
                    <a:cubicBezTo>
                      <a:pt x="39" y="28"/>
                      <a:pt x="48" y="21"/>
                      <a:pt x="57" y="17"/>
                    </a:cubicBezTo>
                    <a:cubicBezTo>
                      <a:pt x="65" y="13"/>
                      <a:pt x="72" y="14"/>
                      <a:pt x="80" y="12"/>
                    </a:cubicBezTo>
                    <a:cubicBezTo>
                      <a:pt x="88" y="10"/>
                      <a:pt x="92" y="6"/>
                      <a:pt x="83" y="4"/>
                    </a:cubicBezTo>
                    <a:cubicBezTo>
                      <a:pt x="70" y="0"/>
                      <a:pt x="53" y="4"/>
                      <a:pt x="41" y="9"/>
                    </a:cubicBezTo>
                    <a:cubicBezTo>
                      <a:pt x="32" y="12"/>
                      <a:pt x="22" y="15"/>
                      <a:pt x="14" y="2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7" name="Freeform 57">
                <a:extLst>
                  <a:ext uri="{FF2B5EF4-FFF2-40B4-BE49-F238E27FC236}">
                    <a16:creationId xmlns:a16="http://schemas.microsoft.com/office/drawing/2014/main" id="{04FE4B5A-9A1E-4DB0-A1F9-69503E223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1674"/>
                <a:ext cx="168" cy="135"/>
              </a:xfrm>
              <a:custGeom>
                <a:avLst/>
                <a:gdLst>
                  <a:gd name="T0" fmla="*/ 0 w 88"/>
                  <a:gd name="T1" fmla="*/ 21 h 71"/>
                  <a:gd name="T2" fmla="*/ 116 w 88"/>
                  <a:gd name="T3" fmla="*/ 15 h 71"/>
                  <a:gd name="T4" fmla="*/ 260 w 88"/>
                  <a:gd name="T5" fmla="*/ 0 h 71"/>
                  <a:gd name="T6" fmla="*/ 460 w 88"/>
                  <a:gd name="T7" fmla="*/ 129 h 71"/>
                  <a:gd name="T8" fmla="*/ 605 w 88"/>
                  <a:gd name="T9" fmla="*/ 344 h 71"/>
                  <a:gd name="T10" fmla="*/ 500 w 88"/>
                  <a:gd name="T11" fmla="*/ 489 h 71"/>
                  <a:gd name="T12" fmla="*/ 277 w 88"/>
                  <a:gd name="T13" fmla="*/ 405 h 71"/>
                  <a:gd name="T14" fmla="*/ 153 w 88"/>
                  <a:gd name="T15" fmla="*/ 289 h 71"/>
                  <a:gd name="T16" fmla="*/ 29 w 88"/>
                  <a:gd name="T17" fmla="*/ 116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" h="71">
                    <a:moveTo>
                      <a:pt x="0" y="3"/>
                    </a:moveTo>
                    <a:cubicBezTo>
                      <a:pt x="4" y="5"/>
                      <a:pt x="12" y="3"/>
                      <a:pt x="17" y="2"/>
                    </a:cubicBezTo>
                    <a:cubicBezTo>
                      <a:pt x="24" y="2"/>
                      <a:pt x="31" y="1"/>
                      <a:pt x="37" y="0"/>
                    </a:cubicBezTo>
                    <a:cubicBezTo>
                      <a:pt x="50" y="0"/>
                      <a:pt x="58" y="10"/>
                      <a:pt x="66" y="19"/>
                    </a:cubicBezTo>
                    <a:cubicBezTo>
                      <a:pt x="74" y="27"/>
                      <a:pt x="85" y="39"/>
                      <a:pt x="87" y="50"/>
                    </a:cubicBezTo>
                    <a:cubicBezTo>
                      <a:pt x="88" y="62"/>
                      <a:pt x="84" y="71"/>
                      <a:pt x="72" y="71"/>
                    </a:cubicBezTo>
                    <a:cubicBezTo>
                      <a:pt x="60" y="71"/>
                      <a:pt x="49" y="67"/>
                      <a:pt x="40" y="59"/>
                    </a:cubicBezTo>
                    <a:cubicBezTo>
                      <a:pt x="34" y="54"/>
                      <a:pt x="27" y="48"/>
                      <a:pt x="22" y="42"/>
                    </a:cubicBezTo>
                    <a:cubicBezTo>
                      <a:pt x="16" y="36"/>
                      <a:pt x="6" y="26"/>
                      <a:pt x="4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8" name="Freeform 58">
                <a:extLst>
                  <a:ext uri="{FF2B5EF4-FFF2-40B4-BE49-F238E27FC236}">
                    <a16:creationId xmlns:a16="http://schemas.microsoft.com/office/drawing/2014/main" id="{7F75851C-5297-4FC7-8449-F5440F2AE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1622"/>
                <a:ext cx="54" cy="88"/>
              </a:xfrm>
              <a:custGeom>
                <a:avLst/>
                <a:gdLst>
                  <a:gd name="T0" fmla="*/ 193 w 28"/>
                  <a:gd name="T1" fmla="*/ 0 h 46"/>
                  <a:gd name="T2" fmla="*/ 15 w 28"/>
                  <a:gd name="T3" fmla="*/ 105 h 46"/>
                  <a:gd name="T4" fmla="*/ 123 w 28"/>
                  <a:gd name="T5" fmla="*/ 321 h 46"/>
                  <a:gd name="T6" fmla="*/ 193 w 28"/>
                  <a:gd name="T7" fmla="*/ 55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46">
                    <a:moveTo>
                      <a:pt x="27" y="0"/>
                    </a:moveTo>
                    <a:cubicBezTo>
                      <a:pt x="18" y="0"/>
                      <a:pt x="4" y="5"/>
                      <a:pt x="2" y="15"/>
                    </a:cubicBezTo>
                    <a:cubicBezTo>
                      <a:pt x="0" y="25"/>
                      <a:pt x="10" y="40"/>
                      <a:pt x="17" y="46"/>
                    </a:cubicBezTo>
                    <a:cubicBezTo>
                      <a:pt x="28" y="36"/>
                      <a:pt x="21" y="20"/>
                      <a:pt x="27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99" name="Freeform 59">
                <a:extLst>
                  <a:ext uri="{FF2B5EF4-FFF2-40B4-BE49-F238E27FC236}">
                    <a16:creationId xmlns:a16="http://schemas.microsoft.com/office/drawing/2014/main" id="{A4DCE997-A1DD-42A2-BE42-F182208E5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1415"/>
                <a:ext cx="71" cy="60"/>
              </a:xfrm>
              <a:custGeom>
                <a:avLst/>
                <a:gdLst>
                  <a:gd name="T0" fmla="*/ 0 w 37"/>
                  <a:gd name="T1" fmla="*/ 203 h 31"/>
                  <a:gd name="T2" fmla="*/ 169 w 37"/>
                  <a:gd name="T3" fmla="*/ 225 h 31"/>
                  <a:gd name="T4" fmla="*/ 261 w 37"/>
                  <a:gd name="T5" fmla="*/ 168 h 31"/>
                  <a:gd name="T6" fmla="*/ 121 w 37"/>
                  <a:gd name="T7" fmla="*/ 0 h 31"/>
                  <a:gd name="T8" fmla="*/ 63 w 37"/>
                  <a:gd name="T9" fmla="*/ 1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1">
                    <a:moveTo>
                      <a:pt x="0" y="28"/>
                    </a:moveTo>
                    <a:cubicBezTo>
                      <a:pt x="8" y="28"/>
                      <a:pt x="16" y="30"/>
                      <a:pt x="24" y="31"/>
                    </a:cubicBezTo>
                    <a:cubicBezTo>
                      <a:pt x="31" y="31"/>
                      <a:pt x="36" y="31"/>
                      <a:pt x="37" y="23"/>
                    </a:cubicBezTo>
                    <a:cubicBezTo>
                      <a:pt x="37" y="11"/>
                      <a:pt x="28" y="2"/>
                      <a:pt x="17" y="0"/>
                    </a:cubicBezTo>
                    <a:cubicBezTo>
                      <a:pt x="18" y="8"/>
                      <a:pt x="17" y="12"/>
                      <a:pt x="9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0" name="Freeform 60">
                <a:extLst>
                  <a:ext uri="{FF2B5EF4-FFF2-40B4-BE49-F238E27FC236}">
                    <a16:creationId xmlns:a16="http://schemas.microsoft.com/office/drawing/2014/main" id="{F25195F6-DC50-442B-B0CE-FFCD59F1F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029"/>
                <a:ext cx="145" cy="102"/>
              </a:xfrm>
              <a:custGeom>
                <a:avLst/>
                <a:gdLst>
                  <a:gd name="T0" fmla="*/ 139 w 76"/>
                  <a:gd name="T1" fmla="*/ 0 h 53"/>
                  <a:gd name="T2" fmla="*/ 48 w 76"/>
                  <a:gd name="T3" fmla="*/ 229 h 53"/>
                  <a:gd name="T4" fmla="*/ 305 w 76"/>
                  <a:gd name="T5" fmla="*/ 377 h 53"/>
                  <a:gd name="T6" fmla="*/ 488 w 76"/>
                  <a:gd name="T7" fmla="*/ 192 h 53"/>
                  <a:gd name="T8" fmla="*/ 513 w 76"/>
                  <a:gd name="T9" fmla="*/ 44 h 53"/>
                  <a:gd name="T10" fmla="*/ 258 w 76"/>
                  <a:gd name="T11" fmla="*/ 14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53">
                    <a:moveTo>
                      <a:pt x="20" y="0"/>
                    </a:moveTo>
                    <a:cubicBezTo>
                      <a:pt x="12" y="7"/>
                      <a:pt x="0" y="22"/>
                      <a:pt x="7" y="32"/>
                    </a:cubicBezTo>
                    <a:cubicBezTo>
                      <a:pt x="12" y="40"/>
                      <a:pt x="35" y="53"/>
                      <a:pt x="44" y="53"/>
                    </a:cubicBezTo>
                    <a:cubicBezTo>
                      <a:pt x="54" y="52"/>
                      <a:pt x="66" y="35"/>
                      <a:pt x="70" y="27"/>
                    </a:cubicBezTo>
                    <a:cubicBezTo>
                      <a:pt x="72" y="22"/>
                      <a:pt x="76" y="10"/>
                      <a:pt x="74" y="6"/>
                    </a:cubicBezTo>
                    <a:cubicBezTo>
                      <a:pt x="64" y="14"/>
                      <a:pt x="53" y="27"/>
                      <a:pt x="37" y="2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1" name="Freeform 61">
                <a:extLst>
                  <a:ext uri="{FF2B5EF4-FFF2-40B4-BE49-F238E27FC236}">
                    <a16:creationId xmlns:a16="http://schemas.microsoft.com/office/drawing/2014/main" id="{C5909CDC-4F43-4A37-B4F0-07FFB1D68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001"/>
                <a:ext cx="115" cy="36"/>
              </a:xfrm>
              <a:custGeom>
                <a:avLst/>
                <a:gdLst>
                  <a:gd name="T0" fmla="*/ 0 w 60"/>
                  <a:gd name="T1" fmla="*/ 76 h 19"/>
                  <a:gd name="T2" fmla="*/ 276 w 60"/>
                  <a:gd name="T3" fmla="*/ 32 h 19"/>
                  <a:gd name="T4" fmla="*/ 381 w 60"/>
                  <a:gd name="T5" fmla="*/ 21 h 19"/>
                  <a:gd name="T6" fmla="*/ 422 w 60"/>
                  <a:gd name="T7" fmla="*/ 121 h 19"/>
                  <a:gd name="T8" fmla="*/ 253 w 60"/>
                  <a:gd name="T9" fmla="*/ 116 h 19"/>
                  <a:gd name="T10" fmla="*/ 92 w 60"/>
                  <a:gd name="T11" fmla="*/ 8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9">
                    <a:moveTo>
                      <a:pt x="0" y="11"/>
                    </a:moveTo>
                    <a:cubicBezTo>
                      <a:pt x="13" y="11"/>
                      <a:pt x="26" y="9"/>
                      <a:pt x="39" y="5"/>
                    </a:cubicBezTo>
                    <a:cubicBezTo>
                      <a:pt x="44" y="4"/>
                      <a:pt x="49" y="0"/>
                      <a:pt x="54" y="3"/>
                    </a:cubicBezTo>
                    <a:cubicBezTo>
                      <a:pt x="58" y="6"/>
                      <a:pt x="60" y="14"/>
                      <a:pt x="60" y="18"/>
                    </a:cubicBezTo>
                    <a:cubicBezTo>
                      <a:pt x="52" y="19"/>
                      <a:pt x="44" y="17"/>
                      <a:pt x="36" y="17"/>
                    </a:cubicBezTo>
                    <a:cubicBezTo>
                      <a:pt x="28" y="17"/>
                      <a:pt x="21" y="13"/>
                      <a:pt x="13" y="1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2" name="Freeform 62">
                <a:extLst>
                  <a:ext uri="{FF2B5EF4-FFF2-40B4-BE49-F238E27FC236}">
                    <a16:creationId xmlns:a16="http://schemas.microsoft.com/office/drawing/2014/main" id="{979E47A1-3FF4-4A38-A2FD-88D43CF63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123"/>
                <a:ext cx="251" cy="63"/>
              </a:xfrm>
              <a:custGeom>
                <a:avLst/>
                <a:gdLst>
                  <a:gd name="T0" fmla="*/ 584 w 131"/>
                  <a:gd name="T1" fmla="*/ 84 h 33"/>
                  <a:gd name="T2" fmla="*/ 385 w 131"/>
                  <a:gd name="T3" fmla="*/ 40 h 33"/>
                  <a:gd name="T4" fmla="*/ 232 w 131"/>
                  <a:gd name="T5" fmla="*/ 0 h 33"/>
                  <a:gd name="T6" fmla="*/ 21 w 131"/>
                  <a:gd name="T7" fmla="*/ 193 h 33"/>
                  <a:gd name="T8" fmla="*/ 0 w 131"/>
                  <a:gd name="T9" fmla="*/ 229 h 33"/>
                  <a:gd name="T10" fmla="*/ 922 w 131"/>
                  <a:gd name="T11" fmla="*/ 229 h 33"/>
                  <a:gd name="T12" fmla="*/ 914 w 131"/>
                  <a:gd name="T13" fmla="*/ 221 h 33"/>
                  <a:gd name="T14" fmla="*/ 822 w 131"/>
                  <a:gd name="T15" fmla="*/ 160 h 33"/>
                  <a:gd name="T16" fmla="*/ 584 w 131"/>
                  <a:gd name="T17" fmla="*/ 84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1" h="33">
                    <a:moveTo>
                      <a:pt x="83" y="12"/>
                    </a:moveTo>
                    <a:cubicBezTo>
                      <a:pt x="74" y="10"/>
                      <a:pt x="64" y="8"/>
                      <a:pt x="55" y="6"/>
                    </a:cubicBezTo>
                    <a:cubicBezTo>
                      <a:pt x="48" y="4"/>
                      <a:pt x="41" y="0"/>
                      <a:pt x="33" y="0"/>
                    </a:cubicBezTo>
                    <a:cubicBezTo>
                      <a:pt x="24" y="1"/>
                      <a:pt x="1" y="18"/>
                      <a:pt x="3" y="2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31" y="33"/>
                      <a:pt x="131" y="33"/>
                      <a:pt x="131" y="33"/>
                    </a:cubicBezTo>
                    <a:cubicBezTo>
                      <a:pt x="130" y="33"/>
                      <a:pt x="130" y="32"/>
                      <a:pt x="130" y="32"/>
                    </a:cubicBezTo>
                    <a:cubicBezTo>
                      <a:pt x="127" y="28"/>
                      <a:pt x="121" y="25"/>
                      <a:pt x="117" y="23"/>
                    </a:cubicBezTo>
                    <a:cubicBezTo>
                      <a:pt x="107" y="18"/>
                      <a:pt x="94" y="14"/>
                      <a:pt x="83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3" name="Freeform 63">
                <a:extLst>
                  <a:ext uri="{FF2B5EF4-FFF2-40B4-BE49-F238E27FC236}">
                    <a16:creationId xmlns:a16="http://schemas.microsoft.com/office/drawing/2014/main" id="{4FCA6E53-38D7-4256-AD65-41DE1A709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876"/>
                <a:ext cx="103" cy="64"/>
              </a:xfrm>
              <a:custGeom>
                <a:avLst/>
                <a:gdLst>
                  <a:gd name="T0" fmla="*/ 0 w 54"/>
                  <a:gd name="T1" fmla="*/ 37 h 33"/>
                  <a:gd name="T2" fmla="*/ 29 w 54"/>
                  <a:gd name="T3" fmla="*/ 180 h 33"/>
                  <a:gd name="T4" fmla="*/ 168 w 54"/>
                  <a:gd name="T5" fmla="*/ 180 h 33"/>
                  <a:gd name="T6" fmla="*/ 374 w 54"/>
                  <a:gd name="T7" fmla="*/ 0 h 33"/>
                  <a:gd name="T8" fmla="*/ 124 w 54"/>
                  <a:gd name="T9" fmla="*/ 31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0" y="5"/>
                    </a:moveTo>
                    <a:cubicBezTo>
                      <a:pt x="0" y="11"/>
                      <a:pt x="0" y="20"/>
                      <a:pt x="4" y="25"/>
                    </a:cubicBezTo>
                    <a:cubicBezTo>
                      <a:pt x="10" y="33"/>
                      <a:pt x="16" y="27"/>
                      <a:pt x="24" y="25"/>
                    </a:cubicBezTo>
                    <a:cubicBezTo>
                      <a:pt x="40" y="20"/>
                      <a:pt x="51" y="18"/>
                      <a:pt x="54" y="0"/>
                    </a:cubicBezTo>
                    <a:cubicBezTo>
                      <a:pt x="43" y="0"/>
                      <a:pt x="30" y="1"/>
                      <a:pt x="18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4" name="Freeform 64">
                <a:extLst>
                  <a:ext uri="{FF2B5EF4-FFF2-40B4-BE49-F238E27FC236}">
                    <a16:creationId xmlns:a16="http://schemas.microsoft.com/office/drawing/2014/main" id="{BF467D9E-EDCD-413E-BB35-57CD0D105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886"/>
                <a:ext cx="56" cy="44"/>
              </a:xfrm>
              <a:custGeom>
                <a:avLst/>
                <a:gdLst>
                  <a:gd name="T0" fmla="*/ 93 w 29"/>
                  <a:gd name="T1" fmla="*/ 0 h 23"/>
                  <a:gd name="T2" fmla="*/ 64 w 29"/>
                  <a:gd name="T3" fmla="*/ 161 h 23"/>
                  <a:gd name="T4" fmla="*/ 209 w 29"/>
                  <a:gd name="T5" fmla="*/ 2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8" y="3"/>
                      <a:pt x="0" y="22"/>
                      <a:pt x="9" y="23"/>
                    </a:cubicBezTo>
                    <a:cubicBezTo>
                      <a:pt x="15" y="23"/>
                      <a:pt x="28" y="8"/>
                      <a:pt x="29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5" name="Freeform 65">
                <a:extLst>
                  <a:ext uri="{FF2B5EF4-FFF2-40B4-BE49-F238E27FC236}">
                    <a16:creationId xmlns:a16="http://schemas.microsoft.com/office/drawing/2014/main" id="{FC22C744-506D-4E3C-BC4F-F9AF34B10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2041"/>
                <a:ext cx="38" cy="120"/>
              </a:xfrm>
              <a:custGeom>
                <a:avLst/>
                <a:gdLst>
                  <a:gd name="T0" fmla="*/ 29 w 20"/>
                  <a:gd name="T1" fmla="*/ 0 h 63"/>
                  <a:gd name="T2" fmla="*/ 0 w 20"/>
                  <a:gd name="T3" fmla="*/ 185 h 63"/>
                  <a:gd name="T4" fmla="*/ 61 w 20"/>
                  <a:gd name="T5" fmla="*/ 436 h 63"/>
                  <a:gd name="T6" fmla="*/ 84 w 20"/>
                  <a:gd name="T7" fmla="*/ 312 h 63"/>
                  <a:gd name="T8" fmla="*/ 129 w 20"/>
                  <a:gd name="T9" fmla="*/ 168 h 63"/>
                  <a:gd name="T10" fmla="*/ 108 w 20"/>
                  <a:gd name="T11" fmla="*/ 8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3">
                    <a:moveTo>
                      <a:pt x="4" y="0"/>
                    </a:moveTo>
                    <a:cubicBezTo>
                      <a:pt x="2" y="9"/>
                      <a:pt x="0" y="18"/>
                      <a:pt x="0" y="27"/>
                    </a:cubicBezTo>
                    <a:cubicBezTo>
                      <a:pt x="0" y="35"/>
                      <a:pt x="0" y="62"/>
                      <a:pt x="9" y="63"/>
                    </a:cubicBezTo>
                    <a:cubicBezTo>
                      <a:pt x="11" y="57"/>
                      <a:pt x="11" y="51"/>
                      <a:pt x="12" y="45"/>
                    </a:cubicBezTo>
                    <a:cubicBezTo>
                      <a:pt x="14" y="38"/>
                      <a:pt x="18" y="31"/>
                      <a:pt x="19" y="24"/>
                    </a:cubicBezTo>
                    <a:cubicBezTo>
                      <a:pt x="20" y="17"/>
                      <a:pt x="20" y="7"/>
                      <a:pt x="16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6" name="Freeform 66">
                <a:extLst>
                  <a:ext uri="{FF2B5EF4-FFF2-40B4-BE49-F238E27FC236}">
                    <a16:creationId xmlns:a16="http://schemas.microsoft.com/office/drawing/2014/main" id="{DFFC391F-F803-424D-9563-66261ACFE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959"/>
                <a:ext cx="130" cy="116"/>
              </a:xfrm>
              <a:custGeom>
                <a:avLst/>
                <a:gdLst>
                  <a:gd name="T0" fmla="*/ 0 w 68"/>
                  <a:gd name="T1" fmla="*/ 55 h 61"/>
                  <a:gd name="T2" fmla="*/ 168 w 68"/>
                  <a:gd name="T3" fmla="*/ 21 h 61"/>
                  <a:gd name="T4" fmla="*/ 344 w 68"/>
                  <a:gd name="T5" fmla="*/ 55 h 61"/>
                  <a:gd name="T6" fmla="*/ 421 w 68"/>
                  <a:gd name="T7" fmla="*/ 420 h 61"/>
                  <a:gd name="T8" fmla="*/ 384 w 68"/>
                  <a:gd name="T9" fmla="*/ 289 h 61"/>
                  <a:gd name="T10" fmla="*/ 268 w 68"/>
                  <a:gd name="T11" fmla="*/ 177 h 61"/>
                  <a:gd name="T12" fmla="*/ 40 w 68"/>
                  <a:gd name="T13" fmla="*/ 6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61">
                    <a:moveTo>
                      <a:pt x="0" y="8"/>
                    </a:moveTo>
                    <a:cubicBezTo>
                      <a:pt x="7" y="5"/>
                      <a:pt x="16" y="4"/>
                      <a:pt x="24" y="3"/>
                    </a:cubicBezTo>
                    <a:cubicBezTo>
                      <a:pt x="34" y="2"/>
                      <a:pt x="42" y="0"/>
                      <a:pt x="49" y="8"/>
                    </a:cubicBezTo>
                    <a:cubicBezTo>
                      <a:pt x="58" y="18"/>
                      <a:pt x="68" y="48"/>
                      <a:pt x="60" y="61"/>
                    </a:cubicBezTo>
                    <a:cubicBezTo>
                      <a:pt x="56" y="59"/>
                      <a:pt x="56" y="47"/>
                      <a:pt x="55" y="42"/>
                    </a:cubicBezTo>
                    <a:cubicBezTo>
                      <a:pt x="52" y="36"/>
                      <a:pt x="43" y="31"/>
                      <a:pt x="38" y="26"/>
                    </a:cubicBezTo>
                    <a:cubicBezTo>
                      <a:pt x="30" y="19"/>
                      <a:pt x="17" y="9"/>
                      <a:pt x="6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7" name="Freeform 67">
                <a:extLst>
                  <a:ext uri="{FF2B5EF4-FFF2-40B4-BE49-F238E27FC236}">
                    <a16:creationId xmlns:a16="http://schemas.microsoft.com/office/drawing/2014/main" id="{121A6618-6A06-4CFB-9B65-32058A574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1570"/>
                <a:ext cx="136" cy="109"/>
              </a:xfrm>
              <a:custGeom>
                <a:avLst/>
                <a:gdLst>
                  <a:gd name="T0" fmla="*/ 0 w 71"/>
                  <a:gd name="T1" fmla="*/ 184 h 57"/>
                  <a:gd name="T2" fmla="*/ 500 w 71"/>
                  <a:gd name="T3" fmla="*/ 21 h 57"/>
                  <a:gd name="T4" fmla="*/ 408 w 71"/>
                  <a:gd name="T5" fmla="*/ 69 h 57"/>
                  <a:gd name="T6" fmla="*/ 253 w 71"/>
                  <a:gd name="T7" fmla="*/ 153 h 57"/>
                  <a:gd name="T8" fmla="*/ 92 w 71"/>
                  <a:gd name="T9" fmla="*/ 398 h 57"/>
                  <a:gd name="T10" fmla="*/ 8 w 71"/>
                  <a:gd name="T11" fmla="*/ 224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57">
                    <a:moveTo>
                      <a:pt x="0" y="26"/>
                    </a:moveTo>
                    <a:cubicBezTo>
                      <a:pt x="24" y="24"/>
                      <a:pt x="46" y="0"/>
                      <a:pt x="71" y="3"/>
                    </a:cubicBezTo>
                    <a:cubicBezTo>
                      <a:pt x="69" y="7"/>
                      <a:pt x="62" y="9"/>
                      <a:pt x="58" y="10"/>
                    </a:cubicBezTo>
                    <a:cubicBezTo>
                      <a:pt x="50" y="14"/>
                      <a:pt x="43" y="17"/>
                      <a:pt x="36" y="22"/>
                    </a:cubicBezTo>
                    <a:cubicBezTo>
                      <a:pt x="23" y="31"/>
                      <a:pt x="21" y="45"/>
                      <a:pt x="13" y="57"/>
                    </a:cubicBezTo>
                    <a:cubicBezTo>
                      <a:pt x="13" y="48"/>
                      <a:pt x="7" y="38"/>
                      <a:pt x="1" y="3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8" name="Freeform 68">
                <a:extLst>
                  <a:ext uri="{FF2B5EF4-FFF2-40B4-BE49-F238E27FC236}">
                    <a16:creationId xmlns:a16="http://schemas.microsoft.com/office/drawing/2014/main" id="{DA4F7E60-953D-4400-B9B3-C7CABFD59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662"/>
                <a:ext cx="72" cy="124"/>
              </a:xfrm>
              <a:custGeom>
                <a:avLst/>
                <a:gdLst>
                  <a:gd name="T0" fmla="*/ 32 w 38"/>
                  <a:gd name="T1" fmla="*/ 0 h 65"/>
                  <a:gd name="T2" fmla="*/ 0 w 38"/>
                  <a:gd name="T3" fmla="*/ 124 h 65"/>
                  <a:gd name="T4" fmla="*/ 53 w 38"/>
                  <a:gd name="T5" fmla="*/ 221 h 65"/>
                  <a:gd name="T6" fmla="*/ 100 w 38"/>
                  <a:gd name="T7" fmla="*/ 452 h 65"/>
                  <a:gd name="T8" fmla="*/ 258 w 38"/>
                  <a:gd name="T9" fmla="*/ 292 h 65"/>
                  <a:gd name="T10" fmla="*/ 40 w 38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65">
                    <a:moveTo>
                      <a:pt x="5" y="0"/>
                    </a:moveTo>
                    <a:cubicBezTo>
                      <a:pt x="3" y="6"/>
                      <a:pt x="0" y="12"/>
                      <a:pt x="0" y="18"/>
                    </a:cubicBezTo>
                    <a:cubicBezTo>
                      <a:pt x="0" y="24"/>
                      <a:pt x="5" y="28"/>
                      <a:pt x="8" y="32"/>
                    </a:cubicBezTo>
                    <a:cubicBezTo>
                      <a:pt x="16" y="43"/>
                      <a:pt x="20" y="53"/>
                      <a:pt x="15" y="65"/>
                    </a:cubicBezTo>
                    <a:cubicBezTo>
                      <a:pt x="27" y="64"/>
                      <a:pt x="30" y="50"/>
                      <a:pt x="38" y="42"/>
                    </a:cubicBezTo>
                    <a:cubicBezTo>
                      <a:pt x="23" y="40"/>
                      <a:pt x="2" y="16"/>
                      <a:pt x="6" y="0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09" name="Freeform 69">
                <a:extLst>
                  <a:ext uri="{FF2B5EF4-FFF2-40B4-BE49-F238E27FC236}">
                    <a16:creationId xmlns:a16="http://schemas.microsoft.com/office/drawing/2014/main" id="{9FDF5371-1214-4309-9C36-E3AD42912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398"/>
                <a:ext cx="97" cy="262"/>
              </a:xfrm>
              <a:custGeom>
                <a:avLst/>
                <a:gdLst>
                  <a:gd name="T0" fmla="*/ 108 w 51"/>
                  <a:gd name="T1" fmla="*/ 329 h 137"/>
                  <a:gd name="T2" fmla="*/ 165 w 51"/>
                  <a:gd name="T3" fmla="*/ 958 h 137"/>
                  <a:gd name="T4" fmla="*/ 314 w 51"/>
                  <a:gd name="T5" fmla="*/ 469 h 137"/>
                  <a:gd name="T6" fmla="*/ 173 w 51"/>
                  <a:gd name="T7" fmla="*/ 229 h 137"/>
                  <a:gd name="T8" fmla="*/ 0 w 51"/>
                  <a:gd name="T9" fmla="*/ 0 h 137"/>
                  <a:gd name="T10" fmla="*/ 124 w 51"/>
                  <a:gd name="T11" fmla="*/ 344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37">
                    <a:moveTo>
                      <a:pt x="16" y="47"/>
                    </a:moveTo>
                    <a:cubicBezTo>
                      <a:pt x="26" y="78"/>
                      <a:pt x="25" y="105"/>
                      <a:pt x="24" y="137"/>
                    </a:cubicBezTo>
                    <a:cubicBezTo>
                      <a:pt x="37" y="123"/>
                      <a:pt x="51" y="86"/>
                      <a:pt x="46" y="67"/>
                    </a:cubicBezTo>
                    <a:cubicBezTo>
                      <a:pt x="41" y="53"/>
                      <a:pt x="34" y="44"/>
                      <a:pt x="25" y="33"/>
                    </a:cubicBezTo>
                    <a:cubicBezTo>
                      <a:pt x="18" y="25"/>
                      <a:pt x="12" y="1"/>
                      <a:pt x="0" y="0"/>
                    </a:cubicBezTo>
                    <a:cubicBezTo>
                      <a:pt x="7" y="16"/>
                      <a:pt x="12" y="34"/>
                      <a:pt x="18" y="4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0" name="Freeform 70">
                <a:extLst>
                  <a:ext uri="{FF2B5EF4-FFF2-40B4-BE49-F238E27FC236}">
                    <a16:creationId xmlns:a16="http://schemas.microsoft.com/office/drawing/2014/main" id="{66A64D27-72DC-4290-A0FB-CF2D1E447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186"/>
                <a:ext cx="90" cy="210"/>
              </a:xfrm>
              <a:custGeom>
                <a:avLst/>
                <a:gdLst>
                  <a:gd name="T0" fmla="*/ 124 w 47"/>
                  <a:gd name="T1" fmla="*/ 0 h 110"/>
                  <a:gd name="T2" fmla="*/ 329 w 47"/>
                  <a:gd name="T3" fmla="*/ 84 h 110"/>
                  <a:gd name="T4" fmla="*/ 209 w 47"/>
                  <a:gd name="T5" fmla="*/ 189 h 110"/>
                  <a:gd name="T6" fmla="*/ 132 w 47"/>
                  <a:gd name="T7" fmla="*/ 361 h 110"/>
                  <a:gd name="T8" fmla="*/ 176 w 47"/>
                  <a:gd name="T9" fmla="*/ 536 h 110"/>
                  <a:gd name="T10" fmla="*/ 289 w 47"/>
                  <a:gd name="T11" fmla="*/ 649 h 110"/>
                  <a:gd name="T12" fmla="*/ 84 w 47"/>
                  <a:gd name="T13" fmla="*/ 766 h 110"/>
                  <a:gd name="T14" fmla="*/ 69 w 47"/>
                  <a:gd name="T15" fmla="*/ 565 h 110"/>
                  <a:gd name="T16" fmla="*/ 8 w 47"/>
                  <a:gd name="T17" fmla="*/ 376 h 110"/>
                  <a:gd name="T18" fmla="*/ 100 w 47"/>
                  <a:gd name="T19" fmla="*/ 189 h 110"/>
                  <a:gd name="T20" fmla="*/ 147 w 47"/>
                  <a:gd name="T21" fmla="*/ 113 h 110"/>
                  <a:gd name="T22" fmla="*/ 153 w 47"/>
                  <a:gd name="T23" fmla="*/ 29 h 1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10">
                    <a:moveTo>
                      <a:pt x="18" y="0"/>
                    </a:moveTo>
                    <a:cubicBezTo>
                      <a:pt x="28" y="3"/>
                      <a:pt x="40" y="5"/>
                      <a:pt x="47" y="12"/>
                    </a:cubicBezTo>
                    <a:cubicBezTo>
                      <a:pt x="42" y="14"/>
                      <a:pt x="34" y="23"/>
                      <a:pt x="30" y="27"/>
                    </a:cubicBezTo>
                    <a:cubicBezTo>
                      <a:pt x="22" y="34"/>
                      <a:pt x="19" y="42"/>
                      <a:pt x="19" y="52"/>
                    </a:cubicBezTo>
                    <a:cubicBezTo>
                      <a:pt x="20" y="61"/>
                      <a:pt x="21" y="70"/>
                      <a:pt x="25" y="77"/>
                    </a:cubicBezTo>
                    <a:cubicBezTo>
                      <a:pt x="29" y="86"/>
                      <a:pt x="35" y="88"/>
                      <a:pt x="41" y="93"/>
                    </a:cubicBezTo>
                    <a:cubicBezTo>
                      <a:pt x="34" y="104"/>
                      <a:pt x="22" y="104"/>
                      <a:pt x="12" y="110"/>
                    </a:cubicBezTo>
                    <a:cubicBezTo>
                      <a:pt x="10" y="100"/>
                      <a:pt x="14" y="92"/>
                      <a:pt x="10" y="81"/>
                    </a:cubicBezTo>
                    <a:cubicBezTo>
                      <a:pt x="6" y="71"/>
                      <a:pt x="0" y="66"/>
                      <a:pt x="1" y="54"/>
                    </a:cubicBezTo>
                    <a:cubicBezTo>
                      <a:pt x="3" y="43"/>
                      <a:pt x="7" y="36"/>
                      <a:pt x="14" y="27"/>
                    </a:cubicBezTo>
                    <a:cubicBezTo>
                      <a:pt x="16" y="24"/>
                      <a:pt x="20" y="20"/>
                      <a:pt x="21" y="16"/>
                    </a:cubicBezTo>
                    <a:cubicBezTo>
                      <a:pt x="23" y="11"/>
                      <a:pt x="20" y="8"/>
                      <a:pt x="22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1" name="Freeform 71">
                <a:extLst>
                  <a:ext uri="{FF2B5EF4-FFF2-40B4-BE49-F238E27FC236}">
                    <a16:creationId xmlns:a16="http://schemas.microsoft.com/office/drawing/2014/main" id="{C39483AC-812B-4D72-97D6-F5D5DF9FA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281"/>
                <a:ext cx="277" cy="557"/>
              </a:xfrm>
              <a:custGeom>
                <a:avLst/>
                <a:gdLst>
                  <a:gd name="T0" fmla="*/ 504 w 145"/>
                  <a:gd name="T1" fmla="*/ 301 h 291"/>
                  <a:gd name="T2" fmla="*/ 369 w 145"/>
                  <a:gd name="T3" fmla="*/ 568 h 291"/>
                  <a:gd name="T4" fmla="*/ 285 w 145"/>
                  <a:gd name="T5" fmla="*/ 890 h 291"/>
                  <a:gd name="T6" fmla="*/ 285 w 145"/>
                  <a:gd name="T7" fmla="*/ 1579 h 291"/>
                  <a:gd name="T8" fmla="*/ 313 w 145"/>
                  <a:gd name="T9" fmla="*/ 1836 h 291"/>
                  <a:gd name="T10" fmla="*/ 420 w 145"/>
                  <a:gd name="T11" fmla="*/ 2040 h 291"/>
                  <a:gd name="T12" fmla="*/ 245 w 145"/>
                  <a:gd name="T13" fmla="*/ 1740 h 291"/>
                  <a:gd name="T14" fmla="*/ 113 w 145"/>
                  <a:gd name="T15" fmla="*/ 1311 h 291"/>
                  <a:gd name="T16" fmla="*/ 29 w 145"/>
                  <a:gd name="T17" fmla="*/ 938 h 291"/>
                  <a:gd name="T18" fmla="*/ 145 w 145"/>
                  <a:gd name="T19" fmla="*/ 576 h 291"/>
                  <a:gd name="T20" fmla="*/ 306 w 145"/>
                  <a:gd name="T21" fmla="*/ 406 h 291"/>
                  <a:gd name="T22" fmla="*/ 468 w 145"/>
                  <a:gd name="T23" fmla="*/ 216 h 291"/>
                  <a:gd name="T24" fmla="*/ 713 w 145"/>
                  <a:gd name="T25" fmla="*/ 63 h 291"/>
                  <a:gd name="T26" fmla="*/ 1011 w 145"/>
                  <a:gd name="T27" fmla="*/ 0 h 291"/>
                  <a:gd name="T28" fmla="*/ 508 w 145"/>
                  <a:gd name="T29" fmla="*/ 316 h 2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5" h="291">
                    <a:moveTo>
                      <a:pt x="72" y="43"/>
                    </a:moveTo>
                    <a:cubicBezTo>
                      <a:pt x="65" y="56"/>
                      <a:pt x="57" y="67"/>
                      <a:pt x="53" y="81"/>
                    </a:cubicBezTo>
                    <a:cubicBezTo>
                      <a:pt x="48" y="96"/>
                      <a:pt x="43" y="111"/>
                      <a:pt x="41" y="127"/>
                    </a:cubicBezTo>
                    <a:cubicBezTo>
                      <a:pt x="38" y="160"/>
                      <a:pt x="39" y="192"/>
                      <a:pt x="41" y="225"/>
                    </a:cubicBezTo>
                    <a:cubicBezTo>
                      <a:pt x="41" y="237"/>
                      <a:pt x="42" y="251"/>
                      <a:pt x="45" y="262"/>
                    </a:cubicBezTo>
                    <a:cubicBezTo>
                      <a:pt x="48" y="273"/>
                      <a:pt x="58" y="281"/>
                      <a:pt x="60" y="291"/>
                    </a:cubicBezTo>
                    <a:cubicBezTo>
                      <a:pt x="43" y="289"/>
                      <a:pt x="38" y="262"/>
                      <a:pt x="35" y="248"/>
                    </a:cubicBezTo>
                    <a:cubicBezTo>
                      <a:pt x="32" y="228"/>
                      <a:pt x="24" y="207"/>
                      <a:pt x="16" y="187"/>
                    </a:cubicBezTo>
                    <a:cubicBezTo>
                      <a:pt x="7" y="167"/>
                      <a:pt x="0" y="157"/>
                      <a:pt x="4" y="134"/>
                    </a:cubicBezTo>
                    <a:cubicBezTo>
                      <a:pt x="8" y="116"/>
                      <a:pt x="12" y="98"/>
                      <a:pt x="21" y="82"/>
                    </a:cubicBezTo>
                    <a:cubicBezTo>
                      <a:pt x="27" y="72"/>
                      <a:pt x="36" y="66"/>
                      <a:pt x="44" y="58"/>
                    </a:cubicBezTo>
                    <a:cubicBezTo>
                      <a:pt x="52" y="49"/>
                      <a:pt x="58" y="39"/>
                      <a:pt x="67" y="31"/>
                    </a:cubicBezTo>
                    <a:cubicBezTo>
                      <a:pt x="77" y="22"/>
                      <a:pt x="89" y="14"/>
                      <a:pt x="102" y="9"/>
                    </a:cubicBezTo>
                    <a:cubicBezTo>
                      <a:pt x="116" y="4"/>
                      <a:pt x="131" y="5"/>
                      <a:pt x="145" y="0"/>
                    </a:cubicBezTo>
                    <a:cubicBezTo>
                      <a:pt x="127" y="22"/>
                      <a:pt x="90" y="23"/>
                      <a:pt x="73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2" name="Freeform 72">
                <a:extLst>
                  <a:ext uri="{FF2B5EF4-FFF2-40B4-BE49-F238E27FC236}">
                    <a16:creationId xmlns:a16="http://schemas.microsoft.com/office/drawing/2014/main" id="{C27092C3-6DC8-4970-960E-222ABA293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1234"/>
                <a:ext cx="285" cy="74"/>
              </a:xfrm>
              <a:custGeom>
                <a:avLst/>
                <a:gdLst>
                  <a:gd name="T0" fmla="*/ 63 w 149"/>
                  <a:gd name="T1" fmla="*/ 266 h 39"/>
                  <a:gd name="T2" fmla="*/ 314 w 149"/>
                  <a:gd name="T3" fmla="*/ 205 h 39"/>
                  <a:gd name="T4" fmla="*/ 560 w 149"/>
                  <a:gd name="T5" fmla="*/ 123 h 39"/>
                  <a:gd name="T6" fmla="*/ 805 w 149"/>
                  <a:gd name="T7" fmla="*/ 61 h 39"/>
                  <a:gd name="T8" fmla="*/ 1042 w 149"/>
                  <a:gd name="T9" fmla="*/ 47 h 39"/>
                  <a:gd name="T10" fmla="*/ 513 w 149"/>
                  <a:gd name="T11" fmla="*/ 89 h 39"/>
                  <a:gd name="T12" fmla="*/ 0 w 149"/>
                  <a:gd name="T13" fmla="*/ 245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39">
                    <a:moveTo>
                      <a:pt x="9" y="39"/>
                    </a:moveTo>
                    <a:cubicBezTo>
                      <a:pt x="20" y="34"/>
                      <a:pt x="34" y="33"/>
                      <a:pt x="45" y="30"/>
                    </a:cubicBezTo>
                    <a:cubicBezTo>
                      <a:pt x="57" y="26"/>
                      <a:pt x="69" y="22"/>
                      <a:pt x="80" y="18"/>
                    </a:cubicBezTo>
                    <a:cubicBezTo>
                      <a:pt x="91" y="14"/>
                      <a:pt x="103" y="10"/>
                      <a:pt x="115" y="9"/>
                    </a:cubicBezTo>
                    <a:cubicBezTo>
                      <a:pt x="125" y="8"/>
                      <a:pt x="141" y="11"/>
                      <a:pt x="149" y="7"/>
                    </a:cubicBezTo>
                    <a:cubicBezTo>
                      <a:pt x="127" y="0"/>
                      <a:pt x="96" y="9"/>
                      <a:pt x="73" y="13"/>
                    </a:cubicBezTo>
                    <a:cubicBezTo>
                      <a:pt x="46" y="18"/>
                      <a:pt x="25" y="26"/>
                      <a:pt x="0" y="3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3" name="Freeform 73">
                <a:extLst>
                  <a:ext uri="{FF2B5EF4-FFF2-40B4-BE49-F238E27FC236}">
                    <a16:creationId xmlns:a16="http://schemas.microsoft.com/office/drawing/2014/main" id="{5DD8F2D4-7BA7-474E-8597-CCF81D681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251"/>
                <a:ext cx="289" cy="141"/>
              </a:xfrm>
              <a:custGeom>
                <a:avLst/>
                <a:gdLst>
                  <a:gd name="T0" fmla="*/ 0 w 151"/>
                  <a:gd name="T1" fmla="*/ 513 h 74"/>
                  <a:gd name="T2" fmla="*/ 498 w 151"/>
                  <a:gd name="T3" fmla="*/ 36 h 74"/>
                  <a:gd name="T4" fmla="*/ 1058 w 151"/>
                  <a:gd name="T5" fmla="*/ 8 h 74"/>
                  <a:gd name="T6" fmla="*/ 777 w 151"/>
                  <a:gd name="T7" fmla="*/ 105 h 74"/>
                  <a:gd name="T8" fmla="*/ 612 w 151"/>
                  <a:gd name="T9" fmla="*/ 137 h 74"/>
                  <a:gd name="T10" fmla="*/ 360 w 151"/>
                  <a:gd name="T11" fmla="*/ 269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74">
                    <a:moveTo>
                      <a:pt x="0" y="74"/>
                    </a:moveTo>
                    <a:cubicBezTo>
                      <a:pt x="17" y="47"/>
                      <a:pt x="37" y="9"/>
                      <a:pt x="71" y="5"/>
                    </a:cubicBezTo>
                    <a:cubicBezTo>
                      <a:pt x="97" y="2"/>
                      <a:pt x="125" y="0"/>
                      <a:pt x="151" y="1"/>
                    </a:cubicBezTo>
                    <a:cubicBezTo>
                      <a:pt x="140" y="7"/>
                      <a:pt x="124" y="11"/>
                      <a:pt x="111" y="15"/>
                    </a:cubicBezTo>
                    <a:cubicBezTo>
                      <a:pt x="103" y="18"/>
                      <a:pt x="95" y="19"/>
                      <a:pt x="87" y="20"/>
                    </a:cubicBezTo>
                    <a:cubicBezTo>
                      <a:pt x="72" y="22"/>
                      <a:pt x="63" y="30"/>
                      <a:pt x="51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4" name="Freeform 74">
                <a:extLst>
                  <a:ext uri="{FF2B5EF4-FFF2-40B4-BE49-F238E27FC236}">
                    <a16:creationId xmlns:a16="http://schemas.microsoft.com/office/drawing/2014/main" id="{C5104231-C5B2-4668-9FCF-1B642E0C5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291"/>
                <a:ext cx="73" cy="138"/>
              </a:xfrm>
              <a:custGeom>
                <a:avLst/>
                <a:gdLst>
                  <a:gd name="T0" fmla="*/ 0 w 38"/>
                  <a:gd name="T1" fmla="*/ 0 h 72"/>
                  <a:gd name="T2" fmla="*/ 213 w 38"/>
                  <a:gd name="T3" fmla="*/ 192 h 72"/>
                  <a:gd name="T4" fmla="*/ 163 w 38"/>
                  <a:gd name="T5" fmla="*/ 508 h 72"/>
                  <a:gd name="T6" fmla="*/ 15 w 38"/>
                  <a:gd name="T7" fmla="*/ 36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2">
                    <a:moveTo>
                      <a:pt x="0" y="0"/>
                    </a:moveTo>
                    <a:cubicBezTo>
                      <a:pt x="14" y="2"/>
                      <a:pt x="24" y="16"/>
                      <a:pt x="30" y="27"/>
                    </a:cubicBezTo>
                    <a:cubicBezTo>
                      <a:pt x="38" y="43"/>
                      <a:pt x="27" y="56"/>
                      <a:pt x="23" y="72"/>
                    </a:cubicBezTo>
                    <a:cubicBezTo>
                      <a:pt x="24" y="53"/>
                      <a:pt x="22" y="16"/>
                      <a:pt x="2" y="5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5" name="Freeform 75">
                <a:extLst>
                  <a:ext uri="{FF2B5EF4-FFF2-40B4-BE49-F238E27FC236}">
                    <a16:creationId xmlns:a16="http://schemas.microsoft.com/office/drawing/2014/main" id="{BA237ECE-0018-45D9-9BA4-743BB16BE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850"/>
                <a:ext cx="272" cy="231"/>
              </a:xfrm>
              <a:custGeom>
                <a:avLst/>
                <a:gdLst>
                  <a:gd name="T0" fmla="*/ 209 w 142"/>
                  <a:gd name="T1" fmla="*/ 132 h 121"/>
                  <a:gd name="T2" fmla="*/ 268 w 142"/>
                  <a:gd name="T3" fmla="*/ 300 h 121"/>
                  <a:gd name="T4" fmla="*/ 276 w 142"/>
                  <a:gd name="T5" fmla="*/ 466 h 121"/>
                  <a:gd name="T6" fmla="*/ 197 w 142"/>
                  <a:gd name="T7" fmla="*/ 842 h 121"/>
                  <a:gd name="T8" fmla="*/ 293 w 142"/>
                  <a:gd name="T9" fmla="*/ 605 h 121"/>
                  <a:gd name="T10" fmla="*/ 400 w 142"/>
                  <a:gd name="T11" fmla="*/ 565 h 121"/>
                  <a:gd name="T12" fmla="*/ 513 w 142"/>
                  <a:gd name="T13" fmla="*/ 529 h 121"/>
                  <a:gd name="T14" fmla="*/ 998 w 142"/>
                  <a:gd name="T15" fmla="*/ 328 h 121"/>
                  <a:gd name="T16" fmla="*/ 477 w 142"/>
                  <a:gd name="T17" fmla="*/ 189 h 121"/>
                  <a:gd name="T18" fmla="*/ 0 w 142"/>
                  <a:gd name="T19" fmla="*/ 21 h 121"/>
                  <a:gd name="T20" fmla="*/ 132 w 142"/>
                  <a:gd name="T21" fmla="*/ 76 h 121"/>
                  <a:gd name="T22" fmla="*/ 209 w 142"/>
                  <a:gd name="T23" fmla="*/ 132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121">
                    <a:moveTo>
                      <a:pt x="30" y="19"/>
                    </a:moveTo>
                    <a:cubicBezTo>
                      <a:pt x="34" y="26"/>
                      <a:pt x="36" y="35"/>
                      <a:pt x="38" y="43"/>
                    </a:cubicBezTo>
                    <a:cubicBezTo>
                      <a:pt x="40" y="51"/>
                      <a:pt x="40" y="58"/>
                      <a:pt x="39" y="67"/>
                    </a:cubicBezTo>
                    <a:cubicBezTo>
                      <a:pt x="36" y="86"/>
                      <a:pt x="37" y="105"/>
                      <a:pt x="28" y="121"/>
                    </a:cubicBezTo>
                    <a:cubicBezTo>
                      <a:pt x="39" y="112"/>
                      <a:pt x="35" y="97"/>
                      <a:pt x="42" y="87"/>
                    </a:cubicBezTo>
                    <a:cubicBezTo>
                      <a:pt x="46" y="81"/>
                      <a:pt x="50" y="82"/>
                      <a:pt x="57" y="81"/>
                    </a:cubicBezTo>
                    <a:cubicBezTo>
                      <a:pt x="64" y="80"/>
                      <a:pt x="66" y="80"/>
                      <a:pt x="73" y="76"/>
                    </a:cubicBezTo>
                    <a:cubicBezTo>
                      <a:pt x="93" y="64"/>
                      <a:pt x="117" y="48"/>
                      <a:pt x="142" y="47"/>
                    </a:cubicBezTo>
                    <a:cubicBezTo>
                      <a:pt x="113" y="47"/>
                      <a:pt x="90" y="46"/>
                      <a:pt x="68" y="27"/>
                    </a:cubicBezTo>
                    <a:cubicBezTo>
                      <a:pt x="49" y="12"/>
                      <a:pt x="24" y="0"/>
                      <a:pt x="0" y="3"/>
                    </a:cubicBezTo>
                    <a:cubicBezTo>
                      <a:pt x="6" y="6"/>
                      <a:pt x="12" y="8"/>
                      <a:pt x="19" y="11"/>
                    </a:cubicBezTo>
                    <a:cubicBezTo>
                      <a:pt x="25" y="13"/>
                      <a:pt x="24" y="18"/>
                      <a:pt x="30" y="1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6" name="Freeform 76">
                <a:extLst>
                  <a:ext uri="{FF2B5EF4-FFF2-40B4-BE49-F238E27FC236}">
                    <a16:creationId xmlns:a16="http://schemas.microsoft.com/office/drawing/2014/main" id="{96EC0BC0-0189-416E-AB1B-3CA550849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1767"/>
                <a:ext cx="88" cy="419"/>
              </a:xfrm>
              <a:custGeom>
                <a:avLst/>
                <a:gdLst>
                  <a:gd name="T0" fmla="*/ 321 w 46"/>
                  <a:gd name="T1" fmla="*/ 1534 h 219"/>
                  <a:gd name="T2" fmla="*/ 321 w 46"/>
                  <a:gd name="T3" fmla="*/ 0 h 219"/>
                  <a:gd name="T4" fmla="*/ 285 w 46"/>
                  <a:gd name="T5" fmla="*/ 140 h 219"/>
                  <a:gd name="T6" fmla="*/ 209 w 46"/>
                  <a:gd name="T7" fmla="*/ 476 h 219"/>
                  <a:gd name="T8" fmla="*/ 253 w 46"/>
                  <a:gd name="T9" fmla="*/ 897 h 219"/>
                  <a:gd name="T10" fmla="*/ 176 w 46"/>
                  <a:gd name="T11" fmla="*/ 1387 h 219"/>
                  <a:gd name="T12" fmla="*/ 0 w 46"/>
                  <a:gd name="T13" fmla="*/ 1534 h 219"/>
                  <a:gd name="T14" fmla="*/ 321 w 46"/>
                  <a:gd name="T15" fmla="*/ 1534 h 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219">
                    <a:moveTo>
                      <a:pt x="46" y="219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5" y="7"/>
                      <a:pt x="43" y="14"/>
                      <a:pt x="41" y="20"/>
                    </a:cubicBezTo>
                    <a:cubicBezTo>
                      <a:pt x="34" y="38"/>
                      <a:pt x="28" y="48"/>
                      <a:pt x="30" y="68"/>
                    </a:cubicBezTo>
                    <a:cubicBezTo>
                      <a:pt x="32" y="89"/>
                      <a:pt x="36" y="107"/>
                      <a:pt x="36" y="128"/>
                    </a:cubicBezTo>
                    <a:cubicBezTo>
                      <a:pt x="36" y="150"/>
                      <a:pt x="39" y="179"/>
                      <a:pt x="25" y="198"/>
                    </a:cubicBezTo>
                    <a:cubicBezTo>
                      <a:pt x="19" y="207"/>
                      <a:pt x="10" y="213"/>
                      <a:pt x="0" y="219"/>
                    </a:cubicBezTo>
                    <a:lnTo>
                      <a:pt x="46" y="219"/>
                    </a:lnTo>
                    <a:close/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7" name="Freeform 77">
                <a:extLst>
                  <a:ext uri="{FF2B5EF4-FFF2-40B4-BE49-F238E27FC236}">
                    <a16:creationId xmlns:a16="http://schemas.microsoft.com/office/drawing/2014/main" id="{4FABBDEA-088F-461C-861B-F3F84BD84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1934"/>
                <a:ext cx="126" cy="252"/>
              </a:xfrm>
              <a:custGeom>
                <a:avLst/>
                <a:gdLst>
                  <a:gd name="T0" fmla="*/ 208 w 66"/>
                  <a:gd name="T1" fmla="*/ 452 h 132"/>
                  <a:gd name="T2" fmla="*/ 124 w 66"/>
                  <a:gd name="T3" fmla="*/ 0 h 132"/>
                  <a:gd name="T4" fmla="*/ 105 w 66"/>
                  <a:gd name="T5" fmla="*/ 8 h 132"/>
                  <a:gd name="T6" fmla="*/ 15 w 66"/>
                  <a:gd name="T7" fmla="*/ 260 h 132"/>
                  <a:gd name="T8" fmla="*/ 92 w 66"/>
                  <a:gd name="T9" fmla="*/ 536 h 132"/>
                  <a:gd name="T10" fmla="*/ 153 w 66"/>
                  <a:gd name="T11" fmla="*/ 813 h 132"/>
                  <a:gd name="T12" fmla="*/ 0 w 66"/>
                  <a:gd name="T13" fmla="*/ 918 h 132"/>
                  <a:gd name="T14" fmla="*/ 124 w 66"/>
                  <a:gd name="T15" fmla="*/ 918 h 132"/>
                  <a:gd name="T16" fmla="*/ 208 w 66"/>
                  <a:gd name="T17" fmla="*/ 882 h 132"/>
                  <a:gd name="T18" fmla="*/ 460 w 66"/>
                  <a:gd name="T19" fmla="*/ 813 h 132"/>
                  <a:gd name="T20" fmla="*/ 208 w 66"/>
                  <a:gd name="T21" fmla="*/ 452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6" h="132">
                    <a:moveTo>
                      <a:pt x="30" y="65"/>
                    </a:moveTo>
                    <a:cubicBezTo>
                      <a:pt x="25" y="47"/>
                      <a:pt x="13" y="20"/>
                      <a:pt x="18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1" y="12"/>
                      <a:pt x="3" y="23"/>
                      <a:pt x="2" y="37"/>
                    </a:cubicBezTo>
                    <a:cubicBezTo>
                      <a:pt x="2" y="50"/>
                      <a:pt x="8" y="65"/>
                      <a:pt x="13" y="77"/>
                    </a:cubicBezTo>
                    <a:cubicBezTo>
                      <a:pt x="18" y="89"/>
                      <a:pt x="28" y="105"/>
                      <a:pt x="22" y="117"/>
                    </a:cubicBezTo>
                    <a:cubicBezTo>
                      <a:pt x="18" y="125"/>
                      <a:pt x="8" y="128"/>
                      <a:pt x="0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23" y="130"/>
                      <a:pt x="27" y="128"/>
                      <a:pt x="30" y="127"/>
                    </a:cubicBezTo>
                    <a:cubicBezTo>
                      <a:pt x="40" y="123"/>
                      <a:pt x="58" y="123"/>
                      <a:pt x="66" y="117"/>
                    </a:cubicBezTo>
                    <a:cubicBezTo>
                      <a:pt x="40" y="112"/>
                      <a:pt x="35" y="88"/>
                      <a:pt x="30" y="6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8" name="Freeform 78">
                <a:extLst>
                  <a:ext uri="{FF2B5EF4-FFF2-40B4-BE49-F238E27FC236}">
                    <a16:creationId xmlns:a16="http://schemas.microsoft.com/office/drawing/2014/main" id="{9E3F8E95-6639-40A7-BF28-D566BC295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1769"/>
                <a:ext cx="281" cy="132"/>
              </a:xfrm>
              <a:custGeom>
                <a:avLst/>
                <a:gdLst>
                  <a:gd name="T0" fmla="*/ 0 w 147"/>
                  <a:gd name="T1" fmla="*/ 260 h 69"/>
                  <a:gd name="T2" fmla="*/ 285 w 147"/>
                  <a:gd name="T3" fmla="*/ 224 h 69"/>
                  <a:gd name="T4" fmla="*/ 558 w 147"/>
                  <a:gd name="T5" fmla="*/ 245 h 69"/>
                  <a:gd name="T6" fmla="*/ 1019 w 147"/>
                  <a:gd name="T7" fmla="*/ 484 h 69"/>
                  <a:gd name="T8" fmla="*/ 986 w 147"/>
                  <a:gd name="T9" fmla="*/ 184 h 69"/>
                  <a:gd name="T10" fmla="*/ 774 w 147"/>
                  <a:gd name="T11" fmla="*/ 15 h 69"/>
                  <a:gd name="T12" fmla="*/ 642 w 147"/>
                  <a:gd name="T13" fmla="*/ 63 h 69"/>
                  <a:gd name="T14" fmla="*/ 522 w 147"/>
                  <a:gd name="T15" fmla="*/ 140 h 69"/>
                  <a:gd name="T16" fmla="*/ 189 w 147"/>
                  <a:gd name="T17" fmla="*/ 216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7" h="69">
                    <a:moveTo>
                      <a:pt x="0" y="37"/>
                    </a:moveTo>
                    <a:cubicBezTo>
                      <a:pt x="14" y="35"/>
                      <a:pt x="27" y="32"/>
                      <a:pt x="41" y="32"/>
                    </a:cubicBezTo>
                    <a:cubicBezTo>
                      <a:pt x="54" y="32"/>
                      <a:pt x="67" y="35"/>
                      <a:pt x="80" y="35"/>
                    </a:cubicBezTo>
                    <a:cubicBezTo>
                      <a:pt x="110" y="35"/>
                      <a:pt x="128" y="43"/>
                      <a:pt x="146" y="69"/>
                    </a:cubicBezTo>
                    <a:cubicBezTo>
                      <a:pt x="142" y="55"/>
                      <a:pt x="147" y="40"/>
                      <a:pt x="141" y="26"/>
                    </a:cubicBezTo>
                    <a:cubicBezTo>
                      <a:pt x="135" y="12"/>
                      <a:pt x="127" y="0"/>
                      <a:pt x="111" y="2"/>
                    </a:cubicBezTo>
                    <a:cubicBezTo>
                      <a:pt x="104" y="3"/>
                      <a:pt x="98" y="5"/>
                      <a:pt x="92" y="9"/>
                    </a:cubicBezTo>
                    <a:cubicBezTo>
                      <a:pt x="86" y="14"/>
                      <a:pt x="82" y="18"/>
                      <a:pt x="75" y="20"/>
                    </a:cubicBezTo>
                    <a:cubicBezTo>
                      <a:pt x="60" y="24"/>
                      <a:pt x="42" y="24"/>
                      <a:pt x="27" y="3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19" name="Freeform 79">
                <a:extLst>
                  <a:ext uri="{FF2B5EF4-FFF2-40B4-BE49-F238E27FC236}">
                    <a16:creationId xmlns:a16="http://schemas.microsoft.com/office/drawing/2014/main" id="{CE1C2487-33A2-41C6-93E7-EBAAF842B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788"/>
                <a:ext cx="252" cy="350"/>
              </a:xfrm>
              <a:custGeom>
                <a:avLst/>
                <a:gdLst>
                  <a:gd name="T0" fmla="*/ 460 w 132"/>
                  <a:gd name="T1" fmla="*/ 344 h 183"/>
                  <a:gd name="T2" fmla="*/ 168 w 132"/>
                  <a:gd name="T3" fmla="*/ 805 h 183"/>
                  <a:gd name="T4" fmla="*/ 221 w 132"/>
                  <a:gd name="T5" fmla="*/ 1071 h 183"/>
                  <a:gd name="T6" fmla="*/ 529 w 132"/>
                  <a:gd name="T7" fmla="*/ 1258 h 183"/>
                  <a:gd name="T8" fmla="*/ 105 w 132"/>
                  <a:gd name="T9" fmla="*/ 1083 h 183"/>
                  <a:gd name="T10" fmla="*/ 15 w 132"/>
                  <a:gd name="T11" fmla="*/ 922 h 183"/>
                  <a:gd name="T12" fmla="*/ 29 w 132"/>
                  <a:gd name="T13" fmla="*/ 769 h 183"/>
                  <a:gd name="T14" fmla="*/ 189 w 132"/>
                  <a:gd name="T15" fmla="*/ 490 h 183"/>
                  <a:gd name="T16" fmla="*/ 389 w 132"/>
                  <a:gd name="T17" fmla="*/ 273 h 183"/>
                  <a:gd name="T18" fmla="*/ 598 w 132"/>
                  <a:gd name="T19" fmla="*/ 77 h 183"/>
                  <a:gd name="T20" fmla="*/ 918 w 132"/>
                  <a:gd name="T21" fmla="*/ 0 h 183"/>
                  <a:gd name="T22" fmla="*/ 710 w 132"/>
                  <a:gd name="T23" fmla="*/ 161 h 183"/>
                  <a:gd name="T24" fmla="*/ 460 w 132"/>
                  <a:gd name="T25" fmla="*/ 358 h 1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2" h="183">
                    <a:moveTo>
                      <a:pt x="66" y="49"/>
                    </a:moveTo>
                    <a:cubicBezTo>
                      <a:pt x="50" y="68"/>
                      <a:pt x="29" y="91"/>
                      <a:pt x="24" y="115"/>
                    </a:cubicBezTo>
                    <a:cubicBezTo>
                      <a:pt x="22" y="128"/>
                      <a:pt x="24" y="142"/>
                      <a:pt x="32" y="153"/>
                    </a:cubicBezTo>
                    <a:cubicBezTo>
                      <a:pt x="39" y="163"/>
                      <a:pt x="66" y="174"/>
                      <a:pt x="76" y="180"/>
                    </a:cubicBezTo>
                    <a:cubicBezTo>
                      <a:pt x="59" y="183"/>
                      <a:pt x="27" y="167"/>
                      <a:pt x="15" y="155"/>
                    </a:cubicBezTo>
                    <a:cubicBezTo>
                      <a:pt x="10" y="149"/>
                      <a:pt x="5" y="140"/>
                      <a:pt x="2" y="132"/>
                    </a:cubicBezTo>
                    <a:cubicBezTo>
                      <a:pt x="0" y="123"/>
                      <a:pt x="1" y="118"/>
                      <a:pt x="4" y="110"/>
                    </a:cubicBezTo>
                    <a:cubicBezTo>
                      <a:pt x="10" y="95"/>
                      <a:pt x="14" y="81"/>
                      <a:pt x="27" y="70"/>
                    </a:cubicBezTo>
                    <a:cubicBezTo>
                      <a:pt x="39" y="60"/>
                      <a:pt x="48" y="52"/>
                      <a:pt x="56" y="39"/>
                    </a:cubicBezTo>
                    <a:cubicBezTo>
                      <a:pt x="64" y="26"/>
                      <a:pt x="71" y="15"/>
                      <a:pt x="86" y="11"/>
                    </a:cubicBezTo>
                    <a:cubicBezTo>
                      <a:pt x="101" y="7"/>
                      <a:pt x="117" y="1"/>
                      <a:pt x="132" y="0"/>
                    </a:cubicBezTo>
                    <a:cubicBezTo>
                      <a:pt x="122" y="8"/>
                      <a:pt x="112" y="16"/>
                      <a:pt x="102" y="23"/>
                    </a:cubicBezTo>
                    <a:cubicBezTo>
                      <a:pt x="90" y="32"/>
                      <a:pt x="73" y="36"/>
                      <a:pt x="66" y="5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0" name="Freeform 80">
                <a:extLst>
                  <a:ext uri="{FF2B5EF4-FFF2-40B4-BE49-F238E27FC236}">
                    <a16:creationId xmlns:a16="http://schemas.microsoft.com/office/drawing/2014/main" id="{D03AF350-235A-44FB-8184-B075A42EE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765"/>
                <a:ext cx="201" cy="176"/>
              </a:xfrm>
              <a:custGeom>
                <a:avLst/>
                <a:gdLst>
                  <a:gd name="T0" fmla="*/ 268 w 105"/>
                  <a:gd name="T1" fmla="*/ 224 h 92"/>
                  <a:gd name="T2" fmla="*/ 737 w 105"/>
                  <a:gd name="T3" fmla="*/ 197 h 92"/>
                  <a:gd name="T4" fmla="*/ 653 w 105"/>
                  <a:gd name="T5" fmla="*/ 0 h 92"/>
                  <a:gd name="T6" fmla="*/ 444 w 105"/>
                  <a:gd name="T7" fmla="*/ 84 h 92"/>
                  <a:gd name="T8" fmla="*/ 205 w 105"/>
                  <a:gd name="T9" fmla="*/ 189 h 92"/>
                  <a:gd name="T10" fmla="*/ 0 w 105"/>
                  <a:gd name="T11" fmla="*/ 645 h 92"/>
                  <a:gd name="T12" fmla="*/ 113 w 105"/>
                  <a:gd name="T13" fmla="*/ 429 h 92"/>
                  <a:gd name="T14" fmla="*/ 253 w 105"/>
                  <a:gd name="T15" fmla="*/ 245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" h="92">
                    <a:moveTo>
                      <a:pt x="38" y="32"/>
                    </a:moveTo>
                    <a:cubicBezTo>
                      <a:pt x="56" y="18"/>
                      <a:pt x="86" y="21"/>
                      <a:pt x="105" y="28"/>
                    </a:cubicBezTo>
                    <a:cubicBezTo>
                      <a:pt x="96" y="22"/>
                      <a:pt x="96" y="9"/>
                      <a:pt x="93" y="0"/>
                    </a:cubicBezTo>
                    <a:cubicBezTo>
                      <a:pt x="86" y="10"/>
                      <a:pt x="74" y="10"/>
                      <a:pt x="63" y="12"/>
                    </a:cubicBezTo>
                    <a:cubicBezTo>
                      <a:pt x="52" y="15"/>
                      <a:pt x="39" y="20"/>
                      <a:pt x="29" y="27"/>
                    </a:cubicBezTo>
                    <a:cubicBezTo>
                      <a:pt x="8" y="43"/>
                      <a:pt x="9" y="70"/>
                      <a:pt x="0" y="92"/>
                    </a:cubicBezTo>
                    <a:cubicBezTo>
                      <a:pt x="7" y="85"/>
                      <a:pt x="11" y="71"/>
                      <a:pt x="16" y="61"/>
                    </a:cubicBezTo>
                    <a:cubicBezTo>
                      <a:pt x="22" y="50"/>
                      <a:pt x="27" y="44"/>
                      <a:pt x="36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1" name="Freeform 81">
                <a:extLst>
                  <a:ext uri="{FF2B5EF4-FFF2-40B4-BE49-F238E27FC236}">
                    <a16:creationId xmlns:a16="http://schemas.microsoft.com/office/drawing/2014/main" id="{D1C729A9-95BB-4C34-B49F-4C8891AFB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910"/>
                <a:ext cx="100" cy="477"/>
              </a:xfrm>
              <a:custGeom>
                <a:avLst/>
                <a:gdLst>
                  <a:gd name="T0" fmla="*/ 92 w 52"/>
                  <a:gd name="T1" fmla="*/ 289 h 249"/>
                  <a:gd name="T2" fmla="*/ 92 w 52"/>
                  <a:gd name="T3" fmla="*/ 969 h 249"/>
                  <a:gd name="T4" fmla="*/ 129 w 52"/>
                  <a:gd name="T5" fmla="*/ 1306 h 249"/>
                  <a:gd name="T6" fmla="*/ 163 w 52"/>
                  <a:gd name="T7" fmla="*/ 1630 h 249"/>
                  <a:gd name="T8" fmla="*/ 137 w 52"/>
                  <a:gd name="T9" fmla="*/ 1751 h 249"/>
                  <a:gd name="T10" fmla="*/ 233 w 52"/>
                  <a:gd name="T11" fmla="*/ 1414 h 249"/>
                  <a:gd name="T12" fmla="*/ 269 w 52"/>
                  <a:gd name="T13" fmla="*/ 1067 h 249"/>
                  <a:gd name="T14" fmla="*/ 362 w 52"/>
                  <a:gd name="T15" fmla="*/ 716 h 249"/>
                  <a:gd name="T16" fmla="*/ 325 w 52"/>
                  <a:gd name="T17" fmla="*/ 561 h 249"/>
                  <a:gd name="T18" fmla="*/ 240 w 52"/>
                  <a:gd name="T19" fmla="*/ 429 h 249"/>
                  <a:gd name="T20" fmla="*/ 169 w 52"/>
                  <a:gd name="T21" fmla="*/ 261 h 249"/>
                  <a:gd name="T22" fmla="*/ 0 w 52"/>
                  <a:gd name="T23" fmla="*/ 0 h 249"/>
                  <a:gd name="T24" fmla="*/ 48 w 52"/>
                  <a:gd name="T25" fmla="*/ 184 h 2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249">
                    <a:moveTo>
                      <a:pt x="13" y="41"/>
                    </a:moveTo>
                    <a:cubicBezTo>
                      <a:pt x="17" y="73"/>
                      <a:pt x="11" y="107"/>
                      <a:pt x="13" y="138"/>
                    </a:cubicBezTo>
                    <a:cubicBezTo>
                      <a:pt x="15" y="154"/>
                      <a:pt x="15" y="170"/>
                      <a:pt x="18" y="186"/>
                    </a:cubicBezTo>
                    <a:cubicBezTo>
                      <a:pt x="21" y="202"/>
                      <a:pt x="26" y="215"/>
                      <a:pt x="23" y="232"/>
                    </a:cubicBezTo>
                    <a:cubicBezTo>
                      <a:pt x="21" y="238"/>
                      <a:pt x="20" y="243"/>
                      <a:pt x="19" y="249"/>
                    </a:cubicBezTo>
                    <a:cubicBezTo>
                      <a:pt x="29" y="239"/>
                      <a:pt x="31" y="215"/>
                      <a:pt x="33" y="201"/>
                    </a:cubicBezTo>
                    <a:cubicBezTo>
                      <a:pt x="37" y="185"/>
                      <a:pt x="34" y="168"/>
                      <a:pt x="38" y="152"/>
                    </a:cubicBezTo>
                    <a:cubicBezTo>
                      <a:pt x="43" y="135"/>
                      <a:pt x="49" y="120"/>
                      <a:pt x="51" y="102"/>
                    </a:cubicBezTo>
                    <a:cubicBezTo>
                      <a:pt x="52" y="93"/>
                      <a:pt x="52" y="88"/>
                      <a:pt x="46" y="80"/>
                    </a:cubicBezTo>
                    <a:cubicBezTo>
                      <a:pt x="41" y="73"/>
                      <a:pt x="37" y="70"/>
                      <a:pt x="34" y="61"/>
                    </a:cubicBezTo>
                    <a:cubicBezTo>
                      <a:pt x="30" y="48"/>
                      <a:pt x="25" y="52"/>
                      <a:pt x="24" y="37"/>
                    </a:cubicBezTo>
                    <a:cubicBezTo>
                      <a:pt x="24" y="20"/>
                      <a:pt x="4" y="12"/>
                      <a:pt x="0" y="0"/>
                    </a:cubicBezTo>
                    <a:cubicBezTo>
                      <a:pt x="4" y="9"/>
                      <a:pt x="5" y="17"/>
                      <a:pt x="7" y="2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2" name="Freeform 82">
                <a:extLst>
                  <a:ext uri="{FF2B5EF4-FFF2-40B4-BE49-F238E27FC236}">
                    <a16:creationId xmlns:a16="http://schemas.microsoft.com/office/drawing/2014/main" id="{68BC856D-D377-41AB-B919-B0D135A9D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243"/>
                <a:ext cx="132" cy="38"/>
              </a:xfrm>
              <a:custGeom>
                <a:avLst/>
                <a:gdLst>
                  <a:gd name="T0" fmla="*/ 161 w 69"/>
                  <a:gd name="T1" fmla="*/ 21 h 20"/>
                  <a:gd name="T2" fmla="*/ 0 w 69"/>
                  <a:gd name="T3" fmla="*/ 137 h 20"/>
                  <a:gd name="T4" fmla="*/ 484 w 69"/>
                  <a:gd name="T5" fmla="*/ 40 h 20"/>
                  <a:gd name="T6" fmla="*/ 176 w 69"/>
                  <a:gd name="T7" fmla="*/ 2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20">
                    <a:moveTo>
                      <a:pt x="23" y="3"/>
                    </a:moveTo>
                    <a:cubicBezTo>
                      <a:pt x="15" y="6"/>
                      <a:pt x="7" y="14"/>
                      <a:pt x="0" y="20"/>
                    </a:cubicBezTo>
                    <a:cubicBezTo>
                      <a:pt x="22" y="8"/>
                      <a:pt x="46" y="12"/>
                      <a:pt x="69" y="6"/>
                    </a:cubicBezTo>
                    <a:cubicBezTo>
                      <a:pt x="58" y="0"/>
                      <a:pt x="38" y="1"/>
                      <a:pt x="25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3" name="Freeform 83">
                <a:extLst>
                  <a:ext uri="{FF2B5EF4-FFF2-40B4-BE49-F238E27FC236}">
                    <a16:creationId xmlns:a16="http://schemas.microsoft.com/office/drawing/2014/main" id="{6D26F95C-D097-45A3-BB2A-BBB1861D9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222"/>
                <a:ext cx="277" cy="125"/>
              </a:xfrm>
              <a:custGeom>
                <a:avLst/>
                <a:gdLst>
                  <a:gd name="T0" fmla="*/ 40 w 145"/>
                  <a:gd name="T1" fmla="*/ 137 h 65"/>
                  <a:gd name="T2" fmla="*/ 313 w 145"/>
                  <a:gd name="T3" fmla="*/ 163 h 65"/>
                  <a:gd name="T4" fmla="*/ 585 w 145"/>
                  <a:gd name="T5" fmla="*/ 208 h 65"/>
                  <a:gd name="T6" fmla="*/ 1011 w 145"/>
                  <a:gd name="T7" fmla="*/ 462 h 65"/>
                  <a:gd name="T8" fmla="*/ 906 w 145"/>
                  <a:gd name="T9" fmla="*/ 156 h 65"/>
                  <a:gd name="T10" fmla="*/ 650 w 145"/>
                  <a:gd name="T11" fmla="*/ 8 h 65"/>
                  <a:gd name="T12" fmla="*/ 292 w 145"/>
                  <a:gd name="T13" fmla="*/ 56 h 65"/>
                  <a:gd name="T14" fmla="*/ 0 w 145"/>
                  <a:gd name="T15" fmla="*/ 115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65">
                    <a:moveTo>
                      <a:pt x="6" y="19"/>
                    </a:moveTo>
                    <a:cubicBezTo>
                      <a:pt x="17" y="23"/>
                      <a:pt x="34" y="23"/>
                      <a:pt x="45" y="23"/>
                    </a:cubicBezTo>
                    <a:cubicBezTo>
                      <a:pt x="59" y="24"/>
                      <a:pt x="71" y="26"/>
                      <a:pt x="84" y="29"/>
                    </a:cubicBezTo>
                    <a:cubicBezTo>
                      <a:pt x="110" y="34"/>
                      <a:pt x="128" y="46"/>
                      <a:pt x="145" y="65"/>
                    </a:cubicBezTo>
                    <a:cubicBezTo>
                      <a:pt x="138" y="52"/>
                      <a:pt x="139" y="35"/>
                      <a:pt x="130" y="22"/>
                    </a:cubicBezTo>
                    <a:cubicBezTo>
                      <a:pt x="122" y="10"/>
                      <a:pt x="108" y="0"/>
                      <a:pt x="93" y="1"/>
                    </a:cubicBezTo>
                    <a:cubicBezTo>
                      <a:pt x="77" y="2"/>
                      <a:pt x="60" y="7"/>
                      <a:pt x="42" y="8"/>
                    </a:cubicBezTo>
                    <a:cubicBezTo>
                      <a:pt x="27" y="10"/>
                      <a:pt x="12" y="10"/>
                      <a:pt x="0" y="1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4" name="Freeform 84">
                <a:extLst>
                  <a:ext uri="{FF2B5EF4-FFF2-40B4-BE49-F238E27FC236}">
                    <a16:creationId xmlns:a16="http://schemas.microsoft.com/office/drawing/2014/main" id="{6ADBD13E-8AFB-4E4A-B042-9BF37177F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1769"/>
                <a:ext cx="142" cy="260"/>
              </a:xfrm>
              <a:custGeom>
                <a:avLst/>
                <a:gdLst>
                  <a:gd name="T0" fmla="*/ 393 w 74"/>
                  <a:gd name="T1" fmla="*/ 0 h 136"/>
                  <a:gd name="T2" fmla="*/ 445 w 74"/>
                  <a:gd name="T3" fmla="*/ 224 h 136"/>
                  <a:gd name="T4" fmla="*/ 522 w 74"/>
                  <a:gd name="T5" fmla="*/ 300 h 136"/>
                  <a:gd name="T6" fmla="*/ 438 w 74"/>
                  <a:gd name="T7" fmla="*/ 392 h 136"/>
                  <a:gd name="T8" fmla="*/ 261 w 74"/>
                  <a:gd name="T9" fmla="*/ 600 h 136"/>
                  <a:gd name="T10" fmla="*/ 177 w 74"/>
                  <a:gd name="T11" fmla="*/ 950 h 136"/>
                  <a:gd name="T12" fmla="*/ 0 w 74"/>
                  <a:gd name="T13" fmla="*/ 581 h 136"/>
                  <a:gd name="T14" fmla="*/ 200 w 74"/>
                  <a:gd name="T15" fmla="*/ 505 h 136"/>
                  <a:gd name="T16" fmla="*/ 253 w 74"/>
                  <a:gd name="T17" fmla="*/ 361 h 136"/>
                  <a:gd name="T18" fmla="*/ 284 w 74"/>
                  <a:gd name="T19" fmla="*/ 197 h 136"/>
                  <a:gd name="T20" fmla="*/ 361 w 74"/>
                  <a:gd name="T21" fmla="*/ 48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136">
                    <a:moveTo>
                      <a:pt x="56" y="0"/>
                    </a:moveTo>
                    <a:cubicBezTo>
                      <a:pt x="52" y="11"/>
                      <a:pt x="53" y="23"/>
                      <a:pt x="63" y="32"/>
                    </a:cubicBezTo>
                    <a:cubicBezTo>
                      <a:pt x="66" y="35"/>
                      <a:pt x="74" y="37"/>
                      <a:pt x="74" y="43"/>
                    </a:cubicBezTo>
                    <a:cubicBezTo>
                      <a:pt x="74" y="48"/>
                      <a:pt x="65" y="54"/>
                      <a:pt x="62" y="56"/>
                    </a:cubicBezTo>
                    <a:cubicBezTo>
                      <a:pt x="50" y="65"/>
                      <a:pt x="41" y="72"/>
                      <a:pt x="37" y="86"/>
                    </a:cubicBezTo>
                    <a:cubicBezTo>
                      <a:pt x="34" y="100"/>
                      <a:pt x="29" y="122"/>
                      <a:pt x="25" y="136"/>
                    </a:cubicBezTo>
                    <a:cubicBezTo>
                      <a:pt x="26" y="122"/>
                      <a:pt x="21" y="82"/>
                      <a:pt x="0" y="83"/>
                    </a:cubicBezTo>
                    <a:cubicBezTo>
                      <a:pt x="4" y="75"/>
                      <a:pt x="21" y="78"/>
                      <a:pt x="28" y="72"/>
                    </a:cubicBezTo>
                    <a:cubicBezTo>
                      <a:pt x="34" y="67"/>
                      <a:pt x="34" y="59"/>
                      <a:pt x="36" y="52"/>
                    </a:cubicBezTo>
                    <a:cubicBezTo>
                      <a:pt x="38" y="44"/>
                      <a:pt x="39" y="36"/>
                      <a:pt x="40" y="28"/>
                    </a:cubicBezTo>
                    <a:cubicBezTo>
                      <a:pt x="42" y="20"/>
                      <a:pt x="48" y="14"/>
                      <a:pt x="51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5" name="Freeform 85">
                <a:extLst>
                  <a:ext uri="{FF2B5EF4-FFF2-40B4-BE49-F238E27FC236}">
                    <a16:creationId xmlns:a16="http://schemas.microsoft.com/office/drawing/2014/main" id="{790C40D7-EC0B-4C1D-AF96-E87256854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1890"/>
                <a:ext cx="73" cy="229"/>
              </a:xfrm>
              <a:custGeom>
                <a:avLst/>
                <a:gdLst>
                  <a:gd name="T0" fmla="*/ 192 w 38"/>
                  <a:gd name="T1" fmla="*/ 29 h 120"/>
                  <a:gd name="T2" fmla="*/ 140 w 38"/>
                  <a:gd name="T3" fmla="*/ 429 h 120"/>
                  <a:gd name="T4" fmla="*/ 200 w 38"/>
                  <a:gd name="T5" fmla="*/ 834 h 120"/>
                  <a:gd name="T6" fmla="*/ 100 w 38"/>
                  <a:gd name="T7" fmla="*/ 618 h 120"/>
                  <a:gd name="T8" fmla="*/ 8 w 38"/>
                  <a:gd name="T9" fmla="*/ 345 h 120"/>
                  <a:gd name="T10" fmla="*/ 56 w 38"/>
                  <a:gd name="T11" fmla="*/ 76 h 120"/>
                  <a:gd name="T12" fmla="*/ 225 w 38"/>
                  <a:gd name="T13" fmla="*/ 8 h 120"/>
                  <a:gd name="T14" fmla="*/ 269 w 38"/>
                  <a:gd name="T15" fmla="*/ 15 h 120"/>
                  <a:gd name="T16" fmla="*/ 261 w 38"/>
                  <a:gd name="T17" fmla="*/ 8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20">
                    <a:moveTo>
                      <a:pt x="27" y="4"/>
                    </a:moveTo>
                    <a:cubicBezTo>
                      <a:pt x="13" y="15"/>
                      <a:pt x="20" y="47"/>
                      <a:pt x="20" y="62"/>
                    </a:cubicBezTo>
                    <a:cubicBezTo>
                      <a:pt x="21" y="82"/>
                      <a:pt x="19" y="102"/>
                      <a:pt x="28" y="120"/>
                    </a:cubicBezTo>
                    <a:cubicBezTo>
                      <a:pt x="20" y="114"/>
                      <a:pt x="18" y="98"/>
                      <a:pt x="14" y="89"/>
                    </a:cubicBezTo>
                    <a:cubicBezTo>
                      <a:pt x="10" y="76"/>
                      <a:pt x="3" y="64"/>
                      <a:pt x="1" y="50"/>
                    </a:cubicBezTo>
                    <a:cubicBezTo>
                      <a:pt x="0" y="37"/>
                      <a:pt x="1" y="22"/>
                      <a:pt x="8" y="11"/>
                    </a:cubicBezTo>
                    <a:cubicBezTo>
                      <a:pt x="14" y="0"/>
                      <a:pt x="22" y="6"/>
                      <a:pt x="32" y="1"/>
                    </a:cubicBezTo>
                    <a:cubicBezTo>
                      <a:pt x="34" y="3"/>
                      <a:pt x="37" y="0"/>
                      <a:pt x="38" y="2"/>
                    </a:cubicBezTo>
                    <a:cubicBezTo>
                      <a:pt x="35" y="3"/>
                      <a:pt x="37" y="2"/>
                      <a:pt x="37" y="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6" name="Freeform 86">
                <a:extLst>
                  <a:ext uri="{FF2B5EF4-FFF2-40B4-BE49-F238E27FC236}">
                    <a16:creationId xmlns:a16="http://schemas.microsoft.com/office/drawing/2014/main" id="{33B7A51C-1B81-46B5-BC21-6030784A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1536"/>
                <a:ext cx="94" cy="247"/>
              </a:xfrm>
              <a:custGeom>
                <a:avLst/>
                <a:gdLst>
                  <a:gd name="T0" fmla="*/ 0 w 49"/>
                  <a:gd name="T1" fmla="*/ 15 h 129"/>
                  <a:gd name="T2" fmla="*/ 155 w 49"/>
                  <a:gd name="T3" fmla="*/ 421 h 129"/>
                  <a:gd name="T4" fmla="*/ 121 w 49"/>
                  <a:gd name="T5" fmla="*/ 906 h 129"/>
                  <a:gd name="T6" fmla="*/ 240 w 49"/>
                  <a:gd name="T7" fmla="*/ 666 h 129"/>
                  <a:gd name="T8" fmla="*/ 332 w 49"/>
                  <a:gd name="T9" fmla="*/ 408 h 129"/>
                  <a:gd name="T10" fmla="*/ 276 w 49"/>
                  <a:gd name="T11" fmla="*/ 132 h 129"/>
                  <a:gd name="T12" fmla="*/ 184 w 49"/>
                  <a:gd name="T13" fmla="*/ 36 h 129"/>
                  <a:gd name="T14" fmla="*/ 36 w 49"/>
                  <a:gd name="T15" fmla="*/ 0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129">
                    <a:moveTo>
                      <a:pt x="0" y="2"/>
                    </a:moveTo>
                    <a:cubicBezTo>
                      <a:pt x="19" y="5"/>
                      <a:pt x="20" y="47"/>
                      <a:pt x="22" y="60"/>
                    </a:cubicBezTo>
                    <a:cubicBezTo>
                      <a:pt x="25" y="79"/>
                      <a:pt x="30" y="113"/>
                      <a:pt x="17" y="129"/>
                    </a:cubicBezTo>
                    <a:cubicBezTo>
                      <a:pt x="27" y="120"/>
                      <a:pt x="33" y="108"/>
                      <a:pt x="34" y="95"/>
                    </a:cubicBezTo>
                    <a:cubicBezTo>
                      <a:pt x="36" y="81"/>
                      <a:pt x="46" y="72"/>
                      <a:pt x="47" y="58"/>
                    </a:cubicBezTo>
                    <a:cubicBezTo>
                      <a:pt x="49" y="45"/>
                      <a:pt x="47" y="30"/>
                      <a:pt x="39" y="19"/>
                    </a:cubicBezTo>
                    <a:cubicBezTo>
                      <a:pt x="36" y="14"/>
                      <a:pt x="31" y="8"/>
                      <a:pt x="26" y="5"/>
                    </a:cubicBezTo>
                    <a:cubicBezTo>
                      <a:pt x="19" y="1"/>
                      <a:pt x="11" y="2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7" name="Freeform 87">
                <a:extLst>
                  <a:ext uri="{FF2B5EF4-FFF2-40B4-BE49-F238E27FC236}">
                    <a16:creationId xmlns:a16="http://schemas.microsoft.com/office/drawing/2014/main" id="{57C7B7DB-A6F0-4AA2-BFC2-ECC71A3FA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291"/>
                <a:ext cx="92" cy="335"/>
              </a:xfrm>
              <a:custGeom>
                <a:avLst/>
                <a:gdLst>
                  <a:gd name="T0" fmla="*/ 169 w 48"/>
                  <a:gd name="T1" fmla="*/ 113 h 175"/>
                  <a:gd name="T2" fmla="*/ 199 w 48"/>
                  <a:gd name="T3" fmla="*/ 689 h 175"/>
                  <a:gd name="T4" fmla="*/ 337 w 48"/>
                  <a:gd name="T5" fmla="*/ 1227 h 175"/>
                  <a:gd name="T6" fmla="*/ 213 w 48"/>
                  <a:gd name="T7" fmla="*/ 927 h 175"/>
                  <a:gd name="T8" fmla="*/ 56 w 48"/>
                  <a:gd name="T9" fmla="*/ 597 h 175"/>
                  <a:gd name="T10" fmla="*/ 224 w 48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175">
                    <a:moveTo>
                      <a:pt x="24" y="16"/>
                    </a:moveTo>
                    <a:cubicBezTo>
                      <a:pt x="17" y="41"/>
                      <a:pt x="20" y="73"/>
                      <a:pt x="28" y="98"/>
                    </a:cubicBezTo>
                    <a:cubicBezTo>
                      <a:pt x="35" y="123"/>
                      <a:pt x="39" y="150"/>
                      <a:pt x="48" y="175"/>
                    </a:cubicBezTo>
                    <a:cubicBezTo>
                      <a:pt x="39" y="165"/>
                      <a:pt x="37" y="145"/>
                      <a:pt x="30" y="132"/>
                    </a:cubicBezTo>
                    <a:cubicBezTo>
                      <a:pt x="20" y="117"/>
                      <a:pt x="12" y="103"/>
                      <a:pt x="8" y="85"/>
                    </a:cubicBezTo>
                    <a:cubicBezTo>
                      <a:pt x="0" y="54"/>
                      <a:pt x="14" y="24"/>
                      <a:pt x="32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8" name="Freeform 88">
                <a:extLst>
                  <a:ext uri="{FF2B5EF4-FFF2-40B4-BE49-F238E27FC236}">
                    <a16:creationId xmlns:a16="http://schemas.microsoft.com/office/drawing/2014/main" id="{40DFD4D0-E27E-4EF0-99DA-92D86A047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037"/>
                <a:ext cx="621" cy="394"/>
              </a:xfrm>
              <a:custGeom>
                <a:avLst/>
                <a:gdLst>
                  <a:gd name="T0" fmla="*/ 321 w 325"/>
                  <a:gd name="T1" fmla="*/ 482 h 206"/>
                  <a:gd name="T2" fmla="*/ 634 w 325"/>
                  <a:gd name="T3" fmla="*/ 606 h 206"/>
                  <a:gd name="T4" fmla="*/ 843 w 325"/>
                  <a:gd name="T5" fmla="*/ 853 h 206"/>
                  <a:gd name="T6" fmla="*/ 665 w 325"/>
                  <a:gd name="T7" fmla="*/ 1159 h 206"/>
                  <a:gd name="T8" fmla="*/ 350 w 325"/>
                  <a:gd name="T9" fmla="*/ 1404 h 206"/>
                  <a:gd name="T10" fmla="*/ 350 w 325"/>
                  <a:gd name="T11" fmla="*/ 1442 h 206"/>
                  <a:gd name="T12" fmla="*/ 514 w 325"/>
                  <a:gd name="T13" fmla="*/ 1343 h 206"/>
                  <a:gd name="T14" fmla="*/ 675 w 325"/>
                  <a:gd name="T15" fmla="*/ 1266 h 206"/>
                  <a:gd name="T16" fmla="*/ 898 w 325"/>
                  <a:gd name="T17" fmla="*/ 995 h 206"/>
                  <a:gd name="T18" fmla="*/ 1555 w 325"/>
                  <a:gd name="T19" fmla="*/ 742 h 206"/>
                  <a:gd name="T20" fmla="*/ 1932 w 325"/>
                  <a:gd name="T21" fmla="*/ 721 h 206"/>
                  <a:gd name="T22" fmla="*/ 2268 w 325"/>
                  <a:gd name="T23" fmla="*/ 690 h 206"/>
                  <a:gd name="T24" fmla="*/ 1779 w 325"/>
                  <a:gd name="T25" fmla="*/ 666 h 206"/>
                  <a:gd name="T26" fmla="*/ 1187 w 325"/>
                  <a:gd name="T27" fmla="*/ 650 h 206"/>
                  <a:gd name="T28" fmla="*/ 797 w 325"/>
                  <a:gd name="T29" fmla="*/ 574 h 206"/>
                  <a:gd name="T30" fmla="*/ 634 w 325"/>
                  <a:gd name="T31" fmla="*/ 490 h 206"/>
                  <a:gd name="T32" fmla="*/ 482 w 325"/>
                  <a:gd name="T33" fmla="*/ 440 h 206"/>
                  <a:gd name="T34" fmla="*/ 260 w 325"/>
                  <a:gd name="T35" fmla="*/ 216 h 206"/>
                  <a:gd name="T36" fmla="*/ 197 w 325"/>
                  <a:gd name="T37" fmla="*/ 69 h 206"/>
                  <a:gd name="T38" fmla="*/ 124 w 325"/>
                  <a:gd name="T39" fmla="*/ 120 h 206"/>
                  <a:gd name="T40" fmla="*/ 183 w 325"/>
                  <a:gd name="T41" fmla="*/ 274 h 206"/>
                  <a:gd name="T42" fmla="*/ 189 w 325"/>
                  <a:gd name="T43" fmla="*/ 436 h 206"/>
                  <a:gd name="T44" fmla="*/ 8 w 325"/>
                  <a:gd name="T45" fmla="*/ 742 h 206"/>
                  <a:gd name="T46" fmla="*/ 36 w 325"/>
                  <a:gd name="T47" fmla="*/ 889 h 206"/>
                  <a:gd name="T48" fmla="*/ 105 w 325"/>
                  <a:gd name="T49" fmla="*/ 658 h 206"/>
                  <a:gd name="T50" fmla="*/ 273 w 325"/>
                  <a:gd name="T51" fmla="*/ 513 h 20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5" h="206">
                    <a:moveTo>
                      <a:pt x="46" y="69"/>
                    </a:moveTo>
                    <a:cubicBezTo>
                      <a:pt x="62" y="67"/>
                      <a:pt x="79" y="80"/>
                      <a:pt x="91" y="87"/>
                    </a:cubicBezTo>
                    <a:cubicBezTo>
                      <a:pt x="105" y="94"/>
                      <a:pt x="119" y="106"/>
                      <a:pt x="121" y="122"/>
                    </a:cubicBezTo>
                    <a:cubicBezTo>
                      <a:pt x="124" y="140"/>
                      <a:pt x="107" y="156"/>
                      <a:pt x="95" y="166"/>
                    </a:cubicBezTo>
                    <a:cubicBezTo>
                      <a:pt x="85" y="175"/>
                      <a:pt x="53" y="188"/>
                      <a:pt x="50" y="201"/>
                    </a:cubicBezTo>
                    <a:cubicBezTo>
                      <a:pt x="50" y="204"/>
                      <a:pt x="49" y="203"/>
                      <a:pt x="50" y="206"/>
                    </a:cubicBezTo>
                    <a:cubicBezTo>
                      <a:pt x="58" y="204"/>
                      <a:pt x="67" y="196"/>
                      <a:pt x="74" y="192"/>
                    </a:cubicBezTo>
                    <a:cubicBezTo>
                      <a:pt x="82" y="188"/>
                      <a:pt x="89" y="184"/>
                      <a:pt x="97" y="181"/>
                    </a:cubicBezTo>
                    <a:cubicBezTo>
                      <a:pt x="116" y="174"/>
                      <a:pt x="121" y="159"/>
                      <a:pt x="129" y="142"/>
                    </a:cubicBezTo>
                    <a:cubicBezTo>
                      <a:pt x="147" y="109"/>
                      <a:pt x="190" y="108"/>
                      <a:pt x="223" y="106"/>
                    </a:cubicBezTo>
                    <a:cubicBezTo>
                      <a:pt x="242" y="105"/>
                      <a:pt x="259" y="106"/>
                      <a:pt x="277" y="103"/>
                    </a:cubicBezTo>
                    <a:cubicBezTo>
                      <a:pt x="292" y="101"/>
                      <a:pt x="312" y="104"/>
                      <a:pt x="325" y="99"/>
                    </a:cubicBezTo>
                    <a:cubicBezTo>
                      <a:pt x="302" y="98"/>
                      <a:pt x="278" y="95"/>
                      <a:pt x="255" y="95"/>
                    </a:cubicBezTo>
                    <a:cubicBezTo>
                      <a:pt x="227" y="95"/>
                      <a:pt x="198" y="97"/>
                      <a:pt x="170" y="93"/>
                    </a:cubicBezTo>
                    <a:cubicBezTo>
                      <a:pt x="154" y="91"/>
                      <a:pt x="129" y="91"/>
                      <a:pt x="114" y="82"/>
                    </a:cubicBezTo>
                    <a:cubicBezTo>
                      <a:pt x="104" y="76"/>
                      <a:pt x="103" y="72"/>
                      <a:pt x="91" y="70"/>
                    </a:cubicBezTo>
                    <a:cubicBezTo>
                      <a:pt x="84" y="69"/>
                      <a:pt x="76" y="66"/>
                      <a:pt x="69" y="63"/>
                    </a:cubicBezTo>
                    <a:cubicBezTo>
                      <a:pt x="56" y="58"/>
                      <a:pt x="45" y="43"/>
                      <a:pt x="37" y="31"/>
                    </a:cubicBezTo>
                    <a:cubicBezTo>
                      <a:pt x="32" y="23"/>
                      <a:pt x="31" y="17"/>
                      <a:pt x="28" y="10"/>
                    </a:cubicBezTo>
                    <a:cubicBezTo>
                      <a:pt x="22" y="0"/>
                      <a:pt x="15" y="8"/>
                      <a:pt x="18" y="17"/>
                    </a:cubicBezTo>
                    <a:cubicBezTo>
                      <a:pt x="20" y="25"/>
                      <a:pt x="25" y="30"/>
                      <a:pt x="26" y="39"/>
                    </a:cubicBezTo>
                    <a:cubicBezTo>
                      <a:pt x="27" y="47"/>
                      <a:pt x="29" y="55"/>
                      <a:pt x="27" y="62"/>
                    </a:cubicBezTo>
                    <a:cubicBezTo>
                      <a:pt x="23" y="79"/>
                      <a:pt x="4" y="87"/>
                      <a:pt x="1" y="106"/>
                    </a:cubicBezTo>
                    <a:cubicBezTo>
                      <a:pt x="0" y="113"/>
                      <a:pt x="3" y="121"/>
                      <a:pt x="5" y="127"/>
                    </a:cubicBezTo>
                    <a:cubicBezTo>
                      <a:pt x="12" y="125"/>
                      <a:pt x="11" y="102"/>
                      <a:pt x="15" y="94"/>
                    </a:cubicBezTo>
                    <a:cubicBezTo>
                      <a:pt x="19" y="85"/>
                      <a:pt x="30" y="76"/>
                      <a:pt x="39" y="7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29" name="Freeform 89">
                <a:extLst>
                  <a:ext uri="{FF2B5EF4-FFF2-40B4-BE49-F238E27FC236}">
                    <a16:creationId xmlns:a16="http://schemas.microsoft.com/office/drawing/2014/main" id="{AC45657D-BF76-4B99-B685-D14CE7830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511"/>
                <a:ext cx="362" cy="250"/>
              </a:xfrm>
              <a:custGeom>
                <a:avLst/>
                <a:gdLst>
                  <a:gd name="T0" fmla="*/ 437 w 189"/>
                  <a:gd name="T1" fmla="*/ 758 h 131"/>
                  <a:gd name="T2" fmla="*/ 1105 w 189"/>
                  <a:gd name="T3" fmla="*/ 513 h 131"/>
                  <a:gd name="T4" fmla="*/ 1182 w 189"/>
                  <a:gd name="T5" fmla="*/ 200 h 131"/>
                  <a:gd name="T6" fmla="*/ 1061 w 189"/>
                  <a:gd name="T7" fmla="*/ 113 h 131"/>
                  <a:gd name="T8" fmla="*/ 921 w 189"/>
                  <a:gd name="T9" fmla="*/ 61 h 131"/>
                  <a:gd name="T10" fmla="*/ 914 w 189"/>
                  <a:gd name="T11" fmla="*/ 55 h 131"/>
                  <a:gd name="T12" fmla="*/ 1214 w 189"/>
                  <a:gd name="T13" fmla="*/ 113 h 131"/>
                  <a:gd name="T14" fmla="*/ 1274 w 189"/>
                  <a:gd name="T15" fmla="*/ 412 h 131"/>
                  <a:gd name="T16" fmla="*/ 1207 w 189"/>
                  <a:gd name="T17" fmla="*/ 565 h 131"/>
                  <a:gd name="T18" fmla="*/ 1166 w 189"/>
                  <a:gd name="T19" fmla="*/ 735 h 131"/>
                  <a:gd name="T20" fmla="*/ 837 w 189"/>
                  <a:gd name="T21" fmla="*/ 813 h 131"/>
                  <a:gd name="T22" fmla="*/ 613 w 189"/>
                  <a:gd name="T23" fmla="*/ 834 h 131"/>
                  <a:gd name="T24" fmla="*/ 393 w 189"/>
                  <a:gd name="T25" fmla="*/ 819 h 131"/>
                  <a:gd name="T26" fmla="*/ 192 w 189"/>
                  <a:gd name="T27" fmla="*/ 870 h 131"/>
                  <a:gd name="T28" fmla="*/ 8 w 189"/>
                  <a:gd name="T29" fmla="*/ 903 h 131"/>
                  <a:gd name="T30" fmla="*/ 8 w 189"/>
                  <a:gd name="T31" fmla="*/ 903 h 131"/>
                  <a:gd name="T32" fmla="*/ 36 w 189"/>
                  <a:gd name="T33" fmla="*/ 882 h 1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9" h="131">
                    <a:moveTo>
                      <a:pt x="62" y="109"/>
                    </a:moveTo>
                    <a:cubicBezTo>
                      <a:pt x="95" y="109"/>
                      <a:pt x="138" y="104"/>
                      <a:pt x="157" y="74"/>
                    </a:cubicBezTo>
                    <a:cubicBezTo>
                      <a:pt x="164" y="63"/>
                      <a:pt x="174" y="41"/>
                      <a:pt x="168" y="29"/>
                    </a:cubicBezTo>
                    <a:cubicBezTo>
                      <a:pt x="165" y="23"/>
                      <a:pt x="157" y="19"/>
                      <a:pt x="151" y="16"/>
                    </a:cubicBezTo>
                    <a:cubicBezTo>
                      <a:pt x="148" y="15"/>
                      <a:pt x="132" y="12"/>
                      <a:pt x="131" y="9"/>
                    </a:cubicBezTo>
                    <a:cubicBezTo>
                      <a:pt x="131" y="9"/>
                      <a:pt x="130" y="9"/>
                      <a:pt x="130" y="8"/>
                    </a:cubicBezTo>
                    <a:cubicBezTo>
                      <a:pt x="141" y="0"/>
                      <a:pt x="163" y="9"/>
                      <a:pt x="173" y="16"/>
                    </a:cubicBezTo>
                    <a:cubicBezTo>
                      <a:pt x="187" y="26"/>
                      <a:pt x="189" y="45"/>
                      <a:pt x="181" y="59"/>
                    </a:cubicBezTo>
                    <a:cubicBezTo>
                      <a:pt x="177" y="66"/>
                      <a:pt x="173" y="74"/>
                      <a:pt x="172" y="81"/>
                    </a:cubicBezTo>
                    <a:cubicBezTo>
                      <a:pt x="170" y="89"/>
                      <a:pt x="171" y="99"/>
                      <a:pt x="166" y="106"/>
                    </a:cubicBezTo>
                    <a:cubicBezTo>
                      <a:pt x="159" y="117"/>
                      <a:pt x="133" y="117"/>
                      <a:pt x="119" y="117"/>
                    </a:cubicBezTo>
                    <a:cubicBezTo>
                      <a:pt x="109" y="118"/>
                      <a:pt x="97" y="121"/>
                      <a:pt x="87" y="120"/>
                    </a:cubicBezTo>
                    <a:cubicBezTo>
                      <a:pt x="76" y="119"/>
                      <a:pt x="68" y="117"/>
                      <a:pt x="56" y="118"/>
                    </a:cubicBezTo>
                    <a:cubicBezTo>
                      <a:pt x="46" y="119"/>
                      <a:pt x="37" y="122"/>
                      <a:pt x="27" y="125"/>
                    </a:cubicBezTo>
                    <a:cubicBezTo>
                      <a:pt x="19" y="128"/>
                      <a:pt x="9" y="127"/>
                      <a:pt x="1" y="130"/>
                    </a:cubicBezTo>
                    <a:cubicBezTo>
                      <a:pt x="0" y="131"/>
                      <a:pt x="0" y="131"/>
                      <a:pt x="1" y="130"/>
                    </a:cubicBezTo>
                    <a:cubicBezTo>
                      <a:pt x="2" y="129"/>
                      <a:pt x="4" y="128"/>
                      <a:pt x="5" y="1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0" name="Freeform 90">
                <a:extLst>
                  <a:ext uri="{FF2B5EF4-FFF2-40B4-BE49-F238E27FC236}">
                    <a16:creationId xmlns:a16="http://schemas.microsoft.com/office/drawing/2014/main" id="{643ABA99-EDF5-4F69-B5A8-60A5299EA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792"/>
                <a:ext cx="172" cy="178"/>
              </a:xfrm>
              <a:custGeom>
                <a:avLst/>
                <a:gdLst>
                  <a:gd name="T0" fmla="*/ 0 w 90"/>
                  <a:gd name="T1" fmla="*/ 0 h 93"/>
                  <a:gd name="T2" fmla="*/ 153 w 90"/>
                  <a:gd name="T3" fmla="*/ 107 h 93"/>
                  <a:gd name="T4" fmla="*/ 300 w 90"/>
                  <a:gd name="T5" fmla="*/ 268 h 93"/>
                  <a:gd name="T6" fmla="*/ 300 w 90"/>
                  <a:gd name="T7" fmla="*/ 653 h 93"/>
                  <a:gd name="T8" fmla="*/ 413 w 90"/>
                  <a:gd name="T9" fmla="*/ 337 h 93"/>
                  <a:gd name="T10" fmla="*/ 629 w 90"/>
                  <a:gd name="T11" fmla="*/ 191 h 93"/>
                  <a:gd name="T12" fmla="*/ 505 w 90"/>
                  <a:gd name="T13" fmla="*/ 184 h 93"/>
                  <a:gd name="T14" fmla="*/ 354 w 90"/>
                  <a:gd name="T15" fmla="*/ 124 h 93"/>
                  <a:gd name="T16" fmla="*/ 216 w 90"/>
                  <a:gd name="T17" fmla="*/ 48 h 93"/>
                  <a:gd name="T18" fmla="*/ 55 w 90"/>
                  <a:gd name="T19" fmla="*/ 8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93">
                    <a:moveTo>
                      <a:pt x="0" y="0"/>
                    </a:moveTo>
                    <a:cubicBezTo>
                      <a:pt x="10" y="0"/>
                      <a:pt x="16" y="9"/>
                      <a:pt x="22" y="15"/>
                    </a:cubicBezTo>
                    <a:cubicBezTo>
                      <a:pt x="28" y="23"/>
                      <a:pt x="39" y="29"/>
                      <a:pt x="43" y="38"/>
                    </a:cubicBezTo>
                    <a:cubicBezTo>
                      <a:pt x="51" y="53"/>
                      <a:pt x="47" y="77"/>
                      <a:pt x="43" y="93"/>
                    </a:cubicBezTo>
                    <a:cubicBezTo>
                      <a:pt x="53" y="89"/>
                      <a:pt x="58" y="58"/>
                      <a:pt x="59" y="48"/>
                    </a:cubicBezTo>
                    <a:cubicBezTo>
                      <a:pt x="62" y="28"/>
                      <a:pt x="73" y="31"/>
                      <a:pt x="90" y="27"/>
                    </a:cubicBezTo>
                    <a:cubicBezTo>
                      <a:pt x="87" y="21"/>
                      <a:pt x="78" y="26"/>
                      <a:pt x="72" y="26"/>
                    </a:cubicBezTo>
                    <a:cubicBezTo>
                      <a:pt x="65" y="25"/>
                      <a:pt x="57" y="21"/>
                      <a:pt x="51" y="18"/>
                    </a:cubicBezTo>
                    <a:cubicBezTo>
                      <a:pt x="45" y="14"/>
                      <a:pt x="39" y="9"/>
                      <a:pt x="31" y="7"/>
                    </a:cubicBezTo>
                    <a:cubicBezTo>
                      <a:pt x="23" y="5"/>
                      <a:pt x="16" y="6"/>
                      <a:pt x="8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1" name="Freeform 91">
                <a:extLst>
                  <a:ext uri="{FF2B5EF4-FFF2-40B4-BE49-F238E27FC236}">
                    <a16:creationId xmlns:a16="http://schemas.microsoft.com/office/drawing/2014/main" id="{0DB8ECE8-9B4B-4C56-812B-1E2444186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769"/>
                <a:ext cx="402" cy="180"/>
              </a:xfrm>
              <a:custGeom>
                <a:avLst/>
                <a:gdLst>
                  <a:gd name="T0" fmla="*/ 0 w 210"/>
                  <a:gd name="T1" fmla="*/ 8 h 94"/>
                  <a:gd name="T2" fmla="*/ 281 w 210"/>
                  <a:gd name="T3" fmla="*/ 197 h 94"/>
                  <a:gd name="T4" fmla="*/ 630 w 210"/>
                  <a:gd name="T5" fmla="*/ 276 h 94"/>
                  <a:gd name="T6" fmla="*/ 967 w 210"/>
                  <a:gd name="T7" fmla="*/ 393 h 94"/>
                  <a:gd name="T8" fmla="*/ 1082 w 210"/>
                  <a:gd name="T9" fmla="*/ 492 h 94"/>
                  <a:gd name="T10" fmla="*/ 1122 w 210"/>
                  <a:gd name="T11" fmla="*/ 653 h 94"/>
                  <a:gd name="T12" fmla="*/ 1129 w 210"/>
                  <a:gd name="T13" fmla="*/ 661 h 94"/>
                  <a:gd name="T14" fmla="*/ 1242 w 210"/>
                  <a:gd name="T15" fmla="*/ 421 h 94"/>
                  <a:gd name="T16" fmla="*/ 1474 w 210"/>
                  <a:gd name="T17" fmla="*/ 260 h 94"/>
                  <a:gd name="T18" fmla="*/ 1327 w 210"/>
                  <a:gd name="T19" fmla="*/ 316 h 94"/>
                  <a:gd name="T20" fmla="*/ 1129 w 210"/>
                  <a:gd name="T21" fmla="*/ 308 h 94"/>
                  <a:gd name="T22" fmla="*/ 701 w 210"/>
                  <a:gd name="T23" fmla="*/ 216 h 94"/>
                  <a:gd name="T24" fmla="*/ 301 w 210"/>
                  <a:gd name="T25" fmla="*/ 113 h 94"/>
                  <a:gd name="T26" fmla="*/ 21 w 210"/>
                  <a:gd name="T27" fmla="*/ 0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0" h="94">
                    <a:moveTo>
                      <a:pt x="0" y="1"/>
                    </a:moveTo>
                    <a:cubicBezTo>
                      <a:pt x="5" y="14"/>
                      <a:pt x="28" y="25"/>
                      <a:pt x="40" y="28"/>
                    </a:cubicBezTo>
                    <a:cubicBezTo>
                      <a:pt x="57" y="33"/>
                      <a:pt x="73" y="35"/>
                      <a:pt x="90" y="39"/>
                    </a:cubicBezTo>
                    <a:cubicBezTo>
                      <a:pt x="106" y="43"/>
                      <a:pt x="123" y="49"/>
                      <a:pt x="138" y="56"/>
                    </a:cubicBezTo>
                    <a:cubicBezTo>
                      <a:pt x="145" y="59"/>
                      <a:pt x="151" y="63"/>
                      <a:pt x="154" y="70"/>
                    </a:cubicBezTo>
                    <a:cubicBezTo>
                      <a:pt x="156" y="74"/>
                      <a:pt x="157" y="92"/>
                      <a:pt x="160" y="93"/>
                    </a:cubicBezTo>
                    <a:cubicBezTo>
                      <a:pt x="160" y="94"/>
                      <a:pt x="160" y="94"/>
                      <a:pt x="161" y="94"/>
                    </a:cubicBezTo>
                    <a:cubicBezTo>
                      <a:pt x="175" y="90"/>
                      <a:pt x="166" y="69"/>
                      <a:pt x="177" y="60"/>
                    </a:cubicBezTo>
                    <a:cubicBezTo>
                      <a:pt x="185" y="54"/>
                      <a:pt x="210" y="49"/>
                      <a:pt x="210" y="37"/>
                    </a:cubicBezTo>
                    <a:cubicBezTo>
                      <a:pt x="203" y="38"/>
                      <a:pt x="197" y="43"/>
                      <a:pt x="189" y="45"/>
                    </a:cubicBezTo>
                    <a:cubicBezTo>
                      <a:pt x="180" y="47"/>
                      <a:pt x="171" y="46"/>
                      <a:pt x="161" y="44"/>
                    </a:cubicBezTo>
                    <a:cubicBezTo>
                      <a:pt x="141" y="40"/>
                      <a:pt x="121" y="37"/>
                      <a:pt x="100" y="31"/>
                    </a:cubicBezTo>
                    <a:cubicBezTo>
                      <a:pt x="81" y="26"/>
                      <a:pt x="62" y="23"/>
                      <a:pt x="43" y="16"/>
                    </a:cubicBezTo>
                    <a:cubicBezTo>
                      <a:pt x="29" y="12"/>
                      <a:pt x="14" y="10"/>
                      <a:pt x="3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2" name="Freeform 92">
                <a:extLst>
                  <a:ext uri="{FF2B5EF4-FFF2-40B4-BE49-F238E27FC236}">
                    <a16:creationId xmlns:a16="http://schemas.microsoft.com/office/drawing/2014/main" id="{6BC53CB5-4534-4A2B-84FB-65115B71B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595"/>
                <a:ext cx="134" cy="149"/>
              </a:xfrm>
              <a:custGeom>
                <a:avLst/>
                <a:gdLst>
                  <a:gd name="T0" fmla="*/ 209 w 70"/>
                  <a:gd name="T1" fmla="*/ 176 h 78"/>
                  <a:gd name="T2" fmla="*/ 153 w 70"/>
                  <a:gd name="T3" fmla="*/ 544 h 78"/>
                  <a:gd name="T4" fmla="*/ 316 w 70"/>
                  <a:gd name="T5" fmla="*/ 266 h 78"/>
                  <a:gd name="T6" fmla="*/ 492 w 70"/>
                  <a:gd name="T7" fmla="*/ 0 h 78"/>
                  <a:gd name="T8" fmla="*/ 245 w 70"/>
                  <a:gd name="T9" fmla="*/ 55 h 78"/>
                  <a:gd name="T10" fmla="*/ 0 w 70"/>
                  <a:gd name="T11" fmla="*/ 92 h 78"/>
                  <a:gd name="T12" fmla="*/ 184 w 70"/>
                  <a:gd name="T13" fmla="*/ 189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8">
                    <a:moveTo>
                      <a:pt x="30" y="25"/>
                    </a:moveTo>
                    <a:cubicBezTo>
                      <a:pt x="38" y="39"/>
                      <a:pt x="39" y="69"/>
                      <a:pt x="22" y="78"/>
                    </a:cubicBezTo>
                    <a:cubicBezTo>
                      <a:pt x="41" y="69"/>
                      <a:pt x="43" y="59"/>
                      <a:pt x="45" y="38"/>
                    </a:cubicBezTo>
                    <a:cubicBezTo>
                      <a:pt x="47" y="18"/>
                      <a:pt x="51" y="9"/>
                      <a:pt x="70" y="0"/>
                    </a:cubicBezTo>
                    <a:cubicBezTo>
                      <a:pt x="58" y="0"/>
                      <a:pt x="47" y="6"/>
                      <a:pt x="35" y="8"/>
                    </a:cubicBezTo>
                    <a:cubicBezTo>
                      <a:pt x="25" y="10"/>
                      <a:pt x="9" y="8"/>
                      <a:pt x="0" y="13"/>
                    </a:cubicBezTo>
                    <a:cubicBezTo>
                      <a:pt x="10" y="21"/>
                      <a:pt x="21" y="10"/>
                      <a:pt x="26" y="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3" name="Freeform 93">
                <a:extLst>
                  <a:ext uri="{FF2B5EF4-FFF2-40B4-BE49-F238E27FC236}">
                    <a16:creationId xmlns:a16="http://schemas.microsoft.com/office/drawing/2014/main" id="{6A55BA5D-8B47-4006-BACA-0255FF0B0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497"/>
                <a:ext cx="276" cy="84"/>
              </a:xfrm>
              <a:custGeom>
                <a:avLst/>
                <a:gdLst>
                  <a:gd name="T0" fmla="*/ 0 w 144"/>
                  <a:gd name="T1" fmla="*/ 305 h 44"/>
                  <a:gd name="T2" fmla="*/ 284 w 144"/>
                  <a:gd name="T3" fmla="*/ 244 h 44"/>
                  <a:gd name="T4" fmla="*/ 521 w 144"/>
                  <a:gd name="T5" fmla="*/ 139 h 44"/>
                  <a:gd name="T6" fmla="*/ 805 w 144"/>
                  <a:gd name="T7" fmla="*/ 113 h 44"/>
                  <a:gd name="T8" fmla="*/ 1014 w 144"/>
                  <a:gd name="T9" fmla="*/ 124 h 44"/>
                  <a:gd name="T10" fmla="*/ 993 w 144"/>
                  <a:gd name="T11" fmla="*/ 193 h 44"/>
                  <a:gd name="T12" fmla="*/ 985 w 144"/>
                  <a:gd name="T13" fmla="*/ 200 h 44"/>
                  <a:gd name="T14" fmla="*/ 761 w 144"/>
                  <a:gd name="T15" fmla="*/ 168 h 44"/>
                  <a:gd name="T16" fmla="*/ 401 w 144"/>
                  <a:gd name="T17" fmla="*/ 237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44">
                    <a:moveTo>
                      <a:pt x="0" y="44"/>
                    </a:moveTo>
                    <a:cubicBezTo>
                      <a:pt x="13" y="41"/>
                      <a:pt x="28" y="40"/>
                      <a:pt x="40" y="35"/>
                    </a:cubicBezTo>
                    <a:cubicBezTo>
                      <a:pt x="53" y="30"/>
                      <a:pt x="60" y="20"/>
                      <a:pt x="74" y="20"/>
                    </a:cubicBezTo>
                    <a:cubicBezTo>
                      <a:pt x="89" y="20"/>
                      <a:pt x="100" y="24"/>
                      <a:pt x="114" y="16"/>
                    </a:cubicBezTo>
                    <a:cubicBezTo>
                      <a:pt x="123" y="11"/>
                      <a:pt x="140" y="0"/>
                      <a:pt x="144" y="18"/>
                    </a:cubicBezTo>
                    <a:cubicBezTo>
                      <a:pt x="138" y="19"/>
                      <a:pt x="137" y="24"/>
                      <a:pt x="141" y="28"/>
                    </a:cubicBezTo>
                    <a:cubicBezTo>
                      <a:pt x="141" y="28"/>
                      <a:pt x="141" y="29"/>
                      <a:pt x="140" y="29"/>
                    </a:cubicBezTo>
                    <a:cubicBezTo>
                      <a:pt x="133" y="24"/>
                      <a:pt x="117" y="24"/>
                      <a:pt x="108" y="24"/>
                    </a:cubicBezTo>
                    <a:cubicBezTo>
                      <a:pt x="93" y="25"/>
                      <a:pt x="71" y="28"/>
                      <a:pt x="57" y="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4" name="Freeform 94">
                <a:extLst>
                  <a:ext uri="{FF2B5EF4-FFF2-40B4-BE49-F238E27FC236}">
                    <a16:creationId xmlns:a16="http://schemas.microsoft.com/office/drawing/2014/main" id="{51B91346-75FB-4C85-B025-F969B18B0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535"/>
                <a:ext cx="254" cy="146"/>
              </a:xfrm>
              <a:custGeom>
                <a:avLst/>
                <a:gdLst>
                  <a:gd name="T0" fmla="*/ 176 w 133"/>
                  <a:gd name="T1" fmla="*/ 163 h 76"/>
                  <a:gd name="T2" fmla="*/ 489 w 133"/>
                  <a:gd name="T3" fmla="*/ 200 h 76"/>
                  <a:gd name="T4" fmla="*/ 926 w 133"/>
                  <a:gd name="T5" fmla="*/ 63 h 76"/>
                  <a:gd name="T6" fmla="*/ 506 w 133"/>
                  <a:gd name="T7" fmla="*/ 240 h 76"/>
                  <a:gd name="T8" fmla="*/ 222 w 133"/>
                  <a:gd name="T9" fmla="*/ 524 h 76"/>
                  <a:gd name="T10" fmla="*/ 145 w 133"/>
                  <a:gd name="T11" fmla="*/ 317 h 76"/>
                  <a:gd name="T12" fmla="*/ 0 w 133"/>
                  <a:gd name="T13" fmla="*/ 115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76">
                    <a:moveTo>
                      <a:pt x="25" y="23"/>
                    </a:moveTo>
                    <a:cubicBezTo>
                      <a:pt x="42" y="29"/>
                      <a:pt x="53" y="37"/>
                      <a:pt x="70" y="28"/>
                    </a:cubicBezTo>
                    <a:cubicBezTo>
                      <a:pt x="86" y="20"/>
                      <a:pt x="115" y="0"/>
                      <a:pt x="133" y="9"/>
                    </a:cubicBezTo>
                    <a:cubicBezTo>
                      <a:pt x="115" y="18"/>
                      <a:pt x="93" y="26"/>
                      <a:pt x="73" y="34"/>
                    </a:cubicBezTo>
                    <a:cubicBezTo>
                      <a:pt x="51" y="43"/>
                      <a:pt x="42" y="53"/>
                      <a:pt x="32" y="74"/>
                    </a:cubicBezTo>
                    <a:cubicBezTo>
                      <a:pt x="19" y="76"/>
                      <a:pt x="22" y="53"/>
                      <a:pt x="21" y="45"/>
                    </a:cubicBezTo>
                    <a:cubicBezTo>
                      <a:pt x="20" y="29"/>
                      <a:pt x="10" y="27"/>
                      <a:pt x="0" y="1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5" name="Freeform 95">
                <a:extLst>
                  <a:ext uri="{FF2B5EF4-FFF2-40B4-BE49-F238E27FC236}">
                    <a16:creationId xmlns:a16="http://schemas.microsoft.com/office/drawing/2014/main" id="{A4F7AF1D-3A7C-405D-92E6-FA8A0181B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884"/>
                <a:ext cx="112" cy="355"/>
              </a:xfrm>
              <a:custGeom>
                <a:avLst/>
                <a:gdLst>
                  <a:gd name="T0" fmla="*/ 15 w 59"/>
                  <a:gd name="T1" fmla="*/ 113 h 186"/>
                  <a:gd name="T2" fmla="*/ 342 w 59"/>
                  <a:gd name="T3" fmla="*/ 139 h 186"/>
                  <a:gd name="T4" fmla="*/ 281 w 59"/>
                  <a:gd name="T5" fmla="*/ 277 h 186"/>
                  <a:gd name="T6" fmla="*/ 281 w 59"/>
                  <a:gd name="T7" fmla="*/ 452 h 186"/>
                  <a:gd name="T8" fmla="*/ 364 w 59"/>
                  <a:gd name="T9" fmla="*/ 819 h 186"/>
                  <a:gd name="T10" fmla="*/ 228 w 59"/>
                  <a:gd name="T11" fmla="*/ 1162 h 186"/>
                  <a:gd name="T12" fmla="*/ 197 w 59"/>
                  <a:gd name="T13" fmla="*/ 1294 h 186"/>
                  <a:gd name="T14" fmla="*/ 245 w 59"/>
                  <a:gd name="T15" fmla="*/ 950 h 186"/>
                  <a:gd name="T16" fmla="*/ 233 w 59"/>
                  <a:gd name="T17" fmla="*/ 641 h 186"/>
                  <a:gd name="T18" fmla="*/ 144 w 59"/>
                  <a:gd name="T19" fmla="*/ 405 h 186"/>
                  <a:gd name="T20" fmla="*/ 40 w 59"/>
                  <a:gd name="T21" fmla="*/ 139 h 1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186">
                    <a:moveTo>
                      <a:pt x="2" y="16"/>
                    </a:moveTo>
                    <a:cubicBezTo>
                      <a:pt x="14" y="16"/>
                      <a:pt x="51" y="0"/>
                      <a:pt x="50" y="20"/>
                    </a:cubicBezTo>
                    <a:cubicBezTo>
                      <a:pt x="49" y="27"/>
                      <a:pt x="43" y="34"/>
                      <a:pt x="41" y="40"/>
                    </a:cubicBezTo>
                    <a:cubicBezTo>
                      <a:pt x="38" y="48"/>
                      <a:pt x="38" y="57"/>
                      <a:pt x="41" y="65"/>
                    </a:cubicBezTo>
                    <a:cubicBezTo>
                      <a:pt x="46" y="84"/>
                      <a:pt x="59" y="97"/>
                      <a:pt x="53" y="118"/>
                    </a:cubicBezTo>
                    <a:cubicBezTo>
                      <a:pt x="48" y="135"/>
                      <a:pt x="38" y="150"/>
                      <a:pt x="33" y="167"/>
                    </a:cubicBezTo>
                    <a:cubicBezTo>
                      <a:pt x="31" y="173"/>
                      <a:pt x="30" y="180"/>
                      <a:pt x="29" y="186"/>
                    </a:cubicBezTo>
                    <a:cubicBezTo>
                      <a:pt x="26" y="170"/>
                      <a:pt x="35" y="153"/>
                      <a:pt x="36" y="137"/>
                    </a:cubicBezTo>
                    <a:cubicBezTo>
                      <a:pt x="38" y="122"/>
                      <a:pt x="36" y="106"/>
                      <a:pt x="34" y="92"/>
                    </a:cubicBezTo>
                    <a:cubicBezTo>
                      <a:pt x="31" y="80"/>
                      <a:pt x="27" y="70"/>
                      <a:pt x="21" y="58"/>
                    </a:cubicBezTo>
                    <a:cubicBezTo>
                      <a:pt x="17" y="49"/>
                      <a:pt x="0" y="30"/>
                      <a:pt x="6" y="2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6" name="Freeform 96">
                <a:extLst>
                  <a:ext uri="{FF2B5EF4-FFF2-40B4-BE49-F238E27FC236}">
                    <a16:creationId xmlns:a16="http://schemas.microsoft.com/office/drawing/2014/main" id="{E385ECBC-A04C-4DBD-A4F3-6D3B97D30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379"/>
                <a:ext cx="184" cy="151"/>
              </a:xfrm>
              <a:custGeom>
                <a:avLst/>
                <a:gdLst>
                  <a:gd name="T0" fmla="*/ 552 w 96"/>
                  <a:gd name="T1" fmla="*/ 0 h 79"/>
                  <a:gd name="T2" fmla="*/ 477 w 96"/>
                  <a:gd name="T3" fmla="*/ 145 h 79"/>
                  <a:gd name="T4" fmla="*/ 337 w 96"/>
                  <a:gd name="T5" fmla="*/ 285 h 79"/>
                  <a:gd name="T6" fmla="*/ 0 w 96"/>
                  <a:gd name="T7" fmla="*/ 512 h 79"/>
                  <a:gd name="T8" fmla="*/ 393 w 96"/>
                  <a:gd name="T9" fmla="*/ 384 h 79"/>
                  <a:gd name="T10" fmla="*/ 569 w 96"/>
                  <a:gd name="T11" fmla="*/ 434 h 79"/>
                  <a:gd name="T12" fmla="*/ 677 w 96"/>
                  <a:gd name="T13" fmla="*/ 529 h 79"/>
                  <a:gd name="T14" fmla="*/ 677 w 96"/>
                  <a:gd name="T15" fmla="*/ 552 h 79"/>
                  <a:gd name="T16" fmla="*/ 569 w 96"/>
                  <a:gd name="T17" fmla="*/ 336 h 79"/>
                  <a:gd name="T18" fmla="*/ 562 w 96"/>
                  <a:gd name="T19" fmla="*/ 55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9">
                    <a:moveTo>
                      <a:pt x="78" y="0"/>
                    </a:moveTo>
                    <a:cubicBezTo>
                      <a:pt x="73" y="6"/>
                      <a:pt x="72" y="14"/>
                      <a:pt x="68" y="21"/>
                    </a:cubicBezTo>
                    <a:cubicBezTo>
                      <a:pt x="63" y="31"/>
                      <a:pt x="57" y="36"/>
                      <a:pt x="48" y="41"/>
                    </a:cubicBezTo>
                    <a:cubicBezTo>
                      <a:pt x="33" y="51"/>
                      <a:pt x="10" y="57"/>
                      <a:pt x="0" y="73"/>
                    </a:cubicBezTo>
                    <a:cubicBezTo>
                      <a:pt x="20" y="70"/>
                      <a:pt x="35" y="55"/>
                      <a:pt x="56" y="55"/>
                    </a:cubicBezTo>
                    <a:cubicBezTo>
                      <a:pt x="64" y="55"/>
                      <a:pt x="74" y="57"/>
                      <a:pt x="81" y="62"/>
                    </a:cubicBezTo>
                    <a:cubicBezTo>
                      <a:pt x="87" y="67"/>
                      <a:pt x="87" y="73"/>
                      <a:pt x="96" y="76"/>
                    </a:cubicBezTo>
                    <a:cubicBezTo>
                      <a:pt x="96" y="77"/>
                      <a:pt x="96" y="78"/>
                      <a:pt x="96" y="79"/>
                    </a:cubicBezTo>
                    <a:cubicBezTo>
                      <a:pt x="95" y="68"/>
                      <a:pt x="86" y="58"/>
                      <a:pt x="81" y="48"/>
                    </a:cubicBezTo>
                    <a:cubicBezTo>
                      <a:pt x="75" y="34"/>
                      <a:pt x="83" y="22"/>
                      <a:pt x="80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7" name="Freeform 97">
                <a:extLst>
                  <a:ext uri="{FF2B5EF4-FFF2-40B4-BE49-F238E27FC236}">
                    <a16:creationId xmlns:a16="http://schemas.microsoft.com/office/drawing/2014/main" id="{0444D1C2-DCE1-426A-A28F-6EDC52846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769"/>
                <a:ext cx="275" cy="201"/>
              </a:xfrm>
              <a:custGeom>
                <a:avLst/>
                <a:gdLst>
                  <a:gd name="T0" fmla="*/ 0 w 144"/>
                  <a:gd name="T1" fmla="*/ 0 h 105"/>
                  <a:gd name="T2" fmla="*/ 445 w 144"/>
                  <a:gd name="T3" fmla="*/ 253 h 105"/>
                  <a:gd name="T4" fmla="*/ 758 w 144"/>
                  <a:gd name="T5" fmla="*/ 253 h 105"/>
                  <a:gd name="T6" fmla="*/ 1003 w 144"/>
                  <a:gd name="T7" fmla="*/ 360 h 105"/>
                  <a:gd name="T8" fmla="*/ 919 w 144"/>
                  <a:gd name="T9" fmla="*/ 528 h 105"/>
                  <a:gd name="T10" fmla="*/ 886 w 144"/>
                  <a:gd name="T11" fmla="*/ 737 h 105"/>
                  <a:gd name="T12" fmla="*/ 814 w 144"/>
                  <a:gd name="T13" fmla="*/ 436 h 105"/>
                  <a:gd name="T14" fmla="*/ 584 w 144"/>
                  <a:gd name="T15" fmla="*/ 345 h 105"/>
                  <a:gd name="T16" fmla="*/ 292 w 144"/>
                  <a:gd name="T17" fmla="*/ 245 h 105"/>
                  <a:gd name="T18" fmla="*/ 40 w 144"/>
                  <a:gd name="T19" fmla="*/ 56 h 10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4" h="105">
                    <a:moveTo>
                      <a:pt x="0" y="0"/>
                    </a:moveTo>
                    <a:cubicBezTo>
                      <a:pt x="18" y="14"/>
                      <a:pt x="41" y="34"/>
                      <a:pt x="64" y="36"/>
                    </a:cubicBezTo>
                    <a:cubicBezTo>
                      <a:pt x="79" y="37"/>
                      <a:pt x="94" y="35"/>
                      <a:pt x="109" y="36"/>
                    </a:cubicBezTo>
                    <a:cubicBezTo>
                      <a:pt x="124" y="37"/>
                      <a:pt x="133" y="44"/>
                      <a:pt x="144" y="51"/>
                    </a:cubicBezTo>
                    <a:cubicBezTo>
                      <a:pt x="138" y="59"/>
                      <a:pt x="134" y="65"/>
                      <a:pt x="132" y="75"/>
                    </a:cubicBezTo>
                    <a:cubicBezTo>
                      <a:pt x="131" y="85"/>
                      <a:pt x="132" y="97"/>
                      <a:pt x="127" y="105"/>
                    </a:cubicBezTo>
                    <a:cubicBezTo>
                      <a:pt x="121" y="92"/>
                      <a:pt x="124" y="74"/>
                      <a:pt x="117" y="62"/>
                    </a:cubicBezTo>
                    <a:cubicBezTo>
                      <a:pt x="112" y="52"/>
                      <a:pt x="94" y="51"/>
                      <a:pt x="84" y="49"/>
                    </a:cubicBezTo>
                    <a:cubicBezTo>
                      <a:pt x="69" y="46"/>
                      <a:pt x="57" y="44"/>
                      <a:pt x="42" y="35"/>
                    </a:cubicBezTo>
                    <a:cubicBezTo>
                      <a:pt x="30" y="27"/>
                      <a:pt x="15" y="21"/>
                      <a:pt x="6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8" name="Freeform 98">
                <a:extLst>
                  <a:ext uri="{FF2B5EF4-FFF2-40B4-BE49-F238E27FC236}">
                    <a16:creationId xmlns:a16="http://schemas.microsoft.com/office/drawing/2014/main" id="{79644E46-9EBC-4206-896B-4E6B23065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859"/>
                <a:ext cx="185" cy="304"/>
              </a:xfrm>
              <a:custGeom>
                <a:avLst/>
                <a:gdLst>
                  <a:gd name="T0" fmla="*/ 437 w 97"/>
                  <a:gd name="T1" fmla="*/ 176 h 159"/>
                  <a:gd name="T2" fmla="*/ 257 w 97"/>
                  <a:gd name="T3" fmla="*/ 673 h 159"/>
                  <a:gd name="T4" fmla="*/ 208 w 97"/>
                  <a:gd name="T5" fmla="*/ 929 h 159"/>
                  <a:gd name="T6" fmla="*/ 0 w 97"/>
                  <a:gd name="T7" fmla="*/ 1019 h 159"/>
                  <a:gd name="T8" fmla="*/ 269 w 97"/>
                  <a:gd name="T9" fmla="*/ 1034 h 159"/>
                  <a:gd name="T10" fmla="*/ 277 w 97"/>
                  <a:gd name="T11" fmla="*/ 858 h 159"/>
                  <a:gd name="T12" fmla="*/ 305 w 97"/>
                  <a:gd name="T13" fmla="*/ 684 h 159"/>
                  <a:gd name="T14" fmla="*/ 597 w 97"/>
                  <a:gd name="T15" fmla="*/ 48 h 159"/>
                  <a:gd name="T16" fmla="*/ 673 w 97"/>
                  <a:gd name="T17" fmla="*/ 0 h 159"/>
                  <a:gd name="T18" fmla="*/ 490 w 97"/>
                  <a:gd name="T19" fmla="*/ 120 h 1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159">
                    <a:moveTo>
                      <a:pt x="63" y="25"/>
                    </a:moveTo>
                    <a:cubicBezTo>
                      <a:pt x="51" y="48"/>
                      <a:pt x="41" y="71"/>
                      <a:pt x="37" y="96"/>
                    </a:cubicBezTo>
                    <a:cubicBezTo>
                      <a:pt x="34" y="108"/>
                      <a:pt x="35" y="122"/>
                      <a:pt x="30" y="133"/>
                    </a:cubicBezTo>
                    <a:cubicBezTo>
                      <a:pt x="24" y="152"/>
                      <a:pt x="13" y="144"/>
                      <a:pt x="0" y="146"/>
                    </a:cubicBezTo>
                    <a:cubicBezTo>
                      <a:pt x="3" y="159"/>
                      <a:pt x="34" y="158"/>
                      <a:pt x="39" y="148"/>
                    </a:cubicBezTo>
                    <a:cubicBezTo>
                      <a:pt x="43" y="141"/>
                      <a:pt x="40" y="131"/>
                      <a:pt x="40" y="123"/>
                    </a:cubicBezTo>
                    <a:cubicBezTo>
                      <a:pt x="40" y="114"/>
                      <a:pt x="42" y="107"/>
                      <a:pt x="44" y="98"/>
                    </a:cubicBezTo>
                    <a:cubicBezTo>
                      <a:pt x="50" y="70"/>
                      <a:pt x="62" y="25"/>
                      <a:pt x="86" y="7"/>
                    </a:cubicBezTo>
                    <a:cubicBezTo>
                      <a:pt x="90" y="4"/>
                      <a:pt x="93" y="2"/>
                      <a:pt x="97" y="0"/>
                    </a:cubicBezTo>
                    <a:cubicBezTo>
                      <a:pt x="88" y="2"/>
                      <a:pt x="78" y="10"/>
                      <a:pt x="71" y="1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39" name="Freeform 99">
                <a:extLst>
                  <a:ext uri="{FF2B5EF4-FFF2-40B4-BE49-F238E27FC236}">
                    <a16:creationId xmlns:a16="http://schemas.microsoft.com/office/drawing/2014/main" id="{22AD205B-26FE-44CD-961B-C4B1970E6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44"/>
                <a:ext cx="258" cy="256"/>
              </a:xfrm>
              <a:custGeom>
                <a:avLst/>
                <a:gdLst>
                  <a:gd name="T0" fmla="*/ 0 w 135"/>
                  <a:gd name="T1" fmla="*/ 919 h 134"/>
                  <a:gd name="T2" fmla="*/ 344 w 135"/>
                  <a:gd name="T3" fmla="*/ 818 h 134"/>
                  <a:gd name="T4" fmla="*/ 461 w 135"/>
                  <a:gd name="T5" fmla="*/ 713 h 134"/>
                  <a:gd name="T6" fmla="*/ 613 w 135"/>
                  <a:gd name="T7" fmla="*/ 598 h 134"/>
                  <a:gd name="T8" fmla="*/ 826 w 135"/>
                  <a:gd name="T9" fmla="*/ 336 h 134"/>
                  <a:gd name="T10" fmla="*/ 873 w 135"/>
                  <a:gd name="T11" fmla="*/ 29 h 134"/>
                  <a:gd name="T12" fmla="*/ 858 w 135"/>
                  <a:gd name="T13" fmla="*/ 0 h 134"/>
                  <a:gd name="T14" fmla="*/ 902 w 135"/>
                  <a:gd name="T15" fmla="*/ 350 h 134"/>
                  <a:gd name="T16" fmla="*/ 866 w 135"/>
                  <a:gd name="T17" fmla="*/ 537 h 134"/>
                  <a:gd name="T18" fmla="*/ 866 w 135"/>
                  <a:gd name="T19" fmla="*/ 726 h 134"/>
                  <a:gd name="T20" fmla="*/ 589 w 135"/>
                  <a:gd name="T21" fmla="*/ 789 h 134"/>
                  <a:gd name="T22" fmla="*/ 208 w 135"/>
                  <a:gd name="T23" fmla="*/ 934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134">
                    <a:moveTo>
                      <a:pt x="0" y="132"/>
                    </a:moveTo>
                    <a:cubicBezTo>
                      <a:pt x="16" y="131"/>
                      <a:pt x="35" y="125"/>
                      <a:pt x="49" y="117"/>
                    </a:cubicBezTo>
                    <a:cubicBezTo>
                      <a:pt x="56" y="113"/>
                      <a:pt x="61" y="107"/>
                      <a:pt x="66" y="102"/>
                    </a:cubicBezTo>
                    <a:cubicBezTo>
                      <a:pt x="73" y="97"/>
                      <a:pt x="82" y="93"/>
                      <a:pt x="88" y="86"/>
                    </a:cubicBezTo>
                    <a:cubicBezTo>
                      <a:pt x="97" y="75"/>
                      <a:pt x="112" y="62"/>
                      <a:pt x="118" y="48"/>
                    </a:cubicBezTo>
                    <a:cubicBezTo>
                      <a:pt x="126" y="33"/>
                      <a:pt x="126" y="19"/>
                      <a:pt x="125" y="4"/>
                    </a:cubicBezTo>
                    <a:cubicBezTo>
                      <a:pt x="125" y="3"/>
                      <a:pt x="123" y="1"/>
                      <a:pt x="123" y="0"/>
                    </a:cubicBezTo>
                    <a:cubicBezTo>
                      <a:pt x="135" y="12"/>
                      <a:pt x="132" y="34"/>
                      <a:pt x="129" y="50"/>
                    </a:cubicBezTo>
                    <a:cubicBezTo>
                      <a:pt x="127" y="59"/>
                      <a:pt x="123" y="67"/>
                      <a:pt x="124" y="77"/>
                    </a:cubicBezTo>
                    <a:cubicBezTo>
                      <a:pt x="125" y="86"/>
                      <a:pt x="131" y="96"/>
                      <a:pt x="124" y="104"/>
                    </a:cubicBezTo>
                    <a:cubicBezTo>
                      <a:pt x="107" y="105"/>
                      <a:pt x="99" y="101"/>
                      <a:pt x="84" y="113"/>
                    </a:cubicBezTo>
                    <a:cubicBezTo>
                      <a:pt x="69" y="125"/>
                      <a:pt x="44" y="121"/>
                      <a:pt x="30" y="1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0" name="Freeform 100">
                <a:extLst>
                  <a:ext uri="{FF2B5EF4-FFF2-40B4-BE49-F238E27FC236}">
                    <a16:creationId xmlns:a16="http://schemas.microsoft.com/office/drawing/2014/main" id="{3FFD024C-ED9D-4EDE-8C2A-CA9085242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1706"/>
                <a:ext cx="102" cy="352"/>
              </a:xfrm>
              <a:custGeom>
                <a:avLst/>
                <a:gdLst>
                  <a:gd name="T0" fmla="*/ 85 w 53"/>
                  <a:gd name="T1" fmla="*/ 153 h 184"/>
                  <a:gd name="T2" fmla="*/ 221 w 53"/>
                  <a:gd name="T3" fmla="*/ 442 h 184"/>
                  <a:gd name="T4" fmla="*/ 200 w 53"/>
                  <a:gd name="T5" fmla="*/ 574 h 184"/>
                  <a:gd name="T6" fmla="*/ 216 w 53"/>
                  <a:gd name="T7" fmla="*/ 721 h 184"/>
                  <a:gd name="T8" fmla="*/ 256 w 53"/>
                  <a:gd name="T9" fmla="*/ 1002 h 184"/>
                  <a:gd name="T10" fmla="*/ 370 w 53"/>
                  <a:gd name="T11" fmla="*/ 1287 h 184"/>
                  <a:gd name="T12" fmla="*/ 140 w 53"/>
                  <a:gd name="T13" fmla="*/ 608 h 184"/>
                  <a:gd name="T14" fmla="*/ 100 w 53"/>
                  <a:gd name="T15" fmla="*/ 281 h 184"/>
                  <a:gd name="T16" fmla="*/ 0 w 53"/>
                  <a:gd name="T17" fmla="*/ 0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84">
                    <a:moveTo>
                      <a:pt x="12" y="22"/>
                    </a:moveTo>
                    <a:cubicBezTo>
                      <a:pt x="16" y="36"/>
                      <a:pt x="28" y="49"/>
                      <a:pt x="31" y="63"/>
                    </a:cubicBezTo>
                    <a:cubicBezTo>
                      <a:pt x="32" y="69"/>
                      <a:pt x="29" y="76"/>
                      <a:pt x="28" y="82"/>
                    </a:cubicBezTo>
                    <a:cubicBezTo>
                      <a:pt x="28" y="89"/>
                      <a:pt x="29" y="96"/>
                      <a:pt x="30" y="103"/>
                    </a:cubicBezTo>
                    <a:cubicBezTo>
                      <a:pt x="31" y="116"/>
                      <a:pt x="32" y="132"/>
                      <a:pt x="36" y="143"/>
                    </a:cubicBezTo>
                    <a:cubicBezTo>
                      <a:pt x="40" y="154"/>
                      <a:pt x="53" y="173"/>
                      <a:pt x="52" y="184"/>
                    </a:cubicBezTo>
                    <a:cubicBezTo>
                      <a:pt x="30" y="161"/>
                      <a:pt x="14" y="118"/>
                      <a:pt x="20" y="87"/>
                    </a:cubicBezTo>
                    <a:cubicBezTo>
                      <a:pt x="24" y="70"/>
                      <a:pt x="21" y="56"/>
                      <a:pt x="14" y="40"/>
                    </a:cubicBezTo>
                    <a:cubicBezTo>
                      <a:pt x="9" y="26"/>
                      <a:pt x="5" y="14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1" name="Freeform 101">
                <a:extLst>
                  <a:ext uri="{FF2B5EF4-FFF2-40B4-BE49-F238E27FC236}">
                    <a16:creationId xmlns:a16="http://schemas.microsoft.com/office/drawing/2014/main" id="{EFFA8F1A-FB1D-4123-A3E3-423DC0D7F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1790"/>
                <a:ext cx="245" cy="236"/>
              </a:xfrm>
              <a:custGeom>
                <a:avLst/>
                <a:gdLst>
                  <a:gd name="T0" fmla="*/ 15 w 128"/>
                  <a:gd name="T1" fmla="*/ 232 h 123"/>
                  <a:gd name="T2" fmla="*/ 253 w 128"/>
                  <a:gd name="T3" fmla="*/ 269 h 123"/>
                  <a:gd name="T4" fmla="*/ 505 w 128"/>
                  <a:gd name="T5" fmla="*/ 261 h 123"/>
                  <a:gd name="T6" fmla="*/ 701 w 128"/>
                  <a:gd name="T7" fmla="*/ 169 h 123"/>
                  <a:gd name="T8" fmla="*/ 858 w 128"/>
                  <a:gd name="T9" fmla="*/ 0 h 123"/>
                  <a:gd name="T10" fmla="*/ 729 w 128"/>
                  <a:gd name="T11" fmla="*/ 389 h 123"/>
                  <a:gd name="T12" fmla="*/ 798 w 128"/>
                  <a:gd name="T13" fmla="*/ 869 h 123"/>
                  <a:gd name="T14" fmla="*/ 582 w 128"/>
                  <a:gd name="T15" fmla="*/ 393 h 123"/>
                  <a:gd name="T16" fmla="*/ 293 w 128"/>
                  <a:gd name="T17" fmla="*/ 353 h 123"/>
                  <a:gd name="T18" fmla="*/ 107 w 128"/>
                  <a:gd name="T19" fmla="*/ 309 h 123"/>
                  <a:gd name="T20" fmla="*/ 0 w 128"/>
                  <a:gd name="T21" fmla="*/ 232 h 1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123">
                    <a:moveTo>
                      <a:pt x="2" y="33"/>
                    </a:moveTo>
                    <a:cubicBezTo>
                      <a:pt x="14" y="35"/>
                      <a:pt x="24" y="39"/>
                      <a:pt x="36" y="38"/>
                    </a:cubicBezTo>
                    <a:cubicBezTo>
                      <a:pt x="48" y="38"/>
                      <a:pt x="61" y="39"/>
                      <a:pt x="72" y="37"/>
                    </a:cubicBezTo>
                    <a:cubicBezTo>
                      <a:pt x="82" y="35"/>
                      <a:pt x="92" y="30"/>
                      <a:pt x="100" y="24"/>
                    </a:cubicBezTo>
                    <a:cubicBezTo>
                      <a:pt x="108" y="18"/>
                      <a:pt x="113" y="6"/>
                      <a:pt x="122" y="0"/>
                    </a:cubicBezTo>
                    <a:cubicBezTo>
                      <a:pt x="118" y="20"/>
                      <a:pt x="100" y="34"/>
                      <a:pt x="104" y="55"/>
                    </a:cubicBezTo>
                    <a:cubicBezTo>
                      <a:pt x="107" y="72"/>
                      <a:pt x="128" y="108"/>
                      <a:pt x="114" y="123"/>
                    </a:cubicBezTo>
                    <a:cubicBezTo>
                      <a:pt x="107" y="103"/>
                      <a:pt x="107" y="66"/>
                      <a:pt x="83" y="56"/>
                    </a:cubicBezTo>
                    <a:cubicBezTo>
                      <a:pt x="72" y="51"/>
                      <a:pt x="55" y="53"/>
                      <a:pt x="42" y="50"/>
                    </a:cubicBezTo>
                    <a:cubicBezTo>
                      <a:pt x="33" y="49"/>
                      <a:pt x="24" y="48"/>
                      <a:pt x="15" y="44"/>
                    </a:cubicBezTo>
                    <a:cubicBezTo>
                      <a:pt x="9" y="41"/>
                      <a:pt x="6" y="36"/>
                      <a:pt x="0" y="3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2" name="Freeform 102">
                <a:extLst>
                  <a:ext uri="{FF2B5EF4-FFF2-40B4-BE49-F238E27FC236}">
                    <a16:creationId xmlns:a16="http://schemas.microsoft.com/office/drawing/2014/main" id="{3B1BA619-6C89-498A-925D-03C557670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834"/>
                <a:ext cx="184" cy="168"/>
              </a:xfrm>
              <a:custGeom>
                <a:avLst/>
                <a:gdLst>
                  <a:gd name="T0" fmla="*/ 284 w 96"/>
                  <a:gd name="T1" fmla="*/ 336 h 88"/>
                  <a:gd name="T2" fmla="*/ 161 w 96"/>
                  <a:gd name="T3" fmla="*/ 193 h 88"/>
                  <a:gd name="T4" fmla="*/ 176 w 96"/>
                  <a:gd name="T5" fmla="*/ 0 h 88"/>
                  <a:gd name="T6" fmla="*/ 140 w 96"/>
                  <a:gd name="T7" fmla="*/ 105 h 88"/>
                  <a:gd name="T8" fmla="*/ 69 w 96"/>
                  <a:gd name="T9" fmla="*/ 305 h 88"/>
                  <a:gd name="T10" fmla="*/ 48 w 96"/>
                  <a:gd name="T11" fmla="*/ 422 h 88"/>
                  <a:gd name="T12" fmla="*/ 0 w 96"/>
                  <a:gd name="T13" fmla="*/ 481 h 88"/>
                  <a:gd name="T14" fmla="*/ 0 w 96"/>
                  <a:gd name="T15" fmla="*/ 613 h 88"/>
                  <a:gd name="T16" fmla="*/ 213 w 96"/>
                  <a:gd name="T17" fmla="*/ 460 h 88"/>
                  <a:gd name="T18" fmla="*/ 385 w 96"/>
                  <a:gd name="T19" fmla="*/ 496 h 88"/>
                  <a:gd name="T20" fmla="*/ 569 w 96"/>
                  <a:gd name="T21" fmla="*/ 500 h 88"/>
                  <a:gd name="T22" fmla="*/ 284 w 96"/>
                  <a:gd name="T23" fmla="*/ 336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88">
                    <a:moveTo>
                      <a:pt x="40" y="48"/>
                    </a:moveTo>
                    <a:cubicBezTo>
                      <a:pt x="29" y="45"/>
                      <a:pt x="25" y="40"/>
                      <a:pt x="23" y="28"/>
                    </a:cubicBezTo>
                    <a:cubicBezTo>
                      <a:pt x="22" y="18"/>
                      <a:pt x="26" y="10"/>
                      <a:pt x="25" y="0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24"/>
                      <a:pt x="10" y="36"/>
                      <a:pt x="10" y="44"/>
                    </a:cubicBezTo>
                    <a:cubicBezTo>
                      <a:pt x="11" y="52"/>
                      <a:pt x="13" y="54"/>
                      <a:pt x="7" y="61"/>
                    </a:cubicBezTo>
                    <a:cubicBezTo>
                      <a:pt x="6" y="63"/>
                      <a:pt x="3" y="66"/>
                      <a:pt x="0" y="69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0" y="80"/>
                      <a:pt x="16" y="68"/>
                      <a:pt x="30" y="66"/>
                    </a:cubicBezTo>
                    <a:cubicBezTo>
                      <a:pt x="40" y="65"/>
                      <a:pt x="47" y="69"/>
                      <a:pt x="55" y="71"/>
                    </a:cubicBezTo>
                    <a:cubicBezTo>
                      <a:pt x="60" y="72"/>
                      <a:pt x="78" y="75"/>
                      <a:pt x="81" y="72"/>
                    </a:cubicBezTo>
                    <a:cubicBezTo>
                      <a:pt x="96" y="61"/>
                      <a:pt x="46" y="50"/>
                      <a:pt x="40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3" name="Freeform 103">
                <a:extLst>
                  <a:ext uri="{FF2B5EF4-FFF2-40B4-BE49-F238E27FC236}">
                    <a16:creationId xmlns:a16="http://schemas.microsoft.com/office/drawing/2014/main" id="{C6E9AD5E-721F-47AD-AAFB-3A2EFFEF1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322"/>
                <a:ext cx="44" cy="162"/>
              </a:xfrm>
              <a:custGeom>
                <a:avLst/>
                <a:gdLst>
                  <a:gd name="T0" fmla="*/ 0 w 23"/>
                  <a:gd name="T1" fmla="*/ 0 h 85"/>
                  <a:gd name="T2" fmla="*/ 0 w 23"/>
                  <a:gd name="T3" fmla="*/ 589 h 85"/>
                  <a:gd name="T4" fmla="*/ 36 w 23"/>
                  <a:gd name="T5" fmla="*/ 444 h 85"/>
                  <a:gd name="T6" fmla="*/ 121 w 23"/>
                  <a:gd name="T7" fmla="*/ 145 h 85"/>
                  <a:gd name="T8" fmla="*/ 0 w 23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85">
                    <a:moveTo>
                      <a:pt x="0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2" y="78"/>
                      <a:pt x="3" y="71"/>
                      <a:pt x="5" y="64"/>
                    </a:cubicBezTo>
                    <a:cubicBezTo>
                      <a:pt x="9" y="51"/>
                      <a:pt x="23" y="34"/>
                      <a:pt x="17" y="21"/>
                    </a:cubicBezTo>
                    <a:cubicBezTo>
                      <a:pt x="15" y="16"/>
                      <a:pt x="7" y="8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4" name="Freeform 104">
                <a:extLst>
                  <a:ext uri="{FF2B5EF4-FFF2-40B4-BE49-F238E27FC236}">
                    <a16:creationId xmlns:a16="http://schemas.microsoft.com/office/drawing/2014/main" id="{6DE60E2D-949D-4AA8-B560-9DCA51B4B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704"/>
                <a:ext cx="88" cy="142"/>
              </a:xfrm>
              <a:custGeom>
                <a:avLst/>
                <a:gdLst>
                  <a:gd name="T0" fmla="*/ 245 w 46"/>
                  <a:gd name="T1" fmla="*/ 297 h 74"/>
                  <a:gd name="T2" fmla="*/ 147 w 46"/>
                  <a:gd name="T3" fmla="*/ 438 h 74"/>
                  <a:gd name="T4" fmla="*/ 0 w 46"/>
                  <a:gd name="T5" fmla="*/ 501 h 74"/>
                  <a:gd name="T6" fmla="*/ 140 w 46"/>
                  <a:gd name="T7" fmla="*/ 509 h 74"/>
                  <a:gd name="T8" fmla="*/ 268 w 46"/>
                  <a:gd name="T9" fmla="*/ 401 h 74"/>
                  <a:gd name="T10" fmla="*/ 321 w 46"/>
                  <a:gd name="T11" fmla="*/ 213 h 74"/>
                  <a:gd name="T12" fmla="*/ 316 w 46"/>
                  <a:gd name="T13" fmla="*/ 84 h 74"/>
                  <a:gd name="T14" fmla="*/ 308 w 46"/>
                  <a:gd name="T15" fmla="*/ 0 h 74"/>
                  <a:gd name="T16" fmla="*/ 253 w 46"/>
                  <a:gd name="T17" fmla="*/ 253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74">
                    <a:moveTo>
                      <a:pt x="35" y="42"/>
                    </a:moveTo>
                    <a:cubicBezTo>
                      <a:pt x="32" y="49"/>
                      <a:pt x="27" y="57"/>
                      <a:pt x="21" y="62"/>
                    </a:cubicBezTo>
                    <a:cubicBezTo>
                      <a:pt x="15" y="67"/>
                      <a:pt x="8" y="68"/>
                      <a:pt x="0" y="71"/>
                    </a:cubicBezTo>
                    <a:cubicBezTo>
                      <a:pt x="5" y="74"/>
                      <a:pt x="15" y="73"/>
                      <a:pt x="20" y="72"/>
                    </a:cubicBezTo>
                    <a:cubicBezTo>
                      <a:pt x="27" y="70"/>
                      <a:pt x="33" y="63"/>
                      <a:pt x="38" y="57"/>
                    </a:cubicBezTo>
                    <a:cubicBezTo>
                      <a:pt x="44" y="49"/>
                      <a:pt x="46" y="40"/>
                      <a:pt x="46" y="30"/>
                    </a:cubicBezTo>
                    <a:cubicBezTo>
                      <a:pt x="46" y="24"/>
                      <a:pt x="45" y="18"/>
                      <a:pt x="45" y="12"/>
                    </a:cubicBezTo>
                    <a:cubicBezTo>
                      <a:pt x="44" y="8"/>
                      <a:pt x="45" y="4"/>
                      <a:pt x="44" y="0"/>
                    </a:cubicBezTo>
                    <a:cubicBezTo>
                      <a:pt x="44" y="13"/>
                      <a:pt x="44" y="25"/>
                      <a:pt x="36" y="3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5" name="Freeform 105">
                <a:extLst>
                  <a:ext uri="{FF2B5EF4-FFF2-40B4-BE49-F238E27FC236}">
                    <a16:creationId xmlns:a16="http://schemas.microsoft.com/office/drawing/2014/main" id="{0F62D9FE-42C0-44CE-BD26-2DCF52BC2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1618"/>
                <a:ext cx="169" cy="168"/>
              </a:xfrm>
              <a:custGeom>
                <a:avLst/>
                <a:gdLst>
                  <a:gd name="T0" fmla="*/ 77 w 88"/>
                  <a:gd name="T1" fmla="*/ 36 h 88"/>
                  <a:gd name="T2" fmla="*/ 129 w 88"/>
                  <a:gd name="T3" fmla="*/ 21 h 88"/>
                  <a:gd name="T4" fmla="*/ 177 w 88"/>
                  <a:gd name="T5" fmla="*/ 76 h 88"/>
                  <a:gd name="T6" fmla="*/ 277 w 88"/>
                  <a:gd name="T7" fmla="*/ 193 h 88"/>
                  <a:gd name="T8" fmla="*/ 401 w 88"/>
                  <a:gd name="T9" fmla="*/ 328 h 88"/>
                  <a:gd name="T10" fmla="*/ 509 w 88"/>
                  <a:gd name="T11" fmla="*/ 473 h 88"/>
                  <a:gd name="T12" fmla="*/ 553 w 88"/>
                  <a:gd name="T13" fmla="*/ 536 h 88"/>
                  <a:gd name="T14" fmla="*/ 616 w 88"/>
                  <a:gd name="T15" fmla="*/ 598 h 88"/>
                  <a:gd name="T16" fmla="*/ 432 w 88"/>
                  <a:gd name="T17" fmla="*/ 466 h 88"/>
                  <a:gd name="T18" fmla="*/ 240 w 88"/>
                  <a:gd name="T19" fmla="*/ 244 h 88"/>
                  <a:gd name="T20" fmla="*/ 163 w 88"/>
                  <a:gd name="T21" fmla="*/ 193 h 88"/>
                  <a:gd name="T22" fmla="*/ 100 w 88"/>
                  <a:gd name="T23" fmla="*/ 237 h 88"/>
                  <a:gd name="T24" fmla="*/ 56 w 88"/>
                  <a:gd name="T25" fmla="*/ 61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8" h="88">
                    <a:moveTo>
                      <a:pt x="11" y="5"/>
                    </a:moveTo>
                    <a:cubicBezTo>
                      <a:pt x="15" y="2"/>
                      <a:pt x="14" y="0"/>
                      <a:pt x="18" y="3"/>
                    </a:cubicBezTo>
                    <a:cubicBezTo>
                      <a:pt x="21" y="5"/>
                      <a:pt x="23" y="9"/>
                      <a:pt x="25" y="11"/>
                    </a:cubicBezTo>
                    <a:cubicBezTo>
                      <a:pt x="30" y="16"/>
                      <a:pt x="34" y="23"/>
                      <a:pt x="39" y="28"/>
                    </a:cubicBezTo>
                    <a:cubicBezTo>
                      <a:pt x="45" y="35"/>
                      <a:pt x="51" y="40"/>
                      <a:pt x="57" y="47"/>
                    </a:cubicBezTo>
                    <a:cubicBezTo>
                      <a:pt x="62" y="53"/>
                      <a:pt x="67" y="60"/>
                      <a:pt x="72" y="68"/>
                    </a:cubicBezTo>
                    <a:cubicBezTo>
                      <a:pt x="74" y="71"/>
                      <a:pt x="76" y="74"/>
                      <a:pt x="78" y="77"/>
                    </a:cubicBezTo>
                    <a:cubicBezTo>
                      <a:pt x="80" y="79"/>
                      <a:pt x="88" y="84"/>
                      <a:pt x="87" y="86"/>
                    </a:cubicBezTo>
                    <a:cubicBezTo>
                      <a:pt x="86" y="88"/>
                      <a:pt x="64" y="70"/>
                      <a:pt x="61" y="67"/>
                    </a:cubicBezTo>
                    <a:cubicBezTo>
                      <a:pt x="51" y="57"/>
                      <a:pt x="44" y="45"/>
                      <a:pt x="34" y="35"/>
                    </a:cubicBezTo>
                    <a:cubicBezTo>
                      <a:pt x="31" y="33"/>
                      <a:pt x="27" y="28"/>
                      <a:pt x="23" y="28"/>
                    </a:cubicBezTo>
                    <a:cubicBezTo>
                      <a:pt x="20" y="28"/>
                      <a:pt x="17" y="32"/>
                      <a:pt x="14" y="34"/>
                    </a:cubicBezTo>
                    <a:cubicBezTo>
                      <a:pt x="7" y="29"/>
                      <a:pt x="0" y="16"/>
                      <a:pt x="8" y="9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6" name="Freeform 106">
                <a:extLst>
                  <a:ext uri="{FF2B5EF4-FFF2-40B4-BE49-F238E27FC236}">
                    <a16:creationId xmlns:a16="http://schemas.microsoft.com/office/drawing/2014/main" id="{02ED7112-0791-4794-9D45-1E7CE1B75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440"/>
                <a:ext cx="198" cy="54"/>
              </a:xfrm>
              <a:custGeom>
                <a:avLst/>
                <a:gdLst>
                  <a:gd name="T0" fmla="*/ 29 w 103"/>
                  <a:gd name="T1" fmla="*/ 64 h 28"/>
                  <a:gd name="T2" fmla="*/ 63 w 103"/>
                  <a:gd name="T3" fmla="*/ 193 h 28"/>
                  <a:gd name="T4" fmla="*/ 240 w 103"/>
                  <a:gd name="T5" fmla="*/ 185 h 28"/>
                  <a:gd name="T6" fmla="*/ 584 w 103"/>
                  <a:gd name="T7" fmla="*/ 108 h 28"/>
                  <a:gd name="T8" fmla="*/ 732 w 103"/>
                  <a:gd name="T9" fmla="*/ 56 h 28"/>
                  <a:gd name="T10" fmla="*/ 554 w 103"/>
                  <a:gd name="T11" fmla="*/ 85 h 28"/>
                  <a:gd name="T12" fmla="*/ 261 w 103"/>
                  <a:gd name="T13" fmla="*/ 131 h 28"/>
                  <a:gd name="T14" fmla="*/ 100 w 103"/>
                  <a:gd name="T15" fmla="*/ 93 h 28"/>
                  <a:gd name="T16" fmla="*/ 37 w 103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4" y="9"/>
                    </a:moveTo>
                    <a:cubicBezTo>
                      <a:pt x="3" y="16"/>
                      <a:pt x="0" y="26"/>
                      <a:pt x="9" y="27"/>
                    </a:cubicBezTo>
                    <a:cubicBezTo>
                      <a:pt x="16" y="28"/>
                      <a:pt x="26" y="27"/>
                      <a:pt x="34" y="26"/>
                    </a:cubicBezTo>
                    <a:cubicBezTo>
                      <a:pt x="50" y="24"/>
                      <a:pt x="66" y="20"/>
                      <a:pt x="82" y="15"/>
                    </a:cubicBezTo>
                    <a:cubicBezTo>
                      <a:pt x="89" y="13"/>
                      <a:pt x="97" y="11"/>
                      <a:pt x="103" y="8"/>
                    </a:cubicBezTo>
                    <a:cubicBezTo>
                      <a:pt x="95" y="8"/>
                      <a:pt x="86" y="10"/>
                      <a:pt x="78" y="12"/>
                    </a:cubicBezTo>
                    <a:cubicBezTo>
                      <a:pt x="64" y="15"/>
                      <a:pt x="51" y="17"/>
                      <a:pt x="37" y="18"/>
                    </a:cubicBezTo>
                    <a:cubicBezTo>
                      <a:pt x="29" y="18"/>
                      <a:pt x="21" y="18"/>
                      <a:pt x="14" y="13"/>
                    </a:cubicBezTo>
                    <a:cubicBezTo>
                      <a:pt x="11" y="10"/>
                      <a:pt x="6" y="4"/>
                      <a:pt x="5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7" name="Freeform 107">
                <a:extLst>
                  <a:ext uri="{FF2B5EF4-FFF2-40B4-BE49-F238E27FC236}">
                    <a16:creationId xmlns:a16="http://schemas.microsoft.com/office/drawing/2014/main" id="{1EBF75AE-DB34-48FE-BA34-F77710C20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1260"/>
                <a:ext cx="76" cy="27"/>
              </a:xfrm>
              <a:custGeom>
                <a:avLst/>
                <a:gdLst>
                  <a:gd name="T0" fmla="*/ 55 w 40"/>
                  <a:gd name="T1" fmla="*/ 23 h 14"/>
                  <a:gd name="T2" fmla="*/ 0 w 40"/>
                  <a:gd name="T3" fmla="*/ 100 h 14"/>
                  <a:gd name="T4" fmla="*/ 116 w 40"/>
                  <a:gd name="T5" fmla="*/ 52 h 14"/>
                  <a:gd name="T6" fmla="*/ 205 w 40"/>
                  <a:gd name="T7" fmla="*/ 85 h 14"/>
                  <a:gd name="T8" fmla="*/ 268 w 40"/>
                  <a:gd name="T9" fmla="*/ 8 h 14"/>
                  <a:gd name="T10" fmla="*/ 144 w 40"/>
                  <a:gd name="T11" fmla="*/ 1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4">
                    <a:moveTo>
                      <a:pt x="8" y="3"/>
                    </a:moveTo>
                    <a:cubicBezTo>
                      <a:pt x="4" y="4"/>
                      <a:pt x="2" y="10"/>
                      <a:pt x="0" y="14"/>
                    </a:cubicBezTo>
                    <a:cubicBezTo>
                      <a:pt x="7" y="10"/>
                      <a:pt x="9" y="7"/>
                      <a:pt x="17" y="7"/>
                    </a:cubicBezTo>
                    <a:cubicBezTo>
                      <a:pt x="20" y="6"/>
                      <a:pt x="32" y="6"/>
                      <a:pt x="30" y="12"/>
                    </a:cubicBezTo>
                    <a:cubicBezTo>
                      <a:pt x="33" y="10"/>
                      <a:pt x="40" y="5"/>
                      <a:pt x="39" y="1"/>
                    </a:cubicBezTo>
                    <a:cubicBezTo>
                      <a:pt x="33" y="0"/>
                      <a:pt x="27" y="0"/>
                      <a:pt x="21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8" name="Freeform 108">
                <a:extLst>
                  <a:ext uri="{FF2B5EF4-FFF2-40B4-BE49-F238E27FC236}">
                    <a16:creationId xmlns:a16="http://schemas.microsoft.com/office/drawing/2014/main" id="{35B1EE41-A8AB-46C3-936F-559FDF642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1580"/>
                <a:ext cx="82" cy="73"/>
              </a:xfrm>
              <a:custGeom>
                <a:avLst/>
                <a:gdLst>
                  <a:gd name="T0" fmla="*/ 0 w 43"/>
                  <a:gd name="T1" fmla="*/ 269 h 38"/>
                  <a:gd name="T2" fmla="*/ 55 w 43"/>
                  <a:gd name="T3" fmla="*/ 261 h 38"/>
                  <a:gd name="T4" fmla="*/ 105 w 43"/>
                  <a:gd name="T5" fmla="*/ 261 h 38"/>
                  <a:gd name="T6" fmla="*/ 145 w 43"/>
                  <a:gd name="T7" fmla="*/ 163 h 38"/>
                  <a:gd name="T8" fmla="*/ 297 w 43"/>
                  <a:gd name="T9" fmla="*/ 0 h 38"/>
                  <a:gd name="T10" fmla="*/ 153 w 43"/>
                  <a:gd name="T11" fmla="*/ 71 h 38"/>
                  <a:gd name="T12" fmla="*/ 29 w 43"/>
                  <a:gd name="T13" fmla="*/ 213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8">
                    <a:moveTo>
                      <a:pt x="0" y="38"/>
                    </a:moveTo>
                    <a:cubicBezTo>
                      <a:pt x="3" y="38"/>
                      <a:pt x="6" y="38"/>
                      <a:pt x="8" y="37"/>
                    </a:cubicBezTo>
                    <a:cubicBezTo>
                      <a:pt x="10" y="37"/>
                      <a:pt x="14" y="38"/>
                      <a:pt x="15" y="37"/>
                    </a:cubicBezTo>
                    <a:cubicBezTo>
                      <a:pt x="19" y="35"/>
                      <a:pt x="19" y="27"/>
                      <a:pt x="21" y="23"/>
                    </a:cubicBezTo>
                    <a:cubicBezTo>
                      <a:pt x="27" y="13"/>
                      <a:pt x="36" y="8"/>
                      <a:pt x="43" y="0"/>
                    </a:cubicBezTo>
                    <a:cubicBezTo>
                      <a:pt x="37" y="4"/>
                      <a:pt x="29" y="6"/>
                      <a:pt x="22" y="10"/>
                    </a:cubicBezTo>
                    <a:cubicBezTo>
                      <a:pt x="16" y="14"/>
                      <a:pt x="4" y="21"/>
                      <a:pt x="4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49" name="Freeform 109">
                <a:extLst>
                  <a:ext uri="{FF2B5EF4-FFF2-40B4-BE49-F238E27FC236}">
                    <a16:creationId xmlns:a16="http://schemas.microsoft.com/office/drawing/2014/main" id="{DECBDBE4-3F2B-463F-B080-A36E7BB89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549"/>
                <a:ext cx="118" cy="172"/>
              </a:xfrm>
              <a:custGeom>
                <a:avLst/>
                <a:gdLst>
                  <a:gd name="T0" fmla="*/ 282 w 62"/>
                  <a:gd name="T1" fmla="*/ 21 h 90"/>
                  <a:gd name="T2" fmla="*/ 421 w 62"/>
                  <a:gd name="T3" fmla="*/ 69 h 90"/>
                  <a:gd name="T4" fmla="*/ 428 w 62"/>
                  <a:gd name="T5" fmla="*/ 153 h 90"/>
                  <a:gd name="T6" fmla="*/ 388 w 62"/>
                  <a:gd name="T7" fmla="*/ 197 h 90"/>
                  <a:gd name="T8" fmla="*/ 116 w 62"/>
                  <a:gd name="T9" fmla="*/ 361 h 90"/>
                  <a:gd name="T10" fmla="*/ 48 w 62"/>
                  <a:gd name="T11" fmla="*/ 468 h 90"/>
                  <a:gd name="T12" fmla="*/ 21 w 62"/>
                  <a:gd name="T13" fmla="*/ 629 h 90"/>
                  <a:gd name="T14" fmla="*/ 29 w 62"/>
                  <a:gd name="T15" fmla="*/ 390 h 90"/>
                  <a:gd name="T16" fmla="*/ 167 w 62"/>
                  <a:gd name="T17" fmla="*/ 216 h 90"/>
                  <a:gd name="T18" fmla="*/ 305 w 62"/>
                  <a:gd name="T19" fmla="*/ 124 h 90"/>
                  <a:gd name="T20" fmla="*/ 297 w 62"/>
                  <a:gd name="T21" fmla="*/ 36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90">
                    <a:moveTo>
                      <a:pt x="41" y="3"/>
                    </a:moveTo>
                    <a:cubicBezTo>
                      <a:pt x="49" y="2"/>
                      <a:pt x="59" y="0"/>
                      <a:pt x="61" y="10"/>
                    </a:cubicBezTo>
                    <a:cubicBezTo>
                      <a:pt x="62" y="14"/>
                      <a:pt x="62" y="18"/>
                      <a:pt x="62" y="22"/>
                    </a:cubicBezTo>
                    <a:cubicBezTo>
                      <a:pt x="62" y="28"/>
                      <a:pt x="61" y="28"/>
                      <a:pt x="56" y="28"/>
                    </a:cubicBezTo>
                    <a:cubicBezTo>
                      <a:pt x="39" y="30"/>
                      <a:pt x="26" y="39"/>
                      <a:pt x="17" y="52"/>
                    </a:cubicBezTo>
                    <a:cubicBezTo>
                      <a:pt x="13" y="57"/>
                      <a:pt x="10" y="62"/>
                      <a:pt x="7" y="67"/>
                    </a:cubicBezTo>
                    <a:cubicBezTo>
                      <a:pt x="4" y="73"/>
                      <a:pt x="4" y="84"/>
                      <a:pt x="3" y="90"/>
                    </a:cubicBezTo>
                    <a:cubicBezTo>
                      <a:pt x="2" y="81"/>
                      <a:pt x="0" y="64"/>
                      <a:pt x="4" y="56"/>
                    </a:cubicBezTo>
                    <a:cubicBezTo>
                      <a:pt x="8" y="49"/>
                      <a:pt x="17" y="36"/>
                      <a:pt x="24" y="31"/>
                    </a:cubicBezTo>
                    <a:cubicBezTo>
                      <a:pt x="30" y="27"/>
                      <a:pt x="39" y="24"/>
                      <a:pt x="44" y="18"/>
                    </a:cubicBezTo>
                    <a:cubicBezTo>
                      <a:pt x="46" y="15"/>
                      <a:pt x="48" y="5"/>
                      <a:pt x="43" y="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0" name="Freeform 110">
                <a:extLst>
                  <a:ext uri="{FF2B5EF4-FFF2-40B4-BE49-F238E27FC236}">
                    <a16:creationId xmlns:a16="http://schemas.microsoft.com/office/drawing/2014/main" id="{078B5445-0E38-45CC-A25D-1CF404CDE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664"/>
                <a:ext cx="158" cy="159"/>
              </a:xfrm>
              <a:custGeom>
                <a:avLst/>
                <a:gdLst>
                  <a:gd name="T0" fmla="*/ 76 w 83"/>
                  <a:gd name="T1" fmla="*/ 77 h 83"/>
                  <a:gd name="T2" fmla="*/ 249 w 83"/>
                  <a:gd name="T3" fmla="*/ 337 h 83"/>
                  <a:gd name="T4" fmla="*/ 289 w 83"/>
                  <a:gd name="T5" fmla="*/ 506 h 83"/>
                  <a:gd name="T6" fmla="*/ 312 w 83"/>
                  <a:gd name="T7" fmla="*/ 577 h 83"/>
                  <a:gd name="T8" fmla="*/ 394 w 83"/>
                  <a:gd name="T9" fmla="*/ 584 h 83"/>
                  <a:gd name="T10" fmla="*/ 482 w 83"/>
                  <a:gd name="T11" fmla="*/ 577 h 83"/>
                  <a:gd name="T12" fmla="*/ 573 w 83"/>
                  <a:gd name="T13" fmla="*/ 554 h 83"/>
                  <a:gd name="T14" fmla="*/ 388 w 83"/>
                  <a:gd name="T15" fmla="*/ 462 h 83"/>
                  <a:gd name="T16" fmla="*/ 253 w 83"/>
                  <a:gd name="T17" fmla="*/ 253 h 83"/>
                  <a:gd name="T18" fmla="*/ 21 w 83"/>
                  <a:gd name="T19" fmla="*/ 15 h 83"/>
                  <a:gd name="T20" fmla="*/ 0 w 83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3">
                    <a:moveTo>
                      <a:pt x="11" y="11"/>
                    </a:moveTo>
                    <a:cubicBezTo>
                      <a:pt x="16" y="25"/>
                      <a:pt x="29" y="35"/>
                      <a:pt x="36" y="48"/>
                    </a:cubicBezTo>
                    <a:cubicBezTo>
                      <a:pt x="39" y="56"/>
                      <a:pt x="42" y="63"/>
                      <a:pt x="42" y="72"/>
                    </a:cubicBezTo>
                    <a:cubicBezTo>
                      <a:pt x="43" y="76"/>
                      <a:pt x="40" y="79"/>
                      <a:pt x="45" y="82"/>
                    </a:cubicBezTo>
                    <a:cubicBezTo>
                      <a:pt x="48" y="83"/>
                      <a:pt x="54" y="83"/>
                      <a:pt x="57" y="83"/>
                    </a:cubicBezTo>
                    <a:cubicBezTo>
                      <a:pt x="61" y="83"/>
                      <a:pt x="66" y="83"/>
                      <a:pt x="70" y="82"/>
                    </a:cubicBezTo>
                    <a:cubicBezTo>
                      <a:pt x="75" y="82"/>
                      <a:pt x="79" y="79"/>
                      <a:pt x="83" y="79"/>
                    </a:cubicBezTo>
                    <a:cubicBezTo>
                      <a:pt x="71" y="79"/>
                      <a:pt x="63" y="77"/>
                      <a:pt x="56" y="66"/>
                    </a:cubicBezTo>
                    <a:cubicBezTo>
                      <a:pt x="49" y="56"/>
                      <a:pt x="44" y="46"/>
                      <a:pt x="37" y="36"/>
                    </a:cubicBezTo>
                    <a:cubicBezTo>
                      <a:pt x="28" y="22"/>
                      <a:pt x="16" y="12"/>
                      <a:pt x="3" y="2"/>
                    </a:cubicBezTo>
                    <a:cubicBezTo>
                      <a:pt x="2" y="1"/>
                      <a:pt x="2" y="1"/>
                      <a:pt x="0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1" name="Freeform 111">
                <a:extLst>
                  <a:ext uri="{FF2B5EF4-FFF2-40B4-BE49-F238E27FC236}">
                    <a16:creationId xmlns:a16="http://schemas.microsoft.com/office/drawing/2014/main" id="{72591089-A8D4-4738-8919-4F1AA5BD3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1620"/>
                <a:ext cx="121" cy="46"/>
              </a:xfrm>
              <a:custGeom>
                <a:avLst/>
                <a:gdLst>
                  <a:gd name="T0" fmla="*/ 313 w 63"/>
                  <a:gd name="T1" fmla="*/ 0 h 24"/>
                  <a:gd name="T2" fmla="*/ 169 w 63"/>
                  <a:gd name="T3" fmla="*/ 23 h 24"/>
                  <a:gd name="T4" fmla="*/ 69 w 63"/>
                  <a:gd name="T5" fmla="*/ 77 h 24"/>
                  <a:gd name="T6" fmla="*/ 284 w 63"/>
                  <a:gd name="T7" fmla="*/ 69 h 24"/>
                  <a:gd name="T8" fmla="*/ 398 w 63"/>
                  <a:gd name="T9" fmla="*/ 169 h 24"/>
                  <a:gd name="T10" fmla="*/ 446 w 63"/>
                  <a:gd name="T11" fmla="*/ 4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24">
                    <a:moveTo>
                      <a:pt x="44" y="0"/>
                    </a:moveTo>
                    <a:cubicBezTo>
                      <a:pt x="38" y="2"/>
                      <a:pt x="30" y="2"/>
                      <a:pt x="24" y="3"/>
                    </a:cubicBezTo>
                    <a:cubicBezTo>
                      <a:pt x="20" y="3"/>
                      <a:pt x="0" y="6"/>
                      <a:pt x="10" y="11"/>
                    </a:cubicBezTo>
                    <a:cubicBezTo>
                      <a:pt x="19" y="14"/>
                      <a:pt x="31" y="9"/>
                      <a:pt x="40" y="10"/>
                    </a:cubicBezTo>
                    <a:cubicBezTo>
                      <a:pt x="49" y="12"/>
                      <a:pt x="52" y="16"/>
                      <a:pt x="56" y="24"/>
                    </a:cubicBezTo>
                    <a:cubicBezTo>
                      <a:pt x="60" y="21"/>
                      <a:pt x="61" y="10"/>
                      <a:pt x="63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2" name="Freeform 112">
                <a:extLst>
                  <a:ext uri="{FF2B5EF4-FFF2-40B4-BE49-F238E27FC236}">
                    <a16:creationId xmlns:a16="http://schemas.microsoft.com/office/drawing/2014/main" id="{504792FA-CB44-4710-88D4-8C1DD139C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605"/>
                <a:ext cx="92" cy="32"/>
              </a:xfrm>
              <a:custGeom>
                <a:avLst/>
                <a:gdLst>
                  <a:gd name="T0" fmla="*/ 107 w 48"/>
                  <a:gd name="T1" fmla="*/ 81 h 17"/>
                  <a:gd name="T2" fmla="*/ 213 w 48"/>
                  <a:gd name="T3" fmla="*/ 45 h 17"/>
                  <a:gd name="T4" fmla="*/ 337 w 48"/>
                  <a:gd name="T5" fmla="*/ 0 h 17"/>
                  <a:gd name="T6" fmla="*/ 224 w 48"/>
                  <a:gd name="T7" fmla="*/ 113 h 17"/>
                  <a:gd name="T8" fmla="*/ 121 w 48"/>
                  <a:gd name="T9" fmla="*/ 105 h 17"/>
                  <a:gd name="T10" fmla="*/ 0 w 48"/>
                  <a:gd name="T11" fmla="*/ 100 h 17"/>
                  <a:gd name="T12" fmla="*/ 23 w 48"/>
                  <a:gd name="T13" fmla="*/ 8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17">
                    <a:moveTo>
                      <a:pt x="15" y="12"/>
                    </a:moveTo>
                    <a:cubicBezTo>
                      <a:pt x="20" y="10"/>
                      <a:pt x="25" y="9"/>
                      <a:pt x="30" y="7"/>
                    </a:cubicBezTo>
                    <a:cubicBezTo>
                      <a:pt x="36" y="5"/>
                      <a:pt x="42" y="1"/>
                      <a:pt x="48" y="0"/>
                    </a:cubicBezTo>
                    <a:cubicBezTo>
                      <a:pt x="48" y="9"/>
                      <a:pt x="35" y="10"/>
                      <a:pt x="32" y="17"/>
                    </a:cubicBezTo>
                    <a:cubicBezTo>
                      <a:pt x="29" y="12"/>
                      <a:pt x="21" y="15"/>
                      <a:pt x="17" y="16"/>
                    </a:cubicBezTo>
                    <a:cubicBezTo>
                      <a:pt x="11" y="17"/>
                      <a:pt x="6" y="14"/>
                      <a:pt x="0" y="15"/>
                    </a:cubicBezTo>
                    <a:cubicBezTo>
                      <a:pt x="1" y="14"/>
                      <a:pt x="2" y="14"/>
                      <a:pt x="3" y="1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3" name="Freeform 113">
                <a:extLst>
                  <a:ext uri="{FF2B5EF4-FFF2-40B4-BE49-F238E27FC236}">
                    <a16:creationId xmlns:a16="http://schemas.microsoft.com/office/drawing/2014/main" id="{48180473-0268-4AE5-8666-306837C86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859"/>
                <a:ext cx="100" cy="33"/>
              </a:xfrm>
              <a:custGeom>
                <a:avLst/>
                <a:gdLst>
                  <a:gd name="T0" fmla="*/ 156 w 52"/>
                  <a:gd name="T1" fmla="*/ 52 h 17"/>
                  <a:gd name="T2" fmla="*/ 240 w 52"/>
                  <a:gd name="T3" fmla="*/ 37 h 17"/>
                  <a:gd name="T4" fmla="*/ 333 w 52"/>
                  <a:gd name="T5" fmla="*/ 8 h 17"/>
                  <a:gd name="T6" fmla="*/ 356 w 52"/>
                  <a:gd name="T7" fmla="*/ 52 h 17"/>
                  <a:gd name="T8" fmla="*/ 348 w 52"/>
                  <a:gd name="T9" fmla="*/ 124 h 17"/>
                  <a:gd name="T10" fmla="*/ 285 w 52"/>
                  <a:gd name="T11" fmla="*/ 72 h 17"/>
                  <a:gd name="T12" fmla="*/ 200 w 52"/>
                  <a:gd name="T13" fmla="*/ 95 h 17"/>
                  <a:gd name="T14" fmla="*/ 0 w 52"/>
                  <a:gd name="T15" fmla="*/ 6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7">
                    <a:moveTo>
                      <a:pt x="22" y="7"/>
                    </a:moveTo>
                    <a:cubicBezTo>
                      <a:pt x="27" y="7"/>
                      <a:pt x="30" y="6"/>
                      <a:pt x="34" y="5"/>
                    </a:cubicBezTo>
                    <a:cubicBezTo>
                      <a:pt x="38" y="4"/>
                      <a:pt x="43" y="1"/>
                      <a:pt x="47" y="1"/>
                    </a:cubicBezTo>
                    <a:cubicBezTo>
                      <a:pt x="52" y="0"/>
                      <a:pt x="51" y="2"/>
                      <a:pt x="50" y="7"/>
                    </a:cubicBezTo>
                    <a:cubicBezTo>
                      <a:pt x="50" y="9"/>
                      <a:pt x="51" y="15"/>
                      <a:pt x="49" y="17"/>
                    </a:cubicBezTo>
                    <a:cubicBezTo>
                      <a:pt x="46" y="15"/>
                      <a:pt x="43" y="11"/>
                      <a:pt x="40" y="10"/>
                    </a:cubicBezTo>
                    <a:cubicBezTo>
                      <a:pt x="35" y="8"/>
                      <a:pt x="33" y="12"/>
                      <a:pt x="28" y="13"/>
                    </a:cubicBezTo>
                    <a:cubicBezTo>
                      <a:pt x="19" y="16"/>
                      <a:pt x="9" y="9"/>
                      <a:pt x="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4" name="Freeform 114">
                <a:extLst>
                  <a:ext uri="{FF2B5EF4-FFF2-40B4-BE49-F238E27FC236}">
                    <a16:creationId xmlns:a16="http://schemas.microsoft.com/office/drawing/2014/main" id="{FBE020CE-34C7-4C37-AEFF-40D4A80B4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867"/>
                <a:ext cx="20" cy="94"/>
              </a:xfrm>
              <a:custGeom>
                <a:avLst/>
                <a:gdLst>
                  <a:gd name="T0" fmla="*/ 16 w 10"/>
                  <a:gd name="T1" fmla="*/ 0 h 49"/>
                  <a:gd name="T2" fmla="*/ 8 w 10"/>
                  <a:gd name="T3" fmla="*/ 148 h 49"/>
                  <a:gd name="T4" fmla="*/ 40 w 10"/>
                  <a:gd name="T5" fmla="*/ 247 h 49"/>
                  <a:gd name="T6" fmla="*/ 64 w 10"/>
                  <a:gd name="T7" fmla="*/ 345 h 49"/>
                  <a:gd name="T8" fmla="*/ 56 w 10"/>
                  <a:gd name="T9" fmla="*/ 217 h 49"/>
                  <a:gd name="T10" fmla="*/ 32 w 10"/>
                  <a:gd name="T11" fmla="*/ 84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9">
                    <a:moveTo>
                      <a:pt x="2" y="0"/>
                    </a:moveTo>
                    <a:cubicBezTo>
                      <a:pt x="1" y="6"/>
                      <a:pt x="0" y="14"/>
                      <a:pt x="1" y="21"/>
                    </a:cubicBezTo>
                    <a:cubicBezTo>
                      <a:pt x="2" y="26"/>
                      <a:pt x="5" y="30"/>
                      <a:pt x="5" y="35"/>
                    </a:cubicBezTo>
                    <a:cubicBezTo>
                      <a:pt x="6" y="38"/>
                      <a:pt x="5" y="47"/>
                      <a:pt x="8" y="49"/>
                    </a:cubicBezTo>
                    <a:cubicBezTo>
                      <a:pt x="10" y="43"/>
                      <a:pt x="8" y="36"/>
                      <a:pt x="7" y="31"/>
                    </a:cubicBezTo>
                    <a:cubicBezTo>
                      <a:pt x="6" y="25"/>
                      <a:pt x="6" y="17"/>
                      <a:pt x="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5" name="Freeform 115">
                <a:extLst>
                  <a:ext uri="{FF2B5EF4-FFF2-40B4-BE49-F238E27FC236}">
                    <a16:creationId xmlns:a16="http://schemas.microsoft.com/office/drawing/2014/main" id="{162FFC3F-4A8E-4D08-9430-629CC4D90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798"/>
                <a:ext cx="17" cy="57"/>
              </a:xfrm>
              <a:custGeom>
                <a:avLst/>
                <a:gdLst>
                  <a:gd name="T0" fmla="*/ 0 w 9"/>
                  <a:gd name="T1" fmla="*/ 0 h 30"/>
                  <a:gd name="T2" fmla="*/ 40 w 9"/>
                  <a:gd name="T3" fmla="*/ 48 h 30"/>
                  <a:gd name="T4" fmla="*/ 53 w 9"/>
                  <a:gd name="T5" fmla="*/ 20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0">
                    <a:moveTo>
                      <a:pt x="0" y="0"/>
                    </a:moveTo>
                    <a:cubicBezTo>
                      <a:pt x="2" y="3"/>
                      <a:pt x="4" y="4"/>
                      <a:pt x="6" y="7"/>
                    </a:cubicBezTo>
                    <a:cubicBezTo>
                      <a:pt x="9" y="13"/>
                      <a:pt x="8" y="22"/>
                      <a:pt x="8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6" name="Freeform 116">
                <a:extLst>
                  <a:ext uri="{FF2B5EF4-FFF2-40B4-BE49-F238E27FC236}">
                    <a16:creationId xmlns:a16="http://schemas.microsoft.com/office/drawing/2014/main" id="{54F83023-FFE5-41F8-9CAC-1C5AA0850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679"/>
                <a:ext cx="75" cy="63"/>
              </a:xfrm>
              <a:custGeom>
                <a:avLst/>
                <a:gdLst>
                  <a:gd name="T0" fmla="*/ 0 w 39"/>
                  <a:gd name="T1" fmla="*/ 229 h 33"/>
                  <a:gd name="T2" fmla="*/ 248 w 39"/>
                  <a:gd name="T3" fmla="*/ 21 h 33"/>
                  <a:gd name="T4" fmla="*/ 48 w 39"/>
                  <a:gd name="T5" fmla="*/ 13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3">
                    <a:moveTo>
                      <a:pt x="0" y="33"/>
                    </a:moveTo>
                    <a:cubicBezTo>
                      <a:pt x="5" y="30"/>
                      <a:pt x="39" y="9"/>
                      <a:pt x="35" y="3"/>
                    </a:cubicBezTo>
                    <a:cubicBezTo>
                      <a:pt x="34" y="0"/>
                      <a:pt x="11" y="18"/>
                      <a:pt x="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7" name="Freeform 117">
                <a:extLst>
                  <a:ext uri="{FF2B5EF4-FFF2-40B4-BE49-F238E27FC236}">
                    <a16:creationId xmlns:a16="http://schemas.microsoft.com/office/drawing/2014/main" id="{3421BDAA-4CF3-4C53-A526-23BA48A15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1697"/>
                <a:ext cx="54" cy="32"/>
              </a:xfrm>
              <a:custGeom>
                <a:avLst/>
                <a:gdLst>
                  <a:gd name="T0" fmla="*/ 0 w 28"/>
                  <a:gd name="T1" fmla="*/ 113 h 17"/>
                  <a:gd name="T2" fmla="*/ 44 w 28"/>
                  <a:gd name="T3" fmla="*/ 92 h 17"/>
                  <a:gd name="T4" fmla="*/ 123 w 28"/>
                  <a:gd name="T5" fmla="*/ 85 h 17"/>
                  <a:gd name="T6" fmla="*/ 145 w 2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7">
                    <a:moveTo>
                      <a:pt x="0" y="17"/>
                    </a:moveTo>
                    <a:cubicBezTo>
                      <a:pt x="1" y="17"/>
                      <a:pt x="4" y="14"/>
                      <a:pt x="6" y="14"/>
                    </a:cubicBezTo>
                    <a:cubicBezTo>
                      <a:pt x="10" y="12"/>
                      <a:pt x="14" y="13"/>
                      <a:pt x="17" y="13"/>
                    </a:cubicBezTo>
                    <a:cubicBezTo>
                      <a:pt x="28" y="13"/>
                      <a:pt x="21" y="7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8" name="Freeform 118">
                <a:extLst>
                  <a:ext uri="{FF2B5EF4-FFF2-40B4-BE49-F238E27FC236}">
                    <a16:creationId xmlns:a16="http://schemas.microsoft.com/office/drawing/2014/main" id="{55BE6F4A-43CE-4F9F-AA69-F13887B3D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1616"/>
                <a:ext cx="21" cy="40"/>
              </a:xfrm>
              <a:custGeom>
                <a:avLst/>
                <a:gdLst>
                  <a:gd name="T0" fmla="*/ 76 w 11"/>
                  <a:gd name="T1" fmla="*/ 0 h 21"/>
                  <a:gd name="T2" fmla="*/ 15 w 11"/>
                  <a:gd name="T3" fmla="*/ 1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8" y="4"/>
                      <a:pt x="0" y="17"/>
                      <a:pt x="2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59" name="Freeform 119">
                <a:extLst>
                  <a:ext uri="{FF2B5EF4-FFF2-40B4-BE49-F238E27FC236}">
                    <a16:creationId xmlns:a16="http://schemas.microsoft.com/office/drawing/2014/main" id="{20B085EA-AE55-466C-AD89-66E5FAFED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1333"/>
                <a:ext cx="57" cy="44"/>
              </a:xfrm>
              <a:custGeom>
                <a:avLst/>
                <a:gdLst>
                  <a:gd name="T0" fmla="*/ 0 w 30"/>
                  <a:gd name="T1" fmla="*/ 161 h 23"/>
                  <a:gd name="T2" fmla="*/ 48 w 30"/>
                  <a:gd name="T3" fmla="*/ 132 h 23"/>
                  <a:gd name="T4" fmla="*/ 116 w 30"/>
                  <a:gd name="T5" fmla="*/ 121 h 23"/>
                  <a:gd name="T6" fmla="*/ 205 w 30"/>
                  <a:gd name="T7" fmla="*/ 0 h 23"/>
                  <a:gd name="T8" fmla="*/ 48 w 30"/>
                  <a:gd name="T9" fmla="*/ 13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3">
                    <a:moveTo>
                      <a:pt x="0" y="23"/>
                    </a:moveTo>
                    <a:cubicBezTo>
                      <a:pt x="2" y="22"/>
                      <a:pt x="5" y="20"/>
                      <a:pt x="7" y="19"/>
                    </a:cubicBezTo>
                    <a:cubicBezTo>
                      <a:pt x="11" y="18"/>
                      <a:pt x="14" y="18"/>
                      <a:pt x="17" y="17"/>
                    </a:cubicBezTo>
                    <a:cubicBezTo>
                      <a:pt x="23" y="15"/>
                      <a:pt x="28" y="5"/>
                      <a:pt x="30" y="0"/>
                    </a:cubicBezTo>
                    <a:cubicBezTo>
                      <a:pt x="23" y="6"/>
                      <a:pt x="14" y="12"/>
                      <a:pt x="7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0" name="Freeform 120">
                <a:extLst>
                  <a:ext uri="{FF2B5EF4-FFF2-40B4-BE49-F238E27FC236}">
                    <a16:creationId xmlns:a16="http://schemas.microsoft.com/office/drawing/2014/main" id="{07596FB8-5F43-482F-A349-5D29C63C5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7" y="1216"/>
                <a:ext cx="107" cy="48"/>
              </a:xfrm>
              <a:custGeom>
                <a:avLst/>
                <a:gdLst>
                  <a:gd name="T0" fmla="*/ 0 w 56"/>
                  <a:gd name="T1" fmla="*/ 0 h 25"/>
                  <a:gd name="T2" fmla="*/ 105 w 56"/>
                  <a:gd name="T3" fmla="*/ 129 h 25"/>
                  <a:gd name="T4" fmla="*/ 124 w 56"/>
                  <a:gd name="T5" fmla="*/ 177 h 25"/>
                  <a:gd name="T6" fmla="*/ 168 w 56"/>
                  <a:gd name="T7" fmla="*/ 132 h 25"/>
                  <a:gd name="T8" fmla="*/ 266 w 56"/>
                  <a:gd name="T9" fmla="*/ 77 h 25"/>
                  <a:gd name="T10" fmla="*/ 390 w 56"/>
                  <a:gd name="T11" fmla="*/ 48 h 25"/>
                  <a:gd name="T12" fmla="*/ 300 w 56"/>
                  <a:gd name="T13" fmla="*/ 56 h 25"/>
                  <a:gd name="T14" fmla="*/ 189 w 56"/>
                  <a:gd name="T15" fmla="*/ 56 h 25"/>
                  <a:gd name="T16" fmla="*/ 124 w 56"/>
                  <a:gd name="T17" fmla="*/ 63 h 25"/>
                  <a:gd name="T18" fmla="*/ 36 w 56"/>
                  <a:gd name="T19" fmla="*/ 8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25">
                    <a:moveTo>
                      <a:pt x="0" y="0"/>
                    </a:moveTo>
                    <a:cubicBezTo>
                      <a:pt x="6" y="6"/>
                      <a:pt x="12" y="10"/>
                      <a:pt x="15" y="18"/>
                    </a:cubicBezTo>
                    <a:cubicBezTo>
                      <a:pt x="15" y="20"/>
                      <a:pt x="16" y="24"/>
                      <a:pt x="18" y="25"/>
                    </a:cubicBezTo>
                    <a:cubicBezTo>
                      <a:pt x="19" y="25"/>
                      <a:pt x="23" y="20"/>
                      <a:pt x="24" y="19"/>
                    </a:cubicBezTo>
                    <a:cubicBezTo>
                      <a:pt x="29" y="15"/>
                      <a:pt x="32" y="12"/>
                      <a:pt x="38" y="11"/>
                    </a:cubicBezTo>
                    <a:cubicBezTo>
                      <a:pt x="43" y="11"/>
                      <a:pt x="52" y="11"/>
                      <a:pt x="56" y="7"/>
                    </a:cubicBezTo>
                    <a:cubicBezTo>
                      <a:pt x="54" y="5"/>
                      <a:pt x="46" y="8"/>
                      <a:pt x="43" y="8"/>
                    </a:cubicBezTo>
                    <a:cubicBezTo>
                      <a:pt x="38" y="8"/>
                      <a:pt x="32" y="6"/>
                      <a:pt x="27" y="8"/>
                    </a:cubicBezTo>
                    <a:cubicBezTo>
                      <a:pt x="22" y="11"/>
                      <a:pt x="23" y="13"/>
                      <a:pt x="18" y="9"/>
                    </a:cubicBezTo>
                    <a:cubicBezTo>
                      <a:pt x="14" y="6"/>
                      <a:pt x="11" y="1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1" name="Freeform 121">
                <a:extLst>
                  <a:ext uri="{FF2B5EF4-FFF2-40B4-BE49-F238E27FC236}">
                    <a16:creationId xmlns:a16="http://schemas.microsoft.com/office/drawing/2014/main" id="{9F2D06ED-67C6-43C6-8C6A-CDB16B1D9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662"/>
                <a:ext cx="88" cy="57"/>
              </a:xfrm>
              <a:custGeom>
                <a:avLst/>
                <a:gdLst>
                  <a:gd name="T0" fmla="*/ 0 w 46"/>
                  <a:gd name="T1" fmla="*/ 205 h 30"/>
                  <a:gd name="T2" fmla="*/ 132 w 46"/>
                  <a:gd name="T3" fmla="*/ 177 h 30"/>
                  <a:gd name="T4" fmla="*/ 260 w 46"/>
                  <a:gd name="T5" fmla="*/ 165 h 30"/>
                  <a:gd name="T6" fmla="*/ 293 w 46"/>
                  <a:gd name="T7" fmla="*/ 97 h 30"/>
                  <a:gd name="T8" fmla="*/ 321 w 46"/>
                  <a:gd name="T9" fmla="*/ 0 h 30"/>
                  <a:gd name="T10" fmla="*/ 245 w 46"/>
                  <a:gd name="T11" fmla="*/ 116 h 30"/>
                  <a:gd name="T12" fmla="*/ 168 w 46"/>
                  <a:gd name="T13" fmla="*/ 129 h 30"/>
                  <a:gd name="T14" fmla="*/ 77 w 46"/>
                  <a:gd name="T15" fmla="*/ 184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0">
                    <a:moveTo>
                      <a:pt x="0" y="30"/>
                    </a:moveTo>
                    <a:cubicBezTo>
                      <a:pt x="7" y="29"/>
                      <a:pt x="13" y="27"/>
                      <a:pt x="19" y="26"/>
                    </a:cubicBezTo>
                    <a:cubicBezTo>
                      <a:pt x="25" y="25"/>
                      <a:pt x="32" y="26"/>
                      <a:pt x="37" y="24"/>
                    </a:cubicBezTo>
                    <a:cubicBezTo>
                      <a:pt x="43" y="22"/>
                      <a:pt x="42" y="19"/>
                      <a:pt x="42" y="14"/>
                    </a:cubicBezTo>
                    <a:cubicBezTo>
                      <a:pt x="43" y="9"/>
                      <a:pt x="46" y="5"/>
                      <a:pt x="46" y="0"/>
                    </a:cubicBezTo>
                    <a:cubicBezTo>
                      <a:pt x="40" y="2"/>
                      <a:pt x="41" y="13"/>
                      <a:pt x="35" y="17"/>
                    </a:cubicBezTo>
                    <a:cubicBezTo>
                      <a:pt x="33" y="19"/>
                      <a:pt x="27" y="18"/>
                      <a:pt x="24" y="19"/>
                    </a:cubicBezTo>
                    <a:cubicBezTo>
                      <a:pt x="20" y="21"/>
                      <a:pt x="15" y="23"/>
                      <a:pt x="11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2" name="Freeform 122">
                <a:extLst>
                  <a:ext uri="{FF2B5EF4-FFF2-40B4-BE49-F238E27FC236}">
                    <a16:creationId xmlns:a16="http://schemas.microsoft.com/office/drawing/2014/main" id="{51613D17-48BE-4106-9E20-9BB1ACFEA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834"/>
                <a:ext cx="42" cy="52"/>
              </a:xfrm>
              <a:custGeom>
                <a:avLst/>
                <a:gdLst>
                  <a:gd name="T0" fmla="*/ 0 w 22"/>
                  <a:gd name="T1" fmla="*/ 0 h 27"/>
                  <a:gd name="T2" fmla="*/ 76 w 22"/>
                  <a:gd name="T3" fmla="*/ 56 h 27"/>
                  <a:gd name="T4" fmla="*/ 113 w 22"/>
                  <a:gd name="T5" fmla="*/ 193 h 27"/>
                  <a:gd name="T6" fmla="*/ 153 w 22"/>
                  <a:gd name="T7" fmla="*/ 71 h 27"/>
                  <a:gd name="T8" fmla="*/ 40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5" y="2"/>
                      <a:pt x="8" y="3"/>
                      <a:pt x="11" y="8"/>
                    </a:cubicBezTo>
                    <a:cubicBezTo>
                      <a:pt x="15" y="14"/>
                      <a:pt x="14" y="21"/>
                      <a:pt x="16" y="27"/>
                    </a:cubicBezTo>
                    <a:cubicBezTo>
                      <a:pt x="17" y="23"/>
                      <a:pt x="16" y="11"/>
                      <a:pt x="22" y="10"/>
                    </a:cubicBezTo>
                    <a:cubicBezTo>
                      <a:pt x="15" y="9"/>
                      <a:pt x="12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3" name="Freeform 123">
                <a:extLst>
                  <a:ext uri="{FF2B5EF4-FFF2-40B4-BE49-F238E27FC236}">
                    <a16:creationId xmlns:a16="http://schemas.microsoft.com/office/drawing/2014/main" id="{12BCC327-3CED-48B4-A986-2E3AE8E0B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595"/>
                <a:ext cx="71" cy="50"/>
              </a:xfrm>
              <a:custGeom>
                <a:avLst/>
                <a:gdLst>
                  <a:gd name="T0" fmla="*/ 0 w 37"/>
                  <a:gd name="T1" fmla="*/ 15 h 26"/>
                  <a:gd name="T2" fmla="*/ 29 w 37"/>
                  <a:gd name="T3" fmla="*/ 77 h 26"/>
                  <a:gd name="T4" fmla="*/ 44 w 37"/>
                  <a:gd name="T5" fmla="*/ 185 h 26"/>
                  <a:gd name="T6" fmla="*/ 121 w 37"/>
                  <a:gd name="T7" fmla="*/ 63 h 26"/>
                  <a:gd name="T8" fmla="*/ 213 w 37"/>
                  <a:gd name="T9" fmla="*/ 37 h 26"/>
                  <a:gd name="T10" fmla="*/ 261 w 37"/>
                  <a:gd name="T11" fmla="*/ 8 h 26"/>
                  <a:gd name="T12" fmla="*/ 107 w 37"/>
                  <a:gd name="T13" fmla="*/ 48 h 26"/>
                  <a:gd name="T14" fmla="*/ 29 w 37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6">
                    <a:moveTo>
                      <a:pt x="0" y="2"/>
                    </a:moveTo>
                    <a:cubicBezTo>
                      <a:pt x="0" y="5"/>
                      <a:pt x="3" y="8"/>
                      <a:pt x="4" y="11"/>
                    </a:cubicBezTo>
                    <a:cubicBezTo>
                      <a:pt x="6" y="16"/>
                      <a:pt x="4" y="22"/>
                      <a:pt x="6" y="26"/>
                    </a:cubicBezTo>
                    <a:cubicBezTo>
                      <a:pt x="13" y="24"/>
                      <a:pt x="10" y="12"/>
                      <a:pt x="17" y="9"/>
                    </a:cubicBezTo>
                    <a:cubicBezTo>
                      <a:pt x="22" y="7"/>
                      <a:pt x="26" y="7"/>
                      <a:pt x="30" y="5"/>
                    </a:cubicBezTo>
                    <a:cubicBezTo>
                      <a:pt x="33" y="3"/>
                      <a:pt x="36" y="1"/>
                      <a:pt x="37" y="1"/>
                    </a:cubicBezTo>
                    <a:cubicBezTo>
                      <a:pt x="30" y="1"/>
                      <a:pt x="22" y="8"/>
                      <a:pt x="15" y="7"/>
                    </a:cubicBezTo>
                    <a:cubicBezTo>
                      <a:pt x="11" y="6"/>
                      <a:pt x="9" y="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4" name="Freeform 124">
                <a:extLst>
                  <a:ext uri="{FF2B5EF4-FFF2-40B4-BE49-F238E27FC236}">
                    <a16:creationId xmlns:a16="http://schemas.microsoft.com/office/drawing/2014/main" id="{EF9CB702-5606-4F2A-A1B6-AC96176B9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618"/>
                <a:ext cx="37" cy="51"/>
              </a:xfrm>
              <a:custGeom>
                <a:avLst/>
                <a:gdLst>
                  <a:gd name="T0" fmla="*/ 0 w 19"/>
                  <a:gd name="T1" fmla="*/ 32 h 27"/>
                  <a:gd name="T2" fmla="*/ 95 w 19"/>
                  <a:gd name="T3" fmla="*/ 181 h 27"/>
                  <a:gd name="T4" fmla="*/ 140 w 19"/>
                  <a:gd name="T5" fmla="*/ 28 h 27"/>
                  <a:gd name="T6" fmla="*/ 53 w 19"/>
                  <a:gd name="T7" fmla="*/ 28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7">
                    <a:moveTo>
                      <a:pt x="0" y="5"/>
                    </a:moveTo>
                    <a:cubicBezTo>
                      <a:pt x="8" y="4"/>
                      <a:pt x="13" y="19"/>
                      <a:pt x="13" y="27"/>
                    </a:cubicBezTo>
                    <a:cubicBezTo>
                      <a:pt x="9" y="22"/>
                      <a:pt x="15" y="8"/>
                      <a:pt x="19" y="4"/>
                    </a:cubicBezTo>
                    <a:cubicBezTo>
                      <a:pt x="16" y="0"/>
                      <a:pt x="9" y="7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5" name="Freeform 125">
                <a:extLst>
                  <a:ext uri="{FF2B5EF4-FFF2-40B4-BE49-F238E27FC236}">
                    <a16:creationId xmlns:a16="http://schemas.microsoft.com/office/drawing/2014/main" id="{76982FB5-7DBB-40C4-97F3-AC657F7BB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847"/>
                <a:ext cx="107" cy="67"/>
              </a:xfrm>
              <a:custGeom>
                <a:avLst/>
                <a:gdLst>
                  <a:gd name="T0" fmla="*/ 117 w 56"/>
                  <a:gd name="T1" fmla="*/ 36 h 35"/>
                  <a:gd name="T2" fmla="*/ 245 w 56"/>
                  <a:gd name="T3" fmla="*/ 69 h 35"/>
                  <a:gd name="T4" fmla="*/ 390 w 56"/>
                  <a:gd name="T5" fmla="*/ 77 h 35"/>
                  <a:gd name="T6" fmla="*/ 308 w 56"/>
                  <a:gd name="T7" fmla="*/ 153 h 35"/>
                  <a:gd name="T8" fmla="*/ 285 w 56"/>
                  <a:gd name="T9" fmla="*/ 245 h 35"/>
                  <a:gd name="T10" fmla="*/ 277 w 56"/>
                  <a:gd name="T11" fmla="*/ 132 h 35"/>
                  <a:gd name="T12" fmla="*/ 224 w 56"/>
                  <a:gd name="T13" fmla="*/ 100 h 35"/>
                  <a:gd name="T14" fmla="*/ 132 w 56"/>
                  <a:gd name="T15" fmla="*/ 40 h 35"/>
                  <a:gd name="T16" fmla="*/ 0 w 56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5">
                    <a:moveTo>
                      <a:pt x="17" y="5"/>
                    </a:moveTo>
                    <a:cubicBezTo>
                      <a:pt x="20" y="8"/>
                      <a:pt x="31" y="10"/>
                      <a:pt x="35" y="10"/>
                    </a:cubicBezTo>
                    <a:cubicBezTo>
                      <a:pt x="42" y="10"/>
                      <a:pt x="49" y="8"/>
                      <a:pt x="56" y="11"/>
                    </a:cubicBezTo>
                    <a:cubicBezTo>
                      <a:pt x="54" y="16"/>
                      <a:pt x="47" y="17"/>
                      <a:pt x="44" y="22"/>
                    </a:cubicBezTo>
                    <a:cubicBezTo>
                      <a:pt x="42" y="26"/>
                      <a:pt x="44" y="32"/>
                      <a:pt x="41" y="35"/>
                    </a:cubicBezTo>
                    <a:cubicBezTo>
                      <a:pt x="41" y="30"/>
                      <a:pt x="42" y="24"/>
                      <a:pt x="40" y="19"/>
                    </a:cubicBezTo>
                    <a:cubicBezTo>
                      <a:pt x="39" y="14"/>
                      <a:pt x="37" y="15"/>
                      <a:pt x="32" y="14"/>
                    </a:cubicBezTo>
                    <a:cubicBezTo>
                      <a:pt x="27" y="13"/>
                      <a:pt x="24" y="9"/>
                      <a:pt x="19" y="6"/>
                    </a:cubicBezTo>
                    <a:cubicBezTo>
                      <a:pt x="14" y="2"/>
                      <a:pt x="7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6" name="Freeform 126">
                <a:extLst>
                  <a:ext uri="{FF2B5EF4-FFF2-40B4-BE49-F238E27FC236}">
                    <a16:creationId xmlns:a16="http://schemas.microsoft.com/office/drawing/2014/main" id="{171B518C-C514-4B78-8DC0-EB74634D4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930"/>
                <a:ext cx="65" cy="185"/>
              </a:xfrm>
              <a:custGeom>
                <a:avLst/>
                <a:gdLst>
                  <a:gd name="T0" fmla="*/ 8 w 34"/>
                  <a:gd name="T1" fmla="*/ 21 h 97"/>
                  <a:gd name="T2" fmla="*/ 63 w 34"/>
                  <a:gd name="T3" fmla="*/ 175 h 97"/>
                  <a:gd name="T4" fmla="*/ 132 w 34"/>
                  <a:gd name="T5" fmla="*/ 328 h 97"/>
                  <a:gd name="T6" fmla="*/ 184 w 34"/>
                  <a:gd name="T7" fmla="*/ 673 h 97"/>
                  <a:gd name="T8" fmla="*/ 145 w 34"/>
                  <a:gd name="T9" fmla="*/ 305 h 97"/>
                  <a:gd name="T10" fmla="*/ 92 w 34"/>
                  <a:gd name="T11" fmla="*/ 145 h 97"/>
                  <a:gd name="T12" fmla="*/ 105 w 34"/>
                  <a:gd name="T13" fmla="*/ 69 h 97"/>
                  <a:gd name="T14" fmla="*/ 124 w 34"/>
                  <a:gd name="T15" fmla="*/ 15 h 97"/>
                  <a:gd name="T16" fmla="*/ 29 w 34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97">
                    <a:moveTo>
                      <a:pt x="1" y="3"/>
                    </a:moveTo>
                    <a:cubicBezTo>
                      <a:pt x="0" y="10"/>
                      <a:pt x="7" y="18"/>
                      <a:pt x="9" y="25"/>
                    </a:cubicBezTo>
                    <a:cubicBezTo>
                      <a:pt x="11" y="33"/>
                      <a:pt x="14" y="40"/>
                      <a:pt x="19" y="47"/>
                    </a:cubicBezTo>
                    <a:cubicBezTo>
                      <a:pt x="28" y="63"/>
                      <a:pt x="27" y="80"/>
                      <a:pt x="26" y="97"/>
                    </a:cubicBezTo>
                    <a:cubicBezTo>
                      <a:pt x="34" y="80"/>
                      <a:pt x="28" y="60"/>
                      <a:pt x="21" y="44"/>
                    </a:cubicBezTo>
                    <a:cubicBezTo>
                      <a:pt x="17" y="36"/>
                      <a:pt x="14" y="29"/>
                      <a:pt x="13" y="21"/>
                    </a:cubicBezTo>
                    <a:cubicBezTo>
                      <a:pt x="13" y="17"/>
                      <a:pt x="13" y="14"/>
                      <a:pt x="15" y="10"/>
                    </a:cubicBezTo>
                    <a:cubicBezTo>
                      <a:pt x="16" y="7"/>
                      <a:pt x="18" y="5"/>
                      <a:pt x="18" y="2"/>
                    </a:cubicBezTo>
                    <a:cubicBezTo>
                      <a:pt x="14" y="1"/>
                      <a:pt x="9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7" name="Freeform 127">
                <a:extLst>
                  <a:ext uri="{FF2B5EF4-FFF2-40B4-BE49-F238E27FC236}">
                    <a16:creationId xmlns:a16="http://schemas.microsoft.com/office/drawing/2014/main" id="{A5952768-3E9D-4948-B3FC-DAFDA8D9B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924"/>
                <a:ext cx="67" cy="42"/>
              </a:xfrm>
              <a:custGeom>
                <a:avLst/>
                <a:gdLst>
                  <a:gd name="T0" fmla="*/ 0 w 35"/>
                  <a:gd name="T1" fmla="*/ 145 h 22"/>
                  <a:gd name="T2" fmla="*/ 0 w 35"/>
                  <a:gd name="T3" fmla="*/ 153 h 22"/>
                  <a:gd name="T4" fmla="*/ 124 w 35"/>
                  <a:gd name="T5" fmla="*/ 69 h 22"/>
                  <a:gd name="T6" fmla="*/ 245 w 35"/>
                  <a:gd name="T7" fmla="*/ 76 h 22"/>
                  <a:gd name="T8" fmla="*/ 132 w 35"/>
                  <a:gd name="T9" fmla="*/ 40 h 22"/>
                  <a:gd name="T10" fmla="*/ 56 w 35"/>
                  <a:gd name="T11" fmla="*/ 0 h 22"/>
                  <a:gd name="T12" fmla="*/ 36 w 35"/>
                  <a:gd name="T13" fmla="*/ 99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2">
                    <a:moveTo>
                      <a:pt x="0" y="21"/>
                    </a:moveTo>
                    <a:cubicBezTo>
                      <a:pt x="1" y="22"/>
                      <a:pt x="0" y="22"/>
                      <a:pt x="0" y="22"/>
                    </a:cubicBezTo>
                    <a:cubicBezTo>
                      <a:pt x="5" y="17"/>
                      <a:pt x="9" y="9"/>
                      <a:pt x="18" y="10"/>
                    </a:cubicBezTo>
                    <a:cubicBezTo>
                      <a:pt x="20" y="10"/>
                      <a:pt x="35" y="17"/>
                      <a:pt x="35" y="11"/>
                    </a:cubicBezTo>
                    <a:cubicBezTo>
                      <a:pt x="35" y="8"/>
                      <a:pt x="21" y="6"/>
                      <a:pt x="19" y="6"/>
                    </a:cubicBezTo>
                    <a:cubicBezTo>
                      <a:pt x="15" y="4"/>
                      <a:pt x="12" y="0"/>
                      <a:pt x="8" y="0"/>
                    </a:cubicBezTo>
                    <a:cubicBezTo>
                      <a:pt x="8" y="5"/>
                      <a:pt x="10" y="10"/>
                      <a:pt x="5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8" name="Freeform 128">
                <a:extLst>
                  <a:ext uri="{FF2B5EF4-FFF2-40B4-BE49-F238E27FC236}">
                    <a16:creationId xmlns:a16="http://schemas.microsoft.com/office/drawing/2014/main" id="{015956F8-6355-40BB-B89D-EB478A049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1436"/>
                <a:ext cx="73" cy="48"/>
              </a:xfrm>
              <a:custGeom>
                <a:avLst/>
                <a:gdLst>
                  <a:gd name="T0" fmla="*/ 0 w 38"/>
                  <a:gd name="T1" fmla="*/ 156 h 25"/>
                  <a:gd name="T2" fmla="*/ 129 w 38"/>
                  <a:gd name="T3" fmla="*/ 92 h 25"/>
                  <a:gd name="T4" fmla="*/ 225 w 38"/>
                  <a:gd name="T5" fmla="*/ 0 h 25"/>
                  <a:gd name="T6" fmla="*/ 225 w 38"/>
                  <a:gd name="T7" fmla="*/ 100 h 25"/>
                  <a:gd name="T8" fmla="*/ 269 w 38"/>
                  <a:gd name="T9" fmla="*/ 177 h 25"/>
                  <a:gd name="T10" fmla="*/ 140 w 38"/>
                  <a:gd name="T11" fmla="*/ 11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5">
                    <a:moveTo>
                      <a:pt x="0" y="22"/>
                    </a:moveTo>
                    <a:cubicBezTo>
                      <a:pt x="4" y="23"/>
                      <a:pt x="15" y="16"/>
                      <a:pt x="18" y="13"/>
                    </a:cubicBezTo>
                    <a:cubicBezTo>
                      <a:pt x="24" y="10"/>
                      <a:pt x="29" y="5"/>
                      <a:pt x="32" y="0"/>
                    </a:cubicBezTo>
                    <a:cubicBezTo>
                      <a:pt x="33" y="4"/>
                      <a:pt x="32" y="9"/>
                      <a:pt x="32" y="14"/>
                    </a:cubicBezTo>
                    <a:cubicBezTo>
                      <a:pt x="33" y="18"/>
                      <a:pt x="38" y="21"/>
                      <a:pt x="38" y="25"/>
                    </a:cubicBezTo>
                    <a:cubicBezTo>
                      <a:pt x="30" y="22"/>
                      <a:pt x="29" y="7"/>
                      <a:pt x="20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69" name="Freeform 129">
                <a:extLst>
                  <a:ext uri="{FF2B5EF4-FFF2-40B4-BE49-F238E27FC236}">
                    <a16:creationId xmlns:a16="http://schemas.microsoft.com/office/drawing/2014/main" id="{6D3BF678-51A4-440E-A40C-7CF81BE28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848"/>
                <a:ext cx="72" cy="76"/>
              </a:xfrm>
              <a:custGeom>
                <a:avLst/>
                <a:gdLst>
                  <a:gd name="T0" fmla="*/ 0 w 38"/>
                  <a:gd name="T1" fmla="*/ 0 h 40"/>
                  <a:gd name="T2" fmla="*/ 89 w 38"/>
                  <a:gd name="T3" fmla="*/ 15 h 40"/>
                  <a:gd name="T4" fmla="*/ 220 w 38"/>
                  <a:gd name="T5" fmla="*/ 48 h 40"/>
                  <a:gd name="T6" fmla="*/ 205 w 38"/>
                  <a:gd name="T7" fmla="*/ 274 h 40"/>
                  <a:gd name="T8" fmla="*/ 169 w 38"/>
                  <a:gd name="T9" fmla="*/ 76 h 40"/>
                  <a:gd name="T10" fmla="*/ 53 w 38"/>
                  <a:gd name="T11" fmla="*/ 2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0">
                    <a:moveTo>
                      <a:pt x="0" y="0"/>
                    </a:moveTo>
                    <a:cubicBezTo>
                      <a:pt x="5" y="0"/>
                      <a:pt x="9" y="1"/>
                      <a:pt x="13" y="2"/>
                    </a:cubicBezTo>
                    <a:cubicBezTo>
                      <a:pt x="19" y="3"/>
                      <a:pt x="28" y="2"/>
                      <a:pt x="32" y="7"/>
                    </a:cubicBezTo>
                    <a:cubicBezTo>
                      <a:pt x="38" y="13"/>
                      <a:pt x="33" y="33"/>
                      <a:pt x="30" y="40"/>
                    </a:cubicBezTo>
                    <a:cubicBezTo>
                      <a:pt x="29" y="31"/>
                      <a:pt x="31" y="18"/>
                      <a:pt x="25" y="11"/>
                    </a:cubicBezTo>
                    <a:cubicBezTo>
                      <a:pt x="21" y="5"/>
                      <a:pt x="12" y="7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0" name="Freeform 130">
                <a:extLst>
                  <a:ext uri="{FF2B5EF4-FFF2-40B4-BE49-F238E27FC236}">
                    <a16:creationId xmlns:a16="http://schemas.microsoft.com/office/drawing/2014/main" id="{9C516563-F68C-480B-AE50-EEE3F05F4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2110"/>
                <a:ext cx="38" cy="38"/>
              </a:xfrm>
              <a:custGeom>
                <a:avLst/>
                <a:gdLst>
                  <a:gd name="T0" fmla="*/ 0 w 20"/>
                  <a:gd name="T1" fmla="*/ 124 h 20"/>
                  <a:gd name="T2" fmla="*/ 61 w 20"/>
                  <a:gd name="T3" fmla="*/ 84 h 20"/>
                  <a:gd name="T4" fmla="*/ 108 w 20"/>
                  <a:gd name="T5" fmla="*/ 0 h 20"/>
                  <a:gd name="T6" fmla="*/ 36 w 20"/>
                  <a:gd name="T7" fmla="*/ 10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18"/>
                    </a:moveTo>
                    <a:cubicBezTo>
                      <a:pt x="3" y="15"/>
                      <a:pt x="7" y="15"/>
                      <a:pt x="9" y="12"/>
                    </a:cubicBezTo>
                    <a:cubicBezTo>
                      <a:pt x="13" y="8"/>
                      <a:pt x="14" y="4"/>
                      <a:pt x="16" y="0"/>
                    </a:cubicBezTo>
                    <a:cubicBezTo>
                      <a:pt x="20" y="7"/>
                      <a:pt x="14" y="20"/>
                      <a:pt x="5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1" name="Freeform 131">
                <a:extLst>
                  <a:ext uri="{FF2B5EF4-FFF2-40B4-BE49-F238E27FC236}">
                    <a16:creationId xmlns:a16="http://schemas.microsoft.com/office/drawing/2014/main" id="{F0DC5E74-D5CC-465F-8F56-F80F3BE30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1918"/>
                <a:ext cx="173" cy="150"/>
              </a:xfrm>
              <a:custGeom>
                <a:avLst/>
                <a:gdLst>
                  <a:gd name="T0" fmla="*/ 48 w 90"/>
                  <a:gd name="T1" fmla="*/ 48 h 78"/>
                  <a:gd name="T2" fmla="*/ 0 w 90"/>
                  <a:gd name="T3" fmla="*/ 177 h 78"/>
                  <a:gd name="T4" fmla="*/ 63 w 90"/>
                  <a:gd name="T5" fmla="*/ 333 h 78"/>
                  <a:gd name="T6" fmla="*/ 156 w 90"/>
                  <a:gd name="T7" fmla="*/ 400 h 78"/>
                  <a:gd name="T8" fmla="*/ 284 w 90"/>
                  <a:gd name="T9" fmla="*/ 462 h 78"/>
                  <a:gd name="T10" fmla="*/ 500 w 90"/>
                  <a:gd name="T11" fmla="*/ 525 h 78"/>
                  <a:gd name="T12" fmla="*/ 525 w 90"/>
                  <a:gd name="T13" fmla="*/ 137 h 78"/>
                  <a:gd name="T14" fmla="*/ 433 w 90"/>
                  <a:gd name="T15" fmla="*/ 85 h 78"/>
                  <a:gd name="T16" fmla="*/ 308 w 90"/>
                  <a:gd name="T17" fmla="*/ 44 h 78"/>
                  <a:gd name="T18" fmla="*/ 100 w 90"/>
                  <a:gd name="T19" fmla="*/ 23 h 78"/>
                  <a:gd name="T20" fmla="*/ 63 w 90"/>
                  <a:gd name="T21" fmla="*/ 37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8">
                    <a:moveTo>
                      <a:pt x="7" y="7"/>
                    </a:moveTo>
                    <a:cubicBezTo>
                      <a:pt x="2" y="11"/>
                      <a:pt x="1" y="19"/>
                      <a:pt x="0" y="25"/>
                    </a:cubicBezTo>
                    <a:cubicBezTo>
                      <a:pt x="0" y="34"/>
                      <a:pt x="2" y="42"/>
                      <a:pt x="9" y="47"/>
                    </a:cubicBezTo>
                    <a:cubicBezTo>
                      <a:pt x="14" y="49"/>
                      <a:pt x="18" y="53"/>
                      <a:pt x="22" y="56"/>
                    </a:cubicBezTo>
                    <a:cubicBezTo>
                      <a:pt x="28" y="59"/>
                      <a:pt x="34" y="61"/>
                      <a:pt x="40" y="65"/>
                    </a:cubicBezTo>
                    <a:cubicBezTo>
                      <a:pt x="48" y="70"/>
                      <a:pt x="60" y="78"/>
                      <a:pt x="70" y="74"/>
                    </a:cubicBezTo>
                    <a:cubicBezTo>
                      <a:pt x="90" y="65"/>
                      <a:pt x="90" y="32"/>
                      <a:pt x="74" y="19"/>
                    </a:cubicBezTo>
                    <a:cubicBezTo>
                      <a:pt x="70" y="16"/>
                      <a:pt x="66" y="14"/>
                      <a:pt x="61" y="12"/>
                    </a:cubicBezTo>
                    <a:cubicBezTo>
                      <a:pt x="55" y="10"/>
                      <a:pt x="49" y="8"/>
                      <a:pt x="43" y="6"/>
                    </a:cubicBezTo>
                    <a:cubicBezTo>
                      <a:pt x="34" y="4"/>
                      <a:pt x="23" y="0"/>
                      <a:pt x="14" y="3"/>
                    </a:cubicBezTo>
                    <a:cubicBezTo>
                      <a:pt x="12" y="3"/>
                      <a:pt x="11" y="4"/>
                      <a:pt x="9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2" name="Freeform 132">
                <a:extLst>
                  <a:ext uri="{FF2B5EF4-FFF2-40B4-BE49-F238E27FC236}">
                    <a16:creationId xmlns:a16="http://schemas.microsoft.com/office/drawing/2014/main" id="{DF445710-E1F6-4FDC-AF12-9F04BD071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1852"/>
                <a:ext cx="247" cy="105"/>
              </a:xfrm>
              <a:custGeom>
                <a:avLst/>
                <a:gdLst>
                  <a:gd name="T0" fmla="*/ 0 w 129"/>
                  <a:gd name="T1" fmla="*/ 176 h 55"/>
                  <a:gd name="T2" fmla="*/ 168 w 129"/>
                  <a:gd name="T3" fmla="*/ 76 h 55"/>
                  <a:gd name="T4" fmla="*/ 316 w 129"/>
                  <a:gd name="T5" fmla="*/ 29 h 55"/>
                  <a:gd name="T6" fmla="*/ 674 w 129"/>
                  <a:gd name="T7" fmla="*/ 29 h 55"/>
                  <a:gd name="T8" fmla="*/ 865 w 129"/>
                  <a:gd name="T9" fmla="*/ 168 h 55"/>
                  <a:gd name="T10" fmla="*/ 890 w 129"/>
                  <a:gd name="T11" fmla="*/ 269 h 55"/>
                  <a:gd name="T12" fmla="*/ 906 w 129"/>
                  <a:gd name="T13" fmla="*/ 382 h 55"/>
                  <a:gd name="T14" fmla="*/ 858 w 129"/>
                  <a:gd name="T15" fmla="*/ 342 h 55"/>
                  <a:gd name="T16" fmla="*/ 793 w 129"/>
                  <a:gd name="T17" fmla="*/ 305 h 55"/>
                  <a:gd name="T18" fmla="*/ 661 w 129"/>
                  <a:gd name="T19" fmla="*/ 252 h 55"/>
                  <a:gd name="T20" fmla="*/ 366 w 129"/>
                  <a:gd name="T21" fmla="*/ 160 h 55"/>
                  <a:gd name="T22" fmla="*/ 63 w 129"/>
                  <a:gd name="T23" fmla="*/ 160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9" h="55">
                    <a:moveTo>
                      <a:pt x="0" y="25"/>
                    </a:moveTo>
                    <a:cubicBezTo>
                      <a:pt x="6" y="18"/>
                      <a:pt x="16" y="15"/>
                      <a:pt x="24" y="11"/>
                    </a:cubicBezTo>
                    <a:cubicBezTo>
                      <a:pt x="31" y="8"/>
                      <a:pt x="38" y="5"/>
                      <a:pt x="45" y="4"/>
                    </a:cubicBezTo>
                    <a:cubicBezTo>
                      <a:pt x="62" y="0"/>
                      <a:pt x="79" y="0"/>
                      <a:pt x="96" y="4"/>
                    </a:cubicBezTo>
                    <a:cubicBezTo>
                      <a:pt x="105" y="7"/>
                      <a:pt x="118" y="16"/>
                      <a:pt x="123" y="24"/>
                    </a:cubicBezTo>
                    <a:cubicBezTo>
                      <a:pt x="126" y="28"/>
                      <a:pt x="126" y="35"/>
                      <a:pt x="127" y="39"/>
                    </a:cubicBezTo>
                    <a:cubicBezTo>
                      <a:pt x="128" y="44"/>
                      <a:pt x="127" y="50"/>
                      <a:pt x="129" y="55"/>
                    </a:cubicBezTo>
                    <a:cubicBezTo>
                      <a:pt x="126" y="55"/>
                      <a:pt x="124" y="51"/>
                      <a:pt x="122" y="49"/>
                    </a:cubicBezTo>
                    <a:cubicBezTo>
                      <a:pt x="119" y="48"/>
                      <a:pt x="116" y="46"/>
                      <a:pt x="113" y="44"/>
                    </a:cubicBezTo>
                    <a:cubicBezTo>
                      <a:pt x="107" y="41"/>
                      <a:pt x="100" y="39"/>
                      <a:pt x="94" y="36"/>
                    </a:cubicBezTo>
                    <a:cubicBezTo>
                      <a:pt x="81" y="31"/>
                      <a:pt x="66" y="25"/>
                      <a:pt x="52" y="23"/>
                    </a:cubicBezTo>
                    <a:cubicBezTo>
                      <a:pt x="38" y="22"/>
                      <a:pt x="22" y="17"/>
                      <a:pt x="9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3" name="Freeform 133">
                <a:extLst>
                  <a:ext uri="{FF2B5EF4-FFF2-40B4-BE49-F238E27FC236}">
                    <a16:creationId xmlns:a16="http://schemas.microsoft.com/office/drawing/2014/main" id="{60E272A8-426E-4BC2-BF5C-63E908FB7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4" y="1882"/>
                <a:ext cx="178" cy="56"/>
              </a:xfrm>
              <a:custGeom>
                <a:avLst/>
                <a:gdLst>
                  <a:gd name="T0" fmla="*/ 0 w 93"/>
                  <a:gd name="T1" fmla="*/ 8 h 29"/>
                  <a:gd name="T2" fmla="*/ 322 w 93"/>
                  <a:gd name="T3" fmla="*/ 56 h 29"/>
                  <a:gd name="T4" fmla="*/ 653 w 93"/>
                  <a:gd name="T5" fmla="*/ 209 h 29"/>
                  <a:gd name="T6" fmla="*/ 421 w 93"/>
                  <a:gd name="T7" fmla="*/ 44 h 29"/>
                  <a:gd name="T8" fmla="*/ 84 w 93"/>
                  <a:gd name="T9" fmla="*/ 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29">
                    <a:moveTo>
                      <a:pt x="0" y="1"/>
                    </a:moveTo>
                    <a:cubicBezTo>
                      <a:pt x="16" y="1"/>
                      <a:pt x="31" y="6"/>
                      <a:pt x="46" y="8"/>
                    </a:cubicBezTo>
                    <a:cubicBezTo>
                      <a:pt x="63" y="11"/>
                      <a:pt x="82" y="15"/>
                      <a:pt x="93" y="29"/>
                    </a:cubicBezTo>
                    <a:cubicBezTo>
                      <a:pt x="89" y="11"/>
                      <a:pt x="75" y="11"/>
                      <a:pt x="60" y="6"/>
                    </a:cubicBezTo>
                    <a:cubicBezTo>
                      <a:pt x="44" y="0"/>
                      <a:pt x="30" y="0"/>
                      <a:pt x="12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4" name="Freeform 134">
                <a:extLst>
                  <a:ext uri="{FF2B5EF4-FFF2-40B4-BE49-F238E27FC236}">
                    <a16:creationId xmlns:a16="http://schemas.microsoft.com/office/drawing/2014/main" id="{C536D716-308B-4239-BCDF-00E264739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066"/>
                <a:ext cx="113" cy="82"/>
              </a:xfrm>
              <a:custGeom>
                <a:avLst/>
                <a:gdLst>
                  <a:gd name="T0" fmla="*/ 0 w 59"/>
                  <a:gd name="T1" fmla="*/ 0 h 43"/>
                  <a:gd name="T2" fmla="*/ 63 w 59"/>
                  <a:gd name="T3" fmla="*/ 137 h 43"/>
                  <a:gd name="T4" fmla="*/ 147 w 59"/>
                  <a:gd name="T5" fmla="*/ 252 h 43"/>
                  <a:gd name="T6" fmla="*/ 414 w 59"/>
                  <a:gd name="T7" fmla="*/ 277 h 43"/>
                  <a:gd name="T8" fmla="*/ 232 w 59"/>
                  <a:gd name="T9" fmla="*/ 200 h 43"/>
                  <a:gd name="T10" fmla="*/ 276 w 59"/>
                  <a:gd name="T11" fmla="*/ 84 h 43"/>
                  <a:gd name="T12" fmla="*/ 69 w 59"/>
                  <a:gd name="T13" fmla="*/ 8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3">
                    <a:moveTo>
                      <a:pt x="0" y="0"/>
                    </a:moveTo>
                    <a:cubicBezTo>
                      <a:pt x="2" y="7"/>
                      <a:pt x="6" y="13"/>
                      <a:pt x="9" y="20"/>
                    </a:cubicBezTo>
                    <a:cubicBezTo>
                      <a:pt x="12" y="26"/>
                      <a:pt x="15" y="33"/>
                      <a:pt x="21" y="36"/>
                    </a:cubicBezTo>
                    <a:cubicBezTo>
                      <a:pt x="31" y="43"/>
                      <a:pt x="47" y="40"/>
                      <a:pt x="59" y="40"/>
                    </a:cubicBezTo>
                    <a:cubicBezTo>
                      <a:pt x="51" y="40"/>
                      <a:pt x="38" y="37"/>
                      <a:pt x="33" y="29"/>
                    </a:cubicBezTo>
                    <a:cubicBezTo>
                      <a:pt x="29" y="23"/>
                      <a:pt x="32" y="15"/>
                      <a:pt x="39" y="12"/>
                    </a:cubicBezTo>
                    <a:cubicBezTo>
                      <a:pt x="39" y="6"/>
                      <a:pt x="15" y="2"/>
                      <a:pt x="10" y="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5" name="Freeform 135">
                <a:extLst>
                  <a:ext uri="{FF2B5EF4-FFF2-40B4-BE49-F238E27FC236}">
                    <a16:creationId xmlns:a16="http://schemas.microsoft.com/office/drawing/2014/main" id="{6106F1DE-851F-4E85-B51F-433B35CD1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2104"/>
                <a:ext cx="95" cy="65"/>
              </a:xfrm>
              <a:custGeom>
                <a:avLst/>
                <a:gdLst>
                  <a:gd name="T0" fmla="*/ 21 w 50"/>
                  <a:gd name="T1" fmla="*/ 0 h 34"/>
                  <a:gd name="T2" fmla="*/ 84 w 50"/>
                  <a:gd name="T3" fmla="*/ 224 h 34"/>
                  <a:gd name="T4" fmla="*/ 213 w 50"/>
                  <a:gd name="T5" fmla="*/ 224 h 34"/>
                  <a:gd name="T6" fmla="*/ 344 w 50"/>
                  <a:gd name="T7" fmla="*/ 237 h 34"/>
                  <a:gd name="T8" fmla="*/ 177 w 50"/>
                  <a:gd name="T9" fmla="*/ 145 h 34"/>
                  <a:gd name="T10" fmla="*/ 48 w 50"/>
                  <a:gd name="T11" fmla="*/ 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3" y="0"/>
                    </a:moveTo>
                    <a:cubicBezTo>
                      <a:pt x="5" y="10"/>
                      <a:pt x="0" y="28"/>
                      <a:pt x="12" y="32"/>
                    </a:cubicBezTo>
                    <a:cubicBezTo>
                      <a:pt x="18" y="34"/>
                      <a:pt x="25" y="32"/>
                      <a:pt x="31" y="32"/>
                    </a:cubicBezTo>
                    <a:cubicBezTo>
                      <a:pt x="38" y="33"/>
                      <a:pt x="43" y="34"/>
                      <a:pt x="50" y="34"/>
                    </a:cubicBezTo>
                    <a:cubicBezTo>
                      <a:pt x="42" y="33"/>
                      <a:pt x="33" y="25"/>
                      <a:pt x="26" y="21"/>
                    </a:cubicBezTo>
                    <a:cubicBezTo>
                      <a:pt x="20" y="16"/>
                      <a:pt x="11" y="11"/>
                      <a:pt x="7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6" name="Freeform 136">
                <a:extLst>
                  <a:ext uri="{FF2B5EF4-FFF2-40B4-BE49-F238E27FC236}">
                    <a16:creationId xmlns:a16="http://schemas.microsoft.com/office/drawing/2014/main" id="{8F078D35-D1F8-431D-83F6-C6C359A0C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043"/>
                <a:ext cx="155" cy="97"/>
              </a:xfrm>
              <a:custGeom>
                <a:avLst/>
                <a:gdLst>
                  <a:gd name="T0" fmla="*/ 8 w 81"/>
                  <a:gd name="T1" fmla="*/ 245 h 51"/>
                  <a:gd name="T2" fmla="*/ 197 w 81"/>
                  <a:gd name="T3" fmla="*/ 276 h 51"/>
                  <a:gd name="T4" fmla="*/ 413 w 81"/>
                  <a:gd name="T5" fmla="*/ 268 h 51"/>
                  <a:gd name="T6" fmla="*/ 530 w 81"/>
                  <a:gd name="T7" fmla="*/ 160 h 51"/>
                  <a:gd name="T8" fmla="*/ 568 w 81"/>
                  <a:gd name="T9" fmla="*/ 0 h 51"/>
                  <a:gd name="T10" fmla="*/ 538 w 81"/>
                  <a:gd name="T11" fmla="*/ 236 h 51"/>
                  <a:gd name="T12" fmla="*/ 429 w 81"/>
                  <a:gd name="T13" fmla="*/ 344 h 51"/>
                  <a:gd name="T14" fmla="*/ 253 w 81"/>
                  <a:gd name="T15" fmla="*/ 314 h 51"/>
                  <a:gd name="T16" fmla="*/ 0 w 81"/>
                  <a:gd name="T17" fmla="*/ 268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51">
                    <a:moveTo>
                      <a:pt x="1" y="36"/>
                    </a:moveTo>
                    <a:cubicBezTo>
                      <a:pt x="9" y="35"/>
                      <a:pt x="19" y="39"/>
                      <a:pt x="28" y="40"/>
                    </a:cubicBezTo>
                    <a:cubicBezTo>
                      <a:pt x="39" y="41"/>
                      <a:pt x="48" y="41"/>
                      <a:pt x="59" y="39"/>
                    </a:cubicBezTo>
                    <a:cubicBezTo>
                      <a:pt x="69" y="37"/>
                      <a:pt x="73" y="33"/>
                      <a:pt x="76" y="23"/>
                    </a:cubicBezTo>
                    <a:cubicBezTo>
                      <a:pt x="78" y="15"/>
                      <a:pt x="76" y="7"/>
                      <a:pt x="81" y="0"/>
                    </a:cubicBezTo>
                    <a:cubicBezTo>
                      <a:pt x="75" y="10"/>
                      <a:pt x="78" y="23"/>
                      <a:pt x="77" y="34"/>
                    </a:cubicBezTo>
                    <a:cubicBezTo>
                      <a:pt x="77" y="47"/>
                      <a:pt x="73" y="49"/>
                      <a:pt x="61" y="50"/>
                    </a:cubicBezTo>
                    <a:cubicBezTo>
                      <a:pt x="52" y="51"/>
                      <a:pt x="45" y="49"/>
                      <a:pt x="36" y="46"/>
                    </a:cubicBezTo>
                    <a:cubicBezTo>
                      <a:pt x="29" y="44"/>
                      <a:pt x="6" y="34"/>
                      <a:pt x="0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7" name="Freeform 137">
                <a:extLst>
                  <a:ext uri="{FF2B5EF4-FFF2-40B4-BE49-F238E27FC236}">
                    <a16:creationId xmlns:a16="http://schemas.microsoft.com/office/drawing/2014/main" id="{88897711-0306-4417-8C58-DA2F5FD2C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8" y="2008"/>
                <a:ext cx="42" cy="138"/>
              </a:xfrm>
              <a:custGeom>
                <a:avLst/>
                <a:gdLst>
                  <a:gd name="T0" fmla="*/ 153 w 22"/>
                  <a:gd name="T1" fmla="*/ 8 h 72"/>
                  <a:gd name="T2" fmla="*/ 61 w 22"/>
                  <a:gd name="T3" fmla="*/ 253 h 72"/>
                  <a:gd name="T4" fmla="*/ 40 w 22"/>
                  <a:gd name="T5" fmla="*/ 381 h 72"/>
                  <a:gd name="T6" fmla="*/ 40 w 22"/>
                  <a:gd name="T7" fmla="*/ 508 h 72"/>
                  <a:gd name="T8" fmla="*/ 21 w 22"/>
                  <a:gd name="T9" fmla="*/ 224 h 72"/>
                  <a:gd name="T10" fmla="*/ 145 w 22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2">
                    <a:moveTo>
                      <a:pt x="22" y="1"/>
                    </a:moveTo>
                    <a:cubicBezTo>
                      <a:pt x="18" y="13"/>
                      <a:pt x="12" y="25"/>
                      <a:pt x="9" y="36"/>
                    </a:cubicBezTo>
                    <a:cubicBezTo>
                      <a:pt x="7" y="42"/>
                      <a:pt x="6" y="48"/>
                      <a:pt x="6" y="54"/>
                    </a:cubicBezTo>
                    <a:cubicBezTo>
                      <a:pt x="6" y="59"/>
                      <a:pt x="9" y="68"/>
                      <a:pt x="6" y="72"/>
                    </a:cubicBezTo>
                    <a:cubicBezTo>
                      <a:pt x="5" y="58"/>
                      <a:pt x="0" y="47"/>
                      <a:pt x="3" y="32"/>
                    </a:cubicBezTo>
                    <a:cubicBezTo>
                      <a:pt x="4" y="23"/>
                      <a:pt x="13" y="7"/>
                      <a:pt x="21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8" name="Freeform 138">
                <a:extLst>
                  <a:ext uri="{FF2B5EF4-FFF2-40B4-BE49-F238E27FC236}">
                    <a16:creationId xmlns:a16="http://schemas.microsoft.com/office/drawing/2014/main" id="{AC5E4F6E-F0D7-46D8-94C2-82C54A288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1863"/>
                <a:ext cx="104" cy="128"/>
              </a:xfrm>
              <a:custGeom>
                <a:avLst/>
                <a:gdLst>
                  <a:gd name="T0" fmla="*/ 0 w 54"/>
                  <a:gd name="T1" fmla="*/ 0 h 67"/>
                  <a:gd name="T2" fmla="*/ 64 w 54"/>
                  <a:gd name="T3" fmla="*/ 193 h 67"/>
                  <a:gd name="T4" fmla="*/ 48 w 54"/>
                  <a:gd name="T5" fmla="*/ 300 h 67"/>
                  <a:gd name="T6" fmla="*/ 37 w 54"/>
                  <a:gd name="T7" fmla="*/ 413 h 67"/>
                  <a:gd name="T8" fmla="*/ 85 w 54"/>
                  <a:gd name="T9" fmla="*/ 390 h 67"/>
                  <a:gd name="T10" fmla="*/ 137 w 54"/>
                  <a:gd name="T11" fmla="*/ 266 h 67"/>
                  <a:gd name="T12" fmla="*/ 248 w 54"/>
                  <a:gd name="T13" fmla="*/ 237 h 67"/>
                  <a:gd name="T14" fmla="*/ 385 w 54"/>
                  <a:gd name="T15" fmla="*/ 224 h 67"/>
                  <a:gd name="T16" fmla="*/ 285 w 54"/>
                  <a:gd name="T17" fmla="*/ 139 h 67"/>
                  <a:gd name="T18" fmla="*/ 137 w 54"/>
                  <a:gd name="T19" fmla="*/ 29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67">
                    <a:moveTo>
                      <a:pt x="0" y="0"/>
                    </a:moveTo>
                    <a:cubicBezTo>
                      <a:pt x="9" y="4"/>
                      <a:pt x="10" y="19"/>
                      <a:pt x="9" y="28"/>
                    </a:cubicBezTo>
                    <a:cubicBezTo>
                      <a:pt x="8" y="34"/>
                      <a:pt x="6" y="37"/>
                      <a:pt x="7" y="43"/>
                    </a:cubicBezTo>
                    <a:cubicBezTo>
                      <a:pt x="7" y="48"/>
                      <a:pt x="4" y="54"/>
                      <a:pt x="5" y="59"/>
                    </a:cubicBezTo>
                    <a:cubicBezTo>
                      <a:pt x="6" y="67"/>
                      <a:pt x="10" y="61"/>
                      <a:pt x="12" y="56"/>
                    </a:cubicBezTo>
                    <a:cubicBezTo>
                      <a:pt x="14" y="50"/>
                      <a:pt x="15" y="44"/>
                      <a:pt x="19" y="38"/>
                    </a:cubicBezTo>
                    <a:cubicBezTo>
                      <a:pt x="23" y="32"/>
                      <a:pt x="28" y="34"/>
                      <a:pt x="35" y="34"/>
                    </a:cubicBezTo>
                    <a:cubicBezTo>
                      <a:pt x="41" y="34"/>
                      <a:pt x="48" y="32"/>
                      <a:pt x="54" y="32"/>
                    </a:cubicBezTo>
                    <a:cubicBezTo>
                      <a:pt x="53" y="27"/>
                      <a:pt x="44" y="23"/>
                      <a:pt x="40" y="20"/>
                    </a:cubicBezTo>
                    <a:cubicBezTo>
                      <a:pt x="33" y="15"/>
                      <a:pt x="24" y="11"/>
                      <a:pt x="19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79" name="Freeform 139">
                <a:extLst>
                  <a:ext uri="{FF2B5EF4-FFF2-40B4-BE49-F238E27FC236}">
                    <a16:creationId xmlns:a16="http://schemas.microsoft.com/office/drawing/2014/main" id="{FE4E7E3B-F7A9-4665-9B3C-38C072FA5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016"/>
                <a:ext cx="67" cy="143"/>
              </a:xfrm>
              <a:custGeom>
                <a:avLst/>
                <a:gdLst>
                  <a:gd name="T0" fmla="*/ 100 w 35"/>
                  <a:gd name="T1" fmla="*/ 0 h 75"/>
                  <a:gd name="T2" fmla="*/ 161 w 35"/>
                  <a:gd name="T3" fmla="*/ 328 h 75"/>
                  <a:gd name="T4" fmla="*/ 0 w 35"/>
                  <a:gd name="T5" fmla="*/ 505 h 75"/>
                  <a:gd name="T6" fmla="*/ 124 w 35"/>
                  <a:gd name="T7" fmla="*/ 444 h 75"/>
                  <a:gd name="T8" fmla="*/ 209 w 35"/>
                  <a:gd name="T9" fmla="*/ 334 h 75"/>
                  <a:gd name="T10" fmla="*/ 224 w 35"/>
                  <a:gd name="T11" fmla="*/ 92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5">
                    <a:moveTo>
                      <a:pt x="14" y="0"/>
                    </a:moveTo>
                    <a:cubicBezTo>
                      <a:pt x="26" y="12"/>
                      <a:pt x="27" y="38"/>
                      <a:pt x="23" y="47"/>
                    </a:cubicBezTo>
                    <a:cubicBezTo>
                      <a:pt x="17" y="59"/>
                      <a:pt x="9" y="64"/>
                      <a:pt x="0" y="73"/>
                    </a:cubicBezTo>
                    <a:cubicBezTo>
                      <a:pt x="3" y="75"/>
                      <a:pt x="15" y="67"/>
                      <a:pt x="18" y="64"/>
                    </a:cubicBezTo>
                    <a:cubicBezTo>
                      <a:pt x="23" y="60"/>
                      <a:pt x="27" y="54"/>
                      <a:pt x="30" y="48"/>
                    </a:cubicBezTo>
                    <a:cubicBezTo>
                      <a:pt x="35" y="37"/>
                      <a:pt x="33" y="24"/>
                      <a:pt x="32" y="1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0" name="Freeform 140">
                <a:extLst>
                  <a:ext uri="{FF2B5EF4-FFF2-40B4-BE49-F238E27FC236}">
                    <a16:creationId xmlns:a16="http://schemas.microsoft.com/office/drawing/2014/main" id="{6609221B-A98A-42FE-94CE-E0178D4B4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953"/>
                <a:ext cx="90" cy="38"/>
              </a:xfrm>
              <a:custGeom>
                <a:avLst/>
                <a:gdLst>
                  <a:gd name="T0" fmla="*/ 184 w 47"/>
                  <a:gd name="T1" fmla="*/ 21 h 20"/>
                  <a:gd name="T2" fmla="*/ 0 w 47"/>
                  <a:gd name="T3" fmla="*/ 91 h 20"/>
                  <a:gd name="T4" fmla="*/ 224 w 47"/>
                  <a:gd name="T5" fmla="*/ 137 h 20"/>
                  <a:gd name="T6" fmla="*/ 329 w 47"/>
                  <a:gd name="T7" fmla="*/ 36 h 20"/>
                  <a:gd name="T8" fmla="*/ 209 w 47"/>
                  <a:gd name="T9" fmla="*/ 2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0">
                    <a:moveTo>
                      <a:pt x="26" y="3"/>
                    </a:moveTo>
                    <a:cubicBezTo>
                      <a:pt x="18" y="5"/>
                      <a:pt x="8" y="8"/>
                      <a:pt x="0" y="13"/>
                    </a:cubicBezTo>
                    <a:cubicBezTo>
                      <a:pt x="11" y="13"/>
                      <a:pt x="22" y="14"/>
                      <a:pt x="32" y="20"/>
                    </a:cubicBezTo>
                    <a:cubicBezTo>
                      <a:pt x="21" y="13"/>
                      <a:pt x="42" y="5"/>
                      <a:pt x="47" y="5"/>
                    </a:cubicBezTo>
                    <a:cubicBezTo>
                      <a:pt x="44" y="0"/>
                      <a:pt x="36" y="3"/>
                      <a:pt x="30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1" name="Freeform 141">
                <a:extLst>
                  <a:ext uri="{FF2B5EF4-FFF2-40B4-BE49-F238E27FC236}">
                    <a16:creationId xmlns:a16="http://schemas.microsoft.com/office/drawing/2014/main" id="{AD2E7BF9-EA51-4554-87D8-6A67A2978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1959"/>
                <a:ext cx="50" cy="23"/>
              </a:xfrm>
              <a:custGeom>
                <a:avLst/>
                <a:gdLst>
                  <a:gd name="T0" fmla="*/ 115 w 26"/>
                  <a:gd name="T1" fmla="*/ 15 h 12"/>
                  <a:gd name="T2" fmla="*/ 0 w 26"/>
                  <a:gd name="T3" fmla="*/ 69 h 12"/>
                  <a:gd name="T4" fmla="*/ 148 w 26"/>
                  <a:gd name="T5" fmla="*/ 84 h 12"/>
                  <a:gd name="T6" fmla="*/ 185 w 26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16" y="2"/>
                    </a:moveTo>
                    <a:cubicBezTo>
                      <a:pt x="11" y="4"/>
                      <a:pt x="5" y="6"/>
                      <a:pt x="0" y="10"/>
                    </a:cubicBezTo>
                    <a:cubicBezTo>
                      <a:pt x="7" y="10"/>
                      <a:pt x="14" y="12"/>
                      <a:pt x="21" y="12"/>
                    </a:cubicBezTo>
                    <a:cubicBezTo>
                      <a:pt x="11" y="10"/>
                      <a:pt x="24" y="1"/>
                      <a:pt x="26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2" name="Freeform 142">
                <a:extLst>
                  <a:ext uri="{FF2B5EF4-FFF2-40B4-BE49-F238E27FC236}">
                    <a16:creationId xmlns:a16="http://schemas.microsoft.com/office/drawing/2014/main" id="{91F64C6A-8E02-4203-9355-0E27F23E8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131"/>
                <a:ext cx="82" cy="40"/>
              </a:xfrm>
              <a:custGeom>
                <a:avLst/>
                <a:gdLst>
                  <a:gd name="T0" fmla="*/ 36 w 43"/>
                  <a:gd name="T1" fmla="*/ 76 h 21"/>
                  <a:gd name="T2" fmla="*/ 76 w 43"/>
                  <a:gd name="T3" fmla="*/ 29 h 21"/>
                  <a:gd name="T4" fmla="*/ 145 w 43"/>
                  <a:gd name="T5" fmla="*/ 40 h 21"/>
                  <a:gd name="T6" fmla="*/ 297 w 43"/>
                  <a:gd name="T7" fmla="*/ 131 h 21"/>
                  <a:gd name="T8" fmla="*/ 229 w 43"/>
                  <a:gd name="T9" fmla="*/ 131 h 21"/>
                  <a:gd name="T10" fmla="*/ 153 w 43"/>
                  <a:gd name="T11" fmla="*/ 131 h 21"/>
                  <a:gd name="T12" fmla="*/ 0 w 43"/>
                  <a:gd name="T13" fmla="*/ 7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1">
                    <a:moveTo>
                      <a:pt x="5" y="11"/>
                    </a:moveTo>
                    <a:cubicBezTo>
                      <a:pt x="12" y="12"/>
                      <a:pt x="9" y="7"/>
                      <a:pt x="11" y="4"/>
                    </a:cubicBezTo>
                    <a:cubicBezTo>
                      <a:pt x="14" y="0"/>
                      <a:pt x="18" y="4"/>
                      <a:pt x="21" y="6"/>
                    </a:cubicBezTo>
                    <a:cubicBezTo>
                      <a:pt x="28" y="11"/>
                      <a:pt x="37" y="13"/>
                      <a:pt x="43" y="19"/>
                    </a:cubicBezTo>
                    <a:cubicBezTo>
                      <a:pt x="40" y="21"/>
                      <a:pt x="36" y="18"/>
                      <a:pt x="33" y="19"/>
                    </a:cubicBezTo>
                    <a:cubicBezTo>
                      <a:pt x="29" y="19"/>
                      <a:pt x="26" y="20"/>
                      <a:pt x="22" y="19"/>
                    </a:cubicBezTo>
                    <a:cubicBezTo>
                      <a:pt x="14" y="19"/>
                      <a:pt x="7" y="15"/>
                      <a:pt x="0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3" name="Freeform 143">
                <a:extLst>
                  <a:ext uri="{FF2B5EF4-FFF2-40B4-BE49-F238E27FC236}">
                    <a16:creationId xmlns:a16="http://schemas.microsoft.com/office/drawing/2014/main" id="{78EFC2AB-3C16-4B6D-8737-B1C85C4D9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2045"/>
                <a:ext cx="305" cy="113"/>
              </a:xfrm>
              <a:custGeom>
                <a:avLst/>
                <a:gdLst>
                  <a:gd name="T0" fmla="*/ 0 w 159"/>
                  <a:gd name="T1" fmla="*/ 63 h 59"/>
                  <a:gd name="T2" fmla="*/ 113 w 159"/>
                  <a:gd name="T3" fmla="*/ 8 h 59"/>
                  <a:gd name="T4" fmla="*/ 240 w 159"/>
                  <a:gd name="T5" fmla="*/ 15 h 59"/>
                  <a:gd name="T6" fmla="*/ 501 w 159"/>
                  <a:gd name="T7" fmla="*/ 77 h 59"/>
                  <a:gd name="T8" fmla="*/ 813 w 159"/>
                  <a:gd name="T9" fmla="*/ 121 h 59"/>
                  <a:gd name="T10" fmla="*/ 1107 w 159"/>
                  <a:gd name="T11" fmla="*/ 169 h 59"/>
                  <a:gd name="T12" fmla="*/ 946 w 159"/>
                  <a:gd name="T13" fmla="*/ 253 h 59"/>
                  <a:gd name="T14" fmla="*/ 898 w 159"/>
                  <a:gd name="T15" fmla="*/ 414 h 59"/>
                  <a:gd name="T16" fmla="*/ 846 w 159"/>
                  <a:gd name="T17" fmla="*/ 352 h 59"/>
                  <a:gd name="T18" fmla="*/ 785 w 159"/>
                  <a:gd name="T19" fmla="*/ 276 h 59"/>
                  <a:gd name="T20" fmla="*/ 608 w 159"/>
                  <a:gd name="T21" fmla="*/ 169 h 59"/>
                  <a:gd name="T22" fmla="*/ 409 w 159"/>
                  <a:gd name="T23" fmla="*/ 121 h 59"/>
                  <a:gd name="T24" fmla="*/ 213 w 159"/>
                  <a:gd name="T25" fmla="*/ 63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9" h="59">
                    <a:moveTo>
                      <a:pt x="0" y="9"/>
                    </a:moveTo>
                    <a:cubicBezTo>
                      <a:pt x="6" y="7"/>
                      <a:pt x="10" y="3"/>
                      <a:pt x="16" y="1"/>
                    </a:cubicBezTo>
                    <a:cubicBezTo>
                      <a:pt x="22" y="0"/>
                      <a:pt x="28" y="1"/>
                      <a:pt x="34" y="2"/>
                    </a:cubicBezTo>
                    <a:cubicBezTo>
                      <a:pt x="46" y="4"/>
                      <a:pt x="59" y="8"/>
                      <a:pt x="71" y="11"/>
                    </a:cubicBezTo>
                    <a:cubicBezTo>
                      <a:pt x="85" y="14"/>
                      <a:pt x="100" y="16"/>
                      <a:pt x="115" y="17"/>
                    </a:cubicBezTo>
                    <a:cubicBezTo>
                      <a:pt x="122" y="18"/>
                      <a:pt x="156" y="16"/>
                      <a:pt x="157" y="24"/>
                    </a:cubicBezTo>
                    <a:cubicBezTo>
                      <a:pt x="159" y="30"/>
                      <a:pt x="139" y="33"/>
                      <a:pt x="134" y="36"/>
                    </a:cubicBezTo>
                    <a:cubicBezTo>
                      <a:pt x="126" y="42"/>
                      <a:pt x="129" y="51"/>
                      <a:pt x="127" y="59"/>
                    </a:cubicBezTo>
                    <a:cubicBezTo>
                      <a:pt x="124" y="58"/>
                      <a:pt x="122" y="53"/>
                      <a:pt x="120" y="50"/>
                    </a:cubicBezTo>
                    <a:cubicBezTo>
                      <a:pt x="118" y="46"/>
                      <a:pt x="115" y="43"/>
                      <a:pt x="111" y="39"/>
                    </a:cubicBezTo>
                    <a:cubicBezTo>
                      <a:pt x="105" y="32"/>
                      <a:pt x="96" y="27"/>
                      <a:pt x="86" y="24"/>
                    </a:cubicBezTo>
                    <a:cubicBezTo>
                      <a:pt x="77" y="22"/>
                      <a:pt x="67" y="20"/>
                      <a:pt x="58" y="17"/>
                    </a:cubicBezTo>
                    <a:cubicBezTo>
                      <a:pt x="49" y="15"/>
                      <a:pt x="38" y="9"/>
                      <a:pt x="30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4" name="Freeform 144">
                <a:extLst>
                  <a:ext uri="{FF2B5EF4-FFF2-40B4-BE49-F238E27FC236}">
                    <a16:creationId xmlns:a16="http://schemas.microsoft.com/office/drawing/2014/main" id="{CDBA3465-9BA5-4B33-ABB0-D441F3822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087"/>
                <a:ext cx="50" cy="29"/>
              </a:xfrm>
              <a:custGeom>
                <a:avLst/>
                <a:gdLst>
                  <a:gd name="T0" fmla="*/ 0 w 26"/>
                  <a:gd name="T1" fmla="*/ 0 h 15"/>
                  <a:gd name="T2" fmla="*/ 77 w 26"/>
                  <a:gd name="T3" fmla="*/ 52 h 15"/>
                  <a:gd name="T4" fmla="*/ 129 w 26"/>
                  <a:gd name="T5" fmla="*/ 108 h 15"/>
                  <a:gd name="T6" fmla="*/ 185 w 26"/>
                  <a:gd name="T7" fmla="*/ 37 h 15"/>
                  <a:gd name="T8" fmla="*/ 85 w 26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0" y="0"/>
                    </a:moveTo>
                    <a:cubicBezTo>
                      <a:pt x="4" y="2"/>
                      <a:pt x="8" y="4"/>
                      <a:pt x="11" y="7"/>
                    </a:cubicBezTo>
                    <a:cubicBezTo>
                      <a:pt x="14" y="9"/>
                      <a:pt x="14" y="13"/>
                      <a:pt x="18" y="15"/>
                    </a:cubicBezTo>
                    <a:cubicBezTo>
                      <a:pt x="21" y="10"/>
                      <a:pt x="19" y="6"/>
                      <a:pt x="26" y="5"/>
                    </a:cubicBezTo>
                    <a:cubicBezTo>
                      <a:pt x="21" y="5"/>
                      <a:pt x="17" y="2"/>
                      <a:pt x="12" y="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5" name="Freeform 145">
                <a:extLst>
                  <a:ext uri="{FF2B5EF4-FFF2-40B4-BE49-F238E27FC236}">
                    <a16:creationId xmlns:a16="http://schemas.microsoft.com/office/drawing/2014/main" id="{7ABCACE1-FA1F-40B6-A550-42176A347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039"/>
                <a:ext cx="65" cy="34"/>
              </a:xfrm>
              <a:custGeom>
                <a:avLst/>
                <a:gdLst>
                  <a:gd name="T0" fmla="*/ 0 w 34"/>
                  <a:gd name="T1" fmla="*/ 121 h 18"/>
                  <a:gd name="T2" fmla="*/ 140 w 34"/>
                  <a:gd name="T3" fmla="*/ 121 h 18"/>
                  <a:gd name="T4" fmla="*/ 237 w 34"/>
                  <a:gd name="T5" fmla="*/ 0 h 18"/>
                  <a:gd name="T6" fmla="*/ 21 w 34"/>
                  <a:gd name="T7" fmla="*/ 1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cubicBezTo>
                      <a:pt x="5" y="16"/>
                      <a:pt x="14" y="16"/>
                      <a:pt x="20" y="18"/>
                    </a:cubicBezTo>
                    <a:cubicBezTo>
                      <a:pt x="19" y="8"/>
                      <a:pt x="28" y="4"/>
                      <a:pt x="34" y="0"/>
                    </a:cubicBezTo>
                    <a:cubicBezTo>
                      <a:pt x="21" y="5"/>
                      <a:pt x="13" y="9"/>
                      <a:pt x="3" y="1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6" name="Freeform 146">
                <a:extLst>
                  <a:ext uri="{FF2B5EF4-FFF2-40B4-BE49-F238E27FC236}">
                    <a16:creationId xmlns:a16="http://schemas.microsoft.com/office/drawing/2014/main" id="{90BEDC24-CD67-4EC1-A306-EED0E4F5E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073"/>
                <a:ext cx="31" cy="48"/>
              </a:xfrm>
              <a:custGeom>
                <a:avLst/>
                <a:gdLst>
                  <a:gd name="T0" fmla="*/ 37 w 16"/>
                  <a:gd name="T1" fmla="*/ 0 h 25"/>
                  <a:gd name="T2" fmla="*/ 116 w 16"/>
                  <a:gd name="T3" fmla="*/ 177 h 25"/>
                  <a:gd name="T4" fmla="*/ 0 w 16"/>
                  <a:gd name="T5" fmla="*/ 140 h 25"/>
                  <a:gd name="T6" fmla="*/ 31 w 16"/>
                  <a:gd name="T7" fmla="*/ 23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5" y="0"/>
                    </a:moveTo>
                    <a:cubicBezTo>
                      <a:pt x="9" y="7"/>
                      <a:pt x="16" y="16"/>
                      <a:pt x="16" y="25"/>
                    </a:cubicBezTo>
                    <a:cubicBezTo>
                      <a:pt x="11" y="24"/>
                      <a:pt x="6" y="19"/>
                      <a:pt x="0" y="20"/>
                    </a:cubicBezTo>
                    <a:cubicBezTo>
                      <a:pt x="7" y="17"/>
                      <a:pt x="4" y="9"/>
                      <a:pt x="4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7" name="Freeform 147">
                <a:extLst>
                  <a:ext uri="{FF2B5EF4-FFF2-40B4-BE49-F238E27FC236}">
                    <a16:creationId xmlns:a16="http://schemas.microsoft.com/office/drawing/2014/main" id="{A37366D0-0152-460C-92CF-02CCDE10C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1228"/>
                <a:ext cx="105" cy="115"/>
              </a:xfrm>
              <a:custGeom>
                <a:avLst/>
                <a:gdLst>
                  <a:gd name="T0" fmla="*/ 145 w 55"/>
                  <a:gd name="T1" fmla="*/ 0 h 60"/>
                  <a:gd name="T2" fmla="*/ 0 w 55"/>
                  <a:gd name="T3" fmla="*/ 213 h 60"/>
                  <a:gd name="T4" fmla="*/ 48 w 55"/>
                  <a:gd name="T5" fmla="*/ 337 h 60"/>
                  <a:gd name="T6" fmla="*/ 61 w 55"/>
                  <a:gd name="T7" fmla="*/ 401 h 60"/>
                  <a:gd name="T8" fmla="*/ 132 w 55"/>
                  <a:gd name="T9" fmla="*/ 416 h 60"/>
                  <a:gd name="T10" fmla="*/ 113 w 55"/>
                  <a:gd name="T11" fmla="*/ 268 h 60"/>
                  <a:gd name="T12" fmla="*/ 176 w 55"/>
                  <a:gd name="T13" fmla="*/ 155 h 60"/>
                  <a:gd name="T14" fmla="*/ 284 w 55"/>
                  <a:gd name="T15" fmla="*/ 169 h 60"/>
                  <a:gd name="T16" fmla="*/ 305 w 55"/>
                  <a:gd name="T17" fmla="*/ 240 h 60"/>
                  <a:gd name="T18" fmla="*/ 328 w 55"/>
                  <a:gd name="T19" fmla="*/ 297 h 60"/>
                  <a:gd name="T20" fmla="*/ 376 w 55"/>
                  <a:gd name="T21" fmla="*/ 128 h 60"/>
                  <a:gd name="T22" fmla="*/ 300 w 55"/>
                  <a:gd name="T23" fmla="*/ 0 h 60"/>
                  <a:gd name="T24" fmla="*/ 160 w 55"/>
                  <a:gd name="T25" fmla="*/ 15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60">
                    <a:moveTo>
                      <a:pt x="21" y="0"/>
                    </a:moveTo>
                    <a:cubicBezTo>
                      <a:pt x="13" y="6"/>
                      <a:pt x="0" y="19"/>
                      <a:pt x="0" y="30"/>
                    </a:cubicBezTo>
                    <a:cubicBezTo>
                      <a:pt x="0" y="36"/>
                      <a:pt x="5" y="42"/>
                      <a:pt x="7" y="48"/>
                    </a:cubicBezTo>
                    <a:cubicBezTo>
                      <a:pt x="8" y="50"/>
                      <a:pt x="7" y="56"/>
                      <a:pt x="9" y="57"/>
                    </a:cubicBezTo>
                    <a:cubicBezTo>
                      <a:pt x="12" y="60"/>
                      <a:pt x="16" y="58"/>
                      <a:pt x="19" y="59"/>
                    </a:cubicBezTo>
                    <a:cubicBezTo>
                      <a:pt x="20" y="52"/>
                      <a:pt x="15" y="45"/>
                      <a:pt x="16" y="38"/>
                    </a:cubicBezTo>
                    <a:cubicBezTo>
                      <a:pt x="17" y="32"/>
                      <a:pt x="20" y="26"/>
                      <a:pt x="25" y="22"/>
                    </a:cubicBezTo>
                    <a:cubicBezTo>
                      <a:pt x="30" y="18"/>
                      <a:pt x="36" y="18"/>
                      <a:pt x="41" y="24"/>
                    </a:cubicBezTo>
                    <a:cubicBezTo>
                      <a:pt x="43" y="28"/>
                      <a:pt x="42" y="30"/>
                      <a:pt x="44" y="34"/>
                    </a:cubicBezTo>
                    <a:cubicBezTo>
                      <a:pt x="45" y="37"/>
                      <a:pt x="47" y="39"/>
                      <a:pt x="47" y="42"/>
                    </a:cubicBezTo>
                    <a:cubicBezTo>
                      <a:pt x="54" y="39"/>
                      <a:pt x="55" y="25"/>
                      <a:pt x="54" y="18"/>
                    </a:cubicBezTo>
                    <a:cubicBezTo>
                      <a:pt x="53" y="12"/>
                      <a:pt x="47" y="5"/>
                      <a:pt x="43" y="0"/>
                    </a:cubicBezTo>
                    <a:cubicBezTo>
                      <a:pt x="39" y="5"/>
                      <a:pt x="29" y="5"/>
                      <a:pt x="23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8" name="Freeform 148">
                <a:extLst>
                  <a:ext uri="{FF2B5EF4-FFF2-40B4-BE49-F238E27FC236}">
                    <a16:creationId xmlns:a16="http://schemas.microsoft.com/office/drawing/2014/main" id="{1BB6F346-DD09-43D7-83FD-265E4615C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811"/>
                <a:ext cx="145" cy="195"/>
              </a:xfrm>
              <a:custGeom>
                <a:avLst/>
                <a:gdLst>
                  <a:gd name="T0" fmla="*/ 237 w 76"/>
                  <a:gd name="T1" fmla="*/ 153 h 102"/>
                  <a:gd name="T2" fmla="*/ 189 w 76"/>
                  <a:gd name="T3" fmla="*/ 445 h 102"/>
                  <a:gd name="T4" fmla="*/ 76 w 76"/>
                  <a:gd name="T5" fmla="*/ 545 h 102"/>
                  <a:gd name="T6" fmla="*/ 15 w 76"/>
                  <a:gd name="T7" fmla="*/ 574 h 102"/>
                  <a:gd name="T8" fmla="*/ 36 w 76"/>
                  <a:gd name="T9" fmla="*/ 642 h 102"/>
                  <a:gd name="T10" fmla="*/ 265 w 76"/>
                  <a:gd name="T11" fmla="*/ 705 h 102"/>
                  <a:gd name="T12" fmla="*/ 404 w 76"/>
                  <a:gd name="T13" fmla="*/ 677 h 102"/>
                  <a:gd name="T14" fmla="*/ 506 w 76"/>
                  <a:gd name="T15" fmla="*/ 629 h 102"/>
                  <a:gd name="T16" fmla="*/ 429 w 76"/>
                  <a:gd name="T17" fmla="*/ 505 h 102"/>
                  <a:gd name="T18" fmla="*/ 422 w 76"/>
                  <a:gd name="T19" fmla="*/ 336 h 102"/>
                  <a:gd name="T20" fmla="*/ 437 w 76"/>
                  <a:gd name="T21" fmla="*/ 124 h 102"/>
                  <a:gd name="T22" fmla="*/ 473 w 76"/>
                  <a:gd name="T23" fmla="*/ 36 h 102"/>
                  <a:gd name="T24" fmla="*/ 361 w 76"/>
                  <a:gd name="T25" fmla="*/ 15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02">
                    <a:moveTo>
                      <a:pt x="34" y="22"/>
                    </a:moveTo>
                    <a:cubicBezTo>
                      <a:pt x="44" y="28"/>
                      <a:pt x="32" y="57"/>
                      <a:pt x="27" y="64"/>
                    </a:cubicBezTo>
                    <a:cubicBezTo>
                      <a:pt x="23" y="70"/>
                      <a:pt x="17" y="75"/>
                      <a:pt x="11" y="78"/>
                    </a:cubicBezTo>
                    <a:cubicBezTo>
                      <a:pt x="8" y="79"/>
                      <a:pt x="3" y="79"/>
                      <a:pt x="2" y="82"/>
                    </a:cubicBezTo>
                    <a:cubicBezTo>
                      <a:pt x="0" y="85"/>
                      <a:pt x="3" y="90"/>
                      <a:pt x="5" y="92"/>
                    </a:cubicBezTo>
                    <a:cubicBezTo>
                      <a:pt x="13" y="101"/>
                      <a:pt x="28" y="102"/>
                      <a:pt x="38" y="101"/>
                    </a:cubicBezTo>
                    <a:cubicBezTo>
                      <a:pt x="45" y="100"/>
                      <a:pt x="51" y="99"/>
                      <a:pt x="58" y="97"/>
                    </a:cubicBezTo>
                    <a:cubicBezTo>
                      <a:pt x="62" y="96"/>
                      <a:pt x="70" y="94"/>
                      <a:pt x="73" y="90"/>
                    </a:cubicBezTo>
                    <a:cubicBezTo>
                      <a:pt x="76" y="85"/>
                      <a:pt x="64" y="77"/>
                      <a:pt x="62" y="72"/>
                    </a:cubicBezTo>
                    <a:cubicBezTo>
                      <a:pt x="60" y="64"/>
                      <a:pt x="61" y="56"/>
                      <a:pt x="61" y="48"/>
                    </a:cubicBezTo>
                    <a:cubicBezTo>
                      <a:pt x="60" y="39"/>
                      <a:pt x="58" y="26"/>
                      <a:pt x="63" y="18"/>
                    </a:cubicBezTo>
                    <a:cubicBezTo>
                      <a:pt x="65" y="14"/>
                      <a:pt x="72" y="10"/>
                      <a:pt x="68" y="5"/>
                    </a:cubicBezTo>
                    <a:cubicBezTo>
                      <a:pt x="65" y="0"/>
                      <a:pt x="57" y="3"/>
                      <a:pt x="52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89" name="Freeform 149">
                <a:extLst>
                  <a:ext uri="{FF2B5EF4-FFF2-40B4-BE49-F238E27FC236}">
                    <a16:creationId xmlns:a16="http://schemas.microsoft.com/office/drawing/2014/main" id="{3FFF9157-C534-4765-BFFE-08FF1A597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1941"/>
                <a:ext cx="509" cy="182"/>
              </a:xfrm>
              <a:custGeom>
                <a:avLst/>
                <a:gdLst>
                  <a:gd name="T0" fmla="*/ 698 w 266"/>
                  <a:gd name="T1" fmla="*/ 92 h 95"/>
                  <a:gd name="T2" fmla="*/ 882 w 266"/>
                  <a:gd name="T3" fmla="*/ 161 h 95"/>
                  <a:gd name="T4" fmla="*/ 1106 w 266"/>
                  <a:gd name="T5" fmla="*/ 107 h 95"/>
                  <a:gd name="T6" fmla="*/ 1290 w 266"/>
                  <a:gd name="T7" fmla="*/ 69 h 95"/>
                  <a:gd name="T8" fmla="*/ 1420 w 266"/>
                  <a:gd name="T9" fmla="*/ 29 h 95"/>
                  <a:gd name="T10" fmla="*/ 1688 w 266"/>
                  <a:gd name="T11" fmla="*/ 36 h 95"/>
                  <a:gd name="T12" fmla="*/ 1864 w 266"/>
                  <a:gd name="T13" fmla="*/ 0 h 95"/>
                  <a:gd name="T14" fmla="*/ 1527 w 266"/>
                  <a:gd name="T15" fmla="*/ 92 h 95"/>
                  <a:gd name="T16" fmla="*/ 1087 w 266"/>
                  <a:gd name="T17" fmla="*/ 176 h 95"/>
                  <a:gd name="T18" fmla="*/ 806 w 266"/>
                  <a:gd name="T19" fmla="*/ 316 h 95"/>
                  <a:gd name="T20" fmla="*/ 538 w 266"/>
                  <a:gd name="T21" fmla="*/ 393 h 95"/>
                  <a:gd name="T22" fmla="*/ 245 w 266"/>
                  <a:gd name="T23" fmla="*/ 469 h 95"/>
                  <a:gd name="T24" fmla="*/ 201 w 266"/>
                  <a:gd name="T25" fmla="*/ 345 h 95"/>
                  <a:gd name="T26" fmla="*/ 105 w 266"/>
                  <a:gd name="T27" fmla="*/ 293 h 95"/>
                  <a:gd name="T28" fmla="*/ 0 w 266"/>
                  <a:gd name="T29" fmla="*/ 113 h 95"/>
                  <a:gd name="T30" fmla="*/ 113 w 266"/>
                  <a:gd name="T31" fmla="*/ 169 h 95"/>
                  <a:gd name="T32" fmla="*/ 216 w 266"/>
                  <a:gd name="T33" fmla="*/ 113 h 95"/>
                  <a:gd name="T34" fmla="*/ 337 w 266"/>
                  <a:gd name="T35" fmla="*/ 107 h 95"/>
                  <a:gd name="T36" fmla="*/ 528 w 266"/>
                  <a:gd name="T37" fmla="*/ 63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66" h="95">
                    <a:moveTo>
                      <a:pt x="100" y="13"/>
                    </a:moveTo>
                    <a:cubicBezTo>
                      <a:pt x="107" y="20"/>
                      <a:pt x="116" y="22"/>
                      <a:pt x="126" y="23"/>
                    </a:cubicBezTo>
                    <a:cubicBezTo>
                      <a:pt x="138" y="23"/>
                      <a:pt x="147" y="19"/>
                      <a:pt x="158" y="15"/>
                    </a:cubicBezTo>
                    <a:cubicBezTo>
                      <a:pt x="167" y="12"/>
                      <a:pt x="175" y="12"/>
                      <a:pt x="184" y="10"/>
                    </a:cubicBezTo>
                    <a:cubicBezTo>
                      <a:pt x="190" y="8"/>
                      <a:pt x="197" y="5"/>
                      <a:pt x="203" y="4"/>
                    </a:cubicBezTo>
                    <a:cubicBezTo>
                      <a:pt x="216" y="2"/>
                      <a:pt x="228" y="7"/>
                      <a:pt x="241" y="5"/>
                    </a:cubicBezTo>
                    <a:cubicBezTo>
                      <a:pt x="249" y="4"/>
                      <a:pt x="258" y="1"/>
                      <a:pt x="266" y="0"/>
                    </a:cubicBezTo>
                    <a:cubicBezTo>
                      <a:pt x="253" y="10"/>
                      <a:pt x="234" y="11"/>
                      <a:pt x="218" y="13"/>
                    </a:cubicBezTo>
                    <a:cubicBezTo>
                      <a:pt x="196" y="15"/>
                      <a:pt x="175" y="17"/>
                      <a:pt x="155" y="25"/>
                    </a:cubicBezTo>
                    <a:cubicBezTo>
                      <a:pt x="141" y="31"/>
                      <a:pt x="128" y="38"/>
                      <a:pt x="115" y="45"/>
                    </a:cubicBezTo>
                    <a:cubicBezTo>
                      <a:pt x="103" y="51"/>
                      <a:pt x="89" y="50"/>
                      <a:pt x="77" y="56"/>
                    </a:cubicBezTo>
                    <a:cubicBezTo>
                      <a:pt x="62" y="64"/>
                      <a:pt x="46" y="95"/>
                      <a:pt x="35" y="67"/>
                    </a:cubicBezTo>
                    <a:cubicBezTo>
                      <a:pt x="33" y="61"/>
                      <a:pt x="33" y="54"/>
                      <a:pt x="29" y="49"/>
                    </a:cubicBezTo>
                    <a:cubicBezTo>
                      <a:pt x="25" y="44"/>
                      <a:pt x="20" y="44"/>
                      <a:pt x="15" y="42"/>
                    </a:cubicBezTo>
                    <a:cubicBezTo>
                      <a:pt x="4" y="37"/>
                      <a:pt x="8" y="24"/>
                      <a:pt x="0" y="16"/>
                    </a:cubicBezTo>
                    <a:cubicBezTo>
                      <a:pt x="4" y="20"/>
                      <a:pt x="11" y="23"/>
                      <a:pt x="16" y="24"/>
                    </a:cubicBezTo>
                    <a:cubicBezTo>
                      <a:pt x="24" y="25"/>
                      <a:pt x="26" y="20"/>
                      <a:pt x="31" y="16"/>
                    </a:cubicBezTo>
                    <a:cubicBezTo>
                      <a:pt x="37" y="12"/>
                      <a:pt x="42" y="14"/>
                      <a:pt x="48" y="15"/>
                    </a:cubicBezTo>
                    <a:cubicBezTo>
                      <a:pt x="56" y="16"/>
                      <a:pt x="67" y="13"/>
                      <a:pt x="75" y="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0" name="Freeform 150">
                <a:extLst>
                  <a:ext uri="{FF2B5EF4-FFF2-40B4-BE49-F238E27FC236}">
                    <a16:creationId xmlns:a16="http://schemas.microsoft.com/office/drawing/2014/main" id="{46D64832-D477-4C80-BED8-21C37CF432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1" y="1901"/>
                <a:ext cx="595" cy="287"/>
              </a:xfrm>
              <a:custGeom>
                <a:avLst/>
                <a:gdLst>
                  <a:gd name="T0" fmla="*/ 63 w 311"/>
                  <a:gd name="T1" fmla="*/ 553 h 150"/>
                  <a:gd name="T2" fmla="*/ 63 w 311"/>
                  <a:gd name="T3" fmla="*/ 553 h 150"/>
                  <a:gd name="T4" fmla="*/ 63 w 311"/>
                  <a:gd name="T5" fmla="*/ 553 h 150"/>
                  <a:gd name="T6" fmla="*/ 63 w 311"/>
                  <a:gd name="T7" fmla="*/ 553 h 150"/>
                  <a:gd name="T8" fmla="*/ 2053 w 311"/>
                  <a:gd name="T9" fmla="*/ 21 h 150"/>
                  <a:gd name="T10" fmla="*/ 1995 w 311"/>
                  <a:gd name="T11" fmla="*/ 201 h 150"/>
                  <a:gd name="T12" fmla="*/ 1779 w 311"/>
                  <a:gd name="T13" fmla="*/ 260 h 150"/>
                  <a:gd name="T14" fmla="*/ 1295 w 311"/>
                  <a:gd name="T15" fmla="*/ 369 h 150"/>
                  <a:gd name="T16" fmla="*/ 834 w 311"/>
                  <a:gd name="T17" fmla="*/ 589 h 150"/>
                  <a:gd name="T18" fmla="*/ 666 w 311"/>
                  <a:gd name="T19" fmla="*/ 765 h 150"/>
                  <a:gd name="T20" fmla="*/ 589 w 311"/>
                  <a:gd name="T21" fmla="*/ 842 h 150"/>
                  <a:gd name="T22" fmla="*/ 520 w 311"/>
                  <a:gd name="T23" fmla="*/ 911 h 150"/>
                  <a:gd name="T24" fmla="*/ 337 w 311"/>
                  <a:gd name="T25" fmla="*/ 982 h 150"/>
                  <a:gd name="T26" fmla="*/ 201 w 311"/>
                  <a:gd name="T27" fmla="*/ 890 h 150"/>
                  <a:gd name="T28" fmla="*/ 147 w 311"/>
                  <a:gd name="T29" fmla="*/ 706 h 150"/>
                  <a:gd name="T30" fmla="*/ 63 w 311"/>
                  <a:gd name="T31" fmla="*/ 553 h 150"/>
                  <a:gd name="T32" fmla="*/ 77 w 311"/>
                  <a:gd name="T33" fmla="*/ 693 h 150"/>
                  <a:gd name="T34" fmla="*/ 63 w 311"/>
                  <a:gd name="T35" fmla="*/ 850 h 150"/>
                  <a:gd name="T36" fmla="*/ 21 w 311"/>
                  <a:gd name="T37" fmla="*/ 1010 h 150"/>
                  <a:gd name="T38" fmla="*/ 0 w 311"/>
                  <a:gd name="T39" fmla="*/ 1050 h 150"/>
                  <a:gd name="T40" fmla="*/ 597 w 311"/>
                  <a:gd name="T41" fmla="*/ 1050 h 150"/>
                  <a:gd name="T42" fmla="*/ 629 w 311"/>
                  <a:gd name="T43" fmla="*/ 974 h 150"/>
                  <a:gd name="T44" fmla="*/ 782 w 311"/>
                  <a:gd name="T45" fmla="*/ 798 h 150"/>
                  <a:gd name="T46" fmla="*/ 1098 w 311"/>
                  <a:gd name="T47" fmla="*/ 497 h 150"/>
                  <a:gd name="T48" fmla="*/ 1969 w 311"/>
                  <a:gd name="T49" fmla="*/ 260 h 150"/>
                  <a:gd name="T50" fmla="*/ 2064 w 311"/>
                  <a:gd name="T51" fmla="*/ 224 h 150"/>
                  <a:gd name="T52" fmla="*/ 2164 w 311"/>
                  <a:gd name="T53" fmla="*/ 189 h 150"/>
                  <a:gd name="T54" fmla="*/ 2053 w 311"/>
                  <a:gd name="T55" fmla="*/ 21 h 15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1" h="150">
                    <a:moveTo>
                      <a:pt x="9" y="79"/>
                    </a:moveTo>
                    <a:cubicBezTo>
                      <a:pt x="9" y="79"/>
                      <a:pt x="9" y="79"/>
                      <a:pt x="9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8"/>
                      <a:pt x="9" y="78"/>
                      <a:pt x="9" y="79"/>
                    </a:cubicBezTo>
                    <a:moveTo>
                      <a:pt x="293" y="3"/>
                    </a:moveTo>
                    <a:cubicBezTo>
                      <a:pt x="294" y="14"/>
                      <a:pt x="297" y="22"/>
                      <a:pt x="285" y="29"/>
                    </a:cubicBezTo>
                    <a:cubicBezTo>
                      <a:pt x="276" y="34"/>
                      <a:pt x="265" y="36"/>
                      <a:pt x="254" y="37"/>
                    </a:cubicBezTo>
                    <a:cubicBezTo>
                      <a:pt x="230" y="41"/>
                      <a:pt x="208" y="45"/>
                      <a:pt x="185" y="53"/>
                    </a:cubicBezTo>
                    <a:cubicBezTo>
                      <a:pt x="162" y="60"/>
                      <a:pt x="138" y="69"/>
                      <a:pt x="119" y="84"/>
                    </a:cubicBezTo>
                    <a:cubicBezTo>
                      <a:pt x="111" y="91"/>
                      <a:pt x="100" y="100"/>
                      <a:pt x="95" y="109"/>
                    </a:cubicBezTo>
                    <a:cubicBezTo>
                      <a:pt x="92" y="114"/>
                      <a:pt x="89" y="116"/>
                      <a:pt x="84" y="120"/>
                    </a:cubicBezTo>
                    <a:cubicBezTo>
                      <a:pt x="80" y="123"/>
                      <a:pt x="78" y="127"/>
                      <a:pt x="74" y="130"/>
                    </a:cubicBezTo>
                    <a:cubicBezTo>
                      <a:pt x="68" y="133"/>
                      <a:pt x="55" y="141"/>
                      <a:pt x="48" y="140"/>
                    </a:cubicBezTo>
                    <a:cubicBezTo>
                      <a:pt x="44" y="139"/>
                      <a:pt x="31" y="130"/>
                      <a:pt x="29" y="127"/>
                    </a:cubicBezTo>
                    <a:cubicBezTo>
                      <a:pt x="23" y="121"/>
                      <a:pt x="23" y="109"/>
                      <a:pt x="21" y="101"/>
                    </a:cubicBezTo>
                    <a:cubicBezTo>
                      <a:pt x="18" y="94"/>
                      <a:pt x="14" y="85"/>
                      <a:pt x="9" y="79"/>
                    </a:cubicBezTo>
                    <a:cubicBezTo>
                      <a:pt x="13" y="85"/>
                      <a:pt x="11" y="92"/>
                      <a:pt x="11" y="99"/>
                    </a:cubicBezTo>
                    <a:cubicBezTo>
                      <a:pt x="12" y="107"/>
                      <a:pt x="11" y="114"/>
                      <a:pt x="9" y="121"/>
                    </a:cubicBezTo>
                    <a:cubicBezTo>
                      <a:pt x="7" y="129"/>
                      <a:pt x="5" y="137"/>
                      <a:pt x="3" y="144"/>
                    </a:cubicBezTo>
                    <a:cubicBezTo>
                      <a:pt x="2" y="146"/>
                      <a:pt x="1" y="148"/>
                      <a:pt x="0" y="150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6" y="146"/>
                      <a:pt x="88" y="143"/>
                      <a:pt x="90" y="139"/>
                    </a:cubicBezTo>
                    <a:cubicBezTo>
                      <a:pt x="96" y="129"/>
                      <a:pt x="104" y="122"/>
                      <a:pt x="112" y="114"/>
                    </a:cubicBezTo>
                    <a:cubicBezTo>
                      <a:pt x="126" y="97"/>
                      <a:pt x="139" y="84"/>
                      <a:pt x="157" y="71"/>
                    </a:cubicBezTo>
                    <a:cubicBezTo>
                      <a:pt x="194" y="44"/>
                      <a:pt x="240" y="51"/>
                      <a:pt x="281" y="37"/>
                    </a:cubicBezTo>
                    <a:cubicBezTo>
                      <a:pt x="286" y="35"/>
                      <a:pt x="290" y="33"/>
                      <a:pt x="295" y="32"/>
                    </a:cubicBezTo>
                    <a:cubicBezTo>
                      <a:pt x="300" y="30"/>
                      <a:pt x="307" y="32"/>
                      <a:pt x="309" y="27"/>
                    </a:cubicBezTo>
                    <a:cubicBezTo>
                      <a:pt x="311" y="20"/>
                      <a:pt x="300" y="0"/>
                      <a:pt x="293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1" name="Freeform 151">
                <a:extLst>
                  <a:ext uri="{FF2B5EF4-FFF2-40B4-BE49-F238E27FC236}">
                    <a16:creationId xmlns:a16="http://schemas.microsoft.com/office/drawing/2014/main" id="{986D3CA3-258D-4056-A97B-BBA0AAEE9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840"/>
                <a:ext cx="69" cy="57"/>
              </a:xfrm>
              <a:custGeom>
                <a:avLst/>
                <a:gdLst>
                  <a:gd name="T0" fmla="*/ 15 w 36"/>
                  <a:gd name="T1" fmla="*/ 29 h 30"/>
                  <a:gd name="T2" fmla="*/ 199 w 36"/>
                  <a:gd name="T3" fmla="*/ 29 h 30"/>
                  <a:gd name="T4" fmla="*/ 217 w 36"/>
                  <a:gd name="T5" fmla="*/ 108 h 30"/>
                  <a:gd name="T6" fmla="*/ 253 w 36"/>
                  <a:gd name="T7" fmla="*/ 205 h 30"/>
                  <a:gd name="T8" fmla="*/ 155 w 36"/>
                  <a:gd name="T9" fmla="*/ 97 h 30"/>
                  <a:gd name="T10" fmla="*/ 36 w 36"/>
                  <a:gd name="T11" fmla="*/ 137 h 30"/>
                  <a:gd name="T12" fmla="*/ 0 w 36"/>
                  <a:gd name="T13" fmla="*/ 4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0">
                    <a:moveTo>
                      <a:pt x="2" y="4"/>
                    </a:moveTo>
                    <a:cubicBezTo>
                      <a:pt x="9" y="5"/>
                      <a:pt x="23" y="0"/>
                      <a:pt x="28" y="4"/>
                    </a:cubicBezTo>
                    <a:cubicBezTo>
                      <a:pt x="30" y="7"/>
                      <a:pt x="30" y="13"/>
                      <a:pt x="31" y="16"/>
                    </a:cubicBezTo>
                    <a:cubicBezTo>
                      <a:pt x="32" y="21"/>
                      <a:pt x="34" y="26"/>
                      <a:pt x="36" y="30"/>
                    </a:cubicBezTo>
                    <a:cubicBezTo>
                      <a:pt x="31" y="26"/>
                      <a:pt x="27" y="17"/>
                      <a:pt x="22" y="14"/>
                    </a:cubicBezTo>
                    <a:cubicBezTo>
                      <a:pt x="16" y="11"/>
                      <a:pt x="8" y="15"/>
                      <a:pt x="5" y="20"/>
                    </a:cubicBezTo>
                    <a:cubicBezTo>
                      <a:pt x="4" y="16"/>
                      <a:pt x="2" y="11"/>
                      <a:pt x="0" y="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2" name="Freeform 152">
                <a:extLst>
                  <a:ext uri="{FF2B5EF4-FFF2-40B4-BE49-F238E27FC236}">
                    <a16:creationId xmlns:a16="http://schemas.microsoft.com/office/drawing/2014/main" id="{0107ADDE-F55E-4713-8C33-5EB8B2549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871"/>
                <a:ext cx="125" cy="113"/>
              </a:xfrm>
              <a:custGeom>
                <a:avLst/>
                <a:gdLst>
                  <a:gd name="T0" fmla="*/ 37 w 65"/>
                  <a:gd name="T1" fmla="*/ 414 h 59"/>
                  <a:gd name="T2" fmla="*/ 185 w 65"/>
                  <a:gd name="T3" fmla="*/ 153 h 59"/>
                  <a:gd name="T4" fmla="*/ 462 w 65"/>
                  <a:gd name="T5" fmla="*/ 15 h 59"/>
                  <a:gd name="T6" fmla="*/ 377 w 65"/>
                  <a:gd name="T7" fmla="*/ 232 h 59"/>
                  <a:gd name="T8" fmla="*/ 233 w 65"/>
                  <a:gd name="T9" fmla="*/ 169 h 59"/>
                  <a:gd name="T10" fmla="*/ 71 w 65"/>
                  <a:gd name="T11" fmla="*/ 32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59"/>
                    </a:moveTo>
                    <a:cubicBezTo>
                      <a:pt x="0" y="55"/>
                      <a:pt x="21" y="27"/>
                      <a:pt x="26" y="22"/>
                    </a:cubicBezTo>
                    <a:cubicBezTo>
                      <a:pt x="33" y="13"/>
                      <a:pt x="55" y="0"/>
                      <a:pt x="65" y="2"/>
                    </a:cubicBezTo>
                    <a:cubicBezTo>
                      <a:pt x="58" y="10"/>
                      <a:pt x="48" y="20"/>
                      <a:pt x="53" y="33"/>
                    </a:cubicBezTo>
                    <a:cubicBezTo>
                      <a:pt x="53" y="22"/>
                      <a:pt x="41" y="18"/>
                      <a:pt x="33" y="24"/>
                    </a:cubicBezTo>
                    <a:cubicBezTo>
                      <a:pt x="26" y="29"/>
                      <a:pt x="14" y="39"/>
                      <a:pt x="10" y="4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3" name="Freeform 153">
                <a:extLst>
                  <a:ext uri="{FF2B5EF4-FFF2-40B4-BE49-F238E27FC236}">
                    <a16:creationId xmlns:a16="http://schemas.microsoft.com/office/drawing/2014/main" id="{22FED522-0389-4FBE-9C6C-FA7E34A84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834"/>
                <a:ext cx="38" cy="144"/>
              </a:xfrm>
              <a:custGeom>
                <a:avLst/>
                <a:gdLst>
                  <a:gd name="T0" fmla="*/ 84 w 20"/>
                  <a:gd name="T1" fmla="*/ 8 h 75"/>
                  <a:gd name="T2" fmla="*/ 55 w 20"/>
                  <a:gd name="T3" fmla="*/ 276 h 75"/>
                  <a:gd name="T4" fmla="*/ 68 w 20"/>
                  <a:gd name="T5" fmla="*/ 417 h 75"/>
                  <a:gd name="T6" fmla="*/ 137 w 20"/>
                  <a:gd name="T7" fmla="*/ 530 h 75"/>
                  <a:gd name="T8" fmla="*/ 15 w 20"/>
                  <a:gd name="T9" fmla="*/ 292 h 75"/>
                  <a:gd name="T10" fmla="*/ 36 w 20"/>
                  <a:gd name="T11" fmla="*/ 121 h 75"/>
                  <a:gd name="T12" fmla="*/ 84 w 20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75">
                    <a:moveTo>
                      <a:pt x="12" y="1"/>
                    </a:moveTo>
                    <a:cubicBezTo>
                      <a:pt x="4" y="7"/>
                      <a:pt x="8" y="31"/>
                      <a:pt x="8" y="39"/>
                    </a:cubicBezTo>
                    <a:cubicBezTo>
                      <a:pt x="8" y="46"/>
                      <a:pt x="9" y="53"/>
                      <a:pt x="10" y="59"/>
                    </a:cubicBezTo>
                    <a:cubicBezTo>
                      <a:pt x="12" y="66"/>
                      <a:pt x="19" y="70"/>
                      <a:pt x="20" y="75"/>
                    </a:cubicBezTo>
                    <a:cubicBezTo>
                      <a:pt x="4" y="75"/>
                      <a:pt x="0" y="54"/>
                      <a:pt x="2" y="41"/>
                    </a:cubicBezTo>
                    <a:cubicBezTo>
                      <a:pt x="2" y="33"/>
                      <a:pt x="3" y="25"/>
                      <a:pt x="5" y="17"/>
                    </a:cubicBezTo>
                    <a:cubicBezTo>
                      <a:pt x="6" y="12"/>
                      <a:pt x="7" y="4"/>
                      <a:pt x="12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4" name="Freeform 154">
                <a:extLst>
                  <a:ext uri="{FF2B5EF4-FFF2-40B4-BE49-F238E27FC236}">
                    <a16:creationId xmlns:a16="http://schemas.microsoft.com/office/drawing/2014/main" id="{3971D9B5-69FF-4AD2-86D6-68E0BA515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911"/>
                <a:ext cx="107" cy="74"/>
              </a:xfrm>
              <a:custGeom>
                <a:avLst/>
                <a:gdLst>
                  <a:gd name="T0" fmla="*/ 0 w 56"/>
                  <a:gd name="T1" fmla="*/ 260 h 39"/>
                  <a:gd name="T2" fmla="*/ 48 w 56"/>
                  <a:gd name="T3" fmla="*/ 266 h 39"/>
                  <a:gd name="T4" fmla="*/ 117 w 56"/>
                  <a:gd name="T5" fmla="*/ 245 h 39"/>
                  <a:gd name="T6" fmla="*/ 252 w 56"/>
                  <a:gd name="T7" fmla="*/ 213 h 39"/>
                  <a:gd name="T8" fmla="*/ 390 w 56"/>
                  <a:gd name="T9" fmla="*/ 0 h 39"/>
                  <a:gd name="T10" fmla="*/ 245 w 56"/>
                  <a:gd name="T11" fmla="*/ 169 h 39"/>
                  <a:gd name="T12" fmla="*/ 145 w 56"/>
                  <a:gd name="T13" fmla="*/ 205 h 39"/>
                  <a:gd name="T14" fmla="*/ 36 w 56"/>
                  <a:gd name="T15" fmla="*/ 228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39">
                    <a:moveTo>
                      <a:pt x="0" y="38"/>
                    </a:moveTo>
                    <a:cubicBezTo>
                      <a:pt x="3" y="37"/>
                      <a:pt x="5" y="39"/>
                      <a:pt x="7" y="39"/>
                    </a:cubicBezTo>
                    <a:cubicBezTo>
                      <a:pt x="11" y="38"/>
                      <a:pt x="14" y="37"/>
                      <a:pt x="17" y="36"/>
                    </a:cubicBezTo>
                    <a:cubicBezTo>
                      <a:pt x="23" y="34"/>
                      <a:pt x="30" y="33"/>
                      <a:pt x="36" y="31"/>
                    </a:cubicBezTo>
                    <a:cubicBezTo>
                      <a:pt x="51" y="25"/>
                      <a:pt x="50" y="12"/>
                      <a:pt x="56" y="0"/>
                    </a:cubicBezTo>
                    <a:cubicBezTo>
                      <a:pt x="54" y="11"/>
                      <a:pt x="44" y="19"/>
                      <a:pt x="35" y="25"/>
                    </a:cubicBezTo>
                    <a:cubicBezTo>
                      <a:pt x="30" y="27"/>
                      <a:pt x="26" y="29"/>
                      <a:pt x="21" y="30"/>
                    </a:cubicBezTo>
                    <a:cubicBezTo>
                      <a:pt x="15" y="30"/>
                      <a:pt x="11" y="32"/>
                      <a:pt x="5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5" name="Freeform 155">
                <a:extLst>
                  <a:ext uri="{FF2B5EF4-FFF2-40B4-BE49-F238E27FC236}">
                    <a16:creationId xmlns:a16="http://schemas.microsoft.com/office/drawing/2014/main" id="{D3BC7231-1ED5-46F3-A0C5-ED4FD6B24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1842"/>
                <a:ext cx="66" cy="159"/>
              </a:xfrm>
              <a:custGeom>
                <a:avLst/>
                <a:gdLst>
                  <a:gd name="T0" fmla="*/ 181 w 35"/>
                  <a:gd name="T1" fmla="*/ 21 h 83"/>
                  <a:gd name="T2" fmla="*/ 189 w 35"/>
                  <a:gd name="T3" fmla="*/ 216 h 83"/>
                  <a:gd name="T4" fmla="*/ 141 w 35"/>
                  <a:gd name="T5" fmla="*/ 414 h 83"/>
                  <a:gd name="T6" fmla="*/ 40 w 35"/>
                  <a:gd name="T7" fmla="*/ 569 h 83"/>
                  <a:gd name="T8" fmla="*/ 141 w 35"/>
                  <a:gd name="T9" fmla="*/ 569 h 83"/>
                  <a:gd name="T10" fmla="*/ 234 w 35"/>
                  <a:gd name="T11" fmla="*/ 536 h 83"/>
                  <a:gd name="T12" fmla="*/ 213 w 35"/>
                  <a:gd name="T13" fmla="*/ 276 h 83"/>
                  <a:gd name="T14" fmla="*/ 228 w 35"/>
                  <a:gd name="T15" fmla="*/ 132 h 83"/>
                  <a:gd name="T16" fmla="*/ 202 w 35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83">
                    <a:moveTo>
                      <a:pt x="27" y="3"/>
                    </a:moveTo>
                    <a:cubicBezTo>
                      <a:pt x="29" y="12"/>
                      <a:pt x="31" y="21"/>
                      <a:pt x="28" y="31"/>
                    </a:cubicBezTo>
                    <a:cubicBezTo>
                      <a:pt x="26" y="41"/>
                      <a:pt x="27" y="50"/>
                      <a:pt x="21" y="59"/>
                    </a:cubicBezTo>
                    <a:cubicBezTo>
                      <a:pt x="17" y="64"/>
                      <a:pt x="0" y="78"/>
                      <a:pt x="6" y="81"/>
                    </a:cubicBezTo>
                    <a:cubicBezTo>
                      <a:pt x="9" y="83"/>
                      <a:pt x="18" y="82"/>
                      <a:pt x="21" y="81"/>
                    </a:cubicBezTo>
                    <a:cubicBezTo>
                      <a:pt x="26" y="80"/>
                      <a:pt x="30" y="77"/>
                      <a:pt x="35" y="76"/>
                    </a:cubicBezTo>
                    <a:cubicBezTo>
                      <a:pt x="22" y="67"/>
                      <a:pt x="30" y="53"/>
                      <a:pt x="32" y="39"/>
                    </a:cubicBezTo>
                    <a:cubicBezTo>
                      <a:pt x="32" y="32"/>
                      <a:pt x="34" y="26"/>
                      <a:pt x="34" y="19"/>
                    </a:cubicBezTo>
                    <a:cubicBezTo>
                      <a:pt x="33" y="13"/>
                      <a:pt x="30" y="6"/>
                      <a:pt x="3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6" name="Freeform 156">
                <a:extLst>
                  <a:ext uri="{FF2B5EF4-FFF2-40B4-BE49-F238E27FC236}">
                    <a16:creationId xmlns:a16="http://schemas.microsoft.com/office/drawing/2014/main" id="{4A51D94E-5E35-4172-918C-770EA8AA5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865"/>
                <a:ext cx="18" cy="75"/>
              </a:xfrm>
              <a:custGeom>
                <a:avLst/>
                <a:gdLst>
                  <a:gd name="T0" fmla="*/ 40 w 9"/>
                  <a:gd name="T1" fmla="*/ 23 h 39"/>
                  <a:gd name="T2" fmla="*/ 56 w 9"/>
                  <a:gd name="T3" fmla="*/ 140 h 39"/>
                  <a:gd name="T4" fmla="*/ 24 w 9"/>
                  <a:gd name="T5" fmla="*/ 277 h 39"/>
                  <a:gd name="T6" fmla="*/ 8 w 9"/>
                  <a:gd name="T7" fmla="*/ 121 h 39"/>
                  <a:gd name="T8" fmla="*/ 40 w 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9">
                    <a:moveTo>
                      <a:pt x="5" y="3"/>
                    </a:moveTo>
                    <a:cubicBezTo>
                      <a:pt x="6" y="9"/>
                      <a:pt x="8" y="14"/>
                      <a:pt x="7" y="20"/>
                    </a:cubicBezTo>
                    <a:cubicBezTo>
                      <a:pt x="7" y="27"/>
                      <a:pt x="4" y="33"/>
                      <a:pt x="3" y="39"/>
                    </a:cubicBezTo>
                    <a:cubicBezTo>
                      <a:pt x="1" y="34"/>
                      <a:pt x="0" y="23"/>
                      <a:pt x="1" y="17"/>
                    </a:cubicBezTo>
                    <a:cubicBezTo>
                      <a:pt x="2" y="12"/>
                      <a:pt x="9" y="5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7" name="Freeform 157">
                <a:extLst>
                  <a:ext uri="{FF2B5EF4-FFF2-40B4-BE49-F238E27FC236}">
                    <a16:creationId xmlns:a16="http://schemas.microsoft.com/office/drawing/2014/main" id="{2DD9250F-04AF-4C2D-A36F-4B1AF077B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769"/>
                <a:ext cx="750" cy="421"/>
              </a:xfrm>
              <a:custGeom>
                <a:avLst/>
                <a:gdLst>
                  <a:gd name="T0" fmla="*/ 2522 w 392"/>
                  <a:gd name="T1" fmla="*/ 1274 h 220"/>
                  <a:gd name="T2" fmla="*/ 2554 w 392"/>
                  <a:gd name="T3" fmla="*/ 938 h 220"/>
                  <a:gd name="T4" fmla="*/ 2738 w 392"/>
                  <a:gd name="T5" fmla="*/ 545 h 220"/>
                  <a:gd name="T6" fmla="*/ 2738 w 392"/>
                  <a:gd name="T7" fmla="*/ 505 h 220"/>
                  <a:gd name="T8" fmla="*/ 2570 w 392"/>
                  <a:gd name="T9" fmla="*/ 813 h 220"/>
                  <a:gd name="T10" fmla="*/ 2124 w 392"/>
                  <a:gd name="T11" fmla="*/ 1206 h 220"/>
                  <a:gd name="T12" fmla="*/ 1379 w 392"/>
                  <a:gd name="T13" fmla="*/ 1037 h 220"/>
                  <a:gd name="T14" fmla="*/ 1420 w 392"/>
                  <a:gd name="T15" fmla="*/ 444 h 220"/>
                  <a:gd name="T16" fmla="*/ 1504 w 392"/>
                  <a:gd name="T17" fmla="*/ 366 h 220"/>
                  <a:gd name="T18" fmla="*/ 1856 w 392"/>
                  <a:gd name="T19" fmla="*/ 400 h 220"/>
                  <a:gd name="T20" fmla="*/ 1534 w 392"/>
                  <a:gd name="T21" fmla="*/ 100 h 220"/>
                  <a:gd name="T22" fmla="*/ 689 w 392"/>
                  <a:gd name="T23" fmla="*/ 147 h 220"/>
                  <a:gd name="T24" fmla="*/ 369 w 392"/>
                  <a:gd name="T25" fmla="*/ 360 h 220"/>
                  <a:gd name="T26" fmla="*/ 453 w 392"/>
                  <a:gd name="T27" fmla="*/ 561 h 220"/>
                  <a:gd name="T28" fmla="*/ 413 w 392"/>
                  <a:gd name="T29" fmla="*/ 750 h 220"/>
                  <a:gd name="T30" fmla="*/ 281 w 392"/>
                  <a:gd name="T31" fmla="*/ 706 h 220"/>
                  <a:gd name="T32" fmla="*/ 224 w 392"/>
                  <a:gd name="T33" fmla="*/ 505 h 220"/>
                  <a:gd name="T34" fmla="*/ 189 w 392"/>
                  <a:gd name="T35" fmla="*/ 521 h 220"/>
                  <a:gd name="T36" fmla="*/ 105 w 392"/>
                  <a:gd name="T37" fmla="*/ 637 h 220"/>
                  <a:gd name="T38" fmla="*/ 0 w 392"/>
                  <a:gd name="T39" fmla="*/ 911 h 220"/>
                  <a:gd name="T40" fmla="*/ 55 w 392"/>
                  <a:gd name="T41" fmla="*/ 989 h 220"/>
                  <a:gd name="T42" fmla="*/ 362 w 392"/>
                  <a:gd name="T43" fmla="*/ 1318 h 220"/>
                  <a:gd name="T44" fmla="*/ 1029 w 392"/>
                  <a:gd name="T45" fmla="*/ 1495 h 220"/>
                  <a:gd name="T46" fmla="*/ 1043 w 392"/>
                  <a:gd name="T47" fmla="*/ 1458 h 220"/>
                  <a:gd name="T48" fmla="*/ 1142 w 392"/>
                  <a:gd name="T49" fmla="*/ 1403 h 220"/>
                  <a:gd name="T50" fmla="*/ 1366 w 392"/>
                  <a:gd name="T51" fmla="*/ 1410 h 220"/>
                  <a:gd name="T52" fmla="*/ 1896 w 392"/>
                  <a:gd name="T53" fmla="*/ 1443 h 220"/>
                  <a:gd name="T54" fmla="*/ 1963 w 392"/>
                  <a:gd name="T55" fmla="*/ 1542 h 220"/>
                  <a:gd name="T56" fmla="*/ 2053 w 392"/>
                  <a:gd name="T57" fmla="*/ 1535 h 220"/>
                  <a:gd name="T58" fmla="*/ 2149 w 392"/>
                  <a:gd name="T59" fmla="*/ 1519 h 220"/>
                  <a:gd name="T60" fmla="*/ 2409 w 392"/>
                  <a:gd name="T61" fmla="*/ 1410 h 220"/>
                  <a:gd name="T62" fmla="*/ 2522 w 392"/>
                  <a:gd name="T63" fmla="*/ 1274 h 2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2" h="220">
                    <a:moveTo>
                      <a:pt x="360" y="182"/>
                    </a:moveTo>
                    <a:cubicBezTo>
                      <a:pt x="365" y="170"/>
                      <a:pt x="359" y="152"/>
                      <a:pt x="365" y="134"/>
                    </a:cubicBezTo>
                    <a:cubicBezTo>
                      <a:pt x="373" y="109"/>
                      <a:pt x="392" y="85"/>
                      <a:pt x="391" y="78"/>
                    </a:cubicBezTo>
                    <a:cubicBezTo>
                      <a:pt x="391" y="76"/>
                      <a:pt x="391" y="74"/>
                      <a:pt x="391" y="72"/>
                    </a:cubicBezTo>
                    <a:cubicBezTo>
                      <a:pt x="385" y="83"/>
                      <a:pt x="373" y="106"/>
                      <a:pt x="367" y="116"/>
                    </a:cubicBezTo>
                    <a:cubicBezTo>
                      <a:pt x="360" y="131"/>
                      <a:pt x="333" y="170"/>
                      <a:pt x="303" y="172"/>
                    </a:cubicBezTo>
                    <a:cubicBezTo>
                      <a:pt x="274" y="174"/>
                      <a:pt x="214" y="166"/>
                      <a:pt x="197" y="148"/>
                    </a:cubicBezTo>
                    <a:cubicBezTo>
                      <a:pt x="179" y="131"/>
                      <a:pt x="185" y="76"/>
                      <a:pt x="203" y="63"/>
                    </a:cubicBezTo>
                    <a:cubicBezTo>
                      <a:pt x="206" y="61"/>
                      <a:pt x="211" y="54"/>
                      <a:pt x="215" y="52"/>
                    </a:cubicBezTo>
                    <a:cubicBezTo>
                      <a:pt x="231" y="43"/>
                      <a:pt x="251" y="41"/>
                      <a:pt x="265" y="57"/>
                    </a:cubicBezTo>
                    <a:cubicBezTo>
                      <a:pt x="257" y="42"/>
                      <a:pt x="246" y="19"/>
                      <a:pt x="219" y="14"/>
                    </a:cubicBezTo>
                    <a:cubicBezTo>
                      <a:pt x="193" y="10"/>
                      <a:pt x="147" y="0"/>
                      <a:pt x="98" y="21"/>
                    </a:cubicBezTo>
                    <a:cubicBezTo>
                      <a:pt x="87" y="27"/>
                      <a:pt x="69" y="38"/>
                      <a:pt x="53" y="51"/>
                    </a:cubicBezTo>
                    <a:cubicBezTo>
                      <a:pt x="63" y="61"/>
                      <a:pt x="65" y="67"/>
                      <a:pt x="65" y="80"/>
                    </a:cubicBezTo>
                    <a:cubicBezTo>
                      <a:pt x="64" y="94"/>
                      <a:pt x="66" y="105"/>
                      <a:pt x="59" y="107"/>
                    </a:cubicBezTo>
                    <a:cubicBezTo>
                      <a:pt x="53" y="109"/>
                      <a:pt x="44" y="110"/>
                      <a:pt x="40" y="101"/>
                    </a:cubicBezTo>
                    <a:cubicBezTo>
                      <a:pt x="37" y="93"/>
                      <a:pt x="32" y="72"/>
                      <a:pt x="32" y="72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2" y="80"/>
                      <a:pt x="18" y="86"/>
                      <a:pt x="15" y="91"/>
                    </a:cubicBezTo>
                    <a:cubicBezTo>
                      <a:pt x="9" y="103"/>
                      <a:pt x="1" y="115"/>
                      <a:pt x="0" y="130"/>
                    </a:cubicBezTo>
                    <a:cubicBezTo>
                      <a:pt x="2" y="133"/>
                      <a:pt x="4" y="138"/>
                      <a:pt x="8" y="141"/>
                    </a:cubicBezTo>
                    <a:cubicBezTo>
                      <a:pt x="21" y="149"/>
                      <a:pt x="46" y="164"/>
                      <a:pt x="52" y="188"/>
                    </a:cubicBezTo>
                    <a:cubicBezTo>
                      <a:pt x="85" y="201"/>
                      <a:pt x="119" y="208"/>
                      <a:pt x="147" y="213"/>
                    </a:cubicBezTo>
                    <a:cubicBezTo>
                      <a:pt x="147" y="211"/>
                      <a:pt x="148" y="210"/>
                      <a:pt x="149" y="208"/>
                    </a:cubicBezTo>
                    <a:cubicBezTo>
                      <a:pt x="152" y="206"/>
                      <a:pt x="156" y="202"/>
                      <a:pt x="163" y="200"/>
                    </a:cubicBezTo>
                    <a:cubicBezTo>
                      <a:pt x="171" y="199"/>
                      <a:pt x="183" y="200"/>
                      <a:pt x="195" y="201"/>
                    </a:cubicBezTo>
                    <a:cubicBezTo>
                      <a:pt x="219" y="202"/>
                      <a:pt x="262" y="204"/>
                      <a:pt x="271" y="206"/>
                    </a:cubicBezTo>
                    <a:cubicBezTo>
                      <a:pt x="280" y="208"/>
                      <a:pt x="286" y="211"/>
                      <a:pt x="280" y="220"/>
                    </a:cubicBezTo>
                    <a:cubicBezTo>
                      <a:pt x="285" y="220"/>
                      <a:pt x="289" y="219"/>
                      <a:pt x="293" y="219"/>
                    </a:cubicBezTo>
                    <a:cubicBezTo>
                      <a:pt x="297" y="219"/>
                      <a:pt x="301" y="218"/>
                      <a:pt x="307" y="217"/>
                    </a:cubicBezTo>
                    <a:cubicBezTo>
                      <a:pt x="312" y="211"/>
                      <a:pt x="327" y="197"/>
                      <a:pt x="344" y="201"/>
                    </a:cubicBezTo>
                    <a:cubicBezTo>
                      <a:pt x="351" y="196"/>
                      <a:pt x="356" y="190"/>
                      <a:pt x="360" y="18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8" name="Freeform 158">
                <a:extLst>
                  <a:ext uri="{FF2B5EF4-FFF2-40B4-BE49-F238E27FC236}">
                    <a16:creationId xmlns:a16="http://schemas.microsoft.com/office/drawing/2014/main" id="{783040E4-A58C-4D1B-A195-C9D7E503B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832"/>
                <a:ext cx="176" cy="241"/>
              </a:xfrm>
              <a:custGeom>
                <a:avLst/>
                <a:gdLst>
                  <a:gd name="T0" fmla="*/ 84 w 92"/>
                  <a:gd name="T1" fmla="*/ 121 h 126"/>
                  <a:gd name="T2" fmla="*/ 505 w 92"/>
                  <a:gd name="T3" fmla="*/ 216 h 126"/>
                  <a:gd name="T4" fmla="*/ 608 w 92"/>
                  <a:gd name="T5" fmla="*/ 629 h 126"/>
                  <a:gd name="T6" fmla="*/ 614 w 92"/>
                  <a:gd name="T7" fmla="*/ 834 h 126"/>
                  <a:gd name="T8" fmla="*/ 490 w 92"/>
                  <a:gd name="T9" fmla="*/ 845 h 126"/>
                  <a:gd name="T10" fmla="*/ 153 w 92"/>
                  <a:gd name="T11" fmla="*/ 681 h 126"/>
                  <a:gd name="T12" fmla="*/ 84 w 92"/>
                  <a:gd name="T13" fmla="*/ 121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126">
                    <a:moveTo>
                      <a:pt x="12" y="17"/>
                    </a:moveTo>
                    <a:cubicBezTo>
                      <a:pt x="26" y="0"/>
                      <a:pt x="58" y="18"/>
                      <a:pt x="72" y="31"/>
                    </a:cubicBezTo>
                    <a:cubicBezTo>
                      <a:pt x="88" y="46"/>
                      <a:pt x="85" y="70"/>
                      <a:pt x="87" y="90"/>
                    </a:cubicBezTo>
                    <a:cubicBezTo>
                      <a:pt x="88" y="98"/>
                      <a:pt x="92" y="111"/>
                      <a:pt x="88" y="119"/>
                    </a:cubicBezTo>
                    <a:cubicBezTo>
                      <a:pt x="85" y="126"/>
                      <a:pt x="77" y="123"/>
                      <a:pt x="70" y="121"/>
                    </a:cubicBezTo>
                    <a:cubicBezTo>
                      <a:pt x="54" y="116"/>
                      <a:pt x="35" y="107"/>
                      <a:pt x="22" y="97"/>
                    </a:cubicBezTo>
                    <a:cubicBezTo>
                      <a:pt x="0" y="80"/>
                      <a:pt x="1" y="40"/>
                      <a:pt x="12" y="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799" name="Freeform 159">
                <a:extLst>
                  <a:ext uri="{FF2B5EF4-FFF2-40B4-BE49-F238E27FC236}">
                    <a16:creationId xmlns:a16="http://schemas.microsoft.com/office/drawing/2014/main" id="{D08A697D-C67F-4F2A-A922-4B93CF5B1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914"/>
                <a:ext cx="146" cy="138"/>
              </a:xfrm>
              <a:custGeom>
                <a:avLst/>
                <a:gdLst>
                  <a:gd name="T0" fmla="*/ 0 w 76"/>
                  <a:gd name="T1" fmla="*/ 316 h 72"/>
                  <a:gd name="T2" fmla="*/ 494 w 76"/>
                  <a:gd name="T3" fmla="*/ 0 h 72"/>
                  <a:gd name="T4" fmla="*/ 538 w 76"/>
                  <a:gd name="T5" fmla="*/ 224 h 72"/>
                  <a:gd name="T6" fmla="*/ 524 w 76"/>
                  <a:gd name="T7" fmla="*/ 268 h 72"/>
                  <a:gd name="T8" fmla="*/ 392 w 76"/>
                  <a:gd name="T9" fmla="*/ 408 h 72"/>
                  <a:gd name="T10" fmla="*/ 277 w 76"/>
                  <a:gd name="T11" fmla="*/ 508 h 72"/>
                  <a:gd name="T12" fmla="*/ 0 w 76"/>
                  <a:gd name="T13" fmla="*/ 316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2">
                    <a:moveTo>
                      <a:pt x="0" y="45"/>
                    </a:moveTo>
                    <a:cubicBezTo>
                      <a:pt x="16" y="44"/>
                      <a:pt x="65" y="14"/>
                      <a:pt x="70" y="0"/>
                    </a:cubicBezTo>
                    <a:cubicBezTo>
                      <a:pt x="72" y="7"/>
                      <a:pt x="76" y="24"/>
                      <a:pt x="76" y="32"/>
                    </a:cubicBezTo>
                    <a:cubicBezTo>
                      <a:pt x="75" y="41"/>
                      <a:pt x="74" y="38"/>
                      <a:pt x="74" y="38"/>
                    </a:cubicBezTo>
                    <a:cubicBezTo>
                      <a:pt x="74" y="38"/>
                      <a:pt x="60" y="52"/>
                      <a:pt x="55" y="58"/>
                    </a:cubicBezTo>
                    <a:cubicBezTo>
                      <a:pt x="50" y="65"/>
                      <a:pt x="43" y="72"/>
                      <a:pt x="39" y="72"/>
                    </a:cubicBezTo>
                    <a:cubicBezTo>
                      <a:pt x="27" y="69"/>
                      <a:pt x="0" y="45"/>
                      <a:pt x="0" y="4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0" name="Freeform 160">
                <a:extLst>
                  <a:ext uri="{FF2B5EF4-FFF2-40B4-BE49-F238E27FC236}">
                    <a16:creationId xmlns:a16="http://schemas.microsoft.com/office/drawing/2014/main" id="{F004DC97-65C0-4A76-8D0B-DBA2CB2B0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861"/>
                <a:ext cx="183" cy="237"/>
              </a:xfrm>
              <a:custGeom>
                <a:avLst/>
                <a:gdLst>
                  <a:gd name="T0" fmla="*/ 0 w 96"/>
                  <a:gd name="T1" fmla="*/ 428 h 124"/>
                  <a:gd name="T2" fmla="*/ 229 w 96"/>
                  <a:gd name="T3" fmla="*/ 434 h 124"/>
                  <a:gd name="T4" fmla="*/ 252 w 96"/>
                  <a:gd name="T5" fmla="*/ 797 h 124"/>
                  <a:gd name="T6" fmla="*/ 574 w 96"/>
                  <a:gd name="T7" fmla="*/ 851 h 124"/>
                  <a:gd name="T8" fmla="*/ 581 w 96"/>
                  <a:gd name="T9" fmla="*/ 837 h 124"/>
                  <a:gd name="T10" fmla="*/ 597 w 96"/>
                  <a:gd name="T11" fmla="*/ 384 h 124"/>
                  <a:gd name="T12" fmla="*/ 261 w 96"/>
                  <a:gd name="T13" fmla="*/ 0 h 124"/>
                  <a:gd name="T14" fmla="*/ 0 w 96"/>
                  <a:gd name="T15" fmla="*/ 428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24">
                    <a:moveTo>
                      <a:pt x="0" y="61"/>
                    </a:moveTo>
                    <a:cubicBezTo>
                      <a:pt x="11" y="55"/>
                      <a:pt x="26" y="49"/>
                      <a:pt x="33" y="62"/>
                    </a:cubicBezTo>
                    <a:cubicBezTo>
                      <a:pt x="40" y="76"/>
                      <a:pt x="44" y="96"/>
                      <a:pt x="36" y="114"/>
                    </a:cubicBezTo>
                    <a:cubicBezTo>
                      <a:pt x="36" y="114"/>
                      <a:pt x="70" y="124"/>
                      <a:pt x="83" y="122"/>
                    </a:cubicBezTo>
                    <a:cubicBezTo>
                      <a:pt x="96" y="120"/>
                      <a:pt x="84" y="120"/>
                      <a:pt x="84" y="120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50" y="63"/>
                      <a:pt x="38" y="0"/>
                    </a:cubicBezTo>
                    <a:cubicBezTo>
                      <a:pt x="20" y="3"/>
                      <a:pt x="5" y="21"/>
                      <a:pt x="0" y="6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1" name="Freeform 161">
                <a:extLst>
                  <a:ext uri="{FF2B5EF4-FFF2-40B4-BE49-F238E27FC236}">
                    <a16:creationId xmlns:a16="http://schemas.microsoft.com/office/drawing/2014/main" id="{2F715E1F-46AC-4F10-B4F0-F56D18123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876"/>
                <a:ext cx="164" cy="155"/>
              </a:xfrm>
              <a:custGeom>
                <a:avLst/>
                <a:gdLst>
                  <a:gd name="T0" fmla="*/ 597 w 86"/>
                  <a:gd name="T1" fmla="*/ 0 h 81"/>
                  <a:gd name="T2" fmla="*/ 368 w 86"/>
                  <a:gd name="T3" fmla="*/ 15 h 81"/>
                  <a:gd name="T4" fmla="*/ 21 w 86"/>
                  <a:gd name="T5" fmla="*/ 321 h 81"/>
                  <a:gd name="T6" fmla="*/ 69 w 86"/>
                  <a:gd name="T7" fmla="*/ 568 h 81"/>
                  <a:gd name="T8" fmla="*/ 397 w 86"/>
                  <a:gd name="T9" fmla="*/ 461 h 81"/>
                  <a:gd name="T10" fmla="*/ 597 w 86"/>
                  <a:gd name="T11" fmla="*/ 121 h 81"/>
                  <a:gd name="T12" fmla="*/ 597 w 86"/>
                  <a:gd name="T13" fmla="*/ 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81">
                    <a:moveTo>
                      <a:pt x="86" y="0"/>
                    </a:moveTo>
                    <a:cubicBezTo>
                      <a:pt x="76" y="0"/>
                      <a:pt x="61" y="0"/>
                      <a:pt x="53" y="2"/>
                    </a:cubicBezTo>
                    <a:cubicBezTo>
                      <a:pt x="46" y="25"/>
                      <a:pt x="21" y="44"/>
                      <a:pt x="3" y="46"/>
                    </a:cubicBezTo>
                    <a:cubicBezTo>
                      <a:pt x="3" y="46"/>
                      <a:pt x="0" y="71"/>
                      <a:pt x="10" y="81"/>
                    </a:cubicBezTo>
                    <a:cubicBezTo>
                      <a:pt x="44" y="53"/>
                      <a:pt x="55" y="60"/>
                      <a:pt x="57" y="66"/>
                    </a:cubicBezTo>
                    <a:cubicBezTo>
                      <a:pt x="86" y="17"/>
                      <a:pt x="86" y="17"/>
                      <a:pt x="86" y="17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2" name="Freeform 162">
                <a:extLst>
                  <a:ext uri="{FF2B5EF4-FFF2-40B4-BE49-F238E27FC236}">
                    <a16:creationId xmlns:a16="http://schemas.microsoft.com/office/drawing/2014/main" id="{38E16ABA-E381-442E-80FF-98309B4DB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931"/>
                <a:ext cx="104" cy="165"/>
              </a:xfrm>
              <a:custGeom>
                <a:avLst/>
                <a:gdLst>
                  <a:gd name="T0" fmla="*/ 8 w 54"/>
                  <a:gd name="T1" fmla="*/ 217 h 86"/>
                  <a:gd name="T2" fmla="*/ 0 w 54"/>
                  <a:gd name="T3" fmla="*/ 585 h 86"/>
                  <a:gd name="T4" fmla="*/ 229 w 54"/>
                  <a:gd name="T5" fmla="*/ 593 h 86"/>
                  <a:gd name="T6" fmla="*/ 341 w 54"/>
                  <a:gd name="T7" fmla="*/ 570 h 86"/>
                  <a:gd name="T8" fmla="*/ 385 w 54"/>
                  <a:gd name="T9" fmla="*/ 560 h 86"/>
                  <a:gd name="T10" fmla="*/ 272 w 54"/>
                  <a:gd name="T11" fmla="*/ 0 h 86"/>
                  <a:gd name="T12" fmla="*/ 15 w 54"/>
                  <a:gd name="T13" fmla="*/ 129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86">
                    <a:moveTo>
                      <a:pt x="1" y="31"/>
                    </a:moveTo>
                    <a:cubicBezTo>
                      <a:pt x="0" y="45"/>
                      <a:pt x="0" y="83"/>
                      <a:pt x="0" y="83"/>
                    </a:cubicBezTo>
                    <a:cubicBezTo>
                      <a:pt x="0" y="83"/>
                      <a:pt x="28" y="86"/>
                      <a:pt x="32" y="84"/>
                    </a:cubicBezTo>
                    <a:cubicBezTo>
                      <a:pt x="34" y="78"/>
                      <a:pt x="38" y="73"/>
                      <a:pt x="48" y="8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28" y="32"/>
                      <a:pt x="38" y="0"/>
                    </a:cubicBezTo>
                    <a:cubicBezTo>
                      <a:pt x="27" y="31"/>
                      <a:pt x="4" y="33"/>
                      <a:pt x="2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3" name="Freeform 163">
                <a:extLst>
                  <a:ext uri="{FF2B5EF4-FFF2-40B4-BE49-F238E27FC236}">
                    <a16:creationId xmlns:a16="http://schemas.microsoft.com/office/drawing/2014/main" id="{9B4167B0-A14E-4631-B22C-6404546F1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939"/>
                <a:ext cx="20" cy="115"/>
              </a:xfrm>
              <a:custGeom>
                <a:avLst/>
                <a:gdLst>
                  <a:gd name="T0" fmla="*/ 16 w 10"/>
                  <a:gd name="T1" fmla="*/ 63 h 60"/>
                  <a:gd name="T2" fmla="*/ 16 w 10"/>
                  <a:gd name="T3" fmla="*/ 240 h 60"/>
                  <a:gd name="T4" fmla="*/ 48 w 10"/>
                  <a:gd name="T5" fmla="*/ 422 h 60"/>
                  <a:gd name="T6" fmla="*/ 64 w 10"/>
                  <a:gd name="T7" fmla="*/ 213 h 60"/>
                  <a:gd name="T8" fmla="*/ 80 w 1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0">
                    <a:moveTo>
                      <a:pt x="2" y="9"/>
                    </a:moveTo>
                    <a:cubicBezTo>
                      <a:pt x="0" y="15"/>
                      <a:pt x="2" y="27"/>
                      <a:pt x="2" y="34"/>
                    </a:cubicBezTo>
                    <a:cubicBezTo>
                      <a:pt x="2" y="43"/>
                      <a:pt x="4" y="52"/>
                      <a:pt x="6" y="60"/>
                    </a:cubicBezTo>
                    <a:cubicBezTo>
                      <a:pt x="7" y="50"/>
                      <a:pt x="7" y="40"/>
                      <a:pt x="8" y="30"/>
                    </a:cubicBezTo>
                    <a:cubicBezTo>
                      <a:pt x="10" y="20"/>
                      <a:pt x="10" y="10"/>
                      <a:pt x="1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4" name="Freeform 164">
                <a:extLst>
                  <a:ext uri="{FF2B5EF4-FFF2-40B4-BE49-F238E27FC236}">
                    <a16:creationId xmlns:a16="http://schemas.microsoft.com/office/drawing/2014/main" id="{BA19F506-9633-4F3A-9C7B-1B0254D08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864"/>
                <a:ext cx="63" cy="94"/>
              </a:xfrm>
              <a:custGeom>
                <a:avLst/>
                <a:gdLst>
                  <a:gd name="T0" fmla="*/ 0 w 33"/>
                  <a:gd name="T1" fmla="*/ 224 h 49"/>
                  <a:gd name="T2" fmla="*/ 145 w 33"/>
                  <a:gd name="T3" fmla="*/ 0 h 49"/>
                  <a:gd name="T4" fmla="*/ 229 w 33"/>
                  <a:gd name="T5" fmla="*/ 100 h 49"/>
                  <a:gd name="T6" fmla="*/ 116 w 33"/>
                  <a:gd name="T7" fmla="*/ 345 h 49"/>
                  <a:gd name="T8" fmla="*/ 0 w 33"/>
                  <a:gd name="T9" fmla="*/ 22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9">
                    <a:moveTo>
                      <a:pt x="0" y="32"/>
                    </a:moveTo>
                    <a:cubicBezTo>
                      <a:pt x="3" y="17"/>
                      <a:pt x="21" y="0"/>
                      <a:pt x="21" y="0"/>
                    </a:cubicBezTo>
                    <a:cubicBezTo>
                      <a:pt x="21" y="0"/>
                      <a:pt x="32" y="7"/>
                      <a:pt x="33" y="14"/>
                    </a:cubicBezTo>
                    <a:cubicBezTo>
                      <a:pt x="26" y="25"/>
                      <a:pt x="17" y="43"/>
                      <a:pt x="17" y="49"/>
                    </a:cubicBezTo>
                    <a:cubicBezTo>
                      <a:pt x="11" y="46"/>
                      <a:pt x="2" y="35"/>
                      <a:pt x="0" y="32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5" name="Freeform 165">
                <a:extLst>
                  <a:ext uri="{FF2B5EF4-FFF2-40B4-BE49-F238E27FC236}">
                    <a16:creationId xmlns:a16="http://schemas.microsoft.com/office/drawing/2014/main" id="{47C95C9F-8865-4D55-837D-DE597071C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989"/>
                <a:ext cx="77" cy="105"/>
              </a:xfrm>
              <a:custGeom>
                <a:avLst/>
                <a:gdLst>
                  <a:gd name="T0" fmla="*/ 15 w 40"/>
                  <a:gd name="T1" fmla="*/ 132 h 55"/>
                  <a:gd name="T2" fmla="*/ 0 w 40"/>
                  <a:gd name="T3" fmla="*/ 292 h 55"/>
                  <a:gd name="T4" fmla="*/ 137 w 40"/>
                  <a:gd name="T5" fmla="*/ 353 h 55"/>
                  <a:gd name="T6" fmla="*/ 223 w 40"/>
                  <a:gd name="T7" fmla="*/ 368 h 55"/>
                  <a:gd name="T8" fmla="*/ 277 w 40"/>
                  <a:gd name="T9" fmla="*/ 346 h 55"/>
                  <a:gd name="T10" fmla="*/ 271 w 40"/>
                  <a:gd name="T11" fmla="*/ 265 h 55"/>
                  <a:gd name="T12" fmla="*/ 277 w 40"/>
                  <a:gd name="T13" fmla="*/ 168 h 55"/>
                  <a:gd name="T14" fmla="*/ 271 w 40"/>
                  <a:gd name="T15" fmla="*/ 0 h 55"/>
                  <a:gd name="T16" fmla="*/ 44 w 40"/>
                  <a:gd name="T17" fmla="*/ 313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55">
                    <a:moveTo>
                      <a:pt x="2" y="19"/>
                    </a:moveTo>
                    <a:cubicBezTo>
                      <a:pt x="4" y="27"/>
                      <a:pt x="0" y="35"/>
                      <a:pt x="0" y="42"/>
                    </a:cubicBezTo>
                    <a:cubicBezTo>
                      <a:pt x="0" y="50"/>
                      <a:pt x="13" y="50"/>
                      <a:pt x="19" y="51"/>
                    </a:cubicBezTo>
                    <a:cubicBezTo>
                      <a:pt x="23" y="52"/>
                      <a:pt x="27" y="53"/>
                      <a:pt x="31" y="53"/>
                    </a:cubicBezTo>
                    <a:cubicBezTo>
                      <a:pt x="35" y="54"/>
                      <a:pt x="39" y="55"/>
                      <a:pt x="39" y="50"/>
                    </a:cubicBezTo>
                    <a:cubicBezTo>
                      <a:pt x="40" y="46"/>
                      <a:pt x="38" y="42"/>
                      <a:pt x="38" y="38"/>
                    </a:cubicBezTo>
                    <a:cubicBezTo>
                      <a:pt x="39" y="33"/>
                      <a:pt x="39" y="29"/>
                      <a:pt x="39" y="24"/>
                    </a:cubicBezTo>
                    <a:cubicBezTo>
                      <a:pt x="39" y="16"/>
                      <a:pt x="40" y="8"/>
                      <a:pt x="38" y="0"/>
                    </a:cubicBezTo>
                    <a:cubicBezTo>
                      <a:pt x="35" y="20"/>
                      <a:pt x="33" y="48"/>
                      <a:pt x="6" y="4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6" name="Freeform 166">
                <a:extLst>
                  <a:ext uri="{FF2B5EF4-FFF2-40B4-BE49-F238E27FC236}">
                    <a16:creationId xmlns:a16="http://schemas.microsoft.com/office/drawing/2014/main" id="{C3442FAE-A923-4171-9E13-F4172B427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876"/>
                <a:ext cx="53" cy="94"/>
              </a:xfrm>
              <a:custGeom>
                <a:avLst/>
                <a:gdLst>
                  <a:gd name="T0" fmla="*/ 68 w 28"/>
                  <a:gd name="T1" fmla="*/ 132 h 49"/>
                  <a:gd name="T2" fmla="*/ 8 w 28"/>
                  <a:gd name="T3" fmla="*/ 345 h 49"/>
                  <a:gd name="T4" fmla="*/ 151 w 28"/>
                  <a:gd name="T5" fmla="*/ 309 h 49"/>
                  <a:gd name="T6" fmla="*/ 189 w 28"/>
                  <a:gd name="T7" fmla="*/ 8 h 49"/>
                  <a:gd name="T8" fmla="*/ 108 w 28"/>
                  <a:gd name="T9" fmla="*/ 56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9">
                    <a:moveTo>
                      <a:pt x="10" y="19"/>
                    </a:moveTo>
                    <a:cubicBezTo>
                      <a:pt x="5" y="27"/>
                      <a:pt x="0" y="39"/>
                      <a:pt x="1" y="49"/>
                    </a:cubicBezTo>
                    <a:cubicBezTo>
                      <a:pt x="8" y="45"/>
                      <a:pt x="15" y="45"/>
                      <a:pt x="22" y="44"/>
                    </a:cubicBezTo>
                    <a:cubicBezTo>
                      <a:pt x="1" y="39"/>
                      <a:pt x="15" y="8"/>
                      <a:pt x="28" y="1"/>
                    </a:cubicBezTo>
                    <a:cubicBezTo>
                      <a:pt x="24" y="0"/>
                      <a:pt x="18" y="3"/>
                      <a:pt x="16" y="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7" name="Freeform 167">
                <a:extLst>
                  <a:ext uri="{FF2B5EF4-FFF2-40B4-BE49-F238E27FC236}">
                    <a16:creationId xmlns:a16="http://schemas.microsoft.com/office/drawing/2014/main" id="{3D615367-21C5-43E8-A5B2-1B1CB0459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928"/>
                <a:ext cx="124" cy="120"/>
              </a:xfrm>
              <a:custGeom>
                <a:avLst/>
                <a:gdLst>
                  <a:gd name="T0" fmla="*/ 412 w 65"/>
                  <a:gd name="T1" fmla="*/ 0 h 63"/>
                  <a:gd name="T2" fmla="*/ 429 w 65"/>
                  <a:gd name="T3" fmla="*/ 168 h 63"/>
                  <a:gd name="T4" fmla="*/ 338 w 65"/>
                  <a:gd name="T5" fmla="*/ 290 h 63"/>
                  <a:gd name="T6" fmla="*/ 221 w 65"/>
                  <a:gd name="T7" fmla="*/ 400 h 63"/>
                  <a:gd name="T8" fmla="*/ 76 w 65"/>
                  <a:gd name="T9" fmla="*/ 337 h 63"/>
                  <a:gd name="T10" fmla="*/ 0 w 65"/>
                  <a:gd name="T11" fmla="*/ 269 h 63"/>
                  <a:gd name="T12" fmla="*/ 153 w 65"/>
                  <a:gd name="T13" fmla="*/ 337 h 63"/>
                  <a:gd name="T14" fmla="*/ 313 w 65"/>
                  <a:gd name="T15" fmla="*/ 244 h 63"/>
                  <a:gd name="T16" fmla="*/ 404 w 65"/>
                  <a:gd name="T17" fmla="*/ 97 h 63"/>
                  <a:gd name="T18" fmla="*/ 328 w 65"/>
                  <a:gd name="T19" fmla="*/ 116 h 63"/>
                  <a:gd name="T20" fmla="*/ 244 w 65"/>
                  <a:gd name="T21" fmla="*/ 168 h 63"/>
                  <a:gd name="T22" fmla="*/ 382 w 65"/>
                  <a:gd name="T23" fmla="*/ 4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63">
                    <a:moveTo>
                      <a:pt x="59" y="0"/>
                    </a:moveTo>
                    <a:cubicBezTo>
                      <a:pt x="61" y="8"/>
                      <a:pt x="65" y="16"/>
                      <a:pt x="62" y="24"/>
                    </a:cubicBezTo>
                    <a:cubicBezTo>
                      <a:pt x="60" y="32"/>
                      <a:pt x="55" y="37"/>
                      <a:pt x="49" y="42"/>
                    </a:cubicBezTo>
                    <a:cubicBezTo>
                      <a:pt x="43" y="47"/>
                      <a:pt x="39" y="54"/>
                      <a:pt x="32" y="58"/>
                    </a:cubicBezTo>
                    <a:cubicBezTo>
                      <a:pt x="23" y="63"/>
                      <a:pt x="18" y="55"/>
                      <a:pt x="11" y="49"/>
                    </a:cubicBezTo>
                    <a:cubicBezTo>
                      <a:pt x="8" y="46"/>
                      <a:pt x="3" y="43"/>
                      <a:pt x="0" y="39"/>
                    </a:cubicBezTo>
                    <a:cubicBezTo>
                      <a:pt x="7" y="41"/>
                      <a:pt x="14" y="50"/>
                      <a:pt x="22" y="49"/>
                    </a:cubicBezTo>
                    <a:cubicBezTo>
                      <a:pt x="31" y="48"/>
                      <a:pt x="37" y="39"/>
                      <a:pt x="45" y="35"/>
                    </a:cubicBezTo>
                    <a:cubicBezTo>
                      <a:pt x="50" y="32"/>
                      <a:pt x="63" y="22"/>
                      <a:pt x="58" y="14"/>
                    </a:cubicBezTo>
                    <a:cubicBezTo>
                      <a:pt x="55" y="10"/>
                      <a:pt x="50" y="15"/>
                      <a:pt x="47" y="17"/>
                    </a:cubicBezTo>
                    <a:cubicBezTo>
                      <a:pt x="43" y="20"/>
                      <a:pt x="40" y="22"/>
                      <a:pt x="35" y="24"/>
                    </a:cubicBezTo>
                    <a:cubicBezTo>
                      <a:pt x="43" y="19"/>
                      <a:pt x="48" y="11"/>
                      <a:pt x="55" y="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8" name="Freeform 168">
                <a:extLst>
                  <a:ext uri="{FF2B5EF4-FFF2-40B4-BE49-F238E27FC236}">
                    <a16:creationId xmlns:a16="http://schemas.microsoft.com/office/drawing/2014/main" id="{4D1868C8-127D-4787-B40E-643BEC48F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914"/>
                <a:ext cx="150" cy="105"/>
              </a:xfrm>
              <a:custGeom>
                <a:avLst/>
                <a:gdLst>
                  <a:gd name="T0" fmla="*/ 15 w 78"/>
                  <a:gd name="T1" fmla="*/ 216 h 55"/>
                  <a:gd name="T2" fmla="*/ 37 w 78"/>
                  <a:gd name="T3" fmla="*/ 346 h 55"/>
                  <a:gd name="T4" fmla="*/ 77 w 78"/>
                  <a:gd name="T5" fmla="*/ 368 h 55"/>
                  <a:gd name="T6" fmla="*/ 137 w 78"/>
                  <a:gd name="T7" fmla="*/ 328 h 55"/>
                  <a:gd name="T8" fmla="*/ 400 w 78"/>
                  <a:gd name="T9" fmla="*/ 269 h 55"/>
                  <a:gd name="T10" fmla="*/ 554 w 78"/>
                  <a:gd name="T11" fmla="*/ 0 h 55"/>
                  <a:gd name="T12" fmla="*/ 433 w 78"/>
                  <a:gd name="T13" fmla="*/ 124 h 55"/>
                  <a:gd name="T14" fmla="*/ 269 w 78"/>
                  <a:gd name="T15" fmla="*/ 221 h 55"/>
                  <a:gd name="T16" fmla="*/ 44 w 78"/>
                  <a:gd name="T17" fmla="*/ 193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5">
                    <a:moveTo>
                      <a:pt x="2" y="31"/>
                    </a:moveTo>
                    <a:cubicBezTo>
                      <a:pt x="0" y="35"/>
                      <a:pt x="3" y="45"/>
                      <a:pt x="5" y="50"/>
                    </a:cubicBezTo>
                    <a:cubicBezTo>
                      <a:pt x="7" y="54"/>
                      <a:pt x="8" y="55"/>
                      <a:pt x="11" y="53"/>
                    </a:cubicBezTo>
                    <a:cubicBezTo>
                      <a:pt x="14" y="52"/>
                      <a:pt x="17" y="48"/>
                      <a:pt x="19" y="47"/>
                    </a:cubicBezTo>
                    <a:cubicBezTo>
                      <a:pt x="27" y="41"/>
                      <a:pt x="48" y="29"/>
                      <a:pt x="56" y="39"/>
                    </a:cubicBezTo>
                    <a:cubicBezTo>
                      <a:pt x="62" y="26"/>
                      <a:pt x="76" y="15"/>
                      <a:pt x="78" y="0"/>
                    </a:cubicBezTo>
                    <a:cubicBezTo>
                      <a:pt x="72" y="6"/>
                      <a:pt x="68" y="13"/>
                      <a:pt x="61" y="18"/>
                    </a:cubicBezTo>
                    <a:cubicBezTo>
                      <a:pt x="53" y="23"/>
                      <a:pt x="46" y="28"/>
                      <a:pt x="38" y="32"/>
                    </a:cubicBezTo>
                    <a:cubicBezTo>
                      <a:pt x="28" y="37"/>
                      <a:pt x="13" y="37"/>
                      <a:pt x="6" y="2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09" name="Freeform 169">
                <a:extLst>
                  <a:ext uri="{FF2B5EF4-FFF2-40B4-BE49-F238E27FC236}">
                    <a16:creationId xmlns:a16="http://schemas.microsoft.com/office/drawing/2014/main" id="{F8397057-589A-4C3E-AC19-5F7A5D645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880"/>
                <a:ext cx="65" cy="32"/>
              </a:xfrm>
              <a:custGeom>
                <a:avLst/>
                <a:gdLst>
                  <a:gd name="T0" fmla="*/ 40 w 34"/>
                  <a:gd name="T1" fmla="*/ 15 h 17"/>
                  <a:gd name="T2" fmla="*/ 0 w 34"/>
                  <a:gd name="T3" fmla="*/ 113 h 17"/>
                  <a:gd name="T4" fmla="*/ 237 w 34"/>
                  <a:gd name="T5" fmla="*/ 8 h 17"/>
                  <a:gd name="T6" fmla="*/ 113 w 34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7">
                    <a:moveTo>
                      <a:pt x="6" y="2"/>
                    </a:moveTo>
                    <a:cubicBezTo>
                      <a:pt x="5" y="7"/>
                      <a:pt x="1" y="12"/>
                      <a:pt x="0" y="17"/>
                    </a:cubicBezTo>
                    <a:cubicBezTo>
                      <a:pt x="9" y="7"/>
                      <a:pt x="21" y="4"/>
                      <a:pt x="34" y="1"/>
                    </a:cubicBezTo>
                    <a:cubicBezTo>
                      <a:pt x="28" y="0"/>
                      <a:pt x="22" y="2"/>
                      <a:pt x="16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0" name="Freeform 170">
                <a:extLst>
                  <a:ext uri="{FF2B5EF4-FFF2-40B4-BE49-F238E27FC236}">
                    <a16:creationId xmlns:a16="http://schemas.microsoft.com/office/drawing/2014/main" id="{0BFCC2CA-D2BC-4523-A276-1B4EBA18F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014"/>
                <a:ext cx="37" cy="76"/>
              </a:xfrm>
              <a:custGeom>
                <a:avLst/>
                <a:gdLst>
                  <a:gd name="T0" fmla="*/ 140 w 19"/>
                  <a:gd name="T1" fmla="*/ 0 h 40"/>
                  <a:gd name="T2" fmla="*/ 125 w 19"/>
                  <a:gd name="T3" fmla="*/ 260 h 40"/>
                  <a:gd name="T4" fmla="*/ 0 w 19"/>
                  <a:gd name="T5" fmla="*/ 260 h 40"/>
                  <a:gd name="T6" fmla="*/ 132 w 19"/>
                  <a:gd name="T7" fmla="*/ 84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0">
                    <a:moveTo>
                      <a:pt x="19" y="0"/>
                    </a:moveTo>
                    <a:cubicBezTo>
                      <a:pt x="19" y="13"/>
                      <a:pt x="17" y="26"/>
                      <a:pt x="17" y="38"/>
                    </a:cubicBezTo>
                    <a:cubicBezTo>
                      <a:pt x="12" y="40"/>
                      <a:pt x="6" y="39"/>
                      <a:pt x="0" y="38"/>
                    </a:cubicBezTo>
                    <a:cubicBezTo>
                      <a:pt x="12" y="36"/>
                      <a:pt x="18" y="24"/>
                      <a:pt x="18" y="1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1" name="Freeform 171">
                <a:extLst>
                  <a:ext uri="{FF2B5EF4-FFF2-40B4-BE49-F238E27FC236}">
                    <a16:creationId xmlns:a16="http://schemas.microsoft.com/office/drawing/2014/main" id="{64D8C20E-7D3B-4291-A899-82B47AE84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987"/>
                <a:ext cx="52" cy="31"/>
              </a:xfrm>
              <a:custGeom>
                <a:avLst/>
                <a:gdLst>
                  <a:gd name="T0" fmla="*/ 15 w 27"/>
                  <a:gd name="T1" fmla="*/ 0 h 16"/>
                  <a:gd name="T2" fmla="*/ 77 w 27"/>
                  <a:gd name="T3" fmla="*/ 109 h 16"/>
                  <a:gd name="T4" fmla="*/ 193 w 27"/>
                  <a:gd name="T5" fmla="*/ 31 h 16"/>
                  <a:gd name="T6" fmla="*/ 64 w 27"/>
                  <a:gd name="T7" fmla="*/ 37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6">
                    <a:moveTo>
                      <a:pt x="2" y="0"/>
                    </a:moveTo>
                    <a:cubicBezTo>
                      <a:pt x="0" y="4"/>
                      <a:pt x="6" y="16"/>
                      <a:pt x="11" y="15"/>
                    </a:cubicBezTo>
                    <a:cubicBezTo>
                      <a:pt x="16" y="14"/>
                      <a:pt x="22" y="6"/>
                      <a:pt x="27" y="4"/>
                    </a:cubicBezTo>
                    <a:cubicBezTo>
                      <a:pt x="22" y="6"/>
                      <a:pt x="13" y="9"/>
                      <a:pt x="9" y="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2" name="Freeform 172">
                <a:extLst>
                  <a:ext uri="{FF2B5EF4-FFF2-40B4-BE49-F238E27FC236}">
                    <a16:creationId xmlns:a16="http://schemas.microsoft.com/office/drawing/2014/main" id="{C39E6D9E-CC00-4A56-B5C9-C13CDF056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995"/>
                <a:ext cx="71" cy="74"/>
              </a:xfrm>
              <a:custGeom>
                <a:avLst/>
                <a:gdLst>
                  <a:gd name="T0" fmla="*/ 0 w 37"/>
                  <a:gd name="T1" fmla="*/ 129 h 39"/>
                  <a:gd name="T2" fmla="*/ 261 w 37"/>
                  <a:gd name="T3" fmla="*/ 0 h 39"/>
                  <a:gd name="T4" fmla="*/ 148 w 37"/>
                  <a:gd name="T5" fmla="*/ 68 h 39"/>
                  <a:gd name="T6" fmla="*/ 44 w 37"/>
                  <a:gd name="T7" fmla="*/ 12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9">
                    <a:moveTo>
                      <a:pt x="0" y="19"/>
                    </a:moveTo>
                    <a:cubicBezTo>
                      <a:pt x="9" y="39"/>
                      <a:pt x="30" y="2"/>
                      <a:pt x="37" y="0"/>
                    </a:cubicBezTo>
                    <a:cubicBezTo>
                      <a:pt x="32" y="3"/>
                      <a:pt x="26" y="6"/>
                      <a:pt x="21" y="10"/>
                    </a:cubicBezTo>
                    <a:cubicBezTo>
                      <a:pt x="16" y="14"/>
                      <a:pt x="12" y="17"/>
                      <a:pt x="6" y="1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3" name="Freeform 173">
                <a:extLst>
                  <a:ext uri="{FF2B5EF4-FFF2-40B4-BE49-F238E27FC236}">
                    <a16:creationId xmlns:a16="http://schemas.microsoft.com/office/drawing/2014/main" id="{D430046F-B25C-46FB-84D8-4403D4EAF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897"/>
                <a:ext cx="98" cy="157"/>
              </a:xfrm>
              <a:custGeom>
                <a:avLst/>
                <a:gdLst>
                  <a:gd name="T0" fmla="*/ 63 w 51"/>
                  <a:gd name="T1" fmla="*/ 0 h 82"/>
                  <a:gd name="T2" fmla="*/ 29 w 51"/>
                  <a:gd name="T3" fmla="*/ 113 h 82"/>
                  <a:gd name="T4" fmla="*/ 71 w 51"/>
                  <a:gd name="T5" fmla="*/ 161 h 82"/>
                  <a:gd name="T6" fmla="*/ 129 w 51"/>
                  <a:gd name="T7" fmla="*/ 237 h 82"/>
                  <a:gd name="T8" fmla="*/ 208 w 51"/>
                  <a:gd name="T9" fmla="*/ 576 h 82"/>
                  <a:gd name="T10" fmla="*/ 225 w 51"/>
                  <a:gd name="T11" fmla="*/ 437 h 82"/>
                  <a:gd name="T12" fmla="*/ 277 w 51"/>
                  <a:gd name="T13" fmla="*/ 377 h 82"/>
                  <a:gd name="T14" fmla="*/ 354 w 51"/>
                  <a:gd name="T15" fmla="*/ 337 h 82"/>
                  <a:gd name="T16" fmla="*/ 300 w 51"/>
                  <a:gd name="T17" fmla="*/ 316 h 82"/>
                  <a:gd name="T18" fmla="*/ 225 w 51"/>
                  <a:gd name="T19" fmla="*/ 281 h 82"/>
                  <a:gd name="T20" fmla="*/ 169 w 51"/>
                  <a:gd name="T21" fmla="*/ 205 h 82"/>
                  <a:gd name="T22" fmla="*/ 92 w 51"/>
                  <a:gd name="T23" fmla="*/ 100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1" h="82">
                    <a:moveTo>
                      <a:pt x="9" y="0"/>
                    </a:moveTo>
                    <a:cubicBezTo>
                      <a:pt x="5" y="4"/>
                      <a:pt x="0" y="10"/>
                      <a:pt x="4" y="16"/>
                    </a:cubicBezTo>
                    <a:cubicBezTo>
                      <a:pt x="5" y="19"/>
                      <a:pt x="8" y="21"/>
                      <a:pt x="10" y="23"/>
                    </a:cubicBezTo>
                    <a:cubicBezTo>
                      <a:pt x="13" y="26"/>
                      <a:pt x="16" y="30"/>
                      <a:pt x="18" y="34"/>
                    </a:cubicBezTo>
                    <a:cubicBezTo>
                      <a:pt x="26" y="49"/>
                      <a:pt x="28" y="65"/>
                      <a:pt x="29" y="82"/>
                    </a:cubicBezTo>
                    <a:cubicBezTo>
                      <a:pt x="35" y="81"/>
                      <a:pt x="31" y="67"/>
                      <a:pt x="32" y="62"/>
                    </a:cubicBezTo>
                    <a:cubicBezTo>
                      <a:pt x="33" y="58"/>
                      <a:pt x="36" y="56"/>
                      <a:pt x="39" y="54"/>
                    </a:cubicBezTo>
                    <a:cubicBezTo>
                      <a:pt x="41" y="52"/>
                      <a:pt x="49" y="50"/>
                      <a:pt x="50" y="48"/>
                    </a:cubicBezTo>
                    <a:cubicBezTo>
                      <a:pt x="51" y="43"/>
                      <a:pt x="44" y="45"/>
                      <a:pt x="42" y="45"/>
                    </a:cubicBezTo>
                    <a:cubicBezTo>
                      <a:pt x="38" y="45"/>
                      <a:pt x="35" y="43"/>
                      <a:pt x="32" y="40"/>
                    </a:cubicBezTo>
                    <a:cubicBezTo>
                      <a:pt x="29" y="37"/>
                      <a:pt x="27" y="33"/>
                      <a:pt x="24" y="29"/>
                    </a:cubicBezTo>
                    <a:cubicBezTo>
                      <a:pt x="21" y="25"/>
                      <a:pt x="13" y="19"/>
                      <a:pt x="13" y="14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4" name="Freeform 174">
                <a:extLst>
                  <a:ext uri="{FF2B5EF4-FFF2-40B4-BE49-F238E27FC236}">
                    <a16:creationId xmlns:a16="http://schemas.microsoft.com/office/drawing/2014/main" id="{7D0DFC32-4E54-4B8E-8F46-FB093E0E7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905"/>
                <a:ext cx="90" cy="55"/>
              </a:xfrm>
              <a:custGeom>
                <a:avLst/>
                <a:gdLst>
                  <a:gd name="T0" fmla="*/ 0 w 47"/>
                  <a:gd name="T1" fmla="*/ 197 h 29"/>
                  <a:gd name="T2" fmla="*/ 329 w 47"/>
                  <a:gd name="T3" fmla="*/ 15 h 29"/>
                  <a:gd name="T4" fmla="*/ 268 w 47"/>
                  <a:gd name="T5" fmla="*/ 53 h 29"/>
                  <a:gd name="T6" fmla="*/ 216 w 47"/>
                  <a:gd name="T7" fmla="*/ 116 h 29"/>
                  <a:gd name="T8" fmla="*/ 153 w 47"/>
                  <a:gd name="T9" fmla="*/ 165 h 29"/>
                  <a:gd name="T10" fmla="*/ 92 w 47"/>
                  <a:gd name="T11" fmla="*/ 18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29">
                    <a:moveTo>
                      <a:pt x="0" y="29"/>
                    </a:moveTo>
                    <a:cubicBezTo>
                      <a:pt x="20" y="29"/>
                      <a:pt x="26" y="0"/>
                      <a:pt x="47" y="2"/>
                    </a:cubicBezTo>
                    <a:cubicBezTo>
                      <a:pt x="46" y="5"/>
                      <a:pt x="41" y="6"/>
                      <a:pt x="38" y="8"/>
                    </a:cubicBezTo>
                    <a:cubicBezTo>
                      <a:pt x="35" y="11"/>
                      <a:pt x="33" y="14"/>
                      <a:pt x="31" y="17"/>
                    </a:cubicBezTo>
                    <a:cubicBezTo>
                      <a:pt x="29" y="20"/>
                      <a:pt x="25" y="22"/>
                      <a:pt x="22" y="24"/>
                    </a:cubicBezTo>
                    <a:cubicBezTo>
                      <a:pt x="19" y="26"/>
                      <a:pt x="16" y="25"/>
                      <a:pt x="13" y="27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5" name="Freeform 175">
                <a:extLst>
                  <a:ext uri="{FF2B5EF4-FFF2-40B4-BE49-F238E27FC236}">
                    <a16:creationId xmlns:a16="http://schemas.microsoft.com/office/drawing/2014/main" id="{7EC3118C-66A1-4203-B88C-2B66FEF3E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972"/>
                <a:ext cx="63" cy="28"/>
              </a:xfrm>
              <a:custGeom>
                <a:avLst/>
                <a:gdLst>
                  <a:gd name="T0" fmla="*/ 0 w 33"/>
                  <a:gd name="T1" fmla="*/ 97 h 15"/>
                  <a:gd name="T2" fmla="*/ 193 w 33"/>
                  <a:gd name="T3" fmla="*/ 0 h 15"/>
                  <a:gd name="T4" fmla="*/ 92 w 33"/>
                  <a:gd name="T5" fmla="*/ 7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cubicBezTo>
                      <a:pt x="11" y="12"/>
                      <a:pt x="19" y="5"/>
                      <a:pt x="28" y="0"/>
                    </a:cubicBezTo>
                    <a:cubicBezTo>
                      <a:pt x="33" y="5"/>
                      <a:pt x="16" y="10"/>
                      <a:pt x="13" y="1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6" name="Freeform 176">
                <a:extLst>
                  <a:ext uri="{FF2B5EF4-FFF2-40B4-BE49-F238E27FC236}">
                    <a16:creationId xmlns:a16="http://schemas.microsoft.com/office/drawing/2014/main" id="{B914A4EF-184D-4379-AFCA-F268714D4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945"/>
                <a:ext cx="40" cy="128"/>
              </a:xfrm>
              <a:custGeom>
                <a:avLst/>
                <a:gdLst>
                  <a:gd name="T0" fmla="*/ 0 w 21"/>
                  <a:gd name="T1" fmla="*/ 76 h 67"/>
                  <a:gd name="T2" fmla="*/ 8 w 21"/>
                  <a:gd name="T3" fmla="*/ 237 h 67"/>
                  <a:gd name="T4" fmla="*/ 36 w 21"/>
                  <a:gd name="T5" fmla="*/ 376 h 67"/>
                  <a:gd name="T6" fmla="*/ 48 w 21"/>
                  <a:gd name="T7" fmla="*/ 468 h 67"/>
                  <a:gd name="T8" fmla="*/ 61 w 21"/>
                  <a:gd name="T9" fmla="*/ 350 h 67"/>
                  <a:gd name="T10" fmla="*/ 69 w 21"/>
                  <a:gd name="T11" fmla="*/ 201 h 67"/>
                  <a:gd name="T12" fmla="*/ 145 w 21"/>
                  <a:gd name="T13" fmla="*/ 0 h 67"/>
                  <a:gd name="T14" fmla="*/ 36 w 21"/>
                  <a:gd name="T15" fmla="*/ 105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67">
                    <a:moveTo>
                      <a:pt x="0" y="11"/>
                    </a:moveTo>
                    <a:cubicBezTo>
                      <a:pt x="0" y="19"/>
                      <a:pt x="0" y="26"/>
                      <a:pt x="1" y="34"/>
                    </a:cubicBezTo>
                    <a:cubicBezTo>
                      <a:pt x="2" y="41"/>
                      <a:pt x="5" y="48"/>
                      <a:pt x="5" y="54"/>
                    </a:cubicBezTo>
                    <a:cubicBezTo>
                      <a:pt x="6" y="58"/>
                      <a:pt x="4" y="64"/>
                      <a:pt x="7" y="67"/>
                    </a:cubicBezTo>
                    <a:cubicBezTo>
                      <a:pt x="11" y="64"/>
                      <a:pt x="9" y="54"/>
                      <a:pt x="9" y="50"/>
                    </a:cubicBezTo>
                    <a:cubicBezTo>
                      <a:pt x="9" y="42"/>
                      <a:pt x="7" y="36"/>
                      <a:pt x="10" y="29"/>
                    </a:cubicBezTo>
                    <a:cubicBezTo>
                      <a:pt x="14" y="20"/>
                      <a:pt x="20" y="10"/>
                      <a:pt x="21" y="0"/>
                    </a:cubicBezTo>
                    <a:cubicBezTo>
                      <a:pt x="19" y="3"/>
                      <a:pt x="11" y="25"/>
                      <a:pt x="5" y="1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7" name="Freeform 177">
                <a:extLst>
                  <a:ext uri="{FF2B5EF4-FFF2-40B4-BE49-F238E27FC236}">
                    <a16:creationId xmlns:a16="http://schemas.microsoft.com/office/drawing/2014/main" id="{737A4E5C-72FC-455C-B70C-8FBBECF62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864"/>
                <a:ext cx="170" cy="199"/>
              </a:xfrm>
              <a:custGeom>
                <a:avLst/>
                <a:gdLst>
                  <a:gd name="T0" fmla="*/ 84 w 89"/>
                  <a:gd name="T1" fmla="*/ 392 h 104"/>
                  <a:gd name="T2" fmla="*/ 193 w 89"/>
                  <a:gd name="T3" fmla="*/ 92 h 104"/>
                  <a:gd name="T4" fmla="*/ 529 w 89"/>
                  <a:gd name="T5" fmla="*/ 29 h 104"/>
                  <a:gd name="T6" fmla="*/ 621 w 89"/>
                  <a:gd name="T7" fmla="*/ 21 h 104"/>
                  <a:gd name="T8" fmla="*/ 397 w 89"/>
                  <a:gd name="T9" fmla="*/ 0 h 104"/>
                  <a:gd name="T10" fmla="*/ 216 w 89"/>
                  <a:gd name="T11" fmla="*/ 21 h 104"/>
                  <a:gd name="T12" fmla="*/ 36 w 89"/>
                  <a:gd name="T13" fmla="*/ 365 h 104"/>
                  <a:gd name="T14" fmla="*/ 21 w 89"/>
                  <a:gd name="T15" fmla="*/ 545 h 104"/>
                  <a:gd name="T16" fmla="*/ 113 w 89"/>
                  <a:gd name="T17" fmla="*/ 698 h 104"/>
                  <a:gd name="T18" fmla="*/ 76 w 89"/>
                  <a:gd name="T19" fmla="*/ 561 h 104"/>
                  <a:gd name="T20" fmla="*/ 84 w 89"/>
                  <a:gd name="T21" fmla="*/ 413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9" h="104">
                    <a:moveTo>
                      <a:pt x="12" y="56"/>
                    </a:moveTo>
                    <a:cubicBezTo>
                      <a:pt x="12" y="41"/>
                      <a:pt x="16" y="24"/>
                      <a:pt x="28" y="13"/>
                    </a:cubicBezTo>
                    <a:cubicBezTo>
                      <a:pt x="41" y="0"/>
                      <a:pt x="59" y="5"/>
                      <a:pt x="76" y="4"/>
                    </a:cubicBezTo>
                    <a:cubicBezTo>
                      <a:pt x="81" y="3"/>
                      <a:pt x="85" y="4"/>
                      <a:pt x="89" y="3"/>
                    </a:cubicBezTo>
                    <a:cubicBezTo>
                      <a:pt x="80" y="0"/>
                      <a:pt x="68" y="0"/>
                      <a:pt x="57" y="0"/>
                    </a:cubicBezTo>
                    <a:cubicBezTo>
                      <a:pt x="49" y="0"/>
                      <a:pt x="40" y="1"/>
                      <a:pt x="31" y="3"/>
                    </a:cubicBezTo>
                    <a:cubicBezTo>
                      <a:pt x="9" y="8"/>
                      <a:pt x="11" y="35"/>
                      <a:pt x="5" y="52"/>
                    </a:cubicBezTo>
                    <a:cubicBezTo>
                      <a:pt x="2" y="61"/>
                      <a:pt x="0" y="69"/>
                      <a:pt x="3" y="78"/>
                    </a:cubicBezTo>
                    <a:cubicBezTo>
                      <a:pt x="3" y="82"/>
                      <a:pt x="11" y="104"/>
                      <a:pt x="16" y="100"/>
                    </a:cubicBezTo>
                    <a:cubicBezTo>
                      <a:pt x="11" y="95"/>
                      <a:pt x="11" y="87"/>
                      <a:pt x="11" y="80"/>
                    </a:cubicBezTo>
                    <a:cubicBezTo>
                      <a:pt x="11" y="73"/>
                      <a:pt x="10" y="65"/>
                      <a:pt x="12" y="59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8" name="Freeform 178">
                <a:extLst>
                  <a:ext uri="{FF2B5EF4-FFF2-40B4-BE49-F238E27FC236}">
                    <a16:creationId xmlns:a16="http://schemas.microsoft.com/office/drawing/2014/main" id="{13A868B2-68E9-4932-9952-EC47E62FD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822"/>
                <a:ext cx="58" cy="226"/>
              </a:xfrm>
              <a:custGeom>
                <a:avLst/>
                <a:gdLst>
                  <a:gd name="T0" fmla="*/ 0 w 30"/>
                  <a:gd name="T1" fmla="*/ 0 h 118"/>
                  <a:gd name="T2" fmla="*/ 44 w 30"/>
                  <a:gd name="T3" fmla="*/ 56 h 118"/>
                  <a:gd name="T4" fmla="*/ 93 w 30"/>
                  <a:gd name="T5" fmla="*/ 121 h 118"/>
                  <a:gd name="T6" fmla="*/ 164 w 30"/>
                  <a:gd name="T7" fmla="*/ 253 h 118"/>
                  <a:gd name="T8" fmla="*/ 180 w 30"/>
                  <a:gd name="T9" fmla="*/ 598 h 118"/>
                  <a:gd name="T10" fmla="*/ 201 w 30"/>
                  <a:gd name="T11" fmla="*/ 829 h 118"/>
                  <a:gd name="T12" fmla="*/ 209 w 30"/>
                  <a:gd name="T13" fmla="*/ 337 h 118"/>
                  <a:gd name="T14" fmla="*/ 160 w 30"/>
                  <a:gd name="T15" fmla="*/ 121 h 118"/>
                  <a:gd name="T16" fmla="*/ 29 w 30"/>
                  <a:gd name="T17" fmla="*/ 8 h 1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18">
                    <a:moveTo>
                      <a:pt x="0" y="0"/>
                    </a:moveTo>
                    <a:cubicBezTo>
                      <a:pt x="3" y="1"/>
                      <a:pt x="5" y="6"/>
                      <a:pt x="6" y="8"/>
                    </a:cubicBezTo>
                    <a:cubicBezTo>
                      <a:pt x="8" y="11"/>
                      <a:pt x="10" y="14"/>
                      <a:pt x="13" y="17"/>
                    </a:cubicBezTo>
                    <a:cubicBezTo>
                      <a:pt x="17" y="23"/>
                      <a:pt x="21" y="29"/>
                      <a:pt x="23" y="36"/>
                    </a:cubicBezTo>
                    <a:cubicBezTo>
                      <a:pt x="27" y="52"/>
                      <a:pt x="24" y="68"/>
                      <a:pt x="25" y="85"/>
                    </a:cubicBezTo>
                    <a:cubicBezTo>
                      <a:pt x="26" y="96"/>
                      <a:pt x="27" y="107"/>
                      <a:pt x="28" y="118"/>
                    </a:cubicBezTo>
                    <a:cubicBezTo>
                      <a:pt x="22" y="95"/>
                      <a:pt x="30" y="71"/>
                      <a:pt x="29" y="48"/>
                    </a:cubicBezTo>
                    <a:cubicBezTo>
                      <a:pt x="29" y="38"/>
                      <a:pt x="28" y="26"/>
                      <a:pt x="22" y="17"/>
                    </a:cubicBezTo>
                    <a:cubicBezTo>
                      <a:pt x="17" y="10"/>
                      <a:pt x="9" y="7"/>
                      <a:pt x="4" y="1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19" name="Freeform 179">
                <a:extLst>
                  <a:ext uri="{FF2B5EF4-FFF2-40B4-BE49-F238E27FC236}">
                    <a16:creationId xmlns:a16="http://schemas.microsoft.com/office/drawing/2014/main" id="{90AB5D5C-CEE8-4D6D-BBB1-1AAB4BA36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004"/>
                <a:ext cx="64" cy="90"/>
              </a:xfrm>
              <a:custGeom>
                <a:avLst/>
                <a:gdLst>
                  <a:gd name="T0" fmla="*/ 16 w 33"/>
                  <a:gd name="T1" fmla="*/ 0 h 47"/>
                  <a:gd name="T2" fmla="*/ 16 w 33"/>
                  <a:gd name="T3" fmla="*/ 176 h 47"/>
                  <a:gd name="T4" fmla="*/ 23 w 33"/>
                  <a:gd name="T5" fmla="*/ 308 h 47"/>
                  <a:gd name="T6" fmla="*/ 169 w 33"/>
                  <a:gd name="T7" fmla="*/ 324 h 47"/>
                  <a:gd name="T8" fmla="*/ 217 w 33"/>
                  <a:gd name="T9" fmla="*/ 289 h 47"/>
                  <a:gd name="T10" fmla="*/ 240 w 33"/>
                  <a:gd name="T11" fmla="*/ 216 h 47"/>
                  <a:gd name="T12" fmla="*/ 109 w 33"/>
                  <a:gd name="T13" fmla="*/ 289 h 47"/>
                  <a:gd name="T14" fmla="*/ 37 w 33"/>
                  <a:gd name="T15" fmla="*/ 14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47">
                    <a:moveTo>
                      <a:pt x="2" y="0"/>
                    </a:moveTo>
                    <a:cubicBezTo>
                      <a:pt x="1" y="8"/>
                      <a:pt x="2" y="17"/>
                      <a:pt x="2" y="25"/>
                    </a:cubicBezTo>
                    <a:cubicBezTo>
                      <a:pt x="2" y="30"/>
                      <a:pt x="0" y="41"/>
                      <a:pt x="3" y="44"/>
                    </a:cubicBezTo>
                    <a:cubicBezTo>
                      <a:pt x="7" y="47"/>
                      <a:pt x="19" y="46"/>
                      <a:pt x="23" y="46"/>
                    </a:cubicBezTo>
                    <a:cubicBezTo>
                      <a:pt x="28" y="46"/>
                      <a:pt x="29" y="45"/>
                      <a:pt x="30" y="41"/>
                    </a:cubicBezTo>
                    <a:cubicBezTo>
                      <a:pt x="31" y="38"/>
                      <a:pt x="33" y="34"/>
                      <a:pt x="33" y="31"/>
                    </a:cubicBezTo>
                    <a:cubicBezTo>
                      <a:pt x="26" y="35"/>
                      <a:pt x="24" y="42"/>
                      <a:pt x="15" y="41"/>
                    </a:cubicBezTo>
                    <a:cubicBezTo>
                      <a:pt x="3" y="38"/>
                      <a:pt x="8" y="27"/>
                      <a:pt x="5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0" name="Freeform 180">
                <a:extLst>
                  <a:ext uri="{FF2B5EF4-FFF2-40B4-BE49-F238E27FC236}">
                    <a16:creationId xmlns:a16="http://schemas.microsoft.com/office/drawing/2014/main" id="{A1BC98B5-9DEB-48C7-B8AA-0D2D223F1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063"/>
                <a:ext cx="27" cy="23"/>
              </a:xfrm>
              <a:custGeom>
                <a:avLst/>
                <a:gdLst>
                  <a:gd name="T0" fmla="*/ 0 w 14"/>
                  <a:gd name="T1" fmla="*/ 48 h 12"/>
                  <a:gd name="T2" fmla="*/ 64 w 14"/>
                  <a:gd name="T3" fmla="*/ 8 h 12"/>
                  <a:gd name="T4" fmla="*/ 100 w 14"/>
                  <a:gd name="T5" fmla="*/ 77 h 12"/>
                  <a:gd name="T6" fmla="*/ 15 w 14"/>
                  <a:gd name="T7" fmla="*/ 3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3" y="4"/>
                      <a:pt x="5" y="0"/>
                      <a:pt x="9" y="1"/>
                    </a:cubicBezTo>
                    <a:cubicBezTo>
                      <a:pt x="11" y="4"/>
                      <a:pt x="13" y="7"/>
                      <a:pt x="14" y="11"/>
                    </a:cubicBezTo>
                    <a:cubicBezTo>
                      <a:pt x="8" y="12"/>
                      <a:pt x="7" y="6"/>
                      <a:pt x="2" y="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1" name="Freeform 181">
                <a:extLst>
                  <a:ext uri="{FF2B5EF4-FFF2-40B4-BE49-F238E27FC236}">
                    <a16:creationId xmlns:a16="http://schemas.microsoft.com/office/drawing/2014/main" id="{238B3041-DEE4-48AF-B5AE-680B1D5A5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757"/>
                <a:ext cx="273" cy="65"/>
              </a:xfrm>
              <a:custGeom>
                <a:avLst/>
                <a:gdLst>
                  <a:gd name="T0" fmla="*/ 193 w 143"/>
                  <a:gd name="T1" fmla="*/ 229 h 34"/>
                  <a:gd name="T2" fmla="*/ 536 w 143"/>
                  <a:gd name="T3" fmla="*/ 76 h 34"/>
                  <a:gd name="T4" fmla="*/ 725 w 143"/>
                  <a:gd name="T5" fmla="*/ 63 h 34"/>
                  <a:gd name="T6" fmla="*/ 995 w 143"/>
                  <a:gd name="T7" fmla="*/ 55 h 34"/>
                  <a:gd name="T8" fmla="*/ 489 w 143"/>
                  <a:gd name="T9" fmla="*/ 36 h 34"/>
                  <a:gd name="T10" fmla="*/ 277 w 143"/>
                  <a:gd name="T11" fmla="*/ 92 h 34"/>
                  <a:gd name="T12" fmla="*/ 0 w 143"/>
                  <a:gd name="T13" fmla="*/ 23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34">
                    <a:moveTo>
                      <a:pt x="28" y="33"/>
                    </a:moveTo>
                    <a:cubicBezTo>
                      <a:pt x="43" y="26"/>
                      <a:pt x="59" y="14"/>
                      <a:pt x="77" y="11"/>
                    </a:cubicBezTo>
                    <a:cubicBezTo>
                      <a:pt x="86" y="10"/>
                      <a:pt x="95" y="10"/>
                      <a:pt x="104" y="9"/>
                    </a:cubicBezTo>
                    <a:cubicBezTo>
                      <a:pt x="116" y="8"/>
                      <a:pt x="131" y="5"/>
                      <a:pt x="143" y="8"/>
                    </a:cubicBezTo>
                    <a:cubicBezTo>
                      <a:pt x="120" y="1"/>
                      <a:pt x="94" y="0"/>
                      <a:pt x="70" y="5"/>
                    </a:cubicBezTo>
                    <a:cubicBezTo>
                      <a:pt x="60" y="8"/>
                      <a:pt x="50" y="10"/>
                      <a:pt x="40" y="13"/>
                    </a:cubicBezTo>
                    <a:cubicBezTo>
                      <a:pt x="28" y="16"/>
                      <a:pt x="9" y="25"/>
                      <a:pt x="0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2" name="Freeform 182">
                <a:extLst>
                  <a:ext uri="{FF2B5EF4-FFF2-40B4-BE49-F238E27FC236}">
                    <a16:creationId xmlns:a16="http://schemas.microsoft.com/office/drawing/2014/main" id="{18A50E12-A428-4DE9-9270-939CC0429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765"/>
                <a:ext cx="258" cy="54"/>
              </a:xfrm>
              <a:custGeom>
                <a:avLst/>
                <a:gdLst>
                  <a:gd name="T0" fmla="*/ 0 w 135"/>
                  <a:gd name="T1" fmla="*/ 201 h 28"/>
                  <a:gd name="T2" fmla="*/ 829 w 135"/>
                  <a:gd name="T3" fmla="*/ 100 h 28"/>
                  <a:gd name="T4" fmla="*/ 942 w 135"/>
                  <a:gd name="T5" fmla="*/ 137 h 28"/>
                  <a:gd name="T6" fmla="*/ 629 w 135"/>
                  <a:gd name="T7" fmla="*/ 85 h 28"/>
                  <a:gd name="T8" fmla="*/ 453 w 135"/>
                  <a:gd name="T9" fmla="*/ 93 h 28"/>
                  <a:gd name="T10" fmla="*/ 336 w 135"/>
                  <a:gd name="T11" fmla="*/ 116 h 28"/>
                  <a:gd name="T12" fmla="*/ 161 w 135"/>
                  <a:gd name="T13" fmla="*/ 145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8">
                    <a:moveTo>
                      <a:pt x="0" y="28"/>
                    </a:moveTo>
                    <a:cubicBezTo>
                      <a:pt x="37" y="0"/>
                      <a:pt x="77" y="5"/>
                      <a:pt x="119" y="14"/>
                    </a:cubicBezTo>
                    <a:cubicBezTo>
                      <a:pt x="124" y="15"/>
                      <a:pt x="131" y="16"/>
                      <a:pt x="135" y="19"/>
                    </a:cubicBezTo>
                    <a:cubicBezTo>
                      <a:pt x="119" y="20"/>
                      <a:pt x="105" y="13"/>
                      <a:pt x="90" y="12"/>
                    </a:cubicBezTo>
                    <a:cubicBezTo>
                      <a:pt x="82" y="11"/>
                      <a:pt x="73" y="12"/>
                      <a:pt x="65" y="13"/>
                    </a:cubicBezTo>
                    <a:cubicBezTo>
                      <a:pt x="59" y="14"/>
                      <a:pt x="54" y="15"/>
                      <a:pt x="48" y="16"/>
                    </a:cubicBezTo>
                    <a:cubicBezTo>
                      <a:pt x="40" y="17"/>
                      <a:pt x="32" y="20"/>
                      <a:pt x="23" y="2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3" name="Freeform 183">
                <a:extLst>
                  <a:ext uri="{FF2B5EF4-FFF2-40B4-BE49-F238E27FC236}">
                    <a16:creationId xmlns:a16="http://schemas.microsoft.com/office/drawing/2014/main" id="{D0405FAE-875A-4EEC-B531-B0383660E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813"/>
                <a:ext cx="98" cy="168"/>
              </a:xfrm>
              <a:custGeom>
                <a:avLst/>
                <a:gdLst>
                  <a:gd name="T0" fmla="*/ 136 w 51"/>
                  <a:gd name="T1" fmla="*/ 116 h 88"/>
                  <a:gd name="T2" fmla="*/ 361 w 51"/>
                  <a:gd name="T3" fmla="*/ 0 h 88"/>
                  <a:gd name="T4" fmla="*/ 225 w 51"/>
                  <a:gd name="T5" fmla="*/ 105 h 88"/>
                  <a:gd name="T6" fmla="*/ 163 w 51"/>
                  <a:gd name="T7" fmla="*/ 244 h 88"/>
                  <a:gd name="T8" fmla="*/ 136 w 51"/>
                  <a:gd name="T9" fmla="*/ 613 h 88"/>
                  <a:gd name="T10" fmla="*/ 136 w 51"/>
                  <a:gd name="T11" fmla="*/ 269 h 88"/>
                  <a:gd name="T12" fmla="*/ 0 w 51"/>
                  <a:gd name="T13" fmla="*/ 193 h 88"/>
                  <a:gd name="T14" fmla="*/ 108 w 51"/>
                  <a:gd name="T15" fmla="*/ 105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88">
                    <a:moveTo>
                      <a:pt x="19" y="17"/>
                    </a:moveTo>
                    <a:cubicBezTo>
                      <a:pt x="28" y="10"/>
                      <a:pt x="40" y="3"/>
                      <a:pt x="51" y="0"/>
                    </a:cubicBezTo>
                    <a:cubicBezTo>
                      <a:pt x="48" y="5"/>
                      <a:pt x="37" y="10"/>
                      <a:pt x="32" y="15"/>
                    </a:cubicBezTo>
                    <a:cubicBezTo>
                      <a:pt x="27" y="20"/>
                      <a:pt x="25" y="29"/>
                      <a:pt x="23" y="35"/>
                    </a:cubicBezTo>
                    <a:cubicBezTo>
                      <a:pt x="20" y="52"/>
                      <a:pt x="14" y="70"/>
                      <a:pt x="19" y="88"/>
                    </a:cubicBezTo>
                    <a:cubicBezTo>
                      <a:pt x="14" y="73"/>
                      <a:pt x="19" y="54"/>
                      <a:pt x="19" y="39"/>
                    </a:cubicBezTo>
                    <a:cubicBezTo>
                      <a:pt x="19" y="28"/>
                      <a:pt x="9" y="21"/>
                      <a:pt x="0" y="28"/>
                    </a:cubicBezTo>
                    <a:cubicBezTo>
                      <a:pt x="5" y="24"/>
                      <a:pt x="9" y="19"/>
                      <a:pt x="15" y="1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4" name="Freeform 184">
                <a:extLst>
                  <a:ext uri="{FF2B5EF4-FFF2-40B4-BE49-F238E27FC236}">
                    <a16:creationId xmlns:a16="http://schemas.microsoft.com/office/drawing/2014/main" id="{5DAB7EC8-B206-44B8-9451-BFD9ED239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794"/>
                <a:ext cx="299" cy="155"/>
              </a:xfrm>
              <a:custGeom>
                <a:avLst/>
                <a:gdLst>
                  <a:gd name="T0" fmla="*/ 337 w 156"/>
                  <a:gd name="T1" fmla="*/ 21 h 81"/>
                  <a:gd name="T2" fmla="*/ 562 w 156"/>
                  <a:gd name="T3" fmla="*/ 21 h 81"/>
                  <a:gd name="T4" fmla="*/ 790 w 156"/>
                  <a:gd name="T5" fmla="*/ 36 h 81"/>
                  <a:gd name="T6" fmla="*/ 1098 w 156"/>
                  <a:gd name="T7" fmla="*/ 260 h 81"/>
                  <a:gd name="T8" fmla="*/ 922 w 156"/>
                  <a:gd name="T9" fmla="*/ 216 h 81"/>
                  <a:gd name="T10" fmla="*/ 761 w 156"/>
                  <a:gd name="T11" fmla="*/ 260 h 81"/>
                  <a:gd name="T12" fmla="*/ 552 w 156"/>
                  <a:gd name="T13" fmla="*/ 568 h 81"/>
                  <a:gd name="T14" fmla="*/ 613 w 156"/>
                  <a:gd name="T15" fmla="*/ 329 h 81"/>
                  <a:gd name="T16" fmla="*/ 677 w 156"/>
                  <a:gd name="T17" fmla="*/ 191 h 81"/>
                  <a:gd name="T18" fmla="*/ 493 w 156"/>
                  <a:gd name="T19" fmla="*/ 77 h 81"/>
                  <a:gd name="T20" fmla="*/ 376 w 156"/>
                  <a:gd name="T21" fmla="*/ 92 h 81"/>
                  <a:gd name="T22" fmla="*/ 253 w 156"/>
                  <a:gd name="T23" fmla="*/ 77 h 81"/>
                  <a:gd name="T24" fmla="*/ 23 w 156"/>
                  <a:gd name="T25" fmla="*/ 153 h 81"/>
                  <a:gd name="T26" fmla="*/ 0 w 156"/>
                  <a:gd name="T27" fmla="*/ 161 h 81"/>
                  <a:gd name="T28" fmla="*/ 353 w 156"/>
                  <a:gd name="T29" fmla="*/ 15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81">
                    <a:moveTo>
                      <a:pt x="48" y="3"/>
                    </a:moveTo>
                    <a:cubicBezTo>
                      <a:pt x="58" y="5"/>
                      <a:pt x="70" y="3"/>
                      <a:pt x="80" y="3"/>
                    </a:cubicBezTo>
                    <a:cubicBezTo>
                      <a:pt x="92" y="2"/>
                      <a:pt x="101" y="3"/>
                      <a:pt x="112" y="5"/>
                    </a:cubicBezTo>
                    <a:cubicBezTo>
                      <a:pt x="132" y="8"/>
                      <a:pt x="146" y="20"/>
                      <a:pt x="156" y="37"/>
                    </a:cubicBezTo>
                    <a:cubicBezTo>
                      <a:pt x="147" y="36"/>
                      <a:pt x="141" y="30"/>
                      <a:pt x="131" y="31"/>
                    </a:cubicBezTo>
                    <a:cubicBezTo>
                      <a:pt x="122" y="31"/>
                      <a:pt x="115" y="33"/>
                      <a:pt x="108" y="37"/>
                    </a:cubicBezTo>
                    <a:cubicBezTo>
                      <a:pt x="92" y="46"/>
                      <a:pt x="78" y="62"/>
                      <a:pt x="78" y="81"/>
                    </a:cubicBezTo>
                    <a:cubicBezTo>
                      <a:pt x="80" y="69"/>
                      <a:pt x="82" y="58"/>
                      <a:pt x="87" y="47"/>
                    </a:cubicBezTo>
                    <a:cubicBezTo>
                      <a:pt x="90" y="41"/>
                      <a:pt x="95" y="34"/>
                      <a:pt x="96" y="27"/>
                    </a:cubicBezTo>
                    <a:cubicBezTo>
                      <a:pt x="96" y="14"/>
                      <a:pt x="80" y="10"/>
                      <a:pt x="70" y="11"/>
                    </a:cubicBezTo>
                    <a:cubicBezTo>
                      <a:pt x="64" y="11"/>
                      <a:pt x="59" y="13"/>
                      <a:pt x="53" y="13"/>
                    </a:cubicBezTo>
                    <a:cubicBezTo>
                      <a:pt x="47" y="13"/>
                      <a:pt x="42" y="11"/>
                      <a:pt x="36" y="11"/>
                    </a:cubicBezTo>
                    <a:cubicBezTo>
                      <a:pt x="24" y="11"/>
                      <a:pt x="14" y="19"/>
                      <a:pt x="3" y="22"/>
                    </a:cubicBezTo>
                    <a:cubicBezTo>
                      <a:pt x="2" y="23"/>
                      <a:pt x="1" y="23"/>
                      <a:pt x="0" y="23"/>
                    </a:cubicBezTo>
                    <a:cubicBezTo>
                      <a:pt x="13" y="13"/>
                      <a:pt x="33" y="0"/>
                      <a:pt x="50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5" name="Freeform 185">
                <a:extLst>
                  <a:ext uri="{FF2B5EF4-FFF2-40B4-BE49-F238E27FC236}">
                    <a16:creationId xmlns:a16="http://schemas.microsoft.com/office/drawing/2014/main" id="{DFBCB462-075A-41EE-8E65-BD49EB50C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1117"/>
                <a:ext cx="298" cy="71"/>
              </a:xfrm>
              <a:custGeom>
                <a:avLst/>
                <a:gdLst>
                  <a:gd name="T0" fmla="*/ 21 w 156"/>
                  <a:gd name="T1" fmla="*/ 192 h 37"/>
                  <a:gd name="T2" fmla="*/ 428 w 156"/>
                  <a:gd name="T3" fmla="*/ 92 h 37"/>
                  <a:gd name="T4" fmla="*/ 657 w 156"/>
                  <a:gd name="T5" fmla="*/ 121 h 37"/>
                  <a:gd name="T6" fmla="*/ 879 w 156"/>
                  <a:gd name="T7" fmla="*/ 140 h 37"/>
                  <a:gd name="T8" fmla="*/ 1026 w 156"/>
                  <a:gd name="T9" fmla="*/ 261 h 37"/>
                  <a:gd name="T10" fmla="*/ 974 w 156"/>
                  <a:gd name="T11" fmla="*/ 77 h 37"/>
                  <a:gd name="T12" fmla="*/ 737 w 156"/>
                  <a:gd name="T13" fmla="*/ 29 h 37"/>
                  <a:gd name="T14" fmla="*/ 437 w 156"/>
                  <a:gd name="T15" fmla="*/ 23 h 37"/>
                  <a:gd name="T16" fmla="*/ 189 w 156"/>
                  <a:gd name="T17" fmla="*/ 36 h 37"/>
                  <a:gd name="T18" fmla="*/ 0 w 156"/>
                  <a:gd name="T19" fmla="*/ 200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6" h="37">
                    <a:moveTo>
                      <a:pt x="3" y="27"/>
                    </a:moveTo>
                    <a:cubicBezTo>
                      <a:pt x="7" y="6"/>
                      <a:pt x="46" y="12"/>
                      <a:pt x="61" y="13"/>
                    </a:cubicBezTo>
                    <a:cubicBezTo>
                      <a:pt x="72" y="14"/>
                      <a:pt x="83" y="16"/>
                      <a:pt x="94" y="17"/>
                    </a:cubicBezTo>
                    <a:cubicBezTo>
                      <a:pt x="105" y="19"/>
                      <a:pt x="115" y="18"/>
                      <a:pt x="126" y="20"/>
                    </a:cubicBezTo>
                    <a:cubicBezTo>
                      <a:pt x="134" y="21"/>
                      <a:pt x="156" y="24"/>
                      <a:pt x="147" y="37"/>
                    </a:cubicBezTo>
                    <a:cubicBezTo>
                      <a:pt x="156" y="27"/>
                      <a:pt x="149" y="17"/>
                      <a:pt x="140" y="11"/>
                    </a:cubicBezTo>
                    <a:cubicBezTo>
                      <a:pt x="130" y="4"/>
                      <a:pt x="118" y="3"/>
                      <a:pt x="106" y="4"/>
                    </a:cubicBezTo>
                    <a:cubicBezTo>
                      <a:pt x="92" y="6"/>
                      <a:pt x="77" y="5"/>
                      <a:pt x="63" y="3"/>
                    </a:cubicBezTo>
                    <a:cubicBezTo>
                      <a:pt x="50" y="1"/>
                      <a:pt x="39" y="0"/>
                      <a:pt x="27" y="5"/>
                    </a:cubicBezTo>
                    <a:cubicBezTo>
                      <a:pt x="14" y="9"/>
                      <a:pt x="5" y="15"/>
                      <a:pt x="0" y="2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6" name="Freeform 186">
                <a:extLst>
                  <a:ext uri="{FF2B5EF4-FFF2-40B4-BE49-F238E27FC236}">
                    <a16:creationId xmlns:a16="http://schemas.microsoft.com/office/drawing/2014/main" id="{449E8EBA-1FF1-45FB-A588-9D89B6708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939"/>
                <a:ext cx="132" cy="212"/>
              </a:xfrm>
              <a:custGeom>
                <a:avLst/>
                <a:gdLst>
                  <a:gd name="T0" fmla="*/ 0 w 69"/>
                  <a:gd name="T1" fmla="*/ 774 h 111"/>
                  <a:gd name="T2" fmla="*/ 224 w 69"/>
                  <a:gd name="T3" fmla="*/ 726 h 111"/>
                  <a:gd name="T4" fmla="*/ 316 w 69"/>
                  <a:gd name="T5" fmla="*/ 565 h 111"/>
                  <a:gd name="T6" fmla="*/ 442 w 69"/>
                  <a:gd name="T7" fmla="*/ 117 h 111"/>
                  <a:gd name="T8" fmla="*/ 484 w 69"/>
                  <a:gd name="T9" fmla="*/ 0 h 111"/>
                  <a:gd name="T10" fmla="*/ 300 w 69"/>
                  <a:gd name="T11" fmla="*/ 300 h 111"/>
                  <a:gd name="T12" fmla="*/ 209 w 69"/>
                  <a:gd name="T13" fmla="*/ 453 h 111"/>
                  <a:gd name="T14" fmla="*/ 69 w 69"/>
                  <a:gd name="T15" fmla="*/ 573 h 111"/>
                  <a:gd name="T16" fmla="*/ 201 w 69"/>
                  <a:gd name="T17" fmla="*/ 550 h 111"/>
                  <a:gd name="T18" fmla="*/ 209 w 69"/>
                  <a:gd name="T19" fmla="*/ 674 h 1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111">
                    <a:moveTo>
                      <a:pt x="0" y="111"/>
                    </a:moveTo>
                    <a:cubicBezTo>
                      <a:pt x="10" y="104"/>
                      <a:pt x="22" y="110"/>
                      <a:pt x="32" y="104"/>
                    </a:cubicBezTo>
                    <a:cubicBezTo>
                      <a:pt x="40" y="99"/>
                      <a:pt x="43" y="90"/>
                      <a:pt x="45" y="81"/>
                    </a:cubicBezTo>
                    <a:cubicBezTo>
                      <a:pt x="50" y="59"/>
                      <a:pt x="59" y="39"/>
                      <a:pt x="63" y="17"/>
                    </a:cubicBezTo>
                    <a:cubicBezTo>
                      <a:pt x="65" y="11"/>
                      <a:pt x="65" y="5"/>
                      <a:pt x="69" y="0"/>
                    </a:cubicBezTo>
                    <a:cubicBezTo>
                      <a:pt x="56" y="8"/>
                      <a:pt x="48" y="30"/>
                      <a:pt x="43" y="43"/>
                    </a:cubicBezTo>
                    <a:cubicBezTo>
                      <a:pt x="39" y="52"/>
                      <a:pt x="36" y="58"/>
                      <a:pt x="30" y="65"/>
                    </a:cubicBezTo>
                    <a:cubicBezTo>
                      <a:pt x="24" y="72"/>
                      <a:pt x="16" y="76"/>
                      <a:pt x="10" y="82"/>
                    </a:cubicBezTo>
                    <a:cubicBezTo>
                      <a:pt x="15" y="80"/>
                      <a:pt x="24" y="74"/>
                      <a:pt x="29" y="79"/>
                    </a:cubicBezTo>
                    <a:cubicBezTo>
                      <a:pt x="33" y="84"/>
                      <a:pt x="28" y="94"/>
                      <a:pt x="30" y="9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7" name="Freeform 187">
                <a:extLst>
                  <a:ext uri="{FF2B5EF4-FFF2-40B4-BE49-F238E27FC236}">
                    <a16:creationId xmlns:a16="http://schemas.microsoft.com/office/drawing/2014/main" id="{45568E26-43E9-4F3F-9BBB-1BF181F48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916"/>
                <a:ext cx="107" cy="209"/>
              </a:xfrm>
              <a:custGeom>
                <a:avLst/>
                <a:gdLst>
                  <a:gd name="T0" fmla="*/ 15 w 56"/>
                  <a:gd name="T1" fmla="*/ 360 h 109"/>
                  <a:gd name="T2" fmla="*/ 84 w 56"/>
                  <a:gd name="T3" fmla="*/ 148 h 109"/>
                  <a:gd name="T4" fmla="*/ 208 w 56"/>
                  <a:gd name="T5" fmla="*/ 0 h 109"/>
                  <a:gd name="T6" fmla="*/ 224 w 56"/>
                  <a:gd name="T7" fmla="*/ 92 h 109"/>
                  <a:gd name="T8" fmla="*/ 252 w 56"/>
                  <a:gd name="T9" fmla="*/ 161 h 109"/>
                  <a:gd name="T10" fmla="*/ 161 w 56"/>
                  <a:gd name="T11" fmla="*/ 128 h 109"/>
                  <a:gd name="T12" fmla="*/ 384 w 56"/>
                  <a:gd name="T13" fmla="*/ 769 h 109"/>
                  <a:gd name="T14" fmla="*/ 321 w 56"/>
                  <a:gd name="T15" fmla="*/ 640 h 109"/>
                  <a:gd name="T16" fmla="*/ 224 w 56"/>
                  <a:gd name="T17" fmla="*/ 537 h 109"/>
                  <a:gd name="T18" fmla="*/ 21 w 56"/>
                  <a:gd name="T19" fmla="*/ 36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109">
                    <a:moveTo>
                      <a:pt x="2" y="51"/>
                    </a:moveTo>
                    <a:cubicBezTo>
                      <a:pt x="3" y="40"/>
                      <a:pt x="5" y="30"/>
                      <a:pt x="12" y="21"/>
                    </a:cubicBezTo>
                    <a:cubicBezTo>
                      <a:pt x="16" y="14"/>
                      <a:pt x="22" y="2"/>
                      <a:pt x="30" y="0"/>
                    </a:cubicBezTo>
                    <a:cubicBezTo>
                      <a:pt x="31" y="4"/>
                      <a:pt x="30" y="9"/>
                      <a:pt x="32" y="13"/>
                    </a:cubicBezTo>
                    <a:cubicBezTo>
                      <a:pt x="33" y="16"/>
                      <a:pt x="35" y="20"/>
                      <a:pt x="36" y="23"/>
                    </a:cubicBezTo>
                    <a:cubicBezTo>
                      <a:pt x="31" y="22"/>
                      <a:pt x="29" y="15"/>
                      <a:pt x="23" y="18"/>
                    </a:cubicBezTo>
                    <a:cubicBezTo>
                      <a:pt x="0" y="53"/>
                      <a:pt x="56" y="74"/>
                      <a:pt x="55" y="109"/>
                    </a:cubicBezTo>
                    <a:cubicBezTo>
                      <a:pt x="55" y="104"/>
                      <a:pt x="49" y="96"/>
                      <a:pt x="46" y="91"/>
                    </a:cubicBezTo>
                    <a:cubicBezTo>
                      <a:pt x="42" y="85"/>
                      <a:pt x="37" y="80"/>
                      <a:pt x="32" y="76"/>
                    </a:cubicBezTo>
                    <a:cubicBezTo>
                      <a:pt x="23" y="69"/>
                      <a:pt x="4" y="65"/>
                      <a:pt x="3" y="5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8" name="Freeform 188">
                <a:extLst>
                  <a:ext uri="{FF2B5EF4-FFF2-40B4-BE49-F238E27FC236}">
                    <a16:creationId xmlns:a16="http://schemas.microsoft.com/office/drawing/2014/main" id="{EAA79346-CD6F-4306-BA59-5CD8F7848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1037"/>
                <a:ext cx="103" cy="70"/>
              </a:xfrm>
              <a:custGeom>
                <a:avLst/>
                <a:gdLst>
                  <a:gd name="T0" fmla="*/ 132 w 54"/>
                  <a:gd name="T1" fmla="*/ 76 h 37"/>
                  <a:gd name="T2" fmla="*/ 374 w 54"/>
                  <a:gd name="T3" fmla="*/ 129 h 37"/>
                  <a:gd name="T4" fmla="*/ 221 w 54"/>
                  <a:gd name="T5" fmla="*/ 250 h 37"/>
                  <a:gd name="T6" fmla="*/ 0 w 54"/>
                  <a:gd name="T7" fmla="*/ 0 h 37"/>
                  <a:gd name="T8" fmla="*/ 0 w 54"/>
                  <a:gd name="T9" fmla="*/ 0 h 37"/>
                  <a:gd name="T10" fmla="*/ 132 w 54"/>
                  <a:gd name="T11" fmla="*/ 6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7">
                    <a:moveTo>
                      <a:pt x="19" y="11"/>
                    </a:moveTo>
                    <a:cubicBezTo>
                      <a:pt x="31" y="11"/>
                      <a:pt x="41" y="22"/>
                      <a:pt x="54" y="19"/>
                    </a:cubicBezTo>
                    <a:cubicBezTo>
                      <a:pt x="46" y="24"/>
                      <a:pt x="41" y="33"/>
                      <a:pt x="32" y="37"/>
                    </a:cubicBezTo>
                    <a:cubicBezTo>
                      <a:pt x="28" y="20"/>
                      <a:pt x="8" y="1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13" y="8"/>
                      <a:pt x="19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29" name="Freeform 189">
                <a:extLst>
                  <a:ext uri="{FF2B5EF4-FFF2-40B4-BE49-F238E27FC236}">
                    <a16:creationId xmlns:a16="http://schemas.microsoft.com/office/drawing/2014/main" id="{63ADD0C3-BC34-41F0-94BB-51D2272BF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995"/>
                <a:ext cx="122" cy="147"/>
              </a:xfrm>
              <a:custGeom>
                <a:avLst/>
                <a:gdLst>
                  <a:gd name="T0" fmla="*/ 0 w 64"/>
                  <a:gd name="T1" fmla="*/ 0 h 77"/>
                  <a:gd name="T2" fmla="*/ 105 w 64"/>
                  <a:gd name="T3" fmla="*/ 21 h 77"/>
                  <a:gd name="T4" fmla="*/ 208 w 64"/>
                  <a:gd name="T5" fmla="*/ 29 h 77"/>
                  <a:gd name="T6" fmla="*/ 229 w 64"/>
                  <a:gd name="T7" fmla="*/ 139 h 77"/>
                  <a:gd name="T8" fmla="*/ 261 w 64"/>
                  <a:gd name="T9" fmla="*/ 252 h 77"/>
                  <a:gd name="T10" fmla="*/ 397 w 64"/>
                  <a:gd name="T11" fmla="*/ 496 h 77"/>
                  <a:gd name="T12" fmla="*/ 193 w 64"/>
                  <a:gd name="T13" fmla="*/ 237 h 77"/>
                  <a:gd name="T14" fmla="*/ 105 w 64"/>
                  <a:gd name="T15" fmla="*/ 124 h 77"/>
                  <a:gd name="T16" fmla="*/ 8 w 64"/>
                  <a:gd name="T17" fmla="*/ 29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7">
                    <a:moveTo>
                      <a:pt x="0" y="0"/>
                    </a:moveTo>
                    <a:cubicBezTo>
                      <a:pt x="5" y="1"/>
                      <a:pt x="10" y="3"/>
                      <a:pt x="15" y="3"/>
                    </a:cubicBezTo>
                    <a:cubicBezTo>
                      <a:pt x="20" y="3"/>
                      <a:pt x="25" y="0"/>
                      <a:pt x="30" y="4"/>
                    </a:cubicBezTo>
                    <a:cubicBezTo>
                      <a:pt x="35" y="8"/>
                      <a:pt x="33" y="14"/>
                      <a:pt x="33" y="20"/>
                    </a:cubicBezTo>
                    <a:cubicBezTo>
                      <a:pt x="34" y="26"/>
                      <a:pt x="35" y="31"/>
                      <a:pt x="38" y="36"/>
                    </a:cubicBezTo>
                    <a:cubicBezTo>
                      <a:pt x="40" y="42"/>
                      <a:pt x="64" y="67"/>
                      <a:pt x="57" y="71"/>
                    </a:cubicBezTo>
                    <a:cubicBezTo>
                      <a:pt x="47" y="77"/>
                      <a:pt x="31" y="40"/>
                      <a:pt x="28" y="34"/>
                    </a:cubicBezTo>
                    <a:cubicBezTo>
                      <a:pt x="24" y="28"/>
                      <a:pt x="19" y="23"/>
                      <a:pt x="15" y="18"/>
                    </a:cubicBezTo>
                    <a:cubicBezTo>
                      <a:pt x="11" y="14"/>
                      <a:pt x="1" y="10"/>
                      <a:pt x="1" y="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0" name="Freeform 190">
                <a:extLst>
                  <a:ext uri="{FF2B5EF4-FFF2-40B4-BE49-F238E27FC236}">
                    <a16:creationId xmlns:a16="http://schemas.microsoft.com/office/drawing/2014/main" id="{37E335D0-E025-43C6-918D-014F476F3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826"/>
                <a:ext cx="107" cy="257"/>
              </a:xfrm>
              <a:custGeom>
                <a:avLst/>
                <a:gdLst>
                  <a:gd name="T0" fmla="*/ 99 w 56"/>
                  <a:gd name="T1" fmla="*/ 44 h 134"/>
                  <a:gd name="T2" fmla="*/ 344 w 56"/>
                  <a:gd name="T3" fmla="*/ 92 h 134"/>
                  <a:gd name="T4" fmla="*/ 321 w 56"/>
                  <a:gd name="T5" fmla="*/ 213 h 134"/>
                  <a:gd name="T6" fmla="*/ 308 w 56"/>
                  <a:gd name="T7" fmla="*/ 324 h 134"/>
                  <a:gd name="T8" fmla="*/ 329 w 56"/>
                  <a:gd name="T9" fmla="*/ 593 h 134"/>
                  <a:gd name="T10" fmla="*/ 344 w 56"/>
                  <a:gd name="T11" fmla="*/ 754 h 134"/>
                  <a:gd name="T12" fmla="*/ 369 w 56"/>
                  <a:gd name="T13" fmla="*/ 917 h 134"/>
                  <a:gd name="T14" fmla="*/ 361 w 56"/>
                  <a:gd name="T15" fmla="*/ 946 h 134"/>
                  <a:gd name="T16" fmla="*/ 329 w 56"/>
                  <a:gd name="T17" fmla="*/ 813 h 134"/>
                  <a:gd name="T18" fmla="*/ 300 w 56"/>
                  <a:gd name="T19" fmla="*/ 648 h 134"/>
                  <a:gd name="T20" fmla="*/ 266 w 56"/>
                  <a:gd name="T21" fmla="*/ 376 h 134"/>
                  <a:gd name="T22" fmla="*/ 168 w 56"/>
                  <a:gd name="T23" fmla="*/ 161 h 134"/>
                  <a:gd name="T24" fmla="*/ 84 w 56"/>
                  <a:gd name="T25" fmla="*/ 100 h 134"/>
                  <a:gd name="T26" fmla="*/ 55 w 56"/>
                  <a:gd name="T27" fmla="*/ 44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6" h="134">
                    <a:moveTo>
                      <a:pt x="14" y="6"/>
                    </a:moveTo>
                    <a:cubicBezTo>
                      <a:pt x="24" y="3"/>
                      <a:pt x="47" y="0"/>
                      <a:pt x="49" y="13"/>
                    </a:cubicBezTo>
                    <a:cubicBezTo>
                      <a:pt x="50" y="19"/>
                      <a:pt x="47" y="25"/>
                      <a:pt x="46" y="30"/>
                    </a:cubicBezTo>
                    <a:cubicBezTo>
                      <a:pt x="45" y="35"/>
                      <a:pt x="44" y="41"/>
                      <a:pt x="44" y="46"/>
                    </a:cubicBezTo>
                    <a:cubicBezTo>
                      <a:pt x="44" y="59"/>
                      <a:pt x="45" y="72"/>
                      <a:pt x="47" y="84"/>
                    </a:cubicBezTo>
                    <a:cubicBezTo>
                      <a:pt x="47" y="92"/>
                      <a:pt x="48" y="99"/>
                      <a:pt x="49" y="107"/>
                    </a:cubicBezTo>
                    <a:cubicBezTo>
                      <a:pt x="50" y="113"/>
                      <a:pt x="56" y="124"/>
                      <a:pt x="53" y="130"/>
                    </a:cubicBezTo>
                    <a:cubicBezTo>
                      <a:pt x="53" y="132"/>
                      <a:pt x="52" y="133"/>
                      <a:pt x="52" y="134"/>
                    </a:cubicBezTo>
                    <a:cubicBezTo>
                      <a:pt x="48" y="130"/>
                      <a:pt x="48" y="120"/>
                      <a:pt x="47" y="115"/>
                    </a:cubicBezTo>
                    <a:cubicBezTo>
                      <a:pt x="46" y="107"/>
                      <a:pt x="44" y="99"/>
                      <a:pt x="43" y="92"/>
                    </a:cubicBezTo>
                    <a:cubicBezTo>
                      <a:pt x="40" y="79"/>
                      <a:pt x="41" y="66"/>
                      <a:pt x="38" y="53"/>
                    </a:cubicBezTo>
                    <a:cubicBezTo>
                      <a:pt x="36" y="42"/>
                      <a:pt x="32" y="31"/>
                      <a:pt x="24" y="23"/>
                    </a:cubicBezTo>
                    <a:cubicBezTo>
                      <a:pt x="20" y="20"/>
                      <a:pt x="16" y="17"/>
                      <a:pt x="12" y="14"/>
                    </a:cubicBezTo>
                    <a:cubicBezTo>
                      <a:pt x="8" y="12"/>
                      <a:pt x="0" y="7"/>
                      <a:pt x="8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1" name="Freeform 191">
                <a:extLst>
                  <a:ext uri="{FF2B5EF4-FFF2-40B4-BE49-F238E27FC236}">
                    <a16:creationId xmlns:a16="http://schemas.microsoft.com/office/drawing/2014/main" id="{9D6DA983-D8A1-4A0E-BB70-A69381B0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046"/>
                <a:ext cx="329" cy="113"/>
              </a:xfrm>
              <a:custGeom>
                <a:avLst/>
                <a:gdLst>
                  <a:gd name="T0" fmla="*/ 168 w 172"/>
                  <a:gd name="T1" fmla="*/ 0 h 59"/>
                  <a:gd name="T2" fmla="*/ 237 w 172"/>
                  <a:gd name="T3" fmla="*/ 84 h 59"/>
                  <a:gd name="T4" fmla="*/ 352 w 172"/>
                  <a:gd name="T5" fmla="*/ 121 h 59"/>
                  <a:gd name="T6" fmla="*/ 436 w 172"/>
                  <a:gd name="T7" fmla="*/ 184 h 59"/>
                  <a:gd name="T8" fmla="*/ 530 w 172"/>
                  <a:gd name="T9" fmla="*/ 216 h 59"/>
                  <a:gd name="T10" fmla="*/ 769 w 172"/>
                  <a:gd name="T11" fmla="*/ 224 h 59"/>
                  <a:gd name="T12" fmla="*/ 995 w 172"/>
                  <a:gd name="T13" fmla="*/ 253 h 59"/>
                  <a:gd name="T14" fmla="*/ 1203 w 172"/>
                  <a:gd name="T15" fmla="*/ 253 h 59"/>
                  <a:gd name="T16" fmla="*/ 1106 w 172"/>
                  <a:gd name="T17" fmla="*/ 308 h 59"/>
                  <a:gd name="T18" fmla="*/ 1050 w 172"/>
                  <a:gd name="T19" fmla="*/ 414 h 59"/>
                  <a:gd name="T20" fmla="*/ 1027 w 172"/>
                  <a:gd name="T21" fmla="*/ 308 h 59"/>
                  <a:gd name="T22" fmla="*/ 922 w 172"/>
                  <a:gd name="T23" fmla="*/ 289 h 59"/>
                  <a:gd name="T24" fmla="*/ 698 w 172"/>
                  <a:gd name="T25" fmla="*/ 245 h 59"/>
                  <a:gd name="T26" fmla="*/ 224 w 172"/>
                  <a:gd name="T27" fmla="*/ 205 h 59"/>
                  <a:gd name="T28" fmla="*/ 113 w 172"/>
                  <a:gd name="T29" fmla="*/ 216 h 59"/>
                  <a:gd name="T30" fmla="*/ 0 w 172"/>
                  <a:gd name="T31" fmla="*/ 245 h 59"/>
                  <a:gd name="T32" fmla="*/ 140 w 172"/>
                  <a:gd name="T33" fmla="*/ 107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2" h="59">
                    <a:moveTo>
                      <a:pt x="24" y="0"/>
                    </a:moveTo>
                    <a:cubicBezTo>
                      <a:pt x="28" y="3"/>
                      <a:pt x="29" y="9"/>
                      <a:pt x="34" y="12"/>
                    </a:cubicBezTo>
                    <a:cubicBezTo>
                      <a:pt x="39" y="14"/>
                      <a:pt x="45" y="14"/>
                      <a:pt x="50" y="17"/>
                    </a:cubicBezTo>
                    <a:cubicBezTo>
                      <a:pt x="54" y="19"/>
                      <a:pt x="57" y="24"/>
                      <a:pt x="62" y="26"/>
                    </a:cubicBezTo>
                    <a:cubicBezTo>
                      <a:pt x="66" y="28"/>
                      <a:pt x="71" y="30"/>
                      <a:pt x="76" y="31"/>
                    </a:cubicBezTo>
                    <a:cubicBezTo>
                      <a:pt x="86" y="33"/>
                      <a:pt x="99" y="31"/>
                      <a:pt x="110" y="32"/>
                    </a:cubicBezTo>
                    <a:cubicBezTo>
                      <a:pt x="121" y="33"/>
                      <a:pt x="131" y="36"/>
                      <a:pt x="142" y="36"/>
                    </a:cubicBezTo>
                    <a:cubicBezTo>
                      <a:pt x="149" y="36"/>
                      <a:pt x="167" y="30"/>
                      <a:pt x="172" y="36"/>
                    </a:cubicBezTo>
                    <a:cubicBezTo>
                      <a:pt x="168" y="40"/>
                      <a:pt x="162" y="39"/>
                      <a:pt x="158" y="44"/>
                    </a:cubicBezTo>
                    <a:cubicBezTo>
                      <a:pt x="154" y="48"/>
                      <a:pt x="153" y="54"/>
                      <a:pt x="150" y="59"/>
                    </a:cubicBezTo>
                    <a:cubicBezTo>
                      <a:pt x="148" y="54"/>
                      <a:pt x="152" y="48"/>
                      <a:pt x="147" y="44"/>
                    </a:cubicBezTo>
                    <a:cubicBezTo>
                      <a:pt x="143" y="41"/>
                      <a:pt x="136" y="42"/>
                      <a:pt x="132" y="41"/>
                    </a:cubicBezTo>
                    <a:cubicBezTo>
                      <a:pt x="121" y="39"/>
                      <a:pt x="111" y="37"/>
                      <a:pt x="100" y="35"/>
                    </a:cubicBezTo>
                    <a:cubicBezTo>
                      <a:pt x="78" y="32"/>
                      <a:pt x="55" y="29"/>
                      <a:pt x="32" y="29"/>
                    </a:cubicBezTo>
                    <a:cubicBezTo>
                      <a:pt x="27" y="29"/>
                      <a:pt x="21" y="29"/>
                      <a:pt x="16" y="31"/>
                    </a:cubicBezTo>
                    <a:cubicBezTo>
                      <a:pt x="11" y="32"/>
                      <a:pt x="6" y="37"/>
                      <a:pt x="0" y="35"/>
                    </a:cubicBezTo>
                    <a:cubicBezTo>
                      <a:pt x="9" y="28"/>
                      <a:pt x="17" y="27"/>
                      <a:pt x="20" y="15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2" name="Freeform 192">
                <a:extLst>
                  <a:ext uri="{FF2B5EF4-FFF2-40B4-BE49-F238E27FC236}">
                    <a16:creationId xmlns:a16="http://schemas.microsoft.com/office/drawing/2014/main" id="{1E77E323-2CEC-47F5-8DBB-23ACE0FA7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838"/>
                <a:ext cx="34" cy="57"/>
              </a:xfrm>
              <a:custGeom>
                <a:avLst/>
                <a:gdLst>
                  <a:gd name="T0" fmla="*/ 28 w 18"/>
                  <a:gd name="T1" fmla="*/ 29 h 30"/>
                  <a:gd name="T2" fmla="*/ 100 w 18"/>
                  <a:gd name="T3" fmla="*/ 205 h 30"/>
                  <a:gd name="T4" fmla="*/ 0 w 18"/>
                  <a:gd name="T5" fmla="*/ 4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0">
                    <a:moveTo>
                      <a:pt x="4" y="4"/>
                    </a:moveTo>
                    <a:cubicBezTo>
                      <a:pt x="18" y="2"/>
                      <a:pt x="11" y="22"/>
                      <a:pt x="15" y="30"/>
                    </a:cubicBezTo>
                    <a:cubicBezTo>
                      <a:pt x="9" y="26"/>
                      <a:pt x="10" y="0"/>
                      <a:pt x="0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3" name="Freeform 193">
                <a:extLst>
                  <a:ext uri="{FF2B5EF4-FFF2-40B4-BE49-F238E27FC236}">
                    <a16:creationId xmlns:a16="http://schemas.microsoft.com/office/drawing/2014/main" id="{8132F173-CC98-4121-B3F4-9379565A0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079"/>
                <a:ext cx="63" cy="17"/>
              </a:xfrm>
              <a:custGeom>
                <a:avLst/>
                <a:gdLst>
                  <a:gd name="T0" fmla="*/ 0 w 33"/>
                  <a:gd name="T1" fmla="*/ 60 h 9"/>
                  <a:gd name="T2" fmla="*/ 113 w 33"/>
                  <a:gd name="T3" fmla="*/ 8 h 9"/>
                  <a:gd name="T4" fmla="*/ 229 w 33"/>
                  <a:gd name="T5" fmla="*/ 53 h 9"/>
                  <a:gd name="T6" fmla="*/ 92 w 33"/>
                  <a:gd name="T7" fmla="*/ 4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cubicBezTo>
                      <a:pt x="7" y="7"/>
                      <a:pt x="9" y="0"/>
                      <a:pt x="16" y="1"/>
                    </a:cubicBezTo>
                    <a:cubicBezTo>
                      <a:pt x="20" y="1"/>
                      <a:pt x="30" y="4"/>
                      <a:pt x="33" y="8"/>
                    </a:cubicBezTo>
                    <a:cubicBezTo>
                      <a:pt x="26" y="8"/>
                      <a:pt x="20" y="5"/>
                      <a:pt x="13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4" name="Freeform 194">
                <a:extLst>
                  <a:ext uri="{FF2B5EF4-FFF2-40B4-BE49-F238E27FC236}">
                    <a16:creationId xmlns:a16="http://schemas.microsoft.com/office/drawing/2014/main" id="{60AFC8A6-E97E-4AC2-BBA7-C24FBAB39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115"/>
                <a:ext cx="44" cy="17"/>
              </a:xfrm>
              <a:custGeom>
                <a:avLst/>
                <a:gdLst>
                  <a:gd name="T0" fmla="*/ 0 w 23"/>
                  <a:gd name="T1" fmla="*/ 8 h 9"/>
                  <a:gd name="T2" fmla="*/ 161 w 23"/>
                  <a:gd name="T3" fmla="*/ 0 h 9"/>
                  <a:gd name="T4" fmla="*/ 92 w 23"/>
                  <a:gd name="T5" fmla="*/ 60 h 9"/>
                  <a:gd name="T6" fmla="*/ 77 w 23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1"/>
                    </a:moveTo>
                    <a:cubicBezTo>
                      <a:pt x="6" y="3"/>
                      <a:pt x="16" y="1"/>
                      <a:pt x="23" y="0"/>
                    </a:cubicBezTo>
                    <a:cubicBezTo>
                      <a:pt x="20" y="3"/>
                      <a:pt x="12" y="5"/>
                      <a:pt x="13" y="9"/>
                    </a:cubicBezTo>
                    <a:cubicBezTo>
                      <a:pt x="13" y="7"/>
                      <a:pt x="13" y="4"/>
                      <a:pt x="11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5" name="Freeform 195">
                <a:extLst>
                  <a:ext uri="{FF2B5EF4-FFF2-40B4-BE49-F238E27FC236}">
                    <a16:creationId xmlns:a16="http://schemas.microsoft.com/office/drawing/2014/main" id="{CF438DA6-88AA-4DB4-B334-C189727E1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012"/>
                <a:ext cx="47" cy="67"/>
              </a:xfrm>
              <a:custGeom>
                <a:avLst/>
                <a:gdLst>
                  <a:gd name="T0" fmla="*/ 0 w 25"/>
                  <a:gd name="T1" fmla="*/ 0 h 35"/>
                  <a:gd name="T2" fmla="*/ 85 w 25"/>
                  <a:gd name="T3" fmla="*/ 15 h 35"/>
                  <a:gd name="T4" fmla="*/ 120 w 25"/>
                  <a:gd name="T5" fmla="*/ 121 h 35"/>
                  <a:gd name="T6" fmla="*/ 165 w 25"/>
                  <a:gd name="T7" fmla="*/ 245 h 35"/>
                  <a:gd name="T8" fmla="*/ 0 w 25"/>
                  <a:gd name="T9" fmla="*/ 2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0" y="0"/>
                    </a:moveTo>
                    <a:cubicBezTo>
                      <a:pt x="4" y="0"/>
                      <a:pt x="8" y="2"/>
                      <a:pt x="13" y="2"/>
                    </a:cubicBezTo>
                    <a:cubicBezTo>
                      <a:pt x="13" y="9"/>
                      <a:pt x="15" y="12"/>
                      <a:pt x="18" y="17"/>
                    </a:cubicBezTo>
                    <a:cubicBezTo>
                      <a:pt x="21" y="22"/>
                      <a:pt x="25" y="29"/>
                      <a:pt x="25" y="35"/>
                    </a:cubicBezTo>
                    <a:cubicBezTo>
                      <a:pt x="21" y="25"/>
                      <a:pt x="11" y="6"/>
                      <a:pt x="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6" name="Freeform 196">
                <a:extLst>
                  <a:ext uri="{FF2B5EF4-FFF2-40B4-BE49-F238E27FC236}">
                    <a16:creationId xmlns:a16="http://schemas.microsoft.com/office/drawing/2014/main" id="{9573DE70-FB19-4F82-96A9-EADF67735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1067"/>
                <a:ext cx="49" cy="35"/>
              </a:xfrm>
              <a:custGeom>
                <a:avLst/>
                <a:gdLst>
                  <a:gd name="T0" fmla="*/ 0 w 26"/>
                  <a:gd name="T1" fmla="*/ 0 h 18"/>
                  <a:gd name="T2" fmla="*/ 75 w 26"/>
                  <a:gd name="T3" fmla="*/ 132 h 18"/>
                  <a:gd name="T4" fmla="*/ 173 w 26"/>
                  <a:gd name="T5" fmla="*/ 37 h 18"/>
                  <a:gd name="T6" fmla="*/ 60 w 26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0" y="0"/>
                    </a:moveTo>
                    <a:cubicBezTo>
                      <a:pt x="5" y="6"/>
                      <a:pt x="7" y="13"/>
                      <a:pt x="11" y="18"/>
                    </a:cubicBezTo>
                    <a:cubicBezTo>
                      <a:pt x="15" y="13"/>
                      <a:pt x="22" y="10"/>
                      <a:pt x="26" y="5"/>
                    </a:cubicBezTo>
                    <a:cubicBezTo>
                      <a:pt x="23" y="2"/>
                      <a:pt x="14" y="5"/>
                      <a:pt x="9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7" name="Freeform 197">
                <a:extLst>
                  <a:ext uri="{FF2B5EF4-FFF2-40B4-BE49-F238E27FC236}">
                    <a16:creationId xmlns:a16="http://schemas.microsoft.com/office/drawing/2014/main" id="{01DB8FC1-C66E-444A-9BF5-70AA2BC7B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792"/>
                <a:ext cx="212" cy="63"/>
              </a:xfrm>
              <a:custGeom>
                <a:avLst/>
                <a:gdLst>
                  <a:gd name="T0" fmla="*/ 0 w 111"/>
                  <a:gd name="T1" fmla="*/ 29 h 33"/>
                  <a:gd name="T2" fmla="*/ 208 w 111"/>
                  <a:gd name="T3" fmla="*/ 8 h 33"/>
                  <a:gd name="T4" fmla="*/ 437 w 111"/>
                  <a:gd name="T5" fmla="*/ 15 h 33"/>
                  <a:gd name="T6" fmla="*/ 642 w 111"/>
                  <a:gd name="T7" fmla="*/ 69 h 33"/>
                  <a:gd name="T8" fmla="*/ 733 w 111"/>
                  <a:gd name="T9" fmla="*/ 139 h 33"/>
                  <a:gd name="T10" fmla="*/ 774 w 111"/>
                  <a:gd name="T11" fmla="*/ 229 h 33"/>
                  <a:gd name="T12" fmla="*/ 445 w 111"/>
                  <a:gd name="T13" fmla="*/ 61 h 33"/>
                  <a:gd name="T14" fmla="*/ 265 w 111"/>
                  <a:gd name="T15" fmla="*/ 48 h 33"/>
                  <a:gd name="T16" fmla="*/ 76 w 111"/>
                  <a:gd name="T17" fmla="*/ 36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33">
                    <a:moveTo>
                      <a:pt x="0" y="4"/>
                    </a:moveTo>
                    <a:cubicBezTo>
                      <a:pt x="9" y="1"/>
                      <a:pt x="21" y="2"/>
                      <a:pt x="30" y="1"/>
                    </a:cubicBezTo>
                    <a:cubicBezTo>
                      <a:pt x="41" y="1"/>
                      <a:pt x="52" y="0"/>
                      <a:pt x="63" y="2"/>
                    </a:cubicBezTo>
                    <a:cubicBezTo>
                      <a:pt x="73" y="3"/>
                      <a:pt x="83" y="6"/>
                      <a:pt x="92" y="10"/>
                    </a:cubicBezTo>
                    <a:cubicBezTo>
                      <a:pt x="96" y="13"/>
                      <a:pt x="101" y="16"/>
                      <a:pt x="105" y="20"/>
                    </a:cubicBezTo>
                    <a:cubicBezTo>
                      <a:pt x="108" y="24"/>
                      <a:pt x="108" y="28"/>
                      <a:pt x="111" y="33"/>
                    </a:cubicBezTo>
                    <a:cubicBezTo>
                      <a:pt x="97" y="22"/>
                      <a:pt x="82" y="12"/>
                      <a:pt x="64" y="9"/>
                    </a:cubicBezTo>
                    <a:cubicBezTo>
                      <a:pt x="56" y="8"/>
                      <a:pt x="47" y="8"/>
                      <a:pt x="38" y="7"/>
                    </a:cubicBezTo>
                    <a:cubicBezTo>
                      <a:pt x="30" y="5"/>
                      <a:pt x="19" y="2"/>
                      <a:pt x="11" y="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8" name="Freeform 198">
                <a:extLst>
                  <a:ext uri="{FF2B5EF4-FFF2-40B4-BE49-F238E27FC236}">
                    <a16:creationId xmlns:a16="http://schemas.microsoft.com/office/drawing/2014/main" id="{9398D8DC-593F-4322-8468-E4896F9AD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912"/>
                <a:ext cx="71" cy="132"/>
              </a:xfrm>
              <a:custGeom>
                <a:avLst/>
                <a:gdLst>
                  <a:gd name="T0" fmla="*/ 129 w 37"/>
                  <a:gd name="T1" fmla="*/ 140 h 69"/>
                  <a:gd name="T2" fmla="*/ 29 w 37"/>
                  <a:gd name="T3" fmla="*/ 329 h 69"/>
                  <a:gd name="T4" fmla="*/ 161 w 37"/>
                  <a:gd name="T5" fmla="*/ 484 h 69"/>
                  <a:gd name="T6" fmla="*/ 121 w 37"/>
                  <a:gd name="T7" fmla="*/ 231 h 69"/>
                  <a:gd name="T8" fmla="*/ 169 w 37"/>
                  <a:gd name="T9" fmla="*/ 124 h 69"/>
                  <a:gd name="T10" fmla="*/ 261 w 37"/>
                  <a:gd name="T11" fmla="*/ 153 h 69"/>
                  <a:gd name="T12" fmla="*/ 232 w 37"/>
                  <a:gd name="T13" fmla="*/ 0 h 69"/>
                  <a:gd name="T14" fmla="*/ 132 w 37"/>
                  <a:gd name="T15" fmla="*/ 105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69">
                    <a:moveTo>
                      <a:pt x="18" y="20"/>
                    </a:moveTo>
                    <a:cubicBezTo>
                      <a:pt x="11" y="28"/>
                      <a:pt x="8" y="37"/>
                      <a:pt x="4" y="47"/>
                    </a:cubicBezTo>
                    <a:cubicBezTo>
                      <a:pt x="0" y="59"/>
                      <a:pt x="14" y="65"/>
                      <a:pt x="23" y="69"/>
                    </a:cubicBezTo>
                    <a:cubicBezTo>
                      <a:pt x="14" y="60"/>
                      <a:pt x="14" y="45"/>
                      <a:pt x="17" y="33"/>
                    </a:cubicBezTo>
                    <a:cubicBezTo>
                      <a:pt x="18" y="29"/>
                      <a:pt x="21" y="21"/>
                      <a:pt x="24" y="18"/>
                    </a:cubicBezTo>
                    <a:cubicBezTo>
                      <a:pt x="30" y="14"/>
                      <a:pt x="33" y="19"/>
                      <a:pt x="37" y="22"/>
                    </a:cubicBezTo>
                    <a:cubicBezTo>
                      <a:pt x="31" y="16"/>
                      <a:pt x="34" y="7"/>
                      <a:pt x="33" y="0"/>
                    </a:cubicBezTo>
                    <a:cubicBezTo>
                      <a:pt x="28" y="2"/>
                      <a:pt x="21" y="10"/>
                      <a:pt x="19" y="1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39" name="Freeform 199">
                <a:extLst>
                  <a:ext uri="{FF2B5EF4-FFF2-40B4-BE49-F238E27FC236}">
                    <a16:creationId xmlns:a16="http://schemas.microsoft.com/office/drawing/2014/main" id="{C865C879-6310-46B0-864A-05FF852DB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568"/>
                <a:ext cx="188" cy="136"/>
              </a:xfrm>
              <a:custGeom>
                <a:avLst/>
                <a:gdLst>
                  <a:gd name="T0" fmla="*/ 0 w 98"/>
                  <a:gd name="T1" fmla="*/ 492 h 71"/>
                  <a:gd name="T2" fmla="*/ 261 w 98"/>
                  <a:gd name="T3" fmla="*/ 337 h 71"/>
                  <a:gd name="T4" fmla="*/ 353 w 98"/>
                  <a:gd name="T5" fmla="*/ 84 h 71"/>
                  <a:gd name="T6" fmla="*/ 622 w 98"/>
                  <a:gd name="T7" fmla="*/ 0 h 71"/>
                  <a:gd name="T8" fmla="*/ 693 w 98"/>
                  <a:gd name="T9" fmla="*/ 393 h 71"/>
                  <a:gd name="T10" fmla="*/ 608 w 98"/>
                  <a:gd name="T11" fmla="*/ 444 h 71"/>
                  <a:gd name="T12" fmla="*/ 468 w 98"/>
                  <a:gd name="T13" fmla="*/ 301 h 71"/>
                  <a:gd name="T14" fmla="*/ 269 w 98"/>
                  <a:gd name="T15" fmla="*/ 492 h 71"/>
                  <a:gd name="T16" fmla="*/ 0 w 98"/>
                  <a:gd name="T17" fmla="*/ 492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71">
                    <a:moveTo>
                      <a:pt x="0" y="70"/>
                    </a:moveTo>
                    <a:cubicBezTo>
                      <a:pt x="14" y="64"/>
                      <a:pt x="31" y="59"/>
                      <a:pt x="37" y="48"/>
                    </a:cubicBezTo>
                    <a:cubicBezTo>
                      <a:pt x="44" y="37"/>
                      <a:pt x="50" y="12"/>
                      <a:pt x="50" y="12"/>
                    </a:cubicBezTo>
                    <a:cubicBezTo>
                      <a:pt x="50" y="12"/>
                      <a:pt x="85" y="1"/>
                      <a:pt x="88" y="0"/>
                    </a:cubicBezTo>
                    <a:cubicBezTo>
                      <a:pt x="83" y="9"/>
                      <a:pt x="85" y="34"/>
                      <a:pt x="98" y="56"/>
                    </a:cubicBezTo>
                    <a:cubicBezTo>
                      <a:pt x="95" y="61"/>
                      <a:pt x="86" y="63"/>
                      <a:pt x="86" y="63"/>
                    </a:cubicBezTo>
                    <a:cubicBezTo>
                      <a:pt x="86" y="63"/>
                      <a:pt x="74" y="41"/>
                      <a:pt x="66" y="43"/>
                    </a:cubicBezTo>
                    <a:cubicBezTo>
                      <a:pt x="58" y="45"/>
                      <a:pt x="43" y="68"/>
                      <a:pt x="38" y="70"/>
                    </a:cubicBezTo>
                    <a:cubicBezTo>
                      <a:pt x="33" y="71"/>
                      <a:pt x="4" y="71"/>
                      <a:pt x="0" y="7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40" name="Freeform 200">
                <a:extLst>
                  <a:ext uri="{FF2B5EF4-FFF2-40B4-BE49-F238E27FC236}">
                    <a16:creationId xmlns:a16="http://schemas.microsoft.com/office/drawing/2014/main" id="{1D50316A-7A6E-4843-8A60-E1A56B43A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595"/>
                <a:ext cx="220" cy="237"/>
              </a:xfrm>
              <a:custGeom>
                <a:avLst/>
                <a:gdLst>
                  <a:gd name="T0" fmla="*/ 805 w 115"/>
                  <a:gd name="T1" fmla="*/ 866 h 124"/>
                  <a:gd name="T2" fmla="*/ 805 w 115"/>
                  <a:gd name="T3" fmla="*/ 642 h 124"/>
                  <a:gd name="T4" fmla="*/ 714 w 115"/>
                  <a:gd name="T5" fmla="*/ 497 h 124"/>
                  <a:gd name="T6" fmla="*/ 693 w 115"/>
                  <a:gd name="T7" fmla="*/ 377 h 124"/>
                  <a:gd name="T8" fmla="*/ 798 w 115"/>
                  <a:gd name="T9" fmla="*/ 183 h 124"/>
                  <a:gd name="T10" fmla="*/ 798 w 115"/>
                  <a:gd name="T11" fmla="*/ 0 h 124"/>
                  <a:gd name="T12" fmla="*/ 645 w 115"/>
                  <a:gd name="T13" fmla="*/ 0 h 124"/>
                  <a:gd name="T14" fmla="*/ 582 w 115"/>
                  <a:gd name="T15" fmla="*/ 132 h 124"/>
                  <a:gd name="T16" fmla="*/ 446 w 115"/>
                  <a:gd name="T17" fmla="*/ 252 h 124"/>
                  <a:gd name="T18" fmla="*/ 21 w 115"/>
                  <a:gd name="T19" fmla="*/ 277 h 124"/>
                  <a:gd name="T20" fmla="*/ 8 w 115"/>
                  <a:gd name="T21" fmla="*/ 445 h 124"/>
                  <a:gd name="T22" fmla="*/ 201 w 115"/>
                  <a:gd name="T23" fmla="*/ 474 h 124"/>
                  <a:gd name="T24" fmla="*/ 469 w 115"/>
                  <a:gd name="T25" fmla="*/ 461 h 124"/>
                  <a:gd name="T26" fmla="*/ 614 w 115"/>
                  <a:gd name="T27" fmla="*/ 589 h 124"/>
                  <a:gd name="T28" fmla="*/ 605 w 115"/>
                  <a:gd name="T29" fmla="*/ 803 h 124"/>
                  <a:gd name="T30" fmla="*/ 798 w 115"/>
                  <a:gd name="T31" fmla="*/ 858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24">
                    <a:moveTo>
                      <a:pt x="115" y="124"/>
                    </a:move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2"/>
                      <a:pt x="107" y="82"/>
                      <a:pt x="102" y="71"/>
                    </a:cubicBezTo>
                    <a:cubicBezTo>
                      <a:pt x="100" y="65"/>
                      <a:pt x="99" y="57"/>
                      <a:pt x="99" y="54"/>
                    </a:cubicBezTo>
                    <a:cubicBezTo>
                      <a:pt x="98" y="44"/>
                      <a:pt x="114" y="26"/>
                      <a:pt x="114" y="26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87" y="12"/>
                      <a:pt x="83" y="19"/>
                    </a:cubicBezTo>
                    <a:cubicBezTo>
                      <a:pt x="79" y="27"/>
                      <a:pt x="76" y="31"/>
                      <a:pt x="64" y="36"/>
                    </a:cubicBezTo>
                    <a:cubicBezTo>
                      <a:pt x="52" y="41"/>
                      <a:pt x="18" y="43"/>
                      <a:pt x="3" y="40"/>
                    </a:cubicBezTo>
                    <a:cubicBezTo>
                      <a:pt x="3" y="46"/>
                      <a:pt x="0" y="61"/>
                      <a:pt x="1" y="64"/>
                    </a:cubicBezTo>
                    <a:cubicBezTo>
                      <a:pt x="3" y="68"/>
                      <a:pt x="19" y="69"/>
                      <a:pt x="29" y="68"/>
                    </a:cubicBezTo>
                    <a:cubicBezTo>
                      <a:pt x="39" y="66"/>
                      <a:pt x="58" y="64"/>
                      <a:pt x="67" y="66"/>
                    </a:cubicBezTo>
                    <a:cubicBezTo>
                      <a:pt x="76" y="68"/>
                      <a:pt x="86" y="73"/>
                      <a:pt x="88" y="84"/>
                    </a:cubicBezTo>
                    <a:cubicBezTo>
                      <a:pt x="90" y="95"/>
                      <a:pt x="91" y="109"/>
                      <a:pt x="86" y="115"/>
                    </a:cubicBezTo>
                    <a:cubicBezTo>
                      <a:pt x="99" y="116"/>
                      <a:pt x="114" y="123"/>
                      <a:pt x="114" y="1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41" name="Freeform 201">
                <a:extLst>
                  <a:ext uri="{FF2B5EF4-FFF2-40B4-BE49-F238E27FC236}">
                    <a16:creationId xmlns:a16="http://schemas.microsoft.com/office/drawing/2014/main" id="{0BED76CE-11A1-472E-AA74-AC4E42366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721"/>
                <a:ext cx="153" cy="94"/>
              </a:xfrm>
              <a:custGeom>
                <a:avLst/>
                <a:gdLst>
                  <a:gd name="T0" fmla="*/ 0 w 80"/>
                  <a:gd name="T1" fmla="*/ 129 h 49"/>
                  <a:gd name="T2" fmla="*/ 92 w 80"/>
                  <a:gd name="T3" fmla="*/ 23 h 49"/>
                  <a:gd name="T4" fmla="*/ 273 w 80"/>
                  <a:gd name="T5" fmla="*/ 0 h 49"/>
                  <a:gd name="T6" fmla="*/ 337 w 80"/>
                  <a:gd name="T7" fmla="*/ 77 h 49"/>
                  <a:gd name="T8" fmla="*/ 560 w 80"/>
                  <a:gd name="T9" fmla="*/ 324 h 49"/>
                  <a:gd name="T10" fmla="*/ 545 w 80"/>
                  <a:gd name="T11" fmla="*/ 345 h 49"/>
                  <a:gd name="T12" fmla="*/ 377 w 80"/>
                  <a:gd name="T13" fmla="*/ 301 h 49"/>
                  <a:gd name="T14" fmla="*/ 260 w 80"/>
                  <a:gd name="T15" fmla="*/ 200 h 49"/>
                  <a:gd name="T16" fmla="*/ 161 w 80"/>
                  <a:gd name="T17" fmla="*/ 224 h 49"/>
                  <a:gd name="T18" fmla="*/ 0 w 80"/>
                  <a:gd name="T19" fmla="*/ 129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9">
                    <a:moveTo>
                      <a:pt x="0" y="18"/>
                    </a:moveTo>
                    <a:cubicBezTo>
                      <a:pt x="7" y="13"/>
                      <a:pt x="13" y="3"/>
                      <a:pt x="13" y="3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6"/>
                      <a:pt x="48" y="11"/>
                    </a:cubicBezTo>
                    <a:cubicBezTo>
                      <a:pt x="56" y="17"/>
                      <a:pt x="79" y="35"/>
                      <a:pt x="80" y="46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8" y="49"/>
                      <a:pt x="58" y="45"/>
                      <a:pt x="54" y="43"/>
                    </a:cubicBezTo>
                    <a:cubicBezTo>
                      <a:pt x="50" y="41"/>
                      <a:pt x="50" y="31"/>
                      <a:pt x="37" y="28"/>
                    </a:cubicBezTo>
                    <a:cubicBezTo>
                      <a:pt x="24" y="24"/>
                      <a:pt x="23" y="32"/>
                      <a:pt x="23" y="32"/>
                    </a:cubicBezTo>
                    <a:cubicBezTo>
                      <a:pt x="23" y="32"/>
                      <a:pt x="2" y="20"/>
                      <a:pt x="0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42" name="Freeform 202">
                <a:extLst>
                  <a:ext uri="{FF2B5EF4-FFF2-40B4-BE49-F238E27FC236}">
                    <a16:creationId xmlns:a16="http://schemas.microsoft.com/office/drawing/2014/main" id="{9013D8CB-071E-4D47-9CF7-F29B700DC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7" y="601"/>
                <a:ext cx="67" cy="72"/>
              </a:xfrm>
              <a:custGeom>
                <a:avLst/>
                <a:gdLst>
                  <a:gd name="T0" fmla="*/ 0 w 35"/>
                  <a:gd name="T1" fmla="*/ 258 h 38"/>
                  <a:gd name="T2" fmla="*/ 29 w 35"/>
                  <a:gd name="T3" fmla="*/ 83 h 38"/>
                  <a:gd name="T4" fmla="*/ 245 w 35"/>
                  <a:gd name="T5" fmla="*/ 0 h 38"/>
                  <a:gd name="T6" fmla="*/ 191 w 35"/>
                  <a:gd name="T7" fmla="*/ 100 h 38"/>
                  <a:gd name="T8" fmla="*/ 168 w 35"/>
                  <a:gd name="T9" fmla="*/ 244 h 38"/>
                  <a:gd name="T10" fmla="*/ 0 w 35"/>
                  <a:gd name="T11" fmla="*/ 25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8">
                    <a:moveTo>
                      <a:pt x="0" y="38"/>
                    </a:moveTo>
                    <a:cubicBezTo>
                      <a:pt x="8" y="26"/>
                      <a:pt x="8" y="17"/>
                      <a:pt x="4" y="12"/>
                    </a:cubicBezTo>
                    <a:cubicBezTo>
                      <a:pt x="14" y="4"/>
                      <a:pt x="35" y="0"/>
                      <a:pt x="35" y="0"/>
                    </a:cubicBezTo>
                    <a:cubicBezTo>
                      <a:pt x="34" y="3"/>
                      <a:pt x="29" y="9"/>
                      <a:pt x="27" y="15"/>
                    </a:cubicBezTo>
                    <a:cubicBezTo>
                      <a:pt x="24" y="24"/>
                      <a:pt x="24" y="34"/>
                      <a:pt x="24" y="36"/>
                    </a:cubicBezTo>
                    <a:cubicBezTo>
                      <a:pt x="19" y="38"/>
                      <a:pt x="0" y="38"/>
                      <a:pt x="0" y="3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43" name="Freeform 203">
                <a:extLst>
                  <a:ext uri="{FF2B5EF4-FFF2-40B4-BE49-F238E27FC236}">
                    <a16:creationId xmlns:a16="http://schemas.microsoft.com/office/drawing/2014/main" id="{8AA0C53D-0810-48C4-B444-6F963C275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1" y="937"/>
                <a:ext cx="78" cy="161"/>
              </a:xfrm>
              <a:custGeom>
                <a:avLst/>
                <a:gdLst>
                  <a:gd name="T0" fmla="*/ 84 w 41"/>
                  <a:gd name="T1" fmla="*/ 592 h 84"/>
                  <a:gd name="T2" fmla="*/ 68 w 41"/>
                  <a:gd name="T3" fmla="*/ 508 h 84"/>
                  <a:gd name="T4" fmla="*/ 15 w 41"/>
                  <a:gd name="T5" fmla="*/ 429 h 84"/>
                  <a:gd name="T6" fmla="*/ 91 w 41"/>
                  <a:gd name="T7" fmla="*/ 297 h 84"/>
                  <a:gd name="T8" fmla="*/ 160 w 41"/>
                  <a:gd name="T9" fmla="*/ 155 h 84"/>
                  <a:gd name="T10" fmla="*/ 236 w 41"/>
                  <a:gd name="T11" fmla="*/ 0 h 84"/>
                  <a:gd name="T12" fmla="*/ 221 w 41"/>
                  <a:gd name="T13" fmla="*/ 289 h 84"/>
                  <a:gd name="T14" fmla="*/ 192 w 41"/>
                  <a:gd name="T15" fmla="*/ 452 h 84"/>
                  <a:gd name="T16" fmla="*/ 137 w 41"/>
                  <a:gd name="T17" fmla="*/ 554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84">
                    <a:moveTo>
                      <a:pt x="12" y="84"/>
                    </a:moveTo>
                    <a:cubicBezTo>
                      <a:pt x="11" y="80"/>
                      <a:pt x="11" y="76"/>
                      <a:pt x="10" y="72"/>
                    </a:cubicBezTo>
                    <a:cubicBezTo>
                      <a:pt x="8" y="67"/>
                      <a:pt x="2" y="64"/>
                      <a:pt x="2" y="61"/>
                    </a:cubicBezTo>
                    <a:cubicBezTo>
                      <a:pt x="0" y="56"/>
                      <a:pt x="10" y="46"/>
                      <a:pt x="13" y="42"/>
                    </a:cubicBezTo>
                    <a:cubicBezTo>
                      <a:pt x="18" y="35"/>
                      <a:pt x="21" y="29"/>
                      <a:pt x="23" y="22"/>
                    </a:cubicBezTo>
                    <a:cubicBezTo>
                      <a:pt x="26" y="16"/>
                      <a:pt x="28" y="5"/>
                      <a:pt x="34" y="0"/>
                    </a:cubicBezTo>
                    <a:cubicBezTo>
                      <a:pt x="41" y="5"/>
                      <a:pt x="33" y="34"/>
                      <a:pt x="32" y="41"/>
                    </a:cubicBezTo>
                    <a:cubicBezTo>
                      <a:pt x="31" y="49"/>
                      <a:pt x="29" y="56"/>
                      <a:pt x="28" y="64"/>
                    </a:cubicBezTo>
                    <a:cubicBezTo>
                      <a:pt x="26" y="71"/>
                      <a:pt x="24" y="73"/>
                      <a:pt x="20" y="7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844" name="Freeform 204">
                <a:extLst>
                  <a:ext uri="{FF2B5EF4-FFF2-40B4-BE49-F238E27FC236}">
                    <a16:creationId xmlns:a16="http://schemas.microsoft.com/office/drawing/2014/main" id="{FE4AE3C6-C5D9-473F-BF5D-91F791AD8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924"/>
                <a:ext cx="86" cy="187"/>
              </a:xfrm>
              <a:custGeom>
                <a:avLst/>
                <a:gdLst>
                  <a:gd name="T0" fmla="*/ 0 w 45"/>
                  <a:gd name="T1" fmla="*/ 498 h 98"/>
                  <a:gd name="T2" fmla="*/ 292 w 45"/>
                  <a:gd name="T3" fmla="*/ 0 h 98"/>
                  <a:gd name="T4" fmla="*/ 176 w 45"/>
                  <a:gd name="T5" fmla="*/ 342 h 98"/>
                  <a:gd name="T6" fmla="*/ 140 w 45"/>
                  <a:gd name="T7" fmla="*/ 506 h 98"/>
                  <a:gd name="T8" fmla="*/ 113 w 45"/>
                  <a:gd name="T9" fmla="*/ 681 h 98"/>
                  <a:gd name="T10" fmla="*/ 99 w 45"/>
                  <a:gd name="T11" fmla="*/ 557 h 98"/>
                  <a:gd name="T12" fmla="*/ 15 w 45"/>
                  <a:gd name="T13" fmla="*/ 506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98">
                    <a:moveTo>
                      <a:pt x="0" y="72"/>
                    </a:moveTo>
                    <a:cubicBezTo>
                      <a:pt x="19" y="52"/>
                      <a:pt x="26" y="22"/>
                      <a:pt x="42" y="0"/>
                    </a:cubicBezTo>
                    <a:cubicBezTo>
                      <a:pt x="45" y="15"/>
                      <a:pt x="31" y="36"/>
                      <a:pt x="25" y="49"/>
                    </a:cubicBezTo>
                    <a:cubicBezTo>
                      <a:pt x="22" y="57"/>
                      <a:pt x="20" y="65"/>
                      <a:pt x="20" y="73"/>
                    </a:cubicBezTo>
                    <a:cubicBezTo>
                      <a:pt x="19" y="81"/>
                      <a:pt x="20" y="91"/>
                      <a:pt x="16" y="98"/>
                    </a:cubicBezTo>
                    <a:cubicBezTo>
                      <a:pt x="15" y="93"/>
                      <a:pt x="17" y="86"/>
                      <a:pt x="14" y="80"/>
                    </a:cubicBezTo>
                    <a:cubicBezTo>
                      <a:pt x="11" y="74"/>
                      <a:pt x="4" y="78"/>
                      <a:pt x="2" y="7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7145" name="Group 205">
              <a:extLst>
                <a:ext uri="{FF2B5EF4-FFF2-40B4-BE49-F238E27FC236}">
                  <a16:creationId xmlns:a16="http://schemas.microsoft.com/office/drawing/2014/main" id="{F577A878-79E8-4503-9296-546945F070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" y="484"/>
              <a:ext cx="1881" cy="1704"/>
              <a:chOff x="668" y="484"/>
              <a:chExt cx="1881" cy="1704"/>
            </a:xfrm>
          </p:grpSpPr>
          <p:sp>
            <p:nvSpPr>
              <p:cNvPr id="87445" name="Freeform 206">
                <a:extLst>
                  <a:ext uri="{FF2B5EF4-FFF2-40B4-BE49-F238E27FC236}">
                    <a16:creationId xmlns:a16="http://schemas.microsoft.com/office/drawing/2014/main" id="{FEAFCFFA-E776-4908-A8E9-28CE557EC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280"/>
                <a:ext cx="256" cy="319"/>
              </a:xfrm>
              <a:custGeom>
                <a:avLst/>
                <a:gdLst>
                  <a:gd name="T0" fmla="*/ 934 w 134"/>
                  <a:gd name="T1" fmla="*/ 29 h 167"/>
                  <a:gd name="T2" fmla="*/ 481 w 134"/>
                  <a:gd name="T3" fmla="*/ 216 h 167"/>
                  <a:gd name="T4" fmla="*/ 216 w 134"/>
                  <a:gd name="T5" fmla="*/ 537 h 167"/>
                  <a:gd name="T6" fmla="*/ 132 w 134"/>
                  <a:gd name="T7" fmla="*/ 810 h 167"/>
                  <a:gd name="T8" fmla="*/ 92 w 134"/>
                  <a:gd name="T9" fmla="*/ 1163 h 167"/>
                  <a:gd name="T10" fmla="*/ 92 w 134"/>
                  <a:gd name="T11" fmla="*/ 669 h 167"/>
                  <a:gd name="T12" fmla="*/ 208 w 134"/>
                  <a:gd name="T13" fmla="*/ 453 h 167"/>
                  <a:gd name="T14" fmla="*/ 344 w 134"/>
                  <a:gd name="T15" fmla="*/ 237 h 167"/>
                  <a:gd name="T16" fmla="*/ 481 w 134"/>
                  <a:gd name="T17" fmla="*/ 132 h 167"/>
                  <a:gd name="T18" fmla="*/ 613 w 134"/>
                  <a:gd name="T19" fmla="*/ 21 h 167"/>
                  <a:gd name="T20" fmla="*/ 766 w 134"/>
                  <a:gd name="T21" fmla="*/ 29 h 167"/>
                  <a:gd name="T22" fmla="*/ 919 w 134"/>
                  <a:gd name="T23" fmla="*/ 29 h 1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67">
                    <a:moveTo>
                      <a:pt x="134" y="4"/>
                    </a:moveTo>
                    <a:cubicBezTo>
                      <a:pt x="112" y="12"/>
                      <a:pt x="90" y="20"/>
                      <a:pt x="69" y="31"/>
                    </a:cubicBezTo>
                    <a:cubicBezTo>
                      <a:pt x="49" y="42"/>
                      <a:pt x="38" y="56"/>
                      <a:pt x="31" y="77"/>
                    </a:cubicBezTo>
                    <a:cubicBezTo>
                      <a:pt x="27" y="90"/>
                      <a:pt x="22" y="103"/>
                      <a:pt x="19" y="116"/>
                    </a:cubicBezTo>
                    <a:cubicBezTo>
                      <a:pt x="15" y="132"/>
                      <a:pt x="15" y="150"/>
                      <a:pt x="13" y="167"/>
                    </a:cubicBezTo>
                    <a:cubicBezTo>
                      <a:pt x="0" y="147"/>
                      <a:pt x="2" y="116"/>
                      <a:pt x="13" y="96"/>
                    </a:cubicBezTo>
                    <a:cubicBezTo>
                      <a:pt x="18" y="86"/>
                      <a:pt x="25" y="76"/>
                      <a:pt x="30" y="65"/>
                    </a:cubicBezTo>
                    <a:cubicBezTo>
                      <a:pt x="35" y="54"/>
                      <a:pt x="41" y="43"/>
                      <a:pt x="49" y="34"/>
                    </a:cubicBezTo>
                    <a:cubicBezTo>
                      <a:pt x="55" y="28"/>
                      <a:pt x="63" y="25"/>
                      <a:pt x="69" y="19"/>
                    </a:cubicBezTo>
                    <a:cubicBezTo>
                      <a:pt x="75" y="14"/>
                      <a:pt x="80" y="7"/>
                      <a:pt x="88" y="3"/>
                    </a:cubicBezTo>
                    <a:cubicBezTo>
                      <a:pt x="96" y="0"/>
                      <a:pt x="103" y="3"/>
                      <a:pt x="110" y="4"/>
                    </a:cubicBezTo>
                    <a:cubicBezTo>
                      <a:pt x="118" y="6"/>
                      <a:pt x="125" y="3"/>
                      <a:pt x="132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6" name="Freeform 207">
                <a:extLst>
                  <a:ext uri="{FF2B5EF4-FFF2-40B4-BE49-F238E27FC236}">
                    <a16:creationId xmlns:a16="http://schemas.microsoft.com/office/drawing/2014/main" id="{C63AD05C-1DDF-4961-AA2F-C5C1BDC63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515"/>
                <a:ext cx="42" cy="141"/>
              </a:xfrm>
              <a:custGeom>
                <a:avLst/>
                <a:gdLst>
                  <a:gd name="T0" fmla="*/ 0 w 22"/>
                  <a:gd name="T1" fmla="*/ 0 h 74"/>
                  <a:gd name="T2" fmla="*/ 29 w 22"/>
                  <a:gd name="T3" fmla="*/ 250 h 74"/>
                  <a:gd name="T4" fmla="*/ 15 w 22"/>
                  <a:gd name="T5" fmla="*/ 513 h 74"/>
                  <a:gd name="T6" fmla="*/ 105 w 22"/>
                  <a:gd name="T7" fmla="*/ 312 h 74"/>
                  <a:gd name="T8" fmla="*/ 124 w 22"/>
                  <a:gd name="T9" fmla="*/ 76 h 74"/>
                  <a:gd name="T10" fmla="*/ 61 w 22"/>
                  <a:gd name="T11" fmla="*/ 290 h 74"/>
                  <a:gd name="T12" fmla="*/ 55 w 22"/>
                  <a:gd name="T13" fmla="*/ 261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cubicBezTo>
                      <a:pt x="3" y="11"/>
                      <a:pt x="4" y="24"/>
                      <a:pt x="4" y="36"/>
                    </a:cubicBezTo>
                    <a:cubicBezTo>
                      <a:pt x="5" y="49"/>
                      <a:pt x="2" y="61"/>
                      <a:pt x="2" y="74"/>
                    </a:cubicBezTo>
                    <a:cubicBezTo>
                      <a:pt x="8" y="66"/>
                      <a:pt x="12" y="55"/>
                      <a:pt x="15" y="45"/>
                    </a:cubicBezTo>
                    <a:cubicBezTo>
                      <a:pt x="18" y="35"/>
                      <a:pt x="22" y="21"/>
                      <a:pt x="18" y="11"/>
                    </a:cubicBezTo>
                    <a:cubicBezTo>
                      <a:pt x="16" y="18"/>
                      <a:pt x="17" y="39"/>
                      <a:pt x="9" y="42"/>
                    </a:cubicBezTo>
                    <a:cubicBezTo>
                      <a:pt x="8" y="41"/>
                      <a:pt x="8" y="40"/>
                      <a:pt x="8" y="3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7" name="Freeform 208">
                <a:extLst>
                  <a:ext uri="{FF2B5EF4-FFF2-40B4-BE49-F238E27FC236}">
                    <a16:creationId xmlns:a16="http://schemas.microsoft.com/office/drawing/2014/main" id="{A1C6EDD7-9470-47B1-9F7D-C60BADFC4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985"/>
                <a:ext cx="61" cy="167"/>
              </a:xfrm>
              <a:custGeom>
                <a:avLst/>
                <a:gdLst>
                  <a:gd name="T0" fmla="*/ 61 w 32"/>
                  <a:gd name="T1" fmla="*/ 0 h 87"/>
                  <a:gd name="T2" fmla="*/ 221 w 32"/>
                  <a:gd name="T3" fmla="*/ 616 h 87"/>
                  <a:gd name="T4" fmla="*/ 84 w 32"/>
                  <a:gd name="T5" fmla="*/ 284 h 87"/>
                  <a:gd name="T6" fmla="*/ 8 w 32"/>
                  <a:gd name="T7" fmla="*/ 155 h 87"/>
                  <a:gd name="T8" fmla="*/ 36 w 32"/>
                  <a:gd name="T9" fmla="*/ 15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87">
                    <a:moveTo>
                      <a:pt x="9" y="0"/>
                    </a:moveTo>
                    <a:cubicBezTo>
                      <a:pt x="9" y="30"/>
                      <a:pt x="25" y="58"/>
                      <a:pt x="32" y="87"/>
                    </a:cubicBezTo>
                    <a:cubicBezTo>
                      <a:pt x="20" y="75"/>
                      <a:pt x="19" y="55"/>
                      <a:pt x="12" y="40"/>
                    </a:cubicBezTo>
                    <a:cubicBezTo>
                      <a:pt x="9" y="34"/>
                      <a:pt x="3" y="28"/>
                      <a:pt x="1" y="22"/>
                    </a:cubicBezTo>
                    <a:cubicBezTo>
                      <a:pt x="0" y="15"/>
                      <a:pt x="5" y="9"/>
                      <a:pt x="5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8" name="Freeform 209">
                <a:extLst>
                  <a:ext uri="{FF2B5EF4-FFF2-40B4-BE49-F238E27FC236}">
                    <a16:creationId xmlns:a16="http://schemas.microsoft.com/office/drawing/2014/main" id="{B0471334-40DA-453C-8B7F-3880663FE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775"/>
                <a:ext cx="123" cy="78"/>
              </a:xfrm>
              <a:custGeom>
                <a:avLst/>
                <a:gdLst>
                  <a:gd name="T0" fmla="*/ 0 w 64"/>
                  <a:gd name="T1" fmla="*/ 177 h 41"/>
                  <a:gd name="T2" fmla="*/ 192 w 64"/>
                  <a:gd name="T3" fmla="*/ 185 h 41"/>
                  <a:gd name="T4" fmla="*/ 284 w 64"/>
                  <a:gd name="T5" fmla="*/ 205 h 41"/>
                  <a:gd name="T6" fmla="*/ 384 w 64"/>
                  <a:gd name="T7" fmla="*/ 282 h 41"/>
                  <a:gd name="T8" fmla="*/ 313 w 64"/>
                  <a:gd name="T9" fmla="*/ 105 h 41"/>
                  <a:gd name="T10" fmla="*/ 71 w 64"/>
                  <a:gd name="T11" fmla="*/ 145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1">
                    <a:moveTo>
                      <a:pt x="0" y="26"/>
                    </a:moveTo>
                    <a:cubicBezTo>
                      <a:pt x="7" y="24"/>
                      <a:pt x="20" y="25"/>
                      <a:pt x="27" y="27"/>
                    </a:cubicBezTo>
                    <a:cubicBezTo>
                      <a:pt x="32" y="27"/>
                      <a:pt x="36" y="28"/>
                      <a:pt x="40" y="30"/>
                    </a:cubicBezTo>
                    <a:cubicBezTo>
                      <a:pt x="44" y="32"/>
                      <a:pt x="50" y="40"/>
                      <a:pt x="54" y="41"/>
                    </a:cubicBezTo>
                    <a:cubicBezTo>
                      <a:pt x="64" y="41"/>
                      <a:pt x="48" y="19"/>
                      <a:pt x="44" y="15"/>
                    </a:cubicBezTo>
                    <a:cubicBezTo>
                      <a:pt x="32" y="0"/>
                      <a:pt x="23" y="14"/>
                      <a:pt x="10" y="2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9" name="Freeform 210">
                <a:extLst>
                  <a:ext uri="{FF2B5EF4-FFF2-40B4-BE49-F238E27FC236}">
                    <a16:creationId xmlns:a16="http://schemas.microsoft.com/office/drawing/2014/main" id="{DC94F10B-CBE9-40B5-9196-A254458BD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1905"/>
                <a:ext cx="65" cy="67"/>
              </a:xfrm>
              <a:custGeom>
                <a:avLst/>
                <a:gdLst>
                  <a:gd name="T0" fmla="*/ 153 w 34"/>
                  <a:gd name="T1" fmla="*/ 29 h 35"/>
                  <a:gd name="T2" fmla="*/ 15 w 34"/>
                  <a:gd name="T3" fmla="*/ 100 h 35"/>
                  <a:gd name="T4" fmla="*/ 176 w 34"/>
                  <a:gd name="T5" fmla="*/ 245 h 35"/>
                  <a:gd name="T6" fmla="*/ 153 w 34"/>
                  <a:gd name="T7" fmla="*/ 113 h 35"/>
                  <a:gd name="T8" fmla="*/ 237 w 34"/>
                  <a:gd name="T9" fmla="*/ 15 h 35"/>
                  <a:gd name="T10" fmla="*/ 184 w 34"/>
                  <a:gd name="T11" fmla="*/ 29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22" y="4"/>
                    </a:moveTo>
                    <a:cubicBezTo>
                      <a:pt x="14" y="4"/>
                      <a:pt x="0" y="0"/>
                      <a:pt x="2" y="14"/>
                    </a:cubicBezTo>
                    <a:cubicBezTo>
                      <a:pt x="16" y="5"/>
                      <a:pt x="23" y="27"/>
                      <a:pt x="25" y="35"/>
                    </a:cubicBezTo>
                    <a:cubicBezTo>
                      <a:pt x="24" y="30"/>
                      <a:pt x="19" y="21"/>
                      <a:pt x="22" y="16"/>
                    </a:cubicBezTo>
                    <a:cubicBezTo>
                      <a:pt x="26" y="10"/>
                      <a:pt x="33" y="10"/>
                      <a:pt x="34" y="2"/>
                    </a:cubicBezTo>
                    <a:cubicBezTo>
                      <a:pt x="31" y="3"/>
                      <a:pt x="29" y="5"/>
                      <a:pt x="26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0" name="Freeform 211">
                <a:extLst>
                  <a:ext uri="{FF2B5EF4-FFF2-40B4-BE49-F238E27FC236}">
                    <a16:creationId xmlns:a16="http://schemas.microsoft.com/office/drawing/2014/main" id="{6219D208-2052-4E5E-8A83-CD3F1F6D2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901"/>
                <a:ext cx="29" cy="130"/>
              </a:xfrm>
              <a:custGeom>
                <a:avLst/>
                <a:gdLst>
                  <a:gd name="T0" fmla="*/ 108 w 15"/>
                  <a:gd name="T1" fmla="*/ 0 h 68"/>
                  <a:gd name="T2" fmla="*/ 64 w 15"/>
                  <a:gd name="T3" fmla="*/ 84 h 68"/>
                  <a:gd name="T4" fmla="*/ 56 w 15"/>
                  <a:gd name="T5" fmla="*/ 197 h 68"/>
                  <a:gd name="T6" fmla="*/ 79 w 15"/>
                  <a:gd name="T7" fmla="*/ 476 h 68"/>
                  <a:gd name="T8" fmla="*/ 0 w 15"/>
                  <a:gd name="T9" fmla="*/ 208 h 68"/>
                  <a:gd name="T10" fmla="*/ 8 w 15"/>
                  <a:gd name="T11" fmla="*/ 84 h 68"/>
                  <a:gd name="T12" fmla="*/ 85 w 15"/>
                  <a:gd name="T13" fmla="*/ 15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68">
                    <a:moveTo>
                      <a:pt x="15" y="0"/>
                    </a:moveTo>
                    <a:cubicBezTo>
                      <a:pt x="14" y="4"/>
                      <a:pt x="10" y="8"/>
                      <a:pt x="9" y="12"/>
                    </a:cubicBezTo>
                    <a:cubicBezTo>
                      <a:pt x="8" y="17"/>
                      <a:pt x="8" y="23"/>
                      <a:pt x="8" y="28"/>
                    </a:cubicBezTo>
                    <a:cubicBezTo>
                      <a:pt x="7" y="41"/>
                      <a:pt x="9" y="56"/>
                      <a:pt x="11" y="68"/>
                    </a:cubicBezTo>
                    <a:cubicBezTo>
                      <a:pt x="5" y="58"/>
                      <a:pt x="0" y="42"/>
                      <a:pt x="0" y="30"/>
                    </a:cubicBezTo>
                    <a:cubicBezTo>
                      <a:pt x="0" y="25"/>
                      <a:pt x="0" y="18"/>
                      <a:pt x="1" y="12"/>
                    </a:cubicBezTo>
                    <a:cubicBezTo>
                      <a:pt x="3" y="6"/>
                      <a:pt x="8" y="6"/>
                      <a:pt x="12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1" name="Freeform 212">
                <a:extLst>
                  <a:ext uri="{FF2B5EF4-FFF2-40B4-BE49-F238E27FC236}">
                    <a16:creationId xmlns:a16="http://schemas.microsoft.com/office/drawing/2014/main" id="{5CA1841E-FF61-4983-AA39-444B8A51F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362"/>
                <a:ext cx="42" cy="143"/>
              </a:xfrm>
              <a:custGeom>
                <a:avLst/>
                <a:gdLst>
                  <a:gd name="T0" fmla="*/ 61 w 22"/>
                  <a:gd name="T1" fmla="*/ 0 h 75"/>
                  <a:gd name="T2" fmla="*/ 84 w 22"/>
                  <a:gd name="T3" fmla="*/ 257 h 75"/>
                  <a:gd name="T4" fmla="*/ 124 w 22"/>
                  <a:gd name="T5" fmla="*/ 404 h 75"/>
                  <a:gd name="T6" fmla="*/ 153 w 22"/>
                  <a:gd name="T7" fmla="*/ 521 h 75"/>
                  <a:gd name="T8" fmla="*/ 55 w 22"/>
                  <a:gd name="T9" fmla="*/ 29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75">
                    <a:moveTo>
                      <a:pt x="9" y="0"/>
                    </a:moveTo>
                    <a:cubicBezTo>
                      <a:pt x="8" y="12"/>
                      <a:pt x="10" y="26"/>
                      <a:pt x="12" y="37"/>
                    </a:cubicBezTo>
                    <a:cubicBezTo>
                      <a:pt x="14" y="44"/>
                      <a:pt x="16" y="51"/>
                      <a:pt x="18" y="58"/>
                    </a:cubicBezTo>
                    <a:cubicBezTo>
                      <a:pt x="19" y="64"/>
                      <a:pt x="19" y="70"/>
                      <a:pt x="22" y="75"/>
                    </a:cubicBezTo>
                    <a:cubicBezTo>
                      <a:pt x="8" y="57"/>
                      <a:pt x="0" y="25"/>
                      <a:pt x="8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2" name="Freeform 213">
                <a:extLst>
                  <a:ext uri="{FF2B5EF4-FFF2-40B4-BE49-F238E27FC236}">
                    <a16:creationId xmlns:a16="http://schemas.microsoft.com/office/drawing/2014/main" id="{5C4FB786-7724-4235-9C15-161C15ECE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123"/>
                <a:ext cx="53" cy="241"/>
              </a:xfrm>
              <a:custGeom>
                <a:avLst/>
                <a:gdLst>
                  <a:gd name="T0" fmla="*/ 0 w 28"/>
                  <a:gd name="T1" fmla="*/ 344 h 126"/>
                  <a:gd name="T2" fmla="*/ 47 w 28"/>
                  <a:gd name="T3" fmla="*/ 645 h 126"/>
                  <a:gd name="T4" fmla="*/ 40 w 28"/>
                  <a:gd name="T5" fmla="*/ 882 h 126"/>
                  <a:gd name="T6" fmla="*/ 108 w 28"/>
                  <a:gd name="T7" fmla="*/ 476 h 126"/>
                  <a:gd name="T8" fmla="*/ 151 w 28"/>
                  <a:gd name="T9" fmla="*/ 231 h 126"/>
                  <a:gd name="T10" fmla="*/ 176 w 28"/>
                  <a:gd name="T11" fmla="*/ 0 h 126"/>
                  <a:gd name="T12" fmla="*/ 144 w 28"/>
                  <a:gd name="T13" fmla="*/ 153 h 126"/>
                  <a:gd name="T14" fmla="*/ 97 w 28"/>
                  <a:gd name="T15" fmla="*/ 337 h 126"/>
                  <a:gd name="T16" fmla="*/ 76 w 28"/>
                  <a:gd name="T17" fmla="*/ 482 h 126"/>
                  <a:gd name="T18" fmla="*/ 83 w 28"/>
                  <a:gd name="T19" fmla="*/ 608 h 126"/>
                  <a:gd name="T20" fmla="*/ 40 w 28"/>
                  <a:gd name="T21" fmla="*/ 513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126">
                    <a:moveTo>
                      <a:pt x="0" y="49"/>
                    </a:moveTo>
                    <a:cubicBezTo>
                      <a:pt x="0" y="64"/>
                      <a:pt x="5" y="77"/>
                      <a:pt x="7" y="92"/>
                    </a:cubicBezTo>
                    <a:cubicBezTo>
                      <a:pt x="9" y="101"/>
                      <a:pt x="12" y="119"/>
                      <a:pt x="6" y="126"/>
                    </a:cubicBezTo>
                    <a:cubicBezTo>
                      <a:pt x="12" y="106"/>
                      <a:pt x="17" y="89"/>
                      <a:pt x="16" y="68"/>
                    </a:cubicBezTo>
                    <a:cubicBezTo>
                      <a:pt x="15" y="56"/>
                      <a:pt x="19" y="45"/>
                      <a:pt x="22" y="33"/>
                    </a:cubicBezTo>
                    <a:cubicBezTo>
                      <a:pt x="23" y="25"/>
                      <a:pt x="28" y="8"/>
                      <a:pt x="26" y="0"/>
                    </a:cubicBezTo>
                    <a:cubicBezTo>
                      <a:pt x="23" y="7"/>
                      <a:pt x="23" y="15"/>
                      <a:pt x="21" y="22"/>
                    </a:cubicBezTo>
                    <a:cubicBezTo>
                      <a:pt x="19" y="30"/>
                      <a:pt x="16" y="39"/>
                      <a:pt x="14" y="48"/>
                    </a:cubicBezTo>
                    <a:cubicBezTo>
                      <a:pt x="12" y="55"/>
                      <a:pt x="11" y="62"/>
                      <a:pt x="11" y="69"/>
                    </a:cubicBezTo>
                    <a:cubicBezTo>
                      <a:pt x="11" y="75"/>
                      <a:pt x="14" y="82"/>
                      <a:pt x="12" y="87"/>
                    </a:cubicBezTo>
                    <a:cubicBezTo>
                      <a:pt x="6" y="85"/>
                      <a:pt x="7" y="78"/>
                      <a:pt x="6" y="7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3" name="Freeform 214">
                <a:extLst>
                  <a:ext uri="{FF2B5EF4-FFF2-40B4-BE49-F238E27FC236}">
                    <a16:creationId xmlns:a16="http://schemas.microsoft.com/office/drawing/2014/main" id="{A53FA0CB-D767-4764-AD1C-D1CC755E0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524"/>
                <a:ext cx="113" cy="194"/>
              </a:xfrm>
              <a:custGeom>
                <a:avLst/>
                <a:gdLst>
                  <a:gd name="T0" fmla="*/ 224 w 59"/>
                  <a:gd name="T1" fmla="*/ 69 h 101"/>
                  <a:gd name="T2" fmla="*/ 408 w 59"/>
                  <a:gd name="T3" fmla="*/ 348 h 101"/>
                  <a:gd name="T4" fmla="*/ 308 w 59"/>
                  <a:gd name="T5" fmla="*/ 716 h 101"/>
                  <a:gd name="T6" fmla="*/ 324 w 59"/>
                  <a:gd name="T7" fmla="*/ 582 h 101"/>
                  <a:gd name="T8" fmla="*/ 352 w 59"/>
                  <a:gd name="T9" fmla="*/ 440 h 101"/>
                  <a:gd name="T10" fmla="*/ 293 w 59"/>
                  <a:gd name="T11" fmla="*/ 184 h 101"/>
                  <a:gd name="T12" fmla="*/ 0 w 59"/>
                  <a:gd name="T13" fmla="*/ 36 h 101"/>
                  <a:gd name="T14" fmla="*/ 184 w 59"/>
                  <a:gd name="T15" fmla="*/ 36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101">
                    <a:moveTo>
                      <a:pt x="32" y="10"/>
                    </a:moveTo>
                    <a:cubicBezTo>
                      <a:pt x="47" y="13"/>
                      <a:pt x="57" y="36"/>
                      <a:pt x="58" y="49"/>
                    </a:cubicBezTo>
                    <a:cubicBezTo>
                      <a:pt x="59" y="68"/>
                      <a:pt x="47" y="84"/>
                      <a:pt x="44" y="101"/>
                    </a:cubicBezTo>
                    <a:cubicBezTo>
                      <a:pt x="46" y="95"/>
                      <a:pt x="45" y="88"/>
                      <a:pt x="46" y="82"/>
                    </a:cubicBezTo>
                    <a:cubicBezTo>
                      <a:pt x="47" y="75"/>
                      <a:pt x="49" y="68"/>
                      <a:pt x="50" y="62"/>
                    </a:cubicBezTo>
                    <a:cubicBezTo>
                      <a:pt x="51" y="50"/>
                      <a:pt x="49" y="36"/>
                      <a:pt x="42" y="26"/>
                    </a:cubicBezTo>
                    <a:cubicBezTo>
                      <a:pt x="33" y="12"/>
                      <a:pt x="15" y="6"/>
                      <a:pt x="0" y="5"/>
                    </a:cubicBezTo>
                    <a:cubicBezTo>
                      <a:pt x="5" y="0"/>
                      <a:pt x="19" y="2"/>
                      <a:pt x="26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4" name="Freeform 215">
                <a:extLst>
                  <a:ext uri="{FF2B5EF4-FFF2-40B4-BE49-F238E27FC236}">
                    <a16:creationId xmlns:a16="http://schemas.microsoft.com/office/drawing/2014/main" id="{A3C808D0-A52F-42CB-893C-3852C0A31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1216"/>
                <a:ext cx="190" cy="104"/>
              </a:xfrm>
              <a:custGeom>
                <a:avLst/>
                <a:gdLst>
                  <a:gd name="T0" fmla="*/ 0 w 99"/>
                  <a:gd name="T1" fmla="*/ 185 h 54"/>
                  <a:gd name="T2" fmla="*/ 390 w 99"/>
                  <a:gd name="T3" fmla="*/ 241 h 54"/>
                  <a:gd name="T4" fmla="*/ 568 w 99"/>
                  <a:gd name="T5" fmla="*/ 300 h 54"/>
                  <a:gd name="T6" fmla="*/ 701 w 99"/>
                  <a:gd name="T7" fmla="*/ 385 h 54"/>
                  <a:gd name="T8" fmla="*/ 622 w 99"/>
                  <a:gd name="T9" fmla="*/ 100 h 54"/>
                  <a:gd name="T10" fmla="*/ 353 w 99"/>
                  <a:gd name="T11" fmla="*/ 37 h 54"/>
                  <a:gd name="T12" fmla="*/ 537 w 99"/>
                  <a:gd name="T13" fmla="*/ 71 h 54"/>
                  <a:gd name="T14" fmla="*/ 601 w 99"/>
                  <a:gd name="T15" fmla="*/ 208 h 54"/>
                  <a:gd name="T16" fmla="*/ 453 w 99"/>
                  <a:gd name="T17" fmla="*/ 216 h 54"/>
                  <a:gd name="T18" fmla="*/ 169 w 99"/>
                  <a:gd name="T19" fmla="*/ 193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9" h="54">
                    <a:moveTo>
                      <a:pt x="0" y="26"/>
                    </a:moveTo>
                    <a:cubicBezTo>
                      <a:pt x="18" y="26"/>
                      <a:pt x="38" y="29"/>
                      <a:pt x="55" y="34"/>
                    </a:cubicBezTo>
                    <a:cubicBezTo>
                      <a:pt x="63" y="37"/>
                      <a:pt x="73" y="38"/>
                      <a:pt x="80" y="42"/>
                    </a:cubicBezTo>
                    <a:cubicBezTo>
                      <a:pt x="86" y="45"/>
                      <a:pt x="93" y="51"/>
                      <a:pt x="99" y="54"/>
                    </a:cubicBezTo>
                    <a:cubicBezTo>
                      <a:pt x="93" y="41"/>
                      <a:pt x="96" y="26"/>
                      <a:pt x="88" y="14"/>
                    </a:cubicBezTo>
                    <a:cubicBezTo>
                      <a:pt x="80" y="4"/>
                      <a:pt x="63" y="0"/>
                      <a:pt x="50" y="5"/>
                    </a:cubicBezTo>
                    <a:cubicBezTo>
                      <a:pt x="57" y="10"/>
                      <a:pt x="69" y="5"/>
                      <a:pt x="76" y="10"/>
                    </a:cubicBezTo>
                    <a:cubicBezTo>
                      <a:pt x="80" y="13"/>
                      <a:pt x="87" y="24"/>
                      <a:pt x="85" y="29"/>
                    </a:cubicBezTo>
                    <a:cubicBezTo>
                      <a:pt x="81" y="36"/>
                      <a:pt x="69" y="31"/>
                      <a:pt x="64" y="30"/>
                    </a:cubicBezTo>
                    <a:cubicBezTo>
                      <a:pt x="51" y="25"/>
                      <a:pt x="38" y="22"/>
                      <a:pt x="24" y="27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5" name="Freeform 216">
                <a:extLst>
                  <a:ext uri="{FF2B5EF4-FFF2-40B4-BE49-F238E27FC236}">
                    <a16:creationId xmlns:a16="http://schemas.microsoft.com/office/drawing/2014/main" id="{A7543E41-8352-46D2-A0ED-9506A41BB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1188"/>
                <a:ext cx="67" cy="124"/>
              </a:xfrm>
              <a:custGeom>
                <a:avLst/>
                <a:gdLst>
                  <a:gd name="T0" fmla="*/ 48 w 35"/>
                  <a:gd name="T1" fmla="*/ 0 h 65"/>
                  <a:gd name="T2" fmla="*/ 216 w 35"/>
                  <a:gd name="T3" fmla="*/ 55 h 65"/>
                  <a:gd name="T4" fmla="*/ 216 w 35"/>
                  <a:gd name="T5" fmla="*/ 99 h 65"/>
                  <a:gd name="T6" fmla="*/ 140 w 35"/>
                  <a:gd name="T7" fmla="*/ 145 h 65"/>
                  <a:gd name="T8" fmla="*/ 40 w 35"/>
                  <a:gd name="T9" fmla="*/ 452 h 65"/>
                  <a:gd name="T10" fmla="*/ 56 w 35"/>
                  <a:gd name="T11" fmla="*/ 200 h 65"/>
                  <a:gd name="T12" fmla="*/ 100 w 35"/>
                  <a:gd name="T13" fmla="*/ 36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5">
                    <a:moveTo>
                      <a:pt x="7" y="0"/>
                    </a:moveTo>
                    <a:cubicBezTo>
                      <a:pt x="14" y="2"/>
                      <a:pt x="26" y="3"/>
                      <a:pt x="31" y="8"/>
                    </a:cubicBezTo>
                    <a:cubicBezTo>
                      <a:pt x="35" y="11"/>
                      <a:pt x="35" y="10"/>
                      <a:pt x="31" y="14"/>
                    </a:cubicBezTo>
                    <a:cubicBezTo>
                      <a:pt x="28" y="17"/>
                      <a:pt x="24" y="19"/>
                      <a:pt x="20" y="21"/>
                    </a:cubicBezTo>
                    <a:cubicBezTo>
                      <a:pt x="7" y="32"/>
                      <a:pt x="3" y="49"/>
                      <a:pt x="6" y="65"/>
                    </a:cubicBezTo>
                    <a:cubicBezTo>
                      <a:pt x="1" y="54"/>
                      <a:pt x="0" y="39"/>
                      <a:pt x="8" y="29"/>
                    </a:cubicBezTo>
                    <a:cubicBezTo>
                      <a:pt x="16" y="19"/>
                      <a:pt x="24" y="17"/>
                      <a:pt x="14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6" name="Freeform 217">
                <a:extLst>
                  <a:ext uri="{FF2B5EF4-FFF2-40B4-BE49-F238E27FC236}">
                    <a16:creationId xmlns:a16="http://schemas.microsoft.com/office/drawing/2014/main" id="{18314F1E-C167-46A9-8C47-832A7FC14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918"/>
                <a:ext cx="63" cy="170"/>
              </a:xfrm>
              <a:custGeom>
                <a:avLst/>
                <a:gdLst>
                  <a:gd name="T0" fmla="*/ 229 w 33"/>
                  <a:gd name="T1" fmla="*/ 0 h 89"/>
                  <a:gd name="T2" fmla="*/ 61 w 33"/>
                  <a:gd name="T3" fmla="*/ 306 h 89"/>
                  <a:gd name="T4" fmla="*/ 176 w 33"/>
                  <a:gd name="T5" fmla="*/ 621 h 89"/>
                  <a:gd name="T6" fmla="*/ 8 w 33"/>
                  <a:gd name="T7" fmla="*/ 321 h 89"/>
                  <a:gd name="T8" fmla="*/ 176 w 33"/>
                  <a:gd name="T9" fmla="*/ 55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9">
                    <a:moveTo>
                      <a:pt x="33" y="0"/>
                    </a:moveTo>
                    <a:cubicBezTo>
                      <a:pt x="23" y="14"/>
                      <a:pt x="11" y="27"/>
                      <a:pt x="9" y="44"/>
                    </a:cubicBezTo>
                    <a:cubicBezTo>
                      <a:pt x="7" y="61"/>
                      <a:pt x="12" y="77"/>
                      <a:pt x="25" y="89"/>
                    </a:cubicBezTo>
                    <a:cubicBezTo>
                      <a:pt x="6" y="84"/>
                      <a:pt x="1" y="54"/>
                      <a:pt x="1" y="46"/>
                    </a:cubicBezTo>
                    <a:cubicBezTo>
                      <a:pt x="0" y="29"/>
                      <a:pt x="16" y="20"/>
                      <a:pt x="25" y="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7" name="Freeform 218">
                <a:extLst>
                  <a:ext uri="{FF2B5EF4-FFF2-40B4-BE49-F238E27FC236}">
                    <a16:creationId xmlns:a16="http://schemas.microsoft.com/office/drawing/2014/main" id="{18799E84-9937-4172-A97F-27A597719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773"/>
                <a:ext cx="169" cy="72"/>
              </a:xfrm>
              <a:custGeom>
                <a:avLst/>
                <a:gdLst>
                  <a:gd name="T0" fmla="*/ 0 w 88"/>
                  <a:gd name="T1" fmla="*/ 258 h 38"/>
                  <a:gd name="T2" fmla="*/ 313 w 88"/>
                  <a:gd name="T3" fmla="*/ 136 h 38"/>
                  <a:gd name="T4" fmla="*/ 624 w 88"/>
                  <a:gd name="T5" fmla="*/ 152 h 38"/>
                  <a:gd name="T6" fmla="*/ 490 w 88"/>
                  <a:gd name="T7" fmla="*/ 0 h 38"/>
                  <a:gd name="T8" fmla="*/ 384 w 88"/>
                  <a:gd name="T9" fmla="*/ 83 h 38"/>
                  <a:gd name="T10" fmla="*/ 115 w 88"/>
                  <a:gd name="T11" fmla="*/ 17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38">
                    <a:moveTo>
                      <a:pt x="0" y="38"/>
                    </a:moveTo>
                    <a:cubicBezTo>
                      <a:pt x="12" y="26"/>
                      <a:pt x="27" y="21"/>
                      <a:pt x="44" y="20"/>
                    </a:cubicBezTo>
                    <a:cubicBezTo>
                      <a:pt x="59" y="20"/>
                      <a:pt x="74" y="24"/>
                      <a:pt x="88" y="22"/>
                    </a:cubicBezTo>
                    <a:cubicBezTo>
                      <a:pt x="79" y="21"/>
                      <a:pt x="74" y="8"/>
                      <a:pt x="69" y="0"/>
                    </a:cubicBezTo>
                    <a:cubicBezTo>
                      <a:pt x="70" y="10"/>
                      <a:pt x="61" y="10"/>
                      <a:pt x="54" y="12"/>
                    </a:cubicBezTo>
                    <a:cubicBezTo>
                      <a:pt x="42" y="14"/>
                      <a:pt x="25" y="18"/>
                      <a:pt x="16" y="2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8" name="Freeform 219">
                <a:extLst>
                  <a:ext uri="{FF2B5EF4-FFF2-40B4-BE49-F238E27FC236}">
                    <a16:creationId xmlns:a16="http://schemas.microsoft.com/office/drawing/2014/main" id="{2B2C7803-7D00-4589-87F5-D1C8F9B47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817"/>
                <a:ext cx="163" cy="158"/>
              </a:xfrm>
              <a:custGeom>
                <a:avLst/>
                <a:gdLst>
                  <a:gd name="T0" fmla="*/ 0 w 85"/>
                  <a:gd name="T1" fmla="*/ 36 h 83"/>
                  <a:gd name="T2" fmla="*/ 324 w 85"/>
                  <a:gd name="T3" fmla="*/ 36 h 83"/>
                  <a:gd name="T4" fmla="*/ 600 w 85"/>
                  <a:gd name="T5" fmla="*/ 124 h 83"/>
                  <a:gd name="T6" fmla="*/ 522 w 85"/>
                  <a:gd name="T7" fmla="*/ 221 h 83"/>
                  <a:gd name="T8" fmla="*/ 468 w 85"/>
                  <a:gd name="T9" fmla="*/ 337 h 83"/>
                  <a:gd name="T10" fmla="*/ 416 w 85"/>
                  <a:gd name="T11" fmla="*/ 449 h 83"/>
                  <a:gd name="T12" fmla="*/ 368 w 85"/>
                  <a:gd name="T13" fmla="*/ 573 h 83"/>
                  <a:gd name="T14" fmla="*/ 309 w 85"/>
                  <a:gd name="T15" fmla="*/ 207 h 83"/>
                  <a:gd name="T16" fmla="*/ 36 w 85"/>
                  <a:gd name="T17" fmla="*/ 4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3">
                    <a:moveTo>
                      <a:pt x="0" y="5"/>
                    </a:moveTo>
                    <a:cubicBezTo>
                      <a:pt x="14" y="0"/>
                      <a:pt x="32" y="4"/>
                      <a:pt x="46" y="5"/>
                    </a:cubicBezTo>
                    <a:cubicBezTo>
                      <a:pt x="62" y="6"/>
                      <a:pt x="72" y="9"/>
                      <a:pt x="85" y="18"/>
                    </a:cubicBezTo>
                    <a:cubicBezTo>
                      <a:pt x="82" y="23"/>
                      <a:pt x="77" y="27"/>
                      <a:pt x="74" y="32"/>
                    </a:cubicBezTo>
                    <a:cubicBezTo>
                      <a:pt x="70" y="38"/>
                      <a:pt x="69" y="44"/>
                      <a:pt x="66" y="49"/>
                    </a:cubicBezTo>
                    <a:cubicBezTo>
                      <a:pt x="64" y="55"/>
                      <a:pt x="61" y="60"/>
                      <a:pt x="59" y="65"/>
                    </a:cubicBezTo>
                    <a:cubicBezTo>
                      <a:pt x="56" y="71"/>
                      <a:pt x="55" y="78"/>
                      <a:pt x="52" y="83"/>
                    </a:cubicBezTo>
                    <a:cubicBezTo>
                      <a:pt x="58" y="65"/>
                      <a:pt x="57" y="43"/>
                      <a:pt x="44" y="30"/>
                    </a:cubicBezTo>
                    <a:cubicBezTo>
                      <a:pt x="38" y="23"/>
                      <a:pt x="16" y="1"/>
                      <a:pt x="5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59" name="Freeform 220">
                <a:extLst>
                  <a:ext uri="{FF2B5EF4-FFF2-40B4-BE49-F238E27FC236}">
                    <a16:creationId xmlns:a16="http://schemas.microsoft.com/office/drawing/2014/main" id="{5F90210F-4C12-4904-93DC-5737B0976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828"/>
                <a:ext cx="134" cy="300"/>
              </a:xfrm>
              <a:custGeom>
                <a:avLst/>
                <a:gdLst>
                  <a:gd name="T0" fmla="*/ 21 w 70"/>
                  <a:gd name="T1" fmla="*/ 0 h 157"/>
                  <a:gd name="T2" fmla="*/ 124 w 70"/>
                  <a:gd name="T3" fmla="*/ 29 h 157"/>
                  <a:gd name="T4" fmla="*/ 209 w 70"/>
                  <a:gd name="T5" fmla="*/ 99 h 157"/>
                  <a:gd name="T6" fmla="*/ 281 w 70"/>
                  <a:gd name="T7" fmla="*/ 285 h 157"/>
                  <a:gd name="T8" fmla="*/ 281 w 70"/>
                  <a:gd name="T9" fmla="*/ 504 h 157"/>
                  <a:gd name="T10" fmla="*/ 253 w 70"/>
                  <a:gd name="T11" fmla="*/ 606 h 157"/>
                  <a:gd name="T12" fmla="*/ 245 w 70"/>
                  <a:gd name="T13" fmla="*/ 734 h 157"/>
                  <a:gd name="T14" fmla="*/ 245 w 70"/>
                  <a:gd name="T15" fmla="*/ 734 h 157"/>
                  <a:gd name="T16" fmla="*/ 245 w 70"/>
                  <a:gd name="T17" fmla="*/ 537 h 157"/>
                  <a:gd name="T18" fmla="*/ 260 w 70"/>
                  <a:gd name="T19" fmla="*/ 350 h 157"/>
                  <a:gd name="T20" fmla="*/ 197 w 70"/>
                  <a:gd name="T21" fmla="*/ 508 h 157"/>
                  <a:gd name="T22" fmla="*/ 140 w 70"/>
                  <a:gd name="T23" fmla="*/ 690 h 157"/>
                  <a:gd name="T24" fmla="*/ 92 w 70"/>
                  <a:gd name="T25" fmla="*/ 881 h 157"/>
                  <a:gd name="T26" fmla="*/ 0 w 70"/>
                  <a:gd name="T27" fmla="*/ 1082 h 157"/>
                  <a:gd name="T28" fmla="*/ 113 w 70"/>
                  <a:gd name="T29" fmla="*/ 906 h 157"/>
                  <a:gd name="T30" fmla="*/ 216 w 70"/>
                  <a:gd name="T31" fmla="*/ 837 h 157"/>
                  <a:gd name="T32" fmla="*/ 366 w 70"/>
                  <a:gd name="T33" fmla="*/ 1095 h 157"/>
                  <a:gd name="T34" fmla="*/ 322 w 70"/>
                  <a:gd name="T35" fmla="*/ 613 h 157"/>
                  <a:gd name="T36" fmla="*/ 413 w 70"/>
                  <a:gd name="T37" fmla="*/ 420 h 157"/>
                  <a:gd name="T38" fmla="*/ 492 w 70"/>
                  <a:gd name="T39" fmla="*/ 153 h 15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0" h="157">
                    <a:moveTo>
                      <a:pt x="3" y="0"/>
                    </a:moveTo>
                    <a:cubicBezTo>
                      <a:pt x="7" y="1"/>
                      <a:pt x="13" y="1"/>
                      <a:pt x="18" y="4"/>
                    </a:cubicBezTo>
                    <a:cubicBezTo>
                      <a:pt x="22" y="7"/>
                      <a:pt x="26" y="10"/>
                      <a:pt x="30" y="14"/>
                    </a:cubicBezTo>
                    <a:cubicBezTo>
                      <a:pt x="38" y="22"/>
                      <a:pt x="39" y="30"/>
                      <a:pt x="40" y="41"/>
                    </a:cubicBezTo>
                    <a:cubicBezTo>
                      <a:pt x="42" y="51"/>
                      <a:pt x="42" y="62"/>
                      <a:pt x="40" y="72"/>
                    </a:cubicBezTo>
                    <a:cubicBezTo>
                      <a:pt x="39" y="77"/>
                      <a:pt x="37" y="82"/>
                      <a:pt x="36" y="87"/>
                    </a:cubicBezTo>
                    <a:cubicBezTo>
                      <a:pt x="36" y="90"/>
                      <a:pt x="37" y="103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3" y="96"/>
                      <a:pt x="34" y="87"/>
                      <a:pt x="35" y="77"/>
                    </a:cubicBezTo>
                    <a:cubicBezTo>
                      <a:pt x="36" y="69"/>
                      <a:pt x="34" y="58"/>
                      <a:pt x="37" y="50"/>
                    </a:cubicBezTo>
                    <a:cubicBezTo>
                      <a:pt x="31" y="51"/>
                      <a:pt x="29" y="68"/>
                      <a:pt x="28" y="73"/>
                    </a:cubicBezTo>
                    <a:cubicBezTo>
                      <a:pt x="26" y="81"/>
                      <a:pt x="22" y="91"/>
                      <a:pt x="20" y="99"/>
                    </a:cubicBezTo>
                    <a:cubicBezTo>
                      <a:pt x="17" y="108"/>
                      <a:pt x="16" y="117"/>
                      <a:pt x="13" y="126"/>
                    </a:cubicBezTo>
                    <a:cubicBezTo>
                      <a:pt x="10" y="137"/>
                      <a:pt x="3" y="145"/>
                      <a:pt x="0" y="155"/>
                    </a:cubicBezTo>
                    <a:cubicBezTo>
                      <a:pt x="7" y="153"/>
                      <a:pt x="13" y="137"/>
                      <a:pt x="16" y="130"/>
                    </a:cubicBezTo>
                    <a:cubicBezTo>
                      <a:pt x="18" y="123"/>
                      <a:pt x="23" y="109"/>
                      <a:pt x="31" y="120"/>
                    </a:cubicBezTo>
                    <a:cubicBezTo>
                      <a:pt x="38" y="131"/>
                      <a:pt x="36" y="154"/>
                      <a:pt x="52" y="157"/>
                    </a:cubicBezTo>
                    <a:cubicBezTo>
                      <a:pt x="45" y="136"/>
                      <a:pt x="40" y="111"/>
                      <a:pt x="46" y="88"/>
                    </a:cubicBezTo>
                    <a:cubicBezTo>
                      <a:pt x="49" y="78"/>
                      <a:pt x="55" y="70"/>
                      <a:pt x="59" y="60"/>
                    </a:cubicBezTo>
                    <a:cubicBezTo>
                      <a:pt x="65" y="48"/>
                      <a:pt x="67" y="35"/>
                      <a:pt x="70" y="2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0" name="Freeform 221">
                <a:extLst>
                  <a:ext uri="{FF2B5EF4-FFF2-40B4-BE49-F238E27FC236}">
                    <a16:creationId xmlns:a16="http://schemas.microsoft.com/office/drawing/2014/main" id="{D5371F8E-2D2E-4574-85AE-02CEE0412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882"/>
                <a:ext cx="52" cy="252"/>
              </a:xfrm>
              <a:custGeom>
                <a:avLst/>
                <a:gdLst>
                  <a:gd name="T0" fmla="*/ 177 w 27"/>
                  <a:gd name="T1" fmla="*/ 40 h 132"/>
                  <a:gd name="T2" fmla="*/ 92 w 27"/>
                  <a:gd name="T3" fmla="*/ 481 h 132"/>
                  <a:gd name="T4" fmla="*/ 64 w 27"/>
                  <a:gd name="T5" fmla="*/ 682 h 132"/>
                  <a:gd name="T6" fmla="*/ 64 w 27"/>
                  <a:gd name="T7" fmla="*/ 794 h 132"/>
                  <a:gd name="T8" fmla="*/ 92 w 27"/>
                  <a:gd name="T9" fmla="*/ 918 h 132"/>
                  <a:gd name="T10" fmla="*/ 23 w 27"/>
                  <a:gd name="T11" fmla="*/ 361 h 132"/>
                  <a:gd name="T12" fmla="*/ 193 w 27"/>
                  <a:gd name="T13" fmla="*/ 0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32">
                    <a:moveTo>
                      <a:pt x="25" y="6"/>
                    </a:moveTo>
                    <a:cubicBezTo>
                      <a:pt x="22" y="27"/>
                      <a:pt x="17" y="48"/>
                      <a:pt x="13" y="69"/>
                    </a:cubicBezTo>
                    <a:cubicBezTo>
                      <a:pt x="11" y="78"/>
                      <a:pt x="9" y="88"/>
                      <a:pt x="9" y="98"/>
                    </a:cubicBezTo>
                    <a:cubicBezTo>
                      <a:pt x="8" y="103"/>
                      <a:pt x="9" y="109"/>
                      <a:pt x="9" y="114"/>
                    </a:cubicBezTo>
                    <a:cubicBezTo>
                      <a:pt x="10" y="120"/>
                      <a:pt x="13" y="126"/>
                      <a:pt x="13" y="132"/>
                    </a:cubicBezTo>
                    <a:cubicBezTo>
                      <a:pt x="2" y="109"/>
                      <a:pt x="0" y="77"/>
                      <a:pt x="3" y="52"/>
                    </a:cubicBezTo>
                    <a:cubicBezTo>
                      <a:pt x="6" y="32"/>
                      <a:pt x="12" y="14"/>
                      <a:pt x="27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1" name="Freeform 222">
                <a:extLst>
                  <a:ext uri="{FF2B5EF4-FFF2-40B4-BE49-F238E27FC236}">
                    <a16:creationId xmlns:a16="http://schemas.microsoft.com/office/drawing/2014/main" id="{30E9FC9C-7108-43E4-8142-E5ACBED9E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790"/>
                <a:ext cx="137" cy="174"/>
              </a:xfrm>
              <a:custGeom>
                <a:avLst/>
                <a:gdLst>
                  <a:gd name="T0" fmla="*/ 497 w 72"/>
                  <a:gd name="T1" fmla="*/ 0 h 91"/>
                  <a:gd name="T2" fmla="*/ 167 w 72"/>
                  <a:gd name="T3" fmla="*/ 132 h 91"/>
                  <a:gd name="T4" fmla="*/ 69 w 72"/>
                  <a:gd name="T5" fmla="*/ 344 h 91"/>
                  <a:gd name="T6" fmla="*/ 29 w 72"/>
                  <a:gd name="T7" fmla="*/ 637 h 91"/>
                  <a:gd name="T8" fmla="*/ 200 w 72"/>
                  <a:gd name="T9" fmla="*/ 273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91">
                    <a:moveTo>
                      <a:pt x="72" y="0"/>
                    </a:moveTo>
                    <a:cubicBezTo>
                      <a:pt x="56" y="5"/>
                      <a:pt x="37" y="6"/>
                      <a:pt x="24" y="19"/>
                    </a:cubicBezTo>
                    <a:cubicBezTo>
                      <a:pt x="16" y="27"/>
                      <a:pt x="12" y="38"/>
                      <a:pt x="10" y="49"/>
                    </a:cubicBezTo>
                    <a:cubicBezTo>
                      <a:pt x="7" y="61"/>
                      <a:pt x="0" y="80"/>
                      <a:pt x="4" y="91"/>
                    </a:cubicBezTo>
                    <a:cubicBezTo>
                      <a:pt x="14" y="75"/>
                      <a:pt x="22" y="56"/>
                      <a:pt x="29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2" name="Freeform 223">
                <a:extLst>
                  <a:ext uri="{FF2B5EF4-FFF2-40B4-BE49-F238E27FC236}">
                    <a16:creationId xmlns:a16="http://schemas.microsoft.com/office/drawing/2014/main" id="{7392B4FE-598D-4AD9-80F2-44B2A574D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618"/>
                <a:ext cx="98" cy="130"/>
              </a:xfrm>
              <a:custGeom>
                <a:avLst/>
                <a:gdLst>
                  <a:gd name="T0" fmla="*/ 169 w 51"/>
                  <a:gd name="T1" fmla="*/ 468 h 68"/>
                  <a:gd name="T2" fmla="*/ 63 w 51"/>
                  <a:gd name="T3" fmla="*/ 197 h 68"/>
                  <a:gd name="T4" fmla="*/ 361 w 51"/>
                  <a:gd name="T5" fmla="*/ 99 h 68"/>
                  <a:gd name="T6" fmla="*/ 169 w 51"/>
                  <a:gd name="T7" fmla="*/ 245 h 68"/>
                  <a:gd name="T8" fmla="*/ 169 w 51"/>
                  <a:gd name="T9" fmla="*/ 468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8">
                    <a:moveTo>
                      <a:pt x="24" y="67"/>
                    </a:moveTo>
                    <a:cubicBezTo>
                      <a:pt x="5" y="68"/>
                      <a:pt x="0" y="41"/>
                      <a:pt x="9" y="28"/>
                    </a:cubicBezTo>
                    <a:cubicBezTo>
                      <a:pt x="19" y="14"/>
                      <a:pt x="35" y="0"/>
                      <a:pt x="51" y="14"/>
                    </a:cubicBezTo>
                    <a:cubicBezTo>
                      <a:pt x="39" y="14"/>
                      <a:pt x="29" y="25"/>
                      <a:pt x="24" y="35"/>
                    </a:cubicBezTo>
                    <a:cubicBezTo>
                      <a:pt x="21" y="41"/>
                      <a:pt x="14" y="64"/>
                      <a:pt x="24" y="6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3" name="Freeform 224">
                <a:extLst>
                  <a:ext uri="{FF2B5EF4-FFF2-40B4-BE49-F238E27FC236}">
                    <a16:creationId xmlns:a16="http://schemas.microsoft.com/office/drawing/2014/main" id="{11948FCD-4ADA-4FC2-8218-FE996EB0C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493"/>
                <a:ext cx="157" cy="408"/>
              </a:xfrm>
              <a:custGeom>
                <a:avLst/>
                <a:gdLst>
                  <a:gd name="T0" fmla="*/ 100 w 82"/>
                  <a:gd name="T1" fmla="*/ 29 h 213"/>
                  <a:gd name="T2" fmla="*/ 69 w 82"/>
                  <a:gd name="T3" fmla="*/ 301 h 213"/>
                  <a:gd name="T4" fmla="*/ 56 w 82"/>
                  <a:gd name="T5" fmla="*/ 569 h 213"/>
                  <a:gd name="T6" fmla="*/ 113 w 82"/>
                  <a:gd name="T7" fmla="*/ 1038 h 213"/>
                  <a:gd name="T8" fmla="*/ 245 w 82"/>
                  <a:gd name="T9" fmla="*/ 1358 h 213"/>
                  <a:gd name="T10" fmla="*/ 576 w 82"/>
                  <a:gd name="T11" fmla="*/ 1467 h 213"/>
                  <a:gd name="T12" fmla="*/ 352 w 82"/>
                  <a:gd name="T13" fmla="*/ 1475 h 213"/>
                  <a:gd name="T14" fmla="*/ 124 w 82"/>
                  <a:gd name="T15" fmla="*/ 1456 h 213"/>
                  <a:gd name="T16" fmla="*/ 0 w 82"/>
                  <a:gd name="T17" fmla="*/ 1266 h 213"/>
                  <a:gd name="T18" fmla="*/ 15 w 82"/>
                  <a:gd name="T19" fmla="*/ 1145 h 213"/>
                  <a:gd name="T20" fmla="*/ 8 w 82"/>
                  <a:gd name="T21" fmla="*/ 1006 h 213"/>
                  <a:gd name="T22" fmla="*/ 21 w 82"/>
                  <a:gd name="T23" fmla="*/ 705 h 213"/>
                  <a:gd name="T24" fmla="*/ 29 w 82"/>
                  <a:gd name="T25" fmla="*/ 400 h 213"/>
                  <a:gd name="T26" fmla="*/ 56 w 82"/>
                  <a:gd name="T27" fmla="*/ 153 h 213"/>
                  <a:gd name="T28" fmla="*/ 92 w 82"/>
                  <a:gd name="T29" fmla="*/ 0 h 2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2" h="213">
                    <a:moveTo>
                      <a:pt x="14" y="4"/>
                    </a:moveTo>
                    <a:cubicBezTo>
                      <a:pt x="14" y="17"/>
                      <a:pt x="11" y="30"/>
                      <a:pt x="10" y="43"/>
                    </a:cubicBezTo>
                    <a:cubicBezTo>
                      <a:pt x="8" y="55"/>
                      <a:pt x="8" y="68"/>
                      <a:pt x="8" y="81"/>
                    </a:cubicBezTo>
                    <a:cubicBezTo>
                      <a:pt x="7" y="104"/>
                      <a:pt x="12" y="126"/>
                      <a:pt x="16" y="148"/>
                    </a:cubicBezTo>
                    <a:cubicBezTo>
                      <a:pt x="19" y="164"/>
                      <a:pt x="21" y="181"/>
                      <a:pt x="35" y="193"/>
                    </a:cubicBezTo>
                    <a:cubicBezTo>
                      <a:pt x="49" y="204"/>
                      <a:pt x="66" y="206"/>
                      <a:pt x="82" y="209"/>
                    </a:cubicBezTo>
                    <a:cubicBezTo>
                      <a:pt x="73" y="213"/>
                      <a:pt x="59" y="210"/>
                      <a:pt x="50" y="210"/>
                    </a:cubicBezTo>
                    <a:cubicBezTo>
                      <a:pt x="39" y="209"/>
                      <a:pt x="28" y="211"/>
                      <a:pt x="18" y="207"/>
                    </a:cubicBezTo>
                    <a:cubicBezTo>
                      <a:pt x="7" y="203"/>
                      <a:pt x="1" y="192"/>
                      <a:pt x="0" y="180"/>
                    </a:cubicBezTo>
                    <a:cubicBezTo>
                      <a:pt x="0" y="174"/>
                      <a:pt x="2" y="169"/>
                      <a:pt x="2" y="163"/>
                    </a:cubicBezTo>
                    <a:cubicBezTo>
                      <a:pt x="3" y="156"/>
                      <a:pt x="1" y="150"/>
                      <a:pt x="1" y="143"/>
                    </a:cubicBezTo>
                    <a:cubicBezTo>
                      <a:pt x="0" y="129"/>
                      <a:pt x="4" y="115"/>
                      <a:pt x="3" y="100"/>
                    </a:cubicBezTo>
                    <a:cubicBezTo>
                      <a:pt x="2" y="86"/>
                      <a:pt x="4" y="72"/>
                      <a:pt x="4" y="57"/>
                    </a:cubicBezTo>
                    <a:cubicBezTo>
                      <a:pt x="4" y="45"/>
                      <a:pt x="7" y="34"/>
                      <a:pt x="8" y="22"/>
                    </a:cubicBezTo>
                    <a:cubicBezTo>
                      <a:pt x="8" y="13"/>
                      <a:pt x="13" y="10"/>
                      <a:pt x="1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4" name="Freeform 225">
                <a:extLst>
                  <a:ext uri="{FF2B5EF4-FFF2-40B4-BE49-F238E27FC236}">
                    <a16:creationId xmlns:a16="http://schemas.microsoft.com/office/drawing/2014/main" id="{21BC9999-233D-4390-9D68-F51C2BECC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951"/>
                <a:ext cx="134" cy="65"/>
              </a:xfrm>
              <a:custGeom>
                <a:avLst/>
                <a:gdLst>
                  <a:gd name="T0" fmla="*/ 29 w 70"/>
                  <a:gd name="T1" fmla="*/ 176 h 34"/>
                  <a:gd name="T2" fmla="*/ 191 w 70"/>
                  <a:gd name="T3" fmla="*/ 84 h 34"/>
                  <a:gd name="T4" fmla="*/ 345 w 70"/>
                  <a:gd name="T5" fmla="*/ 8 h 34"/>
                  <a:gd name="T6" fmla="*/ 492 w 70"/>
                  <a:gd name="T7" fmla="*/ 237 h 34"/>
                  <a:gd name="T8" fmla="*/ 285 w 70"/>
                  <a:gd name="T9" fmla="*/ 113 h 34"/>
                  <a:gd name="T10" fmla="*/ 0 w 70"/>
                  <a:gd name="T11" fmla="*/ 22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34">
                    <a:moveTo>
                      <a:pt x="4" y="25"/>
                    </a:moveTo>
                    <a:cubicBezTo>
                      <a:pt x="12" y="21"/>
                      <a:pt x="20" y="17"/>
                      <a:pt x="27" y="12"/>
                    </a:cubicBezTo>
                    <a:cubicBezTo>
                      <a:pt x="33" y="9"/>
                      <a:pt x="43" y="0"/>
                      <a:pt x="49" y="1"/>
                    </a:cubicBezTo>
                    <a:cubicBezTo>
                      <a:pt x="63" y="2"/>
                      <a:pt x="70" y="21"/>
                      <a:pt x="70" y="34"/>
                    </a:cubicBezTo>
                    <a:cubicBezTo>
                      <a:pt x="67" y="21"/>
                      <a:pt x="53" y="14"/>
                      <a:pt x="41" y="16"/>
                    </a:cubicBezTo>
                    <a:cubicBezTo>
                      <a:pt x="28" y="18"/>
                      <a:pt x="9" y="20"/>
                      <a:pt x="0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5" name="Freeform 226">
                <a:extLst>
                  <a:ext uri="{FF2B5EF4-FFF2-40B4-BE49-F238E27FC236}">
                    <a16:creationId xmlns:a16="http://schemas.microsoft.com/office/drawing/2014/main" id="{4C1D0EB7-4635-4B3E-A750-4FF612406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299"/>
                <a:ext cx="225" cy="164"/>
              </a:xfrm>
              <a:custGeom>
                <a:avLst/>
                <a:gdLst>
                  <a:gd name="T0" fmla="*/ 215 w 118"/>
                  <a:gd name="T1" fmla="*/ 61 h 86"/>
                  <a:gd name="T2" fmla="*/ 328 w 118"/>
                  <a:gd name="T3" fmla="*/ 76 h 86"/>
                  <a:gd name="T4" fmla="*/ 450 w 118"/>
                  <a:gd name="T5" fmla="*/ 69 h 86"/>
                  <a:gd name="T6" fmla="*/ 726 w 118"/>
                  <a:gd name="T7" fmla="*/ 0 h 86"/>
                  <a:gd name="T8" fmla="*/ 782 w 118"/>
                  <a:gd name="T9" fmla="*/ 168 h 86"/>
                  <a:gd name="T10" fmla="*/ 713 w 118"/>
                  <a:gd name="T11" fmla="*/ 381 h 86"/>
                  <a:gd name="T12" fmla="*/ 521 w 118"/>
                  <a:gd name="T13" fmla="*/ 389 h 86"/>
                  <a:gd name="T14" fmla="*/ 338 w 118"/>
                  <a:gd name="T15" fmla="*/ 437 h 86"/>
                  <a:gd name="T16" fmla="*/ 0 w 118"/>
                  <a:gd name="T17" fmla="*/ 597 h 86"/>
                  <a:gd name="T18" fmla="*/ 208 w 118"/>
                  <a:gd name="T19" fmla="*/ 397 h 86"/>
                  <a:gd name="T20" fmla="*/ 458 w 118"/>
                  <a:gd name="T21" fmla="*/ 328 h 86"/>
                  <a:gd name="T22" fmla="*/ 658 w 118"/>
                  <a:gd name="T23" fmla="*/ 168 h 86"/>
                  <a:gd name="T24" fmla="*/ 374 w 118"/>
                  <a:gd name="T25" fmla="*/ 11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8" h="86">
                    <a:moveTo>
                      <a:pt x="31" y="9"/>
                    </a:moveTo>
                    <a:cubicBezTo>
                      <a:pt x="37" y="9"/>
                      <a:pt x="42" y="11"/>
                      <a:pt x="47" y="11"/>
                    </a:cubicBezTo>
                    <a:cubicBezTo>
                      <a:pt x="53" y="12"/>
                      <a:pt x="60" y="10"/>
                      <a:pt x="65" y="10"/>
                    </a:cubicBezTo>
                    <a:cubicBezTo>
                      <a:pt x="77" y="9"/>
                      <a:pt x="95" y="1"/>
                      <a:pt x="105" y="0"/>
                    </a:cubicBezTo>
                    <a:cubicBezTo>
                      <a:pt x="118" y="0"/>
                      <a:pt x="112" y="14"/>
                      <a:pt x="113" y="24"/>
                    </a:cubicBezTo>
                    <a:cubicBezTo>
                      <a:pt x="114" y="33"/>
                      <a:pt x="115" y="53"/>
                      <a:pt x="103" y="55"/>
                    </a:cubicBezTo>
                    <a:cubicBezTo>
                      <a:pt x="94" y="56"/>
                      <a:pt x="84" y="55"/>
                      <a:pt x="75" y="56"/>
                    </a:cubicBezTo>
                    <a:cubicBezTo>
                      <a:pt x="66" y="57"/>
                      <a:pt x="58" y="60"/>
                      <a:pt x="49" y="63"/>
                    </a:cubicBezTo>
                    <a:cubicBezTo>
                      <a:pt x="31" y="69"/>
                      <a:pt x="16" y="73"/>
                      <a:pt x="0" y="86"/>
                    </a:cubicBezTo>
                    <a:cubicBezTo>
                      <a:pt x="7" y="76"/>
                      <a:pt x="20" y="64"/>
                      <a:pt x="30" y="57"/>
                    </a:cubicBezTo>
                    <a:cubicBezTo>
                      <a:pt x="39" y="50"/>
                      <a:pt x="54" y="48"/>
                      <a:pt x="66" y="47"/>
                    </a:cubicBezTo>
                    <a:cubicBezTo>
                      <a:pt x="73" y="46"/>
                      <a:pt x="111" y="35"/>
                      <a:pt x="95" y="24"/>
                    </a:cubicBezTo>
                    <a:cubicBezTo>
                      <a:pt x="84" y="16"/>
                      <a:pt x="65" y="24"/>
                      <a:pt x="54" y="1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6" name="Freeform 227">
                <a:extLst>
                  <a:ext uri="{FF2B5EF4-FFF2-40B4-BE49-F238E27FC236}">
                    <a16:creationId xmlns:a16="http://schemas.microsoft.com/office/drawing/2014/main" id="{E05427F5-5B44-4BA5-9308-56C2C58BB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1498"/>
                <a:ext cx="117" cy="179"/>
              </a:xfrm>
              <a:custGeom>
                <a:avLst/>
                <a:gdLst>
                  <a:gd name="T0" fmla="*/ 36 w 61"/>
                  <a:gd name="T1" fmla="*/ 221 h 94"/>
                  <a:gd name="T2" fmla="*/ 29 w 61"/>
                  <a:gd name="T3" fmla="*/ 320 h 94"/>
                  <a:gd name="T4" fmla="*/ 63 w 61"/>
                  <a:gd name="T5" fmla="*/ 421 h 94"/>
                  <a:gd name="T6" fmla="*/ 29 w 61"/>
                  <a:gd name="T7" fmla="*/ 649 h 94"/>
                  <a:gd name="T8" fmla="*/ 92 w 61"/>
                  <a:gd name="T9" fmla="*/ 545 h 94"/>
                  <a:gd name="T10" fmla="*/ 192 w 61"/>
                  <a:gd name="T11" fmla="*/ 442 h 94"/>
                  <a:gd name="T12" fmla="*/ 121 w 61"/>
                  <a:gd name="T13" fmla="*/ 373 h 94"/>
                  <a:gd name="T14" fmla="*/ 192 w 61"/>
                  <a:gd name="T15" fmla="*/ 229 h 94"/>
                  <a:gd name="T16" fmla="*/ 309 w 61"/>
                  <a:gd name="T17" fmla="*/ 97 h 94"/>
                  <a:gd name="T18" fmla="*/ 430 w 61"/>
                  <a:gd name="T19" fmla="*/ 0 h 94"/>
                  <a:gd name="T20" fmla="*/ 297 w 61"/>
                  <a:gd name="T21" fmla="*/ 55 h 94"/>
                  <a:gd name="T22" fmla="*/ 121 w 61"/>
                  <a:gd name="T23" fmla="*/ 160 h 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94">
                    <a:moveTo>
                      <a:pt x="5" y="32"/>
                    </a:moveTo>
                    <a:cubicBezTo>
                      <a:pt x="1" y="37"/>
                      <a:pt x="1" y="42"/>
                      <a:pt x="4" y="46"/>
                    </a:cubicBezTo>
                    <a:cubicBezTo>
                      <a:pt x="9" y="52"/>
                      <a:pt x="11" y="52"/>
                      <a:pt x="9" y="61"/>
                    </a:cubicBezTo>
                    <a:cubicBezTo>
                      <a:pt x="6" y="73"/>
                      <a:pt x="0" y="81"/>
                      <a:pt x="4" y="94"/>
                    </a:cubicBezTo>
                    <a:cubicBezTo>
                      <a:pt x="8" y="91"/>
                      <a:pt x="10" y="84"/>
                      <a:pt x="13" y="79"/>
                    </a:cubicBezTo>
                    <a:cubicBezTo>
                      <a:pt x="18" y="74"/>
                      <a:pt x="23" y="70"/>
                      <a:pt x="27" y="64"/>
                    </a:cubicBezTo>
                    <a:cubicBezTo>
                      <a:pt x="19" y="71"/>
                      <a:pt x="16" y="61"/>
                      <a:pt x="17" y="54"/>
                    </a:cubicBezTo>
                    <a:cubicBezTo>
                      <a:pt x="18" y="47"/>
                      <a:pt x="23" y="39"/>
                      <a:pt x="27" y="33"/>
                    </a:cubicBezTo>
                    <a:cubicBezTo>
                      <a:pt x="32" y="26"/>
                      <a:pt x="38" y="19"/>
                      <a:pt x="44" y="14"/>
                    </a:cubicBezTo>
                    <a:cubicBezTo>
                      <a:pt x="49" y="11"/>
                      <a:pt x="61" y="6"/>
                      <a:pt x="61" y="0"/>
                    </a:cubicBezTo>
                    <a:cubicBezTo>
                      <a:pt x="55" y="1"/>
                      <a:pt x="47" y="5"/>
                      <a:pt x="42" y="8"/>
                    </a:cubicBezTo>
                    <a:cubicBezTo>
                      <a:pt x="34" y="12"/>
                      <a:pt x="24" y="16"/>
                      <a:pt x="17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7" name="Freeform 228">
                <a:extLst>
                  <a:ext uri="{FF2B5EF4-FFF2-40B4-BE49-F238E27FC236}">
                    <a16:creationId xmlns:a16="http://schemas.microsoft.com/office/drawing/2014/main" id="{00D1EAF4-5C19-4BED-96D8-7199833FD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135"/>
                <a:ext cx="35" cy="46"/>
              </a:xfrm>
              <a:custGeom>
                <a:avLst/>
                <a:gdLst>
                  <a:gd name="T0" fmla="*/ 8 w 18"/>
                  <a:gd name="T1" fmla="*/ 8 h 24"/>
                  <a:gd name="T2" fmla="*/ 0 w 18"/>
                  <a:gd name="T3" fmla="*/ 169 h 24"/>
                  <a:gd name="T4" fmla="*/ 53 w 18"/>
                  <a:gd name="T5" fmla="*/ 100 h 24"/>
                  <a:gd name="T6" fmla="*/ 132 w 18"/>
                  <a:gd name="T7" fmla="*/ 69 h 24"/>
                  <a:gd name="T8" fmla="*/ 31 w 1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1" y="1"/>
                    </a:moveTo>
                    <a:cubicBezTo>
                      <a:pt x="1" y="9"/>
                      <a:pt x="0" y="17"/>
                      <a:pt x="0" y="24"/>
                    </a:cubicBezTo>
                    <a:cubicBezTo>
                      <a:pt x="2" y="22"/>
                      <a:pt x="4" y="17"/>
                      <a:pt x="7" y="14"/>
                    </a:cubicBezTo>
                    <a:cubicBezTo>
                      <a:pt x="11" y="10"/>
                      <a:pt x="14" y="11"/>
                      <a:pt x="18" y="10"/>
                    </a:cubicBezTo>
                    <a:cubicBezTo>
                      <a:pt x="14" y="6"/>
                      <a:pt x="8" y="4"/>
                      <a:pt x="4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8" name="Freeform 229">
                <a:extLst>
                  <a:ext uri="{FF2B5EF4-FFF2-40B4-BE49-F238E27FC236}">
                    <a16:creationId xmlns:a16="http://schemas.microsoft.com/office/drawing/2014/main" id="{9A27824F-202C-43F7-A3F7-277DE7DD9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30"/>
                <a:ext cx="130" cy="77"/>
              </a:xfrm>
              <a:custGeom>
                <a:avLst/>
                <a:gdLst>
                  <a:gd name="T0" fmla="*/ 29 w 68"/>
                  <a:gd name="T1" fmla="*/ 277 h 40"/>
                  <a:gd name="T2" fmla="*/ 189 w 68"/>
                  <a:gd name="T3" fmla="*/ 129 h 40"/>
                  <a:gd name="T4" fmla="*/ 476 w 68"/>
                  <a:gd name="T5" fmla="*/ 37 h 40"/>
                  <a:gd name="T6" fmla="*/ 168 w 68"/>
                  <a:gd name="T7" fmla="*/ 108 h 40"/>
                  <a:gd name="T8" fmla="*/ 29 w 68"/>
                  <a:gd name="T9" fmla="*/ 137 h 40"/>
                  <a:gd name="T10" fmla="*/ 0 w 68"/>
                  <a:gd name="T11" fmla="*/ 28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4" y="39"/>
                    </a:moveTo>
                    <a:cubicBezTo>
                      <a:pt x="11" y="30"/>
                      <a:pt x="15" y="22"/>
                      <a:pt x="27" y="18"/>
                    </a:cubicBezTo>
                    <a:cubicBezTo>
                      <a:pt x="39" y="13"/>
                      <a:pt x="55" y="7"/>
                      <a:pt x="68" y="5"/>
                    </a:cubicBezTo>
                    <a:cubicBezTo>
                      <a:pt x="54" y="0"/>
                      <a:pt x="37" y="13"/>
                      <a:pt x="24" y="15"/>
                    </a:cubicBezTo>
                    <a:cubicBezTo>
                      <a:pt x="18" y="15"/>
                      <a:pt x="8" y="14"/>
                      <a:pt x="4" y="19"/>
                    </a:cubicBezTo>
                    <a:cubicBezTo>
                      <a:pt x="0" y="24"/>
                      <a:pt x="4" y="34"/>
                      <a:pt x="0" y="4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69" name="Freeform 230">
                <a:extLst>
                  <a:ext uri="{FF2B5EF4-FFF2-40B4-BE49-F238E27FC236}">
                    <a16:creationId xmlns:a16="http://schemas.microsoft.com/office/drawing/2014/main" id="{2AEF38A4-A842-47C6-AC27-068140972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1" y="535"/>
                <a:ext cx="203" cy="92"/>
              </a:xfrm>
              <a:custGeom>
                <a:avLst/>
                <a:gdLst>
                  <a:gd name="T0" fmla="*/ 0 w 106"/>
                  <a:gd name="T1" fmla="*/ 36 h 48"/>
                  <a:gd name="T2" fmla="*/ 107 w 106"/>
                  <a:gd name="T3" fmla="*/ 77 h 48"/>
                  <a:gd name="T4" fmla="*/ 301 w 106"/>
                  <a:gd name="T5" fmla="*/ 121 h 48"/>
                  <a:gd name="T6" fmla="*/ 745 w 106"/>
                  <a:gd name="T7" fmla="*/ 77 h 48"/>
                  <a:gd name="T8" fmla="*/ 498 w 106"/>
                  <a:gd name="T9" fmla="*/ 107 h 48"/>
                  <a:gd name="T10" fmla="*/ 260 w 106"/>
                  <a:gd name="T11" fmla="*/ 184 h 48"/>
                  <a:gd name="T12" fmla="*/ 140 w 106"/>
                  <a:gd name="T13" fmla="*/ 253 h 48"/>
                  <a:gd name="T14" fmla="*/ 48 w 106"/>
                  <a:gd name="T15" fmla="*/ 33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48">
                    <a:moveTo>
                      <a:pt x="0" y="5"/>
                    </a:moveTo>
                    <a:cubicBezTo>
                      <a:pt x="2" y="10"/>
                      <a:pt x="10" y="10"/>
                      <a:pt x="15" y="11"/>
                    </a:cubicBezTo>
                    <a:cubicBezTo>
                      <a:pt x="24" y="14"/>
                      <a:pt x="33" y="17"/>
                      <a:pt x="43" y="17"/>
                    </a:cubicBezTo>
                    <a:cubicBezTo>
                      <a:pt x="63" y="16"/>
                      <a:pt x="86" y="0"/>
                      <a:pt x="106" y="11"/>
                    </a:cubicBezTo>
                    <a:cubicBezTo>
                      <a:pt x="97" y="16"/>
                      <a:pt x="81" y="13"/>
                      <a:pt x="71" y="15"/>
                    </a:cubicBezTo>
                    <a:cubicBezTo>
                      <a:pt x="59" y="17"/>
                      <a:pt x="49" y="22"/>
                      <a:pt x="37" y="26"/>
                    </a:cubicBezTo>
                    <a:cubicBezTo>
                      <a:pt x="30" y="29"/>
                      <a:pt x="25" y="31"/>
                      <a:pt x="20" y="36"/>
                    </a:cubicBezTo>
                    <a:cubicBezTo>
                      <a:pt x="17" y="39"/>
                      <a:pt x="8" y="44"/>
                      <a:pt x="7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0" name="Freeform 231">
                <a:extLst>
                  <a:ext uri="{FF2B5EF4-FFF2-40B4-BE49-F238E27FC236}">
                    <a16:creationId xmlns:a16="http://schemas.microsoft.com/office/drawing/2014/main" id="{F4686D50-3430-4639-B87C-537525E3E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553"/>
                <a:ext cx="222" cy="128"/>
              </a:xfrm>
              <a:custGeom>
                <a:avLst/>
                <a:gdLst>
                  <a:gd name="T0" fmla="*/ 63 w 116"/>
                  <a:gd name="T1" fmla="*/ 292 h 67"/>
                  <a:gd name="T2" fmla="*/ 216 w 116"/>
                  <a:gd name="T3" fmla="*/ 168 h 67"/>
                  <a:gd name="T4" fmla="*/ 421 w 116"/>
                  <a:gd name="T5" fmla="*/ 117 h 67"/>
                  <a:gd name="T6" fmla="*/ 645 w 116"/>
                  <a:gd name="T7" fmla="*/ 92 h 67"/>
                  <a:gd name="T8" fmla="*/ 798 w 116"/>
                  <a:gd name="T9" fmla="*/ 99 h 67"/>
                  <a:gd name="T10" fmla="*/ 806 w 116"/>
                  <a:gd name="T11" fmla="*/ 99 h 67"/>
                  <a:gd name="T12" fmla="*/ 806 w 116"/>
                  <a:gd name="T13" fmla="*/ 0 h 67"/>
                  <a:gd name="T14" fmla="*/ 582 w 116"/>
                  <a:gd name="T15" fmla="*/ 61 h 67"/>
                  <a:gd name="T16" fmla="*/ 300 w 116"/>
                  <a:gd name="T17" fmla="*/ 105 h 67"/>
                  <a:gd name="T18" fmla="*/ 69 w 116"/>
                  <a:gd name="T19" fmla="*/ 216 h 67"/>
                  <a:gd name="T20" fmla="*/ 8 w 116"/>
                  <a:gd name="T21" fmla="*/ 460 h 67"/>
                  <a:gd name="T22" fmla="*/ 0 w 116"/>
                  <a:gd name="T23" fmla="*/ 468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6" h="67">
                    <a:moveTo>
                      <a:pt x="9" y="42"/>
                    </a:moveTo>
                    <a:cubicBezTo>
                      <a:pt x="17" y="37"/>
                      <a:pt x="22" y="28"/>
                      <a:pt x="31" y="24"/>
                    </a:cubicBezTo>
                    <a:cubicBezTo>
                      <a:pt x="41" y="21"/>
                      <a:pt x="51" y="19"/>
                      <a:pt x="60" y="17"/>
                    </a:cubicBezTo>
                    <a:cubicBezTo>
                      <a:pt x="71" y="15"/>
                      <a:pt x="81" y="13"/>
                      <a:pt x="92" y="13"/>
                    </a:cubicBezTo>
                    <a:cubicBezTo>
                      <a:pt x="100" y="12"/>
                      <a:pt x="107" y="15"/>
                      <a:pt x="114" y="14"/>
                    </a:cubicBezTo>
                    <a:cubicBezTo>
                      <a:pt x="114" y="14"/>
                      <a:pt x="114" y="14"/>
                      <a:pt x="115" y="14"/>
                    </a:cubicBezTo>
                    <a:cubicBezTo>
                      <a:pt x="115" y="11"/>
                      <a:pt x="116" y="5"/>
                      <a:pt x="115" y="0"/>
                    </a:cubicBezTo>
                    <a:cubicBezTo>
                      <a:pt x="104" y="9"/>
                      <a:pt x="97" y="9"/>
                      <a:pt x="83" y="9"/>
                    </a:cubicBezTo>
                    <a:cubicBezTo>
                      <a:pt x="70" y="10"/>
                      <a:pt x="56" y="11"/>
                      <a:pt x="43" y="15"/>
                    </a:cubicBezTo>
                    <a:cubicBezTo>
                      <a:pt x="32" y="18"/>
                      <a:pt x="17" y="21"/>
                      <a:pt x="10" y="31"/>
                    </a:cubicBezTo>
                    <a:cubicBezTo>
                      <a:pt x="5" y="40"/>
                      <a:pt x="1" y="57"/>
                      <a:pt x="1" y="66"/>
                    </a:cubicBezTo>
                    <a:cubicBezTo>
                      <a:pt x="0" y="66"/>
                      <a:pt x="0" y="67"/>
                      <a:pt x="0" y="6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1" name="Freeform 232">
                <a:extLst>
                  <a:ext uri="{FF2B5EF4-FFF2-40B4-BE49-F238E27FC236}">
                    <a16:creationId xmlns:a16="http://schemas.microsoft.com/office/drawing/2014/main" id="{B1F5C7A6-16DB-46AF-A5E6-18D105236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545"/>
                <a:ext cx="268" cy="157"/>
              </a:xfrm>
              <a:custGeom>
                <a:avLst/>
                <a:gdLst>
                  <a:gd name="T0" fmla="*/ 132 w 140"/>
                  <a:gd name="T1" fmla="*/ 345 h 82"/>
                  <a:gd name="T2" fmla="*/ 576 w 140"/>
                  <a:gd name="T3" fmla="*/ 132 h 82"/>
                  <a:gd name="T4" fmla="*/ 773 w 140"/>
                  <a:gd name="T5" fmla="*/ 77 h 82"/>
                  <a:gd name="T6" fmla="*/ 982 w 140"/>
                  <a:gd name="T7" fmla="*/ 29 h 82"/>
                  <a:gd name="T8" fmla="*/ 758 w 140"/>
                  <a:gd name="T9" fmla="*/ 21 h 82"/>
                  <a:gd name="T10" fmla="*/ 645 w 140"/>
                  <a:gd name="T11" fmla="*/ 21 h 82"/>
                  <a:gd name="T12" fmla="*/ 546 w 140"/>
                  <a:gd name="T13" fmla="*/ 63 h 82"/>
                  <a:gd name="T14" fmla="*/ 63 w 140"/>
                  <a:gd name="T15" fmla="*/ 316 h 82"/>
                  <a:gd name="T16" fmla="*/ 69 w 140"/>
                  <a:gd name="T17" fmla="*/ 576 h 82"/>
                  <a:gd name="T18" fmla="*/ 69 w 140"/>
                  <a:gd name="T19" fmla="*/ 484 h 82"/>
                  <a:gd name="T20" fmla="*/ 132 w 140"/>
                  <a:gd name="T21" fmla="*/ 352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82">
                    <a:moveTo>
                      <a:pt x="19" y="49"/>
                    </a:moveTo>
                    <a:cubicBezTo>
                      <a:pt x="39" y="38"/>
                      <a:pt x="59" y="26"/>
                      <a:pt x="82" y="19"/>
                    </a:cubicBezTo>
                    <a:cubicBezTo>
                      <a:pt x="91" y="17"/>
                      <a:pt x="100" y="13"/>
                      <a:pt x="110" y="11"/>
                    </a:cubicBezTo>
                    <a:cubicBezTo>
                      <a:pt x="119" y="8"/>
                      <a:pt x="130" y="3"/>
                      <a:pt x="140" y="4"/>
                    </a:cubicBezTo>
                    <a:cubicBezTo>
                      <a:pt x="133" y="0"/>
                      <a:pt x="117" y="2"/>
                      <a:pt x="108" y="3"/>
                    </a:cubicBezTo>
                    <a:cubicBezTo>
                      <a:pt x="103" y="3"/>
                      <a:pt x="97" y="2"/>
                      <a:pt x="92" y="3"/>
                    </a:cubicBezTo>
                    <a:cubicBezTo>
                      <a:pt x="86" y="3"/>
                      <a:pt x="83" y="6"/>
                      <a:pt x="78" y="9"/>
                    </a:cubicBezTo>
                    <a:cubicBezTo>
                      <a:pt x="56" y="19"/>
                      <a:pt x="22" y="24"/>
                      <a:pt x="9" y="45"/>
                    </a:cubicBezTo>
                    <a:cubicBezTo>
                      <a:pt x="4" y="52"/>
                      <a:pt x="0" y="78"/>
                      <a:pt x="10" y="82"/>
                    </a:cubicBezTo>
                    <a:cubicBezTo>
                      <a:pt x="15" y="80"/>
                      <a:pt x="10" y="74"/>
                      <a:pt x="10" y="69"/>
                    </a:cubicBezTo>
                    <a:cubicBezTo>
                      <a:pt x="11" y="62"/>
                      <a:pt x="15" y="56"/>
                      <a:pt x="19" y="5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2" name="Freeform 233">
                <a:extLst>
                  <a:ext uri="{FF2B5EF4-FFF2-40B4-BE49-F238E27FC236}">
                    <a16:creationId xmlns:a16="http://schemas.microsoft.com/office/drawing/2014/main" id="{19CAA907-12A6-442E-842A-ADA078447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595"/>
                <a:ext cx="84" cy="182"/>
              </a:xfrm>
              <a:custGeom>
                <a:avLst/>
                <a:gdLst>
                  <a:gd name="T0" fmla="*/ 116 w 44"/>
                  <a:gd name="T1" fmla="*/ 205 h 95"/>
                  <a:gd name="T2" fmla="*/ 55 w 44"/>
                  <a:gd name="T3" fmla="*/ 669 h 95"/>
                  <a:gd name="T4" fmla="*/ 221 w 44"/>
                  <a:gd name="T5" fmla="*/ 544 h 95"/>
                  <a:gd name="T6" fmla="*/ 284 w 44"/>
                  <a:gd name="T7" fmla="*/ 444 h 95"/>
                  <a:gd name="T8" fmla="*/ 305 w 44"/>
                  <a:gd name="T9" fmla="*/ 330 h 95"/>
                  <a:gd name="T10" fmla="*/ 237 w 44"/>
                  <a:gd name="T11" fmla="*/ 374 h 95"/>
                  <a:gd name="T12" fmla="*/ 168 w 44"/>
                  <a:gd name="T13" fmla="*/ 253 h 95"/>
                  <a:gd name="T14" fmla="*/ 113 w 44"/>
                  <a:gd name="T15" fmla="*/ 113 h 95"/>
                  <a:gd name="T16" fmla="*/ 0 w 44"/>
                  <a:gd name="T17" fmla="*/ 0 h 95"/>
                  <a:gd name="T18" fmla="*/ 76 w 44"/>
                  <a:gd name="T19" fmla="*/ 132 h 95"/>
                  <a:gd name="T20" fmla="*/ 113 w 44"/>
                  <a:gd name="T21" fmla="*/ 261 h 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95">
                    <a:moveTo>
                      <a:pt x="17" y="29"/>
                    </a:moveTo>
                    <a:cubicBezTo>
                      <a:pt x="17" y="52"/>
                      <a:pt x="20" y="76"/>
                      <a:pt x="8" y="95"/>
                    </a:cubicBezTo>
                    <a:cubicBezTo>
                      <a:pt x="17" y="91"/>
                      <a:pt x="26" y="86"/>
                      <a:pt x="32" y="77"/>
                    </a:cubicBezTo>
                    <a:cubicBezTo>
                      <a:pt x="35" y="73"/>
                      <a:pt x="39" y="68"/>
                      <a:pt x="41" y="63"/>
                    </a:cubicBezTo>
                    <a:cubicBezTo>
                      <a:pt x="43" y="58"/>
                      <a:pt x="43" y="52"/>
                      <a:pt x="44" y="47"/>
                    </a:cubicBezTo>
                    <a:cubicBezTo>
                      <a:pt x="40" y="52"/>
                      <a:pt x="40" y="59"/>
                      <a:pt x="34" y="53"/>
                    </a:cubicBezTo>
                    <a:cubicBezTo>
                      <a:pt x="29" y="48"/>
                      <a:pt x="27" y="41"/>
                      <a:pt x="24" y="36"/>
                    </a:cubicBezTo>
                    <a:cubicBezTo>
                      <a:pt x="21" y="29"/>
                      <a:pt x="19" y="22"/>
                      <a:pt x="16" y="16"/>
                    </a:cubicBezTo>
                    <a:cubicBezTo>
                      <a:pt x="11" y="9"/>
                      <a:pt x="4" y="6"/>
                      <a:pt x="0" y="0"/>
                    </a:cubicBezTo>
                    <a:cubicBezTo>
                      <a:pt x="5" y="6"/>
                      <a:pt x="8" y="12"/>
                      <a:pt x="11" y="19"/>
                    </a:cubicBezTo>
                    <a:cubicBezTo>
                      <a:pt x="13" y="24"/>
                      <a:pt x="17" y="32"/>
                      <a:pt x="16" y="3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3" name="Freeform 234">
                <a:extLst>
                  <a:ext uri="{FF2B5EF4-FFF2-40B4-BE49-F238E27FC236}">
                    <a16:creationId xmlns:a16="http://schemas.microsoft.com/office/drawing/2014/main" id="{4588BC7C-CC47-4B75-BCCB-D252ED854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562"/>
                <a:ext cx="334" cy="96"/>
              </a:xfrm>
              <a:custGeom>
                <a:avLst/>
                <a:gdLst>
                  <a:gd name="T0" fmla="*/ 160 w 175"/>
                  <a:gd name="T1" fmla="*/ 169 h 50"/>
                  <a:gd name="T2" fmla="*/ 29 w 175"/>
                  <a:gd name="T3" fmla="*/ 353 h 50"/>
                  <a:gd name="T4" fmla="*/ 437 w 175"/>
                  <a:gd name="T5" fmla="*/ 156 h 50"/>
                  <a:gd name="T6" fmla="*/ 773 w 175"/>
                  <a:gd name="T7" fmla="*/ 77 h 50"/>
                  <a:gd name="T8" fmla="*/ 994 w 175"/>
                  <a:gd name="T9" fmla="*/ 48 h 50"/>
                  <a:gd name="T10" fmla="*/ 1216 w 175"/>
                  <a:gd name="T11" fmla="*/ 48 h 50"/>
                  <a:gd name="T12" fmla="*/ 950 w 175"/>
                  <a:gd name="T13" fmla="*/ 8 h 50"/>
                  <a:gd name="T14" fmla="*/ 674 w 175"/>
                  <a:gd name="T15" fmla="*/ 29 h 50"/>
                  <a:gd name="T16" fmla="*/ 397 w 175"/>
                  <a:gd name="T17" fmla="*/ 63 h 50"/>
                  <a:gd name="T18" fmla="*/ 153 w 175"/>
                  <a:gd name="T19" fmla="*/ 161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5" h="50">
                    <a:moveTo>
                      <a:pt x="23" y="24"/>
                    </a:moveTo>
                    <a:cubicBezTo>
                      <a:pt x="16" y="24"/>
                      <a:pt x="0" y="44"/>
                      <a:pt x="4" y="50"/>
                    </a:cubicBezTo>
                    <a:cubicBezTo>
                      <a:pt x="19" y="32"/>
                      <a:pt x="41" y="29"/>
                      <a:pt x="63" y="22"/>
                    </a:cubicBezTo>
                    <a:cubicBezTo>
                      <a:pt x="75" y="19"/>
                      <a:pt x="99" y="13"/>
                      <a:pt x="111" y="11"/>
                    </a:cubicBezTo>
                    <a:cubicBezTo>
                      <a:pt x="122" y="9"/>
                      <a:pt x="131" y="8"/>
                      <a:pt x="143" y="7"/>
                    </a:cubicBezTo>
                    <a:cubicBezTo>
                      <a:pt x="153" y="7"/>
                      <a:pt x="164" y="5"/>
                      <a:pt x="175" y="7"/>
                    </a:cubicBezTo>
                    <a:cubicBezTo>
                      <a:pt x="168" y="0"/>
                      <a:pt x="147" y="2"/>
                      <a:pt x="137" y="1"/>
                    </a:cubicBezTo>
                    <a:cubicBezTo>
                      <a:pt x="123" y="0"/>
                      <a:pt x="111" y="3"/>
                      <a:pt x="97" y="4"/>
                    </a:cubicBezTo>
                    <a:cubicBezTo>
                      <a:pt x="84" y="6"/>
                      <a:pt x="71" y="9"/>
                      <a:pt x="57" y="9"/>
                    </a:cubicBezTo>
                    <a:cubicBezTo>
                      <a:pt x="47" y="10"/>
                      <a:pt x="28" y="12"/>
                      <a:pt x="22" y="2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4" name="Freeform 235">
                <a:extLst>
                  <a:ext uri="{FF2B5EF4-FFF2-40B4-BE49-F238E27FC236}">
                    <a16:creationId xmlns:a16="http://schemas.microsoft.com/office/drawing/2014/main" id="{09D5F825-70E8-449E-BE72-A4ECECB66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486"/>
                <a:ext cx="113" cy="78"/>
              </a:xfrm>
              <a:custGeom>
                <a:avLst/>
                <a:gdLst>
                  <a:gd name="T0" fmla="*/ 153 w 59"/>
                  <a:gd name="T1" fmla="*/ 15 h 41"/>
                  <a:gd name="T2" fmla="*/ 92 w 59"/>
                  <a:gd name="T3" fmla="*/ 160 h 41"/>
                  <a:gd name="T4" fmla="*/ 0 w 59"/>
                  <a:gd name="T5" fmla="*/ 276 h 41"/>
                  <a:gd name="T6" fmla="*/ 224 w 59"/>
                  <a:gd name="T7" fmla="*/ 213 h 41"/>
                  <a:gd name="T8" fmla="*/ 414 w 59"/>
                  <a:gd name="T9" fmla="*/ 105 h 41"/>
                  <a:gd name="T10" fmla="*/ 245 w 59"/>
                  <a:gd name="T11" fmla="*/ 116 h 41"/>
                  <a:gd name="T12" fmla="*/ 184 w 5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1">
                    <a:moveTo>
                      <a:pt x="22" y="2"/>
                    </a:moveTo>
                    <a:cubicBezTo>
                      <a:pt x="18" y="7"/>
                      <a:pt x="16" y="17"/>
                      <a:pt x="13" y="23"/>
                    </a:cubicBezTo>
                    <a:cubicBezTo>
                      <a:pt x="10" y="31"/>
                      <a:pt x="6" y="34"/>
                      <a:pt x="0" y="40"/>
                    </a:cubicBezTo>
                    <a:cubicBezTo>
                      <a:pt x="11" y="41"/>
                      <a:pt x="22" y="35"/>
                      <a:pt x="32" y="31"/>
                    </a:cubicBezTo>
                    <a:cubicBezTo>
                      <a:pt x="40" y="26"/>
                      <a:pt x="52" y="21"/>
                      <a:pt x="59" y="15"/>
                    </a:cubicBezTo>
                    <a:cubicBezTo>
                      <a:pt x="52" y="16"/>
                      <a:pt x="42" y="22"/>
                      <a:pt x="35" y="17"/>
                    </a:cubicBezTo>
                    <a:cubicBezTo>
                      <a:pt x="31" y="15"/>
                      <a:pt x="24" y="4"/>
                      <a:pt x="26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5" name="Freeform 236">
                <a:extLst>
                  <a:ext uri="{FF2B5EF4-FFF2-40B4-BE49-F238E27FC236}">
                    <a16:creationId xmlns:a16="http://schemas.microsoft.com/office/drawing/2014/main" id="{0A188CCC-4CAA-4711-9398-03C91564A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484"/>
                <a:ext cx="65" cy="95"/>
              </a:xfrm>
              <a:custGeom>
                <a:avLst/>
                <a:gdLst>
                  <a:gd name="T0" fmla="*/ 120 w 34"/>
                  <a:gd name="T1" fmla="*/ 21 h 50"/>
                  <a:gd name="T2" fmla="*/ 237 w 34"/>
                  <a:gd name="T3" fmla="*/ 344 h 50"/>
                  <a:gd name="T4" fmla="*/ 113 w 34"/>
                  <a:gd name="T5" fmla="*/ 137 h 50"/>
                  <a:gd name="T6" fmla="*/ 0 w 34"/>
                  <a:gd name="T7" fmla="*/ 0 h 50"/>
                  <a:gd name="T8" fmla="*/ 113 w 34"/>
                  <a:gd name="T9" fmla="*/ 21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0">
                    <a:moveTo>
                      <a:pt x="17" y="3"/>
                    </a:moveTo>
                    <a:cubicBezTo>
                      <a:pt x="20" y="20"/>
                      <a:pt x="28" y="34"/>
                      <a:pt x="34" y="50"/>
                    </a:cubicBezTo>
                    <a:cubicBezTo>
                      <a:pt x="26" y="41"/>
                      <a:pt x="20" y="31"/>
                      <a:pt x="16" y="20"/>
                    </a:cubicBezTo>
                    <a:cubicBezTo>
                      <a:pt x="12" y="11"/>
                      <a:pt x="8" y="5"/>
                      <a:pt x="0" y="0"/>
                    </a:cubicBezTo>
                    <a:cubicBezTo>
                      <a:pt x="5" y="0"/>
                      <a:pt x="12" y="1"/>
                      <a:pt x="16" y="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6" name="Freeform 237">
                <a:extLst>
                  <a:ext uri="{FF2B5EF4-FFF2-40B4-BE49-F238E27FC236}">
                    <a16:creationId xmlns:a16="http://schemas.microsoft.com/office/drawing/2014/main" id="{A2847DED-E9B5-4005-857F-D4B624923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568"/>
                <a:ext cx="70" cy="212"/>
              </a:xfrm>
              <a:custGeom>
                <a:avLst/>
                <a:gdLst>
                  <a:gd name="T0" fmla="*/ 144 w 37"/>
                  <a:gd name="T1" fmla="*/ 189 h 111"/>
                  <a:gd name="T2" fmla="*/ 108 w 37"/>
                  <a:gd name="T3" fmla="*/ 497 h 111"/>
                  <a:gd name="T4" fmla="*/ 0 w 37"/>
                  <a:gd name="T5" fmla="*/ 774 h 111"/>
                  <a:gd name="T6" fmla="*/ 161 w 37"/>
                  <a:gd name="T7" fmla="*/ 0 h 111"/>
                  <a:gd name="T8" fmla="*/ 144 w 37"/>
                  <a:gd name="T9" fmla="*/ 201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11">
                    <a:moveTo>
                      <a:pt x="21" y="27"/>
                    </a:moveTo>
                    <a:cubicBezTo>
                      <a:pt x="20" y="42"/>
                      <a:pt x="18" y="57"/>
                      <a:pt x="16" y="71"/>
                    </a:cubicBezTo>
                    <a:cubicBezTo>
                      <a:pt x="14" y="86"/>
                      <a:pt x="9" y="99"/>
                      <a:pt x="0" y="111"/>
                    </a:cubicBezTo>
                    <a:cubicBezTo>
                      <a:pt x="37" y="85"/>
                      <a:pt x="24" y="38"/>
                      <a:pt x="24" y="0"/>
                    </a:cubicBezTo>
                    <a:cubicBezTo>
                      <a:pt x="24" y="10"/>
                      <a:pt x="22" y="20"/>
                      <a:pt x="21" y="2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7" name="Freeform 238">
                <a:extLst>
                  <a:ext uri="{FF2B5EF4-FFF2-40B4-BE49-F238E27FC236}">
                    <a16:creationId xmlns:a16="http://schemas.microsoft.com/office/drawing/2014/main" id="{DE6CA14F-F866-4DEF-84D9-773713922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1553"/>
                <a:ext cx="31" cy="126"/>
              </a:xfrm>
              <a:custGeom>
                <a:avLst/>
                <a:gdLst>
                  <a:gd name="T0" fmla="*/ 31 w 16"/>
                  <a:gd name="T1" fmla="*/ 29 h 66"/>
                  <a:gd name="T2" fmla="*/ 8 w 16"/>
                  <a:gd name="T3" fmla="*/ 153 h 66"/>
                  <a:gd name="T4" fmla="*/ 31 w 16"/>
                  <a:gd name="T5" fmla="*/ 277 h 66"/>
                  <a:gd name="T6" fmla="*/ 31 w 16"/>
                  <a:gd name="T7" fmla="*/ 460 h 66"/>
                  <a:gd name="T8" fmla="*/ 116 w 16"/>
                  <a:gd name="T9" fmla="*/ 336 h 66"/>
                  <a:gd name="T10" fmla="*/ 79 w 16"/>
                  <a:gd name="T11" fmla="*/ 168 h 66"/>
                  <a:gd name="T12" fmla="*/ 79 w 16"/>
                  <a:gd name="T13" fmla="*/ 76 h 66"/>
                  <a:gd name="T14" fmla="*/ 37 w 16"/>
                  <a:gd name="T15" fmla="*/ 0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66">
                    <a:moveTo>
                      <a:pt x="4" y="4"/>
                    </a:moveTo>
                    <a:cubicBezTo>
                      <a:pt x="1" y="7"/>
                      <a:pt x="1" y="17"/>
                      <a:pt x="1" y="22"/>
                    </a:cubicBezTo>
                    <a:cubicBezTo>
                      <a:pt x="13" y="19"/>
                      <a:pt x="6" y="36"/>
                      <a:pt x="4" y="40"/>
                    </a:cubicBezTo>
                    <a:cubicBezTo>
                      <a:pt x="0" y="48"/>
                      <a:pt x="0" y="57"/>
                      <a:pt x="4" y="66"/>
                    </a:cubicBezTo>
                    <a:cubicBezTo>
                      <a:pt x="7" y="59"/>
                      <a:pt x="12" y="54"/>
                      <a:pt x="16" y="48"/>
                    </a:cubicBezTo>
                    <a:cubicBezTo>
                      <a:pt x="7" y="48"/>
                      <a:pt x="11" y="30"/>
                      <a:pt x="11" y="24"/>
                    </a:cubicBezTo>
                    <a:cubicBezTo>
                      <a:pt x="12" y="21"/>
                      <a:pt x="12" y="14"/>
                      <a:pt x="11" y="11"/>
                    </a:cubicBezTo>
                    <a:cubicBezTo>
                      <a:pt x="9" y="7"/>
                      <a:pt x="4" y="6"/>
                      <a:pt x="5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8" name="Freeform 239">
                <a:extLst>
                  <a:ext uri="{FF2B5EF4-FFF2-40B4-BE49-F238E27FC236}">
                    <a16:creationId xmlns:a16="http://schemas.microsoft.com/office/drawing/2014/main" id="{3CC2E2EF-F9D1-4A58-B2E4-D32DD5594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291"/>
                <a:ext cx="172" cy="144"/>
              </a:xfrm>
              <a:custGeom>
                <a:avLst/>
                <a:gdLst>
                  <a:gd name="T0" fmla="*/ 0 w 90"/>
                  <a:gd name="T1" fmla="*/ 530 h 75"/>
                  <a:gd name="T2" fmla="*/ 245 w 90"/>
                  <a:gd name="T3" fmla="*/ 445 h 75"/>
                  <a:gd name="T4" fmla="*/ 468 w 90"/>
                  <a:gd name="T5" fmla="*/ 409 h 75"/>
                  <a:gd name="T6" fmla="*/ 573 w 90"/>
                  <a:gd name="T7" fmla="*/ 417 h 75"/>
                  <a:gd name="T8" fmla="*/ 613 w 90"/>
                  <a:gd name="T9" fmla="*/ 317 h 75"/>
                  <a:gd name="T10" fmla="*/ 592 w 90"/>
                  <a:gd name="T11" fmla="*/ 108 h 75"/>
                  <a:gd name="T12" fmla="*/ 566 w 90"/>
                  <a:gd name="T13" fmla="*/ 0 h 75"/>
                  <a:gd name="T14" fmla="*/ 413 w 90"/>
                  <a:gd name="T15" fmla="*/ 44 h 75"/>
                  <a:gd name="T16" fmla="*/ 482 w 90"/>
                  <a:gd name="T17" fmla="*/ 317 h 75"/>
                  <a:gd name="T18" fmla="*/ 313 w 90"/>
                  <a:gd name="T19" fmla="*/ 397 h 75"/>
                  <a:gd name="T20" fmla="*/ 69 w 90"/>
                  <a:gd name="T21" fmla="*/ 486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5">
                    <a:moveTo>
                      <a:pt x="0" y="75"/>
                    </a:moveTo>
                    <a:cubicBezTo>
                      <a:pt x="10" y="69"/>
                      <a:pt x="23" y="66"/>
                      <a:pt x="35" y="63"/>
                    </a:cubicBezTo>
                    <a:cubicBezTo>
                      <a:pt x="45" y="61"/>
                      <a:pt x="56" y="59"/>
                      <a:pt x="67" y="58"/>
                    </a:cubicBezTo>
                    <a:cubicBezTo>
                      <a:pt x="70" y="58"/>
                      <a:pt x="79" y="60"/>
                      <a:pt x="82" y="59"/>
                    </a:cubicBezTo>
                    <a:cubicBezTo>
                      <a:pt x="86" y="57"/>
                      <a:pt x="87" y="48"/>
                      <a:pt x="88" y="45"/>
                    </a:cubicBezTo>
                    <a:cubicBezTo>
                      <a:pt x="90" y="34"/>
                      <a:pt x="89" y="25"/>
                      <a:pt x="85" y="15"/>
                    </a:cubicBezTo>
                    <a:cubicBezTo>
                      <a:pt x="83" y="10"/>
                      <a:pt x="81" y="6"/>
                      <a:pt x="81" y="0"/>
                    </a:cubicBezTo>
                    <a:cubicBezTo>
                      <a:pt x="75" y="5"/>
                      <a:pt x="66" y="4"/>
                      <a:pt x="59" y="6"/>
                    </a:cubicBezTo>
                    <a:cubicBezTo>
                      <a:pt x="77" y="6"/>
                      <a:pt x="83" y="36"/>
                      <a:pt x="69" y="45"/>
                    </a:cubicBezTo>
                    <a:cubicBezTo>
                      <a:pt x="62" y="50"/>
                      <a:pt x="53" y="54"/>
                      <a:pt x="45" y="56"/>
                    </a:cubicBezTo>
                    <a:cubicBezTo>
                      <a:pt x="33" y="59"/>
                      <a:pt x="22" y="65"/>
                      <a:pt x="10" y="6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79" name="Freeform 240">
                <a:extLst>
                  <a:ext uri="{FF2B5EF4-FFF2-40B4-BE49-F238E27FC236}">
                    <a16:creationId xmlns:a16="http://schemas.microsoft.com/office/drawing/2014/main" id="{4FDE661F-7301-43F0-B688-C20D78899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930"/>
                <a:ext cx="81" cy="99"/>
              </a:xfrm>
              <a:custGeom>
                <a:avLst/>
                <a:gdLst>
                  <a:gd name="T0" fmla="*/ 71 w 42"/>
                  <a:gd name="T1" fmla="*/ 116 h 52"/>
                  <a:gd name="T2" fmla="*/ 301 w 42"/>
                  <a:gd name="T3" fmla="*/ 358 h 52"/>
                  <a:gd name="T4" fmla="*/ 185 w 42"/>
                  <a:gd name="T5" fmla="*/ 185 h 52"/>
                  <a:gd name="T6" fmla="*/ 0 w 42"/>
                  <a:gd name="T7" fmla="*/ 16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52">
                    <a:moveTo>
                      <a:pt x="10" y="17"/>
                    </a:moveTo>
                    <a:cubicBezTo>
                      <a:pt x="39" y="0"/>
                      <a:pt x="41" y="32"/>
                      <a:pt x="42" y="52"/>
                    </a:cubicBezTo>
                    <a:cubicBezTo>
                      <a:pt x="37" y="43"/>
                      <a:pt x="35" y="34"/>
                      <a:pt x="26" y="27"/>
                    </a:cubicBezTo>
                    <a:cubicBezTo>
                      <a:pt x="19" y="22"/>
                      <a:pt x="7" y="16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0" name="Freeform 241">
                <a:extLst>
                  <a:ext uri="{FF2B5EF4-FFF2-40B4-BE49-F238E27FC236}">
                    <a16:creationId xmlns:a16="http://schemas.microsoft.com/office/drawing/2014/main" id="{D9D19283-8225-4E5C-B897-5A6A50D1D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775"/>
                <a:ext cx="165" cy="126"/>
              </a:xfrm>
              <a:custGeom>
                <a:avLst/>
                <a:gdLst>
                  <a:gd name="T0" fmla="*/ 29 w 86"/>
                  <a:gd name="T1" fmla="*/ 0 h 66"/>
                  <a:gd name="T2" fmla="*/ 107 w 86"/>
                  <a:gd name="T3" fmla="*/ 208 h 66"/>
                  <a:gd name="T4" fmla="*/ 232 w 86"/>
                  <a:gd name="T5" fmla="*/ 336 h 66"/>
                  <a:gd name="T6" fmla="*/ 608 w 86"/>
                  <a:gd name="T7" fmla="*/ 420 h 66"/>
                  <a:gd name="T8" fmla="*/ 393 w 86"/>
                  <a:gd name="T9" fmla="*/ 430 h 66"/>
                  <a:gd name="T10" fmla="*/ 161 w 86"/>
                  <a:gd name="T11" fmla="*/ 445 h 66"/>
                  <a:gd name="T12" fmla="*/ 23 w 86"/>
                  <a:gd name="T13" fmla="*/ 36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66">
                    <a:moveTo>
                      <a:pt x="4" y="0"/>
                    </a:moveTo>
                    <a:cubicBezTo>
                      <a:pt x="8" y="10"/>
                      <a:pt x="9" y="21"/>
                      <a:pt x="15" y="30"/>
                    </a:cubicBezTo>
                    <a:cubicBezTo>
                      <a:pt x="20" y="36"/>
                      <a:pt x="26" y="44"/>
                      <a:pt x="33" y="48"/>
                    </a:cubicBezTo>
                    <a:cubicBezTo>
                      <a:pt x="49" y="58"/>
                      <a:pt x="69" y="59"/>
                      <a:pt x="86" y="60"/>
                    </a:cubicBezTo>
                    <a:cubicBezTo>
                      <a:pt x="79" y="64"/>
                      <a:pt x="65" y="62"/>
                      <a:pt x="56" y="62"/>
                    </a:cubicBezTo>
                    <a:cubicBezTo>
                      <a:pt x="45" y="63"/>
                      <a:pt x="33" y="66"/>
                      <a:pt x="23" y="64"/>
                    </a:cubicBezTo>
                    <a:cubicBezTo>
                      <a:pt x="0" y="58"/>
                      <a:pt x="3" y="23"/>
                      <a:pt x="3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1" name="Freeform 242">
                <a:extLst>
                  <a:ext uri="{FF2B5EF4-FFF2-40B4-BE49-F238E27FC236}">
                    <a16:creationId xmlns:a16="http://schemas.microsoft.com/office/drawing/2014/main" id="{22496902-AA64-4DE5-ABCA-DC5AEEFC3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690"/>
                <a:ext cx="42" cy="60"/>
              </a:xfrm>
              <a:custGeom>
                <a:avLst/>
                <a:gdLst>
                  <a:gd name="T0" fmla="*/ 15 w 22"/>
                  <a:gd name="T1" fmla="*/ 0 h 31"/>
                  <a:gd name="T2" fmla="*/ 36 w 22"/>
                  <a:gd name="T3" fmla="*/ 161 h 31"/>
                  <a:gd name="T4" fmla="*/ 153 w 22"/>
                  <a:gd name="T5" fmla="*/ 225 h 31"/>
                  <a:gd name="T6" fmla="*/ 132 w 22"/>
                  <a:gd name="T7" fmla="*/ 8 h 31"/>
                  <a:gd name="T8" fmla="*/ 36 w 22"/>
                  <a:gd name="T9" fmla="*/ 7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2" y="0"/>
                    </a:moveTo>
                    <a:cubicBezTo>
                      <a:pt x="3" y="8"/>
                      <a:pt x="0" y="14"/>
                      <a:pt x="5" y="22"/>
                    </a:cubicBezTo>
                    <a:cubicBezTo>
                      <a:pt x="10" y="30"/>
                      <a:pt x="15" y="28"/>
                      <a:pt x="22" y="31"/>
                    </a:cubicBezTo>
                    <a:cubicBezTo>
                      <a:pt x="13" y="28"/>
                      <a:pt x="16" y="8"/>
                      <a:pt x="19" y="1"/>
                    </a:cubicBezTo>
                    <a:cubicBezTo>
                      <a:pt x="16" y="3"/>
                      <a:pt x="9" y="20"/>
                      <a:pt x="5" y="1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2" name="Freeform 243">
                <a:extLst>
                  <a:ext uri="{FF2B5EF4-FFF2-40B4-BE49-F238E27FC236}">
                    <a16:creationId xmlns:a16="http://schemas.microsoft.com/office/drawing/2014/main" id="{DACA5B22-1226-41C8-886F-A640C9FD2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819"/>
                <a:ext cx="169" cy="133"/>
              </a:xfrm>
              <a:custGeom>
                <a:avLst/>
                <a:gdLst>
                  <a:gd name="T0" fmla="*/ 0 w 88"/>
                  <a:gd name="T1" fmla="*/ 40 h 70"/>
                  <a:gd name="T2" fmla="*/ 446 w 88"/>
                  <a:gd name="T3" fmla="*/ 29 h 70"/>
                  <a:gd name="T4" fmla="*/ 609 w 88"/>
                  <a:gd name="T5" fmla="*/ 124 h 70"/>
                  <a:gd name="T6" fmla="*/ 501 w 88"/>
                  <a:gd name="T7" fmla="*/ 289 h 70"/>
                  <a:gd name="T8" fmla="*/ 409 w 88"/>
                  <a:gd name="T9" fmla="*/ 481 h 70"/>
                  <a:gd name="T10" fmla="*/ 23 w 88"/>
                  <a:gd name="T11" fmla="*/ 40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70">
                    <a:moveTo>
                      <a:pt x="0" y="6"/>
                    </a:moveTo>
                    <a:cubicBezTo>
                      <a:pt x="19" y="0"/>
                      <a:pt x="43" y="0"/>
                      <a:pt x="63" y="4"/>
                    </a:cubicBezTo>
                    <a:cubicBezTo>
                      <a:pt x="71" y="5"/>
                      <a:pt x="88" y="9"/>
                      <a:pt x="86" y="18"/>
                    </a:cubicBezTo>
                    <a:cubicBezTo>
                      <a:pt x="85" y="27"/>
                      <a:pt x="75" y="35"/>
                      <a:pt x="71" y="42"/>
                    </a:cubicBezTo>
                    <a:cubicBezTo>
                      <a:pt x="65" y="50"/>
                      <a:pt x="62" y="61"/>
                      <a:pt x="58" y="70"/>
                    </a:cubicBezTo>
                    <a:cubicBezTo>
                      <a:pt x="76" y="45"/>
                      <a:pt x="27" y="3"/>
                      <a:pt x="3" y="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3" name="Freeform 244">
                <a:extLst>
                  <a:ext uri="{FF2B5EF4-FFF2-40B4-BE49-F238E27FC236}">
                    <a16:creationId xmlns:a16="http://schemas.microsoft.com/office/drawing/2014/main" id="{711E9535-0896-4E65-811F-C7A63123D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675"/>
                <a:ext cx="67" cy="105"/>
              </a:xfrm>
              <a:custGeom>
                <a:avLst/>
                <a:gdLst>
                  <a:gd name="T0" fmla="*/ 63 w 35"/>
                  <a:gd name="T1" fmla="*/ 0 h 55"/>
                  <a:gd name="T2" fmla="*/ 48 w 35"/>
                  <a:gd name="T3" fmla="*/ 216 h 55"/>
                  <a:gd name="T4" fmla="*/ 0 w 35"/>
                  <a:gd name="T5" fmla="*/ 368 h 55"/>
                  <a:gd name="T6" fmla="*/ 161 w 35"/>
                  <a:gd name="T7" fmla="*/ 300 h 55"/>
                  <a:gd name="T8" fmla="*/ 237 w 35"/>
                  <a:gd name="T9" fmla="*/ 139 h 55"/>
                  <a:gd name="T10" fmla="*/ 176 w 35"/>
                  <a:gd name="T11" fmla="*/ 237 h 55"/>
                  <a:gd name="T12" fmla="*/ 92 w 35"/>
                  <a:gd name="T13" fmla="*/ 20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5">
                    <a:moveTo>
                      <a:pt x="9" y="0"/>
                    </a:moveTo>
                    <a:cubicBezTo>
                      <a:pt x="10" y="11"/>
                      <a:pt x="9" y="20"/>
                      <a:pt x="7" y="31"/>
                    </a:cubicBezTo>
                    <a:cubicBezTo>
                      <a:pt x="6" y="40"/>
                      <a:pt x="6" y="46"/>
                      <a:pt x="0" y="53"/>
                    </a:cubicBezTo>
                    <a:cubicBezTo>
                      <a:pt x="7" y="55"/>
                      <a:pt x="18" y="47"/>
                      <a:pt x="23" y="43"/>
                    </a:cubicBezTo>
                    <a:cubicBezTo>
                      <a:pt x="30" y="38"/>
                      <a:pt x="35" y="29"/>
                      <a:pt x="34" y="20"/>
                    </a:cubicBezTo>
                    <a:cubicBezTo>
                      <a:pt x="31" y="24"/>
                      <a:pt x="29" y="31"/>
                      <a:pt x="25" y="34"/>
                    </a:cubicBezTo>
                    <a:cubicBezTo>
                      <a:pt x="19" y="39"/>
                      <a:pt x="12" y="38"/>
                      <a:pt x="13" y="2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4" name="Freeform 245">
                <a:extLst>
                  <a:ext uri="{FF2B5EF4-FFF2-40B4-BE49-F238E27FC236}">
                    <a16:creationId xmlns:a16="http://schemas.microsoft.com/office/drawing/2014/main" id="{FFA8C78D-36AE-493B-99B3-9C4EB4D91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547"/>
                <a:ext cx="144" cy="46"/>
              </a:xfrm>
              <a:custGeom>
                <a:avLst/>
                <a:gdLst>
                  <a:gd name="T0" fmla="*/ 0 w 75"/>
                  <a:gd name="T1" fmla="*/ 169 h 24"/>
                  <a:gd name="T2" fmla="*/ 276 w 75"/>
                  <a:gd name="T3" fmla="*/ 77 h 24"/>
                  <a:gd name="T4" fmla="*/ 530 w 75"/>
                  <a:gd name="T5" fmla="*/ 15 h 24"/>
                  <a:gd name="T6" fmla="*/ 361 w 75"/>
                  <a:gd name="T7" fmla="*/ 15 h 24"/>
                  <a:gd name="T8" fmla="*/ 200 w 75"/>
                  <a:gd name="T9" fmla="*/ 23 h 24"/>
                  <a:gd name="T10" fmla="*/ 0 w 75"/>
                  <a:gd name="T11" fmla="*/ 16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4">
                    <a:moveTo>
                      <a:pt x="0" y="24"/>
                    </a:moveTo>
                    <a:cubicBezTo>
                      <a:pt x="10" y="15"/>
                      <a:pt x="27" y="15"/>
                      <a:pt x="39" y="11"/>
                    </a:cubicBezTo>
                    <a:cubicBezTo>
                      <a:pt x="51" y="7"/>
                      <a:pt x="63" y="4"/>
                      <a:pt x="75" y="2"/>
                    </a:cubicBezTo>
                    <a:cubicBezTo>
                      <a:pt x="67" y="2"/>
                      <a:pt x="59" y="1"/>
                      <a:pt x="51" y="2"/>
                    </a:cubicBezTo>
                    <a:cubicBezTo>
                      <a:pt x="44" y="2"/>
                      <a:pt x="35" y="0"/>
                      <a:pt x="28" y="3"/>
                    </a:cubicBezTo>
                    <a:cubicBezTo>
                      <a:pt x="29" y="13"/>
                      <a:pt x="6" y="17"/>
                      <a:pt x="0" y="2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5" name="Freeform 246">
                <a:extLst>
                  <a:ext uri="{FF2B5EF4-FFF2-40B4-BE49-F238E27FC236}">
                    <a16:creationId xmlns:a16="http://schemas.microsoft.com/office/drawing/2014/main" id="{E3D03693-64BD-4A71-B9B8-2267839C6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520"/>
                <a:ext cx="75" cy="48"/>
              </a:xfrm>
              <a:custGeom>
                <a:avLst/>
                <a:gdLst>
                  <a:gd name="T0" fmla="*/ 115 w 39"/>
                  <a:gd name="T1" fmla="*/ 0 h 25"/>
                  <a:gd name="T2" fmla="*/ 0 w 39"/>
                  <a:gd name="T3" fmla="*/ 177 h 25"/>
                  <a:gd name="T4" fmla="*/ 277 w 39"/>
                  <a:gd name="T5" fmla="*/ 100 h 25"/>
                  <a:gd name="T6" fmla="*/ 148 w 39"/>
                  <a:gd name="T7" fmla="*/ 132 h 25"/>
                  <a:gd name="T8" fmla="*/ 121 w 39"/>
                  <a:gd name="T9" fmla="*/ 2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16" y="0"/>
                    </a:moveTo>
                    <a:cubicBezTo>
                      <a:pt x="14" y="7"/>
                      <a:pt x="8" y="22"/>
                      <a:pt x="0" y="25"/>
                    </a:cubicBezTo>
                    <a:cubicBezTo>
                      <a:pt x="11" y="20"/>
                      <a:pt x="27" y="21"/>
                      <a:pt x="39" y="14"/>
                    </a:cubicBezTo>
                    <a:cubicBezTo>
                      <a:pt x="35" y="16"/>
                      <a:pt x="26" y="19"/>
                      <a:pt x="21" y="19"/>
                    </a:cubicBezTo>
                    <a:cubicBezTo>
                      <a:pt x="15" y="17"/>
                      <a:pt x="14" y="9"/>
                      <a:pt x="17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6" name="Freeform 247">
                <a:extLst>
                  <a:ext uri="{FF2B5EF4-FFF2-40B4-BE49-F238E27FC236}">
                    <a16:creationId xmlns:a16="http://schemas.microsoft.com/office/drawing/2014/main" id="{A944A1D8-C061-4301-9ECC-1B6D709AF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595"/>
                <a:ext cx="114" cy="78"/>
              </a:xfrm>
              <a:custGeom>
                <a:avLst/>
                <a:gdLst>
                  <a:gd name="T0" fmla="*/ 205 w 60"/>
                  <a:gd name="T1" fmla="*/ 0 h 41"/>
                  <a:gd name="T2" fmla="*/ 0 w 60"/>
                  <a:gd name="T3" fmla="*/ 282 h 41"/>
                  <a:gd name="T4" fmla="*/ 412 w 60"/>
                  <a:gd name="T5" fmla="*/ 48 h 41"/>
                  <a:gd name="T6" fmla="*/ 241 w 60"/>
                  <a:gd name="T7" fmla="*/ 97 h 41"/>
                  <a:gd name="T8" fmla="*/ 152 w 60"/>
                  <a:gd name="T9" fmla="*/ 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41">
                    <a:moveTo>
                      <a:pt x="30" y="0"/>
                    </a:moveTo>
                    <a:cubicBezTo>
                      <a:pt x="11" y="6"/>
                      <a:pt x="3" y="23"/>
                      <a:pt x="0" y="41"/>
                    </a:cubicBezTo>
                    <a:cubicBezTo>
                      <a:pt x="13" y="26"/>
                      <a:pt x="38" y="8"/>
                      <a:pt x="60" y="7"/>
                    </a:cubicBezTo>
                    <a:cubicBezTo>
                      <a:pt x="51" y="7"/>
                      <a:pt x="43" y="12"/>
                      <a:pt x="35" y="14"/>
                    </a:cubicBezTo>
                    <a:cubicBezTo>
                      <a:pt x="32" y="15"/>
                      <a:pt x="14" y="18"/>
                      <a:pt x="22" y="10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7" name="Freeform 248">
                <a:extLst>
                  <a:ext uri="{FF2B5EF4-FFF2-40B4-BE49-F238E27FC236}">
                    <a16:creationId xmlns:a16="http://schemas.microsoft.com/office/drawing/2014/main" id="{BB0E33C9-5724-43E8-ACE6-EDBB1A4E9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880"/>
                <a:ext cx="100" cy="80"/>
              </a:xfrm>
              <a:custGeom>
                <a:avLst/>
                <a:gdLst>
                  <a:gd name="T0" fmla="*/ 85 w 52"/>
                  <a:gd name="T1" fmla="*/ 15 h 42"/>
                  <a:gd name="T2" fmla="*/ 115 w 52"/>
                  <a:gd name="T3" fmla="*/ 290 h 42"/>
                  <a:gd name="T4" fmla="*/ 369 w 52"/>
                  <a:gd name="T5" fmla="*/ 97 h 42"/>
                  <a:gd name="T6" fmla="*/ 163 w 52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2">
                    <a:moveTo>
                      <a:pt x="12" y="2"/>
                    </a:moveTo>
                    <a:cubicBezTo>
                      <a:pt x="9" y="11"/>
                      <a:pt x="0" y="41"/>
                      <a:pt x="16" y="42"/>
                    </a:cubicBezTo>
                    <a:cubicBezTo>
                      <a:pt x="31" y="42"/>
                      <a:pt x="47" y="26"/>
                      <a:pt x="52" y="14"/>
                    </a:cubicBezTo>
                    <a:cubicBezTo>
                      <a:pt x="48" y="6"/>
                      <a:pt x="32" y="1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8" name="Freeform 249">
                <a:extLst>
                  <a:ext uri="{FF2B5EF4-FFF2-40B4-BE49-F238E27FC236}">
                    <a16:creationId xmlns:a16="http://schemas.microsoft.com/office/drawing/2014/main" id="{482CAF8D-D173-4231-AC96-7CE109409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1021"/>
                <a:ext cx="29" cy="37"/>
              </a:xfrm>
              <a:custGeom>
                <a:avLst/>
                <a:gdLst>
                  <a:gd name="T0" fmla="*/ 72 w 15"/>
                  <a:gd name="T1" fmla="*/ 0 h 19"/>
                  <a:gd name="T2" fmla="*/ 108 w 15"/>
                  <a:gd name="T3" fmla="*/ 8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9">
                    <a:moveTo>
                      <a:pt x="10" y="0"/>
                    </a:moveTo>
                    <a:cubicBezTo>
                      <a:pt x="0" y="7"/>
                      <a:pt x="9" y="19"/>
                      <a:pt x="15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89" name="Freeform 250">
                <a:extLst>
                  <a:ext uri="{FF2B5EF4-FFF2-40B4-BE49-F238E27FC236}">
                    <a16:creationId xmlns:a16="http://schemas.microsoft.com/office/drawing/2014/main" id="{4745BF9E-7776-48E2-A12C-4D9A99E43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983"/>
                <a:ext cx="56" cy="86"/>
              </a:xfrm>
              <a:custGeom>
                <a:avLst/>
                <a:gdLst>
                  <a:gd name="T0" fmla="*/ 124 w 29"/>
                  <a:gd name="T1" fmla="*/ 55 h 45"/>
                  <a:gd name="T2" fmla="*/ 124 w 29"/>
                  <a:gd name="T3" fmla="*/ 224 h 45"/>
                  <a:gd name="T4" fmla="*/ 172 w 29"/>
                  <a:gd name="T5" fmla="*/ 117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5">
                    <a:moveTo>
                      <a:pt x="17" y="8"/>
                    </a:moveTo>
                    <a:cubicBezTo>
                      <a:pt x="0" y="0"/>
                      <a:pt x="12" y="28"/>
                      <a:pt x="17" y="32"/>
                    </a:cubicBezTo>
                    <a:cubicBezTo>
                      <a:pt x="29" y="45"/>
                      <a:pt x="26" y="24"/>
                      <a:pt x="24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0" name="Freeform 251">
                <a:extLst>
                  <a:ext uri="{FF2B5EF4-FFF2-40B4-BE49-F238E27FC236}">
                    <a16:creationId xmlns:a16="http://schemas.microsoft.com/office/drawing/2014/main" id="{125C729B-B9B2-4DFB-9AE9-62A9C6ACC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903"/>
                <a:ext cx="44" cy="36"/>
              </a:xfrm>
              <a:custGeom>
                <a:avLst/>
                <a:gdLst>
                  <a:gd name="T0" fmla="*/ 92 w 23"/>
                  <a:gd name="T1" fmla="*/ 8 h 19"/>
                  <a:gd name="T2" fmla="*/ 29 w 23"/>
                  <a:gd name="T3" fmla="*/ 116 h 19"/>
                  <a:gd name="T4" fmla="*/ 161 w 2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13" y="1"/>
                    </a:moveTo>
                    <a:cubicBezTo>
                      <a:pt x="10" y="3"/>
                      <a:pt x="0" y="14"/>
                      <a:pt x="4" y="17"/>
                    </a:cubicBezTo>
                    <a:cubicBezTo>
                      <a:pt x="8" y="19"/>
                      <a:pt x="22" y="3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1" name="Freeform 252">
                <a:extLst>
                  <a:ext uri="{FF2B5EF4-FFF2-40B4-BE49-F238E27FC236}">
                    <a16:creationId xmlns:a16="http://schemas.microsoft.com/office/drawing/2014/main" id="{D578A6F6-E4AE-4A8E-A48F-D09A35983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016"/>
                <a:ext cx="50" cy="44"/>
              </a:xfrm>
              <a:custGeom>
                <a:avLst/>
                <a:gdLst>
                  <a:gd name="T0" fmla="*/ 15 w 26"/>
                  <a:gd name="T1" fmla="*/ 55 h 23"/>
                  <a:gd name="T2" fmla="*/ 71 w 26"/>
                  <a:gd name="T3" fmla="*/ 140 h 23"/>
                  <a:gd name="T4" fmla="*/ 129 w 26"/>
                  <a:gd name="T5" fmla="*/ 55 h 23"/>
                  <a:gd name="T6" fmla="*/ 185 w 26"/>
                  <a:gd name="T7" fmla="*/ 0 h 23"/>
                  <a:gd name="T8" fmla="*/ 85 w 26"/>
                  <a:gd name="T9" fmla="*/ 2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0" y="12"/>
                      <a:pt x="3" y="23"/>
                      <a:pt x="10" y="20"/>
                    </a:cubicBezTo>
                    <a:cubicBezTo>
                      <a:pt x="13" y="19"/>
                      <a:pt x="16" y="11"/>
                      <a:pt x="18" y="8"/>
                    </a:cubicBezTo>
                    <a:cubicBezTo>
                      <a:pt x="21" y="5"/>
                      <a:pt x="24" y="3"/>
                      <a:pt x="26" y="0"/>
                    </a:cubicBezTo>
                    <a:cubicBezTo>
                      <a:pt x="21" y="0"/>
                      <a:pt x="15" y="0"/>
                      <a:pt x="12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2" name="Freeform 253">
                <a:extLst>
                  <a:ext uri="{FF2B5EF4-FFF2-40B4-BE49-F238E27FC236}">
                    <a16:creationId xmlns:a16="http://schemas.microsoft.com/office/drawing/2014/main" id="{7E641F8F-4807-4AE9-B5FD-83082A66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1161"/>
                <a:ext cx="163" cy="23"/>
              </a:xfrm>
              <a:custGeom>
                <a:avLst/>
                <a:gdLst>
                  <a:gd name="T0" fmla="*/ 0 w 85"/>
                  <a:gd name="T1" fmla="*/ 63 h 12"/>
                  <a:gd name="T2" fmla="*/ 107 w 85"/>
                  <a:gd name="T3" fmla="*/ 0 h 12"/>
                  <a:gd name="T4" fmla="*/ 268 w 85"/>
                  <a:gd name="T5" fmla="*/ 29 h 12"/>
                  <a:gd name="T6" fmla="*/ 600 w 85"/>
                  <a:gd name="T7" fmla="*/ 56 h 12"/>
                  <a:gd name="T8" fmla="*/ 593 w 85"/>
                  <a:gd name="T9" fmla="*/ 84 h 12"/>
                  <a:gd name="T10" fmla="*/ 290 w 85"/>
                  <a:gd name="T11" fmla="*/ 63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12">
                    <a:moveTo>
                      <a:pt x="0" y="9"/>
                    </a:moveTo>
                    <a:cubicBezTo>
                      <a:pt x="5" y="5"/>
                      <a:pt x="8" y="1"/>
                      <a:pt x="15" y="0"/>
                    </a:cubicBezTo>
                    <a:cubicBezTo>
                      <a:pt x="23" y="0"/>
                      <a:pt x="31" y="3"/>
                      <a:pt x="38" y="4"/>
                    </a:cubicBezTo>
                    <a:cubicBezTo>
                      <a:pt x="53" y="6"/>
                      <a:pt x="71" y="4"/>
                      <a:pt x="85" y="8"/>
                    </a:cubicBezTo>
                    <a:cubicBezTo>
                      <a:pt x="85" y="9"/>
                      <a:pt x="85" y="11"/>
                      <a:pt x="84" y="12"/>
                    </a:cubicBezTo>
                    <a:cubicBezTo>
                      <a:pt x="70" y="10"/>
                      <a:pt x="55" y="12"/>
                      <a:pt x="41" y="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3" name="Freeform 254">
                <a:extLst>
                  <a:ext uri="{FF2B5EF4-FFF2-40B4-BE49-F238E27FC236}">
                    <a16:creationId xmlns:a16="http://schemas.microsoft.com/office/drawing/2014/main" id="{FFF04ED8-993D-42CF-B6A5-5F950F36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1060"/>
                <a:ext cx="44" cy="34"/>
              </a:xfrm>
              <a:custGeom>
                <a:avLst/>
                <a:gdLst>
                  <a:gd name="T0" fmla="*/ 0 w 23"/>
                  <a:gd name="T1" fmla="*/ 0 h 18"/>
                  <a:gd name="T2" fmla="*/ 161 w 23"/>
                  <a:gd name="T3" fmla="*/ 121 h 18"/>
                  <a:gd name="T4" fmla="*/ 21 w 23"/>
                  <a:gd name="T5" fmla="*/ 1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0"/>
                    </a:moveTo>
                    <a:cubicBezTo>
                      <a:pt x="2" y="12"/>
                      <a:pt x="12" y="18"/>
                      <a:pt x="23" y="18"/>
                    </a:cubicBezTo>
                    <a:cubicBezTo>
                      <a:pt x="17" y="12"/>
                      <a:pt x="10" y="6"/>
                      <a:pt x="3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4" name="Freeform 255">
                <a:extLst>
                  <a:ext uri="{FF2B5EF4-FFF2-40B4-BE49-F238E27FC236}">
                    <a16:creationId xmlns:a16="http://schemas.microsoft.com/office/drawing/2014/main" id="{42F6207E-2B29-4B50-BD73-05027B2B4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886"/>
                <a:ext cx="40" cy="74"/>
              </a:xfrm>
              <a:custGeom>
                <a:avLst/>
                <a:gdLst>
                  <a:gd name="T0" fmla="*/ 0 w 21"/>
                  <a:gd name="T1" fmla="*/ 89 h 39"/>
                  <a:gd name="T2" fmla="*/ 109 w 21"/>
                  <a:gd name="T3" fmla="*/ 40 h 39"/>
                  <a:gd name="T4" fmla="*/ 109 w 21"/>
                  <a:gd name="T5" fmla="*/ 266 h 39"/>
                  <a:gd name="T6" fmla="*/ 55 w 21"/>
                  <a:gd name="T7" fmla="*/ 184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9">
                    <a:moveTo>
                      <a:pt x="0" y="13"/>
                    </a:moveTo>
                    <a:cubicBezTo>
                      <a:pt x="5" y="9"/>
                      <a:pt x="12" y="0"/>
                      <a:pt x="16" y="6"/>
                    </a:cubicBezTo>
                    <a:cubicBezTo>
                      <a:pt x="21" y="12"/>
                      <a:pt x="20" y="33"/>
                      <a:pt x="16" y="39"/>
                    </a:cubicBezTo>
                    <a:cubicBezTo>
                      <a:pt x="12" y="37"/>
                      <a:pt x="9" y="32"/>
                      <a:pt x="8" y="2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5" name="Freeform 256">
                <a:extLst>
                  <a:ext uri="{FF2B5EF4-FFF2-40B4-BE49-F238E27FC236}">
                    <a16:creationId xmlns:a16="http://schemas.microsoft.com/office/drawing/2014/main" id="{7AED83C3-F761-403E-B47D-2202E19AD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627"/>
                <a:ext cx="76" cy="54"/>
              </a:xfrm>
              <a:custGeom>
                <a:avLst/>
                <a:gdLst>
                  <a:gd name="T0" fmla="*/ 15 w 40"/>
                  <a:gd name="T1" fmla="*/ 131 h 28"/>
                  <a:gd name="T2" fmla="*/ 105 w 40"/>
                  <a:gd name="T3" fmla="*/ 179 h 28"/>
                  <a:gd name="T4" fmla="*/ 274 w 40"/>
                  <a:gd name="T5" fmla="*/ 71 h 28"/>
                  <a:gd name="T6" fmla="*/ 268 w 40"/>
                  <a:gd name="T7" fmla="*/ 0 h 28"/>
                  <a:gd name="T8" fmla="*/ 241 w 40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2" y="18"/>
                    </a:moveTo>
                    <a:cubicBezTo>
                      <a:pt x="0" y="27"/>
                      <a:pt x="7" y="28"/>
                      <a:pt x="15" y="25"/>
                    </a:cubicBezTo>
                    <a:cubicBezTo>
                      <a:pt x="24" y="21"/>
                      <a:pt x="30" y="12"/>
                      <a:pt x="40" y="10"/>
                    </a:cubicBezTo>
                    <a:cubicBezTo>
                      <a:pt x="39" y="7"/>
                      <a:pt x="39" y="3"/>
                      <a:pt x="39" y="0"/>
                    </a:cubicBezTo>
                    <a:cubicBezTo>
                      <a:pt x="37" y="0"/>
                      <a:pt x="36" y="1"/>
                      <a:pt x="35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6" name="Freeform 257">
                <a:extLst>
                  <a:ext uri="{FF2B5EF4-FFF2-40B4-BE49-F238E27FC236}">
                    <a16:creationId xmlns:a16="http://schemas.microsoft.com/office/drawing/2014/main" id="{6EC90666-8914-4AD5-9D1B-CFE0199B3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587"/>
                <a:ext cx="29" cy="58"/>
              </a:xfrm>
              <a:custGeom>
                <a:avLst/>
                <a:gdLst>
                  <a:gd name="T0" fmla="*/ 0 w 15"/>
                  <a:gd name="T1" fmla="*/ 23 h 30"/>
                  <a:gd name="T2" fmla="*/ 64 w 15"/>
                  <a:gd name="T3" fmla="*/ 209 h 30"/>
                  <a:gd name="T4" fmla="*/ 108 w 15"/>
                  <a:gd name="T5" fmla="*/ 0 h 30"/>
                  <a:gd name="T6" fmla="*/ 93 w 15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0">
                    <a:moveTo>
                      <a:pt x="0" y="3"/>
                    </a:moveTo>
                    <a:cubicBezTo>
                      <a:pt x="2" y="7"/>
                      <a:pt x="0" y="30"/>
                      <a:pt x="9" y="29"/>
                    </a:cubicBezTo>
                    <a:cubicBezTo>
                      <a:pt x="13" y="28"/>
                      <a:pt x="15" y="5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7" name="Freeform 258">
                <a:extLst>
                  <a:ext uri="{FF2B5EF4-FFF2-40B4-BE49-F238E27FC236}">
                    <a16:creationId xmlns:a16="http://schemas.microsoft.com/office/drawing/2014/main" id="{7EB981DC-BD9B-407C-8887-057ECF61E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666"/>
                <a:ext cx="37" cy="19"/>
              </a:xfrm>
              <a:custGeom>
                <a:avLst/>
                <a:gdLst>
                  <a:gd name="T0" fmla="*/ 45 w 19"/>
                  <a:gd name="T1" fmla="*/ 0 h 10"/>
                  <a:gd name="T2" fmla="*/ 0 w 19"/>
                  <a:gd name="T3" fmla="*/ 68 h 10"/>
                  <a:gd name="T4" fmla="*/ 140 w 19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0">
                    <a:moveTo>
                      <a:pt x="6" y="0"/>
                    </a:moveTo>
                    <a:cubicBezTo>
                      <a:pt x="3" y="3"/>
                      <a:pt x="0" y="6"/>
                      <a:pt x="0" y="10"/>
                    </a:cubicBezTo>
                    <a:cubicBezTo>
                      <a:pt x="7" y="10"/>
                      <a:pt x="13" y="7"/>
                      <a:pt x="19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8" name="Freeform 259">
                <a:extLst>
                  <a:ext uri="{FF2B5EF4-FFF2-40B4-BE49-F238E27FC236}">
                    <a16:creationId xmlns:a16="http://schemas.microsoft.com/office/drawing/2014/main" id="{C1B34E02-E505-4C38-B490-E9CF4E207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610"/>
                <a:ext cx="36" cy="36"/>
              </a:xfrm>
              <a:custGeom>
                <a:avLst/>
                <a:gdLst>
                  <a:gd name="T0" fmla="*/ 21 w 19"/>
                  <a:gd name="T1" fmla="*/ 21 h 19"/>
                  <a:gd name="T2" fmla="*/ 0 w 19"/>
                  <a:gd name="T3" fmla="*/ 129 h 19"/>
                  <a:gd name="T4" fmla="*/ 129 w 1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3" y="3"/>
                    </a:moveTo>
                    <a:cubicBezTo>
                      <a:pt x="1" y="4"/>
                      <a:pt x="0" y="15"/>
                      <a:pt x="0" y="19"/>
                    </a:cubicBezTo>
                    <a:cubicBezTo>
                      <a:pt x="6" y="19"/>
                      <a:pt x="18" y="6"/>
                      <a:pt x="19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99" name="Freeform 260">
                <a:extLst>
                  <a:ext uri="{FF2B5EF4-FFF2-40B4-BE49-F238E27FC236}">
                    <a16:creationId xmlns:a16="http://schemas.microsoft.com/office/drawing/2014/main" id="{7EE9AEC4-0B81-45F9-AFBC-1463D440F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731"/>
                <a:ext cx="51" cy="38"/>
              </a:xfrm>
              <a:custGeom>
                <a:avLst/>
                <a:gdLst>
                  <a:gd name="T0" fmla="*/ 0 w 27"/>
                  <a:gd name="T1" fmla="*/ 97 h 20"/>
                  <a:gd name="T2" fmla="*/ 81 w 27"/>
                  <a:gd name="T3" fmla="*/ 137 h 20"/>
                  <a:gd name="T4" fmla="*/ 181 w 27"/>
                  <a:gd name="T5" fmla="*/ 116 h 20"/>
                  <a:gd name="T6" fmla="*/ 89 w 27"/>
                  <a:gd name="T7" fmla="*/ 48 h 20"/>
                  <a:gd name="T8" fmla="*/ 68 w 27"/>
                  <a:gd name="T9" fmla="*/ 8 h 20"/>
                  <a:gd name="T10" fmla="*/ 21 w 27"/>
                  <a:gd name="T11" fmla="*/ 68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0" y="14"/>
                    </a:moveTo>
                    <a:cubicBezTo>
                      <a:pt x="4" y="16"/>
                      <a:pt x="8" y="20"/>
                      <a:pt x="12" y="20"/>
                    </a:cubicBezTo>
                    <a:cubicBezTo>
                      <a:pt x="17" y="20"/>
                      <a:pt x="21" y="14"/>
                      <a:pt x="27" y="17"/>
                    </a:cubicBezTo>
                    <a:cubicBezTo>
                      <a:pt x="21" y="13"/>
                      <a:pt x="14" y="13"/>
                      <a:pt x="13" y="7"/>
                    </a:cubicBezTo>
                    <a:cubicBezTo>
                      <a:pt x="13" y="3"/>
                      <a:pt x="15" y="0"/>
                      <a:pt x="10" y="1"/>
                    </a:cubicBezTo>
                    <a:cubicBezTo>
                      <a:pt x="7" y="2"/>
                      <a:pt x="5" y="7"/>
                      <a:pt x="3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0" name="Freeform 261">
                <a:extLst>
                  <a:ext uri="{FF2B5EF4-FFF2-40B4-BE49-F238E27FC236}">
                    <a16:creationId xmlns:a16="http://schemas.microsoft.com/office/drawing/2014/main" id="{FAE12598-47CC-466A-B344-CEEA0CA29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750"/>
                <a:ext cx="56" cy="59"/>
              </a:xfrm>
              <a:custGeom>
                <a:avLst/>
                <a:gdLst>
                  <a:gd name="T0" fmla="*/ 29 w 29"/>
                  <a:gd name="T1" fmla="*/ 97 h 31"/>
                  <a:gd name="T2" fmla="*/ 85 w 29"/>
                  <a:gd name="T3" fmla="*/ 192 h 31"/>
                  <a:gd name="T4" fmla="*/ 201 w 29"/>
                  <a:gd name="T5" fmla="*/ 213 h 31"/>
                  <a:gd name="T6" fmla="*/ 0 w 29"/>
                  <a:gd name="T7" fmla="*/ 0 h 31"/>
                  <a:gd name="T8" fmla="*/ 79 w 29"/>
                  <a:gd name="T9" fmla="*/ 61 h 31"/>
                  <a:gd name="T10" fmla="*/ 108 w 29"/>
                  <a:gd name="T11" fmla="*/ 145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1">
                    <a:moveTo>
                      <a:pt x="4" y="14"/>
                    </a:moveTo>
                    <a:cubicBezTo>
                      <a:pt x="6" y="17"/>
                      <a:pt x="9" y="25"/>
                      <a:pt x="12" y="28"/>
                    </a:cubicBezTo>
                    <a:cubicBezTo>
                      <a:pt x="16" y="30"/>
                      <a:pt x="23" y="29"/>
                      <a:pt x="28" y="31"/>
                    </a:cubicBezTo>
                    <a:cubicBezTo>
                      <a:pt x="29" y="21"/>
                      <a:pt x="9" y="4"/>
                      <a:pt x="0" y="0"/>
                    </a:cubicBezTo>
                    <a:cubicBezTo>
                      <a:pt x="3" y="4"/>
                      <a:pt x="8" y="6"/>
                      <a:pt x="11" y="9"/>
                    </a:cubicBezTo>
                    <a:cubicBezTo>
                      <a:pt x="14" y="12"/>
                      <a:pt x="14" y="20"/>
                      <a:pt x="15" y="2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1" name="Freeform 262">
                <a:extLst>
                  <a:ext uri="{FF2B5EF4-FFF2-40B4-BE49-F238E27FC236}">
                    <a16:creationId xmlns:a16="http://schemas.microsoft.com/office/drawing/2014/main" id="{839EB3F7-D98C-48AF-99A1-058DBFD2C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604"/>
                <a:ext cx="40" cy="58"/>
              </a:xfrm>
              <a:custGeom>
                <a:avLst/>
                <a:gdLst>
                  <a:gd name="T0" fmla="*/ 0 w 21"/>
                  <a:gd name="T1" fmla="*/ 217 h 30"/>
                  <a:gd name="T2" fmla="*/ 61 w 21"/>
                  <a:gd name="T3" fmla="*/ 209 h 30"/>
                  <a:gd name="T4" fmla="*/ 91 w 21"/>
                  <a:gd name="T5" fmla="*/ 145 h 30"/>
                  <a:gd name="T6" fmla="*/ 145 w 21"/>
                  <a:gd name="T7" fmla="*/ 0 h 30"/>
                  <a:gd name="T8" fmla="*/ 0 w 21"/>
                  <a:gd name="T9" fmla="*/ 72 h 30"/>
                  <a:gd name="T10" fmla="*/ 61 w 21"/>
                  <a:gd name="T11" fmla="*/ 16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0">
                    <a:moveTo>
                      <a:pt x="0" y="30"/>
                    </a:moveTo>
                    <a:cubicBezTo>
                      <a:pt x="3" y="28"/>
                      <a:pt x="7" y="30"/>
                      <a:pt x="9" y="29"/>
                    </a:cubicBezTo>
                    <a:cubicBezTo>
                      <a:pt x="12" y="27"/>
                      <a:pt x="12" y="23"/>
                      <a:pt x="13" y="20"/>
                    </a:cubicBezTo>
                    <a:cubicBezTo>
                      <a:pt x="15" y="13"/>
                      <a:pt x="19" y="7"/>
                      <a:pt x="21" y="0"/>
                    </a:cubicBezTo>
                    <a:cubicBezTo>
                      <a:pt x="14" y="2"/>
                      <a:pt x="6" y="4"/>
                      <a:pt x="0" y="10"/>
                    </a:cubicBezTo>
                    <a:cubicBezTo>
                      <a:pt x="11" y="4"/>
                      <a:pt x="8" y="16"/>
                      <a:pt x="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2" name="Freeform 263">
                <a:extLst>
                  <a:ext uri="{FF2B5EF4-FFF2-40B4-BE49-F238E27FC236}">
                    <a16:creationId xmlns:a16="http://schemas.microsoft.com/office/drawing/2014/main" id="{E3777A00-8A40-434D-98FB-4E8A61111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782"/>
                <a:ext cx="33" cy="27"/>
              </a:xfrm>
              <a:custGeom>
                <a:avLst/>
                <a:gdLst>
                  <a:gd name="T0" fmla="*/ 0 w 17"/>
                  <a:gd name="T1" fmla="*/ 71 h 14"/>
                  <a:gd name="T2" fmla="*/ 124 w 17"/>
                  <a:gd name="T3" fmla="*/ 93 h 14"/>
                  <a:gd name="T4" fmla="*/ 60 w 17"/>
                  <a:gd name="T5" fmla="*/ 0 h 14"/>
                  <a:gd name="T6" fmla="*/ 16 w 17"/>
                  <a:gd name="T7" fmla="*/ 6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10"/>
                    </a:moveTo>
                    <a:cubicBezTo>
                      <a:pt x="4" y="12"/>
                      <a:pt x="13" y="14"/>
                      <a:pt x="17" y="13"/>
                    </a:cubicBezTo>
                    <a:cubicBezTo>
                      <a:pt x="17" y="9"/>
                      <a:pt x="11" y="3"/>
                      <a:pt x="8" y="0"/>
                    </a:cubicBezTo>
                    <a:cubicBezTo>
                      <a:pt x="13" y="5"/>
                      <a:pt x="7" y="9"/>
                      <a:pt x="2" y="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3" name="Freeform 264">
                <a:extLst>
                  <a:ext uri="{FF2B5EF4-FFF2-40B4-BE49-F238E27FC236}">
                    <a16:creationId xmlns:a16="http://schemas.microsoft.com/office/drawing/2014/main" id="{E382D5D4-88F5-4384-A6C3-3DBDB0806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597"/>
                <a:ext cx="38" cy="90"/>
              </a:xfrm>
              <a:custGeom>
                <a:avLst/>
                <a:gdLst>
                  <a:gd name="T0" fmla="*/ 15 w 20"/>
                  <a:gd name="T1" fmla="*/ 0 h 47"/>
                  <a:gd name="T2" fmla="*/ 116 w 20"/>
                  <a:gd name="T3" fmla="*/ 15 h 47"/>
                  <a:gd name="T4" fmla="*/ 129 w 20"/>
                  <a:gd name="T5" fmla="*/ 124 h 47"/>
                  <a:gd name="T6" fmla="*/ 21 w 20"/>
                  <a:gd name="T7" fmla="*/ 329 h 47"/>
                  <a:gd name="T8" fmla="*/ 55 w 20"/>
                  <a:gd name="T9" fmla="*/ 124 h 47"/>
                  <a:gd name="T10" fmla="*/ 15 w 20"/>
                  <a:gd name="T11" fmla="*/ 77 h 47"/>
                  <a:gd name="T12" fmla="*/ 0 w 20"/>
                  <a:gd name="T13" fmla="*/ 8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7">
                    <a:moveTo>
                      <a:pt x="2" y="0"/>
                    </a:moveTo>
                    <a:cubicBezTo>
                      <a:pt x="5" y="0"/>
                      <a:pt x="15" y="0"/>
                      <a:pt x="17" y="2"/>
                    </a:cubicBezTo>
                    <a:cubicBezTo>
                      <a:pt x="20" y="5"/>
                      <a:pt x="20" y="14"/>
                      <a:pt x="19" y="18"/>
                    </a:cubicBezTo>
                    <a:cubicBezTo>
                      <a:pt x="19" y="28"/>
                      <a:pt x="7" y="37"/>
                      <a:pt x="3" y="47"/>
                    </a:cubicBezTo>
                    <a:cubicBezTo>
                      <a:pt x="8" y="41"/>
                      <a:pt x="10" y="25"/>
                      <a:pt x="8" y="18"/>
                    </a:cubicBezTo>
                    <a:cubicBezTo>
                      <a:pt x="7" y="15"/>
                      <a:pt x="4" y="13"/>
                      <a:pt x="2" y="11"/>
                    </a:cubicBezTo>
                    <a:cubicBezTo>
                      <a:pt x="0" y="8"/>
                      <a:pt x="2" y="4"/>
                      <a:pt x="0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4" name="Freeform 265">
                <a:extLst>
                  <a:ext uri="{FF2B5EF4-FFF2-40B4-BE49-F238E27FC236}">
                    <a16:creationId xmlns:a16="http://schemas.microsoft.com/office/drawing/2014/main" id="{5B3E15AF-BDE9-4B2E-89E8-F330F0A1F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595"/>
                <a:ext cx="90" cy="84"/>
              </a:xfrm>
              <a:custGeom>
                <a:avLst/>
                <a:gdLst>
                  <a:gd name="T0" fmla="*/ 0 w 47"/>
                  <a:gd name="T1" fmla="*/ 292 h 44"/>
                  <a:gd name="T2" fmla="*/ 216 w 47"/>
                  <a:gd name="T3" fmla="*/ 193 h 44"/>
                  <a:gd name="T4" fmla="*/ 289 w 47"/>
                  <a:gd name="T5" fmla="*/ 99 h 44"/>
                  <a:gd name="T6" fmla="*/ 324 w 47"/>
                  <a:gd name="T7" fmla="*/ 0 h 44"/>
                  <a:gd name="T8" fmla="*/ 276 w 47"/>
                  <a:gd name="T9" fmla="*/ 193 h 44"/>
                  <a:gd name="T10" fmla="*/ 69 w 47"/>
                  <a:gd name="T11" fmla="*/ 292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4">
                    <a:moveTo>
                      <a:pt x="0" y="42"/>
                    </a:moveTo>
                    <a:cubicBezTo>
                      <a:pt x="11" y="44"/>
                      <a:pt x="23" y="37"/>
                      <a:pt x="31" y="28"/>
                    </a:cubicBezTo>
                    <a:cubicBezTo>
                      <a:pt x="35" y="24"/>
                      <a:pt x="39" y="19"/>
                      <a:pt x="41" y="14"/>
                    </a:cubicBezTo>
                    <a:cubicBezTo>
                      <a:pt x="43" y="9"/>
                      <a:pt x="43" y="4"/>
                      <a:pt x="46" y="0"/>
                    </a:cubicBezTo>
                    <a:cubicBezTo>
                      <a:pt x="47" y="9"/>
                      <a:pt x="46" y="20"/>
                      <a:pt x="39" y="28"/>
                    </a:cubicBezTo>
                    <a:cubicBezTo>
                      <a:pt x="32" y="38"/>
                      <a:pt x="21" y="40"/>
                      <a:pt x="10" y="4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5" name="Freeform 266">
                <a:extLst>
                  <a:ext uri="{FF2B5EF4-FFF2-40B4-BE49-F238E27FC236}">
                    <a16:creationId xmlns:a16="http://schemas.microsoft.com/office/drawing/2014/main" id="{9F5026D1-CD4C-4429-B63D-AB7CF6B9A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773"/>
                <a:ext cx="38" cy="51"/>
              </a:xfrm>
              <a:custGeom>
                <a:avLst/>
                <a:gdLst>
                  <a:gd name="T0" fmla="*/ 15 w 20"/>
                  <a:gd name="T1" fmla="*/ 8 h 27"/>
                  <a:gd name="T2" fmla="*/ 0 w 20"/>
                  <a:gd name="T3" fmla="*/ 149 h 27"/>
                  <a:gd name="T4" fmla="*/ 61 w 20"/>
                  <a:gd name="T5" fmla="*/ 161 h 27"/>
                  <a:gd name="T6" fmla="*/ 124 w 20"/>
                  <a:gd name="T7" fmla="*/ 181 h 27"/>
                  <a:gd name="T8" fmla="*/ 137 w 20"/>
                  <a:gd name="T9" fmla="*/ 0 h 27"/>
                  <a:gd name="T10" fmla="*/ 84 w 20"/>
                  <a:gd name="T11" fmla="*/ 68 h 27"/>
                  <a:gd name="T12" fmla="*/ 21 w 20"/>
                  <a:gd name="T13" fmla="*/ 3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7">
                    <a:moveTo>
                      <a:pt x="2" y="1"/>
                    </a:moveTo>
                    <a:cubicBezTo>
                      <a:pt x="2" y="8"/>
                      <a:pt x="1" y="15"/>
                      <a:pt x="0" y="22"/>
                    </a:cubicBezTo>
                    <a:cubicBezTo>
                      <a:pt x="3" y="23"/>
                      <a:pt x="6" y="23"/>
                      <a:pt x="9" y="24"/>
                    </a:cubicBezTo>
                    <a:cubicBezTo>
                      <a:pt x="12" y="25"/>
                      <a:pt x="15" y="26"/>
                      <a:pt x="18" y="27"/>
                    </a:cubicBezTo>
                    <a:cubicBezTo>
                      <a:pt x="20" y="18"/>
                      <a:pt x="20" y="8"/>
                      <a:pt x="20" y="0"/>
                    </a:cubicBezTo>
                    <a:cubicBezTo>
                      <a:pt x="18" y="4"/>
                      <a:pt x="18" y="9"/>
                      <a:pt x="12" y="10"/>
                    </a:cubicBezTo>
                    <a:cubicBezTo>
                      <a:pt x="9" y="11"/>
                      <a:pt x="5" y="7"/>
                      <a:pt x="3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6" name="Freeform 267">
                <a:extLst>
                  <a:ext uri="{FF2B5EF4-FFF2-40B4-BE49-F238E27FC236}">
                    <a16:creationId xmlns:a16="http://schemas.microsoft.com/office/drawing/2014/main" id="{0C2FA94D-0170-4EED-A770-7EFD5F525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673"/>
                <a:ext cx="134" cy="52"/>
              </a:xfrm>
              <a:custGeom>
                <a:avLst/>
                <a:gdLst>
                  <a:gd name="T0" fmla="*/ 36 w 70"/>
                  <a:gd name="T1" fmla="*/ 8 h 27"/>
                  <a:gd name="T2" fmla="*/ 29 w 70"/>
                  <a:gd name="T3" fmla="*/ 148 h 27"/>
                  <a:gd name="T4" fmla="*/ 176 w 70"/>
                  <a:gd name="T5" fmla="*/ 177 h 27"/>
                  <a:gd name="T6" fmla="*/ 492 w 70"/>
                  <a:gd name="T7" fmla="*/ 164 h 27"/>
                  <a:gd name="T8" fmla="*/ 385 w 70"/>
                  <a:gd name="T9" fmla="*/ 116 h 27"/>
                  <a:gd name="T10" fmla="*/ 260 w 70"/>
                  <a:gd name="T11" fmla="*/ 123 h 27"/>
                  <a:gd name="T12" fmla="*/ 107 w 70"/>
                  <a:gd name="T13" fmla="*/ 108 h 27"/>
                  <a:gd name="T14" fmla="*/ 168 w 70"/>
                  <a:gd name="T15" fmla="*/ 29 h 27"/>
                  <a:gd name="T16" fmla="*/ 48 w 70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7">
                    <a:moveTo>
                      <a:pt x="5" y="1"/>
                    </a:moveTo>
                    <a:cubicBezTo>
                      <a:pt x="4" y="7"/>
                      <a:pt x="0" y="16"/>
                      <a:pt x="4" y="21"/>
                    </a:cubicBezTo>
                    <a:cubicBezTo>
                      <a:pt x="8" y="27"/>
                      <a:pt x="19" y="24"/>
                      <a:pt x="25" y="25"/>
                    </a:cubicBezTo>
                    <a:cubicBezTo>
                      <a:pt x="38" y="25"/>
                      <a:pt x="58" y="16"/>
                      <a:pt x="70" y="23"/>
                    </a:cubicBezTo>
                    <a:cubicBezTo>
                      <a:pt x="65" y="21"/>
                      <a:pt x="60" y="18"/>
                      <a:pt x="55" y="16"/>
                    </a:cubicBezTo>
                    <a:cubicBezTo>
                      <a:pt x="49" y="14"/>
                      <a:pt x="44" y="16"/>
                      <a:pt x="37" y="17"/>
                    </a:cubicBezTo>
                    <a:cubicBezTo>
                      <a:pt x="32" y="17"/>
                      <a:pt x="19" y="18"/>
                      <a:pt x="15" y="15"/>
                    </a:cubicBezTo>
                    <a:cubicBezTo>
                      <a:pt x="9" y="9"/>
                      <a:pt x="20" y="5"/>
                      <a:pt x="24" y="4"/>
                    </a:cubicBezTo>
                    <a:cubicBezTo>
                      <a:pt x="19" y="2"/>
                      <a:pt x="10" y="2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7" name="Freeform 268">
                <a:extLst>
                  <a:ext uri="{FF2B5EF4-FFF2-40B4-BE49-F238E27FC236}">
                    <a16:creationId xmlns:a16="http://schemas.microsoft.com/office/drawing/2014/main" id="{645792CB-BA7E-4E15-8284-14CA7D6E9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654"/>
                <a:ext cx="81" cy="109"/>
              </a:xfrm>
              <a:custGeom>
                <a:avLst/>
                <a:gdLst>
                  <a:gd name="T0" fmla="*/ 52 w 42"/>
                  <a:gd name="T1" fmla="*/ 105 h 57"/>
                  <a:gd name="T2" fmla="*/ 172 w 42"/>
                  <a:gd name="T3" fmla="*/ 76 h 57"/>
                  <a:gd name="T4" fmla="*/ 280 w 42"/>
                  <a:gd name="T5" fmla="*/ 0 h 57"/>
                  <a:gd name="T6" fmla="*/ 245 w 42"/>
                  <a:gd name="T7" fmla="*/ 168 h 57"/>
                  <a:gd name="T8" fmla="*/ 264 w 42"/>
                  <a:gd name="T9" fmla="*/ 273 h 57"/>
                  <a:gd name="T10" fmla="*/ 287 w 42"/>
                  <a:gd name="T11" fmla="*/ 398 h 57"/>
                  <a:gd name="T12" fmla="*/ 172 w 42"/>
                  <a:gd name="T13" fmla="*/ 161 h 57"/>
                  <a:gd name="T14" fmla="*/ 0 w 42"/>
                  <a:gd name="T15" fmla="*/ 113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7">
                    <a:moveTo>
                      <a:pt x="7" y="15"/>
                    </a:moveTo>
                    <a:cubicBezTo>
                      <a:pt x="13" y="15"/>
                      <a:pt x="19" y="14"/>
                      <a:pt x="24" y="11"/>
                    </a:cubicBezTo>
                    <a:cubicBezTo>
                      <a:pt x="29" y="9"/>
                      <a:pt x="34" y="1"/>
                      <a:pt x="39" y="0"/>
                    </a:cubicBezTo>
                    <a:cubicBezTo>
                      <a:pt x="40" y="8"/>
                      <a:pt x="33" y="15"/>
                      <a:pt x="34" y="24"/>
                    </a:cubicBezTo>
                    <a:cubicBezTo>
                      <a:pt x="34" y="29"/>
                      <a:pt x="37" y="34"/>
                      <a:pt x="37" y="39"/>
                    </a:cubicBezTo>
                    <a:cubicBezTo>
                      <a:pt x="38" y="44"/>
                      <a:pt x="42" y="52"/>
                      <a:pt x="40" y="57"/>
                    </a:cubicBezTo>
                    <a:cubicBezTo>
                      <a:pt x="34" y="46"/>
                      <a:pt x="34" y="31"/>
                      <a:pt x="24" y="23"/>
                    </a:cubicBezTo>
                    <a:cubicBezTo>
                      <a:pt x="18" y="17"/>
                      <a:pt x="8" y="17"/>
                      <a:pt x="0" y="1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8" name="Freeform 269">
                <a:extLst>
                  <a:ext uri="{FF2B5EF4-FFF2-40B4-BE49-F238E27FC236}">
                    <a16:creationId xmlns:a16="http://schemas.microsoft.com/office/drawing/2014/main" id="{8A73946C-1A69-454F-9A91-CB4DA3823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675"/>
                <a:ext cx="21" cy="27"/>
              </a:xfrm>
              <a:custGeom>
                <a:avLst/>
                <a:gdLst>
                  <a:gd name="T0" fmla="*/ 0 w 11"/>
                  <a:gd name="T1" fmla="*/ 23 h 14"/>
                  <a:gd name="T2" fmla="*/ 76 w 11"/>
                  <a:gd name="T3" fmla="*/ 0 h 14"/>
                  <a:gd name="T4" fmla="*/ 69 w 11"/>
                  <a:gd name="T5" fmla="*/ 100 h 14"/>
                  <a:gd name="T6" fmla="*/ 21 w 11"/>
                  <a:gd name="T7" fmla="*/ 4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0" y="3"/>
                    </a:moveTo>
                    <a:cubicBezTo>
                      <a:pt x="3" y="5"/>
                      <a:pt x="8" y="1"/>
                      <a:pt x="11" y="0"/>
                    </a:cubicBezTo>
                    <a:cubicBezTo>
                      <a:pt x="11" y="5"/>
                      <a:pt x="10" y="9"/>
                      <a:pt x="10" y="14"/>
                    </a:cubicBezTo>
                    <a:cubicBezTo>
                      <a:pt x="10" y="10"/>
                      <a:pt x="7" y="4"/>
                      <a:pt x="3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09" name="Freeform 270">
                <a:extLst>
                  <a:ext uri="{FF2B5EF4-FFF2-40B4-BE49-F238E27FC236}">
                    <a16:creationId xmlns:a16="http://schemas.microsoft.com/office/drawing/2014/main" id="{CA28FCBB-1C53-45A4-B6F0-1869A0507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847"/>
                <a:ext cx="333" cy="356"/>
              </a:xfrm>
              <a:custGeom>
                <a:avLst/>
                <a:gdLst>
                  <a:gd name="T0" fmla="*/ 1219 w 174"/>
                  <a:gd name="T1" fmla="*/ 1227 h 186"/>
                  <a:gd name="T2" fmla="*/ 1127 w 174"/>
                  <a:gd name="T3" fmla="*/ 1206 h 186"/>
                  <a:gd name="T4" fmla="*/ 1037 w 174"/>
                  <a:gd name="T5" fmla="*/ 1143 h 186"/>
                  <a:gd name="T6" fmla="*/ 829 w 174"/>
                  <a:gd name="T7" fmla="*/ 612 h 186"/>
                  <a:gd name="T8" fmla="*/ 854 w 174"/>
                  <a:gd name="T9" fmla="*/ 197 h 186"/>
                  <a:gd name="T10" fmla="*/ 700 w 174"/>
                  <a:gd name="T11" fmla="*/ 161 h 186"/>
                  <a:gd name="T12" fmla="*/ 300 w 174"/>
                  <a:gd name="T13" fmla="*/ 0 h 186"/>
                  <a:gd name="T14" fmla="*/ 8 w 174"/>
                  <a:gd name="T15" fmla="*/ 590 h 186"/>
                  <a:gd name="T16" fmla="*/ 0 w 174"/>
                  <a:gd name="T17" fmla="*/ 653 h 186"/>
                  <a:gd name="T18" fmla="*/ 444 w 174"/>
                  <a:gd name="T19" fmla="*/ 681 h 186"/>
                  <a:gd name="T20" fmla="*/ 232 w 174"/>
                  <a:gd name="T21" fmla="*/ 1166 h 186"/>
                  <a:gd name="T22" fmla="*/ 882 w 174"/>
                  <a:gd name="T23" fmla="*/ 1263 h 186"/>
                  <a:gd name="T24" fmla="*/ 1219 w 174"/>
                  <a:gd name="T25" fmla="*/ 1227 h 1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4" h="186">
                    <a:moveTo>
                      <a:pt x="174" y="175"/>
                    </a:moveTo>
                    <a:cubicBezTo>
                      <a:pt x="171" y="176"/>
                      <a:pt x="167" y="177"/>
                      <a:pt x="161" y="172"/>
                    </a:cubicBezTo>
                    <a:cubicBezTo>
                      <a:pt x="159" y="170"/>
                      <a:pt x="152" y="166"/>
                      <a:pt x="148" y="163"/>
                    </a:cubicBezTo>
                    <a:cubicBezTo>
                      <a:pt x="135" y="150"/>
                      <a:pt x="119" y="125"/>
                      <a:pt x="118" y="87"/>
                    </a:cubicBezTo>
                    <a:cubicBezTo>
                      <a:pt x="117" y="59"/>
                      <a:pt x="120" y="40"/>
                      <a:pt x="122" y="28"/>
                    </a:cubicBezTo>
                    <a:cubicBezTo>
                      <a:pt x="116" y="27"/>
                      <a:pt x="110" y="26"/>
                      <a:pt x="100" y="23"/>
                    </a:cubicBezTo>
                    <a:cubicBezTo>
                      <a:pt x="75" y="16"/>
                      <a:pt x="51" y="3"/>
                      <a:pt x="43" y="0"/>
                    </a:cubicBezTo>
                    <a:cubicBezTo>
                      <a:pt x="34" y="6"/>
                      <a:pt x="5" y="56"/>
                      <a:pt x="1" y="84"/>
                    </a:cubicBezTo>
                    <a:cubicBezTo>
                      <a:pt x="1" y="87"/>
                      <a:pt x="1" y="90"/>
                      <a:pt x="0" y="93"/>
                    </a:cubicBezTo>
                    <a:cubicBezTo>
                      <a:pt x="18" y="83"/>
                      <a:pt x="58" y="74"/>
                      <a:pt x="63" y="97"/>
                    </a:cubicBezTo>
                    <a:cubicBezTo>
                      <a:pt x="69" y="120"/>
                      <a:pt x="61" y="163"/>
                      <a:pt x="33" y="166"/>
                    </a:cubicBezTo>
                    <a:cubicBezTo>
                      <a:pt x="61" y="181"/>
                      <a:pt x="107" y="175"/>
                      <a:pt x="126" y="180"/>
                    </a:cubicBezTo>
                    <a:cubicBezTo>
                      <a:pt x="142" y="184"/>
                      <a:pt x="161" y="186"/>
                      <a:pt x="174" y="17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0" name="Freeform 271">
                <a:extLst>
                  <a:ext uri="{FF2B5EF4-FFF2-40B4-BE49-F238E27FC236}">
                    <a16:creationId xmlns:a16="http://schemas.microsoft.com/office/drawing/2014/main" id="{79DBB2AC-5BA6-4224-A8A9-A1732B70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918"/>
                <a:ext cx="132" cy="155"/>
              </a:xfrm>
              <a:custGeom>
                <a:avLst/>
                <a:gdLst>
                  <a:gd name="T0" fmla="*/ 8 w 69"/>
                  <a:gd name="T1" fmla="*/ 352 h 81"/>
                  <a:gd name="T2" fmla="*/ 285 w 69"/>
                  <a:gd name="T3" fmla="*/ 0 h 81"/>
                  <a:gd name="T4" fmla="*/ 484 w 69"/>
                  <a:gd name="T5" fmla="*/ 421 h 81"/>
                  <a:gd name="T6" fmla="*/ 40 w 69"/>
                  <a:gd name="T7" fmla="*/ 568 h 81"/>
                  <a:gd name="T8" fmla="*/ 8 w 69"/>
                  <a:gd name="T9" fmla="*/ 35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81">
                    <a:moveTo>
                      <a:pt x="1" y="50"/>
                    </a:moveTo>
                    <a:cubicBezTo>
                      <a:pt x="14" y="43"/>
                      <a:pt x="40" y="26"/>
                      <a:pt x="41" y="0"/>
                    </a:cubicBezTo>
                    <a:cubicBezTo>
                      <a:pt x="51" y="4"/>
                      <a:pt x="63" y="13"/>
                      <a:pt x="69" y="60"/>
                    </a:cubicBezTo>
                    <a:cubicBezTo>
                      <a:pt x="50" y="54"/>
                      <a:pt x="32" y="56"/>
                      <a:pt x="6" y="81"/>
                    </a:cubicBezTo>
                    <a:cubicBezTo>
                      <a:pt x="0" y="73"/>
                      <a:pt x="0" y="55"/>
                      <a:pt x="1" y="5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1" name="Freeform 272">
                <a:extLst>
                  <a:ext uri="{FF2B5EF4-FFF2-40B4-BE49-F238E27FC236}">
                    <a16:creationId xmlns:a16="http://schemas.microsoft.com/office/drawing/2014/main" id="{3E2DE4BB-37B6-4AD3-B17F-3657E0B73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1079"/>
                <a:ext cx="95" cy="86"/>
              </a:xfrm>
              <a:custGeom>
                <a:avLst/>
                <a:gdLst>
                  <a:gd name="T0" fmla="*/ 0 w 50"/>
                  <a:gd name="T1" fmla="*/ 201 h 45"/>
                  <a:gd name="T2" fmla="*/ 344 w 50"/>
                  <a:gd name="T3" fmla="*/ 0 h 45"/>
                  <a:gd name="T4" fmla="*/ 124 w 50"/>
                  <a:gd name="T5" fmla="*/ 313 h 45"/>
                  <a:gd name="T6" fmla="*/ 0 w 50"/>
                  <a:gd name="T7" fmla="*/ 201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5">
                    <a:moveTo>
                      <a:pt x="0" y="29"/>
                    </a:moveTo>
                    <a:cubicBezTo>
                      <a:pt x="14" y="29"/>
                      <a:pt x="43" y="13"/>
                      <a:pt x="50" y="0"/>
                    </a:cubicBezTo>
                    <a:cubicBezTo>
                      <a:pt x="45" y="23"/>
                      <a:pt x="39" y="45"/>
                      <a:pt x="18" y="45"/>
                    </a:cubicBezTo>
                    <a:cubicBezTo>
                      <a:pt x="11" y="42"/>
                      <a:pt x="0" y="29"/>
                      <a:pt x="0" y="29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2" name="Freeform 273">
                <a:extLst>
                  <a:ext uri="{FF2B5EF4-FFF2-40B4-BE49-F238E27FC236}">
                    <a16:creationId xmlns:a16="http://schemas.microsoft.com/office/drawing/2014/main" id="{0597BE38-3BF4-463D-B579-9F9E57436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983"/>
                <a:ext cx="121" cy="90"/>
              </a:xfrm>
              <a:custGeom>
                <a:avLst/>
                <a:gdLst>
                  <a:gd name="T0" fmla="*/ 23 w 63"/>
                  <a:gd name="T1" fmla="*/ 100 h 47"/>
                  <a:gd name="T2" fmla="*/ 29 w 63"/>
                  <a:gd name="T3" fmla="*/ 260 h 47"/>
                  <a:gd name="T4" fmla="*/ 63 w 63"/>
                  <a:gd name="T5" fmla="*/ 324 h 47"/>
                  <a:gd name="T6" fmla="*/ 115 w 63"/>
                  <a:gd name="T7" fmla="*/ 268 h 47"/>
                  <a:gd name="T8" fmla="*/ 417 w 63"/>
                  <a:gd name="T9" fmla="*/ 147 h 47"/>
                  <a:gd name="T10" fmla="*/ 446 w 63"/>
                  <a:gd name="T11" fmla="*/ 147 h 47"/>
                  <a:gd name="T12" fmla="*/ 361 w 63"/>
                  <a:gd name="T13" fmla="*/ 132 h 47"/>
                  <a:gd name="T14" fmla="*/ 284 w 63"/>
                  <a:gd name="T15" fmla="*/ 147 h 47"/>
                  <a:gd name="T16" fmla="*/ 108 w 63"/>
                  <a:gd name="T17" fmla="*/ 197 h 47"/>
                  <a:gd name="T18" fmla="*/ 184 w 63"/>
                  <a:gd name="T19" fmla="*/ 0 h 47"/>
                  <a:gd name="T20" fmla="*/ 44 w 63"/>
                  <a:gd name="T21" fmla="*/ 92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47">
                    <a:moveTo>
                      <a:pt x="3" y="14"/>
                    </a:moveTo>
                    <a:cubicBezTo>
                      <a:pt x="0" y="21"/>
                      <a:pt x="3" y="31"/>
                      <a:pt x="4" y="37"/>
                    </a:cubicBezTo>
                    <a:cubicBezTo>
                      <a:pt x="5" y="40"/>
                      <a:pt x="4" y="47"/>
                      <a:pt x="9" y="46"/>
                    </a:cubicBezTo>
                    <a:cubicBezTo>
                      <a:pt x="10" y="45"/>
                      <a:pt x="14" y="40"/>
                      <a:pt x="16" y="38"/>
                    </a:cubicBezTo>
                    <a:cubicBezTo>
                      <a:pt x="28" y="27"/>
                      <a:pt x="42" y="22"/>
                      <a:pt x="59" y="21"/>
                    </a:cubicBezTo>
                    <a:cubicBezTo>
                      <a:pt x="60" y="21"/>
                      <a:pt x="62" y="21"/>
                      <a:pt x="63" y="21"/>
                    </a:cubicBezTo>
                    <a:cubicBezTo>
                      <a:pt x="59" y="21"/>
                      <a:pt x="56" y="19"/>
                      <a:pt x="51" y="19"/>
                    </a:cubicBezTo>
                    <a:cubicBezTo>
                      <a:pt x="48" y="19"/>
                      <a:pt x="43" y="20"/>
                      <a:pt x="40" y="21"/>
                    </a:cubicBezTo>
                    <a:cubicBezTo>
                      <a:pt x="35" y="22"/>
                      <a:pt x="20" y="31"/>
                      <a:pt x="15" y="28"/>
                    </a:cubicBezTo>
                    <a:cubicBezTo>
                      <a:pt x="6" y="21"/>
                      <a:pt x="16" y="3"/>
                      <a:pt x="26" y="0"/>
                    </a:cubicBezTo>
                    <a:cubicBezTo>
                      <a:pt x="21" y="1"/>
                      <a:pt x="10" y="12"/>
                      <a:pt x="6" y="1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3" name="Freeform 274">
                <a:extLst>
                  <a:ext uri="{FF2B5EF4-FFF2-40B4-BE49-F238E27FC236}">
                    <a16:creationId xmlns:a16="http://schemas.microsoft.com/office/drawing/2014/main" id="{178E16E2-A3D5-4B3C-A54C-6D27B7BDF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134"/>
                <a:ext cx="52" cy="25"/>
              </a:xfrm>
              <a:custGeom>
                <a:avLst/>
                <a:gdLst>
                  <a:gd name="T0" fmla="*/ 0 w 27"/>
                  <a:gd name="T1" fmla="*/ 15 h 13"/>
                  <a:gd name="T2" fmla="*/ 85 w 27"/>
                  <a:gd name="T3" fmla="*/ 85 h 13"/>
                  <a:gd name="T4" fmla="*/ 144 w 27"/>
                  <a:gd name="T5" fmla="*/ 56 h 13"/>
                  <a:gd name="T6" fmla="*/ 193 w 27"/>
                  <a:gd name="T7" fmla="*/ 0 h 13"/>
                  <a:gd name="T8" fmla="*/ 29 w 27"/>
                  <a:gd name="T9" fmla="*/ 2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0" y="2"/>
                    </a:moveTo>
                    <a:cubicBezTo>
                      <a:pt x="3" y="6"/>
                      <a:pt x="8" y="10"/>
                      <a:pt x="12" y="12"/>
                    </a:cubicBezTo>
                    <a:cubicBezTo>
                      <a:pt x="17" y="13"/>
                      <a:pt x="17" y="12"/>
                      <a:pt x="20" y="8"/>
                    </a:cubicBezTo>
                    <a:cubicBezTo>
                      <a:pt x="23" y="5"/>
                      <a:pt x="25" y="3"/>
                      <a:pt x="27" y="0"/>
                    </a:cubicBezTo>
                    <a:cubicBezTo>
                      <a:pt x="22" y="5"/>
                      <a:pt x="10" y="9"/>
                      <a:pt x="4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4" name="Freeform 275">
                <a:extLst>
                  <a:ext uri="{FF2B5EF4-FFF2-40B4-BE49-F238E27FC236}">
                    <a16:creationId xmlns:a16="http://schemas.microsoft.com/office/drawing/2014/main" id="{456E87FF-958C-47DB-9CFD-E19B2978F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1037"/>
                <a:ext cx="25" cy="25"/>
              </a:xfrm>
              <a:custGeom>
                <a:avLst/>
                <a:gdLst>
                  <a:gd name="T0" fmla="*/ 8 w 13"/>
                  <a:gd name="T1" fmla="*/ 0 h 13"/>
                  <a:gd name="T2" fmla="*/ 23 w 13"/>
                  <a:gd name="T3" fmla="*/ 92 h 13"/>
                  <a:gd name="T4" fmla="*/ 92 w 13"/>
                  <a:gd name="T5" fmla="*/ 37 h 13"/>
                  <a:gd name="T6" fmla="*/ 23 w 13"/>
                  <a:gd name="T7" fmla="*/ 1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0" y="4"/>
                      <a:pt x="3" y="9"/>
                      <a:pt x="3" y="13"/>
                    </a:cubicBezTo>
                    <a:cubicBezTo>
                      <a:pt x="7" y="11"/>
                      <a:pt x="9" y="7"/>
                      <a:pt x="13" y="5"/>
                    </a:cubicBezTo>
                    <a:cubicBezTo>
                      <a:pt x="11" y="7"/>
                      <a:pt x="3" y="7"/>
                      <a:pt x="3" y="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5" name="Freeform 276">
                <a:extLst>
                  <a:ext uri="{FF2B5EF4-FFF2-40B4-BE49-F238E27FC236}">
                    <a16:creationId xmlns:a16="http://schemas.microsoft.com/office/drawing/2014/main" id="{A01305A0-733B-45DA-9EEE-FAF7CD8E7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920"/>
                <a:ext cx="94" cy="99"/>
              </a:xfrm>
              <a:custGeom>
                <a:avLst/>
                <a:gdLst>
                  <a:gd name="T0" fmla="*/ 192 w 49"/>
                  <a:gd name="T1" fmla="*/ 0 h 52"/>
                  <a:gd name="T2" fmla="*/ 132 w 49"/>
                  <a:gd name="T3" fmla="*/ 168 h 52"/>
                  <a:gd name="T4" fmla="*/ 77 w 49"/>
                  <a:gd name="T5" fmla="*/ 253 h 52"/>
                  <a:gd name="T6" fmla="*/ 0 w 49"/>
                  <a:gd name="T7" fmla="*/ 329 h 52"/>
                  <a:gd name="T8" fmla="*/ 77 w 49"/>
                  <a:gd name="T9" fmla="*/ 312 h 52"/>
                  <a:gd name="T10" fmla="*/ 184 w 49"/>
                  <a:gd name="T11" fmla="*/ 268 h 52"/>
                  <a:gd name="T12" fmla="*/ 269 w 49"/>
                  <a:gd name="T13" fmla="*/ 284 h 52"/>
                  <a:gd name="T14" fmla="*/ 338 w 49"/>
                  <a:gd name="T15" fmla="*/ 312 h 52"/>
                  <a:gd name="T16" fmla="*/ 309 w 49"/>
                  <a:gd name="T17" fmla="*/ 160 h 52"/>
                  <a:gd name="T18" fmla="*/ 217 w 49"/>
                  <a:gd name="T19" fmla="*/ 21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52">
                    <a:moveTo>
                      <a:pt x="27" y="0"/>
                    </a:moveTo>
                    <a:cubicBezTo>
                      <a:pt x="32" y="9"/>
                      <a:pt x="24" y="16"/>
                      <a:pt x="19" y="24"/>
                    </a:cubicBezTo>
                    <a:cubicBezTo>
                      <a:pt x="16" y="28"/>
                      <a:pt x="15" y="33"/>
                      <a:pt x="11" y="37"/>
                    </a:cubicBezTo>
                    <a:cubicBezTo>
                      <a:pt x="8" y="41"/>
                      <a:pt x="1" y="43"/>
                      <a:pt x="0" y="48"/>
                    </a:cubicBezTo>
                    <a:cubicBezTo>
                      <a:pt x="3" y="52"/>
                      <a:pt x="8" y="47"/>
                      <a:pt x="11" y="45"/>
                    </a:cubicBezTo>
                    <a:cubicBezTo>
                      <a:pt x="16" y="42"/>
                      <a:pt x="21" y="40"/>
                      <a:pt x="26" y="39"/>
                    </a:cubicBezTo>
                    <a:cubicBezTo>
                      <a:pt x="31" y="38"/>
                      <a:pt x="34" y="39"/>
                      <a:pt x="38" y="41"/>
                    </a:cubicBezTo>
                    <a:cubicBezTo>
                      <a:pt x="41" y="43"/>
                      <a:pt x="44" y="47"/>
                      <a:pt x="48" y="45"/>
                    </a:cubicBezTo>
                    <a:cubicBezTo>
                      <a:pt x="49" y="39"/>
                      <a:pt x="47" y="29"/>
                      <a:pt x="44" y="23"/>
                    </a:cubicBezTo>
                    <a:cubicBezTo>
                      <a:pt x="42" y="16"/>
                      <a:pt x="32" y="10"/>
                      <a:pt x="31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6" name="Freeform 277">
                <a:extLst>
                  <a:ext uri="{FF2B5EF4-FFF2-40B4-BE49-F238E27FC236}">
                    <a16:creationId xmlns:a16="http://schemas.microsoft.com/office/drawing/2014/main" id="{491379C7-BFC7-438F-B11E-47C04CBFD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985"/>
                <a:ext cx="86" cy="38"/>
              </a:xfrm>
              <a:custGeom>
                <a:avLst/>
                <a:gdLst>
                  <a:gd name="T0" fmla="*/ 15 w 45"/>
                  <a:gd name="T1" fmla="*/ 105 h 20"/>
                  <a:gd name="T2" fmla="*/ 84 w 45"/>
                  <a:gd name="T3" fmla="*/ 76 h 20"/>
                  <a:gd name="T4" fmla="*/ 168 w 45"/>
                  <a:gd name="T5" fmla="*/ 84 h 20"/>
                  <a:gd name="T6" fmla="*/ 245 w 45"/>
                  <a:gd name="T7" fmla="*/ 108 h 20"/>
                  <a:gd name="T8" fmla="*/ 292 w 45"/>
                  <a:gd name="T9" fmla="*/ 137 h 20"/>
                  <a:gd name="T10" fmla="*/ 300 w 45"/>
                  <a:gd name="T11" fmla="*/ 40 h 20"/>
                  <a:gd name="T12" fmla="*/ 208 w 45"/>
                  <a:gd name="T13" fmla="*/ 15 h 20"/>
                  <a:gd name="T14" fmla="*/ 0 w 45"/>
                  <a:gd name="T15" fmla="*/ 9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0">
                    <a:moveTo>
                      <a:pt x="2" y="15"/>
                    </a:moveTo>
                    <a:cubicBezTo>
                      <a:pt x="3" y="15"/>
                      <a:pt x="9" y="12"/>
                      <a:pt x="12" y="11"/>
                    </a:cubicBezTo>
                    <a:cubicBezTo>
                      <a:pt x="16" y="11"/>
                      <a:pt x="20" y="11"/>
                      <a:pt x="24" y="12"/>
                    </a:cubicBezTo>
                    <a:cubicBezTo>
                      <a:pt x="28" y="12"/>
                      <a:pt x="32" y="13"/>
                      <a:pt x="35" y="16"/>
                    </a:cubicBezTo>
                    <a:cubicBezTo>
                      <a:pt x="38" y="18"/>
                      <a:pt x="37" y="20"/>
                      <a:pt x="42" y="20"/>
                    </a:cubicBezTo>
                    <a:cubicBezTo>
                      <a:pt x="41" y="15"/>
                      <a:pt x="45" y="10"/>
                      <a:pt x="43" y="6"/>
                    </a:cubicBezTo>
                    <a:cubicBezTo>
                      <a:pt x="41" y="0"/>
                      <a:pt x="34" y="2"/>
                      <a:pt x="30" y="2"/>
                    </a:cubicBezTo>
                    <a:cubicBezTo>
                      <a:pt x="20" y="4"/>
                      <a:pt x="8" y="8"/>
                      <a:pt x="0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7" name="Freeform 278">
                <a:extLst>
                  <a:ext uri="{FF2B5EF4-FFF2-40B4-BE49-F238E27FC236}">
                    <a16:creationId xmlns:a16="http://schemas.microsoft.com/office/drawing/2014/main" id="{10751678-70E0-4542-8711-6F7BD8793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908"/>
                <a:ext cx="44" cy="64"/>
              </a:xfrm>
              <a:custGeom>
                <a:avLst/>
                <a:gdLst>
                  <a:gd name="T0" fmla="*/ 99 w 23"/>
                  <a:gd name="T1" fmla="*/ 0 h 33"/>
                  <a:gd name="T2" fmla="*/ 77 w 23"/>
                  <a:gd name="T3" fmla="*/ 116 h 33"/>
                  <a:gd name="T4" fmla="*/ 0 w 23"/>
                  <a:gd name="T5" fmla="*/ 225 h 33"/>
                  <a:gd name="T6" fmla="*/ 99 w 23"/>
                  <a:gd name="T7" fmla="*/ 176 h 33"/>
                  <a:gd name="T8" fmla="*/ 153 w 23"/>
                  <a:gd name="T9" fmla="*/ 161 h 33"/>
                  <a:gd name="T10" fmla="*/ 161 w 23"/>
                  <a:gd name="T11" fmla="*/ 10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14" y="0"/>
                    </a:moveTo>
                    <a:cubicBezTo>
                      <a:pt x="13" y="5"/>
                      <a:pt x="15" y="10"/>
                      <a:pt x="11" y="16"/>
                    </a:cubicBezTo>
                    <a:cubicBezTo>
                      <a:pt x="8" y="20"/>
                      <a:pt x="0" y="27"/>
                      <a:pt x="0" y="31"/>
                    </a:cubicBezTo>
                    <a:cubicBezTo>
                      <a:pt x="6" y="33"/>
                      <a:pt x="10" y="26"/>
                      <a:pt x="14" y="24"/>
                    </a:cubicBezTo>
                    <a:cubicBezTo>
                      <a:pt x="17" y="23"/>
                      <a:pt x="20" y="24"/>
                      <a:pt x="22" y="22"/>
                    </a:cubicBezTo>
                    <a:cubicBezTo>
                      <a:pt x="23" y="21"/>
                      <a:pt x="22" y="16"/>
                      <a:pt x="23" y="1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8" name="Freeform 279">
                <a:extLst>
                  <a:ext uri="{FF2B5EF4-FFF2-40B4-BE49-F238E27FC236}">
                    <a16:creationId xmlns:a16="http://schemas.microsoft.com/office/drawing/2014/main" id="{743C94AF-22BA-4C55-82C1-F6A04277F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855"/>
                <a:ext cx="224" cy="166"/>
              </a:xfrm>
              <a:custGeom>
                <a:avLst/>
                <a:gdLst>
                  <a:gd name="T0" fmla="*/ 285 w 117"/>
                  <a:gd name="T1" fmla="*/ 0 h 87"/>
                  <a:gd name="T2" fmla="*/ 191 w 117"/>
                  <a:gd name="T3" fmla="*/ 139 h 87"/>
                  <a:gd name="T4" fmla="*/ 121 w 117"/>
                  <a:gd name="T5" fmla="*/ 284 h 87"/>
                  <a:gd name="T6" fmla="*/ 56 w 117"/>
                  <a:gd name="T7" fmla="*/ 445 h 87"/>
                  <a:gd name="T8" fmla="*/ 15 w 117"/>
                  <a:gd name="T9" fmla="*/ 605 h 87"/>
                  <a:gd name="T10" fmla="*/ 191 w 117"/>
                  <a:gd name="T11" fmla="*/ 529 h 87"/>
                  <a:gd name="T12" fmla="*/ 260 w 117"/>
                  <a:gd name="T13" fmla="*/ 328 h 87"/>
                  <a:gd name="T14" fmla="*/ 461 w 117"/>
                  <a:gd name="T15" fmla="*/ 229 h 87"/>
                  <a:gd name="T16" fmla="*/ 653 w 117"/>
                  <a:gd name="T17" fmla="*/ 237 h 87"/>
                  <a:gd name="T18" fmla="*/ 821 w 117"/>
                  <a:gd name="T19" fmla="*/ 181 h 87"/>
                  <a:gd name="T20" fmla="*/ 569 w 117"/>
                  <a:gd name="T21" fmla="*/ 116 h 87"/>
                  <a:gd name="T22" fmla="*/ 345 w 117"/>
                  <a:gd name="T23" fmla="*/ 0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7" h="87">
                    <a:moveTo>
                      <a:pt x="41" y="0"/>
                    </a:moveTo>
                    <a:cubicBezTo>
                      <a:pt x="38" y="7"/>
                      <a:pt x="31" y="13"/>
                      <a:pt x="27" y="20"/>
                    </a:cubicBezTo>
                    <a:cubicBezTo>
                      <a:pt x="23" y="27"/>
                      <a:pt x="20" y="34"/>
                      <a:pt x="17" y="41"/>
                    </a:cubicBezTo>
                    <a:cubicBezTo>
                      <a:pt x="14" y="48"/>
                      <a:pt x="11" y="56"/>
                      <a:pt x="8" y="64"/>
                    </a:cubicBezTo>
                    <a:cubicBezTo>
                      <a:pt x="6" y="69"/>
                      <a:pt x="0" y="81"/>
                      <a:pt x="2" y="87"/>
                    </a:cubicBezTo>
                    <a:cubicBezTo>
                      <a:pt x="10" y="82"/>
                      <a:pt x="19" y="80"/>
                      <a:pt x="27" y="76"/>
                    </a:cubicBezTo>
                    <a:cubicBezTo>
                      <a:pt x="25" y="67"/>
                      <a:pt x="31" y="53"/>
                      <a:pt x="37" y="47"/>
                    </a:cubicBezTo>
                    <a:cubicBezTo>
                      <a:pt x="44" y="39"/>
                      <a:pt x="55" y="35"/>
                      <a:pt x="66" y="33"/>
                    </a:cubicBezTo>
                    <a:cubicBezTo>
                      <a:pt x="75" y="32"/>
                      <a:pt x="84" y="34"/>
                      <a:pt x="93" y="34"/>
                    </a:cubicBezTo>
                    <a:cubicBezTo>
                      <a:pt x="99" y="33"/>
                      <a:pt x="113" y="31"/>
                      <a:pt x="117" y="26"/>
                    </a:cubicBezTo>
                    <a:cubicBezTo>
                      <a:pt x="105" y="27"/>
                      <a:pt x="92" y="21"/>
                      <a:pt x="81" y="17"/>
                    </a:cubicBezTo>
                    <a:cubicBezTo>
                      <a:pt x="70" y="13"/>
                      <a:pt x="58" y="9"/>
                      <a:pt x="49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19" name="Freeform 280">
                <a:extLst>
                  <a:ext uri="{FF2B5EF4-FFF2-40B4-BE49-F238E27FC236}">
                    <a16:creationId xmlns:a16="http://schemas.microsoft.com/office/drawing/2014/main" id="{64A233DB-4B02-4694-BF51-C6BD6C8C5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899"/>
                <a:ext cx="195" cy="291"/>
              </a:xfrm>
              <a:custGeom>
                <a:avLst/>
                <a:gdLst>
                  <a:gd name="T0" fmla="*/ 505 w 102"/>
                  <a:gd name="T1" fmla="*/ 36 h 152"/>
                  <a:gd name="T2" fmla="*/ 482 w 102"/>
                  <a:gd name="T3" fmla="*/ 461 h 152"/>
                  <a:gd name="T4" fmla="*/ 522 w 102"/>
                  <a:gd name="T5" fmla="*/ 682 h 152"/>
                  <a:gd name="T6" fmla="*/ 589 w 102"/>
                  <a:gd name="T7" fmla="*/ 869 h 152"/>
                  <a:gd name="T8" fmla="*/ 705 w 102"/>
                  <a:gd name="T9" fmla="*/ 1066 h 152"/>
                  <a:gd name="T10" fmla="*/ 629 w 102"/>
                  <a:gd name="T11" fmla="*/ 1038 h 152"/>
                  <a:gd name="T12" fmla="*/ 545 w 102"/>
                  <a:gd name="T13" fmla="*/ 1026 h 152"/>
                  <a:gd name="T14" fmla="*/ 369 w 102"/>
                  <a:gd name="T15" fmla="*/ 1026 h 152"/>
                  <a:gd name="T16" fmla="*/ 21 w 102"/>
                  <a:gd name="T17" fmla="*/ 982 h 152"/>
                  <a:gd name="T18" fmla="*/ 0 w 102"/>
                  <a:gd name="T19" fmla="*/ 974 h 152"/>
                  <a:gd name="T20" fmla="*/ 124 w 102"/>
                  <a:gd name="T21" fmla="*/ 837 h 152"/>
                  <a:gd name="T22" fmla="*/ 153 w 102"/>
                  <a:gd name="T23" fmla="*/ 660 h 152"/>
                  <a:gd name="T24" fmla="*/ 92 w 102"/>
                  <a:gd name="T25" fmla="*/ 414 h 152"/>
                  <a:gd name="T26" fmla="*/ 245 w 102"/>
                  <a:gd name="T27" fmla="*/ 477 h 152"/>
                  <a:gd name="T28" fmla="*/ 308 w 102"/>
                  <a:gd name="T29" fmla="*/ 660 h 152"/>
                  <a:gd name="T30" fmla="*/ 189 w 102"/>
                  <a:gd name="T31" fmla="*/ 842 h 152"/>
                  <a:gd name="T32" fmla="*/ 285 w 102"/>
                  <a:gd name="T33" fmla="*/ 961 h 152"/>
                  <a:gd name="T34" fmla="*/ 522 w 102"/>
                  <a:gd name="T35" fmla="*/ 858 h 152"/>
                  <a:gd name="T36" fmla="*/ 428 w 102"/>
                  <a:gd name="T37" fmla="*/ 569 h 152"/>
                  <a:gd name="T38" fmla="*/ 384 w 102"/>
                  <a:gd name="T39" fmla="*/ 421 h 152"/>
                  <a:gd name="T40" fmla="*/ 413 w 102"/>
                  <a:gd name="T41" fmla="*/ 245 h 152"/>
                  <a:gd name="T42" fmla="*/ 293 w 102"/>
                  <a:gd name="T43" fmla="*/ 63 h 152"/>
                  <a:gd name="T44" fmla="*/ 132 w 102"/>
                  <a:gd name="T45" fmla="*/ 0 h 15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2" h="152">
                    <a:moveTo>
                      <a:pt x="72" y="5"/>
                    </a:moveTo>
                    <a:cubicBezTo>
                      <a:pt x="66" y="25"/>
                      <a:pt x="66" y="45"/>
                      <a:pt x="69" y="66"/>
                    </a:cubicBezTo>
                    <a:cubicBezTo>
                      <a:pt x="70" y="76"/>
                      <a:pt x="72" y="87"/>
                      <a:pt x="75" y="97"/>
                    </a:cubicBezTo>
                    <a:cubicBezTo>
                      <a:pt x="77" y="106"/>
                      <a:pt x="78" y="116"/>
                      <a:pt x="84" y="124"/>
                    </a:cubicBezTo>
                    <a:cubicBezTo>
                      <a:pt x="88" y="131"/>
                      <a:pt x="102" y="143"/>
                      <a:pt x="101" y="152"/>
                    </a:cubicBezTo>
                    <a:cubicBezTo>
                      <a:pt x="97" y="152"/>
                      <a:pt x="94" y="149"/>
                      <a:pt x="90" y="148"/>
                    </a:cubicBezTo>
                    <a:cubicBezTo>
                      <a:pt x="86" y="147"/>
                      <a:pt x="82" y="147"/>
                      <a:pt x="78" y="146"/>
                    </a:cubicBezTo>
                    <a:cubicBezTo>
                      <a:pt x="70" y="145"/>
                      <a:pt x="62" y="147"/>
                      <a:pt x="53" y="146"/>
                    </a:cubicBezTo>
                    <a:cubicBezTo>
                      <a:pt x="37" y="145"/>
                      <a:pt x="18" y="145"/>
                      <a:pt x="3" y="140"/>
                    </a:cubicBezTo>
                    <a:cubicBezTo>
                      <a:pt x="2" y="140"/>
                      <a:pt x="1" y="139"/>
                      <a:pt x="0" y="139"/>
                    </a:cubicBezTo>
                    <a:cubicBezTo>
                      <a:pt x="8" y="142"/>
                      <a:pt x="16" y="125"/>
                      <a:pt x="18" y="119"/>
                    </a:cubicBezTo>
                    <a:cubicBezTo>
                      <a:pt x="21" y="111"/>
                      <a:pt x="22" y="102"/>
                      <a:pt x="22" y="94"/>
                    </a:cubicBezTo>
                    <a:cubicBezTo>
                      <a:pt x="23" y="84"/>
                      <a:pt x="20" y="66"/>
                      <a:pt x="13" y="59"/>
                    </a:cubicBezTo>
                    <a:cubicBezTo>
                      <a:pt x="22" y="60"/>
                      <a:pt x="29" y="60"/>
                      <a:pt x="35" y="68"/>
                    </a:cubicBezTo>
                    <a:cubicBezTo>
                      <a:pt x="41" y="75"/>
                      <a:pt x="46" y="85"/>
                      <a:pt x="44" y="94"/>
                    </a:cubicBezTo>
                    <a:cubicBezTo>
                      <a:pt x="42" y="104"/>
                      <a:pt x="33" y="111"/>
                      <a:pt x="27" y="120"/>
                    </a:cubicBezTo>
                    <a:cubicBezTo>
                      <a:pt x="19" y="132"/>
                      <a:pt x="30" y="135"/>
                      <a:pt x="41" y="137"/>
                    </a:cubicBezTo>
                    <a:cubicBezTo>
                      <a:pt x="54" y="138"/>
                      <a:pt x="78" y="140"/>
                      <a:pt x="75" y="122"/>
                    </a:cubicBezTo>
                    <a:cubicBezTo>
                      <a:pt x="73" y="108"/>
                      <a:pt x="66" y="93"/>
                      <a:pt x="61" y="81"/>
                    </a:cubicBezTo>
                    <a:cubicBezTo>
                      <a:pt x="59" y="74"/>
                      <a:pt x="56" y="67"/>
                      <a:pt x="55" y="60"/>
                    </a:cubicBezTo>
                    <a:cubicBezTo>
                      <a:pt x="55" y="51"/>
                      <a:pt x="59" y="43"/>
                      <a:pt x="59" y="35"/>
                    </a:cubicBezTo>
                    <a:cubicBezTo>
                      <a:pt x="61" y="21"/>
                      <a:pt x="54" y="14"/>
                      <a:pt x="42" y="9"/>
                    </a:cubicBezTo>
                    <a:cubicBezTo>
                      <a:pt x="34" y="6"/>
                      <a:pt x="28" y="1"/>
                      <a:pt x="19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0" name="Freeform 281">
                <a:extLst>
                  <a:ext uri="{FF2B5EF4-FFF2-40B4-BE49-F238E27FC236}">
                    <a16:creationId xmlns:a16="http://schemas.microsoft.com/office/drawing/2014/main" id="{58C8C99F-5008-4727-A811-BE79A4F66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924"/>
                <a:ext cx="93" cy="99"/>
              </a:xfrm>
              <a:custGeom>
                <a:avLst/>
                <a:gdLst>
                  <a:gd name="T0" fmla="*/ 0 w 49"/>
                  <a:gd name="T1" fmla="*/ 173 h 52"/>
                  <a:gd name="T2" fmla="*/ 228 w 49"/>
                  <a:gd name="T3" fmla="*/ 48 h 52"/>
                  <a:gd name="T4" fmla="*/ 296 w 49"/>
                  <a:gd name="T5" fmla="*/ 208 h 52"/>
                  <a:gd name="T6" fmla="*/ 313 w 49"/>
                  <a:gd name="T7" fmla="*/ 297 h 52"/>
                  <a:gd name="T8" fmla="*/ 336 w 49"/>
                  <a:gd name="T9" fmla="*/ 358 h 52"/>
                  <a:gd name="T10" fmla="*/ 252 w 49"/>
                  <a:gd name="T11" fmla="*/ 221 h 52"/>
                  <a:gd name="T12" fmla="*/ 192 w 49"/>
                  <a:gd name="T13" fmla="*/ 116 h 52"/>
                  <a:gd name="T14" fmla="*/ 21 w 49"/>
                  <a:gd name="T15" fmla="*/ 152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0" y="25"/>
                    </a:moveTo>
                    <a:cubicBezTo>
                      <a:pt x="3" y="14"/>
                      <a:pt x="21" y="0"/>
                      <a:pt x="33" y="7"/>
                    </a:cubicBezTo>
                    <a:cubicBezTo>
                      <a:pt x="40" y="11"/>
                      <a:pt x="41" y="22"/>
                      <a:pt x="43" y="30"/>
                    </a:cubicBezTo>
                    <a:cubicBezTo>
                      <a:pt x="44" y="34"/>
                      <a:pt x="45" y="39"/>
                      <a:pt x="46" y="43"/>
                    </a:cubicBezTo>
                    <a:cubicBezTo>
                      <a:pt x="48" y="46"/>
                      <a:pt x="49" y="49"/>
                      <a:pt x="49" y="52"/>
                    </a:cubicBezTo>
                    <a:cubicBezTo>
                      <a:pt x="44" y="46"/>
                      <a:pt x="40" y="38"/>
                      <a:pt x="37" y="32"/>
                    </a:cubicBezTo>
                    <a:cubicBezTo>
                      <a:pt x="34" y="27"/>
                      <a:pt x="33" y="21"/>
                      <a:pt x="28" y="17"/>
                    </a:cubicBezTo>
                    <a:cubicBezTo>
                      <a:pt x="17" y="9"/>
                      <a:pt x="13" y="21"/>
                      <a:pt x="3" y="2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1" name="Freeform 282">
                <a:extLst>
                  <a:ext uri="{FF2B5EF4-FFF2-40B4-BE49-F238E27FC236}">
                    <a16:creationId xmlns:a16="http://schemas.microsoft.com/office/drawing/2014/main" id="{808ACEC1-1EF2-429E-85E8-E96277D0B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939"/>
                <a:ext cx="42" cy="31"/>
              </a:xfrm>
              <a:custGeom>
                <a:avLst/>
                <a:gdLst>
                  <a:gd name="T0" fmla="*/ 0 w 22"/>
                  <a:gd name="T1" fmla="*/ 37 h 16"/>
                  <a:gd name="T2" fmla="*/ 145 w 22"/>
                  <a:gd name="T3" fmla="*/ 116 h 16"/>
                  <a:gd name="T4" fmla="*/ 48 w 22"/>
                  <a:gd name="T5" fmla="*/ 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0" y="5"/>
                    </a:moveTo>
                    <a:cubicBezTo>
                      <a:pt x="9" y="1"/>
                      <a:pt x="17" y="8"/>
                      <a:pt x="21" y="16"/>
                    </a:cubicBezTo>
                    <a:cubicBezTo>
                      <a:pt x="22" y="6"/>
                      <a:pt x="17" y="0"/>
                      <a:pt x="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2" name="Freeform 283">
                <a:extLst>
                  <a:ext uri="{FF2B5EF4-FFF2-40B4-BE49-F238E27FC236}">
                    <a16:creationId xmlns:a16="http://schemas.microsoft.com/office/drawing/2014/main" id="{93A2E4C9-B8A3-4325-B917-FF99F5B1D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1094"/>
                <a:ext cx="75" cy="56"/>
              </a:xfrm>
              <a:custGeom>
                <a:avLst/>
                <a:gdLst>
                  <a:gd name="T0" fmla="*/ 48 w 39"/>
                  <a:gd name="T1" fmla="*/ 100 h 29"/>
                  <a:gd name="T2" fmla="*/ 29 w 39"/>
                  <a:gd name="T3" fmla="*/ 187 h 29"/>
                  <a:gd name="T4" fmla="*/ 169 w 39"/>
                  <a:gd name="T5" fmla="*/ 209 h 29"/>
                  <a:gd name="T6" fmla="*/ 208 w 39"/>
                  <a:gd name="T7" fmla="*/ 0 h 29"/>
                  <a:gd name="T8" fmla="*/ 185 w 39"/>
                  <a:gd name="T9" fmla="*/ 153 h 29"/>
                  <a:gd name="T10" fmla="*/ 44 w 39"/>
                  <a:gd name="T11" fmla="*/ 153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9">
                    <a:moveTo>
                      <a:pt x="7" y="14"/>
                    </a:moveTo>
                    <a:cubicBezTo>
                      <a:pt x="4" y="17"/>
                      <a:pt x="0" y="22"/>
                      <a:pt x="4" y="26"/>
                    </a:cubicBezTo>
                    <a:cubicBezTo>
                      <a:pt x="7" y="29"/>
                      <a:pt x="19" y="29"/>
                      <a:pt x="24" y="29"/>
                    </a:cubicBezTo>
                    <a:cubicBezTo>
                      <a:pt x="39" y="28"/>
                      <a:pt x="39" y="8"/>
                      <a:pt x="29" y="0"/>
                    </a:cubicBezTo>
                    <a:cubicBezTo>
                      <a:pt x="32" y="7"/>
                      <a:pt x="35" y="18"/>
                      <a:pt x="26" y="21"/>
                    </a:cubicBezTo>
                    <a:cubicBezTo>
                      <a:pt x="21" y="22"/>
                      <a:pt x="9" y="26"/>
                      <a:pt x="6" y="2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3" name="Freeform 284">
                <a:extLst>
                  <a:ext uri="{FF2B5EF4-FFF2-40B4-BE49-F238E27FC236}">
                    <a16:creationId xmlns:a16="http://schemas.microsoft.com/office/drawing/2014/main" id="{3E9450A2-06C0-4187-8741-2E9EE472F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121"/>
                <a:ext cx="27" cy="25"/>
              </a:xfrm>
              <a:custGeom>
                <a:avLst/>
                <a:gdLst>
                  <a:gd name="T0" fmla="*/ 8 w 14"/>
                  <a:gd name="T1" fmla="*/ 92 h 13"/>
                  <a:gd name="T2" fmla="*/ 64 w 14"/>
                  <a:gd name="T3" fmla="*/ 0 h 13"/>
                  <a:gd name="T4" fmla="*/ 0 w 14"/>
                  <a:gd name="T5" fmla="*/ 7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" y="13"/>
                    </a:moveTo>
                    <a:cubicBezTo>
                      <a:pt x="5" y="10"/>
                      <a:pt x="14" y="7"/>
                      <a:pt x="9" y="0"/>
                    </a:cubicBezTo>
                    <a:cubicBezTo>
                      <a:pt x="9" y="7"/>
                      <a:pt x="4" y="7"/>
                      <a:pt x="0" y="1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4" name="Freeform 285">
                <a:extLst>
                  <a:ext uri="{FF2B5EF4-FFF2-40B4-BE49-F238E27FC236}">
                    <a16:creationId xmlns:a16="http://schemas.microsoft.com/office/drawing/2014/main" id="{545A7CE7-7E89-423B-9EE3-FBDE625F4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012"/>
                <a:ext cx="46" cy="65"/>
              </a:xfrm>
              <a:custGeom>
                <a:avLst/>
                <a:gdLst>
                  <a:gd name="T0" fmla="*/ 0 w 24"/>
                  <a:gd name="T1" fmla="*/ 0 h 34"/>
                  <a:gd name="T2" fmla="*/ 56 w 24"/>
                  <a:gd name="T3" fmla="*/ 105 h 34"/>
                  <a:gd name="T4" fmla="*/ 63 w 24"/>
                  <a:gd name="T5" fmla="*/ 237 h 34"/>
                  <a:gd name="T6" fmla="*/ 169 w 24"/>
                  <a:gd name="T7" fmla="*/ 132 h 34"/>
                  <a:gd name="T8" fmla="*/ 100 w 24"/>
                  <a:gd name="T9" fmla="*/ 69 h 34"/>
                  <a:gd name="T10" fmla="*/ 15 w 24"/>
                  <a:gd name="T11" fmla="*/ 21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4">
                    <a:moveTo>
                      <a:pt x="0" y="0"/>
                    </a:moveTo>
                    <a:cubicBezTo>
                      <a:pt x="3" y="5"/>
                      <a:pt x="6" y="8"/>
                      <a:pt x="8" y="15"/>
                    </a:cubicBezTo>
                    <a:cubicBezTo>
                      <a:pt x="10" y="21"/>
                      <a:pt x="9" y="27"/>
                      <a:pt x="9" y="34"/>
                    </a:cubicBezTo>
                    <a:cubicBezTo>
                      <a:pt x="8" y="27"/>
                      <a:pt x="17" y="18"/>
                      <a:pt x="24" y="19"/>
                    </a:cubicBezTo>
                    <a:cubicBezTo>
                      <a:pt x="23" y="14"/>
                      <a:pt x="18" y="12"/>
                      <a:pt x="14" y="10"/>
                    </a:cubicBezTo>
                    <a:cubicBezTo>
                      <a:pt x="11" y="8"/>
                      <a:pt x="6" y="4"/>
                      <a:pt x="2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5" name="Freeform 286">
                <a:extLst>
                  <a:ext uri="{FF2B5EF4-FFF2-40B4-BE49-F238E27FC236}">
                    <a16:creationId xmlns:a16="http://schemas.microsoft.com/office/drawing/2014/main" id="{FD17AD25-A069-4EF9-A6AD-2454429F7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920"/>
                <a:ext cx="40" cy="96"/>
              </a:xfrm>
              <a:custGeom>
                <a:avLst/>
                <a:gdLst>
                  <a:gd name="T0" fmla="*/ 105 w 21"/>
                  <a:gd name="T1" fmla="*/ 77 h 50"/>
                  <a:gd name="T2" fmla="*/ 48 w 21"/>
                  <a:gd name="T3" fmla="*/ 200 h 50"/>
                  <a:gd name="T4" fmla="*/ 0 w 21"/>
                  <a:gd name="T5" fmla="*/ 353 h 50"/>
                  <a:gd name="T6" fmla="*/ 145 w 21"/>
                  <a:gd name="T7" fmla="*/ 284 h 50"/>
                  <a:gd name="T8" fmla="*/ 124 w 21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15" y="11"/>
                    </a:moveTo>
                    <a:cubicBezTo>
                      <a:pt x="13" y="16"/>
                      <a:pt x="10" y="22"/>
                      <a:pt x="7" y="28"/>
                    </a:cubicBezTo>
                    <a:cubicBezTo>
                      <a:pt x="3" y="35"/>
                      <a:pt x="2" y="43"/>
                      <a:pt x="0" y="50"/>
                    </a:cubicBezTo>
                    <a:cubicBezTo>
                      <a:pt x="3" y="45"/>
                      <a:pt x="14" y="39"/>
                      <a:pt x="21" y="40"/>
                    </a:cubicBezTo>
                    <a:cubicBezTo>
                      <a:pt x="6" y="31"/>
                      <a:pt x="18" y="12"/>
                      <a:pt x="1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6" name="Freeform 287">
                <a:extLst>
                  <a:ext uri="{FF2B5EF4-FFF2-40B4-BE49-F238E27FC236}">
                    <a16:creationId xmlns:a16="http://schemas.microsoft.com/office/drawing/2014/main" id="{1869D7DA-9B32-454C-947F-09DD37B88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828"/>
                <a:ext cx="180" cy="306"/>
              </a:xfrm>
              <a:custGeom>
                <a:avLst/>
                <a:gdLst>
                  <a:gd name="T0" fmla="*/ 529 w 94"/>
                  <a:gd name="T1" fmla="*/ 40 h 160"/>
                  <a:gd name="T2" fmla="*/ 661 w 94"/>
                  <a:gd name="T3" fmla="*/ 224 h 160"/>
                  <a:gd name="T4" fmla="*/ 590 w 94"/>
                  <a:gd name="T5" fmla="*/ 440 h 160"/>
                  <a:gd name="T6" fmla="*/ 461 w 94"/>
                  <a:gd name="T7" fmla="*/ 845 h 160"/>
                  <a:gd name="T8" fmla="*/ 124 w 94"/>
                  <a:gd name="T9" fmla="*/ 1058 h 160"/>
                  <a:gd name="T10" fmla="*/ 92 w 94"/>
                  <a:gd name="T11" fmla="*/ 1119 h 160"/>
                  <a:gd name="T12" fmla="*/ 48 w 94"/>
                  <a:gd name="T13" fmla="*/ 698 h 160"/>
                  <a:gd name="T14" fmla="*/ 301 w 94"/>
                  <a:gd name="T15" fmla="*/ 413 h 160"/>
                  <a:gd name="T16" fmla="*/ 268 w 94"/>
                  <a:gd name="T17" fmla="*/ 99 h 160"/>
                  <a:gd name="T18" fmla="*/ 393 w 94"/>
                  <a:gd name="T19" fmla="*/ 0 h 1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160">
                    <a:moveTo>
                      <a:pt x="75" y="6"/>
                    </a:moveTo>
                    <a:cubicBezTo>
                      <a:pt x="85" y="11"/>
                      <a:pt x="93" y="24"/>
                      <a:pt x="94" y="32"/>
                    </a:cubicBezTo>
                    <a:cubicBezTo>
                      <a:pt x="94" y="40"/>
                      <a:pt x="89" y="53"/>
                      <a:pt x="84" y="63"/>
                    </a:cubicBezTo>
                    <a:cubicBezTo>
                      <a:pt x="80" y="72"/>
                      <a:pt x="73" y="99"/>
                      <a:pt x="66" y="121"/>
                    </a:cubicBezTo>
                    <a:cubicBezTo>
                      <a:pt x="51" y="126"/>
                      <a:pt x="29" y="139"/>
                      <a:pt x="18" y="151"/>
                    </a:cubicBezTo>
                    <a:cubicBezTo>
                      <a:pt x="15" y="154"/>
                      <a:pt x="15" y="158"/>
                      <a:pt x="13" y="160"/>
                    </a:cubicBezTo>
                    <a:cubicBezTo>
                      <a:pt x="0" y="148"/>
                      <a:pt x="2" y="113"/>
                      <a:pt x="7" y="100"/>
                    </a:cubicBezTo>
                    <a:cubicBezTo>
                      <a:pt x="24" y="96"/>
                      <a:pt x="37" y="73"/>
                      <a:pt x="43" y="59"/>
                    </a:cubicBezTo>
                    <a:cubicBezTo>
                      <a:pt x="49" y="44"/>
                      <a:pt x="43" y="23"/>
                      <a:pt x="38" y="14"/>
                    </a:cubicBezTo>
                    <a:cubicBezTo>
                      <a:pt x="42" y="5"/>
                      <a:pt x="51" y="4"/>
                      <a:pt x="5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7" name="Freeform 288">
                <a:extLst>
                  <a:ext uri="{FF2B5EF4-FFF2-40B4-BE49-F238E27FC236}">
                    <a16:creationId xmlns:a16="http://schemas.microsoft.com/office/drawing/2014/main" id="{8E3B7C35-89F7-430F-AD25-9B1EB29C8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960"/>
                <a:ext cx="140" cy="157"/>
              </a:xfrm>
              <a:custGeom>
                <a:avLst/>
                <a:gdLst>
                  <a:gd name="T0" fmla="*/ 44 w 73"/>
                  <a:gd name="T1" fmla="*/ 352 h 82"/>
                  <a:gd name="T2" fmla="*/ 84 w 73"/>
                  <a:gd name="T3" fmla="*/ 576 h 82"/>
                  <a:gd name="T4" fmla="*/ 232 w 73"/>
                  <a:gd name="T5" fmla="*/ 461 h 82"/>
                  <a:gd name="T6" fmla="*/ 382 w 73"/>
                  <a:gd name="T7" fmla="*/ 370 h 82"/>
                  <a:gd name="T8" fmla="*/ 453 w 73"/>
                  <a:gd name="T9" fmla="*/ 232 h 82"/>
                  <a:gd name="T10" fmla="*/ 508 w 73"/>
                  <a:gd name="T11" fmla="*/ 36 h 82"/>
                  <a:gd name="T12" fmla="*/ 514 w 73"/>
                  <a:gd name="T13" fmla="*/ 0 h 82"/>
                  <a:gd name="T14" fmla="*/ 376 w 73"/>
                  <a:gd name="T15" fmla="*/ 237 h 82"/>
                  <a:gd name="T16" fmla="*/ 199 w 73"/>
                  <a:gd name="T17" fmla="*/ 414 h 82"/>
                  <a:gd name="T18" fmla="*/ 77 w 73"/>
                  <a:gd name="T19" fmla="*/ 370 h 82"/>
                  <a:gd name="T20" fmla="*/ 155 w 73"/>
                  <a:gd name="T21" fmla="*/ 184 h 82"/>
                  <a:gd name="T22" fmla="*/ 36 w 73"/>
                  <a:gd name="T23" fmla="*/ 366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82">
                    <a:moveTo>
                      <a:pt x="6" y="50"/>
                    </a:moveTo>
                    <a:cubicBezTo>
                      <a:pt x="9" y="60"/>
                      <a:pt x="4" y="75"/>
                      <a:pt x="12" y="82"/>
                    </a:cubicBezTo>
                    <a:cubicBezTo>
                      <a:pt x="17" y="75"/>
                      <a:pt x="26" y="71"/>
                      <a:pt x="33" y="66"/>
                    </a:cubicBezTo>
                    <a:cubicBezTo>
                      <a:pt x="40" y="62"/>
                      <a:pt x="47" y="57"/>
                      <a:pt x="54" y="53"/>
                    </a:cubicBezTo>
                    <a:cubicBezTo>
                      <a:pt x="61" y="48"/>
                      <a:pt x="62" y="41"/>
                      <a:pt x="64" y="33"/>
                    </a:cubicBezTo>
                    <a:cubicBezTo>
                      <a:pt x="67" y="24"/>
                      <a:pt x="69" y="14"/>
                      <a:pt x="72" y="5"/>
                    </a:cubicBezTo>
                    <a:cubicBezTo>
                      <a:pt x="72" y="3"/>
                      <a:pt x="72" y="1"/>
                      <a:pt x="73" y="0"/>
                    </a:cubicBezTo>
                    <a:cubicBezTo>
                      <a:pt x="66" y="12"/>
                      <a:pt x="63" y="24"/>
                      <a:pt x="53" y="34"/>
                    </a:cubicBezTo>
                    <a:cubicBezTo>
                      <a:pt x="45" y="41"/>
                      <a:pt x="38" y="54"/>
                      <a:pt x="28" y="59"/>
                    </a:cubicBezTo>
                    <a:cubicBezTo>
                      <a:pt x="22" y="63"/>
                      <a:pt x="11" y="62"/>
                      <a:pt x="11" y="53"/>
                    </a:cubicBezTo>
                    <a:cubicBezTo>
                      <a:pt x="10" y="43"/>
                      <a:pt x="19" y="34"/>
                      <a:pt x="22" y="26"/>
                    </a:cubicBezTo>
                    <a:cubicBezTo>
                      <a:pt x="12" y="32"/>
                      <a:pt x="0" y="39"/>
                      <a:pt x="5" y="5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8" name="Freeform 289">
                <a:extLst>
                  <a:ext uri="{FF2B5EF4-FFF2-40B4-BE49-F238E27FC236}">
                    <a16:creationId xmlns:a16="http://schemas.microsoft.com/office/drawing/2014/main" id="{8E013301-06A6-464F-BED9-1635E5A4B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830"/>
                <a:ext cx="95" cy="142"/>
              </a:xfrm>
              <a:custGeom>
                <a:avLst/>
                <a:gdLst>
                  <a:gd name="T0" fmla="*/ 0 w 50"/>
                  <a:gd name="T1" fmla="*/ 92 h 74"/>
                  <a:gd name="T2" fmla="*/ 55 w 50"/>
                  <a:gd name="T3" fmla="*/ 253 h 74"/>
                  <a:gd name="T4" fmla="*/ 108 w 50"/>
                  <a:gd name="T5" fmla="*/ 92 h 74"/>
                  <a:gd name="T6" fmla="*/ 228 w 50"/>
                  <a:gd name="T7" fmla="*/ 177 h 74"/>
                  <a:gd name="T8" fmla="*/ 274 w 50"/>
                  <a:gd name="T9" fmla="*/ 345 h 74"/>
                  <a:gd name="T10" fmla="*/ 228 w 50"/>
                  <a:gd name="T11" fmla="*/ 522 h 74"/>
                  <a:gd name="T12" fmla="*/ 314 w 50"/>
                  <a:gd name="T13" fmla="*/ 305 h 74"/>
                  <a:gd name="T14" fmla="*/ 296 w 50"/>
                  <a:gd name="T15" fmla="*/ 132 h 74"/>
                  <a:gd name="T16" fmla="*/ 192 w 50"/>
                  <a:gd name="T17" fmla="*/ 29 h 74"/>
                  <a:gd name="T18" fmla="*/ 36 w 50"/>
                  <a:gd name="T19" fmla="*/ 48 h 74"/>
                  <a:gd name="T20" fmla="*/ 0 w 50"/>
                  <a:gd name="T21" fmla="*/ 69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74">
                    <a:moveTo>
                      <a:pt x="0" y="13"/>
                    </a:moveTo>
                    <a:cubicBezTo>
                      <a:pt x="4" y="18"/>
                      <a:pt x="11" y="30"/>
                      <a:pt x="8" y="36"/>
                    </a:cubicBezTo>
                    <a:cubicBezTo>
                      <a:pt x="10" y="29"/>
                      <a:pt x="10" y="19"/>
                      <a:pt x="16" y="13"/>
                    </a:cubicBezTo>
                    <a:cubicBezTo>
                      <a:pt x="24" y="4"/>
                      <a:pt x="30" y="19"/>
                      <a:pt x="33" y="25"/>
                    </a:cubicBezTo>
                    <a:cubicBezTo>
                      <a:pt x="37" y="31"/>
                      <a:pt x="41" y="41"/>
                      <a:pt x="40" y="49"/>
                    </a:cubicBezTo>
                    <a:cubicBezTo>
                      <a:pt x="39" y="57"/>
                      <a:pt x="33" y="66"/>
                      <a:pt x="33" y="74"/>
                    </a:cubicBezTo>
                    <a:cubicBezTo>
                      <a:pt x="38" y="65"/>
                      <a:pt x="43" y="53"/>
                      <a:pt x="46" y="43"/>
                    </a:cubicBezTo>
                    <a:cubicBezTo>
                      <a:pt x="50" y="34"/>
                      <a:pt x="49" y="27"/>
                      <a:pt x="43" y="19"/>
                    </a:cubicBezTo>
                    <a:cubicBezTo>
                      <a:pt x="39" y="13"/>
                      <a:pt x="35" y="6"/>
                      <a:pt x="28" y="4"/>
                    </a:cubicBezTo>
                    <a:cubicBezTo>
                      <a:pt x="18" y="0"/>
                      <a:pt x="13" y="0"/>
                      <a:pt x="5" y="7"/>
                    </a:cubicBezTo>
                    <a:cubicBezTo>
                      <a:pt x="3" y="8"/>
                      <a:pt x="2" y="9"/>
                      <a:pt x="0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29" name="Freeform 290">
                <a:extLst>
                  <a:ext uri="{FF2B5EF4-FFF2-40B4-BE49-F238E27FC236}">
                    <a16:creationId xmlns:a16="http://schemas.microsoft.com/office/drawing/2014/main" id="{7AC6E496-048A-435B-99C9-8654ADCCB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820"/>
                <a:ext cx="55" cy="100"/>
              </a:xfrm>
              <a:custGeom>
                <a:avLst/>
                <a:gdLst>
                  <a:gd name="T0" fmla="*/ 0 w 29"/>
                  <a:gd name="T1" fmla="*/ 129 h 52"/>
                  <a:gd name="T2" fmla="*/ 53 w 29"/>
                  <a:gd name="T3" fmla="*/ 369 h 52"/>
                  <a:gd name="T4" fmla="*/ 197 w 29"/>
                  <a:gd name="T5" fmla="*/ 77 h 52"/>
                  <a:gd name="T6" fmla="*/ 15 w 29"/>
                  <a:gd name="T7" fmla="*/ 10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2">
                    <a:moveTo>
                      <a:pt x="0" y="18"/>
                    </a:moveTo>
                    <a:cubicBezTo>
                      <a:pt x="5" y="26"/>
                      <a:pt x="6" y="43"/>
                      <a:pt x="8" y="52"/>
                    </a:cubicBezTo>
                    <a:cubicBezTo>
                      <a:pt x="8" y="48"/>
                      <a:pt x="19" y="5"/>
                      <a:pt x="29" y="11"/>
                    </a:cubicBezTo>
                    <a:cubicBezTo>
                      <a:pt x="26" y="0"/>
                      <a:pt x="6" y="9"/>
                      <a:pt x="2" y="1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0" name="Freeform 291">
                <a:extLst>
                  <a:ext uri="{FF2B5EF4-FFF2-40B4-BE49-F238E27FC236}">
                    <a16:creationId xmlns:a16="http://schemas.microsoft.com/office/drawing/2014/main" id="{894C5798-E0CE-44A2-A1E1-DE907EECB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1025"/>
                <a:ext cx="50" cy="102"/>
              </a:xfrm>
              <a:custGeom>
                <a:avLst/>
                <a:gdLst>
                  <a:gd name="T0" fmla="*/ 15 w 26"/>
                  <a:gd name="T1" fmla="*/ 0 h 53"/>
                  <a:gd name="T2" fmla="*/ 8 w 26"/>
                  <a:gd name="T3" fmla="*/ 229 h 53"/>
                  <a:gd name="T4" fmla="*/ 48 w 26"/>
                  <a:gd name="T5" fmla="*/ 377 h 53"/>
                  <a:gd name="T6" fmla="*/ 92 w 26"/>
                  <a:gd name="T7" fmla="*/ 300 h 53"/>
                  <a:gd name="T8" fmla="*/ 185 w 26"/>
                  <a:gd name="T9" fmla="*/ 237 h 53"/>
                  <a:gd name="T10" fmla="*/ 77 w 26"/>
                  <a:gd name="T11" fmla="*/ 248 h 53"/>
                  <a:gd name="T12" fmla="*/ 15 w 26"/>
                  <a:gd name="T13" fmla="*/ 29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53">
                    <a:moveTo>
                      <a:pt x="2" y="0"/>
                    </a:moveTo>
                    <a:cubicBezTo>
                      <a:pt x="0" y="8"/>
                      <a:pt x="0" y="24"/>
                      <a:pt x="1" y="32"/>
                    </a:cubicBezTo>
                    <a:cubicBezTo>
                      <a:pt x="2" y="37"/>
                      <a:pt x="2" y="49"/>
                      <a:pt x="7" y="53"/>
                    </a:cubicBezTo>
                    <a:cubicBezTo>
                      <a:pt x="9" y="50"/>
                      <a:pt x="10" y="45"/>
                      <a:pt x="13" y="42"/>
                    </a:cubicBezTo>
                    <a:cubicBezTo>
                      <a:pt x="16" y="39"/>
                      <a:pt x="22" y="34"/>
                      <a:pt x="26" y="33"/>
                    </a:cubicBezTo>
                    <a:cubicBezTo>
                      <a:pt x="23" y="35"/>
                      <a:pt x="14" y="38"/>
                      <a:pt x="11" y="35"/>
                    </a:cubicBezTo>
                    <a:cubicBezTo>
                      <a:pt x="6" y="31"/>
                      <a:pt x="2" y="10"/>
                      <a:pt x="2" y="4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1" name="Freeform 292">
                <a:extLst>
                  <a:ext uri="{FF2B5EF4-FFF2-40B4-BE49-F238E27FC236}">
                    <a16:creationId xmlns:a16="http://schemas.microsoft.com/office/drawing/2014/main" id="{076BAA3E-1DD2-4D8A-9741-FA9EF1692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924"/>
                <a:ext cx="84" cy="111"/>
              </a:xfrm>
              <a:custGeom>
                <a:avLst/>
                <a:gdLst>
                  <a:gd name="T0" fmla="*/ 269 w 44"/>
                  <a:gd name="T1" fmla="*/ 107 h 58"/>
                  <a:gd name="T2" fmla="*/ 229 w 44"/>
                  <a:gd name="T3" fmla="*/ 168 h 58"/>
                  <a:gd name="T4" fmla="*/ 160 w 44"/>
                  <a:gd name="T5" fmla="*/ 260 h 58"/>
                  <a:gd name="T6" fmla="*/ 48 w 44"/>
                  <a:gd name="T7" fmla="*/ 406 h 58"/>
                  <a:gd name="T8" fmla="*/ 92 w 44"/>
                  <a:gd name="T9" fmla="*/ 268 h 58"/>
                  <a:gd name="T10" fmla="*/ 189 w 44"/>
                  <a:gd name="T11" fmla="*/ 197 h 58"/>
                  <a:gd name="T12" fmla="*/ 284 w 44"/>
                  <a:gd name="T13" fmla="*/ 0 h 58"/>
                  <a:gd name="T14" fmla="*/ 300 w 44"/>
                  <a:gd name="T15" fmla="*/ 40 h 58"/>
                  <a:gd name="T16" fmla="*/ 265 w 44"/>
                  <a:gd name="T17" fmla="*/ 124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8">
                    <a:moveTo>
                      <a:pt x="39" y="15"/>
                    </a:moveTo>
                    <a:cubicBezTo>
                      <a:pt x="37" y="17"/>
                      <a:pt x="35" y="22"/>
                      <a:pt x="33" y="24"/>
                    </a:cubicBezTo>
                    <a:cubicBezTo>
                      <a:pt x="30" y="29"/>
                      <a:pt x="27" y="33"/>
                      <a:pt x="23" y="37"/>
                    </a:cubicBezTo>
                    <a:cubicBezTo>
                      <a:pt x="17" y="42"/>
                      <a:pt x="10" y="50"/>
                      <a:pt x="7" y="58"/>
                    </a:cubicBezTo>
                    <a:cubicBezTo>
                      <a:pt x="0" y="53"/>
                      <a:pt x="9" y="42"/>
                      <a:pt x="13" y="38"/>
                    </a:cubicBezTo>
                    <a:cubicBezTo>
                      <a:pt x="17" y="34"/>
                      <a:pt x="23" y="32"/>
                      <a:pt x="27" y="28"/>
                    </a:cubicBezTo>
                    <a:cubicBezTo>
                      <a:pt x="35" y="20"/>
                      <a:pt x="39" y="11"/>
                      <a:pt x="41" y="0"/>
                    </a:cubicBezTo>
                    <a:cubicBezTo>
                      <a:pt x="44" y="2"/>
                      <a:pt x="44" y="3"/>
                      <a:pt x="43" y="6"/>
                    </a:cubicBezTo>
                    <a:cubicBezTo>
                      <a:pt x="42" y="10"/>
                      <a:pt x="41" y="14"/>
                      <a:pt x="38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2" name="Freeform 293">
                <a:extLst>
                  <a:ext uri="{FF2B5EF4-FFF2-40B4-BE49-F238E27FC236}">
                    <a16:creationId xmlns:a16="http://schemas.microsoft.com/office/drawing/2014/main" id="{42E76A75-462F-43C5-A1C9-3DEECF85F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855"/>
                <a:ext cx="19" cy="65"/>
              </a:xfrm>
              <a:custGeom>
                <a:avLst/>
                <a:gdLst>
                  <a:gd name="T0" fmla="*/ 68 w 10"/>
                  <a:gd name="T1" fmla="*/ 0 h 34"/>
                  <a:gd name="T2" fmla="*/ 40 w 10"/>
                  <a:gd name="T3" fmla="*/ 132 h 34"/>
                  <a:gd name="T4" fmla="*/ 0 w 10"/>
                  <a:gd name="T5" fmla="*/ 23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4">
                    <a:moveTo>
                      <a:pt x="10" y="0"/>
                    </a:moveTo>
                    <a:cubicBezTo>
                      <a:pt x="10" y="7"/>
                      <a:pt x="8" y="13"/>
                      <a:pt x="6" y="19"/>
                    </a:cubicBezTo>
                    <a:cubicBezTo>
                      <a:pt x="5" y="23"/>
                      <a:pt x="4" y="32"/>
                      <a:pt x="0" y="3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3" name="Freeform 294">
                <a:extLst>
                  <a:ext uri="{FF2B5EF4-FFF2-40B4-BE49-F238E27FC236}">
                    <a16:creationId xmlns:a16="http://schemas.microsoft.com/office/drawing/2014/main" id="{7A402560-E813-4024-9B60-1B54F8E09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851"/>
                <a:ext cx="147" cy="144"/>
              </a:xfrm>
              <a:custGeom>
                <a:avLst/>
                <a:gdLst>
                  <a:gd name="T0" fmla="*/ 0 w 77"/>
                  <a:gd name="T1" fmla="*/ 397 h 75"/>
                  <a:gd name="T2" fmla="*/ 40 w 77"/>
                  <a:gd name="T3" fmla="*/ 253 h 75"/>
                  <a:gd name="T4" fmla="*/ 105 w 77"/>
                  <a:gd name="T5" fmla="*/ 140 h 75"/>
                  <a:gd name="T6" fmla="*/ 176 w 77"/>
                  <a:gd name="T7" fmla="*/ 36 h 75"/>
                  <a:gd name="T8" fmla="*/ 216 w 77"/>
                  <a:gd name="T9" fmla="*/ 0 h 75"/>
                  <a:gd name="T10" fmla="*/ 265 w 77"/>
                  <a:gd name="T11" fmla="*/ 29 h 75"/>
                  <a:gd name="T12" fmla="*/ 376 w 77"/>
                  <a:gd name="T13" fmla="*/ 77 h 75"/>
                  <a:gd name="T14" fmla="*/ 536 w 77"/>
                  <a:gd name="T15" fmla="*/ 148 h 75"/>
                  <a:gd name="T16" fmla="*/ 124 w 77"/>
                  <a:gd name="T17" fmla="*/ 232 h 75"/>
                  <a:gd name="T18" fmla="*/ 36 w 77"/>
                  <a:gd name="T19" fmla="*/ 376 h 75"/>
                  <a:gd name="T20" fmla="*/ 8 w 77"/>
                  <a:gd name="T21" fmla="*/ 53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5">
                    <a:moveTo>
                      <a:pt x="0" y="56"/>
                    </a:moveTo>
                    <a:cubicBezTo>
                      <a:pt x="3" y="50"/>
                      <a:pt x="3" y="43"/>
                      <a:pt x="6" y="36"/>
                    </a:cubicBezTo>
                    <a:cubicBezTo>
                      <a:pt x="9" y="31"/>
                      <a:pt x="12" y="25"/>
                      <a:pt x="15" y="20"/>
                    </a:cubicBezTo>
                    <a:cubicBezTo>
                      <a:pt x="19" y="15"/>
                      <a:pt x="22" y="10"/>
                      <a:pt x="25" y="5"/>
                    </a:cubicBezTo>
                    <a:cubicBezTo>
                      <a:pt x="27" y="2"/>
                      <a:pt x="28" y="0"/>
                      <a:pt x="31" y="0"/>
                    </a:cubicBezTo>
                    <a:cubicBezTo>
                      <a:pt x="33" y="1"/>
                      <a:pt x="36" y="3"/>
                      <a:pt x="38" y="4"/>
                    </a:cubicBezTo>
                    <a:cubicBezTo>
                      <a:pt x="43" y="6"/>
                      <a:pt x="48" y="9"/>
                      <a:pt x="54" y="11"/>
                    </a:cubicBezTo>
                    <a:cubicBezTo>
                      <a:pt x="61" y="15"/>
                      <a:pt x="70" y="16"/>
                      <a:pt x="77" y="21"/>
                    </a:cubicBezTo>
                    <a:cubicBezTo>
                      <a:pt x="56" y="23"/>
                      <a:pt x="33" y="14"/>
                      <a:pt x="18" y="33"/>
                    </a:cubicBezTo>
                    <a:cubicBezTo>
                      <a:pt x="14" y="40"/>
                      <a:pt x="9" y="46"/>
                      <a:pt x="5" y="53"/>
                    </a:cubicBezTo>
                    <a:cubicBezTo>
                      <a:pt x="2" y="60"/>
                      <a:pt x="1" y="69"/>
                      <a:pt x="1" y="7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4" name="Freeform 295">
                <a:extLst>
                  <a:ext uri="{FF2B5EF4-FFF2-40B4-BE49-F238E27FC236}">
                    <a16:creationId xmlns:a16="http://schemas.microsoft.com/office/drawing/2014/main" id="{FF7EAB6C-3DEA-40FA-9F6B-F0CF69C16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849"/>
                <a:ext cx="84" cy="48"/>
              </a:xfrm>
              <a:custGeom>
                <a:avLst/>
                <a:gdLst>
                  <a:gd name="T0" fmla="*/ 0 w 44"/>
                  <a:gd name="T1" fmla="*/ 169 h 25"/>
                  <a:gd name="T2" fmla="*/ 61 w 44"/>
                  <a:gd name="T3" fmla="*/ 69 h 25"/>
                  <a:gd name="T4" fmla="*/ 124 w 44"/>
                  <a:gd name="T5" fmla="*/ 0 h 25"/>
                  <a:gd name="T6" fmla="*/ 208 w 44"/>
                  <a:gd name="T7" fmla="*/ 44 h 25"/>
                  <a:gd name="T8" fmla="*/ 305 w 44"/>
                  <a:gd name="T9" fmla="*/ 100 h 25"/>
                  <a:gd name="T10" fmla="*/ 116 w 44"/>
                  <a:gd name="T11" fmla="*/ 84 h 25"/>
                  <a:gd name="T12" fmla="*/ 0 w 44"/>
                  <a:gd name="T13" fmla="*/ 17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5">
                    <a:moveTo>
                      <a:pt x="0" y="24"/>
                    </a:moveTo>
                    <a:cubicBezTo>
                      <a:pt x="3" y="19"/>
                      <a:pt x="6" y="15"/>
                      <a:pt x="9" y="10"/>
                    </a:cubicBezTo>
                    <a:cubicBezTo>
                      <a:pt x="12" y="7"/>
                      <a:pt x="14" y="2"/>
                      <a:pt x="18" y="0"/>
                    </a:cubicBezTo>
                    <a:cubicBezTo>
                      <a:pt x="21" y="3"/>
                      <a:pt x="26" y="4"/>
                      <a:pt x="30" y="6"/>
                    </a:cubicBezTo>
                    <a:cubicBezTo>
                      <a:pt x="34" y="9"/>
                      <a:pt x="39" y="11"/>
                      <a:pt x="44" y="14"/>
                    </a:cubicBezTo>
                    <a:cubicBezTo>
                      <a:pt x="35" y="11"/>
                      <a:pt x="26" y="9"/>
                      <a:pt x="17" y="12"/>
                    </a:cubicBezTo>
                    <a:cubicBezTo>
                      <a:pt x="12" y="13"/>
                      <a:pt x="2" y="19"/>
                      <a:pt x="0" y="2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5" name="Freeform 296">
                <a:extLst>
                  <a:ext uri="{FF2B5EF4-FFF2-40B4-BE49-F238E27FC236}">
                    <a16:creationId xmlns:a16="http://schemas.microsoft.com/office/drawing/2014/main" id="{3AE91E60-398F-488A-8737-1C4F8FEE4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834"/>
                <a:ext cx="67" cy="126"/>
              </a:xfrm>
              <a:custGeom>
                <a:avLst/>
                <a:gdLst>
                  <a:gd name="T0" fmla="*/ 0 w 35"/>
                  <a:gd name="T1" fmla="*/ 0 h 66"/>
                  <a:gd name="T2" fmla="*/ 113 w 35"/>
                  <a:gd name="T3" fmla="*/ 200 h 66"/>
                  <a:gd name="T4" fmla="*/ 113 w 35"/>
                  <a:gd name="T5" fmla="*/ 460 h 66"/>
                  <a:gd name="T6" fmla="*/ 140 w 35"/>
                  <a:gd name="T7" fmla="*/ 292 h 66"/>
                  <a:gd name="T8" fmla="*/ 216 w 35"/>
                  <a:gd name="T9" fmla="*/ 221 h 66"/>
                  <a:gd name="T10" fmla="*/ 237 w 35"/>
                  <a:gd name="T11" fmla="*/ 139 h 66"/>
                  <a:gd name="T12" fmla="*/ 84 w 35"/>
                  <a:gd name="T13" fmla="*/ 8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6">
                    <a:moveTo>
                      <a:pt x="0" y="0"/>
                    </a:moveTo>
                    <a:cubicBezTo>
                      <a:pt x="6" y="10"/>
                      <a:pt x="14" y="18"/>
                      <a:pt x="16" y="29"/>
                    </a:cubicBezTo>
                    <a:cubicBezTo>
                      <a:pt x="18" y="41"/>
                      <a:pt x="16" y="54"/>
                      <a:pt x="16" y="66"/>
                    </a:cubicBezTo>
                    <a:cubicBezTo>
                      <a:pt x="22" y="60"/>
                      <a:pt x="20" y="50"/>
                      <a:pt x="20" y="42"/>
                    </a:cubicBezTo>
                    <a:cubicBezTo>
                      <a:pt x="20" y="36"/>
                      <a:pt x="23" y="24"/>
                      <a:pt x="31" y="32"/>
                    </a:cubicBezTo>
                    <a:cubicBezTo>
                      <a:pt x="32" y="29"/>
                      <a:pt x="35" y="23"/>
                      <a:pt x="34" y="20"/>
                    </a:cubicBezTo>
                    <a:cubicBezTo>
                      <a:pt x="31" y="11"/>
                      <a:pt x="18" y="7"/>
                      <a:pt x="12" y="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6" name="Freeform 297">
                <a:extLst>
                  <a:ext uri="{FF2B5EF4-FFF2-40B4-BE49-F238E27FC236}">
                    <a16:creationId xmlns:a16="http://schemas.microsoft.com/office/drawing/2014/main" id="{76166616-A981-477F-B635-754F46FCC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815"/>
                <a:ext cx="161" cy="55"/>
              </a:xfrm>
              <a:custGeom>
                <a:avLst/>
                <a:gdLst>
                  <a:gd name="T0" fmla="*/ 0 w 84"/>
                  <a:gd name="T1" fmla="*/ 32 h 29"/>
                  <a:gd name="T2" fmla="*/ 217 w 84"/>
                  <a:gd name="T3" fmla="*/ 192 h 29"/>
                  <a:gd name="T4" fmla="*/ 381 w 84"/>
                  <a:gd name="T5" fmla="*/ 101 h 29"/>
                  <a:gd name="T6" fmla="*/ 521 w 84"/>
                  <a:gd name="T7" fmla="*/ 197 h 29"/>
                  <a:gd name="T8" fmla="*/ 592 w 84"/>
                  <a:gd name="T9" fmla="*/ 108 h 29"/>
                  <a:gd name="T10" fmla="*/ 452 w 84"/>
                  <a:gd name="T11" fmla="*/ 61 h 29"/>
                  <a:gd name="T12" fmla="*/ 309 w 84"/>
                  <a:gd name="T13" fmla="*/ 32 h 29"/>
                  <a:gd name="T14" fmla="*/ 0 w 84"/>
                  <a:gd name="T15" fmla="*/ 47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29">
                    <a:moveTo>
                      <a:pt x="0" y="5"/>
                    </a:moveTo>
                    <a:cubicBezTo>
                      <a:pt x="11" y="10"/>
                      <a:pt x="26" y="17"/>
                      <a:pt x="31" y="28"/>
                    </a:cubicBezTo>
                    <a:cubicBezTo>
                      <a:pt x="31" y="16"/>
                      <a:pt x="44" y="14"/>
                      <a:pt x="54" y="15"/>
                    </a:cubicBezTo>
                    <a:cubicBezTo>
                      <a:pt x="65" y="16"/>
                      <a:pt x="73" y="18"/>
                      <a:pt x="74" y="29"/>
                    </a:cubicBezTo>
                    <a:cubicBezTo>
                      <a:pt x="78" y="26"/>
                      <a:pt x="81" y="20"/>
                      <a:pt x="84" y="16"/>
                    </a:cubicBezTo>
                    <a:cubicBezTo>
                      <a:pt x="79" y="11"/>
                      <a:pt x="71" y="11"/>
                      <a:pt x="64" y="9"/>
                    </a:cubicBezTo>
                    <a:cubicBezTo>
                      <a:pt x="57" y="7"/>
                      <a:pt x="51" y="6"/>
                      <a:pt x="44" y="5"/>
                    </a:cubicBezTo>
                    <a:cubicBezTo>
                      <a:pt x="31" y="4"/>
                      <a:pt x="12" y="0"/>
                      <a:pt x="0" y="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7" name="Freeform 298">
                <a:extLst>
                  <a:ext uri="{FF2B5EF4-FFF2-40B4-BE49-F238E27FC236}">
                    <a16:creationId xmlns:a16="http://schemas.microsoft.com/office/drawing/2014/main" id="{2265D4FC-43FE-4A87-A3E6-ED9189B82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820"/>
                <a:ext cx="82" cy="23"/>
              </a:xfrm>
              <a:custGeom>
                <a:avLst/>
                <a:gdLst>
                  <a:gd name="T0" fmla="*/ 0 w 43"/>
                  <a:gd name="T1" fmla="*/ 29 h 12"/>
                  <a:gd name="T2" fmla="*/ 76 w 43"/>
                  <a:gd name="T3" fmla="*/ 48 h 12"/>
                  <a:gd name="T4" fmla="*/ 145 w 43"/>
                  <a:gd name="T5" fmla="*/ 84 h 12"/>
                  <a:gd name="T6" fmla="*/ 297 w 43"/>
                  <a:gd name="T7" fmla="*/ 15 h 12"/>
                  <a:gd name="T8" fmla="*/ 175 w 43"/>
                  <a:gd name="T9" fmla="*/ 8 h 12"/>
                  <a:gd name="T10" fmla="*/ 40 w 43"/>
                  <a:gd name="T11" fmla="*/ 29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12">
                    <a:moveTo>
                      <a:pt x="0" y="4"/>
                    </a:moveTo>
                    <a:cubicBezTo>
                      <a:pt x="4" y="5"/>
                      <a:pt x="8" y="5"/>
                      <a:pt x="11" y="7"/>
                    </a:cubicBezTo>
                    <a:cubicBezTo>
                      <a:pt x="15" y="8"/>
                      <a:pt x="18" y="10"/>
                      <a:pt x="21" y="12"/>
                    </a:cubicBezTo>
                    <a:cubicBezTo>
                      <a:pt x="20" y="3"/>
                      <a:pt x="37" y="3"/>
                      <a:pt x="43" y="2"/>
                    </a:cubicBezTo>
                    <a:cubicBezTo>
                      <a:pt x="39" y="0"/>
                      <a:pt x="30" y="1"/>
                      <a:pt x="25" y="1"/>
                    </a:cubicBezTo>
                    <a:cubicBezTo>
                      <a:pt x="19" y="2"/>
                      <a:pt x="12" y="1"/>
                      <a:pt x="6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8" name="Freeform 299">
                <a:extLst>
                  <a:ext uri="{FF2B5EF4-FFF2-40B4-BE49-F238E27FC236}">
                    <a16:creationId xmlns:a16="http://schemas.microsoft.com/office/drawing/2014/main" id="{AA840C9D-8BAA-4EC8-9660-A341600F6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581"/>
                <a:ext cx="285" cy="196"/>
              </a:xfrm>
              <a:custGeom>
                <a:avLst/>
                <a:gdLst>
                  <a:gd name="T0" fmla="*/ 1042 w 149"/>
                  <a:gd name="T1" fmla="*/ 0 h 102"/>
                  <a:gd name="T2" fmla="*/ 937 w 149"/>
                  <a:gd name="T3" fmla="*/ 92 h 102"/>
                  <a:gd name="T4" fmla="*/ 666 w 149"/>
                  <a:gd name="T5" fmla="*/ 724 h 102"/>
                  <a:gd name="T6" fmla="*/ 300 w 149"/>
                  <a:gd name="T7" fmla="*/ 632 h 102"/>
                  <a:gd name="T8" fmla="*/ 15 w 149"/>
                  <a:gd name="T9" fmla="*/ 361 h 102"/>
                  <a:gd name="T10" fmla="*/ 224 w 149"/>
                  <a:gd name="T11" fmla="*/ 200 h 102"/>
                  <a:gd name="T12" fmla="*/ 1042 w 149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146" y="3"/>
                      <a:pt x="139" y="7"/>
                      <a:pt x="134" y="13"/>
                    </a:cubicBezTo>
                    <a:cubicBezTo>
                      <a:pt x="119" y="28"/>
                      <a:pt x="101" y="53"/>
                      <a:pt x="95" y="102"/>
                    </a:cubicBezTo>
                    <a:cubicBezTo>
                      <a:pt x="95" y="102"/>
                      <a:pt x="54" y="92"/>
                      <a:pt x="43" y="89"/>
                    </a:cubicBezTo>
                    <a:cubicBezTo>
                      <a:pt x="32" y="85"/>
                      <a:pt x="0" y="63"/>
                      <a:pt x="2" y="51"/>
                    </a:cubicBezTo>
                    <a:cubicBezTo>
                      <a:pt x="4" y="39"/>
                      <a:pt x="21" y="32"/>
                      <a:pt x="32" y="28"/>
                    </a:cubicBezTo>
                    <a:cubicBezTo>
                      <a:pt x="43" y="23"/>
                      <a:pt x="115" y="1"/>
                      <a:pt x="149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39" name="Freeform 300">
                <a:extLst>
                  <a:ext uri="{FF2B5EF4-FFF2-40B4-BE49-F238E27FC236}">
                    <a16:creationId xmlns:a16="http://schemas.microsoft.com/office/drawing/2014/main" id="{A58111E3-3E63-4D47-B2A4-93B3E735D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583"/>
                <a:ext cx="113" cy="226"/>
              </a:xfrm>
              <a:custGeom>
                <a:avLst/>
                <a:gdLst>
                  <a:gd name="T0" fmla="*/ 140 w 59"/>
                  <a:gd name="T1" fmla="*/ 0 h 118"/>
                  <a:gd name="T2" fmla="*/ 69 w 59"/>
                  <a:gd name="T3" fmla="*/ 232 h 118"/>
                  <a:gd name="T4" fmla="*/ 63 w 59"/>
                  <a:gd name="T5" fmla="*/ 624 h 118"/>
                  <a:gd name="T6" fmla="*/ 0 w 59"/>
                  <a:gd name="T7" fmla="*/ 829 h 118"/>
                  <a:gd name="T8" fmla="*/ 360 w 59"/>
                  <a:gd name="T9" fmla="*/ 737 h 118"/>
                  <a:gd name="T10" fmla="*/ 414 w 59"/>
                  <a:gd name="T11" fmla="*/ 414 h 118"/>
                  <a:gd name="T12" fmla="*/ 245 w 59"/>
                  <a:gd name="T13" fmla="*/ 368 h 118"/>
                  <a:gd name="T14" fmla="*/ 289 w 59"/>
                  <a:gd name="T15" fmla="*/ 69 h 118"/>
                  <a:gd name="T16" fmla="*/ 140 w 59"/>
                  <a:gd name="T17" fmla="*/ 0 h 1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18">
                    <a:moveTo>
                      <a:pt x="20" y="0"/>
                    </a:moveTo>
                    <a:cubicBezTo>
                      <a:pt x="13" y="10"/>
                      <a:pt x="11" y="17"/>
                      <a:pt x="10" y="33"/>
                    </a:cubicBezTo>
                    <a:cubicBezTo>
                      <a:pt x="10" y="50"/>
                      <a:pt x="11" y="77"/>
                      <a:pt x="9" y="89"/>
                    </a:cubicBezTo>
                    <a:cubicBezTo>
                      <a:pt x="8" y="101"/>
                      <a:pt x="8" y="113"/>
                      <a:pt x="0" y="118"/>
                    </a:cubicBezTo>
                    <a:cubicBezTo>
                      <a:pt x="10" y="117"/>
                      <a:pt x="46" y="109"/>
                      <a:pt x="51" y="105"/>
                    </a:cubicBezTo>
                    <a:cubicBezTo>
                      <a:pt x="56" y="94"/>
                      <a:pt x="59" y="65"/>
                      <a:pt x="59" y="59"/>
                    </a:cubicBezTo>
                    <a:cubicBezTo>
                      <a:pt x="51" y="65"/>
                      <a:pt x="38" y="68"/>
                      <a:pt x="35" y="52"/>
                    </a:cubicBezTo>
                    <a:cubicBezTo>
                      <a:pt x="33" y="36"/>
                      <a:pt x="41" y="10"/>
                      <a:pt x="41" y="10"/>
                    </a:cubicBezTo>
                    <a:cubicBezTo>
                      <a:pt x="33" y="5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0" name="Freeform 301">
                <a:extLst>
                  <a:ext uri="{FF2B5EF4-FFF2-40B4-BE49-F238E27FC236}">
                    <a16:creationId xmlns:a16="http://schemas.microsoft.com/office/drawing/2014/main" id="{D96C842F-B21D-49B2-B188-11BBC22A4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639"/>
                <a:ext cx="159" cy="166"/>
              </a:xfrm>
              <a:custGeom>
                <a:avLst/>
                <a:gdLst>
                  <a:gd name="T0" fmla="*/ 0 w 83"/>
                  <a:gd name="T1" fmla="*/ 412 h 87"/>
                  <a:gd name="T2" fmla="*/ 301 w 83"/>
                  <a:gd name="T3" fmla="*/ 338 h 87"/>
                  <a:gd name="T4" fmla="*/ 324 w 83"/>
                  <a:gd name="T5" fmla="*/ 582 h 87"/>
                  <a:gd name="T6" fmla="*/ 536 w 83"/>
                  <a:gd name="T7" fmla="*/ 605 h 87"/>
                  <a:gd name="T8" fmla="*/ 569 w 83"/>
                  <a:gd name="T9" fmla="*/ 513 h 87"/>
                  <a:gd name="T10" fmla="*/ 584 w 83"/>
                  <a:gd name="T11" fmla="*/ 221 h 87"/>
                  <a:gd name="T12" fmla="*/ 577 w 83"/>
                  <a:gd name="T13" fmla="*/ 0 h 87"/>
                  <a:gd name="T14" fmla="*/ 374 w 83"/>
                  <a:gd name="T15" fmla="*/ 55 h 87"/>
                  <a:gd name="T16" fmla="*/ 197 w 83"/>
                  <a:gd name="T17" fmla="*/ 168 h 87"/>
                  <a:gd name="T18" fmla="*/ 56 w 83"/>
                  <a:gd name="T19" fmla="*/ 216 h 87"/>
                  <a:gd name="T20" fmla="*/ 0 w 83"/>
                  <a:gd name="T21" fmla="*/ 412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7">
                    <a:moveTo>
                      <a:pt x="0" y="59"/>
                    </a:moveTo>
                    <a:cubicBezTo>
                      <a:pt x="22" y="41"/>
                      <a:pt x="36" y="43"/>
                      <a:pt x="43" y="49"/>
                    </a:cubicBezTo>
                    <a:cubicBezTo>
                      <a:pt x="51" y="54"/>
                      <a:pt x="48" y="75"/>
                      <a:pt x="46" y="84"/>
                    </a:cubicBezTo>
                    <a:cubicBezTo>
                      <a:pt x="48" y="85"/>
                      <a:pt x="76" y="87"/>
                      <a:pt x="76" y="87"/>
                    </a:cubicBezTo>
                    <a:cubicBezTo>
                      <a:pt x="76" y="87"/>
                      <a:pt x="80" y="79"/>
                      <a:pt x="81" y="74"/>
                    </a:cubicBezTo>
                    <a:cubicBezTo>
                      <a:pt x="67" y="46"/>
                      <a:pt x="82" y="34"/>
                      <a:pt x="83" y="32"/>
                    </a:cubicBezTo>
                    <a:cubicBezTo>
                      <a:pt x="83" y="25"/>
                      <a:pt x="82" y="0"/>
                      <a:pt x="82" y="0"/>
                    </a:cubicBezTo>
                    <a:cubicBezTo>
                      <a:pt x="82" y="0"/>
                      <a:pt x="66" y="4"/>
                      <a:pt x="53" y="8"/>
                    </a:cubicBezTo>
                    <a:cubicBezTo>
                      <a:pt x="39" y="12"/>
                      <a:pt x="35" y="18"/>
                      <a:pt x="28" y="24"/>
                    </a:cubicBezTo>
                    <a:cubicBezTo>
                      <a:pt x="21" y="31"/>
                      <a:pt x="16" y="30"/>
                      <a:pt x="8" y="31"/>
                    </a:cubicBezTo>
                    <a:cubicBezTo>
                      <a:pt x="6" y="34"/>
                      <a:pt x="0" y="59"/>
                      <a:pt x="0" y="5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1" name="Freeform 302">
                <a:extLst>
                  <a:ext uri="{FF2B5EF4-FFF2-40B4-BE49-F238E27FC236}">
                    <a16:creationId xmlns:a16="http://schemas.microsoft.com/office/drawing/2014/main" id="{2F2668FD-2FE4-4954-A8F2-AA2D6BC90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604"/>
                <a:ext cx="42" cy="65"/>
              </a:xfrm>
              <a:custGeom>
                <a:avLst/>
                <a:gdLst>
                  <a:gd name="T0" fmla="*/ 48 w 22"/>
                  <a:gd name="T1" fmla="*/ 0 h 34"/>
                  <a:gd name="T2" fmla="*/ 15 w 22"/>
                  <a:gd name="T3" fmla="*/ 113 h 34"/>
                  <a:gd name="T4" fmla="*/ 0 w 22"/>
                  <a:gd name="T5" fmla="*/ 237 h 34"/>
                  <a:gd name="T6" fmla="*/ 76 w 22"/>
                  <a:gd name="T7" fmla="*/ 208 h 34"/>
                  <a:gd name="T8" fmla="*/ 153 w 22"/>
                  <a:gd name="T9" fmla="*/ 237 h 34"/>
                  <a:gd name="T10" fmla="*/ 116 w 22"/>
                  <a:gd name="T11" fmla="*/ 124 h 34"/>
                  <a:gd name="T12" fmla="*/ 55 w 22"/>
                  <a:gd name="T13" fmla="*/ 15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4">
                    <a:moveTo>
                      <a:pt x="7" y="0"/>
                    </a:moveTo>
                    <a:cubicBezTo>
                      <a:pt x="4" y="4"/>
                      <a:pt x="3" y="11"/>
                      <a:pt x="2" y="16"/>
                    </a:cubicBezTo>
                    <a:cubicBezTo>
                      <a:pt x="1" y="22"/>
                      <a:pt x="1" y="28"/>
                      <a:pt x="0" y="34"/>
                    </a:cubicBezTo>
                    <a:cubicBezTo>
                      <a:pt x="4" y="33"/>
                      <a:pt x="7" y="30"/>
                      <a:pt x="11" y="30"/>
                    </a:cubicBezTo>
                    <a:cubicBezTo>
                      <a:pt x="16" y="31"/>
                      <a:pt x="19" y="31"/>
                      <a:pt x="22" y="34"/>
                    </a:cubicBezTo>
                    <a:cubicBezTo>
                      <a:pt x="21" y="28"/>
                      <a:pt x="20" y="23"/>
                      <a:pt x="17" y="18"/>
                    </a:cubicBezTo>
                    <a:cubicBezTo>
                      <a:pt x="15" y="13"/>
                      <a:pt x="12" y="7"/>
                      <a:pt x="8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2" name="Freeform 303">
                <a:extLst>
                  <a:ext uri="{FF2B5EF4-FFF2-40B4-BE49-F238E27FC236}">
                    <a16:creationId xmlns:a16="http://schemas.microsoft.com/office/drawing/2014/main" id="{E3F45B3E-25F0-434A-AB03-05894F8D3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593"/>
                <a:ext cx="172" cy="103"/>
              </a:xfrm>
              <a:custGeom>
                <a:avLst/>
                <a:gdLst>
                  <a:gd name="T0" fmla="*/ 21 w 90"/>
                  <a:gd name="T1" fmla="*/ 193 h 54"/>
                  <a:gd name="T2" fmla="*/ 92 w 90"/>
                  <a:gd name="T3" fmla="*/ 368 h 54"/>
                  <a:gd name="T4" fmla="*/ 398 w 90"/>
                  <a:gd name="T5" fmla="*/ 216 h 54"/>
                  <a:gd name="T6" fmla="*/ 629 w 90"/>
                  <a:gd name="T7" fmla="*/ 0 h 54"/>
                  <a:gd name="T8" fmla="*/ 21 w 90"/>
                  <a:gd name="T9" fmla="*/ 19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4">
                    <a:moveTo>
                      <a:pt x="3" y="28"/>
                    </a:moveTo>
                    <a:cubicBezTo>
                      <a:pt x="0" y="36"/>
                      <a:pt x="3" y="54"/>
                      <a:pt x="13" y="53"/>
                    </a:cubicBezTo>
                    <a:cubicBezTo>
                      <a:pt x="23" y="53"/>
                      <a:pt x="45" y="35"/>
                      <a:pt x="57" y="31"/>
                    </a:cubicBezTo>
                    <a:cubicBezTo>
                      <a:pt x="68" y="26"/>
                      <a:pt x="75" y="6"/>
                      <a:pt x="90" y="0"/>
                    </a:cubicBezTo>
                    <a:cubicBezTo>
                      <a:pt x="72" y="4"/>
                      <a:pt x="11" y="21"/>
                      <a:pt x="3" y="2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3" name="Freeform 304">
                <a:extLst>
                  <a:ext uri="{FF2B5EF4-FFF2-40B4-BE49-F238E27FC236}">
                    <a16:creationId xmlns:a16="http://schemas.microsoft.com/office/drawing/2014/main" id="{D8161F3C-70D3-4951-B97E-8657C54B9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694"/>
                <a:ext cx="67" cy="71"/>
              </a:xfrm>
              <a:custGeom>
                <a:avLst/>
                <a:gdLst>
                  <a:gd name="T0" fmla="*/ 0 w 35"/>
                  <a:gd name="T1" fmla="*/ 200 h 37"/>
                  <a:gd name="T2" fmla="*/ 232 w 35"/>
                  <a:gd name="T3" fmla="*/ 140 h 37"/>
                  <a:gd name="T4" fmla="*/ 176 w 35"/>
                  <a:gd name="T5" fmla="*/ 253 h 37"/>
                  <a:gd name="T6" fmla="*/ 21 w 35"/>
                  <a:gd name="T7" fmla="*/ 213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0" y="28"/>
                    </a:moveTo>
                    <a:cubicBezTo>
                      <a:pt x="7" y="24"/>
                      <a:pt x="34" y="0"/>
                      <a:pt x="33" y="20"/>
                    </a:cubicBezTo>
                    <a:cubicBezTo>
                      <a:pt x="33" y="28"/>
                      <a:pt x="35" y="37"/>
                      <a:pt x="25" y="36"/>
                    </a:cubicBezTo>
                    <a:cubicBezTo>
                      <a:pt x="20" y="35"/>
                      <a:pt x="7" y="34"/>
                      <a:pt x="3" y="3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4" name="Freeform 305">
                <a:extLst>
                  <a:ext uri="{FF2B5EF4-FFF2-40B4-BE49-F238E27FC236}">
                    <a16:creationId xmlns:a16="http://schemas.microsoft.com/office/drawing/2014/main" id="{8D30F9E1-DF37-48CC-9C93-315D2FC51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761"/>
                <a:ext cx="32" cy="31"/>
              </a:xfrm>
              <a:custGeom>
                <a:avLst/>
                <a:gdLst>
                  <a:gd name="T0" fmla="*/ 8 w 17"/>
                  <a:gd name="T1" fmla="*/ 116 h 16"/>
                  <a:gd name="T2" fmla="*/ 21 w 17"/>
                  <a:gd name="T3" fmla="*/ 31 h 16"/>
                  <a:gd name="T4" fmla="*/ 100 w 17"/>
                  <a:gd name="T5" fmla="*/ 16 h 16"/>
                  <a:gd name="T6" fmla="*/ 85 w 17"/>
                  <a:gd name="T7" fmla="*/ 87 h 16"/>
                  <a:gd name="T8" fmla="*/ 8 w 17"/>
                  <a:gd name="T9" fmla="*/ 1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" y="16"/>
                    </a:moveTo>
                    <a:cubicBezTo>
                      <a:pt x="0" y="13"/>
                      <a:pt x="1" y="6"/>
                      <a:pt x="3" y="4"/>
                    </a:cubicBezTo>
                    <a:cubicBezTo>
                      <a:pt x="5" y="2"/>
                      <a:pt x="13" y="0"/>
                      <a:pt x="15" y="2"/>
                    </a:cubicBezTo>
                    <a:cubicBezTo>
                      <a:pt x="17" y="4"/>
                      <a:pt x="15" y="11"/>
                      <a:pt x="13" y="12"/>
                    </a:cubicBezTo>
                    <a:cubicBezTo>
                      <a:pt x="11" y="14"/>
                      <a:pt x="4" y="16"/>
                      <a:pt x="1" y="1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5" name="Freeform 306">
                <a:extLst>
                  <a:ext uri="{FF2B5EF4-FFF2-40B4-BE49-F238E27FC236}">
                    <a16:creationId xmlns:a16="http://schemas.microsoft.com/office/drawing/2014/main" id="{45084835-216E-42EC-A544-7DCD92F7E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1285"/>
                <a:ext cx="602" cy="509"/>
              </a:xfrm>
              <a:custGeom>
                <a:avLst/>
                <a:gdLst>
                  <a:gd name="T0" fmla="*/ 29 w 315"/>
                  <a:gd name="T1" fmla="*/ 476 h 266"/>
                  <a:gd name="T2" fmla="*/ 636 w 315"/>
                  <a:gd name="T3" fmla="*/ 582 h 266"/>
                  <a:gd name="T4" fmla="*/ 734 w 315"/>
                  <a:gd name="T5" fmla="*/ 783 h 266"/>
                  <a:gd name="T6" fmla="*/ 698 w 315"/>
                  <a:gd name="T7" fmla="*/ 1387 h 266"/>
                  <a:gd name="T8" fmla="*/ 566 w 315"/>
                  <a:gd name="T9" fmla="*/ 1472 h 266"/>
                  <a:gd name="T10" fmla="*/ 552 w 315"/>
                  <a:gd name="T11" fmla="*/ 1619 h 266"/>
                  <a:gd name="T12" fmla="*/ 1095 w 315"/>
                  <a:gd name="T13" fmla="*/ 1864 h 266"/>
                  <a:gd name="T14" fmla="*/ 1256 w 315"/>
                  <a:gd name="T15" fmla="*/ 1835 h 266"/>
                  <a:gd name="T16" fmla="*/ 1166 w 315"/>
                  <a:gd name="T17" fmla="*/ 1234 h 266"/>
                  <a:gd name="T18" fmla="*/ 1256 w 315"/>
                  <a:gd name="T19" fmla="*/ 1135 h 266"/>
                  <a:gd name="T20" fmla="*/ 1655 w 315"/>
                  <a:gd name="T21" fmla="*/ 1206 h 266"/>
                  <a:gd name="T22" fmla="*/ 1863 w 315"/>
                  <a:gd name="T23" fmla="*/ 1680 h 266"/>
                  <a:gd name="T24" fmla="*/ 2016 w 315"/>
                  <a:gd name="T25" fmla="*/ 1611 h 266"/>
                  <a:gd name="T26" fmla="*/ 1976 w 315"/>
                  <a:gd name="T27" fmla="*/ 938 h 266"/>
                  <a:gd name="T28" fmla="*/ 2198 w 315"/>
                  <a:gd name="T29" fmla="*/ 918 h 266"/>
                  <a:gd name="T30" fmla="*/ 2093 w 315"/>
                  <a:gd name="T31" fmla="*/ 553 h 266"/>
                  <a:gd name="T32" fmla="*/ 1709 w 315"/>
                  <a:gd name="T33" fmla="*/ 513 h 266"/>
                  <a:gd name="T34" fmla="*/ 1303 w 315"/>
                  <a:gd name="T35" fmla="*/ 689 h 266"/>
                  <a:gd name="T36" fmla="*/ 1219 w 315"/>
                  <a:gd name="T37" fmla="*/ 666 h 266"/>
                  <a:gd name="T38" fmla="*/ 1110 w 315"/>
                  <a:gd name="T39" fmla="*/ 444 h 266"/>
                  <a:gd name="T40" fmla="*/ 998 w 315"/>
                  <a:gd name="T41" fmla="*/ 55 h 266"/>
                  <a:gd name="T42" fmla="*/ 789 w 315"/>
                  <a:gd name="T43" fmla="*/ 113 h 266"/>
                  <a:gd name="T44" fmla="*/ 789 w 315"/>
                  <a:gd name="T45" fmla="*/ 293 h 266"/>
                  <a:gd name="T46" fmla="*/ 361 w 315"/>
                  <a:gd name="T47" fmla="*/ 29 h 266"/>
                  <a:gd name="T48" fmla="*/ 76 w 315"/>
                  <a:gd name="T49" fmla="*/ 40 h 266"/>
                  <a:gd name="T50" fmla="*/ 29 w 315"/>
                  <a:gd name="T51" fmla="*/ 476 h 2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15" h="266">
                    <a:moveTo>
                      <a:pt x="4" y="68"/>
                    </a:moveTo>
                    <a:cubicBezTo>
                      <a:pt x="29" y="60"/>
                      <a:pt x="81" y="66"/>
                      <a:pt x="91" y="83"/>
                    </a:cubicBezTo>
                    <a:cubicBezTo>
                      <a:pt x="95" y="88"/>
                      <a:pt x="101" y="98"/>
                      <a:pt x="105" y="112"/>
                    </a:cubicBezTo>
                    <a:cubicBezTo>
                      <a:pt x="113" y="139"/>
                      <a:pt x="115" y="180"/>
                      <a:pt x="100" y="198"/>
                    </a:cubicBezTo>
                    <a:cubicBezTo>
                      <a:pt x="96" y="203"/>
                      <a:pt x="88" y="207"/>
                      <a:pt x="81" y="210"/>
                    </a:cubicBezTo>
                    <a:cubicBezTo>
                      <a:pt x="81" y="210"/>
                      <a:pt x="69" y="231"/>
                      <a:pt x="79" y="231"/>
                    </a:cubicBezTo>
                    <a:cubicBezTo>
                      <a:pt x="97" y="227"/>
                      <a:pt x="149" y="232"/>
                      <a:pt x="157" y="266"/>
                    </a:cubicBezTo>
                    <a:cubicBezTo>
                      <a:pt x="169" y="266"/>
                      <a:pt x="180" y="262"/>
                      <a:pt x="180" y="262"/>
                    </a:cubicBezTo>
                    <a:cubicBezTo>
                      <a:pt x="173" y="245"/>
                      <a:pt x="151" y="196"/>
                      <a:pt x="167" y="176"/>
                    </a:cubicBezTo>
                    <a:cubicBezTo>
                      <a:pt x="170" y="171"/>
                      <a:pt x="174" y="166"/>
                      <a:pt x="180" y="162"/>
                    </a:cubicBezTo>
                    <a:cubicBezTo>
                      <a:pt x="198" y="151"/>
                      <a:pt x="224" y="149"/>
                      <a:pt x="237" y="172"/>
                    </a:cubicBezTo>
                    <a:cubicBezTo>
                      <a:pt x="255" y="203"/>
                      <a:pt x="267" y="240"/>
                      <a:pt x="267" y="240"/>
                    </a:cubicBezTo>
                    <a:cubicBezTo>
                      <a:pt x="267" y="240"/>
                      <a:pt x="287" y="234"/>
                      <a:pt x="289" y="230"/>
                    </a:cubicBezTo>
                    <a:cubicBezTo>
                      <a:pt x="284" y="206"/>
                      <a:pt x="270" y="144"/>
                      <a:pt x="283" y="134"/>
                    </a:cubicBezTo>
                    <a:cubicBezTo>
                      <a:pt x="297" y="123"/>
                      <a:pt x="315" y="131"/>
                      <a:pt x="315" y="131"/>
                    </a:cubicBezTo>
                    <a:cubicBezTo>
                      <a:pt x="315" y="131"/>
                      <a:pt x="303" y="83"/>
                      <a:pt x="300" y="79"/>
                    </a:cubicBezTo>
                    <a:cubicBezTo>
                      <a:pt x="297" y="75"/>
                      <a:pt x="262" y="65"/>
                      <a:pt x="245" y="73"/>
                    </a:cubicBezTo>
                    <a:cubicBezTo>
                      <a:pt x="229" y="81"/>
                      <a:pt x="200" y="99"/>
                      <a:pt x="187" y="98"/>
                    </a:cubicBezTo>
                    <a:cubicBezTo>
                      <a:pt x="183" y="97"/>
                      <a:pt x="179" y="98"/>
                      <a:pt x="175" y="95"/>
                    </a:cubicBezTo>
                    <a:cubicBezTo>
                      <a:pt x="167" y="89"/>
                      <a:pt x="162" y="77"/>
                      <a:pt x="159" y="63"/>
                    </a:cubicBezTo>
                    <a:cubicBezTo>
                      <a:pt x="156" y="43"/>
                      <a:pt x="149" y="22"/>
                      <a:pt x="143" y="8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5" y="22"/>
                      <a:pt x="113" y="42"/>
                      <a:pt x="113" y="42"/>
                    </a:cubicBezTo>
                    <a:cubicBezTo>
                      <a:pt x="104" y="30"/>
                      <a:pt x="81" y="8"/>
                      <a:pt x="52" y="4"/>
                    </a:cubicBezTo>
                    <a:cubicBezTo>
                      <a:pt x="23" y="0"/>
                      <a:pt x="15" y="4"/>
                      <a:pt x="11" y="6"/>
                    </a:cubicBezTo>
                    <a:cubicBezTo>
                      <a:pt x="3" y="16"/>
                      <a:pt x="0" y="44"/>
                      <a:pt x="4" y="6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6" name="Freeform 307">
                <a:extLst>
                  <a:ext uri="{FF2B5EF4-FFF2-40B4-BE49-F238E27FC236}">
                    <a16:creationId xmlns:a16="http://schemas.microsoft.com/office/drawing/2014/main" id="{65CFCCF1-A6B6-4B8D-AE1F-45DF14F51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484"/>
                <a:ext cx="71" cy="96"/>
              </a:xfrm>
              <a:custGeom>
                <a:avLst/>
                <a:gdLst>
                  <a:gd name="T0" fmla="*/ 48 w 37"/>
                  <a:gd name="T1" fmla="*/ 36 h 50"/>
                  <a:gd name="T2" fmla="*/ 36 w 37"/>
                  <a:gd name="T3" fmla="*/ 248 h 50"/>
                  <a:gd name="T4" fmla="*/ 184 w 37"/>
                  <a:gd name="T5" fmla="*/ 192 h 50"/>
                  <a:gd name="T6" fmla="*/ 48 w 37"/>
                  <a:gd name="T7" fmla="*/ 3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0">
                    <a:moveTo>
                      <a:pt x="7" y="5"/>
                    </a:moveTo>
                    <a:cubicBezTo>
                      <a:pt x="0" y="8"/>
                      <a:pt x="7" y="21"/>
                      <a:pt x="5" y="35"/>
                    </a:cubicBezTo>
                    <a:cubicBezTo>
                      <a:pt x="4" y="50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7" name="Freeform 308">
                <a:extLst>
                  <a:ext uri="{FF2B5EF4-FFF2-40B4-BE49-F238E27FC236}">
                    <a16:creationId xmlns:a16="http://schemas.microsoft.com/office/drawing/2014/main" id="{2B0C99FE-4AFB-4556-A028-FA8AA75D3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1413"/>
                <a:ext cx="178" cy="282"/>
              </a:xfrm>
              <a:custGeom>
                <a:avLst/>
                <a:gdLst>
                  <a:gd name="T0" fmla="*/ 268 w 93"/>
                  <a:gd name="T1" fmla="*/ 0 h 147"/>
                  <a:gd name="T2" fmla="*/ 0 w 93"/>
                  <a:gd name="T3" fmla="*/ 460 h 147"/>
                  <a:gd name="T4" fmla="*/ 107 w 93"/>
                  <a:gd name="T5" fmla="*/ 754 h 147"/>
                  <a:gd name="T6" fmla="*/ 276 w 93"/>
                  <a:gd name="T7" fmla="*/ 785 h 147"/>
                  <a:gd name="T8" fmla="*/ 329 w 93"/>
                  <a:gd name="T9" fmla="*/ 1038 h 147"/>
                  <a:gd name="T10" fmla="*/ 616 w 93"/>
                  <a:gd name="T11" fmla="*/ 890 h 147"/>
                  <a:gd name="T12" fmla="*/ 645 w 93"/>
                  <a:gd name="T13" fmla="*/ 762 h 147"/>
                  <a:gd name="T14" fmla="*/ 568 w 93"/>
                  <a:gd name="T15" fmla="*/ 721 h 147"/>
                  <a:gd name="T16" fmla="*/ 484 w 93"/>
                  <a:gd name="T17" fmla="*/ 453 h 147"/>
                  <a:gd name="T18" fmla="*/ 545 w 93"/>
                  <a:gd name="T19" fmla="*/ 155 h 147"/>
                  <a:gd name="T20" fmla="*/ 400 w 93"/>
                  <a:gd name="T21" fmla="*/ 44 h 147"/>
                  <a:gd name="T22" fmla="*/ 268 w 93"/>
                  <a:gd name="T23" fmla="*/ 0 h 1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147">
                    <a:moveTo>
                      <a:pt x="38" y="0"/>
                    </a:moveTo>
                    <a:cubicBezTo>
                      <a:pt x="34" y="14"/>
                      <a:pt x="23" y="55"/>
                      <a:pt x="0" y="65"/>
                    </a:cubicBezTo>
                    <a:cubicBezTo>
                      <a:pt x="2" y="74"/>
                      <a:pt x="11" y="99"/>
                      <a:pt x="15" y="107"/>
                    </a:cubicBezTo>
                    <a:cubicBezTo>
                      <a:pt x="20" y="102"/>
                      <a:pt x="32" y="99"/>
                      <a:pt x="39" y="111"/>
                    </a:cubicBezTo>
                    <a:cubicBezTo>
                      <a:pt x="46" y="123"/>
                      <a:pt x="49" y="134"/>
                      <a:pt x="47" y="147"/>
                    </a:cubicBezTo>
                    <a:cubicBezTo>
                      <a:pt x="63" y="145"/>
                      <a:pt x="83" y="137"/>
                      <a:pt x="88" y="126"/>
                    </a:cubicBezTo>
                    <a:cubicBezTo>
                      <a:pt x="93" y="114"/>
                      <a:pt x="92" y="108"/>
                      <a:pt x="92" y="108"/>
                    </a:cubicBezTo>
                    <a:cubicBezTo>
                      <a:pt x="92" y="108"/>
                      <a:pt x="87" y="105"/>
                      <a:pt x="81" y="102"/>
                    </a:cubicBezTo>
                    <a:cubicBezTo>
                      <a:pt x="76" y="100"/>
                      <a:pt x="70" y="84"/>
                      <a:pt x="69" y="64"/>
                    </a:cubicBezTo>
                    <a:cubicBezTo>
                      <a:pt x="67" y="43"/>
                      <a:pt x="64" y="29"/>
                      <a:pt x="78" y="22"/>
                    </a:cubicBezTo>
                    <a:cubicBezTo>
                      <a:pt x="72" y="13"/>
                      <a:pt x="66" y="8"/>
                      <a:pt x="57" y="6"/>
                    </a:cubicBezTo>
                    <a:cubicBezTo>
                      <a:pt x="47" y="3"/>
                      <a:pt x="38" y="0"/>
                      <a:pt x="3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8" name="Freeform 309">
                <a:extLst>
                  <a:ext uri="{FF2B5EF4-FFF2-40B4-BE49-F238E27FC236}">
                    <a16:creationId xmlns:a16="http://schemas.microsoft.com/office/drawing/2014/main" id="{0EEB1D22-01AF-4F4F-8751-178BBC005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1272"/>
                <a:ext cx="316" cy="197"/>
              </a:xfrm>
              <a:custGeom>
                <a:avLst/>
                <a:gdLst>
                  <a:gd name="T0" fmla="*/ 153 w 165"/>
                  <a:gd name="T1" fmla="*/ 446 h 103"/>
                  <a:gd name="T2" fmla="*/ 385 w 165"/>
                  <a:gd name="T3" fmla="*/ 721 h 103"/>
                  <a:gd name="T4" fmla="*/ 590 w 165"/>
                  <a:gd name="T5" fmla="*/ 645 h 103"/>
                  <a:gd name="T6" fmla="*/ 766 w 165"/>
                  <a:gd name="T7" fmla="*/ 560 h 103"/>
                  <a:gd name="T8" fmla="*/ 1053 w 165"/>
                  <a:gd name="T9" fmla="*/ 566 h 103"/>
                  <a:gd name="T10" fmla="*/ 1151 w 165"/>
                  <a:gd name="T11" fmla="*/ 601 h 103"/>
                  <a:gd name="T12" fmla="*/ 891 w 165"/>
                  <a:gd name="T13" fmla="*/ 208 h 103"/>
                  <a:gd name="T14" fmla="*/ 753 w 165"/>
                  <a:gd name="T15" fmla="*/ 285 h 103"/>
                  <a:gd name="T16" fmla="*/ 498 w 165"/>
                  <a:gd name="T17" fmla="*/ 268 h 103"/>
                  <a:gd name="T18" fmla="*/ 337 w 165"/>
                  <a:gd name="T19" fmla="*/ 40 h 103"/>
                  <a:gd name="T20" fmla="*/ 0 w 165"/>
                  <a:gd name="T21" fmla="*/ 0 h 103"/>
                  <a:gd name="T22" fmla="*/ 100 w 165"/>
                  <a:gd name="T23" fmla="*/ 252 h 103"/>
                  <a:gd name="T24" fmla="*/ 153 w 165"/>
                  <a:gd name="T25" fmla="*/ 446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5" h="103">
                    <a:moveTo>
                      <a:pt x="22" y="64"/>
                    </a:moveTo>
                    <a:cubicBezTo>
                      <a:pt x="35" y="63"/>
                      <a:pt x="53" y="75"/>
                      <a:pt x="55" y="103"/>
                    </a:cubicBezTo>
                    <a:cubicBezTo>
                      <a:pt x="63" y="102"/>
                      <a:pt x="74" y="98"/>
                      <a:pt x="84" y="92"/>
                    </a:cubicBezTo>
                    <a:cubicBezTo>
                      <a:pt x="94" y="86"/>
                      <a:pt x="99" y="83"/>
                      <a:pt x="109" y="80"/>
                    </a:cubicBezTo>
                    <a:cubicBezTo>
                      <a:pt x="119" y="77"/>
                      <a:pt x="135" y="75"/>
                      <a:pt x="150" y="81"/>
                    </a:cubicBezTo>
                    <a:cubicBezTo>
                      <a:pt x="165" y="87"/>
                      <a:pt x="164" y="86"/>
                      <a:pt x="164" y="86"/>
                    </a:cubicBezTo>
                    <a:cubicBezTo>
                      <a:pt x="164" y="86"/>
                      <a:pt x="149" y="48"/>
                      <a:pt x="127" y="30"/>
                    </a:cubicBezTo>
                    <a:cubicBezTo>
                      <a:pt x="125" y="39"/>
                      <a:pt x="124" y="37"/>
                      <a:pt x="107" y="41"/>
                    </a:cubicBezTo>
                    <a:cubicBezTo>
                      <a:pt x="89" y="45"/>
                      <a:pt x="84" y="48"/>
                      <a:pt x="71" y="38"/>
                    </a:cubicBezTo>
                    <a:cubicBezTo>
                      <a:pt x="57" y="29"/>
                      <a:pt x="48" y="6"/>
                      <a:pt x="48" y="6"/>
                    </a:cubicBezTo>
                    <a:cubicBezTo>
                      <a:pt x="37" y="3"/>
                      <a:pt x="7" y="0"/>
                      <a:pt x="0" y="0"/>
                    </a:cubicBezTo>
                    <a:cubicBezTo>
                      <a:pt x="7" y="14"/>
                      <a:pt x="11" y="23"/>
                      <a:pt x="14" y="36"/>
                    </a:cubicBezTo>
                    <a:cubicBezTo>
                      <a:pt x="17" y="48"/>
                      <a:pt x="22" y="64"/>
                      <a:pt x="22" y="6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49" name="Freeform 310">
                <a:extLst>
                  <a:ext uri="{FF2B5EF4-FFF2-40B4-BE49-F238E27FC236}">
                    <a16:creationId xmlns:a16="http://schemas.microsoft.com/office/drawing/2014/main" id="{43336D6D-4830-4FE5-918E-E1EF663DC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580"/>
                <a:ext cx="184" cy="203"/>
              </a:xfrm>
              <a:custGeom>
                <a:avLst/>
                <a:gdLst>
                  <a:gd name="T0" fmla="*/ 276 w 96"/>
                  <a:gd name="T1" fmla="*/ 0 h 106"/>
                  <a:gd name="T2" fmla="*/ 155 w 96"/>
                  <a:gd name="T3" fmla="*/ 21 h 106"/>
                  <a:gd name="T4" fmla="*/ 92 w 96"/>
                  <a:gd name="T5" fmla="*/ 408 h 106"/>
                  <a:gd name="T6" fmla="*/ 0 w 96"/>
                  <a:gd name="T7" fmla="*/ 590 h 106"/>
                  <a:gd name="T8" fmla="*/ 48 w 96"/>
                  <a:gd name="T9" fmla="*/ 745 h 106"/>
                  <a:gd name="T10" fmla="*/ 401 w 96"/>
                  <a:gd name="T11" fmla="*/ 645 h 106"/>
                  <a:gd name="T12" fmla="*/ 677 w 96"/>
                  <a:gd name="T13" fmla="*/ 605 h 106"/>
                  <a:gd name="T14" fmla="*/ 606 w 96"/>
                  <a:gd name="T15" fmla="*/ 400 h 106"/>
                  <a:gd name="T16" fmla="*/ 416 w 96"/>
                  <a:gd name="T17" fmla="*/ 329 h 106"/>
                  <a:gd name="T18" fmla="*/ 385 w 96"/>
                  <a:gd name="T19" fmla="*/ 308 h 106"/>
                  <a:gd name="T20" fmla="*/ 416 w 96"/>
                  <a:gd name="T21" fmla="*/ 77 h 106"/>
                  <a:gd name="T22" fmla="*/ 276 w 96"/>
                  <a:gd name="T23" fmla="*/ 0 h 1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106">
                    <a:moveTo>
                      <a:pt x="39" y="0"/>
                    </a:moveTo>
                    <a:cubicBezTo>
                      <a:pt x="33" y="0"/>
                      <a:pt x="26" y="2"/>
                      <a:pt x="22" y="3"/>
                    </a:cubicBezTo>
                    <a:cubicBezTo>
                      <a:pt x="26" y="14"/>
                      <a:pt x="23" y="42"/>
                      <a:pt x="13" y="58"/>
                    </a:cubicBezTo>
                    <a:cubicBezTo>
                      <a:pt x="4" y="75"/>
                      <a:pt x="0" y="84"/>
                      <a:pt x="0" y="84"/>
                    </a:cubicBezTo>
                    <a:cubicBezTo>
                      <a:pt x="7" y="106"/>
                      <a:pt x="7" y="106"/>
                      <a:pt x="7" y="106"/>
                    </a:cubicBezTo>
                    <a:cubicBezTo>
                      <a:pt x="7" y="106"/>
                      <a:pt x="42" y="95"/>
                      <a:pt x="57" y="92"/>
                    </a:cubicBezTo>
                    <a:cubicBezTo>
                      <a:pt x="72" y="88"/>
                      <a:pt x="96" y="86"/>
                      <a:pt x="96" y="86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64" y="56"/>
                      <a:pt x="59" y="47"/>
                    </a:cubicBezTo>
                    <a:cubicBezTo>
                      <a:pt x="58" y="45"/>
                      <a:pt x="56" y="45"/>
                      <a:pt x="55" y="44"/>
                    </a:cubicBezTo>
                    <a:cubicBezTo>
                      <a:pt x="52" y="33"/>
                      <a:pt x="56" y="15"/>
                      <a:pt x="59" y="11"/>
                    </a:cubicBezTo>
                    <a:cubicBezTo>
                      <a:pt x="58" y="7"/>
                      <a:pt x="49" y="2"/>
                      <a:pt x="39" y="0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0" name="Freeform 311">
                <a:extLst>
                  <a:ext uri="{FF2B5EF4-FFF2-40B4-BE49-F238E27FC236}">
                    <a16:creationId xmlns:a16="http://schemas.microsoft.com/office/drawing/2014/main" id="{E1A99BD0-4F0E-4C1B-8024-099998ACC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1679"/>
                <a:ext cx="67" cy="46"/>
              </a:xfrm>
              <a:custGeom>
                <a:avLst/>
                <a:gdLst>
                  <a:gd name="T0" fmla="*/ 0 w 35"/>
                  <a:gd name="T1" fmla="*/ 36 h 24"/>
                  <a:gd name="T2" fmla="*/ 245 w 35"/>
                  <a:gd name="T3" fmla="*/ 0 h 24"/>
                  <a:gd name="T4" fmla="*/ 48 w 35"/>
                  <a:gd name="T5" fmla="*/ 169 h 24"/>
                  <a:gd name="T6" fmla="*/ 0 w 35"/>
                  <a:gd name="T7" fmla="*/ 3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4">
                    <a:moveTo>
                      <a:pt x="0" y="5"/>
                    </a:moveTo>
                    <a:cubicBezTo>
                      <a:pt x="12" y="7"/>
                      <a:pt x="31" y="5"/>
                      <a:pt x="35" y="0"/>
                    </a:cubicBezTo>
                    <a:cubicBezTo>
                      <a:pt x="35" y="0"/>
                      <a:pt x="20" y="19"/>
                      <a:pt x="7" y="2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1" name="Freeform 312">
                <a:extLst>
                  <a:ext uri="{FF2B5EF4-FFF2-40B4-BE49-F238E27FC236}">
                    <a16:creationId xmlns:a16="http://schemas.microsoft.com/office/drawing/2014/main" id="{9E215C81-4E0D-46BF-BDBD-1CB2EAAEA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767"/>
                <a:ext cx="84" cy="37"/>
              </a:xfrm>
              <a:custGeom>
                <a:avLst/>
                <a:gdLst>
                  <a:gd name="T0" fmla="*/ 0 w 44"/>
                  <a:gd name="T1" fmla="*/ 140 h 19"/>
                  <a:gd name="T2" fmla="*/ 237 w 44"/>
                  <a:gd name="T3" fmla="*/ 0 h 19"/>
                  <a:gd name="T4" fmla="*/ 305 w 44"/>
                  <a:gd name="T5" fmla="*/ 10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14" y="12"/>
                      <a:pt x="32" y="1"/>
                      <a:pt x="34" y="0"/>
                    </a:cubicBezTo>
                    <a:cubicBezTo>
                      <a:pt x="40" y="2"/>
                      <a:pt x="44" y="14"/>
                      <a:pt x="44" y="1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2" name="Freeform 313">
                <a:extLst>
                  <a:ext uri="{FF2B5EF4-FFF2-40B4-BE49-F238E27FC236}">
                    <a16:creationId xmlns:a16="http://schemas.microsoft.com/office/drawing/2014/main" id="{3F44293A-260E-4A1F-A438-197FFFAF9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270"/>
                <a:ext cx="96" cy="96"/>
              </a:xfrm>
              <a:custGeom>
                <a:avLst/>
                <a:gdLst>
                  <a:gd name="T0" fmla="*/ 8 w 50"/>
                  <a:gd name="T1" fmla="*/ 115 h 50"/>
                  <a:gd name="T2" fmla="*/ 0 w 50"/>
                  <a:gd name="T3" fmla="*/ 8 h 50"/>
                  <a:gd name="T4" fmla="*/ 108 w 50"/>
                  <a:gd name="T5" fmla="*/ 8 h 50"/>
                  <a:gd name="T6" fmla="*/ 269 w 50"/>
                  <a:gd name="T7" fmla="*/ 0 h 50"/>
                  <a:gd name="T8" fmla="*/ 332 w 50"/>
                  <a:gd name="T9" fmla="*/ 140 h 50"/>
                  <a:gd name="T10" fmla="*/ 340 w 50"/>
                  <a:gd name="T11" fmla="*/ 353 h 50"/>
                  <a:gd name="T12" fmla="*/ 8 w 50"/>
                  <a:gd name="T13" fmla="*/ 11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50">
                    <a:moveTo>
                      <a:pt x="1" y="16"/>
                    </a:moveTo>
                    <a:cubicBezTo>
                      <a:pt x="0" y="6"/>
                      <a:pt x="0" y="1"/>
                      <a:pt x="0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50" y="46"/>
                      <a:pt x="48" y="50"/>
                    </a:cubicBezTo>
                    <a:cubicBezTo>
                      <a:pt x="40" y="42"/>
                      <a:pt x="20" y="16"/>
                      <a:pt x="1" y="16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3" name="Freeform 314">
                <a:extLst>
                  <a:ext uri="{FF2B5EF4-FFF2-40B4-BE49-F238E27FC236}">
                    <a16:creationId xmlns:a16="http://schemas.microsoft.com/office/drawing/2014/main" id="{5FF97B8F-B59B-4877-A602-20DF901FA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725"/>
                <a:ext cx="108" cy="107"/>
              </a:xfrm>
              <a:custGeom>
                <a:avLst/>
                <a:gdLst>
                  <a:gd name="T0" fmla="*/ 93 w 56"/>
                  <a:gd name="T1" fmla="*/ 55 h 56"/>
                  <a:gd name="T2" fmla="*/ 0 w 56"/>
                  <a:gd name="T3" fmla="*/ 245 h 56"/>
                  <a:gd name="T4" fmla="*/ 179 w 56"/>
                  <a:gd name="T5" fmla="*/ 361 h 56"/>
                  <a:gd name="T6" fmla="*/ 401 w 56"/>
                  <a:gd name="T7" fmla="*/ 8 h 56"/>
                  <a:gd name="T8" fmla="*/ 93 w 56"/>
                  <a:gd name="T9" fmla="*/ 5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13" y="8"/>
                    </a:moveTo>
                    <a:cubicBezTo>
                      <a:pt x="12" y="12"/>
                      <a:pt x="4" y="31"/>
                      <a:pt x="0" y="35"/>
                    </a:cubicBezTo>
                    <a:cubicBezTo>
                      <a:pt x="0" y="52"/>
                      <a:pt x="16" y="56"/>
                      <a:pt x="25" y="52"/>
                    </a:cubicBezTo>
                    <a:cubicBezTo>
                      <a:pt x="20" y="45"/>
                      <a:pt x="44" y="5"/>
                      <a:pt x="56" y="1"/>
                    </a:cubicBezTo>
                    <a:cubicBezTo>
                      <a:pt x="46" y="0"/>
                      <a:pt x="23" y="0"/>
                      <a:pt x="13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4" name="Freeform 315">
                <a:extLst>
                  <a:ext uri="{FF2B5EF4-FFF2-40B4-BE49-F238E27FC236}">
                    <a16:creationId xmlns:a16="http://schemas.microsoft.com/office/drawing/2014/main" id="{F8E28BFF-925F-4E32-95A5-4DC81139B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1090"/>
                <a:ext cx="124" cy="389"/>
              </a:xfrm>
              <a:custGeom>
                <a:avLst/>
                <a:gdLst>
                  <a:gd name="T0" fmla="*/ 0 w 65"/>
                  <a:gd name="T1" fmla="*/ 548 h 203"/>
                  <a:gd name="T2" fmla="*/ 244 w 65"/>
                  <a:gd name="T3" fmla="*/ 713 h 203"/>
                  <a:gd name="T4" fmla="*/ 345 w 65"/>
                  <a:gd name="T5" fmla="*/ 985 h 203"/>
                  <a:gd name="T6" fmla="*/ 374 w 65"/>
                  <a:gd name="T7" fmla="*/ 1230 h 203"/>
                  <a:gd name="T8" fmla="*/ 452 w 65"/>
                  <a:gd name="T9" fmla="*/ 1428 h 203"/>
                  <a:gd name="T10" fmla="*/ 382 w 65"/>
                  <a:gd name="T11" fmla="*/ 809 h 203"/>
                  <a:gd name="T12" fmla="*/ 374 w 65"/>
                  <a:gd name="T13" fmla="*/ 368 h 203"/>
                  <a:gd name="T14" fmla="*/ 389 w 65"/>
                  <a:gd name="T15" fmla="*/ 161 h 203"/>
                  <a:gd name="T16" fmla="*/ 382 w 65"/>
                  <a:gd name="T17" fmla="*/ 0 h 203"/>
                  <a:gd name="T18" fmla="*/ 320 w 65"/>
                  <a:gd name="T19" fmla="*/ 245 h 203"/>
                  <a:gd name="T20" fmla="*/ 284 w 65"/>
                  <a:gd name="T21" fmla="*/ 469 h 203"/>
                  <a:gd name="T22" fmla="*/ 61 w 65"/>
                  <a:gd name="T23" fmla="*/ 537 h 2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203">
                    <a:moveTo>
                      <a:pt x="0" y="78"/>
                    </a:moveTo>
                    <a:cubicBezTo>
                      <a:pt x="15" y="84"/>
                      <a:pt x="25" y="88"/>
                      <a:pt x="35" y="101"/>
                    </a:cubicBezTo>
                    <a:cubicBezTo>
                      <a:pt x="44" y="113"/>
                      <a:pt x="50" y="124"/>
                      <a:pt x="50" y="140"/>
                    </a:cubicBezTo>
                    <a:cubicBezTo>
                      <a:pt x="49" y="154"/>
                      <a:pt x="49" y="162"/>
                      <a:pt x="54" y="175"/>
                    </a:cubicBezTo>
                    <a:cubicBezTo>
                      <a:pt x="59" y="184"/>
                      <a:pt x="62" y="194"/>
                      <a:pt x="65" y="203"/>
                    </a:cubicBezTo>
                    <a:cubicBezTo>
                      <a:pt x="58" y="175"/>
                      <a:pt x="56" y="144"/>
                      <a:pt x="55" y="115"/>
                    </a:cubicBezTo>
                    <a:cubicBezTo>
                      <a:pt x="54" y="94"/>
                      <a:pt x="51" y="73"/>
                      <a:pt x="54" y="52"/>
                    </a:cubicBezTo>
                    <a:cubicBezTo>
                      <a:pt x="54" y="42"/>
                      <a:pt x="55" y="32"/>
                      <a:pt x="56" y="23"/>
                    </a:cubicBezTo>
                    <a:cubicBezTo>
                      <a:pt x="57" y="17"/>
                      <a:pt x="60" y="5"/>
                      <a:pt x="55" y="0"/>
                    </a:cubicBezTo>
                    <a:cubicBezTo>
                      <a:pt x="50" y="10"/>
                      <a:pt x="49" y="24"/>
                      <a:pt x="46" y="35"/>
                    </a:cubicBezTo>
                    <a:cubicBezTo>
                      <a:pt x="43" y="46"/>
                      <a:pt x="43" y="56"/>
                      <a:pt x="41" y="67"/>
                    </a:cubicBezTo>
                    <a:cubicBezTo>
                      <a:pt x="38" y="87"/>
                      <a:pt x="21" y="73"/>
                      <a:pt x="9" y="7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5" name="Freeform 316">
                <a:extLst>
                  <a:ext uri="{FF2B5EF4-FFF2-40B4-BE49-F238E27FC236}">
                    <a16:creationId xmlns:a16="http://schemas.microsoft.com/office/drawing/2014/main" id="{B25EE71B-A361-4A39-9437-326DD1F36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1236"/>
                <a:ext cx="25" cy="55"/>
              </a:xfrm>
              <a:custGeom>
                <a:avLst/>
                <a:gdLst>
                  <a:gd name="T0" fmla="*/ 77 w 13"/>
                  <a:gd name="T1" fmla="*/ 0 h 29"/>
                  <a:gd name="T2" fmla="*/ 0 w 13"/>
                  <a:gd name="T3" fmla="*/ 76 h 29"/>
                  <a:gd name="T4" fmla="*/ 92 w 13"/>
                  <a:gd name="T5" fmla="*/ 197 h 29"/>
                  <a:gd name="T6" fmla="*/ 71 w 13"/>
                  <a:gd name="T7" fmla="*/ 2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9">
                    <a:moveTo>
                      <a:pt x="11" y="0"/>
                    </a:moveTo>
                    <a:cubicBezTo>
                      <a:pt x="9" y="6"/>
                      <a:pt x="8" y="13"/>
                      <a:pt x="0" y="11"/>
                    </a:cubicBezTo>
                    <a:cubicBezTo>
                      <a:pt x="5" y="17"/>
                      <a:pt x="11" y="21"/>
                      <a:pt x="13" y="29"/>
                    </a:cubicBezTo>
                    <a:cubicBezTo>
                      <a:pt x="10" y="22"/>
                      <a:pt x="10" y="11"/>
                      <a:pt x="1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6" name="Freeform 317">
                <a:extLst>
                  <a:ext uri="{FF2B5EF4-FFF2-40B4-BE49-F238E27FC236}">
                    <a16:creationId xmlns:a16="http://schemas.microsoft.com/office/drawing/2014/main" id="{244E24D5-03B0-4042-ABFE-D2A672048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413"/>
                <a:ext cx="214" cy="146"/>
              </a:xfrm>
              <a:custGeom>
                <a:avLst/>
                <a:gdLst>
                  <a:gd name="T0" fmla="*/ 237 w 112"/>
                  <a:gd name="T1" fmla="*/ 353 h 76"/>
                  <a:gd name="T2" fmla="*/ 529 w 112"/>
                  <a:gd name="T3" fmla="*/ 192 h 76"/>
                  <a:gd name="T4" fmla="*/ 781 w 112"/>
                  <a:gd name="T5" fmla="*/ 0 h 76"/>
                  <a:gd name="T6" fmla="*/ 697 w 112"/>
                  <a:gd name="T7" fmla="*/ 148 h 76"/>
                  <a:gd name="T8" fmla="*/ 453 w 112"/>
                  <a:gd name="T9" fmla="*/ 305 h 76"/>
                  <a:gd name="T10" fmla="*/ 216 w 112"/>
                  <a:gd name="T11" fmla="*/ 405 h 76"/>
                  <a:gd name="T12" fmla="*/ 0 w 112"/>
                  <a:gd name="T13" fmla="*/ 538 h 76"/>
                  <a:gd name="T14" fmla="*/ 69 w 112"/>
                  <a:gd name="T15" fmla="*/ 453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6">
                    <a:moveTo>
                      <a:pt x="34" y="50"/>
                    </a:moveTo>
                    <a:cubicBezTo>
                      <a:pt x="44" y="37"/>
                      <a:pt x="63" y="34"/>
                      <a:pt x="76" y="27"/>
                    </a:cubicBezTo>
                    <a:cubicBezTo>
                      <a:pt x="86" y="21"/>
                      <a:pt x="106" y="11"/>
                      <a:pt x="112" y="0"/>
                    </a:cubicBezTo>
                    <a:cubicBezTo>
                      <a:pt x="112" y="13"/>
                      <a:pt x="109" y="15"/>
                      <a:pt x="100" y="21"/>
                    </a:cubicBezTo>
                    <a:cubicBezTo>
                      <a:pt x="89" y="28"/>
                      <a:pt x="78" y="37"/>
                      <a:pt x="65" y="43"/>
                    </a:cubicBezTo>
                    <a:cubicBezTo>
                      <a:pt x="54" y="47"/>
                      <a:pt x="43" y="53"/>
                      <a:pt x="31" y="57"/>
                    </a:cubicBezTo>
                    <a:cubicBezTo>
                      <a:pt x="20" y="61"/>
                      <a:pt x="11" y="71"/>
                      <a:pt x="0" y="76"/>
                    </a:cubicBezTo>
                    <a:cubicBezTo>
                      <a:pt x="1" y="72"/>
                      <a:pt x="6" y="67"/>
                      <a:pt x="10" y="6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7" name="Freeform 318">
                <a:extLst>
                  <a:ext uri="{FF2B5EF4-FFF2-40B4-BE49-F238E27FC236}">
                    <a16:creationId xmlns:a16="http://schemas.microsoft.com/office/drawing/2014/main" id="{5A047842-1E53-438A-A690-7E6558598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878"/>
                <a:ext cx="306" cy="308"/>
              </a:xfrm>
              <a:custGeom>
                <a:avLst/>
                <a:gdLst>
                  <a:gd name="T0" fmla="*/ 1027 w 160"/>
                  <a:gd name="T1" fmla="*/ 926 h 161"/>
                  <a:gd name="T2" fmla="*/ 1111 w 160"/>
                  <a:gd name="T3" fmla="*/ 813 h 161"/>
                  <a:gd name="T4" fmla="*/ 1006 w 160"/>
                  <a:gd name="T5" fmla="*/ 742 h 161"/>
                  <a:gd name="T6" fmla="*/ 1006 w 160"/>
                  <a:gd name="T7" fmla="*/ 742 h 161"/>
                  <a:gd name="T8" fmla="*/ 966 w 160"/>
                  <a:gd name="T9" fmla="*/ 750 h 161"/>
                  <a:gd name="T10" fmla="*/ 706 w 160"/>
                  <a:gd name="T11" fmla="*/ 629 h 161"/>
                  <a:gd name="T12" fmla="*/ 476 w 160"/>
                  <a:gd name="T13" fmla="*/ 429 h 161"/>
                  <a:gd name="T14" fmla="*/ 413 w 160"/>
                  <a:gd name="T15" fmla="*/ 132 h 161"/>
                  <a:gd name="T16" fmla="*/ 0 w 160"/>
                  <a:gd name="T17" fmla="*/ 0 h 161"/>
                  <a:gd name="T18" fmla="*/ 0 w 160"/>
                  <a:gd name="T19" fmla="*/ 344 h 161"/>
                  <a:gd name="T20" fmla="*/ 124 w 160"/>
                  <a:gd name="T21" fmla="*/ 436 h 161"/>
                  <a:gd name="T22" fmla="*/ 208 w 160"/>
                  <a:gd name="T23" fmla="*/ 582 h 161"/>
                  <a:gd name="T24" fmla="*/ 92 w 160"/>
                  <a:gd name="T25" fmla="*/ 737 h 161"/>
                  <a:gd name="T26" fmla="*/ 0 w 160"/>
                  <a:gd name="T27" fmla="*/ 798 h 161"/>
                  <a:gd name="T28" fmla="*/ 0 w 160"/>
                  <a:gd name="T29" fmla="*/ 1127 h 161"/>
                  <a:gd name="T30" fmla="*/ 293 w 160"/>
                  <a:gd name="T31" fmla="*/ 1127 h 161"/>
                  <a:gd name="T32" fmla="*/ 377 w 160"/>
                  <a:gd name="T33" fmla="*/ 926 h 161"/>
                  <a:gd name="T34" fmla="*/ 606 w 160"/>
                  <a:gd name="T35" fmla="*/ 842 h 161"/>
                  <a:gd name="T36" fmla="*/ 834 w 160"/>
                  <a:gd name="T37" fmla="*/ 905 h 161"/>
                  <a:gd name="T38" fmla="*/ 998 w 160"/>
                  <a:gd name="T39" fmla="*/ 926 h 161"/>
                  <a:gd name="T40" fmla="*/ 1027 w 160"/>
                  <a:gd name="T41" fmla="*/ 926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0" h="161">
                    <a:moveTo>
                      <a:pt x="147" y="132"/>
                    </a:moveTo>
                    <a:cubicBezTo>
                      <a:pt x="146" y="126"/>
                      <a:pt x="160" y="121"/>
                      <a:pt x="159" y="116"/>
                    </a:cubicBezTo>
                    <a:cubicBezTo>
                      <a:pt x="159" y="113"/>
                      <a:pt x="144" y="109"/>
                      <a:pt x="144" y="106"/>
                    </a:cubicBezTo>
                    <a:cubicBezTo>
                      <a:pt x="144" y="106"/>
                      <a:pt x="144" y="106"/>
                      <a:pt x="144" y="106"/>
                    </a:cubicBezTo>
                    <a:cubicBezTo>
                      <a:pt x="142" y="106"/>
                      <a:pt x="140" y="106"/>
                      <a:pt x="138" y="107"/>
                    </a:cubicBezTo>
                    <a:cubicBezTo>
                      <a:pt x="126" y="108"/>
                      <a:pt x="111" y="97"/>
                      <a:pt x="101" y="90"/>
                    </a:cubicBezTo>
                    <a:cubicBezTo>
                      <a:pt x="92" y="83"/>
                      <a:pt x="76" y="73"/>
                      <a:pt x="68" y="61"/>
                    </a:cubicBezTo>
                    <a:cubicBezTo>
                      <a:pt x="61" y="50"/>
                      <a:pt x="60" y="31"/>
                      <a:pt x="59" y="19"/>
                    </a:cubicBezTo>
                    <a:cubicBezTo>
                      <a:pt x="38" y="12"/>
                      <a:pt x="17" y="6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3" y="43"/>
                      <a:pt x="15" y="56"/>
                      <a:pt x="18" y="62"/>
                    </a:cubicBezTo>
                    <a:cubicBezTo>
                      <a:pt x="23" y="69"/>
                      <a:pt x="30" y="74"/>
                      <a:pt x="30" y="83"/>
                    </a:cubicBezTo>
                    <a:cubicBezTo>
                      <a:pt x="30" y="92"/>
                      <a:pt x="20" y="100"/>
                      <a:pt x="13" y="105"/>
                    </a:cubicBezTo>
                    <a:cubicBezTo>
                      <a:pt x="9" y="108"/>
                      <a:pt x="4" y="112"/>
                      <a:pt x="0" y="114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4" y="144"/>
                      <a:pt x="50" y="142"/>
                      <a:pt x="54" y="132"/>
                    </a:cubicBezTo>
                    <a:cubicBezTo>
                      <a:pt x="59" y="121"/>
                      <a:pt x="76" y="120"/>
                      <a:pt x="87" y="120"/>
                    </a:cubicBezTo>
                    <a:cubicBezTo>
                      <a:pt x="97" y="121"/>
                      <a:pt x="111" y="129"/>
                      <a:pt x="119" y="129"/>
                    </a:cubicBezTo>
                    <a:cubicBezTo>
                      <a:pt x="126" y="128"/>
                      <a:pt x="136" y="131"/>
                      <a:pt x="143" y="132"/>
                    </a:cubicBezTo>
                    <a:cubicBezTo>
                      <a:pt x="145" y="132"/>
                      <a:pt x="146" y="132"/>
                      <a:pt x="147" y="13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8" name="Freeform 319">
                <a:extLst>
                  <a:ext uri="{FF2B5EF4-FFF2-40B4-BE49-F238E27FC236}">
                    <a16:creationId xmlns:a16="http://schemas.microsoft.com/office/drawing/2014/main" id="{C45298FB-4AD1-40EA-BD5B-90A82FC91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1964"/>
                <a:ext cx="212" cy="134"/>
              </a:xfrm>
              <a:custGeom>
                <a:avLst/>
                <a:gdLst>
                  <a:gd name="T0" fmla="*/ 0 w 111"/>
                  <a:gd name="T1" fmla="*/ 8 h 70"/>
                  <a:gd name="T2" fmla="*/ 55 w 111"/>
                  <a:gd name="T3" fmla="*/ 77 h 70"/>
                  <a:gd name="T4" fmla="*/ 113 w 111"/>
                  <a:gd name="T5" fmla="*/ 147 h 70"/>
                  <a:gd name="T6" fmla="*/ 244 w 111"/>
                  <a:gd name="T7" fmla="*/ 260 h 70"/>
                  <a:gd name="T8" fmla="*/ 521 w 111"/>
                  <a:gd name="T9" fmla="*/ 429 h 70"/>
                  <a:gd name="T10" fmla="*/ 689 w 111"/>
                  <a:gd name="T11" fmla="*/ 352 h 70"/>
                  <a:gd name="T12" fmla="*/ 642 w 111"/>
                  <a:gd name="T13" fmla="*/ 63 h 70"/>
                  <a:gd name="T14" fmla="*/ 689 w 111"/>
                  <a:gd name="T15" fmla="*/ 191 h 70"/>
                  <a:gd name="T16" fmla="*/ 733 w 111"/>
                  <a:gd name="T17" fmla="*/ 308 h 70"/>
                  <a:gd name="T18" fmla="*/ 745 w 111"/>
                  <a:gd name="T19" fmla="*/ 484 h 70"/>
                  <a:gd name="T20" fmla="*/ 413 w 111"/>
                  <a:gd name="T21" fmla="*/ 436 h 70"/>
                  <a:gd name="T22" fmla="*/ 265 w 111"/>
                  <a:gd name="T23" fmla="*/ 360 h 70"/>
                  <a:gd name="T24" fmla="*/ 92 w 111"/>
                  <a:gd name="T25" fmla="*/ 216 h 70"/>
                  <a:gd name="T26" fmla="*/ 40 w 111"/>
                  <a:gd name="T27" fmla="*/ 121 h 70"/>
                  <a:gd name="T28" fmla="*/ 0 w 111"/>
                  <a:gd name="T29" fmla="*/ 0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70">
                    <a:moveTo>
                      <a:pt x="0" y="1"/>
                    </a:moveTo>
                    <a:cubicBezTo>
                      <a:pt x="1" y="5"/>
                      <a:pt x="5" y="8"/>
                      <a:pt x="8" y="11"/>
                    </a:cubicBezTo>
                    <a:cubicBezTo>
                      <a:pt x="10" y="14"/>
                      <a:pt x="12" y="18"/>
                      <a:pt x="16" y="21"/>
                    </a:cubicBezTo>
                    <a:cubicBezTo>
                      <a:pt x="23" y="26"/>
                      <a:pt x="29" y="31"/>
                      <a:pt x="35" y="37"/>
                    </a:cubicBezTo>
                    <a:cubicBezTo>
                      <a:pt x="44" y="48"/>
                      <a:pt x="61" y="59"/>
                      <a:pt x="75" y="61"/>
                    </a:cubicBezTo>
                    <a:cubicBezTo>
                      <a:pt x="86" y="62"/>
                      <a:pt x="103" y="68"/>
                      <a:pt x="99" y="50"/>
                    </a:cubicBezTo>
                    <a:cubicBezTo>
                      <a:pt x="97" y="37"/>
                      <a:pt x="92" y="23"/>
                      <a:pt x="92" y="9"/>
                    </a:cubicBezTo>
                    <a:cubicBezTo>
                      <a:pt x="93" y="15"/>
                      <a:pt x="97" y="21"/>
                      <a:pt x="99" y="27"/>
                    </a:cubicBezTo>
                    <a:cubicBezTo>
                      <a:pt x="101" y="33"/>
                      <a:pt x="102" y="38"/>
                      <a:pt x="105" y="44"/>
                    </a:cubicBezTo>
                    <a:cubicBezTo>
                      <a:pt x="111" y="53"/>
                      <a:pt x="109" y="59"/>
                      <a:pt x="107" y="69"/>
                    </a:cubicBezTo>
                    <a:cubicBezTo>
                      <a:pt x="91" y="70"/>
                      <a:pt x="75" y="67"/>
                      <a:pt x="59" y="62"/>
                    </a:cubicBezTo>
                    <a:cubicBezTo>
                      <a:pt x="50" y="59"/>
                      <a:pt x="44" y="57"/>
                      <a:pt x="38" y="51"/>
                    </a:cubicBezTo>
                    <a:cubicBezTo>
                      <a:pt x="30" y="44"/>
                      <a:pt x="20" y="39"/>
                      <a:pt x="13" y="31"/>
                    </a:cubicBezTo>
                    <a:cubicBezTo>
                      <a:pt x="10" y="27"/>
                      <a:pt x="8" y="22"/>
                      <a:pt x="6" y="17"/>
                    </a:cubicBezTo>
                    <a:cubicBezTo>
                      <a:pt x="4" y="11"/>
                      <a:pt x="1" y="6"/>
                      <a:pt x="0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59" name="Freeform 320">
                <a:extLst>
                  <a:ext uri="{FF2B5EF4-FFF2-40B4-BE49-F238E27FC236}">
                    <a16:creationId xmlns:a16="http://schemas.microsoft.com/office/drawing/2014/main" id="{D3D2BD20-98BC-4104-B09A-8A928AA76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945"/>
                <a:ext cx="295" cy="213"/>
              </a:xfrm>
              <a:custGeom>
                <a:avLst/>
                <a:gdLst>
                  <a:gd name="T0" fmla="*/ 885 w 154"/>
                  <a:gd name="T1" fmla="*/ 530 h 111"/>
                  <a:gd name="T2" fmla="*/ 738 w 154"/>
                  <a:gd name="T3" fmla="*/ 537 h 111"/>
                  <a:gd name="T4" fmla="*/ 577 w 154"/>
                  <a:gd name="T5" fmla="*/ 485 h 111"/>
                  <a:gd name="T6" fmla="*/ 289 w 154"/>
                  <a:gd name="T7" fmla="*/ 253 h 111"/>
                  <a:gd name="T8" fmla="*/ 176 w 154"/>
                  <a:gd name="T9" fmla="*/ 77 h 111"/>
                  <a:gd name="T10" fmla="*/ 140 w 154"/>
                  <a:gd name="T11" fmla="*/ 0 h 111"/>
                  <a:gd name="T12" fmla="*/ 153 w 154"/>
                  <a:gd name="T13" fmla="*/ 92 h 111"/>
                  <a:gd name="T14" fmla="*/ 148 w 154"/>
                  <a:gd name="T15" fmla="*/ 553 h 111"/>
                  <a:gd name="T16" fmla="*/ 63 w 154"/>
                  <a:gd name="T17" fmla="*/ 785 h 111"/>
                  <a:gd name="T18" fmla="*/ 140 w 154"/>
                  <a:gd name="T19" fmla="*/ 645 h 111"/>
                  <a:gd name="T20" fmla="*/ 239 w 154"/>
                  <a:gd name="T21" fmla="*/ 553 h 111"/>
                  <a:gd name="T22" fmla="*/ 452 w 154"/>
                  <a:gd name="T23" fmla="*/ 530 h 111"/>
                  <a:gd name="T24" fmla="*/ 661 w 154"/>
                  <a:gd name="T25" fmla="*/ 593 h 111"/>
                  <a:gd name="T26" fmla="*/ 766 w 154"/>
                  <a:gd name="T27" fmla="*/ 601 h 111"/>
                  <a:gd name="T28" fmla="*/ 851 w 154"/>
                  <a:gd name="T29" fmla="*/ 629 h 111"/>
                  <a:gd name="T30" fmla="*/ 969 w 154"/>
                  <a:gd name="T31" fmla="*/ 677 h 111"/>
                  <a:gd name="T32" fmla="*/ 1061 w 154"/>
                  <a:gd name="T33" fmla="*/ 468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4" h="111">
                    <a:moveTo>
                      <a:pt x="126" y="75"/>
                    </a:moveTo>
                    <a:cubicBezTo>
                      <a:pt x="118" y="76"/>
                      <a:pt x="114" y="76"/>
                      <a:pt x="105" y="76"/>
                    </a:cubicBezTo>
                    <a:cubicBezTo>
                      <a:pt x="98" y="75"/>
                      <a:pt x="89" y="72"/>
                      <a:pt x="82" y="69"/>
                    </a:cubicBezTo>
                    <a:cubicBezTo>
                      <a:pt x="66" y="63"/>
                      <a:pt x="51" y="50"/>
                      <a:pt x="41" y="36"/>
                    </a:cubicBezTo>
                    <a:cubicBezTo>
                      <a:pt x="36" y="27"/>
                      <a:pt x="29" y="20"/>
                      <a:pt x="25" y="11"/>
                    </a:cubicBezTo>
                    <a:cubicBezTo>
                      <a:pt x="25" y="9"/>
                      <a:pt x="23" y="0"/>
                      <a:pt x="20" y="0"/>
                    </a:cubicBezTo>
                    <a:cubicBezTo>
                      <a:pt x="16" y="1"/>
                      <a:pt x="21" y="11"/>
                      <a:pt x="22" y="13"/>
                    </a:cubicBezTo>
                    <a:cubicBezTo>
                      <a:pt x="30" y="33"/>
                      <a:pt x="35" y="58"/>
                      <a:pt x="21" y="78"/>
                    </a:cubicBezTo>
                    <a:cubicBezTo>
                      <a:pt x="17" y="84"/>
                      <a:pt x="0" y="102"/>
                      <a:pt x="9" y="111"/>
                    </a:cubicBezTo>
                    <a:cubicBezTo>
                      <a:pt x="13" y="104"/>
                      <a:pt x="14" y="96"/>
                      <a:pt x="20" y="91"/>
                    </a:cubicBezTo>
                    <a:cubicBezTo>
                      <a:pt x="26" y="87"/>
                      <a:pt x="30" y="83"/>
                      <a:pt x="34" y="78"/>
                    </a:cubicBezTo>
                    <a:cubicBezTo>
                      <a:pt x="43" y="70"/>
                      <a:pt x="54" y="72"/>
                      <a:pt x="64" y="75"/>
                    </a:cubicBezTo>
                    <a:cubicBezTo>
                      <a:pt x="74" y="78"/>
                      <a:pt x="84" y="81"/>
                      <a:pt x="94" y="84"/>
                    </a:cubicBezTo>
                    <a:cubicBezTo>
                      <a:pt x="100" y="86"/>
                      <a:pt x="104" y="85"/>
                      <a:pt x="109" y="85"/>
                    </a:cubicBezTo>
                    <a:cubicBezTo>
                      <a:pt x="115" y="85"/>
                      <a:pt x="116" y="86"/>
                      <a:pt x="121" y="89"/>
                    </a:cubicBezTo>
                    <a:cubicBezTo>
                      <a:pt x="126" y="91"/>
                      <a:pt x="133" y="95"/>
                      <a:pt x="138" y="96"/>
                    </a:cubicBezTo>
                    <a:cubicBezTo>
                      <a:pt x="154" y="98"/>
                      <a:pt x="149" y="76"/>
                      <a:pt x="151" y="6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0" name="Freeform 321">
                <a:extLst>
                  <a:ext uri="{FF2B5EF4-FFF2-40B4-BE49-F238E27FC236}">
                    <a16:creationId xmlns:a16="http://schemas.microsoft.com/office/drawing/2014/main" id="{321BB4B9-87F8-4CE7-8CD7-5EB696D8C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083"/>
                <a:ext cx="276" cy="105"/>
              </a:xfrm>
              <a:custGeom>
                <a:avLst/>
                <a:gdLst>
                  <a:gd name="T0" fmla="*/ 92 w 144"/>
                  <a:gd name="T1" fmla="*/ 382 h 55"/>
                  <a:gd name="T2" fmla="*/ 253 w 144"/>
                  <a:gd name="T3" fmla="*/ 113 h 55"/>
                  <a:gd name="T4" fmla="*/ 408 w 144"/>
                  <a:gd name="T5" fmla="*/ 55 h 55"/>
                  <a:gd name="T6" fmla="*/ 554 w 144"/>
                  <a:gd name="T7" fmla="*/ 105 h 55"/>
                  <a:gd name="T8" fmla="*/ 809 w 144"/>
                  <a:gd name="T9" fmla="*/ 145 h 55"/>
                  <a:gd name="T10" fmla="*/ 1014 w 144"/>
                  <a:gd name="T11" fmla="*/ 216 h 55"/>
                  <a:gd name="T12" fmla="*/ 738 w 144"/>
                  <a:gd name="T13" fmla="*/ 76 h 55"/>
                  <a:gd name="T14" fmla="*/ 585 w 144"/>
                  <a:gd name="T15" fmla="*/ 40 h 55"/>
                  <a:gd name="T16" fmla="*/ 416 w 144"/>
                  <a:gd name="T17" fmla="*/ 0 h 55"/>
                  <a:gd name="T18" fmla="*/ 253 w 144"/>
                  <a:gd name="T19" fmla="*/ 21 h 55"/>
                  <a:gd name="T20" fmla="*/ 121 w 144"/>
                  <a:gd name="T21" fmla="*/ 124 h 55"/>
                  <a:gd name="T22" fmla="*/ 56 w 144"/>
                  <a:gd name="T23" fmla="*/ 265 h 55"/>
                  <a:gd name="T24" fmla="*/ 0 w 144"/>
                  <a:gd name="T25" fmla="*/ 382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55">
                    <a:moveTo>
                      <a:pt x="13" y="55"/>
                    </a:moveTo>
                    <a:cubicBezTo>
                      <a:pt x="16" y="41"/>
                      <a:pt x="23" y="24"/>
                      <a:pt x="36" y="16"/>
                    </a:cubicBezTo>
                    <a:cubicBezTo>
                      <a:pt x="42" y="12"/>
                      <a:pt x="51" y="8"/>
                      <a:pt x="58" y="8"/>
                    </a:cubicBezTo>
                    <a:cubicBezTo>
                      <a:pt x="66" y="8"/>
                      <a:pt x="72" y="13"/>
                      <a:pt x="79" y="15"/>
                    </a:cubicBezTo>
                    <a:cubicBezTo>
                      <a:pt x="91" y="17"/>
                      <a:pt x="103" y="19"/>
                      <a:pt x="115" y="21"/>
                    </a:cubicBezTo>
                    <a:cubicBezTo>
                      <a:pt x="125" y="22"/>
                      <a:pt x="136" y="23"/>
                      <a:pt x="144" y="31"/>
                    </a:cubicBezTo>
                    <a:cubicBezTo>
                      <a:pt x="141" y="16"/>
                      <a:pt x="118" y="13"/>
                      <a:pt x="105" y="11"/>
                    </a:cubicBezTo>
                    <a:cubicBezTo>
                      <a:pt x="98" y="10"/>
                      <a:pt x="90" y="8"/>
                      <a:pt x="83" y="6"/>
                    </a:cubicBezTo>
                    <a:cubicBezTo>
                      <a:pt x="76" y="4"/>
                      <a:pt x="67" y="0"/>
                      <a:pt x="59" y="0"/>
                    </a:cubicBezTo>
                    <a:cubicBezTo>
                      <a:pt x="52" y="0"/>
                      <a:pt x="43" y="0"/>
                      <a:pt x="36" y="3"/>
                    </a:cubicBezTo>
                    <a:cubicBezTo>
                      <a:pt x="29" y="7"/>
                      <a:pt x="23" y="12"/>
                      <a:pt x="17" y="18"/>
                    </a:cubicBezTo>
                    <a:cubicBezTo>
                      <a:pt x="12" y="24"/>
                      <a:pt x="10" y="31"/>
                      <a:pt x="8" y="38"/>
                    </a:cubicBezTo>
                    <a:cubicBezTo>
                      <a:pt x="7" y="44"/>
                      <a:pt x="7" y="53"/>
                      <a:pt x="0" y="5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1" name="Freeform 322">
                <a:extLst>
                  <a:ext uri="{FF2B5EF4-FFF2-40B4-BE49-F238E27FC236}">
                    <a16:creationId xmlns:a16="http://schemas.microsoft.com/office/drawing/2014/main" id="{9740C835-9DE6-4D63-990E-5388A58D9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1882"/>
                <a:ext cx="109" cy="80"/>
              </a:xfrm>
              <a:custGeom>
                <a:avLst/>
                <a:gdLst>
                  <a:gd name="T0" fmla="*/ 21 w 57"/>
                  <a:gd name="T1" fmla="*/ 0 h 42"/>
                  <a:gd name="T2" fmla="*/ 29 w 57"/>
                  <a:gd name="T3" fmla="*/ 290 h 42"/>
                  <a:gd name="T4" fmla="*/ 176 w 57"/>
                  <a:gd name="T5" fmla="*/ 116 h 42"/>
                  <a:gd name="T6" fmla="*/ 300 w 57"/>
                  <a:gd name="T7" fmla="*/ 109 h 42"/>
                  <a:gd name="T8" fmla="*/ 398 w 57"/>
                  <a:gd name="T9" fmla="*/ 124 h 42"/>
                  <a:gd name="T10" fmla="*/ 237 w 57"/>
                  <a:gd name="T11" fmla="*/ 55 h 42"/>
                  <a:gd name="T12" fmla="*/ 48 w 5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2">
                    <a:moveTo>
                      <a:pt x="3" y="0"/>
                    </a:moveTo>
                    <a:cubicBezTo>
                      <a:pt x="9" y="12"/>
                      <a:pt x="0" y="30"/>
                      <a:pt x="4" y="42"/>
                    </a:cubicBezTo>
                    <a:cubicBezTo>
                      <a:pt x="10" y="31"/>
                      <a:pt x="10" y="19"/>
                      <a:pt x="25" y="17"/>
                    </a:cubicBezTo>
                    <a:cubicBezTo>
                      <a:pt x="31" y="16"/>
                      <a:pt x="37" y="16"/>
                      <a:pt x="43" y="16"/>
                    </a:cubicBezTo>
                    <a:cubicBezTo>
                      <a:pt x="46" y="16"/>
                      <a:pt x="56" y="19"/>
                      <a:pt x="57" y="18"/>
                    </a:cubicBezTo>
                    <a:cubicBezTo>
                      <a:pt x="52" y="13"/>
                      <a:pt x="41" y="10"/>
                      <a:pt x="34" y="8"/>
                    </a:cubicBezTo>
                    <a:cubicBezTo>
                      <a:pt x="25" y="5"/>
                      <a:pt x="15" y="3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2" name="Freeform 323">
                <a:extLst>
                  <a:ext uri="{FF2B5EF4-FFF2-40B4-BE49-F238E27FC236}">
                    <a16:creationId xmlns:a16="http://schemas.microsoft.com/office/drawing/2014/main" id="{C9ADE6D7-8CCE-441D-A836-131E7F9A6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045"/>
                <a:ext cx="57" cy="143"/>
              </a:xfrm>
              <a:custGeom>
                <a:avLst/>
                <a:gdLst>
                  <a:gd name="T0" fmla="*/ 15 w 30"/>
                  <a:gd name="T1" fmla="*/ 193 h 75"/>
                  <a:gd name="T2" fmla="*/ 137 w 30"/>
                  <a:gd name="T3" fmla="*/ 97 h 75"/>
                  <a:gd name="T4" fmla="*/ 205 w 30"/>
                  <a:gd name="T5" fmla="*/ 0 h 75"/>
                  <a:gd name="T6" fmla="*/ 192 w 30"/>
                  <a:gd name="T7" fmla="*/ 137 h 75"/>
                  <a:gd name="T8" fmla="*/ 116 w 30"/>
                  <a:gd name="T9" fmla="*/ 252 h 75"/>
                  <a:gd name="T10" fmla="*/ 48 w 30"/>
                  <a:gd name="T11" fmla="*/ 374 h 75"/>
                  <a:gd name="T12" fmla="*/ 21 w 30"/>
                  <a:gd name="T13" fmla="*/ 521 h 75"/>
                  <a:gd name="T14" fmla="*/ 8 w 30"/>
                  <a:gd name="T15" fmla="*/ 208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75">
                    <a:moveTo>
                      <a:pt x="2" y="28"/>
                    </a:moveTo>
                    <a:cubicBezTo>
                      <a:pt x="9" y="24"/>
                      <a:pt x="15" y="20"/>
                      <a:pt x="20" y="14"/>
                    </a:cubicBezTo>
                    <a:cubicBezTo>
                      <a:pt x="24" y="10"/>
                      <a:pt x="26" y="4"/>
                      <a:pt x="30" y="0"/>
                    </a:cubicBezTo>
                    <a:cubicBezTo>
                      <a:pt x="30" y="7"/>
                      <a:pt x="30" y="13"/>
                      <a:pt x="28" y="20"/>
                    </a:cubicBezTo>
                    <a:cubicBezTo>
                      <a:pt x="26" y="27"/>
                      <a:pt x="22" y="31"/>
                      <a:pt x="17" y="36"/>
                    </a:cubicBezTo>
                    <a:cubicBezTo>
                      <a:pt x="13" y="41"/>
                      <a:pt x="9" y="48"/>
                      <a:pt x="7" y="54"/>
                    </a:cubicBezTo>
                    <a:cubicBezTo>
                      <a:pt x="5" y="61"/>
                      <a:pt x="5" y="69"/>
                      <a:pt x="3" y="75"/>
                    </a:cubicBezTo>
                    <a:cubicBezTo>
                      <a:pt x="0" y="60"/>
                      <a:pt x="1" y="45"/>
                      <a:pt x="1" y="3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3" name="Freeform 324">
                <a:extLst>
                  <a:ext uri="{FF2B5EF4-FFF2-40B4-BE49-F238E27FC236}">
                    <a16:creationId xmlns:a16="http://schemas.microsoft.com/office/drawing/2014/main" id="{3570E182-E836-4692-A6F0-A5AA7036C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882"/>
                <a:ext cx="40" cy="44"/>
              </a:xfrm>
              <a:custGeom>
                <a:avLst/>
                <a:gdLst>
                  <a:gd name="T0" fmla="*/ 15 w 21"/>
                  <a:gd name="T1" fmla="*/ 8 h 23"/>
                  <a:gd name="T2" fmla="*/ 8 w 21"/>
                  <a:gd name="T3" fmla="*/ 161 h 23"/>
                  <a:gd name="T4" fmla="*/ 48 w 21"/>
                  <a:gd name="T5" fmla="*/ 63 h 23"/>
                  <a:gd name="T6" fmla="*/ 145 w 21"/>
                  <a:gd name="T7" fmla="*/ 40 h 23"/>
                  <a:gd name="T8" fmla="*/ 15 w 21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3">
                    <a:moveTo>
                      <a:pt x="2" y="1"/>
                    </a:moveTo>
                    <a:cubicBezTo>
                      <a:pt x="0" y="7"/>
                      <a:pt x="1" y="17"/>
                      <a:pt x="1" y="23"/>
                    </a:cubicBezTo>
                    <a:cubicBezTo>
                      <a:pt x="3" y="18"/>
                      <a:pt x="2" y="12"/>
                      <a:pt x="7" y="9"/>
                    </a:cubicBezTo>
                    <a:cubicBezTo>
                      <a:pt x="11" y="6"/>
                      <a:pt x="17" y="6"/>
                      <a:pt x="21" y="6"/>
                    </a:cubicBezTo>
                    <a:cubicBezTo>
                      <a:pt x="15" y="5"/>
                      <a:pt x="9" y="2"/>
                      <a:pt x="2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4" name="Freeform 325">
                <a:extLst>
                  <a:ext uri="{FF2B5EF4-FFF2-40B4-BE49-F238E27FC236}">
                    <a16:creationId xmlns:a16="http://schemas.microsoft.com/office/drawing/2014/main" id="{4D30F0F2-A241-4283-92BC-90C3594ED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2070"/>
                <a:ext cx="97" cy="61"/>
              </a:xfrm>
              <a:custGeom>
                <a:avLst/>
                <a:gdLst>
                  <a:gd name="T0" fmla="*/ 289 w 51"/>
                  <a:gd name="T1" fmla="*/ 0 h 32"/>
                  <a:gd name="T2" fmla="*/ 0 w 51"/>
                  <a:gd name="T3" fmla="*/ 97 h 32"/>
                  <a:gd name="T4" fmla="*/ 97 w 51"/>
                  <a:gd name="T5" fmla="*/ 116 h 32"/>
                  <a:gd name="T6" fmla="*/ 236 w 51"/>
                  <a:gd name="T7" fmla="*/ 132 h 32"/>
                  <a:gd name="T8" fmla="*/ 350 w 51"/>
                  <a:gd name="T9" fmla="*/ 221 h 32"/>
                  <a:gd name="T10" fmla="*/ 312 w 51"/>
                  <a:gd name="T11" fmla="*/ 8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2">
                    <a:moveTo>
                      <a:pt x="42" y="0"/>
                    </a:moveTo>
                    <a:cubicBezTo>
                      <a:pt x="44" y="19"/>
                      <a:pt x="11" y="14"/>
                      <a:pt x="0" y="14"/>
                    </a:cubicBezTo>
                    <a:cubicBezTo>
                      <a:pt x="5" y="14"/>
                      <a:pt x="9" y="16"/>
                      <a:pt x="14" y="17"/>
                    </a:cubicBezTo>
                    <a:cubicBezTo>
                      <a:pt x="20" y="18"/>
                      <a:pt x="27" y="17"/>
                      <a:pt x="34" y="19"/>
                    </a:cubicBezTo>
                    <a:cubicBezTo>
                      <a:pt x="42" y="21"/>
                      <a:pt x="47" y="25"/>
                      <a:pt x="51" y="32"/>
                    </a:cubicBezTo>
                    <a:cubicBezTo>
                      <a:pt x="44" y="25"/>
                      <a:pt x="42" y="10"/>
                      <a:pt x="45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5" name="Freeform 326">
                <a:extLst>
                  <a:ext uri="{FF2B5EF4-FFF2-40B4-BE49-F238E27FC236}">
                    <a16:creationId xmlns:a16="http://schemas.microsoft.com/office/drawing/2014/main" id="{8735AAC0-50C9-483E-B96E-0655F1DEA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1926"/>
                <a:ext cx="77" cy="262"/>
              </a:xfrm>
              <a:custGeom>
                <a:avLst/>
                <a:gdLst>
                  <a:gd name="T0" fmla="*/ 277 w 40"/>
                  <a:gd name="T1" fmla="*/ 245 h 137"/>
                  <a:gd name="T2" fmla="*/ 185 w 40"/>
                  <a:gd name="T3" fmla="*/ 63 h 137"/>
                  <a:gd name="T4" fmla="*/ 156 w 40"/>
                  <a:gd name="T5" fmla="*/ 208 h 137"/>
                  <a:gd name="T6" fmla="*/ 177 w 40"/>
                  <a:gd name="T7" fmla="*/ 438 h 137"/>
                  <a:gd name="T8" fmla="*/ 85 w 40"/>
                  <a:gd name="T9" fmla="*/ 644 h 137"/>
                  <a:gd name="T10" fmla="*/ 48 w 40"/>
                  <a:gd name="T11" fmla="*/ 958 h 137"/>
                  <a:gd name="T12" fmla="*/ 208 w 40"/>
                  <a:gd name="T13" fmla="*/ 600 h 137"/>
                  <a:gd name="T14" fmla="*/ 248 w 40"/>
                  <a:gd name="T15" fmla="*/ 208 h 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137">
                    <a:moveTo>
                      <a:pt x="39" y="35"/>
                    </a:moveTo>
                    <a:cubicBezTo>
                      <a:pt x="32" y="29"/>
                      <a:pt x="35" y="15"/>
                      <a:pt x="26" y="9"/>
                    </a:cubicBezTo>
                    <a:cubicBezTo>
                      <a:pt x="12" y="0"/>
                      <a:pt x="20" y="25"/>
                      <a:pt x="22" y="30"/>
                    </a:cubicBezTo>
                    <a:cubicBezTo>
                      <a:pt x="25" y="41"/>
                      <a:pt x="28" y="52"/>
                      <a:pt x="25" y="63"/>
                    </a:cubicBezTo>
                    <a:cubicBezTo>
                      <a:pt x="23" y="73"/>
                      <a:pt x="16" y="82"/>
                      <a:pt x="12" y="92"/>
                    </a:cubicBezTo>
                    <a:cubicBezTo>
                      <a:pt x="8" y="103"/>
                      <a:pt x="0" y="125"/>
                      <a:pt x="7" y="137"/>
                    </a:cubicBezTo>
                    <a:cubicBezTo>
                      <a:pt x="7" y="118"/>
                      <a:pt x="19" y="102"/>
                      <a:pt x="29" y="86"/>
                    </a:cubicBezTo>
                    <a:cubicBezTo>
                      <a:pt x="40" y="67"/>
                      <a:pt x="37" y="51"/>
                      <a:pt x="35" y="3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6" name="Freeform 327">
                <a:extLst>
                  <a:ext uri="{FF2B5EF4-FFF2-40B4-BE49-F238E27FC236}">
                    <a16:creationId xmlns:a16="http://schemas.microsoft.com/office/drawing/2014/main" id="{DA345482-BC1B-4A16-A5FF-0C7BB7BC9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966"/>
                <a:ext cx="25" cy="109"/>
              </a:xfrm>
              <a:custGeom>
                <a:avLst/>
                <a:gdLst>
                  <a:gd name="T0" fmla="*/ 85 w 13"/>
                  <a:gd name="T1" fmla="*/ 124 h 57"/>
                  <a:gd name="T2" fmla="*/ 48 w 13"/>
                  <a:gd name="T3" fmla="*/ 69 h 57"/>
                  <a:gd name="T4" fmla="*/ 15 w 13"/>
                  <a:gd name="T5" fmla="*/ 0 h 57"/>
                  <a:gd name="T6" fmla="*/ 29 w 13"/>
                  <a:gd name="T7" fmla="*/ 84 h 57"/>
                  <a:gd name="T8" fmla="*/ 63 w 13"/>
                  <a:gd name="T9" fmla="*/ 184 h 57"/>
                  <a:gd name="T10" fmla="*/ 71 w 13"/>
                  <a:gd name="T11" fmla="*/ 277 h 57"/>
                  <a:gd name="T12" fmla="*/ 63 w 13"/>
                  <a:gd name="T13" fmla="*/ 337 h 57"/>
                  <a:gd name="T14" fmla="*/ 56 w 13"/>
                  <a:gd name="T15" fmla="*/ 398 h 57"/>
                  <a:gd name="T16" fmla="*/ 92 w 13"/>
                  <a:gd name="T17" fmla="*/ 377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7">
                    <a:moveTo>
                      <a:pt x="12" y="18"/>
                    </a:moveTo>
                    <a:cubicBezTo>
                      <a:pt x="11" y="15"/>
                      <a:pt x="8" y="13"/>
                      <a:pt x="7" y="10"/>
                    </a:cubicBezTo>
                    <a:cubicBezTo>
                      <a:pt x="5" y="7"/>
                      <a:pt x="5" y="2"/>
                      <a:pt x="2" y="0"/>
                    </a:cubicBezTo>
                    <a:cubicBezTo>
                      <a:pt x="0" y="1"/>
                      <a:pt x="4" y="10"/>
                      <a:pt x="4" y="12"/>
                    </a:cubicBezTo>
                    <a:cubicBezTo>
                      <a:pt x="5" y="17"/>
                      <a:pt x="8" y="21"/>
                      <a:pt x="9" y="26"/>
                    </a:cubicBezTo>
                    <a:cubicBezTo>
                      <a:pt x="10" y="30"/>
                      <a:pt x="9" y="35"/>
                      <a:pt x="10" y="40"/>
                    </a:cubicBezTo>
                    <a:cubicBezTo>
                      <a:pt x="10" y="43"/>
                      <a:pt x="10" y="45"/>
                      <a:pt x="9" y="48"/>
                    </a:cubicBezTo>
                    <a:cubicBezTo>
                      <a:pt x="8" y="51"/>
                      <a:pt x="7" y="54"/>
                      <a:pt x="8" y="57"/>
                    </a:cubicBezTo>
                    <a:cubicBezTo>
                      <a:pt x="9" y="56"/>
                      <a:pt x="11" y="55"/>
                      <a:pt x="13" y="5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7" name="Freeform 328">
                <a:extLst>
                  <a:ext uri="{FF2B5EF4-FFF2-40B4-BE49-F238E27FC236}">
                    <a16:creationId xmlns:a16="http://schemas.microsoft.com/office/drawing/2014/main" id="{72116515-4B9F-42A0-B55B-AF314C853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1251"/>
                <a:ext cx="96" cy="187"/>
              </a:xfrm>
              <a:custGeom>
                <a:avLst/>
                <a:gdLst>
                  <a:gd name="T0" fmla="*/ 0 w 50"/>
                  <a:gd name="T1" fmla="*/ 153 h 98"/>
                  <a:gd name="T2" fmla="*/ 36 w 50"/>
                  <a:gd name="T3" fmla="*/ 342 h 98"/>
                  <a:gd name="T4" fmla="*/ 77 w 50"/>
                  <a:gd name="T5" fmla="*/ 437 h 98"/>
                  <a:gd name="T6" fmla="*/ 100 w 50"/>
                  <a:gd name="T7" fmla="*/ 277 h 98"/>
                  <a:gd name="T8" fmla="*/ 213 w 50"/>
                  <a:gd name="T9" fmla="*/ 368 h 98"/>
                  <a:gd name="T10" fmla="*/ 353 w 50"/>
                  <a:gd name="T11" fmla="*/ 681 h 98"/>
                  <a:gd name="T12" fmla="*/ 284 w 50"/>
                  <a:gd name="T13" fmla="*/ 445 h 98"/>
                  <a:gd name="T14" fmla="*/ 232 w 50"/>
                  <a:gd name="T15" fmla="*/ 237 h 98"/>
                  <a:gd name="T16" fmla="*/ 192 w 50"/>
                  <a:gd name="T17" fmla="*/ 139 h 98"/>
                  <a:gd name="T18" fmla="*/ 100 w 50"/>
                  <a:gd name="T19" fmla="*/ 84 h 98"/>
                  <a:gd name="T20" fmla="*/ 36 w 50"/>
                  <a:gd name="T21" fmla="*/ 29 h 98"/>
                  <a:gd name="T22" fmla="*/ 23 w 50"/>
                  <a:gd name="T23" fmla="*/ 139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98">
                    <a:moveTo>
                      <a:pt x="0" y="22"/>
                    </a:moveTo>
                    <a:cubicBezTo>
                      <a:pt x="3" y="29"/>
                      <a:pt x="5" y="42"/>
                      <a:pt x="5" y="49"/>
                    </a:cubicBezTo>
                    <a:cubicBezTo>
                      <a:pt x="4" y="56"/>
                      <a:pt x="2" y="61"/>
                      <a:pt x="11" y="63"/>
                    </a:cubicBezTo>
                    <a:cubicBezTo>
                      <a:pt x="14" y="57"/>
                      <a:pt x="9" y="44"/>
                      <a:pt x="14" y="40"/>
                    </a:cubicBezTo>
                    <a:cubicBezTo>
                      <a:pt x="21" y="35"/>
                      <a:pt x="27" y="48"/>
                      <a:pt x="30" y="53"/>
                    </a:cubicBezTo>
                    <a:cubicBezTo>
                      <a:pt x="37" y="68"/>
                      <a:pt x="42" y="85"/>
                      <a:pt x="50" y="98"/>
                    </a:cubicBezTo>
                    <a:cubicBezTo>
                      <a:pt x="45" y="87"/>
                      <a:pt x="43" y="75"/>
                      <a:pt x="40" y="64"/>
                    </a:cubicBezTo>
                    <a:cubicBezTo>
                      <a:pt x="37" y="54"/>
                      <a:pt x="35" y="44"/>
                      <a:pt x="33" y="34"/>
                    </a:cubicBezTo>
                    <a:cubicBezTo>
                      <a:pt x="32" y="28"/>
                      <a:pt x="31" y="24"/>
                      <a:pt x="27" y="20"/>
                    </a:cubicBezTo>
                    <a:cubicBezTo>
                      <a:pt x="24" y="16"/>
                      <a:pt x="18" y="16"/>
                      <a:pt x="14" y="12"/>
                    </a:cubicBezTo>
                    <a:cubicBezTo>
                      <a:pt x="11" y="8"/>
                      <a:pt x="10" y="0"/>
                      <a:pt x="5" y="4"/>
                    </a:cubicBezTo>
                    <a:cubicBezTo>
                      <a:pt x="1" y="7"/>
                      <a:pt x="2" y="17"/>
                      <a:pt x="3" y="2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8" name="Freeform 329">
                <a:extLst>
                  <a:ext uri="{FF2B5EF4-FFF2-40B4-BE49-F238E27FC236}">
                    <a16:creationId xmlns:a16="http://schemas.microsoft.com/office/drawing/2014/main" id="{F979E9FE-D691-40B8-BB5D-36E99AA06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1312"/>
                <a:ext cx="274" cy="220"/>
              </a:xfrm>
              <a:custGeom>
                <a:avLst/>
                <a:gdLst>
                  <a:gd name="T0" fmla="*/ 0 w 143"/>
                  <a:gd name="T1" fmla="*/ 15 h 115"/>
                  <a:gd name="T2" fmla="*/ 169 w 143"/>
                  <a:gd name="T3" fmla="*/ 8 h 115"/>
                  <a:gd name="T4" fmla="*/ 308 w 143"/>
                  <a:gd name="T5" fmla="*/ 48 h 115"/>
                  <a:gd name="T6" fmla="*/ 569 w 143"/>
                  <a:gd name="T7" fmla="*/ 197 h 115"/>
                  <a:gd name="T8" fmla="*/ 705 w 143"/>
                  <a:gd name="T9" fmla="*/ 406 h 115"/>
                  <a:gd name="T10" fmla="*/ 899 w 143"/>
                  <a:gd name="T11" fmla="*/ 568 h 115"/>
                  <a:gd name="T12" fmla="*/ 991 w 143"/>
                  <a:gd name="T13" fmla="*/ 805 h 115"/>
                  <a:gd name="T14" fmla="*/ 858 w 143"/>
                  <a:gd name="T15" fmla="*/ 622 h 115"/>
                  <a:gd name="T16" fmla="*/ 713 w 143"/>
                  <a:gd name="T17" fmla="*/ 698 h 115"/>
                  <a:gd name="T18" fmla="*/ 613 w 143"/>
                  <a:gd name="T19" fmla="*/ 553 h 115"/>
                  <a:gd name="T20" fmla="*/ 537 w 143"/>
                  <a:gd name="T21" fmla="*/ 337 h 115"/>
                  <a:gd name="T22" fmla="*/ 224 w 143"/>
                  <a:gd name="T23" fmla="*/ 55 h 1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15">
                    <a:moveTo>
                      <a:pt x="0" y="2"/>
                    </a:moveTo>
                    <a:cubicBezTo>
                      <a:pt x="8" y="3"/>
                      <a:pt x="16" y="0"/>
                      <a:pt x="24" y="1"/>
                    </a:cubicBezTo>
                    <a:cubicBezTo>
                      <a:pt x="31" y="2"/>
                      <a:pt x="37" y="4"/>
                      <a:pt x="44" y="7"/>
                    </a:cubicBezTo>
                    <a:cubicBezTo>
                      <a:pt x="57" y="12"/>
                      <a:pt x="71" y="18"/>
                      <a:pt x="81" y="28"/>
                    </a:cubicBezTo>
                    <a:cubicBezTo>
                      <a:pt x="89" y="37"/>
                      <a:pt x="93" y="48"/>
                      <a:pt x="100" y="58"/>
                    </a:cubicBezTo>
                    <a:cubicBezTo>
                      <a:pt x="108" y="68"/>
                      <a:pt x="118" y="73"/>
                      <a:pt x="128" y="81"/>
                    </a:cubicBezTo>
                    <a:cubicBezTo>
                      <a:pt x="141" y="91"/>
                      <a:pt x="143" y="100"/>
                      <a:pt x="141" y="115"/>
                    </a:cubicBezTo>
                    <a:cubicBezTo>
                      <a:pt x="140" y="104"/>
                      <a:pt x="132" y="93"/>
                      <a:pt x="122" y="89"/>
                    </a:cubicBezTo>
                    <a:cubicBezTo>
                      <a:pt x="108" y="83"/>
                      <a:pt x="103" y="86"/>
                      <a:pt x="101" y="100"/>
                    </a:cubicBezTo>
                    <a:cubicBezTo>
                      <a:pt x="92" y="94"/>
                      <a:pt x="88" y="89"/>
                      <a:pt x="87" y="79"/>
                    </a:cubicBezTo>
                    <a:cubicBezTo>
                      <a:pt x="86" y="68"/>
                      <a:pt x="82" y="58"/>
                      <a:pt x="76" y="48"/>
                    </a:cubicBezTo>
                    <a:cubicBezTo>
                      <a:pt x="66" y="29"/>
                      <a:pt x="49" y="19"/>
                      <a:pt x="32" y="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69" name="Freeform 330">
                <a:extLst>
                  <a:ext uri="{FF2B5EF4-FFF2-40B4-BE49-F238E27FC236}">
                    <a16:creationId xmlns:a16="http://schemas.microsoft.com/office/drawing/2014/main" id="{7F5C6CD5-40FB-4182-ADD9-FBC6766F0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438"/>
                <a:ext cx="201" cy="230"/>
              </a:xfrm>
              <a:custGeom>
                <a:avLst/>
                <a:gdLst>
                  <a:gd name="T0" fmla="*/ 84 w 105"/>
                  <a:gd name="T1" fmla="*/ 224 h 120"/>
                  <a:gd name="T2" fmla="*/ 392 w 105"/>
                  <a:gd name="T3" fmla="*/ 69 h 120"/>
                  <a:gd name="T4" fmla="*/ 737 w 105"/>
                  <a:gd name="T5" fmla="*/ 77 h 120"/>
                  <a:gd name="T6" fmla="*/ 345 w 105"/>
                  <a:gd name="T7" fmla="*/ 337 h 120"/>
                  <a:gd name="T8" fmla="*/ 477 w 105"/>
                  <a:gd name="T9" fmla="*/ 544 h 120"/>
                  <a:gd name="T10" fmla="*/ 590 w 105"/>
                  <a:gd name="T11" fmla="*/ 845 h 120"/>
                  <a:gd name="T12" fmla="*/ 492 w 105"/>
                  <a:gd name="T13" fmla="*/ 646 h 120"/>
                  <a:gd name="T14" fmla="*/ 352 w 105"/>
                  <a:gd name="T15" fmla="*/ 485 h 120"/>
                  <a:gd name="T16" fmla="*/ 176 w 105"/>
                  <a:gd name="T17" fmla="*/ 332 h 120"/>
                  <a:gd name="T18" fmla="*/ 69 w 105"/>
                  <a:gd name="T19" fmla="*/ 232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5" h="120">
                    <a:moveTo>
                      <a:pt x="12" y="32"/>
                    </a:moveTo>
                    <a:cubicBezTo>
                      <a:pt x="30" y="33"/>
                      <a:pt x="43" y="19"/>
                      <a:pt x="56" y="10"/>
                    </a:cubicBezTo>
                    <a:cubicBezTo>
                      <a:pt x="70" y="0"/>
                      <a:pt x="92" y="2"/>
                      <a:pt x="105" y="11"/>
                    </a:cubicBezTo>
                    <a:cubicBezTo>
                      <a:pt x="81" y="13"/>
                      <a:pt x="42" y="14"/>
                      <a:pt x="49" y="48"/>
                    </a:cubicBezTo>
                    <a:cubicBezTo>
                      <a:pt x="51" y="61"/>
                      <a:pt x="61" y="67"/>
                      <a:pt x="68" y="77"/>
                    </a:cubicBezTo>
                    <a:cubicBezTo>
                      <a:pt x="74" y="87"/>
                      <a:pt x="89" y="108"/>
                      <a:pt x="84" y="120"/>
                    </a:cubicBezTo>
                    <a:cubicBezTo>
                      <a:pt x="78" y="113"/>
                      <a:pt x="76" y="100"/>
                      <a:pt x="70" y="92"/>
                    </a:cubicBezTo>
                    <a:cubicBezTo>
                      <a:pt x="64" y="83"/>
                      <a:pt x="58" y="76"/>
                      <a:pt x="50" y="69"/>
                    </a:cubicBezTo>
                    <a:cubicBezTo>
                      <a:pt x="42" y="61"/>
                      <a:pt x="34" y="53"/>
                      <a:pt x="25" y="47"/>
                    </a:cubicBezTo>
                    <a:cubicBezTo>
                      <a:pt x="20" y="45"/>
                      <a:pt x="0" y="42"/>
                      <a:pt x="10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0" name="Freeform 331">
                <a:extLst>
                  <a:ext uri="{FF2B5EF4-FFF2-40B4-BE49-F238E27FC236}">
                    <a16:creationId xmlns:a16="http://schemas.microsoft.com/office/drawing/2014/main" id="{0419EBD5-4F5C-452A-A6B9-59ACAACB2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557"/>
                <a:ext cx="98" cy="155"/>
              </a:xfrm>
              <a:custGeom>
                <a:avLst/>
                <a:gdLst>
                  <a:gd name="T0" fmla="*/ 361 w 51"/>
                  <a:gd name="T1" fmla="*/ 0 h 81"/>
                  <a:gd name="T2" fmla="*/ 148 w 51"/>
                  <a:gd name="T3" fmla="*/ 209 h 81"/>
                  <a:gd name="T4" fmla="*/ 92 w 51"/>
                  <a:gd name="T5" fmla="*/ 365 h 81"/>
                  <a:gd name="T6" fmla="*/ 0 w 51"/>
                  <a:gd name="T7" fmla="*/ 490 h 81"/>
                  <a:gd name="T8" fmla="*/ 269 w 51"/>
                  <a:gd name="T9" fmla="*/ 561 h 81"/>
                  <a:gd name="T10" fmla="*/ 200 w 51"/>
                  <a:gd name="T11" fmla="*/ 293 h 81"/>
                  <a:gd name="T12" fmla="*/ 325 w 51"/>
                  <a:gd name="T13" fmla="*/ 48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81">
                    <a:moveTo>
                      <a:pt x="51" y="0"/>
                    </a:moveTo>
                    <a:cubicBezTo>
                      <a:pt x="38" y="9"/>
                      <a:pt x="25" y="14"/>
                      <a:pt x="21" y="30"/>
                    </a:cubicBezTo>
                    <a:cubicBezTo>
                      <a:pt x="20" y="38"/>
                      <a:pt x="17" y="45"/>
                      <a:pt x="13" y="52"/>
                    </a:cubicBezTo>
                    <a:cubicBezTo>
                      <a:pt x="10" y="59"/>
                      <a:pt x="4" y="63"/>
                      <a:pt x="0" y="70"/>
                    </a:cubicBezTo>
                    <a:cubicBezTo>
                      <a:pt x="9" y="81"/>
                      <a:pt x="28" y="68"/>
                      <a:pt x="38" y="80"/>
                    </a:cubicBezTo>
                    <a:cubicBezTo>
                      <a:pt x="31" y="68"/>
                      <a:pt x="25" y="56"/>
                      <a:pt x="28" y="42"/>
                    </a:cubicBezTo>
                    <a:cubicBezTo>
                      <a:pt x="32" y="29"/>
                      <a:pt x="42" y="19"/>
                      <a:pt x="46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1" name="Freeform 332">
                <a:extLst>
                  <a:ext uri="{FF2B5EF4-FFF2-40B4-BE49-F238E27FC236}">
                    <a16:creationId xmlns:a16="http://schemas.microsoft.com/office/drawing/2014/main" id="{9DA00209-B80B-49EE-862B-7DD290E94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1584"/>
                <a:ext cx="185" cy="157"/>
              </a:xfrm>
              <a:custGeom>
                <a:avLst/>
                <a:gdLst>
                  <a:gd name="T0" fmla="*/ 277 w 97"/>
                  <a:gd name="T1" fmla="*/ 414 h 82"/>
                  <a:gd name="T2" fmla="*/ 637 w 97"/>
                  <a:gd name="T3" fmla="*/ 237 h 82"/>
                  <a:gd name="T4" fmla="*/ 557 w 97"/>
                  <a:gd name="T5" fmla="*/ 393 h 82"/>
                  <a:gd name="T6" fmla="*/ 673 w 97"/>
                  <a:gd name="T7" fmla="*/ 513 h 82"/>
                  <a:gd name="T8" fmla="*/ 488 w 97"/>
                  <a:gd name="T9" fmla="*/ 513 h 82"/>
                  <a:gd name="T10" fmla="*/ 292 w 97"/>
                  <a:gd name="T11" fmla="*/ 576 h 82"/>
                  <a:gd name="T12" fmla="*/ 292 w 97"/>
                  <a:gd name="T13" fmla="*/ 477 h 82"/>
                  <a:gd name="T14" fmla="*/ 175 w 97"/>
                  <a:gd name="T15" fmla="*/ 352 h 82"/>
                  <a:gd name="T16" fmla="*/ 92 w 97"/>
                  <a:gd name="T17" fmla="*/ 176 h 82"/>
                  <a:gd name="T18" fmla="*/ 0 w 97"/>
                  <a:gd name="T19" fmla="*/ 0 h 82"/>
                  <a:gd name="T20" fmla="*/ 145 w 97"/>
                  <a:gd name="T21" fmla="*/ 216 h 82"/>
                  <a:gd name="T22" fmla="*/ 313 w 97"/>
                  <a:gd name="T23" fmla="*/ 421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7" h="82">
                    <a:moveTo>
                      <a:pt x="40" y="59"/>
                    </a:moveTo>
                    <a:cubicBezTo>
                      <a:pt x="59" y="65"/>
                      <a:pt x="84" y="49"/>
                      <a:pt x="92" y="34"/>
                    </a:cubicBezTo>
                    <a:cubicBezTo>
                      <a:pt x="93" y="45"/>
                      <a:pt x="83" y="48"/>
                      <a:pt x="80" y="56"/>
                    </a:cubicBezTo>
                    <a:cubicBezTo>
                      <a:pt x="76" y="68"/>
                      <a:pt x="93" y="66"/>
                      <a:pt x="97" y="73"/>
                    </a:cubicBezTo>
                    <a:cubicBezTo>
                      <a:pt x="88" y="73"/>
                      <a:pt x="79" y="72"/>
                      <a:pt x="70" y="73"/>
                    </a:cubicBezTo>
                    <a:cubicBezTo>
                      <a:pt x="61" y="75"/>
                      <a:pt x="51" y="82"/>
                      <a:pt x="42" y="82"/>
                    </a:cubicBezTo>
                    <a:cubicBezTo>
                      <a:pt x="46" y="74"/>
                      <a:pt x="54" y="73"/>
                      <a:pt x="42" y="68"/>
                    </a:cubicBezTo>
                    <a:cubicBezTo>
                      <a:pt x="34" y="64"/>
                      <a:pt x="31" y="58"/>
                      <a:pt x="25" y="50"/>
                    </a:cubicBezTo>
                    <a:cubicBezTo>
                      <a:pt x="20" y="42"/>
                      <a:pt x="18" y="33"/>
                      <a:pt x="13" y="25"/>
                    </a:cubicBezTo>
                    <a:cubicBezTo>
                      <a:pt x="8" y="17"/>
                      <a:pt x="2" y="8"/>
                      <a:pt x="0" y="0"/>
                    </a:cubicBezTo>
                    <a:cubicBezTo>
                      <a:pt x="5" y="0"/>
                      <a:pt x="17" y="25"/>
                      <a:pt x="21" y="31"/>
                    </a:cubicBezTo>
                    <a:cubicBezTo>
                      <a:pt x="28" y="42"/>
                      <a:pt x="33" y="55"/>
                      <a:pt x="45" y="6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2" name="Freeform 333">
                <a:extLst>
                  <a:ext uri="{FF2B5EF4-FFF2-40B4-BE49-F238E27FC236}">
                    <a16:creationId xmlns:a16="http://schemas.microsoft.com/office/drawing/2014/main" id="{042B996B-2CDA-446C-B673-155D08A1E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6" y="1425"/>
                <a:ext cx="40" cy="54"/>
              </a:xfrm>
              <a:custGeom>
                <a:avLst/>
                <a:gdLst>
                  <a:gd name="T0" fmla="*/ 0 w 21"/>
                  <a:gd name="T1" fmla="*/ 0 h 28"/>
                  <a:gd name="T2" fmla="*/ 69 w 21"/>
                  <a:gd name="T3" fmla="*/ 201 h 28"/>
                  <a:gd name="T4" fmla="*/ 145 w 21"/>
                  <a:gd name="T5" fmla="*/ 156 h 28"/>
                  <a:gd name="T6" fmla="*/ 84 w 21"/>
                  <a:gd name="T7" fmla="*/ 123 h 28"/>
                  <a:gd name="T8" fmla="*/ 40 w 21"/>
                  <a:gd name="T9" fmla="*/ 2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8">
                    <a:moveTo>
                      <a:pt x="0" y="0"/>
                    </a:moveTo>
                    <a:cubicBezTo>
                      <a:pt x="2" y="9"/>
                      <a:pt x="6" y="19"/>
                      <a:pt x="10" y="28"/>
                    </a:cubicBezTo>
                    <a:cubicBezTo>
                      <a:pt x="13" y="24"/>
                      <a:pt x="15" y="20"/>
                      <a:pt x="21" y="22"/>
                    </a:cubicBezTo>
                    <a:cubicBezTo>
                      <a:pt x="20" y="17"/>
                      <a:pt x="15" y="20"/>
                      <a:pt x="12" y="17"/>
                    </a:cubicBezTo>
                    <a:cubicBezTo>
                      <a:pt x="9" y="15"/>
                      <a:pt x="7" y="7"/>
                      <a:pt x="6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3" name="Freeform 334">
                <a:extLst>
                  <a:ext uri="{FF2B5EF4-FFF2-40B4-BE49-F238E27FC236}">
                    <a16:creationId xmlns:a16="http://schemas.microsoft.com/office/drawing/2014/main" id="{B1D8465E-CB79-41BD-A656-A2C3DE39E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6" y="1488"/>
                <a:ext cx="48" cy="38"/>
              </a:xfrm>
              <a:custGeom>
                <a:avLst/>
                <a:gdLst>
                  <a:gd name="T0" fmla="*/ 0 w 25"/>
                  <a:gd name="T1" fmla="*/ 68 h 20"/>
                  <a:gd name="T2" fmla="*/ 177 w 25"/>
                  <a:gd name="T3" fmla="*/ 8 h 20"/>
                  <a:gd name="T4" fmla="*/ 132 w 25"/>
                  <a:gd name="T5" fmla="*/ 137 h 20"/>
                  <a:gd name="T6" fmla="*/ 56 w 25"/>
                  <a:gd name="T7" fmla="*/ 84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0">
                    <a:moveTo>
                      <a:pt x="0" y="10"/>
                    </a:moveTo>
                    <a:cubicBezTo>
                      <a:pt x="10" y="11"/>
                      <a:pt x="16" y="0"/>
                      <a:pt x="25" y="1"/>
                    </a:cubicBezTo>
                    <a:cubicBezTo>
                      <a:pt x="24" y="8"/>
                      <a:pt x="18" y="12"/>
                      <a:pt x="19" y="20"/>
                    </a:cubicBezTo>
                    <a:cubicBezTo>
                      <a:pt x="16" y="16"/>
                      <a:pt x="14" y="8"/>
                      <a:pt x="8" y="1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4" name="Freeform 335">
                <a:extLst>
                  <a:ext uri="{FF2B5EF4-FFF2-40B4-BE49-F238E27FC236}">
                    <a16:creationId xmlns:a16="http://schemas.microsoft.com/office/drawing/2014/main" id="{1B41D844-C52C-46FF-86E1-4ACDE229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588"/>
                <a:ext cx="38" cy="80"/>
              </a:xfrm>
              <a:custGeom>
                <a:avLst/>
                <a:gdLst>
                  <a:gd name="T0" fmla="*/ 97 w 20"/>
                  <a:gd name="T1" fmla="*/ 21 h 42"/>
                  <a:gd name="T2" fmla="*/ 0 w 20"/>
                  <a:gd name="T3" fmla="*/ 290 h 42"/>
                  <a:gd name="T4" fmla="*/ 61 w 20"/>
                  <a:gd name="T5" fmla="*/ 131 h 42"/>
                  <a:gd name="T6" fmla="*/ 137 w 20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2">
                    <a:moveTo>
                      <a:pt x="14" y="3"/>
                    </a:moveTo>
                    <a:cubicBezTo>
                      <a:pt x="4" y="10"/>
                      <a:pt x="1" y="30"/>
                      <a:pt x="0" y="42"/>
                    </a:cubicBezTo>
                    <a:cubicBezTo>
                      <a:pt x="4" y="36"/>
                      <a:pt x="7" y="26"/>
                      <a:pt x="9" y="19"/>
                    </a:cubicBezTo>
                    <a:cubicBezTo>
                      <a:pt x="11" y="11"/>
                      <a:pt x="16" y="7"/>
                      <a:pt x="2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5" name="Freeform 336">
                <a:extLst>
                  <a:ext uri="{FF2B5EF4-FFF2-40B4-BE49-F238E27FC236}">
                    <a16:creationId xmlns:a16="http://schemas.microsoft.com/office/drawing/2014/main" id="{41E10C19-A07A-4D9F-833D-AA0353136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477"/>
                <a:ext cx="73" cy="82"/>
              </a:xfrm>
              <a:custGeom>
                <a:avLst/>
                <a:gdLst>
                  <a:gd name="T0" fmla="*/ 100 w 38"/>
                  <a:gd name="T1" fmla="*/ 15 h 43"/>
                  <a:gd name="T2" fmla="*/ 63 w 38"/>
                  <a:gd name="T3" fmla="*/ 297 h 43"/>
                  <a:gd name="T4" fmla="*/ 85 w 38"/>
                  <a:gd name="T5" fmla="*/ 69 h 43"/>
                  <a:gd name="T6" fmla="*/ 269 w 38"/>
                  <a:gd name="T7" fmla="*/ 105 h 43"/>
                  <a:gd name="T8" fmla="*/ 100 w 38"/>
                  <a:gd name="T9" fmla="*/ 2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4" y="2"/>
                    </a:moveTo>
                    <a:cubicBezTo>
                      <a:pt x="0" y="2"/>
                      <a:pt x="9" y="34"/>
                      <a:pt x="9" y="43"/>
                    </a:cubicBezTo>
                    <a:cubicBezTo>
                      <a:pt x="13" y="33"/>
                      <a:pt x="6" y="18"/>
                      <a:pt x="12" y="10"/>
                    </a:cubicBezTo>
                    <a:cubicBezTo>
                      <a:pt x="18" y="2"/>
                      <a:pt x="34" y="9"/>
                      <a:pt x="38" y="15"/>
                    </a:cubicBezTo>
                    <a:cubicBezTo>
                      <a:pt x="32" y="8"/>
                      <a:pt x="25" y="0"/>
                      <a:pt x="14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6" name="Freeform 337">
                <a:extLst>
                  <a:ext uri="{FF2B5EF4-FFF2-40B4-BE49-F238E27FC236}">
                    <a16:creationId xmlns:a16="http://schemas.microsoft.com/office/drawing/2014/main" id="{9A862022-AF6E-4EA6-B212-60E093E11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549"/>
                <a:ext cx="155" cy="239"/>
              </a:xfrm>
              <a:custGeom>
                <a:avLst/>
                <a:gdLst>
                  <a:gd name="T0" fmla="*/ 105 w 81"/>
                  <a:gd name="T1" fmla="*/ 461 h 125"/>
                  <a:gd name="T2" fmla="*/ 232 w 81"/>
                  <a:gd name="T3" fmla="*/ 145 h 125"/>
                  <a:gd name="T4" fmla="*/ 568 w 81"/>
                  <a:gd name="T5" fmla="*/ 120 h 125"/>
                  <a:gd name="T6" fmla="*/ 369 w 81"/>
                  <a:gd name="T7" fmla="*/ 21 h 125"/>
                  <a:gd name="T8" fmla="*/ 153 w 81"/>
                  <a:gd name="T9" fmla="*/ 76 h 125"/>
                  <a:gd name="T10" fmla="*/ 48 w 81"/>
                  <a:gd name="T11" fmla="*/ 522 h 125"/>
                  <a:gd name="T12" fmla="*/ 132 w 81"/>
                  <a:gd name="T13" fmla="*/ 721 h 125"/>
                  <a:gd name="T14" fmla="*/ 201 w 81"/>
                  <a:gd name="T15" fmla="*/ 874 h 125"/>
                  <a:gd name="T16" fmla="*/ 168 w 81"/>
                  <a:gd name="T17" fmla="*/ 713 h 125"/>
                  <a:gd name="T18" fmla="*/ 121 w 81"/>
                  <a:gd name="T19" fmla="*/ 476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125">
                    <a:moveTo>
                      <a:pt x="15" y="66"/>
                    </a:moveTo>
                    <a:cubicBezTo>
                      <a:pt x="9" y="50"/>
                      <a:pt x="20" y="29"/>
                      <a:pt x="33" y="21"/>
                    </a:cubicBezTo>
                    <a:cubicBezTo>
                      <a:pt x="48" y="11"/>
                      <a:pt x="66" y="11"/>
                      <a:pt x="81" y="17"/>
                    </a:cubicBezTo>
                    <a:cubicBezTo>
                      <a:pt x="71" y="13"/>
                      <a:pt x="65" y="5"/>
                      <a:pt x="53" y="3"/>
                    </a:cubicBezTo>
                    <a:cubicBezTo>
                      <a:pt x="40" y="0"/>
                      <a:pt x="31" y="1"/>
                      <a:pt x="22" y="11"/>
                    </a:cubicBezTo>
                    <a:cubicBezTo>
                      <a:pt x="7" y="25"/>
                      <a:pt x="0" y="55"/>
                      <a:pt x="7" y="75"/>
                    </a:cubicBezTo>
                    <a:cubicBezTo>
                      <a:pt x="11" y="84"/>
                      <a:pt x="15" y="93"/>
                      <a:pt x="19" y="103"/>
                    </a:cubicBezTo>
                    <a:cubicBezTo>
                      <a:pt x="22" y="109"/>
                      <a:pt x="25" y="120"/>
                      <a:pt x="29" y="125"/>
                    </a:cubicBezTo>
                    <a:cubicBezTo>
                      <a:pt x="34" y="120"/>
                      <a:pt x="26" y="108"/>
                      <a:pt x="24" y="102"/>
                    </a:cubicBezTo>
                    <a:cubicBezTo>
                      <a:pt x="21" y="91"/>
                      <a:pt x="18" y="79"/>
                      <a:pt x="17" y="6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7" name="Freeform 338">
                <a:extLst>
                  <a:ext uri="{FF2B5EF4-FFF2-40B4-BE49-F238E27FC236}">
                    <a16:creationId xmlns:a16="http://schemas.microsoft.com/office/drawing/2014/main" id="{3D8EAB96-5DD8-43A1-B219-FC17CB0B1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1444"/>
                <a:ext cx="119" cy="260"/>
              </a:xfrm>
              <a:custGeom>
                <a:avLst/>
                <a:gdLst>
                  <a:gd name="T0" fmla="*/ 332 w 62"/>
                  <a:gd name="T1" fmla="*/ 0 h 136"/>
                  <a:gd name="T2" fmla="*/ 438 w 62"/>
                  <a:gd name="T3" fmla="*/ 321 h 136"/>
                  <a:gd name="T4" fmla="*/ 232 w 62"/>
                  <a:gd name="T5" fmla="*/ 321 h 136"/>
                  <a:gd name="T6" fmla="*/ 148 w 62"/>
                  <a:gd name="T7" fmla="*/ 482 h 136"/>
                  <a:gd name="T8" fmla="*/ 155 w 62"/>
                  <a:gd name="T9" fmla="*/ 721 h 136"/>
                  <a:gd name="T10" fmla="*/ 192 w 62"/>
                  <a:gd name="T11" fmla="*/ 950 h 136"/>
                  <a:gd name="T12" fmla="*/ 100 w 62"/>
                  <a:gd name="T13" fmla="*/ 589 h 136"/>
                  <a:gd name="T14" fmla="*/ 8 w 62"/>
                  <a:gd name="T15" fmla="*/ 344 h 136"/>
                  <a:gd name="T16" fmla="*/ 44 w 62"/>
                  <a:gd name="T17" fmla="*/ 229 h 136"/>
                  <a:gd name="T18" fmla="*/ 177 w 62"/>
                  <a:gd name="T19" fmla="*/ 216 h 136"/>
                  <a:gd name="T20" fmla="*/ 298 w 62"/>
                  <a:gd name="T21" fmla="*/ 197 h 136"/>
                  <a:gd name="T22" fmla="*/ 324 w 62"/>
                  <a:gd name="T23" fmla="*/ 84 h 136"/>
                  <a:gd name="T24" fmla="*/ 332 w 62"/>
                  <a:gd name="T25" fmla="*/ 29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136">
                    <a:moveTo>
                      <a:pt x="47" y="0"/>
                    </a:moveTo>
                    <a:cubicBezTo>
                      <a:pt x="51" y="15"/>
                      <a:pt x="62" y="31"/>
                      <a:pt x="62" y="46"/>
                    </a:cubicBezTo>
                    <a:cubicBezTo>
                      <a:pt x="52" y="48"/>
                      <a:pt x="44" y="40"/>
                      <a:pt x="33" y="46"/>
                    </a:cubicBezTo>
                    <a:cubicBezTo>
                      <a:pt x="24" y="50"/>
                      <a:pt x="22" y="61"/>
                      <a:pt x="21" y="69"/>
                    </a:cubicBezTo>
                    <a:cubicBezTo>
                      <a:pt x="20" y="81"/>
                      <a:pt x="21" y="92"/>
                      <a:pt x="22" y="103"/>
                    </a:cubicBezTo>
                    <a:cubicBezTo>
                      <a:pt x="23" y="114"/>
                      <a:pt x="28" y="125"/>
                      <a:pt x="27" y="136"/>
                    </a:cubicBezTo>
                    <a:cubicBezTo>
                      <a:pt x="19" y="120"/>
                      <a:pt x="18" y="101"/>
                      <a:pt x="14" y="84"/>
                    </a:cubicBezTo>
                    <a:cubicBezTo>
                      <a:pt x="11" y="71"/>
                      <a:pt x="3" y="62"/>
                      <a:pt x="1" y="49"/>
                    </a:cubicBezTo>
                    <a:cubicBezTo>
                      <a:pt x="0" y="42"/>
                      <a:pt x="1" y="38"/>
                      <a:pt x="6" y="33"/>
                    </a:cubicBezTo>
                    <a:cubicBezTo>
                      <a:pt x="13" y="28"/>
                      <a:pt x="17" y="31"/>
                      <a:pt x="25" y="31"/>
                    </a:cubicBezTo>
                    <a:cubicBezTo>
                      <a:pt x="29" y="31"/>
                      <a:pt x="38" y="31"/>
                      <a:pt x="42" y="28"/>
                    </a:cubicBezTo>
                    <a:cubicBezTo>
                      <a:pt x="46" y="24"/>
                      <a:pt x="46" y="18"/>
                      <a:pt x="46" y="12"/>
                    </a:cubicBezTo>
                    <a:cubicBezTo>
                      <a:pt x="47" y="9"/>
                      <a:pt x="47" y="7"/>
                      <a:pt x="47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8" name="Freeform 339">
                <a:extLst>
                  <a:ext uri="{FF2B5EF4-FFF2-40B4-BE49-F238E27FC236}">
                    <a16:creationId xmlns:a16="http://schemas.microsoft.com/office/drawing/2014/main" id="{D112F2D2-A0DC-4147-9789-034C9B6CB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291"/>
                <a:ext cx="64" cy="115"/>
              </a:xfrm>
              <a:custGeom>
                <a:avLst/>
                <a:gdLst>
                  <a:gd name="T0" fmla="*/ 60 w 33"/>
                  <a:gd name="T1" fmla="*/ 36 h 60"/>
                  <a:gd name="T2" fmla="*/ 16 w 33"/>
                  <a:gd name="T3" fmla="*/ 316 h 60"/>
                  <a:gd name="T4" fmla="*/ 72 w 33"/>
                  <a:gd name="T5" fmla="*/ 422 h 60"/>
                  <a:gd name="T6" fmla="*/ 233 w 33"/>
                  <a:gd name="T7" fmla="*/ 401 h 60"/>
                  <a:gd name="T8" fmla="*/ 64 w 33"/>
                  <a:gd name="T9" fmla="*/ 213 h 60"/>
                  <a:gd name="T10" fmla="*/ 240 w 33"/>
                  <a:gd name="T11" fmla="*/ 29 h 60"/>
                  <a:gd name="T12" fmla="*/ 116 w 33"/>
                  <a:gd name="T13" fmla="*/ 2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60">
                    <a:moveTo>
                      <a:pt x="8" y="5"/>
                    </a:moveTo>
                    <a:cubicBezTo>
                      <a:pt x="0" y="12"/>
                      <a:pt x="1" y="35"/>
                      <a:pt x="2" y="45"/>
                    </a:cubicBezTo>
                    <a:cubicBezTo>
                      <a:pt x="2" y="52"/>
                      <a:pt x="1" y="59"/>
                      <a:pt x="10" y="60"/>
                    </a:cubicBezTo>
                    <a:cubicBezTo>
                      <a:pt x="16" y="60"/>
                      <a:pt x="25" y="57"/>
                      <a:pt x="32" y="57"/>
                    </a:cubicBezTo>
                    <a:cubicBezTo>
                      <a:pt x="21" y="52"/>
                      <a:pt x="9" y="45"/>
                      <a:pt x="9" y="30"/>
                    </a:cubicBezTo>
                    <a:cubicBezTo>
                      <a:pt x="9" y="17"/>
                      <a:pt x="20" y="4"/>
                      <a:pt x="33" y="4"/>
                    </a:cubicBezTo>
                    <a:cubicBezTo>
                      <a:pt x="29" y="0"/>
                      <a:pt x="21" y="1"/>
                      <a:pt x="16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79" name="Freeform 340">
                <a:extLst>
                  <a:ext uri="{FF2B5EF4-FFF2-40B4-BE49-F238E27FC236}">
                    <a16:creationId xmlns:a16="http://schemas.microsoft.com/office/drawing/2014/main" id="{03A84112-CBC5-42D4-A376-FEEC802D6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503"/>
                <a:ext cx="76" cy="83"/>
              </a:xfrm>
              <a:custGeom>
                <a:avLst/>
                <a:gdLst>
                  <a:gd name="T0" fmla="*/ 0 w 40"/>
                  <a:gd name="T1" fmla="*/ 245 h 43"/>
                  <a:gd name="T2" fmla="*/ 173 w 40"/>
                  <a:gd name="T3" fmla="*/ 187 h 43"/>
                  <a:gd name="T4" fmla="*/ 253 w 40"/>
                  <a:gd name="T5" fmla="*/ 0 h 43"/>
                  <a:gd name="T6" fmla="*/ 228 w 40"/>
                  <a:gd name="T7" fmla="*/ 224 h 43"/>
                  <a:gd name="T8" fmla="*/ 29 w 40"/>
                  <a:gd name="T9" fmla="*/ 288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0" y="34"/>
                    </a:moveTo>
                    <a:cubicBezTo>
                      <a:pt x="8" y="43"/>
                      <a:pt x="19" y="33"/>
                      <a:pt x="25" y="26"/>
                    </a:cubicBezTo>
                    <a:cubicBezTo>
                      <a:pt x="32" y="19"/>
                      <a:pt x="34" y="9"/>
                      <a:pt x="37" y="0"/>
                    </a:cubicBezTo>
                    <a:cubicBezTo>
                      <a:pt x="34" y="10"/>
                      <a:pt x="40" y="21"/>
                      <a:pt x="33" y="31"/>
                    </a:cubicBezTo>
                    <a:cubicBezTo>
                      <a:pt x="26" y="41"/>
                      <a:pt x="15" y="43"/>
                      <a:pt x="4" y="4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0" name="Freeform 341">
                <a:extLst>
                  <a:ext uri="{FF2B5EF4-FFF2-40B4-BE49-F238E27FC236}">
                    <a16:creationId xmlns:a16="http://schemas.microsoft.com/office/drawing/2014/main" id="{1B0B7D89-2FB6-4A91-A660-533A67C25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545"/>
                <a:ext cx="44" cy="37"/>
              </a:xfrm>
              <a:custGeom>
                <a:avLst/>
                <a:gdLst>
                  <a:gd name="T0" fmla="*/ 0 w 23"/>
                  <a:gd name="T1" fmla="*/ 117 h 19"/>
                  <a:gd name="T2" fmla="*/ 113 w 23"/>
                  <a:gd name="T3" fmla="*/ 0 h 19"/>
                  <a:gd name="T4" fmla="*/ 15 w 23"/>
                  <a:gd name="T5" fmla="*/ 14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0" y="16"/>
                    </a:moveTo>
                    <a:cubicBezTo>
                      <a:pt x="6" y="13"/>
                      <a:pt x="14" y="7"/>
                      <a:pt x="16" y="0"/>
                    </a:cubicBezTo>
                    <a:cubicBezTo>
                      <a:pt x="23" y="12"/>
                      <a:pt x="10" y="16"/>
                      <a:pt x="2" y="1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1" name="Freeform 342">
                <a:extLst>
                  <a:ext uri="{FF2B5EF4-FFF2-40B4-BE49-F238E27FC236}">
                    <a16:creationId xmlns:a16="http://schemas.microsoft.com/office/drawing/2014/main" id="{6C1AB6A3-E224-4550-97B6-783868998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650"/>
                <a:ext cx="42" cy="63"/>
              </a:xfrm>
              <a:custGeom>
                <a:avLst/>
                <a:gdLst>
                  <a:gd name="T0" fmla="*/ 116 w 22"/>
                  <a:gd name="T1" fmla="*/ 0 h 33"/>
                  <a:gd name="T2" fmla="*/ 15 w 22"/>
                  <a:gd name="T3" fmla="*/ 99 h 33"/>
                  <a:gd name="T4" fmla="*/ 69 w 22"/>
                  <a:gd name="T5" fmla="*/ 229 h 33"/>
                  <a:gd name="T6" fmla="*/ 69 w 22"/>
                  <a:gd name="T7" fmla="*/ 160 h 33"/>
                  <a:gd name="T8" fmla="*/ 153 w 22"/>
                  <a:gd name="T9" fmla="*/ 160 h 33"/>
                  <a:gd name="T10" fmla="*/ 116 w 22"/>
                  <a:gd name="T11" fmla="*/ 1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3">
                    <a:moveTo>
                      <a:pt x="17" y="0"/>
                    </a:moveTo>
                    <a:cubicBezTo>
                      <a:pt x="11" y="1"/>
                      <a:pt x="4" y="9"/>
                      <a:pt x="2" y="14"/>
                    </a:cubicBezTo>
                    <a:cubicBezTo>
                      <a:pt x="0" y="21"/>
                      <a:pt x="7" y="28"/>
                      <a:pt x="10" y="33"/>
                    </a:cubicBezTo>
                    <a:cubicBezTo>
                      <a:pt x="9" y="31"/>
                      <a:pt x="5" y="25"/>
                      <a:pt x="10" y="23"/>
                    </a:cubicBezTo>
                    <a:cubicBezTo>
                      <a:pt x="14" y="21"/>
                      <a:pt x="18" y="27"/>
                      <a:pt x="22" y="23"/>
                    </a:cubicBezTo>
                    <a:cubicBezTo>
                      <a:pt x="16" y="21"/>
                      <a:pt x="12" y="6"/>
                      <a:pt x="17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2" name="Freeform 343">
                <a:extLst>
                  <a:ext uri="{FF2B5EF4-FFF2-40B4-BE49-F238E27FC236}">
                    <a16:creationId xmlns:a16="http://schemas.microsoft.com/office/drawing/2014/main" id="{B9CF53F9-0001-4FC5-9EAD-E70924679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585"/>
                <a:ext cx="125" cy="186"/>
              </a:xfrm>
              <a:custGeom>
                <a:avLst/>
                <a:gdLst>
                  <a:gd name="T0" fmla="*/ 23 w 65"/>
                  <a:gd name="T1" fmla="*/ 556 h 97"/>
                  <a:gd name="T2" fmla="*/ 0 w 65"/>
                  <a:gd name="T3" fmla="*/ 654 h 97"/>
                  <a:gd name="T4" fmla="*/ 77 w 65"/>
                  <a:gd name="T5" fmla="*/ 669 h 97"/>
                  <a:gd name="T6" fmla="*/ 129 w 65"/>
                  <a:gd name="T7" fmla="*/ 640 h 97"/>
                  <a:gd name="T8" fmla="*/ 163 w 65"/>
                  <a:gd name="T9" fmla="*/ 470 h 97"/>
                  <a:gd name="T10" fmla="*/ 340 w 65"/>
                  <a:gd name="T11" fmla="*/ 132 h 97"/>
                  <a:gd name="T12" fmla="*/ 462 w 65"/>
                  <a:gd name="T13" fmla="*/ 23 h 97"/>
                  <a:gd name="T14" fmla="*/ 325 w 65"/>
                  <a:gd name="T15" fmla="*/ 36 h 97"/>
                  <a:gd name="T16" fmla="*/ 221 w 65"/>
                  <a:gd name="T17" fmla="*/ 63 h 97"/>
                  <a:gd name="T18" fmla="*/ 156 w 65"/>
                  <a:gd name="T19" fmla="*/ 161 h 97"/>
                  <a:gd name="T20" fmla="*/ 56 w 65"/>
                  <a:gd name="T21" fmla="*/ 261 h 97"/>
                  <a:gd name="T22" fmla="*/ 200 w 65"/>
                  <a:gd name="T23" fmla="*/ 155 h 97"/>
                  <a:gd name="T24" fmla="*/ 277 w 65"/>
                  <a:gd name="T25" fmla="*/ 92 h 97"/>
                  <a:gd name="T26" fmla="*/ 221 w 65"/>
                  <a:gd name="T27" fmla="*/ 205 h 97"/>
                  <a:gd name="T28" fmla="*/ 148 w 65"/>
                  <a:gd name="T29" fmla="*/ 337 h 97"/>
                  <a:gd name="T30" fmla="*/ 63 w 65"/>
                  <a:gd name="T31" fmla="*/ 585 h 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5" h="97">
                    <a:moveTo>
                      <a:pt x="3" y="79"/>
                    </a:moveTo>
                    <a:cubicBezTo>
                      <a:pt x="4" y="84"/>
                      <a:pt x="3" y="89"/>
                      <a:pt x="0" y="93"/>
                    </a:cubicBezTo>
                    <a:cubicBezTo>
                      <a:pt x="3" y="94"/>
                      <a:pt x="7" y="94"/>
                      <a:pt x="11" y="95"/>
                    </a:cubicBezTo>
                    <a:cubicBezTo>
                      <a:pt x="16" y="97"/>
                      <a:pt x="17" y="97"/>
                      <a:pt x="18" y="91"/>
                    </a:cubicBezTo>
                    <a:cubicBezTo>
                      <a:pt x="19" y="83"/>
                      <a:pt x="21" y="75"/>
                      <a:pt x="23" y="67"/>
                    </a:cubicBezTo>
                    <a:cubicBezTo>
                      <a:pt x="28" y="49"/>
                      <a:pt x="37" y="34"/>
                      <a:pt x="48" y="19"/>
                    </a:cubicBezTo>
                    <a:cubicBezTo>
                      <a:pt x="53" y="12"/>
                      <a:pt x="58" y="7"/>
                      <a:pt x="65" y="3"/>
                    </a:cubicBezTo>
                    <a:cubicBezTo>
                      <a:pt x="62" y="0"/>
                      <a:pt x="50" y="4"/>
                      <a:pt x="46" y="5"/>
                    </a:cubicBezTo>
                    <a:cubicBezTo>
                      <a:pt x="40" y="5"/>
                      <a:pt x="34" y="5"/>
                      <a:pt x="31" y="9"/>
                    </a:cubicBezTo>
                    <a:cubicBezTo>
                      <a:pt x="28" y="13"/>
                      <a:pt x="25" y="18"/>
                      <a:pt x="22" y="23"/>
                    </a:cubicBezTo>
                    <a:cubicBezTo>
                      <a:pt x="17" y="27"/>
                      <a:pt x="12" y="32"/>
                      <a:pt x="8" y="37"/>
                    </a:cubicBezTo>
                    <a:cubicBezTo>
                      <a:pt x="15" y="32"/>
                      <a:pt x="22" y="28"/>
                      <a:pt x="28" y="22"/>
                    </a:cubicBezTo>
                    <a:cubicBezTo>
                      <a:pt x="31" y="19"/>
                      <a:pt x="35" y="13"/>
                      <a:pt x="39" y="13"/>
                    </a:cubicBezTo>
                    <a:cubicBezTo>
                      <a:pt x="41" y="18"/>
                      <a:pt x="34" y="25"/>
                      <a:pt x="31" y="29"/>
                    </a:cubicBezTo>
                    <a:cubicBezTo>
                      <a:pt x="28" y="35"/>
                      <a:pt x="24" y="41"/>
                      <a:pt x="21" y="48"/>
                    </a:cubicBezTo>
                    <a:cubicBezTo>
                      <a:pt x="17" y="58"/>
                      <a:pt x="19" y="76"/>
                      <a:pt x="9" y="8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3" name="Freeform 344">
                <a:extLst>
                  <a:ext uri="{FF2B5EF4-FFF2-40B4-BE49-F238E27FC236}">
                    <a16:creationId xmlns:a16="http://schemas.microsoft.com/office/drawing/2014/main" id="{A5F91066-8074-43E1-BEC8-BF61C62D9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700"/>
                <a:ext cx="94" cy="48"/>
              </a:xfrm>
              <a:custGeom>
                <a:avLst/>
                <a:gdLst>
                  <a:gd name="T0" fmla="*/ 15 w 49"/>
                  <a:gd name="T1" fmla="*/ 29 h 25"/>
                  <a:gd name="T2" fmla="*/ 169 w 49"/>
                  <a:gd name="T3" fmla="*/ 156 h 25"/>
                  <a:gd name="T4" fmla="*/ 345 w 49"/>
                  <a:gd name="T5" fmla="*/ 48 h 25"/>
                  <a:gd name="T6" fmla="*/ 169 w 49"/>
                  <a:gd name="T7" fmla="*/ 100 h 25"/>
                  <a:gd name="T8" fmla="*/ 0 w 4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5">
                    <a:moveTo>
                      <a:pt x="2" y="4"/>
                    </a:moveTo>
                    <a:cubicBezTo>
                      <a:pt x="3" y="14"/>
                      <a:pt x="17" y="19"/>
                      <a:pt x="24" y="22"/>
                    </a:cubicBezTo>
                    <a:cubicBezTo>
                      <a:pt x="35" y="25"/>
                      <a:pt x="40" y="11"/>
                      <a:pt x="49" y="7"/>
                    </a:cubicBezTo>
                    <a:cubicBezTo>
                      <a:pt x="40" y="12"/>
                      <a:pt x="33" y="17"/>
                      <a:pt x="24" y="14"/>
                    </a:cubicBezTo>
                    <a:cubicBezTo>
                      <a:pt x="16" y="11"/>
                      <a:pt x="4" y="7"/>
                      <a:pt x="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4" name="Freeform 345">
                <a:extLst>
                  <a:ext uri="{FF2B5EF4-FFF2-40B4-BE49-F238E27FC236}">
                    <a16:creationId xmlns:a16="http://schemas.microsoft.com/office/drawing/2014/main" id="{CAC23B8D-8D31-40ED-AEC3-6EE3F3531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643"/>
                <a:ext cx="111" cy="68"/>
              </a:xfrm>
              <a:custGeom>
                <a:avLst/>
                <a:gdLst>
                  <a:gd name="T0" fmla="*/ 0 w 58"/>
                  <a:gd name="T1" fmla="*/ 221 h 36"/>
                  <a:gd name="T2" fmla="*/ 191 w 58"/>
                  <a:gd name="T3" fmla="*/ 93 h 36"/>
                  <a:gd name="T4" fmla="*/ 308 w 58"/>
                  <a:gd name="T5" fmla="*/ 60 h 36"/>
                  <a:gd name="T6" fmla="*/ 406 w 58"/>
                  <a:gd name="T7" fmla="*/ 0 h 36"/>
                  <a:gd name="T8" fmla="*/ 329 w 58"/>
                  <a:gd name="T9" fmla="*/ 108 h 36"/>
                  <a:gd name="T10" fmla="*/ 300 w 58"/>
                  <a:gd name="T11" fmla="*/ 242 h 36"/>
                  <a:gd name="T12" fmla="*/ 268 w 58"/>
                  <a:gd name="T13" fmla="*/ 121 h 36"/>
                  <a:gd name="T14" fmla="*/ 100 w 58"/>
                  <a:gd name="T15" fmla="*/ 181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6">
                    <a:moveTo>
                      <a:pt x="0" y="33"/>
                    </a:moveTo>
                    <a:cubicBezTo>
                      <a:pt x="11" y="28"/>
                      <a:pt x="18" y="20"/>
                      <a:pt x="27" y="14"/>
                    </a:cubicBezTo>
                    <a:cubicBezTo>
                      <a:pt x="32" y="11"/>
                      <a:pt x="38" y="11"/>
                      <a:pt x="44" y="9"/>
                    </a:cubicBezTo>
                    <a:cubicBezTo>
                      <a:pt x="49" y="7"/>
                      <a:pt x="54" y="4"/>
                      <a:pt x="58" y="0"/>
                    </a:cubicBezTo>
                    <a:cubicBezTo>
                      <a:pt x="55" y="6"/>
                      <a:pt x="50" y="11"/>
                      <a:pt x="47" y="16"/>
                    </a:cubicBezTo>
                    <a:cubicBezTo>
                      <a:pt x="44" y="22"/>
                      <a:pt x="45" y="29"/>
                      <a:pt x="43" y="36"/>
                    </a:cubicBezTo>
                    <a:cubicBezTo>
                      <a:pt x="40" y="31"/>
                      <a:pt x="46" y="20"/>
                      <a:pt x="38" y="18"/>
                    </a:cubicBezTo>
                    <a:cubicBezTo>
                      <a:pt x="35" y="17"/>
                      <a:pt x="17" y="25"/>
                      <a:pt x="14" y="27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5" name="Freeform 346">
                <a:extLst>
                  <a:ext uri="{FF2B5EF4-FFF2-40B4-BE49-F238E27FC236}">
                    <a16:creationId xmlns:a16="http://schemas.microsoft.com/office/drawing/2014/main" id="{2AA9B210-9E61-41D3-98FE-BF97964B7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656"/>
                <a:ext cx="31" cy="19"/>
              </a:xfrm>
              <a:custGeom>
                <a:avLst/>
                <a:gdLst>
                  <a:gd name="T0" fmla="*/ 0 w 16"/>
                  <a:gd name="T1" fmla="*/ 68 h 10"/>
                  <a:gd name="T2" fmla="*/ 116 w 16"/>
                  <a:gd name="T3" fmla="*/ 48 h 10"/>
                  <a:gd name="T4" fmla="*/ 72 w 16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10"/>
                    </a:moveTo>
                    <a:cubicBezTo>
                      <a:pt x="3" y="6"/>
                      <a:pt x="14" y="0"/>
                      <a:pt x="16" y="7"/>
                    </a:cubicBezTo>
                    <a:cubicBezTo>
                      <a:pt x="14" y="8"/>
                      <a:pt x="12" y="8"/>
                      <a:pt x="10" y="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6" name="Freeform 347">
                <a:extLst>
                  <a:ext uri="{FF2B5EF4-FFF2-40B4-BE49-F238E27FC236}">
                    <a16:creationId xmlns:a16="http://schemas.microsoft.com/office/drawing/2014/main" id="{EF0C724A-1982-4D79-AA66-56AA8DE74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589"/>
                <a:ext cx="53" cy="100"/>
              </a:xfrm>
              <a:custGeom>
                <a:avLst/>
                <a:gdLst>
                  <a:gd name="T0" fmla="*/ 40 w 28"/>
                  <a:gd name="T1" fmla="*/ 0 h 52"/>
                  <a:gd name="T2" fmla="*/ 151 w 28"/>
                  <a:gd name="T3" fmla="*/ 37 h 52"/>
                  <a:gd name="T4" fmla="*/ 157 w 28"/>
                  <a:gd name="T5" fmla="*/ 121 h 52"/>
                  <a:gd name="T6" fmla="*/ 121 w 28"/>
                  <a:gd name="T7" fmla="*/ 240 h 52"/>
                  <a:gd name="T8" fmla="*/ 129 w 28"/>
                  <a:gd name="T9" fmla="*/ 369 h 52"/>
                  <a:gd name="T10" fmla="*/ 97 w 28"/>
                  <a:gd name="T11" fmla="*/ 108 h 52"/>
                  <a:gd name="T12" fmla="*/ 21 w 28"/>
                  <a:gd name="T13" fmla="*/ 177 h 52"/>
                  <a:gd name="T14" fmla="*/ 32 w 28"/>
                  <a:gd name="T15" fmla="*/ 8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52">
                    <a:moveTo>
                      <a:pt x="6" y="0"/>
                    </a:moveTo>
                    <a:cubicBezTo>
                      <a:pt x="11" y="1"/>
                      <a:pt x="17" y="2"/>
                      <a:pt x="22" y="5"/>
                    </a:cubicBezTo>
                    <a:cubicBezTo>
                      <a:pt x="28" y="8"/>
                      <a:pt x="25" y="12"/>
                      <a:pt x="23" y="17"/>
                    </a:cubicBezTo>
                    <a:cubicBezTo>
                      <a:pt x="21" y="22"/>
                      <a:pt x="19" y="28"/>
                      <a:pt x="18" y="34"/>
                    </a:cubicBezTo>
                    <a:cubicBezTo>
                      <a:pt x="17" y="40"/>
                      <a:pt x="18" y="46"/>
                      <a:pt x="19" y="52"/>
                    </a:cubicBezTo>
                    <a:cubicBezTo>
                      <a:pt x="10" y="41"/>
                      <a:pt x="17" y="27"/>
                      <a:pt x="14" y="15"/>
                    </a:cubicBezTo>
                    <a:cubicBezTo>
                      <a:pt x="10" y="0"/>
                      <a:pt x="3" y="17"/>
                      <a:pt x="3" y="25"/>
                    </a:cubicBezTo>
                    <a:cubicBezTo>
                      <a:pt x="0" y="17"/>
                      <a:pt x="1" y="8"/>
                      <a:pt x="5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7" name="Freeform 348">
                <a:extLst>
                  <a:ext uri="{FF2B5EF4-FFF2-40B4-BE49-F238E27FC236}">
                    <a16:creationId xmlns:a16="http://schemas.microsoft.com/office/drawing/2014/main" id="{DD1E98D6-5998-4C12-891E-71FAB5835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708"/>
                <a:ext cx="88" cy="97"/>
              </a:xfrm>
              <a:custGeom>
                <a:avLst/>
                <a:gdLst>
                  <a:gd name="T0" fmla="*/ 216 w 46"/>
                  <a:gd name="T1" fmla="*/ 0 h 51"/>
                  <a:gd name="T2" fmla="*/ 300 w 46"/>
                  <a:gd name="T3" fmla="*/ 0 h 51"/>
                  <a:gd name="T4" fmla="*/ 285 w 46"/>
                  <a:gd name="T5" fmla="*/ 200 h 51"/>
                  <a:gd name="T6" fmla="*/ 201 w 46"/>
                  <a:gd name="T7" fmla="*/ 221 h 51"/>
                  <a:gd name="T8" fmla="*/ 176 w 46"/>
                  <a:gd name="T9" fmla="*/ 304 h 51"/>
                  <a:gd name="T10" fmla="*/ 0 w 46"/>
                  <a:gd name="T11" fmla="*/ 329 h 51"/>
                  <a:gd name="T12" fmla="*/ 124 w 46"/>
                  <a:gd name="T13" fmla="*/ 261 h 51"/>
                  <a:gd name="T14" fmla="*/ 189 w 46"/>
                  <a:gd name="T15" fmla="*/ 177 h 51"/>
                  <a:gd name="T16" fmla="*/ 274 w 46"/>
                  <a:gd name="T17" fmla="*/ 105 h 51"/>
                  <a:gd name="T18" fmla="*/ 224 w 46"/>
                  <a:gd name="T19" fmla="*/ 15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51">
                    <a:moveTo>
                      <a:pt x="31" y="0"/>
                    </a:moveTo>
                    <a:cubicBezTo>
                      <a:pt x="35" y="0"/>
                      <a:pt x="40" y="1"/>
                      <a:pt x="43" y="0"/>
                    </a:cubicBezTo>
                    <a:cubicBezTo>
                      <a:pt x="46" y="6"/>
                      <a:pt x="44" y="22"/>
                      <a:pt x="41" y="29"/>
                    </a:cubicBezTo>
                    <a:cubicBezTo>
                      <a:pt x="36" y="29"/>
                      <a:pt x="32" y="29"/>
                      <a:pt x="29" y="32"/>
                    </a:cubicBezTo>
                    <a:cubicBezTo>
                      <a:pt x="25" y="35"/>
                      <a:pt x="28" y="40"/>
                      <a:pt x="25" y="44"/>
                    </a:cubicBezTo>
                    <a:cubicBezTo>
                      <a:pt x="21" y="48"/>
                      <a:pt x="5" y="51"/>
                      <a:pt x="0" y="48"/>
                    </a:cubicBezTo>
                    <a:cubicBezTo>
                      <a:pt x="6" y="47"/>
                      <a:pt x="14" y="42"/>
                      <a:pt x="18" y="38"/>
                    </a:cubicBezTo>
                    <a:cubicBezTo>
                      <a:pt x="21" y="34"/>
                      <a:pt x="23" y="29"/>
                      <a:pt x="27" y="26"/>
                    </a:cubicBezTo>
                    <a:cubicBezTo>
                      <a:pt x="33" y="23"/>
                      <a:pt x="39" y="23"/>
                      <a:pt x="39" y="15"/>
                    </a:cubicBezTo>
                    <a:cubicBezTo>
                      <a:pt x="40" y="11"/>
                      <a:pt x="34" y="5"/>
                      <a:pt x="32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8" name="Freeform 349">
                <a:extLst>
                  <a:ext uri="{FF2B5EF4-FFF2-40B4-BE49-F238E27FC236}">
                    <a16:creationId xmlns:a16="http://schemas.microsoft.com/office/drawing/2014/main" id="{77E70B1A-CD72-428F-B1F4-46DE85250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700"/>
                <a:ext cx="30" cy="107"/>
              </a:xfrm>
              <a:custGeom>
                <a:avLst/>
                <a:gdLst>
                  <a:gd name="T0" fmla="*/ 53 w 16"/>
                  <a:gd name="T1" fmla="*/ 0 h 56"/>
                  <a:gd name="T2" fmla="*/ 53 w 16"/>
                  <a:gd name="T3" fmla="*/ 124 h 56"/>
                  <a:gd name="T4" fmla="*/ 39 w 16"/>
                  <a:gd name="T5" fmla="*/ 260 h 56"/>
                  <a:gd name="T6" fmla="*/ 28 w 16"/>
                  <a:gd name="T7" fmla="*/ 321 h 56"/>
                  <a:gd name="T8" fmla="*/ 8 w 16"/>
                  <a:gd name="T9" fmla="*/ 369 h 56"/>
                  <a:gd name="T10" fmla="*/ 105 w 16"/>
                  <a:gd name="T11" fmla="*/ 353 h 56"/>
                  <a:gd name="T12" fmla="*/ 73 w 16"/>
                  <a:gd name="T13" fmla="*/ 161 h 56"/>
                  <a:gd name="T14" fmla="*/ 53 w 16"/>
                  <a:gd name="T15" fmla="*/ 0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56">
                    <a:moveTo>
                      <a:pt x="8" y="0"/>
                    </a:moveTo>
                    <a:cubicBezTo>
                      <a:pt x="7" y="5"/>
                      <a:pt x="8" y="13"/>
                      <a:pt x="8" y="18"/>
                    </a:cubicBezTo>
                    <a:cubicBezTo>
                      <a:pt x="8" y="25"/>
                      <a:pt x="7" y="30"/>
                      <a:pt x="6" y="37"/>
                    </a:cubicBezTo>
                    <a:cubicBezTo>
                      <a:pt x="5" y="40"/>
                      <a:pt x="5" y="43"/>
                      <a:pt x="4" y="46"/>
                    </a:cubicBezTo>
                    <a:cubicBezTo>
                      <a:pt x="3" y="47"/>
                      <a:pt x="0" y="52"/>
                      <a:pt x="1" y="53"/>
                    </a:cubicBezTo>
                    <a:cubicBezTo>
                      <a:pt x="2" y="56"/>
                      <a:pt x="14" y="52"/>
                      <a:pt x="16" y="51"/>
                    </a:cubicBezTo>
                    <a:cubicBezTo>
                      <a:pt x="7" y="45"/>
                      <a:pt x="12" y="31"/>
                      <a:pt x="11" y="23"/>
                    </a:cubicBezTo>
                    <a:cubicBezTo>
                      <a:pt x="11" y="18"/>
                      <a:pt x="5" y="3"/>
                      <a:pt x="8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89" name="Freeform 350">
                <a:extLst>
                  <a:ext uri="{FF2B5EF4-FFF2-40B4-BE49-F238E27FC236}">
                    <a16:creationId xmlns:a16="http://schemas.microsoft.com/office/drawing/2014/main" id="{5DB24170-DB16-45F0-BC04-D08D1573D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633"/>
                <a:ext cx="34" cy="134"/>
              </a:xfrm>
              <a:custGeom>
                <a:avLst/>
                <a:gdLst>
                  <a:gd name="T0" fmla="*/ 21 w 18"/>
                  <a:gd name="T1" fmla="*/ 0 h 70"/>
                  <a:gd name="T2" fmla="*/ 28 w 18"/>
                  <a:gd name="T3" fmla="*/ 316 h 70"/>
                  <a:gd name="T4" fmla="*/ 40 w 18"/>
                  <a:gd name="T5" fmla="*/ 484 h 70"/>
                  <a:gd name="T6" fmla="*/ 121 w 18"/>
                  <a:gd name="T7" fmla="*/ 385 h 70"/>
                  <a:gd name="T8" fmla="*/ 28 w 18"/>
                  <a:gd name="T9" fmla="*/ 6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70">
                    <a:moveTo>
                      <a:pt x="3" y="0"/>
                    </a:moveTo>
                    <a:cubicBezTo>
                      <a:pt x="0" y="16"/>
                      <a:pt x="2" y="30"/>
                      <a:pt x="4" y="45"/>
                    </a:cubicBezTo>
                    <a:cubicBezTo>
                      <a:pt x="5" y="48"/>
                      <a:pt x="3" y="67"/>
                      <a:pt x="6" y="69"/>
                    </a:cubicBezTo>
                    <a:cubicBezTo>
                      <a:pt x="9" y="70"/>
                      <a:pt x="13" y="56"/>
                      <a:pt x="18" y="55"/>
                    </a:cubicBezTo>
                    <a:cubicBezTo>
                      <a:pt x="3" y="44"/>
                      <a:pt x="8" y="25"/>
                      <a:pt x="4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0" name="Freeform 351">
                <a:extLst>
                  <a:ext uri="{FF2B5EF4-FFF2-40B4-BE49-F238E27FC236}">
                    <a16:creationId xmlns:a16="http://schemas.microsoft.com/office/drawing/2014/main" id="{B8D07425-DD8A-4EAA-8D44-FE5CAC4D3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700"/>
                <a:ext cx="92" cy="55"/>
              </a:xfrm>
              <a:custGeom>
                <a:avLst/>
                <a:gdLst>
                  <a:gd name="T0" fmla="*/ 36 w 48"/>
                  <a:gd name="T1" fmla="*/ 15 h 29"/>
                  <a:gd name="T2" fmla="*/ 0 w 48"/>
                  <a:gd name="T3" fmla="*/ 137 h 29"/>
                  <a:gd name="T4" fmla="*/ 92 w 48"/>
                  <a:gd name="T5" fmla="*/ 83 h 29"/>
                  <a:gd name="T6" fmla="*/ 205 w 48"/>
                  <a:gd name="T7" fmla="*/ 61 h 29"/>
                  <a:gd name="T8" fmla="*/ 324 w 48"/>
                  <a:gd name="T9" fmla="*/ 197 h 29"/>
                  <a:gd name="T10" fmla="*/ 316 w 48"/>
                  <a:gd name="T11" fmla="*/ 83 h 29"/>
                  <a:gd name="T12" fmla="*/ 245 w 48"/>
                  <a:gd name="T13" fmla="*/ 40 h 29"/>
                  <a:gd name="T14" fmla="*/ 140 w 48"/>
                  <a:gd name="T15" fmla="*/ 47 h 29"/>
                  <a:gd name="T16" fmla="*/ 140 w 48"/>
                  <a:gd name="T17" fmla="*/ 0 h 29"/>
                  <a:gd name="T18" fmla="*/ 56 w 48"/>
                  <a:gd name="T19" fmla="*/ 15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29">
                    <a:moveTo>
                      <a:pt x="5" y="2"/>
                    </a:moveTo>
                    <a:cubicBezTo>
                      <a:pt x="3" y="7"/>
                      <a:pt x="0" y="14"/>
                      <a:pt x="0" y="20"/>
                    </a:cubicBezTo>
                    <a:cubicBezTo>
                      <a:pt x="4" y="19"/>
                      <a:pt x="9" y="14"/>
                      <a:pt x="13" y="12"/>
                    </a:cubicBezTo>
                    <a:cubicBezTo>
                      <a:pt x="18" y="10"/>
                      <a:pt x="23" y="9"/>
                      <a:pt x="29" y="9"/>
                    </a:cubicBezTo>
                    <a:cubicBezTo>
                      <a:pt x="41" y="10"/>
                      <a:pt x="45" y="16"/>
                      <a:pt x="46" y="29"/>
                    </a:cubicBezTo>
                    <a:cubicBezTo>
                      <a:pt x="48" y="25"/>
                      <a:pt x="47" y="16"/>
                      <a:pt x="45" y="12"/>
                    </a:cubicBezTo>
                    <a:cubicBezTo>
                      <a:pt x="44" y="7"/>
                      <a:pt x="41" y="6"/>
                      <a:pt x="35" y="6"/>
                    </a:cubicBezTo>
                    <a:cubicBezTo>
                      <a:pt x="31" y="6"/>
                      <a:pt x="25" y="8"/>
                      <a:pt x="20" y="7"/>
                    </a:cubicBezTo>
                    <a:cubicBezTo>
                      <a:pt x="15" y="5"/>
                      <a:pt x="17" y="3"/>
                      <a:pt x="20" y="0"/>
                    </a:cubicBezTo>
                    <a:cubicBezTo>
                      <a:pt x="17" y="2"/>
                      <a:pt x="12" y="5"/>
                      <a:pt x="8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1" name="Freeform 352">
                <a:extLst>
                  <a:ext uri="{FF2B5EF4-FFF2-40B4-BE49-F238E27FC236}">
                    <a16:creationId xmlns:a16="http://schemas.microsoft.com/office/drawing/2014/main" id="{51155E08-249F-483D-954E-85E7CCCF5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648"/>
                <a:ext cx="61" cy="159"/>
              </a:xfrm>
              <a:custGeom>
                <a:avLst/>
                <a:gdLst>
                  <a:gd name="T0" fmla="*/ 214 w 32"/>
                  <a:gd name="T1" fmla="*/ 0 h 83"/>
                  <a:gd name="T2" fmla="*/ 214 w 32"/>
                  <a:gd name="T3" fmla="*/ 169 h 83"/>
                  <a:gd name="T4" fmla="*/ 153 w 32"/>
                  <a:gd name="T5" fmla="*/ 316 h 83"/>
                  <a:gd name="T6" fmla="*/ 185 w 32"/>
                  <a:gd name="T7" fmla="*/ 477 h 83"/>
                  <a:gd name="T8" fmla="*/ 185 w 32"/>
                  <a:gd name="T9" fmla="*/ 561 h 83"/>
                  <a:gd name="T10" fmla="*/ 124 w 32"/>
                  <a:gd name="T11" fmla="*/ 577 h 83"/>
                  <a:gd name="T12" fmla="*/ 0 w 32"/>
                  <a:gd name="T13" fmla="*/ 561 h 83"/>
                  <a:gd name="T14" fmla="*/ 21 w 32"/>
                  <a:gd name="T15" fmla="*/ 506 h 83"/>
                  <a:gd name="T16" fmla="*/ 15 w 32"/>
                  <a:gd name="T17" fmla="*/ 429 h 83"/>
                  <a:gd name="T18" fmla="*/ 92 w 32"/>
                  <a:gd name="T19" fmla="*/ 529 h 83"/>
                  <a:gd name="T20" fmla="*/ 132 w 32"/>
                  <a:gd name="T21" fmla="*/ 377 h 83"/>
                  <a:gd name="T22" fmla="*/ 137 w 32"/>
                  <a:gd name="T23" fmla="*/ 216 h 83"/>
                  <a:gd name="T24" fmla="*/ 214 w 32"/>
                  <a:gd name="T25" fmla="*/ 40 h 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" h="83">
                    <a:moveTo>
                      <a:pt x="31" y="0"/>
                    </a:moveTo>
                    <a:cubicBezTo>
                      <a:pt x="30" y="8"/>
                      <a:pt x="32" y="16"/>
                      <a:pt x="31" y="24"/>
                    </a:cubicBezTo>
                    <a:cubicBezTo>
                      <a:pt x="30" y="31"/>
                      <a:pt x="23" y="37"/>
                      <a:pt x="22" y="45"/>
                    </a:cubicBezTo>
                    <a:cubicBezTo>
                      <a:pt x="22" y="53"/>
                      <a:pt x="26" y="60"/>
                      <a:pt x="27" y="68"/>
                    </a:cubicBezTo>
                    <a:cubicBezTo>
                      <a:pt x="28" y="71"/>
                      <a:pt x="29" y="77"/>
                      <a:pt x="27" y="80"/>
                    </a:cubicBezTo>
                    <a:cubicBezTo>
                      <a:pt x="25" y="83"/>
                      <a:pt x="22" y="82"/>
                      <a:pt x="18" y="82"/>
                    </a:cubicBezTo>
                    <a:cubicBezTo>
                      <a:pt x="12" y="81"/>
                      <a:pt x="6" y="82"/>
                      <a:pt x="0" y="80"/>
                    </a:cubicBezTo>
                    <a:cubicBezTo>
                      <a:pt x="0" y="76"/>
                      <a:pt x="3" y="75"/>
                      <a:pt x="3" y="72"/>
                    </a:cubicBezTo>
                    <a:cubicBezTo>
                      <a:pt x="4" y="69"/>
                      <a:pt x="2" y="65"/>
                      <a:pt x="2" y="61"/>
                    </a:cubicBezTo>
                    <a:cubicBezTo>
                      <a:pt x="4" y="66"/>
                      <a:pt x="3" y="78"/>
                      <a:pt x="13" y="75"/>
                    </a:cubicBezTo>
                    <a:cubicBezTo>
                      <a:pt x="22" y="73"/>
                      <a:pt x="20" y="62"/>
                      <a:pt x="19" y="54"/>
                    </a:cubicBezTo>
                    <a:cubicBezTo>
                      <a:pt x="17" y="44"/>
                      <a:pt x="14" y="40"/>
                      <a:pt x="20" y="31"/>
                    </a:cubicBezTo>
                    <a:cubicBezTo>
                      <a:pt x="25" y="23"/>
                      <a:pt x="25" y="13"/>
                      <a:pt x="31" y="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2" name="Freeform 353">
                <a:extLst>
                  <a:ext uri="{FF2B5EF4-FFF2-40B4-BE49-F238E27FC236}">
                    <a16:creationId xmlns:a16="http://schemas.microsoft.com/office/drawing/2014/main" id="{D1B2BA7B-D0E6-4074-BB29-FD54B2317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612"/>
                <a:ext cx="31" cy="50"/>
              </a:xfrm>
              <a:custGeom>
                <a:avLst/>
                <a:gdLst>
                  <a:gd name="T0" fmla="*/ 52 w 16"/>
                  <a:gd name="T1" fmla="*/ 23 h 26"/>
                  <a:gd name="T2" fmla="*/ 8 w 16"/>
                  <a:gd name="T3" fmla="*/ 185 h 26"/>
                  <a:gd name="T4" fmla="*/ 116 w 16"/>
                  <a:gd name="T5" fmla="*/ 163 h 26"/>
                  <a:gd name="T6" fmla="*/ 93 w 16"/>
                  <a:gd name="T7" fmla="*/ 77 h 26"/>
                  <a:gd name="T8" fmla="*/ 64 w 1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7" y="3"/>
                    </a:moveTo>
                    <a:cubicBezTo>
                      <a:pt x="4" y="8"/>
                      <a:pt x="0" y="20"/>
                      <a:pt x="1" y="26"/>
                    </a:cubicBezTo>
                    <a:cubicBezTo>
                      <a:pt x="5" y="22"/>
                      <a:pt x="11" y="23"/>
                      <a:pt x="16" y="23"/>
                    </a:cubicBezTo>
                    <a:cubicBezTo>
                      <a:pt x="15" y="19"/>
                      <a:pt x="14" y="15"/>
                      <a:pt x="13" y="11"/>
                    </a:cubicBezTo>
                    <a:cubicBezTo>
                      <a:pt x="12" y="8"/>
                      <a:pt x="8" y="3"/>
                      <a:pt x="9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3" name="Freeform 354">
                <a:extLst>
                  <a:ext uri="{FF2B5EF4-FFF2-40B4-BE49-F238E27FC236}">
                    <a16:creationId xmlns:a16="http://schemas.microsoft.com/office/drawing/2014/main" id="{8C8DCF60-02FC-4D62-A3C5-75AA3FF48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666"/>
                <a:ext cx="90" cy="51"/>
              </a:xfrm>
              <a:custGeom>
                <a:avLst/>
                <a:gdLst>
                  <a:gd name="T0" fmla="*/ 0 w 47"/>
                  <a:gd name="T1" fmla="*/ 144 h 27"/>
                  <a:gd name="T2" fmla="*/ 84 w 47"/>
                  <a:gd name="T3" fmla="*/ 113 h 27"/>
                  <a:gd name="T4" fmla="*/ 169 w 47"/>
                  <a:gd name="T5" fmla="*/ 76 h 27"/>
                  <a:gd name="T6" fmla="*/ 329 w 47"/>
                  <a:gd name="T7" fmla="*/ 0 h 27"/>
                  <a:gd name="T8" fmla="*/ 169 w 47"/>
                  <a:gd name="T9" fmla="*/ 93 h 27"/>
                  <a:gd name="T10" fmla="*/ 132 w 47"/>
                  <a:gd name="T11" fmla="*/ 153 h 27"/>
                  <a:gd name="T12" fmla="*/ 69 w 47"/>
                  <a:gd name="T13" fmla="*/ 168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7">
                    <a:moveTo>
                      <a:pt x="0" y="21"/>
                    </a:moveTo>
                    <a:cubicBezTo>
                      <a:pt x="4" y="19"/>
                      <a:pt x="8" y="19"/>
                      <a:pt x="12" y="17"/>
                    </a:cubicBezTo>
                    <a:cubicBezTo>
                      <a:pt x="16" y="15"/>
                      <a:pt x="20" y="13"/>
                      <a:pt x="24" y="11"/>
                    </a:cubicBezTo>
                    <a:cubicBezTo>
                      <a:pt x="31" y="7"/>
                      <a:pt x="39" y="1"/>
                      <a:pt x="47" y="0"/>
                    </a:cubicBezTo>
                    <a:cubicBezTo>
                      <a:pt x="40" y="4"/>
                      <a:pt x="31" y="8"/>
                      <a:pt x="24" y="14"/>
                    </a:cubicBezTo>
                    <a:cubicBezTo>
                      <a:pt x="21" y="17"/>
                      <a:pt x="21" y="19"/>
                      <a:pt x="19" y="23"/>
                    </a:cubicBezTo>
                    <a:cubicBezTo>
                      <a:pt x="18" y="26"/>
                      <a:pt x="15" y="27"/>
                      <a:pt x="10" y="2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4" name="Freeform 355">
                <a:extLst>
                  <a:ext uri="{FF2B5EF4-FFF2-40B4-BE49-F238E27FC236}">
                    <a16:creationId xmlns:a16="http://schemas.microsoft.com/office/drawing/2014/main" id="{399EBA09-BCE9-4130-BA82-C236185B8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673"/>
                <a:ext cx="62" cy="71"/>
              </a:xfrm>
              <a:custGeom>
                <a:avLst/>
                <a:gdLst>
                  <a:gd name="T0" fmla="*/ 16 w 32"/>
                  <a:gd name="T1" fmla="*/ 77 h 37"/>
                  <a:gd name="T2" fmla="*/ 16 w 32"/>
                  <a:gd name="T3" fmla="*/ 121 h 37"/>
                  <a:gd name="T4" fmla="*/ 116 w 32"/>
                  <a:gd name="T5" fmla="*/ 129 h 37"/>
                  <a:gd name="T6" fmla="*/ 153 w 32"/>
                  <a:gd name="T7" fmla="*/ 253 h 37"/>
                  <a:gd name="T8" fmla="*/ 169 w 32"/>
                  <a:gd name="T9" fmla="*/ 129 h 37"/>
                  <a:gd name="T10" fmla="*/ 233 w 32"/>
                  <a:gd name="T11" fmla="*/ 0 h 37"/>
                  <a:gd name="T12" fmla="*/ 72 w 32"/>
                  <a:gd name="T13" fmla="*/ 6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7">
                    <a:moveTo>
                      <a:pt x="2" y="11"/>
                    </a:moveTo>
                    <a:cubicBezTo>
                      <a:pt x="1" y="13"/>
                      <a:pt x="0" y="16"/>
                      <a:pt x="2" y="17"/>
                    </a:cubicBezTo>
                    <a:cubicBezTo>
                      <a:pt x="7" y="15"/>
                      <a:pt x="11" y="12"/>
                      <a:pt x="16" y="18"/>
                    </a:cubicBezTo>
                    <a:cubicBezTo>
                      <a:pt x="18" y="20"/>
                      <a:pt x="21" y="36"/>
                      <a:pt x="21" y="36"/>
                    </a:cubicBezTo>
                    <a:cubicBezTo>
                      <a:pt x="27" y="37"/>
                      <a:pt x="23" y="20"/>
                      <a:pt x="23" y="18"/>
                    </a:cubicBezTo>
                    <a:cubicBezTo>
                      <a:pt x="23" y="10"/>
                      <a:pt x="28" y="7"/>
                      <a:pt x="32" y="0"/>
                    </a:cubicBezTo>
                    <a:cubicBezTo>
                      <a:pt x="26" y="4"/>
                      <a:pt x="18" y="10"/>
                      <a:pt x="10" y="9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5" name="Freeform 356">
                <a:extLst>
                  <a:ext uri="{FF2B5EF4-FFF2-40B4-BE49-F238E27FC236}">
                    <a16:creationId xmlns:a16="http://schemas.microsoft.com/office/drawing/2014/main" id="{5A5A1B0B-92D0-460C-9FD7-0D7441636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702"/>
                <a:ext cx="25" cy="40"/>
              </a:xfrm>
              <a:custGeom>
                <a:avLst/>
                <a:gdLst>
                  <a:gd name="T0" fmla="*/ 44 w 13"/>
                  <a:gd name="T1" fmla="*/ 0 h 21"/>
                  <a:gd name="T2" fmla="*/ 0 w 13"/>
                  <a:gd name="T3" fmla="*/ 145 h 21"/>
                  <a:gd name="T4" fmla="*/ 92 w 13"/>
                  <a:gd name="T5" fmla="*/ 84 h 21"/>
                  <a:gd name="T6" fmla="*/ 44 w 13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1">
                    <a:moveTo>
                      <a:pt x="6" y="0"/>
                    </a:moveTo>
                    <a:cubicBezTo>
                      <a:pt x="3" y="4"/>
                      <a:pt x="0" y="15"/>
                      <a:pt x="0" y="21"/>
                    </a:cubicBezTo>
                    <a:cubicBezTo>
                      <a:pt x="4" y="17"/>
                      <a:pt x="8" y="15"/>
                      <a:pt x="13" y="12"/>
                    </a:cubicBezTo>
                    <a:cubicBezTo>
                      <a:pt x="4" y="15"/>
                      <a:pt x="7" y="4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6" name="Freeform 357">
                <a:extLst>
                  <a:ext uri="{FF2B5EF4-FFF2-40B4-BE49-F238E27FC236}">
                    <a16:creationId xmlns:a16="http://schemas.microsoft.com/office/drawing/2014/main" id="{21E4613D-C227-4A44-8CED-F86AF171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738"/>
                <a:ext cx="57" cy="67"/>
              </a:xfrm>
              <a:custGeom>
                <a:avLst/>
                <a:gdLst>
                  <a:gd name="T0" fmla="*/ 0 w 30"/>
                  <a:gd name="T1" fmla="*/ 140 h 35"/>
                  <a:gd name="T2" fmla="*/ 0 w 30"/>
                  <a:gd name="T3" fmla="*/ 224 h 35"/>
                  <a:gd name="T4" fmla="*/ 173 w 30"/>
                  <a:gd name="T5" fmla="*/ 237 h 35"/>
                  <a:gd name="T6" fmla="*/ 205 w 30"/>
                  <a:gd name="T7" fmla="*/ 132 h 35"/>
                  <a:gd name="T8" fmla="*/ 144 w 30"/>
                  <a:gd name="T9" fmla="*/ 0 h 35"/>
                  <a:gd name="T10" fmla="*/ 160 w 30"/>
                  <a:gd name="T11" fmla="*/ 140 h 35"/>
                  <a:gd name="T12" fmla="*/ 61 w 30"/>
                  <a:gd name="T13" fmla="*/ 209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0" y="20"/>
                    </a:moveTo>
                    <a:cubicBezTo>
                      <a:pt x="2" y="23"/>
                      <a:pt x="0" y="28"/>
                      <a:pt x="0" y="32"/>
                    </a:cubicBezTo>
                    <a:cubicBezTo>
                      <a:pt x="8" y="34"/>
                      <a:pt x="17" y="35"/>
                      <a:pt x="25" y="34"/>
                    </a:cubicBezTo>
                    <a:cubicBezTo>
                      <a:pt x="26" y="29"/>
                      <a:pt x="29" y="24"/>
                      <a:pt x="30" y="19"/>
                    </a:cubicBezTo>
                    <a:cubicBezTo>
                      <a:pt x="24" y="16"/>
                      <a:pt x="22" y="5"/>
                      <a:pt x="21" y="0"/>
                    </a:cubicBezTo>
                    <a:cubicBezTo>
                      <a:pt x="22" y="6"/>
                      <a:pt x="24" y="14"/>
                      <a:pt x="23" y="20"/>
                    </a:cubicBezTo>
                    <a:cubicBezTo>
                      <a:pt x="22" y="26"/>
                      <a:pt x="17" y="34"/>
                      <a:pt x="9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7" name="Freeform 358">
                <a:extLst>
                  <a:ext uri="{FF2B5EF4-FFF2-40B4-BE49-F238E27FC236}">
                    <a16:creationId xmlns:a16="http://schemas.microsoft.com/office/drawing/2014/main" id="{35ED2BFD-54FF-4738-AF0A-D595E6277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612"/>
                <a:ext cx="29" cy="38"/>
              </a:xfrm>
              <a:custGeom>
                <a:avLst/>
                <a:gdLst>
                  <a:gd name="T0" fmla="*/ 37 w 15"/>
                  <a:gd name="T1" fmla="*/ 8 h 20"/>
                  <a:gd name="T2" fmla="*/ 8 w 15"/>
                  <a:gd name="T3" fmla="*/ 137 h 20"/>
                  <a:gd name="T4" fmla="*/ 52 w 15"/>
                  <a:gd name="T5" fmla="*/ 84 h 20"/>
                  <a:gd name="T6" fmla="*/ 108 w 15"/>
                  <a:gd name="T7" fmla="*/ 108 h 20"/>
                  <a:gd name="T8" fmla="*/ 44 w 15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0">
                    <a:moveTo>
                      <a:pt x="5" y="1"/>
                    </a:moveTo>
                    <a:cubicBezTo>
                      <a:pt x="3" y="6"/>
                      <a:pt x="0" y="16"/>
                      <a:pt x="1" y="20"/>
                    </a:cubicBezTo>
                    <a:cubicBezTo>
                      <a:pt x="3" y="18"/>
                      <a:pt x="3" y="13"/>
                      <a:pt x="7" y="12"/>
                    </a:cubicBezTo>
                    <a:cubicBezTo>
                      <a:pt x="10" y="11"/>
                      <a:pt x="14" y="14"/>
                      <a:pt x="15" y="16"/>
                    </a:cubicBezTo>
                    <a:cubicBezTo>
                      <a:pt x="14" y="11"/>
                      <a:pt x="11" y="2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8" name="Freeform 359">
                <a:extLst>
                  <a:ext uri="{FF2B5EF4-FFF2-40B4-BE49-F238E27FC236}">
                    <a16:creationId xmlns:a16="http://schemas.microsoft.com/office/drawing/2014/main" id="{3880969E-844D-4767-81C6-4B3DFE994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473"/>
                <a:ext cx="73" cy="143"/>
              </a:xfrm>
              <a:custGeom>
                <a:avLst/>
                <a:gdLst>
                  <a:gd name="T0" fmla="*/ 0 w 38"/>
                  <a:gd name="T1" fmla="*/ 257 h 75"/>
                  <a:gd name="T2" fmla="*/ 44 w 38"/>
                  <a:gd name="T3" fmla="*/ 389 h 75"/>
                  <a:gd name="T4" fmla="*/ 85 w 38"/>
                  <a:gd name="T5" fmla="*/ 521 h 75"/>
                  <a:gd name="T6" fmla="*/ 177 w 38"/>
                  <a:gd name="T7" fmla="*/ 490 h 75"/>
                  <a:gd name="T8" fmla="*/ 108 w 38"/>
                  <a:gd name="T9" fmla="*/ 269 h 75"/>
                  <a:gd name="T10" fmla="*/ 240 w 38"/>
                  <a:gd name="T11" fmla="*/ 0 h 75"/>
                  <a:gd name="T12" fmla="*/ 156 w 38"/>
                  <a:gd name="T13" fmla="*/ 137 h 75"/>
                  <a:gd name="T14" fmla="*/ 29 w 38"/>
                  <a:gd name="T15" fmla="*/ 229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5">
                    <a:moveTo>
                      <a:pt x="0" y="37"/>
                    </a:moveTo>
                    <a:cubicBezTo>
                      <a:pt x="4" y="43"/>
                      <a:pt x="5" y="50"/>
                      <a:pt x="6" y="56"/>
                    </a:cubicBezTo>
                    <a:cubicBezTo>
                      <a:pt x="8" y="61"/>
                      <a:pt x="7" y="71"/>
                      <a:pt x="12" y="75"/>
                    </a:cubicBezTo>
                    <a:cubicBezTo>
                      <a:pt x="16" y="72"/>
                      <a:pt x="21" y="71"/>
                      <a:pt x="25" y="71"/>
                    </a:cubicBezTo>
                    <a:cubicBezTo>
                      <a:pt x="14" y="63"/>
                      <a:pt x="10" y="51"/>
                      <a:pt x="15" y="39"/>
                    </a:cubicBezTo>
                    <a:cubicBezTo>
                      <a:pt x="20" y="27"/>
                      <a:pt x="38" y="14"/>
                      <a:pt x="34" y="0"/>
                    </a:cubicBezTo>
                    <a:cubicBezTo>
                      <a:pt x="31" y="7"/>
                      <a:pt x="28" y="14"/>
                      <a:pt x="22" y="20"/>
                    </a:cubicBezTo>
                    <a:cubicBezTo>
                      <a:pt x="16" y="26"/>
                      <a:pt x="10" y="29"/>
                      <a:pt x="4" y="3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599" name="Freeform 360">
                <a:extLst>
                  <a:ext uri="{FF2B5EF4-FFF2-40B4-BE49-F238E27FC236}">
                    <a16:creationId xmlns:a16="http://schemas.microsoft.com/office/drawing/2014/main" id="{2C07B36F-B562-4949-8F89-DB0C4549D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5" y="1421"/>
                <a:ext cx="95" cy="274"/>
              </a:xfrm>
              <a:custGeom>
                <a:avLst/>
                <a:gdLst>
                  <a:gd name="T0" fmla="*/ 177 w 50"/>
                  <a:gd name="T1" fmla="*/ 176 h 143"/>
                  <a:gd name="T2" fmla="*/ 192 w 50"/>
                  <a:gd name="T3" fmla="*/ 628 h 143"/>
                  <a:gd name="T4" fmla="*/ 245 w 50"/>
                  <a:gd name="T5" fmla="*/ 713 h 143"/>
                  <a:gd name="T6" fmla="*/ 329 w 50"/>
                  <a:gd name="T7" fmla="*/ 766 h 143"/>
                  <a:gd name="T8" fmla="*/ 228 w 50"/>
                  <a:gd name="T9" fmla="*/ 922 h 143"/>
                  <a:gd name="T10" fmla="*/ 68 w 50"/>
                  <a:gd name="T11" fmla="*/ 1006 h 143"/>
                  <a:gd name="T12" fmla="*/ 15 w 50"/>
                  <a:gd name="T13" fmla="*/ 738 h 143"/>
                  <a:gd name="T14" fmla="*/ 152 w 50"/>
                  <a:gd name="T15" fmla="*/ 906 h 143"/>
                  <a:gd name="T16" fmla="*/ 236 w 50"/>
                  <a:gd name="T17" fmla="*/ 845 h 143"/>
                  <a:gd name="T18" fmla="*/ 220 w 50"/>
                  <a:gd name="T19" fmla="*/ 738 h 143"/>
                  <a:gd name="T20" fmla="*/ 116 w 50"/>
                  <a:gd name="T21" fmla="*/ 561 h 143"/>
                  <a:gd name="T22" fmla="*/ 124 w 50"/>
                  <a:gd name="T23" fmla="*/ 330 h 143"/>
                  <a:gd name="T24" fmla="*/ 0 w 50"/>
                  <a:gd name="T25" fmla="*/ 0 h 143"/>
                  <a:gd name="T26" fmla="*/ 144 w 50"/>
                  <a:gd name="T27" fmla="*/ 40 h 143"/>
                  <a:gd name="T28" fmla="*/ 213 w 50"/>
                  <a:gd name="T29" fmla="*/ 92 h 143"/>
                  <a:gd name="T30" fmla="*/ 165 w 50"/>
                  <a:gd name="T31" fmla="*/ 176 h 1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" h="143">
                    <a:moveTo>
                      <a:pt x="26" y="25"/>
                    </a:moveTo>
                    <a:cubicBezTo>
                      <a:pt x="23" y="45"/>
                      <a:pt x="21" y="69"/>
                      <a:pt x="28" y="89"/>
                    </a:cubicBezTo>
                    <a:cubicBezTo>
                      <a:pt x="29" y="93"/>
                      <a:pt x="32" y="98"/>
                      <a:pt x="36" y="101"/>
                    </a:cubicBezTo>
                    <a:cubicBezTo>
                      <a:pt x="40" y="104"/>
                      <a:pt x="46" y="104"/>
                      <a:pt x="48" y="109"/>
                    </a:cubicBezTo>
                    <a:cubicBezTo>
                      <a:pt x="50" y="117"/>
                      <a:pt x="39" y="127"/>
                      <a:pt x="33" y="131"/>
                    </a:cubicBezTo>
                    <a:cubicBezTo>
                      <a:pt x="26" y="136"/>
                      <a:pt x="19" y="142"/>
                      <a:pt x="10" y="143"/>
                    </a:cubicBezTo>
                    <a:cubicBezTo>
                      <a:pt x="14" y="131"/>
                      <a:pt x="11" y="113"/>
                      <a:pt x="2" y="105"/>
                    </a:cubicBezTo>
                    <a:cubicBezTo>
                      <a:pt x="11" y="109"/>
                      <a:pt x="14" y="130"/>
                      <a:pt x="22" y="129"/>
                    </a:cubicBezTo>
                    <a:cubicBezTo>
                      <a:pt x="24" y="129"/>
                      <a:pt x="33" y="121"/>
                      <a:pt x="34" y="120"/>
                    </a:cubicBezTo>
                    <a:cubicBezTo>
                      <a:pt x="37" y="115"/>
                      <a:pt x="34" y="109"/>
                      <a:pt x="32" y="105"/>
                    </a:cubicBezTo>
                    <a:cubicBezTo>
                      <a:pt x="28" y="96"/>
                      <a:pt x="20" y="89"/>
                      <a:pt x="17" y="80"/>
                    </a:cubicBezTo>
                    <a:cubicBezTo>
                      <a:pt x="13" y="68"/>
                      <a:pt x="15" y="58"/>
                      <a:pt x="18" y="47"/>
                    </a:cubicBezTo>
                    <a:cubicBezTo>
                      <a:pt x="21" y="29"/>
                      <a:pt x="23" y="6"/>
                      <a:pt x="0" y="0"/>
                    </a:cubicBezTo>
                    <a:cubicBezTo>
                      <a:pt x="8" y="2"/>
                      <a:pt x="14" y="1"/>
                      <a:pt x="21" y="6"/>
                    </a:cubicBezTo>
                    <a:cubicBezTo>
                      <a:pt x="24" y="7"/>
                      <a:pt x="30" y="10"/>
                      <a:pt x="31" y="13"/>
                    </a:cubicBezTo>
                    <a:cubicBezTo>
                      <a:pt x="33" y="19"/>
                      <a:pt x="27" y="20"/>
                      <a:pt x="24" y="2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0" name="Freeform 361">
                <a:extLst>
                  <a:ext uri="{FF2B5EF4-FFF2-40B4-BE49-F238E27FC236}">
                    <a16:creationId xmlns:a16="http://schemas.microsoft.com/office/drawing/2014/main" id="{2A099430-38DF-4353-8409-B74140ADC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507"/>
                <a:ext cx="136" cy="197"/>
              </a:xfrm>
              <a:custGeom>
                <a:avLst/>
                <a:gdLst>
                  <a:gd name="T0" fmla="*/ 393 w 71"/>
                  <a:gd name="T1" fmla="*/ 713 h 103"/>
                  <a:gd name="T2" fmla="*/ 301 w 71"/>
                  <a:gd name="T3" fmla="*/ 681 h 103"/>
                  <a:gd name="T4" fmla="*/ 293 w 71"/>
                  <a:gd name="T5" fmla="*/ 574 h 103"/>
                  <a:gd name="T6" fmla="*/ 184 w 71"/>
                  <a:gd name="T7" fmla="*/ 428 h 103"/>
                  <a:gd name="T8" fmla="*/ 48 w 71"/>
                  <a:gd name="T9" fmla="*/ 268 h 103"/>
                  <a:gd name="T10" fmla="*/ 113 w 71"/>
                  <a:gd name="T11" fmla="*/ 69 h 103"/>
                  <a:gd name="T12" fmla="*/ 153 w 71"/>
                  <a:gd name="T13" fmla="*/ 0 h 103"/>
                  <a:gd name="T14" fmla="*/ 132 w 71"/>
                  <a:gd name="T15" fmla="*/ 99 h 103"/>
                  <a:gd name="T16" fmla="*/ 121 w 71"/>
                  <a:gd name="T17" fmla="*/ 208 h 103"/>
                  <a:gd name="T18" fmla="*/ 239 w 71"/>
                  <a:gd name="T19" fmla="*/ 377 h 103"/>
                  <a:gd name="T20" fmla="*/ 337 w 71"/>
                  <a:gd name="T21" fmla="*/ 553 h 103"/>
                  <a:gd name="T22" fmla="*/ 393 w 71"/>
                  <a:gd name="T23" fmla="*/ 614 h 103"/>
                  <a:gd name="T24" fmla="*/ 462 w 71"/>
                  <a:gd name="T25" fmla="*/ 574 h 103"/>
                  <a:gd name="T26" fmla="*/ 437 w 71"/>
                  <a:gd name="T27" fmla="*/ 690 h 10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1" h="103">
                    <a:moveTo>
                      <a:pt x="56" y="102"/>
                    </a:moveTo>
                    <a:cubicBezTo>
                      <a:pt x="53" y="103"/>
                      <a:pt x="45" y="101"/>
                      <a:pt x="43" y="97"/>
                    </a:cubicBezTo>
                    <a:cubicBezTo>
                      <a:pt x="40" y="92"/>
                      <a:pt x="44" y="87"/>
                      <a:pt x="42" y="82"/>
                    </a:cubicBezTo>
                    <a:cubicBezTo>
                      <a:pt x="38" y="74"/>
                      <a:pt x="32" y="66"/>
                      <a:pt x="26" y="61"/>
                    </a:cubicBezTo>
                    <a:cubicBezTo>
                      <a:pt x="18" y="55"/>
                      <a:pt x="12" y="46"/>
                      <a:pt x="7" y="38"/>
                    </a:cubicBezTo>
                    <a:cubicBezTo>
                      <a:pt x="0" y="26"/>
                      <a:pt x="10" y="19"/>
                      <a:pt x="16" y="10"/>
                    </a:cubicBezTo>
                    <a:cubicBezTo>
                      <a:pt x="18" y="7"/>
                      <a:pt x="19" y="2"/>
                      <a:pt x="22" y="0"/>
                    </a:cubicBezTo>
                    <a:cubicBezTo>
                      <a:pt x="24" y="4"/>
                      <a:pt x="20" y="10"/>
                      <a:pt x="19" y="14"/>
                    </a:cubicBezTo>
                    <a:cubicBezTo>
                      <a:pt x="16" y="20"/>
                      <a:pt x="16" y="24"/>
                      <a:pt x="17" y="30"/>
                    </a:cubicBezTo>
                    <a:cubicBezTo>
                      <a:pt x="19" y="41"/>
                      <a:pt x="28" y="46"/>
                      <a:pt x="34" y="54"/>
                    </a:cubicBezTo>
                    <a:cubicBezTo>
                      <a:pt x="39" y="62"/>
                      <a:pt x="43" y="70"/>
                      <a:pt x="48" y="79"/>
                    </a:cubicBezTo>
                    <a:cubicBezTo>
                      <a:pt x="50" y="82"/>
                      <a:pt x="50" y="87"/>
                      <a:pt x="56" y="88"/>
                    </a:cubicBezTo>
                    <a:cubicBezTo>
                      <a:pt x="62" y="89"/>
                      <a:pt x="61" y="84"/>
                      <a:pt x="66" y="82"/>
                    </a:cubicBezTo>
                    <a:cubicBezTo>
                      <a:pt x="71" y="88"/>
                      <a:pt x="62" y="93"/>
                      <a:pt x="62" y="9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1" name="Freeform 362">
                <a:extLst>
                  <a:ext uri="{FF2B5EF4-FFF2-40B4-BE49-F238E27FC236}">
                    <a16:creationId xmlns:a16="http://schemas.microsoft.com/office/drawing/2014/main" id="{72AC5A9D-D54A-4C71-84EC-F79F062E7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274"/>
                <a:ext cx="84" cy="73"/>
              </a:xfrm>
              <a:custGeom>
                <a:avLst/>
                <a:gdLst>
                  <a:gd name="T0" fmla="*/ 0 w 44"/>
                  <a:gd name="T1" fmla="*/ 15 h 38"/>
                  <a:gd name="T2" fmla="*/ 113 w 44"/>
                  <a:gd name="T3" fmla="*/ 269 h 38"/>
                  <a:gd name="T4" fmla="*/ 153 w 44"/>
                  <a:gd name="T5" fmla="*/ 115 h 38"/>
                  <a:gd name="T6" fmla="*/ 305 w 44"/>
                  <a:gd name="T7" fmla="*/ 44 h 38"/>
                  <a:gd name="T8" fmla="*/ 176 w 44"/>
                  <a:gd name="T9" fmla="*/ 15 h 38"/>
                  <a:gd name="T10" fmla="*/ 15 w 4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0" y="2"/>
                    </a:moveTo>
                    <a:cubicBezTo>
                      <a:pt x="7" y="14"/>
                      <a:pt x="12" y="25"/>
                      <a:pt x="16" y="38"/>
                    </a:cubicBezTo>
                    <a:cubicBezTo>
                      <a:pt x="16" y="30"/>
                      <a:pt x="16" y="22"/>
                      <a:pt x="22" y="16"/>
                    </a:cubicBezTo>
                    <a:cubicBezTo>
                      <a:pt x="28" y="12"/>
                      <a:pt x="41" y="12"/>
                      <a:pt x="44" y="6"/>
                    </a:cubicBezTo>
                    <a:cubicBezTo>
                      <a:pt x="40" y="1"/>
                      <a:pt x="31" y="2"/>
                      <a:pt x="25" y="2"/>
                    </a:cubicBezTo>
                    <a:cubicBezTo>
                      <a:pt x="17" y="1"/>
                      <a:pt x="10" y="0"/>
                      <a:pt x="2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2" name="Freeform 363">
                <a:extLst>
                  <a:ext uri="{FF2B5EF4-FFF2-40B4-BE49-F238E27FC236}">
                    <a16:creationId xmlns:a16="http://schemas.microsoft.com/office/drawing/2014/main" id="{C59A2560-2B52-409B-A105-287AD743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1283"/>
                <a:ext cx="79" cy="79"/>
              </a:xfrm>
              <a:custGeom>
                <a:avLst/>
                <a:gdLst>
                  <a:gd name="T0" fmla="*/ 85 w 41"/>
                  <a:gd name="T1" fmla="*/ 123 h 41"/>
                  <a:gd name="T2" fmla="*/ 293 w 41"/>
                  <a:gd name="T3" fmla="*/ 285 h 41"/>
                  <a:gd name="T4" fmla="*/ 71 w 41"/>
                  <a:gd name="T5" fmla="*/ 237 h 41"/>
                  <a:gd name="T6" fmla="*/ 23 w 41"/>
                  <a:gd name="T7" fmla="*/ 123 h 41"/>
                  <a:gd name="T8" fmla="*/ 0 w 41"/>
                  <a:gd name="T9" fmla="*/ 0 h 41"/>
                  <a:gd name="T10" fmla="*/ 64 w 41"/>
                  <a:gd name="T11" fmla="*/ 108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41">
                    <a:moveTo>
                      <a:pt x="12" y="17"/>
                    </a:moveTo>
                    <a:cubicBezTo>
                      <a:pt x="15" y="27"/>
                      <a:pt x="32" y="37"/>
                      <a:pt x="41" y="40"/>
                    </a:cubicBezTo>
                    <a:cubicBezTo>
                      <a:pt x="34" y="41"/>
                      <a:pt x="15" y="39"/>
                      <a:pt x="10" y="33"/>
                    </a:cubicBezTo>
                    <a:cubicBezTo>
                      <a:pt x="7" y="30"/>
                      <a:pt x="4" y="21"/>
                      <a:pt x="3" y="17"/>
                    </a:cubicBezTo>
                    <a:cubicBezTo>
                      <a:pt x="1" y="13"/>
                      <a:pt x="0" y="5"/>
                      <a:pt x="0" y="0"/>
                    </a:cubicBezTo>
                    <a:cubicBezTo>
                      <a:pt x="5" y="3"/>
                      <a:pt x="8" y="10"/>
                      <a:pt x="9" y="1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3" name="Freeform 364">
                <a:extLst>
                  <a:ext uri="{FF2B5EF4-FFF2-40B4-BE49-F238E27FC236}">
                    <a16:creationId xmlns:a16="http://schemas.microsoft.com/office/drawing/2014/main" id="{2B426D9C-145B-4463-A6F5-C3A805BA6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1335"/>
                <a:ext cx="121" cy="100"/>
              </a:xfrm>
              <a:custGeom>
                <a:avLst/>
                <a:gdLst>
                  <a:gd name="T0" fmla="*/ 0 w 63"/>
                  <a:gd name="T1" fmla="*/ 348 h 52"/>
                  <a:gd name="T2" fmla="*/ 446 w 63"/>
                  <a:gd name="T3" fmla="*/ 369 h 52"/>
                  <a:gd name="T4" fmla="*/ 192 w 63"/>
                  <a:gd name="T5" fmla="*/ 0 h 52"/>
                  <a:gd name="T6" fmla="*/ 0 w 63"/>
                  <a:gd name="T7" fmla="*/ 71 h 52"/>
                  <a:gd name="T8" fmla="*/ 240 w 63"/>
                  <a:gd name="T9" fmla="*/ 140 h 52"/>
                  <a:gd name="T10" fmla="*/ 29 w 63"/>
                  <a:gd name="T11" fmla="*/ 308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52">
                    <a:moveTo>
                      <a:pt x="0" y="49"/>
                    </a:moveTo>
                    <a:cubicBezTo>
                      <a:pt x="18" y="35"/>
                      <a:pt x="45" y="45"/>
                      <a:pt x="63" y="52"/>
                    </a:cubicBezTo>
                    <a:cubicBezTo>
                      <a:pt x="56" y="34"/>
                      <a:pt x="45" y="10"/>
                      <a:pt x="27" y="0"/>
                    </a:cubicBezTo>
                    <a:cubicBezTo>
                      <a:pt x="22" y="7"/>
                      <a:pt x="7" y="6"/>
                      <a:pt x="0" y="10"/>
                    </a:cubicBezTo>
                    <a:cubicBezTo>
                      <a:pt x="13" y="11"/>
                      <a:pt x="28" y="7"/>
                      <a:pt x="34" y="20"/>
                    </a:cubicBezTo>
                    <a:cubicBezTo>
                      <a:pt x="41" y="36"/>
                      <a:pt x="12" y="35"/>
                      <a:pt x="4" y="4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4" name="Freeform 365">
                <a:extLst>
                  <a:ext uri="{FF2B5EF4-FFF2-40B4-BE49-F238E27FC236}">
                    <a16:creationId xmlns:a16="http://schemas.microsoft.com/office/drawing/2014/main" id="{181C87DE-069B-403F-8EE5-845ED03A7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718"/>
                <a:ext cx="163" cy="59"/>
              </a:xfrm>
              <a:custGeom>
                <a:avLst/>
                <a:gdLst>
                  <a:gd name="T0" fmla="*/ 0 w 85"/>
                  <a:gd name="T1" fmla="*/ 84 h 31"/>
                  <a:gd name="T2" fmla="*/ 69 w 85"/>
                  <a:gd name="T3" fmla="*/ 213 h 31"/>
                  <a:gd name="T4" fmla="*/ 155 w 85"/>
                  <a:gd name="T5" fmla="*/ 173 h 31"/>
                  <a:gd name="T6" fmla="*/ 240 w 85"/>
                  <a:gd name="T7" fmla="*/ 145 h 31"/>
                  <a:gd name="T8" fmla="*/ 600 w 85"/>
                  <a:gd name="T9" fmla="*/ 69 h 31"/>
                  <a:gd name="T10" fmla="*/ 245 w 85"/>
                  <a:gd name="T11" fmla="*/ 84 h 31"/>
                  <a:gd name="T12" fmla="*/ 113 w 85"/>
                  <a:gd name="T13" fmla="*/ 29 h 31"/>
                  <a:gd name="T14" fmla="*/ 69 w 85"/>
                  <a:gd name="T15" fmla="*/ 15 h 31"/>
                  <a:gd name="T16" fmla="*/ 15 w 85"/>
                  <a:gd name="T17" fmla="*/ 6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1">
                    <a:moveTo>
                      <a:pt x="0" y="12"/>
                    </a:moveTo>
                    <a:cubicBezTo>
                      <a:pt x="4" y="18"/>
                      <a:pt x="3" y="31"/>
                      <a:pt x="10" y="31"/>
                    </a:cubicBezTo>
                    <a:cubicBezTo>
                      <a:pt x="13" y="31"/>
                      <a:pt x="19" y="26"/>
                      <a:pt x="22" y="25"/>
                    </a:cubicBezTo>
                    <a:cubicBezTo>
                      <a:pt x="25" y="24"/>
                      <a:pt x="30" y="23"/>
                      <a:pt x="34" y="21"/>
                    </a:cubicBezTo>
                    <a:cubicBezTo>
                      <a:pt x="51" y="16"/>
                      <a:pt x="68" y="14"/>
                      <a:pt x="85" y="10"/>
                    </a:cubicBezTo>
                    <a:cubicBezTo>
                      <a:pt x="70" y="6"/>
                      <a:pt x="51" y="11"/>
                      <a:pt x="35" y="12"/>
                    </a:cubicBezTo>
                    <a:cubicBezTo>
                      <a:pt x="25" y="12"/>
                      <a:pt x="23" y="10"/>
                      <a:pt x="16" y="4"/>
                    </a:cubicBezTo>
                    <a:cubicBezTo>
                      <a:pt x="13" y="0"/>
                      <a:pt x="16" y="0"/>
                      <a:pt x="10" y="2"/>
                    </a:cubicBezTo>
                    <a:cubicBezTo>
                      <a:pt x="8" y="3"/>
                      <a:pt x="2" y="9"/>
                      <a:pt x="2" y="9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5" name="Freeform 366">
                <a:extLst>
                  <a:ext uri="{FF2B5EF4-FFF2-40B4-BE49-F238E27FC236}">
                    <a16:creationId xmlns:a16="http://schemas.microsoft.com/office/drawing/2014/main" id="{11D2BFBF-B3B3-4105-B13B-28B1D8433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580"/>
                <a:ext cx="67" cy="75"/>
              </a:xfrm>
              <a:custGeom>
                <a:avLst/>
                <a:gdLst>
                  <a:gd name="T0" fmla="*/ 29 w 35"/>
                  <a:gd name="T1" fmla="*/ 29 h 39"/>
                  <a:gd name="T2" fmla="*/ 224 w 35"/>
                  <a:gd name="T3" fmla="*/ 56 h 39"/>
                  <a:gd name="T4" fmla="*/ 205 w 35"/>
                  <a:gd name="T5" fmla="*/ 277 h 39"/>
                  <a:gd name="T6" fmla="*/ 124 w 35"/>
                  <a:gd name="T7" fmla="*/ 100 h 39"/>
                  <a:gd name="T8" fmla="*/ 29 w 35"/>
                  <a:gd name="T9" fmla="*/ 263 h 39"/>
                  <a:gd name="T10" fmla="*/ 29 w 35"/>
                  <a:gd name="T11" fmla="*/ 148 h 39"/>
                  <a:gd name="T12" fmla="*/ 15 w 35"/>
                  <a:gd name="T13" fmla="*/ 37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4" y="4"/>
                    </a:moveTo>
                    <a:cubicBezTo>
                      <a:pt x="9" y="3"/>
                      <a:pt x="27" y="0"/>
                      <a:pt x="32" y="8"/>
                    </a:cubicBezTo>
                    <a:cubicBezTo>
                      <a:pt x="35" y="14"/>
                      <a:pt x="30" y="32"/>
                      <a:pt x="29" y="39"/>
                    </a:cubicBezTo>
                    <a:cubicBezTo>
                      <a:pt x="26" y="33"/>
                      <a:pt x="26" y="20"/>
                      <a:pt x="18" y="14"/>
                    </a:cubicBezTo>
                    <a:cubicBezTo>
                      <a:pt x="4" y="6"/>
                      <a:pt x="9" y="32"/>
                      <a:pt x="4" y="37"/>
                    </a:cubicBezTo>
                    <a:cubicBezTo>
                      <a:pt x="3" y="32"/>
                      <a:pt x="4" y="26"/>
                      <a:pt x="4" y="21"/>
                    </a:cubicBezTo>
                    <a:cubicBezTo>
                      <a:pt x="3" y="16"/>
                      <a:pt x="0" y="9"/>
                      <a:pt x="2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6" name="Freeform 367">
                <a:extLst>
                  <a:ext uri="{FF2B5EF4-FFF2-40B4-BE49-F238E27FC236}">
                    <a16:creationId xmlns:a16="http://schemas.microsoft.com/office/drawing/2014/main" id="{8F559C00-473F-4204-AD07-57E339BD5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95"/>
                <a:ext cx="40" cy="23"/>
              </a:xfrm>
              <a:custGeom>
                <a:avLst/>
                <a:gdLst>
                  <a:gd name="T0" fmla="*/ 8 w 21"/>
                  <a:gd name="T1" fmla="*/ 15 h 12"/>
                  <a:gd name="T2" fmla="*/ 21 w 21"/>
                  <a:gd name="T3" fmla="*/ 84 h 12"/>
                  <a:gd name="T4" fmla="*/ 145 w 21"/>
                  <a:gd name="T5" fmla="*/ 0 h 12"/>
                  <a:gd name="T6" fmla="*/ 48 w 21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1" y="2"/>
                    </a:moveTo>
                    <a:cubicBezTo>
                      <a:pt x="0" y="4"/>
                      <a:pt x="0" y="10"/>
                      <a:pt x="3" y="12"/>
                    </a:cubicBezTo>
                    <a:cubicBezTo>
                      <a:pt x="8" y="7"/>
                      <a:pt x="15" y="4"/>
                      <a:pt x="21" y="0"/>
                    </a:cubicBezTo>
                    <a:cubicBezTo>
                      <a:pt x="17" y="1"/>
                      <a:pt x="11" y="0"/>
                      <a:pt x="7" y="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7" name="Freeform 368">
                <a:extLst>
                  <a:ext uri="{FF2B5EF4-FFF2-40B4-BE49-F238E27FC236}">
                    <a16:creationId xmlns:a16="http://schemas.microsoft.com/office/drawing/2014/main" id="{772E5521-EA02-4AB5-9565-3E32D8A33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764"/>
                <a:ext cx="36" cy="26"/>
              </a:xfrm>
              <a:custGeom>
                <a:avLst/>
                <a:gdLst>
                  <a:gd name="T0" fmla="*/ 0 w 19"/>
                  <a:gd name="T1" fmla="*/ 76 h 14"/>
                  <a:gd name="T2" fmla="*/ 129 w 19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4">
                    <a:moveTo>
                      <a:pt x="0" y="12"/>
                    </a:moveTo>
                    <a:cubicBezTo>
                      <a:pt x="8" y="11"/>
                      <a:pt x="14" y="0"/>
                      <a:pt x="19" y="1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8" name="Freeform 369">
                <a:extLst>
                  <a:ext uri="{FF2B5EF4-FFF2-40B4-BE49-F238E27FC236}">
                    <a16:creationId xmlns:a16="http://schemas.microsoft.com/office/drawing/2014/main" id="{D26A7E8A-D45A-4486-8E94-B65A9CCB0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1727"/>
                <a:ext cx="71" cy="56"/>
              </a:xfrm>
              <a:custGeom>
                <a:avLst/>
                <a:gdLst>
                  <a:gd name="T0" fmla="*/ 0 w 37"/>
                  <a:gd name="T1" fmla="*/ 64 h 29"/>
                  <a:gd name="T2" fmla="*/ 261 w 37"/>
                  <a:gd name="T3" fmla="*/ 8 h 29"/>
                  <a:gd name="T4" fmla="*/ 155 w 37"/>
                  <a:gd name="T5" fmla="*/ 100 h 29"/>
                  <a:gd name="T6" fmla="*/ 77 w 37"/>
                  <a:gd name="T7" fmla="*/ 209 h 29"/>
                  <a:gd name="T8" fmla="*/ 100 w 37"/>
                  <a:gd name="T9" fmla="*/ 85 h 29"/>
                  <a:gd name="T10" fmla="*/ 44 w 37"/>
                  <a:gd name="T11" fmla="*/ 52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29">
                    <a:moveTo>
                      <a:pt x="0" y="9"/>
                    </a:moveTo>
                    <a:cubicBezTo>
                      <a:pt x="7" y="3"/>
                      <a:pt x="27" y="0"/>
                      <a:pt x="37" y="1"/>
                    </a:cubicBezTo>
                    <a:cubicBezTo>
                      <a:pt x="32" y="6"/>
                      <a:pt x="27" y="9"/>
                      <a:pt x="22" y="14"/>
                    </a:cubicBezTo>
                    <a:cubicBezTo>
                      <a:pt x="18" y="18"/>
                      <a:pt x="14" y="23"/>
                      <a:pt x="11" y="29"/>
                    </a:cubicBezTo>
                    <a:cubicBezTo>
                      <a:pt x="14" y="25"/>
                      <a:pt x="16" y="16"/>
                      <a:pt x="14" y="12"/>
                    </a:cubicBezTo>
                    <a:cubicBezTo>
                      <a:pt x="12" y="8"/>
                      <a:pt x="7" y="9"/>
                      <a:pt x="6" y="7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09" name="Freeform 370">
                <a:extLst>
                  <a:ext uri="{FF2B5EF4-FFF2-40B4-BE49-F238E27FC236}">
                    <a16:creationId xmlns:a16="http://schemas.microsoft.com/office/drawing/2014/main" id="{51A61B4F-5761-4EF9-9CBD-EAD2E60EA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404"/>
                <a:ext cx="126" cy="63"/>
              </a:xfrm>
              <a:custGeom>
                <a:avLst/>
                <a:gdLst>
                  <a:gd name="T0" fmla="*/ 40 w 66"/>
                  <a:gd name="T1" fmla="*/ 29 h 33"/>
                  <a:gd name="T2" fmla="*/ 105 w 66"/>
                  <a:gd name="T3" fmla="*/ 229 h 33"/>
                  <a:gd name="T4" fmla="*/ 277 w 66"/>
                  <a:gd name="T5" fmla="*/ 139 h 33"/>
                  <a:gd name="T6" fmla="*/ 460 w 66"/>
                  <a:gd name="T7" fmla="*/ 48 h 33"/>
                  <a:gd name="T8" fmla="*/ 229 w 66"/>
                  <a:gd name="T9" fmla="*/ 113 h 33"/>
                  <a:gd name="T10" fmla="*/ 116 w 66"/>
                  <a:gd name="T11" fmla="*/ 48 h 33"/>
                  <a:gd name="T12" fmla="*/ 0 w 66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3">
                    <a:moveTo>
                      <a:pt x="6" y="4"/>
                    </a:moveTo>
                    <a:cubicBezTo>
                      <a:pt x="10" y="15"/>
                      <a:pt x="14" y="21"/>
                      <a:pt x="15" y="33"/>
                    </a:cubicBezTo>
                    <a:cubicBezTo>
                      <a:pt x="24" y="30"/>
                      <a:pt x="32" y="24"/>
                      <a:pt x="40" y="20"/>
                    </a:cubicBezTo>
                    <a:cubicBezTo>
                      <a:pt x="47" y="16"/>
                      <a:pt x="62" y="14"/>
                      <a:pt x="66" y="7"/>
                    </a:cubicBezTo>
                    <a:cubicBezTo>
                      <a:pt x="54" y="6"/>
                      <a:pt x="44" y="18"/>
                      <a:pt x="33" y="16"/>
                    </a:cubicBezTo>
                    <a:cubicBezTo>
                      <a:pt x="26" y="15"/>
                      <a:pt x="22" y="11"/>
                      <a:pt x="17" y="7"/>
                    </a:cubicBezTo>
                    <a:cubicBezTo>
                      <a:pt x="11" y="3"/>
                      <a:pt x="7" y="2"/>
                      <a:pt x="0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0" name="Freeform 371">
                <a:extLst>
                  <a:ext uri="{FF2B5EF4-FFF2-40B4-BE49-F238E27FC236}">
                    <a16:creationId xmlns:a16="http://schemas.microsoft.com/office/drawing/2014/main" id="{71F765AE-EF61-4C29-86EB-E1B2DC396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498"/>
                <a:ext cx="151" cy="197"/>
              </a:xfrm>
              <a:custGeom>
                <a:avLst/>
                <a:gdLst>
                  <a:gd name="T0" fmla="*/ 313 w 79"/>
                  <a:gd name="T1" fmla="*/ 721 h 103"/>
                  <a:gd name="T2" fmla="*/ 260 w 79"/>
                  <a:gd name="T3" fmla="*/ 690 h 103"/>
                  <a:gd name="T4" fmla="*/ 183 w 79"/>
                  <a:gd name="T5" fmla="*/ 706 h 103"/>
                  <a:gd name="T6" fmla="*/ 176 w 79"/>
                  <a:gd name="T7" fmla="*/ 622 h 103"/>
                  <a:gd name="T8" fmla="*/ 153 w 79"/>
                  <a:gd name="T9" fmla="*/ 537 h 103"/>
                  <a:gd name="T10" fmla="*/ 76 w 79"/>
                  <a:gd name="T11" fmla="*/ 413 h 103"/>
                  <a:gd name="T12" fmla="*/ 21 w 79"/>
                  <a:gd name="T13" fmla="*/ 260 h 103"/>
                  <a:gd name="T14" fmla="*/ 21 w 79"/>
                  <a:gd name="T15" fmla="*/ 176 h 103"/>
                  <a:gd name="T16" fmla="*/ 92 w 79"/>
                  <a:gd name="T17" fmla="*/ 124 h 103"/>
                  <a:gd name="T18" fmla="*/ 145 w 79"/>
                  <a:gd name="T19" fmla="*/ 77 h 103"/>
                  <a:gd name="T20" fmla="*/ 168 w 79"/>
                  <a:gd name="T21" fmla="*/ 15 h 103"/>
                  <a:gd name="T22" fmla="*/ 245 w 79"/>
                  <a:gd name="T23" fmla="*/ 147 h 103"/>
                  <a:gd name="T24" fmla="*/ 313 w 79"/>
                  <a:gd name="T25" fmla="*/ 314 h 103"/>
                  <a:gd name="T26" fmla="*/ 384 w 79"/>
                  <a:gd name="T27" fmla="*/ 405 h 103"/>
                  <a:gd name="T28" fmla="*/ 468 w 79"/>
                  <a:gd name="T29" fmla="*/ 453 h 103"/>
                  <a:gd name="T30" fmla="*/ 405 w 79"/>
                  <a:gd name="T31" fmla="*/ 666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9" h="103">
                    <a:moveTo>
                      <a:pt x="45" y="103"/>
                    </a:moveTo>
                    <a:cubicBezTo>
                      <a:pt x="42" y="100"/>
                      <a:pt x="42" y="98"/>
                      <a:pt x="37" y="99"/>
                    </a:cubicBezTo>
                    <a:cubicBezTo>
                      <a:pt x="34" y="100"/>
                      <a:pt x="28" y="103"/>
                      <a:pt x="26" y="101"/>
                    </a:cubicBezTo>
                    <a:cubicBezTo>
                      <a:pt x="24" y="99"/>
                      <a:pt x="25" y="92"/>
                      <a:pt x="25" y="89"/>
                    </a:cubicBezTo>
                    <a:cubicBezTo>
                      <a:pt x="24" y="85"/>
                      <a:pt x="23" y="81"/>
                      <a:pt x="22" y="77"/>
                    </a:cubicBezTo>
                    <a:cubicBezTo>
                      <a:pt x="20" y="69"/>
                      <a:pt x="18" y="65"/>
                      <a:pt x="11" y="59"/>
                    </a:cubicBezTo>
                    <a:cubicBezTo>
                      <a:pt x="5" y="53"/>
                      <a:pt x="5" y="45"/>
                      <a:pt x="3" y="37"/>
                    </a:cubicBezTo>
                    <a:cubicBezTo>
                      <a:pt x="2" y="32"/>
                      <a:pt x="0" y="29"/>
                      <a:pt x="3" y="25"/>
                    </a:cubicBezTo>
                    <a:cubicBezTo>
                      <a:pt x="6" y="22"/>
                      <a:pt x="10" y="21"/>
                      <a:pt x="13" y="18"/>
                    </a:cubicBezTo>
                    <a:cubicBezTo>
                      <a:pt x="15" y="16"/>
                      <a:pt x="18" y="13"/>
                      <a:pt x="21" y="11"/>
                    </a:cubicBezTo>
                    <a:cubicBezTo>
                      <a:pt x="23" y="8"/>
                      <a:pt x="19" y="3"/>
                      <a:pt x="24" y="2"/>
                    </a:cubicBezTo>
                    <a:cubicBezTo>
                      <a:pt x="33" y="0"/>
                      <a:pt x="34" y="15"/>
                      <a:pt x="35" y="21"/>
                    </a:cubicBezTo>
                    <a:cubicBezTo>
                      <a:pt x="37" y="29"/>
                      <a:pt x="42" y="37"/>
                      <a:pt x="45" y="45"/>
                    </a:cubicBezTo>
                    <a:cubicBezTo>
                      <a:pt x="48" y="49"/>
                      <a:pt x="51" y="54"/>
                      <a:pt x="55" y="58"/>
                    </a:cubicBezTo>
                    <a:cubicBezTo>
                      <a:pt x="59" y="62"/>
                      <a:pt x="64" y="62"/>
                      <a:pt x="67" y="65"/>
                    </a:cubicBezTo>
                    <a:cubicBezTo>
                      <a:pt x="79" y="73"/>
                      <a:pt x="64" y="89"/>
                      <a:pt x="58" y="9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1" name="Freeform 372">
                <a:extLst>
                  <a:ext uri="{FF2B5EF4-FFF2-40B4-BE49-F238E27FC236}">
                    <a16:creationId xmlns:a16="http://schemas.microsoft.com/office/drawing/2014/main" id="{63CE14EC-DEBD-42AF-A060-AB9DDB361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523"/>
                <a:ext cx="71" cy="185"/>
              </a:xfrm>
              <a:custGeom>
                <a:avLst/>
                <a:gdLst>
                  <a:gd name="T0" fmla="*/ 56 w 37"/>
                  <a:gd name="T1" fmla="*/ 305 h 97"/>
                  <a:gd name="T2" fmla="*/ 169 w 37"/>
                  <a:gd name="T3" fmla="*/ 481 h 97"/>
                  <a:gd name="T4" fmla="*/ 261 w 37"/>
                  <a:gd name="T5" fmla="*/ 605 h 97"/>
                  <a:gd name="T6" fmla="*/ 161 w 37"/>
                  <a:gd name="T7" fmla="*/ 305 h 97"/>
                  <a:gd name="T8" fmla="*/ 63 w 37"/>
                  <a:gd name="T9" fmla="*/ 168 h 97"/>
                  <a:gd name="T10" fmla="*/ 63 w 37"/>
                  <a:gd name="T11" fmla="*/ 21 h 97"/>
                  <a:gd name="T12" fmla="*/ 0 w 37"/>
                  <a:gd name="T13" fmla="*/ 137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97">
                    <a:moveTo>
                      <a:pt x="8" y="44"/>
                    </a:moveTo>
                    <a:cubicBezTo>
                      <a:pt x="20" y="50"/>
                      <a:pt x="21" y="57"/>
                      <a:pt x="24" y="69"/>
                    </a:cubicBezTo>
                    <a:cubicBezTo>
                      <a:pt x="26" y="75"/>
                      <a:pt x="26" y="97"/>
                      <a:pt x="37" y="87"/>
                    </a:cubicBezTo>
                    <a:cubicBezTo>
                      <a:pt x="31" y="73"/>
                      <a:pt x="29" y="57"/>
                      <a:pt x="23" y="44"/>
                    </a:cubicBezTo>
                    <a:cubicBezTo>
                      <a:pt x="20" y="36"/>
                      <a:pt x="13" y="31"/>
                      <a:pt x="9" y="24"/>
                    </a:cubicBezTo>
                    <a:cubicBezTo>
                      <a:pt x="5" y="17"/>
                      <a:pt x="7" y="10"/>
                      <a:pt x="9" y="3"/>
                    </a:cubicBezTo>
                    <a:cubicBezTo>
                      <a:pt x="1" y="0"/>
                      <a:pt x="1" y="16"/>
                      <a:pt x="0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2" name="Freeform 373">
                <a:extLst>
                  <a:ext uri="{FF2B5EF4-FFF2-40B4-BE49-F238E27FC236}">
                    <a16:creationId xmlns:a16="http://schemas.microsoft.com/office/drawing/2014/main" id="{2ED7C486-2B25-412D-9C10-A3F11A516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540"/>
                <a:ext cx="59" cy="124"/>
              </a:xfrm>
              <a:custGeom>
                <a:avLst/>
                <a:gdLst>
                  <a:gd name="T0" fmla="*/ 8 w 31"/>
                  <a:gd name="T1" fmla="*/ 0 h 65"/>
                  <a:gd name="T2" fmla="*/ 69 w 31"/>
                  <a:gd name="T3" fmla="*/ 229 h 65"/>
                  <a:gd name="T4" fmla="*/ 160 w 31"/>
                  <a:gd name="T5" fmla="*/ 452 h 65"/>
                  <a:gd name="T6" fmla="*/ 213 w 31"/>
                  <a:gd name="T7" fmla="*/ 292 h 65"/>
                  <a:gd name="T8" fmla="*/ 116 w 31"/>
                  <a:gd name="T9" fmla="*/ 216 h 65"/>
                  <a:gd name="T10" fmla="*/ 40 w 31"/>
                  <a:gd name="T11" fmla="*/ 55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65">
                    <a:moveTo>
                      <a:pt x="1" y="0"/>
                    </a:moveTo>
                    <a:cubicBezTo>
                      <a:pt x="0" y="12"/>
                      <a:pt x="3" y="24"/>
                      <a:pt x="10" y="33"/>
                    </a:cubicBezTo>
                    <a:cubicBezTo>
                      <a:pt x="18" y="42"/>
                      <a:pt x="24" y="53"/>
                      <a:pt x="23" y="65"/>
                    </a:cubicBezTo>
                    <a:cubicBezTo>
                      <a:pt x="28" y="59"/>
                      <a:pt x="31" y="50"/>
                      <a:pt x="31" y="42"/>
                    </a:cubicBezTo>
                    <a:cubicBezTo>
                      <a:pt x="25" y="43"/>
                      <a:pt x="19" y="36"/>
                      <a:pt x="17" y="31"/>
                    </a:cubicBezTo>
                    <a:cubicBezTo>
                      <a:pt x="14" y="25"/>
                      <a:pt x="5" y="15"/>
                      <a:pt x="6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3" name="Freeform 374">
                <a:extLst>
                  <a:ext uri="{FF2B5EF4-FFF2-40B4-BE49-F238E27FC236}">
                    <a16:creationId xmlns:a16="http://schemas.microsoft.com/office/drawing/2014/main" id="{DB0C2499-506C-4660-A26D-0CDE8A5A2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1469"/>
                <a:ext cx="142" cy="222"/>
              </a:xfrm>
              <a:custGeom>
                <a:avLst/>
                <a:gdLst>
                  <a:gd name="T0" fmla="*/ 292 w 74"/>
                  <a:gd name="T1" fmla="*/ 132 h 116"/>
                  <a:gd name="T2" fmla="*/ 305 w 74"/>
                  <a:gd name="T3" fmla="*/ 300 h 116"/>
                  <a:gd name="T4" fmla="*/ 361 w 74"/>
                  <a:gd name="T5" fmla="*/ 454 h 116"/>
                  <a:gd name="T6" fmla="*/ 424 w 74"/>
                  <a:gd name="T7" fmla="*/ 729 h 116"/>
                  <a:gd name="T8" fmla="*/ 401 w 74"/>
                  <a:gd name="T9" fmla="*/ 737 h 116"/>
                  <a:gd name="T10" fmla="*/ 253 w 74"/>
                  <a:gd name="T11" fmla="*/ 406 h 116"/>
                  <a:gd name="T12" fmla="*/ 148 w 74"/>
                  <a:gd name="T13" fmla="*/ 300 h 116"/>
                  <a:gd name="T14" fmla="*/ 177 w 74"/>
                  <a:gd name="T15" fmla="*/ 461 h 116"/>
                  <a:gd name="T16" fmla="*/ 269 w 74"/>
                  <a:gd name="T17" fmla="*/ 813 h 116"/>
                  <a:gd name="T18" fmla="*/ 77 w 74"/>
                  <a:gd name="T19" fmla="*/ 446 h 116"/>
                  <a:gd name="T20" fmla="*/ 8 w 74"/>
                  <a:gd name="T21" fmla="*/ 285 h 116"/>
                  <a:gd name="T22" fmla="*/ 113 w 74"/>
                  <a:gd name="T23" fmla="*/ 168 h 116"/>
                  <a:gd name="T24" fmla="*/ 200 w 74"/>
                  <a:gd name="T25" fmla="*/ 56 h 116"/>
                  <a:gd name="T26" fmla="*/ 305 w 74"/>
                  <a:gd name="T27" fmla="*/ 56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" h="116">
                    <a:moveTo>
                      <a:pt x="41" y="19"/>
                    </a:moveTo>
                    <a:cubicBezTo>
                      <a:pt x="40" y="25"/>
                      <a:pt x="42" y="37"/>
                      <a:pt x="43" y="43"/>
                    </a:cubicBezTo>
                    <a:cubicBezTo>
                      <a:pt x="44" y="51"/>
                      <a:pt x="48" y="58"/>
                      <a:pt x="51" y="65"/>
                    </a:cubicBezTo>
                    <a:cubicBezTo>
                      <a:pt x="54" y="73"/>
                      <a:pt x="74" y="98"/>
                      <a:pt x="60" y="104"/>
                    </a:cubicBezTo>
                    <a:cubicBezTo>
                      <a:pt x="59" y="104"/>
                      <a:pt x="59" y="105"/>
                      <a:pt x="57" y="105"/>
                    </a:cubicBezTo>
                    <a:cubicBezTo>
                      <a:pt x="62" y="85"/>
                      <a:pt x="44" y="73"/>
                      <a:pt x="36" y="58"/>
                    </a:cubicBezTo>
                    <a:cubicBezTo>
                      <a:pt x="34" y="54"/>
                      <a:pt x="29" y="34"/>
                      <a:pt x="21" y="43"/>
                    </a:cubicBezTo>
                    <a:cubicBezTo>
                      <a:pt x="17" y="47"/>
                      <a:pt x="24" y="60"/>
                      <a:pt x="25" y="66"/>
                    </a:cubicBezTo>
                    <a:cubicBezTo>
                      <a:pt x="31" y="82"/>
                      <a:pt x="34" y="99"/>
                      <a:pt x="38" y="116"/>
                    </a:cubicBezTo>
                    <a:cubicBezTo>
                      <a:pt x="33" y="97"/>
                      <a:pt x="26" y="77"/>
                      <a:pt x="11" y="64"/>
                    </a:cubicBezTo>
                    <a:cubicBezTo>
                      <a:pt x="5" y="58"/>
                      <a:pt x="0" y="50"/>
                      <a:pt x="1" y="41"/>
                    </a:cubicBezTo>
                    <a:cubicBezTo>
                      <a:pt x="2" y="32"/>
                      <a:pt x="10" y="29"/>
                      <a:pt x="16" y="24"/>
                    </a:cubicBezTo>
                    <a:cubicBezTo>
                      <a:pt x="21" y="19"/>
                      <a:pt x="23" y="12"/>
                      <a:pt x="28" y="8"/>
                    </a:cubicBezTo>
                    <a:cubicBezTo>
                      <a:pt x="30" y="6"/>
                      <a:pt x="45" y="0"/>
                      <a:pt x="43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4" name="Freeform 375">
                <a:extLst>
                  <a:ext uri="{FF2B5EF4-FFF2-40B4-BE49-F238E27FC236}">
                    <a16:creationId xmlns:a16="http://schemas.microsoft.com/office/drawing/2014/main" id="{6643F451-7B5A-4487-9195-1933E9D21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1444"/>
                <a:ext cx="31" cy="119"/>
              </a:xfrm>
              <a:custGeom>
                <a:avLst/>
                <a:gdLst>
                  <a:gd name="T0" fmla="*/ 109 w 16"/>
                  <a:gd name="T1" fmla="*/ 23 h 62"/>
                  <a:gd name="T2" fmla="*/ 87 w 16"/>
                  <a:gd name="T3" fmla="*/ 115 h 62"/>
                  <a:gd name="T4" fmla="*/ 60 w 16"/>
                  <a:gd name="T5" fmla="*/ 213 h 62"/>
                  <a:gd name="T6" fmla="*/ 79 w 16"/>
                  <a:gd name="T7" fmla="*/ 438 h 62"/>
                  <a:gd name="T8" fmla="*/ 37 w 16"/>
                  <a:gd name="T9" fmla="*/ 213 h 62"/>
                  <a:gd name="T10" fmla="*/ 23 w 16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62">
                    <a:moveTo>
                      <a:pt x="15" y="3"/>
                    </a:moveTo>
                    <a:cubicBezTo>
                      <a:pt x="16" y="6"/>
                      <a:pt x="13" y="12"/>
                      <a:pt x="12" y="16"/>
                    </a:cubicBezTo>
                    <a:cubicBezTo>
                      <a:pt x="10" y="21"/>
                      <a:pt x="9" y="25"/>
                      <a:pt x="8" y="30"/>
                    </a:cubicBezTo>
                    <a:cubicBezTo>
                      <a:pt x="8" y="41"/>
                      <a:pt x="9" y="52"/>
                      <a:pt x="11" y="62"/>
                    </a:cubicBezTo>
                    <a:cubicBezTo>
                      <a:pt x="3" y="57"/>
                      <a:pt x="6" y="38"/>
                      <a:pt x="5" y="30"/>
                    </a:cubicBezTo>
                    <a:cubicBezTo>
                      <a:pt x="4" y="21"/>
                      <a:pt x="0" y="8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5" name="Freeform 376">
                <a:extLst>
                  <a:ext uri="{FF2B5EF4-FFF2-40B4-BE49-F238E27FC236}">
                    <a16:creationId xmlns:a16="http://schemas.microsoft.com/office/drawing/2014/main" id="{353F216E-3AEA-4D4C-AAF4-7D13AA955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1611"/>
                <a:ext cx="24" cy="49"/>
              </a:xfrm>
              <a:custGeom>
                <a:avLst/>
                <a:gdLst>
                  <a:gd name="T0" fmla="*/ 0 w 13"/>
                  <a:gd name="T1" fmla="*/ 0 h 26"/>
                  <a:gd name="T2" fmla="*/ 31 w 13"/>
                  <a:gd name="T3" fmla="*/ 47 h 26"/>
                  <a:gd name="T4" fmla="*/ 76 w 13"/>
                  <a:gd name="T5" fmla="*/ 75 h 26"/>
                  <a:gd name="T6" fmla="*/ 37 w 13"/>
                  <a:gd name="T7" fmla="*/ 173 h 26"/>
                  <a:gd name="T8" fmla="*/ 7 w 13"/>
                  <a:gd name="T9" fmla="*/ 2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1" y="3"/>
                      <a:pt x="3" y="5"/>
                      <a:pt x="5" y="7"/>
                    </a:cubicBezTo>
                    <a:cubicBezTo>
                      <a:pt x="7" y="9"/>
                      <a:pt x="11" y="9"/>
                      <a:pt x="12" y="11"/>
                    </a:cubicBezTo>
                    <a:cubicBezTo>
                      <a:pt x="13" y="15"/>
                      <a:pt x="8" y="24"/>
                      <a:pt x="6" y="26"/>
                    </a:cubicBezTo>
                    <a:cubicBezTo>
                      <a:pt x="10" y="20"/>
                      <a:pt x="4" y="10"/>
                      <a:pt x="1" y="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6" name="Freeform 377">
                <a:extLst>
                  <a:ext uri="{FF2B5EF4-FFF2-40B4-BE49-F238E27FC236}">
                    <a16:creationId xmlns:a16="http://schemas.microsoft.com/office/drawing/2014/main" id="{27A1C5A2-4A41-4468-901E-E55874D88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1632"/>
                <a:ext cx="104" cy="89"/>
              </a:xfrm>
              <a:custGeom>
                <a:avLst/>
                <a:gdLst>
                  <a:gd name="T0" fmla="*/ 23 w 54"/>
                  <a:gd name="T1" fmla="*/ 229 h 47"/>
                  <a:gd name="T2" fmla="*/ 37 w 54"/>
                  <a:gd name="T3" fmla="*/ 0 h 47"/>
                  <a:gd name="T4" fmla="*/ 92 w 54"/>
                  <a:gd name="T5" fmla="*/ 89 h 47"/>
                  <a:gd name="T6" fmla="*/ 171 w 54"/>
                  <a:gd name="T7" fmla="*/ 176 h 47"/>
                  <a:gd name="T8" fmla="*/ 272 w 54"/>
                  <a:gd name="T9" fmla="*/ 157 h 47"/>
                  <a:gd name="T10" fmla="*/ 349 w 54"/>
                  <a:gd name="T11" fmla="*/ 89 h 47"/>
                  <a:gd name="T12" fmla="*/ 385 w 54"/>
                  <a:gd name="T13" fmla="*/ 244 h 47"/>
                  <a:gd name="T14" fmla="*/ 256 w 54"/>
                  <a:gd name="T15" fmla="*/ 305 h 47"/>
                  <a:gd name="T16" fmla="*/ 15 w 54"/>
                  <a:gd name="T17" fmla="*/ 32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7">
                    <a:moveTo>
                      <a:pt x="3" y="34"/>
                    </a:moveTo>
                    <a:cubicBezTo>
                      <a:pt x="23" y="32"/>
                      <a:pt x="0" y="8"/>
                      <a:pt x="5" y="0"/>
                    </a:cubicBezTo>
                    <a:cubicBezTo>
                      <a:pt x="9" y="0"/>
                      <a:pt x="12" y="9"/>
                      <a:pt x="13" y="13"/>
                    </a:cubicBezTo>
                    <a:cubicBezTo>
                      <a:pt x="16" y="18"/>
                      <a:pt x="17" y="25"/>
                      <a:pt x="24" y="26"/>
                    </a:cubicBezTo>
                    <a:cubicBezTo>
                      <a:pt x="28" y="26"/>
                      <a:pt x="35" y="24"/>
                      <a:pt x="38" y="23"/>
                    </a:cubicBezTo>
                    <a:cubicBezTo>
                      <a:pt x="43" y="21"/>
                      <a:pt x="45" y="15"/>
                      <a:pt x="49" y="13"/>
                    </a:cubicBezTo>
                    <a:cubicBezTo>
                      <a:pt x="48" y="22"/>
                      <a:pt x="52" y="28"/>
                      <a:pt x="54" y="36"/>
                    </a:cubicBezTo>
                    <a:cubicBezTo>
                      <a:pt x="46" y="34"/>
                      <a:pt x="42" y="43"/>
                      <a:pt x="36" y="45"/>
                    </a:cubicBezTo>
                    <a:cubicBezTo>
                      <a:pt x="25" y="47"/>
                      <a:pt x="13" y="43"/>
                      <a:pt x="2" y="4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7" name="Freeform 378">
                <a:extLst>
                  <a:ext uri="{FF2B5EF4-FFF2-40B4-BE49-F238E27FC236}">
                    <a16:creationId xmlns:a16="http://schemas.microsoft.com/office/drawing/2014/main" id="{42C7564A-65CA-4F0B-B6D9-CB0C63A13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1698"/>
                <a:ext cx="117" cy="29"/>
              </a:xfrm>
              <a:custGeom>
                <a:avLst/>
                <a:gdLst>
                  <a:gd name="T0" fmla="*/ 0 w 61"/>
                  <a:gd name="T1" fmla="*/ 93 h 15"/>
                  <a:gd name="T2" fmla="*/ 113 w 61"/>
                  <a:gd name="T3" fmla="*/ 56 h 15"/>
                  <a:gd name="T4" fmla="*/ 232 w 61"/>
                  <a:gd name="T5" fmla="*/ 37 h 15"/>
                  <a:gd name="T6" fmla="*/ 345 w 61"/>
                  <a:gd name="T7" fmla="*/ 8 h 15"/>
                  <a:gd name="T8" fmla="*/ 430 w 61"/>
                  <a:gd name="T9" fmla="*/ 101 h 15"/>
                  <a:gd name="T10" fmla="*/ 253 w 61"/>
                  <a:gd name="T11" fmla="*/ 85 h 15"/>
                  <a:gd name="T12" fmla="*/ 56 w 61"/>
                  <a:gd name="T13" fmla="*/ 10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5">
                    <a:moveTo>
                      <a:pt x="0" y="13"/>
                    </a:moveTo>
                    <a:cubicBezTo>
                      <a:pt x="5" y="12"/>
                      <a:pt x="11" y="10"/>
                      <a:pt x="16" y="8"/>
                    </a:cubicBezTo>
                    <a:cubicBezTo>
                      <a:pt x="22" y="7"/>
                      <a:pt x="28" y="6"/>
                      <a:pt x="33" y="5"/>
                    </a:cubicBezTo>
                    <a:cubicBezTo>
                      <a:pt x="38" y="4"/>
                      <a:pt x="44" y="0"/>
                      <a:pt x="49" y="1"/>
                    </a:cubicBezTo>
                    <a:cubicBezTo>
                      <a:pt x="54" y="2"/>
                      <a:pt x="61" y="9"/>
                      <a:pt x="61" y="14"/>
                    </a:cubicBezTo>
                    <a:cubicBezTo>
                      <a:pt x="53" y="15"/>
                      <a:pt x="44" y="13"/>
                      <a:pt x="36" y="12"/>
                    </a:cubicBezTo>
                    <a:cubicBezTo>
                      <a:pt x="27" y="10"/>
                      <a:pt x="17" y="11"/>
                      <a:pt x="8" y="1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8" name="Freeform 379">
                <a:extLst>
                  <a:ext uri="{FF2B5EF4-FFF2-40B4-BE49-F238E27FC236}">
                    <a16:creationId xmlns:a16="http://schemas.microsoft.com/office/drawing/2014/main" id="{316DF99F-50E9-4283-A8CC-12A412568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272"/>
                <a:ext cx="42" cy="38"/>
              </a:xfrm>
              <a:custGeom>
                <a:avLst/>
                <a:gdLst>
                  <a:gd name="T0" fmla="*/ 0 w 22"/>
                  <a:gd name="T1" fmla="*/ 0 h 20"/>
                  <a:gd name="T2" fmla="*/ 69 w 22"/>
                  <a:gd name="T3" fmla="*/ 137 h 20"/>
                  <a:gd name="T4" fmla="*/ 153 w 22"/>
                  <a:gd name="T5" fmla="*/ 15 h 20"/>
                  <a:gd name="T6" fmla="*/ 29 w 2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cubicBezTo>
                      <a:pt x="0" y="6"/>
                      <a:pt x="7" y="16"/>
                      <a:pt x="10" y="20"/>
                    </a:cubicBezTo>
                    <a:cubicBezTo>
                      <a:pt x="6" y="11"/>
                      <a:pt x="14" y="3"/>
                      <a:pt x="22" y="2"/>
                    </a:cubicBezTo>
                    <a:cubicBezTo>
                      <a:pt x="16" y="3"/>
                      <a:pt x="10" y="0"/>
                      <a:pt x="4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19" name="Freeform 380">
                <a:extLst>
                  <a:ext uri="{FF2B5EF4-FFF2-40B4-BE49-F238E27FC236}">
                    <a16:creationId xmlns:a16="http://schemas.microsoft.com/office/drawing/2014/main" id="{5F07B9AD-6725-4C50-9BDF-FA0CE1FF3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574"/>
                <a:ext cx="42" cy="44"/>
              </a:xfrm>
              <a:custGeom>
                <a:avLst/>
                <a:gdLst>
                  <a:gd name="T0" fmla="*/ 0 w 22"/>
                  <a:gd name="T1" fmla="*/ 36 h 23"/>
                  <a:gd name="T2" fmla="*/ 15 w 22"/>
                  <a:gd name="T3" fmla="*/ 161 h 23"/>
                  <a:gd name="T4" fmla="*/ 55 w 22"/>
                  <a:gd name="T5" fmla="*/ 69 h 23"/>
                  <a:gd name="T6" fmla="*/ 153 w 22"/>
                  <a:gd name="T7" fmla="*/ 48 h 23"/>
                  <a:gd name="T8" fmla="*/ 21 w 22"/>
                  <a:gd name="T9" fmla="*/ 3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0" y="5"/>
                    </a:moveTo>
                    <a:cubicBezTo>
                      <a:pt x="0" y="9"/>
                      <a:pt x="1" y="19"/>
                      <a:pt x="2" y="23"/>
                    </a:cubicBezTo>
                    <a:cubicBezTo>
                      <a:pt x="4" y="19"/>
                      <a:pt x="3" y="13"/>
                      <a:pt x="8" y="10"/>
                    </a:cubicBezTo>
                    <a:cubicBezTo>
                      <a:pt x="12" y="8"/>
                      <a:pt x="18" y="7"/>
                      <a:pt x="22" y="7"/>
                    </a:cubicBezTo>
                    <a:cubicBezTo>
                      <a:pt x="18" y="0"/>
                      <a:pt x="9" y="4"/>
                      <a:pt x="3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0" name="Freeform 381">
                <a:extLst>
                  <a:ext uri="{FF2B5EF4-FFF2-40B4-BE49-F238E27FC236}">
                    <a16:creationId xmlns:a16="http://schemas.microsoft.com/office/drawing/2014/main" id="{45B174EE-2BE1-4174-B584-08D067649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1375"/>
                <a:ext cx="44" cy="61"/>
              </a:xfrm>
              <a:custGeom>
                <a:avLst/>
                <a:gdLst>
                  <a:gd name="T0" fmla="*/ 40 w 23"/>
                  <a:gd name="T1" fmla="*/ 0 h 32"/>
                  <a:gd name="T2" fmla="*/ 0 w 23"/>
                  <a:gd name="T3" fmla="*/ 168 h 32"/>
                  <a:gd name="T4" fmla="*/ 161 w 23"/>
                  <a:gd name="T5" fmla="*/ 221 h 32"/>
                  <a:gd name="T6" fmla="*/ 69 w 23"/>
                  <a:gd name="T7" fmla="*/ 5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2">
                    <a:moveTo>
                      <a:pt x="6" y="0"/>
                    </a:moveTo>
                    <a:cubicBezTo>
                      <a:pt x="10" y="9"/>
                      <a:pt x="8" y="19"/>
                      <a:pt x="0" y="24"/>
                    </a:cubicBezTo>
                    <a:cubicBezTo>
                      <a:pt x="7" y="26"/>
                      <a:pt x="16" y="29"/>
                      <a:pt x="23" y="32"/>
                    </a:cubicBezTo>
                    <a:cubicBezTo>
                      <a:pt x="21" y="23"/>
                      <a:pt x="15" y="14"/>
                      <a:pt x="10" y="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1" name="Freeform 382">
                <a:extLst>
                  <a:ext uri="{FF2B5EF4-FFF2-40B4-BE49-F238E27FC236}">
                    <a16:creationId xmlns:a16="http://schemas.microsoft.com/office/drawing/2014/main" id="{E0A57654-E9C8-4488-AEA1-5F3151813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1301"/>
                <a:ext cx="194" cy="168"/>
              </a:xfrm>
              <a:custGeom>
                <a:avLst/>
                <a:gdLst>
                  <a:gd name="T0" fmla="*/ 582 w 101"/>
                  <a:gd name="T1" fmla="*/ 189 h 88"/>
                  <a:gd name="T2" fmla="*/ 148 w 101"/>
                  <a:gd name="T3" fmla="*/ 29 h 88"/>
                  <a:gd name="T4" fmla="*/ 69 w 101"/>
                  <a:gd name="T5" fmla="*/ 229 h 88"/>
                  <a:gd name="T6" fmla="*/ 213 w 101"/>
                  <a:gd name="T7" fmla="*/ 300 h 88"/>
                  <a:gd name="T8" fmla="*/ 332 w 101"/>
                  <a:gd name="T9" fmla="*/ 361 h 88"/>
                  <a:gd name="T10" fmla="*/ 576 w 101"/>
                  <a:gd name="T11" fmla="*/ 430 h 88"/>
                  <a:gd name="T12" fmla="*/ 638 w 101"/>
                  <a:gd name="T13" fmla="*/ 521 h 88"/>
                  <a:gd name="T14" fmla="*/ 693 w 101"/>
                  <a:gd name="T15" fmla="*/ 613 h 88"/>
                  <a:gd name="T16" fmla="*/ 678 w 101"/>
                  <a:gd name="T17" fmla="*/ 430 h 88"/>
                  <a:gd name="T18" fmla="*/ 630 w 101"/>
                  <a:gd name="T19" fmla="*/ 237 h 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88">
                    <a:moveTo>
                      <a:pt x="82" y="27"/>
                    </a:moveTo>
                    <a:cubicBezTo>
                      <a:pt x="69" y="15"/>
                      <a:pt x="41" y="0"/>
                      <a:pt x="21" y="4"/>
                    </a:cubicBezTo>
                    <a:cubicBezTo>
                      <a:pt x="9" y="7"/>
                      <a:pt x="0" y="23"/>
                      <a:pt x="10" y="33"/>
                    </a:cubicBezTo>
                    <a:cubicBezTo>
                      <a:pt x="15" y="38"/>
                      <a:pt x="23" y="40"/>
                      <a:pt x="30" y="43"/>
                    </a:cubicBezTo>
                    <a:cubicBezTo>
                      <a:pt x="36" y="45"/>
                      <a:pt x="41" y="49"/>
                      <a:pt x="47" y="52"/>
                    </a:cubicBezTo>
                    <a:cubicBezTo>
                      <a:pt x="58" y="56"/>
                      <a:pt x="70" y="54"/>
                      <a:pt x="81" y="62"/>
                    </a:cubicBezTo>
                    <a:cubicBezTo>
                      <a:pt x="85" y="66"/>
                      <a:pt x="87" y="70"/>
                      <a:pt x="90" y="75"/>
                    </a:cubicBezTo>
                    <a:cubicBezTo>
                      <a:pt x="92" y="79"/>
                      <a:pt x="94" y="86"/>
                      <a:pt x="98" y="88"/>
                    </a:cubicBezTo>
                    <a:cubicBezTo>
                      <a:pt x="101" y="82"/>
                      <a:pt x="97" y="68"/>
                      <a:pt x="96" y="62"/>
                    </a:cubicBezTo>
                    <a:cubicBezTo>
                      <a:pt x="95" y="53"/>
                      <a:pt x="88" y="43"/>
                      <a:pt x="89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2" name="Freeform 383">
                <a:extLst>
                  <a:ext uri="{FF2B5EF4-FFF2-40B4-BE49-F238E27FC236}">
                    <a16:creationId xmlns:a16="http://schemas.microsoft.com/office/drawing/2014/main" id="{E7BE3CF1-B7CE-477A-8DF9-01140B10A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1301"/>
                <a:ext cx="171" cy="170"/>
              </a:xfrm>
              <a:custGeom>
                <a:avLst/>
                <a:gdLst>
                  <a:gd name="T0" fmla="*/ 609 w 89"/>
                  <a:gd name="T1" fmla="*/ 514 h 89"/>
                  <a:gd name="T2" fmla="*/ 317 w 89"/>
                  <a:gd name="T3" fmla="*/ 244 h 89"/>
                  <a:gd name="T4" fmla="*/ 0 w 89"/>
                  <a:gd name="T5" fmla="*/ 105 h 89"/>
                  <a:gd name="T6" fmla="*/ 100 w 89"/>
                  <a:gd name="T7" fmla="*/ 124 h 89"/>
                  <a:gd name="T8" fmla="*/ 184 w 89"/>
                  <a:gd name="T9" fmla="*/ 201 h 89"/>
                  <a:gd name="T10" fmla="*/ 200 w 89"/>
                  <a:gd name="T11" fmla="*/ 292 h 89"/>
                  <a:gd name="T12" fmla="*/ 305 w 89"/>
                  <a:gd name="T13" fmla="*/ 306 h 89"/>
                  <a:gd name="T14" fmla="*/ 476 w 89"/>
                  <a:gd name="T15" fmla="*/ 430 h 89"/>
                  <a:gd name="T16" fmla="*/ 546 w 89"/>
                  <a:gd name="T17" fmla="*/ 508 h 89"/>
                  <a:gd name="T18" fmla="*/ 632 w 89"/>
                  <a:gd name="T19" fmla="*/ 621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89">
                    <a:moveTo>
                      <a:pt x="86" y="74"/>
                    </a:moveTo>
                    <a:cubicBezTo>
                      <a:pt x="74" y="59"/>
                      <a:pt x="60" y="48"/>
                      <a:pt x="45" y="35"/>
                    </a:cubicBezTo>
                    <a:cubicBezTo>
                      <a:pt x="36" y="26"/>
                      <a:pt x="12" y="0"/>
                      <a:pt x="0" y="15"/>
                    </a:cubicBezTo>
                    <a:cubicBezTo>
                      <a:pt x="3" y="18"/>
                      <a:pt x="10" y="16"/>
                      <a:pt x="14" y="18"/>
                    </a:cubicBezTo>
                    <a:cubicBezTo>
                      <a:pt x="17" y="19"/>
                      <a:pt x="25" y="26"/>
                      <a:pt x="26" y="29"/>
                    </a:cubicBezTo>
                    <a:cubicBezTo>
                      <a:pt x="28" y="34"/>
                      <a:pt x="23" y="38"/>
                      <a:pt x="28" y="42"/>
                    </a:cubicBezTo>
                    <a:cubicBezTo>
                      <a:pt x="32" y="44"/>
                      <a:pt x="39" y="43"/>
                      <a:pt x="43" y="44"/>
                    </a:cubicBezTo>
                    <a:cubicBezTo>
                      <a:pt x="55" y="46"/>
                      <a:pt x="59" y="54"/>
                      <a:pt x="67" y="62"/>
                    </a:cubicBezTo>
                    <a:cubicBezTo>
                      <a:pt x="71" y="66"/>
                      <a:pt x="74" y="69"/>
                      <a:pt x="77" y="73"/>
                    </a:cubicBezTo>
                    <a:cubicBezTo>
                      <a:pt x="81" y="78"/>
                      <a:pt x="83" y="85"/>
                      <a:pt x="89" y="8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3" name="Freeform 384">
                <a:extLst>
                  <a:ext uri="{FF2B5EF4-FFF2-40B4-BE49-F238E27FC236}">
                    <a16:creationId xmlns:a16="http://schemas.microsoft.com/office/drawing/2014/main" id="{D3114180-088C-430F-852D-4C4F83872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128"/>
                <a:ext cx="237" cy="129"/>
              </a:xfrm>
              <a:custGeom>
                <a:avLst/>
                <a:gdLst>
                  <a:gd name="T0" fmla="*/ 0 w 124"/>
                  <a:gd name="T1" fmla="*/ 129 h 67"/>
                  <a:gd name="T2" fmla="*/ 268 w 124"/>
                  <a:gd name="T3" fmla="*/ 177 h 67"/>
                  <a:gd name="T4" fmla="*/ 392 w 124"/>
                  <a:gd name="T5" fmla="*/ 116 h 67"/>
                  <a:gd name="T6" fmla="*/ 497 w 124"/>
                  <a:gd name="T7" fmla="*/ 0 h 67"/>
                  <a:gd name="T8" fmla="*/ 545 w 124"/>
                  <a:gd name="T9" fmla="*/ 116 h 67"/>
                  <a:gd name="T10" fmla="*/ 621 w 124"/>
                  <a:gd name="T11" fmla="*/ 200 h 67"/>
                  <a:gd name="T12" fmla="*/ 851 w 124"/>
                  <a:gd name="T13" fmla="*/ 329 h 67"/>
                  <a:gd name="T14" fmla="*/ 614 w 124"/>
                  <a:gd name="T15" fmla="*/ 285 h 67"/>
                  <a:gd name="T16" fmla="*/ 514 w 124"/>
                  <a:gd name="T17" fmla="*/ 364 h 67"/>
                  <a:gd name="T18" fmla="*/ 398 w 124"/>
                  <a:gd name="T19" fmla="*/ 223 h 67"/>
                  <a:gd name="T20" fmla="*/ 36 w 124"/>
                  <a:gd name="T21" fmla="*/ 18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67">
                    <a:moveTo>
                      <a:pt x="0" y="18"/>
                    </a:moveTo>
                    <a:cubicBezTo>
                      <a:pt x="12" y="28"/>
                      <a:pt x="23" y="30"/>
                      <a:pt x="38" y="25"/>
                    </a:cubicBezTo>
                    <a:cubicBezTo>
                      <a:pt x="45" y="23"/>
                      <a:pt x="50" y="22"/>
                      <a:pt x="56" y="16"/>
                    </a:cubicBezTo>
                    <a:cubicBezTo>
                      <a:pt x="59" y="13"/>
                      <a:pt x="66" y="0"/>
                      <a:pt x="71" y="0"/>
                    </a:cubicBezTo>
                    <a:cubicBezTo>
                      <a:pt x="80" y="0"/>
                      <a:pt x="77" y="10"/>
                      <a:pt x="78" y="16"/>
                    </a:cubicBezTo>
                    <a:cubicBezTo>
                      <a:pt x="80" y="25"/>
                      <a:pt x="80" y="26"/>
                      <a:pt x="89" y="28"/>
                    </a:cubicBezTo>
                    <a:cubicBezTo>
                      <a:pt x="99" y="31"/>
                      <a:pt x="124" y="30"/>
                      <a:pt x="122" y="46"/>
                    </a:cubicBezTo>
                    <a:cubicBezTo>
                      <a:pt x="113" y="46"/>
                      <a:pt x="98" y="35"/>
                      <a:pt x="88" y="40"/>
                    </a:cubicBezTo>
                    <a:cubicBezTo>
                      <a:pt x="81" y="44"/>
                      <a:pt x="87" y="67"/>
                      <a:pt x="74" y="51"/>
                    </a:cubicBezTo>
                    <a:cubicBezTo>
                      <a:pt x="66" y="41"/>
                      <a:pt x="72" y="31"/>
                      <a:pt x="57" y="31"/>
                    </a:cubicBezTo>
                    <a:cubicBezTo>
                      <a:pt x="48" y="31"/>
                      <a:pt x="12" y="35"/>
                      <a:pt x="5" y="2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4" name="Freeform 385">
                <a:extLst>
                  <a:ext uri="{FF2B5EF4-FFF2-40B4-BE49-F238E27FC236}">
                    <a16:creationId xmlns:a16="http://schemas.microsoft.com/office/drawing/2014/main" id="{D11DC8C0-D89B-4FEF-93EB-F2FD67A69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1163"/>
                <a:ext cx="41" cy="38"/>
              </a:xfrm>
              <a:custGeom>
                <a:avLst/>
                <a:gdLst>
                  <a:gd name="T0" fmla="*/ 0 w 21"/>
                  <a:gd name="T1" fmla="*/ 40 h 20"/>
                  <a:gd name="T2" fmla="*/ 103 w 21"/>
                  <a:gd name="T3" fmla="*/ 0 h 20"/>
                  <a:gd name="T4" fmla="*/ 148 w 21"/>
                  <a:gd name="T5" fmla="*/ 137 h 20"/>
                  <a:gd name="T6" fmla="*/ 76 w 21"/>
                  <a:gd name="T7" fmla="*/ 3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0" y="6"/>
                    </a:moveTo>
                    <a:cubicBezTo>
                      <a:pt x="5" y="4"/>
                      <a:pt x="9" y="0"/>
                      <a:pt x="14" y="0"/>
                    </a:cubicBezTo>
                    <a:cubicBezTo>
                      <a:pt x="16" y="7"/>
                      <a:pt x="21" y="13"/>
                      <a:pt x="20" y="20"/>
                    </a:cubicBezTo>
                    <a:cubicBezTo>
                      <a:pt x="16" y="18"/>
                      <a:pt x="13" y="10"/>
                      <a:pt x="1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5" name="Freeform 386">
                <a:extLst>
                  <a:ext uri="{FF2B5EF4-FFF2-40B4-BE49-F238E27FC236}">
                    <a16:creationId xmlns:a16="http://schemas.microsoft.com/office/drawing/2014/main" id="{0EC16637-D930-4ACF-AAB2-79B6CDF98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1580"/>
                <a:ext cx="155" cy="306"/>
              </a:xfrm>
              <a:custGeom>
                <a:avLst/>
                <a:gdLst>
                  <a:gd name="T0" fmla="*/ 0 w 81"/>
                  <a:gd name="T1" fmla="*/ 966 h 160"/>
                  <a:gd name="T2" fmla="*/ 245 w 81"/>
                  <a:gd name="T3" fmla="*/ 882 h 160"/>
                  <a:gd name="T4" fmla="*/ 344 w 81"/>
                  <a:gd name="T5" fmla="*/ 622 h 160"/>
                  <a:gd name="T6" fmla="*/ 392 w 81"/>
                  <a:gd name="T7" fmla="*/ 490 h 160"/>
                  <a:gd name="T8" fmla="*/ 406 w 81"/>
                  <a:gd name="T9" fmla="*/ 329 h 160"/>
                  <a:gd name="T10" fmla="*/ 369 w 81"/>
                  <a:gd name="T11" fmla="*/ 0 h 160"/>
                  <a:gd name="T12" fmla="*/ 530 w 81"/>
                  <a:gd name="T13" fmla="*/ 260 h 160"/>
                  <a:gd name="T14" fmla="*/ 484 w 81"/>
                  <a:gd name="T15" fmla="*/ 614 h 160"/>
                  <a:gd name="T16" fmla="*/ 490 w 81"/>
                  <a:gd name="T17" fmla="*/ 987 h 160"/>
                  <a:gd name="T18" fmla="*/ 260 w 81"/>
                  <a:gd name="T19" fmla="*/ 1065 h 160"/>
                  <a:gd name="T20" fmla="*/ 124 w 81"/>
                  <a:gd name="T21" fmla="*/ 1119 h 160"/>
                  <a:gd name="T22" fmla="*/ 55 w 81"/>
                  <a:gd name="T23" fmla="*/ 995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60">
                    <a:moveTo>
                      <a:pt x="0" y="138"/>
                    </a:moveTo>
                    <a:cubicBezTo>
                      <a:pt x="12" y="137"/>
                      <a:pt x="25" y="134"/>
                      <a:pt x="35" y="126"/>
                    </a:cubicBezTo>
                    <a:cubicBezTo>
                      <a:pt x="49" y="116"/>
                      <a:pt x="46" y="104"/>
                      <a:pt x="49" y="89"/>
                    </a:cubicBezTo>
                    <a:cubicBezTo>
                      <a:pt x="51" y="83"/>
                      <a:pt x="54" y="76"/>
                      <a:pt x="56" y="70"/>
                    </a:cubicBezTo>
                    <a:cubicBezTo>
                      <a:pt x="57" y="62"/>
                      <a:pt x="58" y="55"/>
                      <a:pt x="58" y="47"/>
                    </a:cubicBezTo>
                    <a:cubicBezTo>
                      <a:pt x="60" y="30"/>
                      <a:pt x="60" y="16"/>
                      <a:pt x="53" y="0"/>
                    </a:cubicBezTo>
                    <a:cubicBezTo>
                      <a:pt x="58" y="14"/>
                      <a:pt x="76" y="20"/>
                      <a:pt x="76" y="37"/>
                    </a:cubicBezTo>
                    <a:cubicBezTo>
                      <a:pt x="75" y="54"/>
                      <a:pt x="68" y="70"/>
                      <a:pt x="69" y="88"/>
                    </a:cubicBezTo>
                    <a:cubicBezTo>
                      <a:pt x="70" y="102"/>
                      <a:pt x="81" y="128"/>
                      <a:pt x="70" y="141"/>
                    </a:cubicBezTo>
                    <a:cubicBezTo>
                      <a:pt x="61" y="149"/>
                      <a:pt x="48" y="150"/>
                      <a:pt x="37" y="152"/>
                    </a:cubicBezTo>
                    <a:cubicBezTo>
                      <a:pt x="29" y="154"/>
                      <a:pt x="24" y="156"/>
                      <a:pt x="18" y="160"/>
                    </a:cubicBezTo>
                    <a:cubicBezTo>
                      <a:pt x="17" y="152"/>
                      <a:pt x="16" y="147"/>
                      <a:pt x="8" y="14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6" name="Freeform 387">
                <a:extLst>
                  <a:ext uri="{FF2B5EF4-FFF2-40B4-BE49-F238E27FC236}">
                    <a16:creationId xmlns:a16="http://schemas.microsoft.com/office/drawing/2014/main" id="{3681E8E7-BB0C-4884-8307-04A64EC85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1744"/>
                <a:ext cx="59" cy="96"/>
              </a:xfrm>
              <a:custGeom>
                <a:avLst/>
                <a:gdLst>
                  <a:gd name="T0" fmla="*/ 0 w 31"/>
                  <a:gd name="T1" fmla="*/ 353 h 50"/>
                  <a:gd name="T2" fmla="*/ 152 w 31"/>
                  <a:gd name="T3" fmla="*/ 225 h 50"/>
                  <a:gd name="T4" fmla="*/ 200 w 31"/>
                  <a:gd name="T5" fmla="*/ 0 h 50"/>
                  <a:gd name="T6" fmla="*/ 206 w 31"/>
                  <a:gd name="T7" fmla="*/ 240 h 50"/>
                  <a:gd name="T8" fmla="*/ 76 w 31"/>
                  <a:gd name="T9" fmla="*/ 34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0" y="50"/>
                    </a:moveTo>
                    <a:cubicBezTo>
                      <a:pt x="9" y="48"/>
                      <a:pt x="19" y="41"/>
                      <a:pt x="22" y="32"/>
                    </a:cubicBezTo>
                    <a:cubicBezTo>
                      <a:pt x="26" y="22"/>
                      <a:pt x="24" y="9"/>
                      <a:pt x="29" y="0"/>
                    </a:cubicBezTo>
                    <a:cubicBezTo>
                      <a:pt x="30" y="11"/>
                      <a:pt x="31" y="24"/>
                      <a:pt x="30" y="34"/>
                    </a:cubicBezTo>
                    <a:cubicBezTo>
                      <a:pt x="29" y="45"/>
                      <a:pt x="20" y="46"/>
                      <a:pt x="11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7" name="Freeform 388">
                <a:extLst>
                  <a:ext uri="{FF2B5EF4-FFF2-40B4-BE49-F238E27FC236}">
                    <a16:creationId xmlns:a16="http://schemas.microsoft.com/office/drawing/2014/main" id="{D7488C00-D4D8-41CE-AEE3-A38968580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1205"/>
                <a:ext cx="132" cy="187"/>
              </a:xfrm>
              <a:custGeom>
                <a:avLst/>
                <a:gdLst>
                  <a:gd name="T0" fmla="*/ 0 w 69"/>
                  <a:gd name="T1" fmla="*/ 21 h 98"/>
                  <a:gd name="T2" fmla="*/ 268 w 69"/>
                  <a:gd name="T3" fmla="*/ 336 h 98"/>
                  <a:gd name="T4" fmla="*/ 344 w 69"/>
                  <a:gd name="T5" fmla="*/ 521 h 98"/>
                  <a:gd name="T6" fmla="*/ 484 w 69"/>
                  <a:gd name="T7" fmla="*/ 681 h 98"/>
                  <a:gd name="T8" fmla="*/ 406 w 69"/>
                  <a:gd name="T9" fmla="*/ 498 h 98"/>
                  <a:gd name="T10" fmla="*/ 352 w 69"/>
                  <a:gd name="T11" fmla="*/ 292 h 98"/>
                  <a:gd name="T12" fmla="*/ 121 w 69"/>
                  <a:gd name="T13" fmla="*/ 29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98">
                    <a:moveTo>
                      <a:pt x="0" y="3"/>
                    </a:moveTo>
                    <a:cubicBezTo>
                      <a:pt x="29" y="0"/>
                      <a:pt x="33" y="27"/>
                      <a:pt x="38" y="48"/>
                    </a:cubicBezTo>
                    <a:cubicBezTo>
                      <a:pt x="41" y="59"/>
                      <a:pt x="41" y="67"/>
                      <a:pt x="49" y="75"/>
                    </a:cubicBezTo>
                    <a:cubicBezTo>
                      <a:pt x="56" y="82"/>
                      <a:pt x="63" y="89"/>
                      <a:pt x="69" y="98"/>
                    </a:cubicBezTo>
                    <a:cubicBezTo>
                      <a:pt x="61" y="89"/>
                      <a:pt x="62" y="81"/>
                      <a:pt x="58" y="72"/>
                    </a:cubicBezTo>
                    <a:cubicBezTo>
                      <a:pt x="53" y="60"/>
                      <a:pt x="50" y="54"/>
                      <a:pt x="50" y="42"/>
                    </a:cubicBezTo>
                    <a:cubicBezTo>
                      <a:pt x="50" y="16"/>
                      <a:pt x="38" y="13"/>
                      <a:pt x="17" y="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8" name="Freeform 389">
                <a:extLst>
                  <a:ext uri="{FF2B5EF4-FFF2-40B4-BE49-F238E27FC236}">
                    <a16:creationId xmlns:a16="http://schemas.microsoft.com/office/drawing/2014/main" id="{9B4D6E5D-C920-4B26-B4FD-2623E1152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238"/>
                <a:ext cx="71" cy="112"/>
              </a:xfrm>
              <a:custGeom>
                <a:avLst/>
                <a:gdLst>
                  <a:gd name="T0" fmla="*/ 0 w 37"/>
                  <a:gd name="T1" fmla="*/ 8 h 59"/>
                  <a:gd name="T2" fmla="*/ 113 w 37"/>
                  <a:gd name="T3" fmla="*/ 61 h 59"/>
                  <a:gd name="T4" fmla="*/ 232 w 37"/>
                  <a:gd name="T5" fmla="*/ 0 h 59"/>
                  <a:gd name="T6" fmla="*/ 205 w 37"/>
                  <a:gd name="T7" fmla="*/ 192 h 59"/>
                  <a:gd name="T8" fmla="*/ 121 w 37"/>
                  <a:gd name="T9" fmla="*/ 404 h 59"/>
                  <a:gd name="T10" fmla="*/ 23 w 37"/>
                  <a:gd name="T11" fmla="*/ 123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9">
                    <a:moveTo>
                      <a:pt x="0" y="1"/>
                    </a:moveTo>
                    <a:cubicBezTo>
                      <a:pt x="5" y="3"/>
                      <a:pt x="10" y="9"/>
                      <a:pt x="16" y="9"/>
                    </a:cubicBezTo>
                    <a:cubicBezTo>
                      <a:pt x="22" y="10"/>
                      <a:pt x="27" y="3"/>
                      <a:pt x="33" y="0"/>
                    </a:cubicBezTo>
                    <a:cubicBezTo>
                      <a:pt x="33" y="12"/>
                      <a:pt x="37" y="18"/>
                      <a:pt x="29" y="28"/>
                    </a:cubicBezTo>
                    <a:cubicBezTo>
                      <a:pt x="21" y="39"/>
                      <a:pt x="17" y="45"/>
                      <a:pt x="17" y="59"/>
                    </a:cubicBezTo>
                    <a:cubicBezTo>
                      <a:pt x="9" y="45"/>
                      <a:pt x="8" y="32"/>
                      <a:pt x="3" y="1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29" name="Freeform 390">
                <a:extLst>
                  <a:ext uri="{FF2B5EF4-FFF2-40B4-BE49-F238E27FC236}">
                    <a16:creationId xmlns:a16="http://schemas.microsoft.com/office/drawing/2014/main" id="{9F0CEB25-CA7F-4034-8484-FECC9B1B7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1" y="1260"/>
                <a:ext cx="42" cy="58"/>
              </a:xfrm>
              <a:custGeom>
                <a:avLst/>
                <a:gdLst>
                  <a:gd name="T0" fmla="*/ 0 w 22"/>
                  <a:gd name="T1" fmla="*/ 0 h 30"/>
                  <a:gd name="T2" fmla="*/ 55 w 22"/>
                  <a:gd name="T3" fmla="*/ 172 h 30"/>
                  <a:gd name="T4" fmla="*/ 153 w 22"/>
                  <a:gd name="T5" fmla="*/ 37 h 30"/>
                  <a:gd name="T6" fmla="*/ 92 w 22"/>
                  <a:gd name="T7" fmla="*/ 85 h 30"/>
                  <a:gd name="T8" fmla="*/ 84 w 22"/>
                  <a:gd name="T9" fmla="*/ 5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0" y="0"/>
                    </a:moveTo>
                    <a:cubicBezTo>
                      <a:pt x="4" y="5"/>
                      <a:pt x="4" y="22"/>
                      <a:pt x="8" y="24"/>
                    </a:cubicBezTo>
                    <a:cubicBezTo>
                      <a:pt x="18" y="30"/>
                      <a:pt x="18" y="9"/>
                      <a:pt x="22" y="5"/>
                    </a:cubicBezTo>
                    <a:cubicBezTo>
                      <a:pt x="20" y="8"/>
                      <a:pt x="17" y="10"/>
                      <a:pt x="13" y="12"/>
                    </a:cubicBezTo>
                    <a:cubicBezTo>
                      <a:pt x="12" y="10"/>
                      <a:pt x="12" y="9"/>
                      <a:pt x="1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0" name="Freeform 391">
                <a:extLst>
                  <a:ext uri="{FF2B5EF4-FFF2-40B4-BE49-F238E27FC236}">
                    <a16:creationId xmlns:a16="http://schemas.microsoft.com/office/drawing/2014/main" id="{6C076A9B-3EB9-4D21-9107-A032ACC2D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1283"/>
                <a:ext cx="66" cy="56"/>
              </a:xfrm>
              <a:custGeom>
                <a:avLst/>
                <a:gdLst>
                  <a:gd name="T0" fmla="*/ 23 w 34"/>
                  <a:gd name="T1" fmla="*/ 15 h 29"/>
                  <a:gd name="T2" fmla="*/ 124 w 34"/>
                  <a:gd name="T3" fmla="*/ 93 h 29"/>
                  <a:gd name="T4" fmla="*/ 225 w 34"/>
                  <a:gd name="T5" fmla="*/ 209 h 29"/>
                  <a:gd name="T6" fmla="*/ 212 w 34"/>
                  <a:gd name="T7" fmla="*/ 52 h 29"/>
                  <a:gd name="T8" fmla="*/ 80 w 34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9">
                    <a:moveTo>
                      <a:pt x="3" y="2"/>
                    </a:moveTo>
                    <a:cubicBezTo>
                      <a:pt x="0" y="9"/>
                      <a:pt x="14" y="10"/>
                      <a:pt x="17" y="13"/>
                    </a:cubicBezTo>
                    <a:cubicBezTo>
                      <a:pt x="22" y="17"/>
                      <a:pt x="28" y="24"/>
                      <a:pt x="31" y="29"/>
                    </a:cubicBezTo>
                    <a:cubicBezTo>
                      <a:pt x="34" y="24"/>
                      <a:pt x="33" y="12"/>
                      <a:pt x="29" y="7"/>
                    </a:cubicBezTo>
                    <a:cubicBezTo>
                      <a:pt x="24" y="2"/>
                      <a:pt x="17" y="5"/>
                      <a:pt x="11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1" name="Freeform 392">
                <a:extLst>
                  <a:ext uri="{FF2B5EF4-FFF2-40B4-BE49-F238E27FC236}">
                    <a16:creationId xmlns:a16="http://schemas.microsoft.com/office/drawing/2014/main" id="{1EA059CB-97A2-4C25-B003-896671BD2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056"/>
                <a:ext cx="273" cy="248"/>
              </a:xfrm>
              <a:custGeom>
                <a:avLst/>
                <a:gdLst>
                  <a:gd name="T0" fmla="*/ 139 w 143"/>
                  <a:gd name="T1" fmla="*/ 0 h 130"/>
                  <a:gd name="T2" fmla="*/ 361 w 143"/>
                  <a:gd name="T3" fmla="*/ 374 h 130"/>
                  <a:gd name="T4" fmla="*/ 557 w 143"/>
                  <a:gd name="T5" fmla="*/ 481 h 130"/>
                  <a:gd name="T6" fmla="*/ 689 w 143"/>
                  <a:gd name="T7" fmla="*/ 412 h 130"/>
                  <a:gd name="T8" fmla="*/ 974 w 143"/>
                  <a:gd name="T9" fmla="*/ 216 h 130"/>
                  <a:gd name="T10" fmla="*/ 995 w 143"/>
                  <a:gd name="T11" fmla="*/ 605 h 130"/>
                  <a:gd name="T12" fmla="*/ 703 w 143"/>
                  <a:gd name="T13" fmla="*/ 710 h 130"/>
                  <a:gd name="T14" fmla="*/ 420 w 143"/>
                  <a:gd name="T15" fmla="*/ 902 h 130"/>
                  <a:gd name="T16" fmla="*/ 176 w 143"/>
                  <a:gd name="T17" fmla="*/ 786 h 130"/>
                  <a:gd name="T18" fmla="*/ 99 w 143"/>
                  <a:gd name="T19" fmla="*/ 597 h 130"/>
                  <a:gd name="T20" fmla="*/ 0 w 143"/>
                  <a:gd name="T21" fmla="*/ 292 h 130"/>
                  <a:gd name="T22" fmla="*/ 76 w 143"/>
                  <a:gd name="T23" fmla="*/ 48 h 130"/>
                  <a:gd name="T24" fmla="*/ 139 w 143"/>
                  <a:gd name="T25" fmla="*/ 0 h 1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3" h="130">
                    <a:moveTo>
                      <a:pt x="20" y="0"/>
                    </a:moveTo>
                    <a:cubicBezTo>
                      <a:pt x="22" y="16"/>
                      <a:pt x="36" y="41"/>
                      <a:pt x="52" y="54"/>
                    </a:cubicBezTo>
                    <a:cubicBezTo>
                      <a:pt x="67" y="66"/>
                      <a:pt x="68" y="75"/>
                      <a:pt x="80" y="69"/>
                    </a:cubicBezTo>
                    <a:cubicBezTo>
                      <a:pt x="83" y="67"/>
                      <a:pt x="93" y="63"/>
                      <a:pt x="99" y="59"/>
                    </a:cubicBezTo>
                    <a:cubicBezTo>
                      <a:pt x="116" y="50"/>
                      <a:pt x="139" y="33"/>
                      <a:pt x="140" y="31"/>
                    </a:cubicBezTo>
                    <a:cubicBezTo>
                      <a:pt x="141" y="44"/>
                      <a:pt x="141" y="78"/>
                      <a:pt x="143" y="87"/>
                    </a:cubicBezTo>
                    <a:cubicBezTo>
                      <a:pt x="127" y="98"/>
                      <a:pt x="115" y="100"/>
                      <a:pt x="101" y="102"/>
                    </a:cubicBezTo>
                    <a:cubicBezTo>
                      <a:pt x="87" y="105"/>
                      <a:pt x="65" y="111"/>
                      <a:pt x="60" y="130"/>
                    </a:cubicBezTo>
                    <a:cubicBezTo>
                      <a:pt x="43" y="128"/>
                      <a:pt x="28" y="119"/>
                      <a:pt x="25" y="113"/>
                    </a:cubicBezTo>
                    <a:cubicBezTo>
                      <a:pt x="22" y="106"/>
                      <a:pt x="19" y="95"/>
                      <a:pt x="14" y="86"/>
                    </a:cubicBezTo>
                    <a:cubicBezTo>
                      <a:pt x="9" y="77"/>
                      <a:pt x="0" y="56"/>
                      <a:pt x="0" y="42"/>
                    </a:cubicBezTo>
                    <a:cubicBezTo>
                      <a:pt x="1" y="28"/>
                      <a:pt x="6" y="13"/>
                      <a:pt x="11" y="7"/>
                    </a:cubicBezTo>
                    <a:cubicBezTo>
                      <a:pt x="15" y="2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2" name="Freeform 393">
                <a:extLst>
                  <a:ext uri="{FF2B5EF4-FFF2-40B4-BE49-F238E27FC236}">
                    <a16:creationId xmlns:a16="http://schemas.microsoft.com/office/drawing/2014/main" id="{F10F7855-F0F0-4562-8886-E17429029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563"/>
                <a:ext cx="270" cy="208"/>
              </a:xfrm>
              <a:custGeom>
                <a:avLst/>
                <a:gdLst>
                  <a:gd name="T0" fmla="*/ 990 w 141"/>
                  <a:gd name="T1" fmla="*/ 506 h 109"/>
                  <a:gd name="T2" fmla="*/ 484 w 141"/>
                  <a:gd name="T3" fmla="*/ 328 h 109"/>
                  <a:gd name="T4" fmla="*/ 224 w 141"/>
                  <a:gd name="T5" fmla="*/ 758 h 109"/>
                  <a:gd name="T6" fmla="*/ 0 w 141"/>
                  <a:gd name="T7" fmla="*/ 437 h 109"/>
                  <a:gd name="T8" fmla="*/ 506 w 141"/>
                  <a:gd name="T9" fmla="*/ 36 h 109"/>
                  <a:gd name="T10" fmla="*/ 877 w 141"/>
                  <a:gd name="T11" fmla="*/ 8 h 109"/>
                  <a:gd name="T12" fmla="*/ 950 w 141"/>
                  <a:gd name="T13" fmla="*/ 229 h 109"/>
                  <a:gd name="T14" fmla="*/ 990 w 141"/>
                  <a:gd name="T15" fmla="*/ 506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9">
                    <a:moveTo>
                      <a:pt x="141" y="73"/>
                    </a:moveTo>
                    <a:cubicBezTo>
                      <a:pt x="135" y="64"/>
                      <a:pt x="102" y="41"/>
                      <a:pt x="69" y="47"/>
                    </a:cubicBezTo>
                    <a:cubicBezTo>
                      <a:pt x="36" y="54"/>
                      <a:pt x="31" y="79"/>
                      <a:pt x="32" y="109"/>
                    </a:cubicBezTo>
                    <a:cubicBezTo>
                      <a:pt x="20" y="102"/>
                      <a:pt x="2" y="80"/>
                      <a:pt x="0" y="63"/>
                    </a:cubicBezTo>
                    <a:cubicBezTo>
                      <a:pt x="9" y="45"/>
                      <a:pt x="40" y="10"/>
                      <a:pt x="72" y="5"/>
                    </a:cubicBezTo>
                    <a:cubicBezTo>
                      <a:pt x="105" y="0"/>
                      <a:pt x="125" y="1"/>
                      <a:pt x="125" y="1"/>
                    </a:cubicBezTo>
                    <a:cubicBezTo>
                      <a:pt x="131" y="17"/>
                      <a:pt x="133" y="12"/>
                      <a:pt x="135" y="33"/>
                    </a:cubicBezTo>
                    <a:cubicBezTo>
                      <a:pt x="137" y="55"/>
                      <a:pt x="141" y="73"/>
                      <a:pt x="141" y="7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3" name="Freeform 394">
                <a:extLst>
                  <a:ext uri="{FF2B5EF4-FFF2-40B4-BE49-F238E27FC236}">
                    <a16:creationId xmlns:a16="http://schemas.microsoft.com/office/drawing/2014/main" id="{34140513-61F7-4852-8FB2-90B0DD6E9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1651"/>
                <a:ext cx="170" cy="153"/>
              </a:xfrm>
              <a:custGeom>
                <a:avLst/>
                <a:gdLst>
                  <a:gd name="T0" fmla="*/ 413 w 89"/>
                  <a:gd name="T1" fmla="*/ 15 h 80"/>
                  <a:gd name="T2" fmla="*/ 350 w 89"/>
                  <a:gd name="T3" fmla="*/ 352 h 80"/>
                  <a:gd name="T4" fmla="*/ 8 w 89"/>
                  <a:gd name="T5" fmla="*/ 314 h 80"/>
                  <a:gd name="T6" fmla="*/ 0 w 89"/>
                  <a:gd name="T7" fmla="*/ 440 h 80"/>
                  <a:gd name="T8" fmla="*/ 237 w 89"/>
                  <a:gd name="T9" fmla="*/ 545 h 80"/>
                  <a:gd name="T10" fmla="*/ 606 w 89"/>
                  <a:gd name="T11" fmla="*/ 522 h 80"/>
                  <a:gd name="T12" fmla="*/ 581 w 89"/>
                  <a:gd name="T13" fmla="*/ 413 h 80"/>
                  <a:gd name="T14" fmla="*/ 621 w 89"/>
                  <a:gd name="T15" fmla="*/ 77 h 80"/>
                  <a:gd name="T16" fmla="*/ 413 w 89"/>
                  <a:gd name="T17" fmla="*/ 15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80">
                    <a:moveTo>
                      <a:pt x="59" y="2"/>
                    </a:moveTo>
                    <a:cubicBezTo>
                      <a:pt x="65" y="17"/>
                      <a:pt x="67" y="45"/>
                      <a:pt x="50" y="50"/>
                    </a:cubicBezTo>
                    <a:cubicBezTo>
                      <a:pt x="34" y="55"/>
                      <a:pt x="1" y="45"/>
                      <a:pt x="1" y="45"/>
                    </a:cubicBezTo>
                    <a:cubicBezTo>
                      <a:pt x="0" y="55"/>
                      <a:pt x="0" y="63"/>
                      <a:pt x="0" y="63"/>
                    </a:cubicBezTo>
                    <a:cubicBezTo>
                      <a:pt x="0" y="63"/>
                      <a:pt x="17" y="76"/>
                      <a:pt x="34" y="78"/>
                    </a:cubicBezTo>
                    <a:cubicBezTo>
                      <a:pt x="51" y="80"/>
                      <a:pt x="87" y="75"/>
                      <a:pt x="87" y="75"/>
                    </a:cubicBezTo>
                    <a:cubicBezTo>
                      <a:pt x="87" y="75"/>
                      <a:pt x="81" y="72"/>
                      <a:pt x="83" y="59"/>
                    </a:cubicBezTo>
                    <a:cubicBezTo>
                      <a:pt x="84" y="46"/>
                      <a:pt x="89" y="11"/>
                      <a:pt x="89" y="11"/>
                    </a:cubicBezTo>
                    <a:cubicBezTo>
                      <a:pt x="89" y="11"/>
                      <a:pt x="67" y="0"/>
                      <a:pt x="59" y="2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4" name="Freeform 395">
                <a:extLst>
                  <a:ext uri="{FF2B5EF4-FFF2-40B4-BE49-F238E27FC236}">
                    <a16:creationId xmlns:a16="http://schemas.microsoft.com/office/drawing/2014/main" id="{EF820844-C31A-4592-85A2-FE62CA7FC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561"/>
                <a:ext cx="256" cy="197"/>
              </a:xfrm>
              <a:custGeom>
                <a:avLst/>
                <a:gdLst>
                  <a:gd name="T0" fmla="*/ 621 w 134"/>
                  <a:gd name="T1" fmla="*/ 48 h 103"/>
                  <a:gd name="T2" fmla="*/ 879 w 134"/>
                  <a:gd name="T3" fmla="*/ 105 h 103"/>
                  <a:gd name="T4" fmla="*/ 934 w 134"/>
                  <a:gd name="T5" fmla="*/ 453 h 103"/>
                  <a:gd name="T6" fmla="*/ 713 w 134"/>
                  <a:gd name="T7" fmla="*/ 329 h 103"/>
                  <a:gd name="T8" fmla="*/ 453 w 134"/>
                  <a:gd name="T9" fmla="*/ 300 h 103"/>
                  <a:gd name="T10" fmla="*/ 168 w 134"/>
                  <a:gd name="T11" fmla="*/ 606 h 103"/>
                  <a:gd name="T12" fmla="*/ 160 w 134"/>
                  <a:gd name="T13" fmla="*/ 721 h 103"/>
                  <a:gd name="T14" fmla="*/ 0 w 134"/>
                  <a:gd name="T15" fmla="*/ 461 h 103"/>
                  <a:gd name="T16" fmla="*/ 105 w 134"/>
                  <a:gd name="T17" fmla="*/ 490 h 103"/>
                  <a:gd name="T18" fmla="*/ 176 w 134"/>
                  <a:gd name="T19" fmla="*/ 377 h 103"/>
                  <a:gd name="T20" fmla="*/ 430 w 134"/>
                  <a:gd name="T21" fmla="*/ 224 h 103"/>
                  <a:gd name="T22" fmla="*/ 745 w 134"/>
                  <a:gd name="T23" fmla="*/ 224 h 103"/>
                  <a:gd name="T24" fmla="*/ 829 w 134"/>
                  <a:gd name="T25" fmla="*/ 147 h 103"/>
                  <a:gd name="T26" fmla="*/ 726 w 134"/>
                  <a:gd name="T27" fmla="*/ 92 h 103"/>
                  <a:gd name="T28" fmla="*/ 413 w 134"/>
                  <a:gd name="T29" fmla="*/ 99 h 103"/>
                  <a:gd name="T30" fmla="*/ 590 w 134"/>
                  <a:gd name="T31" fmla="*/ 40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4" h="103">
                    <a:moveTo>
                      <a:pt x="89" y="7"/>
                    </a:moveTo>
                    <a:cubicBezTo>
                      <a:pt x="102" y="4"/>
                      <a:pt x="123" y="0"/>
                      <a:pt x="126" y="15"/>
                    </a:cubicBezTo>
                    <a:cubicBezTo>
                      <a:pt x="130" y="29"/>
                      <a:pt x="132" y="51"/>
                      <a:pt x="134" y="65"/>
                    </a:cubicBezTo>
                    <a:cubicBezTo>
                      <a:pt x="124" y="60"/>
                      <a:pt x="114" y="50"/>
                      <a:pt x="102" y="47"/>
                    </a:cubicBezTo>
                    <a:cubicBezTo>
                      <a:pt x="91" y="44"/>
                      <a:pt x="76" y="41"/>
                      <a:pt x="65" y="43"/>
                    </a:cubicBezTo>
                    <a:cubicBezTo>
                      <a:pt x="37" y="47"/>
                      <a:pt x="28" y="61"/>
                      <a:pt x="24" y="87"/>
                    </a:cubicBezTo>
                    <a:cubicBezTo>
                      <a:pt x="23" y="92"/>
                      <a:pt x="23" y="98"/>
                      <a:pt x="23" y="103"/>
                    </a:cubicBezTo>
                    <a:cubicBezTo>
                      <a:pt x="16" y="92"/>
                      <a:pt x="2" y="78"/>
                      <a:pt x="0" y="66"/>
                    </a:cubicBezTo>
                    <a:cubicBezTo>
                      <a:pt x="5" y="69"/>
                      <a:pt x="8" y="72"/>
                      <a:pt x="15" y="70"/>
                    </a:cubicBezTo>
                    <a:cubicBezTo>
                      <a:pt x="19" y="68"/>
                      <a:pt x="23" y="58"/>
                      <a:pt x="25" y="54"/>
                    </a:cubicBezTo>
                    <a:cubicBezTo>
                      <a:pt x="33" y="40"/>
                      <a:pt x="47" y="34"/>
                      <a:pt x="62" y="32"/>
                    </a:cubicBezTo>
                    <a:cubicBezTo>
                      <a:pt x="77" y="29"/>
                      <a:pt x="92" y="33"/>
                      <a:pt x="107" y="32"/>
                    </a:cubicBezTo>
                    <a:cubicBezTo>
                      <a:pt x="114" y="32"/>
                      <a:pt x="121" y="29"/>
                      <a:pt x="119" y="21"/>
                    </a:cubicBezTo>
                    <a:cubicBezTo>
                      <a:pt x="117" y="13"/>
                      <a:pt x="110" y="14"/>
                      <a:pt x="104" y="13"/>
                    </a:cubicBezTo>
                    <a:cubicBezTo>
                      <a:pt x="91" y="9"/>
                      <a:pt x="71" y="5"/>
                      <a:pt x="59" y="14"/>
                    </a:cubicBezTo>
                    <a:cubicBezTo>
                      <a:pt x="66" y="8"/>
                      <a:pt x="76" y="7"/>
                      <a:pt x="85" y="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5" name="Freeform 396">
                <a:extLst>
                  <a:ext uri="{FF2B5EF4-FFF2-40B4-BE49-F238E27FC236}">
                    <a16:creationId xmlns:a16="http://schemas.microsoft.com/office/drawing/2014/main" id="{8502FA00-5E33-4FFF-9575-35F355211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578"/>
                <a:ext cx="185" cy="90"/>
              </a:xfrm>
              <a:custGeom>
                <a:avLst/>
                <a:gdLst>
                  <a:gd name="T0" fmla="*/ 0 w 97"/>
                  <a:gd name="T1" fmla="*/ 329 h 47"/>
                  <a:gd name="T2" fmla="*/ 298 w 97"/>
                  <a:gd name="T3" fmla="*/ 100 h 47"/>
                  <a:gd name="T4" fmla="*/ 618 w 97"/>
                  <a:gd name="T5" fmla="*/ 140 h 47"/>
                  <a:gd name="T6" fmla="*/ 490 w 97"/>
                  <a:gd name="T7" fmla="*/ 100 h 47"/>
                  <a:gd name="T8" fmla="*/ 353 w 97"/>
                  <a:gd name="T9" fmla="*/ 113 h 47"/>
                  <a:gd name="T10" fmla="*/ 105 w 97"/>
                  <a:gd name="T11" fmla="*/ 224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47">
                    <a:moveTo>
                      <a:pt x="0" y="47"/>
                    </a:moveTo>
                    <a:cubicBezTo>
                      <a:pt x="9" y="31"/>
                      <a:pt x="26" y="20"/>
                      <a:pt x="43" y="14"/>
                    </a:cubicBezTo>
                    <a:cubicBezTo>
                      <a:pt x="52" y="11"/>
                      <a:pt x="97" y="0"/>
                      <a:pt x="89" y="20"/>
                    </a:cubicBezTo>
                    <a:cubicBezTo>
                      <a:pt x="83" y="21"/>
                      <a:pt x="77" y="15"/>
                      <a:pt x="71" y="14"/>
                    </a:cubicBezTo>
                    <a:cubicBezTo>
                      <a:pt x="64" y="13"/>
                      <a:pt x="58" y="15"/>
                      <a:pt x="51" y="16"/>
                    </a:cubicBezTo>
                    <a:cubicBezTo>
                      <a:pt x="39" y="17"/>
                      <a:pt x="23" y="23"/>
                      <a:pt x="15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6" name="Freeform 397">
                <a:extLst>
                  <a:ext uri="{FF2B5EF4-FFF2-40B4-BE49-F238E27FC236}">
                    <a16:creationId xmlns:a16="http://schemas.microsoft.com/office/drawing/2014/main" id="{8F8CBE61-4928-4DD9-BFB4-D531C8838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662"/>
                <a:ext cx="39" cy="100"/>
              </a:xfrm>
              <a:custGeom>
                <a:avLst/>
                <a:gdLst>
                  <a:gd name="T0" fmla="*/ 0 w 20"/>
                  <a:gd name="T1" fmla="*/ 0 h 52"/>
                  <a:gd name="T2" fmla="*/ 133 w 20"/>
                  <a:gd name="T3" fmla="*/ 115 h 52"/>
                  <a:gd name="T4" fmla="*/ 103 w 20"/>
                  <a:gd name="T5" fmla="*/ 369 h 52"/>
                  <a:gd name="T6" fmla="*/ 88 w 20"/>
                  <a:gd name="T7" fmla="*/ 137 h 52"/>
                  <a:gd name="T8" fmla="*/ 0 w 20"/>
                  <a:gd name="T9" fmla="*/ 8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2">
                    <a:moveTo>
                      <a:pt x="0" y="0"/>
                    </a:moveTo>
                    <a:cubicBezTo>
                      <a:pt x="11" y="3"/>
                      <a:pt x="20" y="2"/>
                      <a:pt x="18" y="16"/>
                    </a:cubicBezTo>
                    <a:cubicBezTo>
                      <a:pt x="16" y="27"/>
                      <a:pt x="17" y="41"/>
                      <a:pt x="14" y="52"/>
                    </a:cubicBezTo>
                    <a:cubicBezTo>
                      <a:pt x="14" y="41"/>
                      <a:pt x="15" y="30"/>
                      <a:pt x="12" y="19"/>
                    </a:cubicBezTo>
                    <a:cubicBezTo>
                      <a:pt x="10" y="12"/>
                      <a:pt x="3" y="8"/>
                      <a:pt x="0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7" name="Freeform 398">
                <a:extLst>
                  <a:ext uri="{FF2B5EF4-FFF2-40B4-BE49-F238E27FC236}">
                    <a16:creationId xmlns:a16="http://schemas.microsoft.com/office/drawing/2014/main" id="{C04FB6F2-C444-45A0-ACAD-AAFAE904D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748"/>
                <a:ext cx="52" cy="38"/>
              </a:xfrm>
              <a:custGeom>
                <a:avLst/>
                <a:gdLst>
                  <a:gd name="T0" fmla="*/ 56 w 27"/>
                  <a:gd name="T1" fmla="*/ 0 h 20"/>
                  <a:gd name="T2" fmla="*/ 193 w 27"/>
                  <a:gd name="T3" fmla="*/ 137 h 20"/>
                  <a:gd name="T4" fmla="*/ 71 w 27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0">
                    <a:moveTo>
                      <a:pt x="8" y="0"/>
                    </a:moveTo>
                    <a:cubicBezTo>
                      <a:pt x="0" y="11"/>
                      <a:pt x="18" y="18"/>
                      <a:pt x="27" y="20"/>
                    </a:cubicBezTo>
                    <a:cubicBezTo>
                      <a:pt x="24" y="12"/>
                      <a:pt x="11" y="8"/>
                      <a:pt x="10" y="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8" name="Freeform 399">
                <a:extLst>
                  <a:ext uri="{FF2B5EF4-FFF2-40B4-BE49-F238E27FC236}">
                    <a16:creationId xmlns:a16="http://schemas.microsoft.com/office/drawing/2014/main" id="{6CBD72FB-F800-493C-8007-0D316B24A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1058"/>
                <a:ext cx="274" cy="248"/>
              </a:xfrm>
              <a:custGeom>
                <a:avLst/>
                <a:gdLst>
                  <a:gd name="T0" fmla="*/ 36 w 143"/>
                  <a:gd name="T1" fmla="*/ 368 h 130"/>
                  <a:gd name="T2" fmla="*/ 132 w 143"/>
                  <a:gd name="T3" fmla="*/ 565 h 130"/>
                  <a:gd name="T4" fmla="*/ 205 w 143"/>
                  <a:gd name="T5" fmla="*/ 742 h 130"/>
                  <a:gd name="T6" fmla="*/ 330 w 143"/>
                  <a:gd name="T7" fmla="*/ 866 h 130"/>
                  <a:gd name="T8" fmla="*/ 416 w 143"/>
                  <a:gd name="T9" fmla="*/ 874 h 130"/>
                  <a:gd name="T10" fmla="*/ 477 w 143"/>
                  <a:gd name="T11" fmla="*/ 778 h 130"/>
                  <a:gd name="T12" fmla="*/ 881 w 143"/>
                  <a:gd name="T13" fmla="*/ 645 h 130"/>
                  <a:gd name="T14" fmla="*/ 985 w 143"/>
                  <a:gd name="T15" fmla="*/ 568 h 130"/>
                  <a:gd name="T16" fmla="*/ 977 w 143"/>
                  <a:gd name="T17" fmla="*/ 473 h 130"/>
                  <a:gd name="T18" fmla="*/ 977 w 143"/>
                  <a:gd name="T19" fmla="*/ 252 h 130"/>
                  <a:gd name="T20" fmla="*/ 797 w 143"/>
                  <a:gd name="T21" fmla="*/ 361 h 130"/>
                  <a:gd name="T22" fmla="*/ 584 w 143"/>
                  <a:gd name="T23" fmla="*/ 481 h 130"/>
                  <a:gd name="T24" fmla="*/ 881 w 143"/>
                  <a:gd name="T25" fmla="*/ 414 h 130"/>
                  <a:gd name="T26" fmla="*/ 822 w 143"/>
                  <a:gd name="T27" fmla="*/ 574 h 130"/>
                  <a:gd name="T28" fmla="*/ 590 w 143"/>
                  <a:gd name="T29" fmla="*/ 645 h 130"/>
                  <a:gd name="T30" fmla="*/ 330 w 143"/>
                  <a:gd name="T31" fmla="*/ 710 h 130"/>
                  <a:gd name="T32" fmla="*/ 176 w 143"/>
                  <a:gd name="T33" fmla="*/ 498 h 130"/>
                  <a:gd name="T34" fmla="*/ 84 w 143"/>
                  <a:gd name="T35" fmla="*/ 320 h 130"/>
                  <a:gd name="T36" fmla="*/ 121 w 143"/>
                  <a:gd name="T37" fmla="*/ 105 h 130"/>
                  <a:gd name="T38" fmla="*/ 63 w 143"/>
                  <a:gd name="T39" fmla="*/ 76 h 130"/>
                  <a:gd name="T40" fmla="*/ 21 w 143"/>
                  <a:gd name="T41" fmla="*/ 277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3" h="130">
                    <a:moveTo>
                      <a:pt x="5" y="53"/>
                    </a:moveTo>
                    <a:cubicBezTo>
                      <a:pt x="4" y="63"/>
                      <a:pt x="14" y="73"/>
                      <a:pt x="19" y="81"/>
                    </a:cubicBezTo>
                    <a:cubicBezTo>
                      <a:pt x="24" y="89"/>
                      <a:pt x="25" y="98"/>
                      <a:pt x="29" y="107"/>
                    </a:cubicBezTo>
                    <a:cubicBezTo>
                      <a:pt x="32" y="116"/>
                      <a:pt x="38" y="121"/>
                      <a:pt x="47" y="125"/>
                    </a:cubicBezTo>
                    <a:cubicBezTo>
                      <a:pt x="53" y="127"/>
                      <a:pt x="56" y="130"/>
                      <a:pt x="59" y="126"/>
                    </a:cubicBezTo>
                    <a:cubicBezTo>
                      <a:pt x="62" y="122"/>
                      <a:pt x="63" y="116"/>
                      <a:pt x="68" y="112"/>
                    </a:cubicBezTo>
                    <a:cubicBezTo>
                      <a:pt x="83" y="98"/>
                      <a:pt x="106" y="100"/>
                      <a:pt x="125" y="93"/>
                    </a:cubicBezTo>
                    <a:cubicBezTo>
                      <a:pt x="129" y="91"/>
                      <a:pt x="138" y="86"/>
                      <a:pt x="140" y="82"/>
                    </a:cubicBezTo>
                    <a:cubicBezTo>
                      <a:pt x="143" y="79"/>
                      <a:pt x="140" y="73"/>
                      <a:pt x="139" y="68"/>
                    </a:cubicBezTo>
                    <a:cubicBezTo>
                      <a:pt x="139" y="58"/>
                      <a:pt x="141" y="46"/>
                      <a:pt x="139" y="36"/>
                    </a:cubicBezTo>
                    <a:cubicBezTo>
                      <a:pt x="135" y="34"/>
                      <a:pt x="117" y="49"/>
                      <a:pt x="113" y="52"/>
                    </a:cubicBezTo>
                    <a:cubicBezTo>
                      <a:pt x="104" y="58"/>
                      <a:pt x="90" y="61"/>
                      <a:pt x="83" y="69"/>
                    </a:cubicBezTo>
                    <a:cubicBezTo>
                      <a:pt x="94" y="74"/>
                      <a:pt x="115" y="64"/>
                      <a:pt x="125" y="60"/>
                    </a:cubicBezTo>
                    <a:cubicBezTo>
                      <a:pt x="137" y="68"/>
                      <a:pt x="125" y="78"/>
                      <a:pt x="117" y="83"/>
                    </a:cubicBezTo>
                    <a:cubicBezTo>
                      <a:pt x="108" y="90"/>
                      <a:pt x="95" y="88"/>
                      <a:pt x="84" y="93"/>
                    </a:cubicBezTo>
                    <a:cubicBezTo>
                      <a:pt x="72" y="98"/>
                      <a:pt x="61" y="108"/>
                      <a:pt x="47" y="102"/>
                    </a:cubicBezTo>
                    <a:cubicBezTo>
                      <a:pt x="34" y="97"/>
                      <a:pt x="32" y="84"/>
                      <a:pt x="25" y="72"/>
                    </a:cubicBezTo>
                    <a:cubicBezTo>
                      <a:pt x="20" y="64"/>
                      <a:pt x="13" y="57"/>
                      <a:pt x="12" y="46"/>
                    </a:cubicBezTo>
                    <a:cubicBezTo>
                      <a:pt x="11" y="35"/>
                      <a:pt x="14" y="25"/>
                      <a:pt x="17" y="15"/>
                    </a:cubicBezTo>
                    <a:cubicBezTo>
                      <a:pt x="21" y="4"/>
                      <a:pt x="14" y="0"/>
                      <a:pt x="9" y="11"/>
                    </a:cubicBezTo>
                    <a:cubicBezTo>
                      <a:pt x="4" y="19"/>
                      <a:pt x="0" y="31"/>
                      <a:pt x="3" y="4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39" name="Freeform 400">
                <a:extLst>
                  <a:ext uri="{FF2B5EF4-FFF2-40B4-BE49-F238E27FC236}">
                    <a16:creationId xmlns:a16="http://schemas.microsoft.com/office/drawing/2014/main" id="{69FC56C7-5FDE-4456-9093-733B6EBAF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130"/>
                <a:ext cx="147" cy="111"/>
              </a:xfrm>
              <a:custGeom>
                <a:avLst/>
                <a:gdLst>
                  <a:gd name="T0" fmla="*/ 15 w 77"/>
                  <a:gd name="T1" fmla="*/ 0 h 58"/>
                  <a:gd name="T2" fmla="*/ 193 w 77"/>
                  <a:gd name="T3" fmla="*/ 344 h 58"/>
                  <a:gd name="T4" fmla="*/ 346 w 77"/>
                  <a:gd name="T5" fmla="*/ 377 h 58"/>
                  <a:gd name="T6" fmla="*/ 536 w 77"/>
                  <a:gd name="T7" fmla="*/ 316 h 58"/>
                  <a:gd name="T8" fmla="*/ 412 w 77"/>
                  <a:gd name="T9" fmla="*/ 308 h 58"/>
                  <a:gd name="T10" fmla="*/ 260 w 77"/>
                  <a:gd name="T11" fmla="*/ 276 h 58"/>
                  <a:gd name="T12" fmla="*/ 61 w 77"/>
                  <a:gd name="T13" fmla="*/ 48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8">
                    <a:moveTo>
                      <a:pt x="2" y="0"/>
                    </a:moveTo>
                    <a:cubicBezTo>
                      <a:pt x="0" y="17"/>
                      <a:pt x="19" y="36"/>
                      <a:pt x="28" y="49"/>
                    </a:cubicBezTo>
                    <a:cubicBezTo>
                      <a:pt x="35" y="58"/>
                      <a:pt x="40" y="58"/>
                      <a:pt x="50" y="54"/>
                    </a:cubicBezTo>
                    <a:cubicBezTo>
                      <a:pt x="59" y="49"/>
                      <a:pt x="68" y="48"/>
                      <a:pt x="77" y="45"/>
                    </a:cubicBezTo>
                    <a:cubicBezTo>
                      <a:pt x="73" y="39"/>
                      <a:pt x="64" y="44"/>
                      <a:pt x="59" y="44"/>
                    </a:cubicBezTo>
                    <a:cubicBezTo>
                      <a:pt x="50" y="45"/>
                      <a:pt x="43" y="44"/>
                      <a:pt x="37" y="39"/>
                    </a:cubicBezTo>
                    <a:cubicBezTo>
                      <a:pt x="25" y="30"/>
                      <a:pt x="16" y="21"/>
                      <a:pt x="9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0" name="Freeform 401">
                <a:extLst>
                  <a:ext uri="{FF2B5EF4-FFF2-40B4-BE49-F238E27FC236}">
                    <a16:creationId xmlns:a16="http://schemas.microsoft.com/office/drawing/2014/main" id="{6CD6895E-6DEC-4699-9A9B-1787742DF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1044"/>
                <a:ext cx="67" cy="109"/>
              </a:xfrm>
              <a:custGeom>
                <a:avLst/>
                <a:gdLst>
                  <a:gd name="T0" fmla="*/ 21 w 35"/>
                  <a:gd name="T1" fmla="*/ 105 h 57"/>
                  <a:gd name="T2" fmla="*/ 121 w 35"/>
                  <a:gd name="T3" fmla="*/ 216 h 57"/>
                  <a:gd name="T4" fmla="*/ 245 w 35"/>
                  <a:gd name="T5" fmla="*/ 398 h 57"/>
                  <a:gd name="T6" fmla="*/ 121 w 35"/>
                  <a:gd name="T7" fmla="*/ 277 h 57"/>
                  <a:gd name="T8" fmla="*/ 21 w 35"/>
                  <a:gd name="T9" fmla="*/ 245 h 57"/>
                  <a:gd name="T10" fmla="*/ 15 w 35"/>
                  <a:gd name="T11" fmla="*/ 168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7">
                    <a:moveTo>
                      <a:pt x="3" y="15"/>
                    </a:moveTo>
                    <a:cubicBezTo>
                      <a:pt x="11" y="0"/>
                      <a:pt x="15" y="26"/>
                      <a:pt x="17" y="31"/>
                    </a:cubicBezTo>
                    <a:cubicBezTo>
                      <a:pt x="22" y="41"/>
                      <a:pt x="31" y="47"/>
                      <a:pt x="35" y="57"/>
                    </a:cubicBezTo>
                    <a:cubicBezTo>
                      <a:pt x="28" y="53"/>
                      <a:pt x="21" y="47"/>
                      <a:pt x="17" y="40"/>
                    </a:cubicBezTo>
                    <a:cubicBezTo>
                      <a:pt x="11" y="32"/>
                      <a:pt x="11" y="29"/>
                      <a:pt x="3" y="35"/>
                    </a:cubicBezTo>
                    <a:cubicBezTo>
                      <a:pt x="3" y="31"/>
                      <a:pt x="0" y="28"/>
                      <a:pt x="2" y="2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1" name="Freeform 402">
                <a:extLst>
                  <a:ext uri="{FF2B5EF4-FFF2-40B4-BE49-F238E27FC236}">
                    <a16:creationId xmlns:a16="http://schemas.microsoft.com/office/drawing/2014/main" id="{5E6A11C0-B952-4E85-BAEE-D32D4DA90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197"/>
                <a:ext cx="41" cy="35"/>
              </a:xfrm>
              <a:custGeom>
                <a:avLst/>
                <a:gdLst>
                  <a:gd name="T0" fmla="*/ 0 w 21"/>
                  <a:gd name="T1" fmla="*/ 0 h 18"/>
                  <a:gd name="T2" fmla="*/ 156 w 21"/>
                  <a:gd name="T3" fmla="*/ 95 h 18"/>
                  <a:gd name="T4" fmla="*/ 61 w 21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0" y="0"/>
                    </a:moveTo>
                    <a:cubicBezTo>
                      <a:pt x="5" y="6"/>
                      <a:pt x="11" y="18"/>
                      <a:pt x="21" y="13"/>
                    </a:cubicBezTo>
                    <a:cubicBezTo>
                      <a:pt x="16" y="13"/>
                      <a:pt x="13" y="7"/>
                      <a:pt x="8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2" name="Freeform 403">
                <a:extLst>
                  <a:ext uri="{FF2B5EF4-FFF2-40B4-BE49-F238E27FC236}">
                    <a16:creationId xmlns:a16="http://schemas.microsoft.com/office/drawing/2014/main" id="{F4213423-B281-4722-A9FC-84FBBE6AB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1593"/>
                <a:ext cx="21" cy="14"/>
              </a:xfrm>
              <a:custGeom>
                <a:avLst/>
                <a:gdLst>
                  <a:gd name="T0" fmla="*/ 0 w 11"/>
                  <a:gd name="T1" fmla="*/ 24 h 7"/>
                  <a:gd name="T2" fmla="*/ 61 w 11"/>
                  <a:gd name="T3" fmla="*/ 56 h 7"/>
                  <a:gd name="T4" fmla="*/ 48 w 11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3"/>
                    </a:moveTo>
                    <a:cubicBezTo>
                      <a:pt x="5" y="1"/>
                      <a:pt x="11" y="0"/>
                      <a:pt x="9" y="7"/>
                    </a:cubicBezTo>
                    <a:cubicBezTo>
                      <a:pt x="8" y="7"/>
                      <a:pt x="8" y="7"/>
                      <a:pt x="7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3" name="Freeform 404">
                <a:extLst>
                  <a:ext uri="{FF2B5EF4-FFF2-40B4-BE49-F238E27FC236}">
                    <a16:creationId xmlns:a16="http://schemas.microsoft.com/office/drawing/2014/main" id="{76AB81A8-3D14-4460-9CB8-56D947F44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1486"/>
                <a:ext cx="132" cy="155"/>
              </a:xfrm>
              <a:custGeom>
                <a:avLst/>
                <a:gdLst>
                  <a:gd name="T0" fmla="*/ 231 w 69"/>
                  <a:gd name="T1" fmla="*/ 92 h 81"/>
                  <a:gd name="T2" fmla="*/ 484 w 69"/>
                  <a:gd name="T3" fmla="*/ 0 h 81"/>
                  <a:gd name="T4" fmla="*/ 300 w 69"/>
                  <a:gd name="T5" fmla="*/ 153 h 81"/>
                  <a:gd name="T6" fmla="*/ 260 w 69"/>
                  <a:gd name="T7" fmla="*/ 232 h 81"/>
                  <a:gd name="T8" fmla="*/ 293 w 69"/>
                  <a:gd name="T9" fmla="*/ 308 h 81"/>
                  <a:gd name="T10" fmla="*/ 29 w 69"/>
                  <a:gd name="T11" fmla="*/ 568 h 81"/>
                  <a:gd name="T12" fmla="*/ 40 w 69"/>
                  <a:gd name="T13" fmla="*/ 31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81">
                    <a:moveTo>
                      <a:pt x="33" y="13"/>
                    </a:moveTo>
                    <a:cubicBezTo>
                      <a:pt x="45" y="8"/>
                      <a:pt x="57" y="0"/>
                      <a:pt x="69" y="0"/>
                    </a:cubicBezTo>
                    <a:cubicBezTo>
                      <a:pt x="65" y="9"/>
                      <a:pt x="50" y="15"/>
                      <a:pt x="43" y="22"/>
                    </a:cubicBezTo>
                    <a:cubicBezTo>
                      <a:pt x="40" y="25"/>
                      <a:pt x="36" y="29"/>
                      <a:pt x="37" y="33"/>
                    </a:cubicBezTo>
                    <a:cubicBezTo>
                      <a:pt x="37" y="38"/>
                      <a:pt x="42" y="40"/>
                      <a:pt x="42" y="44"/>
                    </a:cubicBezTo>
                    <a:cubicBezTo>
                      <a:pt x="41" y="53"/>
                      <a:pt x="13" y="79"/>
                      <a:pt x="4" y="81"/>
                    </a:cubicBezTo>
                    <a:cubicBezTo>
                      <a:pt x="4" y="69"/>
                      <a:pt x="0" y="57"/>
                      <a:pt x="6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644" name="Freeform 405">
                <a:extLst>
                  <a:ext uri="{FF2B5EF4-FFF2-40B4-BE49-F238E27FC236}">
                    <a16:creationId xmlns:a16="http://schemas.microsoft.com/office/drawing/2014/main" id="{2826AFCE-1F68-44C5-A444-333B29A02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561"/>
                <a:ext cx="44" cy="84"/>
              </a:xfrm>
              <a:custGeom>
                <a:avLst/>
                <a:gdLst>
                  <a:gd name="T0" fmla="*/ 48 w 23"/>
                  <a:gd name="T1" fmla="*/ 0 h 44"/>
                  <a:gd name="T2" fmla="*/ 29 w 23"/>
                  <a:gd name="T3" fmla="*/ 168 h 44"/>
                  <a:gd name="T4" fmla="*/ 161 w 23"/>
                  <a:gd name="T5" fmla="*/ 160 h 44"/>
                  <a:gd name="T6" fmla="*/ 99 w 23"/>
                  <a:gd name="T7" fmla="*/ 229 h 44"/>
                  <a:gd name="T8" fmla="*/ 21 w 23"/>
                  <a:gd name="T9" fmla="*/ 305 h 44"/>
                  <a:gd name="T10" fmla="*/ 0 w 23"/>
                  <a:gd name="T11" fmla="*/ 189 h 44"/>
                  <a:gd name="T12" fmla="*/ 21 w 23"/>
                  <a:gd name="T13" fmla="*/ 69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4">
                    <a:moveTo>
                      <a:pt x="7" y="0"/>
                    </a:moveTo>
                    <a:cubicBezTo>
                      <a:pt x="5" y="7"/>
                      <a:pt x="2" y="16"/>
                      <a:pt x="4" y="24"/>
                    </a:cubicBezTo>
                    <a:cubicBezTo>
                      <a:pt x="6" y="35"/>
                      <a:pt x="17" y="26"/>
                      <a:pt x="23" y="23"/>
                    </a:cubicBezTo>
                    <a:cubicBezTo>
                      <a:pt x="21" y="27"/>
                      <a:pt x="17" y="30"/>
                      <a:pt x="14" y="33"/>
                    </a:cubicBezTo>
                    <a:cubicBezTo>
                      <a:pt x="11" y="37"/>
                      <a:pt x="7" y="41"/>
                      <a:pt x="3" y="44"/>
                    </a:cubicBezTo>
                    <a:cubicBezTo>
                      <a:pt x="0" y="41"/>
                      <a:pt x="0" y="31"/>
                      <a:pt x="0" y="27"/>
                    </a:cubicBezTo>
                    <a:cubicBezTo>
                      <a:pt x="0" y="21"/>
                      <a:pt x="2" y="16"/>
                      <a:pt x="3" y="1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7146" name="Group 406">
              <a:extLst>
                <a:ext uri="{FF2B5EF4-FFF2-40B4-BE49-F238E27FC236}">
                  <a16:creationId xmlns:a16="http://schemas.microsoft.com/office/drawing/2014/main" id="{4D2CB7DA-B9D9-445F-A52F-FC3D6AEC8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0" y="480"/>
              <a:ext cx="1879" cy="1708"/>
              <a:chOff x="670" y="480"/>
              <a:chExt cx="1879" cy="1708"/>
            </a:xfrm>
          </p:grpSpPr>
          <p:sp>
            <p:nvSpPr>
              <p:cNvPr id="87245" name="Freeform 407">
                <a:extLst>
                  <a:ext uri="{FF2B5EF4-FFF2-40B4-BE49-F238E27FC236}">
                    <a16:creationId xmlns:a16="http://schemas.microsoft.com/office/drawing/2014/main" id="{CCF3A430-F317-47F9-8B32-6EB54C37A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867"/>
                <a:ext cx="251" cy="193"/>
              </a:xfrm>
              <a:custGeom>
                <a:avLst/>
                <a:gdLst>
                  <a:gd name="T0" fmla="*/ 914 w 131"/>
                  <a:gd name="T1" fmla="*/ 705 h 101"/>
                  <a:gd name="T2" fmla="*/ 809 w 131"/>
                  <a:gd name="T3" fmla="*/ 445 h 101"/>
                  <a:gd name="T4" fmla="*/ 590 w 131"/>
                  <a:gd name="T5" fmla="*/ 266 h 101"/>
                  <a:gd name="T6" fmla="*/ 316 w 131"/>
                  <a:gd name="T7" fmla="*/ 124 h 101"/>
                  <a:gd name="T8" fmla="*/ 0 w 131"/>
                  <a:gd name="T9" fmla="*/ 0 h 101"/>
                  <a:gd name="T10" fmla="*/ 289 w 131"/>
                  <a:gd name="T11" fmla="*/ 69 h 101"/>
                  <a:gd name="T12" fmla="*/ 638 w 131"/>
                  <a:gd name="T13" fmla="*/ 113 h 101"/>
                  <a:gd name="T14" fmla="*/ 782 w 131"/>
                  <a:gd name="T15" fmla="*/ 145 h 101"/>
                  <a:gd name="T16" fmla="*/ 830 w 131"/>
                  <a:gd name="T17" fmla="*/ 277 h 101"/>
                  <a:gd name="T18" fmla="*/ 906 w 131"/>
                  <a:gd name="T19" fmla="*/ 573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" h="101">
                    <a:moveTo>
                      <a:pt x="130" y="101"/>
                    </a:moveTo>
                    <a:cubicBezTo>
                      <a:pt x="126" y="88"/>
                      <a:pt x="123" y="76"/>
                      <a:pt x="115" y="64"/>
                    </a:cubicBezTo>
                    <a:cubicBezTo>
                      <a:pt x="107" y="53"/>
                      <a:pt x="95" y="46"/>
                      <a:pt x="84" y="38"/>
                    </a:cubicBezTo>
                    <a:cubicBezTo>
                      <a:pt x="72" y="30"/>
                      <a:pt x="58" y="22"/>
                      <a:pt x="45" y="18"/>
                    </a:cubicBezTo>
                    <a:cubicBezTo>
                      <a:pt x="28" y="13"/>
                      <a:pt x="14" y="11"/>
                      <a:pt x="0" y="0"/>
                    </a:cubicBezTo>
                    <a:cubicBezTo>
                      <a:pt x="12" y="6"/>
                      <a:pt x="28" y="8"/>
                      <a:pt x="41" y="10"/>
                    </a:cubicBezTo>
                    <a:cubicBezTo>
                      <a:pt x="57" y="13"/>
                      <a:pt x="75" y="16"/>
                      <a:pt x="91" y="16"/>
                    </a:cubicBezTo>
                    <a:cubicBezTo>
                      <a:pt x="100" y="16"/>
                      <a:pt x="106" y="15"/>
                      <a:pt x="111" y="21"/>
                    </a:cubicBezTo>
                    <a:cubicBezTo>
                      <a:pt x="115" y="26"/>
                      <a:pt x="117" y="34"/>
                      <a:pt x="118" y="40"/>
                    </a:cubicBezTo>
                    <a:cubicBezTo>
                      <a:pt x="121" y="53"/>
                      <a:pt x="131" y="69"/>
                      <a:pt x="129" y="8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46" name="Freeform 408">
                <a:extLst>
                  <a:ext uri="{FF2B5EF4-FFF2-40B4-BE49-F238E27FC236}">
                    <a16:creationId xmlns:a16="http://schemas.microsoft.com/office/drawing/2014/main" id="{4EFDB4A2-DD1A-48E8-97EE-5BB0B956B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1892"/>
                <a:ext cx="86" cy="88"/>
              </a:xfrm>
              <a:custGeom>
                <a:avLst/>
                <a:gdLst>
                  <a:gd name="T0" fmla="*/ 0 w 45"/>
                  <a:gd name="T1" fmla="*/ 21 h 46"/>
                  <a:gd name="T2" fmla="*/ 245 w 45"/>
                  <a:gd name="T3" fmla="*/ 55 h 46"/>
                  <a:gd name="T4" fmla="*/ 313 w 45"/>
                  <a:gd name="T5" fmla="*/ 321 h 46"/>
                  <a:gd name="T6" fmla="*/ 21 w 45"/>
                  <a:gd name="T7" fmla="*/ 36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"/>
                    </a:moveTo>
                    <a:cubicBezTo>
                      <a:pt x="11" y="3"/>
                      <a:pt x="28" y="0"/>
                      <a:pt x="35" y="8"/>
                    </a:cubicBezTo>
                    <a:cubicBezTo>
                      <a:pt x="43" y="16"/>
                      <a:pt x="43" y="36"/>
                      <a:pt x="45" y="46"/>
                    </a:cubicBezTo>
                    <a:cubicBezTo>
                      <a:pt x="33" y="24"/>
                      <a:pt x="30" y="10"/>
                      <a:pt x="3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47" name="Freeform 409">
                <a:extLst>
                  <a:ext uri="{FF2B5EF4-FFF2-40B4-BE49-F238E27FC236}">
                    <a16:creationId xmlns:a16="http://schemas.microsoft.com/office/drawing/2014/main" id="{88E72529-6F89-43DC-BB29-5BED9DF0D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804"/>
                <a:ext cx="29" cy="69"/>
              </a:xfrm>
              <a:custGeom>
                <a:avLst/>
                <a:gdLst>
                  <a:gd name="T0" fmla="*/ 37 w 15"/>
                  <a:gd name="T1" fmla="*/ 0 h 36"/>
                  <a:gd name="T2" fmla="*/ 108 w 15"/>
                  <a:gd name="T3" fmla="*/ 121 h 36"/>
                  <a:gd name="T4" fmla="*/ 52 w 15"/>
                  <a:gd name="T5" fmla="*/ 176 h 36"/>
                  <a:gd name="T6" fmla="*/ 0 w 15"/>
                  <a:gd name="T7" fmla="*/ 253 h 36"/>
                  <a:gd name="T8" fmla="*/ 29 w 15"/>
                  <a:gd name="T9" fmla="*/ 128 h 36"/>
                  <a:gd name="T10" fmla="*/ 37 w 15"/>
                  <a:gd name="T11" fmla="*/ 15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6">
                    <a:moveTo>
                      <a:pt x="5" y="0"/>
                    </a:moveTo>
                    <a:cubicBezTo>
                      <a:pt x="6" y="7"/>
                      <a:pt x="15" y="12"/>
                      <a:pt x="15" y="17"/>
                    </a:cubicBezTo>
                    <a:cubicBezTo>
                      <a:pt x="15" y="21"/>
                      <a:pt x="10" y="23"/>
                      <a:pt x="7" y="25"/>
                    </a:cubicBezTo>
                    <a:cubicBezTo>
                      <a:pt x="4" y="28"/>
                      <a:pt x="2" y="31"/>
                      <a:pt x="0" y="36"/>
                    </a:cubicBezTo>
                    <a:cubicBezTo>
                      <a:pt x="0" y="30"/>
                      <a:pt x="3" y="24"/>
                      <a:pt x="4" y="18"/>
                    </a:cubicBezTo>
                    <a:cubicBezTo>
                      <a:pt x="5" y="13"/>
                      <a:pt x="3" y="7"/>
                      <a:pt x="5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48" name="Freeform 410">
                <a:extLst>
                  <a:ext uri="{FF2B5EF4-FFF2-40B4-BE49-F238E27FC236}">
                    <a16:creationId xmlns:a16="http://schemas.microsoft.com/office/drawing/2014/main" id="{12331083-3FA3-4F60-A777-010D57F49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482"/>
                <a:ext cx="415" cy="407"/>
              </a:xfrm>
              <a:custGeom>
                <a:avLst/>
                <a:gdLst>
                  <a:gd name="T0" fmla="*/ 1488 w 217"/>
                  <a:gd name="T1" fmla="*/ 734 h 213"/>
                  <a:gd name="T2" fmla="*/ 1195 w 217"/>
                  <a:gd name="T3" fmla="*/ 438 h 213"/>
                  <a:gd name="T4" fmla="*/ 1518 w 217"/>
                  <a:gd name="T5" fmla="*/ 237 h 213"/>
                  <a:gd name="T6" fmla="*/ 1411 w 217"/>
                  <a:gd name="T7" fmla="*/ 0 h 213"/>
                  <a:gd name="T8" fmla="*/ 69 w 217"/>
                  <a:gd name="T9" fmla="*/ 0 h 213"/>
                  <a:gd name="T10" fmla="*/ 55 w 217"/>
                  <a:gd name="T11" fmla="*/ 40 h 213"/>
                  <a:gd name="T12" fmla="*/ 40 w 217"/>
                  <a:gd name="T13" fmla="*/ 99 h 213"/>
                  <a:gd name="T14" fmla="*/ 428 w 217"/>
                  <a:gd name="T15" fmla="*/ 413 h 213"/>
                  <a:gd name="T16" fmla="*/ 216 w 217"/>
                  <a:gd name="T17" fmla="*/ 665 h 213"/>
                  <a:gd name="T18" fmla="*/ 0 w 217"/>
                  <a:gd name="T19" fmla="*/ 697 h 213"/>
                  <a:gd name="T20" fmla="*/ 15 w 217"/>
                  <a:gd name="T21" fmla="*/ 887 h 213"/>
                  <a:gd name="T22" fmla="*/ 545 w 217"/>
                  <a:gd name="T23" fmla="*/ 1110 h 213"/>
                  <a:gd name="T24" fmla="*/ 208 w 217"/>
                  <a:gd name="T25" fmla="*/ 1332 h 213"/>
                  <a:gd name="T26" fmla="*/ 120 w 217"/>
                  <a:gd name="T27" fmla="*/ 1296 h 213"/>
                  <a:gd name="T28" fmla="*/ 224 w 217"/>
                  <a:gd name="T29" fmla="*/ 1395 h 213"/>
                  <a:gd name="T30" fmla="*/ 698 w 217"/>
                  <a:gd name="T31" fmla="*/ 1456 h 213"/>
                  <a:gd name="T32" fmla="*/ 1203 w 217"/>
                  <a:gd name="T33" fmla="*/ 1263 h 213"/>
                  <a:gd name="T34" fmla="*/ 1478 w 217"/>
                  <a:gd name="T35" fmla="*/ 822 h 213"/>
                  <a:gd name="T36" fmla="*/ 1488 w 217"/>
                  <a:gd name="T37" fmla="*/ 734 h 2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7" h="213">
                    <a:moveTo>
                      <a:pt x="213" y="105"/>
                    </a:moveTo>
                    <a:cubicBezTo>
                      <a:pt x="194" y="101"/>
                      <a:pt x="170" y="84"/>
                      <a:pt x="171" y="63"/>
                    </a:cubicBezTo>
                    <a:cubicBezTo>
                      <a:pt x="172" y="40"/>
                      <a:pt x="199" y="18"/>
                      <a:pt x="217" y="34"/>
                    </a:cubicBezTo>
                    <a:cubicBezTo>
                      <a:pt x="215" y="22"/>
                      <a:pt x="211" y="11"/>
                      <a:pt x="20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8" y="4"/>
                      <a:pt x="8" y="6"/>
                    </a:cubicBezTo>
                    <a:cubicBezTo>
                      <a:pt x="7" y="9"/>
                      <a:pt x="7" y="11"/>
                      <a:pt x="6" y="14"/>
                    </a:cubicBezTo>
                    <a:cubicBezTo>
                      <a:pt x="32" y="15"/>
                      <a:pt x="61" y="19"/>
                      <a:pt x="61" y="59"/>
                    </a:cubicBezTo>
                    <a:cubicBezTo>
                      <a:pt x="60" y="79"/>
                      <a:pt x="51" y="91"/>
                      <a:pt x="31" y="95"/>
                    </a:cubicBezTo>
                    <a:cubicBezTo>
                      <a:pt x="13" y="99"/>
                      <a:pt x="3" y="100"/>
                      <a:pt x="0" y="100"/>
                    </a:cubicBezTo>
                    <a:cubicBezTo>
                      <a:pt x="0" y="109"/>
                      <a:pt x="1" y="118"/>
                      <a:pt x="2" y="127"/>
                    </a:cubicBezTo>
                    <a:cubicBezTo>
                      <a:pt x="6" y="127"/>
                      <a:pt x="80" y="128"/>
                      <a:pt x="78" y="159"/>
                    </a:cubicBezTo>
                    <a:cubicBezTo>
                      <a:pt x="76" y="183"/>
                      <a:pt x="48" y="192"/>
                      <a:pt x="30" y="191"/>
                    </a:cubicBezTo>
                    <a:cubicBezTo>
                      <a:pt x="24" y="190"/>
                      <a:pt x="20" y="187"/>
                      <a:pt x="17" y="186"/>
                    </a:cubicBezTo>
                    <a:cubicBezTo>
                      <a:pt x="21" y="191"/>
                      <a:pt x="25" y="196"/>
                      <a:pt x="32" y="200"/>
                    </a:cubicBezTo>
                    <a:cubicBezTo>
                      <a:pt x="53" y="212"/>
                      <a:pt x="77" y="213"/>
                      <a:pt x="100" y="209"/>
                    </a:cubicBezTo>
                    <a:cubicBezTo>
                      <a:pt x="126" y="205"/>
                      <a:pt x="150" y="196"/>
                      <a:pt x="172" y="181"/>
                    </a:cubicBezTo>
                    <a:cubicBezTo>
                      <a:pt x="195" y="165"/>
                      <a:pt x="205" y="146"/>
                      <a:pt x="211" y="118"/>
                    </a:cubicBezTo>
                    <a:cubicBezTo>
                      <a:pt x="212" y="114"/>
                      <a:pt x="213" y="110"/>
                      <a:pt x="213" y="10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49" name="Freeform 411">
                <a:extLst>
                  <a:ext uri="{FF2B5EF4-FFF2-40B4-BE49-F238E27FC236}">
                    <a16:creationId xmlns:a16="http://schemas.microsoft.com/office/drawing/2014/main" id="{DAE351BE-BC6D-46E6-B984-EF4488A77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639"/>
                <a:ext cx="70" cy="166"/>
              </a:xfrm>
              <a:custGeom>
                <a:avLst/>
                <a:gdLst>
                  <a:gd name="T0" fmla="*/ 108 w 37"/>
                  <a:gd name="T1" fmla="*/ 0 h 87"/>
                  <a:gd name="T2" fmla="*/ 83 w 37"/>
                  <a:gd name="T3" fmla="*/ 0 h 87"/>
                  <a:gd name="T4" fmla="*/ 47 w 37"/>
                  <a:gd name="T5" fmla="*/ 124 h 87"/>
                  <a:gd name="T6" fmla="*/ 47 w 37"/>
                  <a:gd name="T7" fmla="*/ 405 h 87"/>
                  <a:gd name="T8" fmla="*/ 76 w 37"/>
                  <a:gd name="T9" fmla="*/ 605 h 87"/>
                  <a:gd name="T10" fmla="*/ 250 w 37"/>
                  <a:gd name="T11" fmla="*/ 405 h 87"/>
                  <a:gd name="T12" fmla="*/ 108 w 37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87">
                    <a:moveTo>
                      <a:pt x="16" y="0"/>
                    </a:moveTo>
                    <a:cubicBezTo>
                      <a:pt x="15" y="1"/>
                      <a:pt x="13" y="0"/>
                      <a:pt x="12" y="0"/>
                    </a:cubicBezTo>
                    <a:cubicBezTo>
                      <a:pt x="6" y="2"/>
                      <a:pt x="5" y="7"/>
                      <a:pt x="7" y="18"/>
                    </a:cubicBezTo>
                    <a:cubicBezTo>
                      <a:pt x="9" y="31"/>
                      <a:pt x="10" y="46"/>
                      <a:pt x="7" y="58"/>
                    </a:cubicBezTo>
                    <a:cubicBezTo>
                      <a:pt x="4" y="71"/>
                      <a:pt x="0" y="87"/>
                      <a:pt x="11" y="87"/>
                    </a:cubicBezTo>
                    <a:cubicBezTo>
                      <a:pt x="22" y="87"/>
                      <a:pt x="37" y="73"/>
                      <a:pt x="37" y="58"/>
                    </a:cubicBezTo>
                    <a:cubicBezTo>
                      <a:pt x="37" y="44"/>
                      <a:pt x="22" y="0"/>
                      <a:pt x="16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0" name="Freeform 412">
                <a:extLst>
                  <a:ext uri="{FF2B5EF4-FFF2-40B4-BE49-F238E27FC236}">
                    <a16:creationId xmlns:a16="http://schemas.microsoft.com/office/drawing/2014/main" id="{779181C4-FA54-479B-B687-9245C93A4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509"/>
                <a:ext cx="88" cy="160"/>
              </a:xfrm>
              <a:custGeom>
                <a:avLst/>
                <a:gdLst>
                  <a:gd name="T0" fmla="*/ 197 w 46"/>
                  <a:gd name="T1" fmla="*/ 181 h 84"/>
                  <a:gd name="T2" fmla="*/ 176 w 46"/>
                  <a:gd name="T3" fmla="*/ 15 h 84"/>
                  <a:gd name="T4" fmla="*/ 36 w 46"/>
                  <a:gd name="T5" fmla="*/ 0 h 84"/>
                  <a:gd name="T6" fmla="*/ 0 w 46"/>
                  <a:gd name="T7" fmla="*/ 276 h 84"/>
                  <a:gd name="T8" fmla="*/ 105 w 46"/>
                  <a:gd name="T9" fmla="*/ 472 h 84"/>
                  <a:gd name="T10" fmla="*/ 105 w 46"/>
                  <a:gd name="T11" fmla="*/ 581 h 84"/>
                  <a:gd name="T12" fmla="*/ 209 w 46"/>
                  <a:gd name="T13" fmla="*/ 558 h 84"/>
                  <a:gd name="T14" fmla="*/ 285 w 46"/>
                  <a:gd name="T15" fmla="*/ 541 h 84"/>
                  <a:gd name="T16" fmla="*/ 197 w 46"/>
                  <a:gd name="T17" fmla="*/ 181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84">
                    <a:moveTo>
                      <a:pt x="28" y="26"/>
                    </a:moveTo>
                    <a:cubicBezTo>
                      <a:pt x="23" y="15"/>
                      <a:pt x="23" y="10"/>
                      <a:pt x="25" y="2"/>
                    </a:cubicBezTo>
                    <a:cubicBezTo>
                      <a:pt x="19" y="1"/>
                      <a:pt x="12" y="0"/>
                      <a:pt x="5" y="0"/>
                    </a:cubicBezTo>
                    <a:cubicBezTo>
                      <a:pt x="3" y="13"/>
                      <a:pt x="1" y="27"/>
                      <a:pt x="0" y="40"/>
                    </a:cubicBezTo>
                    <a:cubicBezTo>
                      <a:pt x="6" y="49"/>
                      <a:pt x="14" y="63"/>
                      <a:pt x="15" y="68"/>
                    </a:cubicBezTo>
                    <a:cubicBezTo>
                      <a:pt x="16" y="71"/>
                      <a:pt x="16" y="77"/>
                      <a:pt x="15" y="84"/>
                    </a:cubicBezTo>
                    <a:cubicBezTo>
                      <a:pt x="19" y="83"/>
                      <a:pt x="24" y="82"/>
                      <a:pt x="30" y="81"/>
                    </a:cubicBezTo>
                    <a:cubicBezTo>
                      <a:pt x="34" y="80"/>
                      <a:pt x="37" y="79"/>
                      <a:pt x="41" y="78"/>
                    </a:cubicBezTo>
                    <a:cubicBezTo>
                      <a:pt x="46" y="59"/>
                      <a:pt x="33" y="38"/>
                      <a:pt x="28" y="26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1" name="Freeform 413">
                <a:extLst>
                  <a:ext uri="{FF2B5EF4-FFF2-40B4-BE49-F238E27FC236}">
                    <a16:creationId xmlns:a16="http://schemas.microsoft.com/office/drawing/2014/main" id="{B1D6DF1B-6BEC-446B-BB2A-27F3F5946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725"/>
                <a:ext cx="145" cy="111"/>
              </a:xfrm>
              <a:custGeom>
                <a:avLst/>
                <a:gdLst>
                  <a:gd name="T0" fmla="*/ 40 w 76"/>
                  <a:gd name="T1" fmla="*/ 0 h 58"/>
                  <a:gd name="T2" fmla="*/ 0 w 76"/>
                  <a:gd name="T3" fmla="*/ 92 h 58"/>
                  <a:gd name="T4" fmla="*/ 8 w 76"/>
                  <a:gd name="T5" fmla="*/ 121 h 58"/>
                  <a:gd name="T6" fmla="*/ 61 w 76"/>
                  <a:gd name="T7" fmla="*/ 360 h 58"/>
                  <a:gd name="T8" fmla="*/ 84 w 76"/>
                  <a:gd name="T9" fmla="*/ 260 h 58"/>
                  <a:gd name="T10" fmla="*/ 221 w 76"/>
                  <a:gd name="T11" fmla="*/ 293 h 58"/>
                  <a:gd name="T12" fmla="*/ 382 w 76"/>
                  <a:gd name="T13" fmla="*/ 406 h 58"/>
                  <a:gd name="T14" fmla="*/ 513 w 76"/>
                  <a:gd name="T15" fmla="*/ 224 h 58"/>
                  <a:gd name="T16" fmla="*/ 40 w 76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58">
                    <a:moveTo>
                      <a:pt x="6" y="0"/>
                    </a:moveTo>
                    <a:cubicBezTo>
                      <a:pt x="5" y="3"/>
                      <a:pt x="3" y="8"/>
                      <a:pt x="0" y="13"/>
                    </a:cubicBezTo>
                    <a:cubicBezTo>
                      <a:pt x="1" y="14"/>
                      <a:pt x="1" y="15"/>
                      <a:pt x="1" y="17"/>
                    </a:cubicBezTo>
                    <a:cubicBezTo>
                      <a:pt x="4" y="29"/>
                      <a:pt x="5" y="40"/>
                      <a:pt x="9" y="51"/>
                    </a:cubicBezTo>
                    <a:cubicBezTo>
                      <a:pt x="10" y="47"/>
                      <a:pt x="11" y="42"/>
                      <a:pt x="12" y="37"/>
                    </a:cubicBezTo>
                    <a:cubicBezTo>
                      <a:pt x="16" y="23"/>
                      <a:pt x="26" y="35"/>
                      <a:pt x="32" y="42"/>
                    </a:cubicBezTo>
                    <a:cubicBezTo>
                      <a:pt x="38" y="49"/>
                      <a:pt x="52" y="56"/>
                      <a:pt x="55" y="58"/>
                    </a:cubicBezTo>
                    <a:cubicBezTo>
                      <a:pt x="65" y="53"/>
                      <a:pt x="73" y="44"/>
                      <a:pt x="74" y="32"/>
                    </a:cubicBezTo>
                    <a:cubicBezTo>
                      <a:pt x="76" y="6"/>
                      <a:pt x="26" y="1"/>
                      <a:pt x="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2" name="Freeform 414">
                <a:extLst>
                  <a:ext uri="{FF2B5EF4-FFF2-40B4-BE49-F238E27FC236}">
                    <a16:creationId xmlns:a16="http://schemas.microsoft.com/office/drawing/2014/main" id="{16D4D5CC-BD74-4EB9-BB9E-6F35D79CA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721"/>
                <a:ext cx="78" cy="103"/>
              </a:xfrm>
              <a:custGeom>
                <a:avLst/>
                <a:gdLst>
                  <a:gd name="T0" fmla="*/ 40 w 41"/>
                  <a:gd name="T1" fmla="*/ 153 h 54"/>
                  <a:gd name="T2" fmla="*/ 105 w 41"/>
                  <a:gd name="T3" fmla="*/ 145 h 54"/>
                  <a:gd name="T4" fmla="*/ 228 w 41"/>
                  <a:gd name="T5" fmla="*/ 0 h 54"/>
                  <a:gd name="T6" fmla="*/ 167 w 41"/>
                  <a:gd name="T7" fmla="*/ 269 h 54"/>
                  <a:gd name="T8" fmla="*/ 40 w 41"/>
                  <a:gd name="T9" fmla="*/ 15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6" y="22"/>
                    </a:moveTo>
                    <a:cubicBezTo>
                      <a:pt x="9" y="22"/>
                      <a:pt x="12" y="23"/>
                      <a:pt x="15" y="21"/>
                    </a:cubicBezTo>
                    <a:cubicBezTo>
                      <a:pt x="22" y="17"/>
                      <a:pt x="30" y="7"/>
                      <a:pt x="33" y="0"/>
                    </a:cubicBezTo>
                    <a:cubicBezTo>
                      <a:pt x="38" y="10"/>
                      <a:pt x="41" y="24"/>
                      <a:pt x="24" y="39"/>
                    </a:cubicBezTo>
                    <a:cubicBezTo>
                      <a:pt x="7" y="54"/>
                      <a:pt x="0" y="40"/>
                      <a:pt x="6" y="2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3" name="Freeform 415">
                <a:extLst>
                  <a:ext uri="{FF2B5EF4-FFF2-40B4-BE49-F238E27FC236}">
                    <a16:creationId xmlns:a16="http://schemas.microsoft.com/office/drawing/2014/main" id="{CAEE8CF5-A2B0-4F4E-BB03-BA696006B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667"/>
                <a:ext cx="90" cy="83"/>
              </a:xfrm>
              <a:custGeom>
                <a:avLst/>
                <a:gdLst>
                  <a:gd name="T0" fmla="*/ 48 w 47"/>
                  <a:gd name="T1" fmla="*/ 152 h 43"/>
                  <a:gd name="T2" fmla="*/ 253 w 47"/>
                  <a:gd name="T3" fmla="*/ 79 h 43"/>
                  <a:gd name="T4" fmla="*/ 308 w 47"/>
                  <a:gd name="T5" fmla="*/ 0 h 43"/>
                  <a:gd name="T6" fmla="*/ 268 w 47"/>
                  <a:gd name="T7" fmla="*/ 216 h 43"/>
                  <a:gd name="T8" fmla="*/ 69 w 47"/>
                  <a:gd name="T9" fmla="*/ 309 h 43"/>
                  <a:gd name="T10" fmla="*/ 48 w 47"/>
                  <a:gd name="T11" fmla="*/ 15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3">
                    <a:moveTo>
                      <a:pt x="7" y="21"/>
                    </a:moveTo>
                    <a:cubicBezTo>
                      <a:pt x="13" y="20"/>
                      <a:pt x="29" y="15"/>
                      <a:pt x="36" y="11"/>
                    </a:cubicBezTo>
                    <a:cubicBezTo>
                      <a:pt x="43" y="7"/>
                      <a:pt x="42" y="4"/>
                      <a:pt x="44" y="0"/>
                    </a:cubicBezTo>
                    <a:cubicBezTo>
                      <a:pt x="45" y="11"/>
                      <a:pt x="47" y="20"/>
                      <a:pt x="38" y="30"/>
                    </a:cubicBezTo>
                    <a:cubicBezTo>
                      <a:pt x="28" y="41"/>
                      <a:pt x="15" y="43"/>
                      <a:pt x="10" y="43"/>
                    </a:cubicBezTo>
                    <a:cubicBezTo>
                      <a:pt x="6" y="43"/>
                      <a:pt x="0" y="35"/>
                      <a:pt x="7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4" name="Freeform 416">
                <a:extLst>
                  <a:ext uri="{FF2B5EF4-FFF2-40B4-BE49-F238E27FC236}">
                    <a16:creationId xmlns:a16="http://schemas.microsoft.com/office/drawing/2014/main" id="{313DF37F-BED2-442F-9E8E-5F8A5DA71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482"/>
                <a:ext cx="111" cy="23"/>
              </a:xfrm>
              <a:custGeom>
                <a:avLst/>
                <a:gdLst>
                  <a:gd name="T0" fmla="*/ 153 w 58"/>
                  <a:gd name="T1" fmla="*/ 56 h 12"/>
                  <a:gd name="T2" fmla="*/ 344 w 58"/>
                  <a:gd name="T3" fmla="*/ 63 h 12"/>
                  <a:gd name="T4" fmla="*/ 406 w 58"/>
                  <a:gd name="T5" fmla="*/ 84 h 12"/>
                  <a:gd name="T6" fmla="*/ 360 w 58"/>
                  <a:gd name="T7" fmla="*/ 0 h 12"/>
                  <a:gd name="T8" fmla="*/ 0 w 58"/>
                  <a:gd name="T9" fmla="*/ 0 h 12"/>
                  <a:gd name="T10" fmla="*/ 153 w 58"/>
                  <a:gd name="T11" fmla="*/ 56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">
                    <a:moveTo>
                      <a:pt x="22" y="8"/>
                    </a:moveTo>
                    <a:cubicBezTo>
                      <a:pt x="32" y="7"/>
                      <a:pt x="39" y="6"/>
                      <a:pt x="49" y="9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10"/>
                      <a:pt x="13" y="10"/>
                      <a:pt x="22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5" name="Freeform 417">
                <a:extLst>
                  <a:ext uri="{FF2B5EF4-FFF2-40B4-BE49-F238E27FC236}">
                    <a16:creationId xmlns:a16="http://schemas.microsoft.com/office/drawing/2014/main" id="{02451A0E-8D3C-4715-B413-170864552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482"/>
                <a:ext cx="271" cy="92"/>
              </a:xfrm>
              <a:custGeom>
                <a:avLst/>
                <a:gdLst>
                  <a:gd name="T0" fmla="*/ 863 w 142"/>
                  <a:gd name="T1" fmla="*/ 276 h 48"/>
                  <a:gd name="T2" fmla="*/ 987 w 142"/>
                  <a:gd name="T3" fmla="*/ 0 h 48"/>
                  <a:gd name="T4" fmla="*/ 819 w 142"/>
                  <a:gd name="T5" fmla="*/ 0 h 48"/>
                  <a:gd name="T6" fmla="*/ 773 w 142"/>
                  <a:gd name="T7" fmla="*/ 92 h 48"/>
                  <a:gd name="T8" fmla="*/ 613 w 142"/>
                  <a:gd name="T9" fmla="*/ 113 h 48"/>
                  <a:gd name="T10" fmla="*/ 576 w 142"/>
                  <a:gd name="T11" fmla="*/ 0 h 48"/>
                  <a:gd name="T12" fmla="*/ 0 w 142"/>
                  <a:gd name="T13" fmla="*/ 0 h 48"/>
                  <a:gd name="T14" fmla="*/ 29 w 142"/>
                  <a:gd name="T15" fmla="*/ 84 h 48"/>
                  <a:gd name="T16" fmla="*/ 313 w 142"/>
                  <a:gd name="T17" fmla="*/ 92 h 48"/>
                  <a:gd name="T18" fmla="*/ 437 w 142"/>
                  <a:gd name="T19" fmla="*/ 316 h 48"/>
                  <a:gd name="T20" fmla="*/ 618 w 142"/>
                  <a:gd name="T21" fmla="*/ 324 h 48"/>
                  <a:gd name="T22" fmla="*/ 674 w 142"/>
                  <a:gd name="T23" fmla="*/ 332 h 48"/>
                  <a:gd name="T24" fmla="*/ 729 w 142"/>
                  <a:gd name="T25" fmla="*/ 337 h 48"/>
                  <a:gd name="T26" fmla="*/ 863 w 142"/>
                  <a:gd name="T27" fmla="*/ 276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2" h="48">
                    <a:moveTo>
                      <a:pt x="124" y="39"/>
                    </a:moveTo>
                    <a:cubicBezTo>
                      <a:pt x="131" y="30"/>
                      <a:pt x="138" y="17"/>
                      <a:pt x="142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7" y="4"/>
                      <a:pt x="115" y="9"/>
                      <a:pt x="111" y="13"/>
                    </a:cubicBezTo>
                    <a:cubicBezTo>
                      <a:pt x="103" y="18"/>
                      <a:pt x="92" y="22"/>
                      <a:pt x="88" y="16"/>
                    </a:cubicBezTo>
                    <a:cubicBezTo>
                      <a:pt x="85" y="13"/>
                      <a:pt x="84" y="6"/>
                      <a:pt x="8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3" y="8"/>
                      <a:pt x="4" y="12"/>
                    </a:cubicBezTo>
                    <a:cubicBezTo>
                      <a:pt x="15" y="12"/>
                      <a:pt x="34" y="11"/>
                      <a:pt x="45" y="13"/>
                    </a:cubicBezTo>
                    <a:cubicBezTo>
                      <a:pt x="55" y="15"/>
                      <a:pt x="63" y="29"/>
                      <a:pt x="63" y="45"/>
                    </a:cubicBezTo>
                    <a:cubicBezTo>
                      <a:pt x="74" y="45"/>
                      <a:pt x="78" y="45"/>
                      <a:pt x="89" y="46"/>
                    </a:cubicBezTo>
                    <a:cubicBezTo>
                      <a:pt x="92" y="47"/>
                      <a:pt x="94" y="47"/>
                      <a:pt x="97" y="47"/>
                    </a:cubicBezTo>
                    <a:cubicBezTo>
                      <a:pt x="100" y="48"/>
                      <a:pt x="103" y="48"/>
                      <a:pt x="105" y="48"/>
                    </a:cubicBezTo>
                    <a:cubicBezTo>
                      <a:pt x="113" y="48"/>
                      <a:pt x="120" y="46"/>
                      <a:pt x="124" y="3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6" name="Freeform 418">
                <a:extLst>
                  <a:ext uri="{FF2B5EF4-FFF2-40B4-BE49-F238E27FC236}">
                    <a16:creationId xmlns:a16="http://schemas.microsoft.com/office/drawing/2014/main" id="{7D58C8D1-4890-4F44-8323-B8311270A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630"/>
                <a:ext cx="69" cy="178"/>
              </a:xfrm>
              <a:custGeom>
                <a:avLst/>
                <a:gdLst>
                  <a:gd name="T0" fmla="*/ 63 w 36"/>
                  <a:gd name="T1" fmla="*/ 15 h 93"/>
                  <a:gd name="T2" fmla="*/ 23 w 36"/>
                  <a:gd name="T3" fmla="*/ 107 h 93"/>
                  <a:gd name="T4" fmla="*/ 56 w 36"/>
                  <a:gd name="T5" fmla="*/ 293 h 93"/>
                  <a:gd name="T6" fmla="*/ 77 w 36"/>
                  <a:gd name="T7" fmla="*/ 521 h 93"/>
                  <a:gd name="T8" fmla="*/ 184 w 36"/>
                  <a:gd name="T9" fmla="*/ 545 h 93"/>
                  <a:gd name="T10" fmla="*/ 176 w 36"/>
                  <a:gd name="T11" fmla="*/ 124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93">
                    <a:moveTo>
                      <a:pt x="9" y="2"/>
                    </a:moveTo>
                    <a:cubicBezTo>
                      <a:pt x="0" y="0"/>
                      <a:pt x="1" y="9"/>
                      <a:pt x="3" y="15"/>
                    </a:cubicBezTo>
                    <a:cubicBezTo>
                      <a:pt x="4" y="24"/>
                      <a:pt x="6" y="33"/>
                      <a:pt x="8" y="42"/>
                    </a:cubicBezTo>
                    <a:cubicBezTo>
                      <a:pt x="10" y="53"/>
                      <a:pt x="10" y="63"/>
                      <a:pt x="11" y="74"/>
                    </a:cubicBezTo>
                    <a:cubicBezTo>
                      <a:pt x="12" y="87"/>
                      <a:pt x="19" y="93"/>
                      <a:pt x="26" y="78"/>
                    </a:cubicBezTo>
                    <a:cubicBezTo>
                      <a:pt x="36" y="59"/>
                      <a:pt x="26" y="38"/>
                      <a:pt x="25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7" name="Freeform 419">
                <a:extLst>
                  <a:ext uri="{FF2B5EF4-FFF2-40B4-BE49-F238E27FC236}">
                    <a16:creationId xmlns:a16="http://schemas.microsoft.com/office/drawing/2014/main" id="{E4AEDE75-5097-4B2E-964F-2F228DBDA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572"/>
                <a:ext cx="44" cy="94"/>
              </a:xfrm>
              <a:custGeom>
                <a:avLst/>
                <a:gdLst>
                  <a:gd name="T0" fmla="*/ 29 w 23"/>
                  <a:gd name="T1" fmla="*/ 8 h 49"/>
                  <a:gd name="T2" fmla="*/ 63 w 23"/>
                  <a:gd name="T3" fmla="*/ 324 h 49"/>
                  <a:gd name="T4" fmla="*/ 153 w 23"/>
                  <a:gd name="T5" fmla="*/ 200 h 49"/>
                  <a:gd name="T6" fmla="*/ 121 w 23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9">
                    <a:moveTo>
                      <a:pt x="4" y="1"/>
                    </a:moveTo>
                    <a:cubicBezTo>
                      <a:pt x="3" y="8"/>
                      <a:pt x="0" y="49"/>
                      <a:pt x="9" y="46"/>
                    </a:cubicBezTo>
                    <a:cubicBezTo>
                      <a:pt x="14" y="45"/>
                      <a:pt x="21" y="32"/>
                      <a:pt x="22" y="28"/>
                    </a:cubicBezTo>
                    <a:cubicBezTo>
                      <a:pt x="23" y="19"/>
                      <a:pt x="18" y="9"/>
                      <a:pt x="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8" name="Freeform 420">
                <a:extLst>
                  <a:ext uri="{FF2B5EF4-FFF2-40B4-BE49-F238E27FC236}">
                    <a16:creationId xmlns:a16="http://schemas.microsoft.com/office/drawing/2014/main" id="{D6C2189F-7870-47EE-AFE1-B7B794B2D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1626"/>
                <a:ext cx="31" cy="59"/>
              </a:xfrm>
              <a:custGeom>
                <a:avLst/>
                <a:gdLst>
                  <a:gd name="T0" fmla="*/ 72 w 16"/>
                  <a:gd name="T1" fmla="*/ 15 h 31"/>
                  <a:gd name="T2" fmla="*/ 16 w 16"/>
                  <a:gd name="T3" fmla="*/ 206 h 31"/>
                  <a:gd name="T4" fmla="*/ 116 w 16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1">
                    <a:moveTo>
                      <a:pt x="10" y="2"/>
                    </a:moveTo>
                    <a:cubicBezTo>
                      <a:pt x="2" y="5"/>
                      <a:pt x="0" y="24"/>
                      <a:pt x="2" y="30"/>
                    </a:cubicBezTo>
                    <a:cubicBezTo>
                      <a:pt x="9" y="31"/>
                      <a:pt x="14" y="6"/>
                      <a:pt x="1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59" name="Freeform 421">
                <a:extLst>
                  <a:ext uri="{FF2B5EF4-FFF2-40B4-BE49-F238E27FC236}">
                    <a16:creationId xmlns:a16="http://schemas.microsoft.com/office/drawing/2014/main" id="{A6C3ED0F-8CBA-4D06-9039-D9C7527EE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748"/>
                <a:ext cx="61" cy="46"/>
              </a:xfrm>
              <a:custGeom>
                <a:avLst/>
                <a:gdLst>
                  <a:gd name="T0" fmla="*/ 112 w 32"/>
                  <a:gd name="T1" fmla="*/ 0 h 24"/>
                  <a:gd name="T2" fmla="*/ 0 w 32"/>
                  <a:gd name="T3" fmla="*/ 169 h 24"/>
                  <a:gd name="T4" fmla="*/ 112 w 32"/>
                  <a:gd name="T5" fmla="*/ 100 h 24"/>
                  <a:gd name="T6" fmla="*/ 221 w 32"/>
                  <a:gd name="T7" fmla="*/ 56 h 24"/>
                  <a:gd name="T8" fmla="*/ 175 w 3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4">
                    <a:moveTo>
                      <a:pt x="16" y="0"/>
                    </a:moveTo>
                    <a:cubicBezTo>
                      <a:pt x="8" y="5"/>
                      <a:pt x="3" y="16"/>
                      <a:pt x="0" y="24"/>
                    </a:cubicBezTo>
                    <a:cubicBezTo>
                      <a:pt x="6" y="22"/>
                      <a:pt x="10" y="16"/>
                      <a:pt x="16" y="14"/>
                    </a:cubicBezTo>
                    <a:cubicBezTo>
                      <a:pt x="21" y="12"/>
                      <a:pt x="27" y="11"/>
                      <a:pt x="32" y="8"/>
                    </a:cubicBezTo>
                    <a:cubicBezTo>
                      <a:pt x="30" y="5"/>
                      <a:pt x="27" y="3"/>
                      <a:pt x="2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0" name="Freeform 422">
                <a:extLst>
                  <a:ext uri="{FF2B5EF4-FFF2-40B4-BE49-F238E27FC236}">
                    <a16:creationId xmlns:a16="http://schemas.microsoft.com/office/drawing/2014/main" id="{B76C04E8-DB02-4421-8125-3E42195F4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490"/>
                <a:ext cx="36" cy="82"/>
              </a:xfrm>
              <a:custGeom>
                <a:avLst/>
                <a:gdLst>
                  <a:gd name="T0" fmla="*/ 40 w 19"/>
                  <a:gd name="T1" fmla="*/ 15 h 43"/>
                  <a:gd name="T2" fmla="*/ 76 w 19"/>
                  <a:gd name="T3" fmla="*/ 297 h 43"/>
                  <a:gd name="T4" fmla="*/ 76 w 19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3">
                    <a:moveTo>
                      <a:pt x="6" y="2"/>
                    </a:moveTo>
                    <a:cubicBezTo>
                      <a:pt x="0" y="10"/>
                      <a:pt x="4" y="36"/>
                      <a:pt x="11" y="43"/>
                    </a:cubicBezTo>
                    <a:cubicBezTo>
                      <a:pt x="19" y="34"/>
                      <a:pt x="8" y="12"/>
                      <a:pt x="11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1" name="Freeform 423">
                <a:extLst>
                  <a:ext uri="{FF2B5EF4-FFF2-40B4-BE49-F238E27FC236}">
                    <a16:creationId xmlns:a16="http://schemas.microsoft.com/office/drawing/2014/main" id="{24D7A5F8-D5D6-44F2-ADA4-68848EDE3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505"/>
                <a:ext cx="32" cy="39"/>
              </a:xfrm>
              <a:custGeom>
                <a:avLst/>
                <a:gdLst>
                  <a:gd name="T0" fmla="*/ 15 w 17"/>
                  <a:gd name="T1" fmla="*/ 23 h 20"/>
                  <a:gd name="T2" fmla="*/ 45 w 17"/>
                  <a:gd name="T3" fmla="*/ 117 h 20"/>
                  <a:gd name="T4" fmla="*/ 45 w 17"/>
                  <a:gd name="T5" fmla="*/ 2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2" y="3"/>
                    </a:moveTo>
                    <a:cubicBezTo>
                      <a:pt x="5" y="8"/>
                      <a:pt x="0" y="20"/>
                      <a:pt x="7" y="16"/>
                    </a:cubicBezTo>
                    <a:cubicBezTo>
                      <a:pt x="11" y="14"/>
                      <a:pt x="17" y="0"/>
                      <a:pt x="7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2" name="Freeform 424">
                <a:extLst>
                  <a:ext uri="{FF2B5EF4-FFF2-40B4-BE49-F238E27FC236}">
                    <a16:creationId xmlns:a16="http://schemas.microsoft.com/office/drawing/2014/main" id="{0E032983-28FB-4C84-9DC5-03638ED1E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410"/>
                <a:ext cx="29" cy="42"/>
              </a:xfrm>
              <a:custGeom>
                <a:avLst/>
                <a:gdLst>
                  <a:gd name="T0" fmla="*/ 0 w 15"/>
                  <a:gd name="T1" fmla="*/ 15 h 22"/>
                  <a:gd name="T2" fmla="*/ 56 w 15"/>
                  <a:gd name="T3" fmla="*/ 153 h 22"/>
                  <a:gd name="T4" fmla="*/ 23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2"/>
                    </a:moveTo>
                    <a:cubicBezTo>
                      <a:pt x="1" y="5"/>
                      <a:pt x="4" y="22"/>
                      <a:pt x="8" y="22"/>
                    </a:cubicBezTo>
                    <a:cubicBezTo>
                      <a:pt x="15" y="22"/>
                      <a:pt x="5" y="2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3" name="Freeform 425">
                <a:extLst>
                  <a:ext uri="{FF2B5EF4-FFF2-40B4-BE49-F238E27FC236}">
                    <a16:creationId xmlns:a16="http://schemas.microsoft.com/office/drawing/2014/main" id="{4F4A0996-50A6-43C2-846C-5C0363ABC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1301"/>
                <a:ext cx="77" cy="44"/>
              </a:xfrm>
              <a:custGeom>
                <a:avLst/>
                <a:gdLst>
                  <a:gd name="T0" fmla="*/ 0 w 40"/>
                  <a:gd name="T1" fmla="*/ 0 h 23"/>
                  <a:gd name="T2" fmla="*/ 100 w 40"/>
                  <a:gd name="T3" fmla="*/ 124 h 23"/>
                  <a:gd name="T4" fmla="*/ 285 w 40"/>
                  <a:gd name="T5" fmla="*/ 92 h 23"/>
                  <a:gd name="T6" fmla="*/ 44 w 40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1" y="5"/>
                      <a:pt x="9" y="15"/>
                      <a:pt x="14" y="18"/>
                    </a:cubicBezTo>
                    <a:cubicBezTo>
                      <a:pt x="23" y="23"/>
                      <a:pt x="32" y="17"/>
                      <a:pt x="40" y="13"/>
                    </a:cubicBezTo>
                    <a:cubicBezTo>
                      <a:pt x="30" y="9"/>
                      <a:pt x="17" y="2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4" name="Freeform 426">
                <a:extLst>
                  <a:ext uri="{FF2B5EF4-FFF2-40B4-BE49-F238E27FC236}">
                    <a16:creationId xmlns:a16="http://schemas.microsoft.com/office/drawing/2014/main" id="{C5BA2932-C8C4-4F4D-B1EF-95021699E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867"/>
                <a:ext cx="69" cy="32"/>
              </a:xfrm>
              <a:custGeom>
                <a:avLst/>
                <a:gdLst>
                  <a:gd name="T0" fmla="*/ 0 w 36"/>
                  <a:gd name="T1" fmla="*/ 15 h 17"/>
                  <a:gd name="T2" fmla="*/ 84 w 36"/>
                  <a:gd name="T3" fmla="*/ 105 h 17"/>
                  <a:gd name="T4" fmla="*/ 253 w 36"/>
                  <a:gd name="T5" fmla="*/ 100 h 17"/>
                  <a:gd name="T6" fmla="*/ 29 w 36"/>
                  <a:gd name="T7" fmla="*/ 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7">
                    <a:moveTo>
                      <a:pt x="0" y="2"/>
                    </a:moveTo>
                    <a:cubicBezTo>
                      <a:pt x="3" y="8"/>
                      <a:pt x="4" y="14"/>
                      <a:pt x="12" y="16"/>
                    </a:cubicBezTo>
                    <a:cubicBezTo>
                      <a:pt x="19" y="17"/>
                      <a:pt x="28" y="15"/>
                      <a:pt x="36" y="15"/>
                    </a:cubicBezTo>
                    <a:cubicBezTo>
                      <a:pt x="32" y="2"/>
                      <a:pt x="16" y="0"/>
                      <a:pt x="4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5" name="Freeform 427">
                <a:extLst>
                  <a:ext uri="{FF2B5EF4-FFF2-40B4-BE49-F238E27FC236}">
                    <a16:creationId xmlns:a16="http://schemas.microsoft.com/office/drawing/2014/main" id="{5C483621-2C81-441C-A0D6-6ADFB57F5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1982"/>
                <a:ext cx="33" cy="91"/>
              </a:xfrm>
              <a:custGeom>
                <a:avLst/>
                <a:gdLst>
                  <a:gd name="T0" fmla="*/ 31 w 17"/>
                  <a:gd name="T1" fmla="*/ 0 h 48"/>
                  <a:gd name="T2" fmla="*/ 16 w 17"/>
                  <a:gd name="T3" fmla="*/ 121 h 48"/>
                  <a:gd name="T4" fmla="*/ 45 w 17"/>
                  <a:gd name="T5" fmla="*/ 328 h 48"/>
                  <a:gd name="T6" fmla="*/ 60 w 17"/>
                  <a:gd name="T7" fmla="*/ 21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8">
                    <a:moveTo>
                      <a:pt x="4" y="0"/>
                    </a:moveTo>
                    <a:cubicBezTo>
                      <a:pt x="2" y="6"/>
                      <a:pt x="2" y="12"/>
                      <a:pt x="2" y="18"/>
                    </a:cubicBezTo>
                    <a:cubicBezTo>
                      <a:pt x="2" y="25"/>
                      <a:pt x="0" y="44"/>
                      <a:pt x="6" y="48"/>
                    </a:cubicBezTo>
                    <a:cubicBezTo>
                      <a:pt x="17" y="41"/>
                      <a:pt x="11" y="13"/>
                      <a:pt x="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6" name="Freeform 428">
                <a:extLst>
                  <a:ext uri="{FF2B5EF4-FFF2-40B4-BE49-F238E27FC236}">
                    <a16:creationId xmlns:a16="http://schemas.microsoft.com/office/drawing/2014/main" id="{180FA692-7BDB-4C52-A525-6CA57C2C5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1943"/>
                <a:ext cx="88" cy="86"/>
              </a:xfrm>
              <a:custGeom>
                <a:avLst/>
                <a:gdLst>
                  <a:gd name="T0" fmla="*/ 0 w 46"/>
                  <a:gd name="T1" fmla="*/ 69 h 45"/>
                  <a:gd name="T2" fmla="*/ 321 w 46"/>
                  <a:gd name="T3" fmla="*/ 313 h 45"/>
                  <a:gd name="T4" fmla="*/ 15 w 46"/>
                  <a:gd name="T5" fmla="*/ 55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5">
                    <a:moveTo>
                      <a:pt x="0" y="10"/>
                    </a:moveTo>
                    <a:cubicBezTo>
                      <a:pt x="10" y="26"/>
                      <a:pt x="27" y="43"/>
                      <a:pt x="46" y="45"/>
                    </a:cubicBezTo>
                    <a:cubicBezTo>
                      <a:pt x="41" y="31"/>
                      <a:pt x="22" y="0"/>
                      <a:pt x="2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7" name="Freeform 429">
                <a:extLst>
                  <a:ext uri="{FF2B5EF4-FFF2-40B4-BE49-F238E27FC236}">
                    <a16:creationId xmlns:a16="http://schemas.microsoft.com/office/drawing/2014/main" id="{FFA5783B-437E-4090-8B53-A27049195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144"/>
                <a:ext cx="144" cy="42"/>
              </a:xfrm>
              <a:custGeom>
                <a:avLst/>
                <a:gdLst>
                  <a:gd name="T0" fmla="*/ 309 w 75"/>
                  <a:gd name="T1" fmla="*/ 8 h 22"/>
                  <a:gd name="T2" fmla="*/ 0 w 75"/>
                  <a:gd name="T3" fmla="*/ 139 h 22"/>
                  <a:gd name="T4" fmla="*/ 36 w 75"/>
                  <a:gd name="T5" fmla="*/ 153 h 22"/>
                  <a:gd name="T6" fmla="*/ 524 w 75"/>
                  <a:gd name="T7" fmla="*/ 153 h 22"/>
                  <a:gd name="T8" fmla="*/ 509 w 75"/>
                  <a:gd name="T9" fmla="*/ 55 h 22"/>
                  <a:gd name="T10" fmla="*/ 309 w 75"/>
                  <a:gd name="T11" fmla="*/ 8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44" y="1"/>
                    </a:moveTo>
                    <a:cubicBezTo>
                      <a:pt x="26" y="0"/>
                      <a:pt x="7" y="0"/>
                      <a:pt x="0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17"/>
                      <a:pt x="75" y="12"/>
                      <a:pt x="72" y="8"/>
                    </a:cubicBezTo>
                    <a:cubicBezTo>
                      <a:pt x="67" y="2"/>
                      <a:pt x="52" y="2"/>
                      <a:pt x="4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8" name="Freeform 430">
                <a:extLst>
                  <a:ext uri="{FF2B5EF4-FFF2-40B4-BE49-F238E27FC236}">
                    <a16:creationId xmlns:a16="http://schemas.microsoft.com/office/drawing/2014/main" id="{3A08DED2-1180-45C1-BA0F-B371CFF62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991"/>
                <a:ext cx="34" cy="82"/>
              </a:xfrm>
              <a:custGeom>
                <a:avLst/>
                <a:gdLst>
                  <a:gd name="T0" fmla="*/ 76 w 18"/>
                  <a:gd name="T1" fmla="*/ 36 h 43"/>
                  <a:gd name="T2" fmla="*/ 0 w 18"/>
                  <a:gd name="T3" fmla="*/ 21 h 43"/>
                  <a:gd name="T4" fmla="*/ 0 w 18"/>
                  <a:gd name="T5" fmla="*/ 297 h 43"/>
                  <a:gd name="T6" fmla="*/ 47 w 18"/>
                  <a:gd name="T7" fmla="*/ 257 h 43"/>
                  <a:gd name="T8" fmla="*/ 113 w 18"/>
                  <a:gd name="T9" fmla="*/ 160 h 43"/>
                  <a:gd name="T10" fmla="*/ 76 w 18"/>
                  <a:gd name="T11" fmla="*/ 36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43">
                    <a:moveTo>
                      <a:pt x="11" y="5"/>
                    </a:moveTo>
                    <a:cubicBezTo>
                      <a:pt x="7" y="0"/>
                      <a:pt x="5" y="1"/>
                      <a:pt x="0" y="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41"/>
                      <a:pt x="5" y="39"/>
                      <a:pt x="7" y="37"/>
                    </a:cubicBezTo>
                    <a:cubicBezTo>
                      <a:pt x="13" y="32"/>
                      <a:pt x="18" y="31"/>
                      <a:pt x="17" y="23"/>
                    </a:cubicBezTo>
                    <a:cubicBezTo>
                      <a:pt x="17" y="17"/>
                      <a:pt x="14" y="10"/>
                      <a:pt x="11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69" name="Freeform 431">
                <a:extLst>
                  <a:ext uri="{FF2B5EF4-FFF2-40B4-BE49-F238E27FC236}">
                    <a16:creationId xmlns:a16="http://schemas.microsoft.com/office/drawing/2014/main" id="{326984CE-E812-48B4-A07B-A4AE713AA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1662"/>
                <a:ext cx="67" cy="63"/>
              </a:xfrm>
              <a:custGeom>
                <a:avLst/>
                <a:gdLst>
                  <a:gd name="T0" fmla="*/ 63 w 35"/>
                  <a:gd name="T1" fmla="*/ 76 h 33"/>
                  <a:gd name="T2" fmla="*/ 40 w 35"/>
                  <a:gd name="T3" fmla="*/ 208 h 33"/>
                  <a:gd name="T4" fmla="*/ 224 w 35"/>
                  <a:gd name="T5" fmla="*/ 193 h 33"/>
                  <a:gd name="T6" fmla="*/ 237 w 35"/>
                  <a:gd name="T7" fmla="*/ 36 h 33"/>
                  <a:gd name="T8" fmla="*/ 197 w 35"/>
                  <a:gd name="T9" fmla="*/ 8 h 33"/>
                  <a:gd name="T10" fmla="*/ 113 w 35"/>
                  <a:gd name="T11" fmla="*/ 2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3">
                    <a:moveTo>
                      <a:pt x="9" y="11"/>
                    </a:moveTo>
                    <a:cubicBezTo>
                      <a:pt x="3" y="16"/>
                      <a:pt x="0" y="25"/>
                      <a:pt x="6" y="30"/>
                    </a:cubicBezTo>
                    <a:cubicBezTo>
                      <a:pt x="11" y="33"/>
                      <a:pt x="28" y="32"/>
                      <a:pt x="32" y="28"/>
                    </a:cubicBezTo>
                    <a:cubicBezTo>
                      <a:pt x="35" y="24"/>
                      <a:pt x="35" y="10"/>
                      <a:pt x="34" y="5"/>
                    </a:cubicBezTo>
                    <a:cubicBezTo>
                      <a:pt x="32" y="0"/>
                      <a:pt x="33" y="1"/>
                      <a:pt x="28" y="1"/>
                    </a:cubicBezTo>
                    <a:cubicBezTo>
                      <a:pt x="25" y="1"/>
                      <a:pt x="19" y="2"/>
                      <a:pt x="16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0" name="Freeform 432">
                <a:extLst>
                  <a:ext uri="{FF2B5EF4-FFF2-40B4-BE49-F238E27FC236}">
                    <a16:creationId xmlns:a16="http://schemas.microsoft.com/office/drawing/2014/main" id="{527F9406-54F3-496D-AEC0-BED9B6271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433"/>
                <a:ext cx="160" cy="68"/>
              </a:xfrm>
              <a:custGeom>
                <a:avLst/>
                <a:gdLst>
                  <a:gd name="T0" fmla="*/ 0 w 84"/>
                  <a:gd name="T1" fmla="*/ 242 h 36"/>
                  <a:gd name="T2" fmla="*/ 185 w 84"/>
                  <a:gd name="T3" fmla="*/ 113 h 36"/>
                  <a:gd name="T4" fmla="*/ 389 w 84"/>
                  <a:gd name="T5" fmla="*/ 53 h 36"/>
                  <a:gd name="T6" fmla="*/ 581 w 84"/>
                  <a:gd name="T7" fmla="*/ 21 h 36"/>
                  <a:gd name="T8" fmla="*/ 221 w 84"/>
                  <a:gd name="T9" fmla="*/ 18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36">
                    <a:moveTo>
                      <a:pt x="0" y="36"/>
                    </a:moveTo>
                    <a:cubicBezTo>
                      <a:pt x="7" y="25"/>
                      <a:pt x="14" y="22"/>
                      <a:pt x="27" y="17"/>
                    </a:cubicBezTo>
                    <a:cubicBezTo>
                      <a:pt x="37" y="14"/>
                      <a:pt x="47" y="11"/>
                      <a:pt x="56" y="8"/>
                    </a:cubicBezTo>
                    <a:cubicBezTo>
                      <a:pt x="64" y="6"/>
                      <a:pt x="77" y="0"/>
                      <a:pt x="84" y="3"/>
                    </a:cubicBezTo>
                    <a:cubicBezTo>
                      <a:pt x="75" y="18"/>
                      <a:pt x="46" y="19"/>
                      <a:pt x="32" y="2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1" name="Freeform 433">
                <a:extLst>
                  <a:ext uri="{FF2B5EF4-FFF2-40B4-BE49-F238E27FC236}">
                    <a16:creationId xmlns:a16="http://schemas.microsoft.com/office/drawing/2014/main" id="{280291A9-CDE9-40C6-888E-F5D47FFF2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1427"/>
                <a:ext cx="49" cy="67"/>
              </a:xfrm>
              <a:custGeom>
                <a:avLst/>
                <a:gdLst>
                  <a:gd name="T0" fmla="*/ 0 w 26"/>
                  <a:gd name="T1" fmla="*/ 21 h 35"/>
                  <a:gd name="T2" fmla="*/ 81 w 26"/>
                  <a:gd name="T3" fmla="*/ 237 h 35"/>
                  <a:gd name="T4" fmla="*/ 153 w 26"/>
                  <a:gd name="T5" fmla="*/ 100 h 35"/>
                  <a:gd name="T6" fmla="*/ 141 w 26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5">
                    <a:moveTo>
                      <a:pt x="0" y="3"/>
                    </a:moveTo>
                    <a:cubicBezTo>
                      <a:pt x="3" y="9"/>
                      <a:pt x="6" y="35"/>
                      <a:pt x="12" y="34"/>
                    </a:cubicBezTo>
                    <a:cubicBezTo>
                      <a:pt x="16" y="33"/>
                      <a:pt x="22" y="18"/>
                      <a:pt x="23" y="14"/>
                    </a:cubicBezTo>
                    <a:cubicBezTo>
                      <a:pt x="25" y="8"/>
                      <a:pt x="26" y="4"/>
                      <a:pt x="21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2" name="Freeform 434">
                <a:extLst>
                  <a:ext uri="{FF2B5EF4-FFF2-40B4-BE49-F238E27FC236}">
                    <a16:creationId xmlns:a16="http://schemas.microsoft.com/office/drawing/2014/main" id="{88D6FB8A-D8B6-46F3-BB33-6A9C01BBB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1626"/>
                <a:ext cx="33" cy="42"/>
              </a:xfrm>
              <a:custGeom>
                <a:avLst/>
                <a:gdLst>
                  <a:gd name="T0" fmla="*/ 0 w 17"/>
                  <a:gd name="T1" fmla="*/ 29 h 22"/>
                  <a:gd name="T2" fmla="*/ 72 w 17"/>
                  <a:gd name="T3" fmla="*/ 132 h 22"/>
                  <a:gd name="T4" fmla="*/ 23 w 1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4"/>
                    </a:moveTo>
                    <a:cubicBezTo>
                      <a:pt x="2" y="8"/>
                      <a:pt x="4" y="22"/>
                      <a:pt x="10" y="19"/>
                    </a:cubicBezTo>
                    <a:cubicBezTo>
                      <a:pt x="17" y="16"/>
                      <a:pt x="10" y="0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3" name="Freeform 435">
                <a:extLst>
                  <a:ext uri="{FF2B5EF4-FFF2-40B4-BE49-F238E27FC236}">
                    <a16:creationId xmlns:a16="http://schemas.microsoft.com/office/drawing/2014/main" id="{84D56A2A-C629-4BA8-962C-D90E26398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899"/>
                <a:ext cx="44" cy="75"/>
              </a:xfrm>
              <a:custGeom>
                <a:avLst/>
                <a:gdLst>
                  <a:gd name="T0" fmla="*/ 84 w 23"/>
                  <a:gd name="T1" fmla="*/ 15 h 39"/>
                  <a:gd name="T2" fmla="*/ 40 w 23"/>
                  <a:gd name="T3" fmla="*/ 137 h 39"/>
                  <a:gd name="T4" fmla="*/ 0 w 23"/>
                  <a:gd name="T5" fmla="*/ 277 h 39"/>
                  <a:gd name="T6" fmla="*/ 84 w 23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9">
                    <a:moveTo>
                      <a:pt x="12" y="2"/>
                    </a:moveTo>
                    <a:cubicBezTo>
                      <a:pt x="8" y="7"/>
                      <a:pt x="8" y="14"/>
                      <a:pt x="6" y="19"/>
                    </a:cubicBezTo>
                    <a:cubicBezTo>
                      <a:pt x="4" y="25"/>
                      <a:pt x="0" y="33"/>
                      <a:pt x="0" y="39"/>
                    </a:cubicBezTo>
                    <a:cubicBezTo>
                      <a:pt x="7" y="35"/>
                      <a:pt x="23" y="5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4" name="Freeform 436">
                <a:extLst>
                  <a:ext uri="{FF2B5EF4-FFF2-40B4-BE49-F238E27FC236}">
                    <a16:creationId xmlns:a16="http://schemas.microsoft.com/office/drawing/2014/main" id="{992634D5-4439-4470-8BD9-60DD6D1E3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023"/>
                <a:ext cx="88" cy="88"/>
              </a:xfrm>
              <a:custGeom>
                <a:avLst/>
                <a:gdLst>
                  <a:gd name="T0" fmla="*/ 8 w 46"/>
                  <a:gd name="T1" fmla="*/ 77 h 46"/>
                  <a:gd name="T2" fmla="*/ 69 w 46"/>
                  <a:gd name="T3" fmla="*/ 300 h 46"/>
                  <a:gd name="T4" fmla="*/ 274 w 46"/>
                  <a:gd name="T5" fmla="*/ 209 h 46"/>
                  <a:gd name="T6" fmla="*/ 281 w 46"/>
                  <a:gd name="T7" fmla="*/ 48 h 46"/>
                  <a:gd name="T8" fmla="*/ 92 w 46"/>
                  <a:gd name="T9" fmla="*/ 4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1" y="11"/>
                    </a:moveTo>
                    <a:cubicBezTo>
                      <a:pt x="1" y="20"/>
                      <a:pt x="0" y="39"/>
                      <a:pt x="10" y="43"/>
                    </a:cubicBezTo>
                    <a:cubicBezTo>
                      <a:pt x="17" y="46"/>
                      <a:pt x="35" y="35"/>
                      <a:pt x="39" y="30"/>
                    </a:cubicBezTo>
                    <a:cubicBezTo>
                      <a:pt x="43" y="24"/>
                      <a:pt x="46" y="12"/>
                      <a:pt x="40" y="7"/>
                    </a:cubicBezTo>
                    <a:cubicBezTo>
                      <a:pt x="33" y="0"/>
                      <a:pt x="20" y="4"/>
                      <a:pt x="13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5" name="Freeform 437">
                <a:extLst>
                  <a:ext uri="{FF2B5EF4-FFF2-40B4-BE49-F238E27FC236}">
                    <a16:creationId xmlns:a16="http://schemas.microsoft.com/office/drawing/2014/main" id="{AB41940B-8296-4E31-8A1A-0EF95B8BF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050"/>
                <a:ext cx="86" cy="101"/>
              </a:xfrm>
              <a:custGeom>
                <a:avLst/>
                <a:gdLst>
                  <a:gd name="T0" fmla="*/ 161 w 45"/>
                  <a:gd name="T1" fmla="*/ 0 h 53"/>
                  <a:gd name="T2" fmla="*/ 15 w 45"/>
                  <a:gd name="T3" fmla="*/ 109 h 53"/>
                  <a:gd name="T4" fmla="*/ 124 w 45"/>
                  <a:gd name="T5" fmla="*/ 284 h 53"/>
                  <a:gd name="T6" fmla="*/ 268 w 45"/>
                  <a:gd name="T7" fmla="*/ 290 h 53"/>
                  <a:gd name="T8" fmla="*/ 237 w 45"/>
                  <a:gd name="T9" fmla="*/ 2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53">
                    <a:moveTo>
                      <a:pt x="23" y="0"/>
                    </a:moveTo>
                    <a:cubicBezTo>
                      <a:pt x="16" y="5"/>
                      <a:pt x="4" y="7"/>
                      <a:pt x="2" y="16"/>
                    </a:cubicBezTo>
                    <a:cubicBezTo>
                      <a:pt x="0" y="24"/>
                      <a:pt x="12" y="36"/>
                      <a:pt x="18" y="41"/>
                    </a:cubicBezTo>
                    <a:cubicBezTo>
                      <a:pt x="25" y="49"/>
                      <a:pt x="34" y="53"/>
                      <a:pt x="38" y="42"/>
                    </a:cubicBezTo>
                    <a:cubicBezTo>
                      <a:pt x="41" y="31"/>
                      <a:pt x="45" y="11"/>
                      <a:pt x="34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6" name="Freeform 438">
                <a:extLst>
                  <a:ext uri="{FF2B5EF4-FFF2-40B4-BE49-F238E27FC236}">
                    <a16:creationId xmlns:a16="http://schemas.microsoft.com/office/drawing/2014/main" id="{E99D9D6B-3269-42FE-AC92-7B484E073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926"/>
                <a:ext cx="32" cy="40"/>
              </a:xfrm>
              <a:custGeom>
                <a:avLst/>
                <a:gdLst>
                  <a:gd name="T0" fmla="*/ 15 w 17"/>
                  <a:gd name="T1" fmla="*/ 0 h 21"/>
                  <a:gd name="T2" fmla="*/ 0 w 17"/>
                  <a:gd name="T3" fmla="*/ 137 h 21"/>
                  <a:gd name="T4" fmla="*/ 81 w 17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1">
                    <a:moveTo>
                      <a:pt x="2" y="0"/>
                    </a:moveTo>
                    <a:cubicBezTo>
                      <a:pt x="0" y="6"/>
                      <a:pt x="0" y="14"/>
                      <a:pt x="0" y="20"/>
                    </a:cubicBezTo>
                    <a:cubicBezTo>
                      <a:pt x="6" y="21"/>
                      <a:pt x="17" y="5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7" name="Freeform 439">
                <a:extLst>
                  <a:ext uri="{FF2B5EF4-FFF2-40B4-BE49-F238E27FC236}">
                    <a16:creationId xmlns:a16="http://schemas.microsoft.com/office/drawing/2014/main" id="{2C3751B8-6232-4275-B0EB-B3AC4389F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746"/>
                <a:ext cx="62" cy="31"/>
              </a:xfrm>
              <a:custGeom>
                <a:avLst/>
                <a:gdLst>
                  <a:gd name="T0" fmla="*/ 147 w 32"/>
                  <a:gd name="T1" fmla="*/ 0 h 16"/>
                  <a:gd name="T2" fmla="*/ 0 w 32"/>
                  <a:gd name="T3" fmla="*/ 87 h 16"/>
                  <a:gd name="T4" fmla="*/ 109 w 32"/>
                  <a:gd name="T5" fmla="*/ 101 h 16"/>
                  <a:gd name="T6" fmla="*/ 233 w 32"/>
                  <a:gd name="T7" fmla="*/ 116 h 16"/>
                  <a:gd name="T8" fmla="*/ 203 w 32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20" y="0"/>
                    </a:moveTo>
                    <a:cubicBezTo>
                      <a:pt x="12" y="1"/>
                      <a:pt x="4" y="6"/>
                      <a:pt x="0" y="12"/>
                    </a:cubicBezTo>
                    <a:cubicBezTo>
                      <a:pt x="5" y="14"/>
                      <a:pt x="10" y="14"/>
                      <a:pt x="15" y="14"/>
                    </a:cubicBezTo>
                    <a:cubicBezTo>
                      <a:pt x="21" y="14"/>
                      <a:pt x="26" y="16"/>
                      <a:pt x="32" y="16"/>
                    </a:cubicBezTo>
                    <a:cubicBezTo>
                      <a:pt x="32" y="12"/>
                      <a:pt x="31" y="6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8" name="Freeform 440">
                <a:extLst>
                  <a:ext uri="{FF2B5EF4-FFF2-40B4-BE49-F238E27FC236}">
                    <a16:creationId xmlns:a16="http://schemas.microsoft.com/office/drawing/2014/main" id="{4636500B-B960-4846-88A6-05A860B27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1014"/>
                <a:ext cx="163" cy="141"/>
              </a:xfrm>
              <a:custGeom>
                <a:avLst/>
                <a:gdLst>
                  <a:gd name="T0" fmla="*/ 393 w 85"/>
                  <a:gd name="T1" fmla="*/ 15 h 74"/>
                  <a:gd name="T2" fmla="*/ 276 w 85"/>
                  <a:gd name="T3" fmla="*/ 76 h 74"/>
                  <a:gd name="T4" fmla="*/ 121 w 85"/>
                  <a:gd name="T5" fmla="*/ 152 h 74"/>
                  <a:gd name="T6" fmla="*/ 15 w 85"/>
                  <a:gd name="T7" fmla="*/ 229 h 74"/>
                  <a:gd name="T8" fmla="*/ 69 w 85"/>
                  <a:gd name="T9" fmla="*/ 389 h 74"/>
                  <a:gd name="T10" fmla="*/ 213 w 85"/>
                  <a:gd name="T11" fmla="*/ 482 h 74"/>
                  <a:gd name="T12" fmla="*/ 332 w 85"/>
                  <a:gd name="T13" fmla="*/ 457 h 74"/>
                  <a:gd name="T14" fmla="*/ 600 w 85"/>
                  <a:gd name="T15" fmla="*/ 160 h 74"/>
                  <a:gd name="T16" fmla="*/ 493 w 85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74">
                    <a:moveTo>
                      <a:pt x="56" y="2"/>
                    </a:moveTo>
                    <a:cubicBezTo>
                      <a:pt x="52" y="5"/>
                      <a:pt x="44" y="8"/>
                      <a:pt x="39" y="11"/>
                    </a:cubicBezTo>
                    <a:cubicBezTo>
                      <a:pt x="32" y="15"/>
                      <a:pt x="24" y="19"/>
                      <a:pt x="17" y="22"/>
                    </a:cubicBezTo>
                    <a:cubicBezTo>
                      <a:pt x="12" y="25"/>
                      <a:pt x="3" y="27"/>
                      <a:pt x="2" y="33"/>
                    </a:cubicBezTo>
                    <a:cubicBezTo>
                      <a:pt x="0" y="39"/>
                      <a:pt x="7" y="51"/>
                      <a:pt x="10" y="56"/>
                    </a:cubicBezTo>
                    <a:cubicBezTo>
                      <a:pt x="15" y="62"/>
                      <a:pt x="23" y="68"/>
                      <a:pt x="30" y="70"/>
                    </a:cubicBezTo>
                    <a:cubicBezTo>
                      <a:pt x="38" y="74"/>
                      <a:pt x="41" y="72"/>
                      <a:pt x="47" y="66"/>
                    </a:cubicBezTo>
                    <a:cubicBezTo>
                      <a:pt x="61" y="52"/>
                      <a:pt x="85" y="46"/>
                      <a:pt x="85" y="23"/>
                    </a:cubicBezTo>
                    <a:cubicBezTo>
                      <a:pt x="85" y="16"/>
                      <a:pt x="80" y="0"/>
                      <a:pt x="7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79" name="Freeform 441">
                <a:extLst>
                  <a:ext uri="{FF2B5EF4-FFF2-40B4-BE49-F238E27FC236}">
                    <a16:creationId xmlns:a16="http://schemas.microsoft.com/office/drawing/2014/main" id="{A42CC88D-C0FD-4197-B737-EF94BB03D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564"/>
                <a:ext cx="48" cy="92"/>
              </a:xfrm>
              <a:custGeom>
                <a:avLst/>
                <a:gdLst>
                  <a:gd name="T0" fmla="*/ 161 w 25"/>
                  <a:gd name="T1" fmla="*/ 0 h 48"/>
                  <a:gd name="T2" fmla="*/ 48 w 25"/>
                  <a:gd name="T3" fmla="*/ 63 h 48"/>
                  <a:gd name="T4" fmla="*/ 63 w 25"/>
                  <a:gd name="T5" fmla="*/ 217 h 48"/>
                  <a:gd name="T6" fmla="*/ 140 w 25"/>
                  <a:gd name="T7" fmla="*/ 261 h 48"/>
                  <a:gd name="T8" fmla="*/ 177 w 25"/>
                  <a:gd name="T9" fmla="*/ 36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0"/>
                    </a:moveTo>
                    <a:cubicBezTo>
                      <a:pt x="17" y="1"/>
                      <a:pt x="11" y="5"/>
                      <a:pt x="7" y="9"/>
                    </a:cubicBezTo>
                    <a:cubicBezTo>
                      <a:pt x="0" y="18"/>
                      <a:pt x="5" y="22"/>
                      <a:pt x="9" y="31"/>
                    </a:cubicBezTo>
                    <a:cubicBezTo>
                      <a:pt x="12" y="36"/>
                      <a:pt x="16" y="48"/>
                      <a:pt x="20" y="37"/>
                    </a:cubicBezTo>
                    <a:cubicBezTo>
                      <a:pt x="23" y="26"/>
                      <a:pt x="19" y="15"/>
                      <a:pt x="25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0" name="Freeform 442">
                <a:extLst>
                  <a:ext uri="{FF2B5EF4-FFF2-40B4-BE49-F238E27FC236}">
                    <a16:creationId xmlns:a16="http://schemas.microsoft.com/office/drawing/2014/main" id="{DF788F1B-D6FF-4793-A04C-6E258905A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516"/>
                <a:ext cx="59" cy="29"/>
              </a:xfrm>
              <a:custGeom>
                <a:avLst/>
                <a:gdLst>
                  <a:gd name="T0" fmla="*/ 0 w 31"/>
                  <a:gd name="T1" fmla="*/ 29 h 15"/>
                  <a:gd name="T2" fmla="*/ 55 w 31"/>
                  <a:gd name="T3" fmla="*/ 93 h 15"/>
                  <a:gd name="T4" fmla="*/ 152 w 31"/>
                  <a:gd name="T5" fmla="*/ 93 h 15"/>
                  <a:gd name="T6" fmla="*/ 177 w 31"/>
                  <a:gd name="T7" fmla="*/ 56 h 15"/>
                  <a:gd name="T8" fmla="*/ 36 w 31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5">
                    <a:moveTo>
                      <a:pt x="0" y="4"/>
                    </a:moveTo>
                    <a:cubicBezTo>
                      <a:pt x="4" y="6"/>
                      <a:pt x="5" y="11"/>
                      <a:pt x="8" y="13"/>
                    </a:cubicBezTo>
                    <a:cubicBezTo>
                      <a:pt x="13" y="15"/>
                      <a:pt x="18" y="13"/>
                      <a:pt x="22" y="13"/>
                    </a:cubicBezTo>
                    <a:cubicBezTo>
                      <a:pt x="28" y="13"/>
                      <a:pt x="31" y="14"/>
                      <a:pt x="26" y="8"/>
                    </a:cubicBezTo>
                    <a:cubicBezTo>
                      <a:pt x="21" y="1"/>
                      <a:pt x="12" y="0"/>
                      <a:pt x="5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1" name="Freeform 443">
                <a:extLst>
                  <a:ext uri="{FF2B5EF4-FFF2-40B4-BE49-F238E27FC236}">
                    <a16:creationId xmlns:a16="http://schemas.microsoft.com/office/drawing/2014/main" id="{C998F07B-CA6D-4409-827D-318AD99D4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675"/>
                <a:ext cx="25" cy="59"/>
              </a:xfrm>
              <a:custGeom>
                <a:avLst/>
                <a:gdLst>
                  <a:gd name="T0" fmla="*/ 48 w 13"/>
                  <a:gd name="T1" fmla="*/ 0 h 31"/>
                  <a:gd name="T2" fmla="*/ 23 w 13"/>
                  <a:gd name="T3" fmla="*/ 192 h 31"/>
                  <a:gd name="T4" fmla="*/ 77 w 13"/>
                  <a:gd name="T5" fmla="*/ 137 h 31"/>
                  <a:gd name="T6" fmla="*/ 56 w 13"/>
                  <a:gd name="T7" fmla="*/ 2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1">
                    <a:moveTo>
                      <a:pt x="7" y="0"/>
                    </a:moveTo>
                    <a:cubicBezTo>
                      <a:pt x="4" y="2"/>
                      <a:pt x="0" y="25"/>
                      <a:pt x="3" y="28"/>
                    </a:cubicBezTo>
                    <a:cubicBezTo>
                      <a:pt x="7" y="31"/>
                      <a:pt x="10" y="23"/>
                      <a:pt x="11" y="20"/>
                    </a:cubicBezTo>
                    <a:cubicBezTo>
                      <a:pt x="13" y="14"/>
                      <a:pt x="12" y="8"/>
                      <a:pt x="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2" name="Freeform 444">
                <a:extLst>
                  <a:ext uri="{FF2B5EF4-FFF2-40B4-BE49-F238E27FC236}">
                    <a16:creationId xmlns:a16="http://schemas.microsoft.com/office/drawing/2014/main" id="{DDD1CB6D-CFA5-492A-A705-695057C9C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549"/>
                <a:ext cx="50" cy="69"/>
              </a:xfrm>
              <a:custGeom>
                <a:avLst/>
                <a:gdLst>
                  <a:gd name="T0" fmla="*/ 0 w 26"/>
                  <a:gd name="T1" fmla="*/ 0 h 36"/>
                  <a:gd name="T2" fmla="*/ 56 w 26"/>
                  <a:gd name="T3" fmla="*/ 121 h 36"/>
                  <a:gd name="T4" fmla="*/ 92 w 26"/>
                  <a:gd name="T5" fmla="*/ 253 h 36"/>
                  <a:gd name="T6" fmla="*/ 44 w 26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6">
                    <a:moveTo>
                      <a:pt x="0" y="0"/>
                    </a:moveTo>
                    <a:cubicBezTo>
                      <a:pt x="2" y="5"/>
                      <a:pt x="6" y="11"/>
                      <a:pt x="8" y="17"/>
                    </a:cubicBezTo>
                    <a:cubicBezTo>
                      <a:pt x="10" y="23"/>
                      <a:pt x="9" y="31"/>
                      <a:pt x="13" y="36"/>
                    </a:cubicBezTo>
                    <a:cubicBezTo>
                      <a:pt x="26" y="30"/>
                      <a:pt x="17" y="3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3" name="Freeform 445">
                <a:extLst>
                  <a:ext uri="{FF2B5EF4-FFF2-40B4-BE49-F238E27FC236}">
                    <a16:creationId xmlns:a16="http://schemas.microsoft.com/office/drawing/2014/main" id="{16CE13AD-7802-4055-8194-A02C64309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604"/>
                <a:ext cx="74" cy="56"/>
              </a:xfrm>
              <a:custGeom>
                <a:avLst/>
                <a:gdLst>
                  <a:gd name="T0" fmla="*/ 129 w 39"/>
                  <a:gd name="T1" fmla="*/ 23 h 29"/>
                  <a:gd name="T2" fmla="*/ 0 w 39"/>
                  <a:gd name="T3" fmla="*/ 201 h 29"/>
                  <a:gd name="T4" fmla="*/ 197 w 39"/>
                  <a:gd name="T5" fmla="*/ 85 h 29"/>
                  <a:gd name="T6" fmla="*/ 192 w 39"/>
                  <a:gd name="T7" fmla="*/ 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9">
                    <a:moveTo>
                      <a:pt x="19" y="3"/>
                    </a:moveTo>
                    <a:cubicBezTo>
                      <a:pt x="11" y="4"/>
                      <a:pt x="0" y="21"/>
                      <a:pt x="0" y="28"/>
                    </a:cubicBezTo>
                    <a:cubicBezTo>
                      <a:pt x="8" y="29"/>
                      <a:pt x="22" y="16"/>
                      <a:pt x="29" y="12"/>
                    </a:cubicBezTo>
                    <a:cubicBezTo>
                      <a:pt x="36" y="8"/>
                      <a:pt x="39" y="0"/>
                      <a:pt x="28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4" name="Freeform 446">
                <a:extLst>
                  <a:ext uri="{FF2B5EF4-FFF2-40B4-BE49-F238E27FC236}">
                    <a16:creationId xmlns:a16="http://schemas.microsoft.com/office/drawing/2014/main" id="{BF60B6EE-5061-4D18-94B9-F41630478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803"/>
                <a:ext cx="35" cy="25"/>
              </a:xfrm>
              <a:custGeom>
                <a:avLst/>
                <a:gdLst>
                  <a:gd name="T0" fmla="*/ 31 w 18"/>
                  <a:gd name="T1" fmla="*/ 0 h 13"/>
                  <a:gd name="T2" fmla="*/ 31 w 18"/>
                  <a:gd name="T3" fmla="*/ 92 h 13"/>
                  <a:gd name="T4" fmla="*/ 80 w 18"/>
                  <a:gd name="T5" fmla="*/ 71 h 13"/>
                  <a:gd name="T6" fmla="*/ 132 w 18"/>
                  <a:gd name="T7" fmla="*/ 77 h 13"/>
                  <a:gd name="T8" fmla="*/ 45 w 1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4" y="0"/>
                    </a:moveTo>
                    <a:cubicBezTo>
                      <a:pt x="3" y="2"/>
                      <a:pt x="0" y="11"/>
                      <a:pt x="4" y="13"/>
                    </a:cubicBezTo>
                    <a:cubicBezTo>
                      <a:pt x="5" y="13"/>
                      <a:pt x="9" y="10"/>
                      <a:pt x="11" y="10"/>
                    </a:cubicBezTo>
                    <a:cubicBezTo>
                      <a:pt x="14" y="10"/>
                      <a:pt x="16" y="11"/>
                      <a:pt x="18" y="11"/>
                    </a:cubicBezTo>
                    <a:cubicBezTo>
                      <a:pt x="17" y="6"/>
                      <a:pt x="11" y="3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5" name="Freeform 447">
                <a:extLst>
                  <a:ext uri="{FF2B5EF4-FFF2-40B4-BE49-F238E27FC236}">
                    <a16:creationId xmlns:a16="http://schemas.microsoft.com/office/drawing/2014/main" id="{19D2DFCE-80E4-44F2-A211-9822E0465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627"/>
                <a:ext cx="86" cy="48"/>
              </a:xfrm>
              <a:custGeom>
                <a:avLst/>
                <a:gdLst>
                  <a:gd name="T0" fmla="*/ 21 w 45"/>
                  <a:gd name="T1" fmla="*/ 100 h 25"/>
                  <a:gd name="T2" fmla="*/ 113 w 45"/>
                  <a:gd name="T3" fmla="*/ 129 h 25"/>
                  <a:gd name="T4" fmla="*/ 313 w 45"/>
                  <a:gd name="T5" fmla="*/ 8 h 25"/>
                  <a:gd name="T6" fmla="*/ 216 w 45"/>
                  <a:gd name="T7" fmla="*/ 15 h 25"/>
                  <a:gd name="T8" fmla="*/ 21 w 45"/>
                  <a:gd name="T9" fmla="*/ 10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3" y="14"/>
                    </a:moveTo>
                    <a:cubicBezTo>
                      <a:pt x="0" y="25"/>
                      <a:pt x="10" y="22"/>
                      <a:pt x="16" y="18"/>
                    </a:cubicBezTo>
                    <a:cubicBezTo>
                      <a:pt x="24" y="12"/>
                      <a:pt x="38" y="9"/>
                      <a:pt x="45" y="1"/>
                    </a:cubicBezTo>
                    <a:cubicBezTo>
                      <a:pt x="42" y="0"/>
                      <a:pt x="34" y="2"/>
                      <a:pt x="31" y="2"/>
                    </a:cubicBezTo>
                    <a:cubicBezTo>
                      <a:pt x="21" y="4"/>
                      <a:pt x="11" y="7"/>
                      <a:pt x="3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6" name="Freeform 448">
                <a:extLst>
                  <a:ext uri="{FF2B5EF4-FFF2-40B4-BE49-F238E27FC236}">
                    <a16:creationId xmlns:a16="http://schemas.microsoft.com/office/drawing/2014/main" id="{82AF12B6-5CAA-468A-A8CA-FC6D6E3E9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511"/>
                <a:ext cx="25" cy="26"/>
              </a:xfrm>
              <a:custGeom>
                <a:avLst/>
                <a:gdLst>
                  <a:gd name="T0" fmla="*/ 0 w 13"/>
                  <a:gd name="T1" fmla="*/ 59 h 14"/>
                  <a:gd name="T2" fmla="*/ 48 w 13"/>
                  <a:gd name="T3" fmla="*/ 0 h 14"/>
                  <a:gd name="T4" fmla="*/ 92 w 13"/>
                  <a:gd name="T5" fmla="*/ 84 h 14"/>
                  <a:gd name="T6" fmla="*/ 0 w 13"/>
                  <a:gd name="T7" fmla="*/ 76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0" y="9"/>
                    </a:moveTo>
                    <a:cubicBezTo>
                      <a:pt x="0" y="6"/>
                      <a:pt x="4" y="0"/>
                      <a:pt x="7" y="0"/>
                    </a:cubicBezTo>
                    <a:cubicBezTo>
                      <a:pt x="9" y="4"/>
                      <a:pt x="13" y="9"/>
                      <a:pt x="13" y="13"/>
                    </a:cubicBezTo>
                    <a:cubicBezTo>
                      <a:pt x="9" y="14"/>
                      <a:pt x="4" y="10"/>
                      <a:pt x="0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7" name="Freeform 449">
                <a:extLst>
                  <a:ext uri="{FF2B5EF4-FFF2-40B4-BE49-F238E27FC236}">
                    <a16:creationId xmlns:a16="http://schemas.microsoft.com/office/drawing/2014/main" id="{572C1DFB-21FB-4415-A032-2FD2F056E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524"/>
                <a:ext cx="115" cy="308"/>
              </a:xfrm>
              <a:custGeom>
                <a:avLst/>
                <a:gdLst>
                  <a:gd name="T0" fmla="*/ 381 w 60"/>
                  <a:gd name="T1" fmla="*/ 0 h 161"/>
                  <a:gd name="T2" fmla="*/ 217 w 60"/>
                  <a:gd name="T3" fmla="*/ 737 h 161"/>
                  <a:gd name="T4" fmla="*/ 289 w 60"/>
                  <a:gd name="T5" fmla="*/ 782 h 161"/>
                  <a:gd name="T6" fmla="*/ 268 w 60"/>
                  <a:gd name="T7" fmla="*/ 658 h 161"/>
                  <a:gd name="T8" fmla="*/ 192 w 60"/>
                  <a:gd name="T9" fmla="*/ 446 h 161"/>
                  <a:gd name="T10" fmla="*/ 345 w 60"/>
                  <a:gd name="T11" fmla="*/ 574 h 161"/>
                  <a:gd name="T12" fmla="*/ 416 w 60"/>
                  <a:gd name="T13" fmla="*/ 637 h 161"/>
                  <a:gd name="T14" fmla="*/ 408 w 60"/>
                  <a:gd name="T15" fmla="*/ 750 h 161"/>
                  <a:gd name="T16" fmla="*/ 324 w 60"/>
                  <a:gd name="T17" fmla="*/ 945 h 161"/>
                  <a:gd name="T18" fmla="*/ 100 w 60"/>
                  <a:gd name="T19" fmla="*/ 1098 h 161"/>
                  <a:gd name="T20" fmla="*/ 56 w 60"/>
                  <a:gd name="T21" fmla="*/ 1127 h 161"/>
                  <a:gd name="T22" fmla="*/ 169 w 60"/>
                  <a:gd name="T23" fmla="*/ 867 h 161"/>
                  <a:gd name="T24" fmla="*/ 63 w 60"/>
                  <a:gd name="T25" fmla="*/ 574 h 161"/>
                  <a:gd name="T26" fmla="*/ 63 w 60"/>
                  <a:gd name="T27" fmla="*/ 184 h 161"/>
                  <a:gd name="T28" fmla="*/ 297 w 60"/>
                  <a:gd name="T29" fmla="*/ 8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61">
                    <a:moveTo>
                      <a:pt x="54" y="0"/>
                    </a:moveTo>
                    <a:cubicBezTo>
                      <a:pt x="8" y="10"/>
                      <a:pt x="11" y="73"/>
                      <a:pt x="31" y="105"/>
                    </a:cubicBezTo>
                    <a:cubicBezTo>
                      <a:pt x="33" y="108"/>
                      <a:pt x="38" y="114"/>
                      <a:pt x="41" y="112"/>
                    </a:cubicBezTo>
                    <a:cubicBezTo>
                      <a:pt x="46" y="109"/>
                      <a:pt x="39" y="98"/>
                      <a:pt x="38" y="94"/>
                    </a:cubicBezTo>
                    <a:cubicBezTo>
                      <a:pt x="33" y="84"/>
                      <a:pt x="28" y="75"/>
                      <a:pt x="27" y="64"/>
                    </a:cubicBezTo>
                    <a:cubicBezTo>
                      <a:pt x="32" y="73"/>
                      <a:pt x="41" y="77"/>
                      <a:pt x="49" y="82"/>
                    </a:cubicBezTo>
                    <a:cubicBezTo>
                      <a:pt x="54" y="85"/>
                      <a:pt x="58" y="86"/>
                      <a:pt x="59" y="91"/>
                    </a:cubicBezTo>
                    <a:cubicBezTo>
                      <a:pt x="60" y="96"/>
                      <a:pt x="59" y="102"/>
                      <a:pt x="58" y="107"/>
                    </a:cubicBezTo>
                    <a:cubicBezTo>
                      <a:pt x="55" y="117"/>
                      <a:pt x="51" y="127"/>
                      <a:pt x="46" y="135"/>
                    </a:cubicBezTo>
                    <a:cubicBezTo>
                      <a:pt x="38" y="146"/>
                      <a:pt x="26" y="151"/>
                      <a:pt x="14" y="157"/>
                    </a:cubicBezTo>
                    <a:cubicBezTo>
                      <a:pt x="12" y="158"/>
                      <a:pt x="10" y="159"/>
                      <a:pt x="8" y="161"/>
                    </a:cubicBezTo>
                    <a:cubicBezTo>
                      <a:pt x="19" y="154"/>
                      <a:pt x="26" y="137"/>
                      <a:pt x="24" y="124"/>
                    </a:cubicBezTo>
                    <a:cubicBezTo>
                      <a:pt x="23" y="109"/>
                      <a:pt x="12" y="97"/>
                      <a:pt x="9" y="82"/>
                    </a:cubicBezTo>
                    <a:cubicBezTo>
                      <a:pt x="5" y="64"/>
                      <a:pt x="0" y="43"/>
                      <a:pt x="9" y="26"/>
                    </a:cubicBezTo>
                    <a:cubicBezTo>
                      <a:pt x="15" y="13"/>
                      <a:pt x="29" y="7"/>
                      <a:pt x="42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8" name="Freeform 450">
                <a:extLst>
                  <a:ext uri="{FF2B5EF4-FFF2-40B4-BE49-F238E27FC236}">
                    <a16:creationId xmlns:a16="http://schemas.microsoft.com/office/drawing/2014/main" id="{ABE51B49-C6EB-4556-AD2C-A5CFEA202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595"/>
                <a:ext cx="99" cy="229"/>
              </a:xfrm>
              <a:custGeom>
                <a:avLst/>
                <a:gdLst>
                  <a:gd name="T0" fmla="*/ 137 w 52"/>
                  <a:gd name="T1" fmla="*/ 0 h 120"/>
                  <a:gd name="T2" fmla="*/ 320 w 52"/>
                  <a:gd name="T3" fmla="*/ 76 h 120"/>
                  <a:gd name="T4" fmla="*/ 276 w 52"/>
                  <a:gd name="T5" fmla="*/ 244 h 120"/>
                  <a:gd name="T6" fmla="*/ 284 w 52"/>
                  <a:gd name="T7" fmla="*/ 458 h 120"/>
                  <a:gd name="T8" fmla="*/ 261 w 52"/>
                  <a:gd name="T9" fmla="*/ 674 h 120"/>
                  <a:gd name="T10" fmla="*/ 276 w 52"/>
                  <a:gd name="T11" fmla="*/ 794 h 120"/>
                  <a:gd name="T12" fmla="*/ 297 w 52"/>
                  <a:gd name="T13" fmla="*/ 798 h 120"/>
                  <a:gd name="T14" fmla="*/ 221 w 52"/>
                  <a:gd name="T15" fmla="*/ 368 h 120"/>
                  <a:gd name="T16" fmla="*/ 173 w 52"/>
                  <a:gd name="T17" fmla="*/ 145 h 120"/>
                  <a:gd name="T18" fmla="*/ 116 w 52"/>
                  <a:gd name="T19" fmla="*/ 0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20">
                    <a:moveTo>
                      <a:pt x="20" y="0"/>
                    </a:moveTo>
                    <a:cubicBezTo>
                      <a:pt x="30" y="0"/>
                      <a:pt x="40" y="1"/>
                      <a:pt x="46" y="11"/>
                    </a:cubicBezTo>
                    <a:cubicBezTo>
                      <a:pt x="52" y="20"/>
                      <a:pt x="39" y="26"/>
                      <a:pt x="40" y="35"/>
                    </a:cubicBezTo>
                    <a:cubicBezTo>
                      <a:pt x="40" y="45"/>
                      <a:pt x="42" y="56"/>
                      <a:pt x="41" y="66"/>
                    </a:cubicBezTo>
                    <a:cubicBezTo>
                      <a:pt x="41" y="77"/>
                      <a:pt x="38" y="87"/>
                      <a:pt x="38" y="97"/>
                    </a:cubicBezTo>
                    <a:cubicBezTo>
                      <a:pt x="37" y="104"/>
                      <a:pt x="38" y="109"/>
                      <a:pt x="40" y="114"/>
                    </a:cubicBezTo>
                    <a:cubicBezTo>
                      <a:pt x="41" y="114"/>
                      <a:pt x="43" y="115"/>
                      <a:pt x="43" y="115"/>
                    </a:cubicBezTo>
                    <a:cubicBezTo>
                      <a:pt x="18" y="120"/>
                      <a:pt x="31" y="66"/>
                      <a:pt x="32" y="53"/>
                    </a:cubicBezTo>
                    <a:cubicBezTo>
                      <a:pt x="32" y="43"/>
                      <a:pt x="31" y="30"/>
                      <a:pt x="25" y="21"/>
                    </a:cubicBezTo>
                    <a:cubicBezTo>
                      <a:pt x="20" y="14"/>
                      <a:pt x="0" y="5"/>
                      <a:pt x="1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89" name="Freeform 451">
                <a:extLst>
                  <a:ext uri="{FF2B5EF4-FFF2-40B4-BE49-F238E27FC236}">
                    <a16:creationId xmlns:a16="http://schemas.microsoft.com/office/drawing/2014/main" id="{3CEB3301-7E05-43DF-A1E7-219FD0BA0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681"/>
                <a:ext cx="182" cy="151"/>
              </a:xfrm>
              <a:custGeom>
                <a:avLst/>
                <a:gdLst>
                  <a:gd name="T0" fmla="*/ 121 w 95"/>
                  <a:gd name="T1" fmla="*/ 124 h 79"/>
                  <a:gd name="T2" fmla="*/ 492 w 95"/>
                  <a:gd name="T3" fmla="*/ 237 h 79"/>
                  <a:gd name="T4" fmla="*/ 469 w 95"/>
                  <a:gd name="T5" fmla="*/ 552 h 79"/>
                  <a:gd name="T6" fmla="*/ 469 w 95"/>
                  <a:gd name="T7" fmla="*/ 145 h 79"/>
                  <a:gd name="T8" fmla="*/ 245 w 95"/>
                  <a:gd name="T9" fmla="*/ 84 h 79"/>
                  <a:gd name="T10" fmla="*/ 125 w 95"/>
                  <a:gd name="T11" fmla="*/ 76 h 79"/>
                  <a:gd name="T12" fmla="*/ 29 w 95"/>
                  <a:gd name="T13" fmla="*/ 21 h 79"/>
                  <a:gd name="T14" fmla="*/ 0 w 95"/>
                  <a:gd name="T15" fmla="*/ 0 h 79"/>
                  <a:gd name="T16" fmla="*/ 29 w 95"/>
                  <a:gd name="T17" fmla="*/ 117 h 79"/>
                  <a:gd name="T18" fmla="*/ 140 w 95"/>
                  <a:gd name="T19" fmla="*/ 12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" h="79">
                    <a:moveTo>
                      <a:pt x="17" y="18"/>
                    </a:moveTo>
                    <a:cubicBezTo>
                      <a:pt x="34" y="19"/>
                      <a:pt x="57" y="22"/>
                      <a:pt x="70" y="34"/>
                    </a:cubicBezTo>
                    <a:cubicBezTo>
                      <a:pt x="85" y="48"/>
                      <a:pt x="82" y="66"/>
                      <a:pt x="67" y="79"/>
                    </a:cubicBezTo>
                    <a:cubicBezTo>
                      <a:pt x="95" y="70"/>
                      <a:pt x="84" y="33"/>
                      <a:pt x="67" y="21"/>
                    </a:cubicBezTo>
                    <a:cubicBezTo>
                      <a:pt x="57" y="13"/>
                      <a:pt x="47" y="12"/>
                      <a:pt x="35" y="12"/>
                    </a:cubicBezTo>
                    <a:cubicBezTo>
                      <a:pt x="29" y="12"/>
                      <a:pt x="24" y="13"/>
                      <a:pt x="18" y="11"/>
                    </a:cubicBezTo>
                    <a:cubicBezTo>
                      <a:pt x="13" y="9"/>
                      <a:pt x="9" y="5"/>
                      <a:pt x="4" y="3"/>
                    </a:cubicBezTo>
                    <a:cubicBezTo>
                      <a:pt x="3" y="2"/>
                      <a:pt x="1" y="1"/>
                      <a:pt x="0" y="0"/>
                    </a:cubicBezTo>
                    <a:cubicBezTo>
                      <a:pt x="0" y="4"/>
                      <a:pt x="1" y="14"/>
                      <a:pt x="4" y="17"/>
                    </a:cubicBezTo>
                    <a:cubicBezTo>
                      <a:pt x="7" y="22"/>
                      <a:pt x="15" y="19"/>
                      <a:pt x="20" y="1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0" name="Freeform 452">
                <a:extLst>
                  <a:ext uri="{FF2B5EF4-FFF2-40B4-BE49-F238E27FC236}">
                    <a16:creationId xmlns:a16="http://schemas.microsoft.com/office/drawing/2014/main" id="{75D90681-0A99-47D1-8D32-A324B74A8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765"/>
                <a:ext cx="318" cy="117"/>
              </a:xfrm>
              <a:custGeom>
                <a:avLst/>
                <a:gdLst>
                  <a:gd name="T0" fmla="*/ 0 w 166"/>
                  <a:gd name="T1" fmla="*/ 316 h 61"/>
                  <a:gd name="T2" fmla="*/ 192 w 166"/>
                  <a:gd name="T3" fmla="*/ 401 h 61"/>
                  <a:gd name="T4" fmla="*/ 421 w 166"/>
                  <a:gd name="T5" fmla="*/ 424 h 61"/>
                  <a:gd name="T6" fmla="*/ 874 w 166"/>
                  <a:gd name="T7" fmla="*/ 297 h 61"/>
                  <a:gd name="T8" fmla="*/ 1098 w 166"/>
                  <a:gd name="T9" fmla="*/ 129 h 61"/>
                  <a:gd name="T10" fmla="*/ 1138 w 166"/>
                  <a:gd name="T11" fmla="*/ 23 h 61"/>
                  <a:gd name="T12" fmla="*/ 998 w 166"/>
                  <a:gd name="T13" fmla="*/ 107 h 61"/>
                  <a:gd name="T14" fmla="*/ 554 w 166"/>
                  <a:gd name="T15" fmla="*/ 338 h 61"/>
                  <a:gd name="T16" fmla="*/ 268 w 166"/>
                  <a:gd name="T17" fmla="*/ 324 h 61"/>
                  <a:gd name="T18" fmla="*/ 239 w 166"/>
                  <a:gd name="T19" fmla="*/ 276 h 61"/>
                  <a:gd name="T20" fmla="*/ 140 w 166"/>
                  <a:gd name="T21" fmla="*/ 316 h 61"/>
                  <a:gd name="T22" fmla="*/ 40 w 166"/>
                  <a:gd name="T23" fmla="*/ 332 h 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6" h="61">
                    <a:moveTo>
                      <a:pt x="0" y="45"/>
                    </a:moveTo>
                    <a:cubicBezTo>
                      <a:pt x="3" y="51"/>
                      <a:pt x="20" y="55"/>
                      <a:pt x="27" y="57"/>
                    </a:cubicBezTo>
                    <a:cubicBezTo>
                      <a:pt x="36" y="60"/>
                      <a:pt x="50" y="61"/>
                      <a:pt x="60" y="60"/>
                    </a:cubicBezTo>
                    <a:cubicBezTo>
                      <a:pt x="82" y="60"/>
                      <a:pt x="104" y="49"/>
                      <a:pt x="124" y="42"/>
                    </a:cubicBezTo>
                    <a:cubicBezTo>
                      <a:pt x="137" y="37"/>
                      <a:pt x="147" y="30"/>
                      <a:pt x="156" y="18"/>
                    </a:cubicBezTo>
                    <a:cubicBezTo>
                      <a:pt x="157" y="16"/>
                      <a:pt x="166" y="6"/>
                      <a:pt x="162" y="3"/>
                    </a:cubicBezTo>
                    <a:cubicBezTo>
                      <a:pt x="159" y="0"/>
                      <a:pt x="145" y="13"/>
                      <a:pt x="142" y="15"/>
                    </a:cubicBezTo>
                    <a:cubicBezTo>
                      <a:pt x="124" y="28"/>
                      <a:pt x="102" y="43"/>
                      <a:pt x="79" y="48"/>
                    </a:cubicBezTo>
                    <a:cubicBezTo>
                      <a:pt x="69" y="50"/>
                      <a:pt x="47" y="52"/>
                      <a:pt x="38" y="46"/>
                    </a:cubicBezTo>
                    <a:cubicBezTo>
                      <a:pt x="36" y="44"/>
                      <a:pt x="34" y="42"/>
                      <a:pt x="34" y="39"/>
                    </a:cubicBezTo>
                    <a:cubicBezTo>
                      <a:pt x="29" y="40"/>
                      <a:pt x="24" y="43"/>
                      <a:pt x="20" y="45"/>
                    </a:cubicBezTo>
                    <a:cubicBezTo>
                      <a:pt x="15" y="46"/>
                      <a:pt x="10" y="45"/>
                      <a:pt x="6" y="4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1" name="Freeform 453">
                <a:extLst>
                  <a:ext uri="{FF2B5EF4-FFF2-40B4-BE49-F238E27FC236}">
                    <a16:creationId xmlns:a16="http://schemas.microsoft.com/office/drawing/2014/main" id="{2ACF0AAA-A0FE-4A06-AC5F-833098223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480"/>
                <a:ext cx="96" cy="65"/>
              </a:xfrm>
              <a:custGeom>
                <a:avLst/>
                <a:gdLst>
                  <a:gd name="T0" fmla="*/ 29 w 50"/>
                  <a:gd name="T1" fmla="*/ 21 h 34"/>
                  <a:gd name="T2" fmla="*/ 0 w 50"/>
                  <a:gd name="T3" fmla="*/ 76 h 34"/>
                  <a:gd name="T4" fmla="*/ 353 w 50"/>
                  <a:gd name="T5" fmla="*/ 237 h 34"/>
                  <a:gd name="T6" fmla="*/ 253 w 50"/>
                  <a:gd name="T7" fmla="*/ 55 h 34"/>
                  <a:gd name="T8" fmla="*/ 63 w 50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4" y="3"/>
                    </a:moveTo>
                    <a:cubicBezTo>
                      <a:pt x="2" y="5"/>
                      <a:pt x="1" y="8"/>
                      <a:pt x="0" y="11"/>
                    </a:cubicBezTo>
                    <a:cubicBezTo>
                      <a:pt x="19" y="11"/>
                      <a:pt x="40" y="15"/>
                      <a:pt x="50" y="34"/>
                    </a:cubicBezTo>
                    <a:cubicBezTo>
                      <a:pt x="49" y="24"/>
                      <a:pt x="44" y="14"/>
                      <a:pt x="36" y="8"/>
                    </a:cubicBezTo>
                    <a:cubicBezTo>
                      <a:pt x="27" y="0"/>
                      <a:pt x="19" y="6"/>
                      <a:pt x="9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2" name="Freeform 454">
                <a:extLst>
                  <a:ext uri="{FF2B5EF4-FFF2-40B4-BE49-F238E27FC236}">
                    <a16:creationId xmlns:a16="http://schemas.microsoft.com/office/drawing/2014/main" id="{76B44D84-BED5-421B-976B-5A6B2F599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497"/>
                <a:ext cx="66" cy="48"/>
              </a:xfrm>
              <a:custGeom>
                <a:avLst/>
                <a:gdLst>
                  <a:gd name="T0" fmla="*/ 21 w 35"/>
                  <a:gd name="T1" fmla="*/ 148 h 25"/>
                  <a:gd name="T2" fmla="*/ 234 w 35"/>
                  <a:gd name="T3" fmla="*/ 121 h 25"/>
                  <a:gd name="T4" fmla="*/ 234 w 35"/>
                  <a:gd name="T5" fmla="*/ 121 h 25"/>
                  <a:gd name="T6" fmla="*/ 202 w 35"/>
                  <a:gd name="T7" fmla="*/ 36 h 25"/>
                  <a:gd name="T8" fmla="*/ 92 w 35"/>
                  <a:gd name="T9" fmla="*/ 8 h 25"/>
                  <a:gd name="T10" fmla="*/ 0 w 35"/>
                  <a:gd name="T11" fmla="*/ 177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3" y="21"/>
                    </a:moveTo>
                    <a:cubicBezTo>
                      <a:pt x="14" y="18"/>
                      <a:pt x="23" y="12"/>
                      <a:pt x="35" y="17"/>
                    </a:cubicBezTo>
                    <a:cubicBezTo>
                      <a:pt x="35" y="18"/>
                      <a:pt x="35" y="18"/>
                      <a:pt x="35" y="17"/>
                    </a:cubicBezTo>
                    <a:cubicBezTo>
                      <a:pt x="33" y="13"/>
                      <a:pt x="32" y="9"/>
                      <a:pt x="30" y="5"/>
                    </a:cubicBezTo>
                    <a:cubicBezTo>
                      <a:pt x="24" y="4"/>
                      <a:pt x="20" y="0"/>
                      <a:pt x="14" y="1"/>
                    </a:cubicBezTo>
                    <a:cubicBezTo>
                      <a:pt x="29" y="10"/>
                      <a:pt x="3" y="17"/>
                      <a:pt x="0" y="2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3" name="Freeform 455">
                <a:extLst>
                  <a:ext uri="{FF2B5EF4-FFF2-40B4-BE49-F238E27FC236}">
                    <a16:creationId xmlns:a16="http://schemas.microsoft.com/office/drawing/2014/main" id="{C03F5E32-95EB-4601-B9BB-504993B06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490"/>
                <a:ext cx="156" cy="84"/>
              </a:xfrm>
              <a:custGeom>
                <a:avLst/>
                <a:gdLst>
                  <a:gd name="T0" fmla="*/ 0 w 82"/>
                  <a:gd name="T1" fmla="*/ 21 h 44"/>
                  <a:gd name="T2" fmla="*/ 160 w 82"/>
                  <a:gd name="T3" fmla="*/ 92 h 44"/>
                  <a:gd name="T4" fmla="*/ 221 w 82"/>
                  <a:gd name="T5" fmla="*/ 237 h 44"/>
                  <a:gd name="T6" fmla="*/ 536 w 82"/>
                  <a:gd name="T7" fmla="*/ 55 h 44"/>
                  <a:gd name="T8" fmla="*/ 390 w 82"/>
                  <a:gd name="T9" fmla="*/ 176 h 44"/>
                  <a:gd name="T10" fmla="*/ 228 w 82"/>
                  <a:gd name="T11" fmla="*/ 139 h 44"/>
                  <a:gd name="T12" fmla="*/ 185 w 82"/>
                  <a:gd name="T13" fmla="*/ 36 h 44"/>
                  <a:gd name="T14" fmla="*/ 61 w 82"/>
                  <a:gd name="T15" fmla="*/ 29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44">
                    <a:moveTo>
                      <a:pt x="0" y="3"/>
                    </a:moveTo>
                    <a:cubicBezTo>
                      <a:pt x="8" y="2"/>
                      <a:pt x="19" y="6"/>
                      <a:pt x="23" y="13"/>
                    </a:cubicBezTo>
                    <a:cubicBezTo>
                      <a:pt x="27" y="21"/>
                      <a:pt x="24" y="29"/>
                      <a:pt x="32" y="34"/>
                    </a:cubicBezTo>
                    <a:cubicBezTo>
                      <a:pt x="48" y="44"/>
                      <a:pt x="82" y="30"/>
                      <a:pt x="78" y="8"/>
                    </a:cubicBezTo>
                    <a:cubicBezTo>
                      <a:pt x="71" y="12"/>
                      <a:pt x="65" y="21"/>
                      <a:pt x="57" y="25"/>
                    </a:cubicBezTo>
                    <a:cubicBezTo>
                      <a:pt x="47" y="30"/>
                      <a:pt x="38" y="28"/>
                      <a:pt x="33" y="20"/>
                    </a:cubicBezTo>
                    <a:cubicBezTo>
                      <a:pt x="29" y="15"/>
                      <a:pt x="32" y="9"/>
                      <a:pt x="27" y="5"/>
                    </a:cubicBezTo>
                    <a:cubicBezTo>
                      <a:pt x="20" y="0"/>
                      <a:pt x="16" y="1"/>
                      <a:pt x="9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4" name="Freeform 456">
                <a:extLst>
                  <a:ext uri="{FF2B5EF4-FFF2-40B4-BE49-F238E27FC236}">
                    <a16:creationId xmlns:a16="http://schemas.microsoft.com/office/drawing/2014/main" id="{D38544B4-835B-4FBA-AF3B-0EAFF47FC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545"/>
                <a:ext cx="149" cy="274"/>
              </a:xfrm>
              <a:custGeom>
                <a:avLst/>
                <a:gdLst>
                  <a:gd name="T0" fmla="*/ 0 w 78"/>
                  <a:gd name="T1" fmla="*/ 77 h 143"/>
                  <a:gd name="T2" fmla="*/ 252 w 78"/>
                  <a:gd name="T3" fmla="*/ 192 h 143"/>
                  <a:gd name="T4" fmla="*/ 353 w 78"/>
                  <a:gd name="T5" fmla="*/ 416 h 143"/>
                  <a:gd name="T6" fmla="*/ 413 w 78"/>
                  <a:gd name="T7" fmla="*/ 881 h 143"/>
                  <a:gd name="T8" fmla="*/ 369 w 78"/>
                  <a:gd name="T9" fmla="*/ 966 h 143"/>
                  <a:gd name="T10" fmla="*/ 313 w 78"/>
                  <a:gd name="T11" fmla="*/ 1006 h 143"/>
                  <a:gd name="T12" fmla="*/ 508 w 78"/>
                  <a:gd name="T13" fmla="*/ 866 h 143"/>
                  <a:gd name="T14" fmla="*/ 460 w 78"/>
                  <a:gd name="T15" fmla="*/ 632 h 143"/>
                  <a:gd name="T16" fmla="*/ 336 w 78"/>
                  <a:gd name="T17" fmla="*/ 161 h 143"/>
                  <a:gd name="T18" fmla="*/ 36 w 78"/>
                  <a:gd name="T19" fmla="*/ 63 h 1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143">
                    <a:moveTo>
                      <a:pt x="0" y="11"/>
                    </a:moveTo>
                    <a:cubicBezTo>
                      <a:pt x="10" y="3"/>
                      <a:pt x="31" y="19"/>
                      <a:pt x="36" y="27"/>
                    </a:cubicBezTo>
                    <a:cubicBezTo>
                      <a:pt x="43" y="36"/>
                      <a:pt x="47" y="49"/>
                      <a:pt x="51" y="59"/>
                    </a:cubicBezTo>
                    <a:cubicBezTo>
                      <a:pt x="58" y="81"/>
                      <a:pt x="69" y="103"/>
                      <a:pt x="59" y="125"/>
                    </a:cubicBezTo>
                    <a:cubicBezTo>
                      <a:pt x="58" y="129"/>
                      <a:pt x="55" y="134"/>
                      <a:pt x="53" y="137"/>
                    </a:cubicBezTo>
                    <a:cubicBezTo>
                      <a:pt x="50" y="139"/>
                      <a:pt x="46" y="141"/>
                      <a:pt x="45" y="143"/>
                    </a:cubicBezTo>
                    <a:cubicBezTo>
                      <a:pt x="55" y="142"/>
                      <a:pt x="68" y="132"/>
                      <a:pt x="73" y="123"/>
                    </a:cubicBezTo>
                    <a:cubicBezTo>
                      <a:pt x="78" y="113"/>
                      <a:pt x="69" y="100"/>
                      <a:pt x="66" y="90"/>
                    </a:cubicBezTo>
                    <a:cubicBezTo>
                      <a:pt x="58" y="68"/>
                      <a:pt x="59" y="45"/>
                      <a:pt x="48" y="23"/>
                    </a:cubicBezTo>
                    <a:cubicBezTo>
                      <a:pt x="39" y="4"/>
                      <a:pt x="22" y="0"/>
                      <a:pt x="5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5" name="Freeform 457">
                <a:extLst>
                  <a:ext uri="{FF2B5EF4-FFF2-40B4-BE49-F238E27FC236}">
                    <a16:creationId xmlns:a16="http://schemas.microsoft.com/office/drawing/2014/main" id="{BD26430F-01A6-4756-9DA6-3FD465027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514"/>
                <a:ext cx="111" cy="87"/>
              </a:xfrm>
              <a:custGeom>
                <a:avLst/>
                <a:gdLst>
                  <a:gd name="T0" fmla="*/ 0 w 58"/>
                  <a:gd name="T1" fmla="*/ 160 h 45"/>
                  <a:gd name="T2" fmla="*/ 176 w 58"/>
                  <a:gd name="T3" fmla="*/ 37 h 45"/>
                  <a:gd name="T4" fmla="*/ 406 w 58"/>
                  <a:gd name="T5" fmla="*/ 15 h 45"/>
                  <a:gd name="T6" fmla="*/ 205 w 58"/>
                  <a:gd name="T7" fmla="*/ 172 h 45"/>
                  <a:gd name="T8" fmla="*/ 191 w 58"/>
                  <a:gd name="T9" fmla="*/ 224 h 45"/>
                  <a:gd name="T10" fmla="*/ 197 w 58"/>
                  <a:gd name="T11" fmla="*/ 280 h 45"/>
                  <a:gd name="T12" fmla="*/ 147 w 58"/>
                  <a:gd name="T13" fmla="*/ 296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0" y="22"/>
                    </a:moveTo>
                    <a:cubicBezTo>
                      <a:pt x="9" y="17"/>
                      <a:pt x="16" y="9"/>
                      <a:pt x="25" y="5"/>
                    </a:cubicBezTo>
                    <a:cubicBezTo>
                      <a:pt x="35" y="0"/>
                      <a:pt x="48" y="3"/>
                      <a:pt x="58" y="2"/>
                    </a:cubicBezTo>
                    <a:cubicBezTo>
                      <a:pt x="51" y="12"/>
                      <a:pt x="36" y="13"/>
                      <a:pt x="29" y="24"/>
                    </a:cubicBezTo>
                    <a:cubicBezTo>
                      <a:pt x="28" y="26"/>
                      <a:pt x="27" y="29"/>
                      <a:pt x="27" y="31"/>
                    </a:cubicBezTo>
                    <a:cubicBezTo>
                      <a:pt x="26" y="34"/>
                      <a:pt x="28" y="36"/>
                      <a:pt x="28" y="39"/>
                    </a:cubicBezTo>
                    <a:cubicBezTo>
                      <a:pt x="28" y="45"/>
                      <a:pt x="25" y="45"/>
                      <a:pt x="21" y="4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6" name="Freeform 458">
                <a:extLst>
                  <a:ext uri="{FF2B5EF4-FFF2-40B4-BE49-F238E27FC236}">
                    <a16:creationId xmlns:a16="http://schemas.microsoft.com/office/drawing/2014/main" id="{F9D97A41-533D-4A1A-A9C0-2D5A4406B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622"/>
                <a:ext cx="107" cy="156"/>
              </a:xfrm>
              <a:custGeom>
                <a:avLst/>
                <a:gdLst>
                  <a:gd name="T0" fmla="*/ 208 w 56"/>
                  <a:gd name="T1" fmla="*/ 36 h 82"/>
                  <a:gd name="T2" fmla="*/ 69 w 56"/>
                  <a:gd name="T3" fmla="*/ 192 h 82"/>
                  <a:gd name="T4" fmla="*/ 29 w 56"/>
                  <a:gd name="T5" fmla="*/ 245 h 82"/>
                  <a:gd name="T6" fmla="*/ 139 w 56"/>
                  <a:gd name="T7" fmla="*/ 245 h 82"/>
                  <a:gd name="T8" fmla="*/ 300 w 56"/>
                  <a:gd name="T9" fmla="*/ 352 h 82"/>
                  <a:gd name="T10" fmla="*/ 329 w 56"/>
                  <a:gd name="T11" fmla="*/ 460 h 82"/>
                  <a:gd name="T12" fmla="*/ 336 w 56"/>
                  <a:gd name="T13" fmla="*/ 565 h 82"/>
                  <a:gd name="T14" fmla="*/ 308 w 56"/>
                  <a:gd name="T15" fmla="*/ 261 h 82"/>
                  <a:gd name="T16" fmla="*/ 260 w 56"/>
                  <a:gd name="T17" fmla="*/ 129 h 82"/>
                  <a:gd name="T18" fmla="*/ 273 w 56"/>
                  <a:gd name="T19" fmla="*/ 61 h 82"/>
                  <a:gd name="T20" fmla="*/ 237 w 56"/>
                  <a:gd name="T21" fmla="*/ 21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" h="82">
                    <a:moveTo>
                      <a:pt x="30" y="5"/>
                    </a:moveTo>
                    <a:cubicBezTo>
                      <a:pt x="29" y="16"/>
                      <a:pt x="18" y="23"/>
                      <a:pt x="10" y="28"/>
                    </a:cubicBezTo>
                    <a:cubicBezTo>
                      <a:pt x="6" y="30"/>
                      <a:pt x="0" y="32"/>
                      <a:pt x="4" y="36"/>
                    </a:cubicBezTo>
                    <a:cubicBezTo>
                      <a:pt x="8" y="40"/>
                      <a:pt x="16" y="36"/>
                      <a:pt x="20" y="36"/>
                    </a:cubicBezTo>
                    <a:cubicBezTo>
                      <a:pt x="33" y="35"/>
                      <a:pt x="39" y="40"/>
                      <a:pt x="43" y="51"/>
                    </a:cubicBezTo>
                    <a:cubicBezTo>
                      <a:pt x="44" y="56"/>
                      <a:pt x="46" y="62"/>
                      <a:pt x="47" y="67"/>
                    </a:cubicBezTo>
                    <a:cubicBezTo>
                      <a:pt x="48" y="71"/>
                      <a:pt x="46" y="80"/>
                      <a:pt x="48" y="82"/>
                    </a:cubicBezTo>
                    <a:cubicBezTo>
                      <a:pt x="56" y="73"/>
                      <a:pt x="50" y="47"/>
                      <a:pt x="44" y="38"/>
                    </a:cubicBezTo>
                    <a:cubicBezTo>
                      <a:pt x="39" y="32"/>
                      <a:pt x="36" y="27"/>
                      <a:pt x="37" y="19"/>
                    </a:cubicBezTo>
                    <a:cubicBezTo>
                      <a:pt x="37" y="16"/>
                      <a:pt x="39" y="12"/>
                      <a:pt x="39" y="9"/>
                    </a:cubicBezTo>
                    <a:cubicBezTo>
                      <a:pt x="39" y="6"/>
                      <a:pt x="36" y="0"/>
                      <a:pt x="34" y="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7" name="Freeform 459">
                <a:extLst>
                  <a:ext uri="{FF2B5EF4-FFF2-40B4-BE49-F238E27FC236}">
                    <a16:creationId xmlns:a16="http://schemas.microsoft.com/office/drawing/2014/main" id="{1D6BB751-5302-4A43-8683-C89AD51AA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543"/>
                <a:ext cx="32" cy="50"/>
              </a:xfrm>
              <a:custGeom>
                <a:avLst/>
                <a:gdLst>
                  <a:gd name="T0" fmla="*/ 105 w 17"/>
                  <a:gd name="T1" fmla="*/ 0 h 26"/>
                  <a:gd name="T2" fmla="*/ 0 w 17"/>
                  <a:gd name="T3" fmla="*/ 92 h 26"/>
                  <a:gd name="T4" fmla="*/ 53 w 17"/>
                  <a:gd name="T5" fmla="*/ 137 h 26"/>
                  <a:gd name="T6" fmla="*/ 100 w 17"/>
                  <a:gd name="T7" fmla="*/ 185 h 26"/>
                  <a:gd name="T8" fmla="*/ 68 w 17"/>
                  <a:gd name="T9" fmla="*/ 85 h 26"/>
                  <a:gd name="T10" fmla="*/ 113 w 17"/>
                  <a:gd name="T11" fmla="*/ 8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6" y="0"/>
                    </a:moveTo>
                    <a:cubicBezTo>
                      <a:pt x="13" y="3"/>
                      <a:pt x="0" y="7"/>
                      <a:pt x="0" y="13"/>
                    </a:cubicBezTo>
                    <a:cubicBezTo>
                      <a:pt x="0" y="16"/>
                      <a:pt x="6" y="18"/>
                      <a:pt x="8" y="19"/>
                    </a:cubicBezTo>
                    <a:cubicBezTo>
                      <a:pt x="12" y="22"/>
                      <a:pt x="12" y="23"/>
                      <a:pt x="15" y="26"/>
                    </a:cubicBezTo>
                    <a:cubicBezTo>
                      <a:pt x="15" y="21"/>
                      <a:pt x="10" y="17"/>
                      <a:pt x="10" y="12"/>
                    </a:cubicBezTo>
                    <a:cubicBezTo>
                      <a:pt x="11" y="8"/>
                      <a:pt x="16" y="6"/>
                      <a:pt x="17" y="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8" name="Freeform 460">
                <a:extLst>
                  <a:ext uri="{FF2B5EF4-FFF2-40B4-BE49-F238E27FC236}">
                    <a16:creationId xmlns:a16="http://schemas.microsoft.com/office/drawing/2014/main" id="{C2F420E8-63B0-4BFE-BD6B-43AE5D555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748"/>
                <a:ext cx="23" cy="46"/>
              </a:xfrm>
              <a:custGeom>
                <a:avLst/>
                <a:gdLst>
                  <a:gd name="T0" fmla="*/ 48 w 12"/>
                  <a:gd name="T1" fmla="*/ 8 h 24"/>
                  <a:gd name="T2" fmla="*/ 0 w 12"/>
                  <a:gd name="T3" fmla="*/ 148 h 24"/>
                  <a:gd name="T4" fmla="*/ 56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7" y="1"/>
                    </a:moveTo>
                    <a:cubicBezTo>
                      <a:pt x="10" y="7"/>
                      <a:pt x="3" y="16"/>
                      <a:pt x="0" y="21"/>
                    </a:cubicBezTo>
                    <a:cubicBezTo>
                      <a:pt x="9" y="24"/>
                      <a:pt x="12" y="5"/>
                      <a:pt x="8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299" name="Freeform 461">
                <a:extLst>
                  <a:ext uri="{FF2B5EF4-FFF2-40B4-BE49-F238E27FC236}">
                    <a16:creationId xmlns:a16="http://schemas.microsoft.com/office/drawing/2014/main" id="{8107EE55-20B5-43B7-9984-8BFF24C44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654"/>
                <a:ext cx="94" cy="69"/>
              </a:xfrm>
              <a:custGeom>
                <a:avLst/>
                <a:gdLst>
                  <a:gd name="T0" fmla="*/ 338 w 49"/>
                  <a:gd name="T1" fmla="*/ 0 h 36"/>
                  <a:gd name="T2" fmla="*/ 0 w 49"/>
                  <a:gd name="T3" fmla="*/ 77 h 36"/>
                  <a:gd name="T4" fmla="*/ 36 w 49"/>
                  <a:gd name="T5" fmla="*/ 245 h 36"/>
                  <a:gd name="T6" fmla="*/ 338 w 49"/>
                  <a:gd name="T7" fmla="*/ 240 h 36"/>
                  <a:gd name="T8" fmla="*/ 184 w 49"/>
                  <a:gd name="T9" fmla="*/ 113 h 36"/>
                  <a:gd name="T10" fmla="*/ 284 w 49"/>
                  <a:gd name="T11" fmla="*/ 63 h 36"/>
                  <a:gd name="T12" fmla="*/ 345 w 49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36">
                    <a:moveTo>
                      <a:pt x="48" y="0"/>
                    </a:moveTo>
                    <a:cubicBezTo>
                      <a:pt x="36" y="8"/>
                      <a:pt x="15" y="10"/>
                      <a:pt x="0" y="11"/>
                    </a:cubicBezTo>
                    <a:cubicBezTo>
                      <a:pt x="0" y="16"/>
                      <a:pt x="2" y="30"/>
                      <a:pt x="5" y="35"/>
                    </a:cubicBezTo>
                    <a:cubicBezTo>
                      <a:pt x="19" y="31"/>
                      <a:pt x="34" y="36"/>
                      <a:pt x="48" y="34"/>
                    </a:cubicBezTo>
                    <a:cubicBezTo>
                      <a:pt x="40" y="33"/>
                      <a:pt x="18" y="27"/>
                      <a:pt x="26" y="16"/>
                    </a:cubicBezTo>
                    <a:cubicBezTo>
                      <a:pt x="30" y="12"/>
                      <a:pt x="35" y="11"/>
                      <a:pt x="40" y="9"/>
                    </a:cubicBezTo>
                    <a:cubicBezTo>
                      <a:pt x="44" y="7"/>
                      <a:pt x="46" y="4"/>
                      <a:pt x="49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0" name="Freeform 462">
                <a:extLst>
                  <a:ext uri="{FF2B5EF4-FFF2-40B4-BE49-F238E27FC236}">
                    <a16:creationId xmlns:a16="http://schemas.microsoft.com/office/drawing/2014/main" id="{8693B411-01ED-4426-A7DA-C11490E0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671"/>
                <a:ext cx="40" cy="52"/>
              </a:xfrm>
              <a:custGeom>
                <a:avLst/>
                <a:gdLst>
                  <a:gd name="T0" fmla="*/ 8 w 21"/>
                  <a:gd name="T1" fmla="*/ 23 h 27"/>
                  <a:gd name="T2" fmla="*/ 40 w 21"/>
                  <a:gd name="T3" fmla="*/ 193 h 27"/>
                  <a:gd name="T4" fmla="*/ 97 w 21"/>
                  <a:gd name="T5" fmla="*/ 177 h 27"/>
                  <a:gd name="T6" fmla="*/ 145 w 21"/>
                  <a:gd name="T7" fmla="*/ 15 h 27"/>
                  <a:gd name="T8" fmla="*/ 21 w 21"/>
                  <a:gd name="T9" fmla="*/ 1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" y="3"/>
                    </a:moveTo>
                    <a:cubicBezTo>
                      <a:pt x="0" y="9"/>
                      <a:pt x="2" y="23"/>
                      <a:pt x="6" y="27"/>
                    </a:cubicBezTo>
                    <a:cubicBezTo>
                      <a:pt x="8" y="26"/>
                      <a:pt x="11" y="26"/>
                      <a:pt x="14" y="25"/>
                    </a:cubicBezTo>
                    <a:cubicBezTo>
                      <a:pt x="4" y="18"/>
                      <a:pt x="11" y="3"/>
                      <a:pt x="21" y="2"/>
                    </a:cubicBezTo>
                    <a:cubicBezTo>
                      <a:pt x="17" y="0"/>
                      <a:pt x="7" y="2"/>
                      <a:pt x="3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1" name="Freeform 463">
                <a:extLst>
                  <a:ext uri="{FF2B5EF4-FFF2-40B4-BE49-F238E27FC236}">
                    <a16:creationId xmlns:a16="http://schemas.microsoft.com/office/drawing/2014/main" id="{1097B18E-0535-4C58-B3F9-F4ECD83AE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639"/>
                <a:ext cx="40" cy="69"/>
              </a:xfrm>
              <a:custGeom>
                <a:avLst/>
                <a:gdLst>
                  <a:gd name="T0" fmla="*/ 29 w 21"/>
                  <a:gd name="T1" fmla="*/ 0 h 36"/>
                  <a:gd name="T2" fmla="*/ 116 w 21"/>
                  <a:gd name="T3" fmla="*/ 253 h 36"/>
                  <a:gd name="T4" fmla="*/ 145 w 21"/>
                  <a:gd name="T5" fmla="*/ 140 h 36"/>
                  <a:gd name="T6" fmla="*/ 55 w 21"/>
                  <a:gd name="T7" fmla="*/ 48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4" y="0"/>
                    </a:moveTo>
                    <a:cubicBezTo>
                      <a:pt x="0" y="10"/>
                      <a:pt x="8" y="30"/>
                      <a:pt x="17" y="36"/>
                    </a:cubicBezTo>
                    <a:cubicBezTo>
                      <a:pt x="15" y="30"/>
                      <a:pt x="16" y="24"/>
                      <a:pt x="21" y="20"/>
                    </a:cubicBezTo>
                    <a:cubicBezTo>
                      <a:pt x="15" y="17"/>
                      <a:pt x="7" y="15"/>
                      <a:pt x="8" y="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2" name="Freeform 464">
                <a:extLst>
                  <a:ext uri="{FF2B5EF4-FFF2-40B4-BE49-F238E27FC236}">
                    <a16:creationId xmlns:a16="http://schemas.microsoft.com/office/drawing/2014/main" id="{5A989F1B-636E-42CD-B917-CEB2C3E3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748"/>
                <a:ext cx="40" cy="57"/>
              </a:xfrm>
              <a:custGeom>
                <a:avLst/>
                <a:gdLst>
                  <a:gd name="T0" fmla="*/ 8 w 21"/>
                  <a:gd name="T1" fmla="*/ 91 h 30"/>
                  <a:gd name="T2" fmla="*/ 69 w 21"/>
                  <a:gd name="T3" fmla="*/ 144 h 30"/>
                  <a:gd name="T4" fmla="*/ 145 w 21"/>
                  <a:gd name="T5" fmla="*/ 0 h 30"/>
                  <a:gd name="T6" fmla="*/ 29 w 21"/>
                  <a:gd name="T7" fmla="*/ 9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0">
                    <a:moveTo>
                      <a:pt x="1" y="13"/>
                    </a:moveTo>
                    <a:cubicBezTo>
                      <a:pt x="0" y="22"/>
                      <a:pt x="1" y="30"/>
                      <a:pt x="10" y="21"/>
                    </a:cubicBezTo>
                    <a:cubicBezTo>
                      <a:pt x="16" y="16"/>
                      <a:pt x="21" y="8"/>
                      <a:pt x="21" y="0"/>
                    </a:cubicBezTo>
                    <a:cubicBezTo>
                      <a:pt x="19" y="5"/>
                      <a:pt x="11" y="15"/>
                      <a:pt x="4" y="1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3" name="Freeform 465">
                <a:extLst>
                  <a:ext uri="{FF2B5EF4-FFF2-40B4-BE49-F238E27FC236}">
                    <a16:creationId xmlns:a16="http://schemas.microsoft.com/office/drawing/2014/main" id="{47CF1C3C-30A5-49D0-BC06-32FDBF6B2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734"/>
                <a:ext cx="101" cy="96"/>
              </a:xfrm>
              <a:custGeom>
                <a:avLst/>
                <a:gdLst>
                  <a:gd name="T0" fmla="*/ 21 w 53"/>
                  <a:gd name="T1" fmla="*/ 169 h 50"/>
                  <a:gd name="T2" fmla="*/ 181 w 53"/>
                  <a:gd name="T3" fmla="*/ 305 h 50"/>
                  <a:gd name="T4" fmla="*/ 328 w 53"/>
                  <a:gd name="T5" fmla="*/ 269 h 50"/>
                  <a:gd name="T6" fmla="*/ 320 w 53"/>
                  <a:gd name="T7" fmla="*/ 69 h 50"/>
                  <a:gd name="T8" fmla="*/ 105 w 53"/>
                  <a:gd name="T9" fmla="*/ 0 h 50"/>
                  <a:gd name="T10" fmla="*/ 229 w 53"/>
                  <a:gd name="T11" fmla="*/ 77 h 50"/>
                  <a:gd name="T12" fmla="*/ 250 w 53"/>
                  <a:gd name="T13" fmla="*/ 213 h 50"/>
                  <a:gd name="T14" fmla="*/ 29 w 53"/>
                  <a:gd name="T15" fmla="*/ 69 h 50"/>
                  <a:gd name="T16" fmla="*/ 0 w 53"/>
                  <a:gd name="T17" fmla="*/ 129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3" y="24"/>
                    </a:moveTo>
                    <a:cubicBezTo>
                      <a:pt x="8" y="24"/>
                      <a:pt x="21" y="39"/>
                      <a:pt x="26" y="43"/>
                    </a:cubicBezTo>
                    <a:cubicBezTo>
                      <a:pt x="36" y="50"/>
                      <a:pt x="42" y="49"/>
                      <a:pt x="47" y="38"/>
                    </a:cubicBezTo>
                    <a:cubicBezTo>
                      <a:pt x="51" y="29"/>
                      <a:pt x="53" y="18"/>
                      <a:pt x="46" y="10"/>
                    </a:cubicBezTo>
                    <a:cubicBezTo>
                      <a:pt x="38" y="2"/>
                      <a:pt x="25" y="2"/>
                      <a:pt x="15" y="0"/>
                    </a:cubicBezTo>
                    <a:cubicBezTo>
                      <a:pt x="21" y="4"/>
                      <a:pt x="28" y="5"/>
                      <a:pt x="33" y="11"/>
                    </a:cubicBezTo>
                    <a:cubicBezTo>
                      <a:pt x="35" y="15"/>
                      <a:pt x="41" y="26"/>
                      <a:pt x="36" y="30"/>
                    </a:cubicBezTo>
                    <a:cubicBezTo>
                      <a:pt x="25" y="39"/>
                      <a:pt x="10" y="15"/>
                      <a:pt x="4" y="10"/>
                    </a:cubicBezTo>
                    <a:cubicBezTo>
                      <a:pt x="2" y="12"/>
                      <a:pt x="0" y="16"/>
                      <a:pt x="0" y="1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4" name="Freeform 466">
                <a:extLst>
                  <a:ext uri="{FF2B5EF4-FFF2-40B4-BE49-F238E27FC236}">
                    <a16:creationId xmlns:a16="http://schemas.microsoft.com/office/drawing/2014/main" id="{5D905652-6F74-4715-9D87-E3A6C5A31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511"/>
                <a:ext cx="73" cy="153"/>
              </a:xfrm>
              <a:custGeom>
                <a:avLst/>
                <a:gdLst>
                  <a:gd name="T0" fmla="*/ 100 w 38"/>
                  <a:gd name="T1" fmla="*/ 440 h 80"/>
                  <a:gd name="T2" fmla="*/ 115 w 38"/>
                  <a:gd name="T3" fmla="*/ 560 h 80"/>
                  <a:gd name="T4" fmla="*/ 269 w 38"/>
                  <a:gd name="T5" fmla="*/ 522 h 80"/>
                  <a:gd name="T6" fmla="*/ 192 w 38"/>
                  <a:gd name="T7" fmla="*/ 208 h 80"/>
                  <a:gd name="T8" fmla="*/ 140 w 38"/>
                  <a:gd name="T9" fmla="*/ 69 h 80"/>
                  <a:gd name="T10" fmla="*/ 115 w 38"/>
                  <a:gd name="T11" fmla="*/ 8 h 80"/>
                  <a:gd name="T12" fmla="*/ 29 w 38"/>
                  <a:gd name="T13" fmla="*/ 15 h 80"/>
                  <a:gd name="T14" fmla="*/ 8 w 38"/>
                  <a:gd name="T15" fmla="*/ 273 h 80"/>
                  <a:gd name="T16" fmla="*/ 56 w 38"/>
                  <a:gd name="T17" fmla="*/ 161 h 80"/>
                  <a:gd name="T18" fmla="*/ 140 w 38"/>
                  <a:gd name="T19" fmla="*/ 224 h 80"/>
                  <a:gd name="T20" fmla="*/ 192 w 38"/>
                  <a:gd name="T21" fmla="*/ 490 h 80"/>
                  <a:gd name="T22" fmla="*/ 140 w 38"/>
                  <a:gd name="T23" fmla="*/ 476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80">
                    <a:moveTo>
                      <a:pt x="14" y="63"/>
                    </a:moveTo>
                    <a:cubicBezTo>
                      <a:pt x="16" y="69"/>
                      <a:pt x="17" y="74"/>
                      <a:pt x="16" y="80"/>
                    </a:cubicBezTo>
                    <a:cubicBezTo>
                      <a:pt x="23" y="80"/>
                      <a:pt x="31" y="77"/>
                      <a:pt x="38" y="75"/>
                    </a:cubicBezTo>
                    <a:cubicBezTo>
                      <a:pt x="38" y="59"/>
                      <a:pt x="33" y="45"/>
                      <a:pt x="27" y="30"/>
                    </a:cubicBezTo>
                    <a:cubicBezTo>
                      <a:pt x="24" y="23"/>
                      <a:pt x="21" y="17"/>
                      <a:pt x="20" y="10"/>
                    </a:cubicBezTo>
                    <a:cubicBezTo>
                      <a:pt x="19" y="5"/>
                      <a:pt x="20" y="4"/>
                      <a:pt x="16" y="1"/>
                    </a:cubicBezTo>
                    <a:cubicBezTo>
                      <a:pt x="13" y="0"/>
                      <a:pt x="7" y="1"/>
                      <a:pt x="4" y="2"/>
                    </a:cubicBezTo>
                    <a:cubicBezTo>
                      <a:pt x="7" y="14"/>
                      <a:pt x="0" y="26"/>
                      <a:pt x="1" y="39"/>
                    </a:cubicBezTo>
                    <a:cubicBezTo>
                      <a:pt x="4" y="34"/>
                      <a:pt x="5" y="26"/>
                      <a:pt x="8" y="23"/>
                    </a:cubicBezTo>
                    <a:cubicBezTo>
                      <a:pt x="14" y="18"/>
                      <a:pt x="17" y="27"/>
                      <a:pt x="20" y="32"/>
                    </a:cubicBezTo>
                    <a:cubicBezTo>
                      <a:pt x="24" y="42"/>
                      <a:pt x="31" y="59"/>
                      <a:pt x="27" y="70"/>
                    </a:cubicBezTo>
                    <a:cubicBezTo>
                      <a:pt x="24" y="70"/>
                      <a:pt x="21" y="70"/>
                      <a:pt x="20" y="6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5" name="Freeform 467">
                <a:extLst>
                  <a:ext uri="{FF2B5EF4-FFF2-40B4-BE49-F238E27FC236}">
                    <a16:creationId xmlns:a16="http://schemas.microsoft.com/office/drawing/2014/main" id="{981537ED-9C38-46A0-A1AF-F2F0927A7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757"/>
                <a:ext cx="21" cy="46"/>
              </a:xfrm>
              <a:custGeom>
                <a:avLst/>
                <a:gdLst>
                  <a:gd name="T0" fmla="*/ 0 w 11"/>
                  <a:gd name="T1" fmla="*/ 29 h 24"/>
                  <a:gd name="T2" fmla="*/ 36 w 11"/>
                  <a:gd name="T3" fmla="*/ 169 h 24"/>
                  <a:gd name="T4" fmla="*/ 36 w 11"/>
                  <a:gd name="T5" fmla="*/ 92 h 24"/>
                  <a:gd name="T6" fmla="*/ 76 w 11"/>
                  <a:gd name="T7" fmla="*/ 36 h 24"/>
                  <a:gd name="T8" fmla="*/ 21 w 1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4">
                    <a:moveTo>
                      <a:pt x="0" y="4"/>
                    </a:moveTo>
                    <a:cubicBezTo>
                      <a:pt x="1" y="10"/>
                      <a:pt x="1" y="20"/>
                      <a:pt x="5" y="24"/>
                    </a:cubicBezTo>
                    <a:cubicBezTo>
                      <a:pt x="6" y="20"/>
                      <a:pt x="4" y="17"/>
                      <a:pt x="5" y="13"/>
                    </a:cubicBezTo>
                    <a:cubicBezTo>
                      <a:pt x="6" y="10"/>
                      <a:pt x="9" y="7"/>
                      <a:pt x="11" y="5"/>
                    </a:cubicBezTo>
                    <a:cubicBezTo>
                      <a:pt x="7" y="8"/>
                      <a:pt x="3" y="4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6" name="Freeform 468">
                <a:extLst>
                  <a:ext uri="{FF2B5EF4-FFF2-40B4-BE49-F238E27FC236}">
                    <a16:creationId xmlns:a16="http://schemas.microsoft.com/office/drawing/2014/main" id="{2867F0CF-C4B3-43C6-AE21-D1F6859AB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700"/>
                <a:ext cx="57" cy="40"/>
              </a:xfrm>
              <a:custGeom>
                <a:avLst/>
                <a:gdLst>
                  <a:gd name="T0" fmla="*/ 21 w 30"/>
                  <a:gd name="T1" fmla="*/ 69 h 21"/>
                  <a:gd name="T2" fmla="*/ 21 w 30"/>
                  <a:gd name="T3" fmla="*/ 131 h 21"/>
                  <a:gd name="T4" fmla="*/ 97 w 30"/>
                  <a:gd name="T5" fmla="*/ 109 h 21"/>
                  <a:gd name="T6" fmla="*/ 205 w 30"/>
                  <a:gd name="T7" fmla="*/ 0 h 21"/>
                  <a:gd name="T8" fmla="*/ 36 w 30"/>
                  <a:gd name="T9" fmla="*/ 6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1">
                    <a:moveTo>
                      <a:pt x="3" y="10"/>
                    </a:moveTo>
                    <a:cubicBezTo>
                      <a:pt x="1" y="12"/>
                      <a:pt x="0" y="17"/>
                      <a:pt x="3" y="19"/>
                    </a:cubicBezTo>
                    <a:cubicBezTo>
                      <a:pt x="6" y="21"/>
                      <a:pt x="11" y="17"/>
                      <a:pt x="14" y="16"/>
                    </a:cubicBezTo>
                    <a:cubicBezTo>
                      <a:pt x="22" y="13"/>
                      <a:pt x="28" y="9"/>
                      <a:pt x="30" y="0"/>
                    </a:cubicBezTo>
                    <a:cubicBezTo>
                      <a:pt x="22" y="3"/>
                      <a:pt x="12" y="7"/>
                      <a:pt x="5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7" name="Freeform 469">
                <a:extLst>
                  <a:ext uri="{FF2B5EF4-FFF2-40B4-BE49-F238E27FC236}">
                    <a16:creationId xmlns:a16="http://schemas.microsoft.com/office/drawing/2014/main" id="{E10ED0E6-1524-41E3-985C-CA7D980F2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893"/>
                <a:ext cx="102" cy="161"/>
              </a:xfrm>
              <a:custGeom>
                <a:avLst/>
                <a:gdLst>
                  <a:gd name="T0" fmla="*/ 37 w 53"/>
                  <a:gd name="T1" fmla="*/ 466 h 84"/>
                  <a:gd name="T2" fmla="*/ 15 w 53"/>
                  <a:gd name="T3" fmla="*/ 554 h 84"/>
                  <a:gd name="T4" fmla="*/ 92 w 53"/>
                  <a:gd name="T5" fmla="*/ 529 h 84"/>
                  <a:gd name="T6" fmla="*/ 156 w 53"/>
                  <a:gd name="T7" fmla="*/ 437 h 84"/>
                  <a:gd name="T8" fmla="*/ 237 w 53"/>
                  <a:gd name="T9" fmla="*/ 381 h 84"/>
                  <a:gd name="T10" fmla="*/ 356 w 53"/>
                  <a:gd name="T11" fmla="*/ 192 h 84"/>
                  <a:gd name="T12" fmla="*/ 308 w 53"/>
                  <a:gd name="T13" fmla="*/ 0 h 84"/>
                  <a:gd name="T14" fmla="*/ 293 w 53"/>
                  <a:gd name="T15" fmla="*/ 121 h 84"/>
                  <a:gd name="T16" fmla="*/ 264 w 53"/>
                  <a:gd name="T17" fmla="*/ 217 h 84"/>
                  <a:gd name="T18" fmla="*/ 108 w 53"/>
                  <a:gd name="T19" fmla="*/ 416 h 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84">
                    <a:moveTo>
                      <a:pt x="5" y="66"/>
                    </a:moveTo>
                    <a:cubicBezTo>
                      <a:pt x="4" y="69"/>
                      <a:pt x="0" y="76"/>
                      <a:pt x="2" y="79"/>
                    </a:cubicBezTo>
                    <a:cubicBezTo>
                      <a:pt x="5" y="84"/>
                      <a:pt x="10" y="78"/>
                      <a:pt x="13" y="75"/>
                    </a:cubicBezTo>
                    <a:cubicBezTo>
                      <a:pt x="17" y="71"/>
                      <a:pt x="19" y="67"/>
                      <a:pt x="22" y="62"/>
                    </a:cubicBezTo>
                    <a:cubicBezTo>
                      <a:pt x="25" y="58"/>
                      <a:pt x="29" y="57"/>
                      <a:pt x="33" y="54"/>
                    </a:cubicBezTo>
                    <a:cubicBezTo>
                      <a:pt x="41" y="49"/>
                      <a:pt x="47" y="36"/>
                      <a:pt x="50" y="27"/>
                    </a:cubicBezTo>
                    <a:cubicBezTo>
                      <a:pt x="53" y="16"/>
                      <a:pt x="49" y="8"/>
                      <a:pt x="43" y="0"/>
                    </a:cubicBezTo>
                    <a:cubicBezTo>
                      <a:pt x="41" y="3"/>
                      <a:pt x="42" y="12"/>
                      <a:pt x="41" y="17"/>
                    </a:cubicBezTo>
                    <a:cubicBezTo>
                      <a:pt x="41" y="22"/>
                      <a:pt x="40" y="26"/>
                      <a:pt x="37" y="31"/>
                    </a:cubicBezTo>
                    <a:cubicBezTo>
                      <a:pt x="31" y="40"/>
                      <a:pt x="23" y="52"/>
                      <a:pt x="15" y="5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8" name="Freeform 470">
                <a:extLst>
                  <a:ext uri="{FF2B5EF4-FFF2-40B4-BE49-F238E27FC236}">
                    <a16:creationId xmlns:a16="http://schemas.microsoft.com/office/drawing/2014/main" id="{07D99D34-50FF-4B8F-B816-F582F30CB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1339"/>
                <a:ext cx="172" cy="61"/>
              </a:xfrm>
              <a:custGeom>
                <a:avLst/>
                <a:gdLst>
                  <a:gd name="T0" fmla="*/ 0 w 90"/>
                  <a:gd name="T1" fmla="*/ 8 h 32"/>
                  <a:gd name="T2" fmla="*/ 321 w 90"/>
                  <a:gd name="T3" fmla="*/ 48 h 32"/>
                  <a:gd name="T4" fmla="*/ 629 w 90"/>
                  <a:gd name="T5" fmla="*/ 76 h 32"/>
                  <a:gd name="T6" fmla="*/ 558 w 90"/>
                  <a:gd name="T7" fmla="*/ 69 h 32"/>
                  <a:gd name="T8" fmla="*/ 428 w 90"/>
                  <a:gd name="T9" fmla="*/ 105 h 32"/>
                  <a:gd name="T10" fmla="*/ 268 w 90"/>
                  <a:gd name="T11" fmla="*/ 84 h 32"/>
                  <a:gd name="T12" fmla="*/ 132 w 90"/>
                  <a:gd name="T13" fmla="*/ 168 h 32"/>
                  <a:gd name="T14" fmla="*/ 21 w 90"/>
                  <a:gd name="T15" fmla="*/ 221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32">
                    <a:moveTo>
                      <a:pt x="0" y="1"/>
                    </a:moveTo>
                    <a:cubicBezTo>
                      <a:pt x="14" y="7"/>
                      <a:pt x="31" y="8"/>
                      <a:pt x="46" y="7"/>
                    </a:cubicBezTo>
                    <a:cubicBezTo>
                      <a:pt x="55" y="6"/>
                      <a:pt x="86" y="0"/>
                      <a:pt x="90" y="11"/>
                    </a:cubicBezTo>
                    <a:cubicBezTo>
                      <a:pt x="86" y="12"/>
                      <a:pt x="83" y="10"/>
                      <a:pt x="80" y="10"/>
                    </a:cubicBezTo>
                    <a:cubicBezTo>
                      <a:pt x="73" y="10"/>
                      <a:pt x="67" y="13"/>
                      <a:pt x="61" y="15"/>
                    </a:cubicBezTo>
                    <a:cubicBezTo>
                      <a:pt x="51" y="17"/>
                      <a:pt x="47" y="13"/>
                      <a:pt x="38" y="12"/>
                    </a:cubicBezTo>
                    <a:cubicBezTo>
                      <a:pt x="29" y="12"/>
                      <a:pt x="24" y="19"/>
                      <a:pt x="19" y="24"/>
                    </a:cubicBezTo>
                    <a:cubicBezTo>
                      <a:pt x="14" y="28"/>
                      <a:pt x="8" y="29"/>
                      <a:pt x="3" y="3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09" name="Freeform 471">
                <a:extLst>
                  <a:ext uri="{FF2B5EF4-FFF2-40B4-BE49-F238E27FC236}">
                    <a16:creationId xmlns:a16="http://schemas.microsoft.com/office/drawing/2014/main" id="{A444960F-165F-4C48-88BC-2D20F5D24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350"/>
                <a:ext cx="42" cy="10"/>
              </a:xfrm>
              <a:custGeom>
                <a:avLst/>
                <a:gdLst>
                  <a:gd name="T0" fmla="*/ 0 w 22"/>
                  <a:gd name="T1" fmla="*/ 16 h 5"/>
                  <a:gd name="T2" fmla="*/ 145 w 22"/>
                  <a:gd name="T3" fmla="*/ 8 h 5"/>
                  <a:gd name="T4" fmla="*/ 153 w 22"/>
                  <a:gd name="T5" fmla="*/ 24 h 5"/>
                  <a:gd name="T6" fmla="*/ 21 w 22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5">
                    <a:moveTo>
                      <a:pt x="0" y="2"/>
                    </a:moveTo>
                    <a:cubicBezTo>
                      <a:pt x="5" y="3"/>
                      <a:pt x="14" y="0"/>
                      <a:pt x="21" y="1"/>
                    </a:cubicBezTo>
                    <a:cubicBezTo>
                      <a:pt x="22" y="1"/>
                      <a:pt x="22" y="2"/>
                      <a:pt x="22" y="3"/>
                    </a:cubicBezTo>
                    <a:cubicBezTo>
                      <a:pt x="18" y="5"/>
                      <a:pt x="3" y="5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0" name="Freeform 472">
                <a:extLst>
                  <a:ext uri="{FF2B5EF4-FFF2-40B4-BE49-F238E27FC236}">
                    <a16:creationId xmlns:a16="http://schemas.microsoft.com/office/drawing/2014/main" id="{882E58A1-7455-451A-9C2C-B142AC29F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482"/>
                <a:ext cx="260" cy="69"/>
              </a:xfrm>
              <a:custGeom>
                <a:avLst/>
                <a:gdLst>
                  <a:gd name="T0" fmla="*/ 48 w 136"/>
                  <a:gd name="T1" fmla="*/ 0 h 36"/>
                  <a:gd name="T2" fmla="*/ 0 w 136"/>
                  <a:gd name="T3" fmla="*/ 84 h 36"/>
                  <a:gd name="T4" fmla="*/ 8 w 136"/>
                  <a:gd name="T5" fmla="*/ 84 h 36"/>
                  <a:gd name="T6" fmla="*/ 145 w 136"/>
                  <a:gd name="T7" fmla="*/ 169 h 36"/>
                  <a:gd name="T8" fmla="*/ 329 w 136"/>
                  <a:gd name="T9" fmla="*/ 77 h 36"/>
                  <a:gd name="T10" fmla="*/ 461 w 136"/>
                  <a:gd name="T11" fmla="*/ 253 h 36"/>
                  <a:gd name="T12" fmla="*/ 910 w 136"/>
                  <a:gd name="T13" fmla="*/ 48 h 36"/>
                  <a:gd name="T14" fmla="*/ 950 w 136"/>
                  <a:gd name="T15" fmla="*/ 0 h 36"/>
                  <a:gd name="T16" fmla="*/ 48 w 136"/>
                  <a:gd name="T17" fmla="*/ 0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" h="36">
                    <a:moveTo>
                      <a:pt x="7" y="0"/>
                    </a:moveTo>
                    <a:cubicBezTo>
                      <a:pt x="4" y="5"/>
                      <a:pt x="1" y="10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15"/>
                      <a:pt x="14" y="20"/>
                      <a:pt x="21" y="24"/>
                    </a:cubicBezTo>
                    <a:cubicBezTo>
                      <a:pt x="32" y="11"/>
                      <a:pt x="38" y="6"/>
                      <a:pt x="47" y="11"/>
                    </a:cubicBezTo>
                    <a:cubicBezTo>
                      <a:pt x="54" y="16"/>
                      <a:pt x="63" y="27"/>
                      <a:pt x="66" y="36"/>
                    </a:cubicBezTo>
                    <a:cubicBezTo>
                      <a:pt x="83" y="32"/>
                      <a:pt x="110" y="23"/>
                      <a:pt x="130" y="7"/>
                    </a:cubicBezTo>
                    <a:cubicBezTo>
                      <a:pt x="133" y="5"/>
                      <a:pt x="135" y="3"/>
                      <a:pt x="13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1" name="Freeform 473">
                <a:extLst>
                  <a:ext uri="{FF2B5EF4-FFF2-40B4-BE49-F238E27FC236}">
                    <a16:creationId xmlns:a16="http://schemas.microsoft.com/office/drawing/2014/main" id="{D5A1EE7E-6C08-4711-B9F8-C7723B35B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484"/>
                <a:ext cx="171" cy="65"/>
              </a:xfrm>
              <a:custGeom>
                <a:avLst/>
                <a:gdLst>
                  <a:gd name="T0" fmla="*/ 256 w 89"/>
                  <a:gd name="T1" fmla="*/ 29 h 34"/>
                  <a:gd name="T2" fmla="*/ 129 w 89"/>
                  <a:gd name="T3" fmla="*/ 15 h 34"/>
                  <a:gd name="T4" fmla="*/ 0 w 89"/>
                  <a:gd name="T5" fmla="*/ 48 h 34"/>
                  <a:gd name="T6" fmla="*/ 100 w 89"/>
                  <a:gd name="T7" fmla="*/ 105 h 34"/>
                  <a:gd name="T8" fmla="*/ 156 w 89"/>
                  <a:gd name="T9" fmla="*/ 201 h 34"/>
                  <a:gd name="T10" fmla="*/ 192 w 89"/>
                  <a:gd name="T11" fmla="*/ 229 h 34"/>
                  <a:gd name="T12" fmla="*/ 240 w 89"/>
                  <a:gd name="T13" fmla="*/ 224 h 34"/>
                  <a:gd name="T14" fmla="*/ 361 w 89"/>
                  <a:gd name="T15" fmla="*/ 184 h 34"/>
                  <a:gd name="T16" fmla="*/ 509 w 89"/>
                  <a:gd name="T17" fmla="*/ 105 h 34"/>
                  <a:gd name="T18" fmla="*/ 632 w 89"/>
                  <a:gd name="T19" fmla="*/ 15 h 34"/>
                  <a:gd name="T20" fmla="*/ 569 w 89"/>
                  <a:gd name="T21" fmla="*/ 55 h 34"/>
                  <a:gd name="T22" fmla="*/ 484 w 89"/>
                  <a:gd name="T23" fmla="*/ 105 h 34"/>
                  <a:gd name="T24" fmla="*/ 277 w 89"/>
                  <a:gd name="T25" fmla="*/ 161 h 34"/>
                  <a:gd name="T26" fmla="*/ 208 w 89"/>
                  <a:gd name="T27" fmla="*/ 99 h 34"/>
                  <a:gd name="T28" fmla="*/ 256 w 89"/>
                  <a:gd name="T29" fmla="*/ 29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36" y="4"/>
                    </a:moveTo>
                    <a:cubicBezTo>
                      <a:pt x="32" y="0"/>
                      <a:pt x="23" y="0"/>
                      <a:pt x="18" y="2"/>
                    </a:cubicBezTo>
                    <a:cubicBezTo>
                      <a:pt x="12" y="3"/>
                      <a:pt x="5" y="4"/>
                      <a:pt x="0" y="7"/>
                    </a:cubicBezTo>
                    <a:cubicBezTo>
                      <a:pt x="6" y="9"/>
                      <a:pt x="10" y="10"/>
                      <a:pt x="14" y="15"/>
                    </a:cubicBezTo>
                    <a:cubicBezTo>
                      <a:pt x="18" y="20"/>
                      <a:pt x="20" y="24"/>
                      <a:pt x="22" y="29"/>
                    </a:cubicBezTo>
                    <a:cubicBezTo>
                      <a:pt x="23" y="31"/>
                      <a:pt x="24" y="33"/>
                      <a:pt x="27" y="33"/>
                    </a:cubicBezTo>
                    <a:cubicBezTo>
                      <a:pt x="29" y="34"/>
                      <a:pt x="32" y="33"/>
                      <a:pt x="34" y="32"/>
                    </a:cubicBezTo>
                    <a:cubicBezTo>
                      <a:pt x="40" y="30"/>
                      <a:pt x="46" y="28"/>
                      <a:pt x="51" y="26"/>
                    </a:cubicBezTo>
                    <a:cubicBezTo>
                      <a:pt x="58" y="23"/>
                      <a:pt x="65" y="19"/>
                      <a:pt x="72" y="15"/>
                    </a:cubicBezTo>
                    <a:cubicBezTo>
                      <a:pt x="76" y="13"/>
                      <a:pt x="89" y="7"/>
                      <a:pt x="89" y="2"/>
                    </a:cubicBezTo>
                    <a:cubicBezTo>
                      <a:pt x="86" y="2"/>
                      <a:pt x="82" y="6"/>
                      <a:pt x="80" y="8"/>
                    </a:cubicBezTo>
                    <a:cubicBezTo>
                      <a:pt x="76" y="11"/>
                      <a:pt x="73" y="13"/>
                      <a:pt x="68" y="15"/>
                    </a:cubicBezTo>
                    <a:cubicBezTo>
                      <a:pt x="59" y="19"/>
                      <a:pt x="49" y="22"/>
                      <a:pt x="39" y="23"/>
                    </a:cubicBezTo>
                    <a:cubicBezTo>
                      <a:pt x="34" y="23"/>
                      <a:pt x="24" y="20"/>
                      <a:pt x="29" y="14"/>
                    </a:cubicBezTo>
                    <a:cubicBezTo>
                      <a:pt x="31" y="10"/>
                      <a:pt x="37" y="10"/>
                      <a:pt x="36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2" name="Freeform 474">
                <a:extLst>
                  <a:ext uri="{FF2B5EF4-FFF2-40B4-BE49-F238E27FC236}">
                    <a16:creationId xmlns:a16="http://schemas.microsoft.com/office/drawing/2014/main" id="{2FC6F697-3C67-47F3-A43F-DE9E4AC9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493"/>
                <a:ext cx="48" cy="37"/>
              </a:xfrm>
              <a:custGeom>
                <a:avLst/>
                <a:gdLst>
                  <a:gd name="T0" fmla="*/ 29 w 25"/>
                  <a:gd name="T1" fmla="*/ 0 h 19"/>
                  <a:gd name="T2" fmla="*/ 8 w 25"/>
                  <a:gd name="T3" fmla="*/ 37 h 19"/>
                  <a:gd name="T4" fmla="*/ 23 w 25"/>
                  <a:gd name="T5" fmla="*/ 68 h 19"/>
                  <a:gd name="T6" fmla="*/ 77 w 25"/>
                  <a:gd name="T7" fmla="*/ 103 h 19"/>
                  <a:gd name="T8" fmla="*/ 132 w 25"/>
                  <a:gd name="T9" fmla="*/ 140 h 19"/>
                  <a:gd name="T10" fmla="*/ 177 w 25"/>
                  <a:gd name="T11" fmla="*/ 53 h 19"/>
                  <a:gd name="T12" fmla="*/ 77 w 25"/>
                  <a:gd name="T13" fmla="*/ 2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9">
                    <a:moveTo>
                      <a:pt x="4" y="0"/>
                    </a:moveTo>
                    <a:cubicBezTo>
                      <a:pt x="3" y="0"/>
                      <a:pt x="1" y="4"/>
                      <a:pt x="1" y="5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6" y="11"/>
                      <a:pt x="9" y="12"/>
                      <a:pt x="11" y="14"/>
                    </a:cubicBezTo>
                    <a:cubicBezTo>
                      <a:pt x="14" y="15"/>
                      <a:pt x="17" y="19"/>
                      <a:pt x="19" y="19"/>
                    </a:cubicBezTo>
                    <a:cubicBezTo>
                      <a:pt x="16" y="13"/>
                      <a:pt x="21" y="10"/>
                      <a:pt x="25" y="7"/>
                    </a:cubicBezTo>
                    <a:cubicBezTo>
                      <a:pt x="21" y="8"/>
                      <a:pt x="13" y="9"/>
                      <a:pt x="11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3" name="Freeform 475">
                <a:extLst>
                  <a:ext uri="{FF2B5EF4-FFF2-40B4-BE49-F238E27FC236}">
                    <a16:creationId xmlns:a16="http://schemas.microsoft.com/office/drawing/2014/main" id="{1AFCA062-15BB-4B37-98BF-1AB55C3A9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486"/>
                <a:ext cx="71" cy="32"/>
              </a:xfrm>
              <a:custGeom>
                <a:avLst/>
                <a:gdLst>
                  <a:gd name="T0" fmla="*/ 36 w 37"/>
                  <a:gd name="T1" fmla="*/ 40 h 17"/>
                  <a:gd name="T2" fmla="*/ 0 w 37"/>
                  <a:gd name="T3" fmla="*/ 85 h 17"/>
                  <a:gd name="T4" fmla="*/ 69 w 37"/>
                  <a:gd name="T5" fmla="*/ 105 h 17"/>
                  <a:gd name="T6" fmla="*/ 184 w 37"/>
                  <a:gd name="T7" fmla="*/ 75 h 17"/>
                  <a:gd name="T8" fmla="*/ 261 w 37"/>
                  <a:gd name="T9" fmla="*/ 0 h 17"/>
                  <a:gd name="T10" fmla="*/ 161 w 37"/>
                  <a:gd name="T11" fmla="*/ 68 h 17"/>
                  <a:gd name="T12" fmla="*/ 63 w 37"/>
                  <a:gd name="T13" fmla="*/ 6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7">
                    <a:moveTo>
                      <a:pt x="5" y="6"/>
                    </a:moveTo>
                    <a:cubicBezTo>
                      <a:pt x="3" y="8"/>
                      <a:pt x="0" y="11"/>
                      <a:pt x="0" y="13"/>
                    </a:cubicBezTo>
                    <a:cubicBezTo>
                      <a:pt x="0" y="17"/>
                      <a:pt x="7" y="16"/>
                      <a:pt x="10" y="16"/>
                    </a:cubicBezTo>
                    <a:cubicBezTo>
                      <a:pt x="16" y="15"/>
                      <a:pt x="21" y="15"/>
                      <a:pt x="26" y="11"/>
                    </a:cubicBezTo>
                    <a:cubicBezTo>
                      <a:pt x="30" y="8"/>
                      <a:pt x="33" y="4"/>
                      <a:pt x="37" y="0"/>
                    </a:cubicBezTo>
                    <a:cubicBezTo>
                      <a:pt x="32" y="2"/>
                      <a:pt x="29" y="8"/>
                      <a:pt x="23" y="10"/>
                    </a:cubicBezTo>
                    <a:cubicBezTo>
                      <a:pt x="18" y="12"/>
                      <a:pt x="14" y="12"/>
                      <a:pt x="9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4" name="Freeform 476">
                <a:extLst>
                  <a:ext uri="{FF2B5EF4-FFF2-40B4-BE49-F238E27FC236}">
                    <a16:creationId xmlns:a16="http://schemas.microsoft.com/office/drawing/2014/main" id="{85B478B8-FE4A-45DE-A541-5258D759E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482"/>
                <a:ext cx="195" cy="42"/>
              </a:xfrm>
              <a:custGeom>
                <a:avLst/>
                <a:gdLst>
                  <a:gd name="T0" fmla="*/ 684 w 102"/>
                  <a:gd name="T1" fmla="*/ 0 h 22"/>
                  <a:gd name="T2" fmla="*/ 0 w 102"/>
                  <a:gd name="T3" fmla="*/ 0 h 22"/>
                  <a:gd name="T4" fmla="*/ 99 w 102"/>
                  <a:gd name="T5" fmla="*/ 61 h 22"/>
                  <a:gd name="T6" fmla="*/ 352 w 102"/>
                  <a:gd name="T7" fmla="*/ 145 h 22"/>
                  <a:gd name="T8" fmla="*/ 436 w 102"/>
                  <a:gd name="T9" fmla="*/ 153 h 22"/>
                  <a:gd name="T10" fmla="*/ 505 w 102"/>
                  <a:gd name="T11" fmla="*/ 145 h 22"/>
                  <a:gd name="T12" fmla="*/ 629 w 102"/>
                  <a:gd name="T13" fmla="*/ 132 h 22"/>
                  <a:gd name="T14" fmla="*/ 713 w 102"/>
                  <a:gd name="T15" fmla="*/ 113 h 22"/>
                  <a:gd name="T16" fmla="*/ 684 w 102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22">
                    <a:moveTo>
                      <a:pt x="9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9" y="7"/>
                      <a:pt x="14" y="9"/>
                    </a:cubicBezTo>
                    <a:cubicBezTo>
                      <a:pt x="24" y="13"/>
                      <a:pt x="38" y="18"/>
                      <a:pt x="50" y="21"/>
                    </a:cubicBezTo>
                    <a:cubicBezTo>
                      <a:pt x="55" y="22"/>
                      <a:pt x="59" y="22"/>
                      <a:pt x="62" y="22"/>
                    </a:cubicBezTo>
                    <a:cubicBezTo>
                      <a:pt x="66" y="21"/>
                      <a:pt x="69" y="21"/>
                      <a:pt x="72" y="21"/>
                    </a:cubicBezTo>
                    <a:cubicBezTo>
                      <a:pt x="77" y="8"/>
                      <a:pt x="82" y="8"/>
                      <a:pt x="90" y="19"/>
                    </a:cubicBezTo>
                    <a:cubicBezTo>
                      <a:pt x="94" y="18"/>
                      <a:pt x="98" y="17"/>
                      <a:pt x="102" y="16"/>
                    </a:cubicBezTo>
                    <a:cubicBezTo>
                      <a:pt x="102" y="16"/>
                      <a:pt x="102" y="8"/>
                      <a:pt x="98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5" name="Freeform 477">
                <a:extLst>
                  <a:ext uri="{FF2B5EF4-FFF2-40B4-BE49-F238E27FC236}">
                    <a16:creationId xmlns:a16="http://schemas.microsoft.com/office/drawing/2014/main" id="{2128B229-8DE6-4198-9B6C-0E0C814F4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484"/>
                <a:ext cx="109" cy="36"/>
              </a:xfrm>
              <a:custGeom>
                <a:avLst/>
                <a:gdLst>
                  <a:gd name="T0" fmla="*/ 99 w 57"/>
                  <a:gd name="T1" fmla="*/ 116 h 19"/>
                  <a:gd name="T2" fmla="*/ 189 w 57"/>
                  <a:gd name="T3" fmla="*/ 121 h 19"/>
                  <a:gd name="T4" fmla="*/ 229 w 57"/>
                  <a:gd name="T5" fmla="*/ 121 h 19"/>
                  <a:gd name="T6" fmla="*/ 252 w 57"/>
                  <a:gd name="T7" fmla="*/ 97 h 19"/>
                  <a:gd name="T8" fmla="*/ 314 w 57"/>
                  <a:gd name="T9" fmla="*/ 40 h 19"/>
                  <a:gd name="T10" fmla="*/ 398 w 57"/>
                  <a:gd name="T11" fmla="*/ 40 h 19"/>
                  <a:gd name="T12" fmla="*/ 189 w 57"/>
                  <a:gd name="T13" fmla="*/ 28 h 19"/>
                  <a:gd name="T14" fmla="*/ 105 w 57"/>
                  <a:gd name="T15" fmla="*/ 83 h 19"/>
                  <a:gd name="T16" fmla="*/ 0 w 57"/>
                  <a:gd name="T17" fmla="*/ 89 h 19"/>
                  <a:gd name="T18" fmla="*/ 29 w 57"/>
                  <a:gd name="T19" fmla="*/ 108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19">
                    <a:moveTo>
                      <a:pt x="14" y="17"/>
                    </a:moveTo>
                    <a:cubicBezTo>
                      <a:pt x="17" y="19"/>
                      <a:pt x="24" y="17"/>
                      <a:pt x="27" y="18"/>
                    </a:cubicBezTo>
                    <a:cubicBezTo>
                      <a:pt x="29" y="18"/>
                      <a:pt x="32" y="19"/>
                      <a:pt x="33" y="18"/>
                    </a:cubicBezTo>
                    <a:cubicBezTo>
                      <a:pt x="34" y="18"/>
                      <a:pt x="36" y="15"/>
                      <a:pt x="36" y="14"/>
                    </a:cubicBezTo>
                    <a:cubicBezTo>
                      <a:pt x="39" y="11"/>
                      <a:pt x="42" y="8"/>
                      <a:pt x="45" y="6"/>
                    </a:cubicBezTo>
                    <a:cubicBezTo>
                      <a:pt x="49" y="4"/>
                      <a:pt x="53" y="6"/>
                      <a:pt x="57" y="6"/>
                    </a:cubicBezTo>
                    <a:cubicBezTo>
                      <a:pt x="57" y="0"/>
                      <a:pt x="31" y="4"/>
                      <a:pt x="27" y="4"/>
                    </a:cubicBezTo>
                    <a:cubicBezTo>
                      <a:pt x="22" y="5"/>
                      <a:pt x="19" y="10"/>
                      <a:pt x="15" y="12"/>
                    </a:cubicBezTo>
                    <a:cubicBezTo>
                      <a:pt x="11" y="14"/>
                      <a:pt x="3" y="16"/>
                      <a:pt x="0" y="13"/>
                    </a:cubicBezTo>
                    <a:cubicBezTo>
                      <a:pt x="1" y="14"/>
                      <a:pt x="2" y="15"/>
                      <a:pt x="4" y="1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6" name="Freeform 478">
                <a:extLst>
                  <a:ext uri="{FF2B5EF4-FFF2-40B4-BE49-F238E27FC236}">
                    <a16:creationId xmlns:a16="http://schemas.microsoft.com/office/drawing/2014/main" id="{75A9FC8B-9F71-4E62-8462-CEF65BA35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635"/>
                <a:ext cx="88" cy="65"/>
              </a:xfrm>
              <a:custGeom>
                <a:avLst/>
                <a:gdLst>
                  <a:gd name="T0" fmla="*/ 0 w 46"/>
                  <a:gd name="T1" fmla="*/ 224 h 34"/>
                  <a:gd name="T2" fmla="*/ 184 w 46"/>
                  <a:gd name="T3" fmla="*/ 124 h 34"/>
                  <a:gd name="T4" fmla="*/ 321 w 46"/>
                  <a:gd name="T5" fmla="*/ 0 h 34"/>
                  <a:gd name="T6" fmla="*/ 201 w 46"/>
                  <a:gd name="T7" fmla="*/ 161 h 34"/>
                  <a:gd name="T8" fmla="*/ 140 w 46"/>
                  <a:gd name="T9" fmla="*/ 224 h 34"/>
                  <a:gd name="T10" fmla="*/ 40 w 46"/>
                  <a:gd name="T11" fmla="*/ 22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4">
                    <a:moveTo>
                      <a:pt x="0" y="32"/>
                    </a:moveTo>
                    <a:cubicBezTo>
                      <a:pt x="8" y="26"/>
                      <a:pt x="18" y="22"/>
                      <a:pt x="26" y="18"/>
                    </a:cubicBezTo>
                    <a:cubicBezTo>
                      <a:pt x="35" y="14"/>
                      <a:pt x="38" y="6"/>
                      <a:pt x="46" y="0"/>
                    </a:cubicBezTo>
                    <a:cubicBezTo>
                      <a:pt x="44" y="8"/>
                      <a:pt x="34" y="16"/>
                      <a:pt x="29" y="23"/>
                    </a:cubicBezTo>
                    <a:cubicBezTo>
                      <a:pt x="27" y="26"/>
                      <a:pt x="24" y="31"/>
                      <a:pt x="20" y="32"/>
                    </a:cubicBezTo>
                    <a:cubicBezTo>
                      <a:pt x="16" y="34"/>
                      <a:pt x="11" y="32"/>
                      <a:pt x="6" y="3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7" name="Freeform 479">
                <a:extLst>
                  <a:ext uri="{FF2B5EF4-FFF2-40B4-BE49-F238E27FC236}">
                    <a16:creationId xmlns:a16="http://schemas.microsoft.com/office/drawing/2014/main" id="{E47473D0-C6A8-46B6-9C0D-971ACD1F7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576"/>
                <a:ext cx="76" cy="109"/>
              </a:xfrm>
              <a:custGeom>
                <a:avLst/>
                <a:gdLst>
                  <a:gd name="T0" fmla="*/ 0 w 40"/>
                  <a:gd name="T1" fmla="*/ 55 h 57"/>
                  <a:gd name="T2" fmla="*/ 213 w 40"/>
                  <a:gd name="T3" fmla="*/ 0 h 57"/>
                  <a:gd name="T4" fmla="*/ 241 w 40"/>
                  <a:gd name="T5" fmla="*/ 300 h 57"/>
                  <a:gd name="T6" fmla="*/ 260 w 40"/>
                  <a:gd name="T7" fmla="*/ 377 h 57"/>
                  <a:gd name="T8" fmla="*/ 213 w 40"/>
                  <a:gd name="T9" fmla="*/ 329 h 57"/>
                  <a:gd name="T10" fmla="*/ 97 w 40"/>
                  <a:gd name="T11" fmla="*/ 245 h 57"/>
                  <a:gd name="T12" fmla="*/ 129 w 40"/>
                  <a:gd name="T13" fmla="*/ 161 h 57"/>
                  <a:gd name="T14" fmla="*/ 165 w 40"/>
                  <a:gd name="T15" fmla="*/ 184 h 57"/>
                  <a:gd name="T16" fmla="*/ 173 w 40"/>
                  <a:gd name="T17" fmla="*/ 92 h 57"/>
                  <a:gd name="T18" fmla="*/ 29 w 40"/>
                  <a:gd name="T19" fmla="*/ 55 h 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57">
                    <a:moveTo>
                      <a:pt x="0" y="8"/>
                    </a:moveTo>
                    <a:cubicBezTo>
                      <a:pt x="10" y="5"/>
                      <a:pt x="21" y="1"/>
                      <a:pt x="31" y="0"/>
                    </a:cubicBezTo>
                    <a:cubicBezTo>
                      <a:pt x="30" y="16"/>
                      <a:pt x="27" y="29"/>
                      <a:pt x="35" y="43"/>
                    </a:cubicBezTo>
                    <a:cubicBezTo>
                      <a:pt x="36" y="45"/>
                      <a:pt x="40" y="52"/>
                      <a:pt x="38" y="54"/>
                    </a:cubicBezTo>
                    <a:cubicBezTo>
                      <a:pt x="35" y="57"/>
                      <a:pt x="31" y="48"/>
                      <a:pt x="31" y="47"/>
                    </a:cubicBezTo>
                    <a:cubicBezTo>
                      <a:pt x="27" y="39"/>
                      <a:pt x="22" y="36"/>
                      <a:pt x="14" y="35"/>
                    </a:cubicBezTo>
                    <a:cubicBezTo>
                      <a:pt x="16" y="31"/>
                      <a:pt x="17" y="27"/>
                      <a:pt x="19" y="23"/>
                    </a:cubicBezTo>
                    <a:cubicBezTo>
                      <a:pt x="18" y="28"/>
                      <a:pt x="21" y="30"/>
                      <a:pt x="24" y="26"/>
                    </a:cubicBezTo>
                    <a:cubicBezTo>
                      <a:pt x="26" y="24"/>
                      <a:pt x="26" y="16"/>
                      <a:pt x="25" y="13"/>
                    </a:cubicBezTo>
                    <a:cubicBezTo>
                      <a:pt x="22" y="4"/>
                      <a:pt x="11" y="14"/>
                      <a:pt x="4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8" name="Freeform 480">
                <a:extLst>
                  <a:ext uri="{FF2B5EF4-FFF2-40B4-BE49-F238E27FC236}">
                    <a16:creationId xmlns:a16="http://schemas.microsoft.com/office/drawing/2014/main" id="{DCB5B00D-AB91-4048-BF4B-4E246FA3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882"/>
                <a:ext cx="524" cy="306"/>
              </a:xfrm>
              <a:custGeom>
                <a:avLst/>
                <a:gdLst>
                  <a:gd name="T0" fmla="*/ 132 w 274"/>
                  <a:gd name="T1" fmla="*/ 666 h 160"/>
                  <a:gd name="T2" fmla="*/ 834 w 274"/>
                  <a:gd name="T3" fmla="*/ 819 h 160"/>
                  <a:gd name="T4" fmla="*/ 994 w 274"/>
                  <a:gd name="T5" fmla="*/ 321 h 160"/>
                  <a:gd name="T6" fmla="*/ 537 w 274"/>
                  <a:gd name="T7" fmla="*/ 77 h 160"/>
                  <a:gd name="T8" fmla="*/ 145 w 274"/>
                  <a:gd name="T9" fmla="*/ 63 h 160"/>
                  <a:gd name="T10" fmla="*/ 40 w 274"/>
                  <a:gd name="T11" fmla="*/ 321 h 160"/>
                  <a:gd name="T12" fmla="*/ 189 w 274"/>
                  <a:gd name="T13" fmla="*/ 819 h 160"/>
                  <a:gd name="T14" fmla="*/ 520 w 274"/>
                  <a:gd name="T15" fmla="*/ 958 h 160"/>
                  <a:gd name="T16" fmla="*/ 937 w 274"/>
                  <a:gd name="T17" fmla="*/ 1006 h 160"/>
                  <a:gd name="T18" fmla="*/ 1740 w 274"/>
                  <a:gd name="T19" fmla="*/ 943 h 160"/>
                  <a:gd name="T20" fmla="*/ 1847 w 274"/>
                  <a:gd name="T21" fmla="*/ 597 h 160"/>
                  <a:gd name="T22" fmla="*/ 1511 w 274"/>
                  <a:gd name="T23" fmla="*/ 361 h 160"/>
                  <a:gd name="T24" fmla="*/ 1082 w 274"/>
                  <a:gd name="T25" fmla="*/ 775 h 160"/>
                  <a:gd name="T26" fmla="*/ 1463 w 274"/>
                  <a:gd name="T27" fmla="*/ 1058 h 1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4" h="160">
                    <a:moveTo>
                      <a:pt x="19" y="95"/>
                    </a:moveTo>
                    <a:cubicBezTo>
                      <a:pt x="48" y="94"/>
                      <a:pt x="103" y="123"/>
                      <a:pt x="119" y="117"/>
                    </a:cubicBezTo>
                    <a:cubicBezTo>
                      <a:pt x="139" y="99"/>
                      <a:pt x="137" y="61"/>
                      <a:pt x="142" y="46"/>
                    </a:cubicBezTo>
                    <a:cubicBezTo>
                      <a:pt x="146" y="33"/>
                      <a:pt x="96" y="13"/>
                      <a:pt x="77" y="11"/>
                    </a:cubicBezTo>
                    <a:cubicBezTo>
                      <a:pt x="57" y="9"/>
                      <a:pt x="39" y="0"/>
                      <a:pt x="21" y="9"/>
                    </a:cubicBezTo>
                    <a:cubicBezTo>
                      <a:pt x="0" y="20"/>
                      <a:pt x="5" y="26"/>
                      <a:pt x="6" y="46"/>
                    </a:cubicBezTo>
                    <a:cubicBezTo>
                      <a:pt x="7" y="68"/>
                      <a:pt x="18" y="98"/>
                      <a:pt x="27" y="117"/>
                    </a:cubicBezTo>
                    <a:cubicBezTo>
                      <a:pt x="39" y="140"/>
                      <a:pt x="51" y="135"/>
                      <a:pt x="74" y="137"/>
                    </a:cubicBezTo>
                    <a:cubicBezTo>
                      <a:pt x="95" y="138"/>
                      <a:pt x="115" y="140"/>
                      <a:pt x="134" y="144"/>
                    </a:cubicBezTo>
                    <a:cubicBezTo>
                      <a:pt x="170" y="152"/>
                      <a:pt x="218" y="160"/>
                      <a:pt x="249" y="135"/>
                    </a:cubicBezTo>
                    <a:cubicBezTo>
                      <a:pt x="265" y="122"/>
                      <a:pt x="274" y="105"/>
                      <a:pt x="264" y="85"/>
                    </a:cubicBezTo>
                    <a:cubicBezTo>
                      <a:pt x="256" y="69"/>
                      <a:pt x="234" y="53"/>
                      <a:pt x="216" y="52"/>
                    </a:cubicBezTo>
                    <a:cubicBezTo>
                      <a:pt x="175" y="50"/>
                      <a:pt x="165" y="79"/>
                      <a:pt x="155" y="111"/>
                    </a:cubicBezTo>
                    <a:cubicBezTo>
                      <a:pt x="161" y="129"/>
                      <a:pt x="199" y="137"/>
                      <a:pt x="209" y="1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19" name="Freeform 481">
                <a:extLst>
                  <a:ext uri="{FF2B5EF4-FFF2-40B4-BE49-F238E27FC236}">
                    <a16:creationId xmlns:a16="http://schemas.microsoft.com/office/drawing/2014/main" id="{2C829469-28BC-4881-94E7-9CF0F3C8A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498"/>
                <a:ext cx="396" cy="334"/>
              </a:xfrm>
              <a:custGeom>
                <a:avLst/>
                <a:gdLst>
                  <a:gd name="T0" fmla="*/ 1419 w 207"/>
                  <a:gd name="T1" fmla="*/ 813 h 175"/>
                  <a:gd name="T2" fmla="*/ 1442 w 207"/>
                  <a:gd name="T3" fmla="*/ 300 h 175"/>
                  <a:gd name="T4" fmla="*/ 1203 w 207"/>
                  <a:gd name="T5" fmla="*/ 21 h 175"/>
                  <a:gd name="T6" fmla="*/ 790 w 207"/>
                  <a:gd name="T7" fmla="*/ 132 h 175"/>
                  <a:gd name="T8" fmla="*/ 321 w 207"/>
                  <a:gd name="T9" fmla="*/ 336 h 175"/>
                  <a:gd name="T10" fmla="*/ 253 w 207"/>
                  <a:gd name="T11" fmla="*/ 1023 h 175"/>
                  <a:gd name="T12" fmla="*/ 568 w 207"/>
                  <a:gd name="T13" fmla="*/ 1210 h 175"/>
                  <a:gd name="T14" fmla="*/ 777 w 207"/>
                  <a:gd name="T15" fmla="*/ 1202 h 175"/>
                  <a:gd name="T16" fmla="*/ 861 w 207"/>
                  <a:gd name="T17" fmla="*/ 1071 h 175"/>
                  <a:gd name="T18" fmla="*/ 597 w 207"/>
                  <a:gd name="T19" fmla="*/ 645 h 175"/>
                  <a:gd name="T20" fmla="*/ 400 w 207"/>
                  <a:gd name="T21" fmla="*/ 582 h 175"/>
                  <a:gd name="T22" fmla="*/ 113 w 207"/>
                  <a:gd name="T23" fmla="*/ 565 h 1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7" h="175">
                    <a:moveTo>
                      <a:pt x="203" y="117"/>
                    </a:moveTo>
                    <a:cubicBezTo>
                      <a:pt x="206" y="93"/>
                      <a:pt x="207" y="67"/>
                      <a:pt x="206" y="43"/>
                    </a:cubicBezTo>
                    <a:cubicBezTo>
                      <a:pt x="206" y="20"/>
                      <a:pt x="195" y="6"/>
                      <a:pt x="172" y="3"/>
                    </a:cubicBezTo>
                    <a:cubicBezTo>
                      <a:pt x="152" y="0"/>
                      <a:pt x="131" y="11"/>
                      <a:pt x="113" y="19"/>
                    </a:cubicBezTo>
                    <a:cubicBezTo>
                      <a:pt x="90" y="28"/>
                      <a:pt x="67" y="37"/>
                      <a:pt x="46" y="48"/>
                    </a:cubicBezTo>
                    <a:cubicBezTo>
                      <a:pt x="0" y="70"/>
                      <a:pt x="3" y="113"/>
                      <a:pt x="36" y="147"/>
                    </a:cubicBezTo>
                    <a:cubicBezTo>
                      <a:pt x="52" y="163"/>
                      <a:pt x="56" y="173"/>
                      <a:pt x="81" y="174"/>
                    </a:cubicBezTo>
                    <a:cubicBezTo>
                      <a:pt x="91" y="175"/>
                      <a:pt x="102" y="175"/>
                      <a:pt x="111" y="173"/>
                    </a:cubicBezTo>
                    <a:cubicBezTo>
                      <a:pt x="125" y="171"/>
                      <a:pt x="127" y="168"/>
                      <a:pt x="123" y="154"/>
                    </a:cubicBezTo>
                    <a:cubicBezTo>
                      <a:pt x="118" y="133"/>
                      <a:pt x="99" y="108"/>
                      <a:pt x="85" y="93"/>
                    </a:cubicBezTo>
                    <a:cubicBezTo>
                      <a:pt x="76" y="83"/>
                      <a:pt x="70" y="83"/>
                      <a:pt x="57" y="84"/>
                    </a:cubicBezTo>
                    <a:cubicBezTo>
                      <a:pt x="48" y="84"/>
                      <a:pt x="22" y="85"/>
                      <a:pt x="16" y="8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0" name="Freeform 482">
                <a:extLst>
                  <a:ext uri="{FF2B5EF4-FFF2-40B4-BE49-F238E27FC236}">
                    <a16:creationId xmlns:a16="http://schemas.microsoft.com/office/drawing/2014/main" id="{B1A36605-6D33-40D0-8DE6-DF7D6A942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603"/>
                <a:ext cx="84" cy="130"/>
              </a:xfrm>
              <a:custGeom>
                <a:avLst/>
                <a:gdLst>
                  <a:gd name="T0" fmla="*/ 305 w 44"/>
                  <a:gd name="T1" fmla="*/ 0 h 68"/>
                  <a:gd name="T2" fmla="*/ 21 w 44"/>
                  <a:gd name="T3" fmla="*/ 176 h 68"/>
                  <a:gd name="T4" fmla="*/ 216 w 44"/>
                  <a:gd name="T5" fmla="*/ 476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8">
                    <a:moveTo>
                      <a:pt x="44" y="0"/>
                    </a:moveTo>
                    <a:cubicBezTo>
                      <a:pt x="29" y="0"/>
                      <a:pt x="8" y="8"/>
                      <a:pt x="3" y="25"/>
                    </a:cubicBezTo>
                    <a:cubicBezTo>
                      <a:pt x="0" y="39"/>
                      <a:pt x="19" y="64"/>
                      <a:pt x="31" y="6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1" name="Freeform 483">
                <a:extLst>
                  <a:ext uri="{FF2B5EF4-FFF2-40B4-BE49-F238E27FC236}">
                    <a16:creationId xmlns:a16="http://schemas.microsoft.com/office/drawing/2014/main" id="{955D59EA-8F0C-482B-AA9F-A0DCF7AAD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1742"/>
                <a:ext cx="111" cy="83"/>
              </a:xfrm>
              <a:custGeom>
                <a:avLst/>
                <a:gdLst>
                  <a:gd name="T0" fmla="*/ 0 w 58"/>
                  <a:gd name="T1" fmla="*/ 309 h 43"/>
                  <a:gd name="T2" fmla="*/ 209 w 58"/>
                  <a:gd name="T3" fmla="*/ 264 h 43"/>
                  <a:gd name="T4" fmla="*/ 406 w 58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43">
                    <a:moveTo>
                      <a:pt x="0" y="43"/>
                    </a:moveTo>
                    <a:cubicBezTo>
                      <a:pt x="14" y="43"/>
                      <a:pt x="16" y="41"/>
                      <a:pt x="30" y="37"/>
                    </a:cubicBezTo>
                    <a:cubicBezTo>
                      <a:pt x="45" y="33"/>
                      <a:pt x="54" y="17"/>
                      <a:pt x="5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2" name="Freeform 484">
                <a:extLst>
                  <a:ext uri="{FF2B5EF4-FFF2-40B4-BE49-F238E27FC236}">
                    <a16:creationId xmlns:a16="http://schemas.microsoft.com/office/drawing/2014/main" id="{7BEC0723-4866-4C5F-8C45-1A977F9EE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484"/>
                <a:ext cx="226" cy="42"/>
              </a:xfrm>
              <a:custGeom>
                <a:avLst/>
                <a:gdLst>
                  <a:gd name="T0" fmla="*/ 0 w 118"/>
                  <a:gd name="T1" fmla="*/ 0 h 22"/>
                  <a:gd name="T2" fmla="*/ 48 w 118"/>
                  <a:gd name="T3" fmla="*/ 36 h 22"/>
                  <a:gd name="T4" fmla="*/ 444 w 118"/>
                  <a:gd name="T5" fmla="*/ 145 h 22"/>
                  <a:gd name="T6" fmla="*/ 598 w 118"/>
                  <a:gd name="T7" fmla="*/ 132 h 22"/>
                  <a:gd name="T8" fmla="*/ 829 w 118"/>
                  <a:gd name="T9" fmla="*/ 6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2">
                    <a:moveTo>
                      <a:pt x="0" y="0"/>
                    </a:moveTo>
                    <a:cubicBezTo>
                      <a:pt x="2" y="2"/>
                      <a:pt x="4" y="3"/>
                      <a:pt x="7" y="5"/>
                    </a:cubicBezTo>
                    <a:cubicBezTo>
                      <a:pt x="26" y="15"/>
                      <a:pt x="42" y="20"/>
                      <a:pt x="63" y="21"/>
                    </a:cubicBezTo>
                    <a:cubicBezTo>
                      <a:pt x="68" y="21"/>
                      <a:pt x="76" y="22"/>
                      <a:pt x="85" y="19"/>
                    </a:cubicBezTo>
                    <a:cubicBezTo>
                      <a:pt x="109" y="15"/>
                      <a:pt x="118" y="9"/>
                      <a:pt x="118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3" name="Freeform 485">
                <a:extLst>
                  <a:ext uri="{FF2B5EF4-FFF2-40B4-BE49-F238E27FC236}">
                    <a16:creationId xmlns:a16="http://schemas.microsoft.com/office/drawing/2014/main" id="{C63EAD90-C5D6-4D60-B644-D5DFB6B64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593"/>
                <a:ext cx="233" cy="237"/>
              </a:xfrm>
              <a:custGeom>
                <a:avLst/>
                <a:gdLst>
                  <a:gd name="T0" fmla="*/ 835 w 122"/>
                  <a:gd name="T1" fmla="*/ 0 h 124"/>
                  <a:gd name="T2" fmla="*/ 76 w 122"/>
                  <a:gd name="T3" fmla="*/ 308 h 124"/>
                  <a:gd name="T4" fmla="*/ 453 w 122"/>
                  <a:gd name="T5" fmla="*/ 753 h 124"/>
                  <a:gd name="T6" fmla="*/ 850 w 122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124">
                    <a:moveTo>
                      <a:pt x="120" y="0"/>
                    </a:moveTo>
                    <a:cubicBezTo>
                      <a:pt x="84" y="0"/>
                      <a:pt x="19" y="4"/>
                      <a:pt x="11" y="44"/>
                    </a:cubicBezTo>
                    <a:cubicBezTo>
                      <a:pt x="0" y="96"/>
                      <a:pt x="28" y="92"/>
                      <a:pt x="65" y="108"/>
                    </a:cubicBezTo>
                    <a:cubicBezTo>
                      <a:pt x="77" y="113"/>
                      <a:pt x="111" y="118"/>
                      <a:pt x="122" y="1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4" name="Freeform 486">
                <a:extLst>
                  <a:ext uri="{FF2B5EF4-FFF2-40B4-BE49-F238E27FC236}">
                    <a16:creationId xmlns:a16="http://schemas.microsoft.com/office/drawing/2014/main" id="{966BE905-F15B-48DB-A2B4-96565E6AA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792"/>
                <a:ext cx="153" cy="302"/>
              </a:xfrm>
              <a:custGeom>
                <a:avLst/>
                <a:gdLst>
                  <a:gd name="T0" fmla="*/ 0 w 80"/>
                  <a:gd name="T1" fmla="*/ 0 h 158"/>
                  <a:gd name="T2" fmla="*/ 398 w 80"/>
                  <a:gd name="T3" fmla="*/ 145 h 158"/>
                  <a:gd name="T4" fmla="*/ 537 w 80"/>
                  <a:gd name="T5" fmla="*/ 434 h 158"/>
                  <a:gd name="T6" fmla="*/ 537 w 80"/>
                  <a:gd name="T7" fmla="*/ 1103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158">
                    <a:moveTo>
                      <a:pt x="0" y="0"/>
                    </a:moveTo>
                    <a:cubicBezTo>
                      <a:pt x="19" y="1"/>
                      <a:pt x="45" y="3"/>
                      <a:pt x="57" y="21"/>
                    </a:cubicBezTo>
                    <a:cubicBezTo>
                      <a:pt x="65" y="34"/>
                      <a:pt x="76" y="47"/>
                      <a:pt x="77" y="62"/>
                    </a:cubicBezTo>
                    <a:cubicBezTo>
                      <a:pt x="80" y="84"/>
                      <a:pt x="77" y="136"/>
                      <a:pt x="77" y="15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5" name="Freeform 487">
                <a:extLst>
                  <a:ext uri="{FF2B5EF4-FFF2-40B4-BE49-F238E27FC236}">
                    <a16:creationId xmlns:a16="http://schemas.microsoft.com/office/drawing/2014/main" id="{8F4CABFB-01A0-4268-ACA4-43DED593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876"/>
                <a:ext cx="163" cy="207"/>
              </a:xfrm>
              <a:custGeom>
                <a:avLst/>
                <a:gdLst>
                  <a:gd name="T0" fmla="*/ 600 w 85"/>
                  <a:gd name="T1" fmla="*/ 8 h 108"/>
                  <a:gd name="T2" fmla="*/ 113 w 85"/>
                  <a:gd name="T3" fmla="*/ 77 h 108"/>
                  <a:gd name="T4" fmla="*/ 8 w 85"/>
                  <a:gd name="T5" fmla="*/ 324 h 108"/>
                  <a:gd name="T6" fmla="*/ 69 w 85"/>
                  <a:gd name="T7" fmla="*/ 613 h 108"/>
                  <a:gd name="T8" fmla="*/ 140 w 85"/>
                  <a:gd name="T9" fmla="*/ 76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8">
                    <a:moveTo>
                      <a:pt x="85" y="1"/>
                    </a:moveTo>
                    <a:cubicBezTo>
                      <a:pt x="73" y="1"/>
                      <a:pt x="27" y="0"/>
                      <a:pt x="16" y="11"/>
                    </a:cubicBezTo>
                    <a:cubicBezTo>
                      <a:pt x="6" y="19"/>
                      <a:pt x="3" y="34"/>
                      <a:pt x="1" y="46"/>
                    </a:cubicBezTo>
                    <a:cubicBezTo>
                      <a:pt x="0" y="67"/>
                      <a:pt x="8" y="75"/>
                      <a:pt x="10" y="87"/>
                    </a:cubicBezTo>
                    <a:cubicBezTo>
                      <a:pt x="14" y="98"/>
                      <a:pt x="20" y="108"/>
                      <a:pt x="20" y="10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6" name="Freeform 488">
                <a:extLst>
                  <a:ext uri="{FF2B5EF4-FFF2-40B4-BE49-F238E27FC236}">
                    <a16:creationId xmlns:a16="http://schemas.microsoft.com/office/drawing/2014/main" id="{301E174D-5D9F-4557-B0B3-04C629767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855"/>
                <a:ext cx="390" cy="249"/>
              </a:xfrm>
              <a:custGeom>
                <a:avLst/>
                <a:gdLst>
                  <a:gd name="T0" fmla="*/ 553 w 204"/>
                  <a:gd name="T1" fmla="*/ 107 h 130"/>
                  <a:gd name="T2" fmla="*/ 277 w 204"/>
                  <a:gd name="T3" fmla="*/ 29 h 130"/>
                  <a:gd name="T4" fmla="*/ 40 w 204"/>
                  <a:gd name="T5" fmla="*/ 260 h 130"/>
                  <a:gd name="T6" fmla="*/ 8 w 204"/>
                  <a:gd name="T7" fmla="*/ 598 h 130"/>
                  <a:gd name="T8" fmla="*/ 881 w 204"/>
                  <a:gd name="T9" fmla="*/ 873 h 130"/>
                  <a:gd name="T10" fmla="*/ 1426 w 204"/>
                  <a:gd name="T11" fmla="*/ 184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4" h="130">
                    <a:moveTo>
                      <a:pt x="79" y="15"/>
                    </a:moveTo>
                    <a:cubicBezTo>
                      <a:pt x="71" y="0"/>
                      <a:pt x="55" y="1"/>
                      <a:pt x="40" y="4"/>
                    </a:cubicBezTo>
                    <a:cubicBezTo>
                      <a:pt x="21" y="7"/>
                      <a:pt x="11" y="20"/>
                      <a:pt x="6" y="37"/>
                    </a:cubicBezTo>
                    <a:cubicBezTo>
                      <a:pt x="0" y="54"/>
                      <a:pt x="0" y="68"/>
                      <a:pt x="1" y="85"/>
                    </a:cubicBezTo>
                    <a:cubicBezTo>
                      <a:pt x="6" y="130"/>
                      <a:pt x="117" y="126"/>
                      <a:pt x="126" y="124"/>
                    </a:cubicBezTo>
                    <a:cubicBezTo>
                      <a:pt x="166" y="114"/>
                      <a:pt x="184" y="56"/>
                      <a:pt x="204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7" name="Freeform 489">
                <a:extLst>
                  <a:ext uri="{FF2B5EF4-FFF2-40B4-BE49-F238E27FC236}">
                    <a16:creationId xmlns:a16="http://schemas.microsoft.com/office/drawing/2014/main" id="{24B4B75C-C706-4473-A700-462A2E6C7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870"/>
                <a:ext cx="71" cy="107"/>
              </a:xfrm>
              <a:custGeom>
                <a:avLst/>
                <a:gdLst>
                  <a:gd name="T0" fmla="*/ 155 w 37"/>
                  <a:gd name="T1" fmla="*/ 0 h 56"/>
                  <a:gd name="T2" fmla="*/ 213 w 37"/>
                  <a:gd name="T3" fmla="*/ 92 h 56"/>
                  <a:gd name="T4" fmla="*/ 217 w 37"/>
                  <a:gd name="T5" fmla="*/ 350 h 56"/>
                  <a:gd name="T6" fmla="*/ 121 w 37"/>
                  <a:gd name="T7" fmla="*/ 376 h 56"/>
                  <a:gd name="T8" fmla="*/ 48 w 37"/>
                  <a:gd name="T9" fmla="*/ 260 h 56"/>
                  <a:gd name="T10" fmla="*/ 0 w 37"/>
                  <a:gd name="T11" fmla="*/ 117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6">
                    <a:moveTo>
                      <a:pt x="22" y="0"/>
                    </a:moveTo>
                    <a:cubicBezTo>
                      <a:pt x="25" y="4"/>
                      <a:pt x="29" y="9"/>
                      <a:pt x="30" y="13"/>
                    </a:cubicBezTo>
                    <a:cubicBezTo>
                      <a:pt x="37" y="26"/>
                      <a:pt x="34" y="36"/>
                      <a:pt x="31" y="50"/>
                    </a:cubicBezTo>
                    <a:cubicBezTo>
                      <a:pt x="29" y="56"/>
                      <a:pt x="22" y="56"/>
                      <a:pt x="17" y="54"/>
                    </a:cubicBezTo>
                    <a:cubicBezTo>
                      <a:pt x="9" y="51"/>
                      <a:pt x="9" y="45"/>
                      <a:pt x="7" y="37"/>
                    </a:cubicBezTo>
                    <a:cubicBezTo>
                      <a:pt x="6" y="31"/>
                      <a:pt x="2" y="23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8" name="Freeform 490">
                <a:extLst>
                  <a:ext uri="{FF2B5EF4-FFF2-40B4-BE49-F238E27FC236}">
                    <a16:creationId xmlns:a16="http://schemas.microsoft.com/office/drawing/2014/main" id="{9BDFDE6D-E1BE-46C0-A70D-D33FFFE83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832"/>
                <a:ext cx="176" cy="241"/>
              </a:xfrm>
              <a:custGeom>
                <a:avLst/>
                <a:gdLst>
                  <a:gd name="T0" fmla="*/ 84 w 92"/>
                  <a:gd name="T1" fmla="*/ 121 h 126"/>
                  <a:gd name="T2" fmla="*/ 505 w 92"/>
                  <a:gd name="T3" fmla="*/ 216 h 126"/>
                  <a:gd name="T4" fmla="*/ 608 w 92"/>
                  <a:gd name="T5" fmla="*/ 629 h 126"/>
                  <a:gd name="T6" fmla="*/ 614 w 92"/>
                  <a:gd name="T7" fmla="*/ 834 h 126"/>
                  <a:gd name="T8" fmla="*/ 490 w 92"/>
                  <a:gd name="T9" fmla="*/ 845 h 126"/>
                  <a:gd name="T10" fmla="*/ 153 w 92"/>
                  <a:gd name="T11" fmla="*/ 681 h 126"/>
                  <a:gd name="T12" fmla="*/ 84 w 92"/>
                  <a:gd name="T13" fmla="*/ 121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126">
                    <a:moveTo>
                      <a:pt x="12" y="17"/>
                    </a:moveTo>
                    <a:cubicBezTo>
                      <a:pt x="26" y="0"/>
                      <a:pt x="58" y="18"/>
                      <a:pt x="72" y="31"/>
                    </a:cubicBezTo>
                    <a:cubicBezTo>
                      <a:pt x="88" y="46"/>
                      <a:pt x="85" y="70"/>
                      <a:pt x="87" y="90"/>
                    </a:cubicBezTo>
                    <a:cubicBezTo>
                      <a:pt x="88" y="98"/>
                      <a:pt x="92" y="111"/>
                      <a:pt x="88" y="119"/>
                    </a:cubicBezTo>
                    <a:cubicBezTo>
                      <a:pt x="85" y="126"/>
                      <a:pt x="77" y="123"/>
                      <a:pt x="70" y="121"/>
                    </a:cubicBezTo>
                    <a:cubicBezTo>
                      <a:pt x="54" y="116"/>
                      <a:pt x="35" y="107"/>
                      <a:pt x="22" y="97"/>
                    </a:cubicBezTo>
                    <a:cubicBezTo>
                      <a:pt x="0" y="80"/>
                      <a:pt x="1" y="40"/>
                      <a:pt x="12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29" name="Freeform 491">
                <a:extLst>
                  <a:ext uri="{FF2B5EF4-FFF2-40B4-BE49-F238E27FC236}">
                    <a16:creationId xmlns:a16="http://schemas.microsoft.com/office/drawing/2014/main" id="{BD7E85AA-D145-40E8-B568-7BB410ABC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847"/>
                <a:ext cx="143" cy="335"/>
              </a:xfrm>
              <a:custGeom>
                <a:avLst/>
                <a:gdLst>
                  <a:gd name="T0" fmla="*/ 29 w 75"/>
                  <a:gd name="T1" fmla="*/ 666 h 175"/>
                  <a:gd name="T2" fmla="*/ 480 w 75"/>
                  <a:gd name="T3" fmla="*/ 689 h 175"/>
                  <a:gd name="T4" fmla="*/ 353 w 75"/>
                  <a:gd name="T5" fmla="*/ 1129 h 175"/>
                  <a:gd name="T6" fmla="*/ 69 w 75"/>
                  <a:gd name="T7" fmla="*/ 942 h 175"/>
                  <a:gd name="T8" fmla="*/ 61 w 75"/>
                  <a:gd name="T9" fmla="*/ 532 h 175"/>
                  <a:gd name="T10" fmla="*/ 334 w 75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175">
                    <a:moveTo>
                      <a:pt x="4" y="95"/>
                    </a:moveTo>
                    <a:cubicBezTo>
                      <a:pt x="20" y="83"/>
                      <a:pt x="61" y="75"/>
                      <a:pt x="69" y="98"/>
                    </a:cubicBezTo>
                    <a:cubicBezTo>
                      <a:pt x="75" y="115"/>
                      <a:pt x="64" y="149"/>
                      <a:pt x="51" y="161"/>
                    </a:cubicBezTo>
                    <a:cubicBezTo>
                      <a:pt x="37" y="175"/>
                      <a:pt x="16" y="148"/>
                      <a:pt x="10" y="134"/>
                    </a:cubicBezTo>
                    <a:cubicBezTo>
                      <a:pt x="0" y="115"/>
                      <a:pt x="3" y="96"/>
                      <a:pt x="9" y="76"/>
                    </a:cubicBezTo>
                    <a:cubicBezTo>
                      <a:pt x="17" y="51"/>
                      <a:pt x="32" y="17"/>
                      <a:pt x="4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0" name="Freeform 492">
                <a:extLst>
                  <a:ext uri="{FF2B5EF4-FFF2-40B4-BE49-F238E27FC236}">
                    <a16:creationId xmlns:a16="http://schemas.microsoft.com/office/drawing/2014/main" id="{D2325D15-210B-4A95-8C68-0547CE36B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817"/>
                <a:ext cx="530" cy="333"/>
              </a:xfrm>
              <a:custGeom>
                <a:avLst/>
                <a:gdLst>
                  <a:gd name="T0" fmla="*/ 1940 w 277"/>
                  <a:gd name="T1" fmla="*/ 421 h 174"/>
                  <a:gd name="T2" fmla="*/ 1414 w 277"/>
                  <a:gd name="T3" fmla="*/ 276 h 174"/>
                  <a:gd name="T4" fmla="*/ 995 w 277"/>
                  <a:gd name="T5" fmla="*/ 84 h 174"/>
                  <a:gd name="T6" fmla="*/ 469 w 277"/>
                  <a:gd name="T7" fmla="*/ 29 h 174"/>
                  <a:gd name="T8" fmla="*/ 153 w 277"/>
                  <a:gd name="T9" fmla="*/ 400 h 174"/>
                  <a:gd name="T10" fmla="*/ 69 w 277"/>
                  <a:gd name="T11" fmla="*/ 1099 h 174"/>
                  <a:gd name="T12" fmla="*/ 268 w 277"/>
                  <a:gd name="T13" fmla="*/ 1190 h 174"/>
                  <a:gd name="T14" fmla="*/ 622 w 277"/>
                  <a:gd name="T15" fmla="*/ 421 h 174"/>
                  <a:gd name="T16" fmla="*/ 406 w 277"/>
                  <a:gd name="T17" fmla="*/ 40 h 1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7" h="174">
                    <a:moveTo>
                      <a:pt x="277" y="60"/>
                    </a:moveTo>
                    <a:cubicBezTo>
                      <a:pt x="259" y="42"/>
                      <a:pt x="226" y="46"/>
                      <a:pt x="202" y="39"/>
                    </a:cubicBezTo>
                    <a:cubicBezTo>
                      <a:pt x="180" y="32"/>
                      <a:pt x="162" y="20"/>
                      <a:pt x="142" y="12"/>
                    </a:cubicBezTo>
                    <a:cubicBezTo>
                      <a:pt x="121" y="3"/>
                      <a:pt x="90" y="0"/>
                      <a:pt x="67" y="4"/>
                    </a:cubicBezTo>
                    <a:cubicBezTo>
                      <a:pt x="38" y="9"/>
                      <a:pt x="30" y="32"/>
                      <a:pt x="22" y="57"/>
                    </a:cubicBezTo>
                    <a:cubicBezTo>
                      <a:pt x="13" y="86"/>
                      <a:pt x="0" y="127"/>
                      <a:pt x="10" y="157"/>
                    </a:cubicBezTo>
                    <a:cubicBezTo>
                      <a:pt x="15" y="174"/>
                      <a:pt x="29" y="170"/>
                      <a:pt x="38" y="170"/>
                    </a:cubicBezTo>
                    <a:cubicBezTo>
                      <a:pt x="63" y="168"/>
                      <a:pt x="75" y="89"/>
                      <a:pt x="89" y="60"/>
                    </a:cubicBezTo>
                    <a:cubicBezTo>
                      <a:pt x="112" y="13"/>
                      <a:pt x="58" y="6"/>
                      <a:pt x="5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1" name="Freeform 493">
                <a:extLst>
                  <a:ext uri="{FF2B5EF4-FFF2-40B4-BE49-F238E27FC236}">
                    <a16:creationId xmlns:a16="http://schemas.microsoft.com/office/drawing/2014/main" id="{2E982D76-4FD1-491E-BFCE-139385674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562"/>
                <a:ext cx="507" cy="251"/>
              </a:xfrm>
              <a:custGeom>
                <a:avLst/>
                <a:gdLst>
                  <a:gd name="T0" fmla="*/ 1856 w 265"/>
                  <a:gd name="T1" fmla="*/ 452 h 131"/>
                  <a:gd name="T2" fmla="*/ 1856 w 265"/>
                  <a:gd name="T3" fmla="*/ 462 h 131"/>
                  <a:gd name="T4" fmla="*/ 1318 w 265"/>
                  <a:gd name="T5" fmla="*/ 885 h 131"/>
                  <a:gd name="T6" fmla="*/ 637 w 265"/>
                  <a:gd name="T7" fmla="*/ 782 h 131"/>
                  <a:gd name="T8" fmla="*/ 29 w 265"/>
                  <a:gd name="T9" fmla="*/ 460 h 131"/>
                  <a:gd name="T10" fmla="*/ 362 w 265"/>
                  <a:gd name="T11" fmla="*/ 217 h 131"/>
                  <a:gd name="T12" fmla="*/ 1504 w 265"/>
                  <a:gd name="T13" fmla="*/ 169 h 131"/>
                  <a:gd name="T14" fmla="*/ 1571 w 265"/>
                  <a:gd name="T15" fmla="*/ 801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31">
                    <a:moveTo>
                      <a:pt x="265" y="64"/>
                    </a:moveTo>
                    <a:cubicBezTo>
                      <a:pt x="265" y="65"/>
                      <a:pt x="265" y="65"/>
                      <a:pt x="265" y="66"/>
                    </a:cubicBezTo>
                    <a:cubicBezTo>
                      <a:pt x="265" y="103"/>
                      <a:pt x="223" y="119"/>
                      <a:pt x="188" y="126"/>
                    </a:cubicBezTo>
                    <a:cubicBezTo>
                      <a:pt x="159" y="131"/>
                      <a:pt x="119" y="120"/>
                      <a:pt x="91" y="111"/>
                    </a:cubicBezTo>
                    <a:cubicBezTo>
                      <a:pt x="60" y="101"/>
                      <a:pt x="18" y="98"/>
                      <a:pt x="4" y="65"/>
                    </a:cubicBezTo>
                    <a:cubicBezTo>
                      <a:pt x="0" y="54"/>
                      <a:pt x="21" y="42"/>
                      <a:pt x="52" y="31"/>
                    </a:cubicBezTo>
                    <a:cubicBezTo>
                      <a:pt x="109" y="12"/>
                      <a:pt x="198" y="0"/>
                      <a:pt x="215" y="24"/>
                    </a:cubicBezTo>
                    <a:cubicBezTo>
                      <a:pt x="238" y="58"/>
                      <a:pt x="227" y="94"/>
                      <a:pt x="224" y="1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2" name="Freeform 494">
                <a:extLst>
                  <a:ext uri="{FF2B5EF4-FFF2-40B4-BE49-F238E27FC236}">
                    <a16:creationId xmlns:a16="http://schemas.microsoft.com/office/drawing/2014/main" id="{9EB9996B-EE2C-4390-907F-4F8F4A053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203"/>
                <a:ext cx="547" cy="654"/>
              </a:xfrm>
              <a:custGeom>
                <a:avLst/>
                <a:gdLst>
                  <a:gd name="T0" fmla="*/ 63 w 286"/>
                  <a:gd name="T1" fmla="*/ 1021 h 342"/>
                  <a:gd name="T2" fmla="*/ 769 w 286"/>
                  <a:gd name="T3" fmla="*/ 1063 h 342"/>
                  <a:gd name="T4" fmla="*/ 1503 w 286"/>
                  <a:gd name="T5" fmla="*/ 845 h 342"/>
                  <a:gd name="T6" fmla="*/ 1953 w 286"/>
                  <a:gd name="T7" fmla="*/ 512 h 342"/>
                  <a:gd name="T8" fmla="*/ 834 w 286"/>
                  <a:gd name="T9" fmla="*/ 369 h 342"/>
                  <a:gd name="T10" fmla="*/ 237 w 286"/>
                  <a:gd name="T11" fmla="*/ 637 h 342"/>
                  <a:gd name="T12" fmla="*/ 36 w 286"/>
                  <a:gd name="T13" fmla="*/ 1210 h 342"/>
                  <a:gd name="T14" fmla="*/ 36 w 286"/>
                  <a:gd name="T15" fmla="*/ 1811 h 342"/>
                  <a:gd name="T16" fmla="*/ 161 w 286"/>
                  <a:gd name="T17" fmla="*/ 2308 h 342"/>
                  <a:gd name="T18" fmla="*/ 482 w 286"/>
                  <a:gd name="T19" fmla="*/ 2293 h 3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6" h="342">
                    <a:moveTo>
                      <a:pt x="9" y="146"/>
                    </a:moveTo>
                    <a:cubicBezTo>
                      <a:pt x="39" y="142"/>
                      <a:pt x="75" y="155"/>
                      <a:pt x="110" y="152"/>
                    </a:cubicBezTo>
                    <a:cubicBezTo>
                      <a:pt x="145" y="149"/>
                      <a:pt x="183" y="134"/>
                      <a:pt x="215" y="121"/>
                    </a:cubicBezTo>
                    <a:cubicBezTo>
                      <a:pt x="240" y="111"/>
                      <a:pt x="277" y="101"/>
                      <a:pt x="279" y="73"/>
                    </a:cubicBezTo>
                    <a:cubicBezTo>
                      <a:pt x="286" y="0"/>
                      <a:pt x="163" y="40"/>
                      <a:pt x="119" y="53"/>
                    </a:cubicBezTo>
                    <a:cubicBezTo>
                      <a:pt x="91" y="62"/>
                      <a:pt x="54" y="70"/>
                      <a:pt x="34" y="91"/>
                    </a:cubicBezTo>
                    <a:cubicBezTo>
                      <a:pt x="13" y="113"/>
                      <a:pt x="9" y="147"/>
                      <a:pt x="5" y="173"/>
                    </a:cubicBezTo>
                    <a:cubicBezTo>
                      <a:pt x="2" y="202"/>
                      <a:pt x="0" y="230"/>
                      <a:pt x="5" y="259"/>
                    </a:cubicBezTo>
                    <a:cubicBezTo>
                      <a:pt x="9" y="283"/>
                      <a:pt x="6" y="312"/>
                      <a:pt x="23" y="330"/>
                    </a:cubicBezTo>
                    <a:cubicBezTo>
                      <a:pt x="39" y="342"/>
                      <a:pt x="53" y="338"/>
                      <a:pt x="69" y="3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3" name="Freeform 495">
                <a:extLst>
                  <a:ext uri="{FF2B5EF4-FFF2-40B4-BE49-F238E27FC236}">
                    <a16:creationId xmlns:a16="http://schemas.microsoft.com/office/drawing/2014/main" id="{A9AC0CED-5055-457E-B3C6-7EAA98BE9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" y="1542"/>
                <a:ext cx="115" cy="298"/>
              </a:xfrm>
              <a:custGeom>
                <a:avLst/>
                <a:gdLst>
                  <a:gd name="T0" fmla="*/ 0 w 60"/>
                  <a:gd name="T1" fmla="*/ 201 h 156"/>
                  <a:gd name="T2" fmla="*/ 376 w 60"/>
                  <a:gd name="T3" fmla="*/ 550 h 156"/>
                  <a:gd name="T4" fmla="*/ 393 w 60"/>
                  <a:gd name="T5" fmla="*/ 850 h 156"/>
                  <a:gd name="T6" fmla="*/ 140 w 60"/>
                  <a:gd name="T7" fmla="*/ 1066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6">
                    <a:moveTo>
                      <a:pt x="0" y="29"/>
                    </a:moveTo>
                    <a:cubicBezTo>
                      <a:pt x="30" y="0"/>
                      <a:pt x="50" y="64"/>
                      <a:pt x="53" y="79"/>
                    </a:cubicBezTo>
                    <a:cubicBezTo>
                      <a:pt x="55" y="93"/>
                      <a:pt x="60" y="107"/>
                      <a:pt x="56" y="122"/>
                    </a:cubicBezTo>
                    <a:cubicBezTo>
                      <a:pt x="53" y="135"/>
                      <a:pt x="43" y="156"/>
                      <a:pt x="20" y="1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4" name="Freeform 496">
                <a:extLst>
                  <a:ext uri="{FF2B5EF4-FFF2-40B4-BE49-F238E27FC236}">
                    <a16:creationId xmlns:a16="http://schemas.microsoft.com/office/drawing/2014/main" id="{FD522339-E4BF-41FF-9D46-28F956B3C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861"/>
                <a:ext cx="241" cy="327"/>
              </a:xfrm>
              <a:custGeom>
                <a:avLst/>
                <a:gdLst>
                  <a:gd name="T0" fmla="*/ 882 w 126"/>
                  <a:gd name="T1" fmla="*/ 0 h 171"/>
                  <a:gd name="T2" fmla="*/ 645 w 126"/>
                  <a:gd name="T3" fmla="*/ 36 h 171"/>
                  <a:gd name="T4" fmla="*/ 113 w 126"/>
                  <a:gd name="T5" fmla="*/ 505 h 171"/>
                  <a:gd name="T6" fmla="*/ 69 w 126"/>
                  <a:gd name="T7" fmla="*/ 1195 h 1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6" h="171">
                    <a:moveTo>
                      <a:pt x="126" y="0"/>
                    </a:moveTo>
                    <a:cubicBezTo>
                      <a:pt x="115" y="1"/>
                      <a:pt x="103" y="3"/>
                      <a:pt x="92" y="5"/>
                    </a:cubicBezTo>
                    <a:cubicBezTo>
                      <a:pt x="46" y="13"/>
                      <a:pt x="30" y="38"/>
                      <a:pt x="16" y="72"/>
                    </a:cubicBezTo>
                    <a:cubicBezTo>
                      <a:pt x="11" y="92"/>
                      <a:pt x="0" y="127"/>
                      <a:pt x="10" y="17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5" name="Freeform 497">
                <a:extLst>
                  <a:ext uri="{FF2B5EF4-FFF2-40B4-BE49-F238E27FC236}">
                    <a16:creationId xmlns:a16="http://schemas.microsoft.com/office/drawing/2014/main" id="{B1585234-5C9F-47E0-A4B2-8C9EC869A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1834"/>
                <a:ext cx="495" cy="352"/>
              </a:xfrm>
              <a:custGeom>
                <a:avLst/>
                <a:gdLst>
                  <a:gd name="T0" fmla="*/ 1584 w 259"/>
                  <a:gd name="T1" fmla="*/ 1287 h 184"/>
                  <a:gd name="T2" fmla="*/ 1542 w 259"/>
                  <a:gd name="T3" fmla="*/ 737 h 184"/>
                  <a:gd name="T4" fmla="*/ 1202 w 259"/>
                  <a:gd name="T5" fmla="*/ 140 h 184"/>
                  <a:gd name="T6" fmla="*/ 438 w 259"/>
                  <a:gd name="T7" fmla="*/ 55 h 184"/>
                  <a:gd name="T8" fmla="*/ 0 w 259"/>
                  <a:gd name="T9" fmla="*/ 77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184">
                    <a:moveTo>
                      <a:pt x="227" y="184"/>
                    </a:moveTo>
                    <a:cubicBezTo>
                      <a:pt x="259" y="156"/>
                      <a:pt x="233" y="132"/>
                      <a:pt x="221" y="105"/>
                    </a:cubicBezTo>
                    <a:cubicBezTo>
                      <a:pt x="210" y="80"/>
                      <a:pt x="197" y="37"/>
                      <a:pt x="172" y="20"/>
                    </a:cubicBezTo>
                    <a:cubicBezTo>
                      <a:pt x="143" y="0"/>
                      <a:pt x="97" y="7"/>
                      <a:pt x="63" y="8"/>
                    </a:cubicBezTo>
                    <a:cubicBezTo>
                      <a:pt x="43" y="9"/>
                      <a:pt x="21" y="10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6" name="Freeform 498">
                <a:extLst>
                  <a:ext uri="{FF2B5EF4-FFF2-40B4-BE49-F238E27FC236}">
                    <a16:creationId xmlns:a16="http://schemas.microsoft.com/office/drawing/2014/main" id="{652A7949-3A3F-44E0-AA3A-CB0130E68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272"/>
                <a:ext cx="536" cy="585"/>
              </a:xfrm>
              <a:custGeom>
                <a:avLst/>
                <a:gdLst>
                  <a:gd name="T0" fmla="*/ 597 w 280"/>
                  <a:gd name="T1" fmla="*/ 0 h 306"/>
                  <a:gd name="T2" fmla="*/ 1359 w 280"/>
                  <a:gd name="T3" fmla="*/ 140 h 306"/>
                  <a:gd name="T4" fmla="*/ 1865 w 280"/>
                  <a:gd name="T5" fmla="*/ 1487 h 306"/>
                  <a:gd name="T6" fmla="*/ 1359 w 280"/>
                  <a:gd name="T7" fmla="*/ 1784 h 306"/>
                  <a:gd name="T8" fmla="*/ 492 w 280"/>
                  <a:gd name="T9" fmla="*/ 1937 h 306"/>
                  <a:gd name="T10" fmla="*/ 0 w 280"/>
                  <a:gd name="T11" fmla="*/ 1885 h 306"/>
                  <a:gd name="T12" fmla="*/ 8 w 280"/>
                  <a:gd name="T13" fmla="*/ 1784 h 306"/>
                  <a:gd name="T14" fmla="*/ 597 w 280"/>
                  <a:gd name="T15" fmla="*/ 1740 h 306"/>
                  <a:gd name="T16" fmla="*/ 729 w 280"/>
                  <a:gd name="T17" fmla="*/ 1908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0" h="306">
                    <a:moveTo>
                      <a:pt x="85" y="0"/>
                    </a:moveTo>
                    <a:cubicBezTo>
                      <a:pt x="128" y="2"/>
                      <a:pt x="168" y="10"/>
                      <a:pt x="194" y="20"/>
                    </a:cubicBezTo>
                    <a:cubicBezTo>
                      <a:pt x="258" y="45"/>
                      <a:pt x="280" y="190"/>
                      <a:pt x="266" y="213"/>
                    </a:cubicBezTo>
                    <a:cubicBezTo>
                      <a:pt x="253" y="235"/>
                      <a:pt x="220" y="247"/>
                      <a:pt x="194" y="255"/>
                    </a:cubicBezTo>
                    <a:cubicBezTo>
                      <a:pt x="154" y="268"/>
                      <a:pt x="112" y="271"/>
                      <a:pt x="70" y="277"/>
                    </a:cubicBezTo>
                    <a:cubicBezTo>
                      <a:pt x="40" y="281"/>
                      <a:pt x="1" y="306"/>
                      <a:pt x="0" y="270"/>
                    </a:cubicBezTo>
                    <a:cubicBezTo>
                      <a:pt x="0" y="266"/>
                      <a:pt x="0" y="261"/>
                      <a:pt x="1" y="255"/>
                    </a:cubicBezTo>
                    <a:cubicBezTo>
                      <a:pt x="2" y="240"/>
                      <a:pt x="62" y="228"/>
                      <a:pt x="85" y="249"/>
                    </a:cubicBezTo>
                    <a:cubicBezTo>
                      <a:pt x="98" y="259"/>
                      <a:pt x="103" y="267"/>
                      <a:pt x="104" y="27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7" name="Freeform 499">
                <a:extLst>
                  <a:ext uri="{FF2B5EF4-FFF2-40B4-BE49-F238E27FC236}">
                    <a16:creationId xmlns:a16="http://schemas.microsoft.com/office/drawing/2014/main" id="{1861000E-6064-40BA-8F3E-DBDBDE81D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270"/>
                <a:ext cx="176" cy="27"/>
              </a:xfrm>
              <a:custGeom>
                <a:avLst/>
                <a:gdLst>
                  <a:gd name="T0" fmla="*/ 0 w 92"/>
                  <a:gd name="T1" fmla="*/ 100 h 14"/>
                  <a:gd name="T2" fmla="*/ 645 w 92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14">
                    <a:moveTo>
                      <a:pt x="0" y="14"/>
                    </a:moveTo>
                    <a:cubicBezTo>
                      <a:pt x="23" y="5"/>
                      <a:pt x="57" y="0"/>
                      <a:pt x="9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8" name="Freeform 500">
                <a:extLst>
                  <a:ext uri="{FF2B5EF4-FFF2-40B4-BE49-F238E27FC236}">
                    <a16:creationId xmlns:a16="http://schemas.microsoft.com/office/drawing/2014/main" id="{55A5B798-1F29-4687-A696-0E6CB151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542"/>
                <a:ext cx="230" cy="246"/>
              </a:xfrm>
              <a:custGeom>
                <a:avLst/>
                <a:gdLst>
                  <a:gd name="T0" fmla="*/ 845 w 120"/>
                  <a:gd name="T1" fmla="*/ 734 h 129"/>
                  <a:gd name="T2" fmla="*/ 268 w 120"/>
                  <a:gd name="T3" fmla="*/ 175 h 129"/>
                  <a:gd name="T4" fmla="*/ 224 w 120"/>
                  <a:gd name="T5" fmla="*/ 894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129">
                    <a:moveTo>
                      <a:pt x="120" y="106"/>
                    </a:moveTo>
                    <a:cubicBezTo>
                      <a:pt x="107" y="78"/>
                      <a:pt x="93" y="0"/>
                      <a:pt x="38" y="25"/>
                    </a:cubicBezTo>
                    <a:cubicBezTo>
                      <a:pt x="0" y="43"/>
                      <a:pt x="21" y="96"/>
                      <a:pt x="32" y="1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39" name="Freeform 501">
                <a:extLst>
                  <a:ext uri="{FF2B5EF4-FFF2-40B4-BE49-F238E27FC236}">
                    <a16:creationId xmlns:a16="http://schemas.microsoft.com/office/drawing/2014/main" id="{1E7B1F35-B12D-40B5-A6E7-225AACC40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859"/>
                <a:ext cx="117" cy="109"/>
              </a:xfrm>
              <a:custGeom>
                <a:avLst/>
                <a:gdLst>
                  <a:gd name="T0" fmla="*/ 409 w 61"/>
                  <a:gd name="T1" fmla="*/ 0 h 57"/>
                  <a:gd name="T2" fmla="*/ 140 w 61"/>
                  <a:gd name="T3" fmla="*/ 361 h 57"/>
                  <a:gd name="T4" fmla="*/ 169 w 61"/>
                  <a:gd name="T5" fmla="*/ 4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7">
                    <a:moveTo>
                      <a:pt x="58" y="0"/>
                    </a:moveTo>
                    <a:cubicBezTo>
                      <a:pt x="61" y="14"/>
                      <a:pt x="52" y="57"/>
                      <a:pt x="20" y="52"/>
                    </a:cubicBezTo>
                    <a:cubicBezTo>
                      <a:pt x="1" y="50"/>
                      <a:pt x="0" y="19"/>
                      <a:pt x="24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0" name="Freeform 502">
                <a:extLst>
                  <a:ext uri="{FF2B5EF4-FFF2-40B4-BE49-F238E27FC236}">
                    <a16:creationId xmlns:a16="http://schemas.microsoft.com/office/drawing/2014/main" id="{D93ACF11-0EC5-45E6-A3A8-C98332131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964"/>
                <a:ext cx="425" cy="224"/>
              </a:xfrm>
              <a:custGeom>
                <a:avLst/>
                <a:gdLst>
                  <a:gd name="T0" fmla="*/ 1558 w 222"/>
                  <a:gd name="T1" fmla="*/ 15 h 117"/>
                  <a:gd name="T2" fmla="*/ 1290 w 222"/>
                  <a:gd name="T3" fmla="*/ 107 h 117"/>
                  <a:gd name="T4" fmla="*/ 701 w 222"/>
                  <a:gd name="T5" fmla="*/ 209 h 117"/>
                  <a:gd name="T6" fmla="*/ 0 w 222"/>
                  <a:gd name="T7" fmla="*/ 821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2" h="117">
                    <a:moveTo>
                      <a:pt x="222" y="2"/>
                    </a:moveTo>
                    <a:cubicBezTo>
                      <a:pt x="211" y="0"/>
                      <a:pt x="196" y="12"/>
                      <a:pt x="184" y="15"/>
                    </a:cubicBezTo>
                    <a:cubicBezTo>
                      <a:pt x="157" y="22"/>
                      <a:pt x="127" y="20"/>
                      <a:pt x="100" y="30"/>
                    </a:cubicBezTo>
                    <a:cubicBezTo>
                      <a:pt x="43" y="52"/>
                      <a:pt x="35" y="76"/>
                      <a:pt x="0" y="1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1" name="Freeform 503">
                <a:extLst>
                  <a:ext uri="{FF2B5EF4-FFF2-40B4-BE49-F238E27FC236}">
                    <a16:creationId xmlns:a16="http://schemas.microsoft.com/office/drawing/2014/main" id="{5D6E2138-4EB8-42DE-946C-554C7B9A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1402"/>
                <a:ext cx="289" cy="411"/>
              </a:xfrm>
              <a:custGeom>
                <a:avLst/>
                <a:gdLst>
                  <a:gd name="T0" fmla="*/ 1058 w 151"/>
                  <a:gd name="T1" fmla="*/ 1432 h 215"/>
                  <a:gd name="T2" fmla="*/ 345 w 151"/>
                  <a:gd name="T3" fmla="*/ 1403 h 215"/>
                  <a:gd name="T4" fmla="*/ 21 w 151"/>
                  <a:gd name="T5" fmla="*/ 935 h 215"/>
                  <a:gd name="T6" fmla="*/ 69 w 151"/>
                  <a:gd name="T7" fmla="*/ 384 h 215"/>
                  <a:gd name="T8" fmla="*/ 513 w 151"/>
                  <a:gd name="T9" fmla="*/ 99 h 215"/>
                  <a:gd name="T10" fmla="*/ 913 w 151"/>
                  <a:gd name="T11" fmla="*/ 48 h 2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15">
                    <a:moveTo>
                      <a:pt x="151" y="205"/>
                    </a:moveTo>
                    <a:cubicBezTo>
                      <a:pt x="123" y="203"/>
                      <a:pt x="75" y="215"/>
                      <a:pt x="49" y="201"/>
                    </a:cubicBezTo>
                    <a:cubicBezTo>
                      <a:pt x="22" y="186"/>
                      <a:pt x="6" y="161"/>
                      <a:pt x="3" y="134"/>
                    </a:cubicBezTo>
                    <a:cubicBezTo>
                      <a:pt x="0" y="109"/>
                      <a:pt x="3" y="78"/>
                      <a:pt x="10" y="55"/>
                    </a:cubicBezTo>
                    <a:cubicBezTo>
                      <a:pt x="16" y="32"/>
                      <a:pt x="48" y="20"/>
                      <a:pt x="73" y="14"/>
                    </a:cubicBezTo>
                    <a:cubicBezTo>
                      <a:pt x="83" y="12"/>
                      <a:pt x="126" y="0"/>
                      <a:pt x="130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2" name="Freeform 504">
                <a:extLst>
                  <a:ext uri="{FF2B5EF4-FFF2-40B4-BE49-F238E27FC236}">
                    <a16:creationId xmlns:a16="http://schemas.microsoft.com/office/drawing/2014/main" id="{2FDF0BE6-70A6-4CE5-8A6F-EEA024859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1396"/>
                <a:ext cx="205" cy="272"/>
              </a:xfrm>
              <a:custGeom>
                <a:avLst/>
                <a:gdLst>
                  <a:gd name="T0" fmla="*/ 0 w 107"/>
                  <a:gd name="T1" fmla="*/ 69 h 142"/>
                  <a:gd name="T2" fmla="*/ 628 w 107"/>
                  <a:gd name="T3" fmla="*/ 205 h 142"/>
                  <a:gd name="T4" fmla="*/ 753 w 107"/>
                  <a:gd name="T5" fmla="*/ 674 h 142"/>
                  <a:gd name="T6" fmla="*/ 661 w 107"/>
                  <a:gd name="T7" fmla="*/ 998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42">
                    <a:moveTo>
                      <a:pt x="0" y="10"/>
                    </a:moveTo>
                    <a:cubicBezTo>
                      <a:pt x="10" y="7"/>
                      <a:pt x="67" y="0"/>
                      <a:pt x="89" y="29"/>
                    </a:cubicBezTo>
                    <a:cubicBezTo>
                      <a:pt x="102" y="47"/>
                      <a:pt x="106" y="76"/>
                      <a:pt x="107" y="96"/>
                    </a:cubicBezTo>
                    <a:cubicBezTo>
                      <a:pt x="107" y="108"/>
                      <a:pt x="104" y="138"/>
                      <a:pt x="94" y="1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3" name="Freeform 505">
                <a:extLst>
                  <a:ext uri="{FF2B5EF4-FFF2-40B4-BE49-F238E27FC236}">
                    <a16:creationId xmlns:a16="http://schemas.microsoft.com/office/drawing/2014/main" id="{12CCBAC8-D1C7-44D8-A57D-A9F74AFB3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245"/>
                <a:ext cx="176" cy="467"/>
              </a:xfrm>
              <a:custGeom>
                <a:avLst/>
                <a:gdLst>
                  <a:gd name="T0" fmla="*/ 645 w 92"/>
                  <a:gd name="T1" fmla="*/ 1612 h 244"/>
                  <a:gd name="T2" fmla="*/ 300 w 92"/>
                  <a:gd name="T3" fmla="*/ 1403 h 244"/>
                  <a:gd name="T4" fmla="*/ 124 w 92"/>
                  <a:gd name="T5" fmla="*/ 842 h 244"/>
                  <a:gd name="T6" fmla="*/ 344 w 92"/>
                  <a:gd name="T7" fmla="*/ 0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244">
                    <a:moveTo>
                      <a:pt x="92" y="230"/>
                    </a:moveTo>
                    <a:cubicBezTo>
                      <a:pt x="62" y="244"/>
                      <a:pt x="53" y="221"/>
                      <a:pt x="43" y="200"/>
                    </a:cubicBezTo>
                    <a:cubicBezTo>
                      <a:pt x="31" y="176"/>
                      <a:pt x="24" y="147"/>
                      <a:pt x="18" y="120"/>
                    </a:cubicBezTo>
                    <a:cubicBezTo>
                      <a:pt x="9" y="80"/>
                      <a:pt x="0" y="23"/>
                      <a:pt x="4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4" name="Freeform 506">
                <a:extLst>
                  <a:ext uri="{FF2B5EF4-FFF2-40B4-BE49-F238E27FC236}">
                    <a16:creationId xmlns:a16="http://schemas.microsoft.com/office/drawing/2014/main" id="{3545735E-7471-4056-9CA0-A2656C550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1500"/>
                <a:ext cx="283" cy="290"/>
              </a:xfrm>
              <a:custGeom>
                <a:avLst/>
                <a:gdLst>
                  <a:gd name="T0" fmla="*/ 895 w 148"/>
                  <a:gd name="T1" fmla="*/ 1055 h 152"/>
                  <a:gd name="T2" fmla="*/ 937 w 148"/>
                  <a:gd name="T3" fmla="*/ 458 h 152"/>
                  <a:gd name="T4" fmla="*/ 774 w 148"/>
                  <a:gd name="T5" fmla="*/ 153 h 152"/>
                  <a:gd name="T6" fmla="*/ 0 w 148"/>
                  <a:gd name="T7" fmla="*/ 653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8" h="152">
                    <a:moveTo>
                      <a:pt x="128" y="152"/>
                    </a:moveTo>
                    <a:cubicBezTo>
                      <a:pt x="148" y="128"/>
                      <a:pt x="136" y="84"/>
                      <a:pt x="134" y="66"/>
                    </a:cubicBezTo>
                    <a:cubicBezTo>
                      <a:pt x="132" y="48"/>
                      <a:pt x="130" y="35"/>
                      <a:pt x="111" y="22"/>
                    </a:cubicBezTo>
                    <a:cubicBezTo>
                      <a:pt x="78" y="0"/>
                      <a:pt x="14" y="70"/>
                      <a:pt x="0" y="9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5" name="Freeform 507">
                <a:extLst>
                  <a:ext uri="{FF2B5EF4-FFF2-40B4-BE49-F238E27FC236}">
                    <a16:creationId xmlns:a16="http://schemas.microsoft.com/office/drawing/2014/main" id="{499A3265-54C4-4492-9359-A5682E278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972"/>
                <a:ext cx="306" cy="585"/>
              </a:xfrm>
              <a:custGeom>
                <a:avLst/>
                <a:gdLst>
                  <a:gd name="T0" fmla="*/ 176 w 160"/>
                  <a:gd name="T1" fmla="*/ 2137 h 306"/>
                  <a:gd name="T2" fmla="*/ 1090 w 160"/>
                  <a:gd name="T3" fmla="*/ 1487 h 306"/>
                  <a:gd name="T4" fmla="*/ 1027 w 160"/>
                  <a:gd name="T5" fmla="*/ 998 h 306"/>
                  <a:gd name="T6" fmla="*/ 998 w 160"/>
                  <a:gd name="T7" fmla="*/ 522 h 306"/>
                  <a:gd name="T8" fmla="*/ 918 w 160"/>
                  <a:gd name="T9" fmla="*/ 113 h 306"/>
                  <a:gd name="T10" fmla="*/ 384 w 160"/>
                  <a:gd name="T11" fmla="*/ 224 h 306"/>
                  <a:gd name="T12" fmla="*/ 84 w 160"/>
                  <a:gd name="T13" fmla="*/ 377 h 306"/>
                  <a:gd name="T14" fmla="*/ 36 w 160"/>
                  <a:gd name="T15" fmla="*/ 726 h 306"/>
                  <a:gd name="T16" fmla="*/ 176 w 160"/>
                  <a:gd name="T17" fmla="*/ 1019 h 306"/>
                  <a:gd name="T18" fmla="*/ 1065 w 160"/>
                  <a:gd name="T19" fmla="*/ 1181 h 3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0" h="306">
                    <a:moveTo>
                      <a:pt x="25" y="306"/>
                    </a:moveTo>
                    <a:cubicBezTo>
                      <a:pt x="60" y="265"/>
                      <a:pt x="147" y="269"/>
                      <a:pt x="156" y="213"/>
                    </a:cubicBezTo>
                    <a:cubicBezTo>
                      <a:pt x="160" y="188"/>
                      <a:pt x="150" y="167"/>
                      <a:pt x="147" y="143"/>
                    </a:cubicBezTo>
                    <a:cubicBezTo>
                      <a:pt x="144" y="120"/>
                      <a:pt x="143" y="97"/>
                      <a:pt x="143" y="75"/>
                    </a:cubicBezTo>
                    <a:cubicBezTo>
                      <a:pt x="143" y="52"/>
                      <a:pt x="152" y="32"/>
                      <a:pt x="131" y="16"/>
                    </a:cubicBezTo>
                    <a:cubicBezTo>
                      <a:pt x="109" y="0"/>
                      <a:pt x="71" y="22"/>
                      <a:pt x="55" y="32"/>
                    </a:cubicBezTo>
                    <a:cubicBezTo>
                      <a:pt x="41" y="41"/>
                      <a:pt x="20" y="41"/>
                      <a:pt x="12" y="54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8" y="112"/>
                      <a:pt x="23" y="137"/>
                      <a:pt x="25" y="146"/>
                    </a:cubicBezTo>
                    <a:cubicBezTo>
                      <a:pt x="36" y="184"/>
                      <a:pt x="104" y="177"/>
                      <a:pt x="152" y="1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6" name="Freeform 508">
                <a:extLst>
                  <a:ext uri="{FF2B5EF4-FFF2-40B4-BE49-F238E27FC236}">
                    <a16:creationId xmlns:a16="http://schemas.microsoft.com/office/drawing/2014/main" id="{4322E354-6B83-453C-B13F-A28BF3047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807"/>
                <a:ext cx="725" cy="390"/>
              </a:xfrm>
              <a:custGeom>
                <a:avLst/>
                <a:gdLst>
                  <a:gd name="T0" fmla="*/ 2630 w 379"/>
                  <a:gd name="T1" fmla="*/ 1050 h 204"/>
                  <a:gd name="T2" fmla="*/ 2422 w 379"/>
                  <a:gd name="T3" fmla="*/ 1327 h 204"/>
                  <a:gd name="T4" fmla="*/ 1588 w 379"/>
                  <a:gd name="T5" fmla="*/ 1388 h 204"/>
                  <a:gd name="T6" fmla="*/ 629 w 379"/>
                  <a:gd name="T7" fmla="*/ 1227 h 204"/>
                  <a:gd name="T8" fmla="*/ 99 w 379"/>
                  <a:gd name="T9" fmla="*/ 914 h 204"/>
                  <a:gd name="T10" fmla="*/ 582 w 379"/>
                  <a:gd name="T11" fmla="*/ 132 h 204"/>
                  <a:gd name="T12" fmla="*/ 790 w 379"/>
                  <a:gd name="T13" fmla="*/ 0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9" h="204">
                    <a:moveTo>
                      <a:pt x="376" y="150"/>
                    </a:moveTo>
                    <a:cubicBezTo>
                      <a:pt x="379" y="164"/>
                      <a:pt x="358" y="181"/>
                      <a:pt x="346" y="190"/>
                    </a:cubicBezTo>
                    <a:cubicBezTo>
                      <a:pt x="326" y="204"/>
                      <a:pt x="252" y="199"/>
                      <a:pt x="227" y="199"/>
                    </a:cubicBezTo>
                    <a:cubicBezTo>
                      <a:pt x="186" y="199"/>
                      <a:pt x="128" y="189"/>
                      <a:pt x="90" y="176"/>
                    </a:cubicBezTo>
                    <a:cubicBezTo>
                      <a:pt x="64" y="167"/>
                      <a:pt x="23" y="157"/>
                      <a:pt x="14" y="131"/>
                    </a:cubicBezTo>
                    <a:cubicBezTo>
                      <a:pt x="0" y="90"/>
                      <a:pt x="48" y="41"/>
                      <a:pt x="83" y="19"/>
                    </a:cubicBezTo>
                    <a:cubicBezTo>
                      <a:pt x="92" y="13"/>
                      <a:pt x="102" y="6"/>
                      <a:pt x="11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7" name="Line 509">
                <a:extLst>
                  <a:ext uri="{FF2B5EF4-FFF2-40B4-BE49-F238E27FC236}">
                    <a16:creationId xmlns:a16="http://schemas.microsoft.com/office/drawing/2014/main" id="{4E8E8898-5643-4C04-9FA1-8BA4784F5B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49" y="2094"/>
                <a:ext cx="1" cy="50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48" name="Rectangle 510">
                <a:extLst>
                  <a:ext uri="{FF2B5EF4-FFF2-40B4-BE49-F238E27FC236}">
                    <a16:creationId xmlns:a16="http://schemas.microsoft.com/office/drawing/2014/main" id="{AAA98BB1-5F9E-4E93-BE0D-57F4645F9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482"/>
                <a:ext cx="1875" cy="170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349" name="Freeform 511">
                <a:extLst>
                  <a:ext uri="{FF2B5EF4-FFF2-40B4-BE49-F238E27FC236}">
                    <a16:creationId xmlns:a16="http://schemas.microsoft.com/office/drawing/2014/main" id="{BAB6FB10-9EF8-4EBB-9CC0-0A96E1AA3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1264"/>
                <a:ext cx="195" cy="169"/>
              </a:xfrm>
              <a:custGeom>
                <a:avLst/>
                <a:gdLst>
                  <a:gd name="T0" fmla="*/ 713 w 102"/>
                  <a:gd name="T1" fmla="*/ 0 h 88"/>
                  <a:gd name="T2" fmla="*/ 405 w 102"/>
                  <a:gd name="T3" fmla="*/ 561 h 88"/>
                  <a:gd name="T4" fmla="*/ 0 w 102"/>
                  <a:gd name="T5" fmla="*/ 169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88">
                    <a:moveTo>
                      <a:pt x="102" y="0"/>
                    </a:moveTo>
                    <a:cubicBezTo>
                      <a:pt x="80" y="19"/>
                      <a:pt x="97" y="70"/>
                      <a:pt x="58" y="79"/>
                    </a:cubicBezTo>
                    <a:cubicBezTo>
                      <a:pt x="19" y="88"/>
                      <a:pt x="5" y="53"/>
                      <a:pt x="0" y="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0" name="Freeform 512">
                <a:extLst>
                  <a:ext uri="{FF2B5EF4-FFF2-40B4-BE49-F238E27FC236}">
                    <a16:creationId xmlns:a16="http://schemas.microsoft.com/office/drawing/2014/main" id="{47B869F1-BED6-4C9A-A4B5-3CFD7820E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264"/>
                <a:ext cx="67" cy="121"/>
              </a:xfrm>
              <a:custGeom>
                <a:avLst/>
                <a:gdLst>
                  <a:gd name="T0" fmla="*/ 69 w 35"/>
                  <a:gd name="T1" fmla="*/ 0 h 63"/>
                  <a:gd name="T2" fmla="*/ 245 w 35"/>
                  <a:gd name="T3" fmla="*/ 44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0" y="0"/>
                    </a:moveTo>
                    <a:cubicBezTo>
                      <a:pt x="0" y="33"/>
                      <a:pt x="5" y="51"/>
                      <a:pt x="35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1" name="Freeform 513">
                <a:extLst>
                  <a:ext uri="{FF2B5EF4-FFF2-40B4-BE49-F238E27FC236}">
                    <a16:creationId xmlns:a16="http://schemas.microsoft.com/office/drawing/2014/main" id="{85B0E998-5C2C-4173-AD9D-1D4B8E603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385"/>
                <a:ext cx="98" cy="107"/>
              </a:xfrm>
              <a:custGeom>
                <a:avLst/>
                <a:gdLst>
                  <a:gd name="T0" fmla="*/ 0 w 51"/>
                  <a:gd name="T1" fmla="*/ 0 h 56"/>
                  <a:gd name="T2" fmla="*/ 300 w 51"/>
                  <a:gd name="T3" fmla="*/ 132 h 56"/>
                  <a:gd name="T4" fmla="*/ 317 w 51"/>
                  <a:gd name="T5" fmla="*/ 39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56">
                    <a:moveTo>
                      <a:pt x="0" y="0"/>
                    </a:moveTo>
                    <a:cubicBezTo>
                      <a:pt x="13" y="3"/>
                      <a:pt x="34" y="8"/>
                      <a:pt x="42" y="19"/>
                    </a:cubicBezTo>
                    <a:cubicBezTo>
                      <a:pt x="51" y="30"/>
                      <a:pt x="48" y="47"/>
                      <a:pt x="45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2" name="Freeform 514">
                <a:extLst>
                  <a:ext uri="{FF2B5EF4-FFF2-40B4-BE49-F238E27FC236}">
                    <a16:creationId xmlns:a16="http://schemas.microsoft.com/office/drawing/2014/main" id="{89054D70-ACA3-4A09-8DB7-CD518CA6F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1010"/>
                <a:ext cx="333" cy="193"/>
              </a:xfrm>
              <a:custGeom>
                <a:avLst/>
                <a:gdLst>
                  <a:gd name="T0" fmla="*/ 1095 w 174"/>
                  <a:gd name="T1" fmla="*/ 0 h 101"/>
                  <a:gd name="T2" fmla="*/ 1074 w 174"/>
                  <a:gd name="T3" fmla="*/ 589 h 101"/>
                  <a:gd name="T4" fmla="*/ 689 w 174"/>
                  <a:gd name="T5" fmla="*/ 665 h 101"/>
                  <a:gd name="T6" fmla="*/ 0 w 174"/>
                  <a:gd name="T7" fmla="*/ 537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4" h="101">
                    <a:moveTo>
                      <a:pt x="156" y="0"/>
                    </a:moveTo>
                    <a:cubicBezTo>
                      <a:pt x="159" y="32"/>
                      <a:pt x="174" y="54"/>
                      <a:pt x="153" y="84"/>
                    </a:cubicBezTo>
                    <a:cubicBezTo>
                      <a:pt x="140" y="101"/>
                      <a:pt x="117" y="99"/>
                      <a:pt x="98" y="95"/>
                    </a:cubicBezTo>
                    <a:cubicBezTo>
                      <a:pt x="78" y="89"/>
                      <a:pt x="26" y="97"/>
                      <a:pt x="0" y="7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3" name="Freeform 515">
                <a:extLst>
                  <a:ext uri="{FF2B5EF4-FFF2-40B4-BE49-F238E27FC236}">
                    <a16:creationId xmlns:a16="http://schemas.microsoft.com/office/drawing/2014/main" id="{4AFE02A7-7392-40A5-8AC3-2A3CB72FF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901"/>
                <a:ext cx="117" cy="291"/>
              </a:xfrm>
              <a:custGeom>
                <a:avLst/>
                <a:gdLst>
                  <a:gd name="T0" fmla="*/ 430 w 61"/>
                  <a:gd name="T1" fmla="*/ 1026 h 152"/>
                  <a:gd name="T2" fmla="*/ 56 w 61"/>
                  <a:gd name="T3" fmla="*/ 630 h 152"/>
                  <a:gd name="T4" fmla="*/ 44 w 61"/>
                  <a:gd name="T5" fmla="*/ 0 h 1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52">
                    <a:moveTo>
                      <a:pt x="61" y="146"/>
                    </a:moveTo>
                    <a:cubicBezTo>
                      <a:pt x="41" y="152"/>
                      <a:pt x="13" y="107"/>
                      <a:pt x="8" y="90"/>
                    </a:cubicBezTo>
                    <a:cubicBezTo>
                      <a:pt x="0" y="60"/>
                      <a:pt x="4" y="3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4" name="Freeform 516">
                <a:extLst>
                  <a:ext uri="{FF2B5EF4-FFF2-40B4-BE49-F238E27FC236}">
                    <a16:creationId xmlns:a16="http://schemas.microsoft.com/office/drawing/2014/main" id="{B858E1FD-8C9D-4494-9663-C8ACCC62F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493"/>
                <a:ext cx="429" cy="396"/>
              </a:xfrm>
              <a:custGeom>
                <a:avLst/>
                <a:gdLst>
                  <a:gd name="T0" fmla="*/ 92 w 224"/>
                  <a:gd name="T1" fmla="*/ 0 h 207"/>
                  <a:gd name="T2" fmla="*/ 69 w 224"/>
                  <a:gd name="T3" fmla="*/ 966 h 207"/>
                  <a:gd name="T4" fmla="*/ 260 w 224"/>
                  <a:gd name="T5" fmla="*/ 1358 h 207"/>
                  <a:gd name="T6" fmla="*/ 737 w 224"/>
                  <a:gd name="T7" fmla="*/ 1419 h 207"/>
                  <a:gd name="T8" fmla="*/ 1243 w 224"/>
                  <a:gd name="T9" fmla="*/ 1226 h 207"/>
                  <a:gd name="T10" fmla="*/ 1519 w 224"/>
                  <a:gd name="T11" fmla="*/ 782 h 207"/>
                  <a:gd name="T12" fmla="*/ 1544 w 224"/>
                  <a:gd name="T13" fmla="*/ 484 h 207"/>
                  <a:gd name="T14" fmla="*/ 1567 w 224"/>
                  <a:gd name="T15" fmla="*/ 253 h 207"/>
                  <a:gd name="T16" fmla="*/ 1258 w 224"/>
                  <a:gd name="T17" fmla="*/ 293 h 207"/>
                  <a:gd name="T18" fmla="*/ 1534 w 224"/>
                  <a:gd name="T19" fmla="*/ 693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4" h="207">
                    <a:moveTo>
                      <a:pt x="13" y="0"/>
                    </a:moveTo>
                    <a:cubicBezTo>
                      <a:pt x="5" y="46"/>
                      <a:pt x="0" y="91"/>
                      <a:pt x="10" y="138"/>
                    </a:cubicBezTo>
                    <a:cubicBezTo>
                      <a:pt x="15" y="160"/>
                      <a:pt x="15" y="181"/>
                      <a:pt x="37" y="194"/>
                    </a:cubicBezTo>
                    <a:cubicBezTo>
                      <a:pt x="58" y="206"/>
                      <a:pt x="82" y="207"/>
                      <a:pt x="105" y="203"/>
                    </a:cubicBezTo>
                    <a:cubicBezTo>
                      <a:pt x="131" y="199"/>
                      <a:pt x="155" y="190"/>
                      <a:pt x="177" y="175"/>
                    </a:cubicBezTo>
                    <a:cubicBezTo>
                      <a:pt x="200" y="159"/>
                      <a:pt x="210" y="140"/>
                      <a:pt x="216" y="112"/>
                    </a:cubicBezTo>
                    <a:cubicBezTo>
                      <a:pt x="219" y="98"/>
                      <a:pt x="218" y="83"/>
                      <a:pt x="220" y="69"/>
                    </a:cubicBezTo>
                    <a:cubicBezTo>
                      <a:pt x="220" y="59"/>
                      <a:pt x="224" y="47"/>
                      <a:pt x="223" y="36"/>
                    </a:cubicBezTo>
                    <a:cubicBezTo>
                      <a:pt x="222" y="12"/>
                      <a:pt x="186" y="25"/>
                      <a:pt x="179" y="42"/>
                    </a:cubicBezTo>
                    <a:cubicBezTo>
                      <a:pt x="167" y="76"/>
                      <a:pt x="197" y="95"/>
                      <a:pt x="218" y="9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5" name="Freeform 517">
                <a:extLst>
                  <a:ext uri="{FF2B5EF4-FFF2-40B4-BE49-F238E27FC236}">
                    <a16:creationId xmlns:a16="http://schemas.microsoft.com/office/drawing/2014/main" id="{F66CD8BD-DEC0-4AAD-A209-1C320AD51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507"/>
                <a:ext cx="119" cy="164"/>
              </a:xfrm>
              <a:custGeom>
                <a:avLst/>
                <a:gdLst>
                  <a:gd name="T0" fmla="*/ 0 w 62"/>
                  <a:gd name="T1" fmla="*/ 597 h 86"/>
                  <a:gd name="T2" fmla="*/ 432 w 62"/>
                  <a:gd name="T3" fmla="*/ 305 h 86"/>
                  <a:gd name="T4" fmla="*/ 44 w 62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86">
                    <a:moveTo>
                      <a:pt x="0" y="86"/>
                    </a:moveTo>
                    <a:cubicBezTo>
                      <a:pt x="28" y="82"/>
                      <a:pt x="62" y="85"/>
                      <a:pt x="61" y="44"/>
                    </a:cubicBezTo>
                    <a:cubicBezTo>
                      <a:pt x="60" y="14"/>
                      <a:pt x="3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6" name="Freeform 518">
                <a:extLst>
                  <a:ext uri="{FF2B5EF4-FFF2-40B4-BE49-F238E27FC236}">
                    <a16:creationId xmlns:a16="http://schemas.microsoft.com/office/drawing/2014/main" id="{FB08477D-6B34-4131-A86E-C3A9DCBA3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715"/>
                <a:ext cx="159" cy="142"/>
              </a:xfrm>
              <a:custGeom>
                <a:avLst/>
                <a:gdLst>
                  <a:gd name="T0" fmla="*/ 100 w 83"/>
                  <a:gd name="T1" fmla="*/ 438 h 74"/>
                  <a:gd name="T2" fmla="*/ 529 w 83"/>
                  <a:gd name="T3" fmla="*/ 297 h 74"/>
                  <a:gd name="T4" fmla="*/ 0 w 83"/>
                  <a:gd name="T5" fmla="*/ 56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4">
                    <a:moveTo>
                      <a:pt x="14" y="62"/>
                    </a:moveTo>
                    <a:cubicBezTo>
                      <a:pt x="21" y="74"/>
                      <a:pt x="66" y="69"/>
                      <a:pt x="75" y="42"/>
                    </a:cubicBezTo>
                    <a:cubicBezTo>
                      <a:pt x="83" y="14"/>
                      <a:pt x="20" y="0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7" name="Freeform 519">
                <a:extLst>
                  <a:ext uri="{FF2B5EF4-FFF2-40B4-BE49-F238E27FC236}">
                    <a16:creationId xmlns:a16="http://schemas.microsoft.com/office/drawing/2014/main" id="{CC10B180-6720-46D2-9680-C5645442B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646"/>
                <a:ext cx="90" cy="104"/>
              </a:xfrm>
              <a:custGeom>
                <a:avLst/>
                <a:gdLst>
                  <a:gd name="T0" fmla="*/ 63 w 47"/>
                  <a:gd name="T1" fmla="*/ 177 h 54"/>
                  <a:gd name="T2" fmla="*/ 107 w 47"/>
                  <a:gd name="T3" fmla="*/ 377 h 54"/>
                  <a:gd name="T4" fmla="*/ 308 w 47"/>
                  <a:gd name="T5" fmla="*/ 223 h 54"/>
                  <a:gd name="T6" fmla="*/ 253 w 47"/>
                  <a:gd name="T7" fmla="*/ 15 h 54"/>
                  <a:gd name="T8" fmla="*/ 63 w 47"/>
                  <a:gd name="T9" fmla="*/ 177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54">
                    <a:moveTo>
                      <a:pt x="9" y="25"/>
                    </a:moveTo>
                    <a:cubicBezTo>
                      <a:pt x="6" y="35"/>
                      <a:pt x="0" y="54"/>
                      <a:pt x="15" y="53"/>
                    </a:cubicBezTo>
                    <a:cubicBezTo>
                      <a:pt x="25" y="53"/>
                      <a:pt x="41" y="41"/>
                      <a:pt x="44" y="31"/>
                    </a:cubicBezTo>
                    <a:cubicBezTo>
                      <a:pt x="47" y="24"/>
                      <a:pt x="44" y="5"/>
                      <a:pt x="36" y="2"/>
                    </a:cubicBezTo>
                    <a:cubicBezTo>
                      <a:pt x="26" y="0"/>
                      <a:pt x="13" y="14"/>
                      <a:pt x="9" y="2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8" name="Freeform 520">
                <a:extLst>
                  <a:ext uri="{FF2B5EF4-FFF2-40B4-BE49-F238E27FC236}">
                    <a16:creationId xmlns:a16="http://schemas.microsoft.com/office/drawing/2014/main" id="{38B0DA45-0B44-4815-AFD6-29489E6C2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482"/>
                <a:ext cx="273" cy="97"/>
              </a:xfrm>
              <a:custGeom>
                <a:avLst/>
                <a:gdLst>
                  <a:gd name="T0" fmla="*/ 0 w 143"/>
                  <a:gd name="T1" fmla="*/ 0 h 51"/>
                  <a:gd name="T2" fmla="*/ 69 w 143"/>
                  <a:gd name="T3" fmla="*/ 145 h 51"/>
                  <a:gd name="T4" fmla="*/ 221 w 143"/>
                  <a:gd name="T5" fmla="*/ 289 h 51"/>
                  <a:gd name="T6" fmla="*/ 550 w 143"/>
                  <a:gd name="T7" fmla="*/ 314 h 51"/>
                  <a:gd name="T8" fmla="*/ 871 w 143"/>
                  <a:gd name="T9" fmla="*/ 268 h 51"/>
                  <a:gd name="T10" fmla="*/ 995 w 143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51">
                    <a:moveTo>
                      <a:pt x="0" y="0"/>
                    </a:moveTo>
                    <a:cubicBezTo>
                      <a:pt x="4" y="6"/>
                      <a:pt x="6" y="13"/>
                      <a:pt x="10" y="21"/>
                    </a:cubicBezTo>
                    <a:cubicBezTo>
                      <a:pt x="15" y="34"/>
                      <a:pt x="17" y="37"/>
                      <a:pt x="32" y="42"/>
                    </a:cubicBezTo>
                    <a:cubicBezTo>
                      <a:pt x="46" y="47"/>
                      <a:pt x="62" y="46"/>
                      <a:pt x="79" y="46"/>
                    </a:cubicBezTo>
                    <a:cubicBezTo>
                      <a:pt x="90" y="46"/>
                      <a:pt x="119" y="51"/>
                      <a:pt x="125" y="39"/>
                    </a:cubicBezTo>
                    <a:cubicBezTo>
                      <a:pt x="137" y="28"/>
                      <a:pt x="143" y="0"/>
                      <a:pt x="14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59" name="Freeform 521">
                <a:extLst>
                  <a:ext uri="{FF2B5EF4-FFF2-40B4-BE49-F238E27FC236}">
                    <a16:creationId xmlns:a16="http://schemas.microsoft.com/office/drawing/2014/main" id="{1F2B222E-807D-4C2C-AF34-E2AD902B5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501"/>
                <a:ext cx="113" cy="69"/>
              </a:xfrm>
              <a:custGeom>
                <a:avLst/>
                <a:gdLst>
                  <a:gd name="T0" fmla="*/ 0 w 59"/>
                  <a:gd name="T1" fmla="*/ 8 h 36"/>
                  <a:gd name="T2" fmla="*/ 293 w 59"/>
                  <a:gd name="T3" fmla="*/ 29 h 36"/>
                  <a:gd name="T4" fmla="*/ 414 w 59"/>
                  <a:gd name="T5" fmla="*/ 25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36">
                    <a:moveTo>
                      <a:pt x="0" y="1"/>
                    </a:moveTo>
                    <a:cubicBezTo>
                      <a:pt x="2" y="4"/>
                      <a:pt x="32" y="0"/>
                      <a:pt x="42" y="4"/>
                    </a:cubicBezTo>
                    <a:cubicBezTo>
                      <a:pt x="57" y="8"/>
                      <a:pt x="57" y="22"/>
                      <a:pt x="59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0" name="Freeform 522">
                <a:extLst>
                  <a:ext uri="{FF2B5EF4-FFF2-40B4-BE49-F238E27FC236}">
                    <a16:creationId xmlns:a16="http://schemas.microsoft.com/office/drawing/2014/main" id="{0A213820-6F89-4EE6-98AF-79B02A3CD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874"/>
                <a:ext cx="234" cy="33"/>
              </a:xfrm>
              <a:custGeom>
                <a:avLst/>
                <a:gdLst>
                  <a:gd name="T0" fmla="*/ 0 w 122"/>
                  <a:gd name="T1" fmla="*/ 80 h 17"/>
                  <a:gd name="T2" fmla="*/ 861 w 122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2" h="17">
                    <a:moveTo>
                      <a:pt x="0" y="11"/>
                    </a:moveTo>
                    <a:cubicBezTo>
                      <a:pt x="41" y="17"/>
                      <a:pt x="76" y="13"/>
                      <a:pt x="12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1" name="Freeform 523">
                <a:extLst>
                  <a:ext uri="{FF2B5EF4-FFF2-40B4-BE49-F238E27FC236}">
                    <a16:creationId xmlns:a16="http://schemas.microsoft.com/office/drawing/2014/main" id="{66651EF5-4D44-423C-A82A-7079F1D77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956"/>
                <a:ext cx="18" cy="107"/>
              </a:xfrm>
              <a:custGeom>
                <a:avLst/>
                <a:gdLst>
                  <a:gd name="T0" fmla="*/ 0 w 9"/>
                  <a:gd name="T1" fmla="*/ 0 h 56"/>
                  <a:gd name="T2" fmla="*/ 72 w 9"/>
                  <a:gd name="T3" fmla="*/ 39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6">
                    <a:moveTo>
                      <a:pt x="0" y="0"/>
                    </a:moveTo>
                    <a:cubicBezTo>
                      <a:pt x="6" y="6"/>
                      <a:pt x="9" y="14"/>
                      <a:pt x="9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2" name="Freeform 524">
                <a:extLst>
                  <a:ext uri="{FF2B5EF4-FFF2-40B4-BE49-F238E27FC236}">
                    <a16:creationId xmlns:a16="http://schemas.microsoft.com/office/drawing/2014/main" id="{E596CD88-86CA-4234-9BDF-37A6FAD0D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289"/>
                <a:ext cx="67" cy="149"/>
              </a:xfrm>
              <a:custGeom>
                <a:avLst/>
                <a:gdLst>
                  <a:gd name="T0" fmla="*/ 245 w 35"/>
                  <a:gd name="T1" fmla="*/ 0 h 78"/>
                  <a:gd name="T2" fmla="*/ 0 w 35"/>
                  <a:gd name="T3" fmla="*/ 544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8">
                    <a:moveTo>
                      <a:pt x="35" y="0"/>
                    </a:moveTo>
                    <a:cubicBezTo>
                      <a:pt x="35" y="30"/>
                      <a:pt x="23" y="57"/>
                      <a:pt x="0" y="7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3" name="Freeform 525">
                <a:extLst>
                  <a:ext uri="{FF2B5EF4-FFF2-40B4-BE49-F238E27FC236}">
                    <a16:creationId xmlns:a16="http://schemas.microsoft.com/office/drawing/2014/main" id="{0820BF13-4E71-4033-B047-2766B8949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65"/>
                <a:ext cx="100" cy="145"/>
              </a:xfrm>
              <a:custGeom>
                <a:avLst/>
                <a:gdLst>
                  <a:gd name="T0" fmla="*/ 369 w 52"/>
                  <a:gd name="T1" fmla="*/ 0 h 76"/>
                  <a:gd name="T2" fmla="*/ 0 w 52"/>
                  <a:gd name="T3" fmla="*/ 52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76">
                    <a:moveTo>
                      <a:pt x="52" y="0"/>
                    </a:moveTo>
                    <a:cubicBezTo>
                      <a:pt x="44" y="30"/>
                      <a:pt x="23" y="59"/>
                      <a:pt x="0" y="7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4" name="Freeform 526">
                <a:extLst>
                  <a:ext uri="{FF2B5EF4-FFF2-40B4-BE49-F238E27FC236}">
                    <a16:creationId xmlns:a16="http://schemas.microsoft.com/office/drawing/2014/main" id="{2E06B3BD-C761-4250-B3FC-FFA1E95D3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1194"/>
                <a:ext cx="119" cy="181"/>
              </a:xfrm>
              <a:custGeom>
                <a:avLst/>
                <a:gdLst>
                  <a:gd name="T0" fmla="*/ 155 w 62"/>
                  <a:gd name="T1" fmla="*/ 124 h 95"/>
                  <a:gd name="T2" fmla="*/ 44 w 62"/>
                  <a:gd name="T3" fmla="*/ 429 h 95"/>
                  <a:gd name="T4" fmla="*/ 248 w 62"/>
                  <a:gd name="T5" fmla="*/ 558 h 95"/>
                  <a:gd name="T6" fmla="*/ 401 w 62"/>
                  <a:gd name="T7" fmla="*/ 320 h 95"/>
                  <a:gd name="T8" fmla="*/ 155 w 62"/>
                  <a:gd name="T9" fmla="*/ 12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95">
                    <a:moveTo>
                      <a:pt x="22" y="18"/>
                    </a:moveTo>
                    <a:cubicBezTo>
                      <a:pt x="5" y="37"/>
                      <a:pt x="0" y="42"/>
                      <a:pt x="6" y="62"/>
                    </a:cubicBezTo>
                    <a:cubicBezTo>
                      <a:pt x="12" y="82"/>
                      <a:pt x="23" y="95"/>
                      <a:pt x="35" y="81"/>
                    </a:cubicBezTo>
                    <a:cubicBezTo>
                      <a:pt x="47" y="67"/>
                      <a:pt x="52" y="63"/>
                      <a:pt x="57" y="46"/>
                    </a:cubicBezTo>
                    <a:cubicBezTo>
                      <a:pt x="62" y="29"/>
                      <a:pt x="35" y="0"/>
                      <a:pt x="22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5" name="Freeform 527">
                <a:extLst>
                  <a:ext uri="{FF2B5EF4-FFF2-40B4-BE49-F238E27FC236}">
                    <a16:creationId xmlns:a16="http://schemas.microsoft.com/office/drawing/2014/main" id="{5C7DCF22-7B67-4BDA-8004-849283EA0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1339"/>
                <a:ext cx="46" cy="9"/>
              </a:xfrm>
              <a:custGeom>
                <a:avLst/>
                <a:gdLst>
                  <a:gd name="T0" fmla="*/ 169 w 24"/>
                  <a:gd name="T1" fmla="*/ 29 h 5"/>
                  <a:gd name="T2" fmla="*/ 0 w 2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5"/>
                    </a:moveTo>
                    <a:cubicBezTo>
                      <a:pt x="17" y="3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6" name="Freeform 528">
                <a:extLst>
                  <a:ext uri="{FF2B5EF4-FFF2-40B4-BE49-F238E27FC236}">
                    <a16:creationId xmlns:a16="http://schemas.microsoft.com/office/drawing/2014/main" id="{28D103BC-307B-4E0A-BA40-E29A457EF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1228"/>
                <a:ext cx="41" cy="15"/>
              </a:xfrm>
              <a:custGeom>
                <a:avLst/>
                <a:gdLst>
                  <a:gd name="T0" fmla="*/ 0 w 21"/>
                  <a:gd name="T1" fmla="*/ 0 h 8"/>
                  <a:gd name="T2" fmla="*/ 156 w 2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5" y="8"/>
                      <a:pt x="21" y="0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7" name="Freeform 529">
                <a:extLst>
                  <a:ext uri="{FF2B5EF4-FFF2-40B4-BE49-F238E27FC236}">
                    <a16:creationId xmlns:a16="http://schemas.microsoft.com/office/drawing/2014/main" id="{2AFA3500-BC80-46F5-B044-33F7CB32A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014"/>
                <a:ext cx="100" cy="114"/>
              </a:xfrm>
              <a:custGeom>
                <a:avLst/>
                <a:gdLst>
                  <a:gd name="T0" fmla="*/ 0 w 52"/>
                  <a:gd name="T1" fmla="*/ 0 h 60"/>
                  <a:gd name="T2" fmla="*/ 369 w 52"/>
                  <a:gd name="T3" fmla="*/ 412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60">
                    <a:moveTo>
                      <a:pt x="0" y="0"/>
                    </a:moveTo>
                    <a:cubicBezTo>
                      <a:pt x="5" y="19"/>
                      <a:pt x="49" y="34"/>
                      <a:pt x="52" y="6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8" name="Freeform 530">
                <a:extLst>
                  <a:ext uri="{FF2B5EF4-FFF2-40B4-BE49-F238E27FC236}">
                    <a16:creationId xmlns:a16="http://schemas.microsoft.com/office/drawing/2014/main" id="{5BDC18F2-D3B3-4175-92F6-20E20F0AB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947"/>
                <a:ext cx="55" cy="30"/>
              </a:xfrm>
              <a:custGeom>
                <a:avLst/>
                <a:gdLst>
                  <a:gd name="T0" fmla="*/ 0 w 29"/>
                  <a:gd name="T1" fmla="*/ 0 h 16"/>
                  <a:gd name="T2" fmla="*/ 197 w 29"/>
                  <a:gd name="T3" fmla="*/ 9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10" y="11"/>
                      <a:pt x="19" y="16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69" name="Freeform 531">
                <a:extLst>
                  <a:ext uri="{FF2B5EF4-FFF2-40B4-BE49-F238E27FC236}">
                    <a16:creationId xmlns:a16="http://schemas.microsoft.com/office/drawing/2014/main" id="{3C0EC926-E6B3-474A-A18C-4F6683AB5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790"/>
                <a:ext cx="179" cy="78"/>
              </a:xfrm>
              <a:custGeom>
                <a:avLst/>
                <a:gdLst>
                  <a:gd name="T0" fmla="*/ 0 w 94"/>
                  <a:gd name="T1" fmla="*/ 282 h 41"/>
                  <a:gd name="T2" fmla="*/ 229 w 94"/>
                  <a:gd name="T3" fmla="*/ 91 h 41"/>
                  <a:gd name="T4" fmla="*/ 649 w 94"/>
                  <a:gd name="T5" fmla="*/ 1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41">
                    <a:moveTo>
                      <a:pt x="0" y="41"/>
                    </a:moveTo>
                    <a:cubicBezTo>
                      <a:pt x="5" y="30"/>
                      <a:pt x="14" y="22"/>
                      <a:pt x="33" y="13"/>
                    </a:cubicBezTo>
                    <a:cubicBezTo>
                      <a:pt x="62" y="0"/>
                      <a:pt x="75" y="2"/>
                      <a:pt x="94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0" name="Freeform 532">
                <a:extLst>
                  <a:ext uri="{FF2B5EF4-FFF2-40B4-BE49-F238E27FC236}">
                    <a16:creationId xmlns:a16="http://schemas.microsoft.com/office/drawing/2014/main" id="{375DC152-8EB8-46B1-9D5D-94B655573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1071"/>
                <a:ext cx="28" cy="23"/>
              </a:xfrm>
              <a:custGeom>
                <a:avLst/>
                <a:gdLst>
                  <a:gd name="T0" fmla="*/ 97 w 15"/>
                  <a:gd name="T1" fmla="*/ 63 h 12"/>
                  <a:gd name="T2" fmla="*/ 0 w 15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2">
                    <a:moveTo>
                      <a:pt x="15" y="9"/>
                    </a:moveTo>
                    <a:cubicBezTo>
                      <a:pt x="11" y="6"/>
                      <a:pt x="3" y="0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1" name="Freeform 533">
                <a:extLst>
                  <a:ext uri="{FF2B5EF4-FFF2-40B4-BE49-F238E27FC236}">
                    <a16:creationId xmlns:a16="http://schemas.microsoft.com/office/drawing/2014/main" id="{9543D89E-B60B-4D1E-9C3C-F95F63155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067"/>
                <a:ext cx="17" cy="19"/>
              </a:xfrm>
              <a:custGeom>
                <a:avLst/>
                <a:gdLst>
                  <a:gd name="T0" fmla="*/ 60 w 9"/>
                  <a:gd name="T1" fmla="*/ 0 h 10"/>
                  <a:gd name="T2" fmla="*/ 0 w 9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3" y="3"/>
                      <a:pt x="1" y="7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2" name="Freeform 534">
                <a:extLst>
                  <a:ext uri="{FF2B5EF4-FFF2-40B4-BE49-F238E27FC236}">
                    <a16:creationId xmlns:a16="http://schemas.microsoft.com/office/drawing/2014/main" id="{D0C38757-B9E4-4A1C-BE43-48B7655BA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1391"/>
                <a:ext cx="119" cy="59"/>
              </a:xfrm>
              <a:custGeom>
                <a:avLst/>
                <a:gdLst>
                  <a:gd name="T0" fmla="*/ 0 w 62"/>
                  <a:gd name="T1" fmla="*/ 213 h 31"/>
                  <a:gd name="T2" fmla="*/ 438 w 62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1">
                    <a:moveTo>
                      <a:pt x="0" y="31"/>
                    </a:moveTo>
                    <a:cubicBezTo>
                      <a:pt x="36" y="28"/>
                      <a:pt x="51" y="15"/>
                      <a:pt x="6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3" name="Freeform 535">
                <a:extLst>
                  <a:ext uri="{FF2B5EF4-FFF2-40B4-BE49-F238E27FC236}">
                    <a16:creationId xmlns:a16="http://schemas.microsoft.com/office/drawing/2014/main" id="{2CAB5DA3-84E9-4A4F-91B3-DD0165E7E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1542"/>
                <a:ext cx="262" cy="65"/>
              </a:xfrm>
              <a:custGeom>
                <a:avLst/>
                <a:gdLst>
                  <a:gd name="T0" fmla="*/ 0 w 137"/>
                  <a:gd name="T1" fmla="*/ 99 h 34"/>
                  <a:gd name="T2" fmla="*/ 421 w 137"/>
                  <a:gd name="T3" fmla="*/ 189 h 34"/>
                  <a:gd name="T4" fmla="*/ 734 w 137"/>
                  <a:gd name="T5" fmla="*/ 63 h 34"/>
                  <a:gd name="T6" fmla="*/ 958 w 137"/>
                  <a:gd name="T7" fmla="*/ 48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34">
                    <a:moveTo>
                      <a:pt x="0" y="14"/>
                    </a:moveTo>
                    <a:cubicBezTo>
                      <a:pt x="22" y="19"/>
                      <a:pt x="38" y="34"/>
                      <a:pt x="60" y="27"/>
                    </a:cubicBezTo>
                    <a:cubicBezTo>
                      <a:pt x="82" y="20"/>
                      <a:pt x="77" y="18"/>
                      <a:pt x="105" y="9"/>
                    </a:cubicBezTo>
                    <a:cubicBezTo>
                      <a:pt x="133" y="0"/>
                      <a:pt x="137" y="7"/>
                      <a:pt x="137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4" name="Freeform 536">
                <a:extLst>
                  <a:ext uri="{FF2B5EF4-FFF2-40B4-BE49-F238E27FC236}">
                    <a16:creationId xmlns:a16="http://schemas.microsoft.com/office/drawing/2014/main" id="{C26878EA-88AC-46E7-A7B7-B185A5929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1630"/>
                <a:ext cx="44" cy="101"/>
              </a:xfrm>
              <a:custGeom>
                <a:avLst/>
                <a:gdLst>
                  <a:gd name="T0" fmla="*/ 161 w 23"/>
                  <a:gd name="T1" fmla="*/ 0 h 53"/>
                  <a:gd name="T2" fmla="*/ 0 w 23"/>
                  <a:gd name="T3" fmla="*/ 3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3">
                    <a:moveTo>
                      <a:pt x="23" y="0"/>
                    </a:moveTo>
                    <a:cubicBezTo>
                      <a:pt x="4" y="24"/>
                      <a:pt x="0" y="31"/>
                      <a:pt x="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5" name="Freeform 537">
                <a:extLst>
                  <a:ext uri="{FF2B5EF4-FFF2-40B4-BE49-F238E27FC236}">
                    <a16:creationId xmlns:a16="http://schemas.microsoft.com/office/drawing/2014/main" id="{2588C378-0AF7-42B0-8C48-1D96AA79A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484"/>
                <a:ext cx="32" cy="76"/>
              </a:xfrm>
              <a:custGeom>
                <a:avLst/>
                <a:gdLst>
                  <a:gd name="T0" fmla="*/ 0 w 17"/>
                  <a:gd name="T1" fmla="*/ 0 h 40"/>
                  <a:gd name="T2" fmla="*/ 113 w 17"/>
                  <a:gd name="T3" fmla="*/ 27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0">
                    <a:moveTo>
                      <a:pt x="0" y="0"/>
                    </a:moveTo>
                    <a:cubicBezTo>
                      <a:pt x="10" y="8"/>
                      <a:pt x="14" y="27"/>
                      <a:pt x="17" y="4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6" name="Freeform 538">
                <a:extLst>
                  <a:ext uri="{FF2B5EF4-FFF2-40B4-BE49-F238E27FC236}">
                    <a16:creationId xmlns:a16="http://schemas.microsoft.com/office/drawing/2014/main" id="{F71538FC-E44D-4D07-A059-1A25AF9DB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2129"/>
                <a:ext cx="9" cy="57"/>
              </a:xfrm>
              <a:custGeom>
                <a:avLst/>
                <a:gdLst>
                  <a:gd name="T0" fmla="*/ 16 w 5"/>
                  <a:gd name="T1" fmla="*/ 0 h 30"/>
                  <a:gd name="T2" fmla="*/ 0 w 5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0">
                    <a:moveTo>
                      <a:pt x="3" y="0"/>
                    </a:moveTo>
                    <a:cubicBezTo>
                      <a:pt x="5" y="30"/>
                      <a:pt x="0" y="30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7" name="Freeform 539">
                <a:extLst>
                  <a:ext uri="{FF2B5EF4-FFF2-40B4-BE49-F238E27FC236}">
                    <a16:creationId xmlns:a16="http://schemas.microsoft.com/office/drawing/2014/main" id="{ABF6708D-3B99-4537-ABD3-4D6DB6FEA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878"/>
                <a:ext cx="276" cy="203"/>
              </a:xfrm>
              <a:custGeom>
                <a:avLst/>
                <a:gdLst>
                  <a:gd name="T0" fmla="*/ 0 w 144"/>
                  <a:gd name="T1" fmla="*/ 0 h 106"/>
                  <a:gd name="T2" fmla="*/ 999 w 144"/>
                  <a:gd name="T3" fmla="*/ 668 h 106"/>
                  <a:gd name="T4" fmla="*/ 1014 w 144"/>
                  <a:gd name="T5" fmla="*/ 745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4" h="106">
                    <a:moveTo>
                      <a:pt x="0" y="0"/>
                    </a:moveTo>
                    <a:cubicBezTo>
                      <a:pt x="47" y="17"/>
                      <a:pt x="134" y="29"/>
                      <a:pt x="142" y="95"/>
                    </a:cubicBezTo>
                    <a:cubicBezTo>
                      <a:pt x="143" y="99"/>
                      <a:pt x="143" y="102"/>
                      <a:pt x="144" y="10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8" name="Freeform 540">
                <a:extLst>
                  <a:ext uri="{FF2B5EF4-FFF2-40B4-BE49-F238E27FC236}">
                    <a16:creationId xmlns:a16="http://schemas.microsoft.com/office/drawing/2014/main" id="{83E16CEF-0F6D-4807-BF17-A056AE3F1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526"/>
                <a:ext cx="122" cy="29"/>
              </a:xfrm>
              <a:custGeom>
                <a:avLst/>
                <a:gdLst>
                  <a:gd name="T0" fmla="*/ 0 w 64"/>
                  <a:gd name="T1" fmla="*/ 29 h 15"/>
                  <a:gd name="T2" fmla="*/ 444 w 64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5">
                    <a:moveTo>
                      <a:pt x="0" y="4"/>
                    </a:moveTo>
                    <a:cubicBezTo>
                      <a:pt x="29" y="0"/>
                      <a:pt x="54" y="2"/>
                      <a:pt x="64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79" name="Freeform 541">
                <a:extLst>
                  <a:ext uri="{FF2B5EF4-FFF2-40B4-BE49-F238E27FC236}">
                    <a16:creationId xmlns:a16="http://schemas.microsoft.com/office/drawing/2014/main" id="{A8A02AAE-2BFC-4C78-BEDC-72C09B4D9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239"/>
                <a:ext cx="325" cy="264"/>
              </a:xfrm>
              <a:custGeom>
                <a:avLst/>
                <a:gdLst>
                  <a:gd name="T0" fmla="*/ 1187 w 170"/>
                  <a:gd name="T1" fmla="*/ 721 h 138"/>
                  <a:gd name="T2" fmla="*/ 782 w 170"/>
                  <a:gd name="T3" fmla="*/ 681 h 138"/>
                  <a:gd name="T4" fmla="*/ 285 w 170"/>
                  <a:gd name="T5" fmla="*/ 782 h 138"/>
                  <a:gd name="T6" fmla="*/ 99 w 170"/>
                  <a:gd name="T7" fmla="*/ 216 h 138"/>
                  <a:gd name="T8" fmla="*/ 40 w 170"/>
                  <a:gd name="T9" fmla="*/ 0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138">
                    <a:moveTo>
                      <a:pt x="170" y="103"/>
                    </a:moveTo>
                    <a:cubicBezTo>
                      <a:pt x="156" y="94"/>
                      <a:pt x="128" y="91"/>
                      <a:pt x="112" y="97"/>
                    </a:cubicBezTo>
                    <a:cubicBezTo>
                      <a:pt x="104" y="101"/>
                      <a:pt x="51" y="138"/>
                      <a:pt x="41" y="112"/>
                    </a:cubicBezTo>
                    <a:cubicBezTo>
                      <a:pt x="28" y="91"/>
                      <a:pt x="24" y="53"/>
                      <a:pt x="14" y="31"/>
                    </a:cubicBezTo>
                    <a:cubicBezTo>
                      <a:pt x="11" y="26"/>
                      <a:pt x="0" y="6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0" name="Freeform 542">
                <a:extLst>
                  <a:ext uri="{FF2B5EF4-FFF2-40B4-BE49-F238E27FC236}">
                    <a16:creationId xmlns:a16="http://schemas.microsoft.com/office/drawing/2014/main" id="{4A361DE4-0580-426C-8DD9-3EA55B1E9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1289"/>
                <a:ext cx="203" cy="102"/>
              </a:xfrm>
              <a:custGeom>
                <a:avLst/>
                <a:gdLst>
                  <a:gd name="T0" fmla="*/ 0 w 106"/>
                  <a:gd name="T1" fmla="*/ 0 h 53"/>
                  <a:gd name="T2" fmla="*/ 324 w 106"/>
                  <a:gd name="T3" fmla="*/ 48 h 53"/>
                  <a:gd name="T4" fmla="*/ 745 w 106"/>
                  <a:gd name="T5" fmla="*/ 377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53">
                    <a:moveTo>
                      <a:pt x="0" y="0"/>
                    </a:moveTo>
                    <a:cubicBezTo>
                      <a:pt x="16" y="0"/>
                      <a:pt x="31" y="1"/>
                      <a:pt x="46" y="7"/>
                    </a:cubicBezTo>
                    <a:cubicBezTo>
                      <a:pt x="72" y="16"/>
                      <a:pt x="86" y="38"/>
                      <a:pt x="106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1" name="Freeform 543">
                <a:extLst>
                  <a:ext uri="{FF2B5EF4-FFF2-40B4-BE49-F238E27FC236}">
                    <a16:creationId xmlns:a16="http://schemas.microsoft.com/office/drawing/2014/main" id="{1E713657-DA92-4F78-8FCE-E20B1E06D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1249"/>
                <a:ext cx="46" cy="111"/>
              </a:xfrm>
              <a:custGeom>
                <a:avLst/>
                <a:gdLst>
                  <a:gd name="T0" fmla="*/ 148 w 24"/>
                  <a:gd name="T1" fmla="*/ 406 h 58"/>
                  <a:gd name="T2" fmla="*/ 155 w 24"/>
                  <a:gd name="T3" fmla="*/ 237 h 58"/>
                  <a:gd name="T4" fmla="*/ 84 w 24"/>
                  <a:gd name="T5" fmla="*/ 77 h 58"/>
                  <a:gd name="T6" fmla="*/ 0 w 24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58">
                    <a:moveTo>
                      <a:pt x="21" y="58"/>
                    </a:moveTo>
                    <a:cubicBezTo>
                      <a:pt x="23" y="54"/>
                      <a:pt x="24" y="42"/>
                      <a:pt x="22" y="34"/>
                    </a:cubicBezTo>
                    <a:cubicBezTo>
                      <a:pt x="20" y="27"/>
                      <a:pt x="13" y="17"/>
                      <a:pt x="12" y="11"/>
                    </a:cubicBezTo>
                    <a:cubicBezTo>
                      <a:pt x="10" y="2"/>
                      <a:pt x="2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2" name="Freeform 544">
                <a:extLst>
                  <a:ext uri="{FF2B5EF4-FFF2-40B4-BE49-F238E27FC236}">
                    <a16:creationId xmlns:a16="http://schemas.microsoft.com/office/drawing/2014/main" id="{D0A26FBA-C4AD-40FE-863B-96CCEE2A3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1528"/>
                <a:ext cx="73" cy="197"/>
              </a:xfrm>
              <a:custGeom>
                <a:avLst/>
                <a:gdLst>
                  <a:gd name="T0" fmla="*/ 269 w 38"/>
                  <a:gd name="T1" fmla="*/ 21 h 103"/>
                  <a:gd name="T2" fmla="*/ 44 w 38"/>
                  <a:gd name="T3" fmla="*/ 55 h 103"/>
                  <a:gd name="T4" fmla="*/ 15 w 38"/>
                  <a:gd name="T5" fmla="*/ 281 h 103"/>
                  <a:gd name="T6" fmla="*/ 92 w 38"/>
                  <a:gd name="T7" fmla="*/ 721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03">
                    <a:moveTo>
                      <a:pt x="38" y="3"/>
                    </a:moveTo>
                    <a:cubicBezTo>
                      <a:pt x="30" y="1"/>
                      <a:pt x="13" y="0"/>
                      <a:pt x="6" y="8"/>
                    </a:cubicBezTo>
                    <a:cubicBezTo>
                      <a:pt x="0" y="15"/>
                      <a:pt x="2" y="31"/>
                      <a:pt x="2" y="40"/>
                    </a:cubicBezTo>
                    <a:cubicBezTo>
                      <a:pt x="4" y="59"/>
                      <a:pt x="7" y="89"/>
                      <a:pt x="13" y="10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3" name="Freeform 545">
                <a:extLst>
                  <a:ext uri="{FF2B5EF4-FFF2-40B4-BE49-F238E27FC236}">
                    <a16:creationId xmlns:a16="http://schemas.microsoft.com/office/drawing/2014/main" id="{D2563248-D188-44C8-AC0E-FB9749C2B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1836"/>
                <a:ext cx="174" cy="126"/>
              </a:xfrm>
              <a:custGeom>
                <a:avLst/>
                <a:gdLst>
                  <a:gd name="T0" fmla="*/ 637 w 91"/>
                  <a:gd name="T1" fmla="*/ 139 h 66"/>
                  <a:gd name="T2" fmla="*/ 99 w 91"/>
                  <a:gd name="T3" fmla="*/ 437 h 66"/>
                  <a:gd name="T4" fmla="*/ 8 w 91"/>
                  <a:gd name="T5" fmla="*/ 300 h 66"/>
                  <a:gd name="T6" fmla="*/ 0 w 91"/>
                  <a:gd name="T7" fmla="*/ 84 h 66"/>
                  <a:gd name="T8" fmla="*/ 55 w 91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66">
                    <a:moveTo>
                      <a:pt x="91" y="20"/>
                    </a:moveTo>
                    <a:cubicBezTo>
                      <a:pt x="85" y="29"/>
                      <a:pt x="79" y="66"/>
                      <a:pt x="14" y="63"/>
                    </a:cubicBezTo>
                    <a:cubicBezTo>
                      <a:pt x="5" y="63"/>
                      <a:pt x="0" y="56"/>
                      <a:pt x="1" y="43"/>
                    </a:cubicBezTo>
                    <a:cubicBezTo>
                      <a:pt x="1" y="28"/>
                      <a:pt x="0" y="12"/>
                      <a:pt x="0" y="12"/>
                    </a:cubicBezTo>
                    <a:cubicBezTo>
                      <a:pt x="0" y="6"/>
                      <a:pt x="1" y="1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4" name="Freeform 546">
                <a:extLst>
                  <a:ext uri="{FF2B5EF4-FFF2-40B4-BE49-F238E27FC236}">
                    <a16:creationId xmlns:a16="http://schemas.microsoft.com/office/drawing/2014/main" id="{3406AE83-84E5-4E7A-9A16-4A83FB747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1848"/>
                <a:ext cx="14" cy="86"/>
              </a:xfrm>
              <a:custGeom>
                <a:avLst/>
                <a:gdLst>
                  <a:gd name="T0" fmla="*/ 16 w 7"/>
                  <a:gd name="T1" fmla="*/ 0 h 45"/>
                  <a:gd name="T2" fmla="*/ 0 w 7"/>
                  <a:gd name="T3" fmla="*/ 3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5">
                    <a:moveTo>
                      <a:pt x="2" y="0"/>
                    </a:moveTo>
                    <a:cubicBezTo>
                      <a:pt x="7" y="14"/>
                      <a:pt x="4" y="28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5" name="Freeform 547">
                <a:extLst>
                  <a:ext uri="{FF2B5EF4-FFF2-40B4-BE49-F238E27FC236}">
                    <a16:creationId xmlns:a16="http://schemas.microsoft.com/office/drawing/2014/main" id="{17E93E59-F707-4497-814E-27422BDA9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846"/>
                <a:ext cx="130" cy="80"/>
              </a:xfrm>
              <a:custGeom>
                <a:avLst/>
                <a:gdLst>
                  <a:gd name="T0" fmla="*/ 0 w 68"/>
                  <a:gd name="T1" fmla="*/ 0 h 42"/>
                  <a:gd name="T2" fmla="*/ 176 w 68"/>
                  <a:gd name="T3" fmla="*/ 269 h 42"/>
                  <a:gd name="T4" fmla="*/ 476 w 68"/>
                  <a:gd name="T5" fmla="*/ 20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2">
                    <a:moveTo>
                      <a:pt x="0" y="0"/>
                    </a:moveTo>
                    <a:cubicBezTo>
                      <a:pt x="3" y="13"/>
                      <a:pt x="10" y="35"/>
                      <a:pt x="25" y="39"/>
                    </a:cubicBezTo>
                    <a:cubicBezTo>
                      <a:pt x="38" y="42"/>
                      <a:pt x="56" y="31"/>
                      <a:pt x="68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6" name="Freeform 548">
                <a:extLst>
                  <a:ext uri="{FF2B5EF4-FFF2-40B4-BE49-F238E27FC236}">
                    <a16:creationId xmlns:a16="http://schemas.microsoft.com/office/drawing/2014/main" id="{BCF59F9B-570B-4E13-88F5-E11BF566C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547"/>
                <a:ext cx="115" cy="81"/>
              </a:xfrm>
              <a:custGeom>
                <a:avLst/>
                <a:gdLst>
                  <a:gd name="T0" fmla="*/ 0 w 60"/>
                  <a:gd name="T1" fmla="*/ 0 h 42"/>
                  <a:gd name="T2" fmla="*/ 422 w 60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42">
                    <a:moveTo>
                      <a:pt x="0" y="0"/>
                    </a:moveTo>
                    <a:cubicBezTo>
                      <a:pt x="35" y="3"/>
                      <a:pt x="51" y="24"/>
                      <a:pt x="60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7" name="Freeform 549">
                <a:extLst>
                  <a:ext uri="{FF2B5EF4-FFF2-40B4-BE49-F238E27FC236}">
                    <a16:creationId xmlns:a16="http://schemas.microsoft.com/office/drawing/2014/main" id="{2CD4C479-38F3-4CF1-9A08-63F4FF960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484"/>
                <a:ext cx="71" cy="96"/>
              </a:xfrm>
              <a:custGeom>
                <a:avLst/>
                <a:gdLst>
                  <a:gd name="T0" fmla="*/ 48 w 37"/>
                  <a:gd name="T1" fmla="*/ 36 h 50"/>
                  <a:gd name="T2" fmla="*/ 36 w 37"/>
                  <a:gd name="T3" fmla="*/ 248 h 50"/>
                  <a:gd name="T4" fmla="*/ 184 w 37"/>
                  <a:gd name="T5" fmla="*/ 192 h 50"/>
                  <a:gd name="T6" fmla="*/ 48 w 37"/>
                  <a:gd name="T7" fmla="*/ 3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0">
                    <a:moveTo>
                      <a:pt x="7" y="5"/>
                    </a:moveTo>
                    <a:cubicBezTo>
                      <a:pt x="0" y="8"/>
                      <a:pt x="7" y="21"/>
                      <a:pt x="5" y="35"/>
                    </a:cubicBezTo>
                    <a:cubicBezTo>
                      <a:pt x="4" y="50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8" name="Freeform 550">
                <a:extLst>
                  <a:ext uri="{FF2B5EF4-FFF2-40B4-BE49-F238E27FC236}">
                    <a16:creationId xmlns:a16="http://schemas.microsoft.com/office/drawing/2014/main" id="{19F0F7E9-663C-4583-8CC8-E6026C99C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991"/>
                <a:ext cx="65" cy="195"/>
              </a:xfrm>
              <a:custGeom>
                <a:avLst/>
                <a:gdLst>
                  <a:gd name="T0" fmla="*/ 0 w 34"/>
                  <a:gd name="T1" fmla="*/ 0 h 102"/>
                  <a:gd name="T2" fmla="*/ 176 w 34"/>
                  <a:gd name="T3" fmla="*/ 140 h 102"/>
                  <a:gd name="T4" fmla="*/ 216 w 34"/>
                  <a:gd name="T5" fmla="*/ 352 h 102"/>
                  <a:gd name="T6" fmla="*/ 132 w 34"/>
                  <a:gd name="T7" fmla="*/ 71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02">
                    <a:moveTo>
                      <a:pt x="0" y="0"/>
                    </a:moveTo>
                    <a:cubicBezTo>
                      <a:pt x="7" y="7"/>
                      <a:pt x="19" y="12"/>
                      <a:pt x="25" y="20"/>
                    </a:cubicBezTo>
                    <a:cubicBezTo>
                      <a:pt x="34" y="30"/>
                      <a:pt x="32" y="39"/>
                      <a:pt x="31" y="50"/>
                    </a:cubicBezTo>
                    <a:cubicBezTo>
                      <a:pt x="30" y="70"/>
                      <a:pt x="26" y="86"/>
                      <a:pt x="19" y="10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89" name="Freeform 551">
                <a:extLst>
                  <a:ext uri="{FF2B5EF4-FFF2-40B4-BE49-F238E27FC236}">
                    <a16:creationId xmlns:a16="http://schemas.microsoft.com/office/drawing/2014/main" id="{FF191DB0-B809-472D-8CAB-6EAC8559D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649"/>
                <a:ext cx="211" cy="124"/>
              </a:xfrm>
              <a:custGeom>
                <a:avLst/>
                <a:gdLst>
                  <a:gd name="T0" fmla="*/ 8 w 110"/>
                  <a:gd name="T1" fmla="*/ 452 h 65"/>
                  <a:gd name="T2" fmla="*/ 276 w 110"/>
                  <a:gd name="T3" fmla="*/ 15 h 65"/>
                  <a:gd name="T4" fmla="*/ 777 w 110"/>
                  <a:gd name="T5" fmla="*/ 193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65">
                    <a:moveTo>
                      <a:pt x="1" y="65"/>
                    </a:moveTo>
                    <a:cubicBezTo>
                      <a:pt x="0" y="36"/>
                      <a:pt x="5" y="5"/>
                      <a:pt x="39" y="2"/>
                    </a:cubicBezTo>
                    <a:cubicBezTo>
                      <a:pt x="60" y="0"/>
                      <a:pt x="101" y="9"/>
                      <a:pt x="11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0" name="Freeform 552">
                <a:extLst>
                  <a:ext uri="{FF2B5EF4-FFF2-40B4-BE49-F238E27FC236}">
                    <a16:creationId xmlns:a16="http://schemas.microsoft.com/office/drawing/2014/main" id="{D8D02879-4AE5-4FF9-92B0-609DE7999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913"/>
                <a:ext cx="180" cy="191"/>
              </a:xfrm>
              <a:custGeom>
                <a:avLst/>
                <a:gdLst>
                  <a:gd name="T0" fmla="*/ 0 w 94"/>
                  <a:gd name="T1" fmla="*/ 0 h 100"/>
                  <a:gd name="T2" fmla="*/ 132 w 94"/>
                  <a:gd name="T3" fmla="*/ 350 h 100"/>
                  <a:gd name="T4" fmla="*/ 661 w 94"/>
                  <a:gd name="T5" fmla="*/ 584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0">
                    <a:moveTo>
                      <a:pt x="0" y="0"/>
                    </a:moveTo>
                    <a:cubicBezTo>
                      <a:pt x="1" y="18"/>
                      <a:pt x="5" y="38"/>
                      <a:pt x="19" y="50"/>
                    </a:cubicBezTo>
                    <a:cubicBezTo>
                      <a:pt x="36" y="66"/>
                      <a:pt x="71" y="100"/>
                      <a:pt x="94" y="8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1" name="Freeform 553">
                <a:extLst>
                  <a:ext uri="{FF2B5EF4-FFF2-40B4-BE49-F238E27FC236}">
                    <a16:creationId xmlns:a16="http://schemas.microsoft.com/office/drawing/2014/main" id="{0377BC53-66C6-45E1-B2A8-D3221284A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962"/>
                <a:ext cx="61" cy="134"/>
              </a:xfrm>
              <a:custGeom>
                <a:avLst/>
                <a:gdLst>
                  <a:gd name="T0" fmla="*/ 0 w 32"/>
                  <a:gd name="T1" fmla="*/ 40 h 70"/>
                  <a:gd name="T2" fmla="*/ 105 w 32"/>
                  <a:gd name="T3" fmla="*/ 100 h 70"/>
                  <a:gd name="T4" fmla="*/ 185 w 32"/>
                  <a:gd name="T5" fmla="*/ 232 h 70"/>
                  <a:gd name="T6" fmla="*/ 15 w 32"/>
                  <a:gd name="T7" fmla="*/ 484 h 70"/>
                  <a:gd name="T8" fmla="*/ 0 w 32"/>
                  <a:gd name="T9" fmla="*/ 492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0">
                    <a:moveTo>
                      <a:pt x="0" y="6"/>
                    </a:moveTo>
                    <a:cubicBezTo>
                      <a:pt x="6" y="0"/>
                      <a:pt x="13" y="10"/>
                      <a:pt x="15" y="14"/>
                    </a:cubicBezTo>
                    <a:cubicBezTo>
                      <a:pt x="19" y="20"/>
                      <a:pt x="25" y="27"/>
                      <a:pt x="27" y="33"/>
                    </a:cubicBezTo>
                    <a:cubicBezTo>
                      <a:pt x="32" y="49"/>
                      <a:pt x="11" y="60"/>
                      <a:pt x="2" y="69"/>
                    </a:cubicBezTo>
                    <a:cubicBezTo>
                      <a:pt x="1" y="69"/>
                      <a:pt x="1" y="69"/>
                      <a:pt x="0" y="7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2" name="Freeform 554">
                <a:extLst>
                  <a:ext uri="{FF2B5EF4-FFF2-40B4-BE49-F238E27FC236}">
                    <a16:creationId xmlns:a16="http://schemas.microsoft.com/office/drawing/2014/main" id="{B0D8D1BE-436E-45DB-8E4D-40E219DDF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108"/>
                <a:ext cx="249" cy="80"/>
              </a:xfrm>
              <a:custGeom>
                <a:avLst/>
                <a:gdLst>
                  <a:gd name="T0" fmla="*/ 0 w 130"/>
                  <a:gd name="T1" fmla="*/ 290 h 42"/>
                  <a:gd name="T2" fmla="*/ 289 w 130"/>
                  <a:gd name="T3" fmla="*/ 0 h 42"/>
                  <a:gd name="T4" fmla="*/ 513 w 130"/>
                  <a:gd name="T5" fmla="*/ 55 h 42"/>
                  <a:gd name="T6" fmla="*/ 781 w 130"/>
                  <a:gd name="T7" fmla="*/ 91 h 42"/>
                  <a:gd name="T8" fmla="*/ 914 w 130"/>
                  <a:gd name="T9" fmla="*/ 173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42">
                    <a:moveTo>
                      <a:pt x="0" y="42"/>
                    </a:moveTo>
                    <a:cubicBezTo>
                      <a:pt x="5" y="23"/>
                      <a:pt x="16" y="0"/>
                      <a:pt x="41" y="0"/>
                    </a:cubicBezTo>
                    <a:cubicBezTo>
                      <a:pt x="52" y="1"/>
                      <a:pt x="61" y="7"/>
                      <a:pt x="73" y="8"/>
                    </a:cubicBezTo>
                    <a:cubicBezTo>
                      <a:pt x="86" y="9"/>
                      <a:pt x="98" y="10"/>
                      <a:pt x="111" y="13"/>
                    </a:cubicBezTo>
                    <a:cubicBezTo>
                      <a:pt x="119" y="15"/>
                      <a:pt x="123" y="23"/>
                      <a:pt x="13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3" name="Freeform 555">
                <a:extLst>
                  <a:ext uri="{FF2B5EF4-FFF2-40B4-BE49-F238E27FC236}">
                    <a16:creationId xmlns:a16="http://schemas.microsoft.com/office/drawing/2014/main" id="{AC7CCD83-E7A5-46C3-A97B-1DA974CB8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026"/>
                <a:ext cx="13" cy="70"/>
              </a:xfrm>
              <a:custGeom>
                <a:avLst/>
                <a:gdLst>
                  <a:gd name="T0" fmla="*/ 13 w 7"/>
                  <a:gd name="T1" fmla="*/ 0 h 37"/>
                  <a:gd name="T2" fmla="*/ 0 w 7"/>
                  <a:gd name="T3" fmla="*/ 25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7">
                    <a:moveTo>
                      <a:pt x="2" y="0"/>
                    </a:moveTo>
                    <a:cubicBezTo>
                      <a:pt x="7" y="19"/>
                      <a:pt x="4" y="23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4" name="Freeform 556">
                <a:extLst>
                  <a:ext uri="{FF2B5EF4-FFF2-40B4-BE49-F238E27FC236}">
                    <a16:creationId xmlns:a16="http://schemas.microsoft.com/office/drawing/2014/main" id="{015A51AB-45DF-4CA7-AD89-23AA99BD1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896"/>
                <a:ext cx="57" cy="220"/>
              </a:xfrm>
              <a:custGeom>
                <a:avLst/>
                <a:gdLst>
                  <a:gd name="T0" fmla="*/ 184 w 30"/>
                  <a:gd name="T1" fmla="*/ 48 h 115"/>
                  <a:gd name="T2" fmla="*/ 8 w 30"/>
                  <a:gd name="T3" fmla="*/ 300 h 115"/>
                  <a:gd name="T4" fmla="*/ 97 w 30"/>
                  <a:gd name="T5" fmla="*/ 798 h 115"/>
                  <a:gd name="T6" fmla="*/ 173 w 30"/>
                  <a:gd name="T7" fmla="*/ 337 h 115"/>
                  <a:gd name="T8" fmla="*/ 8 w 30"/>
                  <a:gd name="T9" fmla="*/ 147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5">
                    <a:moveTo>
                      <a:pt x="27" y="7"/>
                    </a:moveTo>
                    <a:cubicBezTo>
                      <a:pt x="5" y="7"/>
                      <a:pt x="0" y="0"/>
                      <a:pt x="1" y="43"/>
                    </a:cubicBezTo>
                    <a:cubicBezTo>
                      <a:pt x="2" y="86"/>
                      <a:pt x="2" y="113"/>
                      <a:pt x="14" y="114"/>
                    </a:cubicBezTo>
                    <a:cubicBezTo>
                      <a:pt x="26" y="115"/>
                      <a:pt x="30" y="74"/>
                      <a:pt x="25" y="48"/>
                    </a:cubicBezTo>
                    <a:cubicBezTo>
                      <a:pt x="20" y="22"/>
                      <a:pt x="8" y="22"/>
                      <a:pt x="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5" name="Freeform 557">
                <a:extLst>
                  <a:ext uri="{FF2B5EF4-FFF2-40B4-BE49-F238E27FC236}">
                    <a16:creationId xmlns:a16="http://schemas.microsoft.com/office/drawing/2014/main" id="{68779680-3E55-43F7-9677-94A0612A3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655"/>
                <a:ext cx="126" cy="105"/>
              </a:xfrm>
              <a:custGeom>
                <a:avLst/>
                <a:gdLst>
                  <a:gd name="T0" fmla="*/ 0 w 66"/>
                  <a:gd name="T1" fmla="*/ 305 h 55"/>
                  <a:gd name="T2" fmla="*/ 353 w 66"/>
                  <a:gd name="T3" fmla="*/ 328 h 55"/>
                  <a:gd name="T4" fmla="*/ 397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0" y="44"/>
                    </a:moveTo>
                    <a:cubicBezTo>
                      <a:pt x="12" y="46"/>
                      <a:pt x="38" y="55"/>
                      <a:pt x="51" y="47"/>
                    </a:cubicBezTo>
                    <a:cubicBezTo>
                      <a:pt x="66" y="37"/>
                      <a:pt x="61" y="1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6" name="Freeform 558">
                <a:extLst>
                  <a:ext uri="{FF2B5EF4-FFF2-40B4-BE49-F238E27FC236}">
                    <a16:creationId xmlns:a16="http://schemas.microsoft.com/office/drawing/2014/main" id="{CCD35493-FE30-4C49-9FEC-8B73DDAA7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672"/>
                <a:ext cx="21" cy="120"/>
              </a:xfrm>
              <a:custGeom>
                <a:avLst/>
                <a:gdLst>
                  <a:gd name="T0" fmla="*/ 76 w 11"/>
                  <a:gd name="T1" fmla="*/ 0 h 63"/>
                  <a:gd name="T2" fmla="*/ 61 w 11"/>
                  <a:gd name="T3" fmla="*/ 43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3">
                    <a:moveTo>
                      <a:pt x="11" y="0"/>
                    </a:moveTo>
                    <a:cubicBezTo>
                      <a:pt x="11" y="14"/>
                      <a:pt x="0" y="59"/>
                      <a:pt x="9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7" name="Freeform 559">
                <a:extLst>
                  <a:ext uri="{FF2B5EF4-FFF2-40B4-BE49-F238E27FC236}">
                    <a16:creationId xmlns:a16="http://schemas.microsoft.com/office/drawing/2014/main" id="{67600256-2762-45BB-8602-A7CC6A975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1584"/>
                <a:ext cx="53" cy="155"/>
              </a:xfrm>
              <a:custGeom>
                <a:avLst/>
                <a:gdLst>
                  <a:gd name="T0" fmla="*/ 0 w 28"/>
                  <a:gd name="T1" fmla="*/ 568 h 81"/>
                  <a:gd name="T2" fmla="*/ 144 w 28"/>
                  <a:gd name="T3" fmla="*/ 0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1">
                    <a:moveTo>
                      <a:pt x="0" y="81"/>
                    </a:moveTo>
                    <a:cubicBezTo>
                      <a:pt x="16" y="52"/>
                      <a:pt x="28" y="38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8" name="Freeform 560">
                <a:extLst>
                  <a:ext uri="{FF2B5EF4-FFF2-40B4-BE49-F238E27FC236}">
                    <a16:creationId xmlns:a16="http://schemas.microsoft.com/office/drawing/2014/main" id="{316A2583-BA81-408B-B468-E13C3ECEC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1599"/>
                <a:ext cx="62" cy="90"/>
              </a:xfrm>
              <a:custGeom>
                <a:avLst/>
                <a:gdLst>
                  <a:gd name="T0" fmla="*/ 52 w 32"/>
                  <a:gd name="T1" fmla="*/ 0 h 47"/>
                  <a:gd name="T2" fmla="*/ 23 w 32"/>
                  <a:gd name="T3" fmla="*/ 232 h 47"/>
                  <a:gd name="T4" fmla="*/ 233 w 32"/>
                  <a:gd name="T5" fmla="*/ 329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7">
                    <a:moveTo>
                      <a:pt x="7" y="0"/>
                    </a:moveTo>
                    <a:cubicBezTo>
                      <a:pt x="4" y="6"/>
                      <a:pt x="0" y="25"/>
                      <a:pt x="3" y="33"/>
                    </a:cubicBezTo>
                    <a:cubicBezTo>
                      <a:pt x="7" y="43"/>
                      <a:pt x="23" y="46"/>
                      <a:pt x="32" y="4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399" name="Freeform 561">
                <a:extLst>
                  <a:ext uri="{FF2B5EF4-FFF2-40B4-BE49-F238E27FC236}">
                    <a16:creationId xmlns:a16="http://schemas.microsoft.com/office/drawing/2014/main" id="{19D82106-68E7-4FD1-91A7-0B565B929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676"/>
                <a:ext cx="65" cy="15"/>
              </a:xfrm>
              <a:custGeom>
                <a:avLst/>
                <a:gdLst>
                  <a:gd name="T0" fmla="*/ 0 w 34"/>
                  <a:gd name="T1" fmla="*/ 53 h 8"/>
                  <a:gd name="T2" fmla="*/ 237 w 3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8"/>
                    </a:moveTo>
                    <a:cubicBezTo>
                      <a:pt x="10" y="7"/>
                      <a:pt x="27" y="8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0" name="Freeform 562">
                <a:extLst>
                  <a:ext uri="{FF2B5EF4-FFF2-40B4-BE49-F238E27FC236}">
                    <a16:creationId xmlns:a16="http://schemas.microsoft.com/office/drawing/2014/main" id="{B64CB8AC-3BD0-4748-834E-EAA8DA472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1391"/>
                <a:ext cx="59" cy="78"/>
              </a:xfrm>
              <a:custGeom>
                <a:avLst/>
                <a:gdLst>
                  <a:gd name="T0" fmla="*/ 213 w 31"/>
                  <a:gd name="T1" fmla="*/ 282 h 41"/>
                  <a:gd name="T2" fmla="*/ 0 w 31"/>
                  <a:gd name="T3" fmla="*/ 21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1">
                    <a:moveTo>
                      <a:pt x="31" y="41"/>
                    </a:moveTo>
                    <a:cubicBezTo>
                      <a:pt x="30" y="25"/>
                      <a:pt x="20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1" name="Freeform 563">
                <a:extLst>
                  <a:ext uri="{FF2B5EF4-FFF2-40B4-BE49-F238E27FC236}">
                    <a16:creationId xmlns:a16="http://schemas.microsoft.com/office/drawing/2014/main" id="{D8983726-45AB-49DA-AF1E-5B6CD7A77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281"/>
                <a:ext cx="167" cy="87"/>
              </a:xfrm>
              <a:custGeom>
                <a:avLst/>
                <a:gdLst>
                  <a:gd name="T0" fmla="*/ 15 w 87"/>
                  <a:gd name="T1" fmla="*/ 0 h 45"/>
                  <a:gd name="T2" fmla="*/ 84 w 87"/>
                  <a:gd name="T3" fmla="*/ 139 h 45"/>
                  <a:gd name="T4" fmla="*/ 424 w 87"/>
                  <a:gd name="T5" fmla="*/ 269 h 45"/>
                  <a:gd name="T6" fmla="*/ 572 w 87"/>
                  <a:gd name="T7" fmla="*/ 18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45">
                    <a:moveTo>
                      <a:pt x="2" y="0"/>
                    </a:moveTo>
                    <a:cubicBezTo>
                      <a:pt x="6" y="7"/>
                      <a:pt x="0" y="3"/>
                      <a:pt x="12" y="19"/>
                    </a:cubicBezTo>
                    <a:cubicBezTo>
                      <a:pt x="24" y="35"/>
                      <a:pt x="33" y="45"/>
                      <a:pt x="60" y="37"/>
                    </a:cubicBezTo>
                    <a:cubicBezTo>
                      <a:pt x="87" y="28"/>
                      <a:pt x="81" y="27"/>
                      <a:pt x="81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2" name="Freeform 564">
                <a:extLst>
                  <a:ext uri="{FF2B5EF4-FFF2-40B4-BE49-F238E27FC236}">
                    <a16:creationId xmlns:a16="http://schemas.microsoft.com/office/drawing/2014/main" id="{F79DFE59-7080-44EF-80CC-2DB9FB3BE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1354"/>
                <a:ext cx="73" cy="12"/>
              </a:xfrm>
              <a:custGeom>
                <a:avLst/>
                <a:gdLst>
                  <a:gd name="T0" fmla="*/ 0 w 38"/>
                  <a:gd name="T1" fmla="*/ 0 h 6"/>
                  <a:gd name="T2" fmla="*/ 269 w 38"/>
                  <a:gd name="T3" fmla="*/ 1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">
                    <a:moveTo>
                      <a:pt x="0" y="0"/>
                    </a:moveTo>
                    <a:cubicBezTo>
                      <a:pt x="11" y="6"/>
                      <a:pt x="29" y="3"/>
                      <a:pt x="38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3" name="Freeform 565">
                <a:extLst>
                  <a:ext uri="{FF2B5EF4-FFF2-40B4-BE49-F238E27FC236}">
                    <a16:creationId xmlns:a16="http://schemas.microsoft.com/office/drawing/2014/main" id="{16A81154-D22C-4BA6-A4EE-FD8051457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767"/>
                <a:ext cx="63" cy="37"/>
              </a:xfrm>
              <a:custGeom>
                <a:avLst/>
                <a:gdLst>
                  <a:gd name="T0" fmla="*/ 0 w 33"/>
                  <a:gd name="T1" fmla="*/ 140 h 19"/>
                  <a:gd name="T2" fmla="*/ 229 w 3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9">
                    <a:moveTo>
                      <a:pt x="0" y="19"/>
                    </a:moveTo>
                    <a:cubicBezTo>
                      <a:pt x="10" y="15"/>
                      <a:pt x="28" y="4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4" name="Freeform 566">
                <a:extLst>
                  <a:ext uri="{FF2B5EF4-FFF2-40B4-BE49-F238E27FC236}">
                    <a16:creationId xmlns:a16="http://schemas.microsoft.com/office/drawing/2014/main" id="{F52E1EF6-4382-4D71-8A0B-EE2ED7315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1630"/>
                <a:ext cx="25" cy="44"/>
              </a:xfrm>
              <a:custGeom>
                <a:avLst/>
                <a:gdLst>
                  <a:gd name="T0" fmla="*/ 0 w 13"/>
                  <a:gd name="T1" fmla="*/ 0 h 23"/>
                  <a:gd name="T2" fmla="*/ 92 w 13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3" y="14"/>
                      <a:pt x="5" y="17"/>
                      <a:pt x="13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5" name="Freeform 567">
                <a:extLst>
                  <a:ext uri="{FF2B5EF4-FFF2-40B4-BE49-F238E27FC236}">
                    <a16:creationId xmlns:a16="http://schemas.microsoft.com/office/drawing/2014/main" id="{42A4980A-C07C-41E0-BF9E-9CFA2815B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947"/>
                <a:ext cx="56" cy="29"/>
              </a:xfrm>
              <a:custGeom>
                <a:avLst/>
                <a:gdLst>
                  <a:gd name="T0" fmla="*/ 0 w 29"/>
                  <a:gd name="T1" fmla="*/ 0 h 15"/>
                  <a:gd name="T2" fmla="*/ 209 w 29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">
                    <a:moveTo>
                      <a:pt x="0" y="0"/>
                    </a:moveTo>
                    <a:cubicBezTo>
                      <a:pt x="7" y="9"/>
                      <a:pt x="10" y="15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6" name="Freeform 568">
                <a:extLst>
                  <a:ext uri="{FF2B5EF4-FFF2-40B4-BE49-F238E27FC236}">
                    <a16:creationId xmlns:a16="http://schemas.microsoft.com/office/drawing/2014/main" id="{23F66086-BADC-4C53-999C-F998EAC68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2035"/>
                <a:ext cx="38" cy="102"/>
              </a:xfrm>
              <a:custGeom>
                <a:avLst/>
                <a:gdLst>
                  <a:gd name="T0" fmla="*/ 0 w 20"/>
                  <a:gd name="T1" fmla="*/ 0 h 53"/>
                  <a:gd name="T2" fmla="*/ 137 w 20"/>
                  <a:gd name="T3" fmla="*/ 37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3">
                    <a:moveTo>
                      <a:pt x="0" y="0"/>
                    </a:moveTo>
                    <a:cubicBezTo>
                      <a:pt x="15" y="20"/>
                      <a:pt x="19" y="34"/>
                      <a:pt x="2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7" name="Freeform 569">
                <a:extLst>
                  <a:ext uri="{FF2B5EF4-FFF2-40B4-BE49-F238E27FC236}">
                    <a16:creationId xmlns:a16="http://schemas.microsoft.com/office/drawing/2014/main" id="{EEB75549-4DEC-4F3D-B4BB-84C8BE2B8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068"/>
                <a:ext cx="264" cy="116"/>
              </a:xfrm>
              <a:custGeom>
                <a:avLst/>
                <a:gdLst>
                  <a:gd name="T0" fmla="*/ 0 w 138"/>
                  <a:gd name="T1" fmla="*/ 61 h 61"/>
                  <a:gd name="T2" fmla="*/ 693 w 138"/>
                  <a:gd name="T3" fmla="*/ 152 h 61"/>
                  <a:gd name="T4" fmla="*/ 966 w 138"/>
                  <a:gd name="T5" fmla="*/ 42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8" h="61">
                    <a:moveTo>
                      <a:pt x="0" y="9"/>
                    </a:moveTo>
                    <a:cubicBezTo>
                      <a:pt x="25" y="0"/>
                      <a:pt x="69" y="8"/>
                      <a:pt x="99" y="22"/>
                    </a:cubicBezTo>
                    <a:cubicBezTo>
                      <a:pt x="129" y="36"/>
                      <a:pt x="138" y="61"/>
                      <a:pt x="138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8" name="Freeform 570">
                <a:extLst>
                  <a:ext uri="{FF2B5EF4-FFF2-40B4-BE49-F238E27FC236}">
                    <a16:creationId xmlns:a16="http://schemas.microsoft.com/office/drawing/2014/main" id="{0D22F540-06E2-4896-BBD4-9ABB3E9E1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022"/>
                <a:ext cx="272" cy="42"/>
              </a:xfrm>
              <a:custGeom>
                <a:avLst/>
                <a:gdLst>
                  <a:gd name="T0" fmla="*/ 0 w 142"/>
                  <a:gd name="T1" fmla="*/ 0 h 22"/>
                  <a:gd name="T2" fmla="*/ 998 w 142"/>
                  <a:gd name="T3" fmla="*/ 14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2" h="22">
                    <a:moveTo>
                      <a:pt x="0" y="0"/>
                    </a:moveTo>
                    <a:cubicBezTo>
                      <a:pt x="24" y="22"/>
                      <a:pt x="120" y="14"/>
                      <a:pt x="142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09" name="Freeform 571">
                <a:extLst>
                  <a:ext uri="{FF2B5EF4-FFF2-40B4-BE49-F238E27FC236}">
                    <a16:creationId xmlns:a16="http://schemas.microsoft.com/office/drawing/2014/main" id="{FA31710B-6926-4548-9F15-A6280B241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2116"/>
                <a:ext cx="90" cy="70"/>
              </a:xfrm>
              <a:custGeom>
                <a:avLst/>
                <a:gdLst>
                  <a:gd name="T0" fmla="*/ 329 w 47"/>
                  <a:gd name="T1" fmla="*/ 32 h 37"/>
                  <a:gd name="T2" fmla="*/ 15 w 47"/>
                  <a:gd name="T3" fmla="*/ 89 h 37"/>
                  <a:gd name="T4" fmla="*/ 0 w 47"/>
                  <a:gd name="T5" fmla="*/ 25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7">
                    <a:moveTo>
                      <a:pt x="47" y="5"/>
                    </a:moveTo>
                    <a:cubicBezTo>
                      <a:pt x="29" y="1"/>
                      <a:pt x="3" y="0"/>
                      <a:pt x="2" y="13"/>
                    </a:cubicBezTo>
                    <a:cubicBezTo>
                      <a:pt x="2" y="27"/>
                      <a:pt x="0" y="37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0" name="Freeform 572">
                <a:extLst>
                  <a:ext uri="{FF2B5EF4-FFF2-40B4-BE49-F238E27FC236}">
                    <a16:creationId xmlns:a16="http://schemas.microsoft.com/office/drawing/2014/main" id="{28B051FF-2769-4DAC-832D-DF47C76BB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987"/>
                <a:ext cx="65" cy="61"/>
              </a:xfrm>
              <a:custGeom>
                <a:avLst/>
                <a:gdLst>
                  <a:gd name="T0" fmla="*/ 0 w 34"/>
                  <a:gd name="T1" fmla="*/ 221 h 32"/>
                  <a:gd name="T2" fmla="*/ 237 w 34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2">
                    <a:moveTo>
                      <a:pt x="0" y="32"/>
                    </a:moveTo>
                    <a:cubicBezTo>
                      <a:pt x="11" y="31"/>
                      <a:pt x="25" y="6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1" name="Freeform 573">
                <a:extLst>
                  <a:ext uri="{FF2B5EF4-FFF2-40B4-BE49-F238E27FC236}">
                    <a16:creationId xmlns:a16="http://schemas.microsoft.com/office/drawing/2014/main" id="{DDAF812E-09CE-4148-BB4D-ED7249CF3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956"/>
                <a:ext cx="80" cy="119"/>
              </a:xfrm>
              <a:custGeom>
                <a:avLst/>
                <a:gdLst>
                  <a:gd name="T0" fmla="*/ 0 w 42"/>
                  <a:gd name="T1" fmla="*/ 69 h 62"/>
                  <a:gd name="T2" fmla="*/ 250 w 42"/>
                  <a:gd name="T3" fmla="*/ 140 h 62"/>
                  <a:gd name="T4" fmla="*/ 250 w 42"/>
                  <a:gd name="T5" fmla="*/ 438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62">
                    <a:moveTo>
                      <a:pt x="0" y="10"/>
                    </a:moveTo>
                    <a:cubicBezTo>
                      <a:pt x="17" y="5"/>
                      <a:pt x="28" y="0"/>
                      <a:pt x="36" y="20"/>
                    </a:cubicBezTo>
                    <a:cubicBezTo>
                      <a:pt x="41" y="32"/>
                      <a:pt x="42" y="53"/>
                      <a:pt x="36" y="6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2" name="Freeform 574">
                <a:extLst>
                  <a:ext uri="{FF2B5EF4-FFF2-40B4-BE49-F238E27FC236}">
                    <a16:creationId xmlns:a16="http://schemas.microsoft.com/office/drawing/2014/main" id="{17AFFB49-EB7A-4713-A45D-B7153C8AA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864"/>
                <a:ext cx="88" cy="104"/>
              </a:xfrm>
              <a:custGeom>
                <a:avLst/>
                <a:gdLst>
                  <a:gd name="T0" fmla="*/ 0 w 46"/>
                  <a:gd name="T1" fmla="*/ 0 h 54"/>
                  <a:gd name="T2" fmla="*/ 321 w 46"/>
                  <a:gd name="T3" fmla="*/ 385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4">
                    <a:moveTo>
                      <a:pt x="0" y="0"/>
                    </a:moveTo>
                    <a:cubicBezTo>
                      <a:pt x="7" y="26"/>
                      <a:pt x="16" y="54"/>
                      <a:pt x="46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3" name="Freeform 575">
                <a:extLst>
                  <a:ext uri="{FF2B5EF4-FFF2-40B4-BE49-F238E27FC236}">
                    <a16:creationId xmlns:a16="http://schemas.microsoft.com/office/drawing/2014/main" id="{3D68D49A-536E-4B3D-A3E0-33EEBE66F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880"/>
                <a:ext cx="98" cy="86"/>
              </a:xfrm>
              <a:custGeom>
                <a:avLst/>
                <a:gdLst>
                  <a:gd name="T0" fmla="*/ 0 w 51"/>
                  <a:gd name="T1" fmla="*/ 313 h 45"/>
                  <a:gd name="T2" fmla="*/ 361 w 51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5">
                    <a:moveTo>
                      <a:pt x="0" y="45"/>
                    </a:moveTo>
                    <a:cubicBezTo>
                      <a:pt x="23" y="40"/>
                      <a:pt x="44" y="22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4" name="Freeform 576">
                <a:extLst>
                  <a:ext uri="{FF2B5EF4-FFF2-40B4-BE49-F238E27FC236}">
                    <a16:creationId xmlns:a16="http://schemas.microsoft.com/office/drawing/2014/main" id="{53E2371B-1311-44F1-9F6C-E39F15EC5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1544"/>
                <a:ext cx="61" cy="80"/>
              </a:xfrm>
              <a:custGeom>
                <a:avLst/>
                <a:gdLst>
                  <a:gd name="T0" fmla="*/ 0 w 32"/>
                  <a:gd name="T1" fmla="*/ 0 h 42"/>
                  <a:gd name="T2" fmla="*/ 221 w 32"/>
                  <a:gd name="T3" fmla="*/ 29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2">
                    <a:moveTo>
                      <a:pt x="0" y="0"/>
                    </a:moveTo>
                    <a:cubicBezTo>
                      <a:pt x="19" y="8"/>
                      <a:pt x="21" y="18"/>
                      <a:pt x="32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5" name="Freeform 577">
                <a:extLst>
                  <a:ext uri="{FF2B5EF4-FFF2-40B4-BE49-F238E27FC236}">
                    <a16:creationId xmlns:a16="http://schemas.microsoft.com/office/drawing/2014/main" id="{8FCF9C42-20D1-4F8B-8FA8-D0C0DF9BB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593"/>
                <a:ext cx="111" cy="138"/>
              </a:xfrm>
              <a:custGeom>
                <a:avLst/>
                <a:gdLst>
                  <a:gd name="T0" fmla="*/ 15 w 58"/>
                  <a:gd name="T1" fmla="*/ 0 h 72"/>
                  <a:gd name="T2" fmla="*/ 406 w 58"/>
                  <a:gd name="T3" fmla="*/ 508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72">
                    <a:moveTo>
                      <a:pt x="2" y="0"/>
                    </a:moveTo>
                    <a:cubicBezTo>
                      <a:pt x="0" y="26"/>
                      <a:pt x="30" y="30"/>
                      <a:pt x="58" y="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6" name="Freeform 578">
                <a:extLst>
                  <a:ext uri="{FF2B5EF4-FFF2-40B4-BE49-F238E27FC236}">
                    <a16:creationId xmlns:a16="http://schemas.microsoft.com/office/drawing/2014/main" id="{00939D5E-13AB-4467-86AE-789AA95F7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932"/>
                <a:ext cx="155" cy="59"/>
              </a:xfrm>
              <a:custGeom>
                <a:avLst/>
                <a:gdLst>
                  <a:gd name="T0" fmla="*/ 0 w 81"/>
                  <a:gd name="T1" fmla="*/ 213 h 31"/>
                  <a:gd name="T2" fmla="*/ 568 w 81"/>
                  <a:gd name="T3" fmla="*/ 1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27" y="20"/>
                      <a:pt x="53" y="0"/>
                      <a:pt x="81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7" name="Freeform 579">
                <a:extLst>
                  <a:ext uri="{FF2B5EF4-FFF2-40B4-BE49-F238E27FC236}">
                    <a16:creationId xmlns:a16="http://schemas.microsoft.com/office/drawing/2014/main" id="{451BADEE-DEDB-4BA1-AF67-62F68F3D9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593"/>
                <a:ext cx="78" cy="12"/>
              </a:xfrm>
              <a:custGeom>
                <a:avLst/>
                <a:gdLst>
                  <a:gd name="T0" fmla="*/ 0 w 41"/>
                  <a:gd name="T1" fmla="*/ 48 h 6"/>
                  <a:gd name="T2" fmla="*/ 282 w 4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6">
                    <a:moveTo>
                      <a:pt x="0" y="6"/>
                    </a:moveTo>
                    <a:cubicBezTo>
                      <a:pt x="21" y="6"/>
                      <a:pt x="30" y="5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8" name="Freeform 580">
                <a:extLst>
                  <a:ext uri="{FF2B5EF4-FFF2-40B4-BE49-F238E27FC236}">
                    <a16:creationId xmlns:a16="http://schemas.microsoft.com/office/drawing/2014/main" id="{B43CBF90-D1B5-4F8F-A413-8FDC4F72B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918"/>
                <a:ext cx="129" cy="82"/>
              </a:xfrm>
              <a:custGeom>
                <a:avLst/>
                <a:gdLst>
                  <a:gd name="T0" fmla="*/ 0 w 67"/>
                  <a:gd name="T1" fmla="*/ 297 h 43"/>
                  <a:gd name="T2" fmla="*/ 477 w 67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3">
                    <a:moveTo>
                      <a:pt x="0" y="43"/>
                    </a:moveTo>
                    <a:cubicBezTo>
                      <a:pt x="15" y="43"/>
                      <a:pt x="63" y="11"/>
                      <a:pt x="6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19" name="Freeform 581">
                <a:extLst>
                  <a:ext uri="{FF2B5EF4-FFF2-40B4-BE49-F238E27FC236}">
                    <a16:creationId xmlns:a16="http://schemas.microsoft.com/office/drawing/2014/main" id="{CD942BDA-14D9-40A5-9CF0-6CD67401E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941"/>
                <a:ext cx="44" cy="57"/>
              </a:xfrm>
              <a:custGeom>
                <a:avLst/>
                <a:gdLst>
                  <a:gd name="T0" fmla="*/ 0 w 23"/>
                  <a:gd name="T1" fmla="*/ 0 h 30"/>
                  <a:gd name="T2" fmla="*/ 161 w 23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cubicBezTo>
                      <a:pt x="12" y="5"/>
                      <a:pt x="21" y="22"/>
                      <a:pt x="23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0" name="Freeform 582">
                <a:extLst>
                  <a:ext uri="{FF2B5EF4-FFF2-40B4-BE49-F238E27FC236}">
                    <a16:creationId xmlns:a16="http://schemas.microsoft.com/office/drawing/2014/main" id="{EC4F8973-BCAD-4EED-A28E-E26EC53E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052"/>
                <a:ext cx="48" cy="63"/>
              </a:xfrm>
              <a:custGeom>
                <a:avLst/>
                <a:gdLst>
                  <a:gd name="T0" fmla="*/ 0 w 25"/>
                  <a:gd name="T1" fmla="*/ 229 h 33"/>
                  <a:gd name="T2" fmla="*/ 177 w 25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cubicBezTo>
                      <a:pt x="12" y="30"/>
                      <a:pt x="23" y="15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1" name="Freeform 583">
                <a:extLst>
                  <a:ext uri="{FF2B5EF4-FFF2-40B4-BE49-F238E27FC236}">
                    <a16:creationId xmlns:a16="http://schemas.microsoft.com/office/drawing/2014/main" id="{44C5BAB1-C31F-428C-86C8-31516E94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1006"/>
                <a:ext cx="86" cy="52"/>
              </a:xfrm>
              <a:custGeom>
                <a:avLst/>
                <a:gdLst>
                  <a:gd name="T0" fmla="*/ 0 w 45"/>
                  <a:gd name="T1" fmla="*/ 0 h 27"/>
                  <a:gd name="T2" fmla="*/ 313 w 45"/>
                  <a:gd name="T3" fmla="*/ 19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7">
                    <a:moveTo>
                      <a:pt x="0" y="0"/>
                    </a:moveTo>
                    <a:cubicBezTo>
                      <a:pt x="24" y="1"/>
                      <a:pt x="37" y="5"/>
                      <a:pt x="45" y="2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2" name="Freeform 584">
                <a:extLst>
                  <a:ext uri="{FF2B5EF4-FFF2-40B4-BE49-F238E27FC236}">
                    <a16:creationId xmlns:a16="http://schemas.microsoft.com/office/drawing/2014/main" id="{886B3488-B2B8-41D5-8D35-1BA522FDB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1056"/>
                <a:ext cx="100" cy="76"/>
              </a:xfrm>
              <a:custGeom>
                <a:avLst/>
                <a:gdLst>
                  <a:gd name="T0" fmla="*/ 369 w 52"/>
                  <a:gd name="T1" fmla="*/ 0 h 40"/>
                  <a:gd name="T2" fmla="*/ 0 w 52"/>
                  <a:gd name="T3" fmla="*/ 27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40">
                    <a:moveTo>
                      <a:pt x="52" y="0"/>
                    </a:moveTo>
                    <a:cubicBezTo>
                      <a:pt x="39" y="8"/>
                      <a:pt x="1" y="29"/>
                      <a:pt x="0" y="4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3" name="Freeform 585">
                <a:extLst>
                  <a:ext uri="{FF2B5EF4-FFF2-40B4-BE49-F238E27FC236}">
                    <a16:creationId xmlns:a16="http://schemas.microsoft.com/office/drawing/2014/main" id="{351D635D-CA83-4523-B1AA-740776553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857"/>
                <a:ext cx="82" cy="162"/>
              </a:xfrm>
              <a:custGeom>
                <a:avLst/>
                <a:gdLst>
                  <a:gd name="T0" fmla="*/ 0 w 43"/>
                  <a:gd name="T1" fmla="*/ 589 h 85"/>
                  <a:gd name="T2" fmla="*/ 269 w 43"/>
                  <a:gd name="T3" fmla="*/ 181 h 85"/>
                  <a:gd name="T4" fmla="*/ 215 w 43"/>
                  <a:gd name="T5" fmla="*/ 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85">
                    <a:moveTo>
                      <a:pt x="0" y="85"/>
                    </a:moveTo>
                    <a:cubicBezTo>
                      <a:pt x="17" y="82"/>
                      <a:pt x="43" y="47"/>
                      <a:pt x="39" y="26"/>
                    </a:cubicBezTo>
                    <a:cubicBezTo>
                      <a:pt x="36" y="6"/>
                      <a:pt x="31" y="0"/>
                      <a:pt x="3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4" name="Freeform 586">
                <a:extLst>
                  <a:ext uri="{FF2B5EF4-FFF2-40B4-BE49-F238E27FC236}">
                    <a16:creationId xmlns:a16="http://schemas.microsoft.com/office/drawing/2014/main" id="{D729A816-C833-4E93-A2FE-EE9EB3558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861"/>
                <a:ext cx="28" cy="82"/>
              </a:xfrm>
              <a:custGeom>
                <a:avLst/>
                <a:gdLst>
                  <a:gd name="T0" fmla="*/ 97 w 15"/>
                  <a:gd name="T1" fmla="*/ 0 h 43"/>
                  <a:gd name="T2" fmla="*/ 0 w 15"/>
                  <a:gd name="T3" fmla="*/ 29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15" y="0"/>
                    </a:moveTo>
                    <a:cubicBezTo>
                      <a:pt x="15" y="10"/>
                      <a:pt x="7" y="28"/>
                      <a:pt x="0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5" name="Freeform 587">
                <a:extLst>
                  <a:ext uri="{FF2B5EF4-FFF2-40B4-BE49-F238E27FC236}">
                    <a16:creationId xmlns:a16="http://schemas.microsoft.com/office/drawing/2014/main" id="{E0763D2D-3BCB-432A-A312-A5AE1259F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864"/>
                <a:ext cx="17" cy="98"/>
              </a:xfrm>
              <a:custGeom>
                <a:avLst/>
                <a:gdLst>
                  <a:gd name="T0" fmla="*/ 0 w 9"/>
                  <a:gd name="T1" fmla="*/ 0 h 51"/>
                  <a:gd name="T2" fmla="*/ 28 w 9"/>
                  <a:gd name="T3" fmla="*/ 361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1">
                    <a:moveTo>
                      <a:pt x="0" y="0"/>
                    </a:moveTo>
                    <a:cubicBezTo>
                      <a:pt x="7" y="16"/>
                      <a:pt x="9" y="29"/>
                      <a:pt x="4" y="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6" name="Freeform 588">
                <a:extLst>
                  <a:ext uri="{FF2B5EF4-FFF2-40B4-BE49-F238E27FC236}">
                    <a16:creationId xmlns:a16="http://schemas.microsoft.com/office/drawing/2014/main" id="{1A53D5C3-724C-40D7-8E54-7EA8ECF05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389"/>
                <a:ext cx="94" cy="109"/>
              </a:xfrm>
              <a:custGeom>
                <a:avLst/>
                <a:gdLst>
                  <a:gd name="T0" fmla="*/ 345 w 49"/>
                  <a:gd name="T1" fmla="*/ 0 h 57"/>
                  <a:gd name="T2" fmla="*/ 0 w 49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7">
                    <a:moveTo>
                      <a:pt x="49" y="0"/>
                    </a:moveTo>
                    <a:cubicBezTo>
                      <a:pt x="27" y="9"/>
                      <a:pt x="7" y="33"/>
                      <a:pt x="0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7" name="Freeform 589">
                <a:extLst>
                  <a:ext uri="{FF2B5EF4-FFF2-40B4-BE49-F238E27FC236}">
                    <a16:creationId xmlns:a16="http://schemas.microsoft.com/office/drawing/2014/main" id="{DD413DC3-0275-4301-8EA8-802D08C0A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1226"/>
                <a:ext cx="50" cy="55"/>
              </a:xfrm>
              <a:custGeom>
                <a:avLst/>
                <a:gdLst>
                  <a:gd name="T0" fmla="*/ 0 w 26"/>
                  <a:gd name="T1" fmla="*/ 0 h 29"/>
                  <a:gd name="T2" fmla="*/ 185 w 26"/>
                  <a:gd name="T3" fmla="*/ 197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9">
                    <a:moveTo>
                      <a:pt x="0" y="0"/>
                    </a:moveTo>
                    <a:cubicBezTo>
                      <a:pt x="10" y="17"/>
                      <a:pt x="17" y="23"/>
                      <a:pt x="26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8" name="Freeform 590">
                <a:extLst>
                  <a:ext uri="{FF2B5EF4-FFF2-40B4-BE49-F238E27FC236}">
                    <a16:creationId xmlns:a16="http://schemas.microsoft.com/office/drawing/2014/main" id="{7F3D59B1-8F42-470B-9BF9-D7B704F77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266"/>
                <a:ext cx="111" cy="92"/>
              </a:xfrm>
              <a:custGeom>
                <a:avLst/>
                <a:gdLst>
                  <a:gd name="T0" fmla="*/ 0 w 58"/>
                  <a:gd name="T1" fmla="*/ 0 h 48"/>
                  <a:gd name="T2" fmla="*/ 406 w 58"/>
                  <a:gd name="T3" fmla="*/ 33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8">
                    <a:moveTo>
                      <a:pt x="0" y="0"/>
                    </a:moveTo>
                    <a:cubicBezTo>
                      <a:pt x="28" y="8"/>
                      <a:pt x="57" y="27"/>
                      <a:pt x="58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29" name="Freeform 591">
                <a:extLst>
                  <a:ext uri="{FF2B5EF4-FFF2-40B4-BE49-F238E27FC236}">
                    <a16:creationId xmlns:a16="http://schemas.microsoft.com/office/drawing/2014/main" id="{AED1EC4A-7B98-4659-83CF-1A9741D9F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1018"/>
                <a:ext cx="121" cy="55"/>
              </a:xfrm>
              <a:custGeom>
                <a:avLst/>
                <a:gdLst>
                  <a:gd name="T0" fmla="*/ 0 w 63"/>
                  <a:gd name="T1" fmla="*/ 197 h 29"/>
                  <a:gd name="T2" fmla="*/ 446 w 63"/>
                  <a:gd name="T3" fmla="*/ 61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29">
                    <a:moveTo>
                      <a:pt x="0" y="29"/>
                    </a:moveTo>
                    <a:cubicBezTo>
                      <a:pt x="24" y="3"/>
                      <a:pt x="55" y="0"/>
                      <a:pt x="63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0" name="Freeform 592">
                <a:extLst>
                  <a:ext uri="{FF2B5EF4-FFF2-40B4-BE49-F238E27FC236}">
                    <a16:creationId xmlns:a16="http://schemas.microsoft.com/office/drawing/2014/main" id="{AD71DA5A-4F4B-4C54-8F6A-A7A7BFEB4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916"/>
                <a:ext cx="78" cy="92"/>
              </a:xfrm>
              <a:custGeom>
                <a:avLst/>
                <a:gdLst>
                  <a:gd name="T0" fmla="*/ 0 w 41"/>
                  <a:gd name="T1" fmla="*/ 337 h 48"/>
                  <a:gd name="T2" fmla="*/ 268 w 41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8">
                    <a:moveTo>
                      <a:pt x="0" y="48"/>
                    </a:moveTo>
                    <a:cubicBezTo>
                      <a:pt x="16" y="41"/>
                      <a:pt x="41" y="18"/>
                      <a:pt x="3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1" name="Freeform 593">
                <a:extLst>
                  <a:ext uri="{FF2B5EF4-FFF2-40B4-BE49-F238E27FC236}">
                    <a16:creationId xmlns:a16="http://schemas.microsoft.com/office/drawing/2014/main" id="{8B7D2D4D-5628-4794-8992-6F8DD1AF6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1081"/>
                <a:ext cx="94" cy="53"/>
              </a:xfrm>
              <a:custGeom>
                <a:avLst/>
                <a:gdLst>
                  <a:gd name="T0" fmla="*/ 345 w 49"/>
                  <a:gd name="T1" fmla="*/ 0 h 28"/>
                  <a:gd name="T2" fmla="*/ 0 w 49"/>
                  <a:gd name="T3" fmla="*/ 18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28">
                    <a:moveTo>
                      <a:pt x="49" y="0"/>
                    </a:moveTo>
                    <a:cubicBezTo>
                      <a:pt x="33" y="15"/>
                      <a:pt x="19" y="26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2" name="Freeform 594">
                <a:extLst>
                  <a:ext uri="{FF2B5EF4-FFF2-40B4-BE49-F238E27FC236}">
                    <a16:creationId xmlns:a16="http://schemas.microsoft.com/office/drawing/2014/main" id="{A75A0A97-8B86-4B70-ABEB-0AFA659BB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514"/>
                <a:ext cx="145" cy="56"/>
              </a:xfrm>
              <a:custGeom>
                <a:avLst/>
                <a:gdLst>
                  <a:gd name="T0" fmla="*/ 0 w 76"/>
                  <a:gd name="T1" fmla="*/ 209 h 29"/>
                  <a:gd name="T2" fmla="*/ 528 w 7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29">
                    <a:moveTo>
                      <a:pt x="0" y="29"/>
                    </a:moveTo>
                    <a:cubicBezTo>
                      <a:pt x="28" y="25"/>
                      <a:pt x="58" y="20"/>
                      <a:pt x="7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3" name="Freeform 595">
                <a:extLst>
                  <a:ext uri="{FF2B5EF4-FFF2-40B4-BE49-F238E27FC236}">
                    <a16:creationId xmlns:a16="http://schemas.microsoft.com/office/drawing/2014/main" id="{B34A5E90-6B5E-446E-9118-11FDD7C9C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1" y="612"/>
                <a:ext cx="33" cy="75"/>
              </a:xfrm>
              <a:custGeom>
                <a:avLst/>
                <a:gdLst>
                  <a:gd name="T0" fmla="*/ 124 w 17"/>
                  <a:gd name="T1" fmla="*/ 0 h 39"/>
                  <a:gd name="T2" fmla="*/ 45 w 17"/>
                  <a:gd name="T3" fmla="*/ 27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17" y="0"/>
                    </a:moveTo>
                    <a:cubicBezTo>
                      <a:pt x="3" y="17"/>
                      <a:pt x="0" y="21"/>
                      <a:pt x="6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4" name="Freeform 596">
                <a:extLst>
                  <a:ext uri="{FF2B5EF4-FFF2-40B4-BE49-F238E27FC236}">
                    <a16:creationId xmlns:a16="http://schemas.microsoft.com/office/drawing/2014/main" id="{24037979-C520-410E-AC61-E108C0B03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480"/>
                <a:ext cx="344" cy="73"/>
              </a:xfrm>
              <a:custGeom>
                <a:avLst/>
                <a:gdLst>
                  <a:gd name="T0" fmla="*/ 0 w 180"/>
                  <a:gd name="T1" fmla="*/ 15 h 38"/>
                  <a:gd name="T2" fmla="*/ 690 w 180"/>
                  <a:gd name="T3" fmla="*/ 269 h 38"/>
                  <a:gd name="T4" fmla="*/ 1256 w 180"/>
                  <a:gd name="T5" fmla="*/ 1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38">
                    <a:moveTo>
                      <a:pt x="0" y="2"/>
                    </a:moveTo>
                    <a:cubicBezTo>
                      <a:pt x="38" y="0"/>
                      <a:pt x="72" y="38"/>
                      <a:pt x="99" y="38"/>
                    </a:cubicBezTo>
                    <a:cubicBezTo>
                      <a:pt x="126" y="38"/>
                      <a:pt x="172" y="13"/>
                      <a:pt x="18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5" name="Freeform 597">
                <a:extLst>
                  <a:ext uri="{FF2B5EF4-FFF2-40B4-BE49-F238E27FC236}">
                    <a16:creationId xmlns:a16="http://schemas.microsoft.com/office/drawing/2014/main" id="{99278DAA-2EFF-4759-AF9B-891BF7E1D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545"/>
                <a:ext cx="285" cy="163"/>
              </a:xfrm>
              <a:custGeom>
                <a:avLst/>
                <a:gdLst>
                  <a:gd name="T0" fmla="*/ 601 w 149"/>
                  <a:gd name="T1" fmla="*/ 23 h 85"/>
                  <a:gd name="T2" fmla="*/ 1027 w 149"/>
                  <a:gd name="T3" fmla="*/ 161 h 85"/>
                  <a:gd name="T4" fmla="*/ 685 w 149"/>
                  <a:gd name="T5" fmla="*/ 537 h 85"/>
                  <a:gd name="T6" fmla="*/ 132 w 149"/>
                  <a:gd name="T7" fmla="*/ 562 h 85"/>
                  <a:gd name="T8" fmla="*/ 92 w 149"/>
                  <a:gd name="T9" fmla="*/ 385 h 85"/>
                  <a:gd name="T10" fmla="*/ 966 w 149"/>
                  <a:gd name="T11" fmla="*/ 56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85">
                    <a:moveTo>
                      <a:pt x="86" y="3"/>
                    </a:moveTo>
                    <a:cubicBezTo>
                      <a:pt x="118" y="0"/>
                      <a:pt x="149" y="1"/>
                      <a:pt x="147" y="23"/>
                    </a:cubicBezTo>
                    <a:cubicBezTo>
                      <a:pt x="146" y="44"/>
                      <a:pt x="133" y="73"/>
                      <a:pt x="98" y="76"/>
                    </a:cubicBezTo>
                    <a:cubicBezTo>
                      <a:pt x="63" y="79"/>
                      <a:pt x="51" y="85"/>
                      <a:pt x="19" y="80"/>
                    </a:cubicBezTo>
                    <a:cubicBezTo>
                      <a:pt x="9" y="78"/>
                      <a:pt x="0" y="65"/>
                      <a:pt x="13" y="55"/>
                    </a:cubicBezTo>
                    <a:cubicBezTo>
                      <a:pt x="39" y="33"/>
                      <a:pt x="112" y="8"/>
                      <a:pt x="138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6" name="Freeform 598">
                <a:extLst>
                  <a:ext uri="{FF2B5EF4-FFF2-40B4-BE49-F238E27FC236}">
                    <a16:creationId xmlns:a16="http://schemas.microsoft.com/office/drawing/2014/main" id="{D3CA4E7D-C8C0-4ECE-91D2-2BB2C1165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729"/>
                <a:ext cx="73" cy="34"/>
              </a:xfrm>
              <a:custGeom>
                <a:avLst/>
                <a:gdLst>
                  <a:gd name="T0" fmla="*/ 0 w 38"/>
                  <a:gd name="T1" fmla="*/ 0 h 18"/>
                  <a:gd name="T2" fmla="*/ 269 w 38"/>
                  <a:gd name="T3" fmla="*/ 4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8">
                    <a:moveTo>
                      <a:pt x="0" y="0"/>
                    </a:moveTo>
                    <a:cubicBezTo>
                      <a:pt x="7" y="9"/>
                      <a:pt x="19" y="18"/>
                      <a:pt x="3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7" name="Freeform 599">
                <a:extLst>
                  <a:ext uri="{FF2B5EF4-FFF2-40B4-BE49-F238E27FC236}">
                    <a16:creationId xmlns:a16="http://schemas.microsoft.com/office/drawing/2014/main" id="{6A2B12B0-5056-47CB-AB07-95F7EE936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790"/>
                <a:ext cx="84" cy="57"/>
              </a:xfrm>
              <a:custGeom>
                <a:avLst/>
                <a:gdLst>
                  <a:gd name="T0" fmla="*/ 0 w 44"/>
                  <a:gd name="T1" fmla="*/ 0 h 30"/>
                  <a:gd name="T2" fmla="*/ 305 w 4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0">
                    <a:moveTo>
                      <a:pt x="0" y="0"/>
                    </a:moveTo>
                    <a:cubicBezTo>
                      <a:pt x="18" y="15"/>
                      <a:pt x="20" y="16"/>
                      <a:pt x="44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8" name="Freeform 600">
                <a:extLst>
                  <a:ext uri="{FF2B5EF4-FFF2-40B4-BE49-F238E27FC236}">
                    <a16:creationId xmlns:a16="http://schemas.microsoft.com/office/drawing/2014/main" id="{366DFAF4-50E9-4670-A63D-C0A05D0B0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545"/>
                <a:ext cx="62" cy="44"/>
              </a:xfrm>
              <a:custGeom>
                <a:avLst/>
                <a:gdLst>
                  <a:gd name="T0" fmla="*/ 0 w 32"/>
                  <a:gd name="T1" fmla="*/ 0 h 23"/>
                  <a:gd name="T2" fmla="*/ 233 w 32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3">
                    <a:moveTo>
                      <a:pt x="0" y="0"/>
                    </a:moveTo>
                    <a:cubicBezTo>
                      <a:pt x="9" y="16"/>
                      <a:pt x="17" y="18"/>
                      <a:pt x="32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39" name="Freeform 601">
                <a:extLst>
                  <a:ext uri="{FF2B5EF4-FFF2-40B4-BE49-F238E27FC236}">
                    <a16:creationId xmlns:a16="http://schemas.microsoft.com/office/drawing/2014/main" id="{0684CFE1-A104-4004-B9AD-2704AAE21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484"/>
                <a:ext cx="98" cy="32"/>
              </a:xfrm>
              <a:custGeom>
                <a:avLst/>
                <a:gdLst>
                  <a:gd name="T0" fmla="*/ 0 w 51"/>
                  <a:gd name="T1" fmla="*/ 0 h 17"/>
                  <a:gd name="T2" fmla="*/ 213 w 51"/>
                  <a:gd name="T3" fmla="*/ 100 h 17"/>
                  <a:gd name="T4" fmla="*/ 361 w 5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cubicBezTo>
                      <a:pt x="9" y="11"/>
                      <a:pt x="13" y="17"/>
                      <a:pt x="30" y="15"/>
                    </a:cubicBezTo>
                    <a:cubicBezTo>
                      <a:pt x="39" y="14"/>
                      <a:pt x="42" y="5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0" name="Freeform 602">
                <a:extLst>
                  <a:ext uri="{FF2B5EF4-FFF2-40B4-BE49-F238E27FC236}">
                    <a16:creationId xmlns:a16="http://schemas.microsoft.com/office/drawing/2014/main" id="{2BE278B3-F5B4-4582-9364-510AA4F21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583"/>
                <a:ext cx="107" cy="192"/>
              </a:xfrm>
              <a:custGeom>
                <a:avLst/>
                <a:gdLst>
                  <a:gd name="T0" fmla="*/ 0 w 56"/>
                  <a:gd name="T1" fmla="*/ 708 h 100"/>
                  <a:gd name="T2" fmla="*/ 390 w 56"/>
                  <a:gd name="T3" fmla="*/ 0 h 1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00">
                    <a:moveTo>
                      <a:pt x="0" y="100"/>
                    </a:moveTo>
                    <a:cubicBezTo>
                      <a:pt x="3" y="77"/>
                      <a:pt x="23" y="15"/>
                      <a:pt x="5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1" name="Freeform 603">
                <a:extLst>
                  <a:ext uri="{FF2B5EF4-FFF2-40B4-BE49-F238E27FC236}">
                    <a16:creationId xmlns:a16="http://schemas.microsoft.com/office/drawing/2014/main" id="{FECD9BC7-B582-4876-82AB-BD6E4E5C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706"/>
                <a:ext cx="65" cy="42"/>
              </a:xfrm>
              <a:custGeom>
                <a:avLst/>
                <a:gdLst>
                  <a:gd name="T0" fmla="*/ 0 w 34"/>
                  <a:gd name="T1" fmla="*/ 153 h 22"/>
                  <a:gd name="T2" fmla="*/ 237 w 34"/>
                  <a:gd name="T3" fmla="*/ 6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14" y="12"/>
                      <a:pt x="22" y="0"/>
                      <a:pt x="34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2" name="Freeform 604">
                <a:extLst>
                  <a:ext uri="{FF2B5EF4-FFF2-40B4-BE49-F238E27FC236}">
                    <a16:creationId xmlns:a16="http://schemas.microsoft.com/office/drawing/2014/main" id="{9A896012-6BA3-4510-BE1F-DF007F7B2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645"/>
                <a:ext cx="113" cy="53"/>
              </a:xfrm>
              <a:custGeom>
                <a:avLst/>
                <a:gdLst>
                  <a:gd name="T0" fmla="*/ 29 w 59"/>
                  <a:gd name="T1" fmla="*/ 0 h 28"/>
                  <a:gd name="T2" fmla="*/ 84 w 59"/>
                  <a:gd name="T3" fmla="*/ 176 h 28"/>
                  <a:gd name="T4" fmla="*/ 414 w 59"/>
                  <a:gd name="T5" fmla="*/ 2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8">
                    <a:moveTo>
                      <a:pt x="4" y="0"/>
                    </a:moveTo>
                    <a:cubicBezTo>
                      <a:pt x="0" y="12"/>
                      <a:pt x="4" y="24"/>
                      <a:pt x="12" y="26"/>
                    </a:cubicBezTo>
                    <a:cubicBezTo>
                      <a:pt x="20" y="28"/>
                      <a:pt x="34" y="13"/>
                      <a:pt x="5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3" name="Freeform 605">
                <a:extLst>
                  <a:ext uri="{FF2B5EF4-FFF2-40B4-BE49-F238E27FC236}">
                    <a16:creationId xmlns:a16="http://schemas.microsoft.com/office/drawing/2014/main" id="{041F5104-4737-4AA3-A01E-5B376BFC7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585"/>
                <a:ext cx="40" cy="220"/>
              </a:xfrm>
              <a:custGeom>
                <a:avLst/>
                <a:gdLst>
                  <a:gd name="T0" fmla="*/ 145 w 21"/>
                  <a:gd name="T1" fmla="*/ 0 h 115"/>
                  <a:gd name="T2" fmla="*/ 21 w 21"/>
                  <a:gd name="T3" fmla="*/ 805 h 1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5">
                    <a:moveTo>
                      <a:pt x="21" y="0"/>
                    </a:moveTo>
                    <a:cubicBezTo>
                      <a:pt x="0" y="15"/>
                      <a:pt x="19" y="87"/>
                      <a:pt x="3" y="1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444" name="Freeform 606">
                <a:extLst>
                  <a:ext uri="{FF2B5EF4-FFF2-40B4-BE49-F238E27FC236}">
                    <a16:creationId xmlns:a16="http://schemas.microsoft.com/office/drawing/2014/main" id="{1162D017-243C-4835-B6E7-FA02BF7D7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602"/>
                <a:ext cx="67" cy="121"/>
              </a:xfrm>
              <a:custGeom>
                <a:avLst/>
                <a:gdLst>
                  <a:gd name="T0" fmla="*/ 124 w 35"/>
                  <a:gd name="T1" fmla="*/ 0 h 63"/>
                  <a:gd name="T2" fmla="*/ 245 w 35"/>
                  <a:gd name="T3" fmla="*/ 353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8" y="0"/>
                    </a:moveTo>
                    <a:cubicBezTo>
                      <a:pt x="11" y="25"/>
                      <a:pt x="0" y="63"/>
                      <a:pt x="35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7147" name="Freeform 607">
              <a:extLst>
                <a:ext uri="{FF2B5EF4-FFF2-40B4-BE49-F238E27FC236}">
                  <a16:creationId xmlns:a16="http://schemas.microsoft.com/office/drawing/2014/main" id="{9B73E17F-586A-48F3-99BD-51C42BD29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681"/>
              <a:ext cx="27" cy="46"/>
            </a:xfrm>
            <a:custGeom>
              <a:avLst/>
              <a:gdLst>
                <a:gd name="T0" fmla="*/ 0 w 14"/>
                <a:gd name="T1" fmla="*/ 0 h 24"/>
                <a:gd name="T2" fmla="*/ 100 w 14"/>
                <a:gd name="T3" fmla="*/ 169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cubicBezTo>
                    <a:pt x="2" y="8"/>
                    <a:pt x="8" y="20"/>
                    <a:pt x="14" y="2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8" name="Freeform 608">
              <a:extLst>
                <a:ext uri="{FF2B5EF4-FFF2-40B4-BE49-F238E27FC236}">
                  <a16:creationId xmlns:a16="http://schemas.microsoft.com/office/drawing/2014/main" id="{6992C42B-92E4-4A27-9E02-888A770C6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692"/>
              <a:ext cx="44" cy="12"/>
            </a:xfrm>
            <a:custGeom>
              <a:avLst/>
              <a:gdLst>
                <a:gd name="T0" fmla="*/ 0 w 23"/>
                <a:gd name="T1" fmla="*/ 16 h 6"/>
                <a:gd name="T2" fmla="*/ 161 w 2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2"/>
                  </a:moveTo>
                  <a:cubicBezTo>
                    <a:pt x="6" y="6"/>
                    <a:pt x="17" y="3"/>
                    <a:pt x="2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49" name="Freeform 609">
              <a:extLst>
                <a:ext uri="{FF2B5EF4-FFF2-40B4-BE49-F238E27FC236}">
                  <a16:creationId xmlns:a16="http://schemas.microsoft.com/office/drawing/2014/main" id="{515FD20C-332F-464B-B15B-4FEE4F56F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591"/>
              <a:ext cx="92" cy="109"/>
            </a:xfrm>
            <a:custGeom>
              <a:avLst/>
              <a:gdLst>
                <a:gd name="T0" fmla="*/ 0 w 48"/>
                <a:gd name="T1" fmla="*/ 398 h 57"/>
                <a:gd name="T2" fmla="*/ 245 w 48"/>
                <a:gd name="T3" fmla="*/ 252 h 57"/>
                <a:gd name="T4" fmla="*/ 337 w 48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57">
                  <a:moveTo>
                    <a:pt x="0" y="57"/>
                  </a:moveTo>
                  <a:cubicBezTo>
                    <a:pt x="13" y="51"/>
                    <a:pt x="26" y="48"/>
                    <a:pt x="35" y="36"/>
                  </a:cubicBezTo>
                  <a:cubicBezTo>
                    <a:pt x="44" y="25"/>
                    <a:pt x="44" y="12"/>
                    <a:pt x="4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0" name="Freeform 610">
              <a:extLst>
                <a:ext uri="{FF2B5EF4-FFF2-40B4-BE49-F238E27FC236}">
                  <a16:creationId xmlns:a16="http://schemas.microsoft.com/office/drawing/2014/main" id="{8840F3F3-87BA-417D-AB5E-3E295260D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570"/>
              <a:ext cx="31" cy="107"/>
            </a:xfrm>
            <a:custGeom>
              <a:avLst/>
              <a:gdLst>
                <a:gd name="T0" fmla="*/ 52 w 16"/>
                <a:gd name="T1" fmla="*/ 0 h 56"/>
                <a:gd name="T2" fmla="*/ 116 w 16"/>
                <a:gd name="T3" fmla="*/ 39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6">
                  <a:moveTo>
                    <a:pt x="7" y="0"/>
                  </a:moveTo>
                  <a:cubicBezTo>
                    <a:pt x="0" y="18"/>
                    <a:pt x="9" y="41"/>
                    <a:pt x="16" y="5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1" name="Freeform 611">
              <a:extLst>
                <a:ext uri="{FF2B5EF4-FFF2-40B4-BE49-F238E27FC236}">
                  <a16:creationId xmlns:a16="http://schemas.microsoft.com/office/drawing/2014/main" id="{1674B451-7778-4D11-8D9C-2874491EF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648"/>
              <a:ext cx="90" cy="50"/>
            </a:xfrm>
            <a:custGeom>
              <a:avLst/>
              <a:gdLst>
                <a:gd name="T0" fmla="*/ 0 w 47"/>
                <a:gd name="T1" fmla="*/ 185 h 26"/>
                <a:gd name="T2" fmla="*/ 191 w 47"/>
                <a:gd name="T3" fmla="*/ 8 h 26"/>
                <a:gd name="T4" fmla="*/ 329 w 47"/>
                <a:gd name="T5" fmla="*/ 14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6">
                  <a:moveTo>
                    <a:pt x="0" y="26"/>
                  </a:moveTo>
                  <a:cubicBezTo>
                    <a:pt x="9" y="21"/>
                    <a:pt x="17" y="2"/>
                    <a:pt x="27" y="1"/>
                  </a:cubicBezTo>
                  <a:cubicBezTo>
                    <a:pt x="36" y="0"/>
                    <a:pt x="43" y="19"/>
                    <a:pt x="47" y="2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Freeform 612">
              <a:extLst>
                <a:ext uri="{FF2B5EF4-FFF2-40B4-BE49-F238E27FC236}">
                  <a16:creationId xmlns:a16="http://schemas.microsoft.com/office/drawing/2014/main" id="{E06FAA2D-5E51-4B05-AF72-61BB83320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608"/>
              <a:ext cx="29" cy="50"/>
            </a:xfrm>
            <a:custGeom>
              <a:avLst/>
              <a:gdLst>
                <a:gd name="T0" fmla="*/ 108 w 15"/>
                <a:gd name="T1" fmla="*/ 0 h 26"/>
                <a:gd name="T2" fmla="*/ 0 w 15"/>
                <a:gd name="T3" fmla="*/ 18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15" y="0"/>
                  </a:moveTo>
                  <a:cubicBezTo>
                    <a:pt x="10" y="11"/>
                    <a:pt x="5" y="17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3" name="Freeform 613">
              <a:extLst>
                <a:ext uri="{FF2B5EF4-FFF2-40B4-BE49-F238E27FC236}">
                  <a16:creationId xmlns:a16="http://schemas.microsoft.com/office/drawing/2014/main" id="{CB7739D7-AA9D-44DE-B157-2791CA181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970"/>
              <a:ext cx="92" cy="63"/>
            </a:xfrm>
            <a:custGeom>
              <a:avLst/>
              <a:gdLst>
                <a:gd name="T0" fmla="*/ 0 w 48"/>
                <a:gd name="T1" fmla="*/ 229 h 33"/>
                <a:gd name="T2" fmla="*/ 337 w 48"/>
                <a:gd name="T3" fmla="*/ 113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33">
                  <a:moveTo>
                    <a:pt x="0" y="33"/>
                  </a:moveTo>
                  <a:cubicBezTo>
                    <a:pt x="10" y="27"/>
                    <a:pt x="40" y="0"/>
                    <a:pt x="48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Freeform 614">
              <a:extLst>
                <a:ext uri="{FF2B5EF4-FFF2-40B4-BE49-F238E27FC236}">
                  <a16:creationId xmlns:a16="http://schemas.microsoft.com/office/drawing/2014/main" id="{C2C532E9-45B2-4FFF-AA47-3C09022BD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715"/>
              <a:ext cx="176" cy="100"/>
            </a:xfrm>
            <a:custGeom>
              <a:avLst/>
              <a:gdLst>
                <a:gd name="T0" fmla="*/ 597 w 92"/>
                <a:gd name="T1" fmla="*/ 369 h 52"/>
                <a:gd name="T2" fmla="*/ 484 w 92"/>
                <a:gd name="T3" fmla="*/ 29 h 52"/>
                <a:gd name="T4" fmla="*/ 201 w 92"/>
                <a:gd name="T5" fmla="*/ 37 h 52"/>
                <a:gd name="T6" fmla="*/ 0 w 92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52">
                  <a:moveTo>
                    <a:pt x="85" y="52"/>
                  </a:moveTo>
                  <a:cubicBezTo>
                    <a:pt x="92" y="36"/>
                    <a:pt x="89" y="9"/>
                    <a:pt x="69" y="4"/>
                  </a:cubicBezTo>
                  <a:cubicBezTo>
                    <a:pt x="56" y="1"/>
                    <a:pt x="42" y="6"/>
                    <a:pt x="29" y="5"/>
                  </a:cubicBezTo>
                  <a:cubicBezTo>
                    <a:pt x="22" y="5"/>
                    <a:pt x="4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5" name="Freeform 615">
              <a:extLst>
                <a:ext uri="{FF2B5EF4-FFF2-40B4-BE49-F238E27FC236}">
                  <a16:creationId xmlns:a16="http://schemas.microsoft.com/office/drawing/2014/main" id="{6D72558A-68E7-4CF5-AB6F-DB6A5351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595"/>
              <a:ext cx="168" cy="80"/>
            </a:xfrm>
            <a:custGeom>
              <a:avLst/>
              <a:gdLst>
                <a:gd name="T0" fmla="*/ 0 w 88"/>
                <a:gd name="T1" fmla="*/ 269 h 42"/>
                <a:gd name="T2" fmla="*/ 181 w 88"/>
                <a:gd name="T3" fmla="*/ 276 h 42"/>
                <a:gd name="T4" fmla="*/ 460 w 88"/>
                <a:gd name="T5" fmla="*/ 221 h 42"/>
                <a:gd name="T6" fmla="*/ 613 w 88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42">
                  <a:moveTo>
                    <a:pt x="0" y="39"/>
                  </a:moveTo>
                  <a:cubicBezTo>
                    <a:pt x="7" y="42"/>
                    <a:pt x="19" y="40"/>
                    <a:pt x="26" y="40"/>
                  </a:cubicBezTo>
                  <a:cubicBezTo>
                    <a:pt x="39" y="39"/>
                    <a:pt x="53" y="38"/>
                    <a:pt x="66" y="32"/>
                  </a:cubicBezTo>
                  <a:cubicBezTo>
                    <a:pt x="81" y="25"/>
                    <a:pt x="79" y="12"/>
                    <a:pt x="8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Freeform 616">
              <a:extLst>
                <a:ext uri="{FF2B5EF4-FFF2-40B4-BE49-F238E27FC236}">
                  <a16:creationId xmlns:a16="http://schemas.microsoft.com/office/drawing/2014/main" id="{EEA10D64-E337-439B-976C-54CD3023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646"/>
              <a:ext cx="36" cy="121"/>
            </a:xfrm>
            <a:custGeom>
              <a:avLst/>
              <a:gdLst>
                <a:gd name="T0" fmla="*/ 121 w 19"/>
                <a:gd name="T1" fmla="*/ 0 h 63"/>
                <a:gd name="T2" fmla="*/ 21 w 19"/>
                <a:gd name="T3" fmla="*/ 225 h 63"/>
                <a:gd name="T4" fmla="*/ 129 w 19"/>
                <a:gd name="T5" fmla="*/ 44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8" y="0"/>
                  </a:moveTo>
                  <a:cubicBezTo>
                    <a:pt x="13" y="11"/>
                    <a:pt x="0" y="19"/>
                    <a:pt x="3" y="32"/>
                  </a:cubicBezTo>
                  <a:cubicBezTo>
                    <a:pt x="5" y="40"/>
                    <a:pt x="14" y="61"/>
                    <a:pt x="19" y="6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7" name="Freeform 617">
              <a:extLst>
                <a:ext uri="{FF2B5EF4-FFF2-40B4-BE49-F238E27FC236}">
                  <a16:creationId xmlns:a16="http://schemas.microsoft.com/office/drawing/2014/main" id="{76026D3E-4FA5-46C5-9158-729778C7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702"/>
              <a:ext cx="59" cy="34"/>
            </a:xfrm>
            <a:custGeom>
              <a:avLst/>
              <a:gdLst>
                <a:gd name="T0" fmla="*/ 0 w 31"/>
                <a:gd name="T1" fmla="*/ 0 h 18"/>
                <a:gd name="T2" fmla="*/ 213 w 31"/>
                <a:gd name="T3" fmla="*/ 12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8">
                  <a:moveTo>
                    <a:pt x="0" y="0"/>
                  </a:moveTo>
                  <a:cubicBezTo>
                    <a:pt x="12" y="1"/>
                    <a:pt x="25" y="6"/>
                    <a:pt x="31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8" name="Freeform 618">
              <a:extLst>
                <a:ext uri="{FF2B5EF4-FFF2-40B4-BE49-F238E27FC236}">
                  <a16:creationId xmlns:a16="http://schemas.microsoft.com/office/drawing/2014/main" id="{655F437F-F2E6-47CF-91A9-F717EA6D1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595"/>
              <a:ext cx="29" cy="50"/>
            </a:xfrm>
            <a:custGeom>
              <a:avLst/>
              <a:gdLst>
                <a:gd name="T0" fmla="*/ 0 w 15"/>
                <a:gd name="T1" fmla="*/ 0 h 26"/>
                <a:gd name="T2" fmla="*/ 0 w 15"/>
                <a:gd name="T3" fmla="*/ 18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0" y="0"/>
                  </a:moveTo>
                  <a:cubicBezTo>
                    <a:pt x="15" y="0"/>
                    <a:pt x="2" y="18"/>
                    <a:pt x="0" y="2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9" name="Freeform 619">
              <a:extLst>
                <a:ext uri="{FF2B5EF4-FFF2-40B4-BE49-F238E27FC236}">
                  <a16:creationId xmlns:a16="http://schemas.microsoft.com/office/drawing/2014/main" id="{689F28E5-D060-4005-83A7-1B4B46E16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1058"/>
              <a:ext cx="232" cy="130"/>
            </a:xfrm>
            <a:custGeom>
              <a:avLst/>
              <a:gdLst>
                <a:gd name="T0" fmla="*/ 853 w 121"/>
                <a:gd name="T1" fmla="*/ 208 h 68"/>
                <a:gd name="T2" fmla="*/ 376 w 121"/>
                <a:gd name="T3" fmla="*/ 468 h 68"/>
                <a:gd name="T4" fmla="*/ 15 w 121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68">
                  <a:moveTo>
                    <a:pt x="121" y="30"/>
                  </a:moveTo>
                  <a:cubicBezTo>
                    <a:pt x="98" y="45"/>
                    <a:pt x="69" y="68"/>
                    <a:pt x="53" y="67"/>
                  </a:cubicBezTo>
                  <a:cubicBezTo>
                    <a:pt x="37" y="65"/>
                    <a:pt x="0" y="2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0" name="Freeform 620">
              <a:extLst>
                <a:ext uri="{FF2B5EF4-FFF2-40B4-BE49-F238E27FC236}">
                  <a16:creationId xmlns:a16="http://schemas.microsoft.com/office/drawing/2014/main" id="{B4407B72-B82C-4414-B3BD-E1FB7B902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" y="1174"/>
              <a:ext cx="107" cy="31"/>
            </a:xfrm>
            <a:custGeom>
              <a:avLst/>
              <a:gdLst>
                <a:gd name="T0" fmla="*/ 0 w 56"/>
                <a:gd name="T1" fmla="*/ 37 h 16"/>
                <a:gd name="T2" fmla="*/ 390 w 5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6">
                  <a:moveTo>
                    <a:pt x="0" y="5"/>
                  </a:moveTo>
                  <a:cubicBezTo>
                    <a:pt x="26" y="16"/>
                    <a:pt x="46" y="4"/>
                    <a:pt x="5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1" name="Freeform 621">
              <a:extLst>
                <a:ext uri="{FF2B5EF4-FFF2-40B4-BE49-F238E27FC236}">
                  <a16:creationId xmlns:a16="http://schemas.microsoft.com/office/drawing/2014/main" id="{8A44CAB9-685E-4486-81B7-4ADA3450D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1222"/>
              <a:ext cx="161" cy="86"/>
            </a:xfrm>
            <a:custGeom>
              <a:avLst/>
              <a:gdLst>
                <a:gd name="T0" fmla="*/ 592 w 84"/>
                <a:gd name="T1" fmla="*/ 0 h 45"/>
                <a:gd name="T2" fmla="*/ 268 w 84"/>
                <a:gd name="T3" fmla="*/ 117 h 45"/>
                <a:gd name="T4" fmla="*/ 113 w 84"/>
                <a:gd name="T5" fmla="*/ 176 h 45"/>
                <a:gd name="T6" fmla="*/ 36 w 84"/>
                <a:gd name="T7" fmla="*/ 252 h 45"/>
                <a:gd name="T8" fmla="*/ 15 w 84"/>
                <a:gd name="T9" fmla="*/ 28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45">
                  <a:moveTo>
                    <a:pt x="84" y="0"/>
                  </a:moveTo>
                  <a:cubicBezTo>
                    <a:pt x="69" y="11"/>
                    <a:pt x="56" y="13"/>
                    <a:pt x="38" y="17"/>
                  </a:cubicBezTo>
                  <a:cubicBezTo>
                    <a:pt x="31" y="18"/>
                    <a:pt x="23" y="20"/>
                    <a:pt x="16" y="25"/>
                  </a:cubicBezTo>
                  <a:cubicBezTo>
                    <a:pt x="12" y="28"/>
                    <a:pt x="8" y="32"/>
                    <a:pt x="5" y="36"/>
                  </a:cubicBezTo>
                  <a:cubicBezTo>
                    <a:pt x="4" y="37"/>
                    <a:pt x="0" y="45"/>
                    <a:pt x="2" y="4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2" name="Freeform 622">
              <a:extLst>
                <a:ext uri="{FF2B5EF4-FFF2-40B4-BE49-F238E27FC236}">
                  <a16:creationId xmlns:a16="http://schemas.microsoft.com/office/drawing/2014/main" id="{E2CF8E36-375E-4BAC-80E0-EF0F35BD2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627"/>
              <a:ext cx="80" cy="195"/>
            </a:xfrm>
            <a:custGeom>
              <a:avLst/>
              <a:gdLst>
                <a:gd name="T0" fmla="*/ 84 w 42"/>
                <a:gd name="T1" fmla="*/ 40 h 102"/>
                <a:gd name="T2" fmla="*/ 48 w 42"/>
                <a:gd name="T3" fmla="*/ 468 h 102"/>
                <a:gd name="T4" fmla="*/ 200 w 42"/>
                <a:gd name="T5" fmla="*/ 581 h 102"/>
                <a:gd name="T6" fmla="*/ 221 w 42"/>
                <a:gd name="T7" fmla="*/ 293 h 102"/>
                <a:gd name="T8" fmla="*/ 84 w 42"/>
                <a:gd name="T9" fmla="*/ 4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2">
                  <a:moveTo>
                    <a:pt x="12" y="6"/>
                  </a:moveTo>
                  <a:cubicBezTo>
                    <a:pt x="0" y="16"/>
                    <a:pt x="14" y="32"/>
                    <a:pt x="7" y="67"/>
                  </a:cubicBezTo>
                  <a:cubicBezTo>
                    <a:pt x="0" y="102"/>
                    <a:pt x="16" y="98"/>
                    <a:pt x="29" y="83"/>
                  </a:cubicBezTo>
                  <a:cubicBezTo>
                    <a:pt x="42" y="68"/>
                    <a:pt x="36" y="54"/>
                    <a:pt x="32" y="42"/>
                  </a:cubicBezTo>
                  <a:cubicBezTo>
                    <a:pt x="28" y="30"/>
                    <a:pt x="20" y="0"/>
                    <a:pt x="12" y="6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3" name="Freeform 623">
              <a:extLst>
                <a:ext uri="{FF2B5EF4-FFF2-40B4-BE49-F238E27FC236}">
                  <a16:creationId xmlns:a16="http://schemas.microsoft.com/office/drawing/2014/main" id="{911E516D-72D1-40C1-955B-1F5411B3A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589"/>
              <a:ext cx="67" cy="73"/>
            </a:xfrm>
            <a:custGeom>
              <a:avLst/>
              <a:gdLst>
                <a:gd name="T0" fmla="*/ 0 w 35"/>
                <a:gd name="T1" fmla="*/ 0 h 38"/>
                <a:gd name="T2" fmla="*/ 245 w 35"/>
                <a:gd name="T3" fmla="*/ 26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8">
                  <a:moveTo>
                    <a:pt x="0" y="0"/>
                  </a:moveTo>
                  <a:cubicBezTo>
                    <a:pt x="20" y="3"/>
                    <a:pt x="24" y="10"/>
                    <a:pt x="35" y="3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4" name="Freeform 624">
              <a:extLst>
                <a:ext uri="{FF2B5EF4-FFF2-40B4-BE49-F238E27FC236}">
                  <a16:creationId xmlns:a16="http://schemas.microsoft.com/office/drawing/2014/main" id="{61F1D8D3-051A-4FB5-8A3A-1E3D58AF4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491"/>
              <a:ext cx="38" cy="110"/>
            </a:xfrm>
            <a:custGeom>
              <a:avLst/>
              <a:gdLst>
                <a:gd name="T0" fmla="*/ 0 w 20"/>
                <a:gd name="T1" fmla="*/ 0 h 57"/>
                <a:gd name="T2" fmla="*/ 108 w 20"/>
                <a:gd name="T3" fmla="*/ 409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7">
                  <a:moveTo>
                    <a:pt x="0" y="0"/>
                  </a:moveTo>
                  <a:cubicBezTo>
                    <a:pt x="12" y="11"/>
                    <a:pt x="20" y="30"/>
                    <a:pt x="16" y="5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5" name="Freeform 625">
              <a:extLst>
                <a:ext uri="{FF2B5EF4-FFF2-40B4-BE49-F238E27FC236}">
                  <a16:creationId xmlns:a16="http://schemas.microsoft.com/office/drawing/2014/main" id="{D64BC6EE-2729-469F-AF2E-2573CD6F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599"/>
              <a:ext cx="37" cy="128"/>
            </a:xfrm>
            <a:custGeom>
              <a:avLst/>
              <a:gdLst>
                <a:gd name="T0" fmla="*/ 31 w 19"/>
                <a:gd name="T1" fmla="*/ 0 h 67"/>
                <a:gd name="T2" fmla="*/ 140 w 19"/>
                <a:gd name="T3" fmla="*/ 468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7">
                  <a:moveTo>
                    <a:pt x="4" y="0"/>
                  </a:moveTo>
                  <a:cubicBezTo>
                    <a:pt x="0" y="38"/>
                    <a:pt x="8" y="53"/>
                    <a:pt x="19" y="6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6" name="Freeform 626">
              <a:extLst>
                <a:ext uri="{FF2B5EF4-FFF2-40B4-BE49-F238E27FC236}">
                  <a16:creationId xmlns:a16="http://schemas.microsoft.com/office/drawing/2014/main" id="{DCF99916-3B04-484F-AF4C-ED5621BFF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585"/>
              <a:ext cx="36" cy="84"/>
            </a:xfrm>
            <a:custGeom>
              <a:avLst/>
              <a:gdLst>
                <a:gd name="T0" fmla="*/ 0 w 19"/>
                <a:gd name="T1" fmla="*/ 0 h 44"/>
                <a:gd name="T2" fmla="*/ 89 w 19"/>
                <a:gd name="T3" fmla="*/ 305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4">
                  <a:moveTo>
                    <a:pt x="0" y="0"/>
                  </a:moveTo>
                  <a:cubicBezTo>
                    <a:pt x="7" y="12"/>
                    <a:pt x="19" y="30"/>
                    <a:pt x="13" y="4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7" name="Freeform 627">
              <a:extLst>
                <a:ext uri="{FF2B5EF4-FFF2-40B4-BE49-F238E27FC236}">
                  <a16:creationId xmlns:a16="http://schemas.microsoft.com/office/drawing/2014/main" id="{123742E9-E1AB-44F0-9865-7257B3B3F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729"/>
              <a:ext cx="7" cy="26"/>
            </a:xfrm>
            <a:custGeom>
              <a:avLst/>
              <a:gdLst>
                <a:gd name="T0" fmla="*/ 21 w 4"/>
                <a:gd name="T1" fmla="*/ 0 h 14"/>
                <a:gd name="T2" fmla="*/ 0 w 4"/>
                <a:gd name="T3" fmla="*/ 8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3" y="3"/>
                    <a:pt x="0" y="10"/>
                    <a:pt x="0" y="1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8" name="Freeform 628">
              <a:extLst>
                <a:ext uri="{FF2B5EF4-FFF2-40B4-BE49-F238E27FC236}">
                  <a16:creationId xmlns:a16="http://schemas.microsoft.com/office/drawing/2014/main" id="{0FF6AA6B-EA9A-47CB-9831-AA11FC247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777"/>
              <a:ext cx="82" cy="57"/>
            </a:xfrm>
            <a:custGeom>
              <a:avLst/>
              <a:gdLst>
                <a:gd name="T0" fmla="*/ 0 w 43"/>
                <a:gd name="T1" fmla="*/ 165 h 30"/>
                <a:gd name="T2" fmla="*/ 29 w 43"/>
                <a:gd name="T3" fmla="*/ 48 h 30"/>
                <a:gd name="T4" fmla="*/ 124 w 43"/>
                <a:gd name="T5" fmla="*/ 76 h 30"/>
                <a:gd name="T6" fmla="*/ 297 w 43"/>
                <a:gd name="T7" fmla="*/ 20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0" y="24"/>
                  </a:moveTo>
                  <a:cubicBezTo>
                    <a:pt x="0" y="19"/>
                    <a:pt x="1" y="11"/>
                    <a:pt x="4" y="7"/>
                  </a:cubicBezTo>
                  <a:cubicBezTo>
                    <a:pt x="8" y="0"/>
                    <a:pt x="14" y="7"/>
                    <a:pt x="18" y="11"/>
                  </a:cubicBezTo>
                  <a:cubicBezTo>
                    <a:pt x="26" y="18"/>
                    <a:pt x="33" y="27"/>
                    <a:pt x="43" y="3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69" name="Freeform 629">
              <a:extLst>
                <a:ext uri="{FF2B5EF4-FFF2-40B4-BE49-F238E27FC236}">
                  <a16:creationId xmlns:a16="http://schemas.microsoft.com/office/drawing/2014/main" id="{23BBD852-EEF2-4268-9FB1-844F90ECA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513"/>
              <a:ext cx="36" cy="143"/>
            </a:xfrm>
            <a:custGeom>
              <a:avLst/>
              <a:gdLst>
                <a:gd name="T0" fmla="*/ 0 w 19"/>
                <a:gd name="T1" fmla="*/ 0 h 75"/>
                <a:gd name="T2" fmla="*/ 0 w 19"/>
                <a:gd name="T3" fmla="*/ 61 h 75"/>
                <a:gd name="T4" fmla="*/ 21 w 19"/>
                <a:gd name="T5" fmla="*/ 132 h 75"/>
                <a:gd name="T6" fmla="*/ 83 w 19"/>
                <a:gd name="T7" fmla="*/ 284 h 75"/>
                <a:gd name="T8" fmla="*/ 116 w 19"/>
                <a:gd name="T9" fmla="*/ 408 h 75"/>
                <a:gd name="T10" fmla="*/ 116 w 19"/>
                <a:gd name="T11" fmla="*/ 521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75">
                  <a:moveTo>
                    <a:pt x="0" y="0"/>
                  </a:moveTo>
                  <a:cubicBezTo>
                    <a:pt x="1" y="2"/>
                    <a:pt x="0" y="6"/>
                    <a:pt x="0" y="9"/>
                  </a:cubicBezTo>
                  <a:cubicBezTo>
                    <a:pt x="1" y="12"/>
                    <a:pt x="2" y="16"/>
                    <a:pt x="3" y="19"/>
                  </a:cubicBezTo>
                  <a:cubicBezTo>
                    <a:pt x="6" y="26"/>
                    <a:pt x="9" y="34"/>
                    <a:pt x="12" y="41"/>
                  </a:cubicBezTo>
                  <a:cubicBezTo>
                    <a:pt x="15" y="47"/>
                    <a:pt x="17" y="53"/>
                    <a:pt x="17" y="59"/>
                  </a:cubicBezTo>
                  <a:cubicBezTo>
                    <a:pt x="18" y="63"/>
                    <a:pt x="19" y="73"/>
                    <a:pt x="17" y="75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0" name="Freeform 630">
              <a:extLst>
                <a:ext uri="{FF2B5EF4-FFF2-40B4-BE49-F238E27FC236}">
                  <a16:creationId xmlns:a16="http://schemas.microsoft.com/office/drawing/2014/main" id="{0E9C1270-93A2-4792-9E4E-97C221398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754"/>
              <a:ext cx="17" cy="38"/>
            </a:xfrm>
            <a:custGeom>
              <a:avLst/>
              <a:gdLst>
                <a:gd name="T0" fmla="*/ 0 w 9"/>
                <a:gd name="T1" fmla="*/ 137 h 20"/>
                <a:gd name="T2" fmla="*/ 60 w 9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0" y="20"/>
                  </a:moveTo>
                  <a:cubicBezTo>
                    <a:pt x="3" y="14"/>
                    <a:pt x="6" y="7"/>
                    <a:pt x="9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1" name="Freeform 631">
              <a:extLst>
                <a:ext uri="{FF2B5EF4-FFF2-40B4-BE49-F238E27FC236}">
                  <a16:creationId xmlns:a16="http://schemas.microsoft.com/office/drawing/2014/main" id="{A4B09B17-78F8-4BC2-A878-9E25917D7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719"/>
              <a:ext cx="54" cy="52"/>
            </a:xfrm>
            <a:custGeom>
              <a:avLst/>
              <a:gdLst>
                <a:gd name="T0" fmla="*/ 0 w 28"/>
                <a:gd name="T1" fmla="*/ 156 h 27"/>
                <a:gd name="T2" fmla="*/ 201 w 28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7">
                  <a:moveTo>
                    <a:pt x="0" y="22"/>
                  </a:moveTo>
                  <a:cubicBezTo>
                    <a:pt x="9" y="27"/>
                    <a:pt x="26" y="6"/>
                    <a:pt x="2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Freeform 632">
              <a:extLst>
                <a:ext uri="{FF2B5EF4-FFF2-40B4-BE49-F238E27FC236}">
                  <a16:creationId xmlns:a16="http://schemas.microsoft.com/office/drawing/2014/main" id="{77637693-C2E4-444B-9681-4C499F490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696"/>
              <a:ext cx="41" cy="12"/>
            </a:xfrm>
            <a:custGeom>
              <a:avLst/>
              <a:gdLst>
                <a:gd name="T0" fmla="*/ 0 w 21"/>
                <a:gd name="T1" fmla="*/ 40 h 6"/>
                <a:gd name="T2" fmla="*/ 80 w 21"/>
                <a:gd name="T3" fmla="*/ 24 h 6"/>
                <a:gd name="T4" fmla="*/ 156 w 2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">
                  <a:moveTo>
                    <a:pt x="0" y="5"/>
                  </a:moveTo>
                  <a:cubicBezTo>
                    <a:pt x="3" y="6"/>
                    <a:pt x="7" y="5"/>
                    <a:pt x="11" y="3"/>
                  </a:cubicBezTo>
                  <a:cubicBezTo>
                    <a:pt x="15" y="1"/>
                    <a:pt x="18" y="0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3" name="Freeform 633">
              <a:extLst>
                <a:ext uri="{FF2B5EF4-FFF2-40B4-BE49-F238E27FC236}">
                  <a16:creationId xmlns:a16="http://schemas.microsoft.com/office/drawing/2014/main" id="{AA398B46-DBD3-4901-B203-5118EE0E0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3" y="491"/>
              <a:ext cx="79" cy="14"/>
            </a:xfrm>
            <a:custGeom>
              <a:avLst/>
              <a:gdLst>
                <a:gd name="T0" fmla="*/ 293 w 41"/>
                <a:gd name="T1" fmla="*/ 56 h 7"/>
                <a:gd name="T2" fmla="*/ 0 w 41"/>
                <a:gd name="T3" fmla="*/ 2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7">
                  <a:moveTo>
                    <a:pt x="41" y="7"/>
                  </a:moveTo>
                  <a:cubicBezTo>
                    <a:pt x="29" y="1"/>
                    <a:pt x="13" y="0"/>
                    <a:pt x="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4" name="Freeform 634">
              <a:extLst>
                <a:ext uri="{FF2B5EF4-FFF2-40B4-BE49-F238E27FC236}">
                  <a16:creationId xmlns:a16="http://schemas.microsoft.com/office/drawing/2014/main" id="{00E45204-80E2-4CFC-820B-61E64D5EB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5" y="482"/>
              <a:ext cx="69" cy="34"/>
            </a:xfrm>
            <a:custGeom>
              <a:avLst/>
              <a:gdLst>
                <a:gd name="T0" fmla="*/ 0 w 36"/>
                <a:gd name="T1" fmla="*/ 0 h 18"/>
                <a:gd name="T2" fmla="*/ 107 w 36"/>
                <a:gd name="T3" fmla="*/ 121 h 18"/>
                <a:gd name="T4" fmla="*/ 253 w 3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0" y="0"/>
                  </a:moveTo>
                  <a:cubicBezTo>
                    <a:pt x="4" y="10"/>
                    <a:pt x="0" y="18"/>
                    <a:pt x="15" y="18"/>
                  </a:cubicBezTo>
                  <a:cubicBezTo>
                    <a:pt x="27" y="18"/>
                    <a:pt x="32" y="10"/>
                    <a:pt x="3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5" name="Freeform 635">
              <a:extLst>
                <a:ext uri="{FF2B5EF4-FFF2-40B4-BE49-F238E27FC236}">
                  <a16:creationId xmlns:a16="http://schemas.microsoft.com/office/drawing/2014/main" id="{E761A790-9E81-4DE1-BC0C-FBC6A263D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641"/>
              <a:ext cx="141" cy="61"/>
            </a:xfrm>
            <a:custGeom>
              <a:avLst/>
              <a:gdLst>
                <a:gd name="T0" fmla="*/ 0 w 74"/>
                <a:gd name="T1" fmla="*/ 208 h 32"/>
                <a:gd name="T2" fmla="*/ 269 w 74"/>
                <a:gd name="T3" fmla="*/ 69 h 32"/>
                <a:gd name="T4" fmla="*/ 436 w 74"/>
                <a:gd name="T5" fmla="*/ 21 h 32"/>
                <a:gd name="T6" fmla="*/ 513 w 74"/>
                <a:gd name="T7" fmla="*/ 8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32">
                  <a:moveTo>
                    <a:pt x="0" y="30"/>
                  </a:moveTo>
                  <a:cubicBezTo>
                    <a:pt x="14" y="32"/>
                    <a:pt x="27" y="15"/>
                    <a:pt x="39" y="10"/>
                  </a:cubicBezTo>
                  <a:cubicBezTo>
                    <a:pt x="47" y="6"/>
                    <a:pt x="55" y="4"/>
                    <a:pt x="63" y="3"/>
                  </a:cubicBezTo>
                  <a:cubicBezTo>
                    <a:pt x="66" y="2"/>
                    <a:pt x="71" y="0"/>
                    <a:pt x="74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6" name="Freeform 636">
              <a:extLst>
                <a:ext uri="{FF2B5EF4-FFF2-40B4-BE49-F238E27FC236}">
                  <a16:creationId xmlns:a16="http://schemas.microsoft.com/office/drawing/2014/main" id="{2E37BB03-23A5-4E19-85AB-E45EDF4AE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713"/>
              <a:ext cx="94" cy="88"/>
            </a:xfrm>
            <a:custGeom>
              <a:avLst/>
              <a:gdLst>
                <a:gd name="T0" fmla="*/ 0 w 49"/>
                <a:gd name="T1" fmla="*/ 140 h 46"/>
                <a:gd name="T2" fmla="*/ 292 w 49"/>
                <a:gd name="T3" fmla="*/ 63 h 46"/>
                <a:gd name="T4" fmla="*/ 345 w 49"/>
                <a:gd name="T5" fmla="*/ 209 h 46"/>
                <a:gd name="T6" fmla="*/ 324 w 49"/>
                <a:gd name="T7" fmla="*/ 321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6">
                  <a:moveTo>
                    <a:pt x="0" y="20"/>
                  </a:moveTo>
                  <a:cubicBezTo>
                    <a:pt x="9" y="12"/>
                    <a:pt x="30" y="0"/>
                    <a:pt x="41" y="9"/>
                  </a:cubicBezTo>
                  <a:cubicBezTo>
                    <a:pt x="48" y="14"/>
                    <a:pt x="49" y="22"/>
                    <a:pt x="49" y="30"/>
                  </a:cubicBezTo>
                  <a:cubicBezTo>
                    <a:pt x="49" y="35"/>
                    <a:pt x="49" y="43"/>
                    <a:pt x="46" y="4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7" name="Freeform 637">
              <a:extLst>
                <a:ext uri="{FF2B5EF4-FFF2-40B4-BE49-F238E27FC236}">
                  <a16:creationId xmlns:a16="http://schemas.microsoft.com/office/drawing/2014/main" id="{CC10540E-6676-4EE7-B2D9-647AC055C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702"/>
              <a:ext cx="15" cy="76"/>
            </a:xfrm>
            <a:custGeom>
              <a:avLst/>
              <a:gdLst>
                <a:gd name="T0" fmla="*/ 39 w 8"/>
                <a:gd name="T1" fmla="*/ 274 h 40"/>
                <a:gd name="T2" fmla="*/ 0 w 8"/>
                <a:gd name="T3" fmla="*/ 129 h 40"/>
                <a:gd name="T4" fmla="*/ 53 w 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0">
                  <a:moveTo>
                    <a:pt x="6" y="40"/>
                  </a:moveTo>
                  <a:cubicBezTo>
                    <a:pt x="3" y="34"/>
                    <a:pt x="1" y="26"/>
                    <a:pt x="0" y="19"/>
                  </a:cubicBezTo>
                  <a:cubicBezTo>
                    <a:pt x="0" y="12"/>
                    <a:pt x="4" y="6"/>
                    <a:pt x="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8" name="Freeform 638">
              <a:extLst>
                <a:ext uri="{FF2B5EF4-FFF2-40B4-BE49-F238E27FC236}">
                  <a16:creationId xmlns:a16="http://schemas.microsoft.com/office/drawing/2014/main" id="{BBD82A3A-C735-4825-9230-8FF844D89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660"/>
              <a:ext cx="42" cy="11"/>
            </a:xfrm>
            <a:custGeom>
              <a:avLst/>
              <a:gdLst>
                <a:gd name="T0" fmla="*/ 0 w 22"/>
                <a:gd name="T1" fmla="*/ 37 h 6"/>
                <a:gd name="T2" fmla="*/ 153 w 22"/>
                <a:gd name="T3" fmla="*/ 24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cubicBezTo>
                    <a:pt x="5" y="1"/>
                    <a:pt x="16" y="0"/>
                    <a:pt x="22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9" name="Freeform 639">
              <a:extLst>
                <a:ext uri="{FF2B5EF4-FFF2-40B4-BE49-F238E27FC236}">
                  <a16:creationId xmlns:a16="http://schemas.microsoft.com/office/drawing/2014/main" id="{969004FA-E8D5-488B-9A44-3AFDF7082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482"/>
              <a:ext cx="13" cy="23"/>
            </a:xfrm>
            <a:custGeom>
              <a:avLst/>
              <a:gdLst>
                <a:gd name="T0" fmla="*/ 0 w 7"/>
                <a:gd name="T1" fmla="*/ 84 h 12"/>
                <a:gd name="T2" fmla="*/ 45 w 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0" y="12"/>
                  </a:moveTo>
                  <a:cubicBezTo>
                    <a:pt x="2" y="8"/>
                    <a:pt x="5" y="4"/>
                    <a:pt x="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0" name="Freeform 640">
              <a:extLst>
                <a:ext uri="{FF2B5EF4-FFF2-40B4-BE49-F238E27FC236}">
                  <a16:creationId xmlns:a16="http://schemas.microsoft.com/office/drawing/2014/main" id="{536456A4-48B0-4247-BE13-F3E5A0CBB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493"/>
              <a:ext cx="86" cy="58"/>
            </a:xfrm>
            <a:custGeom>
              <a:avLst/>
              <a:gdLst>
                <a:gd name="T0" fmla="*/ 0 w 45"/>
                <a:gd name="T1" fmla="*/ 139 h 30"/>
                <a:gd name="T2" fmla="*/ 168 w 45"/>
                <a:gd name="T3" fmla="*/ 29 h 30"/>
                <a:gd name="T4" fmla="*/ 313 w 45"/>
                <a:gd name="T5" fmla="*/ 21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0">
                  <a:moveTo>
                    <a:pt x="0" y="19"/>
                  </a:moveTo>
                  <a:cubicBezTo>
                    <a:pt x="4" y="11"/>
                    <a:pt x="16" y="0"/>
                    <a:pt x="24" y="4"/>
                  </a:cubicBezTo>
                  <a:cubicBezTo>
                    <a:pt x="33" y="7"/>
                    <a:pt x="43" y="23"/>
                    <a:pt x="45" y="3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1" name="Freeform 641">
              <a:extLst>
                <a:ext uri="{FF2B5EF4-FFF2-40B4-BE49-F238E27FC236}">
                  <a16:creationId xmlns:a16="http://schemas.microsoft.com/office/drawing/2014/main" id="{F9D01A16-1CC1-4201-81C6-F0C45C6B2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482"/>
              <a:ext cx="73" cy="19"/>
            </a:xfrm>
            <a:custGeom>
              <a:avLst/>
              <a:gdLst>
                <a:gd name="T0" fmla="*/ 0 w 38"/>
                <a:gd name="T1" fmla="*/ 68 h 10"/>
                <a:gd name="T2" fmla="*/ 269 w 38"/>
                <a:gd name="T3" fmla="*/ 1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cubicBezTo>
                    <a:pt x="10" y="5"/>
                    <a:pt x="27" y="0"/>
                    <a:pt x="38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2" name="Freeform 642">
              <a:extLst>
                <a:ext uri="{FF2B5EF4-FFF2-40B4-BE49-F238E27FC236}">
                  <a16:creationId xmlns:a16="http://schemas.microsoft.com/office/drawing/2014/main" id="{2CA17F25-1510-4094-80D7-C6981016D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482"/>
              <a:ext cx="7" cy="31"/>
            </a:xfrm>
            <a:custGeom>
              <a:avLst/>
              <a:gdLst>
                <a:gd name="T0" fmla="*/ 16 w 4"/>
                <a:gd name="T1" fmla="*/ 116 h 16"/>
                <a:gd name="T2" fmla="*/ 0 w 4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3" y="16"/>
                  </a:moveTo>
                  <a:cubicBezTo>
                    <a:pt x="4" y="12"/>
                    <a:pt x="2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3" name="Freeform 643">
              <a:extLst>
                <a:ext uri="{FF2B5EF4-FFF2-40B4-BE49-F238E27FC236}">
                  <a16:creationId xmlns:a16="http://schemas.microsoft.com/office/drawing/2014/main" id="{5DEF73CA-B399-41D4-8D97-6F041D50D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620"/>
              <a:ext cx="11" cy="51"/>
            </a:xfrm>
            <a:custGeom>
              <a:avLst/>
              <a:gdLst>
                <a:gd name="T0" fmla="*/ 0 w 6"/>
                <a:gd name="T1" fmla="*/ 0 h 27"/>
                <a:gd name="T2" fmla="*/ 0 w 6"/>
                <a:gd name="T3" fmla="*/ 18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7">
                  <a:moveTo>
                    <a:pt x="0" y="0"/>
                  </a:moveTo>
                  <a:cubicBezTo>
                    <a:pt x="6" y="8"/>
                    <a:pt x="3" y="20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4" name="Freeform 644">
              <a:extLst>
                <a:ext uri="{FF2B5EF4-FFF2-40B4-BE49-F238E27FC236}">
                  <a16:creationId xmlns:a16="http://schemas.microsoft.com/office/drawing/2014/main" id="{9DD2921B-2280-41C0-9369-E97F2830C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601"/>
              <a:ext cx="21" cy="66"/>
            </a:xfrm>
            <a:custGeom>
              <a:avLst/>
              <a:gdLst>
                <a:gd name="T0" fmla="*/ 0 w 11"/>
                <a:gd name="T1" fmla="*/ 234 h 35"/>
                <a:gd name="T2" fmla="*/ 29 w 11"/>
                <a:gd name="T3" fmla="*/ 100 h 35"/>
                <a:gd name="T4" fmla="*/ 76 w 11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5">
                  <a:moveTo>
                    <a:pt x="0" y="35"/>
                  </a:moveTo>
                  <a:cubicBezTo>
                    <a:pt x="0" y="29"/>
                    <a:pt x="3" y="21"/>
                    <a:pt x="4" y="15"/>
                  </a:cubicBezTo>
                  <a:cubicBezTo>
                    <a:pt x="6" y="10"/>
                    <a:pt x="7" y="4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5" name="Freeform 645">
              <a:extLst>
                <a:ext uri="{FF2B5EF4-FFF2-40B4-BE49-F238E27FC236}">
                  <a16:creationId xmlns:a16="http://schemas.microsoft.com/office/drawing/2014/main" id="{8F6934E7-AC18-481C-AAA3-467F98F68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503"/>
              <a:ext cx="42" cy="21"/>
            </a:xfrm>
            <a:custGeom>
              <a:avLst/>
              <a:gdLst>
                <a:gd name="T0" fmla="*/ 0 w 22"/>
                <a:gd name="T1" fmla="*/ 76 h 11"/>
                <a:gd name="T2" fmla="*/ 76 w 22"/>
                <a:gd name="T3" fmla="*/ 8 h 11"/>
                <a:gd name="T4" fmla="*/ 153 w 22"/>
                <a:gd name="T5" fmla="*/ 55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0" y="11"/>
                  </a:moveTo>
                  <a:cubicBezTo>
                    <a:pt x="2" y="6"/>
                    <a:pt x="4" y="0"/>
                    <a:pt x="11" y="1"/>
                  </a:cubicBezTo>
                  <a:cubicBezTo>
                    <a:pt x="16" y="2"/>
                    <a:pt x="19" y="7"/>
                    <a:pt x="22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6" name="Freeform 646">
              <a:extLst>
                <a:ext uri="{FF2B5EF4-FFF2-40B4-BE49-F238E27FC236}">
                  <a16:creationId xmlns:a16="http://schemas.microsoft.com/office/drawing/2014/main" id="{A90B201B-4B69-49D2-8B18-1F3ABD694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725"/>
              <a:ext cx="27" cy="30"/>
            </a:xfrm>
            <a:custGeom>
              <a:avLst/>
              <a:gdLst>
                <a:gd name="T0" fmla="*/ 100 w 14"/>
                <a:gd name="T1" fmla="*/ 0 h 16"/>
                <a:gd name="T2" fmla="*/ 0 w 14"/>
                <a:gd name="T3" fmla="*/ 105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9" y="5"/>
                    <a:pt x="8" y="14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7" name="Freeform 647">
              <a:extLst>
                <a:ext uri="{FF2B5EF4-FFF2-40B4-BE49-F238E27FC236}">
                  <a16:creationId xmlns:a16="http://schemas.microsoft.com/office/drawing/2014/main" id="{AB554178-1918-4DB8-A75F-05F8A658B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723"/>
              <a:ext cx="82" cy="82"/>
            </a:xfrm>
            <a:custGeom>
              <a:avLst/>
              <a:gdLst>
                <a:gd name="T0" fmla="*/ 15 w 43"/>
                <a:gd name="T1" fmla="*/ 0 h 43"/>
                <a:gd name="T2" fmla="*/ 92 w 43"/>
                <a:gd name="T3" fmla="*/ 84 h 43"/>
                <a:gd name="T4" fmla="*/ 181 w 43"/>
                <a:gd name="T5" fmla="*/ 145 h 43"/>
                <a:gd name="T6" fmla="*/ 297 w 43"/>
                <a:gd name="T7" fmla="*/ 297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3">
                  <a:moveTo>
                    <a:pt x="2" y="0"/>
                  </a:moveTo>
                  <a:cubicBezTo>
                    <a:pt x="0" y="5"/>
                    <a:pt x="10" y="10"/>
                    <a:pt x="13" y="12"/>
                  </a:cubicBezTo>
                  <a:cubicBezTo>
                    <a:pt x="19" y="14"/>
                    <a:pt x="22" y="17"/>
                    <a:pt x="26" y="21"/>
                  </a:cubicBezTo>
                  <a:cubicBezTo>
                    <a:pt x="33" y="28"/>
                    <a:pt x="38" y="37"/>
                    <a:pt x="43" y="4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8" name="Freeform 648">
              <a:extLst>
                <a:ext uri="{FF2B5EF4-FFF2-40B4-BE49-F238E27FC236}">
                  <a16:creationId xmlns:a16="http://schemas.microsoft.com/office/drawing/2014/main" id="{30BEC07A-69B8-48F6-BA45-AE7C80646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771"/>
              <a:ext cx="59" cy="32"/>
            </a:xfrm>
            <a:custGeom>
              <a:avLst/>
              <a:gdLst>
                <a:gd name="T0" fmla="*/ 0 w 31"/>
                <a:gd name="T1" fmla="*/ 32 h 17"/>
                <a:gd name="T2" fmla="*/ 55 w 31"/>
                <a:gd name="T3" fmla="*/ 8 h 17"/>
                <a:gd name="T4" fmla="*/ 131 w 31"/>
                <a:gd name="T5" fmla="*/ 32 h 17"/>
                <a:gd name="T6" fmla="*/ 213 w 31"/>
                <a:gd name="T7" fmla="*/ 11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7">
                  <a:moveTo>
                    <a:pt x="0" y="5"/>
                  </a:moveTo>
                  <a:cubicBezTo>
                    <a:pt x="3" y="4"/>
                    <a:pt x="5" y="1"/>
                    <a:pt x="8" y="1"/>
                  </a:cubicBezTo>
                  <a:cubicBezTo>
                    <a:pt x="12" y="0"/>
                    <a:pt x="16" y="3"/>
                    <a:pt x="19" y="5"/>
                  </a:cubicBezTo>
                  <a:cubicBezTo>
                    <a:pt x="25" y="8"/>
                    <a:pt x="26" y="14"/>
                    <a:pt x="31" y="1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89" name="Freeform 649">
              <a:extLst>
                <a:ext uri="{FF2B5EF4-FFF2-40B4-BE49-F238E27FC236}">
                  <a16:creationId xmlns:a16="http://schemas.microsoft.com/office/drawing/2014/main" id="{B099DA3F-B209-42EA-B517-A7FEB67B4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891"/>
              <a:ext cx="33" cy="69"/>
            </a:xfrm>
            <a:custGeom>
              <a:avLst/>
              <a:gdLst>
                <a:gd name="T0" fmla="*/ 124 w 17"/>
                <a:gd name="T1" fmla="*/ 0 h 36"/>
                <a:gd name="T2" fmla="*/ 8 w 17"/>
                <a:gd name="T3" fmla="*/ 25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6">
                  <a:moveTo>
                    <a:pt x="17" y="0"/>
                  </a:moveTo>
                  <a:cubicBezTo>
                    <a:pt x="12" y="7"/>
                    <a:pt x="0" y="30"/>
                    <a:pt x="1" y="3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0" name="Freeform 650">
              <a:extLst>
                <a:ext uri="{FF2B5EF4-FFF2-40B4-BE49-F238E27FC236}">
                  <a16:creationId xmlns:a16="http://schemas.microsoft.com/office/drawing/2014/main" id="{0308297D-9021-4173-A160-4AB93EAA0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863"/>
              <a:ext cx="39" cy="65"/>
            </a:xfrm>
            <a:custGeom>
              <a:avLst/>
              <a:gdLst>
                <a:gd name="T0" fmla="*/ 0 w 20"/>
                <a:gd name="T1" fmla="*/ 237 h 34"/>
                <a:gd name="T2" fmla="*/ 68 w 20"/>
                <a:gd name="T3" fmla="*/ 92 h 34"/>
                <a:gd name="T4" fmla="*/ 117 w 20"/>
                <a:gd name="T5" fmla="*/ 36 h 34"/>
                <a:gd name="T6" fmla="*/ 140 w 20"/>
                <a:gd name="T7" fmla="*/ 15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4">
                  <a:moveTo>
                    <a:pt x="0" y="34"/>
                  </a:moveTo>
                  <a:cubicBezTo>
                    <a:pt x="0" y="27"/>
                    <a:pt x="6" y="18"/>
                    <a:pt x="9" y="13"/>
                  </a:cubicBezTo>
                  <a:cubicBezTo>
                    <a:pt x="11" y="10"/>
                    <a:pt x="14" y="7"/>
                    <a:pt x="16" y="5"/>
                  </a:cubicBezTo>
                  <a:cubicBezTo>
                    <a:pt x="17" y="4"/>
                    <a:pt x="20" y="0"/>
                    <a:pt x="19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1" name="Freeform 651">
              <a:extLst>
                <a:ext uri="{FF2B5EF4-FFF2-40B4-BE49-F238E27FC236}">
                  <a16:creationId xmlns:a16="http://schemas.microsoft.com/office/drawing/2014/main" id="{771A790E-C2C6-4A5D-A98E-389130BC3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182"/>
              <a:ext cx="113" cy="99"/>
            </a:xfrm>
            <a:custGeom>
              <a:avLst/>
              <a:gdLst>
                <a:gd name="T0" fmla="*/ 0 w 59"/>
                <a:gd name="T1" fmla="*/ 0 h 52"/>
                <a:gd name="T2" fmla="*/ 385 w 59"/>
                <a:gd name="T3" fmla="*/ 358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52">
                  <a:moveTo>
                    <a:pt x="0" y="0"/>
                  </a:moveTo>
                  <a:cubicBezTo>
                    <a:pt x="22" y="4"/>
                    <a:pt x="59" y="24"/>
                    <a:pt x="55" y="5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2" name="Freeform 652">
              <a:extLst>
                <a:ext uri="{FF2B5EF4-FFF2-40B4-BE49-F238E27FC236}">
                  <a16:creationId xmlns:a16="http://schemas.microsoft.com/office/drawing/2014/main" id="{74E2BA9D-7C22-4C19-A130-D4F7753B9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1356"/>
              <a:ext cx="100" cy="54"/>
            </a:xfrm>
            <a:custGeom>
              <a:avLst/>
              <a:gdLst>
                <a:gd name="T0" fmla="*/ 0 w 52"/>
                <a:gd name="T1" fmla="*/ 193 h 28"/>
                <a:gd name="T2" fmla="*/ 369 w 5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8">
                  <a:moveTo>
                    <a:pt x="0" y="27"/>
                  </a:moveTo>
                  <a:cubicBezTo>
                    <a:pt x="23" y="28"/>
                    <a:pt x="32" y="14"/>
                    <a:pt x="52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3" name="Freeform 653">
              <a:extLst>
                <a:ext uri="{FF2B5EF4-FFF2-40B4-BE49-F238E27FC236}">
                  <a16:creationId xmlns:a16="http://schemas.microsoft.com/office/drawing/2014/main" id="{EEFD5911-2F5F-4290-8B52-D061153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840"/>
              <a:ext cx="10" cy="21"/>
            </a:xfrm>
            <a:custGeom>
              <a:avLst/>
              <a:gdLst>
                <a:gd name="T0" fmla="*/ 0 w 5"/>
                <a:gd name="T1" fmla="*/ 0 h 11"/>
                <a:gd name="T2" fmla="*/ 40 w 5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4" y="3"/>
                    <a:pt x="4" y="5"/>
                    <a:pt x="5" y="1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4" name="Freeform 654">
              <a:extLst>
                <a:ext uri="{FF2B5EF4-FFF2-40B4-BE49-F238E27FC236}">
                  <a16:creationId xmlns:a16="http://schemas.microsoft.com/office/drawing/2014/main" id="{D922E63B-EEBD-416D-9865-23BF7995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454"/>
              <a:ext cx="53" cy="166"/>
            </a:xfrm>
            <a:custGeom>
              <a:avLst/>
              <a:gdLst>
                <a:gd name="T0" fmla="*/ 97 w 28"/>
                <a:gd name="T1" fmla="*/ 0 h 87"/>
                <a:gd name="T2" fmla="*/ 40 w 28"/>
                <a:gd name="T3" fmla="*/ 345 h 87"/>
                <a:gd name="T4" fmla="*/ 189 w 28"/>
                <a:gd name="T5" fmla="*/ 605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7">
                  <a:moveTo>
                    <a:pt x="14" y="0"/>
                  </a:moveTo>
                  <a:cubicBezTo>
                    <a:pt x="4" y="6"/>
                    <a:pt x="0" y="25"/>
                    <a:pt x="6" y="50"/>
                  </a:cubicBezTo>
                  <a:cubicBezTo>
                    <a:pt x="12" y="75"/>
                    <a:pt x="16" y="86"/>
                    <a:pt x="28" y="8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5" name="Freeform 655">
              <a:extLst>
                <a:ext uri="{FF2B5EF4-FFF2-40B4-BE49-F238E27FC236}">
                  <a16:creationId xmlns:a16="http://schemas.microsoft.com/office/drawing/2014/main" id="{5DC7463F-C30B-4C10-81C9-DB9ED0D82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1413"/>
              <a:ext cx="73" cy="123"/>
            </a:xfrm>
            <a:custGeom>
              <a:avLst/>
              <a:gdLst>
                <a:gd name="T0" fmla="*/ 269 w 38"/>
                <a:gd name="T1" fmla="*/ 0 h 64"/>
                <a:gd name="T2" fmla="*/ 0 w 38"/>
                <a:gd name="T3" fmla="*/ 454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64">
                  <a:moveTo>
                    <a:pt x="38" y="0"/>
                  </a:moveTo>
                  <a:cubicBezTo>
                    <a:pt x="34" y="9"/>
                    <a:pt x="28" y="55"/>
                    <a:pt x="0" y="6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6" name="Freeform 656">
              <a:extLst>
                <a:ext uri="{FF2B5EF4-FFF2-40B4-BE49-F238E27FC236}">
                  <a16:creationId xmlns:a16="http://schemas.microsoft.com/office/drawing/2014/main" id="{42202ECD-1610-4838-AD8D-3AFDD24B0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597"/>
              <a:ext cx="63" cy="96"/>
            </a:xfrm>
            <a:custGeom>
              <a:avLst/>
              <a:gdLst>
                <a:gd name="T0" fmla="*/ 0 w 33"/>
                <a:gd name="T1" fmla="*/ 77 h 50"/>
                <a:gd name="T2" fmla="*/ 229 w 33"/>
                <a:gd name="T3" fmla="*/ 35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0">
                  <a:moveTo>
                    <a:pt x="0" y="11"/>
                  </a:moveTo>
                  <a:cubicBezTo>
                    <a:pt x="13" y="0"/>
                    <a:pt x="33" y="9"/>
                    <a:pt x="33" y="5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7" name="Freeform 657">
              <a:extLst>
                <a:ext uri="{FF2B5EF4-FFF2-40B4-BE49-F238E27FC236}">
                  <a16:creationId xmlns:a16="http://schemas.microsoft.com/office/drawing/2014/main" id="{1E2A3688-C813-4847-9CD7-DE3742DB1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148"/>
              <a:ext cx="268" cy="40"/>
            </a:xfrm>
            <a:custGeom>
              <a:avLst/>
              <a:gdLst>
                <a:gd name="T0" fmla="*/ 15 w 140"/>
                <a:gd name="T1" fmla="*/ 105 h 21"/>
                <a:gd name="T2" fmla="*/ 308 w 140"/>
                <a:gd name="T3" fmla="*/ 21 h 21"/>
                <a:gd name="T4" fmla="*/ 882 w 140"/>
                <a:gd name="T5" fmla="*/ 61 h 21"/>
                <a:gd name="T6" fmla="*/ 927 w 140"/>
                <a:gd name="T7" fmla="*/ 14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21">
                  <a:moveTo>
                    <a:pt x="2" y="15"/>
                  </a:moveTo>
                  <a:cubicBezTo>
                    <a:pt x="0" y="6"/>
                    <a:pt x="19" y="0"/>
                    <a:pt x="44" y="3"/>
                  </a:cubicBezTo>
                  <a:cubicBezTo>
                    <a:pt x="69" y="6"/>
                    <a:pt x="113" y="5"/>
                    <a:pt x="126" y="9"/>
                  </a:cubicBezTo>
                  <a:cubicBezTo>
                    <a:pt x="140" y="14"/>
                    <a:pt x="137" y="17"/>
                    <a:pt x="132" y="2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8" name="Freeform 658">
              <a:extLst>
                <a:ext uri="{FF2B5EF4-FFF2-40B4-BE49-F238E27FC236}">
                  <a16:creationId xmlns:a16="http://schemas.microsoft.com/office/drawing/2014/main" id="{5683C443-A584-4F56-8983-C64DF38D8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146"/>
              <a:ext cx="74" cy="40"/>
            </a:xfrm>
            <a:custGeom>
              <a:avLst/>
              <a:gdLst>
                <a:gd name="T0" fmla="*/ 0 w 39"/>
                <a:gd name="T1" fmla="*/ 145 h 21"/>
                <a:gd name="T2" fmla="*/ 266 w 39"/>
                <a:gd name="T3" fmla="*/ 29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1">
                  <a:moveTo>
                    <a:pt x="0" y="21"/>
                  </a:moveTo>
                  <a:cubicBezTo>
                    <a:pt x="10" y="10"/>
                    <a:pt x="24" y="0"/>
                    <a:pt x="39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99" name="Freeform 659">
              <a:extLst>
                <a:ext uri="{FF2B5EF4-FFF2-40B4-BE49-F238E27FC236}">
                  <a16:creationId xmlns:a16="http://schemas.microsoft.com/office/drawing/2014/main" id="{13F95E5E-4FB6-4034-9428-C26849249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1850"/>
              <a:ext cx="266" cy="70"/>
            </a:xfrm>
            <a:custGeom>
              <a:avLst/>
              <a:gdLst>
                <a:gd name="T0" fmla="*/ 0 w 139"/>
                <a:gd name="T1" fmla="*/ 250 h 37"/>
                <a:gd name="T2" fmla="*/ 421 w 139"/>
                <a:gd name="T3" fmla="*/ 21 h 37"/>
                <a:gd name="T4" fmla="*/ 974 w 139"/>
                <a:gd name="T5" fmla="*/ 76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37">
                  <a:moveTo>
                    <a:pt x="0" y="37"/>
                  </a:moveTo>
                  <a:cubicBezTo>
                    <a:pt x="6" y="23"/>
                    <a:pt x="37" y="7"/>
                    <a:pt x="60" y="3"/>
                  </a:cubicBezTo>
                  <a:cubicBezTo>
                    <a:pt x="83" y="0"/>
                    <a:pt x="118" y="1"/>
                    <a:pt x="139" y="1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0" name="Freeform 660">
              <a:extLst>
                <a:ext uri="{FF2B5EF4-FFF2-40B4-BE49-F238E27FC236}">
                  <a16:creationId xmlns:a16="http://schemas.microsoft.com/office/drawing/2014/main" id="{E4CEEF12-B70E-41DB-A224-EABDD50B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901"/>
              <a:ext cx="10" cy="69"/>
            </a:xfrm>
            <a:custGeom>
              <a:avLst/>
              <a:gdLst>
                <a:gd name="T0" fmla="*/ 0 w 5"/>
                <a:gd name="T1" fmla="*/ 0 h 36"/>
                <a:gd name="T2" fmla="*/ 24 w 5"/>
                <a:gd name="T3" fmla="*/ 25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6">
                  <a:moveTo>
                    <a:pt x="0" y="0"/>
                  </a:moveTo>
                  <a:cubicBezTo>
                    <a:pt x="5" y="10"/>
                    <a:pt x="4" y="29"/>
                    <a:pt x="3" y="3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1" name="Freeform 661">
              <a:extLst>
                <a:ext uri="{FF2B5EF4-FFF2-40B4-BE49-F238E27FC236}">
                  <a16:creationId xmlns:a16="http://schemas.microsoft.com/office/drawing/2014/main" id="{0D043E5B-69F0-4D0D-88E6-25E8B54A7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744"/>
              <a:ext cx="171" cy="39"/>
            </a:xfrm>
            <a:custGeom>
              <a:avLst/>
              <a:gdLst>
                <a:gd name="T0" fmla="*/ 0 w 89"/>
                <a:gd name="T1" fmla="*/ 148 h 20"/>
                <a:gd name="T2" fmla="*/ 354 w 89"/>
                <a:gd name="T3" fmla="*/ 45 h 20"/>
                <a:gd name="T4" fmla="*/ 632 w 8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20">
                  <a:moveTo>
                    <a:pt x="0" y="20"/>
                  </a:moveTo>
                  <a:cubicBezTo>
                    <a:pt x="0" y="20"/>
                    <a:pt x="35" y="9"/>
                    <a:pt x="50" y="6"/>
                  </a:cubicBezTo>
                  <a:cubicBezTo>
                    <a:pt x="65" y="2"/>
                    <a:pt x="89" y="0"/>
                    <a:pt x="89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2" name="Freeform 662">
              <a:extLst>
                <a:ext uri="{FF2B5EF4-FFF2-40B4-BE49-F238E27FC236}">
                  <a16:creationId xmlns:a16="http://schemas.microsoft.com/office/drawing/2014/main" id="{65595020-4242-42D0-B6E1-1D4DE061E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1102"/>
              <a:ext cx="38" cy="23"/>
            </a:xfrm>
            <a:custGeom>
              <a:avLst/>
              <a:gdLst>
                <a:gd name="T0" fmla="*/ 29 w 20"/>
                <a:gd name="T1" fmla="*/ 29 h 12"/>
                <a:gd name="T2" fmla="*/ 68 w 2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4" y="4"/>
                  </a:moveTo>
                  <a:cubicBezTo>
                    <a:pt x="0" y="12"/>
                    <a:pt x="20" y="7"/>
                    <a:pt x="10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3" name="Freeform 663">
              <a:extLst>
                <a:ext uri="{FF2B5EF4-FFF2-40B4-BE49-F238E27FC236}">
                  <a16:creationId xmlns:a16="http://schemas.microsoft.com/office/drawing/2014/main" id="{38DBC849-4EE6-4BC6-ABAC-EEC309774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1044"/>
              <a:ext cx="9" cy="10"/>
            </a:xfrm>
            <a:custGeom>
              <a:avLst/>
              <a:gdLst>
                <a:gd name="T0" fmla="*/ 0 w 5"/>
                <a:gd name="T1" fmla="*/ 40 h 5"/>
                <a:gd name="T2" fmla="*/ 29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1" y="5"/>
                    <a:pt x="4" y="2"/>
                    <a:pt x="5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4" name="Freeform 664">
              <a:extLst>
                <a:ext uri="{FF2B5EF4-FFF2-40B4-BE49-F238E27FC236}">
                  <a16:creationId xmlns:a16="http://schemas.microsoft.com/office/drawing/2014/main" id="{154ECD69-4C1A-4F45-9C94-66887E341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706"/>
              <a:ext cx="19" cy="19"/>
            </a:xfrm>
            <a:custGeom>
              <a:avLst/>
              <a:gdLst>
                <a:gd name="T0" fmla="*/ 68 w 10"/>
                <a:gd name="T1" fmla="*/ 40 h 10"/>
                <a:gd name="T2" fmla="*/ 21 w 10"/>
                <a:gd name="T3" fmla="*/ 61 h 10"/>
                <a:gd name="T4" fmla="*/ 40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8" y="7"/>
                    <a:pt x="5" y="10"/>
                    <a:pt x="3" y="9"/>
                  </a:cubicBezTo>
                  <a:cubicBezTo>
                    <a:pt x="0" y="7"/>
                    <a:pt x="4" y="1"/>
                    <a:pt x="6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5" name="Freeform 665">
              <a:extLst>
                <a:ext uri="{FF2B5EF4-FFF2-40B4-BE49-F238E27FC236}">
                  <a16:creationId xmlns:a16="http://schemas.microsoft.com/office/drawing/2014/main" id="{B198DC40-63DE-4C7F-895F-20CE160D2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583"/>
              <a:ext cx="2" cy="10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4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3"/>
                    <a:pt x="0" y="5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6" name="Freeform 666">
              <a:extLst>
                <a:ext uri="{FF2B5EF4-FFF2-40B4-BE49-F238E27FC236}">
                  <a16:creationId xmlns:a16="http://schemas.microsoft.com/office/drawing/2014/main" id="{81D27C03-3B42-49F1-9537-556B26FF0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491"/>
              <a:ext cx="12" cy="6"/>
            </a:xfrm>
            <a:custGeom>
              <a:avLst/>
              <a:gdLst>
                <a:gd name="T0" fmla="*/ 0 w 6"/>
                <a:gd name="T1" fmla="*/ 24 h 3"/>
                <a:gd name="T2" fmla="*/ 48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7" name="Freeform 667">
              <a:extLst>
                <a:ext uri="{FF2B5EF4-FFF2-40B4-BE49-F238E27FC236}">
                  <a16:creationId xmlns:a16="http://schemas.microsoft.com/office/drawing/2014/main" id="{14554699-F45C-474D-A8B6-C7C189DDB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174"/>
              <a:ext cx="4" cy="16"/>
            </a:xfrm>
            <a:custGeom>
              <a:avLst/>
              <a:gdLst>
                <a:gd name="T0" fmla="*/ 0 w 2"/>
                <a:gd name="T1" fmla="*/ 8 h 8"/>
                <a:gd name="T2" fmla="*/ 16 w 2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1"/>
                  </a:moveTo>
                  <a:cubicBezTo>
                    <a:pt x="0" y="0"/>
                    <a:pt x="2" y="6"/>
                    <a:pt x="2" y="8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8" name="Freeform 668">
              <a:extLst>
                <a:ext uri="{FF2B5EF4-FFF2-40B4-BE49-F238E27FC236}">
                  <a16:creationId xmlns:a16="http://schemas.microsoft.com/office/drawing/2014/main" id="{E42AD3FA-FBB5-4814-A9BD-B4AB1C0EF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1381"/>
              <a:ext cx="10" cy="13"/>
            </a:xfrm>
            <a:custGeom>
              <a:avLst/>
              <a:gdLst>
                <a:gd name="T0" fmla="*/ 40 w 5"/>
                <a:gd name="T1" fmla="*/ 0 h 7"/>
                <a:gd name="T2" fmla="*/ 0 w 5"/>
                <a:gd name="T3" fmla="*/ 4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2"/>
                    <a:pt x="2" y="5"/>
                    <a:pt x="0" y="7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09" name="Freeform 669">
              <a:extLst>
                <a:ext uri="{FF2B5EF4-FFF2-40B4-BE49-F238E27FC236}">
                  <a16:creationId xmlns:a16="http://schemas.microsoft.com/office/drawing/2014/main" id="{8CE6F084-7EE5-4C5D-A14A-D09EF7244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" y="1536"/>
              <a:ext cx="6" cy="17"/>
            </a:xfrm>
            <a:custGeom>
              <a:avLst/>
              <a:gdLst>
                <a:gd name="T0" fmla="*/ 0 w 3"/>
                <a:gd name="T1" fmla="*/ 60 h 9"/>
                <a:gd name="T2" fmla="*/ 24 w 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0" y="9"/>
                  </a:moveTo>
                  <a:cubicBezTo>
                    <a:pt x="1" y="6"/>
                    <a:pt x="2" y="3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0" name="Freeform 670">
              <a:extLst>
                <a:ext uri="{FF2B5EF4-FFF2-40B4-BE49-F238E27FC236}">
                  <a16:creationId xmlns:a16="http://schemas.microsoft.com/office/drawing/2014/main" id="{2D00D2B5-83A9-44DE-83DE-9DE87935A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089"/>
              <a:ext cx="9" cy="2"/>
            </a:xfrm>
            <a:custGeom>
              <a:avLst/>
              <a:gdLst>
                <a:gd name="T0" fmla="*/ 0 w 5"/>
                <a:gd name="T1" fmla="*/ 0 h 1"/>
                <a:gd name="T2" fmla="*/ 29 w 5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4" y="1"/>
                    <a:pt x="5" y="1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1" name="Freeform 671">
              <a:extLst>
                <a:ext uri="{FF2B5EF4-FFF2-40B4-BE49-F238E27FC236}">
                  <a16:creationId xmlns:a16="http://schemas.microsoft.com/office/drawing/2014/main" id="{C4BA1840-7291-41E3-BC46-35A9C13CB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129"/>
              <a:ext cx="8" cy="2"/>
            </a:xfrm>
            <a:custGeom>
              <a:avLst/>
              <a:gdLst>
                <a:gd name="T0" fmla="*/ 0 w 4"/>
                <a:gd name="T1" fmla="*/ 8 h 1"/>
                <a:gd name="T2" fmla="*/ 32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2" name="Freeform 672">
              <a:extLst>
                <a:ext uri="{FF2B5EF4-FFF2-40B4-BE49-F238E27FC236}">
                  <a16:creationId xmlns:a16="http://schemas.microsoft.com/office/drawing/2014/main" id="{4C7D6486-DD09-4C2F-A874-6704ADB90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1922"/>
              <a:ext cx="15" cy="6"/>
            </a:xfrm>
            <a:custGeom>
              <a:avLst/>
              <a:gdLst>
                <a:gd name="T0" fmla="*/ 53 w 8"/>
                <a:gd name="T1" fmla="*/ 24 h 3"/>
                <a:gd name="T2" fmla="*/ 0 w 8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6" y="0"/>
                    <a:pt x="3" y="1"/>
                    <a:pt x="0" y="2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3" name="Freeform 673">
              <a:extLst>
                <a:ext uri="{FF2B5EF4-FFF2-40B4-BE49-F238E27FC236}">
                  <a16:creationId xmlns:a16="http://schemas.microsoft.com/office/drawing/2014/main" id="{02758DDE-BA0A-4B8C-9410-0F9A89F94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5" y="1970"/>
              <a:ext cx="2" cy="8"/>
            </a:xfrm>
            <a:custGeom>
              <a:avLst/>
              <a:gdLst>
                <a:gd name="T0" fmla="*/ 0 w 1"/>
                <a:gd name="T1" fmla="*/ 32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4" name="Freeform 674">
              <a:extLst>
                <a:ext uri="{FF2B5EF4-FFF2-40B4-BE49-F238E27FC236}">
                  <a16:creationId xmlns:a16="http://schemas.microsoft.com/office/drawing/2014/main" id="{E42CB96A-2762-425D-B486-F7776324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907"/>
              <a:ext cx="6" cy="4"/>
            </a:xfrm>
            <a:custGeom>
              <a:avLst/>
              <a:gdLst>
                <a:gd name="T0" fmla="*/ 0 w 3"/>
                <a:gd name="T1" fmla="*/ 16 h 2"/>
                <a:gd name="T2" fmla="*/ 24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5" name="Freeform 675">
              <a:extLst>
                <a:ext uri="{FF2B5EF4-FFF2-40B4-BE49-F238E27FC236}">
                  <a16:creationId xmlns:a16="http://schemas.microsoft.com/office/drawing/2014/main" id="{E0A37DAF-08CF-463F-BB3B-BEC53451B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2137"/>
              <a:ext cx="8" cy="1"/>
            </a:xfrm>
            <a:custGeom>
              <a:avLst/>
              <a:gdLst>
                <a:gd name="T0" fmla="*/ 0 w 4"/>
                <a:gd name="T1" fmla="*/ 0 h 1"/>
                <a:gd name="T2" fmla="*/ 32 w 4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6" name="Freeform 676">
              <a:extLst>
                <a:ext uri="{FF2B5EF4-FFF2-40B4-BE49-F238E27FC236}">
                  <a16:creationId xmlns:a16="http://schemas.microsoft.com/office/drawing/2014/main" id="{8EFD8FFE-F59E-4100-9AB8-D491F6AF0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1723"/>
              <a:ext cx="19" cy="2"/>
            </a:xfrm>
            <a:custGeom>
              <a:avLst/>
              <a:gdLst>
                <a:gd name="T0" fmla="*/ 68 w 10"/>
                <a:gd name="T1" fmla="*/ 8 h 1"/>
                <a:gd name="T2" fmla="*/ 0 w 10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">
                  <a:moveTo>
                    <a:pt x="10" y="1"/>
                  </a:moveTo>
                  <a:cubicBezTo>
                    <a:pt x="7" y="0"/>
                    <a:pt x="3" y="0"/>
                    <a:pt x="0" y="1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7" name="Freeform 677">
              <a:extLst>
                <a:ext uri="{FF2B5EF4-FFF2-40B4-BE49-F238E27FC236}">
                  <a16:creationId xmlns:a16="http://schemas.microsoft.com/office/drawing/2014/main" id="{3BFE9A67-8503-46B0-9EFA-321B88CE5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949"/>
              <a:ext cx="3" cy="5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</a:path>
              </a:pathLst>
            </a:custGeom>
            <a:noFill/>
            <a:ln w="12700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8" name="Freeform 678">
              <a:extLst>
                <a:ext uri="{FF2B5EF4-FFF2-40B4-BE49-F238E27FC236}">
                  <a16:creationId xmlns:a16="http://schemas.microsoft.com/office/drawing/2014/main" id="{72750130-6263-4EB1-8DBC-419D84C86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692"/>
              <a:ext cx="12" cy="4"/>
            </a:xfrm>
            <a:custGeom>
              <a:avLst/>
              <a:gdLst>
                <a:gd name="T0" fmla="*/ 0 w 6"/>
                <a:gd name="T1" fmla="*/ 8 h 2"/>
                <a:gd name="T2" fmla="*/ 48 w 6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2" y="1"/>
                    <a:pt x="4" y="0"/>
                    <a:pt x="6" y="2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19" name="Freeform 679">
              <a:extLst>
                <a:ext uri="{FF2B5EF4-FFF2-40B4-BE49-F238E27FC236}">
                  <a16:creationId xmlns:a16="http://schemas.microsoft.com/office/drawing/2014/main" id="{412B5636-98C4-4692-B962-2C2D84AA3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180"/>
              <a:ext cx="8" cy="8"/>
            </a:xfrm>
            <a:custGeom>
              <a:avLst/>
              <a:gdLst>
                <a:gd name="T0" fmla="*/ 0 w 4"/>
                <a:gd name="T1" fmla="*/ 32 h 4"/>
                <a:gd name="T2" fmla="*/ 32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0" name="Freeform 680">
              <a:extLst>
                <a:ext uri="{FF2B5EF4-FFF2-40B4-BE49-F238E27FC236}">
                  <a16:creationId xmlns:a16="http://schemas.microsoft.com/office/drawing/2014/main" id="{18DC1BF1-A283-43A9-B0E2-D5D6003FD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1400"/>
              <a:ext cx="23" cy="25"/>
            </a:xfrm>
            <a:custGeom>
              <a:avLst/>
              <a:gdLst>
                <a:gd name="T0" fmla="*/ 23 w 12"/>
                <a:gd name="T1" fmla="*/ 8 h 13"/>
                <a:gd name="T2" fmla="*/ 44 w 12"/>
                <a:gd name="T3" fmla="*/ 85 h 13"/>
                <a:gd name="T4" fmla="*/ 69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3" y="1"/>
                  </a:moveTo>
                  <a:cubicBezTo>
                    <a:pt x="3" y="5"/>
                    <a:pt x="0" y="13"/>
                    <a:pt x="6" y="12"/>
                  </a:cubicBezTo>
                  <a:cubicBezTo>
                    <a:pt x="12" y="11"/>
                    <a:pt x="12" y="3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1" name="Freeform 681">
              <a:extLst>
                <a:ext uri="{FF2B5EF4-FFF2-40B4-BE49-F238E27FC236}">
                  <a16:creationId xmlns:a16="http://schemas.microsoft.com/office/drawing/2014/main" id="{DD7960FC-CB8A-4BFC-BF05-68FE0599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243"/>
              <a:ext cx="5" cy="6"/>
            </a:xfrm>
            <a:custGeom>
              <a:avLst/>
              <a:gdLst>
                <a:gd name="T0" fmla="*/ 13 w 3"/>
                <a:gd name="T1" fmla="*/ 24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2" name="Freeform 682">
              <a:extLst>
                <a:ext uri="{FF2B5EF4-FFF2-40B4-BE49-F238E27FC236}">
                  <a16:creationId xmlns:a16="http://schemas.microsoft.com/office/drawing/2014/main" id="{F9A97754-93AB-4A47-A8E0-4B756830F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291"/>
              <a:ext cx="27" cy="23"/>
            </a:xfrm>
            <a:custGeom>
              <a:avLst/>
              <a:gdLst>
                <a:gd name="T0" fmla="*/ 0 w 14"/>
                <a:gd name="T1" fmla="*/ 23 h 12"/>
                <a:gd name="T2" fmla="*/ 79 w 14"/>
                <a:gd name="T3" fmla="*/ 29 h 12"/>
                <a:gd name="T4" fmla="*/ 8 w 14"/>
                <a:gd name="T5" fmla="*/ 7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3"/>
                  </a:moveTo>
                  <a:cubicBezTo>
                    <a:pt x="2" y="3"/>
                    <a:pt x="9" y="0"/>
                    <a:pt x="11" y="4"/>
                  </a:cubicBezTo>
                  <a:cubicBezTo>
                    <a:pt x="14" y="8"/>
                    <a:pt x="4" y="12"/>
                    <a:pt x="1" y="11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3" name="Freeform 683">
              <a:extLst>
                <a:ext uri="{FF2B5EF4-FFF2-40B4-BE49-F238E27FC236}">
                  <a16:creationId xmlns:a16="http://schemas.microsoft.com/office/drawing/2014/main" id="{C90E4D9C-DC3C-449A-99E2-9B372D476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1544"/>
              <a:ext cx="5" cy="9"/>
            </a:xfrm>
            <a:custGeom>
              <a:avLst/>
              <a:gdLst>
                <a:gd name="T0" fmla="*/ 0 w 3"/>
                <a:gd name="T1" fmla="*/ 29 h 5"/>
                <a:gd name="T2" fmla="*/ 13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2" y="1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4" name="Freeform 684">
              <a:extLst>
                <a:ext uri="{FF2B5EF4-FFF2-40B4-BE49-F238E27FC236}">
                  <a16:creationId xmlns:a16="http://schemas.microsoft.com/office/drawing/2014/main" id="{77568D3C-3ACF-46E3-9A67-E22209AD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381"/>
              <a:ext cx="15" cy="21"/>
            </a:xfrm>
            <a:custGeom>
              <a:avLst/>
              <a:gdLst>
                <a:gd name="T0" fmla="*/ 53 w 8"/>
                <a:gd name="T1" fmla="*/ 48 h 11"/>
                <a:gd name="T2" fmla="*/ 15 w 8"/>
                <a:gd name="T3" fmla="*/ 8 h 11"/>
                <a:gd name="T4" fmla="*/ 21 w 8"/>
                <a:gd name="T5" fmla="*/ 7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8" y="7"/>
                  </a:moveTo>
                  <a:cubicBezTo>
                    <a:pt x="8" y="5"/>
                    <a:pt x="5" y="0"/>
                    <a:pt x="2" y="1"/>
                  </a:cubicBezTo>
                  <a:cubicBezTo>
                    <a:pt x="0" y="3"/>
                    <a:pt x="2" y="10"/>
                    <a:pt x="3" y="11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5" name="Freeform 685">
              <a:extLst>
                <a:ext uri="{FF2B5EF4-FFF2-40B4-BE49-F238E27FC236}">
                  <a16:creationId xmlns:a16="http://schemas.microsoft.com/office/drawing/2014/main" id="{65BA3E70-9666-4DFD-96BE-4F7B80A00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226"/>
              <a:ext cx="19" cy="23"/>
            </a:xfrm>
            <a:custGeom>
              <a:avLst/>
              <a:gdLst>
                <a:gd name="T0" fmla="*/ 68 w 10"/>
                <a:gd name="T1" fmla="*/ 0 h 12"/>
                <a:gd name="T2" fmla="*/ 29 w 10"/>
                <a:gd name="T3" fmla="*/ 8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2">
                  <a:moveTo>
                    <a:pt x="10" y="0"/>
                  </a:moveTo>
                  <a:cubicBezTo>
                    <a:pt x="9" y="4"/>
                    <a:pt x="0" y="8"/>
                    <a:pt x="4" y="12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6" name="Freeform 686">
              <a:extLst>
                <a:ext uri="{FF2B5EF4-FFF2-40B4-BE49-F238E27FC236}">
                  <a16:creationId xmlns:a16="http://schemas.microsoft.com/office/drawing/2014/main" id="{151BC182-1AFB-44E2-9238-69B27DC1A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786"/>
              <a:ext cx="5" cy="25"/>
            </a:xfrm>
            <a:custGeom>
              <a:avLst/>
              <a:gdLst>
                <a:gd name="T0" fmla="*/ 13 w 3"/>
                <a:gd name="T1" fmla="*/ 0 h 13"/>
                <a:gd name="T2" fmla="*/ 0 w 3"/>
                <a:gd name="T3" fmla="*/ 9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3" y="0"/>
                  </a:moveTo>
                  <a:cubicBezTo>
                    <a:pt x="2" y="2"/>
                    <a:pt x="1" y="9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7" name="Freeform 687">
              <a:extLst>
                <a:ext uri="{FF2B5EF4-FFF2-40B4-BE49-F238E27FC236}">
                  <a16:creationId xmlns:a16="http://schemas.microsoft.com/office/drawing/2014/main" id="{9F16F7CF-B6B9-4E19-8DAF-4A1C071AF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838"/>
              <a:ext cx="18" cy="14"/>
            </a:xfrm>
            <a:custGeom>
              <a:avLst/>
              <a:gdLst>
                <a:gd name="T0" fmla="*/ 0 w 9"/>
                <a:gd name="T1" fmla="*/ 56 h 7"/>
                <a:gd name="T2" fmla="*/ 7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2" y="4"/>
                    <a:pt x="6" y="1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8" name="Freeform 688">
              <a:extLst>
                <a:ext uri="{FF2B5EF4-FFF2-40B4-BE49-F238E27FC236}">
                  <a16:creationId xmlns:a16="http://schemas.microsoft.com/office/drawing/2014/main" id="{6EF59E0A-F892-48CB-8C45-C51D040C7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834"/>
              <a:ext cx="6" cy="8"/>
            </a:xfrm>
            <a:custGeom>
              <a:avLst/>
              <a:gdLst>
                <a:gd name="T0" fmla="*/ 24 w 3"/>
                <a:gd name="T1" fmla="*/ 32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29" name="Freeform 689">
              <a:extLst>
                <a:ext uri="{FF2B5EF4-FFF2-40B4-BE49-F238E27FC236}">
                  <a16:creationId xmlns:a16="http://schemas.microsoft.com/office/drawing/2014/main" id="{22E5D667-7C78-4F57-A28B-BF99C2475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565"/>
              <a:ext cx="25" cy="21"/>
            </a:xfrm>
            <a:custGeom>
              <a:avLst/>
              <a:gdLst>
                <a:gd name="T0" fmla="*/ 37 w 13"/>
                <a:gd name="T1" fmla="*/ 0 h 11"/>
                <a:gd name="T2" fmla="*/ 71 w 13"/>
                <a:gd name="T3" fmla="*/ 55 h 11"/>
                <a:gd name="T4" fmla="*/ 15 w 13"/>
                <a:gd name="T5" fmla="*/ 4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5" y="0"/>
                  </a:moveTo>
                  <a:cubicBezTo>
                    <a:pt x="7" y="2"/>
                    <a:pt x="13" y="4"/>
                    <a:pt x="10" y="8"/>
                  </a:cubicBezTo>
                  <a:cubicBezTo>
                    <a:pt x="9" y="11"/>
                    <a:pt x="0" y="11"/>
                    <a:pt x="2" y="7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0" name="Freeform 690">
              <a:extLst>
                <a:ext uri="{FF2B5EF4-FFF2-40B4-BE49-F238E27FC236}">
                  <a16:creationId xmlns:a16="http://schemas.microsoft.com/office/drawing/2014/main" id="{9C987E3A-B6B9-475A-B679-92CDDA82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829"/>
              <a:ext cx="4" cy="11"/>
            </a:xfrm>
            <a:custGeom>
              <a:avLst/>
              <a:gdLst>
                <a:gd name="T0" fmla="*/ 0 w 2"/>
                <a:gd name="T1" fmla="*/ 0 h 6"/>
                <a:gd name="T2" fmla="*/ 16 w 2"/>
                <a:gd name="T3" fmla="*/ 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2"/>
                    <a:pt x="1" y="4"/>
                    <a:pt x="2" y="6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1" name="Freeform 691">
              <a:extLst>
                <a:ext uri="{FF2B5EF4-FFF2-40B4-BE49-F238E27FC236}">
                  <a16:creationId xmlns:a16="http://schemas.microsoft.com/office/drawing/2014/main" id="{FF008239-820F-4792-88B5-90BC61C18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1964"/>
              <a:ext cx="6" cy="8"/>
            </a:xfrm>
            <a:custGeom>
              <a:avLst/>
              <a:gdLst>
                <a:gd name="T0" fmla="*/ 0 w 3"/>
                <a:gd name="T1" fmla="*/ 32 h 4"/>
                <a:gd name="T2" fmla="*/ 24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2" name="Freeform 692">
              <a:extLst>
                <a:ext uri="{FF2B5EF4-FFF2-40B4-BE49-F238E27FC236}">
                  <a16:creationId xmlns:a16="http://schemas.microsoft.com/office/drawing/2014/main" id="{BD9E6049-73B9-49B8-A04F-F3D036051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345"/>
              <a:ext cx="10" cy="5"/>
            </a:xfrm>
            <a:custGeom>
              <a:avLst/>
              <a:gdLst>
                <a:gd name="T0" fmla="*/ 40 w 5"/>
                <a:gd name="T1" fmla="*/ 0 h 3"/>
                <a:gd name="T2" fmla="*/ 0 w 5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1"/>
                    <a:pt x="0" y="3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3" name="Freeform 693">
              <a:extLst>
                <a:ext uri="{FF2B5EF4-FFF2-40B4-BE49-F238E27FC236}">
                  <a16:creationId xmlns:a16="http://schemas.microsoft.com/office/drawing/2014/main" id="{3744509E-08E3-4087-9DD4-040537536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541"/>
              <a:ext cx="2" cy="8"/>
            </a:xfrm>
            <a:custGeom>
              <a:avLst/>
              <a:gdLst>
                <a:gd name="T0" fmla="*/ 8 w 1"/>
                <a:gd name="T1" fmla="*/ 0 h 4"/>
                <a:gd name="T2" fmla="*/ 8 w 1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4"/>
                    <a:pt x="1" y="4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4" name="Freeform 694">
              <a:extLst>
                <a:ext uri="{FF2B5EF4-FFF2-40B4-BE49-F238E27FC236}">
                  <a16:creationId xmlns:a16="http://schemas.microsoft.com/office/drawing/2014/main" id="{2BE4A27B-0D3F-4A4C-BA5F-3DFF415A1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513"/>
              <a:ext cx="25" cy="24"/>
            </a:xfrm>
            <a:custGeom>
              <a:avLst/>
              <a:gdLst>
                <a:gd name="T0" fmla="*/ 37 w 13"/>
                <a:gd name="T1" fmla="*/ 0 h 13"/>
                <a:gd name="T2" fmla="*/ 77 w 13"/>
                <a:gd name="T3" fmla="*/ 57 h 13"/>
                <a:gd name="T4" fmla="*/ 0 w 13"/>
                <a:gd name="T5" fmla="*/ 4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5" y="0"/>
                  </a:moveTo>
                  <a:cubicBezTo>
                    <a:pt x="8" y="1"/>
                    <a:pt x="13" y="6"/>
                    <a:pt x="11" y="9"/>
                  </a:cubicBezTo>
                  <a:cubicBezTo>
                    <a:pt x="9" y="13"/>
                    <a:pt x="2" y="9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5" name="Freeform 695">
              <a:extLst>
                <a:ext uri="{FF2B5EF4-FFF2-40B4-BE49-F238E27FC236}">
                  <a16:creationId xmlns:a16="http://schemas.microsoft.com/office/drawing/2014/main" id="{06547A3B-5C66-40C6-B712-4C4CAC5BF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612"/>
              <a:ext cx="4" cy="6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2" y="3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6" name="Freeform 696">
              <a:extLst>
                <a:ext uri="{FF2B5EF4-FFF2-40B4-BE49-F238E27FC236}">
                  <a16:creationId xmlns:a16="http://schemas.microsoft.com/office/drawing/2014/main" id="{75DA2999-EC1C-49A6-B548-196851E2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574"/>
              <a:ext cx="27" cy="23"/>
            </a:xfrm>
            <a:custGeom>
              <a:avLst/>
              <a:gdLst>
                <a:gd name="T0" fmla="*/ 100 w 14"/>
                <a:gd name="T1" fmla="*/ 29 h 12"/>
                <a:gd name="T2" fmla="*/ 52 w 14"/>
                <a:gd name="T3" fmla="*/ 84 h 12"/>
                <a:gd name="T4" fmla="*/ 64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4" y="4"/>
                  </a:moveTo>
                  <a:cubicBezTo>
                    <a:pt x="14" y="7"/>
                    <a:pt x="11" y="12"/>
                    <a:pt x="7" y="12"/>
                  </a:cubicBezTo>
                  <a:cubicBezTo>
                    <a:pt x="0" y="12"/>
                    <a:pt x="6" y="3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7" name="Freeform 697">
              <a:extLst>
                <a:ext uri="{FF2B5EF4-FFF2-40B4-BE49-F238E27FC236}">
                  <a16:creationId xmlns:a16="http://schemas.microsoft.com/office/drawing/2014/main" id="{7FBFF638-D476-4994-ADF7-5A6E814D5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734"/>
              <a:ext cx="8" cy="10"/>
            </a:xfrm>
            <a:custGeom>
              <a:avLst/>
              <a:gdLst>
                <a:gd name="T0" fmla="*/ 0 w 4"/>
                <a:gd name="T1" fmla="*/ 40 h 5"/>
                <a:gd name="T2" fmla="*/ 32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8" name="Freeform 698">
              <a:extLst>
                <a:ext uri="{FF2B5EF4-FFF2-40B4-BE49-F238E27FC236}">
                  <a16:creationId xmlns:a16="http://schemas.microsoft.com/office/drawing/2014/main" id="{8DBB48D0-C804-4B0A-B49E-00D393416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952"/>
              <a:ext cx="6" cy="4"/>
            </a:xfrm>
            <a:custGeom>
              <a:avLst/>
              <a:gdLst>
                <a:gd name="T0" fmla="*/ 24 w 3"/>
                <a:gd name="T1" fmla="*/ 16 h 2"/>
                <a:gd name="T2" fmla="*/ 0 w 3"/>
                <a:gd name="T3" fmla="*/ 8 h 2"/>
                <a:gd name="T4" fmla="*/ 8 w 3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2" y="1"/>
                    <a:pt x="0" y="1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39" name="Freeform 699">
              <a:extLst>
                <a:ext uri="{FF2B5EF4-FFF2-40B4-BE49-F238E27FC236}">
                  <a16:creationId xmlns:a16="http://schemas.microsoft.com/office/drawing/2014/main" id="{38B5D333-7499-45A1-BB31-F69C18AE7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893"/>
              <a:ext cx="19" cy="14"/>
            </a:xfrm>
            <a:custGeom>
              <a:avLst/>
              <a:gdLst>
                <a:gd name="T0" fmla="*/ 21 w 10"/>
                <a:gd name="T1" fmla="*/ 8 h 7"/>
                <a:gd name="T2" fmla="*/ 21 w 10"/>
                <a:gd name="T3" fmla="*/ 0 h 7"/>
                <a:gd name="T4" fmla="*/ 55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0" y="7"/>
                    <a:pt x="10" y="6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40" name="Freeform 700">
              <a:extLst>
                <a:ext uri="{FF2B5EF4-FFF2-40B4-BE49-F238E27FC236}">
                  <a16:creationId xmlns:a16="http://schemas.microsoft.com/office/drawing/2014/main" id="{49ECB0B7-9906-4B4E-B0D5-1D008568F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960"/>
              <a:ext cx="6" cy="2"/>
            </a:xfrm>
            <a:custGeom>
              <a:avLst/>
              <a:gdLst>
                <a:gd name="T0" fmla="*/ 0 w 3"/>
                <a:gd name="T1" fmla="*/ 8 h 1"/>
                <a:gd name="T2" fmla="*/ 24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3" y="0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41" name="Freeform 701">
              <a:extLst>
                <a:ext uri="{FF2B5EF4-FFF2-40B4-BE49-F238E27FC236}">
                  <a16:creationId xmlns:a16="http://schemas.microsoft.com/office/drawing/2014/main" id="{531BC23E-7316-49A7-B519-1B09DADA52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4" y="1243"/>
              <a:ext cx="12" cy="2"/>
            </a:xfrm>
            <a:custGeom>
              <a:avLst/>
              <a:gdLst>
                <a:gd name="T0" fmla="*/ 48 w 6"/>
                <a:gd name="T1" fmla="*/ 8 h 1"/>
                <a:gd name="T2" fmla="*/ 0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5" y="1"/>
                    <a:pt x="2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42" name="Freeform 702">
              <a:extLst>
                <a:ext uri="{FF2B5EF4-FFF2-40B4-BE49-F238E27FC236}">
                  <a16:creationId xmlns:a16="http://schemas.microsoft.com/office/drawing/2014/main" id="{ECDA1BDB-82F1-4BBA-8F5D-29793E5D8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247"/>
              <a:ext cx="7" cy="12"/>
            </a:xfrm>
            <a:custGeom>
              <a:avLst/>
              <a:gdLst>
                <a:gd name="T0" fmla="*/ 0 w 4"/>
                <a:gd name="T1" fmla="*/ 48 h 6"/>
                <a:gd name="T2" fmla="*/ 21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3"/>
                    <a:pt x="1" y="1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43" name="Line 703">
              <a:extLst>
                <a:ext uri="{FF2B5EF4-FFF2-40B4-BE49-F238E27FC236}">
                  <a16:creationId xmlns:a16="http://schemas.microsoft.com/office/drawing/2014/main" id="{D0126853-92C1-4196-BB7B-CC8754F972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097" y="1901"/>
              <a:ext cx="1" cy="8"/>
            </a:xfrm>
            <a:prstGeom prst="line">
              <a:avLst/>
            </a:prstGeom>
            <a:noFill/>
            <a:ln w="12700" cap="rnd">
              <a:solidFill>
                <a:srgbClr val="FFECC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44" name="Freeform 704">
              <a:extLst>
                <a:ext uri="{FF2B5EF4-FFF2-40B4-BE49-F238E27FC236}">
                  <a16:creationId xmlns:a16="http://schemas.microsoft.com/office/drawing/2014/main" id="{A83679BC-1D70-435F-BD7D-BDA2F82FA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146"/>
              <a:ext cx="11" cy="13"/>
            </a:xfrm>
            <a:custGeom>
              <a:avLst/>
              <a:gdLst>
                <a:gd name="T0" fmla="*/ 37 w 6"/>
                <a:gd name="T1" fmla="*/ 0 h 7"/>
                <a:gd name="T2" fmla="*/ 0 w 6"/>
                <a:gd name="T3" fmla="*/ 4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3" y="1"/>
                    <a:pt x="1" y="4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705">
            <a:extLst>
              <a:ext uri="{FF2B5EF4-FFF2-40B4-BE49-F238E27FC236}">
                <a16:creationId xmlns:a16="http://schemas.microsoft.com/office/drawing/2014/main" id="{50D2853C-8787-4737-A4DB-3AACB1AF2B46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1371600"/>
            <a:ext cx="2597150" cy="2359025"/>
            <a:chOff x="2878" y="482"/>
            <a:chExt cx="1880" cy="1708"/>
          </a:xfrm>
        </p:grpSpPr>
        <p:grpSp>
          <p:nvGrpSpPr>
            <p:cNvPr id="86091" name="Group 706">
              <a:extLst>
                <a:ext uri="{FF2B5EF4-FFF2-40B4-BE49-F238E27FC236}">
                  <a16:creationId xmlns:a16="http://schemas.microsoft.com/office/drawing/2014/main" id="{2643A522-3164-47C2-8D7B-9211BB80CE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482"/>
              <a:ext cx="1878" cy="1708"/>
              <a:chOff x="2880" y="482"/>
              <a:chExt cx="1878" cy="1708"/>
            </a:xfrm>
          </p:grpSpPr>
          <p:sp>
            <p:nvSpPr>
              <p:cNvPr id="86944" name="Freeform 707">
                <a:extLst>
                  <a:ext uri="{FF2B5EF4-FFF2-40B4-BE49-F238E27FC236}">
                    <a16:creationId xmlns:a16="http://schemas.microsoft.com/office/drawing/2014/main" id="{B24F06C7-327F-48C2-A2A4-39D217F4F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482"/>
                <a:ext cx="1874" cy="1706"/>
              </a:xfrm>
              <a:custGeom>
                <a:avLst/>
                <a:gdLst>
                  <a:gd name="T0" fmla="*/ 6853 w 980"/>
                  <a:gd name="T1" fmla="*/ 2743 h 892"/>
                  <a:gd name="T2" fmla="*/ 6662 w 980"/>
                  <a:gd name="T3" fmla="*/ 1993 h 892"/>
                  <a:gd name="T4" fmla="*/ 6104 w 980"/>
                  <a:gd name="T5" fmla="*/ 2597 h 892"/>
                  <a:gd name="T6" fmla="*/ 4446 w 980"/>
                  <a:gd name="T7" fmla="*/ 2370 h 892"/>
                  <a:gd name="T8" fmla="*/ 5188 w 980"/>
                  <a:gd name="T9" fmla="*/ 1149 h 892"/>
                  <a:gd name="T10" fmla="*/ 6016 w 980"/>
                  <a:gd name="T11" fmla="*/ 2232 h 892"/>
                  <a:gd name="T12" fmla="*/ 6265 w 980"/>
                  <a:gd name="T13" fmla="*/ 1740 h 892"/>
                  <a:gd name="T14" fmla="*/ 6853 w 980"/>
                  <a:gd name="T15" fmla="*/ 1463 h 892"/>
                  <a:gd name="T16" fmla="*/ 6461 w 980"/>
                  <a:gd name="T17" fmla="*/ 1167 h 892"/>
                  <a:gd name="T18" fmla="*/ 6846 w 980"/>
                  <a:gd name="T19" fmla="*/ 413 h 892"/>
                  <a:gd name="T20" fmla="*/ 6853 w 980"/>
                  <a:gd name="T21" fmla="*/ 84 h 892"/>
                  <a:gd name="T22" fmla="*/ 6614 w 980"/>
                  <a:gd name="T23" fmla="*/ 147 h 892"/>
                  <a:gd name="T24" fmla="*/ 6064 w 980"/>
                  <a:gd name="T25" fmla="*/ 48 h 892"/>
                  <a:gd name="T26" fmla="*/ 5980 w 980"/>
                  <a:gd name="T27" fmla="*/ 8 h 892"/>
                  <a:gd name="T28" fmla="*/ 5146 w 980"/>
                  <a:gd name="T29" fmla="*/ 15 h 892"/>
                  <a:gd name="T30" fmla="*/ 3888 w 980"/>
                  <a:gd name="T31" fmla="*/ 15 h 892"/>
                  <a:gd name="T32" fmla="*/ 3811 w 980"/>
                  <a:gd name="T33" fmla="*/ 8 h 892"/>
                  <a:gd name="T34" fmla="*/ 3480 w 980"/>
                  <a:gd name="T35" fmla="*/ 8 h 892"/>
                  <a:gd name="T36" fmla="*/ 2826 w 980"/>
                  <a:gd name="T37" fmla="*/ 281 h 892"/>
                  <a:gd name="T38" fmla="*/ 2168 w 980"/>
                  <a:gd name="T39" fmla="*/ 300 h 892"/>
                  <a:gd name="T40" fmla="*/ 1952 w 980"/>
                  <a:gd name="T41" fmla="*/ 8 h 892"/>
                  <a:gd name="T42" fmla="*/ 1847 w 980"/>
                  <a:gd name="T43" fmla="*/ 300 h 892"/>
                  <a:gd name="T44" fmla="*/ 1796 w 980"/>
                  <a:gd name="T45" fmla="*/ 834 h 892"/>
                  <a:gd name="T46" fmla="*/ 1013 w 980"/>
                  <a:gd name="T47" fmla="*/ 1471 h 892"/>
                  <a:gd name="T48" fmla="*/ 358 w 980"/>
                  <a:gd name="T49" fmla="*/ 1014 h 892"/>
                  <a:gd name="T50" fmla="*/ 392 w 980"/>
                  <a:gd name="T51" fmla="*/ 8 h 892"/>
                  <a:gd name="T52" fmla="*/ 0 w 980"/>
                  <a:gd name="T53" fmla="*/ 1511 h 892"/>
                  <a:gd name="T54" fmla="*/ 994 w 980"/>
                  <a:gd name="T55" fmla="*/ 5780 h 892"/>
                  <a:gd name="T56" fmla="*/ 1013 w 980"/>
                  <a:gd name="T57" fmla="*/ 6241 h 892"/>
                  <a:gd name="T58" fmla="*/ 1832 w 980"/>
                  <a:gd name="T59" fmla="*/ 5556 h 892"/>
                  <a:gd name="T60" fmla="*/ 3211 w 980"/>
                  <a:gd name="T61" fmla="*/ 5007 h 892"/>
                  <a:gd name="T62" fmla="*/ 4314 w 980"/>
                  <a:gd name="T63" fmla="*/ 5688 h 892"/>
                  <a:gd name="T64" fmla="*/ 4362 w 980"/>
                  <a:gd name="T65" fmla="*/ 6241 h 892"/>
                  <a:gd name="T66" fmla="*/ 6853 w 980"/>
                  <a:gd name="T67" fmla="*/ 3779 h 89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80" h="892">
                    <a:moveTo>
                      <a:pt x="980" y="540"/>
                    </a:moveTo>
                    <a:cubicBezTo>
                      <a:pt x="980" y="392"/>
                      <a:pt x="980" y="392"/>
                      <a:pt x="980" y="392"/>
                    </a:cubicBezTo>
                    <a:cubicBezTo>
                      <a:pt x="980" y="225"/>
                      <a:pt x="980" y="225"/>
                      <a:pt x="980" y="225"/>
                    </a:cubicBezTo>
                    <a:cubicBezTo>
                      <a:pt x="972" y="232"/>
                      <a:pt x="959" y="260"/>
                      <a:pt x="953" y="285"/>
                    </a:cubicBezTo>
                    <a:cubicBezTo>
                      <a:pt x="950" y="299"/>
                      <a:pt x="954" y="311"/>
                      <a:pt x="950" y="324"/>
                    </a:cubicBezTo>
                    <a:cubicBezTo>
                      <a:pt x="939" y="363"/>
                      <a:pt x="904" y="369"/>
                      <a:pt x="873" y="371"/>
                    </a:cubicBezTo>
                    <a:cubicBezTo>
                      <a:pt x="843" y="374"/>
                      <a:pt x="771" y="369"/>
                      <a:pt x="746" y="364"/>
                    </a:cubicBezTo>
                    <a:cubicBezTo>
                      <a:pt x="720" y="360"/>
                      <a:pt x="665" y="349"/>
                      <a:pt x="636" y="339"/>
                    </a:cubicBezTo>
                    <a:cubicBezTo>
                      <a:pt x="607" y="328"/>
                      <a:pt x="560" y="305"/>
                      <a:pt x="604" y="242"/>
                    </a:cubicBezTo>
                    <a:cubicBezTo>
                      <a:pt x="648" y="179"/>
                      <a:pt x="710" y="168"/>
                      <a:pt x="742" y="164"/>
                    </a:cubicBezTo>
                    <a:cubicBezTo>
                      <a:pt x="775" y="161"/>
                      <a:pt x="820" y="160"/>
                      <a:pt x="844" y="191"/>
                    </a:cubicBezTo>
                    <a:cubicBezTo>
                      <a:pt x="869" y="222"/>
                      <a:pt x="860" y="319"/>
                      <a:pt x="860" y="319"/>
                    </a:cubicBezTo>
                    <a:cubicBezTo>
                      <a:pt x="860" y="319"/>
                      <a:pt x="905" y="324"/>
                      <a:pt x="914" y="315"/>
                    </a:cubicBezTo>
                    <a:cubicBezTo>
                      <a:pt x="914" y="315"/>
                      <a:pt x="891" y="286"/>
                      <a:pt x="896" y="249"/>
                    </a:cubicBezTo>
                    <a:cubicBezTo>
                      <a:pt x="900" y="212"/>
                      <a:pt x="928" y="208"/>
                      <a:pt x="950" y="208"/>
                    </a:cubicBezTo>
                    <a:cubicBezTo>
                      <a:pt x="968" y="208"/>
                      <a:pt x="970" y="206"/>
                      <a:pt x="980" y="209"/>
                    </a:cubicBezTo>
                    <a:cubicBezTo>
                      <a:pt x="980" y="183"/>
                      <a:pt x="980" y="183"/>
                      <a:pt x="980" y="183"/>
                    </a:cubicBezTo>
                    <a:cubicBezTo>
                      <a:pt x="968" y="177"/>
                      <a:pt x="935" y="172"/>
                      <a:pt x="924" y="167"/>
                    </a:cubicBezTo>
                    <a:cubicBezTo>
                      <a:pt x="887" y="151"/>
                      <a:pt x="859" y="155"/>
                      <a:pt x="869" y="103"/>
                    </a:cubicBezTo>
                    <a:cubicBezTo>
                      <a:pt x="878" y="63"/>
                      <a:pt x="943" y="59"/>
                      <a:pt x="979" y="59"/>
                    </a:cubicBezTo>
                    <a:cubicBezTo>
                      <a:pt x="980" y="60"/>
                      <a:pt x="980" y="60"/>
                      <a:pt x="980" y="60"/>
                    </a:cubicBezTo>
                    <a:cubicBezTo>
                      <a:pt x="980" y="12"/>
                      <a:pt x="980" y="12"/>
                      <a:pt x="980" y="12"/>
                    </a:cubicBezTo>
                    <a:cubicBezTo>
                      <a:pt x="979" y="11"/>
                      <a:pt x="979" y="11"/>
                      <a:pt x="979" y="11"/>
                    </a:cubicBezTo>
                    <a:cubicBezTo>
                      <a:pt x="979" y="11"/>
                      <a:pt x="969" y="17"/>
                      <a:pt x="946" y="21"/>
                    </a:cubicBezTo>
                    <a:cubicBezTo>
                      <a:pt x="937" y="24"/>
                      <a:pt x="929" y="23"/>
                      <a:pt x="924" y="23"/>
                    </a:cubicBezTo>
                    <a:cubicBezTo>
                      <a:pt x="903" y="22"/>
                      <a:pt x="887" y="17"/>
                      <a:pt x="867" y="7"/>
                    </a:cubicBezTo>
                    <a:cubicBezTo>
                      <a:pt x="865" y="5"/>
                      <a:pt x="863" y="4"/>
                      <a:pt x="861" y="2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738" y="1"/>
                      <a:pt x="738" y="1"/>
                      <a:pt x="738" y="1"/>
                    </a:cubicBezTo>
                    <a:cubicBezTo>
                      <a:pt x="736" y="2"/>
                      <a:pt x="736" y="2"/>
                      <a:pt x="736" y="2"/>
                    </a:cubicBezTo>
                    <a:cubicBezTo>
                      <a:pt x="728" y="13"/>
                      <a:pt x="681" y="38"/>
                      <a:pt x="655" y="38"/>
                    </a:cubicBezTo>
                    <a:cubicBezTo>
                      <a:pt x="628" y="38"/>
                      <a:pt x="593" y="0"/>
                      <a:pt x="556" y="2"/>
                    </a:cubicBezTo>
                    <a:cubicBezTo>
                      <a:pt x="556" y="2"/>
                      <a:pt x="556" y="1"/>
                      <a:pt x="556" y="1"/>
                    </a:cubicBezTo>
                    <a:cubicBezTo>
                      <a:pt x="545" y="1"/>
                      <a:pt x="545" y="1"/>
                      <a:pt x="545" y="1"/>
                    </a:cubicBezTo>
                    <a:cubicBezTo>
                      <a:pt x="543" y="5"/>
                      <a:pt x="539" y="12"/>
                      <a:pt x="526" y="17"/>
                    </a:cubicBezTo>
                    <a:cubicBezTo>
                      <a:pt x="511" y="22"/>
                      <a:pt x="501" y="5"/>
                      <a:pt x="498" y="1"/>
                    </a:cubicBezTo>
                    <a:cubicBezTo>
                      <a:pt x="421" y="1"/>
                      <a:pt x="421" y="1"/>
                      <a:pt x="421" y="1"/>
                    </a:cubicBezTo>
                    <a:cubicBezTo>
                      <a:pt x="421" y="4"/>
                      <a:pt x="415" y="30"/>
                      <a:pt x="404" y="40"/>
                    </a:cubicBezTo>
                    <a:cubicBezTo>
                      <a:pt x="398" y="52"/>
                      <a:pt x="368" y="47"/>
                      <a:pt x="357" y="47"/>
                    </a:cubicBezTo>
                    <a:cubicBezTo>
                      <a:pt x="341" y="47"/>
                      <a:pt x="325" y="48"/>
                      <a:pt x="310" y="43"/>
                    </a:cubicBezTo>
                    <a:cubicBezTo>
                      <a:pt x="296" y="38"/>
                      <a:pt x="294" y="35"/>
                      <a:pt x="288" y="22"/>
                    </a:cubicBezTo>
                    <a:cubicBezTo>
                      <a:pt x="285" y="14"/>
                      <a:pt x="283" y="8"/>
                      <a:pt x="279" y="1"/>
                    </a:cubicBezTo>
                    <a:cubicBezTo>
                      <a:pt x="246" y="1"/>
                      <a:pt x="246" y="1"/>
                      <a:pt x="246" y="1"/>
                    </a:cubicBezTo>
                    <a:cubicBezTo>
                      <a:pt x="250" y="8"/>
                      <a:pt x="257" y="23"/>
                      <a:pt x="264" y="43"/>
                    </a:cubicBezTo>
                    <a:cubicBezTo>
                      <a:pt x="264" y="54"/>
                      <a:pt x="261" y="66"/>
                      <a:pt x="260" y="76"/>
                    </a:cubicBezTo>
                    <a:cubicBezTo>
                      <a:pt x="259" y="90"/>
                      <a:pt x="260" y="105"/>
                      <a:pt x="257" y="119"/>
                    </a:cubicBezTo>
                    <a:cubicBezTo>
                      <a:pt x="251" y="147"/>
                      <a:pt x="241" y="166"/>
                      <a:pt x="218" y="182"/>
                    </a:cubicBezTo>
                    <a:cubicBezTo>
                      <a:pt x="196" y="197"/>
                      <a:pt x="172" y="206"/>
                      <a:pt x="145" y="210"/>
                    </a:cubicBezTo>
                    <a:cubicBezTo>
                      <a:pt x="122" y="214"/>
                      <a:pt x="99" y="213"/>
                      <a:pt x="78" y="201"/>
                    </a:cubicBezTo>
                    <a:cubicBezTo>
                      <a:pt x="56" y="188"/>
                      <a:pt x="56" y="167"/>
                      <a:pt x="51" y="145"/>
                    </a:cubicBezTo>
                    <a:cubicBezTo>
                      <a:pt x="41" y="98"/>
                      <a:pt x="45" y="53"/>
                      <a:pt x="53" y="7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731"/>
                      <a:pt x="0" y="731"/>
                      <a:pt x="0" y="731"/>
                    </a:cubicBezTo>
                    <a:cubicBezTo>
                      <a:pt x="47" y="749"/>
                      <a:pt x="134" y="761"/>
                      <a:pt x="142" y="826"/>
                    </a:cubicBezTo>
                    <a:cubicBezTo>
                      <a:pt x="143" y="830"/>
                      <a:pt x="143" y="833"/>
                      <a:pt x="143" y="837"/>
                    </a:cubicBezTo>
                    <a:cubicBezTo>
                      <a:pt x="147" y="862"/>
                      <a:pt x="145" y="888"/>
                      <a:pt x="145" y="892"/>
                    </a:cubicBezTo>
                    <a:cubicBezTo>
                      <a:pt x="256" y="892"/>
                      <a:pt x="256" y="892"/>
                      <a:pt x="256" y="892"/>
                    </a:cubicBezTo>
                    <a:cubicBezTo>
                      <a:pt x="246" y="849"/>
                      <a:pt x="257" y="814"/>
                      <a:pt x="262" y="794"/>
                    </a:cubicBezTo>
                    <a:cubicBezTo>
                      <a:pt x="275" y="760"/>
                      <a:pt x="292" y="735"/>
                      <a:pt x="338" y="727"/>
                    </a:cubicBezTo>
                    <a:cubicBezTo>
                      <a:pt x="375" y="720"/>
                      <a:pt x="420" y="717"/>
                      <a:pt x="459" y="716"/>
                    </a:cubicBezTo>
                    <a:cubicBezTo>
                      <a:pt x="494" y="715"/>
                      <a:pt x="540" y="708"/>
                      <a:pt x="568" y="728"/>
                    </a:cubicBezTo>
                    <a:cubicBezTo>
                      <a:pt x="593" y="745"/>
                      <a:pt x="607" y="788"/>
                      <a:pt x="617" y="813"/>
                    </a:cubicBezTo>
                    <a:cubicBezTo>
                      <a:pt x="629" y="840"/>
                      <a:pt x="656" y="864"/>
                      <a:pt x="624" y="892"/>
                    </a:cubicBezTo>
                    <a:cubicBezTo>
                      <a:pt x="624" y="892"/>
                      <a:pt x="624" y="892"/>
                      <a:pt x="624" y="892"/>
                    </a:cubicBezTo>
                    <a:cubicBezTo>
                      <a:pt x="980" y="892"/>
                      <a:pt x="980" y="892"/>
                      <a:pt x="980" y="892"/>
                    </a:cubicBezTo>
                    <a:lnTo>
                      <a:pt x="980" y="540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5" name="Freeform 708">
                <a:extLst>
                  <a:ext uri="{FF2B5EF4-FFF2-40B4-BE49-F238E27FC236}">
                    <a16:creationId xmlns:a16="http://schemas.microsoft.com/office/drawing/2014/main" id="{34B67A9C-2824-46C9-83B1-68926DDC7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599"/>
                <a:ext cx="121" cy="254"/>
              </a:xfrm>
              <a:custGeom>
                <a:avLst/>
                <a:gdLst>
                  <a:gd name="T0" fmla="*/ 232 w 63"/>
                  <a:gd name="T1" fmla="*/ 674 h 133"/>
                  <a:gd name="T2" fmla="*/ 0 w 63"/>
                  <a:gd name="T3" fmla="*/ 886 h 133"/>
                  <a:gd name="T4" fmla="*/ 177 w 63"/>
                  <a:gd name="T5" fmla="*/ 898 h 133"/>
                  <a:gd name="T6" fmla="*/ 369 w 63"/>
                  <a:gd name="T7" fmla="*/ 710 h 133"/>
                  <a:gd name="T8" fmla="*/ 384 w 63"/>
                  <a:gd name="T9" fmla="*/ 277 h 133"/>
                  <a:gd name="T10" fmla="*/ 376 w 63"/>
                  <a:gd name="T11" fmla="*/ 116 h 133"/>
                  <a:gd name="T12" fmla="*/ 313 w 63"/>
                  <a:gd name="T13" fmla="*/ 40 h 133"/>
                  <a:gd name="T14" fmla="*/ 261 w 63"/>
                  <a:gd name="T15" fmla="*/ 237 h 133"/>
                  <a:gd name="T16" fmla="*/ 284 w 63"/>
                  <a:gd name="T17" fmla="*/ 336 h 133"/>
                  <a:gd name="T18" fmla="*/ 277 w 63"/>
                  <a:gd name="T19" fmla="*/ 437 h 1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133">
                    <a:moveTo>
                      <a:pt x="33" y="97"/>
                    </a:moveTo>
                    <a:cubicBezTo>
                      <a:pt x="27" y="109"/>
                      <a:pt x="14" y="125"/>
                      <a:pt x="0" y="127"/>
                    </a:cubicBezTo>
                    <a:cubicBezTo>
                      <a:pt x="10" y="126"/>
                      <a:pt x="15" y="133"/>
                      <a:pt x="25" y="129"/>
                    </a:cubicBezTo>
                    <a:cubicBezTo>
                      <a:pt x="35" y="125"/>
                      <a:pt x="47" y="111"/>
                      <a:pt x="52" y="102"/>
                    </a:cubicBezTo>
                    <a:cubicBezTo>
                      <a:pt x="63" y="83"/>
                      <a:pt x="58" y="61"/>
                      <a:pt x="54" y="40"/>
                    </a:cubicBezTo>
                    <a:cubicBezTo>
                      <a:pt x="53" y="33"/>
                      <a:pt x="52" y="25"/>
                      <a:pt x="53" y="17"/>
                    </a:cubicBezTo>
                    <a:cubicBezTo>
                      <a:pt x="54" y="13"/>
                      <a:pt x="52" y="0"/>
                      <a:pt x="44" y="6"/>
                    </a:cubicBezTo>
                    <a:cubicBezTo>
                      <a:pt x="39" y="9"/>
                      <a:pt x="37" y="29"/>
                      <a:pt x="37" y="34"/>
                    </a:cubicBezTo>
                    <a:cubicBezTo>
                      <a:pt x="37" y="39"/>
                      <a:pt x="39" y="43"/>
                      <a:pt x="40" y="48"/>
                    </a:cubicBezTo>
                    <a:cubicBezTo>
                      <a:pt x="40" y="53"/>
                      <a:pt x="39" y="58"/>
                      <a:pt x="39" y="63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6" name="Freeform 709">
                <a:extLst>
                  <a:ext uri="{FF2B5EF4-FFF2-40B4-BE49-F238E27FC236}">
                    <a16:creationId xmlns:a16="http://schemas.microsoft.com/office/drawing/2014/main" id="{8D4B67F1-C1FC-4D68-B7CD-82468EC2C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387"/>
                <a:ext cx="499" cy="428"/>
              </a:xfrm>
              <a:custGeom>
                <a:avLst/>
                <a:gdLst>
                  <a:gd name="T0" fmla="*/ 29 w 261"/>
                  <a:gd name="T1" fmla="*/ 369 h 224"/>
                  <a:gd name="T2" fmla="*/ 15 w 261"/>
                  <a:gd name="T3" fmla="*/ 598 h 224"/>
                  <a:gd name="T4" fmla="*/ 140 w 261"/>
                  <a:gd name="T5" fmla="*/ 753 h 224"/>
                  <a:gd name="T6" fmla="*/ 314 w 261"/>
                  <a:gd name="T7" fmla="*/ 1131 h 224"/>
                  <a:gd name="T8" fmla="*/ 344 w 261"/>
                  <a:gd name="T9" fmla="*/ 1347 h 224"/>
                  <a:gd name="T10" fmla="*/ 268 w 261"/>
                  <a:gd name="T11" fmla="*/ 1540 h 224"/>
                  <a:gd name="T12" fmla="*/ 413 w 261"/>
                  <a:gd name="T13" fmla="*/ 1423 h 224"/>
                  <a:gd name="T14" fmla="*/ 438 w 261"/>
                  <a:gd name="T15" fmla="*/ 1194 h 224"/>
                  <a:gd name="T16" fmla="*/ 560 w 261"/>
                  <a:gd name="T17" fmla="*/ 879 h 224"/>
                  <a:gd name="T18" fmla="*/ 658 w 261"/>
                  <a:gd name="T19" fmla="*/ 726 h 224"/>
                  <a:gd name="T20" fmla="*/ 902 w 261"/>
                  <a:gd name="T21" fmla="*/ 650 h 224"/>
                  <a:gd name="T22" fmla="*/ 1182 w 261"/>
                  <a:gd name="T23" fmla="*/ 474 h 224"/>
                  <a:gd name="T24" fmla="*/ 1440 w 261"/>
                  <a:gd name="T25" fmla="*/ 350 h 224"/>
                  <a:gd name="T26" fmla="*/ 1648 w 261"/>
                  <a:gd name="T27" fmla="*/ 201 h 224"/>
                  <a:gd name="T28" fmla="*/ 1740 w 261"/>
                  <a:gd name="T29" fmla="*/ 99 h 224"/>
                  <a:gd name="T30" fmla="*/ 1824 w 261"/>
                  <a:gd name="T31" fmla="*/ 0 h 224"/>
                  <a:gd name="T32" fmla="*/ 1503 w 261"/>
                  <a:gd name="T33" fmla="*/ 161 h 224"/>
                  <a:gd name="T34" fmla="*/ 811 w 261"/>
                  <a:gd name="T35" fmla="*/ 336 h 224"/>
                  <a:gd name="T36" fmla="*/ 245 w 261"/>
                  <a:gd name="T37" fmla="*/ 344 h 224"/>
                  <a:gd name="T38" fmla="*/ 36 w 261"/>
                  <a:gd name="T39" fmla="*/ 336 h 2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1" h="224">
                    <a:moveTo>
                      <a:pt x="4" y="53"/>
                    </a:moveTo>
                    <a:cubicBezTo>
                      <a:pt x="0" y="62"/>
                      <a:pt x="1" y="76"/>
                      <a:pt x="2" y="86"/>
                    </a:cubicBezTo>
                    <a:cubicBezTo>
                      <a:pt x="3" y="98"/>
                      <a:pt x="10" y="103"/>
                      <a:pt x="20" y="108"/>
                    </a:cubicBezTo>
                    <a:cubicBezTo>
                      <a:pt x="41" y="120"/>
                      <a:pt x="39" y="142"/>
                      <a:pt x="45" y="162"/>
                    </a:cubicBezTo>
                    <a:cubicBezTo>
                      <a:pt x="48" y="172"/>
                      <a:pt x="49" y="182"/>
                      <a:pt x="49" y="193"/>
                    </a:cubicBezTo>
                    <a:cubicBezTo>
                      <a:pt x="49" y="205"/>
                      <a:pt x="43" y="210"/>
                      <a:pt x="38" y="221"/>
                    </a:cubicBezTo>
                    <a:cubicBezTo>
                      <a:pt x="46" y="224"/>
                      <a:pt x="57" y="211"/>
                      <a:pt x="59" y="204"/>
                    </a:cubicBezTo>
                    <a:cubicBezTo>
                      <a:pt x="63" y="194"/>
                      <a:pt x="63" y="182"/>
                      <a:pt x="63" y="171"/>
                    </a:cubicBezTo>
                    <a:cubicBezTo>
                      <a:pt x="62" y="160"/>
                      <a:pt x="57" y="114"/>
                      <a:pt x="80" y="126"/>
                    </a:cubicBezTo>
                    <a:cubicBezTo>
                      <a:pt x="79" y="112"/>
                      <a:pt x="80" y="108"/>
                      <a:pt x="94" y="104"/>
                    </a:cubicBezTo>
                    <a:cubicBezTo>
                      <a:pt x="105" y="101"/>
                      <a:pt x="118" y="98"/>
                      <a:pt x="129" y="93"/>
                    </a:cubicBezTo>
                    <a:cubicBezTo>
                      <a:pt x="143" y="86"/>
                      <a:pt x="156" y="76"/>
                      <a:pt x="169" y="68"/>
                    </a:cubicBezTo>
                    <a:cubicBezTo>
                      <a:pt x="181" y="61"/>
                      <a:pt x="194" y="56"/>
                      <a:pt x="206" y="50"/>
                    </a:cubicBezTo>
                    <a:cubicBezTo>
                      <a:pt x="217" y="44"/>
                      <a:pt x="228" y="38"/>
                      <a:pt x="236" y="29"/>
                    </a:cubicBezTo>
                    <a:cubicBezTo>
                      <a:pt x="241" y="24"/>
                      <a:pt x="244" y="18"/>
                      <a:pt x="249" y="14"/>
                    </a:cubicBezTo>
                    <a:cubicBezTo>
                      <a:pt x="253" y="9"/>
                      <a:pt x="261" y="6"/>
                      <a:pt x="261" y="0"/>
                    </a:cubicBezTo>
                    <a:cubicBezTo>
                      <a:pt x="249" y="12"/>
                      <a:pt x="231" y="18"/>
                      <a:pt x="215" y="23"/>
                    </a:cubicBezTo>
                    <a:cubicBezTo>
                      <a:pt x="182" y="33"/>
                      <a:pt x="149" y="42"/>
                      <a:pt x="116" y="48"/>
                    </a:cubicBezTo>
                    <a:cubicBezTo>
                      <a:pt x="89" y="54"/>
                      <a:pt x="62" y="57"/>
                      <a:pt x="35" y="49"/>
                    </a:cubicBezTo>
                    <a:cubicBezTo>
                      <a:pt x="28" y="47"/>
                      <a:pt x="10" y="41"/>
                      <a:pt x="5" y="4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7" name="Freeform 710">
                <a:extLst>
                  <a:ext uri="{FF2B5EF4-FFF2-40B4-BE49-F238E27FC236}">
                    <a16:creationId xmlns:a16="http://schemas.microsoft.com/office/drawing/2014/main" id="{473D37D7-69EF-4698-ABA1-AEF5FE7A0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482"/>
                <a:ext cx="199" cy="157"/>
              </a:xfrm>
              <a:custGeom>
                <a:avLst/>
                <a:gdLst>
                  <a:gd name="T0" fmla="*/ 729 w 104"/>
                  <a:gd name="T1" fmla="*/ 69 h 82"/>
                  <a:gd name="T2" fmla="*/ 293 w 104"/>
                  <a:gd name="T3" fmla="*/ 260 h 82"/>
                  <a:gd name="T4" fmla="*/ 300 w 104"/>
                  <a:gd name="T5" fmla="*/ 576 h 82"/>
                  <a:gd name="T6" fmla="*/ 209 w 104"/>
                  <a:gd name="T7" fmla="*/ 400 h 82"/>
                  <a:gd name="T8" fmla="*/ 132 w 104"/>
                  <a:gd name="T9" fmla="*/ 360 h 82"/>
                  <a:gd name="T10" fmla="*/ 48 w 104"/>
                  <a:gd name="T11" fmla="*/ 276 h 82"/>
                  <a:gd name="T12" fmla="*/ 21 w 104"/>
                  <a:gd name="T13" fmla="*/ 63 h 82"/>
                  <a:gd name="T14" fmla="*/ 84 w 104"/>
                  <a:gd name="T15" fmla="*/ 8 h 82"/>
                  <a:gd name="T16" fmla="*/ 191 w 104"/>
                  <a:gd name="T17" fmla="*/ 0 h 82"/>
                  <a:gd name="T18" fmla="*/ 300 w 104"/>
                  <a:gd name="T19" fmla="*/ 15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82">
                    <a:moveTo>
                      <a:pt x="104" y="10"/>
                    </a:moveTo>
                    <a:cubicBezTo>
                      <a:pt x="91" y="15"/>
                      <a:pt x="42" y="20"/>
                      <a:pt x="42" y="37"/>
                    </a:cubicBezTo>
                    <a:cubicBezTo>
                      <a:pt x="42" y="54"/>
                      <a:pt x="40" y="66"/>
                      <a:pt x="43" y="82"/>
                    </a:cubicBezTo>
                    <a:cubicBezTo>
                      <a:pt x="39" y="73"/>
                      <a:pt x="39" y="63"/>
                      <a:pt x="30" y="57"/>
                    </a:cubicBezTo>
                    <a:cubicBezTo>
                      <a:pt x="26" y="54"/>
                      <a:pt x="22" y="54"/>
                      <a:pt x="19" y="51"/>
                    </a:cubicBezTo>
                    <a:cubicBezTo>
                      <a:pt x="15" y="47"/>
                      <a:pt x="11" y="43"/>
                      <a:pt x="7" y="39"/>
                    </a:cubicBezTo>
                    <a:cubicBezTo>
                      <a:pt x="0" y="32"/>
                      <a:pt x="2" y="19"/>
                      <a:pt x="3" y="9"/>
                    </a:cubicBezTo>
                    <a:cubicBezTo>
                      <a:pt x="4" y="2"/>
                      <a:pt x="5" y="2"/>
                      <a:pt x="12" y="1"/>
                    </a:cubicBezTo>
                    <a:cubicBezTo>
                      <a:pt x="17" y="0"/>
                      <a:pt x="22" y="0"/>
                      <a:pt x="27" y="0"/>
                    </a:cubicBezTo>
                    <a:cubicBezTo>
                      <a:pt x="31" y="0"/>
                      <a:pt x="40" y="0"/>
                      <a:pt x="43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8" name="Freeform 711">
                <a:extLst>
                  <a:ext uri="{FF2B5EF4-FFF2-40B4-BE49-F238E27FC236}">
                    <a16:creationId xmlns:a16="http://schemas.microsoft.com/office/drawing/2014/main" id="{6D6D2A9A-081E-4108-901F-CCD636D47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1984"/>
                <a:ext cx="505" cy="206"/>
              </a:xfrm>
              <a:custGeom>
                <a:avLst/>
                <a:gdLst>
                  <a:gd name="T0" fmla="*/ 1394 w 264"/>
                  <a:gd name="T1" fmla="*/ 0 h 108"/>
                  <a:gd name="T2" fmla="*/ 1450 w 264"/>
                  <a:gd name="T3" fmla="*/ 0 h 108"/>
                  <a:gd name="T4" fmla="*/ 1785 w 264"/>
                  <a:gd name="T5" fmla="*/ 229 h 108"/>
                  <a:gd name="T6" fmla="*/ 1680 w 264"/>
                  <a:gd name="T7" fmla="*/ 574 h 108"/>
                  <a:gd name="T8" fmla="*/ 874 w 264"/>
                  <a:gd name="T9" fmla="*/ 637 h 108"/>
                  <a:gd name="T10" fmla="*/ 446 w 264"/>
                  <a:gd name="T11" fmla="*/ 589 h 108"/>
                  <a:gd name="T12" fmla="*/ 124 w 264"/>
                  <a:gd name="T13" fmla="*/ 452 h 108"/>
                  <a:gd name="T14" fmla="*/ 0 w 264"/>
                  <a:gd name="T15" fmla="*/ 99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4" h="108">
                    <a:moveTo>
                      <a:pt x="199" y="0"/>
                    </a:moveTo>
                    <a:cubicBezTo>
                      <a:pt x="202" y="0"/>
                      <a:pt x="204" y="0"/>
                      <a:pt x="207" y="0"/>
                    </a:cubicBezTo>
                    <a:cubicBezTo>
                      <a:pt x="224" y="1"/>
                      <a:pt x="246" y="17"/>
                      <a:pt x="255" y="33"/>
                    </a:cubicBezTo>
                    <a:cubicBezTo>
                      <a:pt x="264" y="53"/>
                      <a:pt x="255" y="70"/>
                      <a:pt x="240" y="83"/>
                    </a:cubicBezTo>
                    <a:cubicBezTo>
                      <a:pt x="208" y="108"/>
                      <a:pt x="160" y="100"/>
                      <a:pt x="125" y="92"/>
                    </a:cubicBezTo>
                    <a:cubicBezTo>
                      <a:pt x="105" y="88"/>
                      <a:pt x="85" y="86"/>
                      <a:pt x="64" y="85"/>
                    </a:cubicBezTo>
                    <a:cubicBezTo>
                      <a:pt x="41" y="83"/>
                      <a:pt x="29" y="88"/>
                      <a:pt x="18" y="65"/>
                    </a:cubicBezTo>
                    <a:cubicBezTo>
                      <a:pt x="11" y="52"/>
                      <a:pt x="4" y="32"/>
                      <a:pt x="0" y="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9" name="Freeform 712">
                <a:extLst>
                  <a:ext uri="{FF2B5EF4-FFF2-40B4-BE49-F238E27FC236}">
                    <a16:creationId xmlns:a16="http://schemas.microsoft.com/office/drawing/2014/main" id="{0277CB6F-697D-4F02-99C5-413ACBDE6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884"/>
                <a:ext cx="279" cy="235"/>
              </a:xfrm>
              <a:custGeom>
                <a:avLst/>
                <a:gdLst>
                  <a:gd name="T0" fmla="*/ 140 w 146"/>
                  <a:gd name="T1" fmla="*/ 665 h 123"/>
                  <a:gd name="T2" fmla="*/ 837 w 146"/>
                  <a:gd name="T3" fmla="*/ 818 h 123"/>
                  <a:gd name="T4" fmla="*/ 990 w 146"/>
                  <a:gd name="T5" fmla="*/ 321 h 123"/>
                  <a:gd name="T6" fmla="*/ 537 w 146"/>
                  <a:gd name="T7" fmla="*/ 76 h 123"/>
                  <a:gd name="T8" fmla="*/ 153 w 146"/>
                  <a:gd name="T9" fmla="*/ 61 h 123"/>
                  <a:gd name="T10" fmla="*/ 48 w 146"/>
                  <a:gd name="T11" fmla="*/ 321 h 123"/>
                  <a:gd name="T12" fmla="*/ 132 w 146"/>
                  <a:gd name="T13" fmla="*/ 66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23">
                    <a:moveTo>
                      <a:pt x="20" y="95"/>
                    </a:moveTo>
                    <a:cubicBezTo>
                      <a:pt x="49" y="94"/>
                      <a:pt x="104" y="123"/>
                      <a:pt x="120" y="117"/>
                    </a:cubicBezTo>
                    <a:cubicBezTo>
                      <a:pt x="140" y="99"/>
                      <a:pt x="138" y="61"/>
                      <a:pt x="142" y="46"/>
                    </a:cubicBezTo>
                    <a:cubicBezTo>
                      <a:pt x="146" y="33"/>
                      <a:pt x="96" y="13"/>
                      <a:pt x="77" y="11"/>
                    </a:cubicBezTo>
                    <a:cubicBezTo>
                      <a:pt x="58" y="9"/>
                      <a:pt x="40" y="0"/>
                      <a:pt x="22" y="9"/>
                    </a:cubicBezTo>
                    <a:cubicBezTo>
                      <a:pt x="0" y="20"/>
                      <a:pt x="6" y="26"/>
                      <a:pt x="7" y="46"/>
                    </a:cubicBezTo>
                    <a:cubicBezTo>
                      <a:pt x="8" y="61"/>
                      <a:pt x="13" y="79"/>
                      <a:pt x="19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0" name="Freeform 713">
                <a:extLst>
                  <a:ext uri="{FF2B5EF4-FFF2-40B4-BE49-F238E27FC236}">
                    <a16:creationId xmlns:a16="http://schemas.microsoft.com/office/drawing/2014/main" id="{7634586A-E9F1-4CC0-837B-789F7D5D2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500"/>
                <a:ext cx="396" cy="334"/>
              </a:xfrm>
              <a:custGeom>
                <a:avLst/>
                <a:gdLst>
                  <a:gd name="T0" fmla="*/ 1419 w 207"/>
                  <a:gd name="T1" fmla="*/ 813 h 175"/>
                  <a:gd name="T2" fmla="*/ 1442 w 207"/>
                  <a:gd name="T3" fmla="*/ 300 h 175"/>
                  <a:gd name="T4" fmla="*/ 1203 w 207"/>
                  <a:gd name="T5" fmla="*/ 21 h 175"/>
                  <a:gd name="T6" fmla="*/ 782 w 207"/>
                  <a:gd name="T7" fmla="*/ 132 h 175"/>
                  <a:gd name="T8" fmla="*/ 316 w 207"/>
                  <a:gd name="T9" fmla="*/ 336 h 175"/>
                  <a:gd name="T10" fmla="*/ 245 w 207"/>
                  <a:gd name="T11" fmla="*/ 1023 h 175"/>
                  <a:gd name="T12" fmla="*/ 568 w 207"/>
                  <a:gd name="T13" fmla="*/ 1210 h 175"/>
                  <a:gd name="T14" fmla="*/ 777 w 207"/>
                  <a:gd name="T15" fmla="*/ 1202 h 175"/>
                  <a:gd name="T16" fmla="*/ 834 w 207"/>
                  <a:gd name="T17" fmla="*/ 1187 h 175"/>
                  <a:gd name="T18" fmla="*/ 1226 w 207"/>
                  <a:gd name="T19" fmla="*/ 1147 h 175"/>
                  <a:gd name="T20" fmla="*/ 1419 w 207"/>
                  <a:gd name="T21" fmla="*/ 813 h 1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" h="175">
                    <a:moveTo>
                      <a:pt x="203" y="117"/>
                    </a:moveTo>
                    <a:cubicBezTo>
                      <a:pt x="206" y="93"/>
                      <a:pt x="207" y="67"/>
                      <a:pt x="206" y="43"/>
                    </a:cubicBezTo>
                    <a:cubicBezTo>
                      <a:pt x="205" y="20"/>
                      <a:pt x="194" y="6"/>
                      <a:pt x="172" y="3"/>
                    </a:cubicBezTo>
                    <a:cubicBezTo>
                      <a:pt x="152" y="0"/>
                      <a:pt x="130" y="11"/>
                      <a:pt x="112" y="19"/>
                    </a:cubicBezTo>
                    <a:cubicBezTo>
                      <a:pt x="90" y="28"/>
                      <a:pt x="67" y="37"/>
                      <a:pt x="45" y="48"/>
                    </a:cubicBezTo>
                    <a:cubicBezTo>
                      <a:pt x="0" y="70"/>
                      <a:pt x="3" y="113"/>
                      <a:pt x="35" y="147"/>
                    </a:cubicBezTo>
                    <a:cubicBezTo>
                      <a:pt x="51" y="163"/>
                      <a:pt x="56" y="173"/>
                      <a:pt x="81" y="174"/>
                    </a:cubicBezTo>
                    <a:cubicBezTo>
                      <a:pt x="91" y="175"/>
                      <a:pt x="101" y="175"/>
                      <a:pt x="111" y="173"/>
                    </a:cubicBezTo>
                    <a:cubicBezTo>
                      <a:pt x="114" y="173"/>
                      <a:pt x="117" y="172"/>
                      <a:pt x="119" y="171"/>
                    </a:cubicBezTo>
                    <a:cubicBezTo>
                      <a:pt x="134" y="166"/>
                      <a:pt x="155" y="175"/>
                      <a:pt x="175" y="165"/>
                    </a:cubicBezTo>
                    <a:cubicBezTo>
                      <a:pt x="195" y="155"/>
                      <a:pt x="200" y="141"/>
                      <a:pt x="203" y="1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1" name="Freeform 714">
                <a:extLst>
                  <a:ext uri="{FF2B5EF4-FFF2-40B4-BE49-F238E27FC236}">
                    <a16:creationId xmlns:a16="http://schemas.microsoft.com/office/drawing/2014/main" id="{A632B541-D53D-4DD1-9957-DA4FA943F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828"/>
                <a:ext cx="213" cy="323"/>
              </a:xfrm>
              <a:custGeom>
                <a:avLst/>
                <a:gdLst>
                  <a:gd name="T0" fmla="*/ 432 w 111"/>
                  <a:gd name="T1" fmla="*/ 0 h 169"/>
                  <a:gd name="T2" fmla="*/ 155 w 111"/>
                  <a:gd name="T3" fmla="*/ 361 h 169"/>
                  <a:gd name="T4" fmla="*/ 69 w 111"/>
                  <a:gd name="T5" fmla="*/ 1063 h 169"/>
                  <a:gd name="T6" fmla="*/ 269 w 111"/>
                  <a:gd name="T7" fmla="*/ 1151 h 169"/>
                  <a:gd name="T8" fmla="*/ 629 w 111"/>
                  <a:gd name="T9" fmla="*/ 384 h 169"/>
                  <a:gd name="T10" fmla="*/ 409 w 111"/>
                  <a:gd name="T11" fmla="*/ 8 h 1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69">
                    <a:moveTo>
                      <a:pt x="61" y="0"/>
                    </a:moveTo>
                    <a:cubicBezTo>
                      <a:pt x="37" y="7"/>
                      <a:pt x="29" y="29"/>
                      <a:pt x="22" y="52"/>
                    </a:cubicBezTo>
                    <a:cubicBezTo>
                      <a:pt x="13" y="81"/>
                      <a:pt x="0" y="122"/>
                      <a:pt x="10" y="152"/>
                    </a:cubicBezTo>
                    <a:cubicBezTo>
                      <a:pt x="15" y="169"/>
                      <a:pt x="28" y="165"/>
                      <a:pt x="38" y="165"/>
                    </a:cubicBezTo>
                    <a:cubicBezTo>
                      <a:pt x="63" y="163"/>
                      <a:pt x="75" y="84"/>
                      <a:pt x="89" y="55"/>
                    </a:cubicBezTo>
                    <a:cubicBezTo>
                      <a:pt x="111" y="8"/>
                      <a:pt x="58" y="1"/>
                      <a:pt x="58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2" name="Freeform 715">
                <a:extLst>
                  <a:ext uri="{FF2B5EF4-FFF2-40B4-BE49-F238E27FC236}">
                    <a16:creationId xmlns:a16="http://schemas.microsoft.com/office/drawing/2014/main" id="{B3748D63-16AF-415E-AEED-83F29EB45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564"/>
                <a:ext cx="453" cy="251"/>
              </a:xfrm>
              <a:custGeom>
                <a:avLst/>
                <a:gdLst>
                  <a:gd name="T0" fmla="*/ 1564 w 237"/>
                  <a:gd name="T1" fmla="*/ 814 h 131"/>
                  <a:gd name="T2" fmla="*/ 1495 w 237"/>
                  <a:gd name="T3" fmla="*/ 169 h 131"/>
                  <a:gd name="T4" fmla="*/ 361 w 237"/>
                  <a:gd name="T5" fmla="*/ 217 h 131"/>
                  <a:gd name="T6" fmla="*/ 29 w 237"/>
                  <a:gd name="T7" fmla="*/ 460 h 131"/>
                  <a:gd name="T8" fmla="*/ 636 w 237"/>
                  <a:gd name="T9" fmla="*/ 782 h 131"/>
                  <a:gd name="T10" fmla="*/ 1311 w 237"/>
                  <a:gd name="T11" fmla="*/ 885 h 131"/>
                  <a:gd name="T12" fmla="*/ 1586 w 237"/>
                  <a:gd name="T13" fmla="*/ 801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7" h="131">
                    <a:moveTo>
                      <a:pt x="224" y="116"/>
                    </a:moveTo>
                    <a:cubicBezTo>
                      <a:pt x="226" y="96"/>
                      <a:pt x="237" y="58"/>
                      <a:pt x="214" y="24"/>
                    </a:cubicBezTo>
                    <a:cubicBezTo>
                      <a:pt x="198" y="0"/>
                      <a:pt x="109" y="12"/>
                      <a:pt x="52" y="31"/>
                    </a:cubicBezTo>
                    <a:cubicBezTo>
                      <a:pt x="21" y="42"/>
                      <a:pt x="0" y="54"/>
                      <a:pt x="4" y="65"/>
                    </a:cubicBezTo>
                    <a:cubicBezTo>
                      <a:pt x="18" y="98"/>
                      <a:pt x="60" y="101"/>
                      <a:pt x="91" y="111"/>
                    </a:cubicBezTo>
                    <a:cubicBezTo>
                      <a:pt x="119" y="120"/>
                      <a:pt x="158" y="131"/>
                      <a:pt x="188" y="126"/>
                    </a:cubicBezTo>
                    <a:cubicBezTo>
                      <a:pt x="201" y="123"/>
                      <a:pt x="215" y="120"/>
                      <a:pt x="227" y="1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3" name="Freeform 716">
                <a:extLst>
                  <a:ext uri="{FF2B5EF4-FFF2-40B4-BE49-F238E27FC236}">
                    <a16:creationId xmlns:a16="http://schemas.microsoft.com/office/drawing/2014/main" id="{579F5498-20E5-49DD-A1BB-2AD6ABD9A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1205"/>
                <a:ext cx="528" cy="296"/>
              </a:xfrm>
              <a:custGeom>
                <a:avLst/>
                <a:gdLst>
                  <a:gd name="T0" fmla="*/ 0 w 276"/>
                  <a:gd name="T1" fmla="*/ 1031 h 155"/>
                  <a:gd name="T2" fmla="*/ 168 w 276"/>
                  <a:gd name="T3" fmla="*/ 634 h 155"/>
                  <a:gd name="T4" fmla="*/ 769 w 276"/>
                  <a:gd name="T5" fmla="*/ 369 h 155"/>
                  <a:gd name="T6" fmla="*/ 1892 w 276"/>
                  <a:gd name="T7" fmla="*/ 506 h 155"/>
                  <a:gd name="T8" fmla="*/ 1435 w 276"/>
                  <a:gd name="T9" fmla="*/ 842 h 155"/>
                  <a:gd name="T10" fmla="*/ 698 w 276"/>
                  <a:gd name="T11" fmla="*/ 1058 h 155"/>
                  <a:gd name="T12" fmla="*/ 0 w 276"/>
                  <a:gd name="T13" fmla="*/ 1018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6" h="155">
                    <a:moveTo>
                      <a:pt x="0" y="148"/>
                    </a:moveTo>
                    <a:cubicBezTo>
                      <a:pt x="3" y="127"/>
                      <a:pt x="10" y="106"/>
                      <a:pt x="24" y="91"/>
                    </a:cubicBezTo>
                    <a:cubicBezTo>
                      <a:pt x="45" y="70"/>
                      <a:pt x="81" y="62"/>
                      <a:pt x="110" y="53"/>
                    </a:cubicBezTo>
                    <a:cubicBezTo>
                      <a:pt x="153" y="40"/>
                      <a:pt x="276" y="0"/>
                      <a:pt x="270" y="73"/>
                    </a:cubicBezTo>
                    <a:cubicBezTo>
                      <a:pt x="267" y="101"/>
                      <a:pt x="231" y="111"/>
                      <a:pt x="205" y="121"/>
                    </a:cubicBezTo>
                    <a:cubicBezTo>
                      <a:pt x="173" y="134"/>
                      <a:pt x="136" y="149"/>
                      <a:pt x="100" y="152"/>
                    </a:cubicBezTo>
                    <a:cubicBezTo>
                      <a:pt x="66" y="155"/>
                      <a:pt x="30" y="142"/>
                      <a:pt x="0" y="14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4" name="Freeform 717">
                <a:extLst>
                  <a:ext uri="{FF2B5EF4-FFF2-40B4-BE49-F238E27FC236}">
                    <a16:creationId xmlns:a16="http://schemas.microsoft.com/office/drawing/2014/main" id="{72C552B1-C1E0-44D4-8695-7F1F61023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01"/>
                <a:ext cx="283" cy="307"/>
              </a:xfrm>
              <a:custGeom>
                <a:avLst/>
                <a:gdLst>
                  <a:gd name="T0" fmla="*/ 895 w 148"/>
                  <a:gd name="T1" fmla="*/ 1082 h 160"/>
                  <a:gd name="T2" fmla="*/ 943 w 148"/>
                  <a:gd name="T3" fmla="*/ 468 h 160"/>
                  <a:gd name="T4" fmla="*/ 782 w 148"/>
                  <a:gd name="T5" fmla="*/ 155 h 160"/>
                  <a:gd name="T6" fmla="*/ 0 w 148"/>
                  <a:gd name="T7" fmla="*/ 662 h 160"/>
                  <a:gd name="T8" fmla="*/ 260 w 148"/>
                  <a:gd name="T9" fmla="*/ 1046 h 160"/>
                  <a:gd name="T10" fmla="*/ 895 w 148"/>
                  <a:gd name="T11" fmla="*/ 1082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" h="160">
                    <a:moveTo>
                      <a:pt x="128" y="153"/>
                    </a:moveTo>
                    <a:cubicBezTo>
                      <a:pt x="148" y="129"/>
                      <a:pt x="137" y="84"/>
                      <a:pt x="135" y="66"/>
                    </a:cubicBezTo>
                    <a:cubicBezTo>
                      <a:pt x="133" y="48"/>
                      <a:pt x="130" y="35"/>
                      <a:pt x="112" y="22"/>
                    </a:cubicBezTo>
                    <a:cubicBezTo>
                      <a:pt x="79" y="0"/>
                      <a:pt x="15" y="70"/>
                      <a:pt x="0" y="94"/>
                    </a:cubicBezTo>
                    <a:cubicBezTo>
                      <a:pt x="1" y="107"/>
                      <a:pt x="14" y="136"/>
                      <a:pt x="37" y="148"/>
                    </a:cubicBezTo>
                    <a:cubicBezTo>
                      <a:pt x="60" y="160"/>
                      <a:pt x="110" y="157"/>
                      <a:pt x="128" y="15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5" name="Freeform 718">
                <a:extLst>
                  <a:ext uri="{FF2B5EF4-FFF2-40B4-BE49-F238E27FC236}">
                    <a16:creationId xmlns:a16="http://schemas.microsoft.com/office/drawing/2014/main" id="{E5020E33-4F3A-4432-8BA1-053500AB0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974"/>
                <a:ext cx="293" cy="351"/>
              </a:xfrm>
              <a:custGeom>
                <a:avLst/>
                <a:gdLst>
                  <a:gd name="T0" fmla="*/ 1074 w 153"/>
                  <a:gd name="T1" fmla="*/ 1194 h 184"/>
                  <a:gd name="T2" fmla="*/ 1034 w 153"/>
                  <a:gd name="T3" fmla="*/ 994 h 184"/>
                  <a:gd name="T4" fmla="*/ 1005 w 153"/>
                  <a:gd name="T5" fmla="*/ 521 h 184"/>
                  <a:gd name="T6" fmla="*/ 913 w 153"/>
                  <a:gd name="T7" fmla="*/ 113 h 184"/>
                  <a:gd name="T8" fmla="*/ 385 w 153"/>
                  <a:gd name="T9" fmla="*/ 221 h 184"/>
                  <a:gd name="T10" fmla="*/ 84 w 153"/>
                  <a:gd name="T11" fmla="*/ 374 h 184"/>
                  <a:gd name="T12" fmla="*/ 36 w 153"/>
                  <a:gd name="T13" fmla="*/ 721 h 184"/>
                  <a:gd name="T14" fmla="*/ 176 w 153"/>
                  <a:gd name="T15" fmla="*/ 1015 h 184"/>
                  <a:gd name="T16" fmla="*/ 1059 w 153"/>
                  <a:gd name="T17" fmla="*/ 1171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84">
                    <a:moveTo>
                      <a:pt x="153" y="172"/>
                    </a:moveTo>
                    <a:cubicBezTo>
                      <a:pt x="150" y="163"/>
                      <a:pt x="148" y="153"/>
                      <a:pt x="147" y="143"/>
                    </a:cubicBezTo>
                    <a:cubicBezTo>
                      <a:pt x="144" y="120"/>
                      <a:pt x="143" y="97"/>
                      <a:pt x="143" y="75"/>
                    </a:cubicBezTo>
                    <a:cubicBezTo>
                      <a:pt x="143" y="52"/>
                      <a:pt x="151" y="32"/>
                      <a:pt x="130" y="16"/>
                    </a:cubicBezTo>
                    <a:cubicBezTo>
                      <a:pt x="109" y="0"/>
                      <a:pt x="71" y="22"/>
                      <a:pt x="55" y="32"/>
                    </a:cubicBezTo>
                    <a:cubicBezTo>
                      <a:pt x="41" y="41"/>
                      <a:pt x="20" y="41"/>
                      <a:pt x="12" y="54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7" y="112"/>
                      <a:pt x="23" y="137"/>
                      <a:pt x="25" y="146"/>
                    </a:cubicBezTo>
                    <a:cubicBezTo>
                      <a:pt x="36" y="184"/>
                      <a:pt x="104" y="177"/>
                      <a:pt x="151" y="169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6" name="Freeform 719">
                <a:extLst>
                  <a:ext uri="{FF2B5EF4-FFF2-40B4-BE49-F238E27FC236}">
                    <a16:creationId xmlns:a16="http://schemas.microsoft.com/office/drawing/2014/main" id="{11CA3202-409A-46CE-97C4-8F9A0DEAE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849"/>
                <a:ext cx="392" cy="356"/>
              </a:xfrm>
              <a:custGeom>
                <a:avLst/>
                <a:gdLst>
                  <a:gd name="T0" fmla="*/ 208 w 205"/>
                  <a:gd name="T1" fmla="*/ 1135 h 186"/>
                  <a:gd name="T2" fmla="*/ 903 w 205"/>
                  <a:gd name="T3" fmla="*/ 1263 h 186"/>
                  <a:gd name="T4" fmla="*/ 1287 w 205"/>
                  <a:gd name="T5" fmla="*/ 1183 h 186"/>
                  <a:gd name="T6" fmla="*/ 1310 w 205"/>
                  <a:gd name="T7" fmla="*/ 597 h 186"/>
                  <a:gd name="T8" fmla="*/ 1075 w 205"/>
                  <a:gd name="T9" fmla="*/ 245 h 186"/>
                  <a:gd name="T10" fmla="*/ 721 w 205"/>
                  <a:gd name="T11" fmla="*/ 161 h 186"/>
                  <a:gd name="T12" fmla="*/ 321 w 205"/>
                  <a:gd name="T13" fmla="*/ 0 h 186"/>
                  <a:gd name="T14" fmla="*/ 29 w 205"/>
                  <a:gd name="T15" fmla="*/ 590 h 186"/>
                  <a:gd name="T16" fmla="*/ 208 w 205"/>
                  <a:gd name="T17" fmla="*/ 1135 h 1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5" h="186">
                    <a:moveTo>
                      <a:pt x="30" y="162"/>
                    </a:moveTo>
                    <a:cubicBezTo>
                      <a:pt x="56" y="182"/>
                      <a:pt x="108" y="174"/>
                      <a:pt x="129" y="180"/>
                    </a:cubicBezTo>
                    <a:cubicBezTo>
                      <a:pt x="148" y="184"/>
                      <a:pt x="171" y="186"/>
                      <a:pt x="184" y="169"/>
                    </a:cubicBezTo>
                    <a:cubicBezTo>
                      <a:pt x="205" y="139"/>
                      <a:pt x="190" y="117"/>
                      <a:pt x="187" y="85"/>
                    </a:cubicBezTo>
                    <a:cubicBezTo>
                      <a:pt x="182" y="53"/>
                      <a:pt x="175" y="43"/>
                      <a:pt x="154" y="35"/>
                    </a:cubicBezTo>
                    <a:cubicBezTo>
                      <a:pt x="133" y="27"/>
                      <a:pt x="128" y="30"/>
                      <a:pt x="103" y="23"/>
                    </a:cubicBezTo>
                    <a:cubicBezTo>
                      <a:pt x="78" y="16"/>
                      <a:pt x="54" y="3"/>
                      <a:pt x="46" y="0"/>
                    </a:cubicBezTo>
                    <a:cubicBezTo>
                      <a:pt x="37" y="6"/>
                      <a:pt x="8" y="56"/>
                      <a:pt x="4" y="84"/>
                    </a:cubicBezTo>
                    <a:cubicBezTo>
                      <a:pt x="0" y="112"/>
                      <a:pt x="1" y="143"/>
                      <a:pt x="30" y="162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7" name="Freeform 720">
                <a:extLst>
                  <a:ext uri="{FF2B5EF4-FFF2-40B4-BE49-F238E27FC236}">
                    <a16:creationId xmlns:a16="http://schemas.microsoft.com/office/drawing/2014/main" id="{25F24F4B-74E5-473C-883C-0148B68D1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1551"/>
                <a:ext cx="127" cy="289"/>
              </a:xfrm>
              <a:custGeom>
                <a:avLst/>
                <a:gdLst>
                  <a:gd name="T0" fmla="*/ 377 w 66"/>
                  <a:gd name="T1" fmla="*/ 490 h 151"/>
                  <a:gd name="T2" fmla="*/ 0 w 66"/>
                  <a:gd name="T3" fmla="*/ 191 h 151"/>
                  <a:gd name="T4" fmla="*/ 23 w 66"/>
                  <a:gd name="T5" fmla="*/ 532 h 151"/>
                  <a:gd name="T6" fmla="*/ 71 w 66"/>
                  <a:gd name="T7" fmla="*/ 913 h 151"/>
                  <a:gd name="T8" fmla="*/ 208 w 66"/>
                  <a:gd name="T9" fmla="*/ 1051 h 151"/>
                  <a:gd name="T10" fmla="*/ 393 w 66"/>
                  <a:gd name="T11" fmla="*/ 622 h 151"/>
                  <a:gd name="T12" fmla="*/ 377 w 66"/>
                  <a:gd name="T13" fmla="*/ 490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51">
                    <a:moveTo>
                      <a:pt x="53" y="70"/>
                    </a:moveTo>
                    <a:cubicBezTo>
                      <a:pt x="42" y="30"/>
                      <a:pt x="28" y="0"/>
                      <a:pt x="0" y="27"/>
                    </a:cubicBezTo>
                    <a:cubicBezTo>
                      <a:pt x="0" y="43"/>
                      <a:pt x="1" y="53"/>
                      <a:pt x="3" y="76"/>
                    </a:cubicBezTo>
                    <a:cubicBezTo>
                      <a:pt x="5" y="99"/>
                      <a:pt x="3" y="112"/>
                      <a:pt x="10" y="130"/>
                    </a:cubicBezTo>
                    <a:cubicBezTo>
                      <a:pt x="17" y="148"/>
                      <a:pt x="21" y="151"/>
                      <a:pt x="29" y="150"/>
                    </a:cubicBezTo>
                    <a:cubicBezTo>
                      <a:pt x="37" y="149"/>
                      <a:pt x="66" y="135"/>
                      <a:pt x="55" y="89"/>
                    </a:cubicBezTo>
                    <a:cubicBezTo>
                      <a:pt x="54" y="83"/>
                      <a:pt x="54" y="75"/>
                      <a:pt x="53" y="7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8" name="Freeform 721">
                <a:extLst>
                  <a:ext uri="{FF2B5EF4-FFF2-40B4-BE49-F238E27FC236}">
                    <a16:creationId xmlns:a16="http://schemas.microsoft.com/office/drawing/2014/main" id="{4CD37CB3-A1B8-4B5A-9E0E-5455C9B32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257"/>
                <a:ext cx="630" cy="602"/>
              </a:xfrm>
              <a:custGeom>
                <a:avLst/>
                <a:gdLst>
                  <a:gd name="T0" fmla="*/ 366 w 329"/>
                  <a:gd name="T1" fmla="*/ 1816 h 315"/>
                  <a:gd name="T2" fmla="*/ 360 w 329"/>
                  <a:gd name="T3" fmla="*/ 1844 h 315"/>
                  <a:gd name="T4" fmla="*/ 352 w 329"/>
                  <a:gd name="T5" fmla="*/ 1947 h 315"/>
                  <a:gd name="T6" fmla="*/ 843 w 329"/>
                  <a:gd name="T7" fmla="*/ 1997 h 315"/>
                  <a:gd name="T8" fmla="*/ 1704 w 329"/>
                  <a:gd name="T9" fmla="*/ 1844 h 315"/>
                  <a:gd name="T10" fmla="*/ 2219 w 329"/>
                  <a:gd name="T11" fmla="*/ 1548 h 315"/>
                  <a:gd name="T12" fmla="*/ 1712 w 329"/>
                  <a:gd name="T13" fmla="*/ 201 h 315"/>
                  <a:gd name="T14" fmla="*/ 69 w 329"/>
                  <a:gd name="T15" fmla="*/ 153 h 315"/>
                  <a:gd name="T16" fmla="*/ 8 w 329"/>
                  <a:gd name="T17" fmla="*/ 468 h 315"/>
                  <a:gd name="T18" fmla="*/ 92 w 329"/>
                  <a:gd name="T19" fmla="*/ 965 h 315"/>
                  <a:gd name="T20" fmla="*/ 324 w 329"/>
                  <a:gd name="T21" fmla="*/ 1523 h 315"/>
                  <a:gd name="T22" fmla="*/ 561 w 329"/>
                  <a:gd name="T23" fmla="*/ 1579 h 315"/>
                  <a:gd name="T24" fmla="*/ 624 w 329"/>
                  <a:gd name="T25" fmla="*/ 1731 h 315"/>
                  <a:gd name="T26" fmla="*/ 366 w 329"/>
                  <a:gd name="T27" fmla="*/ 1816 h 3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9" h="315">
                    <a:moveTo>
                      <a:pt x="52" y="260"/>
                    </a:moveTo>
                    <a:cubicBezTo>
                      <a:pt x="51" y="261"/>
                      <a:pt x="51" y="263"/>
                      <a:pt x="51" y="264"/>
                    </a:cubicBezTo>
                    <a:cubicBezTo>
                      <a:pt x="50" y="270"/>
                      <a:pt x="49" y="275"/>
                      <a:pt x="50" y="279"/>
                    </a:cubicBezTo>
                    <a:cubicBezTo>
                      <a:pt x="51" y="315"/>
                      <a:pt x="90" y="290"/>
                      <a:pt x="120" y="286"/>
                    </a:cubicBezTo>
                    <a:cubicBezTo>
                      <a:pt x="162" y="280"/>
                      <a:pt x="204" y="277"/>
                      <a:pt x="243" y="264"/>
                    </a:cubicBezTo>
                    <a:cubicBezTo>
                      <a:pt x="269" y="256"/>
                      <a:pt x="303" y="244"/>
                      <a:pt x="316" y="222"/>
                    </a:cubicBezTo>
                    <a:cubicBezTo>
                      <a:pt x="329" y="199"/>
                      <a:pt x="308" y="54"/>
                      <a:pt x="244" y="29"/>
                    </a:cubicBezTo>
                    <a:cubicBezTo>
                      <a:pt x="190" y="8"/>
                      <a:pt x="65" y="0"/>
                      <a:pt x="10" y="22"/>
                    </a:cubicBezTo>
                    <a:cubicBezTo>
                      <a:pt x="3" y="28"/>
                      <a:pt x="0" y="48"/>
                      <a:pt x="1" y="67"/>
                    </a:cubicBezTo>
                    <a:cubicBezTo>
                      <a:pt x="1" y="86"/>
                      <a:pt x="6" y="114"/>
                      <a:pt x="13" y="138"/>
                    </a:cubicBezTo>
                    <a:cubicBezTo>
                      <a:pt x="21" y="162"/>
                      <a:pt x="32" y="206"/>
                      <a:pt x="46" y="218"/>
                    </a:cubicBezTo>
                    <a:cubicBezTo>
                      <a:pt x="60" y="230"/>
                      <a:pt x="62" y="234"/>
                      <a:pt x="80" y="226"/>
                    </a:cubicBezTo>
                    <a:cubicBezTo>
                      <a:pt x="98" y="218"/>
                      <a:pt x="89" y="248"/>
                      <a:pt x="89" y="248"/>
                    </a:cubicBezTo>
                    <a:cubicBezTo>
                      <a:pt x="68" y="248"/>
                      <a:pt x="54" y="256"/>
                      <a:pt x="52" y="26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59" name="Freeform 722">
                <a:extLst>
                  <a:ext uri="{FF2B5EF4-FFF2-40B4-BE49-F238E27FC236}">
                    <a16:creationId xmlns:a16="http://schemas.microsoft.com/office/drawing/2014/main" id="{32EA3B96-7DFF-44C9-9096-CF4267F65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643"/>
                <a:ext cx="84" cy="116"/>
              </a:xfrm>
              <a:custGeom>
                <a:avLst/>
                <a:gdLst>
                  <a:gd name="T0" fmla="*/ 208 w 44"/>
                  <a:gd name="T1" fmla="*/ 29 h 61"/>
                  <a:gd name="T2" fmla="*/ 36 w 44"/>
                  <a:gd name="T3" fmla="*/ 221 h 61"/>
                  <a:gd name="T4" fmla="*/ 99 w 44"/>
                  <a:gd name="T5" fmla="*/ 390 h 61"/>
                  <a:gd name="T6" fmla="*/ 292 w 44"/>
                  <a:gd name="T7" fmla="*/ 228 h 61"/>
                  <a:gd name="T8" fmla="*/ 208 w 44"/>
                  <a:gd name="T9" fmla="*/ 29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1">
                    <a:moveTo>
                      <a:pt x="30" y="4"/>
                    </a:moveTo>
                    <a:cubicBezTo>
                      <a:pt x="18" y="9"/>
                      <a:pt x="8" y="17"/>
                      <a:pt x="5" y="32"/>
                    </a:cubicBezTo>
                    <a:cubicBezTo>
                      <a:pt x="2" y="47"/>
                      <a:pt x="0" y="61"/>
                      <a:pt x="14" y="57"/>
                    </a:cubicBezTo>
                    <a:cubicBezTo>
                      <a:pt x="27" y="52"/>
                      <a:pt x="39" y="45"/>
                      <a:pt x="42" y="33"/>
                    </a:cubicBezTo>
                    <a:cubicBezTo>
                      <a:pt x="44" y="21"/>
                      <a:pt x="37" y="0"/>
                      <a:pt x="30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0" name="Freeform 723">
                <a:extLst>
                  <a:ext uri="{FF2B5EF4-FFF2-40B4-BE49-F238E27FC236}">
                    <a16:creationId xmlns:a16="http://schemas.microsoft.com/office/drawing/2014/main" id="{C13E086B-333F-41A6-AF29-FFCAD09B6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560"/>
                <a:ext cx="285" cy="142"/>
              </a:xfrm>
              <a:custGeom>
                <a:avLst/>
                <a:gdLst>
                  <a:gd name="T0" fmla="*/ 8 w 149"/>
                  <a:gd name="T1" fmla="*/ 409 h 74"/>
                  <a:gd name="T2" fmla="*/ 281 w 149"/>
                  <a:gd name="T3" fmla="*/ 522 h 74"/>
                  <a:gd name="T4" fmla="*/ 853 w 149"/>
                  <a:gd name="T5" fmla="*/ 401 h 74"/>
                  <a:gd name="T6" fmla="*/ 974 w 149"/>
                  <a:gd name="T7" fmla="*/ 36 h 74"/>
                  <a:gd name="T8" fmla="*/ 866 w 149"/>
                  <a:gd name="T9" fmla="*/ 15 h 74"/>
                  <a:gd name="T10" fmla="*/ 358 w 149"/>
                  <a:gd name="T11" fmla="*/ 169 h 74"/>
                  <a:gd name="T12" fmla="*/ 8 w 149"/>
                  <a:gd name="T13" fmla="*/ 409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74">
                    <a:moveTo>
                      <a:pt x="1" y="58"/>
                    </a:moveTo>
                    <a:cubicBezTo>
                      <a:pt x="1" y="70"/>
                      <a:pt x="6" y="74"/>
                      <a:pt x="40" y="74"/>
                    </a:cubicBezTo>
                    <a:cubicBezTo>
                      <a:pt x="74" y="74"/>
                      <a:pt x="114" y="66"/>
                      <a:pt x="122" y="57"/>
                    </a:cubicBezTo>
                    <a:cubicBezTo>
                      <a:pt x="131" y="48"/>
                      <a:pt x="149" y="20"/>
                      <a:pt x="139" y="5"/>
                    </a:cubicBezTo>
                    <a:cubicBezTo>
                      <a:pt x="136" y="2"/>
                      <a:pt x="132" y="0"/>
                      <a:pt x="124" y="2"/>
                    </a:cubicBezTo>
                    <a:cubicBezTo>
                      <a:pt x="116" y="3"/>
                      <a:pt x="79" y="10"/>
                      <a:pt x="51" y="24"/>
                    </a:cubicBezTo>
                    <a:cubicBezTo>
                      <a:pt x="23" y="38"/>
                      <a:pt x="0" y="45"/>
                      <a:pt x="1" y="5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1" name="Freeform 724">
                <a:extLst>
                  <a:ext uri="{FF2B5EF4-FFF2-40B4-BE49-F238E27FC236}">
                    <a16:creationId xmlns:a16="http://schemas.microsoft.com/office/drawing/2014/main" id="{B273EBC8-2508-4173-9DDC-FA06E377B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771"/>
                <a:ext cx="791" cy="421"/>
              </a:xfrm>
              <a:custGeom>
                <a:avLst/>
                <a:gdLst>
                  <a:gd name="T0" fmla="*/ 843 w 414"/>
                  <a:gd name="T1" fmla="*/ 147 h 220"/>
                  <a:gd name="T2" fmla="*/ 266 w 414"/>
                  <a:gd name="T3" fmla="*/ 637 h 220"/>
                  <a:gd name="T4" fmla="*/ 405 w 414"/>
                  <a:gd name="T5" fmla="*/ 1267 h 220"/>
                  <a:gd name="T6" fmla="*/ 1492 w 414"/>
                  <a:gd name="T7" fmla="*/ 1527 h 220"/>
                  <a:gd name="T8" fmla="*/ 2197 w 414"/>
                  <a:gd name="T9" fmla="*/ 1535 h 220"/>
                  <a:gd name="T10" fmla="*/ 2673 w 414"/>
                  <a:gd name="T11" fmla="*/ 1274 h 220"/>
                  <a:gd name="T12" fmla="*/ 2705 w 414"/>
                  <a:gd name="T13" fmla="*/ 911 h 220"/>
                  <a:gd name="T14" fmla="*/ 2887 w 414"/>
                  <a:gd name="T15" fmla="*/ 545 h 220"/>
                  <a:gd name="T16" fmla="*/ 2879 w 414"/>
                  <a:gd name="T17" fmla="*/ 400 h 220"/>
                  <a:gd name="T18" fmla="*/ 2449 w 414"/>
                  <a:gd name="T19" fmla="*/ 444 h 220"/>
                  <a:gd name="T20" fmla="*/ 2390 w 414"/>
                  <a:gd name="T21" fmla="*/ 469 h 220"/>
                  <a:gd name="T22" fmla="*/ 2308 w 414"/>
                  <a:gd name="T23" fmla="*/ 714 h 220"/>
                  <a:gd name="T24" fmla="*/ 2060 w 414"/>
                  <a:gd name="T25" fmla="*/ 875 h 220"/>
                  <a:gd name="T26" fmla="*/ 2008 w 414"/>
                  <a:gd name="T27" fmla="*/ 400 h 220"/>
                  <a:gd name="T28" fmla="*/ 1687 w 414"/>
                  <a:gd name="T29" fmla="*/ 100 h 220"/>
                  <a:gd name="T30" fmla="*/ 843 w 414"/>
                  <a:gd name="T31" fmla="*/ 147 h 2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4" h="220">
                    <a:moveTo>
                      <a:pt x="121" y="21"/>
                    </a:moveTo>
                    <a:cubicBezTo>
                      <a:pt x="98" y="32"/>
                      <a:pt x="50" y="66"/>
                      <a:pt x="38" y="91"/>
                    </a:cubicBezTo>
                    <a:cubicBezTo>
                      <a:pt x="25" y="116"/>
                      <a:pt x="0" y="154"/>
                      <a:pt x="58" y="181"/>
                    </a:cubicBezTo>
                    <a:cubicBezTo>
                      <a:pt x="116" y="208"/>
                      <a:pt x="180" y="215"/>
                      <a:pt x="214" y="218"/>
                    </a:cubicBezTo>
                    <a:cubicBezTo>
                      <a:pt x="248" y="220"/>
                      <a:pt x="297" y="220"/>
                      <a:pt x="315" y="219"/>
                    </a:cubicBezTo>
                    <a:cubicBezTo>
                      <a:pt x="333" y="218"/>
                      <a:pt x="369" y="211"/>
                      <a:pt x="383" y="182"/>
                    </a:cubicBezTo>
                    <a:cubicBezTo>
                      <a:pt x="388" y="170"/>
                      <a:pt x="382" y="148"/>
                      <a:pt x="388" y="130"/>
                    </a:cubicBezTo>
                    <a:cubicBezTo>
                      <a:pt x="396" y="105"/>
                      <a:pt x="414" y="84"/>
                      <a:pt x="414" y="78"/>
                    </a:cubicBezTo>
                    <a:cubicBezTo>
                      <a:pt x="413" y="66"/>
                      <a:pt x="413" y="57"/>
                      <a:pt x="413" y="57"/>
                    </a:cubicBezTo>
                    <a:cubicBezTo>
                      <a:pt x="413" y="57"/>
                      <a:pt x="361" y="56"/>
                      <a:pt x="351" y="63"/>
                    </a:cubicBezTo>
                    <a:cubicBezTo>
                      <a:pt x="349" y="65"/>
                      <a:pt x="346" y="65"/>
                      <a:pt x="343" y="67"/>
                    </a:cubicBezTo>
                    <a:cubicBezTo>
                      <a:pt x="335" y="75"/>
                      <a:pt x="328" y="89"/>
                      <a:pt x="331" y="102"/>
                    </a:cubicBezTo>
                    <a:cubicBezTo>
                      <a:pt x="334" y="120"/>
                      <a:pt x="311" y="130"/>
                      <a:pt x="295" y="125"/>
                    </a:cubicBezTo>
                    <a:cubicBezTo>
                      <a:pt x="295" y="100"/>
                      <a:pt x="296" y="72"/>
                      <a:pt x="288" y="57"/>
                    </a:cubicBezTo>
                    <a:cubicBezTo>
                      <a:pt x="280" y="42"/>
                      <a:pt x="269" y="19"/>
                      <a:pt x="242" y="14"/>
                    </a:cubicBezTo>
                    <a:cubicBezTo>
                      <a:pt x="215" y="10"/>
                      <a:pt x="170" y="0"/>
                      <a:pt x="121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2" name="Freeform 725">
                <a:extLst>
                  <a:ext uri="{FF2B5EF4-FFF2-40B4-BE49-F238E27FC236}">
                    <a16:creationId xmlns:a16="http://schemas.microsoft.com/office/drawing/2014/main" id="{E1203ABD-5F04-4AB2-8607-E7E317932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595"/>
                <a:ext cx="231" cy="237"/>
              </a:xfrm>
              <a:custGeom>
                <a:avLst/>
                <a:gdLst>
                  <a:gd name="T0" fmla="*/ 834 w 121"/>
                  <a:gd name="T1" fmla="*/ 0 h 124"/>
                  <a:gd name="T2" fmla="*/ 113 w 121"/>
                  <a:gd name="T3" fmla="*/ 224 h 124"/>
                  <a:gd name="T4" fmla="*/ 300 w 121"/>
                  <a:gd name="T5" fmla="*/ 705 h 124"/>
                  <a:gd name="T6" fmla="*/ 842 w 121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24">
                    <a:moveTo>
                      <a:pt x="120" y="0"/>
                    </a:moveTo>
                    <a:cubicBezTo>
                      <a:pt x="94" y="0"/>
                      <a:pt x="27" y="4"/>
                      <a:pt x="16" y="32"/>
                    </a:cubicBezTo>
                    <a:cubicBezTo>
                      <a:pt x="4" y="60"/>
                      <a:pt x="0" y="86"/>
                      <a:pt x="43" y="101"/>
                    </a:cubicBezTo>
                    <a:cubicBezTo>
                      <a:pt x="86" y="116"/>
                      <a:pt x="107" y="116"/>
                      <a:pt x="121" y="12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3" name="Freeform 726">
                <a:extLst>
                  <a:ext uri="{FF2B5EF4-FFF2-40B4-BE49-F238E27FC236}">
                    <a16:creationId xmlns:a16="http://schemas.microsoft.com/office/drawing/2014/main" id="{435F9A70-178B-4061-ABB1-99615165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484"/>
                <a:ext cx="225" cy="44"/>
              </a:xfrm>
              <a:custGeom>
                <a:avLst/>
                <a:gdLst>
                  <a:gd name="T0" fmla="*/ 429 w 118"/>
                  <a:gd name="T1" fmla="*/ 153 h 23"/>
                  <a:gd name="T2" fmla="*/ 818 w 118"/>
                  <a:gd name="T3" fmla="*/ 55 h 23"/>
                  <a:gd name="T4" fmla="*/ 818 w 118"/>
                  <a:gd name="T5" fmla="*/ 0 h 23"/>
                  <a:gd name="T6" fmla="*/ 0 w 118"/>
                  <a:gd name="T7" fmla="*/ 0 h 23"/>
                  <a:gd name="T8" fmla="*/ 429 w 118"/>
                  <a:gd name="T9" fmla="*/ 15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3">
                    <a:moveTo>
                      <a:pt x="62" y="22"/>
                    </a:moveTo>
                    <a:cubicBezTo>
                      <a:pt x="81" y="21"/>
                      <a:pt x="101" y="19"/>
                      <a:pt x="118" y="8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14"/>
                      <a:pt x="44" y="23"/>
                      <a:pt x="62" y="22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4" name="Freeform 727">
                <a:extLst>
                  <a:ext uri="{FF2B5EF4-FFF2-40B4-BE49-F238E27FC236}">
                    <a16:creationId xmlns:a16="http://schemas.microsoft.com/office/drawing/2014/main" id="{3EB38E57-5581-4F24-BBF0-051656D3F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484"/>
                <a:ext cx="326" cy="73"/>
              </a:xfrm>
              <a:custGeom>
                <a:avLst/>
                <a:gdLst>
                  <a:gd name="T0" fmla="*/ 0 w 170"/>
                  <a:gd name="T1" fmla="*/ 0 h 38"/>
                  <a:gd name="T2" fmla="*/ 232 w 170"/>
                  <a:gd name="T3" fmla="*/ 85 h 38"/>
                  <a:gd name="T4" fmla="*/ 614 w 170"/>
                  <a:gd name="T5" fmla="*/ 261 h 38"/>
                  <a:gd name="T6" fmla="*/ 1199 w 170"/>
                  <a:gd name="T7" fmla="*/ 0 h 38"/>
                  <a:gd name="T8" fmla="*/ 0 w 170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38">
                    <a:moveTo>
                      <a:pt x="0" y="0"/>
                    </a:moveTo>
                    <a:cubicBezTo>
                      <a:pt x="9" y="4"/>
                      <a:pt x="23" y="8"/>
                      <a:pt x="33" y="12"/>
                    </a:cubicBezTo>
                    <a:cubicBezTo>
                      <a:pt x="47" y="19"/>
                      <a:pt x="71" y="38"/>
                      <a:pt x="87" y="37"/>
                    </a:cubicBezTo>
                    <a:cubicBezTo>
                      <a:pt x="101" y="37"/>
                      <a:pt x="144" y="25"/>
                      <a:pt x="17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5" name="Freeform 728">
                <a:extLst>
                  <a:ext uri="{FF2B5EF4-FFF2-40B4-BE49-F238E27FC236}">
                    <a16:creationId xmlns:a16="http://schemas.microsoft.com/office/drawing/2014/main" id="{8B770ABE-073A-4595-8F86-B70AFD8AD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484"/>
                <a:ext cx="99" cy="34"/>
              </a:xfrm>
              <a:custGeom>
                <a:avLst/>
                <a:gdLst>
                  <a:gd name="T0" fmla="*/ 0 w 52"/>
                  <a:gd name="T1" fmla="*/ 0 h 18"/>
                  <a:gd name="T2" fmla="*/ 173 w 52"/>
                  <a:gd name="T3" fmla="*/ 113 h 18"/>
                  <a:gd name="T4" fmla="*/ 358 w 52"/>
                  <a:gd name="T5" fmla="*/ 0 h 18"/>
                  <a:gd name="T6" fmla="*/ 0 w 5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8">
                    <a:moveTo>
                      <a:pt x="0" y="0"/>
                    </a:moveTo>
                    <a:cubicBezTo>
                      <a:pt x="7" y="13"/>
                      <a:pt x="14" y="18"/>
                      <a:pt x="25" y="17"/>
                    </a:cubicBezTo>
                    <a:cubicBezTo>
                      <a:pt x="35" y="16"/>
                      <a:pt x="41" y="10"/>
                      <a:pt x="5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6" name="Freeform 729">
                <a:extLst>
                  <a:ext uri="{FF2B5EF4-FFF2-40B4-BE49-F238E27FC236}">
                    <a16:creationId xmlns:a16="http://schemas.microsoft.com/office/drawing/2014/main" id="{2DA8A8DA-167A-41A1-998E-1EB62CB7D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484"/>
                <a:ext cx="271" cy="95"/>
              </a:xfrm>
              <a:custGeom>
                <a:avLst/>
                <a:gdLst>
                  <a:gd name="T0" fmla="*/ 0 w 142"/>
                  <a:gd name="T1" fmla="*/ 0 h 50"/>
                  <a:gd name="T2" fmla="*/ 145 w 142"/>
                  <a:gd name="T3" fmla="*/ 260 h 50"/>
                  <a:gd name="T4" fmla="*/ 405 w 142"/>
                  <a:gd name="T5" fmla="*/ 310 h 50"/>
                  <a:gd name="T6" fmla="*/ 618 w 142"/>
                  <a:gd name="T7" fmla="*/ 314 h 50"/>
                  <a:gd name="T8" fmla="*/ 863 w 142"/>
                  <a:gd name="T9" fmla="*/ 268 h 50"/>
                  <a:gd name="T10" fmla="*/ 987 w 142"/>
                  <a:gd name="T11" fmla="*/ 0 h 50"/>
                  <a:gd name="T12" fmla="*/ 0 w 142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50">
                    <a:moveTo>
                      <a:pt x="0" y="0"/>
                    </a:moveTo>
                    <a:cubicBezTo>
                      <a:pt x="5" y="17"/>
                      <a:pt x="9" y="32"/>
                      <a:pt x="21" y="38"/>
                    </a:cubicBezTo>
                    <a:cubicBezTo>
                      <a:pt x="35" y="45"/>
                      <a:pt x="43" y="46"/>
                      <a:pt x="58" y="45"/>
                    </a:cubicBezTo>
                    <a:cubicBezTo>
                      <a:pt x="73" y="44"/>
                      <a:pt x="76" y="45"/>
                      <a:pt x="89" y="46"/>
                    </a:cubicBezTo>
                    <a:cubicBezTo>
                      <a:pt x="101" y="48"/>
                      <a:pt x="116" y="50"/>
                      <a:pt x="124" y="39"/>
                    </a:cubicBezTo>
                    <a:cubicBezTo>
                      <a:pt x="130" y="30"/>
                      <a:pt x="138" y="17"/>
                      <a:pt x="14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7" name="Freeform 730">
                <a:extLst>
                  <a:ext uri="{FF2B5EF4-FFF2-40B4-BE49-F238E27FC236}">
                    <a16:creationId xmlns:a16="http://schemas.microsoft.com/office/drawing/2014/main" id="{7A46F8B3-6932-46D3-AE91-7238E5B87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484"/>
                <a:ext cx="427" cy="407"/>
              </a:xfrm>
              <a:custGeom>
                <a:avLst/>
                <a:gdLst>
                  <a:gd name="T0" fmla="*/ 84 w 223"/>
                  <a:gd name="T1" fmla="*/ 40 h 213"/>
                  <a:gd name="T2" fmla="*/ 69 w 223"/>
                  <a:gd name="T3" fmla="*/ 1003 h 213"/>
                  <a:gd name="T4" fmla="*/ 260 w 223"/>
                  <a:gd name="T5" fmla="*/ 1395 h 213"/>
                  <a:gd name="T6" fmla="*/ 730 w 223"/>
                  <a:gd name="T7" fmla="*/ 1456 h 213"/>
                  <a:gd name="T8" fmla="*/ 1243 w 223"/>
                  <a:gd name="T9" fmla="*/ 1263 h 213"/>
                  <a:gd name="T10" fmla="*/ 1518 w 223"/>
                  <a:gd name="T11" fmla="*/ 822 h 213"/>
                  <a:gd name="T12" fmla="*/ 1536 w 223"/>
                  <a:gd name="T13" fmla="*/ 522 h 213"/>
                  <a:gd name="T14" fmla="*/ 1566 w 223"/>
                  <a:gd name="T15" fmla="*/ 308 h 213"/>
                  <a:gd name="T16" fmla="*/ 1451 w 223"/>
                  <a:gd name="T17" fmla="*/ 0 h 213"/>
                  <a:gd name="T18" fmla="*/ 100 w 223"/>
                  <a:gd name="T19" fmla="*/ 0 h 213"/>
                  <a:gd name="T20" fmla="*/ 84 w 223"/>
                  <a:gd name="T21" fmla="*/ 40 h 2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3" h="213">
                    <a:moveTo>
                      <a:pt x="12" y="6"/>
                    </a:moveTo>
                    <a:cubicBezTo>
                      <a:pt x="4" y="52"/>
                      <a:pt x="0" y="97"/>
                      <a:pt x="10" y="144"/>
                    </a:cubicBezTo>
                    <a:cubicBezTo>
                      <a:pt x="15" y="166"/>
                      <a:pt x="15" y="187"/>
                      <a:pt x="37" y="200"/>
                    </a:cubicBezTo>
                    <a:cubicBezTo>
                      <a:pt x="58" y="212"/>
                      <a:pt x="81" y="213"/>
                      <a:pt x="104" y="209"/>
                    </a:cubicBezTo>
                    <a:cubicBezTo>
                      <a:pt x="131" y="205"/>
                      <a:pt x="155" y="196"/>
                      <a:pt x="177" y="181"/>
                    </a:cubicBezTo>
                    <a:cubicBezTo>
                      <a:pt x="200" y="165"/>
                      <a:pt x="210" y="146"/>
                      <a:pt x="216" y="118"/>
                    </a:cubicBezTo>
                    <a:cubicBezTo>
                      <a:pt x="219" y="104"/>
                      <a:pt x="218" y="89"/>
                      <a:pt x="219" y="75"/>
                    </a:cubicBezTo>
                    <a:cubicBezTo>
                      <a:pt x="220" y="65"/>
                      <a:pt x="223" y="54"/>
                      <a:pt x="223" y="44"/>
                    </a:cubicBezTo>
                    <a:cubicBezTo>
                      <a:pt x="221" y="27"/>
                      <a:pt x="218" y="14"/>
                      <a:pt x="20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2"/>
                      <a:pt x="13" y="4"/>
                      <a:pt x="12" y="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8" name="Freeform 731">
                <a:extLst>
                  <a:ext uri="{FF2B5EF4-FFF2-40B4-BE49-F238E27FC236}">
                    <a16:creationId xmlns:a16="http://schemas.microsoft.com/office/drawing/2014/main" id="{9CAA2F67-D84D-4D3E-A924-AEFE68851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6"/>
                <a:ext cx="784" cy="354"/>
              </a:xfrm>
              <a:custGeom>
                <a:avLst/>
                <a:gdLst>
                  <a:gd name="T0" fmla="*/ 2645 w 410"/>
                  <a:gd name="T1" fmla="*/ 1290 h 185"/>
                  <a:gd name="T2" fmla="*/ 2593 w 410"/>
                  <a:gd name="T3" fmla="*/ 737 h 185"/>
                  <a:gd name="T4" fmla="*/ 2253 w 410"/>
                  <a:gd name="T5" fmla="*/ 140 h 185"/>
                  <a:gd name="T6" fmla="*/ 1488 w 410"/>
                  <a:gd name="T7" fmla="*/ 55 h 185"/>
                  <a:gd name="T8" fmla="*/ 644 w 410"/>
                  <a:gd name="T9" fmla="*/ 132 h 185"/>
                  <a:gd name="T10" fmla="*/ 113 w 410"/>
                  <a:gd name="T11" fmla="*/ 605 h 185"/>
                  <a:gd name="T12" fmla="*/ 69 w 410"/>
                  <a:gd name="T13" fmla="*/ 1295 h 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185">
                    <a:moveTo>
                      <a:pt x="378" y="184"/>
                    </a:moveTo>
                    <a:cubicBezTo>
                      <a:pt x="410" y="156"/>
                      <a:pt x="383" y="132"/>
                      <a:pt x="371" y="105"/>
                    </a:cubicBezTo>
                    <a:cubicBezTo>
                      <a:pt x="361" y="80"/>
                      <a:pt x="347" y="37"/>
                      <a:pt x="322" y="20"/>
                    </a:cubicBezTo>
                    <a:cubicBezTo>
                      <a:pt x="294" y="0"/>
                      <a:pt x="248" y="7"/>
                      <a:pt x="213" y="8"/>
                    </a:cubicBezTo>
                    <a:cubicBezTo>
                      <a:pt x="174" y="9"/>
                      <a:pt x="129" y="12"/>
                      <a:pt x="92" y="19"/>
                    </a:cubicBezTo>
                    <a:cubicBezTo>
                      <a:pt x="46" y="27"/>
                      <a:pt x="29" y="52"/>
                      <a:pt x="16" y="86"/>
                    </a:cubicBezTo>
                    <a:cubicBezTo>
                      <a:pt x="11" y="106"/>
                      <a:pt x="0" y="141"/>
                      <a:pt x="10" y="18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69" name="Freeform 732">
                <a:extLst>
                  <a:ext uri="{FF2B5EF4-FFF2-40B4-BE49-F238E27FC236}">
                    <a16:creationId xmlns:a16="http://schemas.microsoft.com/office/drawing/2014/main" id="{97AF23FA-06DF-427A-A92B-FF5B00C4D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880"/>
                <a:ext cx="289" cy="308"/>
              </a:xfrm>
              <a:custGeom>
                <a:avLst/>
                <a:gdLst>
                  <a:gd name="T0" fmla="*/ 997 w 151"/>
                  <a:gd name="T1" fmla="*/ 666 h 161"/>
                  <a:gd name="T2" fmla="*/ 0 w 151"/>
                  <a:gd name="T3" fmla="*/ 0 h 161"/>
                  <a:gd name="T4" fmla="*/ 0 w 151"/>
                  <a:gd name="T5" fmla="*/ 1127 h 161"/>
                  <a:gd name="T6" fmla="*/ 997 w 151"/>
                  <a:gd name="T7" fmla="*/ 1127 h 161"/>
                  <a:gd name="T8" fmla="*/ 1003 w 151"/>
                  <a:gd name="T9" fmla="*/ 742 h 161"/>
                  <a:gd name="T10" fmla="*/ 997 w 151"/>
                  <a:gd name="T11" fmla="*/ 666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61">
                    <a:moveTo>
                      <a:pt x="142" y="95"/>
                    </a:moveTo>
                    <a:cubicBezTo>
                      <a:pt x="134" y="30"/>
                      <a:pt x="47" y="18"/>
                      <a:pt x="0" y="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151" y="147"/>
                      <a:pt x="145" y="125"/>
                      <a:pt x="143" y="106"/>
                    </a:cubicBezTo>
                    <a:cubicBezTo>
                      <a:pt x="143" y="102"/>
                      <a:pt x="143" y="99"/>
                      <a:pt x="142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0" name="Freeform 733">
                <a:extLst>
                  <a:ext uri="{FF2B5EF4-FFF2-40B4-BE49-F238E27FC236}">
                    <a16:creationId xmlns:a16="http://schemas.microsoft.com/office/drawing/2014/main" id="{6B3F8749-3B99-49C0-A00C-5DFD5299F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412"/>
                <a:ext cx="239" cy="151"/>
              </a:xfrm>
              <a:custGeom>
                <a:avLst/>
                <a:gdLst>
                  <a:gd name="T0" fmla="*/ 245 w 125"/>
                  <a:gd name="T1" fmla="*/ 145 h 79"/>
                  <a:gd name="T2" fmla="*/ 63 w 125"/>
                  <a:gd name="T3" fmla="*/ 277 h 79"/>
                  <a:gd name="T4" fmla="*/ 0 w 125"/>
                  <a:gd name="T5" fmla="*/ 552 h 79"/>
                  <a:gd name="T6" fmla="*/ 216 w 125"/>
                  <a:gd name="T7" fmla="*/ 384 h 79"/>
                  <a:gd name="T8" fmla="*/ 874 w 125"/>
                  <a:gd name="T9" fmla="*/ 0 h 79"/>
                  <a:gd name="T10" fmla="*/ 245 w 125"/>
                  <a:gd name="T11" fmla="*/ 145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79">
                    <a:moveTo>
                      <a:pt x="35" y="21"/>
                    </a:moveTo>
                    <a:cubicBezTo>
                      <a:pt x="25" y="25"/>
                      <a:pt x="17" y="33"/>
                      <a:pt x="9" y="40"/>
                    </a:cubicBezTo>
                    <a:cubicBezTo>
                      <a:pt x="1" y="61"/>
                      <a:pt x="0" y="79"/>
                      <a:pt x="0" y="79"/>
                    </a:cubicBezTo>
                    <a:cubicBezTo>
                      <a:pt x="0" y="79"/>
                      <a:pt x="5" y="68"/>
                      <a:pt x="31" y="55"/>
                    </a:cubicBezTo>
                    <a:cubicBezTo>
                      <a:pt x="57" y="42"/>
                      <a:pt x="117" y="25"/>
                      <a:pt x="125" y="0"/>
                    </a:cubicBezTo>
                    <a:cubicBezTo>
                      <a:pt x="103" y="3"/>
                      <a:pt x="65" y="6"/>
                      <a:pt x="35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1" name="Freeform 734">
                <a:extLst>
                  <a:ext uri="{FF2B5EF4-FFF2-40B4-BE49-F238E27FC236}">
                    <a16:creationId xmlns:a16="http://schemas.microsoft.com/office/drawing/2014/main" id="{9938C656-8767-4C84-96F3-D545B5DC5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597"/>
                <a:ext cx="17" cy="46"/>
              </a:xfrm>
              <a:custGeom>
                <a:avLst/>
                <a:gdLst>
                  <a:gd name="T0" fmla="*/ 15 w 9"/>
                  <a:gd name="T1" fmla="*/ 0 h 24"/>
                  <a:gd name="T2" fmla="*/ 60 w 9"/>
                  <a:gd name="T3" fmla="*/ 44 h 24"/>
                  <a:gd name="T4" fmla="*/ 8 w 9"/>
                  <a:gd name="T5" fmla="*/ 169 h 24"/>
                  <a:gd name="T6" fmla="*/ 15 w 9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4">
                    <a:moveTo>
                      <a:pt x="2" y="0"/>
                    </a:moveTo>
                    <a:cubicBezTo>
                      <a:pt x="5" y="1"/>
                      <a:pt x="9" y="2"/>
                      <a:pt x="9" y="6"/>
                    </a:cubicBezTo>
                    <a:cubicBezTo>
                      <a:pt x="9" y="11"/>
                      <a:pt x="5" y="19"/>
                      <a:pt x="1" y="24"/>
                    </a:cubicBezTo>
                    <a:cubicBezTo>
                      <a:pt x="0" y="14"/>
                      <a:pt x="2" y="0"/>
                      <a:pt x="2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2" name="Freeform 735">
                <a:extLst>
                  <a:ext uri="{FF2B5EF4-FFF2-40B4-BE49-F238E27FC236}">
                    <a16:creationId xmlns:a16="http://schemas.microsoft.com/office/drawing/2014/main" id="{A15392E4-1FF0-4377-9A44-E14084FBC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938"/>
                <a:ext cx="53" cy="183"/>
              </a:xfrm>
              <a:custGeom>
                <a:avLst/>
                <a:gdLst>
                  <a:gd name="T0" fmla="*/ 15 w 28"/>
                  <a:gd name="T1" fmla="*/ 8 h 96"/>
                  <a:gd name="T2" fmla="*/ 184 w 28"/>
                  <a:gd name="T3" fmla="*/ 257 h 96"/>
                  <a:gd name="T4" fmla="*/ 89 w 28"/>
                  <a:gd name="T5" fmla="*/ 650 h 96"/>
                  <a:gd name="T6" fmla="*/ 15 w 28"/>
                  <a:gd name="T7" fmla="*/ 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6">
                    <a:moveTo>
                      <a:pt x="2" y="1"/>
                    </a:moveTo>
                    <a:cubicBezTo>
                      <a:pt x="16" y="0"/>
                      <a:pt x="26" y="13"/>
                      <a:pt x="27" y="37"/>
                    </a:cubicBezTo>
                    <a:cubicBezTo>
                      <a:pt x="28" y="61"/>
                      <a:pt x="25" y="96"/>
                      <a:pt x="13" y="94"/>
                    </a:cubicBezTo>
                    <a:cubicBezTo>
                      <a:pt x="1" y="92"/>
                      <a:pt x="0" y="30"/>
                      <a:pt x="2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3" name="Freeform 736">
                <a:extLst>
                  <a:ext uri="{FF2B5EF4-FFF2-40B4-BE49-F238E27FC236}">
                    <a16:creationId xmlns:a16="http://schemas.microsoft.com/office/drawing/2014/main" id="{4B627B52-D4EE-4077-B211-CE3FDE775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211"/>
                <a:ext cx="109" cy="153"/>
              </a:xfrm>
              <a:custGeom>
                <a:avLst/>
                <a:gdLst>
                  <a:gd name="T0" fmla="*/ 184 w 57"/>
                  <a:gd name="T1" fmla="*/ 29 h 80"/>
                  <a:gd name="T2" fmla="*/ 8 w 57"/>
                  <a:gd name="T3" fmla="*/ 252 h 80"/>
                  <a:gd name="T4" fmla="*/ 132 w 57"/>
                  <a:gd name="T5" fmla="*/ 560 h 80"/>
                  <a:gd name="T6" fmla="*/ 377 w 57"/>
                  <a:gd name="T7" fmla="*/ 268 h 80"/>
                  <a:gd name="T8" fmla="*/ 184 w 57"/>
                  <a:gd name="T9" fmla="*/ 29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0">
                    <a:moveTo>
                      <a:pt x="26" y="4"/>
                    </a:moveTo>
                    <a:cubicBezTo>
                      <a:pt x="16" y="9"/>
                      <a:pt x="2" y="24"/>
                      <a:pt x="1" y="36"/>
                    </a:cubicBezTo>
                    <a:cubicBezTo>
                      <a:pt x="0" y="48"/>
                      <a:pt x="8" y="80"/>
                      <a:pt x="19" y="80"/>
                    </a:cubicBezTo>
                    <a:cubicBezTo>
                      <a:pt x="30" y="80"/>
                      <a:pt x="51" y="52"/>
                      <a:pt x="54" y="38"/>
                    </a:cubicBezTo>
                    <a:cubicBezTo>
                      <a:pt x="57" y="24"/>
                      <a:pt x="37" y="0"/>
                      <a:pt x="26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4" name="Freeform 737">
                <a:extLst>
                  <a:ext uri="{FF2B5EF4-FFF2-40B4-BE49-F238E27FC236}">
                    <a16:creationId xmlns:a16="http://schemas.microsoft.com/office/drawing/2014/main" id="{B2872D03-F4E9-4219-9674-9DC467A0E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260"/>
                <a:ext cx="93" cy="88"/>
              </a:xfrm>
              <a:custGeom>
                <a:avLst/>
                <a:gdLst>
                  <a:gd name="T0" fmla="*/ 53 w 49"/>
                  <a:gd name="T1" fmla="*/ 8 h 46"/>
                  <a:gd name="T2" fmla="*/ 0 w 49"/>
                  <a:gd name="T3" fmla="*/ 201 h 46"/>
                  <a:gd name="T4" fmla="*/ 97 w 49"/>
                  <a:gd name="T5" fmla="*/ 321 h 46"/>
                  <a:gd name="T6" fmla="*/ 237 w 49"/>
                  <a:gd name="T7" fmla="*/ 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6">
                    <a:moveTo>
                      <a:pt x="8" y="1"/>
                    </a:moveTo>
                    <a:cubicBezTo>
                      <a:pt x="0" y="7"/>
                      <a:pt x="0" y="20"/>
                      <a:pt x="0" y="29"/>
                    </a:cubicBezTo>
                    <a:cubicBezTo>
                      <a:pt x="1" y="40"/>
                      <a:pt x="3" y="46"/>
                      <a:pt x="14" y="46"/>
                    </a:cubicBezTo>
                    <a:cubicBezTo>
                      <a:pt x="30" y="46"/>
                      <a:pt x="49" y="12"/>
                      <a:pt x="35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5" name="Freeform 738">
                <a:extLst>
                  <a:ext uri="{FF2B5EF4-FFF2-40B4-BE49-F238E27FC236}">
                    <a16:creationId xmlns:a16="http://schemas.microsoft.com/office/drawing/2014/main" id="{493BA2B6-72C9-4F7C-B806-37D0F275D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239"/>
                <a:ext cx="91" cy="121"/>
              </a:xfrm>
              <a:custGeom>
                <a:avLst/>
                <a:gdLst>
                  <a:gd name="T0" fmla="*/ 0 w 48"/>
                  <a:gd name="T1" fmla="*/ 92 h 63"/>
                  <a:gd name="T2" fmla="*/ 28 w 48"/>
                  <a:gd name="T3" fmla="*/ 200 h 63"/>
                  <a:gd name="T4" fmla="*/ 68 w 48"/>
                  <a:gd name="T5" fmla="*/ 313 h 63"/>
                  <a:gd name="T6" fmla="*/ 76 w 48"/>
                  <a:gd name="T7" fmla="*/ 369 h 63"/>
                  <a:gd name="T8" fmla="*/ 76 w 48"/>
                  <a:gd name="T9" fmla="*/ 424 h 63"/>
                  <a:gd name="T10" fmla="*/ 184 w 48"/>
                  <a:gd name="T11" fmla="*/ 417 h 63"/>
                  <a:gd name="T12" fmla="*/ 298 w 48"/>
                  <a:gd name="T13" fmla="*/ 417 h 63"/>
                  <a:gd name="T14" fmla="*/ 320 w 48"/>
                  <a:gd name="T15" fmla="*/ 384 h 63"/>
                  <a:gd name="T16" fmla="*/ 305 w 48"/>
                  <a:gd name="T17" fmla="*/ 325 h 63"/>
                  <a:gd name="T18" fmla="*/ 226 w 48"/>
                  <a:gd name="T19" fmla="*/ 129 h 63"/>
                  <a:gd name="T20" fmla="*/ 220 w 48"/>
                  <a:gd name="T21" fmla="*/ 85 h 63"/>
                  <a:gd name="T22" fmla="*/ 212 w 48"/>
                  <a:gd name="T23" fmla="*/ 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63">
                    <a:moveTo>
                      <a:pt x="0" y="13"/>
                    </a:moveTo>
                    <a:cubicBezTo>
                      <a:pt x="0" y="19"/>
                      <a:pt x="1" y="23"/>
                      <a:pt x="4" y="28"/>
                    </a:cubicBezTo>
                    <a:cubicBezTo>
                      <a:pt x="7" y="33"/>
                      <a:pt x="10" y="39"/>
                      <a:pt x="10" y="44"/>
                    </a:cubicBezTo>
                    <a:cubicBezTo>
                      <a:pt x="11" y="46"/>
                      <a:pt x="11" y="49"/>
                      <a:pt x="11" y="52"/>
                    </a:cubicBezTo>
                    <a:cubicBezTo>
                      <a:pt x="11" y="54"/>
                      <a:pt x="10" y="58"/>
                      <a:pt x="11" y="60"/>
                    </a:cubicBezTo>
                    <a:cubicBezTo>
                      <a:pt x="12" y="63"/>
                      <a:pt x="24" y="59"/>
                      <a:pt x="27" y="59"/>
                    </a:cubicBezTo>
                    <a:cubicBezTo>
                      <a:pt x="33" y="58"/>
                      <a:pt x="39" y="60"/>
                      <a:pt x="44" y="59"/>
                    </a:cubicBezTo>
                    <a:cubicBezTo>
                      <a:pt x="48" y="58"/>
                      <a:pt x="48" y="57"/>
                      <a:pt x="47" y="54"/>
                    </a:cubicBezTo>
                    <a:cubicBezTo>
                      <a:pt x="46" y="51"/>
                      <a:pt x="46" y="49"/>
                      <a:pt x="45" y="46"/>
                    </a:cubicBezTo>
                    <a:cubicBezTo>
                      <a:pt x="42" y="37"/>
                      <a:pt x="36" y="28"/>
                      <a:pt x="33" y="18"/>
                    </a:cubicBezTo>
                    <a:cubicBezTo>
                      <a:pt x="33" y="16"/>
                      <a:pt x="32" y="14"/>
                      <a:pt x="32" y="12"/>
                    </a:cubicBezTo>
                    <a:cubicBezTo>
                      <a:pt x="30" y="8"/>
                      <a:pt x="31" y="5"/>
                      <a:pt x="3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6" name="Freeform 739">
                <a:extLst>
                  <a:ext uri="{FF2B5EF4-FFF2-40B4-BE49-F238E27FC236}">
                    <a16:creationId xmlns:a16="http://schemas.microsoft.com/office/drawing/2014/main" id="{44547A3F-474A-4D36-B178-AE41A0301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842"/>
                <a:ext cx="650" cy="346"/>
              </a:xfrm>
              <a:custGeom>
                <a:avLst/>
                <a:gdLst>
                  <a:gd name="T0" fmla="*/ 1984 w 340"/>
                  <a:gd name="T1" fmla="*/ 292 h 181"/>
                  <a:gd name="T2" fmla="*/ 1776 w 340"/>
                  <a:gd name="T3" fmla="*/ 21 h 181"/>
                  <a:gd name="T4" fmla="*/ 1547 w 340"/>
                  <a:gd name="T5" fmla="*/ 21 h 181"/>
                  <a:gd name="T6" fmla="*/ 1564 w 340"/>
                  <a:gd name="T7" fmla="*/ 113 h 181"/>
                  <a:gd name="T8" fmla="*/ 1378 w 340"/>
                  <a:gd name="T9" fmla="*/ 369 h 181"/>
                  <a:gd name="T10" fmla="*/ 965 w 340"/>
                  <a:gd name="T11" fmla="*/ 405 h 181"/>
                  <a:gd name="T12" fmla="*/ 698 w 340"/>
                  <a:gd name="T13" fmla="*/ 344 h 181"/>
                  <a:gd name="T14" fmla="*/ 453 w 340"/>
                  <a:gd name="T15" fmla="*/ 421 h 181"/>
                  <a:gd name="T16" fmla="*/ 522 w 340"/>
                  <a:gd name="T17" fmla="*/ 113 h 181"/>
                  <a:gd name="T18" fmla="*/ 0 w 340"/>
                  <a:gd name="T19" fmla="*/ 558 h 181"/>
                  <a:gd name="T20" fmla="*/ 208 w 340"/>
                  <a:gd name="T21" fmla="*/ 726 h 181"/>
                  <a:gd name="T22" fmla="*/ 140 w 340"/>
                  <a:gd name="T23" fmla="*/ 1258 h 181"/>
                  <a:gd name="T24" fmla="*/ 132 w 340"/>
                  <a:gd name="T25" fmla="*/ 1264 h 181"/>
                  <a:gd name="T26" fmla="*/ 851 w 340"/>
                  <a:gd name="T27" fmla="*/ 1264 h 181"/>
                  <a:gd name="T28" fmla="*/ 881 w 340"/>
                  <a:gd name="T29" fmla="*/ 1218 h 181"/>
                  <a:gd name="T30" fmla="*/ 1371 w 340"/>
                  <a:gd name="T31" fmla="*/ 721 h 181"/>
                  <a:gd name="T32" fmla="*/ 1831 w 340"/>
                  <a:gd name="T33" fmla="*/ 600 h 181"/>
                  <a:gd name="T34" fmla="*/ 2153 w 340"/>
                  <a:gd name="T35" fmla="*/ 545 h 181"/>
                  <a:gd name="T36" fmla="*/ 2376 w 340"/>
                  <a:gd name="T37" fmla="*/ 468 h 181"/>
                  <a:gd name="T38" fmla="*/ 2252 w 340"/>
                  <a:gd name="T39" fmla="*/ 229 h 181"/>
                  <a:gd name="T40" fmla="*/ 1984 w 340"/>
                  <a:gd name="T41" fmla="*/ 292 h 18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0" h="181">
                    <a:moveTo>
                      <a:pt x="284" y="42"/>
                    </a:moveTo>
                    <a:cubicBezTo>
                      <a:pt x="274" y="40"/>
                      <a:pt x="261" y="36"/>
                      <a:pt x="254" y="3"/>
                    </a:cubicBezTo>
                    <a:cubicBezTo>
                      <a:pt x="242" y="0"/>
                      <a:pt x="221" y="3"/>
                      <a:pt x="221" y="3"/>
                    </a:cubicBezTo>
                    <a:cubicBezTo>
                      <a:pt x="221" y="3"/>
                      <a:pt x="224" y="12"/>
                      <a:pt x="224" y="16"/>
                    </a:cubicBezTo>
                    <a:cubicBezTo>
                      <a:pt x="224" y="21"/>
                      <a:pt x="212" y="45"/>
                      <a:pt x="197" y="53"/>
                    </a:cubicBezTo>
                    <a:cubicBezTo>
                      <a:pt x="182" y="61"/>
                      <a:pt x="144" y="66"/>
                      <a:pt x="138" y="58"/>
                    </a:cubicBezTo>
                    <a:cubicBezTo>
                      <a:pt x="131" y="49"/>
                      <a:pt x="101" y="54"/>
                      <a:pt x="100" y="49"/>
                    </a:cubicBezTo>
                    <a:cubicBezTo>
                      <a:pt x="94" y="59"/>
                      <a:pt x="74" y="68"/>
                      <a:pt x="65" y="60"/>
                    </a:cubicBezTo>
                    <a:cubicBezTo>
                      <a:pt x="56" y="53"/>
                      <a:pt x="49" y="35"/>
                      <a:pt x="75" y="16"/>
                    </a:cubicBezTo>
                    <a:cubicBezTo>
                      <a:pt x="56" y="18"/>
                      <a:pt x="16" y="32"/>
                      <a:pt x="0" y="80"/>
                    </a:cubicBezTo>
                    <a:cubicBezTo>
                      <a:pt x="12" y="85"/>
                      <a:pt x="27" y="95"/>
                      <a:pt x="30" y="104"/>
                    </a:cubicBezTo>
                    <a:cubicBezTo>
                      <a:pt x="34" y="114"/>
                      <a:pt x="35" y="144"/>
                      <a:pt x="20" y="180"/>
                    </a:cubicBezTo>
                    <a:cubicBezTo>
                      <a:pt x="20" y="181"/>
                      <a:pt x="19" y="181"/>
                      <a:pt x="19" y="181"/>
                    </a:cubicBezTo>
                    <a:cubicBezTo>
                      <a:pt x="122" y="181"/>
                      <a:pt x="122" y="181"/>
                      <a:pt x="122" y="181"/>
                    </a:cubicBezTo>
                    <a:cubicBezTo>
                      <a:pt x="123" y="180"/>
                      <a:pt x="124" y="178"/>
                      <a:pt x="126" y="174"/>
                    </a:cubicBezTo>
                    <a:cubicBezTo>
                      <a:pt x="134" y="162"/>
                      <a:pt x="168" y="115"/>
                      <a:pt x="196" y="103"/>
                    </a:cubicBezTo>
                    <a:cubicBezTo>
                      <a:pt x="225" y="91"/>
                      <a:pt x="243" y="88"/>
                      <a:pt x="262" y="86"/>
                    </a:cubicBezTo>
                    <a:cubicBezTo>
                      <a:pt x="282" y="84"/>
                      <a:pt x="297" y="84"/>
                      <a:pt x="308" y="78"/>
                    </a:cubicBezTo>
                    <a:cubicBezTo>
                      <a:pt x="320" y="73"/>
                      <a:pt x="335" y="66"/>
                      <a:pt x="340" y="67"/>
                    </a:cubicBezTo>
                    <a:cubicBezTo>
                      <a:pt x="334" y="52"/>
                      <a:pt x="322" y="33"/>
                      <a:pt x="322" y="33"/>
                    </a:cubicBezTo>
                    <a:cubicBezTo>
                      <a:pt x="322" y="33"/>
                      <a:pt x="293" y="43"/>
                      <a:pt x="284" y="4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7" name="Freeform 740">
                <a:extLst>
                  <a:ext uri="{FF2B5EF4-FFF2-40B4-BE49-F238E27FC236}">
                    <a16:creationId xmlns:a16="http://schemas.microsoft.com/office/drawing/2014/main" id="{03EB7ECB-AC4D-452C-ABA9-A232B3F3E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890"/>
                <a:ext cx="555" cy="264"/>
              </a:xfrm>
              <a:custGeom>
                <a:avLst/>
                <a:gdLst>
                  <a:gd name="T0" fmla="*/ 806 w 290"/>
                  <a:gd name="T1" fmla="*/ 281 h 138"/>
                  <a:gd name="T2" fmla="*/ 1211 w 290"/>
                  <a:gd name="T3" fmla="*/ 260 h 138"/>
                  <a:gd name="T4" fmla="*/ 1374 w 290"/>
                  <a:gd name="T5" fmla="*/ 168 h 138"/>
                  <a:gd name="T6" fmla="*/ 1495 w 290"/>
                  <a:gd name="T7" fmla="*/ 15 h 138"/>
                  <a:gd name="T8" fmla="*/ 1579 w 290"/>
                  <a:gd name="T9" fmla="*/ 84 h 138"/>
                  <a:gd name="T10" fmla="*/ 1675 w 290"/>
                  <a:gd name="T11" fmla="*/ 153 h 138"/>
                  <a:gd name="T12" fmla="*/ 1920 w 290"/>
                  <a:gd name="T13" fmla="*/ 168 h 138"/>
                  <a:gd name="T14" fmla="*/ 2025 w 290"/>
                  <a:gd name="T15" fmla="*/ 231 h 138"/>
                  <a:gd name="T16" fmla="*/ 1933 w 290"/>
                  <a:gd name="T17" fmla="*/ 274 h 138"/>
                  <a:gd name="T18" fmla="*/ 1571 w 290"/>
                  <a:gd name="T19" fmla="*/ 329 h 138"/>
                  <a:gd name="T20" fmla="*/ 1219 w 290"/>
                  <a:gd name="T21" fmla="*/ 429 h 138"/>
                  <a:gd name="T22" fmla="*/ 934 w 290"/>
                  <a:gd name="T23" fmla="*/ 589 h 138"/>
                  <a:gd name="T24" fmla="*/ 469 w 290"/>
                  <a:gd name="T25" fmla="*/ 882 h 138"/>
                  <a:gd name="T26" fmla="*/ 400 w 290"/>
                  <a:gd name="T27" fmla="*/ 958 h 138"/>
                  <a:gd name="T28" fmla="*/ 300 w 290"/>
                  <a:gd name="T29" fmla="*/ 905 h 138"/>
                  <a:gd name="T30" fmla="*/ 245 w 290"/>
                  <a:gd name="T31" fmla="*/ 652 h 138"/>
                  <a:gd name="T32" fmla="*/ 63 w 290"/>
                  <a:gd name="T33" fmla="*/ 446 h 138"/>
                  <a:gd name="T34" fmla="*/ 84 w 290"/>
                  <a:gd name="T35" fmla="*/ 245 h 138"/>
                  <a:gd name="T36" fmla="*/ 216 w 290"/>
                  <a:gd name="T37" fmla="*/ 293 h 138"/>
                  <a:gd name="T38" fmla="*/ 400 w 290"/>
                  <a:gd name="T39" fmla="*/ 293 h 1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138">
                    <a:moveTo>
                      <a:pt x="115" y="40"/>
                    </a:moveTo>
                    <a:cubicBezTo>
                      <a:pt x="131" y="52"/>
                      <a:pt x="156" y="43"/>
                      <a:pt x="173" y="37"/>
                    </a:cubicBezTo>
                    <a:cubicBezTo>
                      <a:pt x="181" y="35"/>
                      <a:pt x="191" y="31"/>
                      <a:pt x="196" y="24"/>
                    </a:cubicBezTo>
                    <a:cubicBezTo>
                      <a:pt x="202" y="16"/>
                      <a:pt x="200" y="0"/>
                      <a:pt x="213" y="2"/>
                    </a:cubicBezTo>
                    <a:cubicBezTo>
                      <a:pt x="219" y="3"/>
                      <a:pt x="221" y="8"/>
                      <a:pt x="225" y="12"/>
                    </a:cubicBezTo>
                    <a:cubicBezTo>
                      <a:pt x="229" y="16"/>
                      <a:pt x="234" y="19"/>
                      <a:pt x="239" y="22"/>
                    </a:cubicBezTo>
                    <a:cubicBezTo>
                      <a:pt x="251" y="26"/>
                      <a:pt x="262" y="24"/>
                      <a:pt x="274" y="24"/>
                    </a:cubicBezTo>
                    <a:cubicBezTo>
                      <a:pt x="280" y="24"/>
                      <a:pt x="288" y="25"/>
                      <a:pt x="289" y="33"/>
                    </a:cubicBezTo>
                    <a:cubicBezTo>
                      <a:pt x="290" y="42"/>
                      <a:pt x="282" y="39"/>
                      <a:pt x="276" y="39"/>
                    </a:cubicBezTo>
                    <a:cubicBezTo>
                      <a:pt x="259" y="41"/>
                      <a:pt x="241" y="44"/>
                      <a:pt x="224" y="47"/>
                    </a:cubicBezTo>
                    <a:cubicBezTo>
                      <a:pt x="207" y="50"/>
                      <a:pt x="190" y="54"/>
                      <a:pt x="174" y="61"/>
                    </a:cubicBezTo>
                    <a:cubicBezTo>
                      <a:pt x="160" y="67"/>
                      <a:pt x="147" y="76"/>
                      <a:pt x="133" y="84"/>
                    </a:cubicBezTo>
                    <a:cubicBezTo>
                      <a:pt x="110" y="96"/>
                      <a:pt x="86" y="107"/>
                      <a:pt x="67" y="126"/>
                    </a:cubicBezTo>
                    <a:cubicBezTo>
                      <a:pt x="64" y="128"/>
                      <a:pt x="60" y="136"/>
                      <a:pt x="57" y="137"/>
                    </a:cubicBezTo>
                    <a:cubicBezTo>
                      <a:pt x="52" y="138"/>
                      <a:pt x="46" y="132"/>
                      <a:pt x="43" y="129"/>
                    </a:cubicBezTo>
                    <a:cubicBezTo>
                      <a:pt x="34" y="116"/>
                      <a:pt x="48" y="104"/>
                      <a:pt x="35" y="93"/>
                    </a:cubicBezTo>
                    <a:cubicBezTo>
                      <a:pt x="25" y="86"/>
                      <a:pt x="17" y="74"/>
                      <a:pt x="9" y="64"/>
                    </a:cubicBezTo>
                    <a:cubicBezTo>
                      <a:pt x="3" y="55"/>
                      <a:pt x="0" y="40"/>
                      <a:pt x="12" y="35"/>
                    </a:cubicBezTo>
                    <a:cubicBezTo>
                      <a:pt x="23" y="31"/>
                      <a:pt x="23" y="38"/>
                      <a:pt x="31" y="42"/>
                    </a:cubicBezTo>
                    <a:cubicBezTo>
                      <a:pt x="38" y="45"/>
                      <a:pt x="49" y="42"/>
                      <a:pt x="57" y="4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8" name="Freeform 741">
                <a:extLst>
                  <a:ext uri="{FF2B5EF4-FFF2-40B4-BE49-F238E27FC236}">
                    <a16:creationId xmlns:a16="http://schemas.microsoft.com/office/drawing/2014/main" id="{15672B1E-E71B-4F4C-95E4-F576E77BC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980"/>
                <a:ext cx="371" cy="197"/>
              </a:xfrm>
              <a:custGeom>
                <a:avLst/>
                <a:gdLst>
                  <a:gd name="T0" fmla="*/ 859 w 194"/>
                  <a:gd name="T1" fmla="*/ 0 h 103"/>
                  <a:gd name="T2" fmla="*/ 813 w 194"/>
                  <a:gd name="T3" fmla="*/ 281 h 103"/>
                  <a:gd name="T4" fmla="*/ 685 w 194"/>
                  <a:gd name="T5" fmla="*/ 476 h 103"/>
                  <a:gd name="T6" fmla="*/ 436 w 194"/>
                  <a:gd name="T7" fmla="*/ 421 h 103"/>
                  <a:gd name="T8" fmla="*/ 0 w 194"/>
                  <a:gd name="T9" fmla="*/ 308 h 103"/>
                  <a:gd name="T10" fmla="*/ 153 w 194"/>
                  <a:gd name="T11" fmla="*/ 589 h 103"/>
                  <a:gd name="T12" fmla="*/ 421 w 194"/>
                  <a:gd name="T13" fmla="*/ 614 h 103"/>
                  <a:gd name="T14" fmla="*/ 866 w 194"/>
                  <a:gd name="T15" fmla="*/ 681 h 103"/>
                  <a:gd name="T16" fmla="*/ 1327 w 194"/>
                  <a:gd name="T17" fmla="*/ 706 h 103"/>
                  <a:gd name="T18" fmla="*/ 1098 w 194"/>
                  <a:gd name="T19" fmla="*/ 566 h 103"/>
                  <a:gd name="T20" fmla="*/ 966 w 194"/>
                  <a:gd name="T21" fmla="*/ 392 h 103"/>
                  <a:gd name="T22" fmla="*/ 1119 w 194"/>
                  <a:gd name="T23" fmla="*/ 99 h 103"/>
                  <a:gd name="T24" fmla="*/ 1356 w 194"/>
                  <a:gd name="T25" fmla="*/ 21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103">
                    <a:moveTo>
                      <a:pt x="123" y="0"/>
                    </a:moveTo>
                    <a:cubicBezTo>
                      <a:pt x="118" y="22"/>
                      <a:pt x="121" y="27"/>
                      <a:pt x="116" y="40"/>
                    </a:cubicBezTo>
                    <a:cubicBezTo>
                      <a:pt x="112" y="52"/>
                      <a:pt x="106" y="66"/>
                      <a:pt x="98" y="68"/>
                    </a:cubicBezTo>
                    <a:cubicBezTo>
                      <a:pt x="90" y="70"/>
                      <a:pt x="79" y="65"/>
                      <a:pt x="62" y="60"/>
                    </a:cubicBezTo>
                    <a:cubicBezTo>
                      <a:pt x="45" y="55"/>
                      <a:pt x="25" y="46"/>
                      <a:pt x="0" y="44"/>
                    </a:cubicBezTo>
                    <a:cubicBezTo>
                      <a:pt x="4" y="59"/>
                      <a:pt x="11" y="80"/>
                      <a:pt x="22" y="84"/>
                    </a:cubicBezTo>
                    <a:cubicBezTo>
                      <a:pt x="34" y="89"/>
                      <a:pt x="38" y="88"/>
                      <a:pt x="60" y="88"/>
                    </a:cubicBezTo>
                    <a:cubicBezTo>
                      <a:pt x="82" y="88"/>
                      <a:pt x="102" y="93"/>
                      <a:pt x="124" y="97"/>
                    </a:cubicBezTo>
                    <a:cubicBezTo>
                      <a:pt x="147" y="101"/>
                      <a:pt x="184" y="103"/>
                      <a:pt x="190" y="101"/>
                    </a:cubicBezTo>
                    <a:cubicBezTo>
                      <a:pt x="176" y="91"/>
                      <a:pt x="173" y="90"/>
                      <a:pt x="157" y="81"/>
                    </a:cubicBezTo>
                    <a:cubicBezTo>
                      <a:pt x="141" y="72"/>
                      <a:pt x="135" y="66"/>
                      <a:pt x="138" y="56"/>
                    </a:cubicBezTo>
                    <a:cubicBezTo>
                      <a:pt x="142" y="45"/>
                      <a:pt x="150" y="22"/>
                      <a:pt x="160" y="14"/>
                    </a:cubicBezTo>
                    <a:cubicBezTo>
                      <a:pt x="170" y="6"/>
                      <a:pt x="170" y="2"/>
                      <a:pt x="19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79" name="Freeform 742">
                <a:extLst>
                  <a:ext uri="{FF2B5EF4-FFF2-40B4-BE49-F238E27FC236}">
                    <a16:creationId xmlns:a16="http://schemas.microsoft.com/office/drawing/2014/main" id="{D74C50DF-2A2A-4FDB-B03A-8EAE3BD17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2022"/>
                <a:ext cx="411" cy="166"/>
              </a:xfrm>
              <a:custGeom>
                <a:avLst/>
                <a:gdLst>
                  <a:gd name="T0" fmla="*/ 1388 w 215"/>
                  <a:gd name="T1" fmla="*/ 153 h 87"/>
                  <a:gd name="T2" fmla="*/ 866 w 215"/>
                  <a:gd name="T3" fmla="*/ 113 h 87"/>
                  <a:gd name="T4" fmla="*/ 413 w 215"/>
                  <a:gd name="T5" fmla="*/ 0 h 87"/>
                  <a:gd name="T6" fmla="*/ 0 w 215"/>
                  <a:gd name="T7" fmla="*/ 237 h 87"/>
                  <a:gd name="T8" fmla="*/ 300 w 215"/>
                  <a:gd name="T9" fmla="*/ 208 h 87"/>
                  <a:gd name="T10" fmla="*/ 721 w 215"/>
                  <a:gd name="T11" fmla="*/ 336 h 87"/>
                  <a:gd name="T12" fmla="*/ 986 w 215"/>
                  <a:gd name="T13" fmla="*/ 597 h 87"/>
                  <a:gd name="T14" fmla="*/ 990 w 215"/>
                  <a:gd name="T15" fmla="*/ 605 h 87"/>
                  <a:gd name="T16" fmla="*/ 1166 w 215"/>
                  <a:gd name="T17" fmla="*/ 605 h 87"/>
                  <a:gd name="T18" fmla="*/ 1166 w 215"/>
                  <a:gd name="T19" fmla="*/ 597 h 87"/>
                  <a:gd name="T20" fmla="*/ 1195 w 215"/>
                  <a:gd name="T21" fmla="*/ 405 h 87"/>
                  <a:gd name="T22" fmla="*/ 1503 w 215"/>
                  <a:gd name="T23" fmla="*/ 389 h 87"/>
                  <a:gd name="T24" fmla="*/ 1388 w 215"/>
                  <a:gd name="T25" fmla="*/ 153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5" h="87">
                    <a:moveTo>
                      <a:pt x="199" y="22"/>
                    </a:moveTo>
                    <a:cubicBezTo>
                      <a:pt x="189" y="20"/>
                      <a:pt x="161" y="18"/>
                      <a:pt x="124" y="16"/>
                    </a:cubicBezTo>
                    <a:cubicBezTo>
                      <a:pt x="87" y="14"/>
                      <a:pt x="69" y="8"/>
                      <a:pt x="59" y="0"/>
                    </a:cubicBezTo>
                    <a:cubicBezTo>
                      <a:pt x="43" y="2"/>
                      <a:pt x="0" y="34"/>
                      <a:pt x="0" y="34"/>
                    </a:cubicBezTo>
                    <a:cubicBezTo>
                      <a:pt x="0" y="34"/>
                      <a:pt x="12" y="29"/>
                      <a:pt x="43" y="30"/>
                    </a:cubicBezTo>
                    <a:cubicBezTo>
                      <a:pt x="73" y="32"/>
                      <a:pt x="85" y="44"/>
                      <a:pt x="103" y="48"/>
                    </a:cubicBezTo>
                    <a:cubicBezTo>
                      <a:pt x="121" y="52"/>
                      <a:pt x="141" y="86"/>
                      <a:pt x="141" y="86"/>
                    </a:cubicBezTo>
                    <a:cubicBezTo>
                      <a:pt x="142" y="87"/>
                      <a:pt x="142" y="87"/>
                      <a:pt x="142" y="87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67" y="86"/>
                      <a:pt x="167" y="86"/>
                      <a:pt x="167" y="86"/>
                    </a:cubicBezTo>
                    <a:cubicBezTo>
                      <a:pt x="167" y="86"/>
                      <a:pt x="169" y="68"/>
                      <a:pt x="171" y="58"/>
                    </a:cubicBezTo>
                    <a:cubicBezTo>
                      <a:pt x="173" y="48"/>
                      <a:pt x="192" y="51"/>
                      <a:pt x="215" y="56"/>
                    </a:cubicBezTo>
                    <a:cubicBezTo>
                      <a:pt x="215" y="56"/>
                      <a:pt x="212" y="34"/>
                      <a:pt x="19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0" name="Freeform 743">
                <a:extLst>
                  <a:ext uri="{FF2B5EF4-FFF2-40B4-BE49-F238E27FC236}">
                    <a16:creationId xmlns:a16="http://schemas.microsoft.com/office/drawing/2014/main" id="{8CE857D6-6510-4D5D-BA5E-AD0B111F5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547"/>
                <a:ext cx="378" cy="287"/>
              </a:xfrm>
              <a:custGeom>
                <a:avLst/>
                <a:gdLst>
                  <a:gd name="T0" fmla="*/ 412 w 198"/>
                  <a:gd name="T1" fmla="*/ 77 h 150"/>
                  <a:gd name="T2" fmla="*/ 48 w 198"/>
                  <a:gd name="T3" fmla="*/ 293 h 150"/>
                  <a:gd name="T4" fmla="*/ 0 w 198"/>
                  <a:gd name="T5" fmla="*/ 377 h 150"/>
                  <a:gd name="T6" fmla="*/ 221 w 198"/>
                  <a:gd name="T7" fmla="*/ 406 h 150"/>
                  <a:gd name="T8" fmla="*/ 473 w 198"/>
                  <a:gd name="T9" fmla="*/ 436 h 150"/>
                  <a:gd name="T10" fmla="*/ 689 w 198"/>
                  <a:gd name="T11" fmla="*/ 706 h 150"/>
                  <a:gd name="T12" fmla="*/ 773 w 198"/>
                  <a:gd name="T13" fmla="*/ 1003 h 150"/>
                  <a:gd name="T14" fmla="*/ 743 w 198"/>
                  <a:gd name="T15" fmla="*/ 1022 h 150"/>
                  <a:gd name="T16" fmla="*/ 1264 w 198"/>
                  <a:gd name="T17" fmla="*/ 853 h 150"/>
                  <a:gd name="T18" fmla="*/ 1294 w 198"/>
                  <a:gd name="T19" fmla="*/ 706 h 150"/>
                  <a:gd name="T20" fmla="*/ 1111 w 198"/>
                  <a:gd name="T21" fmla="*/ 561 h 150"/>
                  <a:gd name="T22" fmla="*/ 1058 w 198"/>
                  <a:gd name="T23" fmla="*/ 436 h 150"/>
                  <a:gd name="T24" fmla="*/ 1111 w 198"/>
                  <a:gd name="T25" fmla="*/ 285 h 150"/>
                  <a:gd name="T26" fmla="*/ 1348 w 198"/>
                  <a:gd name="T27" fmla="*/ 209 h 150"/>
                  <a:gd name="T28" fmla="*/ 1338 w 198"/>
                  <a:gd name="T29" fmla="*/ 29 h 150"/>
                  <a:gd name="T30" fmla="*/ 1058 w 198"/>
                  <a:gd name="T31" fmla="*/ 84 h 150"/>
                  <a:gd name="T32" fmla="*/ 737 w 198"/>
                  <a:gd name="T33" fmla="*/ 197 h 150"/>
                  <a:gd name="T34" fmla="*/ 412 w 198"/>
                  <a:gd name="T35" fmla="*/ 77 h 1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8" h="150">
                    <a:moveTo>
                      <a:pt x="59" y="11"/>
                    </a:moveTo>
                    <a:cubicBezTo>
                      <a:pt x="44" y="16"/>
                      <a:pt x="14" y="30"/>
                      <a:pt x="7" y="4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4" y="59"/>
                      <a:pt x="32" y="58"/>
                    </a:cubicBezTo>
                    <a:cubicBezTo>
                      <a:pt x="49" y="58"/>
                      <a:pt x="57" y="53"/>
                      <a:pt x="68" y="62"/>
                    </a:cubicBezTo>
                    <a:cubicBezTo>
                      <a:pt x="78" y="72"/>
                      <a:pt x="89" y="87"/>
                      <a:pt x="99" y="101"/>
                    </a:cubicBezTo>
                    <a:cubicBezTo>
                      <a:pt x="108" y="113"/>
                      <a:pt x="117" y="130"/>
                      <a:pt x="111" y="143"/>
                    </a:cubicBezTo>
                    <a:cubicBezTo>
                      <a:pt x="110" y="145"/>
                      <a:pt x="109" y="144"/>
                      <a:pt x="107" y="146"/>
                    </a:cubicBezTo>
                    <a:cubicBezTo>
                      <a:pt x="136" y="150"/>
                      <a:pt x="171" y="147"/>
                      <a:pt x="182" y="122"/>
                    </a:cubicBezTo>
                    <a:cubicBezTo>
                      <a:pt x="194" y="98"/>
                      <a:pt x="186" y="101"/>
                      <a:pt x="186" y="101"/>
                    </a:cubicBezTo>
                    <a:cubicBezTo>
                      <a:pt x="186" y="101"/>
                      <a:pt x="168" y="100"/>
                      <a:pt x="160" y="80"/>
                    </a:cubicBezTo>
                    <a:cubicBezTo>
                      <a:pt x="157" y="74"/>
                      <a:pt x="153" y="67"/>
                      <a:pt x="152" y="62"/>
                    </a:cubicBezTo>
                    <a:cubicBezTo>
                      <a:pt x="149" y="51"/>
                      <a:pt x="154" y="46"/>
                      <a:pt x="160" y="41"/>
                    </a:cubicBezTo>
                    <a:cubicBezTo>
                      <a:pt x="170" y="34"/>
                      <a:pt x="186" y="30"/>
                      <a:pt x="194" y="30"/>
                    </a:cubicBezTo>
                    <a:cubicBezTo>
                      <a:pt x="198" y="21"/>
                      <a:pt x="192" y="4"/>
                      <a:pt x="192" y="4"/>
                    </a:cubicBezTo>
                    <a:cubicBezTo>
                      <a:pt x="192" y="4"/>
                      <a:pt x="175" y="0"/>
                      <a:pt x="152" y="12"/>
                    </a:cubicBezTo>
                    <a:cubicBezTo>
                      <a:pt x="128" y="23"/>
                      <a:pt x="112" y="28"/>
                      <a:pt x="106" y="28"/>
                    </a:cubicBezTo>
                    <a:cubicBezTo>
                      <a:pt x="100" y="28"/>
                      <a:pt x="59" y="11"/>
                      <a:pt x="59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1" name="Freeform 744">
                <a:extLst>
                  <a:ext uri="{FF2B5EF4-FFF2-40B4-BE49-F238E27FC236}">
                    <a16:creationId xmlns:a16="http://schemas.microsoft.com/office/drawing/2014/main" id="{7F1B66CB-122B-4094-8B33-CBA976F34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54"/>
                <a:ext cx="103" cy="167"/>
              </a:xfrm>
              <a:custGeom>
                <a:avLst/>
                <a:gdLst>
                  <a:gd name="T0" fmla="*/ 105 w 54"/>
                  <a:gd name="T1" fmla="*/ 0 h 87"/>
                  <a:gd name="T2" fmla="*/ 21 w 54"/>
                  <a:gd name="T3" fmla="*/ 140 h 87"/>
                  <a:gd name="T4" fmla="*/ 69 w 54"/>
                  <a:gd name="T5" fmla="*/ 309 h 87"/>
                  <a:gd name="T6" fmla="*/ 132 w 54"/>
                  <a:gd name="T7" fmla="*/ 486 h 87"/>
                  <a:gd name="T8" fmla="*/ 113 w 54"/>
                  <a:gd name="T9" fmla="*/ 572 h 87"/>
                  <a:gd name="T10" fmla="*/ 40 w 54"/>
                  <a:gd name="T11" fmla="*/ 616 h 87"/>
                  <a:gd name="T12" fmla="*/ 313 w 54"/>
                  <a:gd name="T13" fmla="*/ 476 h 87"/>
                  <a:gd name="T14" fmla="*/ 345 w 54"/>
                  <a:gd name="T15" fmla="*/ 324 h 87"/>
                  <a:gd name="T16" fmla="*/ 269 w 54"/>
                  <a:gd name="T17" fmla="*/ 292 h 87"/>
                  <a:gd name="T18" fmla="*/ 208 w 54"/>
                  <a:gd name="T19" fmla="*/ 240 h 87"/>
                  <a:gd name="T20" fmla="*/ 145 w 54"/>
                  <a:gd name="T21" fmla="*/ 129 h 87"/>
                  <a:gd name="T22" fmla="*/ 113 w 54"/>
                  <a:gd name="T23" fmla="*/ 8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4" h="87">
                    <a:moveTo>
                      <a:pt x="15" y="0"/>
                    </a:moveTo>
                    <a:cubicBezTo>
                      <a:pt x="9" y="5"/>
                      <a:pt x="6" y="12"/>
                      <a:pt x="3" y="20"/>
                    </a:cubicBezTo>
                    <a:cubicBezTo>
                      <a:pt x="0" y="30"/>
                      <a:pt x="4" y="35"/>
                      <a:pt x="10" y="44"/>
                    </a:cubicBezTo>
                    <a:cubicBezTo>
                      <a:pt x="16" y="51"/>
                      <a:pt x="19" y="59"/>
                      <a:pt x="19" y="69"/>
                    </a:cubicBezTo>
                    <a:cubicBezTo>
                      <a:pt x="19" y="74"/>
                      <a:pt x="19" y="77"/>
                      <a:pt x="16" y="81"/>
                    </a:cubicBezTo>
                    <a:cubicBezTo>
                      <a:pt x="13" y="84"/>
                      <a:pt x="8" y="84"/>
                      <a:pt x="6" y="87"/>
                    </a:cubicBezTo>
                    <a:cubicBezTo>
                      <a:pt x="21" y="83"/>
                      <a:pt x="37" y="82"/>
                      <a:pt x="45" y="67"/>
                    </a:cubicBezTo>
                    <a:cubicBezTo>
                      <a:pt x="48" y="62"/>
                      <a:pt x="54" y="50"/>
                      <a:pt x="50" y="46"/>
                    </a:cubicBezTo>
                    <a:cubicBezTo>
                      <a:pt x="47" y="44"/>
                      <a:pt x="42" y="43"/>
                      <a:pt x="39" y="41"/>
                    </a:cubicBezTo>
                    <a:cubicBezTo>
                      <a:pt x="36" y="39"/>
                      <a:pt x="34" y="36"/>
                      <a:pt x="30" y="34"/>
                    </a:cubicBezTo>
                    <a:cubicBezTo>
                      <a:pt x="25" y="31"/>
                      <a:pt x="23" y="24"/>
                      <a:pt x="21" y="18"/>
                    </a:cubicBezTo>
                    <a:cubicBezTo>
                      <a:pt x="19" y="13"/>
                      <a:pt x="14" y="6"/>
                      <a:pt x="16" y="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2" name="Freeform 745">
                <a:extLst>
                  <a:ext uri="{FF2B5EF4-FFF2-40B4-BE49-F238E27FC236}">
                    <a16:creationId xmlns:a16="http://schemas.microsoft.com/office/drawing/2014/main" id="{0E811B94-1885-4C93-9A81-27489211B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259"/>
                <a:ext cx="455" cy="242"/>
              </a:xfrm>
              <a:custGeom>
                <a:avLst/>
                <a:gdLst>
                  <a:gd name="T0" fmla="*/ 537 w 238"/>
                  <a:gd name="T1" fmla="*/ 192 h 127"/>
                  <a:gd name="T2" fmla="*/ 726 w 238"/>
                  <a:gd name="T3" fmla="*/ 558 h 127"/>
                  <a:gd name="T4" fmla="*/ 1034 w 238"/>
                  <a:gd name="T5" fmla="*/ 534 h 127"/>
                  <a:gd name="T6" fmla="*/ 1139 w 238"/>
                  <a:gd name="T7" fmla="*/ 313 h 127"/>
                  <a:gd name="T8" fmla="*/ 1235 w 238"/>
                  <a:gd name="T9" fmla="*/ 36 h 127"/>
                  <a:gd name="T10" fmla="*/ 1472 w 238"/>
                  <a:gd name="T11" fmla="*/ 21 h 127"/>
                  <a:gd name="T12" fmla="*/ 1663 w 238"/>
                  <a:gd name="T13" fmla="*/ 457 h 127"/>
                  <a:gd name="T14" fmla="*/ 1187 w 238"/>
                  <a:gd name="T15" fmla="*/ 686 h 127"/>
                  <a:gd name="T16" fmla="*/ 581 w 238"/>
                  <a:gd name="T17" fmla="*/ 865 h 127"/>
                  <a:gd name="T18" fmla="*/ 308 w 238"/>
                  <a:gd name="T19" fmla="*/ 842 h 127"/>
                  <a:gd name="T20" fmla="*/ 314 w 238"/>
                  <a:gd name="T21" fmla="*/ 635 h 127"/>
                  <a:gd name="T22" fmla="*/ 0 w 238"/>
                  <a:gd name="T23" fmla="*/ 465 h 127"/>
                  <a:gd name="T24" fmla="*/ 245 w 238"/>
                  <a:gd name="T25" fmla="*/ 297 h 127"/>
                  <a:gd name="T26" fmla="*/ 537 w 238"/>
                  <a:gd name="T27" fmla="*/ 192 h 1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8" h="127">
                    <a:moveTo>
                      <a:pt x="77" y="28"/>
                    </a:moveTo>
                    <a:cubicBezTo>
                      <a:pt x="78" y="53"/>
                      <a:pt x="94" y="79"/>
                      <a:pt x="104" y="81"/>
                    </a:cubicBezTo>
                    <a:cubicBezTo>
                      <a:pt x="115" y="83"/>
                      <a:pt x="137" y="86"/>
                      <a:pt x="148" y="77"/>
                    </a:cubicBezTo>
                    <a:cubicBezTo>
                      <a:pt x="158" y="67"/>
                      <a:pt x="161" y="56"/>
                      <a:pt x="163" y="45"/>
                    </a:cubicBezTo>
                    <a:cubicBezTo>
                      <a:pt x="165" y="35"/>
                      <a:pt x="168" y="11"/>
                      <a:pt x="177" y="5"/>
                    </a:cubicBezTo>
                    <a:cubicBezTo>
                      <a:pt x="188" y="0"/>
                      <a:pt x="211" y="3"/>
                      <a:pt x="211" y="3"/>
                    </a:cubicBezTo>
                    <a:cubicBezTo>
                      <a:pt x="204" y="19"/>
                      <a:pt x="196" y="57"/>
                      <a:pt x="238" y="66"/>
                    </a:cubicBezTo>
                    <a:cubicBezTo>
                      <a:pt x="218" y="80"/>
                      <a:pt x="187" y="93"/>
                      <a:pt x="170" y="99"/>
                    </a:cubicBezTo>
                    <a:cubicBezTo>
                      <a:pt x="154" y="106"/>
                      <a:pt x="98" y="123"/>
                      <a:pt x="83" y="125"/>
                    </a:cubicBezTo>
                    <a:cubicBezTo>
                      <a:pt x="68" y="127"/>
                      <a:pt x="44" y="122"/>
                      <a:pt x="44" y="122"/>
                    </a:cubicBezTo>
                    <a:cubicBezTo>
                      <a:pt x="44" y="122"/>
                      <a:pt x="51" y="103"/>
                      <a:pt x="45" y="92"/>
                    </a:cubicBezTo>
                    <a:cubicBezTo>
                      <a:pt x="39" y="81"/>
                      <a:pt x="19" y="68"/>
                      <a:pt x="0" y="67"/>
                    </a:cubicBezTo>
                    <a:cubicBezTo>
                      <a:pt x="13" y="51"/>
                      <a:pt x="23" y="47"/>
                      <a:pt x="35" y="43"/>
                    </a:cubicBezTo>
                    <a:cubicBezTo>
                      <a:pt x="47" y="38"/>
                      <a:pt x="77" y="28"/>
                      <a:pt x="77" y="2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3" name="Freeform 746">
                <a:extLst>
                  <a:ext uri="{FF2B5EF4-FFF2-40B4-BE49-F238E27FC236}">
                    <a16:creationId xmlns:a16="http://schemas.microsoft.com/office/drawing/2014/main" id="{E52D34C2-EE11-43B6-A525-BA1BC6859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484"/>
                <a:ext cx="76" cy="128"/>
              </a:xfrm>
              <a:custGeom>
                <a:avLst/>
                <a:gdLst>
                  <a:gd name="T0" fmla="*/ 61 w 40"/>
                  <a:gd name="T1" fmla="*/ 0 h 67"/>
                  <a:gd name="T2" fmla="*/ 15 w 40"/>
                  <a:gd name="T3" fmla="*/ 428 h 67"/>
                  <a:gd name="T4" fmla="*/ 144 w 40"/>
                  <a:gd name="T5" fmla="*/ 361 h 67"/>
                  <a:gd name="T6" fmla="*/ 274 w 40"/>
                  <a:gd name="T7" fmla="*/ 468 h 67"/>
                  <a:gd name="T8" fmla="*/ 160 w 40"/>
                  <a:gd name="T9" fmla="*/ 273 h 67"/>
                  <a:gd name="T10" fmla="*/ 55 w 40"/>
                  <a:gd name="T11" fmla="*/ 36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67">
                    <a:moveTo>
                      <a:pt x="9" y="0"/>
                    </a:moveTo>
                    <a:cubicBezTo>
                      <a:pt x="5" y="19"/>
                      <a:pt x="0" y="41"/>
                      <a:pt x="2" y="61"/>
                    </a:cubicBezTo>
                    <a:cubicBezTo>
                      <a:pt x="6" y="54"/>
                      <a:pt x="14" y="50"/>
                      <a:pt x="21" y="52"/>
                    </a:cubicBezTo>
                    <a:cubicBezTo>
                      <a:pt x="29" y="54"/>
                      <a:pt x="34" y="61"/>
                      <a:pt x="40" y="67"/>
                    </a:cubicBezTo>
                    <a:cubicBezTo>
                      <a:pt x="40" y="56"/>
                      <a:pt x="32" y="45"/>
                      <a:pt x="23" y="39"/>
                    </a:cubicBezTo>
                    <a:cubicBezTo>
                      <a:pt x="13" y="32"/>
                      <a:pt x="5" y="16"/>
                      <a:pt x="8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4" name="Freeform 747">
                <a:extLst>
                  <a:ext uri="{FF2B5EF4-FFF2-40B4-BE49-F238E27FC236}">
                    <a16:creationId xmlns:a16="http://schemas.microsoft.com/office/drawing/2014/main" id="{EA0459CC-7A34-4837-9BAA-2D8B4F1AD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1517"/>
                <a:ext cx="158" cy="206"/>
              </a:xfrm>
              <a:custGeom>
                <a:avLst/>
                <a:gdLst>
                  <a:gd name="T0" fmla="*/ 573 w 83"/>
                  <a:gd name="T1" fmla="*/ 21 h 108"/>
                  <a:gd name="T2" fmla="*/ 312 w 83"/>
                  <a:gd name="T3" fmla="*/ 353 h 108"/>
                  <a:gd name="T4" fmla="*/ 398 w 83"/>
                  <a:gd name="T5" fmla="*/ 750 h 108"/>
                  <a:gd name="T6" fmla="*/ 394 w 83"/>
                  <a:gd name="T7" fmla="*/ 750 h 108"/>
                  <a:gd name="T8" fmla="*/ 261 w 83"/>
                  <a:gd name="T9" fmla="*/ 597 h 108"/>
                  <a:gd name="T10" fmla="*/ 105 w 83"/>
                  <a:gd name="T11" fmla="*/ 458 h 108"/>
                  <a:gd name="T12" fmla="*/ 40 w 83"/>
                  <a:gd name="T13" fmla="*/ 244 h 108"/>
                  <a:gd name="T14" fmla="*/ 457 w 83"/>
                  <a:gd name="T15" fmla="*/ 0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108">
                    <a:moveTo>
                      <a:pt x="83" y="3"/>
                    </a:moveTo>
                    <a:cubicBezTo>
                      <a:pt x="61" y="11"/>
                      <a:pt x="48" y="28"/>
                      <a:pt x="45" y="51"/>
                    </a:cubicBezTo>
                    <a:cubicBezTo>
                      <a:pt x="43" y="70"/>
                      <a:pt x="53" y="89"/>
                      <a:pt x="58" y="108"/>
                    </a:cubicBezTo>
                    <a:cubicBezTo>
                      <a:pt x="58" y="108"/>
                      <a:pt x="57" y="108"/>
                      <a:pt x="57" y="108"/>
                    </a:cubicBezTo>
                    <a:cubicBezTo>
                      <a:pt x="50" y="102"/>
                      <a:pt x="45" y="93"/>
                      <a:pt x="38" y="86"/>
                    </a:cubicBezTo>
                    <a:cubicBezTo>
                      <a:pt x="31" y="79"/>
                      <a:pt x="21" y="73"/>
                      <a:pt x="15" y="66"/>
                    </a:cubicBezTo>
                    <a:cubicBezTo>
                      <a:pt x="9" y="58"/>
                      <a:pt x="0" y="45"/>
                      <a:pt x="6" y="35"/>
                    </a:cubicBezTo>
                    <a:cubicBezTo>
                      <a:pt x="17" y="14"/>
                      <a:pt x="46" y="6"/>
                      <a:pt x="66" y="0"/>
                    </a:cubicBezTo>
                  </a:path>
                </a:pathLst>
              </a:custGeom>
              <a:solidFill>
                <a:srgbClr val="E4C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5" name="Freeform 748">
                <a:extLst>
                  <a:ext uri="{FF2B5EF4-FFF2-40B4-BE49-F238E27FC236}">
                    <a16:creationId xmlns:a16="http://schemas.microsoft.com/office/drawing/2014/main" id="{49E49FEE-91DA-4F6F-8D9F-038197110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570"/>
                <a:ext cx="205" cy="92"/>
              </a:xfrm>
              <a:custGeom>
                <a:avLst/>
                <a:gdLst>
                  <a:gd name="T0" fmla="*/ 393 w 107"/>
                  <a:gd name="T1" fmla="*/ 0 h 48"/>
                  <a:gd name="T2" fmla="*/ 0 w 107"/>
                  <a:gd name="T3" fmla="*/ 301 h 48"/>
                  <a:gd name="T4" fmla="*/ 176 w 107"/>
                  <a:gd name="T5" fmla="*/ 324 h 48"/>
                  <a:gd name="T6" fmla="*/ 377 w 107"/>
                  <a:gd name="T7" fmla="*/ 309 h 48"/>
                  <a:gd name="T8" fmla="*/ 245 w 107"/>
                  <a:gd name="T9" fmla="*/ 268 h 48"/>
                  <a:gd name="T10" fmla="*/ 485 w 107"/>
                  <a:gd name="T11" fmla="*/ 161 h 48"/>
                  <a:gd name="T12" fmla="*/ 753 w 107"/>
                  <a:gd name="T13" fmla="*/ 121 h 48"/>
                  <a:gd name="T14" fmla="*/ 408 w 107"/>
                  <a:gd name="T15" fmla="*/ 0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" h="48">
                    <a:moveTo>
                      <a:pt x="56" y="0"/>
                    </a:moveTo>
                    <a:cubicBezTo>
                      <a:pt x="32" y="8"/>
                      <a:pt x="10" y="19"/>
                      <a:pt x="0" y="43"/>
                    </a:cubicBezTo>
                    <a:cubicBezTo>
                      <a:pt x="5" y="48"/>
                      <a:pt x="18" y="46"/>
                      <a:pt x="25" y="46"/>
                    </a:cubicBezTo>
                    <a:cubicBezTo>
                      <a:pt x="34" y="46"/>
                      <a:pt x="45" y="45"/>
                      <a:pt x="54" y="44"/>
                    </a:cubicBezTo>
                    <a:cubicBezTo>
                      <a:pt x="49" y="45"/>
                      <a:pt x="39" y="42"/>
                      <a:pt x="35" y="38"/>
                    </a:cubicBezTo>
                    <a:cubicBezTo>
                      <a:pt x="39" y="23"/>
                      <a:pt x="57" y="24"/>
                      <a:pt x="69" y="23"/>
                    </a:cubicBezTo>
                    <a:cubicBezTo>
                      <a:pt x="81" y="21"/>
                      <a:pt x="94" y="16"/>
                      <a:pt x="107" y="17"/>
                    </a:cubicBezTo>
                    <a:cubicBezTo>
                      <a:pt x="94" y="13"/>
                      <a:pt x="71" y="7"/>
                      <a:pt x="58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6" name="Freeform 749">
                <a:extLst>
                  <a:ext uri="{FF2B5EF4-FFF2-40B4-BE49-F238E27FC236}">
                    <a16:creationId xmlns:a16="http://schemas.microsoft.com/office/drawing/2014/main" id="{26F2CDAC-1FAF-458E-8378-F43442EC4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276"/>
                <a:ext cx="117" cy="176"/>
              </a:xfrm>
              <a:custGeom>
                <a:avLst/>
                <a:gdLst>
                  <a:gd name="T0" fmla="*/ 301 w 61"/>
                  <a:gd name="T1" fmla="*/ 48 h 92"/>
                  <a:gd name="T2" fmla="*/ 213 w 61"/>
                  <a:gd name="T3" fmla="*/ 362 h 92"/>
                  <a:gd name="T4" fmla="*/ 148 w 61"/>
                  <a:gd name="T5" fmla="*/ 513 h 92"/>
                  <a:gd name="T6" fmla="*/ 0 w 61"/>
                  <a:gd name="T7" fmla="*/ 637 h 92"/>
                  <a:gd name="T8" fmla="*/ 213 w 61"/>
                  <a:gd name="T9" fmla="*/ 561 h 92"/>
                  <a:gd name="T10" fmla="*/ 430 w 61"/>
                  <a:gd name="T11" fmla="*/ 446 h 92"/>
                  <a:gd name="T12" fmla="*/ 368 w 61"/>
                  <a:gd name="T13" fmla="*/ 201 h 92"/>
                  <a:gd name="T14" fmla="*/ 332 w 61"/>
                  <a:gd name="T15" fmla="*/ 105 h 92"/>
                  <a:gd name="T16" fmla="*/ 345 w 61"/>
                  <a:gd name="T17" fmla="*/ 0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92">
                    <a:moveTo>
                      <a:pt x="43" y="7"/>
                    </a:moveTo>
                    <a:cubicBezTo>
                      <a:pt x="41" y="22"/>
                      <a:pt x="35" y="38"/>
                      <a:pt x="30" y="52"/>
                    </a:cubicBezTo>
                    <a:cubicBezTo>
                      <a:pt x="27" y="59"/>
                      <a:pt x="25" y="67"/>
                      <a:pt x="21" y="73"/>
                    </a:cubicBezTo>
                    <a:cubicBezTo>
                      <a:pt x="16" y="81"/>
                      <a:pt x="5" y="84"/>
                      <a:pt x="0" y="91"/>
                    </a:cubicBezTo>
                    <a:cubicBezTo>
                      <a:pt x="9" y="92"/>
                      <a:pt x="22" y="84"/>
                      <a:pt x="30" y="80"/>
                    </a:cubicBezTo>
                    <a:cubicBezTo>
                      <a:pt x="40" y="74"/>
                      <a:pt x="52" y="71"/>
                      <a:pt x="61" y="64"/>
                    </a:cubicBezTo>
                    <a:cubicBezTo>
                      <a:pt x="53" y="54"/>
                      <a:pt x="54" y="41"/>
                      <a:pt x="52" y="29"/>
                    </a:cubicBezTo>
                    <a:cubicBezTo>
                      <a:pt x="51" y="25"/>
                      <a:pt x="48" y="20"/>
                      <a:pt x="47" y="15"/>
                    </a:cubicBezTo>
                    <a:cubicBezTo>
                      <a:pt x="47" y="10"/>
                      <a:pt x="49" y="5"/>
                      <a:pt x="49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7" name="Freeform 750">
                <a:extLst>
                  <a:ext uri="{FF2B5EF4-FFF2-40B4-BE49-F238E27FC236}">
                    <a16:creationId xmlns:a16="http://schemas.microsoft.com/office/drawing/2014/main" id="{807B6BCB-A99A-4929-8FA9-29774C633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312"/>
                <a:ext cx="135" cy="119"/>
              </a:xfrm>
              <a:custGeom>
                <a:avLst/>
                <a:gdLst>
                  <a:gd name="T0" fmla="*/ 0 w 71"/>
                  <a:gd name="T1" fmla="*/ 261 h 62"/>
                  <a:gd name="T2" fmla="*/ 228 w 71"/>
                  <a:gd name="T3" fmla="*/ 107 h 62"/>
                  <a:gd name="T4" fmla="*/ 489 w 71"/>
                  <a:gd name="T5" fmla="*/ 36 h 62"/>
                  <a:gd name="T6" fmla="*/ 312 w 71"/>
                  <a:gd name="T7" fmla="*/ 205 h 62"/>
                  <a:gd name="T8" fmla="*/ 329 w 71"/>
                  <a:gd name="T9" fmla="*/ 309 h 62"/>
                  <a:gd name="T10" fmla="*/ 337 w 71"/>
                  <a:gd name="T11" fmla="*/ 438 h 62"/>
                  <a:gd name="T12" fmla="*/ 289 w 71"/>
                  <a:gd name="T13" fmla="*/ 369 h 62"/>
                  <a:gd name="T14" fmla="*/ 200 w 71"/>
                  <a:gd name="T15" fmla="*/ 317 h 62"/>
                  <a:gd name="T16" fmla="*/ 40 w 71"/>
                  <a:gd name="T17" fmla="*/ 276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2">
                    <a:moveTo>
                      <a:pt x="0" y="37"/>
                    </a:moveTo>
                    <a:cubicBezTo>
                      <a:pt x="4" y="25"/>
                      <a:pt x="22" y="20"/>
                      <a:pt x="33" y="15"/>
                    </a:cubicBezTo>
                    <a:cubicBezTo>
                      <a:pt x="40" y="13"/>
                      <a:pt x="65" y="0"/>
                      <a:pt x="71" y="5"/>
                    </a:cubicBezTo>
                    <a:cubicBezTo>
                      <a:pt x="62" y="10"/>
                      <a:pt x="48" y="19"/>
                      <a:pt x="45" y="29"/>
                    </a:cubicBezTo>
                    <a:cubicBezTo>
                      <a:pt x="44" y="35"/>
                      <a:pt x="47" y="39"/>
                      <a:pt x="48" y="44"/>
                    </a:cubicBezTo>
                    <a:cubicBezTo>
                      <a:pt x="50" y="49"/>
                      <a:pt x="50" y="56"/>
                      <a:pt x="49" y="62"/>
                    </a:cubicBezTo>
                    <a:cubicBezTo>
                      <a:pt x="46" y="59"/>
                      <a:pt x="45" y="55"/>
                      <a:pt x="42" y="52"/>
                    </a:cubicBezTo>
                    <a:cubicBezTo>
                      <a:pt x="38" y="49"/>
                      <a:pt x="33" y="47"/>
                      <a:pt x="29" y="45"/>
                    </a:cubicBezTo>
                    <a:cubicBezTo>
                      <a:pt x="21" y="41"/>
                      <a:pt x="14" y="39"/>
                      <a:pt x="6" y="3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8" name="Freeform 751">
                <a:extLst>
                  <a:ext uri="{FF2B5EF4-FFF2-40B4-BE49-F238E27FC236}">
                    <a16:creationId xmlns:a16="http://schemas.microsoft.com/office/drawing/2014/main" id="{DEB77E6E-D3A8-4CC5-9441-7155CF601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408"/>
                <a:ext cx="80" cy="42"/>
              </a:xfrm>
              <a:custGeom>
                <a:avLst/>
                <a:gdLst>
                  <a:gd name="T0" fmla="*/ 21 w 42"/>
                  <a:gd name="T1" fmla="*/ 0 h 22"/>
                  <a:gd name="T2" fmla="*/ 0 w 42"/>
                  <a:gd name="T3" fmla="*/ 139 h 22"/>
                  <a:gd name="T4" fmla="*/ 290 w 42"/>
                  <a:gd name="T5" fmla="*/ 69 h 22"/>
                  <a:gd name="T6" fmla="*/ 55 w 42"/>
                  <a:gd name="T7" fmla="*/ 36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2">
                    <a:moveTo>
                      <a:pt x="3" y="0"/>
                    </a:moveTo>
                    <a:cubicBezTo>
                      <a:pt x="5" y="7"/>
                      <a:pt x="3" y="14"/>
                      <a:pt x="0" y="20"/>
                    </a:cubicBezTo>
                    <a:cubicBezTo>
                      <a:pt x="10" y="22"/>
                      <a:pt x="33" y="16"/>
                      <a:pt x="42" y="10"/>
                    </a:cubicBezTo>
                    <a:cubicBezTo>
                      <a:pt x="31" y="12"/>
                      <a:pt x="19" y="9"/>
                      <a:pt x="8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89" name="Freeform 752">
                <a:extLst>
                  <a:ext uri="{FF2B5EF4-FFF2-40B4-BE49-F238E27FC236}">
                    <a16:creationId xmlns:a16="http://schemas.microsoft.com/office/drawing/2014/main" id="{F6DEA9E9-68C5-424D-B15A-548C2FB79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1281"/>
                <a:ext cx="67" cy="134"/>
              </a:xfrm>
              <a:custGeom>
                <a:avLst/>
                <a:gdLst>
                  <a:gd name="T0" fmla="*/ 92 w 35"/>
                  <a:gd name="T1" fmla="*/ 0 h 70"/>
                  <a:gd name="T2" fmla="*/ 84 w 35"/>
                  <a:gd name="T3" fmla="*/ 224 h 70"/>
                  <a:gd name="T4" fmla="*/ 245 w 35"/>
                  <a:gd name="T5" fmla="*/ 377 h 70"/>
                  <a:gd name="T6" fmla="*/ 48 w 35"/>
                  <a:gd name="T7" fmla="*/ 492 h 70"/>
                  <a:gd name="T8" fmla="*/ 63 w 35"/>
                  <a:gd name="T9" fmla="*/ 285 h 70"/>
                  <a:gd name="T10" fmla="*/ 63 w 35"/>
                  <a:gd name="T11" fmla="*/ 8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0">
                    <a:moveTo>
                      <a:pt x="13" y="0"/>
                    </a:moveTo>
                    <a:cubicBezTo>
                      <a:pt x="9" y="10"/>
                      <a:pt x="8" y="21"/>
                      <a:pt x="12" y="32"/>
                    </a:cubicBezTo>
                    <a:cubicBezTo>
                      <a:pt x="16" y="43"/>
                      <a:pt x="27" y="48"/>
                      <a:pt x="35" y="54"/>
                    </a:cubicBezTo>
                    <a:cubicBezTo>
                      <a:pt x="27" y="63"/>
                      <a:pt x="17" y="65"/>
                      <a:pt x="7" y="70"/>
                    </a:cubicBezTo>
                    <a:cubicBezTo>
                      <a:pt x="22" y="65"/>
                      <a:pt x="13" y="49"/>
                      <a:pt x="9" y="41"/>
                    </a:cubicBezTo>
                    <a:cubicBezTo>
                      <a:pt x="4" y="27"/>
                      <a:pt x="0" y="15"/>
                      <a:pt x="9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0" name="Freeform 753">
                <a:extLst>
                  <a:ext uri="{FF2B5EF4-FFF2-40B4-BE49-F238E27FC236}">
                    <a16:creationId xmlns:a16="http://schemas.microsoft.com/office/drawing/2014/main" id="{6F1D821E-28DE-4464-AF62-ED626B47A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306"/>
                <a:ext cx="363" cy="389"/>
              </a:xfrm>
              <a:custGeom>
                <a:avLst/>
                <a:gdLst>
                  <a:gd name="T0" fmla="*/ 55 w 190"/>
                  <a:gd name="T1" fmla="*/ 1428 h 203"/>
                  <a:gd name="T2" fmla="*/ 84 w 190"/>
                  <a:gd name="T3" fmla="*/ 1251 h 203"/>
                  <a:gd name="T4" fmla="*/ 176 w 190"/>
                  <a:gd name="T5" fmla="*/ 1119 h 203"/>
                  <a:gd name="T6" fmla="*/ 306 w 190"/>
                  <a:gd name="T7" fmla="*/ 1021 h 203"/>
                  <a:gd name="T8" fmla="*/ 474 w 190"/>
                  <a:gd name="T9" fmla="*/ 937 h 203"/>
                  <a:gd name="T10" fmla="*/ 829 w 190"/>
                  <a:gd name="T11" fmla="*/ 767 h 203"/>
                  <a:gd name="T12" fmla="*/ 990 w 190"/>
                  <a:gd name="T13" fmla="*/ 690 h 203"/>
                  <a:gd name="T14" fmla="*/ 1164 w 190"/>
                  <a:gd name="T15" fmla="*/ 669 h 203"/>
                  <a:gd name="T16" fmla="*/ 1326 w 190"/>
                  <a:gd name="T17" fmla="*/ 698 h 203"/>
                  <a:gd name="T18" fmla="*/ 1211 w 190"/>
                  <a:gd name="T19" fmla="*/ 606 h 203"/>
                  <a:gd name="T20" fmla="*/ 1234 w 190"/>
                  <a:gd name="T21" fmla="*/ 500 h 203"/>
                  <a:gd name="T22" fmla="*/ 1248 w 190"/>
                  <a:gd name="T23" fmla="*/ 378 h 203"/>
                  <a:gd name="T24" fmla="*/ 1123 w 190"/>
                  <a:gd name="T25" fmla="*/ 0 h 203"/>
                  <a:gd name="T26" fmla="*/ 1186 w 190"/>
                  <a:gd name="T27" fmla="*/ 330 h 203"/>
                  <a:gd name="T28" fmla="*/ 1074 w 190"/>
                  <a:gd name="T29" fmla="*/ 598 h 203"/>
                  <a:gd name="T30" fmla="*/ 705 w 190"/>
                  <a:gd name="T31" fmla="*/ 738 h 203"/>
                  <a:gd name="T32" fmla="*/ 306 w 190"/>
                  <a:gd name="T33" fmla="*/ 977 h 203"/>
                  <a:gd name="T34" fmla="*/ 48 w 190"/>
                  <a:gd name="T35" fmla="*/ 1387 h 2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0" h="203">
                    <a:moveTo>
                      <a:pt x="8" y="203"/>
                    </a:moveTo>
                    <a:cubicBezTo>
                      <a:pt x="8" y="195"/>
                      <a:pt x="10" y="185"/>
                      <a:pt x="12" y="178"/>
                    </a:cubicBezTo>
                    <a:cubicBezTo>
                      <a:pt x="13" y="170"/>
                      <a:pt x="19" y="164"/>
                      <a:pt x="25" y="159"/>
                    </a:cubicBezTo>
                    <a:cubicBezTo>
                      <a:pt x="30" y="153"/>
                      <a:pt x="37" y="149"/>
                      <a:pt x="44" y="145"/>
                    </a:cubicBezTo>
                    <a:cubicBezTo>
                      <a:pt x="52" y="141"/>
                      <a:pt x="60" y="137"/>
                      <a:pt x="68" y="133"/>
                    </a:cubicBezTo>
                    <a:cubicBezTo>
                      <a:pt x="85" y="126"/>
                      <a:pt x="102" y="117"/>
                      <a:pt x="119" y="109"/>
                    </a:cubicBezTo>
                    <a:cubicBezTo>
                      <a:pt x="127" y="105"/>
                      <a:pt x="134" y="100"/>
                      <a:pt x="142" y="98"/>
                    </a:cubicBezTo>
                    <a:cubicBezTo>
                      <a:pt x="150" y="96"/>
                      <a:pt x="158" y="96"/>
                      <a:pt x="167" y="95"/>
                    </a:cubicBezTo>
                    <a:cubicBezTo>
                      <a:pt x="176" y="95"/>
                      <a:pt x="183" y="95"/>
                      <a:pt x="190" y="99"/>
                    </a:cubicBezTo>
                    <a:cubicBezTo>
                      <a:pt x="186" y="91"/>
                      <a:pt x="176" y="93"/>
                      <a:pt x="174" y="86"/>
                    </a:cubicBezTo>
                    <a:cubicBezTo>
                      <a:pt x="172" y="82"/>
                      <a:pt x="176" y="76"/>
                      <a:pt x="177" y="71"/>
                    </a:cubicBezTo>
                    <a:cubicBezTo>
                      <a:pt x="178" y="66"/>
                      <a:pt x="179" y="60"/>
                      <a:pt x="179" y="54"/>
                    </a:cubicBezTo>
                    <a:cubicBezTo>
                      <a:pt x="179" y="35"/>
                      <a:pt x="177" y="13"/>
                      <a:pt x="161" y="0"/>
                    </a:cubicBezTo>
                    <a:cubicBezTo>
                      <a:pt x="165" y="15"/>
                      <a:pt x="170" y="31"/>
                      <a:pt x="170" y="47"/>
                    </a:cubicBezTo>
                    <a:cubicBezTo>
                      <a:pt x="169" y="62"/>
                      <a:pt x="169" y="78"/>
                      <a:pt x="154" y="85"/>
                    </a:cubicBezTo>
                    <a:cubicBezTo>
                      <a:pt x="137" y="93"/>
                      <a:pt x="119" y="98"/>
                      <a:pt x="101" y="105"/>
                    </a:cubicBezTo>
                    <a:cubicBezTo>
                      <a:pt x="81" y="113"/>
                      <a:pt x="61" y="124"/>
                      <a:pt x="44" y="139"/>
                    </a:cubicBezTo>
                    <a:cubicBezTo>
                      <a:pt x="37" y="145"/>
                      <a:pt x="0" y="158"/>
                      <a:pt x="7" y="197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1" name="Freeform 754">
                <a:extLst>
                  <a:ext uri="{FF2B5EF4-FFF2-40B4-BE49-F238E27FC236}">
                    <a16:creationId xmlns:a16="http://schemas.microsoft.com/office/drawing/2014/main" id="{5919887E-1EAE-4C37-AEA2-9804293A9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480"/>
                <a:ext cx="178" cy="52"/>
              </a:xfrm>
              <a:custGeom>
                <a:avLst/>
                <a:gdLst>
                  <a:gd name="T0" fmla="*/ 21 w 93"/>
                  <a:gd name="T1" fmla="*/ 44 h 27"/>
                  <a:gd name="T2" fmla="*/ 316 w 93"/>
                  <a:gd name="T3" fmla="*/ 64 h 27"/>
                  <a:gd name="T4" fmla="*/ 653 w 93"/>
                  <a:gd name="T5" fmla="*/ 92 h 27"/>
                  <a:gd name="T6" fmla="*/ 260 w 93"/>
                  <a:gd name="T7" fmla="*/ 123 h 27"/>
                  <a:gd name="T8" fmla="*/ 15 w 93"/>
                  <a:gd name="T9" fmla="*/ 193 h 27"/>
                  <a:gd name="T10" fmla="*/ 21 w 93"/>
                  <a:gd name="T11" fmla="*/ 64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27">
                    <a:moveTo>
                      <a:pt x="3" y="6"/>
                    </a:moveTo>
                    <a:cubicBezTo>
                      <a:pt x="17" y="0"/>
                      <a:pt x="31" y="6"/>
                      <a:pt x="45" y="9"/>
                    </a:cubicBezTo>
                    <a:cubicBezTo>
                      <a:pt x="59" y="13"/>
                      <a:pt x="78" y="16"/>
                      <a:pt x="93" y="13"/>
                    </a:cubicBezTo>
                    <a:cubicBezTo>
                      <a:pt x="75" y="19"/>
                      <a:pt x="56" y="19"/>
                      <a:pt x="37" y="17"/>
                    </a:cubicBezTo>
                    <a:cubicBezTo>
                      <a:pt x="23" y="15"/>
                      <a:pt x="10" y="13"/>
                      <a:pt x="2" y="27"/>
                    </a:cubicBezTo>
                    <a:cubicBezTo>
                      <a:pt x="2" y="22"/>
                      <a:pt x="0" y="13"/>
                      <a:pt x="3" y="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2" name="Freeform 755">
                <a:extLst>
                  <a:ext uri="{FF2B5EF4-FFF2-40B4-BE49-F238E27FC236}">
                    <a16:creationId xmlns:a16="http://schemas.microsoft.com/office/drawing/2014/main" id="{B0D23C91-B2EC-48F0-8367-E859FFB1D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9" y="1559"/>
                <a:ext cx="94" cy="155"/>
              </a:xfrm>
              <a:custGeom>
                <a:avLst/>
                <a:gdLst>
                  <a:gd name="T0" fmla="*/ 0 w 49"/>
                  <a:gd name="T1" fmla="*/ 168 h 81"/>
                  <a:gd name="T2" fmla="*/ 161 w 49"/>
                  <a:gd name="T3" fmla="*/ 369 h 81"/>
                  <a:gd name="T4" fmla="*/ 261 w 49"/>
                  <a:gd name="T5" fmla="*/ 461 h 81"/>
                  <a:gd name="T6" fmla="*/ 345 w 49"/>
                  <a:gd name="T7" fmla="*/ 568 h 81"/>
                  <a:gd name="T8" fmla="*/ 205 w 49"/>
                  <a:gd name="T9" fmla="*/ 300 h 81"/>
                  <a:gd name="T10" fmla="*/ 213 w 49"/>
                  <a:gd name="T11" fmla="*/ 124 h 81"/>
                  <a:gd name="T12" fmla="*/ 292 w 49"/>
                  <a:gd name="T13" fmla="*/ 0 h 81"/>
                  <a:gd name="T14" fmla="*/ 232 w 49"/>
                  <a:gd name="T15" fmla="*/ 29 h 81"/>
                  <a:gd name="T16" fmla="*/ 169 w 49"/>
                  <a:gd name="T17" fmla="*/ 40 h 81"/>
                  <a:gd name="T18" fmla="*/ 63 w 49"/>
                  <a:gd name="T19" fmla="*/ 105 h 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81">
                    <a:moveTo>
                      <a:pt x="0" y="24"/>
                    </a:moveTo>
                    <a:cubicBezTo>
                      <a:pt x="4" y="37"/>
                      <a:pt x="13" y="41"/>
                      <a:pt x="23" y="53"/>
                    </a:cubicBezTo>
                    <a:cubicBezTo>
                      <a:pt x="27" y="58"/>
                      <a:pt x="32" y="61"/>
                      <a:pt x="37" y="66"/>
                    </a:cubicBezTo>
                    <a:cubicBezTo>
                      <a:pt x="41" y="71"/>
                      <a:pt x="44" y="77"/>
                      <a:pt x="49" y="81"/>
                    </a:cubicBezTo>
                    <a:cubicBezTo>
                      <a:pt x="41" y="70"/>
                      <a:pt x="31" y="56"/>
                      <a:pt x="29" y="43"/>
                    </a:cubicBezTo>
                    <a:cubicBezTo>
                      <a:pt x="27" y="35"/>
                      <a:pt x="28" y="26"/>
                      <a:pt x="30" y="18"/>
                    </a:cubicBezTo>
                    <a:cubicBezTo>
                      <a:pt x="32" y="9"/>
                      <a:pt x="36" y="7"/>
                      <a:pt x="41" y="0"/>
                    </a:cubicBezTo>
                    <a:cubicBezTo>
                      <a:pt x="37" y="0"/>
                      <a:pt x="35" y="3"/>
                      <a:pt x="33" y="4"/>
                    </a:cubicBezTo>
                    <a:cubicBezTo>
                      <a:pt x="29" y="6"/>
                      <a:pt x="27" y="6"/>
                      <a:pt x="24" y="6"/>
                    </a:cubicBezTo>
                    <a:cubicBezTo>
                      <a:pt x="18" y="7"/>
                      <a:pt x="13" y="10"/>
                      <a:pt x="9" y="1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3" name="Freeform 756">
                <a:extLst>
                  <a:ext uri="{FF2B5EF4-FFF2-40B4-BE49-F238E27FC236}">
                    <a16:creationId xmlns:a16="http://schemas.microsoft.com/office/drawing/2014/main" id="{1C26EC9C-9F64-403E-B2CF-44132E350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281"/>
                <a:ext cx="127" cy="115"/>
              </a:xfrm>
              <a:custGeom>
                <a:avLst/>
                <a:gdLst>
                  <a:gd name="T0" fmla="*/ 0 w 66"/>
                  <a:gd name="T1" fmla="*/ 155 h 60"/>
                  <a:gd name="T2" fmla="*/ 221 w 66"/>
                  <a:gd name="T3" fmla="*/ 92 h 60"/>
                  <a:gd name="T4" fmla="*/ 448 w 66"/>
                  <a:gd name="T5" fmla="*/ 77 h 60"/>
                  <a:gd name="T6" fmla="*/ 400 w 66"/>
                  <a:gd name="T7" fmla="*/ 284 h 60"/>
                  <a:gd name="T8" fmla="*/ 248 w 66"/>
                  <a:gd name="T9" fmla="*/ 416 h 60"/>
                  <a:gd name="T10" fmla="*/ 85 w 66"/>
                  <a:gd name="T11" fmla="*/ 309 h 60"/>
                  <a:gd name="T12" fmla="*/ 15 w 66"/>
                  <a:gd name="T13" fmla="*/ 176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0" y="22"/>
                    </a:moveTo>
                    <a:cubicBezTo>
                      <a:pt x="10" y="21"/>
                      <a:pt x="22" y="16"/>
                      <a:pt x="31" y="13"/>
                    </a:cubicBezTo>
                    <a:cubicBezTo>
                      <a:pt x="39" y="11"/>
                      <a:pt x="59" y="0"/>
                      <a:pt x="63" y="11"/>
                    </a:cubicBezTo>
                    <a:cubicBezTo>
                      <a:pt x="66" y="19"/>
                      <a:pt x="59" y="32"/>
                      <a:pt x="56" y="40"/>
                    </a:cubicBezTo>
                    <a:cubicBezTo>
                      <a:pt x="53" y="51"/>
                      <a:pt x="48" y="60"/>
                      <a:pt x="35" y="59"/>
                    </a:cubicBezTo>
                    <a:cubicBezTo>
                      <a:pt x="26" y="59"/>
                      <a:pt x="18" y="50"/>
                      <a:pt x="12" y="44"/>
                    </a:cubicBezTo>
                    <a:cubicBezTo>
                      <a:pt x="7" y="38"/>
                      <a:pt x="4" y="33"/>
                      <a:pt x="2" y="2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4" name="Freeform 757">
                <a:extLst>
                  <a:ext uri="{FF2B5EF4-FFF2-40B4-BE49-F238E27FC236}">
                    <a16:creationId xmlns:a16="http://schemas.microsoft.com/office/drawing/2014/main" id="{C44E1AEE-4AF9-471A-B781-54D277C29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280"/>
                <a:ext cx="55" cy="88"/>
              </a:xfrm>
              <a:custGeom>
                <a:avLst/>
                <a:gdLst>
                  <a:gd name="T0" fmla="*/ 21 w 29"/>
                  <a:gd name="T1" fmla="*/ 21 h 46"/>
                  <a:gd name="T2" fmla="*/ 21 w 29"/>
                  <a:gd name="T3" fmla="*/ 189 h 46"/>
                  <a:gd name="T4" fmla="*/ 137 w 29"/>
                  <a:gd name="T5" fmla="*/ 281 h 46"/>
                  <a:gd name="T6" fmla="*/ 53 w 29"/>
                  <a:gd name="T7" fmla="*/ 15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6">
                    <a:moveTo>
                      <a:pt x="3" y="3"/>
                    </a:moveTo>
                    <a:cubicBezTo>
                      <a:pt x="0" y="12"/>
                      <a:pt x="0" y="18"/>
                      <a:pt x="3" y="27"/>
                    </a:cubicBezTo>
                    <a:cubicBezTo>
                      <a:pt x="5" y="33"/>
                      <a:pt x="11" y="46"/>
                      <a:pt x="20" y="40"/>
                    </a:cubicBezTo>
                    <a:cubicBezTo>
                      <a:pt x="29" y="33"/>
                      <a:pt x="22" y="0"/>
                      <a:pt x="8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5" name="Freeform 758">
                <a:extLst>
                  <a:ext uri="{FF2B5EF4-FFF2-40B4-BE49-F238E27FC236}">
                    <a16:creationId xmlns:a16="http://schemas.microsoft.com/office/drawing/2014/main" id="{A1250830-9F46-4FDC-876F-A4F5639A6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1519"/>
                <a:ext cx="178" cy="61"/>
              </a:xfrm>
              <a:custGeom>
                <a:avLst/>
                <a:gdLst>
                  <a:gd name="T0" fmla="*/ 0 w 93"/>
                  <a:gd name="T1" fmla="*/ 168 h 32"/>
                  <a:gd name="T2" fmla="*/ 209 w 93"/>
                  <a:gd name="T3" fmla="*/ 208 h 32"/>
                  <a:gd name="T4" fmla="*/ 406 w 93"/>
                  <a:gd name="T5" fmla="*/ 116 h 32"/>
                  <a:gd name="T6" fmla="*/ 568 w 93"/>
                  <a:gd name="T7" fmla="*/ 84 h 32"/>
                  <a:gd name="T8" fmla="*/ 590 w 93"/>
                  <a:gd name="T9" fmla="*/ 29 h 32"/>
                  <a:gd name="T10" fmla="*/ 293 w 93"/>
                  <a:gd name="T11" fmla="*/ 61 h 32"/>
                  <a:gd name="T12" fmla="*/ 100 w 93"/>
                  <a:gd name="T13" fmla="*/ 137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32">
                    <a:moveTo>
                      <a:pt x="0" y="24"/>
                    </a:moveTo>
                    <a:cubicBezTo>
                      <a:pt x="11" y="29"/>
                      <a:pt x="19" y="32"/>
                      <a:pt x="30" y="30"/>
                    </a:cubicBezTo>
                    <a:cubicBezTo>
                      <a:pt x="40" y="28"/>
                      <a:pt x="49" y="21"/>
                      <a:pt x="58" y="17"/>
                    </a:cubicBezTo>
                    <a:cubicBezTo>
                      <a:pt x="66" y="13"/>
                      <a:pt x="73" y="14"/>
                      <a:pt x="81" y="12"/>
                    </a:cubicBezTo>
                    <a:cubicBezTo>
                      <a:pt x="88" y="10"/>
                      <a:pt x="93" y="6"/>
                      <a:pt x="84" y="4"/>
                    </a:cubicBezTo>
                    <a:cubicBezTo>
                      <a:pt x="70" y="0"/>
                      <a:pt x="54" y="4"/>
                      <a:pt x="42" y="9"/>
                    </a:cubicBezTo>
                    <a:cubicBezTo>
                      <a:pt x="33" y="12"/>
                      <a:pt x="22" y="15"/>
                      <a:pt x="14" y="2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6" name="Freeform 759">
                <a:extLst>
                  <a:ext uri="{FF2B5EF4-FFF2-40B4-BE49-F238E27FC236}">
                    <a16:creationId xmlns:a16="http://schemas.microsoft.com/office/drawing/2014/main" id="{F5E8B866-04BF-43F5-A309-B60A1E726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676"/>
                <a:ext cx="171" cy="135"/>
              </a:xfrm>
              <a:custGeom>
                <a:avLst/>
                <a:gdLst>
                  <a:gd name="T0" fmla="*/ 0 w 89"/>
                  <a:gd name="T1" fmla="*/ 21 h 71"/>
                  <a:gd name="T2" fmla="*/ 129 w 89"/>
                  <a:gd name="T3" fmla="*/ 15 h 71"/>
                  <a:gd name="T4" fmla="*/ 269 w 89"/>
                  <a:gd name="T5" fmla="*/ 0 h 71"/>
                  <a:gd name="T6" fmla="*/ 476 w 89"/>
                  <a:gd name="T7" fmla="*/ 129 h 71"/>
                  <a:gd name="T8" fmla="*/ 617 w 89"/>
                  <a:gd name="T9" fmla="*/ 344 h 71"/>
                  <a:gd name="T10" fmla="*/ 509 w 89"/>
                  <a:gd name="T11" fmla="*/ 489 h 71"/>
                  <a:gd name="T12" fmla="*/ 292 w 89"/>
                  <a:gd name="T13" fmla="*/ 405 h 71"/>
                  <a:gd name="T14" fmla="*/ 163 w 89"/>
                  <a:gd name="T15" fmla="*/ 289 h 71"/>
                  <a:gd name="T16" fmla="*/ 37 w 89"/>
                  <a:gd name="T17" fmla="*/ 116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71">
                    <a:moveTo>
                      <a:pt x="0" y="3"/>
                    </a:moveTo>
                    <a:cubicBezTo>
                      <a:pt x="5" y="5"/>
                      <a:pt x="13" y="3"/>
                      <a:pt x="18" y="2"/>
                    </a:cubicBezTo>
                    <a:cubicBezTo>
                      <a:pt x="24" y="2"/>
                      <a:pt x="31" y="1"/>
                      <a:pt x="38" y="0"/>
                    </a:cubicBezTo>
                    <a:cubicBezTo>
                      <a:pt x="51" y="0"/>
                      <a:pt x="58" y="10"/>
                      <a:pt x="67" y="19"/>
                    </a:cubicBezTo>
                    <a:cubicBezTo>
                      <a:pt x="74" y="27"/>
                      <a:pt x="86" y="39"/>
                      <a:pt x="87" y="50"/>
                    </a:cubicBezTo>
                    <a:cubicBezTo>
                      <a:pt x="89" y="62"/>
                      <a:pt x="85" y="71"/>
                      <a:pt x="72" y="71"/>
                    </a:cubicBezTo>
                    <a:cubicBezTo>
                      <a:pt x="60" y="71"/>
                      <a:pt x="50" y="67"/>
                      <a:pt x="41" y="59"/>
                    </a:cubicBezTo>
                    <a:cubicBezTo>
                      <a:pt x="35" y="54"/>
                      <a:pt x="28" y="48"/>
                      <a:pt x="23" y="42"/>
                    </a:cubicBezTo>
                    <a:cubicBezTo>
                      <a:pt x="17" y="36"/>
                      <a:pt x="7" y="26"/>
                      <a:pt x="5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7" name="Freeform 760">
                <a:extLst>
                  <a:ext uri="{FF2B5EF4-FFF2-40B4-BE49-F238E27FC236}">
                    <a16:creationId xmlns:a16="http://schemas.microsoft.com/office/drawing/2014/main" id="{E5F40675-6E47-4853-BB13-8D9F3DCC1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1624"/>
                <a:ext cx="56" cy="88"/>
              </a:xfrm>
              <a:custGeom>
                <a:avLst/>
                <a:gdLst>
                  <a:gd name="T0" fmla="*/ 201 w 29"/>
                  <a:gd name="T1" fmla="*/ 0 h 46"/>
                  <a:gd name="T2" fmla="*/ 23 w 29"/>
                  <a:gd name="T3" fmla="*/ 105 h 46"/>
                  <a:gd name="T4" fmla="*/ 124 w 29"/>
                  <a:gd name="T5" fmla="*/ 321 h 46"/>
                  <a:gd name="T6" fmla="*/ 201 w 29"/>
                  <a:gd name="T7" fmla="*/ 55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6">
                    <a:moveTo>
                      <a:pt x="28" y="0"/>
                    </a:moveTo>
                    <a:cubicBezTo>
                      <a:pt x="19" y="0"/>
                      <a:pt x="5" y="5"/>
                      <a:pt x="3" y="15"/>
                    </a:cubicBezTo>
                    <a:cubicBezTo>
                      <a:pt x="0" y="25"/>
                      <a:pt x="11" y="40"/>
                      <a:pt x="17" y="46"/>
                    </a:cubicBezTo>
                    <a:cubicBezTo>
                      <a:pt x="29" y="36"/>
                      <a:pt x="22" y="20"/>
                      <a:pt x="28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8" name="Freeform 761">
                <a:extLst>
                  <a:ext uri="{FF2B5EF4-FFF2-40B4-BE49-F238E27FC236}">
                    <a16:creationId xmlns:a16="http://schemas.microsoft.com/office/drawing/2014/main" id="{666B4760-C96B-4DED-90CF-0F74F4D75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417"/>
                <a:ext cx="73" cy="60"/>
              </a:xfrm>
              <a:custGeom>
                <a:avLst/>
                <a:gdLst>
                  <a:gd name="T0" fmla="*/ 0 w 38"/>
                  <a:gd name="T1" fmla="*/ 203 h 31"/>
                  <a:gd name="T2" fmla="*/ 177 w 38"/>
                  <a:gd name="T3" fmla="*/ 225 h 31"/>
                  <a:gd name="T4" fmla="*/ 261 w 38"/>
                  <a:gd name="T5" fmla="*/ 168 h 31"/>
                  <a:gd name="T6" fmla="*/ 121 w 38"/>
                  <a:gd name="T7" fmla="*/ 0 h 31"/>
                  <a:gd name="T8" fmla="*/ 71 w 38"/>
                  <a:gd name="T9" fmla="*/ 124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1">
                    <a:moveTo>
                      <a:pt x="0" y="28"/>
                    </a:moveTo>
                    <a:cubicBezTo>
                      <a:pt x="9" y="28"/>
                      <a:pt x="17" y="30"/>
                      <a:pt x="25" y="31"/>
                    </a:cubicBezTo>
                    <a:cubicBezTo>
                      <a:pt x="32" y="31"/>
                      <a:pt x="37" y="31"/>
                      <a:pt x="37" y="23"/>
                    </a:cubicBezTo>
                    <a:cubicBezTo>
                      <a:pt x="38" y="11"/>
                      <a:pt x="29" y="2"/>
                      <a:pt x="17" y="0"/>
                    </a:cubicBezTo>
                    <a:cubicBezTo>
                      <a:pt x="19" y="8"/>
                      <a:pt x="17" y="12"/>
                      <a:pt x="10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99" name="Freeform 762">
                <a:extLst>
                  <a:ext uri="{FF2B5EF4-FFF2-40B4-BE49-F238E27FC236}">
                    <a16:creationId xmlns:a16="http://schemas.microsoft.com/office/drawing/2014/main" id="{4344843F-FF2E-4253-890A-19176D8DC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031"/>
                <a:ext cx="147" cy="102"/>
              </a:xfrm>
              <a:custGeom>
                <a:avLst/>
                <a:gdLst>
                  <a:gd name="T0" fmla="*/ 145 w 77"/>
                  <a:gd name="T1" fmla="*/ 0 h 53"/>
                  <a:gd name="T2" fmla="*/ 48 w 77"/>
                  <a:gd name="T3" fmla="*/ 229 h 53"/>
                  <a:gd name="T4" fmla="*/ 313 w 77"/>
                  <a:gd name="T5" fmla="*/ 377 h 53"/>
                  <a:gd name="T6" fmla="*/ 489 w 77"/>
                  <a:gd name="T7" fmla="*/ 192 h 53"/>
                  <a:gd name="T8" fmla="*/ 521 w 77"/>
                  <a:gd name="T9" fmla="*/ 44 h 53"/>
                  <a:gd name="T10" fmla="*/ 265 w 77"/>
                  <a:gd name="T11" fmla="*/ 14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3">
                    <a:moveTo>
                      <a:pt x="21" y="0"/>
                    </a:moveTo>
                    <a:cubicBezTo>
                      <a:pt x="13" y="7"/>
                      <a:pt x="0" y="22"/>
                      <a:pt x="7" y="32"/>
                    </a:cubicBezTo>
                    <a:cubicBezTo>
                      <a:pt x="13" y="40"/>
                      <a:pt x="36" y="53"/>
                      <a:pt x="45" y="53"/>
                    </a:cubicBezTo>
                    <a:cubicBezTo>
                      <a:pt x="55" y="52"/>
                      <a:pt x="66" y="35"/>
                      <a:pt x="70" y="27"/>
                    </a:cubicBezTo>
                    <a:cubicBezTo>
                      <a:pt x="72" y="22"/>
                      <a:pt x="77" y="10"/>
                      <a:pt x="75" y="6"/>
                    </a:cubicBezTo>
                    <a:cubicBezTo>
                      <a:pt x="65" y="14"/>
                      <a:pt x="54" y="27"/>
                      <a:pt x="38" y="2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0" name="Freeform 763">
                <a:extLst>
                  <a:ext uri="{FF2B5EF4-FFF2-40B4-BE49-F238E27FC236}">
                    <a16:creationId xmlns:a16="http://schemas.microsoft.com/office/drawing/2014/main" id="{02DB90E0-FCE4-4C7D-B3D7-D4C895177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003"/>
                <a:ext cx="116" cy="36"/>
              </a:xfrm>
              <a:custGeom>
                <a:avLst/>
                <a:gdLst>
                  <a:gd name="T0" fmla="*/ 0 w 61"/>
                  <a:gd name="T1" fmla="*/ 76 h 19"/>
                  <a:gd name="T2" fmla="*/ 276 w 61"/>
                  <a:gd name="T3" fmla="*/ 32 h 19"/>
                  <a:gd name="T4" fmla="*/ 380 w 61"/>
                  <a:gd name="T5" fmla="*/ 21 h 19"/>
                  <a:gd name="T6" fmla="*/ 413 w 61"/>
                  <a:gd name="T7" fmla="*/ 121 h 19"/>
                  <a:gd name="T8" fmla="*/ 245 w 61"/>
                  <a:gd name="T9" fmla="*/ 116 h 19"/>
                  <a:gd name="T10" fmla="*/ 97 w 61"/>
                  <a:gd name="T11" fmla="*/ 89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0" y="11"/>
                    </a:moveTo>
                    <a:cubicBezTo>
                      <a:pt x="14" y="11"/>
                      <a:pt x="27" y="9"/>
                      <a:pt x="40" y="5"/>
                    </a:cubicBezTo>
                    <a:cubicBezTo>
                      <a:pt x="45" y="4"/>
                      <a:pt x="50" y="0"/>
                      <a:pt x="55" y="3"/>
                    </a:cubicBezTo>
                    <a:cubicBezTo>
                      <a:pt x="58" y="6"/>
                      <a:pt x="61" y="14"/>
                      <a:pt x="60" y="18"/>
                    </a:cubicBezTo>
                    <a:cubicBezTo>
                      <a:pt x="52" y="19"/>
                      <a:pt x="45" y="17"/>
                      <a:pt x="36" y="17"/>
                    </a:cubicBezTo>
                    <a:cubicBezTo>
                      <a:pt x="28" y="17"/>
                      <a:pt x="21" y="13"/>
                      <a:pt x="14" y="1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1" name="Freeform 764">
                <a:extLst>
                  <a:ext uri="{FF2B5EF4-FFF2-40B4-BE49-F238E27FC236}">
                    <a16:creationId xmlns:a16="http://schemas.microsoft.com/office/drawing/2014/main" id="{E4BE2132-C5D5-45F4-9D2F-5F2719316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2125"/>
                <a:ext cx="249" cy="63"/>
              </a:xfrm>
              <a:custGeom>
                <a:avLst/>
                <a:gdLst>
                  <a:gd name="T0" fmla="*/ 584 w 130"/>
                  <a:gd name="T1" fmla="*/ 84 h 33"/>
                  <a:gd name="T2" fmla="*/ 385 w 130"/>
                  <a:gd name="T3" fmla="*/ 40 h 33"/>
                  <a:gd name="T4" fmla="*/ 232 w 130"/>
                  <a:gd name="T5" fmla="*/ 0 h 33"/>
                  <a:gd name="T6" fmla="*/ 15 w 130"/>
                  <a:gd name="T7" fmla="*/ 193 h 33"/>
                  <a:gd name="T8" fmla="*/ 0 w 130"/>
                  <a:gd name="T9" fmla="*/ 229 h 33"/>
                  <a:gd name="T10" fmla="*/ 914 w 130"/>
                  <a:gd name="T11" fmla="*/ 229 h 33"/>
                  <a:gd name="T12" fmla="*/ 914 w 130"/>
                  <a:gd name="T13" fmla="*/ 221 h 33"/>
                  <a:gd name="T14" fmla="*/ 822 w 130"/>
                  <a:gd name="T15" fmla="*/ 160 h 33"/>
                  <a:gd name="T16" fmla="*/ 584 w 130"/>
                  <a:gd name="T17" fmla="*/ 84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33">
                    <a:moveTo>
                      <a:pt x="83" y="12"/>
                    </a:moveTo>
                    <a:cubicBezTo>
                      <a:pt x="73" y="10"/>
                      <a:pt x="64" y="8"/>
                      <a:pt x="55" y="6"/>
                    </a:cubicBezTo>
                    <a:cubicBezTo>
                      <a:pt x="47" y="4"/>
                      <a:pt x="41" y="0"/>
                      <a:pt x="33" y="0"/>
                    </a:cubicBezTo>
                    <a:cubicBezTo>
                      <a:pt x="24" y="1"/>
                      <a:pt x="1" y="18"/>
                      <a:pt x="2" y="28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30" y="33"/>
                      <a:pt x="130" y="33"/>
                      <a:pt x="130" y="33"/>
                    </a:cubicBezTo>
                    <a:cubicBezTo>
                      <a:pt x="130" y="33"/>
                      <a:pt x="130" y="32"/>
                      <a:pt x="130" y="32"/>
                    </a:cubicBezTo>
                    <a:cubicBezTo>
                      <a:pt x="127" y="28"/>
                      <a:pt x="121" y="25"/>
                      <a:pt x="117" y="23"/>
                    </a:cubicBezTo>
                    <a:cubicBezTo>
                      <a:pt x="107" y="18"/>
                      <a:pt x="94" y="14"/>
                      <a:pt x="83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2" name="Freeform 765">
                <a:extLst>
                  <a:ext uri="{FF2B5EF4-FFF2-40B4-BE49-F238E27FC236}">
                    <a16:creationId xmlns:a16="http://schemas.microsoft.com/office/drawing/2014/main" id="{C25110A6-B5A1-4E8A-BE0B-CD02751AB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878"/>
                <a:ext cx="103" cy="63"/>
              </a:xfrm>
              <a:custGeom>
                <a:avLst/>
                <a:gdLst>
                  <a:gd name="T0" fmla="*/ 0 w 54"/>
                  <a:gd name="T1" fmla="*/ 36 h 33"/>
                  <a:gd name="T2" fmla="*/ 29 w 54"/>
                  <a:gd name="T3" fmla="*/ 176 h 33"/>
                  <a:gd name="T4" fmla="*/ 160 w 54"/>
                  <a:gd name="T5" fmla="*/ 176 h 33"/>
                  <a:gd name="T6" fmla="*/ 374 w 54"/>
                  <a:gd name="T7" fmla="*/ 0 h 33"/>
                  <a:gd name="T8" fmla="*/ 124 w 54"/>
                  <a:gd name="T9" fmla="*/ 29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3">
                    <a:moveTo>
                      <a:pt x="0" y="5"/>
                    </a:moveTo>
                    <a:cubicBezTo>
                      <a:pt x="0" y="11"/>
                      <a:pt x="0" y="20"/>
                      <a:pt x="4" y="25"/>
                    </a:cubicBezTo>
                    <a:cubicBezTo>
                      <a:pt x="9" y="33"/>
                      <a:pt x="16" y="27"/>
                      <a:pt x="23" y="25"/>
                    </a:cubicBezTo>
                    <a:cubicBezTo>
                      <a:pt x="40" y="20"/>
                      <a:pt x="51" y="18"/>
                      <a:pt x="54" y="0"/>
                    </a:cubicBezTo>
                    <a:cubicBezTo>
                      <a:pt x="42" y="0"/>
                      <a:pt x="30" y="1"/>
                      <a:pt x="18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3" name="Freeform 766">
                <a:extLst>
                  <a:ext uri="{FF2B5EF4-FFF2-40B4-BE49-F238E27FC236}">
                    <a16:creationId xmlns:a16="http://schemas.microsoft.com/office/drawing/2014/main" id="{323D5A91-0D8C-4776-B761-2C7742238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888"/>
                <a:ext cx="54" cy="44"/>
              </a:xfrm>
              <a:custGeom>
                <a:avLst/>
                <a:gdLst>
                  <a:gd name="T0" fmla="*/ 93 w 28"/>
                  <a:gd name="T1" fmla="*/ 0 h 23"/>
                  <a:gd name="T2" fmla="*/ 64 w 28"/>
                  <a:gd name="T3" fmla="*/ 161 h 23"/>
                  <a:gd name="T4" fmla="*/ 201 w 28"/>
                  <a:gd name="T5" fmla="*/ 2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13" y="0"/>
                    </a:moveTo>
                    <a:cubicBezTo>
                      <a:pt x="7" y="3"/>
                      <a:pt x="0" y="22"/>
                      <a:pt x="9" y="23"/>
                    </a:cubicBezTo>
                    <a:cubicBezTo>
                      <a:pt x="15" y="23"/>
                      <a:pt x="27" y="8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4" name="Freeform 767">
                <a:extLst>
                  <a:ext uri="{FF2B5EF4-FFF2-40B4-BE49-F238E27FC236}">
                    <a16:creationId xmlns:a16="http://schemas.microsoft.com/office/drawing/2014/main" id="{79386401-39CF-4153-A2D0-7283BB780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2043"/>
                <a:ext cx="38" cy="120"/>
              </a:xfrm>
              <a:custGeom>
                <a:avLst/>
                <a:gdLst>
                  <a:gd name="T0" fmla="*/ 36 w 20"/>
                  <a:gd name="T1" fmla="*/ 0 h 63"/>
                  <a:gd name="T2" fmla="*/ 8 w 20"/>
                  <a:gd name="T3" fmla="*/ 185 h 63"/>
                  <a:gd name="T4" fmla="*/ 68 w 20"/>
                  <a:gd name="T5" fmla="*/ 436 h 63"/>
                  <a:gd name="T6" fmla="*/ 91 w 20"/>
                  <a:gd name="T7" fmla="*/ 312 h 63"/>
                  <a:gd name="T8" fmla="*/ 129 w 20"/>
                  <a:gd name="T9" fmla="*/ 168 h 63"/>
                  <a:gd name="T10" fmla="*/ 116 w 20"/>
                  <a:gd name="T11" fmla="*/ 8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3">
                    <a:moveTo>
                      <a:pt x="5" y="0"/>
                    </a:moveTo>
                    <a:cubicBezTo>
                      <a:pt x="3" y="9"/>
                      <a:pt x="1" y="18"/>
                      <a:pt x="1" y="27"/>
                    </a:cubicBezTo>
                    <a:cubicBezTo>
                      <a:pt x="1" y="35"/>
                      <a:pt x="0" y="62"/>
                      <a:pt x="10" y="63"/>
                    </a:cubicBezTo>
                    <a:cubicBezTo>
                      <a:pt x="12" y="57"/>
                      <a:pt x="11" y="51"/>
                      <a:pt x="13" y="45"/>
                    </a:cubicBezTo>
                    <a:cubicBezTo>
                      <a:pt x="15" y="38"/>
                      <a:pt x="18" y="31"/>
                      <a:pt x="19" y="24"/>
                    </a:cubicBezTo>
                    <a:cubicBezTo>
                      <a:pt x="20" y="17"/>
                      <a:pt x="20" y="7"/>
                      <a:pt x="17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5" name="Freeform 768">
                <a:extLst>
                  <a:ext uri="{FF2B5EF4-FFF2-40B4-BE49-F238E27FC236}">
                    <a16:creationId xmlns:a16="http://schemas.microsoft.com/office/drawing/2014/main" id="{349132F2-6D34-4029-B2BF-69A40B372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961"/>
                <a:ext cx="132" cy="116"/>
              </a:xfrm>
              <a:custGeom>
                <a:avLst/>
                <a:gdLst>
                  <a:gd name="T0" fmla="*/ 0 w 69"/>
                  <a:gd name="T1" fmla="*/ 55 h 61"/>
                  <a:gd name="T2" fmla="*/ 168 w 69"/>
                  <a:gd name="T3" fmla="*/ 21 h 61"/>
                  <a:gd name="T4" fmla="*/ 352 w 69"/>
                  <a:gd name="T5" fmla="*/ 55 h 61"/>
                  <a:gd name="T6" fmla="*/ 429 w 69"/>
                  <a:gd name="T7" fmla="*/ 420 h 61"/>
                  <a:gd name="T8" fmla="*/ 385 w 69"/>
                  <a:gd name="T9" fmla="*/ 289 h 61"/>
                  <a:gd name="T10" fmla="*/ 268 w 69"/>
                  <a:gd name="T11" fmla="*/ 177 h 61"/>
                  <a:gd name="T12" fmla="*/ 48 w 69"/>
                  <a:gd name="T13" fmla="*/ 6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61">
                    <a:moveTo>
                      <a:pt x="0" y="8"/>
                    </a:moveTo>
                    <a:cubicBezTo>
                      <a:pt x="8" y="5"/>
                      <a:pt x="16" y="4"/>
                      <a:pt x="24" y="3"/>
                    </a:cubicBezTo>
                    <a:cubicBezTo>
                      <a:pt x="35" y="2"/>
                      <a:pt x="42" y="0"/>
                      <a:pt x="50" y="8"/>
                    </a:cubicBezTo>
                    <a:cubicBezTo>
                      <a:pt x="59" y="18"/>
                      <a:pt x="69" y="48"/>
                      <a:pt x="61" y="61"/>
                    </a:cubicBezTo>
                    <a:cubicBezTo>
                      <a:pt x="57" y="59"/>
                      <a:pt x="57" y="47"/>
                      <a:pt x="55" y="42"/>
                    </a:cubicBezTo>
                    <a:cubicBezTo>
                      <a:pt x="53" y="36"/>
                      <a:pt x="44" y="31"/>
                      <a:pt x="38" y="26"/>
                    </a:cubicBezTo>
                    <a:cubicBezTo>
                      <a:pt x="30" y="19"/>
                      <a:pt x="18" y="9"/>
                      <a:pt x="7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6" name="Freeform 769">
                <a:extLst>
                  <a:ext uri="{FF2B5EF4-FFF2-40B4-BE49-F238E27FC236}">
                    <a16:creationId xmlns:a16="http://schemas.microsoft.com/office/drawing/2014/main" id="{EF5A3314-C2C0-4CB5-A3D6-96C0C8930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1572"/>
                <a:ext cx="134" cy="109"/>
              </a:xfrm>
              <a:custGeom>
                <a:avLst/>
                <a:gdLst>
                  <a:gd name="T0" fmla="*/ 0 w 70"/>
                  <a:gd name="T1" fmla="*/ 184 h 57"/>
                  <a:gd name="T2" fmla="*/ 492 w 70"/>
                  <a:gd name="T3" fmla="*/ 21 h 57"/>
                  <a:gd name="T4" fmla="*/ 406 w 70"/>
                  <a:gd name="T5" fmla="*/ 69 h 57"/>
                  <a:gd name="T6" fmla="*/ 253 w 70"/>
                  <a:gd name="T7" fmla="*/ 153 h 57"/>
                  <a:gd name="T8" fmla="*/ 92 w 70"/>
                  <a:gd name="T9" fmla="*/ 398 h 57"/>
                  <a:gd name="T10" fmla="*/ 0 w 70"/>
                  <a:gd name="T11" fmla="*/ 224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57">
                    <a:moveTo>
                      <a:pt x="0" y="26"/>
                    </a:moveTo>
                    <a:cubicBezTo>
                      <a:pt x="24" y="24"/>
                      <a:pt x="45" y="0"/>
                      <a:pt x="70" y="3"/>
                    </a:cubicBezTo>
                    <a:cubicBezTo>
                      <a:pt x="69" y="7"/>
                      <a:pt x="61" y="9"/>
                      <a:pt x="58" y="10"/>
                    </a:cubicBezTo>
                    <a:cubicBezTo>
                      <a:pt x="50" y="14"/>
                      <a:pt x="43" y="17"/>
                      <a:pt x="36" y="22"/>
                    </a:cubicBezTo>
                    <a:cubicBezTo>
                      <a:pt x="22" y="31"/>
                      <a:pt x="21" y="45"/>
                      <a:pt x="13" y="57"/>
                    </a:cubicBezTo>
                    <a:cubicBezTo>
                      <a:pt x="13" y="48"/>
                      <a:pt x="7" y="38"/>
                      <a:pt x="0" y="3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7" name="Freeform 770">
                <a:extLst>
                  <a:ext uri="{FF2B5EF4-FFF2-40B4-BE49-F238E27FC236}">
                    <a16:creationId xmlns:a16="http://schemas.microsoft.com/office/drawing/2014/main" id="{907642A2-C8A0-41FD-AEA9-D2D6CFA67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1664"/>
                <a:ext cx="73" cy="124"/>
              </a:xfrm>
              <a:custGeom>
                <a:avLst/>
                <a:gdLst>
                  <a:gd name="T0" fmla="*/ 37 w 38"/>
                  <a:gd name="T1" fmla="*/ 0 h 65"/>
                  <a:gd name="T2" fmla="*/ 0 w 38"/>
                  <a:gd name="T3" fmla="*/ 124 h 65"/>
                  <a:gd name="T4" fmla="*/ 56 w 38"/>
                  <a:gd name="T5" fmla="*/ 221 h 65"/>
                  <a:gd name="T6" fmla="*/ 108 w 38"/>
                  <a:gd name="T7" fmla="*/ 452 h 65"/>
                  <a:gd name="T8" fmla="*/ 269 w 38"/>
                  <a:gd name="T9" fmla="*/ 292 h 65"/>
                  <a:gd name="T10" fmla="*/ 44 w 38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65">
                    <a:moveTo>
                      <a:pt x="5" y="0"/>
                    </a:moveTo>
                    <a:cubicBezTo>
                      <a:pt x="3" y="6"/>
                      <a:pt x="0" y="12"/>
                      <a:pt x="0" y="18"/>
                    </a:cubicBezTo>
                    <a:cubicBezTo>
                      <a:pt x="0" y="24"/>
                      <a:pt x="5" y="28"/>
                      <a:pt x="8" y="32"/>
                    </a:cubicBezTo>
                    <a:cubicBezTo>
                      <a:pt x="15" y="43"/>
                      <a:pt x="20" y="53"/>
                      <a:pt x="15" y="65"/>
                    </a:cubicBezTo>
                    <a:cubicBezTo>
                      <a:pt x="27" y="64"/>
                      <a:pt x="30" y="50"/>
                      <a:pt x="38" y="42"/>
                    </a:cubicBezTo>
                    <a:cubicBezTo>
                      <a:pt x="23" y="40"/>
                      <a:pt x="2" y="16"/>
                      <a:pt x="6" y="0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8" name="Freeform 771">
                <a:extLst>
                  <a:ext uri="{FF2B5EF4-FFF2-40B4-BE49-F238E27FC236}">
                    <a16:creationId xmlns:a16="http://schemas.microsoft.com/office/drawing/2014/main" id="{87A624FF-4370-4C4E-95D7-0434D4F9C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400"/>
                <a:ext cx="98" cy="262"/>
              </a:xfrm>
              <a:custGeom>
                <a:avLst/>
                <a:gdLst>
                  <a:gd name="T0" fmla="*/ 115 w 51"/>
                  <a:gd name="T1" fmla="*/ 329 h 137"/>
                  <a:gd name="T2" fmla="*/ 163 w 51"/>
                  <a:gd name="T3" fmla="*/ 958 h 137"/>
                  <a:gd name="T4" fmla="*/ 317 w 51"/>
                  <a:gd name="T5" fmla="*/ 469 h 137"/>
                  <a:gd name="T6" fmla="*/ 177 w 51"/>
                  <a:gd name="T7" fmla="*/ 229 h 137"/>
                  <a:gd name="T8" fmla="*/ 0 w 51"/>
                  <a:gd name="T9" fmla="*/ 0 h 137"/>
                  <a:gd name="T10" fmla="*/ 129 w 51"/>
                  <a:gd name="T11" fmla="*/ 344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37">
                    <a:moveTo>
                      <a:pt x="16" y="47"/>
                    </a:moveTo>
                    <a:cubicBezTo>
                      <a:pt x="26" y="78"/>
                      <a:pt x="25" y="105"/>
                      <a:pt x="23" y="137"/>
                    </a:cubicBezTo>
                    <a:cubicBezTo>
                      <a:pt x="36" y="123"/>
                      <a:pt x="51" y="86"/>
                      <a:pt x="45" y="67"/>
                    </a:cubicBezTo>
                    <a:cubicBezTo>
                      <a:pt x="41" y="53"/>
                      <a:pt x="34" y="44"/>
                      <a:pt x="25" y="33"/>
                    </a:cubicBezTo>
                    <a:cubicBezTo>
                      <a:pt x="18" y="25"/>
                      <a:pt x="12" y="1"/>
                      <a:pt x="0" y="0"/>
                    </a:cubicBezTo>
                    <a:cubicBezTo>
                      <a:pt x="6" y="16"/>
                      <a:pt x="11" y="34"/>
                      <a:pt x="18" y="4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09" name="Freeform 772">
                <a:extLst>
                  <a:ext uri="{FF2B5EF4-FFF2-40B4-BE49-F238E27FC236}">
                    <a16:creationId xmlns:a16="http://schemas.microsoft.com/office/drawing/2014/main" id="{8D1C2990-86DB-4E40-A614-D30C72EDE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188"/>
                <a:ext cx="90" cy="210"/>
              </a:xfrm>
              <a:custGeom>
                <a:avLst/>
                <a:gdLst>
                  <a:gd name="T0" fmla="*/ 124 w 47"/>
                  <a:gd name="T1" fmla="*/ 0 h 110"/>
                  <a:gd name="T2" fmla="*/ 329 w 47"/>
                  <a:gd name="T3" fmla="*/ 84 h 110"/>
                  <a:gd name="T4" fmla="*/ 205 w 47"/>
                  <a:gd name="T5" fmla="*/ 189 h 110"/>
                  <a:gd name="T6" fmla="*/ 132 w 47"/>
                  <a:gd name="T7" fmla="*/ 361 h 110"/>
                  <a:gd name="T8" fmla="*/ 176 w 47"/>
                  <a:gd name="T9" fmla="*/ 536 h 110"/>
                  <a:gd name="T10" fmla="*/ 289 w 47"/>
                  <a:gd name="T11" fmla="*/ 649 h 110"/>
                  <a:gd name="T12" fmla="*/ 77 w 47"/>
                  <a:gd name="T13" fmla="*/ 766 h 110"/>
                  <a:gd name="T14" fmla="*/ 69 w 47"/>
                  <a:gd name="T15" fmla="*/ 565 h 110"/>
                  <a:gd name="T16" fmla="*/ 8 w 47"/>
                  <a:gd name="T17" fmla="*/ 376 h 110"/>
                  <a:gd name="T18" fmla="*/ 92 w 47"/>
                  <a:gd name="T19" fmla="*/ 189 h 110"/>
                  <a:gd name="T20" fmla="*/ 147 w 47"/>
                  <a:gd name="T21" fmla="*/ 113 h 110"/>
                  <a:gd name="T22" fmla="*/ 153 w 47"/>
                  <a:gd name="T23" fmla="*/ 29 h 1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10">
                    <a:moveTo>
                      <a:pt x="18" y="0"/>
                    </a:moveTo>
                    <a:cubicBezTo>
                      <a:pt x="27" y="3"/>
                      <a:pt x="40" y="5"/>
                      <a:pt x="47" y="12"/>
                    </a:cubicBezTo>
                    <a:cubicBezTo>
                      <a:pt x="41" y="14"/>
                      <a:pt x="34" y="23"/>
                      <a:pt x="29" y="27"/>
                    </a:cubicBezTo>
                    <a:cubicBezTo>
                      <a:pt x="22" y="34"/>
                      <a:pt x="19" y="42"/>
                      <a:pt x="19" y="52"/>
                    </a:cubicBezTo>
                    <a:cubicBezTo>
                      <a:pt x="19" y="61"/>
                      <a:pt x="21" y="70"/>
                      <a:pt x="25" y="77"/>
                    </a:cubicBezTo>
                    <a:cubicBezTo>
                      <a:pt x="29" y="86"/>
                      <a:pt x="35" y="88"/>
                      <a:pt x="41" y="93"/>
                    </a:cubicBezTo>
                    <a:cubicBezTo>
                      <a:pt x="34" y="104"/>
                      <a:pt x="22" y="104"/>
                      <a:pt x="11" y="110"/>
                    </a:cubicBezTo>
                    <a:cubicBezTo>
                      <a:pt x="10" y="100"/>
                      <a:pt x="14" y="92"/>
                      <a:pt x="10" y="81"/>
                    </a:cubicBezTo>
                    <a:cubicBezTo>
                      <a:pt x="6" y="71"/>
                      <a:pt x="0" y="66"/>
                      <a:pt x="1" y="54"/>
                    </a:cubicBezTo>
                    <a:cubicBezTo>
                      <a:pt x="2" y="43"/>
                      <a:pt x="6" y="36"/>
                      <a:pt x="13" y="27"/>
                    </a:cubicBezTo>
                    <a:cubicBezTo>
                      <a:pt x="16" y="24"/>
                      <a:pt x="20" y="20"/>
                      <a:pt x="21" y="16"/>
                    </a:cubicBezTo>
                    <a:cubicBezTo>
                      <a:pt x="22" y="11"/>
                      <a:pt x="19" y="8"/>
                      <a:pt x="22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0" name="Freeform 773">
                <a:extLst>
                  <a:ext uri="{FF2B5EF4-FFF2-40B4-BE49-F238E27FC236}">
                    <a16:creationId xmlns:a16="http://schemas.microsoft.com/office/drawing/2014/main" id="{BF0EDC0B-1688-41CF-A42A-2CCED5EFC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1283"/>
                <a:ext cx="280" cy="557"/>
              </a:xfrm>
              <a:custGeom>
                <a:avLst/>
                <a:gdLst>
                  <a:gd name="T0" fmla="*/ 514 w 146"/>
                  <a:gd name="T1" fmla="*/ 301 h 291"/>
                  <a:gd name="T2" fmla="*/ 376 w 146"/>
                  <a:gd name="T3" fmla="*/ 568 h 291"/>
                  <a:gd name="T4" fmla="*/ 297 w 146"/>
                  <a:gd name="T5" fmla="*/ 890 h 291"/>
                  <a:gd name="T6" fmla="*/ 292 w 146"/>
                  <a:gd name="T7" fmla="*/ 1579 h 291"/>
                  <a:gd name="T8" fmla="*/ 324 w 146"/>
                  <a:gd name="T9" fmla="*/ 1836 h 291"/>
                  <a:gd name="T10" fmla="*/ 430 w 146"/>
                  <a:gd name="T11" fmla="*/ 2040 h 291"/>
                  <a:gd name="T12" fmla="*/ 253 w 146"/>
                  <a:gd name="T13" fmla="*/ 1740 h 291"/>
                  <a:gd name="T14" fmla="*/ 121 w 146"/>
                  <a:gd name="T15" fmla="*/ 1311 h 291"/>
                  <a:gd name="T16" fmla="*/ 36 w 146"/>
                  <a:gd name="T17" fmla="*/ 938 h 291"/>
                  <a:gd name="T18" fmla="*/ 155 w 146"/>
                  <a:gd name="T19" fmla="*/ 576 h 291"/>
                  <a:gd name="T20" fmla="*/ 316 w 146"/>
                  <a:gd name="T21" fmla="*/ 406 h 291"/>
                  <a:gd name="T22" fmla="*/ 478 w 146"/>
                  <a:gd name="T23" fmla="*/ 216 h 291"/>
                  <a:gd name="T24" fmla="*/ 729 w 146"/>
                  <a:gd name="T25" fmla="*/ 63 h 291"/>
                  <a:gd name="T26" fmla="*/ 1030 w 146"/>
                  <a:gd name="T27" fmla="*/ 0 h 291"/>
                  <a:gd name="T28" fmla="*/ 522 w 146"/>
                  <a:gd name="T29" fmla="*/ 316 h 2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6" h="291">
                    <a:moveTo>
                      <a:pt x="73" y="43"/>
                    </a:moveTo>
                    <a:cubicBezTo>
                      <a:pt x="66" y="56"/>
                      <a:pt x="58" y="67"/>
                      <a:pt x="53" y="81"/>
                    </a:cubicBezTo>
                    <a:cubicBezTo>
                      <a:pt x="48" y="96"/>
                      <a:pt x="44" y="111"/>
                      <a:pt x="42" y="127"/>
                    </a:cubicBezTo>
                    <a:cubicBezTo>
                      <a:pt x="39" y="160"/>
                      <a:pt x="39" y="192"/>
                      <a:pt x="41" y="225"/>
                    </a:cubicBezTo>
                    <a:cubicBezTo>
                      <a:pt x="42" y="237"/>
                      <a:pt x="43" y="251"/>
                      <a:pt x="46" y="262"/>
                    </a:cubicBezTo>
                    <a:cubicBezTo>
                      <a:pt x="49" y="273"/>
                      <a:pt x="58" y="281"/>
                      <a:pt x="61" y="291"/>
                    </a:cubicBezTo>
                    <a:cubicBezTo>
                      <a:pt x="44" y="289"/>
                      <a:pt x="38" y="262"/>
                      <a:pt x="36" y="248"/>
                    </a:cubicBezTo>
                    <a:cubicBezTo>
                      <a:pt x="32" y="228"/>
                      <a:pt x="25" y="207"/>
                      <a:pt x="17" y="187"/>
                    </a:cubicBezTo>
                    <a:cubicBezTo>
                      <a:pt x="8" y="167"/>
                      <a:pt x="0" y="157"/>
                      <a:pt x="5" y="134"/>
                    </a:cubicBezTo>
                    <a:cubicBezTo>
                      <a:pt x="8" y="116"/>
                      <a:pt x="13" y="98"/>
                      <a:pt x="22" y="82"/>
                    </a:cubicBezTo>
                    <a:cubicBezTo>
                      <a:pt x="28" y="72"/>
                      <a:pt x="37" y="66"/>
                      <a:pt x="45" y="58"/>
                    </a:cubicBezTo>
                    <a:cubicBezTo>
                      <a:pt x="53" y="49"/>
                      <a:pt x="59" y="39"/>
                      <a:pt x="68" y="31"/>
                    </a:cubicBezTo>
                    <a:cubicBezTo>
                      <a:pt x="78" y="22"/>
                      <a:pt x="90" y="14"/>
                      <a:pt x="103" y="9"/>
                    </a:cubicBezTo>
                    <a:cubicBezTo>
                      <a:pt x="117" y="4"/>
                      <a:pt x="132" y="5"/>
                      <a:pt x="146" y="0"/>
                    </a:cubicBezTo>
                    <a:cubicBezTo>
                      <a:pt x="128" y="22"/>
                      <a:pt x="91" y="23"/>
                      <a:pt x="74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1" name="Freeform 774">
                <a:extLst>
                  <a:ext uri="{FF2B5EF4-FFF2-40B4-BE49-F238E27FC236}">
                    <a16:creationId xmlns:a16="http://schemas.microsoft.com/office/drawing/2014/main" id="{CCEBCE7E-0458-4582-83E6-6A1D52977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2" y="1236"/>
                <a:ext cx="283" cy="74"/>
              </a:xfrm>
              <a:custGeom>
                <a:avLst/>
                <a:gdLst>
                  <a:gd name="T0" fmla="*/ 63 w 148"/>
                  <a:gd name="T1" fmla="*/ 266 h 39"/>
                  <a:gd name="T2" fmla="*/ 314 w 148"/>
                  <a:gd name="T3" fmla="*/ 205 h 39"/>
                  <a:gd name="T4" fmla="*/ 560 w 148"/>
                  <a:gd name="T5" fmla="*/ 123 h 39"/>
                  <a:gd name="T6" fmla="*/ 805 w 148"/>
                  <a:gd name="T7" fmla="*/ 61 h 39"/>
                  <a:gd name="T8" fmla="*/ 1034 w 148"/>
                  <a:gd name="T9" fmla="*/ 47 h 39"/>
                  <a:gd name="T10" fmla="*/ 512 w 148"/>
                  <a:gd name="T11" fmla="*/ 89 h 39"/>
                  <a:gd name="T12" fmla="*/ 0 w 148"/>
                  <a:gd name="T13" fmla="*/ 245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39">
                    <a:moveTo>
                      <a:pt x="9" y="39"/>
                    </a:moveTo>
                    <a:cubicBezTo>
                      <a:pt x="20" y="34"/>
                      <a:pt x="33" y="33"/>
                      <a:pt x="45" y="30"/>
                    </a:cubicBezTo>
                    <a:cubicBezTo>
                      <a:pt x="57" y="26"/>
                      <a:pt x="68" y="22"/>
                      <a:pt x="80" y="18"/>
                    </a:cubicBezTo>
                    <a:cubicBezTo>
                      <a:pt x="91" y="14"/>
                      <a:pt x="103" y="10"/>
                      <a:pt x="115" y="9"/>
                    </a:cubicBezTo>
                    <a:cubicBezTo>
                      <a:pt x="125" y="8"/>
                      <a:pt x="141" y="11"/>
                      <a:pt x="148" y="7"/>
                    </a:cubicBezTo>
                    <a:cubicBezTo>
                      <a:pt x="126" y="0"/>
                      <a:pt x="96" y="9"/>
                      <a:pt x="73" y="13"/>
                    </a:cubicBezTo>
                    <a:cubicBezTo>
                      <a:pt x="46" y="18"/>
                      <a:pt x="24" y="26"/>
                      <a:pt x="0" y="3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2" name="Freeform 775">
                <a:extLst>
                  <a:ext uri="{FF2B5EF4-FFF2-40B4-BE49-F238E27FC236}">
                    <a16:creationId xmlns:a16="http://schemas.microsoft.com/office/drawing/2014/main" id="{DD041D4C-4F59-4ADB-96D9-22CA71D2A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253"/>
                <a:ext cx="289" cy="141"/>
              </a:xfrm>
              <a:custGeom>
                <a:avLst/>
                <a:gdLst>
                  <a:gd name="T0" fmla="*/ 0 w 151"/>
                  <a:gd name="T1" fmla="*/ 513 h 74"/>
                  <a:gd name="T2" fmla="*/ 498 w 151"/>
                  <a:gd name="T3" fmla="*/ 36 h 74"/>
                  <a:gd name="T4" fmla="*/ 1058 w 151"/>
                  <a:gd name="T5" fmla="*/ 8 h 74"/>
                  <a:gd name="T6" fmla="*/ 777 w 151"/>
                  <a:gd name="T7" fmla="*/ 105 h 74"/>
                  <a:gd name="T8" fmla="*/ 612 w 151"/>
                  <a:gd name="T9" fmla="*/ 137 h 74"/>
                  <a:gd name="T10" fmla="*/ 360 w 151"/>
                  <a:gd name="T11" fmla="*/ 269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74">
                    <a:moveTo>
                      <a:pt x="0" y="74"/>
                    </a:moveTo>
                    <a:cubicBezTo>
                      <a:pt x="16" y="47"/>
                      <a:pt x="36" y="9"/>
                      <a:pt x="71" y="5"/>
                    </a:cubicBezTo>
                    <a:cubicBezTo>
                      <a:pt x="97" y="2"/>
                      <a:pt x="125" y="0"/>
                      <a:pt x="151" y="1"/>
                    </a:cubicBezTo>
                    <a:cubicBezTo>
                      <a:pt x="140" y="7"/>
                      <a:pt x="124" y="11"/>
                      <a:pt x="111" y="15"/>
                    </a:cubicBezTo>
                    <a:cubicBezTo>
                      <a:pt x="103" y="18"/>
                      <a:pt x="95" y="19"/>
                      <a:pt x="87" y="20"/>
                    </a:cubicBezTo>
                    <a:cubicBezTo>
                      <a:pt x="72" y="22"/>
                      <a:pt x="62" y="30"/>
                      <a:pt x="51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3" name="Freeform 776">
                <a:extLst>
                  <a:ext uri="{FF2B5EF4-FFF2-40B4-BE49-F238E27FC236}">
                    <a16:creationId xmlns:a16="http://schemas.microsoft.com/office/drawing/2014/main" id="{ACD0E5CA-59A4-4F4D-BB76-DD06526BA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293"/>
                <a:ext cx="73" cy="138"/>
              </a:xfrm>
              <a:custGeom>
                <a:avLst/>
                <a:gdLst>
                  <a:gd name="T0" fmla="*/ 0 w 38"/>
                  <a:gd name="T1" fmla="*/ 0 h 72"/>
                  <a:gd name="T2" fmla="*/ 207 w 38"/>
                  <a:gd name="T3" fmla="*/ 192 h 72"/>
                  <a:gd name="T4" fmla="*/ 163 w 38"/>
                  <a:gd name="T5" fmla="*/ 508 h 72"/>
                  <a:gd name="T6" fmla="*/ 15 w 38"/>
                  <a:gd name="T7" fmla="*/ 36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2">
                    <a:moveTo>
                      <a:pt x="0" y="0"/>
                    </a:moveTo>
                    <a:cubicBezTo>
                      <a:pt x="13" y="2"/>
                      <a:pt x="24" y="16"/>
                      <a:pt x="29" y="27"/>
                    </a:cubicBezTo>
                    <a:cubicBezTo>
                      <a:pt x="38" y="43"/>
                      <a:pt x="26" y="56"/>
                      <a:pt x="23" y="72"/>
                    </a:cubicBezTo>
                    <a:cubicBezTo>
                      <a:pt x="23" y="53"/>
                      <a:pt x="22" y="16"/>
                      <a:pt x="2" y="5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4" name="Freeform 777">
                <a:extLst>
                  <a:ext uri="{FF2B5EF4-FFF2-40B4-BE49-F238E27FC236}">
                    <a16:creationId xmlns:a16="http://schemas.microsoft.com/office/drawing/2014/main" id="{FA3F6CAE-26A7-483E-AFB9-70E4E18EE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1852"/>
                <a:ext cx="273" cy="231"/>
              </a:xfrm>
              <a:custGeom>
                <a:avLst/>
                <a:gdLst>
                  <a:gd name="T0" fmla="*/ 216 w 143"/>
                  <a:gd name="T1" fmla="*/ 132 h 121"/>
                  <a:gd name="T2" fmla="*/ 265 w 143"/>
                  <a:gd name="T3" fmla="*/ 300 h 121"/>
                  <a:gd name="T4" fmla="*/ 269 w 143"/>
                  <a:gd name="T5" fmla="*/ 466 h 121"/>
                  <a:gd name="T6" fmla="*/ 193 w 143"/>
                  <a:gd name="T7" fmla="*/ 842 h 121"/>
                  <a:gd name="T8" fmla="*/ 300 w 143"/>
                  <a:gd name="T9" fmla="*/ 605 h 121"/>
                  <a:gd name="T10" fmla="*/ 405 w 143"/>
                  <a:gd name="T11" fmla="*/ 565 h 121"/>
                  <a:gd name="T12" fmla="*/ 506 w 143"/>
                  <a:gd name="T13" fmla="*/ 529 h 121"/>
                  <a:gd name="T14" fmla="*/ 995 w 143"/>
                  <a:gd name="T15" fmla="*/ 328 h 121"/>
                  <a:gd name="T16" fmla="*/ 481 w 143"/>
                  <a:gd name="T17" fmla="*/ 189 h 121"/>
                  <a:gd name="T18" fmla="*/ 0 w 143"/>
                  <a:gd name="T19" fmla="*/ 21 h 121"/>
                  <a:gd name="T20" fmla="*/ 132 w 143"/>
                  <a:gd name="T21" fmla="*/ 76 h 121"/>
                  <a:gd name="T22" fmla="*/ 216 w 143"/>
                  <a:gd name="T23" fmla="*/ 132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21">
                    <a:moveTo>
                      <a:pt x="31" y="19"/>
                    </a:moveTo>
                    <a:cubicBezTo>
                      <a:pt x="35" y="26"/>
                      <a:pt x="36" y="35"/>
                      <a:pt x="38" y="43"/>
                    </a:cubicBezTo>
                    <a:cubicBezTo>
                      <a:pt x="40" y="51"/>
                      <a:pt x="41" y="58"/>
                      <a:pt x="39" y="67"/>
                    </a:cubicBezTo>
                    <a:cubicBezTo>
                      <a:pt x="37" y="86"/>
                      <a:pt x="38" y="105"/>
                      <a:pt x="28" y="121"/>
                    </a:cubicBezTo>
                    <a:cubicBezTo>
                      <a:pt x="40" y="112"/>
                      <a:pt x="36" y="97"/>
                      <a:pt x="43" y="87"/>
                    </a:cubicBezTo>
                    <a:cubicBezTo>
                      <a:pt x="47" y="81"/>
                      <a:pt x="51" y="82"/>
                      <a:pt x="58" y="81"/>
                    </a:cubicBezTo>
                    <a:cubicBezTo>
                      <a:pt x="64" y="80"/>
                      <a:pt x="67" y="80"/>
                      <a:pt x="73" y="76"/>
                    </a:cubicBezTo>
                    <a:cubicBezTo>
                      <a:pt x="94" y="64"/>
                      <a:pt x="118" y="48"/>
                      <a:pt x="143" y="47"/>
                    </a:cubicBezTo>
                    <a:cubicBezTo>
                      <a:pt x="114" y="47"/>
                      <a:pt x="91" y="46"/>
                      <a:pt x="69" y="27"/>
                    </a:cubicBezTo>
                    <a:cubicBezTo>
                      <a:pt x="50" y="12"/>
                      <a:pt x="24" y="0"/>
                      <a:pt x="0" y="3"/>
                    </a:cubicBezTo>
                    <a:cubicBezTo>
                      <a:pt x="7" y="6"/>
                      <a:pt x="13" y="8"/>
                      <a:pt x="19" y="11"/>
                    </a:cubicBezTo>
                    <a:cubicBezTo>
                      <a:pt x="25" y="13"/>
                      <a:pt x="25" y="18"/>
                      <a:pt x="31" y="1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5" name="Freeform 778">
                <a:extLst>
                  <a:ext uri="{FF2B5EF4-FFF2-40B4-BE49-F238E27FC236}">
                    <a16:creationId xmlns:a16="http://schemas.microsoft.com/office/drawing/2014/main" id="{03438AE0-F4E7-47C1-8357-B8F2FE9B9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1769"/>
                <a:ext cx="88" cy="419"/>
              </a:xfrm>
              <a:custGeom>
                <a:avLst/>
                <a:gdLst>
                  <a:gd name="T0" fmla="*/ 321 w 46"/>
                  <a:gd name="T1" fmla="*/ 1534 h 219"/>
                  <a:gd name="T2" fmla="*/ 321 w 46"/>
                  <a:gd name="T3" fmla="*/ 0 h 219"/>
                  <a:gd name="T4" fmla="*/ 281 w 46"/>
                  <a:gd name="T5" fmla="*/ 140 h 219"/>
                  <a:gd name="T6" fmla="*/ 209 w 46"/>
                  <a:gd name="T7" fmla="*/ 476 h 219"/>
                  <a:gd name="T8" fmla="*/ 253 w 46"/>
                  <a:gd name="T9" fmla="*/ 897 h 219"/>
                  <a:gd name="T10" fmla="*/ 176 w 46"/>
                  <a:gd name="T11" fmla="*/ 1387 h 219"/>
                  <a:gd name="T12" fmla="*/ 0 w 46"/>
                  <a:gd name="T13" fmla="*/ 1534 h 219"/>
                  <a:gd name="T14" fmla="*/ 321 w 46"/>
                  <a:gd name="T15" fmla="*/ 1534 h 2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219">
                    <a:moveTo>
                      <a:pt x="46" y="219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4" y="7"/>
                      <a:pt x="43" y="14"/>
                      <a:pt x="40" y="20"/>
                    </a:cubicBezTo>
                    <a:cubicBezTo>
                      <a:pt x="34" y="38"/>
                      <a:pt x="28" y="48"/>
                      <a:pt x="30" y="68"/>
                    </a:cubicBezTo>
                    <a:cubicBezTo>
                      <a:pt x="32" y="89"/>
                      <a:pt x="36" y="107"/>
                      <a:pt x="36" y="128"/>
                    </a:cubicBezTo>
                    <a:cubicBezTo>
                      <a:pt x="36" y="150"/>
                      <a:pt x="38" y="179"/>
                      <a:pt x="25" y="198"/>
                    </a:cubicBezTo>
                    <a:cubicBezTo>
                      <a:pt x="19" y="207"/>
                      <a:pt x="9" y="213"/>
                      <a:pt x="0" y="219"/>
                    </a:cubicBezTo>
                    <a:lnTo>
                      <a:pt x="46" y="219"/>
                    </a:lnTo>
                    <a:close/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6" name="Freeform 779">
                <a:extLst>
                  <a:ext uri="{FF2B5EF4-FFF2-40B4-BE49-F238E27FC236}">
                    <a16:creationId xmlns:a16="http://schemas.microsoft.com/office/drawing/2014/main" id="{4AC0EDCF-E6C5-45E8-9A14-2834A3134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936"/>
                <a:ext cx="129" cy="252"/>
              </a:xfrm>
              <a:custGeom>
                <a:avLst/>
                <a:gdLst>
                  <a:gd name="T0" fmla="*/ 216 w 67"/>
                  <a:gd name="T1" fmla="*/ 452 h 132"/>
                  <a:gd name="T2" fmla="*/ 137 w 67"/>
                  <a:gd name="T3" fmla="*/ 0 h 132"/>
                  <a:gd name="T4" fmla="*/ 116 w 67"/>
                  <a:gd name="T5" fmla="*/ 8 h 132"/>
                  <a:gd name="T6" fmla="*/ 23 w 67"/>
                  <a:gd name="T7" fmla="*/ 260 h 132"/>
                  <a:gd name="T8" fmla="*/ 100 w 67"/>
                  <a:gd name="T9" fmla="*/ 536 h 132"/>
                  <a:gd name="T10" fmla="*/ 156 w 67"/>
                  <a:gd name="T11" fmla="*/ 813 h 132"/>
                  <a:gd name="T12" fmla="*/ 0 w 67"/>
                  <a:gd name="T13" fmla="*/ 918 h 132"/>
                  <a:gd name="T14" fmla="*/ 137 w 67"/>
                  <a:gd name="T15" fmla="*/ 918 h 132"/>
                  <a:gd name="T16" fmla="*/ 223 w 67"/>
                  <a:gd name="T17" fmla="*/ 882 h 132"/>
                  <a:gd name="T18" fmla="*/ 477 w 67"/>
                  <a:gd name="T19" fmla="*/ 813 h 132"/>
                  <a:gd name="T20" fmla="*/ 216 w 67"/>
                  <a:gd name="T21" fmla="*/ 452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132">
                    <a:moveTo>
                      <a:pt x="30" y="65"/>
                    </a:moveTo>
                    <a:cubicBezTo>
                      <a:pt x="26" y="47"/>
                      <a:pt x="14" y="20"/>
                      <a:pt x="19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12"/>
                      <a:pt x="4" y="23"/>
                      <a:pt x="3" y="37"/>
                    </a:cubicBezTo>
                    <a:cubicBezTo>
                      <a:pt x="2" y="50"/>
                      <a:pt x="9" y="65"/>
                      <a:pt x="14" y="77"/>
                    </a:cubicBezTo>
                    <a:cubicBezTo>
                      <a:pt x="19" y="89"/>
                      <a:pt x="28" y="105"/>
                      <a:pt x="22" y="117"/>
                    </a:cubicBezTo>
                    <a:cubicBezTo>
                      <a:pt x="19" y="125"/>
                      <a:pt x="8" y="128"/>
                      <a:pt x="0" y="132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24" y="130"/>
                      <a:pt x="28" y="128"/>
                      <a:pt x="31" y="127"/>
                    </a:cubicBezTo>
                    <a:cubicBezTo>
                      <a:pt x="41" y="123"/>
                      <a:pt x="59" y="123"/>
                      <a:pt x="67" y="117"/>
                    </a:cubicBezTo>
                    <a:cubicBezTo>
                      <a:pt x="40" y="112"/>
                      <a:pt x="36" y="88"/>
                      <a:pt x="30" y="6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7" name="Freeform 780">
                <a:extLst>
                  <a:ext uri="{FF2B5EF4-FFF2-40B4-BE49-F238E27FC236}">
                    <a16:creationId xmlns:a16="http://schemas.microsoft.com/office/drawing/2014/main" id="{8BDCC553-84BA-4808-B146-21889DB1D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771"/>
                <a:ext cx="279" cy="132"/>
              </a:xfrm>
              <a:custGeom>
                <a:avLst/>
                <a:gdLst>
                  <a:gd name="T0" fmla="*/ 0 w 146"/>
                  <a:gd name="T1" fmla="*/ 260 h 69"/>
                  <a:gd name="T2" fmla="*/ 285 w 146"/>
                  <a:gd name="T3" fmla="*/ 224 h 69"/>
                  <a:gd name="T4" fmla="*/ 558 w 146"/>
                  <a:gd name="T5" fmla="*/ 245 h 69"/>
                  <a:gd name="T6" fmla="*/ 1019 w 146"/>
                  <a:gd name="T7" fmla="*/ 484 h 69"/>
                  <a:gd name="T8" fmla="*/ 982 w 146"/>
                  <a:gd name="T9" fmla="*/ 184 h 69"/>
                  <a:gd name="T10" fmla="*/ 774 w 146"/>
                  <a:gd name="T11" fmla="*/ 15 h 69"/>
                  <a:gd name="T12" fmla="*/ 642 w 146"/>
                  <a:gd name="T13" fmla="*/ 63 h 69"/>
                  <a:gd name="T14" fmla="*/ 514 w 146"/>
                  <a:gd name="T15" fmla="*/ 140 h 69"/>
                  <a:gd name="T16" fmla="*/ 189 w 146"/>
                  <a:gd name="T17" fmla="*/ 216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6" h="69">
                    <a:moveTo>
                      <a:pt x="0" y="37"/>
                    </a:moveTo>
                    <a:cubicBezTo>
                      <a:pt x="14" y="35"/>
                      <a:pt x="27" y="32"/>
                      <a:pt x="41" y="32"/>
                    </a:cubicBezTo>
                    <a:cubicBezTo>
                      <a:pt x="54" y="32"/>
                      <a:pt x="67" y="35"/>
                      <a:pt x="80" y="35"/>
                    </a:cubicBezTo>
                    <a:cubicBezTo>
                      <a:pt x="109" y="35"/>
                      <a:pt x="128" y="43"/>
                      <a:pt x="146" y="69"/>
                    </a:cubicBezTo>
                    <a:cubicBezTo>
                      <a:pt x="142" y="55"/>
                      <a:pt x="146" y="40"/>
                      <a:pt x="141" y="26"/>
                    </a:cubicBezTo>
                    <a:cubicBezTo>
                      <a:pt x="135" y="12"/>
                      <a:pt x="126" y="0"/>
                      <a:pt x="111" y="2"/>
                    </a:cubicBezTo>
                    <a:cubicBezTo>
                      <a:pt x="103" y="3"/>
                      <a:pt x="98" y="5"/>
                      <a:pt x="92" y="9"/>
                    </a:cubicBezTo>
                    <a:cubicBezTo>
                      <a:pt x="85" y="14"/>
                      <a:pt x="82" y="18"/>
                      <a:pt x="74" y="20"/>
                    </a:cubicBezTo>
                    <a:cubicBezTo>
                      <a:pt x="60" y="24"/>
                      <a:pt x="42" y="24"/>
                      <a:pt x="27" y="3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8" name="Freeform 781">
                <a:extLst>
                  <a:ext uri="{FF2B5EF4-FFF2-40B4-BE49-F238E27FC236}">
                    <a16:creationId xmlns:a16="http://schemas.microsoft.com/office/drawing/2014/main" id="{0FA7EAFC-3FDC-439D-8114-DE2F714D2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790"/>
                <a:ext cx="254" cy="350"/>
              </a:xfrm>
              <a:custGeom>
                <a:avLst/>
                <a:gdLst>
                  <a:gd name="T0" fmla="*/ 466 w 133"/>
                  <a:gd name="T1" fmla="*/ 344 h 183"/>
                  <a:gd name="T2" fmla="*/ 176 w 133"/>
                  <a:gd name="T3" fmla="*/ 805 h 183"/>
                  <a:gd name="T4" fmla="*/ 229 w 133"/>
                  <a:gd name="T5" fmla="*/ 1071 h 183"/>
                  <a:gd name="T6" fmla="*/ 537 w 133"/>
                  <a:gd name="T7" fmla="*/ 1258 h 183"/>
                  <a:gd name="T8" fmla="*/ 113 w 133"/>
                  <a:gd name="T9" fmla="*/ 1083 h 183"/>
                  <a:gd name="T10" fmla="*/ 21 w 133"/>
                  <a:gd name="T11" fmla="*/ 922 h 183"/>
                  <a:gd name="T12" fmla="*/ 36 w 133"/>
                  <a:gd name="T13" fmla="*/ 769 h 183"/>
                  <a:gd name="T14" fmla="*/ 193 w 133"/>
                  <a:gd name="T15" fmla="*/ 490 h 183"/>
                  <a:gd name="T16" fmla="*/ 397 w 133"/>
                  <a:gd name="T17" fmla="*/ 273 h 183"/>
                  <a:gd name="T18" fmla="*/ 605 w 133"/>
                  <a:gd name="T19" fmla="*/ 77 h 183"/>
                  <a:gd name="T20" fmla="*/ 926 w 133"/>
                  <a:gd name="T21" fmla="*/ 0 h 183"/>
                  <a:gd name="T22" fmla="*/ 718 w 133"/>
                  <a:gd name="T23" fmla="*/ 161 h 183"/>
                  <a:gd name="T24" fmla="*/ 466 w 133"/>
                  <a:gd name="T25" fmla="*/ 358 h 1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3" h="183">
                    <a:moveTo>
                      <a:pt x="67" y="49"/>
                    </a:moveTo>
                    <a:cubicBezTo>
                      <a:pt x="51" y="68"/>
                      <a:pt x="29" y="91"/>
                      <a:pt x="25" y="115"/>
                    </a:cubicBezTo>
                    <a:cubicBezTo>
                      <a:pt x="23" y="128"/>
                      <a:pt x="25" y="142"/>
                      <a:pt x="33" y="153"/>
                    </a:cubicBezTo>
                    <a:cubicBezTo>
                      <a:pt x="40" y="163"/>
                      <a:pt x="67" y="174"/>
                      <a:pt x="77" y="180"/>
                    </a:cubicBezTo>
                    <a:cubicBezTo>
                      <a:pt x="60" y="183"/>
                      <a:pt x="27" y="167"/>
                      <a:pt x="16" y="155"/>
                    </a:cubicBezTo>
                    <a:cubicBezTo>
                      <a:pt x="10" y="149"/>
                      <a:pt x="6" y="140"/>
                      <a:pt x="3" y="132"/>
                    </a:cubicBezTo>
                    <a:cubicBezTo>
                      <a:pt x="0" y="123"/>
                      <a:pt x="2" y="118"/>
                      <a:pt x="5" y="110"/>
                    </a:cubicBezTo>
                    <a:cubicBezTo>
                      <a:pt x="11" y="95"/>
                      <a:pt x="14" y="81"/>
                      <a:pt x="28" y="70"/>
                    </a:cubicBezTo>
                    <a:cubicBezTo>
                      <a:pt x="40" y="60"/>
                      <a:pt x="49" y="52"/>
                      <a:pt x="57" y="39"/>
                    </a:cubicBezTo>
                    <a:cubicBezTo>
                      <a:pt x="65" y="26"/>
                      <a:pt x="72" y="15"/>
                      <a:pt x="87" y="11"/>
                    </a:cubicBezTo>
                    <a:cubicBezTo>
                      <a:pt x="102" y="7"/>
                      <a:pt x="118" y="1"/>
                      <a:pt x="133" y="0"/>
                    </a:cubicBezTo>
                    <a:cubicBezTo>
                      <a:pt x="123" y="8"/>
                      <a:pt x="113" y="16"/>
                      <a:pt x="103" y="23"/>
                    </a:cubicBezTo>
                    <a:cubicBezTo>
                      <a:pt x="91" y="32"/>
                      <a:pt x="74" y="36"/>
                      <a:pt x="67" y="5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19" name="Freeform 782">
                <a:extLst>
                  <a:ext uri="{FF2B5EF4-FFF2-40B4-BE49-F238E27FC236}">
                    <a16:creationId xmlns:a16="http://schemas.microsoft.com/office/drawing/2014/main" id="{30FDF2D4-4F71-42C8-8991-3C2E68B1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767"/>
                <a:ext cx="202" cy="176"/>
              </a:xfrm>
              <a:custGeom>
                <a:avLst/>
                <a:gdLst>
                  <a:gd name="T0" fmla="*/ 269 w 106"/>
                  <a:gd name="T1" fmla="*/ 224 h 92"/>
                  <a:gd name="T2" fmla="*/ 734 w 106"/>
                  <a:gd name="T3" fmla="*/ 197 h 92"/>
                  <a:gd name="T4" fmla="*/ 650 w 106"/>
                  <a:gd name="T5" fmla="*/ 0 h 92"/>
                  <a:gd name="T6" fmla="*/ 442 w 106"/>
                  <a:gd name="T7" fmla="*/ 84 h 92"/>
                  <a:gd name="T8" fmla="*/ 208 w 106"/>
                  <a:gd name="T9" fmla="*/ 189 h 92"/>
                  <a:gd name="T10" fmla="*/ 0 w 106"/>
                  <a:gd name="T11" fmla="*/ 645 h 92"/>
                  <a:gd name="T12" fmla="*/ 109 w 106"/>
                  <a:gd name="T13" fmla="*/ 429 h 92"/>
                  <a:gd name="T14" fmla="*/ 257 w 106"/>
                  <a:gd name="T15" fmla="*/ 245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92">
                    <a:moveTo>
                      <a:pt x="39" y="32"/>
                    </a:moveTo>
                    <a:cubicBezTo>
                      <a:pt x="57" y="18"/>
                      <a:pt x="87" y="21"/>
                      <a:pt x="106" y="28"/>
                    </a:cubicBezTo>
                    <a:cubicBezTo>
                      <a:pt x="97" y="22"/>
                      <a:pt x="97" y="9"/>
                      <a:pt x="94" y="0"/>
                    </a:cubicBezTo>
                    <a:cubicBezTo>
                      <a:pt x="87" y="10"/>
                      <a:pt x="74" y="10"/>
                      <a:pt x="64" y="12"/>
                    </a:cubicBezTo>
                    <a:cubicBezTo>
                      <a:pt x="53" y="15"/>
                      <a:pt x="40" y="20"/>
                      <a:pt x="30" y="27"/>
                    </a:cubicBezTo>
                    <a:cubicBezTo>
                      <a:pt x="8" y="43"/>
                      <a:pt x="9" y="70"/>
                      <a:pt x="0" y="92"/>
                    </a:cubicBezTo>
                    <a:cubicBezTo>
                      <a:pt x="8" y="85"/>
                      <a:pt x="11" y="71"/>
                      <a:pt x="16" y="61"/>
                    </a:cubicBezTo>
                    <a:cubicBezTo>
                      <a:pt x="22" y="50"/>
                      <a:pt x="27" y="44"/>
                      <a:pt x="37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0" name="Freeform 783">
                <a:extLst>
                  <a:ext uri="{FF2B5EF4-FFF2-40B4-BE49-F238E27FC236}">
                    <a16:creationId xmlns:a16="http://schemas.microsoft.com/office/drawing/2014/main" id="{A8880BA0-1E98-49A4-9870-4184F35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912"/>
                <a:ext cx="102" cy="477"/>
              </a:xfrm>
              <a:custGeom>
                <a:avLst/>
                <a:gdLst>
                  <a:gd name="T0" fmla="*/ 100 w 53"/>
                  <a:gd name="T1" fmla="*/ 289 h 249"/>
                  <a:gd name="T2" fmla="*/ 100 w 53"/>
                  <a:gd name="T3" fmla="*/ 969 h 249"/>
                  <a:gd name="T4" fmla="*/ 137 w 53"/>
                  <a:gd name="T5" fmla="*/ 1306 h 249"/>
                  <a:gd name="T6" fmla="*/ 164 w 53"/>
                  <a:gd name="T7" fmla="*/ 1630 h 249"/>
                  <a:gd name="T8" fmla="*/ 137 w 53"/>
                  <a:gd name="T9" fmla="*/ 1751 h 249"/>
                  <a:gd name="T10" fmla="*/ 241 w 53"/>
                  <a:gd name="T11" fmla="*/ 1414 h 249"/>
                  <a:gd name="T12" fmla="*/ 277 w 53"/>
                  <a:gd name="T13" fmla="*/ 1067 h 249"/>
                  <a:gd name="T14" fmla="*/ 364 w 53"/>
                  <a:gd name="T15" fmla="*/ 716 h 249"/>
                  <a:gd name="T16" fmla="*/ 333 w 53"/>
                  <a:gd name="T17" fmla="*/ 561 h 249"/>
                  <a:gd name="T18" fmla="*/ 248 w 53"/>
                  <a:gd name="T19" fmla="*/ 429 h 249"/>
                  <a:gd name="T20" fmla="*/ 177 w 53"/>
                  <a:gd name="T21" fmla="*/ 261 h 249"/>
                  <a:gd name="T22" fmla="*/ 0 w 53"/>
                  <a:gd name="T23" fmla="*/ 0 h 249"/>
                  <a:gd name="T24" fmla="*/ 56 w 53"/>
                  <a:gd name="T25" fmla="*/ 184 h 2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249">
                    <a:moveTo>
                      <a:pt x="14" y="41"/>
                    </a:moveTo>
                    <a:cubicBezTo>
                      <a:pt x="17" y="73"/>
                      <a:pt x="11" y="107"/>
                      <a:pt x="14" y="138"/>
                    </a:cubicBezTo>
                    <a:cubicBezTo>
                      <a:pt x="16" y="154"/>
                      <a:pt x="16" y="170"/>
                      <a:pt x="19" y="186"/>
                    </a:cubicBezTo>
                    <a:cubicBezTo>
                      <a:pt x="22" y="202"/>
                      <a:pt x="27" y="215"/>
                      <a:pt x="23" y="232"/>
                    </a:cubicBezTo>
                    <a:cubicBezTo>
                      <a:pt x="22" y="238"/>
                      <a:pt x="20" y="243"/>
                      <a:pt x="19" y="249"/>
                    </a:cubicBezTo>
                    <a:cubicBezTo>
                      <a:pt x="30" y="239"/>
                      <a:pt x="31" y="215"/>
                      <a:pt x="34" y="201"/>
                    </a:cubicBezTo>
                    <a:cubicBezTo>
                      <a:pt x="37" y="185"/>
                      <a:pt x="35" y="168"/>
                      <a:pt x="39" y="152"/>
                    </a:cubicBezTo>
                    <a:cubicBezTo>
                      <a:pt x="43" y="135"/>
                      <a:pt x="50" y="120"/>
                      <a:pt x="51" y="102"/>
                    </a:cubicBezTo>
                    <a:cubicBezTo>
                      <a:pt x="52" y="93"/>
                      <a:pt x="53" y="88"/>
                      <a:pt x="47" y="80"/>
                    </a:cubicBezTo>
                    <a:cubicBezTo>
                      <a:pt x="42" y="73"/>
                      <a:pt x="38" y="70"/>
                      <a:pt x="35" y="61"/>
                    </a:cubicBezTo>
                    <a:cubicBezTo>
                      <a:pt x="31" y="48"/>
                      <a:pt x="26" y="52"/>
                      <a:pt x="25" y="37"/>
                    </a:cubicBezTo>
                    <a:cubicBezTo>
                      <a:pt x="24" y="20"/>
                      <a:pt x="5" y="12"/>
                      <a:pt x="0" y="0"/>
                    </a:cubicBezTo>
                    <a:cubicBezTo>
                      <a:pt x="5" y="9"/>
                      <a:pt x="6" y="17"/>
                      <a:pt x="8" y="2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1" name="Freeform 784">
                <a:extLst>
                  <a:ext uri="{FF2B5EF4-FFF2-40B4-BE49-F238E27FC236}">
                    <a16:creationId xmlns:a16="http://schemas.microsoft.com/office/drawing/2014/main" id="{A33040E9-F881-413D-9533-CC80CA35C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245"/>
                <a:ext cx="132" cy="38"/>
              </a:xfrm>
              <a:custGeom>
                <a:avLst/>
                <a:gdLst>
                  <a:gd name="T0" fmla="*/ 161 w 69"/>
                  <a:gd name="T1" fmla="*/ 21 h 20"/>
                  <a:gd name="T2" fmla="*/ 0 w 69"/>
                  <a:gd name="T3" fmla="*/ 137 h 20"/>
                  <a:gd name="T4" fmla="*/ 484 w 69"/>
                  <a:gd name="T5" fmla="*/ 40 h 20"/>
                  <a:gd name="T6" fmla="*/ 176 w 69"/>
                  <a:gd name="T7" fmla="*/ 2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20">
                    <a:moveTo>
                      <a:pt x="23" y="3"/>
                    </a:moveTo>
                    <a:cubicBezTo>
                      <a:pt x="15" y="6"/>
                      <a:pt x="6" y="14"/>
                      <a:pt x="0" y="20"/>
                    </a:cubicBezTo>
                    <a:cubicBezTo>
                      <a:pt x="22" y="8"/>
                      <a:pt x="46" y="12"/>
                      <a:pt x="69" y="6"/>
                    </a:cubicBezTo>
                    <a:cubicBezTo>
                      <a:pt x="58" y="0"/>
                      <a:pt x="37" y="1"/>
                      <a:pt x="25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2" name="Freeform 785">
                <a:extLst>
                  <a:ext uri="{FF2B5EF4-FFF2-40B4-BE49-F238E27FC236}">
                    <a16:creationId xmlns:a16="http://schemas.microsoft.com/office/drawing/2014/main" id="{9F82664A-C16B-406D-B50C-C37B7E7EF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224"/>
                <a:ext cx="277" cy="124"/>
              </a:xfrm>
              <a:custGeom>
                <a:avLst/>
                <a:gdLst>
                  <a:gd name="T0" fmla="*/ 40 w 145"/>
                  <a:gd name="T1" fmla="*/ 132 h 65"/>
                  <a:gd name="T2" fmla="*/ 313 w 145"/>
                  <a:gd name="T3" fmla="*/ 160 h 65"/>
                  <a:gd name="T4" fmla="*/ 585 w 145"/>
                  <a:gd name="T5" fmla="*/ 200 h 65"/>
                  <a:gd name="T6" fmla="*/ 1011 w 145"/>
                  <a:gd name="T7" fmla="*/ 452 h 65"/>
                  <a:gd name="T8" fmla="*/ 906 w 145"/>
                  <a:gd name="T9" fmla="*/ 153 h 65"/>
                  <a:gd name="T10" fmla="*/ 650 w 145"/>
                  <a:gd name="T11" fmla="*/ 8 h 65"/>
                  <a:gd name="T12" fmla="*/ 292 w 145"/>
                  <a:gd name="T13" fmla="*/ 55 h 65"/>
                  <a:gd name="T14" fmla="*/ 0 w 145"/>
                  <a:gd name="T15" fmla="*/ 113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65">
                    <a:moveTo>
                      <a:pt x="6" y="19"/>
                    </a:moveTo>
                    <a:cubicBezTo>
                      <a:pt x="16" y="23"/>
                      <a:pt x="34" y="23"/>
                      <a:pt x="45" y="23"/>
                    </a:cubicBezTo>
                    <a:cubicBezTo>
                      <a:pt x="59" y="24"/>
                      <a:pt x="71" y="26"/>
                      <a:pt x="84" y="29"/>
                    </a:cubicBezTo>
                    <a:cubicBezTo>
                      <a:pt x="110" y="34"/>
                      <a:pt x="128" y="46"/>
                      <a:pt x="145" y="65"/>
                    </a:cubicBezTo>
                    <a:cubicBezTo>
                      <a:pt x="137" y="52"/>
                      <a:pt x="138" y="35"/>
                      <a:pt x="130" y="22"/>
                    </a:cubicBezTo>
                    <a:cubicBezTo>
                      <a:pt x="122" y="10"/>
                      <a:pt x="108" y="0"/>
                      <a:pt x="93" y="1"/>
                    </a:cubicBezTo>
                    <a:cubicBezTo>
                      <a:pt x="76" y="2"/>
                      <a:pt x="59" y="7"/>
                      <a:pt x="42" y="8"/>
                    </a:cubicBezTo>
                    <a:cubicBezTo>
                      <a:pt x="27" y="10"/>
                      <a:pt x="12" y="10"/>
                      <a:pt x="0" y="1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3" name="Freeform 786">
                <a:extLst>
                  <a:ext uri="{FF2B5EF4-FFF2-40B4-BE49-F238E27FC236}">
                    <a16:creationId xmlns:a16="http://schemas.microsoft.com/office/drawing/2014/main" id="{7CB16792-45AD-471A-952A-E13D803EC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771"/>
                <a:ext cx="142" cy="260"/>
              </a:xfrm>
              <a:custGeom>
                <a:avLst/>
                <a:gdLst>
                  <a:gd name="T0" fmla="*/ 393 w 74"/>
                  <a:gd name="T1" fmla="*/ 0 h 136"/>
                  <a:gd name="T2" fmla="*/ 438 w 74"/>
                  <a:gd name="T3" fmla="*/ 224 h 136"/>
                  <a:gd name="T4" fmla="*/ 522 w 74"/>
                  <a:gd name="T5" fmla="*/ 300 h 136"/>
                  <a:gd name="T6" fmla="*/ 432 w 74"/>
                  <a:gd name="T7" fmla="*/ 392 h 136"/>
                  <a:gd name="T8" fmla="*/ 261 w 74"/>
                  <a:gd name="T9" fmla="*/ 600 h 136"/>
                  <a:gd name="T10" fmla="*/ 177 w 74"/>
                  <a:gd name="T11" fmla="*/ 950 h 136"/>
                  <a:gd name="T12" fmla="*/ 0 w 74"/>
                  <a:gd name="T13" fmla="*/ 581 h 136"/>
                  <a:gd name="T14" fmla="*/ 192 w 74"/>
                  <a:gd name="T15" fmla="*/ 505 h 136"/>
                  <a:gd name="T16" fmla="*/ 248 w 74"/>
                  <a:gd name="T17" fmla="*/ 361 h 136"/>
                  <a:gd name="T18" fmla="*/ 284 w 74"/>
                  <a:gd name="T19" fmla="*/ 197 h 136"/>
                  <a:gd name="T20" fmla="*/ 361 w 74"/>
                  <a:gd name="T21" fmla="*/ 48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136">
                    <a:moveTo>
                      <a:pt x="56" y="0"/>
                    </a:moveTo>
                    <a:cubicBezTo>
                      <a:pt x="52" y="11"/>
                      <a:pt x="53" y="23"/>
                      <a:pt x="62" y="32"/>
                    </a:cubicBezTo>
                    <a:cubicBezTo>
                      <a:pt x="66" y="35"/>
                      <a:pt x="74" y="37"/>
                      <a:pt x="74" y="43"/>
                    </a:cubicBezTo>
                    <a:cubicBezTo>
                      <a:pt x="74" y="48"/>
                      <a:pt x="65" y="54"/>
                      <a:pt x="61" y="56"/>
                    </a:cubicBezTo>
                    <a:cubicBezTo>
                      <a:pt x="50" y="65"/>
                      <a:pt x="41" y="72"/>
                      <a:pt x="37" y="86"/>
                    </a:cubicBezTo>
                    <a:cubicBezTo>
                      <a:pt x="33" y="100"/>
                      <a:pt x="28" y="122"/>
                      <a:pt x="25" y="136"/>
                    </a:cubicBezTo>
                    <a:cubicBezTo>
                      <a:pt x="25" y="122"/>
                      <a:pt x="21" y="82"/>
                      <a:pt x="0" y="83"/>
                    </a:cubicBezTo>
                    <a:cubicBezTo>
                      <a:pt x="3" y="75"/>
                      <a:pt x="21" y="78"/>
                      <a:pt x="27" y="72"/>
                    </a:cubicBezTo>
                    <a:cubicBezTo>
                      <a:pt x="33" y="67"/>
                      <a:pt x="34" y="59"/>
                      <a:pt x="35" y="52"/>
                    </a:cubicBezTo>
                    <a:cubicBezTo>
                      <a:pt x="37" y="44"/>
                      <a:pt x="38" y="36"/>
                      <a:pt x="40" y="28"/>
                    </a:cubicBezTo>
                    <a:cubicBezTo>
                      <a:pt x="42" y="20"/>
                      <a:pt x="48" y="14"/>
                      <a:pt x="51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4" name="Freeform 787">
                <a:extLst>
                  <a:ext uri="{FF2B5EF4-FFF2-40B4-BE49-F238E27FC236}">
                    <a16:creationId xmlns:a16="http://schemas.microsoft.com/office/drawing/2014/main" id="{BDE01BAB-EBB9-4776-9FED-DC1EB2025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892"/>
                <a:ext cx="73" cy="229"/>
              </a:xfrm>
              <a:custGeom>
                <a:avLst/>
                <a:gdLst>
                  <a:gd name="T0" fmla="*/ 192 w 38"/>
                  <a:gd name="T1" fmla="*/ 29 h 120"/>
                  <a:gd name="T2" fmla="*/ 140 w 38"/>
                  <a:gd name="T3" fmla="*/ 429 h 120"/>
                  <a:gd name="T4" fmla="*/ 200 w 38"/>
                  <a:gd name="T5" fmla="*/ 834 h 120"/>
                  <a:gd name="T6" fmla="*/ 100 w 38"/>
                  <a:gd name="T7" fmla="*/ 618 h 120"/>
                  <a:gd name="T8" fmla="*/ 8 w 38"/>
                  <a:gd name="T9" fmla="*/ 345 h 120"/>
                  <a:gd name="T10" fmla="*/ 48 w 38"/>
                  <a:gd name="T11" fmla="*/ 76 h 120"/>
                  <a:gd name="T12" fmla="*/ 225 w 38"/>
                  <a:gd name="T13" fmla="*/ 8 h 120"/>
                  <a:gd name="T14" fmla="*/ 269 w 38"/>
                  <a:gd name="T15" fmla="*/ 15 h 120"/>
                  <a:gd name="T16" fmla="*/ 261 w 38"/>
                  <a:gd name="T17" fmla="*/ 8 h 1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20">
                    <a:moveTo>
                      <a:pt x="27" y="4"/>
                    </a:moveTo>
                    <a:cubicBezTo>
                      <a:pt x="13" y="15"/>
                      <a:pt x="19" y="47"/>
                      <a:pt x="20" y="62"/>
                    </a:cubicBezTo>
                    <a:cubicBezTo>
                      <a:pt x="21" y="82"/>
                      <a:pt x="19" y="102"/>
                      <a:pt x="28" y="120"/>
                    </a:cubicBezTo>
                    <a:cubicBezTo>
                      <a:pt x="20" y="114"/>
                      <a:pt x="17" y="98"/>
                      <a:pt x="14" y="89"/>
                    </a:cubicBezTo>
                    <a:cubicBezTo>
                      <a:pt x="10" y="76"/>
                      <a:pt x="2" y="64"/>
                      <a:pt x="1" y="50"/>
                    </a:cubicBezTo>
                    <a:cubicBezTo>
                      <a:pt x="0" y="37"/>
                      <a:pt x="0" y="22"/>
                      <a:pt x="7" y="11"/>
                    </a:cubicBezTo>
                    <a:cubicBezTo>
                      <a:pt x="14" y="0"/>
                      <a:pt x="21" y="6"/>
                      <a:pt x="32" y="1"/>
                    </a:cubicBezTo>
                    <a:cubicBezTo>
                      <a:pt x="34" y="3"/>
                      <a:pt x="37" y="0"/>
                      <a:pt x="38" y="2"/>
                    </a:cubicBezTo>
                    <a:cubicBezTo>
                      <a:pt x="35" y="3"/>
                      <a:pt x="37" y="2"/>
                      <a:pt x="37" y="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5" name="Freeform 788">
                <a:extLst>
                  <a:ext uri="{FF2B5EF4-FFF2-40B4-BE49-F238E27FC236}">
                    <a16:creationId xmlns:a16="http://schemas.microsoft.com/office/drawing/2014/main" id="{C9A0BE51-BA38-4B93-AE7B-80085D661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1538"/>
                <a:ext cx="92" cy="247"/>
              </a:xfrm>
              <a:custGeom>
                <a:avLst/>
                <a:gdLst>
                  <a:gd name="T0" fmla="*/ 0 w 48"/>
                  <a:gd name="T1" fmla="*/ 15 h 129"/>
                  <a:gd name="T2" fmla="*/ 155 w 48"/>
                  <a:gd name="T3" fmla="*/ 421 h 129"/>
                  <a:gd name="T4" fmla="*/ 113 w 48"/>
                  <a:gd name="T5" fmla="*/ 906 h 129"/>
                  <a:gd name="T6" fmla="*/ 240 w 48"/>
                  <a:gd name="T7" fmla="*/ 666 h 129"/>
                  <a:gd name="T8" fmla="*/ 332 w 48"/>
                  <a:gd name="T9" fmla="*/ 408 h 129"/>
                  <a:gd name="T10" fmla="*/ 276 w 48"/>
                  <a:gd name="T11" fmla="*/ 132 h 129"/>
                  <a:gd name="T12" fmla="*/ 176 w 48"/>
                  <a:gd name="T13" fmla="*/ 36 h 129"/>
                  <a:gd name="T14" fmla="*/ 36 w 48"/>
                  <a:gd name="T15" fmla="*/ 0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129">
                    <a:moveTo>
                      <a:pt x="0" y="2"/>
                    </a:moveTo>
                    <a:cubicBezTo>
                      <a:pt x="19" y="5"/>
                      <a:pt x="20" y="47"/>
                      <a:pt x="22" y="60"/>
                    </a:cubicBezTo>
                    <a:cubicBezTo>
                      <a:pt x="25" y="79"/>
                      <a:pt x="30" y="113"/>
                      <a:pt x="16" y="129"/>
                    </a:cubicBezTo>
                    <a:cubicBezTo>
                      <a:pt x="27" y="120"/>
                      <a:pt x="32" y="108"/>
                      <a:pt x="34" y="95"/>
                    </a:cubicBezTo>
                    <a:cubicBezTo>
                      <a:pt x="36" y="81"/>
                      <a:pt x="46" y="72"/>
                      <a:pt x="47" y="58"/>
                    </a:cubicBezTo>
                    <a:cubicBezTo>
                      <a:pt x="48" y="45"/>
                      <a:pt x="47" y="30"/>
                      <a:pt x="39" y="19"/>
                    </a:cubicBezTo>
                    <a:cubicBezTo>
                      <a:pt x="35" y="14"/>
                      <a:pt x="31" y="8"/>
                      <a:pt x="25" y="5"/>
                    </a:cubicBezTo>
                    <a:cubicBezTo>
                      <a:pt x="19" y="1"/>
                      <a:pt x="11" y="2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6" name="Freeform 789">
                <a:extLst>
                  <a:ext uri="{FF2B5EF4-FFF2-40B4-BE49-F238E27FC236}">
                    <a16:creationId xmlns:a16="http://schemas.microsoft.com/office/drawing/2014/main" id="{7E478792-606A-4F98-BF63-65A5839B3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293"/>
                <a:ext cx="94" cy="335"/>
              </a:xfrm>
              <a:custGeom>
                <a:avLst/>
                <a:gdLst>
                  <a:gd name="T0" fmla="*/ 176 w 49"/>
                  <a:gd name="T1" fmla="*/ 113 h 175"/>
                  <a:gd name="T2" fmla="*/ 200 w 49"/>
                  <a:gd name="T3" fmla="*/ 689 h 175"/>
                  <a:gd name="T4" fmla="*/ 345 w 49"/>
                  <a:gd name="T5" fmla="*/ 1227 h 175"/>
                  <a:gd name="T6" fmla="*/ 213 w 49"/>
                  <a:gd name="T7" fmla="*/ 927 h 175"/>
                  <a:gd name="T8" fmla="*/ 56 w 49"/>
                  <a:gd name="T9" fmla="*/ 597 h 175"/>
                  <a:gd name="T10" fmla="*/ 232 w 49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75">
                    <a:moveTo>
                      <a:pt x="25" y="16"/>
                    </a:moveTo>
                    <a:cubicBezTo>
                      <a:pt x="18" y="41"/>
                      <a:pt x="21" y="73"/>
                      <a:pt x="28" y="98"/>
                    </a:cubicBezTo>
                    <a:cubicBezTo>
                      <a:pt x="35" y="123"/>
                      <a:pt x="39" y="150"/>
                      <a:pt x="49" y="175"/>
                    </a:cubicBezTo>
                    <a:cubicBezTo>
                      <a:pt x="40" y="165"/>
                      <a:pt x="38" y="145"/>
                      <a:pt x="30" y="132"/>
                    </a:cubicBezTo>
                    <a:cubicBezTo>
                      <a:pt x="21" y="117"/>
                      <a:pt x="13" y="103"/>
                      <a:pt x="8" y="85"/>
                    </a:cubicBezTo>
                    <a:cubicBezTo>
                      <a:pt x="0" y="54"/>
                      <a:pt x="15" y="24"/>
                      <a:pt x="3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7" name="Freeform 790">
                <a:extLst>
                  <a:ext uri="{FF2B5EF4-FFF2-40B4-BE49-F238E27FC236}">
                    <a16:creationId xmlns:a16="http://schemas.microsoft.com/office/drawing/2014/main" id="{9B777BE3-FE48-4D2E-B98A-365B8D75B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039"/>
                <a:ext cx="622" cy="394"/>
              </a:xfrm>
              <a:custGeom>
                <a:avLst/>
                <a:gdLst>
                  <a:gd name="T0" fmla="*/ 322 w 325"/>
                  <a:gd name="T1" fmla="*/ 482 h 206"/>
                  <a:gd name="T2" fmla="*/ 637 w 325"/>
                  <a:gd name="T3" fmla="*/ 606 h 206"/>
                  <a:gd name="T4" fmla="*/ 850 w 325"/>
                  <a:gd name="T5" fmla="*/ 853 h 206"/>
                  <a:gd name="T6" fmla="*/ 658 w 325"/>
                  <a:gd name="T7" fmla="*/ 1159 h 206"/>
                  <a:gd name="T8" fmla="*/ 352 w 325"/>
                  <a:gd name="T9" fmla="*/ 1404 h 206"/>
                  <a:gd name="T10" fmla="*/ 352 w 325"/>
                  <a:gd name="T11" fmla="*/ 1442 h 206"/>
                  <a:gd name="T12" fmla="*/ 521 w 325"/>
                  <a:gd name="T13" fmla="*/ 1343 h 206"/>
                  <a:gd name="T14" fmla="*/ 681 w 325"/>
                  <a:gd name="T15" fmla="*/ 1266 h 206"/>
                  <a:gd name="T16" fmla="*/ 905 w 325"/>
                  <a:gd name="T17" fmla="*/ 995 h 206"/>
                  <a:gd name="T18" fmla="*/ 1564 w 325"/>
                  <a:gd name="T19" fmla="*/ 742 h 206"/>
                  <a:gd name="T20" fmla="*/ 1941 w 325"/>
                  <a:gd name="T21" fmla="*/ 721 h 206"/>
                  <a:gd name="T22" fmla="*/ 2277 w 325"/>
                  <a:gd name="T23" fmla="*/ 690 h 206"/>
                  <a:gd name="T24" fmla="*/ 1788 w 325"/>
                  <a:gd name="T25" fmla="*/ 666 h 206"/>
                  <a:gd name="T26" fmla="*/ 1190 w 325"/>
                  <a:gd name="T27" fmla="*/ 650 h 206"/>
                  <a:gd name="T28" fmla="*/ 798 w 325"/>
                  <a:gd name="T29" fmla="*/ 574 h 206"/>
                  <a:gd name="T30" fmla="*/ 637 w 325"/>
                  <a:gd name="T31" fmla="*/ 490 h 206"/>
                  <a:gd name="T32" fmla="*/ 484 w 325"/>
                  <a:gd name="T33" fmla="*/ 440 h 206"/>
                  <a:gd name="T34" fmla="*/ 253 w 325"/>
                  <a:gd name="T35" fmla="*/ 216 h 206"/>
                  <a:gd name="T36" fmla="*/ 191 w 325"/>
                  <a:gd name="T37" fmla="*/ 69 h 206"/>
                  <a:gd name="T38" fmla="*/ 121 w 325"/>
                  <a:gd name="T39" fmla="*/ 120 h 206"/>
                  <a:gd name="T40" fmla="*/ 184 w 325"/>
                  <a:gd name="T41" fmla="*/ 274 h 206"/>
                  <a:gd name="T42" fmla="*/ 191 w 325"/>
                  <a:gd name="T43" fmla="*/ 436 h 206"/>
                  <a:gd name="T44" fmla="*/ 8 w 325"/>
                  <a:gd name="T45" fmla="*/ 742 h 206"/>
                  <a:gd name="T46" fmla="*/ 29 w 325"/>
                  <a:gd name="T47" fmla="*/ 889 h 206"/>
                  <a:gd name="T48" fmla="*/ 100 w 325"/>
                  <a:gd name="T49" fmla="*/ 658 h 206"/>
                  <a:gd name="T50" fmla="*/ 276 w 325"/>
                  <a:gd name="T51" fmla="*/ 513 h 20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5" h="206">
                    <a:moveTo>
                      <a:pt x="46" y="69"/>
                    </a:moveTo>
                    <a:cubicBezTo>
                      <a:pt x="61" y="67"/>
                      <a:pt x="78" y="80"/>
                      <a:pt x="91" y="87"/>
                    </a:cubicBezTo>
                    <a:cubicBezTo>
                      <a:pt x="105" y="94"/>
                      <a:pt x="118" y="106"/>
                      <a:pt x="121" y="122"/>
                    </a:cubicBezTo>
                    <a:cubicBezTo>
                      <a:pt x="124" y="140"/>
                      <a:pt x="107" y="156"/>
                      <a:pt x="94" y="166"/>
                    </a:cubicBezTo>
                    <a:cubicBezTo>
                      <a:pt x="85" y="175"/>
                      <a:pt x="53" y="188"/>
                      <a:pt x="50" y="201"/>
                    </a:cubicBezTo>
                    <a:cubicBezTo>
                      <a:pt x="50" y="204"/>
                      <a:pt x="49" y="203"/>
                      <a:pt x="50" y="206"/>
                    </a:cubicBezTo>
                    <a:cubicBezTo>
                      <a:pt x="58" y="204"/>
                      <a:pt x="67" y="196"/>
                      <a:pt x="74" y="192"/>
                    </a:cubicBezTo>
                    <a:cubicBezTo>
                      <a:pt x="82" y="188"/>
                      <a:pt x="89" y="184"/>
                      <a:pt x="97" y="181"/>
                    </a:cubicBezTo>
                    <a:cubicBezTo>
                      <a:pt x="116" y="174"/>
                      <a:pt x="120" y="159"/>
                      <a:pt x="129" y="142"/>
                    </a:cubicBezTo>
                    <a:cubicBezTo>
                      <a:pt x="146" y="109"/>
                      <a:pt x="190" y="108"/>
                      <a:pt x="223" y="106"/>
                    </a:cubicBezTo>
                    <a:cubicBezTo>
                      <a:pt x="241" y="105"/>
                      <a:pt x="259" y="106"/>
                      <a:pt x="277" y="103"/>
                    </a:cubicBezTo>
                    <a:cubicBezTo>
                      <a:pt x="292" y="101"/>
                      <a:pt x="312" y="104"/>
                      <a:pt x="325" y="99"/>
                    </a:cubicBezTo>
                    <a:cubicBezTo>
                      <a:pt x="302" y="98"/>
                      <a:pt x="278" y="95"/>
                      <a:pt x="255" y="95"/>
                    </a:cubicBezTo>
                    <a:cubicBezTo>
                      <a:pt x="226" y="95"/>
                      <a:pt x="198" y="97"/>
                      <a:pt x="170" y="93"/>
                    </a:cubicBezTo>
                    <a:cubicBezTo>
                      <a:pt x="154" y="91"/>
                      <a:pt x="128" y="91"/>
                      <a:pt x="114" y="82"/>
                    </a:cubicBezTo>
                    <a:cubicBezTo>
                      <a:pt x="104" y="76"/>
                      <a:pt x="103" y="72"/>
                      <a:pt x="91" y="70"/>
                    </a:cubicBezTo>
                    <a:cubicBezTo>
                      <a:pt x="84" y="69"/>
                      <a:pt x="75" y="66"/>
                      <a:pt x="69" y="63"/>
                    </a:cubicBezTo>
                    <a:cubicBezTo>
                      <a:pt x="55" y="58"/>
                      <a:pt x="45" y="43"/>
                      <a:pt x="36" y="31"/>
                    </a:cubicBezTo>
                    <a:cubicBezTo>
                      <a:pt x="31" y="23"/>
                      <a:pt x="31" y="17"/>
                      <a:pt x="27" y="10"/>
                    </a:cubicBezTo>
                    <a:cubicBezTo>
                      <a:pt x="22" y="0"/>
                      <a:pt x="15" y="8"/>
                      <a:pt x="17" y="17"/>
                    </a:cubicBezTo>
                    <a:cubicBezTo>
                      <a:pt x="19" y="25"/>
                      <a:pt x="24" y="30"/>
                      <a:pt x="26" y="39"/>
                    </a:cubicBezTo>
                    <a:cubicBezTo>
                      <a:pt x="27" y="47"/>
                      <a:pt x="29" y="55"/>
                      <a:pt x="27" y="62"/>
                    </a:cubicBezTo>
                    <a:cubicBezTo>
                      <a:pt x="23" y="79"/>
                      <a:pt x="4" y="87"/>
                      <a:pt x="1" y="106"/>
                    </a:cubicBezTo>
                    <a:cubicBezTo>
                      <a:pt x="0" y="113"/>
                      <a:pt x="3" y="121"/>
                      <a:pt x="4" y="127"/>
                    </a:cubicBezTo>
                    <a:cubicBezTo>
                      <a:pt x="12" y="125"/>
                      <a:pt x="11" y="102"/>
                      <a:pt x="14" y="94"/>
                    </a:cubicBezTo>
                    <a:cubicBezTo>
                      <a:pt x="18" y="85"/>
                      <a:pt x="30" y="76"/>
                      <a:pt x="39" y="7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8" name="Freeform 791">
                <a:extLst>
                  <a:ext uri="{FF2B5EF4-FFF2-40B4-BE49-F238E27FC236}">
                    <a16:creationId xmlns:a16="http://schemas.microsoft.com/office/drawing/2014/main" id="{DA6E19E6-014F-44BB-BDB0-99F0C830F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513"/>
                <a:ext cx="361" cy="250"/>
              </a:xfrm>
              <a:custGeom>
                <a:avLst/>
                <a:gdLst>
                  <a:gd name="T0" fmla="*/ 430 w 189"/>
                  <a:gd name="T1" fmla="*/ 758 h 131"/>
                  <a:gd name="T2" fmla="*/ 1094 w 189"/>
                  <a:gd name="T3" fmla="*/ 513 h 131"/>
                  <a:gd name="T4" fmla="*/ 1171 w 189"/>
                  <a:gd name="T5" fmla="*/ 200 h 131"/>
                  <a:gd name="T6" fmla="*/ 1051 w 189"/>
                  <a:gd name="T7" fmla="*/ 113 h 131"/>
                  <a:gd name="T8" fmla="*/ 913 w 189"/>
                  <a:gd name="T9" fmla="*/ 61 h 131"/>
                  <a:gd name="T10" fmla="*/ 905 w 189"/>
                  <a:gd name="T11" fmla="*/ 55 h 131"/>
                  <a:gd name="T12" fmla="*/ 1203 w 189"/>
                  <a:gd name="T13" fmla="*/ 113 h 131"/>
                  <a:gd name="T14" fmla="*/ 1263 w 189"/>
                  <a:gd name="T15" fmla="*/ 412 h 131"/>
                  <a:gd name="T16" fmla="*/ 1194 w 189"/>
                  <a:gd name="T17" fmla="*/ 565 h 131"/>
                  <a:gd name="T18" fmla="*/ 1156 w 189"/>
                  <a:gd name="T19" fmla="*/ 735 h 131"/>
                  <a:gd name="T20" fmla="*/ 829 w 189"/>
                  <a:gd name="T21" fmla="*/ 813 h 131"/>
                  <a:gd name="T22" fmla="*/ 605 w 189"/>
                  <a:gd name="T23" fmla="*/ 834 h 131"/>
                  <a:gd name="T24" fmla="*/ 390 w 189"/>
                  <a:gd name="T25" fmla="*/ 819 h 131"/>
                  <a:gd name="T26" fmla="*/ 189 w 189"/>
                  <a:gd name="T27" fmla="*/ 870 h 131"/>
                  <a:gd name="T28" fmla="*/ 0 w 189"/>
                  <a:gd name="T29" fmla="*/ 903 h 131"/>
                  <a:gd name="T30" fmla="*/ 0 w 189"/>
                  <a:gd name="T31" fmla="*/ 903 h 131"/>
                  <a:gd name="T32" fmla="*/ 36 w 189"/>
                  <a:gd name="T33" fmla="*/ 882 h 1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9" h="131">
                    <a:moveTo>
                      <a:pt x="62" y="109"/>
                    </a:moveTo>
                    <a:cubicBezTo>
                      <a:pt x="95" y="109"/>
                      <a:pt x="138" y="104"/>
                      <a:pt x="157" y="74"/>
                    </a:cubicBezTo>
                    <a:cubicBezTo>
                      <a:pt x="164" y="63"/>
                      <a:pt x="173" y="41"/>
                      <a:pt x="168" y="29"/>
                    </a:cubicBezTo>
                    <a:cubicBezTo>
                      <a:pt x="165" y="23"/>
                      <a:pt x="157" y="19"/>
                      <a:pt x="151" y="16"/>
                    </a:cubicBezTo>
                    <a:cubicBezTo>
                      <a:pt x="148" y="15"/>
                      <a:pt x="132" y="12"/>
                      <a:pt x="131" y="9"/>
                    </a:cubicBezTo>
                    <a:cubicBezTo>
                      <a:pt x="130" y="9"/>
                      <a:pt x="130" y="9"/>
                      <a:pt x="130" y="8"/>
                    </a:cubicBezTo>
                    <a:cubicBezTo>
                      <a:pt x="141" y="0"/>
                      <a:pt x="163" y="9"/>
                      <a:pt x="173" y="16"/>
                    </a:cubicBezTo>
                    <a:cubicBezTo>
                      <a:pt x="187" y="26"/>
                      <a:pt x="189" y="45"/>
                      <a:pt x="181" y="59"/>
                    </a:cubicBezTo>
                    <a:cubicBezTo>
                      <a:pt x="177" y="66"/>
                      <a:pt x="173" y="74"/>
                      <a:pt x="171" y="81"/>
                    </a:cubicBezTo>
                    <a:cubicBezTo>
                      <a:pt x="170" y="89"/>
                      <a:pt x="171" y="99"/>
                      <a:pt x="166" y="106"/>
                    </a:cubicBezTo>
                    <a:cubicBezTo>
                      <a:pt x="158" y="117"/>
                      <a:pt x="132" y="117"/>
                      <a:pt x="119" y="117"/>
                    </a:cubicBezTo>
                    <a:cubicBezTo>
                      <a:pt x="108" y="118"/>
                      <a:pt x="97" y="121"/>
                      <a:pt x="87" y="120"/>
                    </a:cubicBezTo>
                    <a:cubicBezTo>
                      <a:pt x="76" y="119"/>
                      <a:pt x="67" y="117"/>
                      <a:pt x="56" y="118"/>
                    </a:cubicBezTo>
                    <a:cubicBezTo>
                      <a:pt x="46" y="119"/>
                      <a:pt x="37" y="122"/>
                      <a:pt x="27" y="125"/>
                    </a:cubicBezTo>
                    <a:cubicBezTo>
                      <a:pt x="18" y="128"/>
                      <a:pt x="9" y="127"/>
                      <a:pt x="0" y="130"/>
                    </a:cubicBezTo>
                    <a:cubicBezTo>
                      <a:pt x="0" y="131"/>
                      <a:pt x="0" y="131"/>
                      <a:pt x="0" y="130"/>
                    </a:cubicBezTo>
                    <a:cubicBezTo>
                      <a:pt x="2" y="129"/>
                      <a:pt x="3" y="128"/>
                      <a:pt x="5" y="1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29" name="Freeform 792">
                <a:extLst>
                  <a:ext uri="{FF2B5EF4-FFF2-40B4-BE49-F238E27FC236}">
                    <a16:creationId xmlns:a16="http://schemas.microsoft.com/office/drawing/2014/main" id="{17EF7EB4-E6CC-4274-873E-57F1F5428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794"/>
                <a:ext cx="173" cy="178"/>
              </a:xfrm>
              <a:custGeom>
                <a:avLst/>
                <a:gdLst>
                  <a:gd name="T0" fmla="*/ 0 w 90"/>
                  <a:gd name="T1" fmla="*/ 0 h 93"/>
                  <a:gd name="T2" fmla="*/ 148 w 90"/>
                  <a:gd name="T3" fmla="*/ 107 h 93"/>
                  <a:gd name="T4" fmla="*/ 308 w 90"/>
                  <a:gd name="T5" fmla="*/ 268 h 93"/>
                  <a:gd name="T6" fmla="*/ 308 w 90"/>
                  <a:gd name="T7" fmla="*/ 653 h 93"/>
                  <a:gd name="T8" fmla="*/ 417 w 90"/>
                  <a:gd name="T9" fmla="*/ 337 h 93"/>
                  <a:gd name="T10" fmla="*/ 640 w 90"/>
                  <a:gd name="T11" fmla="*/ 191 h 93"/>
                  <a:gd name="T12" fmla="*/ 502 w 90"/>
                  <a:gd name="T13" fmla="*/ 184 h 93"/>
                  <a:gd name="T14" fmla="*/ 361 w 90"/>
                  <a:gd name="T15" fmla="*/ 124 h 93"/>
                  <a:gd name="T16" fmla="*/ 221 w 90"/>
                  <a:gd name="T17" fmla="*/ 48 h 93"/>
                  <a:gd name="T18" fmla="*/ 56 w 90"/>
                  <a:gd name="T19" fmla="*/ 8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93">
                    <a:moveTo>
                      <a:pt x="0" y="0"/>
                    </a:moveTo>
                    <a:cubicBezTo>
                      <a:pt x="10" y="0"/>
                      <a:pt x="15" y="9"/>
                      <a:pt x="21" y="15"/>
                    </a:cubicBezTo>
                    <a:cubicBezTo>
                      <a:pt x="28" y="23"/>
                      <a:pt x="38" y="29"/>
                      <a:pt x="43" y="38"/>
                    </a:cubicBezTo>
                    <a:cubicBezTo>
                      <a:pt x="50" y="53"/>
                      <a:pt x="47" y="77"/>
                      <a:pt x="43" y="93"/>
                    </a:cubicBezTo>
                    <a:cubicBezTo>
                      <a:pt x="53" y="89"/>
                      <a:pt x="58" y="58"/>
                      <a:pt x="59" y="48"/>
                    </a:cubicBezTo>
                    <a:cubicBezTo>
                      <a:pt x="61" y="28"/>
                      <a:pt x="73" y="31"/>
                      <a:pt x="90" y="27"/>
                    </a:cubicBezTo>
                    <a:cubicBezTo>
                      <a:pt x="86" y="21"/>
                      <a:pt x="77" y="26"/>
                      <a:pt x="71" y="26"/>
                    </a:cubicBezTo>
                    <a:cubicBezTo>
                      <a:pt x="65" y="25"/>
                      <a:pt x="57" y="21"/>
                      <a:pt x="51" y="18"/>
                    </a:cubicBezTo>
                    <a:cubicBezTo>
                      <a:pt x="44" y="14"/>
                      <a:pt x="39" y="9"/>
                      <a:pt x="31" y="7"/>
                    </a:cubicBezTo>
                    <a:cubicBezTo>
                      <a:pt x="23" y="5"/>
                      <a:pt x="16" y="6"/>
                      <a:pt x="8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0" name="Freeform 793">
                <a:extLst>
                  <a:ext uri="{FF2B5EF4-FFF2-40B4-BE49-F238E27FC236}">
                    <a16:creationId xmlns:a16="http://schemas.microsoft.com/office/drawing/2014/main" id="{F539754A-F9C9-4368-9E5A-B3290FFF8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771"/>
                <a:ext cx="402" cy="180"/>
              </a:xfrm>
              <a:custGeom>
                <a:avLst/>
                <a:gdLst>
                  <a:gd name="T0" fmla="*/ 0 w 210"/>
                  <a:gd name="T1" fmla="*/ 8 h 94"/>
                  <a:gd name="T2" fmla="*/ 281 w 210"/>
                  <a:gd name="T3" fmla="*/ 197 h 94"/>
                  <a:gd name="T4" fmla="*/ 630 w 210"/>
                  <a:gd name="T5" fmla="*/ 276 h 94"/>
                  <a:gd name="T6" fmla="*/ 961 w 210"/>
                  <a:gd name="T7" fmla="*/ 393 h 94"/>
                  <a:gd name="T8" fmla="*/ 1082 w 210"/>
                  <a:gd name="T9" fmla="*/ 492 h 94"/>
                  <a:gd name="T10" fmla="*/ 1122 w 210"/>
                  <a:gd name="T11" fmla="*/ 653 h 94"/>
                  <a:gd name="T12" fmla="*/ 1122 w 210"/>
                  <a:gd name="T13" fmla="*/ 661 h 94"/>
                  <a:gd name="T14" fmla="*/ 1242 w 210"/>
                  <a:gd name="T15" fmla="*/ 421 h 94"/>
                  <a:gd name="T16" fmla="*/ 1474 w 210"/>
                  <a:gd name="T17" fmla="*/ 260 h 94"/>
                  <a:gd name="T18" fmla="*/ 1327 w 210"/>
                  <a:gd name="T19" fmla="*/ 316 h 94"/>
                  <a:gd name="T20" fmla="*/ 1129 w 210"/>
                  <a:gd name="T21" fmla="*/ 308 h 94"/>
                  <a:gd name="T22" fmla="*/ 701 w 210"/>
                  <a:gd name="T23" fmla="*/ 216 h 94"/>
                  <a:gd name="T24" fmla="*/ 301 w 210"/>
                  <a:gd name="T25" fmla="*/ 113 h 94"/>
                  <a:gd name="T26" fmla="*/ 21 w 210"/>
                  <a:gd name="T27" fmla="*/ 0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0" h="94">
                    <a:moveTo>
                      <a:pt x="0" y="1"/>
                    </a:moveTo>
                    <a:cubicBezTo>
                      <a:pt x="5" y="14"/>
                      <a:pt x="28" y="25"/>
                      <a:pt x="40" y="28"/>
                    </a:cubicBezTo>
                    <a:cubicBezTo>
                      <a:pt x="57" y="33"/>
                      <a:pt x="73" y="35"/>
                      <a:pt x="90" y="39"/>
                    </a:cubicBezTo>
                    <a:cubicBezTo>
                      <a:pt x="106" y="43"/>
                      <a:pt x="123" y="49"/>
                      <a:pt x="137" y="56"/>
                    </a:cubicBezTo>
                    <a:cubicBezTo>
                      <a:pt x="144" y="59"/>
                      <a:pt x="150" y="63"/>
                      <a:pt x="154" y="70"/>
                    </a:cubicBezTo>
                    <a:cubicBezTo>
                      <a:pt x="156" y="74"/>
                      <a:pt x="157" y="92"/>
                      <a:pt x="160" y="93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74" y="90"/>
                      <a:pt x="166" y="69"/>
                      <a:pt x="177" y="60"/>
                    </a:cubicBezTo>
                    <a:cubicBezTo>
                      <a:pt x="185" y="54"/>
                      <a:pt x="210" y="49"/>
                      <a:pt x="210" y="37"/>
                    </a:cubicBezTo>
                    <a:cubicBezTo>
                      <a:pt x="203" y="38"/>
                      <a:pt x="196" y="43"/>
                      <a:pt x="189" y="45"/>
                    </a:cubicBezTo>
                    <a:cubicBezTo>
                      <a:pt x="180" y="47"/>
                      <a:pt x="170" y="46"/>
                      <a:pt x="161" y="44"/>
                    </a:cubicBezTo>
                    <a:cubicBezTo>
                      <a:pt x="141" y="40"/>
                      <a:pt x="120" y="37"/>
                      <a:pt x="100" y="31"/>
                    </a:cubicBezTo>
                    <a:cubicBezTo>
                      <a:pt x="81" y="26"/>
                      <a:pt x="62" y="23"/>
                      <a:pt x="43" y="16"/>
                    </a:cubicBezTo>
                    <a:cubicBezTo>
                      <a:pt x="29" y="12"/>
                      <a:pt x="14" y="10"/>
                      <a:pt x="3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1" name="Freeform 794">
                <a:extLst>
                  <a:ext uri="{FF2B5EF4-FFF2-40B4-BE49-F238E27FC236}">
                    <a16:creationId xmlns:a16="http://schemas.microsoft.com/office/drawing/2014/main" id="{4A554D5E-E30D-42D6-9B49-36B2A46CF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597"/>
                <a:ext cx="133" cy="149"/>
              </a:xfrm>
              <a:custGeom>
                <a:avLst/>
                <a:gdLst>
                  <a:gd name="T0" fmla="*/ 205 w 70"/>
                  <a:gd name="T1" fmla="*/ 176 h 78"/>
                  <a:gd name="T2" fmla="*/ 144 w 70"/>
                  <a:gd name="T3" fmla="*/ 544 h 78"/>
                  <a:gd name="T4" fmla="*/ 310 w 70"/>
                  <a:gd name="T5" fmla="*/ 266 h 78"/>
                  <a:gd name="T6" fmla="*/ 481 w 70"/>
                  <a:gd name="T7" fmla="*/ 0 h 78"/>
                  <a:gd name="T8" fmla="*/ 241 w 70"/>
                  <a:gd name="T9" fmla="*/ 55 h 78"/>
                  <a:gd name="T10" fmla="*/ 0 w 70"/>
                  <a:gd name="T11" fmla="*/ 92 h 78"/>
                  <a:gd name="T12" fmla="*/ 177 w 70"/>
                  <a:gd name="T13" fmla="*/ 189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8">
                    <a:moveTo>
                      <a:pt x="30" y="25"/>
                    </a:moveTo>
                    <a:cubicBezTo>
                      <a:pt x="38" y="39"/>
                      <a:pt x="39" y="69"/>
                      <a:pt x="21" y="78"/>
                    </a:cubicBezTo>
                    <a:cubicBezTo>
                      <a:pt x="41" y="69"/>
                      <a:pt x="43" y="59"/>
                      <a:pt x="45" y="38"/>
                    </a:cubicBezTo>
                    <a:cubicBezTo>
                      <a:pt x="47" y="18"/>
                      <a:pt x="51" y="9"/>
                      <a:pt x="70" y="0"/>
                    </a:cubicBezTo>
                    <a:cubicBezTo>
                      <a:pt x="58" y="0"/>
                      <a:pt x="47" y="6"/>
                      <a:pt x="35" y="8"/>
                    </a:cubicBezTo>
                    <a:cubicBezTo>
                      <a:pt x="25" y="10"/>
                      <a:pt x="9" y="8"/>
                      <a:pt x="0" y="13"/>
                    </a:cubicBezTo>
                    <a:cubicBezTo>
                      <a:pt x="9" y="21"/>
                      <a:pt x="21" y="10"/>
                      <a:pt x="26" y="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2" name="Freeform 795">
                <a:extLst>
                  <a:ext uri="{FF2B5EF4-FFF2-40B4-BE49-F238E27FC236}">
                    <a16:creationId xmlns:a16="http://schemas.microsoft.com/office/drawing/2014/main" id="{64525310-1019-4C33-9975-AA731FC5B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499"/>
                <a:ext cx="275" cy="84"/>
              </a:xfrm>
              <a:custGeom>
                <a:avLst/>
                <a:gdLst>
                  <a:gd name="T0" fmla="*/ 0 w 144"/>
                  <a:gd name="T1" fmla="*/ 305 h 44"/>
                  <a:gd name="T2" fmla="*/ 277 w 144"/>
                  <a:gd name="T3" fmla="*/ 244 h 44"/>
                  <a:gd name="T4" fmla="*/ 514 w 144"/>
                  <a:gd name="T5" fmla="*/ 139 h 44"/>
                  <a:gd name="T6" fmla="*/ 789 w 144"/>
                  <a:gd name="T7" fmla="*/ 113 h 44"/>
                  <a:gd name="T8" fmla="*/ 1003 w 144"/>
                  <a:gd name="T9" fmla="*/ 124 h 44"/>
                  <a:gd name="T10" fmla="*/ 982 w 144"/>
                  <a:gd name="T11" fmla="*/ 193 h 44"/>
                  <a:gd name="T12" fmla="*/ 974 w 144"/>
                  <a:gd name="T13" fmla="*/ 200 h 44"/>
                  <a:gd name="T14" fmla="*/ 751 w 144"/>
                  <a:gd name="T15" fmla="*/ 168 h 44"/>
                  <a:gd name="T16" fmla="*/ 397 w 144"/>
                  <a:gd name="T17" fmla="*/ 237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44">
                    <a:moveTo>
                      <a:pt x="0" y="44"/>
                    </a:moveTo>
                    <a:cubicBezTo>
                      <a:pt x="13" y="41"/>
                      <a:pt x="27" y="40"/>
                      <a:pt x="40" y="35"/>
                    </a:cubicBezTo>
                    <a:cubicBezTo>
                      <a:pt x="53" y="30"/>
                      <a:pt x="60" y="20"/>
                      <a:pt x="74" y="20"/>
                    </a:cubicBezTo>
                    <a:cubicBezTo>
                      <a:pt x="88" y="20"/>
                      <a:pt x="100" y="24"/>
                      <a:pt x="113" y="16"/>
                    </a:cubicBezTo>
                    <a:cubicBezTo>
                      <a:pt x="123" y="11"/>
                      <a:pt x="139" y="0"/>
                      <a:pt x="144" y="18"/>
                    </a:cubicBezTo>
                    <a:cubicBezTo>
                      <a:pt x="137" y="19"/>
                      <a:pt x="137" y="24"/>
                      <a:pt x="141" y="28"/>
                    </a:cubicBezTo>
                    <a:cubicBezTo>
                      <a:pt x="140" y="28"/>
                      <a:pt x="140" y="29"/>
                      <a:pt x="140" y="29"/>
                    </a:cubicBezTo>
                    <a:cubicBezTo>
                      <a:pt x="133" y="24"/>
                      <a:pt x="117" y="24"/>
                      <a:pt x="108" y="24"/>
                    </a:cubicBezTo>
                    <a:cubicBezTo>
                      <a:pt x="93" y="25"/>
                      <a:pt x="71" y="28"/>
                      <a:pt x="57" y="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3" name="Freeform 796">
                <a:extLst>
                  <a:ext uri="{FF2B5EF4-FFF2-40B4-BE49-F238E27FC236}">
                    <a16:creationId xmlns:a16="http://schemas.microsoft.com/office/drawing/2014/main" id="{506754EC-2648-4BAB-8AD5-BC80615AC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537"/>
                <a:ext cx="255" cy="146"/>
              </a:xfrm>
              <a:custGeom>
                <a:avLst/>
                <a:gdLst>
                  <a:gd name="T0" fmla="*/ 176 w 133"/>
                  <a:gd name="T1" fmla="*/ 163 h 76"/>
                  <a:gd name="T2" fmla="*/ 493 w 133"/>
                  <a:gd name="T3" fmla="*/ 200 h 76"/>
                  <a:gd name="T4" fmla="*/ 938 w 133"/>
                  <a:gd name="T5" fmla="*/ 63 h 76"/>
                  <a:gd name="T6" fmla="*/ 514 w 133"/>
                  <a:gd name="T7" fmla="*/ 240 h 76"/>
                  <a:gd name="T8" fmla="*/ 224 w 133"/>
                  <a:gd name="T9" fmla="*/ 524 h 76"/>
                  <a:gd name="T10" fmla="*/ 148 w 133"/>
                  <a:gd name="T11" fmla="*/ 317 h 76"/>
                  <a:gd name="T12" fmla="*/ 0 w 133"/>
                  <a:gd name="T13" fmla="*/ 115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76">
                    <a:moveTo>
                      <a:pt x="25" y="23"/>
                    </a:moveTo>
                    <a:cubicBezTo>
                      <a:pt x="42" y="29"/>
                      <a:pt x="52" y="37"/>
                      <a:pt x="70" y="28"/>
                    </a:cubicBezTo>
                    <a:cubicBezTo>
                      <a:pt x="86" y="20"/>
                      <a:pt x="115" y="0"/>
                      <a:pt x="133" y="9"/>
                    </a:cubicBezTo>
                    <a:cubicBezTo>
                      <a:pt x="114" y="18"/>
                      <a:pt x="93" y="26"/>
                      <a:pt x="73" y="34"/>
                    </a:cubicBezTo>
                    <a:cubicBezTo>
                      <a:pt x="51" y="43"/>
                      <a:pt x="42" y="53"/>
                      <a:pt x="32" y="74"/>
                    </a:cubicBezTo>
                    <a:cubicBezTo>
                      <a:pt x="19" y="76"/>
                      <a:pt x="22" y="53"/>
                      <a:pt x="21" y="45"/>
                    </a:cubicBezTo>
                    <a:cubicBezTo>
                      <a:pt x="19" y="29"/>
                      <a:pt x="9" y="27"/>
                      <a:pt x="0" y="1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4" name="Freeform 797">
                <a:extLst>
                  <a:ext uri="{FF2B5EF4-FFF2-40B4-BE49-F238E27FC236}">
                    <a16:creationId xmlns:a16="http://schemas.microsoft.com/office/drawing/2014/main" id="{0429824A-CE21-4DCA-9BD2-ACFEFF9A6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886"/>
                <a:ext cx="114" cy="355"/>
              </a:xfrm>
              <a:custGeom>
                <a:avLst/>
                <a:gdLst>
                  <a:gd name="T0" fmla="*/ 21 w 60"/>
                  <a:gd name="T1" fmla="*/ 113 h 186"/>
                  <a:gd name="T2" fmla="*/ 344 w 60"/>
                  <a:gd name="T3" fmla="*/ 139 h 186"/>
                  <a:gd name="T4" fmla="*/ 281 w 60"/>
                  <a:gd name="T5" fmla="*/ 277 h 186"/>
                  <a:gd name="T6" fmla="*/ 281 w 60"/>
                  <a:gd name="T7" fmla="*/ 452 h 186"/>
                  <a:gd name="T8" fmla="*/ 372 w 60"/>
                  <a:gd name="T9" fmla="*/ 819 h 186"/>
                  <a:gd name="T10" fmla="*/ 236 w 60"/>
                  <a:gd name="T11" fmla="*/ 1162 h 186"/>
                  <a:gd name="T12" fmla="*/ 200 w 60"/>
                  <a:gd name="T13" fmla="*/ 1294 h 186"/>
                  <a:gd name="T14" fmla="*/ 253 w 60"/>
                  <a:gd name="T15" fmla="*/ 950 h 186"/>
                  <a:gd name="T16" fmla="*/ 236 w 60"/>
                  <a:gd name="T17" fmla="*/ 641 h 186"/>
                  <a:gd name="T18" fmla="*/ 152 w 60"/>
                  <a:gd name="T19" fmla="*/ 405 h 186"/>
                  <a:gd name="T20" fmla="*/ 48 w 60"/>
                  <a:gd name="T21" fmla="*/ 139 h 1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86">
                    <a:moveTo>
                      <a:pt x="3" y="16"/>
                    </a:moveTo>
                    <a:cubicBezTo>
                      <a:pt x="14" y="16"/>
                      <a:pt x="52" y="0"/>
                      <a:pt x="50" y="20"/>
                    </a:cubicBezTo>
                    <a:cubicBezTo>
                      <a:pt x="50" y="27"/>
                      <a:pt x="44" y="34"/>
                      <a:pt x="41" y="40"/>
                    </a:cubicBezTo>
                    <a:cubicBezTo>
                      <a:pt x="38" y="48"/>
                      <a:pt x="39" y="57"/>
                      <a:pt x="41" y="65"/>
                    </a:cubicBezTo>
                    <a:cubicBezTo>
                      <a:pt x="46" y="84"/>
                      <a:pt x="60" y="97"/>
                      <a:pt x="54" y="118"/>
                    </a:cubicBezTo>
                    <a:cubicBezTo>
                      <a:pt x="49" y="135"/>
                      <a:pt x="39" y="150"/>
                      <a:pt x="34" y="167"/>
                    </a:cubicBezTo>
                    <a:cubicBezTo>
                      <a:pt x="32" y="173"/>
                      <a:pt x="31" y="180"/>
                      <a:pt x="29" y="186"/>
                    </a:cubicBezTo>
                    <a:cubicBezTo>
                      <a:pt x="27" y="170"/>
                      <a:pt x="36" y="153"/>
                      <a:pt x="37" y="137"/>
                    </a:cubicBezTo>
                    <a:cubicBezTo>
                      <a:pt x="39" y="122"/>
                      <a:pt x="37" y="106"/>
                      <a:pt x="34" y="92"/>
                    </a:cubicBezTo>
                    <a:cubicBezTo>
                      <a:pt x="32" y="80"/>
                      <a:pt x="28" y="70"/>
                      <a:pt x="22" y="58"/>
                    </a:cubicBezTo>
                    <a:cubicBezTo>
                      <a:pt x="17" y="49"/>
                      <a:pt x="0" y="30"/>
                      <a:pt x="7" y="2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5" name="Freeform 798">
                <a:extLst>
                  <a:ext uri="{FF2B5EF4-FFF2-40B4-BE49-F238E27FC236}">
                    <a16:creationId xmlns:a16="http://schemas.microsoft.com/office/drawing/2014/main" id="{EA62F388-4824-4FBA-9B59-C19973870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1" y="1381"/>
                <a:ext cx="184" cy="151"/>
              </a:xfrm>
              <a:custGeom>
                <a:avLst/>
                <a:gdLst>
                  <a:gd name="T0" fmla="*/ 552 w 96"/>
                  <a:gd name="T1" fmla="*/ 0 h 79"/>
                  <a:gd name="T2" fmla="*/ 477 w 96"/>
                  <a:gd name="T3" fmla="*/ 145 h 79"/>
                  <a:gd name="T4" fmla="*/ 337 w 96"/>
                  <a:gd name="T5" fmla="*/ 285 h 79"/>
                  <a:gd name="T6" fmla="*/ 0 w 96"/>
                  <a:gd name="T7" fmla="*/ 512 h 79"/>
                  <a:gd name="T8" fmla="*/ 393 w 96"/>
                  <a:gd name="T9" fmla="*/ 384 h 79"/>
                  <a:gd name="T10" fmla="*/ 562 w 96"/>
                  <a:gd name="T11" fmla="*/ 434 h 79"/>
                  <a:gd name="T12" fmla="*/ 677 w 96"/>
                  <a:gd name="T13" fmla="*/ 529 h 79"/>
                  <a:gd name="T14" fmla="*/ 677 w 96"/>
                  <a:gd name="T15" fmla="*/ 552 h 79"/>
                  <a:gd name="T16" fmla="*/ 569 w 96"/>
                  <a:gd name="T17" fmla="*/ 336 h 79"/>
                  <a:gd name="T18" fmla="*/ 562 w 96"/>
                  <a:gd name="T19" fmla="*/ 55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9">
                    <a:moveTo>
                      <a:pt x="78" y="0"/>
                    </a:moveTo>
                    <a:cubicBezTo>
                      <a:pt x="73" y="6"/>
                      <a:pt x="71" y="14"/>
                      <a:pt x="68" y="21"/>
                    </a:cubicBezTo>
                    <a:cubicBezTo>
                      <a:pt x="63" y="31"/>
                      <a:pt x="57" y="36"/>
                      <a:pt x="48" y="41"/>
                    </a:cubicBezTo>
                    <a:cubicBezTo>
                      <a:pt x="33" y="51"/>
                      <a:pt x="10" y="57"/>
                      <a:pt x="0" y="73"/>
                    </a:cubicBezTo>
                    <a:cubicBezTo>
                      <a:pt x="19" y="70"/>
                      <a:pt x="35" y="55"/>
                      <a:pt x="56" y="55"/>
                    </a:cubicBezTo>
                    <a:cubicBezTo>
                      <a:pt x="64" y="55"/>
                      <a:pt x="74" y="57"/>
                      <a:pt x="80" y="62"/>
                    </a:cubicBezTo>
                    <a:cubicBezTo>
                      <a:pt x="87" y="67"/>
                      <a:pt x="87" y="73"/>
                      <a:pt x="96" y="76"/>
                    </a:cubicBezTo>
                    <a:cubicBezTo>
                      <a:pt x="96" y="77"/>
                      <a:pt x="96" y="78"/>
                      <a:pt x="96" y="79"/>
                    </a:cubicBezTo>
                    <a:cubicBezTo>
                      <a:pt x="95" y="68"/>
                      <a:pt x="85" y="58"/>
                      <a:pt x="81" y="48"/>
                    </a:cubicBezTo>
                    <a:cubicBezTo>
                      <a:pt x="75" y="34"/>
                      <a:pt x="83" y="22"/>
                      <a:pt x="80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6" name="Freeform 799">
                <a:extLst>
                  <a:ext uri="{FF2B5EF4-FFF2-40B4-BE49-F238E27FC236}">
                    <a16:creationId xmlns:a16="http://schemas.microsoft.com/office/drawing/2014/main" id="{ACFAE6B0-9BB4-4B6B-8479-4BA948D62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771"/>
                <a:ext cx="275" cy="201"/>
              </a:xfrm>
              <a:custGeom>
                <a:avLst/>
                <a:gdLst>
                  <a:gd name="T0" fmla="*/ 0 w 144"/>
                  <a:gd name="T1" fmla="*/ 0 h 105"/>
                  <a:gd name="T2" fmla="*/ 445 w 144"/>
                  <a:gd name="T3" fmla="*/ 253 h 105"/>
                  <a:gd name="T4" fmla="*/ 758 w 144"/>
                  <a:gd name="T5" fmla="*/ 253 h 105"/>
                  <a:gd name="T6" fmla="*/ 1003 w 144"/>
                  <a:gd name="T7" fmla="*/ 360 h 105"/>
                  <a:gd name="T8" fmla="*/ 919 w 144"/>
                  <a:gd name="T9" fmla="*/ 528 h 105"/>
                  <a:gd name="T10" fmla="*/ 886 w 144"/>
                  <a:gd name="T11" fmla="*/ 737 h 105"/>
                  <a:gd name="T12" fmla="*/ 814 w 144"/>
                  <a:gd name="T13" fmla="*/ 436 h 105"/>
                  <a:gd name="T14" fmla="*/ 584 w 144"/>
                  <a:gd name="T15" fmla="*/ 345 h 105"/>
                  <a:gd name="T16" fmla="*/ 292 w 144"/>
                  <a:gd name="T17" fmla="*/ 245 h 105"/>
                  <a:gd name="T18" fmla="*/ 40 w 144"/>
                  <a:gd name="T19" fmla="*/ 56 h 10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4" h="105">
                    <a:moveTo>
                      <a:pt x="0" y="0"/>
                    </a:moveTo>
                    <a:cubicBezTo>
                      <a:pt x="18" y="14"/>
                      <a:pt x="41" y="34"/>
                      <a:pt x="64" y="36"/>
                    </a:cubicBezTo>
                    <a:cubicBezTo>
                      <a:pt x="79" y="37"/>
                      <a:pt x="94" y="35"/>
                      <a:pt x="109" y="36"/>
                    </a:cubicBezTo>
                    <a:cubicBezTo>
                      <a:pt x="124" y="37"/>
                      <a:pt x="132" y="44"/>
                      <a:pt x="144" y="51"/>
                    </a:cubicBezTo>
                    <a:cubicBezTo>
                      <a:pt x="138" y="59"/>
                      <a:pt x="134" y="65"/>
                      <a:pt x="132" y="75"/>
                    </a:cubicBezTo>
                    <a:cubicBezTo>
                      <a:pt x="131" y="85"/>
                      <a:pt x="132" y="97"/>
                      <a:pt x="127" y="105"/>
                    </a:cubicBezTo>
                    <a:cubicBezTo>
                      <a:pt x="121" y="92"/>
                      <a:pt x="123" y="74"/>
                      <a:pt x="117" y="62"/>
                    </a:cubicBezTo>
                    <a:cubicBezTo>
                      <a:pt x="112" y="52"/>
                      <a:pt x="94" y="51"/>
                      <a:pt x="84" y="49"/>
                    </a:cubicBezTo>
                    <a:cubicBezTo>
                      <a:pt x="68" y="46"/>
                      <a:pt x="56" y="44"/>
                      <a:pt x="42" y="35"/>
                    </a:cubicBezTo>
                    <a:cubicBezTo>
                      <a:pt x="29" y="27"/>
                      <a:pt x="15" y="21"/>
                      <a:pt x="6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7" name="Freeform 800">
                <a:extLst>
                  <a:ext uri="{FF2B5EF4-FFF2-40B4-BE49-F238E27FC236}">
                    <a16:creationId xmlns:a16="http://schemas.microsoft.com/office/drawing/2014/main" id="{4D76A199-C3F6-4D6F-A48B-70151552F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861"/>
                <a:ext cx="187" cy="304"/>
              </a:xfrm>
              <a:custGeom>
                <a:avLst/>
                <a:gdLst>
                  <a:gd name="T0" fmla="*/ 445 w 98"/>
                  <a:gd name="T1" fmla="*/ 176 h 159"/>
                  <a:gd name="T2" fmla="*/ 258 w 98"/>
                  <a:gd name="T3" fmla="*/ 673 h 159"/>
                  <a:gd name="T4" fmla="*/ 216 w 98"/>
                  <a:gd name="T5" fmla="*/ 929 h 159"/>
                  <a:gd name="T6" fmla="*/ 0 w 98"/>
                  <a:gd name="T7" fmla="*/ 1019 h 159"/>
                  <a:gd name="T8" fmla="*/ 277 w 98"/>
                  <a:gd name="T9" fmla="*/ 1034 h 159"/>
                  <a:gd name="T10" fmla="*/ 284 w 98"/>
                  <a:gd name="T11" fmla="*/ 858 h 159"/>
                  <a:gd name="T12" fmla="*/ 313 w 98"/>
                  <a:gd name="T13" fmla="*/ 684 h 159"/>
                  <a:gd name="T14" fmla="*/ 605 w 98"/>
                  <a:gd name="T15" fmla="*/ 48 h 159"/>
                  <a:gd name="T16" fmla="*/ 681 w 98"/>
                  <a:gd name="T17" fmla="*/ 0 h 159"/>
                  <a:gd name="T18" fmla="*/ 498 w 98"/>
                  <a:gd name="T19" fmla="*/ 120 h 15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159">
                    <a:moveTo>
                      <a:pt x="64" y="25"/>
                    </a:moveTo>
                    <a:cubicBezTo>
                      <a:pt x="52" y="48"/>
                      <a:pt x="42" y="71"/>
                      <a:pt x="37" y="96"/>
                    </a:cubicBezTo>
                    <a:cubicBezTo>
                      <a:pt x="35" y="108"/>
                      <a:pt x="35" y="122"/>
                      <a:pt x="31" y="133"/>
                    </a:cubicBezTo>
                    <a:cubicBezTo>
                      <a:pt x="24" y="152"/>
                      <a:pt x="14" y="144"/>
                      <a:pt x="0" y="146"/>
                    </a:cubicBezTo>
                    <a:cubicBezTo>
                      <a:pt x="3" y="159"/>
                      <a:pt x="34" y="158"/>
                      <a:pt x="40" y="148"/>
                    </a:cubicBezTo>
                    <a:cubicBezTo>
                      <a:pt x="44" y="141"/>
                      <a:pt x="41" y="131"/>
                      <a:pt x="41" y="123"/>
                    </a:cubicBezTo>
                    <a:cubicBezTo>
                      <a:pt x="41" y="114"/>
                      <a:pt x="43" y="107"/>
                      <a:pt x="45" y="98"/>
                    </a:cubicBezTo>
                    <a:cubicBezTo>
                      <a:pt x="51" y="70"/>
                      <a:pt x="63" y="25"/>
                      <a:pt x="87" y="7"/>
                    </a:cubicBezTo>
                    <a:cubicBezTo>
                      <a:pt x="90" y="4"/>
                      <a:pt x="94" y="2"/>
                      <a:pt x="98" y="0"/>
                    </a:cubicBezTo>
                    <a:cubicBezTo>
                      <a:pt x="89" y="2"/>
                      <a:pt x="79" y="10"/>
                      <a:pt x="72" y="1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8" name="Freeform 801">
                <a:extLst>
                  <a:ext uri="{FF2B5EF4-FFF2-40B4-BE49-F238E27FC236}">
                    <a16:creationId xmlns:a16="http://schemas.microsoft.com/office/drawing/2014/main" id="{879D352F-8154-457B-BE46-0F0779F30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545"/>
                <a:ext cx="258" cy="257"/>
              </a:xfrm>
              <a:custGeom>
                <a:avLst/>
                <a:gdLst>
                  <a:gd name="T0" fmla="*/ 0 w 135"/>
                  <a:gd name="T1" fmla="*/ 930 h 134"/>
                  <a:gd name="T2" fmla="*/ 344 w 135"/>
                  <a:gd name="T3" fmla="*/ 825 h 134"/>
                  <a:gd name="T4" fmla="*/ 461 w 135"/>
                  <a:gd name="T5" fmla="*/ 721 h 134"/>
                  <a:gd name="T6" fmla="*/ 606 w 135"/>
                  <a:gd name="T7" fmla="*/ 606 h 134"/>
                  <a:gd name="T8" fmla="*/ 826 w 135"/>
                  <a:gd name="T9" fmla="*/ 338 h 134"/>
                  <a:gd name="T10" fmla="*/ 866 w 135"/>
                  <a:gd name="T11" fmla="*/ 29 h 134"/>
                  <a:gd name="T12" fmla="*/ 858 w 135"/>
                  <a:gd name="T13" fmla="*/ 0 h 134"/>
                  <a:gd name="T14" fmla="*/ 894 w 135"/>
                  <a:gd name="T15" fmla="*/ 353 h 134"/>
                  <a:gd name="T16" fmla="*/ 866 w 135"/>
                  <a:gd name="T17" fmla="*/ 545 h 134"/>
                  <a:gd name="T18" fmla="*/ 866 w 135"/>
                  <a:gd name="T19" fmla="*/ 733 h 134"/>
                  <a:gd name="T20" fmla="*/ 589 w 135"/>
                  <a:gd name="T21" fmla="*/ 798 h 134"/>
                  <a:gd name="T22" fmla="*/ 208 w 135"/>
                  <a:gd name="T23" fmla="*/ 946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134">
                    <a:moveTo>
                      <a:pt x="0" y="132"/>
                    </a:moveTo>
                    <a:cubicBezTo>
                      <a:pt x="16" y="131"/>
                      <a:pt x="35" y="125"/>
                      <a:pt x="49" y="117"/>
                    </a:cubicBezTo>
                    <a:cubicBezTo>
                      <a:pt x="55" y="113"/>
                      <a:pt x="60" y="107"/>
                      <a:pt x="66" y="102"/>
                    </a:cubicBezTo>
                    <a:cubicBezTo>
                      <a:pt x="73" y="97"/>
                      <a:pt x="81" y="93"/>
                      <a:pt x="87" y="86"/>
                    </a:cubicBezTo>
                    <a:cubicBezTo>
                      <a:pt x="97" y="75"/>
                      <a:pt x="111" y="62"/>
                      <a:pt x="118" y="48"/>
                    </a:cubicBezTo>
                    <a:cubicBezTo>
                      <a:pt x="125" y="33"/>
                      <a:pt x="126" y="19"/>
                      <a:pt x="124" y="4"/>
                    </a:cubicBezTo>
                    <a:cubicBezTo>
                      <a:pt x="124" y="3"/>
                      <a:pt x="123" y="1"/>
                      <a:pt x="123" y="0"/>
                    </a:cubicBezTo>
                    <a:cubicBezTo>
                      <a:pt x="135" y="12"/>
                      <a:pt x="132" y="34"/>
                      <a:pt x="128" y="50"/>
                    </a:cubicBezTo>
                    <a:cubicBezTo>
                      <a:pt x="126" y="59"/>
                      <a:pt x="123" y="67"/>
                      <a:pt x="124" y="77"/>
                    </a:cubicBezTo>
                    <a:cubicBezTo>
                      <a:pt x="125" y="86"/>
                      <a:pt x="130" y="96"/>
                      <a:pt x="124" y="104"/>
                    </a:cubicBezTo>
                    <a:cubicBezTo>
                      <a:pt x="106" y="105"/>
                      <a:pt x="98" y="101"/>
                      <a:pt x="84" y="113"/>
                    </a:cubicBezTo>
                    <a:cubicBezTo>
                      <a:pt x="69" y="125"/>
                      <a:pt x="44" y="121"/>
                      <a:pt x="30" y="1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39" name="Freeform 802">
                <a:extLst>
                  <a:ext uri="{FF2B5EF4-FFF2-40B4-BE49-F238E27FC236}">
                    <a16:creationId xmlns:a16="http://schemas.microsoft.com/office/drawing/2014/main" id="{1E0FF143-52CE-4016-994F-F01A0F30F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1792"/>
                <a:ext cx="242" cy="236"/>
              </a:xfrm>
              <a:custGeom>
                <a:avLst/>
                <a:gdLst>
                  <a:gd name="T0" fmla="*/ 15 w 127"/>
                  <a:gd name="T1" fmla="*/ 232 h 123"/>
                  <a:gd name="T2" fmla="*/ 250 w 127"/>
                  <a:gd name="T3" fmla="*/ 269 h 123"/>
                  <a:gd name="T4" fmla="*/ 490 w 127"/>
                  <a:gd name="T5" fmla="*/ 261 h 123"/>
                  <a:gd name="T6" fmla="*/ 694 w 127"/>
                  <a:gd name="T7" fmla="*/ 169 h 123"/>
                  <a:gd name="T8" fmla="*/ 842 w 127"/>
                  <a:gd name="T9" fmla="*/ 0 h 123"/>
                  <a:gd name="T10" fmla="*/ 711 w 127"/>
                  <a:gd name="T11" fmla="*/ 389 h 123"/>
                  <a:gd name="T12" fmla="*/ 787 w 127"/>
                  <a:gd name="T13" fmla="*/ 869 h 123"/>
                  <a:gd name="T14" fmla="*/ 574 w 127"/>
                  <a:gd name="T15" fmla="*/ 393 h 123"/>
                  <a:gd name="T16" fmla="*/ 290 w 127"/>
                  <a:gd name="T17" fmla="*/ 353 h 123"/>
                  <a:gd name="T18" fmla="*/ 105 w 127"/>
                  <a:gd name="T19" fmla="*/ 309 h 123"/>
                  <a:gd name="T20" fmla="*/ 0 w 127"/>
                  <a:gd name="T21" fmla="*/ 232 h 12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123">
                    <a:moveTo>
                      <a:pt x="2" y="33"/>
                    </a:moveTo>
                    <a:cubicBezTo>
                      <a:pt x="14" y="35"/>
                      <a:pt x="23" y="39"/>
                      <a:pt x="36" y="38"/>
                    </a:cubicBezTo>
                    <a:cubicBezTo>
                      <a:pt x="48" y="38"/>
                      <a:pt x="60" y="39"/>
                      <a:pt x="71" y="37"/>
                    </a:cubicBezTo>
                    <a:cubicBezTo>
                      <a:pt x="81" y="35"/>
                      <a:pt x="92" y="30"/>
                      <a:pt x="100" y="24"/>
                    </a:cubicBezTo>
                    <a:cubicBezTo>
                      <a:pt x="108" y="18"/>
                      <a:pt x="113" y="6"/>
                      <a:pt x="122" y="0"/>
                    </a:cubicBezTo>
                    <a:cubicBezTo>
                      <a:pt x="118" y="20"/>
                      <a:pt x="99" y="34"/>
                      <a:pt x="103" y="55"/>
                    </a:cubicBezTo>
                    <a:cubicBezTo>
                      <a:pt x="107" y="72"/>
                      <a:pt x="127" y="108"/>
                      <a:pt x="114" y="123"/>
                    </a:cubicBezTo>
                    <a:cubicBezTo>
                      <a:pt x="106" y="103"/>
                      <a:pt x="106" y="66"/>
                      <a:pt x="83" y="56"/>
                    </a:cubicBezTo>
                    <a:cubicBezTo>
                      <a:pt x="72" y="51"/>
                      <a:pt x="55" y="53"/>
                      <a:pt x="42" y="50"/>
                    </a:cubicBezTo>
                    <a:cubicBezTo>
                      <a:pt x="33" y="49"/>
                      <a:pt x="24" y="48"/>
                      <a:pt x="15" y="44"/>
                    </a:cubicBezTo>
                    <a:cubicBezTo>
                      <a:pt x="9" y="41"/>
                      <a:pt x="6" y="36"/>
                      <a:pt x="0" y="3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0" name="Freeform 803">
                <a:extLst>
                  <a:ext uri="{FF2B5EF4-FFF2-40B4-BE49-F238E27FC236}">
                    <a16:creationId xmlns:a16="http://schemas.microsoft.com/office/drawing/2014/main" id="{151BF529-5BDA-4AF3-9210-EBA24D4C2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836"/>
                <a:ext cx="182" cy="168"/>
              </a:xfrm>
              <a:custGeom>
                <a:avLst/>
                <a:gdLst>
                  <a:gd name="T0" fmla="*/ 284 w 95"/>
                  <a:gd name="T1" fmla="*/ 336 h 88"/>
                  <a:gd name="T2" fmla="*/ 161 w 95"/>
                  <a:gd name="T3" fmla="*/ 193 h 88"/>
                  <a:gd name="T4" fmla="*/ 176 w 95"/>
                  <a:gd name="T5" fmla="*/ 0 h 88"/>
                  <a:gd name="T6" fmla="*/ 140 w 95"/>
                  <a:gd name="T7" fmla="*/ 105 h 88"/>
                  <a:gd name="T8" fmla="*/ 69 w 95"/>
                  <a:gd name="T9" fmla="*/ 305 h 88"/>
                  <a:gd name="T10" fmla="*/ 48 w 95"/>
                  <a:gd name="T11" fmla="*/ 422 h 88"/>
                  <a:gd name="T12" fmla="*/ 0 w 95"/>
                  <a:gd name="T13" fmla="*/ 481 h 88"/>
                  <a:gd name="T14" fmla="*/ 0 w 95"/>
                  <a:gd name="T15" fmla="*/ 613 h 88"/>
                  <a:gd name="T16" fmla="*/ 209 w 95"/>
                  <a:gd name="T17" fmla="*/ 460 h 88"/>
                  <a:gd name="T18" fmla="*/ 385 w 95"/>
                  <a:gd name="T19" fmla="*/ 496 h 88"/>
                  <a:gd name="T20" fmla="*/ 569 w 95"/>
                  <a:gd name="T21" fmla="*/ 500 h 88"/>
                  <a:gd name="T22" fmla="*/ 284 w 95"/>
                  <a:gd name="T23" fmla="*/ 336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88">
                    <a:moveTo>
                      <a:pt x="40" y="48"/>
                    </a:moveTo>
                    <a:cubicBezTo>
                      <a:pt x="29" y="45"/>
                      <a:pt x="25" y="40"/>
                      <a:pt x="23" y="28"/>
                    </a:cubicBezTo>
                    <a:cubicBezTo>
                      <a:pt x="22" y="18"/>
                      <a:pt x="26" y="10"/>
                      <a:pt x="25" y="0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24"/>
                      <a:pt x="10" y="36"/>
                      <a:pt x="10" y="44"/>
                    </a:cubicBezTo>
                    <a:cubicBezTo>
                      <a:pt x="11" y="52"/>
                      <a:pt x="12" y="54"/>
                      <a:pt x="7" y="61"/>
                    </a:cubicBezTo>
                    <a:cubicBezTo>
                      <a:pt x="6" y="63"/>
                      <a:pt x="3" y="66"/>
                      <a:pt x="0" y="69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0" y="80"/>
                      <a:pt x="16" y="68"/>
                      <a:pt x="30" y="66"/>
                    </a:cubicBezTo>
                    <a:cubicBezTo>
                      <a:pt x="40" y="65"/>
                      <a:pt x="46" y="69"/>
                      <a:pt x="55" y="71"/>
                    </a:cubicBezTo>
                    <a:cubicBezTo>
                      <a:pt x="60" y="72"/>
                      <a:pt x="77" y="75"/>
                      <a:pt x="81" y="72"/>
                    </a:cubicBezTo>
                    <a:cubicBezTo>
                      <a:pt x="95" y="61"/>
                      <a:pt x="46" y="50"/>
                      <a:pt x="40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1" name="Freeform 804">
                <a:extLst>
                  <a:ext uri="{FF2B5EF4-FFF2-40B4-BE49-F238E27FC236}">
                    <a16:creationId xmlns:a16="http://schemas.microsoft.com/office/drawing/2014/main" id="{CCD7C038-99F7-4117-B001-9137D3648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324"/>
                <a:ext cx="42" cy="162"/>
              </a:xfrm>
              <a:custGeom>
                <a:avLst/>
                <a:gdLst>
                  <a:gd name="T0" fmla="*/ 0 w 22"/>
                  <a:gd name="T1" fmla="*/ 0 h 85"/>
                  <a:gd name="T2" fmla="*/ 0 w 22"/>
                  <a:gd name="T3" fmla="*/ 589 h 85"/>
                  <a:gd name="T4" fmla="*/ 36 w 22"/>
                  <a:gd name="T5" fmla="*/ 444 h 85"/>
                  <a:gd name="T6" fmla="*/ 116 w 22"/>
                  <a:gd name="T7" fmla="*/ 145 h 85"/>
                  <a:gd name="T8" fmla="*/ 0 w 22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85">
                    <a:moveTo>
                      <a:pt x="0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1" y="78"/>
                      <a:pt x="3" y="71"/>
                      <a:pt x="5" y="64"/>
                    </a:cubicBezTo>
                    <a:cubicBezTo>
                      <a:pt x="9" y="51"/>
                      <a:pt x="22" y="34"/>
                      <a:pt x="17" y="21"/>
                    </a:cubicBezTo>
                    <a:cubicBezTo>
                      <a:pt x="15" y="16"/>
                      <a:pt x="7" y="8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2" name="Freeform 805">
                <a:extLst>
                  <a:ext uri="{FF2B5EF4-FFF2-40B4-BE49-F238E27FC236}">
                    <a16:creationId xmlns:a16="http://schemas.microsoft.com/office/drawing/2014/main" id="{6AC7E4BB-BDD1-4166-8070-58446417E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1706"/>
                <a:ext cx="88" cy="142"/>
              </a:xfrm>
              <a:custGeom>
                <a:avLst/>
                <a:gdLst>
                  <a:gd name="T0" fmla="*/ 245 w 46"/>
                  <a:gd name="T1" fmla="*/ 297 h 74"/>
                  <a:gd name="T2" fmla="*/ 147 w 46"/>
                  <a:gd name="T3" fmla="*/ 438 h 74"/>
                  <a:gd name="T4" fmla="*/ 0 w 46"/>
                  <a:gd name="T5" fmla="*/ 501 h 74"/>
                  <a:gd name="T6" fmla="*/ 140 w 46"/>
                  <a:gd name="T7" fmla="*/ 509 h 74"/>
                  <a:gd name="T8" fmla="*/ 260 w 46"/>
                  <a:gd name="T9" fmla="*/ 401 h 74"/>
                  <a:gd name="T10" fmla="*/ 321 w 46"/>
                  <a:gd name="T11" fmla="*/ 213 h 74"/>
                  <a:gd name="T12" fmla="*/ 316 w 46"/>
                  <a:gd name="T13" fmla="*/ 84 h 74"/>
                  <a:gd name="T14" fmla="*/ 308 w 46"/>
                  <a:gd name="T15" fmla="*/ 0 h 74"/>
                  <a:gd name="T16" fmla="*/ 253 w 46"/>
                  <a:gd name="T17" fmla="*/ 253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74">
                    <a:moveTo>
                      <a:pt x="35" y="42"/>
                    </a:moveTo>
                    <a:cubicBezTo>
                      <a:pt x="31" y="49"/>
                      <a:pt x="27" y="57"/>
                      <a:pt x="21" y="62"/>
                    </a:cubicBezTo>
                    <a:cubicBezTo>
                      <a:pt x="15" y="67"/>
                      <a:pt x="7" y="68"/>
                      <a:pt x="0" y="71"/>
                    </a:cubicBezTo>
                    <a:cubicBezTo>
                      <a:pt x="4" y="74"/>
                      <a:pt x="15" y="73"/>
                      <a:pt x="20" y="72"/>
                    </a:cubicBezTo>
                    <a:cubicBezTo>
                      <a:pt x="27" y="70"/>
                      <a:pt x="33" y="63"/>
                      <a:pt x="37" y="57"/>
                    </a:cubicBezTo>
                    <a:cubicBezTo>
                      <a:pt x="44" y="49"/>
                      <a:pt x="46" y="40"/>
                      <a:pt x="46" y="30"/>
                    </a:cubicBezTo>
                    <a:cubicBezTo>
                      <a:pt x="46" y="24"/>
                      <a:pt x="45" y="18"/>
                      <a:pt x="45" y="12"/>
                    </a:cubicBezTo>
                    <a:cubicBezTo>
                      <a:pt x="44" y="8"/>
                      <a:pt x="45" y="4"/>
                      <a:pt x="44" y="0"/>
                    </a:cubicBezTo>
                    <a:cubicBezTo>
                      <a:pt x="44" y="13"/>
                      <a:pt x="44" y="25"/>
                      <a:pt x="36" y="3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3" name="Freeform 806">
                <a:extLst>
                  <a:ext uri="{FF2B5EF4-FFF2-40B4-BE49-F238E27FC236}">
                    <a16:creationId xmlns:a16="http://schemas.microsoft.com/office/drawing/2014/main" id="{42A2453D-EAE8-4D93-BFB7-A4B06CD56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620"/>
                <a:ext cx="170" cy="168"/>
              </a:xfrm>
              <a:custGeom>
                <a:avLst/>
                <a:gdLst>
                  <a:gd name="T0" fmla="*/ 84 w 89"/>
                  <a:gd name="T1" fmla="*/ 36 h 88"/>
                  <a:gd name="T2" fmla="*/ 132 w 89"/>
                  <a:gd name="T3" fmla="*/ 21 h 88"/>
                  <a:gd name="T4" fmla="*/ 183 w 89"/>
                  <a:gd name="T5" fmla="*/ 76 h 88"/>
                  <a:gd name="T6" fmla="*/ 269 w 89"/>
                  <a:gd name="T7" fmla="*/ 193 h 88"/>
                  <a:gd name="T8" fmla="*/ 405 w 89"/>
                  <a:gd name="T9" fmla="*/ 328 h 88"/>
                  <a:gd name="T10" fmla="*/ 504 w 89"/>
                  <a:gd name="T11" fmla="*/ 473 h 88"/>
                  <a:gd name="T12" fmla="*/ 550 w 89"/>
                  <a:gd name="T13" fmla="*/ 536 h 88"/>
                  <a:gd name="T14" fmla="*/ 613 w 89"/>
                  <a:gd name="T15" fmla="*/ 598 h 88"/>
                  <a:gd name="T16" fmla="*/ 430 w 89"/>
                  <a:gd name="T17" fmla="*/ 466 h 88"/>
                  <a:gd name="T18" fmla="*/ 244 w 89"/>
                  <a:gd name="T19" fmla="*/ 244 h 88"/>
                  <a:gd name="T20" fmla="*/ 168 w 89"/>
                  <a:gd name="T21" fmla="*/ 193 h 88"/>
                  <a:gd name="T22" fmla="*/ 105 w 89"/>
                  <a:gd name="T23" fmla="*/ 237 h 88"/>
                  <a:gd name="T24" fmla="*/ 61 w 89"/>
                  <a:gd name="T25" fmla="*/ 61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88">
                    <a:moveTo>
                      <a:pt x="12" y="5"/>
                    </a:moveTo>
                    <a:cubicBezTo>
                      <a:pt x="15" y="2"/>
                      <a:pt x="15" y="0"/>
                      <a:pt x="19" y="3"/>
                    </a:cubicBezTo>
                    <a:cubicBezTo>
                      <a:pt x="22" y="5"/>
                      <a:pt x="24" y="9"/>
                      <a:pt x="26" y="11"/>
                    </a:cubicBezTo>
                    <a:cubicBezTo>
                      <a:pt x="31" y="16"/>
                      <a:pt x="35" y="23"/>
                      <a:pt x="39" y="28"/>
                    </a:cubicBezTo>
                    <a:cubicBezTo>
                      <a:pt x="45" y="35"/>
                      <a:pt x="52" y="40"/>
                      <a:pt x="58" y="47"/>
                    </a:cubicBezTo>
                    <a:cubicBezTo>
                      <a:pt x="63" y="53"/>
                      <a:pt x="68" y="60"/>
                      <a:pt x="72" y="68"/>
                    </a:cubicBezTo>
                    <a:cubicBezTo>
                      <a:pt x="75" y="71"/>
                      <a:pt x="76" y="74"/>
                      <a:pt x="79" y="77"/>
                    </a:cubicBezTo>
                    <a:cubicBezTo>
                      <a:pt x="81" y="79"/>
                      <a:pt x="89" y="84"/>
                      <a:pt x="88" y="86"/>
                    </a:cubicBezTo>
                    <a:cubicBezTo>
                      <a:pt x="87" y="88"/>
                      <a:pt x="64" y="70"/>
                      <a:pt x="62" y="67"/>
                    </a:cubicBezTo>
                    <a:cubicBezTo>
                      <a:pt x="52" y="57"/>
                      <a:pt x="45" y="45"/>
                      <a:pt x="35" y="35"/>
                    </a:cubicBezTo>
                    <a:cubicBezTo>
                      <a:pt x="32" y="33"/>
                      <a:pt x="28" y="28"/>
                      <a:pt x="24" y="28"/>
                    </a:cubicBezTo>
                    <a:cubicBezTo>
                      <a:pt x="21" y="28"/>
                      <a:pt x="18" y="32"/>
                      <a:pt x="15" y="34"/>
                    </a:cubicBezTo>
                    <a:cubicBezTo>
                      <a:pt x="8" y="29"/>
                      <a:pt x="0" y="16"/>
                      <a:pt x="9" y="9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4" name="Freeform 807">
                <a:extLst>
                  <a:ext uri="{FF2B5EF4-FFF2-40B4-BE49-F238E27FC236}">
                    <a16:creationId xmlns:a16="http://schemas.microsoft.com/office/drawing/2014/main" id="{171F2FF9-8972-4BFD-93E8-F9D7B4944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442"/>
                <a:ext cx="197" cy="54"/>
              </a:xfrm>
              <a:custGeom>
                <a:avLst/>
                <a:gdLst>
                  <a:gd name="T0" fmla="*/ 29 w 103"/>
                  <a:gd name="T1" fmla="*/ 64 h 28"/>
                  <a:gd name="T2" fmla="*/ 63 w 103"/>
                  <a:gd name="T3" fmla="*/ 193 h 28"/>
                  <a:gd name="T4" fmla="*/ 237 w 103"/>
                  <a:gd name="T5" fmla="*/ 185 h 28"/>
                  <a:gd name="T6" fmla="*/ 574 w 103"/>
                  <a:gd name="T7" fmla="*/ 108 h 28"/>
                  <a:gd name="T8" fmla="*/ 721 w 103"/>
                  <a:gd name="T9" fmla="*/ 56 h 28"/>
                  <a:gd name="T10" fmla="*/ 545 w 103"/>
                  <a:gd name="T11" fmla="*/ 85 h 28"/>
                  <a:gd name="T12" fmla="*/ 260 w 103"/>
                  <a:gd name="T13" fmla="*/ 131 h 28"/>
                  <a:gd name="T14" fmla="*/ 99 w 103"/>
                  <a:gd name="T15" fmla="*/ 93 h 28"/>
                  <a:gd name="T16" fmla="*/ 36 w 103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4" y="9"/>
                    </a:moveTo>
                    <a:cubicBezTo>
                      <a:pt x="3" y="16"/>
                      <a:pt x="0" y="26"/>
                      <a:pt x="9" y="27"/>
                    </a:cubicBezTo>
                    <a:cubicBezTo>
                      <a:pt x="16" y="28"/>
                      <a:pt x="26" y="27"/>
                      <a:pt x="34" y="26"/>
                    </a:cubicBezTo>
                    <a:cubicBezTo>
                      <a:pt x="50" y="24"/>
                      <a:pt x="65" y="20"/>
                      <a:pt x="82" y="15"/>
                    </a:cubicBezTo>
                    <a:cubicBezTo>
                      <a:pt x="89" y="13"/>
                      <a:pt x="96" y="11"/>
                      <a:pt x="103" y="8"/>
                    </a:cubicBezTo>
                    <a:cubicBezTo>
                      <a:pt x="95" y="8"/>
                      <a:pt x="86" y="10"/>
                      <a:pt x="78" y="12"/>
                    </a:cubicBezTo>
                    <a:cubicBezTo>
                      <a:pt x="64" y="15"/>
                      <a:pt x="50" y="17"/>
                      <a:pt x="37" y="18"/>
                    </a:cubicBezTo>
                    <a:cubicBezTo>
                      <a:pt x="28" y="18"/>
                      <a:pt x="21" y="18"/>
                      <a:pt x="14" y="13"/>
                    </a:cubicBezTo>
                    <a:cubicBezTo>
                      <a:pt x="11" y="10"/>
                      <a:pt x="6" y="4"/>
                      <a:pt x="5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5" name="Freeform 808">
                <a:extLst>
                  <a:ext uri="{FF2B5EF4-FFF2-40B4-BE49-F238E27FC236}">
                    <a16:creationId xmlns:a16="http://schemas.microsoft.com/office/drawing/2014/main" id="{0200C404-BFF8-49B0-AB28-81FF12A7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1262"/>
                <a:ext cx="76" cy="27"/>
              </a:xfrm>
              <a:custGeom>
                <a:avLst/>
                <a:gdLst>
                  <a:gd name="T0" fmla="*/ 55 w 40"/>
                  <a:gd name="T1" fmla="*/ 23 h 14"/>
                  <a:gd name="T2" fmla="*/ 0 w 40"/>
                  <a:gd name="T3" fmla="*/ 100 h 14"/>
                  <a:gd name="T4" fmla="*/ 116 w 40"/>
                  <a:gd name="T5" fmla="*/ 52 h 14"/>
                  <a:gd name="T6" fmla="*/ 205 w 40"/>
                  <a:gd name="T7" fmla="*/ 85 h 14"/>
                  <a:gd name="T8" fmla="*/ 268 w 40"/>
                  <a:gd name="T9" fmla="*/ 8 h 14"/>
                  <a:gd name="T10" fmla="*/ 144 w 40"/>
                  <a:gd name="T11" fmla="*/ 1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4">
                    <a:moveTo>
                      <a:pt x="8" y="3"/>
                    </a:moveTo>
                    <a:cubicBezTo>
                      <a:pt x="4" y="4"/>
                      <a:pt x="2" y="10"/>
                      <a:pt x="0" y="14"/>
                    </a:cubicBezTo>
                    <a:cubicBezTo>
                      <a:pt x="6" y="10"/>
                      <a:pt x="9" y="7"/>
                      <a:pt x="17" y="7"/>
                    </a:cubicBezTo>
                    <a:cubicBezTo>
                      <a:pt x="20" y="6"/>
                      <a:pt x="32" y="6"/>
                      <a:pt x="30" y="12"/>
                    </a:cubicBezTo>
                    <a:cubicBezTo>
                      <a:pt x="33" y="10"/>
                      <a:pt x="40" y="5"/>
                      <a:pt x="39" y="1"/>
                    </a:cubicBezTo>
                    <a:cubicBezTo>
                      <a:pt x="33" y="0"/>
                      <a:pt x="27" y="0"/>
                      <a:pt x="21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6" name="Freeform 809">
                <a:extLst>
                  <a:ext uri="{FF2B5EF4-FFF2-40B4-BE49-F238E27FC236}">
                    <a16:creationId xmlns:a16="http://schemas.microsoft.com/office/drawing/2014/main" id="{00A9110A-F4D9-46EA-BBDB-694125104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582"/>
                <a:ext cx="83" cy="72"/>
              </a:xfrm>
              <a:custGeom>
                <a:avLst/>
                <a:gdLst>
                  <a:gd name="T0" fmla="*/ 0 w 43"/>
                  <a:gd name="T1" fmla="*/ 258 h 38"/>
                  <a:gd name="T2" fmla="*/ 56 w 43"/>
                  <a:gd name="T3" fmla="*/ 252 h 38"/>
                  <a:gd name="T4" fmla="*/ 108 w 43"/>
                  <a:gd name="T5" fmla="*/ 252 h 38"/>
                  <a:gd name="T6" fmla="*/ 152 w 43"/>
                  <a:gd name="T7" fmla="*/ 157 h 38"/>
                  <a:gd name="T8" fmla="*/ 309 w 43"/>
                  <a:gd name="T9" fmla="*/ 0 h 38"/>
                  <a:gd name="T10" fmla="*/ 156 w 43"/>
                  <a:gd name="T11" fmla="*/ 68 h 38"/>
                  <a:gd name="T12" fmla="*/ 29 w 43"/>
                  <a:gd name="T13" fmla="*/ 20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8">
                    <a:moveTo>
                      <a:pt x="0" y="38"/>
                    </a:moveTo>
                    <a:cubicBezTo>
                      <a:pt x="3" y="38"/>
                      <a:pt x="5" y="38"/>
                      <a:pt x="8" y="37"/>
                    </a:cubicBezTo>
                    <a:cubicBezTo>
                      <a:pt x="10" y="37"/>
                      <a:pt x="14" y="38"/>
                      <a:pt x="15" y="37"/>
                    </a:cubicBezTo>
                    <a:cubicBezTo>
                      <a:pt x="19" y="35"/>
                      <a:pt x="19" y="27"/>
                      <a:pt x="21" y="23"/>
                    </a:cubicBezTo>
                    <a:cubicBezTo>
                      <a:pt x="26" y="13"/>
                      <a:pt x="35" y="8"/>
                      <a:pt x="43" y="0"/>
                    </a:cubicBezTo>
                    <a:cubicBezTo>
                      <a:pt x="37" y="4"/>
                      <a:pt x="28" y="6"/>
                      <a:pt x="22" y="10"/>
                    </a:cubicBezTo>
                    <a:cubicBezTo>
                      <a:pt x="16" y="14"/>
                      <a:pt x="4" y="21"/>
                      <a:pt x="4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7" name="Freeform 810">
                <a:extLst>
                  <a:ext uri="{FF2B5EF4-FFF2-40B4-BE49-F238E27FC236}">
                    <a16:creationId xmlns:a16="http://schemas.microsoft.com/office/drawing/2014/main" id="{114BDCEF-37D4-46D7-AC69-B2C93D5A9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551"/>
                <a:ext cx="121" cy="172"/>
              </a:xfrm>
              <a:custGeom>
                <a:avLst/>
                <a:gdLst>
                  <a:gd name="T0" fmla="*/ 300 w 63"/>
                  <a:gd name="T1" fmla="*/ 21 h 90"/>
                  <a:gd name="T2" fmla="*/ 432 w 63"/>
                  <a:gd name="T3" fmla="*/ 69 h 90"/>
                  <a:gd name="T4" fmla="*/ 446 w 63"/>
                  <a:gd name="T5" fmla="*/ 153 h 90"/>
                  <a:gd name="T6" fmla="*/ 401 w 63"/>
                  <a:gd name="T7" fmla="*/ 197 h 90"/>
                  <a:gd name="T8" fmla="*/ 121 w 63"/>
                  <a:gd name="T9" fmla="*/ 361 h 90"/>
                  <a:gd name="T10" fmla="*/ 56 w 63"/>
                  <a:gd name="T11" fmla="*/ 468 h 90"/>
                  <a:gd name="T12" fmla="*/ 29 w 63"/>
                  <a:gd name="T13" fmla="*/ 629 h 90"/>
                  <a:gd name="T14" fmla="*/ 36 w 63"/>
                  <a:gd name="T15" fmla="*/ 390 h 90"/>
                  <a:gd name="T16" fmla="*/ 177 w 63"/>
                  <a:gd name="T17" fmla="*/ 216 h 90"/>
                  <a:gd name="T18" fmla="*/ 317 w 63"/>
                  <a:gd name="T19" fmla="*/ 124 h 90"/>
                  <a:gd name="T20" fmla="*/ 313 w 63"/>
                  <a:gd name="T21" fmla="*/ 36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90">
                    <a:moveTo>
                      <a:pt x="42" y="3"/>
                    </a:moveTo>
                    <a:cubicBezTo>
                      <a:pt x="50" y="2"/>
                      <a:pt x="59" y="0"/>
                      <a:pt x="61" y="10"/>
                    </a:cubicBezTo>
                    <a:cubicBezTo>
                      <a:pt x="62" y="14"/>
                      <a:pt x="63" y="18"/>
                      <a:pt x="63" y="22"/>
                    </a:cubicBezTo>
                    <a:cubicBezTo>
                      <a:pt x="62" y="28"/>
                      <a:pt x="62" y="28"/>
                      <a:pt x="57" y="28"/>
                    </a:cubicBezTo>
                    <a:cubicBezTo>
                      <a:pt x="40" y="30"/>
                      <a:pt x="27" y="39"/>
                      <a:pt x="17" y="52"/>
                    </a:cubicBezTo>
                    <a:cubicBezTo>
                      <a:pt x="14" y="57"/>
                      <a:pt x="11" y="62"/>
                      <a:pt x="8" y="67"/>
                    </a:cubicBezTo>
                    <a:cubicBezTo>
                      <a:pt x="5" y="73"/>
                      <a:pt x="5" y="84"/>
                      <a:pt x="4" y="90"/>
                    </a:cubicBezTo>
                    <a:cubicBezTo>
                      <a:pt x="3" y="81"/>
                      <a:pt x="0" y="64"/>
                      <a:pt x="5" y="56"/>
                    </a:cubicBezTo>
                    <a:cubicBezTo>
                      <a:pt x="9" y="49"/>
                      <a:pt x="18" y="36"/>
                      <a:pt x="25" y="31"/>
                    </a:cubicBezTo>
                    <a:cubicBezTo>
                      <a:pt x="31" y="27"/>
                      <a:pt x="40" y="24"/>
                      <a:pt x="45" y="18"/>
                    </a:cubicBezTo>
                    <a:cubicBezTo>
                      <a:pt x="47" y="15"/>
                      <a:pt x="49" y="5"/>
                      <a:pt x="44" y="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8" name="Freeform 811">
                <a:extLst>
                  <a:ext uri="{FF2B5EF4-FFF2-40B4-BE49-F238E27FC236}">
                    <a16:creationId xmlns:a16="http://schemas.microsoft.com/office/drawing/2014/main" id="{7E695F40-CE8C-4A4B-AFC8-F941862A8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666"/>
                <a:ext cx="159" cy="159"/>
              </a:xfrm>
              <a:custGeom>
                <a:avLst/>
                <a:gdLst>
                  <a:gd name="T0" fmla="*/ 77 w 83"/>
                  <a:gd name="T1" fmla="*/ 77 h 83"/>
                  <a:gd name="T2" fmla="*/ 245 w 83"/>
                  <a:gd name="T3" fmla="*/ 337 h 83"/>
                  <a:gd name="T4" fmla="*/ 293 w 83"/>
                  <a:gd name="T5" fmla="*/ 506 h 83"/>
                  <a:gd name="T6" fmla="*/ 316 w 83"/>
                  <a:gd name="T7" fmla="*/ 577 h 83"/>
                  <a:gd name="T8" fmla="*/ 400 w 83"/>
                  <a:gd name="T9" fmla="*/ 584 h 83"/>
                  <a:gd name="T10" fmla="*/ 492 w 83"/>
                  <a:gd name="T11" fmla="*/ 577 h 83"/>
                  <a:gd name="T12" fmla="*/ 584 w 83"/>
                  <a:gd name="T13" fmla="*/ 554 h 83"/>
                  <a:gd name="T14" fmla="*/ 385 w 83"/>
                  <a:gd name="T15" fmla="*/ 462 h 83"/>
                  <a:gd name="T16" fmla="*/ 261 w 83"/>
                  <a:gd name="T17" fmla="*/ 253 h 83"/>
                  <a:gd name="T18" fmla="*/ 21 w 83"/>
                  <a:gd name="T19" fmla="*/ 15 h 83"/>
                  <a:gd name="T20" fmla="*/ 0 w 83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3">
                    <a:moveTo>
                      <a:pt x="11" y="11"/>
                    </a:moveTo>
                    <a:cubicBezTo>
                      <a:pt x="15" y="25"/>
                      <a:pt x="29" y="35"/>
                      <a:pt x="35" y="48"/>
                    </a:cubicBezTo>
                    <a:cubicBezTo>
                      <a:pt x="39" y="56"/>
                      <a:pt x="42" y="63"/>
                      <a:pt x="42" y="72"/>
                    </a:cubicBezTo>
                    <a:cubicBezTo>
                      <a:pt x="42" y="76"/>
                      <a:pt x="40" y="79"/>
                      <a:pt x="45" y="82"/>
                    </a:cubicBezTo>
                    <a:cubicBezTo>
                      <a:pt x="47" y="83"/>
                      <a:pt x="54" y="83"/>
                      <a:pt x="57" y="83"/>
                    </a:cubicBezTo>
                    <a:cubicBezTo>
                      <a:pt x="61" y="83"/>
                      <a:pt x="66" y="83"/>
                      <a:pt x="70" y="82"/>
                    </a:cubicBezTo>
                    <a:cubicBezTo>
                      <a:pt x="75" y="82"/>
                      <a:pt x="79" y="79"/>
                      <a:pt x="83" y="79"/>
                    </a:cubicBezTo>
                    <a:cubicBezTo>
                      <a:pt x="70" y="79"/>
                      <a:pt x="62" y="77"/>
                      <a:pt x="55" y="66"/>
                    </a:cubicBezTo>
                    <a:cubicBezTo>
                      <a:pt x="49" y="56"/>
                      <a:pt x="44" y="46"/>
                      <a:pt x="37" y="36"/>
                    </a:cubicBezTo>
                    <a:cubicBezTo>
                      <a:pt x="28" y="22"/>
                      <a:pt x="16" y="1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49" name="Freeform 812">
                <a:extLst>
                  <a:ext uri="{FF2B5EF4-FFF2-40B4-BE49-F238E27FC236}">
                    <a16:creationId xmlns:a16="http://schemas.microsoft.com/office/drawing/2014/main" id="{48AC24DE-C45B-45A9-9399-204AB597A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1622"/>
                <a:ext cx="122" cy="46"/>
              </a:xfrm>
              <a:custGeom>
                <a:avLst/>
                <a:gdLst>
                  <a:gd name="T0" fmla="*/ 313 w 64"/>
                  <a:gd name="T1" fmla="*/ 0 h 24"/>
                  <a:gd name="T2" fmla="*/ 168 w 64"/>
                  <a:gd name="T3" fmla="*/ 23 h 24"/>
                  <a:gd name="T4" fmla="*/ 76 w 64"/>
                  <a:gd name="T5" fmla="*/ 77 h 24"/>
                  <a:gd name="T6" fmla="*/ 284 w 64"/>
                  <a:gd name="T7" fmla="*/ 69 h 24"/>
                  <a:gd name="T8" fmla="*/ 397 w 64"/>
                  <a:gd name="T9" fmla="*/ 169 h 24"/>
                  <a:gd name="T10" fmla="*/ 444 w 64"/>
                  <a:gd name="T11" fmla="*/ 4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24">
                    <a:moveTo>
                      <a:pt x="45" y="0"/>
                    </a:moveTo>
                    <a:cubicBezTo>
                      <a:pt x="39" y="2"/>
                      <a:pt x="31" y="2"/>
                      <a:pt x="24" y="3"/>
                    </a:cubicBezTo>
                    <a:cubicBezTo>
                      <a:pt x="21" y="3"/>
                      <a:pt x="0" y="6"/>
                      <a:pt x="11" y="11"/>
                    </a:cubicBezTo>
                    <a:cubicBezTo>
                      <a:pt x="20" y="14"/>
                      <a:pt x="31" y="9"/>
                      <a:pt x="41" y="10"/>
                    </a:cubicBezTo>
                    <a:cubicBezTo>
                      <a:pt x="49" y="12"/>
                      <a:pt x="52" y="16"/>
                      <a:pt x="57" y="24"/>
                    </a:cubicBezTo>
                    <a:cubicBezTo>
                      <a:pt x="61" y="21"/>
                      <a:pt x="61" y="10"/>
                      <a:pt x="64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0" name="Freeform 813">
                <a:extLst>
                  <a:ext uri="{FF2B5EF4-FFF2-40B4-BE49-F238E27FC236}">
                    <a16:creationId xmlns:a16="http://schemas.microsoft.com/office/drawing/2014/main" id="{3E95A4A9-300D-4DAC-A95B-FCC033C95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1607"/>
                <a:ext cx="94" cy="32"/>
              </a:xfrm>
              <a:custGeom>
                <a:avLst/>
                <a:gdLst>
                  <a:gd name="T0" fmla="*/ 113 w 49"/>
                  <a:gd name="T1" fmla="*/ 81 h 17"/>
                  <a:gd name="T2" fmla="*/ 217 w 49"/>
                  <a:gd name="T3" fmla="*/ 45 h 17"/>
                  <a:gd name="T4" fmla="*/ 338 w 49"/>
                  <a:gd name="T5" fmla="*/ 0 h 17"/>
                  <a:gd name="T6" fmla="*/ 232 w 49"/>
                  <a:gd name="T7" fmla="*/ 113 h 17"/>
                  <a:gd name="T8" fmla="*/ 129 w 49"/>
                  <a:gd name="T9" fmla="*/ 105 h 17"/>
                  <a:gd name="T10" fmla="*/ 0 w 49"/>
                  <a:gd name="T11" fmla="*/ 100 h 17"/>
                  <a:gd name="T12" fmla="*/ 29 w 49"/>
                  <a:gd name="T13" fmla="*/ 8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16" y="12"/>
                    </a:moveTo>
                    <a:cubicBezTo>
                      <a:pt x="21" y="10"/>
                      <a:pt x="26" y="9"/>
                      <a:pt x="31" y="7"/>
                    </a:cubicBezTo>
                    <a:cubicBezTo>
                      <a:pt x="37" y="5"/>
                      <a:pt x="43" y="1"/>
                      <a:pt x="48" y="0"/>
                    </a:cubicBezTo>
                    <a:cubicBezTo>
                      <a:pt x="49" y="9"/>
                      <a:pt x="35" y="10"/>
                      <a:pt x="33" y="17"/>
                    </a:cubicBezTo>
                    <a:cubicBezTo>
                      <a:pt x="30" y="12"/>
                      <a:pt x="22" y="15"/>
                      <a:pt x="18" y="16"/>
                    </a:cubicBezTo>
                    <a:cubicBezTo>
                      <a:pt x="12" y="17"/>
                      <a:pt x="6" y="14"/>
                      <a:pt x="0" y="15"/>
                    </a:cubicBezTo>
                    <a:cubicBezTo>
                      <a:pt x="1" y="14"/>
                      <a:pt x="3" y="14"/>
                      <a:pt x="4" y="1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1" name="Freeform 814">
                <a:extLst>
                  <a:ext uri="{FF2B5EF4-FFF2-40B4-BE49-F238E27FC236}">
                    <a16:creationId xmlns:a16="http://schemas.microsoft.com/office/drawing/2014/main" id="{D44C86B7-69EB-4163-AFBE-63A33DC4C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1861"/>
                <a:ext cx="100" cy="33"/>
              </a:xfrm>
              <a:custGeom>
                <a:avLst/>
                <a:gdLst>
                  <a:gd name="T0" fmla="*/ 156 w 52"/>
                  <a:gd name="T1" fmla="*/ 52 h 17"/>
                  <a:gd name="T2" fmla="*/ 240 w 52"/>
                  <a:gd name="T3" fmla="*/ 37 h 17"/>
                  <a:gd name="T4" fmla="*/ 333 w 52"/>
                  <a:gd name="T5" fmla="*/ 8 h 17"/>
                  <a:gd name="T6" fmla="*/ 356 w 52"/>
                  <a:gd name="T7" fmla="*/ 52 h 17"/>
                  <a:gd name="T8" fmla="*/ 340 w 52"/>
                  <a:gd name="T9" fmla="*/ 124 h 17"/>
                  <a:gd name="T10" fmla="*/ 285 w 52"/>
                  <a:gd name="T11" fmla="*/ 72 h 17"/>
                  <a:gd name="T12" fmla="*/ 200 w 52"/>
                  <a:gd name="T13" fmla="*/ 95 h 17"/>
                  <a:gd name="T14" fmla="*/ 0 w 52"/>
                  <a:gd name="T15" fmla="*/ 60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7">
                    <a:moveTo>
                      <a:pt x="22" y="7"/>
                    </a:moveTo>
                    <a:cubicBezTo>
                      <a:pt x="27" y="7"/>
                      <a:pt x="30" y="6"/>
                      <a:pt x="34" y="5"/>
                    </a:cubicBezTo>
                    <a:cubicBezTo>
                      <a:pt x="38" y="4"/>
                      <a:pt x="43" y="1"/>
                      <a:pt x="47" y="1"/>
                    </a:cubicBezTo>
                    <a:cubicBezTo>
                      <a:pt x="52" y="0"/>
                      <a:pt x="51" y="2"/>
                      <a:pt x="50" y="7"/>
                    </a:cubicBezTo>
                    <a:cubicBezTo>
                      <a:pt x="50" y="9"/>
                      <a:pt x="50" y="15"/>
                      <a:pt x="48" y="17"/>
                    </a:cubicBezTo>
                    <a:cubicBezTo>
                      <a:pt x="45" y="15"/>
                      <a:pt x="43" y="11"/>
                      <a:pt x="40" y="10"/>
                    </a:cubicBezTo>
                    <a:cubicBezTo>
                      <a:pt x="35" y="8"/>
                      <a:pt x="32" y="12"/>
                      <a:pt x="28" y="13"/>
                    </a:cubicBezTo>
                    <a:cubicBezTo>
                      <a:pt x="18" y="16"/>
                      <a:pt x="9" y="9"/>
                      <a:pt x="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2" name="Freeform 815">
                <a:extLst>
                  <a:ext uri="{FF2B5EF4-FFF2-40B4-BE49-F238E27FC236}">
                    <a16:creationId xmlns:a16="http://schemas.microsoft.com/office/drawing/2014/main" id="{E247B16F-538B-426E-B30E-8C8E41951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4" y="1869"/>
                <a:ext cx="19" cy="93"/>
              </a:xfrm>
              <a:custGeom>
                <a:avLst/>
                <a:gdLst>
                  <a:gd name="T0" fmla="*/ 15 w 10"/>
                  <a:gd name="T1" fmla="*/ 0 h 49"/>
                  <a:gd name="T2" fmla="*/ 8 w 10"/>
                  <a:gd name="T3" fmla="*/ 144 h 49"/>
                  <a:gd name="T4" fmla="*/ 36 w 10"/>
                  <a:gd name="T5" fmla="*/ 237 h 49"/>
                  <a:gd name="T6" fmla="*/ 55 w 10"/>
                  <a:gd name="T7" fmla="*/ 336 h 49"/>
                  <a:gd name="T8" fmla="*/ 40 w 10"/>
                  <a:gd name="T9" fmla="*/ 213 h 49"/>
                  <a:gd name="T10" fmla="*/ 29 w 10"/>
                  <a:gd name="T11" fmla="*/ 84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9">
                    <a:moveTo>
                      <a:pt x="2" y="0"/>
                    </a:moveTo>
                    <a:cubicBezTo>
                      <a:pt x="1" y="6"/>
                      <a:pt x="0" y="14"/>
                      <a:pt x="1" y="21"/>
                    </a:cubicBezTo>
                    <a:cubicBezTo>
                      <a:pt x="2" y="26"/>
                      <a:pt x="4" y="30"/>
                      <a:pt x="5" y="35"/>
                    </a:cubicBezTo>
                    <a:cubicBezTo>
                      <a:pt x="6" y="38"/>
                      <a:pt x="5" y="47"/>
                      <a:pt x="8" y="49"/>
                    </a:cubicBezTo>
                    <a:cubicBezTo>
                      <a:pt x="10" y="43"/>
                      <a:pt x="7" y="36"/>
                      <a:pt x="6" y="31"/>
                    </a:cubicBezTo>
                    <a:cubicBezTo>
                      <a:pt x="5" y="25"/>
                      <a:pt x="6" y="17"/>
                      <a:pt x="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3" name="Freeform 816">
                <a:extLst>
                  <a:ext uri="{FF2B5EF4-FFF2-40B4-BE49-F238E27FC236}">
                    <a16:creationId xmlns:a16="http://schemas.microsoft.com/office/drawing/2014/main" id="{C544E187-587E-4A4A-A9D6-109C0CC73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1800"/>
                <a:ext cx="17" cy="57"/>
              </a:xfrm>
              <a:custGeom>
                <a:avLst/>
                <a:gdLst>
                  <a:gd name="T0" fmla="*/ 0 w 9"/>
                  <a:gd name="T1" fmla="*/ 0 h 30"/>
                  <a:gd name="T2" fmla="*/ 32 w 9"/>
                  <a:gd name="T3" fmla="*/ 48 h 30"/>
                  <a:gd name="T4" fmla="*/ 53 w 9"/>
                  <a:gd name="T5" fmla="*/ 20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0">
                    <a:moveTo>
                      <a:pt x="0" y="0"/>
                    </a:moveTo>
                    <a:cubicBezTo>
                      <a:pt x="1" y="3"/>
                      <a:pt x="4" y="4"/>
                      <a:pt x="5" y="7"/>
                    </a:cubicBezTo>
                    <a:cubicBezTo>
                      <a:pt x="9" y="13"/>
                      <a:pt x="8" y="22"/>
                      <a:pt x="8" y="3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4" name="Freeform 817">
                <a:extLst>
                  <a:ext uri="{FF2B5EF4-FFF2-40B4-BE49-F238E27FC236}">
                    <a16:creationId xmlns:a16="http://schemas.microsoft.com/office/drawing/2014/main" id="{848BB002-6DF2-4D0B-998A-91F3DB628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1681"/>
                <a:ext cx="72" cy="63"/>
              </a:xfrm>
              <a:custGeom>
                <a:avLst/>
                <a:gdLst>
                  <a:gd name="T0" fmla="*/ 0 w 38"/>
                  <a:gd name="T1" fmla="*/ 229 h 33"/>
                  <a:gd name="T2" fmla="*/ 237 w 38"/>
                  <a:gd name="T3" fmla="*/ 21 h 33"/>
                  <a:gd name="T4" fmla="*/ 47 w 38"/>
                  <a:gd name="T5" fmla="*/ 13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3">
                    <a:moveTo>
                      <a:pt x="0" y="33"/>
                    </a:moveTo>
                    <a:cubicBezTo>
                      <a:pt x="5" y="30"/>
                      <a:pt x="38" y="9"/>
                      <a:pt x="35" y="3"/>
                    </a:cubicBezTo>
                    <a:cubicBezTo>
                      <a:pt x="34" y="0"/>
                      <a:pt x="11" y="18"/>
                      <a:pt x="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5" name="Freeform 818">
                <a:extLst>
                  <a:ext uri="{FF2B5EF4-FFF2-40B4-BE49-F238E27FC236}">
                    <a16:creationId xmlns:a16="http://schemas.microsoft.com/office/drawing/2014/main" id="{7A68D808-628B-4612-858F-0ADE322F3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698"/>
                <a:ext cx="51" cy="33"/>
              </a:xfrm>
              <a:custGeom>
                <a:avLst/>
                <a:gdLst>
                  <a:gd name="T0" fmla="*/ 0 w 27"/>
                  <a:gd name="T1" fmla="*/ 124 h 17"/>
                  <a:gd name="T2" fmla="*/ 40 w 27"/>
                  <a:gd name="T3" fmla="*/ 101 h 17"/>
                  <a:gd name="T4" fmla="*/ 113 w 27"/>
                  <a:gd name="T5" fmla="*/ 95 h 17"/>
                  <a:gd name="T6" fmla="*/ 136 w 2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17"/>
                    </a:moveTo>
                    <a:cubicBezTo>
                      <a:pt x="1" y="17"/>
                      <a:pt x="4" y="14"/>
                      <a:pt x="6" y="14"/>
                    </a:cubicBezTo>
                    <a:cubicBezTo>
                      <a:pt x="9" y="12"/>
                      <a:pt x="13" y="13"/>
                      <a:pt x="17" y="13"/>
                    </a:cubicBezTo>
                    <a:cubicBezTo>
                      <a:pt x="27" y="13"/>
                      <a:pt x="21" y="7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6" name="Freeform 819">
                <a:extLst>
                  <a:ext uri="{FF2B5EF4-FFF2-40B4-BE49-F238E27FC236}">
                    <a16:creationId xmlns:a16="http://schemas.microsoft.com/office/drawing/2014/main" id="{8E5C036D-D15A-44BD-97C2-A67A3F98F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618"/>
                <a:ext cx="23" cy="40"/>
              </a:xfrm>
              <a:custGeom>
                <a:avLst/>
                <a:gdLst>
                  <a:gd name="T0" fmla="*/ 84 w 12"/>
                  <a:gd name="T1" fmla="*/ 0 h 21"/>
                  <a:gd name="T2" fmla="*/ 23 w 12"/>
                  <a:gd name="T3" fmla="*/ 1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1">
                    <a:moveTo>
                      <a:pt x="12" y="0"/>
                    </a:moveTo>
                    <a:cubicBezTo>
                      <a:pt x="9" y="4"/>
                      <a:pt x="0" y="17"/>
                      <a:pt x="3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7" name="Freeform 820">
                <a:extLst>
                  <a:ext uri="{FF2B5EF4-FFF2-40B4-BE49-F238E27FC236}">
                    <a16:creationId xmlns:a16="http://schemas.microsoft.com/office/drawing/2014/main" id="{8BAF5B77-D1A2-4BE5-8D74-15D178BF2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1335"/>
                <a:ext cx="57" cy="44"/>
              </a:xfrm>
              <a:custGeom>
                <a:avLst/>
                <a:gdLst>
                  <a:gd name="T0" fmla="*/ 0 w 30"/>
                  <a:gd name="T1" fmla="*/ 161 h 23"/>
                  <a:gd name="T2" fmla="*/ 48 w 30"/>
                  <a:gd name="T3" fmla="*/ 132 h 23"/>
                  <a:gd name="T4" fmla="*/ 116 w 30"/>
                  <a:gd name="T5" fmla="*/ 121 h 23"/>
                  <a:gd name="T6" fmla="*/ 205 w 30"/>
                  <a:gd name="T7" fmla="*/ 0 h 23"/>
                  <a:gd name="T8" fmla="*/ 48 w 30"/>
                  <a:gd name="T9" fmla="*/ 13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3">
                    <a:moveTo>
                      <a:pt x="0" y="23"/>
                    </a:moveTo>
                    <a:cubicBezTo>
                      <a:pt x="2" y="22"/>
                      <a:pt x="4" y="20"/>
                      <a:pt x="7" y="19"/>
                    </a:cubicBezTo>
                    <a:cubicBezTo>
                      <a:pt x="10" y="18"/>
                      <a:pt x="14" y="18"/>
                      <a:pt x="17" y="17"/>
                    </a:cubicBezTo>
                    <a:cubicBezTo>
                      <a:pt x="23" y="15"/>
                      <a:pt x="27" y="5"/>
                      <a:pt x="30" y="0"/>
                    </a:cubicBezTo>
                    <a:cubicBezTo>
                      <a:pt x="22" y="6"/>
                      <a:pt x="14" y="12"/>
                      <a:pt x="7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8" name="Freeform 821">
                <a:extLst>
                  <a:ext uri="{FF2B5EF4-FFF2-40B4-BE49-F238E27FC236}">
                    <a16:creationId xmlns:a16="http://schemas.microsoft.com/office/drawing/2014/main" id="{5577248E-3134-4DBD-906B-4737CC2BB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218"/>
                <a:ext cx="107" cy="48"/>
              </a:xfrm>
              <a:custGeom>
                <a:avLst/>
                <a:gdLst>
                  <a:gd name="T0" fmla="*/ 0 w 56"/>
                  <a:gd name="T1" fmla="*/ 0 h 25"/>
                  <a:gd name="T2" fmla="*/ 99 w 56"/>
                  <a:gd name="T3" fmla="*/ 129 h 25"/>
                  <a:gd name="T4" fmla="*/ 124 w 56"/>
                  <a:gd name="T5" fmla="*/ 177 h 25"/>
                  <a:gd name="T6" fmla="*/ 168 w 56"/>
                  <a:gd name="T7" fmla="*/ 132 h 25"/>
                  <a:gd name="T8" fmla="*/ 266 w 56"/>
                  <a:gd name="T9" fmla="*/ 77 h 25"/>
                  <a:gd name="T10" fmla="*/ 390 w 56"/>
                  <a:gd name="T11" fmla="*/ 48 h 25"/>
                  <a:gd name="T12" fmla="*/ 300 w 56"/>
                  <a:gd name="T13" fmla="*/ 56 h 25"/>
                  <a:gd name="T14" fmla="*/ 189 w 56"/>
                  <a:gd name="T15" fmla="*/ 56 h 25"/>
                  <a:gd name="T16" fmla="*/ 124 w 56"/>
                  <a:gd name="T17" fmla="*/ 63 h 25"/>
                  <a:gd name="T18" fmla="*/ 36 w 56"/>
                  <a:gd name="T19" fmla="*/ 8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25">
                    <a:moveTo>
                      <a:pt x="0" y="0"/>
                    </a:moveTo>
                    <a:cubicBezTo>
                      <a:pt x="6" y="6"/>
                      <a:pt x="11" y="10"/>
                      <a:pt x="14" y="18"/>
                    </a:cubicBezTo>
                    <a:cubicBezTo>
                      <a:pt x="15" y="20"/>
                      <a:pt x="16" y="24"/>
                      <a:pt x="18" y="25"/>
                    </a:cubicBezTo>
                    <a:cubicBezTo>
                      <a:pt x="19" y="25"/>
                      <a:pt x="23" y="20"/>
                      <a:pt x="24" y="19"/>
                    </a:cubicBezTo>
                    <a:cubicBezTo>
                      <a:pt x="29" y="15"/>
                      <a:pt x="31" y="12"/>
                      <a:pt x="38" y="11"/>
                    </a:cubicBezTo>
                    <a:cubicBezTo>
                      <a:pt x="43" y="11"/>
                      <a:pt x="52" y="11"/>
                      <a:pt x="56" y="7"/>
                    </a:cubicBezTo>
                    <a:cubicBezTo>
                      <a:pt x="53" y="5"/>
                      <a:pt x="46" y="8"/>
                      <a:pt x="43" y="8"/>
                    </a:cubicBezTo>
                    <a:cubicBezTo>
                      <a:pt x="37" y="8"/>
                      <a:pt x="31" y="6"/>
                      <a:pt x="27" y="8"/>
                    </a:cubicBezTo>
                    <a:cubicBezTo>
                      <a:pt x="21" y="11"/>
                      <a:pt x="23" y="13"/>
                      <a:pt x="18" y="9"/>
                    </a:cubicBezTo>
                    <a:cubicBezTo>
                      <a:pt x="14" y="6"/>
                      <a:pt x="10" y="1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59" name="Freeform 822">
                <a:extLst>
                  <a:ext uri="{FF2B5EF4-FFF2-40B4-BE49-F238E27FC236}">
                    <a16:creationId xmlns:a16="http://schemas.microsoft.com/office/drawing/2014/main" id="{5D9EC04A-CC97-4B45-8EFB-C9D0F7FFE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664"/>
                <a:ext cx="88" cy="57"/>
              </a:xfrm>
              <a:custGeom>
                <a:avLst/>
                <a:gdLst>
                  <a:gd name="T0" fmla="*/ 0 w 46"/>
                  <a:gd name="T1" fmla="*/ 205 h 30"/>
                  <a:gd name="T2" fmla="*/ 132 w 46"/>
                  <a:gd name="T3" fmla="*/ 177 h 30"/>
                  <a:gd name="T4" fmla="*/ 260 w 46"/>
                  <a:gd name="T5" fmla="*/ 165 h 30"/>
                  <a:gd name="T6" fmla="*/ 293 w 46"/>
                  <a:gd name="T7" fmla="*/ 97 h 30"/>
                  <a:gd name="T8" fmla="*/ 321 w 46"/>
                  <a:gd name="T9" fmla="*/ 0 h 30"/>
                  <a:gd name="T10" fmla="*/ 245 w 46"/>
                  <a:gd name="T11" fmla="*/ 116 h 30"/>
                  <a:gd name="T12" fmla="*/ 168 w 46"/>
                  <a:gd name="T13" fmla="*/ 129 h 30"/>
                  <a:gd name="T14" fmla="*/ 77 w 46"/>
                  <a:gd name="T15" fmla="*/ 184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0">
                    <a:moveTo>
                      <a:pt x="0" y="30"/>
                    </a:moveTo>
                    <a:cubicBezTo>
                      <a:pt x="6" y="29"/>
                      <a:pt x="12" y="27"/>
                      <a:pt x="19" y="26"/>
                    </a:cubicBezTo>
                    <a:cubicBezTo>
                      <a:pt x="25" y="25"/>
                      <a:pt x="31" y="26"/>
                      <a:pt x="37" y="24"/>
                    </a:cubicBezTo>
                    <a:cubicBezTo>
                      <a:pt x="42" y="22"/>
                      <a:pt x="42" y="19"/>
                      <a:pt x="42" y="14"/>
                    </a:cubicBezTo>
                    <a:cubicBezTo>
                      <a:pt x="43" y="9"/>
                      <a:pt x="45" y="5"/>
                      <a:pt x="46" y="0"/>
                    </a:cubicBezTo>
                    <a:cubicBezTo>
                      <a:pt x="39" y="2"/>
                      <a:pt x="40" y="13"/>
                      <a:pt x="35" y="17"/>
                    </a:cubicBezTo>
                    <a:cubicBezTo>
                      <a:pt x="32" y="19"/>
                      <a:pt x="27" y="18"/>
                      <a:pt x="24" y="19"/>
                    </a:cubicBezTo>
                    <a:cubicBezTo>
                      <a:pt x="19" y="21"/>
                      <a:pt x="14" y="23"/>
                      <a:pt x="11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0" name="Freeform 823">
                <a:extLst>
                  <a:ext uri="{FF2B5EF4-FFF2-40B4-BE49-F238E27FC236}">
                    <a16:creationId xmlns:a16="http://schemas.microsoft.com/office/drawing/2014/main" id="{8E27EC29-E1B7-448A-A6CF-31BBC1EE9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836"/>
                <a:ext cx="42" cy="51"/>
              </a:xfrm>
              <a:custGeom>
                <a:avLst/>
                <a:gdLst>
                  <a:gd name="T0" fmla="*/ 0 w 22"/>
                  <a:gd name="T1" fmla="*/ 0 h 27"/>
                  <a:gd name="T2" fmla="*/ 76 w 22"/>
                  <a:gd name="T3" fmla="*/ 53 h 27"/>
                  <a:gd name="T4" fmla="*/ 113 w 22"/>
                  <a:gd name="T5" fmla="*/ 181 h 27"/>
                  <a:gd name="T6" fmla="*/ 153 w 22"/>
                  <a:gd name="T7" fmla="*/ 68 h 27"/>
                  <a:gd name="T8" fmla="*/ 40 w 22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5" y="2"/>
                      <a:pt x="8" y="3"/>
                      <a:pt x="11" y="8"/>
                    </a:cubicBezTo>
                    <a:cubicBezTo>
                      <a:pt x="15" y="14"/>
                      <a:pt x="13" y="21"/>
                      <a:pt x="16" y="27"/>
                    </a:cubicBezTo>
                    <a:cubicBezTo>
                      <a:pt x="17" y="23"/>
                      <a:pt x="16" y="11"/>
                      <a:pt x="22" y="10"/>
                    </a:cubicBezTo>
                    <a:cubicBezTo>
                      <a:pt x="15" y="9"/>
                      <a:pt x="12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1" name="Freeform 824">
                <a:extLst>
                  <a:ext uri="{FF2B5EF4-FFF2-40B4-BE49-F238E27FC236}">
                    <a16:creationId xmlns:a16="http://schemas.microsoft.com/office/drawing/2014/main" id="{4C53771B-756F-4D7E-8D54-F3BE83A64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597"/>
                <a:ext cx="72" cy="49"/>
              </a:xfrm>
              <a:custGeom>
                <a:avLst/>
                <a:gdLst>
                  <a:gd name="T0" fmla="*/ 8 w 38"/>
                  <a:gd name="T1" fmla="*/ 15 h 26"/>
                  <a:gd name="T2" fmla="*/ 32 w 38"/>
                  <a:gd name="T3" fmla="*/ 75 h 26"/>
                  <a:gd name="T4" fmla="*/ 47 w 38"/>
                  <a:gd name="T5" fmla="*/ 173 h 26"/>
                  <a:gd name="T6" fmla="*/ 121 w 38"/>
                  <a:gd name="T7" fmla="*/ 60 h 26"/>
                  <a:gd name="T8" fmla="*/ 212 w 38"/>
                  <a:gd name="T9" fmla="*/ 32 h 26"/>
                  <a:gd name="T10" fmla="*/ 258 w 38"/>
                  <a:gd name="T11" fmla="*/ 8 h 26"/>
                  <a:gd name="T12" fmla="*/ 108 w 38"/>
                  <a:gd name="T13" fmla="*/ 47 h 26"/>
                  <a:gd name="T14" fmla="*/ 32 w 38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6">
                    <a:moveTo>
                      <a:pt x="1" y="2"/>
                    </a:moveTo>
                    <a:cubicBezTo>
                      <a:pt x="0" y="5"/>
                      <a:pt x="4" y="8"/>
                      <a:pt x="5" y="11"/>
                    </a:cubicBezTo>
                    <a:cubicBezTo>
                      <a:pt x="7" y="16"/>
                      <a:pt x="5" y="22"/>
                      <a:pt x="7" y="26"/>
                    </a:cubicBezTo>
                    <a:cubicBezTo>
                      <a:pt x="14" y="24"/>
                      <a:pt x="11" y="12"/>
                      <a:pt x="18" y="9"/>
                    </a:cubicBezTo>
                    <a:cubicBezTo>
                      <a:pt x="22" y="7"/>
                      <a:pt x="27" y="7"/>
                      <a:pt x="31" y="5"/>
                    </a:cubicBezTo>
                    <a:cubicBezTo>
                      <a:pt x="33" y="3"/>
                      <a:pt x="37" y="1"/>
                      <a:pt x="38" y="1"/>
                    </a:cubicBezTo>
                    <a:cubicBezTo>
                      <a:pt x="31" y="1"/>
                      <a:pt x="23" y="8"/>
                      <a:pt x="16" y="7"/>
                    </a:cubicBezTo>
                    <a:cubicBezTo>
                      <a:pt x="12" y="6"/>
                      <a:pt x="10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2" name="Freeform 825">
                <a:extLst>
                  <a:ext uri="{FF2B5EF4-FFF2-40B4-BE49-F238E27FC236}">
                    <a16:creationId xmlns:a16="http://schemas.microsoft.com/office/drawing/2014/main" id="{33A60E58-882B-4EEB-A4DB-A983125AD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620"/>
                <a:ext cx="36" cy="51"/>
              </a:xfrm>
              <a:custGeom>
                <a:avLst/>
                <a:gdLst>
                  <a:gd name="T0" fmla="*/ 0 w 19"/>
                  <a:gd name="T1" fmla="*/ 32 h 27"/>
                  <a:gd name="T2" fmla="*/ 89 w 19"/>
                  <a:gd name="T3" fmla="*/ 181 h 27"/>
                  <a:gd name="T4" fmla="*/ 129 w 19"/>
                  <a:gd name="T5" fmla="*/ 28 h 27"/>
                  <a:gd name="T6" fmla="*/ 47 w 19"/>
                  <a:gd name="T7" fmla="*/ 28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7">
                    <a:moveTo>
                      <a:pt x="0" y="5"/>
                    </a:moveTo>
                    <a:cubicBezTo>
                      <a:pt x="8" y="4"/>
                      <a:pt x="13" y="19"/>
                      <a:pt x="13" y="27"/>
                    </a:cubicBezTo>
                    <a:cubicBezTo>
                      <a:pt x="8" y="22"/>
                      <a:pt x="15" y="8"/>
                      <a:pt x="19" y="4"/>
                    </a:cubicBezTo>
                    <a:cubicBezTo>
                      <a:pt x="16" y="0"/>
                      <a:pt x="9" y="7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3" name="Freeform 826">
                <a:extLst>
                  <a:ext uri="{FF2B5EF4-FFF2-40B4-BE49-F238E27FC236}">
                    <a16:creationId xmlns:a16="http://schemas.microsoft.com/office/drawing/2014/main" id="{02C064FA-6071-4AE1-926E-139317057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849"/>
                <a:ext cx="107" cy="67"/>
              </a:xfrm>
              <a:custGeom>
                <a:avLst/>
                <a:gdLst>
                  <a:gd name="T0" fmla="*/ 117 w 56"/>
                  <a:gd name="T1" fmla="*/ 36 h 35"/>
                  <a:gd name="T2" fmla="*/ 245 w 56"/>
                  <a:gd name="T3" fmla="*/ 69 h 35"/>
                  <a:gd name="T4" fmla="*/ 390 w 56"/>
                  <a:gd name="T5" fmla="*/ 77 h 35"/>
                  <a:gd name="T6" fmla="*/ 308 w 56"/>
                  <a:gd name="T7" fmla="*/ 153 h 35"/>
                  <a:gd name="T8" fmla="*/ 285 w 56"/>
                  <a:gd name="T9" fmla="*/ 245 h 35"/>
                  <a:gd name="T10" fmla="*/ 277 w 56"/>
                  <a:gd name="T11" fmla="*/ 132 h 35"/>
                  <a:gd name="T12" fmla="*/ 224 w 56"/>
                  <a:gd name="T13" fmla="*/ 100 h 35"/>
                  <a:gd name="T14" fmla="*/ 132 w 56"/>
                  <a:gd name="T15" fmla="*/ 40 h 35"/>
                  <a:gd name="T16" fmla="*/ 0 w 56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5">
                    <a:moveTo>
                      <a:pt x="17" y="5"/>
                    </a:moveTo>
                    <a:cubicBezTo>
                      <a:pt x="20" y="8"/>
                      <a:pt x="31" y="10"/>
                      <a:pt x="35" y="10"/>
                    </a:cubicBezTo>
                    <a:cubicBezTo>
                      <a:pt x="42" y="10"/>
                      <a:pt x="49" y="8"/>
                      <a:pt x="56" y="11"/>
                    </a:cubicBezTo>
                    <a:cubicBezTo>
                      <a:pt x="54" y="16"/>
                      <a:pt x="47" y="17"/>
                      <a:pt x="44" y="22"/>
                    </a:cubicBezTo>
                    <a:cubicBezTo>
                      <a:pt x="41" y="26"/>
                      <a:pt x="44" y="32"/>
                      <a:pt x="41" y="35"/>
                    </a:cubicBezTo>
                    <a:cubicBezTo>
                      <a:pt x="41" y="30"/>
                      <a:pt x="42" y="24"/>
                      <a:pt x="40" y="19"/>
                    </a:cubicBezTo>
                    <a:cubicBezTo>
                      <a:pt x="38" y="14"/>
                      <a:pt x="37" y="15"/>
                      <a:pt x="32" y="14"/>
                    </a:cubicBezTo>
                    <a:cubicBezTo>
                      <a:pt x="27" y="13"/>
                      <a:pt x="24" y="9"/>
                      <a:pt x="19" y="6"/>
                    </a:cubicBezTo>
                    <a:cubicBezTo>
                      <a:pt x="14" y="2"/>
                      <a:pt x="6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4" name="Freeform 827">
                <a:extLst>
                  <a:ext uri="{FF2B5EF4-FFF2-40B4-BE49-F238E27FC236}">
                    <a16:creationId xmlns:a16="http://schemas.microsoft.com/office/drawing/2014/main" id="{19713EE8-5F49-4B8B-AFAE-928FE59D5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931"/>
                <a:ext cx="63" cy="186"/>
              </a:xfrm>
              <a:custGeom>
                <a:avLst/>
                <a:gdLst>
                  <a:gd name="T0" fmla="*/ 8 w 33"/>
                  <a:gd name="T1" fmla="*/ 23 h 97"/>
                  <a:gd name="T2" fmla="*/ 61 w 33"/>
                  <a:gd name="T3" fmla="*/ 176 h 97"/>
                  <a:gd name="T4" fmla="*/ 132 w 33"/>
                  <a:gd name="T5" fmla="*/ 332 h 97"/>
                  <a:gd name="T6" fmla="*/ 181 w 33"/>
                  <a:gd name="T7" fmla="*/ 685 h 97"/>
                  <a:gd name="T8" fmla="*/ 139 w 33"/>
                  <a:gd name="T9" fmla="*/ 309 h 97"/>
                  <a:gd name="T10" fmla="*/ 92 w 33"/>
                  <a:gd name="T11" fmla="*/ 148 h 97"/>
                  <a:gd name="T12" fmla="*/ 105 w 33"/>
                  <a:gd name="T13" fmla="*/ 69 h 97"/>
                  <a:gd name="T14" fmla="*/ 124 w 33"/>
                  <a:gd name="T15" fmla="*/ 15 h 97"/>
                  <a:gd name="T16" fmla="*/ 29 w 33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97">
                    <a:moveTo>
                      <a:pt x="1" y="3"/>
                    </a:moveTo>
                    <a:cubicBezTo>
                      <a:pt x="0" y="10"/>
                      <a:pt x="7" y="18"/>
                      <a:pt x="9" y="25"/>
                    </a:cubicBezTo>
                    <a:cubicBezTo>
                      <a:pt x="11" y="33"/>
                      <a:pt x="14" y="40"/>
                      <a:pt x="19" y="47"/>
                    </a:cubicBezTo>
                    <a:cubicBezTo>
                      <a:pt x="28" y="63"/>
                      <a:pt x="26" y="80"/>
                      <a:pt x="26" y="97"/>
                    </a:cubicBezTo>
                    <a:cubicBezTo>
                      <a:pt x="33" y="80"/>
                      <a:pt x="28" y="60"/>
                      <a:pt x="20" y="44"/>
                    </a:cubicBezTo>
                    <a:cubicBezTo>
                      <a:pt x="17" y="36"/>
                      <a:pt x="13" y="29"/>
                      <a:pt x="13" y="21"/>
                    </a:cubicBezTo>
                    <a:cubicBezTo>
                      <a:pt x="13" y="17"/>
                      <a:pt x="13" y="14"/>
                      <a:pt x="15" y="10"/>
                    </a:cubicBezTo>
                    <a:cubicBezTo>
                      <a:pt x="16" y="7"/>
                      <a:pt x="18" y="5"/>
                      <a:pt x="18" y="2"/>
                    </a:cubicBezTo>
                    <a:cubicBezTo>
                      <a:pt x="13" y="1"/>
                      <a:pt x="9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5" name="Freeform 828">
                <a:extLst>
                  <a:ext uri="{FF2B5EF4-FFF2-40B4-BE49-F238E27FC236}">
                    <a16:creationId xmlns:a16="http://schemas.microsoft.com/office/drawing/2014/main" id="{9FC9E905-ADD5-4289-839F-1D48B1509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926"/>
                <a:ext cx="69" cy="42"/>
              </a:xfrm>
              <a:custGeom>
                <a:avLst/>
                <a:gdLst>
                  <a:gd name="T0" fmla="*/ 8 w 36"/>
                  <a:gd name="T1" fmla="*/ 145 h 22"/>
                  <a:gd name="T2" fmla="*/ 8 w 36"/>
                  <a:gd name="T3" fmla="*/ 153 h 22"/>
                  <a:gd name="T4" fmla="*/ 132 w 36"/>
                  <a:gd name="T5" fmla="*/ 69 h 22"/>
                  <a:gd name="T6" fmla="*/ 253 w 36"/>
                  <a:gd name="T7" fmla="*/ 76 h 22"/>
                  <a:gd name="T8" fmla="*/ 140 w 36"/>
                  <a:gd name="T9" fmla="*/ 40 h 22"/>
                  <a:gd name="T10" fmla="*/ 63 w 36"/>
                  <a:gd name="T11" fmla="*/ 0 h 22"/>
                  <a:gd name="T12" fmla="*/ 44 w 36"/>
                  <a:gd name="T13" fmla="*/ 99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2">
                    <a:moveTo>
                      <a:pt x="1" y="21"/>
                    </a:moveTo>
                    <a:cubicBezTo>
                      <a:pt x="1" y="22"/>
                      <a:pt x="0" y="22"/>
                      <a:pt x="1" y="22"/>
                    </a:cubicBezTo>
                    <a:cubicBezTo>
                      <a:pt x="6" y="17"/>
                      <a:pt x="10" y="9"/>
                      <a:pt x="19" y="10"/>
                    </a:cubicBezTo>
                    <a:cubicBezTo>
                      <a:pt x="20" y="10"/>
                      <a:pt x="36" y="17"/>
                      <a:pt x="36" y="11"/>
                    </a:cubicBezTo>
                    <a:cubicBezTo>
                      <a:pt x="36" y="8"/>
                      <a:pt x="22" y="6"/>
                      <a:pt x="20" y="6"/>
                    </a:cubicBezTo>
                    <a:cubicBezTo>
                      <a:pt x="16" y="4"/>
                      <a:pt x="12" y="0"/>
                      <a:pt x="9" y="0"/>
                    </a:cubicBezTo>
                    <a:cubicBezTo>
                      <a:pt x="8" y="5"/>
                      <a:pt x="11" y="10"/>
                      <a:pt x="6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6" name="Freeform 829">
                <a:extLst>
                  <a:ext uri="{FF2B5EF4-FFF2-40B4-BE49-F238E27FC236}">
                    <a16:creationId xmlns:a16="http://schemas.microsoft.com/office/drawing/2014/main" id="{3989E450-7CAA-4A11-BF32-18169E410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8" y="1438"/>
                <a:ext cx="73" cy="48"/>
              </a:xfrm>
              <a:custGeom>
                <a:avLst/>
                <a:gdLst>
                  <a:gd name="T0" fmla="*/ 0 w 38"/>
                  <a:gd name="T1" fmla="*/ 156 h 25"/>
                  <a:gd name="T2" fmla="*/ 129 w 38"/>
                  <a:gd name="T3" fmla="*/ 92 h 25"/>
                  <a:gd name="T4" fmla="*/ 225 w 38"/>
                  <a:gd name="T5" fmla="*/ 0 h 25"/>
                  <a:gd name="T6" fmla="*/ 225 w 38"/>
                  <a:gd name="T7" fmla="*/ 100 h 25"/>
                  <a:gd name="T8" fmla="*/ 261 w 38"/>
                  <a:gd name="T9" fmla="*/ 177 h 25"/>
                  <a:gd name="T10" fmla="*/ 140 w 38"/>
                  <a:gd name="T11" fmla="*/ 11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5">
                    <a:moveTo>
                      <a:pt x="0" y="22"/>
                    </a:moveTo>
                    <a:cubicBezTo>
                      <a:pt x="3" y="23"/>
                      <a:pt x="15" y="16"/>
                      <a:pt x="18" y="13"/>
                    </a:cubicBezTo>
                    <a:cubicBezTo>
                      <a:pt x="23" y="10"/>
                      <a:pt x="28" y="5"/>
                      <a:pt x="32" y="0"/>
                    </a:cubicBezTo>
                    <a:cubicBezTo>
                      <a:pt x="33" y="4"/>
                      <a:pt x="31" y="9"/>
                      <a:pt x="32" y="14"/>
                    </a:cubicBezTo>
                    <a:cubicBezTo>
                      <a:pt x="33" y="18"/>
                      <a:pt x="38" y="21"/>
                      <a:pt x="37" y="25"/>
                    </a:cubicBezTo>
                    <a:cubicBezTo>
                      <a:pt x="30" y="22"/>
                      <a:pt x="29" y="7"/>
                      <a:pt x="20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7" name="Freeform 830">
                <a:extLst>
                  <a:ext uri="{FF2B5EF4-FFF2-40B4-BE49-F238E27FC236}">
                    <a16:creationId xmlns:a16="http://schemas.microsoft.com/office/drawing/2014/main" id="{C3BA9DD0-14E5-49BD-B54C-AF3868F6E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850"/>
                <a:ext cx="70" cy="76"/>
              </a:xfrm>
              <a:custGeom>
                <a:avLst/>
                <a:gdLst>
                  <a:gd name="T0" fmla="*/ 0 w 37"/>
                  <a:gd name="T1" fmla="*/ 0 h 40"/>
                  <a:gd name="T2" fmla="*/ 89 w 37"/>
                  <a:gd name="T3" fmla="*/ 15 h 40"/>
                  <a:gd name="T4" fmla="*/ 212 w 37"/>
                  <a:gd name="T5" fmla="*/ 48 h 40"/>
                  <a:gd name="T6" fmla="*/ 204 w 37"/>
                  <a:gd name="T7" fmla="*/ 274 h 40"/>
                  <a:gd name="T8" fmla="*/ 168 w 37"/>
                  <a:gd name="T9" fmla="*/ 76 h 40"/>
                  <a:gd name="T10" fmla="*/ 53 w 37"/>
                  <a:gd name="T11" fmla="*/ 2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0" y="0"/>
                    </a:moveTo>
                    <a:cubicBezTo>
                      <a:pt x="5" y="0"/>
                      <a:pt x="9" y="1"/>
                      <a:pt x="13" y="2"/>
                    </a:cubicBezTo>
                    <a:cubicBezTo>
                      <a:pt x="18" y="3"/>
                      <a:pt x="27" y="2"/>
                      <a:pt x="31" y="7"/>
                    </a:cubicBezTo>
                    <a:cubicBezTo>
                      <a:pt x="37" y="13"/>
                      <a:pt x="33" y="33"/>
                      <a:pt x="30" y="40"/>
                    </a:cubicBezTo>
                    <a:cubicBezTo>
                      <a:pt x="29" y="31"/>
                      <a:pt x="31" y="18"/>
                      <a:pt x="25" y="11"/>
                    </a:cubicBezTo>
                    <a:cubicBezTo>
                      <a:pt x="21" y="5"/>
                      <a:pt x="12" y="7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8" name="Freeform 831">
                <a:extLst>
                  <a:ext uri="{FF2B5EF4-FFF2-40B4-BE49-F238E27FC236}">
                    <a16:creationId xmlns:a16="http://schemas.microsoft.com/office/drawing/2014/main" id="{A7F9E9F4-0030-48D0-9DAE-84DCB856C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112"/>
                <a:ext cx="36" cy="38"/>
              </a:xfrm>
              <a:custGeom>
                <a:avLst/>
                <a:gdLst>
                  <a:gd name="T0" fmla="*/ 0 w 19"/>
                  <a:gd name="T1" fmla="*/ 124 h 20"/>
                  <a:gd name="T2" fmla="*/ 61 w 19"/>
                  <a:gd name="T3" fmla="*/ 84 h 20"/>
                  <a:gd name="T4" fmla="*/ 100 w 19"/>
                  <a:gd name="T5" fmla="*/ 0 h 20"/>
                  <a:gd name="T6" fmla="*/ 32 w 19"/>
                  <a:gd name="T7" fmla="*/ 10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0">
                    <a:moveTo>
                      <a:pt x="0" y="18"/>
                    </a:moveTo>
                    <a:cubicBezTo>
                      <a:pt x="2" y="15"/>
                      <a:pt x="6" y="15"/>
                      <a:pt x="9" y="12"/>
                    </a:cubicBezTo>
                    <a:cubicBezTo>
                      <a:pt x="12" y="8"/>
                      <a:pt x="14" y="4"/>
                      <a:pt x="15" y="0"/>
                    </a:cubicBezTo>
                    <a:cubicBezTo>
                      <a:pt x="19" y="7"/>
                      <a:pt x="14" y="20"/>
                      <a:pt x="5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69" name="Freeform 832">
                <a:extLst>
                  <a:ext uri="{FF2B5EF4-FFF2-40B4-BE49-F238E27FC236}">
                    <a16:creationId xmlns:a16="http://schemas.microsoft.com/office/drawing/2014/main" id="{A583861F-0B46-42B5-85CF-9C4B97207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9" y="1920"/>
                <a:ext cx="174" cy="150"/>
              </a:xfrm>
              <a:custGeom>
                <a:avLst/>
                <a:gdLst>
                  <a:gd name="T0" fmla="*/ 48 w 91"/>
                  <a:gd name="T1" fmla="*/ 48 h 78"/>
                  <a:gd name="T2" fmla="*/ 8 w 91"/>
                  <a:gd name="T3" fmla="*/ 177 h 78"/>
                  <a:gd name="T4" fmla="*/ 69 w 91"/>
                  <a:gd name="T5" fmla="*/ 333 h 78"/>
                  <a:gd name="T6" fmla="*/ 161 w 91"/>
                  <a:gd name="T7" fmla="*/ 400 h 78"/>
                  <a:gd name="T8" fmla="*/ 285 w 91"/>
                  <a:gd name="T9" fmla="*/ 462 h 78"/>
                  <a:gd name="T10" fmla="*/ 489 w 91"/>
                  <a:gd name="T11" fmla="*/ 525 h 78"/>
                  <a:gd name="T12" fmla="*/ 522 w 91"/>
                  <a:gd name="T13" fmla="*/ 137 h 78"/>
                  <a:gd name="T14" fmla="*/ 436 w 91"/>
                  <a:gd name="T15" fmla="*/ 85 h 78"/>
                  <a:gd name="T16" fmla="*/ 308 w 91"/>
                  <a:gd name="T17" fmla="*/ 44 h 78"/>
                  <a:gd name="T18" fmla="*/ 99 w 91"/>
                  <a:gd name="T19" fmla="*/ 23 h 78"/>
                  <a:gd name="T20" fmla="*/ 69 w 91"/>
                  <a:gd name="T21" fmla="*/ 37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1" h="78">
                    <a:moveTo>
                      <a:pt x="7" y="7"/>
                    </a:moveTo>
                    <a:cubicBezTo>
                      <a:pt x="3" y="11"/>
                      <a:pt x="2" y="19"/>
                      <a:pt x="1" y="25"/>
                    </a:cubicBezTo>
                    <a:cubicBezTo>
                      <a:pt x="0" y="34"/>
                      <a:pt x="2" y="42"/>
                      <a:pt x="10" y="47"/>
                    </a:cubicBezTo>
                    <a:cubicBezTo>
                      <a:pt x="15" y="49"/>
                      <a:pt x="18" y="53"/>
                      <a:pt x="23" y="56"/>
                    </a:cubicBezTo>
                    <a:cubicBezTo>
                      <a:pt x="28" y="59"/>
                      <a:pt x="35" y="61"/>
                      <a:pt x="41" y="65"/>
                    </a:cubicBezTo>
                    <a:cubicBezTo>
                      <a:pt x="49" y="70"/>
                      <a:pt x="60" y="78"/>
                      <a:pt x="70" y="74"/>
                    </a:cubicBezTo>
                    <a:cubicBezTo>
                      <a:pt x="91" y="65"/>
                      <a:pt x="90" y="32"/>
                      <a:pt x="75" y="19"/>
                    </a:cubicBezTo>
                    <a:cubicBezTo>
                      <a:pt x="71" y="16"/>
                      <a:pt x="66" y="14"/>
                      <a:pt x="62" y="12"/>
                    </a:cubicBezTo>
                    <a:cubicBezTo>
                      <a:pt x="56" y="10"/>
                      <a:pt x="50" y="8"/>
                      <a:pt x="44" y="6"/>
                    </a:cubicBezTo>
                    <a:cubicBezTo>
                      <a:pt x="34" y="4"/>
                      <a:pt x="24" y="0"/>
                      <a:pt x="14" y="3"/>
                    </a:cubicBezTo>
                    <a:cubicBezTo>
                      <a:pt x="13" y="3"/>
                      <a:pt x="11" y="4"/>
                      <a:pt x="10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0" name="Freeform 833">
                <a:extLst>
                  <a:ext uri="{FF2B5EF4-FFF2-40B4-BE49-F238E27FC236}">
                    <a16:creationId xmlns:a16="http://schemas.microsoft.com/office/drawing/2014/main" id="{2A6AD054-59CF-4F59-B7D7-FC0AF946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1853"/>
                <a:ext cx="247" cy="106"/>
              </a:xfrm>
              <a:custGeom>
                <a:avLst/>
                <a:gdLst>
                  <a:gd name="T0" fmla="*/ 0 w 129"/>
                  <a:gd name="T1" fmla="*/ 179 h 55"/>
                  <a:gd name="T2" fmla="*/ 168 w 129"/>
                  <a:gd name="T3" fmla="*/ 77 h 55"/>
                  <a:gd name="T4" fmla="*/ 316 w 129"/>
                  <a:gd name="T5" fmla="*/ 29 h 55"/>
                  <a:gd name="T6" fmla="*/ 666 w 129"/>
                  <a:gd name="T7" fmla="*/ 29 h 55"/>
                  <a:gd name="T8" fmla="*/ 865 w 129"/>
                  <a:gd name="T9" fmla="*/ 172 h 55"/>
                  <a:gd name="T10" fmla="*/ 890 w 129"/>
                  <a:gd name="T11" fmla="*/ 279 h 55"/>
                  <a:gd name="T12" fmla="*/ 906 w 129"/>
                  <a:gd name="T13" fmla="*/ 393 h 55"/>
                  <a:gd name="T14" fmla="*/ 858 w 129"/>
                  <a:gd name="T15" fmla="*/ 349 h 55"/>
                  <a:gd name="T16" fmla="*/ 793 w 129"/>
                  <a:gd name="T17" fmla="*/ 316 h 55"/>
                  <a:gd name="T18" fmla="*/ 661 w 129"/>
                  <a:gd name="T19" fmla="*/ 256 h 55"/>
                  <a:gd name="T20" fmla="*/ 366 w 129"/>
                  <a:gd name="T21" fmla="*/ 164 h 55"/>
                  <a:gd name="T22" fmla="*/ 56 w 129"/>
                  <a:gd name="T23" fmla="*/ 164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9" h="55">
                    <a:moveTo>
                      <a:pt x="0" y="25"/>
                    </a:moveTo>
                    <a:cubicBezTo>
                      <a:pt x="6" y="18"/>
                      <a:pt x="16" y="15"/>
                      <a:pt x="24" y="11"/>
                    </a:cubicBezTo>
                    <a:cubicBezTo>
                      <a:pt x="31" y="8"/>
                      <a:pt x="37" y="5"/>
                      <a:pt x="45" y="4"/>
                    </a:cubicBezTo>
                    <a:cubicBezTo>
                      <a:pt x="62" y="0"/>
                      <a:pt x="79" y="0"/>
                      <a:pt x="95" y="4"/>
                    </a:cubicBezTo>
                    <a:cubicBezTo>
                      <a:pt x="105" y="7"/>
                      <a:pt x="118" y="16"/>
                      <a:pt x="123" y="24"/>
                    </a:cubicBezTo>
                    <a:cubicBezTo>
                      <a:pt x="126" y="28"/>
                      <a:pt x="126" y="35"/>
                      <a:pt x="127" y="39"/>
                    </a:cubicBezTo>
                    <a:cubicBezTo>
                      <a:pt x="128" y="44"/>
                      <a:pt x="127" y="50"/>
                      <a:pt x="129" y="55"/>
                    </a:cubicBezTo>
                    <a:cubicBezTo>
                      <a:pt x="126" y="55"/>
                      <a:pt x="124" y="51"/>
                      <a:pt x="122" y="49"/>
                    </a:cubicBezTo>
                    <a:cubicBezTo>
                      <a:pt x="119" y="48"/>
                      <a:pt x="116" y="46"/>
                      <a:pt x="113" y="44"/>
                    </a:cubicBezTo>
                    <a:cubicBezTo>
                      <a:pt x="107" y="41"/>
                      <a:pt x="100" y="39"/>
                      <a:pt x="94" y="36"/>
                    </a:cubicBezTo>
                    <a:cubicBezTo>
                      <a:pt x="81" y="31"/>
                      <a:pt x="66" y="25"/>
                      <a:pt x="52" y="23"/>
                    </a:cubicBezTo>
                    <a:cubicBezTo>
                      <a:pt x="37" y="22"/>
                      <a:pt x="22" y="17"/>
                      <a:pt x="8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1" name="Freeform 834">
                <a:extLst>
                  <a:ext uri="{FF2B5EF4-FFF2-40B4-BE49-F238E27FC236}">
                    <a16:creationId xmlns:a16="http://schemas.microsoft.com/office/drawing/2014/main" id="{2779CE3B-D88C-461E-ABBD-5EB2B649A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884"/>
                <a:ext cx="178" cy="56"/>
              </a:xfrm>
              <a:custGeom>
                <a:avLst/>
                <a:gdLst>
                  <a:gd name="T0" fmla="*/ 0 w 93"/>
                  <a:gd name="T1" fmla="*/ 8 h 29"/>
                  <a:gd name="T2" fmla="*/ 316 w 93"/>
                  <a:gd name="T3" fmla="*/ 56 h 29"/>
                  <a:gd name="T4" fmla="*/ 653 w 93"/>
                  <a:gd name="T5" fmla="*/ 209 h 29"/>
                  <a:gd name="T6" fmla="*/ 421 w 93"/>
                  <a:gd name="T7" fmla="*/ 44 h 29"/>
                  <a:gd name="T8" fmla="*/ 84 w 93"/>
                  <a:gd name="T9" fmla="*/ 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29">
                    <a:moveTo>
                      <a:pt x="0" y="1"/>
                    </a:moveTo>
                    <a:cubicBezTo>
                      <a:pt x="15" y="1"/>
                      <a:pt x="30" y="6"/>
                      <a:pt x="45" y="8"/>
                    </a:cubicBezTo>
                    <a:cubicBezTo>
                      <a:pt x="62" y="11"/>
                      <a:pt x="82" y="15"/>
                      <a:pt x="93" y="29"/>
                    </a:cubicBezTo>
                    <a:cubicBezTo>
                      <a:pt x="89" y="11"/>
                      <a:pt x="75" y="11"/>
                      <a:pt x="60" y="6"/>
                    </a:cubicBezTo>
                    <a:cubicBezTo>
                      <a:pt x="43" y="0"/>
                      <a:pt x="30" y="0"/>
                      <a:pt x="12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2" name="Freeform 835">
                <a:extLst>
                  <a:ext uri="{FF2B5EF4-FFF2-40B4-BE49-F238E27FC236}">
                    <a16:creationId xmlns:a16="http://schemas.microsoft.com/office/drawing/2014/main" id="{FB3262A2-3285-4873-9730-12D782FB8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2068"/>
                <a:ext cx="115" cy="82"/>
              </a:xfrm>
              <a:custGeom>
                <a:avLst/>
                <a:gdLst>
                  <a:gd name="T0" fmla="*/ 0 w 60"/>
                  <a:gd name="T1" fmla="*/ 0 h 43"/>
                  <a:gd name="T2" fmla="*/ 69 w 60"/>
                  <a:gd name="T3" fmla="*/ 137 h 43"/>
                  <a:gd name="T4" fmla="*/ 155 w 60"/>
                  <a:gd name="T5" fmla="*/ 252 h 43"/>
                  <a:gd name="T6" fmla="*/ 422 w 60"/>
                  <a:gd name="T7" fmla="*/ 277 h 43"/>
                  <a:gd name="T8" fmla="*/ 240 w 60"/>
                  <a:gd name="T9" fmla="*/ 200 h 43"/>
                  <a:gd name="T10" fmla="*/ 284 w 60"/>
                  <a:gd name="T11" fmla="*/ 84 h 43"/>
                  <a:gd name="T12" fmla="*/ 77 w 60"/>
                  <a:gd name="T13" fmla="*/ 8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43">
                    <a:moveTo>
                      <a:pt x="0" y="0"/>
                    </a:moveTo>
                    <a:cubicBezTo>
                      <a:pt x="3" y="7"/>
                      <a:pt x="7" y="13"/>
                      <a:pt x="10" y="20"/>
                    </a:cubicBezTo>
                    <a:cubicBezTo>
                      <a:pt x="12" y="26"/>
                      <a:pt x="16" y="33"/>
                      <a:pt x="22" y="36"/>
                    </a:cubicBezTo>
                    <a:cubicBezTo>
                      <a:pt x="32" y="43"/>
                      <a:pt x="48" y="40"/>
                      <a:pt x="60" y="40"/>
                    </a:cubicBezTo>
                    <a:cubicBezTo>
                      <a:pt x="52" y="40"/>
                      <a:pt x="39" y="37"/>
                      <a:pt x="34" y="29"/>
                    </a:cubicBezTo>
                    <a:cubicBezTo>
                      <a:pt x="30" y="23"/>
                      <a:pt x="33" y="15"/>
                      <a:pt x="40" y="12"/>
                    </a:cubicBezTo>
                    <a:cubicBezTo>
                      <a:pt x="40" y="6"/>
                      <a:pt x="16" y="2"/>
                      <a:pt x="11" y="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3" name="Freeform 836">
                <a:extLst>
                  <a:ext uri="{FF2B5EF4-FFF2-40B4-BE49-F238E27FC236}">
                    <a16:creationId xmlns:a16="http://schemas.microsoft.com/office/drawing/2014/main" id="{442B0234-CAB2-4CE6-8D79-0B9AEC710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106"/>
                <a:ext cx="96" cy="65"/>
              </a:xfrm>
              <a:custGeom>
                <a:avLst/>
                <a:gdLst>
                  <a:gd name="T0" fmla="*/ 23 w 50"/>
                  <a:gd name="T1" fmla="*/ 0 h 34"/>
                  <a:gd name="T2" fmla="*/ 84 w 50"/>
                  <a:gd name="T3" fmla="*/ 224 h 34"/>
                  <a:gd name="T4" fmla="*/ 221 w 50"/>
                  <a:gd name="T5" fmla="*/ 224 h 34"/>
                  <a:gd name="T6" fmla="*/ 353 w 50"/>
                  <a:gd name="T7" fmla="*/ 237 h 34"/>
                  <a:gd name="T8" fmla="*/ 184 w 50"/>
                  <a:gd name="T9" fmla="*/ 145 h 34"/>
                  <a:gd name="T10" fmla="*/ 48 w 50"/>
                  <a:gd name="T11" fmla="*/ 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3" y="0"/>
                    </a:moveTo>
                    <a:cubicBezTo>
                      <a:pt x="4" y="10"/>
                      <a:pt x="0" y="28"/>
                      <a:pt x="12" y="32"/>
                    </a:cubicBezTo>
                    <a:cubicBezTo>
                      <a:pt x="18" y="34"/>
                      <a:pt x="25" y="32"/>
                      <a:pt x="31" y="32"/>
                    </a:cubicBezTo>
                    <a:cubicBezTo>
                      <a:pt x="37" y="33"/>
                      <a:pt x="43" y="34"/>
                      <a:pt x="50" y="34"/>
                    </a:cubicBezTo>
                    <a:cubicBezTo>
                      <a:pt x="42" y="33"/>
                      <a:pt x="32" y="25"/>
                      <a:pt x="26" y="21"/>
                    </a:cubicBezTo>
                    <a:cubicBezTo>
                      <a:pt x="20" y="16"/>
                      <a:pt x="10" y="11"/>
                      <a:pt x="7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4" name="Freeform 837">
                <a:extLst>
                  <a:ext uri="{FF2B5EF4-FFF2-40B4-BE49-F238E27FC236}">
                    <a16:creationId xmlns:a16="http://schemas.microsoft.com/office/drawing/2014/main" id="{C0828934-A064-463D-AC9F-BD7DC0C0F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045"/>
                <a:ext cx="153" cy="97"/>
              </a:xfrm>
              <a:custGeom>
                <a:avLst/>
                <a:gdLst>
                  <a:gd name="T0" fmla="*/ 0 w 80"/>
                  <a:gd name="T1" fmla="*/ 245 h 51"/>
                  <a:gd name="T2" fmla="*/ 189 w 80"/>
                  <a:gd name="T3" fmla="*/ 276 h 51"/>
                  <a:gd name="T4" fmla="*/ 413 w 80"/>
                  <a:gd name="T5" fmla="*/ 268 h 51"/>
                  <a:gd name="T6" fmla="*/ 530 w 80"/>
                  <a:gd name="T7" fmla="*/ 160 h 51"/>
                  <a:gd name="T8" fmla="*/ 560 w 80"/>
                  <a:gd name="T9" fmla="*/ 0 h 51"/>
                  <a:gd name="T10" fmla="*/ 537 w 80"/>
                  <a:gd name="T11" fmla="*/ 236 h 51"/>
                  <a:gd name="T12" fmla="*/ 428 w 80"/>
                  <a:gd name="T13" fmla="*/ 344 h 51"/>
                  <a:gd name="T14" fmla="*/ 252 w 80"/>
                  <a:gd name="T15" fmla="*/ 314 h 51"/>
                  <a:gd name="T16" fmla="*/ 0 w 80"/>
                  <a:gd name="T17" fmla="*/ 268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0" h="51">
                    <a:moveTo>
                      <a:pt x="0" y="36"/>
                    </a:moveTo>
                    <a:cubicBezTo>
                      <a:pt x="8" y="35"/>
                      <a:pt x="19" y="39"/>
                      <a:pt x="27" y="40"/>
                    </a:cubicBezTo>
                    <a:cubicBezTo>
                      <a:pt x="39" y="41"/>
                      <a:pt x="48" y="41"/>
                      <a:pt x="59" y="39"/>
                    </a:cubicBezTo>
                    <a:cubicBezTo>
                      <a:pt x="69" y="37"/>
                      <a:pt x="73" y="33"/>
                      <a:pt x="76" y="23"/>
                    </a:cubicBezTo>
                    <a:cubicBezTo>
                      <a:pt x="78" y="15"/>
                      <a:pt x="75" y="7"/>
                      <a:pt x="80" y="0"/>
                    </a:cubicBezTo>
                    <a:cubicBezTo>
                      <a:pt x="75" y="10"/>
                      <a:pt x="78" y="23"/>
                      <a:pt x="77" y="34"/>
                    </a:cubicBezTo>
                    <a:cubicBezTo>
                      <a:pt x="76" y="47"/>
                      <a:pt x="73" y="49"/>
                      <a:pt x="61" y="50"/>
                    </a:cubicBezTo>
                    <a:cubicBezTo>
                      <a:pt x="52" y="51"/>
                      <a:pt x="45" y="49"/>
                      <a:pt x="36" y="46"/>
                    </a:cubicBezTo>
                    <a:cubicBezTo>
                      <a:pt x="28" y="44"/>
                      <a:pt x="6" y="34"/>
                      <a:pt x="0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5" name="Freeform 838">
                <a:extLst>
                  <a:ext uri="{FF2B5EF4-FFF2-40B4-BE49-F238E27FC236}">
                    <a16:creationId xmlns:a16="http://schemas.microsoft.com/office/drawing/2014/main" id="{061010C2-7590-4709-AFCD-1FE83DDA9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010"/>
                <a:ext cx="42" cy="138"/>
              </a:xfrm>
              <a:custGeom>
                <a:avLst/>
                <a:gdLst>
                  <a:gd name="T0" fmla="*/ 153 w 22"/>
                  <a:gd name="T1" fmla="*/ 8 h 72"/>
                  <a:gd name="T2" fmla="*/ 61 w 22"/>
                  <a:gd name="T3" fmla="*/ 253 h 72"/>
                  <a:gd name="T4" fmla="*/ 40 w 22"/>
                  <a:gd name="T5" fmla="*/ 381 h 72"/>
                  <a:gd name="T6" fmla="*/ 40 w 22"/>
                  <a:gd name="T7" fmla="*/ 508 h 72"/>
                  <a:gd name="T8" fmla="*/ 15 w 22"/>
                  <a:gd name="T9" fmla="*/ 224 h 72"/>
                  <a:gd name="T10" fmla="*/ 145 w 22"/>
                  <a:gd name="T11" fmla="*/ 0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2">
                    <a:moveTo>
                      <a:pt x="22" y="1"/>
                    </a:moveTo>
                    <a:cubicBezTo>
                      <a:pt x="18" y="13"/>
                      <a:pt x="12" y="25"/>
                      <a:pt x="9" y="36"/>
                    </a:cubicBezTo>
                    <a:cubicBezTo>
                      <a:pt x="7" y="42"/>
                      <a:pt x="6" y="48"/>
                      <a:pt x="6" y="54"/>
                    </a:cubicBezTo>
                    <a:cubicBezTo>
                      <a:pt x="5" y="59"/>
                      <a:pt x="9" y="68"/>
                      <a:pt x="6" y="72"/>
                    </a:cubicBezTo>
                    <a:cubicBezTo>
                      <a:pt x="4" y="58"/>
                      <a:pt x="0" y="47"/>
                      <a:pt x="2" y="32"/>
                    </a:cubicBezTo>
                    <a:cubicBezTo>
                      <a:pt x="4" y="23"/>
                      <a:pt x="13" y="7"/>
                      <a:pt x="21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6" name="Freeform 839">
                <a:extLst>
                  <a:ext uri="{FF2B5EF4-FFF2-40B4-BE49-F238E27FC236}">
                    <a16:creationId xmlns:a16="http://schemas.microsoft.com/office/drawing/2014/main" id="{F15484B8-0BF4-4101-BCDE-10FF867D3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1865"/>
                <a:ext cx="103" cy="128"/>
              </a:xfrm>
              <a:custGeom>
                <a:avLst/>
                <a:gdLst>
                  <a:gd name="T0" fmla="*/ 0 w 54"/>
                  <a:gd name="T1" fmla="*/ 0 h 67"/>
                  <a:gd name="T2" fmla="*/ 55 w 54"/>
                  <a:gd name="T3" fmla="*/ 193 h 67"/>
                  <a:gd name="T4" fmla="*/ 40 w 54"/>
                  <a:gd name="T5" fmla="*/ 300 h 67"/>
                  <a:gd name="T6" fmla="*/ 29 w 54"/>
                  <a:gd name="T7" fmla="*/ 413 h 67"/>
                  <a:gd name="T8" fmla="*/ 84 w 54"/>
                  <a:gd name="T9" fmla="*/ 390 h 67"/>
                  <a:gd name="T10" fmla="*/ 124 w 54"/>
                  <a:gd name="T11" fmla="*/ 266 h 67"/>
                  <a:gd name="T12" fmla="*/ 237 w 54"/>
                  <a:gd name="T13" fmla="*/ 237 h 67"/>
                  <a:gd name="T14" fmla="*/ 374 w 54"/>
                  <a:gd name="T15" fmla="*/ 224 h 67"/>
                  <a:gd name="T16" fmla="*/ 277 w 54"/>
                  <a:gd name="T17" fmla="*/ 139 h 67"/>
                  <a:gd name="T18" fmla="*/ 132 w 54"/>
                  <a:gd name="T19" fmla="*/ 29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67">
                    <a:moveTo>
                      <a:pt x="0" y="0"/>
                    </a:moveTo>
                    <a:cubicBezTo>
                      <a:pt x="8" y="4"/>
                      <a:pt x="10" y="19"/>
                      <a:pt x="8" y="28"/>
                    </a:cubicBezTo>
                    <a:cubicBezTo>
                      <a:pt x="8" y="34"/>
                      <a:pt x="6" y="37"/>
                      <a:pt x="6" y="43"/>
                    </a:cubicBezTo>
                    <a:cubicBezTo>
                      <a:pt x="7" y="48"/>
                      <a:pt x="4" y="54"/>
                      <a:pt x="4" y="59"/>
                    </a:cubicBezTo>
                    <a:cubicBezTo>
                      <a:pt x="5" y="67"/>
                      <a:pt x="9" y="61"/>
                      <a:pt x="12" y="56"/>
                    </a:cubicBezTo>
                    <a:cubicBezTo>
                      <a:pt x="14" y="50"/>
                      <a:pt x="14" y="44"/>
                      <a:pt x="18" y="38"/>
                    </a:cubicBezTo>
                    <a:cubicBezTo>
                      <a:pt x="23" y="32"/>
                      <a:pt x="27" y="34"/>
                      <a:pt x="34" y="34"/>
                    </a:cubicBezTo>
                    <a:cubicBezTo>
                      <a:pt x="41" y="34"/>
                      <a:pt x="47" y="32"/>
                      <a:pt x="54" y="32"/>
                    </a:cubicBezTo>
                    <a:cubicBezTo>
                      <a:pt x="53" y="27"/>
                      <a:pt x="44" y="23"/>
                      <a:pt x="40" y="20"/>
                    </a:cubicBezTo>
                    <a:cubicBezTo>
                      <a:pt x="33" y="15"/>
                      <a:pt x="24" y="11"/>
                      <a:pt x="19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7" name="Freeform 840">
                <a:extLst>
                  <a:ext uri="{FF2B5EF4-FFF2-40B4-BE49-F238E27FC236}">
                    <a16:creationId xmlns:a16="http://schemas.microsoft.com/office/drawing/2014/main" id="{B9DEEE0B-6BAF-4E52-9673-371A5B0E7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2018"/>
                <a:ext cx="65" cy="143"/>
              </a:xfrm>
              <a:custGeom>
                <a:avLst/>
                <a:gdLst>
                  <a:gd name="T0" fmla="*/ 99 w 34"/>
                  <a:gd name="T1" fmla="*/ 0 h 75"/>
                  <a:gd name="T2" fmla="*/ 161 w 34"/>
                  <a:gd name="T3" fmla="*/ 328 h 75"/>
                  <a:gd name="T4" fmla="*/ 0 w 34"/>
                  <a:gd name="T5" fmla="*/ 505 h 75"/>
                  <a:gd name="T6" fmla="*/ 124 w 34"/>
                  <a:gd name="T7" fmla="*/ 444 h 75"/>
                  <a:gd name="T8" fmla="*/ 208 w 34"/>
                  <a:gd name="T9" fmla="*/ 334 h 75"/>
                  <a:gd name="T10" fmla="*/ 216 w 34"/>
                  <a:gd name="T11" fmla="*/ 92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75">
                    <a:moveTo>
                      <a:pt x="14" y="0"/>
                    </a:moveTo>
                    <a:cubicBezTo>
                      <a:pt x="26" y="12"/>
                      <a:pt x="27" y="38"/>
                      <a:pt x="23" y="47"/>
                    </a:cubicBezTo>
                    <a:cubicBezTo>
                      <a:pt x="17" y="59"/>
                      <a:pt x="9" y="64"/>
                      <a:pt x="0" y="73"/>
                    </a:cubicBezTo>
                    <a:cubicBezTo>
                      <a:pt x="3" y="75"/>
                      <a:pt x="14" y="67"/>
                      <a:pt x="18" y="64"/>
                    </a:cubicBezTo>
                    <a:cubicBezTo>
                      <a:pt x="23" y="60"/>
                      <a:pt x="27" y="54"/>
                      <a:pt x="30" y="48"/>
                    </a:cubicBezTo>
                    <a:cubicBezTo>
                      <a:pt x="34" y="37"/>
                      <a:pt x="33" y="24"/>
                      <a:pt x="31" y="1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8" name="Freeform 841">
                <a:extLst>
                  <a:ext uri="{FF2B5EF4-FFF2-40B4-BE49-F238E27FC236}">
                    <a16:creationId xmlns:a16="http://schemas.microsoft.com/office/drawing/2014/main" id="{7DA96308-517D-444E-B89B-6CF968BCF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955"/>
                <a:ext cx="90" cy="38"/>
              </a:xfrm>
              <a:custGeom>
                <a:avLst/>
                <a:gdLst>
                  <a:gd name="T0" fmla="*/ 184 w 47"/>
                  <a:gd name="T1" fmla="*/ 21 h 20"/>
                  <a:gd name="T2" fmla="*/ 0 w 47"/>
                  <a:gd name="T3" fmla="*/ 91 h 20"/>
                  <a:gd name="T4" fmla="*/ 216 w 47"/>
                  <a:gd name="T5" fmla="*/ 137 h 20"/>
                  <a:gd name="T6" fmla="*/ 329 w 47"/>
                  <a:gd name="T7" fmla="*/ 36 h 20"/>
                  <a:gd name="T8" fmla="*/ 205 w 47"/>
                  <a:gd name="T9" fmla="*/ 21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0">
                    <a:moveTo>
                      <a:pt x="26" y="3"/>
                    </a:moveTo>
                    <a:cubicBezTo>
                      <a:pt x="17" y="5"/>
                      <a:pt x="7" y="8"/>
                      <a:pt x="0" y="13"/>
                    </a:cubicBezTo>
                    <a:cubicBezTo>
                      <a:pt x="11" y="13"/>
                      <a:pt x="22" y="14"/>
                      <a:pt x="31" y="20"/>
                    </a:cubicBezTo>
                    <a:cubicBezTo>
                      <a:pt x="20" y="13"/>
                      <a:pt x="42" y="5"/>
                      <a:pt x="47" y="5"/>
                    </a:cubicBezTo>
                    <a:cubicBezTo>
                      <a:pt x="43" y="0"/>
                      <a:pt x="35" y="3"/>
                      <a:pt x="29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79" name="Freeform 842">
                <a:extLst>
                  <a:ext uri="{FF2B5EF4-FFF2-40B4-BE49-F238E27FC236}">
                    <a16:creationId xmlns:a16="http://schemas.microsoft.com/office/drawing/2014/main" id="{03E741E3-2480-4945-94FE-1D9C5FB99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1961"/>
                <a:ext cx="50" cy="23"/>
              </a:xfrm>
              <a:custGeom>
                <a:avLst/>
                <a:gdLst>
                  <a:gd name="T0" fmla="*/ 115 w 26"/>
                  <a:gd name="T1" fmla="*/ 15 h 12"/>
                  <a:gd name="T2" fmla="*/ 0 w 26"/>
                  <a:gd name="T3" fmla="*/ 69 h 12"/>
                  <a:gd name="T4" fmla="*/ 148 w 26"/>
                  <a:gd name="T5" fmla="*/ 84 h 12"/>
                  <a:gd name="T6" fmla="*/ 185 w 26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16" y="2"/>
                    </a:moveTo>
                    <a:cubicBezTo>
                      <a:pt x="11" y="4"/>
                      <a:pt x="4" y="6"/>
                      <a:pt x="0" y="10"/>
                    </a:cubicBezTo>
                    <a:cubicBezTo>
                      <a:pt x="7" y="10"/>
                      <a:pt x="14" y="12"/>
                      <a:pt x="21" y="12"/>
                    </a:cubicBezTo>
                    <a:cubicBezTo>
                      <a:pt x="11" y="10"/>
                      <a:pt x="24" y="1"/>
                      <a:pt x="26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0" name="Freeform 843">
                <a:extLst>
                  <a:ext uri="{FF2B5EF4-FFF2-40B4-BE49-F238E27FC236}">
                    <a16:creationId xmlns:a16="http://schemas.microsoft.com/office/drawing/2014/main" id="{E8DBEF09-147C-45CE-A421-3D088D772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133"/>
                <a:ext cx="82" cy="40"/>
              </a:xfrm>
              <a:custGeom>
                <a:avLst/>
                <a:gdLst>
                  <a:gd name="T0" fmla="*/ 36 w 43"/>
                  <a:gd name="T1" fmla="*/ 76 h 21"/>
                  <a:gd name="T2" fmla="*/ 76 w 43"/>
                  <a:gd name="T3" fmla="*/ 29 h 21"/>
                  <a:gd name="T4" fmla="*/ 145 w 43"/>
                  <a:gd name="T5" fmla="*/ 40 h 21"/>
                  <a:gd name="T6" fmla="*/ 297 w 43"/>
                  <a:gd name="T7" fmla="*/ 131 h 21"/>
                  <a:gd name="T8" fmla="*/ 229 w 43"/>
                  <a:gd name="T9" fmla="*/ 131 h 21"/>
                  <a:gd name="T10" fmla="*/ 153 w 43"/>
                  <a:gd name="T11" fmla="*/ 131 h 21"/>
                  <a:gd name="T12" fmla="*/ 0 w 43"/>
                  <a:gd name="T13" fmla="*/ 7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1">
                    <a:moveTo>
                      <a:pt x="5" y="11"/>
                    </a:moveTo>
                    <a:cubicBezTo>
                      <a:pt x="11" y="12"/>
                      <a:pt x="9" y="7"/>
                      <a:pt x="11" y="4"/>
                    </a:cubicBezTo>
                    <a:cubicBezTo>
                      <a:pt x="14" y="0"/>
                      <a:pt x="17" y="4"/>
                      <a:pt x="21" y="6"/>
                    </a:cubicBezTo>
                    <a:cubicBezTo>
                      <a:pt x="27" y="11"/>
                      <a:pt x="37" y="13"/>
                      <a:pt x="43" y="19"/>
                    </a:cubicBezTo>
                    <a:cubicBezTo>
                      <a:pt x="40" y="21"/>
                      <a:pt x="36" y="18"/>
                      <a:pt x="33" y="19"/>
                    </a:cubicBezTo>
                    <a:cubicBezTo>
                      <a:pt x="28" y="19"/>
                      <a:pt x="26" y="20"/>
                      <a:pt x="22" y="19"/>
                    </a:cubicBezTo>
                    <a:cubicBezTo>
                      <a:pt x="14" y="19"/>
                      <a:pt x="7" y="15"/>
                      <a:pt x="0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1" name="Freeform 844">
                <a:extLst>
                  <a:ext uri="{FF2B5EF4-FFF2-40B4-BE49-F238E27FC236}">
                    <a16:creationId xmlns:a16="http://schemas.microsoft.com/office/drawing/2014/main" id="{1F464D7F-631E-4D2D-BBA8-C74921978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047"/>
                <a:ext cx="302" cy="112"/>
              </a:xfrm>
              <a:custGeom>
                <a:avLst/>
                <a:gdLst>
                  <a:gd name="T0" fmla="*/ 0 w 158"/>
                  <a:gd name="T1" fmla="*/ 61 h 59"/>
                  <a:gd name="T2" fmla="*/ 113 w 158"/>
                  <a:gd name="T3" fmla="*/ 8 h 59"/>
                  <a:gd name="T4" fmla="*/ 229 w 158"/>
                  <a:gd name="T5" fmla="*/ 15 h 59"/>
                  <a:gd name="T6" fmla="*/ 497 w 158"/>
                  <a:gd name="T7" fmla="*/ 76 h 59"/>
                  <a:gd name="T8" fmla="*/ 797 w 158"/>
                  <a:gd name="T9" fmla="*/ 116 h 59"/>
                  <a:gd name="T10" fmla="*/ 1095 w 158"/>
                  <a:gd name="T11" fmla="*/ 165 h 59"/>
                  <a:gd name="T12" fmla="*/ 935 w 158"/>
                  <a:gd name="T13" fmla="*/ 245 h 59"/>
                  <a:gd name="T14" fmla="*/ 881 w 158"/>
                  <a:gd name="T15" fmla="*/ 404 h 59"/>
                  <a:gd name="T16" fmla="*/ 837 w 158"/>
                  <a:gd name="T17" fmla="*/ 342 h 59"/>
                  <a:gd name="T18" fmla="*/ 774 w 158"/>
                  <a:gd name="T19" fmla="*/ 266 h 59"/>
                  <a:gd name="T20" fmla="*/ 598 w 158"/>
                  <a:gd name="T21" fmla="*/ 165 h 59"/>
                  <a:gd name="T22" fmla="*/ 398 w 158"/>
                  <a:gd name="T23" fmla="*/ 116 h 59"/>
                  <a:gd name="T24" fmla="*/ 201 w 158"/>
                  <a:gd name="T25" fmla="*/ 61 h 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8" h="59">
                    <a:moveTo>
                      <a:pt x="0" y="9"/>
                    </a:moveTo>
                    <a:cubicBezTo>
                      <a:pt x="5" y="7"/>
                      <a:pt x="10" y="3"/>
                      <a:pt x="16" y="1"/>
                    </a:cubicBezTo>
                    <a:cubicBezTo>
                      <a:pt x="22" y="0"/>
                      <a:pt x="27" y="1"/>
                      <a:pt x="33" y="2"/>
                    </a:cubicBezTo>
                    <a:cubicBezTo>
                      <a:pt x="46" y="4"/>
                      <a:pt x="59" y="8"/>
                      <a:pt x="71" y="11"/>
                    </a:cubicBezTo>
                    <a:cubicBezTo>
                      <a:pt x="85" y="14"/>
                      <a:pt x="100" y="16"/>
                      <a:pt x="114" y="17"/>
                    </a:cubicBezTo>
                    <a:cubicBezTo>
                      <a:pt x="122" y="18"/>
                      <a:pt x="155" y="16"/>
                      <a:pt x="157" y="24"/>
                    </a:cubicBezTo>
                    <a:cubicBezTo>
                      <a:pt x="158" y="30"/>
                      <a:pt x="138" y="33"/>
                      <a:pt x="134" y="36"/>
                    </a:cubicBezTo>
                    <a:cubicBezTo>
                      <a:pt x="126" y="42"/>
                      <a:pt x="129" y="51"/>
                      <a:pt x="126" y="59"/>
                    </a:cubicBezTo>
                    <a:cubicBezTo>
                      <a:pt x="123" y="58"/>
                      <a:pt x="122" y="53"/>
                      <a:pt x="120" y="50"/>
                    </a:cubicBezTo>
                    <a:cubicBezTo>
                      <a:pt x="118" y="46"/>
                      <a:pt x="114" y="43"/>
                      <a:pt x="111" y="39"/>
                    </a:cubicBezTo>
                    <a:cubicBezTo>
                      <a:pt x="104" y="32"/>
                      <a:pt x="95" y="27"/>
                      <a:pt x="86" y="24"/>
                    </a:cubicBezTo>
                    <a:cubicBezTo>
                      <a:pt x="76" y="22"/>
                      <a:pt x="67" y="20"/>
                      <a:pt x="57" y="17"/>
                    </a:cubicBezTo>
                    <a:cubicBezTo>
                      <a:pt x="49" y="15"/>
                      <a:pt x="38" y="9"/>
                      <a:pt x="29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2" name="Freeform 845">
                <a:extLst>
                  <a:ext uri="{FF2B5EF4-FFF2-40B4-BE49-F238E27FC236}">
                    <a16:creationId xmlns:a16="http://schemas.microsoft.com/office/drawing/2014/main" id="{FB5F08A0-E57F-4B65-9C7C-6576CEB9C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089"/>
                <a:ext cx="49" cy="28"/>
              </a:xfrm>
              <a:custGeom>
                <a:avLst/>
                <a:gdLst>
                  <a:gd name="T0" fmla="*/ 0 w 26"/>
                  <a:gd name="T1" fmla="*/ 0 h 15"/>
                  <a:gd name="T2" fmla="*/ 75 w 26"/>
                  <a:gd name="T3" fmla="*/ 45 h 15"/>
                  <a:gd name="T4" fmla="*/ 113 w 26"/>
                  <a:gd name="T5" fmla="*/ 97 h 15"/>
                  <a:gd name="T6" fmla="*/ 173 w 26"/>
                  <a:gd name="T7" fmla="*/ 32 h 15"/>
                  <a:gd name="T8" fmla="*/ 75 w 26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0" y="0"/>
                    </a:moveTo>
                    <a:cubicBezTo>
                      <a:pt x="4" y="2"/>
                      <a:pt x="8" y="4"/>
                      <a:pt x="11" y="7"/>
                    </a:cubicBezTo>
                    <a:cubicBezTo>
                      <a:pt x="13" y="9"/>
                      <a:pt x="14" y="13"/>
                      <a:pt x="17" y="15"/>
                    </a:cubicBezTo>
                    <a:cubicBezTo>
                      <a:pt x="20" y="10"/>
                      <a:pt x="18" y="6"/>
                      <a:pt x="26" y="5"/>
                    </a:cubicBezTo>
                    <a:cubicBezTo>
                      <a:pt x="21" y="5"/>
                      <a:pt x="17" y="2"/>
                      <a:pt x="11" y="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3" name="Freeform 846">
                <a:extLst>
                  <a:ext uri="{FF2B5EF4-FFF2-40B4-BE49-F238E27FC236}">
                    <a16:creationId xmlns:a16="http://schemas.microsoft.com/office/drawing/2014/main" id="{DFFA821A-1C35-429A-B76F-1ECD7D9EB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2041"/>
                <a:ext cx="65" cy="34"/>
              </a:xfrm>
              <a:custGeom>
                <a:avLst/>
                <a:gdLst>
                  <a:gd name="T0" fmla="*/ 0 w 34"/>
                  <a:gd name="T1" fmla="*/ 121 h 18"/>
                  <a:gd name="T2" fmla="*/ 132 w 34"/>
                  <a:gd name="T3" fmla="*/ 121 h 18"/>
                  <a:gd name="T4" fmla="*/ 237 w 34"/>
                  <a:gd name="T5" fmla="*/ 0 h 18"/>
                  <a:gd name="T6" fmla="*/ 15 w 34"/>
                  <a:gd name="T7" fmla="*/ 1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cubicBezTo>
                      <a:pt x="5" y="16"/>
                      <a:pt x="14" y="16"/>
                      <a:pt x="19" y="18"/>
                    </a:cubicBezTo>
                    <a:cubicBezTo>
                      <a:pt x="19" y="8"/>
                      <a:pt x="27" y="4"/>
                      <a:pt x="34" y="0"/>
                    </a:cubicBezTo>
                    <a:cubicBezTo>
                      <a:pt x="21" y="5"/>
                      <a:pt x="13" y="9"/>
                      <a:pt x="2" y="1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4" name="Freeform 847">
                <a:extLst>
                  <a:ext uri="{FF2B5EF4-FFF2-40B4-BE49-F238E27FC236}">
                    <a16:creationId xmlns:a16="http://schemas.microsoft.com/office/drawing/2014/main" id="{0AF2FC4D-6BC0-4334-9E42-B009B3A62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075"/>
                <a:ext cx="30" cy="48"/>
              </a:xfrm>
              <a:custGeom>
                <a:avLst/>
                <a:gdLst>
                  <a:gd name="T0" fmla="*/ 32 w 16"/>
                  <a:gd name="T1" fmla="*/ 0 h 25"/>
                  <a:gd name="T2" fmla="*/ 105 w 16"/>
                  <a:gd name="T3" fmla="*/ 177 h 25"/>
                  <a:gd name="T4" fmla="*/ 0 w 16"/>
                  <a:gd name="T5" fmla="*/ 140 h 25"/>
                  <a:gd name="T6" fmla="*/ 28 w 16"/>
                  <a:gd name="T7" fmla="*/ 23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5" y="0"/>
                    </a:moveTo>
                    <a:cubicBezTo>
                      <a:pt x="9" y="7"/>
                      <a:pt x="16" y="16"/>
                      <a:pt x="16" y="25"/>
                    </a:cubicBezTo>
                    <a:cubicBezTo>
                      <a:pt x="11" y="24"/>
                      <a:pt x="5" y="19"/>
                      <a:pt x="0" y="20"/>
                    </a:cubicBezTo>
                    <a:cubicBezTo>
                      <a:pt x="7" y="17"/>
                      <a:pt x="4" y="9"/>
                      <a:pt x="4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5" name="Freeform 848">
                <a:extLst>
                  <a:ext uri="{FF2B5EF4-FFF2-40B4-BE49-F238E27FC236}">
                    <a16:creationId xmlns:a16="http://schemas.microsoft.com/office/drawing/2014/main" id="{12D55FB4-003B-4400-BF64-C70CBA6FE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230"/>
                <a:ext cx="105" cy="115"/>
              </a:xfrm>
              <a:custGeom>
                <a:avLst/>
                <a:gdLst>
                  <a:gd name="T0" fmla="*/ 139 w 55"/>
                  <a:gd name="T1" fmla="*/ 0 h 60"/>
                  <a:gd name="T2" fmla="*/ 0 w 55"/>
                  <a:gd name="T3" fmla="*/ 213 h 60"/>
                  <a:gd name="T4" fmla="*/ 40 w 55"/>
                  <a:gd name="T5" fmla="*/ 337 h 60"/>
                  <a:gd name="T6" fmla="*/ 61 w 55"/>
                  <a:gd name="T7" fmla="*/ 401 h 60"/>
                  <a:gd name="T8" fmla="*/ 132 w 55"/>
                  <a:gd name="T9" fmla="*/ 416 h 60"/>
                  <a:gd name="T10" fmla="*/ 113 w 55"/>
                  <a:gd name="T11" fmla="*/ 268 h 60"/>
                  <a:gd name="T12" fmla="*/ 168 w 55"/>
                  <a:gd name="T13" fmla="*/ 155 h 60"/>
                  <a:gd name="T14" fmla="*/ 284 w 55"/>
                  <a:gd name="T15" fmla="*/ 169 h 60"/>
                  <a:gd name="T16" fmla="*/ 300 w 55"/>
                  <a:gd name="T17" fmla="*/ 240 h 60"/>
                  <a:gd name="T18" fmla="*/ 328 w 55"/>
                  <a:gd name="T19" fmla="*/ 297 h 60"/>
                  <a:gd name="T20" fmla="*/ 376 w 55"/>
                  <a:gd name="T21" fmla="*/ 128 h 60"/>
                  <a:gd name="T22" fmla="*/ 300 w 55"/>
                  <a:gd name="T23" fmla="*/ 0 h 60"/>
                  <a:gd name="T24" fmla="*/ 160 w 55"/>
                  <a:gd name="T25" fmla="*/ 15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60">
                    <a:moveTo>
                      <a:pt x="20" y="0"/>
                    </a:moveTo>
                    <a:cubicBezTo>
                      <a:pt x="12" y="6"/>
                      <a:pt x="0" y="19"/>
                      <a:pt x="0" y="30"/>
                    </a:cubicBezTo>
                    <a:cubicBezTo>
                      <a:pt x="0" y="36"/>
                      <a:pt x="4" y="42"/>
                      <a:pt x="6" y="48"/>
                    </a:cubicBezTo>
                    <a:cubicBezTo>
                      <a:pt x="7" y="50"/>
                      <a:pt x="7" y="56"/>
                      <a:pt x="9" y="57"/>
                    </a:cubicBezTo>
                    <a:cubicBezTo>
                      <a:pt x="11" y="60"/>
                      <a:pt x="16" y="58"/>
                      <a:pt x="19" y="59"/>
                    </a:cubicBezTo>
                    <a:cubicBezTo>
                      <a:pt x="20" y="52"/>
                      <a:pt x="15" y="45"/>
                      <a:pt x="16" y="38"/>
                    </a:cubicBezTo>
                    <a:cubicBezTo>
                      <a:pt x="16" y="32"/>
                      <a:pt x="19" y="26"/>
                      <a:pt x="24" y="22"/>
                    </a:cubicBezTo>
                    <a:cubicBezTo>
                      <a:pt x="30" y="18"/>
                      <a:pt x="36" y="18"/>
                      <a:pt x="41" y="24"/>
                    </a:cubicBezTo>
                    <a:cubicBezTo>
                      <a:pt x="43" y="28"/>
                      <a:pt x="42" y="30"/>
                      <a:pt x="43" y="34"/>
                    </a:cubicBezTo>
                    <a:cubicBezTo>
                      <a:pt x="44" y="37"/>
                      <a:pt x="46" y="39"/>
                      <a:pt x="47" y="42"/>
                    </a:cubicBezTo>
                    <a:cubicBezTo>
                      <a:pt x="54" y="39"/>
                      <a:pt x="55" y="25"/>
                      <a:pt x="54" y="18"/>
                    </a:cubicBezTo>
                    <a:cubicBezTo>
                      <a:pt x="53" y="12"/>
                      <a:pt x="47" y="5"/>
                      <a:pt x="43" y="0"/>
                    </a:cubicBezTo>
                    <a:cubicBezTo>
                      <a:pt x="39" y="5"/>
                      <a:pt x="29" y="5"/>
                      <a:pt x="23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6" name="Freeform 849">
                <a:extLst>
                  <a:ext uri="{FF2B5EF4-FFF2-40B4-BE49-F238E27FC236}">
                    <a16:creationId xmlns:a16="http://schemas.microsoft.com/office/drawing/2014/main" id="{490C295B-BA11-40DD-8833-F109BBE07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1813"/>
                <a:ext cx="145" cy="195"/>
              </a:xfrm>
              <a:custGeom>
                <a:avLst/>
                <a:gdLst>
                  <a:gd name="T0" fmla="*/ 237 w 76"/>
                  <a:gd name="T1" fmla="*/ 153 h 102"/>
                  <a:gd name="T2" fmla="*/ 189 w 76"/>
                  <a:gd name="T3" fmla="*/ 445 h 102"/>
                  <a:gd name="T4" fmla="*/ 69 w 76"/>
                  <a:gd name="T5" fmla="*/ 545 h 102"/>
                  <a:gd name="T6" fmla="*/ 15 w 76"/>
                  <a:gd name="T7" fmla="*/ 574 h 102"/>
                  <a:gd name="T8" fmla="*/ 36 w 76"/>
                  <a:gd name="T9" fmla="*/ 642 h 102"/>
                  <a:gd name="T10" fmla="*/ 265 w 76"/>
                  <a:gd name="T11" fmla="*/ 705 h 102"/>
                  <a:gd name="T12" fmla="*/ 397 w 76"/>
                  <a:gd name="T13" fmla="*/ 677 h 102"/>
                  <a:gd name="T14" fmla="*/ 506 w 76"/>
                  <a:gd name="T15" fmla="*/ 629 h 102"/>
                  <a:gd name="T16" fmla="*/ 429 w 76"/>
                  <a:gd name="T17" fmla="*/ 505 h 102"/>
                  <a:gd name="T18" fmla="*/ 422 w 76"/>
                  <a:gd name="T19" fmla="*/ 336 h 102"/>
                  <a:gd name="T20" fmla="*/ 437 w 76"/>
                  <a:gd name="T21" fmla="*/ 124 h 102"/>
                  <a:gd name="T22" fmla="*/ 473 w 76"/>
                  <a:gd name="T23" fmla="*/ 36 h 102"/>
                  <a:gd name="T24" fmla="*/ 361 w 76"/>
                  <a:gd name="T25" fmla="*/ 15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02">
                    <a:moveTo>
                      <a:pt x="34" y="22"/>
                    </a:moveTo>
                    <a:cubicBezTo>
                      <a:pt x="44" y="28"/>
                      <a:pt x="32" y="57"/>
                      <a:pt x="27" y="64"/>
                    </a:cubicBezTo>
                    <a:cubicBezTo>
                      <a:pt x="23" y="70"/>
                      <a:pt x="17" y="75"/>
                      <a:pt x="10" y="78"/>
                    </a:cubicBezTo>
                    <a:cubicBezTo>
                      <a:pt x="8" y="79"/>
                      <a:pt x="3" y="79"/>
                      <a:pt x="2" y="82"/>
                    </a:cubicBezTo>
                    <a:cubicBezTo>
                      <a:pt x="0" y="85"/>
                      <a:pt x="3" y="90"/>
                      <a:pt x="5" y="92"/>
                    </a:cubicBezTo>
                    <a:cubicBezTo>
                      <a:pt x="12" y="101"/>
                      <a:pt x="27" y="102"/>
                      <a:pt x="38" y="101"/>
                    </a:cubicBezTo>
                    <a:cubicBezTo>
                      <a:pt x="45" y="100"/>
                      <a:pt x="51" y="99"/>
                      <a:pt x="57" y="97"/>
                    </a:cubicBezTo>
                    <a:cubicBezTo>
                      <a:pt x="61" y="96"/>
                      <a:pt x="70" y="94"/>
                      <a:pt x="73" y="90"/>
                    </a:cubicBezTo>
                    <a:cubicBezTo>
                      <a:pt x="76" y="85"/>
                      <a:pt x="64" y="77"/>
                      <a:pt x="62" y="72"/>
                    </a:cubicBezTo>
                    <a:cubicBezTo>
                      <a:pt x="59" y="64"/>
                      <a:pt x="61" y="56"/>
                      <a:pt x="61" y="48"/>
                    </a:cubicBezTo>
                    <a:cubicBezTo>
                      <a:pt x="60" y="39"/>
                      <a:pt x="58" y="26"/>
                      <a:pt x="63" y="18"/>
                    </a:cubicBezTo>
                    <a:cubicBezTo>
                      <a:pt x="65" y="14"/>
                      <a:pt x="71" y="10"/>
                      <a:pt x="68" y="5"/>
                    </a:cubicBezTo>
                    <a:cubicBezTo>
                      <a:pt x="65" y="0"/>
                      <a:pt x="56" y="3"/>
                      <a:pt x="52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7" name="Freeform 850">
                <a:extLst>
                  <a:ext uri="{FF2B5EF4-FFF2-40B4-BE49-F238E27FC236}">
                    <a16:creationId xmlns:a16="http://schemas.microsoft.com/office/drawing/2014/main" id="{3F24D864-0966-4209-BB03-6014D6784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943"/>
                <a:ext cx="509" cy="182"/>
              </a:xfrm>
              <a:custGeom>
                <a:avLst/>
                <a:gdLst>
                  <a:gd name="T0" fmla="*/ 693 w 266"/>
                  <a:gd name="T1" fmla="*/ 92 h 95"/>
                  <a:gd name="T2" fmla="*/ 882 w 266"/>
                  <a:gd name="T3" fmla="*/ 161 h 95"/>
                  <a:gd name="T4" fmla="*/ 1106 w 266"/>
                  <a:gd name="T5" fmla="*/ 107 h 95"/>
                  <a:gd name="T6" fmla="*/ 1290 w 266"/>
                  <a:gd name="T7" fmla="*/ 69 h 95"/>
                  <a:gd name="T8" fmla="*/ 1420 w 266"/>
                  <a:gd name="T9" fmla="*/ 29 h 95"/>
                  <a:gd name="T10" fmla="*/ 1688 w 266"/>
                  <a:gd name="T11" fmla="*/ 36 h 95"/>
                  <a:gd name="T12" fmla="*/ 1864 w 266"/>
                  <a:gd name="T13" fmla="*/ 0 h 95"/>
                  <a:gd name="T14" fmla="*/ 1519 w 266"/>
                  <a:gd name="T15" fmla="*/ 92 h 95"/>
                  <a:gd name="T16" fmla="*/ 1087 w 266"/>
                  <a:gd name="T17" fmla="*/ 176 h 95"/>
                  <a:gd name="T18" fmla="*/ 806 w 266"/>
                  <a:gd name="T19" fmla="*/ 316 h 95"/>
                  <a:gd name="T20" fmla="*/ 538 w 266"/>
                  <a:gd name="T21" fmla="*/ 393 h 95"/>
                  <a:gd name="T22" fmla="*/ 245 w 266"/>
                  <a:gd name="T23" fmla="*/ 469 h 95"/>
                  <a:gd name="T24" fmla="*/ 201 w 266"/>
                  <a:gd name="T25" fmla="*/ 345 h 95"/>
                  <a:gd name="T26" fmla="*/ 105 w 266"/>
                  <a:gd name="T27" fmla="*/ 293 h 95"/>
                  <a:gd name="T28" fmla="*/ 0 w 266"/>
                  <a:gd name="T29" fmla="*/ 113 h 95"/>
                  <a:gd name="T30" fmla="*/ 113 w 266"/>
                  <a:gd name="T31" fmla="*/ 169 h 95"/>
                  <a:gd name="T32" fmla="*/ 216 w 266"/>
                  <a:gd name="T33" fmla="*/ 113 h 95"/>
                  <a:gd name="T34" fmla="*/ 329 w 266"/>
                  <a:gd name="T35" fmla="*/ 107 h 95"/>
                  <a:gd name="T36" fmla="*/ 528 w 266"/>
                  <a:gd name="T37" fmla="*/ 63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66" h="95">
                    <a:moveTo>
                      <a:pt x="99" y="13"/>
                    </a:moveTo>
                    <a:cubicBezTo>
                      <a:pt x="107" y="20"/>
                      <a:pt x="116" y="22"/>
                      <a:pt x="126" y="23"/>
                    </a:cubicBezTo>
                    <a:cubicBezTo>
                      <a:pt x="138" y="23"/>
                      <a:pt x="147" y="19"/>
                      <a:pt x="158" y="15"/>
                    </a:cubicBezTo>
                    <a:cubicBezTo>
                      <a:pt x="166" y="12"/>
                      <a:pt x="175" y="12"/>
                      <a:pt x="184" y="10"/>
                    </a:cubicBezTo>
                    <a:cubicBezTo>
                      <a:pt x="190" y="8"/>
                      <a:pt x="196" y="5"/>
                      <a:pt x="203" y="4"/>
                    </a:cubicBezTo>
                    <a:cubicBezTo>
                      <a:pt x="216" y="2"/>
                      <a:pt x="228" y="7"/>
                      <a:pt x="241" y="5"/>
                    </a:cubicBezTo>
                    <a:cubicBezTo>
                      <a:pt x="249" y="4"/>
                      <a:pt x="257" y="1"/>
                      <a:pt x="266" y="0"/>
                    </a:cubicBezTo>
                    <a:cubicBezTo>
                      <a:pt x="252" y="10"/>
                      <a:pt x="234" y="11"/>
                      <a:pt x="217" y="13"/>
                    </a:cubicBezTo>
                    <a:cubicBezTo>
                      <a:pt x="196" y="15"/>
                      <a:pt x="175" y="17"/>
                      <a:pt x="155" y="25"/>
                    </a:cubicBezTo>
                    <a:cubicBezTo>
                      <a:pt x="141" y="31"/>
                      <a:pt x="128" y="38"/>
                      <a:pt x="115" y="45"/>
                    </a:cubicBezTo>
                    <a:cubicBezTo>
                      <a:pt x="103" y="51"/>
                      <a:pt x="88" y="50"/>
                      <a:pt x="77" y="56"/>
                    </a:cubicBezTo>
                    <a:cubicBezTo>
                      <a:pt x="62" y="64"/>
                      <a:pt x="45" y="95"/>
                      <a:pt x="35" y="67"/>
                    </a:cubicBezTo>
                    <a:cubicBezTo>
                      <a:pt x="32" y="61"/>
                      <a:pt x="33" y="54"/>
                      <a:pt x="29" y="49"/>
                    </a:cubicBezTo>
                    <a:cubicBezTo>
                      <a:pt x="25" y="44"/>
                      <a:pt x="20" y="44"/>
                      <a:pt x="15" y="42"/>
                    </a:cubicBezTo>
                    <a:cubicBezTo>
                      <a:pt x="3" y="37"/>
                      <a:pt x="8" y="24"/>
                      <a:pt x="0" y="16"/>
                    </a:cubicBezTo>
                    <a:cubicBezTo>
                      <a:pt x="3" y="20"/>
                      <a:pt x="10" y="23"/>
                      <a:pt x="16" y="24"/>
                    </a:cubicBezTo>
                    <a:cubicBezTo>
                      <a:pt x="24" y="25"/>
                      <a:pt x="25" y="20"/>
                      <a:pt x="31" y="16"/>
                    </a:cubicBezTo>
                    <a:cubicBezTo>
                      <a:pt x="37" y="12"/>
                      <a:pt x="41" y="14"/>
                      <a:pt x="47" y="15"/>
                    </a:cubicBezTo>
                    <a:cubicBezTo>
                      <a:pt x="56" y="16"/>
                      <a:pt x="67" y="13"/>
                      <a:pt x="75" y="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8" name="Freeform 851">
                <a:extLst>
                  <a:ext uri="{FF2B5EF4-FFF2-40B4-BE49-F238E27FC236}">
                    <a16:creationId xmlns:a16="http://schemas.microsoft.com/office/drawing/2014/main" id="{70F75F02-A8EB-443D-BCD2-DB43263E4B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31" y="1903"/>
                <a:ext cx="595" cy="287"/>
              </a:xfrm>
              <a:custGeom>
                <a:avLst/>
                <a:gdLst>
                  <a:gd name="T0" fmla="*/ 63 w 311"/>
                  <a:gd name="T1" fmla="*/ 553 h 150"/>
                  <a:gd name="T2" fmla="*/ 63 w 311"/>
                  <a:gd name="T3" fmla="*/ 553 h 150"/>
                  <a:gd name="T4" fmla="*/ 63 w 311"/>
                  <a:gd name="T5" fmla="*/ 553 h 150"/>
                  <a:gd name="T6" fmla="*/ 63 w 311"/>
                  <a:gd name="T7" fmla="*/ 553 h 150"/>
                  <a:gd name="T8" fmla="*/ 2053 w 311"/>
                  <a:gd name="T9" fmla="*/ 21 h 150"/>
                  <a:gd name="T10" fmla="*/ 1995 w 311"/>
                  <a:gd name="T11" fmla="*/ 201 h 150"/>
                  <a:gd name="T12" fmla="*/ 1779 w 311"/>
                  <a:gd name="T13" fmla="*/ 260 h 150"/>
                  <a:gd name="T14" fmla="*/ 1288 w 311"/>
                  <a:gd name="T15" fmla="*/ 369 h 150"/>
                  <a:gd name="T16" fmla="*/ 834 w 311"/>
                  <a:gd name="T17" fmla="*/ 589 h 150"/>
                  <a:gd name="T18" fmla="*/ 658 w 311"/>
                  <a:gd name="T19" fmla="*/ 765 h 150"/>
                  <a:gd name="T20" fmla="*/ 589 w 311"/>
                  <a:gd name="T21" fmla="*/ 842 h 150"/>
                  <a:gd name="T22" fmla="*/ 520 w 311"/>
                  <a:gd name="T23" fmla="*/ 911 h 150"/>
                  <a:gd name="T24" fmla="*/ 337 w 311"/>
                  <a:gd name="T25" fmla="*/ 982 h 150"/>
                  <a:gd name="T26" fmla="*/ 197 w 311"/>
                  <a:gd name="T27" fmla="*/ 890 h 150"/>
                  <a:gd name="T28" fmla="*/ 140 w 311"/>
                  <a:gd name="T29" fmla="*/ 706 h 150"/>
                  <a:gd name="T30" fmla="*/ 63 w 311"/>
                  <a:gd name="T31" fmla="*/ 553 h 150"/>
                  <a:gd name="T32" fmla="*/ 77 w 311"/>
                  <a:gd name="T33" fmla="*/ 693 h 150"/>
                  <a:gd name="T34" fmla="*/ 63 w 311"/>
                  <a:gd name="T35" fmla="*/ 850 h 150"/>
                  <a:gd name="T36" fmla="*/ 15 w 311"/>
                  <a:gd name="T37" fmla="*/ 1010 h 150"/>
                  <a:gd name="T38" fmla="*/ 0 w 311"/>
                  <a:gd name="T39" fmla="*/ 1050 h 150"/>
                  <a:gd name="T40" fmla="*/ 597 w 311"/>
                  <a:gd name="T41" fmla="*/ 1050 h 150"/>
                  <a:gd name="T42" fmla="*/ 629 w 311"/>
                  <a:gd name="T43" fmla="*/ 974 h 150"/>
                  <a:gd name="T44" fmla="*/ 782 w 311"/>
                  <a:gd name="T45" fmla="*/ 798 h 150"/>
                  <a:gd name="T46" fmla="*/ 1091 w 311"/>
                  <a:gd name="T47" fmla="*/ 497 h 150"/>
                  <a:gd name="T48" fmla="*/ 1969 w 311"/>
                  <a:gd name="T49" fmla="*/ 260 h 150"/>
                  <a:gd name="T50" fmla="*/ 2064 w 311"/>
                  <a:gd name="T51" fmla="*/ 224 h 150"/>
                  <a:gd name="T52" fmla="*/ 2156 w 311"/>
                  <a:gd name="T53" fmla="*/ 189 h 150"/>
                  <a:gd name="T54" fmla="*/ 2053 w 311"/>
                  <a:gd name="T55" fmla="*/ 21 h 15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1" h="150">
                    <a:moveTo>
                      <a:pt x="9" y="79"/>
                    </a:moveTo>
                    <a:cubicBezTo>
                      <a:pt x="9" y="79"/>
                      <a:pt x="9" y="79"/>
                      <a:pt x="9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78"/>
                      <a:pt x="9" y="78"/>
                      <a:pt x="9" y="79"/>
                    </a:cubicBezTo>
                    <a:moveTo>
                      <a:pt x="293" y="3"/>
                    </a:moveTo>
                    <a:cubicBezTo>
                      <a:pt x="293" y="14"/>
                      <a:pt x="296" y="22"/>
                      <a:pt x="285" y="29"/>
                    </a:cubicBezTo>
                    <a:cubicBezTo>
                      <a:pt x="275" y="34"/>
                      <a:pt x="264" y="36"/>
                      <a:pt x="254" y="37"/>
                    </a:cubicBezTo>
                    <a:cubicBezTo>
                      <a:pt x="230" y="41"/>
                      <a:pt x="208" y="45"/>
                      <a:pt x="184" y="53"/>
                    </a:cubicBezTo>
                    <a:cubicBezTo>
                      <a:pt x="162" y="60"/>
                      <a:pt x="138" y="69"/>
                      <a:pt x="119" y="84"/>
                    </a:cubicBezTo>
                    <a:cubicBezTo>
                      <a:pt x="111" y="91"/>
                      <a:pt x="100" y="100"/>
                      <a:pt x="94" y="109"/>
                    </a:cubicBezTo>
                    <a:cubicBezTo>
                      <a:pt x="91" y="114"/>
                      <a:pt x="88" y="116"/>
                      <a:pt x="84" y="120"/>
                    </a:cubicBezTo>
                    <a:cubicBezTo>
                      <a:pt x="80" y="123"/>
                      <a:pt x="78" y="127"/>
                      <a:pt x="74" y="130"/>
                    </a:cubicBezTo>
                    <a:cubicBezTo>
                      <a:pt x="68" y="133"/>
                      <a:pt x="55" y="141"/>
                      <a:pt x="48" y="140"/>
                    </a:cubicBezTo>
                    <a:cubicBezTo>
                      <a:pt x="44" y="139"/>
                      <a:pt x="31" y="130"/>
                      <a:pt x="28" y="127"/>
                    </a:cubicBezTo>
                    <a:cubicBezTo>
                      <a:pt x="23" y="121"/>
                      <a:pt x="23" y="109"/>
                      <a:pt x="20" y="101"/>
                    </a:cubicBezTo>
                    <a:cubicBezTo>
                      <a:pt x="18" y="94"/>
                      <a:pt x="14" y="85"/>
                      <a:pt x="9" y="79"/>
                    </a:cubicBezTo>
                    <a:cubicBezTo>
                      <a:pt x="12" y="85"/>
                      <a:pt x="11" y="92"/>
                      <a:pt x="11" y="99"/>
                    </a:cubicBezTo>
                    <a:cubicBezTo>
                      <a:pt x="11" y="107"/>
                      <a:pt x="11" y="114"/>
                      <a:pt x="9" y="121"/>
                    </a:cubicBezTo>
                    <a:cubicBezTo>
                      <a:pt x="7" y="129"/>
                      <a:pt x="5" y="137"/>
                      <a:pt x="2" y="144"/>
                    </a:cubicBezTo>
                    <a:cubicBezTo>
                      <a:pt x="2" y="146"/>
                      <a:pt x="1" y="148"/>
                      <a:pt x="0" y="150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6" y="146"/>
                      <a:pt x="88" y="143"/>
                      <a:pt x="90" y="139"/>
                    </a:cubicBezTo>
                    <a:cubicBezTo>
                      <a:pt x="96" y="129"/>
                      <a:pt x="104" y="122"/>
                      <a:pt x="112" y="114"/>
                    </a:cubicBezTo>
                    <a:cubicBezTo>
                      <a:pt x="126" y="97"/>
                      <a:pt x="139" y="84"/>
                      <a:pt x="156" y="71"/>
                    </a:cubicBezTo>
                    <a:cubicBezTo>
                      <a:pt x="193" y="44"/>
                      <a:pt x="240" y="51"/>
                      <a:pt x="281" y="37"/>
                    </a:cubicBezTo>
                    <a:cubicBezTo>
                      <a:pt x="286" y="35"/>
                      <a:pt x="290" y="33"/>
                      <a:pt x="295" y="32"/>
                    </a:cubicBezTo>
                    <a:cubicBezTo>
                      <a:pt x="300" y="30"/>
                      <a:pt x="307" y="32"/>
                      <a:pt x="308" y="27"/>
                    </a:cubicBezTo>
                    <a:cubicBezTo>
                      <a:pt x="311" y="20"/>
                      <a:pt x="300" y="0"/>
                      <a:pt x="293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89" name="Freeform 852">
                <a:extLst>
                  <a:ext uri="{FF2B5EF4-FFF2-40B4-BE49-F238E27FC236}">
                    <a16:creationId xmlns:a16="http://schemas.microsoft.com/office/drawing/2014/main" id="{35E9B41B-6643-4BB8-BCDE-765B48A20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1842"/>
                <a:ext cx="68" cy="57"/>
              </a:xfrm>
              <a:custGeom>
                <a:avLst/>
                <a:gdLst>
                  <a:gd name="T0" fmla="*/ 15 w 36"/>
                  <a:gd name="T1" fmla="*/ 29 h 30"/>
                  <a:gd name="T2" fmla="*/ 189 w 36"/>
                  <a:gd name="T3" fmla="*/ 29 h 30"/>
                  <a:gd name="T4" fmla="*/ 210 w 36"/>
                  <a:gd name="T5" fmla="*/ 108 h 30"/>
                  <a:gd name="T6" fmla="*/ 242 w 36"/>
                  <a:gd name="T7" fmla="*/ 205 h 30"/>
                  <a:gd name="T8" fmla="*/ 149 w 36"/>
                  <a:gd name="T9" fmla="*/ 97 h 30"/>
                  <a:gd name="T10" fmla="*/ 32 w 36"/>
                  <a:gd name="T11" fmla="*/ 137 h 30"/>
                  <a:gd name="T12" fmla="*/ 0 w 36"/>
                  <a:gd name="T13" fmla="*/ 48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0">
                    <a:moveTo>
                      <a:pt x="2" y="4"/>
                    </a:moveTo>
                    <a:cubicBezTo>
                      <a:pt x="8" y="5"/>
                      <a:pt x="23" y="0"/>
                      <a:pt x="28" y="4"/>
                    </a:cubicBezTo>
                    <a:cubicBezTo>
                      <a:pt x="30" y="7"/>
                      <a:pt x="30" y="13"/>
                      <a:pt x="31" y="16"/>
                    </a:cubicBezTo>
                    <a:cubicBezTo>
                      <a:pt x="32" y="21"/>
                      <a:pt x="34" y="26"/>
                      <a:pt x="36" y="30"/>
                    </a:cubicBezTo>
                    <a:cubicBezTo>
                      <a:pt x="31" y="26"/>
                      <a:pt x="27" y="17"/>
                      <a:pt x="22" y="14"/>
                    </a:cubicBezTo>
                    <a:cubicBezTo>
                      <a:pt x="16" y="11"/>
                      <a:pt x="8" y="15"/>
                      <a:pt x="5" y="20"/>
                    </a:cubicBezTo>
                    <a:cubicBezTo>
                      <a:pt x="4" y="16"/>
                      <a:pt x="2" y="11"/>
                      <a:pt x="0" y="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0" name="Freeform 853">
                <a:extLst>
                  <a:ext uri="{FF2B5EF4-FFF2-40B4-BE49-F238E27FC236}">
                    <a16:creationId xmlns:a16="http://schemas.microsoft.com/office/drawing/2014/main" id="{0C401DE9-2039-4657-A72E-9F5508A69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873"/>
                <a:ext cx="124" cy="112"/>
              </a:xfrm>
              <a:custGeom>
                <a:avLst/>
                <a:gdLst>
                  <a:gd name="T0" fmla="*/ 29 w 65"/>
                  <a:gd name="T1" fmla="*/ 404 h 59"/>
                  <a:gd name="T2" fmla="*/ 176 w 65"/>
                  <a:gd name="T3" fmla="*/ 152 h 59"/>
                  <a:gd name="T4" fmla="*/ 452 w 65"/>
                  <a:gd name="T5" fmla="*/ 15 h 59"/>
                  <a:gd name="T6" fmla="*/ 368 w 65"/>
                  <a:gd name="T7" fmla="*/ 228 h 59"/>
                  <a:gd name="T8" fmla="*/ 221 w 65"/>
                  <a:gd name="T9" fmla="*/ 165 h 59"/>
                  <a:gd name="T10" fmla="*/ 69 w 65"/>
                  <a:gd name="T11" fmla="*/ 313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4" y="59"/>
                    </a:moveTo>
                    <a:cubicBezTo>
                      <a:pt x="0" y="55"/>
                      <a:pt x="21" y="27"/>
                      <a:pt x="25" y="22"/>
                    </a:cubicBezTo>
                    <a:cubicBezTo>
                      <a:pt x="33" y="13"/>
                      <a:pt x="54" y="0"/>
                      <a:pt x="65" y="2"/>
                    </a:cubicBezTo>
                    <a:cubicBezTo>
                      <a:pt x="57" y="10"/>
                      <a:pt x="48" y="20"/>
                      <a:pt x="53" y="33"/>
                    </a:cubicBezTo>
                    <a:cubicBezTo>
                      <a:pt x="52" y="22"/>
                      <a:pt x="40" y="18"/>
                      <a:pt x="32" y="24"/>
                    </a:cubicBezTo>
                    <a:cubicBezTo>
                      <a:pt x="26" y="29"/>
                      <a:pt x="13" y="39"/>
                      <a:pt x="10" y="4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1" name="Freeform 854">
                <a:extLst>
                  <a:ext uri="{FF2B5EF4-FFF2-40B4-BE49-F238E27FC236}">
                    <a16:creationId xmlns:a16="http://schemas.microsoft.com/office/drawing/2014/main" id="{9922D85C-E601-4CED-B760-9A8DB59C5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836"/>
                <a:ext cx="39" cy="144"/>
              </a:xfrm>
              <a:custGeom>
                <a:avLst/>
                <a:gdLst>
                  <a:gd name="T0" fmla="*/ 80 w 20"/>
                  <a:gd name="T1" fmla="*/ 8 h 75"/>
                  <a:gd name="T2" fmla="*/ 60 w 20"/>
                  <a:gd name="T3" fmla="*/ 276 h 75"/>
                  <a:gd name="T4" fmla="*/ 76 w 20"/>
                  <a:gd name="T5" fmla="*/ 417 h 75"/>
                  <a:gd name="T6" fmla="*/ 148 w 20"/>
                  <a:gd name="T7" fmla="*/ 530 h 75"/>
                  <a:gd name="T8" fmla="*/ 8 w 20"/>
                  <a:gd name="T9" fmla="*/ 292 h 75"/>
                  <a:gd name="T10" fmla="*/ 39 w 20"/>
                  <a:gd name="T11" fmla="*/ 121 h 75"/>
                  <a:gd name="T12" fmla="*/ 80 w 20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75">
                    <a:moveTo>
                      <a:pt x="11" y="1"/>
                    </a:moveTo>
                    <a:cubicBezTo>
                      <a:pt x="4" y="7"/>
                      <a:pt x="8" y="31"/>
                      <a:pt x="8" y="39"/>
                    </a:cubicBezTo>
                    <a:cubicBezTo>
                      <a:pt x="8" y="46"/>
                      <a:pt x="8" y="53"/>
                      <a:pt x="10" y="59"/>
                    </a:cubicBezTo>
                    <a:cubicBezTo>
                      <a:pt x="12" y="66"/>
                      <a:pt x="19" y="70"/>
                      <a:pt x="20" y="75"/>
                    </a:cubicBezTo>
                    <a:cubicBezTo>
                      <a:pt x="4" y="75"/>
                      <a:pt x="0" y="54"/>
                      <a:pt x="1" y="41"/>
                    </a:cubicBezTo>
                    <a:cubicBezTo>
                      <a:pt x="2" y="33"/>
                      <a:pt x="3" y="25"/>
                      <a:pt x="5" y="17"/>
                    </a:cubicBezTo>
                    <a:cubicBezTo>
                      <a:pt x="6" y="12"/>
                      <a:pt x="7" y="4"/>
                      <a:pt x="11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2" name="Freeform 855">
                <a:extLst>
                  <a:ext uri="{FF2B5EF4-FFF2-40B4-BE49-F238E27FC236}">
                    <a16:creationId xmlns:a16="http://schemas.microsoft.com/office/drawing/2014/main" id="{9CC20907-18E8-4817-BC4D-935172CF7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913"/>
                <a:ext cx="109" cy="74"/>
              </a:xfrm>
              <a:custGeom>
                <a:avLst/>
                <a:gdLst>
                  <a:gd name="T0" fmla="*/ 0 w 57"/>
                  <a:gd name="T1" fmla="*/ 260 h 39"/>
                  <a:gd name="T2" fmla="*/ 55 w 57"/>
                  <a:gd name="T3" fmla="*/ 266 h 39"/>
                  <a:gd name="T4" fmla="*/ 124 w 57"/>
                  <a:gd name="T5" fmla="*/ 245 h 39"/>
                  <a:gd name="T6" fmla="*/ 252 w 57"/>
                  <a:gd name="T7" fmla="*/ 213 h 39"/>
                  <a:gd name="T8" fmla="*/ 398 w 57"/>
                  <a:gd name="T9" fmla="*/ 0 h 39"/>
                  <a:gd name="T10" fmla="*/ 252 w 57"/>
                  <a:gd name="T11" fmla="*/ 169 h 39"/>
                  <a:gd name="T12" fmla="*/ 153 w 57"/>
                  <a:gd name="T13" fmla="*/ 205 h 39"/>
                  <a:gd name="T14" fmla="*/ 40 w 57"/>
                  <a:gd name="T15" fmla="*/ 228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39">
                    <a:moveTo>
                      <a:pt x="0" y="38"/>
                    </a:moveTo>
                    <a:cubicBezTo>
                      <a:pt x="3" y="37"/>
                      <a:pt x="5" y="39"/>
                      <a:pt x="8" y="39"/>
                    </a:cubicBezTo>
                    <a:cubicBezTo>
                      <a:pt x="11" y="38"/>
                      <a:pt x="14" y="37"/>
                      <a:pt x="18" y="36"/>
                    </a:cubicBezTo>
                    <a:cubicBezTo>
                      <a:pt x="24" y="34"/>
                      <a:pt x="31" y="33"/>
                      <a:pt x="36" y="31"/>
                    </a:cubicBezTo>
                    <a:cubicBezTo>
                      <a:pt x="51" y="25"/>
                      <a:pt x="51" y="12"/>
                      <a:pt x="57" y="0"/>
                    </a:cubicBezTo>
                    <a:cubicBezTo>
                      <a:pt x="54" y="11"/>
                      <a:pt x="45" y="19"/>
                      <a:pt x="36" y="25"/>
                    </a:cubicBezTo>
                    <a:cubicBezTo>
                      <a:pt x="31" y="27"/>
                      <a:pt x="26" y="29"/>
                      <a:pt x="22" y="30"/>
                    </a:cubicBezTo>
                    <a:cubicBezTo>
                      <a:pt x="16" y="30"/>
                      <a:pt x="12" y="32"/>
                      <a:pt x="6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3" name="Freeform 856">
                <a:extLst>
                  <a:ext uri="{FF2B5EF4-FFF2-40B4-BE49-F238E27FC236}">
                    <a16:creationId xmlns:a16="http://schemas.microsoft.com/office/drawing/2014/main" id="{EF8A74B1-4882-4B46-8502-470092475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1844"/>
                <a:ext cx="67" cy="159"/>
              </a:xfrm>
              <a:custGeom>
                <a:avLst/>
                <a:gdLst>
                  <a:gd name="T0" fmla="*/ 191 w 35"/>
                  <a:gd name="T1" fmla="*/ 21 h 83"/>
                  <a:gd name="T2" fmla="*/ 197 w 35"/>
                  <a:gd name="T3" fmla="*/ 216 h 83"/>
                  <a:gd name="T4" fmla="*/ 147 w 35"/>
                  <a:gd name="T5" fmla="*/ 414 h 83"/>
                  <a:gd name="T6" fmla="*/ 36 w 35"/>
                  <a:gd name="T7" fmla="*/ 569 h 83"/>
                  <a:gd name="T8" fmla="*/ 147 w 35"/>
                  <a:gd name="T9" fmla="*/ 569 h 83"/>
                  <a:gd name="T10" fmla="*/ 245 w 35"/>
                  <a:gd name="T11" fmla="*/ 536 h 83"/>
                  <a:gd name="T12" fmla="*/ 216 w 35"/>
                  <a:gd name="T13" fmla="*/ 276 h 83"/>
                  <a:gd name="T14" fmla="*/ 232 w 35"/>
                  <a:gd name="T15" fmla="*/ 132 h 83"/>
                  <a:gd name="T16" fmla="*/ 205 w 35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83">
                    <a:moveTo>
                      <a:pt x="27" y="3"/>
                    </a:moveTo>
                    <a:cubicBezTo>
                      <a:pt x="29" y="12"/>
                      <a:pt x="30" y="21"/>
                      <a:pt x="28" y="31"/>
                    </a:cubicBezTo>
                    <a:cubicBezTo>
                      <a:pt x="26" y="41"/>
                      <a:pt x="27" y="50"/>
                      <a:pt x="21" y="59"/>
                    </a:cubicBezTo>
                    <a:cubicBezTo>
                      <a:pt x="17" y="64"/>
                      <a:pt x="0" y="78"/>
                      <a:pt x="5" y="81"/>
                    </a:cubicBezTo>
                    <a:cubicBezTo>
                      <a:pt x="9" y="83"/>
                      <a:pt x="17" y="82"/>
                      <a:pt x="21" y="81"/>
                    </a:cubicBezTo>
                    <a:cubicBezTo>
                      <a:pt x="26" y="80"/>
                      <a:pt x="30" y="77"/>
                      <a:pt x="35" y="76"/>
                    </a:cubicBezTo>
                    <a:cubicBezTo>
                      <a:pt x="22" y="67"/>
                      <a:pt x="30" y="53"/>
                      <a:pt x="31" y="39"/>
                    </a:cubicBezTo>
                    <a:cubicBezTo>
                      <a:pt x="32" y="32"/>
                      <a:pt x="34" y="26"/>
                      <a:pt x="33" y="19"/>
                    </a:cubicBezTo>
                    <a:cubicBezTo>
                      <a:pt x="33" y="13"/>
                      <a:pt x="30" y="6"/>
                      <a:pt x="29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4" name="Freeform 857">
                <a:extLst>
                  <a:ext uri="{FF2B5EF4-FFF2-40B4-BE49-F238E27FC236}">
                    <a16:creationId xmlns:a16="http://schemas.microsoft.com/office/drawing/2014/main" id="{75B85F5A-6AD8-4CA1-8752-EF3641D37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1867"/>
                <a:ext cx="15" cy="74"/>
              </a:xfrm>
              <a:custGeom>
                <a:avLst/>
                <a:gdLst>
                  <a:gd name="T0" fmla="*/ 32 w 8"/>
                  <a:gd name="T1" fmla="*/ 21 h 39"/>
                  <a:gd name="T2" fmla="*/ 45 w 8"/>
                  <a:gd name="T3" fmla="*/ 137 h 39"/>
                  <a:gd name="T4" fmla="*/ 15 w 8"/>
                  <a:gd name="T5" fmla="*/ 266 h 39"/>
                  <a:gd name="T6" fmla="*/ 8 w 8"/>
                  <a:gd name="T7" fmla="*/ 116 h 39"/>
                  <a:gd name="T8" fmla="*/ 28 w 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9">
                    <a:moveTo>
                      <a:pt x="5" y="3"/>
                    </a:moveTo>
                    <a:cubicBezTo>
                      <a:pt x="6" y="9"/>
                      <a:pt x="8" y="14"/>
                      <a:pt x="7" y="20"/>
                    </a:cubicBezTo>
                    <a:cubicBezTo>
                      <a:pt x="7" y="27"/>
                      <a:pt x="3" y="33"/>
                      <a:pt x="2" y="39"/>
                    </a:cubicBezTo>
                    <a:cubicBezTo>
                      <a:pt x="0" y="34"/>
                      <a:pt x="0" y="23"/>
                      <a:pt x="1" y="17"/>
                    </a:cubicBezTo>
                    <a:cubicBezTo>
                      <a:pt x="2" y="12"/>
                      <a:pt x="8" y="5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5" name="Freeform 858">
                <a:extLst>
                  <a:ext uri="{FF2B5EF4-FFF2-40B4-BE49-F238E27FC236}">
                    <a16:creationId xmlns:a16="http://schemas.microsoft.com/office/drawing/2014/main" id="{B5E69A8E-1376-44BC-A01F-94903913C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771"/>
                <a:ext cx="747" cy="421"/>
              </a:xfrm>
              <a:custGeom>
                <a:avLst/>
                <a:gdLst>
                  <a:gd name="T0" fmla="*/ 2510 w 391"/>
                  <a:gd name="T1" fmla="*/ 1274 h 220"/>
                  <a:gd name="T2" fmla="*/ 2537 w 391"/>
                  <a:gd name="T3" fmla="*/ 938 h 220"/>
                  <a:gd name="T4" fmla="*/ 2726 w 391"/>
                  <a:gd name="T5" fmla="*/ 545 h 220"/>
                  <a:gd name="T6" fmla="*/ 2726 w 391"/>
                  <a:gd name="T7" fmla="*/ 505 h 220"/>
                  <a:gd name="T8" fmla="*/ 2558 w 391"/>
                  <a:gd name="T9" fmla="*/ 813 h 220"/>
                  <a:gd name="T10" fmla="*/ 2113 w 391"/>
                  <a:gd name="T11" fmla="*/ 1206 h 220"/>
                  <a:gd name="T12" fmla="*/ 1366 w 391"/>
                  <a:gd name="T13" fmla="*/ 1037 h 220"/>
                  <a:gd name="T14" fmla="*/ 1408 w 391"/>
                  <a:gd name="T15" fmla="*/ 444 h 220"/>
                  <a:gd name="T16" fmla="*/ 1492 w 391"/>
                  <a:gd name="T17" fmla="*/ 366 h 220"/>
                  <a:gd name="T18" fmla="*/ 1847 w 391"/>
                  <a:gd name="T19" fmla="*/ 400 h 220"/>
                  <a:gd name="T20" fmla="*/ 1526 w 391"/>
                  <a:gd name="T21" fmla="*/ 100 h 220"/>
                  <a:gd name="T22" fmla="*/ 682 w 391"/>
                  <a:gd name="T23" fmla="*/ 147 h 220"/>
                  <a:gd name="T24" fmla="*/ 361 w 391"/>
                  <a:gd name="T25" fmla="*/ 360 h 220"/>
                  <a:gd name="T26" fmla="*/ 445 w 391"/>
                  <a:gd name="T27" fmla="*/ 561 h 220"/>
                  <a:gd name="T28" fmla="*/ 413 w 391"/>
                  <a:gd name="T29" fmla="*/ 750 h 220"/>
                  <a:gd name="T30" fmla="*/ 277 w 391"/>
                  <a:gd name="T31" fmla="*/ 706 h 220"/>
                  <a:gd name="T32" fmla="*/ 224 w 391"/>
                  <a:gd name="T33" fmla="*/ 505 h 220"/>
                  <a:gd name="T34" fmla="*/ 189 w 391"/>
                  <a:gd name="T35" fmla="*/ 521 h 220"/>
                  <a:gd name="T36" fmla="*/ 105 w 391"/>
                  <a:gd name="T37" fmla="*/ 637 h 220"/>
                  <a:gd name="T38" fmla="*/ 0 w 391"/>
                  <a:gd name="T39" fmla="*/ 911 h 220"/>
                  <a:gd name="T40" fmla="*/ 55 w 391"/>
                  <a:gd name="T41" fmla="*/ 989 h 220"/>
                  <a:gd name="T42" fmla="*/ 361 w 391"/>
                  <a:gd name="T43" fmla="*/ 1318 h 220"/>
                  <a:gd name="T44" fmla="*/ 1026 w 391"/>
                  <a:gd name="T45" fmla="*/ 1495 h 220"/>
                  <a:gd name="T46" fmla="*/ 1039 w 391"/>
                  <a:gd name="T47" fmla="*/ 1458 h 220"/>
                  <a:gd name="T48" fmla="*/ 1135 w 391"/>
                  <a:gd name="T49" fmla="*/ 1403 h 220"/>
                  <a:gd name="T50" fmla="*/ 1355 w 391"/>
                  <a:gd name="T51" fmla="*/ 1410 h 220"/>
                  <a:gd name="T52" fmla="*/ 1891 w 391"/>
                  <a:gd name="T53" fmla="*/ 1443 h 220"/>
                  <a:gd name="T54" fmla="*/ 1945 w 391"/>
                  <a:gd name="T55" fmla="*/ 1542 h 220"/>
                  <a:gd name="T56" fmla="*/ 2037 w 391"/>
                  <a:gd name="T57" fmla="*/ 1535 h 220"/>
                  <a:gd name="T58" fmla="*/ 2136 w 391"/>
                  <a:gd name="T59" fmla="*/ 1519 h 220"/>
                  <a:gd name="T60" fmla="*/ 2398 w 391"/>
                  <a:gd name="T61" fmla="*/ 1410 h 220"/>
                  <a:gd name="T62" fmla="*/ 2510 w 391"/>
                  <a:gd name="T63" fmla="*/ 1274 h 22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1" h="220">
                    <a:moveTo>
                      <a:pt x="360" y="182"/>
                    </a:moveTo>
                    <a:cubicBezTo>
                      <a:pt x="365" y="170"/>
                      <a:pt x="359" y="152"/>
                      <a:pt x="364" y="134"/>
                    </a:cubicBezTo>
                    <a:cubicBezTo>
                      <a:pt x="373" y="109"/>
                      <a:pt x="391" y="85"/>
                      <a:pt x="391" y="78"/>
                    </a:cubicBezTo>
                    <a:cubicBezTo>
                      <a:pt x="391" y="76"/>
                      <a:pt x="391" y="74"/>
                      <a:pt x="391" y="72"/>
                    </a:cubicBezTo>
                    <a:cubicBezTo>
                      <a:pt x="385" y="83"/>
                      <a:pt x="372" y="106"/>
                      <a:pt x="367" y="116"/>
                    </a:cubicBezTo>
                    <a:cubicBezTo>
                      <a:pt x="360" y="131"/>
                      <a:pt x="332" y="170"/>
                      <a:pt x="303" y="172"/>
                    </a:cubicBezTo>
                    <a:cubicBezTo>
                      <a:pt x="274" y="174"/>
                      <a:pt x="214" y="166"/>
                      <a:pt x="196" y="148"/>
                    </a:cubicBezTo>
                    <a:cubicBezTo>
                      <a:pt x="179" y="131"/>
                      <a:pt x="185" y="76"/>
                      <a:pt x="202" y="63"/>
                    </a:cubicBezTo>
                    <a:cubicBezTo>
                      <a:pt x="206" y="61"/>
                      <a:pt x="210" y="54"/>
                      <a:pt x="214" y="52"/>
                    </a:cubicBezTo>
                    <a:cubicBezTo>
                      <a:pt x="230" y="43"/>
                      <a:pt x="251" y="41"/>
                      <a:pt x="265" y="57"/>
                    </a:cubicBezTo>
                    <a:cubicBezTo>
                      <a:pt x="257" y="42"/>
                      <a:pt x="246" y="19"/>
                      <a:pt x="219" y="14"/>
                    </a:cubicBezTo>
                    <a:cubicBezTo>
                      <a:pt x="192" y="10"/>
                      <a:pt x="147" y="0"/>
                      <a:pt x="98" y="21"/>
                    </a:cubicBezTo>
                    <a:cubicBezTo>
                      <a:pt x="86" y="27"/>
                      <a:pt x="69" y="38"/>
                      <a:pt x="52" y="51"/>
                    </a:cubicBezTo>
                    <a:cubicBezTo>
                      <a:pt x="62" y="61"/>
                      <a:pt x="65" y="67"/>
                      <a:pt x="64" y="80"/>
                    </a:cubicBezTo>
                    <a:cubicBezTo>
                      <a:pt x="64" y="94"/>
                      <a:pt x="66" y="105"/>
                      <a:pt x="59" y="107"/>
                    </a:cubicBezTo>
                    <a:cubicBezTo>
                      <a:pt x="52" y="109"/>
                      <a:pt x="43" y="110"/>
                      <a:pt x="40" y="101"/>
                    </a:cubicBezTo>
                    <a:cubicBezTo>
                      <a:pt x="37" y="93"/>
                      <a:pt x="32" y="72"/>
                      <a:pt x="32" y="72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2" y="80"/>
                      <a:pt x="17" y="86"/>
                      <a:pt x="15" y="91"/>
                    </a:cubicBezTo>
                    <a:cubicBezTo>
                      <a:pt x="9" y="103"/>
                      <a:pt x="1" y="115"/>
                      <a:pt x="0" y="130"/>
                    </a:cubicBezTo>
                    <a:cubicBezTo>
                      <a:pt x="2" y="133"/>
                      <a:pt x="3" y="138"/>
                      <a:pt x="8" y="141"/>
                    </a:cubicBezTo>
                    <a:cubicBezTo>
                      <a:pt x="20" y="149"/>
                      <a:pt x="46" y="164"/>
                      <a:pt x="52" y="188"/>
                    </a:cubicBezTo>
                    <a:cubicBezTo>
                      <a:pt x="85" y="201"/>
                      <a:pt x="118" y="208"/>
                      <a:pt x="147" y="213"/>
                    </a:cubicBezTo>
                    <a:cubicBezTo>
                      <a:pt x="147" y="211"/>
                      <a:pt x="148" y="210"/>
                      <a:pt x="149" y="208"/>
                    </a:cubicBezTo>
                    <a:cubicBezTo>
                      <a:pt x="151" y="206"/>
                      <a:pt x="155" y="202"/>
                      <a:pt x="163" y="200"/>
                    </a:cubicBezTo>
                    <a:cubicBezTo>
                      <a:pt x="171" y="199"/>
                      <a:pt x="182" y="200"/>
                      <a:pt x="194" y="201"/>
                    </a:cubicBezTo>
                    <a:cubicBezTo>
                      <a:pt x="218" y="202"/>
                      <a:pt x="262" y="204"/>
                      <a:pt x="271" y="206"/>
                    </a:cubicBezTo>
                    <a:cubicBezTo>
                      <a:pt x="280" y="208"/>
                      <a:pt x="286" y="211"/>
                      <a:pt x="279" y="220"/>
                    </a:cubicBezTo>
                    <a:cubicBezTo>
                      <a:pt x="285" y="220"/>
                      <a:pt x="289" y="219"/>
                      <a:pt x="292" y="219"/>
                    </a:cubicBezTo>
                    <a:cubicBezTo>
                      <a:pt x="296" y="219"/>
                      <a:pt x="301" y="218"/>
                      <a:pt x="306" y="217"/>
                    </a:cubicBezTo>
                    <a:cubicBezTo>
                      <a:pt x="312" y="211"/>
                      <a:pt x="327" y="197"/>
                      <a:pt x="344" y="201"/>
                    </a:cubicBezTo>
                    <a:cubicBezTo>
                      <a:pt x="351" y="196"/>
                      <a:pt x="356" y="190"/>
                      <a:pt x="360" y="18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6" name="Freeform 859">
                <a:extLst>
                  <a:ext uri="{FF2B5EF4-FFF2-40B4-BE49-F238E27FC236}">
                    <a16:creationId xmlns:a16="http://schemas.microsoft.com/office/drawing/2014/main" id="{7E45510A-08C1-40CB-B8EB-9EAA740D0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34"/>
                <a:ext cx="178" cy="241"/>
              </a:xfrm>
              <a:custGeom>
                <a:avLst/>
                <a:gdLst>
                  <a:gd name="T0" fmla="*/ 84 w 93"/>
                  <a:gd name="T1" fmla="*/ 121 h 126"/>
                  <a:gd name="T2" fmla="*/ 505 w 93"/>
                  <a:gd name="T3" fmla="*/ 216 h 126"/>
                  <a:gd name="T4" fmla="*/ 616 w 93"/>
                  <a:gd name="T5" fmla="*/ 629 h 126"/>
                  <a:gd name="T6" fmla="*/ 622 w 93"/>
                  <a:gd name="T7" fmla="*/ 834 h 126"/>
                  <a:gd name="T8" fmla="*/ 498 w 93"/>
                  <a:gd name="T9" fmla="*/ 845 h 126"/>
                  <a:gd name="T10" fmla="*/ 161 w 93"/>
                  <a:gd name="T11" fmla="*/ 681 h 126"/>
                  <a:gd name="T12" fmla="*/ 84 w 93"/>
                  <a:gd name="T13" fmla="*/ 121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126">
                    <a:moveTo>
                      <a:pt x="12" y="17"/>
                    </a:moveTo>
                    <a:cubicBezTo>
                      <a:pt x="27" y="0"/>
                      <a:pt x="59" y="18"/>
                      <a:pt x="72" y="31"/>
                    </a:cubicBezTo>
                    <a:cubicBezTo>
                      <a:pt x="89" y="46"/>
                      <a:pt x="86" y="70"/>
                      <a:pt x="88" y="90"/>
                    </a:cubicBezTo>
                    <a:cubicBezTo>
                      <a:pt x="89" y="98"/>
                      <a:pt x="93" y="111"/>
                      <a:pt x="89" y="119"/>
                    </a:cubicBezTo>
                    <a:cubicBezTo>
                      <a:pt x="85" y="126"/>
                      <a:pt x="78" y="123"/>
                      <a:pt x="71" y="121"/>
                    </a:cubicBezTo>
                    <a:cubicBezTo>
                      <a:pt x="55" y="116"/>
                      <a:pt x="36" y="107"/>
                      <a:pt x="23" y="97"/>
                    </a:cubicBezTo>
                    <a:cubicBezTo>
                      <a:pt x="0" y="80"/>
                      <a:pt x="2" y="40"/>
                      <a:pt x="12" y="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7" name="Freeform 860">
                <a:extLst>
                  <a:ext uri="{FF2B5EF4-FFF2-40B4-BE49-F238E27FC236}">
                    <a16:creationId xmlns:a16="http://schemas.microsoft.com/office/drawing/2014/main" id="{9291011E-1094-421B-821F-6B91885CF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916"/>
                <a:ext cx="147" cy="138"/>
              </a:xfrm>
              <a:custGeom>
                <a:avLst/>
                <a:gdLst>
                  <a:gd name="T0" fmla="*/ 0 w 77"/>
                  <a:gd name="T1" fmla="*/ 316 h 72"/>
                  <a:gd name="T2" fmla="*/ 489 w 77"/>
                  <a:gd name="T3" fmla="*/ 0 h 72"/>
                  <a:gd name="T4" fmla="*/ 529 w 77"/>
                  <a:gd name="T5" fmla="*/ 224 h 72"/>
                  <a:gd name="T6" fmla="*/ 514 w 77"/>
                  <a:gd name="T7" fmla="*/ 268 h 72"/>
                  <a:gd name="T8" fmla="*/ 389 w 77"/>
                  <a:gd name="T9" fmla="*/ 408 h 72"/>
                  <a:gd name="T10" fmla="*/ 277 w 77"/>
                  <a:gd name="T11" fmla="*/ 508 h 72"/>
                  <a:gd name="T12" fmla="*/ 0 w 77"/>
                  <a:gd name="T13" fmla="*/ 316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72">
                    <a:moveTo>
                      <a:pt x="0" y="45"/>
                    </a:moveTo>
                    <a:cubicBezTo>
                      <a:pt x="16" y="44"/>
                      <a:pt x="66" y="14"/>
                      <a:pt x="70" y="0"/>
                    </a:cubicBezTo>
                    <a:cubicBezTo>
                      <a:pt x="73" y="7"/>
                      <a:pt x="77" y="24"/>
                      <a:pt x="76" y="32"/>
                    </a:cubicBezTo>
                    <a:cubicBezTo>
                      <a:pt x="76" y="41"/>
                      <a:pt x="74" y="38"/>
                      <a:pt x="74" y="38"/>
                    </a:cubicBezTo>
                    <a:cubicBezTo>
                      <a:pt x="74" y="38"/>
                      <a:pt x="60" y="52"/>
                      <a:pt x="56" y="58"/>
                    </a:cubicBezTo>
                    <a:cubicBezTo>
                      <a:pt x="51" y="65"/>
                      <a:pt x="44" y="72"/>
                      <a:pt x="40" y="72"/>
                    </a:cubicBezTo>
                    <a:cubicBezTo>
                      <a:pt x="28" y="69"/>
                      <a:pt x="0" y="45"/>
                      <a:pt x="0" y="4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8" name="Freeform 861">
                <a:extLst>
                  <a:ext uri="{FF2B5EF4-FFF2-40B4-BE49-F238E27FC236}">
                    <a16:creationId xmlns:a16="http://schemas.microsoft.com/office/drawing/2014/main" id="{10B165CE-AC67-4743-B33A-E1BE3EB0A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863"/>
                <a:ext cx="184" cy="237"/>
              </a:xfrm>
              <a:custGeom>
                <a:avLst/>
                <a:gdLst>
                  <a:gd name="T0" fmla="*/ 0 w 96"/>
                  <a:gd name="T1" fmla="*/ 428 h 124"/>
                  <a:gd name="T2" fmla="*/ 240 w 96"/>
                  <a:gd name="T3" fmla="*/ 434 h 124"/>
                  <a:gd name="T4" fmla="*/ 261 w 96"/>
                  <a:gd name="T5" fmla="*/ 797 h 124"/>
                  <a:gd name="T6" fmla="*/ 592 w 96"/>
                  <a:gd name="T7" fmla="*/ 851 h 124"/>
                  <a:gd name="T8" fmla="*/ 598 w 96"/>
                  <a:gd name="T9" fmla="*/ 837 h 124"/>
                  <a:gd name="T10" fmla="*/ 606 w 96"/>
                  <a:gd name="T11" fmla="*/ 384 h 124"/>
                  <a:gd name="T12" fmla="*/ 276 w 96"/>
                  <a:gd name="T13" fmla="*/ 0 h 124"/>
                  <a:gd name="T14" fmla="*/ 0 w 96"/>
                  <a:gd name="T15" fmla="*/ 428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24">
                    <a:moveTo>
                      <a:pt x="0" y="61"/>
                    </a:moveTo>
                    <a:cubicBezTo>
                      <a:pt x="12" y="55"/>
                      <a:pt x="26" y="49"/>
                      <a:pt x="34" y="62"/>
                    </a:cubicBezTo>
                    <a:cubicBezTo>
                      <a:pt x="41" y="76"/>
                      <a:pt x="45" y="96"/>
                      <a:pt x="37" y="114"/>
                    </a:cubicBezTo>
                    <a:cubicBezTo>
                      <a:pt x="37" y="114"/>
                      <a:pt x="71" y="124"/>
                      <a:pt x="84" y="122"/>
                    </a:cubicBezTo>
                    <a:cubicBezTo>
                      <a:pt x="96" y="120"/>
                      <a:pt x="85" y="120"/>
                      <a:pt x="85" y="120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50" y="63"/>
                      <a:pt x="39" y="0"/>
                    </a:cubicBezTo>
                    <a:cubicBezTo>
                      <a:pt x="21" y="3"/>
                      <a:pt x="5" y="21"/>
                      <a:pt x="0" y="6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099" name="Freeform 862">
                <a:extLst>
                  <a:ext uri="{FF2B5EF4-FFF2-40B4-BE49-F238E27FC236}">
                    <a16:creationId xmlns:a16="http://schemas.microsoft.com/office/drawing/2014/main" id="{FBDA5C2E-CA24-425C-8B18-D8D453DD0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878"/>
                <a:ext cx="164" cy="155"/>
              </a:xfrm>
              <a:custGeom>
                <a:avLst/>
                <a:gdLst>
                  <a:gd name="T0" fmla="*/ 597 w 86"/>
                  <a:gd name="T1" fmla="*/ 0 h 81"/>
                  <a:gd name="T2" fmla="*/ 368 w 86"/>
                  <a:gd name="T3" fmla="*/ 15 h 81"/>
                  <a:gd name="T4" fmla="*/ 21 w 86"/>
                  <a:gd name="T5" fmla="*/ 321 h 81"/>
                  <a:gd name="T6" fmla="*/ 69 w 86"/>
                  <a:gd name="T7" fmla="*/ 568 h 81"/>
                  <a:gd name="T8" fmla="*/ 397 w 86"/>
                  <a:gd name="T9" fmla="*/ 461 h 81"/>
                  <a:gd name="T10" fmla="*/ 597 w 86"/>
                  <a:gd name="T11" fmla="*/ 121 h 81"/>
                  <a:gd name="T12" fmla="*/ 597 w 86"/>
                  <a:gd name="T13" fmla="*/ 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81">
                    <a:moveTo>
                      <a:pt x="86" y="0"/>
                    </a:moveTo>
                    <a:cubicBezTo>
                      <a:pt x="76" y="0"/>
                      <a:pt x="61" y="0"/>
                      <a:pt x="53" y="2"/>
                    </a:cubicBezTo>
                    <a:cubicBezTo>
                      <a:pt x="46" y="25"/>
                      <a:pt x="21" y="44"/>
                      <a:pt x="3" y="46"/>
                    </a:cubicBezTo>
                    <a:cubicBezTo>
                      <a:pt x="3" y="46"/>
                      <a:pt x="0" y="71"/>
                      <a:pt x="10" y="81"/>
                    </a:cubicBezTo>
                    <a:cubicBezTo>
                      <a:pt x="44" y="53"/>
                      <a:pt x="55" y="60"/>
                      <a:pt x="57" y="66"/>
                    </a:cubicBezTo>
                    <a:cubicBezTo>
                      <a:pt x="86" y="17"/>
                      <a:pt x="86" y="17"/>
                      <a:pt x="86" y="17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0" name="Freeform 863">
                <a:extLst>
                  <a:ext uri="{FF2B5EF4-FFF2-40B4-BE49-F238E27FC236}">
                    <a16:creationId xmlns:a16="http://schemas.microsoft.com/office/drawing/2014/main" id="{969B20ED-A33B-47DE-9D54-287C29B55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933"/>
                <a:ext cx="103" cy="165"/>
              </a:xfrm>
              <a:custGeom>
                <a:avLst/>
                <a:gdLst>
                  <a:gd name="T0" fmla="*/ 8 w 54"/>
                  <a:gd name="T1" fmla="*/ 217 h 86"/>
                  <a:gd name="T2" fmla="*/ 0 w 54"/>
                  <a:gd name="T3" fmla="*/ 585 h 86"/>
                  <a:gd name="T4" fmla="*/ 221 w 54"/>
                  <a:gd name="T5" fmla="*/ 593 h 86"/>
                  <a:gd name="T6" fmla="*/ 328 w 54"/>
                  <a:gd name="T7" fmla="*/ 570 h 86"/>
                  <a:gd name="T8" fmla="*/ 374 w 54"/>
                  <a:gd name="T9" fmla="*/ 560 h 86"/>
                  <a:gd name="T10" fmla="*/ 261 w 54"/>
                  <a:gd name="T11" fmla="*/ 0 h 86"/>
                  <a:gd name="T12" fmla="*/ 8 w 54"/>
                  <a:gd name="T13" fmla="*/ 129 h 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86">
                    <a:moveTo>
                      <a:pt x="1" y="31"/>
                    </a:moveTo>
                    <a:cubicBezTo>
                      <a:pt x="0" y="45"/>
                      <a:pt x="0" y="83"/>
                      <a:pt x="0" y="83"/>
                    </a:cubicBezTo>
                    <a:cubicBezTo>
                      <a:pt x="0" y="83"/>
                      <a:pt x="28" y="86"/>
                      <a:pt x="32" y="84"/>
                    </a:cubicBezTo>
                    <a:cubicBezTo>
                      <a:pt x="34" y="78"/>
                      <a:pt x="38" y="73"/>
                      <a:pt x="47" y="8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27" y="32"/>
                      <a:pt x="38" y="0"/>
                    </a:cubicBezTo>
                    <a:cubicBezTo>
                      <a:pt x="27" y="31"/>
                      <a:pt x="3" y="33"/>
                      <a:pt x="1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1" name="Freeform 864">
                <a:extLst>
                  <a:ext uri="{FF2B5EF4-FFF2-40B4-BE49-F238E27FC236}">
                    <a16:creationId xmlns:a16="http://schemas.microsoft.com/office/drawing/2014/main" id="{CFF6D290-CA68-4E26-8C3A-9E12518D7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941"/>
                <a:ext cx="21" cy="115"/>
              </a:xfrm>
              <a:custGeom>
                <a:avLst/>
                <a:gdLst>
                  <a:gd name="T0" fmla="*/ 21 w 11"/>
                  <a:gd name="T1" fmla="*/ 63 h 60"/>
                  <a:gd name="T2" fmla="*/ 21 w 11"/>
                  <a:gd name="T3" fmla="*/ 240 h 60"/>
                  <a:gd name="T4" fmla="*/ 48 w 11"/>
                  <a:gd name="T5" fmla="*/ 422 h 60"/>
                  <a:gd name="T6" fmla="*/ 61 w 11"/>
                  <a:gd name="T7" fmla="*/ 213 h 60"/>
                  <a:gd name="T8" fmla="*/ 76 w 11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60">
                    <a:moveTo>
                      <a:pt x="3" y="9"/>
                    </a:moveTo>
                    <a:cubicBezTo>
                      <a:pt x="0" y="15"/>
                      <a:pt x="3" y="27"/>
                      <a:pt x="3" y="34"/>
                    </a:cubicBezTo>
                    <a:cubicBezTo>
                      <a:pt x="3" y="43"/>
                      <a:pt x="4" y="52"/>
                      <a:pt x="7" y="60"/>
                    </a:cubicBezTo>
                    <a:cubicBezTo>
                      <a:pt x="8" y="50"/>
                      <a:pt x="7" y="40"/>
                      <a:pt x="9" y="30"/>
                    </a:cubicBezTo>
                    <a:cubicBezTo>
                      <a:pt x="10" y="20"/>
                      <a:pt x="10" y="10"/>
                      <a:pt x="1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2" name="Freeform 865">
                <a:extLst>
                  <a:ext uri="{FF2B5EF4-FFF2-40B4-BE49-F238E27FC236}">
                    <a16:creationId xmlns:a16="http://schemas.microsoft.com/office/drawing/2014/main" id="{65781FCD-7F2B-432F-803B-40607A6E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866"/>
                <a:ext cx="61" cy="94"/>
              </a:xfrm>
              <a:custGeom>
                <a:avLst/>
                <a:gdLst>
                  <a:gd name="T0" fmla="*/ 0 w 32"/>
                  <a:gd name="T1" fmla="*/ 224 h 49"/>
                  <a:gd name="T2" fmla="*/ 145 w 32"/>
                  <a:gd name="T3" fmla="*/ 0 h 49"/>
                  <a:gd name="T4" fmla="*/ 221 w 32"/>
                  <a:gd name="T5" fmla="*/ 100 h 49"/>
                  <a:gd name="T6" fmla="*/ 116 w 32"/>
                  <a:gd name="T7" fmla="*/ 345 h 49"/>
                  <a:gd name="T8" fmla="*/ 0 w 32"/>
                  <a:gd name="T9" fmla="*/ 22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49">
                    <a:moveTo>
                      <a:pt x="0" y="32"/>
                    </a:moveTo>
                    <a:cubicBezTo>
                      <a:pt x="3" y="17"/>
                      <a:pt x="21" y="0"/>
                      <a:pt x="21" y="0"/>
                    </a:cubicBezTo>
                    <a:cubicBezTo>
                      <a:pt x="21" y="0"/>
                      <a:pt x="32" y="7"/>
                      <a:pt x="32" y="14"/>
                    </a:cubicBezTo>
                    <a:cubicBezTo>
                      <a:pt x="26" y="25"/>
                      <a:pt x="17" y="43"/>
                      <a:pt x="17" y="49"/>
                    </a:cubicBezTo>
                    <a:cubicBezTo>
                      <a:pt x="10" y="46"/>
                      <a:pt x="1" y="35"/>
                      <a:pt x="0" y="32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3" name="Freeform 866">
                <a:extLst>
                  <a:ext uri="{FF2B5EF4-FFF2-40B4-BE49-F238E27FC236}">
                    <a16:creationId xmlns:a16="http://schemas.microsoft.com/office/drawing/2014/main" id="{4553F501-4DBF-4720-B4A4-11A0A4E52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991"/>
                <a:ext cx="78" cy="105"/>
              </a:xfrm>
              <a:custGeom>
                <a:avLst/>
                <a:gdLst>
                  <a:gd name="T0" fmla="*/ 21 w 41"/>
                  <a:gd name="T1" fmla="*/ 132 h 55"/>
                  <a:gd name="T2" fmla="*/ 8 w 41"/>
                  <a:gd name="T3" fmla="*/ 292 h 55"/>
                  <a:gd name="T4" fmla="*/ 137 w 41"/>
                  <a:gd name="T5" fmla="*/ 353 h 55"/>
                  <a:gd name="T6" fmla="*/ 221 w 41"/>
                  <a:gd name="T7" fmla="*/ 368 h 55"/>
                  <a:gd name="T8" fmla="*/ 276 w 41"/>
                  <a:gd name="T9" fmla="*/ 346 h 55"/>
                  <a:gd name="T10" fmla="*/ 268 w 41"/>
                  <a:gd name="T11" fmla="*/ 265 h 55"/>
                  <a:gd name="T12" fmla="*/ 276 w 41"/>
                  <a:gd name="T13" fmla="*/ 168 h 55"/>
                  <a:gd name="T14" fmla="*/ 268 w 41"/>
                  <a:gd name="T15" fmla="*/ 0 h 55"/>
                  <a:gd name="T16" fmla="*/ 48 w 41"/>
                  <a:gd name="T17" fmla="*/ 313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55">
                    <a:moveTo>
                      <a:pt x="3" y="19"/>
                    </a:moveTo>
                    <a:cubicBezTo>
                      <a:pt x="5" y="27"/>
                      <a:pt x="1" y="35"/>
                      <a:pt x="1" y="42"/>
                    </a:cubicBezTo>
                    <a:cubicBezTo>
                      <a:pt x="0" y="50"/>
                      <a:pt x="14" y="50"/>
                      <a:pt x="20" y="51"/>
                    </a:cubicBezTo>
                    <a:cubicBezTo>
                      <a:pt x="24" y="52"/>
                      <a:pt x="28" y="53"/>
                      <a:pt x="32" y="53"/>
                    </a:cubicBezTo>
                    <a:cubicBezTo>
                      <a:pt x="36" y="54"/>
                      <a:pt x="39" y="55"/>
                      <a:pt x="40" y="50"/>
                    </a:cubicBezTo>
                    <a:cubicBezTo>
                      <a:pt x="41" y="46"/>
                      <a:pt x="39" y="42"/>
                      <a:pt x="39" y="38"/>
                    </a:cubicBezTo>
                    <a:cubicBezTo>
                      <a:pt x="39" y="33"/>
                      <a:pt x="39" y="29"/>
                      <a:pt x="40" y="24"/>
                    </a:cubicBezTo>
                    <a:cubicBezTo>
                      <a:pt x="40" y="16"/>
                      <a:pt x="41" y="8"/>
                      <a:pt x="39" y="0"/>
                    </a:cubicBezTo>
                    <a:cubicBezTo>
                      <a:pt x="35" y="20"/>
                      <a:pt x="33" y="48"/>
                      <a:pt x="7" y="4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4" name="Freeform 867">
                <a:extLst>
                  <a:ext uri="{FF2B5EF4-FFF2-40B4-BE49-F238E27FC236}">
                    <a16:creationId xmlns:a16="http://schemas.microsoft.com/office/drawing/2014/main" id="{9CF68788-0E2F-488E-BA6C-D232E18EA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878"/>
                <a:ext cx="54" cy="94"/>
              </a:xfrm>
              <a:custGeom>
                <a:avLst/>
                <a:gdLst>
                  <a:gd name="T0" fmla="*/ 71 w 28"/>
                  <a:gd name="T1" fmla="*/ 132 h 49"/>
                  <a:gd name="T2" fmla="*/ 8 w 28"/>
                  <a:gd name="T3" fmla="*/ 345 h 49"/>
                  <a:gd name="T4" fmla="*/ 156 w 28"/>
                  <a:gd name="T5" fmla="*/ 309 h 49"/>
                  <a:gd name="T6" fmla="*/ 201 w 28"/>
                  <a:gd name="T7" fmla="*/ 8 h 49"/>
                  <a:gd name="T8" fmla="*/ 116 w 28"/>
                  <a:gd name="T9" fmla="*/ 56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9">
                    <a:moveTo>
                      <a:pt x="10" y="19"/>
                    </a:moveTo>
                    <a:cubicBezTo>
                      <a:pt x="5" y="27"/>
                      <a:pt x="0" y="39"/>
                      <a:pt x="1" y="49"/>
                    </a:cubicBezTo>
                    <a:cubicBezTo>
                      <a:pt x="8" y="45"/>
                      <a:pt x="14" y="45"/>
                      <a:pt x="22" y="44"/>
                    </a:cubicBezTo>
                    <a:cubicBezTo>
                      <a:pt x="1" y="39"/>
                      <a:pt x="15" y="8"/>
                      <a:pt x="28" y="1"/>
                    </a:cubicBezTo>
                    <a:cubicBezTo>
                      <a:pt x="24" y="0"/>
                      <a:pt x="17" y="3"/>
                      <a:pt x="16" y="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5" name="Freeform 868">
                <a:extLst>
                  <a:ext uri="{FF2B5EF4-FFF2-40B4-BE49-F238E27FC236}">
                    <a16:creationId xmlns:a16="http://schemas.microsoft.com/office/drawing/2014/main" id="{94DF4442-4D18-451D-9B96-9E50A959D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930"/>
                <a:ext cx="123" cy="120"/>
              </a:xfrm>
              <a:custGeom>
                <a:avLst/>
                <a:gdLst>
                  <a:gd name="T0" fmla="*/ 417 w 64"/>
                  <a:gd name="T1" fmla="*/ 0 h 63"/>
                  <a:gd name="T2" fmla="*/ 440 w 64"/>
                  <a:gd name="T3" fmla="*/ 168 h 63"/>
                  <a:gd name="T4" fmla="*/ 340 w 64"/>
                  <a:gd name="T5" fmla="*/ 290 h 63"/>
                  <a:gd name="T6" fmla="*/ 229 w 64"/>
                  <a:gd name="T7" fmla="*/ 400 h 63"/>
                  <a:gd name="T8" fmla="*/ 77 w 64"/>
                  <a:gd name="T9" fmla="*/ 337 h 63"/>
                  <a:gd name="T10" fmla="*/ 0 w 64"/>
                  <a:gd name="T11" fmla="*/ 269 h 63"/>
                  <a:gd name="T12" fmla="*/ 156 w 64"/>
                  <a:gd name="T13" fmla="*/ 337 h 63"/>
                  <a:gd name="T14" fmla="*/ 317 w 64"/>
                  <a:gd name="T15" fmla="*/ 244 h 63"/>
                  <a:gd name="T16" fmla="*/ 409 w 64"/>
                  <a:gd name="T17" fmla="*/ 97 h 63"/>
                  <a:gd name="T18" fmla="*/ 332 w 64"/>
                  <a:gd name="T19" fmla="*/ 116 h 63"/>
                  <a:gd name="T20" fmla="*/ 248 w 64"/>
                  <a:gd name="T21" fmla="*/ 168 h 63"/>
                  <a:gd name="T22" fmla="*/ 392 w 64"/>
                  <a:gd name="T23" fmla="*/ 4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4" h="63">
                    <a:moveTo>
                      <a:pt x="59" y="0"/>
                    </a:moveTo>
                    <a:cubicBezTo>
                      <a:pt x="61" y="8"/>
                      <a:pt x="64" y="16"/>
                      <a:pt x="62" y="24"/>
                    </a:cubicBezTo>
                    <a:cubicBezTo>
                      <a:pt x="60" y="32"/>
                      <a:pt x="54" y="37"/>
                      <a:pt x="48" y="42"/>
                    </a:cubicBezTo>
                    <a:cubicBezTo>
                      <a:pt x="42" y="47"/>
                      <a:pt x="39" y="54"/>
                      <a:pt x="32" y="58"/>
                    </a:cubicBezTo>
                    <a:cubicBezTo>
                      <a:pt x="23" y="63"/>
                      <a:pt x="18" y="55"/>
                      <a:pt x="11" y="49"/>
                    </a:cubicBezTo>
                    <a:cubicBezTo>
                      <a:pt x="7" y="46"/>
                      <a:pt x="3" y="43"/>
                      <a:pt x="0" y="39"/>
                    </a:cubicBezTo>
                    <a:cubicBezTo>
                      <a:pt x="7" y="41"/>
                      <a:pt x="14" y="50"/>
                      <a:pt x="22" y="49"/>
                    </a:cubicBezTo>
                    <a:cubicBezTo>
                      <a:pt x="30" y="48"/>
                      <a:pt x="37" y="39"/>
                      <a:pt x="45" y="35"/>
                    </a:cubicBezTo>
                    <a:cubicBezTo>
                      <a:pt x="49" y="32"/>
                      <a:pt x="62" y="22"/>
                      <a:pt x="58" y="14"/>
                    </a:cubicBezTo>
                    <a:cubicBezTo>
                      <a:pt x="55" y="10"/>
                      <a:pt x="50" y="15"/>
                      <a:pt x="47" y="17"/>
                    </a:cubicBezTo>
                    <a:cubicBezTo>
                      <a:pt x="43" y="20"/>
                      <a:pt x="39" y="22"/>
                      <a:pt x="35" y="24"/>
                    </a:cubicBezTo>
                    <a:cubicBezTo>
                      <a:pt x="43" y="19"/>
                      <a:pt x="47" y="11"/>
                      <a:pt x="55" y="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6" name="Freeform 869">
                <a:extLst>
                  <a:ext uri="{FF2B5EF4-FFF2-40B4-BE49-F238E27FC236}">
                    <a16:creationId xmlns:a16="http://schemas.microsoft.com/office/drawing/2014/main" id="{54F93138-5813-455E-92A0-8FBA4576B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916"/>
                <a:ext cx="149" cy="105"/>
              </a:xfrm>
              <a:custGeom>
                <a:avLst/>
                <a:gdLst>
                  <a:gd name="T0" fmla="*/ 15 w 78"/>
                  <a:gd name="T1" fmla="*/ 216 h 55"/>
                  <a:gd name="T2" fmla="*/ 36 w 78"/>
                  <a:gd name="T3" fmla="*/ 346 h 55"/>
                  <a:gd name="T4" fmla="*/ 76 w 78"/>
                  <a:gd name="T5" fmla="*/ 368 h 55"/>
                  <a:gd name="T6" fmla="*/ 132 w 78"/>
                  <a:gd name="T7" fmla="*/ 328 h 55"/>
                  <a:gd name="T8" fmla="*/ 390 w 78"/>
                  <a:gd name="T9" fmla="*/ 269 h 55"/>
                  <a:gd name="T10" fmla="*/ 544 w 78"/>
                  <a:gd name="T11" fmla="*/ 0 h 55"/>
                  <a:gd name="T12" fmla="*/ 420 w 78"/>
                  <a:gd name="T13" fmla="*/ 124 h 55"/>
                  <a:gd name="T14" fmla="*/ 260 w 78"/>
                  <a:gd name="T15" fmla="*/ 221 h 55"/>
                  <a:gd name="T16" fmla="*/ 40 w 78"/>
                  <a:gd name="T17" fmla="*/ 193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5">
                    <a:moveTo>
                      <a:pt x="2" y="31"/>
                    </a:moveTo>
                    <a:cubicBezTo>
                      <a:pt x="0" y="35"/>
                      <a:pt x="3" y="45"/>
                      <a:pt x="5" y="50"/>
                    </a:cubicBezTo>
                    <a:cubicBezTo>
                      <a:pt x="7" y="54"/>
                      <a:pt x="8" y="55"/>
                      <a:pt x="11" y="53"/>
                    </a:cubicBezTo>
                    <a:cubicBezTo>
                      <a:pt x="13" y="52"/>
                      <a:pt x="16" y="48"/>
                      <a:pt x="19" y="47"/>
                    </a:cubicBezTo>
                    <a:cubicBezTo>
                      <a:pt x="27" y="41"/>
                      <a:pt x="48" y="29"/>
                      <a:pt x="56" y="39"/>
                    </a:cubicBezTo>
                    <a:cubicBezTo>
                      <a:pt x="61" y="26"/>
                      <a:pt x="76" y="15"/>
                      <a:pt x="78" y="0"/>
                    </a:cubicBezTo>
                    <a:cubicBezTo>
                      <a:pt x="72" y="6"/>
                      <a:pt x="68" y="13"/>
                      <a:pt x="60" y="18"/>
                    </a:cubicBezTo>
                    <a:cubicBezTo>
                      <a:pt x="53" y="23"/>
                      <a:pt x="45" y="28"/>
                      <a:pt x="37" y="32"/>
                    </a:cubicBezTo>
                    <a:cubicBezTo>
                      <a:pt x="28" y="37"/>
                      <a:pt x="13" y="37"/>
                      <a:pt x="6" y="2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7" name="Freeform 870">
                <a:extLst>
                  <a:ext uri="{FF2B5EF4-FFF2-40B4-BE49-F238E27FC236}">
                    <a16:creationId xmlns:a16="http://schemas.microsoft.com/office/drawing/2014/main" id="{9C1E205A-54BA-4320-A33E-7261EF117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882"/>
                <a:ext cx="67" cy="32"/>
              </a:xfrm>
              <a:custGeom>
                <a:avLst/>
                <a:gdLst>
                  <a:gd name="T0" fmla="*/ 48 w 35"/>
                  <a:gd name="T1" fmla="*/ 15 h 17"/>
                  <a:gd name="T2" fmla="*/ 0 w 35"/>
                  <a:gd name="T3" fmla="*/ 113 h 17"/>
                  <a:gd name="T4" fmla="*/ 245 w 35"/>
                  <a:gd name="T5" fmla="*/ 8 h 17"/>
                  <a:gd name="T6" fmla="*/ 121 w 35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7">
                    <a:moveTo>
                      <a:pt x="7" y="2"/>
                    </a:moveTo>
                    <a:cubicBezTo>
                      <a:pt x="5" y="7"/>
                      <a:pt x="2" y="12"/>
                      <a:pt x="0" y="17"/>
                    </a:cubicBezTo>
                    <a:cubicBezTo>
                      <a:pt x="10" y="7"/>
                      <a:pt x="22" y="4"/>
                      <a:pt x="35" y="1"/>
                    </a:cubicBezTo>
                    <a:cubicBezTo>
                      <a:pt x="29" y="0"/>
                      <a:pt x="23" y="2"/>
                      <a:pt x="17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8" name="Freeform 871">
                <a:extLst>
                  <a:ext uri="{FF2B5EF4-FFF2-40B4-BE49-F238E27FC236}">
                    <a16:creationId xmlns:a16="http://schemas.microsoft.com/office/drawing/2014/main" id="{E58299A9-7334-4741-BAFE-C16E11005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016"/>
                <a:ext cx="36" cy="76"/>
              </a:xfrm>
              <a:custGeom>
                <a:avLst/>
                <a:gdLst>
                  <a:gd name="T0" fmla="*/ 129 w 19"/>
                  <a:gd name="T1" fmla="*/ 0 h 40"/>
                  <a:gd name="T2" fmla="*/ 116 w 19"/>
                  <a:gd name="T3" fmla="*/ 260 h 40"/>
                  <a:gd name="T4" fmla="*/ 0 w 19"/>
                  <a:gd name="T5" fmla="*/ 260 h 40"/>
                  <a:gd name="T6" fmla="*/ 121 w 19"/>
                  <a:gd name="T7" fmla="*/ 84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0">
                    <a:moveTo>
                      <a:pt x="19" y="0"/>
                    </a:moveTo>
                    <a:cubicBezTo>
                      <a:pt x="19" y="13"/>
                      <a:pt x="16" y="26"/>
                      <a:pt x="17" y="38"/>
                    </a:cubicBezTo>
                    <a:cubicBezTo>
                      <a:pt x="11" y="40"/>
                      <a:pt x="5" y="39"/>
                      <a:pt x="0" y="38"/>
                    </a:cubicBezTo>
                    <a:cubicBezTo>
                      <a:pt x="12" y="36"/>
                      <a:pt x="18" y="24"/>
                      <a:pt x="18" y="1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09" name="Freeform 872">
                <a:extLst>
                  <a:ext uri="{FF2B5EF4-FFF2-40B4-BE49-F238E27FC236}">
                    <a16:creationId xmlns:a16="http://schemas.microsoft.com/office/drawing/2014/main" id="{5C2548B9-A144-4CF3-A9CA-AC8E7CC7B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989"/>
                <a:ext cx="51" cy="30"/>
              </a:xfrm>
              <a:custGeom>
                <a:avLst/>
                <a:gdLst>
                  <a:gd name="T0" fmla="*/ 15 w 27"/>
                  <a:gd name="T1" fmla="*/ 0 h 16"/>
                  <a:gd name="T2" fmla="*/ 76 w 27"/>
                  <a:gd name="T3" fmla="*/ 99 h 16"/>
                  <a:gd name="T4" fmla="*/ 181 w 27"/>
                  <a:gd name="T5" fmla="*/ 28 h 16"/>
                  <a:gd name="T6" fmla="*/ 60 w 27"/>
                  <a:gd name="T7" fmla="*/ 3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6">
                    <a:moveTo>
                      <a:pt x="2" y="0"/>
                    </a:moveTo>
                    <a:cubicBezTo>
                      <a:pt x="0" y="4"/>
                      <a:pt x="6" y="16"/>
                      <a:pt x="11" y="15"/>
                    </a:cubicBezTo>
                    <a:cubicBezTo>
                      <a:pt x="16" y="14"/>
                      <a:pt x="21" y="6"/>
                      <a:pt x="27" y="4"/>
                    </a:cubicBezTo>
                    <a:cubicBezTo>
                      <a:pt x="22" y="6"/>
                      <a:pt x="13" y="9"/>
                      <a:pt x="9" y="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0" name="Freeform 873">
                <a:extLst>
                  <a:ext uri="{FF2B5EF4-FFF2-40B4-BE49-F238E27FC236}">
                    <a16:creationId xmlns:a16="http://schemas.microsoft.com/office/drawing/2014/main" id="{4110AABC-394D-4E81-9B64-E9F680336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996"/>
                <a:ext cx="71" cy="75"/>
              </a:xfrm>
              <a:custGeom>
                <a:avLst/>
                <a:gdLst>
                  <a:gd name="T0" fmla="*/ 0 w 37"/>
                  <a:gd name="T1" fmla="*/ 137 h 39"/>
                  <a:gd name="T2" fmla="*/ 261 w 37"/>
                  <a:gd name="T3" fmla="*/ 0 h 39"/>
                  <a:gd name="T4" fmla="*/ 148 w 37"/>
                  <a:gd name="T5" fmla="*/ 71 h 39"/>
                  <a:gd name="T6" fmla="*/ 44 w 37"/>
                  <a:gd name="T7" fmla="*/ 12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9">
                    <a:moveTo>
                      <a:pt x="0" y="19"/>
                    </a:moveTo>
                    <a:cubicBezTo>
                      <a:pt x="8" y="39"/>
                      <a:pt x="30" y="2"/>
                      <a:pt x="37" y="0"/>
                    </a:cubicBezTo>
                    <a:cubicBezTo>
                      <a:pt x="32" y="3"/>
                      <a:pt x="26" y="6"/>
                      <a:pt x="21" y="10"/>
                    </a:cubicBezTo>
                    <a:cubicBezTo>
                      <a:pt x="16" y="14"/>
                      <a:pt x="12" y="17"/>
                      <a:pt x="6" y="1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1" name="Freeform 874">
                <a:extLst>
                  <a:ext uri="{FF2B5EF4-FFF2-40B4-BE49-F238E27FC236}">
                    <a16:creationId xmlns:a16="http://schemas.microsoft.com/office/drawing/2014/main" id="{848F554C-D388-459E-8596-C11C59216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899"/>
                <a:ext cx="96" cy="157"/>
              </a:xfrm>
              <a:custGeom>
                <a:avLst/>
                <a:gdLst>
                  <a:gd name="T0" fmla="*/ 63 w 50"/>
                  <a:gd name="T1" fmla="*/ 0 h 82"/>
                  <a:gd name="T2" fmla="*/ 23 w 50"/>
                  <a:gd name="T3" fmla="*/ 113 h 82"/>
                  <a:gd name="T4" fmla="*/ 69 w 50"/>
                  <a:gd name="T5" fmla="*/ 161 h 82"/>
                  <a:gd name="T6" fmla="*/ 129 w 50"/>
                  <a:gd name="T7" fmla="*/ 237 h 82"/>
                  <a:gd name="T8" fmla="*/ 207 w 50"/>
                  <a:gd name="T9" fmla="*/ 576 h 82"/>
                  <a:gd name="T10" fmla="*/ 225 w 50"/>
                  <a:gd name="T11" fmla="*/ 437 h 82"/>
                  <a:gd name="T12" fmla="*/ 276 w 50"/>
                  <a:gd name="T13" fmla="*/ 377 h 82"/>
                  <a:gd name="T14" fmla="*/ 353 w 50"/>
                  <a:gd name="T15" fmla="*/ 337 h 82"/>
                  <a:gd name="T16" fmla="*/ 300 w 50"/>
                  <a:gd name="T17" fmla="*/ 316 h 82"/>
                  <a:gd name="T18" fmla="*/ 225 w 50"/>
                  <a:gd name="T19" fmla="*/ 281 h 82"/>
                  <a:gd name="T20" fmla="*/ 169 w 50"/>
                  <a:gd name="T21" fmla="*/ 205 h 82"/>
                  <a:gd name="T22" fmla="*/ 92 w 50"/>
                  <a:gd name="T23" fmla="*/ 100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82">
                    <a:moveTo>
                      <a:pt x="9" y="0"/>
                    </a:moveTo>
                    <a:cubicBezTo>
                      <a:pt x="5" y="4"/>
                      <a:pt x="0" y="10"/>
                      <a:pt x="3" y="16"/>
                    </a:cubicBezTo>
                    <a:cubicBezTo>
                      <a:pt x="5" y="19"/>
                      <a:pt x="8" y="21"/>
                      <a:pt x="10" y="23"/>
                    </a:cubicBezTo>
                    <a:cubicBezTo>
                      <a:pt x="13" y="26"/>
                      <a:pt x="16" y="30"/>
                      <a:pt x="18" y="34"/>
                    </a:cubicBezTo>
                    <a:cubicBezTo>
                      <a:pt x="26" y="49"/>
                      <a:pt x="28" y="65"/>
                      <a:pt x="29" y="82"/>
                    </a:cubicBezTo>
                    <a:cubicBezTo>
                      <a:pt x="35" y="81"/>
                      <a:pt x="31" y="67"/>
                      <a:pt x="32" y="62"/>
                    </a:cubicBezTo>
                    <a:cubicBezTo>
                      <a:pt x="33" y="58"/>
                      <a:pt x="35" y="56"/>
                      <a:pt x="39" y="54"/>
                    </a:cubicBezTo>
                    <a:cubicBezTo>
                      <a:pt x="41" y="52"/>
                      <a:pt x="49" y="50"/>
                      <a:pt x="50" y="48"/>
                    </a:cubicBezTo>
                    <a:cubicBezTo>
                      <a:pt x="50" y="43"/>
                      <a:pt x="44" y="45"/>
                      <a:pt x="42" y="45"/>
                    </a:cubicBezTo>
                    <a:cubicBezTo>
                      <a:pt x="37" y="45"/>
                      <a:pt x="35" y="43"/>
                      <a:pt x="32" y="40"/>
                    </a:cubicBezTo>
                    <a:cubicBezTo>
                      <a:pt x="29" y="37"/>
                      <a:pt x="27" y="33"/>
                      <a:pt x="24" y="29"/>
                    </a:cubicBezTo>
                    <a:cubicBezTo>
                      <a:pt x="21" y="25"/>
                      <a:pt x="13" y="19"/>
                      <a:pt x="13" y="14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2" name="Freeform 875">
                <a:extLst>
                  <a:ext uri="{FF2B5EF4-FFF2-40B4-BE49-F238E27FC236}">
                    <a16:creationId xmlns:a16="http://schemas.microsoft.com/office/drawing/2014/main" id="{22E1BD34-BC39-4162-950D-7217695EB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907"/>
                <a:ext cx="90" cy="55"/>
              </a:xfrm>
              <a:custGeom>
                <a:avLst/>
                <a:gdLst>
                  <a:gd name="T0" fmla="*/ 0 w 47"/>
                  <a:gd name="T1" fmla="*/ 197 h 29"/>
                  <a:gd name="T2" fmla="*/ 329 w 47"/>
                  <a:gd name="T3" fmla="*/ 15 h 29"/>
                  <a:gd name="T4" fmla="*/ 268 w 47"/>
                  <a:gd name="T5" fmla="*/ 53 h 29"/>
                  <a:gd name="T6" fmla="*/ 216 w 47"/>
                  <a:gd name="T7" fmla="*/ 116 h 29"/>
                  <a:gd name="T8" fmla="*/ 153 w 47"/>
                  <a:gd name="T9" fmla="*/ 165 h 29"/>
                  <a:gd name="T10" fmla="*/ 92 w 47"/>
                  <a:gd name="T11" fmla="*/ 18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29">
                    <a:moveTo>
                      <a:pt x="0" y="29"/>
                    </a:moveTo>
                    <a:cubicBezTo>
                      <a:pt x="19" y="29"/>
                      <a:pt x="26" y="0"/>
                      <a:pt x="47" y="2"/>
                    </a:cubicBezTo>
                    <a:cubicBezTo>
                      <a:pt x="45" y="5"/>
                      <a:pt x="40" y="6"/>
                      <a:pt x="38" y="8"/>
                    </a:cubicBezTo>
                    <a:cubicBezTo>
                      <a:pt x="35" y="11"/>
                      <a:pt x="33" y="14"/>
                      <a:pt x="31" y="17"/>
                    </a:cubicBezTo>
                    <a:cubicBezTo>
                      <a:pt x="28" y="20"/>
                      <a:pt x="25" y="22"/>
                      <a:pt x="22" y="24"/>
                    </a:cubicBezTo>
                    <a:cubicBezTo>
                      <a:pt x="19" y="26"/>
                      <a:pt x="16" y="25"/>
                      <a:pt x="13" y="27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3" name="Freeform 876">
                <a:extLst>
                  <a:ext uri="{FF2B5EF4-FFF2-40B4-BE49-F238E27FC236}">
                    <a16:creationId xmlns:a16="http://schemas.microsoft.com/office/drawing/2014/main" id="{AC19B1FA-A617-408A-B1B3-AA6CF4E3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974"/>
                <a:ext cx="61" cy="28"/>
              </a:xfrm>
              <a:custGeom>
                <a:avLst/>
                <a:gdLst>
                  <a:gd name="T0" fmla="*/ 0 w 32"/>
                  <a:gd name="T1" fmla="*/ 97 h 15"/>
                  <a:gd name="T2" fmla="*/ 193 w 32"/>
                  <a:gd name="T3" fmla="*/ 0 h 15"/>
                  <a:gd name="T4" fmla="*/ 92 w 32"/>
                  <a:gd name="T5" fmla="*/ 7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5">
                    <a:moveTo>
                      <a:pt x="0" y="15"/>
                    </a:moveTo>
                    <a:cubicBezTo>
                      <a:pt x="11" y="12"/>
                      <a:pt x="18" y="5"/>
                      <a:pt x="28" y="0"/>
                    </a:cubicBezTo>
                    <a:cubicBezTo>
                      <a:pt x="32" y="5"/>
                      <a:pt x="16" y="10"/>
                      <a:pt x="13" y="1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4" name="Freeform 877">
                <a:extLst>
                  <a:ext uri="{FF2B5EF4-FFF2-40B4-BE49-F238E27FC236}">
                    <a16:creationId xmlns:a16="http://schemas.microsoft.com/office/drawing/2014/main" id="{1D5BADC0-A740-45DD-BF96-E6A34D180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947"/>
                <a:ext cx="40" cy="128"/>
              </a:xfrm>
              <a:custGeom>
                <a:avLst/>
                <a:gdLst>
                  <a:gd name="T0" fmla="*/ 8 w 21"/>
                  <a:gd name="T1" fmla="*/ 76 h 67"/>
                  <a:gd name="T2" fmla="*/ 15 w 21"/>
                  <a:gd name="T3" fmla="*/ 237 h 67"/>
                  <a:gd name="T4" fmla="*/ 40 w 21"/>
                  <a:gd name="T5" fmla="*/ 376 h 67"/>
                  <a:gd name="T6" fmla="*/ 55 w 21"/>
                  <a:gd name="T7" fmla="*/ 468 h 67"/>
                  <a:gd name="T8" fmla="*/ 69 w 21"/>
                  <a:gd name="T9" fmla="*/ 350 h 67"/>
                  <a:gd name="T10" fmla="*/ 76 w 21"/>
                  <a:gd name="T11" fmla="*/ 201 h 67"/>
                  <a:gd name="T12" fmla="*/ 145 w 21"/>
                  <a:gd name="T13" fmla="*/ 0 h 67"/>
                  <a:gd name="T14" fmla="*/ 40 w 21"/>
                  <a:gd name="T15" fmla="*/ 105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67">
                    <a:moveTo>
                      <a:pt x="1" y="11"/>
                    </a:moveTo>
                    <a:cubicBezTo>
                      <a:pt x="1" y="19"/>
                      <a:pt x="0" y="26"/>
                      <a:pt x="2" y="34"/>
                    </a:cubicBezTo>
                    <a:cubicBezTo>
                      <a:pt x="3" y="41"/>
                      <a:pt x="6" y="48"/>
                      <a:pt x="6" y="54"/>
                    </a:cubicBezTo>
                    <a:cubicBezTo>
                      <a:pt x="6" y="58"/>
                      <a:pt x="5" y="64"/>
                      <a:pt x="8" y="67"/>
                    </a:cubicBezTo>
                    <a:cubicBezTo>
                      <a:pt x="12" y="64"/>
                      <a:pt x="10" y="54"/>
                      <a:pt x="10" y="50"/>
                    </a:cubicBezTo>
                    <a:cubicBezTo>
                      <a:pt x="9" y="42"/>
                      <a:pt x="8" y="36"/>
                      <a:pt x="11" y="29"/>
                    </a:cubicBezTo>
                    <a:cubicBezTo>
                      <a:pt x="15" y="20"/>
                      <a:pt x="21" y="10"/>
                      <a:pt x="21" y="0"/>
                    </a:cubicBezTo>
                    <a:cubicBezTo>
                      <a:pt x="19" y="3"/>
                      <a:pt x="12" y="25"/>
                      <a:pt x="6" y="1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5" name="Freeform 878">
                <a:extLst>
                  <a:ext uri="{FF2B5EF4-FFF2-40B4-BE49-F238E27FC236}">
                    <a16:creationId xmlns:a16="http://schemas.microsoft.com/office/drawing/2014/main" id="{9241C5CF-4EC2-43AC-91A8-FEDB6112D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866"/>
                <a:ext cx="170" cy="199"/>
              </a:xfrm>
              <a:custGeom>
                <a:avLst/>
                <a:gdLst>
                  <a:gd name="T0" fmla="*/ 84 w 89"/>
                  <a:gd name="T1" fmla="*/ 392 h 104"/>
                  <a:gd name="T2" fmla="*/ 189 w 89"/>
                  <a:gd name="T3" fmla="*/ 92 h 104"/>
                  <a:gd name="T4" fmla="*/ 529 w 89"/>
                  <a:gd name="T5" fmla="*/ 29 h 104"/>
                  <a:gd name="T6" fmla="*/ 621 w 89"/>
                  <a:gd name="T7" fmla="*/ 21 h 104"/>
                  <a:gd name="T8" fmla="*/ 397 w 89"/>
                  <a:gd name="T9" fmla="*/ 0 h 104"/>
                  <a:gd name="T10" fmla="*/ 216 w 89"/>
                  <a:gd name="T11" fmla="*/ 21 h 104"/>
                  <a:gd name="T12" fmla="*/ 36 w 89"/>
                  <a:gd name="T13" fmla="*/ 365 h 104"/>
                  <a:gd name="T14" fmla="*/ 15 w 89"/>
                  <a:gd name="T15" fmla="*/ 545 h 104"/>
                  <a:gd name="T16" fmla="*/ 105 w 89"/>
                  <a:gd name="T17" fmla="*/ 698 h 104"/>
                  <a:gd name="T18" fmla="*/ 76 w 89"/>
                  <a:gd name="T19" fmla="*/ 561 h 104"/>
                  <a:gd name="T20" fmla="*/ 84 w 89"/>
                  <a:gd name="T21" fmla="*/ 413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9" h="104">
                    <a:moveTo>
                      <a:pt x="12" y="56"/>
                    </a:moveTo>
                    <a:cubicBezTo>
                      <a:pt x="12" y="41"/>
                      <a:pt x="16" y="24"/>
                      <a:pt x="27" y="13"/>
                    </a:cubicBezTo>
                    <a:cubicBezTo>
                      <a:pt x="41" y="0"/>
                      <a:pt x="59" y="5"/>
                      <a:pt x="76" y="4"/>
                    </a:cubicBezTo>
                    <a:cubicBezTo>
                      <a:pt x="80" y="3"/>
                      <a:pt x="85" y="4"/>
                      <a:pt x="89" y="3"/>
                    </a:cubicBezTo>
                    <a:cubicBezTo>
                      <a:pt x="79" y="0"/>
                      <a:pt x="67" y="0"/>
                      <a:pt x="57" y="0"/>
                    </a:cubicBezTo>
                    <a:cubicBezTo>
                      <a:pt x="49" y="0"/>
                      <a:pt x="39" y="1"/>
                      <a:pt x="31" y="3"/>
                    </a:cubicBezTo>
                    <a:cubicBezTo>
                      <a:pt x="9" y="8"/>
                      <a:pt x="10" y="35"/>
                      <a:pt x="5" y="52"/>
                    </a:cubicBezTo>
                    <a:cubicBezTo>
                      <a:pt x="2" y="61"/>
                      <a:pt x="0" y="69"/>
                      <a:pt x="2" y="78"/>
                    </a:cubicBezTo>
                    <a:cubicBezTo>
                      <a:pt x="3" y="82"/>
                      <a:pt x="11" y="104"/>
                      <a:pt x="15" y="100"/>
                    </a:cubicBezTo>
                    <a:cubicBezTo>
                      <a:pt x="11" y="95"/>
                      <a:pt x="11" y="87"/>
                      <a:pt x="11" y="80"/>
                    </a:cubicBezTo>
                    <a:cubicBezTo>
                      <a:pt x="11" y="73"/>
                      <a:pt x="10" y="65"/>
                      <a:pt x="12" y="59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6" name="Freeform 879">
                <a:extLst>
                  <a:ext uri="{FF2B5EF4-FFF2-40B4-BE49-F238E27FC236}">
                    <a16:creationId xmlns:a16="http://schemas.microsoft.com/office/drawing/2014/main" id="{CFF4DB1E-3705-444E-B9DB-18F1DAD68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824"/>
                <a:ext cx="57" cy="226"/>
              </a:xfrm>
              <a:custGeom>
                <a:avLst/>
                <a:gdLst>
                  <a:gd name="T0" fmla="*/ 0 w 30"/>
                  <a:gd name="T1" fmla="*/ 0 h 118"/>
                  <a:gd name="T2" fmla="*/ 40 w 30"/>
                  <a:gd name="T3" fmla="*/ 56 h 118"/>
                  <a:gd name="T4" fmla="*/ 84 w 30"/>
                  <a:gd name="T5" fmla="*/ 121 h 118"/>
                  <a:gd name="T6" fmla="*/ 152 w 30"/>
                  <a:gd name="T7" fmla="*/ 253 h 118"/>
                  <a:gd name="T8" fmla="*/ 173 w 30"/>
                  <a:gd name="T9" fmla="*/ 598 h 118"/>
                  <a:gd name="T10" fmla="*/ 192 w 30"/>
                  <a:gd name="T11" fmla="*/ 829 h 118"/>
                  <a:gd name="T12" fmla="*/ 200 w 30"/>
                  <a:gd name="T13" fmla="*/ 337 h 118"/>
                  <a:gd name="T14" fmla="*/ 144 w 30"/>
                  <a:gd name="T15" fmla="*/ 121 h 118"/>
                  <a:gd name="T16" fmla="*/ 29 w 30"/>
                  <a:gd name="T17" fmla="*/ 8 h 1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18">
                    <a:moveTo>
                      <a:pt x="0" y="0"/>
                    </a:moveTo>
                    <a:cubicBezTo>
                      <a:pt x="3" y="1"/>
                      <a:pt x="4" y="6"/>
                      <a:pt x="6" y="8"/>
                    </a:cubicBezTo>
                    <a:cubicBezTo>
                      <a:pt x="8" y="11"/>
                      <a:pt x="10" y="14"/>
                      <a:pt x="12" y="17"/>
                    </a:cubicBezTo>
                    <a:cubicBezTo>
                      <a:pt x="16" y="23"/>
                      <a:pt x="21" y="29"/>
                      <a:pt x="22" y="36"/>
                    </a:cubicBezTo>
                    <a:cubicBezTo>
                      <a:pt x="26" y="52"/>
                      <a:pt x="24" y="68"/>
                      <a:pt x="25" y="85"/>
                    </a:cubicBezTo>
                    <a:cubicBezTo>
                      <a:pt x="26" y="96"/>
                      <a:pt x="27" y="107"/>
                      <a:pt x="28" y="118"/>
                    </a:cubicBezTo>
                    <a:cubicBezTo>
                      <a:pt x="22" y="95"/>
                      <a:pt x="30" y="71"/>
                      <a:pt x="29" y="48"/>
                    </a:cubicBezTo>
                    <a:cubicBezTo>
                      <a:pt x="29" y="38"/>
                      <a:pt x="28" y="26"/>
                      <a:pt x="21" y="17"/>
                    </a:cubicBezTo>
                    <a:cubicBezTo>
                      <a:pt x="17" y="10"/>
                      <a:pt x="8" y="7"/>
                      <a:pt x="4" y="1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7" name="Freeform 880">
                <a:extLst>
                  <a:ext uri="{FF2B5EF4-FFF2-40B4-BE49-F238E27FC236}">
                    <a16:creationId xmlns:a16="http://schemas.microsoft.com/office/drawing/2014/main" id="{9D7C107B-66B4-4F14-8608-2E4D24BD3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006"/>
                <a:ext cx="65" cy="90"/>
              </a:xfrm>
              <a:custGeom>
                <a:avLst/>
                <a:gdLst>
                  <a:gd name="T0" fmla="*/ 21 w 34"/>
                  <a:gd name="T1" fmla="*/ 0 h 47"/>
                  <a:gd name="T2" fmla="*/ 21 w 34"/>
                  <a:gd name="T3" fmla="*/ 176 h 47"/>
                  <a:gd name="T4" fmla="*/ 29 w 34"/>
                  <a:gd name="T5" fmla="*/ 308 h 47"/>
                  <a:gd name="T6" fmla="*/ 168 w 34"/>
                  <a:gd name="T7" fmla="*/ 324 h 47"/>
                  <a:gd name="T8" fmla="*/ 216 w 34"/>
                  <a:gd name="T9" fmla="*/ 289 h 47"/>
                  <a:gd name="T10" fmla="*/ 237 w 34"/>
                  <a:gd name="T11" fmla="*/ 216 h 47"/>
                  <a:gd name="T12" fmla="*/ 113 w 34"/>
                  <a:gd name="T13" fmla="*/ 289 h 47"/>
                  <a:gd name="T14" fmla="*/ 40 w 34"/>
                  <a:gd name="T15" fmla="*/ 14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47">
                    <a:moveTo>
                      <a:pt x="3" y="0"/>
                    </a:moveTo>
                    <a:cubicBezTo>
                      <a:pt x="2" y="8"/>
                      <a:pt x="3" y="17"/>
                      <a:pt x="3" y="25"/>
                    </a:cubicBezTo>
                    <a:cubicBezTo>
                      <a:pt x="3" y="30"/>
                      <a:pt x="0" y="41"/>
                      <a:pt x="4" y="44"/>
                    </a:cubicBezTo>
                    <a:cubicBezTo>
                      <a:pt x="7" y="47"/>
                      <a:pt x="19" y="46"/>
                      <a:pt x="24" y="46"/>
                    </a:cubicBezTo>
                    <a:cubicBezTo>
                      <a:pt x="28" y="46"/>
                      <a:pt x="30" y="45"/>
                      <a:pt x="31" y="41"/>
                    </a:cubicBezTo>
                    <a:cubicBezTo>
                      <a:pt x="32" y="38"/>
                      <a:pt x="34" y="34"/>
                      <a:pt x="34" y="31"/>
                    </a:cubicBezTo>
                    <a:cubicBezTo>
                      <a:pt x="27" y="35"/>
                      <a:pt x="24" y="42"/>
                      <a:pt x="16" y="41"/>
                    </a:cubicBezTo>
                    <a:cubicBezTo>
                      <a:pt x="4" y="38"/>
                      <a:pt x="9" y="27"/>
                      <a:pt x="6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8" name="Freeform 881">
                <a:extLst>
                  <a:ext uri="{FF2B5EF4-FFF2-40B4-BE49-F238E27FC236}">
                    <a16:creationId xmlns:a16="http://schemas.microsoft.com/office/drawing/2014/main" id="{44276F20-2135-42E2-9F05-138A01B48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065"/>
                <a:ext cx="26" cy="23"/>
              </a:xfrm>
              <a:custGeom>
                <a:avLst/>
                <a:gdLst>
                  <a:gd name="T0" fmla="*/ 0 w 14"/>
                  <a:gd name="T1" fmla="*/ 48 h 12"/>
                  <a:gd name="T2" fmla="*/ 59 w 14"/>
                  <a:gd name="T3" fmla="*/ 8 h 12"/>
                  <a:gd name="T4" fmla="*/ 89 w 14"/>
                  <a:gd name="T5" fmla="*/ 77 h 12"/>
                  <a:gd name="T6" fmla="*/ 13 w 14"/>
                  <a:gd name="T7" fmla="*/ 3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2" y="4"/>
                      <a:pt x="5" y="0"/>
                      <a:pt x="9" y="1"/>
                    </a:cubicBezTo>
                    <a:cubicBezTo>
                      <a:pt x="10" y="4"/>
                      <a:pt x="12" y="7"/>
                      <a:pt x="14" y="11"/>
                    </a:cubicBezTo>
                    <a:cubicBezTo>
                      <a:pt x="8" y="12"/>
                      <a:pt x="7" y="6"/>
                      <a:pt x="2" y="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19" name="Freeform 882">
                <a:extLst>
                  <a:ext uri="{FF2B5EF4-FFF2-40B4-BE49-F238E27FC236}">
                    <a16:creationId xmlns:a16="http://schemas.microsoft.com/office/drawing/2014/main" id="{9F709E40-64FF-4C9D-8280-82577B04C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759"/>
                <a:ext cx="274" cy="65"/>
              </a:xfrm>
              <a:custGeom>
                <a:avLst/>
                <a:gdLst>
                  <a:gd name="T0" fmla="*/ 192 w 143"/>
                  <a:gd name="T1" fmla="*/ 229 h 34"/>
                  <a:gd name="T2" fmla="*/ 544 w 143"/>
                  <a:gd name="T3" fmla="*/ 76 h 34"/>
                  <a:gd name="T4" fmla="*/ 730 w 143"/>
                  <a:gd name="T5" fmla="*/ 63 h 34"/>
                  <a:gd name="T6" fmla="*/ 1006 w 143"/>
                  <a:gd name="T7" fmla="*/ 55 h 34"/>
                  <a:gd name="T8" fmla="*/ 492 w 143"/>
                  <a:gd name="T9" fmla="*/ 36 h 34"/>
                  <a:gd name="T10" fmla="*/ 276 w 143"/>
                  <a:gd name="T11" fmla="*/ 92 h 34"/>
                  <a:gd name="T12" fmla="*/ 0 w 143"/>
                  <a:gd name="T13" fmla="*/ 23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34">
                    <a:moveTo>
                      <a:pt x="27" y="33"/>
                    </a:moveTo>
                    <a:cubicBezTo>
                      <a:pt x="43" y="26"/>
                      <a:pt x="59" y="14"/>
                      <a:pt x="77" y="11"/>
                    </a:cubicBezTo>
                    <a:cubicBezTo>
                      <a:pt x="86" y="10"/>
                      <a:pt x="95" y="10"/>
                      <a:pt x="104" y="9"/>
                    </a:cubicBezTo>
                    <a:cubicBezTo>
                      <a:pt x="116" y="8"/>
                      <a:pt x="130" y="5"/>
                      <a:pt x="143" y="8"/>
                    </a:cubicBezTo>
                    <a:cubicBezTo>
                      <a:pt x="119" y="1"/>
                      <a:pt x="94" y="0"/>
                      <a:pt x="70" y="5"/>
                    </a:cubicBezTo>
                    <a:cubicBezTo>
                      <a:pt x="60" y="8"/>
                      <a:pt x="49" y="10"/>
                      <a:pt x="39" y="13"/>
                    </a:cubicBezTo>
                    <a:cubicBezTo>
                      <a:pt x="27" y="16"/>
                      <a:pt x="9" y="25"/>
                      <a:pt x="0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0" name="Freeform 883">
                <a:extLst>
                  <a:ext uri="{FF2B5EF4-FFF2-40B4-BE49-F238E27FC236}">
                    <a16:creationId xmlns:a16="http://schemas.microsoft.com/office/drawing/2014/main" id="{46E9F166-92FE-4B23-964D-14BE9357E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767"/>
                <a:ext cx="256" cy="53"/>
              </a:xfrm>
              <a:custGeom>
                <a:avLst/>
                <a:gdLst>
                  <a:gd name="T0" fmla="*/ 0 w 134"/>
                  <a:gd name="T1" fmla="*/ 189 h 28"/>
                  <a:gd name="T2" fmla="*/ 829 w 134"/>
                  <a:gd name="T3" fmla="*/ 97 h 28"/>
                  <a:gd name="T4" fmla="*/ 934 w 134"/>
                  <a:gd name="T5" fmla="*/ 129 h 28"/>
                  <a:gd name="T6" fmla="*/ 629 w 134"/>
                  <a:gd name="T7" fmla="*/ 83 h 28"/>
                  <a:gd name="T8" fmla="*/ 453 w 134"/>
                  <a:gd name="T9" fmla="*/ 89 h 28"/>
                  <a:gd name="T10" fmla="*/ 336 w 134"/>
                  <a:gd name="T11" fmla="*/ 108 h 28"/>
                  <a:gd name="T12" fmla="*/ 160 w 134"/>
                  <a:gd name="T13" fmla="*/ 136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28">
                    <a:moveTo>
                      <a:pt x="0" y="28"/>
                    </a:moveTo>
                    <a:cubicBezTo>
                      <a:pt x="36" y="0"/>
                      <a:pt x="77" y="5"/>
                      <a:pt x="119" y="14"/>
                    </a:cubicBezTo>
                    <a:cubicBezTo>
                      <a:pt x="124" y="15"/>
                      <a:pt x="131" y="16"/>
                      <a:pt x="134" y="19"/>
                    </a:cubicBezTo>
                    <a:cubicBezTo>
                      <a:pt x="119" y="20"/>
                      <a:pt x="104" y="13"/>
                      <a:pt x="90" y="12"/>
                    </a:cubicBezTo>
                    <a:cubicBezTo>
                      <a:pt x="81" y="11"/>
                      <a:pt x="73" y="12"/>
                      <a:pt x="65" y="13"/>
                    </a:cubicBezTo>
                    <a:cubicBezTo>
                      <a:pt x="59" y="14"/>
                      <a:pt x="53" y="15"/>
                      <a:pt x="48" y="16"/>
                    </a:cubicBezTo>
                    <a:cubicBezTo>
                      <a:pt x="39" y="17"/>
                      <a:pt x="31" y="20"/>
                      <a:pt x="23" y="2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1" name="Freeform 884">
                <a:extLst>
                  <a:ext uri="{FF2B5EF4-FFF2-40B4-BE49-F238E27FC236}">
                    <a16:creationId xmlns:a16="http://schemas.microsoft.com/office/drawing/2014/main" id="{1381139E-F330-425D-834F-BB5145177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815"/>
                <a:ext cx="97" cy="168"/>
              </a:xfrm>
              <a:custGeom>
                <a:avLst/>
                <a:gdLst>
                  <a:gd name="T0" fmla="*/ 129 w 51"/>
                  <a:gd name="T1" fmla="*/ 116 h 88"/>
                  <a:gd name="T2" fmla="*/ 350 w 51"/>
                  <a:gd name="T3" fmla="*/ 0 h 88"/>
                  <a:gd name="T4" fmla="*/ 228 w 51"/>
                  <a:gd name="T5" fmla="*/ 105 h 88"/>
                  <a:gd name="T6" fmla="*/ 165 w 51"/>
                  <a:gd name="T7" fmla="*/ 244 h 88"/>
                  <a:gd name="T8" fmla="*/ 137 w 51"/>
                  <a:gd name="T9" fmla="*/ 613 h 88"/>
                  <a:gd name="T10" fmla="*/ 129 w 51"/>
                  <a:gd name="T11" fmla="*/ 269 h 88"/>
                  <a:gd name="T12" fmla="*/ 0 w 51"/>
                  <a:gd name="T13" fmla="*/ 193 h 88"/>
                  <a:gd name="T14" fmla="*/ 105 w 51"/>
                  <a:gd name="T15" fmla="*/ 105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88">
                    <a:moveTo>
                      <a:pt x="19" y="17"/>
                    </a:moveTo>
                    <a:cubicBezTo>
                      <a:pt x="29" y="10"/>
                      <a:pt x="40" y="3"/>
                      <a:pt x="51" y="0"/>
                    </a:cubicBezTo>
                    <a:cubicBezTo>
                      <a:pt x="49" y="5"/>
                      <a:pt x="37" y="10"/>
                      <a:pt x="33" y="15"/>
                    </a:cubicBezTo>
                    <a:cubicBezTo>
                      <a:pt x="28" y="20"/>
                      <a:pt x="26" y="29"/>
                      <a:pt x="24" y="35"/>
                    </a:cubicBezTo>
                    <a:cubicBezTo>
                      <a:pt x="20" y="52"/>
                      <a:pt x="15" y="70"/>
                      <a:pt x="20" y="88"/>
                    </a:cubicBezTo>
                    <a:cubicBezTo>
                      <a:pt x="14" y="73"/>
                      <a:pt x="20" y="54"/>
                      <a:pt x="19" y="39"/>
                    </a:cubicBezTo>
                    <a:cubicBezTo>
                      <a:pt x="19" y="28"/>
                      <a:pt x="10" y="21"/>
                      <a:pt x="0" y="28"/>
                    </a:cubicBezTo>
                    <a:cubicBezTo>
                      <a:pt x="6" y="24"/>
                      <a:pt x="10" y="19"/>
                      <a:pt x="15" y="1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2" name="Freeform 885">
                <a:extLst>
                  <a:ext uri="{FF2B5EF4-FFF2-40B4-BE49-F238E27FC236}">
                    <a16:creationId xmlns:a16="http://schemas.microsoft.com/office/drawing/2014/main" id="{D0332F35-081A-4EBB-BCD6-BFAC9F824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796"/>
                <a:ext cx="298" cy="155"/>
              </a:xfrm>
              <a:custGeom>
                <a:avLst/>
                <a:gdLst>
                  <a:gd name="T0" fmla="*/ 336 w 156"/>
                  <a:gd name="T1" fmla="*/ 21 h 81"/>
                  <a:gd name="T2" fmla="*/ 558 w 156"/>
                  <a:gd name="T3" fmla="*/ 21 h 81"/>
                  <a:gd name="T4" fmla="*/ 781 w 156"/>
                  <a:gd name="T5" fmla="*/ 36 h 81"/>
                  <a:gd name="T6" fmla="*/ 1087 w 156"/>
                  <a:gd name="T7" fmla="*/ 260 h 81"/>
                  <a:gd name="T8" fmla="*/ 913 w 156"/>
                  <a:gd name="T9" fmla="*/ 216 h 81"/>
                  <a:gd name="T10" fmla="*/ 745 w 156"/>
                  <a:gd name="T11" fmla="*/ 260 h 81"/>
                  <a:gd name="T12" fmla="*/ 544 w 156"/>
                  <a:gd name="T13" fmla="*/ 568 h 81"/>
                  <a:gd name="T14" fmla="*/ 606 w 156"/>
                  <a:gd name="T15" fmla="*/ 329 h 81"/>
                  <a:gd name="T16" fmla="*/ 661 w 156"/>
                  <a:gd name="T17" fmla="*/ 191 h 81"/>
                  <a:gd name="T18" fmla="*/ 489 w 156"/>
                  <a:gd name="T19" fmla="*/ 77 h 81"/>
                  <a:gd name="T20" fmla="*/ 369 w 156"/>
                  <a:gd name="T21" fmla="*/ 92 h 81"/>
                  <a:gd name="T22" fmla="*/ 245 w 156"/>
                  <a:gd name="T23" fmla="*/ 77 h 81"/>
                  <a:gd name="T24" fmla="*/ 21 w 156"/>
                  <a:gd name="T25" fmla="*/ 153 h 81"/>
                  <a:gd name="T26" fmla="*/ 0 w 156"/>
                  <a:gd name="T27" fmla="*/ 161 h 81"/>
                  <a:gd name="T28" fmla="*/ 350 w 156"/>
                  <a:gd name="T29" fmla="*/ 15 h 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81">
                    <a:moveTo>
                      <a:pt x="48" y="3"/>
                    </a:moveTo>
                    <a:cubicBezTo>
                      <a:pt x="58" y="5"/>
                      <a:pt x="70" y="3"/>
                      <a:pt x="80" y="3"/>
                    </a:cubicBezTo>
                    <a:cubicBezTo>
                      <a:pt x="91" y="2"/>
                      <a:pt x="101" y="3"/>
                      <a:pt x="112" y="5"/>
                    </a:cubicBezTo>
                    <a:cubicBezTo>
                      <a:pt x="132" y="8"/>
                      <a:pt x="146" y="20"/>
                      <a:pt x="156" y="37"/>
                    </a:cubicBezTo>
                    <a:cubicBezTo>
                      <a:pt x="147" y="36"/>
                      <a:pt x="141" y="30"/>
                      <a:pt x="131" y="31"/>
                    </a:cubicBezTo>
                    <a:cubicBezTo>
                      <a:pt x="122" y="31"/>
                      <a:pt x="115" y="33"/>
                      <a:pt x="107" y="37"/>
                    </a:cubicBezTo>
                    <a:cubicBezTo>
                      <a:pt x="91" y="46"/>
                      <a:pt x="78" y="62"/>
                      <a:pt x="78" y="81"/>
                    </a:cubicBezTo>
                    <a:cubicBezTo>
                      <a:pt x="79" y="69"/>
                      <a:pt x="82" y="58"/>
                      <a:pt x="87" y="47"/>
                    </a:cubicBezTo>
                    <a:cubicBezTo>
                      <a:pt x="90" y="41"/>
                      <a:pt x="95" y="34"/>
                      <a:pt x="95" y="27"/>
                    </a:cubicBezTo>
                    <a:cubicBezTo>
                      <a:pt x="96" y="14"/>
                      <a:pt x="80" y="10"/>
                      <a:pt x="70" y="11"/>
                    </a:cubicBezTo>
                    <a:cubicBezTo>
                      <a:pt x="64" y="11"/>
                      <a:pt x="59" y="13"/>
                      <a:pt x="53" y="13"/>
                    </a:cubicBezTo>
                    <a:cubicBezTo>
                      <a:pt x="47" y="13"/>
                      <a:pt x="41" y="11"/>
                      <a:pt x="35" y="11"/>
                    </a:cubicBezTo>
                    <a:cubicBezTo>
                      <a:pt x="23" y="11"/>
                      <a:pt x="14" y="19"/>
                      <a:pt x="3" y="22"/>
                    </a:cubicBezTo>
                    <a:cubicBezTo>
                      <a:pt x="2" y="23"/>
                      <a:pt x="0" y="23"/>
                      <a:pt x="0" y="23"/>
                    </a:cubicBezTo>
                    <a:cubicBezTo>
                      <a:pt x="12" y="13"/>
                      <a:pt x="33" y="0"/>
                      <a:pt x="50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3" name="Freeform 886">
                <a:extLst>
                  <a:ext uri="{FF2B5EF4-FFF2-40B4-BE49-F238E27FC236}">
                    <a16:creationId xmlns:a16="http://schemas.microsoft.com/office/drawing/2014/main" id="{35FED97B-8072-4A2A-B659-F8E56A136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1119"/>
                <a:ext cx="297" cy="71"/>
              </a:xfrm>
              <a:custGeom>
                <a:avLst/>
                <a:gdLst>
                  <a:gd name="T0" fmla="*/ 21 w 155"/>
                  <a:gd name="T1" fmla="*/ 192 h 37"/>
                  <a:gd name="T2" fmla="*/ 429 w 155"/>
                  <a:gd name="T3" fmla="*/ 92 h 37"/>
                  <a:gd name="T4" fmla="*/ 661 w 155"/>
                  <a:gd name="T5" fmla="*/ 121 h 37"/>
                  <a:gd name="T6" fmla="*/ 885 w 155"/>
                  <a:gd name="T7" fmla="*/ 140 h 37"/>
                  <a:gd name="T8" fmla="*/ 1035 w 155"/>
                  <a:gd name="T9" fmla="*/ 261 h 37"/>
                  <a:gd name="T10" fmla="*/ 985 w 155"/>
                  <a:gd name="T11" fmla="*/ 77 h 37"/>
                  <a:gd name="T12" fmla="*/ 745 w 155"/>
                  <a:gd name="T13" fmla="*/ 29 h 37"/>
                  <a:gd name="T14" fmla="*/ 445 w 155"/>
                  <a:gd name="T15" fmla="*/ 23 h 37"/>
                  <a:gd name="T16" fmla="*/ 192 w 155"/>
                  <a:gd name="T17" fmla="*/ 36 h 37"/>
                  <a:gd name="T18" fmla="*/ 0 w 155"/>
                  <a:gd name="T19" fmla="*/ 200 h 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5" h="37">
                    <a:moveTo>
                      <a:pt x="3" y="27"/>
                    </a:moveTo>
                    <a:cubicBezTo>
                      <a:pt x="6" y="6"/>
                      <a:pt x="46" y="12"/>
                      <a:pt x="61" y="13"/>
                    </a:cubicBezTo>
                    <a:cubicBezTo>
                      <a:pt x="72" y="14"/>
                      <a:pt x="82" y="16"/>
                      <a:pt x="94" y="17"/>
                    </a:cubicBezTo>
                    <a:cubicBezTo>
                      <a:pt x="105" y="19"/>
                      <a:pt x="115" y="18"/>
                      <a:pt x="126" y="20"/>
                    </a:cubicBezTo>
                    <a:cubicBezTo>
                      <a:pt x="134" y="21"/>
                      <a:pt x="155" y="24"/>
                      <a:pt x="147" y="37"/>
                    </a:cubicBezTo>
                    <a:cubicBezTo>
                      <a:pt x="155" y="27"/>
                      <a:pt x="149" y="17"/>
                      <a:pt x="140" y="11"/>
                    </a:cubicBezTo>
                    <a:cubicBezTo>
                      <a:pt x="130" y="4"/>
                      <a:pt x="118" y="3"/>
                      <a:pt x="106" y="4"/>
                    </a:cubicBezTo>
                    <a:cubicBezTo>
                      <a:pt x="91" y="6"/>
                      <a:pt x="77" y="5"/>
                      <a:pt x="63" y="3"/>
                    </a:cubicBezTo>
                    <a:cubicBezTo>
                      <a:pt x="50" y="1"/>
                      <a:pt x="39" y="0"/>
                      <a:pt x="27" y="5"/>
                    </a:cubicBezTo>
                    <a:cubicBezTo>
                      <a:pt x="14" y="9"/>
                      <a:pt x="5" y="15"/>
                      <a:pt x="0" y="2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4" name="Freeform 887">
                <a:extLst>
                  <a:ext uri="{FF2B5EF4-FFF2-40B4-BE49-F238E27FC236}">
                    <a16:creationId xmlns:a16="http://schemas.microsoft.com/office/drawing/2014/main" id="{9FBC1197-5A66-4C3F-8165-3A669A3E1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941"/>
                <a:ext cx="130" cy="212"/>
              </a:xfrm>
              <a:custGeom>
                <a:avLst/>
                <a:gdLst>
                  <a:gd name="T0" fmla="*/ 0 w 68"/>
                  <a:gd name="T1" fmla="*/ 774 h 111"/>
                  <a:gd name="T2" fmla="*/ 224 w 68"/>
                  <a:gd name="T3" fmla="*/ 726 h 111"/>
                  <a:gd name="T4" fmla="*/ 314 w 68"/>
                  <a:gd name="T5" fmla="*/ 565 h 111"/>
                  <a:gd name="T6" fmla="*/ 438 w 68"/>
                  <a:gd name="T7" fmla="*/ 117 h 111"/>
                  <a:gd name="T8" fmla="*/ 476 w 68"/>
                  <a:gd name="T9" fmla="*/ 0 h 111"/>
                  <a:gd name="T10" fmla="*/ 293 w 68"/>
                  <a:gd name="T11" fmla="*/ 300 h 111"/>
                  <a:gd name="T12" fmla="*/ 208 w 68"/>
                  <a:gd name="T13" fmla="*/ 453 h 111"/>
                  <a:gd name="T14" fmla="*/ 69 w 68"/>
                  <a:gd name="T15" fmla="*/ 573 h 111"/>
                  <a:gd name="T16" fmla="*/ 201 w 68"/>
                  <a:gd name="T17" fmla="*/ 550 h 111"/>
                  <a:gd name="T18" fmla="*/ 208 w 68"/>
                  <a:gd name="T19" fmla="*/ 674 h 1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8" h="111">
                    <a:moveTo>
                      <a:pt x="0" y="111"/>
                    </a:moveTo>
                    <a:cubicBezTo>
                      <a:pt x="10" y="104"/>
                      <a:pt x="22" y="110"/>
                      <a:pt x="32" y="104"/>
                    </a:cubicBezTo>
                    <a:cubicBezTo>
                      <a:pt x="40" y="99"/>
                      <a:pt x="43" y="90"/>
                      <a:pt x="45" y="81"/>
                    </a:cubicBezTo>
                    <a:cubicBezTo>
                      <a:pt x="50" y="59"/>
                      <a:pt x="59" y="39"/>
                      <a:pt x="63" y="17"/>
                    </a:cubicBezTo>
                    <a:cubicBezTo>
                      <a:pt x="64" y="11"/>
                      <a:pt x="64" y="5"/>
                      <a:pt x="68" y="0"/>
                    </a:cubicBezTo>
                    <a:cubicBezTo>
                      <a:pt x="55" y="8"/>
                      <a:pt x="47" y="30"/>
                      <a:pt x="42" y="43"/>
                    </a:cubicBezTo>
                    <a:cubicBezTo>
                      <a:pt x="39" y="52"/>
                      <a:pt x="36" y="58"/>
                      <a:pt x="30" y="65"/>
                    </a:cubicBezTo>
                    <a:cubicBezTo>
                      <a:pt x="24" y="72"/>
                      <a:pt x="16" y="76"/>
                      <a:pt x="10" y="82"/>
                    </a:cubicBezTo>
                    <a:cubicBezTo>
                      <a:pt x="15" y="80"/>
                      <a:pt x="24" y="74"/>
                      <a:pt x="29" y="79"/>
                    </a:cubicBezTo>
                    <a:cubicBezTo>
                      <a:pt x="33" y="84"/>
                      <a:pt x="28" y="94"/>
                      <a:pt x="30" y="9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5" name="Freeform 888">
                <a:extLst>
                  <a:ext uri="{FF2B5EF4-FFF2-40B4-BE49-F238E27FC236}">
                    <a16:creationId xmlns:a16="http://schemas.microsoft.com/office/drawing/2014/main" id="{B95742B0-07EC-4E1B-9BA3-8D4D5591D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918"/>
                <a:ext cx="108" cy="209"/>
              </a:xfrm>
              <a:custGeom>
                <a:avLst/>
                <a:gdLst>
                  <a:gd name="T0" fmla="*/ 8 w 56"/>
                  <a:gd name="T1" fmla="*/ 360 h 109"/>
                  <a:gd name="T2" fmla="*/ 79 w 56"/>
                  <a:gd name="T3" fmla="*/ 148 h 109"/>
                  <a:gd name="T4" fmla="*/ 208 w 56"/>
                  <a:gd name="T5" fmla="*/ 0 h 109"/>
                  <a:gd name="T6" fmla="*/ 224 w 56"/>
                  <a:gd name="T7" fmla="*/ 92 h 109"/>
                  <a:gd name="T8" fmla="*/ 253 w 56"/>
                  <a:gd name="T9" fmla="*/ 161 h 109"/>
                  <a:gd name="T10" fmla="*/ 164 w 56"/>
                  <a:gd name="T11" fmla="*/ 128 h 109"/>
                  <a:gd name="T12" fmla="*/ 393 w 56"/>
                  <a:gd name="T13" fmla="*/ 769 h 109"/>
                  <a:gd name="T14" fmla="*/ 324 w 56"/>
                  <a:gd name="T15" fmla="*/ 640 h 109"/>
                  <a:gd name="T16" fmla="*/ 224 w 56"/>
                  <a:gd name="T17" fmla="*/ 537 h 109"/>
                  <a:gd name="T18" fmla="*/ 23 w 56"/>
                  <a:gd name="T19" fmla="*/ 360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109">
                    <a:moveTo>
                      <a:pt x="1" y="51"/>
                    </a:moveTo>
                    <a:cubicBezTo>
                      <a:pt x="2" y="40"/>
                      <a:pt x="5" y="30"/>
                      <a:pt x="11" y="21"/>
                    </a:cubicBezTo>
                    <a:cubicBezTo>
                      <a:pt x="15" y="14"/>
                      <a:pt x="22" y="2"/>
                      <a:pt x="29" y="0"/>
                    </a:cubicBezTo>
                    <a:cubicBezTo>
                      <a:pt x="31" y="4"/>
                      <a:pt x="30" y="9"/>
                      <a:pt x="31" y="13"/>
                    </a:cubicBezTo>
                    <a:cubicBezTo>
                      <a:pt x="32" y="16"/>
                      <a:pt x="35" y="20"/>
                      <a:pt x="35" y="23"/>
                    </a:cubicBezTo>
                    <a:cubicBezTo>
                      <a:pt x="31" y="22"/>
                      <a:pt x="28" y="15"/>
                      <a:pt x="23" y="18"/>
                    </a:cubicBezTo>
                    <a:cubicBezTo>
                      <a:pt x="0" y="53"/>
                      <a:pt x="56" y="74"/>
                      <a:pt x="55" y="109"/>
                    </a:cubicBezTo>
                    <a:cubicBezTo>
                      <a:pt x="54" y="104"/>
                      <a:pt x="48" y="96"/>
                      <a:pt x="45" y="91"/>
                    </a:cubicBezTo>
                    <a:cubicBezTo>
                      <a:pt x="42" y="85"/>
                      <a:pt x="37" y="80"/>
                      <a:pt x="31" y="76"/>
                    </a:cubicBezTo>
                    <a:cubicBezTo>
                      <a:pt x="22" y="69"/>
                      <a:pt x="4" y="65"/>
                      <a:pt x="3" y="5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6" name="Freeform 889">
                <a:extLst>
                  <a:ext uri="{FF2B5EF4-FFF2-40B4-BE49-F238E27FC236}">
                    <a16:creationId xmlns:a16="http://schemas.microsoft.com/office/drawing/2014/main" id="{18F6183D-91F4-43FD-84BA-0A7319F9B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039"/>
                <a:ext cx="102" cy="70"/>
              </a:xfrm>
              <a:custGeom>
                <a:avLst/>
                <a:gdLst>
                  <a:gd name="T0" fmla="*/ 137 w 53"/>
                  <a:gd name="T1" fmla="*/ 76 h 37"/>
                  <a:gd name="T2" fmla="*/ 377 w 53"/>
                  <a:gd name="T3" fmla="*/ 129 h 37"/>
                  <a:gd name="T4" fmla="*/ 221 w 53"/>
                  <a:gd name="T5" fmla="*/ 250 h 37"/>
                  <a:gd name="T6" fmla="*/ 0 w 53"/>
                  <a:gd name="T7" fmla="*/ 0 h 37"/>
                  <a:gd name="T8" fmla="*/ 0 w 53"/>
                  <a:gd name="T9" fmla="*/ 0 h 37"/>
                  <a:gd name="T10" fmla="*/ 137 w 53"/>
                  <a:gd name="T11" fmla="*/ 68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7">
                    <a:moveTo>
                      <a:pt x="19" y="11"/>
                    </a:moveTo>
                    <a:cubicBezTo>
                      <a:pt x="31" y="11"/>
                      <a:pt x="41" y="22"/>
                      <a:pt x="53" y="19"/>
                    </a:cubicBezTo>
                    <a:cubicBezTo>
                      <a:pt x="45" y="24"/>
                      <a:pt x="40" y="33"/>
                      <a:pt x="31" y="37"/>
                    </a:cubicBezTo>
                    <a:cubicBezTo>
                      <a:pt x="28" y="20"/>
                      <a:pt x="8" y="1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13" y="8"/>
                      <a:pt x="19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7" name="Freeform 890">
                <a:extLst>
                  <a:ext uri="{FF2B5EF4-FFF2-40B4-BE49-F238E27FC236}">
                    <a16:creationId xmlns:a16="http://schemas.microsoft.com/office/drawing/2014/main" id="{A6EBB2BF-3220-4F99-89CF-8C4E7B12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996"/>
                <a:ext cx="123" cy="148"/>
              </a:xfrm>
              <a:custGeom>
                <a:avLst/>
                <a:gdLst>
                  <a:gd name="T0" fmla="*/ 0 w 64"/>
                  <a:gd name="T1" fmla="*/ 0 h 77"/>
                  <a:gd name="T2" fmla="*/ 100 w 64"/>
                  <a:gd name="T3" fmla="*/ 23 h 77"/>
                  <a:gd name="T4" fmla="*/ 213 w 64"/>
                  <a:gd name="T5" fmla="*/ 29 h 77"/>
                  <a:gd name="T6" fmla="*/ 233 w 64"/>
                  <a:gd name="T7" fmla="*/ 140 h 77"/>
                  <a:gd name="T8" fmla="*/ 269 w 64"/>
                  <a:gd name="T9" fmla="*/ 256 h 77"/>
                  <a:gd name="T10" fmla="*/ 400 w 64"/>
                  <a:gd name="T11" fmla="*/ 502 h 77"/>
                  <a:gd name="T12" fmla="*/ 192 w 64"/>
                  <a:gd name="T13" fmla="*/ 240 h 77"/>
                  <a:gd name="T14" fmla="*/ 100 w 64"/>
                  <a:gd name="T15" fmla="*/ 129 h 77"/>
                  <a:gd name="T16" fmla="*/ 0 w 64"/>
                  <a:gd name="T17" fmla="*/ 29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7">
                    <a:moveTo>
                      <a:pt x="0" y="0"/>
                    </a:moveTo>
                    <a:cubicBezTo>
                      <a:pt x="4" y="1"/>
                      <a:pt x="10" y="3"/>
                      <a:pt x="14" y="3"/>
                    </a:cubicBezTo>
                    <a:cubicBezTo>
                      <a:pt x="20" y="3"/>
                      <a:pt x="25" y="0"/>
                      <a:pt x="30" y="4"/>
                    </a:cubicBezTo>
                    <a:cubicBezTo>
                      <a:pt x="34" y="8"/>
                      <a:pt x="33" y="14"/>
                      <a:pt x="33" y="20"/>
                    </a:cubicBezTo>
                    <a:cubicBezTo>
                      <a:pt x="33" y="26"/>
                      <a:pt x="35" y="31"/>
                      <a:pt x="38" y="36"/>
                    </a:cubicBezTo>
                    <a:cubicBezTo>
                      <a:pt x="40" y="42"/>
                      <a:pt x="64" y="67"/>
                      <a:pt x="56" y="71"/>
                    </a:cubicBezTo>
                    <a:cubicBezTo>
                      <a:pt x="47" y="77"/>
                      <a:pt x="30" y="40"/>
                      <a:pt x="27" y="34"/>
                    </a:cubicBezTo>
                    <a:cubicBezTo>
                      <a:pt x="24" y="28"/>
                      <a:pt x="19" y="23"/>
                      <a:pt x="14" y="18"/>
                    </a:cubicBezTo>
                    <a:cubicBezTo>
                      <a:pt x="11" y="14"/>
                      <a:pt x="1" y="10"/>
                      <a:pt x="0" y="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8" name="Freeform 891">
                <a:extLst>
                  <a:ext uri="{FF2B5EF4-FFF2-40B4-BE49-F238E27FC236}">
                    <a16:creationId xmlns:a16="http://schemas.microsoft.com/office/drawing/2014/main" id="{91DAE22F-9A03-4DFA-BC59-28D0743E4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828"/>
                <a:ext cx="107" cy="256"/>
              </a:xfrm>
              <a:custGeom>
                <a:avLst/>
                <a:gdLst>
                  <a:gd name="T0" fmla="*/ 105 w 56"/>
                  <a:gd name="T1" fmla="*/ 40 h 134"/>
                  <a:gd name="T2" fmla="*/ 350 w 56"/>
                  <a:gd name="T3" fmla="*/ 92 h 134"/>
                  <a:gd name="T4" fmla="*/ 321 w 56"/>
                  <a:gd name="T5" fmla="*/ 208 h 134"/>
                  <a:gd name="T6" fmla="*/ 308 w 56"/>
                  <a:gd name="T7" fmla="*/ 321 h 134"/>
                  <a:gd name="T8" fmla="*/ 329 w 56"/>
                  <a:gd name="T9" fmla="*/ 585 h 134"/>
                  <a:gd name="T10" fmla="*/ 350 w 56"/>
                  <a:gd name="T11" fmla="*/ 745 h 134"/>
                  <a:gd name="T12" fmla="*/ 376 w 56"/>
                  <a:gd name="T13" fmla="*/ 906 h 134"/>
                  <a:gd name="T14" fmla="*/ 361 w 56"/>
                  <a:gd name="T15" fmla="*/ 934 h 134"/>
                  <a:gd name="T16" fmla="*/ 336 w 56"/>
                  <a:gd name="T17" fmla="*/ 802 h 134"/>
                  <a:gd name="T18" fmla="*/ 308 w 56"/>
                  <a:gd name="T19" fmla="*/ 642 h 134"/>
                  <a:gd name="T20" fmla="*/ 273 w 56"/>
                  <a:gd name="T21" fmla="*/ 369 h 134"/>
                  <a:gd name="T22" fmla="*/ 168 w 56"/>
                  <a:gd name="T23" fmla="*/ 160 h 134"/>
                  <a:gd name="T24" fmla="*/ 84 w 56"/>
                  <a:gd name="T25" fmla="*/ 99 h 134"/>
                  <a:gd name="T26" fmla="*/ 61 w 56"/>
                  <a:gd name="T27" fmla="*/ 40 h 1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6" h="134">
                    <a:moveTo>
                      <a:pt x="15" y="6"/>
                    </a:moveTo>
                    <a:cubicBezTo>
                      <a:pt x="24" y="3"/>
                      <a:pt x="48" y="0"/>
                      <a:pt x="50" y="13"/>
                    </a:cubicBezTo>
                    <a:cubicBezTo>
                      <a:pt x="51" y="19"/>
                      <a:pt x="48" y="25"/>
                      <a:pt x="46" y="30"/>
                    </a:cubicBezTo>
                    <a:cubicBezTo>
                      <a:pt x="45" y="35"/>
                      <a:pt x="44" y="41"/>
                      <a:pt x="44" y="46"/>
                    </a:cubicBezTo>
                    <a:cubicBezTo>
                      <a:pt x="44" y="59"/>
                      <a:pt x="46" y="72"/>
                      <a:pt x="47" y="84"/>
                    </a:cubicBezTo>
                    <a:cubicBezTo>
                      <a:pt x="48" y="92"/>
                      <a:pt x="49" y="99"/>
                      <a:pt x="50" y="107"/>
                    </a:cubicBezTo>
                    <a:cubicBezTo>
                      <a:pt x="50" y="113"/>
                      <a:pt x="56" y="124"/>
                      <a:pt x="54" y="130"/>
                    </a:cubicBezTo>
                    <a:cubicBezTo>
                      <a:pt x="53" y="132"/>
                      <a:pt x="53" y="133"/>
                      <a:pt x="52" y="134"/>
                    </a:cubicBezTo>
                    <a:cubicBezTo>
                      <a:pt x="49" y="130"/>
                      <a:pt x="49" y="120"/>
                      <a:pt x="48" y="115"/>
                    </a:cubicBezTo>
                    <a:cubicBezTo>
                      <a:pt x="47" y="107"/>
                      <a:pt x="45" y="99"/>
                      <a:pt x="44" y="92"/>
                    </a:cubicBezTo>
                    <a:cubicBezTo>
                      <a:pt x="41" y="79"/>
                      <a:pt x="42" y="66"/>
                      <a:pt x="39" y="53"/>
                    </a:cubicBezTo>
                    <a:cubicBezTo>
                      <a:pt x="37" y="42"/>
                      <a:pt x="32" y="31"/>
                      <a:pt x="24" y="23"/>
                    </a:cubicBezTo>
                    <a:cubicBezTo>
                      <a:pt x="21" y="20"/>
                      <a:pt x="17" y="17"/>
                      <a:pt x="12" y="14"/>
                    </a:cubicBezTo>
                    <a:cubicBezTo>
                      <a:pt x="9" y="12"/>
                      <a:pt x="0" y="7"/>
                      <a:pt x="9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29" name="Freeform 892">
                <a:extLst>
                  <a:ext uri="{FF2B5EF4-FFF2-40B4-BE49-F238E27FC236}">
                    <a16:creationId xmlns:a16="http://schemas.microsoft.com/office/drawing/2014/main" id="{3088ABBF-720E-494C-8A07-D6717DB30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048"/>
                <a:ext cx="329" cy="113"/>
              </a:xfrm>
              <a:custGeom>
                <a:avLst/>
                <a:gdLst>
                  <a:gd name="T0" fmla="*/ 161 w 172"/>
                  <a:gd name="T1" fmla="*/ 0 h 59"/>
                  <a:gd name="T2" fmla="*/ 237 w 172"/>
                  <a:gd name="T3" fmla="*/ 84 h 59"/>
                  <a:gd name="T4" fmla="*/ 352 w 172"/>
                  <a:gd name="T5" fmla="*/ 121 h 59"/>
                  <a:gd name="T6" fmla="*/ 428 w 172"/>
                  <a:gd name="T7" fmla="*/ 184 h 59"/>
                  <a:gd name="T8" fmla="*/ 530 w 172"/>
                  <a:gd name="T9" fmla="*/ 216 h 59"/>
                  <a:gd name="T10" fmla="*/ 761 w 172"/>
                  <a:gd name="T11" fmla="*/ 224 h 59"/>
                  <a:gd name="T12" fmla="*/ 987 w 172"/>
                  <a:gd name="T13" fmla="*/ 253 h 59"/>
                  <a:gd name="T14" fmla="*/ 1203 w 172"/>
                  <a:gd name="T15" fmla="*/ 253 h 59"/>
                  <a:gd name="T16" fmla="*/ 1098 w 172"/>
                  <a:gd name="T17" fmla="*/ 308 h 59"/>
                  <a:gd name="T18" fmla="*/ 1042 w 172"/>
                  <a:gd name="T19" fmla="*/ 414 h 59"/>
                  <a:gd name="T20" fmla="*/ 1021 w 172"/>
                  <a:gd name="T21" fmla="*/ 308 h 59"/>
                  <a:gd name="T22" fmla="*/ 918 w 172"/>
                  <a:gd name="T23" fmla="*/ 289 h 59"/>
                  <a:gd name="T24" fmla="*/ 698 w 172"/>
                  <a:gd name="T25" fmla="*/ 245 h 59"/>
                  <a:gd name="T26" fmla="*/ 224 w 172"/>
                  <a:gd name="T27" fmla="*/ 205 h 59"/>
                  <a:gd name="T28" fmla="*/ 113 w 172"/>
                  <a:gd name="T29" fmla="*/ 216 h 59"/>
                  <a:gd name="T30" fmla="*/ 0 w 172"/>
                  <a:gd name="T31" fmla="*/ 245 h 59"/>
                  <a:gd name="T32" fmla="*/ 132 w 172"/>
                  <a:gd name="T33" fmla="*/ 107 h 5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2" h="59">
                    <a:moveTo>
                      <a:pt x="23" y="0"/>
                    </a:moveTo>
                    <a:cubicBezTo>
                      <a:pt x="28" y="3"/>
                      <a:pt x="29" y="9"/>
                      <a:pt x="34" y="12"/>
                    </a:cubicBezTo>
                    <a:cubicBezTo>
                      <a:pt x="39" y="14"/>
                      <a:pt x="45" y="14"/>
                      <a:pt x="50" y="17"/>
                    </a:cubicBezTo>
                    <a:cubicBezTo>
                      <a:pt x="54" y="19"/>
                      <a:pt x="57" y="24"/>
                      <a:pt x="61" y="26"/>
                    </a:cubicBezTo>
                    <a:cubicBezTo>
                      <a:pt x="65" y="28"/>
                      <a:pt x="71" y="30"/>
                      <a:pt x="76" y="31"/>
                    </a:cubicBezTo>
                    <a:cubicBezTo>
                      <a:pt x="86" y="33"/>
                      <a:pt x="98" y="31"/>
                      <a:pt x="109" y="32"/>
                    </a:cubicBezTo>
                    <a:cubicBezTo>
                      <a:pt x="120" y="33"/>
                      <a:pt x="131" y="36"/>
                      <a:pt x="141" y="36"/>
                    </a:cubicBezTo>
                    <a:cubicBezTo>
                      <a:pt x="149" y="36"/>
                      <a:pt x="167" y="30"/>
                      <a:pt x="172" y="36"/>
                    </a:cubicBezTo>
                    <a:cubicBezTo>
                      <a:pt x="168" y="40"/>
                      <a:pt x="161" y="39"/>
                      <a:pt x="157" y="44"/>
                    </a:cubicBezTo>
                    <a:cubicBezTo>
                      <a:pt x="154" y="48"/>
                      <a:pt x="152" y="54"/>
                      <a:pt x="149" y="59"/>
                    </a:cubicBezTo>
                    <a:cubicBezTo>
                      <a:pt x="148" y="54"/>
                      <a:pt x="151" y="48"/>
                      <a:pt x="146" y="44"/>
                    </a:cubicBezTo>
                    <a:cubicBezTo>
                      <a:pt x="142" y="41"/>
                      <a:pt x="136" y="42"/>
                      <a:pt x="131" y="41"/>
                    </a:cubicBezTo>
                    <a:cubicBezTo>
                      <a:pt x="121" y="39"/>
                      <a:pt x="110" y="37"/>
                      <a:pt x="100" y="35"/>
                    </a:cubicBezTo>
                    <a:cubicBezTo>
                      <a:pt x="78" y="32"/>
                      <a:pt x="55" y="29"/>
                      <a:pt x="32" y="29"/>
                    </a:cubicBezTo>
                    <a:cubicBezTo>
                      <a:pt x="26" y="29"/>
                      <a:pt x="21" y="29"/>
                      <a:pt x="16" y="31"/>
                    </a:cubicBezTo>
                    <a:cubicBezTo>
                      <a:pt x="11" y="32"/>
                      <a:pt x="6" y="37"/>
                      <a:pt x="0" y="35"/>
                    </a:cubicBezTo>
                    <a:cubicBezTo>
                      <a:pt x="8" y="28"/>
                      <a:pt x="17" y="27"/>
                      <a:pt x="19" y="15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0" name="Freeform 893">
                <a:extLst>
                  <a:ext uri="{FF2B5EF4-FFF2-40B4-BE49-F238E27FC236}">
                    <a16:creationId xmlns:a16="http://schemas.microsoft.com/office/drawing/2014/main" id="{42BC9B63-3C4D-4453-84A3-2CE3A4E77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840"/>
                <a:ext cx="35" cy="57"/>
              </a:xfrm>
              <a:custGeom>
                <a:avLst/>
                <a:gdLst>
                  <a:gd name="T0" fmla="*/ 31 w 18"/>
                  <a:gd name="T1" fmla="*/ 29 h 30"/>
                  <a:gd name="T2" fmla="*/ 117 w 18"/>
                  <a:gd name="T3" fmla="*/ 205 h 30"/>
                  <a:gd name="T4" fmla="*/ 0 w 18"/>
                  <a:gd name="T5" fmla="*/ 4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0">
                    <a:moveTo>
                      <a:pt x="4" y="4"/>
                    </a:moveTo>
                    <a:cubicBezTo>
                      <a:pt x="18" y="2"/>
                      <a:pt x="12" y="22"/>
                      <a:pt x="16" y="30"/>
                    </a:cubicBezTo>
                    <a:cubicBezTo>
                      <a:pt x="10" y="26"/>
                      <a:pt x="10" y="0"/>
                      <a:pt x="0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1" name="Freeform 894">
                <a:extLst>
                  <a:ext uri="{FF2B5EF4-FFF2-40B4-BE49-F238E27FC236}">
                    <a16:creationId xmlns:a16="http://schemas.microsoft.com/office/drawing/2014/main" id="{3837B54A-762D-48FB-A514-66807A128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081"/>
                <a:ext cx="65" cy="17"/>
              </a:xfrm>
              <a:custGeom>
                <a:avLst/>
                <a:gdLst>
                  <a:gd name="T0" fmla="*/ 0 w 34"/>
                  <a:gd name="T1" fmla="*/ 60 h 9"/>
                  <a:gd name="T2" fmla="*/ 113 w 34"/>
                  <a:gd name="T3" fmla="*/ 8 h 9"/>
                  <a:gd name="T4" fmla="*/ 237 w 34"/>
                  <a:gd name="T5" fmla="*/ 53 h 9"/>
                  <a:gd name="T6" fmla="*/ 99 w 34"/>
                  <a:gd name="T7" fmla="*/ 4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cubicBezTo>
                      <a:pt x="8" y="7"/>
                      <a:pt x="9" y="0"/>
                      <a:pt x="16" y="1"/>
                    </a:cubicBezTo>
                    <a:cubicBezTo>
                      <a:pt x="21" y="1"/>
                      <a:pt x="31" y="4"/>
                      <a:pt x="34" y="8"/>
                    </a:cubicBezTo>
                    <a:cubicBezTo>
                      <a:pt x="27" y="8"/>
                      <a:pt x="20" y="5"/>
                      <a:pt x="14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2" name="Freeform 895">
                <a:extLst>
                  <a:ext uri="{FF2B5EF4-FFF2-40B4-BE49-F238E27FC236}">
                    <a16:creationId xmlns:a16="http://schemas.microsoft.com/office/drawing/2014/main" id="{49431A40-FAE7-46C8-9AD2-DB742A14C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117"/>
                <a:ext cx="42" cy="17"/>
              </a:xfrm>
              <a:custGeom>
                <a:avLst/>
                <a:gdLst>
                  <a:gd name="T0" fmla="*/ 0 w 22"/>
                  <a:gd name="T1" fmla="*/ 8 h 9"/>
                  <a:gd name="T2" fmla="*/ 153 w 22"/>
                  <a:gd name="T3" fmla="*/ 0 h 9"/>
                  <a:gd name="T4" fmla="*/ 92 w 22"/>
                  <a:gd name="T5" fmla="*/ 60 h 9"/>
                  <a:gd name="T6" fmla="*/ 69 w 22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9">
                    <a:moveTo>
                      <a:pt x="0" y="1"/>
                    </a:moveTo>
                    <a:cubicBezTo>
                      <a:pt x="6" y="3"/>
                      <a:pt x="16" y="1"/>
                      <a:pt x="22" y="0"/>
                    </a:cubicBezTo>
                    <a:cubicBezTo>
                      <a:pt x="20" y="3"/>
                      <a:pt x="11" y="5"/>
                      <a:pt x="13" y="9"/>
                    </a:cubicBezTo>
                    <a:cubicBezTo>
                      <a:pt x="13" y="7"/>
                      <a:pt x="12" y="4"/>
                      <a:pt x="1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3" name="Freeform 896">
                <a:extLst>
                  <a:ext uri="{FF2B5EF4-FFF2-40B4-BE49-F238E27FC236}">
                    <a16:creationId xmlns:a16="http://schemas.microsoft.com/office/drawing/2014/main" id="{39C0AA33-68B1-4909-ADFD-F2CD202B5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014"/>
                <a:ext cx="48" cy="67"/>
              </a:xfrm>
              <a:custGeom>
                <a:avLst/>
                <a:gdLst>
                  <a:gd name="T0" fmla="*/ 0 w 25"/>
                  <a:gd name="T1" fmla="*/ 0 h 35"/>
                  <a:gd name="T2" fmla="*/ 84 w 25"/>
                  <a:gd name="T3" fmla="*/ 15 h 35"/>
                  <a:gd name="T4" fmla="*/ 129 w 25"/>
                  <a:gd name="T5" fmla="*/ 121 h 35"/>
                  <a:gd name="T6" fmla="*/ 169 w 25"/>
                  <a:gd name="T7" fmla="*/ 245 h 35"/>
                  <a:gd name="T8" fmla="*/ 0 w 25"/>
                  <a:gd name="T9" fmla="*/ 2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5">
                    <a:moveTo>
                      <a:pt x="0" y="0"/>
                    </a:moveTo>
                    <a:cubicBezTo>
                      <a:pt x="4" y="0"/>
                      <a:pt x="8" y="2"/>
                      <a:pt x="12" y="2"/>
                    </a:cubicBezTo>
                    <a:cubicBezTo>
                      <a:pt x="13" y="9"/>
                      <a:pt x="15" y="12"/>
                      <a:pt x="18" y="17"/>
                    </a:cubicBezTo>
                    <a:cubicBezTo>
                      <a:pt x="21" y="22"/>
                      <a:pt x="25" y="29"/>
                      <a:pt x="24" y="35"/>
                    </a:cubicBezTo>
                    <a:cubicBezTo>
                      <a:pt x="21" y="25"/>
                      <a:pt x="10" y="6"/>
                      <a:pt x="0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4" name="Freeform 897">
                <a:extLst>
                  <a:ext uri="{FF2B5EF4-FFF2-40B4-BE49-F238E27FC236}">
                    <a16:creationId xmlns:a16="http://schemas.microsoft.com/office/drawing/2014/main" id="{4F098FA0-79D5-4751-95E6-89AF20409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069"/>
                <a:ext cx="50" cy="35"/>
              </a:xfrm>
              <a:custGeom>
                <a:avLst/>
                <a:gdLst>
                  <a:gd name="T0" fmla="*/ 0 w 26"/>
                  <a:gd name="T1" fmla="*/ 0 h 18"/>
                  <a:gd name="T2" fmla="*/ 77 w 26"/>
                  <a:gd name="T3" fmla="*/ 132 h 18"/>
                  <a:gd name="T4" fmla="*/ 185 w 26"/>
                  <a:gd name="T5" fmla="*/ 37 h 18"/>
                  <a:gd name="T6" fmla="*/ 56 w 26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0" y="0"/>
                    </a:moveTo>
                    <a:cubicBezTo>
                      <a:pt x="5" y="6"/>
                      <a:pt x="7" y="13"/>
                      <a:pt x="11" y="18"/>
                    </a:cubicBezTo>
                    <a:cubicBezTo>
                      <a:pt x="15" y="13"/>
                      <a:pt x="22" y="10"/>
                      <a:pt x="26" y="5"/>
                    </a:cubicBezTo>
                    <a:cubicBezTo>
                      <a:pt x="22" y="2"/>
                      <a:pt x="14" y="5"/>
                      <a:pt x="8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5" name="Freeform 898">
                <a:extLst>
                  <a:ext uri="{FF2B5EF4-FFF2-40B4-BE49-F238E27FC236}">
                    <a16:creationId xmlns:a16="http://schemas.microsoft.com/office/drawing/2014/main" id="{1B16D2F9-BAF9-483C-A4C6-32099801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794"/>
                <a:ext cx="212" cy="63"/>
              </a:xfrm>
              <a:custGeom>
                <a:avLst/>
                <a:gdLst>
                  <a:gd name="T0" fmla="*/ 0 w 111"/>
                  <a:gd name="T1" fmla="*/ 29 h 33"/>
                  <a:gd name="T2" fmla="*/ 201 w 111"/>
                  <a:gd name="T3" fmla="*/ 8 h 33"/>
                  <a:gd name="T4" fmla="*/ 437 w 111"/>
                  <a:gd name="T5" fmla="*/ 15 h 33"/>
                  <a:gd name="T6" fmla="*/ 634 w 111"/>
                  <a:gd name="T7" fmla="*/ 69 h 33"/>
                  <a:gd name="T8" fmla="*/ 726 w 111"/>
                  <a:gd name="T9" fmla="*/ 139 h 33"/>
                  <a:gd name="T10" fmla="*/ 774 w 111"/>
                  <a:gd name="T11" fmla="*/ 229 h 33"/>
                  <a:gd name="T12" fmla="*/ 445 w 111"/>
                  <a:gd name="T13" fmla="*/ 61 h 33"/>
                  <a:gd name="T14" fmla="*/ 265 w 111"/>
                  <a:gd name="T15" fmla="*/ 48 h 33"/>
                  <a:gd name="T16" fmla="*/ 76 w 111"/>
                  <a:gd name="T17" fmla="*/ 36 h 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33">
                    <a:moveTo>
                      <a:pt x="0" y="4"/>
                    </a:moveTo>
                    <a:cubicBezTo>
                      <a:pt x="9" y="1"/>
                      <a:pt x="21" y="2"/>
                      <a:pt x="29" y="1"/>
                    </a:cubicBezTo>
                    <a:cubicBezTo>
                      <a:pt x="41" y="1"/>
                      <a:pt x="52" y="0"/>
                      <a:pt x="63" y="2"/>
                    </a:cubicBezTo>
                    <a:cubicBezTo>
                      <a:pt x="72" y="3"/>
                      <a:pt x="83" y="6"/>
                      <a:pt x="91" y="10"/>
                    </a:cubicBezTo>
                    <a:cubicBezTo>
                      <a:pt x="96" y="13"/>
                      <a:pt x="101" y="16"/>
                      <a:pt x="104" y="20"/>
                    </a:cubicBezTo>
                    <a:cubicBezTo>
                      <a:pt x="108" y="24"/>
                      <a:pt x="108" y="28"/>
                      <a:pt x="111" y="33"/>
                    </a:cubicBezTo>
                    <a:cubicBezTo>
                      <a:pt x="97" y="22"/>
                      <a:pt x="82" y="12"/>
                      <a:pt x="64" y="9"/>
                    </a:cubicBezTo>
                    <a:cubicBezTo>
                      <a:pt x="55" y="8"/>
                      <a:pt x="47" y="8"/>
                      <a:pt x="38" y="7"/>
                    </a:cubicBezTo>
                    <a:cubicBezTo>
                      <a:pt x="30" y="5"/>
                      <a:pt x="19" y="2"/>
                      <a:pt x="11" y="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6" name="Freeform 899">
                <a:extLst>
                  <a:ext uri="{FF2B5EF4-FFF2-40B4-BE49-F238E27FC236}">
                    <a16:creationId xmlns:a16="http://schemas.microsoft.com/office/drawing/2014/main" id="{7C105978-E681-4AA6-865B-3ACAF4D26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914"/>
                <a:ext cx="71" cy="132"/>
              </a:xfrm>
              <a:custGeom>
                <a:avLst/>
                <a:gdLst>
                  <a:gd name="T0" fmla="*/ 129 w 37"/>
                  <a:gd name="T1" fmla="*/ 140 h 69"/>
                  <a:gd name="T2" fmla="*/ 29 w 37"/>
                  <a:gd name="T3" fmla="*/ 329 h 69"/>
                  <a:gd name="T4" fmla="*/ 161 w 37"/>
                  <a:gd name="T5" fmla="*/ 484 h 69"/>
                  <a:gd name="T6" fmla="*/ 121 w 37"/>
                  <a:gd name="T7" fmla="*/ 231 h 69"/>
                  <a:gd name="T8" fmla="*/ 169 w 37"/>
                  <a:gd name="T9" fmla="*/ 124 h 69"/>
                  <a:gd name="T10" fmla="*/ 261 w 37"/>
                  <a:gd name="T11" fmla="*/ 153 h 69"/>
                  <a:gd name="T12" fmla="*/ 225 w 37"/>
                  <a:gd name="T13" fmla="*/ 0 h 69"/>
                  <a:gd name="T14" fmla="*/ 132 w 37"/>
                  <a:gd name="T15" fmla="*/ 105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69">
                    <a:moveTo>
                      <a:pt x="18" y="20"/>
                    </a:moveTo>
                    <a:cubicBezTo>
                      <a:pt x="11" y="28"/>
                      <a:pt x="7" y="37"/>
                      <a:pt x="4" y="47"/>
                    </a:cubicBezTo>
                    <a:cubicBezTo>
                      <a:pt x="0" y="59"/>
                      <a:pt x="13" y="65"/>
                      <a:pt x="23" y="69"/>
                    </a:cubicBezTo>
                    <a:cubicBezTo>
                      <a:pt x="14" y="60"/>
                      <a:pt x="14" y="45"/>
                      <a:pt x="17" y="33"/>
                    </a:cubicBezTo>
                    <a:cubicBezTo>
                      <a:pt x="18" y="29"/>
                      <a:pt x="20" y="21"/>
                      <a:pt x="24" y="18"/>
                    </a:cubicBezTo>
                    <a:cubicBezTo>
                      <a:pt x="29" y="14"/>
                      <a:pt x="33" y="19"/>
                      <a:pt x="37" y="22"/>
                    </a:cubicBezTo>
                    <a:cubicBezTo>
                      <a:pt x="31" y="16"/>
                      <a:pt x="34" y="7"/>
                      <a:pt x="32" y="0"/>
                    </a:cubicBezTo>
                    <a:cubicBezTo>
                      <a:pt x="27" y="2"/>
                      <a:pt x="21" y="10"/>
                      <a:pt x="19" y="1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7" name="Freeform 900">
                <a:extLst>
                  <a:ext uri="{FF2B5EF4-FFF2-40B4-BE49-F238E27FC236}">
                    <a16:creationId xmlns:a16="http://schemas.microsoft.com/office/drawing/2014/main" id="{12B97D35-6101-4507-B33B-67268BE72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570"/>
                <a:ext cx="187" cy="136"/>
              </a:xfrm>
              <a:custGeom>
                <a:avLst/>
                <a:gdLst>
                  <a:gd name="T0" fmla="*/ 0 w 98"/>
                  <a:gd name="T1" fmla="*/ 492 h 71"/>
                  <a:gd name="T2" fmla="*/ 258 w 98"/>
                  <a:gd name="T3" fmla="*/ 337 h 71"/>
                  <a:gd name="T4" fmla="*/ 345 w 98"/>
                  <a:gd name="T5" fmla="*/ 84 h 71"/>
                  <a:gd name="T6" fmla="*/ 613 w 98"/>
                  <a:gd name="T7" fmla="*/ 0 h 71"/>
                  <a:gd name="T8" fmla="*/ 681 w 98"/>
                  <a:gd name="T9" fmla="*/ 393 h 71"/>
                  <a:gd name="T10" fmla="*/ 597 w 98"/>
                  <a:gd name="T11" fmla="*/ 444 h 71"/>
                  <a:gd name="T12" fmla="*/ 458 w 98"/>
                  <a:gd name="T13" fmla="*/ 301 h 71"/>
                  <a:gd name="T14" fmla="*/ 265 w 98"/>
                  <a:gd name="T15" fmla="*/ 492 h 71"/>
                  <a:gd name="T16" fmla="*/ 0 w 98"/>
                  <a:gd name="T17" fmla="*/ 492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71">
                    <a:moveTo>
                      <a:pt x="0" y="70"/>
                    </a:moveTo>
                    <a:cubicBezTo>
                      <a:pt x="14" y="64"/>
                      <a:pt x="31" y="59"/>
                      <a:pt x="37" y="48"/>
                    </a:cubicBezTo>
                    <a:cubicBezTo>
                      <a:pt x="44" y="37"/>
                      <a:pt x="50" y="12"/>
                      <a:pt x="50" y="12"/>
                    </a:cubicBezTo>
                    <a:cubicBezTo>
                      <a:pt x="50" y="12"/>
                      <a:pt x="85" y="1"/>
                      <a:pt x="88" y="0"/>
                    </a:cubicBezTo>
                    <a:cubicBezTo>
                      <a:pt x="83" y="9"/>
                      <a:pt x="85" y="34"/>
                      <a:pt x="98" y="56"/>
                    </a:cubicBezTo>
                    <a:cubicBezTo>
                      <a:pt x="95" y="61"/>
                      <a:pt x="86" y="63"/>
                      <a:pt x="86" y="63"/>
                    </a:cubicBezTo>
                    <a:cubicBezTo>
                      <a:pt x="86" y="63"/>
                      <a:pt x="74" y="41"/>
                      <a:pt x="66" y="43"/>
                    </a:cubicBezTo>
                    <a:cubicBezTo>
                      <a:pt x="58" y="45"/>
                      <a:pt x="43" y="68"/>
                      <a:pt x="38" y="70"/>
                    </a:cubicBezTo>
                    <a:cubicBezTo>
                      <a:pt x="33" y="71"/>
                      <a:pt x="4" y="71"/>
                      <a:pt x="0" y="7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8" name="Freeform 901">
                <a:extLst>
                  <a:ext uri="{FF2B5EF4-FFF2-40B4-BE49-F238E27FC236}">
                    <a16:creationId xmlns:a16="http://schemas.microsoft.com/office/drawing/2014/main" id="{80B83D55-F3BD-4277-9E7E-8988406E9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597"/>
                <a:ext cx="220" cy="237"/>
              </a:xfrm>
              <a:custGeom>
                <a:avLst/>
                <a:gdLst>
                  <a:gd name="T0" fmla="*/ 805 w 115"/>
                  <a:gd name="T1" fmla="*/ 866 h 124"/>
                  <a:gd name="T2" fmla="*/ 805 w 115"/>
                  <a:gd name="T3" fmla="*/ 642 h 124"/>
                  <a:gd name="T4" fmla="*/ 714 w 115"/>
                  <a:gd name="T5" fmla="*/ 497 h 124"/>
                  <a:gd name="T6" fmla="*/ 693 w 115"/>
                  <a:gd name="T7" fmla="*/ 377 h 124"/>
                  <a:gd name="T8" fmla="*/ 798 w 115"/>
                  <a:gd name="T9" fmla="*/ 183 h 124"/>
                  <a:gd name="T10" fmla="*/ 798 w 115"/>
                  <a:gd name="T11" fmla="*/ 0 h 124"/>
                  <a:gd name="T12" fmla="*/ 645 w 115"/>
                  <a:gd name="T13" fmla="*/ 0 h 124"/>
                  <a:gd name="T14" fmla="*/ 582 w 115"/>
                  <a:gd name="T15" fmla="*/ 132 h 124"/>
                  <a:gd name="T16" fmla="*/ 446 w 115"/>
                  <a:gd name="T17" fmla="*/ 252 h 124"/>
                  <a:gd name="T18" fmla="*/ 21 w 115"/>
                  <a:gd name="T19" fmla="*/ 277 h 124"/>
                  <a:gd name="T20" fmla="*/ 8 w 115"/>
                  <a:gd name="T21" fmla="*/ 445 h 124"/>
                  <a:gd name="T22" fmla="*/ 201 w 115"/>
                  <a:gd name="T23" fmla="*/ 474 h 124"/>
                  <a:gd name="T24" fmla="*/ 469 w 115"/>
                  <a:gd name="T25" fmla="*/ 461 h 124"/>
                  <a:gd name="T26" fmla="*/ 614 w 115"/>
                  <a:gd name="T27" fmla="*/ 589 h 124"/>
                  <a:gd name="T28" fmla="*/ 605 w 115"/>
                  <a:gd name="T29" fmla="*/ 803 h 124"/>
                  <a:gd name="T30" fmla="*/ 798 w 115"/>
                  <a:gd name="T31" fmla="*/ 858 h 12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24">
                    <a:moveTo>
                      <a:pt x="115" y="124"/>
                    </a:moveTo>
                    <a:cubicBezTo>
                      <a:pt x="115" y="92"/>
                      <a:pt x="115" y="92"/>
                      <a:pt x="115" y="92"/>
                    </a:cubicBezTo>
                    <a:cubicBezTo>
                      <a:pt x="115" y="92"/>
                      <a:pt x="107" y="82"/>
                      <a:pt x="102" y="71"/>
                    </a:cubicBezTo>
                    <a:cubicBezTo>
                      <a:pt x="99" y="65"/>
                      <a:pt x="99" y="57"/>
                      <a:pt x="99" y="54"/>
                    </a:cubicBezTo>
                    <a:cubicBezTo>
                      <a:pt x="98" y="44"/>
                      <a:pt x="114" y="26"/>
                      <a:pt x="114" y="26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87" y="12"/>
                      <a:pt x="83" y="19"/>
                    </a:cubicBezTo>
                    <a:cubicBezTo>
                      <a:pt x="79" y="27"/>
                      <a:pt x="76" y="31"/>
                      <a:pt x="64" y="36"/>
                    </a:cubicBezTo>
                    <a:cubicBezTo>
                      <a:pt x="52" y="41"/>
                      <a:pt x="18" y="43"/>
                      <a:pt x="3" y="40"/>
                    </a:cubicBezTo>
                    <a:cubicBezTo>
                      <a:pt x="3" y="46"/>
                      <a:pt x="0" y="61"/>
                      <a:pt x="1" y="64"/>
                    </a:cubicBezTo>
                    <a:cubicBezTo>
                      <a:pt x="3" y="68"/>
                      <a:pt x="19" y="69"/>
                      <a:pt x="29" y="68"/>
                    </a:cubicBezTo>
                    <a:cubicBezTo>
                      <a:pt x="39" y="66"/>
                      <a:pt x="58" y="64"/>
                      <a:pt x="67" y="66"/>
                    </a:cubicBezTo>
                    <a:cubicBezTo>
                      <a:pt x="76" y="68"/>
                      <a:pt x="86" y="73"/>
                      <a:pt x="88" y="84"/>
                    </a:cubicBezTo>
                    <a:cubicBezTo>
                      <a:pt x="90" y="95"/>
                      <a:pt x="91" y="109"/>
                      <a:pt x="86" y="115"/>
                    </a:cubicBezTo>
                    <a:cubicBezTo>
                      <a:pt x="99" y="116"/>
                      <a:pt x="114" y="123"/>
                      <a:pt x="114" y="1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39" name="Freeform 902">
                <a:extLst>
                  <a:ext uri="{FF2B5EF4-FFF2-40B4-BE49-F238E27FC236}">
                    <a16:creationId xmlns:a16="http://schemas.microsoft.com/office/drawing/2014/main" id="{45A37467-4DBF-4208-9F73-2D993F626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723"/>
                <a:ext cx="153" cy="94"/>
              </a:xfrm>
              <a:custGeom>
                <a:avLst/>
                <a:gdLst>
                  <a:gd name="T0" fmla="*/ 0 w 80"/>
                  <a:gd name="T1" fmla="*/ 129 h 49"/>
                  <a:gd name="T2" fmla="*/ 92 w 80"/>
                  <a:gd name="T3" fmla="*/ 23 h 49"/>
                  <a:gd name="T4" fmla="*/ 273 w 80"/>
                  <a:gd name="T5" fmla="*/ 0 h 49"/>
                  <a:gd name="T6" fmla="*/ 337 w 80"/>
                  <a:gd name="T7" fmla="*/ 77 h 49"/>
                  <a:gd name="T8" fmla="*/ 560 w 80"/>
                  <a:gd name="T9" fmla="*/ 324 h 49"/>
                  <a:gd name="T10" fmla="*/ 545 w 80"/>
                  <a:gd name="T11" fmla="*/ 345 h 49"/>
                  <a:gd name="T12" fmla="*/ 377 w 80"/>
                  <a:gd name="T13" fmla="*/ 301 h 49"/>
                  <a:gd name="T14" fmla="*/ 260 w 80"/>
                  <a:gd name="T15" fmla="*/ 200 h 49"/>
                  <a:gd name="T16" fmla="*/ 161 w 80"/>
                  <a:gd name="T17" fmla="*/ 224 h 49"/>
                  <a:gd name="T18" fmla="*/ 0 w 80"/>
                  <a:gd name="T19" fmla="*/ 129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9">
                    <a:moveTo>
                      <a:pt x="0" y="18"/>
                    </a:moveTo>
                    <a:cubicBezTo>
                      <a:pt x="7" y="13"/>
                      <a:pt x="13" y="3"/>
                      <a:pt x="13" y="3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6"/>
                      <a:pt x="48" y="11"/>
                    </a:cubicBezTo>
                    <a:cubicBezTo>
                      <a:pt x="56" y="17"/>
                      <a:pt x="79" y="35"/>
                      <a:pt x="80" y="46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8" y="49"/>
                      <a:pt x="58" y="45"/>
                      <a:pt x="54" y="43"/>
                    </a:cubicBezTo>
                    <a:cubicBezTo>
                      <a:pt x="50" y="41"/>
                      <a:pt x="50" y="31"/>
                      <a:pt x="37" y="28"/>
                    </a:cubicBezTo>
                    <a:cubicBezTo>
                      <a:pt x="24" y="24"/>
                      <a:pt x="23" y="32"/>
                      <a:pt x="23" y="32"/>
                    </a:cubicBezTo>
                    <a:cubicBezTo>
                      <a:pt x="23" y="32"/>
                      <a:pt x="2" y="20"/>
                      <a:pt x="0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0" name="Freeform 903">
                <a:extLst>
                  <a:ext uri="{FF2B5EF4-FFF2-40B4-BE49-F238E27FC236}">
                    <a16:creationId xmlns:a16="http://schemas.microsoft.com/office/drawing/2014/main" id="{98437839-CD5B-4C0A-A89F-B3D3C3B9F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602"/>
                <a:ext cx="67" cy="73"/>
              </a:xfrm>
              <a:custGeom>
                <a:avLst/>
                <a:gdLst>
                  <a:gd name="T0" fmla="*/ 0 w 35"/>
                  <a:gd name="T1" fmla="*/ 269 h 38"/>
                  <a:gd name="T2" fmla="*/ 29 w 35"/>
                  <a:gd name="T3" fmla="*/ 85 h 38"/>
                  <a:gd name="T4" fmla="*/ 245 w 35"/>
                  <a:gd name="T5" fmla="*/ 0 h 38"/>
                  <a:gd name="T6" fmla="*/ 191 w 35"/>
                  <a:gd name="T7" fmla="*/ 108 h 38"/>
                  <a:gd name="T8" fmla="*/ 168 w 35"/>
                  <a:gd name="T9" fmla="*/ 256 h 38"/>
                  <a:gd name="T10" fmla="*/ 0 w 35"/>
                  <a:gd name="T11" fmla="*/ 269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8">
                    <a:moveTo>
                      <a:pt x="0" y="38"/>
                    </a:moveTo>
                    <a:cubicBezTo>
                      <a:pt x="8" y="26"/>
                      <a:pt x="8" y="17"/>
                      <a:pt x="4" y="12"/>
                    </a:cubicBezTo>
                    <a:cubicBezTo>
                      <a:pt x="14" y="4"/>
                      <a:pt x="35" y="0"/>
                      <a:pt x="35" y="0"/>
                    </a:cubicBezTo>
                    <a:cubicBezTo>
                      <a:pt x="34" y="3"/>
                      <a:pt x="29" y="9"/>
                      <a:pt x="27" y="15"/>
                    </a:cubicBezTo>
                    <a:cubicBezTo>
                      <a:pt x="24" y="24"/>
                      <a:pt x="24" y="34"/>
                      <a:pt x="24" y="36"/>
                    </a:cubicBezTo>
                    <a:cubicBezTo>
                      <a:pt x="19" y="38"/>
                      <a:pt x="0" y="38"/>
                      <a:pt x="0" y="3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1" name="Freeform 904">
                <a:extLst>
                  <a:ext uri="{FF2B5EF4-FFF2-40B4-BE49-F238E27FC236}">
                    <a16:creationId xmlns:a16="http://schemas.microsoft.com/office/drawing/2014/main" id="{70A9D1DC-4C39-47F1-B73B-FDEAE99F1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939"/>
                <a:ext cx="78" cy="161"/>
              </a:xfrm>
              <a:custGeom>
                <a:avLst/>
                <a:gdLst>
                  <a:gd name="T0" fmla="*/ 84 w 41"/>
                  <a:gd name="T1" fmla="*/ 592 h 84"/>
                  <a:gd name="T2" fmla="*/ 61 w 41"/>
                  <a:gd name="T3" fmla="*/ 508 h 84"/>
                  <a:gd name="T4" fmla="*/ 8 w 41"/>
                  <a:gd name="T5" fmla="*/ 429 h 84"/>
                  <a:gd name="T6" fmla="*/ 91 w 41"/>
                  <a:gd name="T7" fmla="*/ 297 h 84"/>
                  <a:gd name="T8" fmla="*/ 160 w 41"/>
                  <a:gd name="T9" fmla="*/ 155 h 84"/>
                  <a:gd name="T10" fmla="*/ 228 w 41"/>
                  <a:gd name="T11" fmla="*/ 0 h 84"/>
                  <a:gd name="T12" fmla="*/ 213 w 41"/>
                  <a:gd name="T13" fmla="*/ 289 h 84"/>
                  <a:gd name="T14" fmla="*/ 185 w 41"/>
                  <a:gd name="T15" fmla="*/ 452 h 84"/>
                  <a:gd name="T16" fmla="*/ 137 w 41"/>
                  <a:gd name="T17" fmla="*/ 554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84">
                    <a:moveTo>
                      <a:pt x="12" y="84"/>
                    </a:moveTo>
                    <a:cubicBezTo>
                      <a:pt x="11" y="80"/>
                      <a:pt x="11" y="76"/>
                      <a:pt x="9" y="72"/>
                    </a:cubicBezTo>
                    <a:cubicBezTo>
                      <a:pt x="8" y="67"/>
                      <a:pt x="2" y="64"/>
                      <a:pt x="1" y="61"/>
                    </a:cubicBezTo>
                    <a:cubicBezTo>
                      <a:pt x="0" y="56"/>
                      <a:pt x="10" y="46"/>
                      <a:pt x="13" y="42"/>
                    </a:cubicBezTo>
                    <a:cubicBezTo>
                      <a:pt x="17" y="35"/>
                      <a:pt x="20" y="29"/>
                      <a:pt x="23" y="22"/>
                    </a:cubicBezTo>
                    <a:cubicBezTo>
                      <a:pt x="25" y="16"/>
                      <a:pt x="27" y="5"/>
                      <a:pt x="33" y="0"/>
                    </a:cubicBezTo>
                    <a:cubicBezTo>
                      <a:pt x="41" y="5"/>
                      <a:pt x="33" y="34"/>
                      <a:pt x="31" y="41"/>
                    </a:cubicBezTo>
                    <a:cubicBezTo>
                      <a:pt x="30" y="49"/>
                      <a:pt x="29" y="56"/>
                      <a:pt x="27" y="64"/>
                    </a:cubicBezTo>
                    <a:cubicBezTo>
                      <a:pt x="26" y="71"/>
                      <a:pt x="23" y="73"/>
                      <a:pt x="20" y="7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2" name="Freeform 905">
                <a:extLst>
                  <a:ext uri="{FF2B5EF4-FFF2-40B4-BE49-F238E27FC236}">
                    <a16:creationId xmlns:a16="http://schemas.microsoft.com/office/drawing/2014/main" id="{C5397455-DBD1-4624-831F-784D84AFB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926"/>
                <a:ext cx="88" cy="187"/>
              </a:xfrm>
              <a:custGeom>
                <a:avLst/>
                <a:gdLst>
                  <a:gd name="T0" fmla="*/ 0 w 46"/>
                  <a:gd name="T1" fmla="*/ 498 h 98"/>
                  <a:gd name="T2" fmla="*/ 300 w 46"/>
                  <a:gd name="T3" fmla="*/ 0 h 98"/>
                  <a:gd name="T4" fmla="*/ 184 w 46"/>
                  <a:gd name="T5" fmla="*/ 342 h 98"/>
                  <a:gd name="T6" fmla="*/ 140 w 46"/>
                  <a:gd name="T7" fmla="*/ 506 h 98"/>
                  <a:gd name="T8" fmla="*/ 113 w 46"/>
                  <a:gd name="T9" fmla="*/ 681 h 98"/>
                  <a:gd name="T10" fmla="*/ 105 w 46"/>
                  <a:gd name="T11" fmla="*/ 557 h 98"/>
                  <a:gd name="T12" fmla="*/ 21 w 46"/>
                  <a:gd name="T13" fmla="*/ 506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98">
                    <a:moveTo>
                      <a:pt x="0" y="72"/>
                    </a:moveTo>
                    <a:cubicBezTo>
                      <a:pt x="19" y="52"/>
                      <a:pt x="27" y="22"/>
                      <a:pt x="43" y="0"/>
                    </a:cubicBezTo>
                    <a:cubicBezTo>
                      <a:pt x="46" y="15"/>
                      <a:pt x="31" y="36"/>
                      <a:pt x="26" y="49"/>
                    </a:cubicBezTo>
                    <a:cubicBezTo>
                      <a:pt x="23" y="57"/>
                      <a:pt x="21" y="65"/>
                      <a:pt x="20" y="73"/>
                    </a:cubicBezTo>
                    <a:cubicBezTo>
                      <a:pt x="19" y="81"/>
                      <a:pt x="21" y="91"/>
                      <a:pt x="16" y="98"/>
                    </a:cubicBezTo>
                    <a:cubicBezTo>
                      <a:pt x="15" y="93"/>
                      <a:pt x="17" y="86"/>
                      <a:pt x="15" y="80"/>
                    </a:cubicBezTo>
                    <a:cubicBezTo>
                      <a:pt x="12" y="74"/>
                      <a:pt x="5" y="78"/>
                      <a:pt x="3" y="7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7143" name="Freeform 906">
                <a:extLst>
                  <a:ext uri="{FF2B5EF4-FFF2-40B4-BE49-F238E27FC236}">
                    <a16:creationId xmlns:a16="http://schemas.microsoft.com/office/drawing/2014/main" id="{531990D2-AB56-4BAE-BD97-62A64006C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1281"/>
                <a:ext cx="256" cy="320"/>
              </a:xfrm>
              <a:custGeom>
                <a:avLst/>
                <a:gdLst>
                  <a:gd name="T0" fmla="*/ 934 w 134"/>
                  <a:gd name="T1" fmla="*/ 29 h 167"/>
                  <a:gd name="T2" fmla="*/ 481 w 134"/>
                  <a:gd name="T3" fmla="*/ 217 h 167"/>
                  <a:gd name="T4" fmla="*/ 216 w 134"/>
                  <a:gd name="T5" fmla="*/ 544 h 167"/>
                  <a:gd name="T6" fmla="*/ 132 w 134"/>
                  <a:gd name="T7" fmla="*/ 814 h 167"/>
                  <a:gd name="T8" fmla="*/ 92 w 134"/>
                  <a:gd name="T9" fmla="*/ 1175 h 167"/>
                  <a:gd name="T10" fmla="*/ 84 w 134"/>
                  <a:gd name="T11" fmla="*/ 676 h 167"/>
                  <a:gd name="T12" fmla="*/ 201 w 134"/>
                  <a:gd name="T13" fmla="*/ 460 h 167"/>
                  <a:gd name="T14" fmla="*/ 344 w 134"/>
                  <a:gd name="T15" fmla="*/ 240 h 167"/>
                  <a:gd name="T16" fmla="*/ 481 w 134"/>
                  <a:gd name="T17" fmla="*/ 132 h 167"/>
                  <a:gd name="T18" fmla="*/ 613 w 134"/>
                  <a:gd name="T19" fmla="*/ 21 h 167"/>
                  <a:gd name="T20" fmla="*/ 766 w 134"/>
                  <a:gd name="T21" fmla="*/ 29 h 167"/>
                  <a:gd name="T22" fmla="*/ 913 w 134"/>
                  <a:gd name="T23" fmla="*/ 29 h 1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67">
                    <a:moveTo>
                      <a:pt x="134" y="4"/>
                    </a:moveTo>
                    <a:cubicBezTo>
                      <a:pt x="112" y="12"/>
                      <a:pt x="89" y="20"/>
                      <a:pt x="69" y="31"/>
                    </a:cubicBezTo>
                    <a:cubicBezTo>
                      <a:pt x="48" y="42"/>
                      <a:pt x="38" y="56"/>
                      <a:pt x="31" y="77"/>
                    </a:cubicBezTo>
                    <a:cubicBezTo>
                      <a:pt x="26" y="90"/>
                      <a:pt x="22" y="103"/>
                      <a:pt x="19" y="116"/>
                    </a:cubicBezTo>
                    <a:cubicBezTo>
                      <a:pt x="15" y="132"/>
                      <a:pt x="15" y="150"/>
                      <a:pt x="13" y="167"/>
                    </a:cubicBezTo>
                    <a:cubicBezTo>
                      <a:pt x="0" y="147"/>
                      <a:pt x="2" y="116"/>
                      <a:pt x="12" y="96"/>
                    </a:cubicBezTo>
                    <a:cubicBezTo>
                      <a:pt x="18" y="86"/>
                      <a:pt x="24" y="76"/>
                      <a:pt x="29" y="65"/>
                    </a:cubicBezTo>
                    <a:cubicBezTo>
                      <a:pt x="34" y="54"/>
                      <a:pt x="41" y="43"/>
                      <a:pt x="49" y="34"/>
                    </a:cubicBezTo>
                    <a:cubicBezTo>
                      <a:pt x="55" y="28"/>
                      <a:pt x="62" y="25"/>
                      <a:pt x="69" y="19"/>
                    </a:cubicBezTo>
                    <a:cubicBezTo>
                      <a:pt x="75" y="14"/>
                      <a:pt x="80" y="7"/>
                      <a:pt x="88" y="3"/>
                    </a:cubicBezTo>
                    <a:cubicBezTo>
                      <a:pt x="96" y="0"/>
                      <a:pt x="102" y="3"/>
                      <a:pt x="110" y="4"/>
                    </a:cubicBezTo>
                    <a:cubicBezTo>
                      <a:pt x="117" y="6"/>
                      <a:pt x="125" y="3"/>
                      <a:pt x="131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92" name="Group 907">
              <a:extLst>
                <a:ext uri="{FF2B5EF4-FFF2-40B4-BE49-F238E27FC236}">
                  <a16:creationId xmlns:a16="http://schemas.microsoft.com/office/drawing/2014/main" id="{8FB119DC-1391-4727-BAA4-B3C2DCD9E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8" y="486"/>
              <a:ext cx="1878" cy="1704"/>
              <a:chOff x="2878" y="486"/>
              <a:chExt cx="1878" cy="1704"/>
            </a:xfrm>
          </p:grpSpPr>
          <p:sp>
            <p:nvSpPr>
              <p:cNvPr id="86744" name="Freeform 908">
                <a:extLst>
                  <a:ext uri="{FF2B5EF4-FFF2-40B4-BE49-F238E27FC236}">
                    <a16:creationId xmlns:a16="http://schemas.microsoft.com/office/drawing/2014/main" id="{23955329-727D-440B-93ED-2FCFB64D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517"/>
                <a:ext cx="44" cy="141"/>
              </a:xfrm>
              <a:custGeom>
                <a:avLst/>
                <a:gdLst>
                  <a:gd name="T0" fmla="*/ 0 w 23"/>
                  <a:gd name="T1" fmla="*/ 0 h 74"/>
                  <a:gd name="T2" fmla="*/ 36 w 23"/>
                  <a:gd name="T3" fmla="*/ 250 h 74"/>
                  <a:gd name="T4" fmla="*/ 21 w 23"/>
                  <a:gd name="T5" fmla="*/ 513 h 74"/>
                  <a:gd name="T6" fmla="*/ 113 w 23"/>
                  <a:gd name="T7" fmla="*/ 312 h 74"/>
                  <a:gd name="T8" fmla="*/ 132 w 23"/>
                  <a:gd name="T9" fmla="*/ 76 h 74"/>
                  <a:gd name="T10" fmla="*/ 63 w 23"/>
                  <a:gd name="T11" fmla="*/ 290 h 74"/>
                  <a:gd name="T12" fmla="*/ 55 w 23"/>
                  <a:gd name="T13" fmla="*/ 261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74">
                    <a:moveTo>
                      <a:pt x="0" y="0"/>
                    </a:moveTo>
                    <a:cubicBezTo>
                      <a:pt x="4" y="11"/>
                      <a:pt x="5" y="24"/>
                      <a:pt x="5" y="36"/>
                    </a:cubicBezTo>
                    <a:cubicBezTo>
                      <a:pt x="6" y="49"/>
                      <a:pt x="3" y="61"/>
                      <a:pt x="3" y="74"/>
                    </a:cubicBezTo>
                    <a:cubicBezTo>
                      <a:pt x="9" y="66"/>
                      <a:pt x="13" y="55"/>
                      <a:pt x="16" y="45"/>
                    </a:cubicBezTo>
                    <a:cubicBezTo>
                      <a:pt x="18" y="35"/>
                      <a:pt x="23" y="21"/>
                      <a:pt x="19" y="11"/>
                    </a:cubicBezTo>
                    <a:cubicBezTo>
                      <a:pt x="16" y="18"/>
                      <a:pt x="17" y="39"/>
                      <a:pt x="9" y="42"/>
                    </a:cubicBezTo>
                    <a:cubicBezTo>
                      <a:pt x="9" y="41"/>
                      <a:pt x="9" y="40"/>
                      <a:pt x="8" y="3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5" name="Freeform 909">
                <a:extLst>
                  <a:ext uri="{FF2B5EF4-FFF2-40B4-BE49-F238E27FC236}">
                    <a16:creationId xmlns:a16="http://schemas.microsoft.com/office/drawing/2014/main" id="{8072CC9B-94C3-4F5A-A23D-B4BAB9679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987"/>
                <a:ext cx="63" cy="167"/>
              </a:xfrm>
              <a:custGeom>
                <a:avLst/>
                <a:gdLst>
                  <a:gd name="T0" fmla="*/ 61 w 33"/>
                  <a:gd name="T1" fmla="*/ 0 h 87"/>
                  <a:gd name="T2" fmla="*/ 229 w 33"/>
                  <a:gd name="T3" fmla="*/ 616 h 87"/>
                  <a:gd name="T4" fmla="*/ 92 w 33"/>
                  <a:gd name="T5" fmla="*/ 284 h 87"/>
                  <a:gd name="T6" fmla="*/ 15 w 33"/>
                  <a:gd name="T7" fmla="*/ 155 h 87"/>
                  <a:gd name="T8" fmla="*/ 36 w 33"/>
                  <a:gd name="T9" fmla="*/ 15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7">
                    <a:moveTo>
                      <a:pt x="9" y="0"/>
                    </a:moveTo>
                    <a:cubicBezTo>
                      <a:pt x="9" y="30"/>
                      <a:pt x="26" y="58"/>
                      <a:pt x="33" y="87"/>
                    </a:cubicBezTo>
                    <a:cubicBezTo>
                      <a:pt x="20" y="75"/>
                      <a:pt x="20" y="55"/>
                      <a:pt x="13" y="40"/>
                    </a:cubicBezTo>
                    <a:cubicBezTo>
                      <a:pt x="10" y="34"/>
                      <a:pt x="4" y="28"/>
                      <a:pt x="2" y="22"/>
                    </a:cubicBezTo>
                    <a:cubicBezTo>
                      <a:pt x="0" y="15"/>
                      <a:pt x="5" y="9"/>
                      <a:pt x="5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6" name="Freeform 910">
                <a:extLst>
                  <a:ext uri="{FF2B5EF4-FFF2-40B4-BE49-F238E27FC236}">
                    <a16:creationId xmlns:a16="http://schemas.microsoft.com/office/drawing/2014/main" id="{C3047990-9CE1-4791-B97F-A737EDF1B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777"/>
                <a:ext cx="122" cy="78"/>
              </a:xfrm>
              <a:custGeom>
                <a:avLst/>
                <a:gdLst>
                  <a:gd name="T0" fmla="*/ 0 w 64"/>
                  <a:gd name="T1" fmla="*/ 177 h 41"/>
                  <a:gd name="T2" fmla="*/ 193 w 64"/>
                  <a:gd name="T3" fmla="*/ 185 h 41"/>
                  <a:gd name="T4" fmla="*/ 284 w 64"/>
                  <a:gd name="T5" fmla="*/ 205 h 41"/>
                  <a:gd name="T6" fmla="*/ 374 w 64"/>
                  <a:gd name="T7" fmla="*/ 282 h 41"/>
                  <a:gd name="T8" fmla="*/ 313 w 64"/>
                  <a:gd name="T9" fmla="*/ 105 h 41"/>
                  <a:gd name="T10" fmla="*/ 76 w 64"/>
                  <a:gd name="T11" fmla="*/ 145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1">
                    <a:moveTo>
                      <a:pt x="0" y="26"/>
                    </a:moveTo>
                    <a:cubicBezTo>
                      <a:pt x="8" y="24"/>
                      <a:pt x="20" y="25"/>
                      <a:pt x="28" y="27"/>
                    </a:cubicBezTo>
                    <a:cubicBezTo>
                      <a:pt x="32" y="27"/>
                      <a:pt x="37" y="28"/>
                      <a:pt x="41" y="30"/>
                    </a:cubicBezTo>
                    <a:cubicBezTo>
                      <a:pt x="44" y="32"/>
                      <a:pt x="51" y="40"/>
                      <a:pt x="54" y="41"/>
                    </a:cubicBezTo>
                    <a:cubicBezTo>
                      <a:pt x="64" y="41"/>
                      <a:pt x="48" y="19"/>
                      <a:pt x="45" y="15"/>
                    </a:cubicBezTo>
                    <a:cubicBezTo>
                      <a:pt x="33" y="0"/>
                      <a:pt x="24" y="14"/>
                      <a:pt x="11" y="2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7" name="Freeform 911">
                <a:extLst>
                  <a:ext uri="{FF2B5EF4-FFF2-40B4-BE49-F238E27FC236}">
                    <a16:creationId xmlns:a16="http://schemas.microsoft.com/office/drawing/2014/main" id="{43D55B89-49EF-441B-84BF-58B181D56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1907"/>
                <a:ext cx="63" cy="67"/>
              </a:xfrm>
              <a:custGeom>
                <a:avLst/>
                <a:gdLst>
                  <a:gd name="T0" fmla="*/ 153 w 33"/>
                  <a:gd name="T1" fmla="*/ 29 h 35"/>
                  <a:gd name="T2" fmla="*/ 15 w 33"/>
                  <a:gd name="T3" fmla="*/ 100 h 35"/>
                  <a:gd name="T4" fmla="*/ 176 w 33"/>
                  <a:gd name="T5" fmla="*/ 245 h 35"/>
                  <a:gd name="T6" fmla="*/ 153 w 33"/>
                  <a:gd name="T7" fmla="*/ 113 h 35"/>
                  <a:gd name="T8" fmla="*/ 229 w 33"/>
                  <a:gd name="T9" fmla="*/ 15 h 35"/>
                  <a:gd name="T10" fmla="*/ 181 w 33"/>
                  <a:gd name="T11" fmla="*/ 29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2" y="4"/>
                    </a:moveTo>
                    <a:cubicBezTo>
                      <a:pt x="14" y="4"/>
                      <a:pt x="0" y="0"/>
                      <a:pt x="2" y="14"/>
                    </a:cubicBezTo>
                    <a:cubicBezTo>
                      <a:pt x="16" y="5"/>
                      <a:pt x="22" y="27"/>
                      <a:pt x="25" y="35"/>
                    </a:cubicBezTo>
                    <a:cubicBezTo>
                      <a:pt x="23" y="30"/>
                      <a:pt x="19" y="21"/>
                      <a:pt x="22" y="16"/>
                    </a:cubicBezTo>
                    <a:cubicBezTo>
                      <a:pt x="26" y="10"/>
                      <a:pt x="33" y="10"/>
                      <a:pt x="33" y="2"/>
                    </a:cubicBezTo>
                    <a:cubicBezTo>
                      <a:pt x="31" y="3"/>
                      <a:pt x="28" y="5"/>
                      <a:pt x="26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8" name="Freeform 912">
                <a:extLst>
                  <a:ext uri="{FF2B5EF4-FFF2-40B4-BE49-F238E27FC236}">
                    <a16:creationId xmlns:a16="http://schemas.microsoft.com/office/drawing/2014/main" id="{9082A3B7-1A7D-4A5E-AEC0-794725689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903"/>
                <a:ext cx="31" cy="130"/>
              </a:xfrm>
              <a:custGeom>
                <a:avLst/>
                <a:gdLst>
                  <a:gd name="T0" fmla="*/ 116 w 16"/>
                  <a:gd name="T1" fmla="*/ 0 h 68"/>
                  <a:gd name="T2" fmla="*/ 72 w 16"/>
                  <a:gd name="T3" fmla="*/ 84 h 68"/>
                  <a:gd name="T4" fmla="*/ 60 w 16"/>
                  <a:gd name="T5" fmla="*/ 197 h 68"/>
                  <a:gd name="T6" fmla="*/ 87 w 16"/>
                  <a:gd name="T7" fmla="*/ 476 h 68"/>
                  <a:gd name="T8" fmla="*/ 8 w 16"/>
                  <a:gd name="T9" fmla="*/ 208 h 68"/>
                  <a:gd name="T10" fmla="*/ 16 w 16"/>
                  <a:gd name="T11" fmla="*/ 84 h 68"/>
                  <a:gd name="T12" fmla="*/ 93 w 16"/>
                  <a:gd name="T13" fmla="*/ 15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6" y="0"/>
                    </a:moveTo>
                    <a:cubicBezTo>
                      <a:pt x="14" y="4"/>
                      <a:pt x="11" y="8"/>
                      <a:pt x="10" y="12"/>
                    </a:cubicBezTo>
                    <a:cubicBezTo>
                      <a:pt x="9" y="17"/>
                      <a:pt x="9" y="23"/>
                      <a:pt x="8" y="28"/>
                    </a:cubicBezTo>
                    <a:cubicBezTo>
                      <a:pt x="8" y="41"/>
                      <a:pt x="9" y="56"/>
                      <a:pt x="12" y="68"/>
                    </a:cubicBezTo>
                    <a:cubicBezTo>
                      <a:pt x="6" y="58"/>
                      <a:pt x="1" y="42"/>
                      <a:pt x="1" y="30"/>
                    </a:cubicBezTo>
                    <a:cubicBezTo>
                      <a:pt x="1" y="25"/>
                      <a:pt x="0" y="18"/>
                      <a:pt x="2" y="12"/>
                    </a:cubicBezTo>
                    <a:cubicBezTo>
                      <a:pt x="4" y="6"/>
                      <a:pt x="9" y="6"/>
                      <a:pt x="13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9" name="Freeform 913">
                <a:extLst>
                  <a:ext uri="{FF2B5EF4-FFF2-40B4-BE49-F238E27FC236}">
                    <a16:creationId xmlns:a16="http://schemas.microsoft.com/office/drawing/2014/main" id="{992477FF-E7EC-4FD1-AFDB-ED18C71BF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364"/>
                <a:ext cx="40" cy="143"/>
              </a:xfrm>
              <a:custGeom>
                <a:avLst/>
                <a:gdLst>
                  <a:gd name="T0" fmla="*/ 61 w 21"/>
                  <a:gd name="T1" fmla="*/ 0 h 75"/>
                  <a:gd name="T2" fmla="*/ 84 w 21"/>
                  <a:gd name="T3" fmla="*/ 257 h 75"/>
                  <a:gd name="T4" fmla="*/ 116 w 21"/>
                  <a:gd name="T5" fmla="*/ 404 h 75"/>
                  <a:gd name="T6" fmla="*/ 145 w 21"/>
                  <a:gd name="T7" fmla="*/ 521 h 75"/>
                  <a:gd name="T8" fmla="*/ 55 w 21"/>
                  <a:gd name="T9" fmla="*/ 29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75">
                    <a:moveTo>
                      <a:pt x="9" y="0"/>
                    </a:moveTo>
                    <a:cubicBezTo>
                      <a:pt x="8" y="12"/>
                      <a:pt x="10" y="26"/>
                      <a:pt x="12" y="37"/>
                    </a:cubicBezTo>
                    <a:cubicBezTo>
                      <a:pt x="13" y="44"/>
                      <a:pt x="16" y="51"/>
                      <a:pt x="17" y="58"/>
                    </a:cubicBezTo>
                    <a:cubicBezTo>
                      <a:pt x="18" y="64"/>
                      <a:pt x="19" y="70"/>
                      <a:pt x="21" y="75"/>
                    </a:cubicBezTo>
                    <a:cubicBezTo>
                      <a:pt x="8" y="57"/>
                      <a:pt x="0" y="25"/>
                      <a:pt x="8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0" name="Freeform 914">
                <a:extLst>
                  <a:ext uri="{FF2B5EF4-FFF2-40B4-BE49-F238E27FC236}">
                    <a16:creationId xmlns:a16="http://schemas.microsoft.com/office/drawing/2014/main" id="{A73ED0D5-DE34-4B84-A010-89FCF4366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125"/>
                <a:ext cx="55" cy="241"/>
              </a:xfrm>
              <a:custGeom>
                <a:avLst/>
                <a:gdLst>
                  <a:gd name="T0" fmla="*/ 0 w 29"/>
                  <a:gd name="T1" fmla="*/ 344 h 126"/>
                  <a:gd name="T2" fmla="*/ 53 w 29"/>
                  <a:gd name="T3" fmla="*/ 645 h 126"/>
                  <a:gd name="T4" fmla="*/ 47 w 29"/>
                  <a:gd name="T5" fmla="*/ 882 h 126"/>
                  <a:gd name="T6" fmla="*/ 108 w 29"/>
                  <a:gd name="T7" fmla="*/ 476 h 126"/>
                  <a:gd name="T8" fmla="*/ 152 w 29"/>
                  <a:gd name="T9" fmla="*/ 231 h 126"/>
                  <a:gd name="T10" fmla="*/ 176 w 29"/>
                  <a:gd name="T11" fmla="*/ 0 h 126"/>
                  <a:gd name="T12" fmla="*/ 152 w 29"/>
                  <a:gd name="T13" fmla="*/ 153 h 126"/>
                  <a:gd name="T14" fmla="*/ 101 w 29"/>
                  <a:gd name="T15" fmla="*/ 337 h 126"/>
                  <a:gd name="T16" fmla="*/ 83 w 29"/>
                  <a:gd name="T17" fmla="*/ 482 h 126"/>
                  <a:gd name="T18" fmla="*/ 83 w 29"/>
                  <a:gd name="T19" fmla="*/ 608 h 126"/>
                  <a:gd name="T20" fmla="*/ 47 w 29"/>
                  <a:gd name="T21" fmla="*/ 513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126">
                    <a:moveTo>
                      <a:pt x="0" y="49"/>
                    </a:moveTo>
                    <a:cubicBezTo>
                      <a:pt x="0" y="64"/>
                      <a:pt x="6" y="77"/>
                      <a:pt x="8" y="92"/>
                    </a:cubicBezTo>
                    <a:cubicBezTo>
                      <a:pt x="9" y="101"/>
                      <a:pt x="12" y="119"/>
                      <a:pt x="7" y="126"/>
                    </a:cubicBezTo>
                    <a:cubicBezTo>
                      <a:pt x="13" y="106"/>
                      <a:pt x="17" y="89"/>
                      <a:pt x="16" y="68"/>
                    </a:cubicBezTo>
                    <a:cubicBezTo>
                      <a:pt x="16" y="56"/>
                      <a:pt x="20" y="45"/>
                      <a:pt x="22" y="33"/>
                    </a:cubicBezTo>
                    <a:cubicBezTo>
                      <a:pt x="24" y="25"/>
                      <a:pt x="29" y="8"/>
                      <a:pt x="26" y="0"/>
                    </a:cubicBezTo>
                    <a:cubicBezTo>
                      <a:pt x="24" y="7"/>
                      <a:pt x="23" y="15"/>
                      <a:pt x="22" y="22"/>
                    </a:cubicBezTo>
                    <a:cubicBezTo>
                      <a:pt x="19" y="30"/>
                      <a:pt x="17" y="39"/>
                      <a:pt x="15" y="48"/>
                    </a:cubicBezTo>
                    <a:cubicBezTo>
                      <a:pt x="13" y="55"/>
                      <a:pt x="11" y="62"/>
                      <a:pt x="12" y="69"/>
                    </a:cubicBezTo>
                    <a:cubicBezTo>
                      <a:pt x="12" y="75"/>
                      <a:pt x="15" y="82"/>
                      <a:pt x="12" y="87"/>
                    </a:cubicBezTo>
                    <a:cubicBezTo>
                      <a:pt x="7" y="85"/>
                      <a:pt x="8" y="78"/>
                      <a:pt x="7" y="7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1" name="Freeform 915">
                <a:extLst>
                  <a:ext uri="{FF2B5EF4-FFF2-40B4-BE49-F238E27FC236}">
                    <a16:creationId xmlns:a16="http://schemas.microsoft.com/office/drawing/2014/main" id="{D1C52511-56C6-4400-8029-3956763AC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526"/>
                <a:ext cx="115" cy="194"/>
              </a:xfrm>
              <a:custGeom>
                <a:avLst/>
                <a:gdLst>
                  <a:gd name="T0" fmla="*/ 224 w 60"/>
                  <a:gd name="T1" fmla="*/ 69 h 101"/>
                  <a:gd name="T2" fmla="*/ 408 w 60"/>
                  <a:gd name="T3" fmla="*/ 348 h 101"/>
                  <a:gd name="T4" fmla="*/ 316 w 60"/>
                  <a:gd name="T5" fmla="*/ 716 h 101"/>
                  <a:gd name="T6" fmla="*/ 332 w 60"/>
                  <a:gd name="T7" fmla="*/ 582 h 101"/>
                  <a:gd name="T8" fmla="*/ 353 w 60"/>
                  <a:gd name="T9" fmla="*/ 440 h 101"/>
                  <a:gd name="T10" fmla="*/ 301 w 60"/>
                  <a:gd name="T11" fmla="*/ 184 h 101"/>
                  <a:gd name="T12" fmla="*/ 0 w 60"/>
                  <a:gd name="T13" fmla="*/ 36 h 101"/>
                  <a:gd name="T14" fmla="*/ 184 w 60"/>
                  <a:gd name="T15" fmla="*/ 36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101">
                    <a:moveTo>
                      <a:pt x="32" y="10"/>
                    </a:moveTo>
                    <a:cubicBezTo>
                      <a:pt x="47" y="13"/>
                      <a:pt x="57" y="36"/>
                      <a:pt x="58" y="49"/>
                    </a:cubicBezTo>
                    <a:cubicBezTo>
                      <a:pt x="60" y="68"/>
                      <a:pt x="48" y="84"/>
                      <a:pt x="45" y="101"/>
                    </a:cubicBezTo>
                    <a:cubicBezTo>
                      <a:pt x="47" y="95"/>
                      <a:pt x="46" y="88"/>
                      <a:pt x="47" y="82"/>
                    </a:cubicBezTo>
                    <a:cubicBezTo>
                      <a:pt x="48" y="75"/>
                      <a:pt x="50" y="68"/>
                      <a:pt x="50" y="62"/>
                    </a:cubicBezTo>
                    <a:cubicBezTo>
                      <a:pt x="51" y="50"/>
                      <a:pt x="49" y="36"/>
                      <a:pt x="43" y="26"/>
                    </a:cubicBezTo>
                    <a:cubicBezTo>
                      <a:pt x="34" y="12"/>
                      <a:pt x="16" y="6"/>
                      <a:pt x="0" y="5"/>
                    </a:cubicBezTo>
                    <a:cubicBezTo>
                      <a:pt x="6" y="0"/>
                      <a:pt x="20" y="2"/>
                      <a:pt x="26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2" name="Freeform 916">
                <a:extLst>
                  <a:ext uri="{FF2B5EF4-FFF2-40B4-BE49-F238E27FC236}">
                    <a16:creationId xmlns:a16="http://schemas.microsoft.com/office/drawing/2014/main" id="{D3A761CE-7650-43F8-AAEA-EB0BF4D5E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1218"/>
                <a:ext cx="190" cy="104"/>
              </a:xfrm>
              <a:custGeom>
                <a:avLst/>
                <a:gdLst>
                  <a:gd name="T0" fmla="*/ 0 w 99"/>
                  <a:gd name="T1" fmla="*/ 185 h 54"/>
                  <a:gd name="T2" fmla="*/ 393 w 99"/>
                  <a:gd name="T3" fmla="*/ 241 h 54"/>
                  <a:gd name="T4" fmla="*/ 568 w 99"/>
                  <a:gd name="T5" fmla="*/ 300 h 54"/>
                  <a:gd name="T6" fmla="*/ 701 w 99"/>
                  <a:gd name="T7" fmla="*/ 385 h 54"/>
                  <a:gd name="T8" fmla="*/ 629 w 99"/>
                  <a:gd name="T9" fmla="*/ 100 h 54"/>
                  <a:gd name="T10" fmla="*/ 361 w 99"/>
                  <a:gd name="T11" fmla="*/ 37 h 54"/>
                  <a:gd name="T12" fmla="*/ 537 w 99"/>
                  <a:gd name="T13" fmla="*/ 71 h 54"/>
                  <a:gd name="T14" fmla="*/ 601 w 99"/>
                  <a:gd name="T15" fmla="*/ 208 h 54"/>
                  <a:gd name="T16" fmla="*/ 461 w 99"/>
                  <a:gd name="T17" fmla="*/ 216 h 54"/>
                  <a:gd name="T18" fmla="*/ 169 w 99"/>
                  <a:gd name="T19" fmla="*/ 193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9" h="54">
                    <a:moveTo>
                      <a:pt x="0" y="26"/>
                    </a:moveTo>
                    <a:cubicBezTo>
                      <a:pt x="19" y="26"/>
                      <a:pt x="39" y="29"/>
                      <a:pt x="56" y="34"/>
                    </a:cubicBezTo>
                    <a:cubicBezTo>
                      <a:pt x="64" y="37"/>
                      <a:pt x="73" y="38"/>
                      <a:pt x="80" y="42"/>
                    </a:cubicBezTo>
                    <a:cubicBezTo>
                      <a:pt x="87" y="45"/>
                      <a:pt x="94" y="51"/>
                      <a:pt x="99" y="54"/>
                    </a:cubicBezTo>
                    <a:cubicBezTo>
                      <a:pt x="94" y="41"/>
                      <a:pt x="97" y="26"/>
                      <a:pt x="89" y="14"/>
                    </a:cubicBezTo>
                    <a:cubicBezTo>
                      <a:pt x="80" y="4"/>
                      <a:pt x="64" y="0"/>
                      <a:pt x="51" y="5"/>
                    </a:cubicBezTo>
                    <a:cubicBezTo>
                      <a:pt x="57" y="10"/>
                      <a:pt x="69" y="5"/>
                      <a:pt x="76" y="10"/>
                    </a:cubicBezTo>
                    <a:cubicBezTo>
                      <a:pt x="81" y="13"/>
                      <a:pt x="88" y="24"/>
                      <a:pt x="85" y="29"/>
                    </a:cubicBezTo>
                    <a:cubicBezTo>
                      <a:pt x="82" y="36"/>
                      <a:pt x="70" y="31"/>
                      <a:pt x="65" y="30"/>
                    </a:cubicBezTo>
                    <a:cubicBezTo>
                      <a:pt x="52" y="25"/>
                      <a:pt x="39" y="22"/>
                      <a:pt x="24" y="27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3" name="Freeform 917">
                <a:extLst>
                  <a:ext uri="{FF2B5EF4-FFF2-40B4-BE49-F238E27FC236}">
                    <a16:creationId xmlns:a16="http://schemas.microsoft.com/office/drawing/2014/main" id="{09B4478E-7A30-4DCC-9DC8-190C10835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190"/>
                <a:ext cx="65" cy="124"/>
              </a:xfrm>
              <a:custGeom>
                <a:avLst/>
                <a:gdLst>
                  <a:gd name="T0" fmla="*/ 48 w 34"/>
                  <a:gd name="T1" fmla="*/ 0 h 65"/>
                  <a:gd name="T2" fmla="*/ 216 w 34"/>
                  <a:gd name="T3" fmla="*/ 55 h 65"/>
                  <a:gd name="T4" fmla="*/ 216 w 34"/>
                  <a:gd name="T5" fmla="*/ 99 h 65"/>
                  <a:gd name="T6" fmla="*/ 140 w 34"/>
                  <a:gd name="T7" fmla="*/ 145 h 65"/>
                  <a:gd name="T8" fmla="*/ 36 w 34"/>
                  <a:gd name="T9" fmla="*/ 452 h 65"/>
                  <a:gd name="T10" fmla="*/ 55 w 34"/>
                  <a:gd name="T11" fmla="*/ 200 h 65"/>
                  <a:gd name="T12" fmla="*/ 99 w 34"/>
                  <a:gd name="T13" fmla="*/ 36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65">
                    <a:moveTo>
                      <a:pt x="7" y="0"/>
                    </a:moveTo>
                    <a:cubicBezTo>
                      <a:pt x="14" y="2"/>
                      <a:pt x="25" y="3"/>
                      <a:pt x="31" y="8"/>
                    </a:cubicBezTo>
                    <a:cubicBezTo>
                      <a:pt x="34" y="11"/>
                      <a:pt x="34" y="10"/>
                      <a:pt x="31" y="14"/>
                    </a:cubicBezTo>
                    <a:cubicBezTo>
                      <a:pt x="28" y="17"/>
                      <a:pt x="23" y="19"/>
                      <a:pt x="20" y="21"/>
                    </a:cubicBezTo>
                    <a:cubicBezTo>
                      <a:pt x="6" y="32"/>
                      <a:pt x="2" y="49"/>
                      <a:pt x="5" y="65"/>
                    </a:cubicBezTo>
                    <a:cubicBezTo>
                      <a:pt x="0" y="54"/>
                      <a:pt x="0" y="39"/>
                      <a:pt x="8" y="29"/>
                    </a:cubicBezTo>
                    <a:cubicBezTo>
                      <a:pt x="16" y="19"/>
                      <a:pt x="24" y="17"/>
                      <a:pt x="14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4" name="Freeform 918">
                <a:extLst>
                  <a:ext uri="{FF2B5EF4-FFF2-40B4-BE49-F238E27FC236}">
                    <a16:creationId xmlns:a16="http://schemas.microsoft.com/office/drawing/2014/main" id="{518D4A1D-2E17-425D-B25D-7C9EF4EB2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920"/>
                <a:ext cx="63" cy="170"/>
              </a:xfrm>
              <a:custGeom>
                <a:avLst/>
                <a:gdLst>
                  <a:gd name="T0" fmla="*/ 229 w 33"/>
                  <a:gd name="T1" fmla="*/ 0 h 89"/>
                  <a:gd name="T2" fmla="*/ 61 w 33"/>
                  <a:gd name="T3" fmla="*/ 306 h 89"/>
                  <a:gd name="T4" fmla="*/ 176 w 33"/>
                  <a:gd name="T5" fmla="*/ 621 h 89"/>
                  <a:gd name="T6" fmla="*/ 8 w 33"/>
                  <a:gd name="T7" fmla="*/ 321 h 89"/>
                  <a:gd name="T8" fmla="*/ 176 w 33"/>
                  <a:gd name="T9" fmla="*/ 55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9">
                    <a:moveTo>
                      <a:pt x="33" y="0"/>
                    </a:moveTo>
                    <a:cubicBezTo>
                      <a:pt x="23" y="14"/>
                      <a:pt x="11" y="27"/>
                      <a:pt x="9" y="44"/>
                    </a:cubicBezTo>
                    <a:cubicBezTo>
                      <a:pt x="6" y="61"/>
                      <a:pt x="12" y="77"/>
                      <a:pt x="25" y="89"/>
                    </a:cubicBezTo>
                    <a:cubicBezTo>
                      <a:pt x="5" y="84"/>
                      <a:pt x="1" y="54"/>
                      <a:pt x="1" y="46"/>
                    </a:cubicBezTo>
                    <a:cubicBezTo>
                      <a:pt x="0" y="29"/>
                      <a:pt x="15" y="20"/>
                      <a:pt x="25" y="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5" name="Freeform 919">
                <a:extLst>
                  <a:ext uri="{FF2B5EF4-FFF2-40B4-BE49-F238E27FC236}">
                    <a16:creationId xmlns:a16="http://schemas.microsoft.com/office/drawing/2014/main" id="{4EDE3007-823F-45A6-BFB2-AB6A7A180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775"/>
                <a:ext cx="171" cy="72"/>
              </a:xfrm>
              <a:custGeom>
                <a:avLst/>
                <a:gdLst>
                  <a:gd name="T0" fmla="*/ 0 w 89"/>
                  <a:gd name="T1" fmla="*/ 258 h 38"/>
                  <a:gd name="T2" fmla="*/ 317 w 89"/>
                  <a:gd name="T3" fmla="*/ 136 h 38"/>
                  <a:gd name="T4" fmla="*/ 632 w 89"/>
                  <a:gd name="T5" fmla="*/ 152 h 38"/>
                  <a:gd name="T6" fmla="*/ 494 w 89"/>
                  <a:gd name="T7" fmla="*/ 0 h 38"/>
                  <a:gd name="T8" fmla="*/ 384 w 89"/>
                  <a:gd name="T9" fmla="*/ 83 h 38"/>
                  <a:gd name="T10" fmla="*/ 115 w 89"/>
                  <a:gd name="T11" fmla="*/ 17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38">
                    <a:moveTo>
                      <a:pt x="0" y="38"/>
                    </a:moveTo>
                    <a:cubicBezTo>
                      <a:pt x="13" y="26"/>
                      <a:pt x="28" y="21"/>
                      <a:pt x="45" y="20"/>
                    </a:cubicBezTo>
                    <a:cubicBezTo>
                      <a:pt x="59" y="20"/>
                      <a:pt x="75" y="24"/>
                      <a:pt x="89" y="22"/>
                    </a:cubicBezTo>
                    <a:cubicBezTo>
                      <a:pt x="79" y="21"/>
                      <a:pt x="74" y="8"/>
                      <a:pt x="70" y="0"/>
                    </a:cubicBezTo>
                    <a:cubicBezTo>
                      <a:pt x="71" y="10"/>
                      <a:pt x="62" y="10"/>
                      <a:pt x="54" y="12"/>
                    </a:cubicBezTo>
                    <a:cubicBezTo>
                      <a:pt x="42" y="14"/>
                      <a:pt x="26" y="18"/>
                      <a:pt x="16" y="2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6" name="Freeform 920">
                <a:extLst>
                  <a:ext uri="{FF2B5EF4-FFF2-40B4-BE49-F238E27FC236}">
                    <a16:creationId xmlns:a16="http://schemas.microsoft.com/office/drawing/2014/main" id="{E26D758A-EAF8-42F7-86AE-B80E905D1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819"/>
                <a:ext cx="161" cy="158"/>
              </a:xfrm>
              <a:custGeom>
                <a:avLst/>
                <a:gdLst>
                  <a:gd name="T0" fmla="*/ 0 w 84"/>
                  <a:gd name="T1" fmla="*/ 36 h 83"/>
                  <a:gd name="T2" fmla="*/ 324 w 84"/>
                  <a:gd name="T3" fmla="*/ 36 h 83"/>
                  <a:gd name="T4" fmla="*/ 592 w 84"/>
                  <a:gd name="T5" fmla="*/ 124 h 83"/>
                  <a:gd name="T6" fmla="*/ 521 w 84"/>
                  <a:gd name="T7" fmla="*/ 221 h 83"/>
                  <a:gd name="T8" fmla="*/ 466 w 84"/>
                  <a:gd name="T9" fmla="*/ 337 h 83"/>
                  <a:gd name="T10" fmla="*/ 408 w 84"/>
                  <a:gd name="T11" fmla="*/ 449 h 83"/>
                  <a:gd name="T12" fmla="*/ 368 w 84"/>
                  <a:gd name="T13" fmla="*/ 573 h 83"/>
                  <a:gd name="T14" fmla="*/ 309 w 84"/>
                  <a:gd name="T15" fmla="*/ 207 h 83"/>
                  <a:gd name="T16" fmla="*/ 36 w 84"/>
                  <a:gd name="T17" fmla="*/ 4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83">
                    <a:moveTo>
                      <a:pt x="0" y="5"/>
                    </a:moveTo>
                    <a:cubicBezTo>
                      <a:pt x="14" y="0"/>
                      <a:pt x="32" y="4"/>
                      <a:pt x="46" y="5"/>
                    </a:cubicBezTo>
                    <a:cubicBezTo>
                      <a:pt x="61" y="6"/>
                      <a:pt x="72" y="9"/>
                      <a:pt x="84" y="18"/>
                    </a:cubicBezTo>
                    <a:cubicBezTo>
                      <a:pt x="82" y="23"/>
                      <a:pt x="77" y="27"/>
                      <a:pt x="74" y="32"/>
                    </a:cubicBezTo>
                    <a:cubicBezTo>
                      <a:pt x="70" y="38"/>
                      <a:pt x="69" y="44"/>
                      <a:pt x="66" y="49"/>
                    </a:cubicBezTo>
                    <a:cubicBezTo>
                      <a:pt x="64" y="55"/>
                      <a:pt x="61" y="60"/>
                      <a:pt x="58" y="65"/>
                    </a:cubicBezTo>
                    <a:cubicBezTo>
                      <a:pt x="56" y="71"/>
                      <a:pt x="55" y="78"/>
                      <a:pt x="52" y="83"/>
                    </a:cubicBezTo>
                    <a:cubicBezTo>
                      <a:pt x="57" y="65"/>
                      <a:pt x="57" y="43"/>
                      <a:pt x="44" y="30"/>
                    </a:cubicBezTo>
                    <a:cubicBezTo>
                      <a:pt x="37" y="23"/>
                      <a:pt x="16" y="1"/>
                      <a:pt x="5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7" name="Freeform 921">
                <a:extLst>
                  <a:ext uri="{FF2B5EF4-FFF2-40B4-BE49-F238E27FC236}">
                    <a16:creationId xmlns:a16="http://schemas.microsoft.com/office/drawing/2014/main" id="{9C1DE31A-3345-4C64-B271-6AE986BC3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830"/>
                <a:ext cx="136" cy="300"/>
              </a:xfrm>
              <a:custGeom>
                <a:avLst/>
                <a:gdLst>
                  <a:gd name="T0" fmla="*/ 21 w 71"/>
                  <a:gd name="T1" fmla="*/ 0 h 157"/>
                  <a:gd name="T2" fmla="*/ 132 w 71"/>
                  <a:gd name="T3" fmla="*/ 29 h 157"/>
                  <a:gd name="T4" fmla="*/ 216 w 71"/>
                  <a:gd name="T5" fmla="*/ 99 h 157"/>
                  <a:gd name="T6" fmla="*/ 289 w 71"/>
                  <a:gd name="T7" fmla="*/ 285 h 157"/>
                  <a:gd name="T8" fmla="*/ 289 w 71"/>
                  <a:gd name="T9" fmla="*/ 504 h 157"/>
                  <a:gd name="T10" fmla="*/ 261 w 71"/>
                  <a:gd name="T11" fmla="*/ 606 h 157"/>
                  <a:gd name="T12" fmla="*/ 253 w 71"/>
                  <a:gd name="T13" fmla="*/ 734 h 157"/>
                  <a:gd name="T14" fmla="*/ 245 w 71"/>
                  <a:gd name="T15" fmla="*/ 734 h 157"/>
                  <a:gd name="T16" fmla="*/ 253 w 71"/>
                  <a:gd name="T17" fmla="*/ 537 h 157"/>
                  <a:gd name="T18" fmla="*/ 268 w 71"/>
                  <a:gd name="T19" fmla="*/ 350 h 157"/>
                  <a:gd name="T20" fmla="*/ 205 w 71"/>
                  <a:gd name="T21" fmla="*/ 508 h 157"/>
                  <a:gd name="T22" fmla="*/ 147 w 71"/>
                  <a:gd name="T23" fmla="*/ 690 h 157"/>
                  <a:gd name="T24" fmla="*/ 100 w 71"/>
                  <a:gd name="T25" fmla="*/ 881 h 157"/>
                  <a:gd name="T26" fmla="*/ 0 w 71"/>
                  <a:gd name="T27" fmla="*/ 1082 h 157"/>
                  <a:gd name="T28" fmla="*/ 121 w 71"/>
                  <a:gd name="T29" fmla="*/ 906 h 157"/>
                  <a:gd name="T30" fmla="*/ 216 w 71"/>
                  <a:gd name="T31" fmla="*/ 837 h 157"/>
                  <a:gd name="T32" fmla="*/ 374 w 71"/>
                  <a:gd name="T33" fmla="*/ 1095 h 157"/>
                  <a:gd name="T34" fmla="*/ 329 w 71"/>
                  <a:gd name="T35" fmla="*/ 613 h 157"/>
                  <a:gd name="T36" fmla="*/ 421 w 71"/>
                  <a:gd name="T37" fmla="*/ 420 h 157"/>
                  <a:gd name="T38" fmla="*/ 500 w 71"/>
                  <a:gd name="T39" fmla="*/ 153 h 15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1" h="157">
                    <a:moveTo>
                      <a:pt x="3" y="0"/>
                    </a:moveTo>
                    <a:cubicBezTo>
                      <a:pt x="8" y="1"/>
                      <a:pt x="13" y="1"/>
                      <a:pt x="19" y="4"/>
                    </a:cubicBezTo>
                    <a:cubicBezTo>
                      <a:pt x="23" y="7"/>
                      <a:pt x="27" y="10"/>
                      <a:pt x="31" y="14"/>
                    </a:cubicBezTo>
                    <a:cubicBezTo>
                      <a:pt x="38" y="22"/>
                      <a:pt x="39" y="30"/>
                      <a:pt x="41" y="41"/>
                    </a:cubicBezTo>
                    <a:cubicBezTo>
                      <a:pt x="42" y="51"/>
                      <a:pt x="43" y="62"/>
                      <a:pt x="41" y="72"/>
                    </a:cubicBezTo>
                    <a:cubicBezTo>
                      <a:pt x="40" y="77"/>
                      <a:pt x="38" y="82"/>
                      <a:pt x="37" y="87"/>
                    </a:cubicBezTo>
                    <a:cubicBezTo>
                      <a:pt x="36" y="90"/>
                      <a:pt x="38" y="103"/>
                      <a:pt x="36" y="105"/>
                    </a:cubicBezTo>
                    <a:cubicBezTo>
                      <a:pt x="36" y="105"/>
                      <a:pt x="36" y="105"/>
                      <a:pt x="35" y="105"/>
                    </a:cubicBezTo>
                    <a:cubicBezTo>
                      <a:pt x="34" y="96"/>
                      <a:pt x="35" y="87"/>
                      <a:pt x="36" y="77"/>
                    </a:cubicBezTo>
                    <a:cubicBezTo>
                      <a:pt x="37" y="69"/>
                      <a:pt x="34" y="58"/>
                      <a:pt x="38" y="50"/>
                    </a:cubicBezTo>
                    <a:cubicBezTo>
                      <a:pt x="31" y="51"/>
                      <a:pt x="30" y="68"/>
                      <a:pt x="29" y="73"/>
                    </a:cubicBezTo>
                    <a:cubicBezTo>
                      <a:pt x="27" y="81"/>
                      <a:pt x="23" y="91"/>
                      <a:pt x="21" y="99"/>
                    </a:cubicBezTo>
                    <a:cubicBezTo>
                      <a:pt x="18" y="108"/>
                      <a:pt x="17" y="117"/>
                      <a:pt x="14" y="126"/>
                    </a:cubicBezTo>
                    <a:cubicBezTo>
                      <a:pt x="11" y="137"/>
                      <a:pt x="4" y="145"/>
                      <a:pt x="0" y="155"/>
                    </a:cubicBezTo>
                    <a:cubicBezTo>
                      <a:pt x="8" y="153"/>
                      <a:pt x="14" y="137"/>
                      <a:pt x="17" y="130"/>
                    </a:cubicBezTo>
                    <a:cubicBezTo>
                      <a:pt x="19" y="123"/>
                      <a:pt x="24" y="109"/>
                      <a:pt x="31" y="120"/>
                    </a:cubicBezTo>
                    <a:cubicBezTo>
                      <a:pt x="38" y="131"/>
                      <a:pt x="37" y="154"/>
                      <a:pt x="53" y="157"/>
                    </a:cubicBezTo>
                    <a:cubicBezTo>
                      <a:pt x="46" y="136"/>
                      <a:pt x="40" y="111"/>
                      <a:pt x="47" y="88"/>
                    </a:cubicBezTo>
                    <a:cubicBezTo>
                      <a:pt x="50" y="78"/>
                      <a:pt x="55" y="70"/>
                      <a:pt x="60" y="60"/>
                    </a:cubicBezTo>
                    <a:cubicBezTo>
                      <a:pt x="66" y="48"/>
                      <a:pt x="67" y="35"/>
                      <a:pt x="71" y="2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8" name="Freeform 922">
                <a:extLst>
                  <a:ext uri="{FF2B5EF4-FFF2-40B4-BE49-F238E27FC236}">
                    <a16:creationId xmlns:a16="http://schemas.microsoft.com/office/drawing/2014/main" id="{F7C02C00-E1A7-426E-BF67-343C51BC5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884"/>
                <a:ext cx="52" cy="252"/>
              </a:xfrm>
              <a:custGeom>
                <a:avLst/>
                <a:gdLst>
                  <a:gd name="T0" fmla="*/ 177 w 27"/>
                  <a:gd name="T1" fmla="*/ 40 h 132"/>
                  <a:gd name="T2" fmla="*/ 100 w 27"/>
                  <a:gd name="T3" fmla="*/ 481 h 132"/>
                  <a:gd name="T4" fmla="*/ 64 w 27"/>
                  <a:gd name="T5" fmla="*/ 682 h 132"/>
                  <a:gd name="T6" fmla="*/ 71 w 27"/>
                  <a:gd name="T7" fmla="*/ 794 h 132"/>
                  <a:gd name="T8" fmla="*/ 100 w 27"/>
                  <a:gd name="T9" fmla="*/ 918 h 132"/>
                  <a:gd name="T10" fmla="*/ 29 w 27"/>
                  <a:gd name="T11" fmla="*/ 361 h 132"/>
                  <a:gd name="T12" fmla="*/ 193 w 27"/>
                  <a:gd name="T13" fmla="*/ 0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32">
                    <a:moveTo>
                      <a:pt x="25" y="6"/>
                    </a:moveTo>
                    <a:cubicBezTo>
                      <a:pt x="22" y="27"/>
                      <a:pt x="18" y="48"/>
                      <a:pt x="14" y="69"/>
                    </a:cubicBezTo>
                    <a:cubicBezTo>
                      <a:pt x="12" y="78"/>
                      <a:pt x="10" y="88"/>
                      <a:pt x="9" y="98"/>
                    </a:cubicBezTo>
                    <a:cubicBezTo>
                      <a:pt x="9" y="103"/>
                      <a:pt x="9" y="109"/>
                      <a:pt x="10" y="114"/>
                    </a:cubicBezTo>
                    <a:cubicBezTo>
                      <a:pt x="11" y="120"/>
                      <a:pt x="14" y="126"/>
                      <a:pt x="14" y="132"/>
                    </a:cubicBezTo>
                    <a:cubicBezTo>
                      <a:pt x="3" y="109"/>
                      <a:pt x="0" y="77"/>
                      <a:pt x="4" y="52"/>
                    </a:cubicBezTo>
                    <a:cubicBezTo>
                      <a:pt x="7" y="32"/>
                      <a:pt x="12" y="14"/>
                      <a:pt x="27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59" name="Freeform 923">
                <a:extLst>
                  <a:ext uri="{FF2B5EF4-FFF2-40B4-BE49-F238E27FC236}">
                    <a16:creationId xmlns:a16="http://schemas.microsoft.com/office/drawing/2014/main" id="{1853A45E-9B73-4A18-9AA7-AFF995757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792"/>
                <a:ext cx="136" cy="174"/>
              </a:xfrm>
              <a:custGeom>
                <a:avLst/>
                <a:gdLst>
                  <a:gd name="T0" fmla="*/ 500 w 71"/>
                  <a:gd name="T1" fmla="*/ 0 h 91"/>
                  <a:gd name="T2" fmla="*/ 169 w 71"/>
                  <a:gd name="T3" fmla="*/ 132 h 91"/>
                  <a:gd name="T4" fmla="*/ 63 w 71"/>
                  <a:gd name="T5" fmla="*/ 344 h 91"/>
                  <a:gd name="T6" fmla="*/ 29 w 71"/>
                  <a:gd name="T7" fmla="*/ 637 h 91"/>
                  <a:gd name="T8" fmla="*/ 205 w 71"/>
                  <a:gd name="T9" fmla="*/ 273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91">
                    <a:moveTo>
                      <a:pt x="71" y="0"/>
                    </a:moveTo>
                    <a:cubicBezTo>
                      <a:pt x="56" y="5"/>
                      <a:pt x="37" y="6"/>
                      <a:pt x="24" y="19"/>
                    </a:cubicBezTo>
                    <a:cubicBezTo>
                      <a:pt x="16" y="27"/>
                      <a:pt x="12" y="38"/>
                      <a:pt x="9" y="49"/>
                    </a:cubicBezTo>
                    <a:cubicBezTo>
                      <a:pt x="7" y="61"/>
                      <a:pt x="0" y="80"/>
                      <a:pt x="4" y="91"/>
                    </a:cubicBezTo>
                    <a:cubicBezTo>
                      <a:pt x="14" y="75"/>
                      <a:pt x="21" y="56"/>
                      <a:pt x="29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0" name="Freeform 924">
                <a:extLst>
                  <a:ext uri="{FF2B5EF4-FFF2-40B4-BE49-F238E27FC236}">
                    <a16:creationId xmlns:a16="http://schemas.microsoft.com/office/drawing/2014/main" id="{8704805A-1525-4A66-A492-8371F26AF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620"/>
                <a:ext cx="100" cy="130"/>
              </a:xfrm>
              <a:custGeom>
                <a:avLst/>
                <a:gdLst>
                  <a:gd name="T0" fmla="*/ 169 w 52"/>
                  <a:gd name="T1" fmla="*/ 468 h 68"/>
                  <a:gd name="T2" fmla="*/ 63 w 52"/>
                  <a:gd name="T3" fmla="*/ 197 h 68"/>
                  <a:gd name="T4" fmla="*/ 369 w 52"/>
                  <a:gd name="T5" fmla="*/ 99 h 68"/>
                  <a:gd name="T6" fmla="*/ 177 w 52"/>
                  <a:gd name="T7" fmla="*/ 245 h 68"/>
                  <a:gd name="T8" fmla="*/ 169 w 52"/>
                  <a:gd name="T9" fmla="*/ 468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8">
                    <a:moveTo>
                      <a:pt x="24" y="67"/>
                    </a:moveTo>
                    <a:cubicBezTo>
                      <a:pt x="5" y="68"/>
                      <a:pt x="0" y="41"/>
                      <a:pt x="9" y="28"/>
                    </a:cubicBezTo>
                    <a:cubicBezTo>
                      <a:pt x="20" y="14"/>
                      <a:pt x="36" y="0"/>
                      <a:pt x="52" y="14"/>
                    </a:cubicBezTo>
                    <a:cubicBezTo>
                      <a:pt x="40" y="14"/>
                      <a:pt x="30" y="25"/>
                      <a:pt x="25" y="35"/>
                    </a:cubicBezTo>
                    <a:cubicBezTo>
                      <a:pt x="22" y="41"/>
                      <a:pt x="14" y="64"/>
                      <a:pt x="24" y="6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1" name="Freeform 925">
                <a:extLst>
                  <a:ext uri="{FF2B5EF4-FFF2-40B4-BE49-F238E27FC236}">
                    <a16:creationId xmlns:a16="http://schemas.microsoft.com/office/drawing/2014/main" id="{3203FC84-AC8B-4F65-9529-B84C0BF55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495"/>
                <a:ext cx="157" cy="408"/>
              </a:xfrm>
              <a:custGeom>
                <a:avLst/>
                <a:gdLst>
                  <a:gd name="T0" fmla="*/ 100 w 82"/>
                  <a:gd name="T1" fmla="*/ 29 h 213"/>
                  <a:gd name="T2" fmla="*/ 63 w 82"/>
                  <a:gd name="T3" fmla="*/ 301 h 213"/>
                  <a:gd name="T4" fmla="*/ 48 w 82"/>
                  <a:gd name="T5" fmla="*/ 569 h 213"/>
                  <a:gd name="T6" fmla="*/ 113 w 82"/>
                  <a:gd name="T7" fmla="*/ 1038 h 213"/>
                  <a:gd name="T8" fmla="*/ 245 w 82"/>
                  <a:gd name="T9" fmla="*/ 1358 h 213"/>
                  <a:gd name="T10" fmla="*/ 576 w 82"/>
                  <a:gd name="T11" fmla="*/ 1467 h 213"/>
                  <a:gd name="T12" fmla="*/ 345 w 82"/>
                  <a:gd name="T13" fmla="*/ 1475 h 213"/>
                  <a:gd name="T14" fmla="*/ 121 w 82"/>
                  <a:gd name="T15" fmla="*/ 1456 h 213"/>
                  <a:gd name="T16" fmla="*/ 0 w 82"/>
                  <a:gd name="T17" fmla="*/ 1266 h 213"/>
                  <a:gd name="T18" fmla="*/ 15 w 82"/>
                  <a:gd name="T19" fmla="*/ 1145 h 213"/>
                  <a:gd name="T20" fmla="*/ 8 w 82"/>
                  <a:gd name="T21" fmla="*/ 1006 h 213"/>
                  <a:gd name="T22" fmla="*/ 21 w 82"/>
                  <a:gd name="T23" fmla="*/ 705 h 213"/>
                  <a:gd name="T24" fmla="*/ 29 w 82"/>
                  <a:gd name="T25" fmla="*/ 400 h 213"/>
                  <a:gd name="T26" fmla="*/ 48 w 82"/>
                  <a:gd name="T27" fmla="*/ 153 h 213"/>
                  <a:gd name="T28" fmla="*/ 92 w 82"/>
                  <a:gd name="T29" fmla="*/ 0 h 2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2" h="213">
                    <a:moveTo>
                      <a:pt x="14" y="4"/>
                    </a:moveTo>
                    <a:cubicBezTo>
                      <a:pt x="14" y="17"/>
                      <a:pt x="11" y="30"/>
                      <a:pt x="9" y="43"/>
                    </a:cubicBezTo>
                    <a:cubicBezTo>
                      <a:pt x="8" y="55"/>
                      <a:pt x="8" y="68"/>
                      <a:pt x="7" y="81"/>
                    </a:cubicBezTo>
                    <a:cubicBezTo>
                      <a:pt x="6" y="104"/>
                      <a:pt x="11" y="126"/>
                      <a:pt x="16" y="148"/>
                    </a:cubicBezTo>
                    <a:cubicBezTo>
                      <a:pt x="19" y="164"/>
                      <a:pt x="20" y="181"/>
                      <a:pt x="35" y="193"/>
                    </a:cubicBezTo>
                    <a:cubicBezTo>
                      <a:pt x="49" y="204"/>
                      <a:pt x="65" y="206"/>
                      <a:pt x="82" y="209"/>
                    </a:cubicBezTo>
                    <a:cubicBezTo>
                      <a:pt x="73" y="213"/>
                      <a:pt x="59" y="210"/>
                      <a:pt x="49" y="210"/>
                    </a:cubicBezTo>
                    <a:cubicBezTo>
                      <a:pt x="39" y="209"/>
                      <a:pt x="27" y="211"/>
                      <a:pt x="17" y="207"/>
                    </a:cubicBezTo>
                    <a:cubicBezTo>
                      <a:pt x="7" y="203"/>
                      <a:pt x="0" y="192"/>
                      <a:pt x="0" y="180"/>
                    </a:cubicBezTo>
                    <a:cubicBezTo>
                      <a:pt x="0" y="174"/>
                      <a:pt x="2" y="169"/>
                      <a:pt x="2" y="163"/>
                    </a:cubicBezTo>
                    <a:cubicBezTo>
                      <a:pt x="2" y="156"/>
                      <a:pt x="1" y="150"/>
                      <a:pt x="1" y="143"/>
                    </a:cubicBezTo>
                    <a:cubicBezTo>
                      <a:pt x="0" y="129"/>
                      <a:pt x="3" y="115"/>
                      <a:pt x="3" y="100"/>
                    </a:cubicBezTo>
                    <a:cubicBezTo>
                      <a:pt x="2" y="86"/>
                      <a:pt x="4" y="72"/>
                      <a:pt x="4" y="57"/>
                    </a:cubicBezTo>
                    <a:cubicBezTo>
                      <a:pt x="4" y="45"/>
                      <a:pt x="7" y="34"/>
                      <a:pt x="7" y="22"/>
                    </a:cubicBezTo>
                    <a:cubicBezTo>
                      <a:pt x="8" y="13"/>
                      <a:pt x="13" y="10"/>
                      <a:pt x="1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2" name="Freeform 926">
                <a:extLst>
                  <a:ext uri="{FF2B5EF4-FFF2-40B4-BE49-F238E27FC236}">
                    <a16:creationId xmlns:a16="http://schemas.microsoft.com/office/drawing/2014/main" id="{9F0C8FFD-E661-45AC-8127-CA60A17E5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952"/>
                <a:ext cx="134" cy="66"/>
              </a:xfrm>
              <a:custGeom>
                <a:avLst/>
                <a:gdLst>
                  <a:gd name="T0" fmla="*/ 21 w 70"/>
                  <a:gd name="T1" fmla="*/ 184 h 34"/>
                  <a:gd name="T2" fmla="*/ 191 w 70"/>
                  <a:gd name="T3" fmla="*/ 87 h 34"/>
                  <a:gd name="T4" fmla="*/ 345 w 70"/>
                  <a:gd name="T5" fmla="*/ 8 h 34"/>
                  <a:gd name="T6" fmla="*/ 484 w 70"/>
                  <a:gd name="T7" fmla="*/ 248 h 34"/>
                  <a:gd name="T8" fmla="*/ 285 w 70"/>
                  <a:gd name="T9" fmla="*/ 116 h 34"/>
                  <a:gd name="T10" fmla="*/ 0 w 70"/>
                  <a:gd name="T11" fmla="*/ 233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34">
                    <a:moveTo>
                      <a:pt x="3" y="25"/>
                    </a:moveTo>
                    <a:cubicBezTo>
                      <a:pt x="11" y="21"/>
                      <a:pt x="19" y="17"/>
                      <a:pt x="27" y="12"/>
                    </a:cubicBezTo>
                    <a:cubicBezTo>
                      <a:pt x="33" y="9"/>
                      <a:pt x="42" y="0"/>
                      <a:pt x="49" y="1"/>
                    </a:cubicBezTo>
                    <a:cubicBezTo>
                      <a:pt x="63" y="2"/>
                      <a:pt x="70" y="21"/>
                      <a:pt x="69" y="34"/>
                    </a:cubicBezTo>
                    <a:cubicBezTo>
                      <a:pt x="67" y="21"/>
                      <a:pt x="53" y="14"/>
                      <a:pt x="41" y="16"/>
                    </a:cubicBezTo>
                    <a:cubicBezTo>
                      <a:pt x="27" y="18"/>
                      <a:pt x="9" y="20"/>
                      <a:pt x="0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3" name="Freeform 927">
                <a:extLst>
                  <a:ext uri="{FF2B5EF4-FFF2-40B4-BE49-F238E27FC236}">
                    <a16:creationId xmlns:a16="http://schemas.microsoft.com/office/drawing/2014/main" id="{62965BB9-F9D5-4C6D-A447-08B5CEA2A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301"/>
                <a:ext cx="225" cy="164"/>
              </a:xfrm>
              <a:custGeom>
                <a:avLst/>
                <a:gdLst>
                  <a:gd name="T0" fmla="*/ 215 w 118"/>
                  <a:gd name="T1" fmla="*/ 61 h 86"/>
                  <a:gd name="T2" fmla="*/ 328 w 118"/>
                  <a:gd name="T3" fmla="*/ 76 h 86"/>
                  <a:gd name="T4" fmla="*/ 450 w 118"/>
                  <a:gd name="T5" fmla="*/ 69 h 86"/>
                  <a:gd name="T6" fmla="*/ 726 w 118"/>
                  <a:gd name="T7" fmla="*/ 0 h 86"/>
                  <a:gd name="T8" fmla="*/ 782 w 118"/>
                  <a:gd name="T9" fmla="*/ 168 h 86"/>
                  <a:gd name="T10" fmla="*/ 706 w 118"/>
                  <a:gd name="T11" fmla="*/ 381 h 86"/>
                  <a:gd name="T12" fmla="*/ 521 w 118"/>
                  <a:gd name="T13" fmla="*/ 389 h 86"/>
                  <a:gd name="T14" fmla="*/ 334 w 118"/>
                  <a:gd name="T15" fmla="*/ 437 h 86"/>
                  <a:gd name="T16" fmla="*/ 0 w 118"/>
                  <a:gd name="T17" fmla="*/ 597 h 86"/>
                  <a:gd name="T18" fmla="*/ 208 w 118"/>
                  <a:gd name="T19" fmla="*/ 397 h 86"/>
                  <a:gd name="T20" fmla="*/ 450 w 118"/>
                  <a:gd name="T21" fmla="*/ 328 h 86"/>
                  <a:gd name="T22" fmla="*/ 650 w 118"/>
                  <a:gd name="T23" fmla="*/ 168 h 86"/>
                  <a:gd name="T24" fmla="*/ 374 w 118"/>
                  <a:gd name="T25" fmla="*/ 11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8" h="86">
                    <a:moveTo>
                      <a:pt x="31" y="9"/>
                    </a:moveTo>
                    <a:cubicBezTo>
                      <a:pt x="37" y="9"/>
                      <a:pt x="41" y="11"/>
                      <a:pt x="47" y="11"/>
                    </a:cubicBezTo>
                    <a:cubicBezTo>
                      <a:pt x="53" y="12"/>
                      <a:pt x="59" y="10"/>
                      <a:pt x="65" y="10"/>
                    </a:cubicBezTo>
                    <a:cubicBezTo>
                      <a:pt x="76" y="9"/>
                      <a:pt x="94" y="1"/>
                      <a:pt x="105" y="0"/>
                    </a:cubicBezTo>
                    <a:cubicBezTo>
                      <a:pt x="118" y="0"/>
                      <a:pt x="112" y="14"/>
                      <a:pt x="113" y="24"/>
                    </a:cubicBezTo>
                    <a:cubicBezTo>
                      <a:pt x="114" y="33"/>
                      <a:pt x="115" y="53"/>
                      <a:pt x="102" y="55"/>
                    </a:cubicBezTo>
                    <a:cubicBezTo>
                      <a:pt x="94" y="56"/>
                      <a:pt x="84" y="55"/>
                      <a:pt x="75" y="56"/>
                    </a:cubicBezTo>
                    <a:cubicBezTo>
                      <a:pt x="66" y="57"/>
                      <a:pt x="58" y="60"/>
                      <a:pt x="48" y="63"/>
                    </a:cubicBezTo>
                    <a:cubicBezTo>
                      <a:pt x="30" y="69"/>
                      <a:pt x="15" y="73"/>
                      <a:pt x="0" y="86"/>
                    </a:cubicBezTo>
                    <a:cubicBezTo>
                      <a:pt x="7" y="76"/>
                      <a:pt x="20" y="64"/>
                      <a:pt x="30" y="57"/>
                    </a:cubicBezTo>
                    <a:cubicBezTo>
                      <a:pt x="39" y="50"/>
                      <a:pt x="54" y="48"/>
                      <a:pt x="65" y="47"/>
                    </a:cubicBezTo>
                    <a:cubicBezTo>
                      <a:pt x="73" y="46"/>
                      <a:pt x="110" y="35"/>
                      <a:pt x="94" y="24"/>
                    </a:cubicBezTo>
                    <a:cubicBezTo>
                      <a:pt x="83" y="16"/>
                      <a:pt x="65" y="24"/>
                      <a:pt x="54" y="1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4" name="Freeform 928">
                <a:extLst>
                  <a:ext uri="{FF2B5EF4-FFF2-40B4-BE49-F238E27FC236}">
                    <a16:creationId xmlns:a16="http://schemas.microsoft.com/office/drawing/2014/main" id="{2CA526B2-2F95-4E4A-920A-420AFAD9B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500"/>
                <a:ext cx="117" cy="179"/>
              </a:xfrm>
              <a:custGeom>
                <a:avLst/>
                <a:gdLst>
                  <a:gd name="T0" fmla="*/ 29 w 61"/>
                  <a:gd name="T1" fmla="*/ 221 h 94"/>
                  <a:gd name="T2" fmla="*/ 29 w 61"/>
                  <a:gd name="T3" fmla="*/ 320 h 94"/>
                  <a:gd name="T4" fmla="*/ 63 w 61"/>
                  <a:gd name="T5" fmla="*/ 421 h 94"/>
                  <a:gd name="T6" fmla="*/ 29 w 61"/>
                  <a:gd name="T7" fmla="*/ 649 h 94"/>
                  <a:gd name="T8" fmla="*/ 92 w 61"/>
                  <a:gd name="T9" fmla="*/ 545 h 94"/>
                  <a:gd name="T10" fmla="*/ 192 w 61"/>
                  <a:gd name="T11" fmla="*/ 442 h 94"/>
                  <a:gd name="T12" fmla="*/ 113 w 61"/>
                  <a:gd name="T13" fmla="*/ 373 h 94"/>
                  <a:gd name="T14" fmla="*/ 192 w 61"/>
                  <a:gd name="T15" fmla="*/ 229 h 94"/>
                  <a:gd name="T16" fmla="*/ 309 w 61"/>
                  <a:gd name="T17" fmla="*/ 97 h 94"/>
                  <a:gd name="T18" fmla="*/ 430 w 61"/>
                  <a:gd name="T19" fmla="*/ 0 h 94"/>
                  <a:gd name="T20" fmla="*/ 292 w 61"/>
                  <a:gd name="T21" fmla="*/ 55 h 94"/>
                  <a:gd name="T22" fmla="*/ 121 w 61"/>
                  <a:gd name="T23" fmla="*/ 160 h 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94">
                    <a:moveTo>
                      <a:pt x="4" y="32"/>
                    </a:moveTo>
                    <a:cubicBezTo>
                      <a:pt x="1" y="37"/>
                      <a:pt x="0" y="42"/>
                      <a:pt x="4" y="46"/>
                    </a:cubicBezTo>
                    <a:cubicBezTo>
                      <a:pt x="8" y="52"/>
                      <a:pt x="11" y="52"/>
                      <a:pt x="9" y="61"/>
                    </a:cubicBezTo>
                    <a:cubicBezTo>
                      <a:pt x="6" y="73"/>
                      <a:pt x="0" y="81"/>
                      <a:pt x="4" y="94"/>
                    </a:cubicBezTo>
                    <a:cubicBezTo>
                      <a:pt x="7" y="91"/>
                      <a:pt x="9" y="84"/>
                      <a:pt x="13" y="79"/>
                    </a:cubicBezTo>
                    <a:cubicBezTo>
                      <a:pt x="17" y="74"/>
                      <a:pt x="23" y="70"/>
                      <a:pt x="27" y="64"/>
                    </a:cubicBezTo>
                    <a:cubicBezTo>
                      <a:pt x="19" y="71"/>
                      <a:pt x="16" y="61"/>
                      <a:pt x="16" y="54"/>
                    </a:cubicBezTo>
                    <a:cubicBezTo>
                      <a:pt x="17" y="47"/>
                      <a:pt x="23" y="39"/>
                      <a:pt x="27" y="33"/>
                    </a:cubicBezTo>
                    <a:cubicBezTo>
                      <a:pt x="32" y="26"/>
                      <a:pt x="37" y="19"/>
                      <a:pt x="44" y="14"/>
                    </a:cubicBezTo>
                    <a:cubicBezTo>
                      <a:pt x="48" y="11"/>
                      <a:pt x="60" y="6"/>
                      <a:pt x="61" y="0"/>
                    </a:cubicBezTo>
                    <a:cubicBezTo>
                      <a:pt x="55" y="1"/>
                      <a:pt x="47" y="5"/>
                      <a:pt x="41" y="8"/>
                    </a:cubicBezTo>
                    <a:cubicBezTo>
                      <a:pt x="34" y="12"/>
                      <a:pt x="23" y="16"/>
                      <a:pt x="17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5" name="Freeform 929">
                <a:extLst>
                  <a:ext uri="{FF2B5EF4-FFF2-40B4-BE49-F238E27FC236}">
                    <a16:creationId xmlns:a16="http://schemas.microsoft.com/office/drawing/2014/main" id="{1E00B275-E6C6-4333-8036-C40135FBB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2137"/>
                <a:ext cx="37" cy="45"/>
              </a:xfrm>
              <a:custGeom>
                <a:avLst/>
                <a:gdLst>
                  <a:gd name="T0" fmla="*/ 16 w 19"/>
                  <a:gd name="T1" fmla="*/ 8 h 24"/>
                  <a:gd name="T2" fmla="*/ 0 w 19"/>
                  <a:gd name="T3" fmla="*/ 158 h 24"/>
                  <a:gd name="T4" fmla="*/ 53 w 19"/>
                  <a:gd name="T5" fmla="*/ 92 h 24"/>
                  <a:gd name="T6" fmla="*/ 140 w 19"/>
                  <a:gd name="T7" fmla="*/ 68 h 24"/>
                  <a:gd name="T8" fmla="*/ 37 w 1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2" y="1"/>
                    </a:moveTo>
                    <a:cubicBezTo>
                      <a:pt x="2" y="9"/>
                      <a:pt x="1" y="17"/>
                      <a:pt x="0" y="24"/>
                    </a:cubicBezTo>
                    <a:cubicBezTo>
                      <a:pt x="3" y="22"/>
                      <a:pt x="5" y="17"/>
                      <a:pt x="7" y="14"/>
                    </a:cubicBezTo>
                    <a:cubicBezTo>
                      <a:pt x="11" y="10"/>
                      <a:pt x="14" y="11"/>
                      <a:pt x="19" y="10"/>
                    </a:cubicBezTo>
                    <a:cubicBezTo>
                      <a:pt x="15" y="6"/>
                      <a:pt x="9" y="4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6" name="Freeform 930">
                <a:extLst>
                  <a:ext uri="{FF2B5EF4-FFF2-40B4-BE49-F238E27FC236}">
                    <a16:creationId xmlns:a16="http://schemas.microsoft.com/office/drawing/2014/main" id="{EED6196D-0271-4475-9D25-88C60F394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832"/>
                <a:ext cx="130" cy="77"/>
              </a:xfrm>
              <a:custGeom>
                <a:avLst/>
                <a:gdLst>
                  <a:gd name="T0" fmla="*/ 29 w 68"/>
                  <a:gd name="T1" fmla="*/ 277 h 40"/>
                  <a:gd name="T2" fmla="*/ 184 w 68"/>
                  <a:gd name="T3" fmla="*/ 129 h 40"/>
                  <a:gd name="T4" fmla="*/ 476 w 68"/>
                  <a:gd name="T5" fmla="*/ 37 h 40"/>
                  <a:gd name="T6" fmla="*/ 161 w 68"/>
                  <a:gd name="T7" fmla="*/ 108 h 40"/>
                  <a:gd name="T8" fmla="*/ 29 w 68"/>
                  <a:gd name="T9" fmla="*/ 137 h 40"/>
                  <a:gd name="T10" fmla="*/ 0 w 68"/>
                  <a:gd name="T11" fmla="*/ 285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0">
                    <a:moveTo>
                      <a:pt x="4" y="39"/>
                    </a:moveTo>
                    <a:cubicBezTo>
                      <a:pt x="11" y="30"/>
                      <a:pt x="14" y="22"/>
                      <a:pt x="26" y="18"/>
                    </a:cubicBezTo>
                    <a:cubicBezTo>
                      <a:pt x="39" y="13"/>
                      <a:pt x="54" y="7"/>
                      <a:pt x="68" y="5"/>
                    </a:cubicBezTo>
                    <a:cubicBezTo>
                      <a:pt x="54" y="0"/>
                      <a:pt x="37" y="13"/>
                      <a:pt x="23" y="15"/>
                    </a:cubicBezTo>
                    <a:cubicBezTo>
                      <a:pt x="18" y="15"/>
                      <a:pt x="7" y="14"/>
                      <a:pt x="4" y="19"/>
                    </a:cubicBezTo>
                    <a:cubicBezTo>
                      <a:pt x="0" y="24"/>
                      <a:pt x="4" y="34"/>
                      <a:pt x="0" y="4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7" name="Freeform 931">
                <a:extLst>
                  <a:ext uri="{FF2B5EF4-FFF2-40B4-BE49-F238E27FC236}">
                    <a16:creationId xmlns:a16="http://schemas.microsoft.com/office/drawing/2014/main" id="{97625266-3397-4333-BE94-0EA99D302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537"/>
                <a:ext cx="202" cy="92"/>
              </a:xfrm>
              <a:custGeom>
                <a:avLst/>
                <a:gdLst>
                  <a:gd name="T0" fmla="*/ 0 w 106"/>
                  <a:gd name="T1" fmla="*/ 36 h 48"/>
                  <a:gd name="T2" fmla="*/ 97 w 106"/>
                  <a:gd name="T3" fmla="*/ 77 h 48"/>
                  <a:gd name="T4" fmla="*/ 290 w 106"/>
                  <a:gd name="T5" fmla="*/ 121 h 48"/>
                  <a:gd name="T6" fmla="*/ 734 w 106"/>
                  <a:gd name="T7" fmla="*/ 77 h 48"/>
                  <a:gd name="T8" fmla="*/ 490 w 106"/>
                  <a:gd name="T9" fmla="*/ 107 h 48"/>
                  <a:gd name="T10" fmla="*/ 257 w 106"/>
                  <a:gd name="T11" fmla="*/ 184 h 48"/>
                  <a:gd name="T12" fmla="*/ 137 w 106"/>
                  <a:gd name="T13" fmla="*/ 253 h 48"/>
                  <a:gd name="T14" fmla="*/ 40 w 106"/>
                  <a:gd name="T15" fmla="*/ 33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48">
                    <a:moveTo>
                      <a:pt x="0" y="5"/>
                    </a:moveTo>
                    <a:cubicBezTo>
                      <a:pt x="2" y="10"/>
                      <a:pt x="10" y="10"/>
                      <a:pt x="14" y="11"/>
                    </a:cubicBezTo>
                    <a:cubicBezTo>
                      <a:pt x="24" y="14"/>
                      <a:pt x="32" y="17"/>
                      <a:pt x="42" y="17"/>
                    </a:cubicBezTo>
                    <a:cubicBezTo>
                      <a:pt x="62" y="16"/>
                      <a:pt x="86" y="0"/>
                      <a:pt x="106" y="11"/>
                    </a:cubicBezTo>
                    <a:cubicBezTo>
                      <a:pt x="97" y="16"/>
                      <a:pt x="81" y="13"/>
                      <a:pt x="71" y="15"/>
                    </a:cubicBezTo>
                    <a:cubicBezTo>
                      <a:pt x="58" y="17"/>
                      <a:pt x="48" y="22"/>
                      <a:pt x="37" y="26"/>
                    </a:cubicBezTo>
                    <a:cubicBezTo>
                      <a:pt x="30" y="29"/>
                      <a:pt x="25" y="31"/>
                      <a:pt x="20" y="36"/>
                    </a:cubicBezTo>
                    <a:cubicBezTo>
                      <a:pt x="16" y="39"/>
                      <a:pt x="7" y="44"/>
                      <a:pt x="6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8" name="Freeform 932">
                <a:extLst>
                  <a:ext uri="{FF2B5EF4-FFF2-40B4-BE49-F238E27FC236}">
                    <a16:creationId xmlns:a16="http://schemas.microsoft.com/office/drawing/2014/main" id="{07D28E36-9502-43EE-9B3D-E848FEB7A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555"/>
                <a:ext cx="220" cy="128"/>
              </a:xfrm>
              <a:custGeom>
                <a:avLst/>
                <a:gdLst>
                  <a:gd name="T0" fmla="*/ 55 w 115"/>
                  <a:gd name="T1" fmla="*/ 292 h 67"/>
                  <a:gd name="T2" fmla="*/ 216 w 115"/>
                  <a:gd name="T3" fmla="*/ 168 h 67"/>
                  <a:gd name="T4" fmla="*/ 421 w 115"/>
                  <a:gd name="T5" fmla="*/ 117 h 67"/>
                  <a:gd name="T6" fmla="*/ 645 w 115"/>
                  <a:gd name="T7" fmla="*/ 92 h 67"/>
                  <a:gd name="T8" fmla="*/ 798 w 115"/>
                  <a:gd name="T9" fmla="*/ 99 h 67"/>
                  <a:gd name="T10" fmla="*/ 798 w 115"/>
                  <a:gd name="T11" fmla="*/ 99 h 67"/>
                  <a:gd name="T12" fmla="*/ 805 w 115"/>
                  <a:gd name="T13" fmla="*/ 0 h 67"/>
                  <a:gd name="T14" fmla="*/ 582 w 115"/>
                  <a:gd name="T15" fmla="*/ 61 h 67"/>
                  <a:gd name="T16" fmla="*/ 300 w 115"/>
                  <a:gd name="T17" fmla="*/ 105 h 67"/>
                  <a:gd name="T18" fmla="*/ 69 w 115"/>
                  <a:gd name="T19" fmla="*/ 216 h 67"/>
                  <a:gd name="T20" fmla="*/ 0 w 115"/>
                  <a:gd name="T21" fmla="*/ 460 h 67"/>
                  <a:gd name="T22" fmla="*/ 0 w 115"/>
                  <a:gd name="T23" fmla="*/ 468 h 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5" h="67">
                    <a:moveTo>
                      <a:pt x="8" y="42"/>
                    </a:moveTo>
                    <a:cubicBezTo>
                      <a:pt x="17" y="37"/>
                      <a:pt x="21" y="28"/>
                      <a:pt x="31" y="24"/>
                    </a:cubicBezTo>
                    <a:cubicBezTo>
                      <a:pt x="40" y="21"/>
                      <a:pt x="50" y="19"/>
                      <a:pt x="60" y="17"/>
                    </a:cubicBezTo>
                    <a:cubicBezTo>
                      <a:pt x="70" y="15"/>
                      <a:pt x="81" y="13"/>
                      <a:pt x="92" y="13"/>
                    </a:cubicBezTo>
                    <a:cubicBezTo>
                      <a:pt x="99" y="12"/>
                      <a:pt x="107" y="15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5" y="11"/>
                      <a:pt x="115" y="5"/>
                      <a:pt x="115" y="0"/>
                    </a:cubicBezTo>
                    <a:cubicBezTo>
                      <a:pt x="104" y="9"/>
                      <a:pt x="96" y="9"/>
                      <a:pt x="83" y="9"/>
                    </a:cubicBezTo>
                    <a:cubicBezTo>
                      <a:pt x="69" y="10"/>
                      <a:pt x="56" y="11"/>
                      <a:pt x="43" y="15"/>
                    </a:cubicBezTo>
                    <a:cubicBezTo>
                      <a:pt x="32" y="18"/>
                      <a:pt x="16" y="21"/>
                      <a:pt x="10" y="31"/>
                    </a:cubicBezTo>
                    <a:cubicBezTo>
                      <a:pt x="4" y="40"/>
                      <a:pt x="0" y="57"/>
                      <a:pt x="0" y="66"/>
                    </a:cubicBezTo>
                    <a:cubicBezTo>
                      <a:pt x="0" y="66"/>
                      <a:pt x="0" y="67"/>
                      <a:pt x="0" y="6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69" name="Freeform 933">
                <a:extLst>
                  <a:ext uri="{FF2B5EF4-FFF2-40B4-BE49-F238E27FC236}">
                    <a16:creationId xmlns:a16="http://schemas.microsoft.com/office/drawing/2014/main" id="{59500952-ACAF-48F7-BC3A-F6D35BE9C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597"/>
                <a:ext cx="86" cy="181"/>
              </a:xfrm>
              <a:custGeom>
                <a:avLst/>
                <a:gdLst>
                  <a:gd name="T0" fmla="*/ 124 w 45"/>
                  <a:gd name="T1" fmla="*/ 200 h 95"/>
                  <a:gd name="T2" fmla="*/ 61 w 45"/>
                  <a:gd name="T3" fmla="*/ 657 h 95"/>
                  <a:gd name="T4" fmla="*/ 224 w 45"/>
                  <a:gd name="T5" fmla="*/ 533 h 95"/>
                  <a:gd name="T6" fmla="*/ 292 w 45"/>
                  <a:gd name="T7" fmla="*/ 436 h 95"/>
                  <a:gd name="T8" fmla="*/ 313 w 45"/>
                  <a:gd name="T9" fmla="*/ 326 h 95"/>
                  <a:gd name="T10" fmla="*/ 245 w 45"/>
                  <a:gd name="T11" fmla="*/ 366 h 95"/>
                  <a:gd name="T12" fmla="*/ 176 w 45"/>
                  <a:gd name="T13" fmla="*/ 250 h 95"/>
                  <a:gd name="T14" fmla="*/ 113 w 45"/>
                  <a:gd name="T15" fmla="*/ 109 h 95"/>
                  <a:gd name="T16" fmla="*/ 0 w 45"/>
                  <a:gd name="T17" fmla="*/ 0 h 95"/>
                  <a:gd name="T18" fmla="*/ 84 w 45"/>
                  <a:gd name="T19" fmla="*/ 131 h 95"/>
                  <a:gd name="T20" fmla="*/ 117 w 45"/>
                  <a:gd name="T21" fmla="*/ 253 h 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" h="95">
                    <a:moveTo>
                      <a:pt x="18" y="29"/>
                    </a:moveTo>
                    <a:cubicBezTo>
                      <a:pt x="18" y="52"/>
                      <a:pt x="21" y="76"/>
                      <a:pt x="9" y="95"/>
                    </a:cubicBezTo>
                    <a:cubicBezTo>
                      <a:pt x="18" y="91"/>
                      <a:pt x="26" y="86"/>
                      <a:pt x="32" y="77"/>
                    </a:cubicBezTo>
                    <a:cubicBezTo>
                      <a:pt x="35" y="73"/>
                      <a:pt x="39" y="68"/>
                      <a:pt x="42" y="63"/>
                    </a:cubicBezTo>
                    <a:cubicBezTo>
                      <a:pt x="44" y="58"/>
                      <a:pt x="43" y="52"/>
                      <a:pt x="45" y="47"/>
                    </a:cubicBezTo>
                    <a:cubicBezTo>
                      <a:pt x="41" y="52"/>
                      <a:pt x="41" y="59"/>
                      <a:pt x="35" y="53"/>
                    </a:cubicBezTo>
                    <a:cubicBezTo>
                      <a:pt x="30" y="48"/>
                      <a:pt x="28" y="41"/>
                      <a:pt x="25" y="36"/>
                    </a:cubicBezTo>
                    <a:cubicBezTo>
                      <a:pt x="22" y="29"/>
                      <a:pt x="20" y="22"/>
                      <a:pt x="16" y="16"/>
                    </a:cubicBezTo>
                    <a:cubicBezTo>
                      <a:pt x="12" y="9"/>
                      <a:pt x="5" y="6"/>
                      <a:pt x="0" y="0"/>
                    </a:cubicBezTo>
                    <a:cubicBezTo>
                      <a:pt x="6" y="6"/>
                      <a:pt x="8" y="12"/>
                      <a:pt x="12" y="19"/>
                    </a:cubicBezTo>
                    <a:cubicBezTo>
                      <a:pt x="14" y="24"/>
                      <a:pt x="18" y="32"/>
                      <a:pt x="17" y="3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0" name="Freeform 934">
                <a:extLst>
                  <a:ext uri="{FF2B5EF4-FFF2-40B4-BE49-F238E27FC236}">
                    <a16:creationId xmlns:a16="http://schemas.microsoft.com/office/drawing/2014/main" id="{17B270CF-CF5E-4B34-991B-DA2185186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564"/>
                <a:ext cx="333" cy="96"/>
              </a:xfrm>
              <a:custGeom>
                <a:avLst/>
                <a:gdLst>
                  <a:gd name="T0" fmla="*/ 153 w 174"/>
                  <a:gd name="T1" fmla="*/ 169 h 50"/>
                  <a:gd name="T2" fmla="*/ 29 w 174"/>
                  <a:gd name="T3" fmla="*/ 353 h 50"/>
                  <a:gd name="T4" fmla="*/ 444 w 174"/>
                  <a:gd name="T5" fmla="*/ 156 h 50"/>
                  <a:gd name="T6" fmla="*/ 773 w 174"/>
                  <a:gd name="T7" fmla="*/ 77 h 50"/>
                  <a:gd name="T8" fmla="*/ 997 w 174"/>
                  <a:gd name="T9" fmla="*/ 48 h 50"/>
                  <a:gd name="T10" fmla="*/ 1219 w 174"/>
                  <a:gd name="T11" fmla="*/ 48 h 50"/>
                  <a:gd name="T12" fmla="*/ 959 w 174"/>
                  <a:gd name="T13" fmla="*/ 8 h 50"/>
                  <a:gd name="T14" fmla="*/ 681 w 174"/>
                  <a:gd name="T15" fmla="*/ 29 h 50"/>
                  <a:gd name="T16" fmla="*/ 400 w 174"/>
                  <a:gd name="T17" fmla="*/ 63 h 50"/>
                  <a:gd name="T18" fmla="*/ 153 w 174"/>
                  <a:gd name="T19" fmla="*/ 161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4" h="50">
                    <a:moveTo>
                      <a:pt x="22" y="24"/>
                    </a:moveTo>
                    <a:cubicBezTo>
                      <a:pt x="15" y="24"/>
                      <a:pt x="0" y="44"/>
                      <a:pt x="4" y="50"/>
                    </a:cubicBezTo>
                    <a:cubicBezTo>
                      <a:pt x="19" y="32"/>
                      <a:pt x="41" y="29"/>
                      <a:pt x="63" y="22"/>
                    </a:cubicBezTo>
                    <a:cubicBezTo>
                      <a:pt x="75" y="19"/>
                      <a:pt x="99" y="13"/>
                      <a:pt x="110" y="11"/>
                    </a:cubicBezTo>
                    <a:cubicBezTo>
                      <a:pt x="122" y="9"/>
                      <a:pt x="131" y="8"/>
                      <a:pt x="142" y="7"/>
                    </a:cubicBezTo>
                    <a:cubicBezTo>
                      <a:pt x="153" y="7"/>
                      <a:pt x="164" y="5"/>
                      <a:pt x="174" y="7"/>
                    </a:cubicBezTo>
                    <a:cubicBezTo>
                      <a:pt x="167" y="0"/>
                      <a:pt x="146" y="2"/>
                      <a:pt x="137" y="1"/>
                    </a:cubicBezTo>
                    <a:cubicBezTo>
                      <a:pt x="123" y="0"/>
                      <a:pt x="111" y="3"/>
                      <a:pt x="97" y="4"/>
                    </a:cubicBezTo>
                    <a:cubicBezTo>
                      <a:pt x="84" y="6"/>
                      <a:pt x="71" y="9"/>
                      <a:pt x="57" y="9"/>
                    </a:cubicBezTo>
                    <a:cubicBezTo>
                      <a:pt x="46" y="10"/>
                      <a:pt x="27" y="12"/>
                      <a:pt x="22" y="2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1" name="Freeform 935">
                <a:extLst>
                  <a:ext uri="{FF2B5EF4-FFF2-40B4-BE49-F238E27FC236}">
                    <a16:creationId xmlns:a16="http://schemas.microsoft.com/office/drawing/2014/main" id="{1F2D4146-DDF2-4E8E-BBE4-586332177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488"/>
                <a:ext cx="113" cy="78"/>
              </a:xfrm>
              <a:custGeom>
                <a:avLst/>
                <a:gdLst>
                  <a:gd name="T0" fmla="*/ 153 w 59"/>
                  <a:gd name="T1" fmla="*/ 15 h 41"/>
                  <a:gd name="T2" fmla="*/ 92 w 59"/>
                  <a:gd name="T3" fmla="*/ 160 h 41"/>
                  <a:gd name="T4" fmla="*/ 0 w 59"/>
                  <a:gd name="T5" fmla="*/ 276 h 41"/>
                  <a:gd name="T6" fmla="*/ 216 w 59"/>
                  <a:gd name="T7" fmla="*/ 213 h 41"/>
                  <a:gd name="T8" fmla="*/ 414 w 59"/>
                  <a:gd name="T9" fmla="*/ 105 h 41"/>
                  <a:gd name="T10" fmla="*/ 245 w 59"/>
                  <a:gd name="T11" fmla="*/ 116 h 41"/>
                  <a:gd name="T12" fmla="*/ 184 w 59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1">
                    <a:moveTo>
                      <a:pt x="22" y="2"/>
                    </a:moveTo>
                    <a:cubicBezTo>
                      <a:pt x="18" y="7"/>
                      <a:pt x="16" y="17"/>
                      <a:pt x="13" y="23"/>
                    </a:cubicBezTo>
                    <a:cubicBezTo>
                      <a:pt x="9" y="31"/>
                      <a:pt x="5" y="34"/>
                      <a:pt x="0" y="40"/>
                    </a:cubicBezTo>
                    <a:cubicBezTo>
                      <a:pt x="11" y="41"/>
                      <a:pt x="22" y="35"/>
                      <a:pt x="31" y="31"/>
                    </a:cubicBezTo>
                    <a:cubicBezTo>
                      <a:pt x="40" y="26"/>
                      <a:pt x="52" y="21"/>
                      <a:pt x="59" y="15"/>
                    </a:cubicBezTo>
                    <a:cubicBezTo>
                      <a:pt x="51" y="16"/>
                      <a:pt x="42" y="22"/>
                      <a:pt x="35" y="17"/>
                    </a:cubicBezTo>
                    <a:cubicBezTo>
                      <a:pt x="31" y="15"/>
                      <a:pt x="24" y="4"/>
                      <a:pt x="26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2" name="Freeform 936">
                <a:extLst>
                  <a:ext uri="{FF2B5EF4-FFF2-40B4-BE49-F238E27FC236}">
                    <a16:creationId xmlns:a16="http://schemas.microsoft.com/office/drawing/2014/main" id="{14A9E2C7-442E-4B2C-B4A7-475A0FA20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486"/>
                <a:ext cx="67" cy="95"/>
              </a:xfrm>
              <a:custGeom>
                <a:avLst/>
                <a:gdLst>
                  <a:gd name="T0" fmla="*/ 121 w 35"/>
                  <a:gd name="T1" fmla="*/ 21 h 50"/>
                  <a:gd name="T2" fmla="*/ 245 w 35"/>
                  <a:gd name="T3" fmla="*/ 344 h 50"/>
                  <a:gd name="T4" fmla="*/ 113 w 35"/>
                  <a:gd name="T5" fmla="*/ 137 h 50"/>
                  <a:gd name="T6" fmla="*/ 0 w 35"/>
                  <a:gd name="T7" fmla="*/ 0 h 50"/>
                  <a:gd name="T8" fmla="*/ 121 w 35"/>
                  <a:gd name="T9" fmla="*/ 21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50">
                    <a:moveTo>
                      <a:pt x="17" y="3"/>
                    </a:moveTo>
                    <a:cubicBezTo>
                      <a:pt x="21" y="20"/>
                      <a:pt x="29" y="34"/>
                      <a:pt x="35" y="50"/>
                    </a:cubicBezTo>
                    <a:cubicBezTo>
                      <a:pt x="27" y="41"/>
                      <a:pt x="21" y="31"/>
                      <a:pt x="16" y="20"/>
                    </a:cubicBezTo>
                    <a:cubicBezTo>
                      <a:pt x="13" y="11"/>
                      <a:pt x="9" y="5"/>
                      <a:pt x="0" y="0"/>
                    </a:cubicBezTo>
                    <a:cubicBezTo>
                      <a:pt x="5" y="0"/>
                      <a:pt x="12" y="1"/>
                      <a:pt x="17" y="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3" name="Freeform 937">
                <a:extLst>
                  <a:ext uri="{FF2B5EF4-FFF2-40B4-BE49-F238E27FC236}">
                    <a16:creationId xmlns:a16="http://schemas.microsoft.com/office/drawing/2014/main" id="{0B104A55-DCA8-4CAA-9E89-3DF2F0274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570"/>
                <a:ext cx="72" cy="212"/>
              </a:xfrm>
              <a:custGeom>
                <a:avLst/>
                <a:gdLst>
                  <a:gd name="T0" fmla="*/ 144 w 38"/>
                  <a:gd name="T1" fmla="*/ 189 h 111"/>
                  <a:gd name="T2" fmla="*/ 116 w 38"/>
                  <a:gd name="T3" fmla="*/ 497 h 111"/>
                  <a:gd name="T4" fmla="*/ 0 w 38"/>
                  <a:gd name="T5" fmla="*/ 774 h 111"/>
                  <a:gd name="T6" fmla="*/ 169 w 38"/>
                  <a:gd name="T7" fmla="*/ 0 h 111"/>
                  <a:gd name="T8" fmla="*/ 152 w 38"/>
                  <a:gd name="T9" fmla="*/ 201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11">
                    <a:moveTo>
                      <a:pt x="21" y="27"/>
                    </a:moveTo>
                    <a:cubicBezTo>
                      <a:pt x="21" y="42"/>
                      <a:pt x="19" y="57"/>
                      <a:pt x="17" y="71"/>
                    </a:cubicBezTo>
                    <a:cubicBezTo>
                      <a:pt x="14" y="86"/>
                      <a:pt x="9" y="99"/>
                      <a:pt x="0" y="111"/>
                    </a:cubicBezTo>
                    <a:cubicBezTo>
                      <a:pt x="38" y="85"/>
                      <a:pt x="25" y="38"/>
                      <a:pt x="25" y="0"/>
                    </a:cubicBezTo>
                    <a:cubicBezTo>
                      <a:pt x="25" y="10"/>
                      <a:pt x="23" y="20"/>
                      <a:pt x="22" y="2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4" name="Freeform 938">
                <a:extLst>
                  <a:ext uri="{FF2B5EF4-FFF2-40B4-BE49-F238E27FC236}">
                    <a16:creationId xmlns:a16="http://schemas.microsoft.com/office/drawing/2014/main" id="{058F5348-022D-43E0-A506-50E129DAD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555"/>
                <a:ext cx="31" cy="126"/>
              </a:xfrm>
              <a:custGeom>
                <a:avLst/>
                <a:gdLst>
                  <a:gd name="T0" fmla="*/ 31 w 16"/>
                  <a:gd name="T1" fmla="*/ 29 h 66"/>
                  <a:gd name="T2" fmla="*/ 8 w 16"/>
                  <a:gd name="T3" fmla="*/ 153 h 66"/>
                  <a:gd name="T4" fmla="*/ 31 w 16"/>
                  <a:gd name="T5" fmla="*/ 277 h 66"/>
                  <a:gd name="T6" fmla="*/ 31 w 16"/>
                  <a:gd name="T7" fmla="*/ 460 h 66"/>
                  <a:gd name="T8" fmla="*/ 116 w 16"/>
                  <a:gd name="T9" fmla="*/ 336 h 66"/>
                  <a:gd name="T10" fmla="*/ 79 w 16"/>
                  <a:gd name="T11" fmla="*/ 168 h 66"/>
                  <a:gd name="T12" fmla="*/ 72 w 16"/>
                  <a:gd name="T13" fmla="*/ 76 h 66"/>
                  <a:gd name="T14" fmla="*/ 31 w 16"/>
                  <a:gd name="T15" fmla="*/ 0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66">
                    <a:moveTo>
                      <a:pt x="4" y="4"/>
                    </a:moveTo>
                    <a:cubicBezTo>
                      <a:pt x="1" y="7"/>
                      <a:pt x="0" y="17"/>
                      <a:pt x="1" y="22"/>
                    </a:cubicBezTo>
                    <a:cubicBezTo>
                      <a:pt x="12" y="19"/>
                      <a:pt x="6" y="36"/>
                      <a:pt x="4" y="40"/>
                    </a:cubicBezTo>
                    <a:cubicBezTo>
                      <a:pt x="0" y="48"/>
                      <a:pt x="0" y="57"/>
                      <a:pt x="4" y="66"/>
                    </a:cubicBezTo>
                    <a:cubicBezTo>
                      <a:pt x="7" y="59"/>
                      <a:pt x="11" y="54"/>
                      <a:pt x="16" y="48"/>
                    </a:cubicBezTo>
                    <a:cubicBezTo>
                      <a:pt x="7" y="48"/>
                      <a:pt x="11" y="30"/>
                      <a:pt x="11" y="24"/>
                    </a:cubicBezTo>
                    <a:cubicBezTo>
                      <a:pt x="11" y="21"/>
                      <a:pt x="12" y="14"/>
                      <a:pt x="10" y="11"/>
                    </a:cubicBezTo>
                    <a:cubicBezTo>
                      <a:pt x="8" y="7"/>
                      <a:pt x="3" y="6"/>
                      <a:pt x="4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5" name="Freeform 939">
                <a:extLst>
                  <a:ext uri="{FF2B5EF4-FFF2-40B4-BE49-F238E27FC236}">
                    <a16:creationId xmlns:a16="http://schemas.microsoft.com/office/drawing/2014/main" id="{80A35556-4DCC-4F02-8FE1-D6557DFA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293"/>
                <a:ext cx="172" cy="143"/>
              </a:xfrm>
              <a:custGeom>
                <a:avLst/>
                <a:gdLst>
                  <a:gd name="T0" fmla="*/ 0 w 90"/>
                  <a:gd name="T1" fmla="*/ 521 h 75"/>
                  <a:gd name="T2" fmla="*/ 237 w 90"/>
                  <a:gd name="T3" fmla="*/ 437 h 75"/>
                  <a:gd name="T4" fmla="*/ 468 w 90"/>
                  <a:gd name="T5" fmla="*/ 404 h 75"/>
                  <a:gd name="T6" fmla="*/ 573 w 90"/>
                  <a:gd name="T7" fmla="*/ 408 h 75"/>
                  <a:gd name="T8" fmla="*/ 613 w 90"/>
                  <a:gd name="T9" fmla="*/ 313 h 75"/>
                  <a:gd name="T10" fmla="*/ 589 w 90"/>
                  <a:gd name="T11" fmla="*/ 105 h 75"/>
                  <a:gd name="T12" fmla="*/ 566 w 90"/>
                  <a:gd name="T13" fmla="*/ 0 h 75"/>
                  <a:gd name="T14" fmla="*/ 413 w 90"/>
                  <a:gd name="T15" fmla="*/ 40 h 75"/>
                  <a:gd name="T16" fmla="*/ 482 w 90"/>
                  <a:gd name="T17" fmla="*/ 313 h 75"/>
                  <a:gd name="T18" fmla="*/ 308 w 90"/>
                  <a:gd name="T19" fmla="*/ 389 h 75"/>
                  <a:gd name="T20" fmla="*/ 69 w 90"/>
                  <a:gd name="T21" fmla="*/ 48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5">
                    <a:moveTo>
                      <a:pt x="0" y="75"/>
                    </a:moveTo>
                    <a:cubicBezTo>
                      <a:pt x="10" y="69"/>
                      <a:pt x="23" y="66"/>
                      <a:pt x="34" y="63"/>
                    </a:cubicBezTo>
                    <a:cubicBezTo>
                      <a:pt x="45" y="61"/>
                      <a:pt x="56" y="59"/>
                      <a:pt x="67" y="58"/>
                    </a:cubicBezTo>
                    <a:cubicBezTo>
                      <a:pt x="70" y="58"/>
                      <a:pt x="79" y="60"/>
                      <a:pt x="82" y="59"/>
                    </a:cubicBezTo>
                    <a:cubicBezTo>
                      <a:pt x="85" y="57"/>
                      <a:pt x="87" y="48"/>
                      <a:pt x="88" y="45"/>
                    </a:cubicBezTo>
                    <a:cubicBezTo>
                      <a:pt x="90" y="34"/>
                      <a:pt x="88" y="25"/>
                      <a:pt x="84" y="15"/>
                    </a:cubicBezTo>
                    <a:cubicBezTo>
                      <a:pt x="83" y="10"/>
                      <a:pt x="81" y="6"/>
                      <a:pt x="81" y="0"/>
                    </a:cubicBezTo>
                    <a:cubicBezTo>
                      <a:pt x="75" y="5"/>
                      <a:pt x="66" y="4"/>
                      <a:pt x="59" y="6"/>
                    </a:cubicBezTo>
                    <a:cubicBezTo>
                      <a:pt x="77" y="6"/>
                      <a:pt x="83" y="36"/>
                      <a:pt x="69" y="45"/>
                    </a:cubicBezTo>
                    <a:cubicBezTo>
                      <a:pt x="62" y="50"/>
                      <a:pt x="53" y="54"/>
                      <a:pt x="44" y="56"/>
                    </a:cubicBezTo>
                    <a:cubicBezTo>
                      <a:pt x="32" y="59"/>
                      <a:pt x="21" y="65"/>
                      <a:pt x="10" y="6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6" name="Freeform 940">
                <a:extLst>
                  <a:ext uri="{FF2B5EF4-FFF2-40B4-BE49-F238E27FC236}">
                    <a16:creationId xmlns:a16="http://schemas.microsoft.com/office/drawing/2014/main" id="{5DD6AE46-20BB-409A-828E-B78B324D3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931"/>
                <a:ext cx="81" cy="100"/>
              </a:xfrm>
              <a:custGeom>
                <a:avLst/>
                <a:gdLst>
                  <a:gd name="T0" fmla="*/ 71 w 42"/>
                  <a:gd name="T1" fmla="*/ 121 h 52"/>
                  <a:gd name="T2" fmla="*/ 301 w 42"/>
                  <a:gd name="T3" fmla="*/ 369 h 52"/>
                  <a:gd name="T4" fmla="*/ 185 w 42"/>
                  <a:gd name="T5" fmla="*/ 192 h 52"/>
                  <a:gd name="T6" fmla="*/ 0 w 42"/>
                  <a:gd name="T7" fmla="*/ 163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52">
                    <a:moveTo>
                      <a:pt x="10" y="17"/>
                    </a:moveTo>
                    <a:cubicBezTo>
                      <a:pt x="38" y="0"/>
                      <a:pt x="40" y="32"/>
                      <a:pt x="42" y="52"/>
                    </a:cubicBezTo>
                    <a:cubicBezTo>
                      <a:pt x="37" y="43"/>
                      <a:pt x="35" y="34"/>
                      <a:pt x="26" y="27"/>
                    </a:cubicBezTo>
                    <a:cubicBezTo>
                      <a:pt x="19" y="22"/>
                      <a:pt x="7" y="16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7" name="Freeform 941">
                <a:extLst>
                  <a:ext uri="{FF2B5EF4-FFF2-40B4-BE49-F238E27FC236}">
                    <a16:creationId xmlns:a16="http://schemas.microsoft.com/office/drawing/2014/main" id="{88CA7F3F-A49A-4889-ADD4-CC310B2FE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776"/>
                <a:ext cx="165" cy="127"/>
              </a:xfrm>
              <a:custGeom>
                <a:avLst/>
                <a:gdLst>
                  <a:gd name="T0" fmla="*/ 29 w 86"/>
                  <a:gd name="T1" fmla="*/ 0 h 66"/>
                  <a:gd name="T2" fmla="*/ 107 w 86"/>
                  <a:gd name="T3" fmla="*/ 216 h 66"/>
                  <a:gd name="T4" fmla="*/ 232 w 86"/>
                  <a:gd name="T5" fmla="*/ 341 h 66"/>
                  <a:gd name="T6" fmla="*/ 608 w 86"/>
                  <a:gd name="T7" fmla="*/ 425 h 66"/>
                  <a:gd name="T8" fmla="*/ 389 w 86"/>
                  <a:gd name="T9" fmla="*/ 441 h 66"/>
                  <a:gd name="T10" fmla="*/ 161 w 86"/>
                  <a:gd name="T11" fmla="*/ 456 h 66"/>
                  <a:gd name="T12" fmla="*/ 23 w 86"/>
                  <a:gd name="T13" fmla="*/ 37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66">
                    <a:moveTo>
                      <a:pt x="4" y="0"/>
                    </a:moveTo>
                    <a:cubicBezTo>
                      <a:pt x="8" y="10"/>
                      <a:pt x="8" y="21"/>
                      <a:pt x="15" y="30"/>
                    </a:cubicBezTo>
                    <a:cubicBezTo>
                      <a:pt x="19" y="36"/>
                      <a:pt x="26" y="44"/>
                      <a:pt x="33" y="48"/>
                    </a:cubicBezTo>
                    <a:cubicBezTo>
                      <a:pt x="48" y="58"/>
                      <a:pt x="68" y="59"/>
                      <a:pt x="86" y="60"/>
                    </a:cubicBezTo>
                    <a:cubicBezTo>
                      <a:pt x="78" y="64"/>
                      <a:pt x="64" y="62"/>
                      <a:pt x="55" y="62"/>
                    </a:cubicBezTo>
                    <a:cubicBezTo>
                      <a:pt x="45" y="63"/>
                      <a:pt x="33" y="66"/>
                      <a:pt x="23" y="64"/>
                    </a:cubicBezTo>
                    <a:cubicBezTo>
                      <a:pt x="0" y="58"/>
                      <a:pt x="3" y="23"/>
                      <a:pt x="3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8" name="Freeform 942">
                <a:extLst>
                  <a:ext uri="{FF2B5EF4-FFF2-40B4-BE49-F238E27FC236}">
                    <a16:creationId xmlns:a16="http://schemas.microsoft.com/office/drawing/2014/main" id="{0553AA58-BEC2-45B1-B345-20EFB932C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692"/>
                <a:ext cx="42" cy="60"/>
              </a:xfrm>
              <a:custGeom>
                <a:avLst/>
                <a:gdLst>
                  <a:gd name="T0" fmla="*/ 15 w 22"/>
                  <a:gd name="T1" fmla="*/ 0 h 31"/>
                  <a:gd name="T2" fmla="*/ 36 w 22"/>
                  <a:gd name="T3" fmla="*/ 161 h 31"/>
                  <a:gd name="T4" fmla="*/ 153 w 22"/>
                  <a:gd name="T5" fmla="*/ 225 h 31"/>
                  <a:gd name="T6" fmla="*/ 124 w 22"/>
                  <a:gd name="T7" fmla="*/ 8 h 31"/>
                  <a:gd name="T8" fmla="*/ 36 w 22"/>
                  <a:gd name="T9" fmla="*/ 7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1">
                    <a:moveTo>
                      <a:pt x="2" y="0"/>
                    </a:moveTo>
                    <a:cubicBezTo>
                      <a:pt x="3" y="8"/>
                      <a:pt x="0" y="14"/>
                      <a:pt x="5" y="22"/>
                    </a:cubicBezTo>
                    <a:cubicBezTo>
                      <a:pt x="10" y="30"/>
                      <a:pt x="15" y="28"/>
                      <a:pt x="22" y="31"/>
                    </a:cubicBezTo>
                    <a:cubicBezTo>
                      <a:pt x="13" y="28"/>
                      <a:pt x="16" y="8"/>
                      <a:pt x="18" y="1"/>
                    </a:cubicBezTo>
                    <a:cubicBezTo>
                      <a:pt x="15" y="3"/>
                      <a:pt x="9" y="20"/>
                      <a:pt x="5" y="1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79" name="Freeform 943">
                <a:extLst>
                  <a:ext uri="{FF2B5EF4-FFF2-40B4-BE49-F238E27FC236}">
                    <a16:creationId xmlns:a16="http://schemas.microsoft.com/office/drawing/2014/main" id="{0417B97E-3774-49B9-B1E2-61D878CE2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820"/>
                <a:ext cx="169" cy="134"/>
              </a:xfrm>
              <a:custGeom>
                <a:avLst/>
                <a:gdLst>
                  <a:gd name="T0" fmla="*/ 0 w 88"/>
                  <a:gd name="T1" fmla="*/ 40 h 70"/>
                  <a:gd name="T2" fmla="*/ 453 w 88"/>
                  <a:gd name="T3" fmla="*/ 29 h 70"/>
                  <a:gd name="T4" fmla="*/ 616 w 88"/>
                  <a:gd name="T5" fmla="*/ 124 h 70"/>
                  <a:gd name="T6" fmla="*/ 501 w 88"/>
                  <a:gd name="T7" fmla="*/ 293 h 70"/>
                  <a:gd name="T8" fmla="*/ 417 w 88"/>
                  <a:gd name="T9" fmla="*/ 492 h 70"/>
                  <a:gd name="T10" fmla="*/ 29 w 88"/>
                  <a:gd name="T11" fmla="*/ 40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70">
                    <a:moveTo>
                      <a:pt x="0" y="6"/>
                    </a:moveTo>
                    <a:cubicBezTo>
                      <a:pt x="20" y="0"/>
                      <a:pt x="44" y="0"/>
                      <a:pt x="64" y="4"/>
                    </a:cubicBezTo>
                    <a:cubicBezTo>
                      <a:pt x="72" y="5"/>
                      <a:pt x="88" y="9"/>
                      <a:pt x="87" y="18"/>
                    </a:cubicBezTo>
                    <a:cubicBezTo>
                      <a:pt x="86" y="27"/>
                      <a:pt x="76" y="35"/>
                      <a:pt x="71" y="42"/>
                    </a:cubicBezTo>
                    <a:cubicBezTo>
                      <a:pt x="66" y="50"/>
                      <a:pt x="62" y="61"/>
                      <a:pt x="59" y="70"/>
                    </a:cubicBezTo>
                    <a:cubicBezTo>
                      <a:pt x="77" y="45"/>
                      <a:pt x="28" y="3"/>
                      <a:pt x="4" y="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0" name="Freeform 944">
                <a:extLst>
                  <a:ext uri="{FF2B5EF4-FFF2-40B4-BE49-F238E27FC236}">
                    <a16:creationId xmlns:a16="http://schemas.microsoft.com/office/drawing/2014/main" id="{65607B81-0E29-4934-B9FD-343EC57C1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677"/>
                <a:ext cx="67" cy="105"/>
              </a:xfrm>
              <a:custGeom>
                <a:avLst/>
                <a:gdLst>
                  <a:gd name="T0" fmla="*/ 63 w 35"/>
                  <a:gd name="T1" fmla="*/ 0 h 55"/>
                  <a:gd name="T2" fmla="*/ 48 w 35"/>
                  <a:gd name="T3" fmla="*/ 216 h 55"/>
                  <a:gd name="T4" fmla="*/ 0 w 35"/>
                  <a:gd name="T5" fmla="*/ 368 h 55"/>
                  <a:gd name="T6" fmla="*/ 153 w 35"/>
                  <a:gd name="T7" fmla="*/ 300 h 55"/>
                  <a:gd name="T8" fmla="*/ 237 w 35"/>
                  <a:gd name="T9" fmla="*/ 139 h 55"/>
                  <a:gd name="T10" fmla="*/ 168 w 35"/>
                  <a:gd name="T11" fmla="*/ 237 h 55"/>
                  <a:gd name="T12" fmla="*/ 84 w 35"/>
                  <a:gd name="T13" fmla="*/ 20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5">
                    <a:moveTo>
                      <a:pt x="9" y="0"/>
                    </a:moveTo>
                    <a:cubicBezTo>
                      <a:pt x="10" y="11"/>
                      <a:pt x="8" y="20"/>
                      <a:pt x="7" y="31"/>
                    </a:cubicBezTo>
                    <a:cubicBezTo>
                      <a:pt x="6" y="40"/>
                      <a:pt x="6" y="46"/>
                      <a:pt x="0" y="53"/>
                    </a:cubicBezTo>
                    <a:cubicBezTo>
                      <a:pt x="6" y="55"/>
                      <a:pt x="17" y="47"/>
                      <a:pt x="22" y="43"/>
                    </a:cubicBezTo>
                    <a:cubicBezTo>
                      <a:pt x="30" y="38"/>
                      <a:pt x="35" y="29"/>
                      <a:pt x="34" y="20"/>
                    </a:cubicBezTo>
                    <a:cubicBezTo>
                      <a:pt x="31" y="24"/>
                      <a:pt x="29" y="31"/>
                      <a:pt x="24" y="34"/>
                    </a:cubicBezTo>
                    <a:cubicBezTo>
                      <a:pt x="19" y="39"/>
                      <a:pt x="12" y="38"/>
                      <a:pt x="12" y="2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1" name="Freeform 945">
                <a:extLst>
                  <a:ext uri="{FF2B5EF4-FFF2-40B4-BE49-F238E27FC236}">
                    <a16:creationId xmlns:a16="http://schemas.microsoft.com/office/drawing/2014/main" id="{01EC7C52-489C-4CFB-B2FB-1CF9B1039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549"/>
                <a:ext cx="143" cy="46"/>
              </a:xfrm>
              <a:custGeom>
                <a:avLst/>
                <a:gdLst>
                  <a:gd name="T0" fmla="*/ 0 w 75"/>
                  <a:gd name="T1" fmla="*/ 169 h 24"/>
                  <a:gd name="T2" fmla="*/ 261 w 75"/>
                  <a:gd name="T3" fmla="*/ 77 h 24"/>
                  <a:gd name="T4" fmla="*/ 521 w 75"/>
                  <a:gd name="T5" fmla="*/ 15 h 24"/>
                  <a:gd name="T6" fmla="*/ 345 w 75"/>
                  <a:gd name="T7" fmla="*/ 15 h 24"/>
                  <a:gd name="T8" fmla="*/ 193 w 75"/>
                  <a:gd name="T9" fmla="*/ 23 h 24"/>
                  <a:gd name="T10" fmla="*/ 0 w 75"/>
                  <a:gd name="T11" fmla="*/ 16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4">
                    <a:moveTo>
                      <a:pt x="0" y="24"/>
                    </a:moveTo>
                    <a:cubicBezTo>
                      <a:pt x="9" y="15"/>
                      <a:pt x="27" y="15"/>
                      <a:pt x="38" y="11"/>
                    </a:cubicBezTo>
                    <a:cubicBezTo>
                      <a:pt x="50" y="7"/>
                      <a:pt x="62" y="4"/>
                      <a:pt x="75" y="2"/>
                    </a:cubicBezTo>
                    <a:cubicBezTo>
                      <a:pt x="67" y="2"/>
                      <a:pt x="59" y="1"/>
                      <a:pt x="50" y="2"/>
                    </a:cubicBezTo>
                    <a:cubicBezTo>
                      <a:pt x="43" y="2"/>
                      <a:pt x="34" y="0"/>
                      <a:pt x="28" y="3"/>
                    </a:cubicBezTo>
                    <a:cubicBezTo>
                      <a:pt x="29" y="13"/>
                      <a:pt x="5" y="17"/>
                      <a:pt x="0" y="2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2" name="Freeform 946">
                <a:extLst>
                  <a:ext uri="{FF2B5EF4-FFF2-40B4-BE49-F238E27FC236}">
                    <a16:creationId xmlns:a16="http://schemas.microsoft.com/office/drawing/2014/main" id="{3400F0CB-4C72-4C6E-9A8A-EFDA48748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522"/>
                <a:ext cx="75" cy="48"/>
              </a:xfrm>
              <a:custGeom>
                <a:avLst/>
                <a:gdLst>
                  <a:gd name="T0" fmla="*/ 115 w 39"/>
                  <a:gd name="T1" fmla="*/ 0 h 25"/>
                  <a:gd name="T2" fmla="*/ 0 w 39"/>
                  <a:gd name="T3" fmla="*/ 177 h 25"/>
                  <a:gd name="T4" fmla="*/ 277 w 39"/>
                  <a:gd name="T5" fmla="*/ 100 h 25"/>
                  <a:gd name="T6" fmla="*/ 148 w 39"/>
                  <a:gd name="T7" fmla="*/ 132 h 25"/>
                  <a:gd name="T8" fmla="*/ 115 w 39"/>
                  <a:gd name="T9" fmla="*/ 2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5">
                    <a:moveTo>
                      <a:pt x="16" y="0"/>
                    </a:moveTo>
                    <a:cubicBezTo>
                      <a:pt x="13" y="7"/>
                      <a:pt x="8" y="22"/>
                      <a:pt x="0" y="25"/>
                    </a:cubicBezTo>
                    <a:cubicBezTo>
                      <a:pt x="11" y="20"/>
                      <a:pt x="27" y="21"/>
                      <a:pt x="39" y="14"/>
                    </a:cubicBezTo>
                    <a:cubicBezTo>
                      <a:pt x="34" y="16"/>
                      <a:pt x="26" y="19"/>
                      <a:pt x="21" y="19"/>
                    </a:cubicBezTo>
                    <a:cubicBezTo>
                      <a:pt x="15" y="17"/>
                      <a:pt x="13" y="9"/>
                      <a:pt x="16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3" name="Freeform 947">
                <a:extLst>
                  <a:ext uri="{FF2B5EF4-FFF2-40B4-BE49-F238E27FC236}">
                    <a16:creationId xmlns:a16="http://schemas.microsoft.com/office/drawing/2014/main" id="{E6684ABE-A45F-43E2-8E26-06BA1F93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597"/>
                <a:ext cx="113" cy="78"/>
              </a:xfrm>
              <a:custGeom>
                <a:avLst/>
                <a:gdLst>
                  <a:gd name="T0" fmla="*/ 209 w 59"/>
                  <a:gd name="T1" fmla="*/ 0 h 41"/>
                  <a:gd name="T2" fmla="*/ 0 w 59"/>
                  <a:gd name="T3" fmla="*/ 282 h 41"/>
                  <a:gd name="T4" fmla="*/ 414 w 59"/>
                  <a:gd name="T5" fmla="*/ 48 h 41"/>
                  <a:gd name="T6" fmla="*/ 245 w 59"/>
                  <a:gd name="T7" fmla="*/ 97 h 41"/>
                  <a:gd name="T8" fmla="*/ 153 w 59"/>
                  <a:gd name="T9" fmla="*/ 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1">
                    <a:moveTo>
                      <a:pt x="30" y="0"/>
                    </a:moveTo>
                    <a:cubicBezTo>
                      <a:pt x="11" y="6"/>
                      <a:pt x="2" y="23"/>
                      <a:pt x="0" y="41"/>
                    </a:cubicBezTo>
                    <a:cubicBezTo>
                      <a:pt x="13" y="26"/>
                      <a:pt x="37" y="8"/>
                      <a:pt x="59" y="7"/>
                    </a:cubicBezTo>
                    <a:cubicBezTo>
                      <a:pt x="51" y="7"/>
                      <a:pt x="42" y="12"/>
                      <a:pt x="35" y="14"/>
                    </a:cubicBezTo>
                    <a:cubicBezTo>
                      <a:pt x="32" y="15"/>
                      <a:pt x="13" y="18"/>
                      <a:pt x="22" y="10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4" name="Freeform 948">
                <a:extLst>
                  <a:ext uri="{FF2B5EF4-FFF2-40B4-BE49-F238E27FC236}">
                    <a16:creationId xmlns:a16="http://schemas.microsoft.com/office/drawing/2014/main" id="{8EDE5F58-2378-430F-8997-102439A21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882"/>
                <a:ext cx="99" cy="80"/>
              </a:xfrm>
              <a:custGeom>
                <a:avLst/>
                <a:gdLst>
                  <a:gd name="T0" fmla="*/ 84 w 52"/>
                  <a:gd name="T1" fmla="*/ 15 h 42"/>
                  <a:gd name="T2" fmla="*/ 109 w 52"/>
                  <a:gd name="T3" fmla="*/ 290 h 42"/>
                  <a:gd name="T4" fmla="*/ 358 w 52"/>
                  <a:gd name="T5" fmla="*/ 97 h 42"/>
                  <a:gd name="T6" fmla="*/ 160 w 52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2">
                    <a:moveTo>
                      <a:pt x="12" y="2"/>
                    </a:moveTo>
                    <a:cubicBezTo>
                      <a:pt x="8" y="11"/>
                      <a:pt x="0" y="41"/>
                      <a:pt x="16" y="42"/>
                    </a:cubicBezTo>
                    <a:cubicBezTo>
                      <a:pt x="31" y="42"/>
                      <a:pt x="46" y="26"/>
                      <a:pt x="52" y="14"/>
                    </a:cubicBezTo>
                    <a:cubicBezTo>
                      <a:pt x="47" y="6"/>
                      <a:pt x="31" y="1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5" name="Freeform 949">
                <a:extLst>
                  <a:ext uri="{FF2B5EF4-FFF2-40B4-BE49-F238E27FC236}">
                    <a16:creationId xmlns:a16="http://schemas.microsoft.com/office/drawing/2014/main" id="{C5EF00AF-570C-4832-9018-944456859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023"/>
                <a:ext cx="29" cy="37"/>
              </a:xfrm>
              <a:custGeom>
                <a:avLst/>
                <a:gdLst>
                  <a:gd name="T0" fmla="*/ 72 w 15"/>
                  <a:gd name="T1" fmla="*/ 0 h 19"/>
                  <a:gd name="T2" fmla="*/ 108 w 15"/>
                  <a:gd name="T3" fmla="*/ 8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9">
                    <a:moveTo>
                      <a:pt x="10" y="0"/>
                    </a:moveTo>
                    <a:cubicBezTo>
                      <a:pt x="0" y="7"/>
                      <a:pt x="9" y="19"/>
                      <a:pt x="15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6" name="Freeform 950">
                <a:extLst>
                  <a:ext uri="{FF2B5EF4-FFF2-40B4-BE49-F238E27FC236}">
                    <a16:creationId xmlns:a16="http://schemas.microsoft.com/office/drawing/2014/main" id="{F18A1E81-B218-4CBD-83BA-B3E9F97DE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985"/>
                <a:ext cx="53" cy="86"/>
              </a:xfrm>
              <a:custGeom>
                <a:avLst/>
                <a:gdLst>
                  <a:gd name="T0" fmla="*/ 108 w 28"/>
                  <a:gd name="T1" fmla="*/ 55 h 45"/>
                  <a:gd name="T2" fmla="*/ 108 w 28"/>
                  <a:gd name="T3" fmla="*/ 224 h 45"/>
                  <a:gd name="T4" fmla="*/ 161 w 28"/>
                  <a:gd name="T5" fmla="*/ 117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5">
                    <a:moveTo>
                      <a:pt x="16" y="8"/>
                    </a:moveTo>
                    <a:cubicBezTo>
                      <a:pt x="0" y="0"/>
                      <a:pt x="12" y="28"/>
                      <a:pt x="16" y="32"/>
                    </a:cubicBezTo>
                    <a:cubicBezTo>
                      <a:pt x="28" y="45"/>
                      <a:pt x="25" y="24"/>
                      <a:pt x="24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7" name="Freeform 951">
                <a:extLst>
                  <a:ext uri="{FF2B5EF4-FFF2-40B4-BE49-F238E27FC236}">
                    <a16:creationId xmlns:a16="http://schemas.microsoft.com/office/drawing/2014/main" id="{29242426-829C-4C3F-8B1D-A8F51EDCD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905"/>
                <a:ext cx="46" cy="36"/>
              </a:xfrm>
              <a:custGeom>
                <a:avLst/>
                <a:gdLst>
                  <a:gd name="T0" fmla="*/ 100 w 24"/>
                  <a:gd name="T1" fmla="*/ 8 h 19"/>
                  <a:gd name="T2" fmla="*/ 36 w 24"/>
                  <a:gd name="T3" fmla="*/ 116 h 19"/>
                  <a:gd name="T4" fmla="*/ 169 w 24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1"/>
                    </a:moveTo>
                    <a:cubicBezTo>
                      <a:pt x="11" y="3"/>
                      <a:pt x="0" y="14"/>
                      <a:pt x="5" y="17"/>
                    </a:cubicBezTo>
                    <a:cubicBezTo>
                      <a:pt x="9" y="19"/>
                      <a:pt x="22" y="3"/>
                      <a:pt x="24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8" name="Freeform 952">
                <a:extLst>
                  <a:ext uri="{FF2B5EF4-FFF2-40B4-BE49-F238E27FC236}">
                    <a16:creationId xmlns:a16="http://schemas.microsoft.com/office/drawing/2014/main" id="{2E17FB80-032C-4563-A74D-2D4B38354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1018"/>
                <a:ext cx="50" cy="44"/>
              </a:xfrm>
              <a:custGeom>
                <a:avLst/>
                <a:gdLst>
                  <a:gd name="T0" fmla="*/ 15 w 26"/>
                  <a:gd name="T1" fmla="*/ 55 h 23"/>
                  <a:gd name="T2" fmla="*/ 71 w 26"/>
                  <a:gd name="T3" fmla="*/ 140 h 23"/>
                  <a:gd name="T4" fmla="*/ 137 w 26"/>
                  <a:gd name="T5" fmla="*/ 55 h 23"/>
                  <a:gd name="T6" fmla="*/ 185 w 26"/>
                  <a:gd name="T7" fmla="*/ 0 h 23"/>
                  <a:gd name="T8" fmla="*/ 85 w 26"/>
                  <a:gd name="T9" fmla="*/ 2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0" y="12"/>
                      <a:pt x="4" y="23"/>
                      <a:pt x="10" y="20"/>
                    </a:cubicBezTo>
                    <a:cubicBezTo>
                      <a:pt x="14" y="19"/>
                      <a:pt x="17" y="11"/>
                      <a:pt x="19" y="8"/>
                    </a:cubicBezTo>
                    <a:cubicBezTo>
                      <a:pt x="21" y="5"/>
                      <a:pt x="25" y="3"/>
                      <a:pt x="26" y="0"/>
                    </a:cubicBezTo>
                    <a:cubicBezTo>
                      <a:pt x="22" y="0"/>
                      <a:pt x="16" y="0"/>
                      <a:pt x="12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89" name="Freeform 953">
                <a:extLst>
                  <a:ext uri="{FF2B5EF4-FFF2-40B4-BE49-F238E27FC236}">
                    <a16:creationId xmlns:a16="http://schemas.microsoft.com/office/drawing/2014/main" id="{532C62C3-AF09-4829-BF88-F5A92A942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163"/>
                <a:ext cx="162" cy="23"/>
              </a:xfrm>
              <a:custGeom>
                <a:avLst/>
                <a:gdLst>
                  <a:gd name="T0" fmla="*/ 0 w 85"/>
                  <a:gd name="T1" fmla="*/ 63 h 12"/>
                  <a:gd name="T2" fmla="*/ 105 w 85"/>
                  <a:gd name="T3" fmla="*/ 0 h 12"/>
                  <a:gd name="T4" fmla="*/ 261 w 85"/>
                  <a:gd name="T5" fmla="*/ 29 h 12"/>
                  <a:gd name="T6" fmla="*/ 589 w 85"/>
                  <a:gd name="T7" fmla="*/ 56 h 12"/>
                  <a:gd name="T8" fmla="*/ 581 w 85"/>
                  <a:gd name="T9" fmla="*/ 84 h 12"/>
                  <a:gd name="T10" fmla="*/ 276 w 85"/>
                  <a:gd name="T11" fmla="*/ 63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12">
                    <a:moveTo>
                      <a:pt x="0" y="9"/>
                    </a:moveTo>
                    <a:cubicBezTo>
                      <a:pt x="5" y="5"/>
                      <a:pt x="8" y="1"/>
                      <a:pt x="15" y="0"/>
                    </a:cubicBezTo>
                    <a:cubicBezTo>
                      <a:pt x="22" y="0"/>
                      <a:pt x="31" y="3"/>
                      <a:pt x="38" y="4"/>
                    </a:cubicBezTo>
                    <a:cubicBezTo>
                      <a:pt x="53" y="6"/>
                      <a:pt x="71" y="4"/>
                      <a:pt x="85" y="8"/>
                    </a:cubicBezTo>
                    <a:cubicBezTo>
                      <a:pt x="85" y="9"/>
                      <a:pt x="84" y="11"/>
                      <a:pt x="84" y="12"/>
                    </a:cubicBezTo>
                    <a:cubicBezTo>
                      <a:pt x="70" y="10"/>
                      <a:pt x="55" y="12"/>
                      <a:pt x="40" y="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0" name="Freeform 954">
                <a:extLst>
                  <a:ext uri="{FF2B5EF4-FFF2-40B4-BE49-F238E27FC236}">
                    <a16:creationId xmlns:a16="http://schemas.microsoft.com/office/drawing/2014/main" id="{FC15480D-7DBD-416B-9463-4ED2E3700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062"/>
                <a:ext cx="46" cy="34"/>
              </a:xfrm>
              <a:custGeom>
                <a:avLst/>
                <a:gdLst>
                  <a:gd name="T0" fmla="*/ 0 w 24"/>
                  <a:gd name="T1" fmla="*/ 0 h 18"/>
                  <a:gd name="T2" fmla="*/ 169 w 24"/>
                  <a:gd name="T3" fmla="*/ 121 h 18"/>
                  <a:gd name="T4" fmla="*/ 29 w 24"/>
                  <a:gd name="T5" fmla="*/ 1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0" y="0"/>
                    </a:moveTo>
                    <a:cubicBezTo>
                      <a:pt x="3" y="12"/>
                      <a:pt x="13" y="18"/>
                      <a:pt x="24" y="18"/>
                    </a:cubicBezTo>
                    <a:cubicBezTo>
                      <a:pt x="18" y="12"/>
                      <a:pt x="11" y="6"/>
                      <a:pt x="4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1" name="Freeform 955">
                <a:extLst>
                  <a:ext uri="{FF2B5EF4-FFF2-40B4-BE49-F238E27FC236}">
                    <a16:creationId xmlns:a16="http://schemas.microsoft.com/office/drawing/2014/main" id="{C790D57F-C3C0-4535-BC3F-4C301661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887"/>
                <a:ext cx="38" cy="75"/>
              </a:xfrm>
              <a:custGeom>
                <a:avLst/>
                <a:gdLst>
                  <a:gd name="T0" fmla="*/ 0 w 20"/>
                  <a:gd name="T1" fmla="*/ 92 h 39"/>
                  <a:gd name="T2" fmla="*/ 108 w 20"/>
                  <a:gd name="T3" fmla="*/ 44 h 39"/>
                  <a:gd name="T4" fmla="*/ 105 w 20"/>
                  <a:gd name="T5" fmla="*/ 277 h 39"/>
                  <a:gd name="T6" fmla="*/ 55 w 20"/>
                  <a:gd name="T7" fmla="*/ 192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9">
                    <a:moveTo>
                      <a:pt x="0" y="13"/>
                    </a:moveTo>
                    <a:cubicBezTo>
                      <a:pt x="5" y="9"/>
                      <a:pt x="11" y="0"/>
                      <a:pt x="16" y="6"/>
                    </a:cubicBezTo>
                    <a:cubicBezTo>
                      <a:pt x="20" y="12"/>
                      <a:pt x="20" y="33"/>
                      <a:pt x="15" y="39"/>
                    </a:cubicBezTo>
                    <a:cubicBezTo>
                      <a:pt x="11" y="37"/>
                      <a:pt x="8" y="32"/>
                      <a:pt x="8" y="2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2" name="Freeform 956">
                <a:extLst>
                  <a:ext uri="{FF2B5EF4-FFF2-40B4-BE49-F238E27FC236}">
                    <a16:creationId xmlns:a16="http://schemas.microsoft.com/office/drawing/2014/main" id="{F0BB3F8F-D2D2-4E9A-BE5B-53A1E96EE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629"/>
                <a:ext cx="78" cy="54"/>
              </a:xfrm>
              <a:custGeom>
                <a:avLst/>
                <a:gdLst>
                  <a:gd name="T0" fmla="*/ 21 w 41"/>
                  <a:gd name="T1" fmla="*/ 131 h 28"/>
                  <a:gd name="T2" fmla="*/ 105 w 41"/>
                  <a:gd name="T3" fmla="*/ 179 h 28"/>
                  <a:gd name="T4" fmla="*/ 282 w 41"/>
                  <a:gd name="T5" fmla="*/ 71 h 28"/>
                  <a:gd name="T6" fmla="*/ 276 w 41"/>
                  <a:gd name="T7" fmla="*/ 0 h 28"/>
                  <a:gd name="T8" fmla="*/ 245 w 41"/>
                  <a:gd name="T9" fmla="*/ 1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8">
                    <a:moveTo>
                      <a:pt x="3" y="18"/>
                    </a:moveTo>
                    <a:cubicBezTo>
                      <a:pt x="0" y="27"/>
                      <a:pt x="8" y="28"/>
                      <a:pt x="15" y="25"/>
                    </a:cubicBezTo>
                    <a:cubicBezTo>
                      <a:pt x="24" y="21"/>
                      <a:pt x="30" y="12"/>
                      <a:pt x="41" y="10"/>
                    </a:cubicBezTo>
                    <a:cubicBezTo>
                      <a:pt x="40" y="7"/>
                      <a:pt x="40" y="3"/>
                      <a:pt x="40" y="0"/>
                    </a:cubicBezTo>
                    <a:cubicBezTo>
                      <a:pt x="38" y="0"/>
                      <a:pt x="36" y="1"/>
                      <a:pt x="36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3" name="Freeform 957">
                <a:extLst>
                  <a:ext uri="{FF2B5EF4-FFF2-40B4-BE49-F238E27FC236}">
                    <a16:creationId xmlns:a16="http://schemas.microsoft.com/office/drawing/2014/main" id="{993993A5-6D01-4052-B53D-67CAC3893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3" y="589"/>
                <a:ext cx="28" cy="57"/>
              </a:xfrm>
              <a:custGeom>
                <a:avLst/>
                <a:gdLst>
                  <a:gd name="T0" fmla="*/ 0 w 15"/>
                  <a:gd name="T1" fmla="*/ 21 h 30"/>
                  <a:gd name="T2" fmla="*/ 52 w 15"/>
                  <a:gd name="T3" fmla="*/ 200 h 30"/>
                  <a:gd name="T4" fmla="*/ 97 w 15"/>
                  <a:gd name="T5" fmla="*/ 0 h 30"/>
                  <a:gd name="T6" fmla="*/ 77 w 15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0">
                    <a:moveTo>
                      <a:pt x="0" y="3"/>
                    </a:moveTo>
                    <a:cubicBezTo>
                      <a:pt x="1" y="7"/>
                      <a:pt x="0" y="30"/>
                      <a:pt x="8" y="29"/>
                    </a:cubicBezTo>
                    <a:cubicBezTo>
                      <a:pt x="13" y="28"/>
                      <a:pt x="15" y="5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4" name="Freeform 958">
                <a:extLst>
                  <a:ext uri="{FF2B5EF4-FFF2-40B4-BE49-F238E27FC236}">
                    <a16:creationId xmlns:a16="http://schemas.microsoft.com/office/drawing/2014/main" id="{2EC08493-9A13-4D3D-8A01-6A387F473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667"/>
                <a:ext cx="36" cy="20"/>
              </a:xfrm>
              <a:custGeom>
                <a:avLst/>
                <a:gdLst>
                  <a:gd name="T0" fmla="*/ 32 w 19"/>
                  <a:gd name="T1" fmla="*/ 0 h 10"/>
                  <a:gd name="T2" fmla="*/ 0 w 19"/>
                  <a:gd name="T3" fmla="*/ 80 h 10"/>
                  <a:gd name="T4" fmla="*/ 129 w 19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0">
                    <a:moveTo>
                      <a:pt x="5" y="0"/>
                    </a:moveTo>
                    <a:cubicBezTo>
                      <a:pt x="3" y="3"/>
                      <a:pt x="0" y="6"/>
                      <a:pt x="0" y="10"/>
                    </a:cubicBezTo>
                    <a:cubicBezTo>
                      <a:pt x="6" y="10"/>
                      <a:pt x="12" y="7"/>
                      <a:pt x="19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5" name="Freeform 959">
                <a:extLst>
                  <a:ext uri="{FF2B5EF4-FFF2-40B4-BE49-F238E27FC236}">
                    <a16:creationId xmlns:a16="http://schemas.microsoft.com/office/drawing/2014/main" id="{D01071CE-7088-489F-BD52-0CF2AE1CA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612"/>
                <a:ext cx="39" cy="36"/>
              </a:xfrm>
              <a:custGeom>
                <a:avLst/>
                <a:gdLst>
                  <a:gd name="T0" fmla="*/ 31 w 20"/>
                  <a:gd name="T1" fmla="*/ 21 h 19"/>
                  <a:gd name="T2" fmla="*/ 8 w 20"/>
                  <a:gd name="T3" fmla="*/ 129 h 19"/>
                  <a:gd name="T4" fmla="*/ 148 w 2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4" y="3"/>
                    </a:moveTo>
                    <a:cubicBezTo>
                      <a:pt x="2" y="4"/>
                      <a:pt x="0" y="15"/>
                      <a:pt x="1" y="19"/>
                    </a:cubicBezTo>
                    <a:cubicBezTo>
                      <a:pt x="6" y="19"/>
                      <a:pt x="18" y="6"/>
                      <a:pt x="2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6" name="Freeform 960">
                <a:extLst>
                  <a:ext uri="{FF2B5EF4-FFF2-40B4-BE49-F238E27FC236}">
                    <a16:creationId xmlns:a16="http://schemas.microsoft.com/office/drawing/2014/main" id="{713C78EE-4520-4660-950F-5C9004976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733"/>
                <a:ext cx="50" cy="38"/>
              </a:xfrm>
              <a:custGeom>
                <a:avLst/>
                <a:gdLst>
                  <a:gd name="T0" fmla="*/ 0 w 26"/>
                  <a:gd name="T1" fmla="*/ 97 h 20"/>
                  <a:gd name="T2" fmla="*/ 85 w 26"/>
                  <a:gd name="T3" fmla="*/ 137 h 20"/>
                  <a:gd name="T4" fmla="*/ 185 w 26"/>
                  <a:gd name="T5" fmla="*/ 116 h 20"/>
                  <a:gd name="T6" fmla="*/ 92 w 26"/>
                  <a:gd name="T7" fmla="*/ 48 h 20"/>
                  <a:gd name="T8" fmla="*/ 71 w 26"/>
                  <a:gd name="T9" fmla="*/ 8 h 20"/>
                  <a:gd name="T10" fmla="*/ 23 w 26"/>
                  <a:gd name="T11" fmla="*/ 68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0">
                    <a:moveTo>
                      <a:pt x="0" y="14"/>
                    </a:moveTo>
                    <a:cubicBezTo>
                      <a:pt x="4" y="16"/>
                      <a:pt x="8" y="20"/>
                      <a:pt x="12" y="20"/>
                    </a:cubicBezTo>
                    <a:cubicBezTo>
                      <a:pt x="17" y="20"/>
                      <a:pt x="21" y="14"/>
                      <a:pt x="26" y="17"/>
                    </a:cubicBezTo>
                    <a:cubicBezTo>
                      <a:pt x="21" y="13"/>
                      <a:pt x="14" y="13"/>
                      <a:pt x="13" y="7"/>
                    </a:cubicBezTo>
                    <a:cubicBezTo>
                      <a:pt x="13" y="3"/>
                      <a:pt x="14" y="0"/>
                      <a:pt x="10" y="1"/>
                    </a:cubicBezTo>
                    <a:cubicBezTo>
                      <a:pt x="7" y="2"/>
                      <a:pt x="5" y="7"/>
                      <a:pt x="3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7" name="Freeform 961">
                <a:extLst>
                  <a:ext uri="{FF2B5EF4-FFF2-40B4-BE49-F238E27FC236}">
                    <a16:creationId xmlns:a16="http://schemas.microsoft.com/office/drawing/2014/main" id="{10A2B971-5C93-433D-B7A5-55569AF4C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752"/>
                <a:ext cx="55" cy="59"/>
              </a:xfrm>
              <a:custGeom>
                <a:avLst/>
                <a:gdLst>
                  <a:gd name="T0" fmla="*/ 28 w 29"/>
                  <a:gd name="T1" fmla="*/ 97 h 31"/>
                  <a:gd name="T2" fmla="*/ 83 w 29"/>
                  <a:gd name="T3" fmla="*/ 192 h 31"/>
                  <a:gd name="T4" fmla="*/ 184 w 29"/>
                  <a:gd name="T5" fmla="*/ 213 h 31"/>
                  <a:gd name="T6" fmla="*/ 0 w 29"/>
                  <a:gd name="T7" fmla="*/ 0 h 31"/>
                  <a:gd name="T8" fmla="*/ 76 w 29"/>
                  <a:gd name="T9" fmla="*/ 61 h 31"/>
                  <a:gd name="T10" fmla="*/ 101 w 29"/>
                  <a:gd name="T11" fmla="*/ 145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1">
                    <a:moveTo>
                      <a:pt x="4" y="14"/>
                    </a:moveTo>
                    <a:cubicBezTo>
                      <a:pt x="5" y="17"/>
                      <a:pt x="9" y="25"/>
                      <a:pt x="12" y="28"/>
                    </a:cubicBezTo>
                    <a:cubicBezTo>
                      <a:pt x="16" y="30"/>
                      <a:pt x="23" y="29"/>
                      <a:pt x="27" y="31"/>
                    </a:cubicBezTo>
                    <a:cubicBezTo>
                      <a:pt x="29" y="21"/>
                      <a:pt x="9" y="4"/>
                      <a:pt x="0" y="0"/>
                    </a:cubicBezTo>
                    <a:cubicBezTo>
                      <a:pt x="3" y="4"/>
                      <a:pt x="8" y="6"/>
                      <a:pt x="11" y="9"/>
                    </a:cubicBezTo>
                    <a:cubicBezTo>
                      <a:pt x="13" y="12"/>
                      <a:pt x="14" y="20"/>
                      <a:pt x="15" y="2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8" name="Freeform 962">
                <a:extLst>
                  <a:ext uri="{FF2B5EF4-FFF2-40B4-BE49-F238E27FC236}">
                    <a16:creationId xmlns:a16="http://schemas.microsoft.com/office/drawing/2014/main" id="{7F514D4C-56C6-475C-BC8C-6966B033C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606"/>
                <a:ext cx="41" cy="58"/>
              </a:xfrm>
              <a:custGeom>
                <a:avLst/>
                <a:gdLst>
                  <a:gd name="T0" fmla="*/ 0 w 21"/>
                  <a:gd name="T1" fmla="*/ 217 h 30"/>
                  <a:gd name="T2" fmla="*/ 68 w 21"/>
                  <a:gd name="T3" fmla="*/ 209 h 30"/>
                  <a:gd name="T4" fmla="*/ 96 w 21"/>
                  <a:gd name="T5" fmla="*/ 145 h 30"/>
                  <a:gd name="T6" fmla="*/ 156 w 21"/>
                  <a:gd name="T7" fmla="*/ 0 h 30"/>
                  <a:gd name="T8" fmla="*/ 0 w 21"/>
                  <a:gd name="T9" fmla="*/ 72 h 30"/>
                  <a:gd name="T10" fmla="*/ 68 w 21"/>
                  <a:gd name="T11" fmla="*/ 160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0">
                    <a:moveTo>
                      <a:pt x="0" y="30"/>
                    </a:moveTo>
                    <a:cubicBezTo>
                      <a:pt x="2" y="28"/>
                      <a:pt x="6" y="30"/>
                      <a:pt x="9" y="29"/>
                    </a:cubicBezTo>
                    <a:cubicBezTo>
                      <a:pt x="12" y="27"/>
                      <a:pt x="12" y="23"/>
                      <a:pt x="13" y="20"/>
                    </a:cubicBezTo>
                    <a:cubicBezTo>
                      <a:pt x="15" y="13"/>
                      <a:pt x="19" y="7"/>
                      <a:pt x="21" y="0"/>
                    </a:cubicBezTo>
                    <a:cubicBezTo>
                      <a:pt x="14" y="2"/>
                      <a:pt x="6" y="4"/>
                      <a:pt x="0" y="10"/>
                    </a:cubicBezTo>
                    <a:cubicBezTo>
                      <a:pt x="11" y="4"/>
                      <a:pt x="8" y="16"/>
                      <a:pt x="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99" name="Freeform 963">
                <a:extLst>
                  <a:ext uri="{FF2B5EF4-FFF2-40B4-BE49-F238E27FC236}">
                    <a16:creationId xmlns:a16="http://schemas.microsoft.com/office/drawing/2014/main" id="{9202AD20-8245-4458-B2C2-70BDF8F0A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784"/>
                <a:ext cx="33" cy="27"/>
              </a:xfrm>
              <a:custGeom>
                <a:avLst/>
                <a:gdLst>
                  <a:gd name="T0" fmla="*/ 0 w 17"/>
                  <a:gd name="T1" fmla="*/ 71 h 14"/>
                  <a:gd name="T2" fmla="*/ 124 w 17"/>
                  <a:gd name="T3" fmla="*/ 93 h 14"/>
                  <a:gd name="T4" fmla="*/ 52 w 17"/>
                  <a:gd name="T5" fmla="*/ 0 h 14"/>
                  <a:gd name="T6" fmla="*/ 16 w 17"/>
                  <a:gd name="T7" fmla="*/ 6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10"/>
                    </a:moveTo>
                    <a:cubicBezTo>
                      <a:pt x="4" y="12"/>
                      <a:pt x="13" y="14"/>
                      <a:pt x="17" y="13"/>
                    </a:cubicBezTo>
                    <a:cubicBezTo>
                      <a:pt x="17" y="9"/>
                      <a:pt x="11" y="3"/>
                      <a:pt x="7" y="0"/>
                    </a:cubicBezTo>
                    <a:cubicBezTo>
                      <a:pt x="13" y="5"/>
                      <a:pt x="7" y="9"/>
                      <a:pt x="2" y="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0" name="Freeform 964">
                <a:extLst>
                  <a:ext uri="{FF2B5EF4-FFF2-40B4-BE49-F238E27FC236}">
                    <a16:creationId xmlns:a16="http://schemas.microsoft.com/office/drawing/2014/main" id="{F81BFB7B-0259-4D38-A282-1D44946DD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599"/>
                <a:ext cx="38" cy="90"/>
              </a:xfrm>
              <a:custGeom>
                <a:avLst/>
                <a:gdLst>
                  <a:gd name="T0" fmla="*/ 15 w 20"/>
                  <a:gd name="T1" fmla="*/ 0 h 47"/>
                  <a:gd name="T2" fmla="*/ 116 w 20"/>
                  <a:gd name="T3" fmla="*/ 15 h 47"/>
                  <a:gd name="T4" fmla="*/ 129 w 20"/>
                  <a:gd name="T5" fmla="*/ 124 h 47"/>
                  <a:gd name="T6" fmla="*/ 21 w 20"/>
                  <a:gd name="T7" fmla="*/ 329 h 47"/>
                  <a:gd name="T8" fmla="*/ 55 w 20"/>
                  <a:gd name="T9" fmla="*/ 124 h 47"/>
                  <a:gd name="T10" fmla="*/ 15 w 20"/>
                  <a:gd name="T11" fmla="*/ 77 h 47"/>
                  <a:gd name="T12" fmla="*/ 0 w 20"/>
                  <a:gd name="T13" fmla="*/ 8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7">
                    <a:moveTo>
                      <a:pt x="2" y="0"/>
                    </a:moveTo>
                    <a:cubicBezTo>
                      <a:pt x="5" y="0"/>
                      <a:pt x="15" y="0"/>
                      <a:pt x="17" y="2"/>
                    </a:cubicBezTo>
                    <a:cubicBezTo>
                      <a:pt x="20" y="5"/>
                      <a:pt x="19" y="14"/>
                      <a:pt x="19" y="18"/>
                    </a:cubicBezTo>
                    <a:cubicBezTo>
                      <a:pt x="18" y="28"/>
                      <a:pt x="7" y="37"/>
                      <a:pt x="3" y="47"/>
                    </a:cubicBezTo>
                    <a:cubicBezTo>
                      <a:pt x="7" y="41"/>
                      <a:pt x="10" y="25"/>
                      <a:pt x="8" y="18"/>
                    </a:cubicBezTo>
                    <a:cubicBezTo>
                      <a:pt x="6" y="15"/>
                      <a:pt x="3" y="13"/>
                      <a:pt x="2" y="11"/>
                    </a:cubicBezTo>
                    <a:cubicBezTo>
                      <a:pt x="0" y="8"/>
                      <a:pt x="1" y="4"/>
                      <a:pt x="0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1" name="Freeform 965">
                <a:extLst>
                  <a:ext uri="{FF2B5EF4-FFF2-40B4-BE49-F238E27FC236}">
                    <a16:creationId xmlns:a16="http://schemas.microsoft.com/office/drawing/2014/main" id="{5203FA44-384D-46E8-9867-A629DEC37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597"/>
                <a:ext cx="88" cy="84"/>
              </a:xfrm>
              <a:custGeom>
                <a:avLst/>
                <a:gdLst>
                  <a:gd name="T0" fmla="*/ 0 w 46"/>
                  <a:gd name="T1" fmla="*/ 292 h 44"/>
                  <a:gd name="T2" fmla="*/ 216 w 46"/>
                  <a:gd name="T3" fmla="*/ 193 h 44"/>
                  <a:gd name="T4" fmla="*/ 285 w 46"/>
                  <a:gd name="T5" fmla="*/ 99 h 44"/>
                  <a:gd name="T6" fmla="*/ 321 w 46"/>
                  <a:gd name="T7" fmla="*/ 0 h 44"/>
                  <a:gd name="T8" fmla="*/ 274 w 46"/>
                  <a:gd name="T9" fmla="*/ 193 h 44"/>
                  <a:gd name="T10" fmla="*/ 69 w 46"/>
                  <a:gd name="T11" fmla="*/ 292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4">
                    <a:moveTo>
                      <a:pt x="0" y="42"/>
                    </a:moveTo>
                    <a:cubicBezTo>
                      <a:pt x="11" y="44"/>
                      <a:pt x="23" y="37"/>
                      <a:pt x="31" y="28"/>
                    </a:cubicBezTo>
                    <a:cubicBezTo>
                      <a:pt x="35" y="24"/>
                      <a:pt x="39" y="19"/>
                      <a:pt x="41" y="14"/>
                    </a:cubicBezTo>
                    <a:cubicBezTo>
                      <a:pt x="43" y="9"/>
                      <a:pt x="43" y="4"/>
                      <a:pt x="46" y="0"/>
                    </a:cubicBezTo>
                    <a:cubicBezTo>
                      <a:pt x="46" y="9"/>
                      <a:pt x="45" y="20"/>
                      <a:pt x="39" y="28"/>
                    </a:cubicBezTo>
                    <a:cubicBezTo>
                      <a:pt x="32" y="38"/>
                      <a:pt x="21" y="40"/>
                      <a:pt x="10" y="4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2" name="Freeform 966">
                <a:extLst>
                  <a:ext uri="{FF2B5EF4-FFF2-40B4-BE49-F238E27FC236}">
                    <a16:creationId xmlns:a16="http://schemas.microsoft.com/office/drawing/2014/main" id="{78D89447-7491-422D-9E6E-A233407AF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775"/>
                <a:ext cx="39" cy="51"/>
              </a:xfrm>
              <a:custGeom>
                <a:avLst/>
                <a:gdLst>
                  <a:gd name="T0" fmla="*/ 16 w 20"/>
                  <a:gd name="T1" fmla="*/ 8 h 27"/>
                  <a:gd name="T2" fmla="*/ 0 w 20"/>
                  <a:gd name="T3" fmla="*/ 149 h 27"/>
                  <a:gd name="T4" fmla="*/ 68 w 20"/>
                  <a:gd name="T5" fmla="*/ 161 h 27"/>
                  <a:gd name="T6" fmla="*/ 133 w 20"/>
                  <a:gd name="T7" fmla="*/ 181 h 27"/>
                  <a:gd name="T8" fmla="*/ 140 w 20"/>
                  <a:gd name="T9" fmla="*/ 0 h 27"/>
                  <a:gd name="T10" fmla="*/ 88 w 20"/>
                  <a:gd name="T11" fmla="*/ 68 h 27"/>
                  <a:gd name="T12" fmla="*/ 23 w 20"/>
                  <a:gd name="T13" fmla="*/ 3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7">
                    <a:moveTo>
                      <a:pt x="2" y="1"/>
                    </a:moveTo>
                    <a:cubicBezTo>
                      <a:pt x="2" y="8"/>
                      <a:pt x="1" y="15"/>
                      <a:pt x="0" y="22"/>
                    </a:cubicBezTo>
                    <a:cubicBezTo>
                      <a:pt x="2" y="23"/>
                      <a:pt x="6" y="23"/>
                      <a:pt x="9" y="24"/>
                    </a:cubicBezTo>
                    <a:cubicBezTo>
                      <a:pt x="12" y="25"/>
                      <a:pt x="15" y="26"/>
                      <a:pt x="18" y="27"/>
                    </a:cubicBezTo>
                    <a:cubicBezTo>
                      <a:pt x="20" y="18"/>
                      <a:pt x="20" y="8"/>
                      <a:pt x="19" y="0"/>
                    </a:cubicBezTo>
                    <a:cubicBezTo>
                      <a:pt x="18" y="4"/>
                      <a:pt x="17" y="9"/>
                      <a:pt x="12" y="10"/>
                    </a:cubicBezTo>
                    <a:cubicBezTo>
                      <a:pt x="8" y="11"/>
                      <a:pt x="5" y="7"/>
                      <a:pt x="3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3" name="Freeform 967">
                <a:extLst>
                  <a:ext uri="{FF2B5EF4-FFF2-40B4-BE49-F238E27FC236}">
                    <a16:creationId xmlns:a16="http://schemas.microsoft.com/office/drawing/2014/main" id="{611AD0C5-0953-477B-BE80-839E554AE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675"/>
                <a:ext cx="134" cy="52"/>
              </a:xfrm>
              <a:custGeom>
                <a:avLst/>
                <a:gdLst>
                  <a:gd name="T0" fmla="*/ 36 w 70"/>
                  <a:gd name="T1" fmla="*/ 8 h 27"/>
                  <a:gd name="T2" fmla="*/ 21 w 70"/>
                  <a:gd name="T3" fmla="*/ 148 h 27"/>
                  <a:gd name="T4" fmla="*/ 176 w 70"/>
                  <a:gd name="T5" fmla="*/ 177 h 27"/>
                  <a:gd name="T6" fmla="*/ 492 w 70"/>
                  <a:gd name="T7" fmla="*/ 164 h 27"/>
                  <a:gd name="T8" fmla="*/ 385 w 70"/>
                  <a:gd name="T9" fmla="*/ 116 h 27"/>
                  <a:gd name="T10" fmla="*/ 260 w 70"/>
                  <a:gd name="T11" fmla="*/ 123 h 27"/>
                  <a:gd name="T12" fmla="*/ 107 w 70"/>
                  <a:gd name="T13" fmla="*/ 108 h 27"/>
                  <a:gd name="T14" fmla="*/ 161 w 70"/>
                  <a:gd name="T15" fmla="*/ 29 h 27"/>
                  <a:gd name="T16" fmla="*/ 48 w 70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7">
                    <a:moveTo>
                      <a:pt x="5" y="1"/>
                    </a:moveTo>
                    <a:cubicBezTo>
                      <a:pt x="4" y="7"/>
                      <a:pt x="0" y="16"/>
                      <a:pt x="3" y="21"/>
                    </a:cubicBezTo>
                    <a:cubicBezTo>
                      <a:pt x="7" y="27"/>
                      <a:pt x="18" y="24"/>
                      <a:pt x="25" y="25"/>
                    </a:cubicBezTo>
                    <a:cubicBezTo>
                      <a:pt x="38" y="25"/>
                      <a:pt x="57" y="16"/>
                      <a:pt x="70" y="23"/>
                    </a:cubicBezTo>
                    <a:cubicBezTo>
                      <a:pt x="65" y="21"/>
                      <a:pt x="60" y="18"/>
                      <a:pt x="55" y="16"/>
                    </a:cubicBezTo>
                    <a:cubicBezTo>
                      <a:pt x="48" y="14"/>
                      <a:pt x="43" y="16"/>
                      <a:pt x="37" y="17"/>
                    </a:cubicBezTo>
                    <a:cubicBezTo>
                      <a:pt x="32" y="17"/>
                      <a:pt x="19" y="18"/>
                      <a:pt x="15" y="15"/>
                    </a:cubicBezTo>
                    <a:cubicBezTo>
                      <a:pt x="9" y="9"/>
                      <a:pt x="20" y="5"/>
                      <a:pt x="23" y="4"/>
                    </a:cubicBezTo>
                    <a:cubicBezTo>
                      <a:pt x="19" y="2"/>
                      <a:pt x="9" y="2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4" name="Freeform 968">
                <a:extLst>
                  <a:ext uri="{FF2B5EF4-FFF2-40B4-BE49-F238E27FC236}">
                    <a16:creationId xmlns:a16="http://schemas.microsoft.com/office/drawing/2014/main" id="{0F49E45B-5736-4330-93FB-982B832F1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656"/>
                <a:ext cx="80" cy="109"/>
              </a:xfrm>
              <a:custGeom>
                <a:avLst/>
                <a:gdLst>
                  <a:gd name="T0" fmla="*/ 48 w 42"/>
                  <a:gd name="T1" fmla="*/ 105 h 57"/>
                  <a:gd name="T2" fmla="*/ 168 w 42"/>
                  <a:gd name="T3" fmla="*/ 76 h 57"/>
                  <a:gd name="T4" fmla="*/ 261 w 42"/>
                  <a:gd name="T5" fmla="*/ 0 h 57"/>
                  <a:gd name="T6" fmla="*/ 229 w 42"/>
                  <a:gd name="T7" fmla="*/ 168 h 57"/>
                  <a:gd name="T8" fmla="*/ 253 w 42"/>
                  <a:gd name="T9" fmla="*/ 273 h 57"/>
                  <a:gd name="T10" fmla="*/ 269 w 42"/>
                  <a:gd name="T11" fmla="*/ 398 h 57"/>
                  <a:gd name="T12" fmla="*/ 168 w 42"/>
                  <a:gd name="T13" fmla="*/ 161 h 57"/>
                  <a:gd name="T14" fmla="*/ 0 w 42"/>
                  <a:gd name="T15" fmla="*/ 113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7">
                    <a:moveTo>
                      <a:pt x="7" y="15"/>
                    </a:moveTo>
                    <a:cubicBezTo>
                      <a:pt x="12" y="15"/>
                      <a:pt x="18" y="14"/>
                      <a:pt x="24" y="11"/>
                    </a:cubicBezTo>
                    <a:cubicBezTo>
                      <a:pt x="29" y="9"/>
                      <a:pt x="33" y="1"/>
                      <a:pt x="38" y="0"/>
                    </a:cubicBezTo>
                    <a:cubicBezTo>
                      <a:pt x="39" y="8"/>
                      <a:pt x="33" y="15"/>
                      <a:pt x="33" y="24"/>
                    </a:cubicBezTo>
                    <a:cubicBezTo>
                      <a:pt x="34" y="29"/>
                      <a:pt x="36" y="34"/>
                      <a:pt x="37" y="39"/>
                    </a:cubicBezTo>
                    <a:cubicBezTo>
                      <a:pt x="38" y="44"/>
                      <a:pt x="42" y="52"/>
                      <a:pt x="39" y="57"/>
                    </a:cubicBezTo>
                    <a:cubicBezTo>
                      <a:pt x="34" y="46"/>
                      <a:pt x="34" y="31"/>
                      <a:pt x="24" y="23"/>
                    </a:cubicBezTo>
                    <a:cubicBezTo>
                      <a:pt x="18" y="17"/>
                      <a:pt x="7" y="17"/>
                      <a:pt x="0" y="1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5" name="Freeform 969">
                <a:extLst>
                  <a:ext uri="{FF2B5EF4-FFF2-40B4-BE49-F238E27FC236}">
                    <a16:creationId xmlns:a16="http://schemas.microsoft.com/office/drawing/2014/main" id="{D1539E53-81A7-4170-8F7F-065F9D6CD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677"/>
                <a:ext cx="21" cy="27"/>
              </a:xfrm>
              <a:custGeom>
                <a:avLst/>
                <a:gdLst>
                  <a:gd name="T0" fmla="*/ 0 w 11"/>
                  <a:gd name="T1" fmla="*/ 23 h 14"/>
                  <a:gd name="T2" fmla="*/ 76 w 11"/>
                  <a:gd name="T3" fmla="*/ 0 h 14"/>
                  <a:gd name="T4" fmla="*/ 69 w 11"/>
                  <a:gd name="T5" fmla="*/ 100 h 14"/>
                  <a:gd name="T6" fmla="*/ 21 w 11"/>
                  <a:gd name="T7" fmla="*/ 4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0" y="3"/>
                    </a:moveTo>
                    <a:cubicBezTo>
                      <a:pt x="3" y="5"/>
                      <a:pt x="8" y="1"/>
                      <a:pt x="11" y="0"/>
                    </a:cubicBezTo>
                    <a:cubicBezTo>
                      <a:pt x="11" y="5"/>
                      <a:pt x="10" y="9"/>
                      <a:pt x="10" y="14"/>
                    </a:cubicBezTo>
                    <a:cubicBezTo>
                      <a:pt x="9" y="10"/>
                      <a:pt x="7" y="4"/>
                      <a:pt x="3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6" name="Freeform 970">
                <a:extLst>
                  <a:ext uri="{FF2B5EF4-FFF2-40B4-BE49-F238E27FC236}">
                    <a16:creationId xmlns:a16="http://schemas.microsoft.com/office/drawing/2014/main" id="{6C5B082B-A2EE-4307-9F85-B04D65065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849"/>
                <a:ext cx="333" cy="356"/>
              </a:xfrm>
              <a:custGeom>
                <a:avLst/>
                <a:gdLst>
                  <a:gd name="T0" fmla="*/ 1219 w 174"/>
                  <a:gd name="T1" fmla="*/ 1227 h 186"/>
                  <a:gd name="T2" fmla="*/ 1127 w 174"/>
                  <a:gd name="T3" fmla="*/ 1206 h 186"/>
                  <a:gd name="T4" fmla="*/ 1037 w 174"/>
                  <a:gd name="T5" fmla="*/ 1143 h 186"/>
                  <a:gd name="T6" fmla="*/ 829 w 174"/>
                  <a:gd name="T7" fmla="*/ 612 h 186"/>
                  <a:gd name="T8" fmla="*/ 850 w 174"/>
                  <a:gd name="T9" fmla="*/ 197 h 186"/>
                  <a:gd name="T10" fmla="*/ 700 w 174"/>
                  <a:gd name="T11" fmla="*/ 161 h 186"/>
                  <a:gd name="T12" fmla="*/ 300 w 174"/>
                  <a:gd name="T13" fmla="*/ 0 h 186"/>
                  <a:gd name="T14" fmla="*/ 8 w 174"/>
                  <a:gd name="T15" fmla="*/ 590 h 186"/>
                  <a:gd name="T16" fmla="*/ 0 w 174"/>
                  <a:gd name="T17" fmla="*/ 653 h 186"/>
                  <a:gd name="T18" fmla="*/ 444 w 174"/>
                  <a:gd name="T19" fmla="*/ 681 h 186"/>
                  <a:gd name="T20" fmla="*/ 232 w 174"/>
                  <a:gd name="T21" fmla="*/ 1166 h 186"/>
                  <a:gd name="T22" fmla="*/ 882 w 174"/>
                  <a:gd name="T23" fmla="*/ 1263 h 186"/>
                  <a:gd name="T24" fmla="*/ 1219 w 174"/>
                  <a:gd name="T25" fmla="*/ 1227 h 1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4" h="186">
                    <a:moveTo>
                      <a:pt x="174" y="175"/>
                    </a:moveTo>
                    <a:cubicBezTo>
                      <a:pt x="171" y="176"/>
                      <a:pt x="167" y="177"/>
                      <a:pt x="161" y="172"/>
                    </a:cubicBezTo>
                    <a:cubicBezTo>
                      <a:pt x="159" y="170"/>
                      <a:pt x="152" y="166"/>
                      <a:pt x="148" y="163"/>
                    </a:cubicBezTo>
                    <a:cubicBezTo>
                      <a:pt x="134" y="150"/>
                      <a:pt x="118" y="125"/>
                      <a:pt x="118" y="87"/>
                    </a:cubicBezTo>
                    <a:cubicBezTo>
                      <a:pt x="117" y="59"/>
                      <a:pt x="119" y="40"/>
                      <a:pt x="121" y="28"/>
                    </a:cubicBezTo>
                    <a:cubicBezTo>
                      <a:pt x="116" y="27"/>
                      <a:pt x="109" y="26"/>
                      <a:pt x="100" y="23"/>
                    </a:cubicBezTo>
                    <a:cubicBezTo>
                      <a:pt x="75" y="16"/>
                      <a:pt x="51" y="3"/>
                      <a:pt x="43" y="0"/>
                    </a:cubicBezTo>
                    <a:cubicBezTo>
                      <a:pt x="34" y="6"/>
                      <a:pt x="5" y="56"/>
                      <a:pt x="1" y="84"/>
                    </a:cubicBezTo>
                    <a:cubicBezTo>
                      <a:pt x="1" y="87"/>
                      <a:pt x="0" y="90"/>
                      <a:pt x="0" y="93"/>
                    </a:cubicBezTo>
                    <a:cubicBezTo>
                      <a:pt x="18" y="83"/>
                      <a:pt x="57" y="74"/>
                      <a:pt x="63" y="97"/>
                    </a:cubicBezTo>
                    <a:cubicBezTo>
                      <a:pt x="69" y="120"/>
                      <a:pt x="60" y="163"/>
                      <a:pt x="33" y="166"/>
                    </a:cubicBezTo>
                    <a:cubicBezTo>
                      <a:pt x="60" y="181"/>
                      <a:pt x="107" y="175"/>
                      <a:pt x="126" y="180"/>
                    </a:cubicBezTo>
                    <a:cubicBezTo>
                      <a:pt x="142" y="184"/>
                      <a:pt x="161" y="186"/>
                      <a:pt x="174" y="17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7" name="Freeform 971">
                <a:extLst>
                  <a:ext uri="{FF2B5EF4-FFF2-40B4-BE49-F238E27FC236}">
                    <a16:creationId xmlns:a16="http://schemas.microsoft.com/office/drawing/2014/main" id="{080BCACD-062E-41E9-B92A-5E6E3509B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920"/>
                <a:ext cx="132" cy="155"/>
              </a:xfrm>
              <a:custGeom>
                <a:avLst/>
                <a:gdLst>
                  <a:gd name="T0" fmla="*/ 8 w 69"/>
                  <a:gd name="T1" fmla="*/ 352 h 81"/>
                  <a:gd name="T2" fmla="*/ 285 w 69"/>
                  <a:gd name="T3" fmla="*/ 0 h 81"/>
                  <a:gd name="T4" fmla="*/ 484 w 69"/>
                  <a:gd name="T5" fmla="*/ 421 h 81"/>
                  <a:gd name="T6" fmla="*/ 40 w 69"/>
                  <a:gd name="T7" fmla="*/ 568 h 81"/>
                  <a:gd name="T8" fmla="*/ 8 w 69"/>
                  <a:gd name="T9" fmla="*/ 352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81">
                    <a:moveTo>
                      <a:pt x="1" y="50"/>
                    </a:moveTo>
                    <a:cubicBezTo>
                      <a:pt x="14" y="43"/>
                      <a:pt x="40" y="26"/>
                      <a:pt x="41" y="0"/>
                    </a:cubicBezTo>
                    <a:cubicBezTo>
                      <a:pt x="51" y="4"/>
                      <a:pt x="63" y="13"/>
                      <a:pt x="69" y="60"/>
                    </a:cubicBezTo>
                    <a:cubicBezTo>
                      <a:pt x="50" y="54"/>
                      <a:pt x="32" y="56"/>
                      <a:pt x="6" y="81"/>
                    </a:cubicBezTo>
                    <a:cubicBezTo>
                      <a:pt x="0" y="73"/>
                      <a:pt x="0" y="55"/>
                      <a:pt x="1" y="5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8" name="Freeform 972">
                <a:extLst>
                  <a:ext uri="{FF2B5EF4-FFF2-40B4-BE49-F238E27FC236}">
                    <a16:creationId xmlns:a16="http://schemas.microsoft.com/office/drawing/2014/main" id="{EF0B8C22-200E-45E1-8E38-446CEE2DE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081"/>
                <a:ext cx="95" cy="86"/>
              </a:xfrm>
              <a:custGeom>
                <a:avLst/>
                <a:gdLst>
                  <a:gd name="T0" fmla="*/ 0 w 50"/>
                  <a:gd name="T1" fmla="*/ 201 h 45"/>
                  <a:gd name="T2" fmla="*/ 344 w 50"/>
                  <a:gd name="T3" fmla="*/ 0 h 45"/>
                  <a:gd name="T4" fmla="*/ 124 w 50"/>
                  <a:gd name="T5" fmla="*/ 313 h 45"/>
                  <a:gd name="T6" fmla="*/ 0 w 50"/>
                  <a:gd name="T7" fmla="*/ 201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5">
                    <a:moveTo>
                      <a:pt x="0" y="29"/>
                    </a:moveTo>
                    <a:cubicBezTo>
                      <a:pt x="14" y="29"/>
                      <a:pt x="43" y="13"/>
                      <a:pt x="50" y="0"/>
                    </a:cubicBezTo>
                    <a:cubicBezTo>
                      <a:pt x="45" y="23"/>
                      <a:pt x="38" y="45"/>
                      <a:pt x="18" y="45"/>
                    </a:cubicBezTo>
                    <a:cubicBezTo>
                      <a:pt x="11" y="42"/>
                      <a:pt x="0" y="29"/>
                      <a:pt x="0" y="29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09" name="Freeform 973">
                <a:extLst>
                  <a:ext uri="{FF2B5EF4-FFF2-40B4-BE49-F238E27FC236}">
                    <a16:creationId xmlns:a16="http://schemas.microsoft.com/office/drawing/2014/main" id="{5ED9CE91-BC35-493F-A3ED-21935B494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985"/>
                <a:ext cx="120" cy="90"/>
              </a:xfrm>
              <a:custGeom>
                <a:avLst/>
                <a:gdLst>
                  <a:gd name="T0" fmla="*/ 21 w 63"/>
                  <a:gd name="T1" fmla="*/ 100 h 47"/>
                  <a:gd name="T2" fmla="*/ 29 w 63"/>
                  <a:gd name="T3" fmla="*/ 260 h 47"/>
                  <a:gd name="T4" fmla="*/ 55 w 63"/>
                  <a:gd name="T5" fmla="*/ 324 h 47"/>
                  <a:gd name="T6" fmla="*/ 105 w 63"/>
                  <a:gd name="T7" fmla="*/ 268 h 47"/>
                  <a:gd name="T8" fmla="*/ 406 w 63"/>
                  <a:gd name="T9" fmla="*/ 147 h 47"/>
                  <a:gd name="T10" fmla="*/ 436 w 63"/>
                  <a:gd name="T11" fmla="*/ 147 h 47"/>
                  <a:gd name="T12" fmla="*/ 352 w 63"/>
                  <a:gd name="T13" fmla="*/ 132 h 47"/>
                  <a:gd name="T14" fmla="*/ 276 w 63"/>
                  <a:gd name="T15" fmla="*/ 147 h 47"/>
                  <a:gd name="T16" fmla="*/ 105 w 63"/>
                  <a:gd name="T17" fmla="*/ 197 h 47"/>
                  <a:gd name="T18" fmla="*/ 181 w 63"/>
                  <a:gd name="T19" fmla="*/ 0 h 47"/>
                  <a:gd name="T20" fmla="*/ 40 w 63"/>
                  <a:gd name="T21" fmla="*/ 92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47">
                    <a:moveTo>
                      <a:pt x="3" y="14"/>
                    </a:moveTo>
                    <a:cubicBezTo>
                      <a:pt x="0" y="21"/>
                      <a:pt x="3" y="31"/>
                      <a:pt x="4" y="37"/>
                    </a:cubicBezTo>
                    <a:cubicBezTo>
                      <a:pt x="5" y="40"/>
                      <a:pt x="4" y="47"/>
                      <a:pt x="8" y="46"/>
                    </a:cubicBezTo>
                    <a:cubicBezTo>
                      <a:pt x="10" y="45"/>
                      <a:pt x="14" y="40"/>
                      <a:pt x="15" y="38"/>
                    </a:cubicBezTo>
                    <a:cubicBezTo>
                      <a:pt x="28" y="27"/>
                      <a:pt x="42" y="22"/>
                      <a:pt x="59" y="21"/>
                    </a:cubicBezTo>
                    <a:cubicBezTo>
                      <a:pt x="60" y="21"/>
                      <a:pt x="61" y="21"/>
                      <a:pt x="63" y="21"/>
                    </a:cubicBezTo>
                    <a:cubicBezTo>
                      <a:pt x="59" y="21"/>
                      <a:pt x="55" y="19"/>
                      <a:pt x="51" y="19"/>
                    </a:cubicBezTo>
                    <a:cubicBezTo>
                      <a:pt x="47" y="19"/>
                      <a:pt x="43" y="20"/>
                      <a:pt x="40" y="21"/>
                    </a:cubicBezTo>
                    <a:cubicBezTo>
                      <a:pt x="34" y="22"/>
                      <a:pt x="20" y="31"/>
                      <a:pt x="15" y="28"/>
                    </a:cubicBezTo>
                    <a:cubicBezTo>
                      <a:pt x="5" y="21"/>
                      <a:pt x="16" y="3"/>
                      <a:pt x="26" y="0"/>
                    </a:cubicBezTo>
                    <a:cubicBezTo>
                      <a:pt x="21" y="1"/>
                      <a:pt x="10" y="12"/>
                      <a:pt x="6" y="1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0" name="Freeform 974">
                <a:extLst>
                  <a:ext uri="{FF2B5EF4-FFF2-40B4-BE49-F238E27FC236}">
                    <a16:creationId xmlns:a16="http://schemas.microsoft.com/office/drawing/2014/main" id="{339B3780-823C-4780-A930-A30A8DDF3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136"/>
                <a:ext cx="52" cy="25"/>
              </a:xfrm>
              <a:custGeom>
                <a:avLst/>
                <a:gdLst>
                  <a:gd name="T0" fmla="*/ 0 w 27"/>
                  <a:gd name="T1" fmla="*/ 15 h 13"/>
                  <a:gd name="T2" fmla="*/ 85 w 27"/>
                  <a:gd name="T3" fmla="*/ 85 h 13"/>
                  <a:gd name="T4" fmla="*/ 144 w 27"/>
                  <a:gd name="T5" fmla="*/ 56 h 13"/>
                  <a:gd name="T6" fmla="*/ 193 w 27"/>
                  <a:gd name="T7" fmla="*/ 0 h 13"/>
                  <a:gd name="T8" fmla="*/ 29 w 27"/>
                  <a:gd name="T9" fmla="*/ 2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3">
                    <a:moveTo>
                      <a:pt x="0" y="2"/>
                    </a:moveTo>
                    <a:cubicBezTo>
                      <a:pt x="3" y="6"/>
                      <a:pt x="8" y="10"/>
                      <a:pt x="12" y="12"/>
                    </a:cubicBezTo>
                    <a:cubicBezTo>
                      <a:pt x="17" y="13"/>
                      <a:pt x="17" y="12"/>
                      <a:pt x="20" y="8"/>
                    </a:cubicBezTo>
                    <a:cubicBezTo>
                      <a:pt x="22" y="5"/>
                      <a:pt x="25" y="3"/>
                      <a:pt x="27" y="0"/>
                    </a:cubicBezTo>
                    <a:cubicBezTo>
                      <a:pt x="22" y="5"/>
                      <a:pt x="10" y="9"/>
                      <a:pt x="4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1" name="Freeform 975">
                <a:extLst>
                  <a:ext uri="{FF2B5EF4-FFF2-40B4-BE49-F238E27FC236}">
                    <a16:creationId xmlns:a16="http://schemas.microsoft.com/office/drawing/2014/main" id="{776D540B-379A-47FA-BFFA-5EC098C01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039"/>
                <a:ext cx="25" cy="24"/>
              </a:xfrm>
              <a:custGeom>
                <a:avLst/>
                <a:gdLst>
                  <a:gd name="T0" fmla="*/ 8 w 13"/>
                  <a:gd name="T1" fmla="*/ 0 h 13"/>
                  <a:gd name="T2" fmla="*/ 23 w 13"/>
                  <a:gd name="T3" fmla="*/ 81 h 13"/>
                  <a:gd name="T4" fmla="*/ 92 w 13"/>
                  <a:gd name="T5" fmla="*/ 31 h 13"/>
                  <a:gd name="T6" fmla="*/ 23 w 13"/>
                  <a:gd name="T7" fmla="*/ 13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0" y="4"/>
                      <a:pt x="2" y="9"/>
                      <a:pt x="3" y="13"/>
                    </a:cubicBezTo>
                    <a:cubicBezTo>
                      <a:pt x="6" y="11"/>
                      <a:pt x="9" y="7"/>
                      <a:pt x="13" y="5"/>
                    </a:cubicBezTo>
                    <a:cubicBezTo>
                      <a:pt x="10" y="7"/>
                      <a:pt x="3" y="7"/>
                      <a:pt x="3" y="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2" name="Freeform 976">
                <a:extLst>
                  <a:ext uri="{FF2B5EF4-FFF2-40B4-BE49-F238E27FC236}">
                    <a16:creationId xmlns:a16="http://schemas.microsoft.com/office/drawing/2014/main" id="{8DD276E4-059E-4617-86D1-0F6393778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922"/>
                <a:ext cx="95" cy="99"/>
              </a:xfrm>
              <a:custGeom>
                <a:avLst/>
                <a:gdLst>
                  <a:gd name="T0" fmla="*/ 192 w 50"/>
                  <a:gd name="T1" fmla="*/ 0 h 52"/>
                  <a:gd name="T2" fmla="*/ 137 w 50"/>
                  <a:gd name="T3" fmla="*/ 168 h 52"/>
                  <a:gd name="T4" fmla="*/ 84 w 50"/>
                  <a:gd name="T5" fmla="*/ 253 h 52"/>
                  <a:gd name="T6" fmla="*/ 0 w 50"/>
                  <a:gd name="T7" fmla="*/ 329 h 52"/>
                  <a:gd name="T8" fmla="*/ 84 w 50"/>
                  <a:gd name="T9" fmla="*/ 312 h 52"/>
                  <a:gd name="T10" fmla="*/ 184 w 50"/>
                  <a:gd name="T11" fmla="*/ 268 h 52"/>
                  <a:gd name="T12" fmla="*/ 268 w 50"/>
                  <a:gd name="T13" fmla="*/ 284 h 52"/>
                  <a:gd name="T14" fmla="*/ 336 w 50"/>
                  <a:gd name="T15" fmla="*/ 312 h 52"/>
                  <a:gd name="T16" fmla="*/ 310 w 50"/>
                  <a:gd name="T17" fmla="*/ 160 h 52"/>
                  <a:gd name="T18" fmla="*/ 220 w 50"/>
                  <a:gd name="T19" fmla="*/ 21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52">
                    <a:moveTo>
                      <a:pt x="28" y="0"/>
                    </a:moveTo>
                    <a:cubicBezTo>
                      <a:pt x="33" y="9"/>
                      <a:pt x="24" y="16"/>
                      <a:pt x="20" y="24"/>
                    </a:cubicBezTo>
                    <a:cubicBezTo>
                      <a:pt x="17" y="28"/>
                      <a:pt x="16" y="33"/>
                      <a:pt x="12" y="37"/>
                    </a:cubicBezTo>
                    <a:cubicBezTo>
                      <a:pt x="8" y="41"/>
                      <a:pt x="2" y="43"/>
                      <a:pt x="0" y="48"/>
                    </a:cubicBezTo>
                    <a:cubicBezTo>
                      <a:pt x="4" y="52"/>
                      <a:pt x="8" y="47"/>
                      <a:pt x="12" y="45"/>
                    </a:cubicBezTo>
                    <a:cubicBezTo>
                      <a:pt x="16" y="42"/>
                      <a:pt x="22" y="40"/>
                      <a:pt x="27" y="39"/>
                    </a:cubicBezTo>
                    <a:cubicBezTo>
                      <a:pt x="32" y="38"/>
                      <a:pt x="35" y="39"/>
                      <a:pt x="39" y="41"/>
                    </a:cubicBezTo>
                    <a:cubicBezTo>
                      <a:pt x="42" y="43"/>
                      <a:pt x="45" y="47"/>
                      <a:pt x="49" y="45"/>
                    </a:cubicBezTo>
                    <a:cubicBezTo>
                      <a:pt x="50" y="39"/>
                      <a:pt x="48" y="29"/>
                      <a:pt x="45" y="23"/>
                    </a:cubicBezTo>
                    <a:cubicBezTo>
                      <a:pt x="42" y="16"/>
                      <a:pt x="32" y="10"/>
                      <a:pt x="32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3" name="Freeform 977">
                <a:extLst>
                  <a:ext uri="{FF2B5EF4-FFF2-40B4-BE49-F238E27FC236}">
                    <a16:creationId xmlns:a16="http://schemas.microsoft.com/office/drawing/2014/main" id="{48BCF470-6F88-45F0-9C1D-5BB7D18C3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987"/>
                <a:ext cx="85" cy="38"/>
              </a:xfrm>
              <a:custGeom>
                <a:avLst/>
                <a:gdLst>
                  <a:gd name="T0" fmla="*/ 15 w 44"/>
                  <a:gd name="T1" fmla="*/ 105 h 20"/>
                  <a:gd name="T2" fmla="*/ 85 w 44"/>
                  <a:gd name="T3" fmla="*/ 76 h 20"/>
                  <a:gd name="T4" fmla="*/ 172 w 44"/>
                  <a:gd name="T5" fmla="*/ 84 h 20"/>
                  <a:gd name="T6" fmla="*/ 247 w 44"/>
                  <a:gd name="T7" fmla="*/ 108 h 20"/>
                  <a:gd name="T8" fmla="*/ 301 w 44"/>
                  <a:gd name="T9" fmla="*/ 137 h 20"/>
                  <a:gd name="T10" fmla="*/ 309 w 44"/>
                  <a:gd name="T11" fmla="*/ 40 h 20"/>
                  <a:gd name="T12" fmla="*/ 216 w 44"/>
                  <a:gd name="T13" fmla="*/ 15 h 20"/>
                  <a:gd name="T14" fmla="*/ 0 w 44"/>
                  <a:gd name="T15" fmla="*/ 9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20">
                    <a:moveTo>
                      <a:pt x="2" y="15"/>
                    </a:moveTo>
                    <a:cubicBezTo>
                      <a:pt x="2" y="15"/>
                      <a:pt x="9" y="12"/>
                      <a:pt x="12" y="11"/>
                    </a:cubicBezTo>
                    <a:cubicBezTo>
                      <a:pt x="16" y="11"/>
                      <a:pt x="20" y="11"/>
                      <a:pt x="24" y="12"/>
                    </a:cubicBezTo>
                    <a:cubicBezTo>
                      <a:pt x="28" y="12"/>
                      <a:pt x="31" y="13"/>
                      <a:pt x="34" y="16"/>
                    </a:cubicBezTo>
                    <a:cubicBezTo>
                      <a:pt x="37" y="18"/>
                      <a:pt x="37" y="20"/>
                      <a:pt x="42" y="20"/>
                    </a:cubicBezTo>
                    <a:cubicBezTo>
                      <a:pt x="40" y="15"/>
                      <a:pt x="44" y="10"/>
                      <a:pt x="43" y="6"/>
                    </a:cubicBezTo>
                    <a:cubicBezTo>
                      <a:pt x="41" y="0"/>
                      <a:pt x="34" y="2"/>
                      <a:pt x="30" y="2"/>
                    </a:cubicBezTo>
                    <a:cubicBezTo>
                      <a:pt x="20" y="4"/>
                      <a:pt x="8" y="8"/>
                      <a:pt x="0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4" name="Freeform 978">
                <a:extLst>
                  <a:ext uri="{FF2B5EF4-FFF2-40B4-BE49-F238E27FC236}">
                    <a16:creationId xmlns:a16="http://schemas.microsoft.com/office/drawing/2014/main" id="{6301E4AC-B425-45E0-BF45-E7B4F0FA4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910"/>
                <a:ext cx="44" cy="64"/>
              </a:xfrm>
              <a:custGeom>
                <a:avLst/>
                <a:gdLst>
                  <a:gd name="T0" fmla="*/ 99 w 23"/>
                  <a:gd name="T1" fmla="*/ 0 h 33"/>
                  <a:gd name="T2" fmla="*/ 77 w 23"/>
                  <a:gd name="T3" fmla="*/ 116 h 33"/>
                  <a:gd name="T4" fmla="*/ 0 w 23"/>
                  <a:gd name="T5" fmla="*/ 225 h 33"/>
                  <a:gd name="T6" fmla="*/ 99 w 23"/>
                  <a:gd name="T7" fmla="*/ 176 h 33"/>
                  <a:gd name="T8" fmla="*/ 147 w 23"/>
                  <a:gd name="T9" fmla="*/ 161 h 33"/>
                  <a:gd name="T10" fmla="*/ 161 w 23"/>
                  <a:gd name="T11" fmla="*/ 10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14" y="0"/>
                    </a:moveTo>
                    <a:cubicBezTo>
                      <a:pt x="12" y="5"/>
                      <a:pt x="14" y="10"/>
                      <a:pt x="11" y="16"/>
                    </a:cubicBezTo>
                    <a:cubicBezTo>
                      <a:pt x="8" y="20"/>
                      <a:pt x="0" y="27"/>
                      <a:pt x="0" y="31"/>
                    </a:cubicBezTo>
                    <a:cubicBezTo>
                      <a:pt x="6" y="33"/>
                      <a:pt x="9" y="26"/>
                      <a:pt x="14" y="24"/>
                    </a:cubicBezTo>
                    <a:cubicBezTo>
                      <a:pt x="16" y="23"/>
                      <a:pt x="20" y="24"/>
                      <a:pt x="21" y="22"/>
                    </a:cubicBezTo>
                    <a:cubicBezTo>
                      <a:pt x="22" y="21"/>
                      <a:pt x="22" y="16"/>
                      <a:pt x="23" y="1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5" name="Freeform 979">
                <a:extLst>
                  <a:ext uri="{FF2B5EF4-FFF2-40B4-BE49-F238E27FC236}">
                    <a16:creationId xmlns:a16="http://schemas.microsoft.com/office/drawing/2014/main" id="{22391864-9AA3-4792-ADD2-09BF9EFC5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857"/>
                <a:ext cx="224" cy="166"/>
              </a:xfrm>
              <a:custGeom>
                <a:avLst/>
                <a:gdLst>
                  <a:gd name="T0" fmla="*/ 285 w 117"/>
                  <a:gd name="T1" fmla="*/ 0 h 87"/>
                  <a:gd name="T2" fmla="*/ 191 w 117"/>
                  <a:gd name="T3" fmla="*/ 139 h 87"/>
                  <a:gd name="T4" fmla="*/ 121 w 117"/>
                  <a:gd name="T5" fmla="*/ 284 h 87"/>
                  <a:gd name="T6" fmla="*/ 56 w 117"/>
                  <a:gd name="T7" fmla="*/ 445 h 87"/>
                  <a:gd name="T8" fmla="*/ 15 w 117"/>
                  <a:gd name="T9" fmla="*/ 605 h 87"/>
                  <a:gd name="T10" fmla="*/ 184 w 117"/>
                  <a:gd name="T11" fmla="*/ 529 h 87"/>
                  <a:gd name="T12" fmla="*/ 260 w 117"/>
                  <a:gd name="T13" fmla="*/ 328 h 87"/>
                  <a:gd name="T14" fmla="*/ 454 w 117"/>
                  <a:gd name="T15" fmla="*/ 229 h 87"/>
                  <a:gd name="T16" fmla="*/ 653 w 117"/>
                  <a:gd name="T17" fmla="*/ 237 h 87"/>
                  <a:gd name="T18" fmla="*/ 821 w 117"/>
                  <a:gd name="T19" fmla="*/ 181 h 87"/>
                  <a:gd name="T20" fmla="*/ 569 w 117"/>
                  <a:gd name="T21" fmla="*/ 116 h 87"/>
                  <a:gd name="T22" fmla="*/ 345 w 117"/>
                  <a:gd name="T23" fmla="*/ 0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7" h="87">
                    <a:moveTo>
                      <a:pt x="41" y="0"/>
                    </a:moveTo>
                    <a:cubicBezTo>
                      <a:pt x="37" y="7"/>
                      <a:pt x="31" y="13"/>
                      <a:pt x="27" y="20"/>
                    </a:cubicBezTo>
                    <a:cubicBezTo>
                      <a:pt x="23" y="27"/>
                      <a:pt x="20" y="34"/>
                      <a:pt x="17" y="41"/>
                    </a:cubicBezTo>
                    <a:cubicBezTo>
                      <a:pt x="13" y="48"/>
                      <a:pt x="10" y="56"/>
                      <a:pt x="8" y="64"/>
                    </a:cubicBezTo>
                    <a:cubicBezTo>
                      <a:pt x="6" y="69"/>
                      <a:pt x="0" y="81"/>
                      <a:pt x="2" y="87"/>
                    </a:cubicBezTo>
                    <a:cubicBezTo>
                      <a:pt x="10" y="82"/>
                      <a:pt x="18" y="80"/>
                      <a:pt x="26" y="76"/>
                    </a:cubicBezTo>
                    <a:cubicBezTo>
                      <a:pt x="24" y="67"/>
                      <a:pt x="31" y="53"/>
                      <a:pt x="37" y="47"/>
                    </a:cubicBezTo>
                    <a:cubicBezTo>
                      <a:pt x="44" y="39"/>
                      <a:pt x="55" y="35"/>
                      <a:pt x="65" y="33"/>
                    </a:cubicBezTo>
                    <a:cubicBezTo>
                      <a:pt x="74" y="32"/>
                      <a:pt x="84" y="34"/>
                      <a:pt x="93" y="34"/>
                    </a:cubicBezTo>
                    <a:cubicBezTo>
                      <a:pt x="99" y="33"/>
                      <a:pt x="113" y="31"/>
                      <a:pt x="117" y="26"/>
                    </a:cubicBezTo>
                    <a:cubicBezTo>
                      <a:pt x="105" y="27"/>
                      <a:pt x="91" y="21"/>
                      <a:pt x="81" y="17"/>
                    </a:cubicBezTo>
                    <a:cubicBezTo>
                      <a:pt x="69" y="13"/>
                      <a:pt x="57" y="9"/>
                      <a:pt x="49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6" name="Freeform 980">
                <a:extLst>
                  <a:ext uri="{FF2B5EF4-FFF2-40B4-BE49-F238E27FC236}">
                    <a16:creationId xmlns:a16="http://schemas.microsoft.com/office/drawing/2014/main" id="{2F984A2D-6782-49BF-AA58-26BFA66D6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901"/>
                <a:ext cx="197" cy="291"/>
              </a:xfrm>
              <a:custGeom>
                <a:avLst/>
                <a:gdLst>
                  <a:gd name="T0" fmla="*/ 513 w 103"/>
                  <a:gd name="T1" fmla="*/ 36 h 152"/>
                  <a:gd name="T2" fmla="*/ 490 w 103"/>
                  <a:gd name="T3" fmla="*/ 461 h 152"/>
                  <a:gd name="T4" fmla="*/ 530 w 103"/>
                  <a:gd name="T5" fmla="*/ 682 h 152"/>
                  <a:gd name="T6" fmla="*/ 589 w 103"/>
                  <a:gd name="T7" fmla="*/ 869 h 152"/>
                  <a:gd name="T8" fmla="*/ 713 w 103"/>
                  <a:gd name="T9" fmla="*/ 1066 h 152"/>
                  <a:gd name="T10" fmla="*/ 637 w 103"/>
                  <a:gd name="T11" fmla="*/ 1038 h 152"/>
                  <a:gd name="T12" fmla="*/ 553 w 103"/>
                  <a:gd name="T13" fmla="*/ 1026 h 152"/>
                  <a:gd name="T14" fmla="*/ 377 w 103"/>
                  <a:gd name="T15" fmla="*/ 1026 h 152"/>
                  <a:gd name="T16" fmla="*/ 29 w 103"/>
                  <a:gd name="T17" fmla="*/ 982 h 152"/>
                  <a:gd name="T18" fmla="*/ 0 w 103"/>
                  <a:gd name="T19" fmla="*/ 974 h 152"/>
                  <a:gd name="T20" fmla="*/ 132 w 103"/>
                  <a:gd name="T21" fmla="*/ 837 h 152"/>
                  <a:gd name="T22" fmla="*/ 161 w 103"/>
                  <a:gd name="T23" fmla="*/ 660 h 152"/>
                  <a:gd name="T24" fmla="*/ 99 w 103"/>
                  <a:gd name="T25" fmla="*/ 414 h 152"/>
                  <a:gd name="T26" fmla="*/ 252 w 103"/>
                  <a:gd name="T27" fmla="*/ 477 h 152"/>
                  <a:gd name="T28" fmla="*/ 314 w 103"/>
                  <a:gd name="T29" fmla="*/ 660 h 152"/>
                  <a:gd name="T30" fmla="*/ 197 w 103"/>
                  <a:gd name="T31" fmla="*/ 842 h 152"/>
                  <a:gd name="T32" fmla="*/ 293 w 103"/>
                  <a:gd name="T33" fmla="*/ 961 h 152"/>
                  <a:gd name="T34" fmla="*/ 530 w 103"/>
                  <a:gd name="T35" fmla="*/ 858 h 152"/>
                  <a:gd name="T36" fmla="*/ 436 w 103"/>
                  <a:gd name="T37" fmla="*/ 569 h 152"/>
                  <a:gd name="T38" fmla="*/ 392 w 103"/>
                  <a:gd name="T39" fmla="*/ 421 h 152"/>
                  <a:gd name="T40" fmla="*/ 421 w 103"/>
                  <a:gd name="T41" fmla="*/ 245 h 152"/>
                  <a:gd name="T42" fmla="*/ 300 w 103"/>
                  <a:gd name="T43" fmla="*/ 63 h 152"/>
                  <a:gd name="T44" fmla="*/ 140 w 103"/>
                  <a:gd name="T45" fmla="*/ 0 h 15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3" h="152">
                    <a:moveTo>
                      <a:pt x="73" y="5"/>
                    </a:moveTo>
                    <a:cubicBezTo>
                      <a:pt x="67" y="25"/>
                      <a:pt x="66" y="45"/>
                      <a:pt x="70" y="66"/>
                    </a:cubicBezTo>
                    <a:cubicBezTo>
                      <a:pt x="71" y="76"/>
                      <a:pt x="73" y="87"/>
                      <a:pt x="76" y="97"/>
                    </a:cubicBezTo>
                    <a:cubicBezTo>
                      <a:pt x="78" y="106"/>
                      <a:pt x="79" y="116"/>
                      <a:pt x="84" y="124"/>
                    </a:cubicBezTo>
                    <a:cubicBezTo>
                      <a:pt x="89" y="131"/>
                      <a:pt x="103" y="143"/>
                      <a:pt x="102" y="152"/>
                    </a:cubicBezTo>
                    <a:cubicBezTo>
                      <a:pt x="98" y="152"/>
                      <a:pt x="94" y="149"/>
                      <a:pt x="91" y="148"/>
                    </a:cubicBezTo>
                    <a:cubicBezTo>
                      <a:pt x="87" y="147"/>
                      <a:pt x="83" y="147"/>
                      <a:pt x="79" y="146"/>
                    </a:cubicBezTo>
                    <a:cubicBezTo>
                      <a:pt x="71" y="145"/>
                      <a:pt x="62" y="147"/>
                      <a:pt x="54" y="146"/>
                    </a:cubicBezTo>
                    <a:cubicBezTo>
                      <a:pt x="38" y="145"/>
                      <a:pt x="19" y="145"/>
                      <a:pt x="4" y="140"/>
                    </a:cubicBezTo>
                    <a:cubicBezTo>
                      <a:pt x="2" y="140"/>
                      <a:pt x="1" y="139"/>
                      <a:pt x="0" y="139"/>
                    </a:cubicBezTo>
                    <a:cubicBezTo>
                      <a:pt x="9" y="142"/>
                      <a:pt x="17" y="125"/>
                      <a:pt x="19" y="119"/>
                    </a:cubicBezTo>
                    <a:cubicBezTo>
                      <a:pt x="21" y="111"/>
                      <a:pt x="23" y="102"/>
                      <a:pt x="23" y="94"/>
                    </a:cubicBezTo>
                    <a:cubicBezTo>
                      <a:pt x="24" y="84"/>
                      <a:pt x="21" y="66"/>
                      <a:pt x="14" y="59"/>
                    </a:cubicBezTo>
                    <a:cubicBezTo>
                      <a:pt x="23" y="60"/>
                      <a:pt x="30" y="60"/>
                      <a:pt x="36" y="68"/>
                    </a:cubicBezTo>
                    <a:cubicBezTo>
                      <a:pt x="42" y="75"/>
                      <a:pt x="47" y="85"/>
                      <a:pt x="45" y="94"/>
                    </a:cubicBezTo>
                    <a:cubicBezTo>
                      <a:pt x="43" y="104"/>
                      <a:pt x="34" y="111"/>
                      <a:pt x="28" y="120"/>
                    </a:cubicBezTo>
                    <a:cubicBezTo>
                      <a:pt x="20" y="132"/>
                      <a:pt x="31" y="135"/>
                      <a:pt x="42" y="137"/>
                    </a:cubicBezTo>
                    <a:cubicBezTo>
                      <a:pt x="55" y="138"/>
                      <a:pt x="79" y="140"/>
                      <a:pt x="76" y="122"/>
                    </a:cubicBezTo>
                    <a:cubicBezTo>
                      <a:pt x="74" y="108"/>
                      <a:pt x="67" y="93"/>
                      <a:pt x="62" y="81"/>
                    </a:cubicBezTo>
                    <a:cubicBezTo>
                      <a:pt x="59" y="74"/>
                      <a:pt x="56" y="67"/>
                      <a:pt x="56" y="60"/>
                    </a:cubicBezTo>
                    <a:cubicBezTo>
                      <a:pt x="56" y="51"/>
                      <a:pt x="59" y="43"/>
                      <a:pt x="60" y="35"/>
                    </a:cubicBezTo>
                    <a:cubicBezTo>
                      <a:pt x="61" y="21"/>
                      <a:pt x="55" y="14"/>
                      <a:pt x="43" y="9"/>
                    </a:cubicBezTo>
                    <a:cubicBezTo>
                      <a:pt x="35" y="6"/>
                      <a:pt x="28" y="1"/>
                      <a:pt x="2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7" name="Freeform 981">
                <a:extLst>
                  <a:ext uri="{FF2B5EF4-FFF2-40B4-BE49-F238E27FC236}">
                    <a16:creationId xmlns:a16="http://schemas.microsoft.com/office/drawing/2014/main" id="{8091EBCA-075E-4F30-91B4-C592C4226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926"/>
                <a:ext cx="94" cy="99"/>
              </a:xfrm>
              <a:custGeom>
                <a:avLst/>
                <a:gdLst>
                  <a:gd name="T0" fmla="*/ 0 w 49"/>
                  <a:gd name="T1" fmla="*/ 173 h 52"/>
                  <a:gd name="T2" fmla="*/ 232 w 49"/>
                  <a:gd name="T3" fmla="*/ 48 h 52"/>
                  <a:gd name="T4" fmla="*/ 301 w 49"/>
                  <a:gd name="T5" fmla="*/ 208 h 52"/>
                  <a:gd name="T6" fmla="*/ 324 w 49"/>
                  <a:gd name="T7" fmla="*/ 297 h 52"/>
                  <a:gd name="T8" fmla="*/ 338 w 49"/>
                  <a:gd name="T9" fmla="*/ 358 h 52"/>
                  <a:gd name="T10" fmla="*/ 253 w 49"/>
                  <a:gd name="T11" fmla="*/ 221 h 52"/>
                  <a:gd name="T12" fmla="*/ 200 w 49"/>
                  <a:gd name="T13" fmla="*/ 116 h 52"/>
                  <a:gd name="T14" fmla="*/ 23 w 49"/>
                  <a:gd name="T15" fmla="*/ 152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0" y="25"/>
                    </a:moveTo>
                    <a:cubicBezTo>
                      <a:pt x="3" y="14"/>
                      <a:pt x="21" y="0"/>
                      <a:pt x="33" y="7"/>
                    </a:cubicBezTo>
                    <a:cubicBezTo>
                      <a:pt x="39" y="11"/>
                      <a:pt x="41" y="22"/>
                      <a:pt x="43" y="30"/>
                    </a:cubicBezTo>
                    <a:cubicBezTo>
                      <a:pt x="44" y="34"/>
                      <a:pt x="44" y="39"/>
                      <a:pt x="46" y="43"/>
                    </a:cubicBezTo>
                    <a:cubicBezTo>
                      <a:pt x="47" y="46"/>
                      <a:pt x="49" y="49"/>
                      <a:pt x="48" y="52"/>
                    </a:cubicBezTo>
                    <a:cubicBezTo>
                      <a:pt x="44" y="46"/>
                      <a:pt x="40" y="38"/>
                      <a:pt x="36" y="32"/>
                    </a:cubicBezTo>
                    <a:cubicBezTo>
                      <a:pt x="34" y="27"/>
                      <a:pt x="33" y="21"/>
                      <a:pt x="28" y="17"/>
                    </a:cubicBezTo>
                    <a:cubicBezTo>
                      <a:pt x="17" y="9"/>
                      <a:pt x="12" y="21"/>
                      <a:pt x="3" y="2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8" name="Freeform 982">
                <a:extLst>
                  <a:ext uri="{FF2B5EF4-FFF2-40B4-BE49-F238E27FC236}">
                    <a16:creationId xmlns:a16="http://schemas.microsoft.com/office/drawing/2014/main" id="{6785EA33-70EF-442C-B4AC-3211BE57B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941"/>
                <a:ext cx="42" cy="31"/>
              </a:xfrm>
              <a:custGeom>
                <a:avLst/>
                <a:gdLst>
                  <a:gd name="T0" fmla="*/ 0 w 22"/>
                  <a:gd name="T1" fmla="*/ 37 h 16"/>
                  <a:gd name="T2" fmla="*/ 139 w 22"/>
                  <a:gd name="T3" fmla="*/ 116 h 16"/>
                  <a:gd name="T4" fmla="*/ 48 w 22"/>
                  <a:gd name="T5" fmla="*/ 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0" y="5"/>
                    </a:moveTo>
                    <a:cubicBezTo>
                      <a:pt x="9" y="1"/>
                      <a:pt x="17" y="8"/>
                      <a:pt x="20" y="16"/>
                    </a:cubicBezTo>
                    <a:cubicBezTo>
                      <a:pt x="22" y="6"/>
                      <a:pt x="16" y="0"/>
                      <a:pt x="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19" name="Freeform 983">
                <a:extLst>
                  <a:ext uri="{FF2B5EF4-FFF2-40B4-BE49-F238E27FC236}">
                    <a16:creationId xmlns:a16="http://schemas.microsoft.com/office/drawing/2014/main" id="{D3EEE8B0-46F7-4E1E-BB82-B6759C1FF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096"/>
                <a:ext cx="77" cy="55"/>
              </a:xfrm>
              <a:custGeom>
                <a:avLst/>
                <a:gdLst>
                  <a:gd name="T0" fmla="*/ 56 w 40"/>
                  <a:gd name="T1" fmla="*/ 97 h 29"/>
                  <a:gd name="T2" fmla="*/ 37 w 40"/>
                  <a:gd name="T3" fmla="*/ 176 h 29"/>
                  <a:gd name="T4" fmla="*/ 171 w 40"/>
                  <a:gd name="T5" fmla="*/ 197 h 29"/>
                  <a:gd name="T6" fmla="*/ 208 w 40"/>
                  <a:gd name="T7" fmla="*/ 0 h 29"/>
                  <a:gd name="T8" fmla="*/ 193 w 40"/>
                  <a:gd name="T9" fmla="*/ 144 h 29"/>
                  <a:gd name="T10" fmla="*/ 48 w 40"/>
                  <a:gd name="T11" fmla="*/ 14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9">
                    <a:moveTo>
                      <a:pt x="8" y="14"/>
                    </a:moveTo>
                    <a:cubicBezTo>
                      <a:pt x="5" y="17"/>
                      <a:pt x="0" y="22"/>
                      <a:pt x="5" y="26"/>
                    </a:cubicBezTo>
                    <a:cubicBezTo>
                      <a:pt x="8" y="29"/>
                      <a:pt x="20" y="29"/>
                      <a:pt x="24" y="29"/>
                    </a:cubicBezTo>
                    <a:cubicBezTo>
                      <a:pt x="40" y="28"/>
                      <a:pt x="39" y="8"/>
                      <a:pt x="29" y="0"/>
                    </a:cubicBezTo>
                    <a:cubicBezTo>
                      <a:pt x="33" y="7"/>
                      <a:pt x="36" y="18"/>
                      <a:pt x="27" y="21"/>
                    </a:cubicBezTo>
                    <a:cubicBezTo>
                      <a:pt x="22" y="22"/>
                      <a:pt x="10" y="26"/>
                      <a:pt x="7" y="2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0" name="Freeform 984">
                <a:extLst>
                  <a:ext uri="{FF2B5EF4-FFF2-40B4-BE49-F238E27FC236}">
                    <a16:creationId xmlns:a16="http://schemas.microsoft.com/office/drawing/2014/main" id="{A2B07099-AB32-4199-AD6F-B38C14461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123"/>
                <a:ext cx="27" cy="25"/>
              </a:xfrm>
              <a:custGeom>
                <a:avLst/>
                <a:gdLst>
                  <a:gd name="T0" fmla="*/ 8 w 14"/>
                  <a:gd name="T1" fmla="*/ 92 h 13"/>
                  <a:gd name="T2" fmla="*/ 64 w 14"/>
                  <a:gd name="T3" fmla="*/ 0 h 13"/>
                  <a:gd name="T4" fmla="*/ 0 w 14"/>
                  <a:gd name="T5" fmla="*/ 7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" y="13"/>
                    </a:moveTo>
                    <a:cubicBezTo>
                      <a:pt x="5" y="10"/>
                      <a:pt x="14" y="7"/>
                      <a:pt x="9" y="0"/>
                    </a:cubicBezTo>
                    <a:cubicBezTo>
                      <a:pt x="9" y="7"/>
                      <a:pt x="4" y="7"/>
                      <a:pt x="0" y="1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1" name="Freeform 985">
                <a:extLst>
                  <a:ext uri="{FF2B5EF4-FFF2-40B4-BE49-F238E27FC236}">
                    <a16:creationId xmlns:a16="http://schemas.microsoft.com/office/drawing/2014/main" id="{EAF8C5A6-A226-4CBB-8A8F-1AE84BE70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014"/>
                <a:ext cx="46" cy="65"/>
              </a:xfrm>
              <a:custGeom>
                <a:avLst/>
                <a:gdLst>
                  <a:gd name="T0" fmla="*/ 0 w 24"/>
                  <a:gd name="T1" fmla="*/ 0 h 34"/>
                  <a:gd name="T2" fmla="*/ 56 w 24"/>
                  <a:gd name="T3" fmla="*/ 105 h 34"/>
                  <a:gd name="T4" fmla="*/ 63 w 24"/>
                  <a:gd name="T5" fmla="*/ 237 h 34"/>
                  <a:gd name="T6" fmla="*/ 169 w 24"/>
                  <a:gd name="T7" fmla="*/ 132 h 34"/>
                  <a:gd name="T8" fmla="*/ 100 w 24"/>
                  <a:gd name="T9" fmla="*/ 69 h 34"/>
                  <a:gd name="T10" fmla="*/ 15 w 24"/>
                  <a:gd name="T11" fmla="*/ 21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4">
                    <a:moveTo>
                      <a:pt x="0" y="0"/>
                    </a:moveTo>
                    <a:cubicBezTo>
                      <a:pt x="3" y="5"/>
                      <a:pt x="6" y="8"/>
                      <a:pt x="8" y="15"/>
                    </a:cubicBezTo>
                    <a:cubicBezTo>
                      <a:pt x="10" y="21"/>
                      <a:pt x="9" y="27"/>
                      <a:pt x="9" y="34"/>
                    </a:cubicBezTo>
                    <a:cubicBezTo>
                      <a:pt x="7" y="27"/>
                      <a:pt x="17" y="18"/>
                      <a:pt x="24" y="19"/>
                    </a:cubicBezTo>
                    <a:cubicBezTo>
                      <a:pt x="23" y="14"/>
                      <a:pt x="18" y="12"/>
                      <a:pt x="14" y="10"/>
                    </a:cubicBezTo>
                    <a:cubicBezTo>
                      <a:pt x="11" y="8"/>
                      <a:pt x="6" y="4"/>
                      <a:pt x="2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2" name="Freeform 986">
                <a:extLst>
                  <a:ext uri="{FF2B5EF4-FFF2-40B4-BE49-F238E27FC236}">
                    <a16:creationId xmlns:a16="http://schemas.microsoft.com/office/drawing/2014/main" id="{EC23225E-15FF-4CC1-8D69-8DC2FEF2C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922"/>
                <a:ext cx="40" cy="96"/>
              </a:xfrm>
              <a:custGeom>
                <a:avLst/>
                <a:gdLst>
                  <a:gd name="T0" fmla="*/ 109 w 21"/>
                  <a:gd name="T1" fmla="*/ 77 h 50"/>
                  <a:gd name="T2" fmla="*/ 55 w 21"/>
                  <a:gd name="T3" fmla="*/ 200 h 50"/>
                  <a:gd name="T4" fmla="*/ 0 w 21"/>
                  <a:gd name="T5" fmla="*/ 353 h 50"/>
                  <a:gd name="T6" fmla="*/ 145 w 21"/>
                  <a:gd name="T7" fmla="*/ 284 h 50"/>
                  <a:gd name="T8" fmla="*/ 131 w 21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0">
                    <a:moveTo>
                      <a:pt x="16" y="11"/>
                    </a:moveTo>
                    <a:cubicBezTo>
                      <a:pt x="14" y="16"/>
                      <a:pt x="10" y="22"/>
                      <a:pt x="8" y="28"/>
                    </a:cubicBezTo>
                    <a:cubicBezTo>
                      <a:pt x="4" y="35"/>
                      <a:pt x="3" y="43"/>
                      <a:pt x="0" y="50"/>
                    </a:cubicBezTo>
                    <a:cubicBezTo>
                      <a:pt x="4" y="45"/>
                      <a:pt x="14" y="39"/>
                      <a:pt x="21" y="40"/>
                    </a:cubicBezTo>
                    <a:cubicBezTo>
                      <a:pt x="6" y="31"/>
                      <a:pt x="18" y="12"/>
                      <a:pt x="19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3" name="Freeform 987">
                <a:extLst>
                  <a:ext uri="{FF2B5EF4-FFF2-40B4-BE49-F238E27FC236}">
                    <a16:creationId xmlns:a16="http://schemas.microsoft.com/office/drawing/2014/main" id="{4E90F408-7C01-489B-AC46-BF6ECE52A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830"/>
                <a:ext cx="180" cy="306"/>
              </a:xfrm>
              <a:custGeom>
                <a:avLst/>
                <a:gdLst>
                  <a:gd name="T0" fmla="*/ 529 w 94"/>
                  <a:gd name="T1" fmla="*/ 40 h 160"/>
                  <a:gd name="T2" fmla="*/ 661 w 94"/>
                  <a:gd name="T3" fmla="*/ 224 h 160"/>
                  <a:gd name="T4" fmla="*/ 590 w 94"/>
                  <a:gd name="T5" fmla="*/ 440 h 160"/>
                  <a:gd name="T6" fmla="*/ 461 w 94"/>
                  <a:gd name="T7" fmla="*/ 845 h 160"/>
                  <a:gd name="T8" fmla="*/ 124 w 94"/>
                  <a:gd name="T9" fmla="*/ 1058 h 160"/>
                  <a:gd name="T10" fmla="*/ 92 w 94"/>
                  <a:gd name="T11" fmla="*/ 1119 h 160"/>
                  <a:gd name="T12" fmla="*/ 48 w 94"/>
                  <a:gd name="T13" fmla="*/ 698 h 160"/>
                  <a:gd name="T14" fmla="*/ 301 w 94"/>
                  <a:gd name="T15" fmla="*/ 413 h 160"/>
                  <a:gd name="T16" fmla="*/ 268 w 94"/>
                  <a:gd name="T17" fmla="*/ 99 h 160"/>
                  <a:gd name="T18" fmla="*/ 393 w 94"/>
                  <a:gd name="T19" fmla="*/ 0 h 1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160">
                    <a:moveTo>
                      <a:pt x="75" y="6"/>
                    </a:moveTo>
                    <a:cubicBezTo>
                      <a:pt x="85" y="11"/>
                      <a:pt x="93" y="24"/>
                      <a:pt x="94" y="32"/>
                    </a:cubicBezTo>
                    <a:cubicBezTo>
                      <a:pt x="94" y="40"/>
                      <a:pt x="89" y="53"/>
                      <a:pt x="84" y="63"/>
                    </a:cubicBezTo>
                    <a:cubicBezTo>
                      <a:pt x="80" y="72"/>
                      <a:pt x="73" y="99"/>
                      <a:pt x="66" y="121"/>
                    </a:cubicBezTo>
                    <a:cubicBezTo>
                      <a:pt x="51" y="126"/>
                      <a:pt x="29" y="139"/>
                      <a:pt x="18" y="151"/>
                    </a:cubicBezTo>
                    <a:cubicBezTo>
                      <a:pt x="15" y="154"/>
                      <a:pt x="15" y="158"/>
                      <a:pt x="13" y="160"/>
                    </a:cubicBezTo>
                    <a:cubicBezTo>
                      <a:pt x="0" y="148"/>
                      <a:pt x="2" y="113"/>
                      <a:pt x="7" y="100"/>
                    </a:cubicBezTo>
                    <a:cubicBezTo>
                      <a:pt x="24" y="96"/>
                      <a:pt x="37" y="73"/>
                      <a:pt x="43" y="59"/>
                    </a:cubicBezTo>
                    <a:cubicBezTo>
                      <a:pt x="49" y="44"/>
                      <a:pt x="43" y="23"/>
                      <a:pt x="38" y="14"/>
                    </a:cubicBezTo>
                    <a:cubicBezTo>
                      <a:pt x="42" y="5"/>
                      <a:pt x="50" y="4"/>
                      <a:pt x="5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4" name="Freeform 988">
                <a:extLst>
                  <a:ext uri="{FF2B5EF4-FFF2-40B4-BE49-F238E27FC236}">
                    <a16:creationId xmlns:a16="http://schemas.microsoft.com/office/drawing/2014/main" id="{CFFD49D2-FBD1-4358-BDAE-B7E76C228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962"/>
                <a:ext cx="140" cy="157"/>
              </a:xfrm>
              <a:custGeom>
                <a:avLst/>
                <a:gdLst>
                  <a:gd name="T0" fmla="*/ 48 w 73"/>
                  <a:gd name="T1" fmla="*/ 352 h 82"/>
                  <a:gd name="T2" fmla="*/ 84 w 73"/>
                  <a:gd name="T3" fmla="*/ 576 h 82"/>
                  <a:gd name="T4" fmla="*/ 240 w 73"/>
                  <a:gd name="T5" fmla="*/ 461 h 82"/>
                  <a:gd name="T6" fmla="*/ 385 w 73"/>
                  <a:gd name="T7" fmla="*/ 370 h 82"/>
                  <a:gd name="T8" fmla="*/ 460 w 73"/>
                  <a:gd name="T9" fmla="*/ 232 h 82"/>
                  <a:gd name="T10" fmla="*/ 508 w 73"/>
                  <a:gd name="T11" fmla="*/ 36 h 82"/>
                  <a:gd name="T12" fmla="*/ 514 w 73"/>
                  <a:gd name="T13" fmla="*/ 0 h 82"/>
                  <a:gd name="T14" fmla="*/ 376 w 73"/>
                  <a:gd name="T15" fmla="*/ 237 h 82"/>
                  <a:gd name="T16" fmla="*/ 205 w 73"/>
                  <a:gd name="T17" fmla="*/ 414 h 82"/>
                  <a:gd name="T18" fmla="*/ 84 w 73"/>
                  <a:gd name="T19" fmla="*/ 370 h 82"/>
                  <a:gd name="T20" fmla="*/ 161 w 73"/>
                  <a:gd name="T21" fmla="*/ 184 h 82"/>
                  <a:gd name="T22" fmla="*/ 36 w 73"/>
                  <a:gd name="T23" fmla="*/ 366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82">
                    <a:moveTo>
                      <a:pt x="7" y="50"/>
                    </a:moveTo>
                    <a:cubicBezTo>
                      <a:pt x="9" y="60"/>
                      <a:pt x="5" y="75"/>
                      <a:pt x="12" y="82"/>
                    </a:cubicBezTo>
                    <a:cubicBezTo>
                      <a:pt x="17" y="75"/>
                      <a:pt x="26" y="71"/>
                      <a:pt x="34" y="66"/>
                    </a:cubicBezTo>
                    <a:cubicBezTo>
                      <a:pt x="41" y="62"/>
                      <a:pt x="48" y="57"/>
                      <a:pt x="55" y="53"/>
                    </a:cubicBezTo>
                    <a:cubicBezTo>
                      <a:pt x="62" y="48"/>
                      <a:pt x="63" y="41"/>
                      <a:pt x="65" y="33"/>
                    </a:cubicBezTo>
                    <a:cubicBezTo>
                      <a:pt x="67" y="24"/>
                      <a:pt x="70" y="14"/>
                      <a:pt x="72" y="5"/>
                    </a:cubicBezTo>
                    <a:cubicBezTo>
                      <a:pt x="73" y="3"/>
                      <a:pt x="73" y="1"/>
                      <a:pt x="73" y="0"/>
                    </a:cubicBezTo>
                    <a:cubicBezTo>
                      <a:pt x="67" y="12"/>
                      <a:pt x="63" y="24"/>
                      <a:pt x="53" y="34"/>
                    </a:cubicBezTo>
                    <a:cubicBezTo>
                      <a:pt x="45" y="41"/>
                      <a:pt x="39" y="54"/>
                      <a:pt x="29" y="59"/>
                    </a:cubicBezTo>
                    <a:cubicBezTo>
                      <a:pt x="22" y="63"/>
                      <a:pt x="12" y="62"/>
                      <a:pt x="12" y="53"/>
                    </a:cubicBezTo>
                    <a:cubicBezTo>
                      <a:pt x="11" y="43"/>
                      <a:pt x="19" y="34"/>
                      <a:pt x="23" y="26"/>
                    </a:cubicBezTo>
                    <a:cubicBezTo>
                      <a:pt x="13" y="32"/>
                      <a:pt x="0" y="39"/>
                      <a:pt x="5" y="5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5" name="Freeform 989">
                <a:extLst>
                  <a:ext uri="{FF2B5EF4-FFF2-40B4-BE49-F238E27FC236}">
                    <a16:creationId xmlns:a16="http://schemas.microsoft.com/office/drawing/2014/main" id="{97740F18-D2C7-4EB9-A51A-06B26B130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832"/>
                <a:ext cx="95" cy="142"/>
              </a:xfrm>
              <a:custGeom>
                <a:avLst/>
                <a:gdLst>
                  <a:gd name="T0" fmla="*/ 0 w 50"/>
                  <a:gd name="T1" fmla="*/ 92 h 74"/>
                  <a:gd name="T2" fmla="*/ 55 w 50"/>
                  <a:gd name="T3" fmla="*/ 253 h 74"/>
                  <a:gd name="T4" fmla="*/ 105 w 50"/>
                  <a:gd name="T5" fmla="*/ 92 h 74"/>
                  <a:gd name="T6" fmla="*/ 228 w 50"/>
                  <a:gd name="T7" fmla="*/ 177 h 74"/>
                  <a:gd name="T8" fmla="*/ 274 w 50"/>
                  <a:gd name="T9" fmla="*/ 345 h 74"/>
                  <a:gd name="T10" fmla="*/ 228 w 50"/>
                  <a:gd name="T11" fmla="*/ 522 h 74"/>
                  <a:gd name="T12" fmla="*/ 314 w 50"/>
                  <a:gd name="T13" fmla="*/ 305 h 74"/>
                  <a:gd name="T14" fmla="*/ 296 w 50"/>
                  <a:gd name="T15" fmla="*/ 132 h 74"/>
                  <a:gd name="T16" fmla="*/ 192 w 50"/>
                  <a:gd name="T17" fmla="*/ 29 h 74"/>
                  <a:gd name="T18" fmla="*/ 36 w 50"/>
                  <a:gd name="T19" fmla="*/ 48 h 74"/>
                  <a:gd name="T20" fmla="*/ 0 w 50"/>
                  <a:gd name="T21" fmla="*/ 69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74">
                    <a:moveTo>
                      <a:pt x="0" y="13"/>
                    </a:moveTo>
                    <a:cubicBezTo>
                      <a:pt x="4" y="18"/>
                      <a:pt x="11" y="30"/>
                      <a:pt x="8" y="36"/>
                    </a:cubicBezTo>
                    <a:cubicBezTo>
                      <a:pt x="10" y="29"/>
                      <a:pt x="10" y="19"/>
                      <a:pt x="15" y="13"/>
                    </a:cubicBezTo>
                    <a:cubicBezTo>
                      <a:pt x="23" y="4"/>
                      <a:pt x="30" y="19"/>
                      <a:pt x="33" y="25"/>
                    </a:cubicBezTo>
                    <a:cubicBezTo>
                      <a:pt x="37" y="31"/>
                      <a:pt x="40" y="41"/>
                      <a:pt x="40" y="49"/>
                    </a:cubicBezTo>
                    <a:cubicBezTo>
                      <a:pt x="39" y="57"/>
                      <a:pt x="33" y="66"/>
                      <a:pt x="33" y="74"/>
                    </a:cubicBezTo>
                    <a:cubicBezTo>
                      <a:pt x="38" y="65"/>
                      <a:pt x="42" y="53"/>
                      <a:pt x="46" y="43"/>
                    </a:cubicBezTo>
                    <a:cubicBezTo>
                      <a:pt x="50" y="34"/>
                      <a:pt x="48" y="27"/>
                      <a:pt x="43" y="19"/>
                    </a:cubicBezTo>
                    <a:cubicBezTo>
                      <a:pt x="39" y="13"/>
                      <a:pt x="34" y="6"/>
                      <a:pt x="28" y="4"/>
                    </a:cubicBezTo>
                    <a:cubicBezTo>
                      <a:pt x="18" y="0"/>
                      <a:pt x="13" y="0"/>
                      <a:pt x="5" y="7"/>
                    </a:cubicBezTo>
                    <a:cubicBezTo>
                      <a:pt x="3" y="8"/>
                      <a:pt x="2" y="9"/>
                      <a:pt x="0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6" name="Freeform 990">
                <a:extLst>
                  <a:ext uri="{FF2B5EF4-FFF2-40B4-BE49-F238E27FC236}">
                    <a16:creationId xmlns:a16="http://schemas.microsoft.com/office/drawing/2014/main" id="{F58B7359-1567-4474-AE90-7D3392D7B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4" y="822"/>
                <a:ext cx="55" cy="100"/>
              </a:xfrm>
              <a:custGeom>
                <a:avLst/>
                <a:gdLst>
                  <a:gd name="T0" fmla="*/ 0 w 29"/>
                  <a:gd name="T1" fmla="*/ 129 h 52"/>
                  <a:gd name="T2" fmla="*/ 53 w 29"/>
                  <a:gd name="T3" fmla="*/ 369 h 52"/>
                  <a:gd name="T4" fmla="*/ 197 w 29"/>
                  <a:gd name="T5" fmla="*/ 77 h 52"/>
                  <a:gd name="T6" fmla="*/ 15 w 29"/>
                  <a:gd name="T7" fmla="*/ 10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2">
                    <a:moveTo>
                      <a:pt x="0" y="18"/>
                    </a:moveTo>
                    <a:cubicBezTo>
                      <a:pt x="4" y="26"/>
                      <a:pt x="6" y="43"/>
                      <a:pt x="8" y="52"/>
                    </a:cubicBezTo>
                    <a:cubicBezTo>
                      <a:pt x="8" y="48"/>
                      <a:pt x="18" y="5"/>
                      <a:pt x="29" y="11"/>
                    </a:cubicBezTo>
                    <a:cubicBezTo>
                      <a:pt x="26" y="0"/>
                      <a:pt x="6" y="9"/>
                      <a:pt x="2" y="1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7" name="Freeform 991">
                <a:extLst>
                  <a:ext uri="{FF2B5EF4-FFF2-40B4-BE49-F238E27FC236}">
                    <a16:creationId xmlns:a16="http://schemas.microsoft.com/office/drawing/2014/main" id="{9EC42C41-9677-4AB8-BA70-219278732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027"/>
                <a:ext cx="51" cy="101"/>
              </a:xfrm>
              <a:custGeom>
                <a:avLst/>
                <a:gdLst>
                  <a:gd name="T0" fmla="*/ 21 w 27"/>
                  <a:gd name="T1" fmla="*/ 0 h 53"/>
                  <a:gd name="T2" fmla="*/ 15 w 27"/>
                  <a:gd name="T3" fmla="*/ 221 h 53"/>
                  <a:gd name="T4" fmla="*/ 53 w 27"/>
                  <a:gd name="T5" fmla="*/ 366 h 53"/>
                  <a:gd name="T6" fmla="*/ 93 w 27"/>
                  <a:gd name="T7" fmla="*/ 290 h 53"/>
                  <a:gd name="T8" fmla="*/ 181 w 27"/>
                  <a:gd name="T9" fmla="*/ 229 h 53"/>
                  <a:gd name="T10" fmla="*/ 76 w 27"/>
                  <a:gd name="T11" fmla="*/ 244 h 53"/>
                  <a:gd name="T12" fmla="*/ 15 w 27"/>
                  <a:gd name="T13" fmla="*/ 29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53">
                    <a:moveTo>
                      <a:pt x="3" y="0"/>
                    </a:moveTo>
                    <a:cubicBezTo>
                      <a:pt x="0" y="8"/>
                      <a:pt x="1" y="24"/>
                      <a:pt x="2" y="32"/>
                    </a:cubicBezTo>
                    <a:cubicBezTo>
                      <a:pt x="2" y="37"/>
                      <a:pt x="3" y="49"/>
                      <a:pt x="8" y="53"/>
                    </a:cubicBezTo>
                    <a:cubicBezTo>
                      <a:pt x="10" y="50"/>
                      <a:pt x="11" y="45"/>
                      <a:pt x="14" y="42"/>
                    </a:cubicBezTo>
                    <a:cubicBezTo>
                      <a:pt x="17" y="39"/>
                      <a:pt x="22" y="34"/>
                      <a:pt x="27" y="33"/>
                    </a:cubicBezTo>
                    <a:cubicBezTo>
                      <a:pt x="24" y="35"/>
                      <a:pt x="15" y="38"/>
                      <a:pt x="11" y="35"/>
                    </a:cubicBezTo>
                    <a:cubicBezTo>
                      <a:pt x="6" y="31"/>
                      <a:pt x="2" y="10"/>
                      <a:pt x="2" y="4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8" name="Freeform 992">
                <a:extLst>
                  <a:ext uri="{FF2B5EF4-FFF2-40B4-BE49-F238E27FC236}">
                    <a16:creationId xmlns:a16="http://schemas.microsoft.com/office/drawing/2014/main" id="{1870BFED-9622-4312-BB8A-31725DE1B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926"/>
                <a:ext cx="85" cy="111"/>
              </a:xfrm>
              <a:custGeom>
                <a:avLst/>
                <a:gdLst>
                  <a:gd name="T0" fmla="*/ 272 w 44"/>
                  <a:gd name="T1" fmla="*/ 107 h 58"/>
                  <a:gd name="T2" fmla="*/ 240 w 44"/>
                  <a:gd name="T3" fmla="*/ 168 h 58"/>
                  <a:gd name="T4" fmla="*/ 160 w 44"/>
                  <a:gd name="T5" fmla="*/ 260 h 58"/>
                  <a:gd name="T6" fmla="*/ 52 w 44"/>
                  <a:gd name="T7" fmla="*/ 406 h 58"/>
                  <a:gd name="T8" fmla="*/ 93 w 44"/>
                  <a:gd name="T9" fmla="*/ 268 h 58"/>
                  <a:gd name="T10" fmla="*/ 187 w 44"/>
                  <a:gd name="T11" fmla="*/ 197 h 58"/>
                  <a:gd name="T12" fmla="*/ 296 w 44"/>
                  <a:gd name="T13" fmla="*/ 0 h 58"/>
                  <a:gd name="T14" fmla="*/ 309 w 44"/>
                  <a:gd name="T15" fmla="*/ 40 h 58"/>
                  <a:gd name="T16" fmla="*/ 272 w 44"/>
                  <a:gd name="T17" fmla="*/ 124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8">
                    <a:moveTo>
                      <a:pt x="38" y="15"/>
                    </a:moveTo>
                    <a:cubicBezTo>
                      <a:pt x="37" y="17"/>
                      <a:pt x="35" y="22"/>
                      <a:pt x="33" y="24"/>
                    </a:cubicBezTo>
                    <a:cubicBezTo>
                      <a:pt x="30" y="29"/>
                      <a:pt x="26" y="33"/>
                      <a:pt x="22" y="37"/>
                    </a:cubicBezTo>
                    <a:cubicBezTo>
                      <a:pt x="16" y="42"/>
                      <a:pt x="10" y="50"/>
                      <a:pt x="7" y="58"/>
                    </a:cubicBezTo>
                    <a:cubicBezTo>
                      <a:pt x="0" y="53"/>
                      <a:pt x="9" y="42"/>
                      <a:pt x="13" y="38"/>
                    </a:cubicBezTo>
                    <a:cubicBezTo>
                      <a:pt x="17" y="34"/>
                      <a:pt x="22" y="32"/>
                      <a:pt x="26" y="28"/>
                    </a:cubicBezTo>
                    <a:cubicBezTo>
                      <a:pt x="35" y="20"/>
                      <a:pt x="39" y="11"/>
                      <a:pt x="41" y="0"/>
                    </a:cubicBezTo>
                    <a:cubicBezTo>
                      <a:pt x="44" y="2"/>
                      <a:pt x="44" y="3"/>
                      <a:pt x="43" y="6"/>
                    </a:cubicBezTo>
                    <a:cubicBezTo>
                      <a:pt x="42" y="10"/>
                      <a:pt x="40" y="14"/>
                      <a:pt x="38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29" name="Freeform 993">
                <a:extLst>
                  <a:ext uri="{FF2B5EF4-FFF2-40B4-BE49-F238E27FC236}">
                    <a16:creationId xmlns:a16="http://schemas.microsoft.com/office/drawing/2014/main" id="{DBC9FBEA-4D08-419E-8579-7C1F487DA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857"/>
                <a:ext cx="19" cy="65"/>
              </a:xfrm>
              <a:custGeom>
                <a:avLst/>
                <a:gdLst>
                  <a:gd name="T0" fmla="*/ 68 w 10"/>
                  <a:gd name="T1" fmla="*/ 0 h 34"/>
                  <a:gd name="T2" fmla="*/ 40 w 10"/>
                  <a:gd name="T3" fmla="*/ 132 h 34"/>
                  <a:gd name="T4" fmla="*/ 0 w 10"/>
                  <a:gd name="T5" fmla="*/ 23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4">
                    <a:moveTo>
                      <a:pt x="10" y="0"/>
                    </a:moveTo>
                    <a:cubicBezTo>
                      <a:pt x="10" y="7"/>
                      <a:pt x="8" y="13"/>
                      <a:pt x="6" y="19"/>
                    </a:cubicBezTo>
                    <a:cubicBezTo>
                      <a:pt x="5" y="23"/>
                      <a:pt x="4" y="32"/>
                      <a:pt x="0" y="3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0" name="Freeform 994">
                <a:extLst>
                  <a:ext uri="{FF2B5EF4-FFF2-40B4-BE49-F238E27FC236}">
                    <a16:creationId xmlns:a16="http://schemas.microsoft.com/office/drawing/2014/main" id="{BDB0E514-E1AE-4B1E-862F-1AB22A797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853"/>
                <a:ext cx="147" cy="143"/>
              </a:xfrm>
              <a:custGeom>
                <a:avLst/>
                <a:gdLst>
                  <a:gd name="T0" fmla="*/ 0 w 77"/>
                  <a:gd name="T1" fmla="*/ 389 h 75"/>
                  <a:gd name="T2" fmla="*/ 48 w 77"/>
                  <a:gd name="T3" fmla="*/ 252 h 75"/>
                  <a:gd name="T4" fmla="*/ 113 w 77"/>
                  <a:gd name="T5" fmla="*/ 137 h 75"/>
                  <a:gd name="T6" fmla="*/ 181 w 77"/>
                  <a:gd name="T7" fmla="*/ 36 h 75"/>
                  <a:gd name="T8" fmla="*/ 221 w 77"/>
                  <a:gd name="T9" fmla="*/ 0 h 75"/>
                  <a:gd name="T10" fmla="*/ 265 w 77"/>
                  <a:gd name="T11" fmla="*/ 29 h 75"/>
                  <a:gd name="T12" fmla="*/ 382 w 77"/>
                  <a:gd name="T13" fmla="*/ 76 h 75"/>
                  <a:gd name="T14" fmla="*/ 536 w 77"/>
                  <a:gd name="T15" fmla="*/ 145 h 75"/>
                  <a:gd name="T16" fmla="*/ 132 w 77"/>
                  <a:gd name="T17" fmla="*/ 229 h 75"/>
                  <a:gd name="T18" fmla="*/ 40 w 77"/>
                  <a:gd name="T19" fmla="*/ 368 h 75"/>
                  <a:gd name="T20" fmla="*/ 8 w 77"/>
                  <a:gd name="T21" fmla="*/ 521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5">
                    <a:moveTo>
                      <a:pt x="0" y="56"/>
                    </a:moveTo>
                    <a:cubicBezTo>
                      <a:pt x="3" y="50"/>
                      <a:pt x="4" y="43"/>
                      <a:pt x="7" y="36"/>
                    </a:cubicBezTo>
                    <a:cubicBezTo>
                      <a:pt x="10" y="31"/>
                      <a:pt x="13" y="25"/>
                      <a:pt x="16" y="20"/>
                    </a:cubicBezTo>
                    <a:cubicBezTo>
                      <a:pt x="20" y="15"/>
                      <a:pt x="23" y="10"/>
                      <a:pt x="26" y="5"/>
                    </a:cubicBezTo>
                    <a:cubicBezTo>
                      <a:pt x="28" y="2"/>
                      <a:pt x="28" y="0"/>
                      <a:pt x="32" y="0"/>
                    </a:cubicBezTo>
                    <a:cubicBezTo>
                      <a:pt x="34" y="1"/>
                      <a:pt x="36" y="3"/>
                      <a:pt x="38" y="4"/>
                    </a:cubicBezTo>
                    <a:cubicBezTo>
                      <a:pt x="44" y="6"/>
                      <a:pt x="49" y="9"/>
                      <a:pt x="55" y="11"/>
                    </a:cubicBezTo>
                    <a:cubicBezTo>
                      <a:pt x="62" y="15"/>
                      <a:pt x="71" y="16"/>
                      <a:pt x="77" y="21"/>
                    </a:cubicBezTo>
                    <a:cubicBezTo>
                      <a:pt x="57" y="23"/>
                      <a:pt x="34" y="14"/>
                      <a:pt x="19" y="33"/>
                    </a:cubicBezTo>
                    <a:cubicBezTo>
                      <a:pt x="15" y="40"/>
                      <a:pt x="10" y="46"/>
                      <a:pt x="6" y="53"/>
                    </a:cubicBezTo>
                    <a:cubicBezTo>
                      <a:pt x="3" y="60"/>
                      <a:pt x="1" y="69"/>
                      <a:pt x="1" y="7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1" name="Freeform 995">
                <a:extLst>
                  <a:ext uri="{FF2B5EF4-FFF2-40B4-BE49-F238E27FC236}">
                    <a16:creationId xmlns:a16="http://schemas.microsoft.com/office/drawing/2014/main" id="{70323547-77D1-4EBB-A923-6443F7E96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851"/>
                <a:ext cx="84" cy="48"/>
              </a:xfrm>
              <a:custGeom>
                <a:avLst/>
                <a:gdLst>
                  <a:gd name="T0" fmla="*/ 0 w 44"/>
                  <a:gd name="T1" fmla="*/ 169 h 25"/>
                  <a:gd name="T2" fmla="*/ 61 w 44"/>
                  <a:gd name="T3" fmla="*/ 69 h 25"/>
                  <a:gd name="T4" fmla="*/ 116 w 44"/>
                  <a:gd name="T5" fmla="*/ 0 h 25"/>
                  <a:gd name="T6" fmla="*/ 200 w 44"/>
                  <a:gd name="T7" fmla="*/ 44 h 25"/>
                  <a:gd name="T8" fmla="*/ 305 w 44"/>
                  <a:gd name="T9" fmla="*/ 100 h 25"/>
                  <a:gd name="T10" fmla="*/ 116 w 44"/>
                  <a:gd name="T11" fmla="*/ 84 h 25"/>
                  <a:gd name="T12" fmla="*/ 0 w 44"/>
                  <a:gd name="T13" fmla="*/ 17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5">
                    <a:moveTo>
                      <a:pt x="0" y="24"/>
                    </a:moveTo>
                    <a:cubicBezTo>
                      <a:pt x="2" y="19"/>
                      <a:pt x="5" y="15"/>
                      <a:pt x="9" y="10"/>
                    </a:cubicBezTo>
                    <a:cubicBezTo>
                      <a:pt x="11" y="7"/>
                      <a:pt x="14" y="2"/>
                      <a:pt x="17" y="0"/>
                    </a:cubicBezTo>
                    <a:cubicBezTo>
                      <a:pt x="21" y="3"/>
                      <a:pt x="25" y="4"/>
                      <a:pt x="29" y="6"/>
                    </a:cubicBezTo>
                    <a:cubicBezTo>
                      <a:pt x="34" y="9"/>
                      <a:pt x="39" y="11"/>
                      <a:pt x="44" y="14"/>
                    </a:cubicBezTo>
                    <a:cubicBezTo>
                      <a:pt x="35" y="11"/>
                      <a:pt x="26" y="9"/>
                      <a:pt x="17" y="12"/>
                    </a:cubicBezTo>
                    <a:cubicBezTo>
                      <a:pt x="11" y="13"/>
                      <a:pt x="1" y="19"/>
                      <a:pt x="0" y="2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2" name="Freeform 996">
                <a:extLst>
                  <a:ext uri="{FF2B5EF4-FFF2-40B4-BE49-F238E27FC236}">
                    <a16:creationId xmlns:a16="http://schemas.microsoft.com/office/drawing/2014/main" id="{ED3411BD-BC5D-4B28-8360-C12A03E0E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836"/>
                <a:ext cx="67" cy="126"/>
              </a:xfrm>
              <a:custGeom>
                <a:avLst/>
                <a:gdLst>
                  <a:gd name="T0" fmla="*/ 0 w 35"/>
                  <a:gd name="T1" fmla="*/ 0 h 66"/>
                  <a:gd name="T2" fmla="*/ 121 w 35"/>
                  <a:gd name="T3" fmla="*/ 200 h 66"/>
                  <a:gd name="T4" fmla="*/ 121 w 35"/>
                  <a:gd name="T5" fmla="*/ 460 h 66"/>
                  <a:gd name="T6" fmla="*/ 147 w 35"/>
                  <a:gd name="T7" fmla="*/ 292 h 66"/>
                  <a:gd name="T8" fmla="*/ 224 w 35"/>
                  <a:gd name="T9" fmla="*/ 221 h 66"/>
                  <a:gd name="T10" fmla="*/ 237 w 35"/>
                  <a:gd name="T11" fmla="*/ 139 h 66"/>
                  <a:gd name="T12" fmla="*/ 92 w 35"/>
                  <a:gd name="T13" fmla="*/ 8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6">
                    <a:moveTo>
                      <a:pt x="0" y="0"/>
                    </a:moveTo>
                    <a:cubicBezTo>
                      <a:pt x="6" y="10"/>
                      <a:pt x="14" y="18"/>
                      <a:pt x="17" y="29"/>
                    </a:cubicBezTo>
                    <a:cubicBezTo>
                      <a:pt x="19" y="41"/>
                      <a:pt x="16" y="54"/>
                      <a:pt x="17" y="66"/>
                    </a:cubicBezTo>
                    <a:cubicBezTo>
                      <a:pt x="23" y="60"/>
                      <a:pt x="21" y="50"/>
                      <a:pt x="21" y="42"/>
                    </a:cubicBezTo>
                    <a:cubicBezTo>
                      <a:pt x="21" y="36"/>
                      <a:pt x="24" y="24"/>
                      <a:pt x="32" y="32"/>
                    </a:cubicBezTo>
                    <a:cubicBezTo>
                      <a:pt x="33" y="29"/>
                      <a:pt x="35" y="23"/>
                      <a:pt x="34" y="20"/>
                    </a:cubicBezTo>
                    <a:cubicBezTo>
                      <a:pt x="32" y="11"/>
                      <a:pt x="19" y="7"/>
                      <a:pt x="13" y="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3" name="Freeform 997">
                <a:extLst>
                  <a:ext uri="{FF2B5EF4-FFF2-40B4-BE49-F238E27FC236}">
                    <a16:creationId xmlns:a16="http://schemas.microsoft.com/office/drawing/2014/main" id="{06198D1B-6106-4D75-A806-7C77E6BB6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817"/>
                <a:ext cx="158" cy="55"/>
              </a:xfrm>
              <a:custGeom>
                <a:avLst/>
                <a:gdLst>
                  <a:gd name="T0" fmla="*/ 0 w 83"/>
                  <a:gd name="T1" fmla="*/ 32 h 29"/>
                  <a:gd name="T2" fmla="*/ 213 w 83"/>
                  <a:gd name="T3" fmla="*/ 192 h 29"/>
                  <a:gd name="T4" fmla="*/ 373 w 83"/>
                  <a:gd name="T5" fmla="*/ 101 h 29"/>
                  <a:gd name="T6" fmla="*/ 504 w 83"/>
                  <a:gd name="T7" fmla="*/ 197 h 29"/>
                  <a:gd name="T8" fmla="*/ 573 w 83"/>
                  <a:gd name="T9" fmla="*/ 108 h 29"/>
                  <a:gd name="T10" fmla="*/ 442 w 83"/>
                  <a:gd name="T11" fmla="*/ 61 h 29"/>
                  <a:gd name="T12" fmla="*/ 305 w 83"/>
                  <a:gd name="T13" fmla="*/ 32 h 29"/>
                  <a:gd name="T14" fmla="*/ 0 w 83"/>
                  <a:gd name="T15" fmla="*/ 47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29">
                    <a:moveTo>
                      <a:pt x="0" y="5"/>
                    </a:moveTo>
                    <a:cubicBezTo>
                      <a:pt x="11" y="10"/>
                      <a:pt x="26" y="17"/>
                      <a:pt x="31" y="28"/>
                    </a:cubicBezTo>
                    <a:cubicBezTo>
                      <a:pt x="30" y="16"/>
                      <a:pt x="44" y="14"/>
                      <a:pt x="54" y="15"/>
                    </a:cubicBezTo>
                    <a:cubicBezTo>
                      <a:pt x="65" y="16"/>
                      <a:pt x="72" y="18"/>
                      <a:pt x="73" y="29"/>
                    </a:cubicBezTo>
                    <a:cubicBezTo>
                      <a:pt x="77" y="26"/>
                      <a:pt x="81" y="20"/>
                      <a:pt x="83" y="16"/>
                    </a:cubicBezTo>
                    <a:cubicBezTo>
                      <a:pt x="78" y="11"/>
                      <a:pt x="70" y="11"/>
                      <a:pt x="64" y="9"/>
                    </a:cubicBezTo>
                    <a:cubicBezTo>
                      <a:pt x="57" y="7"/>
                      <a:pt x="51" y="6"/>
                      <a:pt x="44" y="5"/>
                    </a:cubicBezTo>
                    <a:cubicBezTo>
                      <a:pt x="31" y="4"/>
                      <a:pt x="12" y="0"/>
                      <a:pt x="0" y="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4" name="Freeform 998">
                <a:extLst>
                  <a:ext uri="{FF2B5EF4-FFF2-40B4-BE49-F238E27FC236}">
                    <a16:creationId xmlns:a16="http://schemas.microsoft.com/office/drawing/2014/main" id="{C630134D-7761-432A-B4F6-21F723495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822"/>
                <a:ext cx="82" cy="23"/>
              </a:xfrm>
              <a:custGeom>
                <a:avLst/>
                <a:gdLst>
                  <a:gd name="T0" fmla="*/ 0 w 43"/>
                  <a:gd name="T1" fmla="*/ 29 h 12"/>
                  <a:gd name="T2" fmla="*/ 76 w 43"/>
                  <a:gd name="T3" fmla="*/ 48 h 12"/>
                  <a:gd name="T4" fmla="*/ 145 w 43"/>
                  <a:gd name="T5" fmla="*/ 84 h 12"/>
                  <a:gd name="T6" fmla="*/ 297 w 43"/>
                  <a:gd name="T7" fmla="*/ 15 h 12"/>
                  <a:gd name="T8" fmla="*/ 168 w 43"/>
                  <a:gd name="T9" fmla="*/ 8 h 12"/>
                  <a:gd name="T10" fmla="*/ 40 w 43"/>
                  <a:gd name="T11" fmla="*/ 29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12">
                    <a:moveTo>
                      <a:pt x="0" y="4"/>
                    </a:moveTo>
                    <a:cubicBezTo>
                      <a:pt x="4" y="5"/>
                      <a:pt x="7" y="5"/>
                      <a:pt x="11" y="7"/>
                    </a:cubicBezTo>
                    <a:cubicBezTo>
                      <a:pt x="14" y="8"/>
                      <a:pt x="18" y="10"/>
                      <a:pt x="21" y="12"/>
                    </a:cubicBezTo>
                    <a:cubicBezTo>
                      <a:pt x="20" y="3"/>
                      <a:pt x="37" y="3"/>
                      <a:pt x="43" y="2"/>
                    </a:cubicBezTo>
                    <a:cubicBezTo>
                      <a:pt x="39" y="0"/>
                      <a:pt x="29" y="1"/>
                      <a:pt x="24" y="1"/>
                    </a:cubicBezTo>
                    <a:cubicBezTo>
                      <a:pt x="19" y="2"/>
                      <a:pt x="11" y="1"/>
                      <a:pt x="6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5" name="Freeform 999">
                <a:extLst>
                  <a:ext uri="{FF2B5EF4-FFF2-40B4-BE49-F238E27FC236}">
                    <a16:creationId xmlns:a16="http://schemas.microsoft.com/office/drawing/2014/main" id="{932D265F-A3E3-4E44-BA69-E353901F8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583"/>
                <a:ext cx="285" cy="195"/>
              </a:xfrm>
              <a:custGeom>
                <a:avLst/>
                <a:gdLst>
                  <a:gd name="T0" fmla="*/ 1042 w 149"/>
                  <a:gd name="T1" fmla="*/ 0 h 102"/>
                  <a:gd name="T2" fmla="*/ 930 w 149"/>
                  <a:gd name="T3" fmla="*/ 92 h 102"/>
                  <a:gd name="T4" fmla="*/ 666 w 149"/>
                  <a:gd name="T5" fmla="*/ 713 h 102"/>
                  <a:gd name="T6" fmla="*/ 300 w 149"/>
                  <a:gd name="T7" fmla="*/ 621 h 102"/>
                  <a:gd name="T8" fmla="*/ 15 w 149"/>
                  <a:gd name="T9" fmla="*/ 358 h 102"/>
                  <a:gd name="T10" fmla="*/ 224 w 149"/>
                  <a:gd name="T11" fmla="*/ 197 h 102"/>
                  <a:gd name="T12" fmla="*/ 1042 w 149"/>
                  <a:gd name="T13" fmla="*/ 0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02">
                    <a:moveTo>
                      <a:pt x="149" y="0"/>
                    </a:moveTo>
                    <a:cubicBezTo>
                      <a:pt x="146" y="3"/>
                      <a:pt x="139" y="7"/>
                      <a:pt x="133" y="13"/>
                    </a:cubicBezTo>
                    <a:cubicBezTo>
                      <a:pt x="119" y="28"/>
                      <a:pt x="101" y="53"/>
                      <a:pt x="95" y="102"/>
                    </a:cubicBezTo>
                    <a:cubicBezTo>
                      <a:pt x="95" y="102"/>
                      <a:pt x="54" y="92"/>
                      <a:pt x="43" y="89"/>
                    </a:cubicBezTo>
                    <a:cubicBezTo>
                      <a:pt x="32" y="85"/>
                      <a:pt x="0" y="63"/>
                      <a:pt x="2" y="51"/>
                    </a:cubicBezTo>
                    <a:cubicBezTo>
                      <a:pt x="4" y="39"/>
                      <a:pt x="21" y="32"/>
                      <a:pt x="32" y="28"/>
                    </a:cubicBezTo>
                    <a:cubicBezTo>
                      <a:pt x="43" y="23"/>
                      <a:pt x="115" y="1"/>
                      <a:pt x="149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6" name="Freeform 1000">
                <a:extLst>
                  <a:ext uri="{FF2B5EF4-FFF2-40B4-BE49-F238E27FC236}">
                    <a16:creationId xmlns:a16="http://schemas.microsoft.com/office/drawing/2014/main" id="{3B290DEE-5244-4CD4-BAE2-572C7DD35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585"/>
                <a:ext cx="112" cy="226"/>
              </a:xfrm>
              <a:custGeom>
                <a:avLst/>
                <a:gdLst>
                  <a:gd name="T0" fmla="*/ 137 w 59"/>
                  <a:gd name="T1" fmla="*/ 0 h 118"/>
                  <a:gd name="T2" fmla="*/ 68 w 59"/>
                  <a:gd name="T3" fmla="*/ 232 h 118"/>
                  <a:gd name="T4" fmla="*/ 61 w 59"/>
                  <a:gd name="T5" fmla="*/ 624 h 118"/>
                  <a:gd name="T6" fmla="*/ 0 w 59"/>
                  <a:gd name="T7" fmla="*/ 829 h 118"/>
                  <a:gd name="T8" fmla="*/ 349 w 59"/>
                  <a:gd name="T9" fmla="*/ 737 h 118"/>
                  <a:gd name="T10" fmla="*/ 404 w 59"/>
                  <a:gd name="T11" fmla="*/ 414 h 118"/>
                  <a:gd name="T12" fmla="*/ 237 w 59"/>
                  <a:gd name="T13" fmla="*/ 368 h 118"/>
                  <a:gd name="T14" fmla="*/ 281 w 59"/>
                  <a:gd name="T15" fmla="*/ 69 h 118"/>
                  <a:gd name="T16" fmla="*/ 137 w 59"/>
                  <a:gd name="T17" fmla="*/ 0 h 1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18">
                    <a:moveTo>
                      <a:pt x="20" y="0"/>
                    </a:moveTo>
                    <a:cubicBezTo>
                      <a:pt x="13" y="10"/>
                      <a:pt x="11" y="17"/>
                      <a:pt x="10" y="33"/>
                    </a:cubicBezTo>
                    <a:cubicBezTo>
                      <a:pt x="10" y="50"/>
                      <a:pt x="11" y="77"/>
                      <a:pt x="9" y="89"/>
                    </a:cubicBezTo>
                    <a:cubicBezTo>
                      <a:pt x="8" y="101"/>
                      <a:pt x="8" y="113"/>
                      <a:pt x="0" y="118"/>
                    </a:cubicBezTo>
                    <a:cubicBezTo>
                      <a:pt x="10" y="117"/>
                      <a:pt x="46" y="109"/>
                      <a:pt x="51" y="105"/>
                    </a:cubicBezTo>
                    <a:cubicBezTo>
                      <a:pt x="56" y="94"/>
                      <a:pt x="59" y="65"/>
                      <a:pt x="59" y="59"/>
                    </a:cubicBezTo>
                    <a:cubicBezTo>
                      <a:pt x="51" y="65"/>
                      <a:pt x="38" y="68"/>
                      <a:pt x="35" y="52"/>
                    </a:cubicBezTo>
                    <a:cubicBezTo>
                      <a:pt x="33" y="36"/>
                      <a:pt x="41" y="10"/>
                      <a:pt x="41" y="10"/>
                    </a:cubicBezTo>
                    <a:cubicBezTo>
                      <a:pt x="33" y="5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7" name="Freeform 1001">
                <a:extLst>
                  <a:ext uri="{FF2B5EF4-FFF2-40B4-BE49-F238E27FC236}">
                    <a16:creationId xmlns:a16="http://schemas.microsoft.com/office/drawing/2014/main" id="{94DE48E2-1554-4C71-A956-F66FFC27F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641"/>
                <a:ext cx="161" cy="166"/>
              </a:xfrm>
              <a:custGeom>
                <a:avLst/>
                <a:gdLst>
                  <a:gd name="T0" fmla="*/ 0 w 84"/>
                  <a:gd name="T1" fmla="*/ 412 h 87"/>
                  <a:gd name="T2" fmla="*/ 309 w 84"/>
                  <a:gd name="T3" fmla="*/ 338 h 87"/>
                  <a:gd name="T4" fmla="*/ 332 w 84"/>
                  <a:gd name="T5" fmla="*/ 582 h 87"/>
                  <a:gd name="T6" fmla="*/ 537 w 84"/>
                  <a:gd name="T7" fmla="*/ 605 h 87"/>
                  <a:gd name="T8" fmla="*/ 577 w 84"/>
                  <a:gd name="T9" fmla="*/ 513 h 87"/>
                  <a:gd name="T10" fmla="*/ 592 w 84"/>
                  <a:gd name="T11" fmla="*/ 221 h 87"/>
                  <a:gd name="T12" fmla="*/ 585 w 84"/>
                  <a:gd name="T13" fmla="*/ 0 h 87"/>
                  <a:gd name="T14" fmla="*/ 376 w 84"/>
                  <a:gd name="T15" fmla="*/ 55 h 87"/>
                  <a:gd name="T16" fmla="*/ 205 w 84"/>
                  <a:gd name="T17" fmla="*/ 168 h 87"/>
                  <a:gd name="T18" fmla="*/ 63 w 84"/>
                  <a:gd name="T19" fmla="*/ 216 h 87"/>
                  <a:gd name="T20" fmla="*/ 0 w 84"/>
                  <a:gd name="T21" fmla="*/ 412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4" h="87">
                    <a:moveTo>
                      <a:pt x="0" y="59"/>
                    </a:moveTo>
                    <a:cubicBezTo>
                      <a:pt x="22" y="41"/>
                      <a:pt x="36" y="43"/>
                      <a:pt x="44" y="49"/>
                    </a:cubicBezTo>
                    <a:cubicBezTo>
                      <a:pt x="52" y="54"/>
                      <a:pt x="49" y="75"/>
                      <a:pt x="47" y="84"/>
                    </a:cubicBezTo>
                    <a:cubicBezTo>
                      <a:pt x="48" y="85"/>
                      <a:pt x="76" y="87"/>
                      <a:pt x="76" y="87"/>
                    </a:cubicBezTo>
                    <a:cubicBezTo>
                      <a:pt x="76" y="87"/>
                      <a:pt x="81" y="79"/>
                      <a:pt x="82" y="74"/>
                    </a:cubicBezTo>
                    <a:cubicBezTo>
                      <a:pt x="67" y="46"/>
                      <a:pt x="82" y="34"/>
                      <a:pt x="84" y="32"/>
                    </a:cubicBezTo>
                    <a:cubicBezTo>
                      <a:pt x="83" y="25"/>
                      <a:pt x="83" y="0"/>
                      <a:pt x="83" y="0"/>
                    </a:cubicBezTo>
                    <a:cubicBezTo>
                      <a:pt x="83" y="0"/>
                      <a:pt x="67" y="4"/>
                      <a:pt x="53" y="8"/>
                    </a:cubicBezTo>
                    <a:cubicBezTo>
                      <a:pt x="40" y="12"/>
                      <a:pt x="35" y="18"/>
                      <a:pt x="29" y="24"/>
                    </a:cubicBezTo>
                    <a:cubicBezTo>
                      <a:pt x="22" y="31"/>
                      <a:pt x="16" y="30"/>
                      <a:pt x="9" y="31"/>
                    </a:cubicBezTo>
                    <a:cubicBezTo>
                      <a:pt x="7" y="34"/>
                      <a:pt x="0" y="59"/>
                      <a:pt x="0" y="5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8" name="Freeform 1002">
                <a:extLst>
                  <a:ext uri="{FF2B5EF4-FFF2-40B4-BE49-F238E27FC236}">
                    <a16:creationId xmlns:a16="http://schemas.microsoft.com/office/drawing/2014/main" id="{F9983250-3377-4D76-8D39-FE8839A21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606"/>
                <a:ext cx="44" cy="65"/>
              </a:xfrm>
              <a:custGeom>
                <a:avLst/>
                <a:gdLst>
                  <a:gd name="T0" fmla="*/ 48 w 23"/>
                  <a:gd name="T1" fmla="*/ 0 h 34"/>
                  <a:gd name="T2" fmla="*/ 21 w 23"/>
                  <a:gd name="T3" fmla="*/ 113 h 34"/>
                  <a:gd name="T4" fmla="*/ 0 w 23"/>
                  <a:gd name="T5" fmla="*/ 237 h 34"/>
                  <a:gd name="T6" fmla="*/ 84 w 23"/>
                  <a:gd name="T7" fmla="*/ 208 h 34"/>
                  <a:gd name="T8" fmla="*/ 161 w 23"/>
                  <a:gd name="T9" fmla="*/ 237 h 34"/>
                  <a:gd name="T10" fmla="*/ 124 w 23"/>
                  <a:gd name="T11" fmla="*/ 124 h 34"/>
                  <a:gd name="T12" fmla="*/ 63 w 23"/>
                  <a:gd name="T13" fmla="*/ 15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4">
                    <a:moveTo>
                      <a:pt x="7" y="0"/>
                    </a:moveTo>
                    <a:cubicBezTo>
                      <a:pt x="5" y="4"/>
                      <a:pt x="4" y="11"/>
                      <a:pt x="3" y="16"/>
                    </a:cubicBezTo>
                    <a:cubicBezTo>
                      <a:pt x="1" y="22"/>
                      <a:pt x="2" y="28"/>
                      <a:pt x="0" y="34"/>
                    </a:cubicBezTo>
                    <a:cubicBezTo>
                      <a:pt x="4" y="33"/>
                      <a:pt x="8" y="30"/>
                      <a:pt x="12" y="30"/>
                    </a:cubicBezTo>
                    <a:cubicBezTo>
                      <a:pt x="16" y="31"/>
                      <a:pt x="20" y="31"/>
                      <a:pt x="23" y="34"/>
                    </a:cubicBezTo>
                    <a:cubicBezTo>
                      <a:pt x="21" y="28"/>
                      <a:pt x="21" y="23"/>
                      <a:pt x="18" y="18"/>
                    </a:cubicBezTo>
                    <a:cubicBezTo>
                      <a:pt x="15" y="13"/>
                      <a:pt x="13" y="7"/>
                      <a:pt x="9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39" name="Freeform 1003">
                <a:extLst>
                  <a:ext uri="{FF2B5EF4-FFF2-40B4-BE49-F238E27FC236}">
                    <a16:creationId xmlns:a16="http://schemas.microsoft.com/office/drawing/2014/main" id="{3C658E20-EF14-45EC-86E6-39F20011E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595"/>
                <a:ext cx="170" cy="103"/>
              </a:xfrm>
              <a:custGeom>
                <a:avLst/>
                <a:gdLst>
                  <a:gd name="T0" fmla="*/ 21 w 89"/>
                  <a:gd name="T1" fmla="*/ 193 h 54"/>
                  <a:gd name="T2" fmla="*/ 92 w 89"/>
                  <a:gd name="T3" fmla="*/ 368 h 54"/>
                  <a:gd name="T4" fmla="*/ 390 w 89"/>
                  <a:gd name="T5" fmla="*/ 216 h 54"/>
                  <a:gd name="T6" fmla="*/ 621 w 89"/>
                  <a:gd name="T7" fmla="*/ 0 h 54"/>
                  <a:gd name="T8" fmla="*/ 21 w 89"/>
                  <a:gd name="T9" fmla="*/ 19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54">
                    <a:moveTo>
                      <a:pt x="3" y="28"/>
                    </a:moveTo>
                    <a:cubicBezTo>
                      <a:pt x="0" y="36"/>
                      <a:pt x="2" y="54"/>
                      <a:pt x="13" y="53"/>
                    </a:cubicBezTo>
                    <a:cubicBezTo>
                      <a:pt x="23" y="53"/>
                      <a:pt x="45" y="35"/>
                      <a:pt x="56" y="31"/>
                    </a:cubicBezTo>
                    <a:cubicBezTo>
                      <a:pt x="68" y="26"/>
                      <a:pt x="74" y="6"/>
                      <a:pt x="89" y="0"/>
                    </a:cubicBezTo>
                    <a:cubicBezTo>
                      <a:pt x="71" y="4"/>
                      <a:pt x="11" y="21"/>
                      <a:pt x="3" y="2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0" name="Freeform 1004">
                <a:extLst>
                  <a:ext uri="{FF2B5EF4-FFF2-40B4-BE49-F238E27FC236}">
                    <a16:creationId xmlns:a16="http://schemas.microsoft.com/office/drawing/2014/main" id="{FC47DDF4-3283-452F-B53B-7FC94D711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696"/>
                <a:ext cx="67" cy="71"/>
              </a:xfrm>
              <a:custGeom>
                <a:avLst/>
                <a:gdLst>
                  <a:gd name="T0" fmla="*/ 0 w 35"/>
                  <a:gd name="T1" fmla="*/ 200 h 37"/>
                  <a:gd name="T2" fmla="*/ 232 w 35"/>
                  <a:gd name="T3" fmla="*/ 140 h 37"/>
                  <a:gd name="T4" fmla="*/ 176 w 35"/>
                  <a:gd name="T5" fmla="*/ 253 h 37"/>
                  <a:gd name="T6" fmla="*/ 21 w 35"/>
                  <a:gd name="T7" fmla="*/ 213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0" y="28"/>
                    </a:moveTo>
                    <a:cubicBezTo>
                      <a:pt x="7" y="24"/>
                      <a:pt x="34" y="0"/>
                      <a:pt x="33" y="20"/>
                    </a:cubicBezTo>
                    <a:cubicBezTo>
                      <a:pt x="33" y="28"/>
                      <a:pt x="35" y="37"/>
                      <a:pt x="25" y="36"/>
                    </a:cubicBezTo>
                    <a:cubicBezTo>
                      <a:pt x="20" y="35"/>
                      <a:pt x="7" y="34"/>
                      <a:pt x="3" y="3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1" name="Freeform 1005">
                <a:extLst>
                  <a:ext uri="{FF2B5EF4-FFF2-40B4-BE49-F238E27FC236}">
                    <a16:creationId xmlns:a16="http://schemas.microsoft.com/office/drawing/2014/main" id="{02A145C3-D468-42F7-9C41-F1AA25A1B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763"/>
                <a:ext cx="35" cy="31"/>
              </a:xfrm>
              <a:custGeom>
                <a:avLst/>
                <a:gdLst>
                  <a:gd name="T0" fmla="*/ 8 w 18"/>
                  <a:gd name="T1" fmla="*/ 116 h 16"/>
                  <a:gd name="T2" fmla="*/ 31 w 18"/>
                  <a:gd name="T3" fmla="*/ 31 h 16"/>
                  <a:gd name="T4" fmla="*/ 117 w 18"/>
                  <a:gd name="T5" fmla="*/ 16 h 16"/>
                  <a:gd name="T6" fmla="*/ 103 w 18"/>
                  <a:gd name="T7" fmla="*/ 87 h 16"/>
                  <a:gd name="T8" fmla="*/ 16 w 18"/>
                  <a:gd name="T9" fmla="*/ 116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" y="16"/>
                    </a:moveTo>
                    <a:cubicBezTo>
                      <a:pt x="0" y="13"/>
                      <a:pt x="2" y="6"/>
                      <a:pt x="4" y="4"/>
                    </a:cubicBezTo>
                    <a:cubicBezTo>
                      <a:pt x="6" y="2"/>
                      <a:pt x="14" y="0"/>
                      <a:pt x="16" y="2"/>
                    </a:cubicBezTo>
                    <a:cubicBezTo>
                      <a:pt x="18" y="4"/>
                      <a:pt x="16" y="11"/>
                      <a:pt x="14" y="12"/>
                    </a:cubicBezTo>
                    <a:cubicBezTo>
                      <a:pt x="12" y="14"/>
                      <a:pt x="5" y="16"/>
                      <a:pt x="2" y="1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2" name="Freeform 1006">
                <a:extLst>
                  <a:ext uri="{FF2B5EF4-FFF2-40B4-BE49-F238E27FC236}">
                    <a16:creationId xmlns:a16="http://schemas.microsoft.com/office/drawing/2014/main" id="{58E0C762-4383-477E-8E09-551F1576D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287"/>
                <a:ext cx="600" cy="509"/>
              </a:xfrm>
              <a:custGeom>
                <a:avLst/>
                <a:gdLst>
                  <a:gd name="T0" fmla="*/ 29 w 314"/>
                  <a:gd name="T1" fmla="*/ 476 h 266"/>
                  <a:gd name="T2" fmla="*/ 634 w 314"/>
                  <a:gd name="T3" fmla="*/ 582 h 266"/>
                  <a:gd name="T4" fmla="*/ 734 w 314"/>
                  <a:gd name="T5" fmla="*/ 783 h 266"/>
                  <a:gd name="T6" fmla="*/ 697 w 314"/>
                  <a:gd name="T7" fmla="*/ 1387 h 266"/>
                  <a:gd name="T8" fmla="*/ 566 w 314"/>
                  <a:gd name="T9" fmla="*/ 1472 h 266"/>
                  <a:gd name="T10" fmla="*/ 552 w 314"/>
                  <a:gd name="T11" fmla="*/ 1619 h 266"/>
                  <a:gd name="T12" fmla="*/ 1087 w 314"/>
                  <a:gd name="T13" fmla="*/ 1864 h 266"/>
                  <a:gd name="T14" fmla="*/ 1255 w 314"/>
                  <a:gd name="T15" fmla="*/ 1835 h 266"/>
                  <a:gd name="T16" fmla="*/ 1158 w 314"/>
                  <a:gd name="T17" fmla="*/ 1234 h 266"/>
                  <a:gd name="T18" fmla="*/ 1250 w 314"/>
                  <a:gd name="T19" fmla="*/ 1135 h 266"/>
                  <a:gd name="T20" fmla="*/ 1655 w 314"/>
                  <a:gd name="T21" fmla="*/ 1206 h 266"/>
                  <a:gd name="T22" fmla="*/ 1863 w 314"/>
                  <a:gd name="T23" fmla="*/ 1680 h 266"/>
                  <a:gd name="T24" fmla="*/ 2016 w 314"/>
                  <a:gd name="T25" fmla="*/ 1611 h 266"/>
                  <a:gd name="T26" fmla="*/ 1976 w 314"/>
                  <a:gd name="T27" fmla="*/ 938 h 266"/>
                  <a:gd name="T28" fmla="*/ 2190 w 314"/>
                  <a:gd name="T29" fmla="*/ 918 h 266"/>
                  <a:gd name="T30" fmla="*/ 2092 w 314"/>
                  <a:gd name="T31" fmla="*/ 553 h 266"/>
                  <a:gd name="T32" fmla="*/ 1708 w 314"/>
                  <a:gd name="T33" fmla="*/ 513 h 266"/>
                  <a:gd name="T34" fmla="*/ 1303 w 314"/>
                  <a:gd name="T35" fmla="*/ 689 h 266"/>
                  <a:gd name="T36" fmla="*/ 1219 w 314"/>
                  <a:gd name="T37" fmla="*/ 666 h 266"/>
                  <a:gd name="T38" fmla="*/ 1110 w 314"/>
                  <a:gd name="T39" fmla="*/ 444 h 266"/>
                  <a:gd name="T40" fmla="*/ 990 w 314"/>
                  <a:gd name="T41" fmla="*/ 55 h 266"/>
                  <a:gd name="T42" fmla="*/ 789 w 314"/>
                  <a:gd name="T43" fmla="*/ 113 h 266"/>
                  <a:gd name="T44" fmla="*/ 782 w 314"/>
                  <a:gd name="T45" fmla="*/ 293 h 266"/>
                  <a:gd name="T46" fmla="*/ 361 w 314"/>
                  <a:gd name="T47" fmla="*/ 29 h 266"/>
                  <a:gd name="T48" fmla="*/ 76 w 314"/>
                  <a:gd name="T49" fmla="*/ 40 h 266"/>
                  <a:gd name="T50" fmla="*/ 29 w 314"/>
                  <a:gd name="T51" fmla="*/ 476 h 2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14" h="266">
                    <a:moveTo>
                      <a:pt x="4" y="68"/>
                    </a:moveTo>
                    <a:cubicBezTo>
                      <a:pt x="29" y="60"/>
                      <a:pt x="80" y="66"/>
                      <a:pt x="91" y="83"/>
                    </a:cubicBezTo>
                    <a:cubicBezTo>
                      <a:pt x="94" y="88"/>
                      <a:pt x="101" y="98"/>
                      <a:pt x="105" y="112"/>
                    </a:cubicBezTo>
                    <a:cubicBezTo>
                      <a:pt x="113" y="139"/>
                      <a:pt x="115" y="180"/>
                      <a:pt x="100" y="198"/>
                    </a:cubicBezTo>
                    <a:cubicBezTo>
                      <a:pt x="96" y="203"/>
                      <a:pt x="88" y="207"/>
                      <a:pt x="81" y="210"/>
                    </a:cubicBezTo>
                    <a:cubicBezTo>
                      <a:pt x="81" y="210"/>
                      <a:pt x="68" y="231"/>
                      <a:pt x="79" y="231"/>
                    </a:cubicBezTo>
                    <a:cubicBezTo>
                      <a:pt x="97" y="227"/>
                      <a:pt x="149" y="232"/>
                      <a:pt x="156" y="266"/>
                    </a:cubicBezTo>
                    <a:cubicBezTo>
                      <a:pt x="169" y="266"/>
                      <a:pt x="180" y="262"/>
                      <a:pt x="180" y="262"/>
                    </a:cubicBezTo>
                    <a:cubicBezTo>
                      <a:pt x="172" y="245"/>
                      <a:pt x="151" y="196"/>
                      <a:pt x="166" y="176"/>
                    </a:cubicBezTo>
                    <a:cubicBezTo>
                      <a:pt x="170" y="171"/>
                      <a:pt x="174" y="166"/>
                      <a:pt x="179" y="162"/>
                    </a:cubicBezTo>
                    <a:cubicBezTo>
                      <a:pt x="197" y="151"/>
                      <a:pt x="224" y="149"/>
                      <a:pt x="237" y="172"/>
                    </a:cubicBezTo>
                    <a:cubicBezTo>
                      <a:pt x="254" y="203"/>
                      <a:pt x="267" y="240"/>
                      <a:pt x="267" y="240"/>
                    </a:cubicBezTo>
                    <a:cubicBezTo>
                      <a:pt x="267" y="240"/>
                      <a:pt x="286" y="234"/>
                      <a:pt x="289" y="230"/>
                    </a:cubicBezTo>
                    <a:cubicBezTo>
                      <a:pt x="284" y="206"/>
                      <a:pt x="270" y="144"/>
                      <a:pt x="283" y="134"/>
                    </a:cubicBezTo>
                    <a:cubicBezTo>
                      <a:pt x="296" y="123"/>
                      <a:pt x="314" y="131"/>
                      <a:pt x="314" y="131"/>
                    </a:cubicBezTo>
                    <a:cubicBezTo>
                      <a:pt x="314" y="131"/>
                      <a:pt x="303" y="83"/>
                      <a:pt x="300" y="79"/>
                    </a:cubicBezTo>
                    <a:cubicBezTo>
                      <a:pt x="296" y="75"/>
                      <a:pt x="262" y="65"/>
                      <a:pt x="245" y="73"/>
                    </a:cubicBezTo>
                    <a:cubicBezTo>
                      <a:pt x="228" y="81"/>
                      <a:pt x="200" y="99"/>
                      <a:pt x="187" y="98"/>
                    </a:cubicBezTo>
                    <a:cubicBezTo>
                      <a:pt x="183" y="97"/>
                      <a:pt x="178" y="98"/>
                      <a:pt x="175" y="95"/>
                    </a:cubicBezTo>
                    <a:cubicBezTo>
                      <a:pt x="167" y="89"/>
                      <a:pt x="161" y="77"/>
                      <a:pt x="159" y="63"/>
                    </a:cubicBezTo>
                    <a:cubicBezTo>
                      <a:pt x="156" y="43"/>
                      <a:pt x="149" y="22"/>
                      <a:pt x="142" y="8"/>
                    </a:cubicBezTo>
                    <a:cubicBezTo>
                      <a:pt x="113" y="16"/>
                      <a:pt x="113" y="16"/>
                      <a:pt x="113" y="16"/>
                    </a:cubicBezTo>
                    <a:cubicBezTo>
                      <a:pt x="115" y="22"/>
                      <a:pt x="112" y="42"/>
                      <a:pt x="112" y="42"/>
                    </a:cubicBezTo>
                    <a:cubicBezTo>
                      <a:pt x="104" y="30"/>
                      <a:pt x="80" y="8"/>
                      <a:pt x="52" y="4"/>
                    </a:cubicBezTo>
                    <a:cubicBezTo>
                      <a:pt x="23" y="0"/>
                      <a:pt x="14" y="4"/>
                      <a:pt x="11" y="6"/>
                    </a:cubicBezTo>
                    <a:cubicBezTo>
                      <a:pt x="2" y="16"/>
                      <a:pt x="0" y="44"/>
                      <a:pt x="4" y="6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3" name="Freeform 1007">
                <a:extLst>
                  <a:ext uri="{FF2B5EF4-FFF2-40B4-BE49-F238E27FC236}">
                    <a16:creationId xmlns:a16="http://schemas.microsoft.com/office/drawing/2014/main" id="{5262CB67-A50D-4BB5-B060-0FC113AF9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486"/>
                <a:ext cx="71" cy="96"/>
              </a:xfrm>
              <a:custGeom>
                <a:avLst/>
                <a:gdLst>
                  <a:gd name="T0" fmla="*/ 48 w 37"/>
                  <a:gd name="T1" fmla="*/ 36 h 50"/>
                  <a:gd name="T2" fmla="*/ 36 w 37"/>
                  <a:gd name="T3" fmla="*/ 248 h 50"/>
                  <a:gd name="T4" fmla="*/ 184 w 37"/>
                  <a:gd name="T5" fmla="*/ 192 h 50"/>
                  <a:gd name="T6" fmla="*/ 48 w 37"/>
                  <a:gd name="T7" fmla="*/ 3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0">
                    <a:moveTo>
                      <a:pt x="7" y="5"/>
                    </a:moveTo>
                    <a:cubicBezTo>
                      <a:pt x="0" y="8"/>
                      <a:pt x="7" y="21"/>
                      <a:pt x="5" y="35"/>
                    </a:cubicBezTo>
                    <a:cubicBezTo>
                      <a:pt x="4" y="50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4" name="Freeform 1008">
                <a:extLst>
                  <a:ext uri="{FF2B5EF4-FFF2-40B4-BE49-F238E27FC236}">
                    <a16:creationId xmlns:a16="http://schemas.microsoft.com/office/drawing/2014/main" id="{19D92EF7-73D8-48B9-B890-853281724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1415"/>
                <a:ext cx="178" cy="282"/>
              </a:xfrm>
              <a:custGeom>
                <a:avLst/>
                <a:gdLst>
                  <a:gd name="T0" fmla="*/ 268 w 93"/>
                  <a:gd name="T1" fmla="*/ 0 h 147"/>
                  <a:gd name="T2" fmla="*/ 0 w 93"/>
                  <a:gd name="T3" fmla="*/ 460 h 147"/>
                  <a:gd name="T4" fmla="*/ 107 w 93"/>
                  <a:gd name="T5" fmla="*/ 754 h 147"/>
                  <a:gd name="T6" fmla="*/ 276 w 93"/>
                  <a:gd name="T7" fmla="*/ 785 h 147"/>
                  <a:gd name="T8" fmla="*/ 329 w 93"/>
                  <a:gd name="T9" fmla="*/ 1038 h 147"/>
                  <a:gd name="T10" fmla="*/ 616 w 93"/>
                  <a:gd name="T11" fmla="*/ 890 h 147"/>
                  <a:gd name="T12" fmla="*/ 645 w 93"/>
                  <a:gd name="T13" fmla="*/ 762 h 147"/>
                  <a:gd name="T14" fmla="*/ 568 w 93"/>
                  <a:gd name="T15" fmla="*/ 721 h 147"/>
                  <a:gd name="T16" fmla="*/ 477 w 93"/>
                  <a:gd name="T17" fmla="*/ 453 h 147"/>
                  <a:gd name="T18" fmla="*/ 545 w 93"/>
                  <a:gd name="T19" fmla="*/ 155 h 147"/>
                  <a:gd name="T20" fmla="*/ 400 w 93"/>
                  <a:gd name="T21" fmla="*/ 44 h 147"/>
                  <a:gd name="T22" fmla="*/ 268 w 93"/>
                  <a:gd name="T23" fmla="*/ 0 h 1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147">
                    <a:moveTo>
                      <a:pt x="38" y="0"/>
                    </a:moveTo>
                    <a:cubicBezTo>
                      <a:pt x="34" y="14"/>
                      <a:pt x="23" y="55"/>
                      <a:pt x="0" y="65"/>
                    </a:cubicBezTo>
                    <a:cubicBezTo>
                      <a:pt x="2" y="74"/>
                      <a:pt x="11" y="99"/>
                      <a:pt x="15" y="107"/>
                    </a:cubicBezTo>
                    <a:cubicBezTo>
                      <a:pt x="20" y="102"/>
                      <a:pt x="32" y="99"/>
                      <a:pt x="39" y="111"/>
                    </a:cubicBezTo>
                    <a:cubicBezTo>
                      <a:pt x="46" y="123"/>
                      <a:pt x="49" y="134"/>
                      <a:pt x="47" y="147"/>
                    </a:cubicBezTo>
                    <a:cubicBezTo>
                      <a:pt x="63" y="145"/>
                      <a:pt x="83" y="137"/>
                      <a:pt x="88" y="126"/>
                    </a:cubicBezTo>
                    <a:cubicBezTo>
                      <a:pt x="93" y="114"/>
                      <a:pt x="92" y="108"/>
                      <a:pt x="92" y="108"/>
                    </a:cubicBezTo>
                    <a:cubicBezTo>
                      <a:pt x="92" y="108"/>
                      <a:pt x="87" y="105"/>
                      <a:pt x="81" y="102"/>
                    </a:cubicBezTo>
                    <a:cubicBezTo>
                      <a:pt x="76" y="100"/>
                      <a:pt x="70" y="84"/>
                      <a:pt x="68" y="64"/>
                    </a:cubicBezTo>
                    <a:cubicBezTo>
                      <a:pt x="67" y="43"/>
                      <a:pt x="64" y="29"/>
                      <a:pt x="78" y="22"/>
                    </a:cubicBezTo>
                    <a:cubicBezTo>
                      <a:pt x="72" y="13"/>
                      <a:pt x="66" y="8"/>
                      <a:pt x="57" y="6"/>
                    </a:cubicBezTo>
                    <a:cubicBezTo>
                      <a:pt x="47" y="3"/>
                      <a:pt x="38" y="0"/>
                      <a:pt x="3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5" name="Freeform 1009">
                <a:extLst>
                  <a:ext uri="{FF2B5EF4-FFF2-40B4-BE49-F238E27FC236}">
                    <a16:creationId xmlns:a16="http://schemas.microsoft.com/office/drawing/2014/main" id="{EC0647EF-56F5-4688-99A0-883A05824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274"/>
                <a:ext cx="315" cy="197"/>
              </a:xfrm>
              <a:custGeom>
                <a:avLst/>
                <a:gdLst>
                  <a:gd name="T0" fmla="*/ 153 w 165"/>
                  <a:gd name="T1" fmla="*/ 446 h 103"/>
                  <a:gd name="T2" fmla="*/ 382 w 165"/>
                  <a:gd name="T3" fmla="*/ 721 h 103"/>
                  <a:gd name="T4" fmla="*/ 582 w 165"/>
                  <a:gd name="T5" fmla="*/ 645 h 103"/>
                  <a:gd name="T6" fmla="*/ 758 w 165"/>
                  <a:gd name="T7" fmla="*/ 560 h 103"/>
                  <a:gd name="T8" fmla="*/ 1042 w 165"/>
                  <a:gd name="T9" fmla="*/ 566 h 103"/>
                  <a:gd name="T10" fmla="*/ 1142 w 165"/>
                  <a:gd name="T11" fmla="*/ 601 h 103"/>
                  <a:gd name="T12" fmla="*/ 882 w 165"/>
                  <a:gd name="T13" fmla="*/ 208 h 103"/>
                  <a:gd name="T14" fmla="*/ 737 w 165"/>
                  <a:gd name="T15" fmla="*/ 285 h 103"/>
                  <a:gd name="T16" fmla="*/ 489 w 165"/>
                  <a:gd name="T17" fmla="*/ 268 h 103"/>
                  <a:gd name="T18" fmla="*/ 336 w 165"/>
                  <a:gd name="T19" fmla="*/ 40 h 103"/>
                  <a:gd name="T20" fmla="*/ 0 w 165"/>
                  <a:gd name="T21" fmla="*/ 0 h 103"/>
                  <a:gd name="T22" fmla="*/ 99 w 165"/>
                  <a:gd name="T23" fmla="*/ 252 h 103"/>
                  <a:gd name="T24" fmla="*/ 153 w 165"/>
                  <a:gd name="T25" fmla="*/ 446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5" h="103">
                    <a:moveTo>
                      <a:pt x="22" y="64"/>
                    </a:moveTo>
                    <a:cubicBezTo>
                      <a:pt x="35" y="63"/>
                      <a:pt x="53" y="75"/>
                      <a:pt x="55" y="103"/>
                    </a:cubicBezTo>
                    <a:cubicBezTo>
                      <a:pt x="63" y="102"/>
                      <a:pt x="74" y="98"/>
                      <a:pt x="84" y="92"/>
                    </a:cubicBezTo>
                    <a:cubicBezTo>
                      <a:pt x="94" y="86"/>
                      <a:pt x="99" y="83"/>
                      <a:pt x="109" y="80"/>
                    </a:cubicBezTo>
                    <a:cubicBezTo>
                      <a:pt x="119" y="77"/>
                      <a:pt x="135" y="75"/>
                      <a:pt x="150" y="81"/>
                    </a:cubicBezTo>
                    <a:cubicBezTo>
                      <a:pt x="165" y="87"/>
                      <a:pt x="164" y="86"/>
                      <a:pt x="164" y="86"/>
                    </a:cubicBezTo>
                    <a:cubicBezTo>
                      <a:pt x="164" y="86"/>
                      <a:pt x="149" y="48"/>
                      <a:pt x="127" y="30"/>
                    </a:cubicBezTo>
                    <a:cubicBezTo>
                      <a:pt x="125" y="39"/>
                      <a:pt x="124" y="37"/>
                      <a:pt x="106" y="41"/>
                    </a:cubicBezTo>
                    <a:cubicBezTo>
                      <a:pt x="89" y="45"/>
                      <a:pt x="84" y="48"/>
                      <a:pt x="70" y="38"/>
                    </a:cubicBezTo>
                    <a:cubicBezTo>
                      <a:pt x="57" y="29"/>
                      <a:pt x="48" y="6"/>
                      <a:pt x="48" y="6"/>
                    </a:cubicBezTo>
                    <a:cubicBezTo>
                      <a:pt x="37" y="3"/>
                      <a:pt x="7" y="0"/>
                      <a:pt x="0" y="0"/>
                    </a:cubicBezTo>
                    <a:cubicBezTo>
                      <a:pt x="7" y="14"/>
                      <a:pt x="10" y="23"/>
                      <a:pt x="14" y="36"/>
                    </a:cubicBezTo>
                    <a:cubicBezTo>
                      <a:pt x="17" y="48"/>
                      <a:pt x="22" y="64"/>
                      <a:pt x="22" y="6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6" name="Freeform 1010">
                <a:extLst>
                  <a:ext uri="{FF2B5EF4-FFF2-40B4-BE49-F238E27FC236}">
                    <a16:creationId xmlns:a16="http://schemas.microsoft.com/office/drawing/2014/main" id="{D1C8D64B-F86E-4558-8CEC-3EAEBDCC8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582"/>
                <a:ext cx="183" cy="203"/>
              </a:xfrm>
              <a:custGeom>
                <a:avLst/>
                <a:gdLst>
                  <a:gd name="T0" fmla="*/ 269 w 96"/>
                  <a:gd name="T1" fmla="*/ 0 h 106"/>
                  <a:gd name="T2" fmla="*/ 153 w 96"/>
                  <a:gd name="T3" fmla="*/ 21 h 106"/>
                  <a:gd name="T4" fmla="*/ 92 w 96"/>
                  <a:gd name="T5" fmla="*/ 408 h 106"/>
                  <a:gd name="T6" fmla="*/ 0 w 96"/>
                  <a:gd name="T7" fmla="*/ 590 h 106"/>
                  <a:gd name="T8" fmla="*/ 48 w 96"/>
                  <a:gd name="T9" fmla="*/ 745 h 106"/>
                  <a:gd name="T10" fmla="*/ 397 w 96"/>
                  <a:gd name="T11" fmla="*/ 645 h 106"/>
                  <a:gd name="T12" fmla="*/ 665 w 96"/>
                  <a:gd name="T13" fmla="*/ 605 h 106"/>
                  <a:gd name="T14" fmla="*/ 597 w 96"/>
                  <a:gd name="T15" fmla="*/ 400 h 106"/>
                  <a:gd name="T16" fmla="*/ 408 w 96"/>
                  <a:gd name="T17" fmla="*/ 329 h 106"/>
                  <a:gd name="T18" fmla="*/ 381 w 96"/>
                  <a:gd name="T19" fmla="*/ 308 h 106"/>
                  <a:gd name="T20" fmla="*/ 408 w 96"/>
                  <a:gd name="T21" fmla="*/ 77 h 106"/>
                  <a:gd name="T22" fmla="*/ 269 w 96"/>
                  <a:gd name="T23" fmla="*/ 0 h 1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106">
                    <a:moveTo>
                      <a:pt x="39" y="0"/>
                    </a:moveTo>
                    <a:cubicBezTo>
                      <a:pt x="33" y="0"/>
                      <a:pt x="25" y="2"/>
                      <a:pt x="22" y="3"/>
                    </a:cubicBezTo>
                    <a:cubicBezTo>
                      <a:pt x="26" y="14"/>
                      <a:pt x="22" y="42"/>
                      <a:pt x="13" y="58"/>
                    </a:cubicBezTo>
                    <a:cubicBezTo>
                      <a:pt x="3" y="75"/>
                      <a:pt x="0" y="84"/>
                      <a:pt x="0" y="84"/>
                    </a:cubicBezTo>
                    <a:cubicBezTo>
                      <a:pt x="7" y="106"/>
                      <a:pt x="7" y="106"/>
                      <a:pt x="7" y="106"/>
                    </a:cubicBezTo>
                    <a:cubicBezTo>
                      <a:pt x="7" y="106"/>
                      <a:pt x="42" y="95"/>
                      <a:pt x="57" y="92"/>
                    </a:cubicBezTo>
                    <a:cubicBezTo>
                      <a:pt x="72" y="88"/>
                      <a:pt x="96" y="86"/>
                      <a:pt x="96" y="86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64" y="56"/>
                      <a:pt x="59" y="47"/>
                    </a:cubicBezTo>
                    <a:cubicBezTo>
                      <a:pt x="58" y="45"/>
                      <a:pt x="56" y="45"/>
                      <a:pt x="55" y="44"/>
                    </a:cubicBezTo>
                    <a:cubicBezTo>
                      <a:pt x="52" y="33"/>
                      <a:pt x="56" y="15"/>
                      <a:pt x="59" y="11"/>
                    </a:cubicBezTo>
                    <a:cubicBezTo>
                      <a:pt x="58" y="7"/>
                      <a:pt x="49" y="2"/>
                      <a:pt x="39" y="0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7" name="Freeform 1011">
                <a:extLst>
                  <a:ext uri="{FF2B5EF4-FFF2-40B4-BE49-F238E27FC236}">
                    <a16:creationId xmlns:a16="http://schemas.microsoft.com/office/drawing/2014/main" id="{5C374B0B-E24C-4D54-828D-ACDE9153E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1681"/>
                <a:ext cx="67" cy="46"/>
              </a:xfrm>
              <a:custGeom>
                <a:avLst/>
                <a:gdLst>
                  <a:gd name="T0" fmla="*/ 0 w 35"/>
                  <a:gd name="T1" fmla="*/ 36 h 24"/>
                  <a:gd name="T2" fmla="*/ 245 w 35"/>
                  <a:gd name="T3" fmla="*/ 0 h 24"/>
                  <a:gd name="T4" fmla="*/ 48 w 35"/>
                  <a:gd name="T5" fmla="*/ 169 h 24"/>
                  <a:gd name="T6" fmla="*/ 0 w 35"/>
                  <a:gd name="T7" fmla="*/ 3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4">
                    <a:moveTo>
                      <a:pt x="0" y="5"/>
                    </a:moveTo>
                    <a:cubicBezTo>
                      <a:pt x="12" y="7"/>
                      <a:pt x="31" y="5"/>
                      <a:pt x="35" y="0"/>
                    </a:cubicBezTo>
                    <a:cubicBezTo>
                      <a:pt x="35" y="0"/>
                      <a:pt x="20" y="19"/>
                      <a:pt x="7" y="24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8" name="Freeform 1012">
                <a:extLst>
                  <a:ext uri="{FF2B5EF4-FFF2-40B4-BE49-F238E27FC236}">
                    <a16:creationId xmlns:a16="http://schemas.microsoft.com/office/drawing/2014/main" id="{1F5A858C-246D-4EF7-BFE4-94DE986B8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1769"/>
                <a:ext cx="82" cy="37"/>
              </a:xfrm>
              <a:custGeom>
                <a:avLst/>
                <a:gdLst>
                  <a:gd name="T0" fmla="*/ 0 w 43"/>
                  <a:gd name="T1" fmla="*/ 140 h 19"/>
                  <a:gd name="T2" fmla="*/ 236 w 43"/>
                  <a:gd name="T3" fmla="*/ 0 h 19"/>
                  <a:gd name="T4" fmla="*/ 297 w 43"/>
                  <a:gd name="T5" fmla="*/ 10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9">
                    <a:moveTo>
                      <a:pt x="0" y="19"/>
                    </a:moveTo>
                    <a:cubicBezTo>
                      <a:pt x="14" y="12"/>
                      <a:pt x="32" y="1"/>
                      <a:pt x="34" y="0"/>
                    </a:cubicBezTo>
                    <a:cubicBezTo>
                      <a:pt x="40" y="2"/>
                      <a:pt x="43" y="14"/>
                      <a:pt x="43" y="1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49" name="Freeform 1013">
                <a:extLst>
                  <a:ext uri="{FF2B5EF4-FFF2-40B4-BE49-F238E27FC236}">
                    <a16:creationId xmlns:a16="http://schemas.microsoft.com/office/drawing/2014/main" id="{DB9E3800-951F-4EC9-B576-E888C09A7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272"/>
                <a:ext cx="96" cy="96"/>
              </a:xfrm>
              <a:custGeom>
                <a:avLst/>
                <a:gdLst>
                  <a:gd name="T0" fmla="*/ 8 w 50"/>
                  <a:gd name="T1" fmla="*/ 115 h 50"/>
                  <a:gd name="T2" fmla="*/ 0 w 50"/>
                  <a:gd name="T3" fmla="*/ 8 h 50"/>
                  <a:gd name="T4" fmla="*/ 108 w 50"/>
                  <a:gd name="T5" fmla="*/ 8 h 50"/>
                  <a:gd name="T6" fmla="*/ 269 w 50"/>
                  <a:gd name="T7" fmla="*/ 0 h 50"/>
                  <a:gd name="T8" fmla="*/ 332 w 50"/>
                  <a:gd name="T9" fmla="*/ 140 h 50"/>
                  <a:gd name="T10" fmla="*/ 332 w 50"/>
                  <a:gd name="T11" fmla="*/ 353 h 50"/>
                  <a:gd name="T12" fmla="*/ 8 w 50"/>
                  <a:gd name="T13" fmla="*/ 115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50">
                    <a:moveTo>
                      <a:pt x="1" y="16"/>
                    </a:moveTo>
                    <a:cubicBezTo>
                      <a:pt x="0" y="6"/>
                      <a:pt x="0" y="1"/>
                      <a:pt x="0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50" y="46"/>
                      <a:pt x="47" y="50"/>
                    </a:cubicBezTo>
                    <a:cubicBezTo>
                      <a:pt x="39" y="42"/>
                      <a:pt x="20" y="16"/>
                      <a:pt x="1" y="16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0" name="Freeform 1014">
                <a:extLst>
                  <a:ext uri="{FF2B5EF4-FFF2-40B4-BE49-F238E27FC236}">
                    <a16:creationId xmlns:a16="http://schemas.microsoft.com/office/drawing/2014/main" id="{D87EA6C1-621A-4B11-91D0-919CD0289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727"/>
                <a:ext cx="105" cy="107"/>
              </a:xfrm>
              <a:custGeom>
                <a:avLst/>
                <a:gdLst>
                  <a:gd name="T0" fmla="*/ 92 w 55"/>
                  <a:gd name="T1" fmla="*/ 55 h 56"/>
                  <a:gd name="T2" fmla="*/ 0 w 55"/>
                  <a:gd name="T3" fmla="*/ 245 h 56"/>
                  <a:gd name="T4" fmla="*/ 176 w 55"/>
                  <a:gd name="T5" fmla="*/ 361 h 56"/>
                  <a:gd name="T6" fmla="*/ 382 w 55"/>
                  <a:gd name="T7" fmla="*/ 8 h 56"/>
                  <a:gd name="T8" fmla="*/ 92 w 55"/>
                  <a:gd name="T9" fmla="*/ 5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13" y="8"/>
                    </a:moveTo>
                    <a:cubicBezTo>
                      <a:pt x="12" y="12"/>
                      <a:pt x="4" y="31"/>
                      <a:pt x="0" y="35"/>
                    </a:cubicBezTo>
                    <a:cubicBezTo>
                      <a:pt x="0" y="52"/>
                      <a:pt x="16" y="56"/>
                      <a:pt x="25" y="52"/>
                    </a:cubicBezTo>
                    <a:cubicBezTo>
                      <a:pt x="20" y="45"/>
                      <a:pt x="44" y="5"/>
                      <a:pt x="55" y="1"/>
                    </a:cubicBezTo>
                    <a:cubicBezTo>
                      <a:pt x="45" y="0"/>
                      <a:pt x="23" y="0"/>
                      <a:pt x="13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1" name="Freeform 1015">
                <a:extLst>
                  <a:ext uri="{FF2B5EF4-FFF2-40B4-BE49-F238E27FC236}">
                    <a16:creationId xmlns:a16="http://schemas.microsoft.com/office/drawing/2014/main" id="{FC04D7EE-8C4D-49B2-80AC-0772A3AD6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1092"/>
                <a:ext cx="124" cy="388"/>
              </a:xfrm>
              <a:custGeom>
                <a:avLst/>
                <a:gdLst>
                  <a:gd name="T0" fmla="*/ 0 w 65"/>
                  <a:gd name="T1" fmla="*/ 545 h 203"/>
                  <a:gd name="T2" fmla="*/ 244 w 65"/>
                  <a:gd name="T3" fmla="*/ 705 h 203"/>
                  <a:gd name="T4" fmla="*/ 338 w 65"/>
                  <a:gd name="T5" fmla="*/ 979 h 203"/>
                  <a:gd name="T6" fmla="*/ 374 w 65"/>
                  <a:gd name="T7" fmla="*/ 1219 h 203"/>
                  <a:gd name="T8" fmla="*/ 452 w 65"/>
                  <a:gd name="T9" fmla="*/ 1418 h 203"/>
                  <a:gd name="T10" fmla="*/ 382 w 65"/>
                  <a:gd name="T11" fmla="*/ 803 h 203"/>
                  <a:gd name="T12" fmla="*/ 368 w 65"/>
                  <a:gd name="T13" fmla="*/ 361 h 203"/>
                  <a:gd name="T14" fmla="*/ 389 w 65"/>
                  <a:gd name="T15" fmla="*/ 161 h 203"/>
                  <a:gd name="T16" fmla="*/ 382 w 65"/>
                  <a:gd name="T17" fmla="*/ 0 h 203"/>
                  <a:gd name="T18" fmla="*/ 320 w 65"/>
                  <a:gd name="T19" fmla="*/ 245 h 203"/>
                  <a:gd name="T20" fmla="*/ 284 w 65"/>
                  <a:gd name="T21" fmla="*/ 468 h 203"/>
                  <a:gd name="T22" fmla="*/ 61 w 65"/>
                  <a:gd name="T23" fmla="*/ 529 h 2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203">
                    <a:moveTo>
                      <a:pt x="0" y="78"/>
                    </a:moveTo>
                    <a:cubicBezTo>
                      <a:pt x="15" y="84"/>
                      <a:pt x="25" y="88"/>
                      <a:pt x="35" y="101"/>
                    </a:cubicBezTo>
                    <a:cubicBezTo>
                      <a:pt x="44" y="113"/>
                      <a:pt x="50" y="124"/>
                      <a:pt x="49" y="140"/>
                    </a:cubicBezTo>
                    <a:cubicBezTo>
                      <a:pt x="49" y="154"/>
                      <a:pt x="48" y="162"/>
                      <a:pt x="54" y="175"/>
                    </a:cubicBezTo>
                    <a:cubicBezTo>
                      <a:pt x="58" y="184"/>
                      <a:pt x="61" y="194"/>
                      <a:pt x="65" y="203"/>
                    </a:cubicBezTo>
                    <a:cubicBezTo>
                      <a:pt x="58" y="175"/>
                      <a:pt x="56" y="144"/>
                      <a:pt x="55" y="115"/>
                    </a:cubicBezTo>
                    <a:cubicBezTo>
                      <a:pt x="54" y="94"/>
                      <a:pt x="51" y="73"/>
                      <a:pt x="53" y="52"/>
                    </a:cubicBezTo>
                    <a:cubicBezTo>
                      <a:pt x="54" y="42"/>
                      <a:pt x="54" y="32"/>
                      <a:pt x="56" y="23"/>
                    </a:cubicBezTo>
                    <a:cubicBezTo>
                      <a:pt x="57" y="17"/>
                      <a:pt x="60" y="5"/>
                      <a:pt x="55" y="0"/>
                    </a:cubicBezTo>
                    <a:cubicBezTo>
                      <a:pt x="50" y="10"/>
                      <a:pt x="48" y="24"/>
                      <a:pt x="46" y="35"/>
                    </a:cubicBezTo>
                    <a:cubicBezTo>
                      <a:pt x="43" y="46"/>
                      <a:pt x="42" y="56"/>
                      <a:pt x="41" y="67"/>
                    </a:cubicBezTo>
                    <a:cubicBezTo>
                      <a:pt x="38" y="87"/>
                      <a:pt x="21" y="73"/>
                      <a:pt x="9" y="7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2" name="Freeform 1016">
                <a:extLst>
                  <a:ext uri="{FF2B5EF4-FFF2-40B4-BE49-F238E27FC236}">
                    <a16:creationId xmlns:a16="http://schemas.microsoft.com/office/drawing/2014/main" id="{1CCBC969-63E9-4633-B03B-C72DFA871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1237"/>
                <a:ext cx="27" cy="56"/>
              </a:xfrm>
              <a:custGeom>
                <a:avLst/>
                <a:gdLst>
                  <a:gd name="T0" fmla="*/ 85 w 14"/>
                  <a:gd name="T1" fmla="*/ 0 h 29"/>
                  <a:gd name="T2" fmla="*/ 0 w 14"/>
                  <a:gd name="T3" fmla="*/ 79 h 29"/>
                  <a:gd name="T4" fmla="*/ 100 w 14"/>
                  <a:gd name="T5" fmla="*/ 209 h 29"/>
                  <a:gd name="T6" fmla="*/ 79 w 14"/>
                  <a:gd name="T7" fmla="*/ 29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9">
                    <a:moveTo>
                      <a:pt x="12" y="0"/>
                    </a:moveTo>
                    <a:cubicBezTo>
                      <a:pt x="9" y="6"/>
                      <a:pt x="9" y="13"/>
                      <a:pt x="0" y="11"/>
                    </a:cubicBezTo>
                    <a:cubicBezTo>
                      <a:pt x="6" y="17"/>
                      <a:pt x="11" y="21"/>
                      <a:pt x="14" y="29"/>
                    </a:cubicBezTo>
                    <a:cubicBezTo>
                      <a:pt x="10" y="22"/>
                      <a:pt x="11" y="11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3" name="Freeform 1017">
                <a:extLst>
                  <a:ext uri="{FF2B5EF4-FFF2-40B4-BE49-F238E27FC236}">
                    <a16:creationId xmlns:a16="http://schemas.microsoft.com/office/drawing/2014/main" id="{8D00411A-6EE9-4224-A549-5B8B446E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1415"/>
                <a:ext cx="214" cy="146"/>
              </a:xfrm>
              <a:custGeom>
                <a:avLst/>
                <a:gdLst>
                  <a:gd name="T0" fmla="*/ 237 w 112"/>
                  <a:gd name="T1" fmla="*/ 353 h 76"/>
                  <a:gd name="T2" fmla="*/ 529 w 112"/>
                  <a:gd name="T3" fmla="*/ 192 h 76"/>
                  <a:gd name="T4" fmla="*/ 774 w 112"/>
                  <a:gd name="T5" fmla="*/ 0 h 76"/>
                  <a:gd name="T6" fmla="*/ 690 w 112"/>
                  <a:gd name="T7" fmla="*/ 148 h 76"/>
                  <a:gd name="T8" fmla="*/ 453 w 112"/>
                  <a:gd name="T9" fmla="*/ 305 h 76"/>
                  <a:gd name="T10" fmla="*/ 216 w 112"/>
                  <a:gd name="T11" fmla="*/ 405 h 76"/>
                  <a:gd name="T12" fmla="*/ 0 w 112"/>
                  <a:gd name="T13" fmla="*/ 538 h 76"/>
                  <a:gd name="T14" fmla="*/ 61 w 112"/>
                  <a:gd name="T15" fmla="*/ 453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6">
                    <a:moveTo>
                      <a:pt x="34" y="50"/>
                    </a:moveTo>
                    <a:cubicBezTo>
                      <a:pt x="44" y="37"/>
                      <a:pt x="63" y="34"/>
                      <a:pt x="76" y="27"/>
                    </a:cubicBezTo>
                    <a:cubicBezTo>
                      <a:pt x="86" y="21"/>
                      <a:pt x="106" y="11"/>
                      <a:pt x="111" y="0"/>
                    </a:cubicBezTo>
                    <a:cubicBezTo>
                      <a:pt x="112" y="13"/>
                      <a:pt x="109" y="15"/>
                      <a:pt x="99" y="21"/>
                    </a:cubicBezTo>
                    <a:cubicBezTo>
                      <a:pt x="88" y="28"/>
                      <a:pt x="77" y="37"/>
                      <a:pt x="65" y="43"/>
                    </a:cubicBezTo>
                    <a:cubicBezTo>
                      <a:pt x="54" y="47"/>
                      <a:pt x="43" y="53"/>
                      <a:pt x="31" y="57"/>
                    </a:cubicBezTo>
                    <a:cubicBezTo>
                      <a:pt x="19" y="61"/>
                      <a:pt x="11" y="71"/>
                      <a:pt x="0" y="76"/>
                    </a:cubicBezTo>
                    <a:cubicBezTo>
                      <a:pt x="1" y="72"/>
                      <a:pt x="6" y="67"/>
                      <a:pt x="9" y="6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4" name="Freeform 1018">
                <a:extLst>
                  <a:ext uri="{FF2B5EF4-FFF2-40B4-BE49-F238E27FC236}">
                    <a16:creationId xmlns:a16="http://schemas.microsoft.com/office/drawing/2014/main" id="{13D69B68-DDE3-45E3-9FBE-568B97443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880"/>
                <a:ext cx="304" cy="308"/>
              </a:xfrm>
              <a:custGeom>
                <a:avLst/>
                <a:gdLst>
                  <a:gd name="T0" fmla="*/ 1019 w 159"/>
                  <a:gd name="T1" fmla="*/ 926 h 161"/>
                  <a:gd name="T2" fmla="*/ 1111 w 159"/>
                  <a:gd name="T3" fmla="*/ 813 h 161"/>
                  <a:gd name="T4" fmla="*/ 998 w 159"/>
                  <a:gd name="T5" fmla="*/ 742 h 161"/>
                  <a:gd name="T6" fmla="*/ 998 w 159"/>
                  <a:gd name="T7" fmla="*/ 742 h 161"/>
                  <a:gd name="T8" fmla="*/ 966 w 159"/>
                  <a:gd name="T9" fmla="*/ 750 h 161"/>
                  <a:gd name="T10" fmla="*/ 706 w 159"/>
                  <a:gd name="T11" fmla="*/ 629 h 161"/>
                  <a:gd name="T12" fmla="*/ 476 w 159"/>
                  <a:gd name="T13" fmla="*/ 429 h 161"/>
                  <a:gd name="T14" fmla="*/ 413 w 159"/>
                  <a:gd name="T15" fmla="*/ 132 h 161"/>
                  <a:gd name="T16" fmla="*/ 0 w 159"/>
                  <a:gd name="T17" fmla="*/ 0 h 161"/>
                  <a:gd name="T18" fmla="*/ 0 w 159"/>
                  <a:gd name="T19" fmla="*/ 344 h 161"/>
                  <a:gd name="T20" fmla="*/ 124 w 159"/>
                  <a:gd name="T21" fmla="*/ 436 h 161"/>
                  <a:gd name="T22" fmla="*/ 208 w 159"/>
                  <a:gd name="T23" fmla="*/ 582 h 161"/>
                  <a:gd name="T24" fmla="*/ 92 w 159"/>
                  <a:gd name="T25" fmla="*/ 737 h 161"/>
                  <a:gd name="T26" fmla="*/ 0 w 159"/>
                  <a:gd name="T27" fmla="*/ 798 h 161"/>
                  <a:gd name="T28" fmla="*/ 0 w 159"/>
                  <a:gd name="T29" fmla="*/ 1127 h 161"/>
                  <a:gd name="T30" fmla="*/ 293 w 159"/>
                  <a:gd name="T31" fmla="*/ 1127 h 161"/>
                  <a:gd name="T32" fmla="*/ 377 w 159"/>
                  <a:gd name="T33" fmla="*/ 926 h 161"/>
                  <a:gd name="T34" fmla="*/ 606 w 159"/>
                  <a:gd name="T35" fmla="*/ 842 h 161"/>
                  <a:gd name="T36" fmla="*/ 834 w 159"/>
                  <a:gd name="T37" fmla="*/ 905 h 161"/>
                  <a:gd name="T38" fmla="*/ 998 w 159"/>
                  <a:gd name="T39" fmla="*/ 926 h 161"/>
                  <a:gd name="T40" fmla="*/ 1019 w 159"/>
                  <a:gd name="T41" fmla="*/ 926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9" h="161">
                    <a:moveTo>
                      <a:pt x="146" y="132"/>
                    </a:moveTo>
                    <a:cubicBezTo>
                      <a:pt x="146" y="126"/>
                      <a:pt x="159" y="121"/>
                      <a:pt x="159" y="116"/>
                    </a:cubicBezTo>
                    <a:cubicBezTo>
                      <a:pt x="158" y="113"/>
                      <a:pt x="144" y="109"/>
                      <a:pt x="143" y="106"/>
                    </a:cubicBezTo>
                    <a:cubicBezTo>
                      <a:pt x="143" y="106"/>
                      <a:pt x="143" y="106"/>
                      <a:pt x="143" y="106"/>
                    </a:cubicBezTo>
                    <a:cubicBezTo>
                      <a:pt x="142" y="106"/>
                      <a:pt x="140" y="106"/>
                      <a:pt x="138" y="107"/>
                    </a:cubicBezTo>
                    <a:cubicBezTo>
                      <a:pt x="126" y="108"/>
                      <a:pt x="111" y="97"/>
                      <a:pt x="101" y="90"/>
                    </a:cubicBezTo>
                    <a:cubicBezTo>
                      <a:pt x="92" y="83"/>
                      <a:pt x="76" y="73"/>
                      <a:pt x="68" y="61"/>
                    </a:cubicBezTo>
                    <a:cubicBezTo>
                      <a:pt x="61" y="50"/>
                      <a:pt x="60" y="31"/>
                      <a:pt x="59" y="19"/>
                    </a:cubicBezTo>
                    <a:cubicBezTo>
                      <a:pt x="38" y="12"/>
                      <a:pt x="17" y="6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2" y="43"/>
                      <a:pt x="14" y="56"/>
                      <a:pt x="18" y="62"/>
                    </a:cubicBezTo>
                    <a:cubicBezTo>
                      <a:pt x="23" y="69"/>
                      <a:pt x="30" y="74"/>
                      <a:pt x="30" y="83"/>
                    </a:cubicBezTo>
                    <a:cubicBezTo>
                      <a:pt x="30" y="92"/>
                      <a:pt x="20" y="100"/>
                      <a:pt x="13" y="105"/>
                    </a:cubicBezTo>
                    <a:cubicBezTo>
                      <a:pt x="8" y="108"/>
                      <a:pt x="3" y="112"/>
                      <a:pt x="0" y="114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4" y="144"/>
                      <a:pt x="50" y="142"/>
                      <a:pt x="54" y="132"/>
                    </a:cubicBezTo>
                    <a:cubicBezTo>
                      <a:pt x="59" y="121"/>
                      <a:pt x="76" y="120"/>
                      <a:pt x="87" y="120"/>
                    </a:cubicBezTo>
                    <a:cubicBezTo>
                      <a:pt x="97" y="121"/>
                      <a:pt x="111" y="129"/>
                      <a:pt x="119" y="129"/>
                    </a:cubicBezTo>
                    <a:cubicBezTo>
                      <a:pt x="126" y="128"/>
                      <a:pt x="136" y="131"/>
                      <a:pt x="143" y="132"/>
                    </a:cubicBezTo>
                    <a:cubicBezTo>
                      <a:pt x="144" y="132"/>
                      <a:pt x="145" y="132"/>
                      <a:pt x="146" y="13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5" name="Freeform 1019">
                <a:extLst>
                  <a:ext uri="{FF2B5EF4-FFF2-40B4-BE49-F238E27FC236}">
                    <a16:creationId xmlns:a16="http://schemas.microsoft.com/office/drawing/2014/main" id="{C95DE778-0070-4A4C-81CA-74EC8E4C9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966"/>
                <a:ext cx="212" cy="134"/>
              </a:xfrm>
              <a:custGeom>
                <a:avLst/>
                <a:gdLst>
                  <a:gd name="T0" fmla="*/ 0 w 111"/>
                  <a:gd name="T1" fmla="*/ 8 h 70"/>
                  <a:gd name="T2" fmla="*/ 48 w 111"/>
                  <a:gd name="T3" fmla="*/ 77 h 70"/>
                  <a:gd name="T4" fmla="*/ 113 w 111"/>
                  <a:gd name="T5" fmla="*/ 147 h 70"/>
                  <a:gd name="T6" fmla="*/ 237 w 111"/>
                  <a:gd name="T7" fmla="*/ 260 h 70"/>
                  <a:gd name="T8" fmla="*/ 521 w 111"/>
                  <a:gd name="T9" fmla="*/ 429 h 70"/>
                  <a:gd name="T10" fmla="*/ 689 w 111"/>
                  <a:gd name="T11" fmla="*/ 352 h 70"/>
                  <a:gd name="T12" fmla="*/ 642 w 111"/>
                  <a:gd name="T13" fmla="*/ 63 h 70"/>
                  <a:gd name="T14" fmla="*/ 689 w 111"/>
                  <a:gd name="T15" fmla="*/ 191 h 70"/>
                  <a:gd name="T16" fmla="*/ 733 w 111"/>
                  <a:gd name="T17" fmla="*/ 308 h 70"/>
                  <a:gd name="T18" fmla="*/ 745 w 111"/>
                  <a:gd name="T19" fmla="*/ 484 h 70"/>
                  <a:gd name="T20" fmla="*/ 413 w 111"/>
                  <a:gd name="T21" fmla="*/ 436 h 70"/>
                  <a:gd name="T22" fmla="*/ 260 w 111"/>
                  <a:gd name="T23" fmla="*/ 360 h 70"/>
                  <a:gd name="T24" fmla="*/ 92 w 111"/>
                  <a:gd name="T25" fmla="*/ 216 h 70"/>
                  <a:gd name="T26" fmla="*/ 40 w 111"/>
                  <a:gd name="T27" fmla="*/ 121 h 70"/>
                  <a:gd name="T28" fmla="*/ 0 w 111"/>
                  <a:gd name="T29" fmla="*/ 0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70">
                    <a:moveTo>
                      <a:pt x="0" y="1"/>
                    </a:moveTo>
                    <a:cubicBezTo>
                      <a:pt x="1" y="5"/>
                      <a:pt x="5" y="8"/>
                      <a:pt x="7" y="11"/>
                    </a:cubicBezTo>
                    <a:cubicBezTo>
                      <a:pt x="10" y="14"/>
                      <a:pt x="12" y="18"/>
                      <a:pt x="16" y="21"/>
                    </a:cubicBezTo>
                    <a:cubicBezTo>
                      <a:pt x="22" y="26"/>
                      <a:pt x="29" y="31"/>
                      <a:pt x="34" y="37"/>
                    </a:cubicBezTo>
                    <a:cubicBezTo>
                      <a:pt x="44" y="48"/>
                      <a:pt x="61" y="59"/>
                      <a:pt x="75" y="61"/>
                    </a:cubicBezTo>
                    <a:cubicBezTo>
                      <a:pt x="85" y="62"/>
                      <a:pt x="102" y="68"/>
                      <a:pt x="99" y="50"/>
                    </a:cubicBezTo>
                    <a:cubicBezTo>
                      <a:pt x="97" y="37"/>
                      <a:pt x="92" y="23"/>
                      <a:pt x="92" y="9"/>
                    </a:cubicBezTo>
                    <a:cubicBezTo>
                      <a:pt x="93" y="15"/>
                      <a:pt x="97" y="21"/>
                      <a:pt x="99" y="27"/>
                    </a:cubicBezTo>
                    <a:cubicBezTo>
                      <a:pt x="101" y="33"/>
                      <a:pt x="101" y="38"/>
                      <a:pt x="105" y="44"/>
                    </a:cubicBezTo>
                    <a:cubicBezTo>
                      <a:pt x="111" y="53"/>
                      <a:pt x="109" y="59"/>
                      <a:pt x="107" y="69"/>
                    </a:cubicBezTo>
                    <a:cubicBezTo>
                      <a:pt x="90" y="70"/>
                      <a:pt x="74" y="67"/>
                      <a:pt x="59" y="62"/>
                    </a:cubicBezTo>
                    <a:cubicBezTo>
                      <a:pt x="50" y="59"/>
                      <a:pt x="44" y="57"/>
                      <a:pt x="37" y="51"/>
                    </a:cubicBezTo>
                    <a:cubicBezTo>
                      <a:pt x="30" y="44"/>
                      <a:pt x="20" y="39"/>
                      <a:pt x="13" y="31"/>
                    </a:cubicBezTo>
                    <a:cubicBezTo>
                      <a:pt x="10" y="27"/>
                      <a:pt x="8" y="22"/>
                      <a:pt x="6" y="17"/>
                    </a:cubicBezTo>
                    <a:cubicBezTo>
                      <a:pt x="4" y="11"/>
                      <a:pt x="1" y="6"/>
                      <a:pt x="0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6" name="Freeform 1020">
                <a:extLst>
                  <a:ext uri="{FF2B5EF4-FFF2-40B4-BE49-F238E27FC236}">
                    <a16:creationId xmlns:a16="http://schemas.microsoft.com/office/drawing/2014/main" id="{9760C50D-FE06-4A6A-9AA0-D68CB65A5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947"/>
                <a:ext cx="295" cy="212"/>
              </a:xfrm>
              <a:custGeom>
                <a:avLst/>
                <a:gdLst>
                  <a:gd name="T0" fmla="*/ 885 w 154"/>
                  <a:gd name="T1" fmla="*/ 521 h 111"/>
                  <a:gd name="T2" fmla="*/ 738 w 154"/>
                  <a:gd name="T3" fmla="*/ 529 h 111"/>
                  <a:gd name="T4" fmla="*/ 577 w 154"/>
                  <a:gd name="T5" fmla="*/ 481 h 111"/>
                  <a:gd name="T6" fmla="*/ 289 w 154"/>
                  <a:gd name="T7" fmla="*/ 252 h 111"/>
                  <a:gd name="T8" fmla="*/ 176 w 154"/>
                  <a:gd name="T9" fmla="*/ 76 h 111"/>
                  <a:gd name="T10" fmla="*/ 140 w 154"/>
                  <a:gd name="T11" fmla="*/ 0 h 111"/>
                  <a:gd name="T12" fmla="*/ 148 w 154"/>
                  <a:gd name="T13" fmla="*/ 92 h 111"/>
                  <a:gd name="T14" fmla="*/ 148 w 154"/>
                  <a:gd name="T15" fmla="*/ 544 h 111"/>
                  <a:gd name="T16" fmla="*/ 63 w 154"/>
                  <a:gd name="T17" fmla="*/ 774 h 111"/>
                  <a:gd name="T18" fmla="*/ 140 w 154"/>
                  <a:gd name="T19" fmla="*/ 634 h 111"/>
                  <a:gd name="T20" fmla="*/ 239 w 154"/>
                  <a:gd name="T21" fmla="*/ 544 h 111"/>
                  <a:gd name="T22" fmla="*/ 452 w 154"/>
                  <a:gd name="T23" fmla="*/ 521 h 111"/>
                  <a:gd name="T24" fmla="*/ 661 w 154"/>
                  <a:gd name="T25" fmla="*/ 584 h 111"/>
                  <a:gd name="T26" fmla="*/ 766 w 154"/>
                  <a:gd name="T27" fmla="*/ 590 h 111"/>
                  <a:gd name="T28" fmla="*/ 851 w 154"/>
                  <a:gd name="T29" fmla="*/ 621 h 111"/>
                  <a:gd name="T30" fmla="*/ 969 w 154"/>
                  <a:gd name="T31" fmla="*/ 668 h 111"/>
                  <a:gd name="T32" fmla="*/ 1061 w 154"/>
                  <a:gd name="T33" fmla="*/ 460 h 1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4" h="111">
                    <a:moveTo>
                      <a:pt x="126" y="75"/>
                    </a:moveTo>
                    <a:cubicBezTo>
                      <a:pt x="117" y="76"/>
                      <a:pt x="113" y="76"/>
                      <a:pt x="105" y="76"/>
                    </a:cubicBezTo>
                    <a:cubicBezTo>
                      <a:pt x="97" y="75"/>
                      <a:pt x="89" y="72"/>
                      <a:pt x="82" y="69"/>
                    </a:cubicBezTo>
                    <a:cubicBezTo>
                      <a:pt x="66" y="63"/>
                      <a:pt x="50" y="50"/>
                      <a:pt x="41" y="36"/>
                    </a:cubicBezTo>
                    <a:cubicBezTo>
                      <a:pt x="36" y="27"/>
                      <a:pt x="29" y="20"/>
                      <a:pt x="25" y="11"/>
                    </a:cubicBezTo>
                    <a:cubicBezTo>
                      <a:pt x="24" y="9"/>
                      <a:pt x="23" y="0"/>
                      <a:pt x="20" y="0"/>
                    </a:cubicBezTo>
                    <a:cubicBezTo>
                      <a:pt x="16" y="1"/>
                      <a:pt x="20" y="11"/>
                      <a:pt x="21" y="13"/>
                    </a:cubicBezTo>
                    <a:cubicBezTo>
                      <a:pt x="30" y="33"/>
                      <a:pt x="34" y="58"/>
                      <a:pt x="21" y="78"/>
                    </a:cubicBezTo>
                    <a:cubicBezTo>
                      <a:pt x="16" y="84"/>
                      <a:pt x="0" y="102"/>
                      <a:pt x="9" y="111"/>
                    </a:cubicBezTo>
                    <a:cubicBezTo>
                      <a:pt x="13" y="104"/>
                      <a:pt x="14" y="96"/>
                      <a:pt x="20" y="91"/>
                    </a:cubicBezTo>
                    <a:cubicBezTo>
                      <a:pt x="26" y="87"/>
                      <a:pt x="29" y="83"/>
                      <a:pt x="34" y="78"/>
                    </a:cubicBezTo>
                    <a:cubicBezTo>
                      <a:pt x="42" y="70"/>
                      <a:pt x="54" y="72"/>
                      <a:pt x="64" y="75"/>
                    </a:cubicBezTo>
                    <a:cubicBezTo>
                      <a:pt x="74" y="78"/>
                      <a:pt x="84" y="81"/>
                      <a:pt x="94" y="84"/>
                    </a:cubicBezTo>
                    <a:cubicBezTo>
                      <a:pt x="99" y="86"/>
                      <a:pt x="104" y="85"/>
                      <a:pt x="109" y="85"/>
                    </a:cubicBezTo>
                    <a:cubicBezTo>
                      <a:pt x="114" y="85"/>
                      <a:pt x="116" y="86"/>
                      <a:pt x="121" y="89"/>
                    </a:cubicBezTo>
                    <a:cubicBezTo>
                      <a:pt x="126" y="91"/>
                      <a:pt x="133" y="95"/>
                      <a:pt x="138" y="96"/>
                    </a:cubicBezTo>
                    <a:cubicBezTo>
                      <a:pt x="154" y="98"/>
                      <a:pt x="149" y="76"/>
                      <a:pt x="151" y="6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7" name="Freeform 1021">
                <a:extLst>
                  <a:ext uri="{FF2B5EF4-FFF2-40B4-BE49-F238E27FC236}">
                    <a16:creationId xmlns:a16="http://schemas.microsoft.com/office/drawing/2014/main" id="{425AB5DF-9411-4560-8FAA-A5CFA796D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85"/>
                <a:ext cx="276" cy="105"/>
              </a:xfrm>
              <a:custGeom>
                <a:avLst/>
                <a:gdLst>
                  <a:gd name="T0" fmla="*/ 92 w 144"/>
                  <a:gd name="T1" fmla="*/ 382 h 55"/>
                  <a:gd name="T2" fmla="*/ 253 w 144"/>
                  <a:gd name="T3" fmla="*/ 113 h 55"/>
                  <a:gd name="T4" fmla="*/ 408 w 144"/>
                  <a:gd name="T5" fmla="*/ 55 h 55"/>
                  <a:gd name="T6" fmla="*/ 554 w 144"/>
                  <a:gd name="T7" fmla="*/ 105 h 55"/>
                  <a:gd name="T8" fmla="*/ 809 w 144"/>
                  <a:gd name="T9" fmla="*/ 145 h 55"/>
                  <a:gd name="T10" fmla="*/ 1014 w 144"/>
                  <a:gd name="T11" fmla="*/ 216 h 55"/>
                  <a:gd name="T12" fmla="*/ 738 w 144"/>
                  <a:gd name="T13" fmla="*/ 76 h 55"/>
                  <a:gd name="T14" fmla="*/ 585 w 144"/>
                  <a:gd name="T15" fmla="*/ 40 h 55"/>
                  <a:gd name="T16" fmla="*/ 416 w 144"/>
                  <a:gd name="T17" fmla="*/ 0 h 55"/>
                  <a:gd name="T18" fmla="*/ 253 w 144"/>
                  <a:gd name="T19" fmla="*/ 21 h 55"/>
                  <a:gd name="T20" fmla="*/ 121 w 144"/>
                  <a:gd name="T21" fmla="*/ 124 h 55"/>
                  <a:gd name="T22" fmla="*/ 56 w 144"/>
                  <a:gd name="T23" fmla="*/ 265 h 55"/>
                  <a:gd name="T24" fmla="*/ 0 w 144"/>
                  <a:gd name="T25" fmla="*/ 382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55">
                    <a:moveTo>
                      <a:pt x="13" y="55"/>
                    </a:moveTo>
                    <a:cubicBezTo>
                      <a:pt x="15" y="41"/>
                      <a:pt x="23" y="24"/>
                      <a:pt x="36" y="16"/>
                    </a:cubicBezTo>
                    <a:cubicBezTo>
                      <a:pt x="42" y="12"/>
                      <a:pt x="51" y="8"/>
                      <a:pt x="58" y="8"/>
                    </a:cubicBezTo>
                    <a:cubicBezTo>
                      <a:pt x="66" y="8"/>
                      <a:pt x="71" y="13"/>
                      <a:pt x="79" y="15"/>
                    </a:cubicBezTo>
                    <a:cubicBezTo>
                      <a:pt x="91" y="17"/>
                      <a:pt x="103" y="19"/>
                      <a:pt x="115" y="21"/>
                    </a:cubicBezTo>
                    <a:cubicBezTo>
                      <a:pt x="125" y="22"/>
                      <a:pt x="136" y="23"/>
                      <a:pt x="144" y="31"/>
                    </a:cubicBezTo>
                    <a:cubicBezTo>
                      <a:pt x="140" y="16"/>
                      <a:pt x="117" y="13"/>
                      <a:pt x="105" y="11"/>
                    </a:cubicBezTo>
                    <a:cubicBezTo>
                      <a:pt x="98" y="10"/>
                      <a:pt x="90" y="8"/>
                      <a:pt x="83" y="6"/>
                    </a:cubicBezTo>
                    <a:cubicBezTo>
                      <a:pt x="76" y="4"/>
                      <a:pt x="67" y="0"/>
                      <a:pt x="59" y="0"/>
                    </a:cubicBezTo>
                    <a:cubicBezTo>
                      <a:pt x="52" y="0"/>
                      <a:pt x="42" y="0"/>
                      <a:pt x="36" y="3"/>
                    </a:cubicBezTo>
                    <a:cubicBezTo>
                      <a:pt x="29" y="7"/>
                      <a:pt x="23" y="12"/>
                      <a:pt x="17" y="18"/>
                    </a:cubicBezTo>
                    <a:cubicBezTo>
                      <a:pt x="11" y="24"/>
                      <a:pt x="9" y="31"/>
                      <a:pt x="8" y="38"/>
                    </a:cubicBezTo>
                    <a:cubicBezTo>
                      <a:pt x="7" y="44"/>
                      <a:pt x="6" y="53"/>
                      <a:pt x="0" y="5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8" name="Freeform 1022">
                <a:extLst>
                  <a:ext uri="{FF2B5EF4-FFF2-40B4-BE49-F238E27FC236}">
                    <a16:creationId xmlns:a16="http://schemas.microsoft.com/office/drawing/2014/main" id="{5B655611-9E79-48DD-837B-D9D55A664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1884"/>
                <a:ext cx="109" cy="80"/>
              </a:xfrm>
              <a:custGeom>
                <a:avLst/>
                <a:gdLst>
                  <a:gd name="T0" fmla="*/ 21 w 57"/>
                  <a:gd name="T1" fmla="*/ 0 h 42"/>
                  <a:gd name="T2" fmla="*/ 29 w 57"/>
                  <a:gd name="T3" fmla="*/ 290 h 42"/>
                  <a:gd name="T4" fmla="*/ 176 w 57"/>
                  <a:gd name="T5" fmla="*/ 116 h 42"/>
                  <a:gd name="T6" fmla="*/ 300 w 57"/>
                  <a:gd name="T7" fmla="*/ 109 h 42"/>
                  <a:gd name="T8" fmla="*/ 398 w 57"/>
                  <a:gd name="T9" fmla="*/ 124 h 42"/>
                  <a:gd name="T10" fmla="*/ 237 w 57"/>
                  <a:gd name="T11" fmla="*/ 55 h 42"/>
                  <a:gd name="T12" fmla="*/ 48 w 57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2">
                    <a:moveTo>
                      <a:pt x="3" y="0"/>
                    </a:moveTo>
                    <a:cubicBezTo>
                      <a:pt x="8" y="12"/>
                      <a:pt x="0" y="30"/>
                      <a:pt x="4" y="42"/>
                    </a:cubicBezTo>
                    <a:cubicBezTo>
                      <a:pt x="9" y="31"/>
                      <a:pt x="10" y="19"/>
                      <a:pt x="25" y="17"/>
                    </a:cubicBezTo>
                    <a:cubicBezTo>
                      <a:pt x="31" y="16"/>
                      <a:pt x="37" y="16"/>
                      <a:pt x="43" y="16"/>
                    </a:cubicBezTo>
                    <a:cubicBezTo>
                      <a:pt x="46" y="16"/>
                      <a:pt x="55" y="19"/>
                      <a:pt x="57" y="18"/>
                    </a:cubicBezTo>
                    <a:cubicBezTo>
                      <a:pt x="52" y="13"/>
                      <a:pt x="41" y="10"/>
                      <a:pt x="34" y="8"/>
                    </a:cubicBezTo>
                    <a:cubicBezTo>
                      <a:pt x="25" y="5"/>
                      <a:pt x="15" y="3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59" name="Freeform 1023">
                <a:extLst>
                  <a:ext uri="{FF2B5EF4-FFF2-40B4-BE49-F238E27FC236}">
                    <a16:creationId xmlns:a16="http://schemas.microsoft.com/office/drawing/2014/main" id="{F864C276-27C3-47F4-B44A-6B66DDB32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047"/>
                <a:ext cx="57" cy="143"/>
              </a:xfrm>
              <a:custGeom>
                <a:avLst/>
                <a:gdLst>
                  <a:gd name="T0" fmla="*/ 15 w 30"/>
                  <a:gd name="T1" fmla="*/ 193 h 75"/>
                  <a:gd name="T2" fmla="*/ 137 w 30"/>
                  <a:gd name="T3" fmla="*/ 97 h 75"/>
                  <a:gd name="T4" fmla="*/ 205 w 30"/>
                  <a:gd name="T5" fmla="*/ 0 h 75"/>
                  <a:gd name="T6" fmla="*/ 192 w 30"/>
                  <a:gd name="T7" fmla="*/ 137 h 75"/>
                  <a:gd name="T8" fmla="*/ 116 w 30"/>
                  <a:gd name="T9" fmla="*/ 252 h 75"/>
                  <a:gd name="T10" fmla="*/ 48 w 30"/>
                  <a:gd name="T11" fmla="*/ 374 h 75"/>
                  <a:gd name="T12" fmla="*/ 21 w 30"/>
                  <a:gd name="T13" fmla="*/ 521 h 75"/>
                  <a:gd name="T14" fmla="*/ 8 w 30"/>
                  <a:gd name="T15" fmla="*/ 208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75">
                    <a:moveTo>
                      <a:pt x="2" y="28"/>
                    </a:moveTo>
                    <a:cubicBezTo>
                      <a:pt x="8" y="24"/>
                      <a:pt x="15" y="20"/>
                      <a:pt x="20" y="14"/>
                    </a:cubicBezTo>
                    <a:cubicBezTo>
                      <a:pt x="24" y="10"/>
                      <a:pt x="26" y="4"/>
                      <a:pt x="30" y="0"/>
                    </a:cubicBezTo>
                    <a:cubicBezTo>
                      <a:pt x="29" y="7"/>
                      <a:pt x="30" y="13"/>
                      <a:pt x="28" y="20"/>
                    </a:cubicBezTo>
                    <a:cubicBezTo>
                      <a:pt x="26" y="27"/>
                      <a:pt x="22" y="31"/>
                      <a:pt x="17" y="36"/>
                    </a:cubicBezTo>
                    <a:cubicBezTo>
                      <a:pt x="12" y="41"/>
                      <a:pt x="9" y="48"/>
                      <a:pt x="7" y="54"/>
                    </a:cubicBezTo>
                    <a:cubicBezTo>
                      <a:pt x="4" y="61"/>
                      <a:pt x="5" y="69"/>
                      <a:pt x="3" y="75"/>
                    </a:cubicBezTo>
                    <a:cubicBezTo>
                      <a:pt x="0" y="60"/>
                      <a:pt x="1" y="45"/>
                      <a:pt x="1" y="3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0" name="Freeform 1024">
                <a:extLst>
                  <a:ext uri="{FF2B5EF4-FFF2-40B4-BE49-F238E27FC236}">
                    <a16:creationId xmlns:a16="http://schemas.microsoft.com/office/drawing/2014/main" id="{DDCAD05A-F641-4CE1-A924-6D66D88BB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84"/>
                <a:ext cx="42" cy="44"/>
              </a:xfrm>
              <a:custGeom>
                <a:avLst/>
                <a:gdLst>
                  <a:gd name="T0" fmla="*/ 21 w 22"/>
                  <a:gd name="T1" fmla="*/ 8 h 23"/>
                  <a:gd name="T2" fmla="*/ 15 w 22"/>
                  <a:gd name="T3" fmla="*/ 161 h 23"/>
                  <a:gd name="T4" fmla="*/ 55 w 22"/>
                  <a:gd name="T5" fmla="*/ 63 h 23"/>
                  <a:gd name="T6" fmla="*/ 153 w 22"/>
                  <a:gd name="T7" fmla="*/ 40 h 23"/>
                  <a:gd name="T8" fmla="*/ 21 w 22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3" y="1"/>
                    </a:moveTo>
                    <a:cubicBezTo>
                      <a:pt x="0" y="7"/>
                      <a:pt x="1" y="17"/>
                      <a:pt x="2" y="23"/>
                    </a:cubicBezTo>
                    <a:cubicBezTo>
                      <a:pt x="4" y="18"/>
                      <a:pt x="3" y="12"/>
                      <a:pt x="8" y="9"/>
                    </a:cubicBezTo>
                    <a:cubicBezTo>
                      <a:pt x="11" y="6"/>
                      <a:pt x="17" y="6"/>
                      <a:pt x="22" y="6"/>
                    </a:cubicBezTo>
                    <a:cubicBezTo>
                      <a:pt x="15" y="5"/>
                      <a:pt x="9" y="2"/>
                      <a:pt x="3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1" name="Freeform 1025">
                <a:extLst>
                  <a:ext uri="{FF2B5EF4-FFF2-40B4-BE49-F238E27FC236}">
                    <a16:creationId xmlns:a16="http://schemas.microsoft.com/office/drawing/2014/main" id="{316A974C-7AA4-4808-A5B4-845661054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071"/>
                <a:ext cx="97" cy="62"/>
              </a:xfrm>
              <a:custGeom>
                <a:avLst/>
                <a:gdLst>
                  <a:gd name="T0" fmla="*/ 289 w 51"/>
                  <a:gd name="T1" fmla="*/ 0 h 32"/>
                  <a:gd name="T2" fmla="*/ 0 w 51"/>
                  <a:gd name="T3" fmla="*/ 101 h 32"/>
                  <a:gd name="T4" fmla="*/ 91 w 51"/>
                  <a:gd name="T5" fmla="*/ 124 h 32"/>
                  <a:gd name="T6" fmla="*/ 228 w 51"/>
                  <a:gd name="T7" fmla="*/ 140 h 32"/>
                  <a:gd name="T8" fmla="*/ 350 w 51"/>
                  <a:gd name="T9" fmla="*/ 233 h 32"/>
                  <a:gd name="T10" fmla="*/ 312 w 51"/>
                  <a:gd name="T11" fmla="*/ 8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2">
                    <a:moveTo>
                      <a:pt x="42" y="0"/>
                    </a:moveTo>
                    <a:cubicBezTo>
                      <a:pt x="43" y="19"/>
                      <a:pt x="11" y="14"/>
                      <a:pt x="0" y="14"/>
                    </a:cubicBezTo>
                    <a:cubicBezTo>
                      <a:pt x="4" y="14"/>
                      <a:pt x="9" y="16"/>
                      <a:pt x="13" y="17"/>
                    </a:cubicBezTo>
                    <a:cubicBezTo>
                      <a:pt x="20" y="18"/>
                      <a:pt x="27" y="17"/>
                      <a:pt x="33" y="19"/>
                    </a:cubicBezTo>
                    <a:cubicBezTo>
                      <a:pt x="42" y="21"/>
                      <a:pt x="46" y="25"/>
                      <a:pt x="51" y="32"/>
                    </a:cubicBezTo>
                    <a:cubicBezTo>
                      <a:pt x="44" y="25"/>
                      <a:pt x="42" y="10"/>
                      <a:pt x="45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2" name="Freeform 1026">
                <a:extLst>
                  <a:ext uri="{FF2B5EF4-FFF2-40B4-BE49-F238E27FC236}">
                    <a16:creationId xmlns:a16="http://schemas.microsoft.com/office/drawing/2014/main" id="{CDB24226-287E-49EA-8CD6-90038469D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928"/>
                <a:ext cx="79" cy="262"/>
              </a:xfrm>
              <a:custGeom>
                <a:avLst/>
                <a:gdLst>
                  <a:gd name="T0" fmla="*/ 285 w 41"/>
                  <a:gd name="T1" fmla="*/ 245 h 137"/>
                  <a:gd name="T2" fmla="*/ 193 w 41"/>
                  <a:gd name="T3" fmla="*/ 63 h 137"/>
                  <a:gd name="T4" fmla="*/ 164 w 41"/>
                  <a:gd name="T5" fmla="*/ 208 h 137"/>
                  <a:gd name="T6" fmla="*/ 185 w 41"/>
                  <a:gd name="T7" fmla="*/ 438 h 137"/>
                  <a:gd name="T8" fmla="*/ 92 w 41"/>
                  <a:gd name="T9" fmla="*/ 644 h 137"/>
                  <a:gd name="T10" fmla="*/ 48 w 41"/>
                  <a:gd name="T11" fmla="*/ 958 h 137"/>
                  <a:gd name="T12" fmla="*/ 216 w 41"/>
                  <a:gd name="T13" fmla="*/ 600 h 137"/>
                  <a:gd name="T14" fmla="*/ 256 w 41"/>
                  <a:gd name="T15" fmla="*/ 208 h 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37">
                    <a:moveTo>
                      <a:pt x="40" y="35"/>
                    </a:moveTo>
                    <a:cubicBezTo>
                      <a:pt x="33" y="29"/>
                      <a:pt x="35" y="15"/>
                      <a:pt x="27" y="9"/>
                    </a:cubicBezTo>
                    <a:cubicBezTo>
                      <a:pt x="13" y="0"/>
                      <a:pt x="21" y="25"/>
                      <a:pt x="23" y="30"/>
                    </a:cubicBezTo>
                    <a:cubicBezTo>
                      <a:pt x="26" y="41"/>
                      <a:pt x="28" y="52"/>
                      <a:pt x="26" y="63"/>
                    </a:cubicBezTo>
                    <a:cubicBezTo>
                      <a:pt x="24" y="73"/>
                      <a:pt x="17" y="82"/>
                      <a:pt x="13" y="92"/>
                    </a:cubicBezTo>
                    <a:cubicBezTo>
                      <a:pt x="9" y="103"/>
                      <a:pt x="0" y="125"/>
                      <a:pt x="7" y="137"/>
                    </a:cubicBezTo>
                    <a:cubicBezTo>
                      <a:pt x="7" y="118"/>
                      <a:pt x="20" y="102"/>
                      <a:pt x="30" y="86"/>
                    </a:cubicBezTo>
                    <a:cubicBezTo>
                      <a:pt x="41" y="67"/>
                      <a:pt x="38" y="51"/>
                      <a:pt x="36" y="3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3" name="Freeform 1027">
                <a:extLst>
                  <a:ext uri="{FF2B5EF4-FFF2-40B4-BE49-F238E27FC236}">
                    <a16:creationId xmlns:a16="http://schemas.microsoft.com/office/drawing/2014/main" id="{C8A2218D-69DE-4256-A1F2-A75C1D002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968"/>
                <a:ext cx="25" cy="109"/>
              </a:xfrm>
              <a:custGeom>
                <a:avLst/>
                <a:gdLst>
                  <a:gd name="T0" fmla="*/ 92 w 13"/>
                  <a:gd name="T1" fmla="*/ 124 h 57"/>
                  <a:gd name="T2" fmla="*/ 56 w 13"/>
                  <a:gd name="T3" fmla="*/ 69 h 57"/>
                  <a:gd name="T4" fmla="*/ 23 w 13"/>
                  <a:gd name="T5" fmla="*/ 0 h 57"/>
                  <a:gd name="T6" fmla="*/ 37 w 13"/>
                  <a:gd name="T7" fmla="*/ 84 h 57"/>
                  <a:gd name="T8" fmla="*/ 63 w 13"/>
                  <a:gd name="T9" fmla="*/ 184 h 57"/>
                  <a:gd name="T10" fmla="*/ 71 w 13"/>
                  <a:gd name="T11" fmla="*/ 277 h 57"/>
                  <a:gd name="T12" fmla="*/ 71 w 13"/>
                  <a:gd name="T13" fmla="*/ 337 h 57"/>
                  <a:gd name="T14" fmla="*/ 56 w 13"/>
                  <a:gd name="T15" fmla="*/ 398 h 57"/>
                  <a:gd name="T16" fmla="*/ 92 w 13"/>
                  <a:gd name="T17" fmla="*/ 377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7">
                    <a:moveTo>
                      <a:pt x="13" y="18"/>
                    </a:moveTo>
                    <a:cubicBezTo>
                      <a:pt x="11" y="15"/>
                      <a:pt x="9" y="13"/>
                      <a:pt x="8" y="10"/>
                    </a:cubicBezTo>
                    <a:cubicBezTo>
                      <a:pt x="6" y="7"/>
                      <a:pt x="5" y="2"/>
                      <a:pt x="3" y="0"/>
                    </a:cubicBezTo>
                    <a:cubicBezTo>
                      <a:pt x="0" y="1"/>
                      <a:pt x="4" y="10"/>
                      <a:pt x="5" y="12"/>
                    </a:cubicBezTo>
                    <a:cubicBezTo>
                      <a:pt x="6" y="17"/>
                      <a:pt x="8" y="21"/>
                      <a:pt x="9" y="26"/>
                    </a:cubicBezTo>
                    <a:cubicBezTo>
                      <a:pt x="11" y="30"/>
                      <a:pt x="10" y="35"/>
                      <a:pt x="10" y="40"/>
                    </a:cubicBezTo>
                    <a:cubicBezTo>
                      <a:pt x="11" y="43"/>
                      <a:pt x="11" y="45"/>
                      <a:pt x="10" y="48"/>
                    </a:cubicBezTo>
                    <a:cubicBezTo>
                      <a:pt x="9" y="51"/>
                      <a:pt x="8" y="54"/>
                      <a:pt x="8" y="57"/>
                    </a:cubicBezTo>
                    <a:cubicBezTo>
                      <a:pt x="10" y="56"/>
                      <a:pt x="12" y="55"/>
                      <a:pt x="13" y="5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4" name="Freeform 1028">
                <a:extLst>
                  <a:ext uri="{FF2B5EF4-FFF2-40B4-BE49-F238E27FC236}">
                    <a16:creationId xmlns:a16="http://schemas.microsoft.com/office/drawing/2014/main" id="{AF0F965C-2BF5-4E4D-A98A-00D0C03A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253"/>
                <a:ext cx="94" cy="187"/>
              </a:xfrm>
              <a:custGeom>
                <a:avLst/>
                <a:gdLst>
                  <a:gd name="T0" fmla="*/ 0 w 49"/>
                  <a:gd name="T1" fmla="*/ 153 h 98"/>
                  <a:gd name="T2" fmla="*/ 29 w 49"/>
                  <a:gd name="T3" fmla="*/ 342 h 98"/>
                  <a:gd name="T4" fmla="*/ 77 w 49"/>
                  <a:gd name="T5" fmla="*/ 437 h 98"/>
                  <a:gd name="T6" fmla="*/ 100 w 49"/>
                  <a:gd name="T7" fmla="*/ 277 h 98"/>
                  <a:gd name="T8" fmla="*/ 205 w 49"/>
                  <a:gd name="T9" fmla="*/ 368 h 98"/>
                  <a:gd name="T10" fmla="*/ 345 w 49"/>
                  <a:gd name="T11" fmla="*/ 681 h 98"/>
                  <a:gd name="T12" fmla="*/ 284 w 49"/>
                  <a:gd name="T13" fmla="*/ 445 h 98"/>
                  <a:gd name="T14" fmla="*/ 224 w 49"/>
                  <a:gd name="T15" fmla="*/ 237 h 98"/>
                  <a:gd name="T16" fmla="*/ 192 w 49"/>
                  <a:gd name="T17" fmla="*/ 139 h 98"/>
                  <a:gd name="T18" fmla="*/ 100 w 49"/>
                  <a:gd name="T19" fmla="*/ 84 h 98"/>
                  <a:gd name="T20" fmla="*/ 29 w 49"/>
                  <a:gd name="T21" fmla="*/ 29 h 98"/>
                  <a:gd name="T22" fmla="*/ 23 w 49"/>
                  <a:gd name="T23" fmla="*/ 139 h 9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98">
                    <a:moveTo>
                      <a:pt x="0" y="22"/>
                    </a:moveTo>
                    <a:cubicBezTo>
                      <a:pt x="2" y="29"/>
                      <a:pt x="5" y="42"/>
                      <a:pt x="4" y="49"/>
                    </a:cubicBezTo>
                    <a:cubicBezTo>
                      <a:pt x="4" y="56"/>
                      <a:pt x="2" y="61"/>
                      <a:pt x="11" y="63"/>
                    </a:cubicBezTo>
                    <a:cubicBezTo>
                      <a:pt x="13" y="57"/>
                      <a:pt x="9" y="44"/>
                      <a:pt x="14" y="40"/>
                    </a:cubicBezTo>
                    <a:cubicBezTo>
                      <a:pt x="21" y="35"/>
                      <a:pt x="27" y="48"/>
                      <a:pt x="29" y="53"/>
                    </a:cubicBezTo>
                    <a:cubicBezTo>
                      <a:pt x="36" y="68"/>
                      <a:pt x="41" y="85"/>
                      <a:pt x="49" y="98"/>
                    </a:cubicBezTo>
                    <a:cubicBezTo>
                      <a:pt x="44" y="87"/>
                      <a:pt x="43" y="75"/>
                      <a:pt x="40" y="64"/>
                    </a:cubicBezTo>
                    <a:cubicBezTo>
                      <a:pt x="37" y="54"/>
                      <a:pt x="34" y="44"/>
                      <a:pt x="32" y="34"/>
                    </a:cubicBezTo>
                    <a:cubicBezTo>
                      <a:pt x="31" y="28"/>
                      <a:pt x="31" y="24"/>
                      <a:pt x="27" y="20"/>
                    </a:cubicBezTo>
                    <a:cubicBezTo>
                      <a:pt x="23" y="16"/>
                      <a:pt x="18" y="16"/>
                      <a:pt x="14" y="12"/>
                    </a:cubicBezTo>
                    <a:cubicBezTo>
                      <a:pt x="10" y="8"/>
                      <a:pt x="10" y="0"/>
                      <a:pt x="4" y="4"/>
                    </a:cubicBezTo>
                    <a:cubicBezTo>
                      <a:pt x="1" y="7"/>
                      <a:pt x="2" y="17"/>
                      <a:pt x="3" y="2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5" name="Freeform 1029">
                <a:extLst>
                  <a:ext uri="{FF2B5EF4-FFF2-40B4-BE49-F238E27FC236}">
                    <a16:creationId xmlns:a16="http://schemas.microsoft.com/office/drawing/2014/main" id="{17A9E28A-AB4A-4D8C-8F63-3D43DD880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1314"/>
                <a:ext cx="274" cy="220"/>
              </a:xfrm>
              <a:custGeom>
                <a:avLst/>
                <a:gdLst>
                  <a:gd name="T0" fmla="*/ 0 w 143"/>
                  <a:gd name="T1" fmla="*/ 15 h 115"/>
                  <a:gd name="T2" fmla="*/ 169 w 143"/>
                  <a:gd name="T3" fmla="*/ 8 h 115"/>
                  <a:gd name="T4" fmla="*/ 301 w 143"/>
                  <a:gd name="T5" fmla="*/ 48 h 115"/>
                  <a:gd name="T6" fmla="*/ 561 w 143"/>
                  <a:gd name="T7" fmla="*/ 197 h 115"/>
                  <a:gd name="T8" fmla="*/ 705 w 143"/>
                  <a:gd name="T9" fmla="*/ 406 h 115"/>
                  <a:gd name="T10" fmla="*/ 899 w 143"/>
                  <a:gd name="T11" fmla="*/ 568 h 115"/>
                  <a:gd name="T12" fmla="*/ 985 w 143"/>
                  <a:gd name="T13" fmla="*/ 805 h 115"/>
                  <a:gd name="T14" fmla="*/ 858 w 143"/>
                  <a:gd name="T15" fmla="*/ 622 h 115"/>
                  <a:gd name="T16" fmla="*/ 705 w 143"/>
                  <a:gd name="T17" fmla="*/ 698 h 115"/>
                  <a:gd name="T18" fmla="*/ 613 w 143"/>
                  <a:gd name="T19" fmla="*/ 553 h 115"/>
                  <a:gd name="T20" fmla="*/ 537 w 143"/>
                  <a:gd name="T21" fmla="*/ 337 h 115"/>
                  <a:gd name="T22" fmla="*/ 224 w 143"/>
                  <a:gd name="T23" fmla="*/ 55 h 1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15">
                    <a:moveTo>
                      <a:pt x="0" y="2"/>
                    </a:moveTo>
                    <a:cubicBezTo>
                      <a:pt x="8" y="3"/>
                      <a:pt x="15" y="0"/>
                      <a:pt x="24" y="1"/>
                    </a:cubicBezTo>
                    <a:cubicBezTo>
                      <a:pt x="31" y="2"/>
                      <a:pt x="37" y="4"/>
                      <a:pt x="43" y="7"/>
                    </a:cubicBezTo>
                    <a:cubicBezTo>
                      <a:pt x="56" y="12"/>
                      <a:pt x="70" y="18"/>
                      <a:pt x="80" y="28"/>
                    </a:cubicBezTo>
                    <a:cubicBezTo>
                      <a:pt x="88" y="37"/>
                      <a:pt x="93" y="48"/>
                      <a:pt x="100" y="58"/>
                    </a:cubicBezTo>
                    <a:cubicBezTo>
                      <a:pt x="108" y="68"/>
                      <a:pt x="118" y="73"/>
                      <a:pt x="128" y="81"/>
                    </a:cubicBezTo>
                    <a:cubicBezTo>
                      <a:pt x="141" y="91"/>
                      <a:pt x="143" y="100"/>
                      <a:pt x="140" y="115"/>
                    </a:cubicBezTo>
                    <a:cubicBezTo>
                      <a:pt x="140" y="104"/>
                      <a:pt x="132" y="93"/>
                      <a:pt x="122" y="89"/>
                    </a:cubicBezTo>
                    <a:cubicBezTo>
                      <a:pt x="108" y="83"/>
                      <a:pt x="102" y="86"/>
                      <a:pt x="100" y="100"/>
                    </a:cubicBezTo>
                    <a:cubicBezTo>
                      <a:pt x="92" y="94"/>
                      <a:pt x="88" y="89"/>
                      <a:pt x="87" y="79"/>
                    </a:cubicBezTo>
                    <a:cubicBezTo>
                      <a:pt x="86" y="68"/>
                      <a:pt x="81" y="58"/>
                      <a:pt x="76" y="48"/>
                    </a:cubicBezTo>
                    <a:cubicBezTo>
                      <a:pt x="66" y="29"/>
                      <a:pt x="49" y="19"/>
                      <a:pt x="32" y="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6" name="Freeform 1030">
                <a:extLst>
                  <a:ext uri="{FF2B5EF4-FFF2-40B4-BE49-F238E27FC236}">
                    <a16:creationId xmlns:a16="http://schemas.microsoft.com/office/drawing/2014/main" id="{5705DAD3-805A-4F87-AFC3-BD2CF7133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440"/>
                <a:ext cx="201" cy="230"/>
              </a:xfrm>
              <a:custGeom>
                <a:avLst/>
                <a:gdLst>
                  <a:gd name="T0" fmla="*/ 84 w 105"/>
                  <a:gd name="T1" fmla="*/ 224 h 120"/>
                  <a:gd name="T2" fmla="*/ 392 w 105"/>
                  <a:gd name="T3" fmla="*/ 69 h 120"/>
                  <a:gd name="T4" fmla="*/ 737 w 105"/>
                  <a:gd name="T5" fmla="*/ 77 h 120"/>
                  <a:gd name="T6" fmla="*/ 337 w 105"/>
                  <a:gd name="T7" fmla="*/ 337 h 120"/>
                  <a:gd name="T8" fmla="*/ 477 w 105"/>
                  <a:gd name="T9" fmla="*/ 544 h 120"/>
                  <a:gd name="T10" fmla="*/ 590 w 105"/>
                  <a:gd name="T11" fmla="*/ 845 h 120"/>
                  <a:gd name="T12" fmla="*/ 492 w 105"/>
                  <a:gd name="T13" fmla="*/ 646 h 120"/>
                  <a:gd name="T14" fmla="*/ 352 w 105"/>
                  <a:gd name="T15" fmla="*/ 485 h 120"/>
                  <a:gd name="T16" fmla="*/ 176 w 105"/>
                  <a:gd name="T17" fmla="*/ 332 h 120"/>
                  <a:gd name="T18" fmla="*/ 69 w 105"/>
                  <a:gd name="T19" fmla="*/ 232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5" h="120">
                    <a:moveTo>
                      <a:pt x="12" y="32"/>
                    </a:moveTo>
                    <a:cubicBezTo>
                      <a:pt x="30" y="33"/>
                      <a:pt x="43" y="19"/>
                      <a:pt x="56" y="10"/>
                    </a:cubicBezTo>
                    <a:cubicBezTo>
                      <a:pt x="70" y="0"/>
                      <a:pt x="91" y="2"/>
                      <a:pt x="105" y="11"/>
                    </a:cubicBezTo>
                    <a:cubicBezTo>
                      <a:pt x="81" y="13"/>
                      <a:pt x="42" y="14"/>
                      <a:pt x="48" y="48"/>
                    </a:cubicBezTo>
                    <a:cubicBezTo>
                      <a:pt x="50" y="61"/>
                      <a:pt x="61" y="67"/>
                      <a:pt x="68" y="77"/>
                    </a:cubicBezTo>
                    <a:cubicBezTo>
                      <a:pt x="74" y="87"/>
                      <a:pt x="88" y="108"/>
                      <a:pt x="84" y="120"/>
                    </a:cubicBezTo>
                    <a:cubicBezTo>
                      <a:pt x="77" y="113"/>
                      <a:pt x="76" y="100"/>
                      <a:pt x="70" y="92"/>
                    </a:cubicBezTo>
                    <a:cubicBezTo>
                      <a:pt x="64" y="83"/>
                      <a:pt x="58" y="76"/>
                      <a:pt x="50" y="69"/>
                    </a:cubicBezTo>
                    <a:cubicBezTo>
                      <a:pt x="42" y="61"/>
                      <a:pt x="34" y="53"/>
                      <a:pt x="25" y="47"/>
                    </a:cubicBezTo>
                    <a:cubicBezTo>
                      <a:pt x="20" y="45"/>
                      <a:pt x="0" y="42"/>
                      <a:pt x="10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7" name="Freeform 1031">
                <a:extLst>
                  <a:ext uri="{FF2B5EF4-FFF2-40B4-BE49-F238E27FC236}">
                    <a16:creationId xmlns:a16="http://schemas.microsoft.com/office/drawing/2014/main" id="{3FF19B66-EF45-4A39-BE43-E382368B6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559"/>
                <a:ext cx="96" cy="155"/>
              </a:xfrm>
              <a:custGeom>
                <a:avLst/>
                <a:gdLst>
                  <a:gd name="T0" fmla="*/ 353 w 50"/>
                  <a:gd name="T1" fmla="*/ 0 h 81"/>
                  <a:gd name="T2" fmla="*/ 148 w 50"/>
                  <a:gd name="T3" fmla="*/ 209 h 81"/>
                  <a:gd name="T4" fmla="*/ 92 w 50"/>
                  <a:gd name="T5" fmla="*/ 365 h 81"/>
                  <a:gd name="T6" fmla="*/ 0 w 50"/>
                  <a:gd name="T7" fmla="*/ 490 h 81"/>
                  <a:gd name="T8" fmla="*/ 261 w 50"/>
                  <a:gd name="T9" fmla="*/ 561 h 81"/>
                  <a:gd name="T10" fmla="*/ 200 w 50"/>
                  <a:gd name="T11" fmla="*/ 293 h 81"/>
                  <a:gd name="T12" fmla="*/ 324 w 50"/>
                  <a:gd name="T13" fmla="*/ 48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81">
                    <a:moveTo>
                      <a:pt x="50" y="0"/>
                    </a:moveTo>
                    <a:cubicBezTo>
                      <a:pt x="38" y="9"/>
                      <a:pt x="25" y="14"/>
                      <a:pt x="21" y="30"/>
                    </a:cubicBezTo>
                    <a:cubicBezTo>
                      <a:pt x="19" y="38"/>
                      <a:pt x="16" y="45"/>
                      <a:pt x="13" y="52"/>
                    </a:cubicBezTo>
                    <a:cubicBezTo>
                      <a:pt x="10" y="59"/>
                      <a:pt x="4" y="63"/>
                      <a:pt x="0" y="70"/>
                    </a:cubicBezTo>
                    <a:cubicBezTo>
                      <a:pt x="9" y="81"/>
                      <a:pt x="27" y="68"/>
                      <a:pt x="37" y="80"/>
                    </a:cubicBezTo>
                    <a:cubicBezTo>
                      <a:pt x="31" y="68"/>
                      <a:pt x="25" y="56"/>
                      <a:pt x="28" y="42"/>
                    </a:cubicBezTo>
                    <a:cubicBezTo>
                      <a:pt x="31" y="29"/>
                      <a:pt x="42" y="19"/>
                      <a:pt x="46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8" name="Freeform 1032">
                <a:extLst>
                  <a:ext uri="{FF2B5EF4-FFF2-40B4-BE49-F238E27FC236}">
                    <a16:creationId xmlns:a16="http://schemas.microsoft.com/office/drawing/2014/main" id="{E246319E-3912-41A7-A0E3-65C73F442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586"/>
                <a:ext cx="188" cy="156"/>
              </a:xfrm>
              <a:custGeom>
                <a:avLst/>
                <a:gdLst>
                  <a:gd name="T0" fmla="*/ 292 w 98"/>
                  <a:gd name="T1" fmla="*/ 405 h 82"/>
                  <a:gd name="T2" fmla="*/ 648 w 98"/>
                  <a:gd name="T3" fmla="*/ 236 h 82"/>
                  <a:gd name="T4" fmla="*/ 570 w 98"/>
                  <a:gd name="T5" fmla="*/ 388 h 82"/>
                  <a:gd name="T6" fmla="*/ 693 w 98"/>
                  <a:gd name="T7" fmla="*/ 502 h 82"/>
                  <a:gd name="T8" fmla="*/ 493 w 98"/>
                  <a:gd name="T9" fmla="*/ 502 h 82"/>
                  <a:gd name="T10" fmla="*/ 301 w 98"/>
                  <a:gd name="T11" fmla="*/ 565 h 82"/>
                  <a:gd name="T12" fmla="*/ 301 w 98"/>
                  <a:gd name="T13" fmla="*/ 466 h 82"/>
                  <a:gd name="T14" fmla="*/ 184 w 98"/>
                  <a:gd name="T15" fmla="*/ 344 h 82"/>
                  <a:gd name="T16" fmla="*/ 92 w 98"/>
                  <a:gd name="T17" fmla="*/ 173 h 82"/>
                  <a:gd name="T18" fmla="*/ 0 w 98"/>
                  <a:gd name="T19" fmla="*/ 0 h 82"/>
                  <a:gd name="T20" fmla="*/ 148 w 98"/>
                  <a:gd name="T21" fmla="*/ 213 h 82"/>
                  <a:gd name="T22" fmla="*/ 324 w 98"/>
                  <a:gd name="T23" fmla="*/ 413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8" h="82">
                    <a:moveTo>
                      <a:pt x="41" y="59"/>
                    </a:moveTo>
                    <a:cubicBezTo>
                      <a:pt x="59" y="65"/>
                      <a:pt x="85" y="49"/>
                      <a:pt x="92" y="34"/>
                    </a:cubicBezTo>
                    <a:cubicBezTo>
                      <a:pt x="94" y="45"/>
                      <a:pt x="84" y="48"/>
                      <a:pt x="81" y="56"/>
                    </a:cubicBezTo>
                    <a:cubicBezTo>
                      <a:pt x="76" y="68"/>
                      <a:pt x="94" y="66"/>
                      <a:pt x="98" y="73"/>
                    </a:cubicBezTo>
                    <a:cubicBezTo>
                      <a:pt x="89" y="73"/>
                      <a:pt x="80" y="72"/>
                      <a:pt x="70" y="73"/>
                    </a:cubicBezTo>
                    <a:cubicBezTo>
                      <a:pt x="61" y="75"/>
                      <a:pt x="52" y="82"/>
                      <a:pt x="43" y="82"/>
                    </a:cubicBezTo>
                    <a:cubicBezTo>
                      <a:pt x="46" y="74"/>
                      <a:pt x="55" y="73"/>
                      <a:pt x="43" y="68"/>
                    </a:cubicBezTo>
                    <a:cubicBezTo>
                      <a:pt x="34" y="64"/>
                      <a:pt x="31" y="58"/>
                      <a:pt x="26" y="50"/>
                    </a:cubicBezTo>
                    <a:cubicBezTo>
                      <a:pt x="20" y="42"/>
                      <a:pt x="18" y="33"/>
                      <a:pt x="13" y="25"/>
                    </a:cubicBezTo>
                    <a:cubicBezTo>
                      <a:pt x="9" y="17"/>
                      <a:pt x="2" y="8"/>
                      <a:pt x="0" y="0"/>
                    </a:cubicBezTo>
                    <a:cubicBezTo>
                      <a:pt x="6" y="0"/>
                      <a:pt x="18" y="25"/>
                      <a:pt x="21" y="31"/>
                    </a:cubicBezTo>
                    <a:cubicBezTo>
                      <a:pt x="29" y="42"/>
                      <a:pt x="34" y="55"/>
                      <a:pt x="46" y="6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69" name="Freeform 1033">
                <a:extLst>
                  <a:ext uri="{FF2B5EF4-FFF2-40B4-BE49-F238E27FC236}">
                    <a16:creationId xmlns:a16="http://schemas.microsoft.com/office/drawing/2014/main" id="{46C7D6EB-0027-4B16-8588-D11CB638D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6" y="1427"/>
                <a:ext cx="40" cy="53"/>
              </a:xfrm>
              <a:custGeom>
                <a:avLst/>
                <a:gdLst>
                  <a:gd name="T0" fmla="*/ 0 w 21"/>
                  <a:gd name="T1" fmla="*/ 0 h 28"/>
                  <a:gd name="T2" fmla="*/ 69 w 21"/>
                  <a:gd name="T3" fmla="*/ 189 h 28"/>
                  <a:gd name="T4" fmla="*/ 145 w 21"/>
                  <a:gd name="T5" fmla="*/ 151 h 28"/>
                  <a:gd name="T6" fmla="*/ 84 w 21"/>
                  <a:gd name="T7" fmla="*/ 115 h 28"/>
                  <a:gd name="T8" fmla="*/ 36 w 21"/>
                  <a:gd name="T9" fmla="*/ 21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8">
                    <a:moveTo>
                      <a:pt x="0" y="0"/>
                    </a:moveTo>
                    <a:cubicBezTo>
                      <a:pt x="2" y="9"/>
                      <a:pt x="5" y="19"/>
                      <a:pt x="10" y="28"/>
                    </a:cubicBezTo>
                    <a:cubicBezTo>
                      <a:pt x="13" y="24"/>
                      <a:pt x="15" y="20"/>
                      <a:pt x="21" y="22"/>
                    </a:cubicBezTo>
                    <a:cubicBezTo>
                      <a:pt x="20" y="17"/>
                      <a:pt x="15" y="20"/>
                      <a:pt x="12" y="17"/>
                    </a:cubicBezTo>
                    <a:cubicBezTo>
                      <a:pt x="9" y="15"/>
                      <a:pt x="7" y="7"/>
                      <a:pt x="5" y="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0" name="Freeform 1034">
                <a:extLst>
                  <a:ext uri="{FF2B5EF4-FFF2-40B4-BE49-F238E27FC236}">
                    <a16:creationId xmlns:a16="http://schemas.microsoft.com/office/drawing/2014/main" id="{667BCB85-6B54-4CF5-BAA2-DCD742739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6" y="1490"/>
                <a:ext cx="46" cy="38"/>
              </a:xfrm>
              <a:custGeom>
                <a:avLst/>
                <a:gdLst>
                  <a:gd name="T0" fmla="*/ 0 w 24"/>
                  <a:gd name="T1" fmla="*/ 68 h 20"/>
                  <a:gd name="T2" fmla="*/ 169 w 24"/>
                  <a:gd name="T3" fmla="*/ 8 h 20"/>
                  <a:gd name="T4" fmla="*/ 128 w 24"/>
                  <a:gd name="T5" fmla="*/ 137 h 20"/>
                  <a:gd name="T6" fmla="*/ 48 w 24"/>
                  <a:gd name="T7" fmla="*/ 84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0">
                    <a:moveTo>
                      <a:pt x="0" y="10"/>
                    </a:moveTo>
                    <a:cubicBezTo>
                      <a:pt x="10" y="11"/>
                      <a:pt x="16" y="0"/>
                      <a:pt x="24" y="1"/>
                    </a:cubicBezTo>
                    <a:cubicBezTo>
                      <a:pt x="24" y="8"/>
                      <a:pt x="18" y="12"/>
                      <a:pt x="18" y="20"/>
                    </a:cubicBezTo>
                    <a:cubicBezTo>
                      <a:pt x="16" y="16"/>
                      <a:pt x="14" y="8"/>
                      <a:pt x="7" y="1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1" name="Freeform 1035">
                <a:extLst>
                  <a:ext uri="{FF2B5EF4-FFF2-40B4-BE49-F238E27FC236}">
                    <a16:creationId xmlns:a16="http://schemas.microsoft.com/office/drawing/2014/main" id="{AE77512D-9145-4A5E-AB0F-9F7E01038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589"/>
                <a:ext cx="39" cy="81"/>
              </a:xfrm>
              <a:custGeom>
                <a:avLst/>
                <a:gdLst>
                  <a:gd name="T0" fmla="*/ 103 w 20"/>
                  <a:gd name="T1" fmla="*/ 23 h 42"/>
                  <a:gd name="T2" fmla="*/ 0 w 20"/>
                  <a:gd name="T3" fmla="*/ 301 h 42"/>
                  <a:gd name="T4" fmla="*/ 68 w 20"/>
                  <a:gd name="T5" fmla="*/ 137 h 42"/>
                  <a:gd name="T6" fmla="*/ 148 w 20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2">
                    <a:moveTo>
                      <a:pt x="14" y="3"/>
                    </a:moveTo>
                    <a:cubicBezTo>
                      <a:pt x="4" y="10"/>
                      <a:pt x="1" y="30"/>
                      <a:pt x="0" y="42"/>
                    </a:cubicBezTo>
                    <a:cubicBezTo>
                      <a:pt x="4" y="36"/>
                      <a:pt x="6" y="26"/>
                      <a:pt x="9" y="19"/>
                    </a:cubicBezTo>
                    <a:cubicBezTo>
                      <a:pt x="11" y="11"/>
                      <a:pt x="16" y="7"/>
                      <a:pt x="2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2" name="Freeform 1036">
                <a:extLst>
                  <a:ext uri="{FF2B5EF4-FFF2-40B4-BE49-F238E27FC236}">
                    <a16:creationId xmlns:a16="http://schemas.microsoft.com/office/drawing/2014/main" id="{AC8A98FC-660A-42F4-9E05-5FA0E32F1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479"/>
                <a:ext cx="73" cy="82"/>
              </a:xfrm>
              <a:custGeom>
                <a:avLst/>
                <a:gdLst>
                  <a:gd name="T0" fmla="*/ 100 w 38"/>
                  <a:gd name="T1" fmla="*/ 15 h 43"/>
                  <a:gd name="T2" fmla="*/ 63 w 38"/>
                  <a:gd name="T3" fmla="*/ 297 h 43"/>
                  <a:gd name="T4" fmla="*/ 77 w 38"/>
                  <a:gd name="T5" fmla="*/ 69 h 43"/>
                  <a:gd name="T6" fmla="*/ 269 w 38"/>
                  <a:gd name="T7" fmla="*/ 105 h 43"/>
                  <a:gd name="T8" fmla="*/ 100 w 38"/>
                  <a:gd name="T9" fmla="*/ 2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4" y="2"/>
                    </a:moveTo>
                    <a:cubicBezTo>
                      <a:pt x="0" y="2"/>
                      <a:pt x="9" y="34"/>
                      <a:pt x="9" y="43"/>
                    </a:cubicBezTo>
                    <a:cubicBezTo>
                      <a:pt x="12" y="33"/>
                      <a:pt x="5" y="18"/>
                      <a:pt x="11" y="10"/>
                    </a:cubicBezTo>
                    <a:cubicBezTo>
                      <a:pt x="17" y="2"/>
                      <a:pt x="34" y="9"/>
                      <a:pt x="38" y="15"/>
                    </a:cubicBezTo>
                    <a:cubicBezTo>
                      <a:pt x="32" y="8"/>
                      <a:pt x="25" y="0"/>
                      <a:pt x="14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3" name="Freeform 1037">
                <a:extLst>
                  <a:ext uri="{FF2B5EF4-FFF2-40B4-BE49-F238E27FC236}">
                    <a16:creationId xmlns:a16="http://schemas.microsoft.com/office/drawing/2014/main" id="{5D5A1162-288E-4CBC-9649-0AB606BD8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551"/>
                <a:ext cx="155" cy="239"/>
              </a:xfrm>
              <a:custGeom>
                <a:avLst/>
                <a:gdLst>
                  <a:gd name="T0" fmla="*/ 100 w 81"/>
                  <a:gd name="T1" fmla="*/ 461 h 125"/>
                  <a:gd name="T2" fmla="*/ 232 w 81"/>
                  <a:gd name="T3" fmla="*/ 145 h 125"/>
                  <a:gd name="T4" fmla="*/ 568 w 81"/>
                  <a:gd name="T5" fmla="*/ 120 h 125"/>
                  <a:gd name="T6" fmla="*/ 369 w 81"/>
                  <a:gd name="T7" fmla="*/ 21 h 125"/>
                  <a:gd name="T8" fmla="*/ 147 w 81"/>
                  <a:gd name="T9" fmla="*/ 76 h 125"/>
                  <a:gd name="T10" fmla="*/ 48 w 81"/>
                  <a:gd name="T11" fmla="*/ 522 h 125"/>
                  <a:gd name="T12" fmla="*/ 132 w 81"/>
                  <a:gd name="T13" fmla="*/ 721 h 125"/>
                  <a:gd name="T14" fmla="*/ 201 w 81"/>
                  <a:gd name="T15" fmla="*/ 874 h 125"/>
                  <a:gd name="T16" fmla="*/ 168 w 81"/>
                  <a:gd name="T17" fmla="*/ 713 h 125"/>
                  <a:gd name="T18" fmla="*/ 121 w 81"/>
                  <a:gd name="T19" fmla="*/ 476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125">
                    <a:moveTo>
                      <a:pt x="14" y="66"/>
                    </a:moveTo>
                    <a:cubicBezTo>
                      <a:pt x="9" y="50"/>
                      <a:pt x="19" y="29"/>
                      <a:pt x="33" y="21"/>
                    </a:cubicBezTo>
                    <a:cubicBezTo>
                      <a:pt x="47" y="11"/>
                      <a:pt x="66" y="11"/>
                      <a:pt x="81" y="17"/>
                    </a:cubicBezTo>
                    <a:cubicBezTo>
                      <a:pt x="71" y="13"/>
                      <a:pt x="64" y="5"/>
                      <a:pt x="53" y="3"/>
                    </a:cubicBezTo>
                    <a:cubicBezTo>
                      <a:pt x="40" y="0"/>
                      <a:pt x="31" y="1"/>
                      <a:pt x="21" y="11"/>
                    </a:cubicBezTo>
                    <a:cubicBezTo>
                      <a:pt x="7" y="25"/>
                      <a:pt x="0" y="55"/>
                      <a:pt x="7" y="75"/>
                    </a:cubicBezTo>
                    <a:cubicBezTo>
                      <a:pt x="10" y="84"/>
                      <a:pt x="15" y="93"/>
                      <a:pt x="19" y="103"/>
                    </a:cubicBezTo>
                    <a:cubicBezTo>
                      <a:pt x="21" y="109"/>
                      <a:pt x="24" y="120"/>
                      <a:pt x="29" y="125"/>
                    </a:cubicBezTo>
                    <a:cubicBezTo>
                      <a:pt x="34" y="120"/>
                      <a:pt x="26" y="108"/>
                      <a:pt x="24" y="102"/>
                    </a:cubicBezTo>
                    <a:cubicBezTo>
                      <a:pt x="21" y="91"/>
                      <a:pt x="17" y="79"/>
                      <a:pt x="17" y="6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4" name="Freeform 1038">
                <a:extLst>
                  <a:ext uri="{FF2B5EF4-FFF2-40B4-BE49-F238E27FC236}">
                    <a16:creationId xmlns:a16="http://schemas.microsoft.com/office/drawing/2014/main" id="{4479B6EA-2C16-4F19-8618-6D5C5DC34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446"/>
                <a:ext cx="118" cy="260"/>
              </a:xfrm>
              <a:custGeom>
                <a:avLst/>
                <a:gdLst>
                  <a:gd name="T0" fmla="*/ 322 w 62"/>
                  <a:gd name="T1" fmla="*/ 0 h 136"/>
                  <a:gd name="T2" fmla="*/ 428 w 62"/>
                  <a:gd name="T3" fmla="*/ 321 h 136"/>
                  <a:gd name="T4" fmla="*/ 228 w 62"/>
                  <a:gd name="T5" fmla="*/ 321 h 136"/>
                  <a:gd name="T6" fmla="*/ 145 w 62"/>
                  <a:gd name="T7" fmla="*/ 482 h 136"/>
                  <a:gd name="T8" fmla="*/ 152 w 62"/>
                  <a:gd name="T9" fmla="*/ 721 h 136"/>
                  <a:gd name="T10" fmla="*/ 185 w 62"/>
                  <a:gd name="T11" fmla="*/ 950 h 136"/>
                  <a:gd name="T12" fmla="*/ 97 w 62"/>
                  <a:gd name="T13" fmla="*/ 589 h 136"/>
                  <a:gd name="T14" fmla="*/ 8 w 62"/>
                  <a:gd name="T15" fmla="*/ 344 h 136"/>
                  <a:gd name="T16" fmla="*/ 40 w 62"/>
                  <a:gd name="T17" fmla="*/ 229 h 136"/>
                  <a:gd name="T18" fmla="*/ 173 w 62"/>
                  <a:gd name="T19" fmla="*/ 216 h 136"/>
                  <a:gd name="T20" fmla="*/ 282 w 62"/>
                  <a:gd name="T21" fmla="*/ 197 h 136"/>
                  <a:gd name="T22" fmla="*/ 318 w 62"/>
                  <a:gd name="T23" fmla="*/ 84 h 136"/>
                  <a:gd name="T24" fmla="*/ 322 w 62"/>
                  <a:gd name="T25" fmla="*/ 29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136">
                    <a:moveTo>
                      <a:pt x="47" y="0"/>
                    </a:moveTo>
                    <a:cubicBezTo>
                      <a:pt x="51" y="15"/>
                      <a:pt x="62" y="31"/>
                      <a:pt x="62" y="46"/>
                    </a:cubicBezTo>
                    <a:cubicBezTo>
                      <a:pt x="52" y="48"/>
                      <a:pt x="43" y="40"/>
                      <a:pt x="33" y="46"/>
                    </a:cubicBezTo>
                    <a:cubicBezTo>
                      <a:pt x="24" y="50"/>
                      <a:pt x="22" y="61"/>
                      <a:pt x="21" y="69"/>
                    </a:cubicBezTo>
                    <a:cubicBezTo>
                      <a:pt x="19" y="81"/>
                      <a:pt x="21" y="92"/>
                      <a:pt x="22" y="103"/>
                    </a:cubicBezTo>
                    <a:cubicBezTo>
                      <a:pt x="23" y="114"/>
                      <a:pt x="27" y="125"/>
                      <a:pt x="27" y="136"/>
                    </a:cubicBezTo>
                    <a:cubicBezTo>
                      <a:pt x="19" y="120"/>
                      <a:pt x="17" y="101"/>
                      <a:pt x="14" y="84"/>
                    </a:cubicBezTo>
                    <a:cubicBezTo>
                      <a:pt x="11" y="71"/>
                      <a:pt x="3" y="62"/>
                      <a:pt x="1" y="49"/>
                    </a:cubicBezTo>
                    <a:cubicBezTo>
                      <a:pt x="0" y="42"/>
                      <a:pt x="0" y="38"/>
                      <a:pt x="6" y="33"/>
                    </a:cubicBezTo>
                    <a:cubicBezTo>
                      <a:pt x="13" y="28"/>
                      <a:pt x="17" y="31"/>
                      <a:pt x="25" y="31"/>
                    </a:cubicBezTo>
                    <a:cubicBezTo>
                      <a:pt x="29" y="31"/>
                      <a:pt x="38" y="31"/>
                      <a:pt x="41" y="28"/>
                    </a:cubicBezTo>
                    <a:cubicBezTo>
                      <a:pt x="46" y="24"/>
                      <a:pt x="45" y="18"/>
                      <a:pt x="46" y="12"/>
                    </a:cubicBezTo>
                    <a:cubicBezTo>
                      <a:pt x="46" y="9"/>
                      <a:pt x="47" y="7"/>
                      <a:pt x="47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5" name="Freeform 1039">
                <a:extLst>
                  <a:ext uri="{FF2B5EF4-FFF2-40B4-BE49-F238E27FC236}">
                    <a16:creationId xmlns:a16="http://schemas.microsoft.com/office/drawing/2014/main" id="{EABB31E2-4E3B-4C57-91B1-93AD4B30C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293"/>
                <a:ext cx="63" cy="115"/>
              </a:xfrm>
              <a:custGeom>
                <a:avLst/>
                <a:gdLst>
                  <a:gd name="T0" fmla="*/ 55 w 33"/>
                  <a:gd name="T1" fmla="*/ 36 h 60"/>
                  <a:gd name="T2" fmla="*/ 8 w 33"/>
                  <a:gd name="T3" fmla="*/ 316 h 60"/>
                  <a:gd name="T4" fmla="*/ 61 w 33"/>
                  <a:gd name="T5" fmla="*/ 422 h 60"/>
                  <a:gd name="T6" fmla="*/ 221 w 33"/>
                  <a:gd name="T7" fmla="*/ 401 h 60"/>
                  <a:gd name="T8" fmla="*/ 61 w 33"/>
                  <a:gd name="T9" fmla="*/ 213 h 60"/>
                  <a:gd name="T10" fmla="*/ 229 w 33"/>
                  <a:gd name="T11" fmla="*/ 29 h 60"/>
                  <a:gd name="T12" fmla="*/ 105 w 33"/>
                  <a:gd name="T13" fmla="*/ 2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60">
                    <a:moveTo>
                      <a:pt x="8" y="5"/>
                    </a:moveTo>
                    <a:cubicBezTo>
                      <a:pt x="0" y="12"/>
                      <a:pt x="1" y="35"/>
                      <a:pt x="1" y="45"/>
                    </a:cubicBezTo>
                    <a:cubicBezTo>
                      <a:pt x="2" y="52"/>
                      <a:pt x="1" y="59"/>
                      <a:pt x="9" y="60"/>
                    </a:cubicBezTo>
                    <a:cubicBezTo>
                      <a:pt x="16" y="60"/>
                      <a:pt x="24" y="57"/>
                      <a:pt x="32" y="57"/>
                    </a:cubicBezTo>
                    <a:cubicBezTo>
                      <a:pt x="21" y="52"/>
                      <a:pt x="9" y="45"/>
                      <a:pt x="9" y="30"/>
                    </a:cubicBezTo>
                    <a:cubicBezTo>
                      <a:pt x="8" y="17"/>
                      <a:pt x="20" y="4"/>
                      <a:pt x="33" y="4"/>
                    </a:cubicBezTo>
                    <a:cubicBezTo>
                      <a:pt x="28" y="0"/>
                      <a:pt x="20" y="1"/>
                      <a:pt x="15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6" name="Freeform 1040">
                <a:extLst>
                  <a:ext uri="{FF2B5EF4-FFF2-40B4-BE49-F238E27FC236}">
                    <a16:creationId xmlns:a16="http://schemas.microsoft.com/office/drawing/2014/main" id="{D427BA78-E712-4F35-B490-B1178D6B4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505"/>
                <a:ext cx="77" cy="83"/>
              </a:xfrm>
              <a:custGeom>
                <a:avLst/>
                <a:gdLst>
                  <a:gd name="T0" fmla="*/ 0 w 40"/>
                  <a:gd name="T1" fmla="*/ 245 h 43"/>
                  <a:gd name="T2" fmla="*/ 177 w 40"/>
                  <a:gd name="T3" fmla="*/ 187 h 43"/>
                  <a:gd name="T4" fmla="*/ 264 w 40"/>
                  <a:gd name="T5" fmla="*/ 0 h 43"/>
                  <a:gd name="T6" fmla="*/ 237 w 40"/>
                  <a:gd name="T7" fmla="*/ 224 h 43"/>
                  <a:gd name="T8" fmla="*/ 23 w 40"/>
                  <a:gd name="T9" fmla="*/ 288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0" y="34"/>
                    </a:moveTo>
                    <a:cubicBezTo>
                      <a:pt x="8" y="43"/>
                      <a:pt x="18" y="33"/>
                      <a:pt x="25" y="26"/>
                    </a:cubicBezTo>
                    <a:cubicBezTo>
                      <a:pt x="32" y="19"/>
                      <a:pt x="33" y="9"/>
                      <a:pt x="37" y="0"/>
                    </a:cubicBezTo>
                    <a:cubicBezTo>
                      <a:pt x="33" y="10"/>
                      <a:pt x="40" y="21"/>
                      <a:pt x="33" y="31"/>
                    </a:cubicBezTo>
                    <a:cubicBezTo>
                      <a:pt x="25" y="41"/>
                      <a:pt x="14" y="43"/>
                      <a:pt x="3" y="4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7" name="Freeform 1041">
                <a:extLst>
                  <a:ext uri="{FF2B5EF4-FFF2-40B4-BE49-F238E27FC236}">
                    <a16:creationId xmlns:a16="http://schemas.microsoft.com/office/drawing/2014/main" id="{435CE403-716C-4FAE-921D-C210DE4CA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547"/>
                <a:ext cx="42" cy="37"/>
              </a:xfrm>
              <a:custGeom>
                <a:avLst/>
                <a:gdLst>
                  <a:gd name="T0" fmla="*/ 0 w 22"/>
                  <a:gd name="T1" fmla="*/ 117 h 19"/>
                  <a:gd name="T2" fmla="*/ 113 w 22"/>
                  <a:gd name="T3" fmla="*/ 0 h 19"/>
                  <a:gd name="T4" fmla="*/ 15 w 22"/>
                  <a:gd name="T5" fmla="*/ 14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0" y="16"/>
                    </a:moveTo>
                    <a:cubicBezTo>
                      <a:pt x="6" y="13"/>
                      <a:pt x="14" y="7"/>
                      <a:pt x="16" y="0"/>
                    </a:cubicBezTo>
                    <a:cubicBezTo>
                      <a:pt x="22" y="12"/>
                      <a:pt x="10" y="16"/>
                      <a:pt x="2" y="1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8" name="Freeform 1042">
                <a:extLst>
                  <a:ext uri="{FF2B5EF4-FFF2-40B4-BE49-F238E27FC236}">
                    <a16:creationId xmlns:a16="http://schemas.microsoft.com/office/drawing/2014/main" id="{78985C7A-8025-4084-B60C-88EE0EEBC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652"/>
                <a:ext cx="42" cy="63"/>
              </a:xfrm>
              <a:custGeom>
                <a:avLst/>
                <a:gdLst>
                  <a:gd name="T0" fmla="*/ 116 w 22"/>
                  <a:gd name="T1" fmla="*/ 0 h 33"/>
                  <a:gd name="T2" fmla="*/ 15 w 22"/>
                  <a:gd name="T3" fmla="*/ 99 h 33"/>
                  <a:gd name="T4" fmla="*/ 69 w 22"/>
                  <a:gd name="T5" fmla="*/ 229 h 33"/>
                  <a:gd name="T6" fmla="*/ 61 w 22"/>
                  <a:gd name="T7" fmla="*/ 160 h 33"/>
                  <a:gd name="T8" fmla="*/ 153 w 22"/>
                  <a:gd name="T9" fmla="*/ 160 h 33"/>
                  <a:gd name="T10" fmla="*/ 116 w 22"/>
                  <a:gd name="T11" fmla="*/ 1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3">
                    <a:moveTo>
                      <a:pt x="17" y="0"/>
                    </a:moveTo>
                    <a:cubicBezTo>
                      <a:pt x="11" y="1"/>
                      <a:pt x="4" y="9"/>
                      <a:pt x="2" y="14"/>
                    </a:cubicBezTo>
                    <a:cubicBezTo>
                      <a:pt x="0" y="21"/>
                      <a:pt x="7" y="28"/>
                      <a:pt x="10" y="33"/>
                    </a:cubicBezTo>
                    <a:cubicBezTo>
                      <a:pt x="9" y="31"/>
                      <a:pt x="5" y="25"/>
                      <a:pt x="9" y="23"/>
                    </a:cubicBezTo>
                    <a:cubicBezTo>
                      <a:pt x="13" y="21"/>
                      <a:pt x="18" y="27"/>
                      <a:pt x="22" y="23"/>
                    </a:cubicBezTo>
                    <a:cubicBezTo>
                      <a:pt x="16" y="21"/>
                      <a:pt x="12" y="6"/>
                      <a:pt x="17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79" name="Freeform 1043">
                <a:extLst>
                  <a:ext uri="{FF2B5EF4-FFF2-40B4-BE49-F238E27FC236}">
                    <a16:creationId xmlns:a16="http://schemas.microsoft.com/office/drawing/2014/main" id="{C4ECB0AB-2B68-45F9-AB8A-8EF3D5823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587"/>
                <a:ext cx="124" cy="186"/>
              </a:xfrm>
              <a:custGeom>
                <a:avLst/>
                <a:gdLst>
                  <a:gd name="T0" fmla="*/ 21 w 65"/>
                  <a:gd name="T1" fmla="*/ 556 h 97"/>
                  <a:gd name="T2" fmla="*/ 0 w 65"/>
                  <a:gd name="T3" fmla="*/ 654 h 97"/>
                  <a:gd name="T4" fmla="*/ 69 w 65"/>
                  <a:gd name="T5" fmla="*/ 669 h 97"/>
                  <a:gd name="T6" fmla="*/ 116 w 65"/>
                  <a:gd name="T7" fmla="*/ 640 h 97"/>
                  <a:gd name="T8" fmla="*/ 160 w 65"/>
                  <a:gd name="T9" fmla="*/ 470 h 97"/>
                  <a:gd name="T10" fmla="*/ 336 w 65"/>
                  <a:gd name="T11" fmla="*/ 132 h 97"/>
                  <a:gd name="T12" fmla="*/ 452 w 65"/>
                  <a:gd name="T13" fmla="*/ 23 h 97"/>
                  <a:gd name="T14" fmla="*/ 320 w 65"/>
                  <a:gd name="T15" fmla="*/ 36 h 97"/>
                  <a:gd name="T16" fmla="*/ 216 w 65"/>
                  <a:gd name="T17" fmla="*/ 63 h 97"/>
                  <a:gd name="T18" fmla="*/ 145 w 65"/>
                  <a:gd name="T19" fmla="*/ 161 h 97"/>
                  <a:gd name="T20" fmla="*/ 55 w 65"/>
                  <a:gd name="T21" fmla="*/ 261 h 97"/>
                  <a:gd name="T22" fmla="*/ 193 w 65"/>
                  <a:gd name="T23" fmla="*/ 155 h 97"/>
                  <a:gd name="T24" fmla="*/ 269 w 65"/>
                  <a:gd name="T25" fmla="*/ 92 h 97"/>
                  <a:gd name="T26" fmla="*/ 216 w 65"/>
                  <a:gd name="T27" fmla="*/ 205 h 97"/>
                  <a:gd name="T28" fmla="*/ 145 w 65"/>
                  <a:gd name="T29" fmla="*/ 337 h 97"/>
                  <a:gd name="T30" fmla="*/ 61 w 65"/>
                  <a:gd name="T31" fmla="*/ 585 h 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5" h="97">
                    <a:moveTo>
                      <a:pt x="3" y="79"/>
                    </a:moveTo>
                    <a:cubicBezTo>
                      <a:pt x="3" y="84"/>
                      <a:pt x="3" y="89"/>
                      <a:pt x="0" y="93"/>
                    </a:cubicBezTo>
                    <a:cubicBezTo>
                      <a:pt x="3" y="94"/>
                      <a:pt x="7" y="94"/>
                      <a:pt x="10" y="95"/>
                    </a:cubicBezTo>
                    <a:cubicBezTo>
                      <a:pt x="16" y="97"/>
                      <a:pt x="16" y="97"/>
                      <a:pt x="17" y="91"/>
                    </a:cubicBezTo>
                    <a:cubicBezTo>
                      <a:pt x="19" y="83"/>
                      <a:pt x="21" y="75"/>
                      <a:pt x="23" y="67"/>
                    </a:cubicBezTo>
                    <a:cubicBezTo>
                      <a:pt x="28" y="49"/>
                      <a:pt x="37" y="34"/>
                      <a:pt x="48" y="19"/>
                    </a:cubicBezTo>
                    <a:cubicBezTo>
                      <a:pt x="52" y="12"/>
                      <a:pt x="57" y="7"/>
                      <a:pt x="65" y="3"/>
                    </a:cubicBezTo>
                    <a:cubicBezTo>
                      <a:pt x="62" y="0"/>
                      <a:pt x="50" y="4"/>
                      <a:pt x="46" y="5"/>
                    </a:cubicBezTo>
                    <a:cubicBezTo>
                      <a:pt x="40" y="5"/>
                      <a:pt x="34" y="5"/>
                      <a:pt x="31" y="9"/>
                    </a:cubicBezTo>
                    <a:cubicBezTo>
                      <a:pt x="27" y="13"/>
                      <a:pt x="25" y="18"/>
                      <a:pt x="21" y="23"/>
                    </a:cubicBezTo>
                    <a:cubicBezTo>
                      <a:pt x="17" y="27"/>
                      <a:pt x="12" y="32"/>
                      <a:pt x="8" y="37"/>
                    </a:cubicBezTo>
                    <a:cubicBezTo>
                      <a:pt x="15" y="32"/>
                      <a:pt x="22" y="28"/>
                      <a:pt x="28" y="22"/>
                    </a:cubicBezTo>
                    <a:cubicBezTo>
                      <a:pt x="31" y="19"/>
                      <a:pt x="34" y="13"/>
                      <a:pt x="39" y="13"/>
                    </a:cubicBezTo>
                    <a:cubicBezTo>
                      <a:pt x="41" y="18"/>
                      <a:pt x="34" y="25"/>
                      <a:pt x="31" y="29"/>
                    </a:cubicBezTo>
                    <a:cubicBezTo>
                      <a:pt x="27" y="35"/>
                      <a:pt x="24" y="41"/>
                      <a:pt x="21" y="48"/>
                    </a:cubicBezTo>
                    <a:cubicBezTo>
                      <a:pt x="17" y="58"/>
                      <a:pt x="19" y="76"/>
                      <a:pt x="9" y="8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0" name="Freeform 1044">
                <a:extLst>
                  <a:ext uri="{FF2B5EF4-FFF2-40B4-BE49-F238E27FC236}">
                    <a16:creationId xmlns:a16="http://schemas.microsoft.com/office/drawing/2014/main" id="{47721928-3F99-4692-9982-AA366655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702"/>
                <a:ext cx="92" cy="48"/>
              </a:xfrm>
              <a:custGeom>
                <a:avLst/>
                <a:gdLst>
                  <a:gd name="T0" fmla="*/ 15 w 48"/>
                  <a:gd name="T1" fmla="*/ 29 h 25"/>
                  <a:gd name="T2" fmla="*/ 169 w 48"/>
                  <a:gd name="T3" fmla="*/ 156 h 25"/>
                  <a:gd name="T4" fmla="*/ 337 w 48"/>
                  <a:gd name="T5" fmla="*/ 48 h 25"/>
                  <a:gd name="T6" fmla="*/ 161 w 48"/>
                  <a:gd name="T7" fmla="*/ 100 h 25"/>
                  <a:gd name="T8" fmla="*/ 0 w 4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5">
                    <a:moveTo>
                      <a:pt x="2" y="4"/>
                    </a:moveTo>
                    <a:cubicBezTo>
                      <a:pt x="3" y="14"/>
                      <a:pt x="16" y="19"/>
                      <a:pt x="24" y="22"/>
                    </a:cubicBezTo>
                    <a:cubicBezTo>
                      <a:pt x="35" y="25"/>
                      <a:pt x="39" y="11"/>
                      <a:pt x="48" y="7"/>
                    </a:cubicBezTo>
                    <a:cubicBezTo>
                      <a:pt x="40" y="12"/>
                      <a:pt x="33" y="17"/>
                      <a:pt x="23" y="14"/>
                    </a:cubicBezTo>
                    <a:cubicBezTo>
                      <a:pt x="16" y="11"/>
                      <a:pt x="4" y="7"/>
                      <a:pt x="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1" name="Freeform 1045">
                <a:extLst>
                  <a:ext uri="{FF2B5EF4-FFF2-40B4-BE49-F238E27FC236}">
                    <a16:creationId xmlns:a16="http://schemas.microsoft.com/office/drawing/2014/main" id="{64FFD2DE-9632-4BF4-90C2-B693B5A7B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645"/>
                <a:ext cx="111" cy="68"/>
              </a:xfrm>
              <a:custGeom>
                <a:avLst/>
                <a:gdLst>
                  <a:gd name="T0" fmla="*/ 0 w 58"/>
                  <a:gd name="T1" fmla="*/ 221 h 36"/>
                  <a:gd name="T2" fmla="*/ 191 w 58"/>
                  <a:gd name="T3" fmla="*/ 93 h 36"/>
                  <a:gd name="T4" fmla="*/ 308 w 58"/>
                  <a:gd name="T5" fmla="*/ 60 h 36"/>
                  <a:gd name="T6" fmla="*/ 406 w 58"/>
                  <a:gd name="T7" fmla="*/ 0 h 36"/>
                  <a:gd name="T8" fmla="*/ 322 w 58"/>
                  <a:gd name="T9" fmla="*/ 108 h 36"/>
                  <a:gd name="T10" fmla="*/ 300 w 58"/>
                  <a:gd name="T11" fmla="*/ 242 h 36"/>
                  <a:gd name="T12" fmla="*/ 268 w 58"/>
                  <a:gd name="T13" fmla="*/ 121 h 36"/>
                  <a:gd name="T14" fmla="*/ 100 w 58"/>
                  <a:gd name="T15" fmla="*/ 181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6">
                    <a:moveTo>
                      <a:pt x="0" y="33"/>
                    </a:moveTo>
                    <a:cubicBezTo>
                      <a:pt x="10" y="28"/>
                      <a:pt x="17" y="20"/>
                      <a:pt x="27" y="14"/>
                    </a:cubicBezTo>
                    <a:cubicBezTo>
                      <a:pt x="32" y="11"/>
                      <a:pt x="38" y="11"/>
                      <a:pt x="44" y="9"/>
                    </a:cubicBezTo>
                    <a:cubicBezTo>
                      <a:pt x="49" y="7"/>
                      <a:pt x="54" y="4"/>
                      <a:pt x="58" y="0"/>
                    </a:cubicBezTo>
                    <a:cubicBezTo>
                      <a:pt x="54" y="6"/>
                      <a:pt x="49" y="11"/>
                      <a:pt x="46" y="16"/>
                    </a:cubicBezTo>
                    <a:cubicBezTo>
                      <a:pt x="43" y="22"/>
                      <a:pt x="44" y="29"/>
                      <a:pt x="43" y="36"/>
                    </a:cubicBezTo>
                    <a:cubicBezTo>
                      <a:pt x="40" y="31"/>
                      <a:pt x="45" y="20"/>
                      <a:pt x="38" y="18"/>
                    </a:cubicBezTo>
                    <a:cubicBezTo>
                      <a:pt x="34" y="17"/>
                      <a:pt x="17" y="25"/>
                      <a:pt x="14" y="27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2" name="Freeform 1046">
                <a:extLst>
                  <a:ext uri="{FF2B5EF4-FFF2-40B4-BE49-F238E27FC236}">
                    <a16:creationId xmlns:a16="http://schemas.microsoft.com/office/drawing/2014/main" id="{748460C1-7276-404F-8EA2-BDE97C7EF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658"/>
                <a:ext cx="30" cy="19"/>
              </a:xfrm>
              <a:custGeom>
                <a:avLst/>
                <a:gdLst>
                  <a:gd name="T0" fmla="*/ 0 w 16"/>
                  <a:gd name="T1" fmla="*/ 68 h 10"/>
                  <a:gd name="T2" fmla="*/ 105 w 16"/>
                  <a:gd name="T3" fmla="*/ 48 h 10"/>
                  <a:gd name="T4" fmla="*/ 68 w 16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10"/>
                    </a:moveTo>
                    <a:cubicBezTo>
                      <a:pt x="3" y="6"/>
                      <a:pt x="13" y="0"/>
                      <a:pt x="16" y="7"/>
                    </a:cubicBezTo>
                    <a:cubicBezTo>
                      <a:pt x="14" y="8"/>
                      <a:pt x="11" y="8"/>
                      <a:pt x="10" y="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3" name="Freeform 1047">
                <a:extLst>
                  <a:ext uri="{FF2B5EF4-FFF2-40B4-BE49-F238E27FC236}">
                    <a16:creationId xmlns:a16="http://schemas.microsoft.com/office/drawing/2014/main" id="{D804A77E-5EE5-4AC8-AF87-6FAA4F6A7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591"/>
                <a:ext cx="53" cy="99"/>
              </a:xfrm>
              <a:custGeom>
                <a:avLst/>
                <a:gdLst>
                  <a:gd name="T0" fmla="*/ 47 w 28"/>
                  <a:gd name="T1" fmla="*/ 0 h 52"/>
                  <a:gd name="T2" fmla="*/ 151 w 28"/>
                  <a:gd name="T3" fmla="*/ 36 h 52"/>
                  <a:gd name="T4" fmla="*/ 161 w 28"/>
                  <a:gd name="T5" fmla="*/ 116 h 52"/>
                  <a:gd name="T6" fmla="*/ 129 w 28"/>
                  <a:gd name="T7" fmla="*/ 236 h 52"/>
                  <a:gd name="T8" fmla="*/ 136 w 28"/>
                  <a:gd name="T9" fmla="*/ 358 h 52"/>
                  <a:gd name="T10" fmla="*/ 100 w 28"/>
                  <a:gd name="T11" fmla="*/ 105 h 52"/>
                  <a:gd name="T12" fmla="*/ 21 w 28"/>
                  <a:gd name="T13" fmla="*/ 173 h 52"/>
                  <a:gd name="T14" fmla="*/ 40 w 28"/>
                  <a:gd name="T15" fmla="*/ 8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52">
                    <a:moveTo>
                      <a:pt x="7" y="0"/>
                    </a:moveTo>
                    <a:cubicBezTo>
                      <a:pt x="12" y="1"/>
                      <a:pt x="18" y="2"/>
                      <a:pt x="22" y="5"/>
                    </a:cubicBezTo>
                    <a:cubicBezTo>
                      <a:pt x="28" y="8"/>
                      <a:pt x="26" y="12"/>
                      <a:pt x="24" y="17"/>
                    </a:cubicBezTo>
                    <a:cubicBezTo>
                      <a:pt x="22" y="22"/>
                      <a:pt x="20" y="28"/>
                      <a:pt x="19" y="34"/>
                    </a:cubicBezTo>
                    <a:cubicBezTo>
                      <a:pt x="18" y="40"/>
                      <a:pt x="19" y="46"/>
                      <a:pt x="20" y="52"/>
                    </a:cubicBezTo>
                    <a:cubicBezTo>
                      <a:pt x="11" y="41"/>
                      <a:pt x="18" y="27"/>
                      <a:pt x="15" y="15"/>
                    </a:cubicBezTo>
                    <a:cubicBezTo>
                      <a:pt x="11" y="0"/>
                      <a:pt x="3" y="17"/>
                      <a:pt x="3" y="25"/>
                    </a:cubicBezTo>
                    <a:cubicBezTo>
                      <a:pt x="0" y="17"/>
                      <a:pt x="2" y="8"/>
                      <a:pt x="6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4" name="Freeform 1048">
                <a:extLst>
                  <a:ext uri="{FF2B5EF4-FFF2-40B4-BE49-F238E27FC236}">
                    <a16:creationId xmlns:a16="http://schemas.microsoft.com/office/drawing/2014/main" id="{8829DFEF-BD18-4F69-A40E-6DC7B8C36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710"/>
                <a:ext cx="88" cy="97"/>
              </a:xfrm>
              <a:custGeom>
                <a:avLst/>
                <a:gdLst>
                  <a:gd name="T0" fmla="*/ 216 w 46"/>
                  <a:gd name="T1" fmla="*/ 0 h 51"/>
                  <a:gd name="T2" fmla="*/ 300 w 46"/>
                  <a:gd name="T3" fmla="*/ 0 h 51"/>
                  <a:gd name="T4" fmla="*/ 281 w 46"/>
                  <a:gd name="T5" fmla="*/ 200 h 51"/>
                  <a:gd name="T6" fmla="*/ 197 w 46"/>
                  <a:gd name="T7" fmla="*/ 221 h 51"/>
                  <a:gd name="T8" fmla="*/ 168 w 46"/>
                  <a:gd name="T9" fmla="*/ 304 h 51"/>
                  <a:gd name="T10" fmla="*/ 0 w 46"/>
                  <a:gd name="T11" fmla="*/ 329 h 51"/>
                  <a:gd name="T12" fmla="*/ 124 w 46"/>
                  <a:gd name="T13" fmla="*/ 261 h 51"/>
                  <a:gd name="T14" fmla="*/ 189 w 46"/>
                  <a:gd name="T15" fmla="*/ 177 h 51"/>
                  <a:gd name="T16" fmla="*/ 274 w 46"/>
                  <a:gd name="T17" fmla="*/ 105 h 51"/>
                  <a:gd name="T18" fmla="*/ 224 w 46"/>
                  <a:gd name="T19" fmla="*/ 15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51">
                    <a:moveTo>
                      <a:pt x="31" y="0"/>
                    </a:moveTo>
                    <a:cubicBezTo>
                      <a:pt x="35" y="0"/>
                      <a:pt x="39" y="1"/>
                      <a:pt x="43" y="0"/>
                    </a:cubicBezTo>
                    <a:cubicBezTo>
                      <a:pt x="46" y="6"/>
                      <a:pt x="43" y="22"/>
                      <a:pt x="40" y="29"/>
                    </a:cubicBezTo>
                    <a:cubicBezTo>
                      <a:pt x="36" y="29"/>
                      <a:pt x="32" y="29"/>
                      <a:pt x="28" y="32"/>
                    </a:cubicBezTo>
                    <a:cubicBezTo>
                      <a:pt x="25" y="35"/>
                      <a:pt x="27" y="40"/>
                      <a:pt x="24" y="44"/>
                    </a:cubicBezTo>
                    <a:cubicBezTo>
                      <a:pt x="21" y="48"/>
                      <a:pt x="4" y="51"/>
                      <a:pt x="0" y="48"/>
                    </a:cubicBezTo>
                    <a:cubicBezTo>
                      <a:pt x="6" y="47"/>
                      <a:pt x="13" y="42"/>
                      <a:pt x="18" y="38"/>
                    </a:cubicBezTo>
                    <a:cubicBezTo>
                      <a:pt x="21" y="34"/>
                      <a:pt x="22" y="29"/>
                      <a:pt x="27" y="26"/>
                    </a:cubicBezTo>
                    <a:cubicBezTo>
                      <a:pt x="32" y="23"/>
                      <a:pt x="39" y="23"/>
                      <a:pt x="39" y="15"/>
                    </a:cubicBezTo>
                    <a:cubicBezTo>
                      <a:pt x="39" y="11"/>
                      <a:pt x="34" y="5"/>
                      <a:pt x="32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5" name="Freeform 1049">
                <a:extLst>
                  <a:ext uri="{FF2B5EF4-FFF2-40B4-BE49-F238E27FC236}">
                    <a16:creationId xmlns:a16="http://schemas.microsoft.com/office/drawing/2014/main" id="{43D4C69E-76BB-4555-A130-FAB87FC86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702"/>
                <a:ext cx="31" cy="107"/>
              </a:xfrm>
              <a:custGeom>
                <a:avLst/>
                <a:gdLst>
                  <a:gd name="T0" fmla="*/ 60 w 16"/>
                  <a:gd name="T1" fmla="*/ 0 h 56"/>
                  <a:gd name="T2" fmla="*/ 60 w 16"/>
                  <a:gd name="T3" fmla="*/ 124 h 56"/>
                  <a:gd name="T4" fmla="*/ 45 w 16"/>
                  <a:gd name="T5" fmla="*/ 260 h 56"/>
                  <a:gd name="T6" fmla="*/ 31 w 16"/>
                  <a:gd name="T7" fmla="*/ 321 h 56"/>
                  <a:gd name="T8" fmla="*/ 8 w 16"/>
                  <a:gd name="T9" fmla="*/ 369 h 56"/>
                  <a:gd name="T10" fmla="*/ 116 w 16"/>
                  <a:gd name="T11" fmla="*/ 353 h 56"/>
                  <a:gd name="T12" fmla="*/ 79 w 16"/>
                  <a:gd name="T13" fmla="*/ 161 h 56"/>
                  <a:gd name="T14" fmla="*/ 60 w 16"/>
                  <a:gd name="T15" fmla="*/ 0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56">
                    <a:moveTo>
                      <a:pt x="8" y="0"/>
                    </a:moveTo>
                    <a:cubicBezTo>
                      <a:pt x="6" y="5"/>
                      <a:pt x="8" y="13"/>
                      <a:pt x="8" y="18"/>
                    </a:cubicBezTo>
                    <a:cubicBezTo>
                      <a:pt x="8" y="25"/>
                      <a:pt x="7" y="30"/>
                      <a:pt x="6" y="37"/>
                    </a:cubicBezTo>
                    <a:cubicBezTo>
                      <a:pt x="5" y="40"/>
                      <a:pt x="4" y="43"/>
                      <a:pt x="4" y="46"/>
                    </a:cubicBezTo>
                    <a:cubicBezTo>
                      <a:pt x="3" y="47"/>
                      <a:pt x="0" y="52"/>
                      <a:pt x="1" y="53"/>
                    </a:cubicBezTo>
                    <a:cubicBezTo>
                      <a:pt x="2" y="56"/>
                      <a:pt x="13" y="52"/>
                      <a:pt x="16" y="51"/>
                    </a:cubicBezTo>
                    <a:cubicBezTo>
                      <a:pt x="7" y="45"/>
                      <a:pt x="12" y="31"/>
                      <a:pt x="11" y="23"/>
                    </a:cubicBezTo>
                    <a:cubicBezTo>
                      <a:pt x="11" y="18"/>
                      <a:pt x="5" y="3"/>
                      <a:pt x="8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6" name="Freeform 1050">
                <a:extLst>
                  <a:ext uri="{FF2B5EF4-FFF2-40B4-BE49-F238E27FC236}">
                    <a16:creationId xmlns:a16="http://schemas.microsoft.com/office/drawing/2014/main" id="{46E57411-5440-4BF3-B84F-DA266B8AF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635"/>
                <a:ext cx="35" cy="134"/>
              </a:xfrm>
              <a:custGeom>
                <a:avLst/>
                <a:gdLst>
                  <a:gd name="T0" fmla="*/ 31 w 18"/>
                  <a:gd name="T1" fmla="*/ 0 h 70"/>
                  <a:gd name="T2" fmla="*/ 37 w 18"/>
                  <a:gd name="T3" fmla="*/ 316 h 70"/>
                  <a:gd name="T4" fmla="*/ 53 w 18"/>
                  <a:gd name="T5" fmla="*/ 484 h 70"/>
                  <a:gd name="T6" fmla="*/ 132 w 18"/>
                  <a:gd name="T7" fmla="*/ 385 h 70"/>
                  <a:gd name="T8" fmla="*/ 37 w 18"/>
                  <a:gd name="T9" fmla="*/ 6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70">
                    <a:moveTo>
                      <a:pt x="4" y="0"/>
                    </a:moveTo>
                    <a:cubicBezTo>
                      <a:pt x="0" y="16"/>
                      <a:pt x="3" y="30"/>
                      <a:pt x="5" y="45"/>
                    </a:cubicBezTo>
                    <a:cubicBezTo>
                      <a:pt x="6" y="48"/>
                      <a:pt x="4" y="67"/>
                      <a:pt x="7" y="69"/>
                    </a:cubicBezTo>
                    <a:cubicBezTo>
                      <a:pt x="10" y="70"/>
                      <a:pt x="14" y="56"/>
                      <a:pt x="18" y="55"/>
                    </a:cubicBezTo>
                    <a:cubicBezTo>
                      <a:pt x="4" y="44"/>
                      <a:pt x="8" y="25"/>
                      <a:pt x="5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7" name="Freeform 1051">
                <a:extLst>
                  <a:ext uri="{FF2B5EF4-FFF2-40B4-BE49-F238E27FC236}">
                    <a16:creationId xmlns:a16="http://schemas.microsoft.com/office/drawing/2014/main" id="{A5603DA4-86DA-4F1B-8321-11004E410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702"/>
                <a:ext cx="91" cy="55"/>
              </a:xfrm>
              <a:custGeom>
                <a:avLst/>
                <a:gdLst>
                  <a:gd name="T0" fmla="*/ 32 w 48"/>
                  <a:gd name="T1" fmla="*/ 15 h 29"/>
                  <a:gd name="T2" fmla="*/ 0 w 48"/>
                  <a:gd name="T3" fmla="*/ 137 h 29"/>
                  <a:gd name="T4" fmla="*/ 89 w 48"/>
                  <a:gd name="T5" fmla="*/ 83 h 29"/>
                  <a:gd name="T6" fmla="*/ 197 w 48"/>
                  <a:gd name="T7" fmla="*/ 61 h 29"/>
                  <a:gd name="T8" fmla="*/ 313 w 48"/>
                  <a:gd name="T9" fmla="*/ 197 h 29"/>
                  <a:gd name="T10" fmla="*/ 305 w 48"/>
                  <a:gd name="T11" fmla="*/ 83 h 29"/>
                  <a:gd name="T12" fmla="*/ 237 w 48"/>
                  <a:gd name="T13" fmla="*/ 40 h 29"/>
                  <a:gd name="T14" fmla="*/ 137 w 48"/>
                  <a:gd name="T15" fmla="*/ 47 h 29"/>
                  <a:gd name="T16" fmla="*/ 137 w 48"/>
                  <a:gd name="T17" fmla="*/ 0 h 29"/>
                  <a:gd name="T18" fmla="*/ 53 w 48"/>
                  <a:gd name="T19" fmla="*/ 15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29">
                    <a:moveTo>
                      <a:pt x="5" y="2"/>
                    </a:moveTo>
                    <a:cubicBezTo>
                      <a:pt x="3" y="7"/>
                      <a:pt x="0" y="14"/>
                      <a:pt x="0" y="20"/>
                    </a:cubicBezTo>
                    <a:cubicBezTo>
                      <a:pt x="4" y="19"/>
                      <a:pt x="9" y="14"/>
                      <a:pt x="13" y="12"/>
                    </a:cubicBezTo>
                    <a:cubicBezTo>
                      <a:pt x="18" y="10"/>
                      <a:pt x="23" y="9"/>
                      <a:pt x="29" y="9"/>
                    </a:cubicBezTo>
                    <a:cubicBezTo>
                      <a:pt x="41" y="10"/>
                      <a:pt x="45" y="16"/>
                      <a:pt x="46" y="29"/>
                    </a:cubicBezTo>
                    <a:cubicBezTo>
                      <a:pt x="48" y="25"/>
                      <a:pt x="46" y="16"/>
                      <a:pt x="45" y="12"/>
                    </a:cubicBezTo>
                    <a:cubicBezTo>
                      <a:pt x="44" y="7"/>
                      <a:pt x="40" y="6"/>
                      <a:pt x="35" y="6"/>
                    </a:cubicBezTo>
                    <a:cubicBezTo>
                      <a:pt x="30" y="6"/>
                      <a:pt x="25" y="8"/>
                      <a:pt x="20" y="7"/>
                    </a:cubicBezTo>
                    <a:cubicBezTo>
                      <a:pt x="14" y="5"/>
                      <a:pt x="17" y="3"/>
                      <a:pt x="20" y="0"/>
                    </a:cubicBezTo>
                    <a:cubicBezTo>
                      <a:pt x="17" y="2"/>
                      <a:pt x="12" y="5"/>
                      <a:pt x="8" y="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8" name="Freeform 1052">
                <a:extLst>
                  <a:ext uri="{FF2B5EF4-FFF2-40B4-BE49-F238E27FC236}">
                    <a16:creationId xmlns:a16="http://schemas.microsoft.com/office/drawing/2014/main" id="{C0615292-109C-4194-A388-A0D9DDCB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650"/>
                <a:ext cx="63" cy="159"/>
              </a:xfrm>
              <a:custGeom>
                <a:avLst/>
                <a:gdLst>
                  <a:gd name="T0" fmla="*/ 221 w 33"/>
                  <a:gd name="T1" fmla="*/ 0 h 83"/>
                  <a:gd name="T2" fmla="*/ 221 w 33"/>
                  <a:gd name="T3" fmla="*/ 169 h 83"/>
                  <a:gd name="T4" fmla="*/ 160 w 33"/>
                  <a:gd name="T5" fmla="*/ 316 h 83"/>
                  <a:gd name="T6" fmla="*/ 193 w 33"/>
                  <a:gd name="T7" fmla="*/ 477 h 83"/>
                  <a:gd name="T8" fmla="*/ 189 w 33"/>
                  <a:gd name="T9" fmla="*/ 561 h 83"/>
                  <a:gd name="T10" fmla="*/ 132 w 33"/>
                  <a:gd name="T11" fmla="*/ 577 h 83"/>
                  <a:gd name="T12" fmla="*/ 8 w 33"/>
                  <a:gd name="T13" fmla="*/ 561 h 83"/>
                  <a:gd name="T14" fmla="*/ 29 w 33"/>
                  <a:gd name="T15" fmla="*/ 506 h 83"/>
                  <a:gd name="T16" fmla="*/ 21 w 33"/>
                  <a:gd name="T17" fmla="*/ 429 h 83"/>
                  <a:gd name="T18" fmla="*/ 99 w 33"/>
                  <a:gd name="T19" fmla="*/ 529 h 83"/>
                  <a:gd name="T20" fmla="*/ 139 w 33"/>
                  <a:gd name="T21" fmla="*/ 377 h 83"/>
                  <a:gd name="T22" fmla="*/ 145 w 33"/>
                  <a:gd name="T23" fmla="*/ 216 h 83"/>
                  <a:gd name="T24" fmla="*/ 221 w 33"/>
                  <a:gd name="T25" fmla="*/ 40 h 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3" h="83">
                    <a:moveTo>
                      <a:pt x="32" y="0"/>
                    </a:moveTo>
                    <a:cubicBezTo>
                      <a:pt x="30" y="8"/>
                      <a:pt x="33" y="16"/>
                      <a:pt x="32" y="24"/>
                    </a:cubicBezTo>
                    <a:cubicBezTo>
                      <a:pt x="31" y="31"/>
                      <a:pt x="24" y="37"/>
                      <a:pt x="23" y="45"/>
                    </a:cubicBezTo>
                    <a:cubicBezTo>
                      <a:pt x="23" y="53"/>
                      <a:pt x="26" y="60"/>
                      <a:pt x="28" y="68"/>
                    </a:cubicBezTo>
                    <a:cubicBezTo>
                      <a:pt x="29" y="71"/>
                      <a:pt x="29" y="77"/>
                      <a:pt x="27" y="80"/>
                    </a:cubicBezTo>
                    <a:cubicBezTo>
                      <a:pt x="25" y="83"/>
                      <a:pt x="22" y="82"/>
                      <a:pt x="19" y="82"/>
                    </a:cubicBezTo>
                    <a:cubicBezTo>
                      <a:pt x="13" y="81"/>
                      <a:pt x="7" y="82"/>
                      <a:pt x="1" y="80"/>
                    </a:cubicBezTo>
                    <a:cubicBezTo>
                      <a:pt x="0" y="76"/>
                      <a:pt x="4" y="75"/>
                      <a:pt x="4" y="72"/>
                    </a:cubicBezTo>
                    <a:cubicBezTo>
                      <a:pt x="5" y="69"/>
                      <a:pt x="3" y="65"/>
                      <a:pt x="3" y="61"/>
                    </a:cubicBezTo>
                    <a:cubicBezTo>
                      <a:pt x="5" y="66"/>
                      <a:pt x="4" y="78"/>
                      <a:pt x="14" y="75"/>
                    </a:cubicBezTo>
                    <a:cubicBezTo>
                      <a:pt x="23" y="73"/>
                      <a:pt x="21" y="62"/>
                      <a:pt x="20" y="54"/>
                    </a:cubicBezTo>
                    <a:cubicBezTo>
                      <a:pt x="18" y="44"/>
                      <a:pt x="14" y="40"/>
                      <a:pt x="21" y="31"/>
                    </a:cubicBezTo>
                    <a:cubicBezTo>
                      <a:pt x="26" y="23"/>
                      <a:pt x="26" y="13"/>
                      <a:pt x="32" y="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89" name="Freeform 1053">
                <a:extLst>
                  <a:ext uri="{FF2B5EF4-FFF2-40B4-BE49-F238E27FC236}">
                    <a16:creationId xmlns:a16="http://schemas.microsoft.com/office/drawing/2014/main" id="{DB4AAEF6-A57E-4B30-8685-CD9009D2B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614"/>
                <a:ext cx="30" cy="50"/>
              </a:xfrm>
              <a:custGeom>
                <a:avLst/>
                <a:gdLst>
                  <a:gd name="T0" fmla="*/ 45 w 16"/>
                  <a:gd name="T1" fmla="*/ 23 h 26"/>
                  <a:gd name="T2" fmla="*/ 8 w 16"/>
                  <a:gd name="T3" fmla="*/ 185 h 26"/>
                  <a:gd name="T4" fmla="*/ 105 w 16"/>
                  <a:gd name="T5" fmla="*/ 163 h 26"/>
                  <a:gd name="T6" fmla="*/ 81 w 16"/>
                  <a:gd name="T7" fmla="*/ 77 h 26"/>
                  <a:gd name="T8" fmla="*/ 60 w 1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7" y="3"/>
                    </a:moveTo>
                    <a:cubicBezTo>
                      <a:pt x="4" y="8"/>
                      <a:pt x="0" y="20"/>
                      <a:pt x="1" y="26"/>
                    </a:cubicBezTo>
                    <a:cubicBezTo>
                      <a:pt x="5" y="22"/>
                      <a:pt x="11" y="23"/>
                      <a:pt x="16" y="23"/>
                    </a:cubicBezTo>
                    <a:cubicBezTo>
                      <a:pt x="15" y="19"/>
                      <a:pt x="14" y="15"/>
                      <a:pt x="12" y="11"/>
                    </a:cubicBezTo>
                    <a:cubicBezTo>
                      <a:pt x="11" y="8"/>
                      <a:pt x="8" y="3"/>
                      <a:pt x="9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0" name="Freeform 1054">
                <a:extLst>
                  <a:ext uri="{FF2B5EF4-FFF2-40B4-BE49-F238E27FC236}">
                    <a16:creationId xmlns:a16="http://schemas.microsoft.com/office/drawing/2014/main" id="{EEDA8D8D-7D35-4569-BE89-B0E306D75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667"/>
                <a:ext cx="90" cy="52"/>
              </a:xfrm>
              <a:custGeom>
                <a:avLst/>
                <a:gdLst>
                  <a:gd name="T0" fmla="*/ 0 w 47"/>
                  <a:gd name="T1" fmla="*/ 148 h 27"/>
                  <a:gd name="T2" fmla="*/ 84 w 47"/>
                  <a:gd name="T3" fmla="*/ 123 h 27"/>
                  <a:gd name="T4" fmla="*/ 169 w 47"/>
                  <a:gd name="T5" fmla="*/ 77 h 27"/>
                  <a:gd name="T6" fmla="*/ 329 w 47"/>
                  <a:gd name="T7" fmla="*/ 0 h 27"/>
                  <a:gd name="T8" fmla="*/ 169 w 47"/>
                  <a:gd name="T9" fmla="*/ 100 h 27"/>
                  <a:gd name="T10" fmla="*/ 132 w 47"/>
                  <a:gd name="T11" fmla="*/ 164 h 27"/>
                  <a:gd name="T12" fmla="*/ 69 w 47"/>
                  <a:gd name="T13" fmla="*/ 17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7">
                    <a:moveTo>
                      <a:pt x="0" y="21"/>
                    </a:moveTo>
                    <a:cubicBezTo>
                      <a:pt x="4" y="19"/>
                      <a:pt x="8" y="19"/>
                      <a:pt x="12" y="17"/>
                    </a:cubicBezTo>
                    <a:cubicBezTo>
                      <a:pt x="16" y="15"/>
                      <a:pt x="20" y="13"/>
                      <a:pt x="24" y="11"/>
                    </a:cubicBezTo>
                    <a:cubicBezTo>
                      <a:pt x="31" y="7"/>
                      <a:pt x="38" y="1"/>
                      <a:pt x="47" y="0"/>
                    </a:cubicBezTo>
                    <a:cubicBezTo>
                      <a:pt x="39" y="4"/>
                      <a:pt x="30" y="8"/>
                      <a:pt x="24" y="14"/>
                    </a:cubicBezTo>
                    <a:cubicBezTo>
                      <a:pt x="20" y="17"/>
                      <a:pt x="21" y="19"/>
                      <a:pt x="19" y="23"/>
                    </a:cubicBezTo>
                    <a:cubicBezTo>
                      <a:pt x="17" y="26"/>
                      <a:pt x="14" y="27"/>
                      <a:pt x="10" y="2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1" name="Freeform 1055">
                <a:extLst>
                  <a:ext uri="{FF2B5EF4-FFF2-40B4-BE49-F238E27FC236}">
                    <a16:creationId xmlns:a16="http://schemas.microsoft.com/office/drawing/2014/main" id="{F2E50185-622E-4C75-89FA-7F13B6D86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675"/>
                <a:ext cx="61" cy="71"/>
              </a:xfrm>
              <a:custGeom>
                <a:avLst/>
                <a:gdLst>
                  <a:gd name="T0" fmla="*/ 15 w 32"/>
                  <a:gd name="T1" fmla="*/ 77 h 37"/>
                  <a:gd name="T2" fmla="*/ 15 w 32"/>
                  <a:gd name="T3" fmla="*/ 121 h 37"/>
                  <a:gd name="T4" fmla="*/ 112 w 32"/>
                  <a:gd name="T5" fmla="*/ 129 h 37"/>
                  <a:gd name="T6" fmla="*/ 145 w 32"/>
                  <a:gd name="T7" fmla="*/ 253 h 37"/>
                  <a:gd name="T8" fmla="*/ 160 w 32"/>
                  <a:gd name="T9" fmla="*/ 129 h 37"/>
                  <a:gd name="T10" fmla="*/ 221 w 32"/>
                  <a:gd name="T11" fmla="*/ 0 h 37"/>
                  <a:gd name="T12" fmla="*/ 69 w 32"/>
                  <a:gd name="T13" fmla="*/ 6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7">
                    <a:moveTo>
                      <a:pt x="2" y="11"/>
                    </a:moveTo>
                    <a:cubicBezTo>
                      <a:pt x="1" y="13"/>
                      <a:pt x="0" y="16"/>
                      <a:pt x="2" y="17"/>
                    </a:cubicBezTo>
                    <a:cubicBezTo>
                      <a:pt x="7" y="15"/>
                      <a:pt x="11" y="12"/>
                      <a:pt x="16" y="18"/>
                    </a:cubicBezTo>
                    <a:cubicBezTo>
                      <a:pt x="18" y="20"/>
                      <a:pt x="20" y="36"/>
                      <a:pt x="21" y="36"/>
                    </a:cubicBezTo>
                    <a:cubicBezTo>
                      <a:pt x="27" y="37"/>
                      <a:pt x="23" y="20"/>
                      <a:pt x="23" y="18"/>
                    </a:cubicBezTo>
                    <a:cubicBezTo>
                      <a:pt x="23" y="10"/>
                      <a:pt x="28" y="7"/>
                      <a:pt x="32" y="0"/>
                    </a:cubicBezTo>
                    <a:cubicBezTo>
                      <a:pt x="26" y="4"/>
                      <a:pt x="17" y="10"/>
                      <a:pt x="10" y="9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2" name="Freeform 1056">
                <a:extLst>
                  <a:ext uri="{FF2B5EF4-FFF2-40B4-BE49-F238E27FC236}">
                    <a16:creationId xmlns:a16="http://schemas.microsoft.com/office/drawing/2014/main" id="{086FCEC5-1F6D-43C0-9956-EFFDA69E2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704"/>
                <a:ext cx="23" cy="40"/>
              </a:xfrm>
              <a:custGeom>
                <a:avLst/>
                <a:gdLst>
                  <a:gd name="T0" fmla="*/ 44 w 12"/>
                  <a:gd name="T1" fmla="*/ 0 h 21"/>
                  <a:gd name="T2" fmla="*/ 0 w 12"/>
                  <a:gd name="T3" fmla="*/ 145 h 21"/>
                  <a:gd name="T4" fmla="*/ 84 w 12"/>
                  <a:gd name="T5" fmla="*/ 84 h 21"/>
                  <a:gd name="T6" fmla="*/ 44 w 12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6" y="0"/>
                    </a:moveTo>
                    <a:cubicBezTo>
                      <a:pt x="3" y="4"/>
                      <a:pt x="0" y="15"/>
                      <a:pt x="0" y="21"/>
                    </a:cubicBezTo>
                    <a:cubicBezTo>
                      <a:pt x="4" y="17"/>
                      <a:pt x="8" y="15"/>
                      <a:pt x="12" y="12"/>
                    </a:cubicBezTo>
                    <a:cubicBezTo>
                      <a:pt x="4" y="15"/>
                      <a:pt x="6" y="4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3" name="Freeform 1057">
                <a:extLst>
                  <a:ext uri="{FF2B5EF4-FFF2-40B4-BE49-F238E27FC236}">
                    <a16:creationId xmlns:a16="http://schemas.microsoft.com/office/drawing/2014/main" id="{A2F0085E-905B-4DE2-9E4C-73DC29793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740"/>
                <a:ext cx="57" cy="67"/>
              </a:xfrm>
              <a:custGeom>
                <a:avLst/>
                <a:gdLst>
                  <a:gd name="T0" fmla="*/ 0 w 30"/>
                  <a:gd name="T1" fmla="*/ 140 h 35"/>
                  <a:gd name="T2" fmla="*/ 0 w 30"/>
                  <a:gd name="T3" fmla="*/ 224 h 35"/>
                  <a:gd name="T4" fmla="*/ 165 w 30"/>
                  <a:gd name="T5" fmla="*/ 237 h 35"/>
                  <a:gd name="T6" fmla="*/ 205 w 30"/>
                  <a:gd name="T7" fmla="*/ 132 h 35"/>
                  <a:gd name="T8" fmla="*/ 137 w 30"/>
                  <a:gd name="T9" fmla="*/ 0 h 35"/>
                  <a:gd name="T10" fmla="*/ 160 w 30"/>
                  <a:gd name="T11" fmla="*/ 140 h 35"/>
                  <a:gd name="T12" fmla="*/ 61 w 30"/>
                  <a:gd name="T13" fmla="*/ 209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0" y="20"/>
                    </a:moveTo>
                    <a:cubicBezTo>
                      <a:pt x="1" y="23"/>
                      <a:pt x="0" y="28"/>
                      <a:pt x="0" y="32"/>
                    </a:cubicBezTo>
                    <a:cubicBezTo>
                      <a:pt x="8" y="34"/>
                      <a:pt x="17" y="35"/>
                      <a:pt x="24" y="34"/>
                    </a:cubicBezTo>
                    <a:cubicBezTo>
                      <a:pt x="26" y="29"/>
                      <a:pt x="28" y="24"/>
                      <a:pt x="30" y="19"/>
                    </a:cubicBezTo>
                    <a:cubicBezTo>
                      <a:pt x="23" y="16"/>
                      <a:pt x="22" y="5"/>
                      <a:pt x="20" y="0"/>
                    </a:cubicBezTo>
                    <a:cubicBezTo>
                      <a:pt x="22" y="6"/>
                      <a:pt x="23" y="14"/>
                      <a:pt x="23" y="20"/>
                    </a:cubicBezTo>
                    <a:cubicBezTo>
                      <a:pt x="22" y="26"/>
                      <a:pt x="16" y="34"/>
                      <a:pt x="9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4" name="Freeform 1058">
                <a:extLst>
                  <a:ext uri="{FF2B5EF4-FFF2-40B4-BE49-F238E27FC236}">
                    <a16:creationId xmlns:a16="http://schemas.microsoft.com/office/drawing/2014/main" id="{44344BDF-C2AA-4389-89AC-97C91540E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614"/>
                <a:ext cx="30" cy="38"/>
              </a:xfrm>
              <a:custGeom>
                <a:avLst/>
                <a:gdLst>
                  <a:gd name="T0" fmla="*/ 39 w 16"/>
                  <a:gd name="T1" fmla="*/ 8 h 20"/>
                  <a:gd name="T2" fmla="*/ 15 w 16"/>
                  <a:gd name="T3" fmla="*/ 137 h 20"/>
                  <a:gd name="T4" fmla="*/ 53 w 16"/>
                  <a:gd name="T5" fmla="*/ 84 h 20"/>
                  <a:gd name="T6" fmla="*/ 105 w 16"/>
                  <a:gd name="T7" fmla="*/ 108 h 20"/>
                  <a:gd name="T8" fmla="*/ 45 w 16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0">
                    <a:moveTo>
                      <a:pt x="6" y="1"/>
                    </a:moveTo>
                    <a:cubicBezTo>
                      <a:pt x="4" y="6"/>
                      <a:pt x="0" y="16"/>
                      <a:pt x="2" y="20"/>
                    </a:cubicBezTo>
                    <a:cubicBezTo>
                      <a:pt x="4" y="18"/>
                      <a:pt x="4" y="13"/>
                      <a:pt x="8" y="12"/>
                    </a:cubicBezTo>
                    <a:cubicBezTo>
                      <a:pt x="11" y="11"/>
                      <a:pt x="14" y="14"/>
                      <a:pt x="16" y="16"/>
                    </a:cubicBezTo>
                    <a:cubicBezTo>
                      <a:pt x="15" y="11"/>
                      <a:pt x="12" y="2"/>
                      <a:pt x="7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5" name="Freeform 1059">
                <a:extLst>
                  <a:ext uri="{FF2B5EF4-FFF2-40B4-BE49-F238E27FC236}">
                    <a16:creationId xmlns:a16="http://schemas.microsoft.com/office/drawing/2014/main" id="{4A24FBBD-765D-4C95-BBA7-98FB9D3DA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475"/>
                <a:ext cx="73" cy="143"/>
              </a:xfrm>
              <a:custGeom>
                <a:avLst/>
                <a:gdLst>
                  <a:gd name="T0" fmla="*/ 0 w 38"/>
                  <a:gd name="T1" fmla="*/ 257 h 75"/>
                  <a:gd name="T2" fmla="*/ 44 w 38"/>
                  <a:gd name="T3" fmla="*/ 389 h 75"/>
                  <a:gd name="T4" fmla="*/ 77 w 38"/>
                  <a:gd name="T5" fmla="*/ 521 h 75"/>
                  <a:gd name="T6" fmla="*/ 177 w 38"/>
                  <a:gd name="T7" fmla="*/ 490 h 75"/>
                  <a:gd name="T8" fmla="*/ 108 w 38"/>
                  <a:gd name="T9" fmla="*/ 269 h 75"/>
                  <a:gd name="T10" fmla="*/ 240 w 38"/>
                  <a:gd name="T11" fmla="*/ 0 h 75"/>
                  <a:gd name="T12" fmla="*/ 148 w 38"/>
                  <a:gd name="T13" fmla="*/ 137 h 75"/>
                  <a:gd name="T14" fmla="*/ 29 w 38"/>
                  <a:gd name="T15" fmla="*/ 229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5">
                    <a:moveTo>
                      <a:pt x="0" y="37"/>
                    </a:moveTo>
                    <a:cubicBezTo>
                      <a:pt x="3" y="43"/>
                      <a:pt x="4" y="50"/>
                      <a:pt x="6" y="56"/>
                    </a:cubicBezTo>
                    <a:cubicBezTo>
                      <a:pt x="7" y="61"/>
                      <a:pt x="6" y="71"/>
                      <a:pt x="11" y="75"/>
                    </a:cubicBezTo>
                    <a:cubicBezTo>
                      <a:pt x="15" y="72"/>
                      <a:pt x="20" y="71"/>
                      <a:pt x="25" y="71"/>
                    </a:cubicBezTo>
                    <a:cubicBezTo>
                      <a:pt x="14" y="63"/>
                      <a:pt x="10" y="51"/>
                      <a:pt x="15" y="39"/>
                    </a:cubicBezTo>
                    <a:cubicBezTo>
                      <a:pt x="19" y="27"/>
                      <a:pt x="38" y="14"/>
                      <a:pt x="34" y="0"/>
                    </a:cubicBezTo>
                    <a:cubicBezTo>
                      <a:pt x="30" y="7"/>
                      <a:pt x="27" y="14"/>
                      <a:pt x="21" y="20"/>
                    </a:cubicBezTo>
                    <a:cubicBezTo>
                      <a:pt x="16" y="26"/>
                      <a:pt x="10" y="29"/>
                      <a:pt x="4" y="3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6" name="Freeform 1060">
                <a:extLst>
                  <a:ext uri="{FF2B5EF4-FFF2-40B4-BE49-F238E27FC236}">
                    <a16:creationId xmlns:a16="http://schemas.microsoft.com/office/drawing/2014/main" id="{858D1DC5-A215-453F-9804-4FA9FEDD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423"/>
                <a:ext cx="95" cy="274"/>
              </a:xfrm>
              <a:custGeom>
                <a:avLst/>
                <a:gdLst>
                  <a:gd name="T0" fmla="*/ 173 w 50"/>
                  <a:gd name="T1" fmla="*/ 176 h 143"/>
                  <a:gd name="T2" fmla="*/ 192 w 50"/>
                  <a:gd name="T3" fmla="*/ 628 h 143"/>
                  <a:gd name="T4" fmla="*/ 241 w 50"/>
                  <a:gd name="T5" fmla="*/ 713 h 143"/>
                  <a:gd name="T6" fmla="*/ 321 w 50"/>
                  <a:gd name="T7" fmla="*/ 766 h 143"/>
                  <a:gd name="T8" fmla="*/ 228 w 50"/>
                  <a:gd name="T9" fmla="*/ 922 h 143"/>
                  <a:gd name="T10" fmla="*/ 68 w 50"/>
                  <a:gd name="T11" fmla="*/ 1006 h 143"/>
                  <a:gd name="T12" fmla="*/ 15 w 50"/>
                  <a:gd name="T13" fmla="*/ 738 h 143"/>
                  <a:gd name="T14" fmla="*/ 152 w 50"/>
                  <a:gd name="T15" fmla="*/ 906 h 143"/>
                  <a:gd name="T16" fmla="*/ 236 w 50"/>
                  <a:gd name="T17" fmla="*/ 845 h 143"/>
                  <a:gd name="T18" fmla="*/ 220 w 50"/>
                  <a:gd name="T19" fmla="*/ 738 h 143"/>
                  <a:gd name="T20" fmla="*/ 116 w 50"/>
                  <a:gd name="T21" fmla="*/ 561 h 143"/>
                  <a:gd name="T22" fmla="*/ 116 w 50"/>
                  <a:gd name="T23" fmla="*/ 330 h 143"/>
                  <a:gd name="T24" fmla="*/ 0 w 50"/>
                  <a:gd name="T25" fmla="*/ 0 h 143"/>
                  <a:gd name="T26" fmla="*/ 144 w 50"/>
                  <a:gd name="T27" fmla="*/ 40 h 143"/>
                  <a:gd name="T28" fmla="*/ 213 w 50"/>
                  <a:gd name="T29" fmla="*/ 92 h 143"/>
                  <a:gd name="T30" fmla="*/ 165 w 50"/>
                  <a:gd name="T31" fmla="*/ 176 h 1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" h="143">
                    <a:moveTo>
                      <a:pt x="25" y="25"/>
                    </a:moveTo>
                    <a:cubicBezTo>
                      <a:pt x="22" y="45"/>
                      <a:pt x="20" y="69"/>
                      <a:pt x="28" y="89"/>
                    </a:cubicBezTo>
                    <a:cubicBezTo>
                      <a:pt x="29" y="93"/>
                      <a:pt x="32" y="98"/>
                      <a:pt x="35" y="101"/>
                    </a:cubicBezTo>
                    <a:cubicBezTo>
                      <a:pt x="39" y="104"/>
                      <a:pt x="46" y="104"/>
                      <a:pt x="47" y="109"/>
                    </a:cubicBezTo>
                    <a:cubicBezTo>
                      <a:pt x="50" y="117"/>
                      <a:pt x="38" y="127"/>
                      <a:pt x="33" y="131"/>
                    </a:cubicBezTo>
                    <a:cubicBezTo>
                      <a:pt x="26" y="136"/>
                      <a:pt x="19" y="142"/>
                      <a:pt x="10" y="143"/>
                    </a:cubicBezTo>
                    <a:cubicBezTo>
                      <a:pt x="13" y="131"/>
                      <a:pt x="11" y="113"/>
                      <a:pt x="2" y="105"/>
                    </a:cubicBezTo>
                    <a:cubicBezTo>
                      <a:pt x="10" y="109"/>
                      <a:pt x="14" y="130"/>
                      <a:pt x="22" y="129"/>
                    </a:cubicBezTo>
                    <a:cubicBezTo>
                      <a:pt x="24" y="129"/>
                      <a:pt x="33" y="121"/>
                      <a:pt x="34" y="120"/>
                    </a:cubicBezTo>
                    <a:cubicBezTo>
                      <a:pt x="36" y="115"/>
                      <a:pt x="34" y="109"/>
                      <a:pt x="32" y="105"/>
                    </a:cubicBezTo>
                    <a:cubicBezTo>
                      <a:pt x="27" y="96"/>
                      <a:pt x="20" y="89"/>
                      <a:pt x="17" y="80"/>
                    </a:cubicBezTo>
                    <a:cubicBezTo>
                      <a:pt x="12" y="68"/>
                      <a:pt x="15" y="58"/>
                      <a:pt x="17" y="47"/>
                    </a:cubicBezTo>
                    <a:cubicBezTo>
                      <a:pt x="21" y="29"/>
                      <a:pt x="22" y="6"/>
                      <a:pt x="0" y="0"/>
                    </a:cubicBezTo>
                    <a:cubicBezTo>
                      <a:pt x="7" y="2"/>
                      <a:pt x="14" y="1"/>
                      <a:pt x="21" y="6"/>
                    </a:cubicBezTo>
                    <a:cubicBezTo>
                      <a:pt x="24" y="7"/>
                      <a:pt x="29" y="10"/>
                      <a:pt x="31" y="13"/>
                    </a:cubicBezTo>
                    <a:cubicBezTo>
                      <a:pt x="33" y="19"/>
                      <a:pt x="27" y="20"/>
                      <a:pt x="24" y="2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7" name="Freeform 1061">
                <a:extLst>
                  <a:ext uri="{FF2B5EF4-FFF2-40B4-BE49-F238E27FC236}">
                    <a16:creationId xmlns:a16="http://schemas.microsoft.com/office/drawing/2014/main" id="{6D26429E-FDFB-4E9E-8845-B7307E00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1509"/>
                <a:ext cx="138" cy="197"/>
              </a:xfrm>
              <a:custGeom>
                <a:avLst/>
                <a:gdLst>
                  <a:gd name="T0" fmla="*/ 393 w 72"/>
                  <a:gd name="T1" fmla="*/ 713 h 103"/>
                  <a:gd name="T2" fmla="*/ 301 w 72"/>
                  <a:gd name="T3" fmla="*/ 681 h 103"/>
                  <a:gd name="T4" fmla="*/ 297 w 72"/>
                  <a:gd name="T5" fmla="*/ 574 h 103"/>
                  <a:gd name="T6" fmla="*/ 184 w 72"/>
                  <a:gd name="T7" fmla="*/ 428 h 103"/>
                  <a:gd name="T8" fmla="*/ 48 w 72"/>
                  <a:gd name="T9" fmla="*/ 268 h 103"/>
                  <a:gd name="T10" fmla="*/ 113 w 72"/>
                  <a:gd name="T11" fmla="*/ 69 h 103"/>
                  <a:gd name="T12" fmla="*/ 161 w 72"/>
                  <a:gd name="T13" fmla="*/ 0 h 103"/>
                  <a:gd name="T14" fmla="*/ 132 w 72"/>
                  <a:gd name="T15" fmla="*/ 99 h 103"/>
                  <a:gd name="T16" fmla="*/ 128 w 72"/>
                  <a:gd name="T17" fmla="*/ 208 h 103"/>
                  <a:gd name="T18" fmla="*/ 240 w 72"/>
                  <a:gd name="T19" fmla="*/ 377 h 103"/>
                  <a:gd name="T20" fmla="*/ 337 w 72"/>
                  <a:gd name="T21" fmla="*/ 553 h 103"/>
                  <a:gd name="T22" fmla="*/ 401 w 72"/>
                  <a:gd name="T23" fmla="*/ 614 h 103"/>
                  <a:gd name="T24" fmla="*/ 470 w 72"/>
                  <a:gd name="T25" fmla="*/ 574 h 103"/>
                  <a:gd name="T26" fmla="*/ 437 w 72"/>
                  <a:gd name="T27" fmla="*/ 690 h 10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2" h="103">
                    <a:moveTo>
                      <a:pt x="56" y="102"/>
                    </a:moveTo>
                    <a:cubicBezTo>
                      <a:pt x="54" y="103"/>
                      <a:pt x="45" y="101"/>
                      <a:pt x="43" y="97"/>
                    </a:cubicBezTo>
                    <a:cubicBezTo>
                      <a:pt x="41" y="92"/>
                      <a:pt x="45" y="87"/>
                      <a:pt x="42" y="82"/>
                    </a:cubicBezTo>
                    <a:cubicBezTo>
                      <a:pt x="39" y="74"/>
                      <a:pt x="33" y="66"/>
                      <a:pt x="26" y="61"/>
                    </a:cubicBezTo>
                    <a:cubicBezTo>
                      <a:pt x="19" y="55"/>
                      <a:pt x="12" y="46"/>
                      <a:pt x="7" y="38"/>
                    </a:cubicBezTo>
                    <a:cubicBezTo>
                      <a:pt x="0" y="26"/>
                      <a:pt x="11" y="19"/>
                      <a:pt x="16" y="10"/>
                    </a:cubicBezTo>
                    <a:cubicBezTo>
                      <a:pt x="18" y="7"/>
                      <a:pt x="20" y="2"/>
                      <a:pt x="23" y="0"/>
                    </a:cubicBezTo>
                    <a:cubicBezTo>
                      <a:pt x="25" y="4"/>
                      <a:pt x="21" y="10"/>
                      <a:pt x="19" y="14"/>
                    </a:cubicBezTo>
                    <a:cubicBezTo>
                      <a:pt x="17" y="20"/>
                      <a:pt x="17" y="24"/>
                      <a:pt x="18" y="30"/>
                    </a:cubicBezTo>
                    <a:cubicBezTo>
                      <a:pt x="19" y="41"/>
                      <a:pt x="28" y="46"/>
                      <a:pt x="34" y="54"/>
                    </a:cubicBezTo>
                    <a:cubicBezTo>
                      <a:pt x="40" y="62"/>
                      <a:pt x="44" y="70"/>
                      <a:pt x="48" y="79"/>
                    </a:cubicBezTo>
                    <a:cubicBezTo>
                      <a:pt x="51" y="82"/>
                      <a:pt x="51" y="87"/>
                      <a:pt x="57" y="88"/>
                    </a:cubicBezTo>
                    <a:cubicBezTo>
                      <a:pt x="62" y="89"/>
                      <a:pt x="62" y="84"/>
                      <a:pt x="67" y="82"/>
                    </a:cubicBezTo>
                    <a:cubicBezTo>
                      <a:pt x="72" y="88"/>
                      <a:pt x="62" y="93"/>
                      <a:pt x="62" y="9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8" name="Freeform 1062">
                <a:extLst>
                  <a:ext uri="{FF2B5EF4-FFF2-40B4-BE49-F238E27FC236}">
                    <a16:creationId xmlns:a16="http://schemas.microsoft.com/office/drawing/2014/main" id="{49531B7B-AC77-4BAF-AC6B-2A1C9F7D3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276"/>
                <a:ext cx="84" cy="72"/>
              </a:xfrm>
              <a:custGeom>
                <a:avLst/>
                <a:gdLst>
                  <a:gd name="T0" fmla="*/ 0 w 44"/>
                  <a:gd name="T1" fmla="*/ 15 h 38"/>
                  <a:gd name="T2" fmla="*/ 105 w 44"/>
                  <a:gd name="T3" fmla="*/ 258 h 38"/>
                  <a:gd name="T4" fmla="*/ 153 w 44"/>
                  <a:gd name="T5" fmla="*/ 108 h 38"/>
                  <a:gd name="T6" fmla="*/ 305 w 44"/>
                  <a:gd name="T7" fmla="*/ 40 h 38"/>
                  <a:gd name="T8" fmla="*/ 176 w 44"/>
                  <a:gd name="T9" fmla="*/ 15 h 38"/>
                  <a:gd name="T10" fmla="*/ 15 w 4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0" y="2"/>
                    </a:moveTo>
                    <a:cubicBezTo>
                      <a:pt x="7" y="14"/>
                      <a:pt x="12" y="25"/>
                      <a:pt x="15" y="38"/>
                    </a:cubicBezTo>
                    <a:cubicBezTo>
                      <a:pt x="15" y="30"/>
                      <a:pt x="15" y="22"/>
                      <a:pt x="22" y="16"/>
                    </a:cubicBezTo>
                    <a:cubicBezTo>
                      <a:pt x="28" y="12"/>
                      <a:pt x="41" y="12"/>
                      <a:pt x="44" y="6"/>
                    </a:cubicBezTo>
                    <a:cubicBezTo>
                      <a:pt x="40" y="1"/>
                      <a:pt x="31" y="2"/>
                      <a:pt x="25" y="2"/>
                    </a:cubicBezTo>
                    <a:cubicBezTo>
                      <a:pt x="17" y="1"/>
                      <a:pt x="10" y="0"/>
                      <a:pt x="2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899" name="Freeform 1063">
                <a:extLst>
                  <a:ext uri="{FF2B5EF4-FFF2-40B4-BE49-F238E27FC236}">
                    <a16:creationId xmlns:a16="http://schemas.microsoft.com/office/drawing/2014/main" id="{7DF5C57E-207D-44AD-B9F3-B6DB7E50B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285"/>
                <a:ext cx="78" cy="79"/>
              </a:xfrm>
              <a:custGeom>
                <a:avLst/>
                <a:gdLst>
                  <a:gd name="T0" fmla="*/ 84 w 41"/>
                  <a:gd name="T1" fmla="*/ 123 h 41"/>
                  <a:gd name="T2" fmla="*/ 282 w 41"/>
                  <a:gd name="T3" fmla="*/ 285 h 41"/>
                  <a:gd name="T4" fmla="*/ 68 w 41"/>
                  <a:gd name="T5" fmla="*/ 237 h 41"/>
                  <a:gd name="T6" fmla="*/ 21 w 41"/>
                  <a:gd name="T7" fmla="*/ 123 h 41"/>
                  <a:gd name="T8" fmla="*/ 0 w 41"/>
                  <a:gd name="T9" fmla="*/ 0 h 41"/>
                  <a:gd name="T10" fmla="*/ 61 w 41"/>
                  <a:gd name="T11" fmla="*/ 108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41">
                    <a:moveTo>
                      <a:pt x="12" y="17"/>
                    </a:moveTo>
                    <a:cubicBezTo>
                      <a:pt x="15" y="27"/>
                      <a:pt x="32" y="37"/>
                      <a:pt x="41" y="40"/>
                    </a:cubicBezTo>
                    <a:cubicBezTo>
                      <a:pt x="33" y="41"/>
                      <a:pt x="14" y="39"/>
                      <a:pt x="10" y="33"/>
                    </a:cubicBezTo>
                    <a:cubicBezTo>
                      <a:pt x="7" y="30"/>
                      <a:pt x="4" y="21"/>
                      <a:pt x="3" y="17"/>
                    </a:cubicBezTo>
                    <a:cubicBezTo>
                      <a:pt x="1" y="13"/>
                      <a:pt x="0" y="5"/>
                      <a:pt x="0" y="0"/>
                    </a:cubicBezTo>
                    <a:cubicBezTo>
                      <a:pt x="4" y="3"/>
                      <a:pt x="8" y="10"/>
                      <a:pt x="9" y="1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0" name="Freeform 1064">
                <a:extLst>
                  <a:ext uri="{FF2B5EF4-FFF2-40B4-BE49-F238E27FC236}">
                    <a16:creationId xmlns:a16="http://schemas.microsoft.com/office/drawing/2014/main" id="{D0E16CD8-51B8-4745-A457-8E4A06B0D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337"/>
                <a:ext cx="119" cy="99"/>
              </a:xfrm>
              <a:custGeom>
                <a:avLst/>
                <a:gdLst>
                  <a:gd name="T0" fmla="*/ 0 w 62"/>
                  <a:gd name="T1" fmla="*/ 337 h 52"/>
                  <a:gd name="T2" fmla="*/ 438 w 62"/>
                  <a:gd name="T3" fmla="*/ 358 h 52"/>
                  <a:gd name="T4" fmla="*/ 192 w 62"/>
                  <a:gd name="T5" fmla="*/ 0 h 52"/>
                  <a:gd name="T6" fmla="*/ 0 w 62"/>
                  <a:gd name="T7" fmla="*/ 69 h 52"/>
                  <a:gd name="T8" fmla="*/ 240 w 62"/>
                  <a:gd name="T9" fmla="*/ 137 h 52"/>
                  <a:gd name="T10" fmla="*/ 29 w 62"/>
                  <a:gd name="T11" fmla="*/ 297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52">
                    <a:moveTo>
                      <a:pt x="0" y="49"/>
                    </a:moveTo>
                    <a:cubicBezTo>
                      <a:pt x="18" y="35"/>
                      <a:pt x="44" y="45"/>
                      <a:pt x="62" y="52"/>
                    </a:cubicBezTo>
                    <a:cubicBezTo>
                      <a:pt x="56" y="34"/>
                      <a:pt x="45" y="10"/>
                      <a:pt x="27" y="0"/>
                    </a:cubicBezTo>
                    <a:cubicBezTo>
                      <a:pt x="21" y="7"/>
                      <a:pt x="7" y="6"/>
                      <a:pt x="0" y="10"/>
                    </a:cubicBezTo>
                    <a:cubicBezTo>
                      <a:pt x="12" y="11"/>
                      <a:pt x="27" y="7"/>
                      <a:pt x="34" y="20"/>
                    </a:cubicBezTo>
                    <a:cubicBezTo>
                      <a:pt x="41" y="36"/>
                      <a:pt x="12" y="35"/>
                      <a:pt x="4" y="4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1" name="Freeform 1065">
                <a:extLst>
                  <a:ext uri="{FF2B5EF4-FFF2-40B4-BE49-F238E27FC236}">
                    <a16:creationId xmlns:a16="http://schemas.microsoft.com/office/drawing/2014/main" id="{1FF5766F-4B23-4232-AB8A-4A8A4FF75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720"/>
                <a:ext cx="162" cy="59"/>
              </a:xfrm>
              <a:custGeom>
                <a:avLst/>
                <a:gdLst>
                  <a:gd name="T0" fmla="*/ 0 w 85"/>
                  <a:gd name="T1" fmla="*/ 84 h 31"/>
                  <a:gd name="T2" fmla="*/ 69 w 85"/>
                  <a:gd name="T3" fmla="*/ 213 h 31"/>
                  <a:gd name="T4" fmla="*/ 145 w 85"/>
                  <a:gd name="T5" fmla="*/ 173 h 31"/>
                  <a:gd name="T6" fmla="*/ 229 w 85"/>
                  <a:gd name="T7" fmla="*/ 145 h 31"/>
                  <a:gd name="T8" fmla="*/ 589 w 85"/>
                  <a:gd name="T9" fmla="*/ 69 h 31"/>
                  <a:gd name="T10" fmla="*/ 244 w 85"/>
                  <a:gd name="T11" fmla="*/ 84 h 31"/>
                  <a:gd name="T12" fmla="*/ 109 w 85"/>
                  <a:gd name="T13" fmla="*/ 29 h 31"/>
                  <a:gd name="T14" fmla="*/ 69 w 85"/>
                  <a:gd name="T15" fmla="*/ 15 h 31"/>
                  <a:gd name="T16" fmla="*/ 8 w 85"/>
                  <a:gd name="T17" fmla="*/ 6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1">
                    <a:moveTo>
                      <a:pt x="0" y="12"/>
                    </a:moveTo>
                    <a:cubicBezTo>
                      <a:pt x="3" y="18"/>
                      <a:pt x="3" y="31"/>
                      <a:pt x="10" y="31"/>
                    </a:cubicBezTo>
                    <a:cubicBezTo>
                      <a:pt x="12" y="31"/>
                      <a:pt x="19" y="26"/>
                      <a:pt x="21" y="25"/>
                    </a:cubicBezTo>
                    <a:cubicBezTo>
                      <a:pt x="25" y="24"/>
                      <a:pt x="29" y="23"/>
                      <a:pt x="33" y="21"/>
                    </a:cubicBezTo>
                    <a:cubicBezTo>
                      <a:pt x="50" y="16"/>
                      <a:pt x="68" y="14"/>
                      <a:pt x="85" y="10"/>
                    </a:cubicBezTo>
                    <a:cubicBezTo>
                      <a:pt x="70" y="6"/>
                      <a:pt x="51" y="11"/>
                      <a:pt x="35" y="12"/>
                    </a:cubicBezTo>
                    <a:cubicBezTo>
                      <a:pt x="25" y="12"/>
                      <a:pt x="22" y="10"/>
                      <a:pt x="16" y="4"/>
                    </a:cubicBezTo>
                    <a:cubicBezTo>
                      <a:pt x="13" y="0"/>
                      <a:pt x="15" y="0"/>
                      <a:pt x="10" y="2"/>
                    </a:cubicBezTo>
                    <a:cubicBezTo>
                      <a:pt x="7" y="3"/>
                      <a:pt x="2" y="9"/>
                      <a:pt x="1" y="9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2" name="Freeform 1066">
                <a:extLst>
                  <a:ext uri="{FF2B5EF4-FFF2-40B4-BE49-F238E27FC236}">
                    <a16:creationId xmlns:a16="http://schemas.microsoft.com/office/drawing/2014/main" id="{ECBA9355-8140-4F70-81B5-D191C6B59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582"/>
                <a:ext cx="67" cy="74"/>
              </a:xfrm>
              <a:custGeom>
                <a:avLst/>
                <a:gdLst>
                  <a:gd name="T0" fmla="*/ 21 w 35"/>
                  <a:gd name="T1" fmla="*/ 28 h 39"/>
                  <a:gd name="T2" fmla="*/ 216 w 35"/>
                  <a:gd name="T3" fmla="*/ 53 h 39"/>
                  <a:gd name="T4" fmla="*/ 205 w 35"/>
                  <a:gd name="T5" fmla="*/ 266 h 39"/>
                  <a:gd name="T6" fmla="*/ 121 w 35"/>
                  <a:gd name="T7" fmla="*/ 97 h 39"/>
                  <a:gd name="T8" fmla="*/ 29 w 35"/>
                  <a:gd name="T9" fmla="*/ 252 h 39"/>
                  <a:gd name="T10" fmla="*/ 21 w 35"/>
                  <a:gd name="T11" fmla="*/ 144 h 39"/>
                  <a:gd name="T12" fmla="*/ 8 w 35"/>
                  <a:gd name="T13" fmla="*/ 32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3" y="4"/>
                    </a:moveTo>
                    <a:cubicBezTo>
                      <a:pt x="9" y="3"/>
                      <a:pt x="27" y="0"/>
                      <a:pt x="31" y="8"/>
                    </a:cubicBezTo>
                    <a:cubicBezTo>
                      <a:pt x="35" y="14"/>
                      <a:pt x="29" y="32"/>
                      <a:pt x="29" y="39"/>
                    </a:cubicBezTo>
                    <a:cubicBezTo>
                      <a:pt x="26" y="33"/>
                      <a:pt x="26" y="20"/>
                      <a:pt x="17" y="14"/>
                    </a:cubicBezTo>
                    <a:cubicBezTo>
                      <a:pt x="4" y="6"/>
                      <a:pt x="8" y="32"/>
                      <a:pt x="4" y="37"/>
                    </a:cubicBezTo>
                    <a:cubicBezTo>
                      <a:pt x="3" y="32"/>
                      <a:pt x="4" y="26"/>
                      <a:pt x="3" y="21"/>
                    </a:cubicBezTo>
                    <a:cubicBezTo>
                      <a:pt x="3" y="16"/>
                      <a:pt x="0" y="9"/>
                      <a:pt x="1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3" name="Freeform 1067">
                <a:extLst>
                  <a:ext uri="{FF2B5EF4-FFF2-40B4-BE49-F238E27FC236}">
                    <a16:creationId xmlns:a16="http://schemas.microsoft.com/office/drawing/2014/main" id="{D2E6653B-34E2-4540-8BDE-CDDF917CE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697"/>
                <a:ext cx="40" cy="23"/>
              </a:xfrm>
              <a:custGeom>
                <a:avLst/>
                <a:gdLst>
                  <a:gd name="T0" fmla="*/ 8 w 21"/>
                  <a:gd name="T1" fmla="*/ 15 h 12"/>
                  <a:gd name="T2" fmla="*/ 15 w 21"/>
                  <a:gd name="T3" fmla="*/ 84 h 12"/>
                  <a:gd name="T4" fmla="*/ 145 w 21"/>
                  <a:gd name="T5" fmla="*/ 0 h 12"/>
                  <a:gd name="T6" fmla="*/ 40 w 21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1" y="2"/>
                    </a:moveTo>
                    <a:cubicBezTo>
                      <a:pt x="0" y="4"/>
                      <a:pt x="0" y="10"/>
                      <a:pt x="2" y="12"/>
                    </a:cubicBezTo>
                    <a:cubicBezTo>
                      <a:pt x="8" y="7"/>
                      <a:pt x="15" y="4"/>
                      <a:pt x="21" y="0"/>
                    </a:cubicBezTo>
                    <a:cubicBezTo>
                      <a:pt x="17" y="1"/>
                      <a:pt x="11" y="0"/>
                      <a:pt x="6" y="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4" name="Freeform 1068">
                <a:extLst>
                  <a:ext uri="{FF2B5EF4-FFF2-40B4-BE49-F238E27FC236}">
                    <a16:creationId xmlns:a16="http://schemas.microsoft.com/office/drawing/2014/main" id="{62F09738-76D6-43CA-84B9-8F22C7D08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1765"/>
                <a:ext cx="36" cy="27"/>
              </a:xfrm>
              <a:custGeom>
                <a:avLst/>
                <a:gdLst>
                  <a:gd name="T0" fmla="*/ 0 w 19"/>
                  <a:gd name="T1" fmla="*/ 85 h 14"/>
                  <a:gd name="T2" fmla="*/ 129 w 19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4">
                    <a:moveTo>
                      <a:pt x="0" y="12"/>
                    </a:moveTo>
                    <a:cubicBezTo>
                      <a:pt x="8" y="11"/>
                      <a:pt x="13" y="0"/>
                      <a:pt x="19" y="1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5" name="Freeform 1069">
                <a:extLst>
                  <a:ext uri="{FF2B5EF4-FFF2-40B4-BE49-F238E27FC236}">
                    <a16:creationId xmlns:a16="http://schemas.microsoft.com/office/drawing/2014/main" id="{C71F7F84-FD32-4218-AD80-B22F30EAF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729"/>
                <a:ext cx="73" cy="56"/>
              </a:xfrm>
              <a:custGeom>
                <a:avLst/>
                <a:gdLst>
                  <a:gd name="T0" fmla="*/ 0 w 38"/>
                  <a:gd name="T1" fmla="*/ 64 h 29"/>
                  <a:gd name="T2" fmla="*/ 269 w 38"/>
                  <a:gd name="T3" fmla="*/ 8 h 29"/>
                  <a:gd name="T4" fmla="*/ 163 w 38"/>
                  <a:gd name="T5" fmla="*/ 100 h 29"/>
                  <a:gd name="T6" fmla="*/ 85 w 38"/>
                  <a:gd name="T7" fmla="*/ 209 h 29"/>
                  <a:gd name="T8" fmla="*/ 108 w 38"/>
                  <a:gd name="T9" fmla="*/ 85 h 29"/>
                  <a:gd name="T10" fmla="*/ 44 w 38"/>
                  <a:gd name="T11" fmla="*/ 52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9">
                    <a:moveTo>
                      <a:pt x="0" y="9"/>
                    </a:moveTo>
                    <a:cubicBezTo>
                      <a:pt x="8" y="3"/>
                      <a:pt x="28" y="0"/>
                      <a:pt x="38" y="1"/>
                    </a:cubicBezTo>
                    <a:cubicBezTo>
                      <a:pt x="33" y="6"/>
                      <a:pt x="27" y="9"/>
                      <a:pt x="23" y="14"/>
                    </a:cubicBezTo>
                    <a:cubicBezTo>
                      <a:pt x="19" y="18"/>
                      <a:pt x="15" y="23"/>
                      <a:pt x="12" y="29"/>
                    </a:cubicBezTo>
                    <a:cubicBezTo>
                      <a:pt x="15" y="25"/>
                      <a:pt x="17" y="16"/>
                      <a:pt x="15" y="12"/>
                    </a:cubicBezTo>
                    <a:cubicBezTo>
                      <a:pt x="13" y="8"/>
                      <a:pt x="7" y="9"/>
                      <a:pt x="6" y="7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6" name="Freeform 1070">
                <a:extLst>
                  <a:ext uri="{FF2B5EF4-FFF2-40B4-BE49-F238E27FC236}">
                    <a16:creationId xmlns:a16="http://schemas.microsoft.com/office/drawing/2014/main" id="{8B22D011-D74A-4992-9477-B0C11090D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8" y="1406"/>
                <a:ext cx="124" cy="63"/>
              </a:xfrm>
              <a:custGeom>
                <a:avLst/>
                <a:gdLst>
                  <a:gd name="T0" fmla="*/ 36 w 65"/>
                  <a:gd name="T1" fmla="*/ 29 h 33"/>
                  <a:gd name="T2" fmla="*/ 105 w 65"/>
                  <a:gd name="T3" fmla="*/ 229 h 33"/>
                  <a:gd name="T4" fmla="*/ 269 w 65"/>
                  <a:gd name="T5" fmla="*/ 139 h 33"/>
                  <a:gd name="T6" fmla="*/ 452 w 65"/>
                  <a:gd name="T7" fmla="*/ 48 h 33"/>
                  <a:gd name="T8" fmla="*/ 221 w 65"/>
                  <a:gd name="T9" fmla="*/ 113 h 33"/>
                  <a:gd name="T10" fmla="*/ 113 w 65"/>
                  <a:gd name="T11" fmla="*/ 48 h 33"/>
                  <a:gd name="T12" fmla="*/ 0 w 65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3">
                    <a:moveTo>
                      <a:pt x="5" y="4"/>
                    </a:moveTo>
                    <a:cubicBezTo>
                      <a:pt x="10" y="15"/>
                      <a:pt x="14" y="21"/>
                      <a:pt x="15" y="33"/>
                    </a:cubicBezTo>
                    <a:cubicBezTo>
                      <a:pt x="23" y="30"/>
                      <a:pt x="31" y="24"/>
                      <a:pt x="39" y="20"/>
                    </a:cubicBezTo>
                    <a:cubicBezTo>
                      <a:pt x="47" y="16"/>
                      <a:pt x="61" y="14"/>
                      <a:pt x="65" y="7"/>
                    </a:cubicBezTo>
                    <a:cubicBezTo>
                      <a:pt x="54" y="6"/>
                      <a:pt x="44" y="18"/>
                      <a:pt x="32" y="16"/>
                    </a:cubicBezTo>
                    <a:cubicBezTo>
                      <a:pt x="26" y="15"/>
                      <a:pt x="21" y="11"/>
                      <a:pt x="16" y="7"/>
                    </a:cubicBezTo>
                    <a:cubicBezTo>
                      <a:pt x="11" y="3"/>
                      <a:pt x="6" y="2"/>
                      <a:pt x="0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7" name="Freeform 1071">
                <a:extLst>
                  <a:ext uri="{FF2B5EF4-FFF2-40B4-BE49-F238E27FC236}">
                    <a16:creationId xmlns:a16="http://schemas.microsoft.com/office/drawing/2014/main" id="{360AFE0C-EF82-4813-B087-77885D311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1500"/>
                <a:ext cx="153" cy="197"/>
              </a:xfrm>
              <a:custGeom>
                <a:avLst/>
                <a:gdLst>
                  <a:gd name="T0" fmla="*/ 321 w 80"/>
                  <a:gd name="T1" fmla="*/ 721 h 103"/>
                  <a:gd name="T2" fmla="*/ 268 w 80"/>
                  <a:gd name="T3" fmla="*/ 690 h 103"/>
                  <a:gd name="T4" fmla="*/ 189 w 80"/>
                  <a:gd name="T5" fmla="*/ 706 h 103"/>
                  <a:gd name="T6" fmla="*/ 184 w 80"/>
                  <a:gd name="T7" fmla="*/ 622 h 103"/>
                  <a:gd name="T8" fmla="*/ 161 w 80"/>
                  <a:gd name="T9" fmla="*/ 537 h 103"/>
                  <a:gd name="T10" fmla="*/ 84 w 80"/>
                  <a:gd name="T11" fmla="*/ 413 h 103"/>
                  <a:gd name="T12" fmla="*/ 21 w 80"/>
                  <a:gd name="T13" fmla="*/ 260 h 103"/>
                  <a:gd name="T14" fmla="*/ 29 w 80"/>
                  <a:gd name="T15" fmla="*/ 176 h 103"/>
                  <a:gd name="T16" fmla="*/ 92 w 80"/>
                  <a:gd name="T17" fmla="*/ 124 h 103"/>
                  <a:gd name="T18" fmla="*/ 147 w 80"/>
                  <a:gd name="T19" fmla="*/ 77 h 103"/>
                  <a:gd name="T20" fmla="*/ 176 w 80"/>
                  <a:gd name="T21" fmla="*/ 15 h 103"/>
                  <a:gd name="T22" fmla="*/ 252 w 80"/>
                  <a:gd name="T23" fmla="*/ 147 h 103"/>
                  <a:gd name="T24" fmla="*/ 321 w 80"/>
                  <a:gd name="T25" fmla="*/ 314 h 103"/>
                  <a:gd name="T26" fmla="*/ 392 w 80"/>
                  <a:gd name="T27" fmla="*/ 405 h 103"/>
                  <a:gd name="T28" fmla="*/ 476 w 80"/>
                  <a:gd name="T29" fmla="*/ 453 h 103"/>
                  <a:gd name="T30" fmla="*/ 413 w 80"/>
                  <a:gd name="T31" fmla="*/ 666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0" h="103">
                    <a:moveTo>
                      <a:pt x="46" y="103"/>
                    </a:moveTo>
                    <a:cubicBezTo>
                      <a:pt x="43" y="100"/>
                      <a:pt x="43" y="98"/>
                      <a:pt x="38" y="99"/>
                    </a:cubicBezTo>
                    <a:cubicBezTo>
                      <a:pt x="35" y="100"/>
                      <a:pt x="29" y="103"/>
                      <a:pt x="27" y="101"/>
                    </a:cubicBezTo>
                    <a:cubicBezTo>
                      <a:pt x="25" y="99"/>
                      <a:pt x="26" y="92"/>
                      <a:pt x="26" y="89"/>
                    </a:cubicBezTo>
                    <a:cubicBezTo>
                      <a:pt x="25" y="85"/>
                      <a:pt x="24" y="81"/>
                      <a:pt x="23" y="77"/>
                    </a:cubicBezTo>
                    <a:cubicBezTo>
                      <a:pt x="21" y="69"/>
                      <a:pt x="18" y="65"/>
                      <a:pt x="12" y="59"/>
                    </a:cubicBezTo>
                    <a:cubicBezTo>
                      <a:pt x="6" y="53"/>
                      <a:pt x="6" y="45"/>
                      <a:pt x="3" y="37"/>
                    </a:cubicBezTo>
                    <a:cubicBezTo>
                      <a:pt x="2" y="32"/>
                      <a:pt x="0" y="29"/>
                      <a:pt x="4" y="25"/>
                    </a:cubicBezTo>
                    <a:cubicBezTo>
                      <a:pt x="7" y="22"/>
                      <a:pt x="11" y="21"/>
                      <a:pt x="13" y="18"/>
                    </a:cubicBezTo>
                    <a:cubicBezTo>
                      <a:pt x="16" y="16"/>
                      <a:pt x="19" y="13"/>
                      <a:pt x="21" y="11"/>
                    </a:cubicBezTo>
                    <a:cubicBezTo>
                      <a:pt x="23" y="8"/>
                      <a:pt x="19" y="3"/>
                      <a:pt x="25" y="2"/>
                    </a:cubicBezTo>
                    <a:cubicBezTo>
                      <a:pt x="34" y="0"/>
                      <a:pt x="34" y="15"/>
                      <a:pt x="36" y="21"/>
                    </a:cubicBezTo>
                    <a:cubicBezTo>
                      <a:pt x="37" y="29"/>
                      <a:pt x="42" y="37"/>
                      <a:pt x="46" y="45"/>
                    </a:cubicBezTo>
                    <a:cubicBezTo>
                      <a:pt x="49" y="49"/>
                      <a:pt x="51" y="54"/>
                      <a:pt x="56" y="58"/>
                    </a:cubicBezTo>
                    <a:cubicBezTo>
                      <a:pt x="60" y="62"/>
                      <a:pt x="64" y="62"/>
                      <a:pt x="68" y="65"/>
                    </a:cubicBezTo>
                    <a:cubicBezTo>
                      <a:pt x="80" y="73"/>
                      <a:pt x="65" y="89"/>
                      <a:pt x="59" y="9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8" name="Freeform 1072">
                <a:extLst>
                  <a:ext uri="{FF2B5EF4-FFF2-40B4-BE49-F238E27FC236}">
                    <a16:creationId xmlns:a16="http://schemas.microsoft.com/office/drawing/2014/main" id="{E7633C82-83E8-4DA9-BCA8-5AD4C6589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524"/>
                <a:ext cx="71" cy="186"/>
              </a:xfrm>
              <a:custGeom>
                <a:avLst/>
                <a:gdLst>
                  <a:gd name="T0" fmla="*/ 56 w 37"/>
                  <a:gd name="T1" fmla="*/ 309 h 97"/>
                  <a:gd name="T2" fmla="*/ 169 w 37"/>
                  <a:gd name="T3" fmla="*/ 485 h 97"/>
                  <a:gd name="T4" fmla="*/ 261 w 37"/>
                  <a:gd name="T5" fmla="*/ 614 h 97"/>
                  <a:gd name="T6" fmla="*/ 161 w 37"/>
                  <a:gd name="T7" fmla="*/ 309 h 97"/>
                  <a:gd name="T8" fmla="*/ 63 w 37"/>
                  <a:gd name="T9" fmla="*/ 169 h 97"/>
                  <a:gd name="T10" fmla="*/ 63 w 37"/>
                  <a:gd name="T11" fmla="*/ 23 h 97"/>
                  <a:gd name="T12" fmla="*/ 0 w 37"/>
                  <a:gd name="T13" fmla="*/ 140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97">
                    <a:moveTo>
                      <a:pt x="8" y="44"/>
                    </a:moveTo>
                    <a:cubicBezTo>
                      <a:pt x="20" y="50"/>
                      <a:pt x="21" y="57"/>
                      <a:pt x="24" y="69"/>
                    </a:cubicBezTo>
                    <a:cubicBezTo>
                      <a:pt x="26" y="75"/>
                      <a:pt x="25" y="97"/>
                      <a:pt x="37" y="87"/>
                    </a:cubicBezTo>
                    <a:cubicBezTo>
                      <a:pt x="31" y="73"/>
                      <a:pt x="29" y="57"/>
                      <a:pt x="23" y="44"/>
                    </a:cubicBezTo>
                    <a:cubicBezTo>
                      <a:pt x="19" y="36"/>
                      <a:pt x="13" y="31"/>
                      <a:pt x="9" y="24"/>
                    </a:cubicBezTo>
                    <a:cubicBezTo>
                      <a:pt x="5" y="17"/>
                      <a:pt x="7" y="10"/>
                      <a:pt x="9" y="3"/>
                    </a:cubicBezTo>
                    <a:cubicBezTo>
                      <a:pt x="0" y="0"/>
                      <a:pt x="0" y="16"/>
                      <a:pt x="0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09" name="Freeform 1073">
                <a:extLst>
                  <a:ext uri="{FF2B5EF4-FFF2-40B4-BE49-F238E27FC236}">
                    <a16:creationId xmlns:a16="http://schemas.microsoft.com/office/drawing/2014/main" id="{4643CA67-4F7C-4D6C-99BE-DEDD50FCA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542"/>
                <a:ext cx="61" cy="124"/>
              </a:xfrm>
              <a:custGeom>
                <a:avLst/>
                <a:gdLst>
                  <a:gd name="T0" fmla="*/ 15 w 32"/>
                  <a:gd name="T1" fmla="*/ 0 h 65"/>
                  <a:gd name="T2" fmla="*/ 76 w 32"/>
                  <a:gd name="T3" fmla="*/ 229 h 65"/>
                  <a:gd name="T4" fmla="*/ 168 w 32"/>
                  <a:gd name="T5" fmla="*/ 452 h 65"/>
                  <a:gd name="T6" fmla="*/ 221 w 32"/>
                  <a:gd name="T7" fmla="*/ 292 h 65"/>
                  <a:gd name="T8" fmla="*/ 124 w 32"/>
                  <a:gd name="T9" fmla="*/ 216 h 65"/>
                  <a:gd name="T10" fmla="*/ 48 w 32"/>
                  <a:gd name="T11" fmla="*/ 55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65">
                    <a:moveTo>
                      <a:pt x="2" y="0"/>
                    </a:moveTo>
                    <a:cubicBezTo>
                      <a:pt x="0" y="12"/>
                      <a:pt x="3" y="24"/>
                      <a:pt x="11" y="33"/>
                    </a:cubicBezTo>
                    <a:cubicBezTo>
                      <a:pt x="19" y="42"/>
                      <a:pt x="24" y="53"/>
                      <a:pt x="24" y="65"/>
                    </a:cubicBezTo>
                    <a:cubicBezTo>
                      <a:pt x="28" y="59"/>
                      <a:pt x="32" y="50"/>
                      <a:pt x="32" y="42"/>
                    </a:cubicBezTo>
                    <a:cubicBezTo>
                      <a:pt x="26" y="43"/>
                      <a:pt x="20" y="36"/>
                      <a:pt x="18" y="31"/>
                    </a:cubicBezTo>
                    <a:cubicBezTo>
                      <a:pt x="15" y="25"/>
                      <a:pt x="6" y="15"/>
                      <a:pt x="7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0" name="Freeform 1074">
                <a:extLst>
                  <a:ext uri="{FF2B5EF4-FFF2-40B4-BE49-F238E27FC236}">
                    <a16:creationId xmlns:a16="http://schemas.microsoft.com/office/drawing/2014/main" id="{0E2A093A-8220-4859-ABCD-1033CC399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1471"/>
                <a:ext cx="140" cy="222"/>
              </a:xfrm>
              <a:custGeom>
                <a:avLst/>
                <a:gdLst>
                  <a:gd name="T0" fmla="*/ 292 w 73"/>
                  <a:gd name="T1" fmla="*/ 132 h 116"/>
                  <a:gd name="T2" fmla="*/ 301 w 73"/>
                  <a:gd name="T3" fmla="*/ 300 h 116"/>
                  <a:gd name="T4" fmla="*/ 353 w 73"/>
                  <a:gd name="T5" fmla="*/ 454 h 116"/>
                  <a:gd name="T6" fmla="*/ 424 w 73"/>
                  <a:gd name="T7" fmla="*/ 729 h 116"/>
                  <a:gd name="T8" fmla="*/ 401 w 73"/>
                  <a:gd name="T9" fmla="*/ 737 h 116"/>
                  <a:gd name="T10" fmla="*/ 253 w 73"/>
                  <a:gd name="T11" fmla="*/ 406 h 116"/>
                  <a:gd name="T12" fmla="*/ 148 w 73"/>
                  <a:gd name="T13" fmla="*/ 300 h 116"/>
                  <a:gd name="T14" fmla="*/ 176 w 73"/>
                  <a:gd name="T15" fmla="*/ 461 h 116"/>
                  <a:gd name="T16" fmla="*/ 268 w 73"/>
                  <a:gd name="T17" fmla="*/ 813 h 116"/>
                  <a:gd name="T18" fmla="*/ 77 w 73"/>
                  <a:gd name="T19" fmla="*/ 446 h 116"/>
                  <a:gd name="T20" fmla="*/ 8 w 73"/>
                  <a:gd name="T21" fmla="*/ 285 h 116"/>
                  <a:gd name="T22" fmla="*/ 113 w 73"/>
                  <a:gd name="T23" fmla="*/ 168 h 116"/>
                  <a:gd name="T24" fmla="*/ 199 w 73"/>
                  <a:gd name="T25" fmla="*/ 56 h 116"/>
                  <a:gd name="T26" fmla="*/ 301 w 73"/>
                  <a:gd name="T27" fmla="*/ 56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" h="116">
                    <a:moveTo>
                      <a:pt x="41" y="19"/>
                    </a:moveTo>
                    <a:cubicBezTo>
                      <a:pt x="40" y="25"/>
                      <a:pt x="42" y="37"/>
                      <a:pt x="43" y="43"/>
                    </a:cubicBezTo>
                    <a:cubicBezTo>
                      <a:pt x="44" y="51"/>
                      <a:pt x="47" y="58"/>
                      <a:pt x="50" y="65"/>
                    </a:cubicBezTo>
                    <a:cubicBezTo>
                      <a:pt x="54" y="73"/>
                      <a:pt x="73" y="98"/>
                      <a:pt x="60" y="104"/>
                    </a:cubicBezTo>
                    <a:cubicBezTo>
                      <a:pt x="58" y="104"/>
                      <a:pt x="58" y="105"/>
                      <a:pt x="57" y="105"/>
                    </a:cubicBezTo>
                    <a:cubicBezTo>
                      <a:pt x="62" y="85"/>
                      <a:pt x="44" y="73"/>
                      <a:pt x="36" y="58"/>
                    </a:cubicBezTo>
                    <a:cubicBezTo>
                      <a:pt x="34" y="54"/>
                      <a:pt x="29" y="34"/>
                      <a:pt x="21" y="43"/>
                    </a:cubicBezTo>
                    <a:cubicBezTo>
                      <a:pt x="17" y="47"/>
                      <a:pt x="23" y="60"/>
                      <a:pt x="25" y="66"/>
                    </a:cubicBezTo>
                    <a:cubicBezTo>
                      <a:pt x="31" y="82"/>
                      <a:pt x="34" y="99"/>
                      <a:pt x="38" y="116"/>
                    </a:cubicBezTo>
                    <a:cubicBezTo>
                      <a:pt x="33" y="97"/>
                      <a:pt x="26" y="77"/>
                      <a:pt x="11" y="64"/>
                    </a:cubicBezTo>
                    <a:cubicBezTo>
                      <a:pt x="4" y="58"/>
                      <a:pt x="0" y="50"/>
                      <a:pt x="1" y="41"/>
                    </a:cubicBezTo>
                    <a:cubicBezTo>
                      <a:pt x="1" y="32"/>
                      <a:pt x="10" y="29"/>
                      <a:pt x="16" y="24"/>
                    </a:cubicBezTo>
                    <a:cubicBezTo>
                      <a:pt x="20" y="19"/>
                      <a:pt x="23" y="12"/>
                      <a:pt x="28" y="8"/>
                    </a:cubicBezTo>
                    <a:cubicBezTo>
                      <a:pt x="30" y="6"/>
                      <a:pt x="45" y="0"/>
                      <a:pt x="43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1" name="Freeform 1075">
                <a:extLst>
                  <a:ext uri="{FF2B5EF4-FFF2-40B4-BE49-F238E27FC236}">
                    <a16:creationId xmlns:a16="http://schemas.microsoft.com/office/drawing/2014/main" id="{EAE3DF32-5B77-4169-9397-DB55177C3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446"/>
                <a:ext cx="31" cy="119"/>
              </a:xfrm>
              <a:custGeom>
                <a:avLst/>
                <a:gdLst>
                  <a:gd name="T0" fmla="*/ 116 w 16"/>
                  <a:gd name="T1" fmla="*/ 23 h 62"/>
                  <a:gd name="T2" fmla="*/ 87 w 16"/>
                  <a:gd name="T3" fmla="*/ 115 h 62"/>
                  <a:gd name="T4" fmla="*/ 64 w 16"/>
                  <a:gd name="T5" fmla="*/ 213 h 62"/>
                  <a:gd name="T6" fmla="*/ 87 w 16"/>
                  <a:gd name="T7" fmla="*/ 438 h 62"/>
                  <a:gd name="T8" fmla="*/ 45 w 16"/>
                  <a:gd name="T9" fmla="*/ 213 h 62"/>
                  <a:gd name="T10" fmla="*/ 31 w 16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62">
                    <a:moveTo>
                      <a:pt x="16" y="3"/>
                    </a:moveTo>
                    <a:cubicBezTo>
                      <a:pt x="16" y="6"/>
                      <a:pt x="13" y="12"/>
                      <a:pt x="12" y="16"/>
                    </a:cubicBezTo>
                    <a:cubicBezTo>
                      <a:pt x="11" y="21"/>
                      <a:pt x="9" y="25"/>
                      <a:pt x="9" y="30"/>
                    </a:cubicBezTo>
                    <a:cubicBezTo>
                      <a:pt x="8" y="41"/>
                      <a:pt x="10" y="52"/>
                      <a:pt x="12" y="62"/>
                    </a:cubicBezTo>
                    <a:cubicBezTo>
                      <a:pt x="4" y="57"/>
                      <a:pt x="7" y="38"/>
                      <a:pt x="6" y="30"/>
                    </a:cubicBezTo>
                    <a:cubicBezTo>
                      <a:pt x="4" y="21"/>
                      <a:pt x="0" y="8"/>
                      <a:pt x="4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2" name="Freeform 1076">
                <a:extLst>
                  <a:ext uri="{FF2B5EF4-FFF2-40B4-BE49-F238E27FC236}">
                    <a16:creationId xmlns:a16="http://schemas.microsoft.com/office/drawing/2014/main" id="{B50BAD23-5C70-4C4A-9C80-52C59F1F3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612"/>
                <a:ext cx="25" cy="50"/>
              </a:xfrm>
              <a:custGeom>
                <a:avLst/>
                <a:gdLst>
                  <a:gd name="T0" fmla="*/ 0 w 13"/>
                  <a:gd name="T1" fmla="*/ 0 h 26"/>
                  <a:gd name="T2" fmla="*/ 37 w 13"/>
                  <a:gd name="T3" fmla="*/ 48 h 26"/>
                  <a:gd name="T4" fmla="*/ 77 w 13"/>
                  <a:gd name="T5" fmla="*/ 77 h 26"/>
                  <a:gd name="T6" fmla="*/ 44 w 13"/>
                  <a:gd name="T7" fmla="*/ 185 h 26"/>
                  <a:gd name="T8" fmla="*/ 8 w 13"/>
                  <a:gd name="T9" fmla="*/ 2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0" y="3"/>
                      <a:pt x="2" y="5"/>
                      <a:pt x="5" y="7"/>
                    </a:cubicBezTo>
                    <a:cubicBezTo>
                      <a:pt x="7" y="9"/>
                      <a:pt x="11" y="9"/>
                      <a:pt x="11" y="11"/>
                    </a:cubicBezTo>
                    <a:cubicBezTo>
                      <a:pt x="13" y="15"/>
                      <a:pt x="8" y="24"/>
                      <a:pt x="6" y="26"/>
                    </a:cubicBezTo>
                    <a:cubicBezTo>
                      <a:pt x="10" y="20"/>
                      <a:pt x="3" y="10"/>
                      <a:pt x="1" y="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3" name="Freeform 1077">
                <a:extLst>
                  <a:ext uri="{FF2B5EF4-FFF2-40B4-BE49-F238E27FC236}">
                    <a16:creationId xmlns:a16="http://schemas.microsoft.com/office/drawing/2014/main" id="{9F952427-6797-4987-8022-48B81A83A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633"/>
                <a:ext cx="103" cy="90"/>
              </a:xfrm>
              <a:custGeom>
                <a:avLst/>
                <a:gdLst>
                  <a:gd name="T0" fmla="*/ 21 w 54"/>
                  <a:gd name="T1" fmla="*/ 237 h 47"/>
                  <a:gd name="T2" fmla="*/ 36 w 54"/>
                  <a:gd name="T3" fmla="*/ 0 h 47"/>
                  <a:gd name="T4" fmla="*/ 92 w 54"/>
                  <a:gd name="T5" fmla="*/ 92 h 47"/>
                  <a:gd name="T6" fmla="*/ 168 w 54"/>
                  <a:gd name="T7" fmla="*/ 184 h 47"/>
                  <a:gd name="T8" fmla="*/ 261 w 54"/>
                  <a:gd name="T9" fmla="*/ 161 h 47"/>
                  <a:gd name="T10" fmla="*/ 338 w 54"/>
                  <a:gd name="T11" fmla="*/ 92 h 47"/>
                  <a:gd name="T12" fmla="*/ 374 w 54"/>
                  <a:gd name="T13" fmla="*/ 253 h 47"/>
                  <a:gd name="T14" fmla="*/ 252 w 54"/>
                  <a:gd name="T15" fmla="*/ 316 h 47"/>
                  <a:gd name="T16" fmla="*/ 15 w 54"/>
                  <a:gd name="T17" fmla="*/ 329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7">
                    <a:moveTo>
                      <a:pt x="3" y="34"/>
                    </a:moveTo>
                    <a:cubicBezTo>
                      <a:pt x="22" y="32"/>
                      <a:pt x="0" y="8"/>
                      <a:pt x="5" y="0"/>
                    </a:cubicBezTo>
                    <a:cubicBezTo>
                      <a:pt x="8" y="0"/>
                      <a:pt x="11" y="9"/>
                      <a:pt x="13" y="13"/>
                    </a:cubicBezTo>
                    <a:cubicBezTo>
                      <a:pt x="16" y="18"/>
                      <a:pt x="17" y="25"/>
                      <a:pt x="24" y="26"/>
                    </a:cubicBezTo>
                    <a:cubicBezTo>
                      <a:pt x="28" y="26"/>
                      <a:pt x="35" y="24"/>
                      <a:pt x="38" y="23"/>
                    </a:cubicBezTo>
                    <a:cubicBezTo>
                      <a:pt x="43" y="21"/>
                      <a:pt x="45" y="15"/>
                      <a:pt x="49" y="13"/>
                    </a:cubicBezTo>
                    <a:cubicBezTo>
                      <a:pt x="48" y="22"/>
                      <a:pt x="52" y="28"/>
                      <a:pt x="54" y="36"/>
                    </a:cubicBezTo>
                    <a:cubicBezTo>
                      <a:pt x="45" y="34"/>
                      <a:pt x="42" y="43"/>
                      <a:pt x="36" y="45"/>
                    </a:cubicBezTo>
                    <a:cubicBezTo>
                      <a:pt x="25" y="47"/>
                      <a:pt x="13" y="43"/>
                      <a:pt x="2" y="4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4" name="Freeform 1078">
                <a:extLst>
                  <a:ext uri="{FF2B5EF4-FFF2-40B4-BE49-F238E27FC236}">
                    <a16:creationId xmlns:a16="http://schemas.microsoft.com/office/drawing/2014/main" id="{55F61EA8-11D4-438E-B3E5-4926BF8A2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700"/>
                <a:ext cx="117" cy="29"/>
              </a:xfrm>
              <a:custGeom>
                <a:avLst/>
                <a:gdLst>
                  <a:gd name="T0" fmla="*/ 0 w 61"/>
                  <a:gd name="T1" fmla="*/ 93 h 15"/>
                  <a:gd name="T2" fmla="*/ 113 w 61"/>
                  <a:gd name="T3" fmla="*/ 56 h 15"/>
                  <a:gd name="T4" fmla="*/ 232 w 61"/>
                  <a:gd name="T5" fmla="*/ 37 h 15"/>
                  <a:gd name="T6" fmla="*/ 345 w 61"/>
                  <a:gd name="T7" fmla="*/ 8 h 15"/>
                  <a:gd name="T8" fmla="*/ 430 w 61"/>
                  <a:gd name="T9" fmla="*/ 101 h 15"/>
                  <a:gd name="T10" fmla="*/ 253 w 61"/>
                  <a:gd name="T11" fmla="*/ 85 h 15"/>
                  <a:gd name="T12" fmla="*/ 56 w 61"/>
                  <a:gd name="T13" fmla="*/ 10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5">
                    <a:moveTo>
                      <a:pt x="0" y="13"/>
                    </a:moveTo>
                    <a:cubicBezTo>
                      <a:pt x="5" y="12"/>
                      <a:pt x="11" y="10"/>
                      <a:pt x="16" y="8"/>
                    </a:cubicBezTo>
                    <a:cubicBezTo>
                      <a:pt x="22" y="7"/>
                      <a:pt x="28" y="6"/>
                      <a:pt x="33" y="5"/>
                    </a:cubicBezTo>
                    <a:cubicBezTo>
                      <a:pt x="38" y="4"/>
                      <a:pt x="44" y="0"/>
                      <a:pt x="49" y="1"/>
                    </a:cubicBezTo>
                    <a:cubicBezTo>
                      <a:pt x="54" y="2"/>
                      <a:pt x="61" y="9"/>
                      <a:pt x="61" y="14"/>
                    </a:cubicBezTo>
                    <a:cubicBezTo>
                      <a:pt x="53" y="15"/>
                      <a:pt x="44" y="13"/>
                      <a:pt x="36" y="12"/>
                    </a:cubicBezTo>
                    <a:cubicBezTo>
                      <a:pt x="27" y="10"/>
                      <a:pt x="17" y="11"/>
                      <a:pt x="8" y="1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5" name="Freeform 1079">
                <a:extLst>
                  <a:ext uri="{FF2B5EF4-FFF2-40B4-BE49-F238E27FC236}">
                    <a16:creationId xmlns:a16="http://schemas.microsoft.com/office/drawing/2014/main" id="{B075E813-C943-4D22-90B1-E7B55C388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1274"/>
                <a:ext cx="44" cy="38"/>
              </a:xfrm>
              <a:custGeom>
                <a:avLst/>
                <a:gdLst>
                  <a:gd name="T0" fmla="*/ 8 w 23"/>
                  <a:gd name="T1" fmla="*/ 0 h 20"/>
                  <a:gd name="T2" fmla="*/ 77 w 23"/>
                  <a:gd name="T3" fmla="*/ 137 h 20"/>
                  <a:gd name="T4" fmla="*/ 161 w 23"/>
                  <a:gd name="T5" fmla="*/ 15 h 20"/>
                  <a:gd name="T6" fmla="*/ 36 w 23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0">
                    <a:moveTo>
                      <a:pt x="1" y="0"/>
                    </a:moveTo>
                    <a:cubicBezTo>
                      <a:pt x="0" y="6"/>
                      <a:pt x="8" y="16"/>
                      <a:pt x="11" y="20"/>
                    </a:cubicBezTo>
                    <a:cubicBezTo>
                      <a:pt x="7" y="11"/>
                      <a:pt x="15" y="3"/>
                      <a:pt x="23" y="2"/>
                    </a:cubicBezTo>
                    <a:cubicBezTo>
                      <a:pt x="17" y="3"/>
                      <a:pt x="11" y="0"/>
                      <a:pt x="5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6" name="Freeform 1080">
                <a:extLst>
                  <a:ext uri="{FF2B5EF4-FFF2-40B4-BE49-F238E27FC236}">
                    <a16:creationId xmlns:a16="http://schemas.microsoft.com/office/drawing/2014/main" id="{892D4ACD-B23B-468D-AFF3-4BE70DDF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576"/>
                <a:ext cx="42" cy="44"/>
              </a:xfrm>
              <a:custGeom>
                <a:avLst/>
                <a:gdLst>
                  <a:gd name="T0" fmla="*/ 0 w 22"/>
                  <a:gd name="T1" fmla="*/ 36 h 23"/>
                  <a:gd name="T2" fmla="*/ 15 w 22"/>
                  <a:gd name="T3" fmla="*/ 161 h 23"/>
                  <a:gd name="T4" fmla="*/ 48 w 22"/>
                  <a:gd name="T5" fmla="*/ 69 h 23"/>
                  <a:gd name="T6" fmla="*/ 153 w 22"/>
                  <a:gd name="T7" fmla="*/ 48 h 23"/>
                  <a:gd name="T8" fmla="*/ 15 w 22"/>
                  <a:gd name="T9" fmla="*/ 3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0" y="5"/>
                    </a:moveTo>
                    <a:cubicBezTo>
                      <a:pt x="0" y="9"/>
                      <a:pt x="0" y="19"/>
                      <a:pt x="2" y="23"/>
                    </a:cubicBezTo>
                    <a:cubicBezTo>
                      <a:pt x="3" y="19"/>
                      <a:pt x="3" y="13"/>
                      <a:pt x="7" y="10"/>
                    </a:cubicBezTo>
                    <a:cubicBezTo>
                      <a:pt x="11" y="8"/>
                      <a:pt x="18" y="7"/>
                      <a:pt x="22" y="7"/>
                    </a:cubicBezTo>
                    <a:cubicBezTo>
                      <a:pt x="18" y="0"/>
                      <a:pt x="9" y="4"/>
                      <a:pt x="2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7" name="Freeform 1081">
                <a:extLst>
                  <a:ext uri="{FF2B5EF4-FFF2-40B4-BE49-F238E27FC236}">
                    <a16:creationId xmlns:a16="http://schemas.microsoft.com/office/drawing/2014/main" id="{5BE73210-85CD-42D7-B198-E6B49A8EA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377"/>
                <a:ext cx="44" cy="61"/>
              </a:xfrm>
              <a:custGeom>
                <a:avLst/>
                <a:gdLst>
                  <a:gd name="T0" fmla="*/ 40 w 23"/>
                  <a:gd name="T1" fmla="*/ 0 h 32"/>
                  <a:gd name="T2" fmla="*/ 0 w 23"/>
                  <a:gd name="T3" fmla="*/ 168 h 32"/>
                  <a:gd name="T4" fmla="*/ 161 w 23"/>
                  <a:gd name="T5" fmla="*/ 221 h 32"/>
                  <a:gd name="T6" fmla="*/ 63 w 23"/>
                  <a:gd name="T7" fmla="*/ 5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2">
                    <a:moveTo>
                      <a:pt x="6" y="0"/>
                    </a:moveTo>
                    <a:cubicBezTo>
                      <a:pt x="10" y="9"/>
                      <a:pt x="8" y="19"/>
                      <a:pt x="0" y="24"/>
                    </a:cubicBezTo>
                    <a:cubicBezTo>
                      <a:pt x="7" y="26"/>
                      <a:pt x="15" y="29"/>
                      <a:pt x="23" y="32"/>
                    </a:cubicBezTo>
                    <a:cubicBezTo>
                      <a:pt x="21" y="23"/>
                      <a:pt x="15" y="14"/>
                      <a:pt x="9" y="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8" name="Freeform 1082">
                <a:extLst>
                  <a:ext uri="{FF2B5EF4-FFF2-40B4-BE49-F238E27FC236}">
                    <a16:creationId xmlns:a16="http://schemas.microsoft.com/office/drawing/2014/main" id="{3AF5522E-009D-4351-943B-6E38D989D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303"/>
                <a:ext cx="193" cy="168"/>
              </a:xfrm>
              <a:custGeom>
                <a:avLst/>
                <a:gdLst>
                  <a:gd name="T0" fmla="*/ 573 w 101"/>
                  <a:gd name="T1" fmla="*/ 189 h 88"/>
                  <a:gd name="T2" fmla="*/ 145 w 101"/>
                  <a:gd name="T3" fmla="*/ 29 h 88"/>
                  <a:gd name="T4" fmla="*/ 61 w 101"/>
                  <a:gd name="T5" fmla="*/ 229 h 88"/>
                  <a:gd name="T6" fmla="*/ 208 w 101"/>
                  <a:gd name="T7" fmla="*/ 300 h 88"/>
                  <a:gd name="T8" fmla="*/ 321 w 101"/>
                  <a:gd name="T9" fmla="*/ 361 h 88"/>
                  <a:gd name="T10" fmla="*/ 558 w 101"/>
                  <a:gd name="T11" fmla="*/ 430 h 88"/>
                  <a:gd name="T12" fmla="*/ 629 w 101"/>
                  <a:gd name="T13" fmla="*/ 521 h 88"/>
                  <a:gd name="T14" fmla="*/ 682 w 101"/>
                  <a:gd name="T15" fmla="*/ 613 h 88"/>
                  <a:gd name="T16" fmla="*/ 669 w 101"/>
                  <a:gd name="T17" fmla="*/ 430 h 88"/>
                  <a:gd name="T18" fmla="*/ 613 w 101"/>
                  <a:gd name="T19" fmla="*/ 237 h 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88">
                    <a:moveTo>
                      <a:pt x="82" y="27"/>
                    </a:moveTo>
                    <a:cubicBezTo>
                      <a:pt x="69" y="15"/>
                      <a:pt x="41" y="0"/>
                      <a:pt x="21" y="4"/>
                    </a:cubicBezTo>
                    <a:cubicBezTo>
                      <a:pt x="9" y="7"/>
                      <a:pt x="0" y="23"/>
                      <a:pt x="9" y="33"/>
                    </a:cubicBezTo>
                    <a:cubicBezTo>
                      <a:pt x="14" y="38"/>
                      <a:pt x="22" y="40"/>
                      <a:pt x="30" y="43"/>
                    </a:cubicBezTo>
                    <a:cubicBezTo>
                      <a:pt x="36" y="45"/>
                      <a:pt x="41" y="49"/>
                      <a:pt x="46" y="52"/>
                    </a:cubicBezTo>
                    <a:cubicBezTo>
                      <a:pt x="58" y="56"/>
                      <a:pt x="70" y="54"/>
                      <a:pt x="80" y="62"/>
                    </a:cubicBezTo>
                    <a:cubicBezTo>
                      <a:pt x="85" y="66"/>
                      <a:pt x="87" y="70"/>
                      <a:pt x="90" y="75"/>
                    </a:cubicBezTo>
                    <a:cubicBezTo>
                      <a:pt x="92" y="79"/>
                      <a:pt x="94" y="86"/>
                      <a:pt x="98" y="88"/>
                    </a:cubicBezTo>
                    <a:cubicBezTo>
                      <a:pt x="101" y="82"/>
                      <a:pt x="97" y="68"/>
                      <a:pt x="96" y="62"/>
                    </a:cubicBezTo>
                    <a:cubicBezTo>
                      <a:pt x="94" y="53"/>
                      <a:pt x="88" y="43"/>
                      <a:pt x="88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19" name="Freeform 1083">
                <a:extLst>
                  <a:ext uri="{FF2B5EF4-FFF2-40B4-BE49-F238E27FC236}">
                    <a16:creationId xmlns:a16="http://schemas.microsoft.com/office/drawing/2014/main" id="{9A68D842-64B1-4268-A7C2-3EE8EEF97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1303"/>
                <a:ext cx="169" cy="170"/>
              </a:xfrm>
              <a:custGeom>
                <a:avLst/>
                <a:gdLst>
                  <a:gd name="T0" fmla="*/ 609 w 88"/>
                  <a:gd name="T1" fmla="*/ 514 h 89"/>
                  <a:gd name="T2" fmla="*/ 317 w 88"/>
                  <a:gd name="T3" fmla="*/ 244 h 89"/>
                  <a:gd name="T4" fmla="*/ 0 w 88"/>
                  <a:gd name="T5" fmla="*/ 105 h 89"/>
                  <a:gd name="T6" fmla="*/ 92 w 88"/>
                  <a:gd name="T7" fmla="*/ 124 h 89"/>
                  <a:gd name="T8" fmla="*/ 184 w 88"/>
                  <a:gd name="T9" fmla="*/ 201 h 89"/>
                  <a:gd name="T10" fmla="*/ 200 w 88"/>
                  <a:gd name="T11" fmla="*/ 292 h 89"/>
                  <a:gd name="T12" fmla="*/ 305 w 88"/>
                  <a:gd name="T13" fmla="*/ 306 h 89"/>
                  <a:gd name="T14" fmla="*/ 476 w 88"/>
                  <a:gd name="T15" fmla="*/ 430 h 89"/>
                  <a:gd name="T16" fmla="*/ 545 w 88"/>
                  <a:gd name="T17" fmla="*/ 508 h 89"/>
                  <a:gd name="T18" fmla="*/ 624 w 88"/>
                  <a:gd name="T19" fmla="*/ 621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8" h="89">
                    <a:moveTo>
                      <a:pt x="86" y="74"/>
                    </a:moveTo>
                    <a:cubicBezTo>
                      <a:pt x="74" y="59"/>
                      <a:pt x="59" y="48"/>
                      <a:pt x="45" y="35"/>
                    </a:cubicBezTo>
                    <a:cubicBezTo>
                      <a:pt x="36" y="26"/>
                      <a:pt x="12" y="0"/>
                      <a:pt x="0" y="15"/>
                    </a:cubicBezTo>
                    <a:cubicBezTo>
                      <a:pt x="3" y="18"/>
                      <a:pt x="9" y="16"/>
                      <a:pt x="13" y="18"/>
                    </a:cubicBezTo>
                    <a:cubicBezTo>
                      <a:pt x="16" y="19"/>
                      <a:pt x="24" y="26"/>
                      <a:pt x="26" y="29"/>
                    </a:cubicBezTo>
                    <a:cubicBezTo>
                      <a:pt x="27" y="34"/>
                      <a:pt x="23" y="38"/>
                      <a:pt x="28" y="42"/>
                    </a:cubicBezTo>
                    <a:cubicBezTo>
                      <a:pt x="31" y="44"/>
                      <a:pt x="39" y="43"/>
                      <a:pt x="43" y="44"/>
                    </a:cubicBezTo>
                    <a:cubicBezTo>
                      <a:pt x="55" y="46"/>
                      <a:pt x="59" y="54"/>
                      <a:pt x="67" y="62"/>
                    </a:cubicBezTo>
                    <a:cubicBezTo>
                      <a:pt x="70" y="66"/>
                      <a:pt x="74" y="69"/>
                      <a:pt x="77" y="73"/>
                    </a:cubicBezTo>
                    <a:cubicBezTo>
                      <a:pt x="81" y="78"/>
                      <a:pt x="83" y="85"/>
                      <a:pt x="88" y="8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0" name="Freeform 1084">
                <a:extLst>
                  <a:ext uri="{FF2B5EF4-FFF2-40B4-BE49-F238E27FC236}">
                    <a16:creationId xmlns:a16="http://schemas.microsoft.com/office/drawing/2014/main" id="{4473469A-59E6-4A96-9C03-925EDDBCC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130"/>
                <a:ext cx="238" cy="129"/>
              </a:xfrm>
              <a:custGeom>
                <a:avLst/>
                <a:gdLst>
                  <a:gd name="T0" fmla="*/ 0 w 124"/>
                  <a:gd name="T1" fmla="*/ 129 h 67"/>
                  <a:gd name="T2" fmla="*/ 269 w 124"/>
                  <a:gd name="T3" fmla="*/ 177 h 67"/>
                  <a:gd name="T4" fmla="*/ 390 w 124"/>
                  <a:gd name="T5" fmla="*/ 116 h 67"/>
                  <a:gd name="T6" fmla="*/ 501 w 124"/>
                  <a:gd name="T7" fmla="*/ 0 h 67"/>
                  <a:gd name="T8" fmla="*/ 553 w 124"/>
                  <a:gd name="T9" fmla="*/ 116 h 67"/>
                  <a:gd name="T10" fmla="*/ 630 w 124"/>
                  <a:gd name="T11" fmla="*/ 200 h 67"/>
                  <a:gd name="T12" fmla="*/ 862 w 124"/>
                  <a:gd name="T13" fmla="*/ 329 h 67"/>
                  <a:gd name="T14" fmla="*/ 622 w 124"/>
                  <a:gd name="T15" fmla="*/ 285 h 67"/>
                  <a:gd name="T16" fmla="*/ 524 w 124"/>
                  <a:gd name="T17" fmla="*/ 364 h 67"/>
                  <a:gd name="T18" fmla="*/ 401 w 124"/>
                  <a:gd name="T19" fmla="*/ 223 h 67"/>
                  <a:gd name="T20" fmla="*/ 36 w 124"/>
                  <a:gd name="T21" fmla="*/ 18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67">
                    <a:moveTo>
                      <a:pt x="0" y="18"/>
                    </a:moveTo>
                    <a:cubicBezTo>
                      <a:pt x="12" y="28"/>
                      <a:pt x="23" y="30"/>
                      <a:pt x="38" y="25"/>
                    </a:cubicBezTo>
                    <a:cubicBezTo>
                      <a:pt x="45" y="23"/>
                      <a:pt x="50" y="22"/>
                      <a:pt x="55" y="16"/>
                    </a:cubicBezTo>
                    <a:cubicBezTo>
                      <a:pt x="59" y="13"/>
                      <a:pt x="65" y="0"/>
                      <a:pt x="71" y="0"/>
                    </a:cubicBezTo>
                    <a:cubicBezTo>
                      <a:pt x="80" y="0"/>
                      <a:pt x="77" y="10"/>
                      <a:pt x="78" y="16"/>
                    </a:cubicBezTo>
                    <a:cubicBezTo>
                      <a:pt x="80" y="25"/>
                      <a:pt x="80" y="26"/>
                      <a:pt x="89" y="28"/>
                    </a:cubicBezTo>
                    <a:cubicBezTo>
                      <a:pt x="99" y="31"/>
                      <a:pt x="124" y="30"/>
                      <a:pt x="122" y="46"/>
                    </a:cubicBezTo>
                    <a:cubicBezTo>
                      <a:pt x="112" y="46"/>
                      <a:pt x="98" y="35"/>
                      <a:pt x="88" y="40"/>
                    </a:cubicBezTo>
                    <a:cubicBezTo>
                      <a:pt x="81" y="44"/>
                      <a:pt x="87" y="67"/>
                      <a:pt x="74" y="51"/>
                    </a:cubicBezTo>
                    <a:cubicBezTo>
                      <a:pt x="66" y="41"/>
                      <a:pt x="72" y="31"/>
                      <a:pt x="57" y="31"/>
                    </a:cubicBezTo>
                    <a:cubicBezTo>
                      <a:pt x="48" y="31"/>
                      <a:pt x="12" y="35"/>
                      <a:pt x="5" y="2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1" name="Freeform 1085">
                <a:extLst>
                  <a:ext uri="{FF2B5EF4-FFF2-40B4-BE49-F238E27FC236}">
                    <a16:creationId xmlns:a16="http://schemas.microsoft.com/office/drawing/2014/main" id="{DBB5E98A-16BD-4D5D-9F3E-85D6FE3E3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165"/>
                <a:ext cx="40" cy="38"/>
              </a:xfrm>
              <a:custGeom>
                <a:avLst/>
                <a:gdLst>
                  <a:gd name="T0" fmla="*/ 0 w 21"/>
                  <a:gd name="T1" fmla="*/ 40 h 20"/>
                  <a:gd name="T2" fmla="*/ 97 w 21"/>
                  <a:gd name="T3" fmla="*/ 0 h 20"/>
                  <a:gd name="T4" fmla="*/ 137 w 21"/>
                  <a:gd name="T5" fmla="*/ 137 h 20"/>
                  <a:gd name="T6" fmla="*/ 69 w 21"/>
                  <a:gd name="T7" fmla="*/ 3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0" y="6"/>
                    </a:moveTo>
                    <a:cubicBezTo>
                      <a:pt x="4" y="4"/>
                      <a:pt x="9" y="0"/>
                      <a:pt x="14" y="0"/>
                    </a:cubicBezTo>
                    <a:cubicBezTo>
                      <a:pt x="16" y="7"/>
                      <a:pt x="21" y="13"/>
                      <a:pt x="20" y="20"/>
                    </a:cubicBezTo>
                    <a:cubicBezTo>
                      <a:pt x="16" y="18"/>
                      <a:pt x="13" y="10"/>
                      <a:pt x="1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2" name="Freeform 1086">
                <a:extLst>
                  <a:ext uri="{FF2B5EF4-FFF2-40B4-BE49-F238E27FC236}">
                    <a16:creationId xmlns:a16="http://schemas.microsoft.com/office/drawing/2014/main" id="{6C0BF765-C680-47F9-9636-F47F863CF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1582"/>
                <a:ext cx="157" cy="306"/>
              </a:xfrm>
              <a:custGeom>
                <a:avLst/>
                <a:gdLst>
                  <a:gd name="T0" fmla="*/ 0 w 82"/>
                  <a:gd name="T1" fmla="*/ 966 h 160"/>
                  <a:gd name="T2" fmla="*/ 253 w 82"/>
                  <a:gd name="T3" fmla="*/ 882 h 160"/>
                  <a:gd name="T4" fmla="*/ 352 w 82"/>
                  <a:gd name="T5" fmla="*/ 622 h 160"/>
                  <a:gd name="T6" fmla="*/ 393 w 82"/>
                  <a:gd name="T7" fmla="*/ 490 h 160"/>
                  <a:gd name="T8" fmla="*/ 414 w 82"/>
                  <a:gd name="T9" fmla="*/ 329 h 160"/>
                  <a:gd name="T10" fmla="*/ 377 w 82"/>
                  <a:gd name="T11" fmla="*/ 0 h 160"/>
                  <a:gd name="T12" fmla="*/ 536 w 82"/>
                  <a:gd name="T13" fmla="*/ 260 h 160"/>
                  <a:gd name="T14" fmla="*/ 492 w 82"/>
                  <a:gd name="T15" fmla="*/ 614 h 160"/>
                  <a:gd name="T16" fmla="*/ 492 w 82"/>
                  <a:gd name="T17" fmla="*/ 987 h 160"/>
                  <a:gd name="T18" fmla="*/ 268 w 82"/>
                  <a:gd name="T19" fmla="*/ 1065 h 160"/>
                  <a:gd name="T20" fmla="*/ 132 w 82"/>
                  <a:gd name="T21" fmla="*/ 1119 h 160"/>
                  <a:gd name="T22" fmla="*/ 63 w 82"/>
                  <a:gd name="T23" fmla="*/ 995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2" h="160">
                    <a:moveTo>
                      <a:pt x="0" y="138"/>
                    </a:moveTo>
                    <a:cubicBezTo>
                      <a:pt x="12" y="137"/>
                      <a:pt x="26" y="134"/>
                      <a:pt x="36" y="126"/>
                    </a:cubicBezTo>
                    <a:cubicBezTo>
                      <a:pt x="50" y="116"/>
                      <a:pt x="47" y="104"/>
                      <a:pt x="50" y="89"/>
                    </a:cubicBezTo>
                    <a:cubicBezTo>
                      <a:pt x="51" y="83"/>
                      <a:pt x="55" y="76"/>
                      <a:pt x="56" y="70"/>
                    </a:cubicBezTo>
                    <a:cubicBezTo>
                      <a:pt x="58" y="62"/>
                      <a:pt x="58" y="55"/>
                      <a:pt x="59" y="47"/>
                    </a:cubicBezTo>
                    <a:cubicBezTo>
                      <a:pt x="61" y="30"/>
                      <a:pt x="61" y="16"/>
                      <a:pt x="54" y="0"/>
                    </a:cubicBezTo>
                    <a:cubicBezTo>
                      <a:pt x="59" y="14"/>
                      <a:pt x="77" y="20"/>
                      <a:pt x="76" y="37"/>
                    </a:cubicBezTo>
                    <a:cubicBezTo>
                      <a:pt x="76" y="54"/>
                      <a:pt x="69" y="70"/>
                      <a:pt x="70" y="88"/>
                    </a:cubicBezTo>
                    <a:cubicBezTo>
                      <a:pt x="70" y="102"/>
                      <a:pt x="82" y="128"/>
                      <a:pt x="70" y="141"/>
                    </a:cubicBezTo>
                    <a:cubicBezTo>
                      <a:pt x="62" y="149"/>
                      <a:pt x="48" y="150"/>
                      <a:pt x="38" y="152"/>
                    </a:cubicBezTo>
                    <a:cubicBezTo>
                      <a:pt x="30" y="154"/>
                      <a:pt x="25" y="156"/>
                      <a:pt x="19" y="160"/>
                    </a:cubicBezTo>
                    <a:cubicBezTo>
                      <a:pt x="18" y="152"/>
                      <a:pt x="17" y="147"/>
                      <a:pt x="9" y="14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3" name="Freeform 1087">
                <a:extLst>
                  <a:ext uri="{FF2B5EF4-FFF2-40B4-BE49-F238E27FC236}">
                    <a16:creationId xmlns:a16="http://schemas.microsoft.com/office/drawing/2014/main" id="{D843D7D5-5130-46A3-A48A-EA76A0951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746"/>
                <a:ext cx="60" cy="96"/>
              </a:xfrm>
              <a:custGeom>
                <a:avLst/>
                <a:gdLst>
                  <a:gd name="T0" fmla="*/ 0 w 31"/>
                  <a:gd name="T1" fmla="*/ 353 h 50"/>
                  <a:gd name="T2" fmla="*/ 161 w 31"/>
                  <a:gd name="T3" fmla="*/ 225 h 50"/>
                  <a:gd name="T4" fmla="*/ 209 w 31"/>
                  <a:gd name="T5" fmla="*/ 0 h 50"/>
                  <a:gd name="T6" fmla="*/ 217 w 31"/>
                  <a:gd name="T7" fmla="*/ 240 h 50"/>
                  <a:gd name="T8" fmla="*/ 72 w 31"/>
                  <a:gd name="T9" fmla="*/ 34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0" y="50"/>
                    </a:moveTo>
                    <a:cubicBezTo>
                      <a:pt x="9" y="48"/>
                      <a:pt x="19" y="41"/>
                      <a:pt x="22" y="32"/>
                    </a:cubicBezTo>
                    <a:cubicBezTo>
                      <a:pt x="26" y="22"/>
                      <a:pt x="24" y="9"/>
                      <a:pt x="29" y="0"/>
                    </a:cubicBezTo>
                    <a:cubicBezTo>
                      <a:pt x="29" y="11"/>
                      <a:pt x="31" y="24"/>
                      <a:pt x="30" y="34"/>
                    </a:cubicBezTo>
                    <a:cubicBezTo>
                      <a:pt x="29" y="45"/>
                      <a:pt x="20" y="46"/>
                      <a:pt x="10" y="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4" name="Freeform 1088">
                <a:extLst>
                  <a:ext uri="{FF2B5EF4-FFF2-40B4-BE49-F238E27FC236}">
                    <a16:creationId xmlns:a16="http://schemas.microsoft.com/office/drawing/2014/main" id="{914CE5E1-35FE-4095-A90D-183A28FA7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207"/>
                <a:ext cx="130" cy="187"/>
              </a:xfrm>
              <a:custGeom>
                <a:avLst/>
                <a:gdLst>
                  <a:gd name="T0" fmla="*/ 0 w 68"/>
                  <a:gd name="T1" fmla="*/ 21 h 98"/>
                  <a:gd name="T2" fmla="*/ 268 w 68"/>
                  <a:gd name="T3" fmla="*/ 336 h 98"/>
                  <a:gd name="T4" fmla="*/ 344 w 68"/>
                  <a:gd name="T5" fmla="*/ 521 h 98"/>
                  <a:gd name="T6" fmla="*/ 476 w 68"/>
                  <a:gd name="T7" fmla="*/ 681 h 98"/>
                  <a:gd name="T8" fmla="*/ 405 w 68"/>
                  <a:gd name="T9" fmla="*/ 498 h 98"/>
                  <a:gd name="T10" fmla="*/ 344 w 68"/>
                  <a:gd name="T11" fmla="*/ 292 h 98"/>
                  <a:gd name="T12" fmla="*/ 120 w 68"/>
                  <a:gd name="T13" fmla="*/ 29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98">
                    <a:moveTo>
                      <a:pt x="0" y="3"/>
                    </a:moveTo>
                    <a:cubicBezTo>
                      <a:pt x="28" y="0"/>
                      <a:pt x="33" y="27"/>
                      <a:pt x="38" y="48"/>
                    </a:cubicBezTo>
                    <a:cubicBezTo>
                      <a:pt x="40" y="59"/>
                      <a:pt x="41" y="67"/>
                      <a:pt x="49" y="75"/>
                    </a:cubicBezTo>
                    <a:cubicBezTo>
                      <a:pt x="56" y="82"/>
                      <a:pt x="63" y="89"/>
                      <a:pt x="68" y="98"/>
                    </a:cubicBezTo>
                    <a:cubicBezTo>
                      <a:pt x="61" y="89"/>
                      <a:pt x="61" y="81"/>
                      <a:pt x="58" y="72"/>
                    </a:cubicBezTo>
                    <a:cubicBezTo>
                      <a:pt x="53" y="60"/>
                      <a:pt x="49" y="54"/>
                      <a:pt x="49" y="42"/>
                    </a:cubicBezTo>
                    <a:cubicBezTo>
                      <a:pt x="50" y="16"/>
                      <a:pt x="37" y="13"/>
                      <a:pt x="17" y="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5" name="Freeform 1089">
                <a:extLst>
                  <a:ext uri="{FF2B5EF4-FFF2-40B4-BE49-F238E27FC236}">
                    <a16:creationId xmlns:a16="http://schemas.microsoft.com/office/drawing/2014/main" id="{A26013DD-A5B1-4328-BC84-27AEA27F9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239"/>
                <a:ext cx="68" cy="113"/>
              </a:xfrm>
              <a:custGeom>
                <a:avLst/>
                <a:gdLst>
                  <a:gd name="T0" fmla="*/ 0 w 36"/>
                  <a:gd name="T1" fmla="*/ 8 h 59"/>
                  <a:gd name="T2" fmla="*/ 100 w 36"/>
                  <a:gd name="T3" fmla="*/ 63 h 59"/>
                  <a:gd name="T4" fmla="*/ 213 w 36"/>
                  <a:gd name="T5" fmla="*/ 0 h 59"/>
                  <a:gd name="T6" fmla="*/ 196 w 36"/>
                  <a:gd name="T7" fmla="*/ 197 h 59"/>
                  <a:gd name="T8" fmla="*/ 113 w 36"/>
                  <a:gd name="T9" fmla="*/ 414 h 59"/>
                  <a:gd name="T10" fmla="*/ 21 w 36"/>
                  <a:gd name="T11" fmla="*/ 12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59">
                    <a:moveTo>
                      <a:pt x="0" y="1"/>
                    </a:moveTo>
                    <a:cubicBezTo>
                      <a:pt x="5" y="3"/>
                      <a:pt x="10" y="9"/>
                      <a:pt x="15" y="9"/>
                    </a:cubicBezTo>
                    <a:cubicBezTo>
                      <a:pt x="22" y="10"/>
                      <a:pt x="27" y="3"/>
                      <a:pt x="32" y="0"/>
                    </a:cubicBezTo>
                    <a:cubicBezTo>
                      <a:pt x="33" y="12"/>
                      <a:pt x="36" y="18"/>
                      <a:pt x="29" y="28"/>
                    </a:cubicBezTo>
                    <a:cubicBezTo>
                      <a:pt x="20" y="39"/>
                      <a:pt x="17" y="45"/>
                      <a:pt x="17" y="59"/>
                    </a:cubicBezTo>
                    <a:cubicBezTo>
                      <a:pt x="9" y="45"/>
                      <a:pt x="7" y="32"/>
                      <a:pt x="3" y="1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6" name="Freeform 1090">
                <a:extLst>
                  <a:ext uri="{FF2B5EF4-FFF2-40B4-BE49-F238E27FC236}">
                    <a16:creationId xmlns:a16="http://schemas.microsoft.com/office/drawing/2014/main" id="{6034CE5D-F17E-44A1-91BB-CC315007E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262"/>
                <a:ext cx="42" cy="58"/>
              </a:xfrm>
              <a:custGeom>
                <a:avLst/>
                <a:gdLst>
                  <a:gd name="T0" fmla="*/ 0 w 22"/>
                  <a:gd name="T1" fmla="*/ 0 h 30"/>
                  <a:gd name="T2" fmla="*/ 48 w 22"/>
                  <a:gd name="T3" fmla="*/ 172 h 30"/>
                  <a:gd name="T4" fmla="*/ 153 w 22"/>
                  <a:gd name="T5" fmla="*/ 37 h 30"/>
                  <a:gd name="T6" fmla="*/ 92 w 22"/>
                  <a:gd name="T7" fmla="*/ 85 h 30"/>
                  <a:gd name="T8" fmla="*/ 84 w 22"/>
                  <a:gd name="T9" fmla="*/ 5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0" y="0"/>
                    </a:moveTo>
                    <a:cubicBezTo>
                      <a:pt x="4" y="5"/>
                      <a:pt x="3" y="22"/>
                      <a:pt x="7" y="24"/>
                    </a:cubicBezTo>
                    <a:cubicBezTo>
                      <a:pt x="17" y="30"/>
                      <a:pt x="17" y="9"/>
                      <a:pt x="22" y="5"/>
                    </a:cubicBezTo>
                    <a:cubicBezTo>
                      <a:pt x="19" y="8"/>
                      <a:pt x="16" y="10"/>
                      <a:pt x="13" y="12"/>
                    </a:cubicBezTo>
                    <a:cubicBezTo>
                      <a:pt x="12" y="10"/>
                      <a:pt x="12" y="9"/>
                      <a:pt x="1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7" name="Freeform 1091">
                <a:extLst>
                  <a:ext uri="{FF2B5EF4-FFF2-40B4-BE49-F238E27FC236}">
                    <a16:creationId xmlns:a16="http://schemas.microsoft.com/office/drawing/2014/main" id="{3CD345CE-764D-4DAE-BEC6-5D191E6D9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1285"/>
                <a:ext cx="67" cy="56"/>
              </a:xfrm>
              <a:custGeom>
                <a:avLst/>
                <a:gdLst>
                  <a:gd name="T0" fmla="*/ 29 w 35"/>
                  <a:gd name="T1" fmla="*/ 15 h 29"/>
                  <a:gd name="T2" fmla="*/ 124 w 35"/>
                  <a:gd name="T3" fmla="*/ 93 h 29"/>
                  <a:gd name="T4" fmla="*/ 224 w 35"/>
                  <a:gd name="T5" fmla="*/ 209 h 29"/>
                  <a:gd name="T6" fmla="*/ 209 w 35"/>
                  <a:gd name="T7" fmla="*/ 52 h 29"/>
                  <a:gd name="T8" fmla="*/ 84 w 35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29">
                    <a:moveTo>
                      <a:pt x="4" y="2"/>
                    </a:moveTo>
                    <a:cubicBezTo>
                      <a:pt x="0" y="9"/>
                      <a:pt x="14" y="10"/>
                      <a:pt x="18" y="13"/>
                    </a:cubicBezTo>
                    <a:cubicBezTo>
                      <a:pt x="23" y="17"/>
                      <a:pt x="28" y="24"/>
                      <a:pt x="32" y="29"/>
                    </a:cubicBezTo>
                    <a:cubicBezTo>
                      <a:pt x="35" y="24"/>
                      <a:pt x="33" y="12"/>
                      <a:pt x="30" y="7"/>
                    </a:cubicBezTo>
                    <a:cubicBezTo>
                      <a:pt x="25" y="2"/>
                      <a:pt x="18" y="5"/>
                      <a:pt x="12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8" name="Freeform 1092">
                <a:extLst>
                  <a:ext uri="{FF2B5EF4-FFF2-40B4-BE49-F238E27FC236}">
                    <a16:creationId xmlns:a16="http://schemas.microsoft.com/office/drawing/2014/main" id="{9265D821-5669-4C04-B2A2-7FD491033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058"/>
                <a:ext cx="275" cy="248"/>
              </a:xfrm>
              <a:custGeom>
                <a:avLst/>
                <a:gdLst>
                  <a:gd name="T0" fmla="*/ 145 w 144"/>
                  <a:gd name="T1" fmla="*/ 0 h 130"/>
                  <a:gd name="T2" fmla="*/ 361 w 144"/>
                  <a:gd name="T3" fmla="*/ 374 h 130"/>
                  <a:gd name="T4" fmla="*/ 558 w 144"/>
                  <a:gd name="T5" fmla="*/ 481 h 130"/>
                  <a:gd name="T6" fmla="*/ 697 w 144"/>
                  <a:gd name="T7" fmla="*/ 412 h 130"/>
                  <a:gd name="T8" fmla="*/ 982 w 144"/>
                  <a:gd name="T9" fmla="*/ 216 h 130"/>
                  <a:gd name="T10" fmla="*/ 1003 w 144"/>
                  <a:gd name="T11" fmla="*/ 605 h 130"/>
                  <a:gd name="T12" fmla="*/ 710 w 144"/>
                  <a:gd name="T13" fmla="*/ 710 h 130"/>
                  <a:gd name="T14" fmla="*/ 424 w 144"/>
                  <a:gd name="T15" fmla="*/ 902 h 130"/>
                  <a:gd name="T16" fmla="*/ 181 w 144"/>
                  <a:gd name="T17" fmla="*/ 786 h 130"/>
                  <a:gd name="T18" fmla="*/ 105 w 144"/>
                  <a:gd name="T19" fmla="*/ 597 h 130"/>
                  <a:gd name="T20" fmla="*/ 8 w 144"/>
                  <a:gd name="T21" fmla="*/ 292 h 130"/>
                  <a:gd name="T22" fmla="*/ 76 w 144"/>
                  <a:gd name="T23" fmla="*/ 48 h 130"/>
                  <a:gd name="T24" fmla="*/ 145 w 144"/>
                  <a:gd name="T25" fmla="*/ 0 h 1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30">
                    <a:moveTo>
                      <a:pt x="21" y="0"/>
                    </a:moveTo>
                    <a:cubicBezTo>
                      <a:pt x="23" y="16"/>
                      <a:pt x="37" y="41"/>
                      <a:pt x="52" y="54"/>
                    </a:cubicBezTo>
                    <a:cubicBezTo>
                      <a:pt x="68" y="66"/>
                      <a:pt x="69" y="75"/>
                      <a:pt x="80" y="69"/>
                    </a:cubicBezTo>
                    <a:cubicBezTo>
                      <a:pt x="84" y="67"/>
                      <a:pt x="93" y="63"/>
                      <a:pt x="100" y="59"/>
                    </a:cubicBezTo>
                    <a:cubicBezTo>
                      <a:pt x="117" y="50"/>
                      <a:pt x="139" y="33"/>
                      <a:pt x="141" y="31"/>
                    </a:cubicBezTo>
                    <a:cubicBezTo>
                      <a:pt x="142" y="44"/>
                      <a:pt x="141" y="78"/>
                      <a:pt x="144" y="87"/>
                    </a:cubicBezTo>
                    <a:cubicBezTo>
                      <a:pt x="128" y="98"/>
                      <a:pt x="115" y="100"/>
                      <a:pt x="102" y="102"/>
                    </a:cubicBezTo>
                    <a:cubicBezTo>
                      <a:pt x="88" y="105"/>
                      <a:pt x="65" y="111"/>
                      <a:pt x="61" y="130"/>
                    </a:cubicBezTo>
                    <a:cubicBezTo>
                      <a:pt x="44" y="128"/>
                      <a:pt x="29" y="119"/>
                      <a:pt x="26" y="113"/>
                    </a:cubicBezTo>
                    <a:cubicBezTo>
                      <a:pt x="22" y="106"/>
                      <a:pt x="20" y="95"/>
                      <a:pt x="15" y="86"/>
                    </a:cubicBezTo>
                    <a:cubicBezTo>
                      <a:pt x="10" y="77"/>
                      <a:pt x="0" y="56"/>
                      <a:pt x="1" y="42"/>
                    </a:cubicBezTo>
                    <a:cubicBezTo>
                      <a:pt x="2" y="28"/>
                      <a:pt x="6" y="13"/>
                      <a:pt x="11" y="7"/>
                    </a:cubicBezTo>
                    <a:cubicBezTo>
                      <a:pt x="16" y="2"/>
                      <a:pt x="21" y="0"/>
                      <a:pt x="21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29" name="Freeform 1093">
                <a:extLst>
                  <a:ext uri="{FF2B5EF4-FFF2-40B4-BE49-F238E27FC236}">
                    <a16:creationId xmlns:a16="http://schemas.microsoft.com/office/drawing/2014/main" id="{0DA1C257-3D3F-4AB2-9CE3-D9A1FFBA3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65"/>
                <a:ext cx="270" cy="208"/>
              </a:xfrm>
              <a:custGeom>
                <a:avLst/>
                <a:gdLst>
                  <a:gd name="T0" fmla="*/ 990 w 141"/>
                  <a:gd name="T1" fmla="*/ 506 h 109"/>
                  <a:gd name="T2" fmla="*/ 484 w 141"/>
                  <a:gd name="T3" fmla="*/ 328 h 109"/>
                  <a:gd name="T4" fmla="*/ 224 w 141"/>
                  <a:gd name="T5" fmla="*/ 758 h 109"/>
                  <a:gd name="T6" fmla="*/ 0 w 141"/>
                  <a:gd name="T7" fmla="*/ 437 h 109"/>
                  <a:gd name="T8" fmla="*/ 506 w 141"/>
                  <a:gd name="T9" fmla="*/ 36 h 109"/>
                  <a:gd name="T10" fmla="*/ 877 w 141"/>
                  <a:gd name="T11" fmla="*/ 8 h 109"/>
                  <a:gd name="T12" fmla="*/ 950 w 141"/>
                  <a:gd name="T13" fmla="*/ 229 h 109"/>
                  <a:gd name="T14" fmla="*/ 990 w 141"/>
                  <a:gd name="T15" fmla="*/ 506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9">
                    <a:moveTo>
                      <a:pt x="141" y="73"/>
                    </a:moveTo>
                    <a:cubicBezTo>
                      <a:pt x="135" y="64"/>
                      <a:pt x="102" y="41"/>
                      <a:pt x="69" y="47"/>
                    </a:cubicBezTo>
                    <a:cubicBezTo>
                      <a:pt x="36" y="54"/>
                      <a:pt x="31" y="79"/>
                      <a:pt x="32" y="109"/>
                    </a:cubicBezTo>
                    <a:cubicBezTo>
                      <a:pt x="20" y="102"/>
                      <a:pt x="2" y="80"/>
                      <a:pt x="0" y="63"/>
                    </a:cubicBezTo>
                    <a:cubicBezTo>
                      <a:pt x="9" y="45"/>
                      <a:pt x="40" y="10"/>
                      <a:pt x="72" y="5"/>
                    </a:cubicBezTo>
                    <a:cubicBezTo>
                      <a:pt x="105" y="0"/>
                      <a:pt x="125" y="1"/>
                      <a:pt x="125" y="1"/>
                    </a:cubicBezTo>
                    <a:cubicBezTo>
                      <a:pt x="131" y="17"/>
                      <a:pt x="133" y="12"/>
                      <a:pt x="135" y="33"/>
                    </a:cubicBezTo>
                    <a:cubicBezTo>
                      <a:pt x="137" y="55"/>
                      <a:pt x="141" y="73"/>
                      <a:pt x="141" y="7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0" name="Freeform 1094">
                <a:extLst>
                  <a:ext uri="{FF2B5EF4-FFF2-40B4-BE49-F238E27FC236}">
                    <a16:creationId xmlns:a16="http://schemas.microsoft.com/office/drawing/2014/main" id="{43964AFB-68CC-43D8-B414-F129F9EC7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653"/>
                <a:ext cx="170" cy="153"/>
              </a:xfrm>
              <a:custGeom>
                <a:avLst/>
                <a:gdLst>
                  <a:gd name="T0" fmla="*/ 413 w 89"/>
                  <a:gd name="T1" fmla="*/ 15 h 80"/>
                  <a:gd name="T2" fmla="*/ 350 w 89"/>
                  <a:gd name="T3" fmla="*/ 352 h 80"/>
                  <a:gd name="T4" fmla="*/ 8 w 89"/>
                  <a:gd name="T5" fmla="*/ 314 h 80"/>
                  <a:gd name="T6" fmla="*/ 0 w 89"/>
                  <a:gd name="T7" fmla="*/ 440 h 80"/>
                  <a:gd name="T8" fmla="*/ 237 w 89"/>
                  <a:gd name="T9" fmla="*/ 545 h 80"/>
                  <a:gd name="T10" fmla="*/ 606 w 89"/>
                  <a:gd name="T11" fmla="*/ 522 h 80"/>
                  <a:gd name="T12" fmla="*/ 581 w 89"/>
                  <a:gd name="T13" fmla="*/ 413 h 80"/>
                  <a:gd name="T14" fmla="*/ 621 w 89"/>
                  <a:gd name="T15" fmla="*/ 77 h 80"/>
                  <a:gd name="T16" fmla="*/ 413 w 89"/>
                  <a:gd name="T17" fmla="*/ 15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80">
                    <a:moveTo>
                      <a:pt x="59" y="2"/>
                    </a:moveTo>
                    <a:cubicBezTo>
                      <a:pt x="65" y="17"/>
                      <a:pt x="67" y="45"/>
                      <a:pt x="50" y="50"/>
                    </a:cubicBezTo>
                    <a:cubicBezTo>
                      <a:pt x="34" y="55"/>
                      <a:pt x="1" y="45"/>
                      <a:pt x="1" y="45"/>
                    </a:cubicBezTo>
                    <a:cubicBezTo>
                      <a:pt x="0" y="55"/>
                      <a:pt x="0" y="63"/>
                      <a:pt x="0" y="63"/>
                    </a:cubicBezTo>
                    <a:cubicBezTo>
                      <a:pt x="0" y="63"/>
                      <a:pt x="17" y="76"/>
                      <a:pt x="34" y="78"/>
                    </a:cubicBezTo>
                    <a:cubicBezTo>
                      <a:pt x="51" y="80"/>
                      <a:pt x="87" y="75"/>
                      <a:pt x="87" y="75"/>
                    </a:cubicBezTo>
                    <a:cubicBezTo>
                      <a:pt x="87" y="75"/>
                      <a:pt x="81" y="72"/>
                      <a:pt x="83" y="59"/>
                    </a:cubicBezTo>
                    <a:cubicBezTo>
                      <a:pt x="84" y="46"/>
                      <a:pt x="89" y="11"/>
                      <a:pt x="89" y="11"/>
                    </a:cubicBezTo>
                    <a:cubicBezTo>
                      <a:pt x="89" y="11"/>
                      <a:pt x="67" y="0"/>
                      <a:pt x="59" y="2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1" name="Freeform 1095">
                <a:extLst>
                  <a:ext uri="{FF2B5EF4-FFF2-40B4-BE49-F238E27FC236}">
                    <a16:creationId xmlns:a16="http://schemas.microsoft.com/office/drawing/2014/main" id="{6C2E6500-7C65-4434-A6D5-856D0BB3F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1563"/>
                <a:ext cx="256" cy="197"/>
              </a:xfrm>
              <a:custGeom>
                <a:avLst/>
                <a:gdLst>
                  <a:gd name="T0" fmla="*/ 621 w 134"/>
                  <a:gd name="T1" fmla="*/ 48 h 103"/>
                  <a:gd name="T2" fmla="*/ 879 w 134"/>
                  <a:gd name="T3" fmla="*/ 105 h 103"/>
                  <a:gd name="T4" fmla="*/ 934 w 134"/>
                  <a:gd name="T5" fmla="*/ 453 h 103"/>
                  <a:gd name="T6" fmla="*/ 713 w 134"/>
                  <a:gd name="T7" fmla="*/ 329 h 103"/>
                  <a:gd name="T8" fmla="*/ 445 w 134"/>
                  <a:gd name="T9" fmla="*/ 300 h 103"/>
                  <a:gd name="T10" fmla="*/ 160 w 134"/>
                  <a:gd name="T11" fmla="*/ 606 h 103"/>
                  <a:gd name="T12" fmla="*/ 153 w 134"/>
                  <a:gd name="T13" fmla="*/ 721 h 103"/>
                  <a:gd name="T14" fmla="*/ 0 w 134"/>
                  <a:gd name="T15" fmla="*/ 461 h 103"/>
                  <a:gd name="T16" fmla="*/ 99 w 134"/>
                  <a:gd name="T17" fmla="*/ 490 h 103"/>
                  <a:gd name="T18" fmla="*/ 176 w 134"/>
                  <a:gd name="T19" fmla="*/ 377 h 103"/>
                  <a:gd name="T20" fmla="*/ 430 w 134"/>
                  <a:gd name="T21" fmla="*/ 224 h 103"/>
                  <a:gd name="T22" fmla="*/ 741 w 134"/>
                  <a:gd name="T23" fmla="*/ 224 h 103"/>
                  <a:gd name="T24" fmla="*/ 821 w 134"/>
                  <a:gd name="T25" fmla="*/ 147 h 103"/>
                  <a:gd name="T26" fmla="*/ 726 w 134"/>
                  <a:gd name="T27" fmla="*/ 92 h 103"/>
                  <a:gd name="T28" fmla="*/ 405 w 134"/>
                  <a:gd name="T29" fmla="*/ 99 h 103"/>
                  <a:gd name="T30" fmla="*/ 585 w 134"/>
                  <a:gd name="T31" fmla="*/ 40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4" h="103">
                    <a:moveTo>
                      <a:pt x="89" y="7"/>
                    </a:moveTo>
                    <a:cubicBezTo>
                      <a:pt x="102" y="4"/>
                      <a:pt x="122" y="0"/>
                      <a:pt x="126" y="15"/>
                    </a:cubicBezTo>
                    <a:cubicBezTo>
                      <a:pt x="130" y="29"/>
                      <a:pt x="132" y="51"/>
                      <a:pt x="134" y="65"/>
                    </a:cubicBezTo>
                    <a:cubicBezTo>
                      <a:pt x="124" y="60"/>
                      <a:pt x="114" y="50"/>
                      <a:pt x="102" y="47"/>
                    </a:cubicBezTo>
                    <a:cubicBezTo>
                      <a:pt x="90" y="44"/>
                      <a:pt x="76" y="41"/>
                      <a:pt x="64" y="43"/>
                    </a:cubicBezTo>
                    <a:cubicBezTo>
                      <a:pt x="37" y="47"/>
                      <a:pt x="28" y="61"/>
                      <a:pt x="23" y="87"/>
                    </a:cubicBezTo>
                    <a:cubicBezTo>
                      <a:pt x="22" y="92"/>
                      <a:pt x="23" y="98"/>
                      <a:pt x="22" y="103"/>
                    </a:cubicBezTo>
                    <a:cubicBezTo>
                      <a:pt x="16" y="92"/>
                      <a:pt x="2" y="78"/>
                      <a:pt x="0" y="66"/>
                    </a:cubicBezTo>
                    <a:cubicBezTo>
                      <a:pt x="5" y="69"/>
                      <a:pt x="8" y="72"/>
                      <a:pt x="14" y="70"/>
                    </a:cubicBezTo>
                    <a:cubicBezTo>
                      <a:pt x="19" y="68"/>
                      <a:pt x="22" y="58"/>
                      <a:pt x="25" y="54"/>
                    </a:cubicBezTo>
                    <a:cubicBezTo>
                      <a:pt x="33" y="40"/>
                      <a:pt x="47" y="34"/>
                      <a:pt x="62" y="32"/>
                    </a:cubicBezTo>
                    <a:cubicBezTo>
                      <a:pt x="77" y="29"/>
                      <a:pt x="92" y="33"/>
                      <a:pt x="106" y="32"/>
                    </a:cubicBezTo>
                    <a:cubicBezTo>
                      <a:pt x="113" y="32"/>
                      <a:pt x="121" y="29"/>
                      <a:pt x="118" y="21"/>
                    </a:cubicBezTo>
                    <a:cubicBezTo>
                      <a:pt x="117" y="13"/>
                      <a:pt x="110" y="14"/>
                      <a:pt x="104" y="13"/>
                    </a:cubicBezTo>
                    <a:cubicBezTo>
                      <a:pt x="91" y="9"/>
                      <a:pt x="70" y="5"/>
                      <a:pt x="58" y="14"/>
                    </a:cubicBezTo>
                    <a:cubicBezTo>
                      <a:pt x="66" y="8"/>
                      <a:pt x="76" y="7"/>
                      <a:pt x="84" y="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2" name="Freeform 1096">
                <a:extLst>
                  <a:ext uri="{FF2B5EF4-FFF2-40B4-BE49-F238E27FC236}">
                    <a16:creationId xmlns:a16="http://schemas.microsoft.com/office/drawing/2014/main" id="{69C40EE5-4CCC-4A53-A0ED-988892EF5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580"/>
                <a:ext cx="187" cy="90"/>
              </a:xfrm>
              <a:custGeom>
                <a:avLst/>
                <a:gdLst>
                  <a:gd name="T0" fmla="*/ 0 w 98"/>
                  <a:gd name="T1" fmla="*/ 329 h 47"/>
                  <a:gd name="T2" fmla="*/ 305 w 98"/>
                  <a:gd name="T3" fmla="*/ 100 h 47"/>
                  <a:gd name="T4" fmla="*/ 626 w 98"/>
                  <a:gd name="T5" fmla="*/ 140 h 47"/>
                  <a:gd name="T6" fmla="*/ 498 w 98"/>
                  <a:gd name="T7" fmla="*/ 100 h 47"/>
                  <a:gd name="T8" fmla="*/ 361 w 98"/>
                  <a:gd name="T9" fmla="*/ 113 h 47"/>
                  <a:gd name="T10" fmla="*/ 113 w 98"/>
                  <a:gd name="T11" fmla="*/ 224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47">
                    <a:moveTo>
                      <a:pt x="0" y="47"/>
                    </a:moveTo>
                    <a:cubicBezTo>
                      <a:pt x="10" y="31"/>
                      <a:pt x="27" y="20"/>
                      <a:pt x="44" y="14"/>
                    </a:cubicBezTo>
                    <a:cubicBezTo>
                      <a:pt x="53" y="11"/>
                      <a:pt x="98" y="0"/>
                      <a:pt x="90" y="20"/>
                    </a:cubicBezTo>
                    <a:cubicBezTo>
                      <a:pt x="84" y="21"/>
                      <a:pt x="77" y="15"/>
                      <a:pt x="72" y="14"/>
                    </a:cubicBezTo>
                    <a:cubicBezTo>
                      <a:pt x="65" y="13"/>
                      <a:pt x="58" y="15"/>
                      <a:pt x="52" y="16"/>
                    </a:cubicBezTo>
                    <a:cubicBezTo>
                      <a:pt x="40" y="17"/>
                      <a:pt x="24" y="23"/>
                      <a:pt x="16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3" name="Freeform 1097">
                <a:extLst>
                  <a:ext uri="{FF2B5EF4-FFF2-40B4-BE49-F238E27FC236}">
                    <a16:creationId xmlns:a16="http://schemas.microsoft.com/office/drawing/2014/main" id="{0DA36FFA-E607-418D-9416-755F24A6E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3" y="1664"/>
                <a:ext cx="41" cy="100"/>
              </a:xfrm>
              <a:custGeom>
                <a:avLst/>
                <a:gdLst>
                  <a:gd name="T0" fmla="*/ 0 w 21"/>
                  <a:gd name="T1" fmla="*/ 0 h 52"/>
                  <a:gd name="T2" fmla="*/ 141 w 21"/>
                  <a:gd name="T3" fmla="*/ 115 h 52"/>
                  <a:gd name="T4" fmla="*/ 103 w 21"/>
                  <a:gd name="T5" fmla="*/ 369 h 52"/>
                  <a:gd name="T6" fmla="*/ 96 w 21"/>
                  <a:gd name="T7" fmla="*/ 137 h 52"/>
                  <a:gd name="T8" fmla="*/ 8 w 21"/>
                  <a:gd name="T9" fmla="*/ 8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2">
                    <a:moveTo>
                      <a:pt x="0" y="0"/>
                    </a:moveTo>
                    <a:cubicBezTo>
                      <a:pt x="11" y="3"/>
                      <a:pt x="21" y="2"/>
                      <a:pt x="19" y="16"/>
                    </a:cubicBezTo>
                    <a:cubicBezTo>
                      <a:pt x="17" y="27"/>
                      <a:pt x="18" y="41"/>
                      <a:pt x="14" y="52"/>
                    </a:cubicBezTo>
                    <a:cubicBezTo>
                      <a:pt x="14" y="41"/>
                      <a:pt x="16" y="30"/>
                      <a:pt x="13" y="19"/>
                    </a:cubicBezTo>
                    <a:cubicBezTo>
                      <a:pt x="11" y="12"/>
                      <a:pt x="3" y="8"/>
                      <a:pt x="1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4" name="Freeform 1098">
                <a:extLst>
                  <a:ext uri="{FF2B5EF4-FFF2-40B4-BE49-F238E27FC236}">
                    <a16:creationId xmlns:a16="http://schemas.microsoft.com/office/drawing/2014/main" id="{76413595-1036-4115-B8E3-FBEF2BD13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1750"/>
                <a:ext cx="52" cy="38"/>
              </a:xfrm>
              <a:custGeom>
                <a:avLst/>
                <a:gdLst>
                  <a:gd name="T0" fmla="*/ 64 w 27"/>
                  <a:gd name="T1" fmla="*/ 0 h 20"/>
                  <a:gd name="T2" fmla="*/ 193 w 27"/>
                  <a:gd name="T3" fmla="*/ 137 h 20"/>
                  <a:gd name="T4" fmla="*/ 77 w 27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0">
                    <a:moveTo>
                      <a:pt x="9" y="0"/>
                    </a:moveTo>
                    <a:cubicBezTo>
                      <a:pt x="0" y="11"/>
                      <a:pt x="19" y="18"/>
                      <a:pt x="27" y="20"/>
                    </a:cubicBezTo>
                    <a:cubicBezTo>
                      <a:pt x="25" y="12"/>
                      <a:pt x="12" y="8"/>
                      <a:pt x="11" y="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5" name="Freeform 1099">
                <a:extLst>
                  <a:ext uri="{FF2B5EF4-FFF2-40B4-BE49-F238E27FC236}">
                    <a16:creationId xmlns:a16="http://schemas.microsoft.com/office/drawing/2014/main" id="{E71656A4-A758-4177-888A-0807F9B48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060"/>
                <a:ext cx="272" cy="248"/>
              </a:xfrm>
              <a:custGeom>
                <a:avLst/>
                <a:gdLst>
                  <a:gd name="T0" fmla="*/ 29 w 142"/>
                  <a:gd name="T1" fmla="*/ 368 h 130"/>
                  <a:gd name="T2" fmla="*/ 125 w 142"/>
                  <a:gd name="T3" fmla="*/ 565 h 130"/>
                  <a:gd name="T4" fmla="*/ 197 w 142"/>
                  <a:gd name="T5" fmla="*/ 742 h 130"/>
                  <a:gd name="T6" fmla="*/ 329 w 142"/>
                  <a:gd name="T7" fmla="*/ 866 h 130"/>
                  <a:gd name="T8" fmla="*/ 414 w 142"/>
                  <a:gd name="T9" fmla="*/ 874 h 130"/>
                  <a:gd name="T10" fmla="*/ 469 w 142"/>
                  <a:gd name="T11" fmla="*/ 778 h 130"/>
                  <a:gd name="T12" fmla="*/ 873 w 142"/>
                  <a:gd name="T13" fmla="*/ 645 h 130"/>
                  <a:gd name="T14" fmla="*/ 983 w 142"/>
                  <a:gd name="T15" fmla="*/ 568 h 130"/>
                  <a:gd name="T16" fmla="*/ 977 w 142"/>
                  <a:gd name="T17" fmla="*/ 473 h 130"/>
                  <a:gd name="T18" fmla="*/ 977 w 142"/>
                  <a:gd name="T19" fmla="*/ 252 h 130"/>
                  <a:gd name="T20" fmla="*/ 789 w 142"/>
                  <a:gd name="T21" fmla="*/ 361 h 130"/>
                  <a:gd name="T22" fmla="*/ 577 w 142"/>
                  <a:gd name="T23" fmla="*/ 481 h 130"/>
                  <a:gd name="T24" fmla="*/ 877 w 142"/>
                  <a:gd name="T25" fmla="*/ 414 h 130"/>
                  <a:gd name="T26" fmla="*/ 814 w 142"/>
                  <a:gd name="T27" fmla="*/ 574 h 130"/>
                  <a:gd name="T28" fmla="*/ 590 w 142"/>
                  <a:gd name="T29" fmla="*/ 645 h 130"/>
                  <a:gd name="T30" fmla="*/ 329 w 142"/>
                  <a:gd name="T31" fmla="*/ 710 h 130"/>
                  <a:gd name="T32" fmla="*/ 176 w 142"/>
                  <a:gd name="T33" fmla="*/ 498 h 130"/>
                  <a:gd name="T34" fmla="*/ 84 w 142"/>
                  <a:gd name="T35" fmla="*/ 320 h 130"/>
                  <a:gd name="T36" fmla="*/ 121 w 142"/>
                  <a:gd name="T37" fmla="*/ 105 h 130"/>
                  <a:gd name="T38" fmla="*/ 56 w 142"/>
                  <a:gd name="T39" fmla="*/ 76 h 130"/>
                  <a:gd name="T40" fmla="*/ 15 w 142"/>
                  <a:gd name="T41" fmla="*/ 277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2" h="130">
                    <a:moveTo>
                      <a:pt x="4" y="53"/>
                    </a:moveTo>
                    <a:cubicBezTo>
                      <a:pt x="4" y="63"/>
                      <a:pt x="14" y="73"/>
                      <a:pt x="18" y="81"/>
                    </a:cubicBezTo>
                    <a:cubicBezTo>
                      <a:pt x="24" y="89"/>
                      <a:pt x="25" y="98"/>
                      <a:pt x="28" y="107"/>
                    </a:cubicBezTo>
                    <a:cubicBezTo>
                      <a:pt x="32" y="116"/>
                      <a:pt x="38" y="121"/>
                      <a:pt x="47" y="125"/>
                    </a:cubicBezTo>
                    <a:cubicBezTo>
                      <a:pt x="53" y="127"/>
                      <a:pt x="56" y="130"/>
                      <a:pt x="59" y="126"/>
                    </a:cubicBezTo>
                    <a:cubicBezTo>
                      <a:pt x="62" y="122"/>
                      <a:pt x="63" y="116"/>
                      <a:pt x="67" y="112"/>
                    </a:cubicBezTo>
                    <a:cubicBezTo>
                      <a:pt x="83" y="98"/>
                      <a:pt x="106" y="100"/>
                      <a:pt x="124" y="93"/>
                    </a:cubicBezTo>
                    <a:cubicBezTo>
                      <a:pt x="128" y="91"/>
                      <a:pt x="138" y="86"/>
                      <a:pt x="140" y="82"/>
                    </a:cubicBezTo>
                    <a:cubicBezTo>
                      <a:pt x="142" y="79"/>
                      <a:pt x="139" y="73"/>
                      <a:pt x="139" y="68"/>
                    </a:cubicBezTo>
                    <a:cubicBezTo>
                      <a:pt x="139" y="58"/>
                      <a:pt x="141" y="46"/>
                      <a:pt x="139" y="36"/>
                    </a:cubicBezTo>
                    <a:cubicBezTo>
                      <a:pt x="134" y="34"/>
                      <a:pt x="117" y="49"/>
                      <a:pt x="112" y="52"/>
                    </a:cubicBezTo>
                    <a:cubicBezTo>
                      <a:pt x="104" y="58"/>
                      <a:pt x="90" y="61"/>
                      <a:pt x="82" y="69"/>
                    </a:cubicBezTo>
                    <a:cubicBezTo>
                      <a:pt x="94" y="74"/>
                      <a:pt x="115" y="64"/>
                      <a:pt x="125" y="60"/>
                    </a:cubicBezTo>
                    <a:cubicBezTo>
                      <a:pt x="136" y="68"/>
                      <a:pt x="125" y="78"/>
                      <a:pt x="116" y="83"/>
                    </a:cubicBezTo>
                    <a:cubicBezTo>
                      <a:pt x="108" y="90"/>
                      <a:pt x="94" y="88"/>
                      <a:pt x="84" y="93"/>
                    </a:cubicBezTo>
                    <a:cubicBezTo>
                      <a:pt x="72" y="98"/>
                      <a:pt x="61" y="108"/>
                      <a:pt x="47" y="102"/>
                    </a:cubicBezTo>
                    <a:cubicBezTo>
                      <a:pt x="34" y="97"/>
                      <a:pt x="32" y="84"/>
                      <a:pt x="25" y="72"/>
                    </a:cubicBezTo>
                    <a:cubicBezTo>
                      <a:pt x="20" y="64"/>
                      <a:pt x="13" y="57"/>
                      <a:pt x="12" y="46"/>
                    </a:cubicBezTo>
                    <a:cubicBezTo>
                      <a:pt x="11" y="35"/>
                      <a:pt x="14" y="25"/>
                      <a:pt x="17" y="15"/>
                    </a:cubicBezTo>
                    <a:cubicBezTo>
                      <a:pt x="21" y="4"/>
                      <a:pt x="14" y="0"/>
                      <a:pt x="8" y="11"/>
                    </a:cubicBezTo>
                    <a:cubicBezTo>
                      <a:pt x="4" y="19"/>
                      <a:pt x="0" y="31"/>
                      <a:pt x="2" y="4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6" name="Freeform 1100">
                <a:extLst>
                  <a:ext uri="{FF2B5EF4-FFF2-40B4-BE49-F238E27FC236}">
                    <a16:creationId xmlns:a16="http://schemas.microsoft.com/office/drawing/2014/main" id="{D99F1477-AF30-4356-8F8B-9B04412A2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132"/>
                <a:ext cx="147" cy="111"/>
              </a:xfrm>
              <a:custGeom>
                <a:avLst/>
                <a:gdLst>
                  <a:gd name="T0" fmla="*/ 15 w 77"/>
                  <a:gd name="T1" fmla="*/ 0 h 58"/>
                  <a:gd name="T2" fmla="*/ 193 w 77"/>
                  <a:gd name="T3" fmla="*/ 344 h 58"/>
                  <a:gd name="T4" fmla="*/ 346 w 77"/>
                  <a:gd name="T5" fmla="*/ 377 h 58"/>
                  <a:gd name="T6" fmla="*/ 536 w 77"/>
                  <a:gd name="T7" fmla="*/ 316 h 58"/>
                  <a:gd name="T8" fmla="*/ 405 w 77"/>
                  <a:gd name="T9" fmla="*/ 308 h 58"/>
                  <a:gd name="T10" fmla="*/ 252 w 77"/>
                  <a:gd name="T11" fmla="*/ 276 h 58"/>
                  <a:gd name="T12" fmla="*/ 55 w 77"/>
                  <a:gd name="T13" fmla="*/ 48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8">
                    <a:moveTo>
                      <a:pt x="2" y="0"/>
                    </a:moveTo>
                    <a:cubicBezTo>
                      <a:pt x="0" y="17"/>
                      <a:pt x="19" y="36"/>
                      <a:pt x="28" y="49"/>
                    </a:cubicBezTo>
                    <a:cubicBezTo>
                      <a:pt x="34" y="58"/>
                      <a:pt x="40" y="58"/>
                      <a:pt x="50" y="54"/>
                    </a:cubicBezTo>
                    <a:cubicBezTo>
                      <a:pt x="59" y="49"/>
                      <a:pt x="67" y="48"/>
                      <a:pt x="77" y="45"/>
                    </a:cubicBezTo>
                    <a:cubicBezTo>
                      <a:pt x="73" y="39"/>
                      <a:pt x="64" y="44"/>
                      <a:pt x="58" y="44"/>
                    </a:cubicBezTo>
                    <a:cubicBezTo>
                      <a:pt x="50" y="45"/>
                      <a:pt x="43" y="44"/>
                      <a:pt x="36" y="39"/>
                    </a:cubicBezTo>
                    <a:cubicBezTo>
                      <a:pt x="24" y="30"/>
                      <a:pt x="15" y="21"/>
                      <a:pt x="8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7" name="Freeform 1101">
                <a:extLst>
                  <a:ext uri="{FF2B5EF4-FFF2-40B4-BE49-F238E27FC236}">
                    <a16:creationId xmlns:a16="http://schemas.microsoft.com/office/drawing/2014/main" id="{6D8649B2-69A7-488E-A143-E3BD06DCF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046"/>
                <a:ext cx="67" cy="109"/>
              </a:xfrm>
              <a:custGeom>
                <a:avLst/>
                <a:gdLst>
                  <a:gd name="T0" fmla="*/ 21 w 35"/>
                  <a:gd name="T1" fmla="*/ 105 h 57"/>
                  <a:gd name="T2" fmla="*/ 121 w 35"/>
                  <a:gd name="T3" fmla="*/ 216 h 57"/>
                  <a:gd name="T4" fmla="*/ 245 w 35"/>
                  <a:gd name="T5" fmla="*/ 398 h 57"/>
                  <a:gd name="T6" fmla="*/ 113 w 35"/>
                  <a:gd name="T7" fmla="*/ 277 h 57"/>
                  <a:gd name="T8" fmla="*/ 15 w 35"/>
                  <a:gd name="T9" fmla="*/ 245 h 57"/>
                  <a:gd name="T10" fmla="*/ 15 w 35"/>
                  <a:gd name="T11" fmla="*/ 168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7">
                    <a:moveTo>
                      <a:pt x="3" y="15"/>
                    </a:moveTo>
                    <a:cubicBezTo>
                      <a:pt x="11" y="0"/>
                      <a:pt x="15" y="26"/>
                      <a:pt x="17" y="31"/>
                    </a:cubicBezTo>
                    <a:cubicBezTo>
                      <a:pt x="21" y="41"/>
                      <a:pt x="31" y="47"/>
                      <a:pt x="35" y="57"/>
                    </a:cubicBezTo>
                    <a:cubicBezTo>
                      <a:pt x="28" y="53"/>
                      <a:pt x="21" y="47"/>
                      <a:pt x="16" y="40"/>
                    </a:cubicBezTo>
                    <a:cubicBezTo>
                      <a:pt x="11" y="32"/>
                      <a:pt x="11" y="29"/>
                      <a:pt x="2" y="35"/>
                    </a:cubicBezTo>
                    <a:cubicBezTo>
                      <a:pt x="3" y="31"/>
                      <a:pt x="0" y="28"/>
                      <a:pt x="2" y="2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8" name="Freeform 1102">
                <a:extLst>
                  <a:ext uri="{FF2B5EF4-FFF2-40B4-BE49-F238E27FC236}">
                    <a16:creationId xmlns:a16="http://schemas.microsoft.com/office/drawing/2014/main" id="{AD1DBBD5-8171-46ED-9F0F-1BB4DE10F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1199"/>
                <a:ext cx="41" cy="35"/>
              </a:xfrm>
              <a:custGeom>
                <a:avLst/>
                <a:gdLst>
                  <a:gd name="T0" fmla="*/ 0 w 21"/>
                  <a:gd name="T1" fmla="*/ 0 h 18"/>
                  <a:gd name="T2" fmla="*/ 156 w 21"/>
                  <a:gd name="T3" fmla="*/ 95 h 18"/>
                  <a:gd name="T4" fmla="*/ 61 w 21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8">
                    <a:moveTo>
                      <a:pt x="0" y="0"/>
                    </a:moveTo>
                    <a:cubicBezTo>
                      <a:pt x="5" y="6"/>
                      <a:pt x="11" y="18"/>
                      <a:pt x="21" y="13"/>
                    </a:cubicBezTo>
                    <a:cubicBezTo>
                      <a:pt x="16" y="13"/>
                      <a:pt x="12" y="7"/>
                      <a:pt x="8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39" name="Freeform 1103">
                <a:extLst>
                  <a:ext uri="{FF2B5EF4-FFF2-40B4-BE49-F238E27FC236}">
                    <a16:creationId xmlns:a16="http://schemas.microsoft.com/office/drawing/2014/main" id="{02E09122-98B1-4F2E-9719-AC1037B94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1595"/>
                <a:ext cx="21" cy="14"/>
              </a:xfrm>
              <a:custGeom>
                <a:avLst/>
                <a:gdLst>
                  <a:gd name="T0" fmla="*/ 0 w 11"/>
                  <a:gd name="T1" fmla="*/ 24 h 7"/>
                  <a:gd name="T2" fmla="*/ 61 w 11"/>
                  <a:gd name="T3" fmla="*/ 56 h 7"/>
                  <a:gd name="T4" fmla="*/ 48 w 11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3"/>
                    </a:moveTo>
                    <a:cubicBezTo>
                      <a:pt x="5" y="1"/>
                      <a:pt x="11" y="0"/>
                      <a:pt x="9" y="7"/>
                    </a:cubicBezTo>
                    <a:cubicBezTo>
                      <a:pt x="7" y="7"/>
                      <a:pt x="7" y="7"/>
                      <a:pt x="7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0" name="Freeform 1104">
                <a:extLst>
                  <a:ext uri="{FF2B5EF4-FFF2-40B4-BE49-F238E27FC236}">
                    <a16:creationId xmlns:a16="http://schemas.microsoft.com/office/drawing/2014/main" id="{51D90759-6319-4CC1-8C7F-98AE06B74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488"/>
                <a:ext cx="134" cy="155"/>
              </a:xfrm>
              <a:custGeom>
                <a:avLst/>
                <a:gdLst>
                  <a:gd name="T0" fmla="*/ 237 w 70"/>
                  <a:gd name="T1" fmla="*/ 92 h 81"/>
                  <a:gd name="T2" fmla="*/ 492 w 70"/>
                  <a:gd name="T3" fmla="*/ 0 h 81"/>
                  <a:gd name="T4" fmla="*/ 308 w 70"/>
                  <a:gd name="T5" fmla="*/ 153 h 81"/>
                  <a:gd name="T6" fmla="*/ 260 w 70"/>
                  <a:gd name="T7" fmla="*/ 232 h 81"/>
                  <a:gd name="T8" fmla="*/ 293 w 70"/>
                  <a:gd name="T9" fmla="*/ 308 h 81"/>
                  <a:gd name="T10" fmla="*/ 36 w 70"/>
                  <a:gd name="T11" fmla="*/ 568 h 81"/>
                  <a:gd name="T12" fmla="*/ 48 w 70"/>
                  <a:gd name="T13" fmla="*/ 316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1">
                    <a:moveTo>
                      <a:pt x="34" y="13"/>
                    </a:moveTo>
                    <a:cubicBezTo>
                      <a:pt x="46" y="8"/>
                      <a:pt x="57" y="0"/>
                      <a:pt x="70" y="0"/>
                    </a:cubicBezTo>
                    <a:cubicBezTo>
                      <a:pt x="66" y="9"/>
                      <a:pt x="51" y="15"/>
                      <a:pt x="44" y="22"/>
                    </a:cubicBezTo>
                    <a:cubicBezTo>
                      <a:pt x="41" y="25"/>
                      <a:pt x="37" y="29"/>
                      <a:pt x="37" y="33"/>
                    </a:cubicBezTo>
                    <a:cubicBezTo>
                      <a:pt x="38" y="38"/>
                      <a:pt x="42" y="40"/>
                      <a:pt x="42" y="44"/>
                    </a:cubicBezTo>
                    <a:cubicBezTo>
                      <a:pt x="42" y="53"/>
                      <a:pt x="14" y="79"/>
                      <a:pt x="5" y="81"/>
                    </a:cubicBezTo>
                    <a:cubicBezTo>
                      <a:pt x="5" y="69"/>
                      <a:pt x="0" y="57"/>
                      <a:pt x="7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1" name="Freeform 1105">
                <a:extLst>
                  <a:ext uri="{FF2B5EF4-FFF2-40B4-BE49-F238E27FC236}">
                    <a16:creationId xmlns:a16="http://schemas.microsoft.com/office/drawing/2014/main" id="{1DD84751-32DE-4EE4-94D5-0609EB58E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563"/>
                <a:ext cx="46" cy="84"/>
              </a:xfrm>
              <a:custGeom>
                <a:avLst/>
                <a:gdLst>
                  <a:gd name="T0" fmla="*/ 56 w 24"/>
                  <a:gd name="T1" fmla="*/ 0 h 44"/>
                  <a:gd name="T2" fmla="*/ 29 w 24"/>
                  <a:gd name="T3" fmla="*/ 168 h 44"/>
                  <a:gd name="T4" fmla="*/ 169 w 24"/>
                  <a:gd name="T5" fmla="*/ 160 h 44"/>
                  <a:gd name="T6" fmla="*/ 107 w 24"/>
                  <a:gd name="T7" fmla="*/ 229 h 44"/>
                  <a:gd name="T8" fmla="*/ 29 w 24"/>
                  <a:gd name="T9" fmla="*/ 305 h 44"/>
                  <a:gd name="T10" fmla="*/ 8 w 24"/>
                  <a:gd name="T11" fmla="*/ 189 h 44"/>
                  <a:gd name="T12" fmla="*/ 29 w 24"/>
                  <a:gd name="T13" fmla="*/ 69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44">
                    <a:moveTo>
                      <a:pt x="8" y="0"/>
                    </a:moveTo>
                    <a:cubicBezTo>
                      <a:pt x="5" y="7"/>
                      <a:pt x="3" y="16"/>
                      <a:pt x="4" y="24"/>
                    </a:cubicBezTo>
                    <a:cubicBezTo>
                      <a:pt x="7" y="35"/>
                      <a:pt x="18" y="26"/>
                      <a:pt x="24" y="23"/>
                    </a:cubicBezTo>
                    <a:cubicBezTo>
                      <a:pt x="22" y="27"/>
                      <a:pt x="17" y="30"/>
                      <a:pt x="15" y="33"/>
                    </a:cubicBezTo>
                    <a:cubicBezTo>
                      <a:pt x="11" y="37"/>
                      <a:pt x="8" y="41"/>
                      <a:pt x="4" y="44"/>
                    </a:cubicBezTo>
                    <a:cubicBezTo>
                      <a:pt x="0" y="41"/>
                      <a:pt x="1" y="31"/>
                      <a:pt x="1" y="27"/>
                    </a:cubicBezTo>
                    <a:cubicBezTo>
                      <a:pt x="1" y="21"/>
                      <a:pt x="3" y="16"/>
                      <a:pt x="4" y="1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2" name="Freeform 1106">
                <a:extLst>
                  <a:ext uri="{FF2B5EF4-FFF2-40B4-BE49-F238E27FC236}">
                    <a16:creationId xmlns:a16="http://schemas.microsoft.com/office/drawing/2014/main" id="{32BEAAE0-07E7-467F-BBC0-5E730E85B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1869"/>
                <a:ext cx="253" cy="193"/>
              </a:xfrm>
              <a:custGeom>
                <a:avLst/>
                <a:gdLst>
                  <a:gd name="T0" fmla="*/ 922 w 132"/>
                  <a:gd name="T1" fmla="*/ 705 h 101"/>
                  <a:gd name="T2" fmla="*/ 809 w 132"/>
                  <a:gd name="T3" fmla="*/ 445 h 101"/>
                  <a:gd name="T4" fmla="*/ 598 w 132"/>
                  <a:gd name="T5" fmla="*/ 266 h 101"/>
                  <a:gd name="T6" fmla="*/ 316 w 132"/>
                  <a:gd name="T7" fmla="*/ 124 h 101"/>
                  <a:gd name="T8" fmla="*/ 0 w 132"/>
                  <a:gd name="T9" fmla="*/ 0 h 101"/>
                  <a:gd name="T10" fmla="*/ 297 w 132"/>
                  <a:gd name="T11" fmla="*/ 69 h 101"/>
                  <a:gd name="T12" fmla="*/ 646 w 132"/>
                  <a:gd name="T13" fmla="*/ 113 h 101"/>
                  <a:gd name="T14" fmla="*/ 790 w 132"/>
                  <a:gd name="T15" fmla="*/ 145 h 101"/>
                  <a:gd name="T16" fmla="*/ 838 w 132"/>
                  <a:gd name="T17" fmla="*/ 277 h 101"/>
                  <a:gd name="T18" fmla="*/ 914 w 132"/>
                  <a:gd name="T19" fmla="*/ 573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" h="101">
                    <a:moveTo>
                      <a:pt x="131" y="101"/>
                    </a:moveTo>
                    <a:cubicBezTo>
                      <a:pt x="126" y="88"/>
                      <a:pt x="124" y="76"/>
                      <a:pt x="115" y="64"/>
                    </a:cubicBezTo>
                    <a:cubicBezTo>
                      <a:pt x="108" y="53"/>
                      <a:pt x="96" y="46"/>
                      <a:pt x="85" y="38"/>
                    </a:cubicBezTo>
                    <a:cubicBezTo>
                      <a:pt x="73" y="30"/>
                      <a:pt x="59" y="22"/>
                      <a:pt x="45" y="18"/>
                    </a:cubicBezTo>
                    <a:cubicBezTo>
                      <a:pt x="29" y="13"/>
                      <a:pt x="15" y="11"/>
                      <a:pt x="0" y="0"/>
                    </a:cubicBezTo>
                    <a:cubicBezTo>
                      <a:pt x="12" y="6"/>
                      <a:pt x="29" y="8"/>
                      <a:pt x="42" y="10"/>
                    </a:cubicBezTo>
                    <a:cubicBezTo>
                      <a:pt x="58" y="13"/>
                      <a:pt x="76" y="16"/>
                      <a:pt x="92" y="16"/>
                    </a:cubicBezTo>
                    <a:cubicBezTo>
                      <a:pt x="101" y="16"/>
                      <a:pt x="106" y="15"/>
                      <a:pt x="112" y="21"/>
                    </a:cubicBezTo>
                    <a:cubicBezTo>
                      <a:pt x="116" y="26"/>
                      <a:pt x="118" y="34"/>
                      <a:pt x="119" y="40"/>
                    </a:cubicBezTo>
                    <a:cubicBezTo>
                      <a:pt x="122" y="53"/>
                      <a:pt x="132" y="69"/>
                      <a:pt x="130" y="8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943" name="Freeform 1107">
                <a:extLst>
                  <a:ext uri="{FF2B5EF4-FFF2-40B4-BE49-F238E27FC236}">
                    <a16:creationId xmlns:a16="http://schemas.microsoft.com/office/drawing/2014/main" id="{C2D2B03E-BABA-42B8-B412-631CF32AC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894"/>
                <a:ext cx="86" cy="88"/>
              </a:xfrm>
              <a:custGeom>
                <a:avLst/>
                <a:gdLst>
                  <a:gd name="T0" fmla="*/ 0 w 45"/>
                  <a:gd name="T1" fmla="*/ 21 h 46"/>
                  <a:gd name="T2" fmla="*/ 245 w 45"/>
                  <a:gd name="T3" fmla="*/ 55 h 46"/>
                  <a:gd name="T4" fmla="*/ 313 w 45"/>
                  <a:gd name="T5" fmla="*/ 321 h 46"/>
                  <a:gd name="T6" fmla="*/ 21 w 45"/>
                  <a:gd name="T7" fmla="*/ 36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3"/>
                    </a:moveTo>
                    <a:cubicBezTo>
                      <a:pt x="11" y="3"/>
                      <a:pt x="27" y="0"/>
                      <a:pt x="35" y="8"/>
                    </a:cubicBezTo>
                    <a:cubicBezTo>
                      <a:pt x="42" y="16"/>
                      <a:pt x="43" y="36"/>
                      <a:pt x="45" y="46"/>
                    </a:cubicBezTo>
                    <a:cubicBezTo>
                      <a:pt x="33" y="24"/>
                      <a:pt x="30" y="10"/>
                      <a:pt x="3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93" name="Group 1108">
              <a:extLst>
                <a:ext uri="{FF2B5EF4-FFF2-40B4-BE49-F238E27FC236}">
                  <a16:creationId xmlns:a16="http://schemas.microsoft.com/office/drawing/2014/main" id="{12B5D20A-748A-4541-BCDF-5C4DD2B82D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0" y="482"/>
              <a:ext cx="1878" cy="1708"/>
              <a:chOff x="2880" y="482"/>
              <a:chExt cx="1878" cy="1708"/>
            </a:xfrm>
          </p:grpSpPr>
          <p:sp>
            <p:nvSpPr>
              <p:cNvPr id="86544" name="Freeform 1109">
                <a:extLst>
                  <a:ext uri="{FF2B5EF4-FFF2-40B4-BE49-F238E27FC236}">
                    <a16:creationId xmlns:a16="http://schemas.microsoft.com/office/drawing/2014/main" id="{2D68501E-6006-414A-9E45-FDC9C8690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806"/>
                <a:ext cx="29" cy="68"/>
              </a:xfrm>
              <a:custGeom>
                <a:avLst/>
                <a:gdLst>
                  <a:gd name="T0" fmla="*/ 37 w 15"/>
                  <a:gd name="T1" fmla="*/ 0 h 36"/>
                  <a:gd name="T2" fmla="*/ 101 w 15"/>
                  <a:gd name="T3" fmla="*/ 113 h 36"/>
                  <a:gd name="T4" fmla="*/ 52 w 15"/>
                  <a:gd name="T5" fmla="*/ 168 h 36"/>
                  <a:gd name="T6" fmla="*/ 0 w 15"/>
                  <a:gd name="T7" fmla="*/ 242 h 36"/>
                  <a:gd name="T8" fmla="*/ 29 w 15"/>
                  <a:gd name="T9" fmla="*/ 121 h 36"/>
                  <a:gd name="T10" fmla="*/ 37 w 15"/>
                  <a:gd name="T11" fmla="*/ 15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6">
                    <a:moveTo>
                      <a:pt x="5" y="0"/>
                    </a:moveTo>
                    <a:cubicBezTo>
                      <a:pt x="5" y="7"/>
                      <a:pt x="14" y="12"/>
                      <a:pt x="14" y="17"/>
                    </a:cubicBezTo>
                    <a:cubicBezTo>
                      <a:pt x="15" y="21"/>
                      <a:pt x="10" y="23"/>
                      <a:pt x="7" y="25"/>
                    </a:cubicBezTo>
                    <a:cubicBezTo>
                      <a:pt x="3" y="28"/>
                      <a:pt x="2" y="31"/>
                      <a:pt x="0" y="36"/>
                    </a:cubicBezTo>
                    <a:cubicBezTo>
                      <a:pt x="0" y="30"/>
                      <a:pt x="3" y="24"/>
                      <a:pt x="4" y="18"/>
                    </a:cubicBezTo>
                    <a:cubicBezTo>
                      <a:pt x="5" y="13"/>
                      <a:pt x="3" y="7"/>
                      <a:pt x="5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5" name="Freeform 1110">
                <a:extLst>
                  <a:ext uri="{FF2B5EF4-FFF2-40B4-BE49-F238E27FC236}">
                    <a16:creationId xmlns:a16="http://schemas.microsoft.com/office/drawing/2014/main" id="{D26D0D21-D178-4A0F-85DF-015D63017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484"/>
                <a:ext cx="415" cy="407"/>
              </a:xfrm>
              <a:custGeom>
                <a:avLst/>
                <a:gdLst>
                  <a:gd name="T0" fmla="*/ 1496 w 217"/>
                  <a:gd name="T1" fmla="*/ 734 h 213"/>
                  <a:gd name="T2" fmla="*/ 1203 w 217"/>
                  <a:gd name="T3" fmla="*/ 438 h 213"/>
                  <a:gd name="T4" fmla="*/ 1518 w 217"/>
                  <a:gd name="T5" fmla="*/ 237 h 213"/>
                  <a:gd name="T6" fmla="*/ 1419 w 217"/>
                  <a:gd name="T7" fmla="*/ 0 h 213"/>
                  <a:gd name="T8" fmla="*/ 69 w 217"/>
                  <a:gd name="T9" fmla="*/ 0 h 213"/>
                  <a:gd name="T10" fmla="*/ 55 w 217"/>
                  <a:gd name="T11" fmla="*/ 40 h 213"/>
                  <a:gd name="T12" fmla="*/ 48 w 217"/>
                  <a:gd name="T13" fmla="*/ 99 h 213"/>
                  <a:gd name="T14" fmla="*/ 436 w 217"/>
                  <a:gd name="T15" fmla="*/ 413 h 213"/>
                  <a:gd name="T16" fmla="*/ 216 w 217"/>
                  <a:gd name="T17" fmla="*/ 665 h 213"/>
                  <a:gd name="T18" fmla="*/ 0 w 217"/>
                  <a:gd name="T19" fmla="*/ 697 h 213"/>
                  <a:gd name="T20" fmla="*/ 21 w 217"/>
                  <a:gd name="T21" fmla="*/ 887 h 213"/>
                  <a:gd name="T22" fmla="*/ 553 w 217"/>
                  <a:gd name="T23" fmla="*/ 1110 h 213"/>
                  <a:gd name="T24" fmla="*/ 216 w 217"/>
                  <a:gd name="T25" fmla="*/ 1332 h 213"/>
                  <a:gd name="T26" fmla="*/ 124 w 217"/>
                  <a:gd name="T27" fmla="*/ 1296 h 213"/>
                  <a:gd name="T28" fmla="*/ 229 w 217"/>
                  <a:gd name="T29" fmla="*/ 1395 h 213"/>
                  <a:gd name="T30" fmla="*/ 698 w 217"/>
                  <a:gd name="T31" fmla="*/ 1456 h 213"/>
                  <a:gd name="T32" fmla="*/ 1211 w 217"/>
                  <a:gd name="T33" fmla="*/ 1263 h 213"/>
                  <a:gd name="T34" fmla="*/ 1482 w 217"/>
                  <a:gd name="T35" fmla="*/ 822 h 213"/>
                  <a:gd name="T36" fmla="*/ 1496 w 217"/>
                  <a:gd name="T37" fmla="*/ 734 h 2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7" h="213">
                    <a:moveTo>
                      <a:pt x="214" y="105"/>
                    </a:moveTo>
                    <a:cubicBezTo>
                      <a:pt x="195" y="101"/>
                      <a:pt x="171" y="84"/>
                      <a:pt x="172" y="63"/>
                    </a:cubicBezTo>
                    <a:cubicBezTo>
                      <a:pt x="172" y="40"/>
                      <a:pt x="200" y="18"/>
                      <a:pt x="217" y="34"/>
                    </a:cubicBezTo>
                    <a:cubicBezTo>
                      <a:pt x="215" y="22"/>
                      <a:pt x="212" y="11"/>
                      <a:pt x="20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9" y="4"/>
                      <a:pt x="8" y="6"/>
                    </a:cubicBezTo>
                    <a:cubicBezTo>
                      <a:pt x="8" y="9"/>
                      <a:pt x="7" y="11"/>
                      <a:pt x="7" y="14"/>
                    </a:cubicBezTo>
                    <a:cubicBezTo>
                      <a:pt x="33" y="15"/>
                      <a:pt x="62" y="19"/>
                      <a:pt x="62" y="59"/>
                    </a:cubicBezTo>
                    <a:cubicBezTo>
                      <a:pt x="61" y="79"/>
                      <a:pt x="52" y="91"/>
                      <a:pt x="31" y="95"/>
                    </a:cubicBezTo>
                    <a:cubicBezTo>
                      <a:pt x="14" y="99"/>
                      <a:pt x="3" y="100"/>
                      <a:pt x="0" y="100"/>
                    </a:cubicBezTo>
                    <a:cubicBezTo>
                      <a:pt x="1" y="109"/>
                      <a:pt x="2" y="118"/>
                      <a:pt x="3" y="127"/>
                    </a:cubicBezTo>
                    <a:cubicBezTo>
                      <a:pt x="7" y="127"/>
                      <a:pt x="81" y="128"/>
                      <a:pt x="79" y="159"/>
                    </a:cubicBezTo>
                    <a:cubicBezTo>
                      <a:pt x="77" y="183"/>
                      <a:pt x="49" y="192"/>
                      <a:pt x="31" y="191"/>
                    </a:cubicBezTo>
                    <a:cubicBezTo>
                      <a:pt x="25" y="190"/>
                      <a:pt x="21" y="187"/>
                      <a:pt x="18" y="186"/>
                    </a:cubicBezTo>
                    <a:cubicBezTo>
                      <a:pt x="21" y="191"/>
                      <a:pt x="26" y="196"/>
                      <a:pt x="33" y="200"/>
                    </a:cubicBezTo>
                    <a:cubicBezTo>
                      <a:pt x="54" y="212"/>
                      <a:pt x="77" y="213"/>
                      <a:pt x="100" y="209"/>
                    </a:cubicBezTo>
                    <a:cubicBezTo>
                      <a:pt x="127" y="205"/>
                      <a:pt x="151" y="196"/>
                      <a:pt x="173" y="181"/>
                    </a:cubicBezTo>
                    <a:cubicBezTo>
                      <a:pt x="196" y="165"/>
                      <a:pt x="206" y="146"/>
                      <a:pt x="212" y="118"/>
                    </a:cubicBezTo>
                    <a:cubicBezTo>
                      <a:pt x="213" y="114"/>
                      <a:pt x="213" y="110"/>
                      <a:pt x="214" y="10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6" name="Freeform 1111">
                <a:extLst>
                  <a:ext uri="{FF2B5EF4-FFF2-40B4-BE49-F238E27FC236}">
                    <a16:creationId xmlns:a16="http://schemas.microsoft.com/office/drawing/2014/main" id="{3B5B2812-CAF3-4AF5-82F0-9F9EBA187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641"/>
                <a:ext cx="73" cy="166"/>
              </a:xfrm>
              <a:custGeom>
                <a:avLst/>
                <a:gdLst>
                  <a:gd name="T0" fmla="*/ 115 w 38"/>
                  <a:gd name="T1" fmla="*/ 0 h 87"/>
                  <a:gd name="T2" fmla="*/ 92 w 38"/>
                  <a:gd name="T3" fmla="*/ 0 h 87"/>
                  <a:gd name="T4" fmla="*/ 56 w 38"/>
                  <a:gd name="T5" fmla="*/ 124 h 87"/>
                  <a:gd name="T6" fmla="*/ 56 w 38"/>
                  <a:gd name="T7" fmla="*/ 405 h 87"/>
                  <a:gd name="T8" fmla="*/ 85 w 38"/>
                  <a:gd name="T9" fmla="*/ 605 h 87"/>
                  <a:gd name="T10" fmla="*/ 269 w 38"/>
                  <a:gd name="T11" fmla="*/ 405 h 87"/>
                  <a:gd name="T12" fmla="*/ 115 w 38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87">
                    <a:moveTo>
                      <a:pt x="16" y="0"/>
                    </a:moveTo>
                    <a:cubicBezTo>
                      <a:pt x="15" y="1"/>
                      <a:pt x="14" y="0"/>
                      <a:pt x="13" y="0"/>
                    </a:cubicBezTo>
                    <a:cubicBezTo>
                      <a:pt x="7" y="2"/>
                      <a:pt x="6" y="7"/>
                      <a:pt x="8" y="18"/>
                    </a:cubicBezTo>
                    <a:cubicBezTo>
                      <a:pt x="10" y="31"/>
                      <a:pt x="10" y="46"/>
                      <a:pt x="8" y="58"/>
                    </a:cubicBezTo>
                    <a:cubicBezTo>
                      <a:pt x="5" y="71"/>
                      <a:pt x="0" y="87"/>
                      <a:pt x="12" y="87"/>
                    </a:cubicBezTo>
                    <a:cubicBezTo>
                      <a:pt x="23" y="87"/>
                      <a:pt x="38" y="73"/>
                      <a:pt x="38" y="58"/>
                    </a:cubicBezTo>
                    <a:cubicBezTo>
                      <a:pt x="38" y="44"/>
                      <a:pt x="23" y="0"/>
                      <a:pt x="16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7" name="Freeform 1112">
                <a:extLst>
                  <a:ext uri="{FF2B5EF4-FFF2-40B4-BE49-F238E27FC236}">
                    <a16:creationId xmlns:a16="http://schemas.microsoft.com/office/drawing/2014/main" id="{46F91B99-A363-48DB-9C2C-736C2A878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511"/>
                <a:ext cx="86" cy="160"/>
              </a:xfrm>
              <a:custGeom>
                <a:avLst/>
                <a:gdLst>
                  <a:gd name="T0" fmla="*/ 197 w 45"/>
                  <a:gd name="T1" fmla="*/ 181 h 84"/>
                  <a:gd name="T2" fmla="*/ 176 w 45"/>
                  <a:gd name="T3" fmla="*/ 15 h 84"/>
                  <a:gd name="T4" fmla="*/ 36 w 45"/>
                  <a:gd name="T5" fmla="*/ 0 h 84"/>
                  <a:gd name="T6" fmla="*/ 0 w 45"/>
                  <a:gd name="T7" fmla="*/ 276 h 84"/>
                  <a:gd name="T8" fmla="*/ 105 w 45"/>
                  <a:gd name="T9" fmla="*/ 472 h 84"/>
                  <a:gd name="T10" fmla="*/ 105 w 45"/>
                  <a:gd name="T11" fmla="*/ 581 h 84"/>
                  <a:gd name="T12" fmla="*/ 201 w 45"/>
                  <a:gd name="T13" fmla="*/ 558 h 84"/>
                  <a:gd name="T14" fmla="*/ 277 w 45"/>
                  <a:gd name="T15" fmla="*/ 541 h 84"/>
                  <a:gd name="T16" fmla="*/ 197 w 45"/>
                  <a:gd name="T17" fmla="*/ 181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84">
                    <a:moveTo>
                      <a:pt x="28" y="26"/>
                    </a:moveTo>
                    <a:cubicBezTo>
                      <a:pt x="23" y="15"/>
                      <a:pt x="22" y="10"/>
                      <a:pt x="25" y="2"/>
                    </a:cubicBezTo>
                    <a:cubicBezTo>
                      <a:pt x="19" y="1"/>
                      <a:pt x="12" y="0"/>
                      <a:pt x="5" y="0"/>
                    </a:cubicBezTo>
                    <a:cubicBezTo>
                      <a:pt x="3" y="13"/>
                      <a:pt x="1" y="27"/>
                      <a:pt x="0" y="40"/>
                    </a:cubicBezTo>
                    <a:cubicBezTo>
                      <a:pt x="5" y="49"/>
                      <a:pt x="13" y="63"/>
                      <a:pt x="15" y="68"/>
                    </a:cubicBezTo>
                    <a:cubicBezTo>
                      <a:pt x="15" y="71"/>
                      <a:pt x="15" y="77"/>
                      <a:pt x="15" y="84"/>
                    </a:cubicBezTo>
                    <a:cubicBezTo>
                      <a:pt x="19" y="83"/>
                      <a:pt x="24" y="82"/>
                      <a:pt x="29" y="81"/>
                    </a:cubicBezTo>
                    <a:cubicBezTo>
                      <a:pt x="33" y="80"/>
                      <a:pt x="37" y="79"/>
                      <a:pt x="40" y="78"/>
                    </a:cubicBezTo>
                    <a:cubicBezTo>
                      <a:pt x="45" y="59"/>
                      <a:pt x="32" y="38"/>
                      <a:pt x="28" y="26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8" name="Freeform 1113">
                <a:extLst>
                  <a:ext uri="{FF2B5EF4-FFF2-40B4-BE49-F238E27FC236}">
                    <a16:creationId xmlns:a16="http://schemas.microsoft.com/office/drawing/2014/main" id="{8EF76529-F106-44C1-B763-64B07917B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727"/>
                <a:ext cx="145" cy="111"/>
              </a:xfrm>
              <a:custGeom>
                <a:avLst/>
                <a:gdLst>
                  <a:gd name="T0" fmla="*/ 40 w 76"/>
                  <a:gd name="T1" fmla="*/ 0 h 58"/>
                  <a:gd name="T2" fmla="*/ 0 w 76"/>
                  <a:gd name="T3" fmla="*/ 92 h 58"/>
                  <a:gd name="T4" fmla="*/ 8 w 76"/>
                  <a:gd name="T5" fmla="*/ 121 h 58"/>
                  <a:gd name="T6" fmla="*/ 61 w 76"/>
                  <a:gd name="T7" fmla="*/ 360 h 58"/>
                  <a:gd name="T8" fmla="*/ 84 w 76"/>
                  <a:gd name="T9" fmla="*/ 260 h 58"/>
                  <a:gd name="T10" fmla="*/ 221 w 76"/>
                  <a:gd name="T11" fmla="*/ 293 h 58"/>
                  <a:gd name="T12" fmla="*/ 376 w 76"/>
                  <a:gd name="T13" fmla="*/ 406 h 58"/>
                  <a:gd name="T14" fmla="*/ 513 w 76"/>
                  <a:gd name="T15" fmla="*/ 224 h 58"/>
                  <a:gd name="T16" fmla="*/ 40 w 76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58">
                    <a:moveTo>
                      <a:pt x="6" y="0"/>
                    </a:moveTo>
                    <a:cubicBezTo>
                      <a:pt x="5" y="3"/>
                      <a:pt x="3" y="8"/>
                      <a:pt x="0" y="13"/>
                    </a:cubicBezTo>
                    <a:cubicBezTo>
                      <a:pt x="0" y="14"/>
                      <a:pt x="1" y="15"/>
                      <a:pt x="1" y="17"/>
                    </a:cubicBezTo>
                    <a:cubicBezTo>
                      <a:pt x="3" y="29"/>
                      <a:pt x="5" y="40"/>
                      <a:pt x="9" y="51"/>
                    </a:cubicBezTo>
                    <a:cubicBezTo>
                      <a:pt x="10" y="47"/>
                      <a:pt x="11" y="42"/>
                      <a:pt x="12" y="37"/>
                    </a:cubicBezTo>
                    <a:cubicBezTo>
                      <a:pt x="16" y="23"/>
                      <a:pt x="26" y="35"/>
                      <a:pt x="32" y="42"/>
                    </a:cubicBezTo>
                    <a:cubicBezTo>
                      <a:pt x="38" y="49"/>
                      <a:pt x="51" y="56"/>
                      <a:pt x="54" y="58"/>
                    </a:cubicBezTo>
                    <a:cubicBezTo>
                      <a:pt x="65" y="53"/>
                      <a:pt x="73" y="44"/>
                      <a:pt x="74" y="32"/>
                    </a:cubicBezTo>
                    <a:cubicBezTo>
                      <a:pt x="76" y="6"/>
                      <a:pt x="26" y="1"/>
                      <a:pt x="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9" name="Freeform 1114">
                <a:extLst>
                  <a:ext uri="{FF2B5EF4-FFF2-40B4-BE49-F238E27FC236}">
                    <a16:creationId xmlns:a16="http://schemas.microsoft.com/office/drawing/2014/main" id="{370BD901-93CB-41BD-A448-8A1620DA8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723"/>
                <a:ext cx="79" cy="103"/>
              </a:xfrm>
              <a:custGeom>
                <a:avLst/>
                <a:gdLst>
                  <a:gd name="T0" fmla="*/ 44 w 41"/>
                  <a:gd name="T1" fmla="*/ 153 h 54"/>
                  <a:gd name="T2" fmla="*/ 108 w 41"/>
                  <a:gd name="T3" fmla="*/ 145 h 54"/>
                  <a:gd name="T4" fmla="*/ 237 w 41"/>
                  <a:gd name="T5" fmla="*/ 0 h 54"/>
                  <a:gd name="T6" fmla="*/ 171 w 41"/>
                  <a:gd name="T7" fmla="*/ 269 h 54"/>
                  <a:gd name="T8" fmla="*/ 44 w 41"/>
                  <a:gd name="T9" fmla="*/ 15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6" y="22"/>
                    </a:moveTo>
                    <a:cubicBezTo>
                      <a:pt x="8" y="22"/>
                      <a:pt x="11" y="23"/>
                      <a:pt x="15" y="21"/>
                    </a:cubicBezTo>
                    <a:cubicBezTo>
                      <a:pt x="22" y="17"/>
                      <a:pt x="30" y="7"/>
                      <a:pt x="33" y="0"/>
                    </a:cubicBezTo>
                    <a:cubicBezTo>
                      <a:pt x="38" y="10"/>
                      <a:pt x="41" y="24"/>
                      <a:pt x="24" y="39"/>
                    </a:cubicBezTo>
                    <a:cubicBezTo>
                      <a:pt x="7" y="54"/>
                      <a:pt x="0" y="40"/>
                      <a:pt x="6" y="2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0" name="Freeform 1115">
                <a:extLst>
                  <a:ext uri="{FF2B5EF4-FFF2-40B4-BE49-F238E27FC236}">
                    <a16:creationId xmlns:a16="http://schemas.microsoft.com/office/drawing/2014/main" id="{75B2E85F-31D3-4ED1-91AD-A07A01B14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669"/>
                <a:ext cx="90" cy="83"/>
              </a:xfrm>
              <a:custGeom>
                <a:avLst/>
                <a:gdLst>
                  <a:gd name="T0" fmla="*/ 48 w 47"/>
                  <a:gd name="T1" fmla="*/ 152 h 43"/>
                  <a:gd name="T2" fmla="*/ 253 w 47"/>
                  <a:gd name="T3" fmla="*/ 79 h 43"/>
                  <a:gd name="T4" fmla="*/ 308 w 47"/>
                  <a:gd name="T5" fmla="*/ 0 h 43"/>
                  <a:gd name="T6" fmla="*/ 268 w 47"/>
                  <a:gd name="T7" fmla="*/ 216 h 43"/>
                  <a:gd name="T8" fmla="*/ 69 w 47"/>
                  <a:gd name="T9" fmla="*/ 309 h 43"/>
                  <a:gd name="T10" fmla="*/ 48 w 47"/>
                  <a:gd name="T11" fmla="*/ 15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3">
                    <a:moveTo>
                      <a:pt x="7" y="21"/>
                    </a:moveTo>
                    <a:cubicBezTo>
                      <a:pt x="13" y="20"/>
                      <a:pt x="29" y="15"/>
                      <a:pt x="36" y="11"/>
                    </a:cubicBezTo>
                    <a:cubicBezTo>
                      <a:pt x="43" y="7"/>
                      <a:pt x="41" y="4"/>
                      <a:pt x="44" y="0"/>
                    </a:cubicBezTo>
                    <a:cubicBezTo>
                      <a:pt x="45" y="11"/>
                      <a:pt x="47" y="20"/>
                      <a:pt x="38" y="30"/>
                    </a:cubicBezTo>
                    <a:cubicBezTo>
                      <a:pt x="28" y="41"/>
                      <a:pt x="14" y="43"/>
                      <a:pt x="10" y="43"/>
                    </a:cubicBezTo>
                    <a:cubicBezTo>
                      <a:pt x="6" y="43"/>
                      <a:pt x="0" y="35"/>
                      <a:pt x="7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1" name="Freeform 1116">
                <a:extLst>
                  <a:ext uri="{FF2B5EF4-FFF2-40B4-BE49-F238E27FC236}">
                    <a16:creationId xmlns:a16="http://schemas.microsoft.com/office/drawing/2014/main" id="{880442AC-47B9-4B39-B3EB-029C35881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484"/>
                <a:ext cx="113" cy="23"/>
              </a:xfrm>
              <a:custGeom>
                <a:avLst/>
                <a:gdLst>
                  <a:gd name="T0" fmla="*/ 161 w 59"/>
                  <a:gd name="T1" fmla="*/ 56 h 12"/>
                  <a:gd name="T2" fmla="*/ 352 w 59"/>
                  <a:gd name="T3" fmla="*/ 63 h 12"/>
                  <a:gd name="T4" fmla="*/ 414 w 59"/>
                  <a:gd name="T5" fmla="*/ 84 h 12"/>
                  <a:gd name="T6" fmla="*/ 360 w 59"/>
                  <a:gd name="T7" fmla="*/ 0 h 12"/>
                  <a:gd name="T8" fmla="*/ 0 w 59"/>
                  <a:gd name="T9" fmla="*/ 0 h 12"/>
                  <a:gd name="T10" fmla="*/ 161 w 59"/>
                  <a:gd name="T11" fmla="*/ 56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12">
                    <a:moveTo>
                      <a:pt x="23" y="8"/>
                    </a:moveTo>
                    <a:cubicBezTo>
                      <a:pt x="33" y="7"/>
                      <a:pt x="40" y="6"/>
                      <a:pt x="50" y="9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10"/>
                      <a:pt x="14" y="10"/>
                      <a:pt x="23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2" name="Freeform 1117">
                <a:extLst>
                  <a:ext uri="{FF2B5EF4-FFF2-40B4-BE49-F238E27FC236}">
                    <a16:creationId xmlns:a16="http://schemas.microsoft.com/office/drawing/2014/main" id="{23D54FA1-1974-4B14-8E6D-2DEE0A680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484"/>
                <a:ext cx="271" cy="92"/>
              </a:xfrm>
              <a:custGeom>
                <a:avLst/>
                <a:gdLst>
                  <a:gd name="T0" fmla="*/ 863 w 142"/>
                  <a:gd name="T1" fmla="*/ 276 h 48"/>
                  <a:gd name="T2" fmla="*/ 987 w 142"/>
                  <a:gd name="T3" fmla="*/ 0 h 48"/>
                  <a:gd name="T4" fmla="*/ 819 w 142"/>
                  <a:gd name="T5" fmla="*/ 0 h 48"/>
                  <a:gd name="T6" fmla="*/ 765 w 142"/>
                  <a:gd name="T7" fmla="*/ 92 h 48"/>
                  <a:gd name="T8" fmla="*/ 605 w 142"/>
                  <a:gd name="T9" fmla="*/ 113 h 48"/>
                  <a:gd name="T10" fmla="*/ 576 w 142"/>
                  <a:gd name="T11" fmla="*/ 0 h 48"/>
                  <a:gd name="T12" fmla="*/ 0 w 142"/>
                  <a:gd name="T13" fmla="*/ 0 h 48"/>
                  <a:gd name="T14" fmla="*/ 21 w 142"/>
                  <a:gd name="T15" fmla="*/ 84 h 48"/>
                  <a:gd name="T16" fmla="*/ 313 w 142"/>
                  <a:gd name="T17" fmla="*/ 92 h 48"/>
                  <a:gd name="T18" fmla="*/ 429 w 142"/>
                  <a:gd name="T19" fmla="*/ 316 h 48"/>
                  <a:gd name="T20" fmla="*/ 618 w 142"/>
                  <a:gd name="T21" fmla="*/ 324 h 48"/>
                  <a:gd name="T22" fmla="*/ 674 w 142"/>
                  <a:gd name="T23" fmla="*/ 332 h 48"/>
                  <a:gd name="T24" fmla="*/ 729 w 142"/>
                  <a:gd name="T25" fmla="*/ 337 h 48"/>
                  <a:gd name="T26" fmla="*/ 863 w 142"/>
                  <a:gd name="T27" fmla="*/ 276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2" h="48">
                    <a:moveTo>
                      <a:pt x="124" y="39"/>
                    </a:moveTo>
                    <a:cubicBezTo>
                      <a:pt x="130" y="30"/>
                      <a:pt x="138" y="17"/>
                      <a:pt x="142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7" y="4"/>
                      <a:pt x="115" y="9"/>
                      <a:pt x="110" y="13"/>
                    </a:cubicBezTo>
                    <a:cubicBezTo>
                      <a:pt x="103" y="18"/>
                      <a:pt x="92" y="22"/>
                      <a:pt x="87" y="16"/>
                    </a:cubicBezTo>
                    <a:cubicBezTo>
                      <a:pt x="85" y="13"/>
                      <a:pt x="83" y="6"/>
                      <a:pt x="8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2" y="8"/>
                      <a:pt x="3" y="12"/>
                    </a:cubicBezTo>
                    <a:cubicBezTo>
                      <a:pt x="15" y="12"/>
                      <a:pt x="34" y="11"/>
                      <a:pt x="45" y="13"/>
                    </a:cubicBezTo>
                    <a:cubicBezTo>
                      <a:pt x="55" y="15"/>
                      <a:pt x="63" y="29"/>
                      <a:pt x="62" y="45"/>
                    </a:cubicBezTo>
                    <a:cubicBezTo>
                      <a:pt x="74" y="45"/>
                      <a:pt x="77" y="45"/>
                      <a:pt x="89" y="46"/>
                    </a:cubicBezTo>
                    <a:cubicBezTo>
                      <a:pt x="91" y="47"/>
                      <a:pt x="94" y="47"/>
                      <a:pt x="97" y="47"/>
                    </a:cubicBezTo>
                    <a:cubicBezTo>
                      <a:pt x="100" y="48"/>
                      <a:pt x="102" y="48"/>
                      <a:pt x="105" y="48"/>
                    </a:cubicBezTo>
                    <a:cubicBezTo>
                      <a:pt x="112" y="48"/>
                      <a:pt x="120" y="46"/>
                      <a:pt x="124" y="3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3" name="Freeform 1118">
                <a:extLst>
                  <a:ext uri="{FF2B5EF4-FFF2-40B4-BE49-F238E27FC236}">
                    <a16:creationId xmlns:a16="http://schemas.microsoft.com/office/drawing/2014/main" id="{39EF17CA-300B-4B4C-B26D-4EA6D51A5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632"/>
                <a:ext cx="71" cy="177"/>
              </a:xfrm>
              <a:custGeom>
                <a:avLst/>
                <a:gdLst>
                  <a:gd name="T0" fmla="*/ 69 w 37"/>
                  <a:gd name="T1" fmla="*/ 15 h 93"/>
                  <a:gd name="T2" fmla="*/ 23 w 37"/>
                  <a:gd name="T3" fmla="*/ 105 h 93"/>
                  <a:gd name="T4" fmla="*/ 63 w 37"/>
                  <a:gd name="T5" fmla="*/ 289 h 93"/>
                  <a:gd name="T6" fmla="*/ 84 w 37"/>
                  <a:gd name="T7" fmla="*/ 510 h 93"/>
                  <a:gd name="T8" fmla="*/ 192 w 37"/>
                  <a:gd name="T9" fmla="*/ 537 h 93"/>
                  <a:gd name="T10" fmla="*/ 184 w 37"/>
                  <a:gd name="T11" fmla="*/ 124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93">
                    <a:moveTo>
                      <a:pt x="10" y="2"/>
                    </a:moveTo>
                    <a:cubicBezTo>
                      <a:pt x="0" y="0"/>
                      <a:pt x="2" y="9"/>
                      <a:pt x="3" y="15"/>
                    </a:cubicBezTo>
                    <a:cubicBezTo>
                      <a:pt x="5" y="24"/>
                      <a:pt x="7" y="33"/>
                      <a:pt x="9" y="42"/>
                    </a:cubicBezTo>
                    <a:cubicBezTo>
                      <a:pt x="11" y="53"/>
                      <a:pt x="11" y="63"/>
                      <a:pt x="12" y="74"/>
                    </a:cubicBezTo>
                    <a:cubicBezTo>
                      <a:pt x="13" y="87"/>
                      <a:pt x="19" y="93"/>
                      <a:pt x="27" y="78"/>
                    </a:cubicBezTo>
                    <a:cubicBezTo>
                      <a:pt x="37" y="59"/>
                      <a:pt x="27" y="38"/>
                      <a:pt x="26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4" name="Freeform 1119">
                <a:extLst>
                  <a:ext uri="{FF2B5EF4-FFF2-40B4-BE49-F238E27FC236}">
                    <a16:creationId xmlns:a16="http://schemas.microsoft.com/office/drawing/2014/main" id="{0077B4D0-CCA3-431C-97CE-D25494540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574"/>
                <a:ext cx="44" cy="94"/>
              </a:xfrm>
              <a:custGeom>
                <a:avLst/>
                <a:gdLst>
                  <a:gd name="T0" fmla="*/ 29 w 23"/>
                  <a:gd name="T1" fmla="*/ 8 h 49"/>
                  <a:gd name="T2" fmla="*/ 63 w 23"/>
                  <a:gd name="T3" fmla="*/ 324 h 49"/>
                  <a:gd name="T4" fmla="*/ 153 w 23"/>
                  <a:gd name="T5" fmla="*/ 200 h 49"/>
                  <a:gd name="T6" fmla="*/ 121 w 23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9">
                    <a:moveTo>
                      <a:pt x="4" y="1"/>
                    </a:moveTo>
                    <a:cubicBezTo>
                      <a:pt x="3" y="8"/>
                      <a:pt x="0" y="49"/>
                      <a:pt x="9" y="46"/>
                    </a:cubicBezTo>
                    <a:cubicBezTo>
                      <a:pt x="14" y="45"/>
                      <a:pt x="21" y="32"/>
                      <a:pt x="22" y="28"/>
                    </a:cubicBezTo>
                    <a:cubicBezTo>
                      <a:pt x="23" y="19"/>
                      <a:pt x="18" y="9"/>
                      <a:pt x="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5" name="Freeform 1120">
                <a:extLst>
                  <a:ext uri="{FF2B5EF4-FFF2-40B4-BE49-F238E27FC236}">
                    <a16:creationId xmlns:a16="http://schemas.microsoft.com/office/drawing/2014/main" id="{98687B83-E07A-43E8-96AC-914697FDB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9" y="1628"/>
                <a:ext cx="32" cy="59"/>
              </a:xfrm>
              <a:custGeom>
                <a:avLst/>
                <a:gdLst>
                  <a:gd name="T0" fmla="*/ 75 w 17"/>
                  <a:gd name="T1" fmla="*/ 15 h 31"/>
                  <a:gd name="T2" fmla="*/ 21 w 17"/>
                  <a:gd name="T3" fmla="*/ 206 h 31"/>
                  <a:gd name="T4" fmla="*/ 113 w 17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1">
                    <a:moveTo>
                      <a:pt x="11" y="2"/>
                    </a:moveTo>
                    <a:cubicBezTo>
                      <a:pt x="3" y="5"/>
                      <a:pt x="0" y="24"/>
                      <a:pt x="3" y="30"/>
                    </a:cubicBezTo>
                    <a:cubicBezTo>
                      <a:pt x="9" y="31"/>
                      <a:pt x="15" y="6"/>
                      <a:pt x="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6" name="Freeform 1121">
                <a:extLst>
                  <a:ext uri="{FF2B5EF4-FFF2-40B4-BE49-F238E27FC236}">
                    <a16:creationId xmlns:a16="http://schemas.microsoft.com/office/drawing/2014/main" id="{FAE9F08E-5104-4076-99C3-00C7FC21E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1750"/>
                <a:ext cx="60" cy="46"/>
              </a:xfrm>
              <a:custGeom>
                <a:avLst/>
                <a:gdLst>
                  <a:gd name="T0" fmla="*/ 108 w 31"/>
                  <a:gd name="T1" fmla="*/ 0 h 24"/>
                  <a:gd name="T2" fmla="*/ 0 w 31"/>
                  <a:gd name="T3" fmla="*/ 169 h 24"/>
                  <a:gd name="T4" fmla="*/ 116 w 31"/>
                  <a:gd name="T5" fmla="*/ 100 h 24"/>
                  <a:gd name="T6" fmla="*/ 225 w 31"/>
                  <a:gd name="T7" fmla="*/ 56 h 24"/>
                  <a:gd name="T8" fmla="*/ 180 w 3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15" y="0"/>
                    </a:moveTo>
                    <a:cubicBezTo>
                      <a:pt x="8" y="5"/>
                      <a:pt x="3" y="16"/>
                      <a:pt x="0" y="24"/>
                    </a:cubicBezTo>
                    <a:cubicBezTo>
                      <a:pt x="5" y="22"/>
                      <a:pt x="10" y="16"/>
                      <a:pt x="16" y="14"/>
                    </a:cubicBezTo>
                    <a:cubicBezTo>
                      <a:pt x="21" y="12"/>
                      <a:pt x="27" y="11"/>
                      <a:pt x="31" y="8"/>
                    </a:cubicBezTo>
                    <a:cubicBezTo>
                      <a:pt x="30" y="5"/>
                      <a:pt x="27" y="3"/>
                      <a:pt x="2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7" name="Freeform 1122">
                <a:extLst>
                  <a:ext uri="{FF2B5EF4-FFF2-40B4-BE49-F238E27FC236}">
                    <a16:creationId xmlns:a16="http://schemas.microsoft.com/office/drawing/2014/main" id="{AE61486B-2EA3-4324-BF46-7A032912B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492"/>
                <a:ext cx="34" cy="82"/>
              </a:xfrm>
              <a:custGeom>
                <a:avLst/>
                <a:gdLst>
                  <a:gd name="T0" fmla="*/ 40 w 18"/>
                  <a:gd name="T1" fmla="*/ 15 h 43"/>
                  <a:gd name="T2" fmla="*/ 76 w 18"/>
                  <a:gd name="T3" fmla="*/ 297 h 43"/>
                  <a:gd name="T4" fmla="*/ 68 w 18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3">
                    <a:moveTo>
                      <a:pt x="6" y="2"/>
                    </a:moveTo>
                    <a:cubicBezTo>
                      <a:pt x="0" y="10"/>
                      <a:pt x="4" y="36"/>
                      <a:pt x="11" y="43"/>
                    </a:cubicBezTo>
                    <a:cubicBezTo>
                      <a:pt x="18" y="34"/>
                      <a:pt x="8" y="12"/>
                      <a:pt x="1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8" name="Freeform 1123">
                <a:extLst>
                  <a:ext uri="{FF2B5EF4-FFF2-40B4-BE49-F238E27FC236}">
                    <a16:creationId xmlns:a16="http://schemas.microsoft.com/office/drawing/2014/main" id="{B2633D9E-8A57-416C-A33A-C58ABCCA9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507"/>
                <a:ext cx="30" cy="38"/>
              </a:xfrm>
              <a:custGeom>
                <a:avLst/>
                <a:gdLst>
                  <a:gd name="T0" fmla="*/ 15 w 16"/>
                  <a:gd name="T1" fmla="*/ 21 h 20"/>
                  <a:gd name="T2" fmla="*/ 45 w 16"/>
                  <a:gd name="T3" fmla="*/ 108 h 20"/>
                  <a:gd name="T4" fmla="*/ 45 w 16"/>
                  <a:gd name="T5" fmla="*/ 2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2" y="3"/>
                    </a:moveTo>
                    <a:cubicBezTo>
                      <a:pt x="4" y="8"/>
                      <a:pt x="0" y="20"/>
                      <a:pt x="7" y="16"/>
                    </a:cubicBezTo>
                    <a:cubicBezTo>
                      <a:pt x="11" y="14"/>
                      <a:pt x="16" y="0"/>
                      <a:pt x="7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59" name="Freeform 1124">
                <a:extLst>
                  <a:ext uri="{FF2B5EF4-FFF2-40B4-BE49-F238E27FC236}">
                    <a16:creationId xmlns:a16="http://schemas.microsoft.com/office/drawing/2014/main" id="{D1A6C315-7D03-46AC-A928-26CD74B64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412"/>
                <a:ext cx="29" cy="42"/>
              </a:xfrm>
              <a:custGeom>
                <a:avLst/>
                <a:gdLst>
                  <a:gd name="T0" fmla="*/ 0 w 15"/>
                  <a:gd name="T1" fmla="*/ 15 h 22"/>
                  <a:gd name="T2" fmla="*/ 56 w 15"/>
                  <a:gd name="T3" fmla="*/ 153 h 22"/>
                  <a:gd name="T4" fmla="*/ 15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2"/>
                    </a:moveTo>
                    <a:cubicBezTo>
                      <a:pt x="1" y="5"/>
                      <a:pt x="4" y="22"/>
                      <a:pt x="8" y="22"/>
                    </a:cubicBezTo>
                    <a:cubicBezTo>
                      <a:pt x="15" y="22"/>
                      <a:pt x="5" y="2"/>
                      <a:pt x="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0" name="Freeform 1125">
                <a:extLst>
                  <a:ext uri="{FF2B5EF4-FFF2-40B4-BE49-F238E27FC236}">
                    <a16:creationId xmlns:a16="http://schemas.microsoft.com/office/drawing/2014/main" id="{6E409015-9396-4E38-9C6F-6881DA869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1303"/>
                <a:ext cx="77" cy="44"/>
              </a:xfrm>
              <a:custGeom>
                <a:avLst/>
                <a:gdLst>
                  <a:gd name="T0" fmla="*/ 0 w 40"/>
                  <a:gd name="T1" fmla="*/ 0 h 23"/>
                  <a:gd name="T2" fmla="*/ 100 w 40"/>
                  <a:gd name="T3" fmla="*/ 124 h 23"/>
                  <a:gd name="T4" fmla="*/ 285 w 40"/>
                  <a:gd name="T5" fmla="*/ 92 h 23"/>
                  <a:gd name="T6" fmla="*/ 44 w 40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1" y="5"/>
                      <a:pt x="9" y="15"/>
                      <a:pt x="14" y="18"/>
                    </a:cubicBezTo>
                    <a:cubicBezTo>
                      <a:pt x="23" y="23"/>
                      <a:pt x="32" y="17"/>
                      <a:pt x="40" y="13"/>
                    </a:cubicBezTo>
                    <a:cubicBezTo>
                      <a:pt x="29" y="9"/>
                      <a:pt x="17" y="2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1" name="Freeform 1126">
                <a:extLst>
                  <a:ext uri="{FF2B5EF4-FFF2-40B4-BE49-F238E27FC236}">
                    <a16:creationId xmlns:a16="http://schemas.microsoft.com/office/drawing/2014/main" id="{B7CBA7B1-4F8F-4F37-85BB-4A39A415E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1869"/>
                <a:ext cx="66" cy="32"/>
              </a:xfrm>
              <a:custGeom>
                <a:avLst/>
                <a:gdLst>
                  <a:gd name="T0" fmla="*/ 0 w 35"/>
                  <a:gd name="T1" fmla="*/ 15 h 17"/>
                  <a:gd name="T2" fmla="*/ 75 w 35"/>
                  <a:gd name="T3" fmla="*/ 105 h 17"/>
                  <a:gd name="T4" fmla="*/ 234 w 35"/>
                  <a:gd name="T5" fmla="*/ 100 h 17"/>
                  <a:gd name="T6" fmla="*/ 28 w 35"/>
                  <a:gd name="T7" fmla="*/ 1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7">
                    <a:moveTo>
                      <a:pt x="0" y="2"/>
                    </a:moveTo>
                    <a:cubicBezTo>
                      <a:pt x="3" y="8"/>
                      <a:pt x="4" y="14"/>
                      <a:pt x="11" y="16"/>
                    </a:cubicBezTo>
                    <a:cubicBezTo>
                      <a:pt x="19" y="17"/>
                      <a:pt x="28" y="15"/>
                      <a:pt x="35" y="15"/>
                    </a:cubicBezTo>
                    <a:cubicBezTo>
                      <a:pt x="32" y="2"/>
                      <a:pt x="15" y="0"/>
                      <a:pt x="4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2" name="Freeform 1127">
                <a:extLst>
                  <a:ext uri="{FF2B5EF4-FFF2-40B4-BE49-F238E27FC236}">
                    <a16:creationId xmlns:a16="http://schemas.microsoft.com/office/drawing/2014/main" id="{1F2F9FC1-C824-4100-AEC2-90FA841F1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984"/>
                <a:ext cx="35" cy="91"/>
              </a:xfrm>
              <a:custGeom>
                <a:avLst/>
                <a:gdLst>
                  <a:gd name="T0" fmla="*/ 31 w 18"/>
                  <a:gd name="T1" fmla="*/ 0 h 48"/>
                  <a:gd name="T2" fmla="*/ 23 w 18"/>
                  <a:gd name="T3" fmla="*/ 121 h 48"/>
                  <a:gd name="T4" fmla="*/ 53 w 18"/>
                  <a:gd name="T5" fmla="*/ 328 h 48"/>
                  <a:gd name="T6" fmla="*/ 68 w 18"/>
                  <a:gd name="T7" fmla="*/ 21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48">
                    <a:moveTo>
                      <a:pt x="4" y="0"/>
                    </a:moveTo>
                    <a:cubicBezTo>
                      <a:pt x="3" y="6"/>
                      <a:pt x="3" y="12"/>
                      <a:pt x="3" y="18"/>
                    </a:cubicBezTo>
                    <a:cubicBezTo>
                      <a:pt x="3" y="25"/>
                      <a:pt x="0" y="44"/>
                      <a:pt x="7" y="48"/>
                    </a:cubicBezTo>
                    <a:cubicBezTo>
                      <a:pt x="18" y="41"/>
                      <a:pt x="12" y="13"/>
                      <a:pt x="9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3" name="Freeform 1128">
                <a:extLst>
                  <a:ext uri="{FF2B5EF4-FFF2-40B4-BE49-F238E27FC236}">
                    <a16:creationId xmlns:a16="http://schemas.microsoft.com/office/drawing/2014/main" id="{B6E5F18F-B9F9-4F11-9199-6656820E4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945"/>
                <a:ext cx="88" cy="86"/>
              </a:xfrm>
              <a:custGeom>
                <a:avLst/>
                <a:gdLst>
                  <a:gd name="T0" fmla="*/ 0 w 46"/>
                  <a:gd name="T1" fmla="*/ 69 h 45"/>
                  <a:gd name="T2" fmla="*/ 321 w 46"/>
                  <a:gd name="T3" fmla="*/ 313 h 45"/>
                  <a:gd name="T4" fmla="*/ 15 w 46"/>
                  <a:gd name="T5" fmla="*/ 55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5">
                    <a:moveTo>
                      <a:pt x="0" y="10"/>
                    </a:moveTo>
                    <a:cubicBezTo>
                      <a:pt x="10" y="26"/>
                      <a:pt x="27" y="43"/>
                      <a:pt x="46" y="45"/>
                    </a:cubicBezTo>
                    <a:cubicBezTo>
                      <a:pt x="41" y="31"/>
                      <a:pt x="21" y="0"/>
                      <a:pt x="2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4" name="Freeform 1129">
                <a:extLst>
                  <a:ext uri="{FF2B5EF4-FFF2-40B4-BE49-F238E27FC236}">
                    <a16:creationId xmlns:a16="http://schemas.microsoft.com/office/drawing/2014/main" id="{AA0D8E1E-78B0-4C40-90B7-02A69C12A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2146"/>
                <a:ext cx="143" cy="42"/>
              </a:xfrm>
              <a:custGeom>
                <a:avLst/>
                <a:gdLst>
                  <a:gd name="T0" fmla="*/ 305 w 75"/>
                  <a:gd name="T1" fmla="*/ 8 h 22"/>
                  <a:gd name="T2" fmla="*/ 0 w 75"/>
                  <a:gd name="T3" fmla="*/ 139 h 22"/>
                  <a:gd name="T4" fmla="*/ 36 w 75"/>
                  <a:gd name="T5" fmla="*/ 153 h 22"/>
                  <a:gd name="T6" fmla="*/ 513 w 75"/>
                  <a:gd name="T7" fmla="*/ 153 h 22"/>
                  <a:gd name="T8" fmla="*/ 498 w 75"/>
                  <a:gd name="T9" fmla="*/ 55 h 22"/>
                  <a:gd name="T10" fmla="*/ 305 w 75"/>
                  <a:gd name="T11" fmla="*/ 8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44" y="1"/>
                    </a:moveTo>
                    <a:cubicBezTo>
                      <a:pt x="26" y="0"/>
                      <a:pt x="7" y="0"/>
                      <a:pt x="0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17"/>
                      <a:pt x="75" y="12"/>
                      <a:pt x="72" y="8"/>
                    </a:cubicBezTo>
                    <a:cubicBezTo>
                      <a:pt x="67" y="2"/>
                      <a:pt x="51" y="2"/>
                      <a:pt x="4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5" name="Freeform 1130">
                <a:extLst>
                  <a:ext uri="{FF2B5EF4-FFF2-40B4-BE49-F238E27FC236}">
                    <a16:creationId xmlns:a16="http://schemas.microsoft.com/office/drawing/2014/main" id="{4F7C0687-FDC6-4386-9504-74CDFC2E9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993"/>
                <a:ext cx="34" cy="82"/>
              </a:xfrm>
              <a:custGeom>
                <a:avLst/>
                <a:gdLst>
                  <a:gd name="T0" fmla="*/ 76 w 18"/>
                  <a:gd name="T1" fmla="*/ 36 h 43"/>
                  <a:gd name="T2" fmla="*/ 0 w 18"/>
                  <a:gd name="T3" fmla="*/ 21 h 43"/>
                  <a:gd name="T4" fmla="*/ 0 w 18"/>
                  <a:gd name="T5" fmla="*/ 297 h 43"/>
                  <a:gd name="T6" fmla="*/ 47 w 18"/>
                  <a:gd name="T7" fmla="*/ 257 h 43"/>
                  <a:gd name="T8" fmla="*/ 113 w 18"/>
                  <a:gd name="T9" fmla="*/ 160 h 43"/>
                  <a:gd name="T10" fmla="*/ 76 w 18"/>
                  <a:gd name="T11" fmla="*/ 36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43">
                    <a:moveTo>
                      <a:pt x="11" y="5"/>
                    </a:moveTo>
                    <a:cubicBezTo>
                      <a:pt x="7" y="0"/>
                      <a:pt x="5" y="1"/>
                      <a:pt x="0" y="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41"/>
                      <a:pt x="4" y="39"/>
                      <a:pt x="7" y="37"/>
                    </a:cubicBezTo>
                    <a:cubicBezTo>
                      <a:pt x="13" y="32"/>
                      <a:pt x="18" y="31"/>
                      <a:pt x="17" y="23"/>
                    </a:cubicBezTo>
                    <a:cubicBezTo>
                      <a:pt x="16" y="17"/>
                      <a:pt x="14" y="10"/>
                      <a:pt x="11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6" name="Freeform 1131">
                <a:extLst>
                  <a:ext uri="{FF2B5EF4-FFF2-40B4-BE49-F238E27FC236}">
                    <a16:creationId xmlns:a16="http://schemas.microsoft.com/office/drawing/2014/main" id="{5695F9F4-FF80-4CA6-AD00-E8186E50F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664"/>
                <a:ext cx="67" cy="63"/>
              </a:xfrm>
              <a:custGeom>
                <a:avLst/>
                <a:gdLst>
                  <a:gd name="T0" fmla="*/ 56 w 35"/>
                  <a:gd name="T1" fmla="*/ 76 h 33"/>
                  <a:gd name="T2" fmla="*/ 40 w 35"/>
                  <a:gd name="T3" fmla="*/ 208 h 33"/>
                  <a:gd name="T4" fmla="*/ 224 w 35"/>
                  <a:gd name="T5" fmla="*/ 193 h 33"/>
                  <a:gd name="T6" fmla="*/ 232 w 35"/>
                  <a:gd name="T7" fmla="*/ 36 h 33"/>
                  <a:gd name="T8" fmla="*/ 197 w 35"/>
                  <a:gd name="T9" fmla="*/ 8 h 33"/>
                  <a:gd name="T10" fmla="*/ 113 w 35"/>
                  <a:gd name="T11" fmla="*/ 2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3">
                    <a:moveTo>
                      <a:pt x="8" y="11"/>
                    </a:moveTo>
                    <a:cubicBezTo>
                      <a:pt x="3" y="16"/>
                      <a:pt x="0" y="25"/>
                      <a:pt x="6" y="30"/>
                    </a:cubicBezTo>
                    <a:cubicBezTo>
                      <a:pt x="11" y="33"/>
                      <a:pt x="27" y="32"/>
                      <a:pt x="32" y="28"/>
                    </a:cubicBezTo>
                    <a:cubicBezTo>
                      <a:pt x="35" y="24"/>
                      <a:pt x="35" y="10"/>
                      <a:pt x="33" y="5"/>
                    </a:cubicBezTo>
                    <a:cubicBezTo>
                      <a:pt x="32" y="0"/>
                      <a:pt x="33" y="1"/>
                      <a:pt x="28" y="1"/>
                    </a:cubicBezTo>
                    <a:cubicBezTo>
                      <a:pt x="24" y="1"/>
                      <a:pt x="19" y="2"/>
                      <a:pt x="16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7" name="Freeform 1132">
                <a:extLst>
                  <a:ext uri="{FF2B5EF4-FFF2-40B4-BE49-F238E27FC236}">
                    <a16:creationId xmlns:a16="http://schemas.microsoft.com/office/drawing/2014/main" id="{06482E1A-A5C8-4C4D-92B1-B43978EF4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435"/>
                <a:ext cx="160" cy="68"/>
              </a:xfrm>
              <a:custGeom>
                <a:avLst/>
                <a:gdLst>
                  <a:gd name="T0" fmla="*/ 0 w 84"/>
                  <a:gd name="T1" fmla="*/ 242 h 36"/>
                  <a:gd name="T2" fmla="*/ 185 w 84"/>
                  <a:gd name="T3" fmla="*/ 113 h 36"/>
                  <a:gd name="T4" fmla="*/ 389 w 84"/>
                  <a:gd name="T5" fmla="*/ 53 h 36"/>
                  <a:gd name="T6" fmla="*/ 581 w 84"/>
                  <a:gd name="T7" fmla="*/ 21 h 36"/>
                  <a:gd name="T8" fmla="*/ 213 w 84"/>
                  <a:gd name="T9" fmla="*/ 18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36">
                    <a:moveTo>
                      <a:pt x="0" y="36"/>
                    </a:moveTo>
                    <a:cubicBezTo>
                      <a:pt x="6" y="25"/>
                      <a:pt x="14" y="22"/>
                      <a:pt x="27" y="17"/>
                    </a:cubicBezTo>
                    <a:cubicBezTo>
                      <a:pt x="36" y="14"/>
                      <a:pt x="46" y="11"/>
                      <a:pt x="56" y="8"/>
                    </a:cubicBezTo>
                    <a:cubicBezTo>
                      <a:pt x="63" y="6"/>
                      <a:pt x="77" y="0"/>
                      <a:pt x="84" y="3"/>
                    </a:cubicBezTo>
                    <a:cubicBezTo>
                      <a:pt x="75" y="18"/>
                      <a:pt x="46" y="19"/>
                      <a:pt x="31" y="2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8" name="Freeform 1133">
                <a:extLst>
                  <a:ext uri="{FF2B5EF4-FFF2-40B4-BE49-F238E27FC236}">
                    <a16:creationId xmlns:a16="http://schemas.microsoft.com/office/drawing/2014/main" id="{30D774D6-0F3F-4044-8615-31CA8848D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429"/>
                <a:ext cx="48" cy="67"/>
              </a:xfrm>
              <a:custGeom>
                <a:avLst/>
                <a:gdLst>
                  <a:gd name="T0" fmla="*/ 0 w 25"/>
                  <a:gd name="T1" fmla="*/ 21 h 35"/>
                  <a:gd name="T2" fmla="*/ 84 w 25"/>
                  <a:gd name="T3" fmla="*/ 237 h 35"/>
                  <a:gd name="T4" fmla="*/ 161 w 25"/>
                  <a:gd name="T5" fmla="*/ 100 h 35"/>
                  <a:gd name="T6" fmla="*/ 140 w 25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0" y="3"/>
                    </a:moveTo>
                    <a:cubicBezTo>
                      <a:pt x="3" y="9"/>
                      <a:pt x="6" y="35"/>
                      <a:pt x="12" y="34"/>
                    </a:cubicBezTo>
                    <a:cubicBezTo>
                      <a:pt x="16" y="33"/>
                      <a:pt x="21" y="18"/>
                      <a:pt x="23" y="14"/>
                    </a:cubicBezTo>
                    <a:cubicBezTo>
                      <a:pt x="24" y="8"/>
                      <a:pt x="25" y="4"/>
                      <a:pt x="2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69" name="Freeform 1134">
                <a:extLst>
                  <a:ext uri="{FF2B5EF4-FFF2-40B4-BE49-F238E27FC236}">
                    <a16:creationId xmlns:a16="http://schemas.microsoft.com/office/drawing/2014/main" id="{137278AC-D2EF-45F4-AD08-1BA58CB5A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628"/>
                <a:ext cx="31" cy="42"/>
              </a:xfrm>
              <a:custGeom>
                <a:avLst/>
                <a:gdLst>
                  <a:gd name="T0" fmla="*/ 0 w 16"/>
                  <a:gd name="T1" fmla="*/ 29 h 22"/>
                  <a:gd name="T2" fmla="*/ 72 w 16"/>
                  <a:gd name="T3" fmla="*/ 132 h 22"/>
                  <a:gd name="T4" fmla="*/ 23 w 1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4"/>
                    </a:moveTo>
                    <a:cubicBezTo>
                      <a:pt x="1" y="8"/>
                      <a:pt x="4" y="22"/>
                      <a:pt x="10" y="19"/>
                    </a:cubicBezTo>
                    <a:cubicBezTo>
                      <a:pt x="16" y="16"/>
                      <a:pt x="9" y="0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0" name="Freeform 1135">
                <a:extLst>
                  <a:ext uri="{FF2B5EF4-FFF2-40B4-BE49-F238E27FC236}">
                    <a16:creationId xmlns:a16="http://schemas.microsoft.com/office/drawing/2014/main" id="{10E861B9-579D-45BC-B98E-4D1ECA996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901"/>
                <a:ext cx="44" cy="74"/>
              </a:xfrm>
              <a:custGeom>
                <a:avLst/>
                <a:gdLst>
                  <a:gd name="T0" fmla="*/ 84 w 23"/>
                  <a:gd name="T1" fmla="*/ 15 h 39"/>
                  <a:gd name="T2" fmla="*/ 48 w 23"/>
                  <a:gd name="T3" fmla="*/ 129 h 39"/>
                  <a:gd name="T4" fmla="*/ 8 w 23"/>
                  <a:gd name="T5" fmla="*/ 266 h 39"/>
                  <a:gd name="T6" fmla="*/ 92 w 23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9">
                    <a:moveTo>
                      <a:pt x="12" y="2"/>
                    </a:moveTo>
                    <a:cubicBezTo>
                      <a:pt x="9" y="7"/>
                      <a:pt x="9" y="14"/>
                      <a:pt x="7" y="19"/>
                    </a:cubicBezTo>
                    <a:cubicBezTo>
                      <a:pt x="5" y="25"/>
                      <a:pt x="0" y="33"/>
                      <a:pt x="1" y="39"/>
                    </a:cubicBezTo>
                    <a:cubicBezTo>
                      <a:pt x="7" y="35"/>
                      <a:pt x="23" y="5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1" name="Freeform 1136">
                <a:extLst>
                  <a:ext uri="{FF2B5EF4-FFF2-40B4-BE49-F238E27FC236}">
                    <a16:creationId xmlns:a16="http://schemas.microsoft.com/office/drawing/2014/main" id="{E8BEF91A-B5BA-40CC-B8C1-8D3B6F949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025"/>
                <a:ext cx="86" cy="88"/>
              </a:xfrm>
              <a:custGeom>
                <a:avLst/>
                <a:gdLst>
                  <a:gd name="T0" fmla="*/ 8 w 45"/>
                  <a:gd name="T1" fmla="*/ 77 h 46"/>
                  <a:gd name="T2" fmla="*/ 61 w 45"/>
                  <a:gd name="T3" fmla="*/ 300 h 46"/>
                  <a:gd name="T4" fmla="*/ 273 w 45"/>
                  <a:gd name="T5" fmla="*/ 209 h 46"/>
                  <a:gd name="T6" fmla="*/ 277 w 45"/>
                  <a:gd name="T7" fmla="*/ 48 h 46"/>
                  <a:gd name="T8" fmla="*/ 92 w 45"/>
                  <a:gd name="T9" fmla="*/ 48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6">
                    <a:moveTo>
                      <a:pt x="1" y="11"/>
                    </a:moveTo>
                    <a:cubicBezTo>
                      <a:pt x="1" y="20"/>
                      <a:pt x="0" y="39"/>
                      <a:pt x="9" y="43"/>
                    </a:cubicBezTo>
                    <a:cubicBezTo>
                      <a:pt x="16" y="46"/>
                      <a:pt x="34" y="35"/>
                      <a:pt x="39" y="30"/>
                    </a:cubicBezTo>
                    <a:cubicBezTo>
                      <a:pt x="43" y="24"/>
                      <a:pt x="45" y="12"/>
                      <a:pt x="40" y="7"/>
                    </a:cubicBezTo>
                    <a:cubicBezTo>
                      <a:pt x="33" y="0"/>
                      <a:pt x="20" y="4"/>
                      <a:pt x="13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2" name="Freeform 1137">
                <a:extLst>
                  <a:ext uri="{FF2B5EF4-FFF2-40B4-BE49-F238E27FC236}">
                    <a16:creationId xmlns:a16="http://schemas.microsoft.com/office/drawing/2014/main" id="{17874EB7-AE41-434B-993C-8B2FA4F6C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1052"/>
                <a:ext cx="84" cy="101"/>
              </a:xfrm>
              <a:custGeom>
                <a:avLst/>
                <a:gdLst>
                  <a:gd name="T0" fmla="*/ 153 w 44"/>
                  <a:gd name="T1" fmla="*/ 0 h 53"/>
                  <a:gd name="T2" fmla="*/ 15 w 44"/>
                  <a:gd name="T3" fmla="*/ 109 h 53"/>
                  <a:gd name="T4" fmla="*/ 116 w 44"/>
                  <a:gd name="T5" fmla="*/ 284 h 53"/>
                  <a:gd name="T6" fmla="*/ 265 w 44"/>
                  <a:gd name="T7" fmla="*/ 290 h 53"/>
                  <a:gd name="T8" fmla="*/ 237 w 44"/>
                  <a:gd name="T9" fmla="*/ 2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53">
                    <a:moveTo>
                      <a:pt x="22" y="0"/>
                    </a:moveTo>
                    <a:cubicBezTo>
                      <a:pt x="16" y="5"/>
                      <a:pt x="4" y="7"/>
                      <a:pt x="2" y="16"/>
                    </a:cubicBezTo>
                    <a:cubicBezTo>
                      <a:pt x="0" y="24"/>
                      <a:pt x="12" y="36"/>
                      <a:pt x="17" y="41"/>
                    </a:cubicBezTo>
                    <a:cubicBezTo>
                      <a:pt x="24" y="49"/>
                      <a:pt x="34" y="53"/>
                      <a:pt x="38" y="42"/>
                    </a:cubicBezTo>
                    <a:cubicBezTo>
                      <a:pt x="41" y="31"/>
                      <a:pt x="44" y="11"/>
                      <a:pt x="34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3" name="Freeform 1138">
                <a:extLst>
                  <a:ext uri="{FF2B5EF4-FFF2-40B4-BE49-F238E27FC236}">
                    <a16:creationId xmlns:a16="http://schemas.microsoft.com/office/drawing/2014/main" id="{20F7B5B6-0A59-46A9-8FA9-943920481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928"/>
                <a:ext cx="34" cy="40"/>
              </a:xfrm>
              <a:custGeom>
                <a:avLst/>
                <a:gdLst>
                  <a:gd name="T0" fmla="*/ 21 w 18"/>
                  <a:gd name="T1" fmla="*/ 0 h 21"/>
                  <a:gd name="T2" fmla="*/ 8 w 18"/>
                  <a:gd name="T3" fmla="*/ 137 h 21"/>
                  <a:gd name="T4" fmla="*/ 89 w 18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1">
                    <a:moveTo>
                      <a:pt x="3" y="0"/>
                    </a:moveTo>
                    <a:cubicBezTo>
                      <a:pt x="0" y="6"/>
                      <a:pt x="1" y="14"/>
                      <a:pt x="1" y="20"/>
                    </a:cubicBezTo>
                    <a:cubicBezTo>
                      <a:pt x="7" y="21"/>
                      <a:pt x="18" y="5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4" name="Freeform 1139">
                <a:extLst>
                  <a:ext uri="{FF2B5EF4-FFF2-40B4-BE49-F238E27FC236}">
                    <a16:creationId xmlns:a16="http://schemas.microsoft.com/office/drawing/2014/main" id="{15D3C224-EDC7-4755-B324-FBF14B078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748"/>
                <a:ext cx="61" cy="30"/>
              </a:xfrm>
              <a:custGeom>
                <a:avLst/>
                <a:gdLst>
                  <a:gd name="T0" fmla="*/ 137 w 32"/>
                  <a:gd name="T1" fmla="*/ 0 h 16"/>
                  <a:gd name="T2" fmla="*/ 0 w 32"/>
                  <a:gd name="T3" fmla="*/ 81 h 16"/>
                  <a:gd name="T4" fmla="*/ 105 w 32"/>
                  <a:gd name="T5" fmla="*/ 92 h 16"/>
                  <a:gd name="T6" fmla="*/ 221 w 32"/>
                  <a:gd name="T7" fmla="*/ 105 h 16"/>
                  <a:gd name="T8" fmla="*/ 193 w 32"/>
                  <a:gd name="T9" fmla="*/ 2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20" y="0"/>
                    </a:moveTo>
                    <a:cubicBezTo>
                      <a:pt x="12" y="1"/>
                      <a:pt x="4" y="6"/>
                      <a:pt x="0" y="12"/>
                    </a:cubicBezTo>
                    <a:cubicBezTo>
                      <a:pt x="4" y="14"/>
                      <a:pt x="10" y="14"/>
                      <a:pt x="15" y="14"/>
                    </a:cubicBezTo>
                    <a:cubicBezTo>
                      <a:pt x="21" y="14"/>
                      <a:pt x="26" y="16"/>
                      <a:pt x="32" y="16"/>
                    </a:cubicBezTo>
                    <a:cubicBezTo>
                      <a:pt x="32" y="12"/>
                      <a:pt x="31" y="6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5" name="Freeform 1140">
                <a:extLst>
                  <a:ext uri="{FF2B5EF4-FFF2-40B4-BE49-F238E27FC236}">
                    <a16:creationId xmlns:a16="http://schemas.microsoft.com/office/drawing/2014/main" id="{63092012-B36B-4A81-AC28-D527C0B0D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1016"/>
                <a:ext cx="163" cy="141"/>
              </a:xfrm>
              <a:custGeom>
                <a:avLst/>
                <a:gdLst>
                  <a:gd name="T0" fmla="*/ 393 w 85"/>
                  <a:gd name="T1" fmla="*/ 15 h 74"/>
                  <a:gd name="T2" fmla="*/ 276 w 85"/>
                  <a:gd name="T3" fmla="*/ 76 h 74"/>
                  <a:gd name="T4" fmla="*/ 121 w 85"/>
                  <a:gd name="T5" fmla="*/ 152 h 74"/>
                  <a:gd name="T6" fmla="*/ 8 w 85"/>
                  <a:gd name="T7" fmla="*/ 229 h 74"/>
                  <a:gd name="T8" fmla="*/ 69 w 85"/>
                  <a:gd name="T9" fmla="*/ 389 h 74"/>
                  <a:gd name="T10" fmla="*/ 205 w 85"/>
                  <a:gd name="T11" fmla="*/ 482 h 74"/>
                  <a:gd name="T12" fmla="*/ 332 w 85"/>
                  <a:gd name="T13" fmla="*/ 457 h 74"/>
                  <a:gd name="T14" fmla="*/ 600 w 85"/>
                  <a:gd name="T15" fmla="*/ 160 h 74"/>
                  <a:gd name="T16" fmla="*/ 493 w 85"/>
                  <a:gd name="T17" fmla="*/ 0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74">
                    <a:moveTo>
                      <a:pt x="56" y="2"/>
                    </a:moveTo>
                    <a:cubicBezTo>
                      <a:pt x="51" y="5"/>
                      <a:pt x="44" y="8"/>
                      <a:pt x="39" y="11"/>
                    </a:cubicBezTo>
                    <a:cubicBezTo>
                      <a:pt x="32" y="15"/>
                      <a:pt x="24" y="19"/>
                      <a:pt x="17" y="22"/>
                    </a:cubicBezTo>
                    <a:cubicBezTo>
                      <a:pt x="11" y="25"/>
                      <a:pt x="3" y="27"/>
                      <a:pt x="1" y="33"/>
                    </a:cubicBezTo>
                    <a:cubicBezTo>
                      <a:pt x="0" y="39"/>
                      <a:pt x="7" y="51"/>
                      <a:pt x="10" y="56"/>
                    </a:cubicBezTo>
                    <a:cubicBezTo>
                      <a:pt x="15" y="62"/>
                      <a:pt x="22" y="68"/>
                      <a:pt x="29" y="70"/>
                    </a:cubicBezTo>
                    <a:cubicBezTo>
                      <a:pt x="38" y="74"/>
                      <a:pt x="40" y="72"/>
                      <a:pt x="47" y="66"/>
                    </a:cubicBezTo>
                    <a:cubicBezTo>
                      <a:pt x="61" y="52"/>
                      <a:pt x="84" y="46"/>
                      <a:pt x="85" y="23"/>
                    </a:cubicBezTo>
                    <a:cubicBezTo>
                      <a:pt x="85" y="16"/>
                      <a:pt x="80" y="0"/>
                      <a:pt x="7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6" name="Freeform 1141">
                <a:extLst>
                  <a:ext uri="{FF2B5EF4-FFF2-40B4-BE49-F238E27FC236}">
                    <a16:creationId xmlns:a16="http://schemas.microsoft.com/office/drawing/2014/main" id="{4D084503-155A-42A7-8419-08A6F31F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566"/>
                <a:ext cx="48" cy="92"/>
              </a:xfrm>
              <a:custGeom>
                <a:avLst/>
                <a:gdLst>
                  <a:gd name="T0" fmla="*/ 156 w 25"/>
                  <a:gd name="T1" fmla="*/ 0 h 48"/>
                  <a:gd name="T2" fmla="*/ 48 w 25"/>
                  <a:gd name="T3" fmla="*/ 63 h 48"/>
                  <a:gd name="T4" fmla="*/ 63 w 25"/>
                  <a:gd name="T5" fmla="*/ 217 h 48"/>
                  <a:gd name="T6" fmla="*/ 140 w 25"/>
                  <a:gd name="T7" fmla="*/ 261 h 48"/>
                  <a:gd name="T8" fmla="*/ 177 w 25"/>
                  <a:gd name="T9" fmla="*/ 36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2" y="0"/>
                    </a:moveTo>
                    <a:cubicBezTo>
                      <a:pt x="17" y="1"/>
                      <a:pt x="11" y="5"/>
                      <a:pt x="7" y="9"/>
                    </a:cubicBezTo>
                    <a:cubicBezTo>
                      <a:pt x="0" y="18"/>
                      <a:pt x="5" y="22"/>
                      <a:pt x="9" y="31"/>
                    </a:cubicBezTo>
                    <a:cubicBezTo>
                      <a:pt x="12" y="36"/>
                      <a:pt x="16" y="48"/>
                      <a:pt x="20" y="37"/>
                    </a:cubicBezTo>
                    <a:cubicBezTo>
                      <a:pt x="23" y="26"/>
                      <a:pt x="18" y="15"/>
                      <a:pt x="25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7" name="Freeform 1142">
                <a:extLst>
                  <a:ext uri="{FF2B5EF4-FFF2-40B4-BE49-F238E27FC236}">
                    <a16:creationId xmlns:a16="http://schemas.microsoft.com/office/drawing/2014/main" id="{EADB5051-FBE6-46BB-B551-7B79514EF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518"/>
                <a:ext cx="59" cy="29"/>
              </a:xfrm>
              <a:custGeom>
                <a:avLst/>
                <a:gdLst>
                  <a:gd name="T0" fmla="*/ 0 w 31"/>
                  <a:gd name="T1" fmla="*/ 29 h 15"/>
                  <a:gd name="T2" fmla="*/ 61 w 31"/>
                  <a:gd name="T3" fmla="*/ 93 h 15"/>
                  <a:gd name="T4" fmla="*/ 160 w 31"/>
                  <a:gd name="T5" fmla="*/ 93 h 15"/>
                  <a:gd name="T6" fmla="*/ 185 w 31"/>
                  <a:gd name="T7" fmla="*/ 56 h 15"/>
                  <a:gd name="T8" fmla="*/ 40 w 31"/>
                  <a:gd name="T9" fmla="*/ 1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5">
                    <a:moveTo>
                      <a:pt x="0" y="4"/>
                    </a:moveTo>
                    <a:cubicBezTo>
                      <a:pt x="4" y="6"/>
                      <a:pt x="5" y="11"/>
                      <a:pt x="9" y="13"/>
                    </a:cubicBezTo>
                    <a:cubicBezTo>
                      <a:pt x="13" y="15"/>
                      <a:pt x="18" y="13"/>
                      <a:pt x="23" y="13"/>
                    </a:cubicBezTo>
                    <a:cubicBezTo>
                      <a:pt x="28" y="13"/>
                      <a:pt x="31" y="14"/>
                      <a:pt x="27" y="8"/>
                    </a:cubicBezTo>
                    <a:cubicBezTo>
                      <a:pt x="22" y="1"/>
                      <a:pt x="13" y="0"/>
                      <a:pt x="6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8" name="Freeform 1143">
                <a:extLst>
                  <a:ext uri="{FF2B5EF4-FFF2-40B4-BE49-F238E27FC236}">
                    <a16:creationId xmlns:a16="http://schemas.microsoft.com/office/drawing/2014/main" id="{F435593E-359A-499A-977A-D39C57DAE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677"/>
                <a:ext cx="27" cy="59"/>
              </a:xfrm>
              <a:custGeom>
                <a:avLst/>
                <a:gdLst>
                  <a:gd name="T0" fmla="*/ 52 w 14"/>
                  <a:gd name="T1" fmla="*/ 0 h 31"/>
                  <a:gd name="T2" fmla="*/ 23 w 14"/>
                  <a:gd name="T3" fmla="*/ 192 h 31"/>
                  <a:gd name="T4" fmla="*/ 79 w 14"/>
                  <a:gd name="T5" fmla="*/ 137 h 31"/>
                  <a:gd name="T6" fmla="*/ 64 w 14"/>
                  <a:gd name="T7" fmla="*/ 2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1">
                    <a:moveTo>
                      <a:pt x="7" y="0"/>
                    </a:moveTo>
                    <a:cubicBezTo>
                      <a:pt x="5" y="2"/>
                      <a:pt x="0" y="25"/>
                      <a:pt x="3" y="28"/>
                    </a:cubicBezTo>
                    <a:cubicBezTo>
                      <a:pt x="7" y="31"/>
                      <a:pt x="10" y="23"/>
                      <a:pt x="11" y="20"/>
                    </a:cubicBezTo>
                    <a:cubicBezTo>
                      <a:pt x="14" y="14"/>
                      <a:pt x="12" y="8"/>
                      <a:pt x="9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79" name="Freeform 1144">
                <a:extLst>
                  <a:ext uri="{FF2B5EF4-FFF2-40B4-BE49-F238E27FC236}">
                    <a16:creationId xmlns:a16="http://schemas.microsoft.com/office/drawing/2014/main" id="{FAAC9CC3-39B9-48CC-8CA1-0F433A065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551"/>
                <a:ext cx="48" cy="69"/>
              </a:xfrm>
              <a:custGeom>
                <a:avLst/>
                <a:gdLst>
                  <a:gd name="T0" fmla="*/ 0 w 25"/>
                  <a:gd name="T1" fmla="*/ 0 h 36"/>
                  <a:gd name="T2" fmla="*/ 56 w 25"/>
                  <a:gd name="T3" fmla="*/ 121 h 36"/>
                  <a:gd name="T4" fmla="*/ 84 w 25"/>
                  <a:gd name="T5" fmla="*/ 253 h 36"/>
                  <a:gd name="T6" fmla="*/ 36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0" y="0"/>
                    </a:moveTo>
                    <a:cubicBezTo>
                      <a:pt x="2" y="5"/>
                      <a:pt x="5" y="11"/>
                      <a:pt x="8" y="17"/>
                    </a:cubicBezTo>
                    <a:cubicBezTo>
                      <a:pt x="10" y="23"/>
                      <a:pt x="9" y="31"/>
                      <a:pt x="12" y="36"/>
                    </a:cubicBezTo>
                    <a:cubicBezTo>
                      <a:pt x="25" y="30"/>
                      <a:pt x="17" y="3"/>
                      <a:pt x="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0" name="Freeform 1145">
                <a:extLst>
                  <a:ext uri="{FF2B5EF4-FFF2-40B4-BE49-F238E27FC236}">
                    <a16:creationId xmlns:a16="http://schemas.microsoft.com/office/drawing/2014/main" id="{20470AB8-C1FA-418D-920E-F087C69C6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606"/>
                <a:ext cx="77" cy="56"/>
              </a:xfrm>
              <a:custGeom>
                <a:avLst/>
                <a:gdLst>
                  <a:gd name="T0" fmla="*/ 137 w 40"/>
                  <a:gd name="T1" fmla="*/ 23 h 29"/>
                  <a:gd name="T2" fmla="*/ 8 w 40"/>
                  <a:gd name="T3" fmla="*/ 201 h 29"/>
                  <a:gd name="T4" fmla="*/ 216 w 40"/>
                  <a:gd name="T5" fmla="*/ 85 h 29"/>
                  <a:gd name="T6" fmla="*/ 208 w 40"/>
                  <a:gd name="T7" fmla="*/ 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9">
                    <a:moveTo>
                      <a:pt x="19" y="3"/>
                    </a:moveTo>
                    <a:cubicBezTo>
                      <a:pt x="12" y="4"/>
                      <a:pt x="0" y="21"/>
                      <a:pt x="1" y="28"/>
                    </a:cubicBezTo>
                    <a:cubicBezTo>
                      <a:pt x="8" y="29"/>
                      <a:pt x="23" y="16"/>
                      <a:pt x="30" y="12"/>
                    </a:cubicBezTo>
                    <a:cubicBezTo>
                      <a:pt x="37" y="8"/>
                      <a:pt x="40" y="0"/>
                      <a:pt x="29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1" name="Freeform 1146">
                <a:extLst>
                  <a:ext uri="{FF2B5EF4-FFF2-40B4-BE49-F238E27FC236}">
                    <a16:creationId xmlns:a16="http://schemas.microsoft.com/office/drawing/2014/main" id="{54498799-3257-4C4B-8E1D-2CADE5C3D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805"/>
                <a:ext cx="35" cy="25"/>
              </a:xfrm>
              <a:custGeom>
                <a:avLst/>
                <a:gdLst>
                  <a:gd name="T0" fmla="*/ 31 w 18"/>
                  <a:gd name="T1" fmla="*/ 0 h 13"/>
                  <a:gd name="T2" fmla="*/ 23 w 18"/>
                  <a:gd name="T3" fmla="*/ 92 h 13"/>
                  <a:gd name="T4" fmla="*/ 80 w 18"/>
                  <a:gd name="T5" fmla="*/ 71 h 13"/>
                  <a:gd name="T6" fmla="*/ 132 w 18"/>
                  <a:gd name="T7" fmla="*/ 77 h 13"/>
                  <a:gd name="T8" fmla="*/ 45 w 1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4" y="0"/>
                    </a:moveTo>
                    <a:cubicBezTo>
                      <a:pt x="3" y="2"/>
                      <a:pt x="0" y="11"/>
                      <a:pt x="3" y="13"/>
                    </a:cubicBezTo>
                    <a:cubicBezTo>
                      <a:pt x="5" y="13"/>
                      <a:pt x="9" y="10"/>
                      <a:pt x="11" y="10"/>
                    </a:cubicBezTo>
                    <a:cubicBezTo>
                      <a:pt x="13" y="10"/>
                      <a:pt x="15" y="11"/>
                      <a:pt x="18" y="11"/>
                    </a:cubicBezTo>
                    <a:cubicBezTo>
                      <a:pt x="17" y="6"/>
                      <a:pt x="10" y="3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2" name="Freeform 1147">
                <a:extLst>
                  <a:ext uri="{FF2B5EF4-FFF2-40B4-BE49-F238E27FC236}">
                    <a16:creationId xmlns:a16="http://schemas.microsoft.com/office/drawing/2014/main" id="{27AA7BAA-49F5-4EEC-AD06-6440D23EC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629"/>
                <a:ext cx="86" cy="48"/>
              </a:xfrm>
              <a:custGeom>
                <a:avLst/>
                <a:gdLst>
                  <a:gd name="T0" fmla="*/ 29 w 45"/>
                  <a:gd name="T1" fmla="*/ 100 h 25"/>
                  <a:gd name="T2" fmla="*/ 113 w 45"/>
                  <a:gd name="T3" fmla="*/ 129 h 25"/>
                  <a:gd name="T4" fmla="*/ 313 w 45"/>
                  <a:gd name="T5" fmla="*/ 8 h 25"/>
                  <a:gd name="T6" fmla="*/ 216 w 45"/>
                  <a:gd name="T7" fmla="*/ 15 h 25"/>
                  <a:gd name="T8" fmla="*/ 29 w 45"/>
                  <a:gd name="T9" fmla="*/ 10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4" y="14"/>
                    </a:moveTo>
                    <a:cubicBezTo>
                      <a:pt x="0" y="25"/>
                      <a:pt x="10" y="22"/>
                      <a:pt x="16" y="18"/>
                    </a:cubicBezTo>
                    <a:cubicBezTo>
                      <a:pt x="25" y="12"/>
                      <a:pt x="39" y="9"/>
                      <a:pt x="45" y="1"/>
                    </a:cubicBezTo>
                    <a:cubicBezTo>
                      <a:pt x="42" y="0"/>
                      <a:pt x="35" y="2"/>
                      <a:pt x="31" y="2"/>
                    </a:cubicBezTo>
                    <a:cubicBezTo>
                      <a:pt x="21" y="4"/>
                      <a:pt x="11" y="7"/>
                      <a:pt x="4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3" name="Freeform 1148">
                <a:extLst>
                  <a:ext uri="{FF2B5EF4-FFF2-40B4-BE49-F238E27FC236}">
                    <a16:creationId xmlns:a16="http://schemas.microsoft.com/office/drawing/2014/main" id="{51DB3715-8E37-49A0-944B-F1A6B0971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513"/>
                <a:ext cx="24" cy="26"/>
              </a:xfrm>
              <a:custGeom>
                <a:avLst/>
                <a:gdLst>
                  <a:gd name="T0" fmla="*/ 0 w 13"/>
                  <a:gd name="T1" fmla="*/ 59 h 14"/>
                  <a:gd name="T2" fmla="*/ 44 w 13"/>
                  <a:gd name="T3" fmla="*/ 0 h 14"/>
                  <a:gd name="T4" fmla="*/ 81 w 13"/>
                  <a:gd name="T5" fmla="*/ 84 h 14"/>
                  <a:gd name="T6" fmla="*/ 0 w 13"/>
                  <a:gd name="T7" fmla="*/ 76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0" y="9"/>
                    </a:moveTo>
                    <a:cubicBezTo>
                      <a:pt x="0" y="6"/>
                      <a:pt x="3" y="0"/>
                      <a:pt x="7" y="0"/>
                    </a:cubicBezTo>
                    <a:cubicBezTo>
                      <a:pt x="8" y="4"/>
                      <a:pt x="13" y="9"/>
                      <a:pt x="13" y="13"/>
                    </a:cubicBezTo>
                    <a:cubicBezTo>
                      <a:pt x="9" y="14"/>
                      <a:pt x="4" y="10"/>
                      <a:pt x="0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4" name="Freeform 1149">
                <a:extLst>
                  <a:ext uri="{FF2B5EF4-FFF2-40B4-BE49-F238E27FC236}">
                    <a16:creationId xmlns:a16="http://schemas.microsoft.com/office/drawing/2014/main" id="{ABFBF39E-3314-4F77-B921-5FF359228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526"/>
                <a:ext cx="115" cy="308"/>
              </a:xfrm>
              <a:custGeom>
                <a:avLst/>
                <a:gdLst>
                  <a:gd name="T0" fmla="*/ 381 w 60"/>
                  <a:gd name="T1" fmla="*/ 0 h 161"/>
                  <a:gd name="T2" fmla="*/ 217 w 60"/>
                  <a:gd name="T3" fmla="*/ 737 h 161"/>
                  <a:gd name="T4" fmla="*/ 289 w 60"/>
                  <a:gd name="T5" fmla="*/ 782 h 161"/>
                  <a:gd name="T6" fmla="*/ 261 w 60"/>
                  <a:gd name="T7" fmla="*/ 658 h 161"/>
                  <a:gd name="T8" fmla="*/ 192 w 60"/>
                  <a:gd name="T9" fmla="*/ 446 h 161"/>
                  <a:gd name="T10" fmla="*/ 345 w 60"/>
                  <a:gd name="T11" fmla="*/ 574 h 161"/>
                  <a:gd name="T12" fmla="*/ 416 w 60"/>
                  <a:gd name="T13" fmla="*/ 637 h 161"/>
                  <a:gd name="T14" fmla="*/ 401 w 60"/>
                  <a:gd name="T15" fmla="*/ 750 h 161"/>
                  <a:gd name="T16" fmla="*/ 316 w 60"/>
                  <a:gd name="T17" fmla="*/ 945 h 161"/>
                  <a:gd name="T18" fmla="*/ 100 w 60"/>
                  <a:gd name="T19" fmla="*/ 1098 h 161"/>
                  <a:gd name="T20" fmla="*/ 56 w 60"/>
                  <a:gd name="T21" fmla="*/ 1127 h 161"/>
                  <a:gd name="T22" fmla="*/ 169 w 60"/>
                  <a:gd name="T23" fmla="*/ 867 h 161"/>
                  <a:gd name="T24" fmla="*/ 63 w 60"/>
                  <a:gd name="T25" fmla="*/ 574 h 161"/>
                  <a:gd name="T26" fmla="*/ 63 w 60"/>
                  <a:gd name="T27" fmla="*/ 184 h 161"/>
                  <a:gd name="T28" fmla="*/ 289 w 60"/>
                  <a:gd name="T29" fmla="*/ 8 h 1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61">
                    <a:moveTo>
                      <a:pt x="54" y="0"/>
                    </a:moveTo>
                    <a:cubicBezTo>
                      <a:pt x="8" y="10"/>
                      <a:pt x="10" y="73"/>
                      <a:pt x="31" y="105"/>
                    </a:cubicBezTo>
                    <a:cubicBezTo>
                      <a:pt x="33" y="108"/>
                      <a:pt x="37" y="114"/>
                      <a:pt x="41" y="112"/>
                    </a:cubicBezTo>
                    <a:cubicBezTo>
                      <a:pt x="46" y="109"/>
                      <a:pt x="39" y="98"/>
                      <a:pt x="37" y="94"/>
                    </a:cubicBezTo>
                    <a:cubicBezTo>
                      <a:pt x="33" y="84"/>
                      <a:pt x="27" y="75"/>
                      <a:pt x="27" y="64"/>
                    </a:cubicBezTo>
                    <a:cubicBezTo>
                      <a:pt x="32" y="73"/>
                      <a:pt x="40" y="77"/>
                      <a:pt x="49" y="82"/>
                    </a:cubicBezTo>
                    <a:cubicBezTo>
                      <a:pt x="53" y="85"/>
                      <a:pt x="57" y="86"/>
                      <a:pt x="59" y="91"/>
                    </a:cubicBezTo>
                    <a:cubicBezTo>
                      <a:pt x="60" y="96"/>
                      <a:pt x="59" y="102"/>
                      <a:pt x="57" y="107"/>
                    </a:cubicBezTo>
                    <a:cubicBezTo>
                      <a:pt x="55" y="117"/>
                      <a:pt x="51" y="127"/>
                      <a:pt x="45" y="135"/>
                    </a:cubicBezTo>
                    <a:cubicBezTo>
                      <a:pt x="37" y="146"/>
                      <a:pt x="26" y="151"/>
                      <a:pt x="14" y="157"/>
                    </a:cubicBezTo>
                    <a:cubicBezTo>
                      <a:pt x="12" y="158"/>
                      <a:pt x="10" y="159"/>
                      <a:pt x="8" y="161"/>
                    </a:cubicBezTo>
                    <a:cubicBezTo>
                      <a:pt x="19" y="154"/>
                      <a:pt x="25" y="137"/>
                      <a:pt x="24" y="124"/>
                    </a:cubicBezTo>
                    <a:cubicBezTo>
                      <a:pt x="23" y="109"/>
                      <a:pt x="12" y="97"/>
                      <a:pt x="9" y="82"/>
                    </a:cubicBezTo>
                    <a:cubicBezTo>
                      <a:pt x="5" y="64"/>
                      <a:pt x="0" y="43"/>
                      <a:pt x="9" y="26"/>
                    </a:cubicBezTo>
                    <a:cubicBezTo>
                      <a:pt x="15" y="13"/>
                      <a:pt x="29" y="7"/>
                      <a:pt x="41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5" name="Freeform 1150">
                <a:extLst>
                  <a:ext uri="{FF2B5EF4-FFF2-40B4-BE49-F238E27FC236}">
                    <a16:creationId xmlns:a16="http://schemas.microsoft.com/office/drawing/2014/main" id="{FF6C7F92-BA70-4A42-84F2-1EFC3C148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597"/>
                <a:ext cx="99" cy="229"/>
              </a:xfrm>
              <a:custGeom>
                <a:avLst/>
                <a:gdLst>
                  <a:gd name="T0" fmla="*/ 137 w 52"/>
                  <a:gd name="T1" fmla="*/ 0 h 120"/>
                  <a:gd name="T2" fmla="*/ 322 w 52"/>
                  <a:gd name="T3" fmla="*/ 76 h 120"/>
                  <a:gd name="T4" fmla="*/ 276 w 52"/>
                  <a:gd name="T5" fmla="*/ 244 h 120"/>
                  <a:gd name="T6" fmla="*/ 289 w 52"/>
                  <a:gd name="T7" fmla="*/ 458 h 120"/>
                  <a:gd name="T8" fmla="*/ 261 w 52"/>
                  <a:gd name="T9" fmla="*/ 674 h 120"/>
                  <a:gd name="T10" fmla="*/ 284 w 52"/>
                  <a:gd name="T11" fmla="*/ 794 h 120"/>
                  <a:gd name="T12" fmla="*/ 305 w 52"/>
                  <a:gd name="T13" fmla="*/ 798 h 120"/>
                  <a:gd name="T14" fmla="*/ 221 w 52"/>
                  <a:gd name="T15" fmla="*/ 368 h 120"/>
                  <a:gd name="T16" fmla="*/ 173 w 52"/>
                  <a:gd name="T17" fmla="*/ 145 h 120"/>
                  <a:gd name="T18" fmla="*/ 124 w 52"/>
                  <a:gd name="T19" fmla="*/ 0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20">
                    <a:moveTo>
                      <a:pt x="20" y="0"/>
                    </a:moveTo>
                    <a:cubicBezTo>
                      <a:pt x="30" y="0"/>
                      <a:pt x="41" y="1"/>
                      <a:pt x="47" y="11"/>
                    </a:cubicBezTo>
                    <a:cubicBezTo>
                      <a:pt x="52" y="20"/>
                      <a:pt x="40" y="26"/>
                      <a:pt x="40" y="35"/>
                    </a:cubicBezTo>
                    <a:cubicBezTo>
                      <a:pt x="41" y="45"/>
                      <a:pt x="42" y="56"/>
                      <a:pt x="42" y="66"/>
                    </a:cubicBezTo>
                    <a:cubicBezTo>
                      <a:pt x="41" y="77"/>
                      <a:pt x="39" y="87"/>
                      <a:pt x="38" y="97"/>
                    </a:cubicBezTo>
                    <a:cubicBezTo>
                      <a:pt x="38" y="104"/>
                      <a:pt x="39" y="109"/>
                      <a:pt x="41" y="114"/>
                    </a:cubicBezTo>
                    <a:cubicBezTo>
                      <a:pt x="42" y="114"/>
                      <a:pt x="43" y="115"/>
                      <a:pt x="44" y="115"/>
                    </a:cubicBezTo>
                    <a:cubicBezTo>
                      <a:pt x="19" y="120"/>
                      <a:pt x="32" y="66"/>
                      <a:pt x="32" y="53"/>
                    </a:cubicBezTo>
                    <a:cubicBezTo>
                      <a:pt x="33" y="43"/>
                      <a:pt x="31" y="30"/>
                      <a:pt x="25" y="21"/>
                    </a:cubicBezTo>
                    <a:cubicBezTo>
                      <a:pt x="21" y="14"/>
                      <a:pt x="0" y="5"/>
                      <a:pt x="18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6" name="Freeform 1151">
                <a:extLst>
                  <a:ext uri="{FF2B5EF4-FFF2-40B4-BE49-F238E27FC236}">
                    <a16:creationId xmlns:a16="http://schemas.microsoft.com/office/drawing/2014/main" id="{EA28CF6A-5298-43C0-A419-BE9CBE93E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683"/>
                <a:ext cx="184" cy="151"/>
              </a:xfrm>
              <a:custGeom>
                <a:avLst/>
                <a:gdLst>
                  <a:gd name="T0" fmla="*/ 128 w 96"/>
                  <a:gd name="T1" fmla="*/ 124 h 79"/>
                  <a:gd name="T2" fmla="*/ 500 w 96"/>
                  <a:gd name="T3" fmla="*/ 237 h 79"/>
                  <a:gd name="T4" fmla="*/ 477 w 96"/>
                  <a:gd name="T5" fmla="*/ 552 h 79"/>
                  <a:gd name="T6" fmla="*/ 477 w 96"/>
                  <a:gd name="T7" fmla="*/ 145 h 79"/>
                  <a:gd name="T8" fmla="*/ 253 w 96"/>
                  <a:gd name="T9" fmla="*/ 84 h 79"/>
                  <a:gd name="T10" fmla="*/ 132 w 96"/>
                  <a:gd name="T11" fmla="*/ 76 h 79"/>
                  <a:gd name="T12" fmla="*/ 36 w 96"/>
                  <a:gd name="T13" fmla="*/ 21 h 79"/>
                  <a:gd name="T14" fmla="*/ 0 w 96"/>
                  <a:gd name="T15" fmla="*/ 0 h 79"/>
                  <a:gd name="T16" fmla="*/ 29 w 96"/>
                  <a:gd name="T17" fmla="*/ 117 h 79"/>
                  <a:gd name="T18" fmla="*/ 148 w 96"/>
                  <a:gd name="T19" fmla="*/ 12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9">
                    <a:moveTo>
                      <a:pt x="18" y="18"/>
                    </a:moveTo>
                    <a:cubicBezTo>
                      <a:pt x="34" y="19"/>
                      <a:pt x="58" y="22"/>
                      <a:pt x="71" y="34"/>
                    </a:cubicBezTo>
                    <a:cubicBezTo>
                      <a:pt x="86" y="48"/>
                      <a:pt x="83" y="66"/>
                      <a:pt x="68" y="79"/>
                    </a:cubicBezTo>
                    <a:cubicBezTo>
                      <a:pt x="96" y="70"/>
                      <a:pt x="85" y="33"/>
                      <a:pt x="68" y="21"/>
                    </a:cubicBezTo>
                    <a:cubicBezTo>
                      <a:pt x="58" y="13"/>
                      <a:pt x="48" y="12"/>
                      <a:pt x="36" y="12"/>
                    </a:cubicBezTo>
                    <a:cubicBezTo>
                      <a:pt x="30" y="12"/>
                      <a:pt x="24" y="13"/>
                      <a:pt x="19" y="11"/>
                    </a:cubicBezTo>
                    <a:cubicBezTo>
                      <a:pt x="14" y="9"/>
                      <a:pt x="10" y="5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  <a:cubicBezTo>
                      <a:pt x="0" y="4"/>
                      <a:pt x="2" y="14"/>
                      <a:pt x="4" y="17"/>
                    </a:cubicBezTo>
                    <a:cubicBezTo>
                      <a:pt x="8" y="22"/>
                      <a:pt x="16" y="19"/>
                      <a:pt x="21" y="1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7" name="Freeform 1152">
                <a:extLst>
                  <a:ext uri="{FF2B5EF4-FFF2-40B4-BE49-F238E27FC236}">
                    <a16:creationId xmlns:a16="http://schemas.microsoft.com/office/drawing/2014/main" id="{FA9C5025-2954-42C5-A209-B4935E564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5" y="767"/>
                <a:ext cx="320" cy="117"/>
              </a:xfrm>
              <a:custGeom>
                <a:avLst/>
                <a:gdLst>
                  <a:gd name="T0" fmla="*/ 0 w 167"/>
                  <a:gd name="T1" fmla="*/ 316 h 61"/>
                  <a:gd name="T2" fmla="*/ 192 w 167"/>
                  <a:gd name="T3" fmla="*/ 401 h 61"/>
                  <a:gd name="T4" fmla="*/ 422 w 167"/>
                  <a:gd name="T5" fmla="*/ 424 h 61"/>
                  <a:gd name="T6" fmla="*/ 881 w 167"/>
                  <a:gd name="T7" fmla="*/ 297 h 61"/>
                  <a:gd name="T8" fmla="*/ 1098 w 167"/>
                  <a:gd name="T9" fmla="*/ 129 h 61"/>
                  <a:gd name="T10" fmla="*/ 1146 w 167"/>
                  <a:gd name="T11" fmla="*/ 23 h 61"/>
                  <a:gd name="T12" fmla="*/ 1006 w 167"/>
                  <a:gd name="T13" fmla="*/ 107 h 61"/>
                  <a:gd name="T14" fmla="*/ 561 w 167"/>
                  <a:gd name="T15" fmla="*/ 338 h 61"/>
                  <a:gd name="T16" fmla="*/ 276 w 167"/>
                  <a:gd name="T17" fmla="*/ 324 h 61"/>
                  <a:gd name="T18" fmla="*/ 240 w 167"/>
                  <a:gd name="T19" fmla="*/ 276 h 61"/>
                  <a:gd name="T20" fmla="*/ 140 w 167"/>
                  <a:gd name="T21" fmla="*/ 316 h 61"/>
                  <a:gd name="T22" fmla="*/ 40 w 167"/>
                  <a:gd name="T23" fmla="*/ 332 h 6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" h="61">
                    <a:moveTo>
                      <a:pt x="0" y="45"/>
                    </a:moveTo>
                    <a:cubicBezTo>
                      <a:pt x="4" y="51"/>
                      <a:pt x="21" y="55"/>
                      <a:pt x="27" y="57"/>
                    </a:cubicBezTo>
                    <a:cubicBezTo>
                      <a:pt x="37" y="60"/>
                      <a:pt x="50" y="61"/>
                      <a:pt x="60" y="60"/>
                    </a:cubicBezTo>
                    <a:cubicBezTo>
                      <a:pt x="83" y="60"/>
                      <a:pt x="105" y="49"/>
                      <a:pt x="125" y="42"/>
                    </a:cubicBezTo>
                    <a:cubicBezTo>
                      <a:pt x="138" y="37"/>
                      <a:pt x="148" y="30"/>
                      <a:pt x="156" y="18"/>
                    </a:cubicBezTo>
                    <a:cubicBezTo>
                      <a:pt x="158" y="16"/>
                      <a:pt x="167" y="6"/>
                      <a:pt x="163" y="3"/>
                    </a:cubicBezTo>
                    <a:cubicBezTo>
                      <a:pt x="160" y="0"/>
                      <a:pt x="146" y="13"/>
                      <a:pt x="143" y="15"/>
                    </a:cubicBezTo>
                    <a:cubicBezTo>
                      <a:pt x="125" y="28"/>
                      <a:pt x="102" y="43"/>
                      <a:pt x="80" y="48"/>
                    </a:cubicBezTo>
                    <a:cubicBezTo>
                      <a:pt x="70" y="50"/>
                      <a:pt x="48" y="52"/>
                      <a:pt x="39" y="46"/>
                    </a:cubicBezTo>
                    <a:cubicBezTo>
                      <a:pt x="36" y="44"/>
                      <a:pt x="35" y="42"/>
                      <a:pt x="34" y="39"/>
                    </a:cubicBezTo>
                    <a:cubicBezTo>
                      <a:pt x="30" y="40"/>
                      <a:pt x="25" y="43"/>
                      <a:pt x="20" y="45"/>
                    </a:cubicBezTo>
                    <a:cubicBezTo>
                      <a:pt x="16" y="46"/>
                      <a:pt x="11" y="45"/>
                      <a:pt x="6" y="4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8" name="Freeform 1153">
                <a:extLst>
                  <a:ext uri="{FF2B5EF4-FFF2-40B4-BE49-F238E27FC236}">
                    <a16:creationId xmlns:a16="http://schemas.microsoft.com/office/drawing/2014/main" id="{AD6E48A5-CD66-433A-A3DB-BF2908E76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482"/>
                <a:ext cx="96" cy="65"/>
              </a:xfrm>
              <a:custGeom>
                <a:avLst/>
                <a:gdLst>
                  <a:gd name="T0" fmla="*/ 29 w 50"/>
                  <a:gd name="T1" fmla="*/ 21 h 34"/>
                  <a:gd name="T2" fmla="*/ 0 w 50"/>
                  <a:gd name="T3" fmla="*/ 76 h 34"/>
                  <a:gd name="T4" fmla="*/ 353 w 50"/>
                  <a:gd name="T5" fmla="*/ 237 h 34"/>
                  <a:gd name="T6" fmla="*/ 253 w 50"/>
                  <a:gd name="T7" fmla="*/ 55 h 34"/>
                  <a:gd name="T8" fmla="*/ 63 w 50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4" y="3"/>
                    </a:moveTo>
                    <a:cubicBezTo>
                      <a:pt x="1" y="5"/>
                      <a:pt x="0" y="8"/>
                      <a:pt x="0" y="11"/>
                    </a:cubicBezTo>
                    <a:cubicBezTo>
                      <a:pt x="19" y="11"/>
                      <a:pt x="39" y="15"/>
                      <a:pt x="50" y="34"/>
                    </a:cubicBezTo>
                    <a:cubicBezTo>
                      <a:pt x="49" y="24"/>
                      <a:pt x="43" y="14"/>
                      <a:pt x="36" y="8"/>
                    </a:cubicBezTo>
                    <a:cubicBezTo>
                      <a:pt x="27" y="0"/>
                      <a:pt x="19" y="6"/>
                      <a:pt x="9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89" name="Freeform 1154">
                <a:extLst>
                  <a:ext uri="{FF2B5EF4-FFF2-40B4-BE49-F238E27FC236}">
                    <a16:creationId xmlns:a16="http://schemas.microsoft.com/office/drawing/2014/main" id="{C1041187-42D5-4B05-B3B8-D88EAD90C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499"/>
                <a:ext cx="67" cy="48"/>
              </a:xfrm>
              <a:custGeom>
                <a:avLst/>
                <a:gdLst>
                  <a:gd name="T0" fmla="*/ 15 w 35"/>
                  <a:gd name="T1" fmla="*/ 148 h 25"/>
                  <a:gd name="T2" fmla="*/ 237 w 35"/>
                  <a:gd name="T3" fmla="*/ 121 h 25"/>
                  <a:gd name="T4" fmla="*/ 237 w 35"/>
                  <a:gd name="T5" fmla="*/ 121 h 25"/>
                  <a:gd name="T6" fmla="*/ 209 w 35"/>
                  <a:gd name="T7" fmla="*/ 36 h 25"/>
                  <a:gd name="T8" fmla="*/ 100 w 35"/>
                  <a:gd name="T9" fmla="*/ 8 h 25"/>
                  <a:gd name="T10" fmla="*/ 0 w 35"/>
                  <a:gd name="T11" fmla="*/ 177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5">
                    <a:moveTo>
                      <a:pt x="2" y="21"/>
                    </a:moveTo>
                    <a:cubicBezTo>
                      <a:pt x="14" y="18"/>
                      <a:pt x="23" y="12"/>
                      <a:pt x="34" y="17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2" y="13"/>
                      <a:pt x="31" y="9"/>
                      <a:pt x="30" y="5"/>
                    </a:cubicBezTo>
                    <a:cubicBezTo>
                      <a:pt x="24" y="4"/>
                      <a:pt x="19" y="0"/>
                      <a:pt x="14" y="1"/>
                    </a:cubicBezTo>
                    <a:cubicBezTo>
                      <a:pt x="28" y="10"/>
                      <a:pt x="3" y="17"/>
                      <a:pt x="0" y="2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0" name="Freeform 1155">
                <a:extLst>
                  <a:ext uri="{FF2B5EF4-FFF2-40B4-BE49-F238E27FC236}">
                    <a16:creationId xmlns:a16="http://schemas.microsoft.com/office/drawing/2014/main" id="{E8131D33-70AB-4E42-A41E-36145F95F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491"/>
                <a:ext cx="157" cy="85"/>
              </a:xfrm>
              <a:custGeom>
                <a:avLst/>
                <a:gdLst>
                  <a:gd name="T0" fmla="*/ 0 w 82"/>
                  <a:gd name="T1" fmla="*/ 23 h 44"/>
                  <a:gd name="T2" fmla="*/ 161 w 82"/>
                  <a:gd name="T3" fmla="*/ 93 h 44"/>
                  <a:gd name="T4" fmla="*/ 224 w 82"/>
                  <a:gd name="T5" fmla="*/ 247 h 44"/>
                  <a:gd name="T6" fmla="*/ 546 w 82"/>
                  <a:gd name="T7" fmla="*/ 56 h 44"/>
                  <a:gd name="T8" fmla="*/ 393 w 82"/>
                  <a:gd name="T9" fmla="*/ 180 h 44"/>
                  <a:gd name="T10" fmla="*/ 232 w 82"/>
                  <a:gd name="T11" fmla="*/ 145 h 44"/>
                  <a:gd name="T12" fmla="*/ 184 w 82"/>
                  <a:gd name="T13" fmla="*/ 37 h 44"/>
                  <a:gd name="T14" fmla="*/ 63 w 82"/>
                  <a:gd name="T15" fmla="*/ 29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44">
                    <a:moveTo>
                      <a:pt x="0" y="3"/>
                    </a:moveTo>
                    <a:cubicBezTo>
                      <a:pt x="8" y="2"/>
                      <a:pt x="19" y="6"/>
                      <a:pt x="23" y="13"/>
                    </a:cubicBezTo>
                    <a:cubicBezTo>
                      <a:pt x="26" y="21"/>
                      <a:pt x="23" y="29"/>
                      <a:pt x="32" y="34"/>
                    </a:cubicBezTo>
                    <a:cubicBezTo>
                      <a:pt x="48" y="44"/>
                      <a:pt x="82" y="30"/>
                      <a:pt x="78" y="8"/>
                    </a:cubicBezTo>
                    <a:cubicBezTo>
                      <a:pt x="70" y="12"/>
                      <a:pt x="65" y="21"/>
                      <a:pt x="56" y="25"/>
                    </a:cubicBezTo>
                    <a:cubicBezTo>
                      <a:pt x="47" y="30"/>
                      <a:pt x="38" y="28"/>
                      <a:pt x="33" y="20"/>
                    </a:cubicBezTo>
                    <a:cubicBezTo>
                      <a:pt x="29" y="15"/>
                      <a:pt x="31" y="9"/>
                      <a:pt x="26" y="5"/>
                    </a:cubicBezTo>
                    <a:cubicBezTo>
                      <a:pt x="20" y="0"/>
                      <a:pt x="16" y="1"/>
                      <a:pt x="9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1" name="Freeform 1156">
                <a:extLst>
                  <a:ext uri="{FF2B5EF4-FFF2-40B4-BE49-F238E27FC236}">
                    <a16:creationId xmlns:a16="http://schemas.microsoft.com/office/drawing/2014/main" id="{4BA0455B-824F-4AD0-AC80-0302A3629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547"/>
                <a:ext cx="147" cy="273"/>
              </a:xfrm>
              <a:custGeom>
                <a:avLst/>
                <a:gdLst>
                  <a:gd name="T0" fmla="*/ 0 w 77"/>
                  <a:gd name="T1" fmla="*/ 76 h 143"/>
                  <a:gd name="T2" fmla="*/ 252 w 77"/>
                  <a:gd name="T3" fmla="*/ 189 h 143"/>
                  <a:gd name="T4" fmla="*/ 353 w 77"/>
                  <a:gd name="T5" fmla="*/ 412 h 143"/>
                  <a:gd name="T6" fmla="*/ 412 w 77"/>
                  <a:gd name="T7" fmla="*/ 871 h 143"/>
                  <a:gd name="T8" fmla="*/ 361 w 77"/>
                  <a:gd name="T9" fmla="*/ 955 h 143"/>
                  <a:gd name="T10" fmla="*/ 305 w 77"/>
                  <a:gd name="T11" fmla="*/ 995 h 143"/>
                  <a:gd name="T12" fmla="*/ 500 w 77"/>
                  <a:gd name="T13" fmla="*/ 857 h 143"/>
                  <a:gd name="T14" fmla="*/ 460 w 77"/>
                  <a:gd name="T15" fmla="*/ 626 h 143"/>
                  <a:gd name="T16" fmla="*/ 336 w 77"/>
                  <a:gd name="T17" fmla="*/ 160 h 143"/>
                  <a:gd name="T18" fmla="*/ 29 w 77"/>
                  <a:gd name="T19" fmla="*/ 61 h 1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143">
                    <a:moveTo>
                      <a:pt x="0" y="11"/>
                    </a:moveTo>
                    <a:cubicBezTo>
                      <a:pt x="9" y="3"/>
                      <a:pt x="30" y="19"/>
                      <a:pt x="36" y="27"/>
                    </a:cubicBezTo>
                    <a:cubicBezTo>
                      <a:pt x="43" y="36"/>
                      <a:pt x="47" y="49"/>
                      <a:pt x="51" y="59"/>
                    </a:cubicBezTo>
                    <a:cubicBezTo>
                      <a:pt x="58" y="81"/>
                      <a:pt x="68" y="103"/>
                      <a:pt x="59" y="125"/>
                    </a:cubicBezTo>
                    <a:cubicBezTo>
                      <a:pt x="57" y="129"/>
                      <a:pt x="55" y="134"/>
                      <a:pt x="52" y="137"/>
                    </a:cubicBezTo>
                    <a:cubicBezTo>
                      <a:pt x="50" y="139"/>
                      <a:pt x="46" y="141"/>
                      <a:pt x="44" y="143"/>
                    </a:cubicBezTo>
                    <a:cubicBezTo>
                      <a:pt x="54" y="142"/>
                      <a:pt x="68" y="132"/>
                      <a:pt x="72" y="123"/>
                    </a:cubicBezTo>
                    <a:cubicBezTo>
                      <a:pt x="77" y="113"/>
                      <a:pt x="69" y="100"/>
                      <a:pt x="66" y="90"/>
                    </a:cubicBezTo>
                    <a:cubicBezTo>
                      <a:pt x="58" y="68"/>
                      <a:pt x="59" y="45"/>
                      <a:pt x="48" y="23"/>
                    </a:cubicBezTo>
                    <a:cubicBezTo>
                      <a:pt x="39" y="4"/>
                      <a:pt x="22" y="0"/>
                      <a:pt x="4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2" name="Freeform 1157">
                <a:extLst>
                  <a:ext uri="{FF2B5EF4-FFF2-40B4-BE49-F238E27FC236}">
                    <a16:creationId xmlns:a16="http://schemas.microsoft.com/office/drawing/2014/main" id="{0A799841-BE61-45F0-9E69-5BFDB13AF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516"/>
                <a:ext cx="111" cy="86"/>
              </a:xfrm>
              <a:custGeom>
                <a:avLst/>
                <a:gdLst>
                  <a:gd name="T0" fmla="*/ 0 w 58"/>
                  <a:gd name="T1" fmla="*/ 153 h 45"/>
                  <a:gd name="T2" fmla="*/ 176 w 58"/>
                  <a:gd name="T3" fmla="*/ 36 h 45"/>
                  <a:gd name="T4" fmla="*/ 406 w 58"/>
                  <a:gd name="T5" fmla="*/ 15 h 45"/>
                  <a:gd name="T6" fmla="*/ 205 w 58"/>
                  <a:gd name="T7" fmla="*/ 168 h 45"/>
                  <a:gd name="T8" fmla="*/ 184 w 58"/>
                  <a:gd name="T9" fmla="*/ 216 h 45"/>
                  <a:gd name="T10" fmla="*/ 197 w 58"/>
                  <a:gd name="T11" fmla="*/ 273 h 45"/>
                  <a:gd name="T12" fmla="*/ 140 w 58"/>
                  <a:gd name="T13" fmla="*/ 285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0" y="22"/>
                    </a:moveTo>
                    <a:cubicBezTo>
                      <a:pt x="8" y="17"/>
                      <a:pt x="16" y="9"/>
                      <a:pt x="25" y="5"/>
                    </a:cubicBezTo>
                    <a:cubicBezTo>
                      <a:pt x="35" y="0"/>
                      <a:pt x="47" y="3"/>
                      <a:pt x="58" y="2"/>
                    </a:cubicBezTo>
                    <a:cubicBezTo>
                      <a:pt x="50" y="12"/>
                      <a:pt x="35" y="13"/>
                      <a:pt x="29" y="24"/>
                    </a:cubicBezTo>
                    <a:cubicBezTo>
                      <a:pt x="28" y="26"/>
                      <a:pt x="26" y="29"/>
                      <a:pt x="26" y="31"/>
                    </a:cubicBezTo>
                    <a:cubicBezTo>
                      <a:pt x="26" y="34"/>
                      <a:pt x="28" y="36"/>
                      <a:pt x="28" y="39"/>
                    </a:cubicBezTo>
                    <a:cubicBezTo>
                      <a:pt x="27" y="45"/>
                      <a:pt x="25" y="45"/>
                      <a:pt x="20" y="4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3" name="Freeform 1158">
                <a:extLst>
                  <a:ext uri="{FF2B5EF4-FFF2-40B4-BE49-F238E27FC236}">
                    <a16:creationId xmlns:a16="http://schemas.microsoft.com/office/drawing/2014/main" id="{A5C8720F-8370-48DE-9671-ECA18D296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623"/>
                <a:ext cx="109" cy="157"/>
              </a:xfrm>
              <a:custGeom>
                <a:avLst/>
                <a:gdLst>
                  <a:gd name="T0" fmla="*/ 208 w 57"/>
                  <a:gd name="T1" fmla="*/ 36 h 82"/>
                  <a:gd name="T2" fmla="*/ 69 w 57"/>
                  <a:gd name="T3" fmla="*/ 197 h 82"/>
                  <a:gd name="T4" fmla="*/ 36 w 57"/>
                  <a:gd name="T5" fmla="*/ 253 h 82"/>
                  <a:gd name="T6" fmla="*/ 145 w 57"/>
                  <a:gd name="T7" fmla="*/ 253 h 82"/>
                  <a:gd name="T8" fmla="*/ 300 w 57"/>
                  <a:gd name="T9" fmla="*/ 360 h 82"/>
                  <a:gd name="T10" fmla="*/ 337 w 57"/>
                  <a:gd name="T11" fmla="*/ 469 h 82"/>
                  <a:gd name="T12" fmla="*/ 344 w 57"/>
                  <a:gd name="T13" fmla="*/ 576 h 82"/>
                  <a:gd name="T14" fmla="*/ 308 w 57"/>
                  <a:gd name="T15" fmla="*/ 268 h 82"/>
                  <a:gd name="T16" fmla="*/ 268 w 57"/>
                  <a:gd name="T17" fmla="*/ 132 h 82"/>
                  <a:gd name="T18" fmla="*/ 277 w 57"/>
                  <a:gd name="T19" fmla="*/ 63 h 82"/>
                  <a:gd name="T20" fmla="*/ 237 w 57"/>
                  <a:gd name="T21" fmla="*/ 21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82">
                    <a:moveTo>
                      <a:pt x="30" y="5"/>
                    </a:moveTo>
                    <a:cubicBezTo>
                      <a:pt x="30" y="16"/>
                      <a:pt x="19" y="23"/>
                      <a:pt x="10" y="28"/>
                    </a:cubicBezTo>
                    <a:cubicBezTo>
                      <a:pt x="7" y="30"/>
                      <a:pt x="0" y="32"/>
                      <a:pt x="5" y="36"/>
                    </a:cubicBezTo>
                    <a:cubicBezTo>
                      <a:pt x="8" y="40"/>
                      <a:pt x="17" y="36"/>
                      <a:pt x="21" y="36"/>
                    </a:cubicBezTo>
                    <a:cubicBezTo>
                      <a:pt x="34" y="35"/>
                      <a:pt x="40" y="40"/>
                      <a:pt x="43" y="51"/>
                    </a:cubicBezTo>
                    <a:cubicBezTo>
                      <a:pt x="45" y="56"/>
                      <a:pt x="47" y="62"/>
                      <a:pt x="48" y="67"/>
                    </a:cubicBezTo>
                    <a:cubicBezTo>
                      <a:pt x="49" y="71"/>
                      <a:pt x="46" y="80"/>
                      <a:pt x="49" y="82"/>
                    </a:cubicBezTo>
                    <a:cubicBezTo>
                      <a:pt x="57" y="73"/>
                      <a:pt x="50" y="47"/>
                      <a:pt x="44" y="38"/>
                    </a:cubicBezTo>
                    <a:cubicBezTo>
                      <a:pt x="40" y="32"/>
                      <a:pt x="37" y="27"/>
                      <a:pt x="38" y="19"/>
                    </a:cubicBezTo>
                    <a:cubicBezTo>
                      <a:pt x="38" y="16"/>
                      <a:pt x="40" y="12"/>
                      <a:pt x="40" y="9"/>
                    </a:cubicBezTo>
                    <a:cubicBezTo>
                      <a:pt x="39" y="6"/>
                      <a:pt x="37" y="0"/>
                      <a:pt x="34" y="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4" name="Freeform 1159">
                <a:extLst>
                  <a:ext uri="{FF2B5EF4-FFF2-40B4-BE49-F238E27FC236}">
                    <a16:creationId xmlns:a16="http://schemas.microsoft.com/office/drawing/2014/main" id="{89A741BF-B8C8-4AAF-8AE9-D1199EE19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545"/>
                <a:ext cx="31" cy="50"/>
              </a:xfrm>
              <a:custGeom>
                <a:avLst/>
                <a:gdLst>
                  <a:gd name="T0" fmla="*/ 116 w 16"/>
                  <a:gd name="T1" fmla="*/ 0 h 26"/>
                  <a:gd name="T2" fmla="*/ 0 w 16"/>
                  <a:gd name="T3" fmla="*/ 92 h 26"/>
                  <a:gd name="T4" fmla="*/ 60 w 16"/>
                  <a:gd name="T5" fmla="*/ 137 h 26"/>
                  <a:gd name="T6" fmla="*/ 101 w 16"/>
                  <a:gd name="T7" fmla="*/ 185 h 26"/>
                  <a:gd name="T8" fmla="*/ 72 w 16"/>
                  <a:gd name="T9" fmla="*/ 85 h 26"/>
                  <a:gd name="T10" fmla="*/ 116 w 16"/>
                  <a:gd name="T11" fmla="*/ 8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cubicBezTo>
                      <a:pt x="13" y="3"/>
                      <a:pt x="0" y="7"/>
                      <a:pt x="0" y="13"/>
                    </a:cubicBezTo>
                    <a:cubicBezTo>
                      <a:pt x="0" y="16"/>
                      <a:pt x="6" y="18"/>
                      <a:pt x="8" y="19"/>
                    </a:cubicBezTo>
                    <a:cubicBezTo>
                      <a:pt x="11" y="22"/>
                      <a:pt x="12" y="23"/>
                      <a:pt x="14" y="26"/>
                    </a:cubicBezTo>
                    <a:cubicBezTo>
                      <a:pt x="15" y="21"/>
                      <a:pt x="9" y="17"/>
                      <a:pt x="10" y="12"/>
                    </a:cubicBezTo>
                    <a:cubicBezTo>
                      <a:pt x="10" y="8"/>
                      <a:pt x="16" y="6"/>
                      <a:pt x="16" y="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5" name="Freeform 1160">
                <a:extLst>
                  <a:ext uri="{FF2B5EF4-FFF2-40B4-BE49-F238E27FC236}">
                    <a16:creationId xmlns:a16="http://schemas.microsoft.com/office/drawing/2014/main" id="{72EA2C75-DA80-4A76-A78F-DACDC598B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750"/>
                <a:ext cx="23" cy="46"/>
              </a:xfrm>
              <a:custGeom>
                <a:avLst/>
                <a:gdLst>
                  <a:gd name="T0" fmla="*/ 48 w 12"/>
                  <a:gd name="T1" fmla="*/ 8 h 24"/>
                  <a:gd name="T2" fmla="*/ 0 w 12"/>
                  <a:gd name="T3" fmla="*/ 148 h 24"/>
                  <a:gd name="T4" fmla="*/ 48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7" y="1"/>
                    </a:moveTo>
                    <a:cubicBezTo>
                      <a:pt x="10" y="7"/>
                      <a:pt x="3" y="16"/>
                      <a:pt x="0" y="21"/>
                    </a:cubicBezTo>
                    <a:cubicBezTo>
                      <a:pt x="9" y="24"/>
                      <a:pt x="12" y="5"/>
                      <a:pt x="7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6" name="Freeform 1161">
                <a:extLst>
                  <a:ext uri="{FF2B5EF4-FFF2-40B4-BE49-F238E27FC236}">
                    <a16:creationId xmlns:a16="http://schemas.microsoft.com/office/drawing/2014/main" id="{61A28A47-4EA3-4768-90D4-90506234E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656"/>
                <a:ext cx="96" cy="69"/>
              </a:xfrm>
              <a:custGeom>
                <a:avLst/>
                <a:gdLst>
                  <a:gd name="T0" fmla="*/ 346 w 50"/>
                  <a:gd name="T1" fmla="*/ 0 h 36"/>
                  <a:gd name="T2" fmla="*/ 8 w 50"/>
                  <a:gd name="T3" fmla="*/ 77 h 36"/>
                  <a:gd name="T4" fmla="*/ 44 w 50"/>
                  <a:gd name="T5" fmla="*/ 245 h 36"/>
                  <a:gd name="T6" fmla="*/ 340 w 50"/>
                  <a:gd name="T7" fmla="*/ 240 h 36"/>
                  <a:gd name="T8" fmla="*/ 192 w 50"/>
                  <a:gd name="T9" fmla="*/ 113 h 36"/>
                  <a:gd name="T10" fmla="*/ 284 w 50"/>
                  <a:gd name="T11" fmla="*/ 63 h 36"/>
                  <a:gd name="T12" fmla="*/ 353 w 50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6">
                    <a:moveTo>
                      <a:pt x="49" y="0"/>
                    </a:moveTo>
                    <a:cubicBezTo>
                      <a:pt x="36" y="8"/>
                      <a:pt x="16" y="10"/>
                      <a:pt x="1" y="11"/>
                    </a:cubicBezTo>
                    <a:cubicBezTo>
                      <a:pt x="0" y="16"/>
                      <a:pt x="3" y="30"/>
                      <a:pt x="6" y="35"/>
                    </a:cubicBezTo>
                    <a:cubicBezTo>
                      <a:pt x="19" y="31"/>
                      <a:pt x="35" y="36"/>
                      <a:pt x="48" y="34"/>
                    </a:cubicBezTo>
                    <a:cubicBezTo>
                      <a:pt x="40" y="33"/>
                      <a:pt x="19" y="27"/>
                      <a:pt x="27" y="16"/>
                    </a:cubicBezTo>
                    <a:cubicBezTo>
                      <a:pt x="30" y="12"/>
                      <a:pt x="36" y="11"/>
                      <a:pt x="40" y="9"/>
                    </a:cubicBezTo>
                    <a:cubicBezTo>
                      <a:pt x="45" y="7"/>
                      <a:pt x="46" y="4"/>
                      <a:pt x="5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7" name="Freeform 1162">
                <a:extLst>
                  <a:ext uri="{FF2B5EF4-FFF2-40B4-BE49-F238E27FC236}">
                    <a16:creationId xmlns:a16="http://schemas.microsoft.com/office/drawing/2014/main" id="{43D7C37B-5981-4BEC-A9B5-0AB14A23B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673"/>
                <a:ext cx="40" cy="52"/>
              </a:xfrm>
              <a:custGeom>
                <a:avLst/>
                <a:gdLst>
                  <a:gd name="T0" fmla="*/ 8 w 21"/>
                  <a:gd name="T1" fmla="*/ 23 h 27"/>
                  <a:gd name="T2" fmla="*/ 36 w 21"/>
                  <a:gd name="T3" fmla="*/ 193 h 27"/>
                  <a:gd name="T4" fmla="*/ 91 w 21"/>
                  <a:gd name="T5" fmla="*/ 177 h 27"/>
                  <a:gd name="T6" fmla="*/ 145 w 21"/>
                  <a:gd name="T7" fmla="*/ 15 h 27"/>
                  <a:gd name="T8" fmla="*/ 21 w 21"/>
                  <a:gd name="T9" fmla="*/ 1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7">
                    <a:moveTo>
                      <a:pt x="1" y="3"/>
                    </a:moveTo>
                    <a:cubicBezTo>
                      <a:pt x="0" y="9"/>
                      <a:pt x="2" y="23"/>
                      <a:pt x="5" y="27"/>
                    </a:cubicBezTo>
                    <a:cubicBezTo>
                      <a:pt x="8" y="26"/>
                      <a:pt x="11" y="26"/>
                      <a:pt x="13" y="25"/>
                    </a:cubicBezTo>
                    <a:cubicBezTo>
                      <a:pt x="4" y="18"/>
                      <a:pt x="11" y="3"/>
                      <a:pt x="21" y="2"/>
                    </a:cubicBezTo>
                    <a:cubicBezTo>
                      <a:pt x="17" y="0"/>
                      <a:pt x="7" y="2"/>
                      <a:pt x="3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8" name="Freeform 1163">
                <a:extLst>
                  <a:ext uri="{FF2B5EF4-FFF2-40B4-BE49-F238E27FC236}">
                    <a16:creationId xmlns:a16="http://schemas.microsoft.com/office/drawing/2014/main" id="{9A802BCD-A36B-4471-8FDA-31B18D9CE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641"/>
                <a:ext cx="40" cy="69"/>
              </a:xfrm>
              <a:custGeom>
                <a:avLst/>
                <a:gdLst>
                  <a:gd name="T0" fmla="*/ 29 w 21"/>
                  <a:gd name="T1" fmla="*/ 0 h 36"/>
                  <a:gd name="T2" fmla="*/ 109 w 21"/>
                  <a:gd name="T3" fmla="*/ 253 h 36"/>
                  <a:gd name="T4" fmla="*/ 145 w 21"/>
                  <a:gd name="T5" fmla="*/ 140 h 36"/>
                  <a:gd name="T6" fmla="*/ 55 w 21"/>
                  <a:gd name="T7" fmla="*/ 48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4" y="0"/>
                    </a:moveTo>
                    <a:cubicBezTo>
                      <a:pt x="0" y="10"/>
                      <a:pt x="8" y="30"/>
                      <a:pt x="16" y="36"/>
                    </a:cubicBezTo>
                    <a:cubicBezTo>
                      <a:pt x="15" y="30"/>
                      <a:pt x="15" y="24"/>
                      <a:pt x="21" y="20"/>
                    </a:cubicBezTo>
                    <a:cubicBezTo>
                      <a:pt x="15" y="17"/>
                      <a:pt x="7" y="15"/>
                      <a:pt x="8" y="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99" name="Freeform 1164">
                <a:extLst>
                  <a:ext uri="{FF2B5EF4-FFF2-40B4-BE49-F238E27FC236}">
                    <a16:creationId xmlns:a16="http://schemas.microsoft.com/office/drawing/2014/main" id="{973E3387-947D-49B2-8EF9-0A2A96E3D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6" y="750"/>
                <a:ext cx="40" cy="57"/>
              </a:xfrm>
              <a:custGeom>
                <a:avLst/>
                <a:gdLst>
                  <a:gd name="T0" fmla="*/ 8 w 21"/>
                  <a:gd name="T1" fmla="*/ 91 h 30"/>
                  <a:gd name="T2" fmla="*/ 76 w 21"/>
                  <a:gd name="T3" fmla="*/ 144 h 30"/>
                  <a:gd name="T4" fmla="*/ 145 w 21"/>
                  <a:gd name="T5" fmla="*/ 0 h 30"/>
                  <a:gd name="T6" fmla="*/ 36 w 21"/>
                  <a:gd name="T7" fmla="*/ 9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0">
                    <a:moveTo>
                      <a:pt x="1" y="13"/>
                    </a:moveTo>
                    <a:cubicBezTo>
                      <a:pt x="0" y="22"/>
                      <a:pt x="1" y="30"/>
                      <a:pt x="11" y="21"/>
                    </a:cubicBezTo>
                    <a:cubicBezTo>
                      <a:pt x="17" y="16"/>
                      <a:pt x="21" y="8"/>
                      <a:pt x="21" y="0"/>
                    </a:cubicBezTo>
                    <a:cubicBezTo>
                      <a:pt x="20" y="5"/>
                      <a:pt x="12" y="15"/>
                      <a:pt x="5" y="1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0" name="Freeform 1165">
                <a:extLst>
                  <a:ext uri="{FF2B5EF4-FFF2-40B4-BE49-F238E27FC236}">
                    <a16:creationId xmlns:a16="http://schemas.microsoft.com/office/drawing/2014/main" id="{298DF8FA-B9D7-40B2-B7A5-46C120AD5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736"/>
                <a:ext cx="101" cy="96"/>
              </a:xfrm>
              <a:custGeom>
                <a:avLst/>
                <a:gdLst>
                  <a:gd name="T0" fmla="*/ 15 w 53"/>
                  <a:gd name="T1" fmla="*/ 169 h 50"/>
                  <a:gd name="T2" fmla="*/ 181 w 53"/>
                  <a:gd name="T3" fmla="*/ 305 h 50"/>
                  <a:gd name="T4" fmla="*/ 320 w 53"/>
                  <a:gd name="T5" fmla="*/ 269 h 50"/>
                  <a:gd name="T6" fmla="*/ 313 w 53"/>
                  <a:gd name="T7" fmla="*/ 69 h 50"/>
                  <a:gd name="T8" fmla="*/ 105 w 53"/>
                  <a:gd name="T9" fmla="*/ 0 h 50"/>
                  <a:gd name="T10" fmla="*/ 221 w 53"/>
                  <a:gd name="T11" fmla="*/ 77 h 50"/>
                  <a:gd name="T12" fmla="*/ 250 w 53"/>
                  <a:gd name="T13" fmla="*/ 213 h 50"/>
                  <a:gd name="T14" fmla="*/ 29 w 53"/>
                  <a:gd name="T15" fmla="*/ 69 h 50"/>
                  <a:gd name="T16" fmla="*/ 0 w 53"/>
                  <a:gd name="T17" fmla="*/ 129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50">
                    <a:moveTo>
                      <a:pt x="2" y="24"/>
                    </a:moveTo>
                    <a:cubicBezTo>
                      <a:pt x="8" y="24"/>
                      <a:pt x="21" y="39"/>
                      <a:pt x="26" y="43"/>
                    </a:cubicBezTo>
                    <a:cubicBezTo>
                      <a:pt x="35" y="50"/>
                      <a:pt x="41" y="49"/>
                      <a:pt x="46" y="38"/>
                    </a:cubicBezTo>
                    <a:cubicBezTo>
                      <a:pt x="51" y="29"/>
                      <a:pt x="53" y="18"/>
                      <a:pt x="45" y="10"/>
                    </a:cubicBezTo>
                    <a:cubicBezTo>
                      <a:pt x="38" y="2"/>
                      <a:pt x="25" y="2"/>
                      <a:pt x="15" y="0"/>
                    </a:cubicBezTo>
                    <a:cubicBezTo>
                      <a:pt x="21" y="4"/>
                      <a:pt x="28" y="5"/>
                      <a:pt x="32" y="11"/>
                    </a:cubicBezTo>
                    <a:cubicBezTo>
                      <a:pt x="35" y="15"/>
                      <a:pt x="41" y="26"/>
                      <a:pt x="36" y="30"/>
                    </a:cubicBezTo>
                    <a:cubicBezTo>
                      <a:pt x="24" y="39"/>
                      <a:pt x="10" y="15"/>
                      <a:pt x="4" y="10"/>
                    </a:cubicBezTo>
                    <a:cubicBezTo>
                      <a:pt x="1" y="12"/>
                      <a:pt x="0" y="16"/>
                      <a:pt x="0" y="1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1" name="Freeform 1166">
                <a:extLst>
                  <a:ext uri="{FF2B5EF4-FFF2-40B4-BE49-F238E27FC236}">
                    <a16:creationId xmlns:a16="http://schemas.microsoft.com/office/drawing/2014/main" id="{B40E75D1-3D11-49D2-9C2C-39B19B407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513"/>
                <a:ext cx="73" cy="153"/>
              </a:xfrm>
              <a:custGeom>
                <a:avLst/>
                <a:gdLst>
                  <a:gd name="T0" fmla="*/ 100 w 38"/>
                  <a:gd name="T1" fmla="*/ 440 h 80"/>
                  <a:gd name="T2" fmla="*/ 115 w 38"/>
                  <a:gd name="T3" fmla="*/ 560 h 80"/>
                  <a:gd name="T4" fmla="*/ 261 w 38"/>
                  <a:gd name="T5" fmla="*/ 522 h 80"/>
                  <a:gd name="T6" fmla="*/ 192 w 38"/>
                  <a:gd name="T7" fmla="*/ 208 h 80"/>
                  <a:gd name="T8" fmla="*/ 136 w 38"/>
                  <a:gd name="T9" fmla="*/ 69 h 80"/>
                  <a:gd name="T10" fmla="*/ 108 w 38"/>
                  <a:gd name="T11" fmla="*/ 8 h 80"/>
                  <a:gd name="T12" fmla="*/ 29 w 38"/>
                  <a:gd name="T13" fmla="*/ 15 h 80"/>
                  <a:gd name="T14" fmla="*/ 8 w 38"/>
                  <a:gd name="T15" fmla="*/ 273 h 80"/>
                  <a:gd name="T16" fmla="*/ 56 w 38"/>
                  <a:gd name="T17" fmla="*/ 161 h 80"/>
                  <a:gd name="T18" fmla="*/ 136 w 38"/>
                  <a:gd name="T19" fmla="*/ 224 h 80"/>
                  <a:gd name="T20" fmla="*/ 192 w 38"/>
                  <a:gd name="T21" fmla="*/ 490 h 80"/>
                  <a:gd name="T22" fmla="*/ 136 w 38"/>
                  <a:gd name="T23" fmla="*/ 476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80">
                    <a:moveTo>
                      <a:pt x="14" y="63"/>
                    </a:moveTo>
                    <a:cubicBezTo>
                      <a:pt x="16" y="69"/>
                      <a:pt x="17" y="74"/>
                      <a:pt x="16" y="80"/>
                    </a:cubicBezTo>
                    <a:cubicBezTo>
                      <a:pt x="23" y="80"/>
                      <a:pt x="31" y="77"/>
                      <a:pt x="37" y="75"/>
                    </a:cubicBezTo>
                    <a:cubicBezTo>
                      <a:pt x="38" y="59"/>
                      <a:pt x="33" y="45"/>
                      <a:pt x="27" y="30"/>
                    </a:cubicBezTo>
                    <a:cubicBezTo>
                      <a:pt x="23" y="23"/>
                      <a:pt x="21" y="17"/>
                      <a:pt x="19" y="10"/>
                    </a:cubicBezTo>
                    <a:cubicBezTo>
                      <a:pt x="19" y="5"/>
                      <a:pt x="20" y="4"/>
                      <a:pt x="15" y="1"/>
                    </a:cubicBezTo>
                    <a:cubicBezTo>
                      <a:pt x="13" y="0"/>
                      <a:pt x="7" y="1"/>
                      <a:pt x="4" y="2"/>
                    </a:cubicBezTo>
                    <a:cubicBezTo>
                      <a:pt x="7" y="14"/>
                      <a:pt x="0" y="26"/>
                      <a:pt x="1" y="39"/>
                    </a:cubicBezTo>
                    <a:cubicBezTo>
                      <a:pt x="4" y="34"/>
                      <a:pt x="4" y="26"/>
                      <a:pt x="8" y="23"/>
                    </a:cubicBezTo>
                    <a:cubicBezTo>
                      <a:pt x="14" y="18"/>
                      <a:pt x="17" y="27"/>
                      <a:pt x="19" y="32"/>
                    </a:cubicBezTo>
                    <a:cubicBezTo>
                      <a:pt x="24" y="42"/>
                      <a:pt x="31" y="59"/>
                      <a:pt x="27" y="70"/>
                    </a:cubicBezTo>
                    <a:cubicBezTo>
                      <a:pt x="24" y="70"/>
                      <a:pt x="21" y="70"/>
                      <a:pt x="19" y="6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2" name="Freeform 1167">
                <a:extLst>
                  <a:ext uri="{FF2B5EF4-FFF2-40B4-BE49-F238E27FC236}">
                    <a16:creationId xmlns:a16="http://schemas.microsoft.com/office/drawing/2014/main" id="{3125FB6F-A502-4CAD-A79C-C9DE2F8D6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759"/>
                <a:ext cx="20" cy="46"/>
              </a:xfrm>
              <a:custGeom>
                <a:avLst/>
                <a:gdLst>
                  <a:gd name="T0" fmla="*/ 0 w 10"/>
                  <a:gd name="T1" fmla="*/ 29 h 24"/>
                  <a:gd name="T2" fmla="*/ 32 w 10"/>
                  <a:gd name="T3" fmla="*/ 169 h 24"/>
                  <a:gd name="T4" fmla="*/ 40 w 10"/>
                  <a:gd name="T5" fmla="*/ 92 h 24"/>
                  <a:gd name="T6" fmla="*/ 80 w 10"/>
                  <a:gd name="T7" fmla="*/ 36 h 24"/>
                  <a:gd name="T8" fmla="*/ 24 w 1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4">
                    <a:moveTo>
                      <a:pt x="0" y="4"/>
                    </a:moveTo>
                    <a:cubicBezTo>
                      <a:pt x="1" y="10"/>
                      <a:pt x="1" y="20"/>
                      <a:pt x="4" y="24"/>
                    </a:cubicBezTo>
                    <a:cubicBezTo>
                      <a:pt x="6" y="20"/>
                      <a:pt x="4" y="17"/>
                      <a:pt x="5" y="13"/>
                    </a:cubicBezTo>
                    <a:cubicBezTo>
                      <a:pt x="6" y="10"/>
                      <a:pt x="8" y="7"/>
                      <a:pt x="10" y="5"/>
                    </a:cubicBezTo>
                    <a:cubicBezTo>
                      <a:pt x="6" y="8"/>
                      <a:pt x="3" y="4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3" name="Freeform 1168">
                <a:extLst>
                  <a:ext uri="{FF2B5EF4-FFF2-40B4-BE49-F238E27FC236}">
                    <a16:creationId xmlns:a16="http://schemas.microsoft.com/office/drawing/2014/main" id="{9D54D5B2-D150-45EC-A279-88260A760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702"/>
                <a:ext cx="57" cy="40"/>
              </a:xfrm>
              <a:custGeom>
                <a:avLst/>
                <a:gdLst>
                  <a:gd name="T0" fmla="*/ 15 w 30"/>
                  <a:gd name="T1" fmla="*/ 69 h 21"/>
                  <a:gd name="T2" fmla="*/ 21 w 30"/>
                  <a:gd name="T3" fmla="*/ 131 h 21"/>
                  <a:gd name="T4" fmla="*/ 97 w 30"/>
                  <a:gd name="T5" fmla="*/ 109 h 21"/>
                  <a:gd name="T6" fmla="*/ 205 w 30"/>
                  <a:gd name="T7" fmla="*/ 0 h 21"/>
                  <a:gd name="T8" fmla="*/ 29 w 30"/>
                  <a:gd name="T9" fmla="*/ 6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1">
                    <a:moveTo>
                      <a:pt x="2" y="10"/>
                    </a:moveTo>
                    <a:cubicBezTo>
                      <a:pt x="0" y="12"/>
                      <a:pt x="0" y="17"/>
                      <a:pt x="3" y="19"/>
                    </a:cubicBezTo>
                    <a:cubicBezTo>
                      <a:pt x="6" y="21"/>
                      <a:pt x="11" y="17"/>
                      <a:pt x="14" y="16"/>
                    </a:cubicBezTo>
                    <a:cubicBezTo>
                      <a:pt x="22" y="13"/>
                      <a:pt x="28" y="9"/>
                      <a:pt x="30" y="0"/>
                    </a:cubicBezTo>
                    <a:cubicBezTo>
                      <a:pt x="22" y="3"/>
                      <a:pt x="12" y="7"/>
                      <a:pt x="4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4" name="Freeform 1169">
                <a:extLst>
                  <a:ext uri="{FF2B5EF4-FFF2-40B4-BE49-F238E27FC236}">
                    <a16:creationId xmlns:a16="http://schemas.microsoft.com/office/drawing/2014/main" id="{63875236-1538-44FE-81C2-F98912E22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895"/>
                <a:ext cx="102" cy="161"/>
              </a:xfrm>
              <a:custGeom>
                <a:avLst/>
                <a:gdLst>
                  <a:gd name="T0" fmla="*/ 29 w 53"/>
                  <a:gd name="T1" fmla="*/ 466 h 84"/>
                  <a:gd name="T2" fmla="*/ 15 w 53"/>
                  <a:gd name="T3" fmla="*/ 554 h 84"/>
                  <a:gd name="T4" fmla="*/ 85 w 53"/>
                  <a:gd name="T5" fmla="*/ 529 h 84"/>
                  <a:gd name="T6" fmla="*/ 156 w 53"/>
                  <a:gd name="T7" fmla="*/ 437 h 84"/>
                  <a:gd name="T8" fmla="*/ 229 w 53"/>
                  <a:gd name="T9" fmla="*/ 381 h 84"/>
                  <a:gd name="T10" fmla="*/ 356 w 53"/>
                  <a:gd name="T11" fmla="*/ 192 h 84"/>
                  <a:gd name="T12" fmla="*/ 308 w 53"/>
                  <a:gd name="T13" fmla="*/ 0 h 84"/>
                  <a:gd name="T14" fmla="*/ 293 w 53"/>
                  <a:gd name="T15" fmla="*/ 121 h 84"/>
                  <a:gd name="T16" fmla="*/ 264 w 53"/>
                  <a:gd name="T17" fmla="*/ 217 h 84"/>
                  <a:gd name="T18" fmla="*/ 100 w 53"/>
                  <a:gd name="T19" fmla="*/ 416 h 8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84">
                    <a:moveTo>
                      <a:pt x="4" y="66"/>
                    </a:moveTo>
                    <a:cubicBezTo>
                      <a:pt x="3" y="69"/>
                      <a:pt x="0" y="76"/>
                      <a:pt x="2" y="79"/>
                    </a:cubicBezTo>
                    <a:cubicBezTo>
                      <a:pt x="5" y="84"/>
                      <a:pt x="10" y="78"/>
                      <a:pt x="12" y="75"/>
                    </a:cubicBezTo>
                    <a:cubicBezTo>
                      <a:pt x="16" y="71"/>
                      <a:pt x="18" y="67"/>
                      <a:pt x="22" y="62"/>
                    </a:cubicBezTo>
                    <a:cubicBezTo>
                      <a:pt x="25" y="58"/>
                      <a:pt x="28" y="57"/>
                      <a:pt x="32" y="54"/>
                    </a:cubicBezTo>
                    <a:cubicBezTo>
                      <a:pt x="41" y="49"/>
                      <a:pt x="47" y="36"/>
                      <a:pt x="50" y="27"/>
                    </a:cubicBezTo>
                    <a:cubicBezTo>
                      <a:pt x="53" y="16"/>
                      <a:pt x="49" y="8"/>
                      <a:pt x="43" y="0"/>
                    </a:cubicBezTo>
                    <a:cubicBezTo>
                      <a:pt x="40" y="3"/>
                      <a:pt x="42" y="12"/>
                      <a:pt x="41" y="17"/>
                    </a:cubicBezTo>
                    <a:cubicBezTo>
                      <a:pt x="40" y="22"/>
                      <a:pt x="40" y="26"/>
                      <a:pt x="37" y="31"/>
                    </a:cubicBezTo>
                    <a:cubicBezTo>
                      <a:pt x="31" y="40"/>
                      <a:pt x="23" y="52"/>
                      <a:pt x="14" y="5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5" name="Freeform 1170">
                <a:extLst>
                  <a:ext uri="{FF2B5EF4-FFF2-40B4-BE49-F238E27FC236}">
                    <a16:creationId xmlns:a16="http://schemas.microsoft.com/office/drawing/2014/main" id="{C9012BFF-6858-4405-B02D-1AFBDBC16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1341"/>
                <a:ext cx="172" cy="61"/>
              </a:xfrm>
              <a:custGeom>
                <a:avLst/>
                <a:gdLst>
                  <a:gd name="T0" fmla="*/ 0 w 90"/>
                  <a:gd name="T1" fmla="*/ 8 h 32"/>
                  <a:gd name="T2" fmla="*/ 329 w 90"/>
                  <a:gd name="T3" fmla="*/ 48 h 32"/>
                  <a:gd name="T4" fmla="*/ 629 w 90"/>
                  <a:gd name="T5" fmla="*/ 76 h 32"/>
                  <a:gd name="T6" fmla="*/ 558 w 90"/>
                  <a:gd name="T7" fmla="*/ 69 h 32"/>
                  <a:gd name="T8" fmla="*/ 432 w 90"/>
                  <a:gd name="T9" fmla="*/ 105 h 32"/>
                  <a:gd name="T10" fmla="*/ 268 w 90"/>
                  <a:gd name="T11" fmla="*/ 84 h 32"/>
                  <a:gd name="T12" fmla="*/ 132 w 90"/>
                  <a:gd name="T13" fmla="*/ 168 h 32"/>
                  <a:gd name="T14" fmla="*/ 29 w 90"/>
                  <a:gd name="T15" fmla="*/ 221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32">
                    <a:moveTo>
                      <a:pt x="0" y="1"/>
                    </a:moveTo>
                    <a:cubicBezTo>
                      <a:pt x="15" y="7"/>
                      <a:pt x="32" y="8"/>
                      <a:pt x="47" y="7"/>
                    </a:cubicBezTo>
                    <a:cubicBezTo>
                      <a:pt x="55" y="6"/>
                      <a:pt x="87" y="0"/>
                      <a:pt x="90" y="11"/>
                    </a:cubicBezTo>
                    <a:cubicBezTo>
                      <a:pt x="87" y="12"/>
                      <a:pt x="84" y="10"/>
                      <a:pt x="80" y="10"/>
                    </a:cubicBezTo>
                    <a:cubicBezTo>
                      <a:pt x="74" y="10"/>
                      <a:pt x="68" y="13"/>
                      <a:pt x="62" y="15"/>
                    </a:cubicBezTo>
                    <a:cubicBezTo>
                      <a:pt x="52" y="17"/>
                      <a:pt x="47" y="13"/>
                      <a:pt x="38" y="12"/>
                    </a:cubicBezTo>
                    <a:cubicBezTo>
                      <a:pt x="30" y="12"/>
                      <a:pt x="25" y="19"/>
                      <a:pt x="19" y="24"/>
                    </a:cubicBezTo>
                    <a:cubicBezTo>
                      <a:pt x="14" y="28"/>
                      <a:pt x="8" y="29"/>
                      <a:pt x="4" y="3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6" name="Freeform 1171">
                <a:extLst>
                  <a:ext uri="{FF2B5EF4-FFF2-40B4-BE49-F238E27FC236}">
                    <a16:creationId xmlns:a16="http://schemas.microsoft.com/office/drawing/2014/main" id="{194A48B1-85DA-4AAC-BF67-8AC803960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1352"/>
                <a:ext cx="42" cy="10"/>
              </a:xfrm>
              <a:custGeom>
                <a:avLst/>
                <a:gdLst>
                  <a:gd name="T0" fmla="*/ 0 w 22"/>
                  <a:gd name="T1" fmla="*/ 16 h 5"/>
                  <a:gd name="T2" fmla="*/ 145 w 22"/>
                  <a:gd name="T3" fmla="*/ 8 h 5"/>
                  <a:gd name="T4" fmla="*/ 153 w 22"/>
                  <a:gd name="T5" fmla="*/ 24 h 5"/>
                  <a:gd name="T6" fmla="*/ 21 w 22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5">
                    <a:moveTo>
                      <a:pt x="0" y="2"/>
                    </a:moveTo>
                    <a:cubicBezTo>
                      <a:pt x="5" y="3"/>
                      <a:pt x="14" y="0"/>
                      <a:pt x="21" y="1"/>
                    </a:cubicBezTo>
                    <a:cubicBezTo>
                      <a:pt x="21" y="1"/>
                      <a:pt x="22" y="2"/>
                      <a:pt x="22" y="3"/>
                    </a:cubicBezTo>
                    <a:cubicBezTo>
                      <a:pt x="18" y="5"/>
                      <a:pt x="3" y="5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7" name="Freeform 1172">
                <a:extLst>
                  <a:ext uri="{FF2B5EF4-FFF2-40B4-BE49-F238E27FC236}">
                    <a16:creationId xmlns:a16="http://schemas.microsoft.com/office/drawing/2014/main" id="{F0AFF4D3-5F09-437B-9242-54AC1687B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484"/>
                <a:ext cx="262" cy="69"/>
              </a:xfrm>
              <a:custGeom>
                <a:avLst/>
                <a:gdLst>
                  <a:gd name="T0" fmla="*/ 55 w 137"/>
                  <a:gd name="T1" fmla="*/ 0 h 36"/>
                  <a:gd name="T2" fmla="*/ 0 w 137"/>
                  <a:gd name="T3" fmla="*/ 84 h 36"/>
                  <a:gd name="T4" fmla="*/ 15 w 137"/>
                  <a:gd name="T5" fmla="*/ 84 h 36"/>
                  <a:gd name="T6" fmla="*/ 153 w 137"/>
                  <a:gd name="T7" fmla="*/ 169 h 36"/>
                  <a:gd name="T8" fmla="*/ 329 w 137"/>
                  <a:gd name="T9" fmla="*/ 77 h 36"/>
                  <a:gd name="T10" fmla="*/ 469 w 137"/>
                  <a:gd name="T11" fmla="*/ 253 h 36"/>
                  <a:gd name="T12" fmla="*/ 918 w 137"/>
                  <a:gd name="T13" fmla="*/ 48 h 36"/>
                  <a:gd name="T14" fmla="*/ 958 w 137"/>
                  <a:gd name="T15" fmla="*/ 0 h 36"/>
                  <a:gd name="T16" fmla="*/ 55 w 137"/>
                  <a:gd name="T17" fmla="*/ 0 h 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" h="36">
                    <a:moveTo>
                      <a:pt x="8" y="0"/>
                    </a:moveTo>
                    <a:cubicBezTo>
                      <a:pt x="4" y="5"/>
                      <a:pt x="2" y="10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7" y="15"/>
                      <a:pt x="14" y="20"/>
                      <a:pt x="22" y="24"/>
                    </a:cubicBezTo>
                    <a:cubicBezTo>
                      <a:pt x="33" y="11"/>
                      <a:pt x="39" y="6"/>
                      <a:pt x="47" y="11"/>
                    </a:cubicBezTo>
                    <a:cubicBezTo>
                      <a:pt x="55" y="16"/>
                      <a:pt x="64" y="27"/>
                      <a:pt x="67" y="36"/>
                    </a:cubicBezTo>
                    <a:cubicBezTo>
                      <a:pt x="83" y="32"/>
                      <a:pt x="111" y="23"/>
                      <a:pt x="131" y="7"/>
                    </a:cubicBezTo>
                    <a:cubicBezTo>
                      <a:pt x="133" y="5"/>
                      <a:pt x="135" y="3"/>
                      <a:pt x="137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8" name="Freeform 1173">
                <a:extLst>
                  <a:ext uri="{FF2B5EF4-FFF2-40B4-BE49-F238E27FC236}">
                    <a16:creationId xmlns:a16="http://schemas.microsoft.com/office/drawing/2014/main" id="{74A0138B-F2B5-449B-B18C-4FA4A3847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486"/>
                <a:ext cx="172" cy="65"/>
              </a:xfrm>
              <a:custGeom>
                <a:avLst/>
                <a:gdLst>
                  <a:gd name="T0" fmla="*/ 260 w 90"/>
                  <a:gd name="T1" fmla="*/ 29 h 34"/>
                  <a:gd name="T2" fmla="*/ 132 w 90"/>
                  <a:gd name="T3" fmla="*/ 15 h 34"/>
                  <a:gd name="T4" fmla="*/ 0 w 90"/>
                  <a:gd name="T5" fmla="*/ 48 h 34"/>
                  <a:gd name="T6" fmla="*/ 105 w 90"/>
                  <a:gd name="T7" fmla="*/ 105 h 34"/>
                  <a:gd name="T8" fmla="*/ 161 w 90"/>
                  <a:gd name="T9" fmla="*/ 201 h 34"/>
                  <a:gd name="T10" fmla="*/ 189 w 90"/>
                  <a:gd name="T11" fmla="*/ 229 h 34"/>
                  <a:gd name="T12" fmla="*/ 245 w 90"/>
                  <a:gd name="T13" fmla="*/ 224 h 34"/>
                  <a:gd name="T14" fmla="*/ 361 w 90"/>
                  <a:gd name="T15" fmla="*/ 184 h 34"/>
                  <a:gd name="T16" fmla="*/ 505 w 90"/>
                  <a:gd name="T17" fmla="*/ 105 h 34"/>
                  <a:gd name="T18" fmla="*/ 629 w 90"/>
                  <a:gd name="T19" fmla="*/ 15 h 34"/>
                  <a:gd name="T20" fmla="*/ 558 w 90"/>
                  <a:gd name="T21" fmla="*/ 55 h 34"/>
                  <a:gd name="T22" fmla="*/ 482 w 90"/>
                  <a:gd name="T23" fmla="*/ 105 h 34"/>
                  <a:gd name="T24" fmla="*/ 277 w 90"/>
                  <a:gd name="T25" fmla="*/ 161 h 34"/>
                  <a:gd name="T26" fmla="*/ 201 w 90"/>
                  <a:gd name="T27" fmla="*/ 99 h 34"/>
                  <a:gd name="T28" fmla="*/ 260 w 90"/>
                  <a:gd name="T29" fmla="*/ 29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34">
                    <a:moveTo>
                      <a:pt x="37" y="4"/>
                    </a:moveTo>
                    <a:cubicBezTo>
                      <a:pt x="33" y="0"/>
                      <a:pt x="24" y="0"/>
                      <a:pt x="19" y="2"/>
                    </a:cubicBezTo>
                    <a:cubicBezTo>
                      <a:pt x="12" y="3"/>
                      <a:pt x="6" y="4"/>
                      <a:pt x="0" y="7"/>
                    </a:cubicBezTo>
                    <a:cubicBezTo>
                      <a:pt x="6" y="9"/>
                      <a:pt x="11" y="10"/>
                      <a:pt x="15" y="15"/>
                    </a:cubicBezTo>
                    <a:cubicBezTo>
                      <a:pt x="19" y="20"/>
                      <a:pt x="21" y="24"/>
                      <a:pt x="23" y="29"/>
                    </a:cubicBezTo>
                    <a:cubicBezTo>
                      <a:pt x="24" y="31"/>
                      <a:pt x="25" y="33"/>
                      <a:pt x="27" y="33"/>
                    </a:cubicBezTo>
                    <a:cubicBezTo>
                      <a:pt x="30" y="34"/>
                      <a:pt x="33" y="33"/>
                      <a:pt x="35" y="32"/>
                    </a:cubicBezTo>
                    <a:cubicBezTo>
                      <a:pt x="40" y="30"/>
                      <a:pt x="46" y="28"/>
                      <a:pt x="52" y="26"/>
                    </a:cubicBezTo>
                    <a:cubicBezTo>
                      <a:pt x="59" y="23"/>
                      <a:pt x="65" y="19"/>
                      <a:pt x="72" y="15"/>
                    </a:cubicBezTo>
                    <a:cubicBezTo>
                      <a:pt x="77" y="13"/>
                      <a:pt x="89" y="7"/>
                      <a:pt x="90" y="2"/>
                    </a:cubicBezTo>
                    <a:cubicBezTo>
                      <a:pt x="86" y="2"/>
                      <a:pt x="83" y="6"/>
                      <a:pt x="80" y="8"/>
                    </a:cubicBezTo>
                    <a:cubicBezTo>
                      <a:pt x="77" y="11"/>
                      <a:pt x="73" y="13"/>
                      <a:pt x="69" y="15"/>
                    </a:cubicBezTo>
                    <a:cubicBezTo>
                      <a:pt x="60" y="19"/>
                      <a:pt x="50" y="22"/>
                      <a:pt x="40" y="23"/>
                    </a:cubicBezTo>
                    <a:cubicBezTo>
                      <a:pt x="35" y="23"/>
                      <a:pt x="25" y="20"/>
                      <a:pt x="29" y="14"/>
                    </a:cubicBezTo>
                    <a:cubicBezTo>
                      <a:pt x="32" y="10"/>
                      <a:pt x="37" y="10"/>
                      <a:pt x="37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09" name="Freeform 1174">
                <a:extLst>
                  <a:ext uri="{FF2B5EF4-FFF2-40B4-BE49-F238E27FC236}">
                    <a16:creationId xmlns:a16="http://schemas.microsoft.com/office/drawing/2014/main" id="{D8216BED-8C5D-4AA3-A23C-EC7A321EF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495"/>
                <a:ext cx="48" cy="37"/>
              </a:xfrm>
              <a:custGeom>
                <a:avLst/>
                <a:gdLst>
                  <a:gd name="T0" fmla="*/ 29 w 25"/>
                  <a:gd name="T1" fmla="*/ 0 h 19"/>
                  <a:gd name="T2" fmla="*/ 0 w 25"/>
                  <a:gd name="T3" fmla="*/ 37 h 19"/>
                  <a:gd name="T4" fmla="*/ 23 w 25"/>
                  <a:gd name="T5" fmla="*/ 68 h 19"/>
                  <a:gd name="T6" fmla="*/ 77 w 25"/>
                  <a:gd name="T7" fmla="*/ 103 h 19"/>
                  <a:gd name="T8" fmla="*/ 132 w 25"/>
                  <a:gd name="T9" fmla="*/ 140 h 19"/>
                  <a:gd name="T10" fmla="*/ 177 w 25"/>
                  <a:gd name="T11" fmla="*/ 53 h 19"/>
                  <a:gd name="T12" fmla="*/ 69 w 25"/>
                  <a:gd name="T13" fmla="*/ 23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9">
                    <a:moveTo>
                      <a:pt x="4" y="0"/>
                    </a:moveTo>
                    <a:cubicBezTo>
                      <a:pt x="3" y="0"/>
                      <a:pt x="1" y="4"/>
                      <a:pt x="0" y="5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6" y="11"/>
                      <a:pt x="8" y="12"/>
                      <a:pt x="11" y="14"/>
                    </a:cubicBezTo>
                    <a:cubicBezTo>
                      <a:pt x="14" y="15"/>
                      <a:pt x="16" y="19"/>
                      <a:pt x="19" y="19"/>
                    </a:cubicBezTo>
                    <a:cubicBezTo>
                      <a:pt x="15" y="13"/>
                      <a:pt x="21" y="10"/>
                      <a:pt x="25" y="7"/>
                    </a:cubicBezTo>
                    <a:cubicBezTo>
                      <a:pt x="21" y="8"/>
                      <a:pt x="12" y="9"/>
                      <a:pt x="10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0" name="Freeform 1175">
                <a:extLst>
                  <a:ext uri="{FF2B5EF4-FFF2-40B4-BE49-F238E27FC236}">
                    <a16:creationId xmlns:a16="http://schemas.microsoft.com/office/drawing/2014/main" id="{E32B1CA1-9947-4334-95BE-7E8E17DBE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488"/>
                <a:ext cx="69" cy="32"/>
              </a:xfrm>
              <a:custGeom>
                <a:avLst/>
                <a:gdLst>
                  <a:gd name="T0" fmla="*/ 36 w 36"/>
                  <a:gd name="T1" fmla="*/ 40 h 17"/>
                  <a:gd name="T2" fmla="*/ 0 w 36"/>
                  <a:gd name="T3" fmla="*/ 85 h 17"/>
                  <a:gd name="T4" fmla="*/ 63 w 36"/>
                  <a:gd name="T5" fmla="*/ 105 h 17"/>
                  <a:gd name="T6" fmla="*/ 184 w 36"/>
                  <a:gd name="T7" fmla="*/ 75 h 17"/>
                  <a:gd name="T8" fmla="*/ 253 w 36"/>
                  <a:gd name="T9" fmla="*/ 0 h 17"/>
                  <a:gd name="T10" fmla="*/ 161 w 36"/>
                  <a:gd name="T11" fmla="*/ 68 h 17"/>
                  <a:gd name="T12" fmla="*/ 63 w 36"/>
                  <a:gd name="T13" fmla="*/ 6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7">
                    <a:moveTo>
                      <a:pt x="5" y="6"/>
                    </a:moveTo>
                    <a:cubicBezTo>
                      <a:pt x="3" y="8"/>
                      <a:pt x="0" y="11"/>
                      <a:pt x="0" y="13"/>
                    </a:cubicBezTo>
                    <a:cubicBezTo>
                      <a:pt x="0" y="17"/>
                      <a:pt x="6" y="16"/>
                      <a:pt x="9" y="16"/>
                    </a:cubicBezTo>
                    <a:cubicBezTo>
                      <a:pt x="15" y="15"/>
                      <a:pt x="21" y="15"/>
                      <a:pt x="26" y="11"/>
                    </a:cubicBezTo>
                    <a:cubicBezTo>
                      <a:pt x="30" y="8"/>
                      <a:pt x="33" y="4"/>
                      <a:pt x="36" y="0"/>
                    </a:cubicBezTo>
                    <a:cubicBezTo>
                      <a:pt x="31" y="2"/>
                      <a:pt x="28" y="8"/>
                      <a:pt x="23" y="10"/>
                    </a:cubicBezTo>
                    <a:cubicBezTo>
                      <a:pt x="18" y="12"/>
                      <a:pt x="13" y="12"/>
                      <a:pt x="9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1" name="Freeform 1176">
                <a:extLst>
                  <a:ext uri="{FF2B5EF4-FFF2-40B4-BE49-F238E27FC236}">
                    <a16:creationId xmlns:a16="http://schemas.microsoft.com/office/drawing/2014/main" id="{29F20369-9B13-4CAA-86CB-02EE73E9A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484"/>
                <a:ext cx="193" cy="42"/>
              </a:xfrm>
              <a:custGeom>
                <a:avLst/>
                <a:gdLst>
                  <a:gd name="T0" fmla="*/ 682 w 101"/>
                  <a:gd name="T1" fmla="*/ 0 h 22"/>
                  <a:gd name="T2" fmla="*/ 0 w 101"/>
                  <a:gd name="T3" fmla="*/ 0 h 22"/>
                  <a:gd name="T4" fmla="*/ 99 w 101"/>
                  <a:gd name="T5" fmla="*/ 61 h 22"/>
                  <a:gd name="T6" fmla="*/ 350 w 101"/>
                  <a:gd name="T7" fmla="*/ 145 h 22"/>
                  <a:gd name="T8" fmla="*/ 430 w 101"/>
                  <a:gd name="T9" fmla="*/ 153 h 22"/>
                  <a:gd name="T10" fmla="*/ 504 w 101"/>
                  <a:gd name="T11" fmla="*/ 145 h 22"/>
                  <a:gd name="T12" fmla="*/ 629 w 101"/>
                  <a:gd name="T13" fmla="*/ 132 h 22"/>
                  <a:gd name="T14" fmla="*/ 705 w 101"/>
                  <a:gd name="T15" fmla="*/ 113 h 22"/>
                  <a:gd name="T16" fmla="*/ 682 w 101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22">
                    <a:moveTo>
                      <a:pt x="9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4"/>
                      <a:pt x="9" y="7"/>
                      <a:pt x="14" y="9"/>
                    </a:cubicBezTo>
                    <a:cubicBezTo>
                      <a:pt x="24" y="13"/>
                      <a:pt x="37" y="18"/>
                      <a:pt x="50" y="21"/>
                    </a:cubicBezTo>
                    <a:cubicBezTo>
                      <a:pt x="54" y="22"/>
                      <a:pt x="58" y="22"/>
                      <a:pt x="62" y="22"/>
                    </a:cubicBezTo>
                    <a:cubicBezTo>
                      <a:pt x="65" y="21"/>
                      <a:pt x="69" y="21"/>
                      <a:pt x="72" y="21"/>
                    </a:cubicBezTo>
                    <a:cubicBezTo>
                      <a:pt x="77" y="8"/>
                      <a:pt x="82" y="8"/>
                      <a:pt x="90" y="19"/>
                    </a:cubicBezTo>
                    <a:cubicBezTo>
                      <a:pt x="94" y="18"/>
                      <a:pt x="98" y="17"/>
                      <a:pt x="101" y="16"/>
                    </a:cubicBezTo>
                    <a:cubicBezTo>
                      <a:pt x="101" y="16"/>
                      <a:pt x="101" y="8"/>
                      <a:pt x="98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2" name="Freeform 1177">
                <a:extLst>
                  <a:ext uri="{FF2B5EF4-FFF2-40B4-BE49-F238E27FC236}">
                    <a16:creationId xmlns:a16="http://schemas.microsoft.com/office/drawing/2014/main" id="{2961C161-1B96-4029-8B96-BFCE729EF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486"/>
                <a:ext cx="111" cy="36"/>
              </a:xfrm>
              <a:custGeom>
                <a:avLst/>
                <a:gdLst>
                  <a:gd name="T0" fmla="*/ 107 w 58"/>
                  <a:gd name="T1" fmla="*/ 116 h 19"/>
                  <a:gd name="T2" fmla="*/ 197 w 58"/>
                  <a:gd name="T3" fmla="*/ 121 h 19"/>
                  <a:gd name="T4" fmla="*/ 237 w 58"/>
                  <a:gd name="T5" fmla="*/ 121 h 19"/>
                  <a:gd name="T6" fmla="*/ 260 w 58"/>
                  <a:gd name="T7" fmla="*/ 97 h 19"/>
                  <a:gd name="T8" fmla="*/ 322 w 58"/>
                  <a:gd name="T9" fmla="*/ 40 h 19"/>
                  <a:gd name="T10" fmla="*/ 406 w 58"/>
                  <a:gd name="T11" fmla="*/ 40 h 19"/>
                  <a:gd name="T12" fmla="*/ 191 w 58"/>
                  <a:gd name="T13" fmla="*/ 28 h 19"/>
                  <a:gd name="T14" fmla="*/ 107 w 58"/>
                  <a:gd name="T15" fmla="*/ 83 h 19"/>
                  <a:gd name="T16" fmla="*/ 0 w 58"/>
                  <a:gd name="T17" fmla="*/ 89 h 19"/>
                  <a:gd name="T18" fmla="*/ 29 w 58"/>
                  <a:gd name="T19" fmla="*/ 108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19">
                    <a:moveTo>
                      <a:pt x="15" y="17"/>
                    </a:moveTo>
                    <a:cubicBezTo>
                      <a:pt x="18" y="19"/>
                      <a:pt x="25" y="17"/>
                      <a:pt x="28" y="18"/>
                    </a:cubicBezTo>
                    <a:cubicBezTo>
                      <a:pt x="30" y="18"/>
                      <a:pt x="32" y="19"/>
                      <a:pt x="34" y="18"/>
                    </a:cubicBezTo>
                    <a:cubicBezTo>
                      <a:pt x="35" y="18"/>
                      <a:pt x="36" y="15"/>
                      <a:pt x="37" y="14"/>
                    </a:cubicBezTo>
                    <a:cubicBezTo>
                      <a:pt x="39" y="11"/>
                      <a:pt x="42" y="8"/>
                      <a:pt x="46" y="6"/>
                    </a:cubicBezTo>
                    <a:cubicBezTo>
                      <a:pt x="50" y="4"/>
                      <a:pt x="54" y="6"/>
                      <a:pt x="58" y="6"/>
                    </a:cubicBezTo>
                    <a:cubicBezTo>
                      <a:pt x="58" y="0"/>
                      <a:pt x="32" y="4"/>
                      <a:pt x="27" y="4"/>
                    </a:cubicBezTo>
                    <a:cubicBezTo>
                      <a:pt x="22" y="5"/>
                      <a:pt x="20" y="10"/>
                      <a:pt x="15" y="12"/>
                    </a:cubicBezTo>
                    <a:cubicBezTo>
                      <a:pt x="12" y="14"/>
                      <a:pt x="4" y="16"/>
                      <a:pt x="0" y="13"/>
                    </a:cubicBezTo>
                    <a:cubicBezTo>
                      <a:pt x="1" y="14"/>
                      <a:pt x="3" y="15"/>
                      <a:pt x="4" y="1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3" name="Freeform 1178">
                <a:extLst>
                  <a:ext uri="{FF2B5EF4-FFF2-40B4-BE49-F238E27FC236}">
                    <a16:creationId xmlns:a16="http://schemas.microsoft.com/office/drawing/2014/main" id="{7896FA1B-D421-479F-AABF-C124B2D28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637"/>
                <a:ext cx="88" cy="65"/>
              </a:xfrm>
              <a:custGeom>
                <a:avLst/>
                <a:gdLst>
                  <a:gd name="T0" fmla="*/ 0 w 46"/>
                  <a:gd name="T1" fmla="*/ 224 h 34"/>
                  <a:gd name="T2" fmla="*/ 184 w 46"/>
                  <a:gd name="T3" fmla="*/ 124 h 34"/>
                  <a:gd name="T4" fmla="*/ 321 w 46"/>
                  <a:gd name="T5" fmla="*/ 0 h 34"/>
                  <a:gd name="T6" fmla="*/ 201 w 46"/>
                  <a:gd name="T7" fmla="*/ 161 h 34"/>
                  <a:gd name="T8" fmla="*/ 140 w 46"/>
                  <a:gd name="T9" fmla="*/ 224 h 34"/>
                  <a:gd name="T10" fmla="*/ 40 w 46"/>
                  <a:gd name="T11" fmla="*/ 22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4">
                    <a:moveTo>
                      <a:pt x="0" y="32"/>
                    </a:moveTo>
                    <a:cubicBezTo>
                      <a:pt x="8" y="26"/>
                      <a:pt x="18" y="22"/>
                      <a:pt x="26" y="18"/>
                    </a:cubicBezTo>
                    <a:cubicBezTo>
                      <a:pt x="35" y="14"/>
                      <a:pt x="38" y="6"/>
                      <a:pt x="46" y="0"/>
                    </a:cubicBezTo>
                    <a:cubicBezTo>
                      <a:pt x="44" y="8"/>
                      <a:pt x="34" y="16"/>
                      <a:pt x="29" y="23"/>
                    </a:cubicBezTo>
                    <a:cubicBezTo>
                      <a:pt x="27" y="26"/>
                      <a:pt x="23" y="31"/>
                      <a:pt x="20" y="32"/>
                    </a:cubicBezTo>
                    <a:cubicBezTo>
                      <a:pt x="16" y="34"/>
                      <a:pt x="11" y="32"/>
                      <a:pt x="6" y="3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4" name="Freeform 1179">
                <a:extLst>
                  <a:ext uri="{FF2B5EF4-FFF2-40B4-BE49-F238E27FC236}">
                    <a16:creationId xmlns:a16="http://schemas.microsoft.com/office/drawing/2014/main" id="{A531AE57-B175-4CA1-B706-E896B3539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576"/>
                <a:ext cx="77" cy="111"/>
              </a:xfrm>
              <a:custGeom>
                <a:avLst/>
                <a:gdLst>
                  <a:gd name="T0" fmla="*/ 0 w 40"/>
                  <a:gd name="T1" fmla="*/ 63 h 58"/>
                  <a:gd name="T2" fmla="*/ 237 w 40"/>
                  <a:gd name="T3" fmla="*/ 0 h 58"/>
                  <a:gd name="T4" fmla="*/ 241 w 40"/>
                  <a:gd name="T5" fmla="*/ 308 h 58"/>
                  <a:gd name="T6" fmla="*/ 271 w 40"/>
                  <a:gd name="T7" fmla="*/ 385 h 58"/>
                  <a:gd name="T8" fmla="*/ 216 w 40"/>
                  <a:gd name="T9" fmla="*/ 337 h 58"/>
                  <a:gd name="T10" fmla="*/ 92 w 40"/>
                  <a:gd name="T11" fmla="*/ 253 h 58"/>
                  <a:gd name="T12" fmla="*/ 137 w 40"/>
                  <a:gd name="T13" fmla="*/ 168 h 58"/>
                  <a:gd name="T14" fmla="*/ 171 w 40"/>
                  <a:gd name="T15" fmla="*/ 191 h 58"/>
                  <a:gd name="T16" fmla="*/ 177 w 40"/>
                  <a:gd name="T17" fmla="*/ 100 h 58"/>
                  <a:gd name="T18" fmla="*/ 23 w 40"/>
                  <a:gd name="T19" fmla="*/ 63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58">
                    <a:moveTo>
                      <a:pt x="0" y="9"/>
                    </a:moveTo>
                    <a:cubicBezTo>
                      <a:pt x="10" y="6"/>
                      <a:pt x="23" y="1"/>
                      <a:pt x="33" y="0"/>
                    </a:cubicBezTo>
                    <a:cubicBezTo>
                      <a:pt x="32" y="16"/>
                      <a:pt x="27" y="30"/>
                      <a:pt x="34" y="44"/>
                    </a:cubicBezTo>
                    <a:cubicBezTo>
                      <a:pt x="35" y="46"/>
                      <a:pt x="40" y="53"/>
                      <a:pt x="38" y="55"/>
                    </a:cubicBezTo>
                    <a:cubicBezTo>
                      <a:pt x="34" y="58"/>
                      <a:pt x="31" y="49"/>
                      <a:pt x="30" y="48"/>
                    </a:cubicBezTo>
                    <a:cubicBezTo>
                      <a:pt x="27" y="40"/>
                      <a:pt x="21" y="37"/>
                      <a:pt x="13" y="36"/>
                    </a:cubicBezTo>
                    <a:cubicBezTo>
                      <a:pt x="16" y="32"/>
                      <a:pt x="16" y="28"/>
                      <a:pt x="19" y="24"/>
                    </a:cubicBezTo>
                    <a:cubicBezTo>
                      <a:pt x="18" y="29"/>
                      <a:pt x="21" y="31"/>
                      <a:pt x="24" y="27"/>
                    </a:cubicBezTo>
                    <a:cubicBezTo>
                      <a:pt x="26" y="25"/>
                      <a:pt x="26" y="17"/>
                      <a:pt x="25" y="14"/>
                    </a:cubicBezTo>
                    <a:cubicBezTo>
                      <a:pt x="21" y="5"/>
                      <a:pt x="11" y="15"/>
                      <a:pt x="3" y="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5" name="Freeform 1180">
                <a:extLst>
                  <a:ext uri="{FF2B5EF4-FFF2-40B4-BE49-F238E27FC236}">
                    <a16:creationId xmlns:a16="http://schemas.microsoft.com/office/drawing/2014/main" id="{02133029-D1B5-4793-8379-65B0F3850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226"/>
                <a:ext cx="501" cy="342"/>
              </a:xfrm>
              <a:custGeom>
                <a:avLst/>
                <a:gdLst>
                  <a:gd name="T0" fmla="*/ 29 w 262"/>
                  <a:gd name="T1" fmla="*/ 797 h 179"/>
                  <a:gd name="T2" fmla="*/ 15 w 262"/>
                  <a:gd name="T3" fmla="*/ 1018 h 179"/>
                  <a:gd name="T4" fmla="*/ 120 w 262"/>
                  <a:gd name="T5" fmla="*/ 1186 h 179"/>
                  <a:gd name="T6" fmla="*/ 224 w 262"/>
                  <a:gd name="T7" fmla="*/ 913 h 179"/>
                  <a:gd name="T8" fmla="*/ 321 w 262"/>
                  <a:gd name="T9" fmla="*/ 726 h 179"/>
                  <a:gd name="T10" fmla="*/ 461 w 262"/>
                  <a:gd name="T11" fmla="*/ 606 h 179"/>
                  <a:gd name="T12" fmla="*/ 597 w 262"/>
                  <a:gd name="T13" fmla="*/ 481 h 179"/>
                  <a:gd name="T14" fmla="*/ 1050 w 262"/>
                  <a:gd name="T15" fmla="*/ 266 h 179"/>
                  <a:gd name="T16" fmla="*/ 1295 w 262"/>
                  <a:gd name="T17" fmla="*/ 201 h 179"/>
                  <a:gd name="T18" fmla="*/ 1518 w 262"/>
                  <a:gd name="T19" fmla="*/ 168 h 179"/>
                  <a:gd name="T20" fmla="*/ 1740 w 262"/>
                  <a:gd name="T21" fmla="*/ 117 h 179"/>
                  <a:gd name="T22" fmla="*/ 1811 w 262"/>
                  <a:gd name="T23" fmla="*/ 69 h 179"/>
                  <a:gd name="T24" fmla="*/ 1771 w 262"/>
                  <a:gd name="T25" fmla="*/ 8 h 179"/>
                  <a:gd name="T26" fmla="*/ 1679 w 262"/>
                  <a:gd name="T27" fmla="*/ 69 h 179"/>
                  <a:gd name="T28" fmla="*/ 1272 w 262"/>
                  <a:gd name="T29" fmla="*/ 76 h 179"/>
                  <a:gd name="T30" fmla="*/ 797 w 262"/>
                  <a:gd name="T31" fmla="*/ 153 h 179"/>
                  <a:gd name="T32" fmla="*/ 606 w 262"/>
                  <a:gd name="T33" fmla="*/ 273 h 179"/>
                  <a:gd name="T34" fmla="*/ 453 w 262"/>
                  <a:gd name="T35" fmla="*/ 445 h 17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62" h="179">
                    <a:moveTo>
                      <a:pt x="4" y="114"/>
                    </a:moveTo>
                    <a:cubicBezTo>
                      <a:pt x="2" y="125"/>
                      <a:pt x="0" y="134"/>
                      <a:pt x="2" y="146"/>
                    </a:cubicBezTo>
                    <a:cubicBezTo>
                      <a:pt x="4" y="152"/>
                      <a:pt x="7" y="179"/>
                      <a:pt x="17" y="170"/>
                    </a:cubicBezTo>
                    <a:cubicBezTo>
                      <a:pt x="25" y="162"/>
                      <a:pt x="27" y="142"/>
                      <a:pt x="32" y="131"/>
                    </a:cubicBezTo>
                    <a:cubicBezTo>
                      <a:pt x="36" y="122"/>
                      <a:pt x="38" y="112"/>
                      <a:pt x="46" y="104"/>
                    </a:cubicBezTo>
                    <a:cubicBezTo>
                      <a:pt x="52" y="98"/>
                      <a:pt x="62" y="95"/>
                      <a:pt x="66" y="87"/>
                    </a:cubicBezTo>
                    <a:cubicBezTo>
                      <a:pt x="72" y="78"/>
                      <a:pt x="76" y="75"/>
                      <a:pt x="85" y="69"/>
                    </a:cubicBezTo>
                    <a:cubicBezTo>
                      <a:pt x="108" y="56"/>
                      <a:pt x="124" y="46"/>
                      <a:pt x="150" y="38"/>
                    </a:cubicBezTo>
                    <a:cubicBezTo>
                      <a:pt x="160" y="35"/>
                      <a:pt x="174" y="30"/>
                      <a:pt x="185" y="29"/>
                    </a:cubicBezTo>
                    <a:cubicBezTo>
                      <a:pt x="196" y="28"/>
                      <a:pt x="207" y="26"/>
                      <a:pt x="217" y="24"/>
                    </a:cubicBezTo>
                    <a:cubicBezTo>
                      <a:pt x="227" y="22"/>
                      <a:pt x="240" y="21"/>
                      <a:pt x="249" y="17"/>
                    </a:cubicBezTo>
                    <a:cubicBezTo>
                      <a:pt x="251" y="16"/>
                      <a:pt x="257" y="12"/>
                      <a:pt x="259" y="10"/>
                    </a:cubicBezTo>
                    <a:cubicBezTo>
                      <a:pt x="262" y="5"/>
                      <a:pt x="259" y="0"/>
                      <a:pt x="253" y="1"/>
                    </a:cubicBezTo>
                    <a:cubicBezTo>
                      <a:pt x="259" y="10"/>
                      <a:pt x="246" y="10"/>
                      <a:pt x="240" y="10"/>
                    </a:cubicBezTo>
                    <a:cubicBezTo>
                      <a:pt x="221" y="10"/>
                      <a:pt x="201" y="9"/>
                      <a:pt x="182" y="11"/>
                    </a:cubicBezTo>
                    <a:cubicBezTo>
                      <a:pt x="159" y="12"/>
                      <a:pt x="136" y="12"/>
                      <a:pt x="114" y="22"/>
                    </a:cubicBezTo>
                    <a:cubicBezTo>
                      <a:pt x="105" y="26"/>
                      <a:pt x="94" y="31"/>
                      <a:pt x="87" y="39"/>
                    </a:cubicBezTo>
                    <a:cubicBezTo>
                      <a:pt x="80" y="46"/>
                      <a:pt x="74" y="58"/>
                      <a:pt x="65" y="6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6" name="Freeform 1181">
                <a:extLst>
                  <a:ext uri="{FF2B5EF4-FFF2-40B4-BE49-F238E27FC236}">
                    <a16:creationId xmlns:a16="http://schemas.microsoft.com/office/drawing/2014/main" id="{8174833E-DED4-4E28-BBB3-02215095A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251"/>
                <a:ext cx="228" cy="161"/>
              </a:xfrm>
              <a:custGeom>
                <a:avLst/>
                <a:gdLst>
                  <a:gd name="T0" fmla="*/ 0 w 119"/>
                  <a:gd name="T1" fmla="*/ 132 h 84"/>
                  <a:gd name="T2" fmla="*/ 69 w 119"/>
                  <a:gd name="T3" fmla="*/ 199 h 84"/>
                  <a:gd name="T4" fmla="*/ 153 w 119"/>
                  <a:gd name="T5" fmla="*/ 268 h 84"/>
                  <a:gd name="T6" fmla="*/ 345 w 119"/>
                  <a:gd name="T7" fmla="*/ 385 h 84"/>
                  <a:gd name="T8" fmla="*/ 477 w 119"/>
                  <a:gd name="T9" fmla="*/ 544 h 84"/>
                  <a:gd name="T10" fmla="*/ 661 w 119"/>
                  <a:gd name="T11" fmla="*/ 562 h 84"/>
                  <a:gd name="T12" fmla="*/ 801 w 119"/>
                  <a:gd name="T13" fmla="*/ 445 h 84"/>
                  <a:gd name="T14" fmla="*/ 753 w 119"/>
                  <a:gd name="T15" fmla="*/ 332 h 84"/>
                  <a:gd name="T16" fmla="*/ 569 w 119"/>
                  <a:gd name="T17" fmla="*/ 297 h 84"/>
                  <a:gd name="T18" fmla="*/ 429 w 119"/>
                  <a:gd name="T19" fmla="*/ 205 h 84"/>
                  <a:gd name="T20" fmla="*/ 289 w 119"/>
                  <a:gd name="T21" fmla="*/ 63 h 84"/>
                  <a:gd name="T22" fmla="*/ 56 w 119"/>
                  <a:gd name="T23" fmla="*/ 0 h 8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9" h="84">
                    <a:moveTo>
                      <a:pt x="0" y="19"/>
                    </a:moveTo>
                    <a:cubicBezTo>
                      <a:pt x="1" y="22"/>
                      <a:pt x="7" y="26"/>
                      <a:pt x="10" y="28"/>
                    </a:cubicBezTo>
                    <a:cubicBezTo>
                      <a:pt x="14" y="32"/>
                      <a:pt x="18" y="35"/>
                      <a:pt x="22" y="38"/>
                    </a:cubicBezTo>
                    <a:cubicBezTo>
                      <a:pt x="31" y="44"/>
                      <a:pt x="41" y="48"/>
                      <a:pt x="49" y="55"/>
                    </a:cubicBezTo>
                    <a:cubicBezTo>
                      <a:pt x="56" y="61"/>
                      <a:pt x="60" y="71"/>
                      <a:pt x="68" y="77"/>
                    </a:cubicBezTo>
                    <a:cubicBezTo>
                      <a:pt x="75" y="82"/>
                      <a:pt x="85" y="84"/>
                      <a:pt x="94" y="80"/>
                    </a:cubicBezTo>
                    <a:cubicBezTo>
                      <a:pt x="102" y="78"/>
                      <a:pt x="110" y="71"/>
                      <a:pt x="114" y="63"/>
                    </a:cubicBezTo>
                    <a:cubicBezTo>
                      <a:pt x="119" y="55"/>
                      <a:pt x="116" y="46"/>
                      <a:pt x="107" y="47"/>
                    </a:cubicBezTo>
                    <a:cubicBezTo>
                      <a:pt x="98" y="48"/>
                      <a:pt x="90" y="45"/>
                      <a:pt x="81" y="42"/>
                    </a:cubicBezTo>
                    <a:cubicBezTo>
                      <a:pt x="74" y="39"/>
                      <a:pt x="67" y="36"/>
                      <a:pt x="61" y="29"/>
                    </a:cubicBezTo>
                    <a:cubicBezTo>
                      <a:pt x="55" y="21"/>
                      <a:pt x="50" y="14"/>
                      <a:pt x="41" y="9"/>
                    </a:cubicBezTo>
                    <a:cubicBezTo>
                      <a:pt x="31" y="3"/>
                      <a:pt x="20" y="3"/>
                      <a:pt x="8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7" name="Freeform 1182">
                <a:extLst>
                  <a:ext uri="{FF2B5EF4-FFF2-40B4-BE49-F238E27FC236}">
                    <a16:creationId xmlns:a16="http://schemas.microsoft.com/office/drawing/2014/main" id="{09AB2288-1981-4944-B1F6-422D9C91D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1184"/>
                <a:ext cx="268" cy="92"/>
              </a:xfrm>
              <a:custGeom>
                <a:avLst/>
                <a:gdLst>
                  <a:gd name="T0" fmla="*/ 0 w 140"/>
                  <a:gd name="T1" fmla="*/ 192 h 48"/>
                  <a:gd name="T2" fmla="*/ 84 w 140"/>
                  <a:gd name="T3" fmla="*/ 148 h 48"/>
                  <a:gd name="T4" fmla="*/ 168 w 140"/>
                  <a:gd name="T5" fmla="*/ 100 h 48"/>
                  <a:gd name="T6" fmla="*/ 337 w 140"/>
                  <a:gd name="T7" fmla="*/ 92 h 48"/>
                  <a:gd name="T8" fmla="*/ 513 w 140"/>
                  <a:gd name="T9" fmla="*/ 113 h 48"/>
                  <a:gd name="T10" fmla="*/ 689 w 140"/>
                  <a:gd name="T11" fmla="*/ 121 h 48"/>
                  <a:gd name="T12" fmla="*/ 946 w 140"/>
                  <a:gd name="T13" fmla="*/ 100 h 48"/>
                  <a:gd name="T14" fmla="*/ 905 w 140"/>
                  <a:gd name="T15" fmla="*/ 289 h 48"/>
                  <a:gd name="T16" fmla="*/ 821 w 140"/>
                  <a:gd name="T17" fmla="*/ 324 h 48"/>
                  <a:gd name="T18" fmla="*/ 697 w 140"/>
                  <a:gd name="T19" fmla="*/ 289 h 48"/>
                  <a:gd name="T20" fmla="*/ 505 w 140"/>
                  <a:gd name="T21" fmla="*/ 309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48">
                    <a:moveTo>
                      <a:pt x="0" y="27"/>
                    </a:moveTo>
                    <a:cubicBezTo>
                      <a:pt x="2" y="24"/>
                      <a:pt x="8" y="22"/>
                      <a:pt x="12" y="21"/>
                    </a:cubicBezTo>
                    <a:cubicBezTo>
                      <a:pt x="16" y="18"/>
                      <a:pt x="20" y="16"/>
                      <a:pt x="24" y="14"/>
                    </a:cubicBezTo>
                    <a:cubicBezTo>
                      <a:pt x="32" y="10"/>
                      <a:pt x="40" y="11"/>
                      <a:pt x="48" y="13"/>
                    </a:cubicBezTo>
                    <a:cubicBezTo>
                      <a:pt x="56" y="15"/>
                      <a:pt x="65" y="16"/>
                      <a:pt x="73" y="16"/>
                    </a:cubicBezTo>
                    <a:cubicBezTo>
                      <a:pt x="81" y="17"/>
                      <a:pt x="89" y="19"/>
                      <a:pt x="98" y="17"/>
                    </a:cubicBezTo>
                    <a:cubicBezTo>
                      <a:pt x="107" y="14"/>
                      <a:pt x="128" y="0"/>
                      <a:pt x="135" y="14"/>
                    </a:cubicBezTo>
                    <a:cubicBezTo>
                      <a:pt x="140" y="23"/>
                      <a:pt x="133" y="33"/>
                      <a:pt x="129" y="41"/>
                    </a:cubicBezTo>
                    <a:cubicBezTo>
                      <a:pt x="126" y="47"/>
                      <a:pt x="124" y="48"/>
                      <a:pt x="117" y="46"/>
                    </a:cubicBezTo>
                    <a:cubicBezTo>
                      <a:pt x="111" y="45"/>
                      <a:pt x="105" y="42"/>
                      <a:pt x="99" y="41"/>
                    </a:cubicBezTo>
                    <a:cubicBezTo>
                      <a:pt x="90" y="38"/>
                      <a:pt x="81" y="42"/>
                      <a:pt x="72" y="4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8" name="Freeform 1183">
                <a:extLst>
                  <a:ext uri="{FF2B5EF4-FFF2-40B4-BE49-F238E27FC236}">
                    <a16:creationId xmlns:a16="http://schemas.microsoft.com/office/drawing/2014/main" id="{B13F62E4-1152-42E4-B8CE-ACF506D66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150"/>
                <a:ext cx="109" cy="78"/>
              </a:xfrm>
              <a:custGeom>
                <a:avLst/>
                <a:gdLst>
                  <a:gd name="T0" fmla="*/ 168 w 57"/>
                  <a:gd name="T1" fmla="*/ 200 h 41"/>
                  <a:gd name="T2" fmla="*/ 398 w 57"/>
                  <a:gd name="T3" fmla="*/ 0 h 41"/>
                  <a:gd name="T4" fmla="*/ 273 w 57"/>
                  <a:gd name="T5" fmla="*/ 228 h 41"/>
                  <a:gd name="T6" fmla="*/ 120 w 57"/>
                  <a:gd name="T7" fmla="*/ 276 h 41"/>
                  <a:gd name="T8" fmla="*/ 0 w 57"/>
                  <a:gd name="T9" fmla="*/ 228 h 41"/>
                  <a:gd name="T10" fmla="*/ 105 w 57"/>
                  <a:gd name="T11" fmla="*/ 213 h 41"/>
                  <a:gd name="T12" fmla="*/ 216 w 57"/>
                  <a:gd name="T13" fmla="*/ 177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1">
                    <a:moveTo>
                      <a:pt x="24" y="29"/>
                    </a:moveTo>
                    <a:cubicBezTo>
                      <a:pt x="39" y="27"/>
                      <a:pt x="52" y="14"/>
                      <a:pt x="57" y="0"/>
                    </a:cubicBezTo>
                    <a:cubicBezTo>
                      <a:pt x="51" y="12"/>
                      <a:pt x="51" y="25"/>
                      <a:pt x="39" y="33"/>
                    </a:cubicBezTo>
                    <a:cubicBezTo>
                      <a:pt x="32" y="37"/>
                      <a:pt x="25" y="40"/>
                      <a:pt x="17" y="40"/>
                    </a:cubicBezTo>
                    <a:cubicBezTo>
                      <a:pt x="9" y="41"/>
                      <a:pt x="6" y="37"/>
                      <a:pt x="0" y="33"/>
                    </a:cubicBezTo>
                    <a:cubicBezTo>
                      <a:pt x="4" y="31"/>
                      <a:pt x="10" y="32"/>
                      <a:pt x="15" y="31"/>
                    </a:cubicBezTo>
                    <a:cubicBezTo>
                      <a:pt x="21" y="30"/>
                      <a:pt x="26" y="27"/>
                      <a:pt x="31" y="2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19" name="Freeform 1184">
                <a:extLst>
                  <a:ext uri="{FF2B5EF4-FFF2-40B4-BE49-F238E27FC236}">
                    <a16:creationId xmlns:a16="http://schemas.microsoft.com/office/drawing/2014/main" id="{BFAAE93A-D041-4E15-9153-6FE43C4F4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134"/>
                <a:ext cx="83" cy="81"/>
              </a:xfrm>
              <a:custGeom>
                <a:avLst/>
                <a:gdLst>
                  <a:gd name="T0" fmla="*/ 116 w 43"/>
                  <a:gd name="T1" fmla="*/ 116 h 42"/>
                  <a:gd name="T2" fmla="*/ 71 w 43"/>
                  <a:gd name="T3" fmla="*/ 208 h 42"/>
                  <a:gd name="T4" fmla="*/ 37 w 43"/>
                  <a:gd name="T5" fmla="*/ 287 h 42"/>
                  <a:gd name="T6" fmla="*/ 156 w 43"/>
                  <a:gd name="T7" fmla="*/ 253 h 42"/>
                  <a:gd name="T8" fmla="*/ 257 w 43"/>
                  <a:gd name="T9" fmla="*/ 264 h 42"/>
                  <a:gd name="T10" fmla="*/ 264 w 43"/>
                  <a:gd name="T11" fmla="*/ 280 h 42"/>
                  <a:gd name="T12" fmla="*/ 301 w 43"/>
                  <a:gd name="T13" fmla="*/ 231 h 42"/>
                  <a:gd name="T14" fmla="*/ 257 w 43"/>
                  <a:gd name="T15" fmla="*/ 156 h 42"/>
                  <a:gd name="T16" fmla="*/ 201 w 43"/>
                  <a:gd name="T17" fmla="*/ 93 h 42"/>
                  <a:gd name="T18" fmla="*/ 137 w 43"/>
                  <a:gd name="T19" fmla="*/ 0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42">
                    <a:moveTo>
                      <a:pt x="16" y="16"/>
                    </a:moveTo>
                    <a:cubicBezTo>
                      <a:pt x="15" y="21"/>
                      <a:pt x="13" y="25"/>
                      <a:pt x="10" y="29"/>
                    </a:cubicBezTo>
                    <a:cubicBezTo>
                      <a:pt x="8" y="32"/>
                      <a:pt x="0" y="39"/>
                      <a:pt x="5" y="40"/>
                    </a:cubicBezTo>
                    <a:cubicBezTo>
                      <a:pt x="10" y="41"/>
                      <a:pt x="17" y="36"/>
                      <a:pt x="22" y="35"/>
                    </a:cubicBezTo>
                    <a:cubicBezTo>
                      <a:pt x="26" y="34"/>
                      <a:pt x="33" y="34"/>
                      <a:pt x="36" y="37"/>
                    </a:cubicBezTo>
                    <a:cubicBezTo>
                      <a:pt x="36" y="37"/>
                      <a:pt x="37" y="39"/>
                      <a:pt x="37" y="39"/>
                    </a:cubicBezTo>
                    <a:cubicBezTo>
                      <a:pt x="42" y="42"/>
                      <a:pt x="43" y="36"/>
                      <a:pt x="42" y="32"/>
                    </a:cubicBezTo>
                    <a:cubicBezTo>
                      <a:pt x="41" y="29"/>
                      <a:pt x="39" y="24"/>
                      <a:pt x="36" y="22"/>
                    </a:cubicBezTo>
                    <a:cubicBezTo>
                      <a:pt x="33" y="18"/>
                      <a:pt x="30" y="18"/>
                      <a:pt x="28" y="13"/>
                    </a:cubicBezTo>
                    <a:cubicBezTo>
                      <a:pt x="25" y="7"/>
                      <a:pt x="25" y="3"/>
                      <a:pt x="19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0" name="Freeform 1185">
                <a:extLst>
                  <a:ext uri="{FF2B5EF4-FFF2-40B4-BE49-F238E27FC236}">
                    <a16:creationId xmlns:a16="http://schemas.microsoft.com/office/drawing/2014/main" id="{02ECB100-1996-4E31-8047-E7EED0124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268"/>
                <a:ext cx="185" cy="101"/>
              </a:xfrm>
              <a:custGeom>
                <a:avLst/>
                <a:gdLst>
                  <a:gd name="T0" fmla="*/ 0 w 97"/>
                  <a:gd name="T1" fmla="*/ 21 h 53"/>
                  <a:gd name="T2" fmla="*/ 368 w 97"/>
                  <a:gd name="T3" fmla="*/ 152 h 53"/>
                  <a:gd name="T4" fmla="*/ 521 w 97"/>
                  <a:gd name="T5" fmla="*/ 250 h 53"/>
                  <a:gd name="T6" fmla="*/ 645 w 97"/>
                  <a:gd name="T7" fmla="*/ 360 h 53"/>
                  <a:gd name="T8" fmla="*/ 673 w 97"/>
                  <a:gd name="T9" fmla="*/ 366 h 53"/>
                  <a:gd name="T10" fmla="*/ 429 w 97"/>
                  <a:gd name="T11" fmla="*/ 124 h 53"/>
                  <a:gd name="T12" fmla="*/ 292 w 97"/>
                  <a:gd name="T13" fmla="*/ 36 h 53"/>
                  <a:gd name="T14" fmla="*/ 97 w 97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53">
                    <a:moveTo>
                      <a:pt x="0" y="3"/>
                    </a:moveTo>
                    <a:cubicBezTo>
                      <a:pt x="19" y="1"/>
                      <a:pt x="37" y="12"/>
                      <a:pt x="53" y="22"/>
                    </a:cubicBezTo>
                    <a:cubicBezTo>
                      <a:pt x="60" y="26"/>
                      <a:pt x="68" y="31"/>
                      <a:pt x="75" y="36"/>
                    </a:cubicBezTo>
                    <a:cubicBezTo>
                      <a:pt x="81" y="41"/>
                      <a:pt x="86" y="48"/>
                      <a:pt x="93" y="52"/>
                    </a:cubicBezTo>
                    <a:cubicBezTo>
                      <a:pt x="94" y="52"/>
                      <a:pt x="96" y="53"/>
                      <a:pt x="97" y="53"/>
                    </a:cubicBezTo>
                    <a:cubicBezTo>
                      <a:pt x="86" y="42"/>
                      <a:pt x="74" y="28"/>
                      <a:pt x="62" y="18"/>
                    </a:cubicBezTo>
                    <a:cubicBezTo>
                      <a:pt x="56" y="13"/>
                      <a:pt x="50" y="8"/>
                      <a:pt x="42" y="5"/>
                    </a:cubicBezTo>
                    <a:cubicBezTo>
                      <a:pt x="34" y="2"/>
                      <a:pt x="23" y="1"/>
                      <a:pt x="14" y="0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1" name="Freeform 1186">
                <a:extLst>
                  <a:ext uri="{FF2B5EF4-FFF2-40B4-BE49-F238E27FC236}">
                    <a16:creationId xmlns:a16="http://schemas.microsoft.com/office/drawing/2014/main" id="{606B84C3-8CA2-4714-B749-5E1055AC4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278"/>
                <a:ext cx="130" cy="118"/>
              </a:xfrm>
              <a:custGeom>
                <a:avLst/>
                <a:gdLst>
                  <a:gd name="T0" fmla="*/ 0 w 68"/>
                  <a:gd name="T1" fmla="*/ 8 h 62"/>
                  <a:gd name="T2" fmla="*/ 168 w 68"/>
                  <a:gd name="T3" fmla="*/ 61 h 62"/>
                  <a:gd name="T4" fmla="*/ 329 w 68"/>
                  <a:gd name="T5" fmla="*/ 173 h 62"/>
                  <a:gd name="T6" fmla="*/ 398 w 68"/>
                  <a:gd name="T7" fmla="*/ 322 h 62"/>
                  <a:gd name="T8" fmla="*/ 476 w 68"/>
                  <a:gd name="T9" fmla="*/ 428 h 62"/>
                  <a:gd name="T10" fmla="*/ 308 w 68"/>
                  <a:gd name="T11" fmla="*/ 289 h 62"/>
                  <a:gd name="T12" fmla="*/ 120 w 68"/>
                  <a:gd name="T13" fmla="*/ 97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62">
                    <a:moveTo>
                      <a:pt x="0" y="1"/>
                    </a:moveTo>
                    <a:cubicBezTo>
                      <a:pt x="7" y="0"/>
                      <a:pt x="17" y="6"/>
                      <a:pt x="24" y="9"/>
                    </a:cubicBezTo>
                    <a:cubicBezTo>
                      <a:pt x="33" y="13"/>
                      <a:pt x="41" y="17"/>
                      <a:pt x="47" y="25"/>
                    </a:cubicBezTo>
                    <a:cubicBezTo>
                      <a:pt x="53" y="31"/>
                      <a:pt x="54" y="39"/>
                      <a:pt x="57" y="47"/>
                    </a:cubicBezTo>
                    <a:cubicBezTo>
                      <a:pt x="59" y="52"/>
                      <a:pt x="67" y="57"/>
                      <a:pt x="68" y="62"/>
                    </a:cubicBezTo>
                    <a:cubicBezTo>
                      <a:pt x="58" y="58"/>
                      <a:pt x="52" y="50"/>
                      <a:pt x="44" y="42"/>
                    </a:cubicBezTo>
                    <a:cubicBezTo>
                      <a:pt x="35" y="32"/>
                      <a:pt x="23" y="26"/>
                      <a:pt x="17" y="1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2" name="Freeform 1187">
                <a:extLst>
                  <a:ext uri="{FF2B5EF4-FFF2-40B4-BE49-F238E27FC236}">
                    <a16:creationId xmlns:a16="http://schemas.microsoft.com/office/drawing/2014/main" id="{DAB1B3EB-AF01-4BCA-BAF3-4B0A814C6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1687"/>
                <a:ext cx="331" cy="327"/>
              </a:xfrm>
              <a:custGeom>
                <a:avLst/>
                <a:gdLst>
                  <a:gd name="T0" fmla="*/ 105 w 173"/>
                  <a:gd name="T1" fmla="*/ 476 h 171"/>
                  <a:gd name="T2" fmla="*/ 0 w 173"/>
                  <a:gd name="T3" fmla="*/ 537 h 171"/>
                  <a:gd name="T4" fmla="*/ 245 w 173"/>
                  <a:gd name="T5" fmla="*/ 560 h 171"/>
                  <a:gd name="T6" fmla="*/ 484 w 173"/>
                  <a:gd name="T7" fmla="*/ 566 h 171"/>
                  <a:gd name="T8" fmla="*/ 882 w 173"/>
                  <a:gd name="T9" fmla="*/ 729 h 171"/>
                  <a:gd name="T10" fmla="*/ 1035 w 173"/>
                  <a:gd name="T11" fmla="*/ 973 h 171"/>
                  <a:gd name="T12" fmla="*/ 1198 w 173"/>
                  <a:gd name="T13" fmla="*/ 1195 h 171"/>
                  <a:gd name="T14" fmla="*/ 1182 w 173"/>
                  <a:gd name="T15" fmla="*/ 677 h 171"/>
                  <a:gd name="T16" fmla="*/ 1171 w 173"/>
                  <a:gd name="T17" fmla="*/ 392 h 171"/>
                  <a:gd name="T18" fmla="*/ 1066 w 173"/>
                  <a:gd name="T19" fmla="*/ 153 h 171"/>
                  <a:gd name="T20" fmla="*/ 637 w 173"/>
                  <a:gd name="T21" fmla="*/ 176 h 171"/>
                  <a:gd name="T22" fmla="*/ 121 w 173"/>
                  <a:gd name="T23" fmla="*/ 469 h 1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73" h="171">
                    <a:moveTo>
                      <a:pt x="15" y="68"/>
                    </a:moveTo>
                    <a:cubicBezTo>
                      <a:pt x="10" y="70"/>
                      <a:pt x="2" y="73"/>
                      <a:pt x="0" y="77"/>
                    </a:cubicBezTo>
                    <a:cubicBezTo>
                      <a:pt x="6" y="82"/>
                      <a:pt x="27" y="80"/>
                      <a:pt x="35" y="80"/>
                    </a:cubicBezTo>
                    <a:cubicBezTo>
                      <a:pt x="47" y="80"/>
                      <a:pt x="58" y="80"/>
                      <a:pt x="69" y="81"/>
                    </a:cubicBezTo>
                    <a:cubicBezTo>
                      <a:pt x="89" y="83"/>
                      <a:pt x="112" y="89"/>
                      <a:pt x="126" y="104"/>
                    </a:cubicBezTo>
                    <a:cubicBezTo>
                      <a:pt x="135" y="113"/>
                      <a:pt x="143" y="127"/>
                      <a:pt x="148" y="139"/>
                    </a:cubicBezTo>
                    <a:cubicBezTo>
                      <a:pt x="152" y="148"/>
                      <a:pt x="160" y="169"/>
                      <a:pt x="171" y="171"/>
                    </a:cubicBezTo>
                    <a:cubicBezTo>
                      <a:pt x="172" y="146"/>
                      <a:pt x="173" y="121"/>
                      <a:pt x="169" y="97"/>
                    </a:cubicBezTo>
                    <a:cubicBezTo>
                      <a:pt x="166" y="84"/>
                      <a:pt x="169" y="70"/>
                      <a:pt x="167" y="56"/>
                    </a:cubicBezTo>
                    <a:cubicBezTo>
                      <a:pt x="165" y="43"/>
                      <a:pt x="161" y="31"/>
                      <a:pt x="152" y="22"/>
                    </a:cubicBezTo>
                    <a:cubicBezTo>
                      <a:pt x="131" y="0"/>
                      <a:pt x="113" y="13"/>
                      <a:pt x="91" y="25"/>
                    </a:cubicBezTo>
                    <a:cubicBezTo>
                      <a:pt x="66" y="38"/>
                      <a:pt x="40" y="50"/>
                      <a:pt x="17" y="6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3" name="Freeform 1188">
                <a:extLst>
                  <a:ext uri="{FF2B5EF4-FFF2-40B4-BE49-F238E27FC236}">
                    <a16:creationId xmlns:a16="http://schemas.microsoft.com/office/drawing/2014/main" id="{25182D6D-54A6-4280-B6DB-692A0B9B1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1813"/>
                <a:ext cx="44" cy="251"/>
              </a:xfrm>
              <a:custGeom>
                <a:avLst/>
                <a:gdLst>
                  <a:gd name="T0" fmla="*/ 29 w 23"/>
                  <a:gd name="T1" fmla="*/ 29 h 131"/>
                  <a:gd name="T2" fmla="*/ 40 w 23"/>
                  <a:gd name="T3" fmla="*/ 377 h 131"/>
                  <a:gd name="T4" fmla="*/ 69 w 23"/>
                  <a:gd name="T5" fmla="*/ 590 h 131"/>
                  <a:gd name="T6" fmla="*/ 63 w 23"/>
                  <a:gd name="T7" fmla="*/ 676 h 131"/>
                  <a:gd name="T8" fmla="*/ 0 w 23"/>
                  <a:gd name="T9" fmla="*/ 690 h 131"/>
                  <a:gd name="T10" fmla="*/ 55 w 23"/>
                  <a:gd name="T11" fmla="*/ 801 h 131"/>
                  <a:gd name="T12" fmla="*/ 124 w 23"/>
                  <a:gd name="T13" fmla="*/ 922 h 131"/>
                  <a:gd name="T14" fmla="*/ 113 w 23"/>
                  <a:gd name="T15" fmla="*/ 690 h 131"/>
                  <a:gd name="T16" fmla="*/ 132 w 23"/>
                  <a:gd name="T17" fmla="*/ 485 h 131"/>
                  <a:gd name="T18" fmla="*/ 99 w 23"/>
                  <a:gd name="T19" fmla="*/ 224 h 131"/>
                  <a:gd name="T20" fmla="*/ 36 w 23"/>
                  <a:gd name="T21" fmla="*/ 0 h 13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131">
                    <a:moveTo>
                      <a:pt x="4" y="4"/>
                    </a:moveTo>
                    <a:cubicBezTo>
                      <a:pt x="0" y="21"/>
                      <a:pt x="2" y="36"/>
                      <a:pt x="6" y="54"/>
                    </a:cubicBezTo>
                    <a:cubicBezTo>
                      <a:pt x="9" y="63"/>
                      <a:pt x="10" y="74"/>
                      <a:pt x="10" y="84"/>
                    </a:cubicBezTo>
                    <a:cubicBezTo>
                      <a:pt x="10" y="87"/>
                      <a:pt x="10" y="93"/>
                      <a:pt x="9" y="96"/>
                    </a:cubicBezTo>
                    <a:cubicBezTo>
                      <a:pt x="7" y="102"/>
                      <a:pt x="5" y="99"/>
                      <a:pt x="0" y="98"/>
                    </a:cubicBezTo>
                    <a:cubicBezTo>
                      <a:pt x="0" y="104"/>
                      <a:pt x="4" y="109"/>
                      <a:pt x="8" y="114"/>
                    </a:cubicBezTo>
                    <a:cubicBezTo>
                      <a:pt x="13" y="119"/>
                      <a:pt x="14" y="125"/>
                      <a:pt x="18" y="131"/>
                    </a:cubicBezTo>
                    <a:cubicBezTo>
                      <a:pt x="23" y="121"/>
                      <a:pt x="17" y="108"/>
                      <a:pt x="16" y="98"/>
                    </a:cubicBezTo>
                    <a:cubicBezTo>
                      <a:pt x="14" y="88"/>
                      <a:pt x="19" y="79"/>
                      <a:pt x="19" y="69"/>
                    </a:cubicBezTo>
                    <a:cubicBezTo>
                      <a:pt x="19" y="56"/>
                      <a:pt x="17" y="45"/>
                      <a:pt x="14" y="32"/>
                    </a:cubicBezTo>
                    <a:cubicBezTo>
                      <a:pt x="12" y="21"/>
                      <a:pt x="5" y="12"/>
                      <a:pt x="5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4" name="Freeform 1189">
                <a:extLst>
                  <a:ext uri="{FF2B5EF4-FFF2-40B4-BE49-F238E27FC236}">
                    <a16:creationId xmlns:a16="http://schemas.microsoft.com/office/drawing/2014/main" id="{DD109FC6-83B8-4C32-B24F-0D0AC1A1C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882"/>
                <a:ext cx="25" cy="58"/>
              </a:xfrm>
              <a:custGeom>
                <a:avLst/>
                <a:gdLst>
                  <a:gd name="T0" fmla="*/ 8 w 13"/>
                  <a:gd name="T1" fmla="*/ 29 h 30"/>
                  <a:gd name="T2" fmla="*/ 37 w 13"/>
                  <a:gd name="T3" fmla="*/ 217 h 30"/>
                  <a:gd name="T4" fmla="*/ 23 w 13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30">
                    <a:moveTo>
                      <a:pt x="1" y="4"/>
                    </a:moveTo>
                    <a:cubicBezTo>
                      <a:pt x="0" y="9"/>
                      <a:pt x="1" y="27"/>
                      <a:pt x="5" y="30"/>
                    </a:cubicBezTo>
                    <a:cubicBezTo>
                      <a:pt x="13" y="24"/>
                      <a:pt x="0" y="8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5" name="Freeform 1190">
                <a:extLst>
                  <a:ext uri="{FF2B5EF4-FFF2-40B4-BE49-F238E27FC236}">
                    <a16:creationId xmlns:a16="http://schemas.microsoft.com/office/drawing/2014/main" id="{EA70667C-5736-47E6-9C4B-22FE27296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859"/>
                <a:ext cx="136" cy="52"/>
              </a:xfrm>
              <a:custGeom>
                <a:avLst/>
                <a:gdLst>
                  <a:gd name="T0" fmla="*/ 368 w 71"/>
                  <a:gd name="T1" fmla="*/ 77 h 27"/>
                  <a:gd name="T2" fmla="*/ 276 w 71"/>
                  <a:gd name="T3" fmla="*/ 71 h 27"/>
                  <a:gd name="T4" fmla="*/ 169 w 71"/>
                  <a:gd name="T5" fmla="*/ 44 h 27"/>
                  <a:gd name="T6" fmla="*/ 0 w 71"/>
                  <a:gd name="T7" fmla="*/ 44 h 27"/>
                  <a:gd name="T8" fmla="*/ 184 w 71"/>
                  <a:gd name="T9" fmla="*/ 137 h 27"/>
                  <a:gd name="T10" fmla="*/ 308 w 71"/>
                  <a:gd name="T11" fmla="*/ 177 h 27"/>
                  <a:gd name="T12" fmla="*/ 500 w 71"/>
                  <a:gd name="T13" fmla="*/ 144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27">
                    <a:moveTo>
                      <a:pt x="52" y="11"/>
                    </a:moveTo>
                    <a:cubicBezTo>
                      <a:pt x="48" y="10"/>
                      <a:pt x="43" y="11"/>
                      <a:pt x="39" y="10"/>
                    </a:cubicBezTo>
                    <a:cubicBezTo>
                      <a:pt x="34" y="9"/>
                      <a:pt x="29" y="8"/>
                      <a:pt x="24" y="6"/>
                    </a:cubicBezTo>
                    <a:cubicBezTo>
                      <a:pt x="18" y="4"/>
                      <a:pt x="5" y="0"/>
                      <a:pt x="0" y="6"/>
                    </a:cubicBezTo>
                    <a:cubicBezTo>
                      <a:pt x="8" y="10"/>
                      <a:pt x="17" y="15"/>
                      <a:pt x="26" y="19"/>
                    </a:cubicBezTo>
                    <a:cubicBezTo>
                      <a:pt x="32" y="21"/>
                      <a:pt x="37" y="24"/>
                      <a:pt x="44" y="25"/>
                    </a:cubicBezTo>
                    <a:cubicBezTo>
                      <a:pt x="54" y="27"/>
                      <a:pt x="61" y="23"/>
                      <a:pt x="71" y="2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6" name="Freeform 1191">
                <a:extLst>
                  <a:ext uri="{FF2B5EF4-FFF2-40B4-BE49-F238E27FC236}">
                    <a16:creationId xmlns:a16="http://schemas.microsoft.com/office/drawing/2014/main" id="{3C799958-7044-4894-96E1-D28390C2E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1873"/>
                <a:ext cx="134" cy="204"/>
              </a:xfrm>
              <a:custGeom>
                <a:avLst/>
                <a:gdLst>
                  <a:gd name="T0" fmla="*/ 316 w 70"/>
                  <a:gd name="T1" fmla="*/ 484 h 107"/>
                  <a:gd name="T2" fmla="*/ 366 w 70"/>
                  <a:gd name="T3" fmla="*/ 610 h 107"/>
                  <a:gd name="T4" fmla="*/ 392 w 70"/>
                  <a:gd name="T5" fmla="*/ 742 h 107"/>
                  <a:gd name="T6" fmla="*/ 484 w 70"/>
                  <a:gd name="T7" fmla="*/ 610 h 107"/>
                  <a:gd name="T8" fmla="*/ 454 w 70"/>
                  <a:gd name="T9" fmla="*/ 534 h 107"/>
                  <a:gd name="T10" fmla="*/ 450 w 70"/>
                  <a:gd name="T11" fmla="*/ 444 h 107"/>
                  <a:gd name="T12" fmla="*/ 366 w 70"/>
                  <a:gd name="T13" fmla="*/ 76 h 107"/>
                  <a:gd name="T14" fmla="*/ 253 w 70"/>
                  <a:gd name="T15" fmla="*/ 8 h 107"/>
                  <a:gd name="T16" fmla="*/ 0 w 70"/>
                  <a:gd name="T17" fmla="*/ 55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107">
                    <a:moveTo>
                      <a:pt x="45" y="70"/>
                    </a:moveTo>
                    <a:cubicBezTo>
                      <a:pt x="47" y="76"/>
                      <a:pt x="50" y="81"/>
                      <a:pt x="52" y="88"/>
                    </a:cubicBezTo>
                    <a:cubicBezTo>
                      <a:pt x="54" y="94"/>
                      <a:pt x="54" y="101"/>
                      <a:pt x="56" y="107"/>
                    </a:cubicBezTo>
                    <a:cubicBezTo>
                      <a:pt x="65" y="105"/>
                      <a:pt x="70" y="98"/>
                      <a:pt x="69" y="88"/>
                    </a:cubicBezTo>
                    <a:cubicBezTo>
                      <a:pt x="69" y="84"/>
                      <a:pt x="67" y="80"/>
                      <a:pt x="65" y="77"/>
                    </a:cubicBezTo>
                    <a:cubicBezTo>
                      <a:pt x="64" y="73"/>
                      <a:pt x="64" y="69"/>
                      <a:pt x="64" y="64"/>
                    </a:cubicBezTo>
                    <a:cubicBezTo>
                      <a:pt x="64" y="48"/>
                      <a:pt x="64" y="24"/>
                      <a:pt x="52" y="11"/>
                    </a:cubicBezTo>
                    <a:cubicBezTo>
                      <a:pt x="48" y="6"/>
                      <a:pt x="43" y="1"/>
                      <a:pt x="36" y="1"/>
                    </a:cubicBezTo>
                    <a:cubicBezTo>
                      <a:pt x="25" y="0"/>
                      <a:pt x="11" y="4"/>
                      <a:pt x="0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7" name="Freeform 1192">
                <a:extLst>
                  <a:ext uri="{FF2B5EF4-FFF2-40B4-BE49-F238E27FC236}">
                    <a16:creationId xmlns:a16="http://schemas.microsoft.com/office/drawing/2014/main" id="{0CCC782C-0516-43CC-B5CF-01DE4E6C7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171"/>
                <a:ext cx="249" cy="128"/>
              </a:xfrm>
              <a:custGeom>
                <a:avLst/>
                <a:gdLst>
                  <a:gd name="T0" fmla="*/ 774 w 130"/>
                  <a:gd name="T1" fmla="*/ 468 h 67"/>
                  <a:gd name="T2" fmla="*/ 829 w 130"/>
                  <a:gd name="T3" fmla="*/ 266 h 67"/>
                  <a:gd name="T4" fmla="*/ 822 w 130"/>
                  <a:gd name="T5" fmla="*/ 69 h 67"/>
                  <a:gd name="T6" fmla="*/ 385 w 130"/>
                  <a:gd name="T7" fmla="*/ 153 h 67"/>
                  <a:gd name="T8" fmla="*/ 113 w 130"/>
                  <a:gd name="T9" fmla="*/ 124 h 67"/>
                  <a:gd name="T10" fmla="*/ 8 w 130"/>
                  <a:gd name="T11" fmla="*/ 208 h 67"/>
                  <a:gd name="T12" fmla="*/ 209 w 130"/>
                  <a:gd name="T13" fmla="*/ 376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67">
                    <a:moveTo>
                      <a:pt x="110" y="67"/>
                    </a:moveTo>
                    <a:cubicBezTo>
                      <a:pt x="109" y="56"/>
                      <a:pt x="111" y="48"/>
                      <a:pt x="118" y="38"/>
                    </a:cubicBezTo>
                    <a:cubicBezTo>
                      <a:pt x="125" y="29"/>
                      <a:pt x="130" y="16"/>
                      <a:pt x="117" y="10"/>
                    </a:cubicBezTo>
                    <a:cubicBezTo>
                      <a:pt x="96" y="0"/>
                      <a:pt x="76" y="22"/>
                      <a:pt x="55" y="22"/>
                    </a:cubicBezTo>
                    <a:cubicBezTo>
                      <a:pt x="42" y="22"/>
                      <a:pt x="29" y="16"/>
                      <a:pt x="16" y="18"/>
                    </a:cubicBezTo>
                    <a:cubicBezTo>
                      <a:pt x="10" y="20"/>
                      <a:pt x="2" y="23"/>
                      <a:pt x="1" y="30"/>
                    </a:cubicBezTo>
                    <a:cubicBezTo>
                      <a:pt x="0" y="44"/>
                      <a:pt x="21" y="48"/>
                      <a:pt x="30" y="5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8" name="Freeform 1193">
                <a:extLst>
                  <a:ext uri="{FF2B5EF4-FFF2-40B4-BE49-F238E27FC236}">
                    <a16:creationId xmlns:a16="http://schemas.microsoft.com/office/drawing/2014/main" id="{36B4932A-7E82-46BE-9B2B-0C5D275B8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442"/>
                <a:ext cx="95" cy="266"/>
              </a:xfrm>
              <a:custGeom>
                <a:avLst/>
                <a:gdLst>
                  <a:gd name="T0" fmla="*/ 0 w 50"/>
                  <a:gd name="T1" fmla="*/ 113 h 139"/>
                  <a:gd name="T2" fmla="*/ 137 w 50"/>
                  <a:gd name="T3" fmla="*/ 260 h 139"/>
                  <a:gd name="T4" fmla="*/ 314 w 50"/>
                  <a:gd name="T5" fmla="*/ 0 h 139"/>
                  <a:gd name="T6" fmla="*/ 253 w 50"/>
                  <a:gd name="T7" fmla="*/ 197 h 139"/>
                  <a:gd name="T8" fmla="*/ 165 w 50"/>
                  <a:gd name="T9" fmla="*/ 469 h 139"/>
                  <a:gd name="T10" fmla="*/ 173 w 50"/>
                  <a:gd name="T11" fmla="*/ 666 h 139"/>
                  <a:gd name="T12" fmla="*/ 192 w 50"/>
                  <a:gd name="T13" fmla="*/ 882 h 139"/>
                  <a:gd name="T14" fmla="*/ 105 w 50"/>
                  <a:gd name="T15" fmla="*/ 827 h 139"/>
                  <a:gd name="T16" fmla="*/ 0 w 50"/>
                  <a:gd name="T17" fmla="*/ 293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139">
                    <a:moveTo>
                      <a:pt x="0" y="16"/>
                    </a:moveTo>
                    <a:cubicBezTo>
                      <a:pt x="3" y="25"/>
                      <a:pt x="5" y="49"/>
                      <a:pt x="20" y="37"/>
                    </a:cubicBezTo>
                    <a:cubicBezTo>
                      <a:pt x="31" y="28"/>
                      <a:pt x="31" y="6"/>
                      <a:pt x="46" y="0"/>
                    </a:cubicBezTo>
                    <a:cubicBezTo>
                      <a:pt x="50" y="5"/>
                      <a:pt x="39" y="22"/>
                      <a:pt x="37" y="28"/>
                    </a:cubicBezTo>
                    <a:cubicBezTo>
                      <a:pt x="31" y="40"/>
                      <a:pt x="26" y="53"/>
                      <a:pt x="24" y="67"/>
                    </a:cubicBezTo>
                    <a:cubicBezTo>
                      <a:pt x="23" y="76"/>
                      <a:pt x="23" y="86"/>
                      <a:pt x="25" y="95"/>
                    </a:cubicBezTo>
                    <a:cubicBezTo>
                      <a:pt x="26" y="105"/>
                      <a:pt x="30" y="117"/>
                      <a:pt x="28" y="126"/>
                    </a:cubicBezTo>
                    <a:cubicBezTo>
                      <a:pt x="25" y="139"/>
                      <a:pt x="17" y="124"/>
                      <a:pt x="15" y="118"/>
                    </a:cubicBezTo>
                    <a:cubicBezTo>
                      <a:pt x="6" y="93"/>
                      <a:pt x="0" y="69"/>
                      <a:pt x="0" y="4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29" name="Freeform 1194">
                <a:extLst>
                  <a:ext uri="{FF2B5EF4-FFF2-40B4-BE49-F238E27FC236}">
                    <a16:creationId xmlns:a16="http://schemas.microsoft.com/office/drawing/2014/main" id="{268FFE02-3106-474B-B60D-A905E0D41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551"/>
                <a:ext cx="260" cy="126"/>
              </a:xfrm>
              <a:custGeom>
                <a:avLst/>
                <a:gdLst>
                  <a:gd name="T0" fmla="*/ 15 w 136"/>
                  <a:gd name="T1" fmla="*/ 460 h 66"/>
                  <a:gd name="T2" fmla="*/ 8 w 136"/>
                  <a:gd name="T3" fmla="*/ 405 h 66"/>
                  <a:gd name="T4" fmla="*/ 8 w 136"/>
                  <a:gd name="T5" fmla="*/ 346 h 66"/>
                  <a:gd name="T6" fmla="*/ 63 w 136"/>
                  <a:gd name="T7" fmla="*/ 260 h 66"/>
                  <a:gd name="T8" fmla="*/ 273 w 136"/>
                  <a:gd name="T9" fmla="*/ 132 h 66"/>
                  <a:gd name="T10" fmla="*/ 438 w 136"/>
                  <a:gd name="T11" fmla="*/ 61 h 66"/>
                  <a:gd name="T12" fmla="*/ 650 w 136"/>
                  <a:gd name="T13" fmla="*/ 36 h 66"/>
                  <a:gd name="T14" fmla="*/ 874 w 136"/>
                  <a:gd name="T15" fmla="*/ 15 h 66"/>
                  <a:gd name="T16" fmla="*/ 943 w 136"/>
                  <a:gd name="T17" fmla="*/ 76 h 66"/>
                  <a:gd name="T18" fmla="*/ 761 w 136"/>
                  <a:gd name="T19" fmla="*/ 84 h 66"/>
                  <a:gd name="T20" fmla="*/ 273 w 136"/>
                  <a:gd name="T21" fmla="*/ 305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6" h="66">
                    <a:moveTo>
                      <a:pt x="2" y="66"/>
                    </a:moveTo>
                    <a:cubicBezTo>
                      <a:pt x="3" y="64"/>
                      <a:pt x="1" y="61"/>
                      <a:pt x="1" y="58"/>
                    </a:cubicBezTo>
                    <a:cubicBezTo>
                      <a:pt x="0" y="55"/>
                      <a:pt x="1" y="53"/>
                      <a:pt x="1" y="50"/>
                    </a:cubicBezTo>
                    <a:cubicBezTo>
                      <a:pt x="2" y="45"/>
                      <a:pt x="5" y="40"/>
                      <a:pt x="9" y="37"/>
                    </a:cubicBezTo>
                    <a:cubicBezTo>
                      <a:pt x="18" y="30"/>
                      <a:pt x="30" y="25"/>
                      <a:pt x="39" y="19"/>
                    </a:cubicBezTo>
                    <a:cubicBezTo>
                      <a:pt x="47" y="15"/>
                      <a:pt x="55" y="10"/>
                      <a:pt x="63" y="9"/>
                    </a:cubicBezTo>
                    <a:cubicBezTo>
                      <a:pt x="73" y="6"/>
                      <a:pt x="83" y="6"/>
                      <a:pt x="93" y="5"/>
                    </a:cubicBezTo>
                    <a:cubicBezTo>
                      <a:pt x="104" y="4"/>
                      <a:pt x="114" y="0"/>
                      <a:pt x="125" y="2"/>
                    </a:cubicBezTo>
                    <a:cubicBezTo>
                      <a:pt x="129" y="2"/>
                      <a:pt x="136" y="6"/>
                      <a:pt x="135" y="11"/>
                    </a:cubicBezTo>
                    <a:cubicBezTo>
                      <a:pt x="124" y="15"/>
                      <a:pt x="122" y="10"/>
                      <a:pt x="109" y="12"/>
                    </a:cubicBezTo>
                    <a:cubicBezTo>
                      <a:pt x="89" y="15"/>
                      <a:pt x="53" y="26"/>
                      <a:pt x="39" y="4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0" name="Freeform 1195">
                <a:extLst>
                  <a:ext uri="{FF2B5EF4-FFF2-40B4-BE49-F238E27FC236}">
                    <a16:creationId xmlns:a16="http://schemas.microsoft.com/office/drawing/2014/main" id="{F890F72E-1337-4E7C-8AAB-3BED4D2D9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562"/>
                <a:ext cx="78" cy="39"/>
              </a:xfrm>
              <a:custGeom>
                <a:avLst/>
                <a:gdLst>
                  <a:gd name="T0" fmla="*/ 8 w 41"/>
                  <a:gd name="T1" fmla="*/ 148 h 20"/>
                  <a:gd name="T2" fmla="*/ 15 w 41"/>
                  <a:gd name="T3" fmla="*/ 60 h 20"/>
                  <a:gd name="T4" fmla="*/ 152 w 41"/>
                  <a:gd name="T5" fmla="*/ 31 h 20"/>
                  <a:gd name="T6" fmla="*/ 221 w 41"/>
                  <a:gd name="T7" fmla="*/ 23 h 20"/>
                  <a:gd name="T8" fmla="*/ 282 w 41"/>
                  <a:gd name="T9" fmla="*/ 8 h 20"/>
                  <a:gd name="T10" fmla="*/ 245 w 41"/>
                  <a:gd name="T11" fmla="*/ 111 h 20"/>
                  <a:gd name="T12" fmla="*/ 152 w 41"/>
                  <a:gd name="T13" fmla="*/ 103 h 20"/>
                  <a:gd name="T14" fmla="*/ 40 w 41"/>
                  <a:gd name="T15" fmla="*/ 11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0">
                    <a:moveTo>
                      <a:pt x="1" y="20"/>
                    </a:moveTo>
                    <a:cubicBezTo>
                      <a:pt x="1" y="16"/>
                      <a:pt x="0" y="11"/>
                      <a:pt x="2" y="8"/>
                    </a:cubicBezTo>
                    <a:cubicBezTo>
                      <a:pt x="9" y="8"/>
                      <a:pt x="16" y="5"/>
                      <a:pt x="22" y="4"/>
                    </a:cubicBezTo>
                    <a:cubicBezTo>
                      <a:pt x="26" y="3"/>
                      <a:pt x="29" y="3"/>
                      <a:pt x="32" y="3"/>
                    </a:cubicBezTo>
                    <a:cubicBezTo>
                      <a:pt x="35" y="2"/>
                      <a:pt x="39" y="0"/>
                      <a:pt x="41" y="1"/>
                    </a:cubicBezTo>
                    <a:cubicBezTo>
                      <a:pt x="40" y="6"/>
                      <a:pt x="38" y="11"/>
                      <a:pt x="36" y="15"/>
                    </a:cubicBezTo>
                    <a:cubicBezTo>
                      <a:pt x="36" y="12"/>
                      <a:pt x="25" y="14"/>
                      <a:pt x="22" y="14"/>
                    </a:cubicBezTo>
                    <a:cubicBezTo>
                      <a:pt x="16" y="14"/>
                      <a:pt x="12" y="15"/>
                      <a:pt x="6" y="1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1" name="Freeform 1196">
                <a:extLst>
                  <a:ext uri="{FF2B5EF4-FFF2-40B4-BE49-F238E27FC236}">
                    <a16:creationId xmlns:a16="http://schemas.microsoft.com/office/drawing/2014/main" id="{69C1CA35-0CF1-4D0B-A8ED-D77FDDCC4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884"/>
                <a:ext cx="524" cy="306"/>
              </a:xfrm>
              <a:custGeom>
                <a:avLst/>
                <a:gdLst>
                  <a:gd name="T0" fmla="*/ 140 w 274"/>
                  <a:gd name="T1" fmla="*/ 666 h 160"/>
                  <a:gd name="T2" fmla="*/ 838 w 274"/>
                  <a:gd name="T3" fmla="*/ 819 h 160"/>
                  <a:gd name="T4" fmla="*/ 994 w 274"/>
                  <a:gd name="T5" fmla="*/ 321 h 160"/>
                  <a:gd name="T6" fmla="*/ 537 w 274"/>
                  <a:gd name="T7" fmla="*/ 77 h 160"/>
                  <a:gd name="T8" fmla="*/ 153 w 274"/>
                  <a:gd name="T9" fmla="*/ 63 h 160"/>
                  <a:gd name="T10" fmla="*/ 48 w 274"/>
                  <a:gd name="T11" fmla="*/ 321 h 160"/>
                  <a:gd name="T12" fmla="*/ 197 w 274"/>
                  <a:gd name="T13" fmla="*/ 819 h 160"/>
                  <a:gd name="T14" fmla="*/ 520 w 274"/>
                  <a:gd name="T15" fmla="*/ 958 h 160"/>
                  <a:gd name="T16" fmla="*/ 943 w 274"/>
                  <a:gd name="T17" fmla="*/ 1006 h 160"/>
                  <a:gd name="T18" fmla="*/ 1748 w 274"/>
                  <a:gd name="T19" fmla="*/ 943 h 160"/>
                  <a:gd name="T20" fmla="*/ 1855 w 274"/>
                  <a:gd name="T21" fmla="*/ 597 h 160"/>
                  <a:gd name="T22" fmla="*/ 1518 w 274"/>
                  <a:gd name="T23" fmla="*/ 361 h 160"/>
                  <a:gd name="T24" fmla="*/ 1090 w 274"/>
                  <a:gd name="T25" fmla="*/ 775 h 160"/>
                  <a:gd name="T26" fmla="*/ 1471 w 274"/>
                  <a:gd name="T27" fmla="*/ 1058 h 1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4" h="160">
                    <a:moveTo>
                      <a:pt x="20" y="95"/>
                    </a:moveTo>
                    <a:cubicBezTo>
                      <a:pt x="49" y="94"/>
                      <a:pt x="104" y="123"/>
                      <a:pt x="120" y="117"/>
                    </a:cubicBezTo>
                    <a:cubicBezTo>
                      <a:pt x="140" y="99"/>
                      <a:pt x="138" y="61"/>
                      <a:pt x="142" y="46"/>
                    </a:cubicBezTo>
                    <a:cubicBezTo>
                      <a:pt x="146" y="33"/>
                      <a:pt x="96" y="13"/>
                      <a:pt x="77" y="11"/>
                    </a:cubicBezTo>
                    <a:cubicBezTo>
                      <a:pt x="58" y="9"/>
                      <a:pt x="40" y="0"/>
                      <a:pt x="22" y="9"/>
                    </a:cubicBezTo>
                    <a:cubicBezTo>
                      <a:pt x="0" y="20"/>
                      <a:pt x="6" y="26"/>
                      <a:pt x="7" y="46"/>
                    </a:cubicBezTo>
                    <a:cubicBezTo>
                      <a:pt x="8" y="68"/>
                      <a:pt x="19" y="98"/>
                      <a:pt x="28" y="117"/>
                    </a:cubicBezTo>
                    <a:cubicBezTo>
                      <a:pt x="39" y="140"/>
                      <a:pt x="51" y="135"/>
                      <a:pt x="74" y="137"/>
                    </a:cubicBezTo>
                    <a:cubicBezTo>
                      <a:pt x="95" y="138"/>
                      <a:pt x="115" y="140"/>
                      <a:pt x="135" y="144"/>
                    </a:cubicBezTo>
                    <a:cubicBezTo>
                      <a:pt x="170" y="152"/>
                      <a:pt x="218" y="160"/>
                      <a:pt x="250" y="135"/>
                    </a:cubicBezTo>
                    <a:cubicBezTo>
                      <a:pt x="265" y="122"/>
                      <a:pt x="274" y="105"/>
                      <a:pt x="265" y="85"/>
                    </a:cubicBezTo>
                    <a:cubicBezTo>
                      <a:pt x="256" y="69"/>
                      <a:pt x="234" y="53"/>
                      <a:pt x="217" y="52"/>
                    </a:cubicBezTo>
                    <a:cubicBezTo>
                      <a:pt x="176" y="50"/>
                      <a:pt x="166" y="79"/>
                      <a:pt x="156" y="111"/>
                    </a:cubicBezTo>
                    <a:cubicBezTo>
                      <a:pt x="162" y="129"/>
                      <a:pt x="200" y="137"/>
                      <a:pt x="210" y="1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2" name="Freeform 1197">
                <a:extLst>
                  <a:ext uri="{FF2B5EF4-FFF2-40B4-BE49-F238E27FC236}">
                    <a16:creationId xmlns:a16="http://schemas.microsoft.com/office/drawing/2014/main" id="{2ADE1F97-2BFA-4865-82A3-89D71B599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1500"/>
                <a:ext cx="396" cy="334"/>
              </a:xfrm>
              <a:custGeom>
                <a:avLst/>
                <a:gdLst>
                  <a:gd name="T0" fmla="*/ 1419 w 207"/>
                  <a:gd name="T1" fmla="*/ 813 h 175"/>
                  <a:gd name="T2" fmla="*/ 1442 w 207"/>
                  <a:gd name="T3" fmla="*/ 300 h 175"/>
                  <a:gd name="T4" fmla="*/ 1203 w 207"/>
                  <a:gd name="T5" fmla="*/ 21 h 175"/>
                  <a:gd name="T6" fmla="*/ 782 w 207"/>
                  <a:gd name="T7" fmla="*/ 132 h 175"/>
                  <a:gd name="T8" fmla="*/ 316 w 207"/>
                  <a:gd name="T9" fmla="*/ 336 h 175"/>
                  <a:gd name="T10" fmla="*/ 245 w 207"/>
                  <a:gd name="T11" fmla="*/ 1023 h 175"/>
                  <a:gd name="T12" fmla="*/ 568 w 207"/>
                  <a:gd name="T13" fmla="*/ 1210 h 175"/>
                  <a:gd name="T14" fmla="*/ 777 w 207"/>
                  <a:gd name="T15" fmla="*/ 1202 h 175"/>
                  <a:gd name="T16" fmla="*/ 861 w 207"/>
                  <a:gd name="T17" fmla="*/ 1071 h 175"/>
                  <a:gd name="T18" fmla="*/ 597 w 207"/>
                  <a:gd name="T19" fmla="*/ 645 h 175"/>
                  <a:gd name="T20" fmla="*/ 392 w 207"/>
                  <a:gd name="T21" fmla="*/ 582 h 175"/>
                  <a:gd name="T22" fmla="*/ 113 w 207"/>
                  <a:gd name="T23" fmla="*/ 565 h 1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7" h="175">
                    <a:moveTo>
                      <a:pt x="203" y="117"/>
                    </a:moveTo>
                    <a:cubicBezTo>
                      <a:pt x="206" y="93"/>
                      <a:pt x="207" y="67"/>
                      <a:pt x="206" y="43"/>
                    </a:cubicBezTo>
                    <a:cubicBezTo>
                      <a:pt x="205" y="20"/>
                      <a:pt x="194" y="6"/>
                      <a:pt x="172" y="3"/>
                    </a:cubicBezTo>
                    <a:cubicBezTo>
                      <a:pt x="152" y="0"/>
                      <a:pt x="130" y="11"/>
                      <a:pt x="112" y="19"/>
                    </a:cubicBezTo>
                    <a:cubicBezTo>
                      <a:pt x="90" y="28"/>
                      <a:pt x="67" y="37"/>
                      <a:pt x="45" y="48"/>
                    </a:cubicBezTo>
                    <a:cubicBezTo>
                      <a:pt x="0" y="70"/>
                      <a:pt x="3" y="113"/>
                      <a:pt x="35" y="147"/>
                    </a:cubicBezTo>
                    <a:cubicBezTo>
                      <a:pt x="51" y="163"/>
                      <a:pt x="56" y="173"/>
                      <a:pt x="81" y="174"/>
                    </a:cubicBezTo>
                    <a:cubicBezTo>
                      <a:pt x="91" y="175"/>
                      <a:pt x="101" y="175"/>
                      <a:pt x="111" y="173"/>
                    </a:cubicBezTo>
                    <a:cubicBezTo>
                      <a:pt x="124" y="171"/>
                      <a:pt x="127" y="168"/>
                      <a:pt x="123" y="154"/>
                    </a:cubicBezTo>
                    <a:cubicBezTo>
                      <a:pt x="117" y="133"/>
                      <a:pt x="99" y="108"/>
                      <a:pt x="85" y="93"/>
                    </a:cubicBezTo>
                    <a:cubicBezTo>
                      <a:pt x="76" y="83"/>
                      <a:pt x="70" y="83"/>
                      <a:pt x="56" y="84"/>
                    </a:cubicBezTo>
                    <a:cubicBezTo>
                      <a:pt x="48" y="84"/>
                      <a:pt x="22" y="85"/>
                      <a:pt x="16" y="8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3" name="Freeform 1198">
                <a:extLst>
                  <a:ext uri="{FF2B5EF4-FFF2-40B4-BE49-F238E27FC236}">
                    <a16:creationId xmlns:a16="http://schemas.microsoft.com/office/drawing/2014/main" id="{7DF659A9-4D0F-4FAD-964F-2DFBDE4F4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1605"/>
                <a:ext cx="86" cy="130"/>
              </a:xfrm>
              <a:custGeom>
                <a:avLst/>
                <a:gdLst>
                  <a:gd name="T0" fmla="*/ 313 w 45"/>
                  <a:gd name="T1" fmla="*/ 0 h 68"/>
                  <a:gd name="T2" fmla="*/ 29 w 45"/>
                  <a:gd name="T3" fmla="*/ 176 h 68"/>
                  <a:gd name="T4" fmla="*/ 224 w 45"/>
                  <a:gd name="T5" fmla="*/ 476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68">
                    <a:moveTo>
                      <a:pt x="45" y="0"/>
                    </a:moveTo>
                    <a:cubicBezTo>
                      <a:pt x="29" y="0"/>
                      <a:pt x="8" y="8"/>
                      <a:pt x="4" y="25"/>
                    </a:cubicBezTo>
                    <a:cubicBezTo>
                      <a:pt x="0" y="39"/>
                      <a:pt x="20" y="64"/>
                      <a:pt x="32" y="6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4" name="Freeform 1199">
                <a:extLst>
                  <a:ext uri="{FF2B5EF4-FFF2-40B4-BE49-F238E27FC236}">
                    <a16:creationId xmlns:a16="http://schemas.microsoft.com/office/drawing/2014/main" id="{844D97D2-8CC3-4D31-87D0-5C0BEF913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744"/>
                <a:ext cx="111" cy="83"/>
              </a:xfrm>
              <a:custGeom>
                <a:avLst/>
                <a:gdLst>
                  <a:gd name="T0" fmla="*/ 0 w 58"/>
                  <a:gd name="T1" fmla="*/ 309 h 43"/>
                  <a:gd name="T2" fmla="*/ 205 w 58"/>
                  <a:gd name="T3" fmla="*/ 264 h 43"/>
                  <a:gd name="T4" fmla="*/ 406 w 58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43">
                    <a:moveTo>
                      <a:pt x="0" y="43"/>
                    </a:moveTo>
                    <a:cubicBezTo>
                      <a:pt x="14" y="43"/>
                      <a:pt x="16" y="41"/>
                      <a:pt x="29" y="37"/>
                    </a:cubicBezTo>
                    <a:cubicBezTo>
                      <a:pt x="45" y="33"/>
                      <a:pt x="54" y="17"/>
                      <a:pt x="5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5" name="Freeform 1200">
                <a:extLst>
                  <a:ext uri="{FF2B5EF4-FFF2-40B4-BE49-F238E27FC236}">
                    <a16:creationId xmlns:a16="http://schemas.microsoft.com/office/drawing/2014/main" id="{99B8A887-2050-4D34-9A03-89653092D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486"/>
                <a:ext cx="225" cy="42"/>
              </a:xfrm>
              <a:custGeom>
                <a:avLst/>
                <a:gdLst>
                  <a:gd name="T0" fmla="*/ 0 w 118"/>
                  <a:gd name="T1" fmla="*/ 0 h 22"/>
                  <a:gd name="T2" fmla="*/ 40 w 118"/>
                  <a:gd name="T3" fmla="*/ 36 h 22"/>
                  <a:gd name="T4" fmla="*/ 437 w 118"/>
                  <a:gd name="T5" fmla="*/ 145 h 22"/>
                  <a:gd name="T6" fmla="*/ 589 w 118"/>
                  <a:gd name="T7" fmla="*/ 132 h 22"/>
                  <a:gd name="T8" fmla="*/ 818 w 118"/>
                  <a:gd name="T9" fmla="*/ 61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2">
                    <a:moveTo>
                      <a:pt x="0" y="0"/>
                    </a:moveTo>
                    <a:cubicBezTo>
                      <a:pt x="2" y="2"/>
                      <a:pt x="4" y="3"/>
                      <a:pt x="6" y="5"/>
                    </a:cubicBezTo>
                    <a:cubicBezTo>
                      <a:pt x="26" y="15"/>
                      <a:pt x="42" y="20"/>
                      <a:pt x="63" y="21"/>
                    </a:cubicBezTo>
                    <a:cubicBezTo>
                      <a:pt x="68" y="21"/>
                      <a:pt x="76" y="22"/>
                      <a:pt x="85" y="19"/>
                    </a:cubicBezTo>
                    <a:cubicBezTo>
                      <a:pt x="108" y="15"/>
                      <a:pt x="118" y="9"/>
                      <a:pt x="118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6" name="Freeform 1201">
                <a:extLst>
                  <a:ext uri="{FF2B5EF4-FFF2-40B4-BE49-F238E27FC236}">
                    <a16:creationId xmlns:a16="http://schemas.microsoft.com/office/drawing/2014/main" id="{D171CC8E-DA13-445C-8566-B2A146535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595"/>
                <a:ext cx="233" cy="237"/>
              </a:xfrm>
              <a:custGeom>
                <a:avLst/>
                <a:gdLst>
                  <a:gd name="T0" fmla="*/ 835 w 122"/>
                  <a:gd name="T1" fmla="*/ 0 h 124"/>
                  <a:gd name="T2" fmla="*/ 69 w 122"/>
                  <a:gd name="T3" fmla="*/ 308 h 124"/>
                  <a:gd name="T4" fmla="*/ 453 w 122"/>
                  <a:gd name="T5" fmla="*/ 753 h 124"/>
                  <a:gd name="T6" fmla="*/ 850 w 122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124">
                    <a:moveTo>
                      <a:pt x="120" y="0"/>
                    </a:moveTo>
                    <a:cubicBezTo>
                      <a:pt x="84" y="0"/>
                      <a:pt x="19" y="4"/>
                      <a:pt x="10" y="44"/>
                    </a:cubicBezTo>
                    <a:cubicBezTo>
                      <a:pt x="0" y="96"/>
                      <a:pt x="28" y="92"/>
                      <a:pt x="65" y="108"/>
                    </a:cubicBezTo>
                    <a:cubicBezTo>
                      <a:pt x="76" y="113"/>
                      <a:pt x="110" y="118"/>
                      <a:pt x="122" y="1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7" name="Freeform 1202">
                <a:extLst>
                  <a:ext uri="{FF2B5EF4-FFF2-40B4-BE49-F238E27FC236}">
                    <a16:creationId xmlns:a16="http://schemas.microsoft.com/office/drawing/2014/main" id="{526E65C0-8932-409C-9401-0F577E28C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794"/>
                <a:ext cx="151" cy="302"/>
              </a:xfrm>
              <a:custGeom>
                <a:avLst/>
                <a:gdLst>
                  <a:gd name="T0" fmla="*/ 0 w 79"/>
                  <a:gd name="T1" fmla="*/ 0 h 158"/>
                  <a:gd name="T2" fmla="*/ 392 w 79"/>
                  <a:gd name="T3" fmla="*/ 145 h 158"/>
                  <a:gd name="T4" fmla="*/ 537 w 79"/>
                  <a:gd name="T5" fmla="*/ 434 h 158"/>
                  <a:gd name="T6" fmla="*/ 537 w 79"/>
                  <a:gd name="T7" fmla="*/ 1103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158">
                    <a:moveTo>
                      <a:pt x="0" y="0"/>
                    </a:moveTo>
                    <a:cubicBezTo>
                      <a:pt x="19" y="1"/>
                      <a:pt x="45" y="3"/>
                      <a:pt x="56" y="21"/>
                    </a:cubicBezTo>
                    <a:cubicBezTo>
                      <a:pt x="65" y="34"/>
                      <a:pt x="75" y="47"/>
                      <a:pt x="77" y="62"/>
                    </a:cubicBezTo>
                    <a:cubicBezTo>
                      <a:pt x="79" y="84"/>
                      <a:pt x="77" y="136"/>
                      <a:pt x="77" y="15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8" name="Freeform 1203">
                <a:extLst>
                  <a:ext uri="{FF2B5EF4-FFF2-40B4-BE49-F238E27FC236}">
                    <a16:creationId xmlns:a16="http://schemas.microsoft.com/office/drawing/2014/main" id="{80535891-03C6-46D9-B05C-835DCD6D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878"/>
                <a:ext cx="162" cy="206"/>
              </a:xfrm>
              <a:custGeom>
                <a:avLst/>
                <a:gdLst>
                  <a:gd name="T0" fmla="*/ 589 w 85"/>
                  <a:gd name="T1" fmla="*/ 8 h 108"/>
                  <a:gd name="T2" fmla="*/ 105 w 85"/>
                  <a:gd name="T3" fmla="*/ 76 h 108"/>
                  <a:gd name="T4" fmla="*/ 0 w 85"/>
                  <a:gd name="T5" fmla="*/ 320 h 108"/>
                  <a:gd name="T6" fmla="*/ 69 w 85"/>
                  <a:gd name="T7" fmla="*/ 605 h 108"/>
                  <a:gd name="T8" fmla="*/ 137 w 85"/>
                  <a:gd name="T9" fmla="*/ 750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8">
                    <a:moveTo>
                      <a:pt x="85" y="1"/>
                    </a:moveTo>
                    <a:cubicBezTo>
                      <a:pt x="72" y="1"/>
                      <a:pt x="27" y="0"/>
                      <a:pt x="15" y="11"/>
                    </a:cubicBezTo>
                    <a:cubicBezTo>
                      <a:pt x="6" y="19"/>
                      <a:pt x="2" y="34"/>
                      <a:pt x="0" y="46"/>
                    </a:cubicBezTo>
                    <a:cubicBezTo>
                      <a:pt x="0" y="67"/>
                      <a:pt x="7" y="75"/>
                      <a:pt x="10" y="87"/>
                    </a:cubicBezTo>
                    <a:cubicBezTo>
                      <a:pt x="14" y="98"/>
                      <a:pt x="20" y="108"/>
                      <a:pt x="20" y="10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39" name="Freeform 1204">
                <a:extLst>
                  <a:ext uri="{FF2B5EF4-FFF2-40B4-BE49-F238E27FC236}">
                    <a16:creationId xmlns:a16="http://schemas.microsoft.com/office/drawing/2014/main" id="{6DC31E12-2534-479F-A360-D9B366117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857"/>
                <a:ext cx="392" cy="249"/>
              </a:xfrm>
              <a:custGeom>
                <a:avLst/>
                <a:gdLst>
                  <a:gd name="T0" fmla="*/ 560 w 205"/>
                  <a:gd name="T1" fmla="*/ 107 h 130"/>
                  <a:gd name="T2" fmla="*/ 277 w 205"/>
                  <a:gd name="T3" fmla="*/ 29 h 130"/>
                  <a:gd name="T4" fmla="*/ 48 w 205"/>
                  <a:gd name="T5" fmla="*/ 260 h 130"/>
                  <a:gd name="T6" fmla="*/ 15 w 205"/>
                  <a:gd name="T7" fmla="*/ 598 h 130"/>
                  <a:gd name="T8" fmla="*/ 882 w 205"/>
                  <a:gd name="T9" fmla="*/ 873 h 130"/>
                  <a:gd name="T10" fmla="*/ 1434 w 205"/>
                  <a:gd name="T11" fmla="*/ 184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5" h="130">
                    <a:moveTo>
                      <a:pt x="80" y="15"/>
                    </a:moveTo>
                    <a:cubicBezTo>
                      <a:pt x="72" y="0"/>
                      <a:pt x="56" y="1"/>
                      <a:pt x="40" y="4"/>
                    </a:cubicBezTo>
                    <a:cubicBezTo>
                      <a:pt x="22" y="7"/>
                      <a:pt x="12" y="20"/>
                      <a:pt x="7" y="37"/>
                    </a:cubicBezTo>
                    <a:cubicBezTo>
                      <a:pt x="1" y="54"/>
                      <a:pt x="0" y="68"/>
                      <a:pt x="2" y="85"/>
                    </a:cubicBezTo>
                    <a:cubicBezTo>
                      <a:pt x="6" y="130"/>
                      <a:pt x="117" y="126"/>
                      <a:pt x="126" y="124"/>
                    </a:cubicBezTo>
                    <a:cubicBezTo>
                      <a:pt x="166" y="114"/>
                      <a:pt x="185" y="56"/>
                      <a:pt x="205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0" name="Freeform 1205">
                <a:extLst>
                  <a:ext uri="{FF2B5EF4-FFF2-40B4-BE49-F238E27FC236}">
                    <a16:creationId xmlns:a16="http://schemas.microsoft.com/office/drawing/2014/main" id="{463C253D-9882-431E-BA9B-56BE1FCD2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872"/>
                <a:ext cx="69" cy="107"/>
              </a:xfrm>
              <a:custGeom>
                <a:avLst/>
                <a:gdLst>
                  <a:gd name="T0" fmla="*/ 148 w 36"/>
                  <a:gd name="T1" fmla="*/ 0 h 56"/>
                  <a:gd name="T2" fmla="*/ 213 w 36"/>
                  <a:gd name="T3" fmla="*/ 92 h 56"/>
                  <a:gd name="T4" fmla="*/ 217 w 36"/>
                  <a:gd name="T5" fmla="*/ 350 h 56"/>
                  <a:gd name="T6" fmla="*/ 121 w 36"/>
                  <a:gd name="T7" fmla="*/ 376 h 56"/>
                  <a:gd name="T8" fmla="*/ 48 w 36"/>
                  <a:gd name="T9" fmla="*/ 260 h 56"/>
                  <a:gd name="T10" fmla="*/ 0 w 36"/>
                  <a:gd name="T11" fmla="*/ 117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56">
                    <a:moveTo>
                      <a:pt x="21" y="0"/>
                    </a:moveTo>
                    <a:cubicBezTo>
                      <a:pt x="25" y="4"/>
                      <a:pt x="28" y="9"/>
                      <a:pt x="30" y="13"/>
                    </a:cubicBezTo>
                    <a:cubicBezTo>
                      <a:pt x="36" y="26"/>
                      <a:pt x="33" y="36"/>
                      <a:pt x="31" y="50"/>
                    </a:cubicBezTo>
                    <a:cubicBezTo>
                      <a:pt x="29" y="56"/>
                      <a:pt x="22" y="56"/>
                      <a:pt x="17" y="54"/>
                    </a:cubicBezTo>
                    <a:cubicBezTo>
                      <a:pt x="8" y="51"/>
                      <a:pt x="9" y="45"/>
                      <a:pt x="7" y="37"/>
                    </a:cubicBezTo>
                    <a:cubicBezTo>
                      <a:pt x="5" y="31"/>
                      <a:pt x="1" y="23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1" name="Freeform 1206">
                <a:extLst>
                  <a:ext uri="{FF2B5EF4-FFF2-40B4-BE49-F238E27FC236}">
                    <a16:creationId xmlns:a16="http://schemas.microsoft.com/office/drawing/2014/main" id="{90C043A6-D8FB-4316-83AB-7AF7203ED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834"/>
                <a:ext cx="178" cy="241"/>
              </a:xfrm>
              <a:custGeom>
                <a:avLst/>
                <a:gdLst>
                  <a:gd name="T0" fmla="*/ 84 w 93"/>
                  <a:gd name="T1" fmla="*/ 121 h 126"/>
                  <a:gd name="T2" fmla="*/ 505 w 93"/>
                  <a:gd name="T3" fmla="*/ 216 h 126"/>
                  <a:gd name="T4" fmla="*/ 616 w 93"/>
                  <a:gd name="T5" fmla="*/ 629 h 126"/>
                  <a:gd name="T6" fmla="*/ 622 w 93"/>
                  <a:gd name="T7" fmla="*/ 834 h 126"/>
                  <a:gd name="T8" fmla="*/ 498 w 93"/>
                  <a:gd name="T9" fmla="*/ 845 h 126"/>
                  <a:gd name="T10" fmla="*/ 161 w 93"/>
                  <a:gd name="T11" fmla="*/ 681 h 126"/>
                  <a:gd name="T12" fmla="*/ 84 w 93"/>
                  <a:gd name="T13" fmla="*/ 121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126">
                    <a:moveTo>
                      <a:pt x="12" y="17"/>
                    </a:moveTo>
                    <a:cubicBezTo>
                      <a:pt x="27" y="0"/>
                      <a:pt x="59" y="18"/>
                      <a:pt x="72" y="31"/>
                    </a:cubicBezTo>
                    <a:cubicBezTo>
                      <a:pt x="89" y="46"/>
                      <a:pt x="86" y="70"/>
                      <a:pt x="88" y="90"/>
                    </a:cubicBezTo>
                    <a:cubicBezTo>
                      <a:pt x="89" y="98"/>
                      <a:pt x="93" y="111"/>
                      <a:pt x="89" y="119"/>
                    </a:cubicBezTo>
                    <a:cubicBezTo>
                      <a:pt x="85" y="126"/>
                      <a:pt x="78" y="123"/>
                      <a:pt x="71" y="121"/>
                    </a:cubicBezTo>
                    <a:cubicBezTo>
                      <a:pt x="55" y="116"/>
                      <a:pt x="36" y="107"/>
                      <a:pt x="23" y="97"/>
                    </a:cubicBezTo>
                    <a:cubicBezTo>
                      <a:pt x="0" y="80"/>
                      <a:pt x="2" y="40"/>
                      <a:pt x="12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2" name="Freeform 1207">
                <a:extLst>
                  <a:ext uri="{FF2B5EF4-FFF2-40B4-BE49-F238E27FC236}">
                    <a16:creationId xmlns:a16="http://schemas.microsoft.com/office/drawing/2014/main" id="{92062A83-CD81-4844-93E1-9003004A5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849"/>
                <a:ext cx="142" cy="335"/>
              </a:xfrm>
              <a:custGeom>
                <a:avLst/>
                <a:gdLst>
                  <a:gd name="T0" fmla="*/ 29 w 74"/>
                  <a:gd name="T1" fmla="*/ 666 h 175"/>
                  <a:gd name="T2" fmla="*/ 485 w 74"/>
                  <a:gd name="T3" fmla="*/ 689 h 175"/>
                  <a:gd name="T4" fmla="*/ 361 w 74"/>
                  <a:gd name="T5" fmla="*/ 1129 h 175"/>
                  <a:gd name="T6" fmla="*/ 69 w 74"/>
                  <a:gd name="T7" fmla="*/ 942 h 175"/>
                  <a:gd name="T8" fmla="*/ 63 w 74"/>
                  <a:gd name="T9" fmla="*/ 532 h 175"/>
                  <a:gd name="T10" fmla="*/ 332 w 74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175">
                    <a:moveTo>
                      <a:pt x="4" y="95"/>
                    </a:moveTo>
                    <a:cubicBezTo>
                      <a:pt x="19" y="83"/>
                      <a:pt x="61" y="75"/>
                      <a:pt x="69" y="98"/>
                    </a:cubicBezTo>
                    <a:cubicBezTo>
                      <a:pt x="74" y="115"/>
                      <a:pt x="63" y="149"/>
                      <a:pt x="51" y="161"/>
                    </a:cubicBezTo>
                    <a:cubicBezTo>
                      <a:pt x="37" y="175"/>
                      <a:pt x="16" y="148"/>
                      <a:pt x="10" y="134"/>
                    </a:cubicBezTo>
                    <a:cubicBezTo>
                      <a:pt x="0" y="115"/>
                      <a:pt x="3" y="96"/>
                      <a:pt x="9" y="76"/>
                    </a:cubicBezTo>
                    <a:cubicBezTo>
                      <a:pt x="17" y="51"/>
                      <a:pt x="31" y="17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3" name="Freeform 1208">
                <a:extLst>
                  <a:ext uri="{FF2B5EF4-FFF2-40B4-BE49-F238E27FC236}">
                    <a16:creationId xmlns:a16="http://schemas.microsoft.com/office/drawing/2014/main" id="{C2FA76CF-E418-40A2-9174-49B04FCF5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819"/>
                <a:ext cx="528" cy="332"/>
              </a:xfrm>
              <a:custGeom>
                <a:avLst/>
                <a:gdLst>
                  <a:gd name="T0" fmla="*/ 1932 w 276"/>
                  <a:gd name="T1" fmla="*/ 416 h 174"/>
                  <a:gd name="T2" fmla="*/ 1410 w 276"/>
                  <a:gd name="T3" fmla="*/ 269 h 174"/>
                  <a:gd name="T4" fmla="*/ 989 w 276"/>
                  <a:gd name="T5" fmla="*/ 84 h 174"/>
                  <a:gd name="T6" fmla="*/ 461 w 276"/>
                  <a:gd name="T7" fmla="*/ 29 h 174"/>
                  <a:gd name="T8" fmla="*/ 153 w 276"/>
                  <a:gd name="T9" fmla="*/ 397 h 174"/>
                  <a:gd name="T10" fmla="*/ 69 w 276"/>
                  <a:gd name="T11" fmla="*/ 1091 h 174"/>
                  <a:gd name="T12" fmla="*/ 268 w 276"/>
                  <a:gd name="T13" fmla="*/ 1179 h 174"/>
                  <a:gd name="T14" fmla="*/ 622 w 276"/>
                  <a:gd name="T15" fmla="*/ 416 h 174"/>
                  <a:gd name="T16" fmla="*/ 406 w 276"/>
                  <a:gd name="T17" fmla="*/ 40 h 1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6" h="174">
                    <a:moveTo>
                      <a:pt x="276" y="60"/>
                    </a:moveTo>
                    <a:cubicBezTo>
                      <a:pt x="258" y="42"/>
                      <a:pt x="226" y="46"/>
                      <a:pt x="201" y="39"/>
                    </a:cubicBezTo>
                    <a:cubicBezTo>
                      <a:pt x="179" y="32"/>
                      <a:pt x="162" y="20"/>
                      <a:pt x="141" y="12"/>
                    </a:cubicBezTo>
                    <a:cubicBezTo>
                      <a:pt x="121" y="3"/>
                      <a:pt x="89" y="0"/>
                      <a:pt x="66" y="4"/>
                    </a:cubicBezTo>
                    <a:cubicBezTo>
                      <a:pt x="38" y="9"/>
                      <a:pt x="30" y="32"/>
                      <a:pt x="22" y="57"/>
                    </a:cubicBezTo>
                    <a:cubicBezTo>
                      <a:pt x="13" y="86"/>
                      <a:pt x="0" y="127"/>
                      <a:pt x="10" y="157"/>
                    </a:cubicBezTo>
                    <a:cubicBezTo>
                      <a:pt x="15" y="174"/>
                      <a:pt x="28" y="170"/>
                      <a:pt x="38" y="170"/>
                    </a:cubicBezTo>
                    <a:cubicBezTo>
                      <a:pt x="63" y="168"/>
                      <a:pt x="75" y="89"/>
                      <a:pt x="89" y="60"/>
                    </a:cubicBezTo>
                    <a:cubicBezTo>
                      <a:pt x="111" y="13"/>
                      <a:pt x="58" y="6"/>
                      <a:pt x="5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4" name="Freeform 1209">
                <a:extLst>
                  <a:ext uri="{FF2B5EF4-FFF2-40B4-BE49-F238E27FC236}">
                    <a16:creationId xmlns:a16="http://schemas.microsoft.com/office/drawing/2014/main" id="{80C54C6E-CB1A-4FB6-8B22-E8995DA04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564"/>
                <a:ext cx="506" cy="251"/>
              </a:xfrm>
              <a:custGeom>
                <a:avLst/>
                <a:gdLst>
                  <a:gd name="T0" fmla="*/ 1845 w 265"/>
                  <a:gd name="T1" fmla="*/ 452 h 131"/>
                  <a:gd name="T2" fmla="*/ 1837 w 265"/>
                  <a:gd name="T3" fmla="*/ 462 h 131"/>
                  <a:gd name="T4" fmla="*/ 1308 w 265"/>
                  <a:gd name="T5" fmla="*/ 885 h 131"/>
                  <a:gd name="T6" fmla="*/ 634 w 265"/>
                  <a:gd name="T7" fmla="*/ 782 h 131"/>
                  <a:gd name="T8" fmla="*/ 29 w 265"/>
                  <a:gd name="T9" fmla="*/ 460 h 131"/>
                  <a:gd name="T10" fmla="*/ 361 w 265"/>
                  <a:gd name="T11" fmla="*/ 217 h 131"/>
                  <a:gd name="T12" fmla="*/ 1491 w 265"/>
                  <a:gd name="T13" fmla="*/ 169 h 131"/>
                  <a:gd name="T14" fmla="*/ 1560 w 265"/>
                  <a:gd name="T15" fmla="*/ 801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31">
                    <a:moveTo>
                      <a:pt x="265" y="64"/>
                    </a:moveTo>
                    <a:cubicBezTo>
                      <a:pt x="265" y="65"/>
                      <a:pt x="264" y="65"/>
                      <a:pt x="264" y="66"/>
                    </a:cubicBezTo>
                    <a:cubicBezTo>
                      <a:pt x="265" y="103"/>
                      <a:pt x="222" y="119"/>
                      <a:pt x="188" y="126"/>
                    </a:cubicBezTo>
                    <a:cubicBezTo>
                      <a:pt x="158" y="131"/>
                      <a:pt x="119" y="120"/>
                      <a:pt x="91" y="111"/>
                    </a:cubicBezTo>
                    <a:cubicBezTo>
                      <a:pt x="60" y="101"/>
                      <a:pt x="18" y="98"/>
                      <a:pt x="4" y="65"/>
                    </a:cubicBezTo>
                    <a:cubicBezTo>
                      <a:pt x="0" y="54"/>
                      <a:pt x="21" y="42"/>
                      <a:pt x="52" y="31"/>
                    </a:cubicBezTo>
                    <a:cubicBezTo>
                      <a:pt x="109" y="12"/>
                      <a:pt x="198" y="0"/>
                      <a:pt x="214" y="24"/>
                    </a:cubicBezTo>
                    <a:cubicBezTo>
                      <a:pt x="237" y="58"/>
                      <a:pt x="226" y="94"/>
                      <a:pt x="224" y="1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5" name="Freeform 1210">
                <a:extLst>
                  <a:ext uri="{FF2B5EF4-FFF2-40B4-BE49-F238E27FC236}">
                    <a16:creationId xmlns:a16="http://schemas.microsoft.com/office/drawing/2014/main" id="{5C46B889-F2A2-4432-95B0-BEA60895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205"/>
                <a:ext cx="545" cy="654"/>
              </a:xfrm>
              <a:custGeom>
                <a:avLst/>
                <a:gdLst>
                  <a:gd name="T0" fmla="*/ 63 w 285"/>
                  <a:gd name="T1" fmla="*/ 1021 h 342"/>
                  <a:gd name="T2" fmla="*/ 761 w 285"/>
                  <a:gd name="T3" fmla="*/ 1063 h 342"/>
                  <a:gd name="T4" fmla="*/ 1495 w 285"/>
                  <a:gd name="T5" fmla="*/ 845 h 342"/>
                  <a:gd name="T6" fmla="*/ 1952 w 285"/>
                  <a:gd name="T7" fmla="*/ 512 h 342"/>
                  <a:gd name="T8" fmla="*/ 834 w 285"/>
                  <a:gd name="T9" fmla="*/ 369 h 342"/>
                  <a:gd name="T10" fmla="*/ 229 w 285"/>
                  <a:gd name="T11" fmla="*/ 637 h 342"/>
                  <a:gd name="T12" fmla="*/ 36 w 285"/>
                  <a:gd name="T13" fmla="*/ 1210 h 342"/>
                  <a:gd name="T14" fmla="*/ 36 w 285"/>
                  <a:gd name="T15" fmla="*/ 1811 h 342"/>
                  <a:gd name="T16" fmla="*/ 161 w 285"/>
                  <a:gd name="T17" fmla="*/ 2308 h 342"/>
                  <a:gd name="T18" fmla="*/ 482 w 285"/>
                  <a:gd name="T19" fmla="*/ 2293 h 3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5" h="342">
                    <a:moveTo>
                      <a:pt x="9" y="146"/>
                    </a:moveTo>
                    <a:cubicBezTo>
                      <a:pt x="39" y="142"/>
                      <a:pt x="75" y="155"/>
                      <a:pt x="109" y="152"/>
                    </a:cubicBezTo>
                    <a:cubicBezTo>
                      <a:pt x="145" y="149"/>
                      <a:pt x="182" y="134"/>
                      <a:pt x="214" y="121"/>
                    </a:cubicBezTo>
                    <a:cubicBezTo>
                      <a:pt x="240" y="111"/>
                      <a:pt x="276" y="101"/>
                      <a:pt x="279" y="73"/>
                    </a:cubicBezTo>
                    <a:cubicBezTo>
                      <a:pt x="285" y="0"/>
                      <a:pt x="162" y="40"/>
                      <a:pt x="119" y="53"/>
                    </a:cubicBezTo>
                    <a:cubicBezTo>
                      <a:pt x="90" y="62"/>
                      <a:pt x="54" y="70"/>
                      <a:pt x="33" y="91"/>
                    </a:cubicBezTo>
                    <a:cubicBezTo>
                      <a:pt x="12" y="113"/>
                      <a:pt x="8" y="147"/>
                      <a:pt x="5" y="173"/>
                    </a:cubicBezTo>
                    <a:cubicBezTo>
                      <a:pt x="1" y="202"/>
                      <a:pt x="0" y="230"/>
                      <a:pt x="5" y="259"/>
                    </a:cubicBezTo>
                    <a:cubicBezTo>
                      <a:pt x="9" y="283"/>
                      <a:pt x="6" y="312"/>
                      <a:pt x="23" y="330"/>
                    </a:cubicBezTo>
                    <a:cubicBezTo>
                      <a:pt x="39" y="342"/>
                      <a:pt x="53" y="338"/>
                      <a:pt x="69" y="3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6" name="Freeform 1211">
                <a:extLst>
                  <a:ext uri="{FF2B5EF4-FFF2-40B4-BE49-F238E27FC236}">
                    <a16:creationId xmlns:a16="http://schemas.microsoft.com/office/drawing/2014/main" id="{BDFECC14-EECA-4F2C-8D61-ACFC2AC75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544"/>
                <a:ext cx="115" cy="298"/>
              </a:xfrm>
              <a:custGeom>
                <a:avLst/>
                <a:gdLst>
                  <a:gd name="T0" fmla="*/ 0 w 60"/>
                  <a:gd name="T1" fmla="*/ 201 h 156"/>
                  <a:gd name="T2" fmla="*/ 368 w 60"/>
                  <a:gd name="T3" fmla="*/ 550 h 156"/>
                  <a:gd name="T4" fmla="*/ 393 w 60"/>
                  <a:gd name="T5" fmla="*/ 850 h 156"/>
                  <a:gd name="T6" fmla="*/ 140 w 60"/>
                  <a:gd name="T7" fmla="*/ 1066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6">
                    <a:moveTo>
                      <a:pt x="0" y="29"/>
                    </a:moveTo>
                    <a:cubicBezTo>
                      <a:pt x="30" y="0"/>
                      <a:pt x="50" y="64"/>
                      <a:pt x="52" y="79"/>
                    </a:cubicBezTo>
                    <a:cubicBezTo>
                      <a:pt x="55" y="93"/>
                      <a:pt x="60" y="107"/>
                      <a:pt x="56" y="122"/>
                    </a:cubicBezTo>
                    <a:cubicBezTo>
                      <a:pt x="53" y="135"/>
                      <a:pt x="42" y="156"/>
                      <a:pt x="20" y="1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7" name="Freeform 1212">
                <a:extLst>
                  <a:ext uri="{FF2B5EF4-FFF2-40B4-BE49-F238E27FC236}">
                    <a16:creationId xmlns:a16="http://schemas.microsoft.com/office/drawing/2014/main" id="{88EF15A6-A5C5-4D3A-8C22-D5EDA6880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63"/>
                <a:ext cx="241" cy="327"/>
              </a:xfrm>
              <a:custGeom>
                <a:avLst/>
                <a:gdLst>
                  <a:gd name="T0" fmla="*/ 882 w 126"/>
                  <a:gd name="T1" fmla="*/ 0 h 171"/>
                  <a:gd name="T2" fmla="*/ 645 w 126"/>
                  <a:gd name="T3" fmla="*/ 36 h 171"/>
                  <a:gd name="T4" fmla="*/ 113 w 126"/>
                  <a:gd name="T5" fmla="*/ 505 h 171"/>
                  <a:gd name="T6" fmla="*/ 69 w 126"/>
                  <a:gd name="T7" fmla="*/ 1195 h 1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6" h="171">
                    <a:moveTo>
                      <a:pt x="126" y="0"/>
                    </a:moveTo>
                    <a:cubicBezTo>
                      <a:pt x="114" y="1"/>
                      <a:pt x="103" y="3"/>
                      <a:pt x="92" y="5"/>
                    </a:cubicBezTo>
                    <a:cubicBezTo>
                      <a:pt x="46" y="13"/>
                      <a:pt x="29" y="38"/>
                      <a:pt x="16" y="72"/>
                    </a:cubicBezTo>
                    <a:cubicBezTo>
                      <a:pt x="11" y="92"/>
                      <a:pt x="0" y="127"/>
                      <a:pt x="10" y="17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8" name="Freeform 1213">
                <a:extLst>
                  <a:ext uri="{FF2B5EF4-FFF2-40B4-BE49-F238E27FC236}">
                    <a16:creationId xmlns:a16="http://schemas.microsoft.com/office/drawing/2014/main" id="{5033691D-CAC3-40D5-AA42-7E7E471E5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836"/>
                <a:ext cx="496" cy="352"/>
              </a:xfrm>
              <a:custGeom>
                <a:avLst/>
                <a:gdLst>
                  <a:gd name="T0" fmla="*/ 1595 w 259"/>
                  <a:gd name="T1" fmla="*/ 1287 h 184"/>
                  <a:gd name="T2" fmla="*/ 1544 w 259"/>
                  <a:gd name="T3" fmla="*/ 737 h 184"/>
                  <a:gd name="T4" fmla="*/ 1199 w 259"/>
                  <a:gd name="T5" fmla="*/ 140 h 184"/>
                  <a:gd name="T6" fmla="*/ 437 w 259"/>
                  <a:gd name="T7" fmla="*/ 55 h 184"/>
                  <a:gd name="T8" fmla="*/ 0 w 259"/>
                  <a:gd name="T9" fmla="*/ 77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184">
                    <a:moveTo>
                      <a:pt x="227" y="184"/>
                    </a:moveTo>
                    <a:cubicBezTo>
                      <a:pt x="259" y="156"/>
                      <a:pt x="232" y="132"/>
                      <a:pt x="220" y="105"/>
                    </a:cubicBezTo>
                    <a:cubicBezTo>
                      <a:pt x="210" y="80"/>
                      <a:pt x="196" y="37"/>
                      <a:pt x="171" y="20"/>
                    </a:cubicBezTo>
                    <a:cubicBezTo>
                      <a:pt x="143" y="0"/>
                      <a:pt x="97" y="7"/>
                      <a:pt x="62" y="8"/>
                    </a:cubicBezTo>
                    <a:cubicBezTo>
                      <a:pt x="43" y="9"/>
                      <a:pt x="21" y="10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49" name="Freeform 1214">
                <a:extLst>
                  <a:ext uri="{FF2B5EF4-FFF2-40B4-BE49-F238E27FC236}">
                    <a16:creationId xmlns:a16="http://schemas.microsoft.com/office/drawing/2014/main" id="{0956EC83-1930-4BA0-9E80-E8DED9092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274"/>
                <a:ext cx="536" cy="585"/>
              </a:xfrm>
              <a:custGeom>
                <a:avLst/>
                <a:gdLst>
                  <a:gd name="T0" fmla="*/ 605 w 280"/>
                  <a:gd name="T1" fmla="*/ 0 h 306"/>
                  <a:gd name="T2" fmla="*/ 1367 w 280"/>
                  <a:gd name="T3" fmla="*/ 140 h 306"/>
                  <a:gd name="T4" fmla="*/ 1872 w 280"/>
                  <a:gd name="T5" fmla="*/ 1487 h 306"/>
                  <a:gd name="T6" fmla="*/ 1359 w 280"/>
                  <a:gd name="T7" fmla="*/ 1784 h 306"/>
                  <a:gd name="T8" fmla="*/ 498 w 280"/>
                  <a:gd name="T9" fmla="*/ 1937 h 306"/>
                  <a:gd name="T10" fmla="*/ 8 w 280"/>
                  <a:gd name="T11" fmla="*/ 1885 h 306"/>
                  <a:gd name="T12" fmla="*/ 15 w 280"/>
                  <a:gd name="T13" fmla="*/ 1784 h 306"/>
                  <a:gd name="T14" fmla="*/ 605 w 280"/>
                  <a:gd name="T15" fmla="*/ 1740 h 306"/>
                  <a:gd name="T16" fmla="*/ 737 w 280"/>
                  <a:gd name="T17" fmla="*/ 1908 h 3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0" h="306">
                    <a:moveTo>
                      <a:pt x="86" y="0"/>
                    </a:moveTo>
                    <a:cubicBezTo>
                      <a:pt x="129" y="2"/>
                      <a:pt x="169" y="10"/>
                      <a:pt x="195" y="20"/>
                    </a:cubicBezTo>
                    <a:cubicBezTo>
                      <a:pt x="259" y="45"/>
                      <a:pt x="280" y="190"/>
                      <a:pt x="267" y="213"/>
                    </a:cubicBezTo>
                    <a:cubicBezTo>
                      <a:pt x="254" y="235"/>
                      <a:pt x="220" y="247"/>
                      <a:pt x="194" y="255"/>
                    </a:cubicBezTo>
                    <a:cubicBezTo>
                      <a:pt x="155" y="268"/>
                      <a:pt x="113" y="271"/>
                      <a:pt x="71" y="277"/>
                    </a:cubicBezTo>
                    <a:cubicBezTo>
                      <a:pt x="41" y="281"/>
                      <a:pt x="2" y="306"/>
                      <a:pt x="1" y="270"/>
                    </a:cubicBezTo>
                    <a:cubicBezTo>
                      <a:pt x="0" y="266"/>
                      <a:pt x="1" y="261"/>
                      <a:pt x="2" y="255"/>
                    </a:cubicBezTo>
                    <a:cubicBezTo>
                      <a:pt x="3" y="240"/>
                      <a:pt x="63" y="228"/>
                      <a:pt x="86" y="249"/>
                    </a:cubicBezTo>
                    <a:cubicBezTo>
                      <a:pt x="99" y="259"/>
                      <a:pt x="104" y="267"/>
                      <a:pt x="105" y="27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0" name="Freeform 1215">
                <a:extLst>
                  <a:ext uri="{FF2B5EF4-FFF2-40B4-BE49-F238E27FC236}">
                    <a16:creationId xmlns:a16="http://schemas.microsoft.com/office/drawing/2014/main" id="{57E68FE9-F166-4C0C-AD3E-20173DCEF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272"/>
                <a:ext cx="176" cy="27"/>
              </a:xfrm>
              <a:custGeom>
                <a:avLst/>
                <a:gdLst>
                  <a:gd name="T0" fmla="*/ 0 w 92"/>
                  <a:gd name="T1" fmla="*/ 100 h 14"/>
                  <a:gd name="T2" fmla="*/ 645 w 92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14">
                    <a:moveTo>
                      <a:pt x="0" y="14"/>
                    </a:moveTo>
                    <a:cubicBezTo>
                      <a:pt x="22" y="5"/>
                      <a:pt x="57" y="0"/>
                      <a:pt x="9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1" name="Freeform 1216">
                <a:extLst>
                  <a:ext uri="{FF2B5EF4-FFF2-40B4-BE49-F238E27FC236}">
                    <a16:creationId xmlns:a16="http://schemas.microsoft.com/office/drawing/2014/main" id="{EC3CE320-1308-4673-9621-6AEE28C23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1544"/>
                <a:ext cx="231" cy="246"/>
              </a:xfrm>
              <a:custGeom>
                <a:avLst/>
                <a:gdLst>
                  <a:gd name="T0" fmla="*/ 842 w 121"/>
                  <a:gd name="T1" fmla="*/ 734 h 129"/>
                  <a:gd name="T2" fmla="*/ 269 w 121"/>
                  <a:gd name="T3" fmla="*/ 175 h 129"/>
                  <a:gd name="T4" fmla="*/ 229 w 121"/>
                  <a:gd name="T5" fmla="*/ 894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129">
                    <a:moveTo>
                      <a:pt x="121" y="106"/>
                    </a:moveTo>
                    <a:cubicBezTo>
                      <a:pt x="107" y="78"/>
                      <a:pt x="94" y="0"/>
                      <a:pt x="39" y="25"/>
                    </a:cubicBezTo>
                    <a:cubicBezTo>
                      <a:pt x="0" y="43"/>
                      <a:pt x="22" y="96"/>
                      <a:pt x="33" y="1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2" name="Freeform 1217">
                <a:extLst>
                  <a:ext uri="{FF2B5EF4-FFF2-40B4-BE49-F238E27FC236}">
                    <a16:creationId xmlns:a16="http://schemas.microsoft.com/office/drawing/2014/main" id="{099609E2-FBE0-400E-B1F7-38C313EB8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1861"/>
                <a:ext cx="116" cy="109"/>
              </a:xfrm>
              <a:custGeom>
                <a:avLst/>
                <a:gdLst>
                  <a:gd name="T0" fmla="*/ 397 w 61"/>
                  <a:gd name="T1" fmla="*/ 0 h 57"/>
                  <a:gd name="T2" fmla="*/ 137 w 61"/>
                  <a:gd name="T3" fmla="*/ 361 h 57"/>
                  <a:gd name="T4" fmla="*/ 165 w 61"/>
                  <a:gd name="T5" fmla="*/ 4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7">
                    <a:moveTo>
                      <a:pt x="58" y="0"/>
                    </a:moveTo>
                    <a:cubicBezTo>
                      <a:pt x="61" y="14"/>
                      <a:pt x="52" y="57"/>
                      <a:pt x="20" y="52"/>
                    </a:cubicBezTo>
                    <a:cubicBezTo>
                      <a:pt x="1" y="50"/>
                      <a:pt x="0" y="19"/>
                      <a:pt x="24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3" name="Freeform 1218">
                <a:extLst>
                  <a:ext uri="{FF2B5EF4-FFF2-40B4-BE49-F238E27FC236}">
                    <a16:creationId xmlns:a16="http://schemas.microsoft.com/office/drawing/2014/main" id="{D3A5A9F1-668B-43C9-BFB5-FB604F62F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966"/>
                <a:ext cx="424" cy="224"/>
              </a:xfrm>
              <a:custGeom>
                <a:avLst/>
                <a:gdLst>
                  <a:gd name="T0" fmla="*/ 1547 w 222"/>
                  <a:gd name="T1" fmla="*/ 15 h 117"/>
                  <a:gd name="T2" fmla="*/ 1280 w 222"/>
                  <a:gd name="T3" fmla="*/ 107 h 117"/>
                  <a:gd name="T4" fmla="*/ 697 w 222"/>
                  <a:gd name="T5" fmla="*/ 209 h 117"/>
                  <a:gd name="T6" fmla="*/ 0 w 222"/>
                  <a:gd name="T7" fmla="*/ 821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2" h="117">
                    <a:moveTo>
                      <a:pt x="222" y="2"/>
                    </a:moveTo>
                    <a:cubicBezTo>
                      <a:pt x="211" y="0"/>
                      <a:pt x="196" y="12"/>
                      <a:pt x="184" y="15"/>
                    </a:cubicBezTo>
                    <a:cubicBezTo>
                      <a:pt x="157" y="22"/>
                      <a:pt x="127" y="20"/>
                      <a:pt x="100" y="30"/>
                    </a:cubicBezTo>
                    <a:cubicBezTo>
                      <a:pt x="42" y="52"/>
                      <a:pt x="35" y="76"/>
                      <a:pt x="0" y="1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4" name="Freeform 1219">
                <a:extLst>
                  <a:ext uri="{FF2B5EF4-FFF2-40B4-BE49-F238E27FC236}">
                    <a16:creationId xmlns:a16="http://schemas.microsoft.com/office/drawing/2014/main" id="{ED61CA11-7F29-4E8F-873E-EBE78EC54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1404"/>
                <a:ext cx="289" cy="411"/>
              </a:xfrm>
              <a:custGeom>
                <a:avLst/>
                <a:gdLst>
                  <a:gd name="T0" fmla="*/ 1058 w 151"/>
                  <a:gd name="T1" fmla="*/ 1432 h 215"/>
                  <a:gd name="T2" fmla="*/ 345 w 151"/>
                  <a:gd name="T3" fmla="*/ 1403 h 215"/>
                  <a:gd name="T4" fmla="*/ 21 w 151"/>
                  <a:gd name="T5" fmla="*/ 935 h 215"/>
                  <a:gd name="T6" fmla="*/ 63 w 151"/>
                  <a:gd name="T7" fmla="*/ 384 h 215"/>
                  <a:gd name="T8" fmla="*/ 513 w 151"/>
                  <a:gd name="T9" fmla="*/ 99 h 215"/>
                  <a:gd name="T10" fmla="*/ 913 w 151"/>
                  <a:gd name="T11" fmla="*/ 48 h 2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15">
                    <a:moveTo>
                      <a:pt x="151" y="205"/>
                    </a:moveTo>
                    <a:cubicBezTo>
                      <a:pt x="123" y="203"/>
                      <a:pt x="75" y="215"/>
                      <a:pt x="49" y="201"/>
                    </a:cubicBezTo>
                    <a:cubicBezTo>
                      <a:pt x="22" y="186"/>
                      <a:pt x="6" y="161"/>
                      <a:pt x="3" y="134"/>
                    </a:cubicBezTo>
                    <a:cubicBezTo>
                      <a:pt x="0" y="109"/>
                      <a:pt x="3" y="78"/>
                      <a:pt x="9" y="55"/>
                    </a:cubicBezTo>
                    <a:cubicBezTo>
                      <a:pt x="16" y="32"/>
                      <a:pt x="48" y="20"/>
                      <a:pt x="73" y="14"/>
                    </a:cubicBezTo>
                    <a:cubicBezTo>
                      <a:pt x="83" y="12"/>
                      <a:pt x="125" y="0"/>
                      <a:pt x="130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5" name="Freeform 1220">
                <a:extLst>
                  <a:ext uri="{FF2B5EF4-FFF2-40B4-BE49-F238E27FC236}">
                    <a16:creationId xmlns:a16="http://schemas.microsoft.com/office/drawing/2014/main" id="{AB8DA277-1030-4B45-A81B-FE047303E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398"/>
                <a:ext cx="205" cy="272"/>
              </a:xfrm>
              <a:custGeom>
                <a:avLst/>
                <a:gdLst>
                  <a:gd name="T0" fmla="*/ 0 w 107"/>
                  <a:gd name="T1" fmla="*/ 69 h 142"/>
                  <a:gd name="T2" fmla="*/ 628 w 107"/>
                  <a:gd name="T3" fmla="*/ 205 h 142"/>
                  <a:gd name="T4" fmla="*/ 745 w 107"/>
                  <a:gd name="T5" fmla="*/ 674 h 142"/>
                  <a:gd name="T6" fmla="*/ 661 w 107"/>
                  <a:gd name="T7" fmla="*/ 998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42">
                    <a:moveTo>
                      <a:pt x="0" y="10"/>
                    </a:moveTo>
                    <a:cubicBezTo>
                      <a:pt x="9" y="7"/>
                      <a:pt x="67" y="0"/>
                      <a:pt x="89" y="29"/>
                    </a:cubicBezTo>
                    <a:cubicBezTo>
                      <a:pt x="102" y="47"/>
                      <a:pt x="105" y="76"/>
                      <a:pt x="106" y="96"/>
                    </a:cubicBezTo>
                    <a:cubicBezTo>
                      <a:pt x="107" y="108"/>
                      <a:pt x="103" y="138"/>
                      <a:pt x="94" y="1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6" name="Freeform 1221">
                <a:extLst>
                  <a:ext uri="{FF2B5EF4-FFF2-40B4-BE49-F238E27FC236}">
                    <a16:creationId xmlns:a16="http://schemas.microsoft.com/office/drawing/2014/main" id="{342C59D1-EFB9-4703-AC74-9C135DBD4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1247"/>
                <a:ext cx="174" cy="467"/>
              </a:xfrm>
              <a:custGeom>
                <a:avLst/>
                <a:gdLst>
                  <a:gd name="T0" fmla="*/ 637 w 91"/>
                  <a:gd name="T1" fmla="*/ 1612 h 244"/>
                  <a:gd name="T2" fmla="*/ 300 w 91"/>
                  <a:gd name="T3" fmla="*/ 1403 h 244"/>
                  <a:gd name="T4" fmla="*/ 124 w 91"/>
                  <a:gd name="T5" fmla="*/ 842 h 244"/>
                  <a:gd name="T6" fmla="*/ 344 w 91"/>
                  <a:gd name="T7" fmla="*/ 0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244">
                    <a:moveTo>
                      <a:pt x="91" y="230"/>
                    </a:moveTo>
                    <a:cubicBezTo>
                      <a:pt x="62" y="244"/>
                      <a:pt x="53" y="221"/>
                      <a:pt x="43" y="200"/>
                    </a:cubicBezTo>
                    <a:cubicBezTo>
                      <a:pt x="31" y="176"/>
                      <a:pt x="24" y="147"/>
                      <a:pt x="18" y="120"/>
                    </a:cubicBezTo>
                    <a:cubicBezTo>
                      <a:pt x="9" y="80"/>
                      <a:pt x="0" y="23"/>
                      <a:pt x="4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7" name="Freeform 1222">
                <a:extLst>
                  <a:ext uri="{FF2B5EF4-FFF2-40B4-BE49-F238E27FC236}">
                    <a16:creationId xmlns:a16="http://schemas.microsoft.com/office/drawing/2014/main" id="{24E65CCD-C413-46F7-AF6B-4415A210A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01"/>
                <a:ext cx="283" cy="291"/>
              </a:xfrm>
              <a:custGeom>
                <a:avLst/>
                <a:gdLst>
                  <a:gd name="T0" fmla="*/ 895 w 148"/>
                  <a:gd name="T1" fmla="*/ 1066 h 152"/>
                  <a:gd name="T2" fmla="*/ 943 w 148"/>
                  <a:gd name="T3" fmla="*/ 461 h 152"/>
                  <a:gd name="T4" fmla="*/ 782 w 148"/>
                  <a:gd name="T5" fmla="*/ 153 h 152"/>
                  <a:gd name="T6" fmla="*/ 0 w 148"/>
                  <a:gd name="T7" fmla="*/ 660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8" h="152">
                    <a:moveTo>
                      <a:pt x="128" y="152"/>
                    </a:moveTo>
                    <a:cubicBezTo>
                      <a:pt x="148" y="128"/>
                      <a:pt x="137" y="84"/>
                      <a:pt x="135" y="66"/>
                    </a:cubicBezTo>
                    <a:cubicBezTo>
                      <a:pt x="133" y="48"/>
                      <a:pt x="130" y="35"/>
                      <a:pt x="112" y="22"/>
                    </a:cubicBezTo>
                    <a:cubicBezTo>
                      <a:pt x="79" y="0"/>
                      <a:pt x="15" y="70"/>
                      <a:pt x="0" y="9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8" name="Freeform 1223">
                <a:extLst>
                  <a:ext uri="{FF2B5EF4-FFF2-40B4-BE49-F238E27FC236}">
                    <a16:creationId xmlns:a16="http://schemas.microsoft.com/office/drawing/2014/main" id="{F63EA5E7-CD1F-41FD-A10D-9971AFC31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974"/>
                <a:ext cx="306" cy="585"/>
              </a:xfrm>
              <a:custGeom>
                <a:avLst/>
                <a:gdLst>
                  <a:gd name="T0" fmla="*/ 176 w 160"/>
                  <a:gd name="T1" fmla="*/ 2137 h 306"/>
                  <a:gd name="T2" fmla="*/ 1090 w 160"/>
                  <a:gd name="T3" fmla="*/ 1487 h 306"/>
                  <a:gd name="T4" fmla="*/ 1027 w 160"/>
                  <a:gd name="T5" fmla="*/ 998 h 306"/>
                  <a:gd name="T6" fmla="*/ 998 w 160"/>
                  <a:gd name="T7" fmla="*/ 522 h 306"/>
                  <a:gd name="T8" fmla="*/ 910 w 160"/>
                  <a:gd name="T9" fmla="*/ 113 h 306"/>
                  <a:gd name="T10" fmla="*/ 384 w 160"/>
                  <a:gd name="T11" fmla="*/ 224 h 306"/>
                  <a:gd name="T12" fmla="*/ 84 w 160"/>
                  <a:gd name="T13" fmla="*/ 377 h 306"/>
                  <a:gd name="T14" fmla="*/ 36 w 160"/>
                  <a:gd name="T15" fmla="*/ 726 h 306"/>
                  <a:gd name="T16" fmla="*/ 176 w 160"/>
                  <a:gd name="T17" fmla="*/ 1019 h 306"/>
                  <a:gd name="T18" fmla="*/ 1058 w 160"/>
                  <a:gd name="T19" fmla="*/ 1181 h 3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0" h="306">
                    <a:moveTo>
                      <a:pt x="25" y="306"/>
                    </a:moveTo>
                    <a:cubicBezTo>
                      <a:pt x="60" y="265"/>
                      <a:pt x="146" y="269"/>
                      <a:pt x="156" y="213"/>
                    </a:cubicBezTo>
                    <a:cubicBezTo>
                      <a:pt x="160" y="188"/>
                      <a:pt x="149" y="167"/>
                      <a:pt x="147" y="143"/>
                    </a:cubicBezTo>
                    <a:cubicBezTo>
                      <a:pt x="144" y="120"/>
                      <a:pt x="143" y="97"/>
                      <a:pt x="143" y="75"/>
                    </a:cubicBezTo>
                    <a:cubicBezTo>
                      <a:pt x="143" y="52"/>
                      <a:pt x="151" y="32"/>
                      <a:pt x="130" y="16"/>
                    </a:cubicBezTo>
                    <a:cubicBezTo>
                      <a:pt x="109" y="0"/>
                      <a:pt x="71" y="22"/>
                      <a:pt x="55" y="32"/>
                    </a:cubicBezTo>
                    <a:cubicBezTo>
                      <a:pt x="41" y="41"/>
                      <a:pt x="20" y="41"/>
                      <a:pt x="12" y="54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7" y="112"/>
                      <a:pt x="23" y="137"/>
                      <a:pt x="25" y="146"/>
                    </a:cubicBezTo>
                    <a:cubicBezTo>
                      <a:pt x="36" y="184"/>
                      <a:pt x="104" y="177"/>
                      <a:pt x="151" y="1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59" name="Freeform 1224">
                <a:extLst>
                  <a:ext uri="{FF2B5EF4-FFF2-40B4-BE49-F238E27FC236}">
                    <a16:creationId xmlns:a16="http://schemas.microsoft.com/office/drawing/2014/main" id="{65108C66-DC5C-4E86-8173-94D469D4C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809"/>
                <a:ext cx="725" cy="390"/>
              </a:xfrm>
              <a:custGeom>
                <a:avLst/>
                <a:gdLst>
                  <a:gd name="T0" fmla="*/ 2625 w 379"/>
                  <a:gd name="T1" fmla="*/ 1050 h 204"/>
                  <a:gd name="T2" fmla="*/ 2416 w 379"/>
                  <a:gd name="T3" fmla="*/ 1327 h 204"/>
                  <a:gd name="T4" fmla="*/ 1588 w 379"/>
                  <a:gd name="T5" fmla="*/ 1388 h 204"/>
                  <a:gd name="T6" fmla="*/ 629 w 379"/>
                  <a:gd name="T7" fmla="*/ 1227 h 204"/>
                  <a:gd name="T8" fmla="*/ 99 w 379"/>
                  <a:gd name="T9" fmla="*/ 914 h 204"/>
                  <a:gd name="T10" fmla="*/ 574 w 379"/>
                  <a:gd name="T11" fmla="*/ 132 h 204"/>
                  <a:gd name="T12" fmla="*/ 782 w 379"/>
                  <a:gd name="T13" fmla="*/ 0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9" h="204">
                    <a:moveTo>
                      <a:pt x="375" y="150"/>
                    </a:moveTo>
                    <a:cubicBezTo>
                      <a:pt x="379" y="164"/>
                      <a:pt x="358" y="181"/>
                      <a:pt x="345" y="190"/>
                    </a:cubicBezTo>
                    <a:cubicBezTo>
                      <a:pt x="325" y="204"/>
                      <a:pt x="252" y="199"/>
                      <a:pt x="227" y="199"/>
                    </a:cubicBezTo>
                    <a:cubicBezTo>
                      <a:pt x="186" y="199"/>
                      <a:pt x="127" y="189"/>
                      <a:pt x="90" y="176"/>
                    </a:cubicBezTo>
                    <a:cubicBezTo>
                      <a:pt x="64" y="167"/>
                      <a:pt x="23" y="157"/>
                      <a:pt x="14" y="131"/>
                    </a:cubicBezTo>
                    <a:cubicBezTo>
                      <a:pt x="0" y="90"/>
                      <a:pt x="48" y="41"/>
                      <a:pt x="82" y="19"/>
                    </a:cubicBezTo>
                    <a:cubicBezTo>
                      <a:pt x="92" y="13"/>
                      <a:pt x="102" y="6"/>
                      <a:pt x="11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0" name="Line 1225">
                <a:extLst>
                  <a:ext uri="{FF2B5EF4-FFF2-40B4-BE49-F238E27FC236}">
                    <a16:creationId xmlns:a16="http://schemas.microsoft.com/office/drawing/2014/main" id="{B5EE7E63-9467-4842-80F3-09773AE77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8" y="2096"/>
                <a:ext cx="1" cy="50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1" name="Rectangle 1226">
                <a:extLst>
                  <a:ext uri="{FF2B5EF4-FFF2-40B4-BE49-F238E27FC236}">
                    <a16:creationId xmlns:a16="http://schemas.microsoft.com/office/drawing/2014/main" id="{ABBBFD66-21A0-408B-8B52-C79E52683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2" y="484"/>
                <a:ext cx="1874" cy="170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662" name="Freeform 1227">
                <a:extLst>
                  <a:ext uri="{FF2B5EF4-FFF2-40B4-BE49-F238E27FC236}">
                    <a16:creationId xmlns:a16="http://schemas.microsoft.com/office/drawing/2014/main" id="{9638033A-F155-43AC-BCEA-E058CCB86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1266"/>
                <a:ext cx="195" cy="169"/>
              </a:xfrm>
              <a:custGeom>
                <a:avLst/>
                <a:gdLst>
                  <a:gd name="T0" fmla="*/ 713 w 102"/>
                  <a:gd name="T1" fmla="*/ 0 h 88"/>
                  <a:gd name="T2" fmla="*/ 405 w 102"/>
                  <a:gd name="T3" fmla="*/ 561 h 88"/>
                  <a:gd name="T4" fmla="*/ 0 w 102"/>
                  <a:gd name="T5" fmla="*/ 169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88">
                    <a:moveTo>
                      <a:pt x="102" y="0"/>
                    </a:moveTo>
                    <a:cubicBezTo>
                      <a:pt x="79" y="19"/>
                      <a:pt x="97" y="70"/>
                      <a:pt x="58" y="79"/>
                    </a:cubicBezTo>
                    <a:cubicBezTo>
                      <a:pt x="18" y="88"/>
                      <a:pt x="4" y="53"/>
                      <a:pt x="0" y="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3" name="Freeform 1228">
                <a:extLst>
                  <a:ext uri="{FF2B5EF4-FFF2-40B4-BE49-F238E27FC236}">
                    <a16:creationId xmlns:a16="http://schemas.microsoft.com/office/drawing/2014/main" id="{0C97E186-7B70-47B4-9121-B67D2813E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1266"/>
                <a:ext cx="67" cy="121"/>
              </a:xfrm>
              <a:custGeom>
                <a:avLst/>
                <a:gdLst>
                  <a:gd name="T0" fmla="*/ 69 w 35"/>
                  <a:gd name="T1" fmla="*/ 0 h 63"/>
                  <a:gd name="T2" fmla="*/ 245 w 35"/>
                  <a:gd name="T3" fmla="*/ 44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0" y="0"/>
                    </a:moveTo>
                    <a:cubicBezTo>
                      <a:pt x="0" y="33"/>
                      <a:pt x="5" y="51"/>
                      <a:pt x="35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4" name="Freeform 1229">
                <a:extLst>
                  <a:ext uri="{FF2B5EF4-FFF2-40B4-BE49-F238E27FC236}">
                    <a16:creationId xmlns:a16="http://schemas.microsoft.com/office/drawing/2014/main" id="{3880CEAC-A1CA-45A6-AFE4-45BEE1FD1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387"/>
                <a:ext cx="96" cy="107"/>
              </a:xfrm>
              <a:custGeom>
                <a:avLst/>
                <a:gdLst>
                  <a:gd name="T0" fmla="*/ 0 w 50"/>
                  <a:gd name="T1" fmla="*/ 0 h 56"/>
                  <a:gd name="T2" fmla="*/ 300 w 50"/>
                  <a:gd name="T3" fmla="*/ 132 h 56"/>
                  <a:gd name="T4" fmla="*/ 317 w 50"/>
                  <a:gd name="T5" fmla="*/ 39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56">
                    <a:moveTo>
                      <a:pt x="0" y="0"/>
                    </a:moveTo>
                    <a:cubicBezTo>
                      <a:pt x="13" y="3"/>
                      <a:pt x="34" y="8"/>
                      <a:pt x="42" y="19"/>
                    </a:cubicBezTo>
                    <a:cubicBezTo>
                      <a:pt x="50" y="30"/>
                      <a:pt x="48" y="47"/>
                      <a:pt x="45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5" name="Freeform 1230">
                <a:extLst>
                  <a:ext uri="{FF2B5EF4-FFF2-40B4-BE49-F238E27FC236}">
                    <a16:creationId xmlns:a16="http://schemas.microsoft.com/office/drawing/2014/main" id="{AE1EEA78-5F54-445B-BE4F-76748B265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1012"/>
                <a:ext cx="334" cy="193"/>
              </a:xfrm>
              <a:custGeom>
                <a:avLst/>
                <a:gdLst>
                  <a:gd name="T0" fmla="*/ 1094 w 175"/>
                  <a:gd name="T1" fmla="*/ 0 h 101"/>
                  <a:gd name="T2" fmla="*/ 1071 w 175"/>
                  <a:gd name="T3" fmla="*/ 589 h 101"/>
                  <a:gd name="T4" fmla="*/ 689 w 175"/>
                  <a:gd name="T5" fmla="*/ 665 h 101"/>
                  <a:gd name="T6" fmla="*/ 0 w 175"/>
                  <a:gd name="T7" fmla="*/ 537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101">
                    <a:moveTo>
                      <a:pt x="157" y="0"/>
                    </a:moveTo>
                    <a:cubicBezTo>
                      <a:pt x="160" y="32"/>
                      <a:pt x="175" y="54"/>
                      <a:pt x="154" y="84"/>
                    </a:cubicBezTo>
                    <a:cubicBezTo>
                      <a:pt x="141" y="101"/>
                      <a:pt x="118" y="99"/>
                      <a:pt x="99" y="95"/>
                    </a:cubicBezTo>
                    <a:cubicBezTo>
                      <a:pt x="78" y="89"/>
                      <a:pt x="26" y="97"/>
                      <a:pt x="0" y="7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6" name="Freeform 1231">
                <a:extLst>
                  <a:ext uri="{FF2B5EF4-FFF2-40B4-BE49-F238E27FC236}">
                    <a16:creationId xmlns:a16="http://schemas.microsoft.com/office/drawing/2014/main" id="{A6605B96-BB74-49A7-AB8C-93EF512FB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903"/>
                <a:ext cx="117" cy="290"/>
              </a:xfrm>
              <a:custGeom>
                <a:avLst/>
                <a:gdLst>
                  <a:gd name="T0" fmla="*/ 430 w 61"/>
                  <a:gd name="T1" fmla="*/ 1015 h 152"/>
                  <a:gd name="T2" fmla="*/ 63 w 61"/>
                  <a:gd name="T3" fmla="*/ 626 h 152"/>
                  <a:gd name="T4" fmla="*/ 48 w 61"/>
                  <a:gd name="T5" fmla="*/ 0 h 1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52">
                    <a:moveTo>
                      <a:pt x="61" y="146"/>
                    </a:moveTo>
                    <a:cubicBezTo>
                      <a:pt x="41" y="152"/>
                      <a:pt x="13" y="107"/>
                      <a:pt x="9" y="90"/>
                    </a:cubicBezTo>
                    <a:cubicBezTo>
                      <a:pt x="0" y="60"/>
                      <a:pt x="5" y="31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7" name="Freeform 1232">
                <a:extLst>
                  <a:ext uri="{FF2B5EF4-FFF2-40B4-BE49-F238E27FC236}">
                    <a16:creationId xmlns:a16="http://schemas.microsoft.com/office/drawing/2014/main" id="{9E0A7B41-4EDC-40F4-8101-E2F142A9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495"/>
                <a:ext cx="427" cy="396"/>
              </a:xfrm>
              <a:custGeom>
                <a:avLst/>
                <a:gdLst>
                  <a:gd name="T0" fmla="*/ 84 w 223"/>
                  <a:gd name="T1" fmla="*/ 0 h 207"/>
                  <a:gd name="T2" fmla="*/ 69 w 223"/>
                  <a:gd name="T3" fmla="*/ 966 h 207"/>
                  <a:gd name="T4" fmla="*/ 260 w 223"/>
                  <a:gd name="T5" fmla="*/ 1358 h 207"/>
                  <a:gd name="T6" fmla="*/ 730 w 223"/>
                  <a:gd name="T7" fmla="*/ 1419 h 207"/>
                  <a:gd name="T8" fmla="*/ 1243 w 223"/>
                  <a:gd name="T9" fmla="*/ 1226 h 207"/>
                  <a:gd name="T10" fmla="*/ 1518 w 223"/>
                  <a:gd name="T11" fmla="*/ 782 h 207"/>
                  <a:gd name="T12" fmla="*/ 1536 w 223"/>
                  <a:gd name="T13" fmla="*/ 484 h 207"/>
                  <a:gd name="T14" fmla="*/ 1566 w 223"/>
                  <a:gd name="T15" fmla="*/ 253 h 207"/>
                  <a:gd name="T16" fmla="*/ 1258 w 223"/>
                  <a:gd name="T17" fmla="*/ 293 h 207"/>
                  <a:gd name="T18" fmla="*/ 1528 w 223"/>
                  <a:gd name="T19" fmla="*/ 693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207">
                    <a:moveTo>
                      <a:pt x="12" y="0"/>
                    </a:moveTo>
                    <a:cubicBezTo>
                      <a:pt x="4" y="46"/>
                      <a:pt x="0" y="91"/>
                      <a:pt x="10" y="138"/>
                    </a:cubicBezTo>
                    <a:cubicBezTo>
                      <a:pt x="15" y="160"/>
                      <a:pt x="15" y="181"/>
                      <a:pt x="37" y="194"/>
                    </a:cubicBezTo>
                    <a:cubicBezTo>
                      <a:pt x="58" y="206"/>
                      <a:pt x="81" y="207"/>
                      <a:pt x="104" y="203"/>
                    </a:cubicBezTo>
                    <a:cubicBezTo>
                      <a:pt x="131" y="199"/>
                      <a:pt x="155" y="190"/>
                      <a:pt x="177" y="175"/>
                    </a:cubicBezTo>
                    <a:cubicBezTo>
                      <a:pt x="200" y="159"/>
                      <a:pt x="210" y="140"/>
                      <a:pt x="216" y="112"/>
                    </a:cubicBezTo>
                    <a:cubicBezTo>
                      <a:pt x="219" y="98"/>
                      <a:pt x="218" y="83"/>
                      <a:pt x="219" y="69"/>
                    </a:cubicBezTo>
                    <a:cubicBezTo>
                      <a:pt x="220" y="59"/>
                      <a:pt x="223" y="47"/>
                      <a:pt x="223" y="36"/>
                    </a:cubicBezTo>
                    <a:cubicBezTo>
                      <a:pt x="222" y="12"/>
                      <a:pt x="185" y="25"/>
                      <a:pt x="179" y="42"/>
                    </a:cubicBezTo>
                    <a:cubicBezTo>
                      <a:pt x="167" y="76"/>
                      <a:pt x="197" y="95"/>
                      <a:pt x="218" y="9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8" name="Freeform 1233">
                <a:extLst>
                  <a:ext uri="{FF2B5EF4-FFF2-40B4-BE49-F238E27FC236}">
                    <a16:creationId xmlns:a16="http://schemas.microsoft.com/office/drawing/2014/main" id="{7CEE88B9-DDF6-4207-A7BC-953A723B1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509"/>
                <a:ext cx="119" cy="164"/>
              </a:xfrm>
              <a:custGeom>
                <a:avLst/>
                <a:gdLst>
                  <a:gd name="T0" fmla="*/ 0 w 62"/>
                  <a:gd name="T1" fmla="*/ 597 h 86"/>
                  <a:gd name="T2" fmla="*/ 432 w 62"/>
                  <a:gd name="T3" fmla="*/ 305 h 86"/>
                  <a:gd name="T4" fmla="*/ 44 w 62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86">
                    <a:moveTo>
                      <a:pt x="0" y="86"/>
                    </a:moveTo>
                    <a:cubicBezTo>
                      <a:pt x="28" y="82"/>
                      <a:pt x="62" y="85"/>
                      <a:pt x="61" y="44"/>
                    </a:cubicBezTo>
                    <a:cubicBezTo>
                      <a:pt x="60" y="14"/>
                      <a:pt x="33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69" name="Freeform 1234">
                <a:extLst>
                  <a:ext uri="{FF2B5EF4-FFF2-40B4-BE49-F238E27FC236}">
                    <a16:creationId xmlns:a16="http://schemas.microsoft.com/office/drawing/2014/main" id="{861397A2-136A-41E1-86FB-70851D78B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717"/>
                <a:ext cx="159" cy="142"/>
              </a:xfrm>
              <a:custGeom>
                <a:avLst/>
                <a:gdLst>
                  <a:gd name="T0" fmla="*/ 100 w 83"/>
                  <a:gd name="T1" fmla="*/ 438 h 74"/>
                  <a:gd name="T2" fmla="*/ 521 w 83"/>
                  <a:gd name="T3" fmla="*/ 297 h 74"/>
                  <a:gd name="T4" fmla="*/ 0 w 83"/>
                  <a:gd name="T5" fmla="*/ 56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4">
                    <a:moveTo>
                      <a:pt x="14" y="62"/>
                    </a:moveTo>
                    <a:cubicBezTo>
                      <a:pt x="21" y="74"/>
                      <a:pt x="66" y="69"/>
                      <a:pt x="74" y="42"/>
                    </a:cubicBezTo>
                    <a:cubicBezTo>
                      <a:pt x="83" y="14"/>
                      <a:pt x="20" y="0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0" name="Freeform 1235">
                <a:extLst>
                  <a:ext uri="{FF2B5EF4-FFF2-40B4-BE49-F238E27FC236}">
                    <a16:creationId xmlns:a16="http://schemas.microsoft.com/office/drawing/2014/main" id="{F1A8C622-50B3-495A-A134-ECD324C14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648"/>
                <a:ext cx="90" cy="104"/>
              </a:xfrm>
              <a:custGeom>
                <a:avLst/>
                <a:gdLst>
                  <a:gd name="T0" fmla="*/ 63 w 47"/>
                  <a:gd name="T1" fmla="*/ 177 h 54"/>
                  <a:gd name="T2" fmla="*/ 107 w 47"/>
                  <a:gd name="T3" fmla="*/ 377 h 54"/>
                  <a:gd name="T4" fmla="*/ 308 w 47"/>
                  <a:gd name="T5" fmla="*/ 223 h 54"/>
                  <a:gd name="T6" fmla="*/ 245 w 47"/>
                  <a:gd name="T7" fmla="*/ 15 h 54"/>
                  <a:gd name="T8" fmla="*/ 63 w 47"/>
                  <a:gd name="T9" fmla="*/ 177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54">
                    <a:moveTo>
                      <a:pt x="9" y="25"/>
                    </a:moveTo>
                    <a:cubicBezTo>
                      <a:pt x="6" y="35"/>
                      <a:pt x="0" y="54"/>
                      <a:pt x="15" y="53"/>
                    </a:cubicBezTo>
                    <a:cubicBezTo>
                      <a:pt x="25" y="53"/>
                      <a:pt x="41" y="41"/>
                      <a:pt x="44" y="31"/>
                    </a:cubicBezTo>
                    <a:cubicBezTo>
                      <a:pt x="47" y="24"/>
                      <a:pt x="44" y="5"/>
                      <a:pt x="35" y="2"/>
                    </a:cubicBezTo>
                    <a:cubicBezTo>
                      <a:pt x="26" y="0"/>
                      <a:pt x="13" y="14"/>
                      <a:pt x="9" y="2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1" name="Freeform 1236">
                <a:extLst>
                  <a:ext uri="{FF2B5EF4-FFF2-40B4-BE49-F238E27FC236}">
                    <a16:creationId xmlns:a16="http://schemas.microsoft.com/office/drawing/2014/main" id="{74A7CD8C-2AB1-4755-AFE8-BF994369B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484"/>
                <a:ext cx="273" cy="97"/>
              </a:xfrm>
              <a:custGeom>
                <a:avLst/>
                <a:gdLst>
                  <a:gd name="T0" fmla="*/ 0 w 143"/>
                  <a:gd name="T1" fmla="*/ 0 h 51"/>
                  <a:gd name="T2" fmla="*/ 61 w 143"/>
                  <a:gd name="T3" fmla="*/ 145 h 51"/>
                  <a:gd name="T4" fmla="*/ 216 w 143"/>
                  <a:gd name="T5" fmla="*/ 289 h 51"/>
                  <a:gd name="T6" fmla="*/ 542 w 143"/>
                  <a:gd name="T7" fmla="*/ 314 h 51"/>
                  <a:gd name="T8" fmla="*/ 871 w 143"/>
                  <a:gd name="T9" fmla="*/ 268 h 51"/>
                  <a:gd name="T10" fmla="*/ 995 w 143"/>
                  <a:gd name="T11" fmla="*/ 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51">
                    <a:moveTo>
                      <a:pt x="0" y="0"/>
                    </a:moveTo>
                    <a:cubicBezTo>
                      <a:pt x="4" y="6"/>
                      <a:pt x="6" y="13"/>
                      <a:pt x="9" y="21"/>
                    </a:cubicBezTo>
                    <a:cubicBezTo>
                      <a:pt x="15" y="34"/>
                      <a:pt x="17" y="37"/>
                      <a:pt x="31" y="42"/>
                    </a:cubicBezTo>
                    <a:cubicBezTo>
                      <a:pt x="46" y="47"/>
                      <a:pt x="62" y="46"/>
                      <a:pt x="78" y="46"/>
                    </a:cubicBezTo>
                    <a:cubicBezTo>
                      <a:pt x="89" y="46"/>
                      <a:pt x="119" y="51"/>
                      <a:pt x="125" y="39"/>
                    </a:cubicBezTo>
                    <a:cubicBezTo>
                      <a:pt x="137" y="28"/>
                      <a:pt x="143" y="0"/>
                      <a:pt x="14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2" name="Freeform 1237">
                <a:extLst>
                  <a:ext uri="{FF2B5EF4-FFF2-40B4-BE49-F238E27FC236}">
                    <a16:creationId xmlns:a16="http://schemas.microsoft.com/office/drawing/2014/main" id="{8E0F36BE-C796-4709-95A4-3D602DD27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503"/>
                <a:ext cx="115" cy="69"/>
              </a:xfrm>
              <a:custGeom>
                <a:avLst/>
                <a:gdLst>
                  <a:gd name="T0" fmla="*/ 0 w 60"/>
                  <a:gd name="T1" fmla="*/ 8 h 36"/>
                  <a:gd name="T2" fmla="*/ 301 w 60"/>
                  <a:gd name="T3" fmla="*/ 29 h 36"/>
                  <a:gd name="T4" fmla="*/ 422 w 60"/>
                  <a:gd name="T5" fmla="*/ 25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6">
                    <a:moveTo>
                      <a:pt x="0" y="1"/>
                    </a:moveTo>
                    <a:cubicBezTo>
                      <a:pt x="2" y="4"/>
                      <a:pt x="33" y="0"/>
                      <a:pt x="43" y="4"/>
                    </a:cubicBezTo>
                    <a:cubicBezTo>
                      <a:pt x="58" y="8"/>
                      <a:pt x="58" y="22"/>
                      <a:pt x="60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3" name="Freeform 1238">
                <a:extLst>
                  <a:ext uri="{FF2B5EF4-FFF2-40B4-BE49-F238E27FC236}">
                    <a16:creationId xmlns:a16="http://schemas.microsoft.com/office/drawing/2014/main" id="{596FA4F1-1778-4F12-BC49-0D3C7B986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876"/>
                <a:ext cx="236" cy="32"/>
              </a:xfrm>
              <a:custGeom>
                <a:avLst/>
                <a:gdLst>
                  <a:gd name="T0" fmla="*/ 0 w 123"/>
                  <a:gd name="T1" fmla="*/ 75 h 17"/>
                  <a:gd name="T2" fmla="*/ 869 w 12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3" h="17">
                    <a:moveTo>
                      <a:pt x="0" y="11"/>
                    </a:moveTo>
                    <a:cubicBezTo>
                      <a:pt x="42" y="17"/>
                      <a:pt x="76" y="13"/>
                      <a:pt x="12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4" name="Freeform 1239">
                <a:extLst>
                  <a:ext uri="{FF2B5EF4-FFF2-40B4-BE49-F238E27FC236}">
                    <a16:creationId xmlns:a16="http://schemas.microsoft.com/office/drawing/2014/main" id="{F6E79AE2-AF6C-4555-885D-21E346A22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958"/>
                <a:ext cx="17" cy="107"/>
              </a:xfrm>
              <a:custGeom>
                <a:avLst/>
                <a:gdLst>
                  <a:gd name="T0" fmla="*/ 0 w 9"/>
                  <a:gd name="T1" fmla="*/ 0 h 56"/>
                  <a:gd name="T2" fmla="*/ 60 w 9"/>
                  <a:gd name="T3" fmla="*/ 39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6">
                    <a:moveTo>
                      <a:pt x="0" y="0"/>
                    </a:moveTo>
                    <a:cubicBezTo>
                      <a:pt x="6" y="6"/>
                      <a:pt x="9" y="14"/>
                      <a:pt x="9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5" name="Freeform 1240">
                <a:extLst>
                  <a:ext uri="{FF2B5EF4-FFF2-40B4-BE49-F238E27FC236}">
                    <a16:creationId xmlns:a16="http://schemas.microsoft.com/office/drawing/2014/main" id="{2A1B0C13-F140-4C14-86D5-0EE35CED8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291"/>
                <a:ext cx="67" cy="149"/>
              </a:xfrm>
              <a:custGeom>
                <a:avLst/>
                <a:gdLst>
                  <a:gd name="T0" fmla="*/ 245 w 35"/>
                  <a:gd name="T1" fmla="*/ 0 h 78"/>
                  <a:gd name="T2" fmla="*/ 0 w 35"/>
                  <a:gd name="T3" fmla="*/ 544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8">
                    <a:moveTo>
                      <a:pt x="35" y="0"/>
                    </a:moveTo>
                    <a:cubicBezTo>
                      <a:pt x="35" y="30"/>
                      <a:pt x="23" y="57"/>
                      <a:pt x="0" y="7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6" name="Freeform 1241">
                <a:extLst>
                  <a:ext uri="{FF2B5EF4-FFF2-40B4-BE49-F238E27FC236}">
                    <a16:creationId xmlns:a16="http://schemas.microsoft.com/office/drawing/2014/main" id="{FB6C8359-EA94-4FE1-9E0A-453F6F3D8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567"/>
                <a:ext cx="100" cy="145"/>
              </a:xfrm>
              <a:custGeom>
                <a:avLst/>
                <a:gdLst>
                  <a:gd name="T0" fmla="*/ 369 w 52"/>
                  <a:gd name="T1" fmla="*/ 0 h 76"/>
                  <a:gd name="T2" fmla="*/ 0 w 52"/>
                  <a:gd name="T3" fmla="*/ 52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76">
                    <a:moveTo>
                      <a:pt x="52" y="0"/>
                    </a:moveTo>
                    <a:cubicBezTo>
                      <a:pt x="44" y="30"/>
                      <a:pt x="23" y="59"/>
                      <a:pt x="0" y="7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7" name="Freeform 1242">
                <a:extLst>
                  <a:ext uri="{FF2B5EF4-FFF2-40B4-BE49-F238E27FC236}">
                    <a16:creationId xmlns:a16="http://schemas.microsoft.com/office/drawing/2014/main" id="{8C6A8B48-41A6-4AD5-8E1E-21246657D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1195"/>
                <a:ext cx="119" cy="182"/>
              </a:xfrm>
              <a:custGeom>
                <a:avLst/>
                <a:gdLst>
                  <a:gd name="T0" fmla="*/ 155 w 62"/>
                  <a:gd name="T1" fmla="*/ 125 h 95"/>
                  <a:gd name="T2" fmla="*/ 44 w 62"/>
                  <a:gd name="T3" fmla="*/ 437 h 95"/>
                  <a:gd name="T4" fmla="*/ 248 w 62"/>
                  <a:gd name="T5" fmla="*/ 569 h 95"/>
                  <a:gd name="T6" fmla="*/ 401 w 62"/>
                  <a:gd name="T7" fmla="*/ 324 h 95"/>
                  <a:gd name="T8" fmla="*/ 155 w 62"/>
                  <a:gd name="T9" fmla="*/ 125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95">
                    <a:moveTo>
                      <a:pt x="22" y="18"/>
                    </a:moveTo>
                    <a:cubicBezTo>
                      <a:pt x="5" y="37"/>
                      <a:pt x="0" y="42"/>
                      <a:pt x="6" y="62"/>
                    </a:cubicBezTo>
                    <a:cubicBezTo>
                      <a:pt x="12" y="82"/>
                      <a:pt x="23" y="95"/>
                      <a:pt x="35" y="81"/>
                    </a:cubicBezTo>
                    <a:cubicBezTo>
                      <a:pt x="47" y="67"/>
                      <a:pt x="52" y="63"/>
                      <a:pt x="57" y="46"/>
                    </a:cubicBezTo>
                    <a:cubicBezTo>
                      <a:pt x="62" y="29"/>
                      <a:pt x="35" y="0"/>
                      <a:pt x="22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8" name="Freeform 1243">
                <a:extLst>
                  <a:ext uri="{FF2B5EF4-FFF2-40B4-BE49-F238E27FC236}">
                    <a16:creationId xmlns:a16="http://schemas.microsoft.com/office/drawing/2014/main" id="{0CE94EF7-A2CC-4A4F-9311-7B52684FA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341"/>
                <a:ext cx="46" cy="9"/>
              </a:xfrm>
              <a:custGeom>
                <a:avLst/>
                <a:gdLst>
                  <a:gd name="T0" fmla="*/ 169 w 24"/>
                  <a:gd name="T1" fmla="*/ 29 h 5"/>
                  <a:gd name="T2" fmla="*/ 0 w 2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5"/>
                    </a:moveTo>
                    <a:cubicBezTo>
                      <a:pt x="17" y="3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79" name="Freeform 1244">
                <a:extLst>
                  <a:ext uri="{FF2B5EF4-FFF2-40B4-BE49-F238E27FC236}">
                    <a16:creationId xmlns:a16="http://schemas.microsoft.com/office/drawing/2014/main" id="{97869DDF-34FC-4980-808B-591B8594A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230"/>
                <a:ext cx="40" cy="15"/>
              </a:xfrm>
              <a:custGeom>
                <a:avLst/>
                <a:gdLst>
                  <a:gd name="T0" fmla="*/ 0 w 21"/>
                  <a:gd name="T1" fmla="*/ 0 h 8"/>
                  <a:gd name="T2" fmla="*/ 145 w 2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5" y="8"/>
                      <a:pt x="21" y="0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0" name="Freeform 1245">
                <a:extLst>
                  <a:ext uri="{FF2B5EF4-FFF2-40B4-BE49-F238E27FC236}">
                    <a16:creationId xmlns:a16="http://schemas.microsoft.com/office/drawing/2014/main" id="{317C8A50-A543-434F-94F1-4BA19495F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016"/>
                <a:ext cx="99" cy="114"/>
              </a:xfrm>
              <a:custGeom>
                <a:avLst/>
                <a:gdLst>
                  <a:gd name="T0" fmla="*/ 0 w 52"/>
                  <a:gd name="T1" fmla="*/ 0 h 60"/>
                  <a:gd name="T2" fmla="*/ 358 w 52"/>
                  <a:gd name="T3" fmla="*/ 412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60">
                    <a:moveTo>
                      <a:pt x="0" y="0"/>
                    </a:moveTo>
                    <a:cubicBezTo>
                      <a:pt x="5" y="19"/>
                      <a:pt x="49" y="34"/>
                      <a:pt x="52" y="6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1" name="Freeform 1246">
                <a:extLst>
                  <a:ext uri="{FF2B5EF4-FFF2-40B4-BE49-F238E27FC236}">
                    <a16:creationId xmlns:a16="http://schemas.microsoft.com/office/drawing/2014/main" id="{A06A6EDA-26B7-4949-9BED-D2A8B4C60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949"/>
                <a:ext cx="56" cy="30"/>
              </a:xfrm>
              <a:custGeom>
                <a:avLst/>
                <a:gdLst>
                  <a:gd name="T0" fmla="*/ 0 w 29"/>
                  <a:gd name="T1" fmla="*/ 0 h 16"/>
                  <a:gd name="T2" fmla="*/ 209 w 29"/>
                  <a:gd name="T3" fmla="*/ 9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10" y="11"/>
                      <a:pt x="19" y="16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2" name="Freeform 1247">
                <a:extLst>
                  <a:ext uri="{FF2B5EF4-FFF2-40B4-BE49-F238E27FC236}">
                    <a16:creationId xmlns:a16="http://schemas.microsoft.com/office/drawing/2014/main" id="{52D79A32-F51C-4921-A969-6EF8ECB9F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792"/>
                <a:ext cx="180" cy="78"/>
              </a:xfrm>
              <a:custGeom>
                <a:avLst/>
                <a:gdLst>
                  <a:gd name="T0" fmla="*/ 0 w 94"/>
                  <a:gd name="T1" fmla="*/ 282 h 41"/>
                  <a:gd name="T2" fmla="*/ 232 w 94"/>
                  <a:gd name="T3" fmla="*/ 91 h 41"/>
                  <a:gd name="T4" fmla="*/ 661 w 94"/>
                  <a:gd name="T5" fmla="*/ 1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41">
                    <a:moveTo>
                      <a:pt x="0" y="41"/>
                    </a:moveTo>
                    <a:cubicBezTo>
                      <a:pt x="4" y="30"/>
                      <a:pt x="13" y="22"/>
                      <a:pt x="33" y="13"/>
                    </a:cubicBezTo>
                    <a:cubicBezTo>
                      <a:pt x="62" y="0"/>
                      <a:pt x="75" y="2"/>
                      <a:pt x="94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3" name="Freeform 1248">
                <a:extLst>
                  <a:ext uri="{FF2B5EF4-FFF2-40B4-BE49-F238E27FC236}">
                    <a16:creationId xmlns:a16="http://schemas.microsoft.com/office/drawing/2014/main" id="{FFA33581-5FB0-4F16-8B0F-EA565A18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1073"/>
                <a:ext cx="27" cy="23"/>
              </a:xfrm>
              <a:custGeom>
                <a:avLst/>
                <a:gdLst>
                  <a:gd name="T0" fmla="*/ 100 w 14"/>
                  <a:gd name="T1" fmla="*/ 63 h 12"/>
                  <a:gd name="T2" fmla="*/ 0 w 14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14" y="9"/>
                    </a:moveTo>
                    <a:cubicBezTo>
                      <a:pt x="10" y="6"/>
                      <a:pt x="3" y="0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4" name="Freeform 1249">
                <a:extLst>
                  <a:ext uri="{FF2B5EF4-FFF2-40B4-BE49-F238E27FC236}">
                    <a16:creationId xmlns:a16="http://schemas.microsoft.com/office/drawing/2014/main" id="{0AF77887-56B2-47D5-889C-A9B50A309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1069"/>
                <a:ext cx="17" cy="19"/>
              </a:xfrm>
              <a:custGeom>
                <a:avLst/>
                <a:gdLst>
                  <a:gd name="T0" fmla="*/ 60 w 9"/>
                  <a:gd name="T1" fmla="*/ 0 h 10"/>
                  <a:gd name="T2" fmla="*/ 0 w 9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3" y="3"/>
                      <a:pt x="1" y="7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5" name="Freeform 1250">
                <a:extLst>
                  <a:ext uri="{FF2B5EF4-FFF2-40B4-BE49-F238E27FC236}">
                    <a16:creationId xmlns:a16="http://schemas.microsoft.com/office/drawing/2014/main" id="{3E21645C-58B1-4CFE-99EA-3BD8DD271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392"/>
                <a:ext cx="118" cy="60"/>
              </a:xfrm>
              <a:custGeom>
                <a:avLst/>
                <a:gdLst>
                  <a:gd name="T0" fmla="*/ 0 w 62"/>
                  <a:gd name="T1" fmla="*/ 225 h 31"/>
                  <a:gd name="T2" fmla="*/ 428 w 62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1">
                    <a:moveTo>
                      <a:pt x="0" y="31"/>
                    </a:moveTo>
                    <a:cubicBezTo>
                      <a:pt x="36" y="28"/>
                      <a:pt x="51" y="15"/>
                      <a:pt x="6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6" name="Freeform 1251">
                <a:extLst>
                  <a:ext uri="{FF2B5EF4-FFF2-40B4-BE49-F238E27FC236}">
                    <a16:creationId xmlns:a16="http://schemas.microsoft.com/office/drawing/2014/main" id="{B0D4374B-6934-4818-98D9-1BD8ED98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1544"/>
                <a:ext cx="262" cy="65"/>
              </a:xfrm>
              <a:custGeom>
                <a:avLst/>
                <a:gdLst>
                  <a:gd name="T0" fmla="*/ 0 w 137"/>
                  <a:gd name="T1" fmla="*/ 99 h 34"/>
                  <a:gd name="T2" fmla="*/ 421 w 137"/>
                  <a:gd name="T3" fmla="*/ 189 h 34"/>
                  <a:gd name="T4" fmla="*/ 734 w 137"/>
                  <a:gd name="T5" fmla="*/ 63 h 34"/>
                  <a:gd name="T6" fmla="*/ 958 w 137"/>
                  <a:gd name="T7" fmla="*/ 48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34">
                    <a:moveTo>
                      <a:pt x="0" y="14"/>
                    </a:moveTo>
                    <a:cubicBezTo>
                      <a:pt x="22" y="19"/>
                      <a:pt x="38" y="34"/>
                      <a:pt x="60" y="27"/>
                    </a:cubicBezTo>
                    <a:cubicBezTo>
                      <a:pt x="82" y="20"/>
                      <a:pt x="77" y="18"/>
                      <a:pt x="105" y="9"/>
                    </a:cubicBezTo>
                    <a:cubicBezTo>
                      <a:pt x="133" y="0"/>
                      <a:pt x="137" y="7"/>
                      <a:pt x="137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7" name="Freeform 1252">
                <a:extLst>
                  <a:ext uri="{FF2B5EF4-FFF2-40B4-BE49-F238E27FC236}">
                    <a16:creationId xmlns:a16="http://schemas.microsoft.com/office/drawing/2014/main" id="{01672B29-A23B-4195-B493-0AB785AB8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32"/>
                <a:ext cx="44" cy="101"/>
              </a:xfrm>
              <a:custGeom>
                <a:avLst/>
                <a:gdLst>
                  <a:gd name="T0" fmla="*/ 161 w 23"/>
                  <a:gd name="T1" fmla="*/ 0 h 53"/>
                  <a:gd name="T2" fmla="*/ 0 w 23"/>
                  <a:gd name="T3" fmla="*/ 3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3">
                    <a:moveTo>
                      <a:pt x="23" y="0"/>
                    </a:moveTo>
                    <a:cubicBezTo>
                      <a:pt x="4" y="24"/>
                      <a:pt x="0" y="31"/>
                      <a:pt x="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8" name="Freeform 1253">
                <a:extLst>
                  <a:ext uri="{FF2B5EF4-FFF2-40B4-BE49-F238E27FC236}">
                    <a16:creationId xmlns:a16="http://schemas.microsoft.com/office/drawing/2014/main" id="{3295A246-1D97-4285-BCFA-CFB3ACF49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486"/>
                <a:ext cx="33" cy="76"/>
              </a:xfrm>
              <a:custGeom>
                <a:avLst/>
                <a:gdLst>
                  <a:gd name="T0" fmla="*/ 0 w 17"/>
                  <a:gd name="T1" fmla="*/ 0 h 40"/>
                  <a:gd name="T2" fmla="*/ 124 w 17"/>
                  <a:gd name="T3" fmla="*/ 27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0">
                    <a:moveTo>
                      <a:pt x="0" y="0"/>
                    </a:moveTo>
                    <a:cubicBezTo>
                      <a:pt x="10" y="8"/>
                      <a:pt x="14" y="27"/>
                      <a:pt x="17" y="4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89" name="Freeform 1254">
                <a:extLst>
                  <a:ext uri="{FF2B5EF4-FFF2-40B4-BE49-F238E27FC236}">
                    <a16:creationId xmlns:a16="http://schemas.microsoft.com/office/drawing/2014/main" id="{BE571571-357C-4691-B901-5B344C0C7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131"/>
                <a:ext cx="7" cy="57"/>
              </a:xfrm>
              <a:custGeom>
                <a:avLst/>
                <a:gdLst>
                  <a:gd name="T0" fmla="*/ 12 w 4"/>
                  <a:gd name="T1" fmla="*/ 0 h 30"/>
                  <a:gd name="T2" fmla="*/ 0 w 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0">
                    <a:moveTo>
                      <a:pt x="2" y="0"/>
                    </a:moveTo>
                    <a:cubicBezTo>
                      <a:pt x="4" y="30"/>
                      <a:pt x="0" y="30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0" name="Freeform 1255">
                <a:extLst>
                  <a:ext uri="{FF2B5EF4-FFF2-40B4-BE49-F238E27FC236}">
                    <a16:creationId xmlns:a16="http://schemas.microsoft.com/office/drawing/2014/main" id="{5ED435A2-B7C4-43EA-AB65-EBD6589CE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80"/>
                <a:ext cx="276" cy="203"/>
              </a:xfrm>
              <a:custGeom>
                <a:avLst/>
                <a:gdLst>
                  <a:gd name="T0" fmla="*/ 0 w 144"/>
                  <a:gd name="T1" fmla="*/ 0 h 106"/>
                  <a:gd name="T2" fmla="*/ 1006 w 144"/>
                  <a:gd name="T3" fmla="*/ 668 h 106"/>
                  <a:gd name="T4" fmla="*/ 1014 w 144"/>
                  <a:gd name="T5" fmla="*/ 745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4" h="106">
                    <a:moveTo>
                      <a:pt x="0" y="0"/>
                    </a:moveTo>
                    <a:cubicBezTo>
                      <a:pt x="47" y="17"/>
                      <a:pt x="135" y="29"/>
                      <a:pt x="143" y="95"/>
                    </a:cubicBezTo>
                    <a:cubicBezTo>
                      <a:pt x="144" y="99"/>
                      <a:pt x="144" y="102"/>
                      <a:pt x="144" y="10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1" name="Freeform 1256">
                <a:extLst>
                  <a:ext uri="{FF2B5EF4-FFF2-40B4-BE49-F238E27FC236}">
                    <a16:creationId xmlns:a16="http://schemas.microsoft.com/office/drawing/2014/main" id="{8C1F936C-D778-4282-AAD6-4EFC17A52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528"/>
                <a:ext cx="122" cy="29"/>
              </a:xfrm>
              <a:custGeom>
                <a:avLst/>
                <a:gdLst>
                  <a:gd name="T0" fmla="*/ 0 w 64"/>
                  <a:gd name="T1" fmla="*/ 29 h 15"/>
                  <a:gd name="T2" fmla="*/ 444 w 64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5">
                    <a:moveTo>
                      <a:pt x="0" y="4"/>
                    </a:moveTo>
                    <a:cubicBezTo>
                      <a:pt x="29" y="0"/>
                      <a:pt x="54" y="2"/>
                      <a:pt x="64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2" name="Freeform 1257">
                <a:extLst>
                  <a:ext uri="{FF2B5EF4-FFF2-40B4-BE49-F238E27FC236}">
                    <a16:creationId xmlns:a16="http://schemas.microsoft.com/office/drawing/2014/main" id="{1923F4A8-67A3-4445-B811-0E83BD64E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241"/>
                <a:ext cx="325" cy="264"/>
              </a:xfrm>
              <a:custGeom>
                <a:avLst/>
                <a:gdLst>
                  <a:gd name="T0" fmla="*/ 1187 w 170"/>
                  <a:gd name="T1" fmla="*/ 721 h 138"/>
                  <a:gd name="T2" fmla="*/ 782 w 170"/>
                  <a:gd name="T3" fmla="*/ 681 h 138"/>
                  <a:gd name="T4" fmla="*/ 277 w 170"/>
                  <a:gd name="T5" fmla="*/ 782 h 138"/>
                  <a:gd name="T6" fmla="*/ 99 w 170"/>
                  <a:gd name="T7" fmla="*/ 216 h 138"/>
                  <a:gd name="T8" fmla="*/ 40 w 170"/>
                  <a:gd name="T9" fmla="*/ 0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138">
                    <a:moveTo>
                      <a:pt x="170" y="103"/>
                    </a:moveTo>
                    <a:cubicBezTo>
                      <a:pt x="156" y="94"/>
                      <a:pt x="128" y="91"/>
                      <a:pt x="112" y="97"/>
                    </a:cubicBezTo>
                    <a:cubicBezTo>
                      <a:pt x="104" y="101"/>
                      <a:pt x="51" y="138"/>
                      <a:pt x="40" y="112"/>
                    </a:cubicBezTo>
                    <a:cubicBezTo>
                      <a:pt x="28" y="91"/>
                      <a:pt x="24" y="53"/>
                      <a:pt x="14" y="31"/>
                    </a:cubicBezTo>
                    <a:cubicBezTo>
                      <a:pt x="11" y="26"/>
                      <a:pt x="0" y="6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3" name="Freeform 1258">
                <a:extLst>
                  <a:ext uri="{FF2B5EF4-FFF2-40B4-BE49-F238E27FC236}">
                    <a16:creationId xmlns:a16="http://schemas.microsoft.com/office/drawing/2014/main" id="{020D6994-74D7-4572-8359-F75787BE1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291"/>
                <a:ext cx="202" cy="101"/>
              </a:xfrm>
              <a:custGeom>
                <a:avLst/>
                <a:gdLst>
                  <a:gd name="T0" fmla="*/ 0 w 106"/>
                  <a:gd name="T1" fmla="*/ 0 h 53"/>
                  <a:gd name="T2" fmla="*/ 320 w 106"/>
                  <a:gd name="T3" fmla="*/ 48 h 53"/>
                  <a:gd name="T4" fmla="*/ 734 w 106"/>
                  <a:gd name="T5" fmla="*/ 36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53">
                    <a:moveTo>
                      <a:pt x="0" y="0"/>
                    </a:moveTo>
                    <a:cubicBezTo>
                      <a:pt x="16" y="0"/>
                      <a:pt x="31" y="1"/>
                      <a:pt x="46" y="7"/>
                    </a:cubicBezTo>
                    <a:cubicBezTo>
                      <a:pt x="71" y="16"/>
                      <a:pt x="86" y="38"/>
                      <a:pt x="106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4" name="Freeform 1259">
                <a:extLst>
                  <a:ext uri="{FF2B5EF4-FFF2-40B4-BE49-F238E27FC236}">
                    <a16:creationId xmlns:a16="http://schemas.microsoft.com/office/drawing/2014/main" id="{1085B35B-109A-4278-9554-B65C909D5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1251"/>
                <a:ext cx="48" cy="111"/>
              </a:xfrm>
              <a:custGeom>
                <a:avLst/>
                <a:gdLst>
                  <a:gd name="T0" fmla="*/ 156 w 25"/>
                  <a:gd name="T1" fmla="*/ 406 h 58"/>
                  <a:gd name="T2" fmla="*/ 161 w 25"/>
                  <a:gd name="T3" fmla="*/ 237 h 58"/>
                  <a:gd name="T4" fmla="*/ 92 w 25"/>
                  <a:gd name="T5" fmla="*/ 77 h 58"/>
                  <a:gd name="T6" fmla="*/ 0 w 25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58">
                    <a:moveTo>
                      <a:pt x="22" y="58"/>
                    </a:moveTo>
                    <a:cubicBezTo>
                      <a:pt x="23" y="54"/>
                      <a:pt x="25" y="42"/>
                      <a:pt x="23" y="34"/>
                    </a:cubicBezTo>
                    <a:cubicBezTo>
                      <a:pt x="21" y="27"/>
                      <a:pt x="14" y="17"/>
                      <a:pt x="13" y="11"/>
                    </a:cubicBezTo>
                    <a:cubicBezTo>
                      <a:pt x="10" y="2"/>
                      <a:pt x="2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5" name="Freeform 1260">
                <a:extLst>
                  <a:ext uri="{FF2B5EF4-FFF2-40B4-BE49-F238E27FC236}">
                    <a16:creationId xmlns:a16="http://schemas.microsoft.com/office/drawing/2014/main" id="{B869D989-F5B4-45D8-953B-0259084FC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530"/>
                <a:ext cx="74" cy="197"/>
              </a:xfrm>
              <a:custGeom>
                <a:avLst/>
                <a:gdLst>
                  <a:gd name="T0" fmla="*/ 266 w 39"/>
                  <a:gd name="T1" fmla="*/ 21 h 103"/>
                  <a:gd name="T2" fmla="*/ 47 w 39"/>
                  <a:gd name="T3" fmla="*/ 55 h 103"/>
                  <a:gd name="T4" fmla="*/ 21 w 39"/>
                  <a:gd name="T5" fmla="*/ 281 h 103"/>
                  <a:gd name="T6" fmla="*/ 97 w 39"/>
                  <a:gd name="T7" fmla="*/ 721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03">
                    <a:moveTo>
                      <a:pt x="39" y="3"/>
                    </a:moveTo>
                    <a:cubicBezTo>
                      <a:pt x="31" y="1"/>
                      <a:pt x="13" y="0"/>
                      <a:pt x="7" y="8"/>
                    </a:cubicBezTo>
                    <a:cubicBezTo>
                      <a:pt x="0" y="15"/>
                      <a:pt x="2" y="31"/>
                      <a:pt x="3" y="40"/>
                    </a:cubicBezTo>
                    <a:cubicBezTo>
                      <a:pt x="5" y="59"/>
                      <a:pt x="8" y="89"/>
                      <a:pt x="14" y="10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6" name="Freeform 1261">
                <a:extLst>
                  <a:ext uri="{FF2B5EF4-FFF2-40B4-BE49-F238E27FC236}">
                    <a16:creationId xmlns:a16="http://schemas.microsoft.com/office/drawing/2014/main" id="{664824A4-1E1C-468D-B3B0-C28D2CC10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1838"/>
                <a:ext cx="174" cy="126"/>
              </a:xfrm>
              <a:custGeom>
                <a:avLst/>
                <a:gdLst>
                  <a:gd name="T0" fmla="*/ 637 w 91"/>
                  <a:gd name="T1" fmla="*/ 139 h 66"/>
                  <a:gd name="T2" fmla="*/ 99 w 91"/>
                  <a:gd name="T3" fmla="*/ 437 h 66"/>
                  <a:gd name="T4" fmla="*/ 8 w 91"/>
                  <a:gd name="T5" fmla="*/ 300 h 66"/>
                  <a:gd name="T6" fmla="*/ 0 w 91"/>
                  <a:gd name="T7" fmla="*/ 84 h 66"/>
                  <a:gd name="T8" fmla="*/ 48 w 91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66">
                    <a:moveTo>
                      <a:pt x="91" y="20"/>
                    </a:moveTo>
                    <a:cubicBezTo>
                      <a:pt x="85" y="29"/>
                      <a:pt x="79" y="66"/>
                      <a:pt x="14" y="63"/>
                    </a:cubicBezTo>
                    <a:cubicBezTo>
                      <a:pt x="4" y="63"/>
                      <a:pt x="0" y="56"/>
                      <a:pt x="1" y="43"/>
                    </a:cubicBezTo>
                    <a:cubicBezTo>
                      <a:pt x="1" y="28"/>
                      <a:pt x="0" y="12"/>
                      <a:pt x="0" y="12"/>
                    </a:cubicBezTo>
                    <a:cubicBezTo>
                      <a:pt x="0" y="6"/>
                      <a:pt x="1" y="1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7" name="Freeform 1262">
                <a:extLst>
                  <a:ext uri="{FF2B5EF4-FFF2-40B4-BE49-F238E27FC236}">
                    <a16:creationId xmlns:a16="http://schemas.microsoft.com/office/drawing/2014/main" id="{C5F3D659-E56E-4866-A8BB-CF88293B6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1850"/>
                <a:ext cx="11" cy="86"/>
              </a:xfrm>
              <a:custGeom>
                <a:avLst/>
                <a:gdLst>
                  <a:gd name="T0" fmla="*/ 13 w 6"/>
                  <a:gd name="T1" fmla="*/ 0 h 45"/>
                  <a:gd name="T2" fmla="*/ 0 w 6"/>
                  <a:gd name="T3" fmla="*/ 3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5">
                    <a:moveTo>
                      <a:pt x="2" y="0"/>
                    </a:moveTo>
                    <a:cubicBezTo>
                      <a:pt x="6" y="14"/>
                      <a:pt x="4" y="28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8" name="Freeform 1263">
                <a:extLst>
                  <a:ext uri="{FF2B5EF4-FFF2-40B4-BE49-F238E27FC236}">
                    <a16:creationId xmlns:a16="http://schemas.microsoft.com/office/drawing/2014/main" id="{9D4375CC-8DE6-4108-BB3B-C44402B07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1848"/>
                <a:ext cx="130" cy="80"/>
              </a:xfrm>
              <a:custGeom>
                <a:avLst/>
                <a:gdLst>
                  <a:gd name="T0" fmla="*/ 0 w 68"/>
                  <a:gd name="T1" fmla="*/ 0 h 42"/>
                  <a:gd name="T2" fmla="*/ 176 w 68"/>
                  <a:gd name="T3" fmla="*/ 269 h 42"/>
                  <a:gd name="T4" fmla="*/ 476 w 68"/>
                  <a:gd name="T5" fmla="*/ 20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2">
                    <a:moveTo>
                      <a:pt x="0" y="0"/>
                    </a:moveTo>
                    <a:cubicBezTo>
                      <a:pt x="3" y="13"/>
                      <a:pt x="10" y="35"/>
                      <a:pt x="25" y="39"/>
                    </a:cubicBezTo>
                    <a:cubicBezTo>
                      <a:pt x="38" y="42"/>
                      <a:pt x="55" y="31"/>
                      <a:pt x="68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699" name="Freeform 1264">
                <a:extLst>
                  <a:ext uri="{FF2B5EF4-FFF2-40B4-BE49-F238E27FC236}">
                    <a16:creationId xmlns:a16="http://schemas.microsoft.com/office/drawing/2014/main" id="{13491CCF-4F41-4FF6-9117-ACA187D05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549"/>
                <a:ext cx="115" cy="81"/>
              </a:xfrm>
              <a:custGeom>
                <a:avLst/>
                <a:gdLst>
                  <a:gd name="T0" fmla="*/ 0 w 60"/>
                  <a:gd name="T1" fmla="*/ 0 h 42"/>
                  <a:gd name="T2" fmla="*/ 422 w 60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42">
                    <a:moveTo>
                      <a:pt x="0" y="0"/>
                    </a:moveTo>
                    <a:cubicBezTo>
                      <a:pt x="35" y="3"/>
                      <a:pt x="51" y="24"/>
                      <a:pt x="60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0" name="Freeform 1265">
                <a:extLst>
                  <a:ext uri="{FF2B5EF4-FFF2-40B4-BE49-F238E27FC236}">
                    <a16:creationId xmlns:a16="http://schemas.microsoft.com/office/drawing/2014/main" id="{1DC69D98-B6A9-4D58-B1A1-193997FCD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486"/>
                <a:ext cx="71" cy="96"/>
              </a:xfrm>
              <a:custGeom>
                <a:avLst/>
                <a:gdLst>
                  <a:gd name="T0" fmla="*/ 48 w 37"/>
                  <a:gd name="T1" fmla="*/ 36 h 50"/>
                  <a:gd name="T2" fmla="*/ 36 w 37"/>
                  <a:gd name="T3" fmla="*/ 248 h 50"/>
                  <a:gd name="T4" fmla="*/ 184 w 37"/>
                  <a:gd name="T5" fmla="*/ 192 h 50"/>
                  <a:gd name="T6" fmla="*/ 48 w 37"/>
                  <a:gd name="T7" fmla="*/ 3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0">
                    <a:moveTo>
                      <a:pt x="7" y="5"/>
                    </a:moveTo>
                    <a:cubicBezTo>
                      <a:pt x="0" y="8"/>
                      <a:pt x="7" y="21"/>
                      <a:pt x="5" y="35"/>
                    </a:cubicBezTo>
                    <a:cubicBezTo>
                      <a:pt x="4" y="50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1" name="Freeform 1266">
                <a:extLst>
                  <a:ext uri="{FF2B5EF4-FFF2-40B4-BE49-F238E27FC236}">
                    <a16:creationId xmlns:a16="http://schemas.microsoft.com/office/drawing/2014/main" id="{1F7AE166-DB2A-4F04-8E87-D8387ED7D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993"/>
                <a:ext cx="63" cy="195"/>
              </a:xfrm>
              <a:custGeom>
                <a:avLst/>
                <a:gdLst>
                  <a:gd name="T0" fmla="*/ 0 w 33"/>
                  <a:gd name="T1" fmla="*/ 0 h 102"/>
                  <a:gd name="T2" fmla="*/ 176 w 33"/>
                  <a:gd name="T3" fmla="*/ 140 h 102"/>
                  <a:gd name="T4" fmla="*/ 216 w 33"/>
                  <a:gd name="T5" fmla="*/ 352 h 102"/>
                  <a:gd name="T6" fmla="*/ 132 w 33"/>
                  <a:gd name="T7" fmla="*/ 71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02">
                    <a:moveTo>
                      <a:pt x="0" y="0"/>
                    </a:moveTo>
                    <a:cubicBezTo>
                      <a:pt x="7" y="7"/>
                      <a:pt x="18" y="12"/>
                      <a:pt x="25" y="20"/>
                    </a:cubicBezTo>
                    <a:cubicBezTo>
                      <a:pt x="33" y="30"/>
                      <a:pt x="32" y="39"/>
                      <a:pt x="31" y="50"/>
                    </a:cubicBezTo>
                    <a:cubicBezTo>
                      <a:pt x="30" y="70"/>
                      <a:pt x="26" y="86"/>
                      <a:pt x="19" y="10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2" name="Freeform 1267">
                <a:extLst>
                  <a:ext uri="{FF2B5EF4-FFF2-40B4-BE49-F238E27FC236}">
                    <a16:creationId xmlns:a16="http://schemas.microsoft.com/office/drawing/2014/main" id="{7A4E8BE9-9191-4EEB-B7A4-43314F59D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651"/>
                <a:ext cx="209" cy="124"/>
              </a:xfrm>
              <a:custGeom>
                <a:avLst/>
                <a:gdLst>
                  <a:gd name="T0" fmla="*/ 8 w 109"/>
                  <a:gd name="T1" fmla="*/ 452 h 65"/>
                  <a:gd name="T2" fmla="*/ 276 w 109"/>
                  <a:gd name="T3" fmla="*/ 15 h 65"/>
                  <a:gd name="T4" fmla="*/ 769 w 109"/>
                  <a:gd name="T5" fmla="*/ 193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65">
                    <a:moveTo>
                      <a:pt x="1" y="65"/>
                    </a:moveTo>
                    <a:cubicBezTo>
                      <a:pt x="0" y="36"/>
                      <a:pt x="5" y="5"/>
                      <a:pt x="39" y="2"/>
                    </a:cubicBezTo>
                    <a:cubicBezTo>
                      <a:pt x="60" y="0"/>
                      <a:pt x="101" y="9"/>
                      <a:pt x="109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3" name="Freeform 1268">
                <a:extLst>
                  <a:ext uri="{FF2B5EF4-FFF2-40B4-BE49-F238E27FC236}">
                    <a16:creationId xmlns:a16="http://schemas.microsoft.com/office/drawing/2014/main" id="{8A9E4B9B-74D8-4761-BC58-6BDF82CC3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3" y="1915"/>
                <a:ext cx="180" cy="191"/>
              </a:xfrm>
              <a:custGeom>
                <a:avLst/>
                <a:gdLst>
                  <a:gd name="T0" fmla="*/ 0 w 94"/>
                  <a:gd name="T1" fmla="*/ 0 h 100"/>
                  <a:gd name="T2" fmla="*/ 124 w 94"/>
                  <a:gd name="T3" fmla="*/ 350 h 100"/>
                  <a:gd name="T4" fmla="*/ 661 w 94"/>
                  <a:gd name="T5" fmla="*/ 584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0">
                    <a:moveTo>
                      <a:pt x="0" y="0"/>
                    </a:moveTo>
                    <a:cubicBezTo>
                      <a:pt x="1" y="18"/>
                      <a:pt x="5" y="38"/>
                      <a:pt x="18" y="50"/>
                    </a:cubicBezTo>
                    <a:cubicBezTo>
                      <a:pt x="36" y="66"/>
                      <a:pt x="71" y="100"/>
                      <a:pt x="94" y="8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4" name="Freeform 1269">
                <a:extLst>
                  <a:ext uri="{FF2B5EF4-FFF2-40B4-BE49-F238E27FC236}">
                    <a16:creationId xmlns:a16="http://schemas.microsoft.com/office/drawing/2014/main" id="{1F0BB547-7A63-4649-9FD5-38AEAA76F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964"/>
                <a:ext cx="61" cy="134"/>
              </a:xfrm>
              <a:custGeom>
                <a:avLst/>
                <a:gdLst>
                  <a:gd name="T0" fmla="*/ 0 w 32"/>
                  <a:gd name="T1" fmla="*/ 40 h 70"/>
                  <a:gd name="T2" fmla="*/ 105 w 32"/>
                  <a:gd name="T3" fmla="*/ 100 h 70"/>
                  <a:gd name="T4" fmla="*/ 185 w 32"/>
                  <a:gd name="T5" fmla="*/ 232 h 70"/>
                  <a:gd name="T6" fmla="*/ 8 w 32"/>
                  <a:gd name="T7" fmla="*/ 484 h 70"/>
                  <a:gd name="T8" fmla="*/ 0 w 32"/>
                  <a:gd name="T9" fmla="*/ 492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0">
                    <a:moveTo>
                      <a:pt x="0" y="6"/>
                    </a:moveTo>
                    <a:cubicBezTo>
                      <a:pt x="6" y="0"/>
                      <a:pt x="13" y="10"/>
                      <a:pt x="15" y="14"/>
                    </a:cubicBezTo>
                    <a:cubicBezTo>
                      <a:pt x="19" y="20"/>
                      <a:pt x="24" y="27"/>
                      <a:pt x="27" y="33"/>
                    </a:cubicBezTo>
                    <a:cubicBezTo>
                      <a:pt x="32" y="49"/>
                      <a:pt x="10" y="60"/>
                      <a:pt x="1" y="69"/>
                    </a:cubicBezTo>
                    <a:cubicBezTo>
                      <a:pt x="1" y="69"/>
                      <a:pt x="1" y="69"/>
                      <a:pt x="0" y="7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5" name="Freeform 1270">
                <a:extLst>
                  <a:ext uri="{FF2B5EF4-FFF2-40B4-BE49-F238E27FC236}">
                    <a16:creationId xmlns:a16="http://schemas.microsoft.com/office/drawing/2014/main" id="{FCC98792-51F0-4307-91B2-811C8AFF8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0" y="2110"/>
                <a:ext cx="249" cy="80"/>
              </a:xfrm>
              <a:custGeom>
                <a:avLst/>
                <a:gdLst>
                  <a:gd name="T0" fmla="*/ 0 w 130"/>
                  <a:gd name="T1" fmla="*/ 290 h 42"/>
                  <a:gd name="T2" fmla="*/ 282 w 130"/>
                  <a:gd name="T3" fmla="*/ 0 h 42"/>
                  <a:gd name="T4" fmla="*/ 506 w 130"/>
                  <a:gd name="T5" fmla="*/ 55 h 42"/>
                  <a:gd name="T6" fmla="*/ 781 w 130"/>
                  <a:gd name="T7" fmla="*/ 91 h 42"/>
                  <a:gd name="T8" fmla="*/ 914 w 130"/>
                  <a:gd name="T9" fmla="*/ 173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42">
                    <a:moveTo>
                      <a:pt x="0" y="42"/>
                    </a:moveTo>
                    <a:cubicBezTo>
                      <a:pt x="4" y="23"/>
                      <a:pt x="15" y="0"/>
                      <a:pt x="40" y="0"/>
                    </a:cubicBezTo>
                    <a:cubicBezTo>
                      <a:pt x="51" y="1"/>
                      <a:pt x="61" y="7"/>
                      <a:pt x="72" y="8"/>
                    </a:cubicBezTo>
                    <a:cubicBezTo>
                      <a:pt x="85" y="9"/>
                      <a:pt x="98" y="10"/>
                      <a:pt x="111" y="13"/>
                    </a:cubicBezTo>
                    <a:cubicBezTo>
                      <a:pt x="119" y="15"/>
                      <a:pt x="123" y="23"/>
                      <a:pt x="13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6" name="Freeform 1271">
                <a:extLst>
                  <a:ext uri="{FF2B5EF4-FFF2-40B4-BE49-F238E27FC236}">
                    <a16:creationId xmlns:a16="http://schemas.microsoft.com/office/drawing/2014/main" id="{9030F2D1-B523-4A5B-8C93-099EB3E4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2028"/>
                <a:ext cx="13" cy="70"/>
              </a:xfrm>
              <a:custGeom>
                <a:avLst/>
                <a:gdLst>
                  <a:gd name="T0" fmla="*/ 13 w 7"/>
                  <a:gd name="T1" fmla="*/ 0 h 37"/>
                  <a:gd name="T2" fmla="*/ 0 w 7"/>
                  <a:gd name="T3" fmla="*/ 25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7">
                    <a:moveTo>
                      <a:pt x="2" y="0"/>
                    </a:moveTo>
                    <a:cubicBezTo>
                      <a:pt x="7" y="19"/>
                      <a:pt x="4" y="23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7" name="Freeform 1272">
                <a:extLst>
                  <a:ext uri="{FF2B5EF4-FFF2-40B4-BE49-F238E27FC236}">
                    <a16:creationId xmlns:a16="http://schemas.microsoft.com/office/drawing/2014/main" id="{F0B291A1-7BA8-49BE-BC25-DB6446ED6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897"/>
                <a:ext cx="57" cy="220"/>
              </a:xfrm>
              <a:custGeom>
                <a:avLst/>
                <a:gdLst>
                  <a:gd name="T0" fmla="*/ 184 w 30"/>
                  <a:gd name="T1" fmla="*/ 48 h 115"/>
                  <a:gd name="T2" fmla="*/ 8 w 30"/>
                  <a:gd name="T3" fmla="*/ 300 h 115"/>
                  <a:gd name="T4" fmla="*/ 97 w 30"/>
                  <a:gd name="T5" fmla="*/ 798 h 115"/>
                  <a:gd name="T6" fmla="*/ 173 w 30"/>
                  <a:gd name="T7" fmla="*/ 337 h 115"/>
                  <a:gd name="T8" fmla="*/ 8 w 30"/>
                  <a:gd name="T9" fmla="*/ 147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5">
                    <a:moveTo>
                      <a:pt x="27" y="7"/>
                    </a:moveTo>
                    <a:cubicBezTo>
                      <a:pt x="5" y="7"/>
                      <a:pt x="0" y="0"/>
                      <a:pt x="1" y="43"/>
                    </a:cubicBezTo>
                    <a:cubicBezTo>
                      <a:pt x="2" y="86"/>
                      <a:pt x="2" y="113"/>
                      <a:pt x="14" y="114"/>
                    </a:cubicBezTo>
                    <a:cubicBezTo>
                      <a:pt x="26" y="115"/>
                      <a:pt x="30" y="74"/>
                      <a:pt x="25" y="48"/>
                    </a:cubicBezTo>
                    <a:cubicBezTo>
                      <a:pt x="20" y="22"/>
                      <a:pt x="8" y="22"/>
                      <a:pt x="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8" name="Freeform 1273">
                <a:extLst>
                  <a:ext uri="{FF2B5EF4-FFF2-40B4-BE49-F238E27FC236}">
                    <a16:creationId xmlns:a16="http://schemas.microsoft.com/office/drawing/2014/main" id="{F6B4518F-D4AB-4EEA-A032-5A153B861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56"/>
                <a:ext cx="126" cy="106"/>
              </a:xfrm>
              <a:custGeom>
                <a:avLst/>
                <a:gdLst>
                  <a:gd name="T0" fmla="*/ 0 w 66"/>
                  <a:gd name="T1" fmla="*/ 316 h 55"/>
                  <a:gd name="T2" fmla="*/ 346 w 66"/>
                  <a:gd name="T3" fmla="*/ 337 h 55"/>
                  <a:gd name="T4" fmla="*/ 397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0" y="44"/>
                    </a:moveTo>
                    <a:cubicBezTo>
                      <a:pt x="11" y="46"/>
                      <a:pt x="38" y="55"/>
                      <a:pt x="50" y="47"/>
                    </a:cubicBezTo>
                    <a:cubicBezTo>
                      <a:pt x="66" y="37"/>
                      <a:pt x="60" y="1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09" name="Freeform 1274">
                <a:extLst>
                  <a:ext uri="{FF2B5EF4-FFF2-40B4-BE49-F238E27FC236}">
                    <a16:creationId xmlns:a16="http://schemas.microsoft.com/office/drawing/2014/main" id="{08F40501-F280-4C37-BE14-93CE66121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674"/>
                <a:ext cx="19" cy="120"/>
              </a:xfrm>
              <a:custGeom>
                <a:avLst/>
                <a:gdLst>
                  <a:gd name="T0" fmla="*/ 68 w 10"/>
                  <a:gd name="T1" fmla="*/ 0 h 63"/>
                  <a:gd name="T2" fmla="*/ 61 w 10"/>
                  <a:gd name="T3" fmla="*/ 43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3">
                    <a:moveTo>
                      <a:pt x="10" y="0"/>
                    </a:moveTo>
                    <a:cubicBezTo>
                      <a:pt x="10" y="14"/>
                      <a:pt x="0" y="59"/>
                      <a:pt x="9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0" name="Freeform 1275">
                <a:extLst>
                  <a:ext uri="{FF2B5EF4-FFF2-40B4-BE49-F238E27FC236}">
                    <a16:creationId xmlns:a16="http://schemas.microsoft.com/office/drawing/2014/main" id="{B9B13B53-5A32-42D2-B900-716A7B5BA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1586"/>
                <a:ext cx="53" cy="155"/>
              </a:xfrm>
              <a:custGeom>
                <a:avLst/>
                <a:gdLst>
                  <a:gd name="T0" fmla="*/ 0 w 28"/>
                  <a:gd name="T1" fmla="*/ 568 h 81"/>
                  <a:gd name="T2" fmla="*/ 151 w 28"/>
                  <a:gd name="T3" fmla="*/ 0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1">
                    <a:moveTo>
                      <a:pt x="0" y="81"/>
                    </a:moveTo>
                    <a:cubicBezTo>
                      <a:pt x="16" y="52"/>
                      <a:pt x="28" y="38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1" name="Freeform 1276">
                <a:extLst>
                  <a:ext uri="{FF2B5EF4-FFF2-40B4-BE49-F238E27FC236}">
                    <a16:creationId xmlns:a16="http://schemas.microsoft.com/office/drawing/2014/main" id="{DF6ACD70-304A-4F9D-8C98-099E7A964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601"/>
                <a:ext cx="61" cy="90"/>
              </a:xfrm>
              <a:custGeom>
                <a:avLst/>
                <a:gdLst>
                  <a:gd name="T0" fmla="*/ 40 w 32"/>
                  <a:gd name="T1" fmla="*/ 0 h 47"/>
                  <a:gd name="T2" fmla="*/ 21 w 32"/>
                  <a:gd name="T3" fmla="*/ 232 h 47"/>
                  <a:gd name="T4" fmla="*/ 221 w 32"/>
                  <a:gd name="T5" fmla="*/ 329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7">
                    <a:moveTo>
                      <a:pt x="6" y="0"/>
                    </a:moveTo>
                    <a:cubicBezTo>
                      <a:pt x="4" y="6"/>
                      <a:pt x="0" y="25"/>
                      <a:pt x="3" y="33"/>
                    </a:cubicBezTo>
                    <a:cubicBezTo>
                      <a:pt x="6" y="43"/>
                      <a:pt x="23" y="46"/>
                      <a:pt x="32" y="4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2" name="Freeform 1277">
                <a:extLst>
                  <a:ext uri="{FF2B5EF4-FFF2-40B4-BE49-F238E27FC236}">
                    <a16:creationId xmlns:a16="http://schemas.microsoft.com/office/drawing/2014/main" id="{8D49EBD5-5C67-4913-8374-C3FB8E2AC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1677"/>
                <a:ext cx="65" cy="16"/>
              </a:xfrm>
              <a:custGeom>
                <a:avLst/>
                <a:gdLst>
                  <a:gd name="T0" fmla="*/ 0 w 34"/>
                  <a:gd name="T1" fmla="*/ 64 h 8"/>
                  <a:gd name="T2" fmla="*/ 237 w 3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8"/>
                    </a:moveTo>
                    <a:cubicBezTo>
                      <a:pt x="10" y="7"/>
                      <a:pt x="27" y="8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3" name="Freeform 1278">
                <a:extLst>
                  <a:ext uri="{FF2B5EF4-FFF2-40B4-BE49-F238E27FC236}">
                    <a16:creationId xmlns:a16="http://schemas.microsoft.com/office/drawing/2014/main" id="{042899B1-B636-4258-A793-ED83E3C18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392"/>
                <a:ext cx="59" cy="79"/>
              </a:xfrm>
              <a:custGeom>
                <a:avLst/>
                <a:gdLst>
                  <a:gd name="T0" fmla="*/ 213 w 31"/>
                  <a:gd name="T1" fmla="*/ 293 h 41"/>
                  <a:gd name="T2" fmla="*/ 0 w 31"/>
                  <a:gd name="T3" fmla="*/ 23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1">
                    <a:moveTo>
                      <a:pt x="31" y="41"/>
                    </a:moveTo>
                    <a:cubicBezTo>
                      <a:pt x="30" y="25"/>
                      <a:pt x="20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4" name="Freeform 1279">
                <a:extLst>
                  <a:ext uri="{FF2B5EF4-FFF2-40B4-BE49-F238E27FC236}">
                    <a16:creationId xmlns:a16="http://schemas.microsoft.com/office/drawing/2014/main" id="{4808F8F4-78F6-4A24-A209-56F1A2622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283"/>
                <a:ext cx="164" cy="86"/>
              </a:xfrm>
              <a:custGeom>
                <a:avLst/>
                <a:gdLst>
                  <a:gd name="T0" fmla="*/ 15 w 86"/>
                  <a:gd name="T1" fmla="*/ 0 h 45"/>
                  <a:gd name="T2" fmla="*/ 84 w 86"/>
                  <a:gd name="T3" fmla="*/ 132 h 45"/>
                  <a:gd name="T4" fmla="*/ 410 w 86"/>
                  <a:gd name="T5" fmla="*/ 260 h 45"/>
                  <a:gd name="T6" fmla="*/ 561 w 86"/>
                  <a:gd name="T7" fmla="*/ 176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45">
                    <a:moveTo>
                      <a:pt x="2" y="0"/>
                    </a:moveTo>
                    <a:cubicBezTo>
                      <a:pt x="6" y="7"/>
                      <a:pt x="0" y="3"/>
                      <a:pt x="12" y="19"/>
                    </a:cubicBezTo>
                    <a:cubicBezTo>
                      <a:pt x="24" y="35"/>
                      <a:pt x="32" y="45"/>
                      <a:pt x="59" y="37"/>
                    </a:cubicBezTo>
                    <a:cubicBezTo>
                      <a:pt x="86" y="28"/>
                      <a:pt x="81" y="27"/>
                      <a:pt x="81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5" name="Freeform 1280">
                <a:extLst>
                  <a:ext uri="{FF2B5EF4-FFF2-40B4-BE49-F238E27FC236}">
                    <a16:creationId xmlns:a16="http://schemas.microsoft.com/office/drawing/2014/main" id="{53B93693-3376-423F-BB43-BBBEB4665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356"/>
                <a:ext cx="72" cy="12"/>
              </a:xfrm>
              <a:custGeom>
                <a:avLst/>
                <a:gdLst>
                  <a:gd name="T0" fmla="*/ 0 w 38"/>
                  <a:gd name="T1" fmla="*/ 0 h 6"/>
                  <a:gd name="T2" fmla="*/ 258 w 38"/>
                  <a:gd name="T3" fmla="*/ 1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">
                    <a:moveTo>
                      <a:pt x="0" y="0"/>
                    </a:moveTo>
                    <a:cubicBezTo>
                      <a:pt x="11" y="6"/>
                      <a:pt x="29" y="3"/>
                      <a:pt x="38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6" name="Freeform 1281">
                <a:extLst>
                  <a:ext uri="{FF2B5EF4-FFF2-40B4-BE49-F238E27FC236}">
                    <a16:creationId xmlns:a16="http://schemas.microsoft.com/office/drawing/2014/main" id="{16E7730F-E8C3-42A1-A095-C3E083E1C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1769"/>
                <a:ext cx="63" cy="37"/>
              </a:xfrm>
              <a:custGeom>
                <a:avLst/>
                <a:gdLst>
                  <a:gd name="T0" fmla="*/ 0 w 33"/>
                  <a:gd name="T1" fmla="*/ 140 h 19"/>
                  <a:gd name="T2" fmla="*/ 229 w 3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9">
                    <a:moveTo>
                      <a:pt x="0" y="19"/>
                    </a:moveTo>
                    <a:cubicBezTo>
                      <a:pt x="10" y="15"/>
                      <a:pt x="28" y="4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7" name="Freeform 1282">
                <a:extLst>
                  <a:ext uri="{FF2B5EF4-FFF2-40B4-BE49-F238E27FC236}">
                    <a16:creationId xmlns:a16="http://schemas.microsoft.com/office/drawing/2014/main" id="{62EFEDC9-E927-4C9D-BCBE-E9726198C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1632"/>
                <a:ext cx="24" cy="44"/>
              </a:xfrm>
              <a:custGeom>
                <a:avLst/>
                <a:gdLst>
                  <a:gd name="T0" fmla="*/ 0 w 13"/>
                  <a:gd name="T1" fmla="*/ 0 h 23"/>
                  <a:gd name="T2" fmla="*/ 81 w 13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3" y="14"/>
                      <a:pt x="5" y="17"/>
                      <a:pt x="13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8" name="Freeform 1283">
                <a:extLst>
                  <a:ext uri="{FF2B5EF4-FFF2-40B4-BE49-F238E27FC236}">
                    <a16:creationId xmlns:a16="http://schemas.microsoft.com/office/drawing/2014/main" id="{FAC9F859-663A-42FE-9CE0-DB27B122B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949"/>
                <a:ext cx="56" cy="29"/>
              </a:xfrm>
              <a:custGeom>
                <a:avLst/>
                <a:gdLst>
                  <a:gd name="T0" fmla="*/ 0 w 29"/>
                  <a:gd name="T1" fmla="*/ 0 h 15"/>
                  <a:gd name="T2" fmla="*/ 209 w 29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">
                    <a:moveTo>
                      <a:pt x="0" y="0"/>
                    </a:moveTo>
                    <a:cubicBezTo>
                      <a:pt x="7" y="9"/>
                      <a:pt x="10" y="15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19" name="Freeform 1284">
                <a:extLst>
                  <a:ext uri="{FF2B5EF4-FFF2-40B4-BE49-F238E27FC236}">
                    <a16:creationId xmlns:a16="http://schemas.microsoft.com/office/drawing/2014/main" id="{55059CBA-C44B-4868-AD36-701F0AC8B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9" y="2037"/>
                <a:ext cx="38" cy="101"/>
              </a:xfrm>
              <a:custGeom>
                <a:avLst/>
                <a:gdLst>
                  <a:gd name="T0" fmla="*/ 0 w 20"/>
                  <a:gd name="T1" fmla="*/ 0 h 53"/>
                  <a:gd name="T2" fmla="*/ 137 w 20"/>
                  <a:gd name="T3" fmla="*/ 3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3">
                    <a:moveTo>
                      <a:pt x="0" y="0"/>
                    </a:moveTo>
                    <a:cubicBezTo>
                      <a:pt x="15" y="20"/>
                      <a:pt x="19" y="34"/>
                      <a:pt x="2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0" name="Freeform 1285">
                <a:extLst>
                  <a:ext uri="{FF2B5EF4-FFF2-40B4-BE49-F238E27FC236}">
                    <a16:creationId xmlns:a16="http://schemas.microsoft.com/office/drawing/2014/main" id="{3B12FB5C-155C-4AC7-8025-A3D31BC7C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2070"/>
                <a:ext cx="264" cy="116"/>
              </a:xfrm>
              <a:custGeom>
                <a:avLst/>
                <a:gdLst>
                  <a:gd name="T0" fmla="*/ 0 w 138"/>
                  <a:gd name="T1" fmla="*/ 61 h 61"/>
                  <a:gd name="T2" fmla="*/ 693 w 138"/>
                  <a:gd name="T3" fmla="*/ 152 h 61"/>
                  <a:gd name="T4" fmla="*/ 966 w 138"/>
                  <a:gd name="T5" fmla="*/ 42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8" h="61">
                    <a:moveTo>
                      <a:pt x="0" y="9"/>
                    </a:moveTo>
                    <a:cubicBezTo>
                      <a:pt x="25" y="0"/>
                      <a:pt x="69" y="8"/>
                      <a:pt x="99" y="22"/>
                    </a:cubicBezTo>
                    <a:cubicBezTo>
                      <a:pt x="129" y="36"/>
                      <a:pt x="138" y="61"/>
                      <a:pt x="138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1" name="Freeform 1286">
                <a:extLst>
                  <a:ext uri="{FF2B5EF4-FFF2-40B4-BE49-F238E27FC236}">
                    <a16:creationId xmlns:a16="http://schemas.microsoft.com/office/drawing/2014/main" id="{10E6EE2D-0BAA-4CC2-A554-4CB45E4C8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024"/>
                <a:ext cx="270" cy="42"/>
              </a:xfrm>
              <a:custGeom>
                <a:avLst/>
                <a:gdLst>
                  <a:gd name="T0" fmla="*/ 0 w 141"/>
                  <a:gd name="T1" fmla="*/ 0 h 22"/>
                  <a:gd name="T2" fmla="*/ 990 w 141"/>
                  <a:gd name="T3" fmla="*/ 14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1" h="22">
                    <a:moveTo>
                      <a:pt x="0" y="0"/>
                    </a:moveTo>
                    <a:cubicBezTo>
                      <a:pt x="24" y="22"/>
                      <a:pt x="120" y="14"/>
                      <a:pt x="14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2" name="Freeform 1287">
                <a:extLst>
                  <a:ext uri="{FF2B5EF4-FFF2-40B4-BE49-F238E27FC236}">
                    <a16:creationId xmlns:a16="http://schemas.microsoft.com/office/drawing/2014/main" id="{66D3188C-53FE-4957-A0A8-BBA4BAB98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117"/>
                <a:ext cx="90" cy="71"/>
              </a:xfrm>
              <a:custGeom>
                <a:avLst/>
                <a:gdLst>
                  <a:gd name="T0" fmla="*/ 329 w 47"/>
                  <a:gd name="T1" fmla="*/ 36 h 37"/>
                  <a:gd name="T2" fmla="*/ 15 w 47"/>
                  <a:gd name="T3" fmla="*/ 92 h 37"/>
                  <a:gd name="T4" fmla="*/ 0 w 47"/>
                  <a:gd name="T5" fmla="*/ 261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7">
                    <a:moveTo>
                      <a:pt x="47" y="5"/>
                    </a:moveTo>
                    <a:cubicBezTo>
                      <a:pt x="29" y="1"/>
                      <a:pt x="3" y="0"/>
                      <a:pt x="2" y="13"/>
                    </a:cubicBezTo>
                    <a:cubicBezTo>
                      <a:pt x="2" y="27"/>
                      <a:pt x="0" y="37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3" name="Freeform 1288">
                <a:extLst>
                  <a:ext uri="{FF2B5EF4-FFF2-40B4-BE49-F238E27FC236}">
                    <a16:creationId xmlns:a16="http://schemas.microsoft.com/office/drawing/2014/main" id="{8EDC8368-304C-473A-B2D5-975DF97BC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989"/>
                <a:ext cx="64" cy="61"/>
              </a:xfrm>
              <a:custGeom>
                <a:avLst/>
                <a:gdLst>
                  <a:gd name="T0" fmla="*/ 0 w 33"/>
                  <a:gd name="T1" fmla="*/ 221 h 32"/>
                  <a:gd name="T2" fmla="*/ 240 w 33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2">
                    <a:moveTo>
                      <a:pt x="0" y="32"/>
                    </a:moveTo>
                    <a:cubicBezTo>
                      <a:pt x="11" y="31"/>
                      <a:pt x="24" y="6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4" name="Freeform 1289">
                <a:extLst>
                  <a:ext uri="{FF2B5EF4-FFF2-40B4-BE49-F238E27FC236}">
                    <a16:creationId xmlns:a16="http://schemas.microsoft.com/office/drawing/2014/main" id="{2D566DDA-F132-4F4F-9490-327195497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958"/>
                <a:ext cx="81" cy="119"/>
              </a:xfrm>
              <a:custGeom>
                <a:avLst/>
                <a:gdLst>
                  <a:gd name="T0" fmla="*/ 0 w 42"/>
                  <a:gd name="T1" fmla="*/ 69 h 62"/>
                  <a:gd name="T2" fmla="*/ 257 w 42"/>
                  <a:gd name="T3" fmla="*/ 140 h 62"/>
                  <a:gd name="T4" fmla="*/ 257 w 42"/>
                  <a:gd name="T5" fmla="*/ 438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62">
                    <a:moveTo>
                      <a:pt x="0" y="10"/>
                    </a:moveTo>
                    <a:cubicBezTo>
                      <a:pt x="17" y="5"/>
                      <a:pt x="28" y="0"/>
                      <a:pt x="36" y="20"/>
                    </a:cubicBezTo>
                    <a:cubicBezTo>
                      <a:pt x="41" y="32"/>
                      <a:pt x="42" y="53"/>
                      <a:pt x="36" y="6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5" name="Freeform 1290">
                <a:extLst>
                  <a:ext uri="{FF2B5EF4-FFF2-40B4-BE49-F238E27FC236}">
                    <a16:creationId xmlns:a16="http://schemas.microsoft.com/office/drawing/2014/main" id="{8F7082E4-544D-4B3D-B09B-A1E9CCC5C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866"/>
                <a:ext cx="88" cy="104"/>
              </a:xfrm>
              <a:custGeom>
                <a:avLst/>
                <a:gdLst>
                  <a:gd name="T0" fmla="*/ 0 w 46"/>
                  <a:gd name="T1" fmla="*/ 0 h 54"/>
                  <a:gd name="T2" fmla="*/ 321 w 46"/>
                  <a:gd name="T3" fmla="*/ 385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4">
                    <a:moveTo>
                      <a:pt x="0" y="0"/>
                    </a:moveTo>
                    <a:cubicBezTo>
                      <a:pt x="7" y="26"/>
                      <a:pt x="17" y="54"/>
                      <a:pt x="46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6" name="Freeform 1291">
                <a:extLst>
                  <a:ext uri="{FF2B5EF4-FFF2-40B4-BE49-F238E27FC236}">
                    <a16:creationId xmlns:a16="http://schemas.microsoft.com/office/drawing/2014/main" id="{6E2F20AB-749A-4080-9E93-D14D13BBF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882"/>
                <a:ext cx="95" cy="86"/>
              </a:xfrm>
              <a:custGeom>
                <a:avLst/>
                <a:gdLst>
                  <a:gd name="T0" fmla="*/ 0 w 50"/>
                  <a:gd name="T1" fmla="*/ 313 h 45"/>
                  <a:gd name="T2" fmla="*/ 344 w 50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45">
                    <a:moveTo>
                      <a:pt x="0" y="45"/>
                    </a:moveTo>
                    <a:cubicBezTo>
                      <a:pt x="22" y="40"/>
                      <a:pt x="44" y="22"/>
                      <a:pt x="5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7" name="Freeform 1292">
                <a:extLst>
                  <a:ext uri="{FF2B5EF4-FFF2-40B4-BE49-F238E27FC236}">
                    <a16:creationId xmlns:a16="http://schemas.microsoft.com/office/drawing/2014/main" id="{525548E2-1115-4D93-A202-85C21F5F9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545"/>
                <a:ext cx="61" cy="81"/>
              </a:xfrm>
              <a:custGeom>
                <a:avLst/>
                <a:gdLst>
                  <a:gd name="T0" fmla="*/ 0 w 32"/>
                  <a:gd name="T1" fmla="*/ 0 h 42"/>
                  <a:gd name="T2" fmla="*/ 221 w 32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2">
                    <a:moveTo>
                      <a:pt x="0" y="0"/>
                    </a:moveTo>
                    <a:cubicBezTo>
                      <a:pt x="19" y="8"/>
                      <a:pt x="21" y="18"/>
                      <a:pt x="32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8" name="Freeform 1293">
                <a:extLst>
                  <a:ext uri="{FF2B5EF4-FFF2-40B4-BE49-F238E27FC236}">
                    <a16:creationId xmlns:a16="http://schemas.microsoft.com/office/drawing/2014/main" id="{79D678CC-B6E9-41A9-8F61-CC617ED6C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595"/>
                <a:ext cx="111" cy="138"/>
              </a:xfrm>
              <a:custGeom>
                <a:avLst/>
                <a:gdLst>
                  <a:gd name="T0" fmla="*/ 15 w 58"/>
                  <a:gd name="T1" fmla="*/ 0 h 72"/>
                  <a:gd name="T2" fmla="*/ 406 w 58"/>
                  <a:gd name="T3" fmla="*/ 508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72">
                    <a:moveTo>
                      <a:pt x="2" y="0"/>
                    </a:moveTo>
                    <a:cubicBezTo>
                      <a:pt x="0" y="26"/>
                      <a:pt x="30" y="30"/>
                      <a:pt x="58" y="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29" name="Freeform 1294">
                <a:extLst>
                  <a:ext uri="{FF2B5EF4-FFF2-40B4-BE49-F238E27FC236}">
                    <a16:creationId xmlns:a16="http://schemas.microsoft.com/office/drawing/2014/main" id="{29F0921D-C40A-40CF-BC2F-C733AD060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934"/>
                <a:ext cx="155" cy="59"/>
              </a:xfrm>
              <a:custGeom>
                <a:avLst/>
                <a:gdLst>
                  <a:gd name="T0" fmla="*/ 0 w 81"/>
                  <a:gd name="T1" fmla="*/ 213 h 31"/>
                  <a:gd name="T2" fmla="*/ 568 w 81"/>
                  <a:gd name="T3" fmla="*/ 1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27" y="20"/>
                      <a:pt x="53" y="0"/>
                      <a:pt x="81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0" name="Freeform 1295">
                <a:extLst>
                  <a:ext uri="{FF2B5EF4-FFF2-40B4-BE49-F238E27FC236}">
                    <a16:creationId xmlns:a16="http://schemas.microsoft.com/office/drawing/2014/main" id="{D9D0B122-403C-49E2-883E-12C74567B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595"/>
                <a:ext cx="78" cy="12"/>
              </a:xfrm>
              <a:custGeom>
                <a:avLst/>
                <a:gdLst>
                  <a:gd name="T0" fmla="*/ 0 w 41"/>
                  <a:gd name="T1" fmla="*/ 48 h 6"/>
                  <a:gd name="T2" fmla="*/ 282 w 4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6">
                    <a:moveTo>
                      <a:pt x="0" y="6"/>
                    </a:moveTo>
                    <a:cubicBezTo>
                      <a:pt x="21" y="6"/>
                      <a:pt x="30" y="5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1" name="Freeform 1296">
                <a:extLst>
                  <a:ext uri="{FF2B5EF4-FFF2-40B4-BE49-F238E27FC236}">
                    <a16:creationId xmlns:a16="http://schemas.microsoft.com/office/drawing/2014/main" id="{9E6C4B66-6B45-4078-B437-4E068E76E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920"/>
                <a:ext cx="128" cy="82"/>
              </a:xfrm>
              <a:custGeom>
                <a:avLst/>
                <a:gdLst>
                  <a:gd name="T0" fmla="*/ 0 w 67"/>
                  <a:gd name="T1" fmla="*/ 297 h 43"/>
                  <a:gd name="T2" fmla="*/ 468 w 67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3">
                    <a:moveTo>
                      <a:pt x="0" y="43"/>
                    </a:moveTo>
                    <a:cubicBezTo>
                      <a:pt x="15" y="43"/>
                      <a:pt x="63" y="11"/>
                      <a:pt x="6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2" name="Freeform 1297">
                <a:extLst>
                  <a:ext uri="{FF2B5EF4-FFF2-40B4-BE49-F238E27FC236}">
                    <a16:creationId xmlns:a16="http://schemas.microsoft.com/office/drawing/2014/main" id="{3D11E4DC-FC46-49ED-BA7C-B6BC3AC30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943"/>
                <a:ext cx="44" cy="57"/>
              </a:xfrm>
              <a:custGeom>
                <a:avLst/>
                <a:gdLst>
                  <a:gd name="T0" fmla="*/ 0 w 23"/>
                  <a:gd name="T1" fmla="*/ 0 h 30"/>
                  <a:gd name="T2" fmla="*/ 161 w 23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cubicBezTo>
                      <a:pt x="12" y="5"/>
                      <a:pt x="21" y="22"/>
                      <a:pt x="23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3" name="Freeform 1298">
                <a:extLst>
                  <a:ext uri="{FF2B5EF4-FFF2-40B4-BE49-F238E27FC236}">
                    <a16:creationId xmlns:a16="http://schemas.microsoft.com/office/drawing/2014/main" id="{5FB3959D-0B7F-4BA1-8799-1D47E44BA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1054"/>
                <a:ext cx="48" cy="63"/>
              </a:xfrm>
              <a:custGeom>
                <a:avLst/>
                <a:gdLst>
                  <a:gd name="T0" fmla="*/ 0 w 25"/>
                  <a:gd name="T1" fmla="*/ 229 h 33"/>
                  <a:gd name="T2" fmla="*/ 177 w 25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cubicBezTo>
                      <a:pt x="12" y="30"/>
                      <a:pt x="23" y="15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4" name="Freeform 1299">
                <a:extLst>
                  <a:ext uri="{FF2B5EF4-FFF2-40B4-BE49-F238E27FC236}">
                    <a16:creationId xmlns:a16="http://schemas.microsoft.com/office/drawing/2014/main" id="{88075F84-13B1-4D6A-8DF4-1FE026FF7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008"/>
                <a:ext cx="86" cy="52"/>
              </a:xfrm>
              <a:custGeom>
                <a:avLst/>
                <a:gdLst>
                  <a:gd name="T0" fmla="*/ 0 w 45"/>
                  <a:gd name="T1" fmla="*/ 0 h 27"/>
                  <a:gd name="T2" fmla="*/ 313 w 45"/>
                  <a:gd name="T3" fmla="*/ 19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7">
                    <a:moveTo>
                      <a:pt x="0" y="0"/>
                    </a:moveTo>
                    <a:cubicBezTo>
                      <a:pt x="24" y="1"/>
                      <a:pt x="37" y="5"/>
                      <a:pt x="45" y="2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5" name="Freeform 1300">
                <a:extLst>
                  <a:ext uri="{FF2B5EF4-FFF2-40B4-BE49-F238E27FC236}">
                    <a16:creationId xmlns:a16="http://schemas.microsoft.com/office/drawing/2014/main" id="{CDC2FD6D-4D60-44A2-A9B5-1903E0381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058"/>
                <a:ext cx="99" cy="76"/>
              </a:xfrm>
              <a:custGeom>
                <a:avLst/>
                <a:gdLst>
                  <a:gd name="T0" fmla="*/ 358 w 52"/>
                  <a:gd name="T1" fmla="*/ 0 h 40"/>
                  <a:gd name="T2" fmla="*/ 0 w 52"/>
                  <a:gd name="T3" fmla="*/ 274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40">
                    <a:moveTo>
                      <a:pt x="52" y="0"/>
                    </a:moveTo>
                    <a:cubicBezTo>
                      <a:pt x="39" y="8"/>
                      <a:pt x="1" y="29"/>
                      <a:pt x="0" y="4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6" name="Freeform 1301">
                <a:extLst>
                  <a:ext uri="{FF2B5EF4-FFF2-40B4-BE49-F238E27FC236}">
                    <a16:creationId xmlns:a16="http://schemas.microsoft.com/office/drawing/2014/main" id="{E33E2322-C05D-4D46-9F74-0C1CB75D2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859"/>
                <a:ext cx="82" cy="162"/>
              </a:xfrm>
              <a:custGeom>
                <a:avLst/>
                <a:gdLst>
                  <a:gd name="T0" fmla="*/ 0 w 43"/>
                  <a:gd name="T1" fmla="*/ 589 h 85"/>
                  <a:gd name="T2" fmla="*/ 269 w 43"/>
                  <a:gd name="T3" fmla="*/ 181 h 85"/>
                  <a:gd name="T4" fmla="*/ 215 w 43"/>
                  <a:gd name="T5" fmla="*/ 0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85">
                    <a:moveTo>
                      <a:pt x="0" y="85"/>
                    </a:moveTo>
                    <a:cubicBezTo>
                      <a:pt x="17" y="82"/>
                      <a:pt x="43" y="47"/>
                      <a:pt x="39" y="26"/>
                    </a:cubicBezTo>
                    <a:cubicBezTo>
                      <a:pt x="36" y="6"/>
                      <a:pt x="31" y="0"/>
                      <a:pt x="3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7" name="Freeform 1302">
                <a:extLst>
                  <a:ext uri="{FF2B5EF4-FFF2-40B4-BE49-F238E27FC236}">
                    <a16:creationId xmlns:a16="http://schemas.microsoft.com/office/drawing/2014/main" id="{66B2DA38-CC31-4A29-96B0-6F0D5293E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863"/>
                <a:ext cx="29" cy="82"/>
              </a:xfrm>
              <a:custGeom>
                <a:avLst/>
                <a:gdLst>
                  <a:gd name="T0" fmla="*/ 108 w 15"/>
                  <a:gd name="T1" fmla="*/ 0 h 43"/>
                  <a:gd name="T2" fmla="*/ 0 w 15"/>
                  <a:gd name="T3" fmla="*/ 29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15" y="0"/>
                    </a:moveTo>
                    <a:cubicBezTo>
                      <a:pt x="15" y="10"/>
                      <a:pt x="7" y="28"/>
                      <a:pt x="0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8" name="Freeform 1303">
                <a:extLst>
                  <a:ext uri="{FF2B5EF4-FFF2-40B4-BE49-F238E27FC236}">
                    <a16:creationId xmlns:a16="http://schemas.microsoft.com/office/drawing/2014/main" id="{123BD9F4-DEF6-408B-BDA1-BF9E32BE5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866"/>
                <a:ext cx="18" cy="98"/>
              </a:xfrm>
              <a:custGeom>
                <a:avLst/>
                <a:gdLst>
                  <a:gd name="T0" fmla="*/ 0 w 9"/>
                  <a:gd name="T1" fmla="*/ 0 h 51"/>
                  <a:gd name="T2" fmla="*/ 32 w 9"/>
                  <a:gd name="T3" fmla="*/ 361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1">
                    <a:moveTo>
                      <a:pt x="0" y="0"/>
                    </a:moveTo>
                    <a:cubicBezTo>
                      <a:pt x="7" y="16"/>
                      <a:pt x="9" y="29"/>
                      <a:pt x="4" y="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39" name="Freeform 1304">
                <a:extLst>
                  <a:ext uri="{FF2B5EF4-FFF2-40B4-BE49-F238E27FC236}">
                    <a16:creationId xmlns:a16="http://schemas.microsoft.com/office/drawing/2014/main" id="{5F79E354-ED10-4969-B45A-60CE59BDC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1391"/>
                <a:ext cx="94" cy="109"/>
              </a:xfrm>
              <a:custGeom>
                <a:avLst/>
                <a:gdLst>
                  <a:gd name="T0" fmla="*/ 345 w 49"/>
                  <a:gd name="T1" fmla="*/ 0 h 57"/>
                  <a:gd name="T2" fmla="*/ 0 w 49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7">
                    <a:moveTo>
                      <a:pt x="49" y="0"/>
                    </a:moveTo>
                    <a:cubicBezTo>
                      <a:pt x="27" y="9"/>
                      <a:pt x="7" y="33"/>
                      <a:pt x="0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0" name="Freeform 1305">
                <a:extLst>
                  <a:ext uri="{FF2B5EF4-FFF2-40B4-BE49-F238E27FC236}">
                    <a16:creationId xmlns:a16="http://schemas.microsoft.com/office/drawing/2014/main" id="{020A3971-CE12-4512-84E2-D30610779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228"/>
                <a:ext cx="50" cy="55"/>
              </a:xfrm>
              <a:custGeom>
                <a:avLst/>
                <a:gdLst>
                  <a:gd name="T0" fmla="*/ 0 w 26"/>
                  <a:gd name="T1" fmla="*/ 0 h 29"/>
                  <a:gd name="T2" fmla="*/ 185 w 26"/>
                  <a:gd name="T3" fmla="*/ 197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9">
                    <a:moveTo>
                      <a:pt x="0" y="0"/>
                    </a:moveTo>
                    <a:cubicBezTo>
                      <a:pt x="10" y="17"/>
                      <a:pt x="17" y="23"/>
                      <a:pt x="26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1" name="Freeform 1306">
                <a:extLst>
                  <a:ext uri="{FF2B5EF4-FFF2-40B4-BE49-F238E27FC236}">
                    <a16:creationId xmlns:a16="http://schemas.microsoft.com/office/drawing/2014/main" id="{ADDB6F28-3593-49DB-8E09-7F7242F50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268"/>
                <a:ext cx="111" cy="92"/>
              </a:xfrm>
              <a:custGeom>
                <a:avLst/>
                <a:gdLst>
                  <a:gd name="T0" fmla="*/ 0 w 58"/>
                  <a:gd name="T1" fmla="*/ 0 h 48"/>
                  <a:gd name="T2" fmla="*/ 406 w 58"/>
                  <a:gd name="T3" fmla="*/ 33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8">
                    <a:moveTo>
                      <a:pt x="0" y="0"/>
                    </a:moveTo>
                    <a:cubicBezTo>
                      <a:pt x="28" y="8"/>
                      <a:pt x="56" y="27"/>
                      <a:pt x="58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2" name="Freeform 1307">
                <a:extLst>
                  <a:ext uri="{FF2B5EF4-FFF2-40B4-BE49-F238E27FC236}">
                    <a16:creationId xmlns:a16="http://schemas.microsoft.com/office/drawing/2014/main" id="{61EFE42A-F6BE-4834-A477-EAE29C632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019"/>
                <a:ext cx="121" cy="56"/>
              </a:xfrm>
              <a:custGeom>
                <a:avLst/>
                <a:gdLst>
                  <a:gd name="T0" fmla="*/ 0 w 63"/>
                  <a:gd name="T1" fmla="*/ 209 h 29"/>
                  <a:gd name="T2" fmla="*/ 446 w 63"/>
                  <a:gd name="T3" fmla="*/ 64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29">
                    <a:moveTo>
                      <a:pt x="0" y="29"/>
                    </a:moveTo>
                    <a:cubicBezTo>
                      <a:pt x="24" y="3"/>
                      <a:pt x="55" y="0"/>
                      <a:pt x="63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743" name="Freeform 1308">
                <a:extLst>
                  <a:ext uri="{FF2B5EF4-FFF2-40B4-BE49-F238E27FC236}">
                    <a16:creationId xmlns:a16="http://schemas.microsoft.com/office/drawing/2014/main" id="{43A7BC4A-D2B8-451A-AF26-2AA6473C4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918"/>
                <a:ext cx="77" cy="92"/>
              </a:xfrm>
              <a:custGeom>
                <a:avLst/>
                <a:gdLst>
                  <a:gd name="T0" fmla="*/ 0 w 40"/>
                  <a:gd name="T1" fmla="*/ 337 h 48"/>
                  <a:gd name="T2" fmla="*/ 277 w 40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cubicBezTo>
                      <a:pt x="16" y="41"/>
                      <a:pt x="40" y="18"/>
                      <a:pt x="3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94" name="Group 1309">
              <a:extLst>
                <a:ext uri="{FF2B5EF4-FFF2-40B4-BE49-F238E27FC236}">
                  <a16:creationId xmlns:a16="http://schemas.microsoft.com/office/drawing/2014/main" id="{DBFB0F35-A991-4113-BF9C-DA5F2D2F2C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90" y="482"/>
              <a:ext cx="1868" cy="1679"/>
              <a:chOff x="2890" y="482"/>
              <a:chExt cx="1868" cy="1679"/>
            </a:xfrm>
          </p:grpSpPr>
          <p:sp>
            <p:nvSpPr>
              <p:cNvPr id="86344" name="Freeform 1310">
                <a:extLst>
                  <a:ext uri="{FF2B5EF4-FFF2-40B4-BE49-F238E27FC236}">
                    <a16:creationId xmlns:a16="http://schemas.microsoft.com/office/drawing/2014/main" id="{8A51FD17-9787-4295-AC0D-80E17826C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083"/>
                <a:ext cx="93" cy="53"/>
              </a:xfrm>
              <a:custGeom>
                <a:avLst/>
                <a:gdLst>
                  <a:gd name="T0" fmla="*/ 336 w 49"/>
                  <a:gd name="T1" fmla="*/ 0 h 28"/>
                  <a:gd name="T2" fmla="*/ 0 w 49"/>
                  <a:gd name="T3" fmla="*/ 18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28">
                    <a:moveTo>
                      <a:pt x="49" y="0"/>
                    </a:moveTo>
                    <a:cubicBezTo>
                      <a:pt x="33" y="15"/>
                      <a:pt x="19" y="26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5" name="Freeform 1311">
                <a:extLst>
                  <a:ext uri="{FF2B5EF4-FFF2-40B4-BE49-F238E27FC236}">
                    <a16:creationId xmlns:a16="http://schemas.microsoft.com/office/drawing/2014/main" id="{E2534634-2D07-4BCA-B6CD-839A3C2F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516"/>
                <a:ext cx="145" cy="56"/>
              </a:xfrm>
              <a:custGeom>
                <a:avLst/>
                <a:gdLst>
                  <a:gd name="T0" fmla="*/ 0 w 76"/>
                  <a:gd name="T1" fmla="*/ 209 h 29"/>
                  <a:gd name="T2" fmla="*/ 528 w 7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29">
                    <a:moveTo>
                      <a:pt x="0" y="29"/>
                    </a:moveTo>
                    <a:cubicBezTo>
                      <a:pt x="28" y="25"/>
                      <a:pt x="59" y="20"/>
                      <a:pt x="7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6" name="Freeform 1312">
                <a:extLst>
                  <a:ext uri="{FF2B5EF4-FFF2-40B4-BE49-F238E27FC236}">
                    <a16:creationId xmlns:a16="http://schemas.microsoft.com/office/drawing/2014/main" id="{372AE76D-322E-4C84-A477-04A2413C5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1" y="614"/>
                <a:ext cx="30" cy="75"/>
              </a:xfrm>
              <a:custGeom>
                <a:avLst/>
                <a:gdLst>
                  <a:gd name="T0" fmla="*/ 105 w 16"/>
                  <a:gd name="T1" fmla="*/ 0 h 39"/>
                  <a:gd name="T2" fmla="*/ 39 w 16"/>
                  <a:gd name="T3" fmla="*/ 27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9">
                    <a:moveTo>
                      <a:pt x="16" y="0"/>
                    </a:moveTo>
                    <a:cubicBezTo>
                      <a:pt x="3" y="17"/>
                      <a:pt x="0" y="21"/>
                      <a:pt x="6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7" name="Freeform 1313">
                <a:extLst>
                  <a:ext uri="{FF2B5EF4-FFF2-40B4-BE49-F238E27FC236}">
                    <a16:creationId xmlns:a16="http://schemas.microsoft.com/office/drawing/2014/main" id="{45FC1E01-73CD-4CD3-9271-083B4E483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482"/>
                <a:ext cx="345" cy="73"/>
              </a:xfrm>
              <a:custGeom>
                <a:avLst/>
                <a:gdLst>
                  <a:gd name="T0" fmla="*/ 0 w 180"/>
                  <a:gd name="T1" fmla="*/ 15 h 38"/>
                  <a:gd name="T2" fmla="*/ 698 w 180"/>
                  <a:gd name="T3" fmla="*/ 269 h 38"/>
                  <a:gd name="T4" fmla="*/ 1267 w 180"/>
                  <a:gd name="T5" fmla="*/ 1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38">
                    <a:moveTo>
                      <a:pt x="0" y="2"/>
                    </a:moveTo>
                    <a:cubicBezTo>
                      <a:pt x="37" y="0"/>
                      <a:pt x="72" y="38"/>
                      <a:pt x="99" y="38"/>
                    </a:cubicBezTo>
                    <a:cubicBezTo>
                      <a:pt x="125" y="38"/>
                      <a:pt x="172" y="13"/>
                      <a:pt x="18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8" name="Freeform 1314">
                <a:extLst>
                  <a:ext uri="{FF2B5EF4-FFF2-40B4-BE49-F238E27FC236}">
                    <a16:creationId xmlns:a16="http://schemas.microsoft.com/office/drawing/2014/main" id="{0564F352-12C0-4052-8D58-F9A56119D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547"/>
                <a:ext cx="270" cy="163"/>
              </a:xfrm>
              <a:custGeom>
                <a:avLst/>
                <a:gdLst>
                  <a:gd name="T0" fmla="*/ 553 w 141"/>
                  <a:gd name="T1" fmla="*/ 23 h 85"/>
                  <a:gd name="T2" fmla="*/ 982 w 141"/>
                  <a:gd name="T3" fmla="*/ 161 h 85"/>
                  <a:gd name="T4" fmla="*/ 638 w 141"/>
                  <a:gd name="T5" fmla="*/ 537 h 85"/>
                  <a:gd name="T6" fmla="*/ 84 w 141"/>
                  <a:gd name="T7" fmla="*/ 562 h 85"/>
                  <a:gd name="T8" fmla="*/ 0 w 141"/>
                  <a:gd name="T9" fmla="*/ 493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85">
                    <a:moveTo>
                      <a:pt x="79" y="3"/>
                    </a:moveTo>
                    <a:cubicBezTo>
                      <a:pt x="111" y="0"/>
                      <a:pt x="141" y="1"/>
                      <a:pt x="140" y="23"/>
                    </a:cubicBezTo>
                    <a:cubicBezTo>
                      <a:pt x="139" y="44"/>
                      <a:pt x="125" y="73"/>
                      <a:pt x="91" y="76"/>
                    </a:cubicBezTo>
                    <a:cubicBezTo>
                      <a:pt x="56" y="79"/>
                      <a:pt x="44" y="85"/>
                      <a:pt x="12" y="80"/>
                    </a:cubicBezTo>
                    <a:cubicBezTo>
                      <a:pt x="7" y="79"/>
                      <a:pt x="1" y="75"/>
                      <a:pt x="0" y="7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9" name="Freeform 1315">
                <a:extLst>
                  <a:ext uri="{FF2B5EF4-FFF2-40B4-BE49-F238E27FC236}">
                    <a16:creationId xmlns:a16="http://schemas.microsoft.com/office/drawing/2014/main" id="{FB3275D7-58C2-40ED-847B-C707AA3FE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5" y="731"/>
                <a:ext cx="72" cy="34"/>
              </a:xfrm>
              <a:custGeom>
                <a:avLst/>
                <a:gdLst>
                  <a:gd name="T0" fmla="*/ 0 w 38"/>
                  <a:gd name="T1" fmla="*/ 0 h 18"/>
                  <a:gd name="T2" fmla="*/ 258 w 38"/>
                  <a:gd name="T3" fmla="*/ 4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8">
                    <a:moveTo>
                      <a:pt x="0" y="0"/>
                    </a:moveTo>
                    <a:cubicBezTo>
                      <a:pt x="7" y="9"/>
                      <a:pt x="19" y="18"/>
                      <a:pt x="3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0" name="Freeform 1316">
                <a:extLst>
                  <a:ext uri="{FF2B5EF4-FFF2-40B4-BE49-F238E27FC236}">
                    <a16:creationId xmlns:a16="http://schemas.microsoft.com/office/drawing/2014/main" id="{DDE2A2E5-6906-4C92-B9B2-150BAF051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792"/>
                <a:ext cx="84" cy="57"/>
              </a:xfrm>
              <a:custGeom>
                <a:avLst/>
                <a:gdLst>
                  <a:gd name="T0" fmla="*/ 0 w 44"/>
                  <a:gd name="T1" fmla="*/ 0 h 30"/>
                  <a:gd name="T2" fmla="*/ 305 w 4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0">
                    <a:moveTo>
                      <a:pt x="0" y="0"/>
                    </a:moveTo>
                    <a:cubicBezTo>
                      <a:pt x="18" y="15"/>
                      <a:pt x="20" y="16"/>
                      <a:pt x="44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1" name="Freeform 1317">
                <a:extLst>
                  <a:ext uri="{FF2B5EF4-FFF2-40B4-BE49-F238E27FC236}">
                    <a16:creationId xmlns:a16="http://schemas.microsoft.com/office/drawing/2014/main" id="{62CDCCDA-7DDC-4DF0-884D-624A9B84F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547"/>
                <a:ext cx="61" cy="44"/>
              </a:xfrm>
              <a:custGeom>
                <a:avLst/>
                <a:gdLst>
                  <a:gd name="T0" fmla="*/ 0 w 32"/>
                  <a:gd name="T1" fmla="*/ 0 h 23"/>
                  <a:gd name="T2" fmla="*/ 221 w 32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3">
                    <a:moveTo>
                      <a:pt x="0" y="0"/>
                    </a:moveTo>
                    <a:cubicBezTo>
                      <a:pt x="9" y="16"/>
                      <a:pt x="17" y="18"/>
                      <a:pt x="32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2" name="Freeform 1318">
                <a:extLst>
                  <a:ext uri="{FF2B5EF4-FFF2-40B4-BE49-F238E27FC236}">
                    <a16:creationId xmlns:a16="http://schemas.microsoft.com/office/drawing/2014/main" id="{88D1A9FD-9DA1-4B4B-A9C2-AEC8D3687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486"/>
                <a:ext cx="97" cy="32"/>
              </a:xfrm>
              <a:custGeom>
                <a:avLst/>
                <a:gdLst>
                  <a:gd name="T0" fmla="*/ 0 w 51"/>
                  <a:gd name="T1" fmla="*/ 0 h 17"/>
                  <a:gd name="T2" fmla="*/ 205 w 51"/>
                  <a:gd name="T3" fmla="*/ 100 h 17"/>
                  <a:gd name="T4" fmla="*/ 350 w 5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7">
                    <a:moveTo>
                      <a:pt x="0" y="0"/>
                    </a:moveTo>
                    <a:cubicBezTo>
                      <a:pt x="9" y="11"/>
                      <a:pt x="13" y="17"/>
                      <a:pt x="30" y="15"/>
                    </a:cubicBezTo>
                    <a:cubicBezTo>
                      <a:pt x="39" y="14"/>
                      <a:pt x="42" y="5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3" name="Freeform 1319">
                <a:extLst>
                  <a:ext uri="{FF2B5EF4-FFF2-40B4-BE49-F238E27FC236}">
                    <a16:creationId xmlns:a16="http://schemas.microsoft.com/office/drawing/2014/main" id="{F3E068E5-F14C-41ED-92FD-7D7C4984D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585"/>
                <a:ext cx="107" cy="191"/>
              </a:xfrm>
              <a:custGeom>
                <a:avLst/>
                <a:gdLst>
                  <a:gd name="T0" fmla="*/ 0 w 56"/>
                  <a:gd name="T1" fmla="*/ 697 h 100"/>
                  <a:gd name="T2" fmla="*/ 390 w 56"/>
                  <a:gd name="T3" fmla="*/ 0 h 10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00">
                    <a:moveTo>
                      <a:pt x="0" y="100"/>
                    </a:moveTo>
                    <a:cubicBezTo>
                      <a:pt x="3" y="77"/>
                      <a:pt x="23" y="15"/>
                      <a:pt x="5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4" name="Freeform 1320">
                <a:extLst>
                  <a:ext uri="{FF2B5EF4-FFF2-40B4-BE49-F238E27FC236}">
                    <a16:creationId xmlns:a16="http://schemas.microsoft.com/office/drawing/2014/main" id="{C7097E32-0D23-4F80-B960-ACB157B29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708"/>
                <a:ext cx="65" cy="42"/>
              </a:xfrm>
              <a:custGeom>
                <a:avLst/>
                <a:gdLst>
                  <a:gd name="T0" fmla="*/ 0 w 34"/>
                  <a:gd name="T1" fmla="*/ 153 h 22"/>
                  <a:gd name="T2" fmla="*/ 237 w 34"/>
                  <a:gd name="T3" fmla="*/ 6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14" y="12"/>
                      <a:pt x="22" y="0"/>
                      <a:pt x="34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5" name="Freeform 1321">
                <a:extLst>
                  <a:ext uri="{FF2B5EF4-FFF2-40B4-BE49-F238E27FC236}">
                    <a16:creationId xmlns:a16="http://schemas.microsoft.com/office/drawing/2014/main" id="{4CB67600-14BA-4328-B692-27AE7CE3C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646"/>
                <a:ext cx="113" cy="54"/>
              </a:xfrm>
              <a:custGeom>
                <a:avLst/>
                <a:gdLst>
                  <a:gd name="T0" fmla="*/ 29 w 59"/>
                  <a:gd name="T1" fmla="*/ 0 h 28"/>
                  <a:gd name="T2" fmla="*/ 84 w 59"/>
                  <a:gd name="T3" fmla="*/ 185 h 28"/>
                  <a:gd name="T4" fmla="*/ 414 w 59"/>
                  <a:gd name="T5" fmla="*/ 2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8">
                    <a:moveTo>
                      <a:pt x="4" y="0"/>
                    </a:moveTo>
                    <a:cubicBezTo>
                      <a:pt x="0" y="12"/>
                      <a:pt x="4" y="24"/>
                      <a:pt x="12" y="26"/>
                    </a:cubicBezTo>
                    <a:cubicBezTo>
                      <a:pt x="20" y="28"/>
                      <a:pt x="34" y="13"/>
                      <a:pt x="5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6" name="Freeform 1322">
                <a:extLst>
                  <a:ext uri="{FF2B5EF4-FFF2-40B4-BE49-F238E27FC236}">
                    <a16:creationId xmlns:a16="http://schemas.microsoft.com/office/drawing/2014/main" id="{972FA260-4974-4715-8997-3F76A05DE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587"/>
                <a:ext cx="40" cy="220"/>
              </a:xfrm>
              <a:custGeom>
                <a:avLst/>
                <a:gdLst>
                  <a:gd name="T0" fmla="*/ 145 w 21"/>
                  <a:gd name="T1" fmla="*/ 0 h 115"/>
                  <a:gd name="T2" fmla="*/ 21 w 21"/>
                  <a:gd name="T3" fmla="*/ 805 h 1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5">
                    <a:moveTo>
                      <a:pt x="21" y="0"/>
                    </a:moveTo>
                    <a:cubicBezTo>
                      <a:pt x="0" y="15"/>
                      <a:pt x="19" y="87"/>
                      <a:pt x="3" y="1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7" name="Freeform 1323">
                <a:extLst>
                  <a:ext uri="{FF2B5EF4-FFF2-40B4-BE49-F238E27FC236}">
                    <a16:creationId xmlns:a16="http://schemas.microsoft.com/office/drawing/2014/main" id="{869F5925-7D11-492F-94AD-5486073B9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604"/>
                <a:ext cx="67" cy="121"/>
              </a:xfrm>
              <a:custGeom>
                <a:avLst/>
                <a:gdLst>
                  <a:gd name="T0" fmla="*/ 124 w 35"/>
                  <a:gd name="T1" fmla="*/ 0 h 63"/>
                  <a:gd name="T2" fmla="*/ 245 w 35"/>
                  <a:gd name="T3" fmla="*/ 353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8" y="0"/>
                    </a:moveTo>
                    <a:cubicBezTo>
                      <a:pt x="11" y="25"/>
                      <a:pt x="0" y="63"/>
                      <a:pt x="35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8" name="Freeform 1324">
                <a:extLst>
                  <a:ext uri="{FF2B5EF4-FFF2-40B4-BE49-F238E27FC236}">
                    <a16:creationId xmlns:a16="http://schemas.microsoft.com/office/drawing/2014/main" id="{31FB63B2-8BCE-447D-81BF-AD91DCDE1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683"/>
                <a:ext cx="24" cy="46"/>
              </a:xfrm>
              <a:custGeom>
                <a:avLst/>
                <a:gdLst>
                  <a:gd name="T0" fmla="*/ 0 w 13"/>
                  <a:gd name="T1" fmla="*/ 0 h 24"/>
                  <a:gd name="T2" fmla="*/ 81 w 13"/>
                  <a:gd name="T3" fmla="*/ 169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4">
                    <a:moveTo>
                      <a:pt x="0" y="0"/>
                    </a:moveTo>
                    <a:cubicBezTo>
                      <a:pt x="2" y="8"/>
                      <a:pt x="8" y="20"/>
                      <a:pt x="13" y="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59" name="Freeform 1325">
                <a:extLst>
                  <a:ext uri="{FF2B5EF4-FFF2-40B4-BE49-F238E27FC236}">
                    <a16:creationId xmlns:a16="http://schemas.microsoft.com/office/drawing/2014/main" id="{A6EF3CCF-E4A6-44EE-A9C5-F6ADD2B8B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694"/>
                <a:ext cx="44" cy="12"/>
              </a:xfrm>
              <a:custGeom>
                <a:avLst/>
                <a:gdLst>
                  <a:gd name="T0" fmla="*/ 0 w 23"/>
                  <a:gd name="T1" fmla="*/ 16 h 6"/>
                  <a:gd name="T2" fmla="*/ 161 w 2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6">
                    <a:moveTo>
                      <a:pt x="0" y="2"/>
                    </a:moveTo>
                    <a:cubicBezTo>
                      <a:pt x="6" y="6"/>
                      <a:pt x="17" y="3"/>
                      <a:pt x="2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0" name="Freeform 1326">
                <a:extLst>
                  <a:ext uri="{FF2B5EF4-FFF2-40B4-BE49-F238E27FC236}">
                    <a16:creationId xmlns:a16="http://schemas.microsoft.com/office/drawing/2014/main" id="{173E0D42-F0C8-414B-BCE0-1529F8A09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578"/>
                <a:ext cx="91" cy="124"/>
              </a:xfrm>
              <a:custGeom>
                <a:avLst/>
                <a:gdLst>
                  <a:gd name="T0" fmla="*/ 0 w 48"/>
                  <a:gd name="T1" fmla="*/ 452 h 65"/>
                  <a:gd name="T2" fmla="*/ 237 w 48"/>
                  <a:gd name="T3" fmla="*/ 305 h 65"/>
                  <a:gd name="T4" fmla="*/ 320 w 48"/>
                  <a:gd name="T5" fmla="*/ 55 h 65"/>
                  <a:gd name="T6" fmla="*/ 320 w 48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65">
                    <a:moveTo>
                      <a:pt x="0" y="65"/>
                    </a:moveTo>
                    <a:cubicBezTo>
                      <a:pt x="12" y="59"/>
                      <a:pt x="26" y="56"/>
                      <a:pt x="35" y="44"/>
                    </a:cubicBezTo>
                    <a:cubicBezTo>
                      <a:pt x="43" y="33"/>
                      <a:pt x="44" y="20"/>
                      <a:pt x="47" y="8"/>
                    </a:cubicBezTo>
                    <a:cubicBezTo>
                      <a:pt x="48" y="3"/>
                      <a:pt x="47" y="0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1" name="Freeform 1327">
                <a:extLst>
                  <a:ext uri="{FF2B5EF4-FFF2-40B4-BE49-F238E27FC236}">
                    <a16:creationId xmlns:a16="http://schemas.microsoft.com/office/drawing/2014/main" id="{DE96804D-38E7-4686-89E3-94B8B42A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566"/>
                <a:ext cx="28" cy="113"/>
              </a:xfrm>
              <a:custGeom>
                <a:avLst/>
                <a:gdLst>
                  <a:gd name="T0" fmla="*/ 39 w 15"/>
                  <a:gd name="T1" fmla="*/ 0 h 59"/>
                  <a:gd name="T2" fmla="*/ 97 w 15"/>
                  <a:gd name="T3" fmla="*/ 414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9">
                    <a:moveTo>
                      <a:pt x="6" y="0"/>
                    </a:moveTo>
                    <a:cubicBezTo>
                      <a:pt x="0" y="18"/>
                      <a:pt x="8" y="44"/>
                      <a:pt x="15" y="5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2" name="Freeform 1328">
                <a:extLst>
                  <a:ext uri="{FF2B5EF4-FFF2-40B4-BE49-F238E27FC236}">
                    <a16:creationId xmlns:a16="http://schemas.microsoft.com/office/drawing/2014/main" id="{C59ABF41-41A1-4BA5-8771-9021545D4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650"/>
                <a:ext cx="90" cy="50"/>
              </a:xfrm>
              <a:custGeom>
                <a:avLst/>
                <a:gdLst>
                  <a:gd name="T0" fmla="*/ 0 w 47"/>
                  <a:gd name="T1" fmla="*/ 185 h 26"/>
                  <a:gd name="T2" fmla="*/ 191 w 47"/>
                  <a:gd name="T3" fmla="*/ 8 h 26"/>
                  <a:gd name="T4" fmla="*/ 329 w 47"/>
                  <a:gd name="T5" fmla="*/ 14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6">
                    <a:moveTo>
                      <a:pt x="0" y="26"/>
                    </a:moveTo>
                    <a:cubicBezTo>
                      <a:pt x="8" y="21"/>
                      <a:pt x="16" y="2"/>
                      <a:pt x="27" y="1"/>
                    </a:cubicBezTo>
                    <a:cubicBezTo>
                      <a:pt x="36" y="0"/>
                      <a:pt x="42" y="19"/>
                      <a:pt x="47" y="2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3" name="Freeform 1329">
                <a:extLst>
                  <a:ext uri="{FF2B5EF4-FFF2-40B4-BE49-F238E27FC236}">
                    <a16:creationId xmlns:a16="http://schemas.microsoft.com/office/drawing/2014/main" id="{3D052BA7-5F96-4356-BDA6-1435B18EB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610"/>
                <a:ext cx="30" cy="50"/>
              </a:xfrm>
              <a:custGeom>
                <a:avLst/>
                <a:gdLst>
                  <a:gd name="T0" fmla="*/ 105 w 16"/>
                  <a:gd name="T1" fmla="*/ 0 h 26"/>
                  <a:gd name="T2" fmla="*/ 0 w 16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cubicBezTo>
                      <a:pt x="11" y="11"/>
                      <a:pt x="6" y="17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4" name="Freeform 1330">
                <a:extLst>
                  <a:ext uri="{FF2B5EF4-FFF2-40B4-BE49-F238E27FC236}">
                    <a16:creationId xmlns:a16="http://schemas.microsoft.com/office/drawing/2014/main" id="{4C187A81-0CE4-4F1E-8A1A-2425D4087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972"/>
                <a:ext cx="92" cy="63"/>
              </a:xfrm>
              <a:custGeom>
                <a:avLst/>
                <a:gdLst>
                  <a:gd name="T0" fmla="*/ 0 w 48"/>
                  <a:gd name="T1" fmla="*/ 229 h 33"/>
                  <a:gd name="T2" fmla="*/ 337 w 48"/>
                  <a:gd name="T3" fmla="*/ 11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3">
                    <a:moveTo>
                      <a:pt x="0" y="33"/>
                    </a:moveTo>
                    <a:cubicBezTo>
                      <a:pt x="9" y="27"/>
                      <a:pt x="40" y="0"/>
                      <a:pt x="48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5" name="Freeform 1331">
                <a:extLst>
                  <a:ext uri="{FF2B5EF4-FFF2-40B4-BE49-F238E27FC236}">
                    <a16:creationId xmlns:a16="http://schemas.microsoft.com/office/drawing/2014/main" id="{9E9C2E70-2780-4D14-B4FF-755E3AD75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717"/>
                <a:ext cx="176" cy="100"/>
              </a:xfrm>
              <a:custGeom>
                <a:avLst/>
                <a:gdLst>
                  <a:gd name="T0" fmla="*/ 597 w 92"/>
                  <a:gd name="T1" fmla="*/ 369 h 52"/>
                  <a:gd name="T2" fmla="*/ 484 w 92"/>
                  <a:gd name="T3" fmla="*/ 29 h 52"/>
                  <a:gd name="T4" fmla="*/ 197 w 92"/>
                  <a:gd name="T5" fmla="*/ 37 h 52"/>
                  <a:gd name="T6" fmla="*/ 0 w 92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2">
                    <a:moveTo>
                      <a:pt x="85" y="52"/>
                    </a:moveTo>
                    <a:cubicBezTo>
                      <a:pt x="92" y="36"/>
                      <a:pt x="89" y="9"/>
                      <a:pt x="69" y="4"/>
                    </a:cubicBezTo>
                    <a:cubicBezTo>
                      <a:pt x="55" y="1"/>
                      <a:pt x="42" y="6"/>
                      <a:pt x="28" y="5"/>
                    </a:cubicBezTo>
                    <a:cubicBezTo>
                      <a:pt x="22" y="5"/>
                      <a:pt x="4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6" name="Freeform 1332">
                <a:extLst>
                  <a:ext uri="{FF2B5EF4-FFF2-40B4-BE49-F238E27FC236}">
                    <a16:creationId xmlns:a16="http://schemas.microsoft.com/office/drawing/2014/main" id="{96AAB4BE-E08B-4F77-A0C7-64DA5B8DB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597"/>
                <a:ext cx="168" cy="80"/>
              </a:xfrm>
              <a:custGeom>
                <a:avLst/>
                <a:gdLst>
                  <a:gd name="T0" fmla="*/ 0 w 88"/>
                  <a:gd name="T1" fmla="*/ 269 h 42"/>
                  <a:gd name="T2" fmla="*/ 176 w 88"/>
                  <a:gd name="T3" fmla="*/ 276 h 42"/>
                  <a:gd name="T4" fmla="*/ 452 w 88"/>
                  <a:gd name="T5" fmla="*/ 221 h 42"/>
                  <a:gd name="T6" fmla="*/ 613 w 88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42">
                    <a:moveTo>
                      <a:pt x="0" y="39"/>
                    </a:moveTo>
                    <a:cubicBezTo>
                      <a:pt x="6" y="42"/>
                      <a:pt x="18" y="40"/>
                      <a:pt x="25" y="40"/>
                    </a:cubicBezTo>
                    <a:cubicBezTo>
                      <a:pt x="39" y="39"/>
                      <a:pt x="53" y="38"/>
                      <a:pt x="65" y="32"/>
                    </a:cubicBezTo>
                    <a:cubicBezTo>
                      <a:pt x="80" y="25"/>
                      <a:pt x="78" y="12"/>
                      <a:pt x="8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7" name="Freeform 1333">
                <a:extLst>
                  <a:ext uri="{FF2B5EF4-FFF2-40B4-BE49-F238E27FC236}">
                    <a16:creationId xmlns:a16="http://schemas.microsoft.com/office/drawing/2014/main" id="{A1331A8A-D864-4800-867A-1ED3ABA4C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648"/>
                <a:ext cx="36" cy="121"/>
              </a:xfrm>
              <a:custGeom>
                <a:avLst/>
                <a:gdLst>
                  <a:gd name="T0" fmla="*/ 116 w 19"/>
                  <a:gd name="T1" fmla="*/ 0 h 63"/>
                  <a:gd name="T2" fmla="*/ 21 w 19"/>
                  <a:gd name="T3" fmla="*/ 225 h 63"/>
                  <a:gd name="T4" fmla="*/ 129 w 19"/>
                  <a:gd name="T5" fmla="*/ 44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63">
                    <a:moveTo>
                      <a:pt x="17" y="0"/>
                    </a:moveTo>
                    <a:cubicBezTo>
                      <a:pt x="13" y="11"/>
                      <a:pt x="0" y="19"/>
                      <a:pt x="3" y="32"/>
                    </a:cubicBezTo>
                    <a:cubicBezTo>
                      <a:pt x="4" y="40"/>
                      <a:pt x="14" y="61"/>
                      <a:pt x="19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8" name="Freeform 1334">
                <a:extLst>
                  <a:ext uri="{FF2B5EF4-FFF2-40B4-BE49-F238E27FC236}">
                    <a16:creationId xmlns:a16="http://schemas.microsoft.com/office/drawing/2014/main" id="{640186C7-D438-49BD-9480-37FC9A210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704"/>
                <a:ext cx="57" cy="34"/>
              </a:xfrm>
              <a:custGeom>
                <a:avLst/>
                <a:gdLst>
                  <a:gd name="T0" fmla="*/ 0 w 30"/>
                  <a:gd name="T1" fmla="*/ 0 h 18"/>
                  <a:gd name="T2" fmla="*/ 205 w 30"/>
                  <a:gd name="T3" fmla="*/ 12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8">
                    <a:moveTo>
                      <a:pt x="0" y="0"/>
                    </a:moveTo>
                    <a:cubicBezTo>
                      <a:pt x="11" y="1"/>
                      <a:pt x="25" y="6"/>
                      <a:pt x="30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69" name="Freeform 1335">
                <a:extLst>
                  <a:ext uri="{FF2B5EF4-FFF2-40B4-BE49-F238E27FC236}">
                    <a16:creationId xmlns:a16="http://schemas.microsoft.com/office/drawing/2014/main" id="{8C93ADE1-7627-41A4-A24F-393F30E55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597"/>
                <a:ext cx="29" cy="50"/>
              </a:xfrm>
              <a:custGeom>
                <a:avLst/>
                <a:gdLst>
                  <a:gd name="T0" fmla="*/ 0 w 15"/>
                  <a:gd name="T1" fmla="*/ 0 h 26"/>
                  <a:gd name="T2" fmla="*/ 0 w 15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0" y="0"/>
                    </a:moveTo>
                    <a:cubicBezTo>
                      <a:pt x="15" y="0"/>
                      <a:pt x="3" y="18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0" name="Freeform 1336">
                <a:extLst>
                  <a:ext uri="{FF2B5EF4-FFF2-40B4-BE49-F238E27FC236}">
                    <a16:creationId xmlns:a16="http://schemas.microsoft.com/office/drawing/2014/main" id="{D961CA68-06A1-4FAF-AA9F-D59C92A17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060"/>
                <a:ext cx="232" cy="130"/>
              </a:xfrm>
              <a:custGeom>
                <a:avLst/>
                <a:gdLst>
                  <a:gd name="T0" fmla="*/ 853 w 121"/>
                  <a:gd name="T1" fmla="*/ 208 h 68"/>
                  <a:gd name="T2" fmla="*/ 368 w 121"/>
                  <a:gd name="T3" fmla="*/ 468 h 68"/>
                  <a:gd name="T4" fmla="*/ 8 w 121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68">
                    <a:moveTo>
                      <a:pt x="121" y="30"/>
                    </a:moveTo>
                    <a:cubicBezTo>
                      <a:pt x="98" y="45"/>
                      <a:pt x="68" y="68"/>
                      <a:pt x="52" y="67"/>
                    </a:cubicBezTo>
                    <a:cubicBezTo>
                      <a:pt x="36" y="65"/>
                      <a:pt x="0" y="2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1" name="Freeform 1337">
                <a:extLst>
                  <a:ext uri="{FF2B5EF4-FFF2-40B4-BE49-F238E27FC236}">
                    <a16:creationId xmlns:a16="http://schemas.microsoft.com/office/drawing/2014/main" id="{289ACDAA-974E-43FD-B5FA-FA84C6B05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176"/>
                <a:ext cx="109" cy="31"/>
              </a:xfrm>
              <a:custGeom>
                <a:avLst/>
                <a:gdLst>
                  <a:gd name="T0" fmla="*/ 0 w 57"/>
                  <a:gd name="T1" fmla="*/ 37 h 16"/>
                  <a:gd name="T2" fmla="*/ 398 w 5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6">
                    <a:moveTo>
                      <a:pt x="0" y="5"/>
                    </a:moveTo>
                    <a:cubicBezTo>
                      <a:pt x="27" y="16"/>
                      <a:pt x="46" y="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2" name="Freeform 1338">
                <a:extLst>
                  <a:ext uri="{FF2B5EF4-FFF2-40B4-BE49-F238E27FC236}">
                    <a16:creationId xmlns:a16="http://schemas.microsoft.com/office/drawing/2014/main" id="{D1DD0A9F-2929-4D24-89B0-64487F935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1224"/>
                <a:ext cx="160" cy="86"/>
              </a:xfrm>
              <a:custGeom>
                <a:avLst/>
                <a:gdLst>
                  <a:gd name="T0" fmla="*/ 581 w 84"/>
                  <a:gd name="T1" fmla="*/ 0 h 45"/>
                  <a:gd name="T2" fmla="*/ 261 w 84"/>
                  <a:gd name="T3" fmla="*/ 117 h 45"/>
                  <a:gd name="T4" fmla="*/ 109 w 84"/>
                  <a:gd name="T5" fmla="*/ 176 h 45"/>
                  <a:gd name="T6" fmla="*/ 36 w 84"/>
                  <a:gd name="T7" fmla="*/ 252 h 45"/>
                  <a:gd name="T8" fmla="*/ 15 w 84"/>
                  <a:gd name="T9" fmla="*/ 28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45">
                    <a:moveTo>
                      <a:pt x="84" y="0"/>
                    </a:moveTo>
                    <a:cubicBezTo>
                      <a:pt x="69" y="11"/>
                      <a:pt x="56" y="13"/>
                      <a:pt x="38" y="17"/>
                    </a:cubicBezTo>
                    <a:cubicBezTo>
                      <a:pt x="30" y="18"/>
                      <a:pt x="23" y="20"/>
                      <a:pt x="16" y="25"/>
                    </a:cubicBezTo>
                    <a:cubicBezTo>
                      <a:pt x="12" y="28"/>
                      <a:pt x="8" y="32"/>
                      <a:pt x="5" y="36"/>
                    </a:cubicBezTo>
                    <a:cubicBezTo>
                      <a:pt x="4" y="37"/>
                      <a:pt x="0" y="45"/>
                      <a:pt x="2" y="4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3" name="Freeform 1339">
                <a:extLst>
                  <a:ext uri="{FF2B5EF4-FFF2-40B4-BE49-F238E27FC236}">
                    <a16:creationId xmlns:a16="http://schemas.microsoft.com/office/drawing/2014/main" id="{6704BF41-C3F6-4F06-8E8E-12E5619C4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629"/>
                <a:ext cx="81" cy="195"/>
              </a:xfrm>
              <a:custGeom>
                <a:avLst/>
                <a:gdLst>
                  <a:gd name="T0" fmla="*/ 85 w 42"/>
                  <a:gd name="T1" fmla="*/ 40 h 102"/>
                  <a:gd name="T2" fmla="*/ 52 w 42"/>
                  <a:gd name="T3" fmla="*/ 468 h 102"/>
                  <a:gd name="T4" fmla="*/ 208 w 42"/>
                  <a:gd name="T5" fmla="*/ 581 h 102"/>
                  <a:gd name="T6" fmla="*/ 231 w 42"/>
                  <a:gd name="T7" fmla="*/ 293 h 102"/>
                  <a:gd name="T8" fmla="*/ 85 w 42"/>
                  <a:gd name="T9" fmla="*/ 4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02">
                    <a:moveTo>
                      <a:pt x="12" y="6"/>
                    </a:moveTo>
                    <a:cubicBezTo>
                      <a:pt x="0" y="16"/>
                      <a:pt x="14" y="32"/>
                      <a:pt x="7" y="67"/>
                    </a:cubicBezTo>
                    <a:cubicBezTo>
                      <a:pt x="0" y="102"/>
                      <a:pt x="16" y="98"/>
                      <a:pt x="29" y="83"/>
                    </a:cubicBezTo>
                    <a:cubicBezTo>
                      <a:pt x="42" y="68"/>
                      <a:pt x="36" y="54"/>
                      <a:pt x="32" y="42"/>
                    </a:cubicBezTo>
                    <a:cubicBezTo>
                      <a:pt x="28" y="30"/>
                      <a:pt x="20" y="0"/>
                      <a:pt x="12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4" name="Freeform 1340">
                <a:extLst>
                  <a:ext uri="{FF2B5EF4-FFF2-40B4-BE49-F238E27FC236}">
                    <a16:creationId xmlns:a16="http://schemas.microsoft.com/office/drawing/2014/main" id="{4BFE0208-033C-4EFD-A7D8-C39C1BABF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591"/>
                <a:ext cx="67" cy="73"/>
              </a:xfrm>
              <a:custGeom>
                <a:avLst/>
                <a:gdLst>
                  <a:gd name="T0" fmla="*/ 0 w 35"/>
                  <a:gd name="T1" fmla="*/ 0 h 38"/>
                  <a:gd name="T2" fmla="*/ 245 w 35"/>
                  <a:gd name="T3" fmla="*/ 269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8">
                    <a:moveTo>
                      <a:pt x="0" y="0"/>
                    </a:moveTo>
                    <a:cubicBezTo>
                      <a:pt x="20" y="3"/>
                      <a:pt x="24" y="10"/>
                      <a:pt x="35" y="3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5" name="Freeform 1341">
                <a:extLst>
                  <a:ext uri="{FF2B5EF4-FFF2-40B4-BE49-F238E27FC236}">
                    <a16:creationId xmlns:a16="http://schemas.microsoft.com/office/drawing/2014/main" id="{5833734D-F4FE-4AFF-AB0C-05CE06234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493"/>
                <a:ext cx="38" cy="109"/>
              </a:xfrm>
              <a:custGeom>
                <a:avLst/>
                <a:gdLst>
                  <a:gd name="T0" fmla="*/ 0 w 20"/>
                  <a:gd name="T1" fmla="*/ 0 h 57"/>
                  <a:gd name="T2" fmla="*/ 108 w 20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7">
                    <a:moveTo>
                      <a:pt x="0" y="0"/>
                    </a:moveTo>
                    <a:cubicBezTo>
                      <a:pt x="12" y="11"/>
                      <a:pt x="20" y="30"/>
                      <a:pt x="16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6" name="Freeform 1342">
                <a:extLst>
                  <a:ext uri="{FF2B5EF4-FFF2-40B4-BE49-F238E27FC236}">
                    <a16:creationId xmlns:a16="http://schemas.microsoft.com/office/drawing/2014/main" id="{E23A3AB2-3910-4411-B826-8BD29E43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601"/>
                <a:ext cx="37" cy="128"/>
              </a:xfrm>
              <a:custGeom>
                <a:avLst/>
                <a:gdLst>
                  <a:gd name="T0" fmla="*/ 31 w 19"/>
                  <a:gd name="T1" fmla="*/ 0 h 67"/>
                  <a:gd name="T2" fmla="*/ 140 w 19"/>
                  <a:gd name="T3" fmla="*/ 468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7">
                    <a:moveTo>
                      <a:pt x="4" y="0"/>
                    </a:moveTo>
                    <a:cubicBezTo>
                      <a:pt x="0" y="38"/>
                      <a:pt x="8" y="53"/>
                      <a:pt x="19" y="6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7" name="Freeform 1343">
                <a:extLst>
                  <a:ext uri="{FF2B5EF4-FFF2-40B4-BE49-F238E27FC236}">
                    <a16:creationId xmlns:a16="http://schemas.microsoft.com/office/drawing/2014/main" id="{231A28F0-9987-4BDE-B612-C8ED7CAD2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587"/>
                <a:ext cx="36" cy="84"/>
              </a:xfrm>
              <a:custGeom>
                <a:avLst/>
                <a:gdLst>
                  <a:gd name="T0" fmla="*/ 0 w 19"/>
                  <a:gd name="T1" fmla="*/ 0 h 44"/>
                  <a:gd name="T2" fmla="*/ 89 w 19"/>
                  <a:gd name="T3" fmla="*/ 305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4">
                    <a:moveTo>
                      <a:pt x="0" y="0"/>
                    </a:moveTo>
                    <a:cubicBezTo>
                      <a:pt x="6" y="12"/>
                      <a:pt x="19" y="30"/>
                      <a:pt x="13" y="4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8" name="Freeform 1344">
                <a:extLst>
                  <a:ext uri="{FF2B5EF4-FFF2-40B4-BE49-F238E27FC236}">
                    <a16:creationId xmlns:a16="http://schemas.microsoft.com/office/drawing/2014/main" id="{73D07763-B7F5-4A23-BD1D-AAA36565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731"/>
                <a:ext cx="7" cy="26"/>
              </a:xfrm>
              <a:custGeom>
                <a:avLst/>
                <a:gdLst>
                  <a:gd name="T0" fmla="*/ 21 w 4"/>
                  <a:gd name="T1" fmla="*/ 0 h 14"/>
                  <a:gd name="T2" fmla="*/ 0 w 4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cubicBezTo>
                      <a:pt x="2" y="3"/>
                      <a:pt x="0" y="10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79" name="Freeform 1345">
                <a:extLst>
                  <a:ext uri="{FF2B5EF4-FFF2-40B4-BE49-F238E27FC236}">
                    <a16:creationId xmlns:a16="http://schemas.microsoft.com/office/drawing/2014/main" id="{BEF204F8-CFE3-4BEE-B87C-A00E5DACA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778"/>
                <a:ext cx="84" cy="58"/>
              </a:xfrm>
              <a:custGeom>
                <a:avLst/>
                <a:gdLst>
                  <a:gd name="T0" fmla="*/ 8 w 44"/>
                  <a:gd name="T1" fmla="*/ 172 h 30"/>
                  <a:gd name="T2" fmla="*/ 36 w 44"/>
                  <a:gd name="T3" fmla="*/ 52 h 30"/>
                  <a:gd name="T4" fmla="*/ 132 w 44"/>
                  <a:gd name="T5" fmla="*/ 79 h 30"/>
                  <a:gd name="T6" fmla="*/ 305 w 44"/>
                  <a:gd name="T7" fmla="*/ 217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30">
                    <a:moveTo>
                      <a:pt x="1" y="24"/>
                    </a:moveTo>
                    <a:cubicBezTo>
                      <a:pt x="0" y="19"/>
                      <a:pt x="2" y="11"/>
                      <a:pt x="5" y="7"/>
                    </a:cubicBezTo>
                    <a:cubicBezTo>
                      <a:pt x="9" y="0"/>
                      <a:pt x="15" y="7"/>
                      <a:pt x="19" y="11"/>
                    </a:cubicBezTo>
                    <a:cubicBezTo>
                      <a:pt x="26" y="18"/>
                      <a:pt x="34" y="27"/>
                      <a:pt x="44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0" name="Freeform 1346">
                <a:extLst>
                  <a:ext uri="{FF2B5EF4-FFF2-40B4-BE49-F238E27FC236}">
                    <a16:creationId xmlns:a16="http://schemas.microsoft.com/office/drawing/2014/main" id="{FDBCB3DB-CB27-4014-BA07-ED1FE70E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514"/>
                <a:ext cx="36" cy="144"/>
              </a:xfrm>
              <a:custGeom>
                <a:avLst/>
                <a:gdLst>
                  <a:gd name="T0" fmla="*/ 0 w 19"/>
                  <a:gd name="T1" fmla="*/ 0 h 75"/>
                  <a:gd name="T2" fmla="*/ 0 w 19"/>
                  <a:gd name="T3" fmla="*/ 63 h 75"/>
                  <a:gd name="T4" fmla="*/ 21 w 19"/>
                  <a:gd name="T5" fmla="*/ 132 h 75"/>
                  <a:gd name="T6" fmla="*/ 83 w 19"/>
                  <a:gd name="T7" fmla="*/ 292 h 75"/>
                  <a:gd name="T8" fmla="*/ 116 w 19"/>
                  <a:gd name="T9" fmla="*/ 417 h 75"/>
                  <a:gd name="T10" fmla="*/ 116 w 19"/>
                  <a:gd name="T11" fmla="*/ 53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75">
                    <a:moveTo>
                      <a:pt x="0" y="0"/>
                    </a:moveTo>
                    <a:cubicBezTo>
                      <a:pt x="1" y="2"/>
                      <a:pt x="0" y="6"/>
                      <a:pt x="0" y="9"/>
                    </a:cubicBezTo>
                    <a:cubicBezTo>
                      <a:pt x="0" y="12"/>
                      <a:pt x="2" y="16"/>
                      <a:pt x="3" y="19"/>
                    </a:cubicBezTo>
                    <a:cubicBezTo>
                      <a:pt x="5" y="26"/>
                      <a:pt x="9" y="34"/>
                      <a:pt x="12" y="41"/>
                    </a:cubicBezTo>
                    <a:cubicBezTo>
                      <a:pt x="14" y="47"/>
                      <a:pt x="16" y="53"/>
                      <a:pt x="17" y="59"/>
                    </a:cubicBezTo>
                    <a:cubicBezTo>
                      <a:pt x="18" y="63"/>
                      <a:pt x="19" y="73"/>
                      <a:pt x="17" y="7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1" name="Freeform 1347">
                <a:extLst>
                  <a:ext uri="{FF2B5EF4-FFF2-40B4-BE49-F238E27FC236}">
                    <a16:creationId xmlns:a16="http://schemas.microsoft.com/office/drawing/2014/main" id="{D8F0A13D-1A4F-4DAE-BE6B-CD8684C36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755"/>
                <a:ext cx="17" cy="39"/>
              </a:xfrm>
              <a:custGeom>
                <a:avLst/>
                <a:gdLst>
                  <a:gd name="T0" fmla="*/ 0 w 9"/>
                  <a:gd name="T1" fmla="*/ 148 h 20"/>
                  <a:gd name="T2" fmla="*/ 60 w 9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0">
                    <a:moveTo>
                      <a:pt x="0" y="20"/>
                    </a:moveTo>
                    <a:cubicBezTo>
                      <a:pt x="3" y="14"/>
                      <a:pt x="6" y="7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2" name="Freeform 1348">
                <a:extLst>
                  <a:ext uri="{FF2B5EF4-FFF2-40B4-BE49-F238E27FC236}">
                    <a16:creationId xmlns:a16="http://schemas.microsoft.com/office/drawing/2014/main" id="{ED58515E-9407-4847-8CB9-6B181B68C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721"/>
                <a:ext cx="53" cy="52"/>
              </a:xfrm>
              <a:custGeom>
                <a:avLst/>
                <a:gdLst>
                  <a:gd name="T0" fmla="*/ 0 w 28"/>
                  <a:gd name="T1" fmla="*/ 156 h 27"/>
                  <a:gd name="T2" fmla="*/ 189 w 28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7">
                    <a:moveTo>
                      <a:pt x="0" y="22"/>
                    </a:moveTo>
                    <a:cubicBezTo>
                      <a:pt x="9" y="27"/>
                      <a:pt x="26" y="6"/>
                      <a:pt x="2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3" name="Freeform 1349">
                <a:extLst>
                  <a:ext uri="{FF2B5EF4-FFF2-40B4-BE49-F238E27FC236}">
                    <a16:creationId xmlns:a16="http://schemas.microsoft.com/office/drawing/2014/main" id="{55EBF74B-B282-4819-A5CF-83C03C322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698"/>
                <a:ext cx="40" cy="12"/>
              </a:xfrm>
              <a:custGeom>
                <a:avLst/>
                <a:gdLst>
                  <a:gd name="T0" fmla="*/ 0 w 21"/>
                  <a:gd name="T1" fmla="*/ 40 h 6"/>
                  <a:gd name="T2" fmla="*/ 69 w 21"/>
                  <a:gd name="T3" fmla="*/ 24 h 6"/>
                  <a:gd name="T4" fmla="*/ 145 w 21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6">
                    <a:moveTo>
                      <a:pt x="0" y="5"/>
                    </a:moveTo>
                    <a:cubicBezTo>
                      <a:pt x="3" y="6"/>
                      <a:pt x="7" y="5"/>
                      <a:pt x="10" y="3"/>
                    </a:cubicBezTo>
                    <a:cubicBezTo>
                      <a:pt x="15" y="1"/>
                      <a:pt x="18" y="0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4" name="Freeform 1350">
                <a:extLst>
                  <a:ext uri="{FF2B5EF4-FFF2-40B4-BE49-F238E27FC236}">
                    <a16:creationId xmlns:a16="http://schemas.microsoft.com/office/drawing/2014/main" id="{642DD2B7-4272-44A0-B93D-168E72D23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493"/>
                <a:ext cx="79" cy="14"/>
              </a:xfrm>
              <a:custGeom>
                <a:avLst/>
                <a:gdLst>
                  <a:gd name="T0" fmla="*/ 293 w 41"/>
                  <a:gd name="T1" fmla="*/ 56 h 7"/>
                  <a:gd name="T2" fmla="*/ 0 w 41"/>
                  <a:gd name="T3" fmla="*/ 24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41" y="7"/>
                    </a:moveTo>
                    <a:cubicBezTo>
                      <a:pt x="29" y="1"/>
                      <a:pt x="13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5" name="Freeform 1351">
                <a:extLst>
                  <a:ext uri="{FF2B5EF4-FFF2-40B4-BE49-F238E27FC236}">
                    <a16:creationId xmlns:a16="http://schemas.microsoft.com/office/drawing/2014/main" id="{59B93046-62FD-4135-B503-613F14914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484"/>
                <a:ext cx="69" cy="34"/>
              </a:xfrm>
              <a:custGeom>
                <a:avLst/>
                <a:gdLst>
                  <a:gd name="T0" fmla="*/ 0 w 36"/>
                  <a:gd name="T1" fmla="*/ 0 h 18"/>
                  <a:gd name="T2" fmla="*/ 107 w 36"/>
                  <a:gd name="T3" fmla="*/ 121 h 18"/>
                  <a:gd name="T4" fmla="*/ 253 w 36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8">
                    <a:moveTo>
                      <a:pt x="0" y="0"/>
                    </a:moveTo>
                    <a:cubicBezTo>
                      <a:pt x="4" y="10"/>
                      <a:pt x="0" y="18"/>
                      <a:pt x="15" y="18"/>
                    </a:cubicBezTo>
                    <a:cubicBezTo>
                      <a:pt x="27" y="18"/>
                      <a:pt x="31" y="10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6" name="Freeform 1352">
                <a:extLst>
                  <a:ext uri="{FF2B5EF4-FFF2-40B4-BE49-F238E27FC236}">
                    <a16:creationId xmlns:a16="http://schemas.microsoft.com/office/drawing/2014/main" id="{828C9F88-7F44-40AB-AF46-C5F8FD307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643"/>
                <a:ext cx="142" cy="61"/>
              </a:xfrm>
              <a:custGeom>
                <a:avLst/>
                <a:gdLst>
                  <a:gd name="T0" fmla="*/ 0 w 74"/>
                  <a:gd name="T1" fmla="*/ 208 h 32"/>
                  <a:gd name="T2" fmla="*/ 276 w 74"/>
                  <a:gd name="T3" fmla="*/ 69 h 32"/>
                  <a:gd name="T4" fmla="*/ 445 w 74"/>
                  <a:gd name="T5" fmla="*/ 21 h 32"/>
                  <a:gd name="T6" fmla="*/ 522 w 74"/>
                  <a:gd name="T7" fmla="*/ 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32">
                    <a:moveTo>
                      <a:pt x="0" y="30"/>
                    </a:moveTo>
                    <a:cubicBezTo>
                      <a:pt x="14" y="32"/>
                      <a:pt x="27" y="15"/>
                      <a:pt x="39" y="10"/>
                    </a:cubicBezTo>
                    <a:cubicBezTo>
                      <a:pt x="46" y="6"/>
                      <a:pt x="54" y="4"/>
                      <a:pt x="63" y="3"/>
                    </a:cubicBezTo>
                    <a:cubicBezTo>
                      <a:pt x="66" y="2"/>
                      <a:pt x="71" y="0"/>
                      <a:pt x="74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7" name="Freeform 1353">
                <a:extLst>
                  <a:ext uri="{FF2B5EF4-FFF2-40B4-BE49-F238E27FC236}">
                    <a16:creationId xmlns:a16="http://schemas.microsoft.com/office/drawing/2014/main" id="{AA5376C6-AEFA-42C3-A366-C360476F2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715"/>
                <a:ext cx="94" cy="88"/>
              </a:xfrm>
              <a:custGeom>
                <a:avLst/>
                <a:gdLst>
                  <a:gd name="T0" fmla="*/ 0 w 49"/>
                  <a:gd name="T1" fmla="*/ 140 h 46"/>
                  <a:gd name="T2" fmla="*/ 292 w 49"/>
                  <a:gd name="T3" fmla="*/ 63 h 46"/>
                  <a:gd name="T4" fmla="*/ 345 w 49"/>
                  <a:gd name="T5" fmla="*/ 209 h 46"/>
                  <a:gd name="T6" fmla="*/ 324 w 49"/>
                  <a:gd name="T7" fmla="*/ 321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6">
                    <a:moveTo>
                      <a:pt x="0" y="20"/>
                    </a:moveTo>
                    <a:cubicBezTo>
                      <a:pt x="8" y="12"/>
                      <a:pt x="30" y="0"/>
                      <a:pt x="41" y="9"/>
                    </a:cubicBezTo>
                    <a:cubicBezTo>
                      <a:pt x="48" y="14"/>
                      <a:pt x="49" y="22"/>
                      <a:pt x="49" y="30"/>
                    </a:cubicBezTo>
                    <a:cubicBezTo>
                      <a:pt x="49" y="35"/>
                      <a:pt x="48" y="43"/>
                      <a:pt x="46" y="4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8" name="Freeform 1354">
                <a:extLst>
                  <a:ext uri="{FF2B5EF4-FFF2-40B4-BE49-F238E27FC236}">
                    <a16:creationId xmlns:a16="http://schemas.microsoft.com/office/drawing/2014/main" id="{76BCE0F5-06A0-4AF0-8622-2F8EA3192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704"/>
                <a:ext cx="17" cy="76"/>
              </a:xfrm>
              <a:custGeom>
                <a:avLst/>
                <a:gdLst>
                  <a:gd name="T0" fmla="*/ 47 w 9"/>
                  <a:gd name="T1" fmla="*/ 274 h 40"/>
                  <a:gd name="T2" fmla="*/ 8 w 9"/>
                  <a:gd name="T3" fmla="*/ 129 h 40"/>
                  <a:gd name="T4" fmla="*/ 60 w 9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40">
                    <a:moveTo>
                      <a:pt x="7" y="40"/>
                    </a:moveTo>
                    <a:cubicBezTo>
                      <a:pt x="4" y="34"/>
                      <a:pt x="2" y="26"/>
                      <a:pt x="1" y="19"/>
                    </a:cubicBezTo>
                    <a:cubicBezTo>
                      <a:pt x="0" y="12"/>
                      <a:pt x="5" y="6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89" name="Freeform 1355">
                <a:extLst>
                  <a:ext uri="{FF2B5EF4-FFF2-40B4-BE49-F238E27FC236}">
                    <a16:creationId xmlns:a16="http://schemas.microsoft.com/office/drawing/2014/main" id="{1E0EC88B-F79E-4199-8E57-0FFAF092C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662"/>
                <a:ext cx="42" cy="11"/>
              </a:xfrm>
              <a:custGeom>
                <a:avLst/>
                <a:gdLst>
                  <a:gd name="T0" fmla="*/ 0 w 22"/>
                  <a:gd name="T1" fmla="*/ 37 h 6"/>
                  <a:gd name="T2" fmla="*/ 153 w 22"/>
                  <a:gd name="T3" fmla="*/ 24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">
                    <a:moveTo>
                      <a:pt x="0" y="6"/>
                    </a:moveTo>
                    <a:cubicBezTo>
                      <a:pt x="5" y="1"/>
                      <a:pt x="16" y="0"/>
                      <a:pt x="22" y="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0" name="Freeform 1356">
                <a:extLst>
                  <a:ext uri="{FF2B5EF4-FFF2-40B4-BE49-F238E27FC236}">
                    <a16:creationId xmlns:a16="http://schemas.microsoft.com/office/drawing/2014/main" id="{B919A710-344F-42FA-83D4-D83B17B5E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484"/>
                <a:ext cx="13" cy="23"/>
              </a:xfrm>
              <a:custGeom>
                <a:avLst/>
                <a:gdLst>
                  <a:gd name="T0" fmla="*/ 0 w 7"/>
                  <a:gd name="T1" fmla="*/ 84 h 12"/>
                  <a:gd name="T2" fmla="*/ 45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2" y="8"/>
                      <a:pt x="5" y="4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1" name="Freeform 1357">
                <a:extLst>
                  <a:ext uri="{FF2B5EF4-FFF2-40B4-BE49-F238E27FC236}">
                    <a16:creationId xmlns:a16="http://schemas.microsoft.com/office/drawing/2014/main" id="{2FC7D15C-44DB-40BA-9E8B-A0A98F6B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495"/>
                <a:ext cx="86" cy="58"/>
              </a:xfrm>
              <a:custGeom>
                <a:avLst/>
                <a:gdLst>
                  <a:gd name="T0" fmla="*/ 0 w 45"/>
                  <a:gd name="T1" fmla="*/ 139 h 30"/>
                  <a:gd name="T2" fmla="*/ 168 w 45"/>
                  <a:gd name="T3" fmla="*/ 29 h 30"/>
                  <a:gd name="T4" fmla="*/ 313 w 45"/>
                  <a:gd name="T5" fmla="*/ 21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0">
                    <a:moveTo>
                      <a:pt x="0" y="19"/>
                    </a:moveTo>
                    <a:cubicBezTo>
                      <a:pt x="4" y="11"/>
                      <a:pt x="15" y="0"/>
                      <a:pt x="24" y="4"/>
                    </a:cubicBezTo>
                    <a:cubicBezTo>
                      <a:pt x="33" y="7"/>
                      <a:pt x="42" y="23"/>
                      <a:pt x="45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2" name="Freeform 1358">
                <a:extLst>
                  <a:ext uri="{FF2B5EF4-FFF2-40B4-BE49-F238E27FC236}">
                    <a16:creationId xmlns:a16="http://schemas.microsoft.com/office/drawing/2014/main" id="{3DBF6449-281B-4C97-967F-CB42EE9AB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484"/>
                <a:ext cx="72" cy="19"/>
              </a:xfrm>
              <a:custGeom>
                <a:avLst/>
                <a:gdLst>
                  <a:gd name="T0" fmla="*/ 0 w 38"/>
                  <a:gd name="T1" fmla="*/ 68 h 10"/>
                  <a:gd name="T2" fmla="*/ 258 w 38"/>
                  <a:gd name="T3" fmla="*/ 1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0">
                    <a:moveTo>
                      <a:pt x="0" y="10"/>
                    </a:moveTo>
                    <a:cubicBezTo>
                      <a:pt x="9" y="5"/>
                      <a:pt x="27" y="0"/>
                      <a:pt x="38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3" name="Freeform 1359">
                <a:extLst>
                  <a:ext uri="{FF2B5EF4-FFF2-40B4-BE49-F238E27FC236}">
                    <a16:creationId xmlns:a16="http://schemas.microsoft.com/office/drawing/2014/main" id="{5FF62CF4-19DC-4C54-82E0-C7C0D483D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484"/>
                <a:ext cx="8" cy="30"/>
              </a:xfrm>
              <a:custGeom>
                <a:avLst/>
                <a:gdLst>
                  <a:gd name="T0" fmla="*/ 24 w 4"/>
                  <a:gd name="T1" fmla="*/ 105 h 16"/>
                  <a:gd name="T2" fmla="*/ 0 w 4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6">
                    <a:moveTo>
                      <a:pt x="3" y="16"/>
                    </a:moveTo>
                    <a:cubicBezTo>
                      <a:pt x="4" y="12"/>
                      <a:pt x="2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4" name="Freeform 1360">
                <a:extLst>
                  <a:ext uri="{FF2B5EF4-FFF2-40B4-BE49-F238E27FC236}">
                    <a16:creationId xmlns:a16="http://schemas.microsoft.com/office/drawing/2014/main" id="{F426AF92-5283-4C30-A990-F1B572D2B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622"/>
                <a:ext cx="11" cy="51"/>
              </a:xfrm>
              <a:custGeom>
                <a:avLst/>
                <a:gdLst>
                  <a:gd name="T0" fmla="*/ 0 w 6"/>
                  <a:gd name="T1" fmla="*/ 0 h 27"/>
                  <a:gd name="T2" fmla="*/ 0 w 6"/>
                  <a:gd name="T3" fmla="*/ 181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7">
                    <a:moveTo>
                      <a:pt x="0" y="0"/>
                    </a:moveTo>
                    <a:cubicBezTo>
                      <a:pt x="6" y="8"/>
                      <a:pt x="2" y="20"/>
                      <a:pt x="0" y="2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5" name="Freeform 1361">
                <a:extLst>
                  <a:ext uri="{FF2B5EF4-FFF2-40B4-BE49-F238E27FC236}">
                    <a16:creationId xmlns:a16="http://schemas.microsoft.com/office/drawing/2014/main" id="{564891B8-4400-40AA-8A3E-2C801BDD2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602"/>
                <a:ext cx="21" cy="67"/>
              </a:xfrm>
              <a:custGeom>
                <a:avLst/>
                <a:gdLst>
                  <a:gd name="T0" fmla="*/ 0 w 11"/>
                  <a:gd name="T1" fmla="*/ 245 h 35"/>
                  <a:gd name="T2" fmla="*/ 29 w 11"/>
                  <a:gd name="T3" fmla="*/ 107 h 35"/>
                  <a:gd name="T4" fmla="*/ 76 w 11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5">
                    <a:moveTo>
                      <a:pt x="0" y="35"/>
                    </a:moveTo>
                    <a:cubicBezTo>
                      <a:pt x="0" y="29"/>
                      <a:pt x="2" y="21"/>
                      <a:pt x="4" y="15"/>
                    </a:cubicBezTo>
                    <a:cubicBezTo>
                      <a:pt x="6" y="10"/>
                      <a:pt x="7" y="4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6" name="Freeform 1362">
                <a:extLst>
                  <a:ext uri="{FF2B5EF4-FFF2-40B4-BE49-F238E27FC236}">
                    <a16:creationId xmlns:a16="http://schemas.microsoft.com/office/drawing/2014/main" id="{43F78D02-AAB7-433F-B1A0-AE488C294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505"/>
                <a:ext cx="43" cy="21"/>
              </a:xfrm>
              <a:custGeom>
                <a:avLst/>
                <a:gdLst>
                  <a:gd name="T0" fmla="*/ 0 w 22"/>
                  <a:gd name="T1" fmla="*/ 76 h 11"/>
                  <a:gd name="T2" fmla="*/ 84 w 22"/>
                  <a:gd name="T3" fmla="*/ 8 h 11"/>
                  <a:gd name="T4" fmla="*/ 164 w 22"/>
                  <a:gd name="T5" fmla="*/ 5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2" y="6"/>
                      <a:pt x="4" y="0"/>
                      <a:pt x="11" y="1"/>
                    </a:cubicBezTo>
                    <a:cubicBezTo>
                      <a:pt x="15" y="2"/>
                      <a:pt x="18" y="7"/>
                      <a:pt x="22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7" name="Freeform 1363">
                <a:extLst>
                  <a:ext uri="{FF2B5EF4-FFF2-40B4-BE49-F238E27FC236}">
                    <a16:creationId xmlns:a16="http://schemas.microsoft.com/office/drawing/2014/main" id="{9E563F28-B4E6-47E7-99DD-4E9B5FA12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727"/>
                <a:ext cx="26" cy="30"/>
              </a:xfrm>
              <a:custGeom>
                <a:avLst/>
                <a:gdLst>
                  <a:gd name="T0" fmla="*/ 89 w 14"/>
                  <a:gd name="T1" fmla="*/ 0 h 16"/>
                  <a:gd name="T2" fmla="*/ 0 w 14"/>
                  <a:gd name="T3" fmla="*/ 10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9" y="5"/>
                      <a:pt x="7" y="14"/>
                      <a:pt x="0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8" name="Freeform 1364">
                <a:extLst>
                  <a:ext uri="{FF2B5EF4-FFF2-40B4-BE49-F238E27FC236}">
                    <a16:creationId xmlns:a16="http://schemas.microsoft.com/office/drawing/2014/main" id="{B19CA889-91ED-4833-AD76-05C225D21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725"/>
                <a:ext cx="83" cy="82"/>
              </a:xfrm>
              <a:custGeom>
                <a:avLst/>
                <a:gdLst>
                  <a:gd name="T0" fmla="*/ 15 w 43"/>
                  <a:gd name="T1" fmla="*/ 0 h 43"/>
                  <a:gd name="T2" fmla="*/ 93 w 43"/>
                  <a:gd name="T3" fmla="*/ 84 h 43"/>
                  <a:gd name="T4" fmla="*/ 187 w 43"/>
                  <a:gd name="T5" fmla="*/ 145 h 43"/>
                  <a:gd name="T6" fmla="*/ 309 w 43"/>
                  <a:gd name="T7" fmla="*/ 29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43">
                    <a:moveTo>
                      <a:pt x="2" y="0"/>
                    </a:moveTo>
                    <a:cubicBezTo>
                      <a:pt x="0" y="5"/>
                      <a:pt x="9" y="10"/>
                      <a:pt x="13" y="12"/>
                    </a:cubicBezTo>
                    <a:cubicBezTo>
                      <a:pt x="18" y="14"/>
                      <a:pt x="22" y="17"/>
                      <a:pt x="26" y="21"/>
                    </a:cubicBezTo>
                    <a:cubicBezTo>
                      <a:pt x="32" y="28"/>
                      <a:pt x="37" y="37"/>
                      <a:pt x="43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99" name="Freeform 1365">
                <a:extLst>
                  <a:ext uri="{FF2B5EF4-FFF2-40B4-BE49-F238E27FC236}">
                    <a16:creationId xmlns:a16="http://schemas.microsoft.com/office/drawing/2014/main" id="{28194A87-E8AA-4C12-AB96-212F517D9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773"/>
                <a:ext cx="59" cy="32"/>
              </a:xfrm>
              <a:custGeom>
                <a:avLst/>
                <a:gdLst>
                  <a:gd name="T0" fmla="*/ 0 w 31"/>
                  <a:gd name="T1" fmla="*/ 32 h 17"/>
                  <a:gd name="T2" fmla="*/ 55 w 31"/>
                  <a:gd name="T3" fmla="*/ 8 h 17"/>
                  <a:gd name="T4" fmla="*/ 131 w 31"/>
                  <a:gd name="T5" fmla="*/ 32 h 17"/>
                  <a:gd name="T6" fmla="*/ 213 w 31"/>
                  <a:gd name="T7" fmla="*/ 113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7">
                    <a:moveTo>
                      <a:pt x="0" y="5"/>
                    </a:moveTo>
                    <a:cubicBezTo>
                      <a:pt x="2" y="4"/>
                      <a:pt x="5" y="1"/>
                      <a:pt x="8" y="1"/>
                    </a:cubicBezTo>
                    <a:cubicBezTo>
                      <a:pt x="12" y="0"/>
                      <a:pt x="16" y="3"/>
                      <a:pt x="19" y="5"/>
                    </a:cubicBezTo>
                    <a:cubicBezTo>
                      <a:pt x="25" y="8"/>
                      <a:pt x="26" y="14"/>
                      <a:pt x="31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0" name="Freeform 1366">
                <a:extLst>
                  <a:ext uri="{FF2B5EF4-FFF2-40B4-BE49-F238E27FC236}">
                    <a16:creationId xmlns:a16="http://schemas.microsoft.com/office/drawing/2014/main" id="{9AE96602-2EF8-4831-8D1A-692EAB1D4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893"/>
                <a:ext cx="34" cy="69"/>
              </a:xfrm>
              <a:custGeom>
                <a:avLst/>
                <a:gdLst>
                  <a:gd name="T0" fmla="*/ 121 w 18"/>
                  <a:gd name="T1" fmla="*/ 0 h 36"/>
                  <a:gd name="T2" fmla="*/ 15 w 18"/>
                  <a:gd name="T3" fmla="*/ 25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6">
                    <a:moveTo>
                      <a:pt x="18" y="0"/>
                    </a:moveTo>
                    <a:cubicBezTo>
                      <a:pt x="12" y="7"/>
                      <a:pt x="0" y="30"/>
                      <a:pt x="2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1" name="Freeform 1367">
                <a:extLst>
                  <a:ext uri="{FF2B5EF4-FFF2-40B4-BE49-F238E27FC236}">
                    <a16:creationId xmlns:a16="http://schemas.microsoft.com/office/drawing/2014/main" id="{C0237FC2-2B39-4BE8-88F8-43724C49B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864"/>
                <a:ext cx="38" cy="66"/>
              </a:xfrm>
              <a:custGeom>
                <a:avLst/>
                <a:gdLst>
                  <a:gd name="T0" fmla="*/ 8 w 20"/>
                  <a:gd name="T1" fmla="*/ 248 h 34"/>
                  <a:gd name="T2" fmla="*/ 68 w 20"/>
                  <a:gd name="T3" fmla="*/ 95 h 34"/>
                  <a:gd name="T4" fmla="*/ 116 w 20"/>
                  <a:gd name="T5" fmla="*/ 37 h 34"/>
                  <a:gd name="T6" fmla="*/ 137 w 20"/>
                  <a:gd name="T7" fmla="*/ 16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4">
                    <a:moveTo>
                      <a:pt x="1" y="34"/>
                    </a:moveTo>
                    <a:cubicBezTo>
                      <a:pt x="0" y="27"/>
                      <a:pt x="7" y="18"/>
                      <a:pt x="10" y="13"/>
                    </a:cubicBezTo>
                    <a:cubicBezTo>
                      <a:pt x="12" y="10"/>
                      <a:pt x="14" y="7"/>
                      <a:pt x="17" y="5"/>
                    </a:cubicBezTo>
                    <a:cubicBezTo>
                      <a:pt x="18" y="4"/>
                      <a:pt x="20" y="0"/>
                      <a:pt x="2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2" name="Freeform 1368">
                <a:extLst>
                  <a:ext uri="{FF2B5EF4-FFF2-40B4-BE49-F238E27FC236}">
                    <a16:creationId xmlns:a16="http://schemas.microsoft.com/office/drawing/2014/main" id="{53B66689-E282-44D8-B814-20DC92A94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184"/>
                <a:ext cx="113" cy="99"/>
              </a:xfrm>
              <a:custGeom>
                <a:avLst/>
                <a:gdLst>
                  <a:gd name="T0" fmla="*/ 0 w 59"/>
                  <a:gd name="T1" fmla="*/ 0 h 52"/>
                  <a:gd name="T2" fmla="*/ 385 w 59"/>
                  <a:gd name="T3" fmla="*/ 358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52">
                    <a:moveTo>
                      <a:pt x="0" y="0"/>
                    </a:moveTo>
                    <a:cubicBezTo>
                      <a:pt x="22" y="4"/>
                      <a:pt x="59" y="24"/>
                      <a:pt x="55" y="5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3" name="Freeform 1369">
                <a:extLst>
                  <a:ext uri="{FF2B5EF4-FFF2-40B4-BE49-F238E27FC236}">
                    <a16:creationId xmlns:a16="http://schemas.microsoft.com/office/drawing/2014/main" id="{16FF9E89-125E-4600-80B7-0526F958C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358"/>
                <a:ext cx="99" cy="54"/>
              </a:xfrm>
              <a:custGeom>
                <a:avLst/>
                <a:gdLst>
                  <a:gd name="T0" fmla="*/ 0 w 52"/>
                  <a:gd name="T1" fmla="*/ 193 h 28"/>
                  <a:gd name="T2" fmla="*/ 358 w 52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28">
                    <a:moveTo>
                      <a:pt x="0" y="27"/>
                    </a:moveTo>
                    <a:cubicBezTo>
                      <a:pt x="23" y="28"/>
                      <a:pt x="32" y="14"/>
                      <a:pt x="5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4" name="Freeform 1370">
                <a:extLst>
                  <a:ext uri="{FF2B5EF4-FFF2-40B4-BE49-F238E27FC236}">
                    <a16:creationId xmlns:a16="http://schemas.microsoft.com/office/drawing/2014/main" id="{7CA74F22-2ED0-4C95-9877-8066554F0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1842"/>
                <a:ext cx="10" cy="21"/>
              </a:xfrm>
              <a:custGeom>
                <a:avLst/>
                <a:gdLst>
                  <a:gd name="T0" fmla="*/ 0 w 5"/>
                  <a:gd name="T1" fmla="*/ 0 h 11"/>
                  <a:gd name="T2" fmla="*/ 40 w 5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4" y="3"/>
                      <a:pt x="4" y="5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5" name="Freeform 1371">
                <a:extLst>
                  <a:ext uri="{FF2B5EF4-FFF2-40B4-BE49-F238E27FC236}">
                    <a16:creationId xmlns:a16="http://schemas.microsoft.com/office/drawing/2014/main" id="{E8A59D88-5A33-4AE0-8CB6-4159CDBCC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1456"/>
                <a:ext cx="54" cy="166"/>
              </a:xfrm>
              <a:custGeom>
                <a:avLst/>
                <a:gdLst>
                  <a:gd name="T0" fmla="*/ 100 w 28"/>
                  <a:gd name="T1" fmla="*/ 0 h 87"/>
                  <a:gd name="T2" fmla="*/ 44 w 28"/>
                  <a:gd name="T3" fmla="*/ 345 h 87"/>
                  <a:gd name="T4" fmla="*/ 201 w 28"/>
                  <a:gd name="T5" fmla="*/ 605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87">
                    <a:moveTo>
                      <a:pt x="14" y="0"/>
                    </a:moveTo>
                    <a:cubicBezTo>
                      <a:pt x="3" y="6"/>
                      <a:pt x="0" y="25"/>
                      <a:pt x="6" y="50"/>
                    </a:cubicBezTo>
                    <a:cubicBezTo>
                      <a:pt x="12" y="75"/>
                      <a:pt x="16" y="86"/>
                      <a:pt x="28" y="8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6" name="Freeform 1372">
                <a:extLst>
                  <a:ext uri="{FF2B5EF4-FFF2-40B4-BE49-F238E27FC236}">
                    <a16:creationId xmlns:a16="http://schemas.microsoft.com/office/drawing/2014/main" id="{EAC0C36E-1EF8-42C4-8D3E-1ACA01048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1415"/>
                <a:ext cx="71" cy="123"/>
              </a:xfrm>
              <a:custGeom>
                <a:avLst/>
                <a:gdLst>
                  <a:gd name="T0" fmla="*/ 261 w 37"/>
                  <a:gd name="T1" fmla="*/ 0 h 64"/>
                  <a:gd name="T2" fmla="*/ 0 w 37"/>
                  <a:gd name="T3" fmla="*/ 454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64">
                    <a:moveTo>
                      <a:pt x="37" y="0"/>
                    </a:moveTo>
                    <a:cubicBezTo>
                      <a:pt x="33" y="9"/>
                      <a:pt x="28" y="55"/>
                      <a:pt x="0" y="6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7" name="Freeform 1373">
                <a:extLst>
                  <a:ext uri="{FF2B5EF4-FFF2-40B4-BE49-F238E27FC236}">
                    <a16:creationId xmlns:a16="http://schemas.microsoft.com/office/drawing/2014/main" id="{4DD55B17-8766-434A-87D3-BF8DA96D2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599"/>
                <a:ext cx="63" cy="96"/>
              </a:xfrm>
              <a:custGeom>
                <a:avLst/>
                <a:gdLst>
                  <a:gd name="T0" fmla="*/ 0 w 33"/>
                  <a:gd name="T1" fmla="*/ 77 h 50"/>
                  <a:gd name="T2" fmla="*/ 221 w 33"/>
                  <a:gd name="T3" fmla="*/ 353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0">
                    <a:moveTo>
                      <a:pt x="0" y="11"/>
                    </a:moveTo>
                    <a:cubicBezTo>
                      <a:pt x="13" y="0"/>
                      <a:pt x="33" y="9"/>
                      <a:pt x="32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8" name="Freeform 1374">
                <a:extLst>
                  <a:ext uri="{FF2B5EF4-FFF2-40B4-BE49-F238E27FC236}">
                    <a16:creationId xmlns:a16="http://schemas.microsoft.com/office/drawing/2014/main" id="{00E3F164-80FE-4008-8782-C09F5DCEE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150"/>
                <a:ext cx="268" cy="40"/>
              </a:xfrm>
              <a:custGeom>
                <a:avLst/>
                <a:gdLst>
                  <a:gd name="T0" fmla="*/ 15 w 140"/>
                  <a:gd name="T1" fmla="*/ 105 h 21"/>
                  <a:gd name="T2" fmla="*/ 308 w 140"/>
                  <a:gd name="T3" fmla="*/ 21 h 21"/>
                  <a:gd name="T4" fmla="*/ 882 w 140"/>
                  <a:gd name="T5" fmla="*/ 61 h 21"/>
                  <a:gd name="T6" fmla="*/ 919 w 140"/>
                  <a:gd name="T7" fmla="*/ 14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21">
                    <a:moveTo>
                      <a:pt x="2" y="15"/>
                    </a:moveTo>
                    <a:cubicBezTo>
                      <a:pt x="0" y="6"/>
                      <a:pt x="19" y="0"/>
                      <a:pt x="44" y="3"/>
                    </a:cubicBezTo>
                    <a:cubicBezTo>
                      <a:pt x="68" y="6"/>
                      <a:pt x="112" y="5"/>
                      <a:pt x="126" y="9"/>
                    </a:cubicBezTo>
                    <a:cubicBezTo>
                      <a:pt x="140" y="14"/>
                      <a:pt x="137" y="17"/>
                      <a:pt x="13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09" name="Freeform 1375">
                <a:extLst>
                  <a:ext uri="{FF2B5EF4-FFF2-40B4-BE49-F238E27FC236}">
                    <a16:creationId xmlns:a16="http://schemas.microsoft.com/office/drawing/2014/main" id="{081BAF72-09DA-4B40-82A9-119B7D6F6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1148"/>
                <a:ext cx="74" cy="40"/>
              </a:xfrm>
              <a:custGeom>
                <a:avLst/>
                <a:gdLst>
                  <a:gd name="T0" fmla="*/ 0 w 39"/>
                  <a:gd name="T1" fmla="*/ 145 h 21"/>
                  <a:gd name="T2" fmla="*/ 266 w 39"/>
                  <a:gd name="T3" fmla="*/ 2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cubicBezTo>
                      <a:pt x="10" y="10"/>
                      <a:pt x="23" y="0"/>
                      <a:pt x="39" y="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0" name="Freeform 1376">
                <a:extLst>
                  <a:ext uri="{FF2B5EF4-FFF2-40B4-BE49-F238E27FC236}">
                    <a16:creationId xmlns:a16="http://schemas.microsoft.com/office/drawing/2014/main" id="{1970FCE9-0177-4DA0-84F9-DDDE71B69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1852"/>
                <a:ext cx="268" cy="70"/>
              </a:xfrm>
              <a:custGeom>
                <a:avLst/>
                <a:gdLst>
                  <a:gd name="T0" fmla="*/ 0 w 140"/>
                  <a:gd name="T1" fmla="*/ 250 h 37"/>
                  <a:gd name="T2" fmla="*/ 429 w 140"/>
                  <a:gd name="T3" fmla="*/ 21 h 37"/>
                  <a:gd name="T4" fmla="*/ 982 w 140"/>
                  <a:gd name="T5" fmla="*/ 76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0" h="37">
                    <a:moveTo>
                      <a:pt x="0" y="37"/>
                    </a:moveTo>
                    <a:cubicBezTo>
                      <a:pt x="6" y="23"/>
                      <a:pt x="38" y="7"/>
                      <a:pt x="61" y="3"/>
                    </a:cubicBezTo>
                    <a:cubicBezTo>
                      <a:pt x="84" y="0"/>
                      <a:pt x="119" y="1"/>
                      <a:pt x="14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1" name="Freeform 1377">
                <a:extLst>
                  <a:ext uri="{FF2B5EF4-FFF2-40B4-BE49-F238E27FC236}">
                    <a16:creationId xmlns:a16="http://schemas.microsoft.com/office/drawing/2014/main" id="{8EB36EB6-5C8A-42C5-91B1-300A14135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903"/>
                <a:ext cx="10" cy="69"/>
              </a:xfrm>
              <a:custGeom>
                <a:avLst/>
                <a:gdLst>
                  <a:gd name="T0" fmla="*/ 0 w 5"/>
                  <a:gd name="T1" fmla="*/ 0 h 36"/>
                  <a:gd name="T2" fmla="*/ 24 w 5"/>
                  <a:gd name="T3" fmla="*/ 25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cubicBezTo>
                      <a:pt x="5" y="10"/>
                      <a:pt x="4" y="29"/>
                      <a:pt x="3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2" name="Freeform 1378">
                <a:extLst>
                  <a:ext uri="{FF2B5EF4-FFF2-40B4-BE49-F238E27FC236}">
                    <a16:creationId xmlns:a16="http://schemas.microsoft.com/office/drawing/2014/main" id="{20AD2456-1699-4BCD-8307-CA9DDA7EB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6" y="1746"/>
                <a:ext cx="170" cy="39"/>
              </a:xfrm>
              <a:custGeom>
                <a:avLst/>
                <a:gdLst>
                  <a:gd name="T0" fmla="*/ 0 w 89"/>
                  <a:gd name="T1" fmla="*/ 148 h 20"/>
                  <a:gd name="T2" fmla="*/ 350 w 89"/>
                  <a:gd name="T3" fmla="*/ 45 h 20"/>
                  <a:gd name="T4" fmla="*/ 621 w 89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20">
                    <a:moveTo>
                      <a:pt x="0" y="20"/>
                    </a:moveTo>
                    <a:cubicBezTo>
                      <a:pt x="0" y="20"/>
                      <a:pt x="35" y="9"/>
                      <a:pt x="50" y="6"/>
                    </a:cubicBezTo>
                    <a:cubicBezTo>
                      <a:pt x="65" y="2"/>
                      <a:pt x="89" y="0"/>
                      <a:pt x="8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3" name="Freeform 1379">
                <a:extLst>
                  <a:ext uri="{FF2B5EF4-FFF2-40B4-BE49-F238E27FC236}">
                    <a16:creationId xmlns:a16="http://schemas.microsoft.com/office/drawing/2014/main" id="{A9EC865F-0AF1-46C1-B464-F64E0CA8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104"/>
                <a:ext cx="38" cy="23"/>
              </a:xfrm>
              <a:custGeom>
                <a:avLst/>
                <a:gdLst>
                  <a:gd name="T0" fmla="*/ 36 w 20"/>
                  <a:gd name="T1" fmla="*/ 29 h 12"/>
                  <a:gd name="T2" fmla="*/ 76 w 20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2">
                    <a:moveTo>
                      <a:pt x="5" y="4"/>
                    </a:moveTo>
                    <a:cubicBezTo>
                      <a:pt x="0" y="12"/>
                      <a:pt x="20" y="7"/>
                      <a:pt x="11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4" name="Freeform 1380">
                <a:extLst>
                  <a:ext uri="{FF2B5EF4-FFF2-40B4-BE49-F238E27FC236}">
                    <a16:creationId xmlns:a16="http://schemas.microsoft.com/office/drawing/2014/main" id="{71C00E61-B858-4A51-A665-C7436D229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046"/>
                <a:ext cx="10" cy="10"/>
              </a:xfrm>
              <a:custGeom>
                <a:avLst/>
                <a:gdLst>
                  <a:gd name="T0" fmla="*/ 0 w 5"/>
                  <a:gd name="T1" fmla="*/ 40 h 5"/>
                  <a:gd name="T2" fmla="*/ 4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1" y="5"/>
                      <a:pt x="4" y="2"/>
                      <a:pt x="5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5" name="Freeform 1381">
                <a:extLst>
                  <a:ext uri="{FF2B5EF4-FFF2-40B4-BE49-F238E27FC236}">
                    <a16:creationId xmlns:a16="http://schemas.microsoft.com/office/drawing/2014/main" id="{2F26E6B8-52CF-4D37-8F44-404ACC43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708"/>
                <a:ext cx="20" cy="19"/>
              </a:xfrm>
              <a:custGeom>
                <a:avLst/>
                <a:gdLst>
                  <a:gd name="T0" fmla="*/ 80 w 10"/>
                  <a:gd name="T1" fmla="*/ 40 h 10"/>
                  <a:gd name="T2" fmla="*/ 16 w 10"/>
                  <a:gd name="T3" fmla="*/ 61 h 10"/>
                  <a:gd name="T4" fmla="*/ 48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6"/>
                    </a:moveTo>
                    <a:cubicBezTo>
                      <a:pt x="8" y="7"/>
                      <a:pt x="4" y="10"/>
                      <a:pt x="2" y="9"/>
                    </a:cubicBezTo>
                    <a:cubicBezTo>
                      <a:pt x="0" y="7"/>
                      <a:pt x="4" y="1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6" name="Freeform 1382">
                <a:extLst>
                  <a:ext uri="{FF2B5EF4-FFF2-40B4-BE49-F238E27FC236}">
                    <a16:creationId xmlns:a16="http://schemas.microsoft.com/office/drawing/2014/main" id="{19C4D481-9480-4ADF-B630-29156DDCB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585"/>
                <a:ext cx="2" cy="10"/>
              </a:xfrm>
              <a:custGeom>
                <a:avLst/>
                <a:gdLst>
                  <a:gd name="T0" fmla="*/ 8 w 1"/>
                  <a:gd name="T1" fmla="*/ 0 h 5"/>
                  <a:gd name="T2" fmla="*/ 0 w 1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0" y="3"/>
                      <a:pt x="0" y="5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7" name="Freeform 1383">
                <a:extLst>
                  <a:ext uri="{FF2B5EF4-FFF2-40B4-BE49-F238E27FC236}">
                    <a16:creationId xmlns:a16="http://schemas.microsoft.com/office/drawing/2014/main" id="{36A3CBA0-F3C6-49B8-A146-CA940CDB9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493"/>
                <a:ext cx="11" cy="6"/>
              </a:xfrm>
              <a:custGeom>
                <a:avLst/>
                <a:gdLst>
                  <a:gd name="T0" fmla="*/ 0 w 6"/>
                  <a:gd name="T1" fmla="*/ 24 h 3"/>
                  <a:gd name="T2" fmla="*/ 37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2"/>
                      <a:pt x="3" y="1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8" name="Freeform 1384">
                <a:extLst>
                  <a:ext uri="{FF2B5EF4-FFF2-40B4-BE49-F238E27FC236}">
                    <a16:creationId xmlns:a16="http://schemas.microsoft.com/office/drawing/2014/main" id="{16BE7912-E7E8-45C2-A0B8-1E873CFA6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1176"/>
                <a:ext cx="4" cy="16"/>
              </a:xfrm>
              <a:custGeom>
                <a:avLst/>
                <a:gdLst>
                  <a:gd name="T0" fmla="*/ 0 w 2"/>
                  <a:gd name="T1" fmla="*/ 8 h 8"/>
                  <a:gd name="T2" fmla="*/ 16 w 2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1"/>
                    </a:moveTo>
                    <a:cubicBezTo>
                      <a:pt x="0" y="0"/>
                      <a:pt x="1" y="6"/>
                      <a:pt x="2" y="8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19" name="Freeform 1385">
                <a:extLst>
                  <a:ext uri="{FF2B5EF4-FFF2-40B4-BE49-F238E27FC236}">
                    <a16:creationId xmlns:a16="http://schemas.microsoft.com/office/drawing/2014/main" id="{F7791DB8-D9A4-4FBC-8928-7DAB375E1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1383"/>
                <a:ext cx="9" cy="13"/>
              </a:xfrm>
              <a:custGeom>
                <a:avLst/>
                <a:gdLst>
                  <a:gd name="T0" fmla="*/ 29 w 5"/>
                  <a:gd name="T1" fmla="*/ 0 h 7"/>
                  <a:gd name="T2" fmla="*/ 0 w 5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3" y="2"/>
                      <a:pt x="2" y="5"/>
                      <a:pt x="0" y="7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0" name="Freeform 1386">
                <a:extLst>
                  <a:ext uri="{FF2B5EF4-FFF2-40B4-BE49-F238E27FC236}">
                    <a16:creationId xmlns:a16="http://schemas.microsoft.com/office/drawing/2014/main" id="{7C61872E-6D13-4D48-B84C-F1BAFFF4D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1538"/>
                <a:ext cx="6" cy="17"/>
              </a:xfrm>
              <a:custGeom>
                <a:avLst/>
                <a:gdLst>
                  <a:gd name="T0" fmla="*/ 0 w 3"/>
                  <a:gd name="T1" fmla="*/ 60 h 9"/>
                  <a:gd name="T2" fmla="*/ 24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1" y="6"/>
                      <a:pt x="1" y="3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1" name="Freeform 1387">
                <a:extLst>
                  <a:ext uri="{FF2B5EF4-FFF2-40B4-BE49-F238E27FC236}">
                    <a16:creationId xmlns:a16="http://schemas.microsoft.com/office/drawing/2014/main" id="{0F4D9608-6925-48CE-BC73-FD331CD43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091"/>
                <a:ext cx="9" cy="2"/>
              </a:xfrm>
              <a:custGeom>
                <a:avLst/>
                <a:gdLst>
                  <a:gd name="T0" fmla="*/ 0 w 5"/>
                  <a:gd name="T1" fmla="*/ 0 h 1"/>
                  <a:gd name="T2" fmla="*/ 29 w 5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1"/>
                      <a:pt x="5" y="1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2" name="Freeform 1388">
                <a:extLst>
                  <a:ext uri="{FF2B5EF4-FFF2-40B4-BE49-F238E27FC236}">
                    <a16:creationId xmlns:a16="http://schemas.microsoft.com/office/drawing/2014/main" id="{AA27F848-D35E-4395-B2F0-83E8401A3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131"/>
                <a:ext cx="8" cy="2"/>
              </a:xfrm>
              <a:custGeom>
                <a:avLst/>
                <a:gdLst>
                  <a:gd name="T0" fmla="*/ 0 w 4"/>
                  <a:gd name="T1" fmla="*/ 8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2" y="1"/>
                      <a:pt x="4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3" name="Freeform 1389">
                <a:extLst>
                  <a:ext uri="{FF2B5EF4-FFF2-40B4-BE49-F238E27FC236}">
                    <a16:creationId xmlns:a16="http://schemas.microsoft.com/office/drawing/2014/main" id="{2A3F0139-5F0D-40DE-B50F-35339FA78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1924"/>
                <a:ext cx="16" cy="6"/>
              </a:xfrm>
              <a:custGeom>
                <a:avLst/>
                <a:gdLst>
                  <a:gd name="T0" fmla="*/ 64 w 8"/>
                  <a:gd name="T1" fmla="*/ 24 h 3"/>
                  <a:gd name="T2" fmla="*/ 0 w 8"/>
                  <a:gd name="T3" fmla="*/ 1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6" y="0"/>
                      <a:pt x="2" y="1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4" name="Freeform 1390">
                <a:extLst>
                  <a:ext uri="{FF2B5EF4-FFF2-40B4-BE49-F238E27FC236}">
                    <a16:creationId xmlns:a16="http://schemas.microsoft.com/office/drawing/2014/main" id="{EA7AF653-BEC7-4D27-981B-C67A7DFA4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1972"/>
                <a:ext cx="4" cy="8"/>
              </a:xfrm>
              <a:custGeom>
                <a:avLst/>
                <a:gdLst>
                  <a:gd name="T0" fmla="*/ 8 w 2"/>
                  <a:gd name="T1" fmla="*/ 32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5" name="Freeform 1391">
                <a:extLst>
                  <a:ext uri="{FF2B5EF4-FFF2-40B4-BE49-F238E27FC236}">
                    <a16:creationId xmlns:a16="http://schemas.microsoft.com/office/drawing/2014/main" id="{861099BB-BBE3-43E6-8A00-73FB3687B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1909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6" name="Freeform 1392">
                <a:extLst>
                  <a:ext uri="{FF2B5EF4-FFF2-40B4-BE49-F238E27FC236}">
                    <a16:creationId xmlns:a16="http://schemas.microsoft.com/office/drawing/2014/main" id="{6AC8A365-4EBF-4E50-9976-C03C1C788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138"/>
                <a:ext cx="8" cy="2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1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7" name="Freeform 1393">
                <a:extLst>
                  <a:ext uri="{FF2B5EF4-FFF2-40B4-BE49-F238E27FC236}">
                    <a16:creationId xmlns:a16="http://schemas.microsoft.com/office/drawing/2014/main" id="{50EADF03-EBE8-4EF2-9A82-F9AE113E6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725"/>
                <a:ext cx="20" cy="2"/>
              </a:xfrm>
              <a:custGeom>
                <a:avLst/>
                <a:gdLst>
                  <a:gd name="T0" fmla="*/ 80 w 10"/>
                  <a:gd name="T1" fmla="*/ 8 h 1"/>
                  <a:gd name="T2" fmla="*/ 0 w 10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10" y="1"/>
                    </a:moveTo>
                    <a:cubicBezTo>
                      <a:pt x="7" y="0"/>
                      <a:pt x="3" y="0"/>
                      <a:pt x="0" y="1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8" name="Freeform 1394">
                <a:extLst>
                  <a:ext uri="{FF2B5EF4-FFF2-40B4-BE49-F238E27FC236}">
                    <a16:creationId xmlns:a16="http://schemas.microsoft.com/office/drawing/2014/main" id="{C2D8C442-051D-4F58-BA16-6972B82FB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951"/>
                <a:ext cx="4" cy="5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0" y="2"/>
                      <a:pt x="0" y="3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29" name="Freeform 1395">
                <a:extLst>
                  <a:ext uri="{FF2B5EF4-FFF2-40B4-BE49-F238E27FC236}">
                    <a16:creationId xmlns:a16="http://schemas.microsoft.com/office/drawing/2014/main" id="{9D459D3D-641D-43D6-9561-AC0232F3E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694"/>
                <a:ext cx="11" cy="4"/>
              </a:xfrm>
              <a:custGeom>
                <a:avLst/>
                <a:gdLst>
                  <a:gd name="T0" fmla="*/ 0 w 6"/>
                  <a:gd name="T1" fmla="*/ 8 h 2"/>
                  <a:gd name="T2" fmla="*/ 37 w 6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cubicBezTo>
                      <a:pt x="2" y="1"/>
                      <a:pt x="4" y="0"/>
                      <a:pt x="6" y="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0" name="Freeform 1396">
                <a:extLst>
                  <a:ext uri="{FF2B5EF4-FFF2-40B4-BE49-F238E27FC236}">
                    <a16:creationId xmlns:a16="http://schemas.microsoft.com/office/drawing/2014/main" id="{C9857226-EDB5-4687-B2D0-D83000A6E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182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1" name="Freeform 1397">
                <a:extLst>
                  <a:ext uri="{FF2B5EF4-FFF2-40B4-BE49-F238E27FC236}">
                    <a16:creationId xmlns:a16="http://schemas.microsoft.com/office/drawing/2014/main" id="{E9CBB3B3-5E43-46AC-9328-343071755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402"/>
                <a:ext cx="23" cy="25"/>
              </a:xfrm>
              <a:custGeom>
                <a:avLst/>
                <a:gdLst>
                  <a:gd name="T0" fmla="*/ 23 w 12"/>
                  <a:gd name="T1" fmla="*/ 8 h 13"/>
                  <a:gd name="T2" fmla="*/ 44 w 12"/>
                  <a:gd name="T3" fmla="*/ 85 h 13"/>
                  <a:gd name="T4" fmla="*/ 69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3" y="1"/>
                    </a:moveTo>
                    <a:cubicBezTo>
                      <a:pt x="3" y="5"/>
                      <a:pt x="0" y="13"/>
                      <a:pt x="6" y="12"/>
                    </a:cubicBezTo>
                    <a:cubicBezTo>
                      <a:pt x="12" y="11"/>
                      <a:pt x="12" y="3"/>
                      <a:pt x="1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2" name="Freeform 1398">
                <a:extLst>
                  <a:ext uri="{FF2B5EF4-FFF2-40B4-BE49-F238E27FC236}">
                    <a16:creationId xmlns:a16="http://schemas.microsoft.com/office/drawing/2014/main" id="{F12B1DBD-291D-4767-BF38-449F2A636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245"/>
                <a:ext cx="5" cy="6"/>
              </a:xfrm>
              <a:custGeom>
                <a:avLst/>
                <a:gdLst>
                  <a:gd name="T0" fmla="*/ 13 w 3"/>
                  <a:gd name="T1" fmla="*/ 24 h 3"/>
                  <a:gd name="T2" fmla="*/ 0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3" name="Freeform 1399">
                <a:extLst>
                  <a:ext uri="{FF2B5EF4-FFF2-40B4-BE49-F238E27FC236}">
                    <a16:creationId xmlns:a16="http://schemas.microsoft.com/office/drawing/2014/main" id="{13054348-9619-41BC-A07B-77D98784B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1293"/>
                <a:ext cx="25" cy="23"/>
              </a:xfrm>
              <a:custGeom>
                <a:avLst/>
                <a:gdLst>
                  <a:gd name="T0" fmla="*/ 0 w 13"/>
                  <a:gd name="T1" fmla="*/ 23 h 12"/>
                  <a:gd name="T2" fmla="*/ 71 w 13"/>
                  <a:gd name="T3" fmla="*/ 29 h 12"/>
                  <a:gd name="T4" fmla="*/ 8 w 13"/>
                  <a:gd name="T5" fmla="*/ 7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0" y="3"/>
                    </a:moveTo>
                    <a:cubicBezTo>
                      <a:pt x="2" y="3"/>
                      <a:pt x="8" y="0"/>
                      <a:pt x="10" y="4"/>
                    </a:cubicBezTo>
                    <a:cubicBezTo>
                      <a:pt x="13" y="8"/>
                      <a:pt x="4" y="12"/>
                      <a:pt x="1" y="1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4" name="Freeform 1400">
                <a:extLst>
                  <a:ext uri="{FF2B5EF4-FFF2-40B4-BE49-F238E27FC236}">
                    <a16:creationId xmlns:a16="http://schemas.microsoft.com/office/drawing/2014/main" id="{D0996328-8B3F-403D-B755-22A3822EE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1545"/>
                <a:ext cx="6" cy="10"/>
              </a:xfrm>
              <a:custGeom>
                <a:avLst/>
                <a:gdLst>
                  <a:gd name="T0" fmla="*/ 0 w 3"/>
                  <a:gd name="T1" fmla="*/ 40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5" name="Freeform 1401">
                <a:extLst>
                  <a:ext uri="{FF2B5EF4-FFF2-40B4-BE49-F238E27FC236}">
                    <a16:creationId xmlns:a16="http://schemas.microsoft.com/office/drawing/2014/main" id="{F39A8D70-BDFE-4305-95D9-5EF452AF4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383"/>
                <a:ext cx="15" cy="21"/>
              </a:xfrm>
              <a:custGeom>
                <a:avLst/>
                <a:gdLst>
                  <a:gd name="T0" fmla="*/ 53 w 8"/>
                  <a:gd name="T1" fmla="*/ 48 h 11"/>
                  <a:gd name="T2" fmla="*/ 15 w 8"/>
                  <a:gd name="T3" fmla="*/ 8 h 11"/>
                  <a:gd name="T4" fmla="*/ 21 w 8"/>
                  <a:gd name="T5" fmla="*/ 7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8" y="7"/>
                    </a:moveTo>
                    <a:cubicBezTo>
                      <a:pt x="8" y="5"/>
                      <a:pt x="5" y="0"/>
                      <a:pt x="2" y="1"/>
                    </a:cubicBezTo>
                    <a:cubicBezTo>
                      <a:pt x="0" y="3"/>
                      <a:pt x="2" y="10"/>
                      <a:pt x="3" y="1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6" name="Freeform 1402">
                <a:extLst>
                  <a:ext uri="{FF2B5EF4-FFF2-40B4-BE49-F238E27FC236}">
                    <a16:creationId xmlns:a16="http://schemas.microsoft.com/office/drawing/2014/main" id="{4224225B-0981-4D60-8726-C10F8D229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1228"/>
                <a:ext cx="19" cy="23"/>
              </a:xfrm>
              <a:custGeom>
                <a:avLst/>
                <a:gdLst>
                  <a:gd name="T0" fmla="*/ 68 w 10"/>
                  <a:gd name="T1" fmla="*/ 0 h 12"/>
                  <a:gd name="T2" fmla="*/ 29 w 10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8" y="4"/>
                      <a:pt x="0" y="8"/>
                      <a:pt x="4" y="1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7" name="Freeform 1403">
                <a:extLst>
                  <a:ext uri="{FF2B5EF4-FFF2-40B4-BE49-F238E27FC236}">
                    <a16:creationId xmlns:a16="http://schemas.microsoft.com/office/drawing/2014/main" id="{991D0895-732B-4E26-B1D0-BAA70AFB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788"/>
                <a:ext cx="5" cy="25"/>
              </a:xfrm>
              <a:custGeom>
                <a:avLst/>
                <a:gdLst>
                  <a:gd name="T0" fmla="*/ 13 w 3"/>
                  <a:gd name="T1" fmla="*/ 0 h 13"/>
                  <a:gd name="T2" fmla="*/ 0 w 3"/>
                  <a:gd name="T3" fmla="*/ 9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3" y="0"/>
                    </a:moveTo>
                    <a:cubicBezTo>
                      <a:pt x="1" y="2"/>
                      <a:pt x="0" y="9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8" name="Freeform 1404">
                <a:extLst>
                  <a:ext uri="{FF2B5EF4-FFF2-40B4-BE49-F238E27FC236}">
                    <a16:creationId xmlns:a16="http://schemas.microsoft.com/office/drawing/2014/main" id="{B8099931-C64D-4C46-BBAB-638DAF774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840"/>
                <a:ext cx="17" cy="13"/>
              </a:xfrm>
              <a:custGeom>
                <a:avLst/>
                <a:gdLst>
                  <a:gd name="T0" fmla="*/ 0 w 9"/>
                  <a:gd name="T1" fmla="*/ 45 h 7"/>
                  <a:gd name="T2" fmla="*/ 60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2" y="4"/>
                      <a:pt x="6" y="1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39" name="Freeform 1405">
                <a:extLst>
                  <a:ext uri="{FF2B5EF4-FFF2-40B4-BE49-F238E27FC236}">
                    <a16:creationId xmlns:a16="http://schemas.microsoft.com/office/drawing/2014/main" id="{2B6E252C-B311-45A9-975D-55DB9B6BE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836"/>
                <a:ext cx="6" cy="8"/>
              </a:xfrm>
              <a:custGeom>
                <a:avLst/>
                <a:gdLst>
                  <a:gd name="T0" fmla="*/ 24 w 3"/>
                  <a:gd name="T1" fmla="*/ 32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1" y="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0" name="Freeform 1406">
                <a:extLst>
                  <a:ext uri="{FF2B5EF4-FFF2-40B4-BE49-F238E27FC236}">
                    <a16:creationId xmlns:a16="http://schemas.microsoft.com/office/drawing/2014/main" id="{AA2D87FF-75D9-4EF8-9C31-A37D52293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567"/>
                <a:ext cx="25" cy="21"/>
              </a:xfrm>
              <a:custGeom>
                <a:avLst/>
                <a:gdLst>
                  <a:gd name="T0" fmla="*/ 37 w 13"/>
                  <a:gd name="T1" fmla="*/ 0 h 11"/>
                  <a:gd name="T2" fmla="*/ 71 w 13"/>
                  <a:gd name="T3" fmla="*/ 55 h 11"/>
                  <a:gd name="T4" fmla="*/ 15 w 13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5" y="0"/>
                    </a:moveTo>
                    <a:cubicBezTo>
                      <a:pt x="7" y="2"/>
                      <a:pt x="13" y="4"/>
                      <a:pt x="10" y="8"/>
                    </a:cubicBezTo>
                    <a:cubicBezTo>
                      <a:pt x="8" y="11"/>
                      <a:pt x="0" y="11"/>
                      <a:pt x="2" y="7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1" name="Freeform 1407">
                <a:extLst>
                  <a:ext uri="{FF2B5EF4-FFF2-40B4-BE49-F238E27FC236}">
                    <a16:creationId xmlns:a16="http://schemas.microsoft.com/office/drawing/2014/main" id="{A3C176D7-7D79-4841-819F-C1E1B0D5D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1830"/>
                <a:ext cx="4" cy="12"/>
              </a:xfrm>
              <a:custGeom>
                <a:avLst/>
                <a:gdLst>
                  <a:gd name="T0" fmla="*/ 0 w 2"/>
                  <a:gd name="T1" fmla="*/ 0 h 6"/>
                  <a:gd name="T2" fmla="*/ 16 w 2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1" y="4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2" name="Freeform 1408">
                <a:extLst>
                  <a:ext uri="{FF2B5EF4-FFF2-40B4-BE49-F238E27FC236}">
                    <a16:creationId xmlns:a16="http://schemas.microsoft.com/office/drawing/2014/main" id="{7F721632-3E7F-43C1-B12F-2717C801E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1966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3" name="Freeform 1409">
                <a:extLst>
                  <a:ext uri="{FF2B5EF4-FFF2-40B4-BE49-F238E27FC236}">
                    <a16:creationId xmlns:a16="http://schemas.microsoft.com/office/drawing/2014/main" id="{B87BDFCD-6645-4D74-BC5F-191197614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347"/>
                <a:ext cx="10" cy="5"/>
              </a:xfrm>
              <a:custGeom>
                <a:avLst/>
                <a:gdLst>
                  <a:gd name="T0" fmla="*/ 40 w 5"/>
                  <a:gd name="T1" fmla="*/ 0 h 3"/>
                  <a:gd name="T2" fmla="*/ 0 w 5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1"/>
                      <a:pt x="0" y="3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4" name="Freeform 1410">
                <a:extLst>
                  <a:ext uri="{FF2B5EF4-FFF2-40B4-BE49-F238E27FC236}">
                    <a16:creationId xmlns:a16="http://schemas.microsoft.com/office/drawing/2014/main" id="{D842254E-3CBB-4790-B026-B923E03CB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543"/>
                <a:ext cx="2" cy="8"/>
              </a:xfrm>
              <a:custGeom>
                <a:avLst/>
                <a:gdLst>
                  <a:gd name="T0" fmla="*/ 8 w 1"/>
                  <a:gd name="T1" fmla="*/ 0 h 4"/>
                  <a:gd name="T2" fmla="*/ 8 w 1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4"/>
                      <a:pt x="1" y="4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5" name="Freeform 1411">
                <a:extLst>
                  <a:ext uri="{FF2B5EF4-FFF2-40B4-BE49-F238E27FC236}">
                    <a16:creationId xmlns:a16="http://schemas.microsoft.com/office/drawing/2014/main" id="{6230CA5B-0148-4C44-8CA2-9BDE41F02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514"/>
                <a:ext cx="25" cy="25"/>
              </a:xfrm>
              <a:custGeom>
                <a:avLst/>
                <a:gdLst>
                  <a:gd name="T0" fmla="*/ 37 w 13"/>
                  <a:gd name="T1" fmla="*/ 0 h 13"/>
                  <a:gd name="T2" fmla="*/ 77 w 13"/>
                  <a:gd name="T3" fmla="*/ 63 h 13"/>
                  <a:gd name="T4" fmla="*/ 0 w 13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5" y="0"/>
                    </a:moveTo>
                    <a:cubicBezTo>
                      <a:pt x="7" y="1"/>
                      <a:pt x="13" y="6"/>
                      <a:pt x="11" y="9"/>
                    </a:cubicBezTo>
                    <a:cubicBezTo>
                      <a:pt x="8" y="13"/>
                      <a:pt x="2" y="9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6" name="Freeform 1412">
                <a:extLst>
                  <a:ext uri="{FF2B5EF4-FFF2-40B4-BE49-F238E27FC236}">
                    <a16:creationId xmlns:a16="http://schemas.microsoft.com/office/drawing/2014/main" id="{CF27502D-41C0-4350-BD9F-2A2CE0C37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614"/>
                <a:ext cx="3" cy="6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2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7" name="Freeform 1413">
                <a:extLst>
                  <a:ext uri="{FF2B5EF4-FFF2-40B4-BE49-F238E27FC236}">
                    <a16:creationId xmlns:a16="http://schemas.microsoft.com/office/drawing/2014/main" id="{0D72D0B7-048A-4612-902C-086C87E58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7" y="576"/>
                <a:ext cx="27" cy="23"/>
              </a:xfrm>
              <a:custGeom>
                <a:avLst/>
                <a:gdLst>
                  <a:gd name="T0" fmla="*/ 100 w 14"/>
                  <a:gd name="T1" fmla="*/ 29 h 12"/>
                  <a:gd name="T2" fmla="*/ 52 w 14"/>
                  <a:gd name="T3" fmla="*/ 84 h 12"/>
                  <a:gd name="T4" fmla="*/ 64 w 1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4" y="4"/>
                    </a:moveTo>
                    <a:cubicBezTo>
                      <a:pt x="14" y="7"/>
                      <a:pt x="11" y="12"/>
                      <a:pt x="7" y="12"/>
                    </a:cubicBezTo>
                    <a:cubicBezTo>
                      <a:pt x="0" y="12"/>
                      <a:pt x="6" y="3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8" name="Freeform 1414">
                <a:extLst>
                  <a:ext uri="{FF2B5EF4-FFF2-40B4-BE49-F238E27FC236}">
                    <a16:creationId xmlns:a16="http://schemas.microsoft.com/office/drawing/2014/main" id="{93E5278D-CCA5-444C-AF32-DFD58A3FB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736"/>
                <a:ext cx="7" cy="10"/>
              </a:xfrm>
              <a:custGeom>
                <a:avLst/>
                <a:gdLst>
                  <a:gd name="T0" fmla="*/ 0 w 4"/>
                  <a:gd name="T1" fmla="*/ 40 h 5"/>
                  <a:gd name="T2" fmla="*/ 21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49" name="Freeform 1415">
                <a:extLst>
                  <a:ext uri="{FF2B5EF4-FFF2-40B4-BE49-F238E27FC236}">
                    <a16:creationId xmlns:a16="http://schemas.microsoft.com/office/drawing/2014/main" id="{067ADC53-3B09-4A1B-965D-FF3EB4367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954"/>
                <a:ext cx="8" cy="4"/>
              </a:xfrm>
              <a:custGeom>
                <a:avLst/>
                <a:gdLst>
                  <a:gd name="T0" fmla="*/ 32 w 4"/>
                  <a:gd name="T1" fmla="*/ 16 h 2"/>
                  <a:gd name="T2" fmla="*/ 8 w 4"/>
                  <a:gd name="T3" fmla="*/ 8 h 2"/>
                  <a:gd name="T4" fmla="*/ 16 w 4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1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0" name="Freeform 1416">
                <a:extLst>
                  <a:ext uri="{FF2B5EF4-FFF2-40B4-BE49-F238E27FC236}">
                    <a16:creationId xmlns:a16="http://schemas.microsoft.com/office/drawing/2014/main" id="{5BE66942-9147-4127-A2EC-87B035FE4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895"/>
                <a:ext cx="21" cy="13"/>
              </a:xfrm>
              <a:custGeom>
                <a:avLst/>
                <a:gdLst>
                  <a:gd name="T0" fmla="*/ 29 w 11"/>
                  <a:gd name="T1" fmla="*/ 7 h 7"/>
                  <a:gd name="T2" fmla="*/ 21 w 11"/>
                  <a:gd name="T3" fmla="*/ 0 h 7"/>
                  <a:gd name="T4" fmla="*/ 61 w 1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0" y="7"/>
                      <a:pt x="11" y="6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1" name="Freeform 1417">
                <a:extLst>
                  <a:ext uri="{FF2B5EF4-FFF2-40B4-BE49-F238E27FC236}">
                    <a16:creationId xmlns:a16="http://schemas.microsoft.com/office/drawing/2014/main" id="{C7B64B0B-BF42-4842-8311-F2FF400BC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962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2" name="Freeform 1418">
                <a:extLst>
                  <a:ext uri="{FF2B5EF4-FFF2-40B4-BE49-F238E27FC236}">
                    <a16:creationId xmlns:a16="http://schemas.microsoft.com/office/drawing/2014/main" id="{DF09D260-CB19-4B7E-942A-E52A6A64E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245"/>
                <a:ext cx="12" cy="2"/>
              </a:xfrm>
              <a:custGeom>
                <a:avLst/>
                <a:gdLst>
                  <a:gd name="T0" fmla="*/ 48 w 6"/>
                  <a:gd name="T1" fmla="*/ 8 h 1"/>
                  <a:gd name="T2" fmla="*/ 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3" name="Freeform 1419">
                <a:extLst>
                  <a:ext uri="{FF2B5EF4-FFF2-40B4-BE49-F238E27FC236}">
                    <a16:creationId xmlns:a16="http://schemas.microsoft.com/office/drawing/2014/main" id="{2D881546-65F5-4D9C-AFAD-704BB2483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249"/>
                <a:ext cx="8" cy="11"/>
              </a:xfrm>
              <a:custGeom>
                <a:avLst/>
                <a:gdLst>
                  <a:gd name="T0" fmla="*/ 0 w 4"/>
                  <a:gd name="T1" fmla="*/ 37 h 6"/>
                  <a:gd name="T2" fmla="*/ 32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3"/>
                      <a:pt x="1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4" name="Line 1420">
                <a:extLst>
                  <a:ext uri="{FF2B5EF4-FFF2-40B4-BE49-F238E27FC236}">
                    <a16:creationId xmlns:a16="http://schemas.microsoft.com/office/drawing/2014/main" id="{6B8579BD-3BE3-4513-A997-6E0AFF6D0C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07" y="1903"/>
                <a:ext cx="1" cy="8"/>
              </a:xfrm>
              <a:prstGeom prst="line">
                <a:avLst/>
              </a:prstGeom>
              <a:noFill/>
              <a:ln w="12700" cap="rnd">
                <a:solidFill>
                  <a:srgbClr val="FFECC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5" name="Freeform 1421">
                <a:extLst>
                  <a:ext uri="{FF2B5EF4-FFF2-40B4-BE49-F238E27FC236}">
                    <a16:creationId xmlns:a16="http://schemas.microsoft.com/office/drawing/2014/main" id="{E3852226-A666-4374-8291-37AA60C3B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148"/>
                <a:ext cx="13" cy="13"/>
              </a:xfrm>
              <a:custGeom>
                <a:avLst/>
                <a:gdLst>
                  <a:gd name="T0" fmla="*/ 45 w 7"/>
                  <a:gd name="T1" fmla="*/ 0 h 7"/>
                  <a:gd name="T2" fmla="*/ 0 w 7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4" y="1"/>
                      <a:pt x="1" y="4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6" name="Freeform 1422">
                <a:extLst>
                  <a:ext uri="{FF2B5EF4-FFF2-40B4-BE49-F238E27FC236}">
                    <a16:creationId xmlns:a16="http://schemas.microsoft.com/office/drawing/2014/main" id="{ED9C4B6E-3437-4516-8157-754E666FF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720"/>
                <a:ext cx="304" cy="267"/>
              </a:xfrm>
              <a:custGeom>
                <a:avLst/>
                <a:gdLst>
                  <a:gd name="T0" fmla="*/ 0 w 159"/>
                  <a:gd name="T1" fmla="*/ 381 h 140"/>
                  <a:gd name="T2" fmla="*/ 245 w 159"/>
                  <a:gd name="T3" fmla="*/ 292 h 140"/>
                  <a:gd name="T4" fmla="*/ 468 w 159"/>
                  <a:gd name="T5" fmla="*/ 193 h 140"/>
                  <a:gd name="T6" fmla="*/ 874 w 159"/>
                  <a:gd name="T7" fmla="*/ 36 h 140"/>
                  <a:gd name="T8" fmla="*/ 1042 w 159"/>
                  <a:gd name="T9" fmla="*/ 208 h 140"/>
                  <a:gd name="T10" fmla="*/ 1034 w 159"/>
                  <a:gd name="T11" fmla="*/ 450 h 140"/>
                  <a:gd name="T12" fmla="*/ 1057 w 159"/>
                  <a:gd name="T13" fmla="*/ 713 h 140"/>
                  <a:gd name="T14" fmla="*/ 1082 w 159"/>
                  <a:gd name="T15" fmla="*/ 971 h 140"/>
                  <a:gd name="T16" fmla="*/ 987 w 159"/>
                  <a:gd name="T17" fmla="*/ 833 h 140"/>
                  <a:gd name="T18" fmla="*/ 910 w 159"/>
                  <a:gd name="T19" fmla="*/ 702 h 140"/>
                  <a:gd name="T20" fmla="*/ 727 w 159"/>
                  <a:gd name="T21" fmla="*/ 521 h 140"/>
                  <a:gd name="T22" fmla="*/ 413 w 159"/>
                  <a:gd name="T23" fmla="*/ 404 h 140"/>
                  <a:gd name="T24" fmla="*/ 120 w 159"/>
                  <a:gd name="T25" fmla="*/ 412 h 140"/>
                  <a:gd name="T26" fmla="*/ 0 w 159"/>
                  <a:gd name="T27" fmla="*/ 381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9" h="140">
                    <a:moveTo>
                      <a:pt x="0" y="55"/>
                    </a:moveTo>
                    <a:cubicBezTo>
                      <a:pt x="11" y="53"/>
                      <a:pt x="24" y="46"/>
                      <a:pt x="35" y="42"/>
                    </a:cubicBezTo>
                    <a:cubicBezTo>
                      <a:pt x="45" y="38"/>
                      <a:pt x="57" y="34"/>
                      <a:pt x="67" y="28"/>
                    </a:cubicBezTo>
                    <a:cubicBezTo>
                      <a:pt x="82" y="19"/>
                      <a:pt x="107" y="0"/>
                      <a:pt x="125" y="5"/>
                    </a:cubicBezTo>
                    <a:cubicBezTo>
                      <a:pt x="135" y="8"/>
                      <a:pt x="147" y="21"/>
                      <a:pt x="149" y="30"/>
                    </a:cubicBezTo>
                    <a:cubicBezTo>
                      <a:pt x="151" y="42"/>
                      <a:pt x="149" y="53"/>
                      <a:pt x="148" y="65"/>
                    </a:cubicBezTo>
                    <a:cubicBezTo>
                      <a:pt x="147" y="78"/>
                      <a:pt x="149" y="90"/>
                      <a:pt x="151" y="103"/>
                    </a:cubicBezTo>
                    <a:cubicBezTo>
                      <a:pt x="152" y="114"/>
                      <a:pt x="159" y="129"/>
                      <a:pt x="155" y="140"/>
                    </a:cubicBezTo>
                    <a:cubicBezTo>
                      <a:pt x="150" y="140"/>
                      <a:pt x="145" y="125"/>
                      <a:pt x="141" y="120"/>
                    </a:cubicBezTo>
                    <a:cubicBezTo>
                      <a:pt x="137" y="114"/>
                      <a:pt x="133" y="108"/>
                      <a:pt x="130" y="101"/>
                    </a:cubicBezTo>
                    <a:cubicBezTo>
                      <a:pt x="125" y="87"/>
                      <a:pt x="117" y="80"/>
                      <a:pt x="104" y="75"/>
                    </a:cubicBezTo>
                    <a:cubicBezTo>
                      <a:pt x="90" y="68"/>
                      <a:pt x="74" y="60"/>
                      <a:pt x="59" y="58"/>
                    </a:cubicBezTo>
                    <a:cubicBezTo>
                      <a:pt x="45" y="56"/>
                      <a:pt x="31" y="59"/>
                      <a:pt x="17" y="59"/>
                    </a:cubicBezTo>
                    <a:cubicBezTo>
                      <a:pt x="12" y="58"/>
                      <a:pt x="4" y="57"/>
                      <a:pt x="0" y="55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7" name="Freeform 1423">
                <a:extLst>
                  <a:ext uri="{FF2B5EF4-FFF2-40B4-BE49-F238E27FC236}">
                    <a16:creationId xmlns:a16="http://schemas.microsoft.com/office/drawing/2014/main" id="{C3C22160-F2D6-42FD-8B90-03DB1C511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1720"/>
                <a:ext cx="304" cy="267"/>
              </a:xfrm>
              <a:custGeom>
                <a:avLst/>
                <a:gdLst>
                  <a:gd name="T0" fmla="*/ 0 w 159"/>
                  <a:gd name="T1" fmla="*/ 381 h 140"/>
                  <a:gd name="T2" fmla="*/ 245 w 159"/>
                  <a:gd name="T3" fmla="*/ 292 h 140"/>
                  <a:gd name="T4" fmla="*/ 468 w 159"/>
                  <a:gd name="T5" fmla="*/ 193 h 140"/>
                  <a:gd name="T6" fmla="*/ 874 w 159"/>
                  <a:gd name="T7" fmla="*/ 36 h 140"/>
                  <a:gd name="T8" fmla="*/ 1042 w 159"/>
                  <a:gd name="T9" fmla="*/ 208 h 140"/>
                  <a:gd name="T10" fmla="*/ 1034 w 159"/>
                  <a:gd name="T11" fmla="*/ 450 h 140"/>
                  <a:gd name="T12" fmla="*/ 1057 w 159"/>
                  <a:gd name="T13" fmla="*/ 713 h 140"/>
                  <a:gd name="T14" fmla="*/ 1082 w 159"/>
                  <a:gd name="T15" fmla="*/ 971 h 140"/>
                  <a:gd name="T16" fmla="*/ 987 w 159"/>
                  <a:gd name="T17" fmla="*/ 833 h 140"/>
                  <a:gd name="T18" fmla="*/ 910 w 159"/>
                  <a:gd name="T19" fmla="*/ 702 h 140"/>
                  <a:gd name="T20" fmla="*/ 727 w 159"/>
                  <a:gd name="T21" fmla="*/ 521 h 140"/>
                  <a:gd name="T22" fmla="*/ 413 w 159"/>
                  <a:gd name="T23" fmla="*/ 404 h 140"/>
                  <a:gd name="T24" fmla="*/ 120 w 159"/>
                  <a:gd name="T25" fmla="*/ 412 h 140"/>
                  <a:gd name="T26" fmla="*/ 0 w 159"/>
                  <a:gd name="T27" fmla="*/ 381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9" h="140">
                    <a:moveTo>
                      <a:pt x="0" y="55"/>
                    </a:moveTo>
                    <a:cubicBezTo>
                      <a:pt x="11" y="53"/>
                      <a:pt x="24" y="46"/>
                      <a:pt x="35" y="42"/>
                    </a:cubicBezTo>
                    <a:cubicBezTo>
                      <a:pt x="45" y="38"/>
                      <a:pt x="57" y="34"/>
                      <a:pt x="67" y="28"/>
                    </a:cubicBezTo>
                    <a:cubicBezTo>
                      <a:pt x="82" y="19"/>
                      <a:pt x="107" y="0"/>
                      <a:pt x="125" y="5"/>
                    </a:cubicBezTo>
                    <a:cubicBezTo>
                      <a:pt x="135" y="8"/>
                      <a:pt x="147" y="21"/>
                      <a:pt x="149" y="30"/>
                    </a:cubicBezTo>
                    <a:cubicBezTo>
                      <a:pt x="151" y="42"/>
                      <a:pt x="149" y="53"/>
                      <a:pt x="148" y="65"/>
                    </a:cubicBezTo>
                    <a:cubicBezTo>
                      <a:pt x="147" y="78"/>
                      <a:pt x="149" y="90"/>
                      <a:pt x="151" y="103"/>
                    </a:cubicBezTo>
                    <a:cubicBezTo>
                      <a:pt x="152" y="114"/>
                      <a:pt x="159" y="129"/>
                      <a:pt x="155" y="140"/>
                    </a:cubicBezTo>
                    <a:cubicBezTo>
                      <a:pt x="150" y="140"/>
                      <a:pt x="145" y="125"/>
                      <a:pt x="141" y="120"/>
                    </a:cubicBezTo>
                    <a:cubicBezTo>
                      <a:pt x="137" y="114"/>
                      <a:pt x="133" y="108"/>
                      <a:pt x="130" y="101"/>
                    </a:cubicBezTo>
                    <a:cubicBezTo>
                      <a:pt x="125" y="87"/>
                      <a:pt x="117" y="80"/>
                      <a:pt x="104" y="75"/>
                    </a:cubicBezTo>
                    <a:cubicBezTo>
                      <a:pt x="90" y="68"/>
                      <a:pt x="74" y="60"/>
                      <a:pt x="59" y="58"/>
                    </a:cubicBezTo>
                    <a:cubicBezTo>
                      <a:pt x="45" y="56"/>
                      <a:pt x="31" y="59"/>
                      <a:pt x="17" y="59"/>
                    </a:cubicBezTo>
                    <a:cubicBezTo>
                      <a:pt x="12" y="58"/>
                      <a:pt x="4" y="57"/>
                      <a:pt x="0" y="5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8" name="Freeform 1424">
                <a:extLst>
                  <a:ext uri="{FF2B5EF4-FFF2-40B4-BE49-F238E27FC236}">
                    <a16:creationId xmlns:a16="http://schemas.microsoft.com/office/drawing/2014/main" id="{146EED68-DF7D-45CA-9CE3-2782E96B2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834"/>
                <a:ext cx="161" cy="428"/>
              </a:xfrm>
              <a:custGeom>
                <a:avLst/>
                <a:gdLst>
                  <a:gd name="T0" fmla="*/ 485 w 84"/>
                  <a:gd name="T1" fmla="*/ 69 h 224"/>
                  <a:gd name="T2" fmla="*/ 276 w 84"/>
                  <a:gd name="T3" fmla="*/ 183 h 224"/>
                  <a:gd name="T4" fmla="*/ 56 w 84"/>
                  <a:gd name="T5" fmla="*/ 292 h 224"/>
                  <a:gd name="T6" fmla="*/ 69 w 84"/>
                  <a:gd name="T7" fmla="*/ 497 h 224"/>
                  <a:gd name="T8" fmla="*/ 217 w 84"/>
                  <a:gd name="T9" fmla="*/ 741 h 224"/>
                  <a:gd name="T10" fmla="*/ 217 w 84"/>
                  <a:gd name="T11" fmla="*/ 1171 h 224"/>
                  <a:gd name="T12" fmla="*/ 253 w 84"/>
                  <a:gd name="T13" fmla="*/ 1508 h 224"/>
                  <a:gd name="T14" fmla="*/ 460 w 84"/>
                  <a:gd name="T15" fmla="*/ 1286 h 224"/>
                  <a:gd name="T16" fmla="*/ 521 w 84"/>
                  <a:gd name="T17" fmla="*/ 1066 h 224"/>
                  <a:gd name="T18" fmla="*/ 452 w 84"/>
                  <a:gd name="T19" fmla="*/ 650 h 224"/>
                  <a:gd name="T20" fmla="*/ 508 w 84"/>
                  <a:gd name="T21" fmla="*/ 273 h 224"/>
                  <a:gd name="T22" fmla="*/ 585 w 84"/>
                  <a:gd name="T23" fmla="*/ 69 h 224"/>
                  <a:gd name="T24" fmla="*/ 577 w 84"/>
                  <a:gd name="T25" fmla="*/ 15 h 224"/>
                  <a:gd name="T26" fmla="*/ 544 w 84"/>
                  <a:gd name="T27" fmla="*/ 15 h 224"/>
                  <a:gd name="T28" fmla="*/ 485 w 84"/>
                  <a:gd name="T29" fmla="*/ 69 h 2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4" h="224">
                    <a:moveTo>
                      <a:pt x="69" y="10"/>
                    </a:moveTo>
                    <a:cubicBezTo>
                      <a:pt x="61" y="18"/>
                      <a:pt x="50" y="22"/>
                      <a:pt x="39" y="26"/>
                    </a:cubicBezTo>
                    <a:cubicBezTo>
                      <a:pt x="29" y="31"/>
                      <a:pt x="16" y="33"/>
                      <a:pt x="8" y="42"/>
                    </a:cubicBezTo>
                    <a:cubicBezTo>
                      <a:pt x="0" y="51"/>
                      <a:pt x="3" y="62"/>
                      <a:pt x="10" y="71"/>
                    </a:cubicBezTo>
                    <a:cubicBezTo>
                      <a:pt x="18" y="81"/>
                      <a:pt x="26" y="93"/>
                      <a:pt x="31" y="106"/>
                    </a:cubicBezTo>
                    <a:cubicBezTo>
                      <a:pt x="39" y="126"/>
                      <a:pt x="35" y="147"/>
                      <a:pt x="31" y="168"/>
                    </a:cubicBezTo>
                    <a:cubicBezTo>
                      <a:pt x="29" y="175"/>
                      <a:pt x="16" y="224"/>
                      <a:pt x="36" y="216"/>
                    </a:cubicBezTo>
                    <a:cubicBezTo>
                      <a:pt x="49" y="211"/>
                      <a:pt x="60" y="196"/>
                      <a:pt x="65" y="184"/>
                    </a:cubicBezTo>
                    <a:cubicBezTo>
                      <a:pt x="69" y="174"/>
                      <a:pt x="71" y="163"/>
                      <a:pt x="74" y="153"/>
                    </a:cubicBezTo>
                    <a:cubicBezTo>
                      <a:pt x="79" y="131"/>
                      <a:pt x="68" y="114"/>
                      <a:pt x="64" y="93"/>
                    </a:cubicBezTo>
                    <a:cubicBezTo>
                      <a:pt x="60" y="74"/>
                      <a:pt x="63" y="55"/>
                      <a:pt x="72" y="39"/>
                    </a:cubicBezTo>
                    <a:cubicBezTo>
                      <a:pt x="76" y="30"/>
                      <a:pt x="82" y="20"/>
                      <a:pt x="83" y="10"/>
                    </a:cubicBezTo>
                    <a:cubicBezTo>
                      <a:pt x="83" y="7"/>
                      <a:pt x="84" y="4"/>
                      <a:pt x="82" y="2"/>
                    </a:cubicBezTo>
                    <a:cubicBezTo>
                      <a:pt x="80" y="0"/>
                      <a:pt x="78" y="0"/>
                      <a:pt x="77" y="2"/>
                    </a:cubicBezTo>
                    <a:cubicBezTo>
                      <a:pt x="74" y="5"/>
                      <a:pt x="69" y="10"/>
                      <a:pt x="69" y="10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59" name="Freeform 1425">
                <a:extLst>
                  <a:ext uri="{FF2B5EF4-FFF2-40B4-BE49-F238E27FC236}">
                    <a16:creationId xmlns:a16="http://schemas.microsoft.com/office/drawing/2014/main" id="{313EF5E0-31E6-4C10-933E-4425D886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834"/>
                <a:ext cx="161" cy="428"/>
              </a:xfrm>
              <a:custGeom>
                <a:avLst/>
                <a:gdLst>
                  <a:gd name="T0" fmla="*/ 485 w 84"/>
                  <a:gd name="T1" fmla="*/ 69 h 224"/>
                  <a:gd name="T2" fmla="*/ 276 w 84"/>
                  <a:gd name="T3" fmla="*/ 183 h 224"/>
                  <a:gd name="T4" fmla="*/ 56 w 84"/>
                  <a:gd name="T5" fmla="*/ 292 h 224"/>
                  <a:gd name="T6" fmla="*/ 69 w 84"/>
                  <a:gd name="T7" fmla="*/ 497 h 224"/>
                  <a:gd name="T8" fmla="*/ 217 w 84"/>
                  <a:gd name="T9" fmla="*/ 741 h 224"/>
                  <a:gd name="T10" fmla="*/ 217 w 84"/>
                  <a:gd name="T11" fmla="*/ 1171 h 224"/>
                  <a:gd name="T12" fmla="*/ 253 w 84"/>
                  <a:gd name="T13" fmla="*/ 1508 h 224"/>
                  <a:gd name="T14" fmla="*/ 460 w 84"/>
                  <a:gd name="T15" fmla="*/ 1286 h 224"/>
                  <a:gd name="T16" fmla="*/ 521 w 84"/>
                  <a:gd name="T17" fmla="*/ 1066 h 224"/>
                  <a:gd name="T18" fmla="*/ 452 w 84"/>
                  <a:gd name="T19" fmla="*/ 650 h 224"/>
                  <a:gd name="T20" fmla="*/ 508 w 84"/>
                  <a:gd name="T21" fmla="*/ 273 h 224"/>
                  <a:gd name="T22" fmla="*/ 585 w 84"/>
                  <a:gd name="T23" fmla="*/ 69 h 224"/>
                  <a:gd name="T24" fmla="*/ 577 w 84"/>
                  <a:gd name="T25" fmla="*/ 15 h 224"/>
                  <a:gd name="T26" fmla="*/ 544 w 84"/>
                  <a:gd name="T27" fmla="*/ 15 h 224"/>
                  <a:gd name="T28" fmla="*/ 485 w 84"/>
                  <a:gd name="T29" fmla="*/ 69 h 22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4" h="224">
                    <a:moveTo>
                      <a:pt x="69" y="10"/>
                    </a:moveTo>
                    <a:cubicBezTo>
                      <a:pt x="61" y="18"/>
                      <a:pt x="50" y="22"/>
                      <a:pt x="39" y="26"/>
                    </a:cubicBezTo>
                    <a:cubicBezTo>
                      <a:pt x="29" y="31"/>
                      <a:pt x="16" y="33"/>
                      <a:pt x="8" y="42"/>
                    </a:cubicBezTo>
                    <a:cubicBezTo>
                      <a:pt x="0" y="51"/>
                      <a:pt x="3" y="62"/>
                      <a:pt x="10" y="71"/>
                    </a:cubicBezTo>
                    <a:cubicBezTo>
                      <a:pt x="18" y="81"/>
                      <a:pt x="26" y="93"/>
                      <a:pt x="31" y="106"/>
                    </a:cubicBezTo>
                    <a:cubicBezTo>
                      <a:pt x="39" y="126"/>
                      <a:pt x="35" y="147"/>
                      <a:pt x="31" y="168"/>
                    </a:cubicBezTo>
                    <a:cubicBezTo>
                      <a:pt x="29" y="175"/>
                      <a:pt x="16" y="224"/>
                      <a:pt x="36" y="216"/>
                    </a:cubicBezTo>
                    <a:cubicBezTo>
                      <a:pt x="49" y="211"/>
                      <a:pt x="60" y="196"/>
                      <a:pt x="65" y="184"/>
                    </a:cubicBezTo>
                    <a:cubicBezTo>
                      <a:pt x="69" y="174"/>
                      <a:pt x="71" y="163"/>
                      <a:pt x="74" y="153"/>
                    </a:cubicBezTo>
                    <a:cubicBezTo>
                      <a:pt x="79" y="131"/>
                      <a:pt x="68" y="114"/>
                      <a:pt x="64" y="93"/>
                    </a:cubicBezTo>
                    <a:cubicBezTo>
                      <a:pt x="60" y="74"/>
                      <a:pt x="63" y="55"/>
                      <a:pt x="72" y="39"/>
                    </a:cubicBezTo>
                    <a:cubicBezTo>
                      <a:pt x="76" y="30"/>
                      <a:pt x="82" y="20"/>
                      <a:pt x="83" y="10"/>
                    </a:cubicBezTo>
                    <a:cubicBezTo>
                      <a:pt x="83" y="7"/>
                      <a:pt x="84" y="4"/>
                      <a:pt x="82" y="2"/>
                    </a:cubicBezTo>
                    <a:cubicBezTo>
                      <a:pt x="80" y="0"/>
                      <a:pt x="78" y="0"/>
                      <a:pt x="77" y="2"/>
                    </a:cubicBezTo>
                    <a:cubicBezTo>
                      <a:pt x="74" y="5"/>
                      <a:pt x="69" y="10"/>
                      <a:pt x="69" y="1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0" name="Freeform 1426">
                <a:extLst>
                  <a:ext uri="{FF2B5EF4-FFF2-40B4-BE49-F238E27FC236}">
                    <a16:creationId xmlns:a16="http://schemas.microsoft.com/office/drawing/2014/main" id="{82BD60DB-0E95-45D3-8C60-491F60F34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884"/>
                <a:ext cx="188" cy="165"/>
              </a:xfrm>
              <a:custGeom>
                <a:avLst/>
                <a:gdLst>
                  <a:gd name="T0" fmla="*/ 478 w 98"/>
                  <a:gd name="T1" fmla="*/ 15 h 86"/>
                  <a:gd name="T2" fmla="*/ 240 w 98"/>
                  <a:gd name="T3" fmla="*/ 29 h 86"/>
                  <a:gd name="T4" fmla="*/ 8 w 98"/>
                  <a:gd name="T5" fmla="*/ 56 h 86"/>
                  <a:gd name="T6" fmla="*/ 217 w 98"/>
                  <a:gd name="T7" fmla="*/ 132 h 86"/>
                  <a:gd name="T8" fmla="*/ 437 w 98"/>
                  <a:gd name="T9" fmla="*/ 253 h 86"/>
                  <a:gd name="T10" fmla="*/ 585 w 98"/>
                  <a:gd name="T11" fmla="*/ 445 h 86"/>
                  <a:gd name="T12" fmla="*/ 629 w 98"/>
                  <a:gd name="T13" fmla="*/ 560 h 86"/>
                  <a:gd name="T14" fmla="*/ 693 w 98"/>
                  <a:gd name="T15" fmla="*/ 516 h 86"/>
                  <a:gd name="T16" fmla="*/ 654 w 98"/>
                  <a:gd name="T17" fmla="*/ 240 h 86"/>
                  <a:gd name="T18" fmla="*/ 522 w 98"/>
                  <a:gd name="T19" fmla="*/ 23 h 86"/>
                  <a:gd name="T20" fmla="*/ 478 w 98"/>
                  <a:gd name="T21" fmla="*/ 15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86">
                    <a:moveTo>
                      <a:pt x="68" y="2"/>
                    </a:moveTo>
                    <a:cubicBezTo>
                      <a:pt x="57" y="0"/>
                      <a:pt x="46" y="3"/>
                      <a:pt x="34" y="4"/>
                    </a:cubicBezTo>
                    <a:cubicBezTo>
                      <a:pt x="29" y="4"/>
                      <a:pt x="0" y="1"/>
                      <a:pt x="1" y="8"/>
                    </a:cubicBezTo>
                    <a:cubicBezTo>
                      <a:pt x="2" y="14"/>
                      <a:pt x="26" y="17"/>
                      <a:pt x="31" y="19"/>
                    </a:cubicBezTo>
                    <a:cubicBezTo>
                      <a:pt x="42" y="23"/>
                      <a:pt x="52" y="29"/>
                      <a:pt x="62" y="36"/>
                    </a:cubicBezTo>
                    <a:cubicBezTo>
                      <a:pt x="71" y="43"/>
                      <a:pt x="78" y="52"/>
                      <a:pt x="83" y="63"/>
                    </a:cubicBezTo>
                    <a:cubicBezTo>
                      <a:pt x="86" y="68"/>
                      <a:pt x="86" y="75"/>
                      <a:pt x="89" y="79"/>
                    </a:cubicBezTo>
                    <a:cubicBezTo>
                      <a:pt x="93" y="86"/>
                      <a:pt x="98" y="80"/>
                      <a:pt x="98" y="73"/>
                    </a:cubicBezTo>
                    <a:cubicBezTo>
                      <a:pt x="98" y="60"/>
                      <a:pt x="93" y="48"/>
                      <a:pt x="93" y="34"/>
                    </a:cubicBezTo>
                    <a:cubicBezTo>
                      <a:pt x="93" y="20"/>
                      <a:pt x="89" y="7"/>
                      <a:pt x="74" y="3"/>
                    </a:cubicBezTo>
                    <a:cubicBezTo>
                      <a:pt x="72" y="2"/>
                      <a:pt x="70" y="2"/>
                      <a:pt x="68" y="2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1" name="Freeform 1427">
                <a:extLst>
                  <a:ext uri="{FF2B5EF4-FFF2-40B4-BE49-F238E27FC236}">
                    <a16:creationId xmlns:a16="http://schemas.microsoft.com/office/drawing/2014/main" id="{7D118861-5848-4229-AE1B-696A275E1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884"/>
                <a:ext cx="188" cy="165"/>
              </a:xfrm>
              <a:custGeom>
                <a:avLst/>
                <a:gdLst>
                  <a:gd name="T0" fmla="*/ 478 w 98"/>
                  <a:gd name="T1" fmla="*/ 15 h 86"/>
                  <a:gd name="T2" fmla="*/ 240 w 98"/>
                  <a:gd name="T3" fmla="*/ 29 h 86"/>
                  <a:gd name="T4" fmla="*/ 8 w 98"/>
                  <a:gd name="T5" fmla="*/ 56 h 86"/>
                  <a:gd name="T6" fmla="*/ 217 w 98"/>
                  <a:gd name="T7" fmla="*/ 132 h 86"/>
                  <a:gd name="T8" fmla="*/ 437 w 98"/>
                  <a:gd name="T9" fmla="*/ 253 h 86"/>
                  <a:gd name="T10" fmla="*/ 585 w 98"/>
                  <a:gd name="T11" fmla="*/ 445 h 86"/>
                  <a:gd name="T12" fmla="*/ 629 w 98"/>
                  <a:gd name="T13" fmla="*/ 560 h 86"/>
                  <a:gd name="T14" fmla="*/ 693 w 98"/>
                  <a:gd name="T15" fmla="*/ 516 h 86"/>
                  <a:gd name="T16" fmla="*/ 654 w 98"/>
                  <a:gd name="T17" fmla="*/ 240 h 86"/>
                  <a:gd name="T18" fmla="*/ 522 w 98"/>
                  <a:gd name="T19" fmla="*/ 23 h 86"/>
                  <a:gd name="T20" fmla="*/ 478 w 98"/>
                  <a:gd name="T21" fmla="*/ 15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86">
                    <a:moveTo>
                      <a:pt x="68" y="2"/>
                    </a:moveTo>
                    <a:cubicBezTo>
                      <a:pt x="57" y="0"/>
                      <a:pt x="46" y="3"/>
                      <a:pt x="34" y="4"/>
                    </a:cubicBezTo>
                    <a:cubicBezTo>
                      <a:pt x="29" y="4"/>
                      <a:pt x="0" y="1"/>
                      <a:pt x="1" y="8"/>
                    </a:cubicBezTo>
                    <a:cubicBezTo>
                      <a:pt x="2" y="14"/>
                      <a:pt x="26" y="17"/>
                      <a:pt x="31" y="19"/>
                    </a:cubicBezTo>
                    <a:cubicBezTo>
                      <a:pt x="42" y="23"/>
                      <a:pt x="52" y="29"/>
                      <a:pt x="62" y="36"/>
                    </a:cubicBezTo>
                    <a:cubicBezTo>
                      <a:pt x="71" y="43"/>
                      <a:pt x="78" y="52"/>
                      <a:pt x="83" y="63"/>
                    </a:cubicBezTo>
                    <a:cubicBezTo>
                      <a:pt x="86" y="68"/>
                      <a:pt x="86" y="75"/>
                      <a:pt x="89" y="79"/>
                    </a:cubicBezTo>
                    <a:cubicBezTo>
                      <a:pt x="93" y="86"/>
                      <a:pt x="98" y="80"/>
                      <a:pt x="98" y="73"/>
                    </a:cubicBezTo>
                    <a:cubicBezTo>
                      <a:pt x="98" y="60"/>
                      <a:pt x="93" y="48"/>
                      <a:pt x="93" y="34"/>
                    </a:cubicBezTo>
                    <a:cubicBezTo>
                      <a:pt x="93" y="20"/>
                      <a:pt x="89" y="7"/>
                      <a:pt x="74" y="3"/>
                    </a:cubicBezTo>
                    <a:cubicBezTo>
                      <a:pt x="72" y="2"/>
                      <a:pt x="70" y="2"/>
                      <a:pt x="68" y="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2" name="Freeform 1428">
                <a:extLst>
                  <a:ext uri="{FF2B5EF4-FFF2-40B4-BE49-F238E27FC236}">
                    <a16:creationId xmlns:a16="http://schemas.microsoft.com/office/drawing/2014/main" id="{6DCFF7B4-8822-4366-B50B-DA2494B9E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190"/>
                <a:ext cx="491" cy="323"/>
              </a:xfrm>
              <a:custGeom>
                <a:avLst/>
                <a:gdLst>
                  <a:gd name="T0" fmla="*/ 245 w 257"/>
                  <a:gd name="T1" fmla="*/ 76 h 169"/>
                  <a:gd name="T2" fmla="*/ 329 w 257"/>
                  <a:gd name="T3" fmla="*/ 273 h 169"/>
                  <a:gd name="T4" fmla="*/ 193 w 257"/>
                  <a:gd name="T5" fmla="*/ 545 h 169"/>
                  <a:gd name="T6" fmla="*/ 55 w 257"/>
                  <a:gd name="T7" fmla="*/ 818 h 169"/>
                  <a:gd name="T8" fmla="*/ 36 w 257"/>
                  <a:gd name="T9" fmla="*/ 1089 h 169"/>
                  <a:gd name="T10" fmla="*/ 176 w 257"/>
                  <a:gd name="T11" fmla="*/ 979 h 169"/>
                  <a:gd name="T12" fmla="*/ 321 w 257"/>
                  <a:gd name="T13" fmla="*/ 797 h 169"/>
                  <a:gd name="T14" fmla="*/ 514 w 257"/>
                  <a:gd name="T15" fmla="*/ 629 h 169"/>
                  <a:gd name="T16" fmla="*/ 718 w 257"/>
                  <a:gd name="T17" fmla="*/ 438 h 169"/>
                  <a:gd name="T18" fmla="*/ 1011 w 257"/>
                  <a:gd name="T19" fmla="*/ 308 h 169"/>
                  <a:gd name="T20" fmla="*/ 1379 w 257"/>
                  <a:gd name="T21" fmla="*/ 277 h 169"/>
                  <a:gd name="T22" fmla="*/ 1784 w 257"/>
                  <a:gd name="T23" fmla="*/ 183 h 169"/>
                  <a:gd name="T24" fmla="*/ 1416 w 257"/>
                  <a:gd name="T25" fmla="*/ 153 h 169"/>
                  <a:gd name="T26" fmla="*/ 713 w 257"/>
                  <a:gd name="T27" fmla="*/ 99 h 169"/>
                  <a:gd name="T28" fmla="*/ 245 w 257"/>
                  <a:gd name="T29" fmla="*/ 76 h 16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7" h="169">
                    <a:moveTo>
                      <a:pt x="35" y="11"/>
                    </a:moveTo>
                    <a:cubicBezTo>
                      <a:pt x="44" y="17"/>
                      <a:pt x="47" y="28"/>
                      <a:pt x="47" y="39"/>
                    </a:cubicBezTo>
                    <a:cubicBezTo>
                      <a:pt x="47" y="56"/>
                      <a:pt x="38" y="65"/>
                      <a:pt x="28" y="78"/>
                    </a:cubicBezTo>
                    <a:cubicBezTo>
                      <a:pt x="19" y="90"/>
                      <a:pt x="11" y="102"/>
                      <a:pt x="8" y="117"/>
                    </a:cubicBezTo>
                    <a:cubicBezTo>
                      <a:pt x="5" y="128"/>
                      <a:pt x="0" y="146"/>
                      <a:pt x="5" y="156"/>
                    </a:cubicBezTo>
                    <a:cubicBezTo>
                      <a:pt x="11" y="169"/>
                      <a:pt x="21" y="146"/>
                      <a:pt x="25" y="140"/>
                    </a:cubicBezTo>
                    <a:cubicBezTo>
                      <a:pt x="30" y="130"/>
                      <a:pt x="36" y="121"/>
                      <a:pt x="46" y="114"/>
                    </a:cubicBezTo>
                    <a:cubicBezTo>
                      <a:pt x="57" y="107"/>
                      <a:pt x="66" y="100"/>
                      <a:pt x="74" y="90"/>
                    </a:cubicBezTo>
                    <a:cubicBezTo>
                      <a:pt x="83" y="80"/>
                      <a:pt x="91" y="70"/>
                      <a:pt x="103" y="63"/>
                    </a:cubicBezTo>
                    <a:cubicBezTo>
                      <a:pt x="116" y="55"/>
                      <a:pt x="130" y="48"/>
                      <a:pt x="145" y="44"/>
                    </a:cubicBezTo>
                    <a:cubicBezTo>
                      <a:pt x="162" y="40"/>
                      <a:pt x="180" y="41"/>
                      <a:pt x="198" y="40"/>
                    </a:cubicBezTo>
                    <a:cubicBezTo>
                      <a:pt x="206" y="39"/>
                      <a:pt x="257" y="35"/>
                      <a:pt x="256" y="26"/>
                    </a:cubicBezTo>
                    <a:cubicBezTo>
                      <a:pt x="256" y="13"/>
                      <a:pt x="210" y="22"/>
                      <a:pt x="203" y="22"/>
                    </a:cubicBezTo>
                    <a:cubicBezTo>
                      <a:pt x="169" y="22"/>
                      <a:pt x="135" y="21"/>
                      <a:pt x="102" y="14"/>
                    </a:cubicBezTo>
                    <a:cubicBezTo>
                      <a:pt x="95" y="13"/>
                      <a:pt x="33" y="0"/>
                      <a:pt x="35" y="11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3" name="Freeform 1429">
                <a:extLst>
                  <a:ext uri="{FF2B5EF4-FFF2-40B4-BE49-F238E27FC236}">
                    <a16:creationId xmlns:a16="http://schemas.microsoft.com/office/drawing/2014/main" id="{4D094531-488F-44A7-A30B-9713FD8CF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190"/>
                <a:ext cx="491" cy="323"/>
              </a:xfrm>
              <a:custGeom>
                <a:avLst/>
                <a:gdLst>
                  <a:gd name="T0" fmla="*/ 245 w 257"/>
                  <a:gd name="T1" fmla="*/ 76 h 169"/>
                  <a:gd name="T2" fmla="*/ 329 w 257"/>
                  <a:gd name="T3" fmla="*/ 273 h 169"/>
                  <a:gd name="T4" fmla="*/ 193 w 257"/>
                  <a:gd name="T5" fmla="*/ 545 h 169"/>
                  <a:gd name="T6" fmla="*/ 55 w 257"/>
                  <a:gd name="T7" fmla="*/ 818 h 169"/>
                  <a:gd name="T8" fmla="*/ 36 w 257"/>
                  <a:gd name="T9" fmla="*/ 1089 h 169"/>
                  <a:gd name="T10" fmla="*/ 176 w 257"/>
                  <a:gd name="T11" fmla="*/ 979 h 169"/>
                  <a:gd name="T12" fmla="*/ 321 w 257"/>
                  <a:gd name="T13" fmla="*/ 797 h 169"/>
                  <a:gd name="T14" fmla="*/ 514 w 257"/>
                  <a:gd name="T15" fmla="*/ 629 h 169"/>
                  <a:gd name="T16" fmla="*/ 718 w 257"/>
                  <a:gd name="T17" fmla="*/ 438 h 169"/>
                  <a:gd name="T18" fmla="*/ 1011 w 257"/>
                  <a:gd name="T19" fmla="*/ 308 h 169"/>
                  <a:gd name="T20" fmla="*/ 1379 w 257"/>
                  <a:gd name="T21" fmla="*/ 277 h 169"/>
                  <a:gd name="T22" fmla="*/ 1784 w 257"/>
                  <a:gd name="T23" fmla="*/ 183 h 169"/>
                  <a:gd name="T24" fmla="*/ 1416 w 257"/>
                  <a:gd name="T25" fmla="*/ 153 h 169"/>
                  <a:gd name="T26" fmla="*/ 713 w 257"/>
                  <a:gd name="T27" fmla="*/ 99 h 169"/>
                  <a:gd name="T28" fmla="*/ 245 w 257"/>
                  <a:gd name="T29" fmla="*/ 76 h 16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57" h="169">
                    <a:moveTo>
                      <a:pt x="35" y="11"/>
                    </a:moveTo>
                    <a:cubicBezTo>
                      <a:pt x="44" y="17"/>
                      <a:pt x="47" y="28"/>
                      <a:pt x="47" y="39"/>
                    </a:cubicBezTo>
                    <a:cubicBezTo>
                      <a:pt x="47" y="56"/>
                      <a:pt x="38" y="65"/>
                      <a:pt x="28" y="78"/>
                    </a:cubicBezTo>
                    <a:cubicBezTo>
                      <a:pt x="19" y="90"/>
                      <a:pt x="11" y="102"/>
                      <a:pt x="8" y="117"/>
                    </a:cubicBezTo>
                    <a:cubicBezTo>
                      <a:pt x="5" y="128"/>
                      <a:pt x="0" y="146"/>
                      <a:pt x="5" y="156"/>
                    </a:cubicBezTo>
                    <a:cubicBezTo>
                      <a:pt x="11" y="169"/>
                      <a:pt x="21" y="146"/>
                      <a:pt x="25" y="140"/>
                    </a:cubicBezTo>
                    <a:cubicBezTo>
                      <a:pt x="30" y="130"/>
                      <a:pt x="36" y="121"/>
                      <a:pt x="46" y="114"/>
                    </a:cubicBezTo>
                    <a:cubicBezTo>
                      <a:pt x="57" y="107"/>
                      <a:pt x="66" y="100"/>
                      <a:pt x="74" y="90"/>
                    </a:cubicBezTo>
                    <a:cubicBezTo>
                      <a:pt x="83" y="80"/>
                      <a:pt x="91" y="70"/>
                      <a:pt x="103" y="63"/>
                    </a:cubicBezTo>
                    <a:cubicBezTo>
                      <a:pt x="116" y="55"/>
                      <a:pt x="130" y="48"/>
                      <a:pt x="145" y="44"/>
                    </a:cubicBezTo>
                    <a:cubicBezTo>
                      <a:pt x="162" y="40"/>
                      <a:pt x="180" y="41"/>
                      <a:pt x="198" y="40"/>
                    </a:cubicBezTo>
                    <a:cubicBezTo>
                      <a:pt x="206" y="39"/>
                      <a:pt x="257" y="35"/>
                      <a:pt x="256" y="26"/>
                    </a:cubicBezTo>
                    <a:cubicBezTo>
                      <a:pt x="256" y="13"/>
                      <a:pt x="210" y="22"/>
                      <a:pt x="203" y="22"/>
                    </a:cubicBezTo>
                    <a:cubicBezTo>
                      <a:pt x="169" y="22"/>
                      <a:pt x="135" y="21"/>
                      <a:pt x="102" y="14"/>
                    </a:cubicBezTo>
                    <a:cubicBezTo>
                      <a:pt x="95" y="13"/>
                      <a:pt x="33" y="0"/>
                      <a:pt x="35" y="1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4" name="Freeform 1430">
                <a:extLst>
                  <a:ext uri="{FF2B5EF4-FFF2-40B4-BE49-F238E27FC236}">
                    <a16:creationId xmlns:a16="http://schemas.microsoft.com/office/drawing/2014/main" id="{D42A6107-529E-4EF3-B8CC-2C922BCFF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199"/>
                <a:ext cx="257" cy="192"/>
              </a:xfrm>
              <a:custGeom>
                <a:avLst/>
                <a:gdLst>
                  <a:gd name="T0" fmla="*/ 401 w 134"/>
                  <a:gd name="T1" fmla="*/ 77 h 100"/>
                  <a:gd name="T2" fmla="*/ 192 w 134"/>
                  <a:gd name="T3" fmla="*/ 48 h 100"/>
                  <a:gd name="T4" fmla="*/ 84 w 134"/>
                  <a:gd name="T5" fmla="*/ 221 h 100"/>
                  <a:gd name="T6" fmla="*/ 332 w 134"/>
                  <a:gd name="T7" fmla="*/ 309 h 100"/>
                  <a:gd name="T8" fmla="*/ 537 w 134"/>
                  <a:gd name="T9" fmla="*/ 453 h 100"/>
                  <a:gd name="T10" fmla="*/ 593 w 134"/>
                  <a:gd name="T11" fmla="*/ 545 h 100"/>
                  <a:gd name="T12" fmla="*/ 637 w 134"/>
                  <a:gd name="T13" fmla="*/ 645 h 100"/>
                  <a:gd name="T14" fmla="*/ 830 w 134"/>
                  <a:gd name="T15" fmla="*/ 693 h 100"/>
                  <a:gd name="T16" fmla="*/ 938 w 134"/>
                  <a:gd name="T17" fmla="*/ 538 h 100"/>
                  <a:gd name="T18" fmla="*/ 846 w 134"/>
                  <a:gd name="T19" fmla="*/ 332 h 100"/>
                  <a:gd name="T20" fmla="*/ 790 w 134"/>
                  <a:gd name="T21" fmla="*/ 36 h 100"/>
                  <a:gd name="T22" fmla="*/ 401 w 134"/>
                  <a:gd name="T23" fmla="*/ 77 h 1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00">
                    <a:moveTo>
                      <a:pt x="57" y="11"/>
                    </a:moveTo>
                    <a:cubicBezTo>
                      <a:pt x="48" y="10"/>
                      <a:pt x="38" y="6"/>
                      <a:pt x="27" y="7"/>
                    </a:cubicBezTo>
                    <a:cubicBezTo>
                      <a:pt x="17" y="9"/>
                      <a:pt x="0" y="19"/>
                      <a:pt x="12" y="31"/>
                    </a:cubicBezTo>
                    <a:cubicBezTo>
                      <a:pt x="20" y="38"/>
                      <a:pt x="37" y="40"/>
                      <a:pt x="47" y="44"/>
                    </a:cubicBezTo>
                    <a:cubicBezTo>
                      <a:pt x="59" y="49"/>
                      <a:pt x="68" y="54"/>
                      <a:pt x="76" y="64"/>
                    </a:cubicBezTo>
                    <a:cubicBezTo>
                      <a:pt x="79" y="68"/>
                      <a:pt x="82" y="72"/>
                      <a:pt x="84" y="77"/>
                    </a:cubicBezTo>
                    <a:cubicBezTo>
                      <a:pt x="86" y="82"/>
                      <a:pt x="86" y="87"/>
                      <a:pt x="90" y="91"/>
                    </a:cubicBezTo>
                    <a:cubicBezTo>
                      <a:pt x="97" y="99"/>
                      <a:pt x="109" y="100"/>
                      <a:pt x="118" y="98"/>
                    </a:cubicBezTo>
                    <a:cubicBezTo>
                      <a:pt x="129" y="96"/>
                      <a:pt x="134" y="87"/>
                      <a:pt x="133" y="76"/>
                    </a:cubicBezTo>
                    <a:cubicBezTo>
                      <a:pt x="132" y="64"/>
                      <a:pt x="123" y="57"/>
                      <a:pt x="120" y="47"/>
                    </a:cubicBezTo>
                    <a:cubicBezTo>
                      <a:pt x="117" y="37"/>
                      <a:pt x="132" y="0"/>
                      <a:pt x="112" y="5"/>
                    </a:cubicBezTo>
                    <a:cubicBezTo>
                      <a:pt x="96" y="9"/>
                      <a:pt x="73" y="19"/>
                      <a:pt x="57" y="11"/>
                    </a:cubicBezTo>
                  </a:path>
                </a:pathLst>
              </a:custGeom>
              <a:solidFill>
                <a:srgbClr val="DEB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5" name="Freeform 1431">
                <a:extLst>
                  <a:ext uri="{FF2B5EF4-FFF2-40B4-BE49-F238E27FC236}">
                    <a16:creationId xmlns:a16="http://schemas.microsoft.com/office/drawing/2014/main" id="{D414502B-0AC1-4DD6-80D9-F3C486E2D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199"/>
                <a:ext cx="257" cy="192"/>
              </a:xfrm>
              <a:custGeom>
                <a:avLst/>
                <a:gdLst>
                  <a:gd name="T0" fmla="*/ 401 w 134"/>
                  <a:gd name="T1" fmla="*/ 77 h 100"/>
                  <a:gd name="T2" fmla="*/ 192 w 134"/>
                  <a:gd name="T3" fmla="*/ 48 h 100"/>
                  <a:gd name="T4" fmla="*/ 84 w 134"/>
                  <a:gd name="T5" fmla="*/ 221 h 100"/>
                  <a:gd name="T6" fmla="*/ 332 w 134"/>
                  <a:gd name="T7" fmla="*/ 309 h 100"/>
                  <a:gd name="T8" fmla="*/ 537 w 134"/>
                  <a:gd name="T9" fmla="*/ 453 h 100"/>
                  <a:gd name="T10" fmla="*/ 593 w 134"/>
                  <a:gd name="T11" fmla="*/ 545 h 100"/>
                  <a:gd name="T12" fmla="*/ 637 w 134"/>
                  <a:gd name="T13" fmla="*/ 645 h 100"/>
                  <a:gd name="T14" fmla="*/ 830 w 134"/>
                  <a:gd name="T15" fmla="*/ 693 h 100"/>
                  <a:gd name="T16" fmla="*/ 938 w 134"/>
                  <a:gd name="T17" fmla="*/ 538 h 100"/>
                  <a:gd name="T18" fmla="*/ 846 w 134"/>
                  <a:gd name="T19" fmla="*/ 332 h 100"/>
                  <a:gd name="T20" fmla="*/ 790 w 134"/>
                  <a:gd name="T21" fmla="*/ 36 h 100"/>
                  <a:gd name="T22" fmla="*/ 401 w 134"/>
                  <a:gd name="T23" fmla="*/ 77 h 1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00">
                    <a:moveTo>
                      <a:pt x="57" y="11"/>
                    </a:moveTo>
                    <a:cubicBezTo>
                      <a:pt x="48" y="10"/>
                      <a:pt x="38" y="6"/>
                      <a:pt x="27" y="7"/>
                    </a:cubicBezTo>
                    <a:cubicBezTo>
                      <a:pt x="17" y="9"/>
                      <a:pt x="0" y="19"/>
                      <a:pt x="12" y="31"/>
                    </a:cubicBezTo>
                    <a:cubicBezTo>
                      <a:pt x="20" y="38"/>
                      <a:pt x="37" y="40"/>
                      <a:pt x="47" y="44"/>
                    </a:cubicBezTo>
                    <a:cubicBezTo>
                      <a:pt x="59" y="49"/>
                      <a:pt x="68" y="54"/>
                      <a:pt x="76" y="64"/>
                    </a:cubicBezTo>
                    <a:cubicBezTo>
                      <a:pt x="79" y="68"/>
                      <a:pt x="82" y="72"/>
                      <a:pt x="84" y="77"/>
                    </a:cubicBezTo>
                    <a:cubicBezTo>
                      <a:pt x="86" y="82"/>
                      <a:pt x="86" y="87"/>
                      <a:pt x="90" y="91"/>
                    </a:cubicBezTo>
                    <a:cubicBezTo>
                      <a:pt x="97" y="99"/>
                      <a:pt x="109" y="100"/>
                      <a:pt x="118" y="98"/>
                    </a:cubicBezTo>
                    <a:cubicBezTo>
                      <a:pt x="129" y="96"/>
                      <a:pt x="134" y="87"/>
                      <a:pt x="133" y="76"/>
                    </a:cubicBezTo>
                    <a:cubicBezTo>
                      <a:pt x="132" y="64"/>
                      <a:pt x="123" y="57"/>
                      <a:pt x="120" y="47"/>
                    </a:cubicBezTo>
                    <a:cubicBezTo>
                      <a:pt x="117" y="37"/>
                      <a:pt x="132" y="0"/>
                      <a:pt x="112" y="5"/>
                    </a:cubicBezTo>
                    <a:cubicBezTo>
                      <a:pt x="96" y="9"/>
                      <a:pt x="73" y="19"/>
                      <a:pt x="57" y="1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6" name="Freeform 1432">
                <a:extLst>
                  <a:ext uri="{FF2B5EF4-FFF2-40B4-BE49-F238E27FC236}">
                    <a16:creationId xmlns:a16="http://schemas.microsoft.com/office/drawing/2014/main" id="{3E0D3C5D-3372-4501-8FF9-86E232D9B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807"/>
                <a:ext cx="163" cy="165"/>
              </a:xfrm>
              <a:custGeom>
                <a:avLst/>
                <a:gdLst>
                  <a:gd name="T0" fmla="*/ 113 w 85"/>
                  <a:gd name="T1" fmla="*/ 69 h 86"/>
                  <a:gd name="T2" fmla="*/ 205 w 85"/>
                  <a:gd name="T3" fmla="*/ 232 h 86"/>
                  <a:gd name="T4" fmla="*/ 316 w 85"/>
                  <a:gd name="T5" fmla="*/ 578 h 86"/>
                  <a:gd name="T6" fmla="*/ 424 w 85"/>
                  <a:gd name="T7" fmla="*/ 297 h 86"/>
                  <a:gd name="T8" fmla="*/ 570 w 85"/>
                  <a:gd name="T9" fmla="*/ 100 h 86"/>
                  <a:gd name="T10" fmla="*/ 113 w 85"/>
                  <a:gd name="T11" fmla="*/ 69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86">
                    <a:moveTo>
                      <a:pt x="16" y="10"/>
                    </a:moveTo>
                    <a:cubicBezTo>
                      <a:pt x="0" y="16"/>
                      <a:pt x="19" y="17"/>
                      <a:pt x="29" y="33"/>
                    </a:cubicBezTo>
                    <a:cubicBezTo>
                      <a:pt x="38" y="49"/>
                      <a:pt x="39" y="86"/>
                      <a:pt x="45" y="82"/>
                    </a:cubicBezTo>
                    <a:cubicBezTo>
                      <a:pt x="52" y="78"/>
                      <a:pt x="51" y="57"/>
                      <a:pt x="60" y="42"/>
                    </a:cubicBezTo>
                    <a:cubicBezTo>
                      <a:pt x="69" y="28"/>
                      <a:pt x="85" y="26"/>
                      <a:pt x="81" y="14"/>
                    </a:cubicBezTo>
                    <a:cubicBezTo>
                      <a:pt x="78" y="2"/>
                      <a:pt x="38" y="0"/>
                      <a:pt x="16" y="10"/>
                    </a:cubicBezTo>
                  </a:path>
                </a:pathLst>
              </a:custGeom>
              <a:solidFill>
                <a:srgbClr val="D0B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7" name="Freeform 1433">
                <a:extLst>
                  <a:ext uri="{FF2B5EF4-FFF2-40B4-BE49-F238E27FC236}">
                    <a16:creationId xmlns:a16="http://schemas.microsoft.com/office/drawing/2014/main" id="{F7010E28-0EA1-481D-B522-DB2874BD5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807"/>
                <a:ext cx="163" cy="165"/>
              </a:xfrm>
              <a:custGeom>
                <a:avLst/>
                <a:gdLst>
                  <a:gd name="T0" fmla="*/ 113 w 85"/>
                  <a:gd name="T1" fmla="*/ 69 h 86"/>
                  <a:gd name="T2" fmla="*/ 205 w 85"/>
                  <a:gd name="T3" fmla="*/ 232 h 86"/>
                  <a:gd name="T4" fmla="*/ 316 w 85"/>
                  <a:gd name="T5" fmla="*/ 578 h 86"/>
                  <a:gd name="T6" fmla="*/ 424 w 85"/>
                  <a:gd name="T7" fmla="*/ 297 h 86"/>
                  <a:gd name="T8" fmla="*/ 570 w 85"/>
                  <a:gd name="T9" fmla="*/ 100 h 86"/>
                  <a:gd name="T10" fmla="*/ 113 w 85"/>
                  <a:gd name="T11" fmla="*/ 69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86">
                    <a:moveTo>
                      <a:pt x="16" y="10"/>
                    </a:moveTo>
                    <a:cubicBezTo>
                      <a:pt x="0" y="16"/>
                      <a:pt x="19" y="17"/>
                      <a:pt x="29" y="33"/>
                    </a:cubicBezTo>
                    <a:cubicBezTo>
                      <a:pt x="38" y="49"/>
                      <a:pt x="39" y="86"/>
                      <a:pt x="45" y="82"/>
                    </a:cubicBezTo>
                    <a:cubicBezTo>
                      <a:pt x="52" y="78"/>
                      <a:pt x="51" y="57"/>
                      <a:pt x="60" y="42"/>
                    </a:cubicBezTo>
                    <a:cubicBezTo>
                      <a:pt x="69" y="28"/>
                      <a:pt x="85" y="26"/>
                      <a:pt x="81" y="14"/>
                    </a:cubicBezTo>
                    <a:cubicBezTo>
                      <a:pt x="78" y="2"/>
                      <a:pt x="38" y="0"/>
                      <a:pt x="16" y="1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F5EDE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8" name="Freeform 1434">
                <a:extLst>
                  <a:ext uri="{FF2B5EF4-FFF2-40B4-BE49-F238E27FC236}">
                    <a16:creationId xmlns:a16="http://schemas.microsoft.com/office/drawing/2014/main" id="{C2646C09-A485-4885-86AD-7571DBC34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534"/>
                <a:ext cx="299" cy="156"/>
              </a:xfrm>
              <a:custGeom>
                <a:avLst/>
                <a:gdLst>
                  <a:gd name="T0" fmla="*/ 974 w 156"/>
                  <a:gd name="T1" fmla="*/ 21 h 82"/>
                  <a:gd name="T2" fmla="*/ 646 w 156"/>
                  <a:gd name="T3" fmla="*/ 8 h 82"/>
                  <a:gd name="T4" fmla="*/ 128 w 156"/>
                  <a:gd name="T5" fmla="*/ 253 h 82"/>
                  <a:gd name="T6" fmla="*/ 268 w 156"/>
                  <a:gd name="T7" fmla="*/ 565 h 82"/>
                  <a:gd name="T8" fmla="*/ 309 w 156"/>
                  <a:gd name="T9" fmla="*/ 322 h 82"/>
                  <a:gd name="T10" fmla="*/ 690 w 156"/>
                  <a:gd name="T11" fmla="*/ 160 h 82"/>
                  <a:gd name="T12" fmla="*/ 1091 w 156"/>
                  <a:gd name="T13" fmla="*/ 76 h 82"/>
                  <a:gd name="T14" fmla="*/ 974 w 156"/>
                  <a:gd name="T15" fmla="*/ 21 h 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82">
                    <a:moveTo>
                      <a:pt x="138" y="3"/>
                    </a:moveTo>
                    <a:cubicBezTo>
                      <a:pt x="122" y="1"/>
                      <a:pt x="107" y="0"/>
                      <a:pt x="92" y="1"/>
                    </a:cubicBezTo>
                    <a:cubicBezTo>
                      <a:pt x="77" y="3"/>
                      <a:pt x="37" y="13"/>
                      <a:pt x="18" y="37"/>
                    </a:cubicBezTo>
                    <a:cubicBezTo>
                      <a:pt x="0" y="60"/>
                      <a:pt x="33" y="80"/>
                      <a:pt x="38" y="82"/>
                    </a:cubicBezTo>
                    <a:cubicBezTo>
                      <a:pt x="32" y="66"/>
                      <a:pt x="30" y="55"/>
                      <a:pt x="44" y="47"/>
                    </a:cubicBezTo>
                    <a:cubicBezTo>
                      <a:pt x="58" y="38"/>
                      <a:pt x="76" y="25"/>
                      <a:pt x="98" y="23"/>
                    </a:cubicBezTo>
                    <a:cubicBezTo>
                      <a:pt x="120" y="21"/>
                      <a:pt x="153" y="13"/>
                      <a:pt x="155" y="11"/>
                    </a:cubicBezTo>
                    <a:cubicBezTo>
                      <a:pt x="156" y="9"/>
                      <a:pt x="145" y="4"/>
                      <a:pt x="138" y="3"/>
                    </a:cubicBezTo>
                  </a:path>
                </a:pathLst>
              </a:custGeom>
              <a:solidFill>
                <a:srgbClr val="DEB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69" name="Freeform 1435">
                <a:extLst>
                  <a:ext uri="{FF2B5EF4-FFF2-40B4-BE49-F238E27FC236}">
                    <a16:creationId xmlns:a16="http://schemas.microsoft.com/office/drawing/2014/main" id="{C89A2DEF-5690-4462-81F0-3952E4614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534"/>
                <a:ext cx="299" cy="156"/>
              </a:xfrm>
              <a:custGeom>
                <a:avLst/>
                <a:gdLst>
                  <a:gd name="T0" fmla="*/ 974 w 156"/>
                  <a:gd name="T1" fmla="*/ 21 h 82"/>
                  <a:gd name="T2" fmla="*/ 646 w 156"/>
                  <a:gd name="T3" fmla="*/ 8 h 82"/>
                  <a:gd name="T4" fmla="*/ 128 w 156"/>
                  <a:gd name="T5" fmla="*/ 253 h 82"/>
                  <a:gd name="T6" fmla="*/ 268 w 156"/>
                  <a:gd name="T7" fmla="*/ 565 h 82"/>
                  <a:gd name="T8" fmla="*/ 309 w 156"/>
                  <a:gd name="T9" fmla="*/ 322 h 82"/>
                  <a:gd name="T10" fmla="*/ 690 w 156"/>
                  <a:gd name="T11" fmla="*/ 160 h 82"/>
                  <a:gd name="T12" fmla="*/ 1091 w 156"/>
                  <a:gd name="T13" fmla="*/ 76 h 82"/>
                  <a:gd name="T14" fmla="*/ 974 w 156"/>
                  <a:gd name="T15" fmla="*/ 21 h 8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6" h="82">
                    <a:moveTo>
                      <a:pt x="138" y="3"/>
                    </a:moveTo>
                    <a:cubicBezTo>
                      <a:pt x="122" y="1"/>
                      <a:pt x="107" y="0"/>
                      <a:pt x="92" y="1"/>
                    </a:cubicBezTo>
                    <a:cubicBezTo>
                      <a:pt x="77" y="3"/>
                      <a:pt x="37" y="13"/>
                      <a:pt x="18" y="37"/>
                    </a:cubicBezTo>
                    <a:cubicBezTo>
                      <a:pt x="0" y="60"/>
                      <a:pt x="33" y="80"/>
                      <a:pt x="38" y="82"/>
                    </a:cubicBezTo>
                    <a:cubicBezTo>
                      <a:pt x="32" y="66"/>
                      <a:pt x="30" y="55"/>
                      <a:pt x="44" y="47"/>
                    </a:cubicBezTo>
                    <a:cubicBezTo>
                      <a:pt x="58" y="38"/>
                      <a:pt x="76" y="25"/>
                      <a:pt x="98" y="23"/>
                    </a:cubicBezTo>
                    <a:cubicBezTo>
                      <a:pt x="120" y="21"/>
                      <a:pt x="153" y="13"/>
                      <a:pt x="155" y="11"/>
                    </a:cubicBezTo>
                    <a:cubicBezTo>
                      <a:pt x="156" y="9"/>
                      <a:pt x="145" y="4"/>
                      <a:pt x="138" y="3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0" name="Freeform 1436">
                <a:extLst>
                  <a:ext uri="{FF2B5EF4-FFF2-40B4-BE49-F238E27FC236}">
                    <a16:creationId xmlns:a16="http://schemas.microsoft.com/office/drawing/2014/main" id="{366F5C81-7B08-413E-8814-4AF6A8F8A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924"/>
                <a:ext cx="23" cy="19"/>
              </a:xfrm>
              <a:custGeom>
                <a:avLst/>
                <a:gdLst>
                  <a:gd name="T0" fmla="*/ 23 w 12"/>
                  <a:gd name="T1" fmla="*/ 21 h 10"/>
                  <a:gd name="T2" fmla="*/ 63 w 12"/>
                  <a:gd name="T3" fmla="*/ 40 h 10"/>
                  <a:gd name="T4" fmla="*/ 23 w 12"/>
                  <a:gd name="T5" fmla="*/ 2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3" y="3"/>
                    </a:moveTo>
                    <a:cubicBezTo>
                      <a:pt x="0" y="8"/>
                      <a:pt x="7" y="10"/>
                      <a:pt x="9" y="6"/>
                    </a:cubicBezTo>
                    <a:cubicBezTo>
                      <a:pt x="12" y="3"/>
                      <a:pt x="6" y="0"/>
                      <a:pt x="3" y="3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1" name="Freeform 1437">
                <a:extLst>
                  <a:ext uri="{FF2B5EF4-FFF2-40B4-BE49-F238E27FC236}">
                    <a16:creationId xmlns:a16="http://schemas.microsoft.com/office/drawing/2014/main" id="{055A363A-D9E6-41C9-BB55-BBD912DEC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968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2" name="Freeform 1438">
                <a:extLst>
                  <a:ext uri="{FF2B5EF4-FFF2-40B4-BE49-F238E27FC236}">
                    <a16:creationId xmlns:a16="http://schemas.microsoft.com/office/drawing/2014/main" id="{410B3F2D-4C28-496F-B466-9552985E2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933"/>
                <a:ext cx="11" cy="16"/>
              </a:xfrm>
              <a:custGeom>
                <a:avLst/>
                <a:gdLst>
                  <a:gd name="T0" fmla="*/ 13 w 6"/>
                  <a:gd name="T1" fmla="*/ 32 h 8"/>
                  <a:gd name="T2" fmla="*/ 0 w 6"/>
                  <a:gd name="T3" fmla="*/ 24 h 8"/>
                  <a:gd name="T4" fmla="*/ 13 w 6"/>
                  <a:gd name="T5" fmla="*/ 64 h 8"/>
                  <a:gd name="T6" fmla="*/ 37 w 6"/>
                  <a:gd name="T7" fmla="*/ 24 h 8"/>
                  <a:gd name="T8" fmla="*/ 7 w 6"/>
                  <a:gd name="T9" fmla="*/ 2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4" y="7"/>
                      <a:pt x="6" y="5"/>
                      <a:pt x="6" y="3"/>
                    </a:cubicBezTo>
                    <a:cubicBezTo>
                      <a:pt x="4" y="0"/>
                      <a:pt x="1" y="1"/>
                      <a:pt x="1" y="3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3" name="Freeform 1439">
                <a:extLst>
                  <a:ext uri="{FF2B5EF4-FFF2-40B4-BE49-F238E27FC236}">
                    <a16:creationId xmlns:a16="http://schemas.microsoft.com/office/drawing/2014/main" id="{583794C2-1F00-4EC9-B0CA-7C604F07B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979"/>
                <a:ext cx="17" cy="25"/>
              </a:xfrm>
              <a:custGeom>
                <a:avLst/>
                <a:gdLst>
                  <a:gd name="T0" fmla="*/ 32 w 9"/>
                  <a:gd name="T1" fmla="*/ 44 h 13"/>
                  <a:gd name="T2" fmla="*/ 28 w 9"/>
                  <a:gd name="T3" fmla="*/ 77 h 13"/>
                  <a:gd name="T4" fmla="*/ 21 w 9"/>
                  <a:gd name="T5" fmla="*/ 15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5" y="6"/>
                    </a:moveTo>
                    <a:cubicBezTo>
                      <a:pt x="0" y="5"/>
                      <a:pt x="0" y="13"/>
                      <a:pt x="4" y="11"/>
                    </a:cubicBezTo>
                    <a:cubicBezTo>
                      <a:pt x="9" y="9"/>
                      <a:pt x="5" y="0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4" name="Freeform 1440">
                <a:extLst>
                  <a:ext uri="{FF2B5EF4-FFF2-40B4-BE49-F238E27FC236}">
                    <a16:creationId xmlns:a16="http://schemas.microsoft.com/office/drawing/2014/main" id="{FE8281DF-A822-48E8-885A-B6FC1B324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039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5" name="Freeform 1441">
                <a:extLst>
                  <a:ext uri="{FF2B5EF4-FFF2-40B4-BE49-F238E27FC236}">
                    <a16:creationId xmlns:a16="http://schemas.microsoft.com/office/drawing/2014/main" id="{04448F7A-C92A-4E44-8B68-82B5EC066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21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6" name="Freeform 1442">
                <a:extLst>
                  <a:ext uri="{FF2B5EF4-FFF2-40B4-BE49-F238E27FC236}">
                    <a16:creationId xmlns:a16="http://schemas.microsoft.com/office/drawing/2014/main" id="{AAA6E4CE-B9B5-4B63-9EF6-3EB3F18B1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167"/>
                <a:ext cx="11" cy="13"/>
              </a:xfrm>
              <a:custGeom>
                <a:avLst/>
                <a:gdLst>
                  <a:gd name="T0" fmla="*/ 7 w 6"/>
                  <a:gd name="T1" fmla="*/ 20 h 7"/>
                  <a:gd name="T2" fmla="*/ 20 w 6"/>
                  <a:gd name="T3" fmla="*/ 45 h 7"/>
                  <a:gd name="T4" fmla="*/ 13 w 6"/>
                  <a:gd name="T5" fmla="*/ 2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cubicBezTo>
                      <a:pt x="0" y="5"/>
                      <a:pt x="1" y="7"/>
                      <a:pt x="3" y="7"/>
                    </a:cubicBezTo>
                    <a:cubicBezTo>
                      <a:pt x="6" y="4"/>
                      <a:pt x="3" y="0"/>
                      <a:pt x="2" y="4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7" name="Freeform 1443">
                <a:extLst>
                  <a:ext uri="{FF2B5EF4-FFF2-40B4-BE49-F238E27FC236}">
                    <a16:creationId xmlns:a16="http://schemas.microsoft.com/office/drawing/2014/main" id="{BDB75D93-18A7-4FB9-8ABE-BEED7A521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107"/>
                <a:ext cx="17" cy="18"/>
              </a:xfrm>
              <a:custGeom>
                <a:avLst/>
                <a:gdLst>
                  <a:gd name="T0" fmla="*/ 21 w 9"/>
                  <a:gd name="T1" fmla="*/ 0 h 9"/>
                  <a:gd name="T2" fmla="*/ 15 w 9"/>
                  <a:gd name="T3" fmla="*/ 72 h 9"/>
                  <a:gd name="T4" fmla="*/ 21 w 9"/>
                  <a:gd name="T5" fmla="*/ 0 h 9"/>
                  <a:gd name="T6" fmla="*/ 21 w 9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2" y="2"/>
                      <a:pt x="0" y="6"/>
                      <a:pt x="2" y="9"/>
                    </a:cubicBezTo>
                    <a:cubicBezTo>
                      <a:pt x="6" y="7"/>
                      <a:pt x="9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8" name="Freeform 1444">
                <a:extLst>
                  <a:ext uri="{FF2B5EF4-FFF2-40B4-BE49-F238E27FC236}">
                    <a16:creationId xmlns:a16="http://schemas.microsoft.com/office/drawing/2014/main" id="{4B424D74-06B9-41F8-8562-E7A9793DE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144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0 w 2"/>
                  <a:gd name="T3" fmla="*/ 0 h 1"/>
                  <a:gd name="T4" fmla="*/ 8 w 2"/>
                  <a:gd name="T5" fmla="*/ 8 h 1"/>
                  <a:gd name="T6" fmla="*/ 5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79" name="Freeform 1445">
                <a:extLst>
                  <a:ext uri="{FF2B5EF4-FFF2-40B4-BE49-F238E27FC236}">
                    <a16:creationId xmlns:a16="http://schemas.microsoft.com/office/drawing/2014/main" id="{1386BC5C-5E19-4826-8230-6EAA82996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1115"/>
                <a:ext cx="6" cy="10"/>
              </a:xfrm>
              <a:custGeom>
                <a:avLst/>
                <a:gdLst>
                  <a:gd name="T0" fmla="*/ 16 w 3"/>
                  <a:gd name="T1" fmla="*/ 0 h 5"/>
                  <a:gd name="T2" fmla="*/ 0 w 3"/>
                  <a:gd name="T3" fmla="*/ 24 h 5"/>
                  <a:gd name="T4" fmla="*/ 16 w 3"/>
                  <a:gd name="T5" fmla="*/ 40 h 5"/>
                  <a:gd name="T6" fmla="*/ 16 w 3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3" y="4"/>
                      <a:pt x="2" y="3"/>
                      <a:pt x="2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0" name="Freeform 1446">
                <a:extLst>
                  <a:ext uri="{FF2B5EF4-FFF2-40B4-BE49-F238E27FC236}">
                    <a16:creationId xmlns:a16="http://schemas.microsoft.com/office/drawing/2014/main" id="{79DA7428-5E39-46F7-A65C-2FB07ADB9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067"/>
                <a:ext cx="19" cy="27"/>
              </a:xfrm>
              <a:custGeom>
                <a:avLst/>
                <a:gdLst>
                  <a:gd name="T0" fmla="*/ 36 w 10"/>
                  <a:gd name="T1" fmla="*/ 0 h 14"/>
                  <a:gd name="T2" fmla="*/ 61 w 10"/>
                  <a:gd name="T3" fmla="*/ 44 h 14"/>
                  <a:gd name="T4" fmla="*/ 36 w 10"/>
                  <a:gd name="T5" fmla="*/ 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5" y="0"/>
                    </a:moveTo>
                    <a:cubicBezTo>
                      <a:pt x="0" y="2"/>
                      <a:pt x="6" y="14"/>
                      <a:pt x="9" y="6"/>
                    </a:cubicBezTo>
                    <a:cubicBezTo>
                      <a:pt x="10" y="3"/>
                      <a:pt x="7" y="0"/>
                      <a:pt x="5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1" name="Freeform 1447">
                <a:extLst>
                  <a:ext uri="{FF2B5EF4-FFF2-40B4-BE49-F238E27FC236}">
                    <a16:creationId xmlns:a16="http://schemas.microsoft.com/office/drawing/2014/main" id="{F0C49407-84B1-4DA5-B3D2-15863B833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1090"/>
                <a:ext cx="4" cy="2"/>
              </a:xfrm>
              <a:custGeom>
                <a:avLst/>
                <a:gdLst>
                  <a:gd name="T0" fmla="*/ 8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2" name="Freeform 1448">
                <a:extLst>
                  <a:ext uri="{FF2B5EF4-FFF2-40B4-BE49-F238E27FC236}">
                    <a16:creationId xmlns:a16="http://schemas.microsoft.com/office/drawing/2014/main" id="{2A453FDF-6330-48CC-B834-D3F6F18E1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907"/>
                <a:ext cx="2" cy="3"/>
              </a:xfrm>
              <a:custGeom>
                <a:avLst/>
                <a:gdLst>
                  <a:gd name="T0" fmla="*/ 0 w 1"/>
                  <a:gd name="T1" fmla="*/ 5 h 2"/>
                  <a:gd name="T2" fmla="*/ 0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3" name="Freeform 1449">
                <a:extLst>
                  <a:ext uri="{FF2B5EF4-FFF2-40B4-BE49-F238E27FC236}">
                    <a16:creationId xmlns:a16="http://schemas.microsoft.com/office/drawing/2014/main" id="{77EDE419-8959-478E-9C5A-533B8D800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889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24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4" name="Freeform 1450">
                <a:extLst>
                  <a:ext uri="{FF2B5EF4-FFF2-40B4-BE49-F238E27FC236}">
                    <a16:creationId xmlns:a16="http://schemas.microsoft.com/office/drawing/2014/main" id="{CE60B143-EA61-4FEE-B97A-57EC19984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954"/>
                <a:ext cx="4" cy="8"/>
              </a:xfrm>
              <a:custGeom>
                <a:avLst/>
                <a:gdLst>
                  <a:gd name="T0" fmla="*/ 16 w 2"/>
                  <a:gd name="T1" fmla="*/ 0 h 4"/>
                  <a:gd name="T2" fmla="*/ 16 w 2"/>
                  <a:gd name="T3" fmla="*/ 16 h 4"/>
                  <a:gd name="T4" fmla="*/ 16 w 2"/>
                  <a:gd name="T5" fmla="*/ 0 h 4"/>
                  <a:gd name="T6" fmla="*/ 0 w 2"/>
                  <a:gd name="T7" fmla="*/ 32 h 4"/>
                  <a:gd name="T8" fmla="*/ 16 w 2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3"/>
                      <a:pt x="2" y="3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5" name="Freeform 1451">
                <a:extLst>
                  <a:ext uri="{FF2B5EF4-FFF2-40B4-BE49-F238E27FC236}">
                    <a16:creationId xmlns:a16="http://schemas.microsoft.com/office/drawing/2014/main" id="{C86C1BCC-3861-4574-818D-050FBCF17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018"/>
                <a:ext cx="6" cy="5"/>
              </a:xfrm>
              <a:custGeom>
                <a:avLst/>
                <a:gdLst>
                  <a:gd name="T0" fmla="*/ 24 w 3"/>
                  <a:gd name="T1" fmla="*/ 8 h 3"/>
                  <a:gd name="T2" fmla="*/ 0 w 3"/>
                  <a:gd name="T3" fmla="*/ 5 h 3"/>
                  <a:gd name="T4" fmla="*/ 8 w 3"/>
                  <a:gd name="T5" fmla="*/ 0 h 3"/>
                  <a:gd name="T6" fmla="*/ 16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1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6" name="Freeform 1452">
                <a:extLst>
                  <a:ext uri="{FF2B5EF4-FFF2-40B4-BE49-F238E27FC236}">
                    <a16:creationId xmlns:a16="http://schemas.microsoft.com/office/drawing/2014/main" id="{0FA6C14F-85F0-40A5-ACCE-852C6349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1044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7" name="Freeform 1453">
                <a:extLst>
                  <a:ext uri="{FF2B5EF4-FFF2-40B4-BE49-F238E27FC236}">
                    <a16:creationId xmlns:a16="http://schemas.microsoft.com/office/drawing/2014/main" id="{36EF039A-FE93-42AA-9C5D-ECA366E38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960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8" name="Freeform 1454">
                <a:extLst>
                  <a:ext uri="{FF2B5EF4-FFF2-40B4-BE49-F238E27FC236}">
                    <a16:creationId xmlns:a16="http://schemas.microsoft.com/office/drawing/2014/main" id="{3D66AB67-5037-410B-89F3-1CA7AC7EF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025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89" name="Freeform 1455">
                <a:extLst>
                  <a:ext uri="{FF2B5EF4-FFF2-40B4-BE49-F238E27FC236}">
                    <a16:creationId xmlns:a16="http://schemas.microsoft.com/office/drawing/2014/main" id="{8A85AEE2-43EA-4BB6-8E2F-B0A4EB566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935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0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0" name="Freeform 1456">
                <a:extLst>
                  <a:ext uri="{FF2B5EF4-FFF2-40B4-BE49-F238E27FC236}">
                    <a16:creationId xmlns:a16="http://schemas.microsoft.com/office/drawing/2014/main" id="{9FB975D0-77F3-440D-A76E-72A4B105A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985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24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2" y="1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1" name="Freeform 1457">
                <a:extLst>
                  <a:ext uri="{FF2B5EF4-FFF2-40B4-BE49-F238E27FC236}">
                    <a16:creationId xmlns:a16="http://schemas.microsoft.com/office/drawing/2014/main" id="{2C9AEC04-FD9B-4FAE-8E41-9605563C1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065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16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2" y="3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2" name="Freeform 1458">
                <a:extLst>
                  <a:ext uri="{FF2B5EF4-FFF2-40B4-BE49-F238E27FC236}">
                    <a16:creationId xmlns:a16="http://schemas.microsoft.com/office/drawing/2014/main" id="{D0AFC798-5488-4E4D-AC67-5A4A87EDA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09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3" name="Freeform 1459">
                <a:extLst>
                  <a:ext uri="{FF2B5EF4-FFF2-40B4-BE49-F238E27FC236}">
                    <a16:creationId xmlns:a16="http://schemas.microsoft.com/office/drawing/2014/main" id="{A2BF1BF0-0710-4D25-A916-7210DD2E5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107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4" name="Freeform 1460">
                <a:extLst>
                  <a:ext uri="{FF2B5EF4-FFF2-40B4-BE49-F238E27FC236}">
                    <a16:creationId xmlns:a16="http://schemas.microsoft.com/office/drawing/2014/main" id="{806FA7CB-080B-4074-9EE3-3D89FEFAD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171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5" name="Freeform 1461">
                <a:extLst>
                  <a:ext uri="{FF2B5EF4-FFF2-40B4-BE49-F238E27FC236}">
                    <a16:creationId xmlns:a16="http://schemas.microsoft.com/office/drawing/2014/main" id="{CC7849E6-5840-48E8-AAE9-F085AB7E8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127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6" name="Freeform 1462">
                <a:extLst>
                  <a:ext uri="{FF2B5EF4-FFF2-40B4-BE49-F238E27FC236}">
                    <a16:creationId xmlns:a16="http://schemas.microsoft.com/office/drawing/2014/main" id="{F7E520B7-2221-4D01-A67A-68AC93C82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931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7" name="Freeform 1463">
                <a:extLst>
                  <a:ext uri="{FF2B5EF4-FFF2-40B4-BE49-F238E27FC236}">
                    <a16:creationId xmlns:a16="http://schemas.microsoft.com/office/drawing/2014/main" id="{AB6BD7BD-A598-4CA5-88DA-A9937994F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966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8" name="Freeform 1464">
                <a:extLst>
                  <a:ext uri="{FF2B5EF4-FFF2-40B4-BE49-F238E27FC236}">
                    <a16:creationId xmlns:a16="http://schemas.microsoft.com/office/drawing/2014/main" id="{83F815FA-3E20-4F9E-A0F2-8F3CC288E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893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499" name="Freeform 1465">
                <a:extLst>
                  <a:ext uri="{FF2B5EF4-FFF2-40B4-BE49-F238E27FC236}">
                    <a16:creationId xmlns:a16="http://schemas.microsoft.com/office/drawing/2014/main" id="{77132D3F-7775-4920-96CE-0D02C394E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016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0" name="Freeform 1466">
                <a:extLst>
                  <a:ext uri="{FF2B5EF4-FFF2-40B4-BE49-F238E27FC236}">
                    <a16:creationId xmlns:a16="http://schemas.microsoft.com/office/drawing/2014/main" id="{4D579BA0-F0E5-4A11-8E84-72396376C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044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1" name="Freeform 1467">
                <a:extLst>
                  <a:ext uri="{FF2B5EF4-FFF2-40B4-BE49-F238E27FC236}">
                    <a16:creationId xmlns:a16="http://schemas.microsoft.com/office/drawing/2014/main" id="{1C208E5E-92A6-45C2-9B0D-FFA9FF887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20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1954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2" name="Freeform 1468">
                <a:extLst>
                  <a:ext uri="{FF2B5EF4-FFF2-40B4-BE49-F238E27FC236}">
                    <a16:creationId xmlns:a16="http://schemas.microsoft.com/office/drawing/2014/main" id="{4AFDB5D6-C05B-4EAC-B9DA-83B274055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018"/>
                <a:ext cx="13" cy="11"/>
              </a:xfrm>
              <a:custGeom>
                <a:avLst/>
                <a:gdLst>
                  <a:gd name="T0" fmla="*/ 7 w 7"/>
                  <a:gd name="T1" fmla="*/ 13 h 6"/>
                  <a:gd name="T2" fmla="*/ 13 w 7"/>
                  <a:gd name="T3" fmla="*/ 0 h 6"/>
                  <a:gd name="T4" fmla="*/ 0 w 7"/>
                  <a:gd name="T5" fmla="*/ 2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2"/>
                    </a:moveTo>
                    <a:cubicBezTo>
                      <a:pt x="0" y="6"/>
                      <a:pt x="7" y="2"/>
                      <a:pt x="2" y="0"/>
                    </a:cubicBezTo>
                    <a:cubicBezTo>
                      <a:pt x="0" y="0"/>
                      <a:pt x="0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3" name="Freeform 1469">
                <a:extLst>
                  <a:ext uri="{FF2B5EF4-FFF2-40B4-BE49-F238E27FC236}">
                    <a16:creationId xmlns:a16="http://schemas.microsoft.com/office/drawing/2014/main" id="{C8F4F57C-A4D6-45DA-AE91-434D5E7A3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042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0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4" name="Freeform 1470">
                <a:extLst>
                  <a:ext uri="{FF2B5EF4-FFF2-40B4-BE49-F238E27FC236}">
                    <a16:creationId xmlns:a16="http://schemas.microsoft.com/office/drawing/2014/main" id="{CCB28D8C-E13B-4790-B982-55C0594A1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1069"/>
                <a:ext cx="5" cy="8"/>
              </a:xfrm>
              <a:custGeom>
                <a:avLst/>
                <a:gdLst>
                  <a:gd name="T0" fmla="*/ 13 w 3"/>
                  <a:gd name="T1" fmla="*/ 0 h 4"/>
                  <a:gd name="T2" fmla="*/ 5 w 3"/>
                  <a:gd name="T3" fmla="*/ 8 h 4"/>
                  <a:gd name="T4" fmla="*/ 13 w 3"/>
                  <a:gd name="T5" fmla="*/ 16 h 4"/>
                  <a:gd name="T6" fmla="*/ 0 w 3"/>
                  <a:gd name="T7" fmla="*/ 32 h 4"/>
                  <a:gd name="T8" fmla="*/ 8 w 3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3" y="2"/>
                      <a:pt x="3" y="2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4"/>
                      <a:pt x="2" y="4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5" name="Freeform 1471">
                <a:extLst>
                  <a:ext uri="{FF2B5EF4-FFF2-40B4-BE49-F238E27FC236}">
                    <a16:creationId xmlns:a16="http://schemas.microsoft.com/office/drawing/2014/main" id="{301D0464-C99F-4751-9F41-C668E304E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104"/>
                <a:ext cx="8" cy="9"/>
              </a:xfrm>
              <a:custGeom>
                <a:avLst/>
                <a:gdLst>
                  <a:gd name="T0" fmla="*/ 16 w 4"/>
                  <a:gd name="T1" fmla="*/ 0 h 5"/>
                  <a:gd name="T2" fmla="*/ 16 w 4"/>
                  <a:gd name="T3" fmla="*/ 16 h 5"/>
                  <a:gd name="T4" fmla="*/ 24 w 4"/>
                  <a:gd name="T5" fmla="*/ 7 h 5"/>
                  <a:gd name="T6" fmla="*/ 32 w 4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1"/>
                      <a:pt x="2" y="1"/>
                      <a:pt x="2" y="3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0" y="3"/>
                      <a:pt x="2" y="5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6" name="Freeform 1472">
                <a:extLst>
                  <a:ext uri="{FF2B5EF4-FFF2-40B4-BE49-F238E27FC236}">
                    <a16:creationId xmlns:a16="http://schemas.microsoft.com/office/drawing/2014/main" id="{02743028-54F7-42C6-9C99-EFA46221E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111"/>
                <a:ext cx="18" cy="14"/>
              </a:xfrm>
              <a:custGeom>
                <a:avLst/>
                <a:gdLst>
                  <a:gd name="T0" fmla="*/ 32 w 9"/>
                  <a:gd name="T1" fmla="*/ 40 h 7"/>
                  <a:gd name="T2" fmla="*/ 24 w 9"/>
                  <a:gd name="T3" fmla="*/ 56 h 7"/>
                  <a:gd name="T4" fmla="*/ 24 w 9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4" y="5"/>
                    </a:moveTo>
                    <a:cubicBezTo>
                      <a:pt x="4" y="5"/>
                      <a:pt x="3" y="6"/>
                      <a:pt x="3" y="7"/>
                    </a:cubicBezTo>
                    <a:cubicBezTo>
                      <a:pt x="9" y="5"/>
                      <a:pt x="0" y="0"/>
                      <a:pt x="3" y="6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7" name="Freeform 1473">
                <a:extLst>
                  <a:ext uri="{FF2B5EF4-FFF2-40B4-BE49-F238E27FC236}">
                    <a16:creationId xmlns:a16="http://schemas.microsoft.com/office/drawing/2014/main" id="{874F2F90-C0CF-4462-9429-5B7254C22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172"/>
                <a:ext cx="7" cy="6"/>
              </a:xfrm>
              <a:custGeom>
                <a:avLst/>
                <a:gdLst>
                  <a:gd name="T0" fmla="*/ 16 w 4"/>
                  <a:gd name="T1" fmla="*/ 8 h 3"/>
                  <a:gd name="T2" fmla="*/ 21 w 4"/>
                  <a:gd name="T3" fmla="*/ 0 h 3"/>
                  <a:gd name="T4" fmla="*/ 0 w 4"/>
                  <a:gd name="T5" fmla="*/ 24 h 3"/>
                  <a:gd name="T6" fmla="*/ 12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4" y="1"/>
                      <a:pt x="2" y="3"/>
                      <a:pt x="0" y="3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8" name="Freeform 1474">
                <a:extLst>
                  <a:ext uri="{FF2B5EF4-FFF2-40B4-BE49-F238E27FC236}">
                    <a16:creationId xmlns:a16="http://schemas.microsoft.com/office/drawing/2014/main" id="{9C275C03-711E-40F9-93C3-46F4F4EE2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939"/>
                <a:ext cx="6" cy="8"/>
              </a:xfrm>
              <a:custGeom>
                <a:avLst/>
                <a:gdLst>
                  <a:gd name="T0" fmla="*/ 8 w 3"/>
                  <a:gd name="T1" fmla="*/ 8 h 4"/>
                  <a:gd name="T2" fmla="*/ 8 w 3"/>
                  <a:gd name="T3" fmla="*/ 24 h 4"/>
                  <a:gd name="T4" fmla="*/ 24 w 3"/>
                  <a:gd name="T5" fmla="*/ 24 h 4"/>
                  <a:gd name="T6" fmla="*/ 8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2" y="0"/>
                      <a:pt x="0" y="2"/>
                      <a:pt x="1" y="4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09" name="Freeform 1475">
                <a:extLst>
                  <a:ext uri="{FF2B5EF4-FFF2-40B4-BE49-F238E27FC236}">
                    <a16:creationId xmlns:a16="http://schemas.microsoft.com/office/drawing/2014/main" id="{20C7B885-BEC0-4656-86E6-134E589AC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2" y="958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8 w 1"/>
                  <a:gd name="T5" fmla="*/ 16 h 3"/>
                  <a:gd name="T6" fmla="*/ 0 w 1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0" name="Freeform 1476">
                <a:extLst>
                  <a:ext uri="{FF2B5EF4-FFF2-40B4-BE49-F238E27FC236}">
                    <a16:creationId xmlns:a16="http://schemas.microsoft.com/office/drawing/2014/main" id="{13D40300-9E0C-4023-92CC-E9BDA14EF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928"/>
                <a:ext cx="10" cy="5"/>
              </a:xfrm>
              <a:custGeom>
                <a:avLst/>
                <a:gdLst>
                  <a:gd name="T0" fmla="*/ 24 w 5"/>
                  <a:gd name="T1" fmla="*/ 0 h 3"/>
                  <a:gd name="T2" fmla="*/ 8 w 5"/>
                  <a:gd name="T3" fmla="*/ 13 h 3"/>
                  <a:gd name="T4" fmla="*/ 40 w 5"/>
                  <a:gd name="T5" fmla="*/ 5 h 3"/>
                  <a:gd name="T6" fmla="*/ 24 w 5"/>
                  <a:gd name="T7" fmla="*/ 0 h 3"/>
                  <a:gd name="T8" fmla="*/ 16 w 5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1" y="1"/>
                      <a:pt x="0" y="1"/>
                      <a:pt x="1" y="3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3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1" name="Freeform 1477">
                <a:extLst>
                  <a:ext uri="{FF2B5EF4-FFF2-40B4-BE49-F238E27FC236}">
                    <a16:creationId xmlns:a16="http://schemas.microsoft.com/office/drawing/2014/main" id="{A0212751-7820-463D-B919-B38715A8C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895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24 h 3"/>
                  <a:gd name="T4" fmla="*/ 0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2" name="Freeform 1478">
                <a:extLst>
                  <a:ext uri="{FF2B5EF4-FFF2-40B4-BE49-F238E27FC236}">
                    <a16:creationId xmlns:a16="http://schemas.microsoft.com/office/drawing/2014/main" id="{9D5879F9-E8AA-4B4A-8265-F409CC85C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952"/>
                <a:ext cx="4" cy="8"/>
              </a:xfrm>
              <a:custGeom>
                <a:avLst/>
                <a:gdLst>
                  <a:gd name="T0" fmla="*/ 0 w 2"/>
                  <a:gd name="T1" fmla="*/ 24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4"/>
                      <a:pt x="2" y="2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3" name="Freeform 1479">
                <a:extLst>
                  <a:ext uri="{FF2B5EF4-FFF2-40B4-BE49-F238E27FC236}">
                    <a16:creationId xmlns:a16="http://schemas.microsoft.com/office/drawing/2014/main" id="{C8B1F5FF-E1AD-4846-846E-DF0C2B2D4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985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8 h 3"/>
                  <a:gd name="T4" fmla="*/ 8 w 1"/>
                  <a:gd name="T5" fmla="*/ 8 h 3"/>
                  <a:gd name="T6" fmla="*/ 0 w 1"/>
                  <a:gd name="T7" fmla="*/ 8 h 3"/>
                  <a:gd name="T8" fmla="*/ 0 w 1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4" name="Freeform 1480">
                <a:extLst>
                  <a:ext uri="{FF2B5EF4-FFF2-40B4-BE49-F238E27FC236}">
                    <a16:creationId xmlns:a16="http://schemas.microsoft.com/office/drawing/2014/main" id="{10F5E326-D600-4EEE-B3C1-8C11EEC15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1090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5" name="Freeform 1481">
                <a:extLst>
                  <a:ext uri="{FF2B5EF4-FFF2-40B4-BE49-F238E27FC236}">
                    <a16:creationId xmlns:a16="http://schemas.microsoft.com/office/drawing/2014/main" id="{AEA04F0E-3FA9-4D10-9771-D92CAAE74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101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6" name="Freeform 1482">
                <a:extLst>
                  <a:ext uri="{FF2B5EF4-FFF2-40B4-BE49-F238E27FC236}">
                    <a16:creationId xmlns:a16="http://schemas.microsoft.com/office/drawing/2014/main" id="{DC9B65F6-7562-4BFD-92E1-1F9F86C63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14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7" name="Freeform 1483">
                <a:extLst>
                  <a:ext uri="{FF2B5EF4-FFF2-40B4-BE49-F238E27FC236}">
                    <a16:creationId xmlns:a16="http://schemas.microsoft.com/office/drawing/2014/main" id="{448E9AF8-C86D-4ED9-9424-7813693E0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037"/>
                <a:ext cx="6" cy="9"/>
              </a:xfrm>
              <a:custGeom>
                <a:avLst/>
                <a:gdLst>
                  <a:gd name="T0" fmla="*/ 0 w 3"/>
                  <a:gd name="T1" fmla="*/ 23 h 5"/>
                  <a:gd name="T2" fmla="*/ 0 w 3"/>
                  <a:gd name="T3" fmla="*/ 16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2" y="5"/>
                      <a:pt x="3" y="0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8" name="Freeform 1484">
                <a:extLst>
                  <a:ext uri="{FF2B5EF4-FFF2-40B4-BE49-F238E27FC236}">
                    <a16:creationId xmlns:a16="http://schemas.microsoft.com/office/drawing/2014/main" id="{F494D2C3-26B5-4356-A42B-FB239975D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962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0 w 3"/>
                  <a:gd name="T3" fmla="*/ 8 h 2"/>
                  <a:gd name="T4" fmla="*/ 8 w 3"/>
                  <a:gd name="T5" fmla="*/ 16 h 2"/>
                  <a:gd name="T6" fmla="*/ 0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19" name="Freeform 1485">
                <a:extLst>
                  <a:ext uri="{FF2B5EF4-FFF2-40B4-BE49-F238E27FC236}">
                    <a16:creationId xmlns:a16="http://schemas.microsoft.com/office/drawing/2014/main" id="{7046CE18-F9B9-4F82-92E3-A61C37E10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905"/>
                <a:ext cx="6" cy="5"/>
              </a:xfrm>
              <a:custGeom>
                <a:avLst/>
                <a:gdLst>
                  <a:gd name="T0" fmla="*/ 24 w 3"/>
                  <a:gd name="T1" fmla="*/ 5 h 3"/>
                  <a:gd name="T2" fmla="*/ 16 w 3"/>
                  <a:gd name="T3" fmla="*/ 8 h 3"/>
                  <a:gd name="T4" fmla="*/ 24 w 3"/>
                  <a:gd name="T5" fmla="*/ 0 h 3"/>
                  <a:gd name="T6" fmla="*/ 24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0" y="0"/>
                      <a:pt x="1" y="2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0" name="Freeform 1486">
                <a:extLst>
                  <a:ext uri="{FF2B5EF4-FFF2-40B4-BE49-F238E27FC236}">
                    <a16:creationId xmlns:a16="http://schemas.microsoft.com/office/drawing/2014/main" id="{0EB7639E-3B59-4A26-A34E-DAB1D4556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872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1" name="Freeform 1487">
                <a:extLst>
                  <a:ext uri="{FF2B5EF4-FFF2-40B4-BE49-F238E27FC236}">
                    <a16:creationId xmlns:a16="http://schemas.microsoft.com/office/drawing/2014/main" id="{6D72B172-A76C-42C4-9489-57D34B91F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201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2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2" name="Freeform 1488">
                <a:extLst>
                  <a:ext uri="{FF2B5EF4-FFF2-40B4-BE49-F238E27FC236}">
                    <a16:creationId xmlns:a16="http://schemas.microsoft.com/office/drawing/2014/main" id="{461CC247-DBB7-42FE-8973-18D2C101B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1171"/>
                <a:ext cx="3" cy="5"/>
              </a:xfrm>
              <a:custGeom>
                <a:avLst/>
                <a:gdLst>
                  <a:gd name="T0" fmla="*/ 5 w 2"/>
                  <a:gd name="T1" fmla="*/ 0 h 3"/>
                  <a:gd name="T2" fmla="*/ 8 w 2"/>
                  <a:gd name="T3" fmla="*/ 13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2"/>
                      <a:pt x="0" y="2"/>
                      <a:pt x="2" y="3"/>
                    </a:cubicBezTo>
                    <a:cubicBezTo>
                      <a:pt x="2" y="2"/>
                      <a:pt x="1" y="2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3" name="Freeform 1489">
                <a:extLst>
                  <a:ext uri="{FF2B5EF4-FFF2-40B4-BE49-F238E27FC236}">
                    <a16:creationId xmlns:a16="http://schemas.microsoft.com/office/drawing/2014/main" id="{614A3187-AB2B-492D-86F2-B03C5305F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142"/>
                <a:ext cx="4" cy="2"/>
              </a:xfrm>
              <a:custGeom>
                <a:avLst/>
                <a:gdLst>
                  <a:gd name="T0" fmla="*/ 8 w 2"/>
                  <a:gd name="T1" fmla="*/ 0 h 1"/>
                  <a:gd name="T2" fmla="*/ 8 w 2"/>
                  <a:gd name="T3" fmla="*/ 8 h 1"/>
                  <a:gd name="T4" fmla="*/ 16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4" name="Freeform 1490">
                <a:extLst>
                  <a:ext uri="{FF2B5EF4-FFF2-40B4-BE49-F238E27FC236}">
                    <a16:creationId xmlns:a16="http://schemas.microsoft.com/office/drawing/2014/main" id="{799E157D-4E2E-4102-88D6-B8EBEBE07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1128"/>
                <a:ext cx="23" cy="8"/>
              </a:xfrm>
              <a:custGeom>
                <a:avLst/>
                <a:gdLst>
                  <a:gd name="T0" fmla="*/ 0 w 12"/>
                  <a:gd name="T1" fmla="*/ 8 h 4"/>
                  <a:gd name="T2" fmla="*/ 56 w 12"/>
                  <a:gd name="T3" fmla="*/ 0 h 4"/>
                  <a:gd name="T4" fmla="*/ 84 w 1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0" y="1"/>
                    </a:moveTo>
                    <a:cubicBezTo>
                      <a:pt x="2" y="4"/>
                      <a:pt x="7" y="3"/>
                      <a:pt x="8" y="0"/>
                    </a:cubicBezTo>
                    <a:cubicBezTo>
                      <a:pt x="9" y="1"/>
                      <a:pt x="10" y="2"/>
                      <a:pt x="12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5" name="Freeform 1491">
                <a:extLst>
                  <a:ext uri="{FF2B5EF4-FFF2-40B4-BE49-F238E27FC236}">
                    <a16:creationId xmlns:a16="http://schemas.microsoft.com/office/drawing/2014/main" id="{B6198DBF-A77D-4354-8F6A-101C5D6E4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146"/>
                <a:ext cx="12" cy="7"/>
              </a:xfrm>
              <a:custGeom>
                <a:avLst/>
                <a:gdLst>
                  <a:gd name="T0" fmla="*/ 40 w 6"/>
                  <a:gd name="T1" fmla="*/ 0 h 4"/>
                  <a:gd name="T2" fmla="*/ 0 w 6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6" y="2"/>
                      <a:pt x="2" y="4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6" name="Freeform 1492">
                <a:extLst>
                  <a:ext uri="{FF2B5EF4-FFF2-40B4-BE49-F238E27FC236}">
                    <a16:creationId xmlns:a16="http://schemas.microsoft.com/office/drawing/2014/main" id="{84003617-A2B4-4DE6-8CB0-A73B3A3C5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6" y="1178"/>
                <a:ext cx="10" cy="12"/>
              </a:xfrm>
              <a:custGeom>
                <a:avLst/>
                <a:gdLst>
                  <a:gd name="T0" fmla="*/ 40 w 5"/>
                  <a:gd name="T1" fmla="*/ 0 h 6"/>
                  <a:gd name="T2" fmla="*/ 0 w 5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1"/>
                      <a:pt x="3" y="5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7" name="Freeform 1493">
                <a:extLst>
                  <a:ext uri="{FF2B5EF4-FFF2-40B4-BE49-F238E27FC236}">
                    <a16:creationId xmlns:a16="http://schemas.microsoft.com/office/drawing/2014/main" id="{DD6138B3-241B-4083-B68C-80154CA5E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209"/>
                <a:ext cx="7" cy="11"/>
              </a:xfrm>
              <a:custGeom>
                <a:avLst/>
                <a:gdLst>
                  <a:gd name="T0" fmla="*/ 21 w 4"/>
                  <a:gd name="T1" fmla="*/ 0 h 6"/>
                  <a:gd name="T2" fmla="*/ 0 w 4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4" y="3"/>
                      <a:pt x="3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8" name="Freeform 1494">
                <a:extLst>
                  <a:ext uri="{FF2B5EF4-FFF2-40B4-BE49-F238E27FC236}">
                    <a16:creationId xmlns:a16="http://schemas.microsoft.com/office/drawing/2014/main" id="{5A217018-D8AA-46CE-A6CF-E7F7C46DB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174"/>
                <a:ext cx="8" cy="10"/>
              </a:xfrm>
              <a:custGeom>
                <a:avLst/>
                <a:gdLst>
                  <a:gd name="T0" fmla="*/ 32 w 4"/>
                  <a:gd name="T1" fmla="*/ 0 h 5"/>
                  <a:gd name="T2" fmla="*/ 0 w 4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2"/>
                      <a:pt x="3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29" name="Freeform 1495">
                <a:extLst>
                  <a:ext uri="{FF2B5EF4-FFF2-40B4-BE49-F238E27FC236}">
                    <a16:creationId xmlns:a16="http://schemas.microsoft.com/office/drawing/2014/main" id="{0527A443-8B0B-4F2D-AC93-5FE301126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974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0" name="Freeform 1496">
                <a:extLst>
                  <a:ext uri="{FF2B5EF4-FFF2-40B4-BE49-F238E27FC236}">
                    <a16:creationId xmlns:a16="http://schemas.microsoft.com/office/drawing/2014/main" id="{A9D0D8C9-E9DB-4A5D-9904-1D75817D2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945"/>
                <a:ext cx="12" cy="7"/>
              </a:xfrm>
              <a:custGeom>
                <a:avLst/>
                <a:gdLst>
                  <a:gd name="T0" fmla="*/ 0 w 6"/>
                  <a:gd name="T1" fmla="*/ 16 h 4"/>
                  <a:gd name="T2" fmla="*/ 48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3"/>
                    </a:moveTo>
                    <a:cubicBezTo>
                      <a:pt x="2" y="4"/>
                      <a:pt x="5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1" name="Freeform 1497">
                <a:extLst>
                  <a:ext uri="{FF2B5EF4-FFF2-40B4-BE49-F238E27FC236}">
                    <a16:creationId xmlns:a16="http://schemas.microsoft.com/office/drawing/2014/main" id="{C76F085E-AD8D-430E-99A8-AFD42EE18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966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2" name="Freeform 1498">
                <a:extLst>
                  <a:ext uri="{FF2B5EF4-FFF2-40B4-BE49-F238E27FC236}">
                    <a16:creationId xmlns:a16="http://schemas.microsoft.com/office/drawing/2014/main" id="{764E0B77-B40C-4A7D-8704-4408F34F0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914"/>
                <a:ext cx="6" cy="6"/>
              </a:xfrm>
              <a:custGeom>
                <a:avLst/>
                <a:gdLst>
                  <a:gd name="T0" fmla="*/ 24 w 3"/>
                  <a:gd name="T1" fmla="*/ 0 h 3"/>
                  <a:gd name="T2" fmla="*/ 0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3" name="Freeform 1499">
                <a:extLst>
                  <a:ext uri="{FF2B5EF4-FFF2-40B4-BE49-F238E27FC236}">
                    <a16:creationId xmlns:a16="http://schemas.microsoft.com/office/drawing/2014/main" id="{5C9B361F-30B4-4A93-8193-52CFA893E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899"/>
                <a:ext cx="9" cy="9"/>
              </a:xfrm>
              <a:custGeom>
                <a:avLst/>
                <a:gdLst>
                  <a:gd name="T0" fmla="*/ 29 w 5"/>
                  <a:gd name="T1" fmla="*/ 0 h 5"/>
                  <a:gd name="T2" fmla="*/ 0 w 5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5" y="3"/>
                      <a:pt x="2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4" name="Freeform 1500">
                <a:extLst>
                  <a:ext uri="{FF2B5EF4-FFF2-40B4-BE49-F238E27FC236}">
                    <a16:creationId xmlns:a16="http://schemas.microsoft.com/office/drawing/2014/main" id="{79B98575-AB7B-4670-9223-049E87DEB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993"/>
                <a:ext cx="1" cy="7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5" name="Freeform 1501">
                <a:extLst>
                  <a:ext uri="{FF2B5EF4-FFF2-40B4-BE49-F238E27FC236}">
                    <a16:creationId xmlns:a16="http://schemas.microsoft.com/office/drawing/2014/main" id="{5D14C276-E9EE-4457-B4C1-BA8BDEA55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016"/>
                <a:ext cx="6" cy="11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2"/>
                      <a:pt x="3" y="5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6" name="Freeform 1502">
                <a:extLst>
                  <a:ext uri="{FF2B5EF4-FFF2-40B4-BE49-F238E27FC236}">
                    <a16:creationId xmlns:a16="http://schemas.microsoft.com/office/drawing/2014/main" id="{2AD73235-7C6E-49EF-A92D-E49F8DB98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048"/>
                <a:ext cx="8" cy="8"/>
              </a:xfrm>
              <a:custGeom>
                <a:avLst/>
                <a:gdLst>
                  <a:gd name="T0" fmla="*/ 32 w 4"/>
                  <a:gd name="T1" fmla="*/ 0 h 4"/>
                  <a:gd name="T2" fmla="*/ 0 w 4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3" y="4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7" name="Freeform 1503">
                <a:extLst>
                  <a:ext uri="{FF2B5EF4-FFF2-40B4-BE49-F238E27FC236}">
                    <a16:creationId xmlns:a16="http://schemas.microsoft.com/office/drawing/2014/main" id="{84F3436C-169E-430D-BF00-ED327F385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1069"/>
                <a:ext cx="4" cy="12"/>
              </a:xfrm>
              <a:custGeom>
                <a:avLst/>
                <a:gdLst>
                  <a:gd name="T0" fmla="*/ 0 w 2"/>
                  <a:gd name="T1" fmla="*/ 0 h 6"/>
                  <a:gd name="T2" fmla="*/ 8 w 2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2" y="4"/>
                      <a:pt x="1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8" name="Freeform 1504">
                <a:extLst>
                  <a:ext uri="{FF2B5EF4-FFF2-40B4-BE49-F238E27FC236}">
                    <a16:creationId xmlns:a16="http://schemas.microsoft.com/office/drawing/2014/main" id="{4AD11887-03FD-4177-B711-2BDFFA982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1094"/>
                <a:ext cx="19" cy="13"/>
              </a:xfrm>
              <a:custGeom>
                <a:avLst/>
                <a:gdLst>
                  <a:gd name="T0" fmla="*/ 0 w 10"/>
                  <a:gd name="T1" fmla="*/ 20 h 7"/>
                  <a:gd name="T2" fmla="*/ 68 w 10"/>
                  <a:gd name="T3" fmla="*/ 13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2" y="0"/>
                      <a:pt x="6" y="7"/>
                      <a:pt x="1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39" name="Freeform 1505">
                <a:extLst>
                  <a:ext uri="{FF2B5EF4-FFF2-40B4-BE49-F238E27FC236}">
                    <a16:creationId xmlns:a16="http://schemas.microsoft.com/office/drawing/2014/main" id="{6FFF7B33-2776-451E-8657-FDD5F2887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1033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24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2"/>
                      <a:pt x="1" y="3"/>
                      <a:pt x="3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0" name="Freeform 1506">
                <a:extLst>
                  <a:ext uri="{FF2B5EF4-FFF2-40B4-BE49-F238E27FC236}">
                    <a16:creationId xmlns:a16="http://schemas.microsoft.com/office/drawing/2014/main" id="{34692CC1-D77C-4CEA-A4FF-40461AFEE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983"/>
                <a:ext cx="11" cy="4"/>
              </a:xfrm>
              <a:custGeom>
                <a:avLst/>
                <a:gdLst>
                  <a:gd name="T0" fmla="*/ 0 w 6"/>
                  <a:gd name="T1" fmla="*/ 0 h 2"/>
                  <a:gd name="T2" fmla="*/ 37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2"/>
                      <a:pt x="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1" name="Freeform 1507">
                <a:extLst>
                  <a:ext uri="{FF2B5EF4-FFF2-40B4-BE49-F238E27FC236}">
                    <a16:creationId xmlns:a16="http://schemas.microsoft.com/office/drawing/2014/main" id="{E39617E2-0121-4D46-BB03-C1F77559D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251"/>
                <a:ext cx="23" cy="17"/>
              </a:xfrm>
              <a:custGeom>
                <a:avLst/>
                <a:gdLst>
                  <a:gd name="T0" fmla="*/ 23 w 12"/>
                  <a:gd name="T1" fmla="*/ 21 h 9"/>
                  <a:gd name="T2" fmla="*/ 63 w 12"/>
                  <a:gd name="T3" fmla="*/ 40 h 9"/>
                  <a:gd name="T4" fmla="*/ 23 w 12"/>
                  <a:gd name="T5" fmla="*/ 1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3" y="3"/>
                    </a:moveTo>
                    <a:cubicBezTo>
                      <a:pt x="0" y="7"/>
                      <a:pt x="7" y="9"/>
                      <a:pt x="9" y="6"/>
                    </a:cubicBezTo>
                    <a:cubicBezTo>
                      <a:pt x="12" y="2"/>
                      <a:pt x="6" y="0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2" name="Freeform 1508">
                <a:extLst>
                  <a:ext uri="{FF2B5EF4-FFF2-40B4-BE49-F238E27FC236}">
                    <a16:creationId xmlns:a16="http://schemas.microsoft.com/office/drawing/2014/main" id="{AA4A134F-186D-4C4E-9C87-C8D874C3F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293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543" name="Freeform 1509">
                <a:extLst>
                  <a:ext uri="{FF2B5EF4-FFF2-40B4-BE49-F238E27FC236}">
                    <a16:creationId xmlns:a16="http://schemas.microsoft.com/office/drawing/2014/main" id="{F3FD7136-6C76-41CD-88B4-299B89B4A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260"/>
                <a:ext cx="12" cy="16"/>
              </a:xfrm>
              <a:custGeom>
                <a:avLst/>
                <a:gdLst>
                  <a:gd name="T0" fmla="*/ 16 w 6"/>
                  <a:gd name="T1" fmla="*/ 24 h 8"/>
                  <a:gd name="T2" fmla="*/ 0 w 6"/>
                  <a:gd name="T3" fmla="*/ 24 h 8"/>
                  <a:gd name="T4" fmla="*/ 16 w 6"/>
                  <a:gd name="T5" fmla="*/ 64 h 8"/>
                  <a:gd name="T6" fmla="*/ 40 w 6"/>
                  <a:gd name="T7" fmla="*/ 24 h 8"/>
                  <a:gd name="T8" fmla="*/ 8 w 6"/>
                  <a:gd name="T9" fmla="*/ 2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2" y="3"/>
                    </a:moveTo>
                    <a:cubicBezTo>
                      <a:pt x="1" y="3"/>
                      <a:pt x="1" y="2"/>
                      <a:pt x="0" y="3"/>
                    </a:cubicBezTo>
                    <a:cubicBezTo>
                      <a:pt x="0" y="5"/>
                      <a:pt x="1" y="6"/>
                      <a:pt x="2" y="8"/>
                    </a:cubicBezTo>
                    <a:cubicBezTo>
                      <a:pt x="3" y="7"/>
                      <a:pt x="6" y="5"/>
                      <a:pt x="5" y="3"/>
                    </a:cubicBezTo>
                    <a:cubicBezTo>
                      <a:pt x="4" y="0"/>
                      <a:pt x="1" y="0"/>
                      <a:pt x="1" y="3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95" name="Group 1510">
              <a:extLst>
                <a:ext uri="{FF2B5EF4-FFF2-40B4-BE49-F238E27FC236}">
                  <a16:creationId xmlns:a16="http://schemas.microsoft.com/office/drawing/2014/main" id="{88B2E9E9-D9C2-449E-A37F-2DFFB316A0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54" y="830"/>
              <a:ext cx="1335" cy="1171"/>
              <a:chOff x="3054" y="830"/>
              <a:chExt cx="1335" cy="1171"/>
            </a:xfrm>
          </p:grpSpPr>
          <p:sp>
            <p:nvSpPr>
              <p:cNvPr id="86144" name="Freeform 1511">
                <a:extLst>
                  <a:ext uri="{FF2B5EF4-FFF2-40B4-BE49-F238E27FC236}">
                    <a16:creationId xmlns:a16="http://schemas.microsoft.com/office/drawing/2014/main" id="{E6E6E00F-8410-4CF8-8CB7-66E909A89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1259"/>
                <a:ext cx="19" cy="24"/>
              </a:xfrm>
              <a:custGeom>
                <a:avLst/>
                <a:gdLst>
                  <a:gd name="T0" fmla="*/ 40 w 10"/>
                  <a:gd name="T1" fmla="*/ 37 h 13"/>
                  <a:gd name="T2" fmla="*/ 36 w 10"/>
                  <a:gd name="T3" fmla="*/ 61 h 13"/>
                  <a:gd name="T4" fmla="*/ 29 w 10"/>
                  <a:gd name="T5" fmla="*/ 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6" y="6"/>
                    </a:moveTo>
                    <a:cubicBezTo>
                      <a:pt x="1" y="4"/>
                      <a:pt x="0" y="13"/>
                      <a:pt x="5" y="10"/>
                    </a:cubicBezTo>
                    <a:cubicBezTo>
                      <a:pt x="10" y="8"/>
                      <a:pt x="5" y="0"/>
                      <a:pt x="4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5" name="Freeform 1512">
                <a:extLst>
                  <a:ext uri="{FF2B5EF4-FFF2-40B4-BE49-F238E27FC236}">
                    <a16:creationId xmlns:a16="http://schemas.microsoft.com/office/drawing/2014/main" id="{7501A9C9-2735-4444-9BB4-DF6112FFA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433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6" name="Freeform 1513">
                <a:extLst>
                  <a:ext uri="{FF2B5EF4-FFF2-40B4-BE49-F238E27FC236}">
                    <a16:creationId xmlns:a16="http://schemas.microsoft.com/office/drawing/2014/main" id="{3512A672-2491-4EE6-93E9-9630BD9E1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1385"/>
                <a:ext cx="11" cy="13"/>
              </a:xfrm>
              <a:custGeom>
                <a:avLst/>
                <a:gdLst>
                  <a:gd name="T0" fmla="*/ 7 w 6"/>
                  <a:gd name="T1" fmla="*/ 20 h 7"/>
                  <a:gd name="T2" fmla="*/ 20 w 6"/>
                  <a:gd name="T3" fmla="*/ 45 h 7"/>
                  <a:gd name="T4" fmla="*/ 13 w 6"/>
                  <a:gd name="T5" fmla="*/ 2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cubicBezTo>
                      <a:pt x="0" y="5"/>
                      <a:pt x="1" y="6"/>
                      <a:pt x="3" y="7"/>
                    </a:cubicBezTo>
                    <a:cubicBezTo>
                      <a:pt x="6" y="4"/>
                      <a:pt x="3" y="0"/>
                      <a:pt x="2" y="3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7" name="Freeform 1514">
                <a:extLst>
                  <a:ext uri="{FF2B5EF4-FFF2-40B4-BE49-F238E27FC236}">
                    <a16:creationId xmlns:a16="http://schemas.microsoft.com/office/drawing/2014/main" id="{C28DD97C-BD89-4ED4-905F-B3D511877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331"/>
                <a:ext cx="17" cy="16"/>
              </a:xfrm>
              <a:custGeom>
                <a:avLst/>
                <a:gdLst>
                  <a:gd name="T0" fmla="*/ 21 w 9"/>
                  <a:gd name="T1" fmla="*/ 0 h 8"/>
                  <a:gd name="T2" fmla="*/ 15 w 9"/>
                  <a:gd name="T3" fmla="*/ 64 h 8"/>
                  <a:gd name="T4" fmla="*/ 21 w 9"/>
                  <a:gd name="T5" fmla="*/ 0 h 8"/>
                  <a:gd name="T6" fmla="*/ 21 w 9"/>
                  <a:gd name="T7" fmla="*/ 1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2"/>
                      <a:pt x="0" y="6"/>
                      <a:pt x="2" y="8"/>
                    </a:cubicBezTo>
                    <a:cubicBezTo>
                      <a:pt x="6" y="7"/>
                      <a:pt x="9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8" name="Freeform 1515">
                <a:extLst>
                  <a:ext uri="{FF2B5EF4-FFF2-40B4-BE49-F238E27FC236}">
                    <a16:creationId xmlns:a16="http://schemas.microsoft.com/office/drawing/2014/main" id="{74986635-2696-46A8-8BE7-61DF4373B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371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0 h 2"/>
                  <a:gd name="T4" fmla="*/ 16 w 2"/>
                  <a:gd name="T5" fmla="*/ 8 h 2"/>
                  <a:gd name="T6" fmla="*/ 16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2"/>
                      <a:pt x="2" y="1"/>
                      <a:pt x="2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9" name="Freeform 1516">
                <a:extLst>
                  <a:ext uri="{FF2B5EF4-FFF2-40B4-BE49-F238E27FC236}">
                    <a16:creationId xmlns:a16="http://schemas.microsoft.com/office/drawing/2014/main" id="{AC75D566-53FF-420B-8DDB-DE6187CAA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339"/>
                <a:ext cx="6" cy="9"/>
              </a:xfrm>
              <a:custGeom>
                <a:avLst/>
                <a:gdLst>
                  <a:gd name="T0" fmla="*/ 16 w 3"/>
                  <a:gd name="T1" fmla="*/ 0 h 5"/>
                  <a:gd name="T2" fmla="*/ 0 w 3"/>
                  <a:gd name="T3" fmla="*/ 16 h 5"/>
                  <a:gd name="T4" fmla="*/ 16 w 3"/>
                  <a:gd name="T5" fmla="*/ 29 h 5"/>
                  <a:gd name="T6" fmla="*/ 16 w 3"/>
                  <a:gd name="T7" fmla="*/ 1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3" y="3"/>
                      <a:pt x="2" y="3"/>
                      <a:pt x="2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0" name="Freeform 1517">
                <a:extLst>
                  <a:ext uri="{FF2B5EF4-FFF2-40B4-BE49-F238E27FC236}">
                    <a16:creationId xmlns:a16="http://schemas.microsoft.com/office/drawing/2014/main" id="{8E06E3EB-005C-4B8E-985C-C45A6195D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320"/>
                <a:ext cx="21" cy="27"/>
              </a:xfrm>
              <a:custGeom>
                <a:avLst/>
                <a:gdLst>
                  <a:gd name="T0" fmla="*/ 40 w 11"/>
                  <a:gd name="T1" fmla="*/ 8 h 14"/>
                  <a:gd name="T2" fmla="*/ 69 w 11"/>
                  <a:gd name="T3" fmla="*/ 52 h 14"/>
                  <a:gd name="T4" fmla="*/ 40 w 11"/>
                  <a:gd name="T5" fmla="*/ 1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6" y="1"/>
                    </a:moveTo>
                    <a:cubicBezTo>
                      <a:pt x="0" y="3"/>
                      <a:pt x="7" y="14"/>
                      <a:pt x="10" y="7"/>
                    </a:cubicBezTo>
                    <a:cubicBezTo>
                      <a:pt x="11" y="3"/>
                      <a:pt x="7" y="0"/>
                      <a:pt x="6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1" name="Freeform 1518">
                <a:extLst>
                  <a:ext uri="{FF2B5EF4-FFF2-40B4-BE49-F238E27FC236}">
                    <a16:creationId xmlns:a16="http://schemas.microsoft.com/office/drawing/2014/main" id="{87F4F93E-1129-4B84-A466-612C99D6A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289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2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2" name="Freeform 1519">
                <a:extLst>
                  <a:ext uri="{FF2B5EF4-FFF2-40B4-BE49-F238E27FC236}">
                    <a16:creationId xmlns:a16="http://schemas.microsoft.com/office/drawing/2014/main" id="{B10D877C-64F9-4070-B95E-66B2F733E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4" y="123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3" name="Freeform 1520">
                <a:extLst>
                  <a:ext uri="{FF2B5EF4-FFF2-40B4-BE49-F238E27FC236}">
                    <a16:creationId xmlns:a16="http://schemas.microsoft.com/office/drawing/2014/main" id="{325EA980-5F69-456B-B062-A3E81618E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1253"/>
                <a:ext cx="5" cy="7"/>
              </a:xfrm>
              <a:custGeom>
                <a:avLst/>
                <a:gdLst>
                  <a:gd name="T0" fmla="*/ 0 w 3"/>
                  <a:gd name="T1" fmla="*/ 21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4" name="Freeform 1521">
                <a:extLst>
                  <a:ext uri="{FF2B5EF4-FFF2-40B4-BE49-F238E27FC236}">
                    <a16:creationId xmlns:a16="http://schemas.microsoft.com/office/drawing/2014/main" id="{CAC86F99-6E1A-44A4-9C68-9503FE9A6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251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0 w 2"/>
                  <a:gd name="T3" fmla="*/ 8 h 3"/>
                  <a:gd name="T4" fmla="*/ 8 w 2"/>
                  <a:gd name="T5" fmla="*/ 0 h 3"/>
                  <a:gd name="T6" fmla="*/ 8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0" y="3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5" name="Freeform 1522">
                <a:extLst>
                  <a:ext uri="{FF2B5EF4-FFF2-40B4-BE49-F238E27FC236}">
                    <a16:creationId xmlns:a16="http://schemas.microsoft.com/office/drawing/2014/main" id="{E73544AE-03B4-4FFC-8D77-664863C38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230"/>
                <a:ext cx="4" cy="1"/>
              </a:xfrm>
              <a:custGeom>
                <a:avLst/>
                <a:gdLst>
                  <a:gd name="T0" fmla="*/ 16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6" name="Freeform 1523">
                <a:extLst>
                  <a:ext uri="{FF2B5EF4-FFF2-40B4-BE49-F238E27FC236}">
                    <a16:creationId xmlns:a16="http://schemas.microsoft.com/office/drawing/2014/main" id="{508E959B-B0A4-4F63-A99E-ECB147292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285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0"/>
                      <a:pt x="0" y="1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7" name="Freeform 1524">
                <a:extLst>
                  <a:ext uri="{FF2B5EF4-FFF2-40B4-BE49-F238E27FC236}">
                    <a16:creationId xmlns:a16="http://schemas.microsoft.com/office/drawing/2014/main" id="{1EEF50F1-4837-40E4-8DA2-A0515AB25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1260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0 h 2"/>
                  <a:gd name="T4" fmla="*/ 8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8" name="Freeform 1525">
                <a:extLst>
                  <a:ext uri="{FF2B5EF4-FFF2-40B4-BE49-F238E27FC236}">
                    <a16:creationId xmlns:a16="http://schemas.microsoft.com/office/drawing/2014/main" id="{B3C501CA-E07E-4410-B1A4-9193652FB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1264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24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0"/>
                      <a:pt x="1" y="1"/>
                      <a:pt x="3" y="2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9" name="Freeform 1526">
                <a:extLst>
                  <a:ext uri="{FF2B5EF4-FFF2-40B4-BE49-F238E27FC236}">
                    <a16:creationId xmlns:a16="http://schemas.microsoft.com/office/drawing/2014/main" id="{15CAD698-7D4A-4A8B-AD44-B79A89631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320"/>
                <a:ext cx="4" cy="5"/>
              </a:xfrm>
              <a:custGeom>
                <a:avLst/>
                <a:gdLst>
                  <a:gd name="T0" fmla="*/ 16 w 2"/>
                  <a:gd name="T1" fmla="*/ 0 h 3"/>
                  <a:gd name="T2" fmla="*/ 16 w 2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2" y="3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0" name="Freeform 1527">
                <a:extLst>
                  <a:ext uri="{FF2B5EF4-FFF2-40B4-BE49-F238E27FC236}">
                    <a16:creationId xmlns:a16="http://schemas.microsoft.com/office/drawing/2014/main" id="{FB330AF1-991E-4B6D-AA6C-DA9C0475A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289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1" name="Freeform 1528">
                <a:extLst>
                  <a:ext uri="{FF2B5EF4-FFF2-40B4-BE49-F238E27FC236}">
                    <a16:creationId xmlns:a16="http://schemas.microsoft.com/office/drawing/2014/main" id="{0EB9AD88-1723-4757-908D-D9C756C77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331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2" name="Freeform 1529">
                <a:extLst>
                  <a:ext uri="{FF2B5EF4-FFF2-40B4-BE49-F238E27FC236}">
                    <a16:creationId xmlns:a16="http://schemas.microsoft.com/office/drawing/2014/main" id="{B93BAE01-BDD1-40A0-9D65-75CB88DB8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1387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3" name="Freeform 1530">
                <a:extLst>
                  <a:ext uri="{FF2B5EF4-FFF2-40B4-BE49-F238E27FC236}">
                    <a16:creationId xmlns:a16="http://schemas.microsoft.com/office/drawing/2014/main" id="{C2363DC8-6FCA-41DC-B29B-2A9288545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1350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4" name="Freeform 1531">
                <a:extLst>
                  <a:ext uri="{FF2B5EF4-FFF2-40B4-BE49-F238E27FC236}">
                    <a16:creationId xmlns:a16="http://schemas.microsoft.com/office/drawing/2014/main" id="{D8863D68-3F02-465D-9A0D-83F7A6A68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1257"/>
                <a:ext cx="6" cy="3"/>
              </a:xfrm>
              <a:custGeom>
                <a:avLst/>
                <a:gdLst>
                  <a:gd name="T0" fmla="*/ 16 w 3"/>
                  <a:gd name="T1" fmla="*/ 8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0" y="2"/>
                      <a:pt x="2" y="1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5" name="Freeform 1532">
                <a:extLst>
                  <a:ext uri="{FF2B5EF4-FFF2-40B4-BE49-F238E27FC236}">
                    <a16:creationId xmlns:a16="http://schemas.microsoft.com/office/drawing/2014/main" id="{6F84D0FE-A19F-4E22-B333-DFF17B102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291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1" y="0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6" name="Freeform 1533">
                <a:extLst>
                  <a:ext uri="{FF2B5EF4-FFF2-40B4-BE49-F238E27FC236}">
                    <a16:creationId xmlns:a16="http://schemas.microsoft.com/office/drawing/2014/main" id="{0C3E6B9A-1FD9-4BF1-8D91-A71F14669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259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7" name="Freeform 1534">
                <a:extLst>
                  <a:ext uri="{FF2B5EF4-FFF2-40B4-BE49-F238E27FC236}">
                    <a16:creationId xmlns:a16="http://schemas.microsoft.com/office/drawing/2014/main" id="{575AE5D6-F8BB-4B2E-9D19-96E6621D6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249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8" name="Freeform 1535">
                <a:extLst>
                  <a:ext uri="{FF2B5EF4-FFF2-40B4-BE49-F238E27FC236}">
                    <a16:creationId xmlns:a16="http://schemas.microsoft.com/office/drawing/2014/main" id="{5A3F34B2-1E06-46DC-BB2C-29ABF7687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9" y="142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19542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9" name="Freeform 1536">
                <a:extLst>
                  <a:ext uri="{FF2B5EF4-FFF2-40B4-BE49-F238E27FC236}">
                    <a16:creationId xmlns:a16="http://schemas.microsoft.com/office/drawing/2014/main" id="{A058CD76-7FB7-48D2-B8ED-FE7008CA6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251"/>
                <a:ext cx="12" cy="11"/>
              </a:xfrm>
              <a:custGeom>
                <a:avLst/>
                <a:gdLst>
                  <a:gd name="T0" fmla="*/ 0 w 6"/>
                  <a:gd name="T1" fmla="*/ 13 h 6"/>
                  <a:gd name="T2" fmla="*/ 8 w 6"/>
                  <a:gd name="T3" fmla="*/ 0 h 6"/>
                  <a:gd name="T4" fmla="*/ 0 w 6"/>
                  <a:gd name="T5" fmla="*/ 2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6"/>
                      <a:pt x="6" y="2"/>
                      <a:pt x="1" y="0"/>
                    </a:cubicBezTo>
                    <a:cubicBezTo>
                      <a:pt x="0" y="0"/>
                      <a:pt x="0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0" name="Freeform 1537">
                <a:extLst>
                  <a:ext uri="{FF2B5EF4-FFF2-40B4-BE49-F238E27FC236}">
                    <a16:creationId xmlns:a16="http://schemas.microsoft.com/office/drawing/2014/main" id="{FCF3274C-2B17-4CF2-8645-8176DF94F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324"/>
                <a:ext cx="5" cy="7"/>
              </a:xfrm>
              <a:custGeom>
                <a:avLst/>
                <a:gdLst>
                  <a:gd name="T0" fmla="*/ 13 w 3"/>
                  <a:gd name="T1" fmla="*/ 0 h 4"/>
                  <a:gd name="T2" fmla="*/ 5 w 3"/>
                  <a:gd name="T3" fmla="*/ 7 h 4"/>
                  <a:gd name="T4" fmla="*/ 13 w 3"/>
                  <a:gd name="T5" fmla="*/ 12 h 4"/>
                  <a:gd name="T6" fmla="*/ 0 w 3"/>
                  <a:gd name="T7" fmla="*/ 21 h 4"/>
                  <a:gd name="T8" fmla="*/ 8 w 3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2" y="2"/>
                      <a:pt x="3" y="2"/>
                    </a:cubicBezTo>
                    <a:cubicBezTo>
                      <a:pt x="1" y="0"/>
                      <a:pt x="0" y="1"/>
                      <a:pt x="0" y="4"/>
                    </a:cubicBezTo>
                    <a:cubicBezTo>
                      <a:pt x="1" y="4"/>
                      <a:pt x="1" y="3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1" name="Freeform 1538">
                <a:extLst>
                  <a:ext uri="{FF2B5EF4-FFF2-40B4-BE49-F238E27FC236}">
                    <a16:creationId xmlns:a16="http://schemas.microsoft.com/office/drawing/2014/main" id="{DE540B7D-449E-46B4-96A8-C114E3E24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327"/>
                <a:ext cx="8" cy="10"/>
              </a:xfrm>
              <a:custGeom>
                <a:avLst/>
                <a:gdLst>
                  <a:gd name="T0" fmla="*/ 16 w 4"/>
                  <a:gd name="T1" fmla="*/ 0 h 5"/>
                  <a:gd name="T2" fmla="*/ 24 w 4"/>
                  <a:gd name="T3" fmla="*/ 16 h 5"/>
                  <a:gd name="T4" fmla="*/ 24 w 4"/>
                  <a:gd name="T5" fmla="*/ 8 h 5"/>
                  <a:gd name="T6" fmla="*/ 32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0" y="3"/>
                      <a:pt x="2" y="5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2" name="Freeform 1539">
                <a:extLst>
                  <a:ext uri="{FF2B5EF4-FFF2-40B4-BE49-F238E27FC236}">
                    <a16:creationId xmlns:a16="http://schemas.microsoft.com/office/drawing/2014/main" id="{B4CC0D42-54BB-4963-8A52-2D1244A9E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335"/>
                <a:ext cx="15" cy="13"/>
              </a:xfrm>
              <a:custGeom>
                <a:avLst/>
                <a:gdLst>
                  <a:gd name="T0" fmla="*/ 21 w 8"/>
                  <a:gd name="T1" fmla="*/ 32 h 7"/>
                  <a:gd name="T2" fmla="*/ 21 w 8"/>
                  <a:gd name="T3" fmla="*/ 45 h 7"/>
                  <a:gd name="T4" fmla="*/ 15 w 8"/>
                  <a:gd name="T5" fmla="*/ 3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3" y="5"/>
                    </a:moveTo>
                    <a:cubicBezTo>
                      <a:pt x="3" y="5"/>
                      <a:pt x="2" y="6"/>
                      <a:pt x="3" y="7"/>
                    </a:cubicBezTo>
                    <a:cubicBezTo>
                      <a:pt x="8" y="5"/>
                      <a:pt x="0" y="0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3" name="Freeform 1540">
                <a:extLst>
                  <a:ext uri="{FF2B5EF4-FFF2-40B4-BE49-F238E27FC236}">
                    <a16:creationId xmlns:a16="http://schemas.microsoft.com/office/drawing/2014/main" id="{FBC4D21E-6E83-4D5C-817E-378868FD4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1389"/>
                <a:ext cx="8" cy="5"/>
              </a:xfrm>
              <a:custGeom>
                <a:avLst/>
                <a:gdLst>
                  <a:gd name="T0" fmla="*/ 24 w 4"/>
                  <a:gd name="T1" fmla="*/ 5 h 3"/>
                  <a:gd name="T2" fmla="*/ 32 w 4"/>
                  <a:gd name="T3" fmla="*/ 0 h 3"/>
                  <a:gd name="T4" fmla="*/ 0 w 4"/>
                  <a:gd name="T5" fmla="*/ 13 h 3"/>
                  <a:gd name="T6" fmla="*/ 16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4" y="2"/>
                      <a:pt x="2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4" name="Freeform 1541">
                <a:extLst>
                  <a:ext uri="{FF2B5EF4-FFF2-40B4-BE49-F238E27FC236}">
                    <a16:creationId xmlns:a16="http://schemas.microsoft.com/office/drawing/2014/main" id="{FAF75FFC-D892-4AC3-AA99-DB42C386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264"/>
                <a:ext cx="8" cy="10"/>
              </a:xfrm>
              <a:custGeom>
                <a:avLst/>
                <a:gdLst>
                  <a:gd name="T0" fmla="*/ 16 w 4"/>
                  <a:gd name="T1" fmla="*/ 16 h 5"/>
                  <a:gd name="T2" fmla="*/ 16 w 4"/>
                  <a:gd name="T3" fmla="*/ 24 h 5"/>
                  <a:gd name="T4" fmla="*/ 32 w 4"/>
                  <a:gd name="T5" fmla="*/ 24 h 5"/>
                  <a:gd name="T6" fmla="*/ 16 w 4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3" y="4"/>
                      <a:pt x="4" y="3"/>
                    </a:cubicBezTo>
                    <a:cubicBezTo>
                      <a:pt x="3" y="0"/>
                      <a:pt x="0" y="2"/>
                      <a:pt x="2" y="5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5" name="Freeform 1542">
                <a:extLst>
                  <a:ext uri="{FF2B5EF4-FFF2-40B4-BE49-F238E27FC236}">
                    <a16:creationId xmlns:a16="http://schemas.microsoft.com/office/drawing/2014/main" id="{7E07502E-C680-4D35-8C21-BCFB9E868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28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8 w 1"/>
                  <a:gd name="T5" fmla="*/ 8 h 2"/>
                  <a:gd name="T6" fmla="*/ 0 w 1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6" name="Freeform 1543">
                <a:extLst>
                  <a:ext uri="{FF2B5EF4-FFF2-40B4-BE49-F238E27FC236}">
                    <a16:creationId xmlns:a16="http://schemas.microsoft.com/office/drawing/2014/main" id="{1C5E3054-E3E1-4516-A83C-871BAC73E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253"/>
                <a:ext cx="7" cy="7"/>
              </a:xfrm>
              <a:custGeom>
                <a:avLst/>
                <a:gdLst>
                  <a:gd name="T0" fmla="*/ 16 w 4"/>
                  <a:gd name="T1" fmla="*/ 0 h 4"/>
                  <a:gd name="T2" fmla="*/ 7 w 4"/>
                  <a:gd name="T3" fmla="*/ 21 h 4"/>
                  <a:gd name="T4" fmla="*/ 21 w 4"/>
                  <a:gd name="T5" fmla="*/ 7 h 4"/>
                  <a:gd name="T6" fmla="*/ 16 w 4"/>
                  <a:gd name="T7" fmla="*/ 0 h 4"/>
                  <a:gd name="T8" fmla="*/ 12 w 4"/>
                  <a:gd name="T9" fmla="*/ 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2" y="3"/>
                      <a:pt x="3" y="3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0"/>
                      <a:pt x="3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7" name="Freeform 1544">
                <a:extLst>
                  <a:ext uri="{FF2B5EF4-FFF2-40B4-BE49-F238E27FC236}">
                    <a16:creationId xmlns:a16="http://schemas.microsoft.com/office/drawing/2014/main" id="{4BA06999-740B-4A36-95D9-52FB5C311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260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16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0" y="2"/>
                      <a:pt x="2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8" name="Freeform 1545">
                <a:extLst>
                  <a:ext uri="{FF2B5EF4-FFF2-40B4-BE49-F238E27FC236}">
                    <a16:creationId xmlns:a16="http://schemas.microsoft.com/office/drawing/2014/main" id="{BF4998B0-970F-473C-93AE-3A00B1CB5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1264"/>
                <a:ext cx="4" cy="6"/>
              </a:xfrm>
              <a:custGeom>
                <a:avLst/>
                <a:gdLst>
                  <a:gd name="T0" fmla="*/ 8 w 2"/>
                  <a:gd name="T1" fmla="*/ 0 h 3"/>
                  <a:gd name="T2" fmla="*/ 16 w 2"/>
                  <a:gd name="T3" fmla="*/ 8 h 3"/>
                  <a:gd name="T4" fmla="*/ 16 w 2"/>
                  <a:gd name="T5" fmla="*/ 0 h 3"/>
                  <a:gd name="T6" fmla="*/ 8 w 2"/>
                  <a:gd name="T7" fmla="*/ 0 h 3"/>
                  <a:gd name="T8" fmla="*/ 8 w 2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79" name="Freeform 1546">
                <a:extLst>
                  <a:ext uri="{FF2B5EF4-FFF2-40B4-BE49-F238E27FC236}">
                    <a16:creationId xmlns:a16="http://schemas.microsoft.com/office/drawing/2014/main" id="{7524A8FC-88BD-4480-BAB7-552BB887C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29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0" name="Freeform 1547">
                <a:extLst>
                  <a:ext uri="{FF2B5EF4-FFF2-40B4-BE49-F238E27FC236}">
                    <a16:creationId xmlns:a16="http://schemas.microsoft.com/office/drawing/2014/main" id="{20B1F702-2C3D-4411-88B7-3628D4041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36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1" name="Freeform 1548">
                <a:extLst>
                  <a:ext uri="{FF2B5EF4-FFF2-40B4-BE49-F238E27FC236}">
                    <a16:creationId xmlns:a16="http://schemas.microsoft.com/office/drawing/2014/main" id="{1A95ADC0-1B13-4CE4-8470-ED32DD62B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222"/>
                <a:ext cx="5" cy="10"/>
              </a:xfrm>
              <a:custGeom>
                <a:avLst/>
                <a:gdLst>
                  <a:gd name="T0" fmla="*/ 0 w 3"/>
                  <a:gd name="T1" fmla="*/ 32 h 5"/>
                  <a:gd name="T2" fmla="*/ 5 w 3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4"/>
                    </a:moveTo>
                    <a:cubicBezTo>
                      <a:pt x="3" y="5"/>
                      <a:pt x="3" y="0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2" name="Freeform 1549">
                <a:extLst>
                  <a:ext uri="{FF2B5EF4-FFF2-40B4-BE49-F238E27FC236}">
                    <a16:creationId xmlns:a16="http://schemas.microsoft.com/office/drawing/2014/main" id="{D6C233D9-598A-4E96-A772-776530FCC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287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8 h 3"/>
                  <a:gd name="T4" fmla="*/ 5 w 3"/>
                  <a:gd name="T5" fmla="*/ 24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3" y="1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3" name="Freeform 1550">
                <a:extLst>
                  <a:ext uri="{FF2B5EF4-FFF2-40B4-BE49-F238E27FC236}">
                    <a16:creationId xmlns:a16="http://schemas.microsoft.com/office/drawing/2014/main" id="{F346F5F4-E1CE-4BC2-AEAB-F4F856BF1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236"/>
                <a:ext cx="6" cy="5"/>
              </a:xfrm>
              <a:custGeom>
                <a:avLst/>
                <a:gdLst>
                  <a:gd name="T0" fmla="*/ 24 w 3"/>
                  <a:gd name="T1" fmla="*/ 5 h 3"/>
                  <a:gd name="T2" fmla="*/ 16 w 3"/>
                  <a:gd name="T3" fmla="*/ 13 h 3"/>
                  <a:gd name="T4" fmla="*/ 24 w 3"/>
                  <a:gd name="T5" fmla="*/ 5 h 3"/>
                  <a:gd name="T6" fmla="*/ 24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0" y="0"/>
                      <a:pt x="1" y="3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4" name="Freeform 1551">
                <a:extLst>
                  <a:ext uri="{FF2B5EF4-FFF2-40B4-BE49-F238E27FC236}">
                    <a16:creationId xmlns:a16="http://schemas.microsoft.com/office/drawing/2014/main" id="{EA267C56-1080-44C8-B08F-74B60364C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237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5" name="Freeform 1552">
                <a:extLst>
                  <a:ext uri="{FF2B5EF4-FFF2-40B4-BE49-F238E27FC236}">
                    <a16:creationId xmlns:a16="http://schemas.microsoft.com/office/drawing/2014/main" id="{8305A117-FF71-44BE-98AD-51155400F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142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6" name="Freeform 1553">
                <a:extLst>
                  <a:ext uri="{FF2B5EF4-FFF2-40B4-BE49-F238E27FC236}">
                    <a16:creationId xmlns:a16="http://schemas.microsoft.com/office/drawing/2014/main" id="{6C277CE6-CE95-4D6B-94DF-2543EAEEA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389"/>
                <a:ext cx="4" cy="3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8 h 2"/>
                  <a:gd name="T4" fmla="*/ 16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2"/>
                      <a:pt x="2" y="2"/>
                    </a:cubicBezTo>
                    <a:cubicBezTo>
                      <a:pt x="2" y="1"/>
                      <a:pt x="1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7" name="Freeform 1554">
                <a:extLst>
                  <a:ext uri="{FF2B5EF4-FFF2-40B4-BE49-F238E27FC236}">
                    <a16:creationId xmlns:a16="http://schemas.microsoft.com/office/drawing/2014/main" id="{80CD9E0A-6059-42A8-BE97-71ACB524C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37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8" name="Freeform 1555">
                <a:extLst>
                  <a:ext uri="{FF2B5EF4-FFF2-40B4-BE49-F238E27FC236}">
                    <a16:creationId xmlns:a16="http://schemas.microsoft.com/office/drawing/2014/main" id="{512CA6EC-9D4A-416E-A64B-079212F89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352"/>
                <a:ext cx="23" cy="8"/>
              </a:xfrm>
              <a:custGeom>
                <a:avLst/>
                <a:gdLst>
                  <a:gd name="T0" fmla="*/ 0 w 12"/>
                  <a:gd name="T1" fmla="*/ 8 h 4"/>
                  <a:gd name="T2" fmla="*/ 56 w 12"/>
                  <a:gd name="T3" fmla="*/ 0 h 4"/>
                  <a:gd name="T4" fmla="*/ 84 w 1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">
                    <a:moveTo>
                      <a:pt x="0" y="1"/>
                    </a:moveTo>
                    <a:cubicBezTo>
                      <a:pt x="2" y="4"/>
                      <a:pt x="7" y="3"/>
                      <a:pt x="8" y="0"/>
                    </a:cubicBezTo>
                    <a:cubicBezTo>
                      <a:pt x="9" y="1"/>
                      <a:pt x="10" y="2"/>
                      <a:pt x="12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89" name="Freeform 1556">
                <a:extLst>
                  <a:ext uri="{FF2B5EF4-FFF2-40B4-BE49-F238E27FC236}">
                    <a16:creationId xmlns:a16="http://schemas.microsoft.com/office/drawing/2014/main" id="{9C39A16A-BB46-4A68-9543-D8EB3F20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373"/>
                <a:ext cx="13" cy="10"/>
              </a:xfrm>
              <a:custGeom>
                <a:avLst/>
                <a:gdLst>
                  <a:gd name="T0" fmla="*/ 32 w 7"/>
                  <a:gd name="T1" fmla="*/ 0 h 5"/>
                  <a:gd name="T2" fmla="*/ 0 w 7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7" y="3"/>
                      <a:pt x="2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0" name="Freeform 1557">
                <a:extLst>
                  <a:ext uri="{FF2B5EF4-FFF2-40B4-BE49-F238E27FC236}">
                    <a16:creationId xmlns:a16="http://schemas.microsoft.com/office/drawing/2014/main" id="{CAC423AA-601B-410F-BA22-82E7CB79D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1396"/>
                <a:ext cx="10" cy="12"/>
              </a:xfrm>
              <a:custGeom>
                <a:avLst/>
                <a:gdLst>
                  <a:gd name="T0" fmla="*/ 40 w 5"/>
                  <a:gd name="T1" fmla="*/ 0 h 6"/>
                  <a:gd name="T2" fmla="*/ 0 w 5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0"/>
                      <a:pt x="3" y="5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1" name="Freeform 1558">
                <a:extLst>
                  <a:ext uri="{FF2B5EF4-FFF2-40B4-BE49-F238E27FC236}">
                    <a16:creationId xmlns:a16="http://schemas.microsoft.com/office/drawing/2014/main" id="{D38E650A-E6CA-43B2-B16E-FB6641141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431"/>
                <a:ext cx="8" cy="13"/>
              </a:xfrm>
              <a:custGeom>
                <a:avLst/>
                <a:gdLst>
                  <a:gd name="T0" fmla="*/ 32 w 4"/>
                  <a:gd name="T1" fmla="*/ 0 h 7"/>
                  <a:gd name="T2" fmla="*/ 0 w 4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3" y="5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2" name="Freeform 1559">
                <a:extLst>
                  <a:ext uri="{FF2B5EF4-FFF2-40B4-BE49-F238E27FC236}">
                    <a16:creationId xmlns:a16="http://schemas.microsoft.com/office/drawing/2014/main" id="{2F523266-3602-440E-A532-4F8006D5A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391"/>
                <a:ext cx="8" cy="9"/>
              </a:xfrm>
              <a:custGeom>
                <a:avLst/>
                <a:gdLst>
                  <a:gd name="T0" fmla="*/ 32 w 4"/>
                  <a:gd name="T1" fmla="*/ 0 h 5"/>
                  <a:gd name="T2" fmla="*/ 0 w 4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2"/>
                      <a:pt x="3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3" name="Freeform 1560">
                <a:extLst>
                  <a:ext uri="{FF2B5EF4-FFF2-40B4-BE49-F238E27FC236}">
                    <a16:creationId xmlns:a16="http://schemas.microsoft.com/office/drawing/2014/main" id="{1D068176-72F6-4FC3-A47A-683E512D5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1301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4" name="Freeform 1561">
                <a:extLst>
                  <a:ext uri="{FF2B5EF4-FFF2-40B4-BE49-F238E27FC236}">
                    <a16:creationId xmlns:a16="http://schemas.microsoft.com/office/drawing/2014/main" id="{7D36820F-E4AD-4D74-9468-369464D02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270"/>
                <a:ext cx="12" cy="8"/>
              </a:xfrm>
              <a:custGeom>
                <a:avLst/>
                <a:gdLst>
                  <a:gd name="T0" fmla="*/ 0 w 6"/>
                  <a:gd name="T1" fmla="*/ 32 h 4"/>
                  <a:gd name="T2" fmla="*/ 48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1" y="4"/>
                      <a:pt x="5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5" name="Freeform 1562">
                <a:extLst>
                  <a:ext uri="{FF2B5EF4-FFF2-40B4-BE49-F238E27FC236}">
                    <a16:creationId xmlns:a16="http://schemas.microsoft.com/office/drawing/2014/main" id="{7B7CAA1A-17B1-41B9-B484-D9E09DF29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1247"/>
                <a:ext cx="6" cy="6"/>
              </a:xfrm>
              <a:custGeom>
                <a:avLst/>
                <a:gdLst>
                  <a:gd name="T0" fmla="*/ 24 w 3"/>
                  <a:gd name="T1" fmla="*/ 0 h 3"/>
                  <a:gd name="T2" fmla="*/ 0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6" name="Freeform 1563">
                <a:extLst>
                  <a:ext uri="{FF2B5EF4-FFF2-40B4-BE49-F238E27FC236}">
                    <a16:creationId xmlns:a16="http://schemas.microsoft.com/office/drawing/2014/main" id="{CB3E0CCD-6588-47CD-B16B-7F44F3C28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1264"/>
                <a:ext cx="9" cy="8"/>
              </a:xfrm>
              <a:custGeom>
                <a:avLst/>
                <a:gdLst>
                  <a:gd name="T0" fmla="*/ 29 w 5"/>
                  <a:gd name="T1" fmla="*/ 0 h 4"/>
                  <a:gd name="T2" fmla="*/ 0 w 5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3"/>
                      <a:pt x="2" y="4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7" name="Freeform 1564">
                <a:extLst>
                  <a:ext uri="{FF2B5EF4-FFF2-40B4-BE49-F238E27FC236}">
                    <a16:creationId xmlns:a16="http://schemas.microsoft.com/office/drawing/2014/main" id="{A15D4CAE-B9B9-490C-8EC5-AC4B7ADA7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1270"/>
                <a:ext cx="2" cy="8"/>
              </a:xfrm>
              <a:custGeom>
                <a:avLst/>
                <a:gdLst>
                  <a:gd name="T0" fmla="*/ 8 w 1"/>
                  <a:gd name="T1" fmla="*/ 0 h 4"/>
                  <a:gd name="T2" fmla="*/ 0 w 1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8" name="Freeform 1565">
                <a:extLst>
                  <a:ext uri="{FF2B5EF4-FFF2-40B4-BE49-F238E27FC236}">
                    <a16:creationId xmlns:a16="http://schemas.microsoft.com/office/drawing/2014/main" id="{464D7364-AE95-4CEE-8794-6E035F4E2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249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2"/>
                      <a:pt x="2" y="5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99" name="Freeform 1566">
                <a:extLst>
                  <a:ext uri="{FF2B5EF4-FFF2-40B4-BE49-F238E27FC236}">
                    <a16:creationId xmlns:a16="http://schemas.microsoft.com/office/drawing/2014/main" id="{C370188B-7FE8-4A91-A722-451573C76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1234"/>
                <a:ext cx="6" cy="7"/>
              </a:xfrm>
              <a:custGeom>
                <a:avLst/>
                <a:gdLst>
                  <a:gd name="T0" fmla="*/ 24 w 3"/>
                  <a:gd name="T1" fmla="*/ 0 h 4"/>
                  <a:gd name="T2" fmla="*/ 0 w 3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2"/>
                      <a:pt x="2" y="4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0" name="Freeform 1567">
                <a:extLst>
                  <a:ext uri="{FF2B5EF4-FFF2-40B4-BE49-F238E27FC236}">
                    <a16:creationId xmlns:a16="http://schemas.microsoft.com/office/drawing/2014/main" id="{6AC69769-CA79-4BA9-BA5F-9E19AEB9C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322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3"/>
                      <a:pt x="2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1" name="Freeform 1568">
                <a:extLst>
                  <a:ext uri="{FF2B5EF4-FFF2-40B4-BE49-F238E27FC236}">
                    <a16:creationId xmlns:a16="http://schemas.microsoft.com/office/drawing/2014/main" id="{8313DFA5-C84C-4E0F-99BE-A5A79BF9F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293"/>
                <a:ext cx="20" cy="15"/>
              </a:xfrm>
              <a:custGeom>
                <a:avLst/>
                <a:gdLst>
                  <a:gd name="T0" fmla="*/ 0 w 10"/>
                  <a:gd name="T1" fmla="*/ 21 h 8"/>
                  <a:gd name="T2" fmla="*/ 80 w 10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3"/>
                    </a:moveTo>
                    <a:cubicBezTo>
                      <a:pt x="2" y="0"/>
                      <a:pt x="7" y="8"/>
                      <a:pt x="1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2" name="Freeform 1569">
                <a:extLst>
                  <a:ext uri="{FF2B5EF4-FFF2-40B4-BE49-F238E27FC236}">
                    <a16:creationId xmlns:a16="http://schemas.microsoft.com/office/drawing/2014/main" id="{0CCFD73F-9972-4C02-BF51-BFCC42A4C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308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29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2"/>
                      <a:pt x="4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3" name="Freeform 1570">
                <a:extLst>
                  <a:ext uri="{FF2B5EF4-FFF2-40B4-BE49-F238E27FC236}">
                    <a16:creationId xmlns:a16="http://schemas.microsoft.com/office/drawing/2014/main" id="{65200F37-655E-47AA-BC8C-889491C84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287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4" name="Freeform 1571">
                <a:extLst>
                  <a:ext uri="{FF2B5EF4-FFF2-40B4-BE49-F238E27FC236}">
                    <a16:creationId xmlns:a16="http://schemas.microsoft.com/office/drawing/2014/main" id="{0BC29241-636E-40F0-A633-3DC38BFE8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1308"/>
                <a:ext cx="17" cy="12"/>
              </a:xfrm>
              <a:custGeom>
                <a:avLst/>
                <a:gdLst>
                  <a:gd name="T0" fmla="*/ 21 w 9"/>
                  <a:gd name="T1" fmla="*/ 0 h 6"/>
                  <a:gd name="T2" fmla="*/ 15 w 9"/>
                  <a:gd name="T3" fmla="*/ 0 h 6"/>
                  <a:gd name="T4" fmla="*/ 28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9" y="1"/>
                      <a:pt x="4" y="0"/>
                    </a:cubicBezTo>
                  </a:path>
                </a:pathLst>
              </a:custGeom>
              <a:noFill/>
              <a:ln w="23813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5" name="Freeform 1572">
                <a:extLst>
                  <a:ext uri="{FF2B5EF4-FFF2-40B4-BE49-F238E27FC236}">
                    <a16:creationId xmlns:a16="http://schemas.microsoft.com/office/drawing/2014/main" id="{BEE6BFE3-B416-46FD-AAAC-D2192307D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306"/>
                <a:ext cx="10" cy="8"/>
              </a:xfrm>
              <a:custGeom>
                <a:avLst/>
                <a:gdLst>
                  <a:gd name="T0" fmla="*/ 24 w 5"/>
                  <a:gd name="T1" fmla="*/ 0 h 4"/>
                  <a:gd name="T2" fmla="*/ 32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0" y="1"/>
                      <a:pt x="5" y="4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6" name="Freeform 1573">
                <a:extLst>
                  <a:ext uri="{FF2B5EF4-FFF2-40B4-BE49-F238E27FC236}">
                    <a16:creationId xmlns:a16="http://schemas.microsoft.com/office/drawing/2014/main" id="{11E87FBE-0057-402C-B205-CD4C13D25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237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16 h 2"/>
                  <a:gd name="T4" fmla="*/ 8 w 1"/>
                  <a:gd name="T5" fmla="*/ 8 h 2"/>
                  <a:gd name="T6" fmla="*/ 8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7" name="Freeform 1574">
                <a:extLst>
                  <a:ext uri="{FF2B5EF4-FFF2-40B4-BE49-F238E27FC236}">
                    <a16:creationId xmlns:a16="http://schemas.microsoft.com/office/drawing/2014/main" id="{97DDA72D-6C99-416E-88E0-E8E2DCD37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251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0 h 1"/>
                  <a:gd name="T4" fmla="*/ 16 w 2"/>
                  <a:gd name="T5" fmla="*/ 8 h 1"/>
                  <a:gd name="T6" fmla="*/ 16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8" name="Line 1575">
                <a:extLst>
                  <a:ext uri="{FF2B5EF4-FFF2-40B4-BE49-F238E27FC236}">
                    <a16:creationId xmlns:a16="http://schemas.microsoft.com/office/drawing/2014/main" id="{6B4F8EC4-9FA0-4C7E-8208-43C8AEB78C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81" y="1251"/>
                <a:ext cx="2" cy="1"/>
              </a:xfrm>
              <a:prstGeom prst="line">
                <a:avLst/>
              </a:prstGeom>
              <a:noFill/>
              <a:ln w="12700" cap="rnd">
                <a:solidFill>
                  <a:srgbClr val="B5824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09" name="Freeform 1576">
                <a:extLst>
                  <a:ext uri="{FF2B5EF4-FFF2-40B4-BE49-F238E27FC236}">
                    <a16:creationId xmlns:a16="http://schemas.microsoft.com/office/drawing/2014/main" id="{424F1276-D3D0-469F-BDAC-75A620ECD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1249"/>
                <a:ext cx="29" cy="10"/>
              </a:xfrm>
              <a:custGeom>
                <a:avLst/>
                <a:gdLst>
                  <a:gd name="T0" fmla="*/ 56 w 15"/>
                  <a:gd name="T1" fmla="*/ 0 h 5"/>
                  <a:gd name="T2" fmla="*/ 64 w 1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5">
                    <a:moveTo>
                      <a:pt x="8" y="0"/>
                    </a:moveTo>
                    <a:cubicBezTo>
                      <a:pt x="0" y="2"/>
                      <a:pt x="15" y="5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0" name="Freeform 1577">
                <a:extLst>
                  <a:ext uri="{FF2B5EF4-FFF2-40B4-BE49-F238E27FC236}">
                    <a16:creationId xmlns:a16="http://schemas.microsoft.com/office/drawing/2014/main" id="{7E16E45C-35C3-4729-9934-D27C112FC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45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1" name="Freeform 1578">
                <a:extLst>
                  <a:ext uri="{FF2B5EF4-FFF2-40B4-BE49-F238E27FC236}">
                    <a16:creationId xmlns:a16="http://schemas.microsoft.com/office/drawing/2014/main" id="{4374643B-5DC9-41E9-AA1B-B45723262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808"/>
                <a:ext cx="8" cy="3"/>
              </a:xfrm>
              <a:custGeom>
                <a:avLst/>
                <a:gdLst>
                  <a:gd name="T0" fmla="*/ 0 w 4"/>
                  <a:gd name="T1" fmla="*/ 8 h 2"/>
                  <a:gd name="T2" fmla="*/ 16 w 4"/>
                  <a:gd name="T3" fmla="*/ 5 h 2"/>
                  <a:gd name="T4" fmla="*/ 32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2" name="Freeform 1579">
                <a:extLst>
                  <a:ext uri="{FF2B5EF4-FFF2-40B4-BE49-F238E27FC236}">
                    <a16:creationId xmlns:a16="http://schemas.microsoft.com/office/drawing/2014/main" id="{3E842CBE-0682-4B0E-ACCC-E6ECA199B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1808"/>
                <a:ext cx="10" cy="9"/>
              </a:xfrm>
              <a:custGeom>
                <a:avLst/>
                <a:gdLst>
                  <a:gd name="T0" fmla="*/ 0 w 5"/>
                  <a:gd name="T1" fmla="*/ 0 h 5"/>
                  <a:gd name="T2" fmla="*/ 16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1" y="5"/>
                      <a:pt x="5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3" name="Freeform 1580">
                <a:extLst>
                  <a:ext uri="{FF2B5EF4-FFF2-40B4-BE49-F238E27FC236}">
                    <a16:creationId xmlns:a16="http://schemas.microsoft.com/office/drawing/2014/main" id="{9D969D98-D619-4045-B40D-4C392E774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80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4" name="Freeform 1581">
                <a:extLst>
                  <a:ext uri="{FF2B5EF4-FFF2-40B4-BE49-F238E27FC236}">
                    <a16:creationId xmlns:a16="http://schemas.microsoft.com/office/drawing/2014/main" id="{3FC1608D-D13F-4F37-A040-DC5F9C654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783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5" name="Line 1582">
                <a:extLst>
                  <a:ext uri="{FF2B5EF4-FFF2-40B4-BE49-F238E27FC236}">
                    <a16:creationId xmlns:a16="http://schemas.microsoft.com/office/drawing/2014/main" id="{6A9FF19B-0F70-4719-8475-0CE7586658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0" y="1771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6" name="Freeform 1583">
                <a:extLst>
                  <a:ext uri="{FF2B5EF4-FFF2-40B4-BE49-F238E27FC236}">
                    <a16:creationId xmlns:a16="http://schemas.microsoft.com/office/drawing/2014/main" id="{94C3EE3F-9140-4EA3-9387-FCD51021A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825"/>
                <a:ext cx="7" cy="7"/>
              </a:xfrm>
              <a:custGeom>
                <a:avLst/>
                <a:gdLst>
                  <a:gd name="T0" fmla="*/ 0 w 4"/>
                  <a:gd name="T1" fmla="*/ 12 h 4"/>
                  <a:gd name="T2" fmla="*/ 21 w 4"/>
                  <a:gd name="T3" fmla="*/ 12 h 4"/>
                  <a:gd name="T4" fmla="*/ 7 w 4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4"/>
                      <a:pt x="3" y="4"/>
                      <a:pt x="4" y="2"/>
                    </a:cubicBezTo>
                    <a:cubicBezTo>
                      <a:pt x="3" y="0"/>
                      <a:pt x="2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7" name="Line 1584">
                <a:extLst>
                  <a:ext uri="{FF2B5EF4-FFF2-40B4-BE49-F238E27FC236}">
                    <a16:creationId xmlns:a16="http://schemas.microsoft.com/office/drawing/2014/main" id="{6B85FFA9-E0EA-4EF7-B8CA-3E1CE1F9E2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99" y="1802"/>
                <a:ext cx="1" cy="2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8" name="Freeform 1585">
                <a:extLst>
                  <a:ext uri="{FF2B5EF4-FFF2-40B4-BE49-F238E27FC236}">
                    <a16:creationId xmlns:a16="http://schemas.microsoft.com/office/drawing/2014/main" id="{C21D96F2-ABEC-4AD1-A37A-1F173F913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1840"/>
                <a:ext cx="1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3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19" name="Line 1586">
                <a:extLst>
                  <a:ext uri="{FF2B5EF4-FFF2-40B4-BE49-F238E27FC236}">
                    <a16:creationId xmlns:a16="http://schemas.microsoft.com/office/drawing/2014/main" id="{2ABD1DA4-213A-41E7-9783-CD3EFC18A5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30" y="1888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0" name="Freeform 1587">
                <a:extLst>
                  <a:ext uri="{FF2B5EF4-FFF2-40B4-BE49-F238E27FC236}">
                    <a16:creationId xmlns:a16="http://schemas.microsoft.com/office/drawing/2014/main" id="{9411A363-4905-4953-89E7-41F6AA1E1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8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1" name="Freeform 1588">
                <a:extLst>
                  <a:ext uri="{FF2B5EF4-FFF2-40B4-BE49-F238E27FC236}">
                    <a16:creationId xmlns:a16="http://schemas.microsoft.com/office/drawing/2014/main" id="{E6B51A5A-64E8-46FC-8D00-30B37C215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7" y="1771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2" name="Freeform 1589">
                <a:extLst>
                  <a:ext uri="{FF2B5EF4-FFF2-40B4-BE49-F238E27FC236}">
                    <a16:creationId xmlns:a16="http://schemas.microsoft.com/office/drawing/2014/main" id="{1A4BC273-D137-4F3C-A8DD-163EADBE8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75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3" name="Freeform 1590">
                <a:extLst>
                  <a:ext uri="{FF2B5EF4-FFF2-40B4-BE49-F238E27FC236}">
                    <a16:creationId xmlns:a16="http://schemas.microsoft.com/office/drawing/2014/main" id="{A79CC08B-5C8D-475A-B0B1-D0A6B5216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177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4" name="Freeform 1591">
                <a:extLst>
                  <a:ext uri="{FF2B5EF4-FFF2-40B4-BE49-F238E27FC236}">
                    <a16:creationId xmlns:a16="http://schemas.microsoft.com/office/drawing/2014/main" id="{C4F7A28A-8CB4-4C11-A9FC-AB1F6BC63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78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5" name="Line 1592">
                <a:extLst>
                  <a:ext uri="{FF2B5EF4-FFF2-40B4-BE49-F238E27FC236}">
                    <a16:creationId xmlns:a16="http://schemas.microsoft.com/office/drawing/2014/main" id="{A946BCB2-FADB-40E1-8899-ACFC829205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65" y="1815"/>
                <a:ext cx="2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6" name="Freeform 1593">
                <a:extLst>
                  <a:ext uri="{FF2B5EF4-FFF2-40B4-BE49-F238E27FC236}">
                    <a16:creationId xmlns:a16="http://schemas.microsoft.com/office/drawing/2014/main" id="{F2CEBF7F-1B31-4AC4-A1A7-C7FBC6F92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1821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7" name="Freeform 1594">
                <a:extLst>
                  <a:ext uri="{FF2B5EF4-FFF2-40B4-BE49-F238E27FC236}">
                    <a16:creationId xmlns:a16="http://schemas.microsoft.com/office/drawing/2014/main" id="{DC1AA44B-538A-4941-9EF1-BA47ABFAA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85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8" name="Freeform 1595">
                <a:extLst>
                  <a:ext uri="{FF2B5EF4-FFF2-40B4-BE49-F238E27FC236}">
                    <a16:creationId xmlns:a16="http://schemas.microsoft.com/office/drawing/2014/main" id="{142AF55D-F07F-4032-A3DF-6560381B3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91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29" name="Freeform 1596">
                <a:extLst>
                  <a:ext uri="{FF2B5EF4-FFF2-40B4-BE49-F238E27FC236}">
                    <a16:creationId xmlns:a16="http://schemas.microsoft.com/office/drawing/2014/main" id="{FD7934C9-2D31-4A6C-ADA5-46B3BBEF7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1777"/>
                <a:ext cx="19" cy="17"/>
              </a:xfrm>
              <a:custGeom>
                <a:avLst/>
                <a:gdLst>
                  <a:gd name="T0" fmla="*/ 48 w 10"/>
                  <a:gd name="T1" fmla="*/ 21 h 9"/>
                  <a:gd name="T2" fmla="*/ 48 w 10"/>
                  <a:gd name="T3" fmla="*/ 47 h 9"/>
                  <a:gd name="T4" fmla="*/ 29 w 10"/>
                  <a:gd name="T5" fmla="*/ 21 h 9"/>
                  <a:gd name="T6" fmla="*/ 48 w 10"/>
                  <a:gd name="T7" fmla="*/ 32 h 9"/>
                  <a:gd name="T8" fmla="*/ 29 w 10"/>
                  <a:gd name="T9" fmla="*/ 5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7" y="3"/>
                    </a:moveTo>
                    <a:cubicBezTo>
                      <a:pt x="3" y="2"/>
                      <a:pt x="4" y="8"/>
                      <a:pt x="7" y="7"/>
                    </a:cubicBezTo>
                    <a:cubicBezTo>
                      <a:pt x="10" y="5"/>
                      <a:pt x="7" y="0"/>
                      <a:pt x="4" y="3"/>
                    </a:cubicBezTo>
                    <a:cubicBezTo>
                      <a:pt x="1" y="6"/>
                      <a:pt x="7" y="9"/>
                      <a:pt x="7" y="5"/>
                    </a:cubicBezTo>
                    <a:cubicBezTo>
                      <a:pt x="8" y="1"/>
                      <a:pt x="0" y="4"/>
                      <a:pt x="4" y="8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0" name="Freeform 1597">
                <a:extLst>
                  <a:ext uri="{FF2B5EF4-FFF2-40B4-BE49-F238E27FC236}">
                    <a16:creationId xmlns:a16="http://schemas.microsoft.com/office/drawing/2014/main" id="{DD7213DC-3572-483F-A2DD-3F65FF00B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794"/>
                <a:ext cx="4" cy="8"/>
              </a:xfrm>
              <a:custGeom>
                <a:avLst/>
                <a:gdLst>
                  <a:gd name="T0" fmla="*/ 16 w 2"/>
                  <a:gd name="T1" fmla="*/ 0 h 4"/>
                  <a:gd name="T2" fmla="*/ 0 w 2"/>
                  <a:gd name="T3" fmla="*/ 0 h 4"/>
                  <a:gd name="T4" fmla="*/ 8 w 2"/>
                  <a:gd name="T5" fmla="*/ 32 h 4"/>
                  <a:gd name="T6" fmla="*/ 0 w 2"/>
                  <a:gd name="T7" fmla="*/ 0 h 4"/>
                  <a:gd name="T8" fmla="*/ 8 w 2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2"/>
                      <a:pt x="2" y="2"/>
                      <a:pt x="0" y="0"/>
                    </a:cubicBezTo>
                    <a:cubicBezTo>
                      <a:pt x="0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1" name="Freeform 1598">
                <a:extLst>
                  <a:ext uri="{FF2B5EF4-FFF2-40B4-BE49-F238E27FC236}">
                    <a16:creationId xmlns:a16="http://schemas.microsoft.com/office/drawing/2014/main" id="{F56FED1B-32FC-4A07-973C-D2DE4CFF1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1804"/>
                <a:ext cx="14" cy="11"/>
              </a:xfrm>
              <a:custGeom>
                <a:avLst/>
                <a:gdLst>
                  <a:gd name="T0" fmla="*/ 24 w 7"/>
                  <a:gd name="T1" fmla="*/ 7 h 6"/>
                  <a:gd name="T2" fmla="*/ 24 w 7"/>
                  <a:gd name="T3" fmla="*/ 37 h 6"/>
                  <a:gd name="T4" fmla="*/ 32 w 7"/>
                  <a:gd name="T5" fmla="*/ 0 h 6"/>
                  <a:gd name="T6" fmla="*/ 24 w 7"/>
                  <a:gd name="T7" fmla="*/ 1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1"/>
                    </a:moveTo>
                    <a:cubicBezTo>
                      <a:pt x="1" y="1"/>
                      <a:pt x="0" y="5"/>
                      <a:pt x="3" y="6"/>
                    </a:cubicBezTo>
                    <a:cubicBezTo>
                      <a:pt x="6" y="6"/>
                      <a:pt x="7" y="1"/>
                      <a:pt x="4" y="0"/>
                    </a:cubicBezTo>
                    <a:cubicBezTo>
                      <a:pt x="4" y="1"/>
                      <a:pt x="3" y="1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2" name="Freeform 1599">
                <a:extLst>
                  <a:ext uri="{FF2B5EF4-FFF2-40B4-BE49-F238E27FC236}">
                    <a16:creationId xmlns:a16="http://schemas.microsoft.com/office/drawing/2014/main" id="{A53E1DF6-BA6D-4FF1-874B-C1CE78F87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1802"/>
                <a:ext cx="6" cy="6"/>
              </a:xfrm>
              <a:custGeom>
                <a:avLst/>
                <a:gdLst>
                  <a:gd name="T0" fmla="*/ 24 w 3"/>
                  <a:gd name="T1" fmla="*/ 8 h 3"/>
                  <a:gd name="T2" fmla="*/ 16 w 3"/>
                  <a:gd name="T3" fmla="*/ 0 h 3"/>
                  <a:gd name="T4" fmla="*/ 8 w 3"/>
                  <a:gd name="T5" fmla="*/ 24 h 3"/>
                  <a:gd name="T6" fmla="*/ 16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3" name="Freeform 1600">
                <a:extLst>
                  <a:ext uri="{FF2B5EF4-FFF2-40B4-BE49-F238E27FC236}">
                    <a16:creationId xmlns:a16="http://schemas.microsoft.com/office/drawing/2014/main" id="{8A643E4E-EC84-4840-94FA-717E7964E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806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4" name="Freeform 1601">
                <a:extLst>
                  <a:ext uri="{FF2B5EF4-FFF2-40B4-BE49-F238E27FC236}">
                    <a16:creationId xmlns:a16="http://schemas.microsoft.com/office/drawing/2014/main" id="{E7AF4E26-2452-48E1-B5A2-F1F231455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78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5" name="Freeform 1602">
                <a:extLst>
                  <a:ext uri="{FF2B5EF4-FFF2-40B4-BE49-F238E27FC236}">
                    <a16:creationId xmlns:a16="http://schemas.microsoft.com/office/drawing/2014/main" id="{A0403A78-6ADC-436F-A0A7-114E2528F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1802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6" name="Freeform 1603">
                <a:extLst>
                  <a:ext uri="{FF2B5EF4-FFF2-40B4-BE49-F238E27FC236}">
                    <a16:creationId xmlns:a16="http://schemas.microsoft.com/office/drawing/2014/main" id="{401F834A-2FA6-476F-AFE2-27D16BF0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4" y="1827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7" name="Freeform 1604">
                <a:extLst>
                  <a:ext uri="{FF2B5EF4-FFF2-40B4-BE49-F238E27FC236}">
                    <a16:creationId xmlns:a16="http://schemas.microsoft.com/office/drawing/2014/main" id="{4EBCCF25-CDD4-4A3E-96D1-C265CB0CC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80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8" name="Freeform 1605">
                <a:extLst>
                  <a:ext uri="{FF2B5EF4-FFF2-40B4-BE49-F238E27FC236}">
                    <a16:creationId xmlns:a16="http://schemas.microsoft.com/office/drawing/2014/main" id="{8368DEFB-05B8-45F3-928E-FCE1568C2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808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39" name="Freeform 1606">
                <a:extLst>
                  <a:ext uri="{FF2B5EF4-FFF2-40B4-BE49-F238E27FC236}">
                    <a16:creationId xmlns:a16="http://schemas.microsoft.com/office/drawing/2014/main" id="{0EF5F65F-8777-43D0-A868-E81647C11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792"/>
                <a:ext cx="7" cy="6"/>
              </a:xfrm>
              <a:custGeom>
                <a:avLst/>
                <a:gdLst>
                  <a:gd name="T0" fmla="*/ 0 w 4"/>
                  <a:gd name="T1" fmla="*/ 24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2" y="3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0" name="Freeform 1607">
                <a:extLst>
                  <a:ext uri="{FF2B5EF4-FFF2-40B4-BE49-F238E27FC236}">
                    <a16:creationId xmlns:a16="http://schemas.microsoft.com/office/drawing/2014/main" id="{DD1CB784-11B2-4FE4-BFE1-079B6033D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1819"/>
                <a:ext cx="6" cy="4"/>
              </a:xfrm>
              <a:custGeom>
                <a:avLst/>
                <a:gdLst>
                  <a:gd name="T0" fmla="*/ 0 w 3"/>
                  <a:gd name="T1" fmla="*/ 8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1" name="Freeform 1608">
                <a:extLst>
                  <a:ext uri="{FF2B5EF4-FFF2-40B4-BE49-F238E27FC236}">
                    <a16:creationId xmlns:a16="http://schemas.microsoft.com/office/drawing/2014/main" id="{C2596DA7-F326-4996-AE40-10BA68F29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1832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2" name="Freeform 1609">
                <a:extLst>
                  <a:ext uri="{FF2B5EF4-FFF2-40B4-BE49-F238E27FC236}">
                    <a16:creationId xmlns:a16="http://schemas.microsoft.com/office/drawing/2014/main" id="{0897D600-92CA-40F5-BCEE-FD5DB9488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1808"/>
                <a:ext cx="6" cy="3"/>
              </a:xfrm>
              <a:custGeom>
                <a:avLst/>
                <a:gdLst>
                  <a:gd name="T0" fmla="*/ 24 w 3"/>
                  <a:gd name="T1" fmla="*/ 0 h 2"/>
                  <a:gd name="T2" fmla="*/ 0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3" name="Freeform 1610">
                <a:extLst>
                  <a:ext uri="{FF2B5EF4-FFF2-40B4-BE49-F238E27FC236}">
                    <a16:creationId xmlns:a16="http://schemas.microsoft.com/office/drawing/2014/main" id="{824D7531-96BE-4D89-AC42-9169E8787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811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4" name="Freeform 1611">
                <a:extLst>
                  <a:ext uri="{FF2B5EF4-FFF2-40B4-BE49-F238E27FC236}">
                    <a16:creationId xmlns:a16="http://schemas.microsoft.com/office/drawing/2014/main" id="{34BE6E8A-BCF2-47CE-9D16-83571F849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830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5" name="Freeform 1612">
                <a:extLst>
                  <a:ext uri="{FF2B5EF4-FFF2-40B4-BE49-F238E27FC236}">
                    <a16:creationId xmlns:a16="http://schemas.microsoft.com/office/drawing/2014/main" id="{3563BA77-9DF5-4EE0-B6A2-1A3BDA3EA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857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8 h 1"/>
                  <a:gd name="T4" fmla="*/ 24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6" name="Freeform 1613">
                <a:extLst>
                  <a:ext uri="{FF2B5EF4-FFF2-40B4-BE49-F238E27FC236}">
                    <a16:creationId xmlns:a16="http://schemas.microsoft.com/office/drawing/2014/main" id="{944309DC-27C7-4F7D-88FD-90C5EB483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894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7" name="Freeform 1614">
                <a:extLst>
                  <a:ext uri="{FF2B5EF4-FFF2-40B4-BE49-F238E27FC236}">
                    <a16:creationId xmlns:a16="http://schemas.microsoft.com/office/drawing/2014/main" id="{B55BC0DF-13BB-421F-9FBD-D493C37F1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917"/>
                <a:ext cx="4" cy="1"/>
              </a:xfrm>
              <a:custGeom>
                <a:avLst/>
                <a:gdLst>
                  <a:gd name="T0" fmla="*/ 8 w 2"/>
                  <a:gd name="T1" fmla="*/ 1 h 1"/>
                  <a:gd name="T2" fmla="*/ 16 w 2"/>
                  <a:gd name="T3" fmla="*/ 1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8" name="Freeform 1615">
                <a:extLst>
                  <a:ext uri="{FF2B5EF4-FFF2-40B4-BE49-F238E27FC236}">
                    <a16:creationId xmlns:a16="http://schemas.microsoft.com/office/drawing/2014/main" id="{F4FFEBC2-3D45-4501-BF90-C89BF5EDE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93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49" name="Freeform 1616">
                <a:extLst>
                  <a:ext uri="{FF2B5EF4-FFF2-40B4-BE49-F238E27FC236}">
                    <a16:creationId xmlns:a16="http://schemas.microsoft.com/office/drawing/2014/main" id="{62E92BB3-A91D-4944-A068-38E180CDF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917"/>
                <a:ext cx="8" cy="7"/>
              </a:xfrm>
              <a:custGeom>
                <a:avLst/>
                <a:gdLst>
                  <a:gd name="T0" fmla="*/ 24 w 4"/>
                  <a:gd name="T1" fmla="*/ 7 h 4"/>
                  <a:gd name="T2" fmla="*/ 16 w 4"/>
                  <a:gd name="T3" fmla="*/ 12 h 4"/>
                  <a:gd name="T4" fmla="*/ 32 w 4"/>
                  <a:gd name="T5" fmla="*/ 21 h 4"/>
                  <a:gd name="T6" fmla="*/ 8 w 4"/>
                  <a:gd name="T7" fmla="*/ 0 h 4"/>
                  <a:gd name="T8" fmla="*/ 0 w 4"/>
                  <a:gd name="T9" fmla="*/ 12 h 4"/>
                  <a:gd name="T10" fmla="*/ 8 w 4"/>
                  <a:gd name="T11" fmla="*/ 16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4"/>
                      <a:pt x="2" y="4"/>
                      <a:pt x="4" y="4"/>
                    </a:cubicBezTo>
                    <a:cubicBezTo>
                      <a:pt x="4" y="2"/>
                      <a:pt x="3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0" name="Freeform 1617">
                <a:extLst>
                  <a:ext uri="{FF2B5EF4-FFF2-40B4-BE49-F238E27FC236}">
                    <a16:creationId xmlns:a16="http://schemas.microsoft.com/office/drawing/2014/main" id="{D9156C9E-B822-4E83-867E-362826F9C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194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1" name="Freeform 1618">
                <a:extLst>
                  <a:ext uri="{FF2B5EF4-FFF2-40B4-BE49-F238E27FC236}">
                    <a16:creationId xmlns:a16="http://schemas.microsoft.com/office/drawing/2014/main" id="{A67AE3E8-1C08-44A3-BA14-E1CB88EAE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99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2" name="Freeform 1619">
                <a:extLst>
                  <a:ext uri="{FF2B5EF4-FFF2-40B4-BE49-F238E27FC236}">
                    <a16:creationId xmlns:a16="http://schemas.microsoft.com/office/drawing/2014/main" id="{0DC2D1E4-3F4B-46EE-9F80-8B87FA404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922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3" name="Line 1620">
                <a:extLst>
                  <a:ext uri="{FF2B5EF4-FFF2-40B4-BE49-F238E27FC236}">
                    <a16:creationId xmlns:a16="http://schemas.microsoft.com/office/drawing/2014/main" id="{D96DC5B9-887C-4B51-B52F-2FBC4AEFA3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54" y="1909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4" name="Freeform 1621">
                <a:extLst>
                  <a:ext uri="{FF2B5EF4-FFF2-40B4-BE49-F238E27FC236}">
                    <a16:creationId xmlns:a16="http://schemas.microsoft.com/office/drawing/2014/main" id="{F69458C8-556C-467E-802F-F146F9EDB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903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5" name="Freeform 1622">
                <a:extLst>
                  <a:ext uri="{FF2B5EF4-FFF2-40B4-BE49-F238E27FC236}">
                    <a16:creationId xmlns:a16="http://schemas.microsoft.com/office/drawing/2014/main" id="{8D6CBBB9-4B67-4707-BD12-529619021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918"/>
                <a:ext cx="7" cy="8"/>
              </a:xfrm>
              <a:custGeom>
                <a:avLst/>
                <a:gdLst>
                  <a:gd name="T0" fmla="*/ 7 w 4"/>
                  <a:gd name="T1" fmla="*/ 24 h 4"/>
                  <a:gd name="T2" fmla="*/ 0 w 4"/>
                  <a:gd name="T3" fmla="*/ 32 h 4"/>
                  <a:gd name="T4" fmla="*/ 7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4" y="4"/>
                      <a:pt x="4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6" name="Freeform 1623">
                <a:extLst>
                  <a:ext uri="{FF2B5EF4-FFF2-40B4-BE49-F238E27FC236}">
                    <a16:creationId xmlns:a16="http://schemas.microsoft.com/office/drawing/2014/main" id="{008CA843-E0E0-48C2-B5F1-57ABA76F3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940"/>
                <a:ext cx="17" cy="15"/>
              </a:xfrm>
              <a:custGeom>
                <a:avLst/>
                <a:gdLst>
                  <a:gd name="T0" fmla="*/ 28 w 9"/>
                  <a:gd name="T1" fmla="*/ 21 h 8"/>
                  <a:gd name="T2" fmla="*/ 15 w 9"/>
                  <a:gd name="T3" fmla="*/ 8 h 8"/>
                  <a:gd name="T4" fmla="*/ 28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4" y="3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0" y="8"/>
                      <a:pt x="9" y="4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7" name="Freeform 1624">
                <a:extLst>
                  <a:ext uri="{FF2B5EF4-FFF2-40B4-BE49-F238E27FC236}">
                    <a16:creationId xmlns:a16="http://schemas.microsoft.com/office/drawing/2014/main" id="{53E120CB-2DD7-4E1B-8B79-A751C901E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966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8" name="Freeform 1625">
                <a:extLst>
                  <a:ext uri="{FF2B5EF4-FFF2-40B4-BE49-F238E27FC236}">
                    <a16:creationId xmlns:a16="http://schemas.microsoft.com/office/drawing/2014/main" id="{682BB03C-DEF3-4D56-9704-8C840D6F1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918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8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1" y="0"/>
                    </a:cubicBezTo>
                    <a:cubicBezTo>
                      <a:pt x="2" y="2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59" name="Freeform 1626">
                <a:extLst>
                  <a:ext uri="{FF2B5EF4-FFF2-40B4-BE49-F238E27FC236}">
                    <a16:creationId xmlns:a16="http://schemas.microsoft.com/office/drawing/2014/main" id="{803E1212-33F0-4E82-952E-81DBC1A34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94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0" name="Freeform 1627">
                <a:extLst>
                  <a:ext uri="{FF2B5EF4-FFF2-40B4-BE49-F238E27FC236}">
                    <a16:creationId xmlns:a16="http://schemas.microsoft.com/office/drawing/2014/main" id="{6152147B-9C8D-40A5-8958-6FE769345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193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1" name="Freeform 1628">
                <a:extLst>
                  <a:ext uri="{FF2B5EF4-FFF2-40B4-BE49-F238E27FC236}">
                    <a16:creationId xmlns:a16="http://schemas.microsoft.com/office/drawing/2014/main" id="{A1F4C8D4-29C1-4C49-AC58-CF157A1B7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92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2" name="Freeform 1629">
                <a:extLst>
                  <a:ext uri="{FF2B5EF4-FFF2-40B4-BE49-F238E27FC236}">
                    <a16:creationId xmlns:a16="http://schemas.microsoft.com/office/drawing/2014/main" id="{D505AB7F-0537-422B-B6BA-1BCEA47AF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947"/>
                <a:ext cx="8" cy="2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3" name="Freeform 1630">
                <a:extLst>
                  <a:ext uri="{FF2B5EF4-FFF2-40B4-BE49-F238E27FC236}">
                    <a16:creationId xmlns:a16="http://schemas.microsoft.com/office/drawing/2014/main" id="{E669D982-599F-421D-B4DA-BF2216DDF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961"/>
                <a:ext cx="5" cy="1"/>
              </a:xfrm>
              <a:custGeom>
                <a:avLst/>
                <a:gdLst>
                  <a:gd name="T0" fmla="*/ 0 w 3"/>
                  <a:gd name="T1" fmla="*/ 1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4" name="Freeform 1631">
                <a:extLst>
                  <a:ext uri="{FF2B5EF4-FFF2-40B4-BE49-F238E27FC236}">
                    <a16:creationId xmlns:a16="http://schemas.microsoft.com/office/drawing/2014/main" id="{DA75A8E2-047D-41FC-9A95-571DEB32F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978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5" name="Freeform 1632">
                <a:extLst>
                  <a:ext uri="{FF2B5EF4-FFF2-40B4-BE49-F238E27FC236}">
                    <a16:creationId xmlns:a16="http://schemas.microsoft.com/office/drawing/2014/main" id="{7B67A9C8-9C1E-4773-8010-130E20C03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928"/>
                <a:ext cx="8" cy="2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6" name="Freeform 1633">
                <a:extLst>
                  <a:ext uri="{FF2B5EF4-FFF2-40B4-BE49-F238E27FC236}">
                    <a16:creationId xmlns:a16="http://schemas.microsoft.com/office/drawing/2014/main" id="{DB9CA9F4-9A32-4C2B-B2DB-1E28589C1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193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7" name="Freeform 1634">
                <a:extLst>
                  <a:ext uri="{FF2B5EF4-FFF2-40B4-BE49-F238E27FC236}">
                    <a16:creationId xmlns:a16="http://schemas.microsoft.com/office/drawing/2014/main" id="{8087714E-9890-48A4-99B8-8E3CFEF93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1266"/>
                <a:ext cx="10" cy="14"/>
              </a:xfrm>
              <a:custGeom>
                <a:avLst/>
                <a:gdLst>
                  <a:gd name="T0" fmla="*/ 8 w 5"/>
                  <a:gd name="T1" fmla="*/ 48 h 7"/>
                  <a:gd name="T2" fmla="*/ 16 w 5"/>
                  <a:gd name="T3" fmla="*/ 56 h 7"/>
                  <a:gd name="T4" fmla="*/ 0 w 5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6"/>
                    </a:moveTo>
                    <a:cubicBezTo>
                      <a:pt x="1" y="7"/>
                      <a:pt x="2" y="7"/>
                      <a:pt x="2" y="7"/>
                    </a:cubicBezTo>
                    <a:cubicBezTo>
                      <a:pt x="5" y="5"/>
                      <a:pt x="1" y="0"/>
                      <a:pt x="0" y="5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8" name="Freeform 1635">
                <a:extLst>
                  <a:ext uri="{FF2B5EF4-FFF2-40B4-BE49-F238E27FC236}">
                    <a16:creationId xmlns:a16="http://schemas.microsoft.com/office/drawing/2014/main" id="{28F38707-FF9F-4DF3-8B68-700E1F36A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293"/>
                <a:ext cx="4" cy="6"/>
              </a:xfrm>
              <a:custGeom>
                <a:avLst/>
                <a:gdLst>
                  <a:gd name="T0" fmla="*/ 8 w 2"/>
                  <a:gd name="T1" fmla="*/ 0 h 3"/>
                  <a:gd name="T2" fmla="*/ 0 w 2"/>
                  <a:gd name="T3" fmla="*/ 16 h 3"/>
                  <a:gd name="T4" fmla="*/ 8 w 2"/>
                  <a:gd name="T5" fmla="*/ 24 h 3"/>
                  <a:gd name="T6" fmla="*/ 8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69" name="Freeform 1636">
                <a:extLst>
                  <a:ext uri="{FF2B5EF4-FFF2-40B4-BE49-F238E27FC236}">
                    <a16:creationId xmlns:a16="http://schemas.microsoft.com/office/drawing/2014/main" id="{75C97230-A7AB-4342-A695-16D1F65EC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264"/>
                <a:ext cx="14" cy="10"/>
              </a:xfrm>
              <a:custGeom>
                <a:avLst/>
                <a:gdLst>
                  <a:gd name="T0" fmla="*/ 48 w 7"/>
                  <a:gd name="T1" fmla="*/ 32 h 5"/>
                  <a:gd name="T2" fmla="*/ 40 w 7"/>
                  <a:gd name="T3" fmla="*/ 40 h 5"/>
                  <a:gd name="T4" fmla="*/ 56 w 7"/>
                  <a:gd name="T5" fmla="*/ 32 h 5"/>
                  <a:gd name="T6" fmla="*/ 0 w 7"/>
                  <a:gd name="T7" fmla="*/ 8 h 5"/>
                  <a:gd name="T8" fmla="*/ 8 w 7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5" y="4"/>
                      <a:pt x="5" y="5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5" y="2"/>
                      <a:pt x="2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0" name="Freeform 1637">
                <a:extLst>
                  <a:ext uri="{FF2B5EF4-FFF2-40B4-BE49-F238E27FC236}">
                    <a16:creationId xmlns:a16="http://schemas.microsoft.com/office/drawing/2014/main" id="{6E3F70BA-E921-413D-972F-A51DA5D75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293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1" name="Freeform 1638">
                <a:extLst>
                  <a:ext uri="{FF2B5EF4-FFF2-40B4-BE49-F238E27FC236}">
                    <a16:creationId xmlns:a16="http://schemas.microsoft.com/office/drawing/2014/main" id="{3443335F-92DC-45C1-9395-D5275C729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312"/>
                <a:ext cx="21" cy="21"/>
              </a:xfrm>
              <a:custGeom>
                <a:avLst/>
                <a:gdLst>
                  <a:gd name="T0" fmla="*/ 36 w 11"/>
                  <a:gd name="T1" fmla="*/ 29 h 11"/>
                  <a:gd name="T2" fmla="*/ 40 w 11"/>
                  <a:gd name="T3" fmla="*/ 48 h 11"/>
                  <a:gd name="T4" fmla="*/ 29 w 11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5" y="4"/>
                    </a:moveTo>
                    <a:cubicBezTo>
                      <a:pt x="0" y="3"/>
                      <a:pt x="1" y="11"/>
                      <a:pt x="6" y="7"/>
                    </a:cubicBezTo>
                    <a:cubicBezTo>
                      <a:pt x="11" y="4"/>
                      <a:pt x="4" y="0"/>
                      <a:pt x="4" y="4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2" name="Freeform 1639">
                <a:extLst>
                  <a:ext uri="{FF2B5EF4-FFF2-40B4-BE49-F238E27FC236}">
                    <a16:creationId xmlns:a16="http://schemas.microsoft.com/office/drawing/2014/main" id="{6DF28EBC-6B8A-403C-9D96-0C9EC3D55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345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8 w 2"/>
                  <a:gd name="T3" fmla="*/ 8 h 1"/>
                  <a:gd name="T4" fmla="*/ 16 w 2"/>
                  <a:gd name="T5" fmla="*/ 0 h 1"/>
                  <a:gd name="T6" fmla="*/ 8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0"/>
                      <a:pt x="1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2" y="0"/>
                      <a:pt x="0" y="0"/>
                      <a:pt x="1" y="1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3" name="Freeform 1640">
                <a:extLst>
                  <a:ext uri="{FF2B5EF4-FFF2-40B4-BE49-F238E27FC236}">
                    <a16:creationId xmlns:a16="http://schemas.microsoft.com/office/drawing/2014/main" id="{2E62EF71-488C-4463-A6F4-54ED825CC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1318"/>
                <a:ext cx="3" cy="6"/>
              </a:xfrm>
              <a:custGeom>
                <a:avLst/>
                <a:gdLst>
                  <a:gd name="T0" fmla="*/ 5 w 2"/>
                  <a:gd name="T1" fmla="*/ 0 h 3"/>
                  <a:gd name="T2" fmla="*/ 5 w 2"/>
                  <a:gd name="T3" fmla="*/ 24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2"/>
                      <a:pt x="1" y="2"/>
                      <a:pt x="1" y="1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4" name="Freeform 1641">
                <a:extLst>
                  <a:ext uri="{FF2B5EF4-FFF2-40B4-BE49-F238E27FC236}">
                    <a16:creationId xmlns:a16="http://schemas.microsoft.com/office/drawing/2014/main" id="{508569FD-E616-4FE9-8DA7-25076E3BC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255"/>
                <a:ext cx="23" cy="19"/>
              </a:xfrm>
              <a:custGeom>
                <a:avLst/>
                <a:gdLst>
                  <a:gd name="T0" fmla="*/ 44 w 12"/>
                  <a:gd name="T1" fmla="*/ 21 h 10"/>
                  <a:gd name="T2" fmla="*/ 44 w 12"/>
                  <a:gd name="T3" fmla="*/ 48 h 10"/>
                  <a:gd name="T4" fmla="*/ 15 w 12"/>
                  <a:gd name="T5" fmla="*/ 2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3"/>
                    </a:moveTo>
                    <a:cubicBezTo>
                      <a:pt x="0" y="0"/>
                      <a:pt x="1" y="10"/>
                      <a:pt x="6" y="7"/>
                    </a:cubicBezTo>
                    <a:cubicBezTo>
                      <a:pt x="12" y="4"/>
                      <a:pt x="0" y="0"/>
                      <a:pt x="2" y="4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5" name="Freeform 1642">
                <a:extLst>
                  <a:ext uri="{FF2B5EF4-FFF2-40B4-BE49-F238E27FC236}">
                    <a16:creationId xmlns:a16="http://schemas.microsoft.com/office/drawing/2014/main" id="{0BBA3D62-798C-4864-B2E5-4353B7DAC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1249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16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0" y="2"/>
                      <a:pt x="2" y="2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6" name="Freeform 1643">
                <a:extLst>
                  <a:ext uri="{FF2B5EF4-FFF2-40B4-BE49-F238E27FC236}">
                    <a16:creationId xmlns:a16="http://schemas.microsoft.com/office/drawing/2014/main" id="{02554359-4B0B-48C4-A4D9-BFB06D3E1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249"/>
                <a:ext cx="12" cy="8"/>
              </a:xfrm>
              <a:custGeom>
                <a:avLst/>
                <a:gdLst>
                  <a:gd name="T0" fmla="*/ 24 w 6"/>
                  <a:gd name="T1" fmla="*/ 0 h 4"/>
                  <a:gd name="T2" fmla="*/ 0 w 6"/>
                  <a:gd name="T3" fmla="*/ 8 h 4"/>
                  <a:gd name="T4" fmla="*/ 48 w 6"/>
                  <a:gd name="T5" fmla="*/ 8 h 4"/>
                  <a:gd name="T6" fmla="*/ 24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4"/>
                      <a:pt x="5" y="3"/>
                      <a:pt x="6" y="1"/>
                    </a:cubicBezTo>
                    <a:cubicBezTo>
                      <a:pt x="6" y="0"/>
                      <a:pt x="4" y="0"/>
                      <a:pt x="3" y="0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7" name="Freeform 1644">
                <a:extLst>
                  <a:ext uri="{FF2B5EF4-FFF2-40B4-BE49-F238E27FC236}">
                    <a16:creationId xmlns:a16="http://schemas.microsoft.com/office/drawing/2014/main" id="{0BF074C8-17FF-4DBE-A3E7-F669EE972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251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0 h 2"/>
                  <a:gd name="T4" fmla="*/ 16 w 2"/>
                  <a:gd name="T5" fmla="*/ 8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</a:path>
                </a:pathLst>
              </a:custGeom>
              <a:noFill/>
              <a:ln w="23813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8" name="Freeform 1645">
                <a:extLst>
                  <a:ext uri="{FF2B5EF4-FFF2-40B4-BE49-F238E27FC236}">
                    <a16:creationId xmlns:a16="http://schemas.microsoft.com/office/drawing/2014/main" id="{743088BB-7722-46F3-8D13-B83AA5381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234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79" name="Freeform 1646">
                <a:extLst>
                  <a:ext uri="{FF2B5EF4-FFF2-40B4-BE49-F238E27FC236}">
                    <a16:creationId xmlns:a16="http://schemas.microsoft.com/office/drawing/2014/main" id="{B4736C14-F13C-473E-B6EE-209A86FC1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27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0" name="Freeform 1647">
                <a:extLst>
                  <a:ext uri="{FF2B5EF4-FFF2-40B4-BE49-F238E27FC236}">
                    <a16:creationId xmlns:a16="http://schemas.microsoft.com/office/drawing/2014/main" id="{302505B0-BF8A-4605-95B8-FB743201B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364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1" name="Freeform 1648">
                <a:extLst>
                  <a:ext uri="{FF2B5EF4-FFF2-40B4-BE49-F238E27FC236}">
                    <a16:creationId xmlns:a16="http://schemas.microsoft.com/office/drawing/2014/main" id="{5A7F0C28-B0A3-4A0D-A46D-D13ADD23C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1341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2" name="Freeform 1649">
                <a:extLst>
                  <a:ext uri="{FF2B5EF4-FFF2-40B4-BE49-F238E27FC236}">
                    <a16:creationId xmlns:a16="http://schemas.microsoft.com/office/drawing/2014/main" id="{9AE37421-F70B-436B-99DD-33AECDB39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310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8 h 2"/>
                  <a:gd name="T4" fmla="*/ 8 w 2"/>
                  <a:gd name="T5" fmla="*/ 0 h 2"/>
                  <a:gd name="T6" fmla="*/ 5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0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0" y="0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3" name="Freeform 1650">
                <a:extLst>
                  <a:ext uri="{FF2B5EF4-FFF2-40B4-BE49-F238E27FC236}">
                    <a16:creationId xmlns:a16="http://schemas.microsoft.com/office/drawing/2014/main" id="{5B3C84FD-81F2-4DBD-8334-15E36B65D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1289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4" name="Line 1651">
                <a:extLst>
                  <a:ext uri="{FF2B5EF4-FFF2-40B4-BE49-F238E27FC236}">
                    <a16:creationId xmlns:a16="http://schemas.microsoft.com/office/drawing/2014/main" id="{F5F94645-2A83-47A7-9D24-F92FCB8B9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4" y="1249"/>
                <a:ext cx="2" cy="1"/>
              </a:xfrm>
              <a:prstGeom prst="line">
                <a:avLst/>
              </a:prstGeom>
              <a:noFill/>
              <a:ln w="12700" cap="rnd">
                <a:solidFill>
                  <a:srgbClr val="B5824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5" name="Freeform 1652">
                <a:extLst>
                  <a:ext uri="{FF2B5EF4-FFF2-40B4-BE49-F238E27FC236}">
                    <a16:creationId xmlns:a16="http://schemas.microsoft.com/office/drawing/2014/main" id="{37BDCED1-EDF6-428A-8DD4-A1C87031E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230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0 w 2"/>
                  <a:gd name="T3" fmla="*/ 0 h 2"/>
                  <a:gd name="T4" fmla="*/ 0 w 2"/>
                  <a:gd name="T5" fmla="*/ 8 h 2"/>
                  <a:gd name="T6" fmla="*/ 16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6" name="Freeform 1653">
                <a:extLst>
                  <a:ext uri="{FF2B5EF4-FFF2-40B4-BE49-F238E27FC236}">
                    <a16:creationId xmlns:a16="http://schemas.microsoft.com/office/drawing/2014/main" id="{AE530287-4AC1-4A32-B50F-D4690877D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237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7" name="Freeform 1654">
                <a:extLst>
                  <a:ext uri="{FF2B5EF4-FFF2-40B4-BE49-F238E27FC236}">
                    <a16:creationId xmlns:a16="http://schemas.microsoft.com/office/drawing/2014/main" id="{93004ACD-D503-4E37-AF0D-2AA4E0AD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24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8" name="Freeform 1655">
                <a:extLst>
                  <a:ext uri="{FF2B5EF4-FFF2-40B4-BE49-F238E27FC236}">
                    <a16:creationId xmlns:a16="http://schemas.microsoft.com/office/drawing/2014/main" id="{83848677-D595-4BD6-902A-684005CEB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237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0 w 3"/>
                  <a:gd name="T3" fmla="*/ 16 h 3"/>
                  <a:gd name="T4" fmla="*/ 8 w 3"/>
                  <a:gd name="T5" fmla="*/ 24 h 3"/>
                  <a:gd name="T6" fmla="*/ 24 w 3"/>
                  <a:gd name="T7" fmla="*/ 16 h 3"/>
                  <a:gd name="T8" fmla="*/ 0 w 3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2"/>
                      <a:pt x="1" y="1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1" y="0"/>
                      <a:pt x="1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89" name="Freeform 1656">
                <a:extLst>
                  <a:ext uri="{FF2B5EF4-FFF2-40B4-BE49-F238E27FC236}">
                    <a16:creationId xmlns:a16="http://schemas.microsoft.com/office/drawing/2014/main" id="{AD208B7A-01FE-451B-A58B-A5EE34070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0" y="1268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8 w 2"/>
                  <a:gd name="T3" fmla="*/ 8 h 1"/>
                  <a:gd name="T4" fmla="*/ 5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0" name="Freeform 1657">
                <a:extLst>
                  <a:ext uri="{FF2B5EF4-FFF2-40B4-BE49-F238E27FC236}">
                    <a16:creationId xmlns:a16="http://schemas.microsoft.com/office/drawing/2014/main" id="{6AE7C0B8-F33A-4913-8C71-B2AB768C7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1243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16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1" name="Freeform 1658">
                <a:extLst>
                  <a:ext uri="{FF2B5EF4-FFF2-40B4-BE49-F238E27FC236}">
                    <a16:creationId xmlns:a16="http://schemas.microsoft.com/office/drawing/2014/main" id="{B9E738CC-1263-4A7F-9BE6-06A9063BE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1314"/>
                <a:ext cx="23" cy="15"/>
              </a:xfrm>
              <a:custGeom>
                <a:avLst/>
                <a:gdLst>
                  <a:gd name="T0" fmla="*/ 48 w 12"/>
                  <a:gd name="T1" fmla="*/ 0 h 8"/>
                  <a:gd name="T2" fmla="*/ 56 w 12"/>
                  <a:gd name="T3" fmla="*/ 0 h 8"/>
                  <a:gd name="T4" fmla="*/ 36 w 12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7" y="0"/>
                    </a:moveTo>
                    <a:cubicBezTo>
                      <a:pt x="0" y="2"/>
                      <a:pt x="12" y="8"/>
                      <a:pt x="8" y="0"/>
                    </a:cubicBezTo>
                    <a:cubicBezTo>
                      <a:pt x="5" y="0"/>
                      <a:pt x="4" y="2"/>
                      <a:pt x="5" y="5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2" name="Freeform 1659">
                <a:extLst>
                  <a:ext uri="{FF2B5EF4-FFF2-40B4-BE49-F238E27FC236}">
                    <a16:creationId xmlns:a16="http://schemas.microsoft.com/office/drawing/2014/main" id="{3E126FF4-F3B8-4B84-AE0B-9D05F2F12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1339"/>
                <a:ext cx="2" cy="6"/>
              </a:xfrm>
              <a:custGeom>
                <a:avLst/>
                <a:gdLst>
                  <a:gd name="T0" fmla="*/ 8 w 1"/>
                  <a:gd name="T1" fmla="*/ 16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3" name="Freeform 1660">
                <a:extLst>
                  <a:ext uri="{FF2B5EF4-FFF2-40B4-BE49-F238E27FC236}">
                    <a16:creationId xmlns:a16="http://schemas.microsoft.com/office/drawing/2014/main" id="{3BFD4358-62FD-47B5-BB64-1C1D05C23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320"/>
                <a:ext cx="9" cy="7"/>
              </a:xfrm>
              <a:custGeom>
                <a:avLst/>
                <a:gdLst>
                  <a:gd name="T0" fmla="*/ 7 w 5"/>
                  <a:gd name="T1" fmla="*/ 12 h 4"/>
                  <a:gd name="T2" fmla="*/ 0 w 5"/>
                  <a:gd name="T3" fmla="*/ 16 h 4"/>
                  <a:gd name="T4" fmla="*/ 29 w 5"/>
                  <a:gd name="T5" fmla="*/ 12 h 4"/>
                  <a:gd name="T6" fmla="*/ 7 w 5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4"/>
                      <a:pt x="4" y="3"/>
                      <a:pt x="5" y="2"/>
                    </a:cubicBezTo>
                    <a:cubicBezTo>
                      <a:pt x="4" y="0"/>
                      <a:pt x="2" y="0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4" name="Freeform 1661">
                <a:extLst>
                  <a:ext uri="{FF2B5EF4-FFF2-40B4-BE49-F238E27FC236}">
                    <a16:creationId xmlns:a16="http://schemas.microsoft.com/office/drawing/2014/main" id="{C15C3E1F-7C0F-48FB-A890-3BEEE8DA9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260"/>
                <a:ext cx="9" cy="8"/>
              </a:xfrm>
              <a:custGeom>
                <a:avLst/>
                <a:gdLst>
                  <a:gd name="T0" fmla="*/ 29 w 5"/>
                  <a:gd name="T1" fmla="*/ 16 h 4"/>
                  <a:gd name="T2" fmla="*/ 16 w 5"/>
                  <a:gd name="T3" fmla="*/ 32 h 4"/>
                  <a:gd name="T4" fmla="*/ 23 w 5"/>
                  <a:gd name="T5" fmla="*/ 0 h 4"/>
                  <a:gd name="T6" fmla="*/ 23 w 5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0" y="3"/>
                      <a:pt x="1" y="0"/>
                      <a:pt x="4" y="0"/>
                    </a:cubicBezTo>
                    <a:cubicBezTo>
                      <a:pt x="5" y="2"/>
                      <a:pt x="5" y="3"/>
                      <a:pt x="4" y="4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5" name="Freeform 1662">
                <a:extLst>
                  <a:ext uri="{FF2B5EF4-FFF2-40B4-BE49-F238E27FC236}">
                    <a16:creationId xmlns:a16="http://schemas.microsoft.com/office/drawing/2014/main" id="{03CDFF70-1C8F-4878-85B4-6F392C2B1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1274"/>
                <a:ext cx="6" cy="1"/>
              </a:xfrm>
              <a:custGeom>
                <a:avLst/>
                <a:gdLst>
                  <a:gd name="T0" fmla="*/ 16 w 3"/>
                  <a:gd name="T1" fmla="*/ 0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0"/>
                      <a:pt x="2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6" name="Freeform 1663">
                <a:extLst>
                  <a:ext uri="{FF2B5EF4-FFF2-40B4-BE49-F238E27FC236}">
                    <a16:creationId xmlns:a16="http://schemas.microsoft.com/office/drawing/2014/main" id="{E9AB4E33-7EF8-4DF5-A25E-8942CD9DC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49"/>
                <a:ext cx="10" cy="8"/>
              </a:xfrm>
              <a:custGeom>
                <a:avLst/>
                <a:gdLst>
                  <a:gd name="T0" fmla="*/ 16 w 5"/>
                  <a:gd name="T1" fmla="*/ 8 h 4"/>
                  <a:gd name="T2" fmla="*/ 0 w 5"/>
                  <a:gd name="T3" fmla="*/ 8 h 4"/>
                  <a:gd name="T4" fmla="*/ 16 w 5"/>
                  <a:gd name="T5" fmla="*/ 32 h 4"/>
                  <a:gd name="T6" fmla="*/ 16 w 5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5" y="3"/>
                      <a:pt x="4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7" name="Freeform 1664">
                <a:extLst>
                  <a:ext uri="{FF2B5EF4-FFF2-40B4-BE49-F238E27FC236}">
                    <a16:creationId xmlns:a16="http://schemas.microsoft.com/office/drawing/2014/main" id="{25D9C8BE-F56C-43C3-95E8-204449E51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272"/>
                <a:ext cx="8" cy="6"/>
              </a:xfrm>
              <a:custGeom>
                <a:avLst/>
                <a:gdLst>
                  <a:gd name="T0" fmla="*/ 8 w 4"/>
                  <a:gd name="T1" fmla="*/ 16 h 3"/>
                  <a:gd name="T2" fmla="*/ 32 w 4"/>
                  <a:gd name="T3" fmla="*/ 0 h 3"/>
                  <a:gd name="T4" fmla="*/ 0 w 4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8" name="Freeform 1665">
                <a:extLst>
                  <a:ext uri="{FF2B5EF4-FFF2-40B4-BE49-F238E27FC236}">
                    <a16:creationId xmlns:a16="http://schemas.microsoft.com/office/drawing/2014/main" id="{16BD04C8-11BA-409F-A117-D6BE2A8D7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251"/>
                <a:ext cx="11" cy="15"/>
              </a:xfrm>
              <a:custGeom>
                <a:avLst/>
                <a:gdLst>
                  <a:gd name="T0" fmla="*/ 37 w 6"/>
                  <a:gd name="T1" fmla="*/ 15 h 8"/>
                  <a:gd name="T2" fmla="*/ 0 w 6"/>
                  <a:gd name="T3" fmla="*/ 39 h 8"/>
                  <a:gd name="T4" fmla="*/ 20 w 6"/>
                  <a:gd name="T5" fmla="*/ 45 h 8"/>
                  <a:gd name="T6" fmla="*/ 13 w 6"/>
                  <a:gd name="T7" fmla="*/ 21 h 8"/>
                  <a:gd name="T8" fmla="*/ 13 w 6"/>
                  <a:gd name="T9" fmla="*/ 2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5" y="0"/>
                      <a:pt x="0" y="4"/>
                      <a:pt x="0" y="6"/>
                    </a:cubicBezTo>
                    <a:cubicBezTo>
                      <a:pt x="0" y="7"/>
                      <a:pt x="3" y="8"/>
                      <a:pt x="3" y="7"/>
                    </a:cubicBezTo>
                    <a:cubicBezTo>
                      <a:pt x="3" y="5"/>
                      <a:pt x="5" y="4"/>
                      <a:pt x="2" y="3"/>
                    </a:cubicBezTo>
                    <a:cubicBezTo>
                      <a:pt x="1" y="3"/>
                      <a:pt x="2" y="3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299" name="Freeform 1666">
                <a:extLst>
                  <a:ext uri="{FF2B5EF4-FFF2-40B4-BE49-F238E27FC236}">
                    <a16:creationId xmlns:a16="http://schemas.microsoft.com/office/drawing/2014/main" id="{3BA7F24A-F53E-497C-8089-E2A4A8F2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274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2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0" name="Freeform 1667">
                <a:extLst>
                  <a:ext uri="{FF2B5EF4-FFF2-40B4-BE49-F238E27FC236}">
                    <a16:creationId xmlns:a16="http://schemas.microsoft.com/office/drawing/2014/main" id="{BB4F152D-CCFE-4C10-9319-FD8C37CF6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289"/>
                <a:ext cx="8" cy="4"/>
              </a:xfrm>
              <a:custGeom>
                <a:avLst/>
                <a:gdLst>
                  <a:gd name="T0" fmla="*/ 8 w 4"/>
                  <a:gd name="T1" fmla="*/ 16 h 2"/>
                  <a:gd name="T2" fmla="*/ 32 w 4"/>
                  <a:gd name="T3" fmla="*/ 0 h 2"/>
                  <a:gd name="T4" fmla="*/ 0 w 4"/>
                  <a:gd name="T5" fmla="*/ 16 h 2"/>
                  <a:gd name="T6" fmla="*/ 24 w 4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1"/>
                      <a:pt x="2" y="0"/>
                      <a:pt x="4" y="0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1" name="Freeform 1668">
                <a:extLst>
                  <a:ext uri="{FF2B5EF4-FFF2-40B4-BE49-F238E27FC236}">
                    <a16:creationId xmlns:a16="http://schemas.microsoft.com/office/drawing/2014/main" id="{D8FDB494-755F-43C8-A122-E61576EE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295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16 w 2"/>
                  <a:gd name="T3" fmla="*/ 0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2" name="Freeform 1669">
                <a:extLst>
                  <a:ext uri="{FF2B5EF4-FFF2-40B4-BE49-F238E27FC236}">
                    <a16:creationId xmlns:a16="http://schemas.microsoft.com/office/drawing/2014/main" id="{F6D6C21B-DD4D-435B-A1D3-301AE47D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1249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16 w 3"/>
                  <a:gd name="T3" fmla="*/ 16 h 3"/>
                  <a:gd name="T4" fmla="*/ 16 w 3"/>
                  <a:gd name="T5" fmla="*/ 0 h 3"/>
                  <a:gd name="T6" fmla="*/ 8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0"/>
                      <a:pt x="2" y="0"/>
                    </a:cubicBezTo>
                    <a:cubicBezTo>
                      <a:pt x="0" y="0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3" name="Freeform 1670">
                <a:extLst>
                  <a:ext uri="{FF2B5EF4-FFF2-40B4-BE49-F238E27FC236}">
                    <a16:creationId xmlns:a16="http://schemas.microsoft.com/office/drawing/2014/main" id="{54CC51ED-E203-43DF-B261-6D3920EB0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245"/>
                <a:ext cx="7" cy="10"/>
              </a:xfrm>
              <a:custGeom>
                <a:avLst/>
                <a:gdLst>
                  <a:gd name="T0" fmla="*/ 12 w 4"/>
                  <a:gd name="T1" fmla="*/ 8 h 5"/>
                  <a:gd name="T2" fmla="*/ 0 w 4"/>
                  <a:gd name="T3" fmla="*/ 40 h 5"/>
                  <a:gd name="T4" fmla="*/ 7 w 4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4" y="5"/>
                      <a:pt x="4" y="0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4" name="Freeform 1671">
                <a:extLst>
                  <a:ext uri="{FF2B5EF4-FFF2-40B4-BE49-F238E27FC236}">
                    <a16:creationId xmlns:a16="http://schemas.microsoft.com/office/drawing/2014/main" id="{112110DF-9B87-4E9B-AAF0-CD4FAECF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24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5" name="Freeform 1672">
                <a:extLst>
                  <a:ext uri="{FF2B5EF4-FFF2-40B4-BE49-F238E27FC236}">
                    <a16:creationId xmlns:a16="http://schemas.microsoft.com/office/drawing/2014/main" id="{D2EE9E79-96D2-4023-BC58-CB168808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236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6" name="Freeform 1673">
                <a:extLst>
                  <a:ext uri="{FF2B5EF4-FFF2-40B4-BE49-F238E27FC236}">
                    <a16:creationId xmlns:a16="http://schemas.microsoft.com/office/drawing/2014/main" id="{41EFB912-174F-41AE-B461-8C1DBE63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28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7" name="Freeform 1674">
                <a:extLst>
                  <a:ext uri="{FF2B5EF4-FFF2-40B4-BE49-F238E27FC236}">
                    <a16:creationId xmlns:a16="http://schemas.microsoft.com/office/drawing/2014/main" id="{23D93006-9B44-4171-A05B-605D14B53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1312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8" name="Freeform 1675">
                <a:extLst>
                  <a:ext uri="{FF2B5EF4-FFF2-40B4-BE49-F238E27FC236}">
                    <a16:creationId xmlns:a16="http://schemas.microsoft.com/office/drawing/2014/main" id="{7920AA93-0A67-4B68-9A12-046CDCDE8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1362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7673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09" name="Freeform 1676">
                <a:extLst>
                  <a:ext uri="{FF2B5EF4-FFF2-40B4-BE49-F238E27FC236}">
                    <a16:creationId xmlns:a16="http://schemas.microsoft.com/office/drawing/2014/main" id="{50CB3F24-E680-40F2-94BD-F6C46FCCA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287"/>
                <a:ext cx="4" cy="6"/>
              </a:xfrm>
              <a:custGeom>
                <a:avLst/>
                <a:gdLst>
                  <a:gd name="T0" fmla="*/ 0 w 2"/>
                  <a:gd name="T1" fmla="*/ 8 h 3"/>
                  <a:gd name="T2" fmla="*/ 8 w 2"/>
                  <a:gd name="T3" fmla="*/ 24 h 3"/>
                  <a:gd name="T4" fmla="*/ 16 w 2"/>
                  <a:gd name="T5" fmla="*/ 8 h 3"/>
                  <a:gd name="T6" fmla="*/ 8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0" name="Freeform 1677">
                <a:extLst>
                  <a:ext uri="{FF2B5EF4-FFF2-40B4-BE49-F238E27FC236}">
                    <a16:creationId xmlns:a16="http://schemas.microsoft.com/office/drawing/2014/main" id="{F8ED1C63-C698-4351-934D-1B9C0A061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1318"/>
                <a:ext cx="5" cy="6"/>
              </a:xfrm>
              <a:custGeom>
                <a:avLst/>
                <a:gdLst>
                  <a:gd name="T0" fmla="*/ 8 w 3"/>
                  <a:gd name="T1" fmla="*/ 8 h 3"/>
                  <a:gd name="T2" fmla="*/ 5 w 3"/>
                  <a:gd name="T3" fmla="*/ 24 h 3"/>
                  <a:gd name="T4" fmla="*/ 8 w 3"/>
                  <a:gd name="T5" fmla="*/ 0 h 3"/>
                  <a:gd name="T6" fmla="*/ 5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0" y="1"/>
                      <a:pt x="1" y="3"/>
                    </a:cubicBezTo>
                    <a:cubicBezTo>
                      <a:pt x="3" y="2"/>
                      <a:pt x="2" y="2"/>
                      <a:pt x="2" y="0"/>
                    </a:cubicBezTo>
                    <a:cubicBezTo>
                      <a:pt x="0" y="0"/>
                      <a:pt x="1" y="1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1" name="Freeform 1678">
                <a:extLst>
                  <a:ext uri="{FF2B5EF4-FFF2-40B4-BE49-F238E27FC236}">
                    <a16:creationId xmlns:a16="http://schemas.microsoft.com/office/drawing/2014/main" id="{7ED7F425-70DA-4A7A-ABFC-D855B1CBB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320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2" name="Freeform 1679">
                <a:extLst>
                  <a:ext uri="{FF2B5EF4-FFF2-40B4-BE49-F238E27FC236}">
                    <a16:creationId xmlns:a16="http://schemas.microsoft.com/office/drawing/2014/main" id="{68D63BBD-7C24-4448-8523-04ED2E6D9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249"/>
                <a:ext cx="6" cy="6"/>
              </a:xfrm>
              <a:custGeom>
                <a:avLst/>
                <a:gdLst>
                  <a:gd name="T0" fmla="*/ 16 w 3"/>
                  <a:gd name="T1" fmla="*/ 0 h 3"/>
                  <a:gd name="T2" fmla="*/ 8 w 3"/>
                  <a:gd name="T3" fmla="*/ 16 h 3"/>
                  <a:gd name="T4" fmla="*/ 24 w 3"/>
                  <a:gd name="T5" fmla="*/ 8 h 3"/>
                  <a:gd name="T6" fmla="*/ 16 w 3"/>
                  <a:gd name="T7" fmla="*/ 0 h 3"/>
                  <a:gd name="T8" fmla="*/ 24 w 3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2"/>
                      <a:pt x="1" y="3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3" name="Freeform 1680">
                <a:extLst>
                  <a:ext uri="{FF2B5EF4-FFF2-40B4-BE49-F238E27FC236}">
                    <a16:creationId xmlns:a16="http://schemas.microsoft.com/office/drawing/2014/main" id="{ED7A46B6-0653-4FEC-A4F1-F3B123973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1262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24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2"/>
                      <a:pt x="3" y="1"/>
                      <a:pt x="3" y="0"/>
                    </a:cubicBezTo>
                    <a:cubicBezTo>
                      <a:pt x="0" y="0"/>
                      <a:pt x="0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4" name="Freeform 1681">
                <a:extLst>
                  <a:ext uri="{FF2B5EF4-FFF2-40B4-BE49-F238E27FC236}">
                    <a16:creationId xmlns:a16="http://schemas.microsoft.com/office/drawing/2014/main" id="{D39FF94B-0DC4-4D57-9232-403EDDF92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127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5" name="Freeform 1682">
                <a:extLst>
                  <a:ext uri="{FF2B5EF4-FFF2-40B4-BE49-F238E27FC236}">
                    <a16:creationId xmlns:a16="http://schemas.microsoft.com/office/drawing/2014/main" id="{3BDF4E24-B9EF-4F1D-92EB-BFCDC0292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268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6" name="Freeform 1683">
                <a:extLst>
                  <a:ext uri="{FF2B5EF4-FFF2-40B4-BE49-F238E27FC236}">
                    <a16:creationId xmlns:a16="http://schemas.microsoft.com/office/drawing/2014/main" id="{75A7BE89-7949-4BB9-BE83-57F0E9135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124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0" y="0"/>
                      <a:pt x="1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705A2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7" name="Line 1684">
                <a:extLst>
                  <a:ext uri="{FF2B5EF4-FFF2-40B4-BE49-F238E27FC236}">
                    <a16:creationId xmlns:a16="http://schemas.microsoft.com/office/drawing/2014/main" id="{871F4DF4-C18F-4F83-84CE-192067907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903" y="1253"/>
                <a:ext cx="4" cy="2"/>
              </a:xfrm>
              <a:prstGeom prst="line">
                <a:avLst/>
              </a:prstGeom>
              <a:noFill/>
              <a:ln w="12700" cap="rnd">
                <a:solidFill>
                  <a:srgbClr val="705A2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8" name="Freeform 1685">
                <a:extLst>
                  <a:ext uri="{FF2B5EF4-FFF2-40B4-BE49-F238E27FC236}">
                    <a16:creationId xmlns:a16="http://schemas.microsoft.com/office/drawing/2014/main" id="{18B6DA4F-2461-4FCA-807A-78DE4315C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337"/>
                <a:ext cx="7" cy="2"/>
              </a:xfrm>
              <a:custGeom>
                <a:avLst/>
                <a:gdLst>
                  <a:gd name="T0" fmla="*/ 0 w 4"/>
                  <a:gd name="T1" fmla="*/ 0 h 1"/>
                  <a:gd name="T2" fmla="*/ 21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19" name="Freeform 1686">
                <a:extLst>
                  <a:ext uri="{FF2B5EF4-FFF2-40B4-BE49-F238E27FC236}">
                    <a16:creationId xmlns:a16="http://schemas.microsoft.com/office/drawing/2014/main" id="{4C33F0A5-D451-4AFC-8BA5-8EE5EC35E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327"/>
                <a:ext cx="13" cy="8"/>
              </a:xfrm>
              <a:custGeom>
                <a:avLst/>
                <a:gdLst>
                  <a:gd name="T0" fmla="*/ 0 w 7"/>
                  <a:gd name="T1" fmla="*/ 8 h 4"/>
                  <a:gd name="T2" fmla="*/ 45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1"/>
                    </a:moveTo>
                    <a:cubicBezTo>
                      <a:pt x="1" y="4"/>
                      <a:pt x="6" y="3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0" name="Freeform 1687">
                <a:extLst>
                  <a:ext uri="{FF2B5EF4-FFF2-40B4-BE49-F238E27FC236}">
                    <a16:creationId xmlns:a16="http://schemas.microsoft.com/office/drawing/2014/main" id="{C379F26B-970E-43EC-ABBD-586E407FF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1345"/>
                <a:ext cx="7" cy="11"/>
              </a:xfrm>
              <a:custGeom>
                <a:avLst/>
                <a:gdLst>
                  <a:gd name="T0" fmla="*/ 21 w 4"/>
                  <a:gd name="T1" fmla="*/ 0 h 6"/>
                  <a:gd name="T2" fmla="*/ 0 w 4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4" y="3"/>
                      <a:pt x="3" y="5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1" name="Freeform 1688">
                <a:extLst>
                  <a:ext uri="{FF2B5EF4-FFF2-40B4-BE49-F238E27FC236}">
                    <a16:creationId xmlns:a16="http://schemas.microsoft.com/office/drawing/2014/main" id="{70CCF61B-F19D-4267-AF5D-BF07F8740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299"/>
                <a:ext cx="14" cy="11"/>
              </a:xfrm>
              <a:custGeom>
                <a:avLst/>
                <a:gdLst>
                  <a:gd name="T0" fmla="*/ 56 w 7"/>
                  <a:gd name="T1" fmla="*/ 0 h 6"/>
                  <a:gd name="T2" fmla="*/ 0 w 7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7" y="3"/>
                      <a:pt x="3" y="6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2" name="Freeform 1689">
                <a:extLst>
                  <a:ext uri="{FF2B5EF4-FFF2-40B4-BE49-F238E27FC236}">
                    <a16:creationId xmlns:a16="http://schemas.microsoft.com/office/drawing/2014/main" id="{999CCC90-E7FD-490C-A26C-5E82157B6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303"/>
                <a:ext cx="8" cy="1"/>
              </a:xfrm>
              <a:custGeom>
                <a:avLst/>
                <a:gdLst>
                  <a:gd name="T0" fmla="*/ 0 w 4"/>
                  <a:gd name="T1" fmla="*/ 0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3" name="Freeform 1690">
                <a:extLst>
                  <a:ext uri="{FF2B5EF4-FFF2-40B4-BE49-F238E27FC236}">
                    <a16:creationId xmlns:a16="http://schemas.microsoft.com/office/drawing/2014/main" id="{2E44D70E-09B2-4DBA-B7AD-6C1CBCBD7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1274"/>
                <a:ext cx="13" cy="9"/>
              </a:xfrm>
              <a:custGeom>
                <a:avLst/>
                <a:gdLst>
                  <a:gd name="T0" fmla="*/ 45 w 7"/>
                  <a:gd name="T1" fmla="*/ 0 h 5"/>
                  <a:gd name="T2" fmla="*/ 0 w 7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5" y="4"/>
                      <a:pt x="5" y="5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4" name="Freeform 1691">
                <a:extLst>
                  <a:ext uri="{FF2B5EF4-FFF2-40B4-BE49-F238E27FC236}">
                    <a16:creationId xmlns:a16="http://schemas.microsoft.com/office/drawing/2014/main" id="{D4F32183-5E48-4C2D-AB92-489E0A6E4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281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7" y="3"/>
                      <a:pt x="2" y="4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5" name="Freeform 1692">
                <a:extLst>
                  <a:ext uri="{FF2B5EF4-FFF2-40B4-BE49-F238E27FC236}">
                    <a16:creationId xmlns:a16="http://schemas.microsoft.com/office/drawing/2014/main" id="{1B484079-847E-4716-8C17-9257A9E63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276"/>
                <a:ext cx="8" cy="4"/>
              </a:xfrm>
              <a:custGeom>
                <a:avLst/>
                <a:gdLst>
                  <a:gd name="T0" fmla="*/ 24 w 4"/>
                  <a:gd name="T1" fmla="*/ 0 h 2"/>
                  <a:gd name="T2" fmla="*/ 0 w 4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4" y="2"/>
                      <a:pt x="2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6" name="Freeform 1693">
                <a:extLst>
                  <a:ext uri="{FF2B5EF4-FFF2-40B4-BE49-F238E27FC236}">
                    <a16:creationId xmlns:a16="http://schemas.microsoft.com/office/drawing/2014/main" id="{94EDB669-6F8E-4E56-85D0-4E7E1EA31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249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2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7" name="Freeform 1694">
                <a:extLst>
                  <a:ext uri="{FF2B5EF4-FFF2-40B4-BE49-F238E27FC236}">
                    <a16:creationId xmlns:a16="http://schemas.microsoft.com/office/drawing/2014/main" id="{3B80E759-775D-4E5B-9488-E9F83F789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9" y="1251"/>
                <a:ext cx="13" cy="11"/>
              </a:xfrm>
              <a:custGeom>
                <a:avLst/>
                <a:gdLst>
                  <a:gd name="T0" fmla="*/ 32 w 7"/>
                  <a:gd name="T1" fmla="*/ 0 h 6"/>
                  <a:gd name="T2" fmla="*/ 0 w 7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7" y="4"/>
                      <a:pt x="2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8" name="Freeform 1695">
                <a:extLst>
                  <a:ext uri="{FF2B5EF4-FFF2-40B4-BE49-F238E27FC236}">
                    <a16:creationId xmlns:a16="http://schemas.microsoft.com/office/drawing/2014/main" id="{ACC63F22-757E-427F-95CE-BE0B869AB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253"/>
                <a:ext cx="14" cy="9"/>
              </a:xfrm>
              <a:custGeom>
                <a:avLst/>
                <a:gdLst>
                  <a:gd name="T0" fmla="*/ 40 w 7"/>
                  <a:gd name="T1" fmla="*/ 0 h 5"/>
                  <a:gd name="T2" fmla="*/ 0 w 7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7" y="3"/>
                      <a:pt x="2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29" name="Freeform 1696">
                <a:extLst>
                  <a:ext uri="{FF2B5EF4-FFF2-40B4-BE49-F238E27FC236}">
                    <a16:creationId xmlns:a16="http://schemas.microsoft.com/office/drawing/2014/main" id="{687C83B6-B244-4043-B542-C1D8A454D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1247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0" name="Freeform 1697">
                <a:extLst>
                  <a:ext uri="{FF2B5EF4-FFF2-40B4-BE49-F238E27FC236}">
                    <a16:creationId xmlns:a16="http://schemas.microsoft.com/office/drawing/2014/main" id="{04CB73A1-E342-4758-BCB7-0419A81AF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293"/>
                <a:ext cx="3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1" name="Freeform 1698">
                <a:extLst>
                  <a:ext uri="{FF2B5EF4-FFF2-40B4-BE49-F238E27FC236}">
                    <a16:creationId xmlns:a16="http://schemas.microsoft.com/office/drawing/2014/main" id="{84B4F263-DC5E-40AA-8C11-2DD7AF5F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8" y="1249"/>
                <a:ext cx="3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2" name="Freeform 1699">
                <a:extLst>
                  <a:ext uri="{FF2B5EF4-FFF2-40B4-BE49-F238E27FC236}">
                    <a16:creationId xmlns:a16="http://schemas.microsoft.com/office/drawing/2014/main" id="{B02DAFD8-5888-4A38-A29D-BB027C713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855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24 h 3"/>
                  <a:gd name="T4" fmla="*/ 16 w 2"/>
                  <a:gd name="T5" fmla="*/ 24 h 3"/>
                  <a:gd name="T6" fmla="*/ 8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3" name="Line 1700">
                <a:extLst>
                  <a:ext uri="{FF2B5EF4-FFF2-40B4-BE49-F238E27FC236}">
                    <a16:creationId xmlns:a16="http://schemas.microsoft.com/office/drawing/2014/main" id="{D76626C7-9B5A-4267-ADC5-A7C0A85BD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39" y="908"/>
                <a:ext cx="1" cy="2"/>
              </a:xfrm>
              <a:prstGeom prst="line">
                <a:avLst/>
              </a:prstGeom>
              <a:noFill/>
              <a:ln w="12700" cap="rnd">
                <a:solidFill>
                  <a:srgbClr val="C19365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4" name="Freeform 1701">
                <a:extLst>
                  <a:ext uri="{FF2B5EF4-FFF2-40B4-BE49-F238E27FC236}">
                    <a16:creationId xmlns:a16="http://schemas.microsoft.com/office/drawing/2014/main" id="{401B2348-EB48-4F05-AD8C-15C09F773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870"/>
                <a:ext cx="15" cy="10"/>
              </a:xfrm>
              <a:custGeom>
                <a:avLst/>
                <a:gdLst>
                  <a:gd name="T0" fmla="*/ 21 w 8"/>
                  <a:gd name="T1" fmla="*/ 8 h 5"/>
                  <a:gd name="T2" fmla="*/ 28 w 8"/>
                  <a:gd name="T3" fmla="*/ 0 h 5"/>
                  <a:gd name="T4" fmla="*/ 28 w 8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3" y="1"/>
                    </a:moveTo>
                    <a:cubicBezTo>
                      <a:pt x="0" y="4"/>
                      <a:pt x="8" y="5"/>
                      <a:pt x="4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5" name="Freeform 1702">
                <a:extLst>
                  <a:ext uri="{FF2B5EF4-FFF2-40B4-BE49-F238E27FC236}">
                    <a16:creationId xmlns:a16="http://schemas.microsoft.com/office/drawing/2014/main" id="{D211CA65-9DD0-4442-9C5F-95B307BFF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834"/>
                <a:ext cx="14" cy="21"/>
              </a:xfrm>
              <a:custGeom>
                <a:avLst/>
                <a:gdLst>
                  <a:gd name="T0" fmla="*/ 40 w 7"/>
                  <a:gd name="T1" fmla="*/ 36 h 11"/>
                  <a:gd name="T2" fmla="*/ 32 w 7"/>
                  <a:gd name="T3" fmla="*/ 55 h 11"/>
                  <a:gd name="T4" fmla="*/ 56 w 7"/>
                  <a:gd name="T5" fmla="*/ 40 h 11"/>
                  <a:gd name="T6" fmla="*/ 40 w 7"/>
                  <a:gd name="T7" fmla="*/ 5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5" y="5"/>
                    </a:moveTo>
                    <a:cubicBezTo>
                      <a:pt x="4" y="6"/>
                      <a:pt x="4" y="6"/>
                      <a:pt x="4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2" y="0"/>
                      <a:pt x="0" y="11"/>
                      <a:pt x="5" y="8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6" name="Freeform 1703">
                <a:extLst>
                  <a:ext uri="{FF2B5EF4-FFF2-40B4-BE49-F238E27FC236}">
                    <a16:creationId xmlns:a16="http://schemas.microsoft.com/office/drawing/2014/main" id="{CD4D4A26-168C-46F2-B144-B0DCDEC1F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842"/>
                <a:ext cx="4" cy="1"/>
              </a:xfrm>
              <a:custGeom>
                <a:avLst/>
                <a:gdLst>
                  <a:gd name="T0" fmla="*/ 16 w 2"/>
                  <a:gd name="T1" fmla="*/ 0 h 1"/>
                  <a:gd name="T2" fmla="*/ 16 w 2"/>
                  <a:gd name="T3" fmla="*/ 1 h 1"/>
                  <a:gd name="T4" fmla="*/ 8 w 2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0" y="0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7" name="Freeform 1704">
                <a:extLst>
                  <a:ext uri="{FF2B5EF4-FFF2-40B4-BE49-F238E27FC236}">
                    <a16:creationId xmlns:a16="http://schemas.microsoft.com/office/drawing/2014/main" id="{CB184C26-CF6D-4B35-845D-05294C30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845"/>
                <a:ext cx="14" cy="8"/>
              </a:xfrm>
              <a:custGeom>
                <a:avLst/>
                <a:gdLst>
                  <a:gd name="T0" fmla="*/ 32 w 7"/>
                  <a:gd name="T1" fmla="*/ 0 h 4"/>
                  <a:gd name="T2" fmla="*/ 24 w 7"/>
                  <a:gd name="T3" fmla="*/ 32 h 4"/>
                  <a:gd name="T4" fmla="*/ 24 w 7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2" y="0"/>
                      <a:pt x="0" y="3"/>
                      <a:pt x="3" y="4"/>
                    </a:cubicBezTo>
                    <a:cubicBezTo>
                      <a:pt x="7" y="4"/>
                      <a:pt x="7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8" name="Freeform 1705">
                <a:extLst>
                  <a:ext uri="{FF2B5EF4-FFF2-40B4-BE49-F238E27FC236}">
                    <a16:creationId xmlns:a16="http://schemas.microsoft.com/office/drawing/2014/main" id="{57BB649E-130C-47DE-9BD5-E615B3D70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84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39" name="Freeform 1706">
                <a:extLst>
                  <a:ext uri="{FF2B5EF4-FFF2-40B4-BE49-F238E27FC236}">
                    <a16:creationId xmlns:a16="http://schemas.microsoft.com/office/drawing/2014/main" id="{2234C6A5-5482-4382-A953-DE3F938AB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830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0" name="Freeform 1707">
                <a:extLst>
                  <a:ext uri="{FF2B5EF4-FFF2-40B4-BE49-F238E27FC236}">
                    <a16:creationId xmlns:a16="http://schemas.microsoft.com/office/drawing/2014/main" id="{D4180645-B86E-4A33-86B0-D506A58AB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840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1" name="Freeform 1708">
                <a:extLst>
                  <a:ext uri="{FF2B5EF4-FFF2-40B4-BE49-F238E27FC236}">
                    <a16:creationId xmlns:a16="http://schemas.microsoft.com/office/drawing/2014/main" id="{8C21C161-2B76-4941-AB7B-D45FF3C2C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830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2" name="Freeform 1709">
                <a:extLst>
                  <a:ext uri="{FF2B5EF4-FFF2-40B4-BE49-F238E27FC236}">
                    <a16:creationId xmlns:a16="http://schemas.microsoft.com/office/drawing/2014/main" id="{1BADF555-D7B8-4EC0-A882-33B32ABE6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876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8 h 2"/>
                  <a:gd name="T4" fmla="*/ 0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343" name="Freeform 1710">
                <a:extLst>
                  <a:ext uri="{FF2B5EF4-FFF2-40B4-BE49-F238E27FC236}">
                    <a16:creationId xmlns:a16="http://schemas.microsoft.com/office/drawing/2014/main" id="{14432ABE-B076-40AE-8F6F-0AA92311D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895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1936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096" name="Freeform 1711">
              <a:extLst>
                <a:ext uri="{FF2B5EF4-FFF2-40B4-BE49-F238E27FC236}">
                  <a16:creationId xmlns:a16="http://schemas.microsoft.com/office/drawing/2014/main" id="{3D96091E-406C-4939-AE9E-C64B11DF6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859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C193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7" name="Freeform 1712">
              <a:extLst>
                <a:ext uri="{FF2B5EF4-FFF2-40B4-BE49-F238E27FC236}">
                  <a16:creationId xmlns:a16="http://schemas.microsoft.com/office/drawing/2014/main" id="{A8A57743-99F9-4BE5-B5C7-479F4945F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931"/>
              <a:ext cx="1" cy="2"/>
            </a:xfrm>
            <a:custGeom>
              <a:avLst/>
              <a:gdLst>
                <a:gd name="T0" fmla="*/ 1 w 1"/>
                <a:gd name="T1" fmla="*/ 8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C1936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8" name="Freeform 1713">
              <a:extLst>
                <a:ext uri="{FF2B5EF4-FFF2-40B4-BE49-F238E27FC236}">
                  <a16:creationId xmlns:a16="http://schemas.microsoft.com/office/drawing/2014/main" id="{E3635A82-FE7C-40A0-8EAF-08829E6D7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843"/>
              <a:ext cx="4" cy="4"/>
            </a:xfrm>
            <a:custGeom>
              <a:avLst/>
              <a:gdLst>
                <a:gd name="T0" fmla="*/ 8 w 2"/>
                <a:gd name="T1" fmla="*/ 16 h 2"/>
                <a:gd name="T2" fmla="*/ 16 w 2"/>
                <a:gd name="T3" fmla="*/ 8 h 2"/>
                <a:gd name="T4" fmla="*/ 0 w 2"/>
                <a:gd name="T5" fmla="*/ 0 h 2"/>
                <a:gd name="T6" fmla="*/ 8 w 2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A778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99" name="Freeform 1714">
              <a:extLst>
                <a:ext uri="{FF2B5EF4-FFF2-40B4-BE49-F238E27FC236}">
                  <a16:creationId xmlns:a16="http://schemas.microsoft.com/office/drawing/2014/main" id="{E0575636-8CCB-460C-B2ED-5E41F1575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863"/>
              <a:ext cx="4" cy="1"/>
            </a:xfrm>
            <a:custGeom>
              <a:avLst/>
              <a:gdLst>
                <a:gd name="T0" fmla="*/ 0 w 2"/>
                <a:gd name="T1" fmla="*/ 0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A778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0" name="Freeform 1715">
              <a:extLst>
                <a:ext uri="{FF2B5EF4-FFF2-40B4-BE49-F238E27FC236}">
                  <a16:creationId xmlns:a16="http://schemas.microsoft.com/office/drawing/2014/main" id="{F7AA0E6C-FAA7-451E-8796-5744D00B7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845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A778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1" name="Freeform 1716">
              <a:extLst>
                <a:ext uri="{FF2B5EF4-FFF2-40B4-BE49-F238E27FC236}">
                  <a16:creationId xmlns:a16="http://schemas.microsoft.com/office/drawing/2014/main" id="{9FC7DE5B-4CD2-4EEA-8E43-A1F09F418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868"/>
              <a:ext cx="2" cy="4"/>
            </a:xfrm>
            <a:custGeom>
              <a:avLst/>
              <a:gdLst>
                <a:gd name="T0" fmla="*/ 8 w 1"/>
                <a:gd name="T1" fmla="*/ 16 h 2"/>
                <a:gd name="T2" fmla="*/ 8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A778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2" name="Freeform 1717">
              <a:extLst>
                <a:ext uri="{FF2B5EF4-FFF2-40B4-BE49-F238E27FC236}">
                  <a16:creationId xmlns:a16="http://schemas.microsoft.com/office/drawing/2014/main" id="{D8800A39-F6EF-458C-A1E9-009A2756A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874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A7783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3" name="Line 1718">
              <a:extLst>
                <a:ext uri="{FF2B5EF4-FFF2-40B4-BE49-F238E27FC236}">
                  <a16:creationId xmlns:a16="http://schemas.microsoft.com/office/drawing/2014/main" id="{6CEAF45D-7E29-41E2-8CA1-12B44FEF63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9" y="897"/>
              <a:ext cx="2" cy="1"/>
            </a:xfrm>
            <a:prstGeom prst="line">
              <a:avLst/>
            </a:prstGeom>
            <a:noFill/>
            <a:ln w="12700" cap="rnd">
              <a:solidFill>
                <a:srgbClr val="A778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4" name="Freeform 1719">
              <a:extLst>
                <a:ext uri="{FF2B5EF4-FFF2-40B4-BE49-F238E27FC236}">
                  <a16:creationId xmlns:a16="http://schemas.microsoft.com/office/drawing/2014/main" id="{657CAA3E-02A0-4DBC-96F4-764798935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847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5" name="Freeform 1720">
              <a:extLst>
                <a:ext uri="{FF2B5EF4-FFF2-40B4-BE49-F238E27FC236}">
                  <a16:creationId xmlns:a16="http://schemas.microsoft.com/office/drawing/2014/main" id="{07BC8AD3-B24B-4F7D-8259-081A8EB35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845"/>
              <a:ext cx="6" cy="4"/>
            </a:xfrm>
            <a:custGeom>
              <a:avLst/>
              <a:gdLst>
                <a:gd name="T0" fmla="*/ 0 w 3"/>
                <a:gd name="T1" fmla="*/ 16 h 2"/>
                <a:gd name="T2" fmla="*/ 16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6" name="Freeform 1721">
              <a:extLst>
                <a:ext uri="{FF2B5EF4-FFF2-40B4-BE49-F238E27FC236}">
                  <a16:creationId xmlns:a16="http://schemas.microsoft.com/office/drawing/2014/main" id="{FE0D9833-7324-47DF-8667-571FBCD37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855"/>
              <a:ext cx="16" cy="4"/>
            </a:xfrm>
            <a:custGeom>
              <a:avLst/>
              <a:gdLst>
                <a:gd name="T0" fmla="*/ 0 w 8"/>
                <a:gd name="T1" fmla="*/ 8 h 2"/>
                <a:gd name="T2" fmla="*/ 24 w 8"/>
                <a:gd name="T3" fmla="*/ 16 h 2"/>
                <a:gd name="T4" fmla="*/ 64 w 8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5" y="1"/>
                    <a:pt x="7" y="1"/>
                    <a:pt x="8" y="0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7" name="Freeform 1722">
              <a:extLst>
                <a:ext uri="{FF2B5EF4-FFF2-40B4-BE49-F238E27FC236}">
                  <a16:creationId xmlns:a16="http://schemas.microsoft.com/office/drawing/2014/main" id="{8AB01DEF-86FB-4E5E-9AFB-FBD047920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878"/>
              <a:ext cx="6" cy="6"/>
            </a:xfrm>
            <a:custGeom>
              <a:avLst/>
              <a:gdLst>
                <a:gd name="T0" fmla="*/ 24 w 3"/>
                <a:gd name="T1" fmla="*/ 0 h 3"/>
                <a:gd name="T2" fmla="*/ 0 w 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2"/>
                    <a:pt x="2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8" name="Freeform 1723">
              <a:extLst>
                <a:ext uri="{FF2B5EF4-FFF2-40B4-BE49-F238E27FC236}">
                  <a16:creationId xmlns:a16="http://schemas.microsoft.com/office/drawing/2014/main" id="{4F8343F3-9BDC-454B-8EF7-55A8928E7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882"/>
              <a:ext cx="4" cy="2"/>
            </a:xfrm>
            <a:custGeom>
              <a:avLst/>
              <a:gdLst>
                <a:gd name="T0" fmla="*/ 0 w 2"/>
                <a:gd name="T1" fmla="*/ 0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09" name="Freeform 1724">
              <a:extLst>
                <a:ext uri="{FF2B5EF4-FFF2-40B4-BE49-F238E27FC236}">
                  <a16:creationId xmlns:a16="http://schemas.microsoft.com/office/drawing/2014/main" id="{E7E8722B-281D-4498-B606-2B8AEE460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861"/>
              <a:ext cx="2" cy="3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0" name="Freeform 1725">
              <a:extLst>
                <a:ext uri="{FF2B5EF4-FFF2-40B4-BE49-F238E27FC236}">
                  <a16:creationId xmlns:a16="http://schemas.microsoft.com/office/drawing/2014/main" id="{76ED4B24-6122-41A8-A8CC-3C86E8FB5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853"/>
              <a:ext cx="12" cy="4"/>
            </a:xfrm>
            <a:custGeom>
              <a:avLst/>
              <a:gdLst>
                <a:gd name="T0" fmla="*/ 0 w 6"/>
                <a:gd name="T1" fmla="*/ 8 h 2"/>
                <a:gd name="T2" fmla="*/ 48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1" y="2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1" name="Freeform 1726">
              <a:extLst>
                <a:ext uri="{FF2B5EF4-FFF2-40B4-BE49-F238E27FC236}">
                  <a16:creationId xmlns:a16="http://schemas.microsoft.com/office/drawing/2014/main" id="{0ED68826-FCBB-413D-8655-CA626846C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845"/>
              <a:ext cx="2" cy="2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2" name="Freeform 1727">
              <a:extLst>
                <a:ext uri="{FF2B5EF4-FFF2-40B4-BE49-F238E27FC236}">
                  <a16:creationId xmlns:a16="http://schemas.microsoft.com/office/drawing/2014/main" id="{45B25357-71D1-4FAE-9A10-70D86FBCE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1" y="910"/>
              <a:ext cx="4" cy="4"/>
            </a:xfrm>
            <a:custGeom>
              <a:avLst/>
              <a:gdLst>
                <a:gd name="T0" fmla="*/ 16 w 2"/>
                <a:gd name="T1" fmla="*/ 0 h 2"/>
                <a:gd name="T2" fmla="*/ 0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E4D1A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3" name="Freeform 1728">
              <a:extLst>
                <a:ext uri="{FF2B5EF4-FFF2-40B4-BE49-F238E27FC236}">
                  <a16:creationId xmlns:a16="http://schemas.microsoft.com/office/drawing/2014/main" id="{004AF860-B441-42AB-A897-463C3FD1E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589"/>
              <a:ext cx="4" cy="4"/>
            </a:xfrm>
            <a:custGeom>
              <a:avLst/>
              <a:gdLst>
                <a:gd name="T0" fmla="*/ 8 w 2"/>
                <a:gd name="T1" fmla="*/ 16 h 2"/>
                <a:gd name="T2" fmla="*/ 16 w 2"/>
                <a:gd name="T3" fmla="*/ 0 h 2"/>
                <a:gd name="T4" fmla="*/ 16 w 2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2" y="2"/>
                    <a:pt x="2" y="0"/>
                  </a:cubicBezTo>
                  <a:cubicBezTo>
                    <a:pt x="0" y="1"/>
                    <a:pt x="2" y="2"/>
                    <a:pt x="2" y="2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4" name="Freeform 1729">
              <a:extLst>
                <a:ext uri="{FF2B5EF4-FFF2-40B4-BE49-F238E27FC236}">
                  <a16:creationId xmlns:a16="http://schemas.microsoft.com/office/drawing/2014/main" id="{E21357BF-106E-4703-A17E-72FBF664F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583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5" name="Freeform 1730">
              <a:extLst>
                <a:ext uri="{FF2B5EF4-FFF2-40B4-BE49-F238E27FC236}">
                  <a16:creationId xmlns:a16="http://schemas.microsoft.com/office/drawing/2014/main" id="{42B39631-71AA-453A-85E4-DB7FA285A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562"/>
              <a:ext cx="11" cy="10"/>
            </a:xfrm>
            <a:custGeom>
              <a:avLst/>
              <a:gdLst>
                <a:gd name="T0" fmla="*/ 13 w 6"/>
                <a:gd name="T1" fmla="*/ 0 h 5"/>
                <a:gd name="T2" fmla="*/ 7 w 6"/>
                <a:gd name="T3" fmla="*/ 40 h 5"/>
                <a:gd name="T4" fmla="*/ 13 w 6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4" y="5"/>
                    <a:pt x="6" y="3"/>
                    <a:pt x="2" y="1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6" name="Line 1731">
              <a:extLst>
                <a:ext uri="{FF2B5EF4-FFF2-40B4-BE49-F238E27FC236}">
                  <a16:creationId xmlns:a16="http://schemas.microsoft.com/office/drawing/2014/main" id="{9D6C3F00-F913-4293-A62B-40FF953562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2" y="564"/>
              <a:ext cx="2" cy="1"/>
            </a:xfrm>
            <a:prstGeom prst="line">
              <a:avLst/>
            </a:prstGeom>
            <a:noFill/>
            <a:ln w="23813" cap="rnd">
              <a:solidFill>
                <a:srgbClr val="B582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7" name="Freeform 1732">
              <a:extLst>
                <a:ext uri="{FF2B5EF4-FFF2-40B4-BE49-F238E27FC236}">
                  <a16:creationId xmlns:a16="http://schemas.microsoft.com/office/drawing/2014/main" id="{CD86B283-9722-451E-A5F6-485DA6F5B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551"/>
              <a:ext cx="6" cy="4"/>
            </a:xfrm>
            <a:custGeom>
              <a:avLst/>
              <a:gdLst>
                <a:gd name="T0" fmla="*/ 0 w 3"/>
                <a:gd name="T1" fmla="*/ 0 h 2"/>
                <a:gd name="T2" fmla="*/ 24 w 3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8" name="Line 1733">
              <a:extLst>
                <a:ext uri="{FF2B5EF4-FFF2-40B4-BE49-F238E27FC236}">
                  <a16:creationId xmlns:a16="http://schemas.microsoft.com/office/drawing/2014/main" id="{B2EEB030-9358-4742-BDFD-F032AC9B88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2" y="558"/>
              <a:ext cx="4" cy="1"/>
            </a:xfrm>
            <a:prstGeom prst="line">
              <a:avLst/>
            </a:prstGeom>
            <a:noFill/>
            <a:ln w="23813" cap="rnd">
              <a:solidFill>
                <a:srgbClr val="B582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19" name="Freeform 1734">
              <a:extLst>
                <a:ext uri="{FF2B5EF4-FFF2-40B4-BE49-F238E27FC236}">
                  <a16:creationId xmlns:a16="http://schemas.microsoft.com/office/drawing/2014/main" id="{8D6EA495-508B-46C4-9472-6C109F81B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553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0" name="Freeform 1735">
              <a:extLst>
                <a:ext uri="{FF2B5EF4-FFF2-40B4-BE49-F238E27FC236}">
                  <a16:creationId xmlns:a16="http://schemas.microsoft.com/office/drawing/2014/main" id="{4B09F1D0-F276-41D3-B3D9-735C1603D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612"/>
              <a:ext cx="12" cy="10"/>
            </a:xfrm>
            <a:custGeom>
              <a:avLst/>
              <a:gdLst>
                <a:gd name="T0" fmla="*/ 40 w 6"/>
                <a:gd name="T1" fmla="*/ 8 h 5"/>
                <a:gd name="T2" fmla="*/ 8 w 6"/>
                <a:gd name="T3" fmla="*/ 32 h 5"/>
                <a:gd name="T4" fmla="*/ 32 w 6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3" y="0"/>
                    <a:pt x="0" y="1"/>
                    <a:pt x="1" y="4"/>
                  </a:cubicBezTo>
                  <a:cubicBezTo>
                    <a:pt x="5" y="5"/>
                    <a:pt x="6" y="2"/>
                    <a:pt x="4" y="1"/>
                  </a:cubicBezTo>
                </a:path>
              </a:pathLst>
            </a:custGeom>
            <a:noFill/>
            <a:ln w="23813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1" name="Line 1736">
              <a:extLst>
                <a:ext uri="{FF2B5EF4-FFF2-40B4-BE49-F238E27FC236}">
                  <a16:creationId xmlns:a16="http://schemas.microsoft.com/office/drawing/2014/main" id="{3A75C60E-0E6E-429B-A9FB-73738EC0A1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5" y="637"/>
              <a:ext cx="4" cy="1"/>
            </a:xfrm>
            <a:prstGeom prst="line">
              <a:avLst/>
            </a:prstGeom>
            <a:noFill/>
            <a:ln w="23813" cap="rnd">
              <a:solidFill>
                <a:srgbClr val="B582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2" name="Line 1737">
              <a:extLst>
                <a:ext uri="{FF2B5EF4-FFF2-40B4-BE49-F238E27FC236}">
                  <a16:creationId xmlns:a16="http://schemas.microsoft.com/office/drawing/2014/main" id="{A74572D8-64ED-42BD-A859-68B97E326C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69" y="654"/>
              <a:ext cx="2" cy="1"/>
            </a:xfrm>
            <a:prstGeom prst="line">
              <a:avLst/>
            </a:prstGeom>
            <a:noFill/>
            <a:ln w="23813" cap="rnd">
              <a:solidFill>
                <a:srgbClr val="B582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3" name="Freeform 1738">
              <a:extLst>
                <a:ext uri="{FF2B5EF4-FFF2-40B4-BE49-F238E27FC236}">
                  <a16:creationId xmlns:a16="http://schemas.microsoft.com/office/drawing/2014/main" id="{DEA44511-E569-4DEF-87A2-6C69EFE98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597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4" name="Freeform 1739">
              <a:extLst>
                <a:ext uri="{FF2B5EF4-FFF2-40B4-BE49-F238E27FC236}">
                  <a16:creationId xmlns:a16="http://schemas.microsoft.com/office/drawing/2014/main" id="{81366D15-6C19-4506-8ED2-9569C5B99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1" y="579"/>
              <a:ext cx="8" cy="6"/>
            </a:xfrm>
            <a:custGeom>
              <a:avLst/>
              <a:gdLst>
                <a:gd name="T0" fmla="*/ 16 w 4"/>
                <a:gd name="T1" fmla="*/ 24 h 3"/>
                <a:gd name="T2" fmla="*/ 32 w 4"/>
                <a:gd name="T3" fmla="*/ 0 h 3"/>
                <a:gd name="T4" fmla="*/ 16 w 4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0" y="1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5" name="Freeform 1740">
              <a:extLst>
                <a:ext uri="{FF2B5EF4-FFF2-40B4-BE49-F238E27FC236}">
                  <a16:creationId xmlns:a16="http://schemas.microsoft.com/office/drawing/2014/main" id="{11FE2170-A51B-4ADD-BB6D-3A3BFD3EE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562"/>
              <a:ext cx="7" cy="12"/>
            </a:xfrm>
            <a:custGeom>
              <a:avLst/>
              <a:gdLst>
                <a:gd name="T0" fmla="*/ 12 w 4"/>
                <a:gd name="T1" fmla="*/ 16 h 6"/>
                <a:gd name="T2" fmla="*/ 7 w 4"/>
                <a:gd name="T3" fmla="*/ 48 h 6"/>
                <a:gd name="T4" fmla="*/ 21 w 4"/>
                <a:gd name="T5" fmla="*/ 8 h 6"/>
                <a:gd name="T6" fmla="*/ 12 w 4"/>
                <a:gd name="T7" fmla="*/ 0 h 6"/>
                <a:gd name="T8" fmla="*/ 7 w 4"/>
                <a:gd name="T9" fmla="*/ 1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2" y="2"/>
                  </a:moveTo>
                  <a:cubicBezTo>
                    <a:pt x="1" y="3"/>
                    <a:pt x="0" y="2"/>
                    <a:pt x="1" y="6"/>
                  </a:cubicBezTo>
                  <a:cubicBezTo>
                    <a:pt x="3" y="5"/>
                    <a:pt x="4" y="3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1" y="1"/>
                    <a:pt x="1" y="2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6" name="Freeform 1741">
              <a:extLst>
                <a:ext uri="{FF2B5EF4-FFF2-40B4-BE49-F238E27FC236}">
                  <a16:creationId xmlns:a16="http://schemas.microsoft.com/office/drawing/2014/main" id="{EF34D116-3A48-4B28-92CC-5B27184B7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566"/>
              <a:ext cx="4" cy="4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16 w 2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7" name="Freeform 1742">
              <a:extLst>
                <a:ext uri="{FF2B5EF4-FFF2-40B4-BE49-F238E27FC236}">
                  <a16:creationId xmlns:a16="http://schemas.microsoft.com/office/drawing/2014/main" id="{56C8358F-62D4-4691-A285-B1B6C7FC0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547"/>
              <a:ext cx="8" cy="8"/>
            </a:xfrm>
            <a:custGeom>
              <a:avLst/>
              <a:gdLst>
                <a:gd name="T0" fmla="*/ 16 w 4"/>
                <a:gd name="T1" fmla="*/ 0 h 4"/>
                <a:gd name="T2" fmla="*/ 0 w 4"/>
                <a:gd name="T3" fmla="*/ 32 h 4"/>
                <a:gd name="T4" fmla="*/ 32 w 4"/>
                <a:gd name="T5" fmla="*/ 16 h 4"/>
                <a:gd name="T6" fmla="*/ 8 w 4"/>
                <a:gd name="T7" fmla="*/ 3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3" y="4"/>
                    <a:pt x="2" y="4"/>
                    <a:pt x="4" y="2"/>
                  </a:cubicBezTo>
                  <a:cubicBezTo>
                    <a:pt x="1" y="2"/>
                    <a:pt x="2" y="3"/>
                    <a:pt x="1" y="4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8" name="Freeform 1743">
              <a:extLst>
                <a:ext uri="{FF2B5EF4-FFF2-40B4-BE49-F238E27FC236}">
                  <a16:creationId xmlns:a16="http://schemas.microsoft.com/office/drawing/2014/main" id="{8BAEF3F1-04BE-4081-ADDE-CCE7372CE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558"/>
              <a:ext cx="6" cy="4"/>
            </a:xfrm>
            <a:custGeom>
              <a:avLst/>
              <a:gdLst>
                <a:gd name="T0" fmla="*/ 8 w 3"/>
                <a:gd name="T1" fmla="*/ 0 h 2"/>
                <a:gd name="T2" fmla="*/ 24 w 3"/>
                <a:gd name="T3" fmla="*/ 8 h 2"/>
                <a:gd name="T4" fmla="*/ 8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2" y="0"/>
                    <a:pt x="0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29" name="Freeform 1744">
              <a:extLst>
                <a:ext uri="{FF2B5EF4-FFF2-40B4-BE49-F238E27FC236}">
                  <a16:creationId xmlns:a16="http://schemas.microsoft.com/office/drawing/2014/main" id="{E2885C65-C24B-43E2-AE29-7AEF9EF47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551"/>
              <a:ext cx="6" cy="7"/>
            </a:xfrm>
            <a:custGeom>
              <a:avLst/>
              <a:gdLst>
                <a:gd name="T0" fmla="*/ 0 w 3"/>
                <a:gd name="T1" fmla="*/ 12 h 4"/>
                <a:gd name="T2" fmla="*/ 16 w 3"/>
                <a:gd name="T3" fmla="*/ 0 h 4"/>
                <a:gd name="T4" fmla="*/ 16 w 3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3" y="2"/>
                    <a:pt x="2" y="2"/>
                    <a:pt x="2" y="4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0" name="Freeform 1745">
              <a:extLst>
                <a:ext uri="{FF2B5EF4-FFF2-40B4-BE49-F238E27FC236}">
                  <a16:creationId xmlns:a16="http://schemas.microsoft.com/office/drawing/2014/main" id="{D93DE35D-A662-49BC-BAF7-449A83695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608"/>
              <a:ext cx="37" cy="14"/>
            </a:xfrm>
            <a:custGeom>
              <a:avLst/>
              <a:gdLst>
                <a:gd name="T0" fmla="*/ 72 w 19"/>
                <a:gd name="T1" fmla="*/ 24 h 7"/>
                <a:gd name="T2" fmla="*/ 68 w 19"/>
                <a:gd name="T3" fmla="*/ 32 h 7"/>
                <a:gd name="T4" fmla="*/ 68 w 19"/>
                <a:gd name="T5" fmla="*/ 0 h 7"/>
                <a:gd name="T6" fmla="*/ 72 w 19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7">
                  <a:moveTo>
                    <a:pt x="10" y="3"/>
                  </a:moveTo>
                  <a:cubicBezTo>
                    <a:pt x="10" y="3"/>
                    <a:pt x="9" y="4"/>
                    <a:pt x="9" y="4"/>
                  </a:cubicBezTo>
                  <a:cubicBezTo>
                    <a:pt x="10" y="2"/>
                    <a:pt x="9" y="2"/>
                    <a:pt x="9" y="0"/>
                  </a:cubicBezTo>
                  <a:cubicBezTo>
                    <a:pt x="0" y="7"/>
                    <a:pt x="19" y="5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1" name="Freeform 1746">
              <a:extLst>
                <a:ext uri="{FF2B5EF4-FFF2-40B4-BE49-F238E27FC236}">
                  <a16:creationId xmlns:a16="http://schemas.microsoft.com/office/drawing/2014/main" id="{368DC1A5-4290-4D61-A4D0-4098A70D4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631"/>
              <a:ext cx="2" cy="6"/>
            </a:xfrm>
            <a:custGeom>
              <a:avLst/>
              <a:gdLst>
                <a:gd name="T0" fmla="*/ 8 w 1"/>
                <a:gd name="T1" fmla="*/ 16 h 3"/>
                <a:gd name="T2" fmla="*/ 8 w 1"/>
                <a:gd name="T3" fmla="*/ 0 h 3"/>
                <a:gd name="T4" fmla="*/ 8 w 1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2"/>
                    <a:pt x="1" y="1"/>
                    <a:pt x="1" y="0"/>
                  </a:cubicBezTo>
                  <a:cubicBezTo>
                    <a:pt x="0" y="2"/>
                    <a:pt x="1" y="2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2" name="Freeform 1747">
              <a:extLst>
                <a:ext uri="{FF2B5EF4-FFF2-40B4-BE49-F238E27FC236}">
                  <a16:creationId xmlns:a16="http://schemas.microsoft.com/office/drawing/2014/main" id="{8A453DD8-E170-4D68-AB97-764C8326A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652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8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3" name="Freeform 1748">
              <a:extLst>
                <a:ext uri="{FF2B5EF4-FFF2-40B4-BE49-F238E27FC236}">
                  <a16:creationId xmlns:a16="http://schemas.microsoft.com/office/drawing/2014/main" id="{396CFD19-B41D-4CB7-9AD9-44177B0CA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3" y="667"/>
              <a:ext cx="4" cy="4"/>
            </a:xfrm>
            <a:custGeom>
              <a:avLst/>
              <a:gdLst>
                <a:gd name="T0" fmla="*/ 0 w 2"/>
                <a:gd name="T1" fmla="*/ 0 h 2"/>
                <a:gd name="T2" fmla="*/ 16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2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97673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4" name="Freeform 1749">
              <a:extLst>
                <a:ext uri="{FF2B5EF4-FFF2-40B4-BE49-F238E27FC236}">
                  <a16:creationId xmlns:a16="http://schemas.microsoft.com/office/drawing/2014/main" id="{2F49530D-4291-4EA1-A361-F7CF9CBE0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8" y="564"/>
              <a:ext cx="3" cy="6"/>
            </a:xfrm>
            <a:custGeom>
              <a:avLst/>
              <a:gdLst>
                <a:gd name="T0" fmla="*/ 5 w 2"/>
                <a:gd name="T1" fmla="*/ 24 h 3"/>
                <a:gd name="T2" fmla="*/ 0 w 2"/>
                <a:gd name="T3" fmla="*/ 8 h 3"/>
                <a:gd name="T4" fmla="*/ 5 w 2"/>
                <a:gd name="T5" fmla="*/ 1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2" y="0"/>
                    <a:pt x="1" y="1"/>
                    <a:pt x="1" y="2"/>
                  </a:cubicBezTo>
                </a:path>
              </a:pathLst>
            </a:custGeom>
            <a:noFill/>
            <a:ln w="12700" cap="rnd">
              <a:solidFill>
                <a:srgbClr val="705A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5" name="Freeform 1750">
              <a:extLst>
                <a:ext uri="{FF2B5EF4-FFF2-40B4-BE49-F238E27FC236}">
                  <a16:creationId xmlns:a16="http://schemas.microsoft.com/office/drawing/2014/main" id="{1BF604DD-DACF-4A04-B5BD-D7291F046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566"/>
              <a:ext cx="6" cy="4"/>
            </a:xfrm>
            <a:custGeom>
              <a:avLst/>
              <a:gdLst>
                <a:gd name="T0" fmla="*/ 0 w 3"/>
                <a:gd name="T1" fmla="*/ 0 h 2"/>
                <a:gd name="T2" fmla="*/ 8 w 3"/>
                <a:gd name="T3" fmla="*/ 16 h 2"/>
                <a:gd name="T4" fmla="*/ 24 w 3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</a:path>
              </a:pathLst>
            </a:custGeom>
            <a:noFill/>
            <a:ln w="12700" cap="rnd">
              <a:solidFill>
                <a:srgbClr val="705A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6" name="Freeform 1751">
              <a:extLst>
                <a:ext uri="{FF2B5EF4-FFF2-40B4-BE49-F238E27FC236}">
                  <a16:creationId xmlns:a16="http://schemas.microsoft.com/office/drawing/2014/main" id="{02267EB3-F9A9-439F-BA5F-80EBA31A8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551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705A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7" name="Freeform 1752">
              <a:extLst>
                <a:ext uri="{FF2B5EF4-FFF2-40B4-BE49-F238E27FC236}">
                  <a16:creationId xmlns:a16="http://schemas.microsoft.com/office/drawing/2014/main" id="{875C39A3-4FBB-45A9-85A5-8D4A3718D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583"/>
              <a:ext cx="4" cy="4"/>
            </a:xfrm>
            <a:custGeom>
              <a:avLst/>
              <a:gdLst>
                <a:gd name="T0" fmla="*/ 0 w 2"/>
                <a:gd name="T1" fmla="*/ 8 h 2"/>
                <a:gd name="T2" fmla="*/ 16 w 2"/>
                <a:gd name="T3" fmla="*/ 0 h 2"/>
                <a:gd name="T4" fmla="*/ 0 w 2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2"/>
                    <a:pt x="2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705A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8" name="Freeform 1753">
              <a:extLst>
                <a:ext uri="{FF2B5EF4-FFF2-40B4-BE49-F238E27FC236}">
                  <a16:creationId xmlns:a16="http://schemas.microsoft.com/office/drawing/2014/main" id="{AFA45D6F-4131-4C90-9F86-37A1D8168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608"/>
              <a:ext cx="7" cy="8"/>
            </a:xfrm>
            <a:custGeom>
              <a:avLst/>
              <a:gdLst>
                <a:gd name="T0" fmla="*/ 7 w 4"/>
                <a:gd name="T1" fmla="*/ 24 h 4"/>
                <a:gd name="T2" fmla="*/ 21 w 4"/>
                <a:gd name="T3" fmla="*/ 0 h 4"/>
                <a:gd name="T4" fmla="*/ 7 w 4"/>
                <a:gd name="T5" fmla="*/ 32 h 4"/>
                <a:gd name="T6" fmla="*/ 12 w 4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2" y="2"/>
                    <a:pt x="2" y="0"/>
                    <a:pt x="4" y="0"/>
                  </a:cubicBezTo>
                  <a:cubicBezTo>
                    <a:pt x="3" y="3"/>
                    <a:pt x="3" y="3"/>
                    <a:pt x="1" y="4"/>
                  </a:cubicBezTo>
                  <a:cubicBezTo>
                    <a:pt x="0" y="2"/>
                    <a:pt x="2" y="2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705A2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39" name="Freeform 1754">
              <a:extLst>
                <a:ext uri="{FF2B5EF4-FFF2-40B4-BE49-F238E27FC236}">
                  <a16:creationId xmlns:a16="http://schemas.microsoft.com/office/drawing/2014/main" id="{6B14E77F-D54A-43EC-9E9F-FE71D41E0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597"/>
              <a:ext cx="11" cy="7"/>
            </a:xfrm>
            <a:custGeom>
              <a:avLst/>
              <a:gdLst>
                <a:gd name="T0" fmla="*/ 0 w 6"/>
                <a:gd name="T1" fmla="*/ 21 h 4"/>
                <a:gd name="T2" fmla="*/ 37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4" y="2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40" name="Freeform 1755">
              <a:extLst>
                <a:ext uri="{FF2B5EF4-FFF2-40B4-BE49-F238E27FC236}">
                  <a16:creationId xmlns:a16="http://schemas.microsoft.com/office/drawing/2014/main" id="{62B06936-2B0E-492D-A371-D1863E4A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595"/>
              <a:ext cx="12" cy="2"/>
            </a:xfrm>
            <a:custGeom>
              <a:avLst/>
              <a:gdLst>
                <a:gd name="T0" fmla="*/ 0 w 6"/>
                <a:gd name="T1" fmla="*/ 0 h 1"/>
                <a:gd name="T2" fmla="*/ 48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41" name="Freeform 1756">
              <a:extLst>
                <a:ext uri="{FF2B5EF4-FFF2-40B4-BE49-F238E27FC236}">
                  <a16:creationId xmlns:a16="http://schemas.microsoft.com/office/drawing/2014/main" id="{5DB6493A-F5E9-4D42-B3BB-524526CAD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581"/>
              <a:ext cx="11" cy="2"/>
            </a:xfrm>
            <a:custGeom>
              <a:avLst/>
              <a:gdLst>
                <a:gd name="T0" fmla="*/ 0 w 6"/>
                <a:gd name="T1" fmla="*/ 0 h 1"/>
                <a:gd name="T2" fmla="*/ 37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1"/>
                    <a:pt x="4" y="1"/>
                    <a:pt x="6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42" name="Freeform 1757">
              <a:extLst>
                <a:ext uri="{FF2B5EF4-FFF2-40B4-BE49-F238E27FC236}">
                  <a16:creationId xmlns:a16="http://schemas.microsoft.com/office/drawing/2014/main" id="{E8E1786D-1BC9-42C3-9C4C-82B5A3458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568"/>
              <a:ext cx="3" cy="6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143" name="Freeform 1758">
              <a:extLst>
                <a:ext uri="{FF2B5EF4-FFF2-40B4-BE49-F238E27FC236}">
                  <a16:creationId xmlns:a16="http://schemas.microsoft.com/office/drawing/2014/main" id="{AA258A45-1508-455C-AD8C-A3E1597B2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616"/>
              <a:ext cx="9" cy="11"/>
            </a:xfrm>
            <a:custGeom>
              <a:avLst/>
              <a:gdLst>
                <a:gd name="T0" fmla="*/ 29 w 5"/>
                <a:gd name="T1" fmla="*/ 0 h 6"/>
                <a:gd name="T2" fmla="*/ 0 w 5"/>
                <a:gd name="T3" fmla="*/ 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4" y="2"/>
                    <a:pt x="2" y="4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1759">
            <a:extLst>
              <a:ext uri="{FF2B5EF4-FFF2-40B4-BE49-F238E27FC236}">
                <a16:creationId xmlns:a16="http://schemas.microsoft.com/office/drawing/2014/main" id="{F25E77FD-FCC9-4B35-B999-5D88F6695C26}"/>
              </a:ext>
            </a:extLst>
          </p:cNvPr>
          <p:cNvGrpSpPr>
            <a:grpSpLocks/>
          </p:cNvGrpSpPr>
          <p:nvPr/>
        </p:nvGrpSpPr>
        <p:grpSpPr bwMode="auto">
          <a:xfrm>
            <a:off x="3267075" y="3962400"/>
            <a:ext cx="2600325" cy="2360613"/>
            <a:chOff x="668" y="2354"/>
            <a:chExt cx="1882" cy="1708"/>
          </a:xfrm>
        </p:grpSpPr>
        <p:grpSp>
          <p:nvGrpSpPr>
            <p:cNvPr id="85042" name="Group 1760">
              <a:extLst>
                <a:ext uri="{FF2B5EF4-FFF2-40B4-BE49-F238E27FC236}">
                  <a16:creationId xmlns:a16="http://schemas.microsoft.com/office/drawing/2014/main" id="{3DC6BCA3-E94D-4346-B30A-68409A3AAC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2" y="2354"/>
              <a:ext cx="1878" cy="1708"/>
              <a:chOff x="672" y="2354"/>
              <a:chExt cx="1878" cy="1708"/>
            </a:xfrm>
          </p:grpSpPr>
          <p:sp>
            <p:nvSpPr>
              <p:cNvPr id="85891" name="Freeform 1761">
                <a:extLst>
                  <a:ext uri="{FF2B5EF4-FFF2-40B4-BE49-F238E27FC236}">
                    <a16:creationId xmlns:a16="http://schemas.microsoft.com/office/drawing/2014/main" id="{F6CE379A-B765-4183-B4AA-68A582FAF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354"/>
                <a:ext cx="1874" cy="1706"/>
              </a:xfrm>
              <a:custGeom>
                <a:avLst/>
                <a:gdLst>
                  <a:gd name="T0" fmla="*/ 6853 w 980"/>
                  <a:gd name="T1" fmla="*/ 2743 h 892"/>
                  <a:gd name="T2" fmla="*/ 6670 w 980"/>
                  <a:gd name="T3" fmla="*/ 1993 h 892"/>
                  <a:gd name="T4" fmla="*/ 6110 w 980"/>
                  <a:gd name="T5" fmla="*/ 2597 h 892"/>
                  <a:gd name="T6" fmla="*/ 4454 w 980"/>
                  <a:gd name="T7" fmla="*/ 2364 h 892"/>
                  <a:gd name="T8" fmla="*/ 5188 w 980"/>
                  <a:gd name="T9" fmla="*/ 1149 h 892"/>
                  <a:gd name="T10" fmla="*/ 6016 w 980"/>
                  <a:gd name="T11" fmla="*/ 2224 h 892"/>
                  <a:gd name="T12" fmla="*/ 6265 w 980"/>
                  <a:gd name="T13" fmla="*/ 1740 h 892"/>
                  <a:gd name="T14" fmla="*/ 6853 w 980"/>
                  <a:gd name="T15" fmla="*/ 1463 h 892"/>
                  <a:gd name="T16" fmla="*/ 6461 w 980"/>
                  <a:gd name="T17" fmla="*/ 1167 h 892"/>
                  <a:gd name="T18" fmla="*/ 6846 w 980"/>
                  <a:gd name="T19" fmla="*/ 413 h 892"/>
                  <a:gd name="T20" fmla="*/ 6853 w 980"/>
                  <a:gd name="T21" fmla="*/ 84 h 892"/>
                  <a:gd name="T22" fmla="*/ 6614 w 980"/>
                  <a:gd name="T23" fmla="*/ 147 h 892"/>
                  <a:gd name="T24" fmla="*/ 6069 w 980"/>
                  <a:gd name="T25" fmla="*/ 40 h 892"/>
                  <a:gd name="T26" fmla="*/ 5985 w 980"/>
                  <a:gd name="T27" fmla="*/ 8 h 892"/>
                  <a:gd name="T28" fmla="*/ 5146 w 980"/>
                  <a:gd name="T29" fmla="*/ 15 h 892"/>
                  <a:gd name="T30" fmla="*/ 3888 w 980"/>
                  <a:gd name="T31" fmla="*/ 8 h 892"/>
                  <a:gd name="T32" fmla="*/ 3817 w 980"/>
                  <a:gd name="T33" fmla="*/ 8 h 892"/>
                  <a:gd name="T34" fmla="*/ 3488 w 980"/>
                  <a:gd name="T35" fmla="*/ 8 h 892"/>
                  <a:gd name="T36" fmla="*/ 2830 w 980"/>
                  <a:gd name="T37" fmla="*/ 281 h 892"/>
                  <a:gd name="T38" fmla="*/ 2176 w 980"/>
                  <a:gd name="T39" fmla="*/ 293 h 892"/>
                  <a:gd name="T40" fmla="*/ 1956 w 980"/>
                  <a:gd name="T41" fmla="*/ 8 h 892"/>
                  <a:gd name="T42" fmla="*/ 1847 w 980"/>
                  <a:gd name="T43" fmla="*/ 300 h 892"/>
                  <a:gd name="T44" fmla="*/ 1796 w 980"/>
                  <a:gd name="T45" fmla="*/ 834 h 892"/>
                  <a:gd name="T46" fmla="*/ 1021 w 980"/>
                  <a:gd name="T47" fmla="*/ 1471 h 892"/>
                  <a:gd name="T48" fmla="*/ 358 w 980"/>
                  <a:gd name="T49" fmla="*/ 1006 h 892"/>
                  <a:gd name="T50" fmla="*/ 392 w 980"/>
                  <a:gd name="T51" fmla="*/ 8 h 892"/>
                  <a:gd name="T52" fmla="*/ 0 w 980"/>
                  <a:gd name="T53" fmla="*/ 1511 h 892"/>
                  <a:gd name="T54" fmla="*/ 994 w 980"/>
                  <a:gd name="T55" fmla="*/ 5780 h 892"/>
                  <a:gd name="T56" fmla="*/ 1013 w 980"/>
                  <a:gd name="T57" fmla="*/ 6241 h 892"/>
                  <a:gd name="T58" fmla="*/ 1832 w 980"/>
                  <a:gd name="T59" fmla="*/ 5548 h 892"/>
                  <a:gd name="T60" fmla="*/ 3218 w 980"/>
                  <a:gd name="T61" fmla="*/ 5007 h 892"/>
                  <a:gd name="T62" fmla="*/ 4322 w 980"/>
                  <a:gd name="T63" fmla="*/ 5680 h 892"/>
                  <a:gd name="T64" fmla="*/ 4369 w 980"/>
                  <a:gd name="T65" fmla="*/ 6241 h 892"/>
                  <a:gd name="T66" fmla="*/ 6853 w 980"/>
                  <a:gd name="T67" fmla="*/ 3772 h 89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80" h="892">
                    <a:moveTo>
                      <a:pt x="980" y="539"/>
                    </a:moveTo>
                    <a:cubicBezTo>
                      <a:pt x="980" y="392"/>
                      <a:pt x="980" y="392"/>
                      <a:pt x="980" y="392"/>
                    </a:cubicBezTo>
                    <a:cubicBezTo>
                      <a:pt x="980" y="224"/>
                      <a:pt x="980" y="224"/>
                      <a:pt x="980" y="224"/>
                    </a:cubicBezTo>
                    <a:cubicBezTo>
                      <a:pt x="972" y="232"/>
                      <a:pt x="960" y="259"/>
                      <a:pt x="954" y="285"/>
                    </a:cubicBezTo>
                    <a:cubicBezTo>
                      <a:pt x="951" y="299"/>
                      <a:pt x="954" y="311"/>
                      <a:pt x="950" y="323"/>
                    </a:cubicBezTo>
                    <a:cubicBezTo>
                      <a:pt x="939" y="363"/>
                      <a:pt x="904" y="368"/>
                      <a:pt x="874" y="371"/>
                    </a:cubicBezTo>
                    <a:cubicBezTo>
                      <a:pt x="844" y="373"/>
                      <a:pt x="771" y="368"/>
                      <a:pt x="746" y="364"/>
                    </a:cubicBezTo>
                    <a:cubicBezTo>
                      <a:pt x="720" y="359"/>
                      <a:pt x="666" y="349"/>
                      <a:pt x="637" y="338"/>
                    </a:cubicBezTo>
                    <a:cubicBezTo>
                      <a:pt x="608" y="328"/>
                      <a:pt x="560" y="304"/>
                      <a:pt x="604" y="242"/>
                    </a:cubicBezTo>
                    <a:cubicBezTo>
                      <a:pt x="648" y="179"/>
                      <a:pt x="710" y="167"/>
                      <a:pt x="742" y="164"/>
                    </a:cubicBezTo>
                    <a:cubicBezTo>
                      <a:pt x="775" y="160"/>
                      <a:pt x="820" y="159"/>
                      <a:pt x="845" y="191"/>
                    </a:cubicBezTo>
                    <a:cubicBezTo>
                      <a:pt x="869" y="222"/>
                      <a:pt x="860" y="318"/>
                      <a:pt x="860" y="318"/>
                    </a:cubicBezTo>
                    <a:cubicBezTo>
                      <a:pt x="860" y="318"/>
                      <a:pt x="905" y="323"/>
                      <a:pt x="914" y="315"/>
                    </a:cubicBezTo>
                    <a:cubicBezTo>
                      <a:pt x="914" y="315"/>
                      <a:pt x="891" y="286"/>
                      <a:pt x="896" y="249"/>
                    </a:cubicBezTo>
                    <a:cubicBezTo>
                      <a:pt x="901" y="211"/>
                      <a:pt x="928" y="208"/>
                      <a:pt x="950" y="208"/>
                    </a:cubicBezTo>
                    <a:cubicBezTo>
                      <a:pt x="968" y="208"/>
                      <a:pt x="970" y="206"/>
                      <a:pt x="980" y="209"/>
                    </a:cubicBezTo>
                    <a:cubicBezTo>
                      <a:pt x="980" y="182"/>
                      <a:pt x="980" y="182"/>
                      <a:pt x="980" y="182"/>
                    </a:cubicBezTo>
                    <a:cubicBezTo>
                      <a:pt x="968" y="176"/>
                      <a:pt x="935" y="172"/>
                      <a:pt x="924" y="167"/>
                    </a:cubicBezTo>
                    <a:cubicBezTo>
                      <a:pt x="887" y="151"/>
                      <a:pt x="859" y="155"/>
                      <a:pt x="870" y="103"/>
                    </a:cubicBezTo>
                    <a:cubicBezTo>
                      <a:pt x="878" y="62"/>
                      <a:pt x="943" y="59"/>
                      <a:pt x="979" y="59"/>
                    </a:cubicBezTo>
                    <a:cubicBezTo>
                      <a:pt x="980" y="59"/>
                      <a:pt x="980" y="59"/>
                      <a:pt x="980" y="59"/>
                    </a:cubicBezTo>
                    <a:cubicBezTo>
                      <a:pt x="980" y="12"/>
                      <a:pt x="980" y="12"/>
                      <a:pt x="980" y="12"/>
                    </a:cubicBezTo>
                    <a:cubicBezTo>
                      <a:pt x="979" y="11"/>
                      <a:pt x="979" y="11"/>
                      <a:pt x="979" y="11"/>
                    </a:cubicBezTo>
                    <a:cubicBezTo>
                      <a:pt x="979" y="11"/>
                      <a:pt x="970" y="16"/>
                      <a:pt x="946" y="21"/>
                    </a:cubicBezTo>
                    <a:cubicBezTo>
                      <a:pt x="937" y="23"/>
                      <a:pt x="929" y="22"/>
                      <a:pt x="924" y="22"/>
                    </a:cubicBezTo>
                    <a:cubicBezTo>
                      <a:pt x="903" y="21"/>
                      <a:pt x="887" y="17"/>
                      <a:pt x="868" y="6"/>
                    </a:cubicBezTo>
                    <a:cubicBezTo>
                      <a:pt x="865" y="5"/>
                      <a:pt x="863" y="3"/>
                      <a:pt x="861" y="2"/>
                    </a:cubicBezTo>
                    <a:cubicBezTo>
                      <a:pt x="856" y="1"/>
                      <a:pt x="856" y="1"/>
                      <a:pt x="856" y="1"/>
                    </a:cubicBezTo>
                    <a:cubicBezTo>
                      <a:pt x="738" y="1"/>
                      <a:pt x="738" y="1"/>
                      <a:pt x="738" y="1"/>
                    </a:cubicBezTo>
                    <a:cubicBezTo>
                      <a:pt x="736" y="2"/>
                      <a:pt x="736" y="2"/>
                      <a:pt x="736" y="2"/>
                    </a:cubicBezTo>
                    <a:cubicBezTo>
                      <a:pt x="728" y="12"/>
                      <a:pt x="682" y="38"/>
                      <a:pt x="655" y="38"/>
                    </a:cubicBezTo>
                    <a:cubicBezTo>
                      <a:pt x="628" y="38"/>
                      <a:pt x="594" y="0"/>
                      <a:pt x="556" y="1"/>
                    </a:cubicBezTo>
                    <a:cubicBezTo>
                      <a:pt x="556" y="1"/>
                      <a:pt x="556" y="1"/>
                      <a:pt x="556" y="1"/>
                    </a:cubicBezTo>
                    <a:cubicBezTo>
                      <a:pt x="546" y="1"/>
                      <a:pt x="546" y="1"/>
                      <a:pt x="546" y="1"/>
                    </a:cubicBezTo>
                    <a:cubicBezTo>
                      <a:pt x="543" y="5"/>
                      <a:pt x="539" y="12"/>
                      <a:pt x="526" y="16"/>
                    </a:cubicBezTo>
                    <a:cubicBezTo>
                      <a:pt x="511" y="21"/>
                      <a:pt x="501" y="5"/>
                      <a:pt x="499" y="1"/>
                    </a:cubicBezTo>
                    <a:cubicBezTo>
                      <a:pt x="422" y="1"/>
                      <a:pt x="422" y="1"/>
                      <a:pt x="422" y="1"/>
                    </a:cubicBezTo>
                    <a:cubicBezTo>
                      <a:pt x="421" y="4"/>
                      <a:pt x="416" y="29"/>
                      <a:pt x="405" y="40"/>
                    </a:cubicBezTo>
                    <a:cubicBezTo>
                      <a:pt x="398" y="52"/>
                      <a:pt x="369" y="46"/>
                      <a:pt x="358" y="46"/>
                    </a:cubicBezTo>
                    <a:cubicBezTo>
                      <a:pt x="341" y="46"/>
                      <a:pt x="325" y="48"/>
                      <a:pt x="311" y="42"/>
                    </a:cubicBezTo>
                    <a:cubicBezTo>
                      <a:pt x="296" y="37"/>
                      <a:pt x="294" y="34"/>
                      <a:pt x="289" y="22"/>
                    </a:cubicBezTo>
                    <a:cubicBezTo>
                      <a:pt x="285" y="13"/>
                      <a:pt x="283" y="7"/>
                      <a:pt x="280" y="1"/>
                    </a:cubicBezTo>
                    <a:cubicBezTo>
                      <a:pt x="247" y="1"/>
                      <a:pt x="247" y="1"/>
                      <a:pt x="247" y="1"/>
                    </a:cubicBezTo>
                    <a:cubicBezTo>
                      <a:pt x="250" y="7"/>
                      <a:pt x="258" y="22"/>
                      <a:pt x="264" y="43"/>
                    </a:cubicBezTo>
                    <a:cubicBezTo>
                      <a:pt x="265" y="53"/>
                      <a:pt x="261" y="65"/>
                      <a:pt x="261" y="76"/>
                    </a:cubicBezTo>
                    <a:cubicBezTo>
                      <a:pt x="259" y="90"/>
                      <a:pt x="260" y="105"/>
                      <a:pt x="257" y="119"/>
                    </a:cubicBezTo>
                    <a:cubicBezTo>
                      <a:pt x="251" y="146"/>
                      <a:pt x="241" y="165"/>
                      <a:pt x="218" y="181"/>
                    </a:cubicBezTo>
                    <a:cubicBezTo>
                      <a:pt x="196" y="196"/>
                      <a:pt x="172" y="205"/>
                      <a:pt x="146" y="210"/>
                    </a:cubicBezTo>
                    <a:cubicBezTo>
                      <a:pt x="123" y="213"/>
                      <a:pt x="99" y="212"/>
                      <a:pt x="78" y="200"/>
                    </a:cubicBezTo>
                    <a:cubicBezTo>
                      <a:pt x="56" y="188"/>
                      <a:pt x="56" y="167"/>
                      <a:pt x="51" y="144"/>
                    </a:cubicBezTo>
                    <a:cubicBezTo>
                      <a:pt x="41" y="97"/>
                      <a:pt x="46" y="52"/>
                      <a:pt x="54" y="6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731"/>
                      <a:pt x="0" y="731"/>
                      <a:pt x="0" y="731"/>
                    </a:cubicBezTo>
                    <a:cubicBezTo>
                      <a:pt x="48" y="748"/>
                      <a:pt x="134" y="760"/>
                      <a:pt x="142" y="826"/>
                    </a:cubicBezTo>
                    <a:cubicBezTo>
                      <a:pt x="143" y="829"/>
                      <a:pt x="143" y="833"/>
                      <a:pt x="144" y="836"/>
                    </a:cubicBezTo>
                    <a:cubicBezTo>
                      <a:pt x="148" y="861"/>
                      <a:pt x="145" y="887"/>
                      <a:pt x="145" y="892"/>
                    </a:cubicBezTo>
                    <a:cubicBezTo>
                      <a:pt x="256" y="892"/>
                      <a:pt x="256" y="892"/>
                      <a:pt x="256" y="892"/>
                    </a:cubicBezTo>
                    <a:cubicBezTo>
                      <a:pt x="247" y="848"/>
                      <a:pt x="257" y="814"/>
                      <a:pt x="262" y="793"/>
                    </a:cubicBezTo>
                    <a:cubicBezTo>
                      <a:pt x="276" y="760"/>
                      <a:pt x="292" y="735"/>
                      <a:pt x="338" y="726"/>
                    </a:cubicBezTo>
                    <a:cubicBezTo>
                      <a:pt x="376" y="719"/>
                      <a:pt x="420" y="717"/>
                      <a:pt x="460" y="716"/>
                    </a:cubicBezTo>
                    <a:cubicBezTo>
                      <a:pt x="494" y="715"/>
                      <a:pt x="540" y="708"/>
                      <a:pt x="569" y="727"/>
                    </a:cubicBezTo>
                    <a:cubicBezTo>
                      <a:pt x="594" y="745"/>
                      <a:pt x="607" y="787"/>
                      <a:pt x="618" y="812"/>
                    </a:cubicBezTo>
                    <a:cubicBezTo>
                      <a:pt x="630" y="839"/>
                      <a:pt x="656" y="864"/>
                      <a:pt x="624" y="892"/>
                    </a:cubicBezTo>
                    <a:cubicBezTo>
                      <a:pt x="625" y="892"/>
                      <a:pt x="625" y="892"/>
                      <a:pt x="625" y="892"/>
                    </a:cubicBezTo>
                    <a:cubicBezTo>
                      <a:pt x="980" y="892"/>
                      <a:pt x="980" y="892"/>
                      <a:pt x="980" y="892"/>
                    </a:cubicBezTo>
                    <a:lnTo>
                      <a:pt x="980" y="539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2" name="Freeform 1762">
                <a:extLst>
                  <a:ext uri="{FF2B5EF4-FFF2-40B4-BE49-F238E27FC236}">
                    <a16:creationId xmlns:a16="http://schemas.microsoft.com/office/drawing/2014/main" id="{A31886E1-E00F-4176-B91A-1C09F9740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356"/>
                <a:ext cx="59" cy="417"/>
              </a:xfrm>
              <a:custGeom>
                <a:avLst/>
                <a:gdLst>
                  <a:gd name="T0" fmla="*/ 116 w 31"/>
                  <a:gd name="T1" fmla="*/ 1310 h 218"/>
                  <a:gd name="T2" fmla="*/ 167 w 31"/>
                  <a:gd name="T3" fmla="*/ 658 h 218"/>
                  <a:gd name="T4" fmla="*/ 206 w 31"/>
                  <a:gd name="T5" fmla="*/ 0 h 218"/>
                  <a:gd name="T6" fmla="*/ 0 w 31"/>
                  <a:gd name="T7" fmla="*/ 0 h 218"/>
                  <a:gd name="T8" fmla="*/ 0 w 31"/>
                  <a:gd name="T9" fmla="*/ 1503 h 218"/>
                  <a:gd name="T10" fmla="*/ 0 w 31"/>
                  <a:gd name="T11" fmla="*/ 1526 h 218"/>
                  <a:gd name="T12" fmla="*/ 116 w 31"/>
                  <a:gd name="T13" fmla="*/ 131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18">
                    <a:moveTo>
                      <a:pt x="17" y="187"/>
                    </a:moveTo>
                    <a:cubicBezTo>
                      <a:pt x="31" y="164"/>
                      <a:pt x="25" y="148"/>
                      <a:pt x="24" y="94"/>
                    </a:cubicBezTo>
                    <a:cubicBezTo>
                      <a:pt x="23" y="45"/>
                      <a:pt x="26" y="31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5" y="212"/>
                      <a:pt x="8" y="202"/>
                      <a:pt x="17" y="187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3" name="Freeform 1763">
                <a:extLst>
                  <a:ext uri="{FF2B5EF4-FFF2-40B4-BE49-F238E27FC236}">
                    <a16:creationId xmlns:a16="http://schemas.microsoft.com/office/drawing/2014/main" id="{FAAE466D-A8EE-4174-976C-2404D4F4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356"/>
                <a:ext cx="59" cy="417"/>
              </a:xfrm>
              <a:custGeom>
                <a:avLst/>
                <a:gdLst>
                  <a:gd name="T0" fmla="*/ 116 w 31"/>
                  <a:gd name="T1" fmla="*/ 1310 h 218"/>
                  <a:gd name="T2" fmla="*/ 167 w 31"/>
                  <a:gd name="T3" fmla="*/ 658 h 218"/>
                  <a:gd name="T4" fmla="*/ 206 w 31"/>
                  <a:gd name="T5" fmla="*/ 0 h 218"/>
                  <a:gd name="T6" fmla="*/ 0 w 31"/>
                  <a:gd name="T7" fmla="*/ 0 h 218"/>
                  <a:gd name="T8" fmla="*/ 0 w 31"/>
                  <a:gd name="T9" fmla="*/ 1503 h 218"/>
                  <a:gd name="T10" fmla="*/ 0 w 31"/>
                  <a:gd name="T11" fmla="*/ 1526 h 218"/>
                  <a:gd name="T12" fmla="*/ 116 w 31"/>
                  <a:gd name="T13" fmla="*/ 1310 h 2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18">
                    <a:moveTo>
                      <a:pt x="17" y="187"/>
                    </a:moveTo>
                    <a:cubicBezTo>
                      <a:pt x="31" y="164"/>
                      <a:pt x="25" y="148"/>
                      <a:pt x="24" y="94"/>
                    </a:cubicBezTo>
                    <a:cubicBezTo>
                      <a:pt x="23" y="45"/>
                      <a:pt x="26" y="31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8"/>
                      <a:pt x="0" y="218"/>
                      <a:pt x="0" y="218"/>
                    </a:cubicBezTo>
                    <a:cubicBezTo>
                      <a:pt x="5" y="212"/>
                      <a:pt x="8" y="202"/>
                      <a:pt x="17" y="18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4" name="Freeform 1764">
                <a:extLst>
                  <a:ext uri="{FF2B5EF4-FFF2-40B4-BE49-F238E27FC236}">
                    <a16:creationId xmlns:a16="http://schemas.microsoft.com/office/drawing/2014/main" id="{F0E56356-6630-49F9-9C26-8DA187932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3469"/>
                <a:ext cx="121" cy="255"/>
              </a:xfrm>
              <a:custGeom>
                <a:avLst/>
                <a:gdLst>
                  <a:gd name="T0" fmla="*/ 232 w 63"/>
                  <a:gd name="T1" fmla="*/ 684 h 133"/>
                  <a:gd name="T2" fmla="*/ 0 w 63"/>
                  <a:gd name="T3" fmla="*/ 901 h 133"/>
                  <a:gd name="T4" fmla="*/ 177 w 63"/>
                  <a:gd name="T5" fmla="*/ 909 h 133"/>
                  <a:gd name="T6" fmla="*/ 369 w 63"/>
                  <a:gd name="T7" fmla="*/ 725 h 133"/>
                  <a:gd name="T8" fmla="*/ 392 w 63"/>
                  <a:gd name="T9" fmla="*/ 290 h 133"/>
                  <a:gd name="T10" fmla="*/ 376 w 63"/>
                  <a:gd name="T11" fmla="*/ 128 h 133"/>
                  <a:gd name="T12" fmla="*/ 313 w 63"/>
                  <a:gd name="T13" fmla="*/ 48 h 133"/>
                  <a:gd name="T14" fmla="*/ 261 w 63"/>
                  <a:gd name="T15" fmla="*/ 245 h 133"/>
                  <a:gd name="T16" fmla="*/ 284 w 63"/>
                  <a:gd name="T17" fmla="*/ 345 h 133"/>
                  <a:gd name="T18" fmla="*/ 277 w 63"/>
                  <a:gd name="T19" fmla="*/ 445 h 1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133">
                    <a:moveTo>
                      <a:pt x="33" y="97"/>
                    </a:moveTo>
                    <a:cubicBezTo>
                      <a:pt x="27" y="110"/>
                      <a:pt x="15" y="125"/>
                      <a:pt x="0" y="128"/>
                    </a:cubicBezTo>
                    <a:cubicBezTo>
                      <a:pt x="10" y="126"/>
                      <a:pt x="16" y="133"/>
                      <a:pt x="25" y="129"/>
                    </a:cubicBezTo>
                    <a:cubicBezTo>
                      <a:pt x="35" y="126"/>
                      <a:pt x="47" y="111"/>
                      <a:pt x="52" y="103"/>
                    </a:cubicBezTo>
                    <a:cubicBezTo>
                      <a:pt x="63" y="83"/>
                      <a:pt x="58" y="61"/>
                      <a:pt x="55" y="41"/>
                    </a:cubicBezTo>
                    <a:cubicBezTo>
                      <a:pt x="54" y="33"/>
                      <a:pt x="52" y="26"/>
                      <a:pt x="53" y="18"/>
                    </a:cubicBezTo>
                    <a:cubicBezTo>
                      <a:pt x="54" y="13"/>
                      <a:pt x="53" y="0"/>
                      <a:pt x="44" y="7"/>
                    </a:cubicBezTo>
                    <a:cubicBezTo>
                      <a:pt x="39" y="10"/>
                      <a:pt x="37" y="29"/>
                      <a:pt x="37" y="35"/>
                    </a:cubicBezTo>
                    <a:cubicBezTo>
                      <a:pt x="37" y="39"/>
                      <a:pt x="40" y="44"/>
                      <a:pt x="40" y="49"/>
                    </a:cubicBezTo>
                    <a:cubicBezTo>
                      <a:pt x="41" y="54"/>
                      <a:pt x="39" y="58"/>
                      <a:pt x="39" y="63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5" name="Freeform 1765">
                <a:extLst>
                  <a:ext uri="{FF2B5EF4-FFF2-40B4-BE49-F238E27FC236}">
                    <a16:creationId xmlns:a16="http://schemas.microsoft.com/office/drawing/2014/main" id="{CA503A9E-DE4B-427D-BC14-E6ACB7BE5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257"/>
                <a:ext cx="501" cy="428"/>
              </a:xfrm>
              <a:custGeom>
                <a:avLst/>
                <a:gdLst>
                  <a:gd name="T0" fmla="*/ 36 w 262"/>
                  <a:gd name="T1" fmla="*/ 369 h 224"/>
                  <a:gd name="T2" fmla="*/ 15 w 262"/>
                  <a:gd name="T3" fmla="*/ 606 h 224"/>
                  <a:gd name="T4" fmla="*/ 140 w 262"/>
                  <a:gd name="T5" fmla="*/ 759 h 224"/>
                  <a:gd name="T6" fmla="*/ 314 w 262"/>
                  <a:gd name="T7" fmla="*/ 1131 h 224"/>
                  <a:gd name="T8" fmla="*/ 344 w 262"/>
                  <a:gd name="T9" fmla="*/ 1347 h 224"/>
                  <a:gd name="T10" fmla="*/ 268 w 262"/>
                  <a:gd name="T11" fmla="*/ 1548 h 224"/>
                  <a:gd name="T12" fmla="*/ 421 w 262"/>
                  <a:gd name="T13" fmla="*/ 1431 h 224"/>
                  <a:gd name="T14" fmla="*/ 438 w 262"/>
                  <a:gd name="T15" fmla="*/ 1194 h 224"/>
                  <a:gd name="T16" fmla="*/ 560 w 262"/>
                  <a:gd name="T17" fmla="*/ 887 h 224"/>
                  <a:gd name="T18" fmla="*/ 665 w 262"/>
                  <a:gd name="T19" fmla="*/ 734 h 224"/>
                  <a:gd name="T20" fmla="*/ 903 w 262"/>
                  <a:gd name="T21" fmla="*/ 650 h 224"/>
                  <a:gd name="T22" fmla="*/ 1187 w 262"/>
                  <a:gd name="T23" fmla="*/ 482 h 224"/>
                  <a:gd name="T24" fmla="*/ 1440 w 262"/>
                  <a:gd name="T25" fmla="*/ 350 h 224"/>
                  <a:gd name="T26" fmla="*/ 1656 w 262"/>
                  <a:gd name="T27" fmla="*/ 201 h 224"/>
                  <a:gd name="T28" fmla="*/ 1740 w 262"/>
                  <a:gd name="T29" fmla="*/ 99 h 224"/>
                  <a:gd name="T30" fmla="*/ 1832 w 262"/>
                  <a:gd name="T31" fmla="*/ 0 h 224"/>
                  <a:gd name="T32" fmla="*/ 1503 w 262"/>
                  <a:gd name="T33" fmla="*/ 168 h 224"/>
                  <a:gd name="T34" fmla="*/ 813 w 262"/>
                  <a:gd name="T35" fmla="*/ 344 h 224"/>
                  <a:gd name="T36" fmla="*/ 245 w 262"/>
                  <a:gd name="T37" fmla="*/ 350 h 224"/>
                  <a:gd name="T38" fmla="*/ 36 w 262"/>
                  <a:gd name="T39" fmla="*/ 336 h 2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2" h="224">
                    <a:moveTo>
                      <a:pt x="5" y="53"/>
                    </a:moveTo>
                    <a:cubicBezTo>
                      <a:pt x="0" y="63"/>
                      <a:pt x="1" y="76"/>
                      <a:pt x="2" y="87"/>
                    </a:cubicBezTo>
                    <a:cubicBezTo>
                      <a:pt x="3" y="99"/>
                      <a:pt x="11" y="103"/>
                      <a:pt x="20" y="109"/>
                    </a:cubicBezTo>
                    <a:cubicBezTo>
                      <a:pt x="41" y="120"/>
                      <a:pt x="40" y="143"/>
                      <a:pt x="45" y="162"/>
                    </a:cubicBezTo>
                    <a:cubicBezTo>
                      <a:pt x="48" y="173"/>
                      <a:pt x="50" y="183"/>
                      <a:pt x="49" y="193"/>
                    </a:cubicBezTo>
                    <a:cubicBezTo>
                      <a:pt x="49" y="206"/>
                      <a:pt x="43" y="211"/>
                      <a:pt x="38" y="222"/>
                    </a:cubicBezTo>
                    <a:cubicBezTo>
                      <a:pt x="46" y="224"/>
                      <a:pt x="57" y="212"/>
                      <a:pt x="60" y="205"/>
                    </a:cubicBezTo>
                    <a:cubicBezTo>
                      <a:pt x="63" y="195"/>
                      <a:pt x="64" y="182"/>
                      <a:pt x="63" y="171"/>
                    </a:cubicBezTo>
                    <a:cubicBezTo>
                      <a:pt x="63" y="161"/>
                      <a:pt x="57" y="114"/>
                      <a:pt x="80" y="127"/>
                    </a:cubicBezTo>
                    <a:cubicBezTo>
                      <a:pt x="79" y="112"/>
                      <a:pt x="80" y="108"/>
                      <a:pt x="95" y="105"/>
                    </a:cubicBezTo>
                    <a:cubicBezTo>
                      <a:pt x="106" y="102"/>
                      <a:pt x="118" y="98"/>
                      <a:pt x="129" y="93"/>
                    </a:cubicBezTo>
                    <a:cubicBezTo>
                      <a:pt x="144" y="87"/>
                      <a:pt x="156" y="76"/>
                      <a:pt x="170" y="69"/>
                    </a:cubicBezTo>
                    <a:cubicBezTo>
                      <a:pt x="182" y="62"/>
                      <a:pt x="194" y="57"/>
                      <a:pt x="206" y="50"/>
                    </a:cubicBezTo>
                    <a:cubicBezTo>
                      <a:pt x="217" y="44"/>
                      <a:pt x="228" y="39"/>
                      <a:pt x="237" y="29"/>
                    </a:cubicBezTo>
                    <a:cubicBezTo>
                      <a:pt x="241" y="25"/>
                      <a:pt x="245" y="19"/>
                      <a:pt x="249" y="14"/>
                    </a:cubicBezTo>
                    <a:cubicBezTo>
                      <a:pt x="253" y="10"/>
                      <a:pt x="261" y="6"/>
                      <a:pt x="262" y="0"/>
                    </a:cubicBezTo>
                    <a:cubicBezTo>
                      <a:pt x="250" y="12"/>
                      <a:pt x="232" y="19"/>
                      <a:pt x="215" y="24"/>
                    </a:cubicBezTo>
                    <a:cubicBezTo>
                      <a:pt x="182" y="34"/>
                      <a:pt x="150" y="42"/>
                      <a:pt x="116" y="49"/>
                    </a:cubicBezTo>
                    <a:cubicBezTo>
                      <a:pt x="89" y="54"/>
                      <a:pt x="62" y="58"/>
                      <a:pt x="35" y="50"/>
                    </a:cubicBezTo>
                    <a:cubicBezTo>
                      <a:pt x="29" y="48"/>
                      <a:pt x="10" y="41"/>
                      <a:pt x="5" y="4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6" name="Freeform 1766">
                <a:extLst>
                  <a:ext uri="{FF2B5EF4-FFF2-40B4-BE49-F238E27FC236}">
                    <a16:creationId xmlns:a16="http://schemas.microsoft.com/office/drawing/2014/main" id="{A7FECDCD-9828-4029-8A6C-E0A04B32F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352"/>
                <a:ext cx="199" cy="157"/>
              </a:xfrm>
              <a:custGeom>
                <a:avLst/>
                <a:gdLst>
                  <a:gd name="T0" fmla="*/ 729 w 104"/>
                  <a:gd name="T1" fmla="*/ 69 h 82"/>
                  <a:gd name="T2" fmla="*/ 293 w 104"/>
                  <a:gd name="T3" fmla="*/ 268 h 82"/>
                  <a:gd name="T4" fmla="*/ 300 w 104"/>
                  <a:gd name="T5" fmla="*/ 576 h 82"/>
                  <a:gd name="T6" fmla="*/ 209 w 104"/>
                  <a:gd name="T7" fmla="*/ 400 h 82"/>
                  <a:gd name="T8" fmla="*/ 140 w 104"/>
                  <a:gd name="T9" fmla="*/ 360 h 82"/>
                  <a:gd name="T10" fmla="*/ 48 w 104"/>
                  <a:gd name="T11" fmla="*/ 281 h 82"/>
                  <a:gd name="T12" fmla="*/ 29 w 104"/>
                  <a:gd name="T13" fmla="*/ 63 h 82"/>
                  <a:gd name="T14" fmla="*/ 84 w 104"/>
                  <a:gd name="T15" fmla="*/ 15 h 82"/>
                  <a:gd name="T16" fmla="*/ 191 w 104"/>
                  <a:gd name="T17" fmla="*/ 0 h 82"/>
                  <a:gd name="T18" fmla="*/ 308 w 104"/>
                  <a:gd name="T19" fmla="*/ 21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82">
                    <a:moveTo>
                      <a:pt x="104" y="10"/>
                    </a:moveTo>
                    <a:cubicBezTo>
                      <a:pt x="91" y="16"/>
                      <a:pt x="42" y="21"/>
                      <a:pt x="42" y="38"/>
                    </a:cubicBezTo>
                    <a:cubicBezTo>
                      <a:pt x="42" y="54"/>
                      <a:pt x="40" y="66"/>
                      <a:pt x="43" y="82"/>
                    </a:cubicBezTo>
                    <a:cubicBezTo>
                      <a:pt x="39" y="73"/>
                      <a:pt x="40" y="63"/>
                      <a:pt x="30" y="57"/>
                    </a:cubicBezTo>
                    <a:cubicBezTo>
                      <a:pt x="27" y="55"/>
                      <a:pt x="23" y="54"/>
                      <a:pt x="20" y="51"/>
                    </a:cubicBezTo>
                    <a:cubicBezTo>
                      <a:pt x="16" y="48"/>
                      <a:pt x="11" y="44"/>
                      <a:pt x="7" y="40"/>
                    </a:cubicBezTo>
                    <a:cubicBezTo>
                      <a:pt x="0" y="32"/>
                      <a:pt x="2" y="19"/>
                      <a:pt x="4" y="9"/>
                    </a:cubicBezTo>
                    <a:cubicBezTo>
                      <a:pt x="5" y="3"/>
                      <a:pt x="5" y="3"/>
                      <a:pt x="12" y="2"/>
                    </a:cubicBezTo>
                    <a:cubicBezTo>
                      <a:pt x="17" y="1"/>
                      <a:pt x="23" y="0"/>
                      <a:pt x="27" y="0"/>
                    </a:cubicBezTo>
                    <a:cubicBezTo>
                      <a:pt x="31" y="1"/>
                      <a:pt x="41" y="0"/>
                      <a:pt x="4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7" name="Freeform 1767">
                <a:extLst>
                  <a:ext uri="{FF2B5EF4-FFF2-40B4-BE49-F238E27FC236}">
                    <a16:creationId xmlns:a16="http://schemas.microsoft.com/office/drawing/2014/main" id="{F0244594-BF1B-4F30-BF66-6FEB59025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3856"/>
                <a:ext cx="507" cy="206"/>
              </a:xfrm>
              <a:custGeom>
                <a:avLst/>
                <a:gdLst>
                  <a:gd name="T0" fmla="*/ 1402 w 265"/>
                  <a:gd name="T1" fmla="*/ 0 h 108"/>
                  <a:gd name="T2" fmla="*/ 1450 w 265"/>
                  <a:gd name="T3" fmla="*/ 0 h 108"/>
                  <a:gd name="T4" fmla="*/ 1787 w 265"/>
                  <a:gd name="T5" fmla="*/ 229 h 108"/>
                  <a:gd name="T6" fmla="*/ 1680 w 265"/>
                  <a:gd name="T7" fmla="*/ 574 h 108"/>
                  <a:gd name="T8" fmla="*/ 874 w 265"/>
                  <a:gd name="T9" fmla="*/ 633 h 108"/>
                  <a:gd name="T10" fmla="*/ 453 w 265"/>
                  <a:gd name="T11" fmla="*/ 582 h 108"/>
                  <a:gd name="T12" fmla="*/ 124 w 265"/>
                  <a:gd name="T13" fmla="*/ 452 h 108"/>
                  <a:gd name="T14" fmla="*/ 0 w 265"/>
                  <a:gd name="T15" fmla="*/ 99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08">
                    <a:moveTo>
                      <a:pt x="200" y="0"/>
                    </a:moveTo>
                    <a:cubicBezTo>
                      <a:pt x="202" y="0"/>
                      <a:pt x="204" y="0"/>
                      <a:pt x="207" y="0"/>
                    </a:cubicBezTo>
                    <a:cubicBezTo>
                      <a:pt x="225" y="1"/>
                      <a:pt x="247" y="16"/>
                      <a:pt x="255" y="33"/>
                    </a:cubicBezTo>
                    <a:cubicBezTo>
                      <a:pt x="265" y="52"/>
                      <a:pt x="256" y="70"/>
                      <a:pt x="240" y="83"/>
                    </a:cubicBezTo>
                    <a:cubicBezTo>
                      <a:pt x="209" y="108"/>
                      <a:pt x="161" y="99"/>
                      <a:pt x="125" y="91"/>
                    </a:cubicBezTo>
                    <a:cubicBezTo>
                      <a:pt x="106" y="87"/>
                      <a:pt x="86" y="85"/>
                      <a:pt x="65" y="84"/>
                    </a:cubicBezTo>
                    <a:cubicBezTo>
                      <a:pt x="42" y="83"/>
                      <a:pt x="30" y="87"/>
                      <a:pt x="18" y="65"/>
                    </a:cubicBezTo>
                    <a:cubicBezTo>
                      <a:pt x="12" y="51"/>
                      <a:pt x="4" y="32"/>
                      <a:pt x="0" y="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8" name="Freeform 1768">
                <a:extLst>
                  <a:ext uri="{FF2B5EF4-FFF2-40B4-BE49-F238E27FC236}">
                    <a16:creationId xmlns:a16="http://schemas.microsoft.com/office/drawing/2014/main" id="{49C32E10-CB96-46DE-A94F-AEBF87E24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3756"/>
                <a:ext cx="279" cy="235"/>
              </a:xfrm>
              <a:custGeom>
                <a:avLst/>
                <a:gdLst>
                  <a:gd name="T0" fmla="*/ 132 w 146"/>
                  <a:gd name="T1" fmla="*/ 665 h 123"/>
                  <a:gd name="T2" fmla="*/ 829 w 146"/>
                  <a:gd name="T3" fmla="*/ 818 h 123"/>
                  <a:gd name="T4" fmla="*/ 990 w 146"/>
                  <a:gd name="T5" fmla="*/ 321 h 123"/>
                  <a:gd name="T6" fmla="*/ 537 w 146"/>
                  <a:gd name="T7" fmla="*/ 69 h 123"/>
                  <a:gd name="T8" fmla="*/ 145 w 146"/>
                  <a:gd name="T9" fmla="*/ 61 h 123"/>
                  <a:gd name="T10" fmla="*/ 40 w 146"/>
                  <a:gd name="T11" fmla="*/ 321 h 123"/>
                  <a:gd name="T12" fmla="*/ 124 w 146"/>
                  <a:gd name="T13" fmla="*/ 66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23">
                    <a:moveTo>
                      <a:pt x="19" y="95"/>
                    </a:moveTo>
                    <a:cubicBezTo>
                      <a:pt x="48" y="93"/>
                      <a:pt x="103" y="123"/>
                      <a:pt x="119" y="117"/>
                    </a:cubicBezTo>
                    <a:cubicBezTo>
                      <a:pt x="139" y="99"/>
                      <a:pt x="137" y="61"/>
                      <a:pt x="142" y="46"/>
                    </a:cubicBezTo>
                    <a:cubicBezTo>
                      <a:pt x="146" y="32"/>
                      <a:pt x="96" y="13"/>
                      <a:pt x="77" y="10"/>
                    </a:cubicBezTo>
                    <a:cubicBezTo>
                      <a:pt x="57" y="8"/>
                      <a:pt x="39" y="0"/>
                      <a:pt x="21" y="9"/>
                    </a:cubicBezTo>
                    <a:cubicBezTo>
                      <a:pt x="0" y="20"/>
                      <a:pt x="5" y="26"/>
                      <a:pt x="6" y="46"/>
                    </a:cubicBezTo>
                    <a:cubicBezTo>
                      <a:pt x="7" y="60"/>
                      <a:pt x="12" y="79"/>
                      <a:pt x="18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9" name="Freeform 1769">
                <a:extLst>
                  <a:ext uri="{FF2B5EF4-FFF2-40B4-BE49-F238E27FC236}">
                    <a16:creationId xmlns:a16="http://schemas.microsoft.com/office/drawing/2014/main" id="{6FEBF8E7-0BCC-4BA2-AE9A-EF3416E35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370"/>
                <a:ext cx="396" cy="336"/>
              </a:xfrm>
              <a:custGeom>
                <a:avLst/>
                <a:gdLst>
                  <a:gd name="T0" fmla="*/ 1419 w 207"/>
                  <a:gd name="T1" fmla="*/ 821 h 176"/>
                  <a:gd name="T2" fmla="*/ 1442 w 207"/>
                  <a:gd name="T3" fmla="*/ 300 h 176"/>
                  <a:gd name="T4" fmla="*/ 1203 w 207"/>
                  <a:gd name="T5" fmla="*/ 21 h 176"/>
                  <a:gd name="T6" fmla="*/ 790 w 207"/>
                  <a:gd name="T7" fmla="*/ 132 h 176"/>
                  <a:gd name="T8" fmla="*/ 321 w 207"/>
                  <a:gd name="T9" fmla="*/ 336 h 176"/>
                  <a:gd name="T10" fmla="*/ 253 w 207"/>
                  <a:gd name="T11" fmla="*/ 1023 h 176"/>
                  <a:gd name="T12" fmla="*/ 568 w 207"/>
                  <a:gd name="T13" fmla="*/ 1218 h 176"/>
                  <a:gd name="T14" fmla="*/ 777 w 207"/>
                  <a:gd name="T15" fmla="*/ 1210 h 176"/>
                  <a:gd name="T16" fmla="*/ 834 w 207"/>
                  <a:gd name="T17" fmla="*/ 1195 h 176"/>
                  <a:gd name="T18" fmla="*/ 1226 w 207"/>
                  <a:gd name="T19" fmla="*/ 1155 h 176"/>
                  <a:gd name="T20" fmla="*/ 1419 w 207"/>
                  <a:gd name="T21" fmla="*/ 821 h 1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" h="176">
                    <a:moveTo>
                      <a:pt x="203" y="118"/>
                    </a:moveTo>
                    <a:cubicBezTo>
                      <a:pt x="206" y="94"/>
                      <a:pt x="207" y="68"/>
                      <a:pt x="206" y="43"/>
                    </a:cubicBezTo>
                    <a:cubicBezTo>
                      <a:pt x="206" y="21"/>
                      <a:pt x="195" y="6"/>
                      <a:pt x="172" y="3"/>
                    </a:cubicBezTo>
                    <a:cubicBezTo>
                      <a:pt x="152" y="0"/>
                      <a:pt x="131" y="12"/>
                      <a:pt x="113" y="19"/>
                    </a:cubicBezTo>
                    <a:cubicBezTo>
                      <a:pt x="90" y="28"/>
                      <a:pt x="67" y="38"/>
                      <a:pt x="46" y="48"/>
                    </a:cubicBezTo>
                    <a:cubicBezTo>
                      <a:pt x="0" y="71"/>
                      <a:pt x="3" y="114"/>
                      <a:pt x="36" y="147"/>
                    </a:cubicBezTo>
                    <a:cubicBezTo>
                      <a:pt x="52" y="164"/>
                      <a:pt x="56" y="174"/>
                      <a:pt x="81" y="175"/>
                    </a:cubicBezTo>
                    <a:cubicBezTo>
                      <a:pt x="91" y="175"/>
                      <a:pt x="102" y="175"/>
                      <a:pt x="111" y="174"/>
                    </a:cubicBezTo>
                    <a:cubicBezTo>
                      <a:pt x="115" y="173"/>
                      <a:pt x="117" y="172"/>
                      <a:pt x="119" y="172"/>
                    </a:cubicBezTo>
                    <a:cubicBezTo>
                      <a:pt x="134" y="167"/>
                      <a:pt x="155" y="176"/>
                      <a:pt x="175" y="166"/>
                    </a:cubicBezTo>
                    <a:cubicBezTo>
                      <a:pt x="195" y="156"/>
                      <a:pt x="200" y="141"/>
                      <a:pt x="203" y="11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0" name="Freeform 1770">
                <a:extLst>
                  <a:ext uri="{FF2B5EF4-FFF2-40B4-BE49-F238E27FC236}">
                    <a16:creationId xmlns:a16="http://schemas.microsoft.com/office/drawing/2014/main" id="{658004D3-5D86-4C52-9AC7-439F05135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700"/>
                <a:ext cx="215" cy="323"/>
              </a:xfrm>
              <a:custGeom>
                <a:avLst/>
                <a:gdLst>
                  <a:gd name="T0" fmla="*/ 432 w 112"/>
                  <a:gd name="T1" fmla="*/ 0 h 169"/>
                  <a:gd name="T2" fmla="*/ 155 w 112"/>
                  <a:gd name="T3" fmla="*/ 361 h 169"/>
                  <a:gd name="T4" fmla="*/ 69 w 112"/>
                  <a:gd name="T5" fmla="*/ 1063 h 169"/>
                  <a:gd name="T6" fmla="*/ 269 w 112"/>
                  <a:gd name="T7" fmla="*/ 1151 h 169"/>
                  <a:gd name="T8" fmla="*/ 630 w 112"/>
                  <a:gd name="T9" fmla="*/ 384 h 169"/>
                  <a:gd name="T10" fmla="*/ 409 w 112"/>
                  <a:gd name="T11" fmla="*/ 8 h 1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69">
                    <a:moveTo>
                      <a:pt x="61" y="0"/>
                    </a:moveTo>
                    <a:cubicBezTo>
                      <a:pt x="37" y="7"/>
                      <a:pt x="29" y="28"/>
                      <a:pt x="22" y="52"/>
                    </a:cubicBezTo>
                    <a:cubicBezTo>
                      <a:pt x="13" y="81"/>
                      <a:pt x="0" y="122"/>
                      <a:pt x="10" y="152"/>
                    </a:cubicBezTo>
                    <a:cubicBezTo>
                      <a:pt x="15" y="169"/>
                      <a:pt x="29" y="165"/>
                      <a:pt x="38" y="165"/>
                    </a:cubicBezTo>
                    <a:cubicBezTo>
                      <a:pt x="63" y="163"/>
                      <a:pt x="75" y="84"/>
                      <a:pt x="89" y="55"/>
                    </a:cubicBezTo>
                    <a:cubicBezTo>
                      <a:pt x="112" y="7"/>
                      <a:pt x="58" y="1"/>
                      <a:pt x="58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1" name="Freeform 1771">
                <a:extLst>
                  <a:ext uri="{FF2B5EF4-FFF2-40B4-BE49-F238E27FC236}">
                    <a16:creationId xmlns:a16="http://schemas.microsoft.com/office/drawing/2014/main" id="{24EE0A0E-90F4-4961-B10F-BC3162CEE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436"/>
                <a:ext cx="455" cy="251"/>
              </a:xfrm>
              <a:custGeom>
                <a:avLst/>
                <a:gdLst>
                  <a:gd name="T0" fmla="*/ 1564 w 238"/>
                  <a:gd name="T1" fmla="*/ 809 h 131"/>
                  <a:gd name="T2" fmla="*/ 1503 w 238"/>
                  <a:gd name="T3" fmla="*/ 169 h 131"/>
                  <a:gd name="T4" fmla="*/ 361 w 238"/>
                  <a:gd name="T5" fmla="*/ 217 h 131"/>
                  <a:gd name="T6" fmla="*/ 29 w 238"/>
                  <a:gd name="T7" fmla="*/ 452 h 131"/>
                  <a:gd name="T8" fmla="*/ 637 w 238"/>
                  <a:gd name="T9" fmla="*/ 774 h 131"/>
                  <a:gd name="T10" fmla="*/ 1311 w 238"/>
                  <a:gd name="T11" fmla="*/ 881 h 131"/>
                  <a:gd name="T12" fmla="*/ 1594 w 238"/>
                  <a:gd name="T13" fmla="*/ 797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131">
                    <a:moveTo>
                      <a:pt x="224" y="115"/>
                    </a:moveTo>
                    <a:cubicBezTo>
                      <a:pt x="227" y="95"/>
                      <a:pt x="238" y="58"/>
                      <a:pt x="215" y="24"/>
                    </a:cubicBezTo>
                    <a:cubicBezTo>
                      <a:pt x="198" y="0"/>
                      <a:pt x="109" y="11"/>
                      <a:pt x="52" y="31"/>
                    </a:cubicBezTo>
                    <a:cubicBezTo>
                      <a:pt x="21" y="41"/>
                      <a:pt x="0" y="54"/>
                      <a:pt x="4" y="64"/>
                    </a:cubicBezTo>
                    <a:cubicBezTo>
                      <a:pt x="18" y="97"/>
                      <a:pt x="60" y="101"/>
                      <a:pt x="91" y="110"/>
                    </a:cubicBezTo>
                    <a:cubicBezTo>
                      <a:pt x="119" y="119"/>
                      <a:pt x="159" y="131"/>
                      <a:pt x="188" y="125"/>
                    </a:cubicBezTo>
                    <a:cubicBezTo>
                      <a:pt x="201" y="123"/>
                      <a:pt x="215" y="119"/>
                      <a:pt x="228" y="11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2" name="Freeform 1772">
                <a:extLst>
                  <a:ext uri="{FF2B5EF4-FFF2-40B4-BE49-F238E27FC236}">
                    <a16:creationId xmlns:a16="http://schemas.microsoft.com/office/drawing/2014/main" id="{41AAEBEB-B16E-4FFA-9B49-1DBB2BAF8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3077"/>
                <a:ext cx="530" cy="296"/>
              </a:xfrm>
              <a:custGeom>
                <a:avLst/>
                <a:gdLst>
                  <a:gd name="T0" fmla="*/ 0 w 277"/>
                  <a:gd name="T1" fmla="*/ 1025 h 155"/>
                  <a:gd name="T2" fmla="*/ 176 w 277"/>
                  <a:gd name="T3" fmla="*/ 626 h 155"/>
                  <a:gd name="T4" fmla="*/ 769 w 277"/>
                  <a:gd name="T5" fmla="*/ 369 h 155"/>
                  <a:gd name="T6" fmla="*/ 1892 w 277"/>
                  <a:gd name="T7" fmla="*/ 506 h 155"/>
                  <a:gd name="T8" fmla="*/ 1443 w 277"/>
                  <a:gd name="T9" fmla="*/ 842 h 155"/>
                  <a:gd name="T10" fmla="*/ 706 w 277"/>
                  <a:gd name="T11" fmla="*/ 1058 h 155"/>
                  <a:gd name="T12" fmla="*/ 0 w 277"/>
                  <a:gd name="T13" fmla="*/ 101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155">
                    <a:moveTo>
                      <a:pt x="0" y="147"/>
                    </a:moveTo>
                    <a:cubicBezTo>
                      <a:pt x="4" y="127"/>
                      <a:pt x="10" y="106"/>
                      <a:pt x="25" y="90"/>
                    </a:cubicBezTo>
                    <a:cubicBezTo>
                      <a:pt x="45" y="69"/>
                      <a:pt x="82" y="61"/>
                      <a:pt x="110" y="53"/>
                    </a:cubicBezTo>
                    <a:cubicBezTo>
                      <a:pt x="154" y="40"/>
                      <a:pt x="277" y="0"/>
                      <a:pt x="270" y="73"/>
                    </a:cubicBezTo>
                    <a:cubicBezTo>
                      <a:pt x="268" y="101"/>
                      <a:pt x="231" y="111"/>
                      <a:pt x="206" y="121"/>
                    </a:cubicBezTo>
                    <a:cubicBezTo>
                      <a:pt x="174" y="133"/>
                      <a:pt x="136" y="148"/>
                      <a:pt x="101" y="152"/>
                    </a:cubicBezTo>
                    <a:cubicBezTo>
                      <a:pt x="66" y="155"/>
                      <a:pt x="30" y="142"/>
                      <a:pt x="0" y="14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3" name="Freeform 1773">
                <a:extLst>
                  <a:ext uri="{FF2B5EF4-FFF2-40B4-BE49-F238E27FC236}">
                    <a16:creationId xmlns:a16="http://schemas.microsoft.com/office/drawing/2014/main" id="{6A96A2CA-16D7-425E-8B1C-A2B3D745E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3372"/>
                <a:ext cx="281" cy="308"/>
              </a:xfrm>
              <a:custGeom>
                <a:avLst/>
                <a:gdLst>
                  <a:gd name="T0" fmla="*/ 889 w 147"/>
                  <a:gd name="T1" fmla="*/ 1079 h 161"/>
                  <a:gd name="T2" fmla="*/ 935 w 147"/>
                  <a:gd name="T3" fmla="*/ 469 h 161"/>
                  <a:gd name="T4" fmla="*/ 774 w 147"/>
                  <a:gd name="T5" fmla="*/ 161 h 161"/>
                  <a:gd name="T6" fmla="*/ 0 w 147"/>
                  <a:gd name="T7" fmla="*/ 666 h 161"/>
                  <a:gd name="T8" fmla="*/ 252 w 147"/>
                  <a:gd name="T9" fmla="*/ 1043 h 161"/>
                  <a:gd name="T10" fmla="*/ 889 w 147"/>
                  <a:gd name="T11" fmla="*/ 1079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7" h="161">
                    <a:moveTo>
                      <a:pt x="127" y="154"/>
                    </a:moveTo>
                    <a:cubicBezTo>
                      <a:pt x="147" y="130"/>
                      <a:pt x="136" y="85"/>
                      <a:pt x="134" y="67"/>
                    </a:cubicBezTo>
                    <a:cubicBezTo>
                      <a:pt x="132" y="49"/>
                      <a:pt x="130" y="35"/>
                      <a:pt x="111" y="23"/>
                    </a:cubicBezTo>
                    <a:cubicBezTo>
                      <a:pt x="78" y="0"/>
                      <a:pt x="14" y="71"/>
                      <a:pt x="0" y="95"/>
                    </a:cubicBezTo>
                    <a:cubicBezTo>
                      <a:pt x="0" y="107"/>
                      <a:pt x="13" y="137"/>
                      <a:pt x="36" y="149"/>
                    </a:cubicBezTo>
                    <a:cubicBezTo>
                      <a:pt x="59" y="161"/>
                      <a:pt x="109" y="158"/>
                      <a:pt x="127" y="15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4" name="Freeform 1774">
                <a:extLst>
                  <a:ext uri="{FF2B5EF4-FFF2-40B4-BE49-F238E27FC236}">
                    <a16:creationId xmlns:a16="http://schemas.microsoft.com/office/drawing/2014/main" id="{E21856D7-13E2-4B19-8E0C-DE852CD61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844"/>
                <a:ext cx="293" cy="353"/>
              </a:xfrm>
              <a:custGeom>
                <a:avLst/>
                <a:gdLst>
                  <a:gd name="T0" fmla="*/ 1074 w 153"/>
                  <a:gd name="T1" fmla="*/ 1202 h 185"/>
                  <a:gd name="T2" fmla="*/ 1034 w 153"/>
                  <a:gd name="T3" fmla="*/ 994 h 185"/>
                  <a:gd name="T4" fmla="*/ 1005 w 153"/>
                  <a:gd name="T5" fmla="*/ 521 h 185"/>
                  <a:gd name="T6" fmla="*/ 921 w 153"/>
                  <a:gd name="T7" fmla="*/ 116 h 185"/>
                  <a:gd name="T8" fmla="*/ 385 w 153"/>
                  <a:gd name="T9" fmla="*/ 229 h 185"/>
                  <a:gd name="T10" fmla="*/ 84 w 153"/>
                  <a:gd name="T11" fmla="*/ 382 h 185"/>
                  <a:gd name="T12" fmla="*/ 36 w 153"/>
                  <a:gd name="T13" fmla="*/ 721 h 185"/>
                  <a:gd name="T14" fmla="*/ 176 w 153"/>
                  <a:gd name="T15" fmla="*/ 1015 h 185"/>
                  <a:gd name="T16" fmla="*/ 1067 w 153"/>
                  <a:gd name="T17" fmla="*/ 1172 h 1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85">
                    <a:moveTo>
                      <a:pt x="153" y="173"/>
                    </a:moveTo>
                    <a:cubicBezTo>
                      <a:pt x="151" y="163"/>
                      <a:pt x="148" y="154"/>
                      <a:pt x="147" y="143"/>
                    </a:cubicBezTo>
                    <a:cubicBezTo>
                      <a:pt x="144" y="121"/>
                      <a:pt x="143" y="98"/>
                      <a:pt x="143" y="75"/>
                    </a:cubicBezTo>
                    <a:cubicBezTo>
                      <a:pt x="143" y="52"/>
                      <a:pt x="152" y="33"/>
                      <a:pt x="131" y="17"/>
                    </a:cubicBezTo>
                    <a:cubicBezTo>
                      <a:pt x="109" y="0"/>
                      <a:pt x="71" y="23"/>
                      <a:pt x="55" y="33"/>
                    </a:cubicBezTo>
                    <a:cubicBezTo>
                      <a:pt x="41" y="42"/>
                      <a:pt x="20" y="42"/>
                      <a:pt x="12" y="55"/>
                    </a:cubicBezTo>
                    <a:cubicBezTo>
                      <a:pt x="3" y="70"/>
                      <a:pt x="0" y="88"/>
                      <a:pt x="5" y="104"/>
                    </a:cubicBezTo>
                    <a:cubicBezTo>
                      <a:pt x="8" y="113"/>
                      <a:pt x="23" y="138"/>
                      <a:pt x="25" y="146"/>
                    </a:cubicBezTo>
                    <a:cubicBezTo>
                      <a:pt x="36" y="185"/>
                      <a:pt x="104" y="178"/>
                      <a:pt x="152" y="169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5" name="Freeform 1775">
                <a:extLst>
                  <a:ext uri="{FF2B5EF4-FFF2-40B4-BE49-F238E27FC236}">
                    <a16:creationId xmlns:a16="http://schemas.microsoft.com/office/drawing/2014/main" id="{D02E8F8D-E717-4586-AF9D-C46B45188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2721"/>
                <a:ext cx="392" cy="356"/>
              </a:xfrm>
              <a:custGeom>
                <a:avLst/>
                <a:gdLst>
                  <a:gd name="T0" fmla="*/ 216 w 205"/>
                  <a:gd name="T1" fmla="*/ 1129 h 186"/>
                  <a:gd name="T2" fmla="*/ 903 w 205"/>
                  <a:gd name="T3" fmla="*/ 1256 h 186"/>
                  <a:gd name="T4" fmla="*/ 1287 w 205"/>
                  <a:gd name="T5" fmla="*/ 1179 h 186"/>
                  <a:gd name="T6" fmla="*/ 1310 w 205"/>
                  <a:gd name="T7" fmla="*/ 590 h 186"/>
                  <a:gd name="T8" fmla="*/ 1075 w 205"/>
                  <a:gd name="T9" fmla="*/ 245 h 186"/>
                  <a:gd name="T10" fmla="*/ 721 w 205"/>
                  <a:gd name="T11" fmla="*/ 161 h 186"/>
                  <a:gd name="T12" fmla="*/ 321 w 205"/>
                  <a:gd name="T13" fmla="*/ 0 h 186"/>
                  <a:gd name="T14" fmla="*/ 29 w 205"/>
                  <a:gd name="T15" fmla="*/ 590 h 186"/>
                  <a:gd name="T16" fmla="*/ 216 w 205"/>
                  <a:gd name="T17" fmla="*/ 1129 h 1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5" h="186">
                    <a:moveTo>
                      <a:pt x="31" y="161"/>
                    </a:moveTo>
                    <a:cubicBezTo>
                      <a:pt x="57" y="181"/>
                      <a:pt x="109" y="174"/>
                      <a:pt x="129" y="179"/>
                    </a:cubicBezTo>
                    <a:cubicBezTo>
                      <a:pt x="148" y="184"/>
                      <a:pt x="171" y="186"/>
                      <a:pt x="184" y="168"/>
                    </a:cubicBezTo>
                    <a:cubicBezTo>
                      <a:pt x="205" y="138"/>
                      <a:pt x="190" y="116"/>
                      <a:pt x="187" y="84"/>
                    </a:cubicBezTo>
                    <a:cubicBezTo>
                      <a:pt x="182" y="53"/>
                      <a:pt x="175" y="43"/>
                      <a:pt x="154" y="35"/>
                    </a:cubicBezTo>
                    <a:cubicBezTo>
                      <a:pt x="133" y="27"/>
                      <a:pt x="128" y="30"/>
                      <a:pt x="103" y="23"/>
                    </a:cubicBezTo>
                    <a:cubicBezTo>
                      <a:pt x="78" y="16"/>
                      <a:pt x="54" y="3"/>
                      <a:pt x="46" y="0"/>
                    </a:cubicBezTo>
                    <a:cubicBezTo>
                      <a:pt x="37" y="6"/>
                      <a:pt x="8" y="56"/>
                      <a:pt x="4" y="84"/>
                    </a:cubicBezTo>
                    <a:cubicBezTo>
                      <a:pt x="0" y="112"/>
                      <a:pt x="1" y="143"/>
                      <a:pt x="31" y="16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6" name="Freeform 1776">
                <a:extLst>
                  <a:ext uri="{FF2B5EF4-FFF2-40B4-BE49-F238E27FC236}">
                    <a16:creationId xmlns:a16="http://schemas.microsoft.com/office/drawing/2014/main" id="{A4C29DAD-D478-46D5-BD05-0453C33B0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3421"/>
                <a:ext cx="127" cy="291"/>
              </a:xfrm>
              <a:custGeom>
                <a:avLst/>
                <a:gdLst>
                  <a:gd name="T0" fmla="*/ 377 w 66"/>
                  <a:gd name="T1" fmla="*/ 492 h 152"/>
                  <a:gd name="T2" fmla="*/ 0 w 66"/>
                  <a:gd name="T3" fmla="*/ 197 h 152"/>
                  <a:gd name="T4" fmla="*/ 23 w 66"/>
                  <a:gd name="T5" fmla="*/ 538 h 152"/>
                  <a:gd name="T6" fmla="*/ 71 w 66"/>
                  <a:gd name="T7" fmla="*/ 921 h 152"/>
                  <a:gd name="T8" fmla="*/ 208 w 66"/>
                  <a:gd name="T9" fmla="*/ 1059 h 152"/>
                  <a:gd name="T10" fmla="*/ 393 w 66"/>
                  <a:gd name="T11" fmla="*/ 630 h 152"/>
                  <a:gd name="T12" fmla="*/ 377 w 66"/>
                  <a:gd name="T13" fmla="*/ 492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52">
                    <a:moveTo>
                      <a:pt x="53" y="70"/>
                    </a:moveTo>
                    <a:cubicBezTo>
                      <a:pt x="43" y="31"/>
                      <a:pt x="28" y="0"/>
                      <a:pt x="0" y="28"/>
                    </a:cubicBezTo>
                    <a:cubicBezTo>
                      <a:pt x="0" y="44"/>
                      <a:pt x="1" y="54"/>
                      <a:pt x="3" y="77"/>
                    </a:cubicBezTo>
                    <a:cubicBezTo>
                      <a:pt x="5" y="100"/>
                      <a:pt x="3" y="113"/>
                      <a:pt x="10" y="131"/>
                    </a:cubicBezTo>
                    <a:cubicBezTo>
                      <a:pt x="17" y="149"/>
                      <a:pt x="21" y="152"/>
                      <a:pt x="29" y="151"/>
                    </a:cubicBezTo>
                    <a:cubicBezTo>
                      <a:pt x="37" y="150"/>
                      <a:pt x="66" y="136"/>
                      <a:pt x="55" y="90"/>
                    </a:cubicBezTo>
                    <a:cubicBezTo>
                      <a:pt x="54" y="84"/>
                      <a:pt x="54" y="76"/>
                      <a:pt x="53" y="7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7" name="Freeform 1777">
                <a:extLst>
                  <a:ext uri="{FF2B5EF4-FFF2-40B4-BE49-F238E27FC236}">
                    <a16:creationId xmlns:a16="http://schemas.microsoft.com/office/drawing/2014/main" id="{DD5BF4BA-2288-410E-8777-96ACDC617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3127"/>
                <a:ext cx="632" cy="602"/>
              </a:xfrm>
              <a:custGeom>
                <a:avLst/>
                <a:gdLst>
                  <a:gd name="T0" fmla="*/ 373 w 330"/>
                  <a:gd name="T1" fmla="*/ 1823 h 315"/>
                  <a:gd name="T2" fmla="*/ 360 w 330"/>
                  <a:gd name="T3" fmla="*/ 1844 h 315"/>
                  <a:gd name="T4" fmla="*/ 352 w 330"/>
                  <a:gd name="T5" fmla="*/ 1953 h 315"/>
                  <a:gd name="T6" fmla="*/ 843 w 330"/>
                  <a:gd name="T7" fmla="*/ 1997 h 315"/>
                  <a:gd name="T8" fmla="*/ 1712 w 330"/>
                  <a:gd name="T9" fmla="*/ 1848 h 315"/>
                  <a:gd name="T10" fmla="*/ 2220 w 330"/>
                  <a:gd name="T11" fmla="*/ 1548 h 315"/>
                  <a:gd name="T12" fmla="*/ 1712 w 330"/>
                  <a:gd name="T13" fmla="*/ 208 h 315"/>
                  <a:gd name="T14" fmla="*/ 69 w 330"/>
                  <a:gd name="T15" fmla="*/ 161 h 315"/>
                  <a:gd name="T16" fmla="*/ 8 w 330"/>
                  <a:gd name="T17" fmla="*/ 474 h 315"/>
                  <a:gd name="T18" fmla="*/ 100 w 330"/>
                  <a:gd name="T19" fmla="*/ 965 h 315"/>
                  <a:gd name="T20" fmla="*/ 324 w 330"/>
                  <a:gd name="T21" fmla="*/ 1531 h 315"/>
                  <a:gd name="T22" fmla="*/ 561 w 330"/>
                  <a:gd name="T23" fmla="*/ 1584 h 315"/>
                  <a:gd name="T24" fmla="*/ 624 w 330"/>
                  <a:gd name="T25" fmla="*/ 1731 h 315"/>
                  <a:gd name="T26" fmla="*/ 373 w 330"/>
                  <a:gd name="T27" fmla="*/ 1823 h 3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30" h="315">
                    <a:moveTo>
                      <a:pt x="53" y="261"/>
                    </a:moveTo>
                    <a:cubicBezTo>
                      <a:pt x="52" y="262"/>
                      <a:pt x="51" y="263"/>
                      <a:pt x="51" y="264"/>
                    </a:cubicBezTo>
                    <a:cubicBezTo>
                      <a:pt x="50" y="270"/>
                      <a:pt x="50" y="275"/>
                      <a:pt x="50" y="280"/>
                    </a:cubicBezTo>
                    <a:cubicBezTo>
                      <a:pt x="51" y="315"/>
                      <a:pt x="90" y="290"/>
                      <a:pt x="120" y="286"/>
                    </a:cubicBezTo>
                    <a:cubicBezTo>
                      <a:pt x="162" y="281"/>
                      <a:pt x="204" y="277"/>
                      <a:pt x="244" y="265"/>
                    </a:cubicBezTo>
                    <a:cubicBezTo>
                      <a:pt x="270" y="257"/>
                      <a:pt x="303" y="245"/>
                      <a:pt x="316" y="222"/>
                    </a:cubicBezTo>
                    <a:cubicBezTo>
                      <a:pt x="330" y="200"/>
                      <a:pt x="308" y="55"/>
                      <a:pt x="244" y="30"/>
                    </a:cubicBezTo>
                    <a:cubicBezTo>
                      <a:pt x="190" y="8"/>
                      <a:pt x="66" y="0"/>
                      <a:pt x="10" y="23"/>
                    </a:cubicBezTo>
                    <a:cubicBezTo>
                      <a:pt x="3" y="29"/>
                      <a:pt x="0" y="48"/>
                      <a:pt x="1" y="68"/>
                    </a:cubicBezTo>
                    <a:cubicBezTo>
                      <a:pt x="2" y="87"/>
                      <a:pt x="6" y="114"/>
                      <a:pt x="14" y="138"/>
                    </a:cubicBezTo>
                    <a:cubicBezTo>
                      <a:pt x="21" y="162"/>
                      <a:pt x="32" y="207"/>
                      <a:pt x="46" y="219"/>
                    </a:cubicBezTo>
                    <a:cubicBezTo>
                      <a:pt x="60" y="231"/>
                      <a:pt x="62" y="235"/>
                      <a:pt x="80" y="227"/>
                    </a:cubicBezTo>
                    <a:cubicBezTo>
                      <a:pt x="98" y="219"/>
                      <a:pt x="89" y="248"/>
                      <a:pt x="89" y="248"/>
                    </a:cubicBezTo>
                    <a:cubicBezTo>
                      <a:pt x="68" y="248"/>
                      <a:pt x="54" y="257"/>
                      <a:pt x="53" y="26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8" name="Freeform 1778">
                <a:extLst>
                  <a:ext uri="{FF2B5EF4-FFF2-40B4-BE49-F238E27FC236}">
                    <a16:creationId xmlns:a16="http://schemas.microsoft.com/office/drawing/2014/main" id="{0E8484D7-0C28-4966-9D4F-7526C4272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515"/>
                <a:ext cx="85" cy="116"/>
              </a:xfrm>
              <a:custGeom>
                <a:avLst/>
                <a:gdLst>
                  <a:gd name="T0" fmla="*/ 216 w 44"/>
                  <a:gd name="T1" fmla="*/ 29 h 61"/>
                  <a:gd name="T2" fmla="*/ 29 w 44"/>
                  <a:gd name="T3" fmla="*/ 221 h 61"/>
                  <a:gd name="T4" fmla="*/ 93 w 44"/>
                  <a:gd name="T5" fmla="*/ 384 h 61"/>
                  <a:gd name="T6" fmla="*/ 296 w 44"/>
                  <a:gd name="T7" fmla="*/ 221 h 61"/>
                  <a:gd name="T8" fmla="*/ 216 w 44"/>
                  <a:gd name="T9" fmla="*/ 29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1">
                    <a:moveTo>
                      <a:pt x="30" y="4"/>
                    </a:moveTo>
                    <a:cubicBezTo>
                      <a:pt x="17" y="8"/>
                      <a:pt x="7" y="16"/>
                      <a:pt x="4" y="32"/>
                    </a:cubicBezTo>
                    <a:cubicBezTo>
                      <a:pt x="2" y="47"/>
                      <a:pt x="0" y="61"/>
                      <a:pt x="13" y="56"/>
                    </a:cubicBezTo>
                    <a:cubicBezTo>
                      <a:pt x="26" y="52"/>
                      <a:pt x="38" y="44"/>
                      <a:pt x="41" y="32"/>
                    </a:cubicBezTo>
                    <a:cubicBezTo>
                      <a:pt x="44" y="20"/>
                      <a:pt x="36" y="0"/>
                      <a:pt x="30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09" name="Freeform 1779">
                <a:extLst>
                  <a:ext uri="{FF2B5EF4-FFF2-40B4-BE49-F238E27FC236}">
                    <a16:creationId xmlns:a16="http://schemas.microsoft.com/office/drawing/2014/main" id="{3DA91732-12A1-4BFA-B737-4B774B9CF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432"/>
                <a:ext cx="283" cy="142"/>
              </a:xfrm>
              <a:custGeom>
                <a:avLst/>
                <a:gdLst>
                  <a:gd name="T0" fmla="*/ 0 w 148"/>
                  <a:gd name="T1" fmla="*/ 401 h 74"/>
                  <a:gd name="T2" fmla="*/ 277 w 148"/>
                  <a:gd name="T3" fmla="*/ 522 h 74"/>
                  <a:gd name="T4" fmla="*/ 853 w 148"/>
                  <a:gd name="T5" fmla="*/ 401 h 74"/>
                  <a:gd name="T6" fmla="*/ 966 w 148"/>
                  <a:gd name="T7" fmla="*/ 36 h 74"/>
                  <a:gd name="T8" fmla="*/ 866 w 148"/>
                  <a:gd name="T9" fmla="*/ 8 h 74"/>
                  <a:gd name="T10" fmla="*/ 352 w 148"/>
                  <a:gd name="T11" fmla="*/ 161 h 74"/>
                  <a:gd name="T12" fmla="*/ 0 w 148"/>
                  <a:gd name="T13" fmla="*/ 401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74">
                    <a:moveTo>
                      <a:pt x="0" y="57"/>
                    </a:moveTo>
                    <a:cubicBezTo>
                      <a:pt x="0" y="69"/>
                      <a:pt x="6" y="74"/>
                      <a:pt x="40" y="74"/>
                    </a:cubicBezTo>
                    <a:cubicBezTo>
                      <a:pt x="74" y="74"/>
                      <a:pt x="113" y="66"/>
                      <a:pt x="122" y="57"/>
                    </a:cubicBezTo>
                    <a:cubicBezTo>
                      <a:pt x="130" y="47"/>
                      <a:pt x="148" y="19"/>
                      <a:pt x="138" y="5"/>
                    </a:cubicBezTo>
                    <a:cubicBezTo>
                      <a:pt x="135" y="1"/>
                      <a:pt x="132" y="0"/>
                      <a:pt x="124" y="1"/>
                    </a:cubicBezTo>
                    <a:cubicBezTo>
                      <a:pt x="116" y="3"/>
                      <a:pt x="78" y="9"/>
                      <a:pt x="50" y="23"/>
                    </a:cubicBezTo>
                    <a:cubicBezTo>
                      <a:pt x="22" y="37"/>
                      <a:pt x="0" y="45"/>
                      <a:pt x="0" y="5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0" name="Freeform 1780">
                <a:extLst>
                  <a:ext uri="{FF2B5EF4-FFF2-40B4-BE49-F238E27FC236}">
                    <a16:creationId xmlns:a16="http://schemas.microsoft.com/office/drawing/2014/main" id="{7A1B603D-3F5C-4254-A9E4-40D43F68F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643"/>
                <a:ext cx="793" cy="421"/>
              </a:xfrm>
              <a:custGeom>
                <a:avLst/>
                <a:gdLst>
                  <a:gd name="T0" fmla="*/ 843 w 415"/>
                  <a:gd name="T1" fmla="*/ 147 h 220"/>
                  <a:gd name="T2" fmla="*/ 266 w 415"/>
                  <a:gd name="T3" fmla="*/ 637 h 220"/>
                  <a:gd name="T4" fmla="*/ 405 w 415"/>
                  <a:gd name="T5" fmla="*/ 1267 h 220"/>
                  <a:gd name="T6" fmla="*/ 1494 w 415"/>
                  <a:gd name="T7" fmla="*/ 1519 h 220"/>
                  <a:gd name="T8" fmla="*/ 2205 w 415"/>
                  <a:gd name="T9" fmla="*/ 1535 h 220"/>
                  <a:gd name="T10" fmla="*/ 2673 w 415"/>
                  <a:gd name="T11" fmla="*/ 1267 h 220"/>
                  <a:gd name="T12" fmla="*/ 2706 w 415"/>
                  <a:gd name="T13" fmla="*/ 905 h 220"/>
                  <a:gd name="T14" fmla="*/ 2887 w 415"/>
                  <a:gd name="T15" fmla="*/ 538 h 220"/>
                  <a:gd name="T16" fmla="*/ 2887 w 415"/>
                  <a:gd name="T17" fmla="*/ 400 h 220"/>
                  <a:gd name="T18" fmla="*/ 2457 w 415"/>
                  <a:gd name="T19" fmla="*/ 444 h 220"/>
                  <a:gd name="T20" fmla="*/ 2398 w 415"/>
                  <a:gd name="T21" fmla="*/ 469 h 220"/>
                  <a:gd name="T22" fmla="*/ 2308 w 415"/>
                  <a:gd name="T23" fmla="*/ 714 h 220"/>
                  <a:gd name="T24" fmla="*/ 2068 w 415"/>
                  <a:gd name="T25" fmla="*/ 875 h 220"/>
                  <a:gd name="T26" fmla="*/ 2008 w 415"/>
                  <a:gd name="T27" fmla="*/ 400 h 220"/>
                  <a:gd name="T28" fmla="*/ 1687 w 415"/>
                  <a:gd name="T29" fmla="*/ 100 h 220"/>
                  <a:gd name="T30" fmla="*/ 843 w 415"/>
                  <a:gd name="T31" fmla="*/ 147 h 2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5" h="220">
                    <a:moveTo>
                      <a:pt x="121" y="21"/>
                    </a:moveTo>
                    <a:cubicBezTo>
                      <a:pt x="98" y="32"/>
                      <a:pt x="50" y="65"/>
                      <a:pt x="38" y="91"/>
                    </a:cubicBezTo>
                    <a:cubicBezTo>
                      <a:pt x="26" y="116"/>
                      <a:pt x="0" y="154"/>
                      <a:pt x="58" y="181"/>
                    </a:cubicBezTo>
                    <a:cubicBezTo>
                      <a:pt x="116" y="207"/>
                      <a:pt x="180" y="215"/>
                      <a:pt x="214" y="217"/>
                    </a:cubicBezTo>
                    <a:cubicBezTo>
                      <a:pt x="248" y="220"/>
                      <a:pt x="298" y="220"/>
                      <a:pt x="316" y="219"/>
                    </a:cubicBezTo>
                    <a:cubicBezTo>
                      <a:pt x="334" y="217"/>
                      <a:pt x="370" y="211"/>
                      <a:pt x="383" y="181"/>
                    </a:cubicBezTo>
                    <a:cubicBezTo>
                      <a:pt x="389" y="169"/>
                      <a:pt x="383" y="147"/>
                      <a:pt x="388" y="129"/>
                    </a:cubicBezTo>
                    <a:cubicBezTo>
                      <a:pt x="396" y="105"/>
                      <a:pt x="415" y="84"/>
                      <a:pt x="414" y="77"/>
                    </a:cubicBezTo>
                    <a:cubicBezTo>
                      <a:pt x="414" y="66"/>
                      <a:pt x="414" y="57"/>
                      <a:pt x="414" y="57"/>
                    </a:cubicBezTo>
                    <a:cubicBezTo>
                      <a:pt x="414" y="57"/>
                      <a:pt x="362" y="56"/>
                      <a:pt x="352" y="63"/>
                    </a:cubicBezTo>
                    <a:cubicBezTo>
                      <a:pt x="350" y="64"/>
                      <a:pt x="346" y="65"/>
                      <a:pt x="344" y="67"/>
                    </a:cubicBezTo>
                    <a:cubicBezTo>
                      <a:pt x="335" y="75"/>
                      <a:pt x="328" y="88"/>
                      <a:pt x="331" y="102"/>
                    </a:cubicBezTo>
                    <a:cubicBezTo>
                      <a:pt x="334" y="119"/>
                      <a:pt x="311" y="130"/>
                      <a:pt x="296" y="125"/>
                    </a:cubicBezTo>
                    <a:cubicBezTo>
                      <a:pt x="296" y="100"/>
                      <a:pt x="296" y="72"/>
                      <a:pt x="288" y="57"/>
                    </a:cubicBezTo>
                    <a:cubicBezTo>
                      <a:pt x="280" y="41"/>
                      <a:pt x="269" y="19"/>
                      <a:pt x="242" y="14"/>
                    </a:cubicBezTo>
                    <a:cubicBezTo>
                      <a:pt x="216" y="9"/>
                      <a:pt x="170" y="0"/>
                      <a:pt x="121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1" name="Freeform 1781">
                <a:extLst>
                  <a:ext uri="{FF2B5EF4-FFF2-40B4-BE49-F238E27FC236}">
                    <a16:creationId xmlns:a16="http://schemas.microsoft.com/office/drawing/2014/main" id="{4FCF1EA1-B8BB-409D-9A8C-1E840B57C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467"/>
                <a:ext cx="231" cy="235"/>
              </a:xfrm>
              <a:custGeom>
                <a:avLst/>
                <a:gdLst>
                  <a:gd name="T0" fmla="*/ 834 w 121"/>
                  <a:gd name="T1" fmla="*/ 0 h 123"/>
                  <a:gd name="T2" fmla="*/ 113 w 121"/>
                  <a:gd name="T3" fmla="*/ 224 h 123"/>
                  <a:gd name="T4" fmla="*/ 300 w 121"/>
                  <a:gd name="T5" fmla="*/ 705 h 123"/>
                  <a:gd name="T6" fmla="*/ 842 w 121"/>
                  <a:gd name="T7" fmla="*/ 858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23">
                    <a:moveTo>
                      <a:pt x="120" y="0"/>
                    </a:moveTo>
                    <a:cubicBezTo>
                      <a:pt x="94" y="0"/>
                      <a:pt x="27" y="4"/>
                      <a:pt x="16" y="32"/>
                    </a:cubicBezTo>
                    <a:cubicBezTo>
                      <a:pt x="5" y="60"/>
                      <a:pt x="0" y="85"/>
                      <a:pt x="43" y="101"/>
                    </a:cubicBezTo>
                    <a:cubicBezTo>
                      <a:pt x="87" y="116"/>
                      <a:pt x="107" y="115"/>
                      <a:pt x="121" y="12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2" name="Freeform 1782">
                <a:extLst>
                  <a:ext uri="{FF2B5EF4-FFF2-40B4-BE49-F238E27FC236}">
                    <a16:creationId xmlns:a16="http://schemas.microsoft.com/office/drawing/2014/main" id="{764A55E8-7522-43A0-935F-3C6F6F8F7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356"/>
                <a:ext cx="225" cy="42"/>
              </a:xfrm>
              <a:custGeom>
                <a:avLst/>
                <a:gdLst>
                  <a:gd name="T0" fmla="*/ 429 w 118"/>
                  <a:gd name="T1" fmla="*/ 145 h 22"/>
                  <a:gd name="T2" fmla="*/ 818 w 118"/>
                  <a:gd name="T3" fmla="*/ 55 h 22"/>
                  <a:gd name="T4" fmla="*/ 818 w 118"/>
                  <a:gd name="T5" fmla="*/ 0 h 22"/>
                  <a:gd name="T6" fmla="*/ 0 w 118"/>
                  <a:gd name="T7" fmla="*/ 0 h 22"/>
                  <a:gd name="T8" fmla="*/ 429 w 118"/>
                  <a:gd name="T9" fmla="*/ 14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2">
                    <a:moveTo>
                      <a:pt x="62" y="21"/>
                    </a:moveTo>
                    <a:cubicBezTo>
                      <a:pt x="82" y="20"/>
                      <a:pt x="101" y="18"/>
                      <a:pt x="118" y="8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13"/>
                      <a:pt x="45" y="22"/>
                      <a:pt x="62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3" name="Freeform 1783">
                <a:extLst>
                  <a:ext uri="{FF2B5EF4-FFF2-40B4-BE49-F238E27FC236}">
                    <a16:creationId xmlns:a16="http://schemas.microsoft.com/office/drawing/2014/main" id="{A0522FB1-DEFB-4FC3-9A50-2A003452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356"/>
                <a:ext cx="326" cy="71"/>
              </a:xfrm>
              <a:custGeom>
                <a:avLst/>
                <a:gdLst>
                  <a:gd name="T0" fmla="*/ 0 w 170"/>
                  <a:gd name="T1" fmla="*/ 0 h 37"/>
                  <a:gd name="T2" fmla="*/ 232 w 170"/>
                  <a:gd name="T3" fmla="*/ 84 h 37"/>
                  <a:gd name="T4" fmla="*/ 614 w 170"/>
                  <a:gd name="T5" fmla="*/ 261 h 37"/>
                  <a:gd name="T6" fmla="*/ 1199 w 170"/>
                  <a:gd name="T7" fmla="*/ 0 h 37"/>
                  <a:gd name="T8" fmla="*/ 0 w 170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37">
                    <a:moveTo>
                      <a:pt x="0" y="0"/>
                    </a:moveTo>
                    <a:cubicBezTo>
                      <a:pt x="10" y="3"/>
                      <a:pt x="23" y="7"/>
                      <a:pt x="33" y="12"/>
                    </a:cubicBezTo>
                    <a:cubicBezTo>
                      <a:pt x="47" y="19"/>
                      <a:pt x="72" y="37"/>
                      <a:pt x="87" y="37"/>
                    </a:cubicBezTo>
                    <a:cubicBezTo>
                      <a:pt x="101" y="36"/>
                      <a:pt x="145" y="25"/>
                      <a:pt x="17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4" name="Freeform 1784">
                <a:extLst>
                  <a:ext uri="{FF2B5EF4-FFF2-40B4-BE49-F238E27FC236}">
                    <a16:creationId xmlns:a16="http://schemas.microsoft.com/office/drawing/2014/main" id="{F267474B-B964-4723-88BD-34D46A7D9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356"/>
                <a:ext cx="99" cy="34"/>
              </a:xfrm>
              <a:custGeom>
                <a:avLst/>
                <a:gdLst>
                  <a:gd name="T0" fmla="*/ 0 w 52"/>
                  <a:gd name="T1" fmla="*/ 0 h 18"/>
                  <a:gd name="T2" fmla="*/ 181 w 52"/>
                  <a:gd name="T3" fmla="*/ 113 h 18"/>
                  <a:gd name="T4" fmla="*/ 358 w 52"/>
                  <a:gd name="T5" fmla="*/ 0 h 18"/>
                  <a:gd name="T6" fmla="*/ 0 w 5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8">
                    <a:moveTo>
                      <a:pt x="0" y="0"/>
                    </a:moveTo>
                    <a:cubicBezTo>
                      <a:pt x="8" y="12"/>
                      <a:pt x="15" y="18"/>
                      <a:pt x="26" y="17"/>
                    </a:cubicBezTo>
                    <a:cubicBezTo>
                      <a:pt x="35" y="16"/>
                      <a:pt x="41" y="10"/>
                      <a:pt x="5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5" name="Freeform 1785">
                <a:extLst>
                  <a:ext uri="{FF2B5EF4-FFF2-40B4-BE49-F238E27FC236}">
                    <a16:creationId xmlns:a16="http://schemas.microsoft.com/office/drawing/2014/main" id="{AE46FCCB-E2B0-43EF-99C8-F2C1D5077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356"/>
                <a:ext cx="271" cy="95"/>
              </a:xfrm>
              <a:custGeom>
                <a:avLst/>
                <a:gdLst>
                  <a:gd name="T0" fmla="*/ 0 w 142"/>
                  <a:gd name="T1" fmla="*/ 0 h 50"/>
                  <a:gd name="T2" fmla="*/ 145 w 142"/>
                  <a:gd name="T3" fmla="*/ 260 h 50"/>
                  <a:gd name="T4" fmla="*/ 405 w 142"/>
                  <a:gd name="T5" fmla="*/ 310 h 50"/>
                  <a:gd name="T6" fmla="*/ 618 w 142"/>
                  <a:gd name="T7" fmla="*/ 314 h 50"/>
                  <a:gd name="T8" fmla="*/ 870 w 142"/>
                  <a:gd name="T9" fmla="*/ 268 h 50"/>
                  <a:gd name="T10" fmla="*/ 987 w 142"/>
                  <a:gd name="T11" fmla="*/ 0 h 50"/>
                  <a:gd name="T12" fmla="*/ 0 w 142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50">
                    <a:moveTo>
                      <a:pt x="0" y="0"/>
                    </a:moveTo>
                    <a:cubicBezTo>
                      <a:pt x="5" y="17"/>
                      <a:pt x="9" y="32"/>
                      <a:pt x="21" y="38"/>
                    </a:cubicBezTo>
                    <a:cubicBezTo>
                      <a:pt x="36" y="45"/>
                      <a:pt x="43" y="45"/>
                      <a:pt x="58" y="45"/>
                    </a:cubicBezTo>
                    <a:cubicBezTo>
                      <a:pt x="74" y="44"/>
                      <a:pt x="76" y="45"/>
                      <a:pt x="89" y="46"/>
                    </a:cubicBezTo>
                    <a:cubicBezTo>
                      <a:pt x="102" y="47"/>
                      <a:pt x="117" y="50"/>
                      <a:pt x="125" y="39"/>
                    </a:cubicBezTo>
                    <a:cubicBezTo>
                      <a:pt x="131" y="30"/>
                      <a:pt x="138" y="17"/>
                      <a:pt x="14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6" name="Freeform 1786">
                <a:extLst>
                  <a:ext uri="{FF2B5EF4-FFF2-40B4-BE49-F238E27FC236}">
                    <a16:creationId xmlns:a16="http://schemas.microsoft.com/office/drawing/2014/main" id="{2F64C099-89E1-45BB-AE5F-14E16E90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356"/>
                <a:ext cx="427" cy="405"/>
              </a:xfrm>
              <a:custGeom>
                <a:avLst/>
                <a:gdLst>
                  <a:gd name="T0" fmla="*/ 92 w 223"/>
                  <a:gd name="T1" fmla="*/ 36 h 212"/>
                  <a:gd name="T2" fmla="*/ 69 w 223"/>
                  <a:gd name="T3" fmla="*/ 997 h 212"/>
                  <a:gd name="T4" fmla="*/ 260 w 223"/>
                  <a:gd name="T5" fmla="*/ 1387 h 212"/>
                  <a:gd name="T6" fmla="*/ 737 w 223"/>
                  <a:gd name="T7" fmla="*/ 1456 h 212"/>
                  <a:gd name="T8" fmla="*/ 1243 w 223"/>
                  <a:gd name="T9" fmla="*/ 1255 h 212"/>
                  <a:gd name="T10" fmla="*/ 1518 w 223"/>
                  <a:gd name="T11" fmla="*/ 821 h 212"/>
                  <a:gd name="T12" fmla="*/ 1543 w 223"/>
                  <a:gd name="T13" fmla="*/ 522 h 212"/>
                  <a:gd name="T14" fmla="*/ 1566 w 223"/>
                  <a:gd name="T15" fmla="*/ 300 h 212"/>
                  <a:gd name="T16" fmla="*/ 1451 w 223"/>
                  <a:gd name="T17" fmla="*/ 0 h 212"/>
                  <a:gd name="T18" fmla="*/ 107 w 223"/>
                  <a:gd name="T19" fmla="*/ 0 h 212"/>
                  <a:gd name="T20" fmla="*/ 92 w 223"/>
                  <a:gd name="T21" fmla="*/ 36 h 2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3" h="212">
                    <a:moveTo>
                      <a:pt x="13" y="5"/>
                    </a:moveTo>
                    <a:cubicBezTo>
                      <a:pt x="5" y="51"/>
                      <a:pt x="0" y="96"/>
                      <a:pt x="10" y="143"/>
                    </a:cubicBezTo>
                    <a:cubicBezTo>
                      <a:pt x="15" y="166"/>
                      <a:pt x="15" y="187"/>
                      <a:pt x="37" y="199"/>
                    </a:cubicBezTo>
                    <a:cubicBezTo>
                      <a:pt x="58" y="211"/>
                      <a:pt x="82" y="212"/>
                      <a:pt x="105" y="209"/>
                    </a:cubicBezTo>
                    <a:cubicBezTo>
                      <a:pt x="131" y="204"/>
                      <a:pt x="155" y="195"/>
                      <a:pt x="177" y="180"/>
                    </a:cubicBezTo>
                    <a:cubicBezTo>
                      <a:pt x="200" y="164"/>
                      <a:pt x="210" y="145"/>
                      <a:pt x="216" y="118"/>
                    </a:cubicBezTo>
                    <a:cubicBezTo>
                      <a:pt x="219" y="104"/>
                      <a:pt x="218" y="89"/>
                      <a:pt x="220" y="75"/>
                    </a:cubicBezTo>
                    <a:cubicBezTo>
                      <a:pt x="220" y="65"/>
                      <a:pt x="223" y="53"/>
                      <a:pt x="223" y="43"/>
                    </a:cubicBezTo>
                    <a:cubicBezTo>
                      <a:pt x="221" y="27"/>
                      <a:pt x="219" y="13"/>
                      <a:pt x="207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2"/>
                      <a:pt x="13" y="4"/>
                      <a:pt x="13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7" name="Freeform 1787">
                <a:extLst>
                  <a:ext uri="{FF2B5EF4-FFF2-40B4-BE49-F238E27FC236}">
                    <a16:creationId xmlns:a16="http://schemas.microsoft.com/office/drawing/2014/main" id="{64652244-B633-49B4-99F7-56113F835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3708"/>
                <a:ext cx="784" cy="354"/>
              </a:xfrm>
              <a:custGeom>
                <a:avLst/>
                <a:gdLst>
                  <a:gd name="T0" fmla="*/ 2645 w 410"/>
                  <a:gd name="T1" fmla="*/ 1290 h 185"/>
                  <a:gd name="T2" fmla="*/ 2601 w 410"/>
                  <a:gd name="T3" fmla="*/ 729 h 185"/>
                  <a:gd name="T4" fmla="*/ 2260 w 410"/>
                  <a:gd name="T5" fmla="*/ 132 h 185"/>
                  <a:gd name="T6" fmla="*/ 1495 w 410"/>
                  <a:gd name="T7" fmla="*/ 55 h 185"/>
                  <a:gd name="T8" fmla="*/ 644 w 410"/>
                  <a:gd name="T9" fmla="*/ 124 h 185"/>
                  <a:gd name="T10" fmla="*/ 113 w 410"/>
                  <a:gd name="T11" fmla="*/ 597 h 185"/>
                  <a:gd name="T12" fmla="*/ 69 w 410"/>
                  <a:gd name="T13" fmla="*/ 1295 h 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185">
                    <a:moveTo>
                      <a:pt x="378" y="184"/>
                    </a:moveTo>
                    <a:cubicBezTo>
                      <a:pt x="410" y="156"/>
                      <a:pt x="384" y="131"/>
                      <a:pt x="372" y="104"/>
                    </a:cubicBezTo>
                    <a:cubicBezTo>
                      <a:pt x="361" y="79"/>
                      <a:pt x="348" y="37"/>
                      <a:pt x="323" y="19"/>
                    </a:cubicBezTo>
                    <a:cubicBezTo>
                      <a:pt x="294" y="0"/>
                      <a:pt x="248" y="7"/>
                      <a:pt x="214" y="8"/>
                    </a:cubicBezTo>
                    <a:cubicBezTo>
                      <a:pt x="174" y="9"/>
                      <a:pt x="130" y="11"/>
                      <a:pt x="92" y="18"/>
                    </a:cubicBezTo>
                    <a:cubicBezTo>
                      <a:pt x="46" y="27"/>
                      <a:pt x="30" y="52"/>
                      <a:pt x="16" y="85"/>
                    </a:cubicBezTo>
                    <a:cubicBezTo>
                      <a:pt x="11" y="106"/>
                      <a:pt x="0" y="141"/>
                      <a:pt x="10" y="18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8" name="Freeform 1788">
                <a:extLst>
                  <a:ext uri="{FF2B5EF4-FFF2-40B4-BE49-F238E27FC236}">
                    <a16:creationId xmlns:a16="http://schemas.microsoft.com/office/drawing/2014/main" id="{071BAE4F-F10B-4F01-A81C-17309AB05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752"/>
                <a:ext cx="289" cy="308"/>
              </a:xfrm>
              <a:custGeom>
                <a:avLst/>
                <a:gdLst>
                  <a:gd name="T0" fmla="*/ 997 w 151"/>
                  <a:gd name="T1" fmla="*/ 666 h 161"/>
                  <a:gd name="T2" fmla="*/ 0 w 151"/>
                  <a:gd name="T3" fmla="*/ 0 h 161"/>
                  <a:gd name="T4" fmla="*/ 0 w 151"/>
                  <a:gd name="T5" fmla="*/ 1127 h 161"/>
                  <a:gd name="T6" fmla="*/ 997 w 151"/>
                  <a:gd name="T7" fmla="*/ 1127 h 161"/>
                  <a:gd name="T8" fmla="*/ 1011 w 151"/>
                  <a:gd name="T9" fmla="*/ 737 h 161"/>
                  <a:gd name="T10" fmla="*/ 997 w 151"/>
                  <a:gd name="T11" fmla="*/ 666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61">
                    <a:moveTo>
                      <a:pt x="142" y="95"/>
                    </a:moveTo>
                    <a:cubicBezTo>
                      <a:pt x="134" y="29"/>
                      <a:pt x="48" y="17"/>
                      <a:pt x="0" y="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151" y="147"/>
                      <a:pt x="145" y="125"/>
                      <a:pt x="144" y="105"/>
                    </a:cubicBezTo>
                    <a:cubicBezTo>
                      <a:pt x="143" y="102"/>
                      <a:pt x="143" y="98"/>
                      <a:pt x="142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19" name="Freeform 1789">
                <a:extLst>
                  <a:ext uri="{FF2B5EF4-FFF2-40B4-BE49-F238E27FC236}">
                    <a16:creationId xmlns:a16="http://schemas.microsoft.com/office/drawing/2014/main" id="{1BCE4CEE-C472-4D44-84F4-5B9E7B27D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3284"/>
                <a:ext cx="239" cy="151"/>
              </a:xfrm>
              <a:custGeom>
                <a:avLst/>
                <a:gdLst>
                  <a:gd name="T0" fmla="*/ 245 w 125"/>
                  <a:gd name="T1" fmla="*/ 140 h 79"/>
                  <a:gd name="T2" fmla="*/ 63 w 125"/>
                  <a:gd name="T3" fmla="*/ 277 h 79"/>
                  <a:gd name="T4" fmla="*/ 0 w 125"/>
                  <a:gd name="T5" fmla="*/ 552 h 79"/>
                  <a:gd name="T6" fmla="*/ 216 w 125"/>
                  <a:gd name="T7" fmla="*/ 384 h 79"/>
                  <a:gd name="T8" fmla="*/ 874 w 125"/>
                  <a:gd name="T9" fmla="*/ 0 h 79"/>
                  <a:gd name="T10" fmla="*/ 245 w 125"/>
                  <a:gd name="T11" fmla="*/ 1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79">
                    <a:moveTo>
                      <a:pt x="35" y="20"/>
                    </a:moveTo>
                    <a:cubicBezTo>
                      <a:pt x="25" y="25"/>
                      <a:pt x="18" y="33"/>
                      <a:pt x="9" y="40"/>
                    </a:cubicBezTo>
                    <a:cubicBezTo>
                      <a:pt x="1" y="61"/>
                      <a:pt x="0" y="79"/>
                      <a:pt x="0" y="79"/>
                    </a:cubicBezTo>
                    <a:cubicBezTo>
                      <a:pt x="0" y="79"/>
                      <a:pt x="5" y="68"/>
                      <a:pt x="31" y="55"/>
                    </a:cubicBezTo>
                    <a:cubicBezTo>
                      <a:pt x="57" y="42"/>
                      <a:pt x="117" y="25"/>
                      <a:pt x="125" y="0"/>
                    </a:cubicBezTo>
                    <a:cubicBezTo>
                      <a:pt x="103" y="3"/>
                      <a:pt x="66" y="6"/>
                      <a:pt x="35" y="2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0" name="Freeform 1790">
                <a:extLst>
                  <a:ext uri="{FF2B5EF4-FFF2-40B4-BE49-F238E27FC236}">
                    <a16:creationId xmlns:a16="http://schemas.microsoft.com/office/drawing/2014/main" id="{014A620F-5354-49AC-8ED1-F0060F24A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3469"/>
                <a:ext cx="17" cy="46"/>
              </a:xfrm>
              <a:custGeom>
                <a:avLst/>
                <a:gdLst>
                  <a:gd name="T0" fmla="*/ 15 w 9"/>
                  <a:gd name="T1" fmla="*/ 0 h 24"/>
                  <a:gd name="T2" fmla="*/ 60 w 9"/>
                  <a:gd name="T3" fmla="*/ 36 h 24"/>
                  <a:gd name="T4" fmla="*/ 8 w 9"/>
                  <a:gd name="T5" fmla="*/ 169 h 24"/>
                  <a:gd name="T6" fmla="*/ 15 w 9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4">
                    <a:moveTo>
                      <a:pt x="2" y="0"/>
                    </a:moveTo>
                    <a:cubicBezTo>
                      <a:pt x="6" y="0"/>
                      <a:pt x="9" y="2"/>
                      <a:pt x="9" y="5"/>
                    </a:cubicBezTo>
                    <a:cubicBezTo>
                      <a:pt x="9" y="11"/>
                      <a:pt x="5" y="18"/>
                      <a:pt x="1" y="24"/>
                    </a:cubicBezTo>
                    <a:cubicBezTo>
                      <a:pt x="0" y="13"/>
                      <a:pt x="2" y="0"/>
                      <a:pt x="2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1" name="Freeform 1791">
                <a:extLst>
                  <a:ext uri="{FF2B5EF4-FFF2-40B4-BE49-F238E27FC236}">
                    <a16:creationId xmlns:a16="http://schemas.microsoft.com/office/drawing/2014/main" id="{BE6B91C3-257E-465D-8148-C16C21712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810"/>
                <a:ext cx="53" cy="183"/>
              </a:xfrm>
              <a:custGeom>
                <a:avLst/>
                <a:gdLst>
                  <a:gd name="T0" fmla="*/ 15 w 28"/>
                  <a:gd name="T1" fmla="*/ 8 h 96"/>
                  <a:gd name="T2" fmla="*/ 184 w 28"/>
                  <a:gd name="T3" fmla="*/ 257 h 96"/>
                  <a:gd name="T4" fmla="*/ 89 w 28"/>
                  <a:gd name="T5" fmla="*/ 650 h 96"/>
                  <a:gd name="T6" fmla="*/ 15 w 28"/>
                  <a:gd name="T7" fmla="*/ 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6">
                    <a:moveTo>
                      <a:pt x="2" y="1"/>
                    </a:moveTo>
                    <a:cubicBezTo>
                      <a:pt x="16" y="0"/>
                      <a:pt x="26" y="13"/>
                      <a:pt x="27" y="37"/>
                    </a:cubicBezTo>
                    <a:cubicBezTo>
                      <a:pt x="28" y="61"/>
                      <a:pt x="25" y="96"/>
                      <a:pt x="13" y="94"/>
                    </a:cubicBezTo>
                    <a:cubicBezTo>
                      <a:pt x="1" y="92"/>
                      <a:pt x="0" y="30"/>
                      <a:pt x="2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2" name="Freeform 1792">
                <a:extLst>
                  <a:ext uri="{FF2B5EF4-FFF2-40B4-BE49-F238E27FC236}">
                    <a16:creationId xmlns:a16="http://schemas.microsoft.com/office/drawing/2014/main" id="{53ADC46C-FF8D-4596-92D2-A4377CC37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3083"/>
                <a:ext cx="109" cy="153"/>
              </a:xfrm>
              <a:custGeom>
                <a:avLst/>
                <a:gdLst>
                  <a:gd name="T0" fmla="*/ 184 w 57"/>
                  <a:gd name="T1" fmla="*/ 29 h 80"/>
                  <a:gd name="T2" fmla="*/ 8 w 57"/>
                  <a:gd name="T3" fmla="*/ 252 h 80"/>
                  <a:gd name="T4" fmla="*/ 132 w 57"/>
                  <a:gd name="T5" fmla="*/ 560 h 80"/>
                  <a:gd name="T6" fmla="*/ 377 w 57"/>
                  <a:gd name="T7" fmla="*/ 268 h 80"/>
                  <a:gd name="T8" fmla="*/ 184 w 57"/>
                  <a:gd name="T9" fmla="*/ 29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0">
                    <a:moveTo>
                      <a:pt x="26" y="4"/>
                    </a:moveTo>
                    <a:cubicBezTo>
                      <a:pt x="16" y="9"/>
                      <a:pt x="2" y="24"/>
                      <a:pt x="1" y="36"/>
                    </a:cubicBezTo>
                    <a:cubicBezTo>
                      <a:pt x="0" y="48"/>
                      <a:pt x="8" y="80"/>
                      <a:pt x="19" y="80"/>
                    </a:cubicBezTo>
                    <a:cubicBezTo>
                      <a:pt x="30" y="80"/>
                      <a:pt x="51" y="52"/>
                      <a:pt x="54" y="38"/>
                    </a:cubicBezTo>
                    <a:cubicBezTo>
                      <a:pt x="57" y="24"/>
                      <a:pt x="37" y="0"/>
                      <a:pt x="26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3" name="Freeform 1793">
                <a:extLst>
                  <a:ext uri="{FF2B5EF4-FFF2-40B4-BE49-F238E27FC236}">
                    <a16:creationId xmlns:a16="http://schemas.microsoft.com/office/drawing/2014/main" id="{629A1BD1-EBAF-4F4E-9F3F-BD8CD8C30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3132"/>
                <a:ext cx="95" cy="87"/>
              </a:xfrm>
              <a:custGeom>
                <a:avLst/>
                <a:gdLst>
                  <a:gd name="T0" fmla="*/ 55 w 50"/>
                  <a:gd name="T1" fmla="*/ 8 h 45"/>
                  <a:gd name="T2" fmla="*/ 0 w 50"/>
                  <a:gd name="T3" fmla="*/ 209 h 45"/>
                  <a:gd name="T4" fmla="*/ 97 w 50"/>
                  <a:gd name="T5" fmla="*/ 325 h 45"/>
                  <a:gd name="T6" fmla="*/ 241 w 50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5">
                    <a:moveTo>
                      <a:pt x="8" y="1"/>
                    </a:moveTo>
                    <a:cubicBezTo>
                      <a:pt x="0" y="6"/>
                      <a:pt x="0" y="20"/>
                      <a:pt x="0" y="29"/>
                    </a:cubicBezTo>
                    <a:cubicBezTo>
                      <a:pt x="1" y="39"/>
                      <a:pt x="4" y="45"/>
                      <a:pt x="14" y="45"/>
                    </a:cubicBezTo>
                    <a:cubicBezTo>
                      <a:pt x="30" y="45"/>
                      <a:pt x="50" y="12"/>
                      <a:pt x="35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4" name="Freeform 1794">
                <a:extLst>
                  <a:ext uri="{FF2B5EF4-FFF2-40B4-BE49-F238E27FC236}">
                    <a16:creationId xmlns:a16="http://schemas.microsoft.com/office/drawing/2014/main" id="{DF97E6CC-D048-494D-B947-989B7437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3111"/>
                <a:ext cx="91" cy="121"/>
              </a:xfrm>
              <a:custGeom>
                <a:avLst/>
                <a:gdLst>
                  <a:gd name="T0" fmla="*/ 0 w 48"/>
                  <a:gd name="T1" fmla="*/ 92 h 63"/>
                  <a:gd name="T2" fmla="*/ 32 w 48"/>
                  <a:gd name="T3" fmla="*/ 200 h 63"/>
                  <a:gd name="T4" fmla="*/ 76 w 48"/>
                  <a:gd name="T5" fmla="*/ 305 h 63"/>
                  <a:gd name="T6" fmla="*/ 76 w 48"/>
                  <a:gd name="T7" fmla="*/ 361 h 63"/>
                  <a:gd name="T8" fmla="*/ 76 w 48"/>
                  <a:gd name="T9" fmla="*/ 424 h 63"/>
                  <a:gd name="T10" fmla="*/ 190 w 48"/>
                  <a:gd name="T11" fmla="*/ 409 h 63"/>
                  <a:gd name="T12" fmla="*/ 305 w 48"/>
                  <a:gd name="T13" fmla="*/ 409 h 63"/>
                  <a:gd name="T14" fmla="*/ 320 w 48"/>
                  <a:gd name="T15" fmla="*/ 376 h 63"/>
                  <a:gd name="T16" fmla="*/ 305 w 48"/>
                  <a:gd name="T17" fmla="*/ 325 h 63"/>
                  <a:gd name="T18" fmla="*/ 226 w 48"/>
                  <a:gd name="T19" fmla="*/ 129 h 63"/>
                  <a:gd name="T20" fmla="*/ 220 w 48"/>
                  <a:gd name="T21" fmla="*/ 85 h 63"/>
                  <a:gd name="T22" fmla="*/ 212 w 48"/>
                  <a:gd name="T23" fmla="*/ 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63">
                    <a:moveTo>
                      <a:pt x="0" y="13"/>
                    </a:moveTo>
                    <a:cubicBezTo>
                      <a:pt x="0" y="19"/>
                      <a:pt x="2" y="23"/>
                      <a:pt x="5" y="28"/>
                    </a:cubicBezTo>
                    <a:cubicBezTo>
                      <a:pt x="7" y="33"/>
                      <a:pt x="10" y="38"/>
                      <a:pt x="11" y="43"/>
                    </a:cubicBezTo>
                    <a:cubicBezTo>
                      <a:pt x="11" y="46"/>
                      <a:pt x="11" y="49"/>
                      <a:pt x="11" y="51"/>
                    </a:cubicBezTo>
                    <a:cubicBezTo>
                      <a:pt x="12" y="54"/>
                      <a:pt x="10" y="58"/>
                      <a:pt x="11" y="60"/>
                    </a:cubicBezTo>
                    <a:cubicBezTo>
                      <a:pt x="13" y="63"/>
                      <a:pt x="24" y="59"/>
                      <a:pt x="28" y="58"/>
                    </a:cubicBezTo>
                    <a:cubicBezTo>
                      <a:pt x="33" y="57"/>
                      <a:pt x="39" y="59"/>
                      <a:pt x="45" y="58"/>
                    </a:cubicBezTo>
                    <a:cubicBezTo>
                      <a:pt x="48" y="58"/>
                      <a:pt x="48" y="56"/>
                      <a:pt x="47" y="53"/>
                    </a:cubicBezTo>
                    <a:cubicBezTo>
                      <a:pt x="46" y="51"/>
                      <a:pt x="46" y="48"/>
                      <a:pt x="45" y="46"/>
                    </a:cubicBezTo>
                    <a:cubicBezTo>
                      <a:pt x="42" y="36"/>
                      <a:pt x="36" y="27"/>
                      <a:pt x="33" y="18"/>
                    </a:cubicBezTo>
                    <a:cubicBezTo>
                      <a:pt x="33" y="16"/>
                      <a:pt x="33" y="14"/>
                      <a:pt x="32" y="12"/>
                    </a:cubicBezTo>
                    <a:cubicBezTo>
                      <a:pt x="30" y="7"/>
                      <a:pt x="31" y="5"/>
                      <a:pt x="3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5" name="Freeform 1795">
                <a:extLst>
                  <a:ext uri="{FF2B5EF4-FFF2-40B4-BE49-F238E27FC236}">
                    <a16:creationId xmlns:a16="http://schemas.microsoft.com/office/drawing/2014/main" id="{327F0240-4C77-4362-ADC8-71054CD31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3712"/>
                <a:ext cx="648" cy="348"/>
              </a:xfrm>
              <a:custGeom>
                <a:avLst/>
                <a:gdLst>
                  <a:gd name="T0" fmla="*/ 1976 w 339"/>
                  <a:gd name="T1" fmla="*/ 293 h 182"/>
                  <a:gd name="T2" fmla="*/ 1768 w 339"/>
                  <a:gd name="T3" fmla="*/ 29 h 182"/>
                  <a:gd name="T4" fmla="*/ 1539 w 339"/>
                  <a:gd name="T5" fmla="*/ 29 h 182"/>
                  <a:gd name="T6" fmla="*/ 1556 w 339"/>
                  <a:gd name="T7" fmla="*/ 120 h 182"/>
                  <a:gd name="T8" fmla="*/ 1371 w 339"/>
                  <a:gd name="T9" fmla="*/ 377 h 182"/>
                  <a:gd name="T10" fmla="*/ 958 w 339"/>
                  <a:gd name="T11" fmla="*/ 405 h 182"/>
                  <a:gd name="T12" fmla="*/ 690 w 339"/>
                  <a:gd name="T13" fmla="*/ 352 h 182"/>
                  <a:gd name="T14" fmla="*/ 445 w 339"/>
                  <a:gd name="T15" fmla="*/ 428 h 182"/>
                  <a:gd name="T16" fmla="*/ 516 w 339"/>
                  <a:gd name="T17" fmla="*/ 113 h 182"/>
                  <a:gd name="T18" fmla="*/ 0 w 339"/>
                  <a:gd name="T19" fmla="*/ 560 h 182"/>
                  <a:gd name="T20" fmla="*/ 208 w 339"/>
                  <a:gd name="T21" fmla="*/ 734 h 182"/>
                  <a:gd name="T22" fmla="*/ 132 w 339"/>
                  <a:gd name="T23" fmla="*/ 1266 h 182"/>
                  <a:gd name="T24" fmla="*/ 132 w 339"/>
                  <a:gd name="T25" fmla="*/ 1272 h 182"/>
                  <a:gd name="T26" fmla="*/ 851 w 339"/>
                  <a:gd name="T27" fmla="*/ 1272 h 182"/>
                  <a:gd name="T28" fmla="*/ 881 w 339"/>
                  <a:gd name="T29" fmla="*/ 1226 h 182"/>
                  <a:gd name="T30" fmla="*/ 1371 w 339"/>
                  <a:gd name="T31" fmla="*/ 729 h 182"/>
                  <a:gd name="T32" fmla="*/ 1831 w 339"/>
                  <a:gd name="T33" fmla="*/ 600 h 182"/>
                  <a:gd name="T34" fmla="*/ 2152 w 339"/>
                  <a:gd name="T35" fmla="*/ 553 h 182"/>
                  <a:gd name="T36" fmla="*/ 2368 w 339"/>
                  <a:gd name="T37" fmla="*/ 476 h 182"/>
                  <a:gd name="T38" fmla="*/ 2250 w 339"/>
                  <a:gd name="T39" fmla="*/ 237 h 182"/>
                  <a:gd name="T40" fmla="*/ 1976 w 339"/>
                  <a:gd name="T41" fmla="*/ 293 h 18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39" h="182">
                    <a:moveTo>
                      <a:pt x="283" y="42"/>
                    </a:moveTo>
                    <a:cubicBezTo>
                      <a:pt x="274" y="41"/>
                      <a:pt x="260" y="37"/>
                      <a:pt x="253" y="4"/>
                    </a:cubicBezTo>
                    <a:cubicBezTo>
                      <a:pt x="241" y="0"/>
                      <a:pt x="220" y="4"/>
                      <a:pt x="220" y="4"/>
                    </a:cubicBezTo>
                    <a:cubicBezTo>
                      <a:pt x="220" y="4"/>
                      <a:pt x="223" y="12"/>
                      <a:pt x="223" y="17"/>
                    </a:cubicBezTo>
                    <a:cubicBezTo>
                      <a:pt x="223" y="22"/>
                      <a:pt x="211" y="46"/>
                      <a:pt x="196" y="54"/>
                    </a:cubicBezTo>
                    <a:cubicBezTo>
                      <a:pt x="182" y="62"/>
                      <a:pt x="144" y="67"/>
                      <a:pt x="137" y="58"/>
                    </a:cubicBezTo>
                    <a:cubicBezTo>
                      <a:pt x="130" y="50"/>
                      <a:pt x="100" y="55"/>
                      <a:pt x="99" y="50"/>
                    </a:cubicBezTo>
                    <a:cubicBezTo>
                      <a:pt x="93" y="60"/>
                      <a:pt x="73" y="68"/>
                      <a:pt x="64" y="61"/>
                    </a:cubicBezTo>
                    <a:cubicBezTo>
                      <a:pt x="56" y="54"/>
                      <a:pt x="48" y="36"/>
                      <a:pt x="74" y="16"/>
                    </a:cubicBezTo>
                    <a:cubicBezTo>
                      <a:pt x="56" y="18"/>
                      <a:pt x="15" y="32"/>
                      <a:pt x="0" y="80"/>
                    </a:cubicBezTo>
                    <a:cubicBezTo>
                      <a:pt x="12" y="86"/>
                      <a:pt x="26" y="96"/>
                      <a:pt x="30" y="105"/>
                    </a:cubicBezTo>
                    <a:cubicBezTo>
                      <a:pt x="33" y="114"/>
                      <a:pt x="34" y="145"/>
                      <a:pt x="19" y="181"/>
                    </a:cubicBezTo>
                    <a:cubicBezTo>
                      <a:pt x="19" y="181"/>
                      <a:pt x="19" y="182"/>
                      <a:pt x="19" y="182"/>
                    </a:cubicBezTo>
                    <a:cubicBezTo>
                      <a:pt x="122" y="182"/>
                      <a:pt x="122" y="182"/>
                      <a:pt x="122" y="182"/>
                    </a:cubicBezTo>
                    <a:cubicBezTo>
                      <a:pt x="123" y="181"/>
                      <a:pt x="124" y="178"/>
                      <a:pt x="126" y="175"/>
                    </a:cubicBezTo>
                    <a:cubicBezTo>
                      <a:pt x="133" y="162"/>
                      <a:pt x="167" y="116"/>
                      <a:pt x="196" y="104"/>
                    </a:cubicBezTo>
                    <a:cubicBezTo>
                      <a:pt x="224" y="92"/>
                      <a:pt x="242" y="88"/>
                      <a:pt x="262" y="86"/>
                    </a:cubicBezTo>
                    <a:cubicBezTo>
                      <a:pt x="281" y="84"/>
                      <a:pt x="296" y="84"/>
                      <a:pt x="308" y="79"/>
                    </a:cubicBezTo>
                    <a:cubicBezTo>
                      <a:pt x="319" y="74"/>
                      <a:pt x="334" y="67"/>
                      <a:pt x="339" y="68"/>
                    </a:cubicBezTo>
                    <a:cubicBezTo>
                      <a:pt x="334" y="52"/>
                      <a:pt x="322" y="34"/>
                      <a:pt x="322" y="34"/>
                    </a:cubicBezTo>
                    <a:cubicBezTo>
                      <a:pt x="322" y="34"/>
                      <a:pt x="292" y="44"/>
                      <a:pt x="283" y="4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6" name="Freeform 1796">
                <a:extLst>
                  <a:ext uri="{FF2B5EF4-FFF2-40B4-BE49-F238E27FC236}">
                    <a16:creationId xmlns:a16="http://schemas.microsoft.com/office/drawing/2014/main" id="{82DF158C-444B-4335-AFF3-72581AA3C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3760"/>
                <a:ext cx="555" cy="266"/>
              </a:xfrm>
              <a:custGeom>
                <a:avLst/>
                <a:gdLst>
                  <a:gd name="T0" fmla="*/ 813 w 290"/>
                  <a:gd name="T1" fmla="*/ 285 h 139"/>
                  <a:gd name="T2" fmla="*/ 1211 w 290"/>
                  <a:gd name="T3" fmla="*/ 268 h 139"/>
                  <a:gd name="T4" fmla="*/ 1382 w 290"/>
                  <a:gd name="T5" fmla="*/ 168 h 139"/>
                  <a:gd name="T6" fmla="*/ 1502 w 290"/>
                  <a:gd name="T7" fmla="*/ 21 h 139"/>
                  <a:gd name="T8" fmla="*/ 1579 w 290"/>
                  <a:gd name="T9" fmla="*/ 92 h 139"/>
                  <a:gd name="T10" fmla="*/ 1680 w 290"/>
                  <a:gd name="T11" fmla="*/ 153 h 139"/>
                  <a:gd name="T12" fmla="*/ 1920 w 290"/>
                  <a:gd name="T13" fmla="*/ 176 h 139"/>
                  <a:gd name="T14" fmla="*/ 2025 w 290"/>
                  <a:gd name="T15" fmla="*/ 232 h 139"/>
                  <a:gd name="T16" fmla="*/ 1933 w 290"/>
                  <a:gd name="T17" fmla="*/ 281 h 139"/>
                  <a:gd name="T18" fmla="*/ 1571 w 290"/>
                  <a:gd name="T19" fmla="*/ 337 h 139"/>
                  <a:gd name="T20" fmla="*/ 1227 w 290"/>
                  <a:gd name="T21" fmla="*/ 429 h 139"/>
                  <a:gd name="T22" fmla="*/ 934 w 290"/>
                  <a:gd name="T23" fmla="*/ 589 h 139"/>
                  <a:gd name="T24" fmla="*/ 469 w 290"/>
                  <a:gd name="T25" fmla="*/ 882 h 139"/>
                  <a:gd name="T26" fmla="*/ 400 w 290"/>
                  <a:gd name="T27" fmla="*/ 959 h 139"/>
                  <a:gd name="T28" fmla="*/ 308 w 290"/>
                  <a:gd name="T29" fmla="*/ 905 h 139"/>
                  <a:gd name="T30" fmla="*/ 245 w 290"/>
                  <a:gd name="T31" fmla="*/ 658 h 139"/>
                  <a:gd name="T32" fmla="*/ 69 w 290"/>
                  <a:gd name="T33" fmla="*/ 454 h 139"/>
                  <a:gd name="T34" fmla="*/ 84 w 290"/>
                  <a:gd name="T35" fmla="*/ 253 h 139"/>
                  <a:gd name="T36" fmla="*/ 224 w 290"/>
                  <a:gd name="T37" fmla="*/ 300 h 139"/>
                  <a:gd name="T38" fmla="*/ 400 w 290"/>
                  <a:gd name="T39" fmla="*/ 300 h 13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139">
                    <a:moveTo>
                      <a:pt x="116" y="41"/>
                    </a:moveTo>
                    <a:cubicBezTo>
                      <a:pt x="131" y="52"/>
                      <a:pt x="157" y="44"/>
                      <a:pt x="173" y="38"/>
                    </a:cubicBezTo>
                    <a:cubicBezTo>
                      <a:pt x="181" y="35"/>
                      <a:pt x="191" y="32"/>
                      <a:pt x="197" y="24"/>
                    </a:cubicBezTo>
                    <a:cubicBezTo>
                      <a:pt x="202" y="17"/>
                      <a:pt x="200" y="0"/>
                      <a:pt x="214" y="3"/>
                    </a:cubicBezTo>
                    <a:cubicBezTo>
                      <a:pt x="220" y="4"/>
                      <a:pt x="221" y="9"/>
                      <a:pt x="225" y="13"/>
                    </a:cubicBezTo>
                    <a:cubicBezTo>
                      <a:pt x="229" y="17"/>
                      <a:pt x="234" y="20"/>
                      <a:pt x="240" y="22"/>
                    </a:cubicBezTo>
                    <a:cubicBezTo>
                      <a:pt x="251" y="27"/>
                      <a:pt x="262" y="24"/>
                      <a:pt x="274" y="25"/>
                    </a:cubicBezTo>
                    <a:cubicBezTo>
                      <a:pt x="281" y="25"/>
                      <a:pt x="288" y="26"/>
                      <a:pt x="289" y="33"/>
                    </a:cubicBezTo>
                    <a:cubicBezTo>
                      <a:pt x="290" y="42"/>
                      <a:pt x="282" y="39"/>
                      <a:pt x="276" y="40"/>
                    </a:cubicBezTo>
                    <a:cubicBezTo>
                      <a:pt x="259" y="42"/>
                      <a:pt x="241" y="45"/>
                      <a:pt x="224" y="48"/>
                    </a:cubicBezTo>
                    <a:cubicBezTo>
                      <a:pt x="208" y="51"/>
                      <a:pt x="190" y="54"/>
                      <a:pt x="175" y="61"/>
                    </a:cubicBezTo>
                    <a:cubicBezTo>
                      <a:pt x="160" y="68"/>
                      <a:pt x="147" y="77"/>
                      <a:pt x="133" y="84"/>
                    </a:cubicBezTo>
                    <a:cubicBezTo>
                      <a:pt x="110" y="97"/>
                      <a:pt x="86" y="108"/>
                      <a:pt x="67" y="126"/>
                    </a:cubicBezTo>
                    <a:cubicBezTo>
                      <a:pt x="64" y="129"/>
                      <a:pt x="60" y="136"/>
                      <a:pt x="57" y="137"/>
                    </a:cubicBezTo>
                    <a:cubicBezTo>
                      <a:pt x="52" y="139"/>
                      <a:pt x="46" y="133"/>
                      <a:pt x="44" y="129"/>
                    </a:cubicBezTo>
                    <a:cubicBezTo>
                      <a:pt x="35" y="117"/>
                      <a:pt x="48" y="105"/>
                      <a:pt x="35" y="94"/>
                    </a:cubicBezTo>
                    <a:cubicBezTo>
                      <a:pt x="26" y="86"/>
                      <a:pt x="17" y="75"/>
                      <a:pt x="10" y="65"/>
                    </a:cubicBezTo>
                    <a:cubicBezTo>
                      <a:pt x="3" y="56"/>
                      <a:pt x="0" y="40"/>
                      <a:pt x="12" y="36"/>
                    </a:cubicBezTo>
                    <a:cubicBezTo>
                      <a:pt x="24" y="31"/>
                      <a:pt x="23" y="39"/>
                      <a:pt x="32" y="43"/>
                    </a:cubicBezTo>
                    <a:cubicBezTo>
                      <a:pt x="38" y="46"/>
                      <a:pt x="49" y="43"/>
                      <a:pt x="57" y="4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7" name="Freeform 1797">
                <a:extLst>
                  <a:ext uri="{FF2B5EF4-FFF2-40B4-BE49-F238E27FC236}">
                    <a16:creationId xmlns:a16="http://schemas.microsoft.com/office/drawing/2014/main" id="{9078A67E-565B-4C73-8352-D381C4B80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852"/>
                <a:ext cx="371" cy="197"/>
              </a:xfrm>
              <a:custGeom>
                <a:avLst/>
                <a:gdLst>
                  <a:gd name="T0" fmla="*/ 853 w 194"/>
                  <a:gd name="T1" fmla="*/ 0 h 103"/>
                  <a:gd name="T2" fmla="*/ 813 w 194"/>
                  <a:gd name="T3" fmla="*/ 274 h 103"/>
                  <a:gd name="T4" fmla="*/ 685 w 194"/>
                  <a:gd name="T5" fmla="*/ 476 h 103"/>
                  <a:gd name="T6" fmla="*/ 428 w 194"/>
                  <a:gd name="T7" fmla="*/ 421 h 103"/>
                  <a:gd name="T8" fmla="*/ 0 w 194"/>
                  <a:gd name="T9" fmla="*/ 300 h 103"/>
                  <a:gd name="T10" fmla="*/ 153 w 194"/>
                  <a:gd name="T11" fmla="*/ 589 h 103"/>
                  <a:gd name="T12" fmla="*/ 421 w 194"/>
                  <a:gd name="T13" fmla="*/ 606 h 103"/>
                  <a:gd name="T14" fmla="*/ 866 w 194"/>
                  <a:gd name="T15" fmla="*/ 681 h 103"/>
                  <a:gd name="T16" fmla="*/ 1320 w 194"/>
                  <a:gd name="T17" fmla="*/ 706 h 103"/>
                  <a:gd name="T18" fmla="*/ 1090 w 194"/>
                  <a:gd name="T19" fmla="*/ 566 h 103"/>
                  <a:gd name="T20" fmla="*/ 966 w 194"/>
                  <a:gd name="T21" fmla="*/ 384 h 103"/>
                  <a:gd name="T22" fmla="*/ 1111 w 194"/>
                  <a:gd name="T23" fmla="*/ 92 h 103"/>
                  <a:gd name="T24" fmla="*/ 1356 w 194"/>
                  <a:gd name="T25" fmla="*/ 21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103">
                    <a:moveTo>
                      <a:pt x="122" y="0"/>
                    </a:moveTo>
                    <a:cubicBezTo>
                      <a:pt x="117" y="21"/>
                      <a:pt x="120" y="27"/>
                      <a:pt x="116" y="39"/>
                    </a:cubicBezTo>
                    <a:cubicBezTo>
                      <a:pt x="111" y="52"/>
                      <a:pt x="106" y="66"/>
                      <a:pt x="98" y="68"/>
                    </a:cubicBezTo>
                    <a:cubicBezTo>
                      <a:pt x="90" y="70"/>
                      <a:pt x="78" y="64"/>
                      <a:pt x="61" y="60"/>
                    </a:cubicBezTo>
                    <a:cubicBezTo>
                      <a:pt x="45" y="55"/>
                      <a:pt x="24" y="45"/>
                      <a:pt x="0" y="43"/>
                    </a:cubicBezTo>
                    <a:cubicBezTo>
                      <a:pt x="3" y="59"/>
                      <a:pt x="10" y="79"/>
                      <a:pt x="22" y="84"/>
                    </a:cubicBezTo>
                    <a:cubicBezTo>
                      <a:pt x="33" y="89"/>
                      <a:pt x="38" y="87"/>
                      <a:pt x="60" y="87"/>
                    </a:cubicBezTo>
                    <a:cubicBezTo>
                      <a:pt x="82" y="87"/>
                      <a:pt x="101" y="93"/>
                      <a:pt x="124" y="97"/>
                    </a:cubicBezTo>
                    <a:cubicBezTo>
                      <a:pt x="146" y="101"/>
                      <a:pt x="184" y="103"/>
                      <a:pt x="189" y="101"/>
                    </a:cubicBezTo>
                    <a:cubicBezTo>
                      <a:pt x="176" y="91"/>
                      <a:pt x="172" y="89"/>
                      <a:pt x="156" y="81"/>
                    </a:cubicBezTo>
                    <a:cubicBezTo>
                      <a:pt x="140" y="72"/>
                      <a:pt x="134" y="66"/>
                      <a:pt x="138" y="55"/>
                    </a:cubicBezTo>
                    <a:cubicBezTo>
                      <a:pt x="141" y="45"/>
                      <a:pt x="149" y="21"/>
                      <a:pt x="159" y="13"/>
                    </a:cubicBezTo>
                    <a:cubicBezTo>
                      <a:pt x="169" y="5"/>
                      <a:pt x="170" y="1"/>
                      <a:pt x="19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8" name="Freeform 1798">
                <a:extLst>
                  <a:ext uri="{FF2B5EF4-FFF2-40B4-BE49-F238E27FC236}">
                    <a16:creationId xmlns:a16="http://schemas.microsoft.com/office/drawing/2014/main" id="{2A02DA16-5231-4A27-8668-D32101477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894"/>
                <a:ext cx="413" cy="166"/>
              </a:xfrm>
              <a:custGeom>
                <a:avLst/>
                <a:gdLst>
                  <a:gd name="T0" fmla="*/ 1390 w 216"/>
                  <a:gd name="T1" fmla="*/ 153 h 87"/>
                  <a:gd name="T2" fmla="*/ 866 w 216"/>
                  <a:gd name="T3" fmla="*/ 113 h 87"/>
                  <a:gd name="T4" fmla="*/ 413 w 216"/>
                  <a:gd name="T5" fmla="*/ 0 h 87"/>
                  <a:gd name="T6" fmla="*/ 0 w 216"/>
                  <a:gd name="T7" fmla="*/ 237 h 87"/>
                  <a:gd name="T8" fmla="*/ 300 w 216"/>
                  <a:gd name="T9" fmla="*/ 208 h 87"/>
                  <a:gd name="T10" fmla="*/ 721 w 216"/>
                  <a:gd name="T11" fmla="*/ 328 h 87"/>
                  <a:gd name="T12" fmla="*/ 994 w 216"/>
                  <a:gd name="T13" fmla="*/ 590 h 87"/>
                  <a:gd name="T14" fmla="*/ 994 w 216"/>
                  <a:gd name="T15" fmla="*/ 605 h 87"/>
                  <a:gd name="T16" fmla="*/ 1174 w 216"/>
                  <a:gd name="T17" fmla="*/ 605 h 87"/>
                  <a:gd name="T18" fmla="*/ 1174 w 216"/>
                  <a:gd name="T19" fmla="*/ 597 h 87"/>
                  <a:gd name="T20" fmla="*/ 1203 w 216"/>
                  <a:gd name="T21" fmla="*/ 405 h 87"/>
                  <a:gd name="T22" fmla="*/ 1511 w 216"/>
                  <a:gd name="T23" fmla="*/ 389 h 87"/>
                  <a:gd name="T24" fmla="*/ 1390 w 216"/>
                  <a:gd name="T25" fmla="*/ 153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6" h="87">
                    <a:moveTo>
                      <a:pt x="199" y="22"/>
                    </a:moveTo>
                    <a:cubicBezTo>
                      <a:pt x="190" y="20"/>
                      <a:pt x="161" y="18"/>
                      <a:pt x="124" y="16"/>
                    </a:cubicBezTo>
                    <a:cubicBezTo>
                      <a:pt x="88" y="14"/>
                      <a:pt x="70" y="7"/>
                      <a:pt x="59" y="0"/>
                    </a:cubicBezTo>
                    <a:cubicBezTo>
                      <a:pt x="44" y="1"/>
                      <a:pt x="0" y="34"/>
                      <a:pt x="0" y="34"/>
                    </a:cubicBezTo>
                    <a:cubicBezTo>
                      <a:pt x="0" y="34"/>
                      <a:pt x="12" y="29"/>
                      <a:pt x="43" y="30"/>
                    </a:cubicBezTo>
                    <a:cubicBezTo>
                      <a:pt x="74" y="31"/>
                      <a:pt x="85" y="43"/>
                      <a:pt x="103" y="47"/>
                    </a:cubicBezTo>
                    <a:cubicBezTo>
                      <a:pt x="121" y="51"/>
                      <a:pt x="142" y="85"/>
                      <a:pt x="142" y="85"/>
                    </a:cubicBezTo>
                    <a:cubicBezTo>
                      <a:pt x="142" y="87"/>
                      <a:pt x="142" y="87"/>
                      <a:pt x="142" y="87"/>
                    </a:cubicBezTo>
                    <a:cubicBezTo>
                      <a:pt x="168" y="87"/>
                      <a:pt x="168" y="87"/>
                      <a:pt x="168" y="87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8" y="86"/>
                      <a:pt x="170" y="68"/>
                      <a:pt x="172" y="58"/>
                    </a:cubicBezTo>
                    <a:cubicBezTo>
                      <a:pt x="174" y="48"/>
                      <a:pt x="192" y="51"/>
                      <a:pt x="216" y="56"/>
                    </a:cubicBezTo>
                    <a:cubicBezTo>
                      <a:pt x="216" y="56"/>
                      <a:pt x="212" y="34"/>
                      <a:pt x="19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29" name="Freeform 1799">
                <a:extLst>
                  <a:ext uri="{FF2B5EF4-FFF2-40B4-BE49-F238E27FC236}">
                    <a16:creationId xmlns:a16="http://schemas.microsoft.com/office/drawing/2014/main" id="{431BD72E-11B7-40C3-8FE4-9005E51B6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3419"/>
                <a:ext cx="376" cy="285"/>
              </a:xfrm>
              <a:custGeom>
                <a:avLst/>
                <a:gdLst>
                  <a:gd name="T0" fmla="*/ 405 w 197"/>
                  <a:gd name="T1" fmla="*/ 77 h 149"/>
                  <a:gd name="T2" fmla="*/ 40 w 197"/>
                  <a:gd name="T3" fmla="*/ 293 h 149"/>
                  <a:gd name="T4" fmla="*/ 0 w 197"/>
                  <a:gd name="T5" fmla="*/ 377 h 149"/>
                  <a:gd name="T6" fmla="*/ 216 w 197"/>
                  <a:gd name="T7" fmla="*/ 406 h 149"/>
                  <a:gd name="T8" fmla="*/ 466 w 197"/>
                  <a:gd name="T9" fmla="*/ 436 h 149"/>
                  <a:gd name="T10" fmla="*/ 681 w 197"/>
                  <a:gd name="T11" fmla="*/ 706 h 149"/>
                  <a:gd name="T12" fmla="*/ 765 w 197"/>
                  <a:gd name="T13" fmla="*/ 1002 h 149"/>
                  <a:gd name="T14" fmla="*/ 737 w 197"/>
                  <a:gd name="T15" fmla="*/ 1021 h 149"/>
                  <a:gd name="T16" fmla="*/ 1264 w 197"/>
                  <a:gd name="T17" fmla="*/ 853 h 149"/>
                  <a:gd name="T18" fmla="*/ 1294 w 197"/>
                  <a:gd name="T19" fmla="*/ 706 h 149"/>
                  <a:gd name="T20" fmla="*/ 1103 w 197"/>
                  <a:gd name="T21" fmla="*/ 553 h 149"/>
                  <a:gd name="T22" fmla="*/ 1050 w 197"/>
                  <a:gd name="T23" fmla="*/ 428 h 149"/>
                  <a:gd name="T24" fmla="*/ 1111 w 197"/>
                  <a:gd name="T25" fmla="*/ 285 h 149"/>
                  <a:gd name="T26" fmla="*/ 1340 w 197"/>
                  <a:gd name="T27" fmla="*/ 208 h 149"/>
                  <a:gd name="T28" fmla="*/ 1334 w 197"/>
                  <a:gd name="T29" fmla="*/ 21 h 149"/>
                  <a:gd name="T30" fmla="*/ 1050 w 197"/>
                  <a:gd name="T31" fmla="*/ 77 h 149"/>
                  <a:gd name="T32" fmla="*/ 737 w 197"/>
                  <a:gd name="T33" fmla="*/ 197 h 149"/>
                  <a:gd name="T34" fmla="*/ 405 w 197"/>
                  <a:gd name="T35" fmla="*/ 77 h 1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7" h="149">
                    <a:moveTo>
                      <a:pt x="58" y="11"/>
                    </a:moveTo>
                    <a:cubicBezTo>
                      <a:pt x="44" y="15"/>
                      <a:pt x="13" y="30"/>
                      <a:pt x="6" y="4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4" y="59"/>
                      <a:pt x="31" y="58"/>
                    </a:cubicBezTo>
                    <a:cubicBezTo>
                      <a:pt x="48" y="57"/>
                      <a:pt x="56" y="53"/>
                      <a:pt x="67" y="62"/>
                    </a:cubicBezTo>
                    <a:cubicBezTo>
                      <a:pt x="78" y="71"/>
                      <a:pt x="88" y="87"/>
                      <a:pt x="98" y="101"/>
                    </a:cubicBezTo>
                    <a:cubicBezTo>
                      <a:pt x="107" y="113"/>
                      <a:pt x="117" y="129"/>
                      <a:pt x="110" y="143"/>
                    </a:cubicBezTo>
                    <a:cubicBezTo>
                      <a:pt x="109" y="145"/>
                      <a:pt x="108" y="144"/>
                      <a:pt x="106" y="146"/>
                    </a:cubicBezTo>
                    <a:cubicBezTo>
                      <a:pt x="135" y="149"/>
                      <a:pt x="170" y="147"/>
                      <a:pt x="182" y="122"/>
                    </a:cubicBezTo>
                    <a:cubicBezTo>
                      <a:pt x="193" y="97"/>
                      <a:pt x="186" y="101"/>
                      <a:pt x="186" y="101"/>
                    </a:cubicBezTo>
                    <a:cubicBezTo>
                      <a:pt x="186" y="101"/>
                      <a:pt x="167" y="99"/>
                      <a:pt x="159" y="79"/>
                    </a:cubicBezTo>
                    <a:cubicBezTo>
                      <a:pt x="157" y="73"/>
                      <a:pt x="152" y="66"/>
                      <a:pt x="151" y="61"/>
                    </a:cubicBezTo>
                    <a:cubicBezTo>
                      <a:pt x="149" y="51"/>
                      <a:pt x="153" y="45"/>
                      <a:pt x="160" y="41"/>
                    </a:cubicBezTo>
                    <a:cubicBezTo>
                      <a:pt x="170" y="34"/>
                      <a:pt x="186" y="30"/>
                      <a:pt x="193" y="30"/>
                    </a:cubicBezTo>
                    <a:cubicBezTo>
                      <a:pt x="197" y="21"/>
                      <a:pt x="192" y="3"/>
                      <a:pt x="192" y="3"/>
                    </a:cubicBezTo>
                    <a:cubicBezTo>
                      <a:pt x="192" y="3"/>
                      <a:pt x="174" y="0"/>
                      <a:pt x="151" y="11"/>
                    </a:cubicBezTo>
                    <a:cubicBezTo>
                      <a:pt x="128" y="23"/>
                      <a:pt x="112" y="28"/>
                      <a:pt x="106" y="28"/>
                    </a:cubicBezTo>
                    <a:cubicBezTo>
                      <a:pt x="100" y="28"/>
                      <a:pt x="58" y="11"/>
                      <a:pt x="58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0" name="Freeform 1800">
                <a:extLst>
                  <a:ext uri="{FF2B5EF4-FFF2-40B4-BE49-F238E27FC236}">
                    <a16:creationId xmlns:a16="http://schemas.microsoft.com/office/drawing/2014/main" id="{28FD2EE9-3C39-44C9-85F9-9F7618B91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3525"/>
                <a:ext cx="101" cy="168"/>
              </a:xfrm>
              <a:custGeom>
                <a:avLst/>
                <a:gdLst>
                  <a:gd name="T0" fmla="*/ 97 w 53"/>
                  <a:gd name="T1" fmla="*/ 0 h 88"/>
                  <a:gd name="T2" fmla="*/ 21 w 53"/>
                  <a:gd name="T3" fmla="*/ 139 h 88"/>
                  <a:gd name="T4" fmla="*/ 61 w 53"/>
                  <a:gd name="T5" fmla="*/ 305 h 88"/>
                  <a:gd name="T6" fmla="*/ 124 w 53"/>
                  <a:gd name="T7" fmla="*/ 489 h 88"/>
                  <a:gd name="T8" fmla="*/ 105 w 53"/>
                  <a:gd name="T9" fmla="*/ 565 h 88"/>
                  <a:gd name="T10" fmla="*/ 36 w 53"/>
                  <a:gd name="T11" fmla="*/ 613 h 88"/>
                  <a:gd name="T12" fmla="*/ 313 w 53"/>
                  <a:gd name="T13" fmla="*/ 466 h 88"/>
                  <a:gd name="T14" fmla="*/ 337 w 53"/>
                  <a:gd name="T15" fmla="*/ 328 h 88"/>
                  <a:gd name="T16" fmla="*/ 269 w 53"/>
                  <a:gd name="T17" fmla="*/ 284 h 88"/>
                  <a:gd name="T18" fmla="*/ 208 w 53"/>
                  <a:gd name="T19" fmla="*/ 244 h 88"/>
                  <a:gd name="T20" fmla="*/ 137 w 53"/>
                  <a:gd name="T21" fmla="*/ 132 h 88"/>
                  <a:gd name="T22" fmla="*/ 105 w 53"/>
                  <a:gd name="T23" fmla="*/ 8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88">
                    <a:moveTo>
                      <a:pt x="14" y="0"/>
                    </a:moveTo>
                    <a:cubicBezTo>
                      <a:pt x="8" y="5"/>
                      <a:pt x="5" y="13"/>
                      <a:pt x="3" y="20"/>
                    </a:cubicBezTo>
                    <a:cubicBezTo>
                      <a:pt x="0" y="30"/>
                      <a:pt x="3" y="36"/>
                      <a:pt x="9" y="44"/>
                    </a:cubicBezTo>
                    <a:cubicBezTo>
                      <a:pt x="15" y="52"/>
                      <a:pt x="18" y="60"/>
                      <a:pt x="18" y="70"/>
                    </a:cubicBezTo>
                    <a:cubicBezTo>
                      <a:pt x="18" y="74"/>
                      <a:pt x="18" y="78"/>
                      <a:pt x="15" y="81"/>
                    </a:cubicBezTo>
                    <a:cubicBezTo>
                      <a:pt x="12" y="84"/>
                      <a:pt x="8" y="85"/>
                      <a:pt x="5" y="88"/>
                    </a:cubicBezTo>
                    <a:cubicBezTo>
                      <a:pt x="20" y="84"/>
                      <a:pt x="36" y="83"/>
                      <a:pt x="45" y="67"/>
                    </a:cubicBezTo>
                    <a:cubicBezTo>
                      <a:pt x="47" y="62"/>
                      <a:pt x="53" y="51"/>
                      <a:pt x="49" y="47"/>
                    </a:cubicBezTo>
                    <a:cubicBezTo>
                      <a:pt x="47" y="44"/>
                      <a:pt x="42" y="43"/>
                      <a:pt x="39" y="41"/>
                    </a:cubicBezTo>
                    <a:cubicBezTo>
                      <a:pt x="36" y="39"/>
                      <a:pt x="33" y="37"/>
                      <a:pt x="30" y="35"/>
                    </a:cubicBezTo>
                    <a:cubicBezTo>
                      <a:pt x="25" y="31"/>
                      <a:pt x="22" y="24"/>
                      <a:pt x="20" y="19"/>
                    </a:cubicBezTo>
                    <a:cubicBezTo>
                      <a:pt x="18" y="14"/>
                      <a:pt x="13" y="6"/>
                      <a:pt x="15" y="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1" name="Freeform 1801">
                <a:extLst>
                  <a:ext uri="{FF2B5EF4-FFF2-40B4-BE49-F238E27FC236}">
                    <a16:creationId xmlns:a16="http://schemas.microsoft.com/office/drawing/2014/main" id="{2E9639E2-A64E-48ED-8A8C-76FAD539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3131"/>
                <a:ext cx="455" cy="242"/>
              </a:xfrm>
              <a:custGeom>
                <a:avLst/>
                <a:gdLst>
                  <a:gd name="T0" fmla="*/ 537 w 238"/>
                  <a:gd name="T1" fmla="*/ 192 h 127"/>
                  <a:gd name="T2" fmla="*/ 734 w 238"/>
                  <a:gd name="T3" fmla="*/ 553 h 127"/>
                  <a:gd name="T4" fmla="*/ 1034 w 238"/>
                  <a:gd name="T5" fmla="*/ 526 h 127"/>
                  <a:gd name="T6" fmla="*/ 1139 w 238"/>
                  <a:gd name="T7" fmla="*/ 313 h 127"/>
                  <a:gd name="T8" fmla="*/ 1235 w 238"/>
                  <a:gd name="T9" fmla="*/ 29 h 127"/>
                  <a:gd name="T10" fmla="*/ 1472 w 238"/>
                  <a:gd name="T11" fmla="*/ 15 h 127"/>
                  <a:gd name="T12" fmla="*/ 1663 w 238"/>
                  <a:gd name="T13" fmla="*/ 457 h 127"/>
                  <a:gd name="T14" fmla="*/ 1195 w 238"/>
                  <a:gd name="T15" fmla="*/ 686 h 127"/>
                  <a:gd name="T16" fmla="*/ 581 w 238"/>
                  <a:gd name="T17" fmla="*/ 865 h 127"/>
                  <a:gd name="T18" fmla="*/ 308 w 238"/>
                  <a:gd name="T19" fmla="*/ 842 h 127"/>
                  <a:gd name="T20" fmla="*/ 314 w 238"/>
                  <a:gd name="T21" fmla="*/ 635 h 127"/>
                  <a:gd name="T22" fmla="*/ 0 w 238"/>
                  <a:gd name="T23" fmla="*/ 465 h 127"/>
                  <a:gd name="T24" fmla="*/ 245 w 238"/>
                  <a:gd name="T25" fmla="*/ 290 h 127"/>
                  <a:gd name="T26" fmla="*/ 537 w 238"/>
                  <a:gd name="T27" fmla="*/ 192 h 1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8" h="127">
                    <a:moveTo>
                      <a:pt x="77" y="28"/>
                    </a:moveTo>
                    <a:cubicBezTo>
                      <a:pt x="78" y="53"/>
                      <a:pt x="94" y="78"/>
                      <a:pt x="105" y="80"/>
                    </a:cubicBezTo>
                    <a:cubicBezTo>
                      <a:pt x="115" y="82"/>
                      <a:pt x="137" y="86"/>
                      <a:pt x="148" y="76"/>
                    </a:cubicBezTo>
                    <a:cubicBezTo>
                      <a:pt x="159" y="67"/>
                      <a:pt x="161" y="56"/>
                      <a:pt x="163" y="45"/>
                    </a:cubicBezTo>
                    <a:cubicBezTo>
                      <a:pt x="165" y="34"/>
                      <a:pt x="168" y="10"/>
                      <a:pt x="177" y="4"/>
                    </a:cubicBezTo>
                    <a:cubicBezTo>
                      <a:pt x="189" y="0"/>
                      <a:pt x="211" y="2"/>
                      <a:pt x="211" y="2"/>
                    </a:cubicBezTo>
                    <a:cubicBezTo>
                      <a:pt x="204" y="18"/>
                      <a:pt x="196" y="56"/>
                      <a:pt x="238" y="66"/>
                    </a:cubicBezTo>
                    <a:cubicBezTo>
                      <a:pt x="219" y="80"/>
                      <a:pt x="187" y="92"/>
                      <a:pt x="171" y="99"/>
                    </a:cubicBezTo>
                    <a:cubicBezTo>
                      <a:pt x="154" y="106"/>
                      <a:pt x="99" y="123"/>
                      <a:pt x="83" y="125"/>
                    </a:cubicBezTo>
                    <a:cubicBezTo>
                      <a:pt x="68" y="127"/>
                      <a:pt x="44" y="122"/>
                      <a:pt x="44" y="122"/>
                    </a:cubicBezTo>
                    <a:cubicBezTo>
                      <a:pt x="44" y="122"/>
                      <a:pt x="51" y="102"/>
                      <a:pt x="45" y="92"/>
                    </a:cubicBezTo>
                    <a:cubicBezTo>
                      <a:pt x="39" y="81"/>
                      <a:pt x="19" y="68"/>
                      <a:pt x="0" y="67"/>
                    </a:cubicBezTo>
                    <a:cubicBezTo>
                      <a:pt x="13" y="51"/>
                      <a:pt x="23" y="47"/>
                      <a:pt x="35" y="42"/>
                    </a:cubicBezTo>
                    <a:cubicBezTo>
                      <a:pt x="47" y="38"/>
                      <a:pt x="77" y="28"/>
                      <a:pt x="77" y="2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2" name="Freeform 1802">
                <a:extLst>
                  <a:ext uri="{FF2B5EF4-FFF2-40B4-BE49-F238E27FC236}">
                    <a16:creationId xmlns:a16="http://schemas.microsoft.com/office/drawing/2014/main" id="{ECB3F019-A336-45D2-BD0F-5A6448850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3356"/>
                <a:ext cx="75" cy="126"/>
              </a:xfrm>
              <a:custGeom>
                <a:avLst/>
                <a:gdLst>
                  <a:gd name="T0" fmla="*/ 56 w 39"/>
                  <a:gd name="T1" fmla="*/ 0 h 66"/>
                  <a:gd name="T2" fmla="*/ 8 w 39"/>
                  <a:gd name="T3" fmla="*/ 420 h 66"/>
                  <a:gd name="T4" fmla="*/ 140 w 39"/>
                  <a:gd name="T5" fmla="*/ 361 h 66"/>
                  <a:gd name="T6" fmla="*/ 277 w 39"/>
                  <a:gd name="T7" fmla="*/ 460 h 66"/>
                  <a:gd name="T8" fmla="*/ 156 w 39"/>
                  <a:gd name="T9" fmla="*/ 265 h 66"/>
                  <a:gd name="T10" fmla="*/ 56 w 39"/>
                  <a:gd name="T11" fmla="*/ 29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66">
                    <a:moveTo>
                      <a:pt x="8" y="0"/>
                    </a:moveTo>
                    <a:cubicBezTo>
                      <a:pt x="5" y="19"/>
                      <a:pt x="0" y="40"/>
                      <a:pt x="1" y="60"/>
                    </a:cubicBezTo>
                    <a:cubicBezTo>
                      <a:pt x="5" y="53"/>
                      <a:pt x="13" y="50"/>
                      <a:pt x="20" y="52"/>
                    </a:cubicBezTo>
                    <a:cubicBezTo>
                      <a:pt x="29" y="54"/>
                      <a:pt x="33" y="61"/>
                      <a:pt x="39" y="66"/>
                    </a:cubicBezTo>
                    <a:cubicBezTo>
                      <a:pt x="39" y="55"/>
                      <a:pt x="31" y="44"/>
                      <a:pt x="22" y="38"/>
                    </a:cubicBezTo>
                    <a:cubicBezTo>
                      <a:pt x="12" y="32"/>
                      <a:pt x="5" y="15"/>
                      <a:pt x="8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3" name="Freeform 1803">
                <a:extLst>
                  <a:ext uri="{FF2B5EF4-FFF2-40B4-BE49-F238E27FC236}">
                    <a16:creationId xmlns:a16="http://schemas.microsoft.com/office/drawing/2014/main" id="{5E0CD2B3-F633-421A-88E3-99794A24D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3387"/>
                <a:ext cx="157" cy="208"/>
              </a:xfrm>
              <a:custGeom>
                <a:avLst/>
                <a:gdLst>
                  <a:gd name="T0" fmla="*/ 576 w 82"/>
                  <a:gd name="T1" fmla="*/ 29 h 109"/>
                  <a:gd name="T2" fmla="*/ 316 w 82"/>
                  <a:gd name="T3" fmla="*/ 353 h 109"/>
                  <a:gd name="T4" fmla="*/ 400 w 82"/>
                  <a:gd name="T5" fmla="*/ 758 h 109"/>
                  <a:gd name="T6" fmla="*/ 393 w 82"/>
                  <a:gd name="T7" fmla="*/ 758 h 109"/>
                  <a:gd name="T8" fmla="*/ 260 w 82"/>
                  <a:gd name="T9" fmla="*/ 605 h 109"/>
                  <a:gd name="T10" fmla="*/ 107 w 82"/>
                  <a:gd name="T11" fmla="*/ 466 h 109"/>
                  <a:gd name="T12" fmla="*/ 36 w 82"/>
                  <a:gd name="T13" fmla="*/ 244 h 109"/>
                  <a:gd name="T14" fmla="*/ 454 w 82"/>
                  <a:gd name="T15" fmla="*/ 0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109">
                    <a:moveTo>
                      <a:pt x="82" y="4"/>
                    </a:moveTo>
                    <a:cubicBezTo>
                      <a:pt x="60" y="12"/>
                      <a:pt x="48" y="29"/>
                      <a:pt x="45" y="51"/>
                    </a:cubicBezTo>
                    <a:cubicBezTo>
                      <a:pt x="42" y="71"/>
                      <a:pt x="53" y="90"/>
                      <a:pt x="57" y="109"/>
                    </a:cubicBezTo>
                    <a:cubicBezTo>
                      <a:pt x="57" y="109"/>
                      <a:pt x="57" y="108"/>
                      <a:pt x="56" y="109"/>
                    </a:cubicBezTo>
                    <a:cubicBezTo>
                      <a:pt x="49" y="103"/>
                      <a:pt x="44" y="93"/>
                      <a:pt x="37" y="87"/>
                    </a:cubicBezTo>
                    <a:cubicBezTo>
                      <a:pt x="30" y="80"/>
                      <a:pt x="21" y="74"/>
                      <a:pt x="15" y="67"/>
                    </a:cubicBezTo>
                    <a:cubicBezTo>
                      <a:pt x="8" y="58"/>
                      <a:pt x="0" y="46"/>
                      <a:pt x="5" y="35"/>
                    </a:cubicBezTo>
                    <a:cubicBezTo>
                      <a:pt x="16" y="14"/>
                      <a:pt x="45" y="6"/>
                      <a:pt x="65" y="0"/>
                    </a:cubicBezTo>
                  </a:path>
                </a:pathLst>
              </a:custGeom>
              <a:solidFill>
                <a:srgbClr val="E4C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4" name="Freeform 1804">
                <a:extLst>
                  <a:ext uri="{FF2B5EF4-FFF2-40B4-BE49-F238E27FC236}">
                    <a16:creationId xmlns:a16="http://schemas.microsoft.com/office/drawing/2014/main" id="{DFF8E8C9-5FB8-4695-BA45-95B419713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3440"/>
                <a:ext cx="205" cy="92"/>
              </a:xfrm>
              <a:custGeom>
                <a:avLst/>
                <a:gdLst>
                  <a:gd name="T0" fmla="*/ 393 w 107"/>
                  <a:gd name="T1" fmla="*/ 0 h 48"/>
                  <a:gd name="T2" fmla="*/ 0 w 107"/>
                  <a:gd name="T3" fmla="*/ 301 h 48"/>
                  <a:gd name="T4" fmla="*/ 176 w 107"/>
                  <a:gd name="T5" fmla="*/ 324 h 48"/>
                  <a:gd name="T6" fmla="*/ 377 w 107"/>
                  <a:gd name="T7" fmla="*/ 316 h 48"/>
                  <a:gd name="T8" fmla="*/ 253 w 107"/>
                  <a:gd name="T9" fmla="*/ 268 h 48"/>
                  <a:gd name="T10" fmla="*/ 485 w 107"/>
                  <a:gd name="T11" fmla="*/ 161 h 48"/>
                  <a:gd name="T12" fmla="*/ 753 w 107"/>
                  <a:gd name="T13" fmla="*/ 128 h 48"/>
                  <a:gd name="T14" fmla="*/ 408 w 107"/>
                  <a:gd name="T15" fmla="*/ 8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" h="48">
                    <a:moveTo>
                      <a:pt x="56" y="0"/>
                    </a:moveTo>
                    <a:cubicBezTo>
                      <a:pt x="33" y="8"/>
                      <a:pt x="10" y="20"/>
                      <a:pt x="0" y="43"/>
                    </a:cubicBezTo>
                    <a:cubicBezTo>
                      <a:pt x="5" y="48"/>
                      <a:pt x="18" y="46"/>
                      <a:pt x="25" y="46"/>
                    </a:cubicBezTo>
                    <a:cubicBezTo>
                      <a:pt x="34" y="46"/>
                      <a:pt x="46" y="45"/>
                      <a:pt x="54" y="45"/>
                    </a:cubicBezTo>
                    <a:cubicBezTo>
                      <a:pt x="49" y="46"/>
                      <a:pt x="40" y="42"/>
                      <a:pt x="36" y="38"/>
                    </a:cubicBezTo>
                    <a:cubicBezTo>
                      <a:pt x="39" y="23"/>
                      <a:pt x="57" y="25"/>
                      <a:pt x="69" y="23"/>
                    </a:cubicBezTo>
                    <a:cubicBezTo>
                      <a:pt x="81" y="21"/>
                      <a:pt x="95" y="17"/>
                      <a:pt x="107" y="18"/>
                    </a:cubicBezTo>
                    <a:cubicBezTo>
                      <a:pt x="94" y="14"/>
                      <a:pt x="71" y="8"/>
                      <a:pt x="58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5" name="Freeform 1805">
                <a:extLst>
                  <a:ext uri="{FF2B5EF4-FFF2-40B4-BE49-F238E27FC236}">
                    <a16:creationId xmlns:a16="http://schemas.microsoft.com/office/drawing/2014/main" id="{BA1366A8-4DAD-48D1-AE09-B7AFC6884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6" y="3146"/>
                <a:ext cx="115" cy="178"/>
              </a:xfrm>
              <a:custGeom>
                <a:avLst/>
                <a:gdLst>
                  <a:gd name="T0" fmla="*/ 301 w 60"/>
                  <a:gd name="T1" fmla="*/ 56 h 93"/>
                  <a:gd name="T2" fmla="*/ 205 w 60"/>
                  <a:gd name="T3" fmla="*/ 366 h 93"/>
                  <a:gd name="T4" fmla="*/ 140 w 60"/>
                  <a:gd name="T5" fmla="*/ 521 h 93"/>
                  <a:gd name="T6" fmla="*/ 0 w 60"/>
                  <a:gd name="T7" fmla="*/ 645 h 93"/>
                  <a:gd name="T8" fmla="*/ 205 w 60"/>
                  <a:gd name="T9" fmla="*/ 561 h 93"/>
                  <a:gd name="T10" fmla="*/ 422 w 60"/>
                  <a:gd name="T11" fmla="*/ 448 h 93"/>
                  <a:gd name="T12" fmla="*/ 360 w 60"/>
                  <a:gd name="T13" fmla="*/ 209 h 93"/>
                  <a:gd name="T14" fmla="*/ 332 w 60"/>
                  <a:gd name="T15" fmla="*/ 113 h 93"/>
                  <a:gd name="T16" fmla="*/ 337 w 60"/>
                  <a:gd name="T17" fmla="*/ 0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93">
                    <a:moveTo>
                      <a:pt x="43" y="8"/>
                    </a:moveTo>
                    <a:cubicBezTo>
                      <a:pt x="40" y="22"/>
                      <a:pt x="34" y="38"/>
                      <a:pt x="29" y="52"/>
                    </a:cubicBezTo>
                    <a:cubicBezTo>
                      <a:pt x="27" y="59"/>
                      <a:pt x="24" y="68"/>
                      <a:pt x="20" y="74"/>
                    </a:cubicBezTo>
                    <a:cubicBezTo>
                      <a:pt x="15" y="82"/>
                      <a:pt x="5" y="85"/>
                      <a:pt x="0" y="92"/>
                    </a:cubicBezTo>
                    <a:cubicBezTo>
                      <a:pt x="9" y="93"/>
                      <a:pt x="21" y="85"/>
                      <a:pt x="29" y="80"/>
                    </a:cubicBezTo>
                    <a:cubicBezTo>
                      <a:pt x="39" y="75"/>
                      <a:pt x="51" y="71"/>
                      <a:pt x="60" y="64"/>
                    </a:cubicBezTo>
                    <a:cubicBezTo>
                      <a:pt x="52" y="55"/>
                      <a:pt x="53" y="41"/>
                      <a:pt x="51" y="30"/>
                    </a:cubicBezTo>
                    <a:cubicBezTo>
                      <a:pt x="51" y="25"/>
                      <a:pt x="47" y="21"/>
                      <a:pt x="47" y="16"/>
                    </a:cubicBezTo>
                    <a:cubicBezTo>
                      <a:pt x="46" y="11"/>
                      <a:pt x="49" y="6"/>
                      <a:pt x="48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6" name="Freeform 1806">
                <a:extLst>
                  <a:ext uri="{FF2B5EF4-FFF2-40B4-BE49-F238E27FC236}">
                    <a16:creationId xmlns:a16="http://schemas.microsoft.com/office/drawing/2014/main" id="{35EA2D62-B4BB-45B1-89AC-F87FC5F3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3184"/>
                <a:ext cx="135" cy="117"/>
              </a:xfrm>
              <a:custGeom>
                <a:avLst/>
                <a:gdLst>
                  <a:gd name="T0" fmla="*/ 0 w 71"/>
                  <a:gd name="T1" fmla="*/ 261 h 61"/>
                  <a:gd name="T2" fmla="*/ 236 w 71"/>
                  <a:gd name="T3" fmla="*/ 107 h 61"/>
                  <a:gd name="T4" fmla="*/ 489 w 71"/>
                  <a:gd name="T5" fmla="*/ 36 h 61"/>
                  <a:gd name="T6" fmla="*/ 314 w 71"/>
                  <a:gd name="T7" fmla="*/ 205 h 61"/>
                  <a:gd name="T8" fmla="*/ 337 w 71"/>
                  <a:gd name="T9" fmla="*/ 301 h 61"/>
                  <a:gd name="T10" fmla="*/ 344 w 71"/>
                  <a:gd name="T11" fmla="*/ 430 h 61"/>
                  <a:gd name="T12" fmla="*/ 289 w 71"/>
                  <a:gd name="T13" fmla="*/ 368 h 61"/>
                  <a:gd name="T14" fmla="*/ 200 w 71"/>
                  <a:gd name="T15" fmla="*/ 309 h 61"/>
                  <a:gd name="T16" fmla="*/ 40 w 71"/>
                  <a:gd name="T17" fmla="*/ 26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1">
                    <a:moveTo>
                      <a:pt x="0" y="37"/>
                    </a:moveTo>
                    <a:cubicBezTo>
                      <a:pt x="5" y="25"/>
                      <a:pt x="22" y="19"/>
                      <a:pt x="34" y="15"/>
                    </a:cubicBezTo>
                    <a:cubicBezTo>
                      <a:pt x="41" y="12"/>
                      <a:pt x="66" y="0"/>
                      <a:pt x="71" y="5"/>
                    </a:cubicBezTo>
                    <a:cubicBezTo>
                      <a:pt x="63" y="9"/>
                      <a:pt x="48" y="19"/>
                      <a:pt x="46" y="29"/>
                    </a:cubicBezTo>
                    <a:cubicBezTo>
                      <a:pt x="44" y="34"/>
                      <a:pt x="47" y="38"/>
                      <a:pt x="49" y="43"/>
                    </a:cubicBezTo>
                    <a:cubicBezTo>
                      <a:pt x="50" y="49"/>
                      <a:pt x="50" y="55"/>
                      <a:pt x="50" y="61"/>
                    </a:cubicBezTo>
                    <a:cubicBezTo>
                      <a:pt x="46" y="59"/>
                      <a:pt x="45" y="55"/>
                      <a:pt x="42" y="52"/>
                    </a:cubicBezTo>
                    <a:cubicBezTo>
                      <a:pt x="39" y="49"/>
                      <a:pt x="33" y="46"/>
                      <a:pt x="29" y="44"/>
                    </a:cubicBezTo>
                    <a:cubicBezTo>
                      <a:pt x="22" y="40"/>
                      <a:pt x="14" y="38"/>
                      <a:pt x="6" y="3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7" name="Freeform 1807">
                <a:extLst>
                  <a:ext uri="{FF2B5EF4-FFF2-40B4-BE49-F238E27FC236}">
                    <a16:creationId xmlns:a16="http://schemas.microsoft.com/office/drawing/2014/main" id="{B939872E-3BC5-4BBA-93E1-5AD840E87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3280"/>
                <a:ext cx="80" cy="40"/>
              </a:xfrm>
              <a:custGeom>
                <a:avLst/>
                <a:gdLst>
                  <a:gd name="T0" fmla="*/ 21 w 42"/>
                  <a:gd name="T1" fmla="*/ 0 h 21"/>
                  <a:gd name="T2" fmla="*/ 0 w 42"/>
                  <a:gd name="T3" fmla="*/ 137 h 21"/>
                  <a:gd name="T4" fmla="*/ 290 w 42"/>
                  <a:gd name="T5" fmla="*/ 61 h 21"/>
                  <a:gd name="T6" fmla="*/ 61 w 42"/>
                  <a:gd name="T7" fmla="*/ 3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1">
                    <a:moveTo>
                      <a:pt x="3" y="0"/>
                    </a:moveTo>
                    <a:cubicBezTo>
                      <a:pt x="5" y="7"/>
                      <a:pt x="3" y="14"/>
                      <a:pt x="0" y="20"/>
                    </a:cubicBezTo>
                    <a:cubicBezTo>
                      <a:pt x="11" y="21"/>
                      <a:pt x="33" y="16"/>
                      <a:pt x="42" y="9"/>
                    </a:cubicBezTo>
                    <a:cubicBezTo>
                      <a:pt x="31" y="11"/>
                      <a:pt x="19" y="9"/>
                      <a:pt x="9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8" name="Freeform 1808">
                <a:extLst>
                  <a:ext uri="{FF2B5EF4-FFF2-40B4-BE49-F238E27FC236}">
                    <a16:creationId xmlns:a16="http://schemas.microsoft.com/office/drawing/2014/main" id="{066ED076-05F1-4DAD-B7A3-8D607B803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9" y="3152"/>
                <a:ext cx="67" cy="133"/>
              </a:xfrm>
              <a:custGeom>
                <a:avLst/>
                <a:gdLst>
                  <a:gd name="T0" fmla="*/ 100 w 35"/>
                  <a:gd name="T1" fmla="*/ 0 h 70"/>
                  <a:gd name="T2" fmla="*/ 84 w 35"/>
                  <a:gd name="T3" fmla="*/ 228 h 70"/>
                  <a:gd name="T4" fmla="*/ 245 w 35"/>
                  <a:gd name="T5" fmla="*/ 380 h 70"/>
                  <a:gd name="T6" fmla="*/ 48 w 35"/>
                  <a:gd name="T7" fmla="*/ 481 h 70"/>
                  <a:gd name="T8" fmla="*/ 69 w 35"/>
                  <a:gd name="T9" fmla="*/ 281 h 70"/>
                  <a:gd name="T10" fmla="*/ 63 w 35"/>
                  <a:gd name="T11" fmla="*/ 8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0">
                    <a:moveTo>
                      <a:pt x="14" y="0"/>
                    </a:moveTo>
                    <a:cubicBezTo>
                      <a:pt x="9" y="11"/>
                      <a:pt x="8" y="22"/>
                      <a:pt x="12" y="33"/>
                    </a:cubicBezTo>
                    <a:cubicBezTo>
                      <a:pt x="16" y="43"/>
                      <a:pt x="27" y="49"/>
                      <a:pt x="35" y="55"/>
                    </a:cubicBezTo>
                    <a:cubicBezTo>
                      <a:pt x="28" y="63"/>
                      <a:pt x="17" y="66"/>
                      <a:pt x="7" y="70"/>
                    </a:cubicBezTo>
                    <a:cubicBezTo>
                      <a:pt x="22" y="65"/>
                      <a:pt x="13" y="50"/>
                      <a:pt x="10" y="41"/>
                    </a:cubicBezTo>
                    <a:cubicBezTo>
                      <a:pt x="4" y="27"/>
                      <a:pt x="0" y="16"/>
                      <a:pt x="9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39" name="Freeform 1809">
                <a:extLst>
                  <a:ext uri="{FF2B5EF4-FFF2-40B4-BE49-F238E27FC236}">
                    <a16:creationId xmlns:a16="http://schemas.microsoft.com/office/drawing/2014/main" id="{E6580533-014F-4D81-A620-BCAA7DB16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3178"/>
                <a:ext cx="361" cy="389"/>
              </a:xfrm>
              <a:custGeom>
                <a:avLst/>
                <a:gdLst>
                  <a:gd name="T0" fmla="*/ 55 w 189"/>
                  <a:gd name="T1" fmla="*/ 1428 h 203"/>
                  <a:gd name="T2" fmla="*/ 76 w 189"/>
                  <a:gd name="T3" fmla="*/ 1246 h 203"/>
                  <a:gd name="T4" fmla="*/ 168 w 189"/>
                  <a:gd name="T5" fmla="*/ 1113 h 203"/>
                  <a:gd name="T6" fmla="*/ 306 w 189"/>
                  <a:gd name="T7" fmla="*/ 1021 h 203"/>
                  <a:gd name="T8" fmla="*/ 466 w 189"/>
                  <a:gd name="T9" fmla="*/ 937 h 203"/>
                  <a:gd name="T10" fmla="*/ 821 w 189"/>
                  <a:gd name="T11" fmla="*/ 767 h 203"/>
                  <a:gd name="T12" fmla="*/ 982 w 189"/>
                  <a:gd name="T13" fmla="*/ 690 h 203"/>
                  <a:gd name="T14" fmla="*/ 1156 w 189"/>
                  <a:gd name="T15" fmla="*/ 669 h 203"/>
                  <a:gd name="T16" fmla="*/ 1318 w 189"/>
                  <a:gd name="T17" fmla="*/ 690 h 203"/>
                  <a:gd name="T18" fmla="*/ 1203 w 189"/>
                  <a:gd name="T19" fmla="*/ 606 h 203"/>
                  <a:gd name="T20" fmla="*/ 1226 w 189"/>
                  <a:gd name="T21" fmla="*/ 500 h 203"/>
                  <a:gd name="T22" fmla="*/ 1240 w 189"/>
                  <a:gd name="T23" fmla="*/ 378 h 203"/>
                  <a:gd name="T24" fmla="*/ 1123 w 189"/>
                  <a:gd name="T25" fmla="*/ 0 h 203"/>
                  <a:gd name="T26" fmla="*/ 1179 w 189"/>
                  <a:gd name="T27" fmla="*/ 324 h 203"/>
                  <a:gd name="T28" fmla="*/ 1066 w 189"/>
                  <a:gd name="T29" fmla="*/ 598 h 203"/>
                  <a:gd name="T30" fmla="*/ 705 w 189"/>
                  <a:gd name="T31" fmla="*/ 730 h 203"/>
                  <a:gd name="T32" fmla="*/ 300 w 189"/>
                  <a:gd name="T33" fmla="*/ 970 h 203"/>
                  <a:gd name="T34" fmla="*/ 40 w 189"/>
                  <a:gd name="T35" fmla="*/ 1387 h 2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9" h="203">
                    <a:moveTo>
                      <a:pt x="8" y="203"/>
                    </a:moveTo>
                    <a:cubicBezTo>
                      <a:pt x="7" y="195"/>
                      <a:pt x="9" y="185"/>
                      <a:pt x="11" y="177"/>
                    </a:cubicBezTo>
                    <a:cubicBezTo>
                      <a:pt x="13" y="169"/>
                      <a:pt x="18" y="164"/>
                      <a:pt x="24" y="158"/>
                    </a:cubicBezTo>
                    <a:cubicBezTo>
                      <a:pt x="30" y="153"/>
                      <a:pt x="37" y="148"/>
                      <a:pt x="44" y="145"/>
                    </a:cubicBezTo>
                    <a:cubicBezTo>
                      <a:pt x="52" y="141"/>
                      <a:pt x="59" y="136"/>
                      <a:pt x="67" y="133"/>
                    </a:cubicBezTo>
                    <a:cubicBezTo>
                      <a:pt x="84" y="125"/>
                      <a:pt x="101" y="117"/>
                      <a:pt x="118" y="109"/>
                    </a:cubicBezTo>
                    <a:cubicBezTo>
                      <a:pt x="126" y="105"/>
                      <a:pt x="133" y="100"/>
                      <a:pt x="141" y="98"/>
                    </a:cubicBezTo>
                    <a:cubicBezTo>
                      <a:pt x="149" y="96"/>
                      <a:pt x="158" y="95"/>
                      <a:pt x="166" y="95"/>
                    </a:cubicBezTo>
                    <a:cubicBezTo>
                      <a:pt x="175" y="94"/>
                      <a:pt x="182" y="94"/>
                      <a:pt x="189" y="98"/>
                    </a:cubicBezTo>
                    <a:cubicBezTo>
                      <a:pt x="186" y="91"/>
                      <a:pt x="176" y="93"/>
                      <a:pt x="173" y="86"/>
                    </a:cubicBezTo>
                    <a:cubicBezTo>
                      <a:pt x="171" y="81"/>
                      <a:pt x="175" y="75"/>
                      <a:pt x="176" y="71"/>
                    </a:cubicBezTo>
                    <a:cubicBezTo>
                      <a:pt x="177" y="65"/>
                      <a:pt x="179" y="59"/>
                      <a:pt x="178" y="54"/>
                    </a:cubicBezTo>
                    <a:cubicBezTo>
                      <a:pt x="178" y="34"/>
                      <a:pt x="176" y="12"/>
                      <a:pt x="161" y="0"/>
                    </a:cubicBezTo>
                    <a:cubicBezTo>
                      <a:pt x="165" y="14"/>
                      <a:pt x="169" y="31"/>
                      <a:pt x="169" y="46"/>
                    </a:cubicBezTo>
                    <a:cubicBezTo>
                      <a:pt x="169" y="61"/>
                      <a:pt x="168" y="77"/>
                      <a:pt x="153" y="85"/>
                    </a:cubicBezTo>
                    <a:cubicBezTo>
                      <a:pt x="137" y="93"/>
                      <a:pt x="118" y="97"/>
                      <a:pt x="101" y="104"/>
                    </a:cubicBezTo>
                    <a:cubicBezTo>
                      <a:pt x="80" y="113"/>
                      <a:pt x="60" y="124"/>
                      <a:pt x="43" y="138"/>
                    </a:cubicBezTo>
                    <a:cubicBezTo>
                      <a:pt x="36" y="144"/>
                      <a:pt x="0" y="157"/>
                      <a:pt x="6" y="197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0" name="Freeform 1810">
                <a:extLst>
                  <a:ext uri="{FF2B5EF4-FFF2-40B4-BE49-F238E27FC236}">
                    <a16:creationId xmlns:a16="http://schemas.microsoft.com/office/drawing/2014/main" id="{B38DBE2E-4953-464A-8AF0-B711AC9C0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352"/>
                <a:ext cx="176" cy="52"/>
              </a:xfrm>
              <a:custGeom>
                <a:avLst/>
                <a:gdLst>
                  <a:gd name="T0" fmla="*/ 15 w 92"/>
                  <a:gd name="T1" fmla="*/ 37 h 27"/>
                  <a:gd name="T2" fmla="*/ 308 w 92"/>
                  <a:gd name="T3" fmla="*/ 64 h 27"/>
                  <a:gd name="T4" fmla="*/ 645 w 92"/>
                  <a:gd name="T5" fmla="*/ 92 h 27"/>
                  <a:gd name="T6" fmla="*/ 253 w 92"/>
                  <a:gd name="T7" fmla="*/ 116 h 27"/>
                  <a:gd name="T8" fmla="*/ 8 w 92"/>
                  <a:gd name="T9" fmla="*/ 193 h 27"/>
                  <a:gd name="T10" fmla="*/ 15 w 92"/>
                  <a:gd name="T11" fmla="*/ 64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27">
                    <a:moveTo>
                      <a:pt x="2" y="5"/>
                    </a:moveTo>
                    <a:cubicBezTo>
                      <a:pt x="16" y="0"/>
                      <a:pt x="30" y="6"/>
                      <a:pt x="44" y="9"/>
                    </a:cubicBezTo>
                    <a:cubicBezTo>
                      <a:pt x="58" y="12"/>
                      <a:pt x="77" y="15"/>
                      <a:pt x="92" y="13"/>
                    </a:cubicBezTo>
                    <a:cubicBezTo>
                      <a:pt x="74" y="18"/>
                      <a:pt x="55" y="19"/>
                      <a:pt x="36" y="16"/>
                    </a:cubicBezTo>
                    <a:cubicBezTo>
                      <a:pt x="22" y="14"/>
                      <a:pt x="9" y="13"/>
                      <a:pt x="1" y="27"/>
                    </a:cubicBezTo>
                    <a:cubicBezTo>
                      <a:pt x="1" y="22"/>
                      <a:pt x="0" y="12"/>
                      <a:pt x="2" y="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1" name="Freeform 1811">
                <a:extLst>
                  <a:ext uri="{FF2B5EF4-FFF2-40B4-BE49-F238E27FC236}">
                    <a16:creationId xmlns:a16="http://schemas.microsoft.com/office/drawing/2014/main" id="{BE869971-ABBF-44F2-83DA-B8CB420C2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3431"/>
                <a:ext cx="92" cy="153"/>
              </a:xfrm>
              <a:custGeom>
                <a:avLst/>
                <a:gdLst>
                  <a:gd name="T0" fmla="*/ 0 w 48"/>
                  <a:gd name="T1" fmla="*/ 161 h 80"/>
                  <a:gd name="T2" fmla="*/ 155 w 48"/>
                  <a:gd name="T3" fmla="*/ 361 h 80"/>
                  <a:gd name="T4" fmla="*/ 253 w 48"/>
                  <a:gd name="T5" fmla="*/ 461 h 80"/>
                  <a:gd name="T6" fmla="*/ 337 w 48"/>
                  <a:gd name="T7" fmla="*/ 560 h 80"/>
                  <a:gd name="T8" fmla="*/ 199 w 48"/>
                  <a:gd name="T9" fmla="*/ 293 h 80"/>
                  <a:gd name="T10" fmla="*/ 205 w 48"/>
                  <a:gd name="T11" fmla="*/ 124 h 80"/>
                  <a:gd name="T12" fmla="*/ 284 w 48"/>
                  <a:gd name="T13" fmla="*/ 0 h 80"/>
                  <a:gd name="T14" fmla="*/ 224 w 48"/>
                  <a:gd name="T15" fmla="*/ 29 h 80"/>
                  <a:gd name="T16" fmla="*/ 161 w 48"/>
                  <a:gd name="T17" fmla="*/ 40 h 80"/>
                  <a:gd name="T18" fmla="*/ 56 w 48"/>
                  <a:gd name="T19" fmla="*/ 99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80">
                    <a:moveTo>
                      <a:pt x="0" y="23"/>
                    </a:moveTo>
                    <a:cubicBezTo>
                      <a:pt x="4" y="37"/>
                      <a:pt x="12" y="41"/>
                      <a:pt x="22" y="52"/>
                    </a:cubicBezTo>
                    <a:cubicBezTo>
                      <a:pt x="26" y="57"/>
                      <a:pt x="31" y="61"/>
                      <a:pt x="36" y="66"/>
                    </a:cubicBezTo>
                    <a:cubicBezTo>
                      <a:pt x="40" y="71"/>
                      <a:pt x="44" y="76"/>
                      <a:pt x="48" y="80"/>
                    </a:cubicBezTo>
                    <a:cubicBezTo>
                      <a:pt x="40" y="70"/>
                      <a:pt x="30" y="56"/>
                      <a:pt x="28" y="42"/>
                    </a:cubicBezTo>
                    <a:cubicBezTo>
                      <a:pt x="27" y="34"/>
                      <a:pt x="28" y="26"/>
                      <a:pt x="29" y="18"/>
                    </a:cubicBezTo>
                    <a:cubicBezTo>
                      <a:pt x="31" y="9"/>
                      <a:pt x="35" y="6"/>
                      <a:pt x="40" y="0"/>
                    </a:cubicBezTo>
                    <a:cubicBezTo>
                      <a:pt x="37" y="0"/>
                      <a:pt x="35" y="2"/>
                      <a:pt x="32" y="4"/>
                    </a:cubicBezTo>
                    <a:cubicBezTo>
                      <a:pt x="28" y="6"/>
                      <a:pt x="26" y="5"/>
                      <a:pt x="23" y="6"/>
                    </a:cubicBezTo>
                    <a:cubicBezTo>
                      <a:pt x="17" y="7"/>
                      <a:pt x="12" y="10"/>
                      <a:pt x="8" y="1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2" name="Freeform 1812">
                <a:extLst>
                  <a:ext uri="{FF2B5EF4-FFF2-40B4-BE49-F238E27FC236}">
                    <a16:creationId xmlns:a16="http://schemas.microsoft.com/office/drawing/2014/main" id="{9ED80A69-7669-40DD-B956-0B2F3CF07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3153"/>
                <a:ext cx="127" cy="115"/>
              </a:xfrm>
              <a:custGeom>
                <a:avLst/>
                <a:gdLst>
                  <a:gd name="T0" fmla="*/ 0 w 66"/>
                  <a:gd name="T1" fmla="*/ 148 h 60"/>
                  <a:gd name="T2" fmla="*/ 221 w 66"/>
                  <a:gd name="T3" fmla="*/ 92 h 60"/>
                  <a:gd name="T4" fmla="*/ 448 w 66"/>
                  <a:gd name="T5" fmla="*/ 69 h 60"/>
                  <a:gd name="T6" fmla="*/ 408 w 66"/>
                  <a:gd name="T7" fmla="*/ 276 h 60"/>
                  <a:gd name="T8" fmla="*/ 248 w 66"/>
                  <a:gd name="T9" fmla="*/ 416 h 60"/>
                  <a:gd name="T10" fmla="*/ 92 w 66"/>
                  <a:gd name="T11" fmla="*/ 301 h 60"/>
                  <a:gd name="T12" fmla="*/ 15 w 66"/>
                  <a:gd name="T13" fmla="*/ 176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0" y="21"/>
                    </a:moveTo>
                    <a:cubicBezTo>
                      <a:pt x="10" y="21"/>
                      <a:pt x="22" y="16"/>
                      <a:pt x="31" y="13"/>
                    </a:cubicBezTo>
                    <a:cubicBezTo>
                      <a:pt x="39" y="10"/>
                      <a:pt x="59" y="0"/>
                      <a:pt x="63" y="10"/>
                    </a:cubicBezTo>
                    <a:cubicBezTo>
                      <a:pt x="66" y="18"/>
                      <a:pt x="59" y="31"/>
                      <a:pt x="57" y="39"/>
                    </a:cubicBezTo>
                    <a:cubicBezTo>
                      <a:pt x="53" y="50"/>
                      <a:pt x="48" y="60"/>
                      <a:pt x="35" y="59"/>
                    </a:cubicBezTo>
                    <a:cubicBezTo>
                      <a:pt x="26" y="58"/>
                      <a:pt x="18" y="49"/>
                      <a:pt x="13" y="43"/>
                    </a:cubicBezTo>
                    <a:cubicBezTo>
                      <a:pt x="7" y="38"/>
                      <a:pt x="4" y="32"/>
                      <a:pt x="2" y="2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3" name="Freeform 1813">
                <a:extLst>
                  <a:ext uri="{FF2B5EF4-FFF2-40B4-BE49-F238E27FC236}">
                    <a16:creationId xmlns:a16="http://schemas.microsoft.com/office/drawing/2014/main" id="{FD96EC03-81B9-4E2D-A6E8-BCE91E12F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3150"/>
                <a:ext cx="55" cy="90"/>
              </a:xfrm>
              <a:custGeom>
                <a:avLst/>
                <a:gdLst>
                  <a:gd name="T0" fmla="*/ 21 w 29"/>
                  <a:gd name="T1" fmla="*/ 29 h 47"/>
                  <a:gd name="T2" fmla="*/ 21 w 29"/>
                  <a:gd name="T3" fmla="*/ 197 h 47"/>
                  <a:gd name="T4" fmla="*/ 137 w 29"/>
                  <a:gd name="T5" fmla="*/ 281 h 47"/>
                  <a:gd name="T6" fmla="*/ 53 w 29"/>
                  <a:gd name="T7" fmla="*/ 21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7">
                    <a:moveTo>
                      <a:pt x="3" y="4"/>
                    </a:moveTo>
                    <a:cubicBezTo>
                      <a:pt x="0" y="13"/>
                      <a:pt x="0" y="19"/>
                      <a:pt x="3" y="28"/>
                    </a:cubicBezTo>
                    <a:cubicBezTo>
                      <a:pt x="5" y="34"/>
                      <a:pt x="11" y="47"/>
                      <a:pt x="20" y="40"/>
                    </a:cubicBezTo>
                    <a:cubicBezTo>
                      <a:pt x="29" y="33"/>
                      <a:pt x="22" y="0"/>
                      <a:pt x="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4" name="Freeform 1814">
                <a:extLst>
                  <a:ext uri="{FF2B5EF4-FFF2-40B4-BE49-F238E27FC236}">
                    <a16:creationId xmlns:a16="http://schemas.microsoft.com/office/drawing/2014/main" id="{52BC27F7-93A3-464F-A647-989F866E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3391"/>
                <a:ext cx="176" cy="59"/>
              </a:xfrm>
              <a:custGeom>
                <a:avLst/>
                <a:gdLst>
                  <a:gd name="T0" fmla="*/ 0 w 92"/>
                  <a:gd name="T1" fmla="*/ 167 h 31"/>
                  <a:gd name="T2" fmla="*/ 201 w 92"/>
                  <a:gd name="T3" fmla="*/ 200 h 31"/>
                  <a:gd name="T4" fmla="*/ 400 w 92"/>
                  <a:gd name="T5" fmla="*/ 116 h 31"/>
                  <a:gd name="T6" fmla="*/ 561 w 92"/>
                  <a:gd name="T7" fmla="*/ 76 h 31"/>
                  <a:gd name="T8" fmla="*/ 582 w 92"/>
                  <a:gd name="T9" fmla="*/ 21 h 31"/>
                  <a:gd name="T10" fmla="*/ 285 w 92"/>
                  <a:gd name="T11" fmla="*/ 55 h 31"/>
                  <a:gd name="T12" fmla="*/ 99 w 92"/>
                  <a:gd name="T13" fmla="*/ 13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31">
                    <a:moveTo>
                      <a:pt x="0" y="24"/>
                    </a:moveTo>
                    <a:cubicBezTo>
                      <a:pt x="10" y="28"/>
                      <a:pt x="18" y="31"/>
                      <a:pt x="29" y="29"/>
                    </a:cubicBezTo>
                    <a:cubicBezTo>
                      <a:pt x="39" y="27"/>
                      <a:pt x="48" y="21"/>
                      <a:pt x="57" y="17"/>
                    </a:cubicBezTo>
                    <a:cubicBezTo>
                      <a:pt x="65" y="13"/>
                      <a:pt x="72" y="13"/>
                      <a:pt x="80" y="11"/>
                    </a:cubicBezTo>
                    <a:cubicBezTo>
                      <a:pt x="88" y="10"/>
                      <a:pt x="92" y="5"/>
                      <a:pt x="83" y="3"/>
                    </a:cubicBezTo>
                    <a:cubicBezTo>
                      <a:pt x="70" y="0"/>
                      <a:pt x="53" y="3"/>
                      <a:pt x="41" y="8"/>
                    </a:cubicBezTo>
                    <a:cubicBezTo>
                      <a:pt x="32" y="12"/>
                      <a:pt x="22" y="14"/>
                      <a:pt x="14" y="1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5" name="Freeform 1815">
                <a:extLst>
                  <a:ext uri="{FF2B5EF4-FFF2-40B4-BE49-F238E27FC236}">
                    <a16:creationId xmlns:a16="http://schemas.microsoft.com/office/drawing/2014/main" id="{3753B5A4-9574-4FAE-9879-F5D8346F5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3546"/>
                <a:ext cx="169" cy="135"/>
              </a:xfrm>
              <a:custGeom>
                <a:avLst/>
                <a:gdLst>
                  <a:gd name="T0" fmla="*/ 0 w 88"/>
                  <a:gd name="T1" fmla="*/ 21 h 71"/>
                  <a:gd name="T2" fmla="*/ 121 w 88"/>
                  <a:gd name="T3" fmla="*/ 21 h 71"/>
                  <a:gd name="T4" fmla="*/ 261 w 88"/>
                  <a:gd name="T5" fmla="*/ 8 h 71"/>
                  <a:gd name="T6" fmla="*/ 469 w 88"/>
                  <a:gd name="T7" fmla="*/ 129 h 71"/>
                  <a:gd name="T8" fmla="*/ 616 w 88"/>
                  <a:gd name="T9" fmla="*/ 350 h 71"/>
                  <a:gd name="T10" fmla="*/ 509 w 88"/>
                  <a:gd name="T11" fmla="*/ 489 h 71"/>
                  <a:gd name="T12" fmla="*/ 284 w 88"/>
                  <a:gd name="T13" fmla="*/ 413 h 71"/>
                  <a:gd name="T14" fmla="*/ 156 w 88"/>
                  <a:gd name="T15" fmla="*/ 297 h 71"/>
                  <a:gd name="T16" fmla="*/ 29 w 88"/>
                  <a:gd name="T17" fmla="*/ 124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" h="71">
                    <a:moveTo>
                      <a:pt x="0" y="3"/>
                    </a:moveTo>
                    <a:cubicBezTo>
                      <a:pt x="4" y="5"/>
                      <a:pt x="12" y="3"/>
                      <a:pt x="17" y="3"/>
                    </a:cubicBezTo>
                    <a:cubicBezTo>
                      <a:pt x="24" y="2"/>
                      <a:pt x="31" y="1"/>
                      <a:pt x="37" y="1"/>
                    </a:cubicBezTo>
                    <a:cubicBezTo>
                      <a:pt x="50" y="0"/>
                      <a:pt x="58" y="10"/>
                      <a:pt x="66" y="19"/>
                    </a:cubicBezTo>
                    <a:cubicBezTo>
                      <a:pt x="74" y="27"/>
                      <a:pt x="85" y="39"/>
                      <a:pt x="87" y="51"/>
                    </a:cubicBezTo>
                    <a:cubicBezTo>
                      <a:pt x="88" y="63"/>
                      <a:pt x="84" y="71"/>
                      <a:pt x="72" y="71"/>
                    </a:cubicBezTo>
                    <a:cubicBezTo>
                      <a:pt x="60" y="71"/>
                      <a:pt x="49" y="68"/>
                      <a:pt x="40" y="60"/>
                    </a:cubicBezTo>
                    <a:cubicBezTo>
                      <a:pt x="34" y="54"/>
                      <a:pt x="27" y="49"/>
                      <a:pt x="22" y="43"/>
                    </a:cubicBezTo>
                    <a:cubicBezTo>
                      <a:pt x="16" y="37"/>
                      <a:pt x="6" y="26"/>
                      <a:pt x="4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6" name="Freeform 1816">
                <a:extLst>
                  <a:ext uri="{FF2B5EF4-FFF2-40B4-BE49-F238E27FC236}">
                    <a16:creationId xmlns:a16="http://schemas.microsoft.com/office/drawing/2014/main" id="{E3F78E6C-EBBE-4788-AA9E-248136F87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3494"/>
                <a:ext cx="54" cy="90"/>
              </a:xfrm>
              <a:custGeom>
                <a:avLst/>
                <a:gdLst>
                  <a:gd name="T0" fmla="*/ 193 w 28"/>
                  <a:gd name="T1" fmla="*/ 8 h 47"/>
                  <a:gd name="T2" fmla="*/ 15 w 28"/>
                  <a:gd name="T3" fmla="*/ 107 h 47"/>
                  <a:gd name="T4" fmla="*/ 123 w 28"/>
                  <a:gd name="T5" fmla="*/ 329 h 47"/>
                  <a:gd name="T6" fmla="*/ 193 w 28"/>
                  <a:gd name="T7" fmla="*/ 56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47">
                    <a:moveTo>
                      <a:pt x="27" y="1"/>
                    </a:moveTo>
                    <a:cubicBezTo>
                      <a:pt x="18" y="0"/>
                      <a:pt x="4" y="6"/>
                      <a:pt x="2" y="15"/>
                    </a:cubicBezTo>
                    <a:cubicBezTo>
                      <a:pt x="0" y="25"/>
                      <a:pt x="10" y="41"/>
                      <a:pt x="17" y="47"/>
                    </a:cubicBezTo>
                    <a:cubicBezTo>
                      <a:pt x="28" y="37"/>
                      <a:pt x="21" y="20"/>
                      <a:pt x="27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7" name="Freeform 1817">
                <a:extLst>
                  <a:ext uri="{FF2B5EF4-FFF2-40B4-BE49-F238E27FC236}">
                    <a16:creationId xmlns:a16="http://schemas.microsoft.com/office/drawing/2014/main" id="{90373134-98C6-4628-B2EE-A1975EB5F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3287"/>
                <a:ext cx="71" cy="62"/>
              </a:xfrm>
              <a:custGeom>
                <a:avLst/>
                <a:gdLst>
                  <a:gd name="T0" fmla="*/ 0 w 37"/>
                  <a:gd name="T1" fmla="*/ 211 h 32"/>
                  <a:gd name="T2" fmla="*/ 169 w 37"/>
                  <a:gd name="T3" fmla="*/ 225 h 32"/>
                  <a:gd name="T4" fmla="*/ 261 w 37"/>
                  <a:gd name="T5" fmla="*/ 176 h 32"/>
                  <a:gd name="T6" fmla="*/ 121 w 37"/>
                  <a:gd name="T7" fmla="*/ 0 h 32"/>
                  <a:gd name="T8" fmla="*/ 63 w 37"/>
                  <a:gd name="T9" fmla="*/ 132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32">
                    <a:moveTo>
                      <a:pt x="0" y="29"/>
                    </a:moveTo>
                    <a:cubicBezTo>
                      <a:pt x="8" y="28"/>
                      <a:pt x="16" y="31"/>
                      <a:pt x="24" y="31"/>
                    </a:cubicBezTo>
                    <a:cubicBezTo>
                      <a:pt x="31" y="32"/>
                      <a:pt x="36" y="32"/>
                      <a:pt x="37" y="24"/>
                    </a:cubicBezTo>
                    <a:cubicBezTo>
                      <a:pt x="37" y="11"/>
                      <a:pt x="28" y="3"/>
                      <a:pt x="17" y="0"/>
                    </a:cubicBezTo>
                    <a:cubicBezTo>
                      <a:pt x="18" y="9"/>
                      <a:pt x="17" y="13"/>
                      <a:pt x="9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8" name="Freeform 1818">
                <a:extLst>
                  <a:ext uri="{FF2B5EF4-FFF2-40B4-BE49-F238E27FC236}">
                    <a16:creationId xmlns:a16="http://schemas.microsoft.com/office/drawing/2014/main" id="{28A432A6-0FBD-4A72-9F19-55766A152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4" y="3903"/>
                <a:ext cx="145" cy="102"/>
              </a:xfrm>
              <a:custGeom>
                <a:avLst/>
                <a:gdLst>
                  <a:gd name="T0" fmla="*/ 139 w 76"/>
                  <a:gd name="T1" fmla="*/ 0 h 53"/>
                  <a:gd name="T2" fmla="*/ 48 w 76"/>
                  <a:gd name="T3" fmla="*/ 229 h 53"/>
                  <a:gd name="T4" fmla="*/ 305 w 76"/>
                  <a:gd name="T5" fmla="*/ 370 h 53"/>
                  <a:gd name="T6" fmla="*/ 488 w 76"/>
                  <a:gd name="T7" fmla="*/ 185 h 53"/>
                  <a:gd name="T8" fmla="*/ 513 w 76"/>
                  <a:gd name="T9" fmla="*/ 37 h 53"/>
                  <a:gd name="T10" fmla="*/ 258 w 76"/>
                  <a:gd name="T11" fmla="*/ 14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53">
                    <a:moveTo>
                      <a:pt x="20" y="0"/>
                    </a:moveTo>
                    <a:cubicBezTo>
                      <a:pt x="12" y="7"/>
                      <a:pt x="0" y="21"/>
                      <a:pt x="7" y="32"/>
                    </a:cubicBezTo>
                    <a:cubicBezTo>
                      <a:pt x="12" y="40"/>
                      <a:pt x="35" y="53"/>
                      <a:pt x="44" y="52"/>
                    </a:cubicBezTo>
                    <a:cubicBezTo>
                      <a:pt x="54" y="52"/>
                      <a:pt x="66" y="34"/>
                      <a:pt x="70" y="26"/>
                    </a:cubicBezTo>
                    <a:cubicBezTo>
                      <a:pt x="72" y="22"/>
                      <a:pt x="76" y="10"/>
                      <a:pt x="74" y="5"/>
                    </a:cubicBezTo>
                    <a:cubicBezTo>
                      <a:pt x="64" y="14"/>
                      <a:pt x="53" y="26"/>
                      <a:pt x="37" y="2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49" name="Freeform 1819">
                <a:extLst>
                  <a:ext uri="{FF2B5EF4-FFF2-40B4-BE49-F238E27FC236}">
                    <a16:creationId xmlns:a16="http://schemas.microsoft.com/office/drawing/2014/main" id="{F4A4B4E1-D58F-42D2-BFD1-05E87A03A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3873"/>
                <a:ext cx="115" cy="36"/>
              </a:xfrm>
              <a:custGeom>
                <a:avLst/>
                <a:gdLst>
                  <a:gd name="T0" fmla="*/ 0 w 60"/>
                  <a:gd name="T1" fmla="*/ 83 h 19"/>
                  <a:gd name="T2" fmla="*/ 276 w 60"/>
                  <a:gd name="T3" fmla="*/ 40 h 19"/>
                  <a:gd name="T4" fmla="*/ 381 w 60"/>
                  <a:gd name="T5" fmla="*/ 28 h 19"/>
                  <a:gd name="T6" fmla="*/ 422 w 60"/>
                  <a:gd name="T7" fmla="*/ 129 h 19"/>
                  <a:gd name="T8" fmla="*/ 253 w 60"/>
                  <a:gd name="T9" fmla="*/ 121 h 19"/>
                  <a:gd name="T10" fmla="*/ 92 w 60"/>
                  <a:gd name="T11" fmla="*/ 97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9">
                    <a:moveTo>
                      <a:pt x="0" y="12"/>
                    </a:moveTo>
                    <a:cubicBezTo>
                      <a:pt x="13" y="12"/>
                      <a:pt x="26" y="9"/>
                      <a:pt x="39" y="6"/>
                    </a:cubicBezTo>
                    <a:cubicBezTo>
                      <a:pt x="44" y="4"/>
                      <a:pt x="49" y="0"/>
                      <a:pt x="54" y="4"/>
                    </a:cubicBezTo>
                    <a:cubicBezTo>
                      <a:pt x="58" y="6"/>
                      <a:pt x="60" y="15"/>
                      <a:pt x="60" y="19"/>
                    </a:cubicBezTo>
                    <a:cubicBezTo>
                      <a:pt x="52" y="19"/>
                      <a:pt x="44" y="18"/>
                      <a:pt x="36" y="18"/>
                    </a:cubicBezTo>
                    <a:cubicBezTo>
                      <a:pt x="28" y="18"/>
                      <a:pt x="21" y="14"/>
                      <a:pt x="13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0" name="Freeform 1820">
                <a:extLst>
                  <a:ext uri="{FF2B5EF4-FFF2-40B4-BE49-F238E27FC236}">
                    <a16:creationId xmlns:a16="http://schemas.microsoft.com/office/drawing/2014/main" id="{3C5099D8-DEED-46F2-A8EA-18A86C457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3995"/>
                <a:ext cx="251" cy="65"/>
              </a:xfrm>
              <a:custGeom>
                <a:avLst/>
                <a:gdLst>
                  <a:gd name="T0" fmla="*/ 584 w 131"/>
                  <a:gd name="T1" fmla="*/ 84 h 34"/>
                  <a:gd name="T2" fmla="*/ 385 w 131"/>
                  <a:gd name="T3" fmla="*/ 40 h 34"/>
                  <a:gd name="T4" fmla="*/ 232 w 131"/>
                  <a:gd name="T5" fmla="*/ 8 h 34"/>
                  <a:gd name="T6" fmla="*/ 21 w 131"/>
                  <a:gd name="T7" fmla="*/ 197 h 34"/>
                  <a:gd name="T8" fmla="*/ 0 w 131"/>
                  <a:gd name="T9" fmla="*/ 237 h 34"/>
                  <a:gd name="T10" fmla="*/ 922 w 131"/>
                  <a:gd name="T11" fmla="*/ 237 h 34"/>
                  <a:gd name="T12" fmla="*/ 914 w 131"/>
                  <a:gd name="T13" fmla="*/ 224 h 34"/>
                  <a:gd name="T14" fmla="*/ 822 w 131"/>
                  <a:gd name="T15" fmla="*/ 168 h 34"/>
                  <a:gd name="T16" fmla="*/ 584 w 131"/>
                  <a:gd name="T17" fmla="*/ 8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1" h="34">
                    <a:moveTo>
                      <a:pt x="83" y="12"/>
                    </a:moveTo>
                    <a:cubicBezTo>
                      <a:pt x="74" y="10"/>
                      <a:pt x="64" y="9"/>
                      <a:pt x="55" y="6"/>
                    </a:cubicBezTo>
                    <a:cubicBezTo>
                      <a:pt x="48" y="4"/>
                      <a:pt x="41" y="0"/>
                      <a:pt x="33" y="1"/>
                    </a:cubicBezTo>
                    <a:cubicBezTo>
                      <a:pt x="24" y="2"/>
                      <a:pt x="1" y="19"/>
                      <a:pt x="3" y="28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31" y="34"/>
                      <a:pt x="131" y="34"/>
                      <a:pt x="131" y="34"/>
                    </a:cubicBezTo>
                    <a:cubicBezTo>
                      <a:pt x="130" y="33"/>
                      <a:pt x="130" y="33"/>
                      <a:pt x="130" y="32"/>
                    </a:cubicBezTo>
                    <a:cubicBezTo>
                      <a:pt x="127" y="29"/>
                      <a:pt x="121" y="26"/>
                      <a:pt x="117" y="24"/>
                    </a:cubicBezTo>
                    <a:cubicBezTo>
                      <a:pt x="107" y="19"/>
                      <a:pt x="94" y="14"/>
                      <a:pt x="83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1" name="Freeform 1821">
                <a:extLst>
                  <a:ext uri="{FF2B5EF4-FFF2-40B4-BE49-F238E27FC236}">
                    <a16:creationId xmlns:a16="http://schemas.microsoft.com/office/drawing/2014/main" id="{5E5B692B-01F4-43FA-B0D2-AD7CC416D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3748"/>
                <a:ext cx="103" cy="65"/>
              </a:xfrm>
              <a:custGeom>
                <a:avLst/>
                <a:gdLst>
                  <a:gd name="T0" fmla="*/ 0 w 54"/>
                  <a:gd name="T1" fmla="*/ 36 h 34"/>
                  <a:gd name="T2" fmla="*/ 29 w 54"/>
                  <a:gd name="T3" fmla="*/ 184 h 34"/>
                  <a:gd name="T4" fmla="*/ 168 w 54"/>
                  <a:gd name="T5" fmla="*/ 176 h 34"/>
                  <a:gd name="T6" fmla="*/ 374 w 54"/>
                  <a:gd name="T7" fmla="*/ 0 h 34"/>
                  <a:gd name="T8" fmla="*/ 124 w 54"/>
                  <a:gd name="T9" fmla="*/ 3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4">
                    <a:moveTo>
                      <a:pt x="0" y="5"/>
                    </a:moveTo>
                    <a:cubicBezTo>
                      <a:pt x="0" y="12"/>
                      <a:pt x="0" y="21"/>
                      <a:pt x="4" y="26"/>
                    </a:cubicBezTo>
                    <a:cubicBezTo>
                      <a:pt x="10" y="34"/>
                      <a:pt x="16" y="28"/>
                      <a:pt x="24" y="25"/>
                    </a:cubicBezTo>
                    <a:cubicBezTo>
                      <a:pt x="40" y="21"/>
                      <a:pt x="51" y="19"/>
                      <a:pt x="54" y="0"/>
                    </a:cubicBezTo>
                    <a:cubicBezTo>
                      <a:pt x="43" y="0"/>
                      <a:pt x="30" y="2"/>
                      <a:pt x="18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2" name="Freeform 1822">
                <a:extLst>
                  <a:ext uri="{FF2B5EF4-FFF2-40B4-BE49-F238E27FC236}">
                    <a16:creationId xmlns:a16="http://schemas.microsoft.com/office/drawing/2014/main" id="{652FF756-1EAF-400A-8E45-1F992AFC4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3760"/>
                <a:ext cx="56" cy="42"/>
              </a:xfrm>
              <a:custGeom>
                <a:avLst/>
                <a:gdLst>
                  <a:gd name="T0" fmla="*/ 93 w 29"/>
                  <a:gd name="T1" fmla="*/ 0 h 22"/>
                  <a:gd name="T2" fmla="*/ 64 w 29"/>
                  <a:gd name="T3" fmla="*/ 153 h 22"/>
                  <a:gd name="T4" fmla="*/ 209 w 29"/>
                  <a:gd name="T5" fmla="*/ 2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2">
                    <a:moveTo>
                      <a:pt x="13" y="0"/>
                    </a:moveTo>
                    <a:cubicBezTo>
                      <a:pt x="8" y="3"/>
                      <a:pt x="0" y="22"/>
                      <a:pt x="9" y="22"/>
                    </a:cubicBezTo>
                    <a:cubicBezTo>
                      <a:pt x="15" y="22"/>
                      <a:pt x="28" y="8"/>
                      <a:pt x="29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3" name="Freeform 1823">
                <a:extLst>
                  <a:ext uri="{FF2B5EF4-FFF2-40B4-BE49-F238E27FC236}">
                    <a16:creationId xmlns:a16="http://schemas.microsoft.com/office/drawing/2014/main" id="{C83AB9BD-F562-4532-A967-512CA0160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3915"/>
                <a:ext cx="38" cy="120"/>
              </a:xfrm>
              <a:custGeom>
                <a:avLst/>
                <a:gdLst>
                  <a:gd name="T0" fmla="*/ 29 w 20"/>
                  <a:gd name="T1" fmla="*/ 0 h 63"/>
                  <a:gd name="T2" fmla="*/ 0 w 20"/>
                  <a:gd name="T3" fmla="*/ 185 h 63"/>
                  <a:gd name="T4" fmla="*/ 61 w 20"/>
                  <a:gd name="T5" fmla="*/ 436 h 63"/>
                  <a:gd name="T6" fmla="*/ 84 w 20"/>
                  <a:gd name="T7" fmla="*/ 305 h 63"/>
                  <a:gd name="T8" fmla="*/ 129 w 20"/>
                  <a:gd name="T9" fmla="*/ 168 h 63"/>
                  <a:gd name="T10" fmla="*/ 108 w 20"/>
                  <a:gd name="T11" fmla="*/ 8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63">
                    <a:moveTo>
                      <a:pt x="4" y="0"/>
                    </a:moveTo>
                    <a:cubicBezTo>
                      <a:pt x="2" y="9"/>
                      <a:pt x="0" y="18"/>
                      <a:pt x="0" y="27"/>
                    </a:cubicBezTo>
                    <a:cubicBezTo>
                      <a:pt x="0" y="34"/>
                      <a:pt x="0" y="62"/>
                      <a:pt x="9" y="63"/>
                    </a:cubicBezTo>
                    <a:cubicBezTo>
                      <a:pt x="11" y="57"/>
                      <a:pt x="11" y="50"/>
                      <a:pt x="12" y="44"/>
                    </a:cubicBezTo>
                    <a:cubicBezTo>
                      <a:pt x="14" y="37"/>
                      <a:pt x="18" y="31"/>
                      <a:pt x="19" y="24"/>
                    </a:cubicBezTo>
                    <a:cubicBezTo>
                      <a:pt x="20" y="17"/>
                      <a:pt x="20" y="7"/>
                      <a:pt x="16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4" name="Freeform 1824">
                <a:extLst>
                  <a:ext uri="{FF2B5EF4-FFF2-40B4-BE49-F238E27FC236}">
                    <a16:creationId xmlns:a16="http://schemas.microsoft.com/office/drawing/2014/main" id="{13E0D3E3-F67E-4B93-8633-34C5DDD88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3833"/>
                <a:ext cx="130" cy="116"/>
              </a:xfrm>
              <a:custGeom>
                <a:avLst/>
                <a:gdLst>
                  <a:gd name="T0" fmla="*/ 0 w 68"/>
                  <a:gd name="T1" fmla="*/ 55 h 61"/>
                  <a:gd name="T2" fmla="*/ 168 w 68"/>
                  <a:gd name="T3" fmla="*/ 21 h 61"/>
                  <a:gd name="T4" fmla="*/ 344 w 68"/>
                  <a:gd name="T5" fmla="*/ 48 h 61"/>
                  <a:gd name="T6" fmla="*/ 421 w 68"/>
                  <a:gd name="T7" fmla="*/ 420 h 61"/>
                  <a:gd name="T8" fmla="*/ 384 w 68"/>
                  <a:gd name="T9" fmla="*/ 289 h 61"/>
                  <a:gd name="T10" fmla="*/ 268 w 68"/>
                  <a:gd name="T11" fmla="*/ 177 h 61"/>
                  <a:gd name="T12" fmla="*/ 40 w 68"/>
                  <a:gd name="T13" fmla="*/ 6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61">
                    <a:moveTo>
                      <a:pt x="0" y="8"/>
                    </a:moveTo>
                    <a:cubicBezTo>
                      <a:pt x="7" y="4"/>
                      <a:pt x="16" y="3"/>
                      <a:pt x="24" y="3"/>
                    </a:cubicBezTo>
                    <a:cubicBezTo>
                      <a:pt x="34" y="2"/>
                      <a:pt x="42" y="0"/>
                      <a:pt x="49" y="7"/>
                    </a:cubicBezTo>
                    <a:cubicBezTo>
                      <a:pt x="58" y="17"/>
                      <a:pt x="68" y="47"/>
                      <a:pt x="60" y="61"/>
                    </a:cubicBezTo>
                    <a:cubicBezTo>
                      <a:pt x="56" y="58"/>
                      <a:pt x="56" y="47"/>
                      <a:pt x="55" y="42"/>
                    </a:cubicBezTo>
                    <a:cubicBezTo>
                      <a:pt x="52" y="35"/>
                      <a:pt x="43" y="31"/>
                      <a:pt x="38" y="26"/>
                    </a:cubicBezTo>
                    <a:cubicBezTo>
                      <a:pt x="30" y="19"/>
                      <a:pt x="17" y="8"/>
                      <a:pt x="6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5" name="Freeform 1825">
                <a:extLst>
                  <a:ext uri="{FF2B5EF4-FFF2-40B4-BE49-F238E27FC236}">
                    <a16:creationId xmlns:a16="http://schemas.microsoft.com/office/drawing/2014/main" id="{4C804E37-C1D5-41F9-B86F-72D46E48F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3442"/>
                <a:ext cx="136" cy="111"/>
              </a:xfrm>
              <a:custGeom>
                <a:avLst/>
                <a:gdLst>
                  <a:gd name="T0" fmla="*/ 0 w 71"/>
                  <a:gd name="T1" fmla="*/ 191 h 58"/>
                  <a:gd name="T2" fmla="*/ 500 w 71"/>
                  <a:gd name="T3" fmla="*/ 29 h 58"/>
                  <a:gd name="T4" fmla="*/ 408 w 71"/>
                  <a:gd name="T5" fmla="*/ 77 h 58"/>
                  <a:gd name="T6" fmla="*/ 253 w 71"/>
                  <a:gd name="T7" fmla="*/ 161 h 58"/>
                  <a:gd name="T8" fmla="*/ 92 w 71"/>
                  <a:gd name="T9" fmla="*/ 406 h 58"/>
                  <a:gd name="T10" fmla="*/ 8 w 71"/>
                  <a:gd name="T11" fmla="*/ 232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58">
                    <a:moveTo>
                      <a:pt x="0" y="27"/>
                    </a:moveTo>
                    <a:cubicBezTo>
                      <a:pt x="24" y="25"/>
                      <a:pt x="46" y="0"/>
                      <a:pt x="71" y="4"/>
                    </a:cubicBezTo>
                    <a:cubicBezTo>
                      <a:pt x="69" y="8"/>
                      <a:pt x="62" y="9"/>
                      <a:pt x="58" y="11"/>
                    </a:cubicBezTo>
                    <a:cubicBezTo>
                      <a:pt x="50" y="14"/>
                      <a:pt x="43" y="18"/>
                      <a:pt x="36" y="23"/>
                    </a:cubicBezTo>
                    <a:cubicBezTo>
                      <a:pt x="23" y="32"/>
                      <a:pt x="21" y="45"/>
                      <a:pt x="13" y="58"/>
                    </a:cubicBezTo>
                    <a:cubicBezTo>
                      <a:pt x="13" y="49"/>
                      <a:pt x="7" y="38"/>
                      <a:pt x="1" y="3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6" name="Freeform 1826">
                <a:extLst>
                  <a:ext uri="{FF2B5EF4-FFF2-40B4-BE49-F238E27FC236}">
                    <a16:creationId xmlns:a16="http://schemas.microsoft.com/office/drawing/2014/main" id="{BB30FE59-4AA9-4F44-9BAE-2F60F3506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3536"/>
                <a:ext cx="73" cy="124"/>
              </a:xfrm>
              <a:custGeom>
                <a:avLst/>
                <a:gdLst>
                  <a:gd name="T0" fmla="*/ 37 w 38"/>
                  <a:gd name="T1" fmla="*/ 0 h 65"/>
                  <a:gd name="T2" fmla="*/ 0 w 38"/>
                  <a:gd name="T3" fmla="*/ 116 h 65"/>
                  <a:gd name="T4" fmla="*/ 56 w 38"/>
                  <a:gd name="T5" fmla="*/ 221 h 65"/>
                  <a:gd name="T6" fmla="*/ 108 w 38"/>
                  <a:gd name="T7" fmla="*/ 452 h 65"/>
                  <a:gd name="T8" fmla="*/ 269 w 38"/>
                  <a:gd name="T9" fmla="*/ 292 h 65"/>
                  <a:gd name="T10" fmla="*/ 44 w 38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65">
                    <a:moveTo>
                      <a:pt x="5" y="0"/>
                    </a:moveTo>
                    <a:cubicBezTo>
                      <a:pt x="3" y="6"/>
                      <a:pt x="0" y="12"/>
                      <a:pt x="0" y="17"/>
                    </a:cubicBezTo>
                    <a:cubicBezTo>
                      <a:pt x="0" y="23"/>
                      <a:pt x="5" y="27"/>
                      <a:pt x="8" y="32"/>
                    </a:cubicBezTo>
                    <a:cubicBezTo>
                      <a:pt x="16" y="42"/>
                      <a:pt x="20" y="53"/>
                      <a:pt x="15" y="65"/>
                    </a:cubicBezTo>
                    <a:cubicBezTo>
                      <a:pt x="27" y="63"/>
                      <a:pt x="30" y="50"/>
                      <a:pt x="38" y="42"/>
                    </a:cubicBezTo>
                    <a:cubicBezTo>
                      <a:pt x="23" y="39"/>
                      <a:pt x="2" y="15"/>
                      <a:pt x="6" y="0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7" name="Freeform 1827">
                <a:extLst>
                  <a:ext uri="{FF2B5EF4-FFF2-40B4-BE49-F238E27FC236}">
                    <a16:creationId xmlns:a16="http://schemas.microsoft.com/office/drawing/2014/main" id="{F1F665AD-0D13-4AEF-AAA3-EE0D4C7A7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3272"/>
                <a:ext cx="98" cy="262"/>
              </a:xfrm>
              <a:custGeom>
                <a:avLst/>
                <a:gdLst>
                  <a:gd name="T0" fmla="*/ 115 w 51"/>
                  <a:gd name="T1" fmla="*/ 329 h 137"/>
                  <a:gd name="T2" fmla="*/ 169 w 51"/>
                  <a:gd name="T3" fmla="*/ 958 h 137"/>
                  <a:gd name="T4" fmla="*/ 325 w 51"/>
                  <a:gd name="T5" fmla="*/ 469 h 137"/>
                  <a:gd name="T6" fmla="*/ 177 w 51"/>
                  <a:gd name="T7" fmla="*/ 229 h 137"/>
                  <a:gd name="T8" fmla="*/ 0 w 51"/>
                  <a:gd name="T9" fmla="*/ 0 h 137"/>
                  <a:gd name="T10" fmla="*/ 129 w 51"/>
                  <a:gd name="T11" fmla="*/ 344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37">
                    <a:moveTo>
                      <a:pt x="16" y="47"/>
                    </a:moveTo>
                    <a:cubicBezTo>
                      <a:pt x="26" y="78"/>
                      <a:pt x="25" y="105"/>
                      <a:pt x="24" y="137"/>
                    </a:cubicBezTo>
                    <a:cubicBezTo>
                      <a:pt x="37" y="122"/>
                      <a:pt x="51" y="86"/>
                      <a:pt x="46" y="67"/>
                    </a:cubicBezTo>
                    <a:cubicBezTo>
                      <a:pt x="41" y="53"/>
                      <a:pt x="34" y="44"/>
                      <a:pt x="25" y="33"/>
                    </a:cubicBezTo>
                    <a:cubicBezTo>
                      <a:pt x="18" y="25"/>
                      <a:pt x="12" y="1"/>
                      <a:pt x="0" y="0"/>
                    </a:cubicBezTo>
                    <a:cubicBezTo>
                      <a:pt x="7" y="15"/>
                      <a:pt x="12" y="33"/>
                      <a:pt x="18" y="4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8" name="Freeform 1828">
                <a:extLst>
                  <a:ext uri="{FF2B5EF4-FFF2-40B4-BE49-F238E27FC236}">
                    <a16:creationId xmlns:a16="http://schemas.microsoft.com/office/drawing/2014/main" id="{B27395BA-D2B4-4887-BC4B-D0C8F0B65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3060"/>
                <a:ext cx="90" cy="210"/>
              </a:xfrm>
              <a:custGeom>
                <a:avLst/>
                <a:gdLst>
                  <a:gd name="T0" fmla="*/ 124 w 47"/>
                  <a:gd name="T1" fmla="*/ 0 h 110"/>
                  <a:gd name="T2" fmla="*/ 329 w 47"/>
                  <a:gd name="T3" fmla="*/ 76 h 110"/>
                  <a:gd name="T4" fmla="*/ 209 w 47"/>
                  <a:gd name="T5" fmla="*/ 189 h 110"/>
                  <a:gd name="T6" fmla="*/ 132 w 47"/>
                  <a:gd name="T7" fmla="*/ 361 h 110"/>
                  <a:gd name="T8" fmla="*/ 176 w 47"/>
                  <a:gd name="T9" fmla="*/ 536 h 110"/>
                  <a:gd name="T10" fmla="*/ 289 w 47"/>
                  <a:gd name="T11" fmla="*/ 649 h 110"/>
                  <a:gd name="T12" fmla="*/ 84 w 47"/>
                  <a:gd name="T13" fmla="*/ 766 h 110"/>
                  <a:gd name="T14" fmla="*/ 69 w 47"/>
                  <a:gd name="T15" fmla="*/ 565 h 110"/>
                  <a:gd name="T16" fmla="*/ 8 w 47"/>
                  <a:gd name="T17" fmla="*/ 376 h 110"/>
                  <a:gd name="T18" fmla="*/ 100 w 47"/>
                  <a:gd name="T19" fmla="*/ 189 h 110"/>
                  <a:gd name="T20" fmla="*/ 147 w 47"/>
                  <a:gd name="T21" fmla="*/ 113 h 110"/>
                  <a:gd name="T22" fmla="*/ 153 w 47"/>
                  <a:gd name="T23" fmla="*/ 29 h 1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10">
                    <a:moveTo>
                      <a:pt x="18" y="0"/>
                    </a:moveTo>
                    <a:cubicBezTo>
                      <a:pt x="28" y="3"/>
                      <a:pt x="40" y="5"/>
                      <a:pt x="47" y="11"/>
                    </a:cubicBezTo>
                    <a:cubicBezTo>
                      <a:pt x="42" y="13"/>
                      <a:pt x="34" y="22"/>
                      <a:pt x="30" y="27"/>
                    </a:cubicBezTo>
                    <a:cubicBezTo>
                      <a:pt x="22" y="34"/>
                      <a:pt x="19" y="41"/>
                      <a:pt x="19" y="52"/>
                    </a:cubicBezTo>
                    <a:cubicBezTo>
                      <a:pt x="20" y="60"/>
                      <a:pt x="21" y="69"/>
                      <a:pt x="25" y="77"/>
                    </a:cubicBezTo>
                    <a:cubicBezTo>
                      <a:pt x="29" y="85"/>
                      <a:pt x="35" y="87"/>
                      <a:pt x="41" y="93"/>
                    </a:cubicBezTo>
                    <a:cubicBezTo>
                      <a:pt x="34" y="104"/>
                      <a:pt x="22" y="104"/>
                      <a:pt x="12" y="110"/>
                    </a:cubicBezTo>
                    <a:cubicBezTo>
                      <a:pt x="10" y="99"/>
                      <a:pt x="14" y="91"/>
                      <a:pt x="10" y="81"/>
                    </a:cubicBezTo>
                    <a:cubicBezTo>
                      <a:pt x="6" y="70"/>
                      <a:pt x="0" y="66"/>
                      <a:pt x="1" y="54"/>
                    </a:cubicBezTo>
                    <a:cubicBezTo>
                      <a:pt x="3" y="42"/>
                      <a:pt x="7" y="36"/>
                      <a:pt x="14" y="27"/>
                    </a:cubicBezTo>
                    <a:cubicBezTo>
                      <a:pt x="16" y="24"/>
                      <a:pt x="20" y="19"/>
                      <a:pt x="21" y="16"/>
                    </a:cubicBezTo>
                    <a:cubicBezTo>
                      <a:pt x="23" y="11"/>
                      <a:pt x="20" y="7"/>
                      <a:pt x="22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59" name="Freeform 1829">
                <a:extLst>
                  <a:ext uri="{FF2B5EF4-FFF2-40B4-BE49-F238E27FC236}">
                    <a16:creationId xmlns:a16="http://schemas.microsoft.com/office/drawing/2014/main" id="{A6F5DE9E-B62C-4CE4-BF09-90F5CC416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3155"/>
                <a:ext cx="278" cy="557"/>
              </a:xfrm>
              <a:custGeom>
                <a:avLst/>
                <a:gdLst>
                  <a:gd name="T0" fmla="*/ 508 w 145"/>
                  <a:gd name="T1" fmla="*/ 301 h 291"/>
                  <a:gd name="T2" fmla="*/ 376 w 145"/>
                  <a:gd name="T3" fmla="*/ 568 h 291"/>
                  <a:gd name="T4" fmla="*/ 290 w 145"/>
                  <a:gd name="T5" fmla="*/ 890 h 291"/>
                  <a:gd name="T6" fmla="*/ 290 w 145"/>
                  <a:gd name="T7" fmla="*/ 1579 h 291"/>
                  <a:gd name="T8" fmla="*/ 316 w 145"/>
                  <a:gd name="T9" fmla="*/ 1836 h 291"/>
                  <a:gd name="T10" fmla="*/ 422 w 145"/>
                  <a:gd name="T11" fmla="*/ 2040 h 291"/>
                  <a:gd name="T12" fmla="*/ 245 w 145"/>
                  <a:gd name="T13" fmla="*/ 1740 h 291"/>
                  <a:gd name="T14" fmla="*/ 113 w 145"/>
                  <a:gd name="T15" fmla="*/ 1311 h 291"/>
                  <a:gd name="T16" fmla="*/ 29 w 145"/>
                  <a:gd name="T17" fmla="*/ 938 h 291"/>
                  <a:gd name="T18" fmla="*/ 148 w 145"/>
                  <a:gd name="T19" fmla="*/ 576 h 291"/>
                  <a:gd name="T20" fmla="*/ 309 w 145"/>
                  <a:gd name="T21" fmla="*/ 400 h 291"/>
                  <a:gd name="T22" fmla="*/ 470 w 145"/>
                  <a:gd name="T23" fmla="*/ 209 h 291"/>
                  <a:gd name="T24" fmla="*/ 721 w 145"/>
                  <a:gd name="T25" fmla="*/ 63 h 291"/>
                  <a:gd name="T26" fmla="*/ 1022 w 145"/>
                  <a:gd name="T27" fmla="*/ 0 h 291"/>
                  <a:gd name="T28" fmla="*/ 514 w 145"/>
                  <a:gd name="T29" fmla="*/ 316 h 29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5" h="291">
                    <a:moveTo>
                      <a:pt x="72" y="43"/>
                    </a:moveTo>
                    <a:cubicBezTo>
                      <a:pt x="65" y="56"/>
                      <a:pt x="57" y="67"/>
                      <a:pt x="53" y="81"/>
                    </a:cubicBezTo>
                    <a:cubicBezTo>
                      <a:pt x="48" y="96"/>
                      <a:pt x="43" y="110"/>
                      <a:pt x="41" y="127"/>
                    </a:cubicBezTo>
                    <a:cubicBezTo>
                      <a:pt x="38" y="160"/>
                      <a:pt x="39" y="191"/>
                      <a:pt x="41" y="225"/>
                    </a:cubicBezTo>
                    <a:cubicBezTo>
                      <a:pt x="41" y="237"/>
                      <a:pt x="42" y="250"/>
                      <a:pt x="45" y="262"/>
                    </a:cubicBezTo>
                    <a:cubicBezTo>
                      <a:pt x="48" y="272"/>
                      <a:pt x="58" y="281"/>
                      <a:pt x="60" y="291"/>
                    </a:cubicBezTo>
                    <a:cubicBezTo>
                      <a:pt x="43" y="288"/>
                      <a:pt x="38" y="261"/>
                      <a:pt x="35" y="248"/>
                    </a:cubicBezTo>
                    <a:cubicBezTo>
                      <a:pt x="32" y="227"/>
                      <a:pt x="24" y="206"/>
                      <a:pt x="16" y="187"/>
                    </a:cubicBezTo>
                    <a:cubicBezTo>
                      <a:pt x="7" y="166"/>
                      <a:pt x="0" y="157"/>
                      <a:pt x="4" y="134"/>
                    </a:cubicBezTo>
                    <a:cubicBezTo>
                      <a:pt x="8" y="116"/>
                      <a:pt x="12" y="97"/>
                      <a:pt x="21" y="82"/>
                    </a:cubicBezTo>
                    <a:cubicBezTo>
                      <a:pt x="27" y="72"/>
                      <a:pt x="36" y="66"/>
                      <a:pt x="44" y="57"/>
                    </a:cubicBezTo>
                    <a:cubicBezTo>
                      <a:pt x="52" y="49"/>
                      <a:pt x="58" y="38"/>
                      <a:pt x="67" y="30"/>
                    </a:cubicBezTo>
                    <a:cubicBezTo>
                      <a:pt x="77" y="21"/>
                      <a:pt x="89" y="14"/>
                      <a:pt x="102" y="9"/>
                    </a:cubicBezTo>
                    <a:cubicBezTo>
                      <a:pt x="116" y="4"/>
                      <a:pt x="131" y="4"/>
                      <a:pt x="145" y="0"/>
                    </a:cubicBezTo>
                    <a:cubicBezTo>
                      <a:pt x="127" y="22"/>
                      <a:pt x="91" y="23"/>
                      <a:pt x="73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0" name="Freeform 1830">
                <a:extLst>
                  <a:ext uri="{FF2B5EF4-FFF2-40B4-BE49-F238E27FC236}">
                    <a16:creationId xmlns:a16="http://schemas.microsoft.com/office/drawing/2014/main" id="{CA79BC32-1088-4537-947C-330B2B2B9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3106"/>
                <a:ext cx="285" cy="76"/>
              </a:xfrm>
              <a:custGeom>
                <a:avLst/>
                <a:gdLst>
                  <a:gd name="T0" fmla="*/ 63 w 149"/>
                  <a:gd name="T1" fmla="*/ 274 h 40"/>
                  <a:gd name="T2" fmla="*/ 314 w 149"/>
                  <a:gd name="T3" fmla="*/ 205 h 40"/>
                  <a:gd name="T4" fmla="*/ 560 w 149"/>
                  <a:gd name="T5" fmla="*/ 124 h 40"/>
                  <a:gd name="T6" fmla="*/ 805 w 149"/>
                  <a:gd name="T7" fmla="*/ 61 h 40"/>
                  <a:gd name="T8" fmla="*/ 1042 w 149"/>
                  <a:gd name="T9" fmla="*/ 55 h 40"/>
                  <a:gd name="T10" fmla="*/ 513 w 149"/>
                  <a:gd name="T11" fmla="*/ 97 h 40"/>
                  <a:gd name="T12" fmla="*/ 0 w 149"/>
                  <a:gd name="T13" fmla="*/ 253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40">
                    <a:moveTo>
                      <a:pt x="9" y="40"/>
                    </a:moveTo>
                    <a:cubicBezTo>
                      <a:pt x="20" y="34"/>
                      <a:pt x="34" y="34"/>
                      <a:pt x="45" y="30"/>
                    </a:cubicBezTo>
                    <a:cubicBezTo>
                      <a:pt x="58" y="27"/>
                      <a:pt x="69" y="23"/>
                      <a:pt x="80" y="18"/>
                    </a:cubicBezTo>
                    <a:cubicBezTo>
                      <a:pt x="91" y="14"/>
                      <a:pt x="103" y="11"/>
                      <a:pt x="115" y="9"/>
                    </a:cubicBezTo>
                    <a:cubicBezTo>
                      <a:pt x="125" y="8"/>
                      <a:pt x="141" y="11"/>
                      <a:pt x="149" y="8"/>
                    </a:cubicBezTo>
                    <a:cubicBezTo>
                      <a:pt x="127" y="0"/>
                      <a:pt x="96" y="10"/>
                      <a:pt x="73" y="14"/>
                    </a:cubicBezTo>
                    <a:cubicBezTo>
                      <a:pt x="46" y="19"/>
                      <a:pt x="25" y="26"/>
                      <a:pt x="0" y="3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1" name="Freeform 1831">
                <a:extLst>
                  <a:ext uri="{FF2B5EF4-FFF2-40B4-BE49-F238E27FC236}">
                    <a16:creationId xmlns:a16="http://schemas.microsoft.com/office/drawing/2014/main" id="{B35E9A65-B678-4C43-BD69-CA642B2C0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125"/>
                <a:ext cx="289" cy="141"/>
              </a:xfrm>
              <a:custGeom>
                <a:avLst/>
                <a:gdLst>
                  <a:gd name="T0" fmla="*/ 0 w 151"/>
                  <a:gd name="T1" fmla="*/ 513 h 74"/>
                  <a:gd name="T2" fmla="*/ 498 w 151"/>
                  <a:gd name="T3" fmla="*/ 36 h 74"/>
                  <a:gd name="T4" fmla="*/ 1058 w 151"/>
                  <a:gd name="T5" fmla="*/ 8 h 74"/>
                  <a:gd name="T6" fmla="*/ 777 w 151"/>
                  <a:gd name="T7" fmla="*/ 105 h 74"/>
                  <a:gd name="T8" fmla="*/ 612 w 151"/>
                  <a:gd name="T9" fmla="*/ 137 h 74"/>
                  <a:gd name="T10" fmla="*/ 360 w 151"/>
                  <a:gd name="T11" fmla="*/ 269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74">
                    <a:moveTo>
                      <a:pt x="0" y="74"/>
                    </a:moveTo>
                    <a:cubicBezTo>
                      <a:pt x="17" y="47"/>
                      <a:pt x="37" y="8"/>
                      <a:pt x="71" y="5"/>
                    </a:cubicBezTo>
                    <a:cubicBezTo>
                      <a:pt x="97" y="2"/>
                      <a:pt x="125" y="0"/>
                      <a:pt x="151" y="1"/>
                    </a:cubicBezTo>
                    <a:cubicBezTo>
                      <a:pt x="140" y="6"/>
                      <a:pt x="124" y="10"/>
                      <a:pt x="111" y="15"/>
                    </a:cubicBezTo>
                    <a:cubicBezTo>
                      <a:pt x="103" y="17"/>
                      <a:pt x="95" y="18"/>
                      <a:pt x="87" y="20"/>
                    </a:cubicBezTo>
                    <a:cubicBezTo>
                      <a:pt x="72" y="22"/>
                      <a:pt x="63" y="29"/>
                      <a:pt x="51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2" name="Freeform 1832">
                <a:extLst>
                  <a:ext uri="{FF2B5EF4-FFF2-40B4-BE49-F238E27FC236}">
                    <a16:creationId xmlns:a16="http://schemas.microsoft.com/office/drawing/2014/main" id="{6C359233-9734-4303-B072-60B941CBF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3165"/>
                <a:ext cx="73" cy="136"/>
              </a:xfrm>
              <a:custGeom>
                <a:avLst/>
                <a:gdLst>
                  <a:gd name="T0" fmla="*/ 0 w 38"/>
                  <a:gd name="T1" fmla="*/ 0 h 71"/>
                  <a:gd name="T2" fmla="*/ 213 w 38"/>
                  <a:gd name="T3" fmla="*/ 184 h 71"/>
                  <a:gd name="T4" fmla="*/ 163 w 38"/>
                  <a:gd name="T5" fmla="*/ 500 h 71"/>
                  <a:gd name="T6" fmla="*/ 15 w 38"/>
                  <a:gd name="T7" fmla="*/ 36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1">
                    <a:moveTo>
                      <a:pt x="0" y="0"/>
                    </a:moveTo>
                    <a:cubicBezTo>
                      <a:pt x="14" y="2"/>
                      <a:pt x="24" y="15"/>
                      <a:pt x="30" y="26"/>
                    </a:cubicBezTo>
                    <a:cubicBezTo>
                      <a:pt x="38" y="43"/>
                      <a:pt x="27" y="55"/>
                      <a:pt x="23" y="71"/>
                    </a:cubicBezTo>
                    <a:cubicBezTo>
                      <a:pt x="24" y="52"/>
                      <a:pt x="22" y="15"/>
                      <a:pt x="2" y="5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3" name="Freeform 1833">
                <a:extLst>
                  <a:ext uri="{FF2B5EF4-FFF2-40B4-BE49-F238E27FC236}">
                    <a16:creationId xmlns:a16="http://schemas.microsoft.com/office/drawing/2014/main" id="{DD4D4DDC-3C8A-45CB-B778-5EA7C1B46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3724"/>
                <a:ext cx="272" cy="231"/>
              </a:xfrm>
              <a:custGeom>
                <a:avLst/>
                <a:gdLst>
                  <a:gd name="T0" fmla="*/ 209 w 142"/>
                  <a:gd name="T1" fmla="*/ 132 h 121"/>
                  <a:gd name="T2" fmla="*/ 268 w 142"/>
                  <a:gd name="T3" fmla="*/ 292 h 121"/>
                  <a:gd name="T4" fmla="*/ 276 w 142"/>
                  <a:gd name="T5" fmla="*/ 466 h 121"/>
                  <a:gd name="T6" fmla="*/ 197 w 142"/>
                  <a:gd name="T7" fmla="*/ 842 h 121"/>
                  <a:gd name="T8" fmla="*/ 293 w 142"/>
                  <a:gd name="T9" fmla="*/ 598 h 121"/>
                  <a:gd name="T10" fmla="*/ 400 w 142"/>
                  <a:gd name="T11" fmla="*/ 565 h 121"/>
                  <a:gd name="T12" fmla="*/ 513 w 142"/>
                  <a:gd name="T13" fmla="*/ 529 h 121"/>
                  <a:gd name="T14" fmla="*/ 998 w 142"/>
                  <a:gd name="T15" fmla="*/ 328 h 121"/>
                  <a:gd name="T16" fmla="*/ 477 w 142"/>
                  <a:gd name="T17" fmla="*/ 189 h 121"/>
                  <a:gd name="T18" fmla="*/ 0 w 142"/>
                  <a:gd name="T19" fmla="*/ 21 h 121"/>
                  <a:gd name="T20" fmla="*/ 132 w 142"/>
                  <a:gd name="T21" fmla="*/ 69 h 121"/>
                  <a:gd name="T22" fmla="*/ 209 w 142"/>
                  <a:gd name="T23" fmla="*/ 132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2" h="121">
                    <a:moveTo>
                      <a:pt x="30" y="19"/>
                    </a:moveTo>
                    <a:cubicBezTo>
                      <a:pt x="34" y="25"/>
                      <a:pt x="36" y="34"/>
                      <a:pt x="38" y="42"/>
                    </a:cubicBezTo>
                    <a:cubicBezTo>
                      <a:pt x="40" y="50"/>
                      <a:pt x="40" y="58"/>
                      <a:pt x="39" y="67"/>
                    </a:cubicBezTo>
                    <a:cubicBezTo>
                      <a:pt x="36" y="85"/>
                      <a:pt x="37" y="105"/>
                      <a:pt x="28" y="121"/>
                    </a:cubicBezTo>
                    <a:cubicBezTo>
                      <a:pt x="39" y="111"/>
                      <a:pt x="35" y="97"/>
                      <a:pt x="42" y="86"/>
                    </a:cubicBezTo>
                    <a:cubicBezTo>
                      <a:pt x="46" y="80"/>
                      <a:pt x="50" y="81"/>
                      <a:pt x="57" y="81"/>
                    </a:cubicBezTo>
                    <a:cubicBezTo>
                      <a:pt x="64" y="80"/>
                      <a:pt x="66" y="80"/>
                      <a:pt x="73" y="76"/>
                    </a:cubicBezTo>
                    <a:cubicBezTo>
                      <a:pt x="93" y="64"/>
                      <a:pt x="117" y="48"/>
                      <a:pt x="142" y="47"/>
                    </a:cubicBezTo>
                    <a:cubicBezTo>
                      <a:pt x="113" y="47"/>
                      <a:pt x="90" y="45"/>
                      <a:pt x="68" y="27"/>
                    </a:cubicBezTo>
                    <a:cubicBezTo>
                      <a:pt x="49" y="11"/>
                      <a:pt x="24" y="0"/>
                      <a:pt x="0" y="3"/>
                    </a:cubicBezTo>
                    <a:cubicBezTo>
                      <a:pt x="6" y="5"/>
                      <a:pt x="12" y="7"/>
                      <a:pt x="19" y="10"/>
                    </a:cubicBezTo>
                    <a:cubicBezTo>
                      <a:pt x="25" y="13"/>
                      <a:pt x="24" y="18"/>
                      <a:pt x="30" y="1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4" name="Freeform 1834">
                <a:extLst>
                  <a:ext uri="{FF2B5EF4-FFF2-40B4-BE49-F238E27FC236}">
                    <a16:creationId xmlns:a16="http://schemas.microsoft.com/office/drawing/2014/main" id="{F3D234D3-FBF2-4147-AD85-B72AEE369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3639"/>
                <a:ext cx="88" cy="421"/>
              </a:xfrm>
              <a:custGeom>
                <a:avLst/>
                <a:gdLst>
                  <a:gd name="T0" fmla="*/ 321 w 46"/>
                  <a:gd name="T1" fmla="*/ 1542 h 220"/>
                  <a:gd name="T2" fmla="*/ 321 w 46"/>
                  <a:gd name="T3" fmla="*/ 0 h 220"/>
                  <a:gd name="T4" fmla="*/ 285 w 46"/>
                  <a:gd name="T5" fmla="*/ 147 h 220"/>
                  <a:gd name="T6" fmla="*/ 209 w 46"/>
                  <a:gd name="T7" fmla="*/ 484 h 220"/>
                  <a:gd name="T8" fmla="*/ 253 w 46"/>
                  <a:gd name="T9" fmla="*/ 905 h 220"/>
                  <a:gd name="T10" fmla="*/ 176 w 46"/>
                  <a:gd name="T11" fmla="*/ 1387 h 220"/>
                  <a:gd name="T12" fmla="*/ 0 w 46"/>
                  <a:gd name="T13" fmla="*/ 1542 h 220"/>
                  <a:gd name="T14" fmla="*/ 321 w 46"/>
                  <a:gd name="T15" fmla="*/ 1542 h 2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220">
                    <a:moveTo>
                      <a:pt x="46" y="22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5" y="7"/>
                      <a:pt x="43" y="14"/>
                      <a:pt x="41" y="21"/>
                    </a:cubicBezTo>
                    <a:cubicBezTo>
                      <a:pt x="34" y="39"/>
                      <a:pt x="28" y="49"/>
                      <a:pt x="30" y="69"/>
                    </a:cubicBezTo>
                    <a:cubicBezTo>
                      <a:pt x="32" y="89"/>
                      <a:pt x="36" y="108"/>
                      <a:pt x="36" y="129"/>
                    </a:cubicBezTo>
                    <a:cubicBezTo>
                      <a:pt x="36" y="151"/>
                      <a:pt x="39" y="180"/>
                      <a:pt x="25" y="198"/>
                    </a:cubicBezTo>
                    <a:cubicBezTo>
                      <a:pt x="19" y="207"/>
                      <a:pt x="10" y="214"/>
                      <a:pt x="0" y="220"/>
                    </a:cubicBezTo>
                    <a:lnTo>
                      <a:pt x="46" y="220"/>
                    </a:lnTo>
                    <a:close/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5" name="Freeform 1835">
                <a:extLst>
                  <a:ext uri="{FF2B5EF4-FFF2-40B4-BE49-F238E27FC236}">
                    <a16:creationId xmlns:a16="http://schemas.microsoft.com/office/drawing/2014/main" id="{3F480233-3E46-439D-8684-8E2EE6F46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808"/>
                <a:ext cx="127" cy="252"/>
              </a:xfrm>
              <a:custGeom>
                <a:avLst/>
                <a:gdLst>
                  <a:gd name="T0" fmla="*/ 216 w 66"/>
                  <a:gd name="T1" fmla="*/ 452 h 132"/>
                  <a:gd name="T2" fmla="*/ 129 w 66"/>
                  <a:gd name="T3" fmla="*/ 0 h 132"/>
                  <a:gd name="T4" fmla="*/ 108 w 66"/>
                  <a:gd name="T5" fmla="*/ 8 h 132"/>
                  <a:gd name="T6" fmla="*/ 15 w 66"/>
                  <a:gd name="T7" fmla="*/ 260 h 132"/>
                  <a:gd name="T8" fmla="*/ 92 w 66"/>
                  <a:gd name="T9" fmla="*/ 536 h 132"/>
                  <a:gd name="T10" fmla="*/ 156 w 66"/>
                  <a:gd name="T11" fmla="*/ 813 h 132"/>
                  <a:gd name="T12" fmla="*/ 0 w 66"/>
                  <a:gd name="T13" fmla="*/ 918 h 132"/>
                  <a:gd name="T14" fmla="*/ 129 w 66"/>
                  <a:gd name="T15" fmla="*/ 918 h 132"/>
                  <a:gd name="T16" fmla="*/ 216 w 66"/>
                  <a:gd name="T17" fmla="*/ 878 h 132"/>
                  <a:gd name="T18" fmla="*/ 470 w 66"/>
                  <a:gd name="T19" fmla="*/ 813 h 132"/>
                  <a:gd name="T20" fmla="*/ 216 w 66"/>
                  <a:gd name="T21" fmla="*/ 452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6" h="132">
                    <a:moveTo>
                      <a:pt x="30" y="65"/>
                    </a:moveTo>
                    <a:cubicBezTo>
                      <a:pt x="25" y="46"/>
                      <a:pt x="13" y="19"/>
                      <a:pt x="18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1" y="11"/>
                      <a:pt x="3" y="22"/>
                      <a:pt x="2" y="37"/>
                    </a:cubicBezTo>
                    <a:cubicBezTo>
                      <a:pt x="2" y="50"/>
                      <a:pt x="8" y="65"/>
                      <a:pt x="13" y="77"/>
                    </a:cubicBezTo>
                    <a:cubicBezTo>
                      <a:pt x="18" y="88"/>
                      <a:pt x="28" y="104"/>
                      <a:pt x="22" y="117"/>
                    </a:cubicBezTo>
                    <a:cubicBezTo>
                      <a:pt x="18" y="124"/>
                      <a:pt x="8" y="128"/>
                      <a:pt x="0" y="132"/>
                    </a:cubicBezTo>
                    <a:cubicBezTo>
                      <a:pt x="18" y="132"/>
                      <a:pt x="18" y="132"/>
                      <a:pt x="18" y="132"/>
                    </a:cubicBezTo>
                    <a:cubicBezTo>
                      <a:pt x="23" y="130"/>
                      <a:pt x="27" y="128"/>
                      <a:pt x="30" y="126"/>
                    </a:cubicBezTo>
                    <a:cubicBezTo>
                      <a:pt x="40" y="122"/>
                      <a:pt x="58" y="123"/>
                      <a:pt x="66" y="117"/>
                    </a:cubicBezTo>
                    <a:cubicBezTo>
                      <a:pt x="40" y="111"/>
                      <a:pt x="35" y="87"/>
                      <a:pt x="30" y="6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6" name="Freeform 1836">
                <a:extLst>
                  <a:ext uri="{FF2B5EF4-FFF2-40B4-BE49-F238E27FC236}">
                    <a16:creationId xmlns:a16="http://schemas.microsoft.com/office/drawing/2014/main" id="{A06B61E1-8363-4FA1-9674-CC6EBAA1A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3641"/>
                <a:ext cx="281" cy="132"/>
              </a:xfrm>
              <a:custGeom>
                <a:avLst/>
                <a:gdLst>
                  <a:gd name="T0" fmla="*/ 0 w 147"/>
                  <a:gd name="T1" fmla="*/ 268 h 69"/>
                  <a:gd name="T2" fmla="*/ 285 w 147"/>
                  <a:gd name="T3" fmla="*/ 231 h 69"/>
                  <a:gd name="T4" fmla="*/ 558 w 147"/>
                  <a:gd name="T5" fmla="*/ 245 h 69"/>
                  <a:gd name="T6" fmla="*/ 1019 w 147"/>
                  <a:gd name="T7" fmla="*/ 484 h 69"/>
                  <a:gd name="T8" fmla="*/ 986 w 147"/>
                  <a:gd name="T9" fmla="*/ 189 h 69"/>
                  <a:gd name="T10" fmla="*/ 774 w 147"/>
                  <a:gd name="T11" fmla="*/ 21 h 69"/>
                  <a:gd name="T12" fmla="*/ 642 w 147"/>
                  <a:gd name="T13" fmla="*/ 69 h 69"/>
                  <a:gd name="T14" fmla="*/ 522 w 147"/>
                  <a:gd name="T15" fmla="*/ 147 h 69"/>
                  <a:gd name="T16" fmla="*/ 189 w 147"/>
                  <a:gd name="T17" fmla="*/ 224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7" h="69">
                    <a:moveTo>
                      <a:pt x="0" y="38"/>
                    </a:moveTo>
                    <a:cubicBezTo>
                      <a:pt x="14" y="36"/>
                      <a:pt x="27" y="33"/>
                      <a:pt x="41" y="33"/>
                    </a:cubicBezTo>
                    <a:cubicBezTo>
                      <a:pt x="54" y="33"/>
                      <a:pt x="67" y="35"/>
                      <a:pt x="80" y="35"/>
                    </a:cubicBezTo>
                    <a:cubicBezTo>
                      <a:pt x="110" y="36"/>
                      <a:pt x="128" y="44"/>
                      <a:pt x="146" y="69"/>
                    </a:cubicBezTo>
                    <a:cubicBezTo>
                      <a:pt x="142" y="56"/>
                      <a:pt x="147" y="40"/>
                      <a:pt x="141" y="27"/>
                    </a:cubicBezTo>
                    <a:cubicBezTo>
                      <a:pt x="135" y="13"/>
                      <a:pt x="127" y="0"/>
                      <a:pt x="111" y="3"/>
                    </a:cubicBezTo>
                    <a:cubicBezTo>
                      <a:pt x="104" y="4"/>
                      <a:pt x="98" y="5"/>
                      <a:pt x="92" y="10"/>
                    </a:cubicBezTo>
                    <a:cubicBezTo>
                      <a:pt x="86" y="14"/>
                      <a:pt x="82" y="19"/>
                      <a:pt x="75" y="21"/>
                    </a:cubicBezTo>
                    <a:cubicBezTo>
                      <a:pt x="60" y="25"/>
                      <a:pt x="42" y="25"/>
                      <a:pt x="27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7" name="Freeform 1837">
                <a:extLst>
                  <a:ext uri="{FF2B5EF4-FFF2-40B4-BE49-F238E27FC236}">
                    <a16:creationId xmlns:a16="http://schemas.microsoft.com/office/drawing/2014/main" id="{C7C1A1AE-6EAB-42F4-96BA-71AA8835E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662"/>
                <a:ext cx="252" cy="348"/>
              </a:xfrm>
              <a:custGeom>
                <a:avLst/>
                <a:gdLst>
                  <a:gd name="T0" fmla="*/ 460 w 132"/>
                  <a:gd name="T1" fmla="*/ 344 h 182"/>
                  <a:gd name="T2" fmla="*/ 168 w 132"/>
                  <a:gd name="T3" fmla="*/ 805 h 182"/>
                  <a:gd name="T4" fmla="*/ 221 w 132"/>
                  <a:gd name="T5" fmla="*/ 1071 h 182"/>
                  <a:gd name="T6" fmla="*/ 529 w 132"/>
                  <a:gd name="T7" fmla="*/ 1258 h 182"/>
                  <a:gd name="T8" fmla="*/ 105 w 132"/>
                  <a:gd name="T9" fmla="*/ 1082 h 182"/>
                  <a:gd name="T10" fmla="*/ 15 w 132"/>
                  <a:gd name="T11" fmla="*/ 922 h 182"/>
                  <a:gd name="T12" fmla="*/ 29 w 132"/>
                  <a:gd name="T13" fmla="*/ 769 h 182"/>
                  <a:gd name="T14" fmla="*/ 189 w 132"/>
                  <a:gd name="T15" fmla="*/ 482 h 182"/>
                  <a:gd name="T16" fmla="*/ 389 w 132"/>
                  <a:gd name="T17" fmla="*/ 273 h 182"/>
                  <a:gd name="T18" fmla="*/ 598 w 132"/>
                  <a:gd name="T19" fmla="*/ 69 h 182"/>
                  <a:gd name="T20" fmla="*/ 918 w 132"/>
                  <a:gd name="T21" fmla="*/ 0 h 182"/>
                  <a:gd name="T22" fmla="*/ 710 w 132"/>
                  <a:gd name="T23" fmla="*/ 153 h 182"/>
                  <a:gd name="T24" fmla="*/ 460 w 132"/>
                  <a:gd name="T25" fmla="*/ 358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2" h="182">
                    <a:moveTo>
                      <a:pt x="66" y="49"/>
                    </a:moveTo>
                    <a:cubicBezTo>
                      <a:pt x="50" y="67"/>
                      <a:pt x="29" y="90"/>
                      <a:pt x="24" y="115"/>
                    </a:cubicBezTo>
                    <a:cubicBezTo>
                      <a:pt x="22" y="128"/>
                      <a:pt x="24" y="141"/>
                      <a:pt x="32" y="153"/>
                    </a:cubicBezTo>
                    <a:cubicBezTo>
                      <a:pt x="39" y="163"/>
                      <a:pt x="66" y="173"/>
                      <a:pt x="76" y="180"/>
                    </a:cubicBezTo>
                    <a:cubicBezTo>
                      <a:pt x="59" y="182"/>
                      <a:pt x="27" y="166"/>
                      <a:pt x="15" y="155"/>
                    </a:cubicBezTo>
                    <a:cubicBezTo>
                      <a:pt x="10" y="149"/>
                      <a:pt x="5" y="139"/>
                      <a:pt x="2" y="132"/>
                    </a:cubicBezTo>
                    <a:cubicBezTo>
                      <a:pt x="0" y="123"/>
                      <a:pt x="1" y="118"/>
                      <a:pt x="4" y="110"/>
                    </a:cubicBezTo>
                    <a:cubicBezTo>
                      <a:pt x="10" y="95"/>
                      <a:pt x="14" y="80"/>
                      <a:pt x="27" y="69"/>
                    </a:cubicBezTo>
                    <a:cubicBezTo>
                      <a:pt x="39" y="60"/>
                      <a:pt x="48" y="52"/>
                      <a:pt x="56" y="39"/>
                    </a:cubicBezTo>
                    <a:cubicBezTo>
                      <a:pt x="64" y="26"/>
                      <a:pt x="71" y="15"/>
                      <a:pt x="86" y="10"/>
                    </a:cubicBezTo>
                    <a:cubicBezTo>
                      <a:pt x="101" y="7"/>
                      <a:pt x="117" y="1"/>
                      <a:pt x="132" y="0"/>
                    </a:cubicBezTo>
                    <a:cubicBezTo>
                      <a:pt x="122" y="7"/>
                      <a:pt x="112" y="15"/>
                      <a:pt x="102" y="22"/>
                    </a:cubicBezTo>
                    <a:cubicBezTo>
                      <a:pt x="90" y="32"/>
                      <a:pt x="73" y="36"/>
                      <a:pt x="66" y="5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8" name="Freeform 1838">
                <a:extLst>
                  <a:ext uri="{FF2B5EF4-FFF2-40B4-BE49-F238E27FC236}">
                    <a16:creationId xmlns:a16="http://schemas.microsoft.com/office/drawing/2014/main" id="{5ADFA92E-DD26-447B-9057-D5276BCFB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639"/>
                <a:ext cx="200" cy="176"/>
              </a:xfrm>
              <a:custGeom>
                <a:avLst/>
                <a:gdLst>
                  <a:gd name="T0" fmla="*/ 261 w 105"/>
                  <a:gd name="T1" fmla="*/ 224 h 92"/>
                  <a:gd name="T2" fmla="*/ 726 w 105"/>
                  <a:gd name="T3" fmla="*/ 197 h 92"/>
                  <a:gd name="T4" fmla="*/ 642 w 105"/>
                  <a:gd name="T5" fmla="*/ 0 h 92"/>
                  <a:gd name="T6" fmla="*/ 436 w 105"/>
                  <a:gd name="T7" fmla="*/ 84 h 92"/>
                  <a:gd name="T8" fmla="*/ 200 w 105"/>
                  <a:gd name="T9" fmla="*/ 189 h 92"/>
                  <a:gd name="T10" fmla="*/ 0 w 105"/>
                  <a:gd name="T11" fmla="*/ 645 h 92"/>
                  <a:gd name="T12" fmla="*/ 109 w 105"/>
                  <a:gd name="T13" fmla="*/ 429 h 92"/>
                  <a:gd name="T14" fmla="*/ 250 w 105"/>
                  <a:gd name="T15" fmla="*/ 245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" h="92">
                    <a:moveTo>
                      <a:pt x="38" y="32"/>
                    </a:moveTo>
                    <a:cubicBezTo>
                      <a:pt x="56" y="18"/>
                      <a:pt x="86" y="21"/>
                      <a:pt x="105" y="28"/>
                    </a:cubicBezTo>
                    <a:cubicBezTo>
                      <a:pt x="96" y="22"/>
                      <a:pt x="96" y="9"/>
                      <a:pt x="93" y="0"/>
                    </a:cubicBezTo>
                    <a:cubicBezTo>
                      <a:pt x="86" y="9"/>
                      <a:pt x="74" y="9"/>
                      <a:pt x="63" y="12"/>
                    </a:cubicBezTo>
                    <a:cubicBezTo>
                      <a:pt x="52" y="15"/>
                      <a:pt x="39" y="20"/>
                      <a:pt x="29" y="27"/>
                    </a:cubicBezTo>
                    <a:cubicBezTo>
                      <a:pt x="8" y="43"/>
                      <a:pt x="9" y="69"/>
                      <a:pt x="0" y="92"/>
                    </a:cubicBezTo>
                    <a:cubicBezTo>
                      <a:pt x="7" y="84"/>
                      <a:pt x="11" y="70"/>
                      <a:pt x="16" y="61"/>
                    </a:cubicBezTo>
                    <a:cubicBezTo>
                      <a:pt x="22" y="49"/>
                      <a:pt x="27" y="43"/>
                      <a:pt x="36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69" name="Freeform 1839">
                <a:extLst>
                  <a:ext uri="{FF2B5EF4-FFF2-40B4-BE49-F238E27FC236}">
                    <a16:creationId xmlns:a16="http://schemas.microsoft.com/office/drawing/2014/main" id="{18B9983D-EC9A-4005-A3B9-B902857BF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784"/>
                <a:ext cx="100" cy="477"/>
              </a:xfrm>
              <a:custGeom>
                <a:avLst/>
                <a:gdLst>
                  <a:gd name="T0" fmla="*/ 92 w 52"/>
                  <a:gd name="T1" fmla="*/ 289 h 249"/>
                  <a:gd name="T2" fmla="*/ 92 w 52"/>
                  <a:gd name="T3" fmla="*/ 969 h 249"/>
                  <a:gd name="T4" fmla="*/ 129 w 52"/>
                  <a:gd name="T5" fmla="*/ 1306 h 249"/>
                  <a:gd name="T6" fmla="*/ 163 w 52"/>
                  <a:gd name="T7" fmla="*/ 1630 h 249"/>
                  <a:gd name="T8" fmla="*/ 137 w 52"/>
                  <a:gd name="T9" fmla="*/ 1751 h 249"/>
                  <a:gd name="T10" fmla="*/ 233 w 52"/>
                  <a:gd name="T11" fmla="*/ 1414 h 249"/>
                  <a:gd name="T12" fmla="*/ 269 w 52"/>
                  <a:gd name="T13" fmla="*/ 1067 h 249"/>
                  <a:gd name="T14" fmla="*/ 362 w 52"/>
                  <a:gd name="T15" fmla="*/ 716 h 249"/>
                  <a:gd name="T16" fmla="*/ 325 w 52"/>
                  <a:gd name="T17" fmla="*/ 561 h 249"/>
                  <a:gd name="T18" fmla="*/ 240 w 52"/>
                  <a:gd name="T19" fmla="*/ 429 h 249"/>
                  <a:gd name="T20" fmla="*/ 169 w 52"/>
                  <a:gd name="T21" fmla="*/ 261 h 249"/>
                  <a:gd name="T22" fmla="*/ 0 w 52"/>
                  <a:gd name="T23" fmla="*/ 0 h 249"/>
                  <a:gd name="T24" fmla="*/ 48 w 52"/>
                  <a:gd name="T25" fmla="*/ 184 h 2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" h="249">
                    <a:moveTo>
                      <a:pt x="13" y="41"/>
                    </a:moveTo>
                    <a:cubicBezTo>
                      <a:pt x="17" y="72"/>
                      <a:pt x="11" y="107"/>
                      <a:pt x="13" y="138"/>
                    </a:cubicBezTo>
                    <a:cubicBezTo>
                      <a:pt x="15" y="154"/>
                      <a:pt x="15" y="170"/>
                      <a:pt x="18" y="186"/>
                    </a:cubicBezTo>
                    <a:cubicBezTo>
                      <a:pt x="21" y="202"/>
                      <a:pt x="26" y="215"/>
                      <a:pt x="23" y="232"/>
                    </a:cubicBezTo>
                    <a:cubicBezTo>
                      <a:pt x="21" y="237"/>
                      <a:pt x="20" y="243"/>
                      <a:pt x="19" y="249"/>
                    </a:cubicBezTo>
                    <a:cubicBezTo>
                      <a:pt x="29" y="239"/>
                      <a:pt x="31" y="214"/>
                      <a:pt x="33" y="201"/>
                    </a:cubicBezTo>
                    <a:cubicBezTo>
                      <a:pt x="37" y="185"/>
                      <a:pt x="34" y="168"/>
                      <a:pt x="38" y="152"/>
                    </a:cubicBezTo>
                    <a:cubicBezTo>
                      <a:pt x="43" y="134"/>
                      <a:pt x="49" y="119"/>
                      <a:pt x="51" y="102"/>
                    </a:cubicBezTo>
                    <a:cubicBezTo>
                      <a:pt x="52" y="92"/>
                      <a:pt x="52" y="87"/>
                      <a:pt x="46" y="80"/>
                    </a:cubicBezTo>
                    <a:cubicBezTo>
                      <a:pt x="41" y="73"/>
                      <a:pt x="37" y="70"/>
                      <a:pt x="34" y="61"/>
                    </a:cubicBezTo>
                    <a:cubicBezTo>
                      <a:pt x="30" y="47"/>
                      <a:pt x="25" y="51"/>
                      <a:pt x="24" y="37"/>
                    </a:cubicBezTo>
                    <a:cubicBezTo>
                      <a:pt x="24" y="19"/>
                      <a:pt x="4" y="12"/>
                      <a:pt x="0" y="0"/>
                    </a:cubicBezTo>
                    <a:cubicBezTo>
                      <a:pt x="4" y="8"/>
                      <a:pt x="5" y="17"/>
                      <a:pt x="7" y="2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0" name="Freeform 1840">
                <a:extLst>
                  <a:ext uri="{FF2B5EF4-FFF2-40B4-BE49-F238E27FC236}">
                    <a16:creationId xmlns:a16="http://schemas.microsoft.com/office/drawing/2014/main" id="{94B71040-69E2-4F5B-8734-E033B41DF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3115"/>
                <a:ext cx="132" cy="40"/>
              </a:xfrm>
              <a:custGeom>
                <a:avLst/>
                <a:gdLst>
                  <a:gd name="T0" fmla="*/ 161 w 69"/>
                  <a:gd name="T1" fmla="*/ 29 h 21"/>
                  <a:gd name="T2" fmla="*/ 0 w 69"/>
                  <a:gd name="T3" fmla="*/ 145 h 21"/>
                  <a:gd name="T4" fmla="*/ 484 w 69"/>
                  <a:gd name="T5" fmla="*/ 48 h 21"/>
                  <a:gd name="T6" fmla="*/ 176 w 69"/>
                  <a:gd name="T7" fmla="*/ 3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21">
                    <a:moveTo>
                      <a:pt x="23" y="4"/>
                    </a:moveTo>
                    <a:cubicBezTo>
                      <a:pt x="15" y="7"/>
                      <a:pt x="7" y="15"/>
                      <a:pt x="0" y="21"/>
                    </a:cubicBezTo>
                    <a:cubicBezTo>
                      <a:pt x="22" y="9"/>
                      <a:pt x="46" y="13"/>
                      <a:pt x="69" y="7"/>
                    </a:cubicBezTo>
                    <a:cubicBezTo>
                      <a:pt x="58" y="0"/>
                      <a:pt x="38" y="1"/>
                      <a:pt x="25" y="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1" name="Freeform 1841">
                <a:extLst>
                  <a:ext uri="{FF2B5EF4-FFF2-40B4-BE49-F238E27FC236}">
                    <a16:creationId xmlns:a16="http://schemas.microsoft.com/office/drawing/2014/main" id="{E61DF51D-35DD-481A-BC21-EE6D3F253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096"/>
                <a:ext cx="277" cy="123"/>
              </a:xfrm>
              <a:custGeom>
                <a:avLst/>
                <a:gdLst>
                  <a:gd name="T0" fmla="*/ 40 w 145"/>
                  <a:gd name="T1" fmla="*/ 136 h 64"/>
                  <a:gd name="T2" fmla="*/ 313 w 145"/>
                  <a:gd name="T3" fmla="*/ 163 h 64"/>
                  <a:gd name="T4" fmla="*/ 585 w 145"/>
                  <a:gd name="T5" fmla="*/ 200 h 64"/>
                  <a:gd name="T6" fmla="*/ 1011 w 145"/>
                  <a:gd name="T7" fmla="*/ 454 h 64"/>
                  <a:gd name="T8" fmla="*/ 906 w 145"/>
                  <a:gd name="T9" fmla="*/ 156 h 64"/>
                  <a:gd name="T10" fmla="*/ 650 w 145"/>
                  <a:gd name="T11" fmla="*/ 8 h 64"/>
                  <a:gd name="T12" fmla="*/ 292 w 145"/>
                  <a:gd name="T13" fmla="*/ 56 h 64"/>
                  <a:gd name="T14" fmla="*/ 0 w 145"/>
                  <a:gd name="T15" fmla="*/ 115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64">
                    <a:moveTo>
                      <a:pt x="6" y="19"/>
                    </a:moveTo>
                    <a:cubicBezTo>
                      <a:pt x="17" y="22"/>
                      <a:pt x="34" y="22"/>
                      <a:pt x="45" y="23"/>
                    </a:cubicBezTo>
                    <a:cubicBezTo>
                      <a:pt x="59" y="24"/>
                      <a:pt x="71" y="26"/>
                      <a:pt x="84" y="28"/>
                    </a:cubicBezTo>
                    <a:cubicBezTo>
                      <a:pt x="110" y="34"/>
                      <a:pt x="128" y="45"/>
                      <a:pt x="145" y="64"/>
                    </a:cubicBezTo>
                    <a:cubicBezTo>
                      <a:pt x="138" y="51"/>
                      <a:pt x="139" y="35"/>
                      <a:pt x="130" y="22"/>
                    </a:cubicBezTo>
                    <a:cubicBezTo>
                      <a:pt x="122" y="10"/>
                      <a:pt x="108" y="0"/>
                      <a:pt x="93" y="1"/>
                    </a:cubicBezTo>
                    <a:cubicBezTo>
                      <a:pt x="77" y="2"/>
                      <a:pt x="60" y="6"/>
                      <a:pt x="42" y="8"/>
                    </a:cubicBezTo>
                    <a:cubicBezTo>
                      <a:pt x="27" y="9"/>
                      <a:pt x="12" y="10"/>
                      <a:pt x="0" y="1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2" name="Freeform 1842">
                <a:extLst>
                  <a:ext uri="{FF2B5EF4-FFF2-40B4-BE49-F238E27FC236}">
                    <a16:creationId xmlns:a16="http://schemas.microsoft.com/office/drawing/2014/main" id="{B0947887-4A9A-45A0-9F78-9269A63EE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643"/>
                <a:ext cx="142" cy="260"/>
              </a:xfrm>
              <a:custGeom>
                <a:avLst/>
                <a:gdLst>
                  <a:gd name="T0" fmla="*/ 393 w 74"/>
                  <a:gd name="T1" fmla="*/ 0 h 136"/>
                  <a:gd name="T2" fmla="*/ 445 w 74"/>
                  <a:gd name="T3" fmla="*/ 216 h 136"/>
                  <a:gd name="T4" fmla="*/ 522 w 74"/>
                  <a:gd name="T5" fmla="*/ 300 h 136"/>
                  <a:gd name="T6" fmla="*/ 438 w 74"/>
                  <a:gd name="T7" fmla="*/ 392 h 136"/>
                  <a:gd name="T8" fmla="*/ 261 w 74"/>
                  <a:gd name="T9" fmla="*/ 600 h 136"/>
                  <a:gd name="T10" fmla="*/ 177 w 74"/>
                  <a:gd name="T11" fmla="*/ 950 h 136"/>
                  <a:gd name="T12" fmla="*/ 0 w 74"/>
                  <a:gd name="T13" fmla="*/ 581 h 136"/>
                  <a:gd name="T14" fmla="*/ 200 w 74"/>
                  <a:gd name="T15" fmla="*/ 505 h 136"/>
                  <a:gd name="T16" fmla="*/ 253 w 74"/>
                  <a:gd name="T17" fmla="*/ 361 h 136"/>
                  <a:gd name="T18" fmla="*/ 284 w 74"/>
                  <a:gd name="T19" fmla="*/ 197 h 136"/>
                  <a:gd name="T20" fmla="*/ 361 w 74"/>
                  <a:gd name="T21" fmla="*/ 48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136">
                    <a:moveTo>
                      <a:pt x="56" y="0"/>
                    </a:moveTo>
                    <a:cubicBezTo>
                      <a:pt x="52" y="11"/>
                      <a:pt x="53" y="23"/>
                      <a:pt x="63" y="31"/>
                    </a:cubicBezTo>
                    <a:cubicBezTo>
                      <a:pt x="66" y="35"/>
                      <a:pt x="74" y="37"/>
                      <a:pt x="74" y="43"/>
                    </a:cubicBezTo>
                    <a:cubicBezTo>
                      <a:pt x="74" y="48"/>
                      <a:pt x="65" y="53"/>
                      <a:pt x="62" y="56"/>
                    </a:cubicBezTo>
                    <a:cubicBezTo>
                      <a:pt x="50" y="65"/>
                      <a:pt x="41" y="72"/>
                      <a:pt x="37" y="86"/>
                    </a:cubicBezTo>
                    <a:cubicBezTo>
                      <a:pt x="34" y="100"/>
                      <a:pt x="29" y="122"/>
                      <a:pt x="25" y="136"/>
                    </a:cubicBezTo>
                    <a:cubicBezTo>
                      <a:pt x="26" y="121"/>
                      <a:pt x="21" y="81"/>
                      <a:pt x="0" y="83"/>
                    </a:cubicBezTo>
                    <a:cubicBezTo>
                      <a:pt x="4" y="74"/>
                      <a:pt x="21" y="77"/>
                      <a:pt x="28" y="72"/>
                    </a:cubicBezTo>
                    <a:cubicBezTo>
                      <a:pt x="34" y="67"/>
                      <a:pt x="34" y="59"/>
                      <a:pt x="36" y="52"/>
                    </a:cubicBezTo>
                    <a:cubicBezTo>
                      <a:pt x="38" y="44"/>
                      <a:pt x="39" y="36"/>
                      <a:pt x="40" y="28"/>
                    </a:cubicBezTo>
                    <a:cubicBezTo>
                      <a:pt x="42" y="19"/>
                      <a:pt x="48" y="14"/>
                      <a:pt x="51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3" name="Freeform 1843">
                <a:extLst>
                  <a:ext uri="{FF2B5EF4-FFF2-40B4-BE49-F238E27FC236}">
                    <a16:creationId xmlns:a16="http://schemas.microsoft.com/office/drawing/2014/main" id="{F443B09F-46B0-4E03-895D-64CADD973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3764"/>
                <a:ext cx="73" cy="227"/>
              </a:xfrm>
              <a:custGeom>
                <a:avLst/>
                <a:gdLst>
                  <a:gd name="T0" fmla="*/ 192 w 38"/>
                  <a:gd name="T1" fmla="*/ 29 h 119"/>
                  <a:gd name="T2" fmla="*/ 140 w 38"/>
                  <a:gd name="T3" fmla="*/ 429 h 119"/>
                  <a:gd name="T4" fmla="*/ 200 w 38"/>
                  <a:gd name="T5" fmla="*/ 826 h 119"/>
                  <a:gd name="T6" fmla="*/ 100 w 38"/>
                  <a:gd name="T7" fmla="*/ 618 h 119"/>
                  <a:gd name="T8" fmla="*/ 8 w 38"/>
                  <a:gd name="T9" fmla="*/ 338 h 119"/>
                  <a:gd name="T10" fmla="*/ 56 w 38"/>
                  <a:gd name="T11" fmla="*/ 76 h 119"/>
                  <a:gd name="T12" fmla="*/ 225 w 38"/>
                  <a:gd name="T13" fmla="*/ 8 h 119"/>
                  <a:gd name="T14" fmla="*/ 269 w 38"/>
                  <a:gd name="T15" fmla="*/ 15 h 119"/>
                  <a:gd name="T16" fmla="*/ 261 w 38"/>
                  <a:gd name="T17" fmla="*/ 8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19">
                    <a:moveTo>
                      <a:pt x="27" y="4"/>
                    </a:moveTo>
                    <a:cubicBezTo>
                      <a:pt x="13" y="14"/>
                      <a:pt x="20" y="46"/>
                      <a:pt x="20" y="62"/>
                    </a:cubicBezTo>
                    <a:cubicBezTo>
                      <a:pt x="21" y="81"/>
                      <a:pt x="19" y="102"/>
                      <a:pt x="28" y="119"/>
                    </a:cubicBezTo>
                    <a:cubicBezTo>
                      <a:pt x="20" y="114"/>
                      <a:pt x="18" y="98"/>
                      <a:pt x="14" y="89"/>
                    </a:cubicBezTo>
                    <a:cubicBezTo>
                      <a:pt x="10" y="76"/>
                      <a:pt x="3" y="63"/>
                      <a:pt x="1" y="49"/>
                    </a:cubicBezTo>
                    <a:cubicBezTo>
                      <a:pt x="0" y="36"/>
                      <a:pt x="1" y="22"/>
                      <a:pt x="8" y="11"/>
                    </a:cubicBezTo>
                    <a:cubicBezTo>
                      <a:pt x="14" y="0"/>
                      <a:pt x="22" y="6"/>
                      <a:pt x="32" y="1"/>
                    </a:cubicBezTo>
                    <a:cubicBezTo>
                      <a:pt x="34" y="2"/>
                      <a:pt x="37" y="0"/>
                      <a:pt x="38" y="2"/>
                    </a:cubicBezTo>
                    <a:cubicBezTo>
                      <a:pt x="35" y="3"/>
                      <a:pt x="37" y="2"/>
                      <a:pt x="37" y="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4" name="Freeform 1844">
                <a:extLst>
                  <a:ext uri="{FF2B5EF4-FFF2-40B4-BE49-F238E27FC236}">
                    <a16:creationId xmlns:a16="http://schemas.microsoft.com/office/drawing/2014/main" id="{19715B30-16EE-47B7-8A4F-498869B81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410"/>
                <a:ext cx="94" cy="247"/>
              </a:xfrm>
              <a:custGeom>
                <a:avLst/>
                <a:gdLst>
                  <a:gd name="T0" fmla="*/ 0 w 49"/>
                  <a:gd name="T1" fmla="*/ 15 h 129"/>
                  <a:gd name="T2" fmla="*/ 155 w 49"/>
                  <a:gd name="T3" fmla="*/ 421 h 129"/>
                  <a:gd name="T4" fmla="*/ 121 w 49"/>
                  <a:gd name="T5" fmla="*/ 906 h 129"/>
                  <a:gd name="T6" fmla="*/ 240 w 49"/>
                  <a:gd name="T7" fmla="*/ 666 h 129"/>
                  <a:gd name="T8" fmla="*/ 332 w 49"/>
                  <a:gd name="T9" fmla="*/ 408 h 129"/>
                  <a:gd name="T10" fmla="*/ 276 w 49"/>
                  <a:gd name="T11" fmla="*/ 132 h 129"/>
                  <a:gd name="T12" fmla="*/ 184 w 49"/>
                  <a:gd name="T13" fmla="*/ 29 h 129"/>
                  <a:gd name="T14" fmla="*/ 36 w 49"/>
                  <a:gd name="T15" fmla="*/ 0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129">
                    <a:moveTo>
                      <a:pt x="0" y="2"/>
                    </a:moveTo>
                    <a:cubicBezTo>
                      <a:pt x="19" y="4"/>
                      <a:pt x="20" y="46"/>
                      <a:pt x="22" y="60"/>
                    </a:cubicBezTo>
                    <a:cubicBezTo>
                      <a:pt x="25" y="79"/>
                      <a:pt x="30" y="113"/>
                      <a:pt x="17" y="129"/>
                    </a:cubicBezTo>
                    <a:cubicBezTo>
                      <a:pt x="27" y="120"/>
                      <a:pt x="33" y="108"/>
                      <a:pt x="34" y="95"/>
                    </a:cubicBezTo>
                    <a:cubicBezTo>
                      <a:pt x="36" y="81"/>
                      <a:pt x="46" y="72"/>
                      <a:pt x="47" y="58"/>
                    </a:cubicBezTo>
                    <a:cubicBezTo>
                      <a:pt x="49" y="45"/>
                      <a:pt x="47" y="29"/>
                      <a:pt x="39" y="19"/>
                    </a:cubicBezTo>
                    <a:cubicBezTo>
                      <a:pt x="36" y="14"/>
                      <a:pt x="31" y="8"/>
                      <a:pt x="26" y="4"/>
                    </a:cubicBezTo>
                    <a:cubicBezTo>
                      <a:pt x="19" y="1"/>
                      <a:pt x="11" y="1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5" name="Freeform 1845">
                <a:extLst>
                  <a:ext uri="{FF2B5EF4-FFF2-40B4-BE49-F238E27FC236}">
                    <a16:creationId xmlns:a16="http://schemas.microsoft.com/office/drawing/2014/main" id="{3BA36E12-3DA8-41A9-A262-EBD242B92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3165"/>
                <a:ext cx="92" cy="333"/>
              </a:xfrm>
              <a:custGeom>
                <a:avLst/>
                <a:gdLst>
                  <a:gd name="T0" fmla="*/ 169 w 48"/>
                  <a:gd name="T1" fmla="*/ 113 h 174"/>
                  <a:gd name="T2" fmla="*/ 199 w 48"/>
                  <a:gd name="T3" fmla="*/ 681 h 174"/>
                  <a:gd name="T4" fmla="*/ 337 w 48"/>
                  <a:gd name="T5" fmla="*/ 1219 h 174"/>
                  <a:gd name="T6" fmla="*/ 213 w 48"/>
                  <a:gd name="T7" fmla="*/ 926 h 174"/>
                  <a:gd name="T8" fmla="*/ 56 w 48"/>
                  <a:gd name="T9" fmla="*/ 597 h 174"/>
                  <a:gd name="T10" fmla="*/ 224 w 48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174">
                    <a:moveTo>
                      <a:pt x="24" y="16"/>
                    </a:moveTo>
                    <a:cubicBezTo>
                      <a:pt x="17" y="41"/>
                      <a:pt x="20" y="72"/>
                      <a:pt x="28" y="97"/>
                    </a:cubicBezTo>
                    <a:cubicBezTo>
                      <a:pt x="35" y="122"/>
                      <a:pt x="39" y="150"/>
                      <a:pt x="48" y="174"/>
                    </a:cubicBezTo>
                    <a:cubicBezTo>
                      <a:pt x="39" y="164"/>
                      <a:pt x="37" y="144"/>
                      <a:pt x="30" y="132"/>
                    </a:cubicBezTo>
                    <a:cubicBezTo>
                      <a:pt x="20" y="116"/>
                      <a:pt x="12" y="103"/>
                      <a:pt x="8" y="85"/>
                    </a:cubicBezTo>
                    <a:cubicBezTo>
                      <a:pt x="0" y="53"/>
                      <a:pt x="14" y="24"/>
                      <a:pt x="32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6" name="Freeform 1846">
                <a:extLst>
                  <a:ext uri="{FF2B5EF4-FFF2-40B4-BE49-F238E27FC236}">
                    <a16:creationId xmlns:a16="http://schemas.microsoft.com/office/drawing/2014/main" id="{53D68E6D-6451-4DF4-9092-012219E93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6" y="2911"/>
                <a:ext cx="622" cy="394"/>
              </a:xfrm>
              <a:custGeom>
                <a:avLst/>
                <a:gdLst>
                  <a:gd name="T0" fmla="*/ 322 w 325"/>
                  <a:gd name="T1" fmla="*/ 482 h 206"/>
                  <a:gd name="T2" fmla="*/ 637 w 325"/>
                  <a:gd name="T3" fmla="*/ 601 h 206"/>
                  <a:gd name="T4" fmla="*/ 850 w 325"/>
                  <a:gd name="T5" fmla="*/ 853 h 206"/>
                  <a:gd name="T6" fmla="*/ 666 w 325"/>
                  <a:gd name="T7" fmla="*/ 1159 h 206"/>
                  <a:gd name="T8" fmla="*/ 352 w 325"/>
                  <a:gd name="T9" fmla="*/ 1404 h 206"/>
                  <a:gd name="T10" fmla="*/ 352 w 325"/>
                  <a:gd name="T11" fmla="*/ 1442 h 206"/>
                  <a:gd name="T12" fmla="*/ 521 w 325"/>
                  <a:gd name="T13" fmla="*/ 1335 h 206"/>
                  <a:gd name="T14" fmla="*/ 681 w 325"/>
                  <a:gd name="T15" fmla="*/ 1266 h 206"/>
                  <a:gd name="T16" fmla="*/ 905 w 325"/>
                  <a:gd name="T17" fmla="*/ 995 h 206"/>
                  <a:gd name="T18" fmla="*/ 1564 w 325"/>
                  <a:gd name="T19" fmla="*/ 742 h 206"/>
                  <a:gd name="T20" fmla="*/ 1941 w 325"/>
                  <a:gd name="T21" fmla="*/ 721 h 206"/>
                  <a:gd name="T22" fmla="*/ 2277 w 325"/>
                  <a:gd name="T23" fmla="*/ 690 h 206"/>
                  <a:gd name="T24" fmla="*/ 1788 w 325"/>
                  <a:gd name="T25" fmla="*/ 666 h 206"/>
                  <a:gd name="T26" fmla="*/ 1190 w 325"/>
                  <a:gd name="T27" fmla="*/ 650 h 206"/>
                  <a:gd name="T28" fmla="*/ 798 w 325"/>
                  <a:gd name="T29" fmla="*/ 566 h 206"/>
                  <a:gd name="T30" fmla="*/ 637 w 325"/>
                  <a:gd name="T31" fmla="*/ 490 h 206"/>
                  <a:gd name="T32" fmla="*/ 484 w 325"/>
                  <a:gd name="T33" fmla="*/ 440 h 206"/>
                  <a:gd name="T34" fmla="*/ 260 w 325"/>
                  <a:gd name="T35" fmla="*/ 208 h 206"/>
                  <a:gd name="T36" fmla="*/ 197 w 325"/>
                  <a:gd name="T37" fmla="*/ 63 h 206"/>
                  <a:gd name="T38" fmla="*/ 124 w 325"/>
                  <a:gd name="T39" fmla="*/ 120 h 206"/>
                  <a:gd name="T40" fmla="*/ 184 w 325"/>
                  <a:gd name="T41" fmla="*/ 274 h 206"/>
                  <a:gd name="T42" fmla="*/ 191 w 325"/>
                  <a:gd name="T43" fmla="*/ 436 h 206"/>
                  <a:gd name="T44" fmla="*/ 8 w 325"/>
                  <a:gd name="T45" fmla="*/ 734 h 206"/>
                  <a:gd name="T46" fmla="*/ 36 w 325"/>
                  <a:gd name="T47" fmla="*/ 889 h 206"/>
                  <a:gd name="T48" fmla="*/ 107 w 325"/>
                  <a:gd name="T49" fmla="*/ 658 h 206"/>
                  <a:gd name="T50" fmla="*/ 276 w 325"/>
                  <a:gd name="T51" fmla="*/ 513 h 20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5" h="206">
                    <a:moveTo>
                      <a:pt x="46" y="69"/>
                    </a:moveTo>
                    <a:cubicBezTo>
                      <a:pt x="62" y="67"/>
                      <a:pt x="79" y="80"/>
                      <a:pt x="91" y="86"/>
                    </a:cubicBezTo>
                    <a:cubicBezTo>
                      <a:pt x="105" y="94"/>
                      <a:pt x="119" y="105"/>
                      <a:pt x="121" y="122"/>
                    </a:cubicBezTo>
                    <a:cubicBezTo>
                      <a:pt x="124" y="139"/>
                      <a:pt x="107" y="155"/>
                      <a:pt x="95" y="166"/>
                    </a:cubicBezTo>
                    <a:cubicBezTo>
                      <a:pt x="85" y="174"/>
                      <a:pt x="53" y="188"/>
                      <a:pt x="50" y="201"/>
                    </a:cubicBezTo>
                    <a:cubicBezTo>
                      <a:pt x="50" y="203"/>
                      <a:pt x="49" y="203"/>
                      <a:pt x="50" y="206"/>
                    </a:cubicBezTo>
                    <a:cubicBezTo>
                      <a:pt x="58" y="204"/>
                      <a:pt x="67" y="195"/>
                      <a:pt x="74" y="191"/>
                    </a:cubicBezTo>
                    <a:cubicBezTo>
                      <a:pt x="82" y="187"/>
                      <a:pt x="89" y="184"/>
                      <a:pt x="97" y="181"/>
                    </a:cubicBezTo>
                    <a:cubicBezTo>
                      <a:pt x="116" y="174"/>
                      <a:pt x="121" y="158"/>
                      <a:pt x="129" y="142"/>
                    </a:cubicBezTo>
                    <a:cubicBezTo>
                      <a:pt x="147" y="109"/>
                      <a:pt x="190" y="107"/>
                      <a:pt x="223" y="106"/>
                    </a:cubicBezTo>
                    <a:cubicBezTo>
                      <a:pt x="242" y="105"/>
                      <a:pt x="259" y="105"/>
                      <a:pt x="277" y="103"/>
                    </a:cubicBezTo>
                    <a:cubicBezTo>
                      <a:pt x="292" y="101"/>
                      <a:pt x="312" y="103"/>
                      <a:pt x="325" y="99"/>
                    </a:cubicBezTo>
                    <a:cubicBezTo>
                      <a:pt x="302" y="97"/>
                      <a:pt x="278" y="95"/>
                      <a:pt x="255" y="95"/>
                    </a:cubicBezTo>
                    <a:cubicBezTo>
                      <a:pt x="227" y="95"/>
                      <a:pt x="198" y="97"/>
                      <a:pt x="170" y="93"/>
                    </a:cubicBezTo>
                    <a:cubicBezTo>
                      <a:pt x="154" y="90"/>
                      <a:pt x="129" y="90"/>
                      <a:pt x="114" y="81"/>
                    </a:cubicBezTo>
                    <a:cubicBezTo>
                      <a:pt x="104" y="75"/>
                      <a:pt x="103" y="72"/>
                      <a:pt x="91" y="70"/>
                    </a:cubicBezTo>
                    <a:cubicBezTo>
                      <a:pt x="84" y="68"/>
                      <a:pt x="76" y="66"/>
                      <a:pt x="69" y="63"/>
                    </a:cubicBezTo>
                    <a:cubicBezTo>
                      <a:pt x="56" y="57"/>
                      <a:pt x="45" y="43"/>
                      <a:pt x="37" y="30"/>
                    </a:cubicBezTo>
                    <a:cubicBezTo>
                      <a:pt x="32" y="23"/>
                      <a:pt x="31" y="16"/>
                      <a:pt x="28" y="9"/>
                    </a:cubicBezTo>
                    <a:cubicBezTo>
                      <a:pt x="22" y="0"/>
                      <a:pt x="15" y="8"/>
                      <a:pt x="18" y="17"/>
                    </a:cubicBezTo>
                    <a:cubicBezTo>
                      <a:pt x="20" y="25"/>
                      <a:pt x="25" y="30"/>
                      <a:pt x="26" y="39"/>
                    </a:cubicBezTo>
                    <a:cubicBezTo>
                      <a:pt x="27" y="46"/>
                      <a:pt x="29" y="55"/>
                      <a:pt x="27" y="62"/>
                    </a:cubicBezTo>
                    <a:cubicBezTo>
                      <a:pt x="23" y="78"/>
                      <a:pt x="4" y="87"/>
                      <a:pt x="1" y="105"/>
                    </a:cubicBezTo>
                    <a:cubicBezTo>
                      <a:pt x="0" y="113"/>
                      <a:pt x="3" y="120"/>
                      <a:pt x="5" y="127"/>
                    </a:cubicBezTo>
                    <a:cubicBezTo>
                      <a:pt x="12" y="124"/>
                      <a:pt x="11" y="101"/>
                      <a:pt x="15" y="94"/>
                    </a:cubicBezTo>
                    <a:cubicBezTo>
                      <a:pt x="19" y="85"/>
                      <a:pt x="30" y="75"/>
                      <a:pt x="39" y="7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7" name="Freeform 1847">
                <a:extLst>
                  <a:ext uri="{FF2B5EF4-FFF2-40B4-BE49-F238E27FC236}">
                    <a16:creationId xmlns:a16="http://schemas.microsoft.com/office/drawing/2014/main" id="{6C75EF4B-264C-4D27-854C-9A93B1B86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385"/>
                <a:ext cx="361" cy="248"/>
              </a:xfrm>
              <a:custGeom>
                <a:avLst/>
                <a:gdLst>
                  <a:gd name="T0" fmla="*/ 430 w 189"/>
                  <a:gd name="T1" fmla="*/ 757 h 130"/>
                  <a:gd name="T2" fmla="*/ 1094 w 189"/>
                  <a:gd name="T3" fmla="*/ 506 h 130"/>
                  <a:gd name="T4" fmla="*/ 1171 w 189"/>
                  <a:gd name="T5" fmla="*/ 200 h 130"/>
                  <a:gd name="T6" fmla="*/ 1051 w 189"/>
                  <a:gd name="T7" fmla="*/ 113 h 130"/>
                  <a:gd name="T8" fmla="*/ 913 w 189"/>
                  <a:gd name="T9" fmla="*/ 61 h 130"/>
                  <a:gd name="T10" fmla="*/ 905 w 189"/>
                  <a:gd name="T11" fmla="*/ 55 h 130"/>
                  <a:gd name="T12" fmla="*/ 1203 w 189"/>
                  <a:gd name="T13" fmla="*/ 113 h 130"/>
                  <a:gd name="T14" fmla="*/ 1263 w 189"/>
                  <a:gd name="T15" fmla="*/ 412 h 130"/>
                  <a:gd name="T16" fmla="*/ 1200 w 189"/>
                  <a:gd name="T17" fmla="*/ 565 h 130"/>
                  <a:gd name="T18" fmla="*/ 1156 w 189"/>
                  <a:gd name="T19" fmla="*/ 734 h 130"/>
                  <a:gd name="T20" fmla="*/ 829 w 189"/>
                  <a:gd name="T21" fmla="*/ 811 h 130"/>
                  <a:gd name="T22" fmla="*/ 605 w 189"/>
                  <a:gd name="T23" fmla="*/ 834 h 130"/>
                  <a:gd name="T24" fmla="*/ 390 w 189"/>
                  <a:gd name="T25" fmla="*/ 818 h 130"/>
                  <a:gd name="T26" fmla="*/ 189 w 189"/>
                  <a:gd name="T27" fmla="*/ 862 h 130"/>
                  <a:gd name="T28" fmla="*/ 8 w 189"/>
                  <a:gd name="T29" fmla="*/ 902 h 130"/>
                  <a:gd name="T30" fmla="*/ 8 w 189"/>
                  <a:gd name="T31" fmla="*/ 902 h 130"/>
                  <a:gd name="T32" fmla="*/ 36 w 189"/>
                  <a:gd name="T33" fmla="*/ 88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9" h="130">
                    <a:moveTo>
                      <a:pt x="62" y="109"/>
                    </a:moveTo>
                    <a:cubicBezTo>
                      <a:pt x="95" y="108"/>
                      <a:pt x="138" y="104"/>
                      <a:pt x="157" y="73"/>
                    </a:cubicBezTo>
                    <a:cubicBezTo>
                      <a:pt x="164" y="63"/>
                      <a:pt x="174" y="40"/>
                      <a:pt x="168" y="29"/>
                    </a:cubicBezTo>
                    <a:cubicBezTo>
                      <a:pt x="165" y="23"/>
                      <a:pt x="157" y="18"/>
                      <a:pt x="151" y="16"/>
                    </a:cubicBezTo>
                    <a:cubicBezTo>
                      <a:pt x="148" y="15"/>
                      <a:pt x="133" y="12"/>
                      <a:pt x="131" y="9"/>
                    </a:cubicBezTo>
                    <a:cubicBezTo>
                      <a:pt x="131" y="9"/>
                      <a:pt x="130" y="8"/>
                      <a:pt x="130" y="8"/>
                    </a:cubicBezTo>
                    <a:cubicBezTo>
                      <a:pt x="141" y="0"/>
                      <a:pt x="163" y="9"/>
                      <a:pt x="173" y="16"/>
                    </a:cubicBezTo>
                    <a:cubicBezTo>
                      <a:pt x="187" y="25"/>
                      <a:pt x="189" y="45"/>
                      <a:pt x="181" y="59"/>
                    </a:cubicBezTo>
                    <a:cubicBezTo>
                      <a:pt x="177" y="66"/>
                      <a:pt x="173" y="73"/>
                      <a:pt x="172" y="81"/>
                    </a:cubicBezTo>
                    <a:cubicBezTo>
                      <a:pt x="170" y="88"/>
                      <a:pt x="171" y="99"/>
                      <a:pt x="166" y="106"/>
                    </a:cubicBezTo>
                    <a:cubicBezTo>
                      <a:pt x="159" y="117"/>
                      <a:pt x="133" y="116"/>
                      <a:pt x="119" y="117"/>
                    </a:cubicBezTo>
                    <a:cubicBezTo>
                      <a:pt x="109" y="117"/>
                      <a:pt x="97" y="121"/>
                      <a:pt x="87" y="120"/>
                    </a:cubicBezTo>
                    <a:cubicBezTo>
                      <a:pt x="76" y="119"/>
                      <a:pt x="68" y="117"/>
                      <a:pt x="56" y="118"/>
                    </a:cubicBezTo>
                    <a:cubicBezTo>
                      <a:pt x="46" y="119"/>
                      <a:pt x="37" y="121"/>
                      <a:pt x="27" y="124"/>
                    </a:cubicBezTo>
                    <a:cubicBezTo>
                      <a:pt x="19" y="127"/>
                      <a:pt x="9" y="126"/>
                      <a:pt x="1" y="130"/>
                    </a:cubicBezTo>
                    <a:cubicBezTo>
                      <a:pt x="0" y="130"/>
                      <a:pt x="0" y="130"/>
                      <a:pt x="1" y="130"/>
                    </a:cubicBezTo>
                    <a:cubicBezTo>
                      <a:pt x="2" y="128"/>
                      <a:pt x="4" y="128"/>
                      <a:pt x="5" y="1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8" name="Freeform 1848">
                <a:extLst>
                  <a:ext uri="{FF2B5EF4-FFF2-40B4-BE49-F238E27FC236}">
                    <a16:creationId xmlns:a16="http://schemas.microsoft.com/office/drawing/2014/main" id="{5105327F-4B44-494A-BA1F-2DF6E99ED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666"/>
                <a:ext cx="173" cy="178"/>
              </a:xfrm>
              <a:custGeom>
                <a:avLst/>
                <a:gdLst>
                  <a:gd name="T0" fmla="*/ 0 w 90"/>
                  <a:gd name="T1" fmla="*/ 0 h 93"/>
                  <a:gd name="T2" fmla="*/ 156 w 90"/>
                  <a:gd name="T3" fmla="*/ 107 h 93"/>
                  <a:gd name="T4" fmla="*/ 308 w 90"/>
                  <a:gd name="T5" fmla="*/ 268 h 93"/>
                  <a:gd name="T6" fmla="*/ 308 w 90"/>
                  <a:gd name="T7" fmla="*/ 653 h 93"/>
                  <a:gd name="T8" fmla="*/ 417 w 90"/>
                  <a:gd name="T9" fmla="*/ 337 h 93"/>
                  <a:gd name="T10" fmla="*/ 640 w 90"/>
                  <a:gd name="T11" fmla="*/ 184 h 93"/>
                  <a:gd name="T12" fmla="*/ 509 w 90"/>
                  <a:gd name="T13" fmla="*/ 176 h 93"/>
                  <a:gd name="T14" fmla="*/ 361 w 90"/>
                  <a:gd name="T15" fmla="*/ 121 h 93"/>
                  <a:gd name="T16" fmla="*/ 221 w 90"/>
                  <a:gd name="T17" fmla="*/ 48 h 93"/>
                  <a:gd name="T18" fmla="*/ 56 w 90"/>
                  <a:gd name="T19" fmla="*/ 8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93">
                    <a:moveTo>
                      <a:pt x="0" y="0"/>
                    </a:moveTo>
                    <a:cubicBezTo>
                      <a:pt x="10" y="0"/>
                      <a:pt x="16" y="8"/>
                      <a:pt x="22" y="15"/>
                    </a:cubicBezTo>
                    <a:cubicBezTo>
                      <a:pt x="28" y="22"/>
                      <a:pt x="39" y="28"/>
                      <a:pt x="43" y="38"/>
                    </a:cubicBezTo>
                    <a:cubicBezTo>
                      <a:pt x="51" y="53"/>
                      <a:pt x="47" y="76"/>
                      <a:pt x="43" y="93"/>
                    </a:cubicBezTo>
                    <a:cubicBezTo>
                      <a:pt x="53" y="89"/>
                      <a:pt x="58" y="58"/>
                      <a:pt x="59" y="48"/>
                    </a:cubicBezTo>
                    <a:cubicBezTo>
                      <a:pt x="62" y="27"/>
                      <a:pt x="73" y="31"/>
                      <a:pt x="90" y="26"/>
                    </a:cubicBezTo>
                    <a:cubicBezTo>
                      <a:pt x="87" y="21"/>
                      <a:pt x="78" y="26"/>
                      <a:pt x="72" y="25"/>
                    </a:cubicBezTo>
                    <a:cubicBezTo>
                      <a:pt x="65" y="25"/>
                      <a:pt x="57" y="21"/>
                      <a:pt x="51" y="17"/>
                    </a:cubicBezTo>
                    <a:cubicBezTo>
                      <a:pt x="45" y="13"/>
                      <a:pt x="39" y="9"/>
                      <a:pt x="31" y="7"/>
                    </a:cubicBezTo>
                    <a:cubicBezTo>
                      <a:pt x="23" y="5"/>
                      <a:pt x="16" y="6"/>
                      <a:pt x="8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79" name="Freeform 1849">
                <a:extLst>
                  <a:ext uri="{FF2B5EF4-FFF2-40B4-BE49-F238E27FC236}">
                    <a16:creationId xmlns:a16="http://schemas.microsoft.com/office/drawing/2014/main" id="{612869F2-5018-4E49-9606-21EB1B9E7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643"/>
                <a:ext cx="402" cy="180"/>
              </a:xfrm>
              <a:custGeom>
                <a:avLst/>
                <a:gdLst>
                  <a:gd name="T0" fmla="*/ 0 w 210"/>
                  <a:gd name="T1" fmla="*/ 8 h 94"/>
                  <a:gd name="T2" fmla="*/ 281 w 210"/>
                  <a:gd name="T3" fmla="*/ 197 h 94"/>
                  <a:gd name="T4" fmla="*/ 630 w 210"/>
                  <a:gd name="T5" fmla="*/ 276 h 94"/>
                  <a:gd name="T6" fmla="*/ 967 w 210"/>
                  <a:gd name="T7" fmla="*/ 385 h 94"/>
                  <a:gd name="T8" fmla="*/ 1082 w 210"/>
                  <a:gd name="T9" fmla="*/ 492 h 94"/>
                  <a:gd name="T10" fmla="*/ 1122 w 210"/>
                  <a:gd name="T11" fmla="*/ 653 h 94"/>
                  <a:gd name="T12" fmla="*/ 1129 w 210"/>
                  <a:gd name="T13" fmla="*/ 661 h 94"/>
                  <a:gd name="T14" fmla="*/ 1242 w 210"/>
                  <a:gd name="T15" fmla="*/ 414 h 94"/>
                  <a:gd name="T16" fmla="*/ 1474 w 210"/>
                  <a:gd name="T17" fmla="*/ 260 h 94"/>
                  <a:gd name="T18" fmla="*/ 1327 w 210"/>
                  <a:gd name="T19" fmla="*/ 308 h 94"/>
                  <a:gd name="T20" fmla="*/ 1129 w 210"/>
                  <a:gd name="T21" fmla="*/ 308 h 94"/>
                  <a:gd name="T22" fmla="*/ 701 w 210"/>
                  <a:gd name="T23" fmla="*/ 216 h 94"/>
                  <a:gd name="T24" fmla="*/ 301 w 210"/>
                  <a:gd name="T25" fmla="*/ 113 h 94"/>
                  <a:gd name="T26" fmla="*/ 21 w 210"/>
                  <a:gd name="T27" fmla="*/ 0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0" h="94">
                    <a:moveTo>
                      <a:pt x="0" y="1"/>
                    </a:moveTo>
                    <a:cubicBezTo>
                      <a:pt x="5" y="13"/>
                      <a:pt x="28" y="24"/>
                      <a:pt x="40" y="28"/>
                    </a:cubicBezTo>
                    <a:cubicBezTo>
                      <a:pt x="57" y="33"/>
                      <a:pt x="73" y="35"/>
                      <a:pt x="90" y="39"/>
                    </a:cubicBezTo>
                    <a:cubicBezTo>
                      <a:pt x="106" y="43"/>
                      <a:pt x="123" y="48"/>
                      <a:pt x="138" y="55"/>
                    </a:cubicBezTo>
                    <a:cubicBezTo>
                      <a:pt x="145" y="59"/>
                      <a:pt x="151" y="63"/>
                      <a:pt x="154" y="70"/>
                    </a:cubicBezTo>
                    <a:cubicBezTo>
                      <a:pt x="156" y="74"/>
                      <a:pt x="157" y="92"/>
                      <a:pt x="160" y="93"/>
                    </a:cubicBezTo>
                    <a:cubicBezTo>
                      <a:pt x="160" y="93"/>
                      <a:pt x="160" y="93"/>
                      <a:pt x="161" y="94"/>
                    </a:cubicBezTo>
                    <a:cubicBezTo>
                      <a:pt x="175" y="89"/>
                      <a:pt x="166" y="68"/>
                      <a:pt x="177" y="59"/>
                    </a:cubicBezTo>
                    <a:cubicBezTo>
                      <a:pt x="185" y="53"/>
                      <a:pt x="210" y="49"/>
                      <a:pt x="210" y="37"/>
                    </a:cubicBezTo>
                    <a:cubicBezTo>
                      <a:pt x="203" y="38"/>
                      <a:pt x="197" y="43"/>
                      <a:pt x="189" y="44"/>
                    </a:cubicBezTo>
                    <a:cubicBezTo>
                      <a:pt x="180" y="47"/>
                      <a:pt x="171" y="46"/>
                      <a:pt x="161" y="44"/>
                    </a:cubicBezTo>
                    <a:cubicBezTo>
                      <a:pt x="141" y="39"/>
                      <a:pt x="121" y="37"/>
                      <a:pt x="100" y="31"/>
                    </a:cubicBezTo>
                    <a:cubicBezTo>
                      <a:pt x="81" y="26"/>
                      <a:pt x="62" y="22"/>
                      <a:pt x="43" y="16"/>
                    </a:cubicBezTo>
                    <a:cubicBezTo>
                      <a:pt x="29" y="11"/>
                      <a:pt x="14" y="9"/>
                      <a:pt x="3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0" name="Freeform 1850">
                <a:extLst>
                  <a:ext uri="{FF2B5EF4-FFF2-40B4-BE49-F238E27FC236}">
                    <a16:creationId xmlns:a16="http://schemas.microsoft.com/office/drawing/2014/main" id="{DE47DA49-3062-4DC9-AB2E-C8BD7CF7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469"/>
                <a:ext cx="133" cy="149"/>
              </a:xfrm>
              <a:custGeom>
                <a:avLst/>
                <a:gdLst>
                  <a:gd name="T0" fmla="*/ 205 w 70"/>
                  <a:gd name="T1" fmla="*/ 176 h 78"/>
                  <a:gd name="T2" fmla="*/ 152 w 70"/>
                  <a:gd name="T3" fmla="*/ 544 h 78"/>
                  <a:gd name="T4" fmla="*/ 310 w 70"/>
                  <a:gd name="T5" fmla="*/ 266 h 78"/>
                  <a:gd name="T6" fmla="*/ 481 w 70"/>
                  <a:gd name="T7" fmla="*/ 0 h 78"/>
                  <a:gd name="T8" fmla="*/ 241 w 70"/>
                  <a:gd name="T9" fmla="*/ 55 h 78"/>
                  <a:gd name="T10" fmla="*/ 0 w 70"/>
                  <a:gd name="T11" fmla="*/ 92 h 78"/>
                  <a:gd name="T12" fmla="*/ 177 w 70"/>
                  <a:gd name="T13" fmla="*/ 189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8">
                    <a:moveTo>
                      <a:pt x="30" y="25"/>
                    </a:moveTo>
                    <a:cubicBezTo>
                      <a:pt x="38" y="39"/>
                      <a:pt x="39" y="69"/>
                      <a:pt x="22" y="78"/>
                    </a:cubicBezTo>
                    <a:cubicBezTo>
                      <a:pt x="41" y="69"/>
                      <a:pt x="43" y="58"/>
                      <a:pt x="45" y="38"/>
                    </a:cubicBezTo>
                    <a:cubicBezTo>
                      <a:pt x="47" y="18"/>
                      <a:pt x="51" y="9"/>
                      <a:pt x="70" y="0"/>
                    </a:cubicBezTo>
                    <a:cubicBezTo>
                      <a:pt x="58" y="0"/>
                      <a:pt x="47" y="6"/>
                      <a:pt x="35" y="8"/>
                    </a:cubicBezTo>
                    <a:cubicBezTo>
                      <a:pt x="25" y="9"/>
                      <a:pt x="9" y="8"/>
                      <a:pt x="0" y="13"/>
                    </a:cubicBezTo>
                    <a:cubicBezTo>
                      <a:pt x="10" y="20"/>
                      <a:pt x="21" y="10"/>
                      <a:pt x="26" y="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1" name="Freeform 1851">
                <a:extLst>
                  <a:ext uri="{FF2B5EF4-FFF2-40B4-BE49-F238E27FC236}">
                    <a16:creationId xmlns:a16="http://schemas.microsoft.com/office/drawing/2014/main" id="{B9EFA753-9AD7-4B0B-B293-FE1309A7D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371"/>
                <a:ext cx="275" cy="84"/>
              </a:xfrm>
              <a:custGeom>
                <a:avLst/>
                <a:gdLst>
                  <a:gd name="T0" fmla="*/ 0 w 144"/>
                  <a:gd name="T1" fmla="*/ 305 h 44"/>
                  <a:gd name="T2" fmla="*/ 277 w 144"/>
                  <a:gd name="T3" fmla="*/ 237 h 44"/>
                  <a:gd name="T4" fmla="*/ 514 w 144"/>
                  <a:gd name="T5" fmla="*/ 139 h 44"/>
                  <a:gd name="T6" fmla="*/ 794 w 144"/>
                  <a:gd name="T7" fmla="*/ 113 h 44"/>
                  <a:gd name="T8" fmla="*/ 1003 w 144"/>
                  <a:gd name="T9" fmla="*/ 116 h 44"/>
                  <a:gd name="T10" fmla="*/ 982 w 144"/>
                  <a:gd name="T11" fmla="*/ 193 h 44"/>
                  <a:gd name="T12" fmla="*/ 974 w 144"/>
                  <a:gd name="T13" fmla="*/ 193 h 44"/>
                  <a:gd name="T14" fmla="*/ 751 w 144"/>
                  <a:gd name="T15" fmla="*/ 168 h 44"/>
                  <a:gd name="T16" fmla="*/ 397 w 144"/>
                  <a:gd name="T17" fmla="*/ 237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44">
                    <a:moveTo>
                      <a:pt x="0" y="44"/>
                    </a:moveTo>
                    <a:cubicBezTo>
                      <a:pt x="13" y="40"/>
                      <a:pt x="28" y="39"/>
                      <a:pt x="40" y="34"/>
                    </a:cubicBezTo>
                    <a:cubicBezTo>
                      <a:pt x="53" y="30"/>
                      <a:pt x="60" y="19"/>
                      <a:pt x="74" y="20"/>
                    </a:cubicBezTo>
                    <a:cubicBezTo>
                      <a:pt x="89" y="20"/>
                      <a:pt x="100" y="23"/>
                      <a:pt x="114" y="16"/>
                    </a:cubicBezTo>
                    <a:cubicBezTo>
                      <a:pt x="123" y="11"/>
                      <a:pt x="140" y="0"/>
                      <a:pt x="144" y="17"/>
                    </a:cubicBezTo>
                    <a:cubicBezTo>
                      <a:pt x="138" y="18"/>
                      <a:pt x="137" y="23"/>
                      <a:pt x="141" y="28"/>
                    </a:cubicBezTo>
                    <a:cubicBezTo>
                      <a:pt x="141" y="28"/>
                      <a:pt x="141" y="28"/>
                      <a:pt x="140" y="28"/>
                    </a:cubicBezTo>
                    <a:cubicBezTo>
                      <a:pt x="133" y="24"/>
                      <a:pt x="117" y="23"/>
                      <a:pt x="108" y="24"/>
                    </a:cubicBezTo>
                    <a:cubicBezTo>
                      <a:pt x="93" y="25"/>
                      <a:pt x="71" y="27"/>
                      <a:pt x="57" y="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2" name="Freeform 1852">
                <a:extLst>
                  <a:ext uri="{FF2B5EF4-FFF2-40B4-BE49-F238E27FC236}">
                    <a16:creationId xmlns:a16="http://schemas.microsoft.com/office/drawing/2014/main" id="{8642308E-B7CE-45F4-A397-B61B34628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409"/>
                <a:ext cx="255" cy="144"/>
              </a:xfrm>
              <a:custGeom>
                <a:avLst/>
                <a:gdLst>
                  <a:gd name="T0" fmla="*/ 176 w 133"/>
                  <a:gd name="T1" fmla="*/ 161 h 75"/>
                  <a:gd name="T2" fmla="*/ 493 w 133"/>
                  <a:gd name="T3" fmla="*/ 192 h 75"/>
                  <a:gd name="T4" fmla="*/ 938 w 133"/>
                  <a:gd name="T5" fmla="*/ 56 h 75"/>
                  <a:gd name="T6" fmla="*/ 514 w 133"/>
                  <a:gd name="T7" fmla="*/ 232 h 75"/>
                  <a:gd name="T8" fmla="*/ 224 w 133"/>
                  <a:gd name="T9" fmla="*/ 524 h 75"/>
                  <a:gd name="T10" fmla="*/ 148 w 133"/>
                  <a:gd name="T11" fmla="*/ 317 h 75"/>
                  <a:gd name="T12" fmla="*/ 0 w 133"/>
                  <a:gd name="T13" fmla="*/ 115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75">
                    <a:moveTo>
                      <a:pt x="25" y="23"/>
                    </a:moveTo>
                    <a:cubicBezTo>
                      <a:pt x="42" y="28"/>
                      <a:pt x="53" y="36"/>
                      <a:pt x="70" y="27"/>
                    </a:cubicBezTo>
                    <a:cubicBezTo>
                      <a:pt x="86" y="20"/>
                      <a:pt x="115" y="0"/>
                      <a:pt x="133" y="8"/>
                    </a:cubicBezTo>
                    <a:cubicBezTo>
                      <a:pt x="115" y="17"/>
                      <a:pt x="93" y="25"/>
                      <a:pt x="73" y="33"/>
                    </a:cubicBezTo>
                    <a:cubicBezTo>
                      <a:pt x="51" y="43"/>
                      <a:pt x="42" y="53"/>
                      <a:pt x="32" y="74"/>
                    </a:cubicBezTo>
                    <a:cubicBezTo>
                      <a:pt x="19" y="75"/>
                      <a:pt x="22" y="52"/>
                      <a:pt x="21" y="45"/>
                    </a:cubicBezTo>
                    <a:cubicBezTo>
                      <a:pt x="20" y="28"/>
                      <a:pt x="10" y="26"/>
                      <a:pt x="0" y="1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3" name="Freeform 1853">
                <a:extLst>
                  <a:ext uri="{FF2B5EF4-FFF2-40B4-BE49-F238E27FC236}">
                    <a16:creationId xmlns:a16="http://schemas.microsoft.com/office/drawing/2014/main" id="{7DB465E1-66DE-476A-83E5-54D48158A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756"/>
                <a:ext cx="113" cy="355"/>
              </a:xfrm>
              <a:custGeom>
                <a:avLst/>
                <a:gdLst>
                  <a:gd name="T0" fmla="*/ 15 w 59"/>
                  <a:gd name="T1" fmla="*/ 116 h 186"/>
                  <a:gd name="T2" fmla="*/ 352 w 59"/>
                  <a:gd name="T3" fmla="*/ 145 h 186"/>
                  <a:gd name="T4" fmla="*/ 289 w 59"/>
                  <a:gd name="T5" fmla="*/ 284 h 186"/>
                  <a:gd name="T6" fmla="*/ 289 w 59"/>
                  <a:gd name="T7" fmla="*/ 458 h 186"/>
                  <a:gd name="T8" fmla="*/ 373 w 59"/>
                  <a:gd name="T9" fmla="*/ 826 h 186"/>
                  <a:gd name="T10" fmla="*/ 232 w 59"/>
                  <a:gd name="T11" fmla="*/ 1170 h 186"/>
                  <a:gd name="T12" fmla="*/ 205 w 59"/>
                  <a:gd name="T13" fmla="*/ 1294 h 186"/>
                  <a:gd name="T14" fmla="*/ 253 w 59"/>
                  <a:gd name="T15" fmla="*/ 950 h 186"/>
                  <a:gd name="T16" fmla="*/ 237 w 59"/>
                  <a:gd name="T17" fmla="*/ 649 h 186"/>
                  <a:gd name="T18" fmla="*/ 147 w 59"/>
                  <a:gd name="T19" fmla="*/ 412 h 186"/>
                  <a:gd name="T20" fmla="*/ 40 w 59"/>
                  <a:gd name="T21" fmla="*/ 145 h 1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186">
                    <a:moveTo>
                      <a:pt x="2" y="17"/>
                    </a:moveTo>
                    <a:cubicBezTo>
                      <a:pt x="14" y="16"/>
                      <a:pt x="51" y="0"/>
                      <a:pt x="50" y="21"/>
                    </a:cubicBezTo>
                    <a:cubicBezTo>
                      <a:pt x="49" y="28"/>
                      <a:pt x="43" y="34"/>
                      <a:pt x="41" y="41"/>
                    </a:cubicBezTo>
                    <a:cubicBezTo>
                      <a:pt x="38" y="49"/>
                      <a:pt x="38" y="57"/>
                      <a:pt x="41" y="66"/>
                    </a:cubicBezTo>
                    <a:cubicBezTo>
                      <a:pt x="46" y="85"/>
                      <a:pt x="59" y="98"/>
                      <a:pt x="53" y="119"/>
                    </a:cubicBezTo>
                    <a:cubicBezTo>
                      <a:pt x="48" y="136"/>
                      <a:pt x="38" y="151"/>
                      <a:pt x="33" y="168"/>
                    </a:cubicBezTo>
                    <a:cubicBezTo>
                      <a:pt x="31" y="174"/>
                      <a:pt x="30" y="180"/>
                      <a:pt x="29" y="186"/>
                    </a:cubicBezTo>
                    <a:cubicBezTo>
                      <a:pt x="26" y="170"/>
                      <a:pt x="35" y="153"/>
                      <a:pt x="36" y="137"/>
                    </a:cubicBezTo>
                    <a:cubicBezTo>
                      <a:pt x="38" y="123"/>
                      <a:pt x="36" y="107"/>
                      <a:pt x="34" y="93"/>
                    </a:cubicBezTo>
                    <a:cubicBezTo>
                      <a:pt x="31" y="80"/>
                      <a:pt x="27" y="70"/>
                      <a:pt x="21" y="59"/>
                    </a:cubicBezTo>
                    <a:cubicBezTo>
                      <a:pt x="17" y="50"/>
                      <a:pt x="0" y="31"/>
                      <a:pt x="6" y="2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4" name="Freeform 1854">
                <a:extLst>
                  <a:ext uri="{FF2B5EF4-FFF2-40B4-BE49-F238E27FC236}">
                    <a16:creationId xmlns:a16="http://schemas.microsoft.com/office/drawing/2014/main" id="{83A85D75-430C-4372-93E4-C219E2B4D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253"/>
                <a:ext cx="184" cy="149"/>
              </a:xfrm>
              <a:custGeom>
                <a:avLst/>
                <a:gdLst>
                  <a:gd name="T0" fmla="*/ 552 w 96"/>
                  <a:gd name="T1" fmla="*/ 0 h 78"/>
                  <a:gd name="T2" fmla="*/ 477 w 96"/>
                  <a:gd name="T3" fmla="*/ 145 h 78"/>
                  <a:gd name="T4" fmla="*/ 337 w 96"/>
                  <a:gd name="T5" fmla="*/ 285 h 78"/>
                  <a:gd name="T6" fmla="*/ 0 w 96"/>
                  <a:gd name="T7" fmla="*/ 504 h 78"/>
                  <a:gd name="T8" fmla="*/ 393 w 96"/>
                  <a:gd name="T9" fmla="*/ 384 h 78"/>
                  <a:gd name="T10" fmla="*/ 569 w 96"/>
                  <a:gd name="T11" fmla="*/ 428 h 78"/>
                  <a:gd name="T12" fmla="*/ 677 w 96"/>
                  <a:gd name="T13" fmla="*/ 529 h 78"/>
                  <a:gd name="T14" fmla="*/ 677 w 96"/>
                  <a:gd name="T15" fmla="*/ 544 h 78"/>
                  <a:gd name="T16" fmla="*/ 569 w 96"/>
                  <a:gd name="T17" fmla="*/ 336 h 78"/>
                  <a:gd name="T18" fmla="*/ 562 w 96"/>
                  <a:gd name="T19" fmla="*/ 55 h 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8">
                    <a:moveTo>
                      <a:pt x="78" y="0"/>
                    </a:moveTo>
                    <a:cubicBezTo>
                      <a:pt x="73" y="5"/>
                      <a:pt x="72" y="14"/>
                      <a:pt x="68" y="21"/>
                    </a:cubicBezTo>
                    <a:cubicBezTo>
                      <a:pt x="63" y="30"/>
                      <a:pt x="57" y="35"/>
                      <a:pt x="48" y="41"/>
                    </a:cubicBezTo>
                    <a:cubicBezTo>
                      <a:pt x="33" y="51"/>
                      <a:pt x="10" y="57"/>
                      <a:pt x="0" y="72"/>
                    </a:cubicBezTo>
                    <a:cubicBezTo>
                      <a:pt x="20" y="70"/>
                      <a:pt x="35" y="55"/>
                      <a:pt x="56" y="55"/>
                    </a:cubicBezTo>
                    <a:cubicBezTo>
                      <a:pt x="64" y="55"/>
                      <a:pt x="74" y="56"/>
                      <a:pt x="81" y="61"/>
                    </a:cubicBezTo>
                    <a:cubicBezTo>
                      <a:pt x="87" y="67"/>
                      <a:pt x="87" y="73"/>
                      <a:pt x="96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5" y="67"/>
                      <a:pt x="86" y="58"/>
                      <a:pt x="81" y="48"/>
                    </a:cubicBezTo>
                    <a:cubicBezTo>
                      <a:pt x="75" y="34"/>
                      <a:pt x="83" y="22"/>
                      <a:pt x="80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5" name="Freeform 1855">
                <a:extLst>
                  <a:ext uri="{FF2B5EF4-FFF2-40B4-BE49-F238E27FC236}">
                    <a16:creationId xmlns:a16="http://schemas.microsoft.com/office/drawing/2014/main" id="{05A253F4-CC38-4182-A736-EA3A80E8D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3643"/>
                <a:ext cx="275" cy="199"/>
              </a:xfrm>
              <a:custGeom>
                <a:avLst/>
                <a:gdLst>
                  <a:gd name="T0" fmla="*/ 0 w 144"/>
                  <a:gd name="T1" fmla="*/ 0 h 104"/>
                  <a:gd name="T2" fmla="*/ 445 w 144"/>
                  <a:gd name="T3" fmla="*/ 253 h 104"/>
                  <a:gd name="T4" fmla="*/ 758 w 144"/>
                  <a:gd name="T5" fmla="*/ 253 h 104"/>
                  <a:gd name="T6" fmla="*/ 1003 w 144"/>
                  <a:gd name="T7" fmla="*/ 360 h 104"/>
                  <a:gd name="T8" fmla="*/ 919 w 144"/>
                  <a:gd name="T9" fmla="*/ 528 h 104"/>
                  <a:gd name="T10" fmla="*/ 886 w 144"/>
                  <a:gd name="T11" fmla="*/ 729 h 104"/>
                  <a:gd name="T12" fmla="*/ 814 w 144"/>
                  <a:gd name="T13" fmla="*/ 436 h 104"/>
                  <a:gd name="T14" fmla="*/ 584 w 144"/>
                  <a:gd name="T15" fmla="*/ 344 h 104"/>
                  <a:gd name="T16" fmla="*/ 292 w 144"/>
                  <a:gd name="T17" fmla="*/ 237 h 104"/>
                  <a:gd name="T18" fmla="*/ 40 w 144"/>
                  <a:gd name="T19" fmla="*/ 55 h 1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4" h="104">
                    <a:moveTo>
                      <a:pt x="0" y="0"/>
                    </a:moveTo>
                    <a:cubicBezTo>
                      <a:pt x="18" y="13"/>
                      <a:pt x="41" y="34"/>
                      <a:pt x="64" y="36"/>
                    </a:cubicBezTo>
                    <a:cubicBezTo>
                      <a:pt x="79" y="37"/>
                      <a:pt x="94" y="34"/>
                      <a:pt x="109" y="36"/>
                    </a:cubicBezTo>
                    <a:cubicBezTo>
                      <a:pt x="124" y="37"/>
                      <a:pt x="133" y="44"/>
                      <a:pt x="144" y="51"/>
                    </a:cubicBezTo>
                    <a:cubicBezTo>
                      <a:pt x="138" y="59"/>
                      <a:pt x="134" y="64"/>
                      <a:pt x="132" y="75"/>
                    </a:cubicBezTo>
                    <a:cubicBezTo>
                      <a:pt x="131" y="84"/>
                      <a:pt x="132" y="96"/>
                      <a:pt x="127" y="104"/>
                    </a:cubicBezTo>
                    <a:cubicBezTo>
                      <a:pt x="121" y="92"/>
                      <a:pt x="124" y="73"/>
                      <a:pt x="117" y="62"/>
                    </a:cubicBezTo>
                    <a:cubicBezTo>
                      <a:pt x="112" y="52"/>
                      <a:pt x="94" y="51"/>
                      <a:pt x="84" y="49"/>
                    </a:cubicBezTo>
                    <a:cubicBezTo>
                      <a:pt x="69" y="46"/>
                      <a:pt x="57" y="43"/>
                      <a:pt x="42" y="34"/>
                    </a:cubicBezTo>
                    <a:cubicBezTo>
                      <a:pt x="30" y="26"/>
                      <a:pt x="15" y="20"/>
                      <a:pt x="6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6" name="Freeform 1856">
                <a:extLst>
                  <a:ext uri="{FF2B5EF4-FFF2-40B4-BE49-F238E27FC236}">
                    <a16:creationId xmlns:a16="http://schemas.microsoft.com/office/drawing/2014/main" id="{40BC5264-F715-465F-8335-39A242588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3733"/>
                <a:ext cx="185" cy="302"/>
              </a:xfrm>
              <a:custGeom>
                <a:avLst/>
                <a:gdLst>
                  <a:gd name="T0" fmla="*/ 437 w 97"/>
                  <a:gd name="T1" fmla="*/ 176 h 158"/>
                  <a:gd name="T2" fmla="*/ 257 w 97"/>
                  <a:gd name="T3" fmla="*/ 669 h 158"/>
                  <a:gd name="T4" fmla="*/ 208 w 97"/>
                  <a:gd name="T5" fmla="*/ 927 h 158"/>
                  <a:gd name="T6" fmla="*/ 0 w 97"/>
                  <a:gd name="T7" fmla="*/ 1019 h 158"/>
                  <a:gd name="T8" fmla="*/ 269 w 97"/>
                  <a:gd name="T9" fmla="*/ 1026 h 158"/>
                  <a:gd name="T10" fmla="*/ 277 w 97"/>
                  <a:gd name="T11" fmla="*/ 858 h 158"/>
                  <a:gd name="T12" fmla="*/ 305 w 97"/>
                  <a:gd name="T13" fmla="*/ 682 h 158"/>
                  <a:gd name="T14" fmla="*/ 597 w 97"/>
                  <a:gd name="T15" fmla="*/ 40 h 158"/>
                  <a:gd name="T16" fmla="*/ 673 w 97"/>
                  <a:gd name="T17" fmla="*/ 0 h 158"/>
                  <a:gd name="T18" fmla="*/ 490 w 97"/>
                  <a:gd name="T19" fmla="*/ 117 h 1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158">
                    <a:moveTo>
                      <a:pt x="63" y="25"/>
                    </a:moveTo>
                    <a:cubicBezTo>
                      <a:pt x="51" y="47"/>
                      <a:pt x="41" y="71"/>
                      <a:pt x="37" y="96"/>
                    </a:cubicBezTo>
                    <a:cubicBezTo>
                      <a:pt x="34" y="108"/>
                      <a:pt x="35" y="121"/>
                      <a:pt x="30" y="133"/>
                    </a:cubicBezTo>
                    <a:cubicBezTo>
                      <a:pt x="24" y="151"/>
                      <a:pt x="13" y="143"/>
                      <a:pt x="0" y="146"/>
                    </a:cubicBezTo>
                    <a:cubicBezTo>
                      <a:pt x="3" y="158"/>
                      <a:pt x="34" y="158"/>
                      <a:pt x="39" y="147"/>
                    </a:cubicBezTo>
                    <a:cubicBezTo>
                      <a:pt x="43" y="140"/>
                      <a:pt x="40" y="131"/>
                      <a:pt x="40" y="123"/>
                    </a:cubicBezTo>
                    <a:cubicBezTo>
                      <a:pt x="40" y="114"/>
                      <a:pt x="42" y="106"/>
                      <a:pt x="44" y="98"/>
                    </a:cubicBezTo>
                    <a:cubicBezTo>
                      <a:pt x="50" y="70"/>
                      <a:pt x="62" y="25"/>
                      <a:pt x="86" y="6"/>
                    </a:cubicBezTo>
                    <a:cubicBezTo>
                      <a:pt x="90" y="4"/>
                      <a:pt x="93" y="2"/>
                      <a:pt x="97" y="0"/>
                    </a:cubicBezTo>
                    <a:cubicBezTo>
                      <a:pt x="88" y="1"/>
                      <a:pt x="78" y="10"/>
                      <a:pt x="71" y="1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7" name="Freeform 1857">
                <a:extLst>
                  <a:ext uri="{FF2B5EF4-FFF2-40B4-BE49-F238E27FC236}">
                    <a16:creationId xmlns:a16="http://schemas.microsoft.com/office/drawing/2014/main" id="{B3DF942C-046D-47D4-9BDA-1E8D9CEF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3417"/>
                <a:ext cx="258" cy="257"/>
              </a:xfrm>
              <a:custGeom>
                <a:avLst/>
                <a:gdLst>
                  <a:gd name="T0" fmla="*/ 0 w 135"/>
                  <a:gd name="T1" fmla="*/ 930 h 134"/>
                  <a:gd name="T2" fmla="*/ 344 w 135"/>
                  <a:gd name="T3" fmla="*/ 817 h 134"/>
                  <a:gd name="T4" fmla="*/ 461 w 135"/>
                  <a:gd name="T5" fmla="*/ 721 h 134"/>
                  <a:gd name="T6" fmla="*/ 613 w 135"/>
                  <a:gd name="T7" fmla="*/ 606 h 134"/>
                  <a:gd name="T8" fmla="*/ 826 w 135"/>
                  <a:gd name="T9" fmla="*/ 338 h 134"/>
                  <a:gd name="T10" fmla="*/ 873 w 135"/>
                  <a:gd name="T11" fmla="*/ 23 h 134"/>
                  <a:gd name="T12" fmla="*/ 858 w 135"/>
                  <a:gd name="T13" fmla="*/ 0 h 134"/>
                  <a:gd name="T14" fmla="*/ 902 w 135"/>
                  <a:gd name="T15" fmla="*/ 353 h 134"/>
                  <a:gd name="T16" fmla="*/ 866 w 135"/>
                  <a:gd name="T17" fmla="*/ 545 h 134"/>
                  <a:gd name="T18" fmla="*/ 866 w 135"/>
                  <a:gd name="T19" fmla="*/ 733 h 134"/>
                  <a:gd name="T20" fmla="*/ 589 w 135"/>
                  <a:gd name="T21" fmla="*/ 798 h 134"/>
                  <a:gd name="T22" fmla="*/ 208 w 135"/>
                  <a:gd name="T23" fmla="*/ 946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134">
                    <a:moveTo>
                      <a:pt x="0" y="132"/>
                    </a:moveTo>
                    <a:cubicBezTo>
                      <a:pt x="16" y="130"/>
                      <a:pt x="35" y="125"/>
                      <a:pt x="49" y="116"/>
                    </a:cubicBezTo>
                    <a:cubicBezTo>
                      <a:pt x="56" y="113"/>
                      <a:pt x="61" y="107"/>
                      <a:pt x="66" y="102"/>
                    </a:cubicBezTo>
                    <a:cubicBezTo>
                      <a:pt x="73" y="96"/>
                      <a:pt x="82" y="93"/>
                      <a:pt x="88" y="86"/>
                    </a:cubicBezTo>
                    <a:cubicBezTo>
                      <a:pt x="97" y="75"/>
                      <a:pt x="112" y="61"/>
                      <a:pt x="118" y="48"/>
                    </a:cubicBezTo>
                    <a:cubicBezTo>
                      <a:pt x="126" y="32"/>
                      <a:pt x="126" y="19"/>
                      <a:pt x="125" y="3"/>
                    </a:cubicBezTo>
                    <a:cubicBezTo>
                      <a:pt x="125" y="3"/>
                      <a:pt x="123" y="1"/>
                      <a:pt x="123" y="0"/>
                    </a:cubicBezTo>
                    <a:cubicBezTo>
                      <a:pt x="135" y="12"/>
                      <a:pt x="132" y="33"/>
                      <a:pt x="129" y="50"/>
                    </a:cubicBezTo>
                    <a:cubicBezTo>
                      <a:pt x="127" y="59"/>
                      <a:pt x="123" y="67"/>
                      <a:pt x="124" y="77"/>
                    </a:cubicBezTo>
                    <a:cubicBezTo>
                      <a:pt x="125" y="86"/>
                      <a:pt x="131" y="96"/>
                      <a:pt x="124" y="104"/>
                    </a:cubicBezTo>
                    <a:cubicBezTo>
                      <a:pt x="107" y="104"/>
                      <a:pt x="99" y="101"/>
                      <a:pt x="84" y="113"/>
                    </a:cubicBezTo>
                    <a:cubicBezTo>
                      <a:pt x="69" y="125"/>
                      <a:pt x="44" y="120"/>
                      <a:pt x="30" y="1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8" name="Freeform 1858">
                <a:extLst>
                  <a:ext uri="{FF2B5EF4-FFF2-40B4-BE49-F238E27FC236}">
                    <a16:creationId xmlns:a16="http://schemas.microsoft.com/office/drawing/2014/main" id="{B4CB122D-B935-4FD0-A8A3-FD222C4FB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3580"/>
                <a:ext cx="101" cy="350"/>
              </a:xfrm>
              <a:custGeom>
                <a:avLst/>
                <a:gdLst>
                  <a:gd name="T0" fmla="*/ 84 w 53"/>
                  <a:gd name="T1" fmla="*/ 153 h 183"/>
                  <a:gd name="T2" fmla="*/ 213 w 53"/>
                  <a:gd name="T3" fmla="*/ 440 h 183"/>
                  <a:gd name="T4" fmla="*/ 192 w 53"/>
                  <a:gd name="T5" fmla="*/ 574 h 183"/>
                  <a:gd name="T6" fmla="*/ 208 w 53"/>
                  <a:gd name="T7" fmla="*/ 721 h 183"/>
                  <a:gd name="T8" fmla="*/ 250 w 53"/>
                  <a:gd name="T9" fmla="*/ 998 h 183"/>
                  <a:gd name="T10" fmla="*/ 360 w 53"/>
                  <a:gd name="T11" fmla="*/ 1280 h 183"/>
                  <a:gd name="T12" fmla="*/ 137 w 53"/>
                  <a:gd name="T13" fmla="*/ 606 h 183"/>
                  <a:gd name="T14" fmla="*/ 97 w 53"/>
                  <a:gd name="T15" fmla="*/ 281 h 183"/>
                  <a:gd name="T16" fmla="*/ 0 w 53"/>
                  <a:gd name="T17" fmla="*/ 0 h 1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83">
                    <a:moveTo>
                      <a:pt x="12" y="22"/>
                    </a:moveTo>
                    <a:cubicBezTo>
                      <a:pt x="16" y="36"/>
                      <a:pt x="28" y="48"/>
                      <a:pt x="31" y="63"/>
                    </a:cubicBezTo>
                    <a:cubicBezTo>
                      <a:pt x="32" y="69"/>
                      <a:pt x="29" y="76"/>
                      <a:pt x="28" y="82"/>
                    </a:cubicBezTo>
                    <a:cubicBezTo>
                      <a:pt x="28" y="89"/>
                      <a:pt x="29" y="96"/>
                      <a:pt x="30" y="103"/>
                    </a:cubicBezTo>
                    <a:cubicBezTo>
                      <a:pt x="31" y="115"/>
                      <a:pt x="32" y="131"/>
                      <a:pt x="36" y="143"/>
                    </a:cubicBezTo>
                    <a:cubicBezTo>
                      <a:pt x="40" y="153"/>
                      <a:pt x="53" y="172"/>
                      <a:pt x="52" y="183"/>
                    </a:cubicBezTo>
                    <a:cubicBezTo>
                      <a:pt x="30" y="161"/>
                      <a:pt x="14" y="118"/>
                      <a:pt x="20" y="87"/>
                    </a:cubicBezTo>
                    <a:cubicBezTo>
                      <a:pt x="24" y="70"/>
                      <a:pt x="21" y="55"/>
                      <a:pt x="14" y="40"/>
                    </a:cubicBezTo>
                    <a:cubicBezTo>
                      <a:pt x="9" y="26"/>
                      <a:pt x="5" y="13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89" name="Freeform 1859">
                <a:extLst>
                  <a:ext uri="{FF2B5EF4-FFF2-40B4-BE49-F238E27FC236}">
                    <a16:creationId xmlns:a16="http://schemas.microsoft.com/office/drawing/2014/main" id="{37CD6E36-33BC-4B17-AA68-FDA158F22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3664"/>
                <a:ext cx="244" cy="234"/>
              </a:xfrm>
              <a:custGeom>
                <a:avLst/>
                <a:gdLst>
                  <a:gd name="T0" fmla="*/ 15 w 128"/>
                  <a:gd name="T1" fmla="*/ 232 h 122"/>
                  <a:gd name="T2" fmla="*/ 252 w 128"/>
                  <a:gd name="T3" fmla="*/ 269 h 122"/>
                  <a:gd name="T4" fmla="*/ 498 w 128"/>
                  <a:gd name="T5" fmla="*/ 261 h 122"/>
                  <a:gd name="T6" fmla="*/ 694 w 128"/>
                  <a:gd name="T7" fmla="*/ 161 h 122"/>
                  <a:gd name="T8" fmla="*/ 846 w 128"/>
                  <a:gd name="T9" fmla="*/ 0 h 122"/>
                  <a:gd name="T10" fmla="*/ 719 w 128"/>
                  <a:gd name="T11" fmla="*/ 386 h 122"/>
                  <a:gd name="T12" fmla="*/ 789 w 128"/>
                  <a:gd name="T13" fmla="*/ 861 h 122"/>
                  <a:gd name="T14" fmla="*/ 574 w 128"/>
                  <a:gd name="T15" fmla="*/ 393 h 122"/>
                  <a:gd name="T16" fmla="*/ 292 w 128"/>
                  <a:gd name="T17" fmla="*/ 353 h 122"/>
                  <a:gd name="T18" fmla="*/ 105 w 128"/>
                  <a:gd name="T19" fmla="*/ 309 h 122"/>
                  <a:gd name="T20" fmla="*/ 0 w 128"/>
                  <a:gd name="T21" fmla="*/ 232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8" h="122">
                    <a:moveTo>
                      <a:pt x="2" y="33"/>
                    </a:moveTo>
                    <a:cubicBezTo>
                      <a:pt x="14" y="35"/>
                      <a:pt x="24" y="39"/>
                      <a:pt x="36" y="38"/>
                    </a:cubicBezTo>
                    <a:cubicBezTo>
                      <a:pt x="48" y="37"/>
                      <a:pt x="61" y="39"/>
                      <a:pt x="72" y="37"/>
                    </a:cubicBezTo>
                    <a:cubicBezTo>
                      <a:pt x="82" y="35"/>
                      <a:pt x="92" y="30"/>
                      <a:pt x="100" y="23"/>
                    </a:cubicBezTo>
                    <a:cubicBezTo>
                      <a:pt x="108" y="17"/>
                      <a:pt x="113" y="5"/>
                      <a:pt x="122" y="0"/>
                    </a:cubicBezTo>
                    <a:cubicBezTo>
                      <a:pt x="118" y="20"/>
                      <a:pt x="100" y="33"/>
                      <a:pt x="104" y="55"/>
                    </a:cubicBezTo>
                    <a:cubicBezTo>
                      <a:pt x="107" y="72"/>
                      <a:pt x="128" y="108"/>
                      <a:pt x="114" y="122"/>
                    </a:cubicBezTo>
                    <a:cubicBezTo>
                      <a:pt x="107" y="103"/>
                      <a:pt x="107" y="65"/>
                      <a:pt x="83" y="56"/>
                    </a:cubicBezTo>
                    <a:cubicBezTo>
                      <a:pt x="72" y="51"/>
                      <a:pt x="55" y="52"/>
                      <a:pt x="42" y="50"/>
                    </a:cubicBezTo>
                    <a:cubicBezTo>
                      <a:pt x="33" y="48"/>
                      <a:pt x="24" y="48"/>
                      <a:pt x="15" y="44"/>
                    </a:cubicBezTo>
                    <a:cubicBezTo>
                      <a:pt x="9" y="41"/>
                      <a:pt x="6" y="35"/>
                      <a:pt x="0" y="3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0" name="Freeform 1860">
                <a:extLst>
                  <a:ext uri="{FF2B5EF4-FFF2-40B4-BE49-F238E27FC236}">
                    <a16:creationId xmlns:a16="http://schemas.microsoft.com/office/drawing/2014/main" id="{E9E0F2F7-7BB3-457A-854E-5DAAE23E3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708"/>
                <a:ext cx="184" cy="168"/>
              </a:xfrm>
              <a:custGeom>
                <a:avLst/>
                <a:gdLst>
                  <a:gd name="T0" fmla="*/ 284 w 96"/>
                  <a:gd name="T1" fmla="*/ 336 h 88"/>
                  <a:gd name="T2" fmla="*/ 161 w 96"/>
                  <a:gd name="T3" fmla="*/ 193 h 88"/>
                  <a:gd name="T4" fmla="*/ 176 w 96"/>
                  <a:gd name="T5" fmla="*/ 0 h 88"/>
                  <a:gd name="T6" fmla="*/ 140 w 96"/>
                  <a:gd name="T7" fmla="*/ 105 h 88"/>
                  <a:gd name="T8" fmla="*/ 69 w 96"/>
                  <a:gd name="T9" fmla="*/ 305 h 88"/>
                  <a:gd name="T10" fmla="*/ 48 w 96"/>
                  <a:gd name="T11" fmla="*/ 422 h 88"/>
                  <a:gd name="T12" fmla="*/ 0 w 96"/>
                  <a:gd name="T13" fmla="*/ 473 h 88"/>
                  <a:gd name="T14" fmla="*/ 0 w 96"/>
                  <a:gd name="T15" fmla="*/ 613 h 88"/>
                  <a:gd name="T16" fmla="*/ 213 w 96"/>
                  <a:gd name="T17" fmla="*/ 460 h 88"/>
                  <a:gd name="T18" fmla="*/ 385 w 96"/>
                  <a:gd name="T19" fmla="*/ 489 h 88"/>
                  <a:gd name="T20" fmla="*/ 569 w 96"/>
                  <a:gd name="T21" fmla="*/ 500 h 88"/>
                  <a:gd name="T22" fmla="*/ 284 w 96"/>
                  <a:gd name="T23" fmla="*/ 336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88">
                    <a:moveTo>
                      <a:pt x="40" y="48"/>
                    </a:moveTo>
                    <a:cubicBezTo>
                      <a:pt x="29" y="44"/>
                      <a:pt x="25" y="40"/>
                      <a:pt x="23" y="28"/>
                    </a:cubicBezTo>
                    <a:cubicBezTo>
                      <a:pt x="22" y="18"/>
                      <a:pt x="26" y="9"/>
                      <a:pt x="25" y="0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23"/>
                      <a:pt x="10" y="35"/>
                      <a:pt x="10" y="44"/>
                    </a:cubicBezTo>
                    <a:cubicBezTo>
                      <a:pt x="11" y="51"/>
                      <a:pt x="13" y="53"/>
                      <a:pt x="7" y="61"/>
                    </a:cubicBezTo>
                    <a:cubicBezTo>
                      <a:pt x="6" y="63"/>
                      <a:pt x="3" y="65"/>
                      <a:pt x="0" y="6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0" y="80"/>
                      <a:pt x="16" y="68"/>
                      <a:pt x="30" y="66"/>
                    </a:cubicBezTo>
                    <a:cubicBezTo>
                      <a:pt x="40" y="64"/>
                      <a:pt x="47" y="68"/>
                      <a:pt x="55" y="70"/>
                    </a:cubicBezTo>
                    <a:cubicBezTo>
                      <a:pt x="60" y="72"/>
                      <a:pt x="78" y="75"/>
                      <a:pt x="81" y="72"/>
                    </a:cubicBezTo>
                    <a:cubicBezTo>
                      <a:pt x="96" y="61"/>
                      <a:pt x="46" y="49"/>
                      <a:pt x="40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1" name="Freeform 1861">
                <a:extLst>
                  <a:ext uri="{FF2B5EF4-FFF2-40B4-BE49-F238E27FC236}">
                    <a16:creationId xmlns:a16="http://schemas.microsoft.com/office/drawing/2014/main" id="{2B3ABD65-402B-4446-9CC7-59A221479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196"/>
                <a:ext cx="44" cy="160"/>
              </a:xfrm>
              <a:custGeom>
                <a:avLst/>
                <a:gdLst>
                  <a:gd name="T0" fmla="*/ 0 w 23"/>
                  <a:gd name="T1" fmla="*/ 0 h 84"/>
                  <a:gd name="T2" fmla="*/ 0 w 23"/>
                  <a:gd name="T3" fmla="*/ 581 h 84"/>
                  <a:gd name="T4" fmla="*/ 36 w 23"/>
                  <a:gd name="T5" fmla="*/ 442 h 84"/>
                  <a:gd name="T6" fmla="*/ 121 w 23"/>
                  <a:gd name="T7" fmla="*/ 145 h 84"/>
                  <a:gd name="T8" fmla="*/ 0 w 23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84">
                    <a:moveTo>
                      <a:pt x="0" y="0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2" y="77"/>
                      <a:pt x="3" y="71"/>
                      <a:pt x="5" y="64"/>
                    </a:cubicBezTo>
                    <a:cubicBezTo>
                      <a:pt x="9" y="51"/>
                      <a:pt x="23" y="33"/>
                      <a:pt x="17" y="21"/>
                    </a:cubicBezTo>
                    <a:cubicBezTo>
                      <a:pt x="15" y="16"/>
                      <a:pt x="7" y="8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2" name="Freeform 1862">
                <a:extLst>
                  <a:ext uri="{FF2B5EF4-FFF2-40B4-BE49-F238E27FC236}">
                    <a16:creationId xmlns:a16="http://schemas.microsoft.com/office/drawing/2014/main" id="{4DA1D755-2876-41EF-A1EF-13403135C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3576"/>
                <a:ext cx="88" cy="144"/>
              </a:xfrm>
              <a:custGeom>
                <a:avLst/>
                <a:gdLst>
                  <a:gd name="T0" fmla="*/ 245 w 46"/>
                  <a:gd name="T1" fmla="*/ 305 h 75"/>
                  <a:gd name="T2" fmla="*/ 147 w 46"/>
                  <a:gd name="T3" fmla="*/ 438 h 75"/>
                  <a:gd name="T4" fmla="*/ 0 w 46"/>
                  <a:gd name="T5" fmla="*/ 509 h 75"/>
                  <a:gd name="T6" fmla="*/ 140 w 46"/>
                  <a:gd name="T7" fmla="*/ 509 h 75"/>
                  <a:gd name="T8" fmla="*/ 268 w 46"/>
                  <a:gd name="T9" fmla="*/ 409 h 75"/>
                  <a:gd name="T10" fmla="*/ 321 w 46"/>
                  <a:gd name="T11" fmla="*/ 213 h 75"/>
                  <a:gd name="T12" fmla="*/ 316 w 46"/>
                  <a:gd name="T13" fmla="*/ 92 h 75"/>
                  <a:gd name="T14" fmla="*/ 308 w 46"/>
                  <a:gd name="T15" fmla="*/ 0 h 75"/>
                  <a:gd name="T16" fmla="*/ 253 w 46"/>
                  <a:gd name="T17" fmla="*/ 261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75">
                    <a:moveTo>
                      <a:pt x="35" y="43"/>
                    </a:moveTo>
                    <a:cubicBezTo>
                      <a:pt x="32" y="49"/>
                      <a:pt x="27" y="57"/>
                      <a:pt x="21" y="62"/>
                    </a:cubicBezTo>
                    <a:cubicBezTo>
                      <a:pt x="15" y="68"/>
                      <a:pt x="8" y="69"/>
                      <a:pt x="0" y="72"/>
                    </a:cubicBezTo>
                    <a:cubicBezTo>
                      <a:pt x="5" y="75"/>
                      <a:pt x="15" y="74"/>
                      <a:pt x="20" y="72"/>
                    </a:cubicBezTo>
                    <a:cubicBezTo>
                      <a:pt x="27" y="70"/>
                      <a:pt x="33" y="63"/>
                      <a:pt x="38" y="58"/>
                    </a:cubicBezTo>
                    <a:cubicBezTo>
                      <a:pt x="44" y="50"/>
                      <a:pt x="46" y="40"/>
                      <a:pt x="46" y="30"/>
                    </a:cubicBezTo>
                    <a:cubicBezTo>
                      <a:pt x="46" y="25"/>
                      <a:pt x="45" y="18"/>
                      <a:pt x="45" y="13"/>
                    </a:cubicBezTo>
                    <a:cubicBezTo>
                      <a:pt x="44" y="9"/>
                      <a:pt x="45" y="4"/>
                      <a:pt x="44" y="0"/>
                    </a:cubicBezTo>
                    <a:cubicBezTo>
                      <a:pt x="44" y="13"/>
                      <a:pt x="44" y="25"/>
                      <a:pt x="36" y="3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3" name="Freeform 1863">
                <a:extLst>
                  <a:ext uri="{FF2B5EF4-FFF2-40B4-BE49-F238E27FC236}">
                    <a16:creationId xmlns:a16="http://schemas.microsoft.com/office/drawing/2014/main" id="{752A76E9-B4AE-4EE8-8F61-492A6C11A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3490"/>
                <a:ext cx="168" cy="168"/>
              </a:xfrm>
              <a:custGeom>
                <a:avLst/>
                <a:gdLst>
                  <a:gd name="T0" fmla="*/ 76 w 88"/>
                  <a:gd name="T1" fmla="*/ 40 h 88"/>
                  <a:gd name="T2" fmla="*/ 124 w 88"/>
                  <a:gd name="T3" fmla="*/ 29 h 88"/>
                  <a:gd name="T4" fmla="*/ 181 w 88"/>
                  <a:gd name="T5" fmla="*/ 84 h 88"/>
                  <a:gd name="T6" fmla="*/ 269 w 88"/>
                  <a:gd name="T7" fmla="*/ 200 h 88"/>
                  <a:gd name="T8" fmla="*/ 397 w 88"/>
                  <a:gd name="T9" fmla="*/ 328 h 88"/>
                  <a:gd name="T10" fmla="*/ 500 w 88"/>
                  <a:gd name="T11" fmla="*/ 473 h 88"/>
                  <a:gd name="T12" fmla="*/ 542 w 88"/>
                  <a:gd name="T13" fmla="*/ 542 h 88"/>
                  <a:gd name="T14" fmla="*/ 605 w 88"/>
                  <a:gd name="T15" fmla="*/ 598 h 88"/>
                  <a:gd name="T16" fmla="*/ 422 w 88"/>
                  <a:gd name="T17" fmla="*/ 473 h 88"/>
                  <a:gd name="T18" fmla="*/ 237 w 88"/>
                  <a:gd name="T19" fmla="*/ 252 h 88"/>
                  <a:gd name="T20" fmla="*/ 160 w 88"/>
                  <a:gd name="T21" fmla="*/ 200 h 88"/>
                  <a:gd name="T22" fmla="*/ 99 w 88"/>
                  <a:gd name="T23" fmla="*/ 237 h 88"/>
                  <a:gd name="T24" fmla="*/ 55 w 88"/>
                  <a:gd name="T25" fmla="*/ 61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8" h="88">
                    <a:moveTo>
                      <a:pt x="11" y="6"/>
                    </a:moveTo>
                    <a:cubicBezTo>
                      <a:pt x="15" y="2"/>
                      <a:pt x="14" y="0"/>
                      <a:pt x="18" y="4"/>
                    </a:cubicBezTo>
                    <a:cubicBezTo>
                      <a:pt x="21" y="6"/>
                      <a:pt x="23" y="9"/>
                      <a:pt x="26" y="12"/>
                    </a:cubicBezTo>
                    <a:cubicBezTo>
                      <a:pt x="30" y="17"/>
                      <a:pt x="34" y="23"/>
                      <a:pt x="39" y="29"/>
                    </a:cubicBezTo>
                    <a:cubicBezTo>
                      <a:pt x="45" y="35"/>
                      <a:pt x="51" y="40"/>
                      <a:pt x="57" y="47"/>
                    </a:cubicBezTo>
                    <a:cubicBezTo>
                      <a:pt x="62" y="54"/>
                      <a:pt x="67" y="61"/>
                      <a:pt x="72" y="68"/>
                    </a:cubicBezTo>
                    <a:cubicBezTo>
                      <a:pt x="74" y="71"/>
                      <a:pt x="76" y="75"/>
                      <a:pt x="78" y="78"/>
                    </a:cubicBezTo>
                    <a:cubicBezTo>
                      <a:pt x="80" y="80"/>
                      <a:pt x="88" y="84"/>
                      <a:pt x="87" y="86"/>
                    </a:cubicBezTo>
                    <a:cubicBezTo>
                      <a:pt x="86" y="88"/>
                      <a:pt x="64" y="71"/>
                      <a:pt x="61" y="68"/>
                    </a:cubicBezTo>
                    <a:cubicBezTo>
                      <a:pt x="51" y="58"/>
                      <a:pt x="44" y="45"/>
                      <a:pt x="34" y="36"/>
                    </a:cubicBezTo>
                    <a:cubicBezTo>
                      <a:pt x="31" y="33"/>
                      <a:pt x="27" y="29"/>
                      <a:pt x="23" y="29"/>
                    </a:cubicBezTo>
                    <a:cubicBezTo>
                      <a:pt x="20" y="29"/>
                      <a:pt x="17" y="33"/>
                      <a:pt x="14" y="34"/>
                    </a:cubicBezTo>
                    <a:cubicBezTo>
                      <a:pt x="7" y="30"/>
                      <a:pt x="0" y="16"/>
                      <a:pt x="8" y="9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4" name="Freeform 1864">
                <a:extLst>
                  <a:ext uri="{FF2B5EF4-FFF2-40B4-BE49-F238E27FC236}">
                    <a16:creationId xmlns:a16="http://schemas.microsoft.com/office/drawing/2014/main" id="{A670D687-6AB3-4796-BD71-D3636CC87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3314"/>
                <a:ext cx="197" cy="54"/>
              </a:xfrm>
              <a:custGeom>
                <a:avLst/>
                <a:gdLst>
                  <a:gd name="T0" fmla="*/ 29 w 103"/>
                  <a:gd name="T1" fmla="*/ 64 h 28"/>
                  <a:gd name="T2" fmla="*/ 63 w 103"/>
                  <a:gd name="T3" fmla="*/ 193 h 28"/>
                  <a:gd name="T4" fmla="*/ 237 w 103"/>
                  <a:gd name="T5" fmla="*/ 185 h 28"/>
                  <a:gd name="T6" fmla="*/ 574 w 103"/>
                  <a:gd name="T7" fmla="*/ 108 h 28"/>
                  <a:gd name="T8" fmla="*/ 721 w 103"/>
                  <a:gd name="T9" fmla="*/ 52 h 28"/>
                  <a:gd name="T10" fmla="*/ 545 w 103"/>
                  <a:gd name="T11" fmla="*/ 79 h 28"/>
                  <a:gd name="T12" fmla="*/ 260 w 103"/>
                  <a:gd name="T13" fmla="*/ 123 h 28"/>
                  <a:gd name="T14" fmla="*/ 99 w 103"/>
                  <a:gd name="T15" fmla="*/ 85 h 28"/>
                  <a:gd name="T16" fmla="*/ 36 w 103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4" y="9"/>
                    </a:moveTo>
                    <a:cubicBezTo>
                      <a:pt x="3" y="15"/>
                      <a:pt x="0" y="26"/>
                      <a:pt x="9" y="27"/>
                    </a:cubicBezTo>
                    <a:cubicBezTo>
                      <a:pt x="16" y="28"/>
                      <a:pt x="26" y="26"/>
                      <a:pt x="34" y="26"/>
                    </a:cubicBezTo>
                    <a:cubicBezTo>
                      <a:pt x="50" y="24"/>
                      <a:pt x="66" y="20"/>
                      <a:pt x="82" y="15"/>
                    </a:cubicBezTo>
                    <a:cubicBezTo>
                      <a:pt x="89" y="12"/>
                      <a:pt x="97" y="10"/>
                      <a:pt x="103" y="7"/>
                    </a:cubicBezTo>
                    <a:cubicBezTo>
                      <a:pt x="95" y="7"/>
                      <a:pt x="86" y="9"/>
                      <a:pt x="78" y="11"/>
                    </a:cubicBezTo>
                    <a:cubicBezTo>
                      <a:pt x="64" y="14"/>
                      <a:pt x="51" y="16"/>
                      <a:pt x="37" y="17"/>
                    </a:cubicBezTo>
                    <a:cubicBezTo>
                      <a:pt x="29" y="18"/>
                      <a:pt x="21" y="18"/>
                      <a:pt x="14" y="12"/>
                    </a:cubicBezTo>
                    <a:cubicBezTo>
                      <a:pt x="11" y="9"/>
                      <a:pt x="6" y="4"/>
                      <a:pt x="5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5" name="Freeform 1865">
                <a:extLst>
                  <a:ext uri="{FF2B5EF4-FFF2-40B4-BE49-F238E27FC236}">
                    <a16:creationId xmlns:a16="http://schemas.microsoft.com/office/drawing/2014/main" id="{5BD35A6E-5348-42FE-87DD-30E0EC674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3134"/>
                <a:ext cx="76" cy="25"/>
              </a:xfrm>
              <a:custGeom>
                <a:avLst/>
                <a:gdLst>
                  <a:gd name="T0" fmla="*/ 55 w 40"/>
                  <a:gd name="T1" fmla="*/ 15 h 13"/>
                  <a:gd name="T2" fmla="*/ 0 w 40"/>
                  <a:gd name="T3" fmla="*/ 92 h 13"/>
                  <a:gd name="T4" fmla="*/ 116 w 40"/>
                  <a:gd name="T5" fmla="*/ 44 h 13"/>
                  <a:gd name="T6" fmla="*/ 205 w 40"/>
                  <a:gd name="T7" fmla="*/ 85 h 13"/>
                  <a:gd name="T8" fmla="*/ 268 w 40"/>
                  <a:gd name="T9" fmla="*/ 0 h 13"/>
                  <a:gd name="T10" fmla="*/ 144 w 40"/>
                  <a:gd name="T11" fmla="*/ 8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8" y="2"/>
                    </a:moveTo>
                    <a:cubicBezTo>
                      <a:pt x="4" y="4"/>
                      <a:pt x="2" y="9"/>
                      <a:pt x="0" y="13"/>
                    </a:cubicBezTo>
                    <a:cubicBezTo>
                      <a:pt x="7" y="10"/>
                      <a:pt x="9" y="7"/>
                      <a:pt x="17" y="6"/>
                    </a:cubicBezTo>
                    <a:cubicBezTo>
                      <a:pt x="20" y="6"/>
                      <a:pt x="32" y="5"/>
                      <a:pt x="30" y="12"/>
                    </a:cubicBezTo>
                    <a:cubicBezTo>
                      <a:pt x="33" y="10"/>
                      <a:pt x="40" y="4"/>
                      <a:pt x="39" y="0"/>
                    </a:cubicBezTo>
                    <a:cubicBezTo>
                      <a:pt x="33" y="0"/>
                      <a:pt x="27" y="0"/>
                      <a:pt x="21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6" name="Freeform 1866">
                <a:extLst>
                  <a:ext uri="{FF2B5EF4-FFF2-40B4-BE49-F238E27FC236}">
                    <a16:creationId xmlns:a16="http://schemas.microsoft.com/office/drawing/2014/main" id="{40163A5C-0CD4-4BA1-84FF-895BC116F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3452"/>
                <a:ext cx="83" cy="74"/>
              </a:xfrm>
              <a:custGeom>
                <a:avLst/>
                <a:gdLst>
                  <a:gd name="T0" fmla="*/ 0 w 43"/>
                  <a:gd name="T1" fmla="*/ 266 h 39"/>
                  <a:gd name="T2" fmla="*/ 56 w 43"/>
                  <a:gd name="T3" fmla="*/ 260 h 39"/>
                  <a:gd name="T4" fmla="*/ 108 w 43"/>
                  <a:gd name="T5" fmla="*/ 260 h 39"/>
                  <a:gd name="T6" fmla="*/ 152 w 43"/>
                  <a:gd name="T7" fmla="*/ 157 h 39"/>
                  <a:gd name="T8" fmla="*/ 309 w 43"/>
                  <a:gd name="T9" fmla="*/ 0 h 39"/>
                  <a:gd name="T10" fmla="*/ 156 w 43"/>
                  <a:gd name="T11" fmla="*/ 76 h 39"/>
                  <a:gd name="T12" fmla="*/ 29 w 43"/>
                  <a:gd name="T13" fmla="*/ 205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9">
                    <a:moveTo>
                      <a:pt x="0" y="39"/>
                    </a:moveTo>
                    <a:cubicBezTo>
                      <a:pt x="3" y="39"/>
                      <a:pt x="6" y="38"/>
                      <a:pt x="8" y="38"/>
                    </a:cubicBezTo>
                    <a:cubicBezTo>
                      <a:pt x="10" y="37"/>
                      <a:pt x="14" y="38"/>
                      <a:pt x="15" y="38"/>
                    </a:cubicBezTo>
                    <a:cubicBezTo>
                      <a:pt x="19" y="36"/>
                      <a:pt x="19" y="27"/>
                      <a:pt x="21" y="23"/>
                    </a:cubicBezTo>
                    <a:cubicBezTo>
                      <a:pt x="27" y="14"/>
                      <a:pt x="36" y="8"/>
                      <a:pt x="43" y="0"/>
                    </a:cubicBezTo>
                    <a:cubicBezTo>
                      <a:pt x="37" y="5"/>
                      <a:pt x="29" y="6"/>
                      <a:pt x="22" y="11"/>
                    </a:cubicBezTo>
                    <a:cubicBezTo>
                      <a:pt x="16" y="15"/>
                      <a:pt x="4" y="22"/>
                      <a:pt x="4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7" name="Freeform 1867">
                <a:extLst>
                  <a:ext uri="{FF2B5EF4-FFF2-40B4-BE49-F238E27FC236}">
                    <a16:creationId xmlns:a16="http://schemas.microsoft.com/office/drawing/2014/main" id="{B98DF2C1-0773-407D-83D9-7EADB6E70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3423"/>
                <a:ext cx="119" cy="170"/>
              </a:xfrm>
              <a:custGeom>
                <a:avLst/>
                <a:gdLst>
                  <a:gd name="T0" fmla="*/ 292 w 62"/>
                  <a:gd name="T1" fmla="*/ 21 h 89"/>
                  <a:gd name="T2" fmla="*/ 432 w 62"/>
                  <a:gd name="T3" fmla="*/ 61 h 89"/>
                  <a:gd name="T4" fmla="*/ 438 w 62"/>
                  <a:gd name="T5" fmla="*/ 145 h 89"/>
                  <a:gd name="T6" fmla="*/ 393 w 62"/>
                  <a:gd name="T7" fmla="*/ 193 h 89"/>
                  <a:gd name="T8" fmla="*/ 121 w 62"/>
                  <a:gd name="T9" fmla="*/ 361 h 89"/>
                  <a:gd name="T10" fmla="*/ 48 w 62"/>
                  <a:gd name="T11" fmla="*/ 466 h 89"/>
                  <a:gd name="T12" fmla="*/ 23 w 62"/>
                  <a:gd name="T13" fmla="*/ 621 h 89"/>
                  <a:gd name="T14" fmla="*/ 29 w 62"/>
                  <a:gd name="T15" fmla="*/ 390 h 89"/>
                  <a:gd name="T16" fmla="*/ 169 w 62"/>
                  <a:gd name="T17" fmla="*/ 216 h 89"/>
                  <a:gd name="T18" fmla="*/ 309 w 62"/>
                  <a:gd name="T19" fmla="*/ 117 h 89"/>
                  <a:gd name="T20" fmla="*/ 305 w 62"/>
                  <a:gd name="T21" fmla="*/ 36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" h="89">
                    <a:moveTo>
                      <a:pt x="41" y="3"/>
                    </a:moveTo>
                    <a:cubicBezTo>
                      <a:pt x="49" y="1"/>
                      <a:pt x="59" y="0"/>
                      <a:pt x="61" y="9"/>
                    </a:cubicBezTo>
                    <a:cubicBezTo>
                      <a:pt x="62" y="13"/>
                      <a:pt x="62" y="17"/>
                      <a:pt x="62" y="21"/>
                    </a:cubicBezTo>
                    <a:cubicBezTo>
                      <a:pt x="62" y="27"/>
                      <a:pt x="61" y="27"/>
                      <a:pt x="56" y="28"/>
                    </a:cubicBezTo>
                    <a:cubicBezTo>
                      <a:pt x="39" y="29"/>
                      <a:pt x="26" y="39"/>
                      <a:pt x="17" y="52"/>
                    </a:cubicBezTo>
                    <a:cubicBezTo>
                      <a:pt x="13" y="57"/>
                      <a:pt x="10" y="62"/>
                      <a:pt x="7" y="67"/>
                    </a:cubicBezTo>
                    <a:cubicBezTo>
                      <a:pt x="4" y="72"/>
                      <a:pt x="4" y="83"/>
                      <a:pt x="3" y="89"/>
                    </a:cubicBezTo>
                    <a:cubicBezTo>
                      <a:pt x="2" y="80"/>
                      <a:pt x="0" y="64"/>
                      <a:pt x="4" y="56"/>
                    </a:cubicBezTo>
                    <a:cubicBezTo>
                      <a:pt x="8" y="48"/>
                      <a:pt x="17" y="36"/>
                      <a:pt x="24" y="31"/>
                    </a:cubicBezTo>
                    <a:cubicBezTo>
                      <a:pt x="30" y="26"/>
                      <a:pt x="39" y="23"/>
                      <a:pt x="44" y="17"/>
                    </a:cubicBezTo>
                    <a:cubicBezTo>
                      <a:pt x="46" y="14"/>
                      <a:pt x="48" y="4"/>
                      <a:pt x="43" y="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8" name="Freeform 1868">
                <a:extLst>
                  <a:ext uri="{FF2B5EF4-FFF2-40B4-BE49-F238E27FC236}">
                    <a16:creationId xmlns:a16="http://schemas.microsoft.com/office/drawing/2014/main" id="{3B80BEDC-2D9C-40E5-BC67-CCAA5DC30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538"/>
                <a:ext cx="159" cy="157"/>
              </a:xfrm>
              <a:custGeom>
                <a:avLst/>
                <a:gdLst>
                  <a:gd name="T0" fmla="*/ 77 w 83"/>
                  <a:gd name="T1" fmla="*/ 77 h 82"/>
                  <a:gd name="T2" fmla="*/ 253 w 83"/>
                  <a:gd name="T3" fmla="*/ 337 h 82"/>
                  <a:gd name="T4" fmla="*/ 293 w 83"/>
                  <a:gd name="T5" fmla="*/ 498 h 82"/>
                  <a:gd name="T6" fmla="*/ 316 w 83"/>
                  <a:gd name="T7" fmla="*/ 569 h 82"/>
                  <a:gd name="T8" fmla="*/ 400 w 83"/>
                  <a:gd name="T9" fmla="*/ 576 h 82"/>
                  <a:gd name="T10" fmla="*/ 492 w 83"/>
                  <a:gd name="T11" fmla="*/ 576 h 82"/>
                  <a:gd name="T12" fmla="*/ 584 w 83"/>
                  <a:gd name="T13" fmla="*/ 546 h 82"/>
                  <a:gd name="T14" fmla="*/ 393 w 83"/>
                  <a:gd name="T15" fmla="*/ 461 h 82"/>
                  <a:gd name="T16" fmla="*/ 261 w 83"/>
                  <a:gd name="T17" fmla="*/ 245 h 82"/>
                  <a:gd name="T18" fmla="*/ 21 w 83"/>
                  <a:gd name="T19" fmla="*/ 15 h 82"/>
                  <a:gd name="T20" fmla="*/ 0 w 83"/>
                  <a:gd name="T21" fmla="*/ 0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2">
                    <a:moveTo>
                      <a:pt x="11" y="11"/>
                    </a:moveTo>
                    <a:cubicBezTo>
                      <a:pt x="16" y="25"/>
                      <a:pt x="29" y="34"/>
                      <a:pt x="36" y="48"/>
                    </a:cubicBezTo>
                    <a:cubicBezTo>
                      <a:pt x="39" y="55"/>
                      <a:pt x="42" y="63"/>
                      <a:pt x="42" y="71"/>
                    </a:cubicBezTo>
                    <a:cubicBezTo>
                      <a:pt x="43" y="76"/>
                      <a:pt x="40" y="79"/>
                      <a:pt x="45" y="81"/>
                    </a:cubicBezTo>
                    <a:cubicBezTo>
                      <a:pt x="48" y="82"/>
                      <a:pt x="54" y="82"/>
                      <a:pt x="57" y="82"/>
                    </a:cubicBezTo>
                    <a:cubicBezTo>
                      <a:pt x="61" y="82"/>
                      <a:pt x="66" y="82"/>
                      <a:pt x="70" y="82"/>
                    </a:cubicBezTo>
                    <a:cubicBezTo>
                      <a:pt x="75" y="81"/>
                      <a:pt x="79" y="79"/>
                      <a:pt x="83" y="78"/>
                    </a:cubicBezTo>
                    <a:cubicBezTo>
                      <a:pt x="71" y="78"/>
                      <a:pt x="63" y="76"/>
                      <a:pt x="56" y="66"/>
                    </a:cubicBezTo>
                    <a:cubicBezTo>
                      <a:pt x="49" y="56"/>
                      <a:pt x="44" y="45"/>
                      <a:pt x="37" y="35"/>
                    </a:cubicBezTo>
                    <a:cubicBezTo>
                      <a:pt x="28" y="21"/>
                      <a:pt x="16" y="12"/>
                      <a:pt x="3" y="2"/>
                    </a:cubicBezTo>
                    <a:cubicBezTo>
                      <a:pt x="2" y="1"/>
                      <a:pt x="2" y="0"/>
                      <a:pt x="0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999" name="Freeform 1869">
                <a:extLst>
                  <a:ext uri="{FF2B5EF4-FFF2-40B4-BE49-F238E27FC236}">
                    <a16:creationId xmlns:a16="http://schemas.microsoft.com/office/drawing/2014/main" id="{CE718AE8-AD9E-4328-ABCD-01EE7B6E2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1" y="3492"/>
                <a:ext cx="121" cy="46"/>
              </a:xfrm>
              <a:custGeom>
                <a:avLst/>
                <a:gdLst>
                  <a:gd name="T0" fmla="*/ 313 w 63"/>
                  <a:gd name="T1" fmla="*/ 0 h 24"/>
                  <a:gd name="T2" fmla="*/ 169 w 63"/>
                  <a:gd name="T3" fmla="*/ 23 h 24"/>
                  <a:gd name="T4" fmla="*/ 69 w 63"/>
                  <a:gd name="T5" fmla="*/ 77 h 24"/>
                  <a:gd name="T6" fmla="*/ 284 w 63"/>
                  <a:gd name="T7" fmla="*/ 77 h 24"/>
                  <a:gd name="T8" fmla="*/ 398 w 63"/>
                  <a:gd name="T9" fmla="*/ 169 h 24"/>
                  <a:gd name="T10" fmla="*/ 446 w 63"/>
                  <a:gd name="T11" fmla="*/ 4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24">
                    <a:moveTo>
                      <a:pt x="44" y="0"/>
                    </a:moveTo>
                    <a:cubicBezTo>
                      <a:pt x="38" y="2"/>
                      <a:pt x="30" y="2"/>
                      <a:pt x="24" y="3"/>
                    </a:cubicBezTo>
                    <a:cubicBezTo>
                      <a:pt x="20" y="4"/>
                      <a:pt x="0" y="7"/>
                      <a:pt x="10" y="11"/>
                    </a:cubicBezTo>
                    <a:cubicBezTo>
                      <a:pt x="19" y="15"/>
                      <a:pt x="31" y="9"/>
                      <a:pt x="40" y="11"/>
                    </a:cubicBezTo>
                    <a:cubicBezTo>
                      <a:pt x="49" y="12"/>
                      <a:pt x="52" y="17"/>
                      <a:pt x="56" y="24"/>
                    </a:cubicBezTo>
                    <a:cubicBezTo>
                      <a:pt x="60" y="21"/>
                      <a:pt x="61" y="11"/>
                      <a:pt x="63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0" name="Freeform 1870">
                <a:extLst>
                  <a:ext uri="{FF2B5EF4-FFF2-40B4-BE49-F238E27FC236}">
                    <a16:creationId xmlns:a16="http://schemas.microsoft.com/office/drawing/2014/main" id="{2F1AB7DB-3DBE-4B8E-A363-E58AE24C3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" y="3479"/>
                <a:ext cx="92" cy="32"/>
              </a:xfrm>
              <a:custGeom>
                <a:avLst/>
                <a:gdLst>
                  <a:gd name="T0" fmla="*/ 107 w 48"/>
                  <a:gd name="T1" fmla="*/ 75 h 17"/>
                  <a:gd name="T2" fmla="*/ 213 w 48"/>
                  <a:gd name="T3" fmla="*/ 40 h 17"/>
                  <a:gd name="T4" fmla="*/ 337 w 48"/>
                  <a:gd name="T5" fmla="*/ 0 h 17"/>
                  <a:gd name="T6" fmla="*/ 224 w 48"/>
                  <a:gd name="T7" fmla="*/ 113 h 17"/>
                  <a:gd name="T8" fmla="*/ 121 w 48"/>
                  <a:gd name="T9" fmla="*/ 100 h 17"/>
                  <a:gd name="T10" fmla="*/ 0 w 48"/>
                  <a:gd name="T11" fmla="*/ 100 h 17"/>
                  <a:gd name="T12" fmla="*/ 23 w 48"/>
                  <a:gd name="T13" fmla="*/ 8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17">
                    <a:moveTo>
                      <a:pt x="15" y="11"/>
                    </a:moveTo>
                    <a:cubicBezTo>
                      <a:pt x="20" y="10"/>
                      <a:pt x="25" y="8"/>
                      <a:pt x="30" y="6"/>
                    </a:cubicBezTo>
                    <a:cubicBezTo>
                      <a:pt x="36" y="4"/>
                      <a:pt x="42" y="0"/>
                      <a:pt x="48" y="0"/>
                    </a:cubicBezTo>
                    <a:cubicBezTo>
                      <a:pt x="48" y="8"/>
                      <a:pt x="35" y="9"/>
                      <a:pt x="32" y="17"/>
                    </a:cubicBezTo>
                    <a:cubicBezTo>
                      <a:pt x="29" y="11"/>
                      <a:pt x="21" y="14"/>
                      <a:pt x="17" y="15"/>
                    </a:cubicBezTo>
                    <a:cubicBezTo>
                      <a:pt x="11" y="16"/>
                      <a:pt x="6" y="14"/>
                      <a:pt x="0" y="15"/>
                    </a:cubicBezTo>
                    <a:cubicBezTo>
                      <a:pt x="1" y="14"/>
                      <a:pt x="2" y="13"/>
                      <a:pt x="3" y="1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1" name="Freeform 1871">
                <a:extLst>
                  <a:ext uri="{FF2B5EF4-FFF2-40B4-BE49-F238E27FC236}">
                    <a16:creationId xmlns:a16="http://schemas.microsoft.com/office/drawing/2014/main" id="{E6F14151-0E82-4A96-885D-4EFD19459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3733"/>
                <a:ext cx="100" cy="31"/>
              </a:xfrm>
              <a:custGeom>
                <a:avLst/>
                <a:gdLst>
                  <a:gd name="T0" fmla="*/ 156 w 52"/>
                  <a:gd name="T1" fmla="*/ 52 h 16"/>
                  <a:gd name="T2" fmla="*/ 240 w 52"/>
                  <a:gd name="T3" fmla="*/ 37 h 16"/>
                  <a:gd name="T4" fmla="*/ 333 w 52"/>
                  <a:gd name="T5" fmla="*/ 0 h 16"/>
                  <a:gd name="T6" fmla="*/ 356 w 52"/>
                  <a:gd name="T7" fmla="*/ 45 h 16"/>
                  <a:gd name="T8" fmla="*/ 348 w 52"/>
                  <a:gd name="T9" fmla="*/ 116 h 16"/>
                  <a:gd name="T10" fmla="*/ 285 w 52"/>
                  <a:gd name="T11" fmla="*/ 72 h 16"/>
                  <a:gd name="T12" fmla="*/ 200 w 52"/>
                  <a:gd name="T13" fmla="*/ 93 h 16"/>
                  <a:gd name="T14" fmla="*/ 0 w 52"/>
                  <a:gd name="T15" fmla="*/ 52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6">
                    <a:moveTo>
                      <a:pt x="22" y="7"/>
                    </a:moveTo>
                    <a:cubicBezTo>
                      <a:pt x="27" y="7"/>
                      <a:pt x="30" y="6"/>
                      <a:pt x="34" y="5"/>
                    </a:cubicBezTo>
                    <a:cubicBezTo>
                      <a:pt x="38" y="4"/>
                      <a:pt x="43" y="1"/>
                      <a:pt x="47" y="0"/>
                    </a:cubicBezTo>
                    <a:cubicBezTo>
                      <a:pt x="52" y="0"/>
                      <a:pt x="51" y="2"/>
                      <a:pt x="50" y="6"/>
                    </a:cubicBezTo>
                    <a:cubicBezTo>
                      <a:pt x="50" y="9"/>
                      <a:pt x="51" y="14"/>
                      <a:pt x="49" y="16"/>
                    </a:cubicBezTo>
                    <a:cubicBezTo>
                      <a:pt x="46" y="14"/>
                      <a:pt x="43" y="11"/>
                      <a:pt x="40" y="10"/>
                    </a:cubicBezTo>
                    <a:cubicBezTo>
                      <a:pt x="35" y="8"/>
                      <a:pt x="33" y="11"/>
                      <a:pt x="28" y="13"/>
                    </a:cubicBezTo>
                    <a:cubicBezTo>
                      <a:pt x="19" y="15"/>
                      <a:pt x="9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2" name="Freeform 1872">
                <a:extLst>
                  <a:ext uri="{FF2B5EF4-FFF2-40B4-BE49-F238E27FC236}">
                    <a16:creationId xmlns:a16="http://schemas.microsoft.com/office/drawing/2014/main" id="{A02F387A-02DE-4634-96F7-DEFFF57C2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6" y="3741"/>
                <a:ext cx="19" cy="92"/>
              </a:xfrm>
              <a:custGeom>
                <a:avLst/>
                <a:gdLst>
                  <a:gd name="T0" fmla="*/ 15 w 10"/>
                  <a:gd name="T1" fmla="*/ 0 h 48"/>
                  <a:gd name="T2" fmla="*/ 8 w 10"/>
                  <a:gd name="T3" fmla="*/ 140 h 48"/>
                  <a:gd name="T4" fmla="*/ 36 w 10"/>
                  <a:gd name="T5" fmla="*/ 240 h 48"/>
                  <a:gd name="T6" fmla="*/ 55 w 10"/>
                  <a:gd name="T7" fmla="*/ 337 h 48"/>
                  <a:gd name="T8" fmla="*/ 48 w 10"/>
                  <a:gd name="T9" fmla="*/ 217 h 48"/>
                  <a:gd name="T10" fmla="*/ 29 w 10"/>
                  <a:gd name="T11" fmla="*/ 77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8">
                    <a:moveTo>
                      <a:pt x="2" y="0"/>
                    </a:moveTo>
                    <a:cubicBezTo>
                      <a:pt x="1" y="6"/>
                      <a:pt x="0" y="14"/>
                      <a:pt x="1" y="20"/>
                    </a:cubicBezTo>
                    <a:cubicBezTo>
                      <a:pt x="2" y="25"/>
                      <a:pt x="5" y="29"/>
                      <a:pt x="5" y="34"/>
                    </a:cubicBezTo>
                    <a:cubicBezTo>
                      <a:pt x="6" y="38"/>
                      <a:pt x="5" y="47"/>
                      <a:pt x="8" y="48"/>
                    </a:cubicBezTo>
                    <a:cubicBezTo>
                      <a:pt x="10" y="43"/>
                      <a:pt x="8" y="36"/>
                      <a:pt x="7" y="31"/>
                    </a:cubicBezTo>
                    <a:cubicBezTo>
                      <a:pt x="6" y="25"/>
                      <a:pt x="6" y="17"/>
                      <a:pt x="4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3" name="Freeform 1873">
                <a:extLst>
                  <a:ext uri="{FF2B5EF4-FFF2-40B4-BE49-F238E27FC236}">
                    <a16:creationId xmlns:a16="http://schemas.microsoft.com/office/drawing/2014/main" id="{0AD1DCD9-884C-4ED5-A4F1-C2D1BA1DF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3672"/>
                <a:ext cx="17" cy="55"/>
              </a:xfrm>
              <a:custGeom>
                <a:avLst/>
                <a:gdLst>
                  <a:gd name="T0" fmla="*/ 0 w 9"/>
                  <a:gd name="T1" fmla="*/ 0 h 29"/>
                  <a:gd name="T2" fmla="*/ 40 w 9"/>
                  <a:gd name="T3" fmla="*/ 40 h 29"/>
                  <a:gd name="T4" fmla="*/ 53 w 9"/>
                  <a:gd name="T5" fmla="*/ 19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2" y="2"/>
                      <a:pt x="4" y="3"/>
                      <a:pt x="6" y="6"/>
                    </a:cubicBezTo>
                    <a:cubicBezTo>
                      <a:pt x="9" y="13"/>
                      <a:pt x="8" y="22"/>
                      <a:pt x="8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4" name="Freeform 1874">
                <a:extLst>
                  <a:ext uri="{FF2B5EF4-FFF2-40B4-BE49-F238E27FC236}">
                    <a16:creationId xmlns:a16="http://schemas.microsoft.com/office/drawing/2014/main" id="{C0FDBB87-7F63-4FF8-AE15-EACE77877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3551"/>
                <a:ext cx="74" cy="63"/>
              </a:xfrm>
              <a:custGeom>
                <a:avLst/>
                <a:gdLst>
                  <a:gd name="T0" fmla="*/ 0 w 39"/>
                  <a:gd name="T1" fmla="*/ 229 h 33"/>
                  <a:gd name="T2" fmla="*/ 237 w 39"/>
                  <a:gd name="T3" fmla="*/ 21 h 33"/>
                  <a:gd name="T4" fmla="*/ 47 w 39"/>
                  <a:gd name="T5" fmla="*/ 14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33">
                    <a:moveTo>
                      <a:pt x="0" y="33"/>
                    </a:moveTo>
                    <a:cubicBezTo>
                      <a:pt x="5" y="30"/>
                      <a:pt x="39" y="9"/>
                      <a:pt x="35" y="3"/>
                    </a:cubicBezTo>
                    <a:cubicBezTo>
                      <a:pt x="34" y="0"/>
                      <a:pt x="11" y="19"/>
                      <a:pt x="7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5" name="Freeform 1875">
                <a:extLst>
                  <a:ext uri="{FF2B5EF4-FFF2-40B4-BE49-F238E27FC236}">
                    <a16:creationId xmlns:a16="http://schemas.microsoft.com/office/drawing/2014/main" id="{5B7D6D58-C716-498A-B5D5-B02A3AAC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3569"/>
                <a:ext cx="53" cy="34"/>
              </a:xfrm>
              <a:custGeom>
                <a:avLst/>
                <a:gdLst>
                  <a:gd name="T0" fmla="*/ 0 w 28"/>
                  <a:gd name="T1" fmla="*/ 113 h 18"/>
                  <a:gd name="T2" fmla="*/ 40 w 28"/>
                  <a:gd name="T3" fmla="*/ 93 h 18"/>
                  <a:gd name="T4" fmla="*/ 115 w 28"/>
                  <a:gd name="T5" fmla="*/ 89 h 18"/>
                  <a:gd name="T6" fmla="*/ 136 w 28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8">
                    <a:moveTo>
                      <a:pt x="0" y="17"/>
                    </a:moveTo>
                    <a:cubicBezTo>
                      <a:pt x="1" y="18"/>
                      <a:pt x="4" y="15"/>
                      <a:pt x="6" y="14"/>
                    </a:cubicBezTo>
                    <a:cubicBezTo>
                      <a:pt x="10" y="13"/>
                      <a:pt x="14" y="13"/>
                      <a:pt x="17" y="13"/>
                    </a:cubicBezTo>
                    <a:cubicBezTo>
                      <a:pt x="28" y="13"/>
                      <a:pt x="21" y="8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6" name="Freeform 1876">
                <a:extLst>
                  <a:ext uri="{FF2B5EF4-FFF2-40B4-BE49-F238E27FC236}">
                    <a16:creationId xmlns:a16="http://schemas.microsoft.com/office/drawing/2014/main" id="{36651723-8F82-48CE-ACD0-F4371240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3490"/>
                <a:ext cx="21" cy="40"/>
              </a:xfrm>
              <a:custGeom>
                <a:avLst/>
                <a:gdLst>
                  <a:gd name="T0" fmla="*/ 76 w 11"/>
                  <a:gd name="T1" fmla="*/ 0 h 21"/>
                  <a:gd name="T2" fmla="*/ 15 w 11"/>
                  <a:gd name="T3" fmla="*/ 1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8" y="4"/>
                      <a:pt x="0" y="17"/>
                      <a:pt x="2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7" name="Freeform 1877">
                <a:extLst>
                  <a:ext uri="{FF2B5EF4-FFF2-40B4-BE49-F238E27FC236}">
                    <a16:creationId xmlns:a16="http://schemas.microsoft.com/office/drawing/2014/main" id="{F6E87C8F-3E3F-44EB-8F46-9E1DFC162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3207"/>
                <a:ext cx="57" cy="44"/>
              </a:xfrm>
              <a:custGeom>
                <a:avLst/>
                <a:gdLst>
                  <a:gd name="T0" fmla="*/ 0 w 30"/>
                  <a:gd name="T1" fmla="*/ 161 h 23"/>
                  <a:gd name="T2" fmla="*/ 48 w 30"/>
                  <a:gd name="T3" fmla="*/ 132 h 23"/>
                  <a:gd name="T4" fmla="*/ 124 w 30"/>
                  <a:gd name="T5" fmla="*/ 121 h 23"/>
                  <a:gd name="T6" fmla="*/ 205 w 30"/>
                  <a:gd name="T7" fmla="*/ 0 h 23"/>
                  <a:gd name="T8" fmla="*/ 48 w 30"/>
                  <a:gd name="T9" fmla="*/ 13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3">
                    <a:moveTo>
                      <a:pt x="0" y="23"/>
                    </a:moveTo>
                    <a:cubicBezTo>
                      <a:pt x="2" y="21"/>
                      <a:pt x="5" y="20"/>
                      <a:pt x="7" y="19"/>
                    </a:cubicBezTo>
                    <a:cubicBezTo>
                      <a:pt x="11" y="17"/>
                      <a:pt x="14" y="18"/>
                      <a:pt x="18" y="17"/>
                    </a:cubicBezTo>
                    <a:cubicBezTo>
                      <a:pt x="23" y="14"/>
                      <a:pt x="28" y="5"/>
                      <a:pt x="30" y="0"/>
                    </a:cubicBezTo>
                    <a:cubicBezTo>
                      <a:pt x="23" y="5"/>
                      <a:pt x="14" y="12"/>
                      <a:pt x="7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8" name="Freeform 1878">
                <a:extLst>
                  <a:ext uri="{FF2B5EF4-FFF2-40B4-BE49-F238E27FC236}">
                    <a16:creationId xmlns:a16="http://schemas.microsoft.com/office/drawing/2014/main" id="{195C887A-6B1E-462B-BFD9-B4B9B19D2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3088"/>
                <a:ext cx="107" cy="48"/>
              </a:xfrm>
              <a:custGeom>
                <a:avLst/>
                <a:gdLst>
                  <a:gd name="T0" fmla="*/ 0 w 56"/>
                  <a:gd name="T1" fmla="*/ 0 h 25"/>
                  <a:gd name="T2" fmla="*/ 105 w 56"/>
                  <a:gd name="T3" fmla="*/ 129 h 25"/>
                  <a:gd name="T4" fmla="*/ 124 w 56"/>
                  <a:gd name="T5" fmla="*/ 177 h 25"/>
                  <a:gd name="T6" fmla="*/ 168 w 56"/>
                  <a:gd name="T7" fmla="*/ 140 h 25"/>
                  <a:gd name="T8" fmla="*/ 266 w 56"/>
                  <a:gd name="T9" fmla="*/ 84 h 25"/>
                  <a:gd name="T10" fmla="*/ 390 w 56"/>
                  <a:gd name="T11" fmla="*/ 48 h 25"/>
                  <a:gd name="T12" fmla="*/ 300 w 56"/>
                  <a:gd name="T13" fmla="*/ 56 h 25"/>
                  <a:gd name="T14" fmla="*/ 189 w 56"/>
                  <a:gd name="T15" fmla="*/ 63 h 25"/>
                  <a:gd name="T16" fmla="*/ 124 w 56"/>
                  <a:gd name="T17" fmla="*/ 63 h 25"/>
                  <a:gd name="T18" fmla="*/ 36 w 56"/>
                  <a:gd name="T19" fmla="*/ 8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25">
                    <a:moveTo>
                      <a:pt x="0" y="0"/>
                    </a:moveTo>
                    <a:cubicBezTo>
                      <a:pt x="6" y="6"/>
                      <a:pt x="12" y="10"/>
                      <a:pt x="15" y="18"/>
                    </a:cubicBezTo>
                    <a:cubicBezTo>
                      <a:pt x="15" y="20"/>
                      <a:pt x="16" y="25"/>
                      <a:pt x="18" y="25"/>
                    </a:cubicBezTo>
                    <a:cubicBezTo>
                      <a:pt x="19" y="25"/>
                      <a:pt x="23" y="21"/>
                      <a:pt x="24" y="20"/>
                    </a:cubicBezTo>
                    <a:cubicBezTo>
                      <a:pt x="29" y="15"/>
                      <a:pt x="32" y="12"/>
                      <a:pt x="38" y="12"/>
                    </a:cubicBezTo>
                    <a:cubicBezTo>
                      <a:pt x="43" y="11"/>
                      <a:pt x="52" y="12"/>
                      <a:pt x="56" y="7"/>
                    </a:cubicBezTo>
                    <a:cubicBezTo>
                      <a:pt x="54" y="5"/>
                      <a:pt x="46" y="8"/>
                      <a:pt x="43" y="8"/>
                    </a:cubicBezTo>
                    <a:cubicBezTo>
                      <a:pt x="38" y="8"/>
                      <a:pt x="32" y="6"/>
                      <a:pt x="27" y="9"/>
                    </a:cubicBezTo>
                    <a:cubicBezTo>
                      <a:pt x="22" y="11"/>
                      <a:pt x="23" y="13"/>
                      <a:pt x="18" y="9"/>
                    </a:cubicBezTo>
                    <a:cubicBezTo>
                      <a:pt x="14" y="6"/>
                      <a:pt x="11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09" name="Freeform 1879">
                <a:extLst>
                  <a:ext uri="{FF2B5EF4-FFF2-40B4-BE49-F238E27FC236}">
                    <a16:creationId xmlns:a16="http://schemas.microsoft.com/office/drawing/2014/main" id="{6307D3C1-8A7E-4DC7-91F2-8FE0C88D2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2536"/>
                <a:ext cx="88" cy="57"/>
              </a:xfrm>
              <a:custGeom>
                <a:avLst/>
                <a:gdLst>
                  <a:gd name="T0" fmla="*/ 0 w 46"/>
                  <a:gd name="T1" fmla="*/ 205 h 30"/>
                  <a:gd name="T2" fmla="*/ 132 w 46"/>
                  <a:gd name="T3" fmla="*/ 177 h 30"/>
                  <a:gd name="T4" fmla="*/ 260 w 46"/>
                  <a:gd name="T5" fmla="*/ 160 h 30"/>
                  <a:gd name="T6" fmla="*/ 293 w 46"/>
                  <a:gd name="T7" fmla="*/ 91 h 30"/>
                  <a:gd name="T8" fmla="*/ 321 w 46"/>
                  <a:gd name="T9" fmla="*/ 0 h 30"/>
                  <a:gd name="T10" fmla="*/ 245 w 46"/>
                  <a:gd name="T11" fmla="*/ 108 h 30"/>
                  <a:gd name="T12" fmla="*/ 168 w 46"/>
                  <a:gd name="T13" fmla="*/ 129 h 30"/>
                  <a:gd name="T14" fmla="*/ 77 w 46"/>
                  <a:gd name="T15" fmla="*/ 17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0">
                    <a:moveTo>
                      <a:pt x="0" y="30"/>
                    </a:moveTo>
                    <a:cubicBezTo>
                      <a:pt x="7" y="29"/>
                      <a:pt x="13" y="26"/>
                      <a:pt x="19" y="26"/>
                    </a:cubicBezTo>
                    <a:cubicBezTo>
                      <a:pt x="25" y="25"/>
                      <a:pt x="32" y="26"/>
                      <a:pt x="37" y="23"/>
                    </a:cubicBezTo>
                    <a:cubicBezTo>
                      <a:pt x="43" y="21"/>
                      <a:pt x="42" y="18"/>
                      <a:pt x="42" y="13"/>
                    </a:cubicBezTo>
                    <a:cubicBezTo>
                      <a:pt x="43" y="9"/>
                      <a:pt x="46" y="4"/>
                      <a:pt x="46" y="0"/>
                    </a:cubicBezTo>
                    <a:cubicBezTo>
                      <a:pt x="40" y="1"/>
                      <a:pt x="41" y="13"/>
                      <a:pt x="35" y="16"/>
                    </a:cubicBezTo>
                    <a:cubicBezTo>
                      <a:pt x="33" y="18"/>
                      <a:pt x="27" y="18"/>
                      <a:pt x="24" y="19"/>
                    </a:cubicBezTo>
                    <a:cubicBezTo>
                      <a:pt x="20" y="20"/>
                      <a:pt x="15" y="23"/>
                      <a:pt x="11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0" name="Freeform 1880">
                <a:extLst>
                  <a:ext uri="{FF2B5EF4-FFF2-40B4-BE49-F238E27FC236}">
                    <a16:creationId xmlns:a16="http://schemas.microsoft.com/office/drawing/2014/main" id="{7359FF83-BABF-4A31-A4CD-987357B4A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706"/>
                <a:ext cx="42" cy="53"/>
              </a:xfrm>
              <a:custGeom>
                <a:avLst/>
                <a:gdLst>
                  <a:gd name="T0" fmla="*/ 0 w 22"/>
                  <a:gd name="T1" fmla="*/ 8 h 28"/>
                  <a:gd name="T2" fmla="*/ 76 w 22"/>
                  <a:gd name="T3" fmla="*/ 53 h 28"/>
                  <a:gd name="T4" fmla="*/ 113 w 22"/>
                  <a:gd name="T5" fmla="*/ 189 h 28"/>
                  <a:gd name="T6" fmla="*/ 153 w 22"/>
                  <a:gd name="T7" fmla="*/ 68 h 28"/>
                  <a:gd name="T8" fmla="*/ 40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8">
                    <a:moveTo>
                      <a:pt x="0" y="1"/>
                    </a:moveTo>
                    <a:cubicBezTo>
                      <a:pt x="5" y="3"/>
                      <a:pt x="8" y="4"/>
                      <a:pt x="11" y="8"/>
                    </a:cubicBezTo>
                    <a:cubicBezTo>
                      <a:pt x="15" y="15"/>
                      <a:pt x="14" y="21"/>
                      <a:pt x="16" y="28"/>
                    </a:cubicBezTo>
                    <a:cubicBezTo>
                      <a:pt x="17" y="24"/>
                      <a:pt x="16" y="12"/>
                      <a:pt x="22" y="10"/>
                    </a:cubicBezTo>
                    <a:cubicBezTo>
                      <a:pt x="15" y="9"/>
                      <a:pt x="12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1" name="Freeform 1881">
                <a:extLst>
                  <a:ext uri="{FF2B5EF4-FFF2-40B4-BE49-F238E27FC236}">
                    <a16:creationId xmlns:a16="http://schemas.microsoft.com/office/drawing/2014/main" id="{677EFD31-78A9-410A-B5CF-241E09DD0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469"/>
                <a:ext cx="70" cy="49"/>
              </a:xfrm>
              <a:custGeom>
                <a:avLst/>
                <a:gdLst>
                  <a:gd name="T0" fmla="*/ 0 w 37"/>
                  <a:gd name="T1" fmla="*/ 15 h 26"/>
                  <a:gd name="T2" fmla="*/ 28 w 37"/>
                  <a:gd name="T3" fmla="*/ 75 h 26"/>
                  <a:gd name="T4" fmla="*/ 40 w 37"/>
                  <a:gd name="T5" fmla="*/ 173 h 26"/>
                  <a:gd name="T6" fmla="*/ 115 w 37"/>
                  <a:gd name="T7" fmla="*/ 53 h 26"/>
                  <a:gd name="T8" fmla="*/ 204 w 37"/>
                  <a:gd name="T9" fmla="*/ 28 h 26"/>
                  <a:gd name="T10" fmla="*/ 250 w 37"/>
                  <a:gd name="T11" fmla="*/ 0 h 26"/>
                  <a:gd name="T12" fmla="*/ 100 w 37"/>
                  <a:gd name="T13" fmla="*/ 40 h 26"/>
                  <a:gd name="T14" fmla="*/ 28 w 37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6">
                    <a:moveTo>
                      <a:pt x="0" y="2"/>
                    </a:moveTo>
                    <a:cubicBezTo>
                      <a:pt x="0" y="4"/>
                      <a:pt x="3" y="8"/>
                      <a:pt x="4" y="11"/>
                    </a:cubicBezTo>
                    <a:cubicBezTo>
                      <a:pt x="6" y="16"/>
                      <a:pt x="4" y="21"/>
                      <a:pt x="6" y="26"/>
                    </a:cubicBezTo>
                    <a:cubicBezTo>
                      <a:pt x="13" y="23"/>
                      <a:pt x="10" y="11"/>
                      <a:pt x="17" y="8"/>
                    </a:cubicBezTo>
                    <a:cubicBezTo>
                      <a:pt x="22" y="6"/>
                      <a:pt x="26" y="6"/>
                      <a:pt x="30" y="4"/>
                    </a:cubicBezTo>
                    <a:cubicBezTo>
                      <a:pt x="33" y="3"/>
                      <a:pt x="36" y="1"/>
                      <a:pt x="37" y="0"/>
                    </a:cubicBezTo>
                    <a:cubicBezTo>
                      <a:pt x="30" y="0"/>
                      <a:pt x="22" y="8"/>
                      <a:pt x="15" y="6"/>
                    </a:cubicBezTo>
                    <a:cubicBezTo>
                      <a:pt x="11" y="5"/>
                      <a:pt x="9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2" name="Freeform 1882">
                <a:extLst>
                  <a:ext uri="{FF2B5EF4-FFF2-40B4-BE49-F238E27FC236}">
                    <a16:creationId xmlns:a16="http://schemas.microsoft.com/office/drawing/2014/main" id="{961B97D6-008A-4F55-A4F3-14EB2A2F6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492"/>
                <a:ext cx="36" cy="49"/>
              </a:xfrm>
              <a:custGeom>
                <a:avLst/>
                <a:gdLst>
                  <a:gd name="T0" fmla="*/ 0 w 19"/>
                  <a:gd name="T1" fmla="*/ 28 h 26"/>
                  <a:gd name="T2" fmla="*/ 89 w 19"/>
                  <a:gd name="T3" fmla="*/ 173 h 26"/>
                  <a:gd name="T4" fmla="*/ 129 w 19"/>
                  <a:gd name="T5" fmla="*/ 21 h 26"/>
                  <a:gd name="T6" fmla="*/ 47 w 19"/>
                  <a:gd name="T7" fmla="*/ 28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6">
                    <a:moveTo>
                      <a:pt x="0" y="4"/>
                    </a:moveTo>
                    <a:cubicBezTo>
                      <a:pt x="8" y="4"/>
                      <a:pt x="13" y="19"/>
                      <a:pt x="13" y="26"/>
                    </a:cubicBezTo>
                    <a:cubicBezTo>
                      <a:pt x="9" y="22"/>
                      <a:pt x="15" y="7"/>
                      <a:pt x="19" y="3"/>
                    </a:cubicBezTo>
                    <a:cubicBezTo>
                      <a:pt x="16" y="0"/>
                      <a:pt x="9" y="7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3" name="Freeform 1883">
                <a:extLst>
                  <a:ext uri="{FF2B5EF4-FFF2-40B4-BE49-F238E27FC236}">
                    <a16:creationId xmlns:a16="http://schemas.microsoft.com/office/drawing/2014/main" id="{073E483D-E7FE-4252-8107-35F6A7628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721"/>
                <a:ext cx="107" cy="65"/>
              </a:xfrm>
              <a:custGeom>
                <a:avLst/>
                <a:gdLst>
                  <a:gd name="T0" fmla="*/ 117 w 56"/>
                  <a:gd name="T1" fmla="*/ 36 h 34"/>
                  <a:gd name="T2" fmla="*/ 245 w 56"/>
                  <a:gd name="T3" fmla="*/ 69 h 34"/>
                  <a:gd name="T4" fmla="*/ 390 w 56"/>
                  <a:gd name="T5" fmla="*/ 69 h 34"/>
                  <a:gd name="T6" fmla="*/ 308 w 56"/>
                  <a:gd name="T7" fmla="*/ 145 h 34"/>
                  <a:gd name="T8" fmla="*/ 285 w 56"/>
                  <a:gd name="T9" fmla="*/ 237 h 34"/>
                  <a:gd name="T10" fmla="*/ 277 w 56"/>
                  <a:gd name="T11" fmla="*/ 132 h 34"/>
                  <a:gd name="T12" fmla="*/ 224 w 56"/>
                  <a:gd name="T13" fmla="*/ 99 h 34"/>
                  <a:gd name="T14" fmla="*/ 132 w 56"/>
                  <a:gd name="T15" fmla="*/ 36 h 34"/>
                  <a:gd name="T16" fmla="*/ 0 w 56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17" y="5"/>
                    </a:moveTo>
                    <a:cubicBezTo>
                      <a:pt x="20" y="8"/>
                      <a:pt x="31" y="9"/>
                      <a:pt x="35" y="10"/>
                    </a:cubicBezTo>
                    <a:cubicBezTo>
                      <a:pt x="42" y="10"/>
                      <a:pt x="49" y="7"/>
                      <a:pt x="56" y="10"/>
                    </a:cubicBezTo>
                    <a:cubicBezTo>
                      <a:pt x="54" y="15"/>
                      <a:pt x="47" y="17"/>
                      <a:pt x="44" y="21"/>
                    </a:cubicBezTo>
                    <a:cubicBezTo>
                      <a:pt x="42" y="25"/>
                      <a:pt x="44" y="31"/>
                      <a:pt x="41" y="34"/>
                    </a:cubicBezTo>
                    <a:cubicBezTo>
                      <a:pt x="41" y="29"/>
                      <a:pt x="42" y="23"/>
                      <a:pt x="40" y="19"/>
                    </a:cubicBezTo>
                    <a:cubicBezTo>
                      <a:pt x="39" y="14"/>
                      <a:pt x="37" y="15"/>
                      <a:pt x="32" y="14"/>
                    </a:cubicBezTo>
                    <a:cubicBezTo>
                      <a:pt x="27" y="12"/>
                      <a:pt x="24" y="8"/>
                      <a:pt x="19" y="5"/>
                    </a:cubicBezTo>
                    <a:cubicBezTo>
                      <a:pt x="14" y="2"/>
                      <a:pt x="7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4" name="Freeform 1884">
                <a:extLst>
                  <a:ext uri="{FF2B5EF4-FFF2-40B4-BE49-F238E27FC236}">
                    <a16:creationId xmlns:a16="http://schemas.microsoft.com/office/drawing/2014/main" id="{35EC775C-8F07-434E-9110-4A0ABE5E6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2802"/>
                <a:ext cx="65" cy="187"/>
              </a:xfrm>
              <a:custGeom>
                <a:avLst/>
                <a:gdLst>
                  <a:gd name="T0" fmla="*/ 8 w 34"/>
                  <a:gd name="T1" fmla="*/ 21 h 98"/>
                  <a:gd name="T2" fmla="*/ 63 w 34"/>
                  <a:gd name="T3" fmla="*/ 181 h 98"/>
                  <a:gd name="T4" fmla="*/ 132 w 34"/>
                  <a:gd name="T5" fmla="*/ 336 h 98"/>
                  <a:gd name="T6" fmla="*/ 184 w 34"/>
                  <a:gd name="T7" fmla="*/ 681 h 98"/>
                  <a:gd name="T8" fmla="*/ 145 w 34"/>
                  <a:gd name="T9" fmla="*/ 305 h 98"/>
                  <a:gd name="T10" fmla="*/ 92 w 34"/>
                  <a:gd name="T11" fmla="*/ 145 h 98"/>
                  <a:gd name="T12" fmla="*/ 105 w 34"/>
                  <a:gd name="T13" fmla="*/ 76 h 98"/>
                  <a:gd name="T14" fmla="*/ 124 w 34"/>
                  <a:gd name="T15" fmla="*/ 21 h 98"/>
                  <a:gd name="T16" fmla="*/ 29 w 34"/>
                  <a:gd name="T17" fmla="*/ 0 h 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98">
                    <a:moveTo>
                      <a:pt x="1" y="3"/>
                    </a:moveTo>
                    <a:cubicBezTo>
                      <a:pt x="0" y="10"/>
                      <a:pt x="7" y="19"/>
                      <a:pt x="9" y="26"/>
                    </a:cubicBezTo>
                    <a:cubicBezTo>
                      <a:pt x="11" y="34"/>
                      <a:pt x="14" y="40"/>
                      <a:pt x="19" y="48"/>
                    </a:cubicBezTo>
                    <a:cubicBezTo>
                      <a:pt x="28" y="63"/>
                      <a:pt x="27" y="80"/>
                      <a:pt x="26" y="98"/>
                    </a:cubicBezTo>
                    <a:cubicBezTo>
                      <a:pt x="34" y="81"/>
                      <a:pt x="28" y="60"/>
                      <a:pt x="21" y="44"/>
                    </a:cubicBezTo>
                    <a:cubicBezTo>
                      <a:pt x="17" y="37"/>
                      <a:pt x="14" y="30"/>
                      <a:pt x="13" y="21"/>
                    </a:cubicBezTo>
                    <a:cubicBezTo>
                      <a:pt x="13" y="17"/>
                      <a:pt x="13" y="14"/>
                      <a:pt x="15" y="11"/>
                    </a:cubicBezTo>
                    <a:cubicBezTo>
                      <a:pt x="16" y="8"/>
                      <a:pt x="18" y="6"/>
                      <a:pt x="18" y="3"/>
                    </a:cubicBezTo>
                    <a:cubicBezTo>
                      <a:pt x="14" y="1"/>
                      <a:pt x="9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5" name="Freeform 1885">
                <a:extLst>
                  <a:ext uri="{FF2B5EF4-FFF2-40B4-BE49-F238E27FC236}">
                    <a16:creationId xmlns:a16="http://schemas.microsoft.com/office/drawing/2014/main" id="{9D792746-4849-416E-A2A7-AA1456DCD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796"/>
                <a:ext cx="67" cy="44"/>
              </a:xfrm>
              <a:custGeom>
                <a:avLst/>
                <a:gdLst>
                  <a:gd name="T0" fmla="*/ 0 w 35"/>
                  <a:gd name="T1" fmla="*/ 153 h 23"/>
                  <a:gd name="T2" fmla="*/ 0 w 35"/>
                  <a:gd name="T3" fmla="*/ 161 h 23"/>
                  <a:gd name="T4" fmla="*/ 124 w 35"/>
                  <a:gd name="T5" fmla="*/ 77 h 23"/>
                  <a:gd name="T6" fmla="*/ 245 w 35"/>
                  <a:gd name="T7" fmla="*/ 77 h 23"/>
                  <a:gd name="T8" fmla="*/ 132 w 35"/>
                  <a:gd name="T9" fmla="*/ 40 h 23"/>
                  <a:gd name="T10" fmla="*/ 56 w 35"/>
                  <a:gd name="T11" fmla="*/ 0 h 23"/>
                  <a:gd name="T12" fmla="*/ 36 w 35"/>
                  <a:gd name="T13" fmla="*/ 9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3">
                    <a:moveTo>
                      <a:pt x="0" y="22"/>
                    </a:moveTo>
                    <a:cubicBezTo>
                      <a:pt x="1" y="22"/>
                      <a:pt x="0" y="22"/>
                      <a:pt x="0" y="23"/>
                    </a:cubicBezTo>
                    <a:cubicBezTo>
                      <a:pt x="5" y="17"/>
                      <a:pt x="9" y="10"/>
                      <a:pt x="18" y="11"/>
                    </a:cubicBezTo>
                    <a:cubicBezTo>
                      <a:pt x="20" y="11"/>
                      <a:pt x="35" y="18"/>
                      <a:pt x="35" y="11"/>
                    </a:cubicBezTo>
                    <a:cubicBezTo>
                      <a:pt x="35" y="9"/>
                      <a:pt x="21" y="7"/>
                      <a:pt x="19" y="6"/>
                    </a:cubicBezTo>
                    <a:cubicBezTo>
                      <a:pt x="15" y="5"/>
                      <a:pt x="12" y="1"/>
                      <a:pt x="8" y="0"/>
                    </a:cubicBezTo>
                    <a:cubicBezTo>
                      <a:pt x="8" y="5"/>
                      <a:pt x="10" y="10"/>
                      <a:pt x="5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6" name="Freeform 1886">
                <a:extLst>
                  <a:ext uri="{FF2B5EF4-FFF2-40B4-BE49-F238E27FC236}">
                    <a16:creationId xmlns:a16="http://schemas.microsoft.com/office/drawing/2014/main" id="{5FE55699-A547-412B-B2FD-79398611C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3308"/>
                <a:ext cx="73" cy="48"/>
              </a:xfrm>
              <a:custGeom>
                <a:avLst/>
                <a:gdLst>
                  <a:gd name="T0" fmla="*/ 0 w 38"/>
                  <a:gd name="T1" fmla="*/ 161 h 25"/>
                  <a:gd name="T2" fmla="*/ 129 w 38"/>
                  <a:gd name="T3" fmla="*/ 100 h 25"/>
                  <a:gd name="T4" fmla="*/ 225 w 38"/>
                  <a:gd name="T5" fmla="*/ 0 h 25"/>
                  <a:gd name="T6" fmla="*/ 225 w 38"/>
                  <a:gd name="T7" fmla="*/ 100 h 25"/>
                  <a:gd name="T8" fmla="*/ 269 w 38"/>
                  <a:gd name="T9" fmla="*/ 177 h 25"/>
                  <a:gd name="T10" fmla="*/ 140 w 38"/>
                  <a:gd name="T11" fmla="*/ 11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5">
                    <a:moveTo>
                      <a:pt x="0" y="23"/>
                    </a:moveTo>
                    <a:cubicBezTo>
                      <a:pt x="4" y="23"/>
                      <a:pt x="15" y="16"/>
                      <a:pt x="18" y="14"/>
                    </a:cubicBezTo>
                    <a:cubicBezTo>
                      <a:pt x="24" y="10"/>
                      <a:pt x="29" y="5"/>
                      <a:pt x="32" y="0"/>
                    </a:cubicBezTo>
                    <a:cubicBezTo>
                      <a:pt x="33" y="4"/>
                      <a:pt x="32" y="10"/>
                      <a:pt x="32" y="14"/>
                    </a:cubicBezTo>
                    <a:cubicBezTo>
                      <a:pt x="33" y="18"/>
                      <a:pt x="38" y="21"/>
                      <a:pt x="38" y="25"/>
                    </a:cubicBezTo>
                    <a:cubicBezTo>
                      <a:pt x="30" y="23"/>
                      <a:pt x="29" y="8"/>
                      <a:pt x="20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7" name="Freeform 1887">
                <a:extLst>
                  <a:ext uri="{FF2B5EF4-FFF2-40B4-BE49-F238E27FC236}">
                    <a16:creationId xmlns:a16="http://schemas.microsoft.com/office/drawing/2014/main" id="{E88D7D32-0685-4FAD-8172-B3C28DEDE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3720"/>
                <a:ext cx="72" cy="76"/>
              </a:xfrm>
              <a:custGeom>
                <a:avLst/>
                <a:gdLst>
                  <a:gd name="T0" fmla="*/ 0 w 38"/>
                  <a:gd name="T1" fmla="*/ 0 h 40"/>
                  <a:gd name="T2" fmla="*/ 89 w 38"/>
                  <a:gd name="T3" fmla="*/ 15 h 40"/>
                  <a:gd name="T4" fmla="*/ 220 w 38"/>
                  <a:gd name="T5" fmla="*/ 48 h 40"/>
                  <a:gd name="T6" fmla="*/ 205 w 38"/>
                  <a:gd name="T7" fmla="*/ 274 h 40"/>
                  <a:gd name="T8" fmla="*/ 169 w 38"/>
                  <a:gd name="T9" fmla="*/ 76 h 40"/>
                  <a:gd name="T10" fmla="*/ 53 w 38"/>
                  <a:gd name="T11" fmla="*/ 2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40">
                    <a:moveTo>
                      <a:pt x="0" y="0"/>
                    </a:moveTo>
                    <a:cubicBezTo>
                      <a:pt x="5" y="0"/>
                      <a:pt x="9" y="1"/>
                      <a:pt x="13" y="2"/>
                    </a:cubicBezTo>
                    <a:cubicBezTo>
                      <a:pt x="19" y="4"/>
                      <a:pt x="28" y="3"/>
                      <a:pt x="32" y="7"/>
                    </a:cubicBezTo>
                    <a:cubicBezTo>
                      <a:pt x="38" y="14"/>
                      <a:pt x="33" y="33"/>
                      <a:pt x="30" y="40"/>
                    </a:cubicBezTo>
                    <a:cubicBezTo>
                      <a:pt x="29" y="32"/>
                      <a:pt x="31" y="18"/>
                      <a:pt x="25" y="11"/>
                    </a:cubicBezTo>
                    <a:cubicBezTo>
                      <a:pt x="21" y="6"/>
                      <a:pt x="12" y="7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8" name="Freeform 1888">
                <a:extLst>
                  <a:ext uri="{FF2B5EF4-FFF2-40B4-BE49-F238E27FC236}">
                    <a16:creationId xmlns:a16="http://schemas.microsoft.com/office/drawing/2014/main" id="{B5817BDA-60B1-45F6-AB6B-7FB18B679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3984"/>
                <a:ext cx="38" cy="38"/>
              </a:xfrm>
              <a:custGeom>
                <a:avLst/>
                <a:gdLst>
                  <a:gd name="T0" fmla="*/ 0 w 20"/>
                  <a:gd name="T1" fmla="*/ 124 h 20"/>
                  <a:gd name="T2" fmla="*/ 61 w 20"/>
                  <a:gd name="T3" fmla="*/ 76 h 20"/>
                  <a:gd name="T4" fmla="*/ 108 w 20"/>
                  <a:gd name="T5" fmla="*/ 0 h 20"/>
                  <a:gd name="T6" fmla="*/ 36 w 20"/>
                  <a:gd name="T7" fmla="*/ 10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18"/>
                    </a:moveTo>
                    <a:cubicBezTo>
                      <a:pt x="3" y="15"/>
                      <a:pt x="7" y="14"/>
                      <a:pt x="9" y="11"/>
                    </a:cubicBezTo>
                    <a:cubicBezTo>
                      <a:pt x="13" y="8"/>
                      <a:pt x="14" y="4"/>
                      <a:pt x="16" y="0"/>
                    </a:cubicBezTo>
                    <a:cubicBezTo>
                      <a:pt x="20" y="7"/>
                      <a:pt x="14" y="20"/>
                      <a:pt x="5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19" name="Freeform 1889">
                <a:extLst>
                  <a:ext uri="{FF2B5EF4-FFF2-40B4-BE49-F238E27FC236}">
                    <a16:creationId xmlns:a16="http://schemas.microsoft.com/office/drawing/2014/main" id="{473FBFF2-6319-407E-9E8D-68C5B2A4F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3792"/>
                <a:ext cx="172" cy="150"/>
              </a:xfrm>
              <a:custGeom>
                <a:avLst/>
                <a:gdLst>
                  <a:gd name="T0" fmla="*/ 48 w 90"/>
                  <a:gd name="T1" fmla="*/ 44 h 78"/>
                  <a:gd name="T2" fmla="*/ 0 w 90"/>
                  <a:gd name="T3" fmla="*/ 177 h 78"/>
                  <a:gd name="T4" fmla="*/ 61 w 90"/>
                  <a:gd name="T5" fmla="*/ 325 h 78"/>
                  <a:gd name="T6" fmla="*/ 153 w 90"/>
                  <a:gd name="T7" fmla="*/ 392 h 78"/>
                  <a:gd name="T8" fmla="*/ 277 w 90"/>
                  <a:gd name="T9" fmla="*/ 456 h 78"/>
                  <a:gd name="T10" fmla="*/ 489 w 90"/>
                  <a:gd name="T11" fmla="*/ 525 h 78"/>
                  <a:gd name="T12" fmla="*/ 514 w 90"/>
                  <a:gd name="T13" fmla="*/ 137 h 78"/>
                  <a:gd name="T14" fmla="*/ 428 w 90"/>
                  <a:gd name="T15" fmla="*/ 85 h 78"/>
                  <a:gd name="T16" fmla="*/ 300 w 90"/>
                  <a:gd name="T17" fmla="*/ 44 h 78"/>
                  <a:gd name="T18" fmla="*/ 99 w 90"/>
                  <a:gd name="T19" fmla="*/ 23 h 78"/>
                  <a:gd name="T20" fmla="*/ 61 w 90"/>
                  <a:gd name="T21" fmla="*/ 29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8">
                    <a:moveTo>
                      <a:pt x="7" y="6"/>
                    </a:moveTo>
                    <a:cubicBezTo>
                      <a:pt x="2" y="11"/>
                      <a:pt x="1" y="19"/>
                      <a:pt x="0" y="25"/>
                    </a:cubicBezTo>
                    <a:cubicBezTo>
                      <a:pt x="0" y="33"/>
                      <a:pt x="2" y="41"/>
                      <a:pt x="9" y="46"/>
                    </a:cubicBezTo>
                    <a:cubicBezTo>
                      <a:pt x="14" y="49"/>
                      <a:pt x="18" y="52"/>
                      <a:pt x="22" y="55"/>
                    </a:cubicBezTo>
                    <a:cubicBezTo>
                      <a:pt x="28" y="59"/>
                      <a:pt x="34" y="61"/>
                      <a:pt x="40" y="64"/>
                    </a:cubicBezTo>
                    <a:cubicBezTo>
                      <a:pt x="48" y="69"/>
                      <a:pt x="60" y="78"/>
                      <a:pt x="70" y="74"/>
                    </a:cubicBezTo>
                    <a:cubicBezTo>
                      <a:pt x="90" y="65"/>
                      <a:pt x="90" y="32"/>
                      <a:pt x="74" y="19"/>
                    </a:cubicBezTo>
                    <a:cubicBezTo>
                      <a:pt x="70" y="16"/>
                      <a:pt x="66" y="14"/>
                      <a:pt x="61" y="12"/>
                    </a:cubicBezTo>
                    <a:cubicBezTo>
                      <a:pt x="55" y="10"/>
                      <a:pt x="49" y="7"/>
                      <a:pt x="43" y="6"/>
                    </a:cubicBezTo>
                    <a:cubicBezTo>
                      <a:pt x="34" y="3"/>
                      <a:pt x="23" y="0"/>
                      <a:pt x="14" y="3"/>
                    </a:cubicBezTo>
                    <a:cubicBezTo>
                      <a:pt x="12" y="3"/>
                      <a:pt x="11" y="3"/>
                      <a:pt x="9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0" name="Freeform 1890">
                <a:extLst>
                  <a:ext uri="{FF2B5EF4-FFF2-40B4-BE49-F238E27FC236}">
                    <a16:creationId xmlns:a16="http://schemas.microsoft.com/office/drawing/2014/main" id="{1E68522B-6123-4C5B-BB4D-6D83999CE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3724"/>
                <a:ext cx="247" cy="105"/>
              </a:xfrm>
              <a:custGeom>
                <a:avLst/>
                <a:gdLst>
                  <a:gd name="T0" fmla="*/ 0 w 129"/>
                  <a:gd name="T1" fmla="*/ 181 h 55"/>
                  <a:gd name="T2" fmla="*/ 168 w 129"/>
                  <a:gd name="T3" fmla="*/ 84 h 55"/>
                  <a:gd name="T4" fmla="*/ 316 w 129"/>
                  <a:gd name="T5" fmla="*/ 29 h 55"/>
                  <a:gd name="T6" fmla="*/ 674 w 129"/>
                  <a:gd name="T7" fmla="*/ 36 h 55"/>
                  <a:gd name="T8" fmla="*/ 865 w 129"/>
                  <a:gd name="T9" fmla="*/ 168 h 55"/>
                  <a:gd name="T10" fmla="*/ 890 w 129"/>
                  <a:gd name="T11" fmla="*/ 277 h 55"/>
                  <a:gd name="T12" fmla="*/ 906 w 129"/>
                  <a:gd name="T13" fmla="*/ 382 h 55"/>
                  <a:gd name="T14" fmla="*/ 858 w 129"/>
                  <a:gd name="T15" fmla="*/ 346 h 55"/>
                  <a:gd name="T16" fmla="*/ 793 w 129"/>
                  <a:gd name="T17" fmla="*/ 313 h 55"/>
                  <a:gd name="T18" fmla="*/ 661 w 129"/>
                  <a:gd name="T19" fmla="*/ 260 h 55"/>
                  <a:gd name="T20" fmla="*/ 366 w 129"/>
                  <a:gd name="T21" fmla="*/ 168 h 55"/>
                  <a:gd name="T22" fmla="*/ 63 w 129"/>
                  <a:gd name="T23" fmla="*/ 160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9" h="55">
                    <a:moveTo>
                      <a:pt x="0" y="26"/>
                    </a:moveTo>
                    <a:cubicBezTo>
                      <a:pt x="6" y="18"/>
                      <a:pt x="16" y="16"/>
                      <a:pt x="24" y="12"/>
                    </a:cubicBezTo>
                    <a:cubicBezTo>
                      <a:pt x="31" y="9"/>
                      <a:pt x="38" y="6"/>
                      <a:pt x="45" y="4"/>
                    </a:cubicBezTo>
                    <a:cubicBezTo>
                      <a:pt x="62" y="0"/>
                      <a:pt x="79" y="1"/>
                      <a:pt x="96" y="5"/>
                    </a:cubicBezTo>
                    <a:cubicBezTo>
                      <a:pt x="105" y="7"/>
                      <a:pt x="118" y="16"/>
                      <a:pt x="123" y="24"/>
                    </a:cubicBezTo>
                    <a:cubicBezTo>
                      <a:pt x="126" y="29"/>
                      <a:pt x="126" y="35"/>
                      <a:pt x="127" y="40"/>
                    </a:cubicBezTo>
                    <a:cubicBezTo>
                      <a:pt x="128" y="45"/>
                      <a:pt x="127" y="51"/>
                      <a:pt x="129" y="55"/>
                    </a:cubicBezTo>
                    <a:cubicBezTo>
                      <a:pt x="126" y="55"/>
                      <a:pt x="124" y="51"/>
                      <a:pt x="122" y="50"/>
                    </a:cubicBezTo>
                    <a:cubicBezTo>
                      <a:pt x="119" y="48"/>
                      <a:pt x="116" y="47"/>
                      <a:pt x="113" y="45"/>
                    </a:cubicBezTo>
                    <a:cubicBezTo>
                      <a:pt x="107" y="42"/>
                      <a:pt x="100" y="39"/>
                      <a:pt x="94" y="37"/>
                    </a:cubicBezTo>
                    <a:cubicBezTo>
                      <a:pt x="81" y="32"/>
                      <a:pt x="66" y="25"/>
                      <a:pt x="52" y="24"/>
                    </a:cubicBezTo>
                    <a:cubicBezTo>
                      <a:pt x="38" y="22"/>
                      <a:pt x="22" y="17"/>
                      <a:pt x="9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1" name="Freeform 1891">
                <a:extLst>
                  <a:ext uri="{FF2B5EF4-FFF2-40B4-BE49-F238E27FC236}">
                    <a16:creationId xmlns:a16="http://schemas.microsoft.com/office/drawing/2014/main" id="{B1DAC046-09F7-4098-AA47-0DE5A4B43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3754"/>
                <a:ext cx="178" cy="58"/>
              </a:xfrm>
              <a:custGeom>
                <a:avLst/>
                <a:gdLst>
                  <a:gd name="T0" fmla="*/ 0 w 93"/>
                  <a:gd name="T1" fmla="*/ 15 h 30"/>
                  <a:gd name="T2" fmla="*/ 322 w 93"/>
                  <a:gd name="T3" fmla="*/ 64 h 30"/>
                  <a:gd name="T4" fmla="*/ 653 w 93"/>
                  <a:gd name="T5" fmla="*/ 217 h 30"/>
                  <a:gd name="T6" fmla="*/ 421 w 93"/>
                  <a:gd name="T7" fmla="*/ 44 h 30"/>
                  <a:gd name="T8" fmla="*/ 84 w 93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30">
                    <a:moveTo>
                      <a:pt x="0" y="2"/>
                    </a:moveTo>
                    <a:cubicBezTo>
                      <a:pt x="16" y="2"/>
                      <a:pt x="31" y="6"/>
                      <a:pt x="46" y="9"/>
                    </a:cubicBezTo>
                    <a:cubicBezTo>
                      <a:pt x="63" y="11"/>
                      <a:pt x="82" y="16"/>
                      <a:pt x="93" y="30"/>
                    </a:cubicBezTo>
                    <a:cubicBezTo>
                      <a:pt x="89" y="11"/>
                      <a:pt x="75" y="12"/>
                      <a:pt x="60" y="6"/>
                    </a:cubicBezTo>
                    <a:cubicBezTo>
                      <a:pt x="44" y="0"/>
                      <a:pt x="30" y="1"/>
                      <a:pt x="12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2" name="Freeform 1892">
                <a:extLst>
                  <a:ext uri="{FF2B5EF4-FFF2-40B4-BE49-F238E27FC236}">
                    <a16:creationId xmlns:a16="http://schemas.microsoft.com/office/drawing/2014/main" id="{52DE0DF3-62D8-4C51-B885-15649E8AD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940"/>
                <a:ext cx="113" cy="82"/>
              </a:xfrm>
              <a:custGeom>
                <a:avLst/>
                <a:gdLst>
                  <a:gd name="T0" fmla="*/ 0 w 59"/>
                  <a:gd name="T1" fmla="*/ 0 h 43"/>
                  <a:gd name="T2" fmla="*/ 63 w 59"/>
                  <a:gd name="T3" fmla="*/ 137 h 43"/>
                  <a:gd name="T4" fmla="*/ 147 w 59"/>
                  <a:gd name="T5" fmla="*/ 252 h 43"/>
                  <a:gd name="T6" fmla="*/ 414 w 59"/>
                  <a:gd name="T7" fmla="*/ 277 h 43"/>
                  <a:gd name="T8" fmla="*/ 232 w 59"/>
                  <a:gd name="T9" fmla="*/ 200 h 43"/>
                  <a:gd name="T10" fmla="*/ 276 w 59"/>
                  <a:gd name="T11" fmla="*/ 76 h 43"/>
                  <a:gd name="T12" fmla="*/ 69 w 59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3">
                    <a:moveTo>
                      <a:pt x="0" y="0"/>
                    </a:moveTo>
                    <a:cubicBezTo>
                      <a:pt x="2" y="7"/>
                      <a:pt x="6" y="13"/>
                      <a:pt x="9" y="20"/>
                    </a:cubicBezTo>
                    <a:cubicBezTo>
                      <a:pt x="12" y="25"/>
                      <a:pt x="15" y="32"/>
                      <a:pt x="21" y="36"/>
                    </a:cubicBezTo>
                    <a:cubicBezTo>
                      <a:pt x="31" y="43"/>
                      <a:pt x="47" y="40"/>
                      <a:pt x="59" y="40"/>
                    </a:cubicBezTo>
                    <a:cubicBezTo>
                      <a:pt x="51" y="39"/>
                      <a:pt x="38" y="36"/>
                      <a:pt x="33" y="29"/>
                    </a:cubicBezTo>
                    <a:cubicBezTo>
                      <a:pt x="29" y="23"/>
                      <a:pt x="32" y="14"/>
                      <a:pt x="39" y="11"/>
                    </a:cubicBezTo>
                    <a:cubicBezTo>
                      <a:pt x="39" y="5"/>
                      <a:pt x="15" y="1"/>
                      <a:pt x="10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3" name="Freeform 1893">
                <a:extLst>
                  <a:ext uri="{FF2B5EF4-FFF2-40B4-BE49-F238E27FC236}">
                    <a16:creationId xmlns:a16="http://schemas.microsoft.com/office/drawing/2014/main" id="{F19AB295-1750-42A7-B6A2-DA4F7D40C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3976"/>
                <a:ext cx="96" cy="65"/>
              </a:xfrm>
              <a:custGeom>
                <a:avLst/>
                <a:gdLst>
                  <a:gd name="T0" fmla="*/ 23 w 50"/>
                  <a:gd name="T1" fmla="*/ 0 h 34"/>
                  <a:gd name="T2" fmla="*/ 84 w 50"/>
                  <a:gd name="T3" fmla="*/ 224 h 34"/>
                  <a:gd name="T4" fmla="*/ 221 w 50"/>
                  <a:gd name="T5" fmla="*/ 229 h 34"/>
                  <a:gd name="T6" fmla="*/ 353 w 50"/>
                  <a:gd name="T7" fmla="*/ 237 h 34"/>
                  <a:gd name="T8" fmla="*/ 184 w 50"/>
                  <a:gd name="T9" fmla="*/ 145 h 34"/>
                  <a:gd name="T10" fmla="*/ 48 w 50"/>
                  <a:gd name="T11" fmla="*/ 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3" y="0"/>
                    </a:moveTo>
                    <a:cubicBezTo>
                      <a:pt x="5" y="11"/>
                      <a:pt x="0" y="28"/>
                      <a:pt x="12" y="32"/>
                    </a:cubicBezTo>
                    <a:cubicBezTo>
                      <a:pt x="18" y="34"/>
                      <a:pt x="25" y="32"/>
                      <a:pt x="31" y="33"/>
                    </a:cubicBezTo>
                    <a:cubicBezTo>
                      <a:pt x="38" y="34"/>
                      <a:pt x="43" y="34"/>
                      <a:pt x="50" y="34"/>
                    </a:cubicBezTo>
                    <a:cubicBezTo>
                      <a:pt x="42" y="33"/>
                      <a:pt x="33" y="26"/>
                      <a:pt x="26" y="21"/>
                    </a:cubicBezTo>
                    <a:cubicBezTo>
                      <a:pt x="20" y="17"/>
                      <a:pt x="11" y="11"/>
                      <a:pt x="7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4" name="Freeform 1894">
                <a:extLst>
                  <a:ext uri="{FF2B5EF4-FFF2-40B4-BE49-F238E27FC236}">
                    <a16:creationId xmlns:a16="http://schemas.microsoft.com/office/drawing/2014/main" id="{C4B262BF-30AF-4BE2-B40D-336BFEF93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3917"/>
                <a:ext cx="155" cy="95"/>
              </a:xfrm>
              <a:custGeom>
                <a:avLst/>
                <a:gdLst>
                  <a:gd name="T0" fmla="*/ 8 w 81"/>
                  <a:gd name="T1" fmla="*/ 245 h 50"/>
                  <a:gd name="T2" fmla="*/ 197 w 81"/>
                  <a:gd name="T3" fmla="*/ 268 h 50"/>
                  <a:gd name="T4" fmla="*/ 413 w 81"/>
                  <a:gd name="T5" fmla="*/ 268 h 50"/>
                  <a:gd name="T6" fmla="*/ 530 w 81"/>
                  <a:gd name="T7" fmla="*/ 160 h 50"/>
                  <a:gd name="T8" fmla="*/ 568 w 81"/>
                  <a:gd name="T9" fmla="*/ 0 h 50"/>
                  <a:gd name="T10" fmla="*/ 538 w 81"/>
                  <a:gd name="T11" fmla="*/ 228 h 50"/>
                  <a:gd name="T12" fmla="*/ 429 w 81"/>
                  <a:gd name="T13" fmla="*/ 336 h 50"/>
                  <a:gd name="T14" fmla="*/ 253 w 81"/>
                  <a:gd name="T15" fmla="*/ 314 h 50"/>
                  <a:gd name="T16" fmla="*/ 0 w 81"/>
                  <a:gd name="T17" fmla="*/ 268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50">
                    <a:moveTo>
                      <a:pt x="1" y="36"/>
                    </a:moveTo>
                    <a:cubicBezTo>
                      <a:pt x="9" y="34"/>
                      <a:pt x="19" y="38"/>
                      <a:pt x="28" y="39"/>
                    </a:cubicBezTo>
                    <a:cubicBezTo>
                      <a:pt x="39" y="41"/>
                      <a:pt x="48" y="41"/>
                      <a:pt x="59" y="39"/>
                    </a:cubicBezTo>
                    <a:cubicBezTo>
                      <a:pt x="69" y="37"/>
                      <a:pt x="73" y="33"/>
                      <a:pt x="76" y="23"/>
                    </a:cubicBezTo>
                    <a:cubicBezTo>
                      <a:pt x="78" y="15"/>
                      <a:pt x="76" y="7"/>
                      <a:pt x="81" y="0"/>
                    </a:cubicBezTo>
                    <a:cubicBezTo>
                      <a:pt x="75" y="9"/>
                      <a:pt x="78" y="23"/>
                      <a:pt x="77" y="33"/>
                    </a:cubicBezTo>
                    <a:cubicBezTo>
                      <a:pt x="77" y="46"/>
                      <a:pt x="73" y="48"/>
                      <a:pt x="61" y="49"/>
                    </a:cubicBezTo>
                    <a:cubicBezTo>
                      <a:pt x="52" y="50"/>
                      <a:pt x="45" y="49"/>
                      <a:pt x="36" y="46"/>
                    </a:cubicBezTo>
                    <a:cubicBezTo>
                      <a:pt x="29" y="44"/>
                      <a:pt x="6" y="33"/>
                      <a:pt x="0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5" name="Freeform 1895">
                <a:extLst>
                  <a:ext uri="{FF2B5EF4-FFF2-40B4-BE49-F238E27FC236}">
                    <a16:creationId xmlns:a16="http://schemas.microsoft.com/office/drawing/2014/main" id="{315BABD0-EFCE-4CC6-B62F-D16D6CF96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3882"/>
                <a:ext cx="42" cy="136"/>
              </a:xfrm>
              <a:custGeom>
                <a:avLst/>
                <a:gdLst>
                  <a:gd name="T0" fmla="*/ 153 w 22"/>
                  <a:gd name="T1" fmla="*/ 8 h 71"/>
                  <a:gd name="T2" fmla="*/ 61 w 22"/>
                  <a:gd name="T3" fmla="*/ 253 h 71"/>
                  <a:gd name="T4" fmla="*/ 40 w 22"/>
                  <a:gd name="T5" fmla="*/ 374 h 71"/>
                  <a:gd name="T6" fmla="*/ 40 w 22"/>
                  <a:gd name="T7" fmla="*/ 500 h 71"/>
                  <a:gd name="T8" fmla="*/ 21 w 22"/>
                  <a:gd name="T9" fmla="*/ 224 h 71"/>
                  <a:gd name="T10" fmla="*/ 145 w 22"/>
                  <a:gd name="T11" fmla="*/ 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1">
                    <a:moveTo>
                      <a:pt x="22" y="1"/>
                    </a:moveTo>
                    <a:cubicBezTo>
                      <a:pt x="18" y="12"/>
                      <a:pt x="12" y="24"/>
                      <a:pt x="9" y="36"/>
                    </a:cubicBezTo>
                    <a:cubicBezTo>
                      <a:pt x="7" y="41"/>
                      <a:pt x="6" y="48"/>
                      <a:pt x="6" y="53"/>
                    </a:cubicBezTo>
                    <a:cubicBezTo>
                      <a:pt x="6" y="58"/>
                      <a:pt x="9" y="68"/>
                      <a:pt x="6" y="71"/>
                    </a:cubicBezTo>
                    <a:cubicBezTo>
                      <a:pt x="5" y="57"/>
                      <a:pt x="0" y="46"/>
                      <a:pt x="3" y="32"/>
                    </a:cubicBezTo>
                    <a:cubicBezTo>
                      <a:pt x="4" y="22"/>
                      <a:pt x="13" y="6"/>
                      <a:pt x="21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6" name="Freeform 1896">
                <a:extLst>
                  <a:ext uri="{FF2B5EF4-FFF2-40B4-BE49-F238E27FC236}">
                    <a16:creationId xmlns:a16="http://schemas.microsoft.com/office/drawing/2014/main" id="{6F24FBF3-AB7C-4640-8A03-A93EFFEF0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735"/>
                <a:ext cx="103" cy="130"/>
              </a:xfrm>
              <a:custGeom>
                <a:avLst/>
                <a:gdLst>
                  <a:gd name="T0" fmla="*/ 0 w 54"/>
                  <a:gd name="T1" fmla="*/ 0 h 68"/>
                  <a:gd name="T2" fmla="*/ 61 w 54"/>
                  <a:gd name="T3" fmla="*/ 197 h 68"/>
                  <a:gd name="T4" fmla="*/ 48 w 54"/>
                  <a:gd name="T5" fmla="*/ 308 h 68"/>
                  <a:gd name="T6" fmla="*/ 36 w 54"/>
                  <a:gd name="T7" fmla="*/ 421 h 68"/>
                  <a:gd name="T8" fmla="*/ 84 w 54"/>
                  <a:gd name="T9" fmla="*/ 398 h 68"/>
                  <a:gd name="T10" fmla="*/ 132 w 54"/>
                  <a:gd name="T11" fmla="*/ 273 h 68"/>
                  <a:gd name="T12" fmla="*/ 244 w 54"/>
                  <a:gd name="T13" fmla="*/ 237 h 68"/>
                  <a:gd name="T14" fmla="*/ 374 w 54"/>
                  <a:gd name="T15" fmla="*/ 229 h 68"/>
                  <a:gd name="T16" fmla="*/ 277 w 54"/>
                  <a:gd name="T17" fmla="*/ 145 h 68"/>
                  <a:gd name="T18" fmla="*/ 132 w 54"/>
                  <a:gd name="T19" fmla="*/ 36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68">
                    <a:moveTo>
                      <a:pt x="0" y="0"/>
                    </a:moveTo>
                    <a:cubicBezTo>
                      <a:pt x="9" y="5"/>
                      <a:pt x="10" y="19"/>
                      <a:pt x="9" y="28"/>
                    </a:cubicBezTo>
                    <a:cubicBezTo>
                      <a:pt x="8" y="34"/>
                      <a:pt x="6" y="38"/>
                      <a:pt x="7" y="44"/>
                    </a:cubicBezTo>
                    <a:cubicBezTo>
                      <a:pt x="7" y="49"/>
                      <a:pt x="4" y="55"/>
                      <a:pt x="5" y="60"/>
                    </a:cubicBezTo>
                    <a:cubicBezTo>
                      <a:pt x="6" y="68"/>
                      <a:pt x="10" y="62"/>
                      <a:pt x="12" y="57"/>
                    </a:cubicBezTo>
                    <a:cubicBezTo>
                      <a:pt x="14" y="51"/>
                      <a:pt x="15" y="44"/>
                      <a:pt x="19" y="39"/>
                    </a:cubicBezTo>
                    <a:cubicBezTo>
                      <a:pt x="23" y="32"/>
                      <a:pt x="28" y="34"/>
                      <a:pt x="35" y="34"/>
                    </a:cubicBezTo>
                    <a:cubicBezTo>
                      <a:pt x="41" y="34"/>
                      <a:pt x="48" y="33"/>
                      <a:pt x="54" y="33"/>
                    </a:cubicBezTo>
                    <a:cubicBezTo>
                      <a:pt x="53" y="28"/>
                      <a:pt x="44" y="23"/>
                      <a:pt x="40" y="21"/>
                    </a:cubicBezTo>
                    <a:cubicBezTo>
                      <a:pt x="33" y="16"/>
                      <a:pt x="24" y="11"/>
                      <a:pt x="19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7" name="Freeform 1897">
                <a:extLst>
                  <a:ext uri="{FF2B5EF4-FFF2-40B4-BE49-F238E27FC236}">
                    <a16:creationId xmlns:a16="http://schemas.microsoft.com/office/drawing/2014/main" id="{117D71D2-6BA7-4FF2-8C20-348F61377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3888"/>
                <a:ext cx="67" cy="145"/>
              </a:xfrm>
              <a:custGeom>
                <a:avLst/>
                <a:gdLst>
                  <a:gd name="T0" fmla="*/ 100 w 35"/>
                  <a:gd name="T1" fmla="*/ 0 h 76"/>
                  <a:gd name="T2" fmla="*/ 161 w 35"/>
                  <a:gd name="T3" fmla="*/ 336 h 76"/>
                  <a:gd name="T4" fmla="*/ 0 w 35"/>
                  <a:gd name="T5" fmla="*/ 513 h 76"/>
                  <a:gd name="T6" fmla="*/ 124 w 35"/>
                  <a:gd name="T7" fmla="*/ 452 h 76"/>
                  <a:gd name="T8" fmla="*/ 209 w 35"/>
                  <a:gd name="T9" fmla="*/ 336 h 76"/>
                  <a:gd name="T10" fmla="*/ 224 w 35"/>
                  <a:gd name="T11" fmla="*/ 99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6">
                    <a:moveTo>
                      <a:pt x="14" y="0"/>
                    </a:moveTo>
                    <a:cubicBezTo>
                      <a:pt x="26" y="12"/>
                      <a:pt x="27" y="38"/>
                      <a:pt x="23" y="48"/>
                    </a:cubicBezTo>
                    <a:cubicBezTo>
                      <a:pt x="17" y="60"/>
                      <a:pt x="9" y="65"/>
                      <a:pt x="0" y="74"/>
                    </a:cubicBezTo>
                    <a:cubicBezTo>
                      <a:pt x="3" y="76"/>
                      <a:pt x="15" y="67"/>
                      <a:pt x="18" y="65"/>
                    </a:cubicBezTo>
                    <a:cubicBezTo>
                      <a:pt x="23" y="61"/>
                      <a:pt x="27" y="55"/>
                      <a:pt x="30" y="48"/>
                    </a:cubicBezTo>
                    <a:cubicBezTo>
                      <a:pt x="35" y="38"/>
                      <a:pt x="33" y="25"/>
                      <a:pt x="32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8" name="Freeform 1898">
                <a:extLst>
                  <a:ext uri="{FF2B5EF4-FFF2-40B4-BE49-F238E27FC236}">
                    <a16:creationId xmlns:a16="http://schemas.microsoft.com/office/drawing/2014/main" id="{AA2789DD-C050-4510-8409-EB256F2AD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3825"/>
                <a:ext cx="90" cy="40"/>
              </a:xfrm>
              <a:custGeom>
                <a:avLst/>
                <a:gdLst>
                  <a:gd name="T0" fmla="*/ 184 w 47"/>
                  <a:gd name="T1" fmla="*/ 21 h 21"/>
                  <a:gd name="T2" fmla="*/ 0 w 47"/>
                  <a:gd name="T3" fmla="*/ 91 h 21"/>
                  <a:gd name="T4" fmla="*/ 224 w 47"/>
                  <a:gd name="T5" fmla="*/ 145 h 21"/>
                  <a:gd name="T6" fmla="*/ 329 w 47"/>
                  <a:gd name="T7" fmla="*/ 36 h 21"/>
                  <a:gd name="T8" fmla="*/ 209 w 47"/>
                  <a:gd name="T9" fmla="*/ 2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26" y="3"/>
                    </a:moveTo>
                    <a:cubicBezTo>
                      <a:pt x="18" y="5"/>
                      <a:pt x="8" y="8"/>
                      <a:pt x="0" y="13"/>
                    </a:cubicBezTo>
                    <a:cubicBezTo>
                      <a:pt x="11" y="14"/>
                      <a:pt x="22" y="14"/>
                      <a:pt x="32" y="21"/>
                    </a:cubicBezTo>
                    <a:cubicBezTo>
                      <a:pt x="21" y="14"/>
                      <a:pt x="42" y="5"/>
                      <a:pt x="47" y="5"/>
                    </a:cubicBezTo>
                    <a:cubicBezTo>
                      <a:pt x="44" y="0"/>
                      <a:pt x="36" y="3"/>
                      <a:pt x="30" y="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9" name="Freeform 1899">
                <a:extLst>
                  <a:ext uri="{FF2B5EF4-FFF2-40B4-BE49-F238E27FC236}">
                    <a16:creationId xmlns:a16="http://schemas.microsoft.com/office/drawing/2014/main" id="{6CA8D929-F77D-4CBB-97C3-3010B0893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3831"/>
                <a:ext cx="50" cy="23"/>
              </a:xfrm>
              <a:custGeom>
                <a:avLst/>
                <a:gdLst>
                  <a:gd name="T0" fmla="*/ 115 w 26"/>
                  <a:gd name="T1" fmla="*/ 23 h 12"/>
                  <a:gd name="T2" fmla="*/ 0 w 26"/>
                  <a:gd name="T3" fmla="*/ 69 h 12"/>
                  <a:gd name="T4" fmla="*/ 148 w 26"/>
                  <a:gd name="T5" fmla="*/ 84 h 12"/>
                  <a:gd name="T6" fmla="*/ 185 w 26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16" y="3"/>
                    </a:moveTo>
                    <a:cubicBezTo>
                      <a:pt x="11" y="5"/>
                      <a:pt x="5" y="7"/>
                      <a:pt x="0" y="10"/>
                    </a:cubicBezTo>
                    <a:cubicBezTo>
                      <a:pt x="7" y="11"/>
                      <a:pt x="14" y="12"/>
                      <a:pt x="21" y="12"/>
                    </a:cubicBezTo>
                    <a:cubicBezTo>
                      <a:pt x="11" y="10"/>
                      <a:pt x="24" y="2"/>
                      <a:pt x="26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0" name="Freeform 1900">
                <a:extLst>
                  <a:ext uri="{FF2B5EF4-FFF2-40B4-BE49-F238E27FC236}">
                    <a16:creationId xmlns:a16="http://schemas.microsoft.com/office/drawing/2014/main" id="{E969BDAF-846C-4C29-ACF5-580465343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4003"/>
                <a:ext cx="82" cy="40"/>
              </a:xfrm>
              <a:custGeom>
                <a:avLst/>
                <a:gdLst>
                  <a:gd name="T0" fmla="*/ 36 w 43"/>
                  <a:gd name="T1" fmla="*/ 84 h 21"/>
                  <a:gd name="T2" fmla="*/ 76 w 43"/>
                  <a:gd name="T3" fmla="*/ 36 h 21"/>
                  <a:gd name="T4" fmla="*/ 145 w 43"/>
                  <a:gd name="T5" fmla="*/ 48 h 21"/>
                  <a:gd name="T6" fmla="*/ 297 w 43"/>
                  <a:gd name="T7" fmla="*/ 137 h 21"/>
                  <a:gd name="T8" fmla="*/ 229 w 43"/>
                  <a:gd name="T9" fmla="*/ 131 h 21"/>
                  <a:gd name="T10" fmla="*/ 153 w 43"/>
                  <a:gd name="T11" fmla="*/ 137 h 21"/>
                  <a:gd name="T12" fmla="*/ 0 w 43"/>
                  <a:gd name="T13" fmla="*/ 7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1">
                    <a:moveTo>
                      <a:pt x="5" y="12"/>
                    </a:moveTo>
                    <a:cubicBezTo>
                      <a:pt x="12" y="13"/>
                      <a:pt x="9" y="8"/>
                      <a:pt x="11" y="5"/>
                    </a:cubicBezTo>
                    <a:cubicBezTo>
                      <a:pt x="14" y="0"/>
                      <a:pt x="18" y="4"/>
                      <a:pt x="21" y="7"/>
                    </a:cubicBezTo>
                    <a:cubicBezTo>
                      <a:pt x="28" y="12"/>
                      <a:pt x="37" y="14"/>
                      <a:pt x="43" y="20"/>
                    </a:cubicBezTo>
                    <a:cubicBezTo>
                      <a:pt x="40" y="21"/>
                      <a:pt x="36" y="19"/>
                      <a:pt x="33" y="19"/>
                    </a:cubicBezTo>
                    <a:cubicBezTo>
                      <a:pt x="29" y="20"/>
                      <a:pt x="26" y="20"/>
                      <a:pt x="22" y="20"/>
                    </a:cubicBezTo>
                    <a:cubicBezTo>
                      <a:pt x="14" y="19"/>
                      <a:pt x="7" y="16"/>
                      <a:pt x="0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1" name="Freeform 1901">
                <a:extLst>
                  <a:ext uri="{FF2B5EF4-FFF2-40B4-BE49-F238E27FC236}">
                    <a16:creationId xmlns:a16="http://schemas.microsoft.com/office/drawing/2014/main" id="{01737BD9-E9DB-4CEB-BB9E-D11FBF038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3917"/>
                <a:ext cx="304" cy="114"/>
              </a:xfrm>
              <a:custGeom>
                <a:avLst/>
                <a:gdLst>
                  <a:gd name="T0" fmla="*/ 0 w 159"/>
                  <a:gd name="T1" fmla="*/ 61 h 60"/>
                  <a:gd name="T2" fmla="*/ 113 w 159"/>
                  <a:gd name="T3" fmla="*/ 15 h 60"/>
                  <a:gd name="T4" fmla="*/ 237 w 159"/>
                  <a:gd name="T5" fmla="*/ 15 h 60"/>
                  <a:gd name="T6" fmla="*/ 497 w 159"/>
                  <a:gd name="T7" fmla="*/ 76 h 60"/>
                  <a:gd name="T8" fmla="*/ 805 w 159"/>
                  <a:gd name="T9" fmla="*/ 124 h 60"/>
                  <a:gd name="T10" fmla="*/ 1097 w 159"/>
                  <a:gd name="T11" fmla="*/ 165 h 60"/>
                  <a:gd name="T12" fmla="*/ 935 w 159"/>
                  <a:gd name="T13" fmla="*/ 253 h 60"/>
                  <a:gd name="T14" fmla="*/ 889 w 159"/>
                  <a:gd name="T15" fmla="*/ 412 h 60"/>
                  <a:gd name="T16" fmla="*/ 837 w 159"/>
                  <a:gd name="T17" fmla="*/ 344 h 60"/>
                  <a:gd name="T18" fmla="*/ 774 w 159"/>
                  <a:gd name="T19" fmla="*/ 268 h 60"/>
                  <a:gd name="T20" fmla="*/ 600 w 159"/>
                  <a:gd name="T21" fmla="*/ 173 h 60"/>
                  <a:gd name="T22" fmla="*/ 405 w 159"/>
                  <a:gd name="T23" fmla="*/ 124 h 60"/>
                  <a:gd name="T24" fmla="*/ 208 w 159"/>
                  <a:gd name="T25" fmla="*/ 6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9" h="60">
                    <a:moveTo>
                      <a:pt x="0" y="9"/>
                    </a:moveTo>
                    <a:cubicBezTo>
                      <a:pt x="6" y="7"/>
                      <a:pt x="10" y="4"/>
                      <a:pt x="16" y="2"/>
                    </a:cubicBezTo>
                    <a:cubicBezTo>
                      <a:pt x="22" y="0"/>
                      <a:pt x="28" y="2"/>
                      <a:pt x="34" y="2"/>
                    </a:cubicBezTo>
                    <a:cubicBezTo>
                      <a:pt x="46" y="4"/>
                      <a:pt x="59" y="8"/>
                      <a:pt x="71" y="11"/>
                    </a:cubicBezTo>
                    <a:cubicBezTo>
                      <a:pt x="85" y="15"/>
                      <a:pt x="100" y="16"/>
                      <a:pt x="115" y="18"/>
                    </a:cubicBezTo>
                    <a:cubicBezTo>
                      <a:pt x="122" y="18"/>
                      <a:pt x="156" y="16"/>
                      <a:pt x="157" y="24"/>
                    </a:cubicBezTo>
                    <a:cubicBezTo>
                      <a:pt x="159" y="31"/>
                      <a:pt x="139" y="34"/>
                      <a:pt x="134" y="37"/>
                    </a:cubicBezTo>
                    <a:cubicBezTo>
                      <a:pt x="126" y="43"/>
                      <a:pt x="129" y="51"/>
                      <a:pt x="127" y="60"/>
                    </a:cubicBezTo>
                    <a:cubicBezTo>
                      <a:pt x="124" y="58"/>
                      <a:pt x="122" y="53"/>
                      <a:pt x="120" y="50"/>
                    </a:cubicBezTo>
                    <a:cubicBezTo>
                      <a:pt x="118" y="46"/>
                      <a:pt x="115" y="43"/>
                      <a:pt x="111" y="39"/>
                    </a:cubicBezTo>
                    <a:cubicBezTo>
                      <a:pt x="105" y="32"/>
                      <a:pt x="96" y="28"/>
                      <a:pt x="86" y="25"/>
                    </a:cubicBezTo>
                    <a:cubicBezTo>
                      <a:pt x="77" y="22"/>
                      <a:pt x="67" y="20"/>
                      <a:pt x="58" y="18"/>
                    </a:cubicBezTo>
                    <a:cubicBezTo>
                      <a:pt x="49" y="16"/>
                      <a:pt x="38" y="9"/>
                      <a:pt x="30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2" name="Freeform 1902">
                <a:extLst>
                  <a:ext uri="{FF2B5EF4-FFF2-40B4-BE49-F238E27FC236}">
                    <a16:creationId xmlns:a16="http://schemas.microsoft.com/office/drawing/2014/main" id="{F0548F67-A55F-48A9-992E-6294DDB8D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3961"/>
                <a:ext cx="49" cy="28"/>
              </a:xfrm>
              <a:custGeom>
                <a:avLst/>
                <a:gdLst>
                  <a:gd name="T0" fmla="*/ 0 w 26"/>
                  <a:gd name="T1" fmla="*/ 0 h 15"/>
                  <a:gd name="T2" fmla="*/ 75 w 26"/>
                  <a:gd name="T3" fmla="*/ 39 h 15"/>
                  <a:gd name="T4" fmla="*/ 121 w 26"/>
                  <a:gd name="T5" fmla="*/ 97 h 15"/>
                  <a:gd name="T6" fmla="*/ 173 w 26"/>
                  <a:gd name="T7" fmla="*/ 32 h 15"/>
                  <a:gd name="T8" fmla="*/ 81 w 26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0" y="0"/>
                    </a:moveTo>
                    <a:cubicBezTo>
                      <a:pt x="4" y="2"/>
                      <a:pt x="8" y="3"/>
                      <a:pt x="11" y="6"/>
                    </a:cubicBezTo>
                    <a:cubicBezTo>
                      <a:pt x="14" y="9"/>
                      <a:pt x="14" y="12"/>
                      <a:pt x="18" y="15"/>
                    </a:cubicBezTo>
                    <a:cubicBezTo>
                      <a:pt x="21" y="10"/>
                      <a:pt x="19" y="6"/>
                      <a:pt x="26" y="5"/>
                    </a:cubicBezTo>
                    <a:cubicBezTo>
                      <a:pt x="21" y="5"/>
                      <a:pt x="17" y="1"/>
                      <a:pt x="12" y="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3" name="Freeform 1903">
                <a:extLst>
                  <a:ext uri="{FF2B5EF4-FFF2-40B4-BE49-F238E27FC236}">
                    <a16:creationId xmlns:a16="http://schemas.microsoft.com/office/drawing/2014/main" id="{1F128924-0047-427E-964A-D6FA87519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3911"/>
                <a:ext cx="65" cy="36"/>
              </a:xfrm>
              <a:custGeom>
                <a:avLst/>
                <a:gdLst>
                  <a:gd name="T0" fmla="*/ 0 w 34"/>
                  <a:gd name="T1" fmla="*/ 121 h 19"/>
                  <a:gd name="T2" fmla="*/ 140 w 34"/>
                  <a:gd name="T3" fmla="*/ 121 h 19"/>
                  <a:gd name="T4" fmla="*/ 237 w 34"/>
                  <a:gd name="T5" fmla="*/ 0 h 19"/>
                  <a:gd name="T6" fmla="*/ 21 w 34"/>
                  <a:gd name="T7" fmla="*/ 12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9">
                    <a:moveTo>
                      <a:pt x="0" y="18"/>
                    </a:moveTo>
                    <a:cubicBezTo>
                      <a:pt x="5" y="17"/>
                      <a:pt x="14" y="16"/>
                      <a:pt x="20" y="18"/>
                    </a:cubicBezTo>
                    <a:cubicBezTo>
                      <a:pt x="19" y="9"/>
                      <a:pt x="28" y="5"/>
                      <a:pt x="34" y="0"/>
                    </a:cubicBezTo>
                    <a:cubicBezTo>
                      <a:pt x="21" y="6"/>
                      <a:pt x="13" y="9"/>
                      <a:pt x="3" y="1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4" name="Freeform 1904">
                <a:extLst>
                  <a:ext uri="{FF2B5EF4-FFF2-40B4-BE49-F238E27FC236}">
                    <a16:creationId xmlns:a16="http://schemas.microsoft.com/office/drawing/2014/main" id="{DDC2D172-3E91-41DD-9CF5-7F29BD2A0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3947"/>
                <a:ext cx="30" cy="48"/>
              </a:xfrm>
              <a:custGeom>
                <a:avLst/>
                <a:gdLst>
                  <a:gd name="T0" fmla="*/ 32 w 16"/>
                  <a:gd name="T1" fmla="*/ 0 h 25"/>
                  <a:gd name="T2" fmla="*/ 105 w 16"/>
                  <a:gd name="T3" fmla="*/ 177 h 25"/>
                  <a:gd name="T4" fmla="*/ 0 w 16"/>
                  <a:gd name="T5" fmla="*/ 140 h 25"/>
                  <a:gd name="T6" fmla="*/ 28 w 16"/>
                  <a:gd name="T7" fmla="*/ 15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5" y="0"/>
                    </a:moveTo>
                    <a:cubicBezTo>
                      <a:pt x="9" y="7"/>
                      <a:pt x="16" y="16"/>
                      <a:pt x="16" y="25"/>
                    </a:cubicBezTo>
                    <a:cubicBezTo>
                      <a:pt x="11" y="23"/>
                      <a:pt x="6" y="19"/>
                      <a:pt x="0" y="20"/>
                    </a:cubicBezTo>
                    <a:cubicBezTo>
                      <a:pt x="7" y="16"/>
                      <a:pt x="4" y="9"/>
                      <a:pt x="4" y="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5" name="Freeform 1905">
                <a:extLst>
                  <a:ext uri="{FF2B5EF4-FFF2-40B4-BE49-F238E27FC236}">
                    <a16:creationId xmlns:a16="http://schemas.microsoft.com/office/drawing/2014/main" id="{D5803BBF-C436-4B3E-AA8B-917038D2E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3100"/>
                <a:ext cx="105" cy="115"/>
              </a:xfrm>
              <a:custGeom>
                <a:avLst/>
                <a:gdLst>
                  <a:gd name="T0" fmla="*/ 145 w 55"/>
                  <a:gd name="T1" fmla="*/ 0 h 60"/>
                  <a:gd name="T2" fmla="*/ 0 w 55"/>
                  <a:gd name="T3" fmla="*/ 213 h 60"/>
                  <a:gd name="T4" fmla="*/ 48 w 55"/>
                  <a:gd name="T5" fmla="*/ 337 h 60"/>
                  <a:gd name="T6" fmla="*/ 61 w 55"/>
                  <a:gd name="T7" fmla="*/ 408 h 60"/>
                  <a:gd name="T8" fmla="*/ 132 w 55"/>
                  <a:gd name="T9" fmla="*/ 422 h 60"/>
                  <a:gd name="T10" fmla="*/ 113 w 55"/>
                  <a:gd name="T11" fmla="*/ 268 h 60"/>
                  <a:gd name="T12" fmla="*/ 176 w 55"/>
                  <a:gd name="T13" fmla="*/ 161 h 60"/>
                  <a:gd name="T14" fmla="*/ 284 w 55"/>
                  <a:gd name="T15" fmla="*/ 176 h 60"/>
                  <a:gd name="T16" fmla="*/ 305 w 55"/>
                  <a:gd name="T17" fmla="*/ 240 h 60"/>
                  <a:gd name="T18" fmla="*/ 328 w 55"/>
                  <a:gd name="T19" fmla="*/ 297 h 60"/>
                  <a:gd name="T20" fmla="*/ 376 w 55"/>
                  <a:gd name="T21" fmla="*/ 132 h 60"/>
                  <a:gd name="T22" fmla="*/ 300 w 55"/>
                  <a:gd name="T23" fmla="*/ 0 h 60"/>
                  <a:gd name="T24" fmla="*/ 160 w 55"/>
                  <a:gd name="T25" fmla="*/ 23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60">
                    <a:moveTo>
                      <a:pt x="21" y="0"/>
                    </a:moveTo>
                    <a:cubicBezTo>
                      <a:pt x="13" y="7"/>
                      <a:pt x="0" y="20"/>
                      <a:pt x="0" y="30"/>
                    </a:cubicBezTo>
                    <a:cubicBezTo>
                      <a:pt x="0" y="37"/>
                      <a:pt x="5" y="43"/>
                      <a:pt x="7" y="48"/>
                    </a:cubicBezTo>
                    <a:cubicBezTo>
                      <a:pt x="8" y="50"/>
                      <a:pt x="7" y="56"/>
                      <a:pt x="9" y="58"/>
                    </a:cubicBezTo>
                    <a:cubicBezTo>
                      <a:pt x="12" y="60"/>
                      <a:pt x="16" y="59"/>
                      <a:pt x="19" y="60"/>
                    </a:cubicBezTo>
                    <a:cubicBezTo>
                      <a:pt x="20" y="53"/>
                      <a:pt x="15" y="46"/>
                      <a:pt x="16" y="38"/>
                    </a:cubicBezTo>
                    <a:cubicBezTo>
                      <a:pt x="17" y="32"/>
                      <a:pt x="20" y="27"/>
                      <a:pt x="25" y="23"/>
                    </a:cubicBezTo>
                    <a:cubicBezTo>
                      <a:pt x="30" y="19"/>
                      <a:pt x="36" y="18"/>
                      <a:pt x="41" y="25"/>
                    </a:cubicBezTo>
                    <a:cubicBezTo>
                      <a:pt x="43" y="28"/>
                      <a:pt x="42" y="31"/>
                      <a:pt x="44" y="34"/>
                    </a:cubicBezTo>
                    <a:cubicBezTo>
                      <a:pt x="45" y="37"/>
                      <a:pt x="47" y="39"/>
                      <a:pt x="47" y="42"/>
                    </a:cubicBezTo>
                    <a:cubicBezTo>
                      <a:pt x="54" y="40"/>
                      <a:pt x="55" y="25"/>
                      <a:pt x="54" y="19"/>
                    </a:cubicBezTo>
                    <a:cubicBezTo>
                      <a:pt x="53" y="12"/>
                      <a:pt x="47" y="5"/>
                      <a:pt x="43" y="0"/>
                    </a:cubicBezTo>
                    <a:cubicBezTo>
                      <a:pt x="39" y="5"/>
                      <a:pt x="29" y="6"/>
                      <a:pt x="23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6" name="Freeform 1906">
                <a:extLst>
                  <a:ext uri="{FF2B5EF4-FFF2-40B4-BE49-F238E27FC236}">
                    <a16:creationId xmlns:a16="http://schemas.microsoft.com/office/drawing/2014/main" id="{8C83FC85-7792-4A1C-B33F-5AD02C7BD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3685"/>
                <a:ext cx="145" cy="195"/>
              </a:xfrm>
              <a:custGeom>
                <a:avLst/>
                <a:gdLst>
                  <a:gd name="T0" fmla="*/ 237 w 76"/>
                  <a:gd name="T1" fmla="*/ 145 h 102"/>
                  <a:gd name="T2" fmla="*/ 189 w 76"/>
                  <a:gd name="T3" fmla="*/ 445 h 102"/>
                  <a:gd name="T4" fmla="*/ 76 w 76"/>
                  <a:gd name="T5" fmla="*/ 537 h 102"/>
                  <a:gd name="T6" fmla="*/ 15 w 76"/>
                  <a:gd name="T7" fmla="*/ 566 h 102"/>
                  <a:gd name="T8" fmla="*/ 36 w 76"/>
                  <a:gd name="T9" fmla="*/ 642 h 102"/>
                  <a:gd name="T10" fmla="*/ 265 w 76"/>
                  <a:gd name="T11" fmla="*/ 705 h 102"/>
                  <a:gd name="T12" fmla="*/ 404 w 76"/>
                  <a:gd name="T13" fmla="*/ 677 h 102"/>
                  <a:gd name="T14" fmla="*/ 506 w 76"/>
                  <a:gd name="T15" fmla="*/ 629 h 102"/>
                  <a:gd name="T16" fmla="*/ 429 w 76"/>
                  <a:gd name="T17" fmla="*/ 497 h 102"/>
                  <a:gd name="T18" fmla="*/ 422 w 76"/>
                  <a:gd name="T19" fmla="*/ 329 h 102"/>
                  <a:gd name="T20" fmla="*/ 437 w 76"/>
                  <a:gd name="T21" fmla="*/ 120 h 102"/>
                  <a:gd name="T22" fmla="*/ 473 w 76"/>
                  <a:gd name="T23" fmla="*/ 36 h 102"/>
                  <a:gd name="T24" fmla="*/ 361 w 76"/>
                  <a:gd name="T25" fmla="*/ 8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02">
                    <a:moveTo>
                      <a:pt x="34" y="21"/>
                    </a:moveTo>
                    <a:cubicBezTo>
                      <a:pt x="44" y="28"/>
                      <a:pt x="32" y="56"/>
                      <a:pt x="27" y="64"/>
                    </a:cubicBezTo>
                    <a:cubicBezTo>
                      <a:pt x="23" y="69"/>
                      <a:pt x="17" y="74"/>
                      <a:pt x="11" y="77"/>
                    </a:cubicBezTo>
                    <a:cubicBezTo>
                      <a:pt x="8" y="78"/>
                      <a:pt x="3" y="78"/>
                      <a:pt x="2" y="81"/>
                    </a:cubicBezTo>
                    <a:cubicBezTo>
                      <a:pt x="0" y="85"/>
                      <a:pt x="3" y="89"/>
                      <a:pt x="5" y="92"/>
                    </a:cubicBezTo>
                    <a:cubicBezTo>
                      <a:pt x="13" y="100"/>
                      <a:pt x="28" y="102"/>
                      <a:pt x="38" y="101"/>
                    </a:cubicBezTo>
                    <a:cubicBezTo>
                      <a:pt x="45" y="100"/>
                      <a:pt x="51" y="99"/>
                      <a:pt x="58" y="97"/>
                    </a:cubicBezTo>
                    <a:cubicBezTo>
                      <a:pt x="62" y="95"/>
                      <a:pt x="70" y="93"/>
                      <a:pt x="73" y="90"/>
                    </a:cubicBezTo>
                    <a:cubicBezTo>
                      <a:pt x="76" y="85"/>
                      <a:pt x="64" y="77"/>
                      <a:pt x="62" y="71"/>
                    </a:cubicBezTo>
                    <a:cubicBezTo>
                      <a:pt x="60" y="64"/>
                      <a:pt x="61" y="55"/>
                      <a:pt x="61" y="47"/>
                    </a:cubicBezTo>
                    <a:cubicBezTo>
                      <a:pt x="60" y="38"/>
                      <a:pt x="58" y="25"/>
                      <a:pt x="63" y="17"/>
                    </a:cubicBezTo>
                    <a:cubicBezTo>
                      <a:pt x="65" y="13"/>
                      <a:pt x="72" y="10"/>
                      <a:pt x="68" y="5"/>
                    </a:cubicBezTo>
                    <a:cubicBezTo>
                      <a:pt x="65" y="0"/>
                      <a:pt x="57" y="3"/>
                      <a:pt x="52" y="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7" name="Freeform 1907">
                <a:extLst>
                  <a:ext uri="{FF2B5EF4-FFF2-40B4-BE49-F238E27FC236}">
                    <a16:creationId xmlns:a16="http://schemas.microsoft.com/office/drawing/2014/main" id="{2B1B279D-9166-45F8-A3AB-95468C803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3815"/>
                <a:ext cx="509" cy="182"/>
              </a:xfrm>
              <a:custGeom>
                <a:avLst/>
                <a:gdLst>
                  <a:gd name="T0" fmla="*/ 698 w 266"/>
                  <a:gd name="T1" fmla="*/ 84 h 95"/>
                  <a:gd name="T2" fmla="*/ 882 w 266"/>
                  <a:gd name="T3" fmla="*/ 153 h 95"/>
                  <a:gd name="T4" fmla="*/ 1106 w 266"/>
                  <a:gd name="T5" fmla="*/ 107 h 95"/>
                  <a:gd name="T6" fmla="*/ 1290 w 266"/>
                  <a:gd name="T7" fmla="*/ 63 h 95"/>
                  <a:gd name="T8" fmla="*/ 1420 w 266"/>
                  <a:gd name="T9" fmla="*/ 29 h 95"/>
                  <a:gd name="T10" fmla="*/ 1688 w 266"/>
                  <a:gd name="T11" fmla="*/ 29 h 95"/>
                  <a:gd name="T12" fmla="*/ 1864 w 266"/>
                  <a:gd name="T13" fmla="*/ 0 h 95"/>
                  <a:gd name="T14" fmla="*/ 1527 w 266"/>
                  <a:gd name="T15" fmla="*/ 84 h 95"/>
                  <a:gd name="T16" fmla="*/ 1087 w 266"/>
                  <a:gd name="T17" fmla="*/ 176 h 95"/>
                  <a:gd name="T18" fmla="*/ 806 w 266"/>
                  <a:gd name="T19" fmla="*/ 308 h 95"/>
                  <a:gd name="T20" fmla="*/ 538 w 266"/>
                  <a:gd name="T21" fmla="*/ 393 h 95"/>
                  <a:gd name="T22" fmla="*/ 245 w 266"/>
                  <a:gd name="T23" fmla="*/ 462 h 95"/>
                  <a:gd name="T24" fmla="*/ 201 w 266"/>
                  <a:gd name="T25" fmla="*/ 337 h 95"/>
                  <a:gd name="T26" fmla="*/ 105 w 266"/>
                  <a:gd name="T27" fmla="*/ 293 h 95"/>
                  <a:gd name="T28" fmla="*/ 0 w 266"/>
                  <a:gd name="T29" fmla="*/ 113 h 95"/>
                  <a:gd name="T30" fmla="*/ 113 w 266"/>
                  <a:gd name="T31" fmla="*/ 161 h 95"/>
                  <a:gd name="T32" fmla="*/ 216 w 266"/>
                  <a:gd name="T33" fmla="*/ 113 h 95"/>
                  <a:gd name="T34" fmla="*/ 337 w 266"/>
                  <a:gd name="T35" fmla="*/ 100 h 95"/>
                  <a:gd name="T36" fmla="*/ 528 w 266"/>
                  <a:gd name="T37" fmla="*/ 56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66" h="95">
                    <a:moveTo>
                      <a:pt x="100" y="12"/>
                    </a:moveTo>
                    <a:cubicBezTo>
                      <a:pt x="107" y="20"/>
                      <a:pt x="116" y="22"/>
                      <a:pt x="126" y="22"/>
                    </a:cubicBezTo>
                    <a:cubicBezTo>
                      <a:pt x="138" y="23"/>
                      <a:pt x="147" y="18"/>
                      <a:pt x="158" y="15"/>
                    </a:cubicBezTo>
                    <a:cubicBezTo>
                      <a:pt x="167" y="12"/>
                      <a:pt x="175" y="11"/>
                      <a:pt x="184" y="9"/>
                    </a:cubicBezTo>
                    <a:cubicBezTo>
                      <a:pt x="190" y="8"/>
                      <a:pt x="197" y="5"/>
                      <a:pt x="203" y="4"/>
                    </a:cubicBezTo>
                    <a:cubicBezTo>
                      <a:pt x="216" y="1"/>
                      <a:pt x="228" y="6"/>
                      <a:pt x="241" y="4"/>
                    </a:cubicBezTo>
                    <a:cubicBezTo>
                      <a:pt x="249" y="3"/>
                      <a:pt x="258" y="0"/>
                      <a:pt x="266" y="0"/>
                    </a:cubicBezTo>
                    <a:cubicBezTo>
                      <a:pt x="253" y="9"/>
                      <a:pt x="234" y="11"/>
                      <a:pt x="218" y="12"/>
                    </a:cubicBezTo>
                    <a:cubicBezTo>
                      <a:pt x="196" y="15"/>
                      <a:pt x="175" y="16"/>
                      <a:pt x="155" y="25"/>
                    </a:cubicBezTo>
                    <a:cubicBezTo>
                      <a:pt x="141" y="31"/>
                      <a:pt x="128" y="37"/>
                      <a:pt x="115" y="44"/>
                    </a:cubicBezTo>
                    <a:cubicBezTo>
                      <a:pt x="103" y="50"/>
                      <a:pt x="89" y="50"/>
                      <a:pt x="77" y="56"/>
                    </a:cubicBezTo>
                    <a:cubicBezTo>
                      <a:pt x="62" y="64"/>
                      <a:pt x="46" y="95"/>
                      <a:pt x="35" y="66"/>
                    </a:cubicBezTo>
                    <a:cubicBezTo>
                      <a:pt x="33" y="60"/>
                      <a:pt x="33" y="53"/>
                      <a:pt x="29" y="48"/>
                    </a:cubicBezTo>
                    <a:cubicBezTo>
                      <a:pt x="25" y="44"/>
                      <a:pt x="20" y="44"/>
                      <a:pt x="15" y="42"/>
                    </a:cubicBezTo>
                    <a:cubicBezTo>
                      <a:pt x="4" y="37"/>
                      <a:pt x="8" y="23"/>
                      <a:pt x="0" y="16"/>
                    </a:cubicBezTo>
                    <a:cubicBezTo>
                      <a:pt x="4" y="20"/>
                      <a:pt x="11" y="22"/>
                      <a:pt x="16" y="23"/>
                    </a:cubicBezTo>
                    <a:cubicBezTo>
                      <a:pt x="24" y="24"/>
                      <a:pt x="26" y="20"/>
                      <a:pt x="31" y="16"/>
                    </a:cubicBezTo>
                    <a:cubicBezTo>
                      <a:pt x="37" y="12"/>
                      <a:pt x="42" y="14"/>
                      <a:pt x="48" y="14"/>
                    </a:cubicBezTo>
                    <a:cubicBezTo>
                      <a:pt x="56" y="15"/>
                      <a:pt x="67" y="13"/>
                      <a:pt x="75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8" name="Freeform 1908">
                <a:extLst>
                  <a:ext uri="{FF2B5EF4-FFF2-40B4-BE49-F238E27FC236}">
                    <a16:creationId xmlns:a16="http://schemas.microsoft.com/office/drawing/2014/main" id="{8E522126-1404-413E-9CEC-A594C31FF8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223" y="3775"/>
                <a:ext cx="595" cy="287"/>
              </a:xfrm>
              <a:custGeom>
                <a:avLst/>
                <a:gdLst>
                  <a:gd name="T0" fmla="*/ 63 w 311"/>
                  <a:gd name="T1" fmla="*/ 545 h 150"/>
                  <a:gd name="T2" fmla="*/ 63 w 311"/>
                  <a:gd name="T3" fmla="*/ 545 h 150"/>
                  <a:gd name="T4" fmla="*/ 63 w 311"/>
                  <a:gd name="T5" fmla="*/ 545 h 150"/>
                  <a:gd name="T6" fmla="*/ 63 w 311"/>
                  <a:gd name="T7" fmla="*/ 545 h 150"/>
                  <a:gd name="T8" fmla="*/ 2053 w 311"/>
                  <a:gd name="T9" fmla="*/ 21 h 150"/>
                  <a:gd name="T10" fmla="*/ 1995 w 311"/>
                  <a:gd name="T11" fmla="*/ 197 h 150"/>
                  <a:gd name="T12" fmla="*/ 1779 w 311"/>
                  <a:gd name="T13" fmla="*/ 260 h 150"/>
                  <a:gd name="T14" fmla="*/ 1295 w 311"/>
                  <a:gd name="T15" fmla="*/ 362 h 150"/>
                  <a:gd name="T16" fmla="*/ 834 w 311"/>
                  <a:gd name="T17" fmla="*/ 589 h 150"/>
                  <a:gd name="T18" fmla="*/ 666 w 311"/>
                  <a:gd name="T19" fmla="*/ 765 h 150"/>
                  <a:gd name="T20" fmla="*/ 589 w 311"/>
                  <a:gd name="T21" fmla="*/ 834 h 150"/>
                  <a:gd name="T22" fmla="*/ 520 w 311"/>
                  <a:gd name="T23" fmla="*/ 905 h 150"/>
                  <a:gd name="T24" fmla="*/ 337 w 311"/>
                  <a:gd name="T25" fmla="*/ 974 h 150"/>
                  <a:gd name="T26" fmla="*/ 201 w 311"/>
                  <a:gd name="T27" fmla="*/ 890 h 150"/>
                  <a:gd name="T28" fmla="*/ 147 w 311"/>
                  <a:gd name="T29" fmla="*/ 706 h 150"/>
                  <a:gd name="T30" fmla="*/ 63 w 311"/>
                  <a:gd name="T31" fmla="*/ 545 h 150"/>
                  <a:gd name="T32" fmla="*/ 77 w 311"/>
                  <a:gd name="T33" fmla="*/ 689 h 150"/>
                  <a:gd name="T34" fmla="*/ 63 w 311"/>
                  <a:gd name="T35" fmla="*/ 850 h 150"/>
                  <a:gd name="T36" fmla="*/ 21 w 311"/>
                  <a:gd name="T37" fmla="*/ 1010 h 150"/>
                  <a:gd name="T38" fmla="*/ 0 w 311"/>
                  <a:gd name="T39" fmla="*/ 1050 h 150"/>
                  <a:gd name="T40" fmla="*/ 597 w 311"/>
                  <a:gd name="T41" fmla="*/ 1043 h 150"/>
                  <a:gd name="T42" fmla="*/ 629 w 311"/>
                  <a:gd name="T43" fmla="*/ 974 h 150"/>
                  <a:gd name="T44" fmla="*/ 782 w 311"/>
                  <a:gd name="T45" fmla="*/ 790 h 150"/>
                  <a:gd name="T46" fmla="*/ 1098 w 311"/>
                  <a:gd name="T47" fmla="*/ 497 h 150"/>
                  <a:gd name="T48" fmla="*/ 1969 w 311"/>
                  <a:gd name="T49" fmla="*/ 253 h 150"/>
                  <a:gd name="T50" fmla="*/ 2064 w 311"/>
                  <a:gd name="T51" fmla="*/ 216 h 150"/>
                  <a:gd name="T52" fmla="*/ 2164 w 311"/>
                  <a:gd name="T53" fmla="*/ 189 h 150"/>
                  <a:gd name="T54" fmla="*/ 2053 w 311"/>
                  <a:gd name="T55" fmla="*/ 21 h 15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1" h="150"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moveTo>
                      <a:pt x="293" y="3"/>
                    </a:moveTo>
                    <a:cubicBezTo>
                      <a:pt x="294" y="14"/>
                      <a:pt x="297" y="22"/>
                      <a:pt x="285" y="28"/>
                    </a:cubicBezTo>
                    <a:cubicBezTo>
                      <a:pt x="276" y="34"/>
                      <a:pt x="265" y="35"/>
                      <a:pt x="254" y="37"/>
                    </a:cubicBezTo>
                    <a:cubicBezTo>
                      <a:pt x="230" y="40"/>
                      <a:pt x="208" y="45"/>
                      <a:pt x="185" y="52"/>
                    </a:cubicBezTo>
                    <a:cubicBezTo>
                      <a:pt x="162" y="60"/>
                      <a:pt x="138" y="69"/>
                      <a:pt x="119" y="84"/>
                    </a:cubicBezTo>
                    <a:cubicBezTo>
                      <a:pt x="111" y="91"/>
                      <a:pt x="100" y="99"/>
                      <a:pt x="95" y="109"/>
                    </a:cubicBezTo>
                    <a:cubicBezTo>
                      <a:pt x="92" y="114"/>
                      <a:pt x="89" y="116"/>
                      <a:pt x="84" y="119"/>
                    </a:cubicBezTo>
                    <a:cubicBezTo>
                      <a:pt x="80" y="122"/>
                      <a:pt x="78" y="127"/>
                      <a:pt x="74" y="129"/>
                    </a:cubicBezTo>
                    <a:cubicBezTo>
                      <a:pt x="68" y="133"/>
                      <a:pt x="55" y="140"/>
                      <a:pt x="48" y="139"/>
                    </a:cubicBezTo>
                    <a:cubicBezTo>
                      <a:pt x="44" y="139"/>
                      <a:pt x="31" y="130"/>
                      <a:pt x="29" y="127"/>
                    </a:cubicBezTo>
                    <a:cubicBezTo>
                      <a:pt x="23" y="121"/>
                      <a:pt x="23" y="109"/>
                      <a:pt x="21" y="101"/>
                    </a:cubicBezTo>
                    <a:cubicBezTo>
                      <a:pt x="18" y="93"/>
                      <a:pt x="14" y="84"/>
                      <a:pt x="9" y="78"/>
                    </a:cubicBezTo>
                    <a:cubicBezTo>
                      <a:pt x="13" y="84"/>
                      <a:pt x="11" y="92"/>
                      <a:pt x="11" y="98"/>
                    </a:cubicBezTo>
                    <a:cubicBezTo>
                      <a:pt x="12" y="106"/>
                      <a:pt x="11" y="113"/>
                      <a:pt x="9" y="121"/>
                    </a:cubicBezTo>
                    <a:cubicBezTo>
                      <a:pt x="7" y="128"/>
                      <a:pt x="5" y="136"/>
                      <a:pt x="3" y="144"/>
                    </a:cubicBezTo>
                    <a:cubicBezTo>
                      <a:pt x="2" y="146"/>
                      <a:pt x="1" y="148"/>
                      <a:pt x="0" y="150"/>
                    </a:cubicBezTo>
                    <a:cubicBezTo>
                      <a:pt x="85" y="149"/>
                      <a:pt x="85" y="149"/>
                      <a:pt x="85" y="149"/>
                    </a:cubicBezTo>
                    <a:cubicBezTo>
                      <a:pt x="86" y="146"/>
                      <a:pt x="88" y="142"/>
                      <a:pt x="90" y="139"/>
                    </a:cubicBezTo>
                    <a:cubicBezTo>
                      <a:pt x="96" y="129"/>
                      <a:pt x="104" y="122"/>
                      <a:pt x="112" y="113"/>
                    </a:cubicBezTo>
                    <a:cubicBezTo>
                      <a:pt x="126" y="97"/>
                      <a:pt x="139" y="83"/>
                      <a:pt x="157" y="71"/>
                    </a:cubicBezTo>
                    <a:cubicBezTo>
                      <a:pt x="194" y="43"/>
                      <a:pt x="240" y="50"/>
                      <a:pt x="281" y="36"/>
                    </a:cubicBezTo>
                    <a:cubicBezTo>
                      <a:pt x="286" y="35"/>
                      <a:pt x="290" y="33"/>
                      <a:pt x="295" y="31"/>
                    </a:cubicBezTo>
                    <a:cubicBezTo>
                      <a:pt x="300" y="30"/>
                      <a:pt x="307" y="32"/>
                      <a:pt x="309" y="27"/>
                    </a:cubicBezTo>
                    <a:cubicBezTo>
                      <a:pt x="311" y="20"/>
                      <a:pt x="300" y="0"/>
                      <a:pt x="293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39" name="Freeform 1909">
                <a:extLst>
                  <a:ext uri="{FF2B5EF4-FFF2-40B4-BE49-F238E27FC236}">
                    <a16:creationId xmlns:a16="http://schemas.microsoft.com/office/drawing/2014/main" id="{F83F5BA2-A128-4C65-BC46-C9C7537B8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712"/>
                <a:ext cx="68" cy="57"/>
              </a:xfrm>
              <a:custGeom>
                <a:avLst/>
                <a:gdLst>
                  <a:gd name="T0" fmla="*/ 15 w 36"/>
                  <a:gd name="T1" fmla="*/ 36 h 30"/>
                  <a:gd name="T2" fmla="*/ 189 w 36"/>
                  <a:gd name="T3" fmla="*/ 36 h 30"/>
                  <a:gd name="T4" fmla="*/ 210 w 36"/>
                  <a:gd name="T5" fmla="*/ 116 h 30"/>
                  <a:gd name="T6" fmla="*/ 242 w 36"/>
                  <a:gd name="T7" fmla="*/ 205 h 30"/>
                  <a:gd name="T8" fmla="*/ 149 w 36"/>
                  <a:gd name="T9" fmla="*/ 105 h 30"/>
                  <a:gd name="T10" fmla="*/ 32 w 36"/>
                  <a:gd name="T11" fmla="*/ 144 h 30"/>
                  <a:gd name="T12" fmla="*/ 0 w 36"/>
                  <a:gd name="T13" fmla="*/ 55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0">
                    <a:moveTo>
                      <a:pt x="2" y="5"/>
                    </a:moveTo>
                    <a:cubicBezTo>
                      <a:pt x="9" y="5"/>
                      <a:pt x="23" y="0"/>
                      <a:pt x="28" y="5"/>
                    </a:cubicBezTo>
                    <a:cubicBezTo>
                      <a:pt x="30" y="7"/>
                      <a:pt x="30" y="14"/>
                      <a:pt x="31" y="17"/>
                    </a:cubicBezTo>
                    <a:cubicBezTo>
                      <a:pt x="32" y="21"/>
                      <a:pt x="34" y="26"/>
                      <a:pt x="36" y="30"/>
                    </a:cubicBezTo>
                    <a:cubicBezTo>
                      <a:pt x="31" y="27"/>
                      <a:pt x="27" y="18"/>
                      <a:pt x="22" y="15"/>
                    </a:cubicBezTo>
                    <a:cubicBezTo>
                      <a:pt x="16" y="11"/>
                      <a:pt x="8" y="16"/>
                      <a:pt x="5" y="21"/>
                    </a:cubicBezTo>
                    <a:cubicBezTo>
                      <a:pt x="4" y="16"/>
                      <a:pt x="2" y="12"/>
                      <a:pt x="0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0" name="Freeform 1910">
                <a:extLst>
                  <a:ext uri="{FF2B5EF4-FFF2-40B4-BE49-F238E27FC236}">
                    <a16:creationId xmlns:a16="http://schemas.microsoft.com/office/drawing/2014/main" id="{46E7D67E-1E2E-471F-A798-9E30F8FCE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3745"/>
                <a:ext cx="124" cy="112"/>
              </a:xfrm>
              <a:custGeom>
                <a:avLst/>
                <a:gdLst>
                  <a:gd name="T0" fmla="*/ 36 w 65"/>
                  <a:gd name="T1" fmla="*/ 404 h 59"/>
                  <a:gd name="T2" fmla="*/ 181 w 65"/>
                  <a:gd name="T3" fmla="*/ 152 h 59"/>
                  <a:gd name="T4" fmla="*/ 452 w 65"/>
                  <a:gd name="T5" fmla="*/ 15 h 59"/>
                  <a:gd name="T6" fmla="*/ 368 w 65"/>
                  <a:gd name="T7" fmla="*/ 220 h 59"/>
                  <a:gd name="T8" fmla="*/ 229 w 65"/>
                  <a:gd name="T9" fmla="*/ 159 h 59"/>
                  <a:gd name="T10" fmla="*/ 69 w 65"/>
                  <a:gd name="T11" fmla="*/ 313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59"/>
                    </a:moveTo>
                    <a:cubicBezTo>
                      <a:pt x="0" y="55"/>
                      <a:pt x="21" y="27"/>
                      <a:pt x="26" y="22"/>
                    </a:cubicBezTo>
                    <a:cubicBezTo>
                      <a:pt x="33" y="13"/>
                      <a:pt x="55" y="0"/>
                      <a:pt x="65" y="2"/>
                    </a:cubicBezTo>
                    <a:cubicBezTo>
                      <a:pt x="58" y="10"/>
                      <a:pt x="48" y="20"/>
                      <a:pt x="53" y="32"/>
                    </a:cubicBezTo>
                    <a:cubicBezTo>
                      <a:pt x="53" y="21"/>
                      <a:pt x="41" y="17"/>
                      <a:pt x="33" y="23"/>
                    </a:cubicBezTo>
                    <a:cubicBezTo>
                      <a:pt x="26" y="28"/>
                      <a:pt x="14" y="39"/>
                      <a:pt x="10" y="4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1" name="Freeform 1911">
                <a:extLst>
                  <a:ext uri="{FF2B5EF4-FFF2-40B4-BE49-F238E27FC236}">
                    <a16:creationId xmlns:a16="http://schemas.microsoft.com/office/drawing/2014/main" id="{7CBEC6F2-8E22-4B25-BBD6-15ED65CB0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3708"/>
                <a:ext cx="39" cy="144"/>
              </a:xfrm>
              <a:custGeom>
                <a:avLst/>
                <a:gdLst>
                  <a:gd name="T0" fmla="*/ 88 w 20"/>
                  <a:gd name="T1" fmla="*/ 8 h 75"/>
                  <a:gd name="T2" fmla="*/ 60 w 20"/>
                  <a:gd name="T3" fmla="*/ 276 h 75"/>
                  <a:gd name="T4" fmla="*/ 76 w 20"/>
                  <a:gd name="T5" fmla="*/ 417 h 75"/>
                  <a:gd name="T6" fmla="*/ 148 w 20"/>
                  <a:gd name="T7" fmla="*/ 530 h 75"/>
                  <a:gd name="T8" fmla="*/ 16 w 20"/>
                  <a:gd name="T9" fmla="*/ 284 h 75"/>
                  <a:gd name="T10" fmla="*/ 39 w 20"/>
                  <a:gd name="T11" fmla="*/ 121 h 75"/>
                  <a:gd name="T12" fmla="*/ 88 w 20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75">
                    <a:moveTo>
                      <a:pt x="12" y="1"/>
                    </a:moveTo>
                    <a:cubicBezTo>
                      <a:pt x="4" y="7"/>
                      <a:pt x="8" y="30"/>
                      <a:pt x="8" y="39"/>
                    </a:cubicBezTo>
                    <a:cubicBezTo>
                      <a:pt x="8" y="46"/>
                      <a:pt x="9" y="53"/>
                      <a:pt x="10" y="59"/>
                    </a:cubicBezTo>
                    <a:cubicBezTo>
                      <a:pt x="12" y="65"/>
                      <a:pt x="19" y="69"/>
                      <a:pt x="20" y="75"/>
                    </a:cubicBezTo>
                    <a:cubicBezTo>
                      <a:pt x="4" y="74"/>
                      <a:pt x="0" y="53"/>
                      <a:pt x="2" y="40"/>
                    </a:cubicBezTo>
                    <a:cubicBezTo>
                      <a:pt x="2" y="33"/>
                      <a:pt x="3" y="24"/>
                      <a:pt x="5" y="17"/>
                    </a:cubicBezTo>
                    <a:cubicBezTo>
                      <a:pt x="6" y="12"/>
                      <a:pt x="7" y="3"/>
                      <a:pt x="12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2" name="Freeform 1912">
                <a:extLst>
                  <a:ext uri="{FF2B5EF4-FFF2-40B4-BE49-F238E27FC236}">
                    <a16:creationId xmlns:a16="http://schemas.microsoft.com/office/drawing/2014/main" id="{21887FF0-1C1F-4F21-B44A-C53F77F14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3785"/>
                <a:ext cx="107" cy="72"/>
              </a:xfrm>
              <a:custGeom>
                <a:avLst/>
                <a:gdLst>
                  <a:gd name="T0" fmla="*/ 0 w 56"/>
                  <a:gd name="T1" fmla="*/ 258 h 38"/>
                  <a:gd name="T2" fmla="*/ 48 w 56"/>
                  <a:gd name="T3" fmla="*/ 258 h 38"/>
                  <a:gd name="T4" fmla="*/ 117 w 56"/>
                  <a:gd name="T5" fmla="*/ 244 h 38"/>
                  <a:gd name="T6" fmla="*/ 252 w 56"/>
                  <a:gd name="T7" fmla="*/ 205 h 38"/>
                  <a:gd name="T8" fmla="*/ 390 w 56"/>
                  <a:gd name="T9" fmla="*/ 0 h 38"/>
                  <a:gd name="T10" fmla="*/ 245 w 56"/>
                  <a:gd name="T11" fmla="*/ 161 h 38"/>
                  <a:gd name="T12" fmla="*/ 145 w 56"/>
                  <a:gd name="T13" fmla="*/ 197 h 38"/>
                  <a:gd name="T14" fmla="*/ 36 w 56"/>
                  <a:gd name="T15" fmla="*/ 225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38">
                    <a:moveTo>
                      <a:pt x="0" y="38"/>
                    </a:moveTo>
                    <a:cubicBezTo>
                      <a:pt x="3" y="36"/>
                      <a:pt x="5" y="38"/>
                      <a:pt x="7" y="38"/>
                    </a:cubicBezTo>
                    <a:cubicBezTo>
                      <a:pt x="11" y="38"/>
                      <a:pt x="14" y="37"/>
                      <a:pt x="17" y="36"/>
                    </a:cubicBezTo>
                    <a:cubicBezTo>
                      <a:pt x="23" y="34"/>
                      <a:pt x="30" y="33"/>
                      <a:pt x="36" y="30"/>
                    </a:cubicBezTo>
                    <a:cubicBezTo>
                      <a:pt x="51" y="24"/>
                      <a:pt x="50" y="12"/>
                      <a:pt x="56" y="0"/>
                    </a:cubicBezTo>
                    <a:cubicBezTo>
                      <a:pt x="54" y="10"/>
                      <a:pt x="44" y="19"/>
                      <a:pt x="35" y="24"/>
                    </a:cubicBezTo>
                    <a:cubicBezTo>
                      <a:pt x="30" y="27"/>
                      <a:pt x="26" y="29"/>
                      <a:pt x="21" y="29"/>
                    </a:cubicBezTo>
                    <a:cubicBezTo>
                      <a:pt x="15" y="30"/>
                      <a:pt x="11" y="32"/>
                      <a:pt x="5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3" name="Freeform 1913">
                <a:extLst>
                  <a:ext uri="{FF2B5EF4-FFF2-40B4-BE49-F238E27FC236}">
                    <a16:creationId xmlns:a16="http://schemas.microsoft.com/office/drawing/2014/main" id="{D44CEACB-9F3F-4A09-A8E8-ADCD5CDB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3716"/>
                <a:ext cx="67" cy="159"/>
              </a:xfrm>
              <a:custGeom>
                <a:avLst/>
                <a:gdLst>
                  <a:gd name="T0" fmla="*/ 191 w 35"/>
                  <a:gd name="T1" fmla="*/ 15 h 83"/>
                  <a:gd name="T2" fmla="*/ 197 w 35"/>
                  <a:gd name="T3" fmla="*/ 209 h 83"/>
                  <a:gd name="T4" fmla="*/ 147 w 35"/>
                  <a:gd name="T5" fmla="*/ 414 h 83"/>
                  <a:gd name="T6" fmla="*/ 40 w 35"/>
                  <a:gd name="T7" fmla="*/ 569 h 83"/>
                  <a:gd name="T8" fmla="*/ 147 w 35"/>
                  <a:gd name="T9" fmla="*/ 569 h 83"/>
                  <a:gd name="T10" fmla="*/ 245 w 35"/>
                  <a:gd name="T11" fmla="*/ 536 h 83"/>
                  <a:gd name="T12" fmla="*/ 224 w 35"/>
                  <a:gd name="T13" fmla="*/ 276 h 83"/>
                  <a:gd name="T14" fmla="*/ 237 w 35"/>
                  <a:gd name="T15" fmla="*/ 125 h 83"/>
                  <a:gd name="T16" fmla="*/ 209 w 35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83">
                    <a:moveTo>
                      <a:pt x="27" y="2"/>
                    </a:moveTo>
                    <a:cubicBezTo>
                      <a:pt x="29" y="11"/>
                      <a:pt x="31" y="21"/>
                      <a:pt x="28" y="30"/>
                    </a:cubicBezTo>
                    <a:cubicBezTo>
                      <a:pt x="26" y="40"/>
                      <a:pt x="27" y="50"/>
                      <a:pt x="21" y="59"/>
                    </a:cubicBezTo>
                    <a:cubicBezTo>
                      <a:pt x="17" y="64"/>
                      <a:pt x="0" y="78"/>
                      <a:pt x="6" y="81"/>
                    </a:cubicBezTo>
                    <a:cubicBezTo>
                      <a:pt x="9" y="83"/>
                      <a:pt x="18" y="82"/>
                      <a:pt x="21" y="81"/>
                    </a:cubicBezTo>
                    <a:cubicBezTo>
                      <a:pt x="26" y="80"/>
                      <a:pt x="30" y="76"/>
                      <a:pt x="35" y="76"/>
                    </a:cubicBezTo>
                    <a:cubicBezTo>
                      <a:pt x="22" y="67"/>
                      <a:pt x="30" y="53"/>
                      <a:pt x="32" y="39"/>
                    </a:cubicBezTo>
                    <a:cubicBezTo>
                      <a:pt x="32" y="32"/>
                      <a:pt x="34" y="26"/>
                      <a:pt x="34" y="18"/>
                    </a:cubicBezTo>
                    <a:cubicBezTo>
                      <a:pt x="33" y="12"/>
                      <a:pt x="30" y="6"/>
                      <a:pt x="3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4" name="Freeform 1914">
                <a:extLst>
                  <a:ext uri="{FF2B5EF4-FFF2-40B4-BE49-F238E27FC236}">
                    <a16:creationId xmlns:a16="http://schemas.microsoft.com/office/drawing/2014/main" id="{93B46881-62C9-48BC-8772-FC19561A7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739"/>
                <a:ext cx="17" cy="74"/>
              </a:xfrm>
              <a:custGeom>
                <a:avLst/>
                <a:gdLst>
                  <a:gd name="T0" fmla="*/ 32 w 9"/>
                  <a:gd name="T1" fmla="*/ 15 h 39"/>
                  <a:gd name="T2" fmla="*/ 47 w 9"/>
                  <a:gd name="T3" fmla="*/ 137 h 39"/>
                  <a:gd name="T4" fmla="*/ 21 w 9"/>
                  <a:gd name="T5" fmla="*/ 266 h 39"/>
                  <a:gd name="T6" fmla="*/ 8 w 9"/>
                  <a:gd name="T7" fmla="*/ 108 h 39"/>
                  <a:gd name="T8" fmla="*/ 32 w 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9">
                    <a:moveTo>
                      <a:pt x="5" y="2"/>
                    </a:moveTo>
                    <a:cubicBezTo>
                      <a:pt x="6" y="8"/>
                      <a:pt x="8" y="13"/>
                      <a:pt x="7" y="20"/>
                    </a:cubicBezTo>
                    <a:cubicBezTo>
                      <a:pt x="7" y="26"/>
                      <a:pt x="4" y="32"/>
                      <a:pt x="3" y="39"/>
                    </a:cubicBezTo>
                    <a:cubicBezTo>
                      <a:pt x="1" y="34"/>
                      <a:pt x="0" y="22"/>
                      <a:pt x="1" y="16"/>
                    </a:cubicBezTo>
                    <a:cubicBezTo>
                      <a:pt x="2" y="11"/>
                      <a:pt x="9" y="5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5" name="Freeform 1915">
                <a:extLst>
                  <a:ext uri="{FF2B5EF4-FFF2-40B4-BE49-F238E27FC236}">
                    <a16:creationId xmlns:a16="http://schemas.microsoft.com/office/drawing/2014/main" id="{5DC24021-A57C-4530-9B37-D66D153F6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643"/>
                <a:ext cx="749" cy="419"/>
              </a:xfrm>
              <a:custGeom>
                <a:avLst/>
                <a:gdLst>
                  <a:gd name="T0" fmla="*/ 2513 w 392"/>
                  <a:gd name="T1" fmla="*/ 1267 h 219"/>
                  <a:gd name="T2" fmla="*/ 2545 w 392"/>
                  <a:gd name="T3" fmla="*/ 937 h 219"/>
                  <a:gd name="T4" fmla="*/ 2727 w 392"/>
                  <a:gd name="T5" fmla="*/ 538 h 219"/>
                  <a:gd name="T6" fmla="*/ 2727 w 392"/>
                  <a:gd name="T7" fmla="*/ 497 h 219"/>
                  <a:gd name="T8" fmla="*/ 2558 w 392"/>
                  <a:gd name="T9" fmla="*/ 813 h 219"/>
                  <a:gd name="T10" fmla="*/ 2113 w 392"/>
                  <a:gd name="T11" fmla="*/ 1198 h 219"/>
                  <a:gd name="T12" fmla="*/ 1372 w 392"/>
                  <a:gd name="T13" fmla="*/ 1035 h 219"/>
                  <a:gd name="T14" fmla="*/ 1416 w 392"/>
                  <a:gd name="T15" fmla="*/ 444 h 219"/>
                  <a:gd name="T16" fmla="*/ 1500 w 392"/>
                  <a:gd name="T17" fmla="*/ 358 h 219"/>
                  <a:gd name="T18" fmla="*/ 1848 w 392"/>
                  <a:gd name="T19" fmla="*/ 400 h 219"/>
                  <a:gd name="T20" fmla="*/ 1527 w 392"/>
                  <a:gd name="T21" fmla="*/ 99 h 219"/>
                  <a:gd name="T22" fmla="*/ 682 w 392"/>
                  <a:gd name="T23" fmla="*/ 147 h 219"/>
                  <a:gd name="T24" fmla="*/ 369 w 392"/>
                  <a:gd name="T25" fmla="*/ 358 h 219"/>
                  <a:gd name="T26" fmla="*/ 453 w 392"/>
                  <a:gd name="T27" fmla="*/ 561 h 219"/>
                  <a:gd name="T28" fmla="*/ 413 w 392"/>
                  <a:gd name="T29" fmla="*/ 750 h 219"/>
                  <a:gd name="T30" fmla="*/ 277 w 392"/>
                  <a:gd name="T31" fmla="*/ 706 h 219"/>
                  <a:gd name="T32" fmla="*/ 224 w 392"/>
                  <a:gd name="T33" fmla="*/ 505 h 219"/>
                  <a:gd name="T34" fmla="*/ 189 w 392"/>
                  <a:gd name="T35" fmla="*/ 520 h 219"/>
                  <a:gd name="T36" fmla="*/ 105 w 392"/>
                  <a:gd name="T37" fmla="*/ 637 h 219"/>
                  <a:gd name="T38" fmla="*/ 0 w 392"/>
                  <a:gd name="T39" fmla="*/ 911 h 219"/>
                  <a:gd name="T40" fmla="*/ 55 w 392"/>
                  <a:gd name="T41" fmla="*/ 989 h 219"/>
                  <a:gd name="T42" fmla="*/ 361 w 392"/>
                  <a:gd name="T43" fmla="*/ 1318 h 219"/>
                  <a:gd name="T44" fmla="*/ 1026 w 392"/>
                  <a:gd name="T45" fmla="*/ 1487 h 219"/>
                  <a:gd name="T46" fmla="*/ 1041 w 392"/>
                  <a:gd name="T47" fmla="*/ 1456 h 219"/>
                  <a:gd name="T48" fmla="*/ 1135 w 392"/>
                  <a:gd name="T49" fmla="*/ 1402 h 219"/>
                  <a:gd name="T50" fmla="*/ 1362 w 392"/>
                  <a:gd name="T51" fmla="*/ 1410 h 219"/>
                  <a:gd name="T52" fmla="*/ 1892 w 392"/>
                  <a:gd name="T53" fmla="*/ 1443 h 219"/>
                  <a:gd name="T54" fmla="*/ 1953 w 392"/>
                  <a:gd name="T55" fmla="*/ 1534 h 219"/>
                  <a:gd name="T56" fmla="*/ 2044 w 392"/>
                  <a:gd name="T57" fmla="*/ 1534 h 219"/>
                  <a:gd name="T58" fmla="*/ 2144 w 392"/>
                  <a:gd name="T59" fmla="*/ 1519 h 219"/>
                  <a:gd name="T60" fmla="*/ 2398 w 392"/>
                  <a:gd name="T61" fmla="*/ 1410 h 219"/>
                  <a:gd name="T62" fmla="*/ 2513 w 392"/>
                  <a:gd name="T63" fmla="*/ 1267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2" h="219">
                    <a:moveTo>
                      <a:pt x="360" y="181"/>
                    </a:moveTo>
                    <a:cubicBezTo>
                      <a:pt x="365" y="170"/>
                      <a:pt x="359" y="151"/>
                      <a:pt x="365" y="134"/>
                    </a:cubicBezTo>
                    <a:cubicBezTo>
                      <a:pt x="373" y="108"/>
                      <a:pt x="392" y="84"/>
                      <a:pt x="391" y="77"/>
                    </a:cubicBezTo>
                    <a:cubicBezTo>
                      <a:pt x="391" y="75"/>
                      <a:pt x="391" y="73"/>
                      <a:pt x="391" y="71"/>
                    </a:cubicBezTo>
                    <a:cubicBezTo>
                      <a:pt x="385" y="83"/>
                      <a:pt x="373" y="105"/>
                      <a:pt x="367" y="116"/>
                    </a:cubicBezTo>
                    <a:cubicBezTo>
                      <a:pt x="360" y="131"/>
                      <a:pt x="333" y="169"/>
                      <a:pt x="303" y="171"/>
                    </a:cubicBezTo>
                    <a:cubicBezTo>
                      <a:pt x="274" y="173"/>
                      <a:pt x="214" y="165"/>
                      <a:pt x="197" y="148"/>
                    </a:cubicBezTo>
                    <a:cubicBezTo>
                      <a:pt x="179" y="131"/>
                      <a:pt x="185" y="76"/>
                      <a:pt x="203" y="63"/>
                    </a:cubicBezTo>
                    <a:cubicBezTo>
                      <a:pt x="206" y="60"/>
                      <a:pt x="211" y="54"/>
                      <a:pt x="215" y="51"/>
                    </a:cubicBezTo>
                    <a:cubicBezTo>
                      <a:pt x="231" y="42"/>
                      <a:pt x="251" y="40"/>
                      <a:pt x="265" y="57"/>
                    </a:cubicBezTo>
                    <a:cubicBezTo>
                      <a:pt x="257" y="41"/>
                      <a:pt x="246" y="19"/>
                      <a:pt x="219" y="14"/>
                    </a:cubicBezTo>
                    <a:cubicBezTo>
                      <a:pt x="193" y="9"/>
                      <a:pt x="147" y="0"/>
                      <a:pt x="98" y="21"/>
                    </a:cubicBezTo>
                    <a:cubicBezTo>
                      <a:pt x="87" y="26"/>
                      <a:pt x="69" y="38"/>
                      <a:pt x="53" y="51"/>
                    </a:cubicBezTo>
                    <a:cubicBezTo>
                      <a:pt x="63" y="60"/>
                      <a:pt x="65" y="66"/>
                      <a:pt x="65" y="80"/>
                    </a:cubicBezTo>
                    <a:cubicBezTo>
                      <a:pt x="64" y="94"/>
                      <a:pt x="66" y="105"/>
                      <a:pt x="59" y="107"/>
                    </a:cubicBezTo>
                    <a:cubicBezTo>
                      <a:pt x="53" y="109"/>
                      <a:pt x="44" y="110"/>
                      <a:pt x="40" y="101"/>
                    </a:cubicBezTo>
                    <a:cubicBezTo>
                      <a:pt x="37" y="92"/>
                      <a:pt x="32" y="72"/>
                      <a:pt x="32" y="72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2" y="79"/>
                      <a:pt x="18" y="85"/>
                      <a:pt x="15" y="91"/>
                    </a:cubicBezTo>
                    <a:cubicBezTo>
                      <a:pt x="9" y="103"/>
                      <a:pt x="1" y="115"/>
                      <a:pt x="0" y="130"/>
                    </a:cubicBezTo>
                    <a:cubicBezTo>
                      <a:pt x="2" y="132"/>
                      <a:pt x="4" y="138"/>
                      <a:pt x="8" y="141"/>
                    </a:cubicBezTo>
                    <a:cubicBezTo>
                      <a:pt x="21" y="149"/>
                      <a:pt x="46" y="163"/>
                      <a:pt x="52" y="188"/>
                    </a:cubicBezTo>
                    <a:cubicBezTo>
                      <a:pt x="85" y="201"/>
                      <a:pt x="119" y="208"/>
                      <a:pt x="147" y="212"/>
                    </a:cubicBezTo>
                    <a:cubicBezTo>
                      <a:pt x="147" y="211"/>
                      <a:pt x="148" y="209"/>
                      <a:pt x="149" y="208"/>
                    </a:cubicBezTo>
                    <a:cubicBezTo>
                      <a:pt x="152" y="205"/>
                      <a:pt x="156" y="201"/>
                      <a:pt x="163" y="200"/>
                    </a:cubicBezTo>
                    <a:cubicBezTo>
                      <a:pt x="171" y="199"/>
                      <a:pt x="183" y="200"/>
                      <a:pt x="195" y="201"/>
                    </a:cubicBezTo>
                    <a:cubicBezTo>
                      <a:pt x="219" y="202"/>
                      <a:pt x="262" y="204"/>
                      <a:pt x="271" y="206"/>
                    </a:cubicBezTo>
                    <a:cubicBezTo>
                      <a:pt x="280" y="208"/>
                      <a:pt x="286" y="211"/>
                      <a:pt x="280" y="219"/>
                    </a:cubicBezTo>
                    <a:cubicBezTo>
                      <a:pt x="285" y="219"/>
                      <a:pt x="289" y="219"/>
                      <a:pt x="293" y="219"/>
                    </a:cubicBezTo>
                    <a:cubicBezTo>
                      <a:pt x="297" y="218"/>
                      <a:pt x="301" y="218"/>
                      <a:pt x="307" y="217"/>
                    </a:cubicBezTo>
                    <a:cubicBezTo>
                      <a:pt x="312" y="210"/>
                      <a:pt x="327" y="197"/>
                      <a:pt x="344" y="201"/>
                    </a:cubicBezTo>
                    <a:cubicBezTo>
                      <a:pt x="351" y="196"/>
                      <a:pt x="356" y="190"/>
                      <a:pt x="360" y="18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6" name="Freeform 1916">
                <a:extLst>
                  <a:ext uri="{FF2B5EF4-FFF2-40B4-BE49-F238E27FC236}">
                    <a16:creationId xmlns:a16="http://schemas.microsoft.com/office/drawing/2014/main" id="{68638197-E193-40E5-A26E-A640FC959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704"/>
                <a:ext cx="176" cy="243"/>
              </a:xfrm>
              <a:custGeom>
                <a:avLst/>
                <a:gdLst>
                  <a:gd name="T0" fmla="*/ 84 w 92"/>
                  <a:gd name="T1" fmla="*/ 121 h 127"/>
                  <a:gd name="T2" fmla="*/ 505 w 92"/>
                  <a:gd name="T3" fmla="*/ 216 h 127"/>
                  <a:gd name="T4" fmla="*/ 608 w 92"/>
                  <a:gd name="T5" fmla="*/ 630 h 127"/>
                  <a:gd name="T6" fmla="*/ 614 w 92"/>
                  <a:gd name="T7" fmla="*/ 842 h 127"/>
                  <a:gd name="T8" fmla="*/ 490 w 92"/>
                  <a:gd name="T9" fmla="*/ 853 h 127"/>
                  <a:gd name="T10" fmla="*/ 153 w 92"/>
                  <a:gd name="T11" fmla="*/ 689 h 127"/>
                  <a:gd name="T12" fmla="*/ 84 w 92"/>
                  <a:gd name="T13" fmla="*/ 121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127">
                    <a:moveTo>
                      <a:pt x="12" y="17"/>
                    </a:moveTo>
                    <a:cubicBezTo>
                      <a:pt x="26" y="0"/>
                      <a:pt x="58" y="19"/>
                      <a:pt x="72" y="31"/>
                    </a:cubicBezTo>
                    <a:cubicBezTo>
                      <a:pt x="88" y="47"/>
                      <a:pt x="85" y="70"/>
                      <a:pt x="87" y="90"/>
                    </a:cubicBezTo>
                    <a:cubicBezTo>
                      <a:pt x="88" y="98"/>
                      <a:pt x="92" y="112"/>
                      <a:pt x="88" y="120"/>
                    </a:cubicBezTo>
                    <a:cubicBezTo>
                      <a:pt x="85" y="127"/>
                      <a:pt x="77" y="124"/>
                      <a:pt x="70" y="122"/>
                    </a:cubicBezTo>
                    <a:cubicBezTo>
                      <a:pt x="54" y="116"/>
                      <a:pt x="35" y="107"/>
                      <a:pt x="22" y="98"/>
                    </a:cubicBezTo>
                    <a:cubicBezTo>
                      <a:pt x="0" y="81"/>
                      <a:pt x="1" y="41"/>
                      <a:pt x="12" y="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7" name="Freeform 1917">
                <a:extLst>
                  <a:ext uri="{FF2B5EF4-FFF2-40B4-BE49-F238E27FC236}">
                    <a16:creationId xmlns:a16="http://schemas.microsoft.com/office/drawing/2014/main" id="{5E727493-98B7-442D-9C7C-33F914C31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788"/>
                <a:ext cx="145" cy="136"/>
              </a:xfrm>
              <a:custGeom>
                <a:avLst/>
                <a:gdLst>
                  <a:gd name="T0" fmla="*/ 0 w 76"/>
                  <a:gd name="T1" fmla="*/ 316 h 71"/>
                  <a:gd name="T2" fmla="*/ 488 w 76"/>
                  <a:gd name="T3" fmla="*/ 0 h 71"/>
                  <a:gd name="T4" fmla="*/ 528 w 76"/>
                  <a:gd name="T5" fmla="*/ 224 h 71"/>
                  <a:gd name="T6" fmla="*/ 513 w 76"/>
                  <a:gd name="T7" fmla="*/ 268 h 71"/>
                  <a:gd name="T8" fmla="*/ 382 w 76"/>
                  <a:gd name="T9" fmla="*/ 408 h 71"/>
                  <a:gd name="T10" fmla="*/ 269 w 76"/>
                  <a:gd name="T11" fmla="*/ 500 h 71"/>
                  <a:gd name="T12" fmla="*/ 0 w 76"/>
                  <a:gd name="T13" fmla="*/ 316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1">
                    <a:moveTo>
                      <a:pt x="0" y="45"/>
                    </a:moveTo>
                    <a:cubicBezTo>
                      <a:pt x="16" y="43"/>
                      <a:pt x="65" y="13"/>
                      <a:pt x="70" y="0"/>
                    </a:cubicBezTo>
                    <a:cubicBezTo>
                      <a:pt x="72" y="7"/>
                      <a:pt x="76" y="23"/>
                      <a:pt x="76" y="32"/>
                    </a:cubicBezTo>
                    <a:cubicBezTo>
                      <a:pt x="75" y="41"/>
                      <a:pt x="74" y="38"/>
                      <a:pt x="74" y="38"/>
                    </a:cubicBezTo>
                    <a:cubicBezTo>
                      <a:pt x="74" y="38"/>
                      <a:pt x="60" y="51"/>
                      <a:pt x="55" y="58"/>
                    </a:cubicBezTo>
                    <a:cubicBezTo>
                      <a:pt x="50" y="65"/>
                      <a:pt x="43" y="71"/>
                      <a:pt x="39" y="71"/>
                    </a:cubicBezTo>
                    <a:cubicBezTo>
                      <a:pt x="27" y="69"/>
                      <a:pt x="0" y="45"/>
                      <a:pt x="0" y="4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8" name="Freeform 1918">
                <a:extLst>
                  <a:ext uri="{FF2B5EF4-FFF2-40B4-BE49-F238E27FC236}">
                    <a16:creationId xmlns:a16="http://schemas.microsoft.com/office/drawing/2014/main" id="{E0C28B11-F846-4303-980D-47B15AA7B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735"/>
                <a:ext cx="184" cy="237"/>
              </a:xfrm>
              <a:custGeom>
                <a:avLst/>
                <a:gdLst>
                  <a:gd name="T0" fmla="*/ 0 w 96"/>
                  <a:gd name="T1" fmla="*/ 428 h 124"/>
                  <a:gd name="T2" fmla="*/ 232 w 96"/>
                  <a:gd name="T3" fmla="*/ 434 h 124"/>
                  <a:gd name="T4" fmla="*/ 253 w 96"/>
                  <a:gd name="T5" fmla="*/ 797 h 124"/>
                  <a:gd name="T6" fmla="*/ 585 w 96"/>
                  <a:gd name="T7" fmla="*/ 851 h 124"/>
                  <a:gd name="T8" fmla="*/ 592 w 96"/>
                  <a:gd name="T9" fmla="*/ 830 h 124"/>
                  <a:gd name="T10" fmla="*/ 606 w 96"/>
                  <a:gd name="T11" fmla="*/ 384 h 124"/>
                  <a:gd name="T12" fmla="*/ 268 w 96"/>
                  <a:gd name="T13" fmla="*/ 0 h 124"/>
                  <a:gd name="T14" fmla="*/ 0 w 96"/>
                  <a:gd name="T15" fmla="*/ 428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24">
                    <a:moveTo>
                      <a:pt x="0" y="61"/>
                    </a:moveTo>
                    <a:cubicBezTo>
                      <a:pt x="11" y="55"/>
                      <a:pt x="26" y="49"/>
                      <a:pt x="33" y="62"/>
                    </a:cubicBezTo>
                    <a:cubicBezTo>
                      <a:pt x="40" y="75"/>
                      <a:pt x="44" y="95"/>
                      <a:pt x="36" y="114"/>
                    </a:cubicBezTo>
                    <a:cubicBezTo>
                      <a:pt x="36" y="114"/>
                      <a:pt x="70" y="124"/>
                      <a:pt x="83" y="122"/>
                    </a:cubicBezTo>
                    <a:cubicBezTo>
                      <a:pt x="96" y="120"/>
                      <a:pt x="84" y="119"/>
                      <a:pt x="84" y="119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50" y="63"/>
                      <a:pt x="38" y="0"/>
                    </a:cubicBezTo>
                    <a:cubicBezTo>
                      <a:pt x="20" y="3"/>
                      <a:pt x="5" y="20"/>
                      <a:pt x="0" y="6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9" name="Freeform 1919">
                <a:extLst>
                  <a:ext uri="{FF2B5EF4-FFF2-40B4-BE49-F238E27FC236}">
                    <a16:creationId xmlns:a16="http://schemas.microsoft.com/office/drawing/2014/main" id="{87354CF6-0241-4B9C-8A6B-F74B9BF3D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750"/>
                <a:ext cx="164" cy="155"/>
              </a:xfrm>
              <a:custGeom>
                <a:avLst/>
                <a:gdLst>
                  <a:gd name="T0" fmla="*/ 597 w 86"/>
                  <a:gd name="T1" fmla="*/ 0 h 81"/>
                  <a:gd name="T2" fmla="*/ 368 w 86"/>
                  <a:gd name="T3" fmla="*/ 8 h 81"/>
                  <a:gd name="T4" fmla="*/ 21 w 86"/>
                  <a:gd name="T5" fmla="*/ 321 h 81"/>
                  <a:gd name="T6" fmla="*/ 69 w 86"/>
                  <a:gd name="T7" fmla="*/ 568 h 81"/>
                  <a:gd name="T8" fmla="*/ 397 w 86"/>
                  <a:gd name="T9" fmla="*/ 461 h 81"/>
                  <a:gd name="T10" fmla="*/ 597 w 86"/>
                  <a:gd name="T11" fmla="*/ 121 h 81"/>
                  <a:gd name="T12" fmla="*/ 597 w 86"/>
                  <a:gd name="T13" fmla="*/ 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81">
                    <a:moveTo>
                      <a:pt x="86" y="0"/>
                    </a:moveTo>
                    <a:cubicBezTo>
                      <a:pt x="76" y="0"/>
                      <a:pt x="61" y="0"/>
                      <a:pt x="53" y="1"/>
                    </a:cubicBezTo>
                    <a:cubicBezTo>
                      <a:pt x="46" y="25"/>
                      <a:pt x="21" y="44"/>
                      <a:pt x="3" y="46"/>
                    </a:cubicBezTo>
                    <a:cubicBezTo>
                      <a:pt x="3" y="46"/>
                      <a:pt x="0" y="71"/>
                      <a:pt x="10" y="81"/>
                    </a:cubicBezTo>
                    <a:cubicBezTo>
                      <a:pt x="44" y="53"/>
                      <a:pt x="55" y="59"/>
                      <a:pt x="57" y="66"/>
                    </a:cubicBezTo>
                    <a:cubicBezTo>
                      <a:pt x="86" y="17"/>
                      <a:pt x="86" y="17"/>
                      <a:pt x="86" y="17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0" name="Freeform 1920">
                <a:extLst>
                  <a:ext uri="{FF2B5EF4-FFF2-40B4-BE49-F238E27FC236}">
                    <a16:creationId xmlns:a16="http://schemas.microsoft.com/office/drawing/2014/main" id="{937B07A3-ABCD-4128-B815-A9F063DC2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2805"/>
                <a:ext cx="103" cy="163"/>
              </a:xfrm>
              <a:custGeom>
                <a:avLst/>
                <a:gdLst>
                  <a:gd name="T0" fmla="*/ 8 w 54"/>
                  <a:gd name="T1" fmla="*/ 217 h 85"/>
                  <a:gd name="T2" fmla="*/ 0 w 54"/>
                  <a:gd name="T3" fmla="*/ 577 h 85"/>
                  <a:gd name="T4" fmla="*/ 221 w 54"/>
                  <a:gd name="T5" fmla="*/ 593 h 85"/>
                  <a:gd name="T6" fmla="*/ 334 w 54"/>
                  <a:gd name="T7" fmla="*/ 570 h 85"/>
                  <a:gd name="T8" fmla="*/ 374 w 54"/>
                  <a:gd name="T9" fmla="*/ 556 h 85"/>
                  <a:gd name="T10" fmla="*/ 261 w 54"/>
                  <a:gd name="T11" fmla="*/ 0 h 85"/>
                  <a:gd name="T12" fmla="*/ 15 w 54"/>
                  <a:gd name="T13" fmla="*/ 128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85">
                    <a:moveTo>
                      <a:pt x="1" y="31"/>
                    </a:moveTo>
                    <a:cubicBezTo>
                      <a:pt x="0" y="44"/>
                      <a:pt x="0" y="82"/>
                      <a:pt x="0" y="82"/>
                    </a:cubicBezTo>
                    <a:cubicBezTo>
                      <a:pt x="0" y="82"/>
                      <a:pt x="28" y="85"/>
                      <a:pt x="32" y="84"/>
                    </a:cubicBezTo>
                    <a:cubicBezTo>
                      <a:pt x="34" y="77"/>
                      <a:pt x="38" y="72"/>
                      <a:pt x="48" y="8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28" y="32"/>
                      <a:pt x="38" y="0"/>
                    </a:cubicBezTo>
                    <a:cubicBezTo>
                      <a:pt x="27" y="31"/>
                      <a:pt x="4" y="32"/>
                      <a:pt x="2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1" name="Freeform 1921">
                <a:extLst>
                  <a:ext uri="{FF2B5EF4-FFF2-40B4-BE49-F238E27FC236}">
                    <a16:creationId xmlns:a16="http://schemas.microsoft.com/office/drawing/2014/main" id="{80C33D61-4490-46E9-A383-AA358D8C6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2813"/>
                <a:ext cx="19" cy="115"/>
              </a:xfrm>
              <a:custGeom>
                <a:avLst/>
                <a:gdLst>
                  <a:gd name="T0" fmla="*/ 15 w 10"/>
                  <a:gd name="T1" fmla="*/ 56 h 60"/>
                  <a:gd name="T2" fmla="*/ 15 w 10"/>
                  <a:gd name="T3" fmla="*/ 240 h 60"/>
                  <a:gd name="T4" fmla="*/ 40 w 10"/>
                  <a:gd name="T5" fmla="*/ 422 h 60"/>
                  <a:gd name="T6" fmla="*/ 55 w 10"/>
                  <a:gd name="T7" fmla="*/ 205 h 60"/>
                  <a:gd name="T8" fmla="*/ 68 w 10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0">
                    <a:moveTo>
                      <a:pt x="2" y="8"/>
                    </a:moveTo>
                    <a:cubicBezTo>
                      <a:pt x="0" y="14"/>
                      <a:pt x="2" y="27"/>
                      <a:pt x="2" y="34"/>
                    </a:cubicBezTo>
                    <a:cubicBezTo>
                      <a:pt x="2" y="42"/>
                      <a:pt x="4" y="52"/>
                      <a:pt x="6" y="60"/>
                    </a:cubicBezTo>
                    <a:cubicBezTo>
                      <a:pt x="7" y="49"/>
                      <a:pt x="7" y="39"/>
                      <a:pt x="8" y="29"/>
                    </a:cubicBezTo>
                    <a:cubicBezTo>
                      <a:pt x="10" y="19"/>
                      <a:pt x="10" y="10"/>
                      <a:pt x="1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2" name="Freeform 1922">
                <a:extLst>
                  <a:ext uri="{FF2B5EF4-FFF2-40B4-BE49-F238E27FC236}">
                    <a16:creationId xmlns:a16="http://schemas.microsoft.com/office/drawing/2014/main" id="{6F721D0F-81A3-4708-8D7A-AC3DF8C2C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738"/>
                <a:ext cx="63" cy="94"/>
              </a:xfrm>
              <a:custGeom>
                <a:avLst/>
                <a:gdLst>
                  <a:gd name="T0" fmla="*/ 0 w 33"/>
                  <a:gd name="T1" fmla="*/ 217 h 49"/>
                  <a:gd name="T2" fmla="*/ 145 w 33"/>
                  <a:gd name="T3" fmla="*/ 0 h 49"/>
                  <a:gd name="T4" fmla="*/ 229 w 33"/>
                  <a:gd name="T5" fmla="*/ 92 h 49"/>
                  <a:gd name="T6" fmla="*/ 116 w 33"/>
                  <a:gd name="T7" fmla="*/ 345 h 49"/>
                  <a:gd name="T8" fmla="*/ 0 w 33"/>
                  <a:gd name="T9" fmla="*/ 21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9">
                    <a:moveTo>
                      <a:pt x="0" y="31"/>
                    </a:moveTo>
                    <a:cubicBezTo>
                      <a:pt x="3" y="17"/>
                      <a:pt x="21" y="0"/>
                      <a:pt x="21" y="0"/>
                    </a:cubicBezTo>
                    <a:cubicBezTo>
                      <a:pt x="21" y="0"/>
                      <a:pt x="32" y="7"/>
                      <a:pt x="33" y="13"/>
                    </a:cubicBezTo>
                    <a:cubicBezTo>
                      <a:pt x="26" y="25"/>
                      <a:pt x="17" y="43"/>
                      <a:pt x="17" y="49"/>
                    </a:cubicBezTo>
                    <a:cubicBezTo>
                      <a:pt x="11" y="46"/>
                      <a:pt x="2" y="35"/>
                      <a:pt x="0" y="3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3" name="Freeform 1923">
                <a:extLst>
                  <a:ext uri="{FF2B5EF4-FFF2-40B4-BE49-F238E27FC236}">
                    <a16:creationId xmlns:a16="http://schemas.microsoft.com/office/drawing/2014/main" id="{398DEEED-FDF3-408A-AC5B-E9E078A4B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9" y="2861"/>
                <a:ext cx="76" cy="105"/>
              </a:xfrm>
              <a:custGeom>
                <a:avLst/>
                <a:gdLst>
                  <a:gd name="T0" fmla="*/ 15 w 40"/>
                  <a:gd name="T1" fmla="*/ 132 h 55"/>
                  <a:gd name="T2" fmla="*/ 0 w 40"/>
                  <a:gd name="T3" fmla="*/ 300 h 55"/>
                  <a:gd name="T4" fmla="*/ 129 w 40"/>
                  <a:gd name="T5" fmla="*/ 361 h 55"/>
                  <a:gd name="T6" fmla="*/ 213 w 40"/>
                  <a:gd name="T7" fmla="*/ 376 h 55"/>
                  <a:gd name="T8" fmla="*/ 268 w 40"/>
                  <a:gd name="T9" fmla="*/ 346 h 55"/>
                  <a:gd name="T10" fmla="*/ 260 w 40"/>
                  <a:gd name="T11" fmla="*/ 265 h 55"/>
                  <a:gd name="T12" fmla="*/ 268 w 40"/>
                  <a:gd name="T13" fmla="*/ 176 h 55"/>
                  <a:gd name="T14" fmla="*/ 260 w 40"/>
                  <a:gd name="T15" fmla="*/ 0 h 55"/>
                  <a:gd name="T16" fmla="*/ 40 w 40"/>
                  <a:gd name="T17" fmla="*/ 321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55">
                    <a:moveTo>
                      <a:pt x="2" y="19"/>
                    </a:moveTo>
                    <a:cubicBezTo>
                      <a:pt x="4" y="28"/>
                      <a:pt x="0" y="35"/>
                      <a:pt x="0" y="43"/>
                    </a:cubicBezTo>
                    <a:cubicBezTo>
                      <a:pt x="0" y="50"/>
                      <a:pt x="13" y="50"/>
                      <a:pt x="19" y="52"/>
                    </a:cubicBezTo>
                    <a:cubicBezTo>
                      <a:pt x="23" y="52"/>
                      <a:pt x="27" y="53"/>
                      <a:pt x="31" y="54"/>
                    </a:cubicBezTo>
                    <a:cubicBezTo>
                      <a:pt x="35" y="54"/>
                      <a:pt x="39" y="55"/>
                      <a:pt x="39" y="50"/>
                    </a:cubicBezTo>
                    <a:cubicBezTo>
                      <a:pt x="40" y="47"/>
                      <a:pt x="38" y="42"/>
                      <a:pt x="38" y="38"/>
                    </a:cubicBezTo>
                    <a:cubicBezTo>
                      <a:pt x="39" y="34"/>
                      <a:pt x="39" y="29"/>
                      <a:pt x="39" y="25"/>
                    </a:cubicBezTo>
                    <a:cubicBezTo>
                      <a:pt x="39" y="17"/>
                      <a:pt x="40" y="8"/>
                      <a:pt x="38" y="0"/>
                    </a:cubicBezTo>
                    <a:cubicBezTo>
                      <a:pt x="35" y="20"/>
                      <a:pt x="33" y="49"/>
                      <a:pt x="6" y="4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4" name="Freeform 1924">
                <a:extLst>
                  <a:ext uri="{FF2B5EF4-FFF2-40B4-BE49-F238E27FC236}">
                    <a16:creationId xmlns:a16="http://schemas.microsoft.com/office/drawing/2014/main" id="{B658F2B9-9631-4D71-83F5-4D9778DBA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750"/>
                <a:ext cx="54" cy="92"/>
              </a:xfrm>
              <a:custGeom>
                <a:avLst/>
                <a:gdLst>
                  <a:gd name="T0" fmla="*/ 71 w 28"/>
                  <a:gd name="T1" fmla="*/ 132 h 48"/>
                  <a:gd name="T2" fmla="*/ 8 w 28"/>
                  <a:gd name="T3" fmla="*/ 337 h 48"/>
                  <a:gd name="T4" fmla="*/ 156 w 28"/>
                  <a:gd name="T5" fmla="*/ 309 h 48"/>
                  <a:gd name="T6" fmla="*/ 201 w 28"/>
                  <a:gd name="T7" fmla="*/ 8 h 48"/>
                  <a:gd name="T8" fmla="*/ 116 w 28"/>
                  <a:gd name="T9" fmla="*/ 4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8">
                    <a:moveTo>
                      <a:pt x="10" y="19"/>
                    </a:moveTo>
                    <a:cubicBezTo>
                      <a:pt x="5" y="26"/>
                      <a:pt x="0" y="39"/>
                      <a:pt x="1" y="48"/>
                    </a:cubicBezTo>
                    <a:cubicBezTo>
                      <a:pt x="8" y="44"/>
                      <a:pt x="15" y="44"/>
                      <a:pt x="22" y="44"/>
                    </a:cubicBezTo>
                    <a:cubicBezTo>
                      <a:pt x="1" y="39"/>
                      <a:pt x="15" y="8"/>
                      <a:pt x="28" y="1"/>
                    </a:cubicBezTo>
                    <a:cubicBezTo>
                      <a:pt x="24" y="0"/>
                      <a:pt x="18" y="3"/>
                      <a:pt x="16" y="7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5" name="Freeform 1925">
                <a:extLst>
                  <a:ext uri="{FF2B5EF4-FFF2-40B4-BE49-F238E27FC236}">
                    <a16:creationId xmlns:a16="http://schemas.microsoft.com/office/drawing/2014/main" id="{66E5F6B4-0DD5-49CD-A7EE-F40188F5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802"/>
                <a:ext cx="125" cy="120"/>
              </a:xfrm>
              <a:custGeom>
                <a:avLst/>
                <a:gdLst>
                  <a:gd name="T0" fmla="*/ 417 w 65"/>
                  <a:gd name="T1" fmla="*/ 0 h 63"/>
                  <a:gd name="T2" fmla="*/ 440 w 65"/>
                  <a:gd name="T3" fmla="*/ 168 h 63"/>
                  <a:gd name="T4" fmla="*/ 348 w 65"/>
                  <a:gd name="T5" fmla="*/ 284 h 63"/>
                  <a:gd name="T6" fmla="*/ 229 w 65"/>
                  <a:gd name="T7" fmla="*/ 400 h 63"/>
                  <a:gd name="T8" fmla="*/ 77 w 65"/>
                  <a:gd name="T9" fmla="*/ 337 h 63"/>
                  <a:gd name="T10" fmla="*/ 0 w 65"/>
                  <a:gd name="T11" fmla="*/ 261 h 63"/>
                  <a:gd name="T12" fmla="*/ 156 w 65"/>
                  <a:gd name="T13" fmla="*/ 337 h 63"/>
                  <a:gd name="T14" fmla="*/ 321 w 65"/>
                  <a:gd name="T15" fmla="*/ 236 h 63"/>
                  <a:gd name="T16" fmla="*/ 413 w 65"/>
                  <a:gd name="T17" fmla="*/ 97 h 63"/>
                  <a:gd name="T18" fmla="*/ 333 w 65"/>
                  <a:gd name="T19" fmla="*/ 116 h 63"/>
                  <a:gd name="T20" fmla="*/ 248 w 65"/>
                  <a:gd name="T21" fmla="*/ 168 h 63"/>
                  <a:gd name="T22" fmla="*/ 392 w 65"/>
                  <a:gd name="T23" fmla="*/ 36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63">
                    <a:moveTo>
                      <a:pt x="59" y="0"/>
                    </a:moveTo>
                    <a:cubicBezTo>
                      <a:pt x="61" y="8"/>
                      <a:pt x="65" y="16"/>
                      <a:pt x="62" y="24"/>
                    </a:cubicBezTo>
                    <a:cubicBezTo>
                      <a:pt x="60" y="31"/>
                      <a:pt x="55" y="36"/>
                      <a:pt x="49" y="41"/>
                    </a:cubicBezTo>
                    <a:cubicBezTo>
                      <a:pt x="43" y="46"/>
                      <a:pt x="39" y="54"/>
                      <a:pt x="32" y="58"/>
                    </a:cubicBezTo>
                    <a:cubicBezTo>
                      <a:pt x="23" y="63"/>
                      <a:pt x="18" y="55"/>
                      <a:pt x="11" y="49"/>
                    </a:cubicBezTo>
                    <a:cubicBezTo>
                      <a:pt x="8" y="46"/>
                      <a:pt x="3" y="43"/>
                      <a:pt x="0" y="38"/>
                    </a:cubicBezTo>
                    <a:cubicBezTo>
                      <a:pt x="7" y="41"/>
                      <a:pt x="14" y="50"/>
                      <a:pt x="22" y="49"/>
                    </a:cubicBezTo>
                    <a:cubicBezTo>
                      <a:pt x="31" y="47"/>
                      <a:pt x="37" y="38"/>
                      <a:pt x="45" y="34"/>
                    </a:cubicBezTo>
                    <a:cubicBezTo>
                      <a:pt x="50" y="32"/>
                      <a:pt x="63" y="21"/>
                      <a:pt x="58" y="14"/>
                    </a:cubicBezTo>
                    <a:cubicBezTo>
                      <a:pt x="56" y="9"/>
                      <a:pt x="50" y="14"/>
                      <a:pt x="47" y="17"/>
                    </a:cubicBezTo>
                    <a:cubicBezTo>
                      <a:pt x="43" y="20"/>
                      <a:pt x="40" y="22"/>
                      <a:pt x="35" y="24"/>
                    </a:cubicBezTo>
                    <a:cubicBezTo>
                      <a:pt x="43" y="19"/>
                      <a:pt x="48" y="10"/>
                      <a:pt x="55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6" name="Freeform 1926">
                <a:extLst>
                  <a:ext uri="{FF2B5EF4-FFF2-40B4-BE49-F238E27FC236}">
                    <a16:creationId xmlns:a16="http://schemas.microsoft.com/office/drawing/2014/main" id="{41173C20-84F6-4858-9840-89403559C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786"/>
                <a:ext cx="149" cy="105"/>
              </a:xfrm>
              <a:custGeom>
                <a:avLst/>
                <a:gdLst>
                  <a:gd name="T0" fmla="*/ 15 w 78"/>
                  <a:gd name="T1" fmla="*/ 216 h 55"/>
                  <a:gd name="T2" fmla="*/ 36 w 78"/>
                  <a:gd name="T3" fmla="*/ 346 h 55"/>
                  <a:gd name="T4" fmla="*/ 76 w 78"/>
                  <a:gd name="T5" fmla="*/ 376 h 55"/>
                  <a:gd name="T6" fmla="*/ 132 w 78"/>
                  <a:gd name="T7" fmla="*/ 328 h 55"/>
                  <a:gd name="T8" fmla="*/ 390 w 78"/>
                  <a:gd name="T9" fmla="*/ 277 h 55"/>
                  <a:gd name="T10" fmla="*/ 544 w 78"/>
                  <a:gd name="T11" fmla="*/ 0 h 55"/>
                  <a:gd name="T12" fmla="*/ 428 w 78"/>
                  <a:gd name="T13" fmla="*/ 124 h 55"/>
                  <a:gd name="T14" fmla="*/ 266 w 78"/>
                  <a:gd name="T15" fmla="*/ 229 h 55"/>
                  <a:gd name="T16" fmla="*/ 40 w 78"/>
                  <a:gd name="T17" fmla="*/ 193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5">
                    <a:moveTo>
                      <a:pt x="2" y="31"/>
                    </a:moveTo>
                    <a:cubicBezTo>
                      <a:pt x="0" y="36"/>
                      <a:pt x="3" y="46"/>
                      <a:pt x="5" y="50"/>
                    </a:cubicBezTo>
                    <a:cubicBezTo>
                      <a:pt x="7" y="54"/>
                      <a:pt x="8" y="55"/>
                      <a:pt x="11" y="54"/>
                    </a:cubicBezTo>
                    <a:cubicBezTo>
                      <a:pt x="14" y="52"/>
                      <a:pt x="17" y="49"/>
                      <a:pt x="19" y="47"/>
                    </a:cubicBezTo>
                    <a:cubicBezTo>
                      <a:pt x="27" y="41"/>
                      <a:pt x="48" y="29"/>
                      <a:pt x="56" y="40"/>
                    </a:cubicBezTo>
                    <a:cubicBezTo>
                      <a:pt x="62" y="27"/>
                      <a:pt x="76" y="15"/>
                      <a:pt x="78" y="0"/>
                    </a:cubicBezTo>
                    <a:cubicBezTo>
                      <a:pt x="72" y="7"/>
                      <a:pt x="68" y="13"/>
                      <a:pt x="61" y="18"/>
                    </a:cubicBezTo>
                    <a:cubicBezTo>
                      <a:pt x="53" y="23"/>
                      <a:pt x="46" y="28"/>
                      <a:pt x="38" y="33"/>
                    </a:cubicBezTo>
                    <a:cubicBezTo>
                      <a:pt x="28" y="38"/>
                      <a:pt x="13" y="37"/>
                      <a:pt x="6" y="2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7" name="Freeform 1927">
                <a:extLst>
                  <a:ext uri="{FF2B5EF4-FFF2-40B4-BE49-F238E27FC236}">
                    <a16:creationId xmlns:a16="http://schemas.microsoft.com/office/drawing/2014/main" id="{3783B7A6-8890-4FF1-ADC1-A42A47E88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6" y="2754"/>
                <a:ext cx="65" cy="32"/>
              </a:xfrm>
              <a:custGeom>
                <a:avLst/>
                <a:gdLst>
                  <a:gd name="T0" fmla="*/ 40 w 34"/>
                  <a:gd name="T1" fmla="*/ 8 h 17"/>
                  <a:gd name="T2" fmla="*/ 0 w 34"/>
                  <a:gd name="T3" fmla="*/ 113 h 17"/>
                  <a:gd name="T4" fmla="*/ 237 w 34"/>
                  <a:gd name="T5" fmla="*/ 0 h 17"/>
                  <a:gd name="T6" fmla="*/ 113 w 34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7">
                    <a:moveTo>
                      <a:pt x="6" y="1"/>
                    </a:moveTo>
                    <a:cubicBezTo>
                      <a:pt x="5" y="6"/>
                      <a:pt x="1" y="12"/>
                      <a:pt x="0" y="17"/>
                    </a:cubicBezTo>
                    <a:cubicBezTo>
                      <a:pt x="9" y="7"/>
                      <a:pt x="21" y="4"/>
                      <a:pt x="34" y="0"/>
                    </a:cubicBezTo>
                    <a:cubicBezTo>
                      <a:pt x="28" y="0"/>
                      <a:pt x="22" y="1"/>
                      <a:pt x="16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8" name="Freeform 1928">
                <a:extLst>
                  <a:ext uri="{FF2B5EF4-FFF2-40B4-BE49-F238E27FC236}">
                    <a16:creationId xmlns:a16="http://schemas.microsoft.com/office/drawing/2014/main" id="{3FF0532C-17C6-40BA-A96D-05E1A3E43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2888"/>
                <a:ext cx="36" cy="76"/>
              </a:xfrm>
              <a:custGeom>
                <a:avLst/>
                <a:gdLst>
                  <a:gd name="T0" fmla="*/ 129 w 19"/>
                  <a:gd name="T1" fmla="*/ 0 h 40"/>
                  <a:gd name="T2" fmla="*/ 116 w 19"/>
                  <a:gd name="T3" fmla="*/ 253 h 40"/>
                  <a:gd name="T4" fmla="*/ 0 w 19"/>
                  <a:gd name="T5" fmla="*/ 253 h 40"/>
                  <a:gd name="T6" fmla="*/ 121 w 19"/>
                  <a:gd name="T7" fmla="*/ 84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0">
                    <a:moveTo>
                      <a:pt x="19" y="0"/>
                    </a:moveTo>
                    <a:cubicBezTo>
                      <a:pt x="19" y="12"/>
                      <a:pt x="17" y="25"/>
                      <a:pt x="17" y="37"/>
                    </a:cubicBezTo>
                    <a:cubicBezTo>
                      <a:pt x="12" y="40"/>
                      <a:pt x="6" y="39"/>
                      <a:pt x="0" y="37"/>
                    </a:cubicBezTo>
                    <a:cubicBezTo>
                      <a:pt x="12" y="35"/>
                      <a:pt x="18" y="23"/>
                      <a:pt x="18" y="1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59" name="Freeform 1929">
                <a:extLst>
                  <a:ext uri="{FF2B5EF4-FFF2-40B4-BE49-F238E27FC236}">
                    <a16:creationId xmlns:a16="http://schemas.microsoft.com/office/drawing/2014/main" id="{14E9E71D-FCE4-414C-8194-E197F4ECB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859"/>
                <a:ext cx="51" cy="31"/>
              </a:xfrm>
              <a:custGeom>
                <a:avLst/>
                <a:gdLst>
                  <a:gd name="T0" fmla="*/ 15 w 27"/>
                  <a:gd name="T1" fmla="*/ 0 h 16"/>
                  <a:gd name="T2" fmla="*/ 76 w 27"/>
                  <a:gd name="T3" fmla="*/ 109 h 16"/>
                  <a:gd name="T4" fmla="*/ 181 w 27"/>
                  <a:gd name="T5" fmla="*/ 37 h 16"/>
                  <a:gd name="T6" fmla="*/ 60 w 27"/>
                  <a:gd name="T7" fmla="*/ 4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6">
                    <a:moveTo>
                      <a:pt x="2" y="0"/>
                    </a:moveTo>
                    <a:cubicBezTo>
                      <a:pt x="0" y="5"/>
                      <a:pt x="6" y="16"/>
                      <a:pt x="11" y="15"/>
                    </a:cubicBezTo>
                    <a:cubicBezTo>
                      <a:pt x="16" y="14"/>
                      <a:pt x="22" y="7"/>
                      <a:pt x="27" y="5"/>
                    </a:cubicBezTo>
                    <a:cubicBezTo>
                      <a:pt x="22" y="6"/>
                      <a:pt x="13" y="10"/>
                      <a:pt x="9" y="6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0" name="Freeform 1930">
                <a:extLst>
                  <a:ext uri="{FF2B5EF4-FFF2-40B4-BE49-F238E27FC236}">
                    <a16:creationId xmlns:a16="http://schemas.microsoft.com/office/drawing/2014/main" id="{C6C62590-04DE-478F-9561-9EB4882BC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67"/>
                <a:ext cx="71" cy="76"/>
              </a:xfrm>
              <a:custGeom>
                <a:avLst/>
                <a:gdLst>
                  <a:gd name="T0" fmla="*/ 0 w 37"/>
                  <a:gd name="T1" fmla="*/ 137 h 40"/>
                  <a:gd name="T2" fmla="*/ 261 w 37"/>
                  <a:gd name="T3" fmla="*/ 0 h 40"/>
                  <a:gd name="T4" fmla="*/ 148 w 37"/>
                  <a:gd name="T5" fmla="*/ 76 h 40"/>
                  <a:gd name="T6" fmla="*/ 44 w 37"/>
                  <a:gd name="T7" fmla="*/ 129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0" y="20"/>
                    </a:moveTo>
                    <a:cubicBezTo>
                      <a:pt x="9" y="40"/>
                      <a:pt x="30" y="3"/>
                      <a:pt x="37" y="0"/>
                    </a:cubicBezTo>
                    <a:cubicBezTo>
                      <a:pt x="32" y="4"/>
                      <a:pt x="26" y="7"/>
                      <a:pt x="21" y="11"/>
                    </a:cubicBezTo>
                    <a:cubicBezTo>
                      <a:pt x="16" y="15"/>
                      <a:pt x="12" y="18"/>
                      <a:pt x="6" y="1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1" name="Freeform 1931">
                <a:extLst>
                  <a:ext uri="{FF2B5EF4-FFF2-40B4-BE49-F238E27FC236}">
                    <a16:creationId xmlns:a16="http://schemas.microsoft.com/office/drawing/2014/main" id="{D62C93C4-8C03-4772-AF30-F91E1D508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2769"/>
                <a:ext cx="98" cy="159"/>
              </a:xfrm>
              <a:custGeom>
                <a:avLst/>
                <a:gdLst>
                  <a:gd name="T0" fmla="*/ 63 w 51"/>
                  <a:gd name="T1" fmla="*/ 0 h 83"/>
                  <a:gd name="T2" fmla="*/ 29 w 51"/>
                  <a:gd name="T3" fmla="*/ 121 h 83"/>
                  <a:gd name="T4" fmla="*/ 71 w 51"/>
                  <a:gd name="T5" fmla="*/ 169 h 83"/>
                  <a:gd name="T6" fmla="*/ 129 w 51"/>
                  <a:gd name="T7" fmla="*/ 239 h 83"/>
                  <a:gd name="T8" fmla="*/ 208 w 51"/>
                  <a:gd name="T9" fmla="*/ 584 h 83"/>
                  <a:gd name="T10" fmla="*/ 225 w 51"/>
                  <a:gd name="T11" fmla="*/ 444 h 83"/>
                  <a:gd name="T12" fmla="*/ 277 w 51"/>
                  <a:gd name="T13" fmla="*/ 377 h 83"/>
                  <a:gd name="T14" fmla="*/ 354 w 51"/>
                  <a:gd name="T15" fmla="*/ 337 h 83"/>
                  <a:gd name="T16" fmla="*/ 300 w 51"/>
                  <a:gd name="T17" fmla="*/ 324 h 83"/>
                  <a:gd name="T18" fmla="*/ 225 w 51"/>
                  <a:gd name="T19" fmla="*/ 289 h 83"/>
                  <a:gd name="T20" fmla="*/ 169 w 51"/>
                  <a:gd name="T21" fmla="*/ 209 h 83"/>
                  <a:gd name="T22" fmla="*/ 92 w 51"/>
                  <a:gd name="T23" fmla="*/ 100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1" h="83">
                    <a:moveTo>
                      <a:pt x="9" y="0"/>
                    </a:moveTo>
                    <a:cubicBezTo>
                      <a:pt x="5" y="5"/>
                      <a:pt x="0" y="10"/>
                      <a:pt x="4" y="17"/>
                    </a:cubicBezTo>
                    <a:cubicBezTo>
                      <a:pt x="5" y="19"/>
                      <a:pt x="8" y="21"/>
                      <a:pt x="10" y="24"/>
                    </a:cubicBezTo>
                    <a:cubicBezTo>
                      <a:pt x="13" y="27"/>
                      <a:pt x="16" y="30"/>
                      <a:pt x="18" y="34"/>
                    </a:cubicBezTo>
                    <a:cubicBezTo>
                      <a:pt x="26" y="50"/>
                      <a:pt x="28" y="65"/>
                      <a:pt x="29" y="83"/>
                    </a:cubicBezTo>
                    <a:cubicBezTo>
                      <a:pt x="35" y="81"/>
                      <a:pt x="31" y="67"/>
                      <a:pt x="32" y="63"/>
                    </a:cubicBezTo>
                    <a:cubicBezTo>
                      <a:pt x="33" y="59"/>
                      <a:pt x="36" y="56"/>
                      <a:pt x="39" y="54"/>
                    </a:cubicBezTo>
                    <a:cubicBezTo>
                      <a:pt x="41" y="53"/>
                      <a:pt x="49" y="51"/>
                      <a:pt x="50" y="48"/>
                    </a:cubicBezTo>
                    <a:cubicBezTo>
                      <a:pt x="51" y="44"/>
                      <a:pt x="44" y="46"/>
                      <a:pt x="42" y="46"/>
                    </a:cubicBezTo>
                    <a:cubicBezTo>
                      <a:pt x="38" y="45"/>
                      <a:pt x="35" y="44"/>
                      <a:pt x="32" y="41"/>
                    </a:cubicBezTo>
                    <a:cubicBezTo>
                      <a:pt x="29" y="38"/>
                      <a:pt x="27" y="33"/>
                      <a:pt x="24" y="30"/>
                    </a:cubicBezTo>
                    <a:cubicBezTo>
                      <a:pt x="21" y="26"/>
                      <a:pt x="13" y="19"/>
                      <a:pt x="13" y="14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2" name="Freeform 1932">
                <a:extLst>
                  <a:ext uri="{FF2B5EF4-FFF2-40B4-BE49-F238E27FC236}">
                    <a16:creationId xmlns:a16="http://schemas.microsoft.com/office/drawing/2014/main" id="{2AAABA3F-F3C7-4CE4-A736-EAF9DFBBB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777"/>
                <a:ext cx="90" cy="57"/>
              </a:xfrm>
              <a:custGeom>
                <a:avLst/>
                <a:gdLst>
                  <a:gd name="T0" fmla="*/ 0 w 47"/>
                  <a:gd name="T1" fmla="*/ 205 h 30"/>
                  <a:gd name="T2" fmla="*/ 329 w 47"/>
                  <a:gd name="T3" fmla="*/ 15 h 30"/>
                  <a:gd name="T4" fmla="*/ 268 w 47"/>
                  <a:gd name="T5" fmla="*/ 61 h 30"/>
                  <a:gd name="T6" fmla="*/ 216 w 47"/>
                  <a:gd name="T7" fmla="*/ 124 h 30"/>
                  <a:gd name="T8" fmla="*/ 153 w 47"/>
                  <a:gd name="T9" fmla="*/ 173 h 30"/>
                  <a:gd name="T10" fmla="*/ 92 w 47"/>
                  <a:gd name="T11" fmla="*/ 19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30">
                    <a:moveTo>
                      <a:pt x="0" y="30"/>
                    </a:moveTo>
                    <a:cubicBezTo>
                      <a:pt x="20" y="29"/>
                      <a:pt x="26" y="0"/>
                      <a:pt x="47" y="2"/>
                    </a:cubicBezTo>
                    <a:cubicBezTo>
                      <a:pt x="46" y="5"/>
                      <a:pt x="41" y="7"/>
                      <a:pt x="38" y="9"/>
                    </a:cubicBezTo>
                    <a:cubicBezTo>
                      <a:pt x="35" y="12"/>
                      <a:pt x="33" y="15"/>
                      <a:pt x="31" y="18"/>
                    </a:cubicBezTo>
                    <a:cubicBezTo>
                      <a:pt x="29" y="21"/>
                      <a:pt x="25" y="23"/>
                      <a:pt x="22" y="25"/>
                    </a:cubicBezTo>
                    <a:cubicBezTo>
                      <a:pt x="19" y="27"/>
                      <a:pt x="16" y="26"/>
                      <a:pt x="13" y="28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3" name="Freeform 1933">
                <a:extLst>
                  <a:ext uri="{FF2B5EF4-FFF2-40B4-BE49-F238E27FC236}">
                    <a16:creationId xmlns:a16="http://schemas.microsoft.com/office/drawing/2014/main" id="{4B04B201-2B4E-4A2C-BBBB-783C1766E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844"/>
                <a:ext cx="63" cy="30"/>
              </a:xfrm>
              <a:custGeom>
                <a:avLst/>
                <a:gdLst>
                  <a:gd name="T0" fmla="*/ 0 w 33"/>
                  <a:gd name="T1" fmla="*/ 105 h 16"/>
                  <a:gd name="T2" fmla="*/ 193 w 33"/>
                  <a:gd name="T3" fmla="*/ 0 h 16"/>
                  <a:gd name="T4" fmla="*/ 92 w 33"/>
                  <a:gd name="T5" fmla="*/ 8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cubicBezTo>
                      <a:pt x="11" y="13"/>
                      <a:pt x="19" y="6"/>
                      <a:pt x="28" y="0"/>
                    </a:cubicBezTo>
                    <a:cubicBezTo>
                      <a:pt x="33" y="6"/>
                      <a:pt x="16" y="11"/>
                      <a:pt x="13" y="13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4" name="Freeform 1934">
                <a:extLst>
                  <a:ext uri="{FF2B5EF4-FFF2-40B4-BE49-F238E27FC236}">
                    <a16:creationId xmlns:a16="http://schemas.microsoft.com/office/drawing/2014/main" id="{E4E90024-57E8-4B87-9026-67D87A269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817"/>
                <a:ext cx="40" cy="130"/>
              </a:xfrm>
              <a:custGeom>
                <a:avLst/>
                <a:gdLst>
                  <a:gd name="T0" fmla="*/ 0 w 21"/>
                  <a:gd name="T1" fmla="*/ 84 h 68"/>
                  <a:gd name="T2" fmla="*/ 8 w 21"/>
                  <a:gd name="T3" fmla="*/ 245 h 68"/>
                  <a:gd name="T4" fmla="*/ 36 w 21"/>
                  <a:gd name="T5" fmla="*/ 384 h 68"/>
                  <a:gd name="T6" fmla="*/ 48 w 21"/>
                  <a:gd name="T7" fmla="*/ 476 h 68"/>
                  <a:gd name="T8" fmla="*/ 61 w 21"/>
                  <a:gd name="T9" fmla="*/ 352 h 68"/>
                  <a:gd name="T10" fmla="*/ 69 w 21"/>
                  <a:gd name="T11" fmla="*/ 208 h 68"/>
                  <a:gd name="T12" fmla="*/ 145 w 21"/>
                  <a:gd name="T13" fmla="*/ 0 h 68"/>
                  <a:gd name="T14" fmla="*/ 36 w 21"/>
                  <a:gd name="T15" fmla="*/ 105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68">
                    <a:moveTo>
                      <a:pt x="0" y="12"/>
                    </a:moveTo>
                    <a:cubicBezTo>
                      <a:pt x="0" y="20"/>
                      <a:pt x="0" y="27"/>
                      <a:pt x="1" y="35"/>
                    </a:cubicBezTo>
                    <a:cubicBezTo>
                      <a:pt x="2" y="41"/>
                      <a:pt x="5" y="48"/>
                      <a:pt x="5" y="55"/>
                    </a:cubicBezTo>
                    <a:cubicBezTo>
                      <a:pt x="6" y="59"/>
                      <a:pt x="4" y="65"/>
                      <a:pt x="7" y="68"/>
                    </a:cubicBezTo>
                    <a:cubicBezTo>
                      <a:pt x="11" y="65"/>
                      <a:pt x="9" y="55"/>
                      <a:pt x="9" y="50"/>
                    </a:cubicBezTo>
                    <a:cubicBezTo>
                      <a:pt x="9" y="43"/>
                      <a:pt x="7" y="37"/>
                      <a:pt x="10" y="30"/>
                    </a:cubicBezTo>
                    <a:cubicBezTo>
                      <a:pt x="14" y="20"/>
                      <a:pt x="20" y="10"/>
                      <a:pt x="21" y="0"/>
                    </a:cubicBezTo>
                    <a:cubicBezTo>
                      <a:pt x="19" y="4"/>
                      <a:pt x="11" y="26"/>
                      <a:pt x="5" y="1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5" name="Freeform 1935">
                <a:extLst>
                  <a:ext uri="{FF2B5EF4-FFF2-40B4-BE49-F238E27FC236}">
                    <a16:creationId xmlns:a16="http://schemas.microsoft.com/office/drawing/2014/main" id="{978039BB-1103-49E2-9879-BA964DD4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736"/>
                <a:ext cx="170" cy="199"/>
              </a:xfrm>
              <a:custGeom>
                <a:avLst/>
                <a:gdLst>
                  <a:gd name="T0" fmla="*/ 84 w 89"/>
                  <a:gd name="T1" fmla="*/ 400 h 104"/>
                  <a:gd name="T2" fmla="*/ 193 w 89"/>
                  <a:gd name="T3" fmla="*/ 92 h 104"/>
                  <a:gd name="T4" fmla="*/ 529 w 89"/>
                  <a:gd name="T5" fmla="*/ 29 h 104"/>
                  <a:gd name="T6" fmla="*/ 621 w 89"/>
                  <a:gd name="T7" fmla="*/ 21 h 104"/>
                  <a:gd name="T8" fmla="*/ 397 w 89"/>
                  <a:gd name="T9" fmla="*/ 8 h 104"/>
                  <a:gd name="T10" fmla="*/ 216 w 89"/>
                  <a:gd name="T11" fmla="*/ 21 h 104"/>
                  <a:gd name="T12" fmla="*/ 36 w 89"/>
                  <a:gd name="T13" fmla="*/ 369 h 104"/>
                  <a:gd name="T14" fmla="*/ 21 w 89"/>
                  <a:gd name="T15" fmla="*/ 553 h 104"/>
                  <a:gd name="T16" fmla="*/ 113 w 89"/>
                  <a:gd name="T17" fmla="*/ 706 h 104"/>
                  <a:gd name="T18" fmla="*/ 76 w 89"/>
                  <a:gd name="T19" fmla="*/ 568 h 104"/>
                  <a:gd name="T20" fmla="*/ 84 w 89"/>
                  <a:gd name="T21" fmla="*/ 413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9" h="104">
                    <a:moveTo>
                      <a:pt x="12" y="57"/>
                    </a:moveTo>
                    <a:cubicBezTo>
                      <a:pt x="12" y="41"/>
                      <a:pt x="16" y="24"/>
                      <a:pt x="28" y="13"/>
                    </a:cubicBezTo>
                    <a:cubicBezTo>
                      <a:pt x="41" y="0"/>
                      <a:pt x="59" y="6"/>
                      <a:pt x="76" y="4"/>
                    </a:cubicBezTo>
                    <a:cubicBezTo>
                      <a:pt x="81" y="4"/>
                      <a:pt x="85" y="4"/>
                      <a:pt x="89" y="3"/>
                    </a:cubicBezTo>
                    <a:cubicBezTo>
                      <a:pt x="80" y="0"/>
                      <a:pt x="68" y="1"/>
                      <a:pt x="57" y="1"/>
                    </a:cubicBezTo>
                    <a:cubicBezTo>
                      <a:pt x="49" y="1"/>
                      <a:pt x="40" y="1"/>
                      <a:pt x="31" y="3"/>
                    </a:cubicBezTo>
                    <a:cubicBezTo>
                      <a:pt x="9" y="8"/>
                      <a:pt x="11" y="36"/>
                      <a:pt x="5" y="53"/>
                    </a:cubicBezTo>
                    <a:cubicBezTo>
                      <a:pt x="2" y="61"/>
                      <a:pt x="0" y="70"/>
                      <a:pt x="3" y="79"/>
                    </a:cubicBezTo>
                    <a:cubicBezTo>
                      <a:pt x="3" y="82"/>
                      <a:pt x="11" y="104"/>
                      <a:pt x="16" y="101"/>
                    </a:cubicBezTo>
                    <a:cubicBezTo>
                      <a:pt x="11" y="95"/>
                      <a:pt x="11" y="87"/>
                      <a:pt x="11" y="81"/>
                    </a:cubicBezTo>
                    <a:cubicBezTo>
                      <a:pt x="11" y="74"/>
                      <a:pt x="10" y="66"/>
                      <a:pt x="12" y="59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6" name="Freeform 1936">
                <a:extLst>
                  <a:ext uri="{FF2B5EF4-FFF2-40B4-BE49-F238E27FC236}">
                    <a16:creationId xmlns:a16="http://schemas.microsoft.com/office/drawing/2014/main" id="{2D856C42-E8BB-40D5-A8E1-E84C1E2F1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696"/>
                <a:ext cx="57" cy="224"/>
              </a:xfrm>
              <a:custGeom>
                <a:avLst/>
                <a:gdLst>
                  <a:gd name="T0" fmla="*/ 0 w 30"/>
                  <a:gd name="T1" fmla="*/ 0 h 117"/>
                  <a:gd name="T2" fmla="*/ 40 w 30"/>
                  <a:gd name="T3" fmla="*/ 56 h 117"/>
                  <a:gd name="T4" fmla="*/ 91 w 30"/>
                  <a:gd name="T5" fmla="*/ 121 h 117"/>
                  <a:gd name="T6" fmla="*/ 160 w 30"/>
                  <a:gd name="T7" fmla="*/ 245 h 117"/>
                  <a:gd name="T8" fmla="*/ 173 w 30"/>
                  <a:gd name="T9" fmla="*/ 597 h 117"/>
                  <a:gd name="T10" fmla="*/ 192 w 30"/>
                  <a:gd name="T11" fmla="*/ 821 h 117"/>
                  <a:gd name="T12" fmla="*/ 200 w 30"/>
                  <a:gd name="T13" fmla="*/ 337 h 117"/>
                  <a:gd name="T14" fmla="*/ 152 w 30"/>
                  <a:gd name="T15" fmla="*/ 113 h 117"/>
                  <a:gd name="T16" fmla="*/ 29 w 30"/>
                  <a:gd name="T17" fmla="*/ 8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17">
                    <a:moveTo>
                      <a:pt x="0" y="0"/>
                    </a:moveTo>
                    <a:cubicBezTo>
                      <a:pt x="3" y="1"/>
                      <a:pt x="5" y="5"/>
                      <a:pt x="6" y="8"/>
                    </a:cubicBezTo>
                    <a:cubicBezTo>
                      <a:pt x="8" y="11"/>
                      <a:pt x="10" y="14"/>
                      <a:pt x="13" y="17"/>
                    </a:cubicBezTo>
                    <a:cubicBezTo>
                      <a:pt x="17" y="23"/>
                      <a:pt x="21" y="28"/>
                      <a:pt x="23" y="35"/>
                    </a:cubicBezTo>
                    <a:cubicBezTo>
                      <a:pt x="27" y="51"/>
                      <a:pt x="24" y="68"/>
                      <a:pt x="25" y="85"/>
                    </a:cubicBezTo>
                    <a:cubicBezTo>
                      <a:pt x="26" y="96"/>
                      <a:pt x="27" y="106"/>
                      <a:pt x="28" y="117"/>
                    </a:cubicBezTo>
                    <a:cubicBezTo>
                      <a:pt x="22" y="94"/>
                      <a:pt x="30" y="70"/>
                      <a:pt x="29" y="48"/>
                    </a:cubicBezTo>
                    <a:cubicBezTo>
                      <a:pt x="29" y="37"/>
                      <a:pt x="28" y="25"/>
                      <a:pt x="22" y="16"/>
                    </a:cubicBezTo>
                    <a:cubicBezTo>
                      <a:pt x="17" y="10"/>
                      <a:pt x="9" y="7"/>
                      <a:pt x="4" y="1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7" name="Freeform 1937">
                <a:extLst>
                  <a:ext uri="{FF2B5EF4-FFF2-40B4-BE49-F238E27FC236}">
                    <a16:creationId xmlns:a16="http://schemas.microsoft.com/office/drawing/2014/main" id="{4654DF93-B3B3-4F58-8B52-7868DAF7E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878"/>
                <a:ext cx="63" cy="90"/>
              </a:xfrm>
              <a:custGeom>
                <a:avLst/>
                <a:gdLst>
                  <a:gd name="T0" fmla="*/ 15 w 33"/>
                  <a:gd name="T1" fmla="*/ 0 h 47"/>
                  <a:gd name="T2" fmla="*/ 15 w 33"/>
                  <a:gd name="T3" fmla="*/ 169 h 47"/>
                  <a:gd name="T4" fmla="*/ 21 w 33"/>
                  <a:gd name="T5" fmla="*/ 308 h 47"/>
                  <a:gd name="T6" fmla="*/ 160 w 33"/>
                  <a:gd name="T7" fmla="*/ 324 h 47"/>
                  <a:gd name="T8" fmla="*/ 208 w 33"/>
                  <a:gd name="T9" fmla="*/ 289 h 47"/>
                  <a:gd name="T10" fmla="*/ 229 w 33"/>
                  <a:gd name="T11" fmla="*/ 216 h 47"/>
                  <a:gd name="T12" fmla="*/ 105 w 33"/>
                  <a:gd name="T13" fmla="*/ 281 h 47"/>
                  <a:gd name="T14" fmla="*/ 36 w 33"/>
                  <a:gd name="T15" fmla="*/ 14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47">
                    <a:moveTo>
                      <a:pt x="2" y="0"/>
                    </a:moveTo>
                    <a:cubicBezTo>
                      <a:pt x="1" y="7"/>
                      <a:pt x="2" y="16"/>
                      <a:pt x="2" y="24"/>
                    </a:cubicBezTo>
                    <a:cubicBezTo>
                      <a:pt x="2" y="29"/>
                      <a:pt x="0" y="40"/>
                      <a:pt x="3" y="44"/>
                    </a:cubicBezTo>
                    <a:cubicBezTo>
                      <a:pt x="7" y="47"/>
                      <a:pt x="19" y="46"/>
                      <a:pt x="23" y="46"/>
                    </a:cubicBezTo>
                    <a:cubicBezTo>
                      <a:pt x="28" y="45"/>
                      <a:pt x="29" y="45"/>
                      <a:pt x="30" y="41"/>
                    </a:cubicBezTo>
                    <a:cubicBezTo>
                      <a:pt x="31" y="38"/>
                      <a:pt x="33" y="34"/>
                      <a:pt x="33" y="31"/>
                    </a:cubicBezTo>
                    <a:cubicBezTo>
                      <a:pt x="26" y="34"/>
                      <a:pt x="24" y="42"/>
                      <a:pt x="15" y="40"/>
                    </a:cubicBezTo>
                    <a:cubicBezTo>
                      <a:pt x="3" y="38"/>
                      <a:pt x="8" y="27"/>
                      <a:pt x="5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8" name="Freeform 1938">
                <a:extLst>
                  <a:ext uri="{FF2B5EF4-FFF2-40B4-BE49-F238E27FC236}">
                    <a16:creationId xmlns:a16="http://schemas.microsoft.com/office/drawing/2014/main" id="{6118E726-0F54-4A9C-86BF-4D7A92CA6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937"/>
                <a:ext cx="26" cy="21"/>
              </a:xfrm>
              <a:custGeom>
                <a:avLst/>
                <a:gdLst>
                  <a:gd name="T0" fmla="*/ 0 w 14"/>
                  <a:gd name="T1" fmla="*/ 48 h 11"/>
                  <a:gd name="T2" fmla="*/ 59 w 14"/>
                  <a:gd name="T3" fmla="*/ 8 h 11"/>
                  <a:gd name="T4" fmla="*/ 89 w 14"/>
                  <a:gd name="T5" fmla="*/ 69 h 11"/>
                  <a:gd name="T6" fmla="*/ 13 w 14"/>
                  <a:gd name="T7" fmla="*/ 3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7"/>
                    </a:moveTo>
                    <a:cubicBezTo>
                      <a:pt x="3" y="4"/>
                      <a:pt x="5" y="0"/>
                      <a:pt x="9" y="1"/>
                    </a:cubicBezTo>
                    <a:cubicBezTo>
                      <a:pt x="11" y="4"/>
                      <a:pt x="13" y="7"/>
                      <a:pt x="14" y="10"/>
                    </a:cubicBezTo>
                    <a:cubicBezTo>
                      <a:pt x="8" y="11"/>
                      <a:pt x="7" y="6"/>
                      <a:pt x="2" y="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69" name="Freeform 1939">
                <a:extLst>
                  <a:ext uri="{FF2B5EF4-FFF2-40B4-BE49-F238E27FC236}">
                    <a16:creationId xmlns:a16="http://schemas.microsoft.com/office/drawing/2014/main" id="{1A8FECA4-1FFC-46AF-A02A-A25382EFF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629"/>
                <a:ext cx="274" cy="65"/>
              </a:xfrm>
              <a:custGeom>
                <a:avLst/>
                <a:gdLst>
                  <a:gd name="T0" fmla="*/ 197 w 143"/>
                  <a:gd name="T1" fmla="*/ 237 h 34"/>
                  <a:gd name="T2" fmla="*/ 544 w 143"/>
                  <a:gd name="T3" fmla="*/ 84 h 34"/>
                  <a:gd name="T4" fmla="*/ 730 w 143"/>
                  <a:gd name="T5" fmla="*/ 69 h 34"/>
                  <a:gd name="T6" fmla="*/ 1006 w 143"/>
                  <a:gd name="T7" fmla="*/ 55 h 34"/>
                  <a:gd name="T8" fmla="*/ 492 w 143"/>
                  <a:gd name="T9" fmla="*/ 40 h 34"/>
                  <a:gd name="T10" fmla="*/ 284 w 143"/>
                  <a:gd name="T11" fmla="*/ 92 h 34"/>
                  <a:gd name="T12" fmla="*/ 0 w 143"/>
                  <a:gd name="T13" fmla="*/ 23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34">
                    <a:moveTo>
                      <a:pt x="28" y="34"/>
                    </a:moveTo>
                    <a:cubicBezTo>
                      <a:pt x="43" y="26"/>
                      <a:pt x="59" y="15"/>
                      <a:pt x="77" y="12"/>
                    </a:cubicBezTo>
                    <a:cubicBezTo>
                      <a:pt x="86" y="10"/>
                      <a:pt x="95" y="11"/>
                      <a:pt x="104" y="10"/>
                    </a:cubicBezTo>
                    <a:cubicBezTo>
                      <a:pt x="116" y="8"/>
                      <a:pt x="131" y="6"/>
                      <a:pt x="143" y="8"/>
                    </a:cubicBezTo>
                    <a:cubicBezTo>
                      <a:pt x="120" y="1"/>
                      <a:pt x="94" y="0"/>
                      <a:pt x="70" y="6"/>
                    </a:cubicBezTo>
                    <a:cubicBezTo>
                      <a:pt x="60" y="8"/>
                      <a:pt x="50" y="10"/>
                      <a:pt x="40" y="13"/>
                    </a:cubicBezTo>
                    <a:cubicBezTo>
                      <a:pt x="28" y="17"/>
                      <a:pt x="9" y="26"/>
                      <a:pt x="0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0" name="Freeform 1940">
                <a:extLst>
                  <a:ext uri="{FF2B5EF4-FFF2-40B4-BE49-F238E27FC236}">
                    <a16:creationId xmlns:a16="http://schemas.microsoft.com/office/drawing/2014/main" id="{241B7FE5-23DC-4C45-B3CC-110A09C4A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637"/>
                <a:ext cx="258" cy="55"/>
              </a:xfrm>
              <a:custGeom>
                <a:avLst/>
                <a:gdLst>
                  <a:gd name="T0" fmla="*/ 0 w 135"/>
                  <a:gd name="T1" fmla="*/ 197 h 29"/>
                  <a:gd name="T2" fmla="*/ 829 w 135"/>
                  <a:gd name="T3" fmla="*/ 97 h 29"/>
                  <a:gd name="T4" fmla="*/ 942 w 135"/>
                  <a:gd name="T5" fmla="*/ 137 h 29"/>
                  <a:gd name="T6" fmla="*/ 629 w 135"/>
                  <a:gd name="T7" fmla="*/ 89 h 29"/>
                  <a:gd name="T8" fmla="*/ 453 w 135"/>
                  <a:gd name="T9" fmla="*/ 97 h 29"/>
                  <a:gd name="T10" fmla="*/ 336 w 135"/>
                  <a:gd name="T11" fmla="*/ 108 h 29"/>
                  <a:gd name="T12" fmla="*/ 161 w 135"/>
                  <a:gd name="T13" fmla="*/ 14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5" h="29">
                    <a:moveTo>
                      <a:pt x="0" y="29"/>
                    </a:moveTo>
                    <a:cubicBezTo>
                      <a:pt x="37" y="0"/>
                      <a:pt x="77" y="6"/>
                      <a:pt x="119" y="14"/>
                    </a:cubicBezTo>
                    <a:cubicBezTo>
                      <a:pt x="124" y="15"/>
                      <a:pt x="131" y="16"/>
                      <a:pt x="135" y="20"/>
                    </a:cubicBezTo>
                    <a:cubicBezTo>
                      <a:pt x="119" y="21"/>
                      <a:pt x="105" y="14"/>
                      <a:pt x="90" y="13"/>
                    </a:cubicBezTo>
                    <a:cubicBezTo>
                      <a:pt x="82" y="12"/>
                      <a:pt x="73" y="13"/>
                      <a:pt x="65" y="14"/>
                    </a:cubicBezTo>
                    <a:cubicBezTo>
                      <a:pt x="59" y="15"/>
                      <a:pt x="54" y="16"/>
                      <a:pt x="48" y="16"/>
                    </a:cubicBezTo>
                    <a:cubicBezTo>
                      <a:pt x="40" y="17"/>
                      <a:pt x="32" y="20"/>
                      <a:pt x="23" y="2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1" name="Freeform 1941">
                <a:extLst>
                  <a:ext uri="{FF2B5EF4-FFF2-40B4-BE49-F238E27FC236}">
                    <a16:creationId xmlns:a16="http://schemas.microsoft.com/office/drawing/2014/main" id="{A838A06D-8D10-429F-B808-49BA39BFC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685"/>
                <a:ext cx="97" cy="168"/>
              </a:xfrm>
              <a:custGeom>
                <a:avLst/>
                <a:gdLst>
                  <a:gd name="T0" fmla="*/ 129 w 51"/>
                  <a:gd name="T1" fmla="*/ 116 h 88"/>
                  <a:gd name="T2" fmla="*/ 350 w 51"/>
                  <a:gd name="T3" fmla="*/ 0 h 88"/>
                  <a:gd name="T4" fmla="*/ 221 w 51"/>
                  <a:gd name="T5" fmla="*/ 105 h 88"/>
                  <a:gd name="T6" fmla="*/ 160 w 51"/>
                  <a:gd name="T7" fmla="*/ 252 h 88"/>
                  <a:gd name="T8" fmla="*/ 129 w 51"/>
                  <a:gd name="T9" fmla="*/ 613 h 88"/>
                  <a:gd name="T10" fmla="*/ 129 w 51"/>
                  <a:gd name="T11" fmla="*/ 277 h 88"/>
                  <a:gd name="T12" fmla="*/ 0 w 51"/>
                  <a:gd name="T13" fmla="*/ 200 h 88"/>
                  <a:gd name="T14" fmla="*/ 105 w 51"/>
                  <a:gd name="T15" fmla="*/ 105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88">
                    <a:moveTo>
                      <a:pt x="19" y="17"/>
                    </a:moveTo>
                    <a:cubicBezTo>
                      <a:pt x="28" y="10"/>
                      <a:pt x="40" y="4"/>
                      <a:pt x="51" y="0"/>
                    </a:cubicBezTo>
                    <a:cubicBezTo>
                      <a:pt x="48" y="6"/>
                      <a:pt x="37" y="10"/>
                      <a:pt x="32" y="15"/>
                    </a:cubicBezTo>
                    <a:cubicBezTo>
                      <a:pt x="27" y="21"/>
                      <a:pt x="25" y="29"/>
                      <a:pt x="23" y="36"/>
                    </a:cubicBezTo>
                    <a:cubicBezTo>
                      <a:pt x="20" y="53"/>
                      <a:pt x="14" y="71"/>
                      <a:pt x="19" y="88"/>
                    </a:cubicBezTo>
                    <a:cubicBezTo>
                      <a:pt x="14" y="73"/>
                      <a:pt x="19" y="55"/>
                      <a:pt x="19" y="40"/>
                    </a:cubicBezTo>
                    <a:cubicBezTo>
                      <a:pt x="19" y="28"/>
                      <a:pt x="9" y="22"/>
                      <a:pt x="0" y="29"/>
                    </a:cubicBezTo>
                    <a:cubicBezTo>
                      <a:pt x="5" y="25"/>
                      <a:pt x="9" y="19"/>
                      <a:pt x="15" y="1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2" name="Freeform 1942">
                <a:extLst>
                  <a:ext uri="{FF2B5EF4-FFF2-40B4-BE49-F238E27FC236}">
                    <a16:creationId xmlns:a16="http://schemas.microsoft.com/office/drawing/2014/main" id="{FD54219A-F3C0-42F8-9B9F-814A81B79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668"/>
                <a:ext cx="298" cy="153"/>
              </a:xfrm>
              <a:custGeom>
                <a:avLst/>
                <a:gdLst>
                  <a:gd name="T0" fmla="*/ 336 w 156"/>
                  <a:gd name="T1" fmla="*/ 21 h 80"/>
                  <a:gd name="T2" fmla="*/ 558 w 156"/>
                  <a:gd name="T3" fmla="*/ 15 h 80"/>
                  <a:gd name="T4" fmla="*/ 781 w 156"/>
                  <a:gd name="T5" fmla="*/ 36 h 80"/>
                  <a:gd name="T6" fmla="*/ 1087 w 156"/>
                  <a:gd name="T7" fmla="*/ 260 h 80"/>
                  <a:gd name="T8" fmla="*/ 913 w 156"/>
                  <a:gd name="T9" fmla="*/ 208 h 80"/>
                  <a:gd name="T10" fmla="*/ 753 w 156"/>
                  <a:gd name="T11" fmla="*/ 260 h 80"/>
                  <a:gd name="T12" fmla="*/ 544 w 156"/>
                  <a:gd name="T13" fmla="*/ 560 h 80"/>
                  <a:gd name="T14" fmla="*/ 606 w 156"/>
                  <a:gd name="T15" fmla="*/ 329 h 80"/>
                  <a:gd name="T16" fmla="*/ 669 w 156"/>
                  <a:gd name="T17" fmla="*/ 189 h 80"/>
                  <a:gd name="T18" fmla="*/ 489 w 156"/>
                  <a:gd name="T19" fmla="*/ 69 h 80"/>
                  <a:gd name="T20" fmla="*/ 369 w 156"/>
                  <a:gd name="T21" fmla="*/ 84 h 80"/>
                  <a:gd name="T22" fmla="*/ 252 w 156"/>
                  <a:gd name="T23" fmla="*/ 69 h 80"/>
                  <a:gd name="T24" fmla="*/ 21 w 156"/>
                  <a:gd name="T25" fmla="*/ 153 h 80"/>
                  <a:gd name="T26" fmla="*/ 0 w 156"/>
                  <a:gd name="T27" fmla="*/ 161 h 80"/>
                  <a:gd name="T28" fmla="*/ 350 w 156"/>
                  <a:gd name="T29" fmla="*/ 15 h 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80">
                    <a:moveTo>
                      <a:pt x="48" y="3"/>
                    </a:moveTo>
                    <a:cubicBezTo>
                      <a:pt x="58" y="5"/>
                      <a:pt x="70" y="3"/>
                      <a:pt x="80" y="2"/>
                    </a:cubicBezTo>
                    <a:cubicBezTo>
                      <a:pt x="92" y="2"/>
                      <a:pt x="101" y="3"/>
                      <a:pt x="112" y="5"/>
                    </a:cubicBezTo>
                    <a:cubicBezTo>
                      <a:pt x="132" y="8"/>
                      <a:pt x="146" y="20"/>
                      <a:pt x="156" y="37"/>
                    </a:cubicBezTo>
                    <a:cubicBezTo>
                      <a:pt x="147" y="36"/>
                      <a:pt x="141" y="30"/>
                      <a:pt x="131" y="30"/>
                    </a:cubicBezTo>
                    <a:cubicBezTo>
                      <a:pt x="122" y="31"/>
                      <a:pt x="115" y="33"/>
                      <a:pt x="108" y="37"/>
                    </a:cubicBezTo>
                    <a:cubicBezTo>
                      <a:pt x="92" y="45"/>
                      <a:pt x="78" y="62"/>
                      <a:pt x="78" y="80"/>
                    </a:cubicBezTo>
                    <a:cubicBezTo>
                      <a:pt x="80" y="69"/>
                      <a:pt x="82" y="57"/>
                      <a:pt x="87" y="47"/>
                    </a:cubicBezTo>
                    <a:cubicBezTo>
                      <a:pt x="90" y="41"/>
                      <a:pt x="95" y="34"/>
                      <a:pt x="96" y="27"/>
                    </a:cubicBezTo>
                    <a:cubicBezTo>
                      <a:pt x="96" y="14"/>
                      <a:pt x="80" y="10"/>
                      <a:pt x="70" y="10"/>
                    </a:cubicBezTo>
                    <a:cubicBezTo>
                      <a:pt x="64" y="11"/>
                      <a:pt x="59" y="12"/>
                      <a:pt x="53" y="12"/>
                    </a:cubicBezTo>
                    <a:cubicBezTo>
                      <a:pt x="47" y="12"/>
                      <a:pt x="42" y="10"/>
                      <a:pt x="36" y="10"/>
                    </a:cubicBezTo>
                    <a:cubicBezTo>
                      <a:pt x="24" y="10"/>
                      <a:pt x="14" y="19"/>
                      <a:pt x="3" y="22"/>
                    </a:cubicBezTo>
                    <a:cubicBezTo>
                      <a:pt x="2" y="22"/>
                      <a:pt x="1" y="23"/>
                      <a:pt x="0" y="23"/>
                    </a:cubicBezTo>
                    <a:cubicBezTo>
                      <a:pt x="13" y="12"/>
                      <a:pt x="33" y="0"/>
                      <a:pt x="50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3" name="Freeform 1943">
                <a:extLst>
                  <a:ext uri="{FF2B5EF4-FFF2-40B4-BE49-F238E27FC236}">
                    <a16:creationId xmlns:a16="http://schemas.microsoft.com/office/drawing/2014/main" id="{1C841140-5A71-4234-84D9-200814AEB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991"/>
                <a:ext cx="299" cy="69"/>
              </a:xfrm>
              <a:custGeom>
                <a:avLst/>
                <a:gdLst>
                  <a:gd name="T0" fmla="*/ 23 w 156"/>
                  <a:gd name="T1" fmla="*/ 192 h 36"/>
                  <a:gd name="T2" fmla="*/ 429 w 156"/>
                  <a:gd name="T3" fmla="*/ 92 h 36"/>
                  <a:gd name="T4" fmla="*/ 661 w 156"/>
                  <a:gd name="T5" fmla="*/ 121 h 36"/>
                  <a:gd name="T6" fmla="*/ 889 w 156"/>
                  <a:gd name="T7" fmla="*/ 132 h 36"/>
                  <a:gd name="T8" fmla="*/ 1037 w 156"/>
                  <a:gd name="T9" fmla="*/ 253 h 36"/>
                  <a:gd name="T10" fmla="*/ 985 w 156"/>
                  <a:gd name="T11" fmla="*/ 77 h 36"/>
                  <a:gd name="T12" fmla="*/ 746 w 156"/>
                  <a:gd name="T13" fmla="*/ 29 h 36"/>
                  <a:gd name="T14" fmla="*/ 445 w 156"/>
                  <a:gd name="T15" fmla="*/ 23 h 36"/>
                  <a:gd name="T16" fmla="*/ 192 w 156"/>
                  <a:gd name="T17" fmla="*/ 29 h 36"/>
                  <a:gd name="T18" fmla="*/ 0 w 156"/>
                  <a:gd name="T19" fmla="*/ 192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6" h="36">
                    <a:moveTo>
                      <a:pt x="3" y="27"/>
                    </a:moveTo>
                    <a:cubicBezTo>
                      <a:pt x="7" y="5"/>
                      <a:pt x="46" y="11"/>
                      <a:pt x="61" y="13"/>
                    </a:cubicBezTo>
                    <a:cubicBezTo>
                      <a:pt x="72" y="14"/>
                      <a:pt x="83" y="15"/>
                      <a:pt x="94" y="17"/>
                    </a:cubicBezTo>
                    <a:cubicBezTo>
                      <a:pt x="105" y="18"/>
                      <a:pt x="115" y="18"/>
                      <a:pt x="126" y="19"/>
                    </a:cubicBezTo>
                    <a:cubicBezTo>
                      <a:pt x="134" y="21"/>
                      <a:pt x="156" y="24"/>
                      <a:pt x="147" y="36"/>
                    </a:cubicBezTo>
                    <a:cubicBezTo>
                      <a:pt x="156" y="27"/>
                      <a:pt x="149" y="17"/>
                      <a:pt x="140" y="11"/>
                    </a:cubicBezTo>
                    <a:cubicBezTo>
                      <a:pt x="130" y="3"/>
                      <a:pt x="118" y="3"/>
                      <a:pt x="106" y="4"/>
                    </a:cubicBezTo>
                    <a:cubicBezTo>
                      <a:pt x="92" y="5"/>
                      <a:pt x="77" y="5"/>
                      <a:pt x="63" y="3"/>
                    </a:cubicBezTo>
                    <a:cubicBezTo>
                      <a:pt x="50" y="1"/>
                      <a:pt x="39" y="0"/>
                      <a:pt x="27" y="4"/>
                    </a:cubicBezTo>
                    <a:cubicBezTo>
                      <a:pt x="14" y="9"/>
                      <a:pt x="5" y="15"/>
                      <a:pt x="0" y="2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4" name="Freeform 1944">
                <a:extLst>
                  <a:ext uri="{FF2B5EF4-FFF2-40B4-BE49-F238E27FC236}">
                    <a16:creationId xmlns:a16="http://schemas.microsoft.com/office/drawing/2014/main" id="{EE30A740-9D68-4B6E-A54E-99C840CCA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813"/>
                <a:ext cx="132" cy="210"/>
              </a:xfrm>
              <a:custGeom>
                <a:avLst/>
                <a:gdLst>
                  <a:gd name="T0" fmla="*/ 0 w 69"/>
                  <a:gd name="T1" fmla="*/ 766 h 110"/>
                  <a:gd name="T2" fmla="*/ 224 w 69"/>
                  <a:gd name="T3" fmla="*/ 725 h 110"/>
                  <a:gd name="T4" fmla="*/ 316 w 69"/>
                  <a:gd name="T5" fmla="*/ 557 h 110"/>
                  <a:gd name="T6" fmla="*/ 442 w 69"/>
                  <a:gd name="T7" fmla="*/ 113 h 110"/>
                  <a:gd name="T8" fmla="*/ 484 w 69"/>
                  <a:gd name="T9" fmla="*/ 0 h 110"/>
                  <a:gd name="T10" fmla="*/ 300 w 69"/>
                  <a:gd name="T11" fmla="*/ 300 h 110"/>
                  <a:gd name="T12" fmla="*/ 209 w 69"/>
                  <a:gd name="T13" fmla="*/ 445 h 110"/>
                  <a:gd name="T14" fmla="*/ 69 w 69"/>
                  <a:gd name="T15" fmla="*/ 573 h 110"/>
                  <a:gd name="T16" fmla="*/ 201 w 69"/>
                  <a:gd name="T17" fmla="*/ 542 h 110"/>
                  <a:gd name="T18" fmla="*/ 209 w 69"/>
                  <a:gd name="T19" fmla="*/ 674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110">
                    <a:moveTo>
                      <a:pt x="0" y="110"/>
                    </a:moveTo>
                    <a:cubicBezTo>
                      <a:pt x="10" y="103"/>
                      <a:pt x="22" y="110"/>
                      <a:pt x="32" y="104"/>
                    </a:cubicBezTo>
                    <a:cubicBezTo>
                      <a:pt x="40" y="98"/>
                      <a:pt x="43" y="89"/>
                      <a:pt x="45" y="80"/>
                    </a:cubicBezTo>
                    <a:cubicBezTo>
                      <a:pt x="50" y="59"/>
                      <a:pt x="59" y="38"/>
                      <a:pt x="63" y="16"/>
                    </a:cubicBezTo>
                    <a:cubicBezTo>
                      <a:pt x="65" y="10"/>
                      <a:pt x="65" y="5"/>
                      <a:pt x="69" y="0"/>
                    </a:cubicBezTo>
                    <a:cubicBezTo>
                      <a:pt x="56" y="7"/>
                      <a:pt x="48" y="30"/>
                      <a:pt x="43" y="43"/>
                    </a:cubicBezTo>
                    <a:cubicBezTo>
                      <a:pt x="39" y="51"/>
                      <a:pt x="36" y="58"/>
                      <a:pt x="30" y="64"/>
                    </a:cubicBezTo>
                    <a:cubicBezTo>
                      <a:pt x="24" y="71"/>
                      <a:pt x="16" y="76"/>
                      <a:pt x="10" y="82"/>
                    </a:cubicBezTo>
                    <a:cubicBezTo>
                      <a:pt x="15" y="79"/>
                      <a:pt x="24" y="73"/>
                      <a:pt x="29" y="78"/>
                    </a:cubicBezTo>
                    <a:cubicBezTo>
                      <a:pt x="33" y="83"/>
                      <a:pt x="28" y="94"/>
                      <a:pt x="30" y="9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5" name="Freeform 1945">
                <a:extLst>
                  <a:ext uri="{FF2B5EF4-FFF2-40B4-BE49-F238E27FC236}">
                    <a16:creationId xmlns:a16="http://schemas.microsoft.com/office/drawing/2014/main" id="{49B3F7B5-4968-495F-98B0-14576183E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788"/>
                <a:ext cx="108" cy="211"/>
              </a:xfrm>
              <a:custGeom>
                <a:avLst/>
                <a:gdLst>
                  <a:gd name="T0" fmla="*/ 15 w 56"/>
                  <a:gd name="T1" fmla="*/ 361 h 110"/>
                  <a:gd name="T2" fmla="*/ 85 w 56"/>
                  <a:gd name="T3" fmla="*/ 148 h 110"/>
                  <a:gd name="T4" fmla="*/ 216 w 56"/>
                  <a:gd name="T5" fmla="*/ 0 h 110"/>
                  <a:gd name="T6" fmla="*/ 231 w 56"/>
                  <a:gd name="T7" fmla="*/ 92 h 110"/>
                  <a:gd name="T8" fmla="*/ 257 w 56"/>
                  <a:gd name="T9" fmla="*/ 169 h 110"/>
                  <a:gd name="T10" fmla="*/ 164 w 56"/>
                  <a:gd name="T11" fmla="*/ 129 h 110"/>
                  <a:gd name="T12" fmla="*/ 393 w 56"/>
                  <a:gd name="T13" fmla="*/ 777 h 110"/>
                  <a:gd name="T14" fmla="*/ 332 w 56"/>
                  <a:gd name="T15" fmla="*/ 645 h 110"/>
                  <a:gd name="T16" fmla="*/ 231 w 56"/>
                  <a:gd name="T17" fmla="*/ 545 h 110"/>
                  <a:gd name="T18" fmla="*/ 23 w 56"/>
                  <a:gd name="T19" fmla="*/ 361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110">
                    <a:moveTo>
                      <a:pt x="2" y="51"/>
                    </a:moveTo>
                    <a:cubicBezTo>
                      <a:pt x="3" y="40"/>
                      <a:pt x="5" y="31"/>
                      <a:pt x="12" y="21"/>
                    </a:cubicBezTo>
                    <a:cubicBezTo>
                      <a:pt x="16" y="15"/>
                      <a:pt x="22" y="3"/>
                      <a:pt x="30" y="0"/>
                    </a:cubicBezTo>
                    <a:cubicBezTo>
                      <a:pt x="31" y="4"/>
                      <a:pt x="30" y="9"/>
                      <a:pt x="32" y="13"/>
                    </a:cubicBezTo>
                    <a:cubicBezTo>
                      <a:pt x="33" y="17"/>
                      <a:pt x="35" y="20"/>
                      <a:pt x="36" y="24"/>
                    </a:cubicBezTo>
                    <a:cubicBezTo>
                      <a:pt x="31" y="23"/>
                      <a:pt x="29" y="15"/>
                      <a:pt x="23" y="18"/>
                    </a:cubicBezTo>
                    <a:cubicBezTo>
                      <a:pt x="0" y="54"/>
                      <a:pt x="56" y="75"/>
                      <a:pt x="55" y="110"/>
                    </a:cubicBezTo>
                    <a:cubicBezTo>
                      <a:pt x="55" y="104"/>
                      <a:pt x="49" y="96"/>
                      <a:pt x="46" y="91"/>
                    </a:cubicBezTo>
                    <a:cubicBezTo>
                      <a:pt x="42" y="86"/>
                      <a:pt x="37" y="81"/>
                      <a:pt x="32" y="77"/>
                    </a:cubicBezTo>
                    <a:cubicBezTo>
                      <a:pt x="23" y="70"/>
                      <a:pt x="4" y="66"/>
                      <a:pt x="3" y="5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6" name="Freeform 1946">
                <a:extLst>
                  <a:ext uri="{FF2B5EF4-FFF2-40B4-BE49-F238E27FC236}">
                    <a16:creationId xmlns:a16="http://schemas.microsoft.com/office/drawing/2014/main" id="{3981B617-EDBF-48AF-849B-C8D3E6CC6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2909"/>
                <a:ext cx="104" cy="72"/>
              </a:xfrm>
              <a:custGeom>
                <a:avLst/>
                <a:gdLst>
                  <a:gd name="T0" fmla="*/ 137 w 54"/>
                  <a:gd name="T1" fmla="*/ 83 h 38"/>
                  <a:gd name="T2" fmla="*/ 385 w 54"/>
                  <a:gd name="T3" fmla="*/ 136 h 38"/>
                  <a:gd name="T4" fmla="*/ 229 w 54"/>
                  <a:gd name="T5" fmla="*/ 258 h 38"/>
                  <a:gd name="T6" fmla="*/ 0 w 54"/>
                  <a:gd name="T7" fmla="*/ 0 h 38"/>
                  <a:gd name="T8" fmla="*/ 0 w 54"/>
                  <a:gd name="T9" fmla="*/ 0 h 38"/>
                  <a:gd name="T10" fmla="*/ 137 w 54"/>
                  <a:gd name="T11" fmla="*/ 6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38">
                    <a:moveTo>
                      <a:pt x="19" y="12"/>
                    </a:moveTo>
                    <a:cubicBezTo>
                      <a:pt x="31" y="12"/>
                      <a:pt x="41" y="23"/>
                      <a:pt x="54" y="20"/>
                    </a:cubicBezTo>
                    <a:cubicBezTo>
                      <a:pt x="46" y="24"/>
                      <a:pt x="41" y="34"/>
                      <a:pt x="32" y="38"/>
                    </a:cubicBezTo>
                    <a:cubicBezTo>
                      <a:pt x="28" y="21"/>
                      <a:pt x="8" y="1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13" y="8"/>
                      <a:pt x="19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7" name="Freeform 1947">
                <a:extLst>
                  <a:ext uri="{FF2B5EF4-FFF2-40B4-BE49-F238E27FC236}">
                    <a16:creationId xmlns:a16="http://schemas.microsoft.com/office/drawing/2014/main" id="{FD11C2FA-6D88-4906-992F-C50F5E7AE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867"/>
                <a:ext cx="123" cy="147"/>
              </a:xfrm>
              <a:custGeom>
                <a:avLst/>
                <a:gdLst>
                  <a:gd name="T0" fmla="*/ 0 w 64"/>
                  <a:gd name="T1" fmla="*/ 0 h 77"/>
                  <a:gd name="T2" fmla="*/ 108 w 64"/>
                  <a:gd name="T3" fmla="*/ 29 h 77"/>
                  <a:gd name="T4" fmla="*/ 213 w 64"/>
                  <a:gd name="T5" fmla="*/ 36 h 77"/>
                  <a:gd name="T6" fmla="*/ 233 w 64"/>
                  <a:gd name="T7" fmla="*/ 139 h 77"/>
                  <a:gd name="T8" fmla="*/ 269 w 64"/>
                  <a:gd name="T9" fmla="*/ 260 h 77"/>
                  <a:gd name="T10" fmla="*/ 406 w 64"/>
                  <a:gd name="T11" fmla="*/ 500 h 77"/>
                  <a:gd name="T12" fmla="*/ 200 w 64"/>
                  <a:gd name="T13" fmla="*/ 244 h 77"/>
                  <a:gd name="T14" fmla="*/ 108 w 64"/>
                  <a:gd name="T15" fmla="*/ 124 h 77"/>
                  <a:gd name="T16" fmla="*/ 8 w 64"/>
                  <a:gd name="T17" fmla="*/ 29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7">
                    <a:moveTo>
                      <a:pt x="0" y="0"/>
                    </a:moveTo>
                    <a:cubicBezTo>
                      <a:pt x="5" y="1"/>
                      <a:pt x="10" y="3"/>
                      <a:pt x="15" y="4"/>
                    </a:cubicBezTo>
                    <a:cubicBezTo>
                      <a:pt x="20" y="4"/>
                      <a:pt x="25" y="1"/>
                      <a:pt x="30" y="5"/>
                    </a:cubicBezTo>
                    <a:cubicBezTo>
                      <a:pt x="35" y="9"/>
                      <a:pt x="33" y="15"/>
                      <a:pt x="33" y="20"/>
                    </a:cubicBezTo>
                    <a:cubicBezTo>
                      <a:pt x="34" y="26"/>
                      <a:pt x="35" y="32"/>
                      <a:pt x="38" y="37"/>
                    </a:cubicBezTo>
                    <a:cubicBezTo>
                      <a:pt x="40" y="43"/>
                      <a:pt x="64" y="67"/>
                      <a:pt x="57" y="72"/>
                    </a:cubicBezTo>
                    <a:cubicBezTo>
                      <a:pt x="47" y="77"/>
                      <a:pt x="31" y="41"/>
                      <a:pt x="28" y="35"/>
                    </a:cubicBezTo>
                    <a:cubicBezTo>
                      <a:pt x="24" y="29"/>
                      <a:pt x="19" y="23"/>
                      <a:pt x="15" y="18"/>
                    </a:cubicBezTo>
                    <a:cubicBezTo>
                      <a:pt x="11" y="14"/>
                      <a:pt x="1" y="10"/>
                      <a:pt x="1" y="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8" name="Freeform 1948">
                <a:extLst>
                  <a:ext uri="{FF2B5EF4-FFF2-40B4-BE49-F238E27FC236}">
                    <a16:creationId xmlns:a16="http://schemas.microsoft.com/office/drawing/2014/main" id="{E55A0687-3167-4514-A14F-CB8BCB09F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700"/>
                <a:ext cx="108" cy="255"/>
              </a:xfrm>
              <a:custGeom>
                <a:avLst/>
                <a:gdLst>
                  <a:gd name="T0" fmla="*/ 100 w 56"/>
                  <a:gd name="T1" fmla="*/ 36 h 133"/>
                  <a:gd name="T2" fmla="*/ 353 w 56"/>
                  <a:gd name="T3" fmla="*/ 92 h 133"/>
                  <a:gd name="T4" fmla="*/ 332 w 56"/>
                  <a:gd name="T5" fmla="*/ 205 h 133"/>
                  <a:gd name="T6" fmla="*/ 316 w 56"/>
                  <a:gd name="T7" fmla="*/ 324 h 133"/>
                  <a:gd name="T8" fmla="*/ 339 w 56"/>
                  <a:gd name="T9" fmla="*/ 592 h 133"/>
                  <a:gd name="T10" fmla="*/ 353 w 56"/>
                  <a:gd name="T11" fmla="*/ 753 h 133"/>
                  <a:gd name="T12" fmla="*/ 380 w 56"/>
                  <a:gd name="T13" fmla="*/ 915 h 133"/>
                  <a:gd name="T14" fmla="*/ 372 w 56"/>
                  <a:gd name="T15" fmla="*/ 938 h 133"/>
                  <a:gd name="T16" fmla="*/ 339 w 56"/>
                  <a:gd name="T17" fmla="*/ 805 h 133"/>
                  <a:gd name="T18" fmla="*/ 309 w 56"/>
                  <a:gd name="T19" fmla="*/ 640 h 133"/>
                  <a:gd name="T20" fmla="*/ 272 w 56"/>
                  <a:gd name="T21" fmla="*/ 376 h 133"/>
                  <a:gd name="T22" fmla="*/ 172 w 56"/>
                  <a:gd name="T23" fmla="*/ 161 h 133"/>
                  <a:gd name="T24" fmla="*/ 85 w 56"/>
                  <a:gd name="T25" fmla="*/ 100 h 133"/>
                  <a:gd name="T26" fmla="*/ 56 w 56"/>
                  <a:gd name="T27" fmla="*/ 36 h 1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6" h="133">
                    <a:moveTo>
                      <a:pt x="14" y="5"/>
                    </a:moveTo>
                    <a:cubicBezTo>
                      <a:pt x="24" y="3"/>
                      <a:pt x="47" y="0"/>
                      <a:pt x="49" y="13"/>
                    </a:cubicBezTo>
                    <a:cubicBezTo>
                      <a:pt x="50" y="18"/>
                      <a:pt x="47" y="24"/>
                      <a:pt x="46" y="29"/>
                    </a:cubicBezTo>
                    <a:cubicBezTo>
                      <a:pt x="45" y="35"/>
                      <a:pt x="44" y="41"/>
                      <a:pt x="44" y="46"/>
                    </a:cubicBezTo>
                    <a:cubicBezTo>
                      <a:pt x="44" y="58"/>
                      <a:pt x="45" y="71"/>
                      <a:pt x="47" y="84"/>
                    </a:cubicBezTo>
                    <a:cubicBezTo>
                      <a:pt x="47" y="91"/>
                      <a:pt x="48" y="99"/>
                      <a:pt x="49" y="107"/>
                    </a:cubicBezTo>
                    <a:cubicBezTo>
                      <a:pt x="50" y="113"/>
                      <a:pt x="56" y="124"/>
                      <a:pt x="53" y="130"/>
                    </a:cubicBezTo>
                    <a:cubicBezTo>
                      <a:pt x="53" y="131"/>
                      <a:pt x="52" y="132"/>
                      <a:pt x="52" y="133"/>
                    </a:cubicBezTo>
                    <a:cubicBezTo>
                      <a:pt x="48" y="129"/>
                      <a:pt x="48" y="120"/>
                      <a:pt x="47" y="114"/>
                    </a:cubicBezTo>
                    <a:cubicBezTo>
                      <a:pt x="46" y="106"/>
                      <a:pt x="44" y="99"/>
                      <a:pt x="43" y="91"/>
                    </a:cubicBezTo>
                    <a:cubicBezTo>
                      <a:pt x="41" y="78"/>
                      <a:pt x="41" y="65"/>
                      <a:pt x="38" y="53"/>
                    </a:cubicBezTo>
                    <a:cubicBezTo>
                      <a:pt x="36" y="42"/>
                      <a:pt x="32" y="30"/>
                      <a:pt x="24" y="23"/>
                    </a:cubicBezTo>
                    <a:cubicBezTo>
                      <a:pt x="20" y="19"/>
                      <a:pt x="16" y="17"/>
                      <a:pt x="12" y="14"/>
                    </a:cubicBezTo>
                    <a:cubicBezTo>
                      <a:pt x="8" y="12"/>
                      <a:pt x="0" y="7"/>
                      <a:pt x="8" y="5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79" name="Freeform 1949">
                <a:extLst>
                  <a:ext uri="{FF2B5EF4-FFF2-40B4-BE49-F238E27FC236}">
                    <a16:creationId xmlns:a16="http://schemas.microsoft.com/office/drawing/2014/main" id="{F30C8E44-E3FB-4E90-B3E3-1FC379509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920"/>
                <a:ext cx="329" cy="111"/>
              </a:xfrm>
              <a:custGeom>
                <a:avLst/>
                <a:gdLst>
                  <a:gd name="T0" fmla="*/ 168 w 172"/>
                  <a:gd name="T1" fmla="*/ 0 h 58"/>
                  <a:gd name="T2" fmla="*/ 237 w 172"/>
                  <a:gd name="T3" fmla="*/ 77 h 58"/>
                  <a:gd name="T4" fmla="*/ 352 w 172"/>
                  <a:gd name="T5" fmla="*/ 113 h 58"/>
                  <a:gd name="T6" fmla="*/ 436 w 172"/>
                  <a:gd name="T7" fmla="*/ 184 h 58"/>
                  <a:gd name="T8" fmla="*/ 530 w 172"/>
                  <a:gd name="T9" fmla="*/ 209 h 58"/>
                  <a:gd name="T10" fmla="*/ 769 w 172"/>
                  <a:gd name="T11" fmla="*/ 224 h 58"/>
                  <a:gd name="T12" fmla="*/ 995 w 172"/>
                  <a:gd name="T13" fmla="*/ 253 h 58"/>
                  <a:gd name="T14" fmla="*/ 1203 w 172"/>
                  <a:gd name="T15" fmla="*/ 253 h 58"/>
                  <a:gd name="T16" fmla="*/ 1106 w 172"/>
                  <a:gd name="T17" fmla="*/ 308 h 58"/>
                  <a:gd name="T18" fmla="*/ 1050 w 172"/>
                  <a:gd name="T19" fmla="*/ 406 h 58"/>
                  <a:gd name="T20" fmla="*/ 1027 w 172"/>
                  <a:gd name="T21" fmla="*/ 308 h 58"/>
                  <a:gd name="T22" fmla="*/ 922 w 172"/>
                  <a:gd name="T23" fmla="*/ 281 h 58"/>
                  <a:gd name="T24" fmla="*/ 698 w 172"/>
                  <a:gd name="T25" fmla="*/ 245 h 58"/>
                  <a:gd name="T26" fmla="*/ 224 w 172"/>
                  <a:gd name="T27" fmla="*/ 197 h 58"/>
                  <a:gd name="T28" fmla="*/ 113 w 172"/>
                  <a:gd name="T29" fmla="*/ 209 h 58"/>
                  <a:gd name="T30" fmla="*/ 0 w 172"/>
                  <a:gd name="T31" fmla="*/ 237 h 58"/>
                  <a:gd name="T32" fmla="*/ 140 w 172"/>
                  <a:gd name="T33" fmla="*/ 10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2" h="58">
                    <a:moveTo>
                      <a:pt x="24" y="0"/>
                    </a:moveTo>
                    <a:cubicBezTo>
                      <a:pt x="28" y="3"/>
                      <a:pt x="29" y="8"/>
                      <a:pt x="34" y="11"/>
                    </a:cubicBezTo>
                    <a:cubicBezTo>
                      <a:pt x="39" y="14"/>
                      <a:pt x="45" y="14"/>
                      <a:pt x="50" y="16"/>
                    </a:cubicBezTo>
                    <a:cubicBezTo>
                      <a:pt x="54" y="18"/>
                      <a:pt x="57" y="23"/>
                      <a:pt x="62" y="26"/>
                    </a:cubicBezTo>
                    <a:cubicBezTo>
                      <a:pt x="66" y="28"/>
                      <a:pt x="71" y="29"/>
                      <a:pt x="76" y="30"/>
                    </a:cubicBezTo>
                    <a:cubicBezTo>
                      <a:pt x="86" y="33"/>
                      <a:pt x="99" y="31"/>
                      <a:pt x="110" y="32"/>
                    </a:cubicBezTo>
                    <a:cubicBezTo>
                      <a:pt x="121" y="33"/>
                      <a:pt x="131" y="36"/>
                      <a:pt x="142" y="36"/>
                    </a:cubicBezTo>
                    <a:cubicBezTo>
                      <a:pt x="149" y="36"/>
                      <a:pt x="167" y="30"/>
                      <a:pt x="172" y="36"/>
                    </a:cubicBezTo>
                    <a:cubicBezTo>
                      <a:pt x="168" y="39"/>
                      <a:pt x="162" y="39"/>
                      <a:pt x="158" y="44"/>
                    </a:cubicBezTo>
                    <a:cubicBezTo>
                      <a:pt x="154" y="48"/>
                      <a:pt x="153" y="54"/>
                      <a:pt x="150" y="58"/>
                    </a:cubicBezTo>
                    <a:cubicBezTo>
                      <a:pt x="148" y="54"/>
                      <a:pt x="152" y="48"/>
                      <a:pt x="147" y="44"/>
                    </a:cubicBezTo>
                    <a:cubicBezTo>
                      <a:pt x="143" y="40"/>
                      <a:pt x="136" y="41"/>
                      <a:pt x="132" y="40"/>
                    </a:cubicBezTo>
                    <a:cubicBezTo>
                      <a:pt x="121" y="39"/>
                      <a:pt x="111" y="37"/>
                      <a:pt x="100" y="35"/>
                    </a:cubicBezTo>
                    <a:cubicBezTo>
                      <a:pt x="78" y="31"/>
                      <a:pt x="55" y="28"/>
                      <a:pt x="32" y="28"/>
                    </a:cubicBezTo>
                    <a:cubicBezTo>
                      <a:pt x="27" y="28"/>
                      <a:pt x="21" y="28"/>
                      <a:pt x="16" y="30"/>
                    </a:cubicBezTo>
                    <a:cubicBezTo>
                      <a:pt x="11" y="32"/>
                      <a:pt x="6" y="37"/>
                      <a:pt x="0" y="34"/>
                    </a:cubicBezTo>
                    <a:cubicBezTo>
                      <a:pt x="9" y="27"/>
                      <a:pt x="17" y="26"/>
                      <a:pt x="20" y="1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0" name="Freeform 1950">
                <a:extLst>
                  <a:ext uri="{FF2B5EF4-FFF2-40B4-BE49-F238E27FC236}">
                    <a16:creationId xmlns:a16="http://schemas.microsoft.com/office/drawing/2014/main" id="{95C0F98C-FCFD-49A3-9191-9FEF9DFE3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712"/>
                <a:ext cx="35" cy="57"/>
              </a:xfrm>
              <a:custGeom>
                <a:avLst/>
                <a:gdLst>
                  <a:gd name="T0" fmla="*/ 31 w 18"/>
                  <a:gd name="T1" fmla="*/ 21 h 30"/>
                  <a:gd name="T2" fmla="*/ 109 w 18"/>
                  <a:gd name="T3" fmla="*/ 205 h 30"/>
                  <a:gd name="T4" fmla="*/ 0 w 18"/>
                  <a:gd name="T5" fmla="*/ 3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0">
                    <a:moveTo>
                      <a:pt x="4" y="3"/>
                    </a:moveTo>
                    <a:cubicBezTo>
                      <a:pt x="18" y="1"/>
                      <a:pt x="11" y="22"/>
                      <a:pt x="15" y="30"/>
                    </a:cubicBezTo>
                    <a:cubicBezTo>
                      <a:pt x="9" y="26"/>
                      <a:pt x="10" y="0"/>
                      <a:pt x="0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1" name="Freeform 1951">
                <a:extLst>
                  <a:ext uri="{FF2B5EF4-FFF2-40B4-BE49-F238E27FC236}">
                    <a16:creationId xmlns:a16="http://schemas.microsoft.com/office/drawing/2014/main" id="{C027CA05-D9F7-45AB-9DAE-E2F65838E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953"/>
                <a:ext cx="63" cy="17"/>
              </a:xfrm>
              <a:custGeom>
                <a:avLst/>
                <a:gdLst>
                  <a:gd name="T0" fmla="*/ 0 w 33"/>
                  <a:gd name="T1" fmla="*/ 60 h 9"/>
                  <a:gd name="T2" fmla="*/ 113 w 33"/>
                  <a:gd name="T3" fmla="*/ 0 h 9"/>
                  <a:gd name="T4" fmla="*/ 229 w 33"/>
                  <a:gd name="T5" fmla="*/ 47 h 9"/>
                  <a:gd name="T6" fmla="*/ 92 w 33"/>
                  <a:gd name="T7" fmla="*/ 3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9">
                    <a:moveTo>
                      <a:pt x="0" y="9"/>
                    </a:moveTo>
                    <a:cubicBezTo>
                      <a:pt x="7" y="6"/>
                      <a:pt x="9" y="0"/>
                      <a:pt x="16" y="0"/>
                    </a:cubicBezTo>
                    <a:cubicBezTo>
                      <a:pt x="20" y="0"/>
                      <a:pt x="30" y="4"/>
                      <a:pt x="33" y="7"/>
                    </a:cubicBezTo>
                    <a:cubicBezTo>
                      <a:pt x="26" y="7"/>
                      <a:pt x="20" y="5"/>
                      <a:pt x="13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2" name="Freeform 1952">
                <a:extLst>
                  <a:ext uri="{FF2B5EF4-FFF2-40B4-BE49-F238E27FC236}">
                    <a16:creationId xmlns:a16="http://schemas.microsoft.com/office/drawing/2014/main" id="{0BA9AE68-DB2C-4EC4-9353-E0032DC2B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989"/>
                <a:ext cx="44" cy="17"/>
              </a:xfrm>
              <a:custGeom>
                <a:avLst/>
                <a:gdLst>
                  <a:gd name="T0" fmla="*/ 0 w 23"/>
                  <a:gd name="T1" fmla="*/ 0 h 9"/>
                  <a:gd name="T2" fmla="*/ 161 w 23"/>
                  <a:gd name="T3" fmla="*/ 0 h 9"/>
                  <a:gd name="T4" fmla="*/ 92 w 23"/>
                  <a:gd name="T5" fmla="*/ 60 h 9"/>
                  <a:gd name="T6" fmla="*/ 77 w 23"/>
                  <a:gd name="T7" fmla="*/ 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9">
                    <a:moveTo>
                      <a:pt x="0" y="0"/>
                    </a:moveTo>
                    <a:cubicBezTo>
                      <a:pt x="6" y="2"/>
                      <a:pt x="16" y="1"/>
                      <a:pt x="23" y="0"/>
                    </a:cubicBezTo>
                    <a:cubicBezTo>
                      <a:pt x="20" y="3"/>
                      <a:pt x="12" y="4"/>
                      <a:pt x="13" y="9"/>
                    </a:cubicBezTo>
                    <a:cubicBezTo>
                      <a:pt x="13" y="6"/>
                      <a:pt x="13" y="4"/>
                      <a:pt x="11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3" name="Freeform 1953">
                <a:extLst>
                  <a:ext uri="{FF2B5EF4-FFF2-40B4-BE49-F238E27FC236}">
                    <a16:creationId xmlns:a16="http://schemas.microsoft.com/office/drawing/2014/main" id="{D869E190-062D-459E-9580-3A87AADCF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6" y="2886"/>
                <a:ext cx="48" cy="65"/>
              </a:xfrm>
              <a:custGeom>
                <a:avLst/>
                <a:gdLst>
                  <a:gd name="T0" fmla="*/ 0 w 25"/>
                  <a:gd name="T1" fmla="*/ 0 h 34"/>
                  <a:gd name="T2" fmla="*/ 92 w 25"/>
                  <a:gd name="T3" fmla="*/ 15 h 34"/>
                  <a:gd name="T4" fmla="*/ 129 w 25"/>
                  <a:gd name="T5" fmla="*/ 120 h 34"/>
                  <a:gd name="T6" fmla="*/ 177 w 25"/>
                  <a:gd name="T7" fmla="*/ 237 h 34"/>
                  <a:gd name="T8" fmla="*/ 0 w 25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0" y="0"/>
                    </a:moveTo>
                    <a:cubicBezTo>
                      <a:pt x="4" y="0"/>
                      <a:pt x="8" y="2"/>
                      <a:pt x="13" y="2"/>
                    </a:cubicBezTo>
                    <a:cubicBezTo>
                      <a:pt x="13" y="8"/>
                      <a:pt x="15" y="11"/>
                      <a:pt x="18" y="17"/>
                    </a:cubicBezTo>
                    <a:cubicBezTo>
                      <a:pt x="21" y="21"/>
                      <a:pt x="25" y="29"/>
                      <a:pt x="25" y="34"/>
                    </a:cubicBezTo>
                    <a:cubicBezTo>
                      <a:pt x="21" y="24"/>
                      <a:pt x="11" y="5"/>
                      <a:pt x="0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4" name="Freeform 1954">
                <a:extLst>
                  <a:ext uri="{FF2B5EF4-FFF2-40B4-BE49-F238E27FC236}">
                    <a16:creationId xmlns:a16="http://schemas.microsoft.com/office/drawing/2014/main" id="{D8BB1ADC-FB51-4493-A6D6-FA7AF18D3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2941"/>
                <a:ext cx="50" cy="35"/>
              </a:xfrm>
              <a:custGeom>
                <a:avLst/>
                <a:gdLst>
                  <a:gd name="T0" fmla="*/ 0 w 26"/>
                  <a:gd name="T1" fmla="*/ 0 h 18"/>
                  <a:gd name="T2" fmla="*/ 77 w 26"/>
                  <a:gd name="T3" fmla="*/ 132 h 18"/>
                  <a:gd name="T4" fmla="*/ 185 w 26"/>
                  <a:gd name="T5" fmla="*/ 37 h 18"/>
                  <a:gd name="T6" fmla="*/ 63 w 26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0" y="0"/>
                    </a:moveTo>
                    <a:cubicBezTo>
                      <a:pt x="5" y="6"/>
                      <a:pt x="7" y="13"/>
                      <a:pt x="11" y="18"/>
                    </a:cubicBezTo>
                    <a:cubicBezTo>
                      <a:pt x="15" y="13"/>
                      <a:pt x="22" y="9"/>
                      <a:pt x="26" y="5"/>
                    </a:cubicBezTo>
                    <a:cubicBezTo>
                      <a:pt x="23" y="1"/>
                      <a:pt x="14" y="5"/>
                      <a:pt x="9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5" name="Freeform 1955">
                <a:extLst>
                  <a:ext uri="{FF2B5EF4-FFF2-40B4-BE49-F238E27FC236}">
                    <a16:creationId xmlns:a16="http://schemas.microsoft.com/office/drawing/2014/main" id="{4F2D7A74-D2E6-48C2-94EA-5C77DF861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2666"/>
                <a:ext cx="212" cy="61"/>
              </a:xfrm>
              <a:custGeom>
                <a:avLst/>
                <a:gdLst>
                  <a:gd name="T0" fmla="*/ 0 w 111"/>
                  <a:gd name="T1" fmla="*/ 21 h 32"/>
                  <a:gd name="T2" fmla="*/ 208 w 111"/>
                  <a:gd name="T3" fmla="*/ 8 h 32"/>
                  <a:gd name="T4" fmla="*/ 437 w 111"/>
                  <a:gd name="T5" fmla="*/ 8 h 32"/>
                  <a:gd name="T6" fmla="*/ 642 w 111"/>
                  <a:gd name="T7" fmla="*/ 69 h 32"/>
                  <a:gd name="T8" fmla="*/ 733 w 111"/>
                  <a:gd name="T9" fmla="*/ 132 h 32"/>
                  <a:gd name="T10" fmla="*/ 774 w 111"/>
                  <a:gd name="T11" fmla="*/ 221 h 32"/>
                  <a:gd name="T12" fmla="*/ 445 w 111"/>
                  <a:gd name="T13" fmla="*/ 61 h 32"/>
                  <a:gd name="T14" fmla="*/ 265 w 111"/>
                  <a:gd name="T15" fmla="*/ 40 h 32"/>
                  <a:gd name="T16" fmla="*/ 76 w 111"/>
                  <a:gd name="T17" fmla="*/ 36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32">
                    <a:moveTo>
                      <a:pt x="0" y="3"/>
                    </a:moveTo>
                    <a:cubicBezTo>
                      <a:pt x="9" y="1"/>
                      <a:pt x="21" y="1"/>
                      <a:pt x="30" y="1"/>
                    </a:cubicBezTo>
                    <a:cubicBezTo>
                      <a:pt x="41" y="0"/>
                      <a:pt x="52" y="0"/>
                      <a:pt x="63" y="1"/>
                    </a:cubicBezTo>
                    <a:cubicBezTo>
                      <a:pt x="73" y="3"/>
                      <a:pt x="83" y="6"/>
                      <a:pt x="92" y="10"/>
                    </a:cubicBezTo>
                    <a:cubicBezTo>
                      <a:pt x="96" y="12"/>
                      <a:pt x="101" y="16"/>
                      <a:pt x="105" y="19"/>
                    </a:cubicBezTo>
                    <a:cubicBezTo>
                      <a:pt x="108" y="23"/>
                      <a:pt x="108" y="28"/>
                      <a:pt x="111" y="32"/>
                    </a:cubicBezTo>
                    <a:cubicBezTo>
                      <a:pt x="97" y="22"/>
                      <a:pt x="82" y="11"/>
                      <a:pt x="64" y="9"/>
                    </a:cubicBezTo>
                    <a:cubicBezTo>
                      <a:pt x="56" y="7"/>
                      <a:pt x="47" y="7"/>
                      <a:pt x="38" y="6"/>
                    </a:cubicBezTo>
                    <a:cubicBezTo>
                      <a:pt x="30" y="5"/>
                      <a:pt x="19" y="1"/>
                      <a:pt x="11" y="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6" name="Freeform 1956">
                <a:extLst>
                  <a:ext uri="{FF2B5EF4-FFF2-40B4-BE49-F238E27FC236}">
                    <a16:creationId xmlns:a16="http://schemas.microsoft.com/office/drawing/2014/main" id="{BD75DFFA-3B5D-48D5-97D8-65C66F847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784"/>
                <a:ext cx="71" cy="134"/>
              </a:xfrm>
              <a:custGeom>
                <a:avLst/>
                <a:gdLst>
                  <a:gd name="T0" fmla="*/ 129 w 37"/>
                  <a:gd name="T1" fmla="*/ 147 h 70"/>
                  <a:gd name="T2" fmla="*/ 29 w 37"/>
                  <a:gd name="T3" fmla="*/ 329 h 70"/>
                  <a:gd name="T4" fmla="*/ 161 w 37"/>
                  <a:gd name="T5" fmla="*/ 492 h 70"/>
                  <a:gd name="T6" fmla="*/ 121 w 37"/>
                  <a:gd name="T7" fmla="*/ 237 h 70"/>
                  <a:gd name="T8" fmla="*/ 169 w 37"/>
                  <a:gd name="T9" fmla="*/ 132 h 70"/>
                  <a:gd name="T10" fmla="*/ 261 w 37"/>
                  <a:gd name="T11" fmla="*/ 161 h 70"/>
                  <a:gd name="T12" fmla="*/ 232 w 37"/>
                  <a:gd name="T13" fmla="*/ 0 h 70"/>
                  <a:gd name="T14" fmla="*/ 132 w 37"/>
                  <a:gd name="T15" fmla="*/ 113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70">
                    <a:moveTo>
                      <a:pt x="18" y="21"/>
                    </a:moveTo>
                    <a:cubicBezTo>
                      <a:pt x="11" y="29"/>
                      <a:pt x="8" y="38"/>
                      <a:pt x="4" y="47"/>
                    </a:cubicBezTo>
                    <a:cubicBezTo>
                      <a:pt x="0" y="59"/>
                      <a:pt x="14" y="65"/>
                      <a:pt x="23" y="70"/>
                    </a:cubicBezTo>
                    <a:cubicBezTo>
                      <a:pt x="14" y="61"/>
                      <a:pt x="14" y="46"/>
                      <a:pt x="17" y="34"/>
                    </a:cubicBezTo>
                    <a:cubicBezTo>
                      <a:pt x="18" y="30"/>
                      <a:pt x="21" y="22"/>
                      <a:pt x="24" y="19"/>
                    </a:cubicBezTo>
                    <a:cubicBezTo>
                      <a:pt x="30" y="14"/>
                      <a:pt x="33" y="19"/>
                      <a:pt x="37" y="23"/>
                    </a:cubicBezTo>
                    <a:cubicBezTo>
                      <a:pt x="31" y="16"/>
                      <a:pt x="34" y="8"/>
                      <a:pt x="33" y="0"/>
                    </a:cubicBezTo>
                    <a:cubicBezTo>
                      <a:pt x="28" y="2"/>
                      <a:pt x="21" y="11"/>
                      <a:pt x="19" y="16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7" name="Freeform 1957">
                <a:extLst>
                  <a:ext uri="{FF2B5EF4-FFF2-40B4-BE49-F238E27FC236}">
                    <a16:creationId xmlns:a16="http://schemas.microsoft.com/office/drawing/2014/main" id="{D93BB233-CD51-4891-9B58-BAB15DD12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442"/>
                <a:ext cx="187" cy="136"/>
              </a:xfrm>
              <a:custGeom>
                <a:avLst/>
                <a:gdLst>
                  <a:gd name="T0" fmla="*/ 0 w 98"/>
                  <a:gd name="T1" fmla="*/ 485 h 71"/>
                  <a:gd name="T2" fmla="*/ 258 w 98"/>
                  <a:gd name="T3" fmla="*/ 329 h 71"/>
                  <a:gd name="T4" fmla="*/ 345 w 98"/>
                  <a:gd name="T5" fmla="*/ 84 h 71"/>
                  <a:gd name="T6" fmla="*/ 613 w 98"/>
                  <a:gd name="T7" fmla="*/ 0 h 71"/>
                  <a:gd name="T8" fmla="*/ 681 w 98"/>
                  <a:gd name="T9" fmla="*/ 393 h 71"/>
                  <a:gd name="T10" fmla="*/ 597 w 98"/>
                  <a:gd name="T11" fmla="*/ 444 h 71"/>
                  <a:gd name="T12" fmla="*/ 458 w 98"/>
                  <a:gd name="T13" fmla="*/ 293 h 71"/>
                  <a:gd name="T14" fmla="*/ 265 w 98"/>
                  <a:gd name="T15" fmla="*/ 485 h 71"/>
                  <a:gd name="T16" fmla="*/ 0 w 98"/>
                  <a:gd name="T17" fmla="*/ 48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71">
                    <a:moveTo>
                      <a:pt x="0" y="69"/>
                    </a:moveTo>
                    <a:cubicBezTo>
                      <a:pt x="14" y="64"/>
                      <a:pt x="31" y="58"/>
                      <a:pt x="37" y="47"/>
                    </a:cubicBezTo>
                    <a:cubicBezTo>
                      <a:pt x="44" y="36"/>
                      <a:pt x="50" y="12"/>
                      <a:pt x="50" y="12"/>
                    </a:cubicBezTo>
                    <a:cubicBezTo>
                      <a:pt x="50" y="12"/>
                      <a:pt x="85" y="0"/>
                      <a:pt x="88" y="0"/>
                    </a:cubicBezTo>
                    <a:cubicBezTo>
                      <a:pt x="83" y="9"/>
                      <a:pt x="85" y="33"/>
                      <a:pt x="98" y="56"/>
                    </a:cubicBezTo>
                    <a:cubicBezTo>
                      <a:pt x="95" y="60"/>
                      <a:pt x="86" y="63"/>
                      <a:pt x="86" y="63"/>
                    </a:cubicBezTo>
                    <a:cubicBezTo>
                      <a:pt x="86" y="63"/>
                      <a:pt x="74" y="40"/>
                      <a:pt x="66" y="42"/>
                    </a:cubicBezTo>
                    <a:cubicBezTo>
                      <a:pt x="58" y="44"/>
                      <a:pt x="43" y="68"/>
                      <a:pt x="38" y="69"/>
                    </a:cubicBezTo>
                    <a:cubicBezTo>
                      <a:pt x="33" y="71"/>
                      <a:pt x="4" y="71"/>
                      <a:pt x="0" y="6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8" name="Freeform 1958">
                <a:extLst>
                  <a:ext uri="{FF2B5EF4-FFF2-40B4-BE49-F238E27FC236}">
                    <a16:creationId xmlns:a16="http://schemas.microsoft.com/office/drawing/2014/main" id="{0EB4ABD3-66A1-4226-A57D-EE4738727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467"/>
                <a:ext cx="220" cy="239"/>
              </a:xfrm>
              <a:custGeom>
                <a:avLst/>
                <a:gdLst>
                  <a:gd name="T0" fmla="*/ 805 w 115"/>
                  <a:gd name="T1" fmla="*/ 874 h 125"/>
                  <a:gd name="T2" fmla="*/ 805 w 115"/>
                  <a:gd name="T3" fmla="*/ 650 h 125"/>
                  <a:gd name="T4" fmla="*/ 714 w 115"/>
                  <a:gd name="T5" fmla="*/ 505 h 125"/>
                  <a:gd name="T6" fmla="*/ 693 w 115"/>
                  <a:gd name="T7" fmla="*/ 377 h 125"/>
                  <a:gd name="T8" fmla="*/ 798 w 115"/>
                  <a:gd name="T9" fmla="*/ 189 h 125"/>
                  <a:gd name="T10" fmla="*/ 798 w 115"/>
                  <a:gd name="T11" fmla="*/ 0 h 125"/>
                  <a:gd name="T12" fmla="*/ 645 w 115"/>
                  <a:gd name="T13" fmla="*/ 0 h 125"/>
                  <a:gd name="T14" fmla="*/ 582 w 115"/>
                  <a:gd name="T15" fmla="*/ 140 h 125"/>
                  <a:gd name="T16" fmla="*/ 446 w 115"/>
                  <a:gd name="T17" fmla="*/ 260 h 125"/>
                  <a:gd name="T18" fmla="*/ 21 w 115"/>
                  <a:gd name="T19" fmla="*/ 277 h 125"/>
                  <a:gd name="T20" fmla="*/ 8 w 115"/>
                  <a:gd name="T21" fmla="*/ 453 h 125"/>
                  <a:gd name="T22" fmla="*/ 201 w 115"/>
                  <a:gd name="T23" fmla="*/ 476 h 125"/>
                  <a:gd name="T24" fmla="*/ 469 w 115"/>
                  <a:gd name="T25" fmla="*/ 461 h 125"/>
                  <a:gd name="T26" fmla="*/ 614 w 115"/>
                  <a:gd name="T27" fmla="*/ 589 h 125"/>
                  <a:gd name="T28" fmla="*/ 605 w 115"/>
                  <a:gd name="T29" fmla="*/ 811 h 125"/>
                  <a:gd name="T30" fmla="*/ 798 w 115"/>
                  <a:gd name="T31" fmla="*/ 858 h 1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25">
                    <a:moveTo>
                      <a:pt x="115" y="125"/>
                    </a:moveTo>
                    <a:cubicBezTo>
                      <a:pt x="115" y="93"/>
                      <a:pt x="115" y="93"/>
                      <a:pt x="115" y="93"/>
                    </a:cubicBezTo>
                    <a:cubicBezTo>
                      <a:pt x="115" y="93"/>
                      <a:pt x="107" y="82"/>
                      <a:pt x="102" y="72"/>
                    </a:cubicBezTo>
                    <a:cubicBezTo>
                      <a:pt x="100" y="65"/>
                      <a:pt x="99" y="58"/>
                      <a:pt x="99" y="54"/>
                    </a:cubicBezTo>
                    <a:cubicBezTo>
                      <a:pt x="98" y="45"/>
                      <a:pt x="114" y="27"/>
                      <a:pt x="114" y="27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87" y="12"/>
                      <a:pt x="83" y="20"/>
                    </a:cubicBezTo>
                    <a:cubicBezTo>
                      <a:pt x="79" y="27"/>
                      <a:pt x="76" y="32"/>
                      <a:pt x="64" y="37"/>
                    </a:cubicBezTo>
                    <a:cubicBezTo>
                      <a:pt x="52" y="42"/>
                      <a:pt x="18" y="43"/>
                      <a:pt x="3" y="40"/>
                    </a:cubicBezTo>
                    <a:cubicBezTo>
                      <a:pt x="3" y="47"/>
                      <a:pt x="0" y="61"/>
                      <a:pt x="1" y="65"/>
                    </a:cubicBezTo>
                    <a:cubicBezTo>
                      <a:pt x="3" y="68"/>
                      <a:pt x="19" y="70"/>
                      <a:pt x="29" y="68"/>
                    </a:cubicBezTo>
                    <a:cubicBezTo>
                      <a:pt x="39" y="67"/>
                      <a:pt x="58" y="64"/>
                      <a:pt x="67" y="66"/>
                    </a:cubicBezTo>
                    <a:cubicBezTo>
                      <a:pt x="76" y="68"/>
                      <a:pt x="86" y="73"/>
                      <a:pt x="88" y="84"/>
                    </a:cubicBezTo>
                    <a:cubicBezTo>
                      <a:pt x="90" y="95"/>
                      <a:pt x="91" y="109"/>
                      <a:pt x="86" y="116"/>
                    </a:cubicBezTo>
                    <a:cubicBezTo>
                      <a:pt x="99" y="117"/>
                      <a:pt x="114" y="123"/>
                      <a:pt x="114" y="1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89" name="Freeform 1959">
                <a:extLst>
                  <a:ext uri="{FF2B5EF4-FFF2-40B4-BE49-F238E27FC236}">
                    <a16:creationId xmlns:a16="http://schemas.microsoft.com/office/drawing/2014/main" id="{D88D78D5-2658-466F-B63E-D9A9D2CCB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2595"/>
                <a:ext cx="153" cy="94"/>
              </a:xfrm>
              <a:custGeom>
                <a:avLst/>
                <a:gdLst>
                  <a:gd name="T0" fmla="*/ 0 w 80"/>
                  <a:gd name="T1" fmla="*/ 129 h 49"/>
                  <a:gd name="T2" fmla="*/ 92 w 80"/>
                  <a:gd name="T3" fmla="*/ 15 h 49"/>
                  <a:gd name="T4" fmla="*/ 273 w 80"/>
                  <a:gd name="T5" fmla="*/ 0 h 49"/>
                  <a:gd name="T6" fmla="*/ 337 w 80"/>
                  <a:gd name="T7" fmla="*/ 77 h 49"/>
                  <a:gd name="T8" fmla="*/ 560 w 80"/>
                  <a:gd name="T9" fmla="*/ 317 h 49"/>
                  <a:gd name="T10" fmla="*/ 545 w 80"/>
                  <a:gd name="T11" fmla="*/ 345 h 49"/>
                  <a:gd name="T12" fmla="*/ 377 w 80"/>
                  <a:gd name="T13" fmla="*/ 301 h 49"/>
                  <a:gd name="T14" fmla="*/ 260 w 80"/>
                  <a:gd name="T15" fmla="*/ 192 h 49"/>
                  <a:gd name="T16" fmla="*/ 161 w 80"/>
                  <a:gd name="T17" fmla="*/ 224 h 49"/>
                  <a:gd name="T18" fmla="*/ 0 w 80"/>
                  <a:gd name="T19" fmla="*/ 129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9">
                    <a:moveTo>
                      <a:pt x="0" y="18"/>
                    </a:moveTo>
                    <a:cubicBezTo>
                      <a:pt x="7" y="13"/>
                      <a:pt x="13" y="2"/>
                      <a:pt x="13" y="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5"/>
                      <a:pt x="48" y="11"/>
                    </a:cubicBezTo>
                    <a:cubicBezTo>
                      <a:pt x="56" y="16"/>
                      <a:pt x="79" y="35"/>
                      <a:pt x="80" y="45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8" y="49"/>
                      <a:pt x="58" y="45"/>
                      <a:pt x="54" y="43"/>
                    </a:cubicBezTo>
                    <a:cubicBezTo>
                      <a:pt x="50" y="41"/>
                      <a:pt x="50" y="31"/>
                      <a:pt x="37" y="27"/>
                    </a:cubicBezTo>
                    <a:cubicBezTo>
                      <a:pt x="24" y="24"/>
                      <a:pt x="23" y="32"/>
                      <a:pt x="23" y="32"/>
                    </a:cubicBezTo>
                    <a:cubicBezTo>
                      <a:pt x="23" y="32"/>
                      <a:pt x="2" y="20"/>
                      <a:pt x="0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90" name="Freeform 1960">
                <a:extLst>
                  <a:ext uri="{FF2B5EF4-FFF2-40B4-BE49-F238E27FC236}">
                    <a16:creationId xmlns:a16="http://schemas.microsoft.com/office/drawing/2014/main" id="{3C716D41-50D0-41CB-BC2E-897B753D9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474"/>
                <a:ext cx="67" cy="73"/>
              </a:xfrm>
              <a:custGeom>
                <a:avLst/>
                <a:gdLst>
                  <a:gd name="T0" fmla="*/ 0 w 35"/>
                  <a:gd name="T1" fmla="*/ 261 h 38"/>
                  <a:gd name="T2" fmla="*/ 29 w 35"/>
                  <a:gd name="T3" fmla="*/ 77 h 38"/>
                  <a:gd name="T4" fmla="*/ 245 w 35"/>
                  <a:gd name="T5" fmla="*/ 0 h 38"/>
                  <a:gd name="T6" fmla="*/ 191 w 35"/>
                  <a:gd name="T7" fmla="*/ 100 h 38"/>
                  <a:gd name="T8" fmla="*/ 168 w 35"/>
                  <a:gd name="T9" fmla="*/ 256 h 38"/>
                  <a:gd name="T10" fmla="*/ 0 w 35"/>
                  <a:gd name="T11" fmla="*/ 26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8">
                    <a:moveTo>
                      <a:pt x="0" y="37"/>
                    </a:moveTo>
                    <a:cubicBezTo>
                      <a:pt x="8" y="25"/>
                      <a:pt x="8" y="17"/>
                      <a:pt x="4" y="11"/>
                    </a:cubicBezTo>
                    <a:cubicBezTo>
                      <a:pt x="14" y="3"/>
                      <a:pt x="35" y="0"/>
                      <a:pt x="35" y="0"/>
                    </a:cubicBezTo>
                    <a:cubicBezTo>
                      <a:pt x="34" y="2"/>
                      <a:pt x="29" y="9"/>
                      <a:pt x="27" y="14"/>
                    </a:cubicBezTo>
                    <a:cubicBezTo>
                      <a:pt x="24" y="24"/>
                      <a:pt x="24" y="34"/>
                      <a:pt x="24" y="36"/>
                    </a:cubicBezTo>
                    <a:cubicBezTo>
                      <a:pt x="19" y="38"/>
                      <a:pt x="0" y="37"/>
                      <a:pt x="0" y="3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043" name="Group 1961">
              <a:extLst>
                <a:ext uri="{FF2B5EF4-FFF2-40B4-BE49-F238E27FC236}">
                  <a16:creationId xmlns:a16="http://schemas.microsoft.com/office/drawing/2014/main" id="{4E6197DB-9403-41A3-A350-1C7E3E0174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0" y="2358"/>
              <a:ext cx="1880" cy="1704"/>
              <a:chOff x="670" y="2358"/>
              <a:chExt cx="1880" cy="1704"/>
            </a:xfrm>
          </p:grpSpPr>
          <p:sp>
            <p:nvSpPr>
              <p:cNvPr id="85691" name="Freeform 1962">
                <a:extLst>
                  <a:ext uri="{FF2B5EF4-FFF2-40B4-BE49-F238E27FC236}">
                    <a16:creationId xmlns:a16="http://schemas.microsoft.com/office/drawing/2014/main" id="{08081E04-2EC1-4E7B-A409-10910A55C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2811"/>
                <a:ext cx="78" cy="159"/>
              </a:xfrm>
              <a:custGeom>
                <a:avLst/>
                <a:gdLst>
                  <a:gd name="T0" fmla="*/ 84 w 41"/>
                  <a:gd name="T1" fmla="*/ 584 h 83"/>
                  <a:gd name="T2" fmla="*/ 68 w 41"/>
                  <a:gd name="T3" fmla="*/ 500 h 83"/>
                  <a:gd name="T4" fmla="*/ 15 w 41"/>
                  <a:gd name="T5" fmla="*/ 429 h 83"/>
                  <a:gd name="T6" fmla="*/ 91 w 41"/>
                  <a:gd name="T7" fmla="*/ 289 h 83"/>
                  <a:gd name="T8" fmla="*/ 160 w 41"/>
                  <a:gd name="T9" fmla="*/ 153 h 83"/>
                  <a:gd name="T10" fmla="*/ 236 w 41"/>
                  <a:gd name="T11" fmla="*/ 0 h 83"/>
                  <a:gd name="T12" fmla="*/ 221 w 41"/>
                  <a:gd name="T13" fmla="*/ 289 h 83"/>
                  <a:gd name="T14" fmla="*/ 192 w 41"/>
                  <a:gd name="T15" fmla="*/ 444 h 83"/>
                  <a:gd name="T16" fmla="*/ 137 w 41"/>
                  <a:gd name="T17" fmla="*/ 554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83">
                    <a:moveTo>
                      <a:pt x="12" y="83"/>
                    </a:moveTo>
                    <a:cubicBezTo>
                      <a:pt x="11" y="80"/>
                      <a:pt x="11" y="75"/>
                      <a:pt x="10" y="71"/>
                    </a:cubicBezTo>
                    <a:cubicBezTo>
                      <a:pt x="8" y="67"/>
                      <a:pt x="2" y="64"/>
                      <a:pt x="2" y="61"/>
                    </a:cubicBezTo>
                    <a:cubicBezTo>
                      <a:pt x="0" y="55"/>
                      <a:pt x="10" y="45"/>
                      <a:pt x="13" y="41"/>
                    </a:cubicBezTo>
                    <a:cubicBezTo>
                      <a:pt x="18" y="35"/>
                      <a:pt x="21" y="28"/>
                      <a:pt x="23" y="22"/>
                    </a:cubicBezTo>
                    <a:cubicBezTo>
                      <a:pt x="26" y="15"/>
                      <a:pt x="28" y="4"/>
                      <a:pt x="34" y="0"/>
                    </a:cubicBezTo>
                    <a:cubicBezTo>
                      <a:pt x="41" y="5"/>
                      <a:pt x="33" y="34"/>
                      <a:pt x="32" y="41"/>
                    </a:cubicBezTo>
                    <a:cubicBezTo>
                      <a:pt x="31" y="48"/>
                      <a:pt x="29" y="56"/>
                      <a:pt x="28" y="63"/>
                    </a:cubicBezTo>
                    <a:cubicBezTo>
                      <a:pt x="26" y="70"/>
                      <a:pt x="24" y="73"/>
                      <a:pt x="20" y="7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2" name="Freeform 1963">
                <a:extLst>
                  <a:ext uri="{FF2B5EF4-FFF2-40B4-BE49-F238E27FC236}">
                    <a16:creationId xmlns:a16="http://schemas.microsoft.com/office/drawing/2014/main" id="{E4F57CE7-AA6D-4141-9821-77D10B4B7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0" y="2796"/>
                <a:ext cx="86" cy="187"/>
              </a:xfrm>
              <a:custGeom>
                <a:avLst/>
                <a:gdLst>
                  <a:gd name="T0" fmla="*/ 0 w 45"/>
                  <a:gd name="T1" fmla="*/ 506 h 98"/>
                  <a:gd name="T2" fmla="*/ 292 w 45"/>
                  <a:gd name="T3" fmla="*/ 0 h 98"/>
                  <a:gd name="T4" fmla="*/ 176 w 45"/>
                  <a:gd name="T5" fmla="*/ 345 h 98"/>
                  <a:gd name="T6" fmla="*/ 140 w 45"/>
                  <a:gd name="T7" fmla="*/ 506 h 98"/>
                  <a:gd name="T8" fmla="*/ 113 w 45"/>
                  <a:gd name="T9" fmla="*/ 681 h 98"/>
                  <a:gd name="T10" fmla="*/ 99 w 45"/>
                  <a:gd name="T11" fmla="*/ 565 h 98"/>
                  <a:gd name="T12" fmla="*/ 15 w 45"/>
                  <a:gd name="T13" fmla="*/ 513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98">
                    <a:moveTo>
                      <a:pt x="0" y="73"/>
                    </a:moveTo>
                    <a:cubicBezTo>
                      <a:pt x="19" y="52"/>
                      <a:pt x="26" y="22"/>
                      <a:pt x="42" y="0"/>
                    </a:cubicBezTo>
                    <a:cubicBezTo>
                      <a:pt x="45" y="16"/>
                      <a:pt x="31" y="36"/>
                      <a:pt x="25" y="50"/>
                    </a:cubicBezTo>
                    <a:cubicBezTo>
                      <a:pt x="22" y="58"/>
                      <a:pt x="20" y="65"/>
                      <a:pt x="20" y="73"/>
                    </a:cubicBezTo>
                    <a:cubicBezTo>
                      <a:pt x="19" y="81"/>
                      <a:pt x="20" y="91"/>
                      <a:pt x="16" y="98"/>
                    </a:cubicBezTo>
                    <a:cubicBezTo>
                      <a:pt x="15" y="94"/>
                      <a:pt x="17" y="86"/>
                      <a:pt x="14" y="81"/>
                    </a:cubicBezTo>
                    <a:cubicBezTo>
                      <a:pt x="11" y="75"/>
                      <a:pt x="4" y="78"/>
                      <a:pt x="2" y="7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3" name="Freeform 1964">
                <a:extLst>
                  <a:ext uri="{FF2B5EF4-FFF2-40B4-BE49-F238E27FC236}">
                    <a16:creationId xmlns:a16="http://schemas.microsoft.com/office/drawing/2014/main" id="{F7286DD1-4D8B-443C-920B-C0887A4CC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3152"/>
                <a:ext cx="256" cy="319"/>
              </a:xfrm>
              <a:custGeom>
                <a:avLst/>
                <a:gdLst>
                  <a:gd name="T0" fmla="*/ 934 w 134"/>
                  <a:gd name="T1" fmla="*/ 36 h 167"/>
                  <a:gd name="T2" fmla="*/ 481 w 134"/>
                  <a:gd name="T3" fmla="*/ 223 h 167"/>
                  <a:gd name="T4" fmla="*/ 216 w 134"/>
                  <a:gd name="T5" fmla="*/ 537 h 167"/>
                  <a:gd name="T6" fmla="*/ 132 w 134"/>
                  <a:gd name="T7" fmla="*/ 814 h 167"/>
                  <a:gd name="T8" fmla="*/ 92 w 134"/>
                  <a:gd name="T9" fmla="*/ 1163 h 167"/>
                  <a:gd name="T10" fmla="*/ 92 w 134"/>
                  <a:gd name="T11" fmla="*/ 674 h 167"/>
                  <a:gd name="T12" fmla="*/ 208 w 134"/>
                  <a:gd name="T13" fmla="*/ 453 h 167"/>
                  <a:gd name="T14" fmla="*/ 344 w 134"/>
                  <a:gd name="T15" fmla="*/ 245 h 167"/>
                  <a:gd name="T16" fmla="*/ 481 w 134"/>
                  <a:gd name="T17" fmla="*/ 139 h 167"/>
                  <a:gd name="T18" fmla="*/ 613 w 134"/>
                  <a:gd name="T19" fmla="*/ 29 h 167"/>
                  <a:gd name="T20" fmla="*/ 766 w 134"/>
                  <a:gd name="T21" fmla="*/ 36 h 167"/>
                  <a:gd name="T22" fmla="*/ 919 w 134"/>
                  <a:gd name="T23" fmla="*/ 36 h 1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67">
                    <a:moveTo>
                      <a:pt x="134" y="5"/>
                    </a:moveTo>
                    <a:cubicBezTo>
                      <a:pt x="112" y="12"/>
                      <a:pt x="90" y="21"/>
                      <a:pt x="69" y="32"/>
                    </a:cubicBezTo>
                    <a:cubicBezTo>
                      <a:pt x="49" y="42"/>
                      <a:pt x="38" y="56"/>
                      <a:pt x="31" y="77"/>
                    </a:cubicBezTo>
                    <a:cubicBezTo>
                      <a:pt x="27" y="90"/>
                      <a:pt x="22" y="103"/>
                      <a:pt x="19" y="117"/>
                    </a:cubicBezTo>
                    <a:cubicBezTo>
                      <a:pt x="15" y="133"/>
                      <a:pt x="15" y="151"/>
                      <a:pt x="13" y="167"/>
                    </a:cubicBezTo>
                    <a:cubicBezTo>
                      <a:pt x="0" y="147"/>
                      <a:pt x="2" y="117"/>
                      <a:pt x="13" y="97"/>
                    </a:cubicBezTo>
                    <a:cubicBezTo>
                      <a:pt x="18" y="86"/>
                      <a:pt x="25" y="76"/>
                      <a:pt x="30" y="65"/>
                    </a:cubicBezTo>
                    <a:cubicBezTo>
                      <a:pt x="35" y="54"/>
                      <a:pt x="41" y="44"/>
                      <a:pt x="49" y="35"/>
                    </a:cubicBezTo>
                    <a:cubicBezTo>
                      <a:pt x="55" y="29"/>
                      <a:pt x="63" y="25"/>
                      <a:pt x="69" y="20"/>
                    </a:cubicBezTo>
                    <a:cubicBezTo>
                      <a:pt x="75" y="15"/>
                      <a:pt x="80" y="8"/>
                      <a:pt x="88" y="4"/>
                    </a:cubicBezTo>
                    <a:cubicBezTo>
                      <a:pt x="96" y="0"/>
                      <a:pt x="103" y="3"/>
                      <a:pt x="110" y="5"/>
                    </a:cubicBezTo>
                    <a:cubicBezTo>
                      <a:pt x="118" y="6"/>
                      <a:pt x="125" y="3"/>
                      <a:pt x="132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4" name="Freeform 1965">
                <a:extLst>
                  <a:ext uri="{FF2B5EF4-FFF2-40B4-BE49-F238E27FC236}">
                    <a16:creationId xmlns:a16="http://schemas.microsoft.com/office/drawing/2014/main" id="{D6A03BAF-A891-4C10-AD20-73F1E11E6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3387"/>
                <a:ext cx="42" cy="141"/>
              </a:xfrm>
              <a:custGeom>
                <a:avLst/>
                <a:gdLst>
                  <a:gd name="T0" fmla="*/ 0 w 22"/>
                  <a:gd name="T1" fmla="*/ 0 h 74"/>
                  <a:gd name="T2" fmla="*/ 29 w 22"/>
                  <a:gd name="T3" fmla="*/ 250 h 74"/>
                  <a:gd name="T4" fmla="*/ 15 w 22"/>
                  <a:gd name="T5" fmla="*/ 513 h 74"/>
                  <a:gd name="T6" fmla="*/ 105 w 22"/>
                  <a:gd name="T7" fmla="*/ 320 h 74"/>
                  <a:gd name="T8" fmla="*/ 124 w 22"/>
                  <a:gd name="T9" fmla="*/ 84 h 74"/>
                  <a:gd name="T10" fmla="*/ 61 w 22"/>
                  <a:gd name="T11" fmla="*/ 290 h 74"/>
                  <a:gd name="T12" fmla="*/ 55 w 22"/>
                  <a:gd name="T13" fmla="*/ 269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74">
                    <a:moveTo>
                      <a:pt x="0" y="0"/>
                    </a:moveTo>
                    <a:cubicBezTo>
                      <a:pt x="3" y="11"/>
                      <a:pt x="4" y="24"/>
                      <a:pt x="4" y="36"/>
                    </a:cubicBezTo>
                    <a:cubicBezTo>
                      <a:pt x="5" y="49"/>
                      <a:pt x="2" y="62"/>
                      <a:pt x="2" y="74"/>
                    </a:cubicBezTo>
                    <a:cubicBezTo>
                      <a:pt x="8" y="66"/>
                      <a:pt x="12" y="55"/>
                      <a:pt x="15" y="46"/>
                    </a:cubicBezTo>
                    <a:cubicBezTo>
                      <a:pt x="18" y="36"/>
                      <a:pt x="22" y="21"/>
                      <a:pt x="18" y="12"/>
                    </a:cubicBezTo>
                    <a:cubicBezTo>
                      <a:pt x="16" y="19"/>
                      <a:pt x="17" y="40"/>
                      <a:pt x="9" y="42"/>
                    </a:cubicBezTo>
                    <a:cubicBezTo>
                      <a:pt x="8" y="41"/>
                      <a:pt x="8" y="40"/>
                      <a:pt x="8" y="3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5" name="Freeform 1966">
                <a:extLst>
                  <a:ext uri="{FF2B5EF4-FFF2-40B4-BE49-F238E27FC236}">
                    <a16:creationId xmlns:a16="http://schemas.microsoft.com/office/drawing/2014/main" id="{7697DD1D-E013-417A-B1DC-074455028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859"/>
                <a:ext cx="61" cy="167"/>
              </a:xfrm>
              <a:custGeom>
                <a:avLst/>
                <a:gdLst>
                  <a:gd name="T0" fmla="*/ 61 w 32"/>
                  <a:gd name="T1" fmla="*/ 0 h 87"/>
                  <a:gd name="T2" fmla="*/ 221 w 32"/>
                  <a:gd name="T3" fmla="*/ 616 h 87"/>
                  <a:gd name="T4" fmla="*/ 84 w 32"/>
                  <a:gd name="T5" fmla="*/ 276 h 87"/>
                  <a:gd name="T6" fmla="*/ 8 w 32"/>
                  <a:gd name="T7" fmla="*/ 148 h 87"/>
                  <a:gd name="T8" fmla="*/ 36 w 32"/>
                  <a:gd name="T9" fmla="*/ 8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87">
                    <a:moveTo>
                      <a:pt x="9" y="0"/>
                    </a:moveTo>
                    <a:cubicBezTo>
                      <a:pt x="9" y="30"/>
                      <a:pt x="25" y="58"/>
                      <a:pt x="32" y="87"/>
                    </a:cubicBezTo>
                    <a:cubicBezTo>
                      <a:pt x="20" y="75"/>
                      <a:pt x="19" y="54"/>
                      <a:pt x="12" y="39"/>
                    </a:cubicBezTo>
                    <a:cubicBezTo>
                      <a:pt x="9" y="34"/>
                      <a:pt x="3" y="28"/>
                      <a:pt x="1" y="21"/>
                    </a:cubicBezTo>
                    <a:cubicBezTo>
                      <a:pt x="0" y="14"/>
                      <a:pt x="5" y="9"/>
                      <a:pt x="5" y="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6" name="Freeform 1967">
                <a:extLst>
                  <a:ext uri="{FF2B5EF4-FFF2-40B4-BE49-F238E27FC236}">
                    <a16:creationId xmlns:a16="http://schemas.microsoft.com/office/drawing/2014/main" id="{E17B657A-E51B-46D6-8E46-3EBC37CF7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3649"/>
                <a:ext cx="122" cy="76"/>
              </a:xfrm>
              <a:custGeom>
                <a:avLst/>
                <a:gdLst>
                  <a:gd name="T0" fmla="*/ 0 w 64"/>
                  <a:gd name="T1" fmla="*/ 177 h 40"/>
                  <a:gd name="T2" fmla="*/ 185 w 64"/>
                  <a:gd name="T3" fmla="*/ 177 h 40"/>
                  <a:gd name="T4" fmla="*/ 276 w 64"/>
                  <a:gd name="T5" fmla="*/ 205 h 40"/>
                  <a:gd name="T6" fmla="*/ 374 w 64"/>
                  <a:gd name="T7" fmla="*/ 274 h 40"/>
                  <a:gd name="T8" fmla="*/ 305 w 64"/>
                  <a:gd name="T9" fmla="*/ 105 h 40"/>
                  <a:gd name="T10" fmla="*/ 69 w 64"/>
                  <a:gd name="T11" fmla="*/ 144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0">
                    <a:moveTo>
                      <a:pt x="0" y="26"/>
                    </a:moveTo>
                    <a:cubicBezTo>
                      <a:pt x="7" y="23"/>
                      <a:pt x="20" y="25"/>
                      <a:pt x="27" y="26"/>
                    </a:cubicBezTo>
                    <a:cubicBezTo>
                      <a:pt x="32" y="27"/>
                      <a:pt x="36" y="27"/>
                      <a:pt x="40" y="30"/>
                    </a:cubicBezTo>
                    <a:cubicBezTo>
                      <a:pt x="44" y="32"/>
                      <a:pt x="50" y="40"/>
                      <a:pt x="54" y="40"/>
                    </a:cubicBezTo>
                    <a:cubicBezTo>
                      <a:pt x="64" y="40"/>
                      <a:pt x="48" y="18"/>
                      <a:pt x="44" y="15"/>
                    </a:cubicBezTo>
                    <a:cubicBezTo>
                      <a:pt x="32" y="0"/>
                      <a:pt x="23" y="14"/>
                      <a:pt x="10" y="2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7" name="Freeform 1968">
                <a:extLst>
                  <a:ext uri="{FF2B5EF4-FFF2-40B4-BE49-F238E27FC236}">
                    <a16:creationId xmlns:a16="http://schemas.microsoft.com/office/drawing/2014/main" id="{FA5E3385-35DD-48FB-825D-C800474F4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3779"/>
                <a:ext cx="65" cy="67"/>
              </a:xfrm>
              <a:custGeom>
                <a:avLst/>
                <a:gdLst>
                  <a:gd name="T0" fmla="*/ 153 w 34"/>
                  <a:gd name="T1" fmla="*/ 21 h 35"/>
                  <a:gd name="T2" fmla="*/ 15 w 34"/>
                  <a:gd name="T3" fmla="*/ 92 h 35"/>
                  <a:gd name="T4" fmla="*/ 176 w 34"/>
                  <a:gd name="T5" fmla="*/ 245 h 35"/>
                  <a:gd name="T6" fmla="*/ 153 w 34"/>
                  <a:gd name="T7" fmla="*/ 107 h 35"/>
                  <a:gd name="T8" fmla="*/ 237 w 34"/>
                  <a:gd name="T9" fmla="*/ 8 h 35"/>
                  <a:gd name="T10" fmla="*/ 184 w 34"/>
                  <a:gd name="T11" fmla="*/ 21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22" y="3"/>
                    </a:moveTo>
                    <a:cubicBezTo>
                      <a:pt x="14" y="4"/>
                      <a:pt x="0" y="0"/>
                      <a:pt x="2" y="13"/>
                    </a:cubicBezTo>
                    <a:cubicBezTo>
                      <a:pt x="16" y="4"/>
                      <a:pt x="23" y="27"/>
                      <a:pt x="25" y="35"/>
                    </a:cubicBezTo>
                    <a:cubicBezTo>
                      <a:pt x="24" y="30"/>
                      <a:pt x="19" y="21"/>
                      <a:pt x="22" y="15"/>
                    </a:cubicBezTo>
                    <a:cubicBezTo>
                      <a:pt x="26" y="10"/>
                      <a:pt x="33" y="9"/>
                      <a:pt x="34" y="1"/>
                    </a:cubicBezTo>
                    <a:cubicBezTo>
                      <a:pt x="31" y="3"/>
                      <a:pt x="29" y="4"/>
                      <a:pt x="26" y="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8" name="Freeform 1969">
                <a:extLst>
                  <a:ext uri="{FF2B5EF4-FFF2-40B4-BE49-F238E27FC236}">
                    <a16:creationId xmlns:a16="http://schemas.microsoft.com/office/drawing/2014/main" id="{A2B95C2F-5B46-4BCC-87B6-7F26FED41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3773"/>
                <a:ext cx="29" cy="132"/>
              </a:xfrm>
              <a:custGeom>
                <a:avLst/>
                <a:gdLst>
                  <a:gd name="T0" fmla="*/ 108 w 15"/>
                  <a:gd name="T1" fmla="*/ 0 h 69"/>
                  <a:gd name="T2" fmla="*/ 64 w 15"/>
                  <a:gd name="T3" fmla="*/ 92 h 69"/>
                  <a:gd name="T4" fmla="*/ 56 w 15"/>
                  <a:gd name="T5" fmla="*/ 201 h 69"/>
                  <a:gd name="T6" fmla="*/ 79 w 15"/>
                  <a:gd name="T7" fmla="*/ 484 h 69"/>
                  <a:gd name="T8" fmla="*/ 0 w 15"/>
                  <a:gd name="T9" fmla="*/ 216 h 69"/>
                  <a:gd name="T10" fmla="*/ 8 w 15"/>
                  <a:gd name="T11" fmla="*/ 92 h 69"/>
                  <a:gd name="T12" fmla="*/ 85 w 15"/>
                  <a:gd name="T13" fmla="*/ 15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69">
                    <a:moveTo>
                      <a:pt x="15" y="0"/>
                    </a:moveTo>
                    <a:cubicBezTo>
                      <a:pt x="14" y="5"/>
                      <a:pt x="10" y="8"/>
                      <a:pt x="9" y="13"/>
                    </a:cubicBezTo>
                    <a:cubicBezTo>
                      <a:pt x="8" y="18"/>
                      <a:pt x="8" y="24"/>
                      <a:pt x="8" y="29"/>
                    </a:cubicBezTo>
                    <a:cubicBezTo>
                      <a:pt x="7" y="42"/>
                      <a:pt x="9" y="56"/>
                      <a:pt x="11" y="69"/>
                    </a:cubicBezTo>
                    <a:cubicBezTo>
                      <a:pt x="5" y="59"/>
                      <a:pt x="0" y="42"/>
                      <a:pt x="0" y="31"/>
                    </a:cubicBezTo>
                    <a:cubicBezTo>
                      <a:pt x="0" y="26"/>
                      <a:pt x="0" y="18"/>
                      <a:pt x="1" y="13"/>
                    </a:cubicBezTo>
                    <a:cubicBezTo>
                      <a:pt x="3" y="6"/>
                      <a:pt x="8" y="6"/>
                      <a:pt x="12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9" name="Freeform 1970">
                <a:extLst>
                  <a:ext uri="{FF2B5EF4-FFF2-40B4-BE49-F238E27FC236}">
                    <a16:creationId xmlns:a16="http://schemas.microsoft.com/office/drawing/2014/main" id="{08B6EE45-183A-4615-A7E5-856704295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3236"/>
                <a:ext cx="42" cy="141"/>
              </a:xfrm>
              <a:custGeom>
                <a:avLst/>
                <a:gdLst>
                  <a:gd name="T0" fmla="*/ 61 w 22"/>
                  <a:gd name="T1" fmla="*/ 0 h 74"/>
                  <a:gd name="T2" fmla="*/ 84 w 22"/>
                  <a:gd name="T3" fmla="*/ 257 h 74"/>
                  <a:gd name="T4" fmla="*/ 124 w 22"/>
                  <a:gd name="T5" fmla="*/ 404 h 74"/>
                  <a:gd name="T6" fmla="*/ 153 w 22"/>
                  <a:gd name="T7" fmla="*/ 513 h 74"/>
                  <a:gd name="T8" fmla="*/ 55 w 22"/>
                  <a:gd name="T9" fmla="*/ 21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74">
                    <a:moveTo>
                      <a:pt x="9" y="0"/>
                    </a:moveTo>
                    <a:cubicBezTo>
                      <a:pt x="8" y="12"/>
                      <a:pt x="10" y="25"/>
                      <a:pt x="12" y="37"/>
                    </a:cubicBezTo>
                    <a:cubicBezTo>
                      <a:pt x="14" y="44"/>
                      <a:pt x="16" y="51"/>
                      <a:pt x="18" y="58"/>
                    </a:cubicBezTo>
                    <a:cubicBezTo>
                      <a:pt x="19" y="63"/>
                      <a:pt x="19" y="70"/>
                      <a:pt x="22" y="74"/>
                    </a:cubicBezTo>
                    <a:cubicBezTo>
                      <a:pt x="8" y="57"/>
                      <a:pt x="0" y="25"/>
                      <a:pt x="8" y="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0" name="Freeform 1971">
                <a:extLst>
                  <a:ext uri="{FF2B5EF4-FFF2-40B4-BE49-F238E27FC236}">
                    <a16:creationId xmlns:a16="http://schemas.microsoft.com/office/drawing/2014/main" id="{7AF2F07C-DEBA-47DF-B868-EEB36FDB1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997"/>
                <a:ext cx="53" cy="241"/>
              </a:xfrm>
              <a:custGeom>
                <a:avLst/>
                <a:gdLst>
                  <a:gd name="T0" fmla="*/ 0 w 28"/>
                  <a:gd name="T1" fmla="*/ 337 h 126"/>
                  <a:gd name="T2" fmla="*/ 47 w 28"/>
                  <a:gd name="T3" fmla="*/ 645 h 126"/>
                  <a:gd name="T4" fmla="*/ 40 w 28"/>
                  <a:gd name="T5" fmla="*/ 882 h 126"/>
                  <a:gd name="T6" fmla="*/ 108 w 28"/>
                  <a:gd name="T7" fmla="*/ 469 h 126"/>
                  <a:gd name="T8" fmla="*/ 151 w 28"/>
                  <a:gd name="T9" fmla="*/ 231 h 126"/>
                  <a:gd name="T10" fmla="*/ 176 w 28"/>
                  <a:gd name="T11" fmla="*/ 0 h 126"/>
                  <a:gd name="T12" fmla="*/ 144 w 28"/>
                  <a:gd name="T13" fmla="*/ 147 h 126"/>
                  <a:gd name="T14" fmla="*/ 97 w 28"/>
                  <a:gd name="T15" fmla="*/ 329 h 126"/>
                  <a:gd name="T16" fmla="*/ 76 w 28"/>
                  <a:gd name="T17" fmla="*/ 482 h 126"/>
                  <a:gd name="T18" fmla="*/ 83 w 28"/>
                  <a:gd name="T19" fmla="*/ 608 h 126"/>
                  <a:gd name="T20" fmla="*/ 40 w 28"/>
                  <a:gd name="T21" fmla="*/ 505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" h="126">
                    <a:moveTo>
                      <a:pt x="0" y="48"/>
                    </a:moveTo>
                    <a:cubicBezTo>
                      <a:pt x="0" y="64"/>
                      <a:pt x="5" y="77"/>
                      <a:pt x="7" y="92"/>
                    </a:cubicBezTo>
                    <a:cubicBezTo>
                      <a:pt x="9" y="100"/>
                      <a:pt x="12" y="118"/>
                      <a:pt x="6" y="126"/>
                    </a:cubicBezTo>
                    <a:cubicBezTo>
                      <a:pt x="12" y="106"/>
                      <a:pt x="17" y="88"/>
                      <a:pt x="16" y="67"/>
                    </a:cubicBezTo>
                    <a:cubicBezTo>
                      <a:pt x="15" y="55"/>
                      <a:pt x="19" y="44"/>
                      <a:pt x="22" y="33"/>
                    </a:cubicBezTo>
                    <a:cubicBezTo>
                      <a:pt x="23" y="25"/>
                      <a:pt x="28" y="7"/>
                      <a:pt x="26" y="0"/>
                    </a:cubicBezTo>
                    <a:cubicBezTo>
                      <a:pt x="23" y="7"/>
                      <a:pt x="23" y="14"/>
                      <a:pt x="21" y="21"/>
                    </a:cubicBezTo>
                    <a:cubicBezTo>
                      <a:pt x="19" y="30"/>
                      <a:pt x="16" y="38"/>
                      <a:pt x="14" y="47"/>
                    </a:cubicBezTo>
                    <a:cubicBezTo>
                      <a:pt x="12" y="55"/>
                      <a:pt x="11" y="61"/>
                      <a:pt x="11" y="69"/>
                    </a:cubicBezTo>
                    <a:cubicBezTo>
                      <a:pt x="11" y="75"/>
                      <a:pt x="14" y="81"/>
                      <a:pt x="12" y="87"/>
                    </a:cubicBezTo>
                    <a:cubicBezTo>
                      <a:pt x="6" y="84"/>
                      <a:pt x="7" y="78"/>
                      <a:pt x="6" y="7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1" name="Freeform 1972">
                <a:extLst>
                  <a:ext uri="{FF2B5EF4-FFF2-40B4-BE49-F238E27FC236}">
                    <a16:creationId xmlns:a16="http://schemas.microsoft.com/office/drawing/2014/main" id="{521F7302-DE8A-47B4-B3B4-3C08B975B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3396"/>
                <a:ext cx="113" cy="194"/>
              </a:xfrm>
              <a:custGeom>
                <a:avLst/>
                <a:gdLst>
                  <a:gd name="T0" fmla="*/ 224 w 59"/>
                  <a:gd name="T1" fmla="*/ 77 h 101"/>
                  <a:gd name="T2" fmla="*/ 408 w 59"/>
                  <a:gd name="T3" fmla="*/ 353 h 101"/>
                  <a:gd name="T4" fmla="*/ 308 w 59"/>
                  <a:gd name="T5" fmla="*/ 716 h 101"/>
                  <a:gd name="T6" fmla="*/ 324 w 59"/>
                  <a:gd name="T7" fmla="*/ 586 h 101"/>
                  <a:gd name="T8" fmla="*/ 352 w 59"/>
                  <a:gd name="T9" fmla="*/ 440 h 101"/>
                  <a:gd name="T10" fmla="*/ 293 w 59"/>
                  <a:gd name="T11" fmla="*/ 184 h 101"/>
                  <a:gd name="T12" fmla="*/ 0 w 59"/>
                  <a:gd name="T13" fmla="*/ 44 h 101"/>
                  <a:gd name="T14" fmla="*/ 184 w 59"/>
                  <a:gd name="T15" fmla="*/ 44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101">
                    <a:moveTo>
                      <a:pt x="32" y="11"/>
                    </a:moveTo>
                    <a:cubicBezTo>
                      <a:pt x="47" y="14"/>
                      <a:pt x="57" y="36"/>
                      <a:pt x="58" y="50"/>
                    </a:cubicBezTo>
                    <a:cubicBezTo>
                      <a:pt x="59" y="68"/>
                      <a:pt x="47" y="84"/>
                      <a:pt x="44" y="101"/>
                    </a:cubicBezTo>
                    <a:cubicBezTo>
                      <a:pt x="46" y="95"/>
                      <a:pt x="45" y="89"/>
                      <a:pt x="46" y="83"/>
                    </a:cubicBezTo>
                    <a:cubicBezTo>
                      <a:pt x="47" y="76"/>
                      <a:pt x="49" y="69"/>
                      <a:pt x="50" y="62"/>
                    </a:cubicBezTo>
                    <a:cubicBezTo>
                      <a:pt x="51" y="50"/>
                      <a:pt x="49" y="36"/>
                      <a:pt x="42" y="26"/>
                    </a:cubicBezTo>
                    <a:cubicBezTo>
                      <a:pt x="33" y="12"/>
                      <a:pt x="15" y="7"/>
                      <a:pt x="0" y="6"/>
                    </a:cubicBezTo>
                    <a:cubicBezTo>
                      <a:pt x="5" y="0"/>
                      <a:pt x="19" y="2"/>
                      <a:pt x="26" y="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2" name="Freeform 1973">
                <a:extLst>
                  <a:ext uri="{FF2B5EF4-FFF2-40B4-BE49-F238E27FC236}">
                    <a16:creationId xmlns:a16="http://schemas.microsoft.com/office/drawing/2014/main" id="{E9BAC8FB-160B-4423-B9C6-91352FFC4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3088"/>
                <a:ext cx="189" cy="106"/>
              </a:xfrm>
              <a:custGeom>
                <a:avLst/>
                <a:gdLst>
                  <a:gd name="T0" fmla="*/ 0 w 99"/>
                  <a:gd name="T1" fmla="*/ 185 h 55"/>
                  <a:gd name="T2" fmla="*/ 382 w 99"/>
                  <a:gd name="T3" fmla="*/ 249 h 55"/>
                  <a:gd name="T4" fmla="*/ 557 w 99"/>
                  <a:gd name="T5" fmla="*/ 301 h 55"/>
                  <a:gd name="T6" fmla="*/ 689 w 99"/>
                  <a:gd name="T7" fmla="*/ 393 h 55"/>
                  <a:gd name="T8" fmla="*/ 613 w 99"/>
                  <a:gd name="T9" fmla="*/ 108 h 55"/>
                  <a:gd name="T10" fmla="*/ 346 w 99"/>
                  <a:gd name="T11" fmla="*/ 37 h 55"/>
                  <a:gd name="T12" fmla="*/ 529 w 99"/>
                  <a:gd name="T13" fmla="*/ 71 h 55"/>
                  <a:gd name="T14" fmla="*/ 590 w 99"/>
                  <a:gd name="T15" fmla="*/ 216 h 55"/>
                  <a:gd name="T16" fmla="*/ 445 w 99"/>
                  <a:gd name="T17" fmla="*/ 216 h 55"/>
                  <a:gd name="T18" fmla="*/ 168 w 99"/>
                  <a:gd name="T19" fmla="*/ 200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9" h="55">
                    <a:moveTo>
                      <a:pt x="0" y="26"/>
                    </a:moveTo>
                    <a:cubicBezTo>
                      <a:pt x="18" y="26"/>
                      <a:pt x="38" y="29"/>
                      <a:pt x="55" y="35"/>
                    </a:cubicBezTo>
                    <a:cubicBezTo>
                      <a:pt x="63" y="38"/>
                      <a:pt x="73" y="39"/>
                      <a:pt x="80" y="42"/>
                    </a:cubicBezTo>
                    <a:cubicBezTo>
                      <a:pt x="86" y="45"/>
                      <a:pt x="93" y="52"/>
                      <a:pt x="99" y="55"/>
                    </a:cubicBezTo>
                    <a:cubicBezTo>
                      <a:pt x="93" y="42"/>
                      <a:pt x="96" y="26"/>
                      <a:pt x="88" y="15"/>
                    </a:cubicBezTo>
                    <a:cubicBezTo>
                      <a:pt x="80" y="4"/>
                      <a:pt x="63" y="0"/>
                      <a:pt x="50" y="5"/>
                    </a:cubicBezTo>
                    <a:cubicBezTo>
                      <a:pt x="57" y="10"/>
                      <a:pt x="69" y="5"/>
                      <a:pt x="76" y="10"/>
                    </a:cubicBezTo>
                    <a:cubicBezTo>
                      <a:pt x="80" y="13"/>
                      <a:pt x="87" y="25"/>
                      <a:pt x="85" y="30"/>
                    </a:cubicBezTo>
                    <a:cubicBezTo>
                      <a:pt x="81" y="36"/>
                      <a:pt x="69" y="32"/>
                      <a:pt x="64" y="30"/>
                    </a:cubicBezTo>
                    <a:cubicBezTo>
                      <a:pt x="51" y="26"/>
                      <a:pt x="38" y="23"/>
                      <a:pt x="24" y="2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3" name="Freeform 1974">
                <a:extLst>
                  <a:ext uri="{FF2B5EF4-FFF2-40B4-BE49-F238E27FC236}">
                    <a16:creationId xmlns:a16="http://schemas.microsoft.com/office/drawing/2014/main" id="{681F8A39-01DE-4A08-A9D4-F94DD2B9F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3062"/>
                <a:ext cx="67" cy="124"/>
              </a:xfrm>
              <a:custGeom>
                <a:avLst/>
                <a:gdLst>
                  <a:gd name="T0" fmla="*/ 48 w 35"/>
                  <a:gd name="T1" fmla="*/ 0 h 65"/>
                  <a:gd name="T2" fmla="*/ 216 w 35"/>
                  <a:gd name="T3" fmla="*/ 55 h 65"/>
                  <a:gd name="T4" fmla="*/ 216 w 35"/>
                  <a:gd name="T5" fmla="*/ 99 h 65"/>
                  <a:gd name="T6" fmla="*/ 140 w 35"/>
                  <a:gd name="T7" fmla="*/ 145 h 65"/>
                  <a:gd name="T8" fmla="*/ 40 w 35"/>
                  <a:gd name="T9" fmla="*/ 452 h 65"/>
                  <a:gd name="T10" fmla="*/ 56 w 35"/>
                  <a:gd name="T11" fmla="*/ 193 h 65"/>
                  <a:gd name="T12" fmla="*/ 100 w 35"/>
                  <a:gd name="T13" fmla="*/ 29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5">
                    <a:moveTo>
                      <a:pt x="7" y="0"/>
                    </a:moveTo>
                    <a:cubicBezTo>
                      <a:pt x="14" y="1"/>
                      <a:pt x="26" y="2"/>
                      <a:pt x="31" y="8"/>
                    </a:cubicBezTo>
                    <a:cubicBezTo>
                      <a:pt x="35" y="11"/>
                      <a:pt x="35" y="10"/>
                      <a:pt x="31" y="14"/>
                    </a:cubicBezTo>
                    <a:cubicBezTo>
                      <a:pt x="28" y="17"/>
                      <a:pt x="24" y="18"/>
                      <a:pt x="20" y="21"/>
                    </a:cubicBezTo>
                    <a:cubicBezTo>
                      <a:pt x="7" y="31"/>
                      <a:pt x="3" y="49"/>
                      <a:pt x="6" y="65"/>
                    </a:cubicBezTo>
                    <a:cubicBezTo>
                      <a:pt x="1" y="53"/>
                      <a:pt x="0" y="39"/>
                      <a:pt x="8" y="28"/>
                    </a:cubicBezTo>
                    <a:cubicBezTo>
                      <a:pt x="16" y="18"/>
                      <a:pt x="24" y="16"/>
                      <a:pt x="14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4" name="Freeform 1975">
                <a:extLst>
                  <a:ext uri="{FF2B5EF4-FFF2-40B4-BE49-F238E27FC236}">
                    <a16:creationId xmlns:a16="http://schemas.microsoft.com/office/drawing/2014/main" id="{B00E73DC-8DE4-42E0-97FF-1BF84851D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790"/>
                <a:ext cx="63" cy="172"/>
              </a:xfrm>
              <a:custGeom>
                <a:avLst/>
                <a:gdLst>
                  <a:gd name="T0" fmla="*/ 229 w 33"/>
                  <a:gd name="T1" fmla="*/ 0 h 90"/>
                  <a:gd name="T2" fmla="*/ 61 w 33"/>
                  <a:gd name="T3" fmla="*/ 313 h 90"/>
                  <a:gd name="T4" fmla="*/ 176 w 33"/>
                  <a:gd name="T5" fmla="*/ 629 h 90"/>
                  <a:gd name="T6" fmla="*/ 8 w 33"/>
                  <a:gd name="T7" fmla="*/ 321 h 90"/>
                  <a:gd name="T8" fmla="*/ 176 w 33"/>
                  <a:gd name="T9" fmla="*/ 61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90">
                    <a:moveTo>
                      <a:pt x="33" y="0"/>
                    </a:moveTo>
                    <a:cubicBezTo>
                      <a:pt x="23" y="15"/>
                      <a:pt x="11" y="28"/>
                      <a:pt x="9" y="45"/>
                    </a:cubicBezTo>
                    <a:cubicBezTo>
                      <a:pt x="7" y="62"/>
                      <a:pt x="12" y="78"/>
                      <a:pt x="25" y="90"/>
                    </a:cubicBezTo>
                    <a:cubicBezTo>
                      <a:pt x="6" y="84"/>
                      <a:pt x="1" y="55"/>
                      <a:pt x="1" y="46"/>
                    </a:cubicBezTo>
                    <a:cubicBezTo>
                      <a:pt x="0" y="30"/>
                      <a:pt x="16" y="21"/>
                      <a:pt x="25" y="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5" name="Freeform 1976">
                <a:extLst>
                  <a:ext uri="{FF2B5EF4-FFF2-40B4-BE49-F238E27FC236}">
                    <a16:creationId xmlns:a16="http://schemas.microsoft.com/office/drawing/2014/main" id="{6C3CC501-58B6-48E3-95C7-ADC3AB0ED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2647"/>
                <a:ext cx="169" cy="72"/>
              </a:xfrm>
              <a:custGeom>
                <a:avLst/>
                <a:gdLst>
                  <a:gd name="T0" fmla="*/ 0 w 88"/>
                  <a:gd name="T1" fmla="*/ 258 h 38"/>
                  <a:gd name="T2" fmla="*/ 313 w 88"/>
                  <a:gd name="T3" fmla="*/ 136 h 38"/>
                  <a:gd name="T4" fmla="*/ 624 w 88"/>
                  <a:gd name="T5" fmla="*/ 152 h 38"/>
                  <a:gd name="T6" fmla="*/ 490 w 88"/>
                  <a:gd name="T7" fmla="*/ 0 h 38"/>
                  <a:gd name="T8" fmla="*/ 384 w 88"/>
                  <a:gd name="T9" fmla="*/ 76 h 38"/>
                  <a:gd name="T10" fmla="*/ 115 w 88"/>
                  <a:gd name="T11" fmla="*/ 17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38">
                    <a:moveTo>
                      <a:pt x="0" y="38"/>
                    </a:moveTo>
                    <a:cubicBezTo>
                      <a:pt x="12" y="26"/>
                      <a:pt x="27" y="21"/>
                      <a:pt x="44" y="20"/>
                    </a:cubicBezTo>
                    <a:cubicBezTo>
                      <a:pt x="59" y="19"/>
                      <a:pt x="74" y="24"/>
                      <a:pt x="88" y="22"/>
                    </a:cubicBezTo>
                    <a:cubicBezTo>
                      <a:pt x="79" y="20"/>
                      <a:pt x="74" y="7"/>
                      <a:pt x="69" y="0"/>
                    </a:cubicBezTo>
                    <a:cubicBezTo>
                      <a:pt x="70" y="10"/>
                      <a:pt x="61" y="10"/>
                      <a:pt x="54" y="11"/>
                    </a:cubicBezTo>
                    <a:cubicBezTo>
                      <a:pt x="42" y="14"/>
                      <a:pt x="25" y="17"/>
                      <a:pt x="16" y="2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6" name="Freeform 1977">
                <a:extLst>
                  <a:ext uri="{FF2B5EF4-FFF2-40B4-BE49-F238E27FC236}">
                    <a16:creationId xmlns:a16="http://schemas.microsoft.com/office/drawing/2014/main" id="{AE668A60-053A-44A0-AAA3-4F5297472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2691"/>
                <a:ext cx="162" cy="158"/>
              </a:xfrm>
              <a:custGeom>
                <a:avLst/>
                <a:gdLst>
                  <a:gd name="T0" fmla="*/ 0 w 85"/>
                  <a:gd name="T1" fmla="*/ 36 h 83"/>
                  <a:gd name="T2" fmla="*/ 320 w 85"/>
                  <a:gd name="T3" fmla="*/ 29 h 83"/>
                  <a:gd name="T4" fmla="*/ 589 w 85"/>
                  <a:gd name="T5" fmla="*/ 116 h 83"/>
                  <a:gd name="T6" fmla="*/ 513 w 85"/>
                  <a:gd name="T7" fmla="*/ 221 h 83"/>
                  <a:gd name="T8" fmla="*/ 457 w 85"/>
                  <a:gd name="T9" fmla="*/ 337 h 83"/>
                  <a:gd name="T10" fmla="*/ 406 w 85"/>
                  <a:gd name="T11" fmla="*/ 449 h 83"/>
                  <a:gd name="T12" fmla="*/ 360 w 85"/>
                  <a:gd name="T13" fmla="*/ 573 h 83"/>
                  <a:gd name="T14" fmla="*/ 305 w 85"/>
                  <a:gd name="T15" fmla="*/ 200 h 83"/>
                  <a:gd name="T16" fmla="*/ 36 w 85"/>
                  <a:gd name="T17" fmla="*/ 4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83">
                    <a:moveTo>
                      <a:pt x="0" y="5"/>
                    </a:moveTo>
                    <a:cubicBezTo>
                      <a:pt x="14" y="0"/>
                      <a:pt x="32" y="4"/>
                      <a:pt x="46" y="4"/>
                    </a:cubicBezTo>
                    <a:cubicBezTo>
                      <a:pt x="62" y="5"/>
                      <a:pt x="72" y="8"/>
                      <a:pt x="85" y="17"/>
                    </a:cubicBezTo>
                    <a:cubicBezTo>
                      <a:pt x="82" y="23"/>
                      <a:pt x="77" y="27"/>
                      <a:pt x="74" y="32"/>
                    </a:cubicBezTo>
                    <a:cubicBezTo>
                      <a:pt x="70" y="37"/>
                      <a:pt x="69" y="43"/>
                      <a:pt x="66" y="49"/>
                    </a:cubicBezTo>
                    <a:cubicBezTo>
                      <a:pt x="64" y="55"/>
                      <a:pt x="61" y="59"/>
                      <a:pt x="59" y="65"/>
                    </a:cubicBezTo>
                    <a:cubicBezTo>
                      <a:pt x="56" y="71"/>
                      <a:pt x="55" y="77"/>
                      <a:pt x="52" y="83"/>
                    </a:cubicBezTo>
                    <a:cubicBezTo>
                      <a:pt x="58" y="65"/>
                      <a:pt x="57" y="43"/>
                      <a:pt x="44" y="29"/>
                    </a:cubicBezTo>
                    <a:cubicBezTo>
                      <a:pt x="38" y="22"/>
                      <a:pt x="16" y="0"/>
                      <a:pt x="5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7" name="Freeform 1978">
                <a:extLst>
                  <a:ext uri="{FF2B5EF4-FFF2-40B4-BE49-F238E27FC236}">
                    <a16:creationId xmlns:a16="http://schemas.microsoft.com/office/drawing/2014/main" id="{A5A002D0-B474-4121-AE0F-E5C8B4430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702"/>
                <a:ext cx="134" cy="300"/>
              </a:xfrm>
              <a:custGeom>
                <a:avLst/>
                <a:gdLst>
                  <a:gd name="T0" fmla="*/ 21 w 70"/>
                  <a:gd name="T1" fmla="*/ 0 h 157"/>
                  <a:gd name="T2" fmla="*/ 124 w 70"/>
                  <a:gd name="T3" fmla="*/ 29 h 157"/>
                  <a:gd name="T4" fmla="*/ 209 w 70"/>
                  <a:gd name="T5" fmla="*/ 92 h 157"/>
                  <a:gd name="T6" fmla="*/ 281 w 70"/>
                  <a:gd name="T7" fmla="*/ 277 h 157"/>
                  <a:gd name="T8" fmla="*/ 281 w 70"/>
                  <a:gd name="T9" fmla="*/ 504 h 157"/>
                  <a:gd name="T10" fmla="*/ 253 w 70"/>
                  <a:gd name="T11" fmla="*/ 606 h 157"/>
                  <a:gd name="T12" fmla="*/ 245 w 70"/>
                  <a:gd name="T13" fmla="*/ 726 h 157"/>
                  <a:gd name="T14" fmla="*/ 245 w 70"/>
                  <a:gd name="T15" fmla="*/ 734 h 157"/>
                  <a:gd name="T16" fmla="*/ 245 w 70"/>
                  <a:gd name="T17" fmla="*/ 537 h 157"/>
                  <a:gd name="T18" fmla="*/ 260 w 70"/>
                  <a:gd name="T19" fmla="*/ 350 h 157"/>
                  <a:gd name="T20" fmla="*/ 197 w 70"/>
                  <a:gd name="T21" fmla="*/ 504 h 157"/>
                  <a:gd name="T22" fmla="*/ 140 w 70"/>
                  <a:gd name="T23" fmla="*/ 690 h 157"/>
                  <a:gd name="T24" fmla="*/ 92 w 70"/>
                  <a:gd name="T25" fmla="*/ 881 h 157"/>
                  <a:gd name="T26" fmla="*/ 0 w 70"/>
                  <a:gd name="T27" fmla="*/ 1082 h 157"/>
                  <a:gd name="T28" fmla="*/ 113 w 70"/>
                  <a:gd name="T29" fmla="*/ 898 h 157"/>
                  <a:gd name="T30" fmla="*/ 216 w 70"/>
                  <a:gd name="T31" fmla="*/ 837 h 157"/>
                  <a:gd name="T32" fmla="*/ 366 w 70"/>
                  <a:gd name="T33" fmla="*/ 1095 h 157"/>
                  <a:gd name="T34" fmla="*/ 322 w 70"/>
                  <a:gd name="T35" fmla="*/ 613 h 157"/>
                  <a:gd name="T36" fmla="*/ 413 w 70"/>
                  <a:gd name="T37" fmla="*/ 420 h 157"/>
                  <a:gd name="T38" fmla="*/ 492 w 70"/>
                  <a:gd name="T39" fmla="*/ 153 h 15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0" h="157">
                    <a:moveTo>
                      <a:pt x="3" y="0"/>
                    </a:moveTo>
                    <a:cubicBezTo>
                      <a:pt x="7" y="1"/>
                      <a:pt x="13" y="0"/>
                      <a:pt x="18" y="4"/>
                    </a:cubicBezTo>
                    <a:cubicBezTo>
                      <a:pt x="22" y="6"/>
                      <a:pt x="26" y="10"/>
                      <a:pt x="30" y="13"/>
                    </a:cubicBezTo>
                    <a:cubicBezTo>
                      <a:pt x="38" y="21"/>
                      <a:pt x="39" y="30"/>
                      <a:pt x="40" y="40"/>
                    </a:cubicBezTo>
                    <a:cubicBezTo>
                      <a:pt x="42" y="51"/>
                      <a:pt x="42" y="62"/>
                      <a:pt x="40" y="72"/>
                    </a:cubicBezTo>
                    <a:cubicBezTo>
                      <a:pt x="39" y="77"/>
                      <a:pt x="37" y="82"/>
                      <a:pt x="36" y="87"/>
                    </a:cubicBezTo>
                    <a:cubicBezTo>
                      <a:pt x="36" y="90"/>
                      <a:pt x="37" y="103"/>
                      <a:pt x="35" y="104"/>
                    </a:cubicBezTo>
                    <a:cubicBezTo>
                      <a:pt x="35" y="104"/>
                      <a:pt x="35" y="105"/>
                      <a:pt x="35" y="105"/>
                    </a:cubicBezTo>
                    <a:cubicBezTo>
                      <a:pt x="33" y="95"/>
                      <a:pt x="34" y="86"/>
                      <a:pt x="35" y="77"/>
                    </a:cubicBezTo>
                    <a:cubicBezTo>
                      <a:pt x="36" y="68"/>
                      <a:pt x="34" y="58"/>
                      <a:pt x="37" y="50"/>
                    </a:cubicBezTo>
                    <a:cubicBezTo>
                      <a:pt x="31" y="50"/>
                      <a:pt x="29" y="67"/>
                      <a:pt x="28" y="72"/>
                    </a:cubicBezTo>
                    <a:cubicBezTo>
                      <a:pt x="26" y="81"/>
                      <a:pt x="22" y="90"/>
                      <a:pt x="20" y="99"/>
                    </a:cubicBezTo>
                    <a:cubicBezTo>
                      <a:pt x="17" y="108"/>
                      <a:pt x="16" y="117"/>
                      <a:pt x="13" y="126"/>
                    </a:cubicBezTo>
                    <a:cubicBezTo>
                      <a:pt x="10" y="136"/>
                      <a:pt x="3" y="145"/>
                      <a:pt x="0" y="155"/>
                    </a:cubicBezTo>
                    <a:cubicBezTo>
                      <a:pt x="7" y="153"/>
                      <a:pt x="13" y="136"/>
                      <a:pt x="16" y="129"/>
                    </a:cubicBezTo>
                    <a:cubicBezTo>
                      <a:pt x="18" y="122"/>
                      <a:pt x="23" y="109"/>
                      <a:pt x="31" y="120"/>
                    </a:cubicBezTo>
                    <a:cubicBezTo>
                      <a:pt x="38" y="131"/>
                      <a:pt x="36" y="154"/>
                      <a:pt x="52" y="157"/>
                    </a:cubicBezTo>
                    <a:cubicBezTo>
                      <a:pt x="45" y="135"/>
                      <a:pt x="40" y="110"/>
                      <a:pt x="46" y="88"/>
                    </a:cubicBezTo>
                    <a:cubicBezTo>
                      <a:pt x="49" y="78"/>
                      <a:pt x="55" y="69"/>
                      <a:pt x="59" y="60"/>
                    </a:cubicBezTo>
                    <a:cubicBezTo>
                      <a:pt x="65" y="47"/>
                      <a:pt x="67" y="35"/>
                      <a:pt x="70" y="2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8" name="Freeform 1979">
                <a:extLst>
                  <a:ext uri="{FF2B5EF4-FFF2-40B4-BE49-F238E27FC236}">
                    <a16:creationId xmlns:a16="http://schemas.microsoft.com/office/drawing/2014/main" id="{C09A92EC-19DC-438E-A1F6-4786B393A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756"/>
                <a:ext cx="51" cy="252"/>
              </a:xfrm>
              <a:custGeom>
                <a:avLst/>
                <a:gdLst>
                  <a:gd name="T0" fmla="*/ 168 w 27"/>
                  <a:gd name="T1" fmla="*/ 40 h 132"/>
                  <a:gd name="T2" fmla="*/ 89 w 27"/>
                  <a:gd name="T3" fmla="*/ 473 h 132"/>
                  <a:gd name="T4" fmla="*/ 60 w 27"/>
                  <a:gd name="T5" fmla="*/ 682 h 132"/>
                  <a:gd name="T6" fmla="*/ 60 w 27"/>
                  <a:gd name="T7" fmla="*/ 794 h 132"/>
                  <a:gd name="T8" fmla="*/ 89 w 27"/>
                  <a:gd name="T9" fmla="*/ 918 h 132"/>
                  <a:gd name="T10" fmla="*/ 21 w 27"/>
                  <a:gd name="T11" fmla="*/ 353 h 132"/>
                  <a:gd name="T12" fmla="*/ 181 w 27"/>
                  <a:gd name="T13" fmla="*/ 0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32">
                    <a:moveTo>
                      <a:pt x="25" y="6"/>
                    </a:moveTo>
                    <a:cubicBezTo>
                      <a:pt x="22" y="26"/>
                      <a:pt x="17" y="48"/>
                      <a:pt x="13" y="68"/>
                    </a:cubicBezTo>
                    <a:cubicBezTo>
                      <a:pt x="11" y="78"/>
                      <a:pt x="9" y="88"/>
                      <a:pt x="9" y="98"/>
                    </a:cubicBezTo>
                    <a:cubicBezTo>
                      <a:pt x="8" y="103"/>
                      <a:pt x="9" y="109"/>
                      <a:pt x="9" y="114"/>
                    </a:cubicBezTo>
                    <a:cubicBezTo>
                      <a:pt x="10" y="119"/>
                      <a:pt x="13" y="126"/>
                      <a:pt x="13" y="132"/>
                    </a:cubicBezTo>
                    <a:cubicBezTo>
                      <a:pt x="2" y="108"/>
                      <a:pt x="0" y="76"/>
                      <a:pt x="3" y="51"/>
                    </a:cubicBezTo>
                    <a:cubicBezTo>
                      <a:pt x="6" y="32"/>
                      <a:pt x="12" y="13"/>
                      <a:pt x="27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09" name="Freeform 1980">
                <a:extLst>
                  <a:ext uri="{FF2B5EF4-FFF2-40B4-BE49-F238E27FC236}">
                    <a16:creationId xmlns:a16="http://schemas.microsoft.com/office/drawing/2014/main" id="{81D0703B-F804-4A7F-B94A-0CA6745AB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5" y="2664"/>
                <a:ext cx="138" cy="174"/>
              </a:xfrm>
              <a:custGeom>
                <a:avLst/>
                <a:gdLst>
                  <a:gd name="T0" fmla="*/ 508 w 72"/>
                  <a:gd name="T1" fmla="*/ 0 h 91"/>
                  <a:gd name="T2" fmla="*/ 169 w 72"/>
                  <a:gd name="T3" fmla="*/ 132 h 91"/>
                  <a:gd name="T4" fmla="*/ 69 w 72"/>
                  <a:gd name="T5" fmla="*/ 344 h 91"/>
                  <a:gd name="T6" fmla="*/ 29 w 72"/>
                  <a:gd name="T7" fmla="*/ 637 h 91"/>
                  <a:gd name="T8" fmla="*/ 205 w 72"/>
                  <a:gd name="T9" fmla="*/ 268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91">
                    <a:moveTo>
                      <a:pt x="72" y="0"/>
                    </a:moveTo>
                    <a:cubicBezTo>
                      <a:pt x="56" y="5"/>
                      <a:pt x="37" y="6"/>
                      <a:pt x="24" y="19"/>
                    </a:cubicBezTo>
                    <a:cubicBezTo>
                      <a:pt x="16" y="27"/>
                      <a:pt x="12" y="38"/>
                      <a:pt x="10" y="49"/>
                    </a:cubicBezTo>
                    <a:cubicBezTo>
                      <a:pt x="7" y="60"/>
                      <a:pt x="0" y="79"/>
                      <a:pt x="4" y="91"/>
                    </a:cubicBezTo>
                    <a:cubicBezTo>
                      <a:pt x="14" y="75"/>
                      <a:pt x="22" y="56"/>
                      <a:pt x="29" y="3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0" name="Freeform 1981">
                <a:extLst>
                  <a:ext uri="{FF2B5EF4-FFF2-40B4-BE49-F238E27FC236}">
                    <a16:creationId xmlns:a16="http://schemas.microsoft.com/office/drawing/2014/main" id="{095E0F24-0B1C-4A33-9D77-2D29B8E07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492"/>
                <a:ext cx="98" cy="130"/>
              </a:xfrm>
              <a:custGeom>
                <a:avLst/>
                <a:gdLst>
                  <a:gd name="T0" fmla="*/ 169 w 51"/>
                  <a:gd name="T1" fmla="*/ 468 h 68"/>
                  <a:gd name="T2" fmla="*/ 63 w 51"/>
                  <a:gd name="T3" fmla="*/ 197 h 68"/>
                  <a:gd name="T4" fmla="*/ 361 w 51"/>
                  <a:gd name="T5" fmla="*/ 99 h 68"/>
                  <a:gd name="T6" fmla="*/ 169 w 51"/>
                  <a:gd name="T7" fmla="*/ 237 h 68"/>
                  <a:gd name="T8" fmla="*/ 169 w 51"/>
                  <a:gd name="T9" fmla="*/ 461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8">
                    <a:moveTo>
                      <a:pt x="24" y="67"/>
                    </a:moveTo>
                    <a:cubicBezTo>
                      <a:pt x="5" y="68"/>
                      <a:pt x="0" y="40"/>
                      <a:pt x="9" y="28"/>
                    </a:cubicBezTo>
                    <a:cubicBezTo>
                      <a:pt x="19" y="14"/>
                      <a:pt x="35" y="0"/>
                      <a:pt x="51" y="14"/>
                    </a:cubicBezTo>
                    <a:cubicBezTo>
                      <a:pt x="39" y="13"/>
                      <a:pt x="29" y="24"/>
                      <a:pt x="24" y="34"/>
                    </a:cubicBezTo>
                    <a:cubicBezTo>
                      <a:pt x="21" y="41"/>
                      <a:pt x="14" y="63"/>
                      <a:pt x="24" y="6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1" name="Freeform 1982">
                <a:extLst>
                  <a:ext uri="{FF2B5EF4-FFF2-40B4-BE49-F238E27FC236}">
                    <a16:creationId xmlns:a16="http://schemas.microsoft.com/office/drawing/2014/main" id="{CF4151AA-CABD-4A52-9A88-567AD2BFB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2367"/>
                <a:ext cx="157" cy="406"/>
              </a:xfrm>
              <a:custGeom>
                <a:avLst/>
                <a:gdLst>
                  <a:gd name="T0" fmla="*/ 100 w 82"/>
                  <a:gd name="T1" fmla="*/ 21 h 212"/>
                  <a:gd name="T2" fmla="*/ 69 w 82"/>
                  <a:gd name="T3" fmla="*/ 293 h 212"/>
                  <a:gd name="T4" fmla="*/ 56 w 82"/>
                  <a:gd name="T5" fmla="*/ 569 h 212"/>
                  <a:gd name="T6" fmla="*/ 113 w 82"/>
                  <a:gd name="T7" fmla="*/ 1034 h 212"/>
                  <a:gd name="T8" fmla="*/ 245 w 82"/>
                  <a:gd name="T9" fmla="*/ 1350 h 212"/>
                  <a:gd name="T10" fmla="*/ 576 w 82"/>
                  <a:gd name="T11" fmla="*/ 1467 h 212"/>
                  <a:gd name="T12" fmla="*/ 352 w 82"/>
                  <a:gd name="T13" fmla="*/ 1475 h 212"/>
                  <a:gd name="T14" fmla="*/ 124 w 82"/>
                  <a:gd name="T15" fmla="*/ 1452 h 212"/>
                  <a:gd name="T16" fmla="*/ 0 w 82"/>
                  <a:gd name="T17" fmla="*/ 1266 h 212"/>
                  <a:gd name="T18" fmla="*/ 15 w 82"/>
                  <a:gd name="T19" fmla="*/ 1145 h 212"/>
                  <a:gd name="T20" fmla="*/ 8 w 82"/>
                  <a:gd name="T21" fmla="*/ 1005 h 212"/>
                  <a:gd name="T22" fmla="*/ 21 w 82"/>
                  <a:gd name="T23" fmla="*/ 705 h 212"/>
                  <a:gd name="T24" fmla="*/ 29 w 82"/>
                  <a:gd name="T25" fmla="*/ 400 h 212"/>
                  <a:gd name="T26" fmla="*/ 56 w 82"/>
                  <a:gd name="T27" fmla="*/ 153 h 212"/>
                  <a:gd name="T28" fmla="*/ 92 w 82"/>
                  <a:gd name="T29" fmla="*/ 0 h 2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2" h="212">
                    <a:moveTo>
                      <a:pt x="14" y="3"/>
                    </a:moveTo>
                    <a:cubicBezTo>
                      <a:pt x="14" y="17"/>
                      <a:pt x="11" y="29"/>
                      <a:pt x="10" y="42"/>
                    </a:cubicBezTo>
                    <a:cubicBezTo>
                      <a:pt x="8" y="55"/>
                      <a:pt x="8" y="68"/>
                      <a:pt x="8" y="81"/>
                    </a:cubicBezTo>
                    <a:cubicBezTo>
                      <a:pt x="7" y="104"/>
                      <a:pt x="12" y="126"/>
                      <a:pt x="16" y="147"/>
                    </a:cubicBezTo>
                    <a:cubicBezTo>
                      <a:pt x="19" y="164"/>
                      <a:pt x="21" y="180"/>
                      <a:pt x="35" y="192"/>
                    </a:cubicBezTo>
                    <a:cubicBezTo>
                      <a:pt x="49" y="204"/>
                      <a:pt x="66" y="206"/>
                      <a:pt x="82" y="209"/>
                    </a:cubicBezTo>
                    <a:cubicBezTo>
                      <a:pt x="73" y="212"/>
                      <a:pt x="59" y="210"/>
                      <a:pt x="50" y="210"/>
                    </a:cubicBezTo>
                    <a:cubicBezTo>
                      <a:pt x="39" y="209"/>
                      <a:pt x="28" y="211"/>
                      <a:pt x="18" y="207"/>
                    </a:cubicBezTo>
                    <a:cubicBezTo>
                      <a:pt x="7" y="203"/>
                      <a:pt x="1" y="191"/>
                      <a:pt x="0" y="180"/>
                    </a:cubicBezTo>
                    <a:cubicBezTo>
                      <a:pt x="0" y="174"/>
                      <a:pt x="2" y="169"/>
                      <a:pt x="2" y="163"/>
                    </a:cubicBezTo>
                    <a:cubicBezTo>
                      <a:pt x="3" y="156"/>
                      <a:pt x="1" y="150"/>
                      <a:pt x="1" y="143"/>
                    </a:cubicBezTo>
                    <a:cubicBezTo>
                      <a:pt x="0" y="128"/>
                      <a:pt x="4" y="114"/>
                      <a:pt x="3" y="100"/>
                    </a:cubicBezTo>
                    <a:cubicBezTo>
                      <a:pt x="2" y="85"/>
                      <a:pt x="4" y="71"/>
                      <a:pt x="4" y="57"/>
                    </a:cubicBezTo>
                    <a:cubicBezTo>
                      <a:pt x="4" y="45"/>
                      <a:pt x="7" y="34"/>
                      <a:pt x="8" y="22"/>
                    </a:cubicBezTo>
                    <a:cubicBezTo>
                      <a:pt x="8" y="12"/>
                      <a:pt x="13" y="9"/>
                      <a:pt x="1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2" name="Freeform 1983">
                <a:extLst>
                  <a:ext uri="{FF2B5EF4-FFF2-40B4-BE49-F238E27FC236}">
                    <a16:creationId xmlns:a16="http://schemas.microsoft.com/office/drawing/2014/main" id="{B0743B0B-869F-4D41-ACFD-BF012C354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824"/>
                <a:ext cx="134" cy="64"/>
              </a:xfrm>
              <a:custGeom>
                <a:avLst/>
                <a:gdLst>
                  <a:gd name="T0" fmla="*/ 29 w 70"/>
                  <a:gd name="T1" fmla="*/ 176 h 33"/>
                  <a:gd name="T2" fmla="*/ 191 w 70"/>
                  <a:gd name="T3" fmla="*/ 87 h 33"/>
                  <a:gd name="T4" fmla="*/ 345 w 70"/>
                  <a:gd name="T5" fmla="*/ 0 h 33"/>
                  <a:gd name="T6" fmla="*/ 492 w 70"/>
                  <a:gd name="T7" fmla="*/ 240 h 33"/>
                  <a:gd name="T8" fmla="*/ 285 w 70"/>
                  <a:gd name="T9" fmla="*/ 116 h 33"/>
                  <a:gd name="T10" fmla="*/ 0 w 70"/>
                  <a:gd name="T11" fmla="*/ 233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33">
                    <a:moveTo>
                      <a:pt x="4" y="24"/>
                    </a:moveTo>
                    <a:cubicBezTo>
                      <a:pt x="12" y="21"/>
                      <a:pt x="20" y="16"/>
                      <a:pt x="27" y="12"/>
                    </a:cubicBezTo>
                    <a:cubicBezTo>
                      <a:pt x="33" y="9"/>
                      <a:pt x="43" y="0"/>
                      <a:pt x="49" y="0"/>
                    </a:cubicBezTo>
                    <a:cubicBezTo>
                      <a:pt x="63" y="2"/>
                      <a:pt x="70" y="21"/>
                      <a:pt x="70" y="33"/>
                    </a:cubicBezTo>
                    <a:cubicBezTo>
                      <a:pt x="67" y="21"/>
                      <a:pt x="53" y="14"/>
                      <a:pt x="41" y="16"/>
                    </a:cubicBezTo>
                    <a:cubicBezTo>
                      <a:pt x="28" y="18"/>
                      <a:pt x="9" y="19"/>
                      <a:pt x="0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3" name="Freeform 1984">
                <a:extLst>
                  <a:ext uri="{FF2B5EF4-FFF2-40B4-BE49-F238E27FC236}">
                    <a16:creationId xmlns:a16="http://schemas.microsoft.com/office/drawing/2014/main" id="{C0A8B4EA-AAB0-45CC-977A-2BC7793BA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3171"/>
                <a:ext cx="225" cy="164"/>
              </a:xfrm>
              <a:custGeom>
                <a:avLst/>
                <a:gdLst>
                  <a:gd name="T0" fmla="*/ 215 w 118"/>
                  <a:gd name="T1" fmla="*/ 61 h 86"/>
                  <a:gd name="T2" fmla="*/ 328 w 118"/>
                  <a:gd name="T3" fmla="*/ 84 h 86"/>
                  <a:gd name="T4" fmla="*/ 450 w 118"/>
                  <a:gd name="T5" fmla="*/ 69 h 86"/>
                  <a:gd name="T6" fmla="*/ 726 w 118"/>
                  <a:gd name="T7" fmla="*/ 8 h 86"/>
                  <a:gd name="T8" fmla="*/ 782 w 118"/>
                  <a:gd name="T9" fmla="*/ 175 h 86"/>
                  <a:gd name="T10" fmla="*/ 713 w 118"/>
                  <a:gd name="T11" fmla="*/ 381 h 86"/>
                  <a:gd name="T12" fmla="*/ 521 w 118"/>
                  <a:gd name="T13" fmla="*/ 397 h 86"/>
                  <a:gd name="T14" fmla="*/ 338 w 118"/>
                  <a:gd name="T15" fmla="*/ 444 h 86"/>
                  <a:gd name="T16" fmla="*/ 0 w 118"/>
                  <a:gd name="T17" fmla="*/ 597 h 86"/>
                  <a:gd name="T18" fmla="*/ 208 w 118"/>
                  <a:gd name="T19" fmla="*/ 397 h 86"/>
                  <a:gd name="T20" fmla="*/ 458 w 118"/>
                  <a:gd name="T21" fmla="*/ 328 h 86"/>
                  <a:gd name="T22" fmla="*/ 658 w 118"/>
                  <a:gd name="T23" fmla="*/ 175 h 86"/>
                  <a:gd name="T24" fmla="*/ 374 w 118"/>
                  <a:gd name="T25" fmla="*/ 11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8" h="86">
                    <a:moveTo>
                      <a:pt x="31" y="9"/>
                    </a:moveTo>
                    <a:cubicBezTo>
                      <a:pt x="37" y="10"/>
                      <a:pt x="42" y="12"/>
                      <a:pt x="47" y="12"/>
                    </a:cubicBezTo>
                    <a:cubicBezTo>
                      <a:pt x="53" y="12"/>
                      <a:pt x="60" y="11"/>
                      <a:pt x="65" y="10"/>
                    </a:cubicBezTo>
                    <a:cubicBezTo>
                      <a:pt x="77" y="9"/>
                      <a:pt x="95" y="1"/>
                      <a:pt x="105" y="1"/>
                    </a:cubicBezTo>
                    <a:cubicBezTo>
                      <a:pt x="118" y="0"/>
                      <a:pt x="112" y="15"/>
                      <a:pt x="113" y="25"/>
                    </a:cubicBezTo>
                    <a:cubicBezTo>
                      <a:pt x="114" y="34"/>
                      <a:pt x="115" y="54"/>
                      <a:pt x="103" y="55"/>
                    </a:cubicBezTo>
                    <a:cubicBezTo>
                      <a:pt x="94" y="57"/>
                      <a:pt x="84" y="56"/>
                      <a:pt x="75" y="57"/>
                    </a:cubicBezTo>
                    <a:cubicBezTo>
                      <a:pt x="66" y="57"/>
                      <a:pt x="58" y="61"/>
                      <a:pt x="49" y="64"/>
                    </a:cubicBezTo>
                    <a:cubicBezTo>
                      <a:pt x="31" y="69"/>
                      <a:pt x="16" y="74"/>
                      <a:pt x="0" y="86"/>
                    </a:cubicBezTo>
                    <a:cubicBezTo>
                      <a:pt x="7" y="76"/>
                      <a:pt x="20" y="65"/>
                      <a:pt x="30" y="57"/>
                    </a:cubicBezTo>
                    <a:cubicBezTo>
                      <a:pt x="39" y="50"/>
                      <a:pt x="54" y="49"/>
                      <a:pt x="66" y="47"/>
                    </a:cubicBezTo>
                    <a:cubicBezTo>
                      <a:pt x="73" y="46"/>
                      <a:pt x="111" y="36"/>
                      <a:pt x="95" y="25"/>
                    </a:cubicBezTo>
                    <a:cubicBezTo>
                      <a:pt x="84" y="17"/>
                      <a:pt x="65" y="25"/>
                      <a:pt x="54" y="1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4" name="Freeform 1985">
                <a:extLst>
                  <a:ext uri="{FF2B5EF4-FFF2-40B4-BE49-F238E27FC236}">
                    <a16:creationId xmlns:a16="http://schemas.microsoft.com/office/drawing/2014/main" id="{DB16AD22-637C-47DB-B306-A47ACD3FD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3372"/>
                <a:ext cx="117" cy="179"/>
              </a:xfrm>
              <a:custGeom>
                <a:avLst/>
                <a:gdLst>
                  <a:gd name="T0" fmla="*/ 36 w 61"/>
                  <a:gd name="T1" fmla="*/ 221 h 94"/>
                  <a:gd name="T2" fmla="*/ 29 w 61"/>
                  <a:gd name="T3" fmla="*/ 320 h 94"/>
                  <a:gd name="T4" fmla="*/ 63 w 61"/>
                  <a:gd name="T5" fmla="*/ 413 h 94"/>
                  <a:gd name="T6" fmla="*/ 29 w 61"/>
                  <a:gd name="T7" fmla="*/ 649 h 94"/>
                  <a:gd name="T8" fmla="*/ 92 w 61"/>
                  <a:gd name="T9" fmla="*/ 545 h 94"/>
                  <a:gd name="T10" fmla="*/ 192 w 61"/>
                  <a:gd name="T11" fmla="*/ 442 h 94"/>
                  <a:gd name="T12" fmla="*/ 121 w 61"/>
                  <a:gd name="T13" fmla="*/ 373 h 94"/>
                  <a:gd name="T14" fmla="*/ 192 w 61"/>
                  <a:gd name="T15" fmla="*/ 221 h 94"/>
                  <a:gd name="T16" fmla="*/ 309 w 61"/>
                  <a:gd name="T17" fmla="*/ 97 h 94"/>
                  <a:gd name="T18" fmla="*/ 430 w 61"/>
                  <a:gd name="T19" fmla="*/ 0 h 94"/>
                  <a:gd name="T20" fmla="*/ 297 w 61"/>
                  <a:gd name="T21" fmla="*/ 55 h 94"/>
                  <a:gd name="T22" fmla="*/ 121 w 61"/>
                  <a:gd name="T23" fmla="*/ 152 h 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94">
                    <a:moveTo>
                      <a:pt x="5" y="32"/>
                    </a:moveTo>
                    <a:cubicBezTo>
                      <a:pt x="1" y="36"/>
                      <a:pt x="1" y="42"/>
                      <a:pt x="4" y="46"/>
                    </a:cubicBezTo>
                    <a:cubicBezTo>
                      <a:pt x="9" y="51"/>
                      <a:pt x="11" y="52"/>
                      <a:pt x="9" y="60"/>
                    </a:cubicBezTo>
                    <a:cubicBezTo>
                      <a:pt x="6" y="72"/>
                      <a:pt x="0" y="80"/>
                      <a:pt x="4" y="94"/>
                    </a:cubicBezTo>
                    <a:cubicBezTo>
                      <a:pt x="8" y="91"/>
                      <a:pt x="10" y="83"/>
                      <a:pt x="13" y="79"/>
                    </a:cubicBezTo>
                    <a:cubicBezTo>
                      <a:pt x="18" y="74"/>
                      <a:pt x="23" y="70"/>
                      <a:pt x="27" y="64"/>
                    </a:cubicBezTo>
                    <a:cubicBezTo>
                      <a:pt x="19" y="71"/>
                      <a:pt x="16" y="60"/>
                      <a:pt x="17" y="54"/>
                    </a:cubicBezTo>
                    <a:cubicBezTo>
                      <a:pt x="18" y="46"/>
                      <a:pt x="23" y="38"/>
                      <a:pt x="27" y="32"/>
                    </a:cubicBezTo>
                    <a:cubicBezTo>
                      <a:pt x="32" y="26"/>
                      <a:pt x="38" y="19"/>
                      <a:pt x="44" y="14"/>
                    </a:cubicBezTo>
                    <a:cubicBezTo>
                      <a:pt x="49" y="10"/>
                      <a:pt x="61" y="6"/>
                      <a:pt x="61" y="0"/>
                    </a:cubicBezTo>
                    <a:cubicBezTo>
                      <a:pt x="55" y="1"/>
                      <a:pt x="47" y="5"/>
                      <a:pt x="42" y="8"/>
                    </a:cubicBezTo>
                    <a:cubicBezTo>
                      <a:pt x="34" y="12"/>
                      <a:pt x="24" y="16"/>
                      <a:pt x="17" y="2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5" name="Freeform 1986">
                <a:extLst>
                  <a:ext uri="{FF2B5EF4-FFF2-40B4-BE49-F238E27FC236}">
                    <a16:creationId xmlns:a16="http://schemas.microsoft.com/office/drawing/2014/main" id="{3C4BF93B-4D7C-4D9E-BAAF-8FFA168FD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4009"/>
                <a:ext cx="35" cy="45"/>
              </a:xfrm>
              <a:custGeom>
                <a:avLst/>
                <a:gdLst>
                  <a:gd name="T0" fmla="*/ 8 w 18"/>
                  <a:gd name="T1" fmla="*/ 8 h 24"/>
                  <a:gd name="T2" fmla="*/ 0 w 18"/>
                  <a:gd name="T3" fmla="*/ 158 h 24"/>
                  <a:gd name="T4" fmla="*/ 53 w 18"/>
                  <a:gd name="T5" fmla="*/ 92 h 24"/>
                  <a:gd name="T6" fmla="*/ 132 w 18"/>
                  <a:gd name="T7" fmla="*/ 60 h 24"/>
                  <a:gd name="T8" fmla="*/ 31 w 18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4">
                    <a:moveTo>
                      <a:pt x="1" y="1"/>
                    </a:moveTo>
                    <a:cubicBezTo>
                      <a:pt x="1" y="9"/>
                      <a:pt x="0" y="16"/>
                      <a:pt x="0" y="24"/>
                    </a:cubicBezTo>
                    <a:cubicBezTo>
                      <a:pt x="2" y="21"/>
                      <a:pt x="4" y="17"/>
                      <a:pt x="7" y="14"/>
                    </a:cubicBezTo>
                    <a:cubicBezTo>
                      <a:pt x="11" y="10"/>
                      <a:pt x="14" y="11"/>
                      <a:pt x="18" y="9"/>
                    </a:cubicBezTo>
                    <a:cubicBezTo>
                      <a:pt x="14" y="6"/>
                      <a:pt x="8" y="3"/>
                      <a:pt x="4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6" name="Freeform 1987">
                <a:extLst>
                  <a:ext uri="{FF2B5EF4-FFF2-40B4-BE49-F238E27FC236}">
                    <a16:creationId xmlns:a16="http://schemas.microsoft.com/office/drawing/2014/main" id="{2D2A9707-5E59-4CDB-A4A5-01D11E59A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3702"/>
                <a:ext cx="130" cy="79"/>
              </a:xfrm>
              <a:custGeom>
                <a:avLst/>
                <a:gdLst>
                  <a:gd name="T0" fmla="*/ 29 w 68"/>
                  <a:gd name="T1" fmla="*/ 279 h 41"/>
                  <a:gd name="T2" fmla="*/ 189 w 68"/>
                  <a:gd name="T3" fmla="*/ 129 h 41"/>
                  <a:gd name="T4" fmla="*/ 476 w 68"/>
                  <a:gd name="T5" fmla="*/ 37 h 41"/>
                  <a:gd name="T6" fmla="*/ 168 w 68"/>
                  <a:gd name="T7" fmla="*/ 108 h 41"/>
                  <a:gd name="T8" fmla="*/ 29 w 68"/>
                  <a:gd name="T9" fmla="*/ 137 h 41"/>
                  <a:gd name="T10" fmla="*/ 0 w 68"/>
                  <a:gd name="T11" fmla="*/ 293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1">
                    <a:moveTo>
                      <a:pt x="4" y="39"/>
                    </a:moveTo>
                    <a:cubicBezTo>
                      <a:pt x="11" y="30"/>
                      <a:pt x="15" y="23"/>
                      <a:pt x="27" y="18"/>
                    </a:cubicBezTo>
                    <a:cubicBezTo>
                      <a:pt x="39" y="13"/>
                      <a:pt x="55" y="8"/>
                      <a:pt x="68" y="5"/>
                    </a:cubicBezTo>
                    <a:cubicBezTo>
                      <a:pt x="54" y="0"/>
                      <a:pt x="37" y="14"/>
                      <a:pt x="24" y="15"/>
                    </a:cubicBezTo>
                    <a:cubicBezTo>
                      <a:pt x="18" y="16"/>
                      <a:pt x="8" y="15"/>
                      <a:pt x="4" y="19"/>
                    </a:cubicBezTo>
                    <a:cubicBezTo>
                      <a:pt x="0" y="25"/>
                      <a:pt x="4" y="34"/>
                      <a:pt x="0" y="4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7" name="Freeform 1988">
                <a:extLst>
                  <a:ext uri="{FF2B5EF4-FFF2-40B4-BE49-F238E27FC236}">
                    <a16:creationId xmlns:a16="http://schemas.microsoft.com/office/drawing/2014/main" id="{D518E19F-2800-472A-B67C-52263B207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407"/>
                <a:ext cx="202" cy="94"/>
              </a:xfrm>
              <a:custGeom>
                <a:avLst/>
                <a:gdLst>
                  <a:gd name="T0" fmla="*/ 0 w 106"/>
                  <a:gd name="T1" fmla="*/ 44 h 49"/>
                  <a:gd name="T2" fmla="*/ 105 w 106"/>
                  <a:gd name="T3" fmla="*/ 84 h 49"/>
                  <a:gd name="T4" fmla="*/ 297 w 106"/>
                  <a:gd name="T5" fmla="*/ 121 h 49"/>
                  <a:gd name="T6" fmla="*/ 734 w 106"/>
                  <a:gd name="T7" fmla="*/ 77 h 49"/>
                  <a:gd name="T8" fmla="*/ 490 w 106"/>
                  <a:gd name="T9" fmla="*/ 113 h 49"/>
                  <a:gd name="T10" fmla="*/ 257 w 106"/>
                  <a:gd name="T11" fmla="*/ 192 h 49"/>
                  <a:gd name="T12" fmla="*/ 137 w 106"/>
                  <a:gd name="T13" fmla="*/ 253 h 49"/>
                  <a:gd name="T14" fmla="*/ 48 w 106"/>
                  <a:gd name="T15" fmla="*/ 345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49">
                    <a:moveTo>
                      <a:pt x="0" y="6"/>
                    </a:moveTo>
                    <a:cubicBezTo>
                      <a:pt x="2" y="10"/>
                      <a:pt x="10" y="10"/>
                      <a:pt x="15" y="12"/>
                    </a:cubicBezTo>
                    <a:cubicBezTo>
                      <a:pt x="24" y="15"/>
                      <a:pt x="33" y="17"/>
                      <a:pt x="43" y="17"/>
                    </a:cubicBezTo>
                    <a:cubicBezTo>
                      <a:pt x="63" y="17"/>
                      <a:pt x="86" y="0"/>
                      <a:pt x="106" y="11"/>
                    </a:cubicBezTo>
                    <a:cubicBezTo>
                      <a:pt x="97" y="16"/>
                      <a:pt x="81" y="14"/>
                      <a:pt x="71" y="16"/>
                    </a:cubicBezTo>
                    <a:cubicBezTo>
                      <a:pt x="59" y="18"/>
                      <a:pt x="49" y="22"/>
                      <a:pt x="37" y="27"/>
                    </a:cubicBezTo>
                    <a:cubicBezTo>
                      <a:pt x="30" y="30"/>
                      <a:pt x="25" y="31"/>
                      <a:pt x="20" y="36"/>
                    </a:cubicBezTo>
                    <a:cubicBezTo>
                      <a:pt x="17" y="40"/>
                      <a:pt x="8" y="45"/>
                      <a:pt x="7" y="49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8" name="Freeform 1989">
                <a:extLst>
                  <a:ext uri="{FF2B5EF4-FFF2-40B4-BE49-F238E27FC236}">
                    <a16:creationId xmlns:a16="http://schemas.microsoft.com/office/drawing/2014/main" id="{198E5153-2248-423A-9F63-CB75A8CF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27"/>
                <a:ext cx="222" cy="126"/>
              </a:xfrm>
              <a:custGeom>
                <a:avLst/>
                <a:gdLst>
                  <a:gd name="T0" fmla="*/ 63 w 116"/>
                  <a:gd name="T1" fmla="*/ 292 h 66"/>
                  <a:gd name="T2" fmla="*/ 216 w 116"/>
                  <a:gd name="T3" fmla="*/ 168 h 66"/>
                  <a:gd name="T4" fmla="*/ 421 w 116"/>
                  <a:gd name="T5" fmla="*/ 116 h 66"/>
                  <a:gd name="T6" fmla="*/ 645 w 116"/>
                  <a:gd name="T7" fmla="*/ 84 h 66"/>
                  <a:gd name="T8" fmla="*/ 798 w 116"/>
                  <a:gd name="T9" fmla="*/ 99 h 66"/>
                  <a:gd name="T10" fmla="*/ 806 w 116"/>
                  <a:gd name="T11" fmla="*/ 99 h 66"/>
                  <a:gd name="T12" fmla="*/ 806 w 116"/>
                  <a:gd name="T13" fmla="*/ 0 h 66"/>
                  <a:gd name="T14" fmla="*/ 582 w 116"/>
                  <a:gd name="T15" fmla="*/ 61 h 66"/>
                  <a:gd name="T16" fmla="*/ 300 w 116"/>
                  <a:gd name="T17" fmla="*/ 105 h 66"/>
                  <a:gd name="T18" fmla="*/ 69 w 116"/>
                  <a:gd name="T19" fmla="*/ 208 h 66"/>
                  <a:gd name="T20" fmla="*/ 8 w 116"/>
                  <a:gd name="T21" fmla="*/ 460 h 66"/>
                  <a:gd name="T22" fmla="*/ 0 w 116"/>
                  <a:gd name="T23" fmla="*/ 460 h 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6" h="66">
                    <a:moveTo>
                      <a:pt x="9" y="42"/>
                    </a:moveTo>
                    <a:cubicBezTo>
                      <a:pt x="17" y="36"/>
                      <a:pt x="22" y="27"/>
                      <a:pt x="31" y="24"/>
                    </a:cubicBezTo>
                    <a:cubicBezTo>
                      <a:pt x="41" y="20"/>
                      <a:pt x="51" y="19"/>
                      <a:pt x="60" y="17"/>
                    </a:cubicBezTo>
                    <a:cubicBezTo>
                      <a:pt x="71" y="15"/>
                      <a:pt x="81" y="13"/>
                      <a:pt x="92" y="12"/>
                    </a:cubicBezTo>
                    <a:cubicBezTo>
                      <a:pt x="100" y="12"/>
                      <a:pt x="107" y="14"/>
                      <a:pt x="114" y="14"/>
                    </a:cubicBezTo>
                    <a:cubicBezTo>
                      <a:pt x="114" y="14"/>
                      <a:pt x="114" y="14"/>
                      <a:pt x="115" y="14"/>
                    </a:cubicBezTo>
                    <a:cubicBezTo>
                      <a:pt x="115" y="11"/>
                      <a:pt x="116" y="4"/>
                      <a:pt x="115" y="0"/>
                    </a:cubicBezTo>
                    <a:cubicBezTo>
                      <a:pt x="104" y="8"/>
                      <a:pt x="97" y="8"/>
                      <a:pt x="83" y="9"/>
                    </a:cubicBezTo>
                    <a:cubicBezTo>
                      <a:pt x="70" y="10"/>
                      <a:pt x="56" y="11"/>
                      <a:pt x="43" y="15"/>
                    </a:cubicBezTo>
                    <a:cubicBezTo>
                      <a:pt x="32" y="18"/>
                      <a:pt x="17" y="20"/>
                      <a:pt x="10" y="30"/>
                    </a:cubicBezTo>
                    <a:cubicBezTo>
                      <a:pt x="5" y="39"/>
                      <a:pt x="1" y="56"/>
                      <a:pt x="1" y="66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19" name="Freeform 1990">
                <a:extLst>
                  <a:ext uri="{FF2B5EF4-FFF2-40B4-BE49-F238E27FC236}">
                    <a16:creationId xmlns:a16="http://schemas.microsoft.com/office/drawing/2014/main" id="{DCBE9FAB-2191-4673-9C11-6FE51A524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419"/>
                <a:ext cx="268" cy="157"/>
              </a:xfrm>
              <a:custGeom>
                <a:avLst/>
                <a:gdLst>
                  <a:gd name="T0" fmla="*/ 132 w 140"/>
                  <a:gd name="T1" fmla="*/ 337 h 82"/>
                  <a:gd name="T2" fmla="*/ 576 w 140"/>
                  <a:gd name="T3" fmla="*/ 132 h 82"/>
                  <a:gd name="T4" fmla="*/ 773 w 140"/>
                  <a:gd name="T5" fmla="*/ 69 h 82"/>
                  <a:gd name="T6" fmla="*/ 982 w 140"/>
                  <a:gd name="T7" fmla="*/ 29 h 82"/>
                  <a:gd name="T8" fmla="*/ 758 w 140"/>
                  <a:gd name="T9" fmla="*/ 15 h 82"/>
                  <a:gd name="T10" fmla="*/ 645 w 140"/>
                  <a:gd name="T11" fmla="*/ 15 h 82"/>
                  <a:gd name="T12" fmla="*/ 546 w 140"/>
                  <a:gd name="T13" fmla="*/ 56 h 82"/>
                  <a:gd name="T14" fmla="*/ 63 w 140"/>
                  <a:gd name="T15" fmla="*/ 316 h 82"/>
                  <a:gd name="T16" fmla="*/ 69 w 140"/>
                  <a:gd name="T17" fmla="*/ 576 h 82"/>
                  <a:gd name="T18" fmla="*/ 69 w 140"/>
                  <a:gd name="T19" fmla="*/ 484 h 82"/>
                  <a:gd name="T20" fmla="*/ 132 w 140"/>
                  <a:gd name="T21" fmla="*/ 352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82">
                    <a:moveTo>
                      <a:pt x="19" y="48"/>
                    </a:moveTo>
                    <a:cubicBezTo>
                      <a:pt x="39" y="37"/>
                      <a:pt x="59" y="25"/>
                      <a:pt x="82" y="19"/>
                    </a:cubicBezTo>
                    <a:cubicBezTo>
                      <a:pt x="91" y="16"/>
                      <a:pt x="100" y="13"/>
                      <a:pt x="110" y="10"/>
                    </a:cubicBezTo>
                    <a:cubicBezTo>
                      <a:pt x="119" y="8"/>
                      <a:pt x="130" y="3"/>
                      <a:pt x="140" y="4"/>
                    </a:cubicBezTo>
                    <a:cubicBezTo>
                      <a:pt x="133" y="0"/>
                      <a:pt x="117" y="2"/>
                      <a:pt x="108" y="2"/>
                    </a:cubicBezTo>
                    <a:cubicBezTo>
                      <a:pt x="103" y="3"/>
                      <a:pt x="97" y="2"/>
                      <a:pt x="92" y="2"/>
                    </a:cubicBezTo>
                    <a:cubicBezTo>
                      <a:pt x="86" y="3"/>
                      <a:pt x="83" y="6"/>
                      <a:pt x="78" y="8"/>
                    </a:cubicBezTo>
                    <a:cubicBezTo>
                      <a:pt x="56" y="18"/>
                      <a:pt x="22" y="24"/>
                      <a:pt x="9" y="45"/>
                    </a:cubicBezTo>
                    <a:cubicBezTo>
                      <a:pt x="4" y="52"/>
                      <a:pt x="0" y="77"/>
                      <a:pt x="10" y="82"/>
                    </a:cubicBezTo>
                    <a:cubicBezTo>
                      <a:pt x="15" y="79"/>
                      <a:pt x="10" y="73"/>
                      <a:pt x="10" y="69"/>
                    </a:cubicBezTo>
                    <a:cubicBezTo>
                      <a:pt x="11" y="62"/>
                      <a:pt x="15" y="56"/>
                      <a:pt x="19" y="5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0" name="Freeform 1991">
                <a:extLst>
                  <a:ext uri="{FF2B5EF4-FFF2-40B4-BE49-F238E27FC236}">
                    <a16:creationId xmlns:a16="http://schemas.microsoft.com/office/drawing/2014/main" id="{D7002361-1847-4E1A-BF7A-C5C831592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467"/>
                <a:ext cx="84" cy="183"/>
              </a:xfrm>
              <a:custGeom>
                <a:avLst/>
                <a:gdLst>
                  <a:gd name="T0" fmla="*/ 116 w 44"/>
                  <a:gd name="T1" fmla="*/ 208 h 96"/>
                  <a:gd name="T2" fmla="*/ 55 w 44"/>
                  <a:gd name="T3" fmla="*/ 665 h 96"/>
                  <a:gd name="T4" fmla="*/ 221 w 44"/>
                  <a:gd name="T5" fmla="*/ 541 h 96"/>
                  <a:gd name="T6" fmla="*/ 284 w 44"/>
                  <a:gd name="T7" fmla="*/ 444 h 96"/>
                  <a:gd name="T8" fmla="*/ 305 w 44"/>
                  <a:gd name="T9" fmla="*/ 328 h 96"/>
                  <a:gd name="T10" fmla="*/ 237 w 44"/>
                  <a:gd name="T11" fmla="*/ 368 h 96"/>
                  <a:gd name="T12" fmla="*/ 168 w 44"/>
                  <a:gd name="T13" fmla="*/ 252 h 96"/>
                  <a:gd name="T14" fmla="*/ 113 w 44"/>
                  <a:gd name="T15" fmla="*/ 116 h 96"/>
                  <a:gd name="T16" fmla="*/ 0 w 44"/>
                  <a:gd name="T17" fmla="*/ 0 h 96"/>
                  <a:gd name="T18" fmla="*/ 76 w 44"/>
                  <a:gd name="T19" fmla="*/ 137 h 96"/>
                  <a:gd name="T20" fmla="*/ 113 w 44"/>
                  <a:gd name="T21" fmla="*/ 261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96">
                    <a:moveTo>
                      <a:pt x="17" y="30"/>
                    </a:moveTo>
                    <a:cubicBezTo>
                      <a:pt x="17" y="53"/>
                      <a:pt x="20" y="76"/>
                      <a:pt x="8" y="96"/>
                    </a:cubicBezTo>
                    <a:cubicBezTo>
                      <a:pt x="17" y="92"/>
                      <a:pt x="26" y="86"/>
                      <a:pt x="32" y="78"/>
                    </a:cubicBezTo>
                    <a:cubicBezTo>
                      <a:pt x="35" y="74"/>
                      <a:pt x="39" y="69"/>
                      <a:pt x="41" y="64"/>
                    </a:cubicBezTo>
                    <a:cubicBezTo>
                      <a:pt x="43" y="59"/>
                      <a:pt x="43" y="53"/>
                      <a:pt x="44" y="47"/>
                    </a:cubicBezTo>
                    <a:cubicBezTo>
                      <a:pt x="40" y="53"/>
                      <a:pt x="40" y="59"/>
                      <a:pt x="34" y="53"/>
                    </a:cubicBezTo>
                    <a:cubicBezTo>
                      <a:pt x="29" y="49"/>
                      <a:pt x="27" y="42"/>
                      <a:pt x="24" y="36"/>
                    </a:cubicBezTo>
                    <a:cubicBezTo>
                      <a:pt x="21" y="30"/>
                      <a:pt x="19" y="23"/>
                      <a:pt x="16" y="17"/>
                    </a:cubicBezTo>
                    <a:cubicBezTo>
                      <a:pt x="11" y="10"/>
                      <a:pt x="4" y="6"/>
                      <a:pt x="0" y="0"/>
                    </a:cubicBezTo>
                    <a:cubicBezTo>
                      <a:pt x="5" y="6"/>
                      <a:pt x="8" y="13"/>
                      <a:pt x="11" y="20"/>
                    </a:cubicBezTo>
                    <a:cubicBezTo>
                      <a:pt x="13" y="25"/>
                      <a:pt x="17" y="33"/>
                      <a:pt x="16" y="3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1" name="Freeform 1992">
                <a:extLst>
                  <a:ext uri="{FF2B5EF4-FFF2-40B4-BE49-F238E27FC236}">
                    <a16:creationId xmlns:a16="http://schemas.microsoft.com/office/drawing/2014/main" id="{2B1459E5-3C02-44B1-8BCA-5F6D2FBDE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434"/>
                <a:ext cx="335" cy="98"/>
              </a:xfrm>
              <a:custGeom>
                <a:avLst/>
                <a:gdLst>
                  <a:gd name="T0" fmla="*/ 161 w 175"/>
                  <a:gd name="T1" fmla="*/ 177 h 51"/>
                  <a:gd name="T2" fmla="*/ 29 w 175"/>
                  <a:gd name="T3" fmla="*/ 361 h 51"/>
                  <a:gd name="T4" fmla="*/ 444 w 175"/>
                  <a:gd name="T5" fmla="*/ 163 h 51"/>
                  <a:gd name="T6" fmla="*/ 777 w 175"/>
                  <a:gd name="T7" fmla="*/ 85 h 51"/>
                  <a:gd name="T8" fmla="*/ 1005 w 175"/>
                  <a:gd name="T9" fmla="*/ 56 h 51"/>
                  <a:gd name="T10" fmla="*/ 1227 w 175"/>
                  <a:gd name="T11" fmla="*/ 56 h 51"/>
                  <a:gd name="T12" fmla="*/ 961 w 175"/>
                  <a:gd name="T13" fmla="*/ 15 h 51"/>
                  <a:gd name="T14" fmla="*/ 681 w 175"/>
                  <a:gd name="T15" fmla="*/ 37 h 51"/>
                  <a:gd name="T16" fmla="*/ 400 w 175"/>
                  <a:gd name="T17" fmla="*/ 71 h 51"/>
                  <a:gd name="T18" fmla="*/ 153 w 175"/>
                  <a:gd name="T19" fmla="*/ 169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5" h="51">
                    <a:moveTo>
                      <a:pt x="23" y="25"/>
                    </a:moveTo>
                    <a:cubicBezTo>
                      <a:pt x="16" y="25"/>
                      <a:pt x="0" y="44"/>
                      <a:pt x="4" y="51"/>
                    </a:cubicBezTo>
                    <a:cubicBezTo>
                      <a:pt x="19" y="33"/>
                      <a:pt x="41" y="30"/>
                      <a:pt x="63" y="23"/>
                    </a:cubicBezTo>
                    <a:cubicBezTo>
                      <a:pt x="75" y="20"/>
                      <a:pt x="99" y="13"/>
                      <a:pt x="111" y="12"/>
                    </a:cubicBezTo>
                    <a:cubicBezTo>
                      <a:pt x="122" y="10"/>
                      <a:pt x="131" y="8"/>
                      <a:pt x="143" y="8"/>
                    </a:cubicBezTo>
                    <a:cubicBezTo>
                      <a:pt x="153" y="7"/>
                      <a:pt x="164" y="6"/>
                      <a:pt x="175" y="8"/>
                    </a:cubicBezTo>
                    <a:cubicBezTo>
                      <a:pt x="168" y="1"/>
                      <a:pt x="147" y="3"/>
                      <a:pt x="137" y="2"/>
                    </a:cubicBezTo>
                    <a:cubicBezTo>
                      <a:pt x="123" y="0"/>
                      <a:pt x="111" y="3"/>
                      <a:pt x="97" y="5"/>
                    </a:cubicBezTo>
                    <a:cubicBezTo>
                      <a:pt x="84" y="7"/>
                      <a:pt x="71" y="9"/>
                      <a:pt x="57" y="10"/>
                    </a:cubicBezTo>
                    <a:cubicBezTo>
                      <a:pt x="47" y="10"/>
                      <a:pt x="28" y="13"/>
                      <a:pt x="22" y="2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2" name="Freeform 1993">
                <a:extLst>
                  <a:ext uri="{FF2B5EF4-FFF2-40B4-BE49-F238E27FC236}">
                    <a16:creationId xmlns:a16="http://schemas.microsoft.com/office/drawing/2014/main" id="{E03ACDD9-6736-430F-A1D0-EED32DD24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360"/>
                <a:ext cx="113" cy="76"/>
              </a:xfrm>
              <a:custGeom>
                <a:avLst/>
                <a:gdLst>
                  <a:gd name="T0" fmla="*/ 153 w 59"/>
                  <a:gd name="T1" fmla="*/ 8 h 40"/>
                  <a:gd name="T2" fmla="*/ 92 w 59"/>
                  <a:gd name="T3" fmla="*/ 160 h 40"/>
                  <a:gd name="T4" fmla="*/ 0 w 59"/>
                  <a:gd name="T5" fmla="*/ 268 h 40"/>
                  <a:gd name="T6" fmla="*/ 224 w 59"/>
                  <a:gd name="T7" fmla="*/ 205 h 40"/>
                  <a:gd name="T8" fmla="*/ 414 w 59"/>
                  <a:gd name="T9" fmla="*/ 105 h 40"/>
                  <a:gd name="T10" fmla="*/ 245 w 59"/>
                  <a:gd name="T11" fmla="*/ 116 h 40"/>
                  <a:gd name="T12" fmla="*/ 184 w 5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0">
                    <a:moveTo>
                      <a:pt x="22" y="1"/>
                    </a:moveTo>
                    <a:cubicBezTo>
                      <a:pt x="18" y="7"/>
                      <a:pt x="16" y="16"/>
                      <a:pt x="13" y="23"/>
                    </a:cubicBezTo>
                    <a:cubicBezTo>
                      <a:pt x="10" y="30"/>
                      <a:pt x="6" y="34"/>
                      <a:pt x="0" y="39"/>
                    </a:cubicBezTo>
                    <a:cubicBezTo>
                      <a:pt x="11" y="40"/>
                      <a:pt x="22" y="35"/>
                      <a:pt x="32" y="30"/>
                    </a:cubicBezTo>
                    <a:cubicBezTo>
                      <a:pt x="40" y="26"/>
                      <a:pt x="52" y="21"/>
                      <a:pt x="59" y="15"/>
                    </a:cubicBezTo>
                    <a:cubicBezTo>
                      <a:pt x="52" y="16"/>
                      <a:pt x="42" y="21"/>
                      <a:pt x="35" y="17"/>
                    </a:cubicBezTo>
                    <a:cubicBezTo>
                      <a:pt x="31" y="14"/>
                      <a:pt x="24" y="4"/>
                      <a:pt x="26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3" name="Freeform 1994">
                <a:extLst>
                  <a:ext uri="{FF2B5EF4-FFF2-40B4-BE49-F238E27FC236}">
                    <a16:creationId xmlns:a16="http://schemas.microsoft.com/office/drawing/2014/main" id="{B53EA221-FE29-4924-8FA3-D5F1CA557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358"/>
                <a:ext cx="65" cy="93"/>
              </a:xfrm>
              <a:custGeom>
                <a:avLst/>
                <a:gdLst>
                  <a:gd name="T0" fmla="*/ 120 w 34"/>
                  <a:gd name="T1" fmla="*/ 21 h 49"/>
                  <a:gd name="T2" fmla="*/ 237 w 34"/>
                  <a:gd name="T3" fmla="*/ 336 h 49"/>
                  <a:gd name="T4" fmla="*/ 113 w 34"/>
                  <a:gd name="T5" fmla="*/ 137 h 49"/>
                  <a:gd name="T6" fmla="*/ 0 w 34"/>
                  <a:gd name="T7" fmla="*/ 0 h 49"/>
                  <a:gd name="T8" fmla="*/ 113 w 34"/>
                  <a:gd name="T9" fmla="*/ 2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49">
                    <a:moveTo>
                      <a:pt x="17" y="3"/>
                    </a:moveTo>
                    <a:cubicBezTo>
                      <a:pt x="20" y="19"/>
                      <a:pt x="28" y="34"/>
                      <a:pt x="34" y="49"/>
                    </a:cubicBezTo>
                    <a:cubicBezTo>
                      <a:pt x="26" y="41"/>
                      <a:pt x="20" y="31"/>
                      <a:pt x="16" y="20"/>
                    </a:cubicBezTo>
                    <a:cubicBezTo>
                      <a:pt x="12" y="11"/>
                      <a:pt x="8" y="5"/>
                      <a:pt x="0" y="0"/>
                    </a:cubicBezTo>
                    <a:cubicBezTo>
                      <a:pt x="5" y="0"/>
                      <a:pt x="12" y="0"/>
                      <a:pt x="16" y="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4" name="Freeform 1995">
                <a:extLst>
                  <a:ext uri="{FF2B5EF4-FFF2-40B4-BE49-F238E27FC236}">
                    <a16:creationId xmlns:a16="http://schemas.microsoft.com/office/drawing/2014/main" id="{F6EF63D0-7546-4E9F-897C-D0C692FC9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2442"/>
                <a:ext cx="71" cy="210"/>
              </a:xfrm>
              <a:custGeom>
                <a:avLst/>
                <a:gdLst>
                  <a:gd name="T0" fmla="*/ 148 w 37"/>
                  <a:gd name="T1" fmla="*/ 189 h 110"/>
                  <a:gd name="T2" fmla="*/ 113 w 37"/>
                  <a:gd name="T3" fmla="*/ 496 h 110"/>
                  <a:gd name="T4" fmla="*/ 0 w 37"/>
                  <a:gd name="T5" fmla="*/ 766 h 110"/>
                  <a:gd name="T6" fmla="*/ 169 w 37"/>
                  <a:gd name="T7" fmla="*/ 0 h 110"/>
                  <a:gd name="T8" fmla="*/ 148 w 37"/>
                  <a:gd name="T9" fmla="*/ 200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10">
                    <a:moveTo>
                      <a:pt x="21" y="27"/>
                    </a:moveTo>
                    <a:cubicBezTo>
                      <a:pt x="20" y="41"/>
                      <a:pt x="18" y="57"/>
                      <a:pt x="16" y="71"/>
                    </a:cubicBezTo>
                    <a:cubicBezTo>
                      <a:pt x="14" y="85"/>
                      <a:pt x="9" y="98"/>
                      <a:pt x="0" y="110"/>
                    </a:cubicBezTo>
                    <a:cubicBezTo>
                      <a:pt x="37" y="85"/>
                      <a:pt x="24" y="38"/>
                      <a:pt x="24" y="0"/>
                    </a:cubicBezTo>
                    <a:cubicBezTo>
                      <a:pt x="24" y="10"/>
                      <a:pt x="22" y="19"/>
                      <a:pt x="21" y="2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5" name="Freeform 1996">
                <a:extLst>
                  <a:ext uri="{FF2B5EF4-FFF2-40B4-BE49-F238E27FC236}">
                    <a16:creationId xmlns:a16="http://schemas.microsoft.com/office/drawing/2014/main" id="{1FA6327F-E09A-4298-8FC8-69A5A4306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3427"/>
                <a:ext cx="31" cy="124"/>
              </a:xfrm>
              <a:custGeom>
                <a:avLst/>
                <a:gdLst>
                  <a:gd name="T0" fmla="*/ 31 w 16"/>
                  <a:gd name="T1" fmla="*/ 21 h 65"/>
                  <a:gd name="T2" fmla="*/ 8 w 16"/>
                  <a:gd name="T3" fmla="*/ 153 h 65"/>
                  <a:gd name="T4" fmla="*/ 31 w 16"/>
                  <a:gd name="T5" fmla="*/ 269 h 65"/>
                  <a:gd name="T6" fmla="*/ 31 w 16"/>
                  <a:gd name="T7" fmla="*/ 452 h 65"/>
                  <a:gd name="T8" fmla="*/ 116 w 16"/>
                  <a:gd name="T9" fmla="*/ 328 h 65"/>
                  <a:gd name="T10" fmla="*/ 79 w 16"/>
                  <a:gd name="T11" fmla="*/ 168 h 65"/>
                  <a:gd name="T12" fmla="*/ 79 w 16"/>
                  <a:gd name="T13" fmla="*/ 69 h 65"/>
                  <a:gd name="T14" fmla="*/ 37 w 16"/>
                  <a:gd name="T15" fmla="*/ 0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65">
                    <a:moveTo>
                      <a:pt x="4" y="3"/>
                    </a:moveTo>
                    <a:cubicBezTo>
                      <a:pt x="1" y="7"/>
                      <a:pt x="1" y="17"/>
                      <a:pt x="1" y="22"/>
                    </a:cubicBezTo>
                    <a:cubicBezTo>
                      <a:pt x="13" y="19"/>
                      <a:pt x="6" y="35"/>
                      <a:pt x="4" y="39"/>
                    </a:cubicBezTo>
                    <a:cubicBezTo>
                      <a:pt x="0" y="48"/>
                      <a:pt x="0" y="56"/>
                      <a:pt x="4" y="65"/>
                    </a:cubicBezTo>
                    <a:cubicBezTo>
                      <a:pt x="7" y="59"/>
                      <a:pt x="12" y="53"/>
                      <a:pt x="16" y="47"/>
                    </a:cubicBezTo>
                    <a:cubicBezTo>
                      <a:pt x="7" y="47"/>
                      <a:pt x="11" y="30"/>
                      <a:pt x="11" y="24"/>
                    </a:cubicBezTo>
                    <a:cubicBezTo>
                      <a:pt x="12" y="20"/>
                      <a:pt x="12" y="14"/>
                      <a:pt x="11" y="10"/>
                    </a:cubicBezTo>
                    <a:cubicBezTo>
                      <a:pt x="9" y="6"/>
                      <a:pt x="4" y="6"/>
                      <a:pt x="5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6" name="Freeform 1997">
                <a:extLst>
                  <a:ext uri="{FF2B5EF4-FFF2-40B4-BE49-F238E27FC236}">
                    <a16:creationId xmlns:a16="http://schemas.microsoft.com/office/drawing/2014/main" id="{CCEF8C14-63FA-437C-8504-0543D909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3165"/>
                <a:ext cx="172" cy="142"/>
              </a:xfrm>
              <a:custGeom>
                <a:avLst/>
                <a:gdLst>
                  <a:gd name="T0" fmla="*/ 0 w 90"/>
                  <a:gd name="T1" fmla="*/ 522 h 74"/>
                  <a:gd name="T2" fmla="*/ 245 w 90"/>
                  <a:gd name="T3" fmla="*/ 445 h 74"/>
                  <a:gd name="T4" fmla="*/ 468 w 90"/>
                  <a:gd name="T5" fmla="*/ 409 h 74"/>
                  <a:gd name="T6" fmla="*/ 573 w 90"/>
                  <a:gd name="T7" fmla="*/ 409 h 74"/>
                  <a:gd name="T8" fmla="*/ 613 w 90"/>
                  <a:gd name="T9" fmla="*/ 309 h 74"/>
                  <a:gd name="T10" fmla="*/ 592 w 90"/>
                  <a:gd name="T11" fmla="*/ 100 h 74"/>
                  <a:gd name="T12" fmla="*/ 566 w 90"/>
                  <a:gd name="T13" fmla="*/ 0 h 74"/>
                  <a:gd name="T14" fmla="*/ 413 w 90"/>
                  <a:gd name="T15" fmla="*/ 44 h 74"/>
                  <a:gd name="T16" fmla="*/ 482 w 90"/>
                  <a:gd name="T17" fmla="*/ 317 h 74"/>
                  <a:gd name="T18" fmla="*/ 313 w 90"/>
                  <a:gd name="T19" fmla="*/ 393 h 74"/>
                  <a:gd name="T20" fmla="*/ 69 w 90"/>
                  <a:gd name="T21" fmla="*/ 478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4">
                    <a:moveTo>
                      <a:pt x="0" y="74"/>
                    </a:moveTo>
                    <a:cubicBezTo>
                      <a:pt x="10" y="68"/>
                      <a:pt x="23" y="66"/>
                      <a:pt x="35" y="63"/>
                    </a:cubicBezTo>
                    <a:cubicBezTo>
                      <a:pt x="45" y="60"/>
                      <a:pt x="56" y="58"/>
                      <a:pt x="67" y="58"/>
                    </a:cubicBezTo>
                    <a:cubicBezTo>
                      <a:pt x="70" y="58"/>
                      <a:pt x="79" y="60"/>
                      <a:pt x="82" y="58"/>
                    </a:cubicBezTo>
                    <a:cubicBezTo>
                      <a:pt x="86" y="56"/>
                      <a:pt x="87" y="48"/>
                      <a:pt x="88" y="44"/>
                    </a:cubicBezTo>
                    <a:cubicBezTo>
                      <a:pt x="90" y="33"/>
                      <a:pt x="89" y="24"/>
                      <a:pt x="85" y="14"/>
                    </a:cubicBezTo>
                    <a:cubicBezTo>
                      <a:pt x="83" y="10"/>
                      <a:pt x="81" y="5"/>
                      <a:pt x="81" y="0"/>
                    </a:cubicBezTo>
                    <a:cubicBezTo>
                      <a:pt x="75" y="5"/>
                      <a:pt x="66" y="4"/>
                      <a:pt x="59" y="6"/>
                    </a:cubicBezTo>
                    <a:cubicBezTo>
                      <a:pt x="77" y="5"/>
                      <a:pt x="83" y="36"/>
                      <a:pt x="69" y="45"/>
                    </a:cubicBezTo>
                    <a:cubicBezTo>
                      <a:pt x="62" y="50"/>
                      <a:pt x="53" y="53"/>
                      <a:pt x="45" y="56"/>
                    </a:cubicBezTo>
                    <a:cubicBezTo>
                      <a:pt x="33" y="59"/>
                      <a:pt x="22" y="64"/>
                      <a:pt x="10" y="6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7" name="Freeform 1998">
                <a:extLst>
                  <a:ext uri="{FF2B5EF4-FFF2-40B4-BE49-F238E27FC236}">
                    <a16:creationId xmlns:a16="http://schemas.microsoft.com/office/drawing/2014/main" id="{0A6C1751-5A00-4BDC-B654-56AEC5F1C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2803"/>
                <a:ext cx="81" cy="98"/>
              </a:xfrm>
              <a:custGeom>
                <a:avLst/>
                <a:gdLst>
                  <a:gd name="T0" fmla="*/ 71 w 42"/>
                  <a:gd name="T1" fmla="*/ 121 h 51"/>
                  <a:gd name="T2" fmla="*/ 301 w 42"/>
                  <a:gd name="T3" fmla="*/ 361 h 51"/>
                  <a:gd name="T4" fmla="*/ 185 w 42"/>
                  <a:gd name="T5" fmla="*/ 192 h 51"/>
                  <a:gd name="T6" fmla="*/ 0 w 42"/>
                  <a:gd name="T7" fmla="*/ 163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10" y="17"/>
                    </a:moveTo>
                    <a:cubicBezTo>
                      <a:pt x="39" y="0"/>
                      <a:pt x="41" y="31"/>
                      <a:pt x="42" y="51"/>
                    </a:cubicBezTo>
                    <a:cubicBezTo>
                      <a:pt x="37" y="43"/>
                      <a:pt x="35" y="33"/>
                      <a:pt x="26" y="27"/>
                    </a:cubicBezTo>
                    <a:cubicBezTo>
                      <a:pt x="19" y="21"/>
                      <a:pt x="7" y="16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8" name="Freeform 1999">
                <a:extLst>
                  <a:ext uri="{FF2B5EF4-FFF2-40B4-BE49-F238E27FC236}">
                    <a16:creationId xmlns:a16="http://schemas.microsoft.com/office/drawing/2014/main" id="{1D2A433F-C642-41AD-BFB2-8B7323FEF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648"/>
                <a:ext cx="165" cy="127"/>
              </a:xfrm>
              <a:custGeom>
                <a:avLst/>
                <a:gdLst>
                  <a:gd name="T0" fmla="*/ 29 w 86"/>
                  <a:gd name="T1" fmla="*/ 0 h 66"/>
                  <a:gd name="T2" fmla="*/ 107 w 86"/>
                  <a:gd name="T3" fmla="*/ 208 h 66"/>
                  <a:gd name="T4" fmla="*/ 232 w 86"/>
                  <a:gd name="T5" fmla="*/ 341 h 66"/>
                  <a:gd name="T6" fmla="*/ 608 w 86"/>
                  <a:gd name="T7" fmla="*/ 421 h 66"/>
                  <a:gd name="T8" fmla="*/ 393 w 86"/>
                  <a:gd name="T9" fmla="*/ 441 h 66"/>
                  <a:gd name="T10" fmla="*/ 161 w 86"/>
                  <a:gd name="T11" fmla="*/ 448 h 66"/>
                  <a:gd name="T12" fmla="*/ 23 w 86"/>
                  <a:gd name="T13" fmla="*/ 29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66">
                    <a:moveTo>
                      <a:pt x="4" y="0"/>
                    </a:moveTo>
                    <a:cubicBezTo>
                      <a:pt x="8" y="10"/>
                      <a:pt x="9" y="20"/>
                      <a:pt x="15" y="29"/>
                    </a:cubicBezTo>
                    <a:cubicBezTo>
                      <a:pt x="20" y="36"/>
                      <a:pt x="26" y="43"/>
                      <a:pt x="33" y="48"/>
                    </a:cubicBezTo>
                    <a:cubicBezTo>
                      <a:pt x="49" y="58"/>
                      <a:pt x="69" y="59"/>
                      <a:pt x="86" y="59"/>
                    </a:cubicBezTo>
                    <a:cubicBezTo>
                      <a:pt x="79" y="64"/>
                      <a:pt x="65" y="61"/>
                      <a:pt x="56" y="62"/>
                    </a:cubicBezTo>
                    <a:cubicBezTo>
                      <a:pt x="45" y="62"/>
                      <a:pt x="33" y="66"/>
                      <a:pt x="23" y="63"/>
                    </a:cubicBezTo>
                    <a:cubicBezTo>
                      <a:pt x="0" y="58"/>
                      <a:pt x="3" y="23"/>
                      <a:pt x="3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29" name="Freeform 2000">
                <a:extLst>
                  <a:ext uri="{FF2B5EF4-FFF2-40B4-BE49-F238E27FC236}">
                    <a16:creationId xmlns:a16="http://schemas.microsoft.com/office/drawing/2014/main" id="{B14BBEA8-B741-4FE5-8DEE-427D7B194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564"/>
                <a:ext cx="42" cy="58"/>
              </a:xfrm>
              <a:custGeom>
                <a:avLst/>
                <a:gdLst>
                  <a:gd name="T0" fmla="*/ 15 w 22"/>
                  <a:gd name="T1" fmla="*/ 0 h 30"/>
                  <a:gd name="T2" fmla="*/ 36 w 22"/>
                  <a:gd name="T3" fmla="*/ 160 h 30"/>
                  <a:gd name="T4" fmla="*/ 153 w 22"/>
                  <a:gd name="T5" fmla="*/ 217 h 30"/>
                  <a:gd name="T6" fmla="*/ 132 w 22"/>
                  <a:gd name="T7" fmla="*/ 0 h 30"/>
                  <a:gd name="T8" fmla="*/ 36 w 22"/>
                  <a:gd name="T9" fmla="*/ 79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" y="0"/>
                    </a:moveTo>
                    <a:cubicBezTo>
                      <a:pt x="3" y="8"/>
                      <a:pt x="0" y="14"/>
                      <a:pt x="5" y="22"/>
                    </a:cubicBezTo>
                    <a:cubicBezTo>
                      <a:pt x="10" y="29"/>
                      <a:pt x="15" y="27"/>
                      <a:pt x="22" y="30"/>
                    </a:cubicBezTo>
                    <a:cubicBezTo>
                      <a:pt x="13" y="28"/>
                      <a:pt x="16" y="7"/>
                      <a:pt x="19" y="0"/>
                    </a:cubicBezTo>
                    <a:cubicBezTo>
                      <a:pt x="16" y="3"/>
                      <a:pt x="9" y="20"/>
                      <a:pt x="5" y="1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0" name="Freeform 2001">
                <a:extLst>
                  <a:ext uri="{FF2B5EF4-FFF2-40B4-BE49-F238E27FC236}">
                    <a16:creationId xmlns:a16="http://schemas.microsoft.com/office/drawing/2014/main" id="{BF7AC18D-66F6-4DA0-958B-13F02FAB1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691"/>
                <a:ext cx="168" cy="135"/>
              </a:xfrm>
              <a:custGeom>
                <a:avLst/>
                <a:gdLst>
                  <a:gd name="T0" fmla="*/ 0 w 88"/>
                  <a:gd name="T1" fmla="*/ 40 h 71"/>
                  <a:gd name="T2" fmla="*/ 437 w 88"/>
                  <a:gd name="T3" fmla="*/ 29 h 71"/>
                  <a:gd name="T4" fmla="*/ 598 w 88"/>
                  <a:gd name="T5" fmla="*/ 129 h 71"/>
                  <a:gd name="T6" fmla="*/ 496 w 88"/>
                  <a:gd name="T7" fmla="*/ 289 h 71"/>
                  <a:gd name="T8" fmla="*/ 405 w 88"/>
                  <a:gd name="T9" fmla="*/ 489 h 71"/>
                  <a:gd name="T10" fmla="*/ 21 w 88"/>
                  <a:gd name="T11" fmla="*/ 4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71">
                    <a:moveTo>
                      <a:pt x="0" y="6"/>
                    </a:moveTo>
                    <a:cubicBezTo>
                      <a:pt x="19" y="0"/>
                      <a:pt x="43" y="1"/>
                      <a:pt x="63" y="4"/>
                    </a:cubicBezTo>
                    <a:cubicBezTo>
                      <a:pt x="71" y="6"/>
                      <a:pt x="88" y="10"/>
                      <a:pt x="86" y="19"/>
                    </a:cubicBezTo>
                    <a:cubicBezTo>
                      <a:pt x="85" y="27"/>
                      <a:pt x="75" y="35"/>
                      <a:pt x="71" y="42"/>
                    </a:cubicBezTo>
                    <a:cubicBezTo>
                      <a:pt x="65" y="51"/>
                      <a:pt x="62" y="61"/>
                      <a:pt x="58" y="71"/>
                    </a:cubicBezTo>
                    <a:cubicBezTo>
                      <a:pt x="76" y="45"/>
                      <a:pt x="27" y="4"/>
                      <a:pt x="3" y="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1" name="Freeform 2002">
                <a:extLst>
                  <a:ext uri="{FF2B5EF4-FFF2-40B4-BE49-F238E27FC236}">
                    <a16:creationId xmlns:a16="http://schemas.microsoft.com/office/drawing/2014/main" id="{2DC5000A-8784-4A60-A2D7-EF1E3F058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2549"/>
                <a:ext cx="67" cy="103"/>
              </a:xfrm>
              <a:custGeom>
                <a:avLst/>
                <a:gdLst>
                  <a:gd name="T0" fmla="*/ 63 w 35"/>
                  <a:gd name="T1" fmla="*/ 0 h 54"/>
                  <a:gd name="T2" fmla="*/ 48 w 35"/>
                  <a:gd name="T3" fmla="*/ 208 h 54"/>
                  <a:gd name="T4" fmla="*/ 0 w 35"/>
                  <a:gd name="T5" fmla="*/ 368 h 54"/>
                  <a:gd name="T6" fmla="*/ 161 w 35"/>
                  <a:gd name="T7" fmla="*/ 292 h 54"/>
                  <a:gd name="T8" fmla="*/ 237 w 35"/>
                  <a:gd name="T9" fmla="*/ 132 h 54"/>
                  <a:gd name="T10" fmla="*/ 176 w 35"/>
                  <a:gd name="T11" fmla="*/ 237 h 54"/>
                  <a:gd name="T12" fmla="*/ 92 w 35"/>
                  <a:gd name="T13" fmla="*/ 20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4">
                    <a:moveTo>
                      <a:pt x="9" y="0"/>
                    </a:moveTo>
                    <a:cubicBezTo>
                      <a:pt x="10" y="10"/>
                      <a:pt x="9" y="20"/>
                      <a:pt x="7" y="30"/>
                    </a:cubicBezTo>
                    <a:cubicBezTo>
                      <a:pt x="6" y="39"/>
                      <a:pt x="6" y="46"/>
                      <a:pt x="0" y="53"/>
                    </a:cubicBezTo>
                    <a:cubicBezTo>
                      <a:pt x="7" y="54"/>
                      <a:pt x="18" y="46"/>
                      <a:pt x="23" y="42"/>
                    </a:cubicBezTo>
                    <a:cubicBezTo>
                      <a:pt x="30" y="37"/>
                      <a:pt x="35" y="29"/>
                      <a:pt x="34" y="19"/>
                    </a:cubicBezTo>
                    <a:cubicBezTo>
                      <a:pt x="31" y="24"/>
                      <a:pt x="29" y="30"/>
                      <a:pt x="25" y="34"/>
                    </a:cubicBezTo>
                    <a:cubicBezTo>
                      <a:pt x="19" y="38"/>
                      <a:pt x="12" y="37"/>
                      <a:pt x="13" y="2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2" name="Freeform 2003">
                <a:extLst>
                  <a:ext uri="{FF2B5EF4-FFF2-40B4-BE49-F238E27FC236}">
                    <a16:creationId xmlns:a16="http://schemas.microsoft.com/office/drawing/2014/main" id="{5304E7D6-7C1B-438A-A0D3-DAFFA5F43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421"/>
                <a:ext cx="143" cy="44"/>
              </a:xfrm>
              <a:custGeom>
                <a:avLst/>
                <a:gdLst>
                  <a:gd name="T0" fmla="*/ 0 w 75"/>
                  <a:gd name="T1" fmla="*/ 161 h 23"/>
                  <a:gd name="T2" fmla="*/ 269 w 75"/>
                  <a:gd name="T3" fmla="*/ 77 h 23"/>
                  <a:gd name="T4" fmla="*/ 521 w 75"/>
                  <a:gd name="T5" fmla="*/ 15 h 23"/>
                  <a:gd name="T6" fmla="*/ 353 w 75"/>
                  <a:gd name="T7" fmla="*/ 8 h 23"/>
                  <a:gd name="T8" fmla="*/ 193 w 75"/>
                  <a:gd name="T9" fmla="*/ 15 h 23"/>
                  <a:gd name="T10" fmla="*/ 0 w 75"/>
                  <a:gd name="T11" fmla="*/ 161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3">
                    <a:moveTo>
                      <a:pt x="0" y="23"/>
                    </a:moveTo>
                    <a:cubicBezTo>
                      <a:pt x="10" y="15"/>
                      <a:pt x="27" y="14"/>
                      <a:pt x="39" y="11"/>
                    </a:cubicBezTo>
                    <a:cubicBezTo>
                      <a:pt x="51" y="7"/>
                      <a:pt x="63" y="4"/>
                      <a:pt x="75" y="2"/>
                    </a:cubicBezTo>
                    <a:cubicBezTo>
                      <a:pt x="67" y="2"/>
                      <a:pt x="59" y="1"/>
                      <a:pt x="51" y="1"/>
                    </a:cubicBezTo>
                    <a:cubicBezTo>
                      <a:pt x="44" y="2"/>
                      <a:pt x="35" y="0"/>
                      <a:pt x="28" y="2"/>
                    </a:cubicBezTo>
                    <a:cubicBezTo>
                      <a:pt x="29" y="13"/>
                      <a:pt x="6" y="17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3" name="Freeform 2004">
                <a:extLst>
                  <a:ext uri="{FF2B5EF4-FFF2-40B4-BE49-F238E27FC236}">
                    <a16:creationId xmlns:a16="http://schemas.microsoft.com/office/drawing/2014/main" id="{8B789CF4-F2C0-4981-811F-A0D0E76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392"/>
                <a:ext cx="75" cy="50"/>
              </a:xfrm>
              <a:custGeom>
                <a:avLst/>
                <a:gdLst>
                  <a:gd name="T0" fmla="*/ 115 w 39"/>
                  <a:gd name="T1" fmla="*/ 0 h 26"/>
                  <a:gd name="T2" fmla="*/ 0 w 39"/>
                  <a:gd name="T3" fmla="*/ 185 h 26"/>
                  <a:gd name="T4" fmla="*/ 277 w 39"/>
                  <a:gd name="T5" fmla="*/ 100 h 26"/>
                  <a:gd name="T6" fmla="*/ 148 w 39"/>
                  <a:gd name="T7" fmla="*/ 137 h 26"/>
                  <a:gd name="T8" fmla="*/ 121 w 39"/>
                  <a:gd name="T9" fmla="*/ 2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16" y="0"/>
                    </a:moveTo>
                    <a:cubicBezTo>
                      <a:pt x="14" y="8"/>
                      <a:pt x="8" y="23"/>
                      <a:pt x="0" y="26"/>
                    </a:cubicBezTo>
                    <a:cubicBezTo>
                      <a:pt x="11" y="20"/>
                      <a:pt x="27" y="21"/>
                      <a:pt x="39" y="14"/>
                    </a:cubicBezTo>
                    <a:cubicBezTo>
                      <a:pt x="35" y="16"/>
                      <a:pt x="26" y="20"/>
                      <a:pt x="21" y="19"/>
                    </a:cubicBezTo>
                    <a:cubicBezTo>
                      <a:pt x="15" y="18"/>
                      <a:pt x="14" y="9"/>
                      <a:pt x="17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4" name="Freeform 2005">
                <a:extLst>
                  <a:ext uri="{FF2B5EF4-FFF2-40B4-BE49-F238E27FC236}">
                    <a16:creationId xmlns:a16="http://schemas.microsoft.com/office/drawing/2014/main" id="{815B669C-39EC-496A-BBD4-C6B796304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469"/>
                <a:ext cx="115" cy="78"/>
              </a:xfrm>
              <a:custGeom>
                <a:avLst/>
                <a:gdLst>
                  <a:gd name="T0" fmla="*/ 213 w 60"/>
                  <a:gd name="T1" fmla="*/ 0 h 41"/>
                  <a:gd name="T2" fmla="*/ 0 w 60"/>
                  <a:gd name="T3" fmla="*/ 282 h 41"/>
                  <a:gd name="T4" fmla="*/ 422 w 60"/>
                  <a:gd name="T5" fmla="*/ 48 h 41"/>
                  <a:gd name="T6" fmla="*/ 245 w 60"/>
                  <a:gd name="T7" fmla="*/ 97 h 41"/>
                  <a:gd name="T8" fmla="*/ 155 w 60"/>
                  <a:gd name="T9" fmla="*/ 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41">
                    <a:moveTo>
                      <a:pt x="30" y="0"/>
                    </a:moveTo>
                    <a:cubicBezTo>
                      <a:pt x="11" y="6"/>
                      <a:pt x="3" y="22"/>
                      <a:pt x="0" y="41"/>
                    </a:cubicBezTo>
                    <a:cubicBezTo>
                      <a:pt x="13" y="25"/>
                      <a:pt x="38" y="7"/>
                      <a:pt x="60" y="7"/>
                    </a:cubicBezTo>
                    <a:cubicBezTo>
                      <a:pt x="51" y="7"/>
                      <a:pt x="43" y="11"/>
                      <a:pt x="35" y="14"/>
                    </a:cubicBezTo>
                    <a:cubicBezTo>
                      <a:pt x="32" y="14"/>
                      <a:pt x="14" y="18"/>
                      <a:pt x="22" y="10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5" name="Freeform 2006">
                <a:extLst>
                  <a:ext uri="{FF2B5EF4-FFF2-40B4-BE49-F238E27FC236}">
                    <a16:creationId xmlns:a16="http://schemas.microsoft.com/office/drawing/2014/main" id="{6CB838EC-2B40-4743-97DF-95B597F41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754"/>
                <a:ext cx="99" cy="80"/>
              </a:xfrm>
              <a:custGeom>
                <a:avLst/>
                <a:gdLst>
                  <a:gd name="T0" fmla="*/ 84 w 52"/>
                  <a:gd name="T1" fmla="*/ 15 h 42"/>
                  <a:gd name="T2" fmla="*/ 109 w 52"/>
                  <a:gd name="T3" fmla="*/ 284 h 42"/>
                  <a:gd name="T4" fmla="*/ 358 w 52"/>
                  <a:gd name="T5" fmla="*/ 91 h 42"/>
                  <a:gd name="T6" fmla="*/ 160 w 52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2">
                    <a:moveTo>
                      <a:pt x="12" y="2"/>
                    </a:moveTo>
                    <a:cubicBezTo>
                      <a:pt x="9" y="11"/>
                      <a:pt x="0" y="41"/>
                      <a:pt x="16" y="41"/>
                    </a:cubicBezTo>
                    <a:cubicBezTo>
                      <a:pt x="31" y="42"/>
                      <a:pt x="47" y="25"/>
                      <a:pt x="52" y="13"/>
                    </a:cubicBezTo>
                    <a:cubicBezTo>
                      <a:pt x="48" y="6"/>
                      <a:pt x="32" y="0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6" name="Freeform 2007">
                <a:extLst>
                  <a:ext uri="{FF2B5EF4-FFF2-40B4-BE49-F238E27FC236}">
                    <a16:creationId xmlns:a16="http://schemas.microsoft.com/office/drawing/2014/main" id="{325DF315-0328-4882-A367-4E58FAE3F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2895"/>
                <a:ext cx="29" cy="37"/>
              </a:xfrm>
              <a:custGeom>
                <a:avLst/>
                <a:gdLst>
                  <a:gd name="T0" fmla="*/ 72 w 15"/>
                  <a:gd name="T1" fmla="*/ 0 h 19"/>
                  <a:gd name="T2" fmla="*/ 108 w 15"/>
                  <a:gd name="T3" fmla="*/ 8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9">
                    <a:moveTo>
                      <a:pt x="10" y="0"/>
                    </a:moveTo>
                    <a:cubicBezTo>
                      <a:pt x="0" y="6"/>
                      <a:pt x="9" y="19"/>
                      <a:pt x="15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7" name="Freeform 2008">
                <a:extLst>
                  <a:ext uri="{FF2B5EF4-FFF2-40B4-BE49-F238E27FC236}">
                    <a16:creationId xmlns:a16="http://schemas.microsoft.com/office/drawing/2014/main" id="{BBAA878B-2D16-40AF-8B21-4FE4381F2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857"/>
                <a:ext cx="55" cy="84"/>
              </a:xfrm>
              <a:custGeom>
                <a:avLst/>
                <a:gdLst>
                  <a:gd name="T0" fmla="*/ 116 w 29"/>
                  <a:gd name="T1" fmla="*/ 48 h 44"/>
                  <a:gd name="T2" fmla="*/ 116 w 29"/>
                  <a:gd name="T3" fmla="*/ 221 h 44"/>
                  <a:gd name="T4" fmla="*/ 165 w 29"/>
                  <a:gd name="T5" fmla="*/ 116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4">
                    <a:moveTo>
                      <a:pt x="17" y="7"/>
                    </a:moveTo>
                    <a:cubicBezTo>
                      <a:pt x="0" y="0"/>
                      <a:pt x="12" y="27"/>
                      <a:pt x="17" y="32"/>
                    </a:cubicBezTo>
                    <a:cubicBezTo>
                      <a:pt x="29" y="44"/>
                      <a:pt x="26" y="24"/>
                      <a:pt x="24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8" name="Freeform 2009">
                <a:extLst>
                  <a:ext uri="{FF2B5EF4-FFF2-40B4-BE49-F238E27FC236}">
                    <a16:creationId xmlns:a16="http://schemas.microsoft.com/office/drawing/2014/main" id="{111E4B2D-4D70-4813-BD33-C1D61D3BC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775"/>
                <a:ext cx="44" cy="36"/>
              </a:xfrm>
              <a:custGeom>
                <a:avLst/>
                <a:gdLst>
                  <a:gd name="T0" fmla="*/ 92 w 23"/>
                  <a:gd name="T1" fmla="*/ 15 h 19"/>
                  <a:gd name="T2" fmla="*/ 29 w 23"/>
                  <a:gd name="T3" fmla="*/ 116 h 19"/>
                  <a:gd name="T4" fmla="*/ 161 w 23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9">
                    <a:moveTo>
                      <a:pt x="13" y="2"/>
                    </a:moveTo>
                    <a:cubicBezTo>
                      <a:pt x="10" y="3"/>
                      <a:pt x="0" y="15"/>
                      <a:pt x="4" y="17"/>
                    </a:cubicBezTo>
                    <a:cubicBezTo>
                      <a:pt x="8" y="19"/>
                      <a:pt x="22" y="4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39" name="Freeform 2010">
                <a:extLst>
                  <a:ext uri="{FF2B5EF4-FFF2-40B4-BE49-F238E27FC236}">
                    <a16:creationId xmlns:a16="http://schemas.microsoft.com/office/drawing/2014/main" id="{E3DF2EB2-1EEE-465C-8BA2-B04C4294D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888"/>
                <a:ext cx="50" cy="44"/>
              </a:xfrm>
              <a:custGeom>
                <a:avLst/>
                <a:gdLst>
                  <a:gd name="T0" fmla="*/ 15 w 26"/>
                  <a:gd name="T1" fmla="*/ 63 h 23"/>
                  <a:gd name="T2" fmla="*/ 71 w 26"/>
                  <a:gd name="T3" fmla="*/ 147 h 23"/>
                  <a:gd name="T4" fmla="*/ 129 w 26"/>
                  <a:gd name="T5" fmla="*/ 55 h 23"/>
                  <a:gd name="T6" fmla="*/ 185 w 26"/>
                  <a:gd name="T7" fmla="*/ 0 h 23"/>
                  <a:gd name="T8" fmla="*/ 85 w 26"/>
                  <a:gd name="T9" fmla="*/ 2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" y="9"/>
                    </a:moveTo>
                    <a:cubicBezTo>
                      <a:pt x="0" y="13"/>
                      <a:pt x="3" y="23"/>
                      <a:pt x="10" y="21"/>
                    </a:cubicBezTo>
                    <a:cubicBezTo>
                      <a:pt x="13" y="20"/>
                      <a:pt x="16" y="11"/>
                      <a:pt x="18" y="8"/>
                    </a:cubicBezTo>
                    <a:cubicBezTo>
                      <a:pt x="21" y="6"/>
                      <a:pt x="24" y="3"/>
                      <a:pt x="26" y="0"/>
                    </a:cubicBezTo>
                    <a:cubicBezTo>
                      <a:pt x="21" y="0"/>
                      <a:pt x="15" y="1"/>
                      <a:pt x="12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0" name="Freeform 2011">
                <a:extLst>
                  <a:ext uri="{FF2B5EF4-FFF2-40B4-BE49-F238E27FC236}">
                    <a16:creationId xmlns:a16="http://schemas.microsoft.com/office/drawing/2014/main" id="{BD0994C7-EDA5-4001-B9D0-99FF670EE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3033"/>
                <a:ext cx="162" cy="25"/>
              </a:xfrm>
              <a:custGeom>
                <a:avLst/>
                <a:gdLst>
                  <a:gd name="T0" fmla="*/ 0 w 85"/>
                  <a:gd name="T1" fmla="*/ 71 h 13"/>
                  <a:gd name="T2" fmla="*/ 105 w 85"/>
                  <a:gd name="T3" fmla="*/ 8 h 13"/>
                  <a:gd name="T4" fmla="*/ 261 w 85"/>
                  <a:gd name="T5" fmla="*/ 29 h 13"/>
                  <a:gd name="T6" fmla="*/ 589 w 85"/>
                  <a:gd name="T7" fmla="*/ 63 h 13"/>
                  <a:gd name="T8" fmla="*/ 581 w 85"/>
                  <a:gd name="T9" fmla="*/ 92 h 13"/>
                  <a:gd name="T10" fmla="*/ 284 w 85"/>
                  <a:gd name="T11" fmla="*/ 6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13">
                    <a:moveTo>
                      <a:pt x="0" y="10"/>
                    </a:moveTo>
                    <a:cubicBezTo>
                      <a:pt x="5" y="6"/>
                      <a:pt x="8" y="1"/>
                      <a:pt x="15" y="1"/>
                    </a:cubicBezTo>
                    <a:cubicBezTo>
                      <a:pt x="23" y="0"/>
                      <a:pt x="31" y="3"/>
                      <a:pt x="38" y="4"/>
                    </a:cubicBezTo>
                    <a:cubicBezTo>
                      <a:pt x="53" y="6"/>
                      <a:pt x="71" y="4"/>
                      <a:pt x="85" y="9"/>
                    </a:cubicBezTo>
                    <a:cubicBezTo>
                      <a:pt x="85" y="10"/>
                      <a:pt x="85" y="12"/>
                      <a:pt x="84" y="13"/>
                    </a:cubicBezTo>
                    <a:cubicBezTo>
                      <a:pt x="70" y="10"/>
                      <a:pt x="55" y="13"/>
                      <a:pt x="41" y="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1" name="Freeform 2012">
                <a:extLst>
                  <a:ext uri="{FF2B5EF4-FFF2-40B4-BE49-F238E27FC236}">
                    <a16:creationId xmlns:a16="http://schemas.microsoft.com/office/drawing/2014/main" id="{97066D4B-A7F7-41DC-AF96-194414BA6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2934"/>
                <a:ext cx="44" cy="32"/>
              </a:xfrm>
              <a:custGeom>
                <a:avLst/>
                <a:gdLst>
                  <a:gd name="T0" fmla="*/ 0 w 23"/>
                  <a:gd name="T1" fmla="*/ 0 h 17"/>
                  <a:gd name="T2" fmla="*/ 161 w 23"/>
                  <a:gd name="T3" fmla="*/ 113 h 17"/>
                  <a:gd name="T4" fmla="*/ 21 w 23"/>
                  <a:gd name="T5" fmla="*/ 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0" y="0"/>
                    </a:moveTo>
                    <a:cubicBezTo>
                      <a:pt x="2" y="12"/>
                      <a:pt x="12" y="17"/>
                      <a:pt x="23" y="17"/>
                    </a:cubicBezTo>
                    <a:cubicBezTo>
                      <a:pt x="17" y="12"/>
                      <a:pt x="10" y="6"/>
                      <a:pt x="3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2" name="Freeform 2013">
                <a:extLst>
                  <a:ext uri="{FF2B5EF4-FFF2-40B4-BE49-F238E27FC236}">
                    <a16:creationId xmlns:a16="http://schemas.microsoft.com/office/drawing/2014/main" id="{75F3D912-BC79-47AB-B150-47E022BF2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2759"/>
                <a:ext cx="40" cy="75"/>
              </a:xfrm>
              <a:custGeom>
                <a:avLst/>
                <a:gdLst>
                  <a:gd name="T0" fmla="*/ 0 w 21"/>
                  <a:gd name="T1" fmla="*/ 92 h 39"/>
                  <a:gd name="T2" fmla="*/ 109 w 21"/>
                  <a:gd name="T3" fmla="*/ 37 h 39"/>
                  <a:gd name="T4" fmla="*/ 109 w 21"/>
                  <a:gd name="T5" fmla="*/ 277 h 39"/>
                  <a:gd name="T6" fmla="*/ 55 w 21"/>
                  <a:gd name="T7" fmla="*/ 185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9">
                    <a:moveTo>
                      <a:pt x="0" y="13"/>
                    </a:moveTo>
                    <a:cubicBezTo>
                      <a:pt x="5" y="9"/>
                      <a:pt x="12" y="0"/>
                      <a:pt x="16" y="5"/>
                    </a:cubicBezTo>
                    <a:cubicBezTo>
                      <a:pt x="21" y="11"/>
                      <a:pt x="20" y="33"/>
                      <a:pt x="16" y="39"/>
                    </a:cubicBezTo>
                    <a:cubicBezTo>
                      <a:pt x="12" y="37"/>
                      <a:pt x="9" y="31"/>
                      <a:pt x="8" y="2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3" name="Freeform 2014">
                <a:extLst>
                  <a:ext uri="{FF2B5EF4-FFF2-40B4-BE49-F238E27FC236}">
                    <a16:creationId xmlns:a16="http://schemas.microsoft.com/office/drawing/2014/main" id="{748A3438-CBEE-4129-8658-DA92F59A5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9" y="2499"/>
                <a:ext cx="77" cy="56"/>
              </a:xfrm>
              <a:custGeom>
                <a:avLst/>
                <a:gdLst>
                  <a:gd name="T0" fmla="*/ 15 w 40"/>
                  <a:gd name="T1" fmla="*/ 131 h 29"/>
                  <a:gd name="T2" fmla="*/ 108 w 40"/>
                  <a:gd name="T3" fmla="*/ 187 h 29"/>
                  <a:gd name="T4" fmla="*/ 285 w 40"/>
                  <a:gd name="T5" fmla="*/ 71 h 29"/>
                  <a:gd name="T6" fmla="*/ 277 w 40"/>
                  <a:gd name="T7" fmla="*/ 0 h 29"/>
                  <a:gd name="T8" fmla="*/ 248 w 40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9">
                    <a:moveTo>
                      <a:pt x="2" y="18"/>
                    </a:moveTo>
                    <a:cubicBezTo>
                      <a:pt x="0" y="27"/>
                      <a:pt x="7" y="29"/>
                      <a:pt x="15" y="26"/>
                    </a:cubicBezTo>
                    <a:cubicBezTo>
                      <a:pt x="24" y="21"/>
                      <a:pt x="30" y="13"/>
                      <a:pt x="40" y="10"/>
                    </a:cubicBezTo>
                    <a:cubicBezTo>
                      <a:pt x="39" y="7"/>
                      <a:pt x="39" y="4"/>
                      <a:pt x="39" y="0"/>
                    </a:cubicBezTo>
                    <a:cubicBezTo>
                      <a:pt x="37" y="1"/>
                      <a:pt x="36" y="2"/>
                      <a:pt x="35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4" name="Freeform 2015">
                <a:extLst>
                  <a:ext uri="{FF2B5EF4-FFF2-40B4-BE49-F238E27FC236}">
                    <a16:creationId xmlns:a16="http://schemas.microsoft.com/office/drawing/2014/main" id="{8DE0139E-FEB6-42F9-B6A9-497F5C002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461"/>
                <a:ext cx="28" cy="56"/>
              </a:xfrm>
              <a:custGeom>
                <a:avLst/>
                <a:gdLst>
                  <a:gd name="T0" fmla="*/ 0 w 15"/>
                  <a:gd name="T1" fmla="*/ 15 h 29"/>
                  <a:gd name="T2" fmla="*/ 60 w 15"/>
                  <a:gd name="T3" fmla="*/ 201 h 29"/>
                  <a:gd name="T4" fmla="*/ 97 w 15"/>
                  <a:gd name="T5" fmla="*/ 0 h 29"/>
                  <a:gd name="T6" fmla="*/ 84 w 15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9">
                    <a:moveTo>
                      <a:pt x="0" y="2"/>
                    </a:moveTo>
                    <a:cubicBezTo>
                      <a:pt x="2" y="6"/>
                      <a:pt x="0" y="29"/>
                      <a:pt x="9" y="28"/>
                    </a:cubicBezTo>
                    <a:cubicBezTo>
                      <a:pt x="13" y="28"/>
                      <a:pt x="15" y="4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5" name="Freeform 2016">
                <a:extLst>
                  <a:ext uri="{FF2B5EF4-FFF2-40B4-BE49-F238E27FC236}">
                    <a16:creationId xmlns:a16="http://schemas.microsoft.com/office/drawing/2014/main" id="{63A22B59-B927-4D44-93EE-52991F299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539"/>
                <a:ext cx="36" cy="18"/>
              </a:xfrm>
              <a:custGeom>
                <a:avLst/>
                <a:gdLst>
                  <a:gd name="T0" fmla="*/ 40 w 19"/>
                  <a:gd name="T1" fmla="*/ 0 h 9"/>
                  <a:gd name="T2" fmla="*/ 0 w 19"/>
                  <a:gd name="T3" fmla="*/ 72 h 9"/>
                  <a:gd name="T4" fmla="*/ 129 w 19"/>
                  <a:gd name="T5" fmla="*/ 5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9">
                    <a:moveTo>
                      <a:pt x="6" y="0"/>
                    </a:moveTo>
                    <a:cubicBezTo>
                      <a:pt x="3" y="2"/>
                      <a:pt x="0" y="6"/>
                      <a:pt x="0" y="9"/>
                    </a:cubicBezTo>
                    <a:cubicBezTo>
                      <a:pt x="7" y="9"/>
                      <a:pt x="13" y="7"/>
                      <a:pt x="19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6" name="Freeform 2017">
                <a:extLst>
                  <a:ext uri="{FF2B5EF4-FFF2-40B4-BE49-F238E27FC236}">
                    <a16:creationId xmlns:a16="http://schemas.microsoft.com/office/drawing/2014/main" id="{F4530586-AF65-4CF7-92F1-AA0FDB776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3" y="2484"/>
                <a:ext cx="37" cy="36"/>
              </a:xfrm>
              <a:custGeom>
                <a:avLst/>
                <a:gdLst>
                  <a:gd name="T0" fmla="*/ 23 w 19"/>
                  <a:gd name="T1" fmla="*/ 21 h 19"/>
                  <a:gd name="T2" fmla="*/ 0 w 19"/>
                  <a:gd name="T3" fmla="*/ 129 h 19"/>
                  <a:gd name="T4" fmla="*/ 140 w 19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3" y="3"/>
                    </a:moveTo>
                    <a:cubicBezTo>
                      <a:pt x="1" y="4"/>
                      <a:pt x="0" y="15"/>
                      <a:pt x="0" y="19"/>
                    </a:cubicBezTo>
                    <a:cubicBezTo>
                      <a:pt x="6" y="18"/>
                      <a:pt x="18" y="5"/>
                      <a:pt x="19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7" name="Freeform 2018">
                <a:extLst>
                  <a:ext uri="{FF2B5EF4-FFF2-40B4-BE49-F238E27FC236}">
                    <a16:creationId xmlns:a16="http://schemas.microsoft.com/office/drawing/2014/main" id="{019EA7B0-6B0A-4E9C-8658-AB4E9D9BD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603"/>
                <a:ext cx="52" cy="38"/>
              </a:xfrm>
              <a:custGeom>
                <a:avLst/>
                <a:gdLst>
                  <a:gd name="T0" fmla="*/ 0 w 27"/>
                  <a:gd name="T1" fmla="*/ 97 h 20"/>
                  <a:gd name="T2" fmla="*/ 85 w 27"/>
                  <a:gd name="T3" fmla="*/ 137 h 20"/>
                  <a:gd name="T4" fmla="*/ 193 w 27"/>
                  <a:gd name="T5" fmla="*/ 116 h 20"/>
                  <a:gd name="T6" fmla="*/ 92 w 27"/>
                  <a:gd name="T7" fmla="*/ 48 h 20"/>
                  <a:gd name="T8" fmla="*/ 71 w 27"/>
                  <a:gd name="T9" fmla="*/ 15 h 20"/>
                  <a:gd name="T10" fmla="*/ 23 w 27"/>
                  <a:gd name="T11" fmla="*/ 68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0" y="14"/>
                    </a:moveTo>
                    <a:cubicBezTo>
                      <a:pt x="4" y="17"/>
                      <a:pt x="8" y="20"/>
                      <a:pt x="12" y="20"/>
                    </a:cubicBezTo>
                    <a:cubicBezTo>
                      <a:pt x="17" y="20"/>
                      <a:pt x="21" y="15"/>
                      <a:pt x="27" y="17"/>
                    </a:cubicBezTo>
                    <a:cubicBezTo>
                      <a:pt x="21" y="14"/>
                      <a:pt x="14" y="14"/>
                      <a:pt x="13" y="7"/>
                    </a:cubicBezTo>
                    <a:cubicBezTo>
                      <a:pt x="13" y="4"/>
                      <a:pt x="15" y="0"/>
                      <a:pt x="10" y="2"/>
                    </a:cubicBezTo>
                    <a:cubicBezTo>
                      <a:pt x="7" y="3"/>
                      <a:pt x="5" y="8"/>
                      <a:pt x="3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8" name="Freeform 2019">
                <a:extLst>
                  <a:ext uri="{FF2B5EF4-FFF2-40B4-BE49-F238E27FC236}">
                    <a16:creationId xmlns:a16="http://schemas.microsoft.com/office/drawing/2014/main" id="{8EDC1173-CA0D-40A9-A77E-20BE7E0BC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2624"/>
                <a:ext cx="55" cy="59"/>
              </a:xfrm>
              <a:custGeom>
                <a:avLst/>
                <a:gdLst>
                  <a:gd name="T0" fmla="*/ 28 w 29"/>
                  <a:gd name="T1" fmla="*/ 97 h 31"/>
                  <a:gd name="T2" fmla="*/ 83 w 29"/>
                  <a:gd name="T3" fmla="*/ 185 h 31"/>
                  <a:gd name="T4" fmla="*/ 192 w 29"/>
                  <a:gd name="T5" fmla="*/ 213 h 31"/>
                  <a:gd name="T6" fmla="*/ 0 w 29"/>
                  <a:gd name="T7" fmla="*/ 0 h 31"/>
                  <a:gd name="T8" fmla="*/ 76 w 29"/>
                  <a:gd name="T9" fmla="*/ 61 h 31"/>
                  <a:gd name="T10" fmla="*/ 101 w 29"/>
                  <a:gd name="T11" fmla="*/ 13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1">
                    <a:moveTo>
                      <a:pt x="4" y="14"/>
                    </a:moveTo>
                    <a:cubicBezTo>
                      <a:pt x="6" y="17"/>
                      <a:pt x="9" y="25"/>
                      <a:pt x="12" y="27"/>
                    </a:cubicBezTo>
                    <a:cubicBezTo>
                      <a:pt x="16" y="30"/>
                      <a:pt x="23" y="29"/>
                      <a:pt x="28" y="31"/>
                    </a:cubicBezTo>
                    <a:cubicBezTo>
                      <a:pt x="29" y="20"/>
                      <a:pt x="9" y="3"/>
                      <a:pt x="0" y="0"/>
                    </a:cubicBezTo>
                    <a:cubicBezTo>
                      <a:pt x="3" y="4"/>
                      <a:pt x="8" y="5"/>
                      <a:pt x="11" y="9"/>
                    </a:cubicBezTo>
                    <a:cubicBezTo>
                      <a:pt x="14" y="11"/>
                      <a:pt x="14" y="20"/>
                      <a:pt x="15" y="2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49" name="Freeform 2020">
                <a:extLst>
                  <a:ext uri="{FF2B5EF4-FFF2-40B4-BE49-F238E27FC236}">
                    <a16:creationId xmlns:a16="http://schemas.microsoft.com/office/drawing/2014/main" id="{AC39F231-BB8E-4B44-8CD2-7FCC66C32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476"/>
                <a:ext cx="41" cy="60"/>
              </a:xfrm>
              <a:custGeom>
                <a:avLst/>
                <a:gdLst>
                  <a:gd name="T0" fmla="*/ 0 w 21"/>
                  <a:gd name="T1" fmla="*/ 225 h 31"/>
                  <a:gd name="T2" fmla="*/ 68 w 21"/>
                  <a:gd name="T3" fmla="*/ 209 h 31"/>
                  <a:gd name="T4" fmla="*/ 96 w 21"/>
                  <a:gd name="T5" fmla="*/ 153 h 31"/>
                  <a:gd name="T6" fmla="*/ 156 w 21"/>
                  <a:gd name="T7" fmla="*/ 0 h 31"/>
                  <a:gd name="T8" fmla="*/ 0 w 21"/>
                  <a:gd name="T9" fmla="*/ 72 h 31"/>
                  <a:gd name="T10" fmla="*/ 68 w 21"/>
                  <a:gd name="T11" fmla="*/ 168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cubicBezTo>
                      <a:pt x="3" y="29"/>
                      <a:pt x="7" y="31"/>
                      <a:pt x="9" y="29"/>
                    </a:cubicBezTo>
                    <a:cubicBezTo>
                      <a:pt x="12" y="28"/>
                      <a:pt x="12" y="24"/>
                      <a:pt x="13" y="21"/>
                    </a:cubicBezTo>
                    <a:cubicBezTo>
                      <a:pt x="15" y="14"/>
                      <a:pt x="19" y="7"/>
                      <a:pt x="21" y="0"/>
                    </a:cubicBezTo>
                    <a:cubicBezTo>
                      <a:pt x="14" y="3"/>
                      <a:pt x="6" y="4"/>
                      <a:pt x="0" y="10"/>
                    </a:cubicBezTo>
                    <a:cubicBezTo>
                      <a:pt x="11" y="5"/>
                      <a:pt x="8" y="16"/>
                      <a:pt x="9" y="2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0" name="Freeform 2021">
                <a:extLst>
                  <a:ext uri="{FF2B5EF4-FFF2-40B4-BE49-F238E27FC236}">
                    <a16:creationId xmlns:a16="http://schemas.microsoft.com/office/drawing/2014/main" id="{EF765D9C-0D09-4B5A-AF46-F2DDADE44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656"/>
                <a:ext cx="33" cy="27"/>
              </a:xfrm>
              <a:custGeom>
                <a:avLst/>
                <a:gdLst>
                  <a:gd name="T0" fmla="*/ 0 w 17"/>
                  <a:gd name="T1" fmla="*/ 64 h 14"/>
                  <a:gd name="T2" fmla="*/ 124 w 17"/>
                  <a:gd name="T3" fmla="*/ 93 h 14"/>
                  <a:gd name="T4" fmla="*/ 60 w 17"/>
                  <a:gd name="T5" fmla="*/ 0 h 14"/>
                  <a:gd name="T6" fmla="*/ 16 w 17"/>
                  <a:gd name="T7" fmla="*/ 6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9"/>
                    </a:moveTo>
                    <a:cubicBezTo>
                      <a:pt x="4" y="12"/>
                      <a:pt x="13" y="14"/>
                      <a:pt x="17" y="13"/>
                    </a:cubicBezTo>
                    <a:cubicBezTo>
                      <a:pt x="17" y="9"/>
                      <a:pt x="11" y="3"/>
                      <a:pt x="8" y="0"/>
                    </a:cubicBezTo>
                    <a:cubicBezTo>
                      <a:pt x="13" y="4"/>
                      <a:pt x="7" y="9"/>
                      <a:pt x="2" y="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1" name="Freeform 2022">
                <a:extLst>
                  <a:ext uri="{FF2B5EF4-FFF2-40B4-BE49-F238E27FC236}">
                    <a16:creationId xmlns:a16="http://schemas.microsoft.com/office/drawing/2014/main" id="{BAA75969-F64E-4313-80F5-A93F894C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469"/>
                <a:ext cx="38" cy="91"/>
              </a:xfrm>
              <a:custGeom>
                <a:avLst/>
                <a:gdLst>
                  <a:gd name="T0" fmla="*/ 15 w 20"/>
                  <a:gd name="T1" fmla="*/ 8 h 48"/>
                  <a:gd name="T2" fmla="*/ 116 w 20"/>
                  <a:gd name="T3" fmla="*/ 21 h 48"/>
                  <a:gd name="T4" fmla="*/ 129 w 20"/>
                  <a:gd name="T5" fmla="*/ 129 h 48"/>
                  <a:gd name="T6" fmla="*/ 21 w 20"/>
                  <a:gd name="T7" fmla="*/ 328 h 48"/>
                  <a:gd name="T8" fmla="*/ 55 w 20"/>
                  <a:gd name="T9" fmla="*/ 129 h 48"/>
                  <a:gd name="T10" fmla="*/ 15 w 20"/>
                  <a:gd name="T11" fmla="*/ 76 h 48"/>
                  <a:gd name="T12" fmla="*/ 0 w 20"/>
                  <a:gd name="T13" fmla="*/ 8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8">
                    <a:moveTo>
                      <a:pt x="2" y="1"/>
                    </a:moveTo>
                    <a:cubicBezTo>
                      <a:pt x="5" y="0"/>
                      <a:pt x="15" y="0"/>
                      <a:pt x="17" y="3"/>
                    </a:cubicBezTo>
                    <a:cubicBezTo>
                      <a:pt x="20" y="6"/>
                      <a:pt x="20" y="15"/>
                      <a:pt x="19" y="19"/>
                    </a:cubicBezTo>
                    <a:cubicBezTo>
                      <a:pt x="19" y="29"/>
                      <a:pt x="7" y="38"/>
                      <a:pt x="3" y="48"/>
                    </a:cubicBezTo>
                    <a:cubicBezTo>
                      <a:pt x="8" y="42"/>
                      <a:pt x="10" y="25"/>
                      <a:pt x="8" y="19"/>
                    </a:cubicBezTo>
                    <a:cubicBezTo>
                      <a:pt x="7" y="15"/>
                      <a:pt x="4" y="14"/>
                      <a:pt x="2" y="11"/>
                    </a:cubicBezTo>
                    <a:cubicBezTo>
                      <a:pt x="0" y="8"/>
                      <a:pt x="2" y="4"/>
                      <a:pt x="0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2" name="Freeform 2023">
                <a:extLst>
                  <a:ext uri="{FF2B5EF4-FFF2-40B4-BE49-F238E27FC236}">
                    <a16:creationId xmlns:a16="http://schemas.microsoft.com/office/drawing/2014/main" id="{5D7B706A-D19E-4171-9D6F-78615446E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467"/>
                <a:ext cx="90" cy="86"/>
              </a:xfrm>
              <a:custGeom>
                <a:avLst/>
                <a:gdLst>
                  <a:gd name="T0" fmla="*/ 0 w 47"/>
                  <a:gd name="T1" fmla="*/ 300 h 45"/>
                  <a:gd name="T2" fmla="*/ 216 w 47"/>
                  <a:gd name="T3" fmla="*/ 201 h 45"/>
                  <a:gd name="T4" fmla="*/ 289 w 47"/>
                  <a:gd name="T5" fmla="*/ 99 h 45"/>
                  <a:gd name="T6" fmla="*/ 324 w 47"/>
                  <a:gd name="T7" fmla="*/ 0 h 45"/>
                  <a:gd name="T8" fmla="*/ 276 w 47"/>
                  <a:gd name="T9" fmla="*/ 201 h 45"/>
                  <a:gd name="T10" fmla="*/ 69 w 47"/>
                  <a:gd name="T11" fmla="*/ 292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5">
                    <a:moveTo>
                      <a:pt x="0" y="43"/>
                    </a:moveTo>
                    <a:cubicBezTo>
                      <a:pt x="11" y="45"/>
                      <a:pt x="23" y="37"/>
                      <a:pt x="31" y="29"/>
                    </a:cubicBezTo>
                    <a:cubicBezTo>
                      <a:pt x="35" y="24"/>
                      <a:pt x="39" y="20"/>
                      <a:pt x="41" y="14"/>
                    </a:cubicBezTo>
                    <a:cubicBezTo>
                      <a:pt x="43" y="10"/>
                      <a:pt x="43" y="4"/>
                      <a:pt x="46" y="0"/>
                    </a:cubicBezTo>
                    <a:cubicBezTo>
                      <a:pt x="47" y="10"/>
                      <a:pt x="46" y="20"/>
                      <a:pt x="39" y="29"/>
                    </a:cubicBezTo>
                    <a:cubicBezTo>
                      <a:pt x="32" y="38"/>
                      <a:pt x="21" y="40"/>
                      <a:pt x="10" y="4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3" name="Freeform 2024">
                <a:extLst>
                  <a:ext uri="{FF2B5EF4-FFF2-40B4-BE49-F238E27FC236}">
                    <a16:creationId xmlns:a16="http://schemas.microsoft.com/office/drawing/2014/main" id="{22631587-7BB2-41F9-9C50-6E874097F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645"/>
                <a:ext cx="39" cy="51"/>
              </a:xfrm>
              <a:custGeom>
                <a:avLst/>
                <a:gdLst>
                  <a:gd name="T0" fmla="*/ 16 w 20"/>
                  <a:gd name="T1" fmla="*/ 15 h 27"/>
                  <a:gd name="T2" fmla="*/ 0 w 20"/>
                  <a:gd name="T3" fmla="*/ 149 h 27"/>
                  <a:gd name="T4" fmla="*/ 68 w 20"/>
                  <a:gd name="T5" fmla="*/ 161 h 27"/>
                  <a:gd name="T6" fmla="*/ 133 w 20"/>
                  <a:gd name="T7" fmla="*/ 181 h 27"/>
                  <a:gd name="T8" fmla="*/ 148 w 20"/>
                  <a:gd name="T9" fmla="*/ 0 h 27"/>
                  <a:gd name="T10" fmla="*/ 88 w 20"/>
                  <a:gd name="T11" fmla="*/ 76 h 27"/>
                  <a:gd name="T12" fmla="*/ 23 w 20"/>
                  <a:gd name="T13" fmla="*/ 3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7">
                    <a:moveTo>
                      <a:pt x="2" y="2"/>
                    </a:moveTo>
                    <a:cubicBezTo>
                      <a:pt x="2" y="9"/>
                      <a:pt x="1" y="16"/>
                      <a:pt x="0" y="22"/>
                    </a:cubicBezTo>
                    <a:cubicBezTo>
                      <a:pt x="3" y="23"/>
                      <a:pt x="6" y="23"/>
                      <a:pt x="9" y="24"/>
                    </a:cubicBezTo>
                    <a:cubicBezTo>
                      <a:pt x="12" y="25"/>
                      <a:pt x="15" y="27"/>
                      <a:pt x="18" y="27"/>
                    </a:cubicBezTo>
                    <a:cubicBezTo>
                      <a:pt x="20" y="19"/>
                      <a:pt x="20" y="9"/>
                      <a:pt x="20" y="0"/>
                    </a:cubicBezTo>
                    <a:cubicBezTo>
                      <a:pt x="18" y="4"/>
                      <a:pt x="18" y="10"/>
                      <a:pt x="12" y="11"/>
                    </a:cubicBezTo>
                    <a:cubicBezTo>
                      <a:pt x="9" y="11"/>
                      <a:pt x="5" y="8"/>
                      <a:pt x="3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4" name="Freeform 2025">
                <a:extLst>
                  <a:ext uri="{FF2B5EF4-FFF2-40B4-BE49-F238E27FC236}">
                    <a16:creationId xmlns:a16="http://schemas.microsoft.com/office/drawing/2014/main" id="{B1EFEC28-E86E-435D-B5E9-3CA664B49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547"/>
                <a:ext cx="134" cy="52"/>
              </a:xfrm>
              <a:custGeom>
                <a:avLst/>
                <a:gdLst>
                  <a:gd name="T0" fmla="*/ 36 w 70"/>
                  <a:gd name="T1" fmla="*/ 0 h 27"/>
                  <a:gd name="T2" fmla="*/ 29 w 70"/>
                  <a:gd name="T3" fmla="*/ 148 h 27"/>
                  <a:gd name="T4" fmla="*/ 176 w 70"/>
                  <a:gd name="T5" fmla="*/ 171 h 27"/>
                  <a:gd name="T6" fmla="*/ 492 w 70"/>
                  <a:gd name="T7" fmla="*/ 164 h 27"/>
                  <a:gd name="T8" fmla="*/ 385 w 70"/>
                  <a:gd name="T9" fmla="*/ 116 h 27"/>
                  <a:gd name="T10" fmla="*/ 260 w 70"/>
                  <a:gd name="T11" fmla="*/ 116 h 27"/>
                  <a:gd name="T12" fmla="*/ 107 w 70"/>
                  <a:gd name="T13" fmla="*/ 100 h 27"/>
                  <a:gd name="T14" fmla="*/ 168 w 70"/>
                  <a:gd name="T15" fmla="*/ 23 h 27"/>
                  <a:gd name="T16" fmla="*/ 48 w 70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7">
                    <a:moveTo>
                      <a:pt x="5" y="0"/>
                    </a:moveTo>
                    <a:cubicBezTo>
                      <a:pt x="4" y="6"/>
                      <a:pt x="0" y="15"/>
                      <a:pt x="4" y="21"/>
                    </a:cubicBezTo>
                    <a:cubicBezTo>
                      <a:pt x="8" y="27"/>
                      <a:pt x="19" y="24"/>
                      <a:pt x="25" y="24"/>
                    </a:cubicBezTo>
                    <a:cubicBezTo>
                      <a:pt x="38" y="25"/>
                      <a:pt x="58" y="16"/>
                      <a:pt x="70" y="23"/>
                    </a:cubicBezTo>
                    <a:cubicBezTo>
                      <a:pt x="65" y="20"/>
                      <a:pt x="60" y="17"/>
                      <a:pt x="55" y="16"/>
                    </a:cubicBezTo>
                    <a:cubicBezTo>
                      <a:pt x="49" y="13"/>
                      <a:pt x="44" y="16"/>
                      <a:pt x="37" y="16"/>
                    </a:cubicBezTo>
                    <a:cubicBezTo>
                      <a:pt x="32" y="16"/>
                      <a:pt x="19" y="17"/>
                      <a:pt x="15" y="14"/>
                    </a:cubicBezTo>
                    <a:cubicBezTo>
                      <a:pt x="9" y="9"/>
                      <a:pt x="20" y="4"/>
                      <a:pt x="24" y="3"/>
                    </a:cubicBezTo>
                    <a:cubicBezTo>
                      <a:pt x="19" y="2"/>
                      <a:pt x="10" y="2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5" name="Freeform 2026">
                <a:extLst>
                  <a:ext uri="{FF2B5EF4-FFF2-40B4-BE49-F238E27FC236}">
                    <a16:creationId xmlns:a16="http://schemas.microsoft.com/office/drawing/2014/main" id="{78556680-8BA1-4920-BA2E-923AEE75C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2526"/>
                <a:ext cx="80" cy="111"/>
              </a:xfrm>
              <a:custGeom>
                <a:avLst/>
                <a:gdLst>
                  <a:gd name="T0" fmla="*/ 48 w 42"/>
                  <a:gd name="T1" fmla="*/ 113 h 58"/>
                  <a:gd name="T2" fmla="*/ 168 w 42"/>
                  <a:gd name="T3" fmla="*/ 84 h 58"/>
                  <a:gd name="T4" fmla="*/ 269 w 42"/>
                  <a:gd name="T5" fmla="*/ 0 h 58"/>
                  <a:gd name="T6" fmla="*/ 236 w 42"/>
                  <a:gd name="T7" fmla="*/ 168 h 58"/>
                  <a:gd name="T8" fmla="*/ 253 w 42"/>
                  <a:gd name="T9" fmla="*/ 281 h 58"/>
                  <a:gd name="T10" fmla="*/ 276 w 42"/>
                  <a:gd name="T11" fmla="*/ 406 h 58"/>
                  <a:gd name="T12" fmla="*/ 168 w 42"/>
                  <a:gd name="T13" fmla="*/ 161 h 58"/>
                  <a:gd name="T14" fmla="*/ 0 w 42"/>
                  <a:gd name="T15" fmla="*/ 121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8">
                    <a:moveTo>
                      <a:pt x="7" y="16"/>
                    </a:moveTo>
                    <a:cubicBezTo>
                      <a:pt x="13" y="16"/>
                      <a:pt x="19" y="14"/>
                      <a:pt x="24" y="12"/>
                    </a:cubicBezTo>
                    <a:cubicBezTo>
                      <a:pt x="29" y="9"/>
                      <a:pt x="34" y="1"/>
                      <a:pt x="39" y="0"/>
                    </a:cubicBezTo>
                    <a:cubicBezTo>
                      <a:pt x="40" y="9"/>
                      <a:pt x="33" y="16"/>
                      <a:pt x="34" y="24"/>
                    </a:cubicBezTo>
                    <a:cubicBezTo>
                      <a:pt x="34" y="29"/>
                      <a:pt x="37" y="34"/>
                      <a:pt x="37" y="40"/>
                    </a:cubicBezTo>
                    <a:cubicBezTo>
                      <a:pt x="38" y="45"/>
                      <a:pt x="42" y="53"/>
                      <a:pt x="40" y="58"/>
                    </a:cubicBezTo>
                    <a:cubicBezTo>
                      <a:pt x="34" y="47"/>
                      <a:pt x="34" y="32"/>
                      <a:pt x="24" y="23"/>
                    </a:cubicBezTo>
                    <a:cubicBezTo>
                      <a:pt x="18" y="18"/>
                      <a:pt x="8" y="17"/>
                      <a:pt x="0" y="17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6" name="Freeform 2027">
                <a:extLst>
                  <a:ext uri="{FF2B5EF4-FFF2-40B4-BE49-F238E27FC236}">
                    <a16:creationId xmlns:a16="http://schemas.microsoft.com/office/drawing/2014/main" id="{2A9AA31D-62E1-46F0-AD45-7E8A0818A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549"/>
                <a:ext cx="21" cy="25"/>
              </a:xfrm>
              <a:custGeom>
                <a:avLst/>
                <a:gdLst>
                  <a:gd name="T0" fmla="*/ 0 w 11"/>
                  <a:gd name="T1" fmla="*/ 23 h 13"/>
                  <a:gd name="T2" fmla="*/ 76 w 11"/>
                  <a:gd name="T3" fmla="*/ 0 h 13"/>
                  <a:gd name="T4" fmla="*/ 69 w 11"/>
                  <a:gd name="T5" fmla="*/ 92 h 13"/>
                  <a:gd name="T6" fmla="*/ 21 w 11"/>
                  <a:gd name="T7" fmla="*/ 3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0" y="3"/>
                    </a:moveTo>
                    <a:cubicBezTo>
                      <a:pt x="3" y="4"/>
                      <a:pt x="8" y="0"/>
                      <a:pt x="11" y="0"/>
                    </a:cubicBezTo>
                    <a:cubicBezTo>
                      <a:pt x="11" y="4"/>
                      <a:pt x="10" y="9"/>
                      <a:pt x="10" y="13"/>
                    </a:cubicBezTo>
                    <a:cubicBezTo>
                      <a:pt x="10" y="10"/>
                      <a:pt x="7" y="3"/>
                      <a:pt x="3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7" name="Freeform 2028">
                <a:extLst>
                  <a:ext uri="{FF2B5EF4-FFF2-40B4-BE49-F238E27FC236}">
                    <a16:creationId xmlns:a16="http://schemas.microsoft.com/office/drawing/2014/main" id="{D6BEC843-1C77-41CD-B5D0-3305ED405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721"/>
                <a:ext cx="333" cy="354"/>
              </a:xfrm>
              <a:custGeom>
                <a:avLst/>
                <a:gdLst>
                  <a:gd name="T0" fmla="*/ 1219 w 174"/>
                  <a:gd name="T1" fmla="*/ 1227 h 185"/>
                  <a:gd name="T2" fmla="*/ 1127 w 174"/>
                  <a:gd name="T3" fmla="*/ 1206 h 185"/>
                  <a:gd name="T4" fmla="*/ 1037 w 174"/>
                  <a:gd name="T5" fmla="*/ 1135 h 185"/>
                  <a:gd name="T6" fmla="*/ 829 w 174"/>
                  <a:gd name="T7" fmla="*/ 605 h 185"/>
                  <a:gd name="T8" fmla="*/ 854 w 174"/>
                  <a:gd name="T9" fmla="*/ 191 h 185"/>
                  <a:gd name="T10" fmla="*/ 700 w 174"/>
                  <a:gd name="T11" fmla="*/ 161 h 185"/>
                  <a:gd name="T12" fmla="*/ 300 w 174"/>
                  <a:gd name="T13" fmla="*/ 0 h 185"/>
                  <a:gd name="T14" fmla="*/ 8 w 174"/>
                  <a:gd name="T15" fmla="*/ 589 h 185"/>
                  <a:gd name="T16" fmla="*/ 0 w 174"/>
                  <a:gd name="T17" fmla="*/ 645 h 185"/>
                  <a:gd name="T18" fmla="*/ 444 w 174"/>
                  <a:gd name="T19" fmla="*/ 674 h 185"/>
                  <a:gd name="T20" fmla="*/ 232 w 174"/>
                  <a:gd name="T21" fmla="*/ 1158 h 185"/>
                  <a:gd name="T22" fmla="*/ 882 w 174"/>
                  <a:gd name="T23" fmla="*/ 1255 h 185"/>
                  <a:gd name="T24" fmla="*/ 1219 w 174"/>
                  <a:gd name="T25" fmla="*/ 1227 h 1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4" h="185">
                    <a:moveTo>
                      <a:pt x="174" y="175"/>
                    </a:moveTo>
                    <a:cubicBezTo>
                      <a:pt x="171" y="175"/>
                      <a:pt x="167" y="177"/>
                      <a:pt x="161" y="172"/>
                    </a:cubicBezTo>
                    <a:cubicBezTo>
                      <a:pt x="159" y="170"/>
                      <a:pt x="152" y="166"/>
                      <a:pt x="148" y="162"/>
                    </a:cubicBezTo>
                    <a:cubicBezTo>
                      <a:pt x="135" y="149"/>
                      <a:pt x="119" y="125"/>
                      <a:pt x="118" y="86"/>
                    </a:cubicBezTo>
                    <a:cubicBezTo>
                      <a:pt x="117" y="59"/>
                      <a:pt x="120" y="39"/>
                      <a:pt x="122" y="27"/>
                    </a:cubicBezTo>
                    <a:cubicBezTo>
                      <a:pt x="116" y="26"/>
                      <a:pt x="110" y="25"/>
                      <a:pt x="100" y="23"/>
                    </a:cubicBezTo>
                    <a:cubicBezTo>
                      <a:pt x="75" y="16"/>
                      <a:pt x="51" y="3"/>
                      <a:pt x="43" y="0"/>
                    </a:cubicBezTo>
                    <a:cubicBezTo>
                      <a:pt x="34" y="6"/>
                      <a:pt x="5" y="56"/>
                      <a:pt x="1" y="84"/>
                    </a:cubicBezTo>
                    <a:cubicBezTo>
                      <a:pt x="1" y="87"/>
                      <a:pt x="1" y="89"/>
                      <a:pt x="0" y="92"/>
                    </a:cubicBezTo>
                    <a:cubicBezTo>
                      <a:pt x="18" y="82"/>
                      <a:pt x="58" y="73"/>
                      <a:pt x="63" y="96"/>
                    </a:cubicBezTo>
                    <a:cubicBezTo>
                      <a:pt x="69" y="120"/>
                      <a:pt x="61" y="163"/>
                      <a:pt x="33" y="165"/>
                    </a:cubicBezTo>
                    <a:cubicBezTo>
                      <a:pt x="61" y="180"/>
                      <a:pt x="107" y="174"/>
                      <a:pt x="126" y="179"/>
                    </a:cubicBezTo>
                    <a:cubicBezTo>
                      <a:pt x="142" y="183"/>
                      <a:pt x="161" y="185"/>
                      <a:pt x="174" y="17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8" name="Freeform 2029">
                <a:extLst>
                  <a:ext uri="{FF2B5EF4-FFF2-40B4-BE49-F238E27FC236}">
                    <a16:creationId xmlns:a16="http://schemas.microsoft.com/office/drawing/2014/main" id="{CCD7D210-C10C-40DE-9801-7676ACC27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8" y="2792"/>
                <a:ext cx="132" cy="155"/>
              </a:xfrm>
              <a:custGeom>
                <a:avLst/>
                <a:gdLst>
                  <a:gd name="T0" fmla="*/ 8 w 69"/>
                  <a:gd name="T1" fmla="*/ 344 h 81"/>
                  <a:gd name="T2" fmla="*/ 285 w 69"/>
                  <a:gd name="T3" fmla="*/ 0 h 81"/>
                  <a:gd name="T4" fmla="*/ 484 w 69"/>
                  <a:gd name="T5" fmla="*/ 413 h 81"/>
                  <a:gd name="T6" fmla="*/ 40 w 69"/>
                  <a:gd name="T7" fmla="*/ 568 h 81"/>
                  <a:gd name="T8" fmla="*/ 8 w 69"/>
                  <a:gd name="T9" fmla="*/ 344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81">
                    <a:moveTo>
                      <a:pt x="1" y="49"/>
                    </a:moveTo>
                    <a:cubicBezTo>
                      <a:pt x="14" y="42"/>
                      <a:pt x="40" y="26"/>
                      <a:pt x="41" y="0"/>
                    </a:cubicBezTo>
                    <a:cubicBezTo>
                      <a:pt x="51" y="4"/>
                      <a:pt x="63" y="12"/>
                      <a:pt x="69" y="59"/>
                    </a:cubicBezTo>
                    <a:cubicBezTo>
                      <a:pt x="50" y="54"/>
                      <a:pt x="32" y="56"/>
                      <a:pt x="6" y="81"/>
                    </a:cubicBezTo>
                    <a:cubicBezTo>
                      <a:pt x="0" y="73"/>
                      <a:pt x="0" y="55"/>
                      <a:pt x="1" y="4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59" name="Freeform 2030">
                <a:extLst>
                  <a:ext uri="{FF2B5EF4-FFF2-40B4-BE49-F238E27FC236}">
                    <a16:creationId xmlns:a16="http://schemas.microsoft.com/office/drawing/2014/main" id="{F7C561CB-73F2-48C1-90CE-72D0A5392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53"/>
                <a:ext cx="95" cy="86"/>
              </a:xfrm>
              <a:custGeom>
                <a:avLst/>
                <a:gdLst>
                  <a:gd name="T0" fmla="*/ 0 w 50"/>
                  <a:gd name="T1" fmla="*/ 197 h 45"/>
                  <a:gd name="T2" fmla="*/ 344 w 50"/>
                  <a:gd name="T3" fmla="*/ 0 h 45"/>
                  <a:gd name="T4" fmla="*/ 124 w 50"/>
                  <a:gd name="T5" fmla="*/ 308 h 45"/>
                  <a:gd name="T6" fmla="*/ 0 w 50"/>
                  <a:gd name="T7" fmla="*/ 197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5">
                    <a:moveTo>
                      <a:pt x="0" y="28"/>
                    </a:moveTo>
                    <a:cubicBezTo>
                      <a:pt x="14" y="29"/>
                      <a:pt x="43" y="12"/>
                      <a:pt x="50" y="0"/>
                    </a:cubicBezTo>
                    <a:cubicBezTo>
                      <a:pt x="45" y="22"/>
                      <a:pt x="39" y="45"/>
                      <a:pt x="18" y="44"/>
                    </a:cubicBezTo>
                    <a:cubicBezTo>
                      <a:pt x="11" y="42"/>
                      <a:pt x="0" y="28"/>
                      <a:pt x="0" y="28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0" name="Freeform 2031">
                <a:extLst>
                  <a:ext uri="{FF2B5EF4-FFF2-40B4-BE49-F238E27FC236}">
                    <a16:creationId xmlns:a16="http://schemas.microsoft.com/office/drawing/2014/main" id="{25E894F9-7346-45B3-B9B8-FF96DD90B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2855"/>
                <a:ext cx="120" cy="90"/>
              </a:xfrm>
              <a:custGeom>
                <a:avLst/>
                <a:gdLst>
                  <a:gd name="T0" fmla="*/ 21 w 63"/>
                  <a:gd name="T1" fmla="*/ 107 h 47"/>
                  <a:gd name="T2" fmla="*/ 29 w 63"/>
                  <a:gd name="T3" fmla="*/ 268 h 47"/>
                  <a:gd name="T4" fmla="*/ 61 w 63"/>
                  <a:gd name="T5" fmla="*/ 324 h 47"/>
                  <a:gd name="T6" fmla="*/ 109 w 63"/>
                  <a:gd name="T7" fmla="*/ 276 h 47"/>
                  <a:gd name="T8" fmla="*/ 406 w 63"/>
                  <a:gd name="T9" fmla="*/ 153 h 47"/>
                  <a:gd name="T10" fmla="*/ 436 w 63"/>
                  <a:gd name="T11" fmla="*/ 153 h 47"/>
                  <a:gd name="T12" fmla="*/ 352 w 63"/>
                  <a:gd name="T13" fmla="*/ 132 h 47"/>
                  <a:gd name="T14" fmla="*/ 276 w 63"/>
                  <a:gd name="T15" fmla="*/ 147 h 47"/>
                  <a:gd name="T16" fmla="*/ 105 w 63"/>
                  <a:gd name="T17" fmla="*/ 197 h 47"/>
                  <a:gd name="T18" fmla="*/ 181 w 63"/>
                  <a:gd name="T19" fmla="*/ 0 h 47"/>
                  <a:gd name="T20" fmla="*/ 40 w 63"/>
                  <a:gd name="T21" fmla="*/ 92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47">
                    <a:moveTo>
                      <a:pt x="3" y="15"/>
                    </a:moveTo>
                    <a:cubicBezTo>
                      <a:pt x="0" y="22"/>
                      <a:pt x="3" y="31"/>
                      <a:pt x="4" y="38"/>
                    </a:cubicBezTo>
                    <a:cubicBezTo>
                      <a:pt x="5" y="41"/>
                      <a:pt x="4" y="47"/>
                      <a:pt x="9" y="46"/>
                    </a:cubicBezTo>
                    <a:cubicBezTo>
                      <a:pt x="10" y="46"/>
                      <a:pt x="14" y="40"/>
                      <a:pt x="16" y="39"/>
                    </a:cubicBezTo>
                    <a:cubicBezTo>
                      <a:pt x="28" y="27"/>
                      <a:pt x="42" y="23"/>
                      <a:pt x="59" y="22"/>
                    </a:cubicBezTo>
                    <a:cubicBezTo>
                      <a:pt x="60" y="22"/>
                      <a:pt x="62" y="22"/>
                      <a:pt x="63" y="22"/>
                    </a:cubicBezTo>
                    <a:cubicBezTo>
                      <a:pt x="59" y="21"/>
                      <a:pt x="56" y="19"/>
                      <a:pt x="51" y="19"/>
                    </a:cubicBezTo>
                    <a:cubicBezTo>
                      <a:pt x="48" y="19"/>
                      <a:pt x="43" y="20"/>
                      <a:pt x="40" y="21"/>
                    </a:cubicBezTo>
                    <a:cubicBezTo>
                      <a:pt x="35" y="23"/>
                      <a:pt x="20" y="31"/>
                      <a:pt x="15" y="28"/>
                    </a:cubicBezTo>
                    <a:cubicBezTo>
                      <a:pt x="6" y="22"/>
                      <a:pt x="16" y="4"/>
                      <a:pt x="26" y="0"/>
                    </a:cubicBezTo>
                    <a:cubicBezTo>
                      <a:pt x="21" y="2"/>
                      <a:pt x="10" y="12"/>
                      <a:pt x="6" y="1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1" name="Freeform 2032">
                <a:extLst>
                  <a:ext uri="{FF2B5EF4-FFF2-40B4-BE49-F238E27FC236}">
                    <a16:creationId xmlns:a16="http://schemas.microsoft.com/office/drawing/2014/main" id="{47468DD0-262A-49A0-B736-C4E06F6DB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3006"/>
                <a:ext cx="52" cy="27"/>
              </a:xfrm>
              <a:custGeom>
                <a:avLst/>
                <a:gdLst>
                  <a:gd name="T0" fmla="*/ 0 w 27"/>
                  <a:gd name="T1" fmla="*/ 23 h 14"/>
                  <a:gd name="T2" fmla="*/ 85 w 27"/>
                  <a:gd name="T3" fmla="*/ 85 h 14"/>
                  <a:gd name="T4" fmla="*/ 144 w 27"/>
                  <a:gd name="T5" fmla="*/ 64 h 14"/>
                  <a:gd name="T6" fmla="*/ 193 w 27"/>
                  <a:gd name="T7" fmla="*/ 0 h 14"/>
                  <a:gd name="T8" fmla="*/ 29 w 27"/>
                  <a:gd name="T9" fmla="*/ 2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4">
                    <a:moveTo>
                      <a:pt x="0" y="3"/>
                    </a:moveTo>
                    <a:cubicBezTo>
                      <a:pt x="3" y="6"/>
                      <a:pt x="8" y="11"/>
                      <a:pt x="12" y="12"/>
                    </a:cubicBezTo>
                    <a:cubicBezTo>
                      <a:pt x="17" y="14"/>
                      <a:pt x="17" y="13"/>
                      <a:pt x="20" y="9"/>
                    </a:cubicBezTo>
                    <a:cubicBezTo>
                      <a:pt x="23" y="6"/>
                      <a:pt x="25" y="3"/>
                      <a:pt x="27" y="0"/>
                    </a:cubicBezTo>
                    <a:cubicBezTo>
                      <a:pt x="22" y="5"/>
                      <a:pt x="10" y="9"/>
                      <a:pt x="4" y="4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2" name="Freeform 2033">
                <a:extLst>
                  <a:ext uri="{FF2B5EF4-FFF2-40B4-BE49-F238E27FC236}">
                    <a16:creationId xmlns:a16="http://schemas.microsoft.com/office/drawing/2014/main" id="{288C5B52-7F73-492E-A043-1F4871D93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911"/>
                <a:ext cx="25" cy="24"/>
              </a:xfrm>
              <a:custGeom>
                <a:avLst/>
                <a:gdLst>
                  <a:gd name="T0" fmla="*/ 8 w 13"/>
                  <a:gd name="T1" fmla="*/ 0 h 13"/>
                  <a:gd name="T2" fmla="*/ 23 w 13"/>
                  <a:gd name="T3" fmla="*/ 81 h 13"/>
                  <a:gd name="T4" fmla="*/ 92 w 13"/>
                  <a:gd name="T5" fmla="*/ 31 h 13"/>
                  <a:gd name="T6" fmla="*/ 23 w 13"/>
                  <a:gd name="T7" fmla="*/ 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0" y="3"/>
                      <a:pt x="3" y="9"/>
                      <a:pt x="3" y="13"/>
                    </a:cubicBezTo>
                    <a:cubicBezTo>
                      <a:pt x="7" y="11"/>
                      <a:pt x="9" y="6"/>
                      <a:pt x="13" y="5"/>
                    </a:cubicBezTo>
                    <a:cubicBezTo>
                      <a:pt x="11" y="6"/>
                      <a:pt x="3" y="6"/>
                      <a:pt x="3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3" name="Freeform 2034">
                <a:extLst>
                  <a:ext uri="{FF2B5EF4-FFF2-40B4-BE49-F238E27FC236}">
                    <a16:creationId xmlns:a16="http://schemas.microsoft.com/office/drawing/2014/main" id="{513E0B3E-3436-4699-9C86-E25873D27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794"/>
                <a:ext cx="93" cy="97"/>
              </a:xfrm>
              <a:custGeom>
                <a:avLst/>
                <a:gdLst>
                  <a:gd name="T0" fmla="*/ 184 w 49"/>
                  <a:gd name="T1" fmla="*/ 0 h 51"/>
                  <a:gd name="T2" fmla="*/ 129 w 49"/>
                  <a:gd name="T3" fmla="*/ 160 h 51"/>
                  <a:gd name="T4" fmla="*/ 76 w 49"/>
                  <a:gd name="T5" fmla="*/ 253 h 51"/>
                  <a:gd name="T6" fmla="*/ 0 w 49"/>
                  <a:gd name="T7" fmla="*/ 329 h 51"/>
                  <a:gd name="T8" fmla="*/ 76 w 49"/>
                  <a:gd name="T9" fmla="*/ 312 h 51"/>
                  <a:gd name="T10" fmla="*/ 177 w 49"/>
                  <a:gd name="T11" fmla="*/ 261 h 51"/>
                  <a:gd name="T12" fmla="*/ 260 w 49"/>
                  <a:gd name="T13" fmla="*/ 281 h 51"/>
                  <a:gd name="T14" fmla="*/ 328 w 49"/>
                  <a:gd name="T15" fmla="*/ 312 h 51"/>
                  <a:gd name="T16" fmla="*/ 302 w 49"/>
                  <a:gd name="T17" fmla="*/ 160 h 51"/>
                  <a:gd name="T18" fmla="*/ 213 w 49"/>
                  <a:gd name="T19" fmla="*/ 15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51">
                    <a:moveTo>
                      <a:pt x="27" y="0"/>
                    </a:moveTo>
                    <a:cubicBezTo>
                      <a:pt x="32" y="9"/>
                      <a:pt x="24" y="16"/>
                      <a:pt x="19" y="23"/>
                    </a:cubicBezTo>
                    <a:cubicBezTo>
                      <a:pt x="16" y="28"/>
                      <a:pt x="15" y="33"/>
                      <a:pt x="11" y="37"/>
                    </a:cubicBezTo>
                    <a:cubicBezTo>
                      <a:pt x="8" y="40"/>
                      <a:pt x="1" y="43"/>
                      <a:pt x="0" y="48"/>
                    </a:cubicBezTo>
                    <a:cubicBezTo>
                      <a:pt x="3" y="51"/>
                      <a:pt x="8" y="47"/>
                      <a:pt x="11" y="45"/>
                    </a:cubicBezTo>
                    <a:cubicBezTo>
                      <a:pt x="16" y="42"/>
                      <a:pt x="21" y="39"/>
                      <a:pt x="26" y="38"/>
                    </a:cubicBezTo>
                    <a:cubicBezTo>
                      <a:pt x="31" y="37"/>
                      <a:pt x="34" y="38"/>
                      <a:pt x="38" y="41"/>
                    </a:cubicBezTo>
                    <a:cubicBezTo>
                      <a:pt x="41" y="43"/>
                      <a:pt x="44" y="47"/>
                      <a:pt x="48" y="45"/>
                    </a:cubicBezTo>
                    <a:cubicBezTo>
                      <a:pt x="49" y="38"/>
                      <a:pt x="47" y="29"/>
                      <a:pt x="44" y="23"/>
                    </a:cubicBezTo>
                    <a:cubicBezTo>
                      <a:pt x="42" y="16"/>
                      <a:pt x="32" y="9"/>
                      <a:pt x="31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4" name="Freeform 2035">
                <a:extLst>
                  <a:ext uri="{FF2B5EF4-FFF2-40B4-BE49-F238E27FC236}">
                    <a16:creationId xmlns:a16="http://schemas.microsoft.com/office/drawing/2014/main" id="{2150AF06-1318-4452-B4E1-66239C38A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859"/>
                <a:ext cx="87" cy="38"/>
              </a:xfrm>
              <a:custGeom>
                <a:avLst/>
                <a:gdLst>
                  <a:gd name="T0" fmla="*/ 15 w 45"/>
                  <a:gd name="T1" fmla="*/ 97 h 20"/>
                  <a:gd name="T2" fmla="*/ 85 w 45"/>
                  <a:gd name="T3" fmla="*/ 76 h 20"/>
                  <a:gd name="T4" fmla="*/ 172 w 45"/>
                  <a:gd name="T5" fmla="*/ 76 h 20"/>
                  <a:gd name="T6" fmla="*/ 253 w 45"/>
                  <a:gd name="T7" fmla="*/ 105 h 20"/>
                  <a:gd name="T8" fmla="*/ 304 w 45"/>
                  <a:gd name="T9" fmla="*/ 137 h 20"/>
                  <a:gd name="T10" fmla="*/ 309 w 45"/>
                  <a:gd name="T11" fmla="*/ 36 h 20"/>
                  <a:gd name="T12" fmla="*/ 217 w 45"/>
                  <a:gd name="T13" fmla="*/ 15 h 20"/>
                  <a:gd name="T14" fmla="*/ 0 w 45"/>
                  <a:gd name="T15" fmla="*/ 9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20">
                    <a:moveTo>
                      <a:pt x="2" y="14"/>
                    </a:moveTo>
                    <a:cubicBezTo>
                      <a:pt x="3" y="14"/>
                      <a:pt x="9" y="11"/>
                      <a:pt x="12" y="11"/>
                    </a:cubicBezTo>
                    <a:cubicBezTo>
                      <a:pt x="16" y="10"/>
                      <a:pt x="20" y="11"/>
                      <a:pt x="24" y="11"/>
                    </a:cubicBezTo>
                    <a:cubicBezTo>
                      <a:pt x="28" y="12"/>
                      <a:pt x="32" y="12"/>
                      <a:pt x="35" y="15"/>
                    </a:cubicBezTo>
                    <a:cubicBezTo>
                      <a:pt x="38" y="18"/>
                      <a:pt x="37" y="20"/>
                      <a:pt x="42" y="20"/>
                    </a:cubicBezTo>
                    <a:cubicBezTo>
                      <a:pt x="41" y="15"/>
                      <a:pt x="45" y="9"/>
                      <a:pt x="43" y="5"/>
                    </a:cubicBezTo>
                    <a:cubicBezTo>
                      <a:pt x="41" y="0"/>
                      <a:pt x="34" y="1"/>
                      <a:pt x="30" y="2"/>
                    </a:cubicBezTo>
                    <a:cubicBezTo>
                      <a:pt x="20" y="3"/>
                      <a:pt x="8" y="8"/>
                      <a:pt x="0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5" name="Freeform 2036">
                <a:extLst>
                  <a:ext uri="{FF2B5EF4-FFF2-40B4-BE49-F238E27FC236}">
                    <a16:creationId xmlns:a16="http://schemas.microsoft.com/office/drawing/2014/main" id="{9759086F-C6FF-45BF-8DF2-45E68847B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782"/>
                <a:ext cx="44" cy="64"/>
              </a:xfrm>
              <a:custGeom>
                <a:avLst/>
                <a:gdLst>
                  <a:gd name="T0" fmla="*/ 99 w 23"/>
                  <a:gd name="T1" fmla="*/ 0 h 33"/>
                  <a:gd name="T2" fmla="*/ 77 w 23"/>
                  <a:gd name="T3" fmla="*/ 109 h 33"/>
                  <a:gd name="T4" fmla="*/ 0 w 23"/>
                  <a:gd name="T5" fmla="*/ 225 h 33"/>
                  <a:gd name="T6" fmla="*/ 99 w 23"/>
                  <a:gd name="T7" fmla="*/ 169 h 33"/>
                  <a:gd name="T8" fmla="*/ 153 w 23"/>
                  <a:gd name="T9" fmla="*/ 161 h 33"/>
                  <a:gd name="T10" fmla="*/ 161 w 23"/>
                  <a:gd name="T11" fmla="*/ 10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14" y="0"/>
                    </a:moveTo>
                    <a:cubicBezTo>
                      <a:pt x="13" y="5"/>
                      <a:pt x="15" y="10"/>
                      <a:pt x="11" y="15"/>
                    </a:cubicBezTo>
                    <a:cubicBezTo>
                      <a:pt x="8" y="19"/>
                      <a:pt x="0" y="26"/>
                      <a:pt x="0" y="31"/>
                    </a:cubicBezTo>
                    <a:cubicBezTo>
                      <a:pt x="6" y="33"/>
                      <a:pt x="10" y="25"/>
                      <a:pt x="14" y="23"/>
                    </a:cubicBezTo>
                    <a:cubicBezTo>
                      <a:pt x="17" y="22"/>
                      <a:pt x="20" y="24"/>
                      <a:pt x="22" y="22"/>
                    </a:cubicBezTo>
                    <a:cubicBezTo>
                      <a:pt x="23" y="20"/>
                      <a:pt x="22" y="16"/>
                      <a:pt x="23" y="1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6" name="Freeform 2037">
                <a:extLst>
                  <a:ext uri="{FF2B5EF4-FFF2-40B4-BE49-F238E27FC236}">
                    <a16:creationId xmlns:a16="http://schemas.microsoft.com/office/drawing/2014/main" id="{FEAD0E8D-8582-4ADC-8B6F-840985665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727"/>
                <a:ext cx="224" cy="166"/>
              </a:xfrm>
              <a:custGeom>
                <a:avLst/>
                <a:gdLst>
                  <a:gd name="T0" fmla="*/ 285 w 117"/>
                  <a:gd name="T1" fmla="*/ 0 h 87"/>
                  <a:gd name="T2" fmla="*/ 191 w 117"/>
                  <a:gd name="T3" fmla="*/ 139 h 87"/>
                  <a:gd name="T4" fmla="*/ 121 w 117"/>
                  <a:gd name="T5" fmla="*/ 284 h 87"/>
                  <a:gd name="T6" fmla="*/ 56 w 117"/>
                  <a:gd name="T7" fmla="*/ 445 h 87"/>
                  <a:gd name="T8" fmla="*/ 15 w 117"/>
                  <a:gd name="T9" fmla="*/ 605 h 87"/>
                  <a:gd name="T10" fmla="*/ 191 w 117"/>
                  <a:gd name="T11" fmla="*/ 534 h 87"/>
                  <a:gd name="T12" fmla="*/ 260 w 117"/>
                  <a:gd name="T13" fmla="*/ 328 h 87"/>
                  <a:gd name="T14" fmla="*/ 461 w 117"/>
                  <a:gd name="T15" fmla="*/ 237 h 87"/>
                  <a:gd name="T16" fmla="*/ 653 w 117"/>
                  <a:gd name="T17" fmla="*/ 237 h 87"/>
                  <a:gd name="T18" fmla="*/ 821 w 117"/>
                  <a:gd name="T19" fmla="*/ 181 h 87"/>
                  <a:gd name="T20" fmla="*/ 569 w 117"/>
                  <a:gd name="T21" fmla="*/ 124 h 87"/>
                  <a:gd name="T22" fmla="*/ 345 w 117"/>
                  <a:gd name="T23" fmla="*/ 8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7" h="87">
                    <a:moveTo>
                      <a:pt x="41" y="0"/>
                    </a:moveTo>
                    <a:cubicBezTo>
                      <a:pt x="38" y="7"/>
                      <a:pt x="31" y="14"/>
                      <a:pt x="27" y="20"/>
                    </a:cubicBezTo>
                    <a:cubicBezTo>
                      <a:pt x="23" y="27"/>
                      <a:pt x="20" y="34"/>
                      <a:pt x="17" y="41"/>
                    </a:cubicBezTo>
                    <a:cubicBezTo>
                      <a:pt x="14" y="49"/>
                      <a:pt x="11" y="56"/>
                      <a:pt x="8" y="64"/>
                    </a:cubicBezTo>
                    <a:cubicBezTo>
                      <a:pt x="6" y="70"/>
                      <a:pt x="0" y="82"/>
                      <a:pt x="2" y="87"/>
                    </a:cubicBezTo>
                    <a:cubicBezTo>
                      <a:pt x="10" y="83"/>
                      <a:pt x="19" y="80"/>
                      <a:pt x="27" y="77"/>
                    </a:cubicBezTo>
                    <a:cubicBezTo>
                      <a:pt x="25" y="68"/>
                      <a:pt x="31" y="54"/>
                      <a:pt x="37" y="47"/>
                    </a:cubicBezTo>
                    <a:cubicBezTo>
                      <a:pt x="44" y="39"/>
                      <a:pt x="55" y="35"/>
                      <a:pt x="66" y="34"/>
                    </a:cubicBezTo>
                    <a:cubicBezTo>
                      <a:pt x="75" y="32"/>
                      <a:pt x="84" y="35"/>
                      <a:pt x="93" y="34"/>
                    </a:cubicBezTo>
                    <a:cubicBezTo>
                      <a:pt x="99" y="34"/>
                      <a:pt x="113" y="32"/>
                      <a:pt x="117" y="26"/>
                    </a:cubicBezTo>
                    <a:cubicBezTo>
                      <a:pt x="105" y="28"/>
                      <a:pt x="92" y="22"/>
                      <a:pt x="81" y="18"/>
                    </a:cubicBezTo>
                    <a:cubicBezTo>
                      <a:pt x="70" y="13"/>
                      <a:pt x="58" y="9"/>
                      <a:pt x="49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7" name="Freeform 2038">
                <a:extLst>
                  <a:ext uri="{FF2B5EF4-FFF2-40B4-BE49-F238E27FC236}">
                    <a16:creationId xmlns:a16="http://schemas.microsoft.com/office/drawing/2014/main" id="{2C53D9FC-1D7C-4E48-8F63-816F77E80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773"/>
                <a:ext cx="195" cy="291"/>
              </a:xfrm>
              <a:custGeom>
                <a:avLst/>
                <a:gdLst>
                  <a:gd name="T0" fmla="*/ 505 w 102"/>
                  <a:gd name="T1" fmla="*/ 29 h 152"/>
                  <a:gd name="T2" fmla="*/ 482 w 102"/>
                  <a:gd name="T3" fmla="*/ 454 h 152"/>
                  <a:gd name="T4" fmla="*/ 522 w 102"/>
                  <a:gd name="T5" fmla="*/ 682 h 152"/>
                  <a:gd name="T6" fmla="*/ 589 w 102"/>
                  <a:gd name="T7" fmla="*/ 869 h 152"/>
                  <a:gd name="T8" fmla="*/ 705 w 102"/>
                  <a:gd name="T9" fmla="*/ 1066 h 152"/>
                  <a:gd name="T10" fmla="*/ 629 w 102"/>
                  <a:gd name="T11" fmla="*/ 1030 h 152"/>
                  <a:gd name="T12" fmla="*/ 545 w 102"/>
                  <a:gd name="T13" fmla="*/ 1026 h 152"/>
                  <a:gd name="T14" fmla="*/ 369 w 102"/>
                  <a:gd name="T15" fmla="*/ 1026 h 152"/>
                  <a:gd name="T16" fmla="*/ 21 w 102"/>
                  <a:gd name="T17" fmla="*/ 982 h 152"/>
                  <a:gd name="T18" fmla="*/ 0 w 102"/>
                  <a:gd name="T19" fmla="*/ 967 h 152"/>
                  <a:gd name="T20" fmla="*/ 124 w 102"/>
                  <a:gd name="T21" fmla="*/ 829 h 152"/>
                  <a:gd name="T22" fmla="*/ 153 w 102"/>
                  <a:gd name="T23" fmla="*/ 653 h 152"/>
                  <a:gd name="T24" fmla="*/ 92 w 102"/>
                  <a:gd name="T25" fmla="*/ 408 h 152"/>
                  <a:gd name="T26" fmla="*/ 245 w 102"/>
                  <a:gd name="T27" fmla="*/ 469 h 152"/>
                  <a:gd name="T28" fmla="*/ 308 w 102"/>
                  <a:gd name="T29" fmla="*/ 660 h 152"/>
                  <a:gd name="T30" fmla="*/ 189 w 102"/>
                  <a:gd name="T31" fmla="*/ 837 h 152"/>
                  <a:gd name="T32" fmla="*/ 285 w 102"/>
                  <a:gd name="T33" fmla="*/ 953 h 152"/>
                  <a:gd name="T34" fmla="*/ 522 w 102"/>
                  <a:gd name="T35" fmla="*/ 850 h 152"/>
                  <a:gd name="T36" fmla="*/ 428 w 102"/>
                  <a:gd name="T37" fmla="*/ 569 h 152"/>
                  <a:gd name="T38" fmla="*/ 384 w 102"/>
                  <a:gd name="T39" fmla="*/ 414 h 152"/>
                  <a:gd name="T40" fmla="*/ 413 w 102"/>
                  <a:gd name="T41" fmla="*/ 237 h 152"/>
                  <a:gd name="T42" fmla="*/ 293 w 102"/>
                  <a:gd name="T43" fmla="*/ 63 h 152"/>
                  <a:gd name="T44" fmla="*/ 132 w 102"/>
                  <a:gd name="T45" fmla="*/ 0 h 15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2" h="152">
                    <a:moveTo>
                      <a:pt x="72" y="4"/>
                    </a:moveTo>
                    <a:cubicBezTo>
                      <a:pt x="66" y="24"/>
                      <a:pt x="66" y="45"/>
                      <a:pt x="69" y="65"/>
                    </a:cubicBezTo>
                    <a:cubicBezTo>
                      <a:pt x="70" y="76"/>
                      <a:pt x="72" y="86"/>
                      <a:pt x="75" y="97"/>
                    </a:cubicBezTo>
                    <a:cubicBezTo>
                      <a:pt x="77" y="106"/>
                      <a:pt x="78" y="116"/>
                      <a:pt x="84" y="124"/>
                    </a:cubicBezTo>
                    <a:cubicBezTo>
                      <a:pt x="88" y="131"/>
                      <a:pt x="102" y="143"/>
                      <a:pt x="101" y="152"/>
                    </a:cubicBezTo>
                    <a:cubicBezTo>
                      <a:pt x="97" y="151"/>
                      <a:pt x="94" y="148"/>
                      <a:pt x="90" y="147"/>
                    </a:cubicBezTo>
                    <a:cubicBezTo>
                      <a:pt x="86" y="146"/>
                      <a:pt x="82" y="146"/>
                      <a:pt x="78" y="146"/>
                    </a:cubicBezTo>
                    <a:cubicBezTo>
                      <a:pt x="70" y="144"/>
                      <a:pt x="62" y="146"/>
                      <a:pt x="53" y="146"/>
                    </a:cubicBezTo>
                    <a:cubicBezTo>
                      <a:pt x="37" y="145"/>
                      <a:pt x="18" y="145"/>
                      <a:pt x="3" y="140"/>
                    </a:cubicBezTo>
                    <a:cubicBezTo>
                      <a:pt x="2" y="139"/>
                      <a:pt x="1" y="139"/>
                      <a:pt x="0" y="138"/>
                    </a:cubicBezTo>
                    <a:cubicBezTo>
                      <a:pt x="8" y="141"/>
                      <a:pt x="16" y="124"/>
                      <a:pt x="18" y="118"/>
                    </a:cubicBezTo>
                    <a:cubicBezTo>
                      <a:pt x="21" y="110"/>
                      <a:pt x="22" y="101"/>
                      <a:pt x="22" y="93"/>
                    </a:cubicBezTo>
                    <a:cubicBezTo>
                      <a:pt x="23" y="83"/>
                      <a:pt x="20" y="66"/>
                      <a:pt x="13" y="58"/>
                    </a:cubicBezTo>
                    <a:cubicBezTo>
                      <a:pt x="22" y="60"/>
                      <a:pt x="29" y="59"/>
                      <a:pt x="35" y="67"/>
                    </a:cubicBezTo>
                    <a:cubicBezTo>
                      <a:pt x="41" y="74"/>
                      <a:pt x="46" y="85"/>
                      <a:pt x="44" y="94"/>
                    </a:cubicBezTo>
                    <a:cubicBezTo>
                      <a:pt x="42" y="104"/>
                      <a:pt x="33" y="111"/>
                      <a:pt x="27" y="119"/>
                    </a:cubicBezTo>
                    <a:cubicBezTo>
                      <a:pt x="19" y="132"/>
                      <a:pt x="30" y="135"/>
                      <a:pt x="41" y="136"/>
                    </a:cubicBezTo>
                    <a:cubicBezTo>
                      <a:pt x="54" y="138"/>
                      <a:pt x="78" y="140"/>
                      <a:pt x="75" y="121"/>
                    </a:cubicBezTo>
                    <a:cubicBezTo>
                      <a:pt x="73" y="108"/>
                      <a:pt x="66" y="93"/>
                      <a:pt x="61" y="81"/>
                    </a:cubicBezTo>
                    <a:cubicBezTo>
                      <a:pt x="59" y="74"/>
                      <a:pt x="56" y="67"/>
                      <a:pt x="55" y="59"/>
                    </a:cubicBezTo>
                    <a:cubicBezTo>
                      <a:pt x="55" y="51"/>
                      <a:pt x="59" y="43"/>
                      <a:pt x="59" y="34"/>
                    </a:cubicBezTo>
                    <a:cubicBezTo>
                      <a:pt x="61" y="20"/>
                      <a:pt x="54" y="14"/>
                      <a:pt x="42" y="9"/>
                    </a:cubicBezTo>
                    <a:cubicBezTo>
                      <a:pt x="34" y="6"/>
                      <a:pt x="28" y="1"/>
                      <a:pt x="19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8" name="Freeform 2039">
                <a:extLst>
                  <a:ext uri="{FF2B5EF4-FFF2-40B4-BE49-F238E27FC236}">
                    <a16:creationId xmlns:a16="http://schemas.microsoft.com/office/drawing/2014/main" id="{FEB6E575-8488-4FEB-883D-D5A4A65F4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796"/>
                <a:ext cx="94" cy="101"/>
              </a:xfrm>
              <a:custGeom>
                <a:avLst/>
                <a:gdLst>
                  <a:gd name="T0" fmla="*/ 0 w 49"/>
                  <a:gd name="T1" fmla="*/ 181 h 53"/>
                  <a:gd name="T2" fmla="*/ 232 w 49"/>
                  <a:gd name="T3" fmla="*/ 48 h 53"/>
                  <a:gd name="T4" fmla="*/ 301 w 49"/>
                  <a:gd name="T5" fmla="*/ 208 h 53"/>
                  <a:gd name="T6" fmla="*/ 324 w 49"/>
                  <a:gd name="T7" fmla="*/ 305 h 53"/>
                  <a:gd name="T8" fmla="*/ 345 w 49"/>
                  <a:gd name="T9" fmla="*/ 366 h 53"/>
                  <a:gd name="T10" fmla="*/ 261 w 49"/>
                  <a:gd name="T11" fmla="*/ 221 h 53"/>
                  <a:gd name="T12" fmla="*/ 200 w 49"/>
                  <a:gd name="T13" fmla="*/ 124 h 53"/>
                  <a:gd name="T14" fmla="*/ 23 w 49"/>
                  <a:gd name="T15" fmla="*/ 16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3">
                    <a:moveTo>
                      <a:pt x="0" y="26"/>
                    </a:moveTo>
                    <a:cubicBezTo>
                      <a:pt x="3" y="15"/>
                      <a:pt x="21" y="0"/>
                      <a:pt x="33" y="7"/>
                    </a:cubicBezTo>
                    <a:cubicBezTo>
                      <a:pt x="40" y="12"/>
                      <a:pt x="41" y="23"/>
                      <a:pt x="43" y="30"/>
                    </a:cubicBezTo>
                    <a:cubicBezTo>
                      <a:pt x="44" y="35"/>
                      <a:pt x="45" y="39"/>
                      <a:pt x="46" y="44"/>
                    </a:cubicBezTo>
                    <a:cubicBezTo>
                      <a:pt x="48" y="47"/>
                      <a:pt x="49" y="49"/>
                      <a:pt x="49" y="53"/>
                    </a:cubicBezTo>
                    <a:cubicBezTo>
                      <a:pt x="44" y="47"/>
                      <a:pt x="40" y="39"/>
                      <a:pt x="37" y="32"/>
                    </a:cubicBezTo>
                    <a:cubicBezTo>
                      <a:pt x="34" y="27"/>
                      <a:pt x="33" y="21"/>
                      <a:pt x="28" y="18"/>
                    </a:cubicBezTo>
                    <a:cubicBezTo>
                      <a:pt x="17" y="9"/>
                      <a:pt x="13" y="21"/>
                      <a:pt x="3" y="2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69" name="Freeform 2040">
                <a:extLst>
                  <a:ext uri="{FF2B5EF4-FFF2-40B4-BE49-F238E27FC236}">
                    <a16:creationId xmlns:a16="http://schemas.microsoft.com/office/drawing/2014/main" id="{B5B8B300-1F49-47F6-837C-6DFBC3EFE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813"/>
                <a:ext cx="42" cy="31"/>
              </a:xfrm>
              <a:custGeom>
                <a:avLst/>
                <a:gdLst>
                  <a:gd name="T0" fmla="*/ 0 w 22"/>
                  <a:gd name="T1" fmla="*/ 31 h 16"/>
                  <a:gd name="T2" fmla="*/ 145 w 22"/>
                  <a:gd name="T3" fmla="*/ 116 h 16"/>
                  <a:gd name="T4" fmla="*/ 48 w 22"/>
                  <a:gd name="T5" fmla="*/ 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0" y="4"/>
                    </a:moveTo>
                    <a:cubicBezTo>
                      <a:pt x="9" y="1"/>
                      <a:pt x="17" y="8"/>
                      <a:pt x="21" y="16"/>
                    </a:cubicBezTo>
                    <a:cubicBezTo>
                      <a:pt x="22" y="6"/>
                      <a:pt x="17" y="0"/>
                      <a:pt x="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0" name="Freeform 2041">
                <a:extLst>
                  <a:ext uri="{FF2B5EF4-FFF2-40B4-BE49-F238E27FC236}">
                    <a16:creationId xmlns:a16="http://schemas.microsoft.com/office/drawing/2014/main" id="{FB366CEC-EEDD-4DEF-A907-E90994AA5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2968"/>
                <a:ext cx="75" cy="55"/>
              </a:xfrm>
              <a:custGeom>
                <a:avLst/>
                <a:gdLst>
                  <a:gd name="T0" fmla="*/ 48 w 39"/>
                  <a:gd name="T1" fmla="*/ 97 h 29"/>
                  <a:gd name="T2" fmla="*/ 29 w 39"/>
                  <a:gd name="T3" fmla="*/ 176 h 29"/>
                  <a:gd name="T4" fmla="*/ 169 w 39"/>
                  <a:gd name="T5" fmla="*/ 192 h 29"/>
                  <a:gd name="T6" fmla="*/ 208 w 39"/>
                  <a:gd name="T7" fmla="*/ 0 h 29"/>
                  <a:gd name="T8" fmla="*/ 185 w 39"/>
                  <a:gd name="T9" fmla="*/ 137 h 29"/>
                  <a:gd name="T10" fmla="*/ 44 w 39"/>
                  <a:gd name="T11" fmla="*/ 144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9">
                    <a:moveTo>
                      <a:pt x="7" y="14"/>
                    </a:moveTo>
                    <a:cubicBezTo>
                      <a:pt x="4" y="17"/>
                      <a:pt x="0" y="22"/>
                      <a:pt x="4" y="26"/>
                    </a:cubicBezTo>
                    <a:cubicBezTo>
                      <a:pt x="7" y="29"/>
                      <a:pt x="19" y="28"/>
                      <a:pt x="24" y="28"/>
                    </a:cubicBezTo>
                    <a:cubicBezTo>
                      <a:pt x="39" y="28"/>
                      <a:pt x="39" y="8"/>
                      <a:pt x="29" y="0"/>
                    </a:cubicBezTo>
                    <a:cubicBezTo>
                      <a:pt x="32" y="6"/>
                      <a:pt x="35" y="18"/>
                      <a:pt x="26" y="20"/>
                    </a:cubicBezTo>
                    <a:cubicBezTo>
                      <a:pt x="21" y="21"/>
                      <a:pt x="9" y="26"/>
                      <a:pt x="6" y="2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1" name="Freeform 2042">
                <a:extLst>
                  <a:ext uri="{FF2B5EF4-FFF2-40B4-BE49-F238E27FC236}">
                    <a16:creationId xmlns:a16="http://schemas.microsoft.com/office/drawing/2014/main" id="{773074FF-97E4-4603-813C-C3D5DC7F3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995"/>
                <a:ext cx="27" cy="23"/>
              </a:xfrm>
              <a:custGeom>
                <a:avLst/>
                <a:gdLst>
                  <a:gd name="T0" fmla="*/ 8 w 14"/>
                  <a:gd name="T1" fmla="*/ 84 h 12"/>
                  <a:gd name="T2" fmla="*/ 64 w 14"/>
                  <a:gd name="T3" fmla="*/ 0 h 12"/>
                  <a:gd name="T4" fmla="*/ 0 w 14"/>
                  <a:gd name="T5" fmla="*/ 6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" y="12"/>
                    </a:moveTo>
                    <a:cubicBezTo>
                      <a:pt x="5" y="10"/>
                      <a:pt x="14" y="6"/>
                      <a:pt x="9" y="0"/>
                    </a:cubicBezTo>
                    <a:cubicBezTo>
                      <a:pt x="9" y="7"/>
                      <a:pt x="4" y="6"/>
                      <a:pt x="0" y="1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2" name="Freeform 2043">
                <a:extLst>
                  <a:ext uri="{FF2B5EF4-FFF2-40B4-BE49-F238E27FC236}">
                    <a16:creationId xmlns:a16="http://schemas.microsoft.com/office/drawing/2014/main" id="{0B70D52C-1378-4F42-AA0B-2A71DC02C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886"/>
                <a:ext cx="46" cy="65"/>
              </a:xfrm>
              <a:custGeom>
                <a:avLst/>
                <a:gdLst>
                  <a:gd name="T0" fmla="*/ 0 w 24"/>
                  <a:gd name="T1" fmla="*/ 0 h 34"/>
                  <a:gd name="T2" fmla="*/ 56 w 24"/>
                  <a:gd name="T3" fmla="*/ 99 h 34"/>
                  <a:gd name="T4" fmla="*/ 63 w 24"/>
                  <a:gd name="T5" fmla="*/ 237 h 34"/>
                  <a:gd name="T6" fmla="*/ 169 w 24"/>
                  <a:gd name="T7" fmla="*/ 124 h 34"/>
                  <a:gd name="T8" fmla="*/ 100 w 24"/>
                  <a:gd name="T9" fmla="*/ 69 h 34"/>
                  <a:gd name="T10" fmla="*/ 15 w 24"/>
                  <a:gd name="T11" fmla="*/ 21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4">
                    <a:moveTo>
                      <a:pt x="0" y="0"/>
                    </a:moveTo>
                    <a:cubicBezTo>
                      <a:pt x="3" y="5"/>
                      <a:pt x="6" y="8"/>
                      <a:pt x="8" y="14"/>
                    </a:cubicBezTo>
                    <a:cubicBezTo>
                      <a:pt x="10" y="21"/>
                      <a:pt x="9" y="27"/>
                      <a:pt x="9" y="34"/>
                    </a:cubicBezTo>
                    <a:cubicBezTo>
                      <a:pt x="8" y="26"/>
                      <a:pt x="17" y="18"/>
                      <a:pt x="24" y="18"/>
                    </a:cubicBezTo>
                    <a:cubicBezTo>
                      <a:pt x="23" y="14"/>
                      <a:pt x="18" y="11"/>
                      <a:pt x="14" y="10"/>
                    </a:cubicBezTo>
                    <a:cubicBezTo>
                      <a:pt x="11" y="8"/>
                      <a:pt x="6" y="3"/>
                      <a:pt x="2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3" name="Freeform 2044">
                <a:extLst>
                  <a:ext uri="{FF2B5EF4-FFF2-40B4-BE49-F238E27FC236}">
                    <a16:creationId xmlns:a16="http://schemas.microsoft.com/office/drawing/2014/main" id="{EB39533F-6058-401B-9F6A-30A18D751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792"/>
                <a:ext cx="40" cy="98"/>
              </a:xfrm>
              <a:custGeom>
                <a:avLst/>
                <a:gdLst>
                  <a:gd name="T0" fmla="*/ 105 w 21"/>
                  <a:gd name="T1" fmla="*/ 77 h 51"/>
                  <a:gd name="T2" fmla="*/ 48 w 21"/>
                  <a:gd name="T3" fmla="*/ 208 h 51"/>
                  <a:gd name="T4" fmla="*/ 0 w 21"/>
                  <a:gd name="T5" fmla="*/ 361 h 51"/>
                  <a:gd name="T6" fmla="*/ 145 w 21"/>
                  <a:gd name="T7" fmla="*/ 284 h 51"/>
                  <a:gd name="T8" fmla="*/ 124 w 2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1">
                    <a:moveTo>
                      <a:pt x="15" y="11"/>
                    </a:moveTo>
                    <a:cubicBezTo>
                      <a:pt x="13" y="17"/>
                      <a:pt x="10" y="23"/>
                      <a:pt x="7" y="29"/>
                    </a:cubicBezTo>
                    <a:cubicBezTo>
                      <a:pt x="3" y="36"/>
                      <a:pt x="2" y="43"/>
                      <a:pt x="0" y="51"/>
                    </a:cubicBezTo>
                    <a:cubicBezTo>
                      <a:pt x="3" y="45"/>
                      <a:pt x="14" y="39"/>
                      <a:pt x="21" y="40"/>
                    </a:cubicBezTo>
                    <a:cubicBezTo>
                      <a:pt x="6" y="31"/>
                      <a:pt x="18" y="13"/>
                      <a:pt x="1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4" name="Freeform 2045">
                <a:extLst>
                  <a:ext uri="{FF2B5EF4-FFF2-40B4-BE49-F238E27FC236}">
                    <a16:creationId xmlns:a16="http://schemas.microsoft.com/office/drawing/2014/main" id="{7D941EA6-6F74-4CD4-BCD3-E38931CE1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702"/>
                <a:ext cx="180" cy="306"/>
              </a:xfrm>
              <a:custGeom>
                <a:avLst/>
                <a:gdLst>
                  <a:gd name="T0" fmla="*/ 529 w 94"/>
                  <a:gd name="T1" fmla="*/ 36 h 160"/>
                  <a:gd name="T2" fmla="*/ 661 w 94"/>
                  <a:gd name="T3" fmla="*/ 224 h 160"/>
                  <a:gd name="T4" fmla="*/ 590 w 94"/>
                  <a:gd name="T5" fmla="*/ 436 h 160"/>
                  <a:gd name="T6" fmla="*/ 461 w 94"/>
                  <a:gd name="T7" fmla="*/ 842 h 160"/>
                  <a:gd name="T8" fmla="*/ 124 w 94"/>
                  <a:gd name="T9" fmla="*/ 1058 h 160"/>
                  <a:gd name="T10" fmla="*/ 92 w 94"/>
                  <a:gd name="T11" fmla="*/ 1119 h 160"/>
                  <a:gd name="T12" fmla="*/ 48 w 94"/>
                  <a:gd name="T13" fmla="*/ 690 h 160"/>
                  <a:gd name="T14" fmla="*/ 301 w 94"/>
                  <a:gd name="T15" fmla="*/ 405 h 160"/>
                  <a:gd name="T16" fmla="*/ 268 w 94"/>
                  <a:gd name="T17" fmla="*/ 92 h 160"/>
                  <a:gd name="T18" fmla="*/ 393 w 94"/>
                  <a:gd name="T19" fmla="*/ 0 h 1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160">
                    <a:moveTo>
                      <a:pt x="75" y="5"/>
                    </a:moveTo>
                    <a:cubicBezTo>
                      <a:pt x="85" y="11"/>
                      <a:pt x="93" y="24"/>
                      <a:pt x="94" y="32"/>
                    </a:cubicBezTo>
                    <a:cubicBezTo>
                      <a:pt x="94" y="40"/>
                      <a:pt x="89" y="53"/>
                      <a:pt x="84" y="62"/>
                    </a:cubicBezTo>
                    <a:cubicBezTo>
                      <a:pt x="80" y="72"/>
                      <a:pt x="73" y="98"/>
                      <a:pt x="66" y="120"/>
                    </a:cubicBezTo>
                    <a:cubicBezTo>
                      <a:pt x="51" y="126"/>
                      <a:pt x="29" y="138"/>
                      <a:pt x="18" y="151"/>
                    </a:cubicBezTo>
                    <a:cubicBezTo>
                      <a:pt x="15" y="153"/>
                      <a:pt x="15" y="157"/>
                      <a:pt x="13" y="160"/>
                    </a:cubicBezTo>
                    <a:cubicBezTo>
                      <a:pt x="0" y="147"/>
                      <a:pt x="2" y="113"/>
                      <a:pt x="7" y="99"/>
                    </a:cubicBezTo>
                    <a:cubicBezTo>
                      <a:pt x="24" y="95"/>
                      <a:pt x="37" y="73"/>
                      <a:pt x="43" y="58"/>
                    </a:cubicBezTo>
                    <a:cubicBezTo>
                      <a:pt x="49" y="44"/>
                      <a:pt x="43" y="22"/>
                      <a:pt x="38" y="13"/>
                    </a:cubicBezTo>
                    <a:cubicBezTo>
                      <a:pt x="42" y="5"/>
                      <a:pt x="51" y="3"/>
                      <a:pt x="5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5" name="Freeform 2046">
                <a:extLst>
                  <a:ext uri="{FF2B5EF4-FFF2-40B4-BE49-F238E27FC236}">
                    <a16:creationId xmlns:a16="http://schemas.microsoft.com/office/drawing/2014/main" id="{10835B37-6212-4CA8-A235-ED48A4AB9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2832"/>
                <a:ext cx="140" cy="159"/>
              </a:xfrm>
              <a:custGeom>
                <a:avLst/>
                <a:gdLst>
                  <a:gd name="T0" fmla="*/ 44 w 73"/>
                  <a:gd name="T1" fmla="*/ 360 h 83"/>
                  <a:gd name="T2" fmla="*/ 84 w 73"/>
                  <a:gd name="T3" fmla="*/ 584 h 83"/>
                  <a:gd name="T4" fmla="*/ 232 w 73"/>
                  <a:gd name="T5" fmla="*/ 469 h 83"/>
                  <a:gd name="T6" fmla="*/ 382 w 73"/>
                  <a:gd name="T7" fmla="*/ 374 h 83"/>
                  <a:gd name="T8" fmla="*/ 453 w 73"/>
                  <a:gd name="T9" fmla="*/ 239 h 83"/>
                  <a:gd name="T10" fmla="*/ 508 w 73"/>
                  <a:gd name="T11" fmla="*/ 36 h 83"/>
                  <a:gd name="T12" fmla="*/ 514 w 73"/>
                  <a:gd name="T13" fmla="*/ 0 h 83"/>
                  <a:gd name="T14" fmla="*/ 376 w 73"/>
                  <a:gd name="T15" fmla="*/ 239 h 83"/>
                  <a:gd name="T16" fmla="*/ 199 w 73"/>
                  <a:gd name="T17" fmla="*/ 421 h 83"/>
                  <a:gd name="T18" fmla="*/ 77 w 73"/>
                  <a:gd name="T19" fmla="*/ 374 h 83"/>
                  <a:gd name="T20" fmla="*/ 155 w 73"/>
                  <a:gd name="T21" fmla="*/ 184 h 83"/>
                  <a:gd name="T22" fmla="*/ 36 w 73"/>
                  <a:gd name="T23" fmla="*/ 374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3" h="83">
                    <a:moveTo>
                      <a:pt x="6" y="51"/>
                    </a:moveTo>
                    <a:cubicBezTo>
                      <a:pt x="9" y="60"/>
                      <a:pt x="4" y="75"/>
                      <a:pt x="12" y="83"/>
                    </a:cubicBezTo>
                    <a:cubicBezTo>
                      <a:pt x="17" y="75"/>
                      <a:pt x="26" y="71"/>
                      <a:pt x="33" y="67"/>
                    </a:cubicBezTo>
                    <a:cubicBezTo>
                      <a:pt x="40" y="62"/>
                      <a:pt x="47" y="58"/>
                      <a:pt x="54" y="53"/>
                    </a:cubicBezTo>
                    <a:cubicBezTo>
                      <a:pt x="61" y="49"/>
                      <a:pt x="62" y="41"/>
                      <a:pt x="64" y="34"/>
                    </a:cubicBezTo>
                    <a:cubicBezTo>
                      <a:pt x="67" y="24"/>
                      <a:pt x="69" y="15"/>
                      <a:pt x="72" y="5"/>
                    </a:cubicBezTo>
                    <a:cubicBezTo>
                      <a:pt x="72" y="4"/>
                      <a:pt x="72" y="2"/>
                      <a:pt x="73" y="0"/>
                    </a:cubicBezTo>
                    <a:cubicBezTo>
                      <a:pt x="66" y="12"/>
                      <a:pt x="63" y="25"/>
                      <a:pt x="53" y="34"/>
                    </a:cubicBezTo>
                    <a:cubicBezTo>
                      <a:pt x="45" y="42"/>
                      <a:pt x="38" y="54"/>
                      <a:pt x="28" y="60"/>
                    </a:cubicBezTo>
                    <a:cubicBezTo>
                      <a:pt x="22" y="63"/>
                      <a:pt x="11" y="63"/>
                      <a:pt x="11" y="53"/>
                    </a:cubicBezTo>
                    <a:cubicBezTo>
                      <a:pt x="10" y="43"/>
                      <a:pt x="19" y="35"/>
                      <a:pt x="22" y="26"/>
                    </a:cubicBezTo>
                    <a:cubicBezTo>
                      <a:pt x="12" y="33"/>
                      <a:pt x="0" y="39"/>
                      <a:pt x="5" y="5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6" name="Freeform 2047">
                <a:extLst>
                  <a:ext uri="{FF2B5EF4-FFF2-40B4-BE49-F238E27FC236}">
                    <a16:creationId xmlns:a16="http://schemas.microsoft.com/office/drawing/2014/main" id="{63F92D24-ACEE-4558-AC96-F42C859C8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702"/>
                <a:ext cx="95" cy="144"/>
              </a:xfrm>
              <a:custGeom>
                <a:avLst/>
                <a:gdLst>
                  <a:gd name="T0" fmla="*/ 0 w 50"/>
                  <a:gd name="T1" fmla="*/ 92 h 75"/>
                  <a:gd name="T2" fmla="*/ 55 w 50"/>
                  <a:gd name="T3" fmla="*/ 261 h 75"/>
                  <a:gd name="T4" fmla="*/ 108 w 50"/>
                  <a:gd name="T5" fmla="*/ 92 h 75"/>
                  <a:gd name="T6" fmla="*/ 228 w 50"/>
                  <a:gd name="T7" fmla="*/ 177 h 75"/>
                  <a:gd name="T8" fmla="*/ 274 w 50"/>
                  <a:gd name="T9" fmla="*/ 346 h 75"/>
                  <a:gd name="T10" fmla="*/ 228 w 50"/>
                  <a:gd name="T11" fmla="*/ 530 h 75"/>
                  <a:gd name="T12" fmla="*/ 314 w 50"/>
                  <a:gd name="T13" fmla="*/ 305 h 75"/>
                  <a:gd name="T14" fmla="*/ 296 w 50"/>
                  <a:gd name="T15" fmla="*/ 140 h 75"/>
                  <a:gd name="T16" fmla="*/ 192 w 50"/>
                  <a:gd name="T17" fmla="*/ 29 h 75"/>
                  <a:gd name="T18" fmla="*/ 36 w 50"/>
                  <a:gd name="T19" fmla="*/ 48 h 75"/>
                  <a:gd name="T20" fmla="*/ 0 w 50"/>
                  <a:gd name="T21" fmla="*/ 77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75">
                    <a:moveTo>
                      <a:pt x="0" y="13"/>
                    </a:moveTo>
                    <a:cubicBezTo>
                      <a:pt x="4" y="18"/>
                      <a:pt x="11" y="31"/>
                      <a:pt x="8" y="37"/>
                    </a:cubicBezTo>
                    <a:cubicBezTo>
                      <a:pt x="10" y="30"/>
                      <a:pt x="10" y="19"/>
                      <a:pt x="16" y="13"/>
                    </a:cubicBezTo>
                    <a:cubicBezTo>
                      <a:pt x="24" y="5"/>
                      <a:pt x="30" y="19"/>
                      <a:pt x="33" y="25"/>
                    </a:cubicBezTo>
                    <a:cubicBezTo>
                      <a:pt x="37" y="32"/>
                      <a:pt x="41" y="41"/>
                      <a:pt x="40" y="49"/>
                    </a:cubicBezTo>
                    <a:cubicBezTo>
                      <a:pt x="39" y="58"/>
                      <a:pt x="33" y="66"/>
                      <a:pt x="33" y="75"/>
                    </a:cubicBezTo>
                    <a:cubicBezTo>
                      <a:pt x="38" y="66"/>
                      <a:pt x="43" y="54"/>
                      <a:pt x="46" y="43"/>
                    </a:cubicBezTo>
                    <a:cubicBezTo>
                      <a:pt x="50" y="34"/>
                      <a:pt x="49" y="27"/>
                      <a:pt x="43" y="20"/>
                    </a:cubicBezTo>
                    <a:cubicBezTo>
                      <a:pt x="39" y="14"/>
                      <a:pt x="35" y="7"/>
                      <a:pt x="28" y="4"/>
                    </a:cubicBezTo>
                    <a:cubicBezTo>
                      <a:pt x="18" y="0"/>
                      <a:pt x="13" y="1"/>
                      <a:pt x="5" y="7"/>
                    </a:cubicBezTo>
                    <a:cubicBezTo>
                      <a:pt x="3" y="8"/>
                      <a:pt x="2" y="10"/>
                      <a:pt x="0" y="1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7" name="Freeform 2048">
                <a:extLst>
                  <a:ext uri="{FF2B5EF4-FFF2-40B4-BE49-F238E27FC236}">
                    <a16:creationId xmlns:a16="http://schemas.microsoft.com/office/drawing/2014/main" id="{646ED934-6167-465C-A3B3-F746BF451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694"/>
                <a:ext cx="55" cy="98"/>
              </a:xfrm>
              <a:custGeom>
                <a:avLst/>
                <a:gdLst>
                  <a:gd name="T0" fmla="*/ 0 w 29"/>
                  <a:gd name="T1" fmla="*/ 121 h 51"/>
                  <a:gd name="T2" fmla="*/ 53 w 29"/>
                  <a:gd name="T3" fmla="*/ 361 h 51"/>
                  <a:gd name="T4" fmla="*/ 197 w 29"/>
                  <a:gd name="T5" fmla="*/ 77 h 51"/>
                  <a:gd name="T6" fmla="*/ 15 w 29"/>
                  <a:gd name="T7" fmla="*/ 10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1">
                    <a:moveTo>
                      <a:pt x="0" y="17"/>
                    </a:moveTo>
                    <a:cubicBezTo>
                      <a:pt x="5" y="25"/>
                      <a:pt x="6" y="42"/>
                      <a:pt x="8" y="51"/>
                    </a:cubicBezTo>
                    <a:cubicBezTo>
                      <a:pt x="8" y="47"/>
                      <a:pt x="19" y="5"/>
                      <a:pt x="29" y="11"/>
                    </a:cubicBezTo>
                    <a:cubicBezTo>
                      <a:pt x="26" y="0"/>
                      <a:pt x="6" y="8"/>
                      <a:pt x="2" y="1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8" name="Freeform 2049">
                <a:extLst>
                  <a:ext uri="{FF2B5EF4-FFF2-40B4-BE49-F238E27FC236}">
                    <a16:creationId xmlns:a16="http://schemas.microsoft.com/office/drawing/2014/main" id="{7FAF492A-377D-4443-A80D-297892BF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2899"/>
                <a:ext cx="49" cy="100"/>
              </a:xfrm>
              <a:custGeom>
                <a:avLst/>
                <a:gdLst>
                  <a:gd name="T0" fmla="*/ 15 w 26"/>
                  <a:gd name="T1" fmla="*/ 0 h 52"/>
                  <a:gd name="T2" fmla="*/ 8 w 26"/>
                  <a:gd name="T3" fmla="*/ 221 h 52"/>
                  <a:gd name="T4" fmla="*/ 47 w 26"/>
                  <a:gd name="T5" fmla="*/ 369 h 52"/>
                  <a:gd name="T6" fmla="*/ 89 w 26"/>
                  <a:gd name="T7" fmla="*/ 292 h 52"/>
                  <a:gd name="T8" fmla="*/ 173 w 26"/>
                  <a:gd name="T9" fmla="*/ 233 h 52"/>
                  <a:gd name="T10" fmla="*/ 75 w 26"/>
                  <a:gd name="T11" fmla="*/ 248 h 52"/>
                  <a:gd name="T12" fmla="*/ 15 w 26"/>
                  <a:gd name="T13" fmla="*/ 23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52">
                    <a:moveTo>
                      <a:pt x="2" y="0"/>
                    </a:moveTo>
                    <a:cubicBezTo>
                      <a:pt x="0" y="7"/>
                      <a:pt x="0" y="23"/>
                      <a:pt x="1" y="31"/>
                    </a:cubicBezTo>
                    <a:cubicBezTo>
                      <a:pt x="2" y="36"/>
                      <a:pt x="2" y="49"/>
                      <a:pt x="7" y="52"/>
                    </a:cubicBezTo>
                    <a:cubicBezTo>
                      <a:pt x="9" y="50"/>
                      <a:pt x="10" y="44"/>
                      <a:pt x="13" y="41"/>
                    </a:cubicBezTo>
                    <a:cubicBezTo>
                      <a:pt x="16" y="38"/>
                      <a:pt x="22" y="34"/>
                      <a:pt x="26" y="33"/>
                    </a:cubicBezTo>
                    <a:cubicBezTo>
                      <a:pt x="23" y="34"/>
                      <a:pt x="14" y="37"/>
                      <a:pt x="11" y="35"/>
                    </a:cubicBezTo>
                    <a:cubicBezTo>
                      <a:pt x="6" y="31"/>
                      <a:pt x="2" y="9"/>
                      <a:pt x="2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79" name="Freeform 2050">
                <a:extLst>
                  <a:ext uri="{FF2B5EF4-FFF2-40B4-BE49-F238E27FC236}">
                    <a16:creationId xmlns:a16="http://schemas.microsoft.com/office/drawing/2014/main" id="{83189E70-4E7E-433E-93CC-5C3DCAB05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2796"/>
                <a:ext cx="85" cy="111"/>
              </a:xfrm>
              <a:custGeom>
                <a:avLst/>
                <a:gdLst>
                  <a:gd name="T0" fmla="*/ 280 w 44"/>
                  <a:gd name="T1" fmla="*/ 113 h 58"/>
                  <a:gd name="T2" fmla="*/ 240 w 44"/>
                  <a:gd name="T3" fmla="*/ 176 h 58"/>
                  <a:gd name="T4" fmla="*/ 164 w 44"/>
                  <a:gd name="T5" fmla="*/ 260 h 58"/>
                  <a:gd name="T6" fmla="*/ 52 w 44"/>
                  <a:gd name="T7" fmla="*/ 406 h 58"/>
                  <a:gd name="T8" fmla="*/ 93 w 44"/>
                  <a:gd name="T9" fmla="*/ 268 h 58"/>
                  <a:gd name="T10" fmla="*/ 193 w 44"/>
                  <a:gd name="T11" fmla="*/ 197 h 58"/>
                  <a:gd name="T12" fmla="*/ 296 w 44"/>
                  <a:gd name="T13" fmla="*/ 0 h 58"/>
                  <a:gd name="T14" fmla="*/ 309 w 44"/>
                  <a:gd name="T15" fmla="*/ 48 h 58"/>
                  <a:gd name="T16" fmla="*/ 272 w 44"/>
                  <a:gd name="T17" fmla="*/ 13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8">
                    <a:moveTo>
                      <a:pt x="39" y="16"/>
                    </a:moveTo>
                    <a:cubicBezTo>
                      <a:pt x="37" y="18"/>
                      <a:pt x="35" y="22"/>
                      <a:pt x="33" y="25"/>
                    </a:cubicBezTo>
                    <a:cubicBezTo>
                      <a:pt x="30" y="29"/>
                      <a:pt x="27" y="33"/>
                      <a:pt x="23" y="37"/>
                    </a:cubicBezTo>
                    <a:cubicBezTo>
                      <a:pt x="17" y="43"/>
                      <a:pt x="10" y="50"/>
                      <a:pt x="7" y="58"/>
                    </a:cubicBezTo>
                    <a:cubicBezTo>
                      <a:pt x="0" y="54"/>
                      <a:pt x="9" y="42"/>
                      <a:pt x="13" y="38"/>
                    </a:cubicBezTo>
                    <a:cubicBezTo>
                      <a:pt x="17" y="34"/>
                      <a:pt x="23" y="32"/>
                      <a:pt x="27" y="28"/>
                    </a:cubicBezTo>
                    <a:cubicBezTo>
                      <a:pt x="35" y="20"/>
                      <a:pt x="39" y="12"/>
                      <a:pt x="41" y="0"/>
                    </a:cubicBezTo>
                    <a:cubicBezTo>
                      <a:pt x="44" y="3"/>
                      <a:pt x="44" y="3"/>
                      <a:pt x="43" y="7"/>
                    </a:cubicBezTo>
                    <a:cubicBezTo>
                      <a:pt x="42" y="11"/>
                      <a:pt x="41" y="15"/>
                      <a:pt x="38" y="1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0" name="Freeform 2051">
                <a:extLst>
                  <a:ext uri="{FF2B5EF4-FFF2-40B4-BE49-F238E27FC236}">
                    <a16:creationId xmlns:a16="http://schemas.microsoft.com/office/drawing/2014/main" id="{9E53593A-4D6F-47D1-A1A7-69AE30AD4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2729"/>
                <a:ext cx="19" cy="63"/>
              </a:xfrm>
              <a:custGeom>
                <a:avLst/>
                <a:gdLst>
                  <a:gd name="T0" fmla="*/ 68 w 10"/>
                  <a:gd name="T1" fmla="*/ 0 h 33"/>
                  <a:gd name="T2" fmla="*/ 40 w 10"/>
                  <a:gd name="T3" fmla="*/ 132 h 33"/>
                  <a:gd name="T4" fmla="*/ 0 w 10"/>
                  <a:gd name="T5" fmla="*/ 22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3">
                    <a:moveTo>
                      <a:pt x="10" y="0"/>
                    </a:moveTo>
                    <a:cubicBezTo>
                      <a:pt x="10" y="6"/>
                      <a:pt x="8" y="13"/>
                      <a:pt x="6" y="19"/>
                    </a:cubicBezTo>
                    <a:cubicBezTo>
                      <a:pt x="5" y="23"/>
                      <a:pt x="4" y="31"/>
                      <a:pt x="0" y="3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1" name="Freeform 2052">
                <a:extLst>
                  <a:ext uri="{FF2B5EF4-FFF2-40B4-BE49-F238E27FC236}">
                    <a16:creationId xmlns:a16="http://schemas.microsoft.com/office/drawing/2014/main" id="{F1620B9B-C2D8-4E9C-BC75-A4588AAD5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723"/>
                <a:ext cx="147" cy="144"/>
              </a:xfrm>
              <a:custGeom>
                <a:avLst/>
                <a:gdLst>
                  <a:gd name="T0" fmla="*/ 0 w 77"/>
                  <a:gd name="T1" fmla="*/ 401 h 75"/>
                  <a:gd name="T2" fmla="*/ 40 w 77"/>
                  <a:gd name="T3" fmla="*/ 261 h 75"/>
                  <a:gd name="T4" fmla="*/ 105 w 77"/>
                  <a:gd name="T5" fmla="*/ 148 h 75"/>
                  <a:gd name="T6" fmla="*/ 176 w 77"/>
                  <a:gd name="T7" fmla="*/ 36 h 75"/>
                  <a:gd name="T8" fmla="*/ 216 w 77"/>
                  <a:gd name="T9" fmla="*/ 8 h 75"/>
                  <a:gd name="T10" fmla="*/ 265 w 77"/>
                  <a:gd name="T11" fmla="*/ 29 h 75"/>
                  <a:gd name="T12" fmla="*/ 376 w 77"/>
                  <a:gd name="T13" fmla="*/ 84 h 75"/>
                  <a:gd name="T14" fmla="*/ 536 w 77"/>
                  <a:gd name="T15" fmla="*/ 156 h 75"/>
                  <a:gd name="T16" fmla="*/ 124 w 77"/>
                  <a:gd name="T17" fmla="*/ 240 h 75"/>
                  <a:gd name="T18" fmla="*/ 36 w 77"/>
                  <a:gd name="T19" fmla="*/ 384 h 75"/>
                  <a:gd name="T20" fmla="*/ 8 w 77"/>
                  <a:gd name="T21" fmla="*/ 53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5">
                    <a:moveTo>
                      <a:pt x="0" y="57"/>
                    </a:moveTo>
                    <a:cubicBezTo>
                      <a:pt x="3" y="50"/>
                      <a:pt x="3" y="43"/>
                      <a:pt x="6" y="37"/>
                    </a:cubicBezTo>
                    <a:cubicBezTo>
                      <a:pt x="9" y="31"/>
                      <a:pt x="12" y="26"/>
                      <a:pt x="15" y="21"/>
                    </a:cubicBezTo>
                    <a:cubicBezTo>
                      <a:pt x="19" y="16"/>
                      <a:pt x="22" y="10"/>
                      <a:pt x="25" y="5"/>
                    </a:cubicBezTo>
                    <a:cubicBezTo>
                      <a:pt x="27" y="2"/>
                      <a:pt x="28" y="0"/>
                      <a:pt x="31" y="1"/>
                    </a:cubicBezTo>
                    <a:cubicBezTo>
                      <a:pt x="33" y="1"/>
                      <a:pt x="36" y="3"/>
                      <a:pt x="38" y="4"/>
                    </a:cubicBezTo>
                    <a:cubicBezTo>
                      <a:pt x="43" y="7"/>
                      <a:pt x="48" y="9"/>
                      <a:pt x="54" y="12"/>
                    </a:cubicBezTo>
                    <a:cubicBezTo>
                      <a:pt x="61" y="15"/>
                      <a:pt x="70" y="17"/>
                      <a:pt x="77" y="22"/>
                    </a:cubicBezTo>
                    <a:cubicBezTo>
                      <a:pt x="56" y="23"/>
                      <a:pt x="33" y="14"/>
                      <a:pt x="18" y="34"/>
                    </a:cubicBezTo>
                    <a:cubicBezTo>
                      <a:pt x="14" y="40"/>
                      <a:pt x="9" y="47"/>
                      <a:pt x="5" y="54"/>
                    </a:cubicBezTo>
                    <a:cubicBezTo>
                      <a:pt x="2" y="60"/>
                      <a:pt x="1" y="70"/>
                      <a:pt x="1" y="7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2" name="Freeform 2053">
                <a:extLst>
                  <a:ext uri="{FF2B5EF4-FFF2-40B4-BE49-F238E27FC236}">
                    <a16:creationId xmlns:a16="http://schemas.microsoft.com/office/drawing/2014/main" id="{8CDF3050-513E-44A6-BDC2-4314AF028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21"/>
                <a:ext cx="84" cy="48"/>
              </a:xfrm>
              <a:custGeom>
                <a:avLst/>
                <a:gdLst>
                  <a:gd name="T0" fmla="*/ 0 w 44"/>
                  <a:gd name="T1" fmla="*/ 169 h 25"/>
                  <a:gd name="T2" fmla="*/ 61 w 44"/>
                  <a:gd name="T3" fmla="*/ 77 h 25"/>
                  <a:gd name="T4" fmla="*/ 124 w 44"/>
                  <a:gd name="T5" fmla="*/ 0 h 25"/>
                  <a:gd name="T6" fmla="*/ 208 w 44"/>
                  <a:gd name="T7" fmla="*/ 48 h 25"/>
                  <a:gd name="T8" fmla="*/ 305 w 44"/>
                  <a:gd name="T9" fmla="*/ 100 h 25"/>
                  <a:gd name="T10" fmla="*/ 116 w 44"/>
                  <a:gd name="T11" fmla="*/ 84 h 25"/>
                  <a:gd name="T12" fmla="*/ 0 w 44"/>
                  <a:gd name="T13" fmla="*/ 17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5">
                    <a:moveTo>
                      <a:pt x="0" y="24"/>
                    </a:moveTo>
                    <a:cubicBezTo>
                      <a:pt x="3" y="19"/>
                      <a:pt x="6" y="15"/>
                      <a:pt x="9" y="11"/>
                    </a:cubicBezTo>
                    <a:cubicBezTo>
                      <a:pt x="12" y="8"/>
                      <a:pt x="14" y="3"/>
                      <a:pt x="18" y="0"/>
                    </a:cubicBezTo>
                    <a:cubicBezTo>
                      <a:pt x="21" y="3"/>
                      <a:pt x="26" y="5"/>
                      <a:pt x="30" y="7"/>
                    </a:cubicBezTo>
                    <a:cubicBezTo>
                      <a:pt x="34" y="10"/>
                      <a:pt x="39" y="12"/>
                      <a:pt x="44" y="14"/>
                    </a:cubicBezTo>
                    <a:cubicBezTo>
                      <a:pt x="35" y="11"/>
                      <a:pt x="26" y="10"/>
                      <a:pt x="17" y="12"/>
                    </a:cubicBezTo>
                    <a:cubicBezTo>
                      <a:pt x="12" y="14"/>
                      <a:pt x="2" y="19"/>
                      <a:pt x="0" y="2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3" name="Freeform 2054">
                <a:extLst>
                  <a:ext uri="{FF2B5EF4-FFF2-40B4-BE49-F238E27FC236}">
                    <a16:creationId xmlns:a16="http://schemas.microsoft.com/office/drawing/2014/main" id="{C517B9FD-EB8D-4578-A80D-81763C1F3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706"/>
                <a:ext cx="67" cy="126"/>
              </a:xfrm>
              <a:custGeom>
                <a:avLst/>
                <a:gdLst>
                  <a:gd name="T0" fmla="*/ 0 w 35"/>
                  <a:gd name="T1" fmla="*/ 0 h 66"/>
                  <a:gd name="T2" fmla="*/ 113 w 35"/>
                  <a:gd name="T3" fmla="*/ 208 h 66"/>
                  <a:gd name="T4" fmla="*/ 113 w 35"/>
                  <a:gd name="T5" fmla="*/ 460 h 66"/>
                  <a:gd name="T6" fmla="*/ 140 w 35"/>
                  <a:gd name="T7" fmla="*/ 300 h 66"/>
                  <a:gd name="T8" fmla="*/ 216 w 35"/>
                  <a:gd name="T9" fmla="*/ 229 h 66"/>
                  <a:gd name="T10" fmla="*/ 237 w 35"/>
                  <a:gd name="T11" fmla="*/ 139 h 66"/>
                  <a:gd name="T12" fmla="*/ 84 w 35"/>
                  <a:gd name="T13" fmla="*/ 15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6">
                    <a:moveTo>
                      <a:pt x="0" y="0"/>
                    </a:moveTo>
                    <a:cubicBezTo>
                      <a:pt x="6" y="10"/>
                      <a:pt x="14" y="18"/>
                      <a:pt x="16" y="30"/>
                    </a:cubicBezTo>
                    <a:cubicBezTo>
                      <a:pt x="18" y="42"/>
                      <a:pt x="16" y="54"/>
                      <a:pt x="16" y="66"/>
                    </a:cubicBezTo>
                    <a:cubicBezTo>
                      <a:pt x="22" y="60"/>
                      <a:pt x="20" y="51"/>
                      <a:pt x="20" y="43"/>
                    </a:cubicBezTo>
                    <a:cubicBezTo>
                      <a:pt x="20" y="36"/>
                      <a:pt x="23" y="24"/>
                      <a:pt x="31" y="33"/>
                    </a:cubicBezTo>
                    <a:cubicBezTo>
                      <a:pt x="32" y="30"/>
                      <a:pt x="35" y="24"/>
                      <a:pt x="34" y="20"/>
                    </a:cubicBezTo>
                    <a:cubicBezTo>
                      <a:pt x="31" y="11"/>
                      <a:pt x="18" y="8"/>
                      <a:pt x="12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4" name="Freeform 2055">
                <a:extLst>
                  <a:ext uri="{FF2B5EF4-FFF2-40B4-BE49-F238E27FC236}">
                    <a16:creationId xmlns:a16="http://schemas.microsoft.com/office/drawing/2014/main" id="{56D2C745-5BFD-44DE-AB99-80190C6C5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687"/>
                <a:ext cx="160" cy="55"/>
              </a:xfrm>
              <a:custGeom>
                <a:avLst/>
                <a:gdLst>
                  <a:gd name="T0" fmla="*/ 0 w 84"/>
                  <a:gd name="T1" fmla="*/ 40 h 29"/>
                  <a:gd name="T2" fmla="*/ 213 w 84"/>
                  <a:gd name="T3" fmla="*/ 197 h 29"/>
                  <a:gd name="T4" fmla="*/ 373 w 84"/>
                  <a:gd name="T5" fmla="*/ 108 h 29"/>
                  <a:gd name="T6" fmla="*/ 512 w 84"/>
                  <a:gd name="T7" fmla="*/ 197 h 29"/>
                  <a:gd name="T8" fmla="*/ 581 w 84"/>
                  <a:gd name="T9" fmla="*/ 108 h 29"/>
                  <a:gd name="T10" fmla="*/ 442 w 84"/>
                  <a:gd name="T11" fmla="*/ 68 h 29"/>
                  <a:gd name="T12" fmla="*/ 305 w 84"/>
                  <a:gd name="T13" fmla="*/ 40 h 29"/>
                  <a:gd name="T14" fmla="*/ 0 w 84"/>
                  <a:gd name="T15" fmla="*/ 53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29">
                    <a:moveTo>
                      <a:pt x="0" y="6"/>
                    </a:moveTo>
                    <a:cubicBezTo>
                      <a:pt x="11" y="11"/>
                      <a:pt x="26" y="17"/>
                      <a:pt x="31" y="29"/>
                    </a:cubicBezTo>
                    <a:cubicBezTo>
                      <a:pt x="31" y="16"/>
                      <a:pt x="44" y="15"/>
                      <a:pt x="54" y="16"/>
                    </a:cubicBezTo>
                    <a:cubicBezTo>
                      <a:pt x="65" y="17"/>
                      <a:pt x="73" y="18"/>
                      <a:pt x="74" y="29"/>
                    </a:cubicBezTo>
                    <a:cubicBezTo>
                      <a:pt x="78" y="27"/>
                      <a:pt x="81" y="20"/>
                      <a:pt x="84" y="16"/>
                    </a:cubicBezTo>
                    <a:cubicBezTo>
                      <a:pt x="79" y="12"/>
                      <a:pt x="71" y="11"/>
                      <a:pt x="64" y="10"/>
                    </a:cubicBezTo>
                    <a:cubicBezTo>
                      <a:pt x="57" y="8"/>
                      <a:pt x="51" y="6"/>
                      <a:pt x="44" y="6"/>
                    </a:cubicBezTo>
                    <a:cubicBezTo>
                      <a:pt x="31" y="5"/>
                      <a:pt x="12" y="0"/>
                      <a:pt x="0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5" name="Freeform 2056">
                <a:extLst>
                  <a:ext uri="{FF2B5EF4-FFF2-40B4-BE49-F238E27FC236}">
                    <a16:creationId xmlns:a16="http://schemas.microsoft.com/office/drawing/2014/main" id="{3C8A2602-BCAE-4CAB-BB5A-F053E38D2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2692"/>
                <a:ext cx="82" cy="23"/>
              </a:xfrm>
              <a:custGeom>
                <a:avLst/>
                <a:gdLst>
                  <a:gd name="T0" fmla="*/ 0 w 43"/>
                  <a:gd name="T1" fmla="*/ 36 h 12"/>
                  <a:gd name="T2" fmla="*/ 76 w 43"/>
                  <a:gd name="T3" fmla="*/ 48 h 12"/>
                  <a:gd name="T4" fmla="*/ 145 w 43"/>
                  <a:gd name="T5" fmla="*/ 84 h 12"/>
                  <a:gd name="T6" fmla="*/ 297 w 43"/>
                  <a:gd name="T7" fmla="*/ 23 h 12"/>
                  <a:gd name="T8" fmla="*/ 175 w 43"/>
                  <a:gd name="T9" fmla="*/ 15 h 12"/>
                  <a:gd name="T10" fmla="*/ 40 w 43"/>
                  <a:gd name="T11" fmla="*/ 29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12">
                    <a:moveTo>
                      <a:pt x="0" y="5"/>
                    </a:moveTo>
                    <a:cubicBezTo>
                      <a:pt x="4" y="6"/>
                      <a:pt x="8" y="6"/>
                      <a:pt x="11" y="7"/>
                    </a:cubicBezTo>
                    <a:cubicBezTo>
                      <a:pt x="15" y="9"/>
                      <a:pt x="18" y="10"/>
                      <a:pt x="21" y="12"/>
                    </a:cubicBezTo>
                    <a:cubicBezTo>
                      <a:pt x="20" y="3"/>
                      <a:pt x="37" y="3"/>
                      <a:pt x="43" y="3"/>
                    </a:cubicBezTo>
                    <a:cubicBezTo>
                      <a:pt x="39" y="0"/>
                      <a:pt x="30" y="2"/>
                      <a:pt x="25" y="2"/>
                    </a:cubicBezTo>
                    <a:cubicBezTo>
                      <a:pt x="19" y="2"/>
                      <a:pt x="12" y="2"/>
                      <a:pt x="6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6" name="Freeform 2057">
                <a:extLst>
                  <a:ext uri="{FF2B5EF4-FFF2-40B4-BE49-F238E27FC236}">
                    <a16:creationId xmlns:a16="http://schemas.microsoft.com/office/drawing/2014/main" id="{101D9228-118F-4CA4-AD01-2525324AA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455"/>
                <a:ext cx="285" cy="193"/>
              </a:xfrm>
              <a:custGeom>
                <a:avLst/>
                <a:gdLst>
                  <a:gd name="T0" fmla="*/ 1042 w 149"/>
                  <a:gd name="T1" fmla="*/ 0 h 101"/>
                  <a:gd name="T2" fmla="*/ 937 w 149"/>
                  <a:gd name="T3" fmla="*/ 92 h 101"/>
                  <a:gd name="T4" fmla="*/ 666 w 149"/>
                  <a:gd name="T5" fmla="*/ 705 h 101"/>
                  <a:gd name="T6" fmla="*/ 300 w 149"/>
                  <a:gd name="T7" fmla="*/ 613 h 101"/>
                  <a:gd name="T8" fmla="*/ 15 w 149"/>
                  <a:gd name="T9" fmla="*/ 350 h 101"/>
                  <a:gd name="T10" fmla="*/ 224 w 149"/>
                  <a:gd name="T11" fmla="*/ 189 h 101"/>
                  <a:gd name="T12" fmla="*/ 1042 w 149"/>
                  <a:gd name="T13" fmla="*/ 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01">
                    <a:moveTo>
                      <a:pt x="149" y="0"/>
                    </a:moveTo>
                    <a:cubicBezTo>
                      <a:pt x="146" y="3"/>
                      <a:pt x="139" y="7"/>
                      <a:pt x="134" y="13"/>
                    </a:cubicBezTo>
                    <a:cubicBezTo>
                      <a:pt x="119" y="27"/>
                      <a:pt x="101" y="53"/>
                      <a:pt x="95" y="101"/>
                    </a:cubicBezTo>
                    <a:cubicBezTo>
                      <a:pt x="95" y="101"/>
                      <a:pt x="54" y="92"/>
                      <a:pt x="43" y="88"/>
                    </a:cubicBezTo>
                    <a:cubicBezTo>
                      <a:pt x="32" y="85"/>
                      <a:pt x="0" y="62"/>
                      <a:pt x="2" y="50"/>
                    </a:cubicBezTo>
                    <a:cubicBezTo>
                      <a:pt x="4" y="38"/>
                      <a:pt x="21" y="32"/>
                      <a:pt x="32" y="27"/>
                    </a:cubicBezTo>
                    <a:cubicBezTo>
                      <a:pt x="43" y="23"/>
                      <a:pt x="115" y="0"/>
                      <a:pt x="149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7" name="Freeform 2058">
                <a:extLst>
                  <a:ext uri="{FF2B5EF4-FFF2-40B4-BE49-F238E27FC236}">
                    <a16:creationId xmlns:a16="http://schemas.microsoft.com/office/drawing/2014/main" id="{696E6601-8414-451D-9F14-17BD29B75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455"/>
                <a:ext cx="112" cy="228"/>
              </a:xfrm>
              <a:custGeom>
                <a:avLst/>
                <a:gdLst>
                  <a:gd name="T0" fmla="*/ 137 w 59"/>
                  <a:gd name="T1" fmla="*/ 0 h 119"/>
                  <a:gd name="T2" fmla="*/ 68 w 59"/>
                  <a:gd name="T3" fmla="*/ 239 h 119"/>
                  <a:gd name="T4" fmla="*/ 61 w 59"/>
                  <a:gd name="T5" fmla="*/ 632 h 119"/>
                  <a:gd name="T6" fmla="*/ 0 w 59"/>
                  <a:gd name="T7" fmla="*/ 837 h 119"/>
                  <a:gd name="T8" fmla="*/ 349 w 59"/>
                  <a:gd name="T9" fmla="*/ 745 h 119"/>
                  <a:gd name="T10" fmla="*/ 404 w 59"/>
                  <a:gd name="T11" fmla="*/ 422 h 119"/>
                  <a:gd name="T12" fmla="*/ 237 w 59"/>
                  <a:gd name="T13" fmla="*/ 374 h 119"/>
                  <a:gd name="T14" fmla="*/ 281 w 59"/>
                  <a:gd name="T15" fmla="*/ 77 h 119"/>
                  <a:gd name="T16" fmla="*/ 137 w 59"/>
                  <a:gd name="T17" fmla="*/ 0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19">
                    <a:moveTo>
                      <a:pt x="20" y="0"/>
                    </a:moveTo>
                    <a:cubicBezTo>
                      <a:pt x="13" y="11"/>
                      <a:pt x="11" y="17"/>
                      <a:pt x="10" y="34"/>
                    </a:cubicBezTo>
                    <a:cubicBezTo>
                      <a:pt x="10" y="50"/>
                      <a:pt x="11" y="78"/>
                      <a:pt x="9" y="90"/>
                    </a:cubicBezTo>
                    <a:cubicBezTo>
                      <a:pt x="8" y="102"/>
                      <a:pt x="8" y="114"/>
                      <a:pt x="0" y="119"/>
                    </a:cubicBezTo>
                    <a:cubicBezTo>
                      <a:pt x="10" y="118"/>
                      <a:pt x="46" y="109"/>
                      <a:pt x="51" y="106"/>
                    </a:cubicBezTo>
                    <a:cubicBezTo>
                      <a:pt x="56" y="94"/>
                      <a:pt x="59" y="65"/>
                      <a:pt x="59" y="60"/>
                    </a:cubicBezTo>
                    <a:cubicBezTo>
                      <a:pt x="51" y="66"/>
                      <a:pt x="38" y="69"/>
                      <a:pt x="35" y="53"/>
                    </a:cubicBezTo>
                    <a:cubicBezTo>
                      <a:pt x="33" y="37"/>
                      <a:pt x="41" y="11"/>
                      <a:pt x="41" y="11"/>
                    </a:cubicBezTo>
                    <a:cubicBezTo>
                      <a:pt x="33" y="6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8" name="Freeform 2059">
                <a:extLst>
                  <a:ext uri="{FF2B5EF4-FFF2-40B4-BE49-F238E27FC236}">
                    <a16:creationId xmlns:a16="http://schemas.microsoft.com/office/drawing/2014/main" id="{89858300-7014-4F8A-8BBE-3C37BF7AF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513"/>
                <a:ext cx="159" cy="166"/>
              </a:xfrm>
              <a:custGeom>
                <a:avLst/>
                <a:gdLst>
                  <a:gd name="T0" fmla="*/ 0 w 83"/>
                  <a:gd name="T1" fmla="*/ 412 h 87"/>
                  <a:gd name="T2" fmla="*/ 301 w 83"/>
                  <a:gd name="T3" fmla="*/ 336 h 87"/>
                  <a:gd name="T4" fmla="*/ 324 w 83"/>
                  <a:gd name="T5" fmla="*/ 582 h 87"/>
                  <a:gd name="T6" fmla="*/ 536 w 83"/>
                  <a:gd name="T7" fmla="*/ 605 h 87"/>
                  <a:gd name="T8" fmla="*/ 569 w 83"/>
                  <a:gd name="T9" fmla="*/ 506 h 87"/>
                  <a:gd name="T10" fmla="*/ 584 w 83"/>
                  <a:gd name="T11" fmla="*/ 216 h 87"/>
                  <a:gd name="T12" fmla="*/ 577 w 83"/>
                  <a:gd name="T13" fmla="*/ 0 h 87"/>
                  <a:gd name="T14" fmla="*/ 374 w 83"/>
                  <a:gd name="T15" fmla="*/ 55 h 87"/>
                  <a:gd name="T16" fmla="*/ 197 w 83"/>
                  <a:gd name="T17" fmla="*/ 168 h 87"/>
                  <a:gd name="T18" fmla="*/ 56 w 83"/>
                  <a:gd name="T19" fmla="*/ 208 h 87"/>
                  <a:gd name="T20" fmla="*/ 0 w 83"/>
                  <a:gd name="T21" fmla="*/ 412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7">
                    <a:moveTo>
                      <a:pt x="0" y="59"/>
                    </a:moveTo>
                    <a:cubicBezTo>
                      <a:pt x="22" y="40"/>
                      <a:pt x="36" y="43"/>
                      <a:pt x="43" y="48"/>
                    </a:cubicBezTo>
                    <a:cubicBezTo>
                      <a:pt x="51" y="54"/>
                      <a:pt x="48" y="75"/>
                      <a:pt x="46" y="84"/>
                    </a:cubicBezTo>
                    <a:cubicBezTo>
                      <a:pt x="48" y="85"/>
                      <a:pt x="76" y="87"/>
                      <a:pt x="76" y="87"/>
                    </a:cubicBezTo>
                    <a:cubicBezTo>
                      <a:pt x="76" y="87"/>
                      <a:pt x="80" y="79"/>
                      <a:pt x="81" y="73"/>
                    </a:cubicBezTo>
                    <a:cubicBezTo>
                      <a:pt x="67" y="45"/>
                      <a:pt x="82" y="33"/>
                      <a:pt x="83" y="31"/>
                    </a:cubicBezTo>
                    <a:cubicBezTo>
                      <a:pt x="83" y="25"/>
                      <a:pt x="82" y="0"/>
                      <a:pt x="82" y="0"/>
                    </a:cubicBezTo>
                    <a:cubicBezTo>
                      <a:pt x="82" y="0"/>
                      <a:pt x="66" y="4"/>
                      <a:pt x="53" y="8"/>
                    </a:cubicBezTo>
                    <a:cubicBezTo>
                      <a:pt x="39" y="12"/>
                      <a:pt x="35" y="18"/>
                      <a:pt x="28" y="24"/>
                    </a:cubicBezTo>
                    <a:cubicBezTo>
                      <a:pt x="21" y="30"/>
                      <a:pt x="16" y="30"/>
                      <a:pt x="8" y="30"/>
                    </a:cubicBezTo>
                    <a:cubicBezTo>
                      <a:pt x="6" y="33"/>
                      <a:pt x="0" y="59"/>
                      <a:pt x="0" y="5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89" name="Freeform 2060">
                <a:extLst>
                  <a:ext uri="{FF2B5EF4-FFF2-40B4-BE49-F238E27FC236}">
                    <a16:creationId xmlns:a16="http://schemas.microsoft.com/office/drawing/2014/main" id="{786EAE14-CA61-4C68-BCA5-4EE05CAA4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478"/>
                <a:ext cx="42" cy="63"/>
              </a:xfrm>
              <a:custGeom>
                <a:avLst/>
                <a:gdLst>
                  <a:gd name="T0" fmla="*/ 48 w 22"/>
                  <a:gd name="T1" fmla="*/ 0 h 33"/>
                  <a:gd name="T2" fmla="*/ 15 w 22"/>
                  <a:gd name="T3" fmla="*/ 105 h 33"/>
                  <a:gd name="T4" fmla="*/ 0 w 22"/>
                  <a:gd name="T5" fmla="*/ 229 h 33"/>
                  <a:gd name="T6" fmla="*/ 76 w 22"/>
                  <a:gd name="T7" fmla="*/ 208 h 33"/>
                  <a:gd name="T8" fmla="*/ 153 w 22"/>
                  <a:gd name="T9" fmla="*/ 229 h 33"/>
                  <a:gd name="T10" fmla="*/ 116 w 22"/>
                  <a:gd name="T11" fmla="*/ 124 h 33"/>
                  <a:gd name="T12" fmla="*/ 55 w 22"/>
                  <a:gd name="T13" fmla="*/ 15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3">
                    <a:moveTo>
                      <a:pt x="7" y="0"/>
                    </a:moveTo>
                    <a:cubicBezTo>
                      <a:pt x="4" y="4"/>
                      <a:pt x="3" y="11"/>
                      <a:pt x="2" y="15"/>
                    </a:cubicBezTo>
                    <a:cubicBezTo>
                      <a:pt x="1" y="21"/>
                      <a:pt x="1" y="28"/>
                      <a:pt x="0" y="33"/>
                    </a:cubicBezTo>
                    <a:cubicBezTo>
                      <a:pt x="4" y="32"/>
                      <a:pt x="7" y="30"/>
                      <a:pt x="11" y="30"/>
                    </a:cubicBezTo>
                    <a:cubicBezTo>
                      <a:pt x="16" y="30"/>
                      <a:pt x="19" y="31"/>
                      <a:pt x="22" y="33"/>
                    </a:cubicBezTo>
                    <a:cubicBezTo>
                      <a:pt x="21" y="28"/>
                      <a:pt x="20" y="23"/>
                      <a:pt x="17" y="18"/>
                    </a:cubicBezTo>
                    <a:cubicBezTo>
                      <a:pt x="15" y="12"/>
                      <a:pt x="12" y="7"/>
                      <a:pt x="8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0" name="Freeform 2061">
                <a:extLst>
                  <a:ext uri="{FF2B5EF4-FFF2-40B4-BE49-F238E27FC236}">
                    <a16:creationId xmlns:a16="http://schemas.microsoft.com/office/drawing/2014/main" id="{475579D5-F7F7-4C17-91C8-55AB8BC10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467"/>
                <a:ext cx="172" cy="103"/>
              </a:xfrm>
              <a:custGeom>
                <a:avLst/>
                <a:gdLst>
                  <a:gd name="T0" fmla="*/ 21 w 90"/>
                  <a:gd name="T1" fmla="*/ 193 h 54"/>
                  <a:gd name="T2" fmla="*/ 92 w 90"/>
                  <a:gd name="T3" fmla="*/ 368 h 54"/>
                  <a:gd name="T4" fmla="*/ 398 w 90"/>
                  <a:gd name="T5" fmla="*/ 208 h 54"/>
                  <a:gd name="T6" fmla="*/ 629 w 90"/>
                  <a:gd name="T7" fmla="*/ 0 h 54"/>
                  <a:gd name="T8" fmla="*/ 21 w 90"/>
                  <a:gd name="T9" fmla="*/ 19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4">
                    <a:moveTo>
                      <a:pt x="3" y="28"/>
                    </a:moveTo>
                    <a:cubicBezTo>
                      <a:pt x="0" y="36"/>
                      <a:pt x="3" y="54"/>
                      <a:pt x="13" y="53"/>
                    </a:cubicBezTo>
                    <a:cubicBezTo>
                      <a:pt x="23" y="52"/>
                      <a:pt x="45" y="35"/>
                      <a:pt x="57" y="30"/>
                    </a:cubicBezTo>
                    <a:cubicBezTo>
                      <a:pt x="68" y="26"/>
                      <a:pt x="75" y="6"/>
                      <a:pt x="90" y="0"/>
                    </a:cubicBezTo>
                    <a:cubicBezTo>
                      <a:pt x="72" y="3"/>
                      <a:pt x="11" y="21"/>
                      <a:pt x="3" y="2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1" name="Freeform 2062">
                <a:extLst>
                  <a:ext uri="{FF2B5EF4-FFF2-40B4-BE49-F238E27FC236}">
                    <a16:creationId xmlns:a16="http://schemas.microsoft.com/office/drawing/2014/main" id="{3B97FAA8-3B04-413A-9741-41F78E7AE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566"/>
                <a:ext cx="67" cy="71"/>
              </a:xfrm>
              <a:custGeom>
                <a:avLst/>
                <a:gdLst>
                  <a:gd name="T0" fmla="*/ 0 w 35"/>
                  <a:gd name="T1" fmla="*/ 205 h 37"/>
                  <a:gd name="T2" fmla="*/ 232 w 35"/>
                  <a:gd name="T3" fmla="*/ 148 h 37"/>
                  <a:gd name="T4" fmla="*/ 176 w 35"/>
                  <a:gd name="T5" fmla="*/ 253 h 37"/>
                  <a:gd name="T6" fmla="*/ 21 w 35"/>
                  <a:gd name="T7" fmla="*/ 21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0" y="29"/>
                    </a:moveTo>
                    <a:cubicBezTo>
                      <a:pt x="7" y="24"/>
                      <a:pt x="34" y="0"/>
                      <a:pt x="33" y="21"/>
                    </a:cubicBezTo>
                    <a:cubicBezTo>
                      <a:pt x="33" y="28"/>
                      <a:pt x="35" y="37"/>
                      <a:pt x="25" y="36"/>
                    </a:cubicBezTo>
                    <a:cubicBezTo>
                      <a:pt x="20" y="36"/>
                      <a:pt x="7" y="35"/>
                      <a:pt x="3" y="3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2" name="Freeform 2063">
                <a:extLst>
                  <a:ext uri="{FF2B5EF4-FFF2-40B4-BE49-F238E27FC236}">
                    <a16:creationId xmlns:a16="http://schemas.microsoft.com/office/drawing/2014/main" id="{D248601B-5475-4E95-B9B7-30F25C043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2635"/>
                <a:ext cx="33" cy="29"/>
              </a:xfrm>
              <a:custGeom>
                <a:avLst/>
                <a:gdLst>
                  <a:gd name="T0" fmla="*/ 8 w 17"/>
                  <a:gd name="T1" fmla="*/ 108 h 15"/>
                  <a:gd name="T2" fmla="*/ 23 w 17"/>
                  <a:gd name="T3" fmla="*/ 29 h 15"/>
                  <a:gd name="T4" fmla="*/ 109 w 17"/>
                  <a:gd name="T5" fmla="*/ 8 h 15"/>
                  <a:gd name="T6" fmla="*/ 95 w 17"/>
                  <a:gd name="T7" fmla="*/ 85 h 15"/>
                  <a:gd name="T8" fmla="*/ 8 w 17"/>
                  <a:gd name="T9" fmla="*/ 10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" y="15"/>
                    </a:moveTo>
                    <a:cubicBezTo>
                      <a:pt x="0" y="13"/>
                      <a:pt x="1" y="6"/>
                      <a:pt x="3" y="4"/>
                    </a:cubicBezTo>
                    <a:cubicBezTo>
                      <a:pt x="5" y="2"/>
                      <a:pt x="13" y="0"/>
                      <a:pt x="15" y="1"/>
                    </a:cubicBezTo>
                    <a:cubicBezTo>
                      <a:pt x="17" y="3"/>
                      <a:pt x="15" y="10"/>
                      <a:pt x="13" y="12"/>
                    </a:cubicBezTo>
                    <a:cubicBezTo>
                      <a:pt x="11" y="13"/>
                      <a:pt x="4" y="15"/>
                      <a:pt x="1" y="1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3" name="Freeform 2064">
                <a:extLst>
                  <a:ext uri="{FF2B5EF4-FFF2-40B4-BE49-F238E27FC236}">
                    <a16:creationId xmlns:a16="http://schemas.microsoft.com/office/drawing/2014/main" id="{763520A6-E242-4EEB-BC75-AC68AFDC3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3159"/>
                <a:ext cx="602" cy="509"/>
              </a:xfrm>
              <a:custGeom>
                <a:avLst/>
                <a:gdLst>
                  <a:gd name="T0" fmla="*/ 29 w 315"/>
                  <a:gd name="T1" fmla="*/ 469 h 266"/>
                  <a:gd name="T2" fmla="*/ 636 w 315"/>
                  <a:gd name="T3" fmla="*/ 582 h 266"/>
                  <a:gd name="T4" fmla="*/ 734 w 315"/>
                  <a:gd name="T5" fmla="*/ 783 h 266"/>
                  <a:gd name="T6" fmla="*/ 698 w 315"/>
                  <a:gd name="T7" fmla="*/ 1387 h 266"/>
                  <a:gd name="T8" fmla="*/ 566 w 315"/>
                  <a:gd name="T9" fmla="*/ 1472 h 266"/>
                  <a:gd name="T10" fmla="*/ 552 w 315"/>
                  <a:gd name="T11" fmla="*/ 1619 h 266"/>
                  <a:gd name="T12" fmla="*/ 1095 w 315"/>
                  <a:gd name="T13" fmla="*/ 1856 h 266"/>
                  <a:gd name="T14" fmla="*/ 1256 w 315"/>
                  <a:gd name="T15" fmla="*/ 1827 h 266"/>
                  <a:gd name="T16" fmla="*/ 1166 w 315"/>
                  <a:gd name="T17" fmla="*/ 1227 h 266"/>
                  <a:gd name="T18" fmla="*/ 1256 w 315"/>
                  <a:gd name="T19" fmla="*/ 1135 h 266"/>
                  <a:gd name="T20" fmla="*/ 1655 w 315"/>
                  <a:gd name="T21" fmla="*/ 1206 h 266"/>
                  <a:gd name="T22" fmla="*/ 1863 w 315"/>
                  <a:gd name="T23" fmla="*/ 1672 h 266"/>
                  <a:gd name="T24" fmla="*/ 2016 w 315"/>
                  <a:gd name="T25" fmla="*/ 1611 h 266"/>
                  <a:gd name="T26" fmla="*/ 1976 w 315"/>
                  <a:gd name="T27" fmla="*/ 934 h 266"/>
                  <a:gd name="T28" fmla="*/ 2198 w 315"/>
                  <a:gd name="T29" fmla="*/ 918 h 266"/>
                  <a:gd name="T30" fmla="*/ 2093 w 315"/>
                  <a:gd name="T31" fmla="*/ 553 h 266"/>
                  <a:gd name="T32" fmla="*/ 1709 w 315"/>
                  <a:gd name="T33" fmla="*/ 513 h 266"/>
                  <a:gd name="T34" fmla="*/ 1303 w 315"/>
                  <a:gd name="T35" fmla="*/ 681 h 266"/>
                  <a:gd name="T36" fmla="*/ 1219 w 315"/>
                  <a:gd name="T37" fmla="*/ 658 h 266"/>
                  <a:gd name="T38" fmla="*/ 1110 w 315"/>
                  <a:gd name="T39" fmla="*/ 444 h 266"/>
                  <a:gd name="T40" fmla="*/ 998 w 315"/>
                  <a:gd name="T41" fmla="*/ 55 h 266"/>
                  <a:gd name="T42" fmla="*/ 789 w 315"/>
                  <a:gd name="T43" fmla="*/ 105 h 266"/>
                  <a:gd name="T44" fmla="*/ 789 w 315"/>
                  <a:gd name="T45" fmla="*/ 285 h 266"/>
                  <a:gd name="T46" fmla="*/ 361 w 315"/>
                  <a:gd name="T47" fmla="*/ 29 h 266"/>
                  <a:gd name="T48" fmla="*/ 76 w 315"/>
                  <a:gd name="T49" fmla="*/ 40 h 266"/>
                  <a:gd name="T50" fmla="*/ 29 w 315"/>
                  <a:gd name="T51" fmla="*/ 469 h 2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15" h="266">
                    <a:moveTo>
                      <a:pt x="4" y="67"/>
                    </a:moveTo>
                    <a:cubicBezTo>
                      <a:pt x="29" y="60"/>
                      <a:pt x="81" y="66"/>
                      <a:pt x="91" y="83"/>
                    </a:cubicBezTo>
                    <a:cubicBezTo>
                      <a:pt x="95" y="88"/>
                      <a:pt x="101" y="98"/>
                      <a:pt x="105" y="112"/>
                    </a:cubicBezTo>
                    <a:cubicBezTo>
                      <a:pt x="113" y="138"/>
                      <a:pt x="115" y="179"/>
                      <a:pt x="100" y="198"/>
                    </a:cubicBezTo>
                    <a:cubicBezTo>
                      <a:pt x="96" y="203"/>
                      <a:pt x="88" y="207"/>
                      <a:pt x="81" y="210"/>
                    </a:cubicBezTo>
                    <a:cubicBezTo>
                      <a:pt x="81" y="210"/>
                      <a:pt x="69" y="230"/>
                      <a:pt x="79" y="231"/>
                    </a:cubicBezTo>
                    <a:cubicBezTo>
                      <a:pt x="97" y="227"/>
                      <a:pt x="149" y="232"/>
                      <a:pt x="157" y="265"/>
                    </a:cubicBezTo>
                    <a:cubicBezTo>
                      <a:pt x="169" y="266"/>
                      <a:pt x="180" y="261"/>
                      <a:pt x="180" y="261"/>
                    </a:cubicBezTo>
                    <a:cubicBezTo>
                      <a:pt x="173" y="245"/>
                      <a:pt x="151" y="195"/>
                      <a:pt x="167" y="175"/>
                    </a:cubicBezTo>
                    <a:cubicBezTo>
                      <a:pt x="170" y="170"/>
                      <a:pt x="174" y="166"/>
                      <a:pt x="180" y="162"/>
                    </a:cubicBezTo>
                    <a:cubicBezTo>
                      <a:pt x="198" y="151"/>
                      <a:pt x="224" y="149"/>
                      <a:pt x="237" y="172"/>
                    </a:cubicBezTo>
                    <a:cubicBezTo>
                      <a:pt x="255" y="203"/>
                      <a:pt x="267" y="239"/>
                      <a:pt x="267" y="239"/>
                    </a:cubicBezTo>
                    <a:cubicBezTo>
                      <a:pt x="267" y="239"/>
                      <a:pt x="287" y="234"/>
                      <a:pt x="289" y="230"/>
                    </a:cubicBezTo>
                    <a:cubicBezTo>
                      <a:pt x="284" y="206"/>
                      <a:pt x="270" y="144"/>
                      <a:pt x="283" y="133"/>
                    </a:cubicBezTo>
                    <a:cubicBezTo>
                      <a:pt x="297" y="123"/>
                      <a:pt x="315" y="131"/>
                      <a:pt x="315" y="131"/>
                    </a:cubicBezTo>
                    <a:cubicBezTo>
                      <a:pt x="315" y="131"/>
                      <a:pt x="303" y="83"/>
                      <a:pt x="300" y="79"/>
                    </a:cubicBezTo>
                    <a:cubicBezTo>
                      <a:pt x="297" y="75"/>
                      <a:pt x="262" y="65"/>
                      <a:pt x="245" y="73"/>
                    </a:cubicBezTo>
                    <a:cubicBezTo>
                      <a:pt x="229" y="81"/>
                      <a:pt x="200" y="99"/>
                      <a:pt x="187" y="97"/>
                    </a:cubicBezTo>
                    <a:cubicBezTo>
                      <a:pt x="183" y="97"/>
                      <a:pt x="179" y="97"/>
                      <a:pt x="175" y="94"/>
                    </a:cubicBezTo>
                    <a:cubicBezTo>
                      <a:pt x="167" y="89"/>
                      <a:pt x="162" y="76"/>
                      <a:pt x="159" y="63"/>
                    </a:cubicBezTo>
                    <a:cubicBezTo>
                      <a:pt x="156" y="43"/>
                      <a:pt x="149" y="22"/>
                      <a:pt x="143" y="8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5" y="22"/>
                      <a:pt x="113" y="41"/>
                      <a:pt x="113" y="41"/>
                    </a:cubicBezTo>
                    <a:cubicBezTo>
                      <a:pt x="104" y="30"/>
                      <a:pt x="81" y="8"/>
                      <a:pt x="52" y="4"/>
                    </a:cubicBezTo>
                    <a:cubicBezTo>
                      <a:pt x="23" y="0"/>
                      <a:pt x="15" y="4"/>
                      <a:pt x="11" y="6"/>
                    </a:cubicBezTo>
                    <a:cubicBezTo>
                      <a:pt x="3" y="16"/>
                      <a:pt x="0" y="43"/>
                      <a:pt x="4" y="6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4" name="Freeform 2065">
                <a:extLst>
                  <a:ext uri="{FF2B5EF4-FFF2-40B4-BE49-F238E27FC236}">
                    <a16:creationId xmlns:a16="http://schemas.microsoft.com/office/drawing/2014/main" id="{86200113-1151-45FC-B83C-71F91A5E7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3358"/>
                <a:ext cx="71" cy="94"/>
              </a:xfrm>
              <a:custGeom>
                <a:avLst/>
                <a:gdLst>
                  <a:gd name="T0" fmla="*/ 48 w 37"/>
                  <a:gd name="T1" fmla="*/ 36 h 49"/>
                  <a:gd name="T2" fmla="*/ 36 w 37"/>
                  <a:gd name="T3" fmla="*/ 247 h 49"/>
                  <a:gd name="T4" fmla="*/ 184 w 37"/>
                  <a:gd name="T5" fmla="*/ 192 h 49"/>
                  <a:gd name="T6" fmla="*/ 48 w 37"/>
                  <a:gd name="T7" fmla="*/ 3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7" y="5"/>
                    </a:moveTo>
                    <a:cubicBezTo>
                      <a:pt x="0" y="8"/>
                      <a:pt x="7" y="20"/>
                      <a:pt x="5" y="35"/>
                    </a:cubicBezTo>
                    <a:cubicBezTo>
                      <a:pt x="4" y="49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5" name="Freeform 2066">
                <a:extLst>
                  <a:ext uri="{FF2B5EF4-FFF2-40B4-BE49-F238E27FC236}">
                    <a16:creationId xmlns:a16="http://schemas.microsoft.com/office/drawing/2014/main" id="{B2A2B205-DD79-44E7-B460-2C3BF75E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285"/>
                <a:ext cx="178" cy="284"/>
              </a:xfrm>
              <a:custGeom>
                <a:avLst/>
                <a:gdLst>
                  <a:gd name="T0" fmla="*/ 268 w 93"/>
                  <a:gd name="T1" fmla="*/ 0 h 148"/>
                  <a:gd name="T2" fmla="*/ 0 w 93"/>
                  <a:gd name="T3" fmla="*/ 461 h 148"/>
                  <a:gd name="T4" fmla="*/ 107 w 93"/>
                  <a:gd name="T5" fmla="*/ 762 h 148"/>
                  <a:gd name="T6" fmla="*/ 276 w 93"/>
                  <a:gd name="T7" fmla="*/ 793 h 148"/>
                  <a:gd name="T8" fmla="*/ 329 w 93"/>
                  <a:gd name="T9" fmla="*/ 1046 h 148"/>
                  <a:gd name="T10" fmla="*/ 616 w 93"/>
                  <a:gd name="T11" fmla="*/ 890 h 148"/>
                  <a:gd name="T12" fmla="*/ 645 w 93"/>
                  <a:gd name="T13" fmla="*/ 769 h 148"/>
                  <a:gd name="T14" fmla="*/ 568 w 93"/>
                  <a:gd name="T15" fmla="*/ 729 h 148"/>
                  <a:gd name="T16" fmla="*/ 484 w 93"/>
                  <a:gd name="T17" fmla="*/ 453 h 148"/>
                  <a:gd name="T18" fmla="*/ 545 w 93"/>
                  <a:gd name="T19" fmla="*/ 155 h 148"/>
                  <a:gd name="T20" fmla="*/ 400 w 93"/>
                  <a:gd name="T21" fmla="*/ 44 h 148"/>
                  <a:gd name="T22" fmla="*/ 268 w 93"/>
                  <a:gd name="T23" fmla="*/ 0 h 1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148">
                    <a:moveTo>
                      <a:pt x="38" y="0"/>
                    </a:moveTo>
                    <a:cubicBezTo>
                      <a:pt x="34" y="15"/>
                      <a:pt x="23" y="56"/>
                      <a:pt x="0" y="65"/>
                    </a:cubicBezTo>
                    <a:cubicBezTo>
                      <a:pt x="2" y="74"/>
                      <a:pt x="11" y="100"/>
                      <a:pt x="15" y="108"/>
                    </a:cubicBezTo>
                    <a:cubicBezTo>
                      <a:pt x="20" y="102"/>
                      <a:pt x="32" y="100"/>
                      <a:pt x="39" y="112"/>
                    </a:cubicBezTo>
                    <a:cubicBezTo>
                      <a:pt x="46" y="124"/>
                      <a:pt x="49" y="135"/>
                      <a:pt x="47" y="148"/>
                    </a:cubicBezTo>
                    <a:cubicBezTo>
                      <a:pt x="63" y="145"/>
                      <a:pt x="83" y="138"/>
                      <a:pt x="88" y="126"/>
                    </a:cubicBezTo>
                    <a:cubicBezTo>
                      <a:pt x="93" y="115"/>
                      <a:pt x="92" y="109"/>
                      <a:pt x="92" y="109"/>
                    </a:cubicBezTo>
                    <a:cubicBezTo>
                      <a:pt x="92" y="109"/>
                      <a:pt x="87" y="105"/>
                      <a:pt x="81" y="103"/>
                    </a:cubicBezTo>
                    <a:cubicBezTo>
                      <a:pt x="76" y="100"/>
                      <a:pt x="70" y="85"/>
                      <a:pt x="69" y="64"/>
                    </a:cubicBezTo>
                    <a:cubicBezTo>
                      <a:pt x="67" y="44"/>
                      <a:pt x="64" y="30"/>
                      <a:pt x="78" y="22"/>
                    </a:cubicBezTo>
                    <a:cubicBezTo>
                      <a:pt x="72" y="13"/>
                      <a:pt x="66" y="9"/>
                      <a:pt x="57" y="6"/>
                    </a:cubicBezTo>
                    <a:cubicBezTo>
                      <a:pt x="47" y="4"/>
                      <a:pt x="38" y="0"/>
                      <a:pt x="3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6" name="Freeform 2067">
                <a:extLst>
                  <a:ext uri="{FF2B5EF4-FFF2-40B4-BE49-F238E27FC236}">
                    <a16:creationId xmlns:a16="http://schemas.microsoft.com/office/drawing/2014/main" id="{CC4C2ED0-A51E-4382-BC93-2B55F7F7E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3144"/>
                <a:ext cx="315" cy="199"/>
              </a:xfrm>
              <a:custGeom>
                <a:avLst/>
                <a:gdLst>
                  <a:gd name="T0" fmla="*/ 153 w 165"/>
                  <a:gd name="T1" fmla="*/ 453 h 104"/>
                  <a:gd name="T2" fmla="*/ 382 w 165"/>
                  <a:gd name="T3" fmla="*/ 729 h 104"/>
                  <a:gd name="T4" fmla="*/ 582 w 165"/>
                  <a:gd name="T5" fmla="*/ 652 h 104"/>
                  <a:gd name="T6" fmla="*/ 758 w 165"/>
                  <a:gd name="T7" fmla="*/ 568 h 104"/>
                  <a:gd name="T8" fmla="*/ 1042 w 165"/>
                  <a:gd name="T9" fmla="*/ 568 h 104"/>
                  <a:gd name="T10" fmla="*/ 1142 w 165"/>
                  <a:gd name="T11" fmla="*/ 608 h 104"/>
                  <a:gd name="T12" fmla="*/ 882 w 165"/>
                  <a:gd name="T13" fmla="*/ 209 h 104"/>
                  <a:gd name="T14" fmla="*/ 743 w 165"/>
                  <a:gd name="T15" fmla="*/ 285 h 104"/>
                  <a:gd name="T16" fmla="*/ 496 w 165"/>
                  <a:gd name="T17" fmla="*/ 276 h 104"/>
                  <a:gd name="T18" fmla="*/ 336 w 165"/>
                  <a:gd name="T19" fmla="*/ 40 h 104"/>
                  <a:gd name="T20" fmla="*/ 0 w 165"/>
                  <a:gd name="T21" fmla="*/ 8 h 104"/>
                  <a:gd name="T22" fmla="*/ 99 w 165"/>
                  <a:gd name="T23" fmla="*/ 253 h 104"/>
                  <a:gd name="T24" fmla="*/ 153 w 165"/>
                  <a:gd name="T25" fmla="*/ 453 h 10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5" h="104">
                    <a:moveTo>
                      <a:pt x="22" y="65"/>
                    </a:moveTo>
                    <a:cubicBezTo>
                      <a:pt x="35" y="63"/>
                      <a:pt x="53" y="76"/>
                      <a:pt x="55" y="104"/>
                    </a:cubicBezTo>
                    <a:cubicBezTo>
                      <a:pt x="63" y="103"/>
                      <a:pt x="74" y="99"/>
                      <a:pt x="84" y="93"/>
                    </a:cubicBezTo>
                    <a:cubicBezTo>
                      <a:pt x="94" y="87"/>
                      <a:pt x="99" y="84"/>
                      <a:pt x="109" y="81"/>
                    </a:cubicBezTo>
                    <a:cubicBezTo>
                      <a:pt x="119" y="78"/>
                      <a:pt x="135" y="75"/>
                      <a:pt x="150" y="81"/>
                    </a:cubicBezTo>
                    <a:cubicBezTo>
                      <a:pt x="165" y="87"/>
                      <a:pt x="164" y="87"/>
                      <a:pt x="164" y="87"/>
                    </a:cubicBezTo>
                    <a:cubicBezTo>
                      <a:pt x="164" y="87"/>
                      <a:pt x="149" y="48"/>
                      <a:pt x="127" y="30"/>
                    </a:cubicBezTo>
                    <a:cubicBezTo>
                      <a:pt x="125" y="39"/>
                      <a:pt x="124" y="37"/>
                      <a:pt x="107" y="41"/>
                    </a:cubicBezTo>
                    <a:cubicBezTo>
                      <a:pt x="89" y="45"/>
                      <a:pt x="84" y="48"/>
                      <a:pt x="71" y="39"/>
                    </a:cubicBezTo>
                    <a:cubicBezTo>
                      <a:pt x="57" y="29"/>
                      <a:pt x="48" y="6"/>
                      <a:pt x="48" y="6"/>
                    </a:cubicBezTo>
                    <a:cubicBezTo>
                      <a:pt x="37" y="3"/>
                      <a:pt x="7" y="0"/>
                      <a:pt x="0" y="1"/>
                    </a:cubicBezTo>
                    <a:cubicBezTo>
                      <a:pt x="7" y="14"/>
                      <a:pt x="11" y="24"/>
                      <a:pt x="14" y="36"/>
                    </a:cubicBezTo>
                    <a:cubicBezTo>
                      <a:pt x="17" y="49"/>
                      <a:pt x="22" y="65"/>
                      <a:pt x="22" y="6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7" name="Freeform 2068">
                <a:extLst>
                  <a:ext uri="{FF2B5EF4-FFF2-40B4-BE49-F238E27FC236}">
                    <a16:creationId xmlns:a16="http://schemas.microsoft.com/office/drawing/2014/main" id="{8CB70194-4908-4628-9A79-BB710C430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452"/>
                <a:ext cx="183" cy="205"/>
              </a:xfrm>
              <a:custGeom>
                <a:avLst/>
                <a:gdLst>
                  <a:gd name="T0" fmla="*/ 269 w 96"/>
                  <a:gd name="T1" fmla="*/ 8 h 107"/>
                  <a:gd name="T2" fmla="*/ 153 w 96"/>
                  <a:gd name="T3" fmla="*/ 29 h 107"/>
                  <a:gd name="T4" fmla="*/ 92 w 96"/>
                  <a:gd name="T5" fmla="*/ 414 h 107"/>
                  <a:gd name="T6" fmla="*/ 0 w 96"/>
                  <a:gd name="T7" fmla="*/ 590 h 107"/>
                  <a:gd name="T8" fmla="*/ 48 w 96"/>
                  <a:gd name="T9" fmla="*/ 753 h 107"/>
                  <a:gd name="T10" fmla="*/ 397 w 96"/>
                  <a:gd name="T11" fmla="*/ 653 h 107"/>
                  <a:gd name="T12" fmla="*/ 665 w 96"/>
                  <a:gd name="T13" fmla="*/ 605 h 107"/>
                  <a:gd name="T14" fmla="*/ 597 w 96"/>
                  <a:gd name="T15" fmla="*/ 400 h 107"/>
                  <a:gd name="T16" fmla="*/ 408 w 96"/>
                  <a:gd name="T17" fmla="*/ 330 h 107"/>
                  <a:gd name="T18" fmla="*/ 381 w 96"/>
                  <a:gd name="T19" fmla="*/ 308 h 107"/>
                  <a:gd name="T20" fmla="*/ 408 w 96"/>
                  <a:gd name="T21" fmla="*/ 84 h 107"/>
                  <a:gd name="T22" fmla="*/ 269 w 96"/>
                  <a:gd name="T23" fmla="*/ 8 h 1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107">
                    <a:moveTo>
                      <a:pt x="39" y="1"/>
                    </a:moveTo>
                    <a:cubicBezTo>
                      <a:pt x="33" y="0"/>
                      <a:pt x="26" y="2"/>
                      <a:pt x="22" y="4"/>
                    </a:cubicBezTo>
                    <a:cubicBezTo>
                      <a:pt x="26" y="14"/>
                      <a:pt x="23" y="43"/>
                      <a:pt x="13" y="59"/>
                    </a:cubicBezTo>
                    <a:cubicBezTo>
                      <a:pt x="4" y="76"/>
                      <a:pt x="0" y="84"/>
                      <a:pt x="0" y="84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42" y="96"/>
                      <a:pt x="57" y="93"/>
                    </a:cubicBezTo>
                    <a:cubicBezTo>
                      <a:pt x="72" y="89"/>
                      <a:pt x="96" y="86"/>
                      <a:pt x="96" y="86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64" y="57"/>
                      <a:pt x="59" y="47"/>
                    </a:cubicBezTo>
                    <a:cubicBezTo>
                      <a:pt x="58" y="46"/>
                      <a:pt x="56" y="46"/>
                      <a:pt x="55" y="44"/>
                    </a:cubicBezTo>
                    <a:cubicBezTo>
                      <a:pt x="52" y="34"/>
                      <a:pt x="56" y="15"/>
                      <a:pt x="59" y="12"/>
                    </a:cubicBezTo>
                    <a:cubicBezTo>
                      <a:pt x="58" y="8"/>
                      <a:pt x="49" y="2"/>
                      <a:pt x="39" y="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8" name="Freeform 2069">
                <a:extLst>
                  <a:ext uri="{FF2B5EF4-FFF2-40B4-BE49-F238E27FC236}">
                    <a16:creationId xmlns:a16="http://schemas.microsoft.com/office/drawing/2014/main" id="{2E51D733-A9EF-4C0C-95BD-63A51164C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3551"/>
                <a:ext cx="67" cy="48"/>
              </a:xfrm>
              <a:custGeom>
                <a:avLst/>
                <a:gdLst>
                  <a:gd name="T0" fmla="*/ 0 w 35"/>
                  <a:gd name="T1" fmla="*/ 36 h 25"/>
                  <a:gd name="T2" fmla="*/ 245 w 35"/>
                  <a:gd name="T3" fmla="*/ 0 h 25"/>
                  <a:gd name="T4" fmla="*/ 48 w 35"/>
                  <a:gd name="T5" fmla="*/ 177 h 25"/>
                  <a:gd name="T6" fmla="*/ 0 w 35"/>
                  <a:gd name="T7" fmla="*/ 3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5">
                    <a:moveTo>
                      <a:pt x="0" y="5"/>
                    </a:moveTo>
                    <a:cubicBezTo>
                      <a:pt x="12" y="7"/>
                      <a:pt x="31" y="5"/>
                      <a:pt x="35" y="0"/>
                    </a:cubicBezTo>
                    <a:cubicBezTo>
                      <a:pt x="35" y="0"/>
                      <a:pt x="20" y="19"/>
                      <a:pt x="7" y="25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99" name="Freeform 2070">
                <a:extLst>
                  <a:ext uri="{FF2B5EF4-FFF2-40B4-BE49-F238E27FC236}">
                    <a16:creationId xmlns:a16="http://schemas.microsoft.com/office/drawing/2014/main" id="{9B523F42-79EA-4C8A-8EA4-00A48A19C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3639"/>
                <a:ext cx="84" cy="37"/>
              </a:xfrm>
              <a:custGeom>
                <a:avLst/>
                <a:gdLst>
                  <a:gd name="T0" fmla="*/ 0 w 44"/>
                  <a:gd name="T1" fmla="*/ 140 h 19"/>
                  <a:gd name="T2" fmla="*/ 237 w 44"/>
                  <a:gd name="T3" fmla="*/ 0 h 19"/>
                  <a:gd name="T4" fmla="*/ 305 w 44"/>
                  <a:gd name="T5" fmla="*/ 10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cubicBezTo>
                      <a:pt x="14" y="12"/>
                      <a:pt x="32" y="1"/>
                      <a:pt x="34" y="0"/>
                    </a:cubicBezTo>
                    <a:cubicBezTo>
                      <a:pt x="40" y="3"/>
                      <a:pt x="44" y="14"/>
                      <a:pt x="44" y="1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0" name="Freeform 2071">
                <a:extLst>
                  <a:ext uri="{FF2B5EF4-FFF2-40B4-BE49-F238E27FC236}">
                    <a16:creationId xmlns:a16="http://schemas.microsoft.com/office/drawing/2014/main" id="{82EF986A-89C4-45A8-AD48-4CC75ED7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3144"/>
                <a:ext cx="96" cy="94"/>
              </a:xfrm>
              <a:custGeom>
                <a:avLst/>
                <a:gdLst>
                  <a:gd name="T0" fmla="*/ 8 w 50"/>
                  <a:gd name="T1" fmla="*/ 113 h 49"/>
                  <a:gd name="T2" fmla="*/ 0 w 50"/>
                  <a:gd name="T3" fmla="*/ 8 h 49"/>
                  <a:gd name="T4" fmla="*/ 108 w 50"/>
                  <a:gd name="T5" fmla="*/ 8 h 49"/>
                  <a:gd name="T6" fmla="*/ 269 w 50"/>
                  <a:gd name="T7" fmla="*/ 0 h 49"/>
                  <a:gd name="T8" fmla="*/ 332 w 50"/>
                  <a:gd name="T9" fmla="*/ 140 h 49"/>
                  <a:gd name="T10" fmla="*/ 340 w 50"/>
                  <a:gd name="T11" fmla="*/ 345 h 49"/>
                  <a:gd name="T12" fmla="*/ 8 w 50"/>
                  <a:gd name="T13" fmla="*/ 113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9">
                    <a:moveTo>
                      <a:pt x="1" y="16"/>
                    </a:moveTo>
                    <a:cubicBezTo>
                      <a:pt x="0" y="6"/>
                      <a:pt x="0" y="1"/>
                      <a:pt x="0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50" y="46"/>
                      <a:pt x="48" y="49"/>
                    </a:cubicBezTo>
                    <a:cubicBezTo>
                      <a:pt x="40" y="41"/>
                      <a:pt x="20" y="16"/>
                      <a:pt x="1" y="16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1" name="Freeform 2072">
                <a:extLst>
                  <a:ext uri="{FF2B5EF4-FFF2-40B4-BE49-F238E27FC236}">
                    <a16:creationId xmlns:a16="http://schemas.microsoft.com/office/drawing/2014/main" id="{CEEB285F-E6A5-4403-AB20-2EA20C0F3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3597"/>
                <a:ext cx="107" cy="107"/>
              </a:xfrm>
              <a:custGeom>
                <a:avLst/>
                <a:gdLst>
                  <a:gd name="T0" fmla="*/ 92 w 56"/>
                  <a:gd name="T1" fmla="*/ 61 h 56"/>
                  <a:gd name="T2" fmla="*/ 0 w 56"/>
                  <a:gd name="T3" fmla="*/ 252 h 56"/>
                  <a:gd name="T4" fmla="*/ 176 w 56"/>
                  <a:gd name="T5" fmla="*/ 369 h 56"/>
                  <a:gd name="T6" fmla="*/ 390 w 56"/>
                  <a:gd name="T7" fmla="*/ 15 h 56"/>
                  <a:gd name="T8" fmla="*/ 92 w 56"/>
                  <a:gd name="T9" fmla="*/ 6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56">
                    <a:moveTo>
                      <a:pt x="13" y="9"/>
                    </a:moveTo>
                    <a:cubicBezTo>
                      <a:pt x="12" y="13"/>
                      <a:pt x="4" y="31"/>
                      <a:pt x="0" y="36"/>
                    </a:cubicBezTo>
                    <a:cubicBezTo>
                      <a:pt x="0" y="52"/>
                      <a:pt x="16" y="56"/>
                      <a:pt x="25" y="53"/>
                    </a:cubicBezTo>
                    <a:cubicBezTo>
                      <a:pt x="20" y="46"/>
                      <a:pt x="44" y="6"/>
                      <a:pt x="56" y="2"/>
                    </a:cubicBezTo>
                    <a:cubicBezTo>
                      <a:pt x="46" y="0"/>
                      <a:pt x="23" y="0"/>
                      <a:pt x="13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2" name="Freeform 2073">
                <a:extLst>
                  <a:ext uri="{FF2B5EF4-FFF2-40B4-BE49-F238E27FC236}">
                    <a16:creationId xmlns:a16="http://schemas.microsoft.com/office/drawing/2014/main" id="{F20F140D-CF00-4119-9131-7A0CF2D06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964"/>
                <a:ext cx="124" cy="387"/>
              </a:xfrm>
              <a:custGeom>
                <a:avLst/>
                <a:gdLst>
                  <a:gd name="T0" fmla="*/ 0 w 65"/>
                  <a:gd name="T1" fmla="*/ 546 h 202"/>
                  <a:gd name="T2" fmla="*/ 244 w 65"/>
                  <a:gd name="T3" fmla="*/ 705 h 202"/>
                  <a:gd name="T4" fmla="*/ 345 w 65"/>
                  <a:gd name="T5" fmla="*/ 983 h 202"/>
                  <a:gd name="T6" fmla="*/ 374 w 65"/>
                  <a:gd name="T7" fmla="*/ 1222 h 202"/>
                  <a:gd name="T8" fmla="*/ 452 w 65"/>
                  <a:gd name="T9" fmla="*/ 1420 h 202"/>
                  <a:gd name="T10" fmla="*/ 382 w 65"/>
                  <a:gd name="T11" fmla="*/ 807 h 202"/>
                  <a:gd name="T12" fmla="*/ 374 w 65"/>
                  <a:gd name="T13" fmla="*/ 360 h 202"/>
                  <a:gd name="T14" fmla="*/ 389 w 65"/>
                  <a:gd name="T15" fmla="*/ 161 h 202"/>
                  <a:gd name="T16" fmla="*/ 382 w 65"/>
                  <a:gd name="T17" fmla="*/ 0 h 202"/>
                  <a:gd name="T18" fmla="*/ 320 w 65"/>
                  <a:gd name="T19" fmla="*/ 245 h 202"/>
                  <a:gd name="T20" fmla="*/ 284 w 65"/>
                  <a:gd name="T21" fmla="*/ 469 h 202"/>
                  <a:gd name="T22" fmla="*/ 61 w 65"/>
                  <a:gd name="T23" fmla="*/ 529 h 2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202">
                    <a:moveTo>
                      <a:pt x="0" y="78"/>
                    </a:moveTo>
                    <a:cubicBezTo>
                      <a:pt x="15" y="83"/>
                      <a:pt x="25" y="87"/>
                      <a:pt x="35" y="100"/>
                    </a:cubicBezTo>
                    <a:cubicBezTo>
                      <a:pt x="44" y="113"/>
                      <a:pt x="50" y="124"/>
                      <a:pt x="50" y="140"/>
                    </a:cubicBezTo>
                    <a:cubicBezTo>
                      <a:pt x="49" y="153"/>
                      <a:pt x="49" y="162"/>
                      <a:pt x="54" y="174"/>
                    </a:cubicBezTo>
                    <a:cubicBezTo>
                      <a:pt x="59" y="184"/>
                      <a:pt x="62" y="194"/>
                      <a:pt x="65" y="202"/>
                    </a:cubicBezTo>
                    <a:cubicBezTo>
                      <a:pt x="58" y="175"/>
                      <a:pt x="56" y="144"/>
                      <a:pt x="55" y="115"/>
                    </a:cubicBezTo>
                    <a:cubicBezTo>
                      <a:pt x="54" y="93"/>
                      <a:pt x="51" y="73"/>
                      <a:pt x="54" y="51"/>
                    </a:cubicBezTo>
                    <a:cubicBezTo>
                      <a:pt x="54" y="41"/>
                      <a:pt x="55" y="32"/>
                      <a:pt x="56" y="23"/>
                    </a:cubicBezTo>
                    <a:cubicBezTo>
                      <a:pt x="57" y="17"/>
                      <a:pt x="60" y="4"/>
                      <a:pt x="55" y="0"/>
                    </a:cubicBezTo>
                    <a:cubicBezTo>
                      <a:pt x="50" y="9"/>
                      <a:pt x="49" y="24"/>
                      <a:pt x="46" y="35"/>
                    </a:cubicBezTo>
                    <a:cubicBezTo>
                      <a:pt x="43" y="46"/>
                      <a:pt x="43" y="56"/>
                      <a:pt x="41" y="67"/>
                    </a:cubicBezTo>
                    <a:cubicBezTo>
                      <a:pt x="38" y="87"/>
                      <a:pt x="21" y="72"/>
                      <a:pt x="9" y="75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3" name="Freeform 2074">
                <a:extLst>
                  <a:ext uri="{FF2B5EF4-FFF2-40B4-BE49-F238E27FC236}">
                    <a16:creationId xmlns:a16="http://schemas.microsoft.com/office/drawing/2014/main" id="{19ED0B6D-57B9-4F86-A111-C7F4CEFAF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3109"/>
                <a:ext cx="25" cy="56"/>
              </a:xfrm>
              <a:custGeom>
                <a:avLst/>
                <a:gdLst>
                  <a:gd name="T0" fmla="*/ 77 w 13"/>
                  <a:gd name="T1" fmla="*/ 0 h 29"/>
                  <a:gd name="T2" fmla="*/ 0 w 13"/>
                  <a:gd name="T3" fmla="*/ 79 h 29"/>
                  <a:gd name="T4" fmla="*/ 92 w 13"/>
                  <a:gd name="T5" fmla="*/ 209 h 29"/>
                  <a:gd name="T6" fmla="*/ 71 w 13"/>
                  <a:gd name="T7" fmla="*/ 2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9">
                    <a:moveTo>
                      <a:pt x="11" y="0"/>
                    </a:moveTo>
                    <a:cubicBezTo>
                      <a:pt x="9" y="6"/>
                      <a:pt x="8" y="12"/>
                      <a:pt x="0" y="11"/>
                    </a:cubicBezTo>
                    <a:cubicBezTo>
                      <a:pt x="5" y="16"/>
                      <a:pt x="11" y="21"/>
                      <a:pt x="13" y="29"/>
                    </a:cubicBezTo>
                    <a:cubicBezTo>
                      <a:pt x="10" y="22"/>
                      <a:pt x="10" y="1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4" name="Freeform 2075">
                <a:extLst>
                  <a:ext uri="{FF2B5EF4-FFF2-40B4-BE49-F238E27FC236}">
                    <a16:creationId xmlns:a16="http://schemas.microsoft.com/office/drawing/2014/main" id="{86A7DD8E-0970-4A0B-B265-A7510501E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3287"/>
                <a:ext cx="214" cy="146"/>
              </a:xfrm>
              <a:custGeom>
                <a:avLst/>
                <a:gdLst>
                  <a:gd name="T0" fmla="*/ 237 w 112"/>
                  <a:gd name="T1" fmla="*/ 348 h 76"/>
                  <a:gd name="T2" fmla="*/ 529 w 112"/>
                  <a:gd name="T3" fmla="*/ 184 h 76"/>
                  <a:gd name="T4" fmla="*/ 781 w 112"/>
                  <a:gd name="T5" fmla="*/ 0 h 76"/>
                  <a:gd name="T6" fmla="*/ 697 w 112"/>
                  <a:gd name="T7" fmla="*/ 140 h 76"/>
                  <a:gd name="T8" fmla="*/ 453 w 112"/>
                  <a:gd name="T9" fmla="*/ 300 h 76"/>
                  <a:gd name="T10" fmla="*/ 216 w 112"/>
                  <a:gd name="T11" fmla="*/ 405 h 76"/>
                  <a:gd name="T12" fmla="*/ 0 w 112"/>
                  <a:gd name="T13" fmla="*/ 538 h 76"/>
                  <a:gd name="T14" fmla="*/ 69 w 112"/>
                  <a:gd name="T15" fmla="*/ 453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6">
                    <a:moveTo>
                      <a:pt x="34" y="49"/>
                    </a:moveTo>
                    <a:cubicBezTo>
                      <a:pt x="44" y="37"/>
                      <a:pt x="63" y="34"/>
                      <a:pt x="76" y="26"/>
                    </a:cubicBezTo>
                    <a:cubicBezTo>
                      <a:pt x="86" y="20"/>
                      <a:pt x="106" y="10"/>
                      <a:pt x="112" y="0"/>
                    </a:cubicBezTo>
                    <a:cubicBezTo>
                      <a:pt x="112" y="12"/>
                      <a:pt x="109" y="14"/>
                      <a:pt x="100" y="20"/>
                    </a:cubicBezTo>
                    <a:cubicBezTo>
                      <a:pt x="89" y="27"/>
                      <a:pt x="78" y="37"/>
                      <a:pt x="65" y="42"/>
                    </a:cubicBezTo>
                    <a:cubicBezTo>
                      <a:pt x="54" y="47"/>
                      <a:pt x="43" y="52"/>
                      <a:pt x="31" y="57"/>
                    </a:cubicBezTo>
                    <a:cubicBezTo>
                      <a:pt x="20" y="61"/>
                      <a:pt x="11" y="70"/>
                      <a:pt x="0" y="76"/>
                    </a:cubicBezTo>
                    <a:cubicBezTo>
                      <a:pt x="1" y="71"/>
                      <a:pt x="6" y="66"/>
                      <a:pt x="10" y="6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5" name="Freeform 2076">
                <a:extLst>
                  <a:ext uri="{FF2B5EF4-FFF2-40B4-BE49-F238E27FC236}">
                    <a16:creationId xmlns:a16="http://schemas.microsoft.com/office/drawing/2014/main" id="{A6DFD4D7-F1C2-4B2E-AE6C-72A051854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752"/>
                <a:ext cx="306" cy="308"/>
              </a:xfrm>
              <a:custGeom>
                <a:avLst/>
                <a:gdLst>
                  <a:gd name="T0" fmla="*/ 1027 w 160"/>
                  <a:gd name="T1" fmla="*/ 926 h 161"/>
                  <a:gd name="T2" fmla="*/ 1111 w 160"/>
                  <a:gd name="T3" fmla="*/ 805 h 161"/>
                  <a:gd name="T4" fmla="*/ 1006 w 160"/>
                  <a:gd name="T5" fmla="*/ 737 h 161"/>
                  <a:gd name="T6" fmla="*/ 1006 w 160"/>
                  <a:gd name="T7" fmla="*/ 737 h 161"/>
                  <a:gd name="T8" fmla="*/ 966 w 160"/>
                  <a:gd name="T9" fmla="*/ 742 h 161"/>
                  <a:gd name="T10" fmla="*/ 706 w 160"/>
                  <a:gd name="T11" fmla="*/ 622 h 161"/>
                  <a:gd name="T12" fmla="*/ 476 w 160"/>
                  <a:gd name="T13" fmla="*/ 421 h 161"/>
                  <a:gd name="T14" fmla="*/ 413 w 160"/>
                  <a:gd name="T15" fmla="*/ 124 h 161"/>
                  <a:gd name="T16" fmla="*/ 0 w 160"/>
                  <a:gd name="T17" fmla="*/ 0 h 161"/>
                  <a:gd name="T18" fmla="*/ 0 w 160"/>
                  <a:gd name="T19" fmla="*/ 344 h 161"/>
                  <a:gd name="T20" fmla="*/ 124 w 160"/>
                  <a:gd name="T21" fmla="*/ 429 h 161"/>
                  <a:gd name="T22" fmla="*/ 208 w 160"/>
                  <a:gd name="T23" fmla="*/ 574 h 161"/>
                  <a:gd name="T24" fmla="*/ 92 w 160"/>
                  <a:gd name="T25" fmla="*/ 737 h 161"/>
                  <a:gd name="T26" fmla="*/ 0 w 160"/>
                  <a:gd name="T27" fmla="*/ 798 h 161"/>
                  <a:gd name="T28" fmla="*/ 0 w 160"/>
                  <a:gd name="T29" fmla="*/ 1127 h 161"/>
                  <a:gd name="T30" fmla="*/ 293 w 160"/>
                  <a:gd name="T31" fmla="*/ 1127 h 161"/>
                  <a:gd name="T32" fmla="*/ 377 w 160"/>
                  <a:gd name="T33" fmla="*/ 926 h 161"/>
                  <a:gd name="T34" fmla="*/ 606 w 160"/>
                  <a:gd name="T35" fmla="*/ 842 h 161"/>
                  <a:gd name="T36" fmla="*/ 834 w 160"/>
                  <a:gd name="T37" fmla="*/ 897 h 161"/>
                  <a:gd name="T38" fmla="*/ 998 w 160"/>
                  <a:gd name="T39" fmla="*/ 918 h 161"/>
                  <a:gd name="T40" fmla="*/ 1027 w 160"/>
                  <a:gd name="T41" fmla="*/ 926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60" h="161">
                    <a:moveTo>
                      <a:pt x="147" y="132"/>
                    </a:moveTo>
                    <a:cubicBezTo>
                      <a:pt x="146" y="126"/>
                      <a:pt x="160" y="121"/>
                      <a:pt x="159" y="115"/>
                    </a:cubicBezTo>
                    <a:cubicBezTo>
                      <a:pt x="159" y="112"/>
                      <a:pt x="144" y="108"/>
                      <a:pt x="144" y="105"/>
                    </a:cubicBezTo>
                    <a:cubicBezTo>
                      <a:pt x="144" y="105"/>
                      <a:pt x="144" y="105"/>
                      <a:pt x="144" y="105"/>
                    </a:cubicBezTo>
                    <a:cubicBezTo>
                      <a:pt x="142" y="106"/>
                      <a:pt x="140" y="106"/>
                      <a:pt x="138" y="106"/>
                    </a:cubicBezTo>
                    <a:cubicBezTo>
                      <a:pt x="126" y="108"/>
                      <a:pt x="111" y="96"/>
                      <a:pt x="101" y="89"/>
                    </a:cubicBezTo>
                    <a:cubicBezTo>
                      <a:pt x="92" y="82"/>
                      <a:pt x="76" y="72"/>
                      <a:pt x="68" y="60"/>
                    </a:cubicBezTo>
                    <a:cubicBezTo>
                      <a:pt x="61" y="49"/>
                      <a:pt x="60" y="30"/>
                      <a:pt x="59" y="18"/>
                    </a:cubicBezTo>
                    <a:cubicBezTo>
                      <a:pt x="38" y="11"/>
                      <a:pt x="17" y="6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3" y="43"/>
                      <a:pt x="15" y="55"/>
                      <a:pt x="18" y="61"/>
                    </a:cubicBezTo>
                    <a:cubicBezTo>
                      <a:pt x="23" y="68"/>
                      <a:pt x="30" y="73"/>
                      <a:pt x="30" y="82"/>
                    </a:cubicBezTo>
                    <a:cubicBezTo>
                      <a:pt x="30" y="91"/>
                      <a:pt x="20" y="100"/>
                      <a:pt x="13" y="105"/>
                    </a:cubicBezTo>
                    <a:cubicBezTo>
                      <a:pt x="9" y="108"/>
                      <a:pt x="4" y="111"/>
                      <a:pt x="0" y="114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4" y="144"/>
                      <a:pt x="50" y="141"/>
                      <a:pt x="54" y="132"/>
                    </a:cubicBezTo>
                    <a:cubicBezTo>
                      <a:pt x="59" y="121"/>
                      <a:pt x="76" y="119"/>
                      <a:pt x="87" y="120"/>
                    </a:cubicBezTo>
                    <a:cubicBezTo>
                      <a:pt x="97" y="120"/>
                      <a:pt x="111" y="129"/>
                      <a:pt x="119" y="128"/>
                    </a:cubicBezTo>
                    <a:cubicBezTo>
                      <a:pt x="126" y="128"/>
                      <a:pt x="136" y="130"/>
                      <a:pt x="143" y="131"/>
                    </a:cubicBezTo>
                    <a:cubicBezTo>
                      <a:pt x="145" y="131"/>
                      <a:pt x="146" y="131"/>
                      <a:pt x="147" y="13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6" name="Freeform 2077">
                <a:extLst>
                  <a:ext uri="{FF2B5EF4-FFF2-40B4-BE49-F238E27FC236}">
                    <a16:creationId xmlns:a16="http://schemas.microsoft.com/office/drawing/2014/main" id="{A6876969-9171-4D5F-B067-6AA60CD58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3836"/>
                <a:ext cx="212" cy="134"/>
              </a:xfrm>
              <a:custGeom>
                <a:avLst/>
                <a:gdLst>
                  <a:gd name="T0" fmla="*/ 0 w 111"/>
                  <a:gd name="T1" fmla="*/ 15 h 70"/>
                  <a:gd name="T2" fmla="*/ 55 w 111"/>
                  <a:gd name="T3" fmla="*/ 77 h 70"/>
                  <a:gd name="T4" fmla="*/ 113 w 111"/>
                  <a:gd name="T5" fmla="*/ 153 h 70"/>
                  <a:gd name="T6" fmla="*/ 244 w 111"/>
                  <a:gd name="T7" fmla="*/ 268 h 70"/>
                  <a:gd name="T8" fmla="*/ 521 w 111"/>
                  <a:gd name="T9" fmla="*/ 429 h 70"/>
                  <a:gd name="T10" fmla="*/ 689 w 111"/>
                  <a:gd name="T11" fmla="*/ 352 h 70"/>
                  <a:gd name="T12" fmla="*/ 642 w 111"/>
                  <a:gd name="T13" fmla="*/ 69 h 70"/>
                  <a:gd name="T14" fmla="*/ 689 w 111"/>
                  <a:gd name="T15" fmla="*/ 191 h 70"/>
                  <a:gd name="T16" fmla="*/ 733 w 111"/>
                  <a:gd name="T17" fmla="*/ 308 h 70"/>
                  <a:gd name="T18" fmla="*/ 745 w 111"/>
                  <a:gd name="T19" fmla="*/ 492 h 70"/>
                  <a:gd name="T20" fmla="*/ 413 w 111"/>
                  <a:gd name="T21" fmla="*/ 436 h 70"/>
                  <a:gd name="T22" fmla="*/ 265 w 111"/>
                  <a:gd name="T23" fmla="*/ 360 h 70"/>
                  <a:gd name="T24" fmla="*/ 92 w 111"/>
                  <a:gd name="T25" fmla="*/ 224 h 70"/>
                  <a:gd name="T26" fmla="*/ 40 w 111"/>
                  <a:gd name="T27" fmla="*/ 121 h 70"/>
                  <a:gd name="T28" fmla="*/ 0 w 111"/>
                  <a:gd name="T29" fmla="*/ 0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70">
                    <a:moveTo>
                      <a:pt x="0" y="2"/>
                    </a:moveTo>
                    <a:cubicBezTo>
                      <a:pt x="1" y="5"/>
                      <a:pt x="5" y="8"/>
                      <a:pt x="8" y="11"/>
                    </a:cubicBezTo>
                    <a:cubicBezTo>
                      <a:pt x="10" y="15"/>
                      <a:pt x="12" y="19"/>
                      <a:pt x="16" y="22"/>
                    </a:cubicBezTo>
                    <a:cubicBezTo>
                      <a:pt x="23" y="27"/>
                      <a:pt x="29" y="31"/>
                      <a:pt x="35" y="38"/>
                    </a:cubicBezTo>
                    <a:cubicBezTo>
                      <a:pt x="44" y="49"/>
                      <a:pt x="61" y="59"/>
                      <a:pt x="75" y="61"/>
                    </a:cubicBezTo>
                    <a:cubicBezTo>
                      <a:pt x="86" y="63"/>
                      <a:pt x="103" y="68"/>
                      <a:pt x="99" y="50"/>
                    </a:cubicBezTo>
                    <a:cubicBezTo>
                      <a:pt x="97" y="38"/>
                      <a:pt x="92" y="23"/>
                      <a:pt x="92" y="10"/>
                    </a:cubicBezTo>
                    <a:cubicBezTo>
                      <a:pt x="93" y="16"/>
                      <a:pt x="97" y="22"/>
                      <a:pt x="99" y="27"/>
                    </a:cubicBezTo>
                    <a:cubicBezTo>
                      <a:pt x="101" y="33"/>
                      <a:pt x="102" y="39"/>
                      <a:pt x="105" y="44"/>
                    </a:cubicBezTo>
                    <a:cubicBezTo>
                      <a:pt x="111" y="54"/>
                      <a:pt x="109" y="60"/>
                      <a:pt x="107" y="70"/>
                    </a:cubicBezTo>
                    <a:cubicBezTo>
                      <a:pt x="91" y="70"/>
                      <a:pt x="75" y="68"/>
                      <a:pt x="59" y="62"/>
                    </a:cubicBezTo>
                    <a:cubicBezTo>
                      <a:pt x="50" y="59"/>
                      <a:pt x="44" y="58"/>
                      <a:pt x="38" y="51"/>
                    </a:cubicBezTo>
                    <a:cubicBezTo>
                      <a:pt x="30" y="44"/>
                      <a:pt x="20" y="40"/>
                      <a:pt x="13" y="32"/>
                    </a:cubicBezTo>
                    <a:cubicBezTo>
                      <a:pt x="10" y="27"/>
                      <a:pt x="8" y="22"/>
                      <a:pt x="6" y="17"/>
                    </a:cubicBezTo>
                    <a:cubicBezTo>
                      <a:pt x="4" y="12"/>
                      <a:pt x="1" y="6"/>
                      <a:pt x="0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7" name="Freeform 2078">
                <a:extLst>
                  <a:ext uri="{FF2B5EF4-FFF2-40B4-BE49-F238E27FC236}">
                    <a16:creationId xmlns:a16="http://schemas.microsoft.com/office/drawing/2014/main" id="{151DAFAC-9425-4B30-B234-539426ED7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3817"/>
                <a:ext cx="295" cy="214"/>
              </a:xfrm>
              <a:custGeom>
                <a:avLst/>
                <a:gdLst>
                  <a:gd name="T0" fmla="*/ 885 w 154"/>
                  <a:gd name="T1" fmla="*/ 529 h 112"/>
                  <a:gd name="T2" fmla="*/ 738 w 154"/>
                  <a:gd name="T3" fmla="*/ 529 h 112"/>
                  <a:gd name="T4" fmla="*/ 577 w 154"/>
                  <a:gd name="T5" fmla="*/ 489 h 112"/>
                  <a:gd name="T6" fmla="*/ 289 w 154"/>
                  <a:gd name="T7" fmla="*/ 252 h 112"/>
                  <a:gd name="T8" fmla="*/ 176 w 154"/>
                  <a:gd name="T9" fmla="*/ 76 h 112"/>
                  <a:gd name="T10" fmla="*/ 140 w 154"/>
                  <a:gd name="T11" fmla="*/ 8 h 112"/>
                  <a:gd name="T12" fmla="*/ 153 w 154"/>
                  <a:gd name="T13" fmla="*/ 99 h 112"/>
                  <a:gd name="T14" fmla="*/ 148 w 154"/>
                  <a:gd name="T15" fmla="*/ 545 h 112"/>
                  <a:gd name="T16" fmla="*/ 63 w 154"/>
                  <a:gd name="T17" fmla="*/ 781 h 112"/>
                  <a:gd name="T18" fmla="*/ 140 w 154"/>
                  <a:gd name="T19" fmla="*/ 642 h 112"/>
                  <a:gd name="T20" fmla="*/ 239 w 154"/>
                  <a:gd name="T21" fmla="*/ 545 h 112"/>
                  <a:gd name="T22" fmla="*/ 452 w 154"/>
                  <a:gd name="T23" fmla="*/ 529 h 112"/>
                  <a:gd name="T24" fmla="*/ 661 w 154"/>
                  <a:gd name="T25" fmla="*/ 592 h 112"/>
                  <a:gd name="T26" fmla="*/ 766 w 154"/>
                  <a:gd name="T27" fmla="*/ 598 h 112"/>
                  <a:gd name="T28" fmla="*/ 851 w 154"/>
                  <a:gd name="T29" fmla="*/ 621 h 112"/>
                  <a:gd name="T30" fmla="*/ 969 w 154"/>
                  <a:gd name="T31" fmla="*/ 669 h 112"/>
                  <a:gd name="T32" fmla="*/ 1061 w 154"/>
                  <a:gd name="T33" fmla="*/ 468 h 1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4" h="112">
                    <a:moveTo>
                      <a:pt x="126" y="76"/>
                    </a:moveTo>
                    <a:cubicBezTo>
                      <a:pt x="118" y="77"/>
                      <a:pt x="114" y="77"/>
                      <a:pt x="105" y="76"/>
                    </a:cubicBezTo>
                    <a:cubicBezTo>
                      <a:pt x="98" y="75"/>
                      <a:pt x="89" y="73"/>
                      <a:pt x="82" y="70"/>
                    </a:cubicBezTo>
                    <a:cubicBezTo>
                      <a:pt x="66" y="63"/>
                      <a:pt x="51" y="51"/>
                      <a:pt x="41" y="36"/>
                    </a:cubicBezTo>
                    <a:cubicBezTo>
                      <a:pt x="36" y="28"/>
                      <a:pt x="29" y="21"/>
                      <a:pt x="25" y="11"/>
                    </a:cubicBezTo>
                    <a:cubicBezTo>
                      <a:pt x="25" y="9"/>
                      <a:pt x="23" y="0"/>
                      <a:pt x="20" y="1"/>
                    </a:cubicBezTo>
                    <a:cubicBezTo>
                      <a:pt x="16" y="2"/>
                      <a:pt x="21" y="12"/>
                      <a:pt x="22" y="14"/>
                    </a:cubicBezTo>
                    <a:cubicBezTo>
                      <a:pt x="30" y="34"/>
                      <a:pt x="35" y="59"/>
                      <a:pt x="21" y="78"/>
                    </a:cubicBezTo>
                    <a:cubicBezTo>
                      <a:pt x="17" y="84"/>
                      <a:pt x="0" y="103"/>
                      <a:pt x="9" y="112"/>
                    </a:cubicBezTo>
                    <a:cubicBezTo>
                      <a:pt x="13" y="105"/>
                      <a:pt x="14" y="96"/>
                      <a:pt x="20" y="92"/>
                    </a:cubicBezTo>
                    <a:cubicBezTo>
                      <a:pt x="26" y="88"/>
                      <a:pt x="30" y="83"/>
                      <a:pt x="34" y="78"/>
                    </a:cubicBezTo>
                    <a:cubicBezTo>
                      <a:pt x="43" y="70"/>
                      <a:pt x="54" y="72"/>
                      <a:pt x="64" y="76"/>
                    </a:cubicBezTo>
                    <a:cubicBezTo>
                      <a:pt x="74" y="79"/>
                      <a:pt x="84" y="82"/>
                      <a:pt x="94" y="85"/>
                    </a:cubicBezTo>
                    <a:cubicBezTo>
                      <a:pt x="100" y="86"/>
                      <a:pt x="104" y="86"/>
                      <a:pt x="109" y="86"/>
                    </a:cubicBezTo>
                    <a:cubicBezTo>
                      <a:pt x="115" y="85"/>
                      <a:pt x="116" y="87"/>
                      <a:pt x="121" y="89"/>
                    </a:cubicBezTo>
                    <a:cubicBezTo>
                      <a:pt x="126" y="92"/>
                      <a:pt x="133" y="95"/>
                      <a:pt x="138" y="96"/>
                    </a:cubicBezTo>
                    <a:cubicBezTo>
                      <a:pt x="154" y="99"/>
                      <a:pt x="149" y="76"/>
                      <a:pt x="151" y="6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8" name="Freeform 2079">
                <a:extLst>
                  <a:ext uri="{FF2B5EF4-FFF2-40B4-BE49-F238E27FC236}">
                    <a16:creationId xmlns:a16="http://schemas.microsoft.com/office/drawing/2014/main" id="{985CF292-17A1-4FB1-A90B-45E1A4E02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3955"/>
                <a:ext cx="276" cy="107"/>
              </a:xfrm>
              <a:custGeom>
                <a:avLst/>
                <a:gdLst>
                  <a:gd name="T0" fmla="*/ 92 w 144"/>
                  <a:gd name="T1" fmla="*/ 384 h 56"/>
                  <a:gd name="T2" fmla="*/ 253 w 144"/>
                  <a:gd name="T3" fmla="*/ 117 h 56"/>
                  <a:gd name="T4" fmla="*/ 408 w 144"/>
                  <a:gd name="T5" fmla="*/ 61 h 56"/>
                  <a:gd name="T6" fmla="*/ 554 w 144"/>
                  <a:gd name="T7" fmla="*/ 105 h 56"/>
                  <a:gd name="T8" fmla="*/ 809 w 144"/>
                  <a:gd name="T9" fmla="*/ 145 h 56"/>
                  <a:gd name="T10" fmla="*/ 1014 w 144"/>
                  <a:gd name="T11" fmla="*/ 224 h 56"/>
                  <a:gd name="T12" fmla="*/ 738 w 144"/>
                  <a:gd name="T13" fmla="*/ 84 h 56"/>
                  <a:gd name="T14" fmla="*/ 585 w 144"/>
                  <a:gd name="T15" fmla="*/ 40 h 56"/>
                  <a:gd name="T16" fmla="*/ 416 w 144"/>
                  <a:gd name="T17" fmla="*/ 8 h 56"/>
                  <a:gd name="T18" fmla="*/ 253 w 144"/>
                  <a:gd name="T19" fmla="*/ 29 h 56"/>
                  <a:gd name="T20" fmla="*/ 121 w 144"/>
                  <a:gd name="T21" fmla="*/ 132 h 56"/>
                  <a:gd name="T22" fmla="*/ 56 w 144"/>
                  <a:gd name="T23" fmla="*/ 273 h 56"/>
                  <a:gd name="T24" fmla="*/ 0 w 144"/>
                  <a:gd name="T25" fmla="*/ 39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56">
                    <a:moveTo>
                      <a:pt x="13" y="55"/>
                    </a:moveTo>
                    <a:cubicBezTo>
                      <a:pt x="16" y="42"/>
                      <a:pt x="23" y="24"/>
                      <a:pt x="36" y="17"/>
                    </a:cubicBezTo>
                    <a:cubicBezTo>
                      <a:pt x="42" y="13"/>
                      <a:pt x="51" y="9"/>
                      <a:pt x="58" y="9"/>
                    </a:cubicBezTo>
                    <a:cubicBezTo>
                      <a:pt x="66" y="9"/>
                      <a:pt x="72" y="14"/>
                      <a:pt x="79" y="15"/>
                    </a:cubicBezTo>
                    <a:cubicBezTo>
                      <a:pt x="91" y="17"/>
                      <a:pt x="103" y="19"/>
                      <a:pt x="115" y="21"/>
                    </a:cubicBezTo>
                    <a:cubicBezTo>
                      <a:pt x="125" y="23"/>
                      <a:pt x="136" y="24"/>
                      <a:pt x="144" y="32"/>
                    </a:cubicBezTo>
                    <a:cubicBezTo>
                      <a:pt x="141" y="16"/>
                      <a:pt x="118" y="14"/>
                      <a:pt x="105" y="12"/>
                    </a:cubicBezTo>
                    <a:cubicBezTo>
                      <a:pt x="98" y="10"/>
                      <a:pt x="90" y="8"/>
                      <a:pt x="83" y="6"/>
                    </a:cubicBezTo>
                    <a:cubicBezTo>
                      <a:pt x="76" y="4"/>
                      <a:pt x="67" y="1"/>
                      <a:pt x="59" y="1"/>
                    </a:cubicBezTo>
                    <a:cubicBezTo>
                      <a:pt x="52" y="1"/>
                      <a:pt x="43" y="0"/>
                      <a:pt x="36" y="4"/>
                    </a:cubicBezTo>
                    <a:cubicBezTo>
                      <a:pt x="29" y="7"/>
                      <a:pt x="23" y="13"/>
                      <a:pt x="17" y="19"/>
                    </a:cubicBezTo>
                    <a:cubicBezTo>
                      <a:pt x="12" y="25"/>
                      <a:pt x="10" y="31"/>
                      <a:pt x="8" y="39"/>
                    </a:cubicBezTo>
                    <a:cubicBezTo>
                      <a:pt x="7" y="44"/>
                      <a:pt x="7" y="53"/>
                      <a:pt x="0" y="5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09" name="Freeform 2080">
                <a:extLst>
                  <a:ext uri="{FF2B5EF4-FFF2-40B4-BE49-F238E27FC236}">
                    <a16:creationId xmlns:a16="http://schemas.microsoft.com/office/drawing/2014/main" id="{C678B196-8D9C-4188-8B2B-CEDC3F1A4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3754"/>
                <a:ext cx="109" cy="82"/>
              </a:xfrm>
              <a:custGeom>
                <a:avLst/>
                <a:gdLst>
                  <a:gd name="T0" fmla="*/ 21 w 57"/>
                  <a:gd name="T1" fmla="*/ 8 h 43"/>
                  <a:gd name="T2" fmla="*/ 29 w 57"/>
                  <a:gd name="T3" fmla="*/ 297 h 43"/>
                  <a:gd name="T4" fmla="*/ 176 w 57"/>
                  <a:gd name="T5" fmla="*/ 116 h 43"/>
                  <a:gd name="T6" fmla="*/ 300 w 57"/>
                  <a:gd name="T7" fmla="*/ 116 h 43"/>
                  <a:gd name="T8" fmla="*/ 398 w 57"/>
                  <a:gd name="T9" fmla="*/ 132 h 43"/>
                  <a:gd name="T10" fmla="*/ 237 w 57"/>
                  <a:gd name="T11" fmla="*/ 55 h 43"/>
                  <a:gd name="T12" fmla="*/ 48 w 5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3" y="1"/>
                    </a:moveTo>
                    <a:cubicBezTo>
                      <a:pt x="9" y="13"/>
                      <a:pt x="0" y="30"/>
                      <a:pt x="4" y="43"/>
                    </a:cubicBezTo>
                    <a:cubicBezTo>
                      <a:pt x="10" y="31"/>
                      <a:pt x="10" y="20"/>
                      <a:pt x="25" y="17"/>
                    </a:cubicBezTo>
                    <a:cubicBezTo>
                      <a:pt x="31" y="16"/>
                      <a:pt x="37" y="16"/>
                      <a:pt x="43" y="17"/>
                    </a:cubicBezTo>
                    <a:cubicBezTo>
                      <a:pt x="46" y="17"/>
                      <a:pt x="56" y="20"/>
                      <a:pt x="57" y="19"/>
                    </a:cubicBezTo>
                    <a:cubicBezTo>
                      <a:pt x="52" y="13"/>
                      <a:pt x="41" y="10"/>
                      <a:pt x="34" y="8"/>
                    </a:cubicBezTo>
                    <a:cubicBezTo>
                      <a:pt x="25" y="5"/>
                      <a:pt x="15" y="3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0" name="Freeform 2081">
                <a:extLst>
                  <a:ext uri="{FF2B5EF4-FFF2-40B4-BE49-F238E27FC236}">
                    <a16:creationId xmlns:a16="http://schemas.microsoft.com/office/drawing/2014/main" id="{E218F1BD-E05D-4775-8F02-70B82E38A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919"/>
                <a:ext cx="57" cy="141"/>
              </a:xfrm>
              <a:custGeom>
                <a:avLst/>
                <a:gdLst>
                  <a:gd name="T0" fmla="*/ 15 w 30"/>
                  <a:gd name="T1" fmla="*/ 192 h 74"/>
                  <a:gd name="T2" fmla="*/ 137 w 30"/>
                  <a:gd name="T3" fmla="*/ 97 h 74"/>
                  <a:gd name="T4" fmla="*/ 205 w 30"/>
                  <a:gd name="T5" fmla="*/ 0 h 74"/>
                  <a:gd name="T6" fmla="*/ 192 w 30"/>
                  <a:gd name="T7" fmla="*/ 137 h 74"/>
                  <a:gd name="T8" fmla="*/ 116 w 30"/>
                  <a:gd name="T9" fmla="*/ 250 h 74"/>
                  <a:gd name="T10" fmla="*/ 48 w 30"/>
                  <a:gd name="T11" fmla="*/ 373 h 74"/>
                  <a:gd name="T12" fmla="*/ 21 w 30"/>
                  <a:gd name="T13" fmla="*/ 513 h 74"/>
                  <a:gd name="T14" fmla="*/ 8 w 30"/>
                  <a:gd name="T15" fmla="*/ 20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74">
                    <a:moveTo>
                      <a:pt x="2" y="28"/>
                    </a:moveTo>
                    <a:cubicBezTo>
                      <a:pt x="9" y="23"/>
                      <a:pt x="15" y="20"/>
                      <a:pt x="20" y="14"/>
                    </a:cubicBezTo>
                    <a:cubicBezTo>
                      <a:pt x="24" y="9"/>
                      <a:pt x="26" y="4"/>
                      <a:pt x="30" y="0"/>
                    </a:cubicBezTo>
                    <a:cubicBezTo>
                      <a:pt x="30" y="7"/>
                      <a:pt x="30" y="13"/>
                      <a:pt x="28" y="20"/>
                    </a:cubicBezTo>
                    <a:cubicBezTo>
                      <a:pt x="26" y="27"/>
                      <a:pt x="22" y="30"/>
                      <a:pt x="17" y="36"/>
                    </a:cubicBezTo>
                    <a:cubicBezTo>
                      <a:pt x="13" y="41"/>
                      <a:pt x="9" y="47"/>
                      <a:pt x="7" y="54"/>
                    </a:cubicBezTo>
                    <a:cubicBezTo>
                      <a:pt x="5" y="60"/>
                      <a:pt x="5" y="68"/>
                      <a:pt x="3" y="74"/>
                    </a:cubicBezTo>
                    <a:cubicBezTo>
                      <a:pt x="0" y="59"/>
                      <a:pt x="1" y="44"/>
                      <a:pt x="1" y="2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1" name="Freeform 2082">
                <a:extLst>
                  <a:ext uri="{FF2B5EF4-FFF2-40B4-BE49-F238E27FC236}">
                    <a16:creationId xmlns:a16="http://schemas.microsoft.com/office/drawing/2014/main" id="{88DC0766-9071-454C-9FF1-34DC0A802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756"/>
                <a:ext cx="40" cy="42"/>
              </a:xfrm>
              <a:custGeom>
                <a:avLst/>
                <a:gdLst>
                  <a:gd name="T0" fmla="*/ 15 w 21"/>
                  <a:gd name="T1" fmla="*/ 8 h 22"/>
                  <a:gd name="T2" fmla="*/ 8 w 21"/>
                  <a:gd name="T3" fmla="*/ 153 h 22"/>
                  <a:gd name="T4" fmla="*/ 48 w 21"/>
                  <a:gd name="T5" fmla="*/ 55 h 22"/>
                  <a:gd name="T6" fmla="*/ 145 w 21"/>
                  <a:gd name="T7" fmla="*/ 40 h 22"/>
                  <a:gd name="T8" fmla="*/ 15 w 21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" y="1"/>
                    </a:moveTo>
                    <a:cubicBezTo>
                      <a:pt x="0" y="6"/>
                      <a:pt x="1" y="16"/>
                      <a:pt x="1" y="22"/>
                    </a:cubicBezTo>
                    <a:cubicBezTo>
                      <a:pt x="3" y="18"/>
                      <a:pt x="2" y="12"/>
                      <a:pt x="7" y="8"/>
                    </a:cubicBezTo>
                    <a:cubicBezTo>
                      <a:pt x="11" y="5"/>
                      <a:pt x="17" y="6"/>
                      <a:pt x="21" y="6"/>
                    </a:cubicBezTo>
                    <a:cubicBezTo>
                      <a:pt x="15" y="5"/>
                      <a:pt x="9" y="1"/>
                      <a:pt x="2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2" name="Freeform 2083">
                <a:extLst>
                  <a:ext uri="{FF2B5EF4-FFF2-40B4-BE49-F238E27FC236}">
                    <a16:creationId xmlns:a16="http://schemas.microsoft.com/office/drawing/2014/main" id="{6ED693B6-8536-40CC-B6C9-B38B8268A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3942"/>
                <a:ext cx="97" cy="61"/>
              </a:xfrm>
              <a:custGeom>
                <a:avLst/>
                <a:gdLst>
                  <a:gd name="T0" fmla="*/ 289 w 51"/>
                  <a:gd name="T1" fmla="*/ 0 h 32"/>
                  <a:gd name="T2" fmla="*/ 0 w 51"/>
                  <a:gd name="T3" fmla="*/ 97 h 32"/>
                  <a:gd name="T4" fmla="*/ 97 w 51"/>
                  <a:gd name="T5" fmla="*/ 116 h 32"/>
                  <a:gd name="T6" fmla="*/ 236 w 51"/>
                  <a:gd name="T7" fmla="*/ 137 h 32"/>
                  <a:gd name="T8" fmla="*/ 350 w 51"/>
                  <a:gd name="T9" fmla="*/ 221 h 32"/>
                  <a:gd name="T10" fmla="*/ 312 w 51"/>
                  <a:gd name="T11" fmla="*/ 15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2">
                    <a:moveTo>
                      <a:pt x="42" y="0"/>
                    </a:moveTo>
                    <a:cubicBezTo>
                      <a:pt x="44" y="20"/>
                      <a:pt x="11" y="14"/>
                      <a:pt x="0" y="14"/>
                    </a:cubicBezTo>
                    <a:cubicBezTo>
                      <a:pt x="5" y="14"/>
                      <a:pt x="9" y="16"/>
                      <a:pt x="14" y="17"/>
                    </a:cubicBezTo>
                    <a:cubicBezTo>
                      <a:pt x="20" y="18"/>
                      <a:pt x="27" y="18"/>
                      <a:pt x="34" y="20"/>
                    </a:cubicBezTo>
                    <a:cubicBezTo>
                      <a:pt x="42" y="22"/>
                      <a:pt x="47" y="25"/>
                      <a:pt x="51" y="32"/>
                    </a:cubicBezTo>
                    <a:cubicBezTo>
                      <a:pt x="44" y="26"/>
                      <a:pt x="42" y="10"/>
                      <a:pt x="45" y="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3" name="Freeform 2084">
                <a:extLst>
                  <a:ext uri="{FF2B5EF4-FFF2-40B4-BE49-F238E27FC236}">
                    <a16:creationId xmlns:a16="http://schemas.microsoft.com/office/drawing/2014/main" id="{0D6A75DD-8215-4FEA-8F75-D2BF29932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3800"/>
                <a:ext cx="77" cy="260"/>
              </a:xfrm>
              <a:custGeom>
                <a:avLst/>
                <a:gdLst>
                  <a:gd name="T0" fmla="*/ 277 w 40"/>
                  <a:gd name="T1" fmla="*/ 237 h 136"/>
                  <a:gd name="T2" fmla="*/ 185 w 40"/>
                  <a:gd name="T3" fmla="*/ 63 h 136"/>
                  <a:gd name="T4" fmla="*/ 156 w 40"/>
                  <a:gd name="T5" fmla="*/ 208 h 136"/>
                  <a:gd name="T6" fmla="*/ 177 w 40"/>
                  <a:gd name="T7" fmla="*/ 436 h 136"/>
                  <a:gd name="T8" fmla="*/ 85 w 40"/>
                  <a:gd name="T9" fmla="*/ 637 h 136"/>
                  <a:gd name="T10" fmla="*/ 48 w 40"/>
                  <a:gd name="T11" fmla="*/ 950 h 136"/>
                  <a:gd name="T12" fmla="*/ 208 w 40"/>
                  <a:gd name="T13" fmla="*/ 600 h 136"/>
                  <a:gd name="T14" fmla="*/ 248 w 40"/>
                  <a:gd name="T15" fmla="*/ 208 h 1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136">
                    <a:moveTo>
                      <a:pt x="39" y="34"/>
                    </a:moveTo>
                    <a:cubicBezTo>
                      <a:pt x="32" y="29"/>
                      <a:pt x="35" y="14"/>
                      <a:pt x="26" y="9"/>
                    </a:cubicBezTo>
                    <a:cubicBezTo>
                      <a:pt x="12" y="0"/>
                      <a:pt x="20" y="25"/>
                      <a:pt x="22" y="30"/>
                    </a:cubicBezTo>
                    <a:cubicBezTo>
                      <a:pt x="25" y="40"/>
                      <a:pt x="28" y="51"/>
                      <a:pt x="25" y="62"/>
                    </a:cubicBezTo>
                    <a:cubicBezTo>
                      <a:pt x="23" y="73"/>
                      <a:pt x="16" y="81"/>
                      <a:pt x="12" y="91"/>
                    </a:cubicBezTo>
                    <a:cubicBezTo>
                      <a:pt x="8" y="102"/>
                      <a:pt x="0" y="124"/>
                      <a:pt x="7" y="136"/>
                    </a:cubicBezTo>
                    <a:cubicBezTo>
                      <a:pt x="7" y="117"/>
                      <a:pt x="19" y="101"/>
                      <a:pt x="29" y="86"/>
                    </a:cubicBezTo>
                    <a:cubicBezTo>
                      <a:pt x="40" y="67"/>
                      <a:pt x="37" y="51"/>
                      <a:pt x="35" y="3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4" name="Freeform 2085">
                <a:extLst>
                  <a:ext uri="{FF2B5EF4-FFF2-40B4-BE49-F238E27FC236}">
                    <a16:creationId xmlns:a16="http://schemas.microsoft.com/office/drawing/2014/main" id="{8BDC0182-12C3-4F8F-8DC8-1AF1B79E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3838"/>
                <a:ext cx="25" cy="109"/>
              </a:xfrm>
              <a:custGeom>
                <a:avLst/>
                <a:gdLst>
                  <a:gd name="T0" fmla="*/ 85 w 13"/>
                  <a:gd name="T1" fmla="*/ 124 h 57"/>
                  <a:gd name="T2" fmla="*/ 48 w 13"/>
                  <a:gd name="T3" fmla="*/ 76 h 57"/>
                  <a:gd name="T4" fmla="*/ 15 w 13"/>
                  <a:gd name="T5" fmla="*/ 0 h 57"/>
                  <a:gd name="T6" fmla="*/ 29 w 13"/>
                  <a:gd name="T7" fmla="*/ 92 h 57"/>
                  <a:gd name="T8" fmla="*/ 63 w 13"/>
                  <a:gd name="T9" fmla="*/ 184 h 57"/>
                  <a:gd name="T10" fmla="*/ 71 w 13"/>
                  <a:gd name="T11" fmla="*/ 277 h 57"/>
                  <a:gd name="T12" fmla="*/ 63 w 13"/>
                  <a:gd name="T13" fmla="*/ 344 h 57"/>
                  <a:gd name="T14" fmla="*/ 56 w 13"/>
                  <a:gd name="T15" fmla="*/ 398 h 57"/>
                  <a:gd name="T16" fmla="*/ 92 w 13"/>
                  <a:gd name="T17" fmla="*/ 384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7">
                    <a:moveTo>
                      <a:pt x="12" y="18"/>
                    </a:moveTo>
                    <a:cubicBezTo>
                      <a:pt x="11" y="16"/>
                      <a:pt x="8" y="14"/>
                      <a:pt x="7" y="11"/>
                    </a:cubicBezTo>
                    <a:cubicBezTo>
                      <a:pt x="5" y="8"/>
                      <a:pt x="5" y="3"/>
                      <a:pt x="2" y="0"/>
                    </a:cubicBezTo>
                    <a:cubicBezTo>
                      <a:pt x="0" y="1"/>
                      <a:pt x="4" y="10"/>
                      <a:pt x="4" y="13"/>
                    </a:cubicBezTo>
                    <a:cubicBezTo>
                      <a:pt x="5" y="17"/>
                      <a:pt x="8" y="22"/>
                      <a:pt x="9" y="26"/>
                    </a:cubicBezTo>
                    <a:cubicBezTo>
                      <a:pt x="10" y="31"/>
                      <a:pt x="9" y="35"/>
                      <a:pt x="10" y="40"/>
                    </a:cubicBezTo>
                    <a:cubicBezTo>
                      <a:pt x="10" y="44"/>
                      <a:pt x="10" y="46"/>
                      <a:pt x="9" y="49"/>
                    </a:cubicBezTo>
                    <a:cubicBezTo>
                      <a:pt x="8" y="52"/>
                      <a:pt x="7" y="54"/>
                      <a:pt x="8" y="57"/>
                    </a:cubicBezTo>
                    <a:cubicBezTo>
                      <a:pt x="9" y="57"/>
                      <a:pt x="11" y="55"/>
                      <a:pt x="13" y="5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5" name="Freeform 2086">
                <a:extLst>
                  <a:ext uri="{FF2B5EF4-FFF2-40B4-BE49-F238E27FC236}">
                    <a16:creationId xmlns:a16="http://schemas.microsoft.com/office/drawing/2014/main" id="{6D361364-4967-4BD9-B371-40E65D65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3123"/>
                <a:ext cx="96" cy="189"/>
              </a:xfrm>
              <a:custGeom>
                <a:avLst/>
                <a:gdLst>
                  <a:gd name="T0" fmla="*/ 0 w 50"/>
                  <a:gd name="T1" fmla="*/ 153 h 99"/>
                  <a:gd name="T2" fmla="*/ 36 w 50"/>
                  <a:gd name="T3" fmla="*/ 346 h 99"/>
                  <a:gd name="T4" fmla="*/ 77 w 50"/>
                  <a:gd name="T5" fmla="*/ 445 h 99"/>
                  <a:gd name="T6" fmla="*/ 100 w 50"/>
                  <a:gd name="T7" fmla="*/ 284 h 99"/>
                  <a:gd name="T8" fmla="*/ 213 w 50"/>
                  <a:gd name="T9" fmla="*/ 368 h 99"/>
                  <a:gd name="T10" fmla="*/ 353 w 50"/>
                  <a:gd name="T11" fmla="*/ 689 h 99"/>
                  <a:gd name="T12" fmla="*/ 284 w 50"/>
                  <a:gd name="T13" fmla="*/ 452 h 99"/>
                  <a:gd name="T14" fmla="*/ 232 w 50"/>
                  <a:gd name="T15" fmla="*/ 237 h 99"/>
                  <a:gd name="T16" fmla="*/ 192 w 50"/>
                  <a:gd name="T17" fmla="*/ 139 h 99"/>
                  <a:gd name="T18" fmla="*/ 100 w 50"/>
                  <a:gd name="T19" fmla="*/ 84 h 99"/>
                  <a:gd name="T20" fmla="*/ 36 w 50"/>
                  <a:gd name="T21" fmla="*/ 36 h 99"/>
                  <a:gd name="T22" fmla="*/ 23 w 50"/>
                  <a:gd name="T23" fmla="*/ 145 h 9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99">
                    <a:moveTo>
                      <a:pt x="0" y="22"/>
                    </a:moveTo>
                    <a:cubicBezTo>
                      <a:pt x="3" y="29"/>
                      <a:pt x="5" y="43"/>
                      <a:pt x="5" y="50"/>
                    </a:cubicBezTo>
                    <a:cubicBezTo>
                      <a:pt x="4" y="56"/>
                      <a:pt x="2" y="62"/>
                      <a:pt x="11" y="64"/>
                    </a:cubicBezTo>
                    <a:cubicBezTo>
                      <a:pt x="14" y="57"/>
                      <a:pt x="9" y="45"/>
                      <a:pt x="14" y="41"/>
                    </a:cubicBezTo>
                    <a:cubicBezTo>
                      <a:pt x="21" y="35"/>
                      <a:pt x="27" y="48"/>
                      <a:pt x="30" y="53"/>
                    </a:cubicBezTo>
                    <a:cubicBezTo>
                      <a:pt x="37" y="68"/>
                      <a:pt x="42" y="86"/>
                      <a:pt x="50" y="99"/>
                    </a:cubicBezTo>
                    <a:cubicBezTo>
                      <a:pt x="45" y="88"/>
                      <a:pt x="43" y="76"/>
                      <a:pt x="40" y="65"/>
                    </a:cubicBezTo>
                    <a:cubicBezTo>
                      <a:pt x="37" y="55"/>
                      <a:pt x="35" y="44"/>
                      <a:pt x="33" y="34"/>
                    </a:cubicBezTo>
                    <a:cubicBezTo>
                      <a:pt x="32" y="29"/>
                      <a:pt x="31" y="24"/>
                      <a:pt x="27" y="20"/>
                    </a:cubicBezTo>
                    <a:cubicBezTo>
                      <a:pt x="24" y="16"/>
                      <a:pt x="18" y="16"/>
                      <a:pt x="14" y="12"/>
                    </a:cubicBezTo>
                    <a:cubicBezTo>
                      <a:pt x="11" y="9"/>
                      <a:pt x="10" y="0"/>
                      <a:pt x="5" y="5"/>
                    </a:cubicBezTo>
                    <a:cubicBezTo>
                      <a:pt x="1" y="7"/>
                      <a:pt x="2" y="17"/>
                      <a:pt x="3" y="2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6" name="Freeform 2087">
                <a:extLst>
                  <a:ext uri="{FF2B5EF4-FFF2-40B4-BE49-F238E27FC236}">
                    <a16:creationId xmlns:a16="http://schemas.microsoft.com/office/drawing/2014/main" id="{7FB3B16D-E55D-4A03-A881-D54BAE8A5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3184"/>
                <a:ext cx="274" cy="222"/>
              </a:xfrm>
              <a:custGeom>
                <a:avLst/>
                <a:gdLst>
                  <a:gd name="T0" fmla="*/ 0 w 143"/>
                  <a:gd name="T1" fmla="*/ 21 h 116"/>
                  <a:gd name="T2" fmla="*/ 169 w 143"/>
                  <a:gd name="T3" fmla="*/ 8 h 116"/>
                  <a:gd name="T4" fmla="*/ 308 w 143"/>
                  <a:gd name="T5" fmla="*/ 48 h 116"/>
                  <a:gd name="T6" fmla="*/ 569 w 143"/>
                  <a:gd name="T7" fmla="*/ 205 h 116"/>
                  <a:gd name="T8" fmla="*/ 705 w 143"/>
                  <a:gd name="T9" fmla="*/ 406 h 116"/>
                  <a:gd name="T10" fmla="*/ 899 w 143"/>
                  <a:gd name="T11" fmla="*/ 568 h 116"/>
                  <a:gd name="T12" fmla="*/ 991 w 143"/>
                  <a:gd name="T13" fmla="*/ 813 h 116"/>
                  <a:gd name="T14" fmla="*/ 858 w 143"/>
                  <a:gd name="T15" fmla="*/ 622 h 116"/>
                  <a:gd name="T16" fmla="*/ 713 w 143"/>
                  <a:gd name="T17" fmla="*/ 700 h 116"/>
                  <a:gd name="T18" fmla="*/ 613 w 143"/>
                  <a:gd name="T19" fmla="*/ 561 h 116"/>
                  <a:gd name="T20" fmla="*/ 537 w 143"/>
                  <a:gd name="T21" fmla="*/ 344 h 116"/>
                  <a:gd name="T22" fmla="*/ 224 w 143"/>
                  <a:gd name="T23" fmla="*/ 63 h 1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16">
                    <a:moveTo>
                      <a:pt x="0" y="3"/>
                    </a:moveTo>
                    <a:cubicBezTo>
                      <a:pt x="8" y="3"/>
                      <a:pt x="16" y="0"/>
                      <a:pt x="24" y="1"/>
                    </a:cubicBezTo>
                    <a:cubicBezTo>
                      <a:pt x="31" y="2"/>
                      <a:pt x="37" y="5"/>
                      <a:pt x="44" y="7"/>
                    </a:cubicBezTo>
                    <a:cubicBezTo>
                      <a:pt x="57" y="13"/>
                      <a:pt x="71" y="18"/>
                      <a:pt x="81" y="29"/>
                    </a:cubicBezTo>
                    <a:cubicBezTo>
                      <a:pt x="89" y="37"/>
                      <a:pt x="93" y="49"/>
                      <a:pt x="100" y="58"/>
                    </a:cubicBezTo>
                    <a:cubicBezTo>
                      <a:pt x="108" y="68"/>
                      <a:pt x="118" y="73"/>
                      <a:pt x="128" y="81"/>
                    </a:cubicBezTo>
                    <a:cubicBezTo>
                      <a:pt x="141" y="91"/>
                      <a:pt x="143" y="100"/>
                      <a:pt x="141" y="116"/>
                    </a:cubicBezTo>
                    <a:cubicBezTo>
                      <a:pt x="140" y="105"/>
                      <a:pt x="132" y="94"/>
                      <a:pt x="122" y="89"/>
                    </a:cubicBezTo>
                    <a:cubicBezTo>
                      <a:pt x="108" y="83"/>
                      <a:pt x="103" y="86"/>
                      <a:pt x="101" y="100"/>
                    </a:cubicBezTo>
                    <a:cubicBezTo>
                      <a:pt x="92" y="94"/>
                      <a:pt x="88" y="90"/>
                      <a:pt x="87" y="80"/>
                    </a:cubicBezTo>
                    <a:cubicBezTo>
                      <a:pt x="86" y="69"/>
                      <a:pt x="82" y="59"/>
                      <a:pt x="76" y="49"/>
                    </a:cubicBezTo>
                    <a:cubicBezTo>
                      <a:pt x="66" y="30"/>
                      <a:pt x="49" y="20"/>
                      <a:pt x="32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7" name="Freeform 2088">
                <a:extLst>
                  <a:ext uri="{FF2B5EF4-FFF2-40B4-BE49-F238E27FC236}">
                    <a16:creationId xmlns:a16="http://schemas.microsoft.com/office/drawing/2014/main" id="{9AADE687-9678-475A-8776-0F0D55572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312"/>
                <a:ext cx="201" cy="228"/>
              </a:xfrm>
              <a:custGeom>
                <a:avLst/>
                <a:gdLst>
                  <a:gd name="T0" fmla="*/ 84 w 105"/>
                  <a:gd name="T1" fmla="*/ 224 h 119"/>
                  <a:gd name="T2" fmla="*/ 392 w 105"/>
                  <a:gd name="T3" fmla="*/ 69 h 119"/>
                  <a:gd name="T4" fmla="*/ 737 w 105"/>
                  <a:gd name="T5" fmla="*/ 69 h 119"/>
                  <a:gd name="T6" fmla="*/ 345 w 105"/>
                  <a:gd name="T7" fmla="*/ 337 h 119"/>
                  <a:gd name="T8" fmla="*/ 477 w 105"/>
                  <a:gd name="T9" fmla="*/ 536 h 119"/>
                  <a:gd name="T10" fmla="*/ 590 w 105"/>
                  <a:gd name="T11" fmla="*/ 837 h 119"/>
                  <a:gd name="T12" fmla="*/ 492 w 105"/>
                  <a:gd name="T13" fmla="*/ 638 h 119"/>
                  <a:gd name="T14" fmla="*/ 352 w 105"/>
                  <a:gd name="T15" fmla="*/ 477 h 119"/>
                  <a:gd name="T16" fmla="*/ 176 w 105"/>
                  <a:gd name="T17" fmla="*/ 330 h 119"/>
                  <a:gd name="T18" fmla="*/ 69 w 105"/>
                  <a:gd name="T19" fmla="*/ 232 h 1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5" h="119">
                    <a:moveTo>
                      <a:pt x="12" y="32"/>
                    </a:moveTo>
                    <a:cubicBezTo>
                      <a:pt x="30" y="33"/>
                      <a:pt x="43" y="19"/>
                      <a:pt x="56" y="10"/>
                    </a:cubicBezTo>
                    <a:cubicBezTo>
                      <a:pt x="70" y="0"/>
                      <a:pt x="92" y="2"/>
                      <a:pt x="105" y="10"/>
                    </a:cubicBezTo>
                    <a:cubicBezTo>
                      <a:pt x="81" y="12"/>
                      <a:pt x="42" y="13"/>
                      <a:pt x="49" y="48"/>
                    </a:cubicBezTo>
                    <a:cubicBezTo>
                      <a:pt x="51" y="60"/>
                      <a:pt x="61" y="67"/>
                      <a:pt x="68" y="76"/>
                    </a:cubicBezTo>
                    <a:cubicBezTo>
                      <a:pt x="74" y="86"/>
                      <a:pt x="89" y="108"/>
                      <a:pt x="84" y="119"/>
                    </a:cubicBezTo>
                    <a:cubicBezTo>
                      <a:pt x="78" y="112"/>
                      <a:pt x="76" y="99"/>
                      <a:pt x="70" y="91"/>
                    </a:cubicBezTo>
                    <a:cubicBezTo>
                      <a:pt x="64" y="83"/>
                      <a:pt x="58" y="75"/>
                      <a:pt x="50" y="68"/>
                    </a:cubicBezTo>
                    <a:cubicBezTo>
                      <a:pt x="42" y="61"/>
                      <a:pt x="34" y="53"/>
                      <a:pt x="25" y="47"/>
                    </a:cubicBezTo>
                    <a:cubicBezTo>
                      <a:pt x="20" y="44"/>
                      <a:pt x="0" y="41"/>
                      <a:pt x="10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8" name="Freeform 2089">
                <a:extLst>
                  <a:ext uri="{FF2B5EF4-FFF2-40B4-BE49-F238E27FC236}">
                    <a16:creationId xmlns:a16="http://schemas.microsoft.com/office/drawing/2014/main" id="{2B9F012D-76D2-4329-A8D0-C1C9ACFF8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3431"/>
                <a:ext cx="98" cy="155"/>
              </a:xfrm>
              <a:custGeom>
                <a:avLst/>
                <a:gdLst>
                  <a:gd name="T0" fmla="*/ 361 w 51"/>
                  <a:gd name="T1" fmla="*/ 0 h 81"/>
                  <a:gd name="T2" fmla="*/ 148 w 51"/>
                  <a:gd name="T3" fmla="*/ 201 h 81"/>
                  <a:gd name="T4" fmla="*/ 92 w 51"/>
                  <a:gd name="T5" fmla="*/ 365 h 81"/>
                  <a:gd name="T6" fmla="*/ 0 w 51"/>
                  <a:gd name="T7" fmla="*/ 484 h 81"/>
                  <a:gd name="T8" fmla="*/ 269 w 51"/>
                  <a:gd name="T9" fmla="*/ 553 h 81"/>
                  <a:gd name="T10" fmla="*/ 200 w 51"/>
                  <a:gd name="T11" fmla="*/ 293 h 81"/>
                  <a:gd name="T12" fmla="*/ 325 w 51"/>
                  <a:gd name="T13" fmla="*/ 4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81">
                    <a:moveTo>
                      <a:pt x="51" y="0"/>
                    </a:moveTo>
                    <a:cubicBezTo>
                      <a:pt x="38" y="8"/>
                      <a:pt x="25" y="13"/>
                      <a:pt x="21" y="29"/>
                    </a:cubicBezTo>
                    <a:cubicBezTo>
                      <a:pt x="20" y="37"/>
                      <a:pt x="17" y="44"/>
                      <a:pt x="13" y="52"/>
                    </a:cubicBezTo>
                    <a:cubicBezTo>
                      <a:pt x="10" y="58"/>
                      <a:pt x="4" y="63"/>
                      <a:pt x="0" y="69"/>
                    </a:cubicBezTo>
                    <a:cubicBezTo>
                      <a:pt x="9" y="81"/>
                      <a:pt x="28" y="68"/>
                      <a:pt x="38" y="79"/>
                    </a:cubicBezTo>
                    <a:cubicBezTo>
                      <a:pt x="31" y="68"/>
                      <a:pt x="25" y="55"/>
                      <a:pt x="28" y="42"/>
                    </a:cubicBezTo>
                    <a:cubicBezTo>
                      <a:pt x="32" y="29"/>
                      <a:pt x="42" y="19"/>
                      <a:pt x="46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19" name="Freeform 2090">
                <a:extLst>
                  <a:ext uri="{FF2B5EF4-FFF2-40B4-BE49-F238E27FC236}">
                    <a16:creationId xmlns:a16="http://schemas.microsoft.com/office/drawing/2014/main" id="{F08F6A24-E54F-4AB6-8FCB-8C8048B70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3458"/>
                <a:ext cx="186" cy="156"/>
              </a:xfrm>
              <a:custGeom>
                <a:avLst/>
                <a:gdLst>
                  <a:gd name="T0" fmla="*/ 284 w 97"/>
                  <a:gd name="T1" fmla="*/ 405 h 82"/>
                  <a:gd name="T2" fmla="*/ 646 w 97"/>
                  <a:gd name="T3" fmla="*/ 228 h 82"/>
                  <a:gd name="T4" fmla="*/ 562 w 97"/>
                  <a:gd name="T5" fmla="*/ 388 h 82"/>
                  <a:gd name="T6" fmla="*/ 685 w 97"/>
                  <a:gd name="T7" fmla="*/ 502 h 82"/>
                  <a:gd name="T8" fmla="*/ 493 w 97"/>
                  <a:gd name="T9" fmla="*/ 502 h 82"/>
                  <a:gd name="T10" fmla="*/ 297 w 97"/>
                  <a:gd name="T11" fmla="*/ 565 h 82"/>
                  <a:gd name="T12" fmla="*/ 297 w 97"/>
                  <a:gd name="T13" fmla="*/ 460 h 82"/>
                  <a:gd name="T14" fmla="*/ 176 w 97"/>
                  <a:gd name="T15" fmla="*/ 344 h 82"/>
                  <a:gd name="T16" fmla="*/ 92 w 97"/>
                  <a:gd name="T17" fmla="*/ 167 h 82"/>
                  <a:gd name="T18" fmla="*/ 0 w 97"/>
                  <a:gd name="T19" fmla="*/ 0 h 82"/>
                  <a:gd name="T20" fmla="*/ 148 w 97"/>
                  <a:gd name="T21" fmla="*/ 213 h 82"/>
                  <a:gd name="T22" fmla="*/ 316 w 97"/>
                  <a:gd name="T23" fmla="*/ 413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7" h="82">
                    <a:moveTo>
                      <a:pt x="40" y="59"/>
                    </a:moveTo>
                    <a:cubicBezTo>
                      <a:pt x="59" y="65"/>
                      <a:pt x="84" y="48"/>
                      <a:pt x="92" y="33"/>
                    </a:cubicBezTo>
                    <a:cubicBezTo>
                      <a:pt x="93" y="44"/>
                      <a:pt x="83" y="47"/>
                      <a:pt x="80" y="56"/>
                    </a:cubicBezTo>
                    <a:cubicBezTo>
                      <a:pt x="76" y="67"/>
                      <a:pt x="93" y="65"/>
                      <a:pt x="97" y="73"/>
                    </a:cubicBezTo>
                    <a:cubicBezTo>
                      <a:pt x="88" y="72"/>
                      <a:pt x="79" y="71"/>
                      <a:pt x="70" y="73"/>
                    </a:cubicBezTo>
                    <a:cubicBezTo>
                      <a:pt x="61" y="74"/>
                      <a:pt x="51" y="81"/>
                      <a:pt x="42" y="82"/>
                    </a:cubicBezTo>
                    <a:cubicBezTo>
                      <a:pt x="46" y="73"/>
                      <a:pt x="54" y="72"/>
                      <a:pt x="42" y="67"/>
                    </a:cubicBezTo>
                    <a:cubicBezTo>
                      <a:pt x="34" y="63"/>
                      <a:pt x="31" y="58"/>
                      <a:pt x="25" y="50"/>
                    </a:cubicBezTo>
                    <a:cubicBezTo>
                      <a:pt x="20" y="42"/>
                      <a:pt x="18" y="33"/>
                      <a:pt x="13" y="24"/>
                    </a:cubicBezTo>
                    <a:cubicBezTo>
                      <a:pt x="8" y="17"/>
                      <a:pt x="2" y="8"/>
                      <a:pt x="0" y="0"/>
                    </a:cubicBezTo>
                    <a:cubicBezTo>
                      <a:pt x="5" y="0"/>
                      <a:pt x="17" y="25"/>
                      <a:pt x="21" y="31"/>
                    </a:cubicBezTo>
                    <a:cubicBezTo>
                      <a:pt x="28" y="42"/>
                      <a:pt x="33" y="54"/>
                      <a:pt x="45" y="6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0" name="Freeform 2091">
                <a:extLst>
                  <a:ext uri="{FF2B5EF4-FFF2-40B4-BE49-F238E27FC236}">
                    <a16:creationId xmlns:a16="http://schemas.microsoft.com/office/drawing/2014/main" id="{058FA0F3-0D12-4A19-A027-26CEFDFE4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3297"/>
                <a:ext cx="40" cy="55"/>
              </a:xfrm>
              <a:custGeom>
                <a:avLst/>
                <a:gdLst>
                  <a:gd name="T0" fmla="*/ 0 w 21"/>
                  <a:gd name="T1" fmla="*/ 0 h 29"/>
                  <a:gd name="T2" fmla="*/ 69 w 21"/>
                  <a:gd name="T3" fmla="*/ 197 h 29"/>
                  <a:gd name="T4" fmla="*/ 145 w 21"/>
                  <a:gd name="T5" fmla="*/ 157 h 29"/>
                  <a:gd name="T6" fmla="*/ 84 w 21"/>
                  <a:gd name="T7" fmla="*/ 121 h 29"/>
                  <a:gd name="T8" fmla="*/ 40 w 21"/>
                  <a:gd name="T9" fmla="*/ 2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0" y="0"/>
                    </a:moveTo>
                    <a:cubicBezTo>
                      <a:pt x="2" y="10"/>
                      <a:pt x="6" y="20"/>
                      <a:pt x="10" y="29"/>
                    </a:cubicBezTo>
                    <a:cubicBezTo>
                      <a:pt x="13" y="25"/>
                      <a:pt x="15" y="21"/>
                      <a:pt x="21" y="23"/>
                    </a:cubicBezTo>
                    <a:cubicBezTo>
                      <a:pt x="20" y="18"/>
                      <a:pt x="15" y="21"/>
                      <a:pt x="12" y="18"/>
                    </a:cubicBezTo>
                    <a:cubicBezTo>
                      <a:pt x="9" y="15"/>
                      <a:pt x="7" y="7"/>
                      <a:pt x="6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1" name="Freeform 2092">
                <a:extLst>
                  <a:ext uri="{FF2B5EF4-FFF2-40B4-BE49-F238E27FC236}">
                    <a16:creationId xmlns:a16="http://schemas.microsoft.com/office/drawing/2014/main" id="{5E2404AE-7F9F-4810-9670-396D873D5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3362"/>
                <a:ext cx="48" cy="38"/>
              </a:xfrm>
              <a:custGeom>
                <a:avLst/>
                <a:gdLst>
                  <a:gd name="T0" fmla="*/ 0 w 25"/>
                  <a:gd name="T1" fmla="*/ 68 h 20"/>
                  <a:gd name="T2" fmla="*/ 177 w 25"/>
                  <a:gd name="T3" fmla="*/ 0 h 20"/>
                  <a:gd name="T4" fmla="*/ 132 w 25"/>
                  <a:gd name="T5" fmla="*/ 137 h 20"/>
                  <a:gd name="T6" fmla="*/ 56 w 25"/>
                  <a:gd name="T7" fmla="*/ 7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0">
                    <a:moveTo>
                      <a:pt x="0" y="10"/>
                    </a:moveTo>
                    <a:cubicBezTo>
                      <a:pt x="10" y="11"/>
                      <a:pt x="16" y="0"/>
                      <a:pt x="25" y="0"/>
                    </a:cubicBezTo>
                    <a:cubicBezTo>
                      <a:pt x="24" y="7"/>
                      <a:pt x="18" y="12"/>
                      <a:pt x="19" y="20"/>
                    </a:cubicBezTo>
                    <a:cubicBezTo>
                      <a:pt x="16" y="15"/>
                      <a:pt x="14" y="8"/>
                      <a:pt x="8" y="1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2" name="Freeform 2093">
                <a:extLst>
                  <a:ext uri="{FF2B5EF4-FFF2-40B4-BE49-F238E27FC236}">
                    <a16:creationId xmlns:a16="http://schemas.microsoft.com/office/drawing/2014/main" id="{923E500A-2989-4F03-BBAC-38DAE50A4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3460"/>
                <a:ext cx="39" cy="80"/>
              </a:xfrm>
              <a:custGeom>
                <a:avLst/>
                <a:gdLst>
                  <a:gd name="T0" fmla="*/ 103 w 20"/>
                  <a:gd name="T1" fmla="*/ 29 h 42"/>
                  <a:gd name="T2" fmla="*/ 0 w 20"/>
                  <a:gd name="T3" fmla="*/ 290 h 42"/>
                  <a:gd name="T4" fmla="*/ 68 w 20"/>
                  <a:gd name="T5" fmla="*/ 131 h 42"/>
                  <a:gd name="T6" fmla="*/ 148 w 20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2">
                    <a:moveTo>
                      <a:pt x="14" y="4"/>
                    </a:moveTo>
                    <a:cubicBezTo>
                      <a:pt x="4" y="11"/>
                      <a:pt x="1" y="31"/>
                      <a:pt x="0" y="42"/>
                    </a:cubicBezTo>
                    <a:cubicBezTo>
                      <a:pt x="4" y="36"/>
                      <a:pt x="7" y="27"/>
                      <a:pt x="9" y="19"/>
                    </a:cubicBezTo>
                    <a:cubicBezTo>
                      <a:pt x="11" y="11"/>
                      <a:pt x="16" y="7"/>
                      <a:pt x="2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3" name="Freeform 2094">
                <a:extLst>
                  <a:ext uri="{FF2B5EF4-FFF2-40B4-BE49-F238E27FC236}">
                    <a16:creationId xmlns:a16="http://schemas.microsoft.com/office/drawing/2014/main" id="{0EB437E9-F8A7-4944-9F86-81A3CE5CD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3349"/>
                <a:ext cx="73" cy="82"/>
              </a:xfrm>
              <a:custGeom>
                <a:avLst/>
                <a:gdLst>
                  <a:gd name="T0" fmla="*/ 100 w 38"/>
                  <a:gd name="T1" fmla="*/ 21 h 43"/>
                  <a:gd name="T2" fmla="*/ 63 w 38"/>
                  <a:gd name="T3" fmla="*/ 297 h 43"/>
                  <a:gd name="T4" fmla="*/ 85 w 38"/>
                  <a:gd name="T5" fmla="*/ 76 h 43"/>
                  <a:gd name="T6" fmla="*/ 269 w 38"/>
                  <a:gd name="T7" fmla="*/ 113 h 43"/>
                  <a:gd name="T8" fmla="*/ 100 w 38"/>
                  <a:gd name="T9" fmla="*/ 2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4" y="3"/>
                    </a:moveTo>
                    <a:cubicBezTo>
                      <a:pt x="0" y="2"/>
                      <a:pt x="9" y="35"/>
                      <a:pt x="9" y="43"/>
                    </a:cubicBezTo>
                    <a:cubicBezTo>
                      <a:pt x="13" y="34"/>
                      <a:pt x="6" y="19"/>
                      <a:pt x="12" y="11"/>
                    </a:cubicBezTo>
                    <a:cubicBezTo>
                      <a:pt x="18" y="2"/>
                      <a:pt x="34" y="10"/>
                      <a:pt x="38" y="16"/>
                    </a:cubicBezTo>
                    <a:cubicBezTo>
                      <a:pt x="32" y="8"/>
                      <a:pt x="25" y="0"/>
                      <a:pt x="14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4" name="Freeform 2095">
                <a:extLst>
                  <a:ext uri="{FF2B5EF4-FFF2-40B4-BE49-F238E27FC236}">
                    <a16:creationId xmlns:a16="http://schemas.microsoft.com/office/drawing/2014/main" id="{493326EC-909D-473F-A589-72BD1B6C9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3421"/>
                <a:ext cx="155" cy="241"/>
              </a:xfrm>
              <a:custGeom>
                <a:avLst/>
                <a:gdLst>
                  <a:gd name="T0" fmla="*/ 105 w 81"/>
                  <a:gd name="T1" fmla="*/ 461 h 126"/>
                  <a:gd name="T2" fmla="*/ 232 w 81"/>
                  <a:gd name="T3" fmla="*/ 147 h 126"/>
                  <a:gd name="T4" fmla="*/ 568 w 81"/>
                  <a:gd name="T5" fmla="*/ 124 h 126"/>
                  <a:gd name="T6" fmla="*/ 369 w 81"/>
                  <a:gd name="T7" fmla="*/ 21 h 126"/>
                  <a:gd name="T8" fmla="*/ 153 w 81"/>
                  <a:gd name="T9" fmla="*/ 77 h 126"/>
                  <a:gd name="T10" fmla="*/ 48 w 81"/>
                  <a:gd name="T11" fmla="*/ 524 h 126"/>
                  <a:gd name="T12" fmla="*/ 132 w 81"/>
                  <a:gd name="T13" fmla="*/ 721 h 126"/>
                  <a:gd name="T14" fmla="*/ 201 w 81"/>
                  <a:gd name="T15" fmla="*/ 882 h 126"/>
                  <a:gd name="T16" fmla="*/ 168 w 81"/>
                  <a:gd name="T17" fmla="*/ 713 h 126"/>
                  <a:gd name="T18" fmla="*/ 121 w 81"/>
                  <a:gd name="T19" fmla="*/ 476 h 1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126">
                    <a:moveTo>
                      <a:pt x="15" y="66"/>
                    </a:moveTo>
                    <a:cubicBezTo>
                      <a:pt x="9" y="50"/>
                      <a:pt x="20" y="30"/>
                      <a:pt x="33" y="21"/>
                    </a:cubicBezTo>
                    <a:cubicBezTo>
                      <a:pt x="48" y="12"/>
                      <a:pt x="66" y="11"/>
                      <a:pt x="81" y="18"/>
                    </a:cubicBezTo>
                    <a:cubicBezTo>
                      <a:pt x="71" y="13"/>
                      <a:pt x="65" y="6"/>
                      <a:pt x="53" y="3"/>
                    </a:cubicBezTo>
                    <a:cubicBezTo>
                      <a:pt x="40" y="0"/>
                      <a:pt x="31" y="2"/>
                      <a:pt x="22" y="11"/>
                    </a:cubicBezTo>
                    <a:cubicBezTo>
                      <a:pt x="7" y="26"/>
                      <a:pt x="0" y="56"/>
                      <a:pt x="7" y="75"/>
                    </a:cubicBezTo>
                    <a:cubicBezTo>
                      <a:pt x="11" y="85"/>
                      <a:pt x="15" y="94"/>
                      <a:pt x="19" y="103"/>
                    </a:cubicBezTo>
                    <a:cubicBezTo>
                      <a:pt x="22" y="110"/>
                      <a:pt x="25" y="121"/>
                      <a:pt x="29" y="126"/>
                    </a:cubicBezTo>
                    <a:cubicBezTo>
                      <a:pt x="34" y="121"/>
                      <a:pt x="26" y="109"/>
                      <a:pt x="24" y="102"/>
                    </a:cubicBezTo>
                    <a:cubicBezTo>
                      <a:pt x="21" y="91"/>
                      <a:pt x="18" y="80"/>
                      <a:pt x="17" y="6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5" name="Freeform 2096">
                <a:extLst>
                  <a:ext uri="{FF2B5EF4-FFF2-40B4-BE49-F238E27FC236}">
                    <a16:creationId xmlns:a16="http://schemas.microsoft.com/office/drawing/2014/main" id="{AC987120-6B01-48A9-A2D1-2374F8B92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3316"/>
                <a:ext cx="118" cy="260"/>
              </a:xfrm>
              <a:custGeom>
                <a:avLst/>
                <a:gdLst>
                  <a:gd name="T0" fmla="*/ 322 w 62"/>
                  <a:gd name="T1" fmla="*/ 0 h 136"/>
                  <a:gd name="T2" fmla="*/ 428 w 62"/>
                  <a:gd name="T3" fmla="*/ 329 h 136"/>
                  <a:gd name="T4" fmla="*/ 228 w 62"/>
                  <a:gd name="T5" fmla="*/ 321 h 136"/>
                  <a:gd name="T6" fmla="*/ 145 w 62"/>
                  <a:gd name="T7" fmla="*/ 489 h 136"/>
                  <a:gd name="T8" fmla="*/ 152 w 62"/>
                  <a:gd name="T9" fmla="*/ 726 h 136"/>
                  <a:gd name="T10" fmla="*/ 185 w 62"/>
                  <a:gd name="T11" fmla="*/ 950 h 136"/>
                  <a:gd name="T12" fmla="*/ 97 w 62"/>
                  <a:gd name="T13" fmla="*/ 589 h 136"/>
                  <a:gd name="T14" fmla="*/ 8 w 62"/>
                  <a:gd name="T15" fmla="*/ 352 h 136"/>
                  <a:gd name="T16" fmla="*/ 40 w 62"/>
                  <a:gd name="T17" fmla="*/ 237 h 136"/>
                  <a:gd name="T18" fmla="*/ 173 w 62"/>
                  <a:gd name="T19" fmla="*/ 216 h 136"/>
                  <a:gd name="T20" fmla="*/ 289 w 62"/>
                  <a:gd name="T21" fmla="*/ 197 h 136"/>
                  <a:gd name="T22" fmla="*/ 318 w 62"/>
                  <a:gd name="T23" fmla="*/ 84 h 136"/>
                  <a:gd name="T24" fmla="*/ 322 w 62"/>
                  <a:gd name="T25" fmla="*/ 36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136">
                    <a:moveTo>
                      <a:pt x="47" y="0"/>
                    </a:moveTo>
                    <a:cubicBezTo>
                      <a:pt x="51" y="15"/>
                      <a:pt x="62" y="31"/>
                      <a:pt x="62" y="47"/>
                    </a:cubicBezTo>
                    <a:cubicBezTo>
                      <a:pt x="52" y="49"/>
                      <a:pt x="44" y="41"/>
                      <a:pt x="33" y="46"/>
                    </a:cubicBezTo>
                    <a:cubicBezTo>
                      <a:pt x="24" y="50"/>
                      <a:pt x="22" y="61"/>
                      <a:pt x="21" y="70"/>
                    </a:cubicBezTo>
                    <a:cubicBezTo>
                      <a:pt x="20" y="81"/>
                      <a:pt x="21" y="93"/>
                      <a:pt x="22" y="104"/>
                    </a:cubicBezTo>
                    <a:cubicBezTo>
                      <a:pt x="23" y="115"/>
                      <a:pt x="28" y="126"/>
                      <a:pt x="27" y="136"/>
                    </a:cubicBezTo>
                    <a:cubicBezTo>
                      <a:pt x="19" y="120"/>
                      <a:pt x="18" y="101"/>
                      <a:pt x="14" y="84"/>
                    </a:cubicBezTo>
                    <a:cubicBezTo>
                      <a:pt x="11" y="72"/>
                      <a:pt x="3" y="62"/>
                      <a:pt x="1" y="50"/>
                    </a:cubicBezTo>
                    <a:cubicBezTo>
                      <a:pt x="0" y="43"/>
                      <a:pt x="1" y="38"/>
                      <a:pt x="6" y="34"/>
                    </a:cubicBezTo>
                    <a:cubicBezTo>
                      <a:pt x="13" y="29"/>
                      <a:pt x="17" y="31"/>
                      <a:pt x="25" y="31"/>
                    </a:cubicBezTo>
                    <a:cubicBezTo>
                      <a:pt x="29" y="31"/>
                      <a:pt x="38" y="31"/>
                      <a:pt x="42" y="28"/>
                    </a:cubicBezTo>
                    <a:cubicBezTo>
                      <a:pt x="46" y="24"/>
                      <a:pt x="46" y="18"/>
                      <a:pt x="46" y="12"/>
                    </a:cubicBezTo>
                    <a:cubicBezTo>
                      <a:pt x="47" y="10"/>
                      <a:pt x="47" y="7"/>
                      <a:pt x="47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6" name="Freeform 2097">
                <a:extLst>
                  <a:ext uri="{FF2B5EF4-FFF2-40B4-BE49-F238E27FC236}">
                    <a16:creationId xmlns:a16="http://schemas.microsoft.com/office/drawing/2014/main" id="{061A4570-4F3C-4DF8-92A9-2D8C6EA3D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3165"/>
                <a:ext cx="63" cy="115"/>
              </a:xfrm>
              <a:custGeom>
                <a:avLst/>
                <a:gdLst>
                  <a:gd name="T0" fmla="*/ 55 w 33"/>
                  <a:gd name="T1" fmla="*/ 36 h 60"/>
                  <a:gd name="T2" fmla="*/ 15 w 33"/>
                  <a:gd name="T3" fmla="*/ 316 h 60"/>
                  <a:gd name="T4" fmla="*/ 69 w 33"/>
                  <a:gd name="T5" fmla="*/ 416 h 60"/>
                  <a:gd name="T6" fmla="*/ 221 w 33"/>
                  <a:gd name="T7" fmla="*/ 393 h 60"/>
                  <a:gd name="T8" fmla="*/ 61 w 33"/>
                  <a:gd name="T9" fmla="*/ 213 h 60"/>
                  <a:gd name="T10" fmla="*/ 229 w 33"/>
                  <a:gd name="T11" fmla="*/ 29 h 60"/>
                  <a:gd name="T12" fmla="*/ 113 w 33"/>
                  <a:gd name="T13" fmla="*/ 2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60">
                    <a:moveTo>
                      <a:pt x="8" y="5"/>
                    </a:moveTo>
                    <a:cubicBezTo>
                      <a:pt x="0" y="11"/>
                      <a:pt x="1" y="35"/>
                      <a:pt x="2" y="45"/>
                    </a:cubicBezTo>
                    <a:cubicBezTo>
                      <a:pt x="2" y="52"/>
                      <a:pt x="1" y="59"/>
                      <a:pt x="10" y="59"/>
                    </a:cubicBezTo>
                    <a:cubicBezTo>
                      <a:pt x="16" y="60"/>
                      <a:pt x="25" y="56"/>
                      <a:pt x="32" y="56"/>
                    </a:cubicBezTo>
                    <a:cubicBezTo>
                      <a:pt x="21" y="51"/>
                      <a:pt x="9" y="45"/>
                      <a:pt x="9" y="30"/>
                    </a:cubicBezTo>
                    <a:cubicBezTo>
                      <a:pt x="9" y="17"/>
                      <a:pt x="20" y="3"/>
                      <a:pt x="33" y="4"/>
                    </a:cubicBezTo>
                    <a:cubicBezTo>
                      <a:pt x="29" y="0"/>
                      <a:pt x="21" y="1"/>
                      <a:pt x="16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7" name="Freeform 2098">
                <a:extLst>
                  <a:ext uri="{FF2B5EF4-FFF2-40B4-BE49-F238E27FC236}">
                    <a16:creationId xmlns:a16="http://schemas.microsoft.com/office/drawing/2014/main" id="{4783FC98-9BC7-4B5D-A116-410D80829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3377"/>
                <a:ext cx="77" cy="83"/>
              </a:xfrm>
              <a:custGeom>
                <a:avLst/>
                <a:gdLst>
                  <a:gd name="T0" fmla="*/ 0 w 40"/>
                  <a:gd name="T1" fmla="*/ 245 h 43"/>
                  <a:gd name="T2" fmla="*/ 177 w 40"/>
                  <a:gd name="T3" fmla="*/ 187 h 43"/>
                  <a:gd name="T4" fmla="*/ 264 w 40"/>
                  <a:gd name="T5" fmla="*/ 0 h 43"/>
                  <a:gd name="T6" fmla="*/ 237 w 40"/>
                  <a:gd name="T7" fmla="*/ 216 h 43"/>
                  <a:gd name="T8" fmla="*/ 29 w 40"/>
                  <a:gd name="T9" fmla="*/ 28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0" y="34"/>
                    </a:moveTo>
                    <a:cubicBezTo>
                      <a:pt x="8" y="42"/>
                      <a:pt x="19" y="32"/>
                      <a:pt x="25" y="26"/>
                    </a:cubicBezTo>
                    <a:cubicBezTo>
                      <a:pt x="32" y="18"/>
                      <a:pt x="34" y="8"/>
                      <a:pt x="37" y="0"/>
                    </a:cubicBezTo>
                    <a:cubicBezTo>
                      <a:pt x="34" y="9"/>
                      <a:pt x="40" y="20"/>
                      <a:pt x="33" y="30"/>
                    </a:cubicBezTo>
                    <a:cubicBezTo>
                      <a:pt x="26" y="41"/>
                      <a:pt x="15" y="43"/>
                      <a:pt x="4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8" name="Freeform 2099">
                <a:extLst>
                  <a:ext uri="{FF2B5EF4-FFF2-40B4-BE49-F238E27FC236}">
                    <a16:creationId xmlns:a16="http://schemas.microsoft.com/office/drawing/2014/main" id="{4B1EBF32-9330-4AAC-8D25-49B8A9D3E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3419"/>
                <a:ext cx="44" cy="35"/>
              </a:xfrm>
              <a:custGeom>
                <a:avLst/>
                <a:gdLst>
                  <a:gd name="T0" fmla="*/ 0 w 23"/>
                  <a:gd name="T1" fmla="*/ 109 h 18"/>
                  <a:gd name="T2" fmla="*/ 113 w 23"/>
                  <a:gd name="T3" fmla="*/ 0 h 18"/>
                  <a:gd name="T4" fmla="*/ 15 w 23"/>
                  <a:gd name="T5" fmla="*/ 13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15"/>
                    </a:moveTo>
                    <a:cubicBezTo>
                      <a:pt x="6" y="12"/>
                      <a:pt x="14" y="6"/>
                      <a:pt x="16" y="0"/>
                    </a:cubicBezTo>
                    <a:cubicBezTo>
                      <a:pt x="23" y="12"/>
                      <a:pt x="10" y="15"/>
                      <a:pt x="2" y="1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29" name="Freeform 2100">
                <a:extLst>
                  <a:ext uri="{FF2B5EF4-FFF2-40B4-BE49-F238E27FC236}">
                    <a16:creationId xmlns:a16="http://schemas.microsoft.com/office/drawing/2014/main" id="{5041C97D-8675-4668-B88D-06788CFE3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524"/>
                <a:ext cx="42" cy="63"/>
              </a:xfrm>
              <a:custGeom>
                <a:avLst/>
                <a:gdLst>
                  <a:gd name="T0" fmla="*/ 116 w 22"/>
                  <a:gd name="T1" fmla="*/ 0 h 33"/>
                  <a:gd name="T2" fmla="*/ 15 w 22"/>
                  <a:gd name="T3" fmla="*/ 99 h 33"/>
                  <a:gd name="T4" fmla="*/ 69 w 22"/>
                  <a:gd name="T5" fmla="*/ 229 h 33"/>
                  <a:gd name="T6" fmla="*/ 69 w 22"/>
                  <a:gd name="T7" fmla="*/ 160 h 33"/>
                  <a:gd name="T8" fmla="*/ 153 w 22"/>
                  <a:gd name="T9" fmla="*/ 160 h 33"/>
                  <a:gd name="T10" fmla="*/ 116 w 22"/>
                  <a:gd name="T11" fmla="*/ 8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3">
                    <a:moveTo>
                      <a:pt x="17" y="0"/>
                    </a:moveTo>
                    <a:cubicBezTo>
                      <a:pt x="11" y="0"/>
                      <a:pt x="4" y="8"/>
                      <a:pt x="2" y="14"/>
                    </a:cubicBezTo>
                    <a:cubicBezTo>
                      <a:pt x="0" y="21"/>
                      <a:pt x="7" y="27"/>
                      <a:pt x="10" y="33"/>
                    </a:cubicBezTo>
                    <a:cubicBezTo>
                      <a:pt x="9" y="30"/>
                      <a:pt x="5" y="25"/>
                      <a:pt x="10" y="23"/>
                    </a:cubicBezTo>
                    <a:cubicBezTo>
                      <a:pt x="14" y="21"/>
                      <a:pt x="18" y="27"/>
                      <a:pt x="22" y="23"/>
                    </a:cubicBezTo>
                    <a:cubicBezTo>
                      <a:pt x="16" y="21"/>
                      <a:pt x="12" y="5"/>
                      <a:pt x="17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0" name="Freeform 2101">
                <a:extLst>
                  <a:ext uri="{FF2B5EF4-FFF2-40B4-BE49-F238E27FC236}">
                    <a16:creationId xmlns:a16="http://schemas.microsoft.com/office/drawing/2014/main" id="{AB195813-3C2F-4459-BB1C-878FF9FDE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2457"/>
                <a:ext cx="124" cy="186"/>
              </a:xfrm>
              <a:custGeom>
                <a:avLst/>
                <a:gdLst>
                  <a:gd name="T0" fmla="*/ 21 w 65"/>
                  <a:gd name="T1" fmla="*/ 562 h 97"/>
                  <a:gd name="T2" fmla="*/ 0 w 65"/>
                  <a:gd name="T3" fmla="*/ 654 h 97"/>
                  <a:gd name="T4" fmla="*/ 76 w 65"/>
                  <a:gd name="T5" fmla="*/ 677 h 97"/>
                  <a:gd name="T6" fmla="*/ 124 w 65"/>
                  <a:gd name="T7" fmla="*/ 646 h 97"/>
                  <a:gd name="T8" fmla="*/ 160 w 65"/>
                  <a:gd name="T9" fmla="*/ 477 h 97"/>
                  <a:gd name="T10" fmla="*/ 336 w 65"/>
                  <a:gd name="T11" fmla="*/ 132 h 97"/>
                  <a:gd name="T12" fmla="*/ 452 w 65"/>
                  <a:gd name="T13" fmla="*/ 23 h 97"/>
                  <a:gd name="T14" fmla="*/ 320 w 65"/>
                  <a:gd name="T15" fmla="*/ 36 h 97"/>
                  <a:gd name="T16" fmla="*/ 216 w 65"/>
                  <a:gd name="T17" fmla="*/ 69 h 97"/>
                  <a:gd name="T18" fmla="*/ 153 w 65"/>
                  <a:gd name="T19" fmla="*/ 161 h 97"/>
                  <a:gd name="T20" fmla="*/ 55 w 65"/>
                  <a:gd name="T21" fmla="*/ 261 h 97"/>
                  <a:gd name="T22" fmla="*/ 193 w 65"/>
                  <a:gd name="T23" fmla="*/ 161 h 97"/>
                  <a:gd name="T24" fmla="*/ 269 w 65"/>
                  <a:gd name="T25" fmla="*/ 92 h 97"/>
                  <a:gd name="T26" fmla="*/ 216 w 65"/>
                  <a:gd name="T27" fmla="*/ 213 h 97"/>
                  <a:gd name="T28" fmla="*/ 145 w 65"/>
                  <a:gd name="T29" fmla="*/ 337 h 97"/>
                  <a:gd name="T30" fmla="*/ 61 w 65"/>
                  <a:gd name="T31" fmla="*/ 585 h 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5" h="97">
                    <a:moveTo>
                      <a:pt x="3" y="80"/>
                    </a:moveTo>
                    <a:cubicBezTo>
                      <a:pt x="4" y="84"/>
                      <a:pt x="3" y="90"/>
                      <a:pt x="0" y="93"/>
                    </a:cubicBezTo>
                    <a:cubicBezTo>
                      <a:pt x="3" y="94"/>
                      <a:pt x="7" y="95"/>
                      <a:pt x="11" y="96"/>
                    </a:cubicBezTo>
                    <a:cubicBezTo>
                      <a:pt x="16" y="97"/>
                      <a:pt x="17" y="97"/>
                      <a:pt x="18" y="92"/>
                    </a:cubicBezTo>
                    <a:cubicBezTo>
                      <a:pt x="19" y="84"/>
                      <a:pt x="21" y="76"/>
                      <a:pt x="23" y="68"/>
                    </a:cubicBezTo>
                    <a:cubicBezTo>
                      <a:pt x="28" y="50"/>
                      <a:pt x="37" y="34"/>
                      <a:pt x="48" y="19"/>
                    </a:cubicBezTo>
                    <a:cubicBezTo>
                      <a:pt x="53" y="13"/>
                      <a:pt x="58" y="7"/>
                      <a:pt x="65" y="3"/>
                    </a:cubicBezTo>
                    <a:cubicBezTo>
                      <a:pt x="62" y="0"/>
                      <a:pt x="50" y="5"/>
                      <a:pt x="46" y="5"/>
                    </a:cubicBezTo>
                    <a:cubicBezTo>
                      <a:pt x="40" y="6"/>
                      <a:pt x="34" y="6"/>
                      <a:pt x="31" y="10"/>
                    </a:cubicBezTo>
                    <a:cubicBezTo>
                      <a:pt x="28" y="14"/>
                      <a:pt x="25" y="19"/>
                      <a:pt x="22" y="23"/>
                    </a:cubicBezTo>
                    <a:cubicBezTo>
                      <a:pt x="17" y="28"/>
                      <a:pt x="12" y="32"/>
                      <a:pt x="8" y="37"/>
                    </a:cubicBezTo>
                    <a:cubicBezTo>
                      <a:pt x="15" y="33"/>
                      <a:pt x="22" y="29"/>
                      <a:pt x="28" y="23"/>
                    </a:cubicBezTo>
                    <a:cubicBezTo>
                      <a:pt x="31" y="19"/>
                      <a:pt x="35" y="14"/>
                      <a:pt x="39" y="13"/>
                    </a:cubicBezTo>
                    <a:cubicBezTo>
                      <a:pt x="41" y="19"/>
                      <a:pt x="34" y="25"/>
                      <a:pt x="31" y="30"/>
                    </a:cubicBezTo>
                    <a:cubicBezTo>
                      <a:pt x="28" y="35"/>
                      <a:pt x="24" y="42"/>
                      <a:pt x="21" y="48"/>
                    </a:cubicBezTo>
                    <a:cubicBezTo>
                      <a:pt x="17" y="59"/>
                      <a:pt x="19" y="76"/>
                      <a:pt x="9" y="8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1" name="Freeform 2102">
                <a:extLst>
                  <a:ext uri="{FF2B5EF4-FFF2-40B4-BE49-F238E27FC236}">
                    <a16:creationId xmlns:a16="http://schemas.microsoft.com/office/drawing/2014/main" id="{62A7446C-8AEA-4165-AED8-144735AE2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572"/>
                <a:ext cx="94" cy="50"/>
              </a:xfrm>
              <a:custGeom>
                <a:avLst/>
                <a:gdLst>
                  <a:gd name="T0" fmla="*/ 15 w 49"/>
                  <a:gd name="T1" fmla="*/ 37 h 26"/>
                  <a:gd name="T2" fmla="*/ 169 w 49"/>
                  <a:gd name="T3" fmla="*/ 156 h 26"/>
                  <a:gd name="T4" fmla="*/ 345 w 49"/>
                  <a:gd name="T5" fmla="*/ 48 h 26"/>
                  <a:gd name="T6" fmla="*/ 169 w 49"/>
                  <a:gd name="T7" fmla="*/ 100 h 26"/>
                  <a:gd name="T8" fmla="*/ 0 w 4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6">
                    <a:moveTo>
                      <a:pt x="2" y="5"/>
                    </a:moveTo>
                    <a:cubicBezTo>
                      <a:pt x="3" y="14"/>
                      <a:pt x="17" y="19"/>
                      <a:pt x="24" y="22"/>
                    </a:cubicBezTo>
                    <a:cubicBezTo>
                      <a:pt x="35" y="26"/>
                      <a:pt x="40" y="12"/>
                      <a:pt x="49" y="7"/>
                    </a:cubicBezTo>
                    <a:cubicBezTo>
                      <a:pt x="40" y="13"/>
                      <a:pt x="33" y="18"/>
                      <a:pt x="24" y="14"/>
                    </a:cubicBezTo>
                    <a:cubicBezTo>
                      <a:pt x="16" y="12"/>
                      <a:pt x="4" y="7"/>
                      <a:pt x="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2" name="Freeform 2103">
                <a:extLst>
                  <a:ext uri="{FF2B5EF4-FFF2-40B4-BE49-F238E27FC236}">
                    <a16:creationId xmlns:a16="http://schemas.microsoft.com/office/drawing/2014/main" id="{3CEF895B-B55D-4AF8-80F0-62CB44D11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517"/>
                <a:ext cx="111" cy="66"/>
              </a:xfrm>
              <a:custGeom>
                <a:avLst/>
                <a:gdLst>
                  <a:gd name="T0" fmla="*/ 0 w 58"/>
                  <a:gd name="T1" fmla="*/ 213 h 35"/>
                  <a:gd name="T2" fmla="*/ 191 w 58"/>
                  <a:gd name="T3" fmla="*/ 92 h 35"/>
                  <a:gd name="T4" fmla="*/ 308 w 58"/>
                  <a:gd name="T5" fmla="*/ 60 h 35"/>
                  <a:gd name="T6" fmla="*/ 406 w 58"/>
                  <a:gd name="T7" fmla="*/ 0 h 35"/>
                  <a:gd name="T8" fmla="*/ 329 w 58"/>
                  <a:gd name="T9" fmla="*/ 107 h 35"/>
                  <a:gd name="T10" fmla="*/ 300 w 58"/>
                  <a:gd name="T11" fmla="*/ 234 h 35"/>
                  <a:gd name="T12" fmla="*/ 268 w 58"/>
                  <a:gd name="T13" fmla="*/ 113 h 35"/>
                  <a:gd name="T14" fmla="*/ 100 w 58"/>
                  <a:gd name="T15" fmla="*/ 173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5">
                    <a:moveTo>
                      <a:pt x="0" y="32"/>
                    </a:moveTo>
                    <a:cubicBezTo>
                      <a:pt x="11" y="28"/>
                      <a:pt x="18" y="19"/>
                      <a:pt x="27" y="14"/>
                    </a:cubicBezTo>
                    <a:cubicBezTo>
                      <a:pt x="32" y="11"/>
                      <a:pt x="38" y="11"/>
                      <a:pt x="44" y="9"/>
                    </a:cubicBezTo>
                    <a:cubicBezTo>
                      <a:pt x="49" y="7"/>
                      <a:pt x="54" y="4"/>
                      <a:pt x="58" y="0"/>
                    </a:cubicBezTo>
                    <a:cubicBezTo>
                      <a:pt x="55" y="5"/>
                      <a:pt x="50" y="10"/>
                      <a:pt x="47" y="16"/>
                    </a:cubicBezTo>
                    <a:cubicBezTo>
                      <a:pt x="44" y="22"/>
                      <a:pt x="45" y="29"/>
                      <a:pt x="43" y="35"/>
                    </a:cubicBezTo>
                    <a:cubicBezTo>
                      <a:pt x="40" y="31"/>
                      <a:pt x="46" y="19"/>
                      <a:pt x="38" y="17"/>
                    </a:cubicBezTo>
                    <a:cubicBezTo>
                      <a:pt x="35" y="16"/>
                      <a:pt x="17" y="24"/>
                      <a:pt x="14" y="2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3" name="Freeform 2104">
                <a:extLst>
                  <a:ext uri="{FF2B5EF4-FFF2-40B4-BE49-F238E27FC236}">
                    <a16:creationId xmlns:a16="http://schemas.microsoft.com/office/drawing/2014/main" id="{95DC8497-13F2-44AE-9D8C-23DAB85F8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530"/>
                <a:ext cx="30" cy="17"/>
              </a:xfrm>
              <a:custGeom>
                <a:avLst/>
                <a:gdLst>
                  <a:gd name="T0" fmla="*/ 0 w 16"/>
                  <a:gd name="T1" fmla="*/ 60 h 9"/>
                  <a:gd name="T2" fmla="*/ 105 w 16"/>
                  <a:gd name="T3" fmla="*/ 47 h 9"/>
                  <a:gd name="T4" fmla="*/ 68 w 16"/>
                  <a:gd name="T5" fmla="*/ 4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0" y="9"/>
                    </a:moveTo>
                    <a:cubicBezTo>
                      <a:pt x="3" y="6"/>
                      <a:pt x="14" y="0"/>
                      <a:pt x="16" y="7"/>
                    </a:cubicBezTo>
                    <a:cubicBezTo>
                      <a:pt x="14" y="7"/>
                      <a:pt x="12" y="8"/>
                      <a:pt x="10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4" name="Freeform 2105">
                <a:extLst>
                  <a:ext uri="{FF2B5EF4-FFF2-40B4-BE49-F238E27FC236}">
                    <a16:creationId xmlns:a16="http://schemas.microsoft.com/office/drawing/2014/main" id="{47A7B027-EFEE-4857-B01B-1B92E8D58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461"/>
                <a:ext cx="54" cy="101"/>
              </a:xfrm>
              <a:custGeom>
                <a:avLst/>
                <a:gdLst>
                  <a:gd name="T0" fmla="*/ 44 w 28"/>
                  <a:gd name="T1" fmla="*/ 0 h 53"/>
                  <a:gd name="T2" fmla="*/ 156 w 28"/>
                  <a:gd name="T3" fmla="*/ 36 h 53"/>
                  <a:gd name="T4" fmla="*/ 164 w 28"/>
                  <a:gd name="T5" fmla="*/ 124 h 53"/>
                  <a:gd name="T6" fmla="*/ 131 w 28"/>
                  <a:gd name="T7" fmla="*/ 236 h 53"/>
                  <a:gd name="T8" fmla="*/ 137 w 28"/>
                  <a:gd name="T9" fmla="*/ 366 h 53"/>
                  <a:gd name="T10" fmla="*/ 100 w 28"/>
                  <a:gd name="T11" fmla="*/ 109 h 53"/>
                  <a:gd name="T12" fmla="*/ 23 w 28"/>
                  <a:gd name="T13" fmla="*/ 173 h 53"/>
                  <a:gd name="T14" fmla="*/ 37 w 28"/>
                  <a:gd name="T15" fmla="*/ 15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53">
                    <a:moveTo>
                      <a:pt x="6" y="0"/>
                    </a:moveTo>
                    <a:cubicBezTo>
                      <a:pt x="11" y="2"/>
                      <a:pt x="17" y="2"/>
                      <a:pt x="22" y="5"/>
                    </a:cubicBezTo>
                    <a:cubicBezTo>
                      <a:pt x="28" y="9"/>
                      <a:pt x="25" y="12"/>
                      <a:pt x="23" y="18"/>
                    </a:cubicBezTo>
                    <a:cubicBezTo>
                      <a:pt x="21" y="23"/>
                      <a:pt x="19" y="29"/>
                      <a:pt x="18" y="34"/>
                    </a:cubicBezTo>
                    <a:cubicBezTo>
                      <a:pt x="17" y="41"/>
                      <a:pt x="18" y="47"/>
                      <a:pt x="19" y="53"/>
                    </a:cubicBezTo>
                    <a:cubicBezTo>
                      <a:pt x="10" y="42"/>
                      <a:pt x="17" y="28"/>
                      <a:pt x="14" y="16"/>
                    </a:cubicBezTo>
                    <a:cubicBezTo>
                      <a:pt x="10" y="1"/>
                      <a:pt x="3" y="18"/>
                      <a:pt x="3" y="25"/>
                    </a:cubicBezTo>
                    <a:cubicBezTo>
                      <a:pt x="0" y="18"/>
                      <a:pt x="1" y="9"/>
                      <a:pt x="5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5" name="Freeform 2106">
                <a:extLst>
                  <a:ext uri="{FF2B5EF4-FFF2-40B4-BE49-F238E27FC236}">
                    <a16:creationId xmlns:a16="http://schemas.microsoft.com/office/drawing/2014/main" id="{382AE488-4540-41DB-9F05-423EE487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580"/>
                <a:ext cx="88" cy="99"/>
              </a:xfrm>
              <a:custGeom>
                <a:avLst/>
                <a:gdLst>
                  <a:gd name="T0" fmla="*/ 216 w 46"/>
                  <a:gd name="T1" fmla="*/ 8 h 52"/>
                  <a:gd name="T2" fmla="*/ 300 w 46"/>
                  <a:gd name="T3" fmla="*/ 0 h 52"/>
                  <a:gd name="T4" fmla="*/ 285 w 46"/>
                  <a:gd name="T5" fmla="*/ 200 h 52"/>
                  <a:gd name="T6" fmla="*/ 201 w 46"/>
                  <a:gd name="T7" fmla="*/ 228 h 52"/>
                  <a:gd name="T8" fmla="*/ 176 w 46"/>
                  <a:gd name="T9" fmla="*/ 305 h 52"/>
                  <a:gd name="T10" fmla="*/ 0 w 46"/>
                  <a:gd name="T11" fmla="*/ 337 h 52"/>
                  <a:gd name="T12" fmla="*/ 124 w 46"/>
                  <a:gd name="T13" fmla="*/ 261 h 52"/>
                  <a:gd name="T14" fmla="*/ 197 w 46"/>
                  <a:gd name="T15" fmla="*/ 181 h 52"/>
                  <a:gd name="T16" fmla="*/ 274 w 46"/>
                  <a:gd name="T17" fmla="*/ 109 h 52"/>
                  <a:gd name="T18" fmla="*/ 224 w 46"/>
                  <a:gd name="T19" fmla="*/ 21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52">
                    <a:moveTo>
                      <a:pt x="31" y="1"/>
                    </a:moveTo>
                    <a:cubicBezTo>
                      <a:pt x="35" y="1"/>
                      <a:pt x="40" y="1"/>
                      <a:pt x="43" y="0"/>
                    </a:cubicBezTo>
                    <a:cubicBezTo>
                      <a:pt x="46" y="7"/>
                      <a:pt x="44" y="23"/>
                      <a:pt x="41" y="29"/>
                    </a:cubicBezTo>
                    <a:cubicBezTo>
                      <a:pt x="36" y="29"/>
                      <a:pt x="32" y="29"/>
                      <a:pt x="29" y="33"/>
                    </a:cubicBezTo>
                    <a:cubicBezTo>
                      <a:pt x="25" y="36"/>
                      <a:pt x="28" y="41"/>
                      <a:pt x="25" y="44"/>
                    </a:cubicBezTo>
                    <a:cubicBezTo>
                      <a:pt x="21" y="48"/>
                      <a:pt x="5" y="52"/>
                      <a:pt x="0" y="49"/>
                    </a:cubicBezTo>
                    <a:cubicBezTo>
                      <a:pt x="6" y="48"/>
                      <a:pt x="14" y="42"/>
                      <a:pt x="18" y="38"/>
                    </a:cubicBezTo>
                    <a:cubicBezTo>
                      <a:pt x="21" y="34"/>
                      <a:pt x="23" y="29"/>
                      <a:pt x="28" y="26"/>
                    </a:cubicBezTo>
                    <a:cubicBezTo>
                      <a:pt x="33" y="23"/>
                      <a:pt x="39" y="23"/>
                      <a:pt x="39" y="16"/>
                    </a:cubicBezTo>
                    <a:cubicBezTo>
                      <a:pt x="40" y="11"/>
                      <a:pt x="34" y="6"/>
                      <a:pt x="32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6" name="Freeform 2107">
                <a:extLst>
                  <a:ext uri="{FF2B5EF4-FFF2-40B4-BE49-F238E27FC236}">
                    <a16:creationId xmlns:a16="http://schemas.microsoft.com/office/drawing/2014/main" id="{0CC18F7B-FB5A-48B6-A41B-3DFE3384E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572"/>
                <a:ext cx="31" cy="109"/>
              </a:xfrm>
              <a:custGeom>
                <a:avLst/>
                <a:gdLst>
                  <a:gd name="T0" fmla="*/ 60 w 16"/>
                  <a:gd name="T1" fmla="*/ 0 h 57"/>
                  <a:gd name="T2" fmla="*/ 60 w 16"/>
                  <a:gd name="T3" fmla="*/ 132 h 57"/>
                  <a:gd name="T4" fmla="*/ 45 w 16"/>
                  <a:gd name="T5" fmla="*/ 260 h 57"/>
                  <a:gd name="T6" fmla="*/ 31 w 16"/>
                  <a:gd name="T7" fmla="*/ 321 h 57"/>
                  <a:gd name="T8" fmla="*/ 8 w 16"/>
                  <a:gd name="T9" fmla="*/ 377 h 57"/>
                  <a:gd name="T10" fmla="*/ 116 w 16"/>
                  <a:gd name="T11" fmla="*/ 358 h 57"/>
                  <a:gd name="T12" fmla="*/ 79 w 16"/>
                  <a:gd name="T13" fmla="*/ 161 h 57"/>
                  <a:gd name="T14" fmla="*/ 60 w 16"/>
                  <a:gd name="T15" fmla="*/ 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57">
                    <a:moveTo>
                      <a:pt x="8" y="0"/>
                    </a:moveTo>
                    <a:cubicBezTo>
                      <a:pt x="7" y="5"/>
                      <a:pt x="8" y="13"/>
                      <a:pt x="8" y="19"/>
                    </a:cubicBezTo>
                    <a:cubicBezTo>
                      <a:pt x="8" y="25"/>
                      <a:pt x="7" y="31"/>
                      <a:pt x="6" y="37"/>
                    </a:cubicBezTo>
                    <a:cubicBezTo>
                      <a:pt x="5" y="40"/>
                      <a:pt x="5" y="43"/>
                      <a:pt x="4" y="46"/>
                    </a:cubicBezTo>
                    <a:cubicBezTo>
                      <a:pt x="3" y="48"/>
                      <a:pt x="0" y="52"/>
                      <a:pt x="1" y="54"/>
                    </a:cubicBezTo>
                    <a:cubicBezTo>
                      <a:pt x="2" y="57"/>
                      <a:pt x="14" y="52"/>
                      <a:pt x="16" y="51"/>
                    </a:cubicBezTo>
                    <a:cubicBezTo>
                      <a:pt x="7" y="46"/>
                      <a:pt x="12" y="32"/>
                      <a:pt x="11" y="23"/>
                    </a:cubicBezTo>
                    <a:cubicBezTo>
                      <a:pt x="11" y="19"/>
                      <a:pt x="5" y="4"/>
                      <a:pt x="8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7" name="Freeform 2108">
                <a:extLst>
                  <a:ext uri="{FF2B5EF4-FFF2-40B4-BE49-F238E27FC236}">
                    <a16:creationId xmlns:a16="http://schemas.microsoft.com/office/drawing/2014/main" id="{C3B30FC2-A092-4886-AB80-F09A45295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2507"/>
                <a:ext cx="35" cy="132"/>
              </a:xfrm>
              <a:custGeom>
                <a:avLst/>
                <a:gdLst>
                  <a:gd name="T0" fmla="*/ 23 w 18"/>
                  <a:gd name="T1" fmla="*/ 0 h 69"/>
                  <a:gd name="T2" fmla="*/ 31 w 18"/>
                  <a:gd name="T3" fmla="*/ 316 h 69"/>
                  <a:gd name="T4" fmla="*/ 45 w 18"/>
                  <a:gd name="T5" fmla="*/ 476 h 69"/>
                  <a:gd name="T6" fmla="*/ 132 w 18"/>
                  <a:gd name="T7" fmla="*/ 385 h 69"/>
                  <a:gd name="T8" fmla="*/ 31 w 18"/>
                  <a:gd name="T9" fmla="*/ 63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69">
                    <a:moveTo>
                      <a:pt x="3" y="0"/>
                    </a:moveTo>
                    <a:cubicBezTo>
                      <a:pt x="0" y="15"/>
                      <a:pt x="2" y="29"/>
                      <a:pt x="4" y="45"/>
                    </a:cubicBezTo>
                    <a:cubicBezTo>
                      <a:pt x="5" y="48"/>
                      <a:pt x="3" y="67"/>
                      <a:pt x="6" y="68"/>
                    </a:cubicBezTo>
                    <a:cubicBezTo>
                      <a:pt x="9" y="69"/>
                      <a:pt x="13" y="56"/>
                      <a:pt x="18" y="55"/>
                    </a:cubicBezTo>
                    <a:cubicBezTo>
                      <a:pt x="3" y="44"/>
                      <a:pt x="8" y="25"/>
                      <a:pt x="4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8" name="Freeform 2109">
                <a:extLst>
                  <a:ext uri="{FF2B5EF4-FFF2-40B4-BE49-F238E27FC236}">
                    <a16:creationId xmlns:a16="http://schemas.microsoft.com/office/drawing/2014/main" id="{2EC901B6-5964-44F1-9787-0DEE859E9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572"/>
                <a:ext cx="91" cy="55"/>
              </a:xfrm>
              <a:custGeom>
                <a:avLst/>
                <a:gdLst>
                  <a:gd name="T0" fmla="*/ 32 w 48"/>
                  <a:gd name="T1" fmla="*/ 15 h 29"/>
                  <a:gd name="T2" fmla="*/ 0 w 48"/>
                  <a:gd name="T3" fmla="*/ 137 h 29"/>
                  <a:gd name="T4" fmla="*/ 89 w 48"/>
                  <a:gd name="T5" fmla="*/ 89 h 29"/>
                  <a:gd name="T6" fmla="*/ 197 w 48"/>
                  <a:gd name="T7" fmla="*/ 68 h 29"/>
                  <a:gd name="T8" fmla="*/ 313 w 48"/>
                  <a:gd name="T9" fmla="*/ 197 h 29"/>
                  <a:gd name="T10" fmla="*/ 305 w 48"/>
                  <a:gd name="T11" fmla="*/ 89 h 29"/>
                  <a:gd name="T12" fmla="*/ 237 w 48"/>
                  <a:gd name="T13" fmla="*/ 40 h 29"/>
                  <a:gd name="T14" fmla="*/ 137 w 48"/>
                  <a:gd name="T15" fmla="*/ 47 h 29"/>
                  <a:gd name="T16" fmla="*/ 137 w 48"/>
                  <a:gd name="T17" fmla="*/ 0 h 29"/>
                  <a:gd name="T18" fmla="*/ 53 w 48"/>
                  <a:gd name="T19" fmla="*/ 21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29">
                    <a:moveTo>
                      <a:pt x="5" y="2"/>
                    </a:moveTo>
                    <a:cubicBezTo>
                      <a:pt x="3" y="8"/>
                      <a:pt x="0" y="15"/>
                      <a:pt x="0" y="20"/>
                    </a:cubicBezTo>
                    <a:cubicBezTo>
                      <a:pt x="4" y="19"/>
                      <a:pt x="9" y="14"/>
                      <a:pt x="13" y="13"/>
                    </a:cubicBezTo>
                    <a:cubicBezTo>
                      <a:pt x="18" y="11"/>
                      <a:pt x="23" y="10"/>
                      <a:pt x="29" y="10"/>
                    </a:cubicBezTo>
                    <a:cubicBezTo>
                      <a:pt x="41" y="10"/>
                      <a:pt x="45" y="17"/>
                      <a:pt x="46" y="29"/>
                    </a:cubicBezTo>
                    <a:cubicBezTo>
                      <a:pt x="48" y="25"/>
                      <a:pt x="47" y="17"/>
                      <a:pt x="45" y="13"/>
                    </a:cubicBezTo>
                    <a:cubicBezTo>
                      <a:pt x="44" y="7"/>
                      <a:pt x="41" y="6"/>
                      <a:pt x="35" y="6"/>
                    </a:cubicBezTo>
                    <a:cubicBezTo>
                      <a:pt x="31" y="6"/>
                      <a:pt x="25" y="8"/>
                      <a:pt x="20" y="7"/>
                    </a:cubicBezTo>
                    <a:cubicBezTo>
                      <a:pt x="15" y="6"/>
                      <a:pt x="17" y="4"/>
                      <a:pt x="20" y="0"/>
                    </a:cubicBezTo>
                    <a:cubicBezTo>
                      <a:pt x="17" y="2"/>
                      <a:pt x="12" y="5"/>
                      <a:pt x="8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39" name="Freeform 2110">
                <a:extLst>
                  <a:ext uri="{FF2B5EF4-FFF2-40B4-BE49-F238E27FC236}">
                    <a16:creationId xmlns:a16="http://schemas.microsoft.com/office/drawing/2014/main" id="{44C01DC6-792A-47CA-A712-8702D548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2522"/>
                <a:ext cx="61" cy="159"/>
              </a:xfrm>
              <a:custGeom>
                <a:avLst/>
                <a:gdLst>
                  <a:gd name="T0" fmla="*/ 214 w 32"/>
                  <a:gd name="T1" fmla="*/ 0 h 83"/>
                  <a:gd name="T2" fmla="*/ 214 w 32"/>
                  <a:gd name="T3" fmla="*/ 169 h 83"/>
                  <a:gd name="T4" fmla="*/ 153 w 32"/>
                  <a:gd name="T5" fmla="*/ 308 h 83"/>
                  <a:gd name="T6" fmla="*/ 185 w 32"/>
                  <a:gd name="T7" fmla="*/ 469 h 83"/>
                  <a:gd name="T8" fmla="*/ 185 w 32"/>
                  <a:gd name="T9" fmla="*/ 554 h 83"/>
                  <a:gd name="T10" fmla="*/ 124 w 32"/>
                  <a:gd name="T11" fmla="*/ 569 h 83"/>
                  <a:gd name="T12" fmla="*/ 0 w 32"/>
                  <a:gd name="T13" fmla="*/ 554 h 83"/>
                  <a:gd name="T14" fmla="*/ 21 w 32"/>
                  <a:gd name="T15" fmla="*/ 500 h 83"/>
                  <a:gd name="T16" fmla="*/ 15 w 32"/>
                  <a:gd name="T17" fmla="*/ 429 h 83"/>
                  <a:gd name="T18" fmla="*/ 92 w 32"/>
                  <a:gd name="T19" fmla="*/ 529 h 83"/>
                  <a:gd name="T20" fmla="*/ 132 w 32"/>
                  <a:gd name="T21" fmla="*/ 377 h 83"/>
                  <a:gd name="T22" fmla="*/ 137 w 32"/>
                  <a:gd name="T23" fmla="*/ 209 h 83"/>
                  <a:gd name="T24" fmla="*/ 214 w 32"/>
                  <a:gd name="T25" fmla="*/ 36 h 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" h="83">
                    <a:moveTo>
                      <a:pt x="31" y="0"/>
                    </a:moveTo>
                    <a:cubicBezTo>
                      <a:pt x="30" y="7"/>
                      <a:pt x="32" y="16"/>
                      <a:pt x="31" y="24"/>
                    </a:cubicBezTo>
                    <a:cubicBezTo>
                      <a:pt x="30" y="31"/>
                      <a:pt x="23" y="36"/>
                      <a:pt x="22" y="44"/>
                    </a:cubicBezTo>
                    <a:cubicBezTo>
                      <a:pt x="22" y="52"/>
                      <a:pt x="26" y="60"/>
                      <a:pt x="27" y="67"/>
                    </a:cubicBezTo>
                    <a:cubicBezTo>
                      <a:pt x="28" y="71"/>
                      <a:pt x="29" y="76"/>
                      <a:pt x="27" y="79"/>
                    </a:cubicBezTo>
                    <a:cubicBezTo>
                      <a:pt x="25" y="83"/>
                      <a:pt x="22" y="82"/>
                      <a:pt x="18" y="81"/>
                    </a:cubicBezTo>
                    <a:cubicBezTo>
                      <a:pt x="12" y="81"/>
                      <a:pt x="6" y="81"/>
                      <a:pt x="0" y="79"/>
                    </a:cubicBezTo>
                    <a:cubicBezTo>
                      <a:pt x="0" y="76"/>
                      <a:pt x="3" y="74"/>
                      <a:pt x="3" y="71"/>
                    </a:cubicBezTo>
                    <a:cubicBezTo>
                      <a:pt x="4" y="68"/>
                      <a:pt x="2" y="64"/>
                      <a:pt x="2" y="61"/>
                    </a:cubicBezTo>
                    <a:cubicBezTo>
                      <a:pt x="4" y="66"/>
                      <a:pt x="3" y="78"/>
                      <a:pt x="13" y="75"/>
                    </a:cubicBezTo>
                    <a:cubicBezTo>
                      <a:pt x="22" y="72"/>
                      <a:pt x="20" y="61"/>
                      <a:pt x="19" y="54"/>
                    </a:cubicBezTo>
                    <a:cubicBezTo>
                      <a:pt x="17" y="44"/>
                      <a:pt x="14" y="39"/>
                      <a:pt x="20" y="30"/>
                    </a:cubicBezTo>
                    <a:cubicBezTo>
                      <a:pt x="25" y="23"/>
                      <a:pt x="25" y="13"/>
                      <a:pt x="31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0" name="Freeform 2111">
                <a:extLst>
                  <a:ext uri="{FF2B5EF4-FFF2-40B4-BE49-F238E27FC236}">
                    <a16:creationId xmlns:a16="http://schemas.microsoft.com/office/drawing/2014/main" id="{7FDC3312-D51C-4A06-81E4-40FFF40CC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486"/>
                <a:ext cx="30" cy="50"/>
              </a:xfrm>
              <a:custGeom>
                <a:avLst/>
                <a:gdLst>
                  <a:gd name="T0" fmla="*/ 45 w 16"/>
                  <a:gd name="T1" fmla="*/ 23 h 26"/>
                  <a:gd name="T2" fmla="*/ 8 w 16"/>
                  <a:gd name="T3" fmla="*/ 185 h 26"/>
                  <a:gd name="T4" fmla="*/ 105 w 16"/>
                  <a:gd name="T5" fmla="*/ 156 h 26"/>
                  <a:gd name="T6" fmla="*/ 84 w 16"/>
                  <a:gd name="T7" fmla="*/ 77 h 26"/>
                  <a:gd name="T8" fmla="*/ 60 w 1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7" y="3"/>
                    </a:moveTo>
                    <a:cubicBezTo>
                      <a:pt x="4" y="7"/>
                      <a:pt x="0" y="20"/>
                      <a:pt x="1" y="26"/>
                    </a:cubicBezTo>
                    <a:cubicBezTo>
                      <a:pt x="5" y="22"/>
                      <a:pt x="11" y="22"/>
                      <a:pt x="16" y="22"/>
                    </a:cubicBezTo>
                    <a:cubicBezTo>
                      <a:pt x="15" y="19"/>
                      <a:pt x="14" y="15"/>
                      <a:pt x="13" y="11"/>
                    </a:cubicBezTo>
                    <a:cubicBezTo>
                      <a:pt x="12" y="8"/>
                      <a:pt x="8" y="2"/>
                      <a:pt x="9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1" name="Freeform 2112">
                <a:extLst>
                  <a:ext uri="{FF2B5EF4-FFF2-40B4-BE49-F238E27FC236}">
                    <a16:creationId xmlns:a16="http://schemas.microsoft.com/office/drawing/2014/main" id="{6A7D4BF6-241A-42F3-A1CE-834C41740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9" y="2538"/>
                <a:ext cx="90" cy="51"/>
              </a:xfrm>
              <a:custGeom>
                <a:avLst/>
                <a:gdLst>
                  <a:gd name="T0" fmla="*/ 0 w 47"/>
                  <a:gd name="T1" fmla="*/ 144 h 27"/>
                  <a:gd name="T2" fmla="*/ 84 w 47"/>
                  <a:gd name="T3" fmla="*/ 121 h 27"/>
                  <a:gd name="T4" fmla="*/ 169 w 47"/>
                  <a:gd name="T5" fmla="*/ 76 h 27"/>
                  <a:gd name="T6" fmla="*/ 329 w 47"/>
                  <a:gd name="T7" fmla="*/ 0 h 27"/>
                  <a:gd name="T8" fmla="*/ 169 w 47"/>
                  <a:gd name="T9" fmla="*/ 100 h 27"/>
                  <a:gd name="T10" fmla="*/ 132 w 47"/>
                  <a:gd name="T11" fmla="*/ 153 h 27"/>
                  <a:gd name="T12" fmla="*/ 69 w 47"/>
                  <a:gd name="T13" fmla="*/ 17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7">
                    <a:moveTo>
                      <a:pt x="0" y="21"/>
                    </a:moveTo>
                    <a:cubicBezTo>
                      <a:pt x="4" y="20"/>
                      <a:pt x="8" y="20"/>
                      <a:pt x="12" y="18"/>
                    </a:cubicBezTo>
                    <a:cubicBezTo>
                      <a:pt x="16" y="16"/>
                      <a:pt x="20" y="14"/>
                      <a:pt x="24" y="11"/>
                    </a:cubicBezTo>
                    <a:cubicBezTo>
                      <a:pt x="31" y="7"/>
                      <a:pt x="39" y="2"/>
                      <a:pt x="47" y="0"/>
                    </a:cubicBezTo>
                    <a:cubicBezTo>
                      <a:pt x="40" y="5"/>
                      <a:pt x="31" y="9"/>
                      <a:pt x="24" y="15"/>
                    </a:cubicBezTo>
                    <a:cubicBezTo>
                      <a:pt x="21" y="18"/>
                      <a:pt x="21" y="20"/>
                      <a:pt x="19" y="23"/>
                    </a:cubicBezTo>
                    <a:cubicBezTo>
                      <a:pt x="18" y="26"/>
                      <a:pt x="15" y="27"/>
                      <a:pt x="10" y="2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2" name="Freeform 2113">
                <a:extLst>
                  <a:ext uri="{FF2B5EF4-FFF2-40B4-BE49-F238E27FC236}">
                    <a16:creationId xmlns:a16="http://schemas.microsoft.com/office/drawing/2014/main" id="{8823E78F-D45B-487E-BDD7-F8F36285F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547"/>
                <a:ext cx="61" cy="71"/>
              </a:xfrm>
              <a:custGeom>
                <a:avLst/>
                <a:gdLst>
                  <a:gd name="T0" fmla="*/ 15 w 32"/>
                  <a:gd name="T1" fmla="*/ 77 h 37"/>
                  <a:gd name="T2" fmla="*/ 15 w 32"/>
                  <a:gd name="T3" fmla="*/ 121 h 37"/>
                  <a:gd name="T4" fmla="*/ 112 w 32"/>
                  <a:gd name="T5" fmla="*/ 121 h 37"/>
                  <a:gd name="T6" fmla="*/ 145 w 32"/>
                  <a:gd name="T7" fmla="*/ 253 h 37"/>
                  <a:gd name="T8" fmla="*/ 160 w 32"/>
                  <a:gd name="T9" fmla="*/ 129 h 37"/>
                  <a:gd name="T10" fmla="*/ 221 w 32"/>
                  <a:gd name="T11" fmla="*/ 0 h 37"/>
                  <a:gd name="T12" fmla="*/ 69 w 32"/>
                  <a:gd name="T13" fmla="*/ 6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7">
                    <a:moveTo>
                      <a:pt x="2" y="11"/>
                    </a:moveTo>
                    <a:cubicBezTo>
                      <a:pt x="1" y="12"/>
                      <a:pt x="0" y="15"/>
                      <a:pt x="2" y="17"/>
                    </a:cubicBezTo>
                    <a:cubicBezTo>
                      <a:pt x="7" y="14"/>
                      <a:pt x="11" y="12"/>
                      <a:pt x="16" y="17"/>
                    </a:cubicBezTo>
                    <a:cubicBezTo>
                      <a:pt x="18" y="20"/>
                      <a:pt x="21" y="36"/>
                      <a:pt x="21" y="36"/>
                    </a:cubicBezTo>
                    <a:cubicBezTo>
                      <a:pt x="27" y="37"/>
                      <a:pt x="23" y="20"/>
                      <a:pt x="23" y="18"/>
                    </a:cubicBezTo>
                    <a:cubicBezTo>
                      <a:pt x="23" y="10"/>
                      <a:pt x="28" y="6"/>
                      <a:pt x="32" y="0"/>
                    </a:cubicBezTo>
                    <a:cubicBezTo>
                      <a:pt x="26" y="3"/>
                      <a:pt x="18" y="9"/>
                      <a:pt x="10" y="9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3" name="Freeform 2114">
                <a:extLst>
                  <a:ext uri="{FF2B5EF4-FFF2-40B4-BE49-F238E27FC236}">
                    <a16:creationId xmlns:a16="http://schemas.microsoft.com/office/drawing/2014/main" id="{33539D76-206B-4367-8A33-00D5C13DB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2576"/>
                <a:ext cx="25" cy="38"/>
              </a:xfrm>
              <a:custGeom>
                <a:avLst/>
                <a:gdLst>
                  <a:gd name="T0" fmla="*/ 44 w 13"/>
                  <a:gd name="T1" fmla="*/ 0 h 20"/>
                  <a:gd name="T2" fmla="*/ 0 w 13"/>
                  <a:gd name="T3" fmla="*/ 137 h 20"/>
                  <a:gd name="T4" fmla="*/ 92 w 13"/>
                  <a:gd name="T5" fmla="*/ 84 h 20"/>
                  <a:gd name="T6" fmla="*/ 44 w 13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6" y="0"/>
                    </a:moveTo>
                    <a:cubicBezTo>
                      <a:pt x="3" y="4"/>
                      <a:pt x="0" y="15"/>
                      <a:pt x="0" y="20"/>
                    </a:cubicBezTo>
                    <a:cubicBezTo>
                      <a:pt x="4" y="17"/>
                      <a:pt x="8" y="14"/>
                      <a:pt x="13" y="12"/>
                    </a:cubicBezTo>
                    <a:cubicBezTo>
                      <a:pt x="4" y="15"/>
                      <a:pt x="7" y="4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4" name="Freeform 2115">
                <a:extLst>
                  <a:ext uri="{FF2B5EF4-FFF2-40B4-BE49-F238E27FC236}">
                    <a16:creationId xmlns:a16="http://schemas.microsoft.com/office/drawing/2014/main" id="{481F993E-1832-4B27-BA70-A542B7E7D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610"/>
                <a:ext cx="57" cy="67"/>
              </a:xfrm>
              <a:custGeom>
                <a:avLst/>
                <a:gdLst>
                  <a:gd name="T0" fmla="*/ 0 w 30"/>
                  <a:gd name="T1" fmla="*/ 140 h 35"/>
                  <a:gd name="T2" fmla="*/ 0 w 30"/>
                  <a:gd name="T3" fmla="*/ 224 h 35"/>
                  <a:gd name="T4" fmla="*/ 173 w 30"/>
                  <a:gd name="T5" fmla="*/ 245 h 35"/>
                  <a:gd name="T6" fmla="*/ 205 w 30"/>
                  <a:gd name="T7" fmla="*/ 132 h 35"/>
                  <a:gd name="T8" fmla="*/ 144 w 30"/>
                  <a:gd name="T9" fmla="*/ 0 h 35"/>
                  <a:gd name="T10" fmla="*/ 160 w 30"/>
                  <a:gd name="T11" fmla="*/ 140 h 35"/>
                  <a:gd name="T12" fmla="*/ 61 w 30"/>
                  <a:gd name="T13" fmla="*/ 21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0" y="20"/>
                    </a:moveTo>
                    <a:cubicBezTo>
                      <a:pt x="2" y="24"/>
                      <a:pt x="0" y="28"/>
                      <a:pt x="0" y="32"/>
                    </a:cubicBezTo>
                    <a:cubicBezTo>
                      <a:pt x="8" y="34"/>
                      <a:pt x="17" y="35"/>
                      <a:pt x="25" y="35"/>
                    </a:cubicBezTo>
                    <a:cubicBezTo>
                      <a:pt x="26" y="29"/>
                      <a:pt x="29" y="24"/>
                      <a:pt x="30" y="19"/>
                    </a:cubicBezTo>
                    <a:cubicBezTo>
                      <a:pt x="24" y="17"/>
                      <a:pt x="22" y="6"/>
                      <a:pt x="21" y="0"/>
                    </a:cubicBezTo>
                    <a:cubicBezTo>
                      <a:pt x="22" y="6"/>
                      <a:pt x="24" y="14"/>
                      <a:pt x="23" y="20"/>
                    </a:cubicBezTo>
                    <a:cubicBezTo>
                      <a:pt x="22" y="27"/>
                      <a:pt x="17" y="34"/>
                      <a:pt x="9" y="3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5" name="Freeform 2116">
                <a:extLst>
                  <a:ext uri="{FF2B5EF4-FFF2-40B4-BE49-F238E27FC236}">
                    <a16:creationId xmlns:a16="http://schemas.microsoft.com/office/drawing/2014/main" id="{6D75CD21-B3D6-4AE8-A12D-39FDA0ECD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484"/>
                <a:ext cx="29" cy="40"/>
              </a:xfrm>
              <a:custGeom>
                <a:avLst/>
                <a:gdLst>
                  <a:gd name="T0" fmla="*/ 37 w 15"/>
                  <a:gd name="T1" fmla="*/ 15 h 21"/>
                  <a:gd name="T2" fmla="*/ 8 w 15"/>
                  <a:gd name="T3" fmla="*/ 145 h 21"/>
                  <a:gd name="T4" fmla="*/ 52 w 15"/>
                  <a:gd name="T5" fmla="*/ 84 h 21"/>
                  <a:gd name="T6" fmla="*/ 108 w 15"/>
                  <a:gd name="T7" fmla="*/ 116 h 21"/>
                  <a:gd name="T8" fmla="*/ 44 w 15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1">
                    <a:moveTo>
                      <a:pt x="5" y="2"/>
                    </a:moveTo>
                    <a:cubicBezTo>
                      <a:pt x="3" y="6"/>
                      <a:pt x="0" y="16"/>
                      <a:pt x="1" y="21"/>
                    </a:cubicBezTo>
                    <a:cubicBezTo>
                      <a:pt x="3" y="19"/>
                      <a:pt x="3" y="13"/>
                      <a:pt x="7" y="12"/>
                    </a:cubicBezTo>
                    <a:cubicBezTo>
                      <a:pt x="10" y="11"/>
                      <a:pt x="14" y="15"/>
                      <a:pt x="15" y="17"/>
                    </a:cubicBezTo>
                    <a:cubicBezTo>
                      <a:pt x="14" y="12"/>
                      <a:pt x="11" y="3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6" name="Freeform 2117">
                <a:extLst>
                  <a:ext uri="{FF2B5EF4-FFF2-40B4-BE49-F238E27FC236}">
                    <a16:creationId xmlns:a16="http://schemas.microsoft.com/office/drawing/2014/main" id="{D180CC29-8103-44F7-B3F0-45ADC9F46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3347"/>
                <a:ext cx="73" cy="141"/>
              </a:xfrm>
              <a:custGeom>
                <a:avLst/>
                <a:gdLst>
                  <a:gd name="T0" fmla="*/ 0 w 38"/>
                  <a:gd name="T1" fmla="*/ 257 h 74"/>
                  <a:gd name="T2" fmla="*/ 44 w 38"/>
                  <a:gd name="T3" fmla="*/ 381 h 74"/>
                  <a:gd name="T4" fmla="*/ 85 w 38"/>
                  <a:gd name="T5" fmla="*/ 513 h 74"/>
                  <a:gd name="T6" fmla="*/ 177 w 38"/>
                  <a:gd name="T7" fmla="*/ 482 h 74"/>
                  <a:gd name="T8" fmla="*/ 108 w 38"/>
                  <a:gd name="T9" fmla="*/ 269 h 74"/>
                  <a:gd name="T10" fmla="*/ 240 w 38"/>
                  <a:gd name="T11" fmla="*/ 0 h 74"/>
                  <a:gd name="T12" fmla="*/ 156 w 38"/>
                  <a:gd name="T13" fmla="*/ 137 h 74"/>
                  <a:gd name="T14" fmla="*/ 29 w 38"/>
                  <a:gd name="T15" fmla="*/ 229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4">
                    <a:moveTo>
                      <a:pt x="0" y="37"/>
                    </a:moveTo>
                    <a:cubicBezTo>
                      <a:pt x="4" y="42"/>
                      <a:pt x="5" y="49"/>
                      <a:pt x="6" y="55"/>
                    </a:cubicBezTo>
                    <a:cubicBezTo>
                      <a:pt x="8" y="61"/>
                      <a:pt x="7" y="71"/>
                      <a:pt x="12" y="74"/>
                    </a:cubicBezTo>
                    <a:cubicBezTo>
                      <a:pt x="16" y="71"/>
                      <a:pt x="21" y="71"/>
                      <a:pt x="25" y="70"/>
                    </a:cubicBezTo>
                    <a:cubicBezTo>
                      <a:pt x="14" y="63"/>
                      <a:pt x="10" y="51"/>
                      <a:pt x="15" y="39"/>
                    </a:cubicBezTo>
                    <a:cubicBezTo>
                      <a:pt x="20" y="26"/>
                      <a:pt x="38" y="13"/>
                      <a:pt x="34" y="0"/>
                    </a:cubicBezTo>
                    <a:cubicBezTo>
                      <a:pt x="31" y="7"/>
                      <a:pt x="28" y="14"/>
                      <a:pt x="22" y="20"/>
                    </a:cubicBezTo>
                    <a:cubicBezTo>
                      <a:pt x="16" y="26"/>
                      <a:pt x="10" y="29"/>
                      <a:pt x="4" y="3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7" name="Freeform 2118">
                <a:extLst>
                  <a:ext uri="{FF2B5EF4-FFF2-40B4-BE49-F238E27FC236}">
                    <a16:creationId xmlns:a16="http://schemas.microsoft.com/office/drawing/2014/main" id="{AFA2B6FC-6D19-4160-938F-735467360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3295"/>
                <a:ext cx="95" cy="272"/>
              </a:xfrm>
              <a:custGeom>
                <a:avLst/>
                <a:gdLst>
                  <a:gd name="T0" fmla="*/ 177 w 50"/>
                  <a:gd name="T1" fmla="*/ 176 h 142"/>
                  <a:gd name="T2" fmla="*/ 192 w 50"/>
                  <a:gd name="T3" fmla="*/ 621 h 142"/>
                  <a:gd name="T4" fmla="*/ 245 w 50"/>
                  <a:gd name="T5" fmla="*/ 705 h 142"/>
                  <a:gd name="T6" fmla="*/ 329 w 50"/>
                  <a:gd name="T7" fmla="*/ 760 h 142"/>
                  <a:gd name="T8" fmla="*/ 228 w 50"/>
                  <a:gd name="T9" fmla="*/ 921 h 142"/>
                  <a:gd name="T10" fmla="*/ 68 w 50"/>
                  <a:gd name="T11" fmla="*/ 998 h 142"/>
                  <a:gd name="T12" fmla="*/ 15 w 50"/>
                  <a:gd name="T13" fmla="*/ 737 h 142"/>
                  <a:gd name="T14" fmla="*/ 152 w 50"/>
                  <a:gd name="T15" fmla="*/ 898 h 142"/>
                  <a:gd name="T16" fmla="*/ 236 w 50"/>
                  <a:gd name="T17" fmla="*/ 837 h 142"/>
                  <a:gd name="T18" fmla="*/ 220 w 50"/>
                  <a:gd name="T19" fmla="*/ 730 h 142"/>
                  <a:gd name="T20" fmla="*/ 116 w 50"/>
                  <a:gd name="T21" fmla="*/ 554 h 142"/>
                  <a:gd name="T22" fmla="*/ 124 w 50"/>
                  <a:gd name="T23" fmla="*/ 324 h 142"/>
                  <a:gd name="T24" fmla="*/ 0 w 50"/>
                  <a:gd name="T25" fmla="*/ 0 h 142"/>
                  <a:gd name="T26" fmla="*/ 144 w 50"/>
                  <a:gd name="T27" fmla="*/ 36 h 142"/>
                  <a:gd name="T28" fmla="*/ 213 w 50"/>
                  <a:gd name="T29" fmla="*/ 92 h 142"/>
                  <a:gd name="T30" fmla="*/ 165 w 50"/>
                  <a:gd name="T31" fmla="*/ 169 h 1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" h="142">
                    <a:moveTo>
                      <a:pt x="26" y="25"/>
                    </a:moveTo>
                    <a:cubicBezTo>
                      <a:pt x="23" y="45"/>
                      <a:pt x="21" y="69"/>
                      <a:pt x="28" y="88"/>
                    </a:cubicBezTo>
                    <a:cubicBezTo>
                      <a:pt x="29" y="93"/>
                      <a:pt x="32" y="97"/>
                      <a:pt x="36" y="100"/>
                    </a:cubicBezTo>
                    <a:cubicBezTo>
                      <a:pt x="40" y="103"/>
                      <a:pt x="46" y="103"/>
                      <a:pt x="48" y="108"/>
                    </a:cubicBezTo>
                    <a:cubicBezTo>
                      <a:pt x="50" y="116"/>
                      <a:pt x="39" y="127"/>
                      <a:pt x="33" y="131"/>
                    </a:cubicBezTo>
                    <a:cubicBezTo>
                      <a:pt x="26" y="136"/>
                      <a:pt x="19" y="142"/>
                      <a:pt x="10" y="142"/>
                    </a:cubicBezTo>
                    <a:cubicBezTo>
                      <a:pt x="14" y="131"/>
                      <a:pt x="11" y="113"/>
                      <a:pt x="2" y="105"/>
                    </a:cubicBezTo>
                    <a:cubicBezTo>
                      <a:pt x="11" y="108"/>
                      <a:pt x="14" y="129"/>
                      <a:pt x="22" y="128"/>
                    </a:cubicBezTo>
                    <a:cubicBezTo>
                      <a:pt x="24" y="128"/>
                      <a:pt x="33" y="121"/>
                      <a:pt x="34" y="119"/>
                    </a:cubicBezTo>
                    <a:cubicBezTo>
                      <a:pt x="37" y="115"/>
                      <a:pt x="34" y="109"/>
                      <a:pt x="32" y="104"/>
                    </a:cubicBezTo>
                    <a:cubicBezTo>
                      <a:pt x="28" y="96"/>
                      <a:pt x="20" y="88"/>
                      <a:pt x="17" y="79"/>
                    </a:cubicBezTo>
                    <a:cubicBezTo>
                      <a:pt x="13" y="68"/>
                      <a:pt x="15" y="58"/>
                      <a:pt x="18" y="46"/>
                    </a:cubicBezTo>
                    <a:cubicBezTo>
                      <a:pt x="21" y="29"/>
                      <a:pt x="23" y="6"/>
                      <a:pt x="0" y="0"/>
                    </a:cubicBezTo>
                    <a:cubicBezTo>
                      <a:pt x="8" y="2"/>
                      <a:pt x="14" y="1"/>
                      <a:pt x="21" y="5"/>
                    </a:cubicBezTo>
                    <a:cubicBezTo>
                      <a:pt x="24" y="7"/>
                      <a:pt x="30" y="9"/>
                      <a:pt x="31" y="13"/>
                    </a:cubicBezTo>
                    <a:cubicBezTo>
                      <a:pt x="33" y="19"/>
                      <a:pt x="27" y="20"/>
                      <a:pt x="24" y="2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8" name="Freeform 2119">
                <a:extLst>
                  <a:ext uri="{FF2B5EF4-FFF2-40B4-BE49-F238E27FC236}">
                    <a16:creationId xmlns:a16="http://schemas.microsoft.com/office/drawing/2014/main" id="{B34D0EA3-56A3-42CC-B83B-1429C574E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3379"/>
                <a:ext cx="136" cy="199"/>
              </a:xfrm>
              <a:custGeom>
                <a:avLst/>
                <a:gdLst>
                  <a:gd name="T0" fmla="*/ 393 w 71"/>
                  <a:gd name="T1" fmla="*/ 721 h 104"/>
                  <a:gd name="T2" fmla="*/ 301 w 71"/>
                  <a:gd name="T3" fmla="*/ 689 h 104"/>
                  <a:gd name="T4" fmla="*/ 293 w 71"/>
                  <a:gd name="T5" fmla="*/ 574 h 104"/>
                  <a:gd name="T6" fmla="*/ 184 w 71"/>
                  <a:gd name="T7" fmla="*/ 429 h 104"/>
                  <a:gd name="T8" fmla="*/ 48 w 71"/>
                  <a:gd name="T9" fmla="*/ 268 h 104"/>
                  <a:gd name="T10" fmla="*/ 113 w 71"/>
                  <a:gd name="T11" fmla="*/ 69 h 104"/>
                  <a:gd name="T12" fmla="*/ 153 w 71"/>
                  <a:gd name="T13" fmla="*/ 0 h 104"/>
                  <a:gd name="T14" fmla="*/ 132 w 71"/>
                  <a:gd name="T15" fmla="*/ 100 h 104"/>
                  <a:gd name="T16" fmla="*/ 121 w 71"/>
                  <a:gd name="T17" fmla="*/ 209 h 104"/>
                  <a:gd name="T18" fmla="*/ 239 w 71"/>
                  <a:gd name="T19" fmla="*/ 385 h 104"/>
                  <a:gd name="T20" fmla="*/ 337 w 71"/>
                  <a:gd name="T21" fmla="*/ 553 h 104"/>
                  <a:gd name="T22" fmla="*/ 393 w 71"/>
                  <a:gd name="T23" fmla="*/ 614 h 104"/>
                  <a:gd name="T24" fmla="*/ 462 w 71"/>
                  <a:gd name="T25" fmla="*/ 574 h 104"/>
                  <a:gd name="T26" fmla="*/ 437 w 71"/>
                  <a:gd name="T27" fmla="*/ 698 h 1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1" h="104">
                    <a:moveTo>
                      <a:pt x="56" y="103"/>
                    </a:moveTo>
                    <a:cubicBezTo>
                      <a:pt x="53" y="104"/>
                      <a:pt x="45" y="101"/>
                      <a:pt x="43" y="98"/>
                    </a:cubicBezTo>
                    <a:cubicBezTo>
                      <a:pt x="40" y="93"/>
                      <a:pt x="44" y="88"/>
                      <a:pt x="42" y="82"/>
                    </a:cubicBezTo>
                    <a:cubicBezTo>
                      <a:pt x="38" y="75"/>
                      <a:pt x="32" y="66"/>
                      <a:pt x="26" y="61"/>
                    </a:cubicBezTo>
                    <a:cubicBezTo>
                      <a:pt x="18" y="55"/>
                      <a:pt x="12" y="46"/>
                      <a:pt x="7" y="38"/>
                    </a:cubicBezTo>
                    <a:cubicBezTo>
                      <a:pt x="0" y="27"/>
                      <a:pt x="10" y="19"/>
                      <a:pt x="16" y="10"/>
                    </a:cubicBezTo>
                    <a:cubicBezTo>
                      <a:pt x="18" y="7"/>
                      <a:pt x="19" y="3"/>
                      <a:pt x="22" y="0"/>
                    </a:cubicBezTo>
                    <a:cubicBezTo>
                      <a:pt x="24" y="5"/>
                      <a:pt x="20" y="10"/>
                      <a:pt x="19" y="14"/>
                    </a:cubicBezTo>
                    <a:cubicBezTo>
                      <a:pt x="16" y="20"/>
                      <a:pt x="16" y="24"/>
                      <a:pt x="17" y="30"/>
                    </a:cubicBezTo>
                    <a:cubicBezTo>
                      <a:pt x="19" y="41"/>
                      <a:pt x="28" y="46"/>
                      <a:pt x="34" y="55"/>
                    </a:cubicBezTo>
                    <a:cubicBezTo>
                      <a:pt x="39" y="63"/>
                      <a:pt x="43" y="71"/>
                      <a:pt x="48" y="79"/>
                    </a:cubicBezTo>
                    <a:cubicBezTo>
                      <a:pt x="50" y="83"/>
                      <a:pt x="50" y="87"/>
                      <a:pt x="56" y="88"/>
                    </a:cubicBezTo>
                    <a:cubicBezTo>
                      <a:pt x="62" y="89"/>
                      <a:pt x="61" y="84"/>
                      <a:pt x="66" y="82"/>
                    </a:cubicBezTo>
                    <a:cubicBezTo>
                      <a:pt x="71" y="88"/>
                      <a:pt x="62" y="94"/>
                      <a:pt x="62" y="10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49" name="Freeform 2120">
                <a:extLst>
                  <a:ext uri="{FF2B5EF4-FFF2-40B4-BE49-F238E27FC236}">
                    <a16:creationId xmlns:a16="http://schemas.microsoft.com/office/drawing/2014/main" id="{1F0AA4CA-D191-44CD-AF94-A22CF0DCB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3148"/>
                <a:ext cx="84" cy="72"/>
              </a:xfrm>
              <a:custGeom>
                <a:avLst/>
                <a:gdLst>
                  <a:gd name="T0" fmla="*/ 0 w 44"/>
                  <a:gd name="T1" fmla="*/ 8 h 38"/>
                  <a:gd name="T2" fmla="*/ 113 w 44"/>
                  <a:gd name="T3" fmla="*/ 258 h 38"/>
                  <a:gd name="T4" fmla="*/ 153 w 44"/>
                  <a:gd name="T5" fmla="*/ 108 h 38"/>
                  <a:gd name="T6" fmla="*/ 305 w 44"/>
                  <a:gd name="T7" fmla="*/ 40 h 38"/>
                  <a:gd name="T8" fmla="*/ 176 w 44"/>
                  <a:gd name="T9" fmla="*/ 8 h 38"/>
                  <a:gd name="T10" fmla="*/ 15 w 4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0" y="1"/>
                    </a:moveTo>
                    <a:cubicBezTo>
                      <a:pt x="7" y="13"/>
                      <a:pt x="12" y="25"/>
                      <a:pt x="16" y="38"/>
                    </a:cubicBezTo>
                    <a:cubicBezTo>
                      <a:pt x="16" y="30"/>
                      <a:pt x="16" y="21"/>
                      <a:pt x="22" y="16"/>
                    </a:cubicBezTo>
                    <a:cubicBezTo>
                      <a:pt x="28" y="11"/>
                      <a:pt x="41" y="12"/>
                      <a:pt x="44" y="6"/>
                    </a:cubicBezTo>
                    <a:cubicBezTo>
                      <a:pt x="40" y="1"/>
                      <a:pt x="31" y="2"/>
                      <a:pt x="25" y="1"/>
                    </a:cubicBezTo>
                    <a:cubicBezTo>
                      <a:pt x="17" y="1"/>
                      <a:pt x="10" y="0"/>
                      <a:pt x="2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0" name="Freeform 2121">
                <a:extLst>
                  <a:ext uri="{FF2B5EF4-FFF2-40B4-BE49-F238E27FC236}">
                    <a16:creationId xmlns:a16="http://schemas.microsoft.com/office/drawing/2014/main" id="{9A64471D-84F9-4B44-B227-1488EF86A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3157"/>
                <a:ext cx="78" cy="77"/>
              </a:xfrm>
              <a:custGeom>
                <a:avLst/>
                <a:gdLst>
                  <a:gd name="T0" fmla="*/ 84 w 41"/>
                  <a:gd name="T1" fmla="*/ 116 h 40"/>
                  <a:gd name="T2" fmla="*/ 282 w 41"/>
                  <a:gd name="T3" fmla="*/ 285 h 40"/>
                  <a:gd name="T4" fmla="*/ 68 w 41"/>
                  <a:gd name="T5" fmla="*/ 229 h 40"/>
                  <a:gd name="T6" fmla="*/ 21 w 41"/>
                  <a:gd name="T7" fmla="*/ 123 h 40"/>
                  <a:gd name="T8" fmla="*/ 0 w 41"/>
                  <a:gd name="T9" fmla="*/ 0 h 40"/>
                  <a:gd name="T10" fmla="*/ 61 w 41"/>
                  <a:gd name="T11" fmla="*/ 10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12" y="16"/>
                    </a:moveTo>
                    <a:cubicBezTo>
                      <a:pt x="15" y="26"/>
                      <a:pt x="32" y="37"/>
                      <a:pt x="41" y="40"/>
                    </a:cubicBezTo>
                    <a:cubicBezTo>
                      <a:pt x="34" y="40"/>
                      <a:pt x="15" y="38"/>
                      <a:pt x="10" y="32"/>
                    </a:cubicBezTo>
                    <a:cubicBezTo>
                      <a:pt x="7" y="29"/>
                      <a:pt x="4" y="21"/>
                      <a:pt x="3" y="17"/>
                    </a:cubicBezTo>
                    <a:cubicBezTo>
                      <a:pt x="1" y="12"/>
                      <a:pt x="0" y="5"/>
                      <a:pt x="0" y="0"/>
                    </a:cubicBezTo>
                    <a:cubicBezTo>
                      <a:pt x="5" y="3"/>
                      <a:pt x="8" y="9"/>
                      <a:pt x="9" y="1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1" name="Freeform 2122">
                <a:extLst>
                  <a:ext uri="{FF2B5EF4-FFF2-40B4-BE49-F238E27FC236}">
                    <a16:creationId xmlns:a16="http://schemas.microsoft.com/office/drawing/2014/main" id="{6772FDFB-2133-494F-AD0F-669AE02B9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3207"/>
                <a:ext cx="120" cy="101"/>
              </a:xfrm>
              <a:custGeom>
                <a:avLst/>
                <a:gdLst>
                  <a:gd name="T0" fmla="*/ 0 w 63"/>
                  <a:gd name="T1" fmla="*/ 345 h 53"/>
                  <a:gd name="T2" fmla="*/ 436 w 63"/>
                  <a:gd name="T3" fmla="*/ 366 h 53"/>
                  <a:gd name="T4" fmla="*/ 185 w 63"/>
                  <a:gd name="T5" fmla="*/ 0 h 53"/>
                  <a:gd name="T6" fmla="*/ 0 w 63"/>
                  <a:gd name="T7" fmla="*/ 76 h 53"/>
                  <a:gd name="T8" fmla="*/ 236 w 63"/>
                  <a:gd name="T9" fmla="*/ 145 h 53"/>
                  <a:gd name="T10" fmla="*/ 29 w 63"/>
                  <a:gd name="T11" fmla="*/ 305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53">
                    <a:moveTo>
                      <a:pt x="0" y="50"/>
                    </a:moveTo>
                    <a:cubicBezTo>
                      <a:pt x="18" y="36"/>
                      <a:pt x="45" y="46"/>
                      <a:pt x="63" y="53"/>
                    </a:cubicBezTo>
                    <a:cubicBezTo>
                      <a:pt x="56" y="35"/>
                      <a:pt x="45" y="10"/>
                      <a:pt x="27" y="0"/>
                    </a:cubicBezTo>
                    <a:cubicBezTo>
                      <a:pt x="22" y="8"/>
                      <a:pt x="7" y="7"/>
                      <a:pt x="0" y="11"/>
                    </a:cubicBezTo>
                    <a:cubicBezTo>
                      <a:pt x="13" y="12"/>
                      <a:pt x="28" y="7"/>
                      <a:pt x="34" y="21"/>
                    </a:cubicBezTo>
                    <a:cubicBezTo>
                      <a:pt x="41" y="37"/>
                      <a:pt x="12" y="35"/>
                      <a:pt x="4" y="4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2" name="Freeform 2123">
                <a:extLst>
                  <a:ext uri="{FF2B5EF4-FFF2-40B4-BE49-F238E27FC236}">
                    <a16:creationId xmlns:a16="http://schemas.microsoft.com/office/drawing/2014/main" id="{CA9E1E4F-46FA-45E2-A267-379F4F8D5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590"/>
                <a:ext cx="162" cy="61"/>
              </a:xfrm>
              <a:custGeom>
                <a:avLst/>
                <a:gdLst>
                  <a:gd name="T0" fmla="*/ 0 w 85"/>
                  <a:gd name="T1" fmla="*/ 92 h 32"/>
                  <a:gd name="T2" fmla="*/ 69 w 85"/>
                  <a:gd name="T3" fmla="*/ 221 h 32"/>
                  <a:gd name="T4" fmla="*/ 152 w 85"/>
                  <a:gd name="T5" fmla="*/ 181 h 32"/>
                  <a:gd name="T6" fmla="*/ 236 w 85"/>
                  <a:gd name="T7" fmla="*/ 153 h 32"/>
                  <a:gd name="T8" fmla="*/ 589 w 85"/>
                  <a:gd name="T9" fmla="*/ 76 h 32"/>
                  <a:gd name="T10" fmla="*/ 244 w 85"/>
                  <a:gd name="T11" fmla="*/ 92 h 32"/>
                  <a:gd name="T12" fmla="*/ 109 w 85"/>
                  <a:gd name="T13" fmla="*/ 29 h 32"/>
                  <a:gd name="T14" fmla="*/ 69 w 85"/>
                  <a:gd name="T15" fmla="*/ 21 h 32"/>
                  <a:gd name="T16" fmla="*/ 15 w 85"/>
                  <a:gd name="T17" fmla="*/ 69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2">
                    <a:moveTo>
                      <a:pt x="0" y="13"/>
                    </a:moveTo>
                    <a:cubicBezTo>
                      <a:pt x="4" y="18"/>
                      <a:pt x="3" y="31"/>
                      <a:pt x="10" y="32"/>
                    </a:cubicBezTo>
                    <a:cubicBezTo>
                      <a:pt x="13" y="32"/>
                      <a:pt x="19" y="27"/>
                      <a:pt x="22" y="26"/>
                    </a:cubicBezTo>
                    <a:cubicBezTo>
                      <a:pt x="25" y="24"/>
                      <a:pt x="30" y="23"/>
                      <a:pt x="34" y="22"/>
                    </a:cubicBezTo>
                    <a:cubicBezTo>
                      <a:pt x="51" y="16"/>
                      <a:pt x="68" y="14"/>
                      <a:pt x="85" y="11"/>
                    </a:cubicBezTo>
                    <a:cubicBezTo>
                      <a:pt x="70" y="6"/>
                      <a:pt x="51" y="12"/>
                      <a:pt x="35" y="13"/>
                    </a:cubicBezTo>
                    <a:cubicBezTo>
                      <a:pt x="25" y="13"/>
                      <a:pt x="23" y="11"/>
                      <a:pt x="16" y="4"/>
                    </a:cubicBezTo>
                    <a:cubicBezTo>
                      <a:pt x="13" y="1"/>
                      <a:pt x="16" y="0"/>
                      <a:pt x="10" y="3"/>
                    </a:cubicBezTo>
                    <a:cubicBezTo>
                      <a:pt x="8" y="4"/>
                      <a:pt x="2" y="9"/>
                      <a:pt x="2" y="1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3" name="Freeform 2124">
                <a:extLst>
                  <a:ext uri="{FF2B5EF4-FFF2-40B4-BE49-F238E27FC236}">
                    <a16:creationId xmlns:a16="http://schemas.microsoft.com/office/drawing/2014/main" id="{54E91F9D-587D-4887-9B03-1F98ABDCB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3454"/>
                <a:ext cx="67" cy="74"/>
              </a:xfrm>
              <a:custGeom>
                <a:avLst/>
                <a:gdLst>
                  <a:gd name="T0" fmla="*/ 29 w 35"/>
                  <a:gd name="T1" fmla="*/ 28 h 39"/>
                  <a:gd name="T2" fmla="*/ 224 w 35"/>
                  <a:gd name="T3" fmla="*/ 53 h 39"/>
                  <a:gd name="T4" fmla="*/ 205 w 35"/>
                  <a:gd name="T5" fmla="*/ 266 h 39"/>
                  <a:gd name="T6" fmla="*/ 124 w 35"/>
                  <a:gd name="T7" fmla="*/ 97 h 39"/>
                  <a:gd name="T8" fmla="*/ 29 w 35"/>
                  <a:gd name="T9" fmla="*/ 252 h 39"/>
                  <a:gd name="T10" fmla="*/ 29 w 35"/>
                  <a:gd name="T11" fmla="*/ 137 h 39"/>
                  <a:gd name="T12" fmla="*/ 15 w 35"/>
                  <a:gd name="T13" fmla="*/ 32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4" y="4"/>
                    </a:moveTo>
                    <a:cubicBezTo>
                      <a:pt x="9" y="3"/>
                      <a:pt x="27" y="0"/>
                      <a:pt x="32" y="8"/>
                    </a:cubicBezTo>
                    <a:cubicBezTo>
                      <a:pt x="35" y="14"/>
                      <a:pt x="30" y="32"/>
                      <a:pt x="29" y="39"/>
                    </a:cubicBezTo>
                    <a:cubicBezTo>
                      <a:pt x="26" y="32"/>
                      <a:pt x="26" y="19"/>
                      <a:pt x="18" y="14"/>
                    </a:cubicBezTo>
                    <a:cubicBezTo>
                      <a:pt x="4" y="5"/>
                      <a:pt x="9" y="31"/>
                      <a:pt x="4" y="37"/>
                    </a:cubicBezTo>
                    <a:cubicBezTo>
                      <a:pt x="3" y="31"/>
                      <a:pt x="4" y="26"/>
                      <a:pt x="4" y="20"/>
                    </a:cubicBezTo>
                    <a:cubicBezTo>
                      <a:pt x="3" y="16"/>
                      <a:pt x="0" y="9"/>
                      <a:pt x="2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4" name="Freeform 2125">
                <a:extLst>
                  <a:ext uri="{FF2B5EF4-FFF2-40B4-BE49-F238E27FC236}">
                    <a16:creationId xmlns:a16="http://schemas.microsoft.com/office/drawing/2014/main" id="{D60236C5-2452-40FE-9787-8935DF4AF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3567"/>
                <a:ext cx="40" cy="23"/>
              </a:xfrm>
              <a:custGeom>
                <a:avLst/>
                <a:gdLst>
                  <a:gd name="T0" fmla="*/ 8 w 21"/>
                  <a:gd name="T1" fmla="*/ 23 h 12"/>
                  <a:gd name="T2" fmla="*/ 21 w 21"/>
                  <a:gd name="T3" fmla="*/ 84 h 12"/>
                  <a:gd name="T4" fmla="*/ 145 w 21"/>
                  <a:gd name="T5" fmla="*/ 0 h 12"/>
                  <a:gd name="T6" fmla="*/ 48 w 21"/>
                  <a:gd name="T7" fmla="*/ 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1" y="3"/>
                    </a:moveTo>
                    <a:cubicBezTo>
                      <a:pt x="0" y="4"/>
                      <a:pt x="0" y="10"/>
                      <a:pt x="3" y="12"/>
                    </a:cubicBezTo>
                    <a:cubicBezTo>
                      <a:pt x="8" y="8"/>
                      <a:pt x="15" y="4"/>
                      <a:pt x="21" y="0"/>
                    </a:cubicBezTo>
                    <a:cubicBezTo>
                      <a:pt x="17" y="2"/>
                      <a:pt x="11" y="1"/>
                      <a:pt x="7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5" name="Freeform 2126">
                <a:extLst>
                  <a:ext uri="{FF2B5EF4-FFF2-40B4-BE49-F238E27FC236}">
                    <a16:creationId xmlns:a16="http://schemas.microsoft.com/office/drawing/2014/main" id="{DA369A03-97D8-494A-A0FB-4B59304FE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3637"/>
                <a:ext cx="36" cy="25"/>
              </a:xfrm>
              <a:custGeom>
                <a:avLst/>
                <a:gdLst>
                  <a:gd name="T0" fmla="*/ 0 w 19"/>
                  <a:gd name="T1" fmla="*/ 85 h 13"/>
                  <a:gd name="T2" fmla="*/ 129 w 19"/>
                  <a:gd name="T3" fmla="*/ 9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12"/>
                    </a:moveTo>
                    <a:cubicBezTo>
                      <a:pt x="8" y="11"/>
                      <a:pt x="14" y="0"/>
                      <a:pt x="19" y="1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6" name="Freeform 2127">
                <a:extLst>
                  <a:ext uri="{FF2B5EF4-FFF2-40B4-BE49-F238E27FC236}">
                    <a16:creationId xmlns:a16="http://schemas.microsoft.com/office/drawing/2014/main" id="{435E3220-DF81-4068-8F7A-BC9F2C4E1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3601"/>
                <a:ext cx="71" cy="54"/>
              </a:xfrm>
              <a:custGeom>
                <a:avLst/>
                <a:gdLst>
                  <a:gd name="T0" fmla="*/ 0 w 37"/>
                  <a:gd name="T1" fmla="*/ 56 h 28"/>
                  <a:gd name="T2" fmla="*/ 261 w 37"/>
                  <a:gd name="T3" fmla="*/ 8 h 28"/>
                  <a:gd name="T4" fmla="*/ 155 w 37"/>
                  <a:gd name="T5" fmla="*/ 93 h 28"/>
                  <a:gd name="T6" fmla="*/ 77 w 37"/>
                  <a:gd name="T7" fmla="*/ 201 h 28"/>
                  <a:gd name="T8" fmla="*/ 100 w 37"/>
                  <a:gd name="T9" fmla="*/ 85 h 28"/>
                  <a:gd name="T10" fmla="*/ 44 w 37"/>
                  <a:gd name="T11" fmla="*/ 52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28">
                    <a:moveTo>
                      <a:pt x="0" y="8"/>
                    </a:moveTo>
                    <a:cubicBezTo>
                      <a:pt x="7" y="3"/>
                      <a:pt x="27" y="0"/>
                      <a:pt x="37" y="1"/>
                    </a:cubicBezTo>
                    <a:cubicBezTo>
                      <a:pt x="32" y="5"/>
                      <a:pt x="27" y="8"/>
                      <a:pt x="22" y="13"/>
                    </a:cubicBezTo>
                    <a:cubicBezTo>
                      <a:pt x="18" y="18"/>
                      <a:pt x="14" y="23"/>
                      <a:pt x="11" y="28"/>
                    </a:cubicBezTo>
                    <a:cubicBezTo>
                      <a:pt x="14" y="24"/>
                      <a:pt x="16" y="16"/>
                      <a:pt x="14" y="12"/>
                    </a:cubicBezTo>
                    <a:cubicBezTo>
                      <a:pt x="12" y="7"/>
                      <a:pt x="7" y="9"/>
                      <a:pt x="6" y="7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7" name="Freeform 2128">
                <a:extLst>
                  <a:ext uri="{FF2B5EF4-FFF2-40B4-BE49-F238E27FC236}">
                    <a16:creationId xmlns:a16="http://schemas.microsoft.com/office/drawing/2014/main" id="{84FBB37E-C82F-41AF-9759-FB0DBB4DC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3278"/>
                <a:ext cx="126" cy="63"/>
              </a:xfrm>
              <a:custGeom>
                <a:avLst/>
                <a:gdLst>
                  <a:gd name="T0" fmla="*/ 40 w 66"/>
                  <a:gd name="T1" fmla="*/ 29 h 33"/>
                  <a:gd name="T2" fmla="*/ 105 w 66"/>
                  <a:gd name="T3" fmla="*/ 229 h 33"/>
                  <a:gd name="T4" fmla="*/ 277 w 66"/>
                  <a:gd name="T5" fmla="*/ 132 h 33"/>
                  <a:gd name="T6" fmla="*/ 460 w 66"/>
                  <a:gd name="T7" fmla="*/ 40 h 33"/>
                  <a:gd name="T8" fmla="*/ 229 w 66"/>
                  <a:gd name="T9" fmla="*/ 113 h 33"/>
                  <a:gd name="T10" fmla="*/ 116 w 66"/>
                  <a:gd name="T11" fmla="*/ 48 h 33"/>
                  <a:gd name="T12" fmla="*/ 0 w 66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33">
                    <a:moveTo>
                      <a:pt x="6" y="4"/>
                    </a:moveTo>
                    <a:cubicBezTo>
                      <a:pt x="10" y="14"/>
                      <a:pt x="14" y="21"/>
                      <a:pt x="15" y="33"/>
                    </a:cubicBezTo>
                    <a:cubicBezTo>
                      <a:pt x="24" y="30"/>
                      <a:pt x="32" y="24"/>
                      <a:pt x="40" y="19"/>
                    </a:cubicBezTo>
                    <a:cubicBezTo>
                      <a:pt x="47" y="15"/>
                      <a:pt x="62" y="13"/>
                      <a:pt x="66" y="6"/>
                    </a:cubicBezTo>
                    <a:cubicBezTo>
                      <a:pt x="54" y="6"/>
                      <a:pt x="44" y="17"/>
                      <a:pt x="33" y="16"/>
                    </a:cubicBezTo>
                    <a:cubicBezTo>
                      <a:pt x="26" y="15"/>
                      <a:pt x="22" y="10"/>
                      <a:pt x="17" y="7"/>
                    </a:cubicBezTo>
                    <a:cubicBezTo>
                      <a:pt x="11" y="3"/>
                      <a:pt x="7" y="2"/>
                      <a:pt x="0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8" name="Freeform 2129">
                <a:extLst>
                  <a:ext uri="{FF2B5EF4-FFF2-40B4-BE49-F238E27FC236}">
                    <a16:creationId xmlns:a16="http://schemas.microsoft.com/office/drawing/2014/main" id="{7040C13A-5E44-440F-A8BF-843D9F6DE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3372"/>
                <a:ext cx="151" cy="197"/>
              </a:xfrm>
              <a:custGeom>
                <a:avLst/>
                <a:gdLst>
                  <a:gd name="T0" fmla="*/ 313 w 79"/>
                  <a:gd name="T1" fmla="*/ 721 h 103"/>
                  <a:gd name="T2" fmla="*/ 260 w 79"/>
                  <a:gd name="T3" fmla="*/ 690 h 103"/>
                  <a:gd name="T4" fmla="*/ 183 w 79"/>
                  <a:gd name="T5" fmla="*/ 706 h 103"/>
                  <a:gd name="T6" fmla="*/ 176 w 79"/>
                  <a:gd name="T7" fmla="*/ 622 h 103"/>
                  <a:gd name="T8" fmla="*/ 153 w 79"/>
                  <a:gd name="T9" fmla="*/ 537 h 103"/>
                  <a:gd name="T10" fmla="*/ 76 w 79"/>
                  <a:gd name="T11" fmla="*/ 413 h 103"/>
                  <a:gd name="T12" fmla="*/ 21 w 79"/>
                  <a:gd name="T13" fmla="*/ 252 h 103"/>
                  <a:gd name="T14" fmla="*/ 21 w 79"/>
                  <a:gd name="T15" fmla="*/ 168 h 103"/>
                  <a:gd name="T16" fmla="*/ 92 w 79"/>
                  <a:gd name="T17" fmla="*/ 124 h 103"/>
                  <a:gd name="T18" fmla="*/ 145 w 79"/>
                  <a:gd name="T19" fmla="*/ 69 h 103"/>
                  <a:gd name="T20" fmla="*/ 168 w 79"/>
                  <a:gd name="T21" fmla="*/ 8 h 103"/>
                  <a:gd name="T22" fmla="*/ 245 w 79"/>
                  <a:gd name="T23" fmla="*/ 140 h 103"/>
                  <a:gd name="T24" fmla="*/ 313 w 79"/>
                  <a:gd name="T25" fmla="*/ 308 h 103"/>
                  <a:gd name="T26" fmla="*/ 384 w 79"/>
                  <a:gd name="T27" fmla="*/ 405 h 103"/>
                  <a:gd name="T28" fmla="*/ 468 w 79"/>
                  <a:gd name="T29" fmla="*/ 446 h 103"/>
                  <a:gd name="T30" fmla="*/ 405 w 79"/>
                  <a:gd name="T31" fmla="*/ 658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9" h="103">
                    <a:moveTo>
                      <a:pt x="45" y="103"/>
                    </a:moveTo>
                    <a:cubicBezTo>
                      <a:pt x="42" y="99"/>
                      <a:pt x="42" y="98"/>
                      <a:pt x="37" y="99"/>
                    </a:cubicBezTo>
                    <a:cubicBezTo>
                      <a:pt x="34" y="99"/>
                      <a:pt x="28" y="102"/>
                      <a:pt x="26" y="101"/>
                    </a:cubicBezTo>
                    <a:cubicBezTo>
                      <a:pt x="24" y="99"/>
                      <a:pt x="25" y="91"/>
                      <a:pt x="25" y="89"/>
                    </a:cubicBezTo>
                    <a:cubicBezTo>
                      <a:pt x="24" y="85"/>
                      <a:pt x="23" y="81"/>
                      <a:pt x="22" y="77"/>
                    </a:cubicBezTo>
                    <a:cubicBezTo>
                      <a:pt x="20" y="69"/>
                      <a:pt x="18" y="65"/>
                      <a:pt x="11" y="59"/>
                    </a:cubicBezTo>
                    <a:cubicBezTo>
                      <a:pt x="5" y="52"/>
                      <a:pt x="5" y="44"/>
                      <a:pt x="3" y="36"/>
                    </a:cubicBezTo>
                    <a:cubicBezTo>
                      <a:pt x="2" y="31"/>
                      <a:pt x="0" y="28"/>
                      <a:pt x="3" y="24"/>
                    </a:cubicBezTo>
                    <a:cubicBezTo>
                      <a:pt x="6" y="21"/>
                      <a:pt x="10" y="20"/>
                      <a:pt x="13" y="18"/>
                    </a:cubicBezTo>
                    <a:cubicBezTo>
                      <a:pt x="15" y="15"/>
                      <a:pt x="18" y="13"/>
                      <a:pt x="21" y="10"/>
                    </a:cubicBezTo>
                    <a:cubicBezTo>
                      <a:pt x="23" y="8"/>
                      <a:pt x="19" y="2"/>
                      <a:pt x="24" y="1"/>
                    </a:cubicBezTo>
                    <a:cubicBezTo>
                      <a:pt x="33" y="0"/>
                      <a:pt x="34" y="15"/>
                      <a:pt x="35" y="20"/>
                    </a:cubicBezTo>
                    <a:cubicBezTo>
                      <a:pt x="37" y="28"/>
                      <a:pt x="42" y="37"/>
                      <a:pt x="45" y="44"/>
                    </a:cubicBezTo>
                    <a:cubicBezTo>
                      <a:pt x="48" y="49"/>
                      <a:pt x="51" y="54"/>
                      <a:pt x="55" y="58"/>
                    </a:cubicBezTo>
                    <a:cubicBezTo>
                      <a:pt x="59" y="61"/>
                      <a:pt x="64" y="61"/>
                      <a:pt x="67" y="64"/>
                    </a:cubicBezTo>
                    <a:cubicBezTo>
                      <a:pt x="79" y="72"/>
                      <a:pt x="64" y="88"/>
                      <a:pt x="58" y="9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59" name="Freeform 2130">
                <a:extLst>
                  <a:ext uri="{FF2B5EF4-FFF2-40B4-BE49-F238E27FC236}">
                    <a16:creationId xmlns:a16="http://schemas.microsoft.com/office/drawing/2014/main" id="{945E93E8-15FB-4E37-A7BE-ABCFFE256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3395"/>
                <a:ext cx="71" cy="187"/>
              </a:xfrm>
              <a:custGeom>
                <a:avLst/>
                <a:gdLst>
                  <a:gd name="T0" fmla="*/ 56 w 37"/>
                  <a:gd name="T1" fmla="*/ 313 h 98"/>
                  <a:gd name="T2" fmla="*/ 169 w 37"/>
                  <a:gd name="T3" fmla="*/ 481 h 98"/>
                  <a:gd name="T4" fmla="*/ 261 w 37"/>
                  <a:gd name="T5" fmla="*/ 605 h 98"/>
                  <a:gd name="T6" fmla="*/ 161 w 37"/>
                  <a:gd name="T7" fmla="*/ 305 h 98"/>
                  <a:gd name="T8" fmla="*/ 63 w 37"/>
                  <a:gd name="T9" fmla="*/ 176 h 98"/>
                  <a:gd name="T10" fmla="*/ 63 w 37"/>
                  <a:gd name="T11" fmla="*/ 29 h 98"/>
                  <a:gd name="T12" fmla="*/ 0 w 37"/>
                  <a:gd name="T13" fmla="*/ 14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98">
                    <a:moveTo>
                      <a:pt x="8" y="45"/>
                    </a:moveTo>
                    <a:cubicBezTo>
                      <a:pt x="20" y="50"/>
                      <a:pt x="21" y="58"/>
                      <a:pt x="24" y="69"/>
                    </a:cubicBezTo>
                    <a:cubicBezTo>
                      <a:pt x="26" y="76"/>
                      <a:pt x="26" y="98"/>
                      <a:pt x="37" y="87"/>
                    </a:cubicBezTo>
                    <a:cubicBezTo>
                      <a:pt x="31" y="74"/>
                      <a:pt x="29" y="58"/>
                      <a:pt x="23" y="44"/>
                    </a:cubicBezTo>
                    <a:cubicBezTo>
                      <a:pt x="20" y="37"/>
                      <a:pt x="13" y="32"/>
                      <a:pt x="9" y="25"/>
                    </a:cubicBezTo>
                    <a:cubicBezTo>
                      <a:pt x="5" y="18"/>
                      <a:pt x="7" y="11"/>
                      <a:pt x="9" y="4"/>
                    </a:cubicBezTo>
                    <a:cubicBezTo>
                      <a:pt x="1" y="0"/>
                      <a:pt x="1" y="16"/>
                      <a:pt x="0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0" name="Freeform 2131">
                <a:extLst>
                  <a:ext uri="{FF2B5EF4-FFF2-40B4-BE49-F238E27FC236}">
                    <a16:creationId xmlns:a16="http://schemas.microsoft.com/office/drawing/2014/main" id="{4F8D0A64-C693-4DEA-AC2B-D0F055CE6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3412"/>
                <a:ext cx="59" cy="126"/>
              </a:xfrm>
              <a:custGeom>
                <a:avLst/>
                <a:gdLst>
                  <a:gd name="T0" fmla="*/ 8 w 31"/>
                  <a:gd name="T1" fmla="*/ 0 h 66"/>
                  <a:gd name="T2" fmla="*/ 69 w 31"/>
                  <a:gd name="T3" fmla="*/ 229 h 66"/>
                  <a:gd name="T4" fmla="*/ 160 w 31"/>
                  <a:gd name="T5" fmla="*/ 460 h 66"/>
                  <a:gd name="T6" fmla="*/ 213 w 31"/>
                  <a:gd name="T7" fmla="*/ 300 h 66"/>
                  <a:gd name="T8" fmla="*/ 116 w 31"/>
                  <a:gd name="T9" fmla="*/ 221 h 66"/>
                  <a:gd name="T10" fmla="*/ 40 w 31"/>
                  <a:gd name="T11" fmla="*/ 55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66">
                    <a:moveTo>
                      <a:pt x="1" y="0"/>
                    </a:moveTo>
                    <a:cubicBezTo>
                      <a:pt x="0" y="12"/>
                      <a:pt x="3" y="24"/>
                      <a:pt x="10" y="33"/>
                    </a:cubicBezTo>
                    <a:cubicBezTo>
                      <a:pt x="18" y="43"/>
                      <a:pt x="24" y="54"/>
                      <a:pt x="23" y="66"/>
                    </a:cubicBezTo>
                    <a:cubicBezTo>
                      <a:pt x="28" y="59"/>
                      <a:pt x="31" y="50"/>
                      <a:pt x="31" y="43"/>
                    </a:cubicBezTo>
                    <a:cubicBezTo>
                      <a:pt x="25" y="44"/>
                      <a:pt x="19" y="36"/>
                      <a:pt x="17" y="32"/>
                    </a:cubicBezTo>
                    <a:cubicBezTo>
                      <a:pt x="14" y="25"/>
                      <a:pt x="5" y="16"/>
                      <a:pt x="6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1" name="Freeform 2132">
                <a:extLst>
                  <a:ext uri="{FF2B5EF4-FFF2-40B4-BE49-F238E27FC236}">
                    <a16:creationId xmlns:a16="http://schemas.microsoft.com/office/drawing/2014/main" id="{8F37CA85-6425-44DF-80F8-9D492B438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3343"/>
                <a:ext cx="142" cy="222"/>
              </a:xfrm>
              <a:custGeom>
                <a:avLst/>
                <a:gdLst>
                  <a:gd name="T0" fmla="*/ 292 w 74"/>
                  <a:gd name="T1" fmla="*/ 132 h 116"/>
                  <a:gd name="T2" fmla="*/ 305 w 74"/>
                  <a:gd name="T3" fmla="*/ 300 h 116"/>
                  <a:gd name="T4" fmla="*/ 361 w 74"/>
                  <a:gd name="T5" fmla="*/ 454 h 116"/>
                  <a:gd name="T6" fmla="*/ 424 w 74"/>
                  <a:gd name="T7" fmla="*/ 722 h 116"/>
                  <a:gd name="T8" fmla="*/ 401 w 74"/>
                  <a:gd name="T9" fmla="*/ 729 h 116"/>
                  <a:gd name="T10" fmla="*/ 253 w 74"/>
                  <a:gd name="T11" fmla="*/ 406 h 116"/>
                  <a:gd name="T12" fmla="*/ 148 w 74"/>
                  <a:gd name="T13" fmla="*/ 293 h 116"/>
                  <a:gd name="T14" fmla="*/ 177 w 74"/>
                  <a:gd name="T15" fmla="*/ 454 h 116"/>
                  <a:gd name="T16" fmla="*/ 269 w 74"/>
                  <a:gd name="T17" fmla="*/ 813 h 116"/>
                  <a:gd name="T18" fmla="*/ 77 w 74"/>
                  <a:gd name="T19" fmla="*/ 444 h 116"/>
                  <a:gd name="T20" fmla="*/ 8 w 74"/>
                  <a:gd name="T21" fmla="*/ 281 h 116"/>
                  <a:gd name="T22" fmla="*/ 113 w 74"/>
                  <a:gd name="T23" fmla="*/ 161 h 116"/>
                  <a:gd name="T24" fmla="*/ 200 w 74"/>
                  <a:gd name="T25" fmla="*/ 56 h 116"/>
                  <a:gd name="T26" fmla="*/ 305 w 74"/>
                  <a:gd name="T27" fmla="*/ 56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4" h="116">
                    <a:moveTo>
                      <a:pt x="41" y="19"/>
                    </a:moveTo>
                    <a:cubicBezTo>
                      <a:pt x="40" y="24"/>
                      <a:pt x="42" y="36"/>
                      <a:pt x="43" y="43"/>
                    </a:cubicBezTo>
                    <a:cubicBezTo>
                      <a:pt x="44" y="50"/>
                      <a:pt x="48" y="58"/>
                      <a:pt x="51" y="65"/>
                    </a:cubicBezTo>
                    <a:cubicBezTo>
                      <a:pt x="54" y="73"/>
                      <a:pt x="74" y="97"/>
                      <a:pt x="60" y="103"/>
                    </a:cubicBezTo>
                    <a:cubicBezTo>
                      <a:pt x="59" y="104"/>
                      <a:pt x="59" y="104"/>
                      <a:pt x="57" y="104"/>
                    </a:cubicBezTo>
                    <a:cubicBezTo>
                      <a:pt x="62" y="84"/>
                      <a:pt x="44" y="73"/>
                      <a:pt x="36" y="58"/>
                    </a:cubicBezTo>
                    <a:cubicBezTo>
                      <a:pt x="34" y="54"/>
                      <a:pt x="29" y="33"/>
                      <a:pt x="21" y="42"/>
                    </a:cubicBezTo>
                    <a:cubicBezTo>
                      <a:pt x="17" y="47"/>
                      <a:pt x="24" y="60"/>
                      <a:pt x="25" y="65"/>
                    </a:cubicBezTo>
                    <a:cubicBezTo>
                      <a:pt x="31" y="81"/>
                      <a:pt x="34" y="99"/>
                      <a:pt x="38" y="116"/>
                    </a:cubicBezTo>
                    <a:cubicBezTo>
                      <a:pt x="33" y="96"/>
                      <a:pt x="26" y="77"/>
                      <a:pt x="11" y="63"/>
                    </a:cubicBezTo>
                    <a:cubicBezTo>
                      <a:pt x="5" y="57"/>
                      <a:pt x="0" y="49"/>
                      <a:pt x="1" y="40"/>
                    </a:cubicBezTo>
                    <a:cubicBezTo>
                      <a:pt x="2" y="32"/>
                      <a:pt x="10" y="28"/>
                      <a:pt x="16" y="23"/>
                    </a:cubicBezTo>
                    <a:cubicBezTo>
                      <a:pt x="21" y="18"/>
                      <a:pt x="23" y="12"/>
                      <a:pt x="28" y="8"/>
                    </a:cubicBezTo>
                    <a:cubicBezTo>
                      <a:pt x="30" y="6"/>
                      <a:pt x="45" y="0"/>
                      <a:pt x="43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2" name="Freeform 2133">
                <a:extLst>
                  <a:ext uri="{FF2B5EF4-FFF2-40B4-BE49-F238E27FC236}">
                    <a16:creationId xmlns:a16="http://schemas.microsoft.com/office/drawing/2014/main" id="{624C03B5-6C9D-4CE7-8E7E-1CAC57209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3316"/>
                <a:ext cx="31" cy="121"/>
              </a:xfrm>
              <a:custGeom>
                <a:avLst/>
                <a:gdLst>
                  <a:gd name="T0" fmla="*/ 109 w 16"/>
                  <a:gd name="T1" fmla="*/ 29 h 63"/>
                  <a:gd name="T2" fmla="*/ 87 w 16"/>
                  <a:gd name="T3" fmla="*/ 115 h 63"/>
                  <a:gd name="T4" fmla="*/ 60 w 16"/>
                  <a:gd name="T5" fmla="*/ 221 h 63"/>
                  <a:gd name="T6" fmla="*/ 79 w 16"/>
                  <a:gd name="T7" fmla="*/ 446 h 63"/>
                  <a:gd name="T8" fmla="*/ 37 w 16"/>
                  <a:gd name="T9" fmla="*/ 213 h 63"/>
                  <a:gd name="T10" fmla="*/ 23 w 16"/>
                  <a:gd name="T11" fmla="*/ 0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63">
                    <a:moveTo>
                      <a:pt x="15" y="4"/>
                    </a:moveTo>
                    <a:cubicBezTo>
                      <a:pt x="16" y="6"/>
                      <a:pt x="13" y="13"/>
                      <a:pt x="12" y="16"/>
                    </a:cubicBezTo>
                    <a:cubicBezTo>
                      <a:pt x="10" y="21"/>
                      <a:pt x="9" y="26"/>
                      <a:pt x="8" y="31"/>
                    </a:cubicBezTo>
                    <a:cubicBezTo>
                      <a:pt x="8" y="41"/>
                      <a:pt x="9" y="53"/>
                      <a:pt x="11" y="63"/>
                    </a:cubicBezTo>
                    <a:cubicBezTo>
                      <a:pt x="3" y="58"/>
                      <a:pt x="6" y="38"/>
                      <a:pt x="5" y="30"/>
                    </a:cubicBezTo>
                    <a:cubicBezTo>
                      <a:pt x="4" y="22"/>
                      <a:pt x="0" y="8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3" name="Freeform 2134">
                <a:extLst>
                  <a:ext uri="{FF2B5EF4-FFF2-40B4-BE49-F238E27FC236}">
                    <a16:creationId xmlns:a16="http://schemas.microsoft.com/office/drawing/2014/main" id="{EA3215C2-813F-4F8A-9DC9-627CD319A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3484"/>
                <a:ext cx="25" cy="50"/>
              </a:xfrm>
              <a:custGeom>
                <a:avLst/>
                <a:gdLst>
                  <a:gd name="T0" fmla="*/ 0 w 13"/>
                  <a:gd name="T1" fmla="*/ 0 h 26"/>
                  <a:gd name="T2" fmla="*/ 37 w 13"/>
                  <a:gd name="T3" fmla="*/ 48 h 26"/>
                  <a:gd name="T4" fmla="*/ 85 w 13"/>
                  <a:gd name="T5" fmla="*/ 77 h 26"/>
                  <a:gd name="T6" fmla="*/ 44 w 13"/>
                  <a:gd name="T7" fmla="*/ 185 h 26"/>
                  <a:gd name="T8" fmla="*/ 8 w 13"/>
                  <a:gd name="T9" fmla="*/ 2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1" y="2"/>
                      <a:pt x="3" y="5"/>
                      <a:pt x="5" y="7"/>
                    </a:cubicBezTo>
                    <a:cubicBezTo>
                      <a:pt x="7" y="8"/>
                      <a:pt x="11" y="9"/>
                      <a:pt x="12" y="11"/>
                    </a:cubicBezTo>
                    <a:cubicBezTo>
                      <a:pt x="13" y="14"/>
                      <a:pt x="8" y="23"/>
                      <a:pt x="6" y="26"/>
                    </a:cubicBezTo>
                    <a:cubicBezTo>
                      <a:pt x="10" y="19"/>
                      <a:pt x="4" y="10"/>
                      <a:pt x="1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4" name="Freeform 2135">
                <a:extLst>
                  <a:ext uri="{FF2B5EF4-FFF2-40B4-BE49-F238E27FC236}">
                    <a16:creationId xmlns:a16="http://schemas.microsoft.com/office/drawing/2014/main" id="{EA2B6CD9-263F-4EFF-9A88-4E741B32B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3504"/>
                <a:ext cx="103" cy="89"/>
              </a:xfrm>
              <a:custGeom>
                <a:avLst/>
                <a:gdLst>
                  <a:gd name="T0" fmla="*/ 21 w 54"/>
                  <a:gd name="T1" fmla="*/ 237 h 47"/>
                  <a:gd name="T2" fmla="*/ 36 w 54"/>
                  <a:gd name="T3" fmla="*/ 0 h 47"/>
                  <a:gd name="T4" fmla="*/ 92 w 54"/>
                  <a:gd name="T5" fmla="*/ 89 h 47"/>
                  <a:gd name="T6" fmla="*/ 168 w 54"/>
                  <a:gd name="T7" fmla="*/ 176 h 47"/>
                  <a:gd name="T8" fmla="*/ 261 w 54"/>
                  <a:gd name="T9" fmla="*/ 157 h 47"/>
                  <a:gd name="T10" fmla="*/ 338 w 54"/>
                  <a:gd name="T11" fmla="*/ 89 h 47"/>
                  <a:gd name="T12" fmla="*/ 374 w 54"/>
                  <a:gd name="T13" fmla="*/ 252 h 47"/>
                  <a:gd name="T14" fmla="*/ 252 w 54"/>
                  <a:gd name="T15" fmla="*/ 305 h 47"/>
                  <a:gd name="T16" fmla="*/ 15 w 54"/>
                  <a:gd name="T17" fmla="*/ 320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7">
                    <a:moveTo>
                      <a:pt x="3" y="35"/>
                    </a:moveTo>
                    <a:cubicBezTo>
                      <a:pt x="23" y="32"/>
                      <a:pt x="0" y="8"/>
                      <a:pt x="5" y="0"/>
                    </a:cubicBezTo>
                    <a:cubicBezTo>
                      <a:pt x="9" y="1"/>
                      <a:pt x="12" y="10"/>
                      <a:pt x="13" y="13"/>
                    </a:cubicBezTo>
                    <a:cubicBezTo>
                      <a:pt x="16" y="19"/>
                      <a:pt x="17" y="25"/>
                      <a:pt x="24" y="26"/>
                    </a:cubicBezTo>
                    <a:cubicBezTo>
                      <a:pt x="28" y="27"/>
                      <a:pt x="35" y="25"/>
                      <a:pt x="38" y="23"/>
                    </a:cubicBezTo>
                    <a:cubicBezTo>
                      <a:pt x="43" y="21"/>
                      <a:pt x="45" y="15"/>
                      <a:pt x="49" y="13"/>
                    </a:cubicBezTo>
                    <a:cubicBezTo>
                      <a:pt x="48" y="22"/>
                      <a:pt x="52" y="29"/>
                      <a:pt x="54" y="37"/>
                    </a:cubicBezTo>
                    <a:cubicBezTo>
                      <a:pt x="46" y="35"/>
                      <a:pt x="42" y="44"/>
                      <a:pt x="36" y="45"/>
                    </a:cubicBezTo>
                    <a:cubicBezTo>
                      <a:pt x="25" y="47"/>
                      <a:pt x="13" y="43"/>
                      <a:pt x="2" y="4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5" name="Freeform 2136">
                <a:extLst>
                  <a:ext uri="{FF2B5EF4-FFF2-40B4-BE49-F238E27FC236}">
                    <a16:creationId xmlns:a16="http://schemas.microsoft.com/office/drawing/2014/main" id="{A14A2A17-80D1-4CC9-8079-EB27B6E23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3572"/>
                <a:ext cx="117" cy="29"/>
              </a:xfrm>
              <a:custGeom>
                <a:avLst/>
                <a:gdLst>
                  <a:gd name="T0" fmla="*/ 0 w 61"/>
                  <a:gd name="T1" fmla="*/ 93 h 15"/>
                  <a:gd name="T2" fmla="*/ 113 w 61"/>
                  <a:gd name="T3" fmla="*/ 56 h 15"/>
                  <a:gd name="T4" fmla="*/ 232 w 61"/>
                  <a:gd name="T5" fmla="*/ 29 h 15"/>
                  <a:gd name="T6" fmla="*/ 345 w 61"/>
                  <a:gd name="T7" fmla="*/ 8 h 15"/>
                  <a:gd name="T8" fmla="*/ 430 w 61"/>
                  <a:gd name="T9" fmla="*/ 101 h 15"/>
                  <a:gd name="T10" fmla="*/ 253 w 61"/>
                  <a:gd name="T11" fmla="*/ 79 h 15"/>
                  <a:gd name="T12" fmla="*/ 56 w 61"/>
                  <a:gd name="T13" fmla="*/ 93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5">
                    <a:moveTo>
                      <a:pt x="0" y="13"/>
                    </a:moveTo>
                    <a:cubicBezTo>
                      <a:pt x="5" y="12"/>
                      <a:pt x="11" y="9"/>
                      <a:pt x="16" y="8"/>
                    </a:cubicBezTo>
                    <a:cubicBezTo>
                      <a:pt x="22" y="6"/>
                      <a:pt x="28" y="5"/>
                      <a:pt x="33" y="4"/>
                    </a:cubicBezTo>
                    <a:cubicBezTo>
                      <a:pt x="38" y="3"/>
                      <a:pt x="44" y="0"/>
                      <a:pt x="49" y="1"/>
                    </a:cubicBezTo>
                    <a:cubicBezTo>
                      <a:pt x="54" y="2"/>
                      <a:pt x="61" y="9"/>
                      <a:pt x="61" y="14"/>
                    </a:cubicBezTo>
                    <a:cubicBezTo>
                      <a:pt x="53" y="15"/>
                      <a:pt x="44" y="13"/>
                      <a:pt x="36" y="11"/>
                    </a:cubicBezTo>
                    <a:cubicBezTo>
                      <a:pt x="27" y="9"/>
                      <a:pt x="17" y="10"/>
                      <a:pt x="8" y="1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6" name="Freeform 2137">
                <a:extLst>
                  <a:ext uri="{FF2B5EF4-FFF2-40B4-BE49-F238E27FC236}">
                    <a16:creationId xmlns:a16="http://schemas.microsoft.com/office/drawing/2014/main" id="{67F7A5F8-9703-4BDF-92F1-B37EAA408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3144"/>
                <a:ext cx="42" cy="40"/>
              </a:xfrm>
              <a:custGeom>
                <a:avLst/>
                <a:gdLst>
                  <a:gd name="T0" fmla="*/ 0 w 22"/>
                  <a:gd name="T1" fmla="*/ 8 h 21"/>
                  <a:gd name="T2" fmla="*/ 69 w 22"/>
                  <a:gd name="T3" fmla="*/ 145 h 21"/>
                  <a:gd name="T4" fmla="*/ 153 w 22"/>
                  <a:gd name="T5" fmla="*/ 15 h 21"/>
                  <a:gd name="T6" fmla="*/ 29 w 22"/>
                  <a:gd name="T7" fmla="*/ 8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0" y="1"/>
                    </a:moveTo>
                    <a:cubicBezTo>
                      <a:pt x="0" y="6"/>
                      <a:pt x="7" y="16"/>
                      <a:pt x="10" y="21"/>
                    </a:cubicBezTo>
                    <a:cubicBezTo>
                      <a:pt x="6" y="12"/>
                      <a:pt x="14" y="4"/>
                      <a:pt x="22" y="2"/>
                    </a:cubicBezTo>
                    <a:cubicBezTo>
                      <a:pt x="16" y="3"/>
                      <a:pt x="10" y="0"/>
                      <a:pt x="4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7" name="Freeform 2138">
                <a:extLst>
                  <a:ext uri="{FF2B5EF4-FFF2-40B4-BE49-F238E27FC236}">
                    <a16:creationId xmlns:a16="http://schemas.microsoft.com/office/drawing/2014/main" id="{B3B09695-9100-4FD6-AE07-2FECEA67D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3448"/>
                <a:ext cx="42" cy="44"/>
              </a:xfrm>
              <a:custGeom>
                <a:avLst/>
                <a:gdLst>
                  <a:gd name="T0" fmla="*/ 0 w 22"/>
                  <a:gd name="T1" fmla="*/ 36 h 23"/>
                  <a:gd name="T2" fmla="*/ 15 w 22"/>
                  <a:gd name="T3" fmla="*/ 161 h 23"/>
                  <a:gd name="T4" fmla="*/ 55 w 22"/>
                  <a:gd name="T5" fmla="*/ 69 h 23"/>
                  <a:gd name="T6" fmla="*/ 153 w 22"/>
                  <a:gd name="T7" fmla="*/ 48 h 23"/>
                  <a:gd name="T8" fmla="*/ 21 w 22"/>
                  <a:gd name="T9" fmla="*/ 36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0" y="5"/>
                    </a:moveTo>
                    <a:cubicBezTo>
                      <a:pt x="0" y="9"/>
                      <a:pt x="1" y="18"/>
                      <a:pt x="2" y="23"/>
                    </a:cubicBezTo>
                    <a:cubicBezTo>
                      <a:pt x="4" y="18"/>
                      <a:pt x="3" y="13"/>
                      <a:pt x="8" y="10"/>
                    </a:cubicBezTo>
                    <a:cubicBezTo>
                      <a:pt x="12" y="7"/>
                      <a:pt x="18" y="7"/>
                      <a:pt x="22" y="7"/>
                    </a:cubicBezTo>
                    <a:cubicBezTo>
                      <a:pt x="18" y="0"/>
                      <a:pt x="9" y="3"/>
                      <a:pt x="3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8" name="Freeform 2139">
                <a:extLst>
                  <a:ext uri="{FF2B5EF4-FFF2-40B4-BE49-F238E27FC236}">
                    <a16:creationId xmlns:a16="http://schemas.microsoft.com/office/drawing/2014/main" id="{638A1A81-944D-4F60-A5F2-00C04C020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3249"/>
                <a:ext cx="44" cy="59"/>
              </a:xfrm>
              <a:custGeom>
                <a:avLst/>
                <a:gdLst>
                  <a:gd name="T0" fmla="*/ 40 w 23"/>
                  <a:gd name="T1" fmla="*/ 0 h 31"/>
                  <a:gd name="T2" fmla="*/ 0 w 23"/>
                  <a:gd name="T3" fmla="*/ 160 h 31"/>
                  <a:gd name="T4" fmla="*/ 161 w 23"/>
                  <a:gd name="T5" fmla="*/ 213 h 31"/>
                  <a:gd name="T6" fmla="*/ 69 w 23"/>
                  <a:gd name="T7" fmla="*/ 55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1">
                    <a:moveTo>
                      <a:pt x="6" y="0"/>
                    </a:moveTo>
                    <a:cubicBezTo>
                      <a:pt x="10" y="8"/>
                      <a:pt x="8" y="18"/>
                      <a:pt x="0" y="23"/>
                    </a:cubicBezTo>
                    <a:cubicBezTo>
                      <a:pt x="7" y="26"/>
                      <a:pt x="16" y="29"/>
                      <a:pt x="23" y="31"/>
                    </a:cubicBezTo>
                    <a:cubicBezTo>
                      <a:pt x="21" y="23"/>
                      <a:pt x="15" y="14"/>
                      <a:pt x="10" y="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69" name="Freeform 2140">
                <a:extLst>
                  <a:ext uri="{FF2B5EF4-FFF2-40B4-BE49-F238E27FC236}">
                    <a16:creationId xmlns:a16="http://schemas.microsoft.com/office/drawing/2014/main" id="{D10DC98E-8713-4951-8BE4-0CDA0F4D7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3173"/>
                <a:ext cx="193" cy="168"/>
              </a:xfrm>
              <a:custGeom>
                <a:avLst/>
                <a:gdLst>
                  <a:gd name="T0" fmla="*/ 573 w 101"/>
                  <a:gd name="T1" fmla="*/ 193 h 88"/>
                  <a:gd name="T2" fmla="*/ 145 w 101"/>
                  <a:gd name="T3" fmla="*/ 36 h 88"/>
                  <a:gd name="T4" fmla="*/ 69 w 101"/>
                  <a:gd name="T5" fmla="*/ 229 h 88"/>
                  <a:gd name="T6" fmla="*/ 208 w 101"/>
                  <a:gd name="T7" fmla="*/ 305 h 88"/>
                  <a:gd name="T8" fmla="*/ 329 w 101"/>
                  <a:gd name="T9" fmla="*/ 361 h 88"/>
                  <a:gd name="T10" fmla="*/ 566 w 101"/>
                  <a:gd name="T11" fmla="*/ 437 h 88"/>
                  <a:gd name="T12" fmla="*/ 629 w 101"/>
                  <a:gd name="T13" fmla="*/ 529 h 88"/>
                  <a:gd name="T14" fmla="*/ 682 w 101"/>
                  <a:gd name="T15" fmla="*/ 613 h 88"/>
                  <a:gd name="T16" fmla="*/ 669 w 101"/>
                  <a:gd name="T17" fmla="*/ 430 h 88"/>
                  <a:gd name="T18" fmla="*/ 621 w 101"/>
                  <a:gd name="T19" fmla="*/ 244 h 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88">
                    <a:moveTo>
                      <a:pt x="82" y="28"/>
                    </a:moveTo>
                    <a:cubicBezTo>
                      <a:pt x="69" y="16"/>
                      <a:pt x="41" y="0"/>
                      <a:pt x="21" y="5"/>
                    </a:cubicBezTo>
                    <a:cubicBezTo>
                      <a:pt x="9" y="8"/>
                      <a:pt x="0" y="23"/>
                      <a:pt x="10" y="33"/>
                    </a:cubicBezTo>
                    <a:cubicBezTo>
                      <a:pt x="15" y="39"/>
                      <a:pt x="23" y="41"/>
                      <a:pt x="30" y="44"/>
                    </a:cubicBezTo>
                    <a:cubicBezTo>
                      <a:pt x="36" y="46"/>
                      <a:pt x="41" y="50"/>
                      <a:pt x="47" y="52"/>
                    </a:cubicBezTo>
                    <a:cubicBezTo>
                      <a:pt x="58" y="57"/>
                      <a:pt x="70" y="54"/>
                      <a:pt x="81" y="63"/>
                    </a:cubicBezTo>
                    <a:cubicBezTo>
                      <a:pt x="85" y="66"/>
                      <a:pt x="87" y="71"/>
                      <a:pt x="90" y="76"/>
                    </a:cubicBezTo>
                    <a:cubicBezTo>
                      <a:pt x="92" y="79"/>
                      <a:pt x="94" y="86"/>
                      <a:pt x="98" y="88"/>
                    </a:cubicBezTo>
                    <a:cubicBezTo>
                      <a:pt x="101" y="82"/>
                      <a:pt x="97" y="69"/>
                      <a:pt x="96" y="62"/>
                    </a:cubicBezTo>
                    <a:cubicBezTo>
                      <a:pt x="95" y="54"/>
                      <a:pt x="88" y="43"/>
                      <a:pt x="89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0" name="Freeform 2141">
                <a:extLst>
                  <a:ext uri="{FF2B5EF4-FFF2-40B4-BE49-F238E27FC236}">
                    <a16:creationId xmlns:a16="http://schemas.microsoft.com/office/drawing/2014/main" id="{92D652E4-BDD3-4218-8FC8-F5F7F12B2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3175"/>
                <a:ext cx="170" cy="170"/>
              </a:xfrm>
              <a:custGeom>
                <a:avLst/>
                <a:gdLst>
                  <a:gd name="T0" fmla="*/ 598 w 89"/>
                  <a:gd name="T1" fmla="*/ 514 h 89"/>
                  <a:gd name="T2" fmla="*/ 313 w 89"/>
                  <a:gd name="T3" fmla="*/ 237 h 89"/>
                  <a:gd name="T4" fmla="*/ 0 w 89"/>
                  <a:gd name="T5" fmla="*/ 105 h 89"/>
                  <a:gd name="T6" fmla="*/ 99 w 89"/>
                  <a:gd name="T7" fmla="*/ 117 h 89"/>
                  <a:gd name="T8" fmla="*/ 183 w 89"/>
                  <a:gd name="T9" fmla="*/ 201 h 89"/>
                  <a:gd name="T10" fmla="*/ 193 w 89"/>
                  <a:gd name="T11" fmla="*/ 285 h 89"/>
                  <a:gd name="T12" fmla="*/ 300 w 89"/>
                  <a:gd name="T13" fmla="*/ 300 h 89"/>
                  <a:gd name="T14" fmla="*/ 466 w 89"/>
                  <a:gd name="T15" fmla="*/ 430 h 89"/>
                  <a:gd name="T16" fmla="*/ 537 w 89"/>
                  <a:gd name="T17" fmla="*/ 504 h 89"/>
                  <a:gd name="T18" fmla="*/ 621 w 89"/>
                  <a:gd name="T19" fmla="*/ 621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89">
                    <a:moveTo>
                      <a:pt x="86" y="74"/>
                    </a:moveTo>
                    <a:cubicBezTo>
                      <a:pt x="74" y="59"/>
                      <a:pt x="60" y="47"/>
                      <a:pt x="45" y="34"/>
                    </a:cubicBezTo>
                    <a:cubicBezTo>
                      <a:pt x="36" y="25"/>
                      <a:pt x="12" y="0"/>
                      <a:pt x="0" y="15"/>
                    </a:cubicBezTo>
                    <a:cubicBezTo>
                      <a:pt x="3" y="18"/>
                      <a:pt x="10" y="15"/>
                      <a:pt x="14" y="17"/>
                    </a:cubicBezTo>
                    <a:cubicBezTo>
                      <a:pt x="17" y="19"/>
                      <a:pt x="25" y="25"/>
                      <a:pt x="26" y="29"/>
                    </a:cubicBezTo>
                    <a:cubicBezTo>
                      <a:pt x="28" y="34"/>
                      <a:pt x="23" y="37"/>
                      <a:pt x="28" y="41"/>
                    </a:cubicBezTo>
                    <a:cubicBezTo>
                      <a:pt x="32" y="44"/>
                      <a:pt x="39" y="43"/>
                      <a:pt x="43" y="43"/>
                    </a:cubicBezTo>
                    <a:cubicBezTo>
                      <a:pt x="55" y="45"/>
                      <a:pt x="59" y="53"/>
                      <a:pt x="67" y="62"/>
                    </a:cubicBezTo>
                    <a:cubicBezTo>
                      <a:pt x="71" y="65"/>
                      <a:pt x="74" y="68"/>
                      <a:pt x="77" y="72"/>
                    </a:cubicBezTo>
                    <a:cubicBezTo>
                      <a:pt x="81" y="77"/>
                      <a:pt x="83" y="85"/>
                      <a:pt x="89" y="8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1" name="Freeform 2142">
                <a:extLst>
                  <a:ext uri="{FF2B5EF4-FFF2-40B4-BE49-F238E27FC236}">
                    <a16:creationId xmlns:a16="http://schemas.microsoft.com/office/drawing/2014/main" id="{055799AB-F96F-4AF4-A5DC-3852735C2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3002"/>
                <a:ext cx="238" cy="127"/>
              </a:xfrm>
              <a:custGeom>
                <a:avLst/>
                <a:gdLst>
                  <a:gd name="T0" fmla="*/ 0 w 124"/>
                  <a:gd name="T1" fmla="*/ 129 h 66"/>
                  <a:gd name="T2" fmla="*/ 269 w 124"/>
                  <a:gd name="T3" fmla="*/ 177 h 66"/>
                  <a:gd name="T4" fmla="*/ 393 w 124"/>
                  <a:gd name="T5" fmla="*/ 115 h 66"/>
                  <a:gd name="T6" fmla="*/ 501 w 124"/>
                  <a:gd name="T7" fmla="*/ 0 h 66"/>
                  <a:gd name="T8" fmla="*/ 553 w 124"/>
                  <a:gd name="T9" fmla="*/ 115 h 66"/>
                  <a:gd name="T10" fmla="*/ 630 w 124"/>
                  <a:gd name="T11" fmla="*/ 200 h 66"/>
                  <a:gd name="T12" fmla="*/ 862 w 124"/>
                  <a:gd name="T13" fmla="*/ 329 h 66"/>
                  <a:gd name="T14" fmla="*/ 622 w 124"/>
                  <a:gd name="T15" fmla="*/ 285 h 66"/>
                  <a:gd name="T16" fmla="*/ 524 w 124"/>
                  <a:gd name="T17" fmla="*/ 364 h 66"/>
                  <a:gd name="T18" fmla="*/ 401 w 124"/>
                  <a:gd name="T19" fmla="*/ 221 h 66"/>
                  <a:gd name="T20" fmla="*/ 36 w 124"/>
                  <a:gd name="T21" fmla="*/ 185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66">
                    <a:moveTo>
                      <a:pt x="0" y="18"/>
                    </a:moveTo>
                    <a:cubicBezTo>
                      <a:pt x="12" y="28"/>
                      <a:pt x="23" y="29"/>
                      <a:pt x="38" y="25"/>
                    </a:cubicBezTo>
                    <a:cubicBezTo>
                      <a:pt x="45" y="23"/>
                      <a:pt x="50" y="21"/>
                      <a:pt x="56" y="16"/>
                    </a:cubicBezTo>
                    <a:cubicBezTo>
                      <a:pt x="59" y="12"/>
                      <a:pt x="66" y="0"/>
                      <a:pt x="71" y="0"/>
                    </a:cubicBezTo>
                    <a:cubicBezTo>
                      <a:pt x="80" y="0"/>
                      <a:pt x="77" y="10"/>
                      <a:pt x="78" y="16"/>
                    </a:cubicBezTo>
                    <a:cubicBezTo>
                      <a:pt x="80" y="24"/>
                      <a:pt x="80" y="25"/>
                      <a:pt x="89" y="28"/>
                    </a:cubicBezTo>
                    <a:cubicBezTo>
                      <a:pt x="99" y="30"/>
                      <a:pt x="124" y="30"/>
                      <a:pt x="122" y="46"/>
                    </a:cubicBezTo>
                    <a:cubicBezTo>
                      <a:pt x="113" y="46"/>
                      <a:pt x="98" y="35"/>
                      <a:pt x="88" y="40"/>
                    </a:cubicBezTo>
                    <a:cubicBezTo>
                      <a:pt x="81" y="43"/>
                      <a:pt x="87" y="66"/>
                      <a:pt x="74" y="51"/>
                    </a:cubicBezTo>
                    <a:cubicBezTo>
                      <a:pt x="66" y="41"/>
                      <a:pt x="72" y="31"/>
                      <a:pt x="57" y="31"/>
                    </a:cubicBezTo>
                    <a:cubicBezTo>
                      <a:pt x="48" y="31"/>
                      <a:pt x="12" y="34"/>
                      <a:pt x="5" y="2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2" name="Freeform 2143">
                <a:extLst>
                  <a:ext uri="{FF2B5EF4-FFF2-40B4-BE49-F238E27FC236}">
                    <a16:creationId xmlns:a16="http://schemas.microsoft.com/office/drawing/2014/main" id="{A97D0DFE-6A67-4F85-B96C-833C7F304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3037"/>
                <a:ext cx="40" cy="38"/>
              </a:xfrm>
              <a:custGeom>
                <a:avLst/>
                <a:gdLst>
                  <a:gd name="T0" fmla="*/ 0 w 21"/>
                  <a:gd name="T1" fmla="*/ 40 h 20"/>
                  <a:gd name="T2" fmla="*/ 97 w 21"/>
                  <a:gd name="T3" fmla="*/ 0 h 20"/>
                  <a:gd name="T4" fmla="*/ 137 w 21"/>
                  <a:gd name="T5" fmla="*/ 137 h 20"/>
                  <a:gd name="T6" fmla="*/ 69 w 21"/>
                  <a:gd name="T7" fmla="*/ 3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0" y="6"/>
                    </a:moveTo>
                    <a:cubicBezTo>
                      <a:pt x="5" y="4"/>
                      <a:pt x="9" y="0"/>
                      <a:pt x="14" y="0"/>
                    </a:cubicBezTo>
                    <a:cubicBezTo>
                      <a:pt x="16" y="6"/>
                      <a:pt x="21" y="12"/>
                      <a:pt x="20" y="20"/>
                    </a:cubicBezTo>
                    <a:cubicBezTo>
                      <a:pt x="16" y="17"/>
                      <a:pt x="13" y="9"/>
                      <a:pt x="1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3" name="Freeform 2144">
                <a:extLst>
                  <a:ext uri="{FF2B5EF4-FFF2-40B4-BE49-F238E27FC236}">
                    <a16:creationId xmlns:a16="http://schemas.microsoft.com/office/drawing/2014/main" id="{094BAE7A-60CA-4647-A4E7-075B21FAC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3454"/>
                <a:ext cx="155" cy="306"/>
              </a:xfrm>
              <a:custGeom>
                <a:avLst/>
                <a:gdLst>
                  <a:gd name="T0" fmla="*/ 0 w 81"/>
                  <a:gd name="T1" fmla="*/ 958 h 160"/>
                  <a:gd name="T2" fmla="*/ 245 w 81"/>
                  <a:gd name="T3" fmla="*/ 882 h 160"/>
                  <a:gd name="T4" fmla="*/ 344 w 81"/>
                  <a:gd name="T5" fmla="*/ 622 h 160"/>
                  <a:gd name="T6" fmla="*/ 392 w 81"/>
                  <a:gd name="T7" fmla="*/ 482 h 160"/>
                  <a:gd name="T8" fmla="*/ 406 w 81"/>
                  <a:gd name="T9" fmla="*/ 329 h 160"/>
                  <a:gd name="T10" fmla="*/ 369 w 81"/>
                  <a:gd name="T11" fmla="*/ 0 h 160"/>
                  <a:gd name="T12" fmla="*/ 530 w 81"/>
                  <a:gd name="T13" fmla="*/ 260 h 160"/>
                  <a:gd name="T14" fmla="*/ 484 w 81"/>
                  <a:gd name="T15" fmla="*/ 606 h 160"/>
                  <a:gd name="T16" fmla="*/ 490 w 81"/>
                  <a:gd name="T17" fmla="*/ 981 h 160"/>
                  <a:gd name="T18" fmla="*/ 260 w 81"/>
                  <a:gd name="T19" fmla="*/ 1065 h 160"/>
                  <a:gd name="T20" fmla="*/ 124 w 81"/>
                  <a:gd name="T21" fmla="*/ 1119 h 160"/>
                  <a:gd name="T22" fmla="*/ 55 w 81"/>
                  <a:gd name="T23" fmla="*/ 995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60">
                    <a:moveTo>
                      <a:pt x="0" y="137"/>
                    </a:moveTo>
                    <a:cubicBezTo>
                      <a:pt x="12" y="137"/>
                      <a:pt x="25" y="133"/>
                      <a:pt x="35" y="126"/>
                    </a:cubicBezTo>
                    <a:cubicBezTo>
                      <a:pt x="49" y="116"/>
                      <a:pt x="46" y="103"/>
                      <a:pt x="49" y="89"/>
                    </a:cubicBezTo>
                    <a:cubicBezTo>
                      <a:pt x="51" y="82"/>
                      <a:pt x="54" y="76"/>
                      <a:pt x="56" y="69"/>
                    </a:cubicBezTo>
                    <a:cubicBezTo>
                      <a:pt x="57" y="62"/>
                      <a:pt x="58" y="54"/>
                      <a:pt x="58" y="47"/>
                    </a:cubicBezTo>
                    <a:cubicBezTo>
                      <a:pt x="60" y="30"/>
                      <a:pt x="60" y="15"/>
                      <a:pt x="53" y="0"/>
                    </a:cubicBezTo>
                    <a:cubicBezTo>
                      <a:pt x="58" y="13"/>
                      <a:pt x="76" y="20"/>
                      <a:pt x="76" y="37"/>
                    </a:cubicBezTo>
                    <a:cubicBezTo>
                      <a:pt x="75" y="54"/>
                      <a:pt x="68" y="69"/>
                      <a:pt x="69" y="87"/>
                    </a:cubicBezTo>
                    <a:cubicBezTo>
                      <a:pt x="70" y="102"/>
                      <a:pt x="81" y="128"/>
                      <a:pt x="70" y="140"/>
                    </a:cubicBezTo>
                    <a:cubicBezTo>
                      <a:pt x="61" y="149"/>
                      <a:pt x="48" y="150"/>
                      <a:pt x="37" y="152"/>
                    </a:cubicBezTo>
                    <a:cubicBezTo>
                      <a:pt x="29" y="154"/>
                      <a:pt x="24" y="156"/>
                      <a:pt x="18" y="160"/>
                    </a:cubicBezTo>
                    <a:cubicBezTo>
                      <a:pt x="17" y="151"/>
                      <a:pt x="16" y="147"/>
                      <a:pt x="8" y="14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4" name="Freeform 2145">
                <a:extLst>
                  <a:ext uri="{FF2B5EF4-FFF2-40B4-BE49-F238E27FC236}">
                    <a16:creationId xmlns:a16="http://schemas.microsoft.com/office/drawing/2014/main" id="{809BBB33-3653-44C3-952F-28A5CB319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6" y="3618"/>
                <a:ext cx="60" cy="94"/>
              </a:xfrm>
              <a:custGeom>
                <a:avLst/>
                <a:gdLst>
                  <a:gd name="T0" fmla="*/ 0 w 31"/>
                  <a:gd name="T1" fmla="*/ 345 h 49"/>
                  <a:gd name="T2" fmla="*/ 161 w 31"/>
                  <a:gd name="T3" fmla="*/ 217 h 49"/>
                  <a:gd name="T4" fmla="*/ 209 w 31"/>
                  <a:gd name="T5" fmla="*/ 0 h 49"/>
                  <a:gd name="T6" fmla="*/ 217 w 31"/>
                  <a:gd name="T7" fmla="*/ 240 h 49"/>
                  <a:gd name="T8" fmla="*/ 79 w 31"/>
                  <a:gd name="T9" fmla="*/ 33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49">
                    <a:moveTo>
                      <a:pt x="0" y="49"/>
                    </a:moveTo>
                    <a:cubicBezTo>
                      <a:pt x="9" y="48"/>
                      <a:pt x="19" y="40"/>
                      <a:pt x="22" y="31"/>
                    </a:cubicBezTo>
                    <a:cubicBezTo>
                      <a:pt x="26" y="21"/>
                      <a:pt x="24" y="9"/>
                      <a:pt x="29" y="0"/>
                    </a:cubicBezTo>
                    <a:cubicBezTo>
                      <a:pt x="30" y="10"/>
                      <a:pt x="31" y="23"/>
                      <a:pt x="30" y="34"/>
                    </a:cubicBezTo>
                    <a:cubicBezTo>
                      <a:pt x="29" y="45"/>
                      <a:pt x="20" y="46"/>
                      <a:pt x="11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5" name="Freeform 2146">
                <a:extLst>
                  <a:ext uri="{FF2B5EF4-FFF2-40B4-BE49-F238E27FC236}">
                    <a16:creationId xmlns:a16="http://schemas.microsoft.com/office/drawing/2014/main" id="{F61EC343-4511-4B10-8906-82D1F4D4F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3079"/>
                <a:ext cx="132" cy="185"/>
              </a:xfrm>
              <a:custGeom>
                <a:avLst/>
                <a:gdLst>
                  <a:gd name="T0" fmla="*/ 0 w 69"/>
                  <a:gd name="T1" fmla="*/ 15 h 97"/>
                  <a:gd name="T2" fmla="*/ 268 w 69"/>
                  <a:gd name="T3" fmla="*/ 334 h 97"/>
                  <a:gd name="T4" fmla="*/ 344 w 69"/>
                  <a:gd name="T5" fmla="*/ 521 h 97"/>
                  <a:gd name="T6" fmla="*/ 484 w 69"/>
                  <a:gd name="T7" fmla="*/ 673 h 97"/>
                  <a:gd name="T8" fmla="*/ 406 w 69"/>
                  <a:gd name="T9" fmla="*/ 490 h 97"/>
                  <a:gd name="T10" fmla="*/ 352 w 69"/>
                  <a:gd name="T11" fmla="*/ 292 h 97"/>
                  <a:gd name="T12" fmla="*/ 121 w 69"/>
                  <a:gd name="T13" fmla="*/ 21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97">
                    <a:moveTo>
                      <a:pt x="0" y="2"/>
                    </a:moveTo>
                    <a:cubicBezTo>
                      <a:pt x="29" y="0"/>
                      <a:pt x="33" y="26"/>
                      <a:pt x="38" y="48"/>
                    </a:cubicBezTo>
                    <a:cubicBezTo>
                      <a:pt x="41" y="58"/>
                      <a:pt x="41" y="66"/>
                      <a:pt x="49" y="75"/>
                    </a:cubicBezTo>
                    <a:cubicBezTo>
                      <a:pt x="56" y="82"/>
                      <a:pt x="63" y="88"/>
                      <a:pt x="69" y="97"/>
                    </a:cubicBezTo>
                    <a:cubicBezTo>
                      <a:pt x="61" y="89"/>
                      <a:pt x="62" y="80"/>
                      <a:pt x="58" y="71"/>
                    </a:cubicBezTo>
                    <a:cubicBezTo>
                      <a:pt x="53" y="60"/>
                      <a:pt x="50" y="54"/>
                      <a:pt x="50" y="42"/>
                    </a:cubicBezTo>
                    <a:cubicBezTo>
                      <a:pt x="50" y="16"/>
                      <a:pt x="38" y="13"/>
                      <a:pt x="17" y="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6" name="Freeform 2147">
                <a:extLst>
                  <a:ext uri="{FF2B5EF4-FFF2-40B4-BE49-F238E27FC236}">
                    <a16:creationId xmlns:a16="http://schemas.microsoft.com/office/drawing/2014/main" id="{78887174-395F-4C46-95FE-9B10867AC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3109"/>
                <a:ext cx="70" cy="113"/>
              </a:xfrm>
              <a:custGeom>
                <a:avLst/>
                <a:gdLst>
                  <a:gd name="T0" fmla="*/ 0 w 37"/>
                  <a:gd name="T1" fmla="*/ 8 h 59"/>
                  <a:gd name="T2" fmla="*/ 108 w 37"/>
                  <a:gd name="T3" fmla="*/ 69 h 59"/>
                  <a:gd name="T4" fmla="*/ 221 w 37"/>
                  <a:gd name="T5" fmla="*/ 0 h 59"/>
                  <a:gd name="T6" fmla="*/ 197 w 37"/>
                  <a:gd name="T7" fmla="*/ 205 h 59"/>
                  <a:gd name="T8" fmla="*/ 115 w 37"/>
                  <a:gd name="T9" fmla="*/ 414 h 59"/>
                  <a:gd name="T10" fmla="*/ 21 w 37"/>
                  <a:gd name="T11" fmla="*/ 12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9">
                    <a:moveTo>
                      <a:pt x="0" y="1"/>
                    </a:moveTo>
                    <a:cubicBezTo>
                      <a:pt x="5" y="3"/>
                      <a:pt x="10" y="9"/>
                      <a:pt x="16" y="10"/>
                    </a:cubicBezTo>
                    <a:cubicBezTo>
                      <a:pt x="22" y="10"/>
                      <a:pt x="27" y="4"/>
                      <a:pt x="33" y="0"/>
                    </a:cubicBezTo>
                    <a:cubicBezTo>
                      <a:pt x="33" y="12"/>
                      <a:pt x="37" y="19"/>
                      <a:pt x="29" y="29"/>
                    </a:cubicBezTo>
                    <a:cubicBezTo>
                      <a:pt x="21" y="40"/>
                      <a:pt x="17" y="45"/>
                      <a:pt x="17" y="59"/>
                    </a:cubicBezTo>
                    <a:cubicBezTo>
                      <a:pt x="9" y="46"/>
                      <a:pt x="8" y="32"/>
                      <a:pt x="3" y="1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7" name="Freeform 2148">
                <a:extLst>
                  <a:ext uri="{FF2B5EF4-FFF2-40B4-BE49-F238E27FC236}">
                    <a16:creationId xmlns:a16="http://schemas.microsoft.com/office/drawing/2014/main" id="{040430FB-580D-4165-A466-796AAB96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3134"/>
                <a:ext cx="42" cy="56"/>
              </a:xfrm>
              <a:custGeom>
                <a:avLst/>
                <a:gdLst>
                  <a:gd name="T0" fmla="*/ 0 w 22"/>
                  <a:gd name="T1" fmla="*/ 0 h 29"/>
                  <a:gd name="T2" fmla="*/ 55 w 22"/>
                  <a:gd name="T3" fmla="*/ 172 h 29"/>
                  <a:gd name="T4" fmla="*/ 153 w 22"/>
                  <a:gd name="T5" fmla="*/ 37 h 29"/>
                  <a:gd name="T6" fmla="*/ 92 w 22"/>
                  <a:gd name="T7" fmla="*/ 79 h 29"/>
                  <a:gd name="T8" fmla="*/ 84 w 22"/>
                  <a:gd name="T9" fmla="*/ 5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0" y="0"/>
                    </a:moveTo>
                    <a:cubicBezTo>
                      <a:pt x="4" y="5"/>
                      <a:pt x="4" y="22"/>
                      <a:pt x="8" y="24"/>
                    </a:cubicBezTo>
                    <a:cubicBezTo>
                      <a:pt x="18" y="29"/>
                      <a:pt x="18" y="8"/>
                      <a:pt x="22" y="5"/>
                    </a:cubicBezTo>
                    <a:cubicBezTo>
                      <a:pt x="20" y="8"/>
                      <a:pt x="17" y="10"/>
                      <a:pt x="13" y="11"/>
                    </a:cubicBezTo>
                    <a:cubicBezTo>
                      <a:pt x="12" y="10"/>
                      <a:pt x="12" y="9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8" name="Freeform 2149">
                <a:extLst>
                  <a:ext uri="{FF2B5EF4-FFF2-40B4-BE49-F238E27FC236}">
                    <a16:creationId xmlns:a16="http://schemas.microsoft.com/office/drawing/2014/main" id="{6A47F695-2E49-427E-97BF-5A19A8037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3157"/>
                <a:ext cx="65" cy="56"/>
              </a:xfrm>
              <a:custGeom>
                <a:avLst/>
                <a:gdLst>
                  <a:gd name="T0" fmla="*/ 21 w 34"/>
                  <a:gd name="T1" fmla="*/ 15 h 29"/>
                  <a:gd name="T2" fmla="*/ 120 w 34"/>
                  <a:gd name="T3" fmla="*/ 93 h 29"/>
                  <a:gd name="T4" fmla="*/ 216 w 34"/>
                  <a:gd name="T5" fmla="*/ 209 h 29"/>
                  <a:gd name="T6" fmla="*/ 201 w 34"/>
                  <a:gd name="T7" fmla="*/ 52 h 29"/>
                  <a:gd name="T8" fmla="*/ 76 w 34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9">
                    <a:moveTo>
                      <a:pt x="3" y="2"/>
                    </a:moveTo>
                    <a:cubicBezTo>
                      <a:pt x="0" y="8"/>
                      <a:pt x="14" y="9"/>
                      <a:pt x="17" y="13"/>
                    </a:cubicBezTo>
                    <a:cubicBezTo>
                      <a:pt x="22" y="17"/>
                      <a:pt x="28" y="24"/>
                      <a:pt x="31" y="29"/>
                    </a:cubicBezTo>
                    <a:cubicBezTo>
                      <a:pt x="34" y="23"/>
                      <a:pt x="33" y="12"/>
                      <a:pt x="29" y="7"/>
                    </a:cubicBezTo>
                    <a:cubicBezTo>
                      <a:pt x="24" y="1"/>
                      <a:pt x="17" y="4"/>
                      <a:pt x="11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79" name="Freeform 2150">
                <a:extLst>
                  <a:ext uri="{FF2B5EF4-FFF2-40B4-BE49-F238E27FC236}">
                    <a16:creationId xmlns:a16="http://schemas.microsoft.com/office/drawing/2014/main" id="{7B381491-15E7-4307-B1D2-8CCFF5C4C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2928"/>
                <a:ext cx="273" cy="248"/>
              </a:xfrm>
              <a:custGeom>
                <a:avLst/>
                <a:gdLst>
                  <a:gd name="T0" fmla="*/ 139 w 143"/>
                  <a:gd name="T1" fmla="*/ 0 h 130"/>
                  <a:gd name="T2" fmla="*/ 361 w 143"/>
                  <a:gd name="T3" fmla="*/ 374 h 130"/>
                  <a:gd name="T4" fmla="*/ 557 w 143"/>
                  <a:gd name="T5" fmla="*/ 481 h 130"/>
                  <a:gd name="T6" fmla="*/ 689 w 143"/>
                  <a:gd name="T7" fmla="*/ 414 h 130"/>
                  <a:gd name="T8" fmla="*/ 974 w 143"/>
                  <a:gd name="T9" fmla="*/ 216 h 130"/>
                  <a:gd name="T10" fmla="*/ 995 w 143"/>
                  <a:gd name="T11" fmla="*/ 610 h 130"/>
                  <a:gd name="T12" fmla="*/ 703 w 143"/>
                  <a:gd name="T13" fmla="*/ 713 h 130"/>
                  <a:gd name="T14" fmla="*/ 420 w 143"/>
                  <a:gd name="T15" fmla="*/ 902 h 130"/>
                  <a:gd name="T16" fmla="*/ 176 w 143"/>
                  <a:gd name="T17" fmla="*/ 786 h 130"/>
                  <a:gd name="T18" fmla="*/ 99 w 143"/>
                  <a:gd name="T19" fmla="*/ 597 h 130"/>
                  <a:gd name="T20" fmla="*/ 0 w 143"/>
                  <a:gd name="T21" fmla="*/ 298 h 130"/>
                  <a:gd name="T22" fmla="*/ 76 w 143"/>
                  <a:gd name="T23" fmla="*/ 55 h 130"/>
                  <a:gd name="T24" fmla="*/ 139 w 143"/>
                  <a:gd name="T25" fmla="*/ 0 h 1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3" h="130">
                    <a:moveTo>
                      <a:pt x="20" y="0"/>
                    </a:moveTo>
                    <a:cubicBezTo>
                      <a:pt x="22" y="17"/>
                      <a:pt x="36" y="42"/>
                      <a:pt x="52" y="54"/>
                    </a:cubicBezTo>
                    <a:cubicBezTo>
                      <a:pt x="67" y="67"/>
                      <a:pt x="68" y="75"/>
                      <a:pt x="80" y="69"/>
                    </a:cubicBezTo>
                    <a:cubicBezTo>
                      <a:pt x="83" y="68"/>
                      <a:pt x="93" y="63"/>
                      <a:pt x="99" y="60"/>
                    </a:cubicBezTo>
                    <a:cubicBezTo>
                      <a:pt x="116" y="50"/>
                      <a:pt x="139" y="34"/>
                      <a:pt x="140" y="31"/>
                    </a:cubicBezTo>
                    <a:cubicBezTo>
                      <a:pt x="141" y="45"/>
                      <a:pt x="141" y="78"/>
                      <a:pt x="143" y="88"/>
                    </a:cubicBezTo>
                    <a:cubicBezTo>
                      <a:pt x="127" y="98"/>
                      <a:pt x="115" y="100"/>
                      <a:pt x="101" y="103"/>
                    </a:cubicBezTo>
                    <a:cubicBezTo>
                      <a:pt x="87" y="106"/>
                      <a:pt x="65" y="111"/>
                      <a:pt x="60" y="130"/>
                    </a:cubicBezTo>
                    <a:cubicBezTo>
                      <a:pt x="43" y="128"/>
                      <a:pt x="28" y="119"/>
                      <a:pt x="25" y="113"/>
                    </a:cubicBezTo>
                    <a:cubicBezTo>
                      <a:pt x="22" y="107"/>
                      <a:pt x="19" y="95"/>
                      <a:pt x="14" y="86"/>
                    </a:cubicBezTo>
                    <a:cubicBezTo>
                      <a:pt x="9" y="77"/>
                      <a:pt x="0" y="57"/>
                      <a:pt x="0" y="43"/>
                    </a:cubicBezTo>
                    <a:cubicBezTo>
                      <a:pt x="1" y="28"/>
                      <a:pt x="6" y="13"/>
                      <a:pt x="11" y="8"/>
                    </a:cubicBezTo>
                    <a:cubicBezTo>
                      <a:pt x="15" y="2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0" name="Freeform 2151">
                <a:extLst>
                  <a:ext uri="{FF2B5EF4-FFF2-40B4-BE49-F238E27FC236}">
                    <a16:creationId xmlns:a16="http://schemas.microsoft.com/office/drawing/2014/main" id="{61DB9999-F941-4A84-B146-A0610E00D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3437"/>
                <a:ext cx="270" cy="208"/>
              </a:xfrm>
              <a:custGeom>
                <a:avLst/>
                <a:gdLst>
                  <a:gd name="T0" fmla="*/ 990 w 141"/>
                  <a:gd name="T1" fmla="*/ 498 h 109"/>
                  <a:gd name="T2" fmla="*/ 484 w 141"/>
                  <a:gd name="T3" fmla="*/ 328 h 109"/>
                  <a:gd name="T4" fmla="*/ 224 w 141"/>
                  <a:gd name="T5" fmla="*/ 758 h 109"/>
                  <a:gd name="T6" fmla="*/ 0 w 141"/>
                  <a:gd name="T7" fmla="*/ 437 h 109"/>
                  <a:gd name="T8" fmla="*/ 506 w 141"/>
                  <a:gd name="T9" fmla="*/ 36 h 109"/>
                  <a:gd name="T10" fmla="*/ 877 w 141"/>
                  <a:gd name="T11" fmla="*/ 8 h 109"/>
                  <a:gd name="T12" fmla="*/ 950 w 141"/>
                  <a:gd name="T13" fmla="*/ 229 h 109"/>
                  <a:gd name="T14" fmla="*/ 990 w 141"/>
                  <a:gd name="T15" fmla="*/ 498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9">
                    <a:moveTo>
                      <a:pt x="141" y="72"/>
                    </a:moveTo>
                    <a:cubicBezTo>
                      <a:pt x="135" y="63"/>
                      <a:pt x="102" y="40"/>
                      <a:pt x="69" y="47"/>
                    </a:cubicBezTo>
                    <a:cubicBezTo>
                      <a:pt x="36" y="53"/>
                      <a:pt x="31" y="78"/>
                      <a:pt x="32" y="109"/>
                    </a:cubicBezTo>
                    <a:cubicBezTo>
                      <a:pt x="20" y="102"/>
                      <a:pt x="2" y="80"/>
                      <a:pt x="0" y="63"/>
                    </a:cubicBezTo>
                    <a:cubicBezTo>
                      <a:pt x="9" y="45"/>
                      <a:pt x="40" y="10"/>
                      <a:pt x="72" y="5"/>
                    </a:cubicBezTo>
                    <a:cubicBezTo>
                      <a:pt x="105" y="0"/>
                      <a:pt x="125" y="1"/>
                      <a:pt x="125" y="1"/>
                    </a:cubicBezTo>
                    <a:cubicBezTo>
                      <a:pt x="131" y="16"/>
                      <a:pt x="133" y="12"/>
                      <a:pt x="135" y="33"/>
                    </a:cubicBezTo>
                    <a:cubicBezTo>
                      <a:pt x="137" y="54"/>
                      <a:pt x="141" y="72"/>
                      <a:pt x="141" y="7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1" name="Freeform 2152">
                <a:extLst>
                  <a:ext uri="{FF2B5EF4-FFF2-40B4-BE49-F238E27FC236}">
                    <a16:creationId xmlns:a16="http://schemas.microsoft.com/office/drawing/2014/main" id="{FA81A667-8A9A-4D73-9DDA-BA2D18387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3525"/>
                <a:ext cx="170" cy="151"/>
              </a:xfrm>
              <a:custGeom>
                <a:avLst/>
                <a:gdLst>
                  <a:gd name="T0" fmla="*/ 413 w 89"/>
                  <a:gd name="T1" fmla="*/ 8 h 79"/>
                  <a:gd name="T2" fmla="*/ 350 w 89"/>
                  <a:gd name="T3" fmla="*/ 350 h 79"/>
                  <a:gd name="T4" fmla="*/ 8 w 89"/>
                  <a:gd name="T5" fmla="*/ 308 h 79"/>
                  <a:gd name="T6" fmla="*/ 0 w 89"/>
                  <a:gd name="T7" fmla="*/ 438 h 79"/>
                  <a:gd name="T8" fmla="*/ 237 w 89"/>
                  <a:gd name="T9" fmla="*/ 537 h 79"/>
                  <a:gd name="T10" fmla="*/ 606 w 89"/>
                  <a:gd name="T11" fmla="*/ 516 h 79"/>
                  <a:gd name="T12" fmla="*/ 581 w 89"/>
                  <a:gd name="T13" fmla="*/ 405 h 79"/>
                  <a:gd name="T14" fmla="*/ 621 w 89"/>
                  <a:gd name="T15" fmla="*/ 76 h 79"/>
                  <a:gd name="T16" fmla="*/ 413 w 89"/>
                  <a:gd name="T17" fmla="*/ 8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79">
                    <a:moveTo>
                      <a:pt x="59" y="1"/>
                    </a:moveTo>
                    <a:cubicBezTo>
                      <a:pt x="65" y="16"/>
                      <a:pt x="67" y="45"/>
                      <a:pt x="50" y="50"/>
                    </a:cubicBezTo>
                    <a:cubicBezTo>
                      <a:pt x="34" y="55"/>
                      <a:pt x="1" y="44"/>
                      <a:pt x="1" y="44"/>
                    </a:cubicBezTo>
                    <a:cubicBezTo>
                      <a:pt x="0" y="54"/>
                      <a:pt x="0" y="63"/>
                      <a:pt x="0" y="63"/>
                    </a:cubicBezTo>
                    <a:cubicBezTo>
                      <a:pt x="0" y="63"/>
                      <a:pt x="17" y="75"/>
                      <a:pt x="34" y="77"/>
                    </a:cubicBezTo>
                    <a:cubicBezTo>
                      <a:pt x="51" y="79"/>
                      <a:pt x="87" y="74"/>
                      <a:pt x="87" y="74"/>
                    </a:cubicBezTo>
                    <a:cubicBezTo>
                      <a:pt x="87" y="74"/>
                      <a:pt x="81" y="71"/>
                      <a:pt x="83" y="58"/>
                    </a:cubicBezTo>
                    <a:cubicBezTo>
                      <a:pt x="84" y="45"/>
                      <a:pt x="89" y="11"/>
                      <a:pt x="89" y="11"/>
                    </a:cubicBezTo>
                    <a:cubicBezTo>
                      <a:pt x="89" y="11"/>
                      <a:pt x="67" y="0"/>
                      <a:pt x="59" y="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2" name="Freeform 2153">
                <a:extLst>
                  <a:ext uri="{FF2B5EF4-FFF2-40B4-BE49-F238E27FC236}">
                    <a16:creationId xmlns:a16="http://schemas.microsoft.com/office/drawing/2014/main" id="{258D3D40-204F-4712-81C1-F34E41248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" y="3433"/>
                <a:ext cx="256" cy="197"/>
              </a:xfrm>
              <a:custGeom>
                <a:avLst/>
                <a:gdLst>
                  <a:gd name="T0" fmla="*/ 621 w 134"/>
                  <a:gd name="T1" fmla="*/ 55 h 103"/>
                  <a:gd name="T2" fmla="*/ 879 w 134"/>
                  <a:gd name="T3" fmla="*/ 113 h 103"/>
                  <a:gd name="T4" fmla="*/ 934 w 134"/>
                  <a:gd name="T5" fmla="*/ 461 h 103"/>
                  <a:gd name="T6" fmla="*/ 713 w 134"/>
                  <a:gd name="T7" fmla="*/ 337 h 103"/>
                  <a:gd name="T8" fmla="*/ 453 w 134"/>
                  <a:gd name="T9" fmla="*/ 300 h 103"/>
                  <a:gd name="T10" fmla="*/ 168 w 134"/>
                  <a:gd name="T11" fmla="*/ 614 h 103"/>
                  <a:gd name="T12" fmla="*/ 160 w 134"/>
                  <a:gd name="T13" fmla="*/ 721 h 103"/>
                  <a:gd name="T14" fmla="*/ 0 w 134"/>
                  <a:gd name="T15" fmla="*/ 461 h 103"/>
                  <a:gd name="T16" fmla="*/ 105 w 134"/>
                  <a:gd name="T17" fmla="*/ 490 h 103"/>
                  <a:gd name="T18" fmla="*/ 176 w 134"/>
                  <a:gd name="T19" fmla="*/ 377 h 103"/>
                  <a:gd name="T20" fmla="*/ 430 w 134"/>
                  <a:gd name="T21" fmla="*/ 224 h 103"/>
                  <a:gd name="T22" fmla="*/ 745 w 134"/>
                  <a:gd name="T23" fmla="*/ 230 h 103"/>
                  <a:gd name="T24" fmla="*/ 829 w 134"/>
                  <a:gd name="T25" fmla="*/ 147 h 103"/>
                  <a:gd name="T26" fmla="*/ 726 w 134"/>
                  <a:gd name="T27" fmla="*/ 92 h 103"/>
                  <a:gd name="T28" fmla="*/ 413 w 134"/>
                  <a:gd name="T29" fmla="*/ 99 h 103"/>
                  <a:gd name="T30" fmla="*/ 590 w 134"/>
                  <a:gd name="T31" fmla="*/ 40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4" h="103">
                    <a:moveTo>
                      <a:pt x="89" y="8"/>
                    </a:moveTo>
                    <a:cubicBezTo>
                      <a:pt x="102" y="5"/>
                      <a:pt x="123" y="0"/>
                      <a:pt x="126" y="16"/>
                    </a:cubicBezTo>
                    <a:cubicBezTo>
                      <a:pt x="130" y="30"/>
                      <a:pt x="132" y="51"/>
                      <a:pt x="134" y="66"/>
                    </a:cubicBezTo>
                    <a:cubicBezTo>
                      <a:pt x="124" y="61"/>
                      <a:pt x="114" y="51"/>
                      <a:pt x="102" y="48"/>
                    </a:cubicBezTo>
                    <a:cubicBezTo>
                      <a:pt x="91" y="45"/>
                      <a:pt x="76" y="41"/>
                      <a:pt x="65" y="43"/>
                    </a:cubicBezTo>
                    <a:cubicBezTo>
                      <a:pt x="37" y="48"/>
                      <a:pt x="28" y="61"/>
                      <a:pt x="24" y="88"/>
                    </a:cubicBezTo>
                    <a:cubicBezTo>
                      <a:pt x="23" y="93"/>
                      <a:pt x="23" y="98"/>
                      <a:pt x="23" y="103"/>
                    </a:cubicBezTo>
                    <a:cubicBezTo>
                      <a:pt x="16" y="92"/>
                      <a:pt x="2" y="79"/>
                      <a:pt x="0" y="66"/>
                    </a:cubicBezTo>
                    <a:cubicBezTo>
                      <a:pt x="5" y="70"/>
                      <a:pt x="8" y="73"/>
                      <a:pt x="15" y="70"/>
                    </a:cubicBezTo>
                    <a:cubicBezTo>
                      <a:pt x="19" y="68"/>
                      <a:pt x="23" y="58"/>
                      <a:pt x="25" y="54"/>
                    </a:cubicBezTo>
                    <a:cubicBezTo>
                      <a:pt x="33" y="41"/>
                      <a:pt x="47" y="35"/>
                      <a:pt x="62" y="32"/>
                    </a:cubicBezTo>
                    <a:cubicBezTo>
                      <a:pt x="77" y="29"/>
                      <a:pt x="92" y="33"/>
                      <a:pt x="107" y="33"/>
                    </a:cubicBezTo>
                    <a:cubicBezTo>
                      <a:pt x="114" y="33"/>
                      <a:pt x="121" y="30"/>
                      <a:pt x="119" y="21"/>
                    </a:cubicBezTo>
                    <a:cubicBezTo>
                      <a:pt x="117" y="14"/>
                      <a:pt x="110" y="15"/>
                      <a:pt x="104" y="13"/>
                    </a:cubicBezTo>
                    <a:cubicBezTo>
                      <a:pt x="91" y="9"/>
                      <a:pt x="71" y="5"/>
                      <a:pt x="59" y="14"/>
                    </a:cubicBezTo>
                    <a:cubicBezTo>
                      <a:pt x="66" y="9"/>
                      <a:pt x="76" y="8"/>
                      <a:pt x="85" y="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3" name="Freeform 2154">
                <a:extLst>
                  <a:ext uri="{FF2B5EF4-FFF2-40B4-BE49-F238E27FC236}">
                    <a16:creationId xmlns:a16="http://schemas.microsoft.com/office/drawing/2014/main" id="{B58B4F63-7D55-47C1-BB88-41CDA64CF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3450"/>
                <a:ext cx="185" cy="90"/>
              </a:xfrm>
              <a:custGeom>
                <a:avLst/>
                <a:gdLst>
                  <a:gd name="T0" fmla="*/ 0 w 97"/>
                  <a:gd name="T1" fmla="*/ 329 h 47"/>
                  <a:gd name="T2" fmla="*/ 298 w 97"/>
                  <a:gd name="T3" fmla="*/ 107 h 47"/>
                  <a:gd name="T4" fmla="*/ 618 w 97"/>
                  <a:gd name="T5" fmla="*/ 147 h 47"/>
                  <a:gd name="T6" fmla="*/ 490 w 97"/>
                  <a:gd name="T7" fmla="*/ 107 h 47"/>
                  <a:gd name="T8" fmla="*/ 353 w 97"/>
                  <a:gd name="T9" fmla="*/ 121 h 47"/>
                  <a:gd name="T10" fmla="*/ 105 w 97"/>
                  <a:gd name="T11" fmla="*/ 232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47">
                    <a:moveTo>
                      <a:pt x="0" y="47"/>
                    </a:moveTo>
                    <a:cubicBezTo>
                      <a:pt x="9" y="31"/>
                      <a:pt x="26" y="21"/>
                      <a:pt x="43" y="15"/>
                    </a:cubicBezTo>
                    <a:cubicBezTo>
                      <a:pt x="52" y="11"/>
                      <a:pt x="97" y="0"/>
                      <a:pt x="89" y="21"/>
                    </a:cubicBezTo>
                    <a:cubicBezTo>
                      <a:pt x="83" y="21"/>
                      <a:pt x="77" y="16"/>
                      <a:pt x="71" y="15"/>
                    </a:cubicBezTo>
                    <a:cubicBezTo>
                      <a:pt x="64" y="14"/>
                      <a:pt x="58" y="16"/>
                      <a:pt x="51" y="17"/>
                    </a:cubicBezTo>
                    <a:cubicBezTo>
                      <a:pt x="39" y="18"/>
                      <a:pt x="23" y="23"/>
                      <a:pt x="15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4" name="Freeform 2155">
                <a:extLst>
                  <a:ext uri="{FF2B5EF4-FFF2-40B4-BE49-F238E27FC236}">
                    <a16:creationId xmlns:a16="http://schemas.microsoft.com/office/drawing/2014/main" id="{3002C578-890E-43CE-8892-0B73E3BFA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3536"/>
                <a:ext cx="39" cy="98"/>
              </a:xfrm>
              <a:custGeom>
                <a:avLst/>
                <a:gdLst>
                  <a:gd name="T0" fmla="*/ 0 w 20"/>
                  <a:gd name="T1" fmla="*/ 0 h 51"/>
                  <a:gd name="T2" fmla="*/ 133 w 20"/>
                  <a:gd name="T3" fmla="*/ 115 h 51"/>
                  <a:gd name="T4" fmla="*/ 103 w 20"/>
                  <a:gd name="T5" fmla="*/ 361 h 51"/>
                  <a:gd name="T6" fmla="*/ 88 w 20"/>
                  <a:gd name="T7" fmla="*/ 136 h 51"/>
                  <a:gd name="T8" fmla="*/ 0 w 20"/>
                  <a:gd name="T9" fmla="*/ 8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1">
                    <a:moveTo>
                      <a:pt x="0" y="0"/>
                    </a:moveTo>
                    <a:cubicBezTo>
                      <a:pt x="11" y="3"/>
                      <a:pt x="20" y="1"/>
                      <a:pt x="18" y="16"/>
                    </a:cubicBezTo>
                    <a:cubicBezTo>
                      <a:pt x="16" y="27"/>
                      <a:pt x="17" y="40"/>
                      <a:pt x="14" y="51"/>
                    </a:cubicBezTo>
                    <a:cubicBezTo>
                      <a:pt x="14" y="41"/>
                      <a:pt x="15" y="29"/>
                      <a:pt x="12" y="19"/>
                    </a:cubicBezTo>
                    <a:cubicBezTo>
                      <a:pt x="10" y="12"/>
                      <a:pt x="3" y="8"/>
                      <a:pt x="0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5" name="Freeform 2156">
                <a:extLst>
                  <a:ext uri="{FF2B5EF4-FFF2-40B4-BE49-F238E27FC236}">
                    <a16:creationId xmlns:a16="http://schemas.microsoft.com/office/drawing/2014/main" id="{40DA37E2-EEFF-44AE-8069-7576DD70D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3620"/>
                <a:ext cx="52" cy="38"/>
              </a:xfrm>
              <a:custGeom>
                <a:avLst/>
                <a:gdLst>
                  <a:gd name="T0" fmla="*/ 56 w 27"/>
                  <a:gd name="T1" fmla="*/ 0 h 20"/>
                  <a:gd name="T2" fmla="*/ 193 w 27"/>
                  <a:gd name="T3" fmla="*/ 137 h 20"/>
                  <a:gd name="T4" fmla="*/ 71 w 27"/>
                  <a:gd name="T5" fmla="*/ 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0">
                    <a:moveTo>
                      <a:pt x="8" y="0"/>
                    </a:moveTo>
                    <a:cubicBezTo>
                      <a:pt x="0" y="12"/>
                      <a:pt x="18" y="18"/>
                      <a:pt x="27" y="20"/>
                    </a:cubicBezTo>
                    <a:cubicBezTo>
                      <a:pt x="24" y="12"/>
                      <a:pt x="11" y="8"/>
                      <a:pt x="10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6" name="Freeform 2157">
                <a:extLst>
                  <a:ext uri="{FF2B5EF4-FFF2-40B4-BE49-F238E27FC236}">
                    <a16:creationId xmlns:a16="http://schemas.microsoft.com/office/drawing/2014/main" id="{9A5CA8D1-E841-43BB-B668-DCC1A07A8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930"/>
                <a:ext cx="273" cy="248"/>
              </a:xfrm>
              <a:custGeom>
                <a:avLst/>
                <a:gdLst>
                  <a:gd name="T0" fmla="*/ 36 w 143"/>
                  <a:gd name="T1" fmla="*/ 374 h 130"/>
                  <a:gd name="T2" fmla="*/ 132 w 143"/>
                  <a:gd name="T3" fmla="*/ 565 h 130"/>
                  <a:gd name="T4" fmla="*/ 200 w 143"/>
                  <a:gd name="T5" fmla="*/ 742 h 130"/>
                  <a:gd name="T6" fmla="*/ 328 w 143"/>
                  <a:gd name="T7" fmla="*/ 866 h 130"/>
                  <a:gd name="T8" fmla="*/ 412 w 143"/>
                  <a:gd name="T9" fmla="*/ 874 h 130"/>
                  <a:gd name="T10" fmla="*/ 473 w 143"/>
                  <a:gd name="T11" fmla="*/ 786 h 130"/>
                  <a:gd name="T12" fmla="*/ 871 w 143"/>
                  <a:gd name="T13" fmla="*/ 645 h 130"/>
                  <a:gd name="T14" fmla="*/ 974 w 143"/>
                  <a:gd name="T15" fmla="*/ 574 h 130"/>
                  <a:gd name="T16" fmla="*/ 966 w 143"/>
                  <a:gd name="T17" fmla="*/ 481 h 130"/>
                  <a:gd name="T18" fmla="*/ 966 w 143"/>
                  <a:gd name="T19" fmla="*/ 252 h 130"/>
                  <a:gd name="T20" fmla="*/ 787 w 143"/>
                  <a:gd name="T21" fmla="*/ 368 h 130"/>
                  <a:gd name="T22" fmla="*/ 577 w 143"/>
                  <a:gd name="T23" fmla="*/ 481 h 130"/>
                  <a:gd name="T24" fmla="*/ 871 w 143"/>
                  <a:gd name="T25" fmla="*/ 414 h 130"/>
                  <a:gd name="T26" fmla="*/ 813 w 143"/>
                  <a:gd name="T27" fmla="*/ 582 h 130"/>
                  <a:gd name="T28" fmla="*/ 582 w 143"/>
                  <a:gd name="T29" fmla="*/ 645 h 130"/>
                  <a:gd name="T30" fmla="*/ 328 w 143"/>
                  <a:gd name="T31" fmla="*/ 713 h 130"/>
                  <a:gd name="T32" fmla="*/ 176 w 143"/>
                  <a:gd name="T33" fmla="*/ 506 h 130"/>
                  <a:gd name="T34" fmla="*/ 84 w 143"/>
                  <a:gd name="T35" fmla="*/ 328 h 130"/>
                  <a:gd name="T36" fmla="*/ 116 w 143"/>
                  <a:gd name="T37" fmla="*/ 105 h 130"/>
                  <a:gd name="T38" fmla="*/ 61 w 143"/>
                  <a:gd name="T39" fmla="*/ 76 h 130"/>
                  <a:gd name="T40" fmla="*/ 21 w 143"/>
                  <a:gd name="T41" fmla="*/ 284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3" h="130">
                    <a:moveTo>
                      <a:pt x="5" y="54"/>
                    </a:moveTo>
                    <a:cubicBezTo>
                      <a:pt x="4" y="63"/>
                      <a:pt x="14" y="74"/>
                      <a:pt x="19" y="81"/>
                    </a:cubicBezTo>
                    <a:cubicBezTo>
                      <a:pt x="24" y="90"/>
                      <a:pt x="25" y="99"/>
                      <a:pt x="29" y="107"/>
                    </a:cubicBezTo>
                    <a:cubicBezTo>
                      <a:pt x="32" y="116"/>
                      <a:pt x="38" y="121"/>
                      <a:pt x="47" y="125"/>
                    </a:cubicBezTo>
                    <a:cubicBezTo>
                      <a:pt x="53" y="128"/>
                      <a:pt x="56" y="130"/>
                      <a:pt x="59" y="126"/>
                    </a:cubicBezTo>
                    <a:cubicBezTo>
                      <a:pt x="62" y="122"/>
                      <a:pt x="63" y="117"/>
                      <a:pt x="68" y="113"/>
                    </a:cubicBezTo>
                    <a:cubicBezTo>
                      <a:pt x="83" y="98"/>
                      <a:pt x="106" y="101"/>
                      <a:pt x="125" y="93"/>
                    </a:cubicBezTo>
                    <a:cubicBezTo>
                      <a:pt x="129" y="92"/>
                      <a:pt x="138" y="86"/>
                      <a:pt x="140" y="83"/>
                    </a:cubicBezTo>
                    <a:cubicBezTo>
                      <a:pt x="143" y="79"/>
                      <a:pt x="140" y="73"/>
                      <a:pt x="139" y="69"/>
                    </a:cubicBezTo>
                    <a:cubicBezTo>
                      <a:pt x="139" y="58"/>
                      <a:pt x="141" y="46"/>
                      <a:pt x="139" y="36"/>
                    </a:cubicBezTo>
                    <a:cubicBezTo>
                      <a:pt x="135" y="34"/>
                      <a:pt x="117" y="49"/>
                      <a:pt x="113" y="53"/>
                    </a:cubicBezTo>
                    <a:cubicBezTo>
                      <a:pt x="104" y="59"/>
                      <a:pt x="90" y="62"/>
                      <a:pt x="83" y="69"/>
                    </a:cubicBezTo>
                    <a:cubicBezTo>
                      <a:pt x="94" y="74"/>
                      <a:pt x="115" y="65"/>
                      <a:pt x="125" y="60"/>
                    </a:cubicBezTo>
                    <a:cubicBezTo>
                      <a:pt x="137" y="68"/>
                      <a:pt x="125" y="78"/>
                      <a:pt x="117" y="84"/>
                    </a:cubicBezTo>
                    <a:cubicBezTo>
                      <a:pt x="108" y="90"/>
                      <a:pt x="95" y="89"/>
                      <a:pt x="84" y="93"/>
                    </a:cubicBezTo>
                    <a:cubicBezTo>
                      <a:pt x="72" y="99"/>
                      <a:pt x="61" y="109"/>
                      <a:pt x="47" y="103"/>
                    </a:cubicBezTo>
                    <a:cubicBezTo>
                      <a:pt x="34" y="97"/>
                      <a:pt x="32" y="84"/>
                      <a:pt x="25" y="73"/>
                    </a:cubicBezTo>
                    <a:cubicBezTo>
                      <a:pt x="20" y="64"/>
                      <a:pt x="13" y="57"/>
                      <a:pt x="12" y="47"/>
                    </a:cubicBezTo>
                    <a:cubicBezTo>
                      <a:pt x="11" y="36"/>
                      <a:pt x="14" y="25"/>
                      <a:pt x="17" y="15"/>
                    </a:cubicBezTo>
                    <a:cubicBezTo>
                      <a:pt x="21" y="4"/>
                      <a:pt x="14" y="0"/>
                      <a:pt x="9" y="11"/>
                    </a:cubicBezTo>
                    <a:cubicBezTo>
                      <a:pt x="4" y="19"/>
                      <a:pt x="0" y="32"/>
                      <a:pt x="3" y="4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7" name="Freeform 2158">
                <a:extLst>
                  <a:ext uri="{FF2B5EF4-FFF2-40B4-BE49-F238E27FC236}">
                    <a16:creationId xmlns:a16="http://schemas.microsoft.com/office/drawing/2014/main" id="{4FE03C05-1E8B-4FBC-928A-7E49B14CE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3004"/>
                <a:ext cx="147" cy="111"/>
              </a:xfrm>
              <a:custGeom>
                <a:avLst/>
                <a:gdLst>
                  <a:gd name="T0" fmla="*/ 15 w 77"/>
                  <a:gd name="T1" fmla="*/ 0 h 58"/>
                  <a:gd name="T2" fmla="*/ 193 w 77"/>
                  <a:gd name="T3" fmla="*/ 337 h 58"/>
                  <a:gd name="T4" fmla="*/ 346 w 77"/>
                  <a:gd name="T5" fmla="*/ 369 h 58"/>
                  <a:gd name="T6" fmla="*/ 536 w 77"/>
                  <a:gd name="T7" fmla="*/ 316 h 58"/>
                  <a:gd name="T8" fmla="*/ 412 w 77"/>
                  <a:gd name="T9" fmla="*/ 308 h 58"/>
                  <a:gd name="T10" fmla="*/ 260 w 77"/>
                  <a:gd name="T11" fmla="*/ 276 h 58"/>
                  <a:gd name="T12" fmla="*/ 61 w 77"/>
                  <a:gd name="T13" fmla="*/ 48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8">
                    <a:moveTo>
                      <a:pt x="2" y="0"/>
                    </a:moveTo>
                    <a:cubicBezTo>
                      <a:pt x="0" y="16"/>
                      <a:pt x="19" y="36"/>
                      <a:pt x="28" y="48"/>
                    </a:cubicBezTo>
                    <a:cubicBezTo>
                      <a:pt x="35" y="57"/>
                      <a:pt x="40" y="58"/>
                      <a:pt x="50" y="53"/>
                    </a:cubicBezTo>
                    <a:cubicBezTo>
                      <a:pt x="59" y="49"/>
                      <a:pt x="68" y="48"/>
                      <a:pt x="77" y="45"/>
                    </a:cubicBezTo>
                    <a:cubicBezTo>
                      <a:pt x="73" y="39"/>
                      <a:pt x="64" y="43"/>
                      <a:pt x="59" y="44"/>
                    </a:cubicBezTo>
                    <a:cubicBezTo>
                      <a:pt x="50" y="45"/>
                      <a:pt x="43" y="44"/>
                      <a:pt x="37" y="39"/>
                    </a:cubicBezTo>
                    <a:cubicBezTo>
                      <a:pt x="25" y="30"/>
                      <a:pt x="16" y="21"/>
                      <a:pt x="9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8" name="Freeform 2159">
                <a:extLst>
                  <a:ext uri="{FF2B5EF4-FFF2-40B4-BE49-F238E27FC236}">
                    <a16:creationId xmlns:a16="http://schemas.microsoft.com/office/drawing/2014/main" id="{1545D00A-C677-4375-8263-F1155F87B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918"/>
                <a:ext cx="67" cy="109"/>
              </a:xfrm>
              <a:custGeom>
                <a:avLst/>
                <a:gdLst>
                  <a:gd name="T0" fmla="*/ 21 w 35"/>
                  <a:gd name="T1" fmla="*/ 105 h 57"/>
                  <a:gd name="T2" fmla="*/ 121 w 35"/>
                  <a:gd name="T3" fmla="*/ 216 h 57"/>
                  <a:gd name="T4" fmla="*/ 245 w 35"/>
                  <a:gd name="T5" fmla="*/ 398 h 57"/>
                  <a:gd name="T6" fmla="*/ 121 w 35"/>
                  <a:gd name="T7" fmla="*/ 273 h 57"/>
                  <a:gd name="T8" fmla="*/ 21 w 35"/>
                  <a:gd name="T9" fmla="*/ 237 h 57"/>
                  <a:gd name="T10" fmla="*/ 15 w 35"/>
                  <a:gd name="T11" fmla="*/ 161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7">
                    <a:moveTo>
                      <a:pt x="3" y="15"/>
                    </a:moveTo>
                    <a:cubicBezTo>
                      <a:pt x="11" y="0"/>
                      <a:pt x="15" y="26"/>
                      <a:pt x="17" y="31"/>
                    </a:cubicBezTo>
                    <a:cubicBezTo>
                      <a:pt x="22" y="41"/>
                      <a:pt x="31" y="47"/>
                      <a:pt x="35" y="57"/>
                    </a:cubicBezTo>
                    <a:cubicBezTo>
                      <a:pt x="28" y="53"/>
                      <a:pt x="21" y="46"/>
                      <a:pt x="17" y="39"/>
                    </a:cubicBezTo>
                    <a:cubicBezTo>
                      <a:pt x="11" y="31"/>
                      <a:pt x="11" y="28"/>
                      <a:pt x="3" y="34"/>
                    </a:cubicBezTo>
                    <a:cubicBezTo>
                      <a:pt x="3" y="30"/>
                      <a:pt x="0" y="27"/>
                      <a:pt x="2" y="2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89" name="Freeform 2160">
                <a:extLst>
                  <a:ext uri="{FF2B5EF4-FFF2-40B4-BE49-F238E27FC236}">
                    <a16:creationId xmlns:a16="http://schemas.microsoft.com/office/drawing/2014/main" id="{16F5E70E-FCF1-457E-9FA8-21888EB0A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3069"/>
                <a:ext cx="41" cy="37"/>
              </a:xfrm>
              <a:custGeom>
                <a:avLst/>
                <a:gdLst>
                  <a:gd name="T0" fmla="*/ 0 w 21"/>
                  <a:gd name="T1" fmla="*/ 0 h 19"/>
                  <a:gd name="T2" fmla="*/ 156 w 21"/>
                  <a:gd name="T3" fmla="*/ 103 h 19"/>
                  <a:gd name="T4" fmla="*/ 61 w 21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0" y="0"/>
                    </a:moveTo>
                    <a:cubicBezTo>
                      <a:pt x="5" y="7"/>
                      <a:pt x="11" y="19"/>
                      <a:pt x="21" y="14"/>
                    </a:cubicBezTo>
                    <a:cubicBezTo>
                      <a:pt x="16" y="14"/>
                      <a:pt x="13" y="8"/>
                      <a:pt x="8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890" name="Freeform 2161">
                <a:extLst>
                  <a:ext uri="{FF2B5EF4-FFF2-40B4-BE49-F238E27FC236}">
                    <a16:creationId xmlns:a16="http://schemas.microsoft.com/office/drawing/2014/main" id="{B681B7AE-9945-4A1F-8B9C-8E4D4DB1F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3467"/>
                <a:ext cx="21" cy="14"/>
              </a:xfrm>
              <a:custGeom>
                <a:avLst/>
                <a:gdLst>
                  <a:gd name="T0" fmla="*/ 0 w 11"/>
                  <a:gd name="T1" fmla="*/ 16 h 7"/>
                  <a:gd name="T2" fmla="*/ 61 w 11"/>
                  <a:gd name="T3" fmla="*/ 56 h 7"/>
                  <a:gd name="T4" fmla="*/ 48 w 11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5" y="1"/>
                      <a:pt x="11" y="0"/>
                      <a:pt x="9" y="7"/>
                    </a:cubicBezTo>
                    <a:cubicBezTo>
                      <a:pt x="8" y="7"/>
                      <a:pt x="8" y="6"/>
                      <a:pt x="7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044" name="Group 2162">
              <a:extLst>
                <a:ext uri="{FF2B5EF4-FFF2-40B4-BE49-F238E27FC236}">
                  <a16:creationId xmlns:a16="http://schemas.microsoft.com/office/drawing/2014/main" id="{241D1618-DB8E-47C2-AC1F-4AAB83BBA8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2" y="2354"/>
              <a:ext cx="1878" cy="1708"/>
              <a:chOff x="672" y="2354"/>
              <a:chExt cx="1878" cy="1708"/>
            </a:xfrm>
          </p:grpSpPr>
          <p:sp>
            <p:nvSpPr>
              <p:cNvPr id="85491" name="Freeform 2163">
                <a:extLst>
                  <a:ext uri="{FF2B5EF4-FFF2-40B4-BE49-F238E27FC236}">
                    <a16:creationId xmlns:a16="http://schemas.microsoft.com/office/drawing/2014/main" id="{61C81663-BFED-4E46-8605-BCBEC3B27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3360"/>
                <a:ext cx="132" cy="153"/>
              </a:xfrm>
              <a:custGeom>
                <a:avLst/>
                <a:gdLst>
                  <a:gd name="T0" fmla="*/ 231 w 69"/>
                  <a:gd name="T1" fmla="*/ 84 h 80"/>
                  <a:gd name="T2" fmla="*/ 484 w 69"/>
                  <a:gd name="T3" fmla="*/ 0 h 80"/>
                  <a:gd name="T4" fmla="*/ 300 w 69"/>
                  <a:gd name="T5" fmla="*/ 153 h 80"/>
                  <a:gd name="T6" fmla="*/ 260 w 69"/>
                  <a:gd name="T7" fmla="*/ 230 h 80"/>
                  <a:gd name="T8" fmla="*/ 293 w 69"/>
                  <a:gd name="T9" fmla="*/ 300 h 80"/>
                  <a:gd name="T10" fmla="*/ 29 w 69"/>
                  <a:gd name="T11" fmla="*/ 560 h 80"/>
                  <a:gd name="T12" fmla="*/ 40 w 69"/>
                  <a:gd name="T13" fmla="*/ 31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80">
                    <a:moveTo>
                      <a:pt x="33" y="12"/>
                    </a:moveTo>
                    <a:cubicBezTo>
                      <a:pt x="45" y="8"/>
                      <a:pt x="57" y="0"/>
                      <a:pt x="69" y="0"/>
                    </a:cubicBezTo>
                    <a:cubicBezTo>
                      <a:pt x="65" y="8"/>
                      <a:pt x="50" y="15"/>
                      <a:pt x="43" y="22"/>
                    </a:cubicBezTo>
                    <a:cubicBezTo>
                      <a:pt x="40" y="25"/>
                      <a:pt x="36" y="28"/>
                      <a:pt x="37" y="33"/>
                    </a:cubicBezTo>
                    <a:cubicBezTo>
                      <a:pt x="37" y="37"/>
                      <a:pt x="42" y="39"/>
                      <a:pt x="42" y="43"/>
                    </a:cubicBezTo>
                    <a:cubicBezTo>
                      <a:pt x="41" y="53"/>
                      <a:pt x="13" y="78"/>
                      <a:pt x="4" y="80"/>
                    </a:cubicBezTo>
                    <a:cubicBezTo>
                      <a:pt x="4" y="68"/>
                      <a:pt x="0" y="56"/>
                      <a:pt x="6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2" name="Freeform 2164">
                <a:extLst>
                  <a:ext uri="{FF2B5EF4-FFF2-40B4-BE49-F238E27FC236}">
                    <a16:creationId xmlns:a16="http://schemas.microsoft.com/office/drawing/2014/main" id="{71D1343B-E33C-4322-9C3E-198D82422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3435"/>
                <a:ext cx="44" cy="82"/>
              </a:xfrm>
              <a:custGeom>
                <a:avLst/>
                <a:gdLst>
                  <a:gd name="T0" fmla="*/ 48 w 23"/>
                  <a:gd name="T1" fmla="*/ 0 h 43"/>
                  <a:gd name="T2" fmla="*/ 29 w 23"/>
                  <a:gd name="T3" fmla="*/ 168 h 43"/>
                  <a:gd name="T4" fmla="*/ 161 w 23"/>
                  <a:gd name="T5" fmla="*/ 160 h 43"/>
                  <a:gd name="T6" fmla="*/ 99 w 23"/>
                  <a:gd name="T7" fmla="*/ 229 h 43"/>
                  <a:gd name="T8" fmla="*/ 21 w 23"/>
                  <a:gd name="T9" fmla="*/ 297 h 43"/>
                  <a:gd name="T10" fmla="*/ 0 w 23"/>
                  <a:gd name="T11" fmla="*/ 185 h 43"/>
                  <a:gd name="T12" fmla="*/ 21 w 23"/>
                  <a:gd name="T13" fmla="*/ 6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3">
                    <a:moveTo>
                      <a:pt x="7" y="0"/>
                    </a:moveTo>
                    <a:cubicBezTo>
                      <a:pt x="5" y="7"/>
                      <a:pt x="2" y="16"/>
                      <a:pt x="4" y="24"/>
                    </a:cubicBezTo>
                    <a:cubicBezTo>
                      <a:pt x="6" y="35"/>
                      <a:pt x="17" y="25"/>
                      <a:pt x="23" y="23"/>
                    </a:cubicBezTo>
                    <a:cubicBezTo>
                      <a:pt x="21" y="27"/>
                      <a:pt x="17" y="29"/>
                      <a:pt x="14" y="33"/>
                    </a:cubicBezTo>
                    <a:cubicBezTo>
                      <a:pt x="11" y="37"/>
                      <a:pt x="7" y="40"/>
                      <a:pt x="3" y="43"/>
                    </a:cubicBezTo>
                    <a:cubicBezTo>
                      <a:pt x="0" y="41"/>
                      <a:pt x="0" y="31"/>
                      <a:pt x="0" y="27"/>
                    </a:cubicBezTo>
                    <a:cubicBezTo>
                      <a:pt x="0" y="21"/>
                      <a:pt x="2" y="15"/>
                      <a:pt x="3" y="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3" name="Freeform 2165">
                <a:extLst>
                  <a:ext uri="{FF2B5EF4-FFF2-40B4-BE49-F238E27FC236}">
                    <a16:creationId xmlns:a16="http://schemas.microsoft.com/office/drawing/2014/main" id="{721686D6-9F41-48A1-89DD-A9A4C8A52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3741"/>
                <a:ext cx="251" cy="193"/>
              </a:xfrm>
              <a:custGeom>
                <a:avLst/>
                <a:gdLst>
                  <a:gd name="T0" fmla="*/ 914 w 131"/>
                  <a:gd name="T1" fmla="*/ 705 h 101"/>
                  <a:gd name="T2" fmla="*/ 809 w 131"/>
                  <a:gd name="T3" fmla="*/ 438 h 101"/>
                  <a:gd name="T4" fmla="*/ 590 w 131"/>
                  <a:gd name="T5" fmla="*/ 266 h 101"/>
                  <a:gd name="T6" fmla="*/ 316 w 131"/>
                  <a:gd name="T7" fmla="*/ 117 h 101"/>
                  <a:gd name="T8" fmla="*/ 0 w 131"/>
                  <a:gd name="T9" fmla="*/ 0 h 101"/>
                  <a:gd name="T10" fmla="*/ 289 w 131"/>
                  <a:gd name="T11" fmla="*/ 69 h 101"/>
                  <a:gd name="T12" fmla="*/ 638 w 131"/>
                  <a:gd name="T13" fmla="*/ 113 h 101"/>
                  <a:gd name="T14" fmla="*/ 782 w 131"/>
                  <a:gd name="T15" fmla="*/ 145 h 101"/>
                  <a:gd name="T16" fmla="*/ 830 w 131"/>
                  <a:gd name="T17" fmla="*/ 277 h 101"/>
                  <a:gd name="T18" fmla="*/ 906 w 131"/>
                  <a:gd name="T19" fmla="*/ 573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1" h="101">
                    <a:moveTo>
                      <a:pt x="130" y="101"/>
                    </a:moveTo>
                    <a:cubicBezTo>
                      <a:pt x="126" y="87"/>
                      <a:pt x="123" y="76"/>
                      <a:pt x="115" y="63"/>
                    </a:cubicBezTo>
                    <a:cubicBezTo>
                      <a:pt x="107" y="52"/>
                      <a:pt x="95" y="45"/>
                      <a:pt x="84" y="38"/>
                    </a:cubicBezTo>
                    <a:cubicBezTo>
                      <a:pt x="72" y="30"/>
                      <a:pt x="58" y="22"/>
                      <a:pt x="45" y="17"/>
                    </a:cubicBezTo>
                    <a:cubicBezTo>
                      <a:pt x="28" y="12"/>
                      <a:pt x="14" y="10"/>
                      <a:pt x="0" y="0"/>
                    </a:cubicBezTo>
                    <a:cubicBezTo>
                      <a:pt x="12" y="6"/>
                      <a:pt x="28" y="8"/>
                      <a:pt x="41" y="10"/>
                    </a:cubicBezTo>
                    <a:cubicBezTo>
                      <a:pt x="57" y="13"/>
                      <a:pt x="75" y="16"/>
                      <a:pt x="91" y="16"/>
                    </a:cubicBezTo>
                    <a:cubicBezTo>
                      <a:pt x="100" y="16"/>
                      <a:pt x="106" y="14"/>
                      <a:pt x="111" y="21"/>
                    </a:cubicBezTo>
                    <a:cubicBezTo>
                      <a:pt x="115" y="25"/>
                      <a:pt x="117" y="34"/>
                      <a:pt x="118" y="40"/>
                    </a:cubicBezTo>
                    <a:cubicBezTo>
                      <a:pt x="121" y="53"/>
                      <a:pt x="131" y="68"/>
                      <a:pt x="129" y="8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4" name="Freeform 2166">
                <a:extLst>
                  <a:ext uri="{FF2B5EF4-FFF2-40B4-BE49-F238E27FC236}">
                    <a16:creationId xmlns:a16="http://schemas.microsoft.com/office/drawing/2014/main" id="{29578D2C-90C0-4E33-ABA0-A4AA3720A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3766"/>
                <a:ext cx="86" cy="86"/>
              </a:xfrm>
              <a:custGeom>
                <a:avLst/>
                <a:gdLst>
                  <a:gd name="T0" fmla="*/ 0 w 45"/>
                  <a:gd name="T1" fmla="*/ 21 h 45"/>
                  <a:gd name="T2" fmla="*/ 245 w 45"/>
                  <a:gd name="T3" fmla="*/ 55 h 45"/>
                  <a:gd name="T4" fmla="*/ 313 w 45"/>
                  <a:gd name="T5" fmla="*/ 313 h 45"/>
                  <a:gd name="T6" fmla="*/ 21 w 45"/>
                  <a:gd name="T7" fmla="*/ 36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5">
                    <a:moveTo>
                      <a:pt x="0" y="3"/>
                    </a:moveTo>
                    <a:cubicBezTo>
                      <a:pt x="11" y="3"/>
                      <a:pt x="28" y="0"/>
                      <a:pt x="35" y="8"/>
                    </a:cubicBezTo>
                    <a:cubicBezTo>
                      <a:pt x="43" y="16"/>
                      <a:pt x="43" y="35"/>
                      <a:pt x="45" y="45"/>
                    </a:cubicBezTo>
                    <a:cubicBezTo>
                      <a:pt x="33" y="24"/>
                      <a:pt x="30" y="9"/>
                      <a:pt x="3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5" name="Freeform 2167">
                <a:extLst>
                  <a:ext uri="{FF2B5EF4-FFF2-40B4-BE49-F238E27FC236}">
                    <a16:creationId xmlns:a16="http://schemas.microsoft.com/office/drawing/2014/main" id="{E5994FDD-2FDD-49ED-A461-41804A56F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6" y="3678"/>
                <a:ext cx="29" cy="67"/>
              </a:xfrm>
              <a:custGeom>
                <a:avLst/>
                <a:gdLst>
                  <a:gd name="T0" fmla="*/ 37 w 15"/>
                  <a:gd name="T1" fmla="*/ 0 h 35"/>
                  <a:gd name="T2" fmla="*/ 108 w 15"/>
                  <a:gd name="T3" fmla="*/ 121 h 35"/>
                  <a:gd name="T4" fmla="*/ 52 w 15"/>
                  <a:gd name="T5" fmla="*/ 168 h 35"/>
                  <a:gd name="T6" fmla="*/ 0 w 15"/>
                  <a:gd name="T7" fmla="*/ 245 h 35"/>
                  <a:gd name="T8" fmla="*/ 29 w 15"/>
                  <a:gd name="T9" fmla="*/ 121 h 35"/>
                  <a:gd name="T10" fmla="*/ 37 w 15"/>
                  <a:gd name="T11" fmla="*/ 8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5">
                    <a:moveTo>
                      <a:pt x="5" y="0"/>
                    </a:moveTo>
                    <a:cubicBezTo>
                      <a:pt x="6" y="6"/>
                      <a:pt x="15" y="11"/>
                      <a:pt x="15" y="17"/>
                    </a:cubicBezTo>
                    <a:cubicBezTo>
                      <a:pt x="15" y="20"/>
                      <a:pt x="10" y="22"/>
                      <a:pt x="7" y="24"/>
                    </a:cubicBezTo>
                    <a:cubicBezTo>
                      <a:pt x="4" y="27"/>
                      <a:pt x="2" y="31"/>
                      <a:pt x="0" y="35"/>
                    </a:cubicBezTo>
                    <a:cubicBezTo>
                      <a:pt x="0" y="29"/>
                      <a:pt x="3" y="23"/>
                      <a:pt x="4" y="17"/>
                    </a:cubicBezTo>
                    <a:cubicBezTo>
                      <a:pt x="5" y="12"/>
                      <a:pt x="3" y="6"/>
                      <a:pt x="5" y="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6" name="Freeform 2168">
                <a:extLst>
                  <a:ext uri="{FF2B5EF4-FFF2-40B4-BE49-F238E27FC236}">
                    <a16:creationId xmlns:a16="http://schemas.microsoft.com/office/drawing/2014/main" id="{A8B2A004-F9AA-491D-9F80-D0D0DD96E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356"/>
                <a:ext cx="415" cy="405"/>
              </a:xfrm>
              <a:custGeom>
                <a:avLst/>
                <a:gdLst>
                  <a:gd name="T0" fmla="*/ 1488 w 217"/>
                  <a:gd name="T1" fmla="*/ 734 h 212"/>
                  <a:gd name="T2" fmla="*/ 1195 w 217"/>
                  <a:gd name="T3" fmla="*/ 430 h 212"/>
                  <a:gd name="T4" fmla="*/ 1518 w 217"/>
                  <a:gd name="T5" fmla="*/ 229 h 212"/>
                  <a:gd name="T6" fmla="*/ 1411 w 217"/>
                  <a:gd name="T7" fmla="*/ 0 h 212"/>
                  <a:gd name="T8" fmla="*/ 69 w 217"/>
                  <a:gd name="T9" fmla="*/ 0 h 212"/>
                  <a:gd name="T10" fmla="*/ 55 w 217"/>
                  <a:gd name="T11" fmla="*/ 36 h 212"/>
                  <a:gd name="T12" fmla="*/ 40 w 217"/>
                  <a:gd name="T13" fmla="*/ 92 h 212"/>
                  <a:gd name="T14" fmla="*/ 428 w 217"/>
                  <a:gd name="T15" fmla="*/ 405 h 212"/>
                  <a:gd name="T16" fmla="*/ 216 w 217"/>
                  <a:gd name="T17" fmla="*/ 661 h 212"/>
                  <a:gd name="T18" fmla="*/ 0 w 217"/>
                  <a:gd name="T19" fmla="*/ 690 h 212"/>
                  <a:gd name="T20" fmla="*/ 15 w 217"/>
                  <a:gd name="T21" fmla="*/ 879 h 212"/>
                  <a:gd name="T22" fmla="*/ 545 w 217"/>
                  <a:gd name="T23" fmla="*/ 1102 h 212"/>
                  <a:gd name="T24" fmla="*/ 208 w 217"/>
                  <a:gd name="T25" fmla="*/ 1324 h 212"/>
                  <a:gd name="T26" fmla="*/ 120 w 217"/>
                  <a:gd name="T27" fmla="*/ 1288 h 212"/>
                  <a:gd name="T28" fmla="*/ 224 w 217"/>
                  <a:gd name="T29" fmla="*/ 1387 h 212"/>
                  <a:gd name="T30" fmla="*/ 698 w 217"/>
                  <a:gd name="T31" fmla="*/ 1456 h 212"/>
                  <a:gd name="T32" fmla="*/ 1203 w 217"/>
                  <a:gd name="T33" fmla="*/ 1255 h 212"/>
                  <a:gd name="T34" fmla="*/ 1478 w 217"/>
                  <a:gd name="T35" fmla="*/ 821 h 212"/>
                  <a:gd name="T36" fmla="*/ 1488 w 217"/>
                  <a:gd name="T37" fmla="*/ 734 h 2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7" h="212">
                    <a:moveTo>
                      <a:pt x="213" y="105"/>
                    </a:moveTo>
                    <a:cubicBezTo>
                      <a:pt x="194" y="101"/>
                      <a:pt x="170" y="83"/>
                      <a:pt x="171" y="62"/>
                    </a:cubicBezTo>
                    <a:cubicBezTo>
                      <a:pt x="172" y="40"/>
                      <a:pt x="199" y="18"/>
                      <a:pt x="217" y="33"/>
                    </a:cubicBezTo>
                    <a:cubicBezTo>
                      <a:pt x="215" y="21"/>
                      <a:pt x="211" y="10"/>
                      <a:pt x="20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8" y="4"/>
                      <a:pt x="8" y="5"/>
                    </a:cubicBezTo>
                    <a:cubicBezTo>
                      <a:pt x="7" y="8"/>
                      <a:pt x="7" y="11"/>
                      <a:pt x="6" y="13"/>
                    </a:cubicBezTo>
                    <a:cubicBezTo>
                      <a:pt x="32" y="15"/>
                      <a:pt x="61" y="19"/>
                      <a:pt x="61" y="58"/>
                    </a:cubicBezTo>
                    <a:cubicBezTo>
                      <a:pt x="60" y="78"/>
                      <a:pt x="51" y="91"/>
                      <a:pt x="31" y="95"/>
                    </a:cubicBezTo>
                    <a:cubicBezTo>
                      <a:pt x="13" y="98"/>
                      <a:pt x="3" y="99"/>
                      <a:pt x="0" y="99"/>
                    </a:cubicBezTo>
                    <a:cubicBezTo>
                      <a:pt x="0" y="108"/>
                      <a:pt x="1" y="117"/>
                      <a:pt x="2" y="126"/>
                    </a:cubicBezTo>
                    <a:cubicBezTo>
                      <a:pt x="6" y="126"/>
                      <a:pt x="80" y="127"/>
                      <a:pt x="78" y="158"/>
                    </a:cubicBezTo>
                    <a:cubicBezTo>
                      <a:pt x="76" y="182"/>
                      <a:pt x="48" y="191"/>
                      <a:pt x="30" y="190"/>
                    </a:cubicBezTo>
                    <a:cubicBezTo>
                      <a:pt x="24" y="190"/>
                      <a:pt x="20" y="187"/>
                      <a:pt x="17" y="185"/>
                    </a:cubicBezTo>
                    <a:cubicBezTo>
                      <a:pt x="21" y="191"/>
                      <a:pt x="25" y="195"/>
                      <a:pt x="32" y="199"/>
                    </a:cubicBezTo>
                    <a:cubicBezTo>
                      <a:pt x="53" y="211"/>
                      <a:pt x="77" y="212"/>
                      <a:pt x="100" y="209"/>
                    </a:cubicBezTo>
                    <a:cubicBezTo>
                      <a:pt x="126" y="204"/>
                      <a:pt x="150" y="195"/>
                      <a:pt x="172" y="180"/>
                    </a:cubicBezTo>
                    <a:cubicBezTo>
                      <a:pt x="195" y="164"/>
                      <a:pt x="205" y="145"/>
                      <a:pt x="211" y="118"/>
                    </a:cubicBezTo>
                    <a:cubicBezTo>
                      <a:pt x="212" y="113"/>
                      <a:pt x="213" y="109"/>
                      <a:pt x="213" y="10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7" name="Freeform 2169">
                <a:extLst>
                  <a:ext uri="{FF2B5EF4-FFF2-40B4-BE49-F238E27FC236}">
                    <a16:creationId xmlns:a16="http://schemas.microsoft.com/office/drawing/2014/main" id="{97CFB969-7A43-4DF1-99F3-110407764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511"/>
                <a:ext cx="71" cy="168"/>
              </a:xfrm>
              <a:custGeom>
                <a:avLst/>
                <a:gdLst>
                  <a:gd name="T0" fmla="*/ 113 w 37"/>
                  <a:gd name="T1" fmla="*/ 8 h 88"/>
                  <a:gd name="T2" fmla="*/ 84 w 37"/>
                  <a:gd name="T3" fmla="*/ 0 h 88"/>
                  <a:gd name="T4" fmla="*/ 48 w 37"/>
                  <a:gd name="T5" fmla="*/ 132 h 88"/>
                  <a:gd name="T6" fmla="*/ 48 w 37"/>
                  <a:gd name="T7" fmla="*/ 412 h 88"/>
                  <a:gd name="T8" fmla="*/ 77 w 37"/>
                  <a:gd name="T9" fmla="*/ 613 h 88"/>
                  <a:gd name="T10" fmla="*/ 261 w 37"/>
                  <a:gd name="T11" fmla="*/ 412 h 88"/>
                  <a:gd name="T12" fmla="*/ 113 w 37"/>
                  <a:gd name="T13" fmla="*/ 8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88">
                    <a:moveTo>
                      <a:pt x="16" y="1"/>
                    </a:moveTo>
                    <a:cubicBezTo>
                      <a:pt x="15" y="1"/>
                      <a:pt x="13" y="0"/>
                      <a:pt x="12" y="0"/>
                    </a:cubicBezTo>
                    <a:cubicBezTo>
                      <a:pt x="6" y="3"/>
                      <a:pt x="5" y="8"/>
                      <a:pt x="7" y="19"/>
                    </a:cubicBezTo>
                    <a:cubicBezTo>
                      <a:pt x="9" y="32"/>
                      <a:pt x="10" y="46"/>
                      <a:pt x="7" y="59"/>
                    </a:cubicBezTo>
                    <a:cubicBezTo>
                      <a:pt x="4" y="72"/>
                      <a:pt x="0" y="88"/>
                      <a:pt x="11" y="88"/>
                    </a:cubicBezTo>
                    <a:cubicBezTo>
                      <a:pt x="22" y="88"/>
                      <a:pt x="37" y="74"/>
                      <a:pt x="37" y="59"/>
                    </a:cubicBezTo>
                    <a:cubicBezTo>
                      <a:pt x="37" y="44"/>
                      <a:pt x="22" y="1"/>
                      <a:pt x="16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8" name="Freeform 2170">
                <a:extLst>
                  <a:ext uri="{FF2B5EF4-FFF2-40B4-BE49-F238E27FC236}">
                    <a16:creationId xmlns:a16="http://schemas.microsoft.com/office/drawing/2014/main" id="{586203B3-BA37-44F6-AC1C-66B9C0BB7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381"/>
                <a:ext cx="88" cy="160"/>
              </a:xfrm>
              <a:custGeom>
                <a:avLst/>
                <a:gdLst>
                  <a:gd name="T0" fmla="*/ 197 w 46"/>
                  <a:gd name="T1" fmla="*/ 185 h 84"/>
                  <a:gd name="T2" fmla="*/ 176 w 46"/>
                  <a:gd name="T3" fmla="*/ 21 h 84"/>
                  <a:gd name="T4" fmla="*/ 36 w 46"/>
                  <a:gd name="T5" fmla="*/ 0 h 84"/>
                  <a:gd name="T6" fmla="*/ 0 w 46"/>
                  <a:gd name="T7" fmla="*/ 284 h 84"/>
                  <a:gd name="T8" fmla="*/ 105 w 46"/>
                  <a:gd name="T9" fmla="*/ 472 h 84"/>
                  <a:gd name="T10" fmla="*/ 105 w 46"/>
                  <a:gd name="T11" fmla="*/ 581 h 84"/>
                  <a:gd name="T12" fmla="*/ 209 w 46"/>
                  <a:gd name="T13" fmla="*/ 566 h 84"/>
                  <a:gd name="T14" fmla="*/ 285 w 46"/>
                  <a:gd name="T15" fmla="*/ 541 h 84"/>
                  <a:gd name="T16" fmla="*/ 197 w 46"/>
                  <a:gd name="T17" fmla="*/ 185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84">
                    <a:moveTo>
                      <a:pt x="28" y="27"/>
                    </a:moveTo>
                    <a:cubicBezTo>
                      <a:pt x="23" y="16"/>
                      <a:pt x="23" y="11"/>
                      <a:pt x="25" y="3"/>
                    </a:cubicBezTo>
                    <a:cubicBezTo>
                      <a:pt x="19" y="1"/>
                      <a:pt x="12" y="1"/>
                      <a:pt x="5" y="0"/>
                    </a:cubicBezTo>
                    <a:cubicBezTo>
                      <a:pt x="3" y="14"/>
                      <a:pt x="1" y="27"/>
                      <a:pt x="0" y="41"/>
                    </a:cubicBezTo>
                    <a:cubicBezTo>
                      <a:pt x="6" y="50"/>
                      <a:pt x="14" y="63"/>
                      <a:pt x="15" y="68"/>
                    </a:cubicBezTo>
                    <a:cubicBezTo>
                      <a:pt x="16" y="71"/>
                      <a:pt x="16" y="77"/>
                      <a:pt x="15" y="84"/>
                    </a:cubicBezTo>
                    <a:cubicBezTo>
                      <a:pt x="19" y="84"/>
                      <a:pt x="24" y="83"/>
                      <a:pt x="30" y="82"/>
                    </a:cubicBezTo>
                    <a:cubicBezTo>
                      <a:pt x="34" y="81"/>
                      <a:pt x="37" y="80"/>
                      <a:pt x="41" y="78"/>
                    </a:cubicBezTo>
                    <a:cubicBezTo>
                      <a:pt x="46" y="59"/>
                      <a:pt x="33" y="38"/>
                      <a:pt x="28" y="2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9" name="Freeform 2171">
                <a:extLst>
                  <a:ext uri="{FF2B5EF4-FFF2-40B4-BE49-F238E27FC236}">
                    <a16:creationId xmlns:a16="http://schemas.microsoft.com/office/drawing/2014/main" id="{183E5838-E1B9-4A2E-B9D6-29CD22ED6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599"/>
                <a:ext cx="145" cy="109"/>
              </a:xfrm>
              <a:custGeom>
                <a:avLst/>
                <a:gdLst>
                  <a:gd name="T0" fmla="*/ 40 w 76"/>
                  <a:gd name="T1" fmla="*/ 0 h 57"/>
                  <a:gd name="T2" fmla="*/ 0 w 76"/>
                  <a:gd name="T3" fmla="*/ 84 h 57"/>
                  <a:gd name="T4" fmla="*/ 8 w 76"/>
                  <a:gd name="T5" fmla="*/ 113 h 57"/>
                  <a:gd name="T6" fmla="*/ 61 w 76"/>
                  <a:gd name="T7" fmla="*/ 352 h 57"/>
                  <a:gd name="T8" fmla="*/ 84 w 76"/>
                  <a:gd name="T9" fmla="*/ 252 h 57"/>
                  <a:gd name="T10" fmla="*/ 221 w 76"/>
                  <a:gd name="T11" fmla="*/ 293 h 57"/>
                  <a:gd name="T12" fmla="*/ 382 w 76"/>
                  <a:gd name="T13" fmla="*/ 398 h 57"/>
                  <a:gd name="T14" fmla="*/ 513 w 76"/>
                  <a:gd name="T15" fmla="*/ 216 h 57"/>
                  <a:gd name="T16" fmla="*/ 40 w 76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57">
                    <a:moveTo>
                      <a:pt x="6" y="0"/>
                    </a:moveTo>
                    <a:cubicBezTo>
                      <a:pt x="5" y="2"/>
                      <a:pt x="3" y="7"/>
                      <a:pt x="0" y="12"/>
                    </a:cubicBezTo>
                    <a:cubicBezTo>
                      <a:pt x="1" y="14"/>
                      <a:pt x="1" y="15"/>
                      <a:pt x="1" y="16"/>
                    </a:cubicBezTo>
                    <a:cubicBezTo>
                      <a:pt x="4" y="28"/>
                      <a:pt x="5" y="40"/>
                      <a:pt x="9" y="50"/>
                    </a:cubicBezTo>
                    <a:cubicBezTo>
                      <a:pt x="10" y="46"/>
                      <a:pt x="11" y="41"/>
                      <a:pt x="12" y="36"/>
                    </a:cubicBezTo>
                    <a:cubicBezTo>
                      <a:pt x="16" y="23"/>
                      <a:pt x="26" y="34"/>
                      <a:pt x="32" y="42"/>
                    </a:cubicBezTo>
                    <a:cubicBezTo>
                      <a:pt x="38" y="48"/>
                      <a:pt x="52" y="56"/>
                      <a:pt x="55" y="57"/>
                    </a:cubicBezTo>
                    <a:cubicBezTo>
                      <a:pt x="65" y="52"/>
                      <a:pt x="73" y="44"/>
                      <a:pt x="74" y="31"/>
                    </a:cubicBezTo>
                    <a:cubicBezTo>
                      <a:pt x="76" y="6"/>
                      <a:pt x="26" y="1"/>
                      <a:pt x="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0" name="Freeform 2172">
                <a:extLst>
                  <a:ext uri="{FF2B5EF4-FFF2-40B4-BE49-F238E27FC236}">
                    <a16:creationId xmlns:a16="http://schemas.microsoft.com/office/drawing/2014/main" id="{56587C80-AC1E-492E-A02B-BEE819786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593"/>
                <a:ext cx="79" cy="105"/>
              </a:xfrm>
              <a:custGeom>
                <a:avLst/>
                <a:gdLst>
                  <a:gd name="T0" fmla="*/ 44 w 41"/>
                  <a:gd name="T1" fmla="*/ 153 h 55"/>
                  <a:gd name="T2" fmla="*/ 108 w 41"/>
                  <a:gd name="T3" fmla="*/ 145 h 55"/>
                  <a:gd name="T4" fmla="*/ 237 w 41"/>
                  <a:gd name="T5" fmla="*/ 0 h 55"/>
                  <a:gd name="T6" fmla="*/ 171 w 41"/>
                  <a:gd name="T7" fmla="*/ 277 h 55"/>
                  <a:gd name="T8" fmla="*/ 44 w 41"/>
                  <a:gd name="T9" fmla="*/ 15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6" y="22"/>
                    </a:moveTo>
                    <a:cubicBezTo>
                      <a:pt x="9" y="22"/>
                      <a:pt x="12" y="23"/>
                      <a:pt x="15" y="21"/>
                    </a:cubicBezTo>
                    <a:cubicBezTo>
                      <a:pt x="22" y="17"/>
                      <a:pt x="30" y="7"/>
                      <a:pt x="33" y="0"/>
                    </a:cubicBezTo>
                    <a:cubicBezTo>
                      <a:pt x="38" y="10"/>
                      <a:pt x="41" y="25"/>
                      <a:pt x="24" y="40"/>
                    </a:cubicBezTo>
                    <a:cubicBezTo>
                      <a:pt x="7" y="55"/>
                      <a:pt x="0" y="41"/>
                      <a:pt x="6" y="2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1" name="Freeform 2173">
                <a:extLst>
                  <a:ext uri="{FF2B5EF4-FFF2-40B4-BE49-F238E27FC236}">
                    <a16:creationId xmlns:a16="http://schemas.microsoft.com/office/drawing/2014/main" id="{95C4AE04-1F08-4A5D-999A-BD07C1483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541"/>
                <a:ext cx="90" cy="83"/>
              </a:xfrm>
              <a:custGeom>
                <a:avLst/>
                <a:gdLst>
                  <a:gd name="T0" fmla="*/ 48 w 47"/>
                  <a:gd name="T1" fmla="*/ 152 h 43"/>
                  <a:gd name="T2" fmla="*/ 253 w 47"/>
                  <a:gd name="T3" fmla="*/ 79 h 43"/>
                  <a:gd name="T4" fmla="*/ 308 w 47"/>
                  <a:gd name="T5" fmla="*/ 0 h 43"/>
                  <a:gd name="T6" fmla="*/ 268 w 47"/>
                  <a:gd name="T7" fmla="*/ 216 h 43"/>
                  <a:gd name="T8" fmla="*/ 69 w 47"/>
                  <a:gd name="T9" fmla="*/ 301 h 43"/>
                  <a:gd name="T10" fmla="*/ 48 w 47"/>
                  <a:gd name="T11" fmla="*/ 152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3">
                    <a:moveTo>
                      <a:pt x="7" y="21"/>
                    </a:moveTo>
                    <a:cubicBezTo>
                      <a:pt x="13" y="19"/>
                      <a:pt x="29" y="15"/>
                      <a:pt x="36" y="11"/>
                    </a:cubicBezTo>
                    <a:cubicBezTo>
                      <a:pt x="43" y="7"/>
                      <a:pt x="42" y="3"/>
                      <a:pt x="44" y="0"/>
                    </a:cubicBezTo>
                    <a:cubicBezTo>
                      <a:pt x="45" y="11"/>
                      <a:pt x="47" y="19"/>
                      <a:pt x="38" y="30"/>
                    </a:cubicBezTo>
                    <a:cubicBezTo>
                      <a:pt x="28" y="40"/>
                      <a:pt x="15" y="43"/>
                      <a:pt x="10" y="42"/>
                    </a:cubicBezTo>
                    <a:cubicBezTo>
                      <a:pt x="6" y="42"/>
                      <a:pt x="0" y="35"/>
                      <a:pt x="7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2" name="Freeform 2174">
                <a:extLst>
                  <a:ext uri="{FF2B5EF4-FFF2-40B4-BE49-F238E27FC236}">
                    <a16:creationId xmlns:a16="http://schemas.microsoft.com/office/drawing/2014/main" id="{4AB39D3B-5DF3-41C9-8345-A79CDBA29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2356"/>
                <a:ext cx="111" cy="23"/>
              </a:xfrm>
              <a:custGeom>
                <a:avLst/>
                <a:gdLst>
                  <a:gd name="T0" fmla="*/ 153 w 58"/>
                  <a:gd name="T1" fmla="*/ 56 h 12"/>
                  <a:gd name="T2" fmla="*/ 344 w 58"/>
                  <a:gd name="T3" fmla="*/ 63 h 12"/>
                  <a:gd name="T4" fmla="*/ 406 w 58"/>
                  <a:gd name="T5" fmla="*/ 84 h 12"/>
                  <a:gd name="T6" fmla="*/ 360 w 58"/>
                  <a:gd name="T7" fmla="*/ 0 h 12"/>
                  <a:gd name="T8" fmla="*/ 0 w 58"/>
                  <a:gd name="T9" fmla="*/ 0 h 12"/>
                  <a:gd name="T10" fmla="*/ 153 w 58"/>
                  <a:gd name="T11" fmla="*/ 56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">
                    <a:moveTo>
                      <a:pt x="22" y="8"/>
                    </a:moveTo>
                    <a:cubicBezTo>
                      <a:pt x="32" y="6"/>
                      <a:pt x="39" y="6"/>
                      <a:pt x="49" y="9"/>
                    </a:cubicBezTo>
                    <a:cubicBezTo>
                      <a:pt x="58" y="12"/>
                      <a:pt x="58" y="12"/>
                      <a:pt x="58" y="1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9"/>
                      <a:pt x="13" y="9"/>
                      <a:pt x="22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3" name="Freeform 2175">
                <a:extLst>
                  <a:ext uri="{FF2B5EF4-FFF2-40B4-BE49-F238E27FC236}">
                    <a16:creationId xmlns:a16="http://schemas.microsoft.com/office/drawing/2014/main" id="{3A64E40A-5763-47C5-A99F-E01ADAF83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356"/>
                <a:ext cx="271" cy="90"/>
              </a:xfrm>
              <a:custGeom>
                <a:avLst/>
                <a:gdLst>
                  <a:gd name="T0" fmla="*/ 863 w 142"/>
                  <a:gd name="T1" fmla="*/ 276 h 47"/>
                  <a:gd name="T2" fmla="*/ 987 w 142"/>
                  <a:gd name="T3" fmla="*/ 0 h 47"/>
                  <a:gd name="T4" fmla="*/ 819 w 142"/>
                  <a:gd name="T5" fmla="*/ 0 h 47"/>
                  <a:gd name="T6" fmla="*/ 773 w 142"/>
                  <a:gd name="T7" fmla="*/ 84 h 47"/>
                  <a:gd name="T8" fmla="*/ 613 w 142"/>
                  <a:gd name="T9" fmla="*/ 107 h 47"/>
                  <a:gd name="T10" fmla="*/ 576 w 142"/>
                  <a:gd name="T11" fmla="*/ 0 h 47"/>
                  <a:gd name="T12" fmla="*/ 0 w 142"/>
                  <a:gd name="T13" fmla="*/ 0 h 47"/>
                  <a:gd name="T14" fmla="*/ 29 w 142"/>
                  <a:gd name="T15" fmla="*/ 77 h 47"/>
                  <a:gd name="T16" fmla="*/ 313 w 142"/>
                  <a:gd name="T17" fmla="*/ 92 h 47"/>
                  <a:gd name="T18" fmla="*/ 437 w 142"/>
                  <a:gd name="T19" fmla="*/ 316 h 47"/>
                  <a:gd name="T20" fmla="*/ 618 w 142"/>
                  <a:gd name="T21" fmla="*/ 324 h 47"/>
                  <a:gd name="T22" fmla="*/ 674 w 142"/>
                  <a:gd name="T23" fmla="*/ 329 h 47"/>
                  <a:gd name="T24" fmla="*/ 729 w 142"/>
                  <a:gd name="T25" fmla="*/ 329 h 47"/>
                  <a:gd name="T26" fmla="*/ 863 w 142"/>
                  <a:gd name="T27" fmla="*/ 276 h 4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2" h="47">
                    <a:moveTo>
                      <a:pt x="124" y="39"/>
                    </a:moveTo>
                    <a:cubicBezTo>
                      <a:pt x="131" y="30"/>
                      <a:pt x="138" y="17"/>
                      <a:pt x="142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7" y="3"/>
                      <a:pt x="115" y="9"/>
                      <a:pt x="111" y="12"/>
                    </a:cubicBezTo>
                    <a:cubicBezTo>
                      <a:pt x="103" y="17"/>
                      <a:pt x="92" y="22"/>
                      <a:pt x="88" y="15"/>
                    </a:cubicBezTo>
                    <a:cubicBezTo>
                      <a:pt x="85" y="12"/>
                      <a:pt x="84" y="5"/>
                      <a:pt x="8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3" y="7"/>
                      <a:pt x="4" y="11"/>
                    </a:cubicBezTo>
                    <a:cubicBezTo>
                      <a:pt x="15" y="12"/>
                      <a:pt x="34" y="10"/>
                      <a:pt x="45" y="13"/>
                    </a:cubicBezTo>
                    <a:cubicBezTo>
                      <a:pt x="55" y="15"/>
                      <a:pt x="63" y="29"/>
                      <a:pt x="63" y="45"/>
                    </a:cubicBezTo>
                    <a:cubicBezTo>
                      <a:pt x="74" y="44"/>
                      <a:pt x="78" y="45"/>
                      <a:pt x="89" y="46"/>
                    </a:cubicBezTo>
                    <a:cubicBezTo>
                      <a:pt x="92" y="46"/>
                      <a:pt x="94" y="47"/>
                      <a:pt x="97" y="47"/>
                    </a:cubicBezTo>
                    <a:cubicBezTo>
                      <a:pt x="100" y="47"/>
                      <a:pt x="103" y="47"/>
                      <a:pt x="105" y="47"/>
                    </a:cubicBezTo>
                    <a:cubicBezTo>
                      <a:pt x="113" y="47"/>
                      <a:pt x="120" y="45"/>
                      <a:pt x="124" y="3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4" name="Freeform 2176">
                <a:extLst>
                  <a:ext uri="{FF2B5EF4-FFF2-40B4-BE49-F238E27FC236}">
                    <a16:creationId xmlns:a16="http://schemas.microsoft.com/office/drawing/2014/main" id="{A7A61406-942D-4AAD-BFA3-074ED6E64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504"/>
                <a:ext cx="69" cy="177"/>
              </a:xfrm>
              <a:custGeom>
                <a:avLst/>
                <a:gdLst>
                  <a:gd name="T0" fmla="*/ 63 w 36"/>
                  <a:gd name="T1" fmla="*/ 8 h 93"/>
                  <a:gd name="T2" fmla="*/ 23 w 36"/>
                  <a:gd name="T3" fmla="*/ 105 h 93"/>
                  <a:gd name="T4" fmla="*/ 56 w 36"/>
                  <a:gd name="T5" fmla="*/ 282 h 93"/>
                  <a:gd name="T6" fmla="*/ 77 w 36"/>
                  <a:gd name="T7" fmla="*/ 504 h 93"/>
                  <a:gd name="T8" fmla="*/ 184 w 36"/>
                  <a:gd name="T9" fmla="*/ 537 h 93"/>
                  <a:gd name="T10" fmla="*/ 176 w 36"/>
                  <a:gd name="T11" fmla="*/ 124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93">
                    <a:moveTo>
                      <a:pt x="9" y="1"/>
                    </a:moveTo>
                    <a:cubicBezTo>
                      <a:pt x="0" y="0"/>
                      <a:pt x="1" y="8"/>
                      <a:pt x="3" y="15"/>
                    </a:cubicBezTo>
                    <a:cubicBezTo>
                      <a:pt x="4" y="24"/>
                      <a:pt x="6" y="32"/>
                      <a:pt x="8" y="41"/>
                    </a:cubicBezTo>
                    <a:cubicBezTo>
                      <a:pt x="10" y="52"/>
                      <a:pt x="10" y="62"/>
                      <a:pt x="11" y="73"/>
                    </a:cubicBezTo>
                    <a:cubicBezTo>
                      <a:pt x="12" y="87"/>
                      <a:pt x="19" y="93"/>
                      <a:pt x="26" y="78"/>
                    </a:cubicBezTo>
                    <a:cubicBezTo>
                      <a:pt x="36" y="58"/>
                      <a:pt x="26" y="38"/>
                      <a:pt x="25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5" name="Freeform 2177">
                <a:extLst>
                  <a:ext uri="{FF2B5EF4-FFF2-40B4-BE49-F238E27FC236}">
                    <a16:creationId xmlns:a16="http://schemas.microsoft.com/office/drawing/2014/main" id="{1B5EB6FA-10CC-4201-AB5A-7789B6002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3444"/>
                <a:ext cx="44" cy="94"/>
              </a:xfrm>
              <a:custGeom>
                <a:avLst/>
                <a:gdLst>
                  <a:gd name="T0" fmla="*/ 29 w 23"/>
                  <a:gd name="T1" fmla="*/ 15 h 49"/>
                  <a:gd name="T2" fmla="*/ 63 w 23"/>
                  <a:gd name="T3" fmla="*/ 332 h 49"/>
                  <a:gd name="T4" fmla="*/ 153 w 23"/>
                  <a:gd name="T5" fmla="*/ 200 h 49"/>
                  <a:gd name="T6" fmla="*/ 121 w 23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9">
                    <a:moveTo>
                      <a:pt x="4" y="2"/>
                    </a:moveTo>
                    <a:cubicBezTo>
                      <a:pt x="3" y="8"/>
                      <a:pt x="0" y="49"/>
                      <a:pt x="9" y="47"/>
                    </a:cubicBezTo>
                    <a:cubicBezTo>
                      <a:pt x="14" y="46"/>
                      <a:pt x="21" y="33"/>
                      <a:pt x="22" y="28"/>
                    </a:cubicBezTo>
                    <a:cubicBezTo>
                      <a:pt x="23" y="20"/>
                      <a:pt x="18" y="9"/>
                      <a:pt x="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6" name="Freeform 2178">
                <a:extLst>
                  <a:ext uri="{FF2B5EF4-FFF2-40B4-BE49-F238E27FC236}">
                    <a16:creationId xmlns:a16="http://schemas.microsoft.com/office/drawing/2014/main" id="{4D0C9BDF-F1F7-4C2A-9CD3-5BA311736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3500"/>
                <a:ext cx="30" cy="57"/>
              </a:xfrm>
              <a:custGeom>
                <a:avLst/>
                <a:gdLst>
                  <a:gd name="T0" fmla="*/ 68 w 16"/>
                  <a:gd name="T1" fmla="*/ 15 h 30"/>
                  <a:gd name="T2" fmla="*/ 15 w 16"/>
                  <a:gd name="T3" fmla="*/ 205 h 30"/>
                  <a:gd name="T4" fmla="*/ 105 w 16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">
                    <a:moveTo>
                      <a:pt x="10" y="2"/>
                    </a:moveTo>
                    <a:cubicBezTo>
                      <a:pt x="2" y="5"/>
                      <a:pt x="0" y="23"/>
                      <a:pt x="2" y="30"/>
                    </a:cubicBezTo>
                    <a:cubicBezTo>
                      <a:pt x="9" y="30"/>
                      <a:pt x="14" y="5"/>
                      <a:pt x="1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7" name="Freeform 2179">
                <a:extLst>
                  <a:ext uri="{FF2B5EF4-FFF2-40B4-BE49-F238E27FC236}">
                    <a16:creationId xmlns:a16="http://schemas.microsoft.com/office/drawing/2014/main" id="{315D5649-935E-4904-876E-5E1C562A3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3620"/>
                <a:ext cx="62" cy="46"/>
              </a:xfrm>
              <a:custGeom>
                <a:avLst/>
                <a:gdLst>
                  <a:gd name="T0" fmla="*/ 116 w 32"/>
                  <a:gd name="T1" fmla="*/ 0 h 24"/>
                  <a:gd name="T2" fmla="*/ 0 w 32"/>
                  <a:gd name="T3" fmla="*/ 169 h 24"/>
                  <a:gd name="T4" fmla="*/ 116 w 32"/>
                  <a:gd name="T5" fmla="*/ 100 h 24"/>
                  <a:gd name="T6" fmla="*/ 233 w 32"/>
                  <a:gd name="T7" fmla="*/ 56 h 24"/>
                  <a:gd name="T8" fmla="*/ 180 w 3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4">
                    <a:moveTo>
                      <a:pt x="16" y="0"/>
                    </a:moveTo>
                    <a:cubicBezTo>
                      <a:pt x="8" y="5"/>
                      <a:pt x="3" y="17"/>
                      <a:pt x="0" y="24"/>
                    </a:cubicBezTo>
                    <a:cubicBezTo>
                      <a:pt x="6" y="23"/>
                      <a:pt x="10" y="16"/>
                      <a:pt x="16" y="14"/>
                    </a:cubicBezTo>
                    <a:cubicBezTo>
                      <a:pt x="21" y="12"/>
                      <a:pt x="27" y="12"/>
                      <a:pt x="32" y="8"/>
                    </a:cubicBezTo>
                    <a:cubicBezTo>
                      <a:pt x="30" y="5"/>
                      <a:pt x="27" y="3"/>
                      <a:pt x="2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8" name="Freeform 2180">
                <a:extLst>
                  <a:ext uri="{FF2B5EF4-FFF2-40B4-BE49-F238E27FC236}">
                    <a16:creationId xmlns:a16="http://schemas.microsoft.com/office/drawing/2014/main" id="{58E642FC-A150-4612-9D16-B378E4905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3364"/>
                <a:ext cx="36" cy="80"/>
              </a:xfrm>
              <a:custGeom>
                <a:avLst/>
                <a:gdLst>
                  <a:gd name="T0" fmla="*/ 40 w 19"/>
                  <a:gd name="T1" fmla="*/ 15 h 42"/>
                  <a:gd name="T2" fmla="*/ 76 w 19"/>
                  <a:gd name="T3" fmla="*/ 290 h 42"/>
                  <a:gd name="T4" fmla="*/ 76 w 19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2">
                    <a:moveTo>
                      <a:pt x="6" y="2"/>
                    </a:moveTo>
                    <a:cubicBezTo>
                      <a:pt x="0" y="10"/>
                      <a:pt x="4" y="35"/>
                      <a:pt x="11" y="42"/>
                    </a:cubicBezTo>
                    <a:cubicBezTo>
                      <a:pt x="19" y="33"/>
                      <a:pt x="8" y="12"/>
                      <a:pt x="11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09" name="Freeform 2181">
                <a:extLst>
                  <a:ext uri="{FF2B5EF4-FFF2-40B4-BE49-F238E27FC236}">
                    <a16:creationId xmlns:a16="http://schemas.microsoft.com/office/drawing/2014/main" id="{5512B645-07D5-41FA-A2D4-7820CAA99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3379"/>
                <a:ext cx="32" cy="38"/>
              </a:xfrm>
              <a:custGeom>
                <a:avLst/>
                <a:gdLst>
                  <a:gd name="T0" fmla="*/ 15 w 17"/>
                  <a:gd name="T1" fmla="*/ 15 h 20"/>
                  <a:gd name="T2" fmla="*/ 45 w 17"/>
                  <a:gd name="T3" fmla="*/ 108 h 20"/>
                  <a:gd name="T4" fmla="*/ 45 w 17"/>
                  <a:gd name="T5" fmla="*/ 1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2" y="2"/>
                    </a:moveTo>
                    <a:cubicBezTo>
                      <a:pt x="5" y="7"/>
                      <a:pt x="0" y="20"/>
                      <a:pt x="7" y="16"/>
                    </a:cubicBezTo>
                    <a:cubicBezTo>
                      <a:pt x="11" y="13"/>
                      <a:pt x="17" y="0"/>
                      <a:pt x="7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0" name="Freeform 2182">
                <a:extLst>
                  <a:ext uri="{FF2B5EF4-FFF2-40B4-BE49-F238E27FC236}">
                    <a16:creationId xmlns:a16="http://schemas.microsoft.com/office/drawing/2014/main" id="{79784137-161B-43D2-A439-827ED1F4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3284"/>
                <a:ext cx="29" cy="42"/>
              </a:xfrm>
              <a:custGeom>
                <a:avLst/>
                <a:gdLst>
                  <a:gd name="T0" fmla="*/ 0 w 15"/>
                  <a:gd name="T1" fmla="*/ 15 h 22"/>
                  <a:gd name="T2" fmla="*/ 56 w 15"/>
                  <a:gd name="T3" fmla="*/ 153 h 22"/>
                  <a:gd name="T4" fmla="*/ 23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2"/>
                    </a:moveTo>
                    <a:cubicBezTo>
                      <a:pt x="1" y="5"/>
                      <a:pt x="4" y="22"/>
                      <a:pt x="8" y="22"/>
                    </a:cubicBezTo>
                    <a:cubicBezTo>
                      <a:pt x="15" y="21"/>
                      <a:pt x="5" y="2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1" name="Freeform 2183">
                <a:extLst>
                  <a:ext uri="{FF2B5EF4-FFF2-40B4-BE49-F238E27FC236}">
                    <a16:creationId xmlns:a16="http://schemas.microsoft.com/office/drawing/2014/main" id="{8F8B412C-A8AC-4585-B531-7D31CAB30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3173"/>
                <a:ext cx="77" cy="44"/>
              </a:xfrm>
              <a:custGeom>
                <a:avLst/>
                <a:gdLst>
                  <a:gd name="T0" fmla="*/ 0 w 40"/>
                  <a:gd name="T1" fmla="*/ 0 h 23"/>
                  <a:gd name="T2" fmla="*/ 100 w 40"/>
                  <a:gd name="T3" fmla="*/ 124 h 23"/>
                  <a:gd name="T4" fmla="*/ 285 w 40"/>
                  <a:gd name="T5" fmla="*/ 99 h 23"/>
                  <a:gd name="T6" fmla="*/ 44 w 40"/>
                  <a:gd name="T7" fmla="*/ 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1" y="6"/>
                      <a:pt x="9" y="15"/>
                      <a:pt x="14" y="18"/>
                    </a:cubicBezTo>
                    <a:cubicBezTo>
                      <a:pt x="23" y="23"/>
                      <a:pt x="32" y="17"/>
                      <a:pt x="40" y="14"/>
                    </a:cubicBezTo>
                    <a:cubicBezTo>
                      <a:pt x="30" y="9"/>
                      <a:pt x="17" y="3"/>
                      <a:pt x="6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2" name="Freeform 2184">
                <a:extLst>
                  <a:ext uri="{FF2B5EF4-FFF2-40B4-BE49-F238E27FC236}">
                    <a16:creationId xmlns:a16="http://schemas.microsoft.com/office/drawing/2014/main" id="{521E5518-0569-4FC5-9E8F-44684CF17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3741"/>
                <a:ext cx="68" cy="32"/>
              </a:xfrm>
              <a:custGeom>
                <a:avLst/>
                <a:gdLst>
                  <a:gd name="T0" fmla="*/ 0 w 36"/>
                  <a:gd name="T1" fmla="*/ 15 h 17"/>
                  <a:gd name="T2" fmla="*/ 81 w 36"/>
                  <a:gd name="T3" fmla="*/ 100 h 17"/>
                  <a:gd name="T4" fmla="*/ 242 w 36"/>
                  <a:gd name="T5" fmla="*/ 100 h 17"/>
                  <a:gd name="T6" fmla="*/ 28 w 36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7">
                    <a:moveTo>
                      <a:pt x="0" y="2"/>
                    </a:moveTo>
                    <a:cubicBezTo>
                      <a:pt x="3" y="7"/>
                      <a:pt x="4" y="14"/>
                      <a:pt x="12" y="15"/>
                    </a:cubicBezTo>
                    <a:cubicBezTo>
                      <a:pt x="19" y="17"/>
                      <a:pt x="28" y="15"/>
                      <a:pt x="36" y="15"/>
                    </a:cubicBezTo>
                    <a:cubicBezTo>
                      <a:pt x="32" y="2"/>
                      <a:pt x="16" y="0"/>
                      <a:pt x="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3" name="Freeform 2185">
                <a:extLst>
                  <a:ext uri="{FF2B5EF4-FFF2-40B4-BE49-F238E27FC236}">
                    <a16:creationId xmlns:a16="http://schemas.microsoft.com/office/drawing/2014/main" id="{7D407070-99BC-40D5-B21B-9B44CA104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3856"/>
                <a:ext cx="33" cy="91"/>
              </a:xfrm>
              <a:custGeom>
                <a:avLst/>
                <a:gdLst>
                  <a:gd name="T0" fmla="*/ 31 w 17"/>
                  <a:gd name="T1" fmla="*/ 0 h 48"/>
                  <a:gd name="T2" fmla="*/ 16 w 17"/>
                  <a:gd name="T3" fmla="*/ 116 h 48"/>
                  <a:gd name="T4" fmla="*/ 45 w 17"/>
                  <a:gd name="T5" fmla="*/ 328 h 48"/>
                  <a:gd name="T6" fmla="*/ 60 w 17"/>
                  <a:gd name="T7" fmla="*/ 21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8">
                    <a:moveTo>
                      <a:pt x="4" y="0"/>
                    </a:moveTo>
                    <a:cubicBezTo>
                      <a:pt x="2" y="5"/>
                      <a:pt x="2" y="12"/>
                      <a:pt x="2" y="17"/>
                    </a:cubicBezTo>
                    <a:cubicBezTo>
                      <a:pt x="2" y="24"/>
                      <a:pt x="0" y="44"/>
                      <a:pt x="6" y="48"/>
                    </a:cubicBezTo>
                    <a:cubicBezTo>
                      <a:pt x="17" y="41"/>
                      <a:pt x="11" y="13"/>
                      <a:pt x="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4" name="Freeform 2186">
                <a:extLst>
                  <a:ext uri="{FF2B5EF4-FFF2-40B4-BE49-F238E27FC236}">
                    <a16:creationId xmlns:a16="http://schemas.microsoft.com/office/drawing/2014/main" id="{D0BAA060-334E-4835-AA84-C1D001004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3817"/>
                <a:ext cx="88" cy="86"/>
              </a:xfrm>
              <a:custGeom>
                <a:avLst/>
                <a:gdLst>
                  <a:gd name="T0" fmla="*/ 0 w 46"/>
                  <a:gd name="T1" fmla="*/ 69 h 45"/>
                  <a:gd name="T2" fmla="*/ 321 w 46"/>
                  <a:gd name="T3" fmla="*/ 313 h 45"/>
                  <a:gd name="T4" fmla="*/ 15 w 46"/>
                  <a:gd name="T5" fmla="*/ 55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5">
                    <a:moveTo>
                      <a:pt x="0" y="10"/>
                    </a:moveTo>
                    <a:cubicBezTo>
                      <a:pt x="10" y="25"/>
                      <a:pt x="27" y="42"/>
                      <a:pt x="46" y="45"/>
                    </a:cubicBezTo>
                    <a:cubicBezTo>
                      <a:pt x="41" y="31"/>
                      <a:pt x="22" y="0"/>
                      <a:pt x="2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5" name="Freeform 2187">
                <a:extLst>
                  <a:ext uri="{FF2B5EF4-FFF2-40B4-BE49-F238E27FC236}">
                    <a16:creationId xmlns:a16="http://schemas.microsoft.com/office/drawing/2014/main" id="{AD97FD69-711E-4BB6-80B1-E10FF0D7F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4018"/>
                <a:ext cx="143" cy="42"/>
              </a:xfrm>
              <a:custGeom>
                <a:avLst/>
                <a:gdLst>
                  <a:gd name="T0" fmla="*/ 305 w 75"/>
                  <a:gd name="T1" fmla="*/ 8 h 22"/>
                  <a:gd name="T2" fmla="*/ 0 w 75"/>
                  <a:gd name="T3" fmla="*/ 139 h 22"/>
                  <a:gd name="T4" fmla="*/ 36 w 75"/>
                  <a:gd name="T5" fmla="*/ 153 h 22"/>
                  <a:gd name="T6" fmla="*/ 513 w 75"/>
                  <a:gd name="T7" fmla="*/ 153 h 22"/>
                  <a:gd name="T8" fmla="*/ 498 w 75"/>
                  <a:gd name="T9" fmla="*/ 55 h 22"/>
                  <a:gd name="T10" fmla="*/ 305 w 75"/>
                  <a:gd name="T11" fmla="*/ 8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44" y="1"/>
                    </a:moveTo>
                    <a:cubicBezTo>
                      <a:pt x="26" y="0"/>
                      <a:pt x="7" y="0"/>
                      <a:pt x="0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17"/>
                      <a:pt x="75" y="11"/>
                      <a:pt x="72" y="8"/>
                    </a:cubicBezTo>
                    <a:cubicBezTo>
                      <a:pt x="67" y="1"/>
                      <a:pt x="52" y="1"/>
                      <a:pt x="4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6" name="Freeform 2188">
                <a:extLst>
                  <a:ext uri="{FF2B5EF4-FFF2-40B4-BE49-F238E27FC236}">
                    <a16:creationId xmlns:a16="http://schemas.microsoft.com/office/drawing/2014/main" id="{F50F7119-AA30-484D-BDC9-3F3E64F81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865"/>
                <a:ext cx="34" cy="80"/>
              </a:xfrm>
              <a:custGeom>
                <a:avLst/>
                <a:gdLst>
                  <a:gd name="T0" fmla="*/ 76 w 18"/>
                  <a:gd name="T1" fmla="*/ 36 h 42"/>
                  <a:gd name="T2" fmla="*/ 0 w 18"/>
                  <a:gd name="T3" fmla="*/ 21 h 42"/>
                  <a:gd name="T4" fmla="*/ 0 w 18"/>
                  <a:gd name="T5" fmla="*/ 290 h 42"/>
                  <a:gd name="T6" fmla="*/ 47 w 18"/>
                  <a:gd name="T7" fmla="*/ 253 h 42"/>
                  <a:gd name="T8" fmla="*/ 113 w 18"/>
                  <a:gd name="T9" fmla="*/ 152 h 42"/>
                  <a:gd name="T10" fmla="*/ 76 w 18"/>
                  <a:gd name="T11" fmla="*/ 36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42">
                    <a:moveTo>
                      <a:pt x="11" y="5"/>
                    </a:moveTo>
                    <a:cubicBezTo>
                      <a:pt x="7" y="0"/>
                      <a:pt x="5" y="0"/>
                      <a:pt x="0" y="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" y="41"/>
                      <a:pt x="5" y="39"/>
                      <a:pt x="7" y="37"/>
                    </a:cubicBezTo>
                    <a:cubicBezTo>
                      <a:pt x="13" y="32"/>
                      <a:pt x="18" y="31"/>
                      <a:pt x="17" y="22"/>
                    </a:cubicBezTo>
                    <a:cubicBezTo>
                      <a:pt x="17" y="17"/>
                      <a:pt x="14" y="10"/>
                      <a:pt x="11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7" name="Freeform 2189">
                <a:extLst>
                  <a:ext uri="{FF2B5EF4-FFF2-40B4-BE49-F238E27FC236}">
                    <a16:creationId xmlns:a16="http://schemas.microsoft.com/office/drawing/2014/main" id="{2E6A8B96-8C8D-4C94-9218-36BAB8B07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3534"/>
                <a:ext cx="67" cy="65"/>
              </a:xfrm>
              <a:custGeom>
                <a:avLst/>
                <a:gdLst>
                  <a:gd name="T0" fmla="*/ 63 w 35"/>
                  <a:gd name="T1" fmla="*/ 76 h 34"/>
                  <a:gd name="T2" fmla="*/ 40 w 35"/>
                  <a:gd name="T3" fmla="*/ 208 h 34"/>
                  <a:gd name="T4" fmla="*/ 224 w 35"/>
                  <a:gd name="T5" fmla="*/ 197 h 34"/>
                  <a:gd name="T6" fmla="*/ 237 w 35"/>
                  <a:gd name="T7" fmla="*/ 36 h 34"/>
                  <a:gd name="T8" fmla="*/ 197 w 35"/>
                  <a:gd name="T9" fmla="*/ 15 h 34"/>
                  <a:gd name="T10" fmla="*/ 113 w 35"/>
                  <a:gd name="T11" fmla="*/ 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4">
                    <a:moveTo>
                      <a:pt x="9" y="11"/>
                    </a:moveTo>
                    <a:cubicBezTo>
                      <a:pt x="3" y="16"/>
                      <a:pt x="0" y="26"/>
                      <a:pt x="6" y="30"/>
                    </a:cubicBezTo>
                    <a:cubicBezTo>
                      <a:pt x="11" y="34"/>
                      <a:pt x="28" y="33"/>
                      <a:pt x="32" y="28"/>
                    </a:cubicBezTo>
                    <a:cubicBezTo>
                      <a:pt x="35" y="25"/>
                      <a:pt x="35" y="10"/>
                      <a:pt x="34" y="5"/>
                    </a:cubicBezTo>
                    <a:cubicBezTo>
                      <a:pt x="32" y="0"/>
                      <a:pt x="33" y="2"/>
                      <a:pt x="28" y="2"/>
                    </a:cubicBezTo>
                    <a:cubicBezTo>
                      <a:pt x="25" y="1"/>
                      <a:pt x="19" y="3"/>
                      <a:pt x="16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8" name="Freeform 2190">
                <a:extLst>
                  <a:ext uri="{FF2B5EF4-FFF2-40B4-BE49-F238E27FC236}">
                    <a16:creationId xmlns:a16="http://schemas.microsoft.com/office/drawing/2014/main" id="{A64FAD6B-72FA-44BF-AD05-18951317F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" y="3305"/>
                <a:ext cx="160" cy="70"/>
              </a:xfrm>
              <a:custGeom>
                <a:avLst/>
                <a:gdLst>
                  <a:gd name="T0" fmla="*/ 0 w 84"/>
                  <a:gd name="T1" fmla="*/ 250 h 37"/>
                  <a:gd name="T2" fmla="*/ 185 w 84"/>
                  <a:gd name="T3" fmla="*/ 121 h 37"/>
                  <a:gd name="T4" fmla="*/ 389 w 84"/>
                  <a:gd name="T5" fmla="*/ 61 h 37"/>
                  <a:gd name="T6" fmla="*/ 581 w 84"/>
                  <a:gd name="T7" fmla="*/ 21 h 37"/>
                  <a:gd name="T8" fmla="*/ 221 w 84"/>
                  <a:gd name="T9" fmla="*/ 18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37">
                    <a:moveTo>
                      <a:pt x="0" y="37"/>
                    </a:moveTo>
                    <a:cubicBezTo>
                      <a:pt x="7" y="25"/>
                      <a:pt x="14" y="22"/>
                      <a:pt x="27" y="18"/>
                    </a:cubicBezTo>
                    <a:cubicBezTo>
                      <a:pt x="37" y="15"/>
                      <a:pt x="47" y="12"/>
                      <a:pt x="56" y="9"/>
                    </a:cubicBezTo>
                    <a:cubicBezTo>
                      <a:pt x="64" y="7"/>
                      <a:pt x="77" y="0"/>
                      <a:pt x="84" y="3"/>
                    </a:cubicBezTo>
                    <a:cubicBezTo>
                      <a:pt x="75" y="18"/>
                      <a:pt x="46" y="20"/>
                      <a:pt x="32" y="2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19" name="Freeform 2191">
                <a:extLst>
                  <a:ext uri="{FF2B5EF4-FFF2-40B4-BE49-F238E27FC236}">
                    <a16:creationId xmlns:a16="http://schemas.microsoft.com/office/drawing/2014/main" id="{8733232C-4857-4085-928E-0E1C137E1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3301"/>
                <a:ext cx="50" cy="65"/>
              </a:xfrm>
              <a:custGeom>
                <a:avLst/>
                <a:gdLst>
                  <a:gd name="T0" fmla="*/ 0 w 26"/>
                  <a:gd name="T1" fmla="*/ 21 h 34"/>
                  <a:gd name="T2" fmla="*/ 85 w 26"/>
                  <a:gd name="T3" fmla="*/ 229 h 34"/>
                  <a:gd name="T4" fmla="*/ 163 w 26"/>
                  <a:gd name="T5" fmla="*/ 99 h 34"/>
                  <a:gd name="T6" fmla="*/ 148 w 26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0" y="3"/>
                    </a:moveTo>
                    <a:cubicBezTo>
                      <a:pt x="3" y="8"/>
                      <a:pt x="6" y="34"/>
                      <a:pt x="12" y="33"/>
                    </a:cubicBezTo>
                    <a:cubicBezTo>
                      <a:pt x="16" y="32"/>
                      <a:pt x="22" y="17"/>
                      <a:pt x="23" y="14"/>
                    </a:cubicBezTo>
                    <a:cubicBezTo>
                      <a:pt x="25" y="8"/>
                      <a:pt x="26" y="4"/>
                      <a:pt x="21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0" name="Freeform 2192">
                <a:extLst>
                  <a:ext uri="{FF2B5EF4-FFF2-40B4-BE49-F238E27FC236}">
                    <a16:creationId xmlns:a16="http://schemas.microsoft.com/office/drawing/2014/main" id="{E335DEDE-CF02-408F-BDA0-1CD2A3849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3500"/>
                <a:ext cx="32" cy="42"/>
              </a:xfrm>
              <a:custGeom>
                <a:avLst/>
                <a:gdLst>
                  <a:gd name="T0" fmla="*/ 0 w 17"/>
                  <a:gd name="T1" fmla="*/ 21 h 22"/>
                  <a:gd name="T2" fmla="*/ 68 w 17"/>
                  <a:gd name="T3" fmla="*/ 132 h 22"/>
                  <a:gd name="T4" fmla="*/ 21 w 1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3"/>
                    </a:moveTo>
                    <a:cubicBezTo>
                      <a:pt x="2" y="7"/>
                      <a:pt x="4" y="22"/>
                      <a:pt x="10" y="19"/>
                    </a:cubicBezTo>
                    <a:cubicBezTo>
                      <a:pt x="17" y="15"/>
                      <a:pt x="10" y="0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1" name="Freeform 2193">
                <a:extLst>
                  <a:ext uri="{FF2B5EF4-FFF2-40B4-BE49-F238E27FC236}">
                    <a16:creationId xmlns:a16="http://schemas.microsoft.com/office/drawing/2014/main" id="{687B0404-CF92-460D-A2B2-5A78892A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773"/>
                <a:ext cx="44" cy="74"/>
              </a:xfrm>
              <a:custGeom>
                <a:avLst/>
                <a:gdLst>
                  <a:gd name="T0" fmla="*/ 84 w 23"/>
                  <a:gd name="T1" fmla="*/ 8 h 39"/>
                  <a:gd name="T2" fmla="*/ 40 w 23"/>
                  <a:gd name="T3" fmla="*/ 129 h 39"/>
                  <a:gd name="T4" fmla="*/ 0 w 23"/>
                  <a:gd name="T5" fmla="*/ 266 h 39"/>
                  <a:gd name="T6" fmla="*/ 84 w 23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9">
                    <a:moveTo>
                      <a:pt x="12" y="1"/>
                    </a:moveTo>
                    <a:cubicBezTo>
                      <a:pt x="8" y="6"/>
                      <a:pt x="8" y="13"/>
                      <a:pt x="6" y="19"/>
                    </a:cubicBezTo>
                    <a:cubicBezTo>
                      <a:pt x="4" y="25"/>
                      <a:pt x="0" y="32"/>
                      <a:pt x="0" y="39"/>
                    </a:cubicBezTo>
                    <a:cubicBezTo>
                      <a:pt x="7" y="34"/>
                      <a:pt x="23" y="4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2" name="Freeform 2194">
                <a:extLst>
                  <a:ext uri="{FF2B5EF4-FFF2-40B4-BE49-F238E27FC236}">
                    <a16:creationId xmlns:a16="http://schemas.microsoft.com/office/drawing/2014/main" id="{8832D51C-04CA-4341-A120-37BED9477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895"/>
                <a:ext cx="88" cy="90"/>
              </a:xfrm>
              <a:custGeom>
                <a:avLst/>
                <a:gdLst>
                  <a:gd name="T0" fmla="*/ 8 w 46"/>
                  <a:gd name="T1" fmla="*/ 84 h 47"/>
                  <a:gd name="T2" fmla="*/ 69 w 46"/>
                  <a:gd name="T3" fmla="*/ 308 h 47"/>
                  <a:gd name="T4" fmla="*/ 274 w 46"/>
                  <a:gd name="T5" fmla="*/ 209 h 47"/>
                  <a:gd name="T6" fmla="*/ 281 w 46"/>
                  <a:gd name="T7" fmla="*/ 48 h 47"/>
                  <a:gd name="T8" fmla="*/ 92 w 46"/>
                  <a:gd name="T9" fmla="*/ 4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7">
                    <a:moveTo>
                      <a:pt x="1" y="12"/>
                    </a:moveTo>
                    <a:cubicBezTo>
                      <a:pt x="1" y="21"/>
                      <a:pt x="0" y="40"/>
                      <a:pt x="10" y="44"/>
                    </a:cubicBezTo>
                    <a:cubicBezTo>
                      <a:pt x="17" y="47"/>
                      <a:pt x="35" y="36"/>
                      <a:pt x="39" y="30"/>
                    </a:cubicBezTo>
                    <a:cubicBezTo>
                      <a:pt x="43" y="25"/>
                      <a:pt x="46" y="12"/>
                      <a:pt x="40" y="7"/>
                    </a:cubicBezTo>
                    <a:cubicBezTo>
                      <a:pt x="33" y="0"/>
                      <a:pt x="20" y="5"/>
                      <a:pt x="13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3" name="Freeform 2195">
                <a:extLst>
                  <a:ext uri="{FF2B5EF4-FFF2-40B4-BE49-F238E27FC236}">
                    <a16:creationId xmlns:a16="http://schemas.microsoft.com/office/drawing/2014/main" id="{6C18C5BA-098D-4233-A757-7F6A1F6E4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924"/>
                <a:ext cx="86" cy="99"/>
              </a:xfrm>
              <a:custGeom>
                <a:avLst/>
                <a:gdLst>
                  <a:gd name="T0" fmla="*/ 161 w 45"/>
                  <a:gd name="T1" fmla="*/ 0 h 52"/>
                  <a:gd name="T2" fmla="*/ 15 w 45"/>
                  <a:gd name="T3" fmla="*/ 109 h 52"/>
                  <a:gd name="T4" fmla="*/ 124 w 45"/>
                  <a:gd name="T5" fmla="*/ 284 h 52"/>
                  <a:gd name="T6" fmla="*/ 268 w 45"/>
                  <a:gd name="T7" fmla="*/ 284 h 52"/>
                  <a:gd name="T8" fmla="*/ 237 w 45"/>
                  <a:gd name="T9" fmla="*/ 15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52">
                    <a:moveTo>
                      <a:pt x="23" y="0"/>
                    </a:moveTo>
                    <a:cubicBezTo>
                      <a:pt x="16" y="4"/>
                      <a:pt x="4" y="6"/>
                      <a:pt x="2" y="16"/>
                    </a:cubicBezTo>
                    <a:cubicBezTo>
                      <a:pt x="0" y="23"/>
                      <a:pt x="12" y="35"/>
                      <a:pt x="18" y="41"/>
                    </a:cubicBezTo>
                    <a:cubicBezTo>
                      <a:pt x="25" y="48"/>
                      <a:pt x="34" y="52"/>
                      <a:pt x="38" y="41"/>
                    </a:cubicBezTo>
                    <a:cubicBezTo>
                      <a:pt x="41" y="30"/>
                      <a:pt x="45" y="10"/>
                      <a:pt x="34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4" name="Freeform 2196">
                <a:extLst>
                  <a:ext uri="{FF2B5EF4-FFF2-40B4-BE49-F238E27FC236}">
                    <a16:creationId xmlns:a16="http://schemas.microsoft.com/office/drawing/2014/main" id="{C9E80C0A-22F9-48A5-86F3-6B42C62E8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2800"/>
                <a:ext cx="32" cy="38"/>
              </a:xfrm>
              <a:custGeom>
                <a:avLst/>
                <a:gdLst>
                  <a:gd name="T0" fmla="*/ 15 w 17"/>
                  <a:gd name="T1" fmla="*/ 0 h 20"/>
                  <a:gd name="T2" fmla="*/ 0 w 17"/>
                  <a:gd name="T3" fmla="*/ 137 h 20"/>
                  <a:gd name="T4" fmla="*/ 81 w 17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0">
                    <a:moveTo>
                      <a:pt x="2" y="0"/>
                    </a:moveTo>
                    <a:cubicBezTo>
                      <a:pt x="0" y="5"/>
                      <a:pt x="0" y="14"/>
                      <a:pt x="0" y="20"/>
                    </a:cubicBezTo>
                    <a:cubicBezTo>
                      <a:pt x="6" y="20"/>
                      <a:pt x="17" y="4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5" name="Freeform 2197">
                <a:extLst>
                  <a:ext uri="{FF2B5EF4-FFF2-40B4-BE49-F238E27FC236}">
                    <a16:creationId xmlns:a16="http://schemas.microsoft.com/office/drawing/2014/main" id="{2E109A9D-D17F-4422-B593-4CA5BB9A5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2620"/>
                <a:ext cx="61" cy="30"/>
              </a:xfrm>
              <a:custGeom>
                <a:avLst/>
                <a:gdLst>
                  <a:gd name="T0" fmla="*/ 137 w 32"/>
                  <a:gd name="T1" fmla="*/ 0 h 16"/>
                  <a:gd name="T2" fmla="*/ 0 w 32"/>
                  <a:gd name="T3" fmla="*/ 73 h 16"/>
                  <a:gd name="T4" fmla="*/ 105 w 32"/>
                  <a:gd name="T5" fmla="*/ 84 h 16"/>
                  <a:gd name="T6" fmla="*/ 221 w 32"/>
                  <a:gd name="T7" fmla="*/ 105 h 16"/>
                  <a:gd name="T8" fmla="*/ 193 w 32"/>
                  <a:gd name="T9" fmla="*/ 21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20" y="0"/>
                    </a:moveTo>
                    <a:cubicBezTo>
                      <a:pt x="12" y="0"/>
                      <a:pt x="4" y="6"/>
                      <a:pt x="0" y="11"/>
                    </a:cubicBezTo>
                    <a:cubicBezTo>
                      <a:pt x="5" y="14"/>
                      <a:pt x="10" y="13"/>
                      <a:pt x="15" y="13"/>
                    </a:cubicBezTo>
                    <a:cubicBezTo>
                      <a:pt x="21" y="14"/>
                      <a:pt x="26" y="16"/>
                      <a:pt x="32" y="16"/>
                    </a:cubicBezTo>
                    <a:cubicBezTo>
                      <a:pt x="32" y="11"/>
                      <a:pt x="31" y="6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6" name="Freeform 2198">
                <a:extLst>
                  <a:ext uri="{FF2B5EF4-FFF2-40B4-BE49-F238E27FC236}">
                    <a16:creationId xmlns:a16="http://schemas.microsoft.com/office/drawing/2014/main" id="{D2C83117-6FC0-4ED9-B2C3-86928AFD9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886"/>
                <a:ext cx="163" cy="141"/>
              </a:xfrm>
              <a:custGeom>
                <a:avLst/>
                <a:gdLst>
                  <a:gd name="T0" fmla="*/ 393 w 85"/>
                  <a:gd name="T1" fmla="*/ 15 h 74"/>
                  <a:gd name="T2" fmla="*/ 276 w 85"/>
                  <a:gd name="T3" fmla="*/ 84 h 74"/>
                  <a:gd name="T4" fmla="*/ 121 w 85"/>
                  <a:gd name="T5" fmla="*/ 160 h 74"/>
                  <a:gd name="T6" fmla="*/ 15 w 85"/>
                  <a:gd name="T7" fmla="*/ 236 h 74"/>
                  <a:gd name="T8" fmla="*/ 69 w 85"/>
                  <a:gd name="T9" fmla="*/ 389 h 74"/>
                  <a:gd name="T10" fmla="*/ 213 w 85"/>
                  <a:gd name="T11" fmla="*/ 490 h 74"/>
                  <a:gd name="T12" fmla="*/ 332 w 85"/>
                  <a:gd name="T13" fmla="*/ 457 h 74"/>
                  <a:gd name="T14" fmla="*/ 600 w 85"/>
                  <a:gd name="T15" fmla="*/ 168 h 74"/>
                  <a:gd name="T16" fmla="*/ 493 w 85"/>
                  <a:gd name="T17" fmla="*/ 8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74">
                    <a:moveTo>
                      <a:pt x="56" y="2"/>
                    </a:moveTo>
                    <a:cubicBezTo>
                      <a:pt x="52" y="6"/>
                      <a:pt x="44" y="9"/>
                      <a:pt x="39" y="12"/>
                    </a:cubicBezTo>
                    <a:cubicBezTo>
                      <a:pt x="32" y="16"/>
                      <a:pt x="24" y="19"/>
                      <a:pt x="17" y="23"/>
                    </a:cubicBezTo>
                    <a:cubicBezTo>
                      <a:pt x="12" y="25"/>
                      <a:pt x="3" y="28"/>
                      <a:pt x="2" y="34"/>
                    </a:cubicBezTo>
                    <a:cubicBezTo>
                      <a:pt x="0" y="40"/>
                      <a:pt x="7" y="52"/>
                      <a:pt x="10" y="56"/>
                    </a:cubicBezTo>
                    <a:cubicBezTo>
                      <a:pt x="15" y="63"/>
                      <a:pt x="23" y="68"/>
                      <a:pt x="30" y="71"/>
                    </a:cubicBezTo>
                    <a:cubicBezTo>
                      <a:pt x="38" y="74"/>
                      <a:pt x="41" y="72"/>
                      <a:pt x="47" y="66"/>
                    </a:cubicBezTo>
                    <a:cubicBezTo>
                      <a:pt x="61" y="52"/>
                      <a:pt x="85" y="47"/>
                      <a:pt x="85" y="24"/>
                    </a:cubicBezTo>
                    <a:cubicBezTo>
                      <a:pt x="85" y="16"/>
                      <a:pt x="80" y="0"/>
                      <a:pt x="70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7" name="Freeform 2199">
                <a:extLst>
                  <a:ext uri="{FF2B5EF4-FFF2-40B4-BE49-F238E27FC236}">
                    <a16:creationId xmlns:a16="http://schemas.microsoft.com/office/drawing/2014/main" id="{5036C475-8245-4871-912A-C008D7553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2438"/>
                <a:ext cx="48" cy="92"/>
              </a:xfrm>
              <a:custGeom>
                <a:avLst/>
                <a:gdLst>
                  <a:gd name="T0" fmla="*/ 161 w 25"/>
                  <a:gd name="T1" fmla="*/ 0 h 48"/>
                  <a:gd name="T2" fmla="*/ 48 w 25"/>
                  <a:gd name="T3" fmla="*/ 63 h 48"/>
                  <a:gd name="T4" fmla="*/ 63 w 25"/>
                  <a:gd name="T5" fmla="*/ 217 h 48"/>
                  <a:gd name="T6" fmla="*/ 140 w 25"/>
                  <a:gd name="T7" fmla="*/ 253 h 48"/>
                  <a:gd name="T8" fmla="*/ 177 w 25"/>
                  <a:gd name="T9" fmla="*/ 2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3" y="0"/>
                    </a:moveTo>
                    <a:cubicBezTo>
                      <a:pt x="17" y="0"/>
                      <a:pt x="11" y="4"/>
                      <a:pt x="7" y="9"/>
                    </a:cubicBezTo>
                    <a:cubicBezTo>
                      <a:pt x="0" y="18"/>
                      <a:pt x="5" y="22"/>
                      <a:pt x="9" y="31"/>
                    </a:cubicBezTo>
                    <a:cubicBezTo>
                      <a:pt x="12" y="36"/>
                      <a:pt x="16" y="48"/>
                      <a:pt x="20" y="36"/>
                    </a:cubicBezTo>
                    <a:cubicBezTo>
                      <a:pt x="23" y="26"/>
                      <a:pt x="19" y="14"/>
                      <a:pt x="25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8" name="Freeform 2200">
                <a:extLst>
                  <a:ext uri="{FF2B5EF4-FFF2-40B4-BE49-F238E27FC236}">
                    <a16:creationId xmlns:a16="http://schemas.microsoft.com/office/drawing/2014/main" id="{923878AF-92D9-481C-B943-36208EEBA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388"/>
                <a:ext cx="59" cy="31"/>
              </a:xfrm>
              <a:custGeom>
                <a:avLst/>
                <a:gdLst>
                  <a:gd name="T0" fmla="*/ 0 w 31"/>
                  <a:gd name="T1" fmla="*/ 37 h 16"/>
                  <a:gd name="T2" fmla="*/ 55 w 31"/>
                  <a:gd name="T3" fmla="*/ 93 h 16"/>
                  <a:gd name="T4" fmla="*/ 152 w 31"/>
                  <a:gd name="T5" fmla="*/ 101 h 16"/>
                  <a:gd name="T6" fmla="*/ 177 w 31"/>
                  <a:gd name="T7" fmla="*/ 60 h 16"/>
                  <a:gd name="T8" fmla="*/ 36 w 31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0" y="5"/>
                    </a:moveTo>
                    <a:cubicBezTo>
                      <a:pt x="4" y="6"/>
                      <a:pt x="5" y="11"/>
                      <a:pt x="8" y="13"/>
                    </a:cubicBezTo>
                    <a:cubicBezTo>
                      <a:pt x="13" y="16"/>
                      <a:pt x="18" y="14"/>
                      <a:pt x="22" y="14"/>
                    </a:cubicBezTo>
                    <a:cubicBezTo>
                      <a:pt x="28" y="13"/>
                      <a:pt x="31" y="15"/>
                      <a:pt x="26" y="8"/>
                    </a:cubicBezTo>
                    <a:cubicBezTo>
                      <a:pt x="21" y="1"/>
                      <a:pt x="12" y="0"/>
                      <a:pt x="5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29" name="Freeform 2201">
                <a:extLst>
                  <a:ext uri="{FF2B5EF4-FFF2-40B4-BE49-F238E27FC236}">
                    <a16:creationId xmlns:a16="http://schemas.microsoft.com/office/drawing/2014/main" id="{7FF986DB-F941-4792-8D51-1A1EE466E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2549"/>
                <a:ext cx="25" cy="57"/>
              </a:xfrm>
              <a:custGeom>
                <a:avLst/>
                <a:gdLst>
                  <a:gd name="T0" fmla="*/ 48 w 13"/>
                  <a:gd name="T1" fmla="*/ 0 h 30"/>
                  <a:gd name="T2" fmla="*/ 23 w 13"/>
                  <a:gd name="T3" fmla="*/ 184 h 30"/>
                  <a:gd name="T4" fmla="*/ 77 w 13"/>
                  <a:gd name="T5" fmla="*/ 137 h 30"/>
                  <a:gd name="T6" fmla="*/ 56 w 13"/>
                  <a:gd name="T7" fmla="*/ 1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0">
                    <a:moveTo>
                      <a:pt x="7" y="0"/>
                    </a:moveTo>
                    <a:cubicBezTo>
                      <a:pt x="4" y="2"/>
                      <a:pt x="0" y="25"/>
                      <a:pt x="3" y="27"/>
                    </a:cubicBezTo>
                    <a:cubicBezTo>
                      <a:pt x="7" y="30"/>
                      <a:pt x="10" y="23"/>
                      <a:pt x="11" y="20"/>
                    </a:cubicBezTo>
                    <a:cubicBezTo>
                      <a:pt x="13" y="14"/>
                      <a:pt x="12" y="7"/>
                      <a:pt x="8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0" name="Freeform 2202">
                <a:extLst>
                  <a:ext uri="{FF2B5EF4-FFF2-40B4-BE49-F238E27FC236}">
                    <a16:creationId xmlns:a16="http://schemas.microsoft.com/office/drawing/2014/main" id="{A3713C5A-3525-4374-A011-9203E3BC3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2423"/>
                <a:ext cx="50" cy="69"/>
              </a:xfrm>
              <a:custGeom>
                <a:avLst/>
                <a:gdLst>
                  <a:gd name="T0" fmla="*/ 0 w 26"/>
                  <a:gd name="T1" fmla="*/ 0 h 36"/>
                  <a:gd name="T2" fmla="*/ 56 w 26"/>
                  <a:gd name="T3" fmla="*/ 113 h 36"/>
                  <a:gd name="T4" fmla="*/ 92 w 26"/>
                  <a:gd name="T5" fmla="*/ 253 h 36"/>
                  <a:gd name="T6" fmla="*/ 44 w 26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6">
                    <a:moveTo>
                      <a:pt x="0" y="0"/>
                    </a:moveTo>
                    <a:cubicBezTo>
                      <a:pt x="2" y="5"/>
                      <a:pt x="6" y="11"/>
                      <a:pt x="8" y="16"/>
                    </a:cubicBezTo>
                    <a:cubicBezTo>
                      <a:pt x="10" y="22"/>
                      <a:pt x="9" y="30"/>
                      <a:pt x="13" y="36"/>
                    </a:cubicBezTo>
                    <a:cubicBezTo>
                      <a:pt x="26" y="29"/>
                      <a:pt x="17" y="3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1" name="Freeform 2203">
                <a:extLst>
                  <a:ext uri="{FF2B5EF4-FFF2-40B4-BE49-F238E27FC236}">
                    <a16:creationId xmlns:a16="http://schemas.microsoft.com/office/drawing/2014/main" id="{28E4D8EA-C22D-4175-9022-B7E40212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476"/>
                <a:ext cx="75" cy="56"/>
              </a:xfrm>
              <a:custGeom>
                <a:avLst/>
                <a:gdLst>
                  <a:gd name="T0" fmla="*/ 137 w 39"/>
                  <a:gd name="T1" fmla="*/ 29 h 29"/>
                  <a:gd name="T2" fmla="*/ 0 w 39"/>
                  <a:gd name="T3" fmla="*/ 201 h 29"/>
                  <a:gd name="T4" fmla="*/ 208 w 39"/>
                  <a:gd name="T5" fmla="*/ 93 h 29"/>
                  <a:gd name="T6" fmla="*/ 200 w 39"/>
                  <a:gd name="T7" fmla="*/ 15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29">
                    <a:moveTo>
                      <a:pt x="19" y="4"/>
                    </a:moveTo>
                    <a:cubicBezTo>
                      <a:pt x="11" y="5"/>
                      <a:pt x="0" y="21"/>
                      <a:pt x="0" y="28"/>
                    </a:cubicBezTo>
                    <a:cubicBezTo>
                      <a:pt x="8" y="29"/>
                      <a:pt x="22" y="16"/>
                      <a:pt x="29" y="13"/>
                    </a:cubicBezTo>
                    <a:cubicBezTo>
                      <a:pt x="36" y="9"/>
                      <a:pt x="39" y="0"/>
                      <a:pt x="28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2" name="Freeform 2204">
                <a:extLst>
                  <a:ext uri="{FF2B5EF4-FFF2-40B4-BE49-F238E27FC236}">
                    <a16:creationId xmlns:a16="http://schemas.microsoft.com/office/drawing/2014/main" id="{4A6399D2-A7CC-4DE2-947C-2A2F5A98A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75"/>
                <a:ext cx="35" cy="27"/>
              </a:xfrm>
              <a:custGeom>
                <a:avLst/>
                <a:gdLst>
                  <a:gd name="T0" fmla="*/ 31 w 18"/>
                  <a:gd name="T1" fmla="*/ 0 h 14"/>
                  <a:gd name="T2" fmla="*/ 31 w 18"/>
                  <a:gd name="T3" fmla="*/ 93 h 14"/>
                  <a:gd name="T4" fmla="*/ 80 w 18"/>
                  <a:gd name="T5" fmla="*/ 71 h 14"/>
                  <a:gd name="T6" fmla="*/ 132 w 18"/>
                  <a:gd name="T7" fmla="*/ 85 h 14"/>
                  <a:gd name="T8" fmla="*/ 45 w 18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3" y="3"/>
                      <a:pt x="0" y="11"/>
                      <a:pt x="4" y="13"/>
                    </a:cubicBezTo>
                    <a:cubicBezTo>
                      <a:pt x="5" y="14"/>
                      <a:pt x="9" y="11"/>
                      <a:pt x="11" y="10"/>
                    </a:cubicBezTo>
                    <a:cubicBezTo>
                      <a:pt x="14" y="10"/>
                      <a:pt x="16" y="12"/>
                      <a:pt x="18" y="12"/>
                    </a:cubicBezTo>
                    <a:cubicBezTo>
                      <a:pt x="17" y="6"/>
                      <a:pt x="11" y="4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3" name="Freeform 2205">
                <a:extLst>
                  <a:ext uri="{FF2B5EF4-FFF2-40B4-BE49-F238E27FC236}">
                    <a16:creationId xmlns:a16="http://schemas.microsoft.com/office/drawing/2014/main" id="{77E31C1D-EF5C-4F1E-A4C7-D0D819740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2499"/>
                <a:ext cx="86" cy="48"/>
              </a:xfrm>
              <a:custGeom>
                <a:avLst/>
                <a:gdLst>
                  <a:gd name="T0" fmla="*/ 21 w 45"/>
                  <a:gd name="T1" fmla="*/ 100 h 25"/>
                  <a:gd name="T2" fmla="*/ 113 w 45"/>
                  <a:gd name="T3" fmla="*/ 129 h 25"/>
                  <a:gd name="T4" fmla="*/ 313 w 45"/>
                  <a:gd name="T5" fmla="*/ 15 h 25"/>
                  <a:gd name="T6" fmla="*/ 216 w 45"/>
                  <a:gd name="T7" fmla="*/ 23 h 25"/>
                  <a:gd name="T8" fmla="*/ 21 w 45"/>
                  <a:gd name="T9" fmla="*/ 10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3" y="14"/>
                    </a:moveTo>
                    <a:cubicBezTo>
                      <a:pt x="0" y="25"/>
                      <a:pt x="10" y="22"/>
                      <a:pt x="16" y="18"/>
                    </a:cubicBezTo>
                    <a:cubicBezTo>
                      <a:pt x="24" y="12"/>
                      <a:pt x="38" y="9"/>
                      <a:pt x="45" y="2"/>
                    </a:cubicBezTo>
                    <a:cubicBezTo>
                      <a:pt x="42" y="0"/>
                      <a:pt x="34" y="2"/>
                      <a:pt x="31" y="3"/>
                    </a:cubicBezTo>
                    <a:cubicBezTo>
                      <a:pt x="21" y="4"/>
                      <a:pt x="11" y="7"/>
                      <a:pt x="3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4" name="Freeform 2206">
                <a:extLst>
                  <a:ext uri="{FF2B5EF4-FFF2-40B4-BE49-F238E27FC236}">
                    <a16:creationId xmlns:a16="http://schemas.microsoft.com/office/drawing/2014/main" id="{285549DA-0D5C-4934-B76D-1DEA3FB6E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383"/>
                <a:ext cx="24" cy="26"/>
              </a:xfrm>
              <a:custGeom>
                <a:avLst/>
                <a:gdLst>
                  <a:gd name="T0" fmla="*/ 0 w 13"/>
                  <a:gd name="T1" fmla="*/ 65 h 14"/>
                  <a:gd name="T2" fmla="*/ 44 w 13"/>
                  <a:gd name="T3" fmla="*/ 0 h 14"/>
                  <a:gd name="T4" fmla="*/ 81 w 13"/>
                  <a:gd name="T5" fmla="*/ 89 h 14"/>
                  <a:gd name="T6" fmla="*/ 0 w 13"/>
                  <a:gd name="T7" fmla="*/ 8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0" y="10"/>
                    </a:moveTo>
                    <a:cubicBezTo>
                      <a:pt x="0" y="6"/>
                      <a:pt x="4" y="0"/>
                      <a:pt x="7" y="0"/>
                    </a:cubicBezTo>
                    <a:cubicBezTo>
                      <a:pt x="9" y="5"/>
                      <a:pt x="13" y="9"/>
                      <a:pt x="13" y="14"/>
                    </a:cubicBezTo>
                    <a:cubicBezTo>
                      <a:pt x="9" y="14"/>
                      <a:pt x="4" y="10"/>
                      <a:pt x="0" y="1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5" name="Freeform 2207">
                <a:extLst>
                  <a:ext uri="{FF2B5EF4-FFF2-40B4-BE49-F238E27FC236}">
                    <a16:creationId xmlns:a16="http://schemas.microsoft.com/office/drawing/2014/main" id="{9B8C8E19-B4B5-4224-8681-4E8FE1F3C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2398"/>
                <a:ext cx="115" cy="306"/>
              </a:xfrm>
              <a:custGeom>
                <a:avLst/>
                <a:gdLst>
                  <a:gd name="T0" fmla="*/ 381 w 60"/>
                  <a:gd name="T1" fmla="*/ 0 h 160"/>
                  <a:gd name="T2" fmla="*/ 217 w 60"/>
                  <a:gd name="T3" fmla="*/ 734 h 160"/>
                  <a:gd name="T4" fmla="*/ 289 w 60"/>
                  <a:gd name="T5" fmla="*/ 775 h 160"/>
                  <a:gd name="T6" fmla="*/ 268 w 60"/>
                  <a:gd name="T7" fmla="*/ 658 h 160"/>
                  <a:gd name="T8" fmla="*/ 192 w 60"/>
                  <a:gd name="T9" fmla="*/ 446 h 160"/>
                  <a:gd name="T10" fmla="*/ 345 w 60"/>
                  <a:gd name="T11" fmla="*/ 574 h 160"/>
                  <a:gd name="T12" fmla="*/ 416 w 60"/>
                  <a:gd name="T13" fmla="*/ 637 h 160"/>
                  <a:gd name="T14" fmla="*/ 408 w 60"/>
                  <a:gd name="T15" fmla="*/ 750 h 160"/>
                  <a:gd name="T16" fmla="*/ 324 w 60"/>
                  <a:gd name="T17" fmla="*/ 943 h 160"/>
                  <a:gd name="T18" fmla="*/ 100 w 60"/>
                  <a:gd name="T19" fmla="*/ 1098 h 160"/>
                  <a:gd name="T20" fmla="*/ 56 w 60"/>
                  <a:gd name="T21" fmla="*/ 1119 h 160"/>
                  <a:gd name="T22" fmla="*/ 169 w 60"/>
                  <a:gd name="T23" fmla="*/ 866 h 160"/>
                  <a:gd name="T24" fmla="*/ 63 w 60"/>
                  <a:gd name="T25" fmla="*/ 566 h 160"/>
                  <a:gd name="T26" fmla="*/ 63 w 60"/>
                  <a:gd name="T27" fmla="*/ 184 h 160"/>
                  <a:gd name="T28" fmla="*/ 297 w 60"/>
                  <a:gd name="T29" fmla="*/ 8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60">
                    <a:moveTo>
                      <a:pt x="54" y="0"/>
                    </a:moveTo>
                    <a:cubicBezTo>
                      <a:pt x="8" y="9"/>
                      <a:pt x="11" y="73"/>
                      <a:pt x="31" y="105"/>
                    </a:cubicBezTo>
                    <a:cubicBezTo>
                      <a:pt x="33" y="107"/>
                      <a:pt x="38" y="113"/>
                      <a:pt x="41" y="111"/>
                    </a:cubicBezTo>
                    <a:cubicBezTo>
                      <a:pt x="46" y="109"/>
                      <a:pt x="39" y="98"/>
                      <a:pt x="38" y="94"/>
                    </a:cubicBezTo>
                    <a:cubicBezTo>
                      <a:pt x="33" y="84"/>
                      <a:pt x="28" y="75"/>
                      <a:pt x="27" y="64"/>
                    </a:cubicBezTo>
                    <a:cubicBezTo>
                      <a:pt x="32" y="72"/>
                      <a:pt x="41" y="77"/>
                      <a:pt x="49" y="82"/>
                    </a:cubicBezTo>
                    <a:cubicBezTo>
                      <a:pt x="54" y="85"/>
                      <a:pt x="58" y="86"/>
                      <a:pt x="59" y="91"/>
                    </a:cubicBezTo>
                    <a:cubicBezTo>
                      <a:pt x="60" y="96"/>
                      <a:pt x="59" y="102"/>
                      <a:pt x="58" y="107"/>
                    </a:cubicBezTo>
                    <a:cubicBezTo>
                      <a:pt x="55" y="116"/>
                      <a:pt x="51" y="126"/>
                      <a:pt x="46" y="135"/>
                    </a:cubicBezTo>
                    <a:cubicBezTo>
                      <a:pt x="38" y="146"/>
                      <a:pt x="26" y="151"/>
                      <a:pt x="14" y="157"/>
                    </a:cubicBezTo>
                    <a:cubicBezTo>
                      <a:pt x="12" y="158"/>
                      <a:pt x="10" y="159"/>
                      <a:pt x="8" y="160"/>
                    </a:cubicBezTo>
                    <a:cubicBezTo>
                      <a:pt x="19" y="154"/>
                      <a:pt x="26" y="136"/>
                      <a:pt x="24" y="124"/>
                    </a:cubicBezTo>
                    <a:cubicBezTo>
                      <a:pt x="23" y="109"/>
                      <a:pt x="12" y="96"/>
                      <a:pt x="9" y="81"/>
                    </a:cubicBezTo>
                    <a:cubicBezTo>
                      <a:pt x="5" y="64"/>
                      <a:pt x="0" y="43"/>
                      <a:pt x="9" y="26"/>
                    </a:cubicBezTo>
                    <a:cubicBezTo>
                      <a:pt x="15" y="13"/>
                      <a:pt x="29" y="6"/>
                      <a:pt x="42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6" name="Freeform 2208">
                <a:extLst>
                  <a:ext uri="{FF2B5EF4-FFF2-40B4-BE49-F238E27FC236}">
                    <a16:creationId xmlns:a16="http://schemas.microsoft.com/office/drawing/2014/main" id="{9DEF83EF-16EF-4591-BC09-7A3DC0546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469"/>
                <a:ext cx="99" cy="229"/>
              </a:xfrm>
              <a:custGeom>
                <a:avLst/>
                <a:gdLst>
                  <a:gd name="T0" fmla="*/ 137 w 52"/>
                  <a:gd name="T1" fmla="*/ 0 h 120"/>
                  <a:gd name="T2" fmla="*/ 320 w 52"/>
                  <a:gd name="T3" fmla="*/ 69 h 120"/>
                  <a:gd name="T4" fmla="*/ 276 w 52"/>
                  <a:gd name="T5" fmla="*/ 244 h 120"/>
                  <a:gd name="T6" fmla="*/ 284 w 52"/>
                  <a:gd name="T7" fmla="*/ 458 h 120"/>
                  <a:gd name="T8" fmla="*/ 261 w 52"/>
                  <a:gd name="T9" fmla="*/ 674 h 120"/>
                  <a:gd name="T10" fmla="*/ 276 w 52"/>
                  <a:gd name="T11" fmla="*/ 794 h 120"/>
                  <a:gd name="T12" fmla="*/ 297 w 52"/>
                  <a:gd name="T13" fmla="*/ 794 h 120"/>
                  <a:gd name="T14" fmla="*/ 221 w 52"/>
                  <a:gd name="T15" fmla="*/ 368 h 120"/>
                  <a:gd name="T16" fmla="*/ 173 w 52"/>
                  <a:gd name="T17" fmla="*/ 139 h 120"/>
                  <a:gd name="T18" fmla="*/ 116 w 52"/>
                  <a:gd name="T19" fmla="*/ 0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20">
                    <a:moveTo>
                      <a:pt x="20" y="0"/>
                    </a:moveTo>
                    <a:cubicBezTo>
                      <a:pt x="30" y="0"/>
                      <a:pt x="40" y="1"/>
                      <a:pt x="46" y="10"/>
                    </a:cubicBezTo>
                    <a:cubicBezTo>
                      <a:pt x="52" y="19"/>
                      <a:pt x="39" y="25"/>
                      <a:pt x="40" y="35"/>
                    </a:cubicBezTo>
                    <a:cubicBezTo>
                      <a:pt x="40" y="45"/>
                      <a:pt x="42" y="55"/>
                      <a:pt x="41" y="66"/>
                    </a:cubicBezTo>
                    <a:cubicBezTo>
                      <a:pt x="41" y="76"/>
                      <a:pt x="38" y="87"/>
                      <a:pt x="38" y="97"/>
                    </a:cubicBezTo>
                    <a:cubicBezTo>
                      <a:pt x="37" y="103"/>
                      <a:pt x="38" y="108"/>
                      <a:pt x="40" y="114"/>
                    </a:cubicBezTo>
                    <a:cubicBezTo>
                      <a:pt x="41" y="114"/>
                      <a:pt x="43" y="114"/>
                      <a:pt x="43" y="114"/>
                    </a:cubicBezTo>
                    <a:cubicBezTo>
                      <a:pt x="18" y="120"/>
                      <a:pt x="31" y="65"/>
                      <a:pt x="32" y="53"/>
                    </a:cubicBezTo>
                    <a:cubicBezTo>
                      <a:pt x="32" y="42"/>
                      <a:pt x="31" y="29"/>
                      <a:pt x="25" y="20"/>
                    </a:cubicBezTo>
                    <a:cubicBezTo>
                      <a:pt x="20" y="13"/>
                      <a:pt x="0" y="5"/>
                      <a:pt x="1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7" name="Freeform 2209">
                <a:extLst>
                  <a:ext uri="{FF2B5EF4-FFF2-40B4-BE49-F238E27FC236}">
                    <a16:creationId xmlns:a16="http://schemas.microsoft.com/office/drawing/2014/main" id="{51C553D2-0EFB-4C3E-A61C-3AA0E040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555"/>
                <a:ext cx="182" cy="151"/>
              </a:xfrm>
              <a:custGeom>
                <a:avLst/>
                <a:gdLst>
                  <a:gd name="T0" fmla="*/ 121 w 95"/>
                  <a:gd name="T1" fmla="*/ 124 h 79"/>
                  <a:gd name="T2" fmla="*/ 492 w 95"/>
                  <a:gd name="T3" fmla="*/ 229 h 79"/>
                  <a:gd name="T4" fmla="*/ 469 w 95"/>
                  <a:gd name="T5" fmla="*/ 552 h 79"/>
                  <a:gd name="T6" fmla="*/ 469 w 95"/>
                  <a:gd name="T7" fmla="*/ 140 h 79"/>
                  <a:gd name="T8" fmla="*/ 245 w 95"/>
                  <a:gd name="T9" fmla="*/ 84 h 79"/>
                  <a:gd name="T10" fmla="*/ 125 w 95"/>
                  <a:gd name="T11" fmla="*/ 76 h 79"/>
                  <a:gd name="T12" fmla="*/ 29 w 95"/>
                  <a:gd name="T13" fmla="*/ 15 h 79"/>
                  <a:gd name="T14" fmla="*/ 0 w 95"/>
                  <a:gd name="T15" fmla="*/ 0 h 79"/>
                  <a:gd name="T16" fmla="*/ 29 w 95"/>
                  <a:gd name="T17" fmla="*/ 117 h 79"/>
                  <a:gd name="T18" fmla="*/ 140 w 95"/>
                  <a:gd name="T19" fmla="*/ 12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" h="79">
                    <a:moveTo>
                      <a:pt x="17" y="18"/>
                    </a:moveTo>
                    <a:cubicBezTo>
                      <a:pt x="34" y="18"/>
                      <a:pt x="57" y="21"/>
                      <a:pt x="70" y="33"/>
                    </a:cubicBezTo>
                    <a:cubicBezTo>
                      <a:pt x="85" y="48"/>
                      <a:pt x="82" y="65"/>
                      <a:pt x="67" y="79"/>
                    </a:cubicBezTo>
                    <a:cubicBezTo>
                      <a:pt x="95" y="70"/>
                      <a:pt x="84" y="33"/>
                      <a:pt x="67" y="20"/>
                    </a:cubicBezTo>
                    <a:cubicBezTo>
                      <a:pt x="57" y="13"/>
                      <a:pt x="47" y="12"/>
                      <a:pt x="35" y="12"/>
                    </a:cubicBezTo>
                    <a:cubicBezTo>
                      <a:pt x="29" y="12"/>
                      <a:pt x="24" y="12"/>
                      <a:pt x="18" y="11"/>
                    </a:cubicBezTo>
                    <a:cubicBezTo>
                      <a:pt x="13" y="9"/>
                      <a:pt x="9" y="5"/>
                      <a:pt x="4" y="2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3"/>
                      <a:pt x="1" y="14"/>
                      <a:pt x="4" y="17"/>
                    </a:cubicBezTo>
                    <a:cubicBezTo>
                      <a:pt x="7" y="22"/>
                      <a:pt x="15" y="19"/>
                      <a:pt x="20" y="1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8" name="Freeform 2210">
                <a:extLst>
                  <a:ext uri="{FF2B5EF4-FFF2-40B4-BE49-F238E27FC236}">
                    <a16:creationId xmlns:a16="http://schemas.microsoft.com/office/drawing/2014/main" id="{7B39C885-F1E6-4509-B9FC-8BC187F9B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639"/>
                <a:ext cx="318" cy="115"/>
              </a:xfrm>
              <a:custGeom>
                <a:avLst/>
                <a:gdLst>
                  <a:gd name="T0" fmla="*/ 0 w 166"/>
                  <a:gd name="T1" fmla="*/ 316 h 60"/>
                  <a:gd name="T2" fmla="*/ 192 w 166"/>
                  <a:gd name="T3" fmla="*/ 401 h 60"/>
                  <a:gd name="T4" fmla="*/ 421 w 166"/>
                  <a:gd name="T5" fmla="*/ 422 h 60"/>
                  <a:gd name="T6" fmla="*/ 874 w 166"/>
                  <a:gd name="T7" fmla="*/ 289 h 60"/>
                  <a:gd name="T8" fmla="*/ 1098 w 166"/>
                  <a:gd name="T9" fmla="*/ 128 h 60"/>
                  <a:gd name="T10" fmla="*/ 1138 w 166"/>
                  <a:gd name="T11" fmla="*/ 23 h 60"/>
                  <a:gd name="T12" fmla="*/ 998 w 166"/>
                  <a:gd name="T13" fmla="*/ 107 h 60"/>
                  <a:gd name="T14" fmla="*/ 554 w 166"/>
                  <a:gd name="T15" fmla="*/ 332 h 60"/>
                  <a:gd name="T16" fmla="*/ 268 w 166"/>
                  <a:gd name="T17" fmla="*/ 324 h 60"/>
                  <a:gd name="T18" fmla="*/ 239 w 166"/>
                  <a:gd name="T19" fmla="*/ 276 h 60"/>
                  <a:gd name="T20" fmla="*/ 140 w 166"/>
                  <a:gd name="T21" fmla="*/ 309 h 60"/>
                  <a:gd name="T22" fmla="*/ 40 w 166"/>
                  <a:gd name="T23" fmla="*/ 332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6" h="60">
                    <a:moveTo>
                      <a:pt x="0" y="45"/>
                    </a:moveTo>
                    <a:cubicBezTo>
                      <a:pt x="3" y="50"/>
                      <a:pt x="20" y="54"/>
                      <a:pt x="27" y="57"/>
                    </a:cubicBezTo>
                    <a:cubicBezTo>
                      <a:pt x="36" y="60"/>
                      <a:pt x="50" y="60"/>
                      <a:pt x="60" y="60"/>
                    </a:cubicBezTo>
                    <a:cubicBezTo>
                      <a:pt x="82" y="60"/>
                      <a:pt x="104" y="49"/>
                      <a:pt x="124" y="41"/>
                    </a:cubicBezTo>
                    <a:cubicBezTo>
                      <a:pt x="137" y="36"/>
                      <a:pt x="147" y="30"/>
                      <a:pt x="156" y="18"/>
                    </a:cubicBezTo>
                    <a:cubicBezTo>
                      <a:pt x="157" y="16"/>
                      <a:pt x="166" y="6"/>
                      <a:pt x="162" y="3"/>
                    </a:cubicBezTo>
                    <a:cubicBezTo>
                      <a:pt x="159" y="0"/>
                      <a:pt x="145" y="13"/>
                      <a:pt x="142" y="15"/>
                    </a:cubicBezTo>
                    <a:cubicBezTo>
                      <a:pt x="124" y="28"/>
                      <a:pt x="102" y="42"/>
                      <a:pt x="79" y="47"/>
                    </a:cubicBezTo>
                    <a:cubicBezTo>
                      <a:pt x="69" y="49"/>
                      <a:pt x="47" y="52"/>
                      <a:pt x="38" y="46"/>
                    </a:cubicBezTo>
                    <a:cubicBezTo>
                      <a:pt x="36" y="44"/>
                      <a:pt x="34" y="42"/>
                      <a:pt x="34" y="39"/>
                    </a:cubicBezTo>
                    <a:cubicBezTo>
                      <a:pt x="29" y="39"/>
                      <a:pt x="24" y="43"/>
                      <a:pt x="20" y="44"/>
                    </a:cubicBezTo>
                    <a:cubicBezTo>
                      <a:pt x="15" y="45"/>
                      <a:pt x="10" y="44"/>
                      <a:pt x="6" y="4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39" name="Freeform 2211">
                <a:extLst>
                  <a:ext uri="{FF2B5EF4-FFF2-40B4-BE49-F238E27FC236}">
                    <a16:creationId xmlns:a16="http://schemas.microsoft.com/office/drawing/2014/main" id="{C65A353D-7D89-4D3A-B09D-5A1C81001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354"/>
                <a:ext cx="96" cy="65"/>
              </a:xfrm>
              <a:custGeom>
                <a:avLst/>
                <a:gdLst>
                  <a:gd name="T0" fmla="*/ 29 w 50"/>
                  <a:gd name="T1" fmla="*/ 15 h 34"/>
                  <a:gd name="T2" fmla="*/ 0 w 50"/>
                  <a:gd name="T3" fmla="*/ 69 h 34"/>
                  <a:gd name="T4" fmla="*/ 353 w 50"/>
                  <a:gd name="T5" fmla="*/ 237 h 34"/>
                  <a:gd name="T6" fmla="*/ 253 w 50"/>
                  <a:gd name="T7" fmla="*/ 55 h 34"/>
                  <a:gd name="T8" fmla="*/ 63 w 50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4" y="2"/>
                    </a:moveTo>
                    <a:cubicBezTo>
                      <a:pt x="2" y="4"/>
                      <a:pt x="1" y="7"/>
                      <a:pt x="0" y="10"/>
                    </a:cubicBezTo>
                    <a:cubicBezTo>
                      <a:pt x="19" y="11"/>
                      <a:pt x="40" y="15"/>
                      <a:pt x="50" y="34"/>
                    </a:cubicBezTo>
                    <a:cubicBezTo>
                      <a:pt x="49" y="24"/>
                      <a:pt x="44" y="14"/>
                      <a:pt x="36" y="8"/>
                    </a:cubicBezTo>
                    <a:cubicBezTo>
                      <a:pt x="27" y="0"/>
                      <a:pt x="19" y="5"/>
                      <a:pt x="9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0" name="Freeform 2212">
                <a:extLst>
                  <a:ext uri="{FF2B5EF4-FFF2-40B4-BE49-F238E27FC236}">
                    <a16:creationId xmlns:a16="http://schemas.microsoft.com/office/drawing/2014/main" id="{DAC7D00F-3E17-4157-896C-F6F38D0C9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2369"/>
                <a:ext cx="67" cy="50"/>
              </a:xfrm>
              <a:custGeom>
                <a:avLst/>
                <a:gdLst>
                  <a:gd name="T0" fmla="*/ 21 w 35"/>
                  <a:gd name="T1" fmla="*/ 156 h 26"/>
                  <a:gd name="T2" fmla="*/ 245 w 35"/>
                  <a:gd name="T3" fmla="*/ 129 h 26"/>
                  <a:gd name="T4" fmla="*/ 245 w 35"/>
                  <a:gd name="T5" fmla="*/ 129 h 26"/>
                  <a:gd name="T6" fmla="*/ 209 w 35"/>
                  <a:gd name="T7" fmla="*/ 37 h 26"/>
                  <a:gd name="T8" fmla="*/ 100 w 35"/>
                  <a:gd name="T9" fmla="*/ 8 h 26"/>
                  <a:gd name="T10" fmla="*/ 0 w 35"/>
                  <a:gd name="T11" fmla="*/ 185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6">
                    <a:moveTo>
                      <a:pt x="3" y="22"/>
                    </a:moveTo>
                    <a:cubicBezTo>
                      <a:pt x="14" y="19"/>
                      <a:pt x="23" y="13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3" y="14"/>
                      <a:pt x="32" y="9"/>
                      <a:pt x="30" y="5"/>
                    </a:cubicBezTo>
                    <a:cubicBezTo>
                      <a:pt x="24" y="5"/>
                      <a:pt x="20" y="0"/>
                      <a:pt x="14" y="1"/>
                    </a:cubicBezTo>
                    <a:cubicBezTo>
                      <a:pt x="29" y="11"/>
                      <a:pt x="3" y="18"/>
                      <a:pt x="0" y="2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1" name="Freeform 2213">
                <a:extLst>
                  <a:ext uri="{FF2B5EF4-FFF2-40B4-BE49-F238E27FC236}">
                    <a16:creationId xmlns:a16="http://schemas.microsoft.com/office/drawing/2014/main" id="{8D732063-B684-45D3-895F-23E55615F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362"/>
                <a:ext cx="157" cy="84"/>
              </a:xfrm>
              <a:custGeom>
                <a:avLst/>
                <a:gdLst>
                  <a:gd name="T0" fmla="*/ 0 w 82"/>
                  <a:gd name="T1" fmla="*/ 29 h 44"/>
                  <a:gd name="T2" fmla="*/ 161 w 82"/>
                  <a:gd name="T3" fmla="*/ 99 h 44"/>
                  <a:gd name="T4" fmla="*/ 224 w 82"/>
                  <a:gd name="T5" fmla="*/ 244 h 44"/>
                  <a:gd name="T6" fmla="*/ 546 w 82"/>
                  <a:gd name="T7" fmla="*/ 55 h 44"/>
                  <a:gd name="T8" fmla="*/ 400 w 82"/>
                  <a:gd name="T9" fmla="*/ 181 h 44"/>
                  <a:gd name="T10" fmla="*/ 232 w 82"/>
                  <a:gd name="T11" fmla="*/ 145 h 44"/>
                  <a:gd name="T12" fmla="*/ 191 w 82"/>
                  <a:gd name="T13" fmla="*/ 40 h 44"/>
                  <a:gd name="T14" fmla="*/ 63 w 82"/>
                  <a:gd name="T15" fmla="*/ 36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44">
                    <a:moveTo>
                      <a:pt x="0" y="4"/>
                    </a:moveTo>
                    <a:cubicBezTo>
                      <a:pt x="8" y="3"/>
                      <a:pt x="19" y="6"/>
                      <a:pt x="23" y="14"/>
                    </a:cubicBezTo>
                    <a:cubicBezTo>
                      <a:pt x="27" y="22"/>
                      <a:pt x="24" y="30"/>
                      <a:pt x="32" y="35"/>
                    </a:cubicBezTo>
                    <a:cubicBezTo>
                      <a:pt x="48" y="44"/>
                      <a:pt x="82" y="30"/>
                      <a:pt x="78" y="8"/>
                    </a:cubicBezTo>
                    <a:cubicBezTo>
                      <a:pt x="71" y="13"/>
                      <a:pt x="65" y="22"/>
                      <a:pt x="57" y="26"/>
                    </a:cubicBezTo>
                    <a:cubicBezTo>
                      <a:pt x="47" y="30"/>
                      <a:pt x="38" y="28"/>
                      <a:pt x="33" y="21"/>
                    </a:cubicBezTo>
                    <a:cubicBezTo>
                      <a:pt x="29" y="16"/>
                      <a:pt x="32" y="10"/>
                      <a:pt x="27" y="6"/>
                    </a:cubicBezTo>
                    <a:cubicBezTo>
                      <a:pt x="20" y="0"/>
                      <a:pt x="16" y="2"/>
                      <a:pt x="9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2" name="Freeform 2214">
                <a:extLst>
                  <a:ext uri="{FF2B5EF4-FFF2-40B4-BE49-F238E27FC236}">
                    <a16:creationId xmlns:a16="http://schemas.microsoft.com/office/drawing/2014/main" id="{7EA304B0-CE95-4248-8D8B-5F24E35C7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2419"/>
                <a:ext cx="149" cy="273"/>
              </a:xfrm>
              <a:custGeom>
                <a:avLst/>
                <a:gdLst>
                  <a:gd name="T0" fmla="*/ 0 w 78"/>
                  <a:gd name="T1" fmla="*/ 69 h 143"/>
                  <a:gd name="T2" fmla="*/ 252 w 78"/>
                  <a:gd name="T3" fmla="*/ 181 h 143"/>
                  <a:gd name="T4" fmla="*/ 353 w 78"/>
                  <a:gd name="T5" fmla="*/ 412 h 143"/>
                  <a:gd name="T6" fmla="*/ 413 w 78"/>
                  <a:gd name="T7" fmla="*/ 871 h 143"/>
                  <a:gd name="T8" fmla="*/ 369 w 78"/>
                  <a:gd name="T9" fmla="*/ 947 h 143"/>
                  <a:gd name="T10" fmla="*/ 313 w 78"/>
                  <a:gd name="T11" fmla="*/ 995 h 143"/>
                  <a:gd name="T12" fmla="*/ 508 w 78"/>
                  <a:gd name="T13" fmla="*/ 850 h 143"/>
                  <a:gd name="T14" fmla="*/ 460 w 78"/>
                  <a:gd name="T15" fmla="*/ 626 h 143"/>
                  <a:gd name="T16" fmla="*/ 336 w 78"/>
                  <a:gd name="T17" fmla="*/ 153 h 143"/>
                  <a:gd name="T18" fmla="*/ 36 w 78"/>
                  <a:gd name="T19" fmla="*/ 55 h 1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8" h="143">
                    <a:moveTo>
                      <a:pt x="0" y="10"/>
                    </a:moveTo>
                    <a:cubicBezTo>
                      <a:pt x="10" y="3"/>
                      <a:pt x="31" y="18"/>
                      <a:pt x="36" y="26"/>
                    </a:cubicBezTo>
                    <a:cubicBezTo>
                      <a:pt x="43" y="36"/>
                      <a:pt x="47" y="48"/>
                      <a:pt x="51" y="59"/>
                    </a:cubicBezTo>
                    <a:cubicBezTo>
                      <a:pt x="58" y="81"/>
                      <a:pt x="69" y="103"/>
                      <a:pt x="59" y="125"/>
                    </a:cubicBezTo>
                    <a:cubicBezTo>
                      <a:pt x="58" y="129"/>
                      <a:pt x="55" y="133"/>
                      <a:pt x="53" y="136"/>
                    </a:cubicBezTo>
                    <a:cubicBezTo>
                      <a:pt x="50" y="139"/>
                      <a:pt x="46" y="140"/>
                      <a:pt x="45" y="143"/>
                    </a:cubicBezTo>
                    <a:cubicBezTo>
                      <a:pt x="55" y="142"/>
                      <a:pt x="68" y="132"/>
                      <a:pt x="73" y="122"/>
                    </a:cubicBezTo>
                    <a:cubicBezTo>
                      <a:pt x="78" y="112"/>
                      <a:pt x="69" y="99"/>
                      <a:pt x="66" y="90"/>
                    </a:cubicBezTo>
                    <a:cubicBezTo>
                      <a:pt x="58" y="68"/>
                      <a:pt x="59" y="44"/>
                      <a:pt x="48" y="22"/>
                    </a:cubicBezTo>
                    <a:cubicBezTo>
                      <a:pt x="39" y="4"/>
                      <a:pt x="22" y="0"/>
                      <a:pt x="5" y="8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3" name="Freeform 2215">
                <a:extLst>
                  <a:ext uri="{FF2B5EF4-FFF2-40B4-BE49-F238E27FC236}">
                    <a16:creationId xmlns:a16="http://schemas.microsoft.com/office/drawing/2014/main" id="{91D88832-8CFD-4A66-84F9-CA6633A02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2386"/>
                <a:ext cx="111" cy="87"/>
              </a:xfrm>
              <a:custGeom>
                <a:avLst/>
                <a:gdLst>
                  <a:gd name="T0" fmla="*/ 0 w 58"/>
                  <a:gd name="T1" fmla="*/ 164 h 45"/>
                  <a:gd name="T2" fmla="*/ 176 w 58"/>
                  <a:gd name="T3" fmla="*/ 37 h 45"/>
                  <a:gd name="T4" fmla="*/ 406 w 58"/>
                  <a:gd name="T5" fmla="*/ 23 h 45"/>
                  <a:gd name="T6" fmla="*/ 205 w 58"/>
                  <a:gd name="T7" fmla="*/ 180 h 45"/>
                  <a:gd name="T8" fmla="*/ 191 w 58"/>
                  <a:gd name="T9" fmla="*/ 232 h 45"/>
                  <a:gd name="T10" fmla="*/ 197 w 58"/>
                  <a:gd name="T11" fmla="*/ 280 h 45"/>
                  <a:gd name="T12" fmla="*/ 147 w 58"/>
                  <a:gd name="T13" fmla="*/ 304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0" y="23"/>
                    </a:moveTo>
                    <a:cubicBezTo>
                      <a:pt x="9" y="18"/>
                      <a:pt x="16" y="10"/>
                      <a:pt x="25" y="5"/>
                    </a:cubicBezTo>
                    <a:cubicBezTo>
                      <a:pt x="35" y="0"/>
                      <a:pt x="48" y="3"/>
                      <a:pt x="58" y="3"/>
                    </a:cubicBezTo>
                    <a:cubicBezTo>
                      <a:pt x="51" y="12"/>
                      <a:pt x="36" y="14"/>
                      <a:pt x="29" y="25"/>
                    </a:cubicBezTo>
                    <a:cubicBezTo>
                      <a:pt x="28" y="27"/>
                      <a:pt x="27" y="30"/>
                      <a:pt x="27" y="32"/>
                    </a:cubicBezTo>
                    <a:cubicBezTo>
                      <a:pt x="26" y="35"/>
                      <a:pt x="28" y="37"/>
                      <a:pt x="28" y="39"/>
                    </a:cubicBezTo>
                    <a:cubicBezTo>
                      <a:pt x="28" y="45"/>
                      <a:pt x="25" y="45"/>
                      <a:pt x="21" y="4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4" name="Freeform 2216">
                <a:extLst>
                  <a:ext uri="{FF2B5EF4-FFF2-40B4-BE49-F238E27FC236}">
                    <a16:creationId xmlns:a16="http://schemas.microsoft.com/office/drawing/2014/main" id="{31B040D7-86E9-4729-8FE3-AA152B49F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2495"/>
                <a:ext cx="107" cy="157"/>
              </a:xfrm>
              <a:custGeom>
                <a:avLst/>
                <a:gdLst>
                  <a:gd name="T0" fmla="*/ 208 w 56"/>
                  <a:gd name="T1" fmla="*/ 36 h 82"/>
                  <a:gd name="T2" fmla="*/ 69 w 56"/>
                  <a:gd name="T3" fmla="*/ 197 h 82"/>
                  <a:gd name="T4" fmla="*/ 29 w 56"/>
                  <a:gd name="T5" fmla="*/ 253 h 82"/>
                  <a:gd name="T6" fmla="*/ 139 w 56"/>
                  <a:gd name="T7" fmla="*/ 253 h 82"/>
                  <a:gd name="T8" fmla="*/ 300 w 56"/>
                  <a:gd name="T9" fmla="*/ 360 h 82"/>
                  <a:gd name="T10" fmla="*/ 329 w 56"/>
                  <a:gd name="T11" fmla="*/ 461 h 82"/>
                  <a:gd name="T12" fmla="*/ 336 w 56"/>
                  <a:gd name="T13" fmla="*/ 576 h 82"/>
                  <a:gd name="T14" fmla="*/ 308 w 56"/>
                  <a:gd name="T15" fmla="*/ 268 h 82"/>
                  <a:gd name="T16" fmla="*/ 260 w 56"/>
                  <a:gd name="T17" fmla="*/ 124 h 82"/>
                  <a:gd name="T18" fmla="*/ 273 w 56"/>
                  <a:gd name="T19" fmla="*/ 56 h 82"/>
                  <a:gd name="T20" fmla="*/ 237 w 56"/>
                  <a:gd name="T21" fmla="*/ 21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" h="82">
                    <a:moveTo>
                      <a:pt x="30" y="5"/>
                    </a:moveTo>
                    <a:cubicBezTo>
                      <a:pt x="29" y="16"/>
                      <a:pt x="18" y="23"/>
                      <a:pt x="10" y="28"/>
                    </a:cubicBezTo>
                    <a:cubicBezTo>
                      <a:pt x="6" y="29"/>
                      <a:pt x="0" y="31"/>
                      <a:pt x="4" y="36"/>
                    </a:cubicBezTo>
                    <a:cubicBezTo>
                      <a:pt x="8" y="39"/>
                      <a:pt x="16" y="36"/>
                      <a:pt x="20" y="36"/>
                    </a:cubicBezTo>
                    <a:cubicBezTo>
                      <a:pt x="33" y="35"/>
                      <a:pt x="39" y="39"/>
                      <a:pt x="43" y="51"/>
                    </a:cubicBezTo>
                    <a:cubicBezTo>
                      <a:pt x="44" y="56"/>
                      <a:pt x="46" y="61"/>
                      <a:pt x="47" y="66"/>
                    </a:cubicBezTo>
                    <a:cubicBezTo>
                      <a:pt x="48" y="70"/>
                      <a:pt x="46" y="79"/>
                      <a:pt x="48" y="82"/>
                    </a:cubicBezTo>
                    <a:cubicBezTo>
                      <a:pt x="56" y="73"/>
                      <a:pt x="50" y="47"/>
                      <a:pt x="44" y="38"/>
                    </a:cubicBezTo>
                    <a:cubicBezTo>
                      <a:pt x="39" y="31"/>
                      <a:pt x="36" y="26"/>
                      <a:pt x="37" y="18"/>
                    </a:cubicBezTo>
                    <a:cubicBezTo>
                      <a:pt x="37" y="15"/>
                      <a:pt x="39" y="11"/>
                      <a:pt x="39" y="8"/>
                    </a:cubicBezTo>
                    <a:cubicBezTo>
                      <a:pt x="39" y="5"/>
                      <a:pt x="36" y="0"/>
                      <a:pt x="34" y="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5" name="Freeform 2217">
                <a:extLst>
                  <a:ext uri="{FF2B5EF4-FFF2-40B4-BE49-F238E27FC236}">
                    <a16:creationId xmlns:a16="http://schemas.microsoft.com/office/drawing/2014/main" id="{CCEA1921-4E87-45A2-8249-69924CBB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415"/>
                <a:ext cx="33" cy="52"/>
              </a:xfrm>
              <a:custGeom>
                <a:avLst/>
                <a:gdLst>
                  <a:gd name="T0" fmla="*/ 116 w 17"/>
                  <a:gd name="T1" fmla="*/ 0 h 27"/>
                  <a:gd name="T2" fmla="*/ 0 w 17"/>
                  <a:gd name="T3" fmla="*/ 92 h 27"/>
                  <a:gd name="T4" fmla="*/ 60 w 17"/>
                  <a:gd name="T5" fmla="*/ 144 h 27"/>
                  <a:gd name="T6" fmla="*/ 109 w 17"/>
                  <a:gd name="T7" fmla="*/ 193 h 27"/>
                  <a:gd name="T8" fmla="*/ 72 w 17"/>
                  <a:gd name="T9" fmla="*/ 92 h 27"/>
                  <a:gd name="T10" fmla="*/ 124 w 17"/>
                  <a:gd name="T11" fmla="*/ 1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27">
                    <a:moveTo>
                      <a:pt x="16" y="0"/>
                    </a:moveTo>
                    <a:cubicBezTo>
                      <a:pt x="13" y="4"/>
                      <a:pt x="0" y="7"/>
                      <a:pt x="0" y="13"/>
                    </a:cubicBezTo>
                    <a:cubicBezTo>
                      <a:pt x="0" y="17"/>
                      <a:pt x="6" y="18"/>
                      <a:pt x="8" y="20"/>
                    </a:cubicBezTo>
                    <a:cubicBezTo>
                      <a:pt x="12" y="22"/>
                      <a:pt x="12" y="23"/>
                      <a:pt x="15" y="27"/>
                    </a:cubicBezTo>
                    <a:cubicBezTo>
                      <a:pt x="15" y="22"/>
                      <a:pt x="10" y="18"/>
                      <a:pt x="10" y="13"/>
                    </a:cubicBezTo>
                    <a:cubicBezTo>
                      <a:pt x="11" y="8"/>
                      <a:pt x="16" y="6"/>
                      <a:pt x="1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6" name="Freeform 2218">
                <a:extLst>
                  <a:ext uri="{FF2B5EF4-FFF2-40B4-BE49-F238E27FC236}">
                    <a16:creationId xmlns:a16="http://schemas.microsoft.com/office/drawing/2014/main" id="{ACAAF08B-A20E-4847-8BED-1DE359897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622"/>
                <a:ext cx="23" cy="46"/>
              </a:xfrm>
              <a:custGeom>
                <a:avLst/>
                <a:gdLst>
                  <a:gd name="T0" fmla="*/ 48 w 12"/>
                  <a:gd name="T1" fmla="*/ 8 h 24"/>
                  <a:gd name="T2" fmla="*/ 0 w 12"/>
                  <a:gd name="T3" fmla="*/ 140 h 24"/>
                  <a:gd name="T4" fmla="*/ 56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7" y="1"/>
                    </a:moveTo>
                    <a:cubicBezTo>
                      <a:pt x="10" y="7"/>
                      <a:pt x="3" y="15"/>
                      <a:pt x="0" y="20"/>
                    </a:cubicBezTo>
                    <a:cubicBezTo>
                      <a:pt x="9" y="24"/>
                      <a:pt x="12" y="5"/>
                      <a:pt x="8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7" name="Freeform 2219">
                <a:extLst>
                  <a:ext uri="{FF2B5EF4-FFF2-40B4-BE49-F238E27FC236}">
                    <a16:creationId xmlns:a16="http://schemas.microsoft.com/office/drawing/2014/main" id="{4740D76A-D2FF-4A1D-ADDA-0AFEE196E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526"/>
                <a:ext cx="94" cy="69"/>
              </a:xfrm>
              <a:custGeom>
                <a:avLst/>
                <a:gdLst>
                  <a:gd name="T0" fmla="*/ 338 w 49"/>
                  <a:gd name="T1" fmla="*/ 0 h 36"/>
                  <a:gd name="T2" fmla="*/ 0 w 49"/>
                  <a:gd name="T3" fmla="*/ 77 h 36"/>
                  <a:gd name="T4" fmla="*/ 36 w 49"/>
                  <a:gd name="T5" fmla="*/ 253 h 36"/>
                  <a:gd name="T6" fmla="*/ 338 w 49"/>
                  <a:gd name="T7" fmla="*/ 245 h 36"/>
                  <a:gd name="T8" fmla="*/ 184 w 49"/>
                  <a:gd name="T9" fmla="*/ 121 h 36"/>
                  <a:gd name="T10" fmla="*/ 284 w 49"/>
                  <a:gd name="T11" fmla="*/ 69 h 36"/>
                  <a:gd name="T12" fmla="*/ 345 w 49"/>
                  <a:gd name="T13" fmla="*/ 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36">
                    <a:moveTo>
                      <a:pt x="48" y="0"/>
                    </a:moveTo>
                    <a:cubicBezTo>
                      <a:pt x="36" y="9"/>
                      <a:pt x="15" y="10"/>
                      <a:pt x="0" y="11"/>
                    </a:cubicBezTo>
                    <a:cubicBezTo>
                      <a:pt x="0" y="17"/>
                      <a:pt x="2" y="31"/>
                      <a:pt x="5" y="36"/>
                    </a:cubicBezTo>
                    <a:cubicBezTo>
                      <a:pt x="19" y="32"/>
                      <a:pt x="34" y="36"/>
                      <a:pt x="48" y="35"/>
                    </a:cubicBezTo>
                    <a:cubicBezTo>
                      <a:pt x="40" y="34"/>
                      <a:pt x="18" y="27"/>
                      <a:pt x="26" y="17"/>
                    </a:cubicBezTo>
                    <a:cubicBezTo>
                      <a:pt x="30" y="13"/>
                      <a:pt x="35" y="12"/>
                      <a:pt x="40" y="10"/>
                    </a:cubicBezTo>
                    <a:cubicBezTo>
                      <a:pt x="44" y="7"/>
                      <a:pt x="46" y="4"/>
                      <a:pt x="49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8" name="Freeform 2220">
                <a:extLst>
                  <a:ext uri="{FF2B5EF4-FFF2-40B4-BE49-F238E27FC236}">
                    <a16:creationId xmlns:a16="http://schemas.microsoft.com/office/drawing/2014/main" id="{AD8F97F3-9A1C-4A8F-8CDD-6250B0521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545"/>
                <a:ext cx="40" cy="50"/>
              </a:xfrm>
              <a:custGeom>
                <a:avLst/>
                <a:gdLst>
                  <a:gd name="T0" fmla="*/ 8 w 21"/>
                  <a:gd name="T1" fmla="*/ 23 h 26"/>
                  <a:gd name="T2" fmla="*/ 40 w 21"/>
                  <a:gd name="T3" fmla="*/ 185 h 26"/>
                  <a:gd name="T4" fmla="*/ 97 w 21"/>
                  <a:gd name="T5" fmla="*/ 169 h 26"/>
                  <a:gd name="T6" fmla="*/ 145 w 21"/>
                  <a:gd name="T7" fmla="*/ 8 h 26"/>
                  <a:gd name="T8" fmla="*/ 21 w 21"/>
                  <a:gd name="T9" fmla="*/ 1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1" y="3"/>
                    </a:moveTo>
                    <a:cubicBezTo>
                      <a:pt x="0" y="9"/>
                      <a:pt x="2" y="23"/>
                      <a:pt x="6" y="26"/>
                    </a:cubicBezTo>
                    <a:cubicBezTo>
                      <a:pt x="8" y="26"/>
                      <a:pt x="11" y="26"/>
                      <a:pt x="14" y="24"/>
                    </a:cubicBezTo>
                    <a:cubicBezTo>
                      <a:pt x="4" y="17"/>
                      <a:pt x="11" y="3"/>
                      <a:pt x="21" y="1"/>
                    </a:cubicBezTo>
                    <a:cubicBezTo>
                      <a:pt x="17" y="0"/>
                      <a:pt x="7" y="1"/>
                      <a:pt x="3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49" name="Freeform 2221">
                <a:extLst>
                  <a:ext uri="{FF2B5EF4-FFF2-40B4-BE49-F238E27FC236}">
                    <a16:creationId xmlns:a16="http://schemas.microsoft.com/office/drawing/2014/main" id="{093682EB-3EF5-4833-B539-52AAC181C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2511"/>
                <a:ext cx="40" cy="69"/>
              </a:xfrm>
              <a:custGeom>
                <a:avLst/>
                <a:gdLst>
                  <a:gd name="T0" fmla="*/ 29 w 21"/>
                  <a:gd name="T1" fmla="*/ 0 h 36"/>
                  <a:gd name="T2" fmla="*/ 116 w 21"/>
                  <a:gd name="T3" fmla="*/ 253 h 36"/>
                  <a:gd name="T4" fmla="*/ 145 w 21"/>
                  <a:gd name="T5" fmla="*/ 140 h 36"/>
                  <a:gd name="T6" fmla="*/ 55 w 21"/>
                  <a:gd name="T7" fmla="*/ 56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4" y="0"/>
                    </a:moveTo>
                    <a:cubicBezTo>
                      <a:pt x="0" y="10"/>
                      <a:pt x="8" y="31"/>
                      <a:pt x="17" y="36"/>
                    </a:cubicBezTo>
                    <a:cubicBezTo>
                      <a:pt x="15" y="30"/>
                      <a:pt x="16" y="24"/>
                      <a:pt x="21" y="20"/>
                    </a:cubicBezTo>
                    <a:cubicBezTo>
                      <a:pt x="15" y="18"/>
                      <a:pt x="7" y="15"/>
                      <a:pt x="8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0" name="Freeform 2222">
                <a:extLst>
                  <a:ext uri="{FF2B5EF4-FFF2-40B4-BE49-F238E27FC236}">
                    <a16:creationId xmlns:a16="http://schemas.microsoft.com/office/drawing/2014/main" id="{1768AA6D-A5E7-49A7-920C-B87BB323E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2622"/>
                <a:ext cx="40" cy="55"/>
              </a:xfrm>
              <a:custGeom>
                <a:avLst/>
                <a:gdLst>
                  <a:gd name="T0" fmla="*/ 8 w 21"/>
                  <a:gd name="T1" fmla="*/ 83 h 29"/>
                  <a:gd name="T2" fmla="*/ 69 w 21"/>
                  <a:gd name="T3" fmla="*/ 144 h 29"/>
                  <a:gd name="T4" fmla="*/ 145 w 21"/>
                  <a:gd name="T5" fmla="*/ 0 h 29"/>
                  <a:gd name="T6" fmla="*/ 29 w 21"/>
                  <a:gd name="T7" fmla="*/ 8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9">
                    <a:moveTo>
                      <a:pt x="1" y="12"/>
                    </a:moveTo>
                    <a:cubicBezTo>
                      <a:pt x="0" y="21"/>
                      <a:pt x="1" y="29"/>
                      <a:pt x="10" y="21"/>
                    </a:cubicBezTo>
                    <a:cubicBezTo>
                      <a:pt x="16" y="16"/>
                      <a:pt x="21" y="7"/>
                      <a:pt x="21" y="0"/>
                    </a:cubicBezTo>
                    <a:cubicBezTo>
                      <a:pt x="19" y="5"/>
                      <a:pt x="11" y="14"/>
                      <a:pt x="4" y="1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1" name="Freeform 2223">
                <a:extLst>
                  <a:ext uri="{FF2B5EF4-FFF2-40B4-BE49-F238E27FC236}">
                    <a16:creationId xmlns:a16="http://schemas.microsoft.com/office/drawing/2014/main" id="{100888E2-EEB2-4E30-9901-9E5FE4A67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606"/>
                <a:ext cx="101" cy="98"/>
              </a:xfrm>
              <a:custGeom>
                <a:avLst/>
                <a:gdLst>
                  <a:gd name="T0" fmla="*/ 21 w 53"/>
                  <a:gd name="T1" fmla="*/ 177 h 51"/>
                  <a:gd name="T2" fmla="*/ 181 w 53"/>
                  <a:gd name="T3" fmla="*/ 313 h 51"/>
                  <a:gd name="T4" fmla="*/ 328 w 53"/>
                  <a:gd name="T5" fmla="*/ 269 h 51"/>
                  <a:gd name="T6" fmla="*/ 320 w 53"/>
                  <a:gd name="T7" fmla="*/ 71 h 51"/>
                  <a:gd name="T8" fmla="*/ 105 w 53"/>
                  <a:gd name="T9" fmla="*/ 0 h 51"/>
                  <a:gd name="T10" fmla="*/ 229 w 53"/>
                  <a:gd name="T11" fmla="*/ 85 h 51"/>
                  <a:gd name="T12" fmla="*/ 250 w 53"/>
                  <a:gd name="T13" fmla="*/ 221 h 51"/>
                  <a:gd name="T14" fmla="*/ 29 w 53"/>
                  <a:gd name="T15" fmla="*/ 77 h 51"/>
                  <a:gd name="T16" fmla="*/ 0 w 53"/>
                  <a:gd name="T17" fmla="*/ 136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51">
                    <a:moveTo>
                      <a:pt x="3" y="25"/>
                    </a:moveTo>
                    <a:cubicBezTo>
                      <a:pt x="8" y="24"/>
                      <a:pt x="21" y="40"/>
                      <a:pt x="26" y="44"/>
                    </a:cubicBezTo>
                    <a:cubicBezTo>
                      <a:pt x="36" y="51"/>
                      <a:pt x="42" y="49"/>
                      <a:pt x="47" y="38"/>
                    </a:cubicBezTo>
                    <a:cubicBezTo>
                      <a:pt x="51" y="29"/>
                      <a:pt x="53" y="18"/>
                      <a:pt x="46" y="10"/>
                    </a:cubicBezTo>
                    <a:cubicBezTo>
                      <a:pt x="38" y="3"/>
                      <a:pt x="25" y="2"/>
                      <a:pt x="15" y="0"/>
                    </a:cubicBezTo>
                    <a:cubicBezTo>
                      <a:pt x="21" y="5"/>
                      <a:pt x="28" y="5"/>
                      <a:pt x="33" y="12"/>
                    </a:cubicBezTo>
                    <a:cubicBezTo>
                      <a:pt x="35" y="16"/>
                      <a:pt x="41" y="27"/>
                      <a:pt x="36" y="31"/>
                    </a:cubicBezTo>
                    <a:cubicBezTo>
                      <a:pt x="25" y="40"/>
                      <a:pt x="10" y="15"/>
                      <a:pt x="4" y="11"/>
                    </a:cubicBezTo>
                    <a:cubicBezTo>
                      <a:pt x="2" y="13"/>
                      <a:pt x="0" y="17"/>
                      <a:pt x="0" y="19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2" name="Freeform 2224">
                <a:extLst>
                  <a:ext uri="{FF2B5EF4-FFF2-40B4-BE49-F238E27FC236}">
                    <a16:creationId xmlns:a16="http://schemas.microsoft.com/office/drawing/2014/main" id="{BE64C85F-A40C-4195-8310-05069584B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2385"/>
                <a:ext cx="73" cy="153"/>
              </a:xfrm>
              <a:custGeom>
                <a:avLst/>
                <a:gdLst>
                  <a:gd name="T0" fmla="*/ 100 w 38"/>
                  <a:gd name="T1" fmla="*/ 436 h 80"/>
                  <a:gd name="T2" fmla="*/ 115 w 38"/>
                  <a:gd name="T3" fmla="*/ 560 h 80"/>
                  <a:gd name="T4" fmla="*/ 269 w 38"/>
                  <a:gd name="T5" fmla="*/ 522 h 80"/>
                  <a:gd name="T6" fmla="*/ 192 w 38"/>
                  <a:gd name="T7" fmla="*/ 208 h 80"/>
                  <a:gd name="T8" fmla="*/ 140 w 38"/>
                  <a:gd name="T9" fmla="*/ 69 h 80"/>
                  <a:gd name="T10" fmla="*/ 115 w 38"/>
                  <a:gd name="T11" fmla="*/ 8 h 80"/>
                  <a:gd name="T12" fmla="*/ 29 w 38"/>
                  <a:gd name="T13" fmla="*/ 8 h 80"/>
                  <a:gd name="T14" fmla="*/ 8 w 38"/>
                  <a:gd name="T15" fmla="*/ 268 h 80"/>
                  <a:gd name="T16" fmla="*/ 56 w 38"/>
                  <a:gd name="T17" fmla="*/ 161 h 80"/>
                  <a:gd name="T18" fmla="*/ 140 w 38"/>
                  <a:gd name="T19" fmla="*/ 224 h 80"/>
                  <a:gd name="T20" fmla="*/ 192 w 38"/>
                  <a:gd name="T21" fmla="*/ 490 h 80"/>
                  <a:gd name="T22" fmla="*/ 140 w 38"/>
                  <a:gd name="T23" fmla="*/ 476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80">
                    <a:moveTo>
                      <a:pt x="14" y="62"/>
                    </a:moveTo>
                    <a:cubicBezTo>
                      <a:pt x="16" y="68"/>
                      <a:pt x="17" y="73"/>
                      <a:pt x="16" y="80"/>
                    </a:cubicBezTo>
                    <a:cubicBezTo>
                      <a:pt x="23" y="79"/>
                      <a:pt x="31" y="77"/>
                      <a:pt x="38" y="75"/>
                    </a:cubicBezTo>
                    <a:cubicBezTo>
                      <a:pt x="38" y="59"/>
                      <a:pt x="33" y="44"/>
                      <a:pt x="27" y="30"/>
                    </a:cubicBezTo>
                    <a:cubicBezTo>
                      <a:pt x="24" y="23"/>
                      <a:pt x="21" y="17"/>
                      <a:pt x="20" y="10"/>
                    </a:cubicBezTo>
                    <a:cubicBezTo>
                      <a:pt x="19" y="4"/>
                      <a:pt x="20" y="3"/>
                      <a:pt x="16" y="1"/>
                    </a:cubicBezTo>
                    <a:cubicBezTo>
                      <a:pt x="13" y="0"/>
                      <a:pt x="7" y="0"/>
                      <a:pt x="4" y="1"/>
                    </a:cubicBezTo>
                    <a:cubicBezTo>
                      <a:pt x="7" y="14"/>
                      <a:pt x="0" y="26"/>
                      <a:pt x="1" y="38"/>
                    </a:cubicBezTo>
                    <a:cubicBezTo>
                      <a:pt x="4" y="34"/>
                      <a:pt x="5" y="26"/>
                      <a:pt x="8" y="23"/>
                    </a:cubicBezTo>
                    <a:cubicBezTo>
                      <a:pt x="14" y="18"/>
                      <a:pt x="17" y="27"/>
                      <a:pt x="20" y="32"/>
                    </a:cubicBezTo>
                    <a:cubicBezTo>
                      <a:pt x="24" y="42"/>
                      <a:pt x="31" y="59"/>
                      <a:pt x="27" y="70"/>
                    </a:cubicBezTo>
                    <a:cubicBezTo>
                      <a:pt x="24" y="70"/>
                      <a:pt x="21" y="69"/>
                      <a:pt x="20" y="6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3" name="Freeform 2225">
                <a:extLst>
                  <a:ext uri="{FF2B5EF4-FFF2-40B4-BE49-F238E27FC236}">
                    <a16:creationId xmlns:a16="http://schemas.microsoft.com/office/drawing/2014/main" id="{7AE24321-5611-4D82-BCB2-71597FE6B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629"/>
                <a:ext cx="21" cy="46"/>
              </a:xfrm>
              <a:custGeom>
                <a:avLst/>
                <a:gdLst>
                  <a:gd name="T0" fmla="*/ 0 w 11"/>
                  <a:gd name="T1" fmla="*/ 36 h 24"/>
                  <a:gd name="T2" fmla="*/ 36 w 11"/>
                  <a:gd name="T3" fmla="*/ 169 h 24"/>
                  <a:gd name="T4" fmla="*/ 36 w 11"/>
                  <a:gd name="T5" fmla="*/ 100 h 24"/>
                  <a:gd name="T6" fmla="*/ 76 w 11"/>
                  <a:gd name="T7" fmla="*/ 36 h 24"/>
                  <a:gd name="T8" fmla="*/ 21 w 1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4">
                    <a:moveTo>
                      <a:pt x="0" y="5"/>
                    </a:moveTo>
                    <a:cubicBezTo>
                      <a:pt x="1" y="10"/>
                      <a:pt x="1" y="20"/>
                      <a:pt x="5" y="24"/>
                    </a:cubicBezTo>
                    <a:cubicBezTo>
                      <a:pt x="6" y="21"/>
                      <a:pt x="4" y="17"/>
                      <a:pt x="5" y="14"/>
                    </a:cubicBezTo>
                    <a:cubicBezTo>
                      <a:pt x="6" y="11"/>
                      <a:pt x="9" y="7"/>
                      <a:pt x="11" y="5"/>
                    </a:cubicBezTo>
                    <a:cubicBezTo>
                      <a:pt x="7" y="9"/>
                      <a:pt x="3" y="5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4" name="Freeform 2226">
                <a:extLst>
                  <a:ext uri="{FF2B5EF4-FFF2-40B4-BE49-F238E27FC236}">
                    <a16:creationId xmlns:a16="http://schemas.microsoft.com/office/drawing/2014/main" id="{5B4E9110-DA2B-437A-9923-586643928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572"/>
                <a:ext cx="57" cy="40"/>
              </a:xfrm>
              <a:custGeom>
                <a:avLst/>
                <a:gdLst>
                  <a:gd name="T0" fmla="*/ 21 w 30"/>
                  <a:gd name="T1" fmla="*/ 69 h 21"/>
                  <a:gd name="T2" fmla="*/ 21 w 30"/>
                  <a:gd name="T3" fmla="*/ 137 h 21"/>
                  <a:gd name="T4" fmla="*/ 97 w 30"/>
                  <a:gd name="T5" fmla="*/ 116 h 21"/>
                  <a:gd name="T6" fmla="*/ 205 w 30"/>
                  <a:gd name="T7" fmla="*/ 0 h 21"/>
                  <a:gd name="T8" fmla="*/ 36 w 30"/>
                  <a:gd name="T9" fmla="*/ 7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1">
                    <a:moveTo>
                      <a:pt x="3" y="10"/>
                    </a:moveTo>
                    <a:cubicBezTo>
                      <a:pt x="1" y="13"/>
                      <a:pt x="0" y="18"/>
                      <a:pt x="3" y="20"/>
                    </a:cubicBezTo>
                    <a:cubicBezTo>
                      <a:pt x="6" y="21"/>
                      <a:pt x="11" y="18"/>
                      <a:pt x="14" y="17"/>
                    </a:cubicBezTo>
                    <a:cubicBezTo>
                      <a:pt x="22" y="14"/>
                      <a:pt x="28" y="9"/>
                      <a:pt x="30" y="0"/>
                    </a:cubicBezTo>
                    <a:cubicBezTo>
                      <a:pt x="22" y="4"/>
                      <a:pt x="12" y="7"/>
                      <a:pt x="5" y="1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5" name="Freeform 2227">
                <a:extLst>
                  <a:ext uri="{FF2B5EF4-FFF2-40B4-BE49-F238E27FC236}">
                    <a16:creationId xmlns:a16="http://schemas.microsoft.com/office/drawing/2014/main" id="{8D8A8847-A1B5-4117-A131-EB20C93FC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767"/>
                <a:ext cx="102" cy="159"/>
              </a:xfrm>
              <a:custGeom>
                <a:avLst/>
                <a:gdLst>
                  <a:gd name="T0" fmla="*/ 37 w 53"/>
                  <a:gd name="T1" fmla="*/ 462 h 83"/>
                  <a:gd name="T2" fmla="*/ 15 w 53"/>
                  <a:gd name="T3" fmla="*/ 546 h 83"/>
                  <a:gd name="T4" fmla="*/ 92 w 53"/>
                  <a:gd name="T5" fmla="*/ 529 h 83"/>
                  <a:gd name="T6" fmla="*/ 156 w 53"/>
                  <a:gd name="T7" fmla="*/ 437 h 83"/>
                  <a:gd name="T8" fmla="*/ 237 w 53"/>
                  <a:gd name="T9" fmla="*/ 377 h 83"/>
                  <a:gd name="T10" fmla="*/ 356 w 53"/>
                  <a:gd name="T11" fmla="*/ 184 h 83"/>
                  <a:gd name="T12" fmla="*/ 308 w 53"/>
                  <a:gd name="T13" fmla="*/ 0 h 83"/>
                  <a:gd name="T14" fmla="*/ 293 w 53"/>
                  <a:gd name="T15" fmla="*/ 113 h 83"/>
                  <a:gd name="T16" fmla="*/ 264 w 53"/>
                  <a:gd name="T17" fmla="*/ 216 h 83"/>
                  <a:gd name="T18" fmla="*/ 108 w 53"/>
                  <a:gd name="T19" fmla="*/ 408 h 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83">
                    <a:moveTo>
                      <a:pt x="5" y="66"/>
                    </a:moveTo>
                    <a:cubicBezTo>
                      <a:pt x="4" y="69"/>
                      <a:pt x="0" y="75"/>
                      <a:pt x="2" y="78"/>
                    </a:cubicBezTo>
                    <a:cubicBezTo>
                      <a:pt x="5" y="83"/>
                      <a:pt x="10" y="78"/>
                      <a:pt x="13" y="75"/>
                    </a:cubicBezTo>
                    <a:cubicBezTo>
                      <a:pt x="17" y="71"/>
                      <a:pt x="19" y="66"/>
                      <a:pt x="22" y="62"/>
                    </a:cubicBezTo>
                    <a:cubicBezTo>
                      <a:pt x="25" y="58"/>
                      <a:pt x="29" y="57"/>
                      <a:pt x="33" y="54"/>
                    </a:cubicBezTo>
                    <a:cubicBezTo>
                      <a:pt x="41" y="48"/>
                      <a:pt x="47" y="36"/>
                      <a:pt x="50" y="26"/>
                    </a:cubicBezTo>
                    <a:cubicBezTo>
                      <a:pt x="53" y="16"/>
                      <a:pt x="49" y="8"/>
                      <a:pt x="43" y="0"/>
                    </a:cubicBezTo>
                    <a:cubicBezTo>
                      <a:pt x="41" y="2"/>
                      <a:pt x="42" y="12"/>
                      <a:pt x="41" y="16"/>
                    </a:cubicBezTo>
                    <a:cubicBezTo>
                      <a:pt x="41" y="22"/>
                      <a:pt x="40" y="26"/>
                      <a:pt x="37" y="31"/>
                    </a:cubicBezTo>
                    <a:cubicBezTo>
                      <a:pt x="31" y="40"/>
                      <a:pt x="23" y="52"/>
                      <a:pt x="15" y="5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6" name="Freeform 2228">
                <a:extLst>
                  <a:ext uri="{FF2B5EF4-FFF2-40B4-BE49-F238E27FC236}">
                    <a16:creationId xmlns:a16="http://schemas.microsoft.com/office/drawing/2014/main" id="{E3FC79AE-4CC4-448D-92E5-C5FE7DECA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3213"/>
                <a:ext cx="173" cy="59"/>
              </a:xfrm>
              <a:custGeom>
                <a:avLst/>
                <a:gdLst>
                  <a:gd name="T0" fmla="*/ 0 w 90"/>
                  <a:gd name="T1" fmla="*/ 8 h 31"/>
                  <a:gd name="T2" fmla="*/ 325 w 90"/>
                  <a:gd name="T3" fmla="*/ 40 h 31"/>
                  <a:gd name="T4" fmla="*/ 640 w 90"/>
                  <a:gd name="T5" fmla="*/ 76 h 31"/>
                  <a:gd name="T6" fmla="*/ 569 w 90"/>
                  <a:gd name="T7" fmla="*/ 69 h 31"/>
                  <a:gd name="T8" fmla="*/ 433 w 90"/>
                  <a:gd name="T9" fmla="*/ 97 h 31"/>
                  <a:gd name="T10" fmla="*/ 269 w 90"/>
                  <a:gd name="T11" fmla="*/ 84 h 31"/>
                  <a:gd name="T12" fmla="*/ 136 w 90"/>
                  <a:gd name="T13" fmla="*/ 160 h 31"/>
                  <a:gd name="T14" fmla="*/ 23 w 90"/>
                  <a:gd name="T15" fmla="*/ 213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0" y="1"/>
                    </a:moveTo>
                    <a:cubicBezTo>
                      <a:pt x="14" y="6"/>
                      <a:pt x="31" y="7"/>
                      <a:pt x="46" y="6"/>
                    </a:cubicBezTo>
                    <a:cubicBezTo>
                      <a:pt x="55" y="5"/>
                      <a:pt x="86" y="0"/>
                      <a:pt x="90" y="11"/>
                    </a:cubicBezTo>
                    <a:cubicBezTo>
                      <a:pt x="86" y="11"/>
                      <a:pt x="83" y="10"/>
                      <a:pt x="80" y="10"/>
                    </a:cubicBezTo>
                    <a:cubicBezTo>
                      <a:pt x="73" y="10"/>
                      <a:pt x="67" y="13"/>
                      <a:pt x="61" y="14"/>
                    </a:cubicBezTo>
                    <a:cubicBezTo>
                      <a:pt x="51" y="17"/>
                      <a:pt x="47" y="13"/>
                      <a:pt x="38" y="12"/>
                    </a:cubicBezTo>
                    <a:cubicBezTo>
                      <a:pt x="29" y="11"/>
                      <a:pt x="24" y="19"/>
                      <a:pt x="19" y="23"/>
                    </a:cubicBezTo>
                    <a:cubicBezTo>
                      <a:pt x="14" y="27"/>
                      <a:pt x="8" y="29"/>
                      <a:pt x="3" y="3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7" name="Freeform 2229">
                <a:extLst>
                  <a:ext uri="{FF2B5EF4-FFF2-40B4-BE49-F238E27FC236}">
                    <a16:creationId xmlns:a16="http://schemas.microsoft.com/office/drawing/2014/main" id="{8106817F-B2B8-4E9D-B9E6-99669D539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3224"/>
                <a:ext cx="42" cy="10"/>
              </a:xfrm>
              <a:custGeom>
                <a:avLst/>
                <a:gdLst>
                  <a:gd name="T0" fmla="*/ 0 w 22"/>
                  <a:gd name="T1" fmla="*/ 16 h 5"/>
                  <a:gd name="T2" fmla="*/ 145 w 22"/>
                  <a:gd name="T3" fmla="*/ 0 h 5"/>
                  <a:gd name="T4" fmla="*/ 153 w 22"/>
                  <a:gd name="T5" fmla="*/ 24 h 5"/>
                  <a:gd name="T6" fmla="*/ 21 w 22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5">
                    <a:moveTo>
                      <a:pt x="0" y="2"/>
                    </a:moveTo>
                    <a:cubicBezTo>
                      <a:pt x="5" y="3"/>
                      <a:pt x="14" y="0"/>
                      <a:pt x="21" y="0"/>
                    </a:cubicBezTo>
                    <a:cubicBezTo>
                      <a:pt x="22" y="1"/>
                      <a:pt x="22" y="2"/>
                      <a:pt x="22" y="3"/>
                    </a:cubicBezTo>
                    <a:cubicBezTo>
                      <a:pt x="18" y="5"/>
                      <a:pt x="3" y="5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8" name="Freeform 2230">
                <a:extLst>
                  <a:ext uri="{FF2B5EF4-FFF2-40B4-BE49-F238E27FC236}">
                    <a16:creationId xmlns:a16="http://schemas.microsoft.com/office/drawing/2014/main" id="{8F8A2CFD-E3DC-4765-A131-1BEFA7456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356"/>
                <a:ext cx="260" cy="67"/>
              </a:xfrm>
              <a:custGeom>
                <a:avLst/>
                <a:gdLst>
                  <a:gd name="T0" fmla="*/ 48 w 136"/>
                  <a:gd name="T1" fmla="*/ 0 h 35"/>
                  <a:gd name="T2" fmla="*/ 0 w 136"/>
                  <a:gd name="T3" fmla="*/ 77 h 35"/>
                  <a:gd name="T4" fmla="*/ 8 w 136"/>
                  <a:gd name="T5" fmla="*/ 84 h 35"/>
                  <a:gd name="T6" fmla="*/ 145 w 136"/>
                  <a:gd name="T7" fmla="*/ 161 h 35"/>
                  <a:gd name="T8" fmla="*/ 329 w 136"/>
                  <a:gd name="T9" fmla="*/ 69 h 35"/>
                  <a:gd name="T10" fmla="*/ 461 w 136"/>
                  <a:gd name="T11" fmla="*/ 245 h 35"/>
                  <a:gd name="T12" fmla="*/ 910 w 136"/>
                  <a:gd name="T13" fmla="*/ 48 h 35"/>
                  <a:gd name="T14" fmla="*/ 950 w 136"/>
                  <a:gd name="T15" fmla="*/ 0 h 35"/>
                  <a:gd name="T16" fmla="*/ 48 w 136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" h="35">
                    <a:moveTo>
                      <a:pt x="7" y="0"/>
                    </a:moveTo>
                    <a:cubicBezTo>
                      <a:pt x="4" y="5"/>
                      <a:pt x="1" y="9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15"/>
                      <a:pt x="14" y="19"/>
                      <a:pt x="21" y="23"/>
                    </a:cubicBezTo>
                    <a:cubicBezTo>
                      <a:pt x="32" y="11"/>
                      <a:pt x="38" y="5"/>
                      <a:pt x="47" y="10"/>
                    </a:cubicBezTo>
                    <a:cubicBezTo>
                      <a:pt x="54" y="16"/>
                      <a:pt x="63" y="27"/>
                      <a:pt x="66" y="35"/>
                    </a:cubicBezTo>
                    <a:cubicBezTo>
                      <a:pt x="83" y="32"/>
                      <a:pt x="110" y="23"/>
                      <a:pt x="130" y="7"/>
                    </a:cubicBezTo>
                    <a:cubicBezTo>
                      <a:pt x="133" y="4"/>
                      <a:pt x="135" y="2"/>
                      <a:pt x="13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59" name="Freeform 2231">
                <a:extLst>
                  <a:ext uri="{FF2B5EF4-FFF2-40B4-BE49-F238E27FC236}">
                    <a16:creationId xmlns:a16="http://schemas.microsoft.com/office/drawing/2014/main" id="{74AA102A-1CE8-453E-9886-4E7183BD2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2356"/>
                <a:ext cx="170" cy="65"/>
              </a:xfrm>
              <a:custGeom>
                <a:avLst/>
                <a:gdLst>
                  <a:gd name="T0" fmla="*/ 252 w 89"/>
                  <a:gd name="T1" fmla="*/ 29 h 34"/>
                  <a:gd name="T2" fmla="*/ 124 w 89"/>
                  <a:gd name="T3" fmla="*/ 15 h 34"/>
                  <a:gd name="T4" fmla="*/ 0 w 89"/>
                  <a:gd name="T5" fmla="*/ 55 h 34"/>
                  <a:gd name="T6" fmla="*/ 99 w 89"/>
                  <a:gd name="T7" fmla="*/ 113 h 34"/>
                  <a:gd name="T8" fmla="*/ 153 w 89"/>
                  <a:gd name="T9" fmla="*/ 201 h 34"/>
                  <a:gd name="T10" fmla="*/ 189 w 89"/>
                  <a:gd name="T11" fmla="*/ 237 h 34"/>
                  <a:gd name="T12" fmla="*/ 237 w 89"/>
                  <a:gd name="T13" fmla="*/ 229 h 34"/>
                  <a:gd name="T14" fmla="*/ 353 w 89"/>
                  <a:gd name="T15" fmla="*/ 184 h 34"/>
                  <a:gd name="T16" fmla="*/ 504 w 89"/>
                  <a:gd name="T17" fmla="*/ 113 h 34"/>
                  <a:gd name="T18" fmla="*/ 621 w 89"/>
                  <a:gd name="T19" fmla="*/ 15 h 34"/>
                  <a:gd name="T20" fmla="*/ 558 w 89"/>
                  <a:gd name="T21" fmla="*/ 63 h 34"/>
                  <a:gd name="T22" fmla="*/ 474 w 89"/>
                  <a:gd name="T23" fmla="*/ 105 h 34"/>
                  <a:gd name="T24" fmla="*/ 269 w 89"/>
                  <a:gd name="T25" fmla="*/ 161 h 34"/>
                  <a:gd name="T26" fmla="*/ 201 w 89"/>
                  <a:gd name="T27" fmla="*/ 99 h 34"/>
                  <a:gd name="T28" fmla="*/ 252 w 89"/>
                  <a:gd name="T29" fmla="*/ 36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9" h="34">
                    <a:moveTo>
                      <a:pt x="36" y="4"/>
                    </a:moveTo>
                    <a:cubicBezTo>
                      <a:pt x="32" y="0"/>
                      <a:pt x="23" y="1"/>
                      <a:pt x="18" y="2"/>
                    </a:cubicBezTo>
                    <a:cubicBezTo>
                      <a:pt x="12" y="3"/>
                      <a:pt x="5" y="5"/>
                      <a:pt x="0" y="8"/>
                    </a:cubicBezTo>
                    <a:cubicBezTo>
                      <a:pt x="6" y="9"/>
                      <a:pt x="10" y="11"/>
                      <a:pt x="14" y="16"/>
                    </a:cubicBezTo>
                    <a:cubicBezTo>
                      <a:pt x="18" y="20"/>
                      <a:pt x="20" y="24"/>
                      <a:pt x="22" y="29"/>
                    </a:cubicBezTo>
                    <a:cubicBezTo>
                      <a:pt x="23" y="32"/>
                      <a:pt x="24" y="33"/>
                      <a:pt x="27" y="34"/>
                    </a:cubicBezTo>
                    <a:cubicBezTo>
                      <a:pt x="29" y="34"/>
                      <a:pt x="32" y="33"/>
                      <a:pt x="34" y="33"/>
                    </a:cubicBezTo>
                    <a:cubicBezTo>
                      <a:pt x="40" y="31"/>
                      <a:pt x="46" y="29"/>
                      <a:pt x="51" y="26"/>
                    </a:cubicBezTo>
                    <a:cubicBezTo>
                      <a:pt x="58" y="24"/>
                      <a:pt x="65" y="20"/>
                      <a:pt x="72" y="16"/>
                    </a:cubicBezTo>
                    <a:cubicBezTo>
                      <a:pt x="76" y="13"/>
                      <a:pt x="89" y="8"/>
                      <a:pt x="89" y="2"/>
                    </a:cubicBezTo>
                    <a:cubicBezTo>
                      <a:pt x="86" y="3"/>
                      <a:pt x="82" y="7"/>
                      <a:pt x="80" y="9"/>
                    </a:cubicBezTo>
                    <a:cubicBezTo>
                      <a:pt x="76" y="12"/>
                      <a:pt x="73" y="14"/>
                      <a:pt x="68" y="15"/>
                    </a:cubicBezTo>
                    <a:cubicBezTo>
                      <a:pt x="59" y="19"/>
                      <a:pt x="49" y="23"/>
                      <a:pt x="39" y="23"/>
                    </a:cubicBezTo>
                    <a:cubicBezTo>
                      <a:pt x="34" y="24"/>
                      <a:pt x="24" y="21"/>
                      <a:pt x="29" y="14"/>
                    </a:cubicBezTo>
                    <a:cubicBezTo>
                      <a:pt x="31" y="10"/>
                      <a:pt x="37" y="10"/>
                      <a:pt x="36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0" name="Freeform 2232">
                <a:extLst>
                  <a:ext uri="{FF2B5EF4-FFF2-40B4-BE49-F238E27FC236}">
                    <a16:creationId xmlns:a16="http://schemas.microsoft.com/office/drawing/2014/main" id="{9369E940-8EF0-4402-8879-624C93308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365"/>
                <a:ext cx="48" cy="39"/>
              </a:xfrm>
              <a:custGeom>
                <a:avLst/>
                <a:gdLst>
                  <a:gd name="T0" fmla="*/ 29 w 25"/>
                  <a:gd name="T1" fmla="*/ 0 h 20"/>
                  <a:gd name="T2" fmla="*/ 8 w 25"/>
                  <a:gd name="T3" fmla="*/ 45 h 20"/>
                  <a:gd name="T4" fmla="*/ 23 w 25"/>
                  <a:gd name="T5" fmla="*/ 68 h 20"/>
                  <a:gd name="T6" fmla="*/ 77 w 25"/>
                  <a:gd name="T7" fmla="*/ 103 h 20"/>
                  <a:gd name="T8" fmla="*/ 132 w 25"/>
                  <a:gd name="T9" fmla="*/ 148 h 20"/>
                  <a:gd name="T10" fmla="*/ 177 w 25"/>
                  <a:gd name="T11" fmla="*/ 53 h 20"/>
                  <a:gd name="T12" fmla="*/ 77 w 25"/>
                  <a:gd name="T13" fmla="*/ 31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0">
                    <a:moveTo>
                      <a:pt x="4" y="0"/>
                    </a:moveTo>
                    <a:cubicBezTo>
                      <a:pt x="3" y="1"/>
                      <a:pt x="1" y="4"/>
                      <a:pt x="1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6" y="11"/>
                      <a:pt x="9" y="12"/>
                      <a:pt x="11" y="14"/>
                    </a:cubicBezTo>
                    <a:cubicBezTo>
                      <a:pt x="14" y="16"/>
                      <a:pt x="17" y="19"/>
                      <a:pt x="19" y="20"/>
                    </a:cubicBezTo>
                    <a:cubicBezTo>
                      <a:pt x="16" y="14"/>
                      <a:pt x="21" y="10"/>
                      <a:pt x="25" y="7"/>
                    </a:cubicBezTo>
                    <a:cubicBezTo>
                      <a:pt x="21" y="8"/>
                      <a:pt x="13" y="10"/>
                      <a:pt x="11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1" name="Freeform 2233">
                <a:extLst>
                  <a:ext uri="{FF2B5EF4-FFF2-40B4-BE49-F238E27FC236}">
                    <a16:creationId xmlns:a16="http://schemas.microsoft.com/office/drawing/2014/main" id="{38F4F631-A2C7-4F7A-8F73-7AFF76A85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360"/>
                <a:ext cx="71" cy="32"/>
              </a:xfrm>
              <a:custGeom>
                <a:avLst/>
                <a:gdLst>
                  <a:gd name="T0" fmla="*/ 36 w 37"/>
                  <a:gd name="T1" fmla="*/ 40 h 17"/>
                  <a:gd name="T2" fmla="*/ 0 w 37"/>
                  <a:gd name="T3" fmla="*/ 85 h 17"/>
                  <a:gd name="T4" fmla="*/ 69 w 37"/>
                  <a:gd name="T5" fmla="*/ 100 h 17"/>
                  <a:gd name="T6" fmla="*/ 184 w 37"/>
                  <a:gd name="T7" fmla="*/ 75 h 17"/>
                  <a:gd name="T8" fmla="*/ 261 w 37"/>
                  <a:gd name="T9" fmla="*/ 0 h 17"/>
                  <a:gd name="T10" fmla="*/ 161 w 37"/>
                  <a:gd name="T11" fmla="*/ 60 h 17"/>
                  <a:gd name="T12" fmla="*/ 63 w 37"/>
                  <a:gd name="T13" fmla="*/ 6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7">
                    <a:moveTo>
                      <a:pt x="5" y="6"/>
                    </a:moveTo>
                    <a:cubicBezTo>
                      <a:pt x="3" y="7"/>
                      <a:pt x="0" y="10"/>
                      <a:pt x="0" y="13"/>
                    </a:cubicBezTo>
                    <a:cubicBezTo>
                      <a:pt x="0" y="17"/>
                      <a:pt x="7" y="16"/>
                      <a:pt x="10" y="15"/>
                    </a:cubicBezTo>
                    <a:cubicBezTo>
                      <a:pt x="16" y="15"/>
                      <a:pt x="21" y="14"/>
                      <a:pt x="26" y="11"/>
                    </a:cubicBezTo>
                    <a:cubicBezTo>
                      <a:pt x="30" y="8"/>
                      <a:pt x="33" y="3"/>
                      <a:pt x="37" y="0"/>
                    </a:cubicBezTo>
                    <a:cubicBezTo>
                      <a:pt x="32" y="1"/>
                      <a:pt x="29" y="8"/>
                      <a:pt x="23" y="9"/>
                    </a:cubicBezTo>
                    <a:cubicBezTo>
                      <a:pt x="18" y="11"/>
                      <a:pt x="14" y="12"/>
                      <a:pt x="9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2" name="Freeform 2234">
                <a:extLst>
                  <a:ext uri="{FF2B5EF4-FFF2-40B4-BE49-F238E27FC236}">
                    <a16:creationId xmlns:a16="http://schemas.microsoft.com/office/drawing/2014/main" id="{A5248E6D-9A44-4BB4-BCC4-3B743D1C2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2356"/>
                <a:ext cx="195" cy="40"/>
              </a:xfrm>
              <a:custGeom>
                <a:avLst/>
                <a:gdLst>
                  <a:gd name="T0" fmla="*/ 684 w 102"/>
                  <a:gd name="T1" fmla="*/ 0 h 21"/>
                  <a:gd name="T2" fmla="*/ 0 w 102"/>
                  <a:gd name="T3" fmla="*/ 0 h 21"/>
                  <a:gd name="T4" fmla="*/ 99 w 102"/>
                  <a:gd name="T5" fmla="*/ 61 h 21"/>
                  <a:gd name="T6" fmla="*/ 352 w 102"/>
                  <a:gd name="T7" fmla="*/ 145 h 21"/>
                  <a:gd name="T8" fmla="*/ 436 w 102"/>
                  <a:gd name="T9" fmla="*/ 145 h 21"/>
                  <a:gd name="T10" fmla="*/ 505 w 102"/>
                  <a:gd name="T11" fmla="*/ 145 h 21"/>
                  <a:gd name="T12" fmla="*/ 629 w 102"/>
                  <a:gd name="T13" fmla="*/ 124 h 21"/>
                  <a:gd name="T14" fmla="*/ 713 w 102"/>
                  <a:gd name="T15" fmla="*/ 105 h 21"/>
                  <a:gd name="T16" fmla="*/ 684 w 102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21">
                    <a:moveTo>
                      <a:pt x="9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9" y="6"/>
                      <a:pt x="14" y="9"/>
                    </a:cubicBezTo>
                    <a:cubicBezTo>
                      <a:pt x="24" y="13"/>
                      <a:pt x="38" y="18"/>
                      <a:pt x="50" y="21"/>
                    </a:cubicBezTo>
                    <a:cubicBezTo>
                      <a:pt x="55" y="21"/>
                      <a:pt x="59" y="21"/>
                      <a:pt x="62" y="21"/>
                    </a:cubicBezTo>
                    <a:cubicBezTo>
                      <a:pt x="66" y="21"/>
                      <a:pt x="69" y="21"/>
                      <a:pt x="72" y="21"/>
                    </a:cubicBezTo>
                    <a:cubicBezTo>
                      <a:pt x="77" y="8"/>
                      <a:pt x="82" y="8"/>
                      <a:pt x="90" y="18"/>
                    </a:cubicBezTo>
                    <a:cubicBezTo>
                      <a:pt x="94" y="18"/>
                      <a:pt x="98" y="17"/>
                      <a:pt x="102" y="15"/>
                    </a:cubicBezTo>
                    <a:cubicBezTo>
                      <a:pt x="102" y="15"/>
                      <a:pt x="102" y="8"/>
                      <a:pt x="98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3" name="Freeform 2235">
                <a:extLst>
                  <a:ext uri="{FF2B5EF4-FFF2-40B4-BE49-F238E27FC236}">
                    <a16:creationId xmlns:a16="http://schemas.microsoft.com/office/drawing/2014/main" id="{CE05FA17-A8D7-4F8D-8E18-F99AA392E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356"/>
                <a:ext cx="109" cy="38"/>
              </a:xfrm>
              <a:custGeom>
                <a:avLst/>
                <a:gdLst>
                  <a:gd name="T0" fmla="*/ 99 w 57"/>
                  <a:gd name="T1" fmla="*/ 124 h 20"/>
                  <a:gd name="T2" fmla="*/ 189 w 57"/>
                  <a:gd name="T3" fmla="*/ 124 h 20"/>
                  <a:gd name="T4" fmla="*/ 229 w 57"/>
                  <a:gd name="T5" fmla="*/ 129 h 20"/>
                  <a:gd name="T6" fmla="*/ 252 w 57"/>
                  <a:gd name="T7" fmla="*/ 97 h 20"/>
                  <a:gd name="T8" fmla="*/ 314 w 57"/>
                  <a:gd name="T9" fmla="*/ 40 h 20"/>
                  <a:gd name="T10" fmla="*/ 398 w 57"/>
                  <a:gd name="T11" fmla="*/ 40 h 20"/>
                  <a:gd name="T12" fmla="*/ 189 w 57"/>
                  <a:gd name="T13" fmla="*/ 36 h 20"/>
                  <a:gd name="T14" fmla="*/ 105 w 57"/>
                  <a:gd name="T15" fmla="*/ 84 h 20"/>
                  <a:gd name="T16" fmla="*/ 0 w 57"/>
                  <a:gd name="T17" fmla="*/ 97 h 20"/>
                  <a:gd name="T18" fmla="*/ 29 w 57"/>
                  <a:gd name="T19" fmla="*/ 108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20">
                    <a:moveTo>
                      <a:pt x="14" y="18"/>
                    </a:moveTo>
                    <a:cubicBezTo>
                      <a:pt x="17" y="19"/>
                      <a:pt x="24" y="18"/>
                      <a:pt x="27" y="18"/>
                    </a:cubicBezTo>
                    <a:cubicBezTo>
                      <a:pt x="29" y="19"/>
                      <a:pt x="32" y="20"/>
                      <a:pt x="33" y="19"/>
                    </a:cubicBezTo>
                    <a:cubicBezTo>
                      <a:pt x="34" y="18"/>
                      <a:pt x="36" y="15"/>
                      <a:pt x="36" y="14"/>
                    </a:cubicBezTo>
                    <a:cubicBezTo>
                      <a:pt x="39" y="11"/>
                      <a:pt x="42" y="8"/>
                      <a:pt x="45" y="6"/>
                    </a:cubicBezTo>
                    <a:cubicBezTo>
                      <a:pt x="49" y="4"/>
                      <a:pt x="53" y="7"/>
                      <a:pt x="57" y="6"/>
                    </a:cubicBezTo>
                    <a:cubicBezTo>
                      <a:pt x="57" y="0"/>
                      <a:pt x="31" y="4"/>
                      <a:pt x="27" y="5"/>
                    </a:cubicBezTo>
                    <a:cubicBezTo>
                      <a:pt x="22" y="5"/>
                      <a:pt x="19" y="10"/>
                      <a:pt x="15" y="12"/>
                    </a:cubicBezTo>
                    <a:cubicBezTo>
                      <a:pt x="11" y="14"/>
                      <a:pt x="3" y="17"/>
                      <a:pt x="0" y="14"/>
                    </a:cubicBezTo>
                    <a:cubicBezTo>
                      <a:pt x="1" y="15"/>
                      <a:pt x="2" y="16"/>
                      <a:pt x="4" y="1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4" name="Freeform 2236">
                <a:extLst>
                  <a:ext uri="{FF2B5EF4-FFF2-40B4-BE49-F238E27FC236}">
                    <a16:creationId xmlns:a16="http://schemas.microsoft.com/office/drawing/2014/main" id="{9ACB49AE-673B-4584-B1D8-42803839E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2507"/>
                <a:ext cx="88" cy="67"/>
              </a:xfrm>
              <a:custGeom>
                <a:avLst/>
                <a:gdLst>
                  <a:gd name="T0" fmla="*/ 0 w 46"/>
                  <a:gd name="T1" fmla="*/ 224 h 35"/>
                  <a:gd name="T2" fmla="*/ 184 w 46"/>
                  <a:gd name="T3" fmla="*/ 124 h 35"/>
                  <a:gd name="T4" fmla="*/ 321 w 46"/>
                  <a:gd name="T5" fmla="*/ 0 h 35"/>
                  <a:gd name="T6" fmla="*/ 201 w 46"/>
                  <a:gd name="T7" fmla="*/ 161 h 35"/>
                  <a:gd name="T8" fmla="*/ 140 w 46"/>
                  <a:gd name="T9" fmla="*/ 232 h 35"/>
                  <a:gd name="T10" fmla="*/ 40 w 46"/>
                  <a:gd name="T11" fmla="*/ 224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5">
                    <a:moveTo>
                      <a:pt x="0" y="32"/>
                    </a:moveTo>
                    <a:cubicBezTo>
                      <a:pt x="8" y="27"/>
                      <a:pt x="18" y="22"/>
                      <a:pt x="26" y="18"/>
                    </a:cubicBezTo>
                    <a:cubicBezTo>
                      <a:pt x="35" y="14"/>
                      <a:pt x="38" y="6"/>
                      <a:pt x="46" y="0"/>
                    </a:cubicBezTo>
                    <a:cubicBezTo>
                      <a:pt x="44" y="8"/>
                      <a:pt x="34" y="17"/>
                      <a:pt x="29" y="23"/>
                    </a:cubicBezTo>
                    <a:cubicBezTo>
                      <a:pt x="27" y="26"/>
                      <a:pt x="24" y="31"/>
                      <a:pt x="20" y="33"/>
                    </a:cubicBezTo>
                    <a:cubicBezTo>
                      <a:pt x="16" y="35"/>
                      <a:pt x="11" y="32"/>
                      <a:pt x="6" y="3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5" name="Freeform 2237">
                <a:extLst>
                  <a:ext uri="{FF2B5EF4-FFF2-40B4-BE49-F238E27FC236}">
                    <a16:creationId xmlns:a16="http://schemas.microsoft.com/office/drawing/2014/main" id="{40C17AE2-13DE-42A2-8602-60EF56ADB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2450"/>
                <a:ext cx="77" cy="107"/>
              </a:xfrm>
              <a:custGeom>
                <a:avLst/>
                <a:gdLst>
                  <a:gd name="T0" fmla="*/ 0 w 40"/>
                  <a:gd name="T1" fmla="*/ 55 h 56"/>
                  <a:gd name="T2" fmla="*/ 223 w 40"/>
                  <a:gd name="T3" fmla="*/ 0 h 56"/>
                  <a:gd name="T4" fmla="*/ 248 w 40"/>
                  <a:gd name="T5" fmla="*/ 300 h 56"/>
                  <a:gd name="T6" fmla="*/ 271 w 40"/>
                  <a:gd name="T7" fmla="*/ 369 h 56"/>
                  <a:gd name="T8" fmla="*/ 223 w 40"/>
                  <a:gd name="T9" fmla="*/ 321 h 56"/>
                  <a:gd name="T10" fmla="*/ 100 w 40"/>
                  <a:gd name="T11" fmla="*/ 237 h 56"/>
                  <a:gd name="T12" fmla="*/ 137 w 40"/>
                  <a:gd name="T13" fmla="*/ 161 h 56"/>
                  <a:gd name="T14" fmla="*/ 171 w 40"/>
                  <a:gd name="T15" fmla="*/ 183 h 56"/>
                  <a:gd name="T16" fmla="*/ 177 w 40"/>
                  <a:gd name="T17" fmla="*/ 92 h 56"/>
                  <a:gd name="T18" fmla="*/ 29 w 40"/>
                  <a:gd name="T19" fmla="*/ 55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56">
                    <a:moveTo>
                      <a:pt x="0" y="8"/>
                    </a:moveTo>
                    <a:cubicBezTo>
                      <a:pt x="10" y="5"/>
                      <a:pt x="21" y="1"/>
                      <a:pt x="31" y="0"/>
                    </a:cubicBezTo>
                    <a:cubicBezTo>
                      <a:pt x="30" y="15"/>
                      <a:pt x="27" y="28"/>
                      <a:pt x="35" y="43"/>
                    </a:cubicBezTo>
                    <a:cubicBezTo>
                      <a:pt x="36" y="45"/>
                      <a:pt x="40" y="51"/>
                      <a:pt x="38" y="53"/>
                    </a:cubicBezTo>
                    <a:cubicBezTo>
                      <a:pt x="35" y="56"/>
                      <a:pt x="31" y="48"/>
                      <a:pt x="31" y="46"/>
                    </a:cubicBezTo>
                    <a:cubicBezTo>
                      <a:pt x="27" y="39"/>
                      <a:pt x="22" y="36"/>
                      <a:pt x="14" y="34"/>
                    </a:cubicBezTo>
                    <a:cubicBezTo>
                      <a:pt x="16" y="31"/>
                      <a:pt x="17" y="26"/>
                      <a:pt x="19" y="23"/>
                    </a:cubicBezTo>
                    <a:cubicBezTo>
                      <a:pt x="18" y="27"/>
                      <a:pt x="21" y="30"/>
                      <a:pt x="24" y="26"/>
                    </a:cubicBezTo>
                    <a:cubicBezTo>
                      <a:pt x="26" y="23"/>
                      <a:pt x="26" y="15"/>
                      <a:pt x="25" y="13"/>
                    </a:cubicBezTo>
                    <a:cubicBezTo>
                      <a:pt x="22" y="3"/>
                      <a:pt x="11" y="13"/>
                      <a:pt x="4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6" name="Freeform 2238">
                <a:extLst>
                  <a:ext uri="{FF2B5EF4-FFF2-40B4-BE49-F238E27FC236}">
                    <a16:creationId xmlns:a16="http://schemas.microsoft.com/office/drawing/2014/main" id="{10E8482E-E0AF-4B68-8D1A-2F69D894E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3079"/>
                <a:ext cx="312" cy="184"/>
              </a:xfrm>
              <a:custGeom>
                <a:avLst/>
                <a:gdLst>
                  <a:gd name="T0" fmla="*/ 40 w 163"/>
                  <a:gd name="T1" fmla="*/ 429 h 96"/>
                  <a:gd name="T2" fmla="*/ 29 w 163"/>
                  <a:gd name="T3" fmla="*/ 554 h 96"/>
                  <a:gd name="T4" fmla="*/ 84 w 163"/>
                  <a:gd name="T5" fmla="*/ 606 h 96"/>
                  <a:gd name="T6" fmla="*/ 92 w 163"/>
                  <a:gd name="T7" fmla="*/ 677 h 96"/>
                  <a:gd name="T8" fmla="*/ 253 w 163"/>
                  <a:gd name="T9" fmla="*/ 485 h 96"/>
                  <a:gd name="T10" fmla="*/ 436 w 163"/>
                  <a:gd name="T11" fmla="*/ 309 h 96"/>
                  <a:gd name="T12" fmla="*/ 926 w 163"/>
                  <a:gd name="T13" fmla="*/ 205 h 96"/>
                  <a:gd name="T14" fmla="*/ 1143 w 163"/>
                  <a:gd name="T15" fmla="*/ 192 h 96"/>
                  <a:gd name="T16" fmla="*/ 997 w 163"/>
                  <a:gd name="T17" fmla="*/ 184 h 96"/>
                  <a:gd name="T18" fmla="*/ 842 w 163"/>
                  <a:gd name="T19" fmla="*/ 155 h 96"/>
                  <a:gd name="T20" fmla="*/ 791 w 163"/>
                  <a:gd name="T21" fmla="*/ 56 h 96"/>
                  <a:gd name="T22" fmla="*/ 722 w 163"/>
                  <a:gd name="T23" fmla="*/ 0 h 96"/>
                  <a:gd name="T24" fmla="*/ 613 w 163"/>
                  <a:gd name="T25" fmla="*/ 48 h 96"/>
                  <a:gd name="T26" fmla="*/ 366 w 163"/>
                  <a:gd name="T27" fmla="*/ 148 h 9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63" h="96">
                    <a:moveTo>
                      <a:pt x="6" y="61"/>
                    </a:moveTo>
                    <a:cubicBezTo>
                      <a:pt x="2" y="66"/>
                      <a:pt x="0" y="73"/>
                      <a:pt x="4" y="79"/>
                    </a:cubicBezTo>
                    <a:cubicBezTo>
                      <a:pt x="6" y="82"/>
                      <a:pt x="10" y="83"/>
                      <a:pt x="12" y="86"/>
                    </a:cubicBezTo>
                    <a:cubicBezTo>
                      <a:pt x="14" y="90"/>
                      <a:pt x="12" y="93"/>
                      <a:pt x="13" y="96"/>
                    </a:cubicBezTo>
                    <a:cubicBezTo>
                      <a:pt x="25" y="93"/>
                      <a:pt x="28" y="77"/>
                      <a:pt x="36" y="69"/>
                    </a:cubicBezTo>
                    <a:cubicBezTo>
                      <a:pt x="44" y="60"/>
                      <a:pt x="53" y="50"/>
                      <a:pt x="62" y="44"/>
                    </a:cubicBezTo>
                    <a:cubicBezTo>
                      <a:pt x="84" y="30"/>
                      <a:pt x="107" y="27"/>
                      <a:pt x="132" y="29"/>
                    </a:cubicBezTo>
                    <a:cubicBezTo>
                      <a:pt x="140" y="29"/>
                      <a:pt x="156" y="31"/>
                      <a:pt x="163" y="27"/>
                    </a:cubicBezTo>
                    <a:cubicBezTo>
                      <a:pt x="159" y="24"/>
                      <a:pt x="147" y="26"/>
                      <a:pt x="142" y="26"/>
                    </a:cubicBezTo>
                    <a:cubicBezTo>
                      <a:pt x="135" y="26"/>
                      <a:pt x="126" y="27"/>
                      <a:pt x="120" y="22"/>
                    </a:cubicBezTo>
                    <a:cubicBezTo>
                      <a:pt x="117" y="19"/>
                      <a:pt x="116" y="12"/>
                      <a:pt x="113" y="8"/>
                    </a:cubicBezTo>
                    <a:cubicBezTo>
                      <a:pt x="110" y="4"/>
                      <a:pt x="107" y="2"/>
                      <a:pt x="103" y="0"/>
                    </a:cubicBezTo>
                    <a:cubicBezTo>
                      <a:pt x="99" y="4"/>
                      <a:pt x="93" y="5"/>
                      <a:pt x="87" y="7"/>
                    </a:cubicBezTo>
                    <a:cubicBezTo>
                      <a:pt x="75" y="10"/>
                      <a:pt x="63" y="13"/>
                      <a:pt x="52" y="2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7" name="Freeform 2239">
                <a:extLst>
                  <a:ext uri="{FF2B5EF4-FFF2-40B4-BE49-F238E27FC236}">
                    <a16:creationId xmlns:a16="http://schemas.microsoft.com/office/drawing/2014/main" id="{332B649A-83BF-4313-B00B-FB3726A30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3006"/>
                <a:ext cx="147" cy="117"/>
              </a:xfrm>
              <a:custGeom>
                <a:avLst/>
                <a:gdLst>
                  <a:gd name="T0" fmla="*/ 124 w 77"/>
                  <a:gd name="T1" fmla="*/ 23 h 61"/>
                  <a:gd name="T2" fmla="*/ 36 w 77"/>
                  <a:gd name="T3" fmla="*/ 84 h 61"/>
                  <a:gd name="T4" fmla="*/ 181 w 77"/>
                  <a:gd name="T5" fmla="*/ 224 h 61"/>
                  <a:gd name="T6" fmla="*/ 353 w 77"/>
                  <a:gd name="T7" fmla="*/ 353 h 61"/>
                  <a:gd name="T8" fmla="*/ 445 w 77"/>
                  <a:gd name="T9" fmla="*/ 416 h 61"/>
                  <a:gd name="T10" fmla="*/ 536 w 77"/>
                  <a:gd name="T11" fmla="*/ 332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61">
                    <a:moveTo>
                      <a:pt x="18" y="3"/>
                    </a:moveTo>
                    <a:cubicBezTo>
                      <a:pt x="9" y="0"/>
                      <a:pt x="0" y="0"/>
                      <a:pt x="5" y="12"/>
                    </a:cubicBezTo>
                    <a:cubicBezTo>
                      <a:pt x="10" y="22"/>
                      <a:pt x="17" y="25"/>
                      <a:pt x="26" y="32"/>
                    </a:cubicBezTo>
                    <a:cubicBezTo>
                      <a:pt x="34" y="39"/>
                      <a:pt x="44" y="41"/>
                      <a:pt x="51" y="50"/>
                    </a:cubicBezTo>
                    <a:cubicBezTo>
                      <a:pt x="54" y="54"/>
                      <a:pt x="58" y="61"/>
                      <a:pt x="64" y="59"/>
                    </a:cubicBezTo>
                    <a:cubicBezTo>
                      <a:pt x="69" y="58"/>
                      <a:pt x="73" y="50"/>
                      <a:pt x="77" y="4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8" name="Freeform 2240">
                <a:extLst>
                  <a:ext uri="{FF2B5EF4-FFF2-40B4-BE49-F238E27FC236}">
                    <a16:creationId xmlns:a16="http://schemas.microsoft.com/office/drawing/2014/main" id="{BAE3EE69-35E8-4959-B411-8D990132A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698"/>
                <a:ext cx="59" cy="71"/>
              </a:xfrm>
              <a:custGeom>
                <a:avLst/>
                <a:gdLst>
                  <a:gd name="T0" fmla="*/ 0 w 31"/>
                  <a:gd name="T1" fmla="*/ 29 h 37"/>
                  <a:gd name="T2" fmla="*/ 206 w 31"/>
                  <a:gd name="T3" fmla="*/ 113 h 37"/>
                  <a:gd name="T4" fmla="*/ 185 w 31"/>
                  <a:gd name="T5" fmla="*/ 232 h 37"/>
                  <a:gd name="T6" fmla="*/ 21 w 31"/>
                  <a:gd name="T7" fmla="*/ 225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7">
                    <a:moveTo>
                      <a:pt x="0" y="4"/>
                    </a:moveTo>
                    <a:cubicBezTo>
                      <a:pt x="11" y="0"/>
                      <a:pt x="28" y="3"/>
                      <a:pt x="30" y="16"/>
                    </a:cubicBezTo>
                    <a:cubicBezTo>
                      <a:pt x="31" y="20"/>
                      <a:pt x="31" y="30"/>
                      <a:pt x="27" y="33"/>
                    </a:cubicBezTo>
                    <a:cubicBezTo>
                      <a:pt x="21" y="37"/>
                      <a:pt x="10" y="30"/>
                      <a:pt x="3" y="3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69" name="Freeform 2241">
                <a:extLst>
                  <a:ext uri="{FF2B5EF4-FFF2-40B4-BE49-F238E27FC236}">
                    <a16:creationId xmlns:a16="http://schemas.microsoft.com/office/drawing/2014/main" id="{BAA7F21D-A00B-4F74-82E0-AD1C45A19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2976"/>
                <a:ext cx="218" cy="137"/>
              </a:xfrm>
              <a:custGeom>
                <a:avLst/>
                <a:gdLst>
                  <a:gd name="T0" fmla="*/ 0 w 114"/>
                  <a:gd name="T1" fmla="*/ 124 h 72"/>
                  <a:gd name="T2" fmla="*/ 201 w 114"/>
                  <a:gd name="T3" fmla="*/ 15 h 72"/>
                  <a:gd name="T4" fmla="*/ 398 w 114"/>
                  <a:gd name="T5" fmla="*/ 137 h 72"/>
                  <a:gd name="T6" fmla="*/ 606 w 114"/>
                  <a:gd name="T7" fmla="*/ 249 h 72"/>
                  <a:gd name="T8" fmla="*/ 698 w 114"/>
                  <a:gd name="T9" fmla="*/ 413 h 72"/>
                  <a:gd name="T10" fmla="*/ 461 w 114"/>
                  <a:gd name="T11" fmla="*/ 466 h 72"/>
                  <a:gd name="T12" fmla="*/ 337 w 114"/>
                  <a:gd name="T13" fmla="*/ 489 h 72"/>
                  <a:gd name="T14" fmla="*/ 208 w 114"/>
                  <a:gd name="T15" fmla="*/ 28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4" h="72">
                    <a:moveTo>
                      <a:pt x="0" y="18"/>
                    </a:moveTo>
                    <a:cubicBezTo>
                      <a:pt x="4" y="8"/>
                      <a:pt x="18" y="0"/>
                      <a:pt x="29" y="2"/>
                    </a:cubicBezTo>
                    <a:cubicBezTo>
                      <a:pt x="41" y="4"/>
                      <a:pt x="49" y="12"/>
                      <a:pt x="57" y="20"/>
                    </a:cubicBezTo>
                    <a:cubicBezTo>
                      <a:pt x="66" y="28"/>
                      <a:pt x="75" y="32"/>
                      <a:pt x="87" y="36"/>
                    </a:cubicBezTo>
                    <a:cubicBezTo>
                      <a:pt x="95" y="40"/>
                      <a:pt x="114" y="51"/>
                      <a:pt x="100" y="60"/>
                    </a:cubicBezTo>
                    <a:cubicBezTo>
                      <a:pt x="91" y="66"/>
                      <a:pt x="76" y="67"/>
                      <a:pt x="66" y="68"/>
                    </a:cubicBezTo>
                    <a:cubicBezTo>
                      <a:pt x="60" y="68"/>
                      <a:pt x="53" y="72"/>
                      <a:pt x="48" y="71"/>
                    </a:cubicBezTo>
                    <a:cubicBezTo>
                      <a:pt x="36" y="68"/>
                      <a:pt x="36" y="50"/>
                      <a:pt x="30" y="4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0" name="Freeform 2242">
                <a:extLst>
                  <a:ext uri="{FF2B5EF4-FFF2-40B4-BE49-F238E27FC236}">
                    <a16:creationId xmlns:a16="http://schemas.microsoft.com/office/drawing/2014/main" id="{0723365B-D14E-4EE7-BCAF-CF85399B6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3651"/>
                <a:ext cx="248" cy="197"/>
              </a:xfrm>
              <a:custGeom>
                <a:avLst/>
                <a:gdLst>
                  <a:gd name="T0" fmla="*/ 874 w 130"/>
                  <a:gd name="T1" fmla="*/ 0 h 103"/>
                  <a:gd name="T2" fmla="*/ 887 w 130"/>
                  <a:gd name="T3" fmla="*/ 293 h 103"/>
                  <a:gd name="T4" fmla="*/ 765 w 130"/>
                  <a:gd name="T5" fmla="*/ 490 h 103"/>
                  <a:gd name="T6" fmla="*/ 641 w 130"/>
                  <a:gd name="T7" fmla="*/ 721 h 103"/>
                  <a:gd name="T8" fmla="*/ 557 w 130"/>
                  <a:gd name="T9" fmla="*/ 581 h 103"/>
                  <a:gd name="T10" fmla="*/ 521 w 130"/>
                  <a:gd name="T11" fmla="*/ 461 h 103"/>
                  <a:gd name="T12" fmla="*/ 382 w 130"/>
                  <a:gd name="T13" fmla="*/ 384 h 103"/>
                  <a:gd name="T14" fmla="*/ 153 w 130"/>
                  <a:gd name="T15" fmla="*/ 337 h 103"/>
                  <a:gd name="T16" fmla="*/ 8 w 130"/>
                  <a:gd name="T17" fmla="*/ 189 h 103"/>
                  <a:gd name="T18" fmla="*/ 176 w 130"/>
                  <a:gd name="T19" fmla="*/ 120 h 10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0" h="103">
                    <a:moveTo>
                      <a:pt x="126" y="0"/>
                    </a:moveTo>
                    <a:cubicBezTo>
                      <a:pt x="128" y="12"/>
                      <a:pt x="130" y="28"/>
                      <a:pt x="128" y="42"/>
                    </a:cubicBezTo>
                    <a:cubicBezTo>
                      <a:pt x="126" y="56"/>
                      <a:pt x="119" y="60"/>
                      <a:pt x="110" y="70"/>
                    </a:cubicBezTo>
                    <a:cubicBezTo>
                      <a:pt x="105" y="75"/>
                      <a:pt x="95" y="103"/>
                      <a:pt x="92" y="103"/>
                    </a:cubicBezTo>
                    <a:cubicBezTo>
                      <a:pt x="89" y="103"/>
                      <a:pt x="81" y="86"/>
                      <a:pt x="80" y="83"/>
                    </a:cubicBezTo>
                    <a:cubicBezTo>
                      <a:pt x="78" y="77"/>
                      <a:pt x="77" y="71"/>
                      <a:pt x="75" y="66"/>
                    </a:cubicBezTo>
                    <a:cubicBezTo>
                      <a:pt x="71" y="58"/>
                      <a:pt x="63" y="56"/>
                      <a:pt x="55" y="55"/>
                    </a:cubicBezTo>
                    <a:cubicBezTo>
                      <a:pt x="44" y="53"/>
                      <a:pt x="33" y="51"/>
                      <a:pt x="22" y="48"/>
                    </a:cubicBezTo>
                    <a:cubicBezTo>
                      <a:pt x="14" y="46"/>
                      <a:pt x="0" y="38"/>
                      <a:pt x="1" y="27"/>
                    </a:cubicBezTo>
                    <a:cubicBezTo>
                      <a:pt x="2" y="17"/>
                      <a:pt x="17" y="15"/>
                      <a:pt x="25" y="1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1" name="Freeform 2243">
                <a:extLst>
                  <a:ext uri="{FF2B5EF4-FFF2-40B4-BE49-F238E27FC236}">
                    <a16:creationId xmlns:a16="http://schemas.microsoft.com/office/drawing/2014/main" id="{29B48855-85DA-43E5-9EDC-1372F1ABE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3065"/>
                <a:ext cx="277" cy="131"/>
              </a:xfrm>
              <a:custGeom>
                <a:avLst/>
                <a:gdLst>
                  <a:gd name="T0" fmla="*/ 1011 w 145"/>
                  <a:gd name="T1" fmla="*/ 85 h 68"/>
                  <a:gd name="T2" fmla="*/ 726 w 145"/>
                  <a:gd name="T3" fmla="*/ 116 h 68"/>
                  <a:gd name="T4" fmla="*/ 508 w 145"/>
                  <a:gd name="T5" fmla="*/ 223 h 68"/>
                  <a:gd name="T6" fmla="*/ 277 w 145"/>
                  <a:gd name="T7" fmla="*/ 324 h 68"/>
                  <a:gd name="T8" fmla="*/ 48 w 145"/>
                  <a:gd name="T9" fmla="*/ 472 h 68"/>
                  <a:gd name="T10" fmla="*/ 0 w 145"/>
                  <a:gd name="T11" fmla="*/ 485 h 68"/>
                  <a:gd name="T12" fmla="*/ 189 w 145"/>
                  <a:gd name="T13" fmla="*/ 208 h 68"/>
                  <a:gd name="T14" fmla="*/ 390 w 145"/>
                  <a:gd name="T15" fmla="*/ 37 h 68"/>
                  <a:gd name="T16" fmla="*/ 690 w 145"/>
                  <a:gd name="T17" fmla="*/ 29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5" h="68">
                    <a:moveTo>
                      <a:pt x="145" y="12"/>
                    </a:moveTo>
                    <a:cubicBezTo>
                      <a:pt x="130" y="12"/>
                      <a:pt x="118" y="11"/>
                      <a:pt x="104" y="16"/>
                    </a:cubicBezTo>
                    <a:cubicBezTo>
                      <a:pt x="94" y="20"/>
                      <a:pt x="84" y="27"/>
                      <a:pt x="73" y="31"/>
                    </a:cubicBezTo>
                    <a:cubicBezTo>
                      <a:pt x="62" y="36"/>
                      <a:pt x="50" y="37"/>
                      <a:pt x="40" y="45"/>
                    </a:cubicBezTo>
                    <a:cubicBezTo>
                      <a:pt x="29" y="53"/>
                      <a:pt x="20" y="62"/>
                      <a:pt x="7" y="66"/>
                    </a:cubicBezTo>
                    <a:cubicBezTo>
                      <a:pt x="5" y="67"/>
                      <a:pt x="2" y="68"/>
                      <a:pt x="0" y="68"/>
                    </a:cubicBezTo>
                    <a:cubicBezTo>
                      <a:pt x="0" y="54"/>
                      <a:pt x="17" y="38"/>
                      <a:pt x="27" y="29"/>
                    </a:cubicBezTo>
                    <a:cubicBezTo>
                      <a:pt x="35" y="21"/>
                      <a:pt x="45" y="10"/>
                      <a:pt x="56" y="5"/>
                    </a:cubicBezTo>
                    <a:cubicBezTo>
                      <a:pt x="69" y="0"/>
                      <a:pt x="85" y="4"/>
                      <a:pt x="99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2" name="Freeform 2244">
                <a:extLst>
                  <a:ext uri="{FF2B5EF4-FFF2-40B4-BE49-F238E27FC236}">
                    <a16:creationId xmlns:a16="http://schemas.microsoft.com/office/drawing/2014/main" id="{A83D34B5-0F27-45F4-B64C-97F402B75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400"/>
                <a:ext cx="159" cy="74"/>
              </a:xfrm>
              <a:custGeom>
                <a:avLst/>
                <a:gdLst>
                  <a:gd name="T0" fmla="*/ 368 w 83"/>
                  <a:gd name="T1" fmla="*/ 0 h 39"/>
                  <a:gd name="T2" fmla="*/ 205 w 83"/>
                  <a:gd name="T3" fmla="*/ 83 h 39"/>
                  <a:gd name="T4" fmla="*/ 107 w 83"/>
                  <a:gd name="T5" fmla="*/ 233 h 39"/>
                  <a:gd name="T6" fmla="*/ 393 w 83"/>
                  <a:gd name="T7" fmla="*/ 176 h 39"/>
                  <a:gd name="T8" fmla="*/ 521 w 83"/>
                  <a:gd name="T9" fmla="*/ 137 h 39"/>
                  <a:gd name="T10" fmla="*/ 546 w 83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39">
                    <a:moveTo>
                      <a:pt x="52" y="0"/>
                    </a:moveTo>
                    <a:cubicBezTo>
                      <a:pt x="45" y="5"/>
                      <a:pt x="36" y="7"/>
                      <a:pt x="29" y="12"/>
                    </a:cubicBezTo>
                    <a:cubicBezTo>
                      <a:pt x="23" y="16"/>
                      <a:pt x="0" y="30"/>
                      <a:pt x="15" y="34"/>
                    </a:cubicBezTo>
                    <a:cubicBezTo>
                      <a:pt x="30" y="39"/>
                      <a:pt x="43" y="30"/>
                      <a:pt x="56" y="26"/>
                    </a:cubicBezTo>
                    <a:cubicBezTo>
                      <a:pt x="63" y="25"/>
                      <a:pt x="69" y="25"/>
                      <a:pt x="74" y="20"/>
                    </a:cubicBezTo>
                    <a:cubicBezTo>
                      <a:pt x="78" y="15"/>
                      <a:pt x="83" y="5"/>
                      <a:pt x="78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3" name="Freeform 2245">
                <a:extLst>
                  <a:ext uri="{FF2B5EF4-FFF2-40B4-BE49-F238E27FC236}">
                    <a16:creationId xmlns:a16="http://schemas.microsoft.com/office/drawing/2014/main" id="{EE8E7B71-E086-42CF-8663-DCEBBB897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469"/>
                <a:ext cx="174" cy="124"/>
              </a:xfrm>
              <a:custGeom>
                <a:avLst/>
                <a:gdLst>
                  <a:gd name="T0" fmla="*/ 201 w 91"/>
                  <a:gd name="T1" fmla="*/ 320 h 65"/>
                  <a:gd name="T2" fmla="*/ 92 w 91"/>
                  <a:gd name="T3" fmla="*/ 412 h 65"/>
                  <a:gd name="T4" fmla="*/ 398 w 91"/>
                  <a:gd name="T5" fmla="*/ 389 h 65"/>
                  <a:gd name="T6" fmla="*/ 537 w 91"/>
                  <a:gd name="T7" fmla="*/ 193 h 65"/>
                  <a:gd name="T8" fmla="*/ 581 w 91"/>
                  <a:gd name="T9" fmla="*/ 0 h 65"/>
                  <a:gd name="T10" fmla="*/ 574 w 91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65">
                    <a:moveTo>
                      <a:pt x="29" y="46"/>
                    </a:moveTo>
                    <a:cubicBezTo>
                      <a:pt x="23" y="46"/>
                      <a:pt x="0" y="53"/>
                      <a:pt x="13" y="59"/>
                    </a:cubicBezTo>
                    <a:cubicBezTo>
                      <a:pt x="28" y="65"/>
                      <a:pt x="43" y="63"/>
                      <a:pt x="57" y="56"/>
                    </a:cubicBezTo>
                    <a:cubicBezTo>
                      <a:pt x="70" y="50"/>
                      <a:pt x="72" y="40"/>
                      <a:pt x="77" y="28"/>
                    </a:cubicBezTo>
                    <a:cubicBezTo>
                      <a:pt x="79" y="24"/>
                      <a:pt x="91" y="3"/>
                      <a:pt x="83" y="0"/>
                    </a:cubicBezTo>
                    <a:cubicBezTo>
                      <a:pt x="83" y="0"/>
                      <a:pt x="83" y="0"/>
                      <a:pt x="82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4" name="Freeform 2246">
                <a:extLst>
                  <a:ext uri="{FF2B5EF4-FFF2-40B4-BE49-F238E27FC236}">
                    <a16:creationId xmlns:a16="http://schemas.microsoft.com/office/drawing/2014/main" id="{ED2218A8-0454-4C4B-AEB4-E232CE540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407"/>
                <a:ext cx="57" cy="46"/>
              </a:xfrm>
              <a:custGeom>
                <a:avLst/>
                <a:gdLst>
                  <a:gd name="T0" fmla="*/ 192 w 30"/>
                  <a:gd name="T1" fmla="*/ 0 h 24"/>
                  <a:gd name="T2" fmla="*/ 165 w 30"/>
                  <a:gd name="T3" fmla="*/ 113 h 24"/>
                  <a:gd name="T4" fmla="*/ 105 w 30"/>
                  <a:gd name="T5" fmla="*/ 161 h 24"/>
                  <a:gd name="T6" fmla="*/ 0 w 30"/>
                  <a:gd name="T7" fmla="*/ 10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4">
                    <a:moveTo>
                      <a:pt x="28" y="0"/>
                    </a:moveTo>
                    <a:cubicBezTo>
                      <a:pt x="27" y="7"/>
                      <a:pt x="30" y="10"/>
                      <a:pt x="24" y="16"/>
                    </a:cubicBezTo>
                    <a:cubicBezTo>
                      <a:pt x="21" y="19"/>
                      <a:pt x="19" y="22"/>
                      <a:pt x="15" y="23"/>
                    </a:cubicBezTo>
                    <a:cubicBezTo>
                      <a:pt x="9" y="24"/>
                      <a:pt x="1" y="20"/>
                      <a:pt x="0" y="1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5" name="Freeform 2247">
                <a:extLst>
                  <a:ext uri="{FF2B5EF4-FFF2-40B4-BE49-F238E27FC236}">
                    <a16:creationId xmlns:a16="http://schemas.microsoft.com/office/drawing/2014/main" id="{8640FD70-B094-42E5-B80E-782E4E028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373"/>
                <a:ext cx="140" cy="71"/>
              </a:xfrm>
              <a:custGeom>
                <a:avLst/>
                <a:gdLst>
                  <a:gd name="T0" fmla="*/ 316 w 73"/>
                  <a:gd name="T1" fmla="*/ 44 h 37"/>
                  <a:gd name="T2" fmla="*/ 199 w 73"/>
                  <a:gd name="T3" fmla="*/ 0 h 37"/>
                  <a:gd name="T4" fmla="*/ 84 w 73"/>
                  <a:gd name="T5" fmla="*/ 92 h 37"/>
                  <a:gd name="T6" fmla="*/ 184 w 73"/>
                  <a:gd name="T7" fmla="*/ 161 h 37"/>
                  <a:gd name="T8" fmla="*/ 324 w 73"/>
                  <a:gd name="T9" fmla="*/ 248 h 37"/>
                  <a:gd name="T10" fmla="*/ 514 w 73"/>
                  <a:gd name="T11" fmla="*/ 20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37">
                    <a:moveTo>
                      <a:pt x="45" y="6"/>
                    </a:moveTo>
                    <a:cubicBezTo>
                      <a:pt x="40" y="0"/>
                      <a:pt x="35" y="0"/>
                      <a:pt x="28" y="0"/>
                    </a:cubicBezTo>
                    <a:cubicBezTo>
                      <a:pt x="21" y="1"/>
                      <a:pt x="0" y="5"/>
                      <a:pt x="12" y="13"/>
                    </a:cubicBezTo>
                    <a:cubicBezTo>
                      <a:pt x="17" y="16"/>
                      <a:pt x="22" y="19"/>
                      <a:pt x="26" y="23"/>
                    </a:cubicBezTo>
                    <a:cubicBezTo>
                      <a:pt x="32" y="30"/>
                      <a:pt x="37" y="34"/>
                      <a:pt x="46" y="35"/>
                    </a:cubicBezTo>
                    <a:cubicBezTo>
                      <a:pt x="51" y="35"/>
                      <a:pt x="73" y="37"/>
                      <a:pt x="73" y="2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6" name="Freeform 2248">
                <a:extLst>
                  <a:ext uri="{FF2B5EF4-FFF2-40B4-BE49-F238E27FC236}">
                    <a16:creationId xmlns:a16="http://schemas.microsoft.com/office/drawing/2014/main" id="{13EEB291-0BC1-41EC-87B2-EB1EC8A2A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2402"/>
                <a:ext cx="105" cy="55"/>
              </a:xfrm>
              <a:custGeom>
                <a:avLst/>
                <a:gdLst>
                  <a:gd name="T0" fmla="*/ 99 w 55"/>
                  <a:gd name="T1" fmla="*/ 0 h 29"/>
                  <a:gd name="T2" fmla="*/ 84 w 55"/>
                  <a:gd name="T3" fmla="*/ 47 h 29"/>
                  <a:gd name="T4" fmla="*/ 105 w 55"/>
                  <a:gd name="T5" fmla="*/ 83 h 29"/>
                  <a:gd name="T6" fmla="*/ 139 w 55"/>
                  <a:gd name="T7" fmla="*/ 137 h 29"/>
                  <a:gd name="T8" fmla="*/ 61 w 55"/>
                  <a:gd name="T9" fmla="*/ 152 h 29"/>
                  <a:gd name="T10" fmla="*/ 0 w 55"/>
                  <a:gd name="T11" fmla="*/ 176 h 29"/>
                  <a:gd name="T12" fmla="*/ 99 w 55"/>
                  <a:gd name="T13" fmla="*/ 176 h 29"/>
                  <a:gd name="T14" fmla="*/ 189 w 55"/>
                  <a:gd name="T15" fmla="*/ 169 h 29"/>
                  <a:gd name="T16" fmla="*/ 269 w 55"/>
                  <a:gd name="T17" fmla="*/ 184 h 29"/>
                  <a:gd name="T18" fmla="*/ 382 w 55"/>
                  <a:gd name="T19" fmla="*/ 176 h 29"/>
                  <a:gd name="T20" fmla="*/ 376 w 55"/>
                  <a:gd name="T21" fmla="*/ 157 h 29"/>
                  <a:gd name="T22" fmla="*/ 284 w 55"/>
                  <a:gd name="T23" fmla="*/ 144 h 29"/>
                  <a:gd name="T24" fmla="*/ 200 w 55"/>
                  <a:gd name="T25" fmla="*/ 121 h 29"/>
                  <a:gd name="T26" fmla="*/ 153 w 55"/>
                  <a:gd name="T27" fmla="*/ 53 h 29"/>
                  <a:gd name="T28" fmla="*/ 124 w 55"/>
                  <a:gd name="T29" fmla="*/ 32 h 29"/>
                  <a:gd name="T30" fmla="*/ 116 w 55"/>
                  <a:gd name="T31" fmla="*/ 0 h 2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5" h="29">
                    <a:moveTo>
                      <a:pt x="14" y="0"/>
                    </a:moveTo>
                    <a:cubicBezTo>
                      <a:pt x="13" y="2"/>
                      <a:pt x="12" y="4"/>
                      <a:pt x="12" y="7"/>
                    </a:cubicBezTo>
                    <a:cubicBezTo>
                      <a:pt x="11" y="10"/>
                      <a:pt x="13" y="11"/>
                      <a:pt x="15" y="12"/>
                    </a:cubicBezTo>
                    <a:cubicBezTo>
                      <a:pt x="14" y="16"/>
                      <a:pt x="18" y="17"/>
                      <a:pt x="20" y="20"/>
                    </a:cubicBezTo>
                    <a:cubicBezTo>
                      <a:pt x="18" y="22"/>
                      <a:pt x="12" y="21"/>
                      <a:pt x="9" y="22"/>
                    </a:cubicBezTo>
                    <a:cubicBezTo>
                      <a:pt x="5" y="22"/>
                      <a:pt x="2" y="23"/>
                      <a:pt x="0" y="26"/>
                    </a:cubicBezTo>
                    <a:cubicBezTo>
                      <a:pt x="4" y="24"/>
                      <a:pt x="9" y="26"/>
                      <a:pt x="14" y="26"/>
                    </a:cubicBezTo>
                    <a:cubicBezTo>
                      <a:pt x="18" y="27"/>
                      <a:pt x="22" y="25"/>
                      <a:pt x="27" y="25"/>
                    </a:cubicBezTo>
                    <a:cubicBezTo>
                      <a:pt x="31" y="25"/>
                      <a:pt x="35" y="27"/>
                      <a:pt x="39" y="27"/>
                    </a:cubicBezTo>
                    <a:cubicBezTo>
                      <a:pt x="43" y="27"/>
                      <a:pt x="52" y="29"/>
                      <a:pt x="55" y="26"/>
                    </a:cubicBezTo>
                    <a:cubicBezTo>
                      <a:pt x="55" y="25"/>
                      <a:pt x="54" y="24"/>
                      <a:pt x="54" y="23"/>
                    </a:cubicBezTo>
                    <a:cubicBezTo>
                      <a:pt x="50" y="22"/>
                      <a:pt x="46" y="22"/>
                      <a:pt x="41" y="21"/>
                    </a:cubicBezTo>
                    <a:cubicBezTo>
                      <a:pt x="37" y="21"/>
                      <a:pt x="33" y="21"/>
                      <a:pt x="29" y="18"/>
                    </a:cubicBezTo>
                    <a:cubicBezTo>
                      <a:pt x="25" y="15"/>
                      <a:pt x="25" y="12"/>
                      <a:pt x="22" y="8"/>
                    </a:cubicBezTo>
                    <a:cubicBezTo>
                      <a:pt x="21" y="6"/>
                      <a:pt x="19" y="7"/>
                      <a:pt x="18" y="5"/>
                    </a:cubicBezTo>
                    <a:cubicBezTo>
                      <a:pt x="16" y="3"/>
                      <a:pt x="18" y="3"/>
                      <a:pt x="17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7" name="Freeform 2249">
                <a:extLst>
                  <a:ext uri="{FF2B5EF4-FFF2-40B4-BE49-F238E27FC236}">
                    <a16:creationId xmlns:a16="http://schemas.microsoft.com/office/drawing/2014/main" id="{CCBBC185-19C8-43D5-98E6-1FF99735B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683"/>
                <a:ext cx="126" cy="109"/>
              </a:xfrm>
              <a:custGeom>
                <a:avLst/>
                <a:gdLst>
                  <a:gd name="T0" fmla="*/ 0 w 66"/>
                  <a:gd name="T1" fmla="*/ 161 h 57"/>
                  <a:gd name="T2" fmla="*/ 116 w 66"/>
                  <a:gd name="T3" fmla="*/ 161 h 57"/>
                  <a:gd name="T4" fmla="*/ 145 w 66"/>
                  <a:gd name="T5" fmla="*/ 197 h 57"/>
                  <a:gd name="T6" fmla="*/ 181 w 66"/>
                  <a:gd name="T7" fmla="*/ 229 h 57"/>
                  <a:gd name="T8" fmla="*/ 221 w 66"/>
                  <a:gd name="T9" fmla="*/ 245 h 57"/>
                  <a:gd name="T10" fmla="*/ 269 w 66"/>
                  <a:gd name="T11" fmla="*/ 260 h 57"/>
                  <a:gd name="T12" fmla="*/ 305 w 66"/>
                  <a:gd name="T13" fmla="*/ 293 h 57"/>
                  <a:gd name="T14" fmla="*/ 277 w 66"/>
                  <a:gd name="T15" fmla="*/ 308 h 57"/>
                  <a:gd name="T16" fmla="*/ 229 w 66"/>
                  <a:gd name="T17" fmla="*/ 293 h 57"/>
                  <a:gd name="T18" fmla="*/ 200 w 66"/>
                  <a:gd name="T19" fmla="*/ 329 h 57"/>
                  <a:gd name="T20" fmla="*/ 269 w 66"/>
                  <a:gd name="T21" fmla="*/ 344 h 57"/>
                  <a:gd name="T22" fmla="*/ 300 w 66"/>
                  <a:gd name="T23" fmla="*/ 392 h 57"/>
                  <a:gd name="T24" fmla="*/ 353 w 66"/>
                  <a:gd name="T25" fmla="*/ 392 h 57"/>
                  <a:gd name="T26" fmla="*/ 368 w 66"/>
                  <a:gd name="T27" fmla="*/ 344 h 57"/>
                  <a:gd name="T28" fmla="*/ 346 w 66"/>
                  <a:gd name="T29" fmla="*/ 285 h 57"/>
                  <a:gd name="T30" fmla="*/ 328 w 66"/>
                  <a:gd name="T31" fmla="*/ 229 h 57"/>
                  <a:gd name="T32" fmla="*/ 313 w 66"/>
                  <a:gd name="T33" fmla="*/ 224 h 57"/>
                  <a:gd name="T34" fmla="*/ 361 w 66"/>
                  <a:gd name="T35" fmla="*/ 189 h 57"/>
                  <a:gd name="T36" fmla="*/ 412 w 66"/>
                  <a:gd name="T37" fmla="*/ 145 h 57"/>
                  <a:gd name="T38" fmla="*/ 460 w 66"/>
                  <a:gd name="T39" fmla="*/ 120 h 57"/>
                  <a:gd name="T40" fmla="*/ 412 w 66"/>
                  <a:gd name="T41" fmla="*/ 99 h 57"/>
                  <a:gd name="T42" fmla="*/ 389 w 66"/>
                  <a:gd name="T43" fmla="*/ 36 h 57"/>
                  <a:gd name="T44" fmla="*/ 346 w 66"/>
                  <a:gd name="T45" fmla="*/ 124 h 57"/>
                  <a:gd name="T46" fmla="*/ 269 w 66"/>
                  <a:gd name="T47" fmla="*/ 176 h 57"/>
                  <a:gd name="T48" fmla="*/ 229 w 66"/>
                  <a:gd name="T49" fmla="*/ 184 h 57"/>
                  <a:gd name="T50" fmla="*/ 189 w 66"/>
                  <a:gd name="T51" fmla="*/ 140 h 57"/>
                  <a:gd name="T52" fmla="*/ 36 w 66"/>
                  <a:gd name="T53" fmla="*/ 132 h 5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6" h="57">
                    <a:moveTo>
                      <a:pt x="0" y="23"/>
                    </a:moveTo>
                    <a:cubicBezTo>
                      <a:pt x="5" y="26"/>
                      <a:pt x="12" y="22"/>
                      <a:pt x="17" y="23"/>
                    </a:cubicBezTo>
                    <a:cubicBezTo>
                      <a:pt x="20" y="23"/>
                      <a:pt x="19" y="25"/>
                      <a:pt x="21" y="28"/>
                    </a:cubicBezTo>
                    <a:cubicBezTo>
                      <a:pt x="22" y="30"/>
                      <a:pt x="24" y="31"/>
                      <a:pt x="26" y="33"/>
                    </a:cubicBezTo>
                    <a:cubicBezTo>
                      <a:pt x="29" y="36"/>
                      <a:pt x="28" y="35"/>
                      <a:pt x="32" y="35"/>
                    </a:cubicBezTo>
                    <a:cubicBezTo>
                      <a:pt x="35" y="35"/>
                      <a:pt x="36" y="35"/>
                      <a:pt x="39" y="37"/>
                    </a:cubicBezTo>
                    <a:cubicBezTo>
                      <a:pt x="40" y="39"/>
                      <a:pt x="43" y="41"/>
                      <a:pt x="44" y="42"/>
                    </a:cubicBezTo>
                    <a:cubicBezTo>
                      <a:pt x="46" y="47"/>
                      <a:pt x="43" y="45"/>
                      <a:pt x="40" y="44"/>
                    </a:cubicBezTo>
                    <a:cubicBezTo>
                      <a:pt x="38" y="42"/>
                      <a:pt x="36" y="41"/>
                      <a:pt x="33" y="42"/>
                    </a:cubicBezTo>
                    <a:cubicBezTo>
                      <a:pt x="31" y="43"/>
                      <a:pt x="26" y="45"/>
                      <a:pt x="29" y="47"/>
                    </a:cubicBezTo>
                    <a:cubicBezTo>
                      <a:pt x="32" y="49"/>
                      <a:pt x="36" y="47"/>
                      <a:pt x="39" y="49"/>
                    </a:cubicBezTo>
                    <a:cubicBezTo>
                      <a:pt x="40" y="51"/>
                      <a:pt x="41" y="54"/>
                      <a:pt x="43" y="56"/>
                    </a:cubicBezTo>
                    <a:cubicBezTo>
                      <a:pt x="44" y="56"/>
                      <a:pt x="50" y="57"/>
                      <a:pt x="51" y="56"/>
                    </a:cubicBezTo>
                    <a:cubicBezTo>
                      <a:pt x="54" y="55"/>
                      <a:pt x="53" y="51"/>
                      <a:pt x="53" y="49"/>
                    </a:cubicBezTo>
                    <a:cubicBezTo>
                      <a:pt x="52" y="46"/>
                      <a:pt x="51" y="43"/>
                      <a:pt x="50" y="41"/>
                    </a:cubicBezTo>
                    <a:cubicBezTo>
                      <a:pt x="49" y="38"/>
                      <a:pt x="48" y="36"/>
                      <a:pt x="47" y="33"/>
                    </a:cubicBezTo>
                    <a:cubicBezTo>
                      <a:pt x="46" y="32"/>
                      <a:pt x="46" y="32"/>
                      <a:pt x="45" y="32"/>
                    </a:cubicBezTo>
                    <a:cubicBezTo>
                      <a:pt x="46" y="29"/>
                      <a:pt x="50" y="28"/>
                      <a:pt x="52" y="27"/>
                    </a:cubicBezTo>
                    <a:cubicBezTo>
                      <a:pt x="54" y="25"/>
                      <a:pt x="56" y="22"/>
                      <a:pt x="59" y="21"/>
                    </a:cubicBezTo>
                    <a:cubicBezTo>
                      <a:pt x="61" y="20"/>
                      <a:pt x="65" y="21"/>
                      <a:pt x="66" y="17"/>
                    </a:cubicBezTo>
                    <a:cubicBezTo>
                      <a:pt x="66" y="13"/>
                      <a:pt x="62" y="14"/>
                      <a:pt x="59" y="14"/>
                    </a:cubicBezTo>
                    <a:cubicBezTo>
                      <a:pt x="59" y="11"/>
                      <a:pt x="66" y="0"/>
                      <a:pt x="56" y="5"/>
                    </a:cubicBezTo>
                    <a:cubicBezTo>
                      <a:pt x="51" y="7"/>
                      <a:pt x="53" y="14"/>
                      <a:pt x="50" y="18"/>
                    </a:cubicBezTo>
                    <a:cubicBezTo>
                      <a:pt x="47" y="21"/>
                      <a:pt x="43" y="23"/>
                      <a:pt x="39" y="25"/>
                    </a:cubicBezTo>
                    <a:cubicBezTo>
                      <a:pt x="37" y="26"/>
                      <a:pt x="35" y="28"/>
                      <a:pt x="33" y="26"/>
                    </a:cubicBezTo>
                    <a:cubicBezTo>
                      <a:pt x="30" y="25"/>
                      <a:pt x="29" y="21"/>
                      <a:pt x="27" y="20"/>
                    </a:cubicBezTo>
                    <a:cubicBezTo>
                      <a:pt x="20" y="15"/>
                      <a:pt x="11" y="19"/>
                      <a:pt x="5" y="1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8" name="Freeform 2250">
                <a:extLst>
                  <a:ext uri="{FF2B5EF4-FFF2-40B4-BE49-F238E27FC236}">
                    <a16:creationId xmlns:a16="http://schemas.microsoft.com/office/drawing/2014/main" id="{E10BD24F-020D-44A0-8117-BCE4D9897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339"/>
                <a:ext cx="42" cy="94"/>
              </a:xfrm>
              <a:custGeom>
                <a:avLst/>
                <a:gdLst>
                  <a:gd name="T0" fmla="*/ 15 w 22"/>
                  <a:gd name="T1" fmla="*/ 92 h 49"/>
                  <a:gd name="T2" fmla="*/ 113 w 22"/>
                  <a:gd name="T3" fmla="*/ 63 h 49"/>
                  <a:gd name="T4" fmla="*/ 69 w 22"/>
                  <a:gd name="T5" fmla="*/ 176 h 49"/>
                  <a:gd name="T6" fmla="*/ 124 w 22"/>
                  <a:gd name="T7" fmla="*/ 192 h 49"/>
                  <a:gd name="T8" fmla="*/ 145 w 22"/>
                  <a:gd name="T9" fmla="*/ 247 h 49"/>
                  <a:gd name="T10" fmla="*/ 69 w 22"/>
                  <a:gd name="T11" fmla="*/ 224 h 49"/>
                  <a:gd name="T12" fmla="*/ 55 w 22"/>
                  <a:gd name="T13" fmla="*/ 309 h 49"/>
                  <a:gd name="T14" fmla="*/ 21 w 22"/>
                  <a:gd name="T15" fmla="*/ 240 h 49"/>
                  <a:gd name="T16" fmla="*/ 36 w 22"/>
                  <a:gd name="T17" fmla="*/ 155 h 49"/>
                  <a:gd name="T18" fmla="*/ 48 w 22"/>
                  <a:gd name="T19" fmla="*/ 129 h 49"/>
                  <a:gd name="T20" fmla="*/ 55 w 22"/>
                  <a:gd name="T21" fmla="*/ 84 h 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" h="49">
                    <a:moveTo>
                      <a:pt x="2" y="13"/>
                    </a:moveTo>
                    <a:cubicBezTo>
                      <a:pt x="4" y="14"/>
                      <a:pt x="17" y="0"/>
                      <a:pt x="16" y="9"/>
                    </a:cubicBezTo>
                    <a:cubicBezTo>
                      <a:pt x="15" y="15"/>
                      <a:pt x="12" y="19"/>
                      <a:pt x="10" y="25"/>
                    </a:cubicBezTo>
                    <a:cubicBezTo>
                      <a:pt x="12" y="27"/>
                      <a:pt x="16" y="26"/>
                      <a:pt x="18" y="27"/>
                    </a:cubicBezTo>
                    <a:cubicBezTo>
                      <a:pt x="21" y="29"/>
                      <a:pt x="22" y="32"/>
                      <a:pt x="21" y="35"/>
                    </a:cubicBezTo>
                    <a:cubicBezTo>
                      <a:pt x="19" y="41"/>
                      <a:pt x="13" y="34"/>
                      <a:pt x="10" y="32"/>
                    </a:cubicBezTo>
                    <a:cubicBezTo>
                      <a:pt x="9" y="35"/>
                      <a:pt x="10" y="42"/>
                      <a:pt x="8" y="44"/>
                    </a:cubicBezTo>
                    <a:cubicBezTo>
                      <a:pt x="4" y="49"/>
                      <a:pt x="3" y="36"/>
                      <a:pt x="3" y="34"/>
                    </a:cubicBezTo>
                    <a:cubicBezTo>
                      <a:pt x="2" y="29"/>
                      <a:pt x="0" y="25"/>
                      <a:pt x="5" y="22"/>
                    </a:cubicBezTo>
                    <a:cubicBezTo>
                      <a:pt x="8" y="20"/>
                      <a:pt x="7" y="22"/>
                      <a:pt x="7" y="18"/>
                    </a:cubicBezTo>
                    <a:cubicBezTo>
                      <a:pt x="6" y="15"/>
                      <a:pt x="6" y="14"/>
                      <a:pt x="8" y="1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79" name="Freeform 2251">
                <a:extLst>
                  <a:ext uri="{FF2B5EF4-FFF2-40B4-BE49-F238E27FC236}">
                    <a16:creationId xmlns:a16="http://schemas.microsoft.com/office/drawing/2014/main" id="{EFC38269-6F50-4F2A-A5C8-4466E86DA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3645"/>
                <a:ext cx="52" cy="77"/>
              </a:xfrm>
              <a:custGeom>
                <a:avLst/>
                <a:gdLst>
                  <a:gd name="T0" fmla="*/ 44 w 27"/>
                  <a:gd name="T1" fmla="*/ 56 h 40"/>
                  <a:gd name="T2" fmla="*/ 0 w 27"/>
                  <a:gd name="T3" fmla="*/ 77 h 40"/>
                  <a:gd name="T4" fmla="*/ 29 w 27"/>
                  <a:gd name="T5" fmla="*/ 123 h 40"/>
                  <a:gd name="T6" fmla="*/ 64 w 27"/>
                  <a:gd name="T7" fmla="*/ 148 h 40"/>
                  <a:gd name="T8" fmla="*/ 92 w 27"/>
                  <a:gd name="T9" fmla="*/ 177 h 40"/>
                  <a:gd name="T10" fmla="*/ 100 w 27"/>
                  <a:gd name="T11" fmla="*/ 223 h 40"/>
                  <a:gd name="T12" fmla="*/ 123 w 27"/>
                  <a:gd name="T13" fmla="*/ 256 h 40"/>
                  <a:gd name="T14" fmla="*/ 144 w 27"/>
                  <a:gd name="T15" fmla="*/ 285 h 40"/>
                  <a:gd name="T16" fmla="*/ 193 w 27"/>
                  <a:gd name="T17" fmla="*/ 285 h 40"/>
                  <a:gd name="T18" fmla="*/ 164 w 27"/>
                  <a:gd name="T19" fmla="*/ 256 h 40"/>
                  <a:gd name="T20" fmla="*/ 164 w 27"/>
                  <a:gd name="T21" fmla="*/ 216 h 40"/>
                  <a:gd name="T22" fmla="*/ 123 w 27"/>
                  <a:gd name="T23" fmla="*/ 156 h 40"/>
                  <a:gd name="T24" fmla="*/ 185 w 27"/>
                  <a:gd name="T25" fmla="*/ 0 h 40"/>
                  <a:gd name="T26" fmla="*/ 85 w 27"/>
                  <a:gd name="T27" fmla="*/ 100 h 40"/>
                  <a:gd name="T28" fmla="*/ 56 w 27"/>
                  <a:gd name="T29" fmla="*/ 56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" h="40">
                    <a:moveTo>
                      <a:pt x="6" y="8"/>
                    </a:moveTo>
                    <a:cubicBezTo>
                      <a:pt x="4" y="8"/>
                      <a:pt x="1" y="9"/>
                      <a:pt x="0" y="11"/>
                    </a:cubicBezTo>
                    <a:cubicBezTo>
                      <a:pt x="0" y="14"/>
                      <a:pt x="3" y="15"/>
                      <a:pt x="4" y="17"/>
                    </a:cubicBezTo>
                    <a:cubicBezTo>
                      <a:pt x="6" y="18"/>
                      <a:pt x="7" y="20"/>
                      <a:pt x="9" y="21"/>
                    </a:cubicBezTo>
                    <a:cubicBezTo>
                      <a:pt x="10" y="23"/>
                      <a:pt x="13" y="24"/>
                      <a:pt x="13" y="25"/>
                    </a:cubicBezTo>
                    <a:cubicBezTo>
                      <a:pt x="14" y="27"/>
                      <a:pt x="14" y="29"/>
                      <a:pt x="14" y="31"/>
                    </a:cubicBezTo>
                    <a:cubicBezTo>
                      <a:pt x="15" y="33"/>
                      <a:pt x="16" y="34"/>
                      <a:pt x="17" y="36"/>
                    </a:cubicBezTo>
                    <a:cubicBezTo>
                      <a:pt x="17" y="39"/>
                      <a:pt x="17" y="39"/>
                      <a:pt x="20" y="40"/>
                    </a:cubicBezTo>
                    <a:cubicBezTo>
                      <a:pt x="23" y="40"/>
                      <a:pt x="25" y="40"/>
                      <a:pt x="27" y="40"/>
                    </a:cubicBezTo>
                    <a:cubicBezTo>
                      <a:pt x="26" y="39"/>
                      <a:pt x="24" y="37"/>
                      <a:pt x="23" y="36"/>
                    </a:cubicBezTo>
                    <a:cubicBezTo>
                      <a:pt x="22" y="33"/>
                      <a:pt x="24" y="32"/>
                      <a:pt x="23" y="30"/>
                    </a:cubicBezTo>
                    <a:cubicBezTo>
                      <a:pt x="23" y="26"/>
                      <a:pt x="18" y="26"/>
                      <a:pt x="17" y="22"/>
                    </a:cubicBezTo>
                    <a:cubicBezTo>
                      <a:pt x="15" y="14"/>
                      <a:pt x="23" y="6"/>
                      <a:pt x="26" y="0"/>
                    </a:cubicBezTo>
                    <a:cubicBezTo>
                      <a:pt x="19" y="0"/>
                      <a:pt x="12" y="5"/>
                      <a:pt x="12" y="14"/>
                    </a:cubicBezTo>
                    <a:cubicBezTo>
                      <a:pt x="11" y="12"/>
                      <a:pt x="9" y="10"/>
                      <a:pt x="8" y="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0" name="Freeform 2252">
                <a:extLst>
                  <a:ext uri="{FF2B5EF4-FFF2-40B4-BE49-F238E27FC236}">
                    <a16:creationId xmlns:a16="http://schemas.microsoft.com/office/drawing/2014/main" id="{A55E637B-FDEF-4D9A-BC91-1772BE4F7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3907"/>
                <a:ext cx="120" cy="90"/>
              </a:xfrm>
              <a:custGeom>
                <a:avLst/>
                <a:gdLst>
                  <a:gd name="T0" fmla="*/ 0 w 63"/>
                  <a:gd name="T1" fmla="*/ 29 h 47"/>
                  <a:gd name="T2" fmla="*/ 97 w 63"/>
                  <a:gd name="T3" fmla="*/ 92 h 47"/>
                  <a:gd name="T4" fmla="*/ 208 w 63"/>
                  <a:gd name="T5" fmla="*/ 84 h 47"/>
                  <a:gd name="T6" fmla="*/ 244 w 63"/>
                  <a:gd name="T7" fmla="*/ 124 h 47"/>
                  <a:gd name="T8" fmla="*/ 366 w 63"/>
                  <a:gd name="T9" fmla="*/ 56 h 47"/>
                  <a:gd name="T10" fmla="*/ 400 w 63"/>
                  <a:gd name="T11" fmla="*/ 8 h 47"/>
                  <a:gd name="T12" fmla="*/ 436 w 63"/>
                  <a:gd name="T13" fmla="*/ 48 h 47"/>
                  <a:gd name="T14" fmla="*/ 330 w 63"/>
                  <a:gd name="T15" fmla="*/ 153 h 47"/>
                  <a:gd name="T16" fmla="*/ 244 w 63"/>
                  <a:gd name="T17" fmla="*/ 237 h 47"/>
                  <a:gd name="T18" fmla="*/ 320 w 63"/>
                  <a:gd name="T19" fmla="*/ 293 h 47"/>
                  <a:gd name="T20" fmla="*/ 244 w 63"/>
                  <a:gd name="T21" fmla="*/ 281 h 47"/>
                  <a:gd name="T22" fmla="*/ 208 w 63"/>
                  <a:gd name="T23" fmla="*/ 293 h 47"/>
                  <a:gd name="T24" fmla="*/ 185 w 63"/>
                  <a:gd name="T25" fmla="*/ 329 h 47"/>
                  <a:gd name="T26" fmla="*/ 181 w 63"/>
                  <a:gd name="T27" fmla="*/ 329 h 47"/>
                  <a:gd name="T28" fmla="*/ 168 w 63"/>
                  <a:gd name="T29" fmla="*/ 281 h 47"/>
                  <a:gd name="T30" fmla="*/ 192 w 63"/>
                  <a:gd name="T31" fmla="*/ 245 h 47"/>
                  <a:gd name="T32" fmla="*/ 192 w 63"/>
                  <a:gd name="T33" fmla="*/ 140 h 47"/>
                  <a:gd name="T34" fmla="*/ 91 w 63"/>
                  <a:gd name="T35" fmla="*/ 140 h 47"/>
                  <a:gd name="T36" fmla="*/ 21 w 63"/>
                  <a:gd name="T37" fmla="*/ 63 h 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3" h="47">
                    <a:moveTo>
                      <a:pt x="0" y="4"/>
                    </a:moveTo>
                    <a:cubicBezTo>
                      <a:pt x="7" y="3"/>
                      <a:pt x="9" y="10"/>
                      <a:pt x="14" y="13"/>
                    </a:cubicBezTo>
                    <a:cubicBezTo>
                      <a:pt x="18" y="17"/>
                      <a:pt x="25" y="12"/>
                      <a:pt x="30" y="12"/>
                    </a:cubicBezTo>
                    <a:cubicBezTo>
                      <a:pt x="31" y="14"/>
                      <a:pt x="34" y="17"/>
                      <a:pt x="35" y="18"/>
                    </a:cubicBezTo>
                    <a:cubicBezTo>
                      <a:pt x="40" y="16"/>
                      <a:pt x="50" y="13"/>
                      <a:pt x="53" y="8"/>
                    </a:cubicBezTo>
                    <a:cubicBezTo>
                      <a:pt x="55" y="5"/>
                      <a:pt x="54" y="2"/>
                      <a:pt x="58" y="1"/>
                    </a:cubicBezTo>
                    <a:cubicBezTo>
                      <a:pt x="61" y="0"/>
                      <a:pt x="62" y="4"/>
                      <a:pt x="63" y="7"/>
                    </a:cubicBezTo>
                    <a:cubicBezTo>
                      <a:pt x="55" y="10"/>
                      <a:pt x="56" y="19"/>
                      <a:pt x="48" y="22"/>
                    </a:cubicBezTo>
                    <a:cubicBezTo>
                      <a:pt x="41" y="24"/>
                      <a:pt x="34" y="24"/>
                      <a:pt x="35" y="34"/>
                    </a:cubicBezTo>
                    <a:cubicBezTo>
                      <a:pt x="40" y="34"/>
                      <a:pt x="47" y="37"/>
                      <a:pt x="46" y="42"/>
                    </a:cubicBezTo>
                    <a:cubicBezTo>
                      <a:pt x="42" y="39"/>
                      <a:pt x="40" y="40"/>
                      <a:pt x="35" y="40"/>
                    </a:cubicBezTo>
                    <a:cubicBezTo>
                      <a:pt x="33" y="40"/>
                      <a:pt x="32" y="39"/>
                      <a:pt x="30" y="42"/>
                    </a:cubicBezTo>
                    <a:cubicBezTo>
                      <a:pt x="29" y="43"/>
                      <a:pt x="29" y="46"/>
                      <a:pt x="27" y="47"/>
                    </a:cubicBezTo>
                    <a:cubicBezTo>
                      <a:pt x="27" y="47"/>
                      <a:pt x="26" y="47"/>
                      <a:pt x="26" y="47"/>
                    </a:cubicBezTo>
                    <a:cubicBezTo>
                      <a:pt x="25" y="45"/>
                      <a:pt x="24" y="42"/>
                      <a:pt x="24" y="40"/>
                    </a:cubicBezTo>
                    <a:cubicBezTo>
                      <a:pt x="25" y="37"/>
                      <a:pt x="28" y="37"/>
                      <a:pt x="28" y="35"/>
                    </a:cubicBezTo>
                    <a:cubicBezTo>
                      <a:pt x="29" y="32"/>
                      <a:pt x="29" y="23"/>
                      <a:pt x="28" y="20"/>
                    </a:cubicBezTo>
                    <a:cubicBezTo>
                      <a:pt x="23" y="20"/>
                      <a:pt x="16" y="21"/>
                      <a:pt x="13" y="20"/>
                    </a:cubicBezTo>
                    <a:cubicBezTo>
                      <a:pt x="9" y="17"/>
                      <a:pt x="5" y="13"/>
                      <a:pt x="3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1" name="Freeform 2253">
                <a:extLst>
                  <a:ext uri="{FF2B5EF4-FFF2-40B4-BE49-F238E27FC236}">
                    <a16:creationId xmlns:a16="http://schemas.microsoft.com/office/drawing/2014/main" id="{62EE1965-FF4F-4D59-9733-397CA5DB6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3" y="3980"/>
                <a:ext cx="65" cy="51"/>
              </a:xfrm>
              <a:custGeom>
                <a:avLst/>
                <a:gdLst>
                  <a:gd name="T0" fmla="*/ 29 w 34"/>
                  <a:gd name="T1" fmla="*/ 0 h 27"/>
                  <a:gd name="T2" fmla="*/ 0 w 34"/>
                  <a:gd name="T3" fmla="*/ 47 h 27"/>
                  <a:gd name="T4" fmla="*/ 36 w 34"/>
                  <a:gd name="T5" fmla="*/ 32 h 27"/>
                  <a:gd name="T6" fmla="*/ 55 w 34"/>
                  <a:gd name="T7" fmla="*/ 60 h 27"/>
                  <a:gd name="T8" fmla="*/ 69 w 34"/>
                  <a:gd name="T9" fmla="*/ 128 h 27"/>
                  <a:gd name="T10" fmla="*/ 140 w 34"/>
                  <a:gd name="T11" fmla="*/ 153 h 27"/>
                  <a:gd name="T12" fmla="*/ 201 w 34"/>
                  <a:gd name="T13" fmla="*/ 181 h 27"/>
                  <a:gd name="T14" fmla="*/ 237 w 34"/>
                  <a:gd name="T15" fmla="*/ 128 h 27"/>
                  <a:gd name="T16" fmla="*/ 184 w 34"/>
                  <a:gd name="T17" fmla="*/ 100 h 27"/>
                  <a:gd name="T18" fmla="*/ 120 w 34"/>
                  <a:gd name="T19" fmla="*/ 81 h 27"/>
                  <a:gd name="T20" fmla="*/ 99 w 34"/>
                  <a:gd name="T21" fmla="*/ 28 h 27"/>
                  <a:gd name="T22" fmla="*/ 40 w 34"/>
                  <a:gd name="T23" fmla="*/ 8 h 2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" h="27">
                    <a:moveTo>
                      <a:pt x="4" y="0"/>
                    </a:moveTo>
                    <a:cubicBezTo>
                      <a:pt x="2" y="1"/>
                      <a:pt x="1" y="5"/>
                      <a:pt x="0" y="7"/>
                    </a:cubicBezTo>
                    <a:cubicBezTo>
                      <a:pt x="2" y="6"/>
                      <a:pt x="4" y="5"/>
                      <a:pt x="5" y="5"/>
                    </a:cubicBezTo>
                    <a:cubicBezTo>
                      <a:pt x="9" y="6"/>
                      <a:pt x="7" y="7"/>
                      <a:pt x="8" y="9"/>
                    </a:cubicBezTo>
                    <a:cubicBezTo>
                      <a:pt x="8" y="12"/>
                      <a:pt x="9" y="16"/>
                      <a:pt x="10" y="19"/>
                    </a:cubicBezTo>
                    <a:cubicBezTo>
                      <a:pt x="12" y="23"/>
                      <a:pt x="15" y="22"/>
                      <a:pt x="20" y="23"/>
                    </a:cubicBezTo>
                    <a:cubicBezTo>
                      <a:pt x="23" y="23"/>
                      <a:pt x="28" y="24"/>
                      <a:pt x="29" y="27"/>
                    </a:cubicBezTo>
                    <a:cubicBezTo>
                      <a:pt x="28" y="24"/>
                      <a:pt x="33" y="22"/>
                      <a:pt x="34" y="19"/>
                    </a:cubicBezTo>
                    <a:cubicBezTo>
                      <a:pt x="31" y="20"/>
                      <a:pt x="29" y="16"/>
                      <a:pt x="26" y="15"/>
                    </a:cubicBezTo>
                    <a:cubicBezTo>
                      <a:pt x="23" y="14"/>
                      <a:pt x="20" y="15"/>
                      <a:pt x="17" y="12"/>
                    </a:cubicBezTo>
                    <a:cubicBezTo>
                      <a:pt x="16" y="10"/>
                      <a:pt x="17" y="6"/>
                      <a:pt x="14" y="4"/>
                    </a:cubicBezTo>
                    <a:cubicBezTo>
                      <a:pt x="12" y="2"/>
                      <a:pt x="9" y="1"/>
                      <a:pt x="6" y="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2" name="Freeform 2254">
                <a:extLst>
                  <a:ext uri="{FF2B5EF4-FFF2-40B4-BE49-F238E27FC236}">
                    <a16:creationId xmlns:a16="http://schemas.microsoft.com/office/drawing/2014/main" id="{7DABEE79-FA6F-43CB-A9C8-DD4BAC551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2" y="3932"/>
                <a:ext cx="21" cy="65"/>
              </a:xfrm>
              <a:custGeom>
                <a:avLst/>
                <a:gdLst>
                  <a:gd name="T0" fmla="*/ 40 w 11"/>
                  <a:gd name="T1" fmla="*/ 8 h 34"/>
                  <a:gd name="T2" fmla="*/ 8 w 11"/>
                  <a:gd name="T3" fmla="*/ 15 h 34"/>
                  <a:gd name="T4" fmla="*/ 15 w 11"/>
                  <a:gd name="T5" fmla="*/ 40 h 34"/>
                  <a:gd name="T6" fmla="*/ 15 w 11"/>
                  <a:gd name="T7" fmla="*/ 120 h 34"/>
                  <a:gd name="T8" fmla="*/ 21 w 11"/>
                  <a:gd name="T9" fmla="*/ 145 h 34"/>
                  <a:gd name="T10" fmla="*/ 40 w 11"/>
                  <a:gd name="T11" fmla="*/ 168 h 34"/>
                  <a:gd name="T12" fmla="*/ 36 w 11"/>
                  <a:gd name="T13" fmla="*/ 237 h 34"/>
                  <a:gd name="T14" fmla="*/ 69 w 11"/>
                  <a:gd name="T15" fmla="*/ 184 h 34"/>
                  <a:gd name="T16" fmla="*/ 48 w 11"/>
                  <a:gd name="T17" fmla="*/ 132 h 34"/>
                  <a:gd name="T18" fmla="*/ 40 w 11"/>
                  <a:gd name="T19" fmla="*/ 0 h 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" h="34">
                    <a:moveTo>
                      <a:pt x="6" y="1"/>
                    </a:moveTo>
                    <a:cubicBezTo>
                      <a:pt x="5" y="1"/>
                      <a:pt x="2" y="1"/>
                      <a:pt x="1" y="2"/>
                    </a:cubicBezTo>
                    <a:cubicBezTo>
                      <a:pt x="0" y="4"/>
                      <a:pt x="2" y="4"/>
                      <a:pt x="2" y="6"/>
                    </a:cubicBezTo>
                    <a:cubicBezTo>
                      <a:pt x="3" y="10"/>
                      <a:pt x="1" y="13"/>
                      <a:pt x="2" y="17"/>
                    </a:cubicBezTo>
                    <a:cubicBezTo>
                      <a:pt x="2" y="18"/>
                      <a:pt x="2" y="20"/>
                      <a:pt x="3" y="21"/>
                    </a:cubicBezTo>
                    <a:cubicBezTo>
                      <a:pt x="4" y="23"/>
                      <a:pt x="5" y="22"/>
                      <a:pt x="6" y="24"/>
                    </a:cubicBezTo>
                    <a:cubicBezTo>
                      <a:pt x="8" y="26"/>
                      <a:pt x="5" y="31"/>
                      <a:pt x="5" y="34"/>
                    </a:cubicBezTo>
                    <a:cubicBezTo>
                      <a:pt x="7" y="32"/>
                      <a:pt x="10" y="28"/>
                      <a:pt x="10" y="26"/>
                    </a:cubicBezTo>
                    <a:cubicBezTo>
                      <a:pt x="11" y="23"/>
                      <a:pt x="8" y="21"/>
                      <a:pt x="7" y="19"/>
                    </a:cubicBezTo>
                    <a:cubicBezTo>
                      <a:pt x="5" y="13"/>
                      <a:pt x="8" y="6"/>
                      <a:pt x="6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3" name="Freeform 2255">
                <a:extLst>
                  <a:ext uri="{FF2B5EF4-FFF2-40B4-BE49-F238E27FC236}">
                    <a16:creationId xmlns:a16="http://schemas.microsoft.com/office/drawing/2014/main" id="{0515FF2A-4C7A-4A71-9E50-5D37169BB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3054"/>
                <a:ext cx="115" cy="82"/>
              </a:xfrm>
              <a:custGeom>
                <a:avLst/>
                <a:gdLst>
                  <a:gd name="T0" fmla="*/ 324 w 60"/>
                  <a:gd name="T1" fmla="*/ 15 h 43"/>
                  <a:gd name="T2" fmla="*/ 276 w 60"/>
                  <a:gd name="T3" fmla="*/ 48 h 43"/>
                  <a:gd name="T4" fmla="*/ 224 w 60"/>
                  <a:gd name="T5" fmla="*/ 61 h 43"/>
                  <a:gd name="T6" fmla="*/ 132 w 60"/>
                  <a:gd name="T7" fmla="*/ 113 h 43"/>
                  <a:gd name="T8" fmla="*/ 132 w 60"/>
                  <a:gd name="T9" fmla="*/ 160 h 43"/>
                  <a:gd name="T10" fmla="*/ 121 w 60"/>
                  <a:gd name="T11" fmla="*/ 200 h 43"/>
                  <a:gd name="T12" fmla="*/ 63 w 60"/>
                  <a:gd name="T13" fmla="*/ 229 h 43"/>
                  <a:gd name="T14" fmla="*/ 15 w 60"/>
                  <a:gd name="T15" fmla="*/ 252 h 43"/>
                  <a:gd name="T16" fmla="*/ 0 w 60"/>
                  <a:gd name="T17" fmla="*/ 284 h 43"/>
                  <a:gd name="T18" fmla="*/ 36 w 60"/>
                  <a:gd name="T19" fmla="*/ 284 h 43"/>
                  <a:gd name="T20" fmla="*/ 107 w 60"/>
                  <a:gd name="T21" fmla="*/ 252 h 43"/>
                  <a:gd name="T22" fmla="*/ 169 w 60"/>
                  <a:gd name="T23" fmla="*/ 221 h 43"/>
                  <a:gd name="T24" fmla="*/ 240 w 60"/>
                  <a:gd name="T25" fmla="*/ 236 h 43"/>
                  <a:gd name="T26" fmla="*/ 289 w 60"/>
                  <a:gd name="T27" fmla="*/ 284 h 43"/>
                  <a:gd name="T28" fmla="*/ 297 w 60"/>
                  <a:gd name="T29" fmla="*/ 257 h 43"/>
                  <a:gd name="T30" fmla="*/ 385 w 60"/>
                  <a:gd name="T31" fmla="*/ 244 h 43"/>
                  <a:gd name="T32" fmla="*/ 337 w 60"/>
                  <a:gd name="T33" fmla="*/ 229 h 43"/>
                  <a:gd name="T34" fmla="*/ 284 w 60"/>
                  <a:gd name="T35" fmla="*/ 208 h 43"/>
                  <a:gd name="T36" fmla="*/ 184 w 60"/>
                  <a:gd name="T37" fmla="*/ 153 h 43"/>
                  <a:gd name="T38" fmla="*/ 253 w 60"/>
                  <a:gd name="T39" fmla="*/ 97 h 43"/>
                  <a:gd name="T40" fmla="*/ 353 w 60"/>
                  <a:gd name="T41" fmla="*/ 61 h 43"/>
                  <a:gd name="T42" fmla="*/ 385 w 60"/>
                  <a:gd name="T43" fmla="*/ 29 h 43"/>
                  <a:gd name="T44" fmla="*/ 422 w 60"/>
                  <a:gd name="T45" fmla="*/ 0 h 4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60" h="43">
                    <a:moveTo>
                      <a:pt x="46" y="2"/>
                    </a:moveTo>
                    <a:cubicBezTo>
                      <a:pt x="43" y="3"/>
                      <a:pt x="41" y="6"/>
                      <a:pt x="39" y="7"/>
                    </a:cubicBezTo>
                    <a:cubicBezTo>
                      <a:pt x="37" y="8"/>
                      <a:pt x="35" y="8"/>
                      <a:pt x="32" y="9"/>
                    </a:cubicBezTo>
                    <a:cubicBezTo>
                      <a:pt x="27" y="10"/>
                      <a:pt x="21" y="11"/>
                      <a:pt x="19" y="16"/>
                    </a:cubicBezTo>
                    <a:cubicBezTo>
                      <a:pt x="19" y="19"/>
                      <a:pt x="19" y="21"/>
                      <a:pt x="19" y="23"/>
                    </a:cubicBezTo>
                    <a:cubicBezTo>
                      <a:pt x="19" y="27"/>
                      <a:pt x="20" y="27"/>
                      <a:pt x="17" y="29"/>
                    </a:cubicBezTo>
                    <a:cubicBezTo>
                      <a:pt x="14" y="31"/>
                      <a:pt x="12" y="32"/>
                      <a:pt x="9" y="33"/>
                    </a:cubicBezTo>
                    <a:cubicBezTo>
                      <a:pt x="7" y="34"/>
                      <a:pt x="4" y="34"/>
                      <a:pt x="2" y="36"/>
                    </a:cubicBezTo>
                    <a:cubicBezTo>
                      <a:pt x="1" y="37"/>
                      <a:pt x="0" y="39"/>
                      <a:pt x="0" y="41"/>
                    </a:cubicBezTo>
                    <a:cubicBezTo>
                      <a:pt x="2" y="41"/>
                      <a:pt x="3" y="40"/>
                      <a:pt x="5" y="41"/>
                    </a:cubicBezTo>
                    <a:cubicBezTo>
                      <a:pt x="7" y="37"/>
                      <a:pt x="12" y="37"/>
                      <a:pt x="15" y="36"/>
                    </a:cubicBezTo>
                    <a:cubicBezTo>
                      <a:pt x="18" y="35"/>
                      <a:pt x="21" y="33"/>
                      <a:pt x="24" y="32"/>
                    </a:cubicBezTo>
                    <a:cubicBezTo>
                      <a:pt x="27" y="30"/>
                      <a:pt x="31" y="32"/>
                      <a:pt x="34" y="34"/>
                    </a:cubicBezTo>
                    <a:cubicBezTo>
                      <a:pt x="36" y="36"/>
                      <a:pt x="38" y="43"/>
                      <a:pt x="41" y="41"/>
                    </a:cubicBezTo>
                    <a:cubicBezTo>
                      <a:pt x="41" y="40"/>
                      <a:pt x="41" y="38"/>
                      <a:pt x="42" y="37"/>
                    </a:cubicBezTo>
                    <a:cubicBezTo>
                      <a:pt x="44" y="38"/>
                      <a:pt x="57" y="39"/>
                      <a:pt x="55" y="35"/>
                    </a:cubicBezTo>
                    <a:cubicBezTo>
                      <a:pt x="54" y="34"/>
                      <a:pt x="49" y="34"/>
                      <a:pt x="48" y="33"/>
                    </a:cubicBezTo>
                    <a:cubicBezTo>
                      <a:pt x="45" y="32"/>
                      <a:pt x="42" y="31"/>
                      <a:pt x="40" y="30"/>
                    </a:cubicBezTo>
                    <a:cubicBezTo>
                      <a:pt x="36" y="29"/>
                      <a:pt x="27" y="26"/>
                      <a:pt x="26" y="22"/>
                    </a:cubicBezTo>
                    <a:cubicBezTo>
                      <a:pt x="24" y="16"/>
                      <a:pt x="33" y="15"/>
                      <a:pt x="36" y="14"/>
                    </a:cubicBezTo>
                    <a:cubicBezTo>
                      <a:pt x="42" y="13"/>
                      <a:pt x="45" y="14"/>
                      <a:pt x="50" y="9"/>
                    </a:cubicBezTo>
                    <a:cubicBezTo>
                      <a:pt x="52" y="7"/>
                      <a:pt x="53" y="5"/>
                      <a:pt x="55" y="4"/>
                    </a:cubicBezTo>
                    <a:cubicBezTo>
                      <a:pt x="57" y="2"/>
                      <a:pt x="58" y="0"/>
                      <a:pt x="60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4" name="Freeform 2256">
                <a:extLst>
                  <a:ext uri="{FF2B5EF4-FFF2-40B4-BE49-F238E27FC236}">
                    <a16:creationId xmlns:a16="http://schemas.microsoft.com/office/drawing/2014/main" id="{9236529D-98F9-4603-B029-1485927F5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3201"/>
                <a:ext cx="75" cy="161"/>
              </a:xfrm>
              <a:custGeom>
                <a:avLst/>
                <a:gdLst>
                  <a:gd name="T0" fmla="*/ 15 w 39"/>
                  <a:gd name="T1" fmla="*/ 23 h 84"/>
                  <a:gd name="T2" fmla="*/ 8 w 39"/>
                  <a:gd name="T3" fmla="*/ 77 h 84"/>
                  <a:gd name="T4" fmla="*/ 44 w 39"/>
                  <a:gd name="T5" fmla="*/ 113 h 84"/>
                  <a:gd name="T6" fmla="*/ 44 w 39"/>
                  <a:gd name="T7" fmla="*/ 217 h 84"/>
                  <a:gd name="T8" fmla="*/ 85 w 39"/>
                  <a:gd name="T9" fmla="*/ 261 h 84"/>
                  <a:gd name="T10" fmla="*/ 85 w 39"/>
                  <a:gd name="T11" fmla="*/ 316 h 84"/>
                  <a:gd name="T12" fmla="*/ 71 w 39"/>
                  <a:gd name="T13" fmla="*/ 376 h 84"/>
                  <a:gd name="T14" fmla="*/ 44 w 39"/>
                  <a:gd name="T15" fmla="*/ 422 h 84"/>
                  <a:gd name="T16" fmla="*/ 23 w 39"/>
                  <a:gd name="T17" fmla="*/ 554 h 84"/>
                  <a:gd name="T18" fmla="*/ 63 w 39"/>
                  <a:gd name="T19" fmla="*/ 537 h 84"/>
                  <a:gd name="T20" fmla="*/ 137 w 39"/>
                  <a:gd name="T21" fmla="*/ 381 h 84"/>
                  <a:gd name="T22" fmla="*/ 140 w 39"/>
                  <a:gd name="T23" fmla="*/ 353 h 84"/>
                  <a:gd name="T24" fmla="*/ 137 w 39"/>
                  <a:gd name="T25" fmla="*/ 324 h 84"/>
                  <a:gd name="T26" fmla="*/ 177 w 39"/>
                  <a:gd name="T27" fmla="*/ 301 h 84"/>
                  <a:gd name="T28" fmla="*/ 263 w 39"/>
                  <a:gd name="T29" fmla="*/ 240 h 84"/>
                  <a:gd name="T30" fmla="*/ 277 w 39"/>
                  <a:gd name="T31" fmla="*/ 213 h 84"/>
                  <a:gd name="T32" fmla="*/ 177 w 39"/>
                  <a:gd name="T33" fmla="*/ 253 h 84"/>
                  <a:gd name="T34" fmla="*/ 115 w 39"/>
                  <a:gd name="T35" fmla="*/ 205 h 84"/>
                  <a:gd name="T36" fmla="*/ 121 w 39"/>
                  <a:gd name="T37" fmla="*/ 148 h 84"/>
                  <a:gd name="T38" fmla="*/ 140 w 39"/>
                  <a:gd name="T39" fmla="*/ 113 h 84"/>
                  <a:gd name="T40" fmla="*/ 200 w 39"/>
                  <a:gd name="T41" fmla="*/ 113 h 84"/>
                  <a:gd name="T42" fmla="*/ 256 w 39"/>
                  <a:gd name="T43" fmla="*/ 77 h 84"/>
                  <a:gd name="T44" fmla="*/ 208 w 39"/>
                  <a:gd name="T45" fmla="*/ 63 h 84"/>
                  <a:gd name="T46" fmla="*/ 177 w 39"/>
                  <a:gd name="T47" fmla="*/ 69 h 84"/>
                  <a:gd name="T48" fmla="*/ 148 w 39"/>
                  <a:gd name="T49" fmla="*/ 77 h 84"/>
                  <a:gd name="T50" fmla="*/ 148 w 39"/>
                  <a:gd name="T51" fmla="*/ 23 h 84"/>
                  <a:gd name="T52" fmla="*/ 108 w 39"/>
                  <a:gd name="T53" fmla="*/ 15 h 84"/>
                  <a:gd name="T54" fmla="*/ 63 w 39"/>
                  <a:gd name="T55" fmla="*/ 100 h 84"/>
                  <a:gd name="T56" fmla="*/ 44 w 39"/>
                  <a:gd name="T57" fmla="*/ 48 h 84"/>
                  <a:gd name="T58" fmla="*/ 37 w 39"/>
                  <a:gd name="T59" fmla="*/ 0 h 84"/>
                  <a:gd name="T60" fmla="*/ 15 w 39"/>
                  <a:gd name="T61" fmla="*/ 23 h 84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9" h="84">
                    <a:moveTo>
                      <a:pt x="2" y="3"/>
                    </a:moveTo>
                    <a:cubicBezTo>
                      <a:pt x="1" y="5"/>
                      <a:pt x="0" y="9"/>
                      <a:pt x="1" y="11"/>
                    </a:cubicBezTo>
                    <a:cubicBezTo>
                      <a:pt x="1" y="14"/>
                      <a:pt x="4" y="14"/>
                      <a:pt x="6" y="16"/>
                    </a:cubicBezTo>
                    <a:cubicBezTo>
                      <a:pt x="9" y="20"/>
                      <a:pt x="5" y="26"/>
                      <a:pt x="6" y="31"/>
                    </a:cubicBezTo>
                    <a:cubicBezTo>
                      <a:pt x="7" y="34"/>
                      <a:pt x="11" y="34"/>
                      <a:pt x="12" y="37"/>
                    </a:cubicBezTo>
                    <a:cubicBezTo>
                      <a:pt x="13" y="39"/>
                      <a:pt x="12" y="42"/>
                      <a:pt x="12" y="45"/>
                    </a:cubicBezTo>
                    <a:cubicBezTo>
                      <a:pt x="11" y="47"/>
                      <a:pt x="11" y="50"/>
                      <a:pt x="10" y="53"/>
                    </a:cubicBezTo>
                    <a:cubicBezTo>
                      <a:pt x="9" y="56"/>
                      <a:pt x="7" y="58"/>
                      <a:pt x="6" y="60"/>
                    </a:cubicBezTo>
                    <a:cubicBezTo>
                      <a:pt x="3" y="65"/>
                      <a:pt x="2" y="73"/>
                      <a:pt x="3" y="79"/>
                    </a:cubicBezTo>
                    <a:cubicBezTo>
                      <a:pt x="5" y="84"/>
                      <a:pt x="8" y="78"/>
                      <a:pt x="9" y="76"/>
                    </a:cubicBezTo>
                    <a:cubicBezTo>
                      <a:pt x="13" y="68"/>
                      <a:pt x="17" y="62"/>
                      <a:pt x="19" y="54"/>
                    </a:cubicBezTo>
                    <a:cubicBezTo>
                      <a:pt x="20" y="53"/>
                      <a:pt x="20" y="51"/>
                      <a:pt x="20" y="50"/>
                    </a:cubicBezTo>
                    <a:cubicBezTo>
                      <a:pt x="21" y="48"/>
                      <a:pt x="19" y="47"/>
                      <a:pt x="19" y="46"/>
                    </a:cubicBezTo>
                    <a:cubicBezTo>
                      <a:pt x="20" y="42"/>
                      <a:pt x="22" y="44"/>
                      <a:pt x="25" y="43"/>
                    </a:cubicBezTo>
                    <a:cubicBezTo>
                      <a:pt x="29" y="42"/>
                      <a:pt x="35" y="38"/>
                      <a:pt x="37" y="34"/>
                    </a:cubicBezTo>
                    <a:cubicBezTo>
                      <a:pt x="38" y="33"/>
                      <a:pt x="39" y="31"/>
                      <a:pt x="39" y="30"/>
                    </a:cubicBezTo>
                    <a:cubicBezTo>
                      <a:pt x="35" y="32"/>
                      <a:pt x="30" y="36"/>
                      <a:pt x="25" y="36"/>
                    </a:cubicBezTo>
                    <a:cubicBezTo>
                      <a:pt x="21" y="36"/>
                      <a:pt x="17" y="34"/>
                      <a:pt x="16" y="29"/>
                    </a:cubicBezTo>
                    <a:cubicBezTo>
                      <a:pt x="16" y="26"/>
                      <a:pt x="17" y="23"/>
                      <a:pt x="17" y="21"/>
                    </a:cubicBezTo>
                    <a:cubicBezTo>
                      <a:pt x="18" y="18"/>
                      <a:pt x="18" y="16"/>
                      <a:pt x="20" y="16"/>
                    </a:cubicBezTo>
                    <a:cubicBezTo>
                      <a:pt x="23" y="15"/>
                      <a:pt x="26" y="16"/>
                      <a:pt x="28" y="16"/>
                    </a:cubicBezTo>
                    <a:cubicBezTo>
                      <a:pt x="31" y="16"/>
                      <a:pt x="35" y="14"/>
                      <a:pt x="36" y="11"/>
                    </a:cubicBezTo>
                    <a:cubicBezTo>
                      <a:pt x="34" y="11"/>
                      <a:pt x="32" y="10"/>
                      <a:pt x="29" y="9"/>
                    </a:cubicBezTo>
                    <a:cubicBezTo>
                      <a:pt x="27" y="9"/>
                      <a:pt x="27" y="9"/>
                      <a:pt x="25" y="10"/>
                    </a:cubicBezTo>
                    <a:cubicBezTo>
                      <a:pt x="24" y="10"/>
                      <a:pt x="22" y="12"/>
                      <a:pt x="21" y="11"/>
                    </a:cubicBezTo>
                    <a:cubicBezTo>
                      <a:pt x="20" y="10"/>
                      <a:pt x="22" y="5"/>
                      <a:pt x="21" y="3"/>
                    </a:cubicBezTo>
                    <a:cubicBezTo>
                      <a:pt x="20" y="1"/>
                      <a:pt x="17" y="1"/>
                      <a:pt x="15" y="2"/>
                    </a:cubicBezTo>
                    <a:cubicBezTo>
                      <a:pt x="15" y="5"/>
                      <a:pt x="14" y="16"/>
                      <a:pt x="9" y="14"/>
                    </a:cubicBezTo>
                    <a:cubicBezTo>
                      <a:pt x="6" y="13"/>
                      <a:pt x="6" y="10"/>
                      <a:pt x="6" y="7"/>
                    </a:cubicBezTo>
                    <a:cubicBezTo>
                      <a:pt x="6" y="4"/>
                      <a:pt x="6" y="3"/>
                      <a:pt x="5" y="0"/>
                    </a:cubicBezTo>
                    <a:cubicBezTo>
                      <a:pt x="4" y="1"/>
                      <a:pt x="3" y="2"/>
                      <a:pt x="2" y="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5" name="Freeform 2257">
                <a:extLst>
                  <a:ext uri="{FF2B5EF4-FFF2-40B4-BE49-F238E27FC236}">
                    <a16:creationId xmlns:a16="http://schemas.microsoft.com/office/drawing/2014/main" id="{3A01E450-26B3-4F56-AA27-88327A10E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3234"/>
                <a:ext cx="23" cy="73"/>
              </a:xfrm>
              <a:custGeom>
                <a:avLst/>
                <a:gdLst>
                  <a:gd name="T0" fmla="*/ 29 w 12"/>
                  <a:gd name="T1" fmla="*/ 44 h 38"/>
                  <a:gd name="T2" fmla="*/ 29 w 12"/>
                  <a:gd name="T3" fmla="*/ 108 h 38"/>
                  <a:gd name="T4" fmla="*/ 69 w 12"/>
                  <a:gd name="T5" fmla="*/ 148 h 38"/>
                  <a:gd name="T6" fmla="*/ 48 w 12"/>
                  <a:gd name="T7" fmla="*/ 269 h 38"/>
                  <a:gd name="T8" fmla="*/ 56 w 12"/>
                  <a:gd name="T9" fmla="*/ 200 h 38"/>
                  <a:gd name="T10" fmla="*/ 23 w 12"/>
                  <a:gd name="T11" fmla="*/ 136 h 38"/>
                  <a:gd name="T12" fmla="*/ 0 w 12"/>
                  <a:gd name="T13" fmla="*/ 71 h 38"/>
                  <a:gd name="T14" fmla="*/ 15 w 12"/>
                  <a:gd name="T15" fmla="*/ 0 h 38"/>
                  <a:gd name="T16" fmla="*/ 44 w 12"/>
                  <a:gd name="T17" fmla="*/ 71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38">
                    <a:moveTo>
                      <a:pt x="4" y="6"/>
                    </a:moveTo>
                    <a:cubicBezTo>
                      <a:pt x="4" y="9"/>
                      <a:pt x="4" y="13"/>
                      <a:pt x="4" y="15"/>
                    </a:cubicBezTo>
                    <a:cubicBezTo>
                      <a:pt x="5" y="18"/>
                      <a:pt x="8" y="18"/>
                      <a:pt x="10" y="21"/>
                    </a:cubicBezTo>
                    <a:cubicBezTo>
                      <a:pt x="12" y="25"/>
                      <a:pt x="8" y="34"/>
                      <a:pt x="7" y="38"/>
                    </a:cubicBezTo>
                    <a:cubicBezTo>
                      <a:pt x="7" y="34"/>
                      <a:pt x="8" y="31"/>
                      <a:pt x="8" y="28"/>
                    </a:cubicBezTo>
                    <a:cubicBezTo>
                      <a:pt x="8" y="24"/>
                      <a:pt x="5" y="22"/>
                      <a:pt x="3" y="19"/>
                    </a:cubicBezTo>
                    <a:cubicBezTo>
                      <a:pt x="2" y="17"/>
                      <a:pt x="0" y="13"/>
                      <a:pt x="0" y="10"/>
                    </a:cubicBezTo>
                    <a:cubicBezTo>
                      <a:pt x="1" y="6"/>
                      <a:pt x="3" y="4"/>
                      <a:pt x="2" y="0"/>
                    </a:cubicBezTo>
                    <a:cubicBezTo>
                      <a:pt x="9" y="1"/>
                      <a:pt x="4" y="6"/>
                      <a:pt x="6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6" name="Freeform 2258">
                <a:extLst>
                  <a:ext uri="{FF2B5EF4-FFF2-40B4-BE49-F238E27FC236}">
                    <a16:creationId xmlns:a16="http://schemas.microsoft.com/office/drawing/2014/main" id="{DA350001-4E5A-4D7E-8C7C-172106DCC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3075"/>
                <a:ext cx="50" cy="40"/>
              </a:xfrm>
              <a:custGeom>
                <a:avLst/>
                <a:gdLst>
                  <a:gd name="T0" fmla="*/ 48 w 26"/>
                  <a:gd name="T1" fmla="*/ 36 h 21"/>
                  <a:gd name="T2" fmla="*/ 71 w 26"/>
                  <a:gd name="T3" fmla="*/ 97 h 21"/>
                  <a:gd name="T4" fmla="*/ 115 w 26"/>
                  <a:gd name="T5" fmla="*/ 124 h 21"/>
                  <a:gd name="T6" fmla="*/ 137 w 26"/>
                  <a:gd name="T7" fmla="*/ 137 h 21"/>
                  <a:gd name="T8" fmla="*/ 169 w 26"/>
                  <a:gd name="T9" fmla="*/ 137 h 21"/>
                  <a:gd name="T10" fmla="*/ 137 w 26"/>
                  <a:gd name="T11" fmla="*/ 109 h 21"/>
                  <a:gd name="T12" fmla="*/ 77 w 26"/>
                  <a:gd name="T13" fmla="*/ 97 h 21"/>
                  <a:gd name="T14" fmla="*/ 71 w 26"/>
                  <a:gd name="T15" fmla="*/ 48 h 21"/>
                  <a:gd name="T16" fmla="*/ 185 w 26"/>
                  <a:gd name="T17" fmla="*/ 0 h 21"/>
                  <a:gd name="T18" fmla="*/ 121 w 26"/>
                  <a:gd name="T19" fmla="*/ 29 h 21"/>
                  <a:gd name="T20" fmla="*/ 63 w 26"/>
                  <a:gd name="T21" fmla="*/ 36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21">
                    <a:moveTo>
                      <a:pt x="7" y="5"/>
                    </a:moveTo>
                    <a:cubicBezTo>
                      <a:pt x="0" y="7"/>
                      <a:pt x="4" y="14"/>
                      <a:pt x="10" y="14"/>
                    </a:cubicBezTo>
                    <a:cubicBezTo>
                      <a:pt x="14" y="15"/>
                      <a:pt x="14" y="15"/>
                      <a:pt x="16" y="18"/>
                    </a:cubicBezTo>
                    <a:cubicBezTo>
                      <a:pt x="18" y="20"/>
                      <a:pt x="16" y="20"/>
                      <a:pt x="19" y="20"/>
                    </a:cubicBezTo>
                    <a:cubicBezTo>
                      <a:pt x="20" y="21"/>
                      <a:pt x="22" y="20"/>
                      <a:pt x="24" y="20"/>
                    </a:cubicBezTo>
                    <a:cubicBezTo>
                      <a:pt x="22" y="19"/>
                      <a:pt x="20" y="18"/>
                      <a:pt x="19" y="16"/>
                    </a:cubicBezTo>
                    <a:cubicBezTo>
                      <a:pt x="17" y="16"/>
                      <a:pt x="14" y="15"/>
                      <a:pt x="11" y="14"/>
                    </a:cubicBezTo>
                    <a:cubicBezTo>
                      <a:pt x="8" y="12"/>
                      <a:pt x="9" y="10"/>
                      <a:pt x="10" y="7"/>
                    </a:cubicBezTo>
                    <a:cubicBezTo>
                      <a:pt x="16" y="7"/>
                      <a:pt x="23" y="4"/>
                      <a:pt x="26" y="0"/>
                    </a:cubicBezTo>
                    <a:cubicBezTo>
                      <a:pt x="23" y="1"/>
                      <a:pt x="20" y="3"/>
                      <a:pt x="17" y="4"/>
                    </a:cubicBezTo>
                    <a:cubicBezTo>
                      <a:pt x="15" y="4"/>
                      <a:pt x="9" y="5"/>
                      <a:pt x="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7" name="Freeform 2259">
                <a:extLst>
                  <a:ext uri="{FF2B5EF4-FFF2-40B4-BE49-F238E27FC236}">
                    <a16:creationId xmlns:a16="http://schemas.microsoft.com/office/drawing/2014/main" id="{8F024C31-07CC-4BC4-AC5E-C248B56EF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453"/>
                <a:ext cx="52" cy="8"/>
              </a:xfrm>
              <a:custGeom>
                <a:avLst/>
                <a:gdLst>
                  <a:gd name="T0" fmla="*/ 0 w 27"/>
                  <a:gd name="T1" fmla="*/ 32 h 4"/>
                  <a:gd name="T2" fmla="*/ 92 w 27"/>
                  <a:gd name="T3" fmla="*/ 16 h 4"/>
                  <a:gd name="T4" fmla="*/ 193 w 27"/>
                  <a:gd name="T5" fmla="*/ 8 h 4"/>
                  <a:gd name="T6" fmla="*/ 156 w 27"/>
                  <a:gd name="T7" fmla="*/ 8 h 4"/>
                  <a:gd name="T8" fmla="*/ 116 w 27"/>
                  <a:gd name="T9" fmla="*/ 24 h 4"/>
                  <a:gd name="T10" fmla="*/ 44 w 27"/>
                  <a:gd name="T11" fmla="*/ 2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4">
                    <a:moveTo>
                      <a:pt x="0" y="4"/>
                    </a:moveTo>
                    <a:cubicBezTo>
                      <a:pt x="3" y="0"/>
                      <a:pt x="8" y="2"/>
                      <a:pt x="13" y="2"/>
                    </a:cubicBezTo>
                    <a:cubicBezTo>
                      <a:pt x="18" y="1"/>
                      <a:pt x="22" y="0"/>
                      <a:pt x="27" y="1"/>
                    </a:cubicBezTo>
                    <a:cubicBezTo>
                      <a:pt x="25" y="1"/>
                      <a:pt x="23" y="1"/>
                      <a:pt x="22" y="1"/>
                    </a:cubicBezTo>
                    <a:cubicBezTo>
                      <a:pt x="20" y="1"/>
                      <a:pt x="18" y="3"/>
                      <a:pt x="16" y="3"/>
                    </a:cubicBezTo>
                    <a:cubicBezTo>
                      <a:pt x="14" y="4"/>
                      <a:pt x="9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8" name="Freeform 2260">
                <a:extLst>
                  <a:ext uri="{FF2B5EF4-FFF2-40B4-BE49-F238E27FC236}">
                    <a16:creationId xmlns:a16="http://schemas.microsoft.com/office/drawing/2014/main" id="{BF6F20D5-2BF4-49CD-BA20-6D89830C6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2402"/>
                <a:ext cx="21" cy="32"/>
              </a:xfrm>
              <a:custGeom>
                <a:avLst/>
                <a:gdLst>
                  <a:gd name="T0" fmla="*/ 15 w 11"/>
                  <a:gd name="T1" fmla="*/ 0 h 17"/>
                  <a:gd name="T2" fmla="*/ 0 w 11"/>
                  <a:gd name="T3" fmla="*/ 32 h 17"/>
                  <a:gd name="T4" fmla="*/ 40 w 11"/>
                  <a:gd name="T5" fmla="*/ 60 h 17"/>
                  <a:gd name="T6" fmla="*/ 40 w 11"/>
                  <a:gd name="T7" fmla="*/ 85 h 17"/>
                  <a:gd name="T8" fmla="*/ 55 w 11"/>
                  <a:gd name="T9" fmla="*/ 113 h 17"/>
                  <a:gd name="T10" fmla="*/ 76 w 11"/>
                  <a:gd name="T11" fmla="*/ 113 h 17"/>
                  <a:gd name="T12" fmla="*/ 48 w 11"/>
                  <a:gd name="T13" fmla="*/ 60 h 17"/>
                  <a:gd name="T14" fmla="*/ 15 w 11"/>
                  <a:gd name="T15" fmla="*/ 21 h 17"/>
                  <a:gd name="T16" fmla="*/ 21 w 11"/>
                  <a:gd name="T17" fmla="*/ 15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17">
                    <a:moveTo>
                      <a:pt x="2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3" y="5"/>
                      <a:pt x="5" y="7"/>
                      <a:pt x="6" y="9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7" y="15"/>
                      <a:pt x="8" y="16"/>
                      <a:pt x="8" y="17"/>
                    </a:cubicBezTo>
                    <a:cubicBezTo>
                      <a:pt x="9" y="17"/>
                      <a:pt x="10" y="17"/>
                      <a:pt x="11" y="17"/>
                    </a:cubicBezTo>
                    <a:cubicBezTo>
                      <a:pt x="7" y="16"/>
                      <a:pt x="7" y="12"/>
                      <a:pt x="7" y="9"/>
                    </a:cubicBezTo>
                    <a:cubicBezTo>
                      <a:pt x="7" y="5"/>
                      <a:pt x="6" y="5"/>
                      <a:pt x="2" y="3"/>
                    </a:cubicBezTo>
                    <a:cubicBezTo>
                      <a:pt x="3" y="3"/>
                      <a:pt x="3" y="2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89" name="Freeform 2261">
                <a:extLst>
                  <a:ext uri="{FF2B5EF4-FFF2-40B4-BE49-F238E27FC236}">
                    <a16:creationId xmlns:a16="http://schemas.microsoft.com/office/drawing/2014/main" id="{75AC06FC-8DB0-4C85-830E-19C3AD273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729"/>
                <a:ext cx="53" cy="30"/>
              </a:xfrm>
              <a:custGeom>
                <a:avLst/>
                <a:gdLst>
                  <a:gd name="T0" fmla="*/ 0 w 28"/>
                  <a:gd name="T1" fmla="*/ 8 h 16"/>
                  <a:gd name="T2" fmla="*/ 76 w 28"/>
                  <a:gd name="T3" fmla="*/ 0 h 16"/>
                  <a:gd name="T4" fmla="*/ 115 w 28"/>
                  <a:gd name="T5" fmla="*/ 68 h 16"/>
                  <a:gd name="T6" fmla="*/ 184 w 28"/>
                  <a:gd name="T7" fmla="*/ 81 h 16"/>
                  <a:gd name="T8" fmla="*/ 189 w 28"/>
                  <a:gd name="T9" fmla="*/ 105 h 16"/>
                  <a:gd name="T10" fmla="*/ 100 w 28"/>
                  <a:gd name="T11" fmla="*/ 84 h 16"/>
                  <a:gd name="T12" fmla="*/ 47 w 28"/>
                  <a:gd name="T13" fmla="*/ 8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6">
                    <a:moveTo>
                      <a:pt x="0" y="1"/>
                    </a:moveTo>
                    <a:cubicBezTo>
                      <a:pt x="3" y="1"/>
                      <a:pt x="7" y="0"/>
                      <a:pt x="11" y="0"/>
                    </a:cubicBezTo>
                    <a:cubicBezTo>
                      <a:pt x="12" y="3"/>
                      <a:pt x="15" y="8"/>
                      <a:pt x="17" y="10"/>
                    </a:cubicBezTo>
                    <a:cubicBezTo>
                      <a:pt x="20" y="12"/>
                      <a:pt x="23" y="11"/>
                      <a:pt x="27" y="12"/>
                    </a:cubicBezTo>
                    <a:cubicBezTo>
                      <a:pt x="27" y="13"/>
                      <a:pt x="28" y="14"/>
                      <a:pt x="28" y="16"/>
                    </a:cubicBezTo>
                    <a:cubicBezTo>
                      <a:pt x="25" y="12"/>
                      <a:pt x="19" y="16"/>
                      <a:pt x="15" y="13"/>
                    </a:cubicBezTo>
                    <a:cubicBezTo>
                      <a:pt x="12" y="9"/>
                      <a:pt x="12" y="3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0" name="Freeform 2262">
                <a:extLst>
                  <a:ext uri="{FF2B5EF4-FFF2-40B4-BE49-F238E27FC236}">
                    <a16:creationId xmlns:a16="http://schemas.microsoft.com/office/drawing/2014/main" id="{D19334E9-E72F-4069-83E0-8C4795134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3356"/>
                <a:ext cx="13" cy="40"/>
              </a:xfrm>
              <a:custGeom>
                <a:avLst/>
                <a:gdLst>
                  <a:gd name="T0" fmla="*/ 20 w 7"/>
                  <a:gd name="T1" fmla="*/ 0 h 21"/>
                  <a:gd name="T2" fmla="*/ 0 w 7"/>
                  <a:gd name="T3" fmla="*/ 97 h 21"/>
                  <a:gd name="T4" fmla="*/ 37 w 7"/>
                  <a:gd name="T5" fmla="*/ 145 h 21"/>
                  <a:gd name="T6" fmla="*/ 24 w 7"/>
                  <a:gd name="T7" fmla="*/ 61 h 21"/>
                  <a:gd name="T8" fmla="*/ 20 w 7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1">
                    <a:moveTo>
                      <a:pt x="3" y="0"/>
                    </a:moveTo>
                    <a:cubicBezTo>
                      <a:pt x="5" y="3"/>
                      <a:pt x="2" y="11"/>
                      <a:pt x="0" y="14"/>
                    </a:cubicBezTo>
                    <a:cubicBezTo>
                      <a:pt x="3" y="16"/>
                      <a:pt x="5" y="18"/>
                      <a:pt x="6" y="21"/>
                    </a:cubicBezTo>
                    <a:cubicBezTo>
                      <a:pt x="6" y="16"/>
                      <a:pt x="3" y="14"/>
                      <a:pt x="4" y="9"/>
                    </a:cubicBezTo>
                    <a:cubicBezTo>
                      <a:pt x="6" y="4"/>
                      <a:pt x="7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1" name="Freeform 2263">
                <a:extLst>
                  <a:ext uri="{FF2B5EF4-FFF2-40B4-BE49-F238E27FC236}">
                    <a16:creationId xmlns:a16="http://schemas.microsoft.com/office/drawing/2014/main" id="{B268903E-4990-4318-9095-90E011C5C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3653"/>
                <a:ext cx="21" cy="63"/>
              </a:xfrm>
              <a:custGeom>
                <a:avLst/>
                <a:gdLst>
                  <a:gd name="T0" fmla="*/ 61 w 11"/>
                  <a:gd name="T1" fmla="*/ 0 h 33"/>
                  <a:gd name="T2" fmla="*/ 21 w 11"/>
                  <a:gd name="T3" fmla="*/ 153 h 33"/>
                  <a:gd name="T4" fmla="*/ 69 w 11"/>
                  <a:gd name="T5" fmla="*/ 229 h 33"/>
                  <a:gd name="T6" fmla="*/ 61 w 11"/>
                  <a:gd name="T7" fmla="*/ 145 h 33"/>
                  <a:gd name="T8" fmla="*/ 29 w 11"/>
                  <a:gd name="T9" fmla="*/ 139 h 33"/>
                  <a:gd name="T10" fmla="*/ 29 w 11"/>
                  <a:gd name="T11" fmla="*/ 69 h 33"/>
                  <a:gd name="T12" fmla="*/ 55 w 11"/>
                  <a:gd name="T13" fmla="*/ 40 h 33"/>
                  <a:gd name="T14" fmla="*/ 61 w 11"/>
                  <a:gd name="T15" fmla="*/ 8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33">
                    <a:moveTo>
                      <a:pt x="9" y="0"/>
                    </a:moveTo>
                    <a:cubicBezTo>
                      <a:pt x="4" y="7"/>
                      <a:pt x="0" y="13"/>
                      <a:pt x="3" y="22"/>
                    </a:cubicBezTo>
                    <a:cubicBezTo>
                      <a:pt x="11" y="19"/>
                      <a:pt x="5" y="30"/>
                      <a:pt x="10" y="33"/>
                    </a:cubicBezTo>
                    <a:cubicBezTo>
                      <a:pt x="10" y="29"/>
                      <a:pt x="9" y="25"/>
                      <a:pt x="9" y="21"/>
                    </a:cubicBezTo>
                    <a:cubicBezTo>
                      <a:pt x="8" y="21"/>
                      <a:pt x="6" y="20"/>
                      <a:pt x="4" y="20"/>
                    </a:cubicBezTo>
                    <a:cubicBezTo>
                      <a:pt x="4" y="17"/>
                      <a:pt x="3" y="13"/>
                      <a:pt x="4" y="10"/>
                    </a:cubicBezTo>
                    <a:cubicBezTo>
                      <a:pt x="5" y="8"/>
                      <a:pt x="7" y="7"/>
                      <a:pt x="8" y="6"/>
                    </a:cubicBezTo>
                    <a:cubicBezTo>
                      <a:pt x="8" y="4"/>
                      <a:pt x="8" y="2"/>
                      <a:pt x="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2" name="Freeform 2264">
                <a:extLst>
                  <a:ext uri="{FF2B5EF4-FFF2-40B4-BE49-F238E27FC236}">
                    <a16:creationId xmlns:a16="http://schemas.microsoft.com/office/drawing/2014/main" id="{40A508D9-DBC3-4666-AAC0-60EC7A9DA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3" y="3943"/>
                <a:ext cx="30" cy="29"/>
              </a:xfrm>
              <a:custGeom>
                <a:avLst/>
                <a:gdLst>
                  <a:gd name="T0" fmla="*/ 0 w 16"/>
                  <a:gd name="T1" fmla="*/ 15 h 15"/>
                  <a:gd name="T2" fmla="*/ 28 w 16"/>
                  <a:gd name="T3" fmla="*/ 23 h 15"/>
                  <a:gd name="T4" fmla="*/ 81 w 16"/>
                  <a:gd name="T5" fmla="*/ 23 h 15"/>
                  <a:gd name="T6" fmla="*/ 84 w 16"/>
                  <a:gd name="T7" fmla="*/ 108 h 15"/>
                  <a:gd name="T8" fmla="*/ 73 w 16"/>
                  <a:gd name="T9" fmla="*/ 44 h 15"/>
                  <a:gd name="T10" fmla="*/ 32 w 16"/>
                  <a:gd name="T11" fmla="*/ 15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0" y="2"/>
                    </a:moveTo>
                    <a:cubicBezTo>
                      <a:pt x="2" y="0"/>
                      <a:pt x="3" y="3"/>
                      <a:pt x="4" y="3"/>
                    </a:cubicBezTo>
                    <a:cubicBezTo>
                      <a:pt x="7" y="4"/>
                      <a:pt x="9" y="2"/>
                      <a:pt x="12" y="3"/>
                    </a:cubicBezTo>
                    <a:cubicBezTo>
                      <a:pt x="16" y="4"/>
                      <a:pt x="14" y="12"/>
                      <a:pt x="13" y="15"/>
                    </a:cubicBezTo>
                    <a:cubicBezTo>
                      <a:pt x="13" y="13"/>
                      <a:pt x="14" y="7"/>
                      <a:pt x="11" y="6"/>
                    </a:cubicBezTo>
                    <a:cubicBezTo>
                      <a:pt x="10" y="4"/>
                      <a:pt x="4" y="6"/>
                      <a:pt x="5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3" name="Freeform 2265">
                <a:extLst>
                  <a:ext uri="{FF2B5EF4-FFF2-40B4-BE49-F238E27FC236}">
                    <a16:creationId xmlns:a16="http://schemas.microsoft.com/office/drawing/2014/main" id="{70533E13-6EDC-4760-9AC6-EACE9D987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4010"/>
                <a:ext cx="35" cy="21"/>
              </a:xfrm>
              <a:custGeom>
                <a:avLst/>
                <a:gdLst>
                  <a:gd name="T0" fmla="*/ 16 w 18"/>
                  <a:gd name="T1" fmla="*/ 0 h 11"/>
                  <a:gd name="T2" fmla="*/ 23 w 18"/>
                  <a:gd name="T3" fmla="*/ 36 h 11"/>
                  <a:gd name="T4" fmla="*/ 53 w 18"/>
                  <a:gd name="T5" fmla="*/ 40 h 11"/>
                  <a:gd name="T6" fmla="*/ 132 w 18"/>
                  <a:gd name="T7" fmla="*/ 55 h 11"/>
                  <a:gd name="T8" fmla="*/ 95 w 18"/>
                  <a:gd name="T9" fmla="*/ 76 h 11"/>
                  <a:gd name="T10" fmla="*/ 31 w 18"/>
                  <a:gd name="T11" fmla="*/ 55 h 11"/>
                  <a:gd name="T12" fmla="*/ 16 w 18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1">
                    <a:moveTo>
                      <a:pt x="2" y="0"/>
                    </a:moveTo>
                    <a:cubicBezTo>
                      <a:pt x="2" y="2"/>
                      <a:pt x="2" y="3"/>
                      <a:pt x="3" y="5"/>
                    </a:cubicBezTo>
                    <a:cubicBezTo>
                      <a:pt x="5" y="7"/>
                      <a:pt x="5" y="6"/>
                      <a:pt x="7" y="6"/>
                    </a:cubicBezTo>
                    <a:cubicBezTo>
                      <a:pt x="11" y="6"/>
                      <a:pt x="14" y="7"/>
                      <a:pt x="18" y="8"/>
                    </a:cubicBezTo>
                    <a:cubicBezTo>
                      <a:pt x="16" y="9"/>
                      <a:pt x="15" y="10"/>
                      <a:pt x="13" y="11"/>
                    </a:cubicBezTo>
                    <a:cubicBezTo>
                      <a:pt x="12" y="8"/>
                      <a:pt x="7" y="9"/>
                      <a:pt x="4" y="8"/>
                    </a:cubicBezTo>
                    <a:cubicBezTo>
                      <a:pt x="0" y="7"/>
                      <a:pt x="2" y="4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4" name="Freeform 2266">
                <a:extLst>
                  <a:ext uri="{FF2B5EF4-FFF2-40B4-BE49-F238E27FC236}">
                    <a16:creationId xmlns:a16="http://schemas.microsoft.com/office/drawing/2014/main" id="{02A8A539-5CD0-4AB2-BF45-470D6F8E8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3756"/>
                <a:ext cx="524" cy="306"/>
              </a:xfrm>
              <a:custGeom>
                <a:avLst/>
                <a:gdLst>
                  <a:gd name="T0" fmla="*/ 132 w 274"/>
                  <a:gd name="T1" fmla="*/ 666 h 160"/>
                  <a:gd name="T2" fmla="*/ 834 w 274"/>
                  <a:gd name="T3" fmla="*/ 819 h 160"/>
                  <a:gd name="T4" fmla="*/ 994 w 274"/>
                  <a:gd name="T5" fmla="*/ 321 h 160"/>
                  <a:gd name="T6" fmla="*/ 537 w 274"/>
                  <a:gd name="T7" fmla="*/ 69 h 160"/>
                  <a:gd name="T8" fmla="*/ 145 w 274"/>
                  <a:gd name="T9" fmla="*/ 63 h 160"/>
                  <a:gd name="T10" fmla="*/ 40 w 274"/>
                  <a:gd name="T11" fmla="*/ 321 h 160"/>
                  <a:gd name="T12" fmla="*/ 189 w 274"/>
                  <a:gd name="T13" fmla="*/ 819 h 160"/>
                  <a:gd name="T14" fmla="*/ 520 w 274"/>
                  <a:gd name="T15" fmla="*/ 951 h 160"/>
                  <a:gd name="T16" fmla="*/ 937 w 274"/>
                  <a:gd name="T17" fmla="*/ 998 h 160"/>
                  <a:gd name="T18" fmla="*/ 1740 w 274"/>
                  <a:gd name="T19" fmla="*/ 943 h 160"/>
                  <a:gd name="T20" fmla="*/ 1847 w 274"/>
                  <a:gd name="T21" fmla="*/ 597 h 160"/>
                  <a:gd name="T22" fmla="*/ 1511 w 274"/>
                  <a:gd name="T23" fmla="*/ 361 h 160"/>
                  <a:gd name="T24" fmla="*/ 1082 w 274"/>
                  <a:gd name="T25" fmla="*/ 775 h 160"/>
                  <a:gd name="T26" fmla="*/ 1463 w 274"/>
                  <a:gd name="T27" fmla="*/ 1058 h 1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4" h="160">
                    <a:moveTo>
                      <a:pt x="19" y="95"/>
                    </a:moveTo>
                    <a:cubicBezTo>
                      <a:pt x="48" y="93"/>
                      <a:pt x="103" y="123"/>
                      <a:pt x="119" y="117"/>
                    </a:cubicBezTo>
                    <a:cubicBezTo>
                      <a:pt x="139" y="99"/>
                      <a:pt x="137" y="61"/>
                      <a:pt x="142" y="46"/>
                    </a:cubicBezTo>
                    <a:cubicBezTo>
                      <a:pt x="146" y="32"/>
                      <a:pt x="96" y="13"/>
                      <a:pt x="77" y="10"/>
                    </a:cubicBezTo>
                    <a:cubicBezTo>
                      <a:pt x="57" y="8"/>
                      <a:pt x="39" y="0"/>
                      <a:pt x="21" y="9"/>
                    </a:cubicBezTo>
                    <a:cubicBezTo>
                      <a:pt x="0" y="20"/>
                      <a:pt x="5" y="26"/>
                      <a:pt x="6" y="46"/>
                    </a:cubicBezTo>
                    <a:cubicBezTo>
                      <a:pt x="7" y="67"/>
                      <a:pt x="18" y="98"/>
                      <a:pt x="27" y="117"/>
                    </a:cubicBezTo>
                    <a:cubicBezTo>
                      <a:pt x="39" y="139"/>
                      <a:pt x="51" y="135"/>
                      <a:pt x="74" y="136"/>
                    </a:cubicBezTo>
                    <a:cubicBezTo>
                      <a:pt x="95" y="137"/>
                      <a:pt x="115" y="139"/>
                      <a:pt x="134" y="143"/>
                    </a:cubicBezTo>
                    <a:cubicBezTo>
                      <a:pt x="170" y="151"/>
                      <a:pt x="218" y="160"/>
                      <a:pt x="249" y="135"/>
                    </a:cubicBezTo>
                    <a:cubicBezTo>
                      <a:pt x="265" y="122"/>
                      <a:pt x="274" y="104"/>
                      <a:pt x="264" y="85"/>
                    </a:cubicBezTo>
                    <a:cubicBezTo>
                      <a:pt x="256" y="68"/>
                      <a:pt x="234" y="53"/>
                      <a:pt x="216" y="52"/>
                    </a:cubicBezTo>
                    <a:cubicBezTo>
                      <a:pt x="175" y="50"/>
                      <a:pt x="165" y="78"/>
                      <a:pt x="155" y="111"/>
                    </a:cubicBezTo>
                    <a:cubicBezTo>
                      <a:pt x="161" y="129"/>
                      <a:pt x="199" y="137"/>
                      <a:pt x="209" y="1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5" name="Freeform 2267">
                <a:extLst>
                  <a:ext uri="{FF2B5EF4-FFF2-40B4-BE49-F238E27FC236}">
                    <a16:creationId xmlns:a16="http://schemas.microsoft.com/office/drawing/2014/main" id="{0458C238-35B7-46AA-A6D5-6C9B11D53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370"/>
                <a:ext cx="396" cy="334"/>
              </a:xfrm>
              <a:custGeom>
                <a:avLst/>
                <a:gdLst>
                  <a:gd name="T0" fmla="*/ 1419 w 207"/>
                  <a:gd name="T1" fmla="*/ 819 h 175"/>
                  <a:gd name="T2" fmla="*/ 1442 w 207"/>
                  <a:gd name="T3" fmla="*/ 300 h 175"/>
                  <a:gd name="T4" fmla="*/ 1203 w 207"/>
                  <a:gd name="T5" fmla="*/ 21 h 175"/>
                  <a:gd name="T6" fmla="*/ 790 w 207"/>
                  <a:gd name="T7" fmla="*/ 132 h 175"/>
                  <a:gd name="T8" fmla="*/ 321 w 207"/>
                  <a:gd name="T9" fmla="*/ 336 h 175"/>
                  <a:gd name="T10" fmla="*/ 253 w 207"/>
                  <a:gd name="T11" fmla="*/ 1023 h 175"/>
                  <a:gd name="T12" fmla="*/ 568 w 207"/>
                  <a:gd name="T13" fmla="*/ 1216 h 175"/>
                  <a:gd name="T14" fmla="*/ 777 w 207"/>
                  <a:gd name="T15" fmla="*/ 1210 h 175"/>
                  <a:gd name="T16" fmla="*/ 861 w 207"/>
                  <a:gd name="T17" fmla="*/ 1071 h 175"/>
                  <a:gd name="T18" fmla="*/ 597 w 207"/>
                  <a:gd name="T19" fmla="*/ 645 h 175"/>
                  <a:gd name="T20" fmla="*/ 400 w 207"/>
                  <a:gd name="T21" fmla="*/ 590 h 175"/>
                  <a:gd name="T22" fmla="*/ 113 w 207"/>
                  <a:gd name="T23" fmla="*/ 573 h 1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7" h="175">
                    <a:moveTo>
                      <a:pt x="203" y="118"/>
                    </a:moveTo>
                    <a:cubicBezTo>
                      <a:pt x="206" y="94"/>
                      <a:pt x="207" y="68"/>
                      <a:pt x="206" y="43"/>
                    </a:cubicBezTo>
                    <a:cubicBezTo>
                      <a:pt x="206" y="21"/>
                      <a:pt x="195" y="6"/>
                      <a:pt x="172" y="3"/>
                    </a:cubicBezTo>
                    <a:cubicBezTo>
                      <a:pt x="152" y="0"/>
                      <a:pt x="131" y="12"/>
                      <a:pt x="113" y="19"/>
                    </a:cubicBezTo>
                    <a:cubicBezTo>
                      <a:pt x="90" y="28"/>
                      <a:pt x="67" y="38"/>
                      <a:pt x="46" y="48"/>
                    </a:cubicBezTo>
                    <a:cubicBezTo>
                      <a:pt x="0" y="71"/>
                      <a:pt x="3" y="114"/>
                      <a:pt x="36" y="147"/>
                    </a:cubicBezTo>
                    <a:cubicBezTo>
                      <a:pt x="52" y="164"/>
                      <a:pt x="56" y="174"/>
                      <a:pt x="81" y="175"/>
                    </a:cubicBezTo>
                    <a:cubicBezTo>
                      <a:pt x="91" y="175"/>
                      <a:pt x="102" y="175"/>
                      <a:pt x="111" y="174"/>
                    </a:cubicBezTo>
                    <a:cubicBezTo>
                      <a:pt x="125" y="171"/>
                      <a:pt x="127" y="168"/>
                      <a:pt x="123" y="154"/>
                    </a:cubicBezTo>
                    <a:cubicBezTo>
                      <a:pt x="118" y="133"/>
                      <a:pt x="99" y="109"/>
                      <a:pt x="85" y="93"/>
                    </a:cubicBezTo>
                    <a:cubicBezTo>
                      <a:pt x="76" y="84"/>
                      <a:pt x="70" y="84"/>
                      <a:pt x="57" y="85"/>
                    </a:cubicBezTo>
                    <a:cubicBezTo>
                      <a:pt x="48" y="85"/>
                      <a:pt x="22" y="85"/>
                      <a:pt x="16" y="8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6" name="Freeform 2268">
                <a:extLst>
                  <a:ext uri="{FF2B5EF4-FFF2-40B4-BE49-F238E27FC236}">
                    <a16:creationId xmlns:a16="http://schemas.microsoft.com/office/drawing/2014/main" id="{F34578B7-9B3E-4E6F-B683-8C10DA06B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3475"/>
                <a:ext cx="84" cy="132"/>
              </a:xfrm>
              <a:custGeom>
                <a:avLst/>
                <a:gdLst>
                  <a:gd name="T0" fmla="*/ 305 w 44"/>
                  <a:gd name="T1" fmla="*/ 0 h 69"/>
                  <a:gd name="T2" fmla="*/ 21 w 44"/>
                  <a:gd name="T3" fmla="*/ 184 h 69"/>
                  <a:gd name="T4" fmla="*/ 216 w 44"/>
                  <a:gd name="T5" fmla="*/ 484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9">
                    <a:moveTo>
                      <a:pt x="44" y="0"/>
                    </a:moveTo>
                    <a:cubicBezTo>
                      <a:pt x="29" y="1"/>
                      <a:pt x="8" y="8"/>
                      <a:pt x="3" y="26"/>
                    </a:cubicBezTo>
                    <a:cubicBezTo>
                      <a:pt x="0" y="39"/>
                      <a:pt x="19" y="64"/>
                      <a:pt x="31" y="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7" name="Freeform 2269">
                <a:extLst>
                  <a:ext uri="{FF2B5EF4-FFF2-40B4-BE49-F238E27FC236}">
                    <a16:creationId xmlns:a16="http://schemas.microsoft.com/office/drawing/2014/main" id="{5811F437-4408-4B42-B3AE-A96B347F2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3614"/>
                <a:ext cx="111" cy="85"/>
              </a:xfrm>
              <a:custGeom>
                <a:avLst/>
                <a:gdLst>
                  <a:gd name="T0" fmla="*/ 0 w 58"/>
                  <a:gd name="T1" fmla="*/ 317 h 44"/>
                  <a:gd name="T2" fmla="*/ 209 w 58"/>
                  <a:gd name="T3" fmla="*/ 272 h 44"/>
                  <a:gd name="T4" fmla="*/ 406 w 58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44">
                    <a:moveTo>
                      <a:pt x="0" y="44"/>
                    </a:moveTo>
                    <a:cubicBezTo>
                      <a:pt x="14" y="44"/>
                      <a:pt x="16" y="42"/>
                      <a:pt x="30" y="38"/>
                    </a:cubicBezTo>
                    <a:cubicBezTo>
                      <a:pt x="45" y="33"/>
                      <a:pt x="54" y="18"/>
                      <a:pt x="5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8" name="Freeform 2270">
                <a:extLst>
                  <a:ext uri="{FF2B5EF4-FFF2-40B4-BE49-F238E27FC236}">
                    <a16:creationId xmlns:a16="http://schemas.microsoft.com/office/drawing/2014/main" id="{0B304B3B-ADD3-4CB4-96B3-6F3308064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358"/>
                <a:ext cx="225" cy="40"/>
              </a:xfrm>
              <a:custGeom>
                <a:avLst/>
                <a:gdLst>
                  <a:gd name="T0" fmla="*/ 0 w 118"/>
                  <a:gd name="T1" fmla="*/ 0 h 21"/>
                  <a:gd name="T2" fmla="*/ 48 w 118"/>
                  <a:gd name="T3" fmla="*/ 29 h 21"/>
                  <a:gd name="T4" fmla="*/ 437 w 118"/>
                  <a:gd name="T5" fmla="*/ 137 h 21"/>
                  <a:gd name="T6" fmla="*/ 589 w 118"/>
                  <a:gd name="T7" fmla="*/ 131 h 21"/>
                  <a:gd name="T8" fmla="*/ 818 w 118"/>
                  <a:gd name="T9" fmla="*/ 6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1">
                    <a:moveTo>
                      <a:pt x="0" y="0"/>
                    </a:moveTo>
                    <a:cubicBezTo>
                      <a:pt x="2" y="1"/>
                      <a:pt x="4" y="3"/>
                      <a:pt x="7" y="4"/>
                    </a:cubicBezTo>
                    <a:cubicBezTo>
                      <a:pt x="26" y="15"/>
                      <a:pt x="42" y="19"/>
                      <a:pt x="63" y="20"/>
                    </a:cubicBezTo>
                    <a:cubicBezTo>
                      <a:pt x="68" y="20"/>
                      <a:pt x="76" y="21"/>
                      <a:pt x="85" y="19"/>
                    </a:cubicBezTo>
                    <a:cubicBezTo>
                      <a:pt x="109" y="14"/>
                      <a:pt x="118" y="9"/>
                      <a:pt x="118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99" name="Freeform 2271">
                <a:extLst>
                  <a:ext uri="{FF2B5EF4-FFF2-40B4-BE49-F238E27FC236}">
                    <a16:creationId xmlns:a16="http://schemas.microsoft.com/office/drawing/2014/main" id="{DABE118F-F8F0-4A64-AB9F-32361E633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467"/>
                <a:ext cx="233" cy="237"/>
              </a:xfrm>
              <a:custGeom>
                <a:avLst/>
                <a:gdLst>
                  <a:gd name="T0" fmla="*/ 835 w 122"/>
                  <a:gd name="T1" fmla="*/ 0 h 124"/>
                  <a:gd name="T2" fmla="*/ 76 w 122"/>
                  <a:gd name="T3" fmla="*/ 308 h 124"/>
                  <a:gd name="T4" fmla="*/ 453 w 122"/>
                  <a:gd name="T5" fmla="*/ 753 h 124"/>
                  <a:gd name="T6" fmla="*/ 850 w 122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124">
                    <a:moveTo>
                      <a:pt x="120" y="0"/>
                    </a:moveTo>
                    <a:cubicBezTo>
                      <a:pt x="84" y="0"/>
                      <a:pt x="19" y="3"/>
                      <a:pt x="11" y="44"/>
                    </a:cubicBezTo>
                    <a:cubicBezTo>
                      <a:pt x="0" y="96"/>
                      <a:pt x="28" y="92"/>
                      <a:pt x="65" y="108"/>
                    </a:cubicBezTo>
                    <a:cubicBezTo>
                      <a:pt x="77" y="113"/>
                      <a:pt x="111" y="117"/>
                      <a:pt x="122" y="1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0" name="Freeform 2272">
                <a:extLst>
                  <a:ext uri="{FF2B5EF4-FFF2-40B4-BE49-F238E27FC236}">
                    <a16:creationId xmlns:a16="http://schemas.microsoft.com/office/drawing/2014/main" id="{E5A3A49E-57FA-42E4-9429-13164D591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666"/>
                <a:ext cx="153" cy="300"/>
              </a:xfrm>
              <a:custGeom>
                <a:avLst/>
                <a:gdLst>
                  <a:gd name="T0" fmla="*/ 0 w 80"/>
                  <a:gd name="T1" fmla="*/ 0 h 157"/>
                  <a:gd name="T2" fmla="*/ 398 w 80"/>
                  <a:gd name="T3" fmla="*/ 139 h 157"/>
                  <a:gd name="T4" fmla="*/ 537 w 80"/>
                  <a:gd name="T5" fmla="*/ 430 h 157"/>
                  <a:gd name="T6" fmla="*/ 537 w 80"/>
                  <a:gd name="T7" fmla="*/ 1095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157">
                    <a:moveTo>
                      <a:pt x="0" y="0"/>
                    </a:moveTo>
                    <a:cubicBezTo>
                      <a:pt x="19" y="0"/>
                      <a:pt x="45" y="3"/>
                      <a:pt x="57" y="20"/>
                    </a:cubicBezTo>
                    <a:cubicBezTo>
                      <a:pt x="65" y="33"/>
                      <a:pt x="76" y="47"/>
                      <a:pt x="77" y="62"/>
                    </a:cubicBezTo>
                    <a:cubicBezTo>
                      <a:pt x="80" y="84"/>
                      <a:pt x="77" y="135"/>
                      <a:pt x="77" y="1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1" name="Freeform 2273">
                <a:extLst>
                  <a:ext uri="{FF2B5EF4-FFF2-40B4-BE49-F238E27FC236}">
                    <a16:creationId xmlns:a16="http://schemas.microsoft.com/office/drawing/2014/main" id="{04772D4F-4A1C-4D85-9A13-AD9D27AF4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750"/>
                <a:ext cx="162" cy="206"/>
              </a:xfrm>
              <a:custGeom>
                <a:avLst/>
                <a:gdLst>
                  <a:gd name="T0" fmla="*/ 589 w 85"/>
                  <a:gd name="T1" fmla="*/ 8 h 108"/>
                  <a:gd name="T2" fmla="*/ 109 w 85"/>
                  <a:gd name="T3" fmla="*/ 69 h 108"/>
                  <a:gd name="T4" fmla="*/ 8 w 85"/>
                  <a:gd name="T5" fmla="*/ 320 h 108"/>
                  <a:gd name="T6" fmla="*/ 69 w 85"/>
                  <a:gd name="T7" fmla="*/ 605 h 108"/>
                  <a:gd name="T8" fmla="*/ 137 w 85"/>
                  <a:gd name="T9" fmla="*/ 750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8">
                    <a:moveTo>
                      <a:pt x="85" y="1"/>
                    </a:moveTo>
                    <a:cubicBezTo>
                      <a:pt x="73" y="1"/>
                      <a:pt x="27" y="0"/>
                      <a:pt x="16" y="10"/>
                    </a:cubicBezTo>
                    <a:cubicBezTo>
                      <a:pt x="6" y="19"/>
                      <a:pt x="3" y="33"/>
                      <a:pt x="1" y="46"/>
                    </a:cubicBezTo>
                    <a:cubicBezTo>
                      <a:pt x="0" y="67"/>
                      <a:pt x="8" y="75"/>
                      <a:pt x="10" y="87"/>
                    </a:cubicBezTo>
                    <a:cubicBezTo>
                      <a:pt x="14" y="98"/>
                      <a:pt x="20" y="108"/>
                      <a:pt x="20" y="10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2" name="Freeform 2274">
                <a:extLst>
                  <a:ext uri="{FF2B5EF4-FFF2-40B4-BE49-F238E27FC236}">
                    <a16:creationId xmlns:a16="http://schemas.microsoft.com/office/drawing/2014/main" id="{93E5A073-BEA6-48F4-A4F8-B1B58728D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729"/>
                <a:ext cx="390" cy="249"/>
              </a:xfrm>
              <a:custGeom>
                <a:avLst/>
                <a:gdLst>
                  <a:gd name="T0" fmla="*/ 553 w 204"/>
                  <a:gd name="T1" fmla="*/ 100 h 130"/>
                  <a:gd name="T2" fmla="*/ 277 w 204"/>
                  <a:gd name="T3" fmla="*/ 21 h 130"/>
                  <a:gd name="T4" fmla="*/ 40 w 204"/>
                  <a:gd name="T5" fmla="*/ 260 h 130"/>
                  <a:gd name="T6" fmla="*/ 8 w 204"/>
                  <a:gd name="T7" fmla="*/ 590 h 130"/>
                  <a:gd name="T8" fmla="*/ 881 w 204"/>
                  <a:gd name="T9" fmla="*/ 866 h 130"/>
                  <a:gd name="T10" fmla="*/ 1426 w 204"/>
                  <a:gd name="T11" fmla="*/ 184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4" h="130">
                    <a:moveTo>
                      <a:pt x="79" y="14"/>
                    </a:moveTo>
                    <a:cubicBezTo>
                      <a:pt x="71" y="0"/>
                      <a:pt x="55" y="0"/>
                      <a:pt x="40" y="3"/>
                    </a:cubicBezTo>
                    <a:cubicBezTo>
                      <a:pt x="21" y="7"/>
                      <a:pt x="11" y="20"/>
                      <a:pt x="6" y="37"/>
                    </a:cubicBezTo>
                    <a:cubicBezTo>
                      <a:pt x="0" y="54"/>
                      <a:pt x="0" y="67"/>
                      <a:pt x="1" y="84"/>
                    </a:cubicBezTo>
                    <a:cubicBezTo>
                      <a:pt x="6" y="130"/>
                      <a:pt x="117" y="126"/>
                      <a:pt x="126" y="123"/>
                    </a:cubicBezTo>
                    <a:cubicBezTo>
                      <a:pt x="166" y="113"/>
                      <a:pt x="184" y="56"/>
                      <a:pt x="204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3" name="Freeform 2275">
                <a:extLst>
                  <a:ext uri="{FF2B5EF4-FFF2-40B4-BE49-F238E27FC236}">
                    <a16:creationId xmlns:a16="http://schemas.microsoft.com/office/drawing/2014/main" id="{C0559B7D-B307-479D-B507-9E4B3E5D7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2742"/>
                <a:ext cx="71" cy="109"/>
              </a:xfrm>
              <a:custGeom>
                <a:avLst/>
                <a:gdLst>
                  <a:gd name="T0" fmla="*/ 155 w 37"/>
                  <a:gd name="T1" fmla="*/ 0 h 57"/>
                  <a:gd name="T2" fmla="*/ 213 w 37"/>
                  <a:gd name="T3" fmla="*/ 92 h 57"/>
                  <a:gd name="T4" fmla="*/ 217 w 37"/>
                  <a:gd name="T5" fmla="*/ 358 h 57"/>
                  <a:gd name="T6" fmla="*/ 121 w 37"/>
                  <a:gd name="T7" fmla="*/ 384 h 57"/>
                  <a:gd name="T8" fmla="*/ 48 w 37"/>
                  <a:gd name="T9" fmla="*/ 260 h 57"/>
                  <a:gd name="T10" fmla="*/ 0 w 37"/>
                  <a:gd name="T11" fmla="*/ 124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7">
                    <a:moveTo>
                      <a:pt x="22" y="0"/>
                    </a:moveTo>
                    <a:cubicBezTo>
                      <a:pt x="25" y="4"/>
                      <a:pt x="29" y="9"/>
                      <a:pt x="30" y="13"/>
                    </a:cubicBezTo>
                    <a:cubicBezTo>
                      <a:pt x="37" y="26"/>
                      <a:pt x="34" y="37"/>
                      <a:pt x="31" y="51"/>
                    </a:cubicBezTo>
                    <a:cubicBezTo>
                      <a:pt x="29" y="57"/>
                      <a:pt x="22" y="56"/>
                      <a:pt x="17" y="55"/>
                    </a:cubicBezTo>
                    <a:cubicBezTo>
                      <a:pt x="9" y="52"/>
                      <a:pt x="9" y="46"/>
                      <a:pt x="7" y="37"/>
                    </a:cubicBezTo>
                    <a:cubicBezTo>
                      <a:pt x="6" y="32"/>
                      <a:pt x="2" y="23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4" name="Freeform 2276">
                <a:extLst>
                  <a:ext uri="{FF2B5EF4-FFF2-40B4-BE49-F238E27FC236}">
                    <a16:creationId xmlns:a16="http://schemas.microsoft.com/office/drawing/2014/main" id="{49DC9646-E840-4CB0-86BF-929123841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704"/>
                <a:ext cx="176" cy="243"/>
              </a:xfrm>
              <a:custGeom>
                <a:avLst/>
                <a:gdLst>
                  <a:gd name="T0" fmla="*/ 84 w 92"/>
                  <a:gd name="T1" fmla="*/ 121 h 127"/>
                  <a:gd name="T2" fmla="*/ 505 w 92"/>
                  <a:gd name="T3" fmla="*/ 216 h 127"/>
                  <a:gd name="T4" fmla="*/ 608 w 92"/>
                  <a:gd name="T5" fmla="*/ 630 h 127"/>
                  <a:gd name="T6" fmla="*/ 614 w 92"/>
                  <a:gd name="T7" fmla="*/ 842 h 127"/>
                  <a:gd name="T8" fmla="*/ 490 w 92"/>
                  <a:gd name="T9" fmla="*/ 853 h 127"/>
                  <a:gd name="T10" fmla="*/ 153 w 92"/>
                  <a:gd name="T11" fmla="*/ 689 h 127"/>
                  <a:gd name="T12" fmla="*/ 84 w 92"/>
                  <a:gd name="T13" fmla="*/ 121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127">
                    <a:moveTo>
                      <a:pt x="12" y="17"/>
                    </a:moveTo>
                    <a:cubicBezTo>
                      <a:pt x="26" y="0"/>
                      <a:pt x="58" y="19"/>
                      <a:pt x="72" y="31"/>
                    </a:cubicBezTo>
                    <a:cubicBezTo>
                      <a:pt x="88" y="47"/>
                      <a:pt x="85" y="70"/>
                      <a:pt x="87" y="90"/>
                    </a:cubicBezTo>
                    <a:cubicBezTo>
                      <a:pt x="88" y="98"/>
                      <a:pt x="92" y="112"/>
                      <a:pt x="88" y="120"/>
                    </a:cubicBezTo>
                    <a:cubicBezTo>
                      <a:pt x="85" y="127"/>
                      <a:pt x="77" y="124"/>
                      <a:pt x="70" y="122"/>
                    </a:cubicBezTo>
                    <a:cubicBezTo>
                      <a:pt x="54" y="116"/>
                      <a:pt x="35" y="107"/>
                      <a:pt x="22" y="98"/>
                    </a:cubicBezTo>
                    <a:cubicBezTo>
                      <a:pt x="0" y="81"/>
                      <a:pt x="1" y="41"/>
                      <a:pt x="12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5" name="Freeform 2277">
                <a:extLst>
                  <a:ext uri="{FF2B5EF4-FFF2-40B4-BE49-F238E27FC236}">
                    <a16:creationId xmlns:a16="http://schemas.microsoft.com/office/drawing/2014/main" id="{A7A4E732-CDB1-4086-9049-50CF0B856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719"/>
                <a:ext cx="144" cy="335"/>
              </a:xfrm>
              <a:custGeom>
                <a:avLst/>
                <a:gdLst>
                  <a:gd name="T0" fmla="*/ 29 w 75"/>
                  <a:gd name="T1" fmla="*/ 666 h 175"/>
                  <a:gd name="T2" fmla="*/ 486 w 75"/>
                  <a:gd name="T3" fmla="*/ 689 h 175"/>
                  <a:gd name="T4" fmla="*/ 361 w 75"/>
                  <a:gd name="T5" fmla="*/ 1135 h 175"/>
                  <a:gd name="T6" fmla="*/ 69 w 75"/>
                  <a:gd name="T7" fmla="*/ 946 h 175"/>
                  <a:gd name="T8" fmla="*/ 63 w 75"/>
                  <a:gd name="T9" fmla="*/ 532 h 175"/>
                  <a:gd name="T10" fmla="*/ 340 w 75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175">
                    <a:moveTo>
                      <a:pt x="4" y="95"/>
                    </a:moveTo>
                    <a:cubicBezTo>
                      <a:pt x="20" y="83"/>
                      <a:pt x="61" y="75"/>
                      <a:pt x="69" y="98"/>
                    </a:cubicBezTo>
                    <a:cubicBezTo>
                      <a:pt x="75" y="116"/>
                      <a:pt x="64" y="149"/>
                      <a:pt x="51" y="162"/>
                    </a:cubicBezTo>
                    <a:cubicBezTo>
                      <a:pt x="37" y="175"/>
                      <a:pt x="16" y="149"/>
                      <a:pt x="10" y="135"/>
                    </a:cubicBezTo>
                    <a:cubicBezTo>
                      <a:pt x="0" y="115"/>
                      <a:pt x="3" y="96"/>
                      <a:pt x="9" y="76"/>
                    </a:cubicBezTo>
                    <a:cubicBezTo>
                      <a:pt x="17" y="52"/>
                      <a:pt x="32" y="18"/>
                      <a:pt x="4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6" name="Freeform 2278">
                <a:extLst>
                  <a:ext uri="{FF2B5EF4-FFF2-40B4-BE49-F238E27FC236}">
                    <a16:creationId xmlns:a16="http://schemas.microsoft.com/office/drawing/2014/main" id="{92178805-18E1-4E4E-84A8-1C30BCFE8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689"/>
                <a:ext cx="530" cy="334"/>
              </a:xfrm>
              <a:custGeom>
                <a:avLst/>
                <a:gdLst>
                  <a:gd name="T0" fmla="*/ 1940 w 277"/>
                  <a:gd name="T1" fmla="*/ 422 h 175"/>
                  <a:gd name="T2" fmla="*/ 1414 w 277"/>
                  <a:gd name="T3" fmla="*/ 269 h 175"/>
                  <a:gd name="T4" fmla="*/ 995 w 277"/>
                  <a:gd name="T5" fmla="*/ 84 h 175"/>
                  <a:gd name="T6" fmla="*/ 469 w 277"/>
                  <a:gd name="T7" fmla="*/ 36 h 175"/>
                  <a:gd name="T8" fmla="*/ 153 w 277"/>
                  <a:gd name="T9" fmla="*/ 405 h 175"/>
                  <a:gd name="T10" fmla="*/ 69 w 277"/>
                  <a:gd name="T11" fmla="*/ 1099 h 175"/>
                  <a:gd name="T12" fmla="*/ 268 w 277"/>
                  <a:gd name="T13" fmla="*/ 1187 h 175"/>
                  <a:gd name="T14" fmla="*/ 622 w 277"/>
                  <a:gd name="T15" fmla="*/ 422 h 175"/>
                  <a:gd name="T16" fmla="*/ 406 w 277"/>
                  <a:gd name="T17" fmla="*/ 48 h 1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7" h="175">
                    <a:moveTo>
                      <a:pt x="277" y="61"/>
                    </a:moveTo>
                    <a:cubicBezTo>
                      <a:pt x="259" y="42"/>
                      <a:pt x="226" y="47"/>
                      <a:pt x="202" y="39"/>
                    </a:cubicBezTo>
                    <a:cubicBezTo>
                      <a:pt x="180" y="32"/>
                      <a:pt x="162" y="21"/>
                      <a:pt x="142" y="12"/>
                    </a:cubicBezTo>
                    <a:cubicBezTo>
                      <a:pt x="121" y="3"/>
                      <a:pt x="90" y="0"/>
                      <a:pt x="67" y="5"/>
                    </a:cubicBezTo>
                    <a:cubicBezTo>
                      <a:pt x="38" y="10"/>
                      <a:pt x="30" y="32"/>
                      <a:pt x="22" y="58"/>
                    </a:cubicBezTo>
                    <a:cubicBezTo>
                      <a:pt x="13" y="87"/>
                      <a:pt x="0" y="128"/>
                      <a:pt x="10" y="158"/>
                    </a:cubicBezTo>
                    <a:cubicBezTo>
                      <a:pt x="15" y="175"/>
                      <a:pt x="29" y="171"/>
                      <a:pt x="38" y="171"/>
                    </a:cubicBezTo>
                    <a:cubicBezTo>
                      <a:pt x="63" y="169"/>
                      <a:pt x="75" y="90"/>
                      <a:pt x="89" y="61"/>
                    </a:cubicBezTo>
                    <a:cubicBezTo>
                      <a:pt x="112" y="13"/>
                      <a:pt x="58" y="7"/>
                      <a:pt x="58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7" name="Freeform 2279">
                <a:extLst>
                  <a:ext uri="{FF2B5EF4-FFF2-40B4-BE49-F238E27FC236}">
                    <a16:creationId xmlns:a16="http://schemas.microsoft.com/office/drawing/2014/main" id="{8D38A069-F199-4899-9747-51740D8C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436"/>
                <a:ext cx="506" cy="251"/>
              </a:xfrm>
              <a:custGeom>
                <a:avLst/>
                <a:gdLst>
                  <a:gd name="T0" fmla="*/ 1845 w 265"/>
                  <a:gd name="T1" fmla="*/ 452 h 131"/>
                  <a:gd name="T2" fmla="*/ 1845 w 265"/>
                  <a:gd name="T3" fmla="*/ 460 h 131"/>
                  <a:gd name="T4" fmla="*/ 1308 w 265"/>
                  <a:gd name="T5" fmla="*/ 881 h 131"/>
                  <a:gd name="T6" fmla="*/ 634 w 265"/>
                  <a:gd name="T7" fmla="*/ 774 h 131"/>
                  <a:gd name="T8" fmla="*/ 29 w 265"/>
                  <a:gd name="T9" fmla="*/ 452 h 131"/>
                  <a:gd name="T10" fmla="*/ 361 w 265"/>
                  <a:gd name="T11" fmla="*/ 217 h 131"/>
                  <a:gd name="T12" fmla="*/ 1499 w 265"/>
                  <a:gd name="T13" fmla="*/ 169 h 131"/>
                  <a:gd name="T14" fmla="*/ 1560 w 265"/>
                  <a:gd name="T15" fmla="*/ 797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31">
                    <a:moveTo>
                      <a:pt x="265" y="64"/>
                    </a:moveTo>
                    <a:cubicBezTo>
                      <a:pt x="265" y="64"/>
                      <a:pt x="265" y="65"/>
                      <a:pt x="265" y="65"/>
                    </a:cubicBezTo>
                    <a:cubicBezTo>
                      <a:pt x="265" y="103"/>
                      <a:pt x="223" y="119"/>
                      <a:pt x="188" y="125"/>
                    </a:cubicBezTo>
                    <a:cubicBezTo>
                      <a:pt x="159" y="131"/>
                      <a:pt x="119" y="119"/>
                      <a:pt x="91" y="110"/>
                    </a:cubicBezTo>
                    <a:cubicBezTo>
                      <a:pt x="60" y="101"/>
                      <a:pt x="18" y="97"/>
                      <a:pt x="4" y="64"/>
                    </a:cubicBezTo>
                    <a:cubicBezTo>
                      <a:pt x="0" y="54"/>
                      <a:pt x="21" y="41"/>
                      <a:pt x="52" y="31"/>
                    </a:cubicBezTo>
                    <a:cubicBezTo>
                      <a:pt x="109" y="11"/>
                      <a:pt x="198" y="0"/>
                      <a:pt x="215" y="24"/>
                    </a:cubicBezTo>
                    <a:cubicBezTo>
                      <a:pt x="238" y="58"/>
                      <a:pt x="227" y="93"/>
                      <a:pt x="224" y="11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8" name="Freeform 2280">
                <a:extLst>
                  <a:ext uri="{FF2B5EF4-FFF2-40B4-BE49-F238E27FC236}">
                    <a16:creationId xmlns:a16="http://schemas.microsoft.com/office/drawing/2014/main" id="{EC9C82F4-46E4-4B28-BBF3-C422063F4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3077"/>
                <a:ext cx="547" cy="654"/>
              </a:xfrm>
              <a:custGeom>
                <a:avLst/>
                <a:gdLst>
                  <a:gd name="T0" fmla="*/ 63 w 286"/>
                  <a:gd name="T1" fmla="*/ 1014 h 342"/>
                  <a:gd name="T2" fmla="*/ 769 w 286"/>
                  <a:gd name="T3" fmla="*/ 1063 h 342"/>
                  <a:gd name="T4" fmla="*/ 1503 w 286"/>
                  <a:gd name="T5" fmla="*/ 845 h 342"/>
                  <a:gd name="T6" fmla="*/ 1953 w 286"/>
                  <a:gd name="T7" fmla="*/ 512 h 342"/>
                  <a:gd name="T8" fmla="*/ 834 w 286"/>
                  <a:gd name="T9" fmla="*/ 369 h 342"/>
                  <a:gd name="T10" fmla="*/ 237 w 286"/>
                  <a:gd name="T11" fmla="*/ 629 h 342"/>
                  <a:gd name="T12" fmla="*/ 36 w 286"/>
                  <a:gd name="T13" fmla="*/ 1210 h 342"/>
                  <a:gd name="T14" fmla="*/ 36 w 286"/>
                  <a:gd name="T15" fmla="*/ 1811 h 342"/>
                  <a:gd name="T16" fmla="*/ 161 w 286"/>
                  <a:gd name="T17" fmla="*/ 2308 h 342"/>
                  <a:gd name="T18" fmla="*/ 482 w 286"/>
                  <a:gd name="T19" fmla="*/ 2293 h 3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6" h="342">
                    <a:moveTo>
                      <a:pt x="9" y="145"/>
                    </a:moveTo>
                    <a:cubicBezTo>
                      <a:pt x="39" y="142"/>
                      <a:pt x="75" y="155"/>
                      <a:pt x="110" y="152"/>
                    </a:cubicBezTo>
                    <a:cubicBezTo>
                      <a:pt x="145" y="148"/>
                      <a:pt x="183" y="133"/>
                      <a:pt x="215" y="121"/>
                    </a:cubicBezTo>
                    <a:cubicBezTo>
                      <a:pt x="240" y="111"/>
                      <a:pt x="277" y="101"/>
                      <a:pt x="279" y="73"/>
                    </a:cubicBezTo>
                    <a:cubicBezTo>
                      <a:pt x="286" y="0"/>
                      <a:pt x="163" y="40"/>
                      <a:pt x="119" y="53"/>
                    </a:cubicBezTo>
                    <a:cubicBezTo>
                      <a:pt x="91" y="61"/>
                      <a:pt x="54" y="69"/>
                      <a:pt x="34" y="90"/>
                    </a:cubicBezTo>
                    <a:cubicBezTo>
                      <a:pt x="13" y="112"/>
                      <a:pt x="9" y="146"/>
                      <a:pt x="5" y="173"/>
                    </a:cubicBezTo>
                    <a:cubicBezTo>
                      <a:pt x="2" y="201"/>
                      <a:pt x="0" y="230"/>
                      <a:pt x="5" y="259"/>
                    </a:cubicBezTo>
                    <a:cubicBezTo>
                      <a:pt x="9" y="282"/>
                      <a:pt x="6" y="311"/>
                      <a:pt x="23" y="330"/>
                    </a:cubicBezTo>
                    <a:cubicBezTo>
                      <a:pt x="39" y="342"/>
                      <a:pt x="53" y="338"/>
                      <a:pt x="69" y="3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09" name="Freeform 2281">
                <a:extLst>
                  <a:ext uri="{FF2B5EF4-FFF2-40B4-BE49-F238E27FC236}">
                    <a16:creationId xmlns:a16="http://schemas.microsoft.com/office/drawing/2014/main" id="{0F363D0B-7E54-446D-9D81-A7630B111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416"/>
                <a:ext cx="115" cy="298"/>
              </a:xfrm>
              <a:custGeom>
                <a:avLst/>
                <a:gdLst>
                  <a:gd name="T0" fmla="*/ 0 w 60"/>
                  <a:gd name="T1" fmla="*/ 201 h 156"/>
                  <a:gd name="T2" fmla="*/ 376 w 60"/>
                  <a:gd name="T3" fmla="*/ 544 h 156"/>
                  <a:gd name="T4" fmla="*/ 393 w 60"/>
                  <a:gd name="T5" fmla="*/ 842 h 156"/>
                  <a:gd name="T6" fmla="*/ 140 w 60"/>
                  <a:gd name="T7" fmla="*/ 1066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6">
                    <a:moveTo>
                      <a:pt x="0" y="29"/>
                    </a:moveTo>
                    <a:cubicBezTo>
                      <a:pt x="30" y="0"/>
                      <a:pt x="50" y="63"/>
                      <a:pt x="53" y="78"/>
                    </a:cubicBezTo>
                    <a:cubicBezTo>
                      <a:pt x="55" y="93"/>
                      <a:pt x="60" y="106"/>
                      <a:pt x="56" y="121"/>
                    </a:cubicBezTo>
                    <a:cubicBezTo>
                      <a:pt x="53" y="134"/>
                      <a:pt x="43" y="156"/>
                      <a:pt x="20" y="1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0" name="Freeform 2282">
                <a:extLst>
                  <a:ext uri="{FF2B5EF4-FFF2-40B4-BE49-F238E27FC236}">
                    <a16:creationId xmlns:a16="http://schemas.microsoft.com/office/drawing/2014/main" id="{7282540F-60C9-4B80-AD6B-A095B6F35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3733"/>
                <a:ext cx="241" cy="329"/>
              </a:xfrm>
              <a:custGeom>
                <a:avLst/>
                <a:gdLst>
                  <a:gd name="T0" fmla="*/ 882 w 126"/>
                  <a:gd name="T1" fmla="*/ 0 h 172"/>
                  <a:gd name="T2" fmla="*/ 645 w 126"/>
                  <a:gd name="T3" fmla="*/ 36 h 172"/>
                  <a:gd name="T4" fmla="*/ 113 w 126"/>
                  <a:gd name="T5" fmla="*/ 505 h 172"/>
                  <a:gd name="T6" fmla="*/ 69 w 126"/>
                  <a:gd name="T7" fmla="*/ 1203 h 1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6" h="172">
                    <a:moveTo>
                      <a:pt x="126" y="0"/>
                    </a:moveTo>
                    <a:cubicBezTo>
                      <a:pt x="115" y="1"/>
                      <a:pt x="103" y="3"/>
                      <a:pt x="92" y="5"/>
                    </a:cubicBezTo>
                    <a:cubicBezTo>
                      <a:pt x="46" y="14"/>
                      <a:pt x="30" y="39"/>
                      <a:pt x="16" y="72"/>
                    </a:cubicBezTo>
                    <a:cubicBezTo>
                      <a:pt x="11" y="93"/>
                      <a:pt x="0" y="128"/>
                      <a:pt x="10" y="1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1" name="Freeform 2283">
                <a:extLst>
                  <a:ext uri="{FF2B5EF4-FFF2-40B4-BE49-F238E27FC236}">
                    <a16:creationId xmlns:a16="http://schemas.microsoft.com/office/drawing/2014/main" id="{204469C1-D160-4A5A-A2A1-F51E37FB3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3708"/>
                <a:ext cx="496" cy="352"/>
              </a:xfrm>
              <a:custGeom>
                <a:avLst/>
                <a:gdLst>
                  <a:gd name="T0" fmla="*/ 1595 w 259"/>
                  <a:gd name="T1" fmla="*/ 1287 h 184"/>
                  <a:gd name="T2" fmla="*/ 1551 w 259"/>
                  <a:gd name="T3" fmla="*/ 729 h 184"/>
                  <a:gd name="T4" fmla="*/ 1206 w 259"/>
                  <a:gd name="T5" fmla="*/ 132 h 184"/>
                  <a:gd name="T6" fmla="*/ 444 w 259"/>
                  <a:gd name="T7" fmla="*/ 55 h 184"/>
                  <a:gd name="T8" fmla="*/ 0 w 259"/>
                  <a:gd name="T9" fmla="*/ 77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184">
                    <a:moveTo>
                      <a:pt x="227" y="184"/>
                    </a:moveTo>
                    <a:cubicBezTo>
                      <a:pt x="259" y="156"/>
                      <a:pt x="233" y="131"/>
                      <a:pt x="221" y="104"/>
                    </a:cubicBezTo>
                    <a:cubicBezTo>
                      <a:pt x="210" y="79"/>
                      <a:pt x="197" y="37"/>
                      <a:pt x="172" y="19"/>
                    </a:cubicBezTo>
                    <a:cubicBezTo>
                      <a:pt x="143" y="0"/>
                      <a:pt x="97" y="7"/>
                      <a:pt x="63" y="8"/>
                    </a:cubicBezTo>
                    <a:cubicBezTo>
                      <a:pt x="43" y="8"/>
                      <a:pt x="21" y="9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2" name="Freeform 2284">
                <a:extLst>
                  <a:ext uri="{FF2B5EF4-FFF2-40B4-BE49-F238E27FC236}">
                    <a16:creationId xmlns:a16="http://schemas.microsoft.com/office/drawing/2014/main" id="{0A5E7AC5-316D-4B99-965C-5AE1AFD24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3146"/>
                <a:ext cx="536" cy="583"/>
              </a:xfrm>
              <a:custGeom>
                <a:avLst/>
                <a:gdLst>
                  <a:gd name="T0" fmla="*/ 597 w 280"/>
                  <a:gd name="T1" fmla="*/ 0 h 305"/>
                  <a:gd name="T2" fmla="*/ 1359 w 280"/>
                  <a:gd name="T3" fmla="*/ 140 h 305"/>
                  <a:gd name="T4" fmla="*/ 1865 w 280"/>
                  <a:gd name="T5" fmla="*/ 1479 h 305"/>
                  <a:gd name="T6" fmla="*/ 1359 w 280"/>
                  <a:gd name="T7" fmla="*/ 1780 h 305"/>
                  <a:gd name="T8" fmla="*/ 492 w 280"/>
                  <a:gd name="T9" fmla="*/ 1929 h 305"/>
                  <a:gd name="T10" fmla="*/ 0 w 280"/>
                  <a:gd name="T11" fmla="*/ 1885 h 305"/>
                  <a:gd name="T12" fmla="*/ 8 w 280"/>
                  <a:gd name="T13" fmla="*/ 1776 h 305"/>
                  <a:gd name="T14" fmla="*/ 597 w 280"/>
                  <a:gd name="T15" fmla="*/ 1739 h 305"/>
                  <a:gd name="T16" fmla="*/ 729 w 280"/>
                  <a:gd name="T17" fmla="*/ 1908 h 3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0" h="305">
                    <a:moveTo>
                      <a:pt x="85" y="0"/>
                    </a:moveTo>
                    <a:cubicBezTo>
                      <a:pt x="128" y="2"/>
                      <a:pt x="168" y="9"/>
                      <a:pt x="194" y="20"/>
                    </a:cubicBezTo>
                    <a:cubicBezTo>
                      <a:pt x="258" y="45"/>
                      <a:pt x="280" y="190"/>
                      <a:pt x="266" y="212"/>
                    </a:cubicBezTo>
                    <a:cubicBezTo>
                      <a:pt x="253" y="235"/>
                      <a:pt x="220" y="247"/>
                      <a:pt x="194" y="255"/>
                    </a:cubicBezTo>
                    <a:cubicBezTo>
                      <a:pt x="154" y="267"/>
                      <a:pt x="112" y="271"/>
                      <a:pt x="70" y="276"/>
                    </a:cubicBezTo>
                    <a:cubicBezTo>
                      <a:pt x="40" y="280"/>
                      <a:pt x="1" y="305"/>
                      <a:pt x="0" y="270"/>
                    </a:cubicBezTo>
                    <a:cubicBezTo>
                      <a:pt x="0" y="265"/>
                      <a:pt x="0" y="260"/>
                      <a:pt x="1" y="254"/>
                    </a:cubicBezTo>
                    <a:cubicBezTo>
                      <a:pt x="2" y="240"/>
                      <a:pt x="62" y="227"/>
                      <a:pt x="85" y="249"/>
                    </a:cubicBezTo>
                    <a:cubicBezTo>
                      <a:pt x="98" y="259"/>
                      <a:pt x="103" y="267"/>
                      <a:pt x="104" y="27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3" name="Freeform 2285">
                <a:extLst>
                  <a:ext uri="{FF2B5EF4-FFF2-40B4-BE49-F238E27FC236}">
                    <a16:creationId xmlns:a16="http://schemas.microsoft.com/office/drawing/2014/main" id="{D0150520-226B-4C7D-A376-DF7EAFAF0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3144"/>
                <a:ext cx="176" cy="27"/>
              </a:xfrm>
              <a:custGeom>
                <a:avLst/>
                <a:gdLst>
                  <a:gd name="T0" fmla="*/ 0 w 92"/>
                  <a:gd name="T1" fmla="*/ 100 h 14"/>
                  <a:gd name="T2" fmla="*/ 645 w 92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14">
                    <a:moveTo>
                      <a:pt x="0" y="14"/>
                    </a:moveTo>
                    <a:cubicBezTo>
                      <a:pt x="23" y="5"/>
                      <a:pt x="57" y="0"/>
                      <a:pt x="9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4" name="Freeform 2286">
                <a:extLst>
                  <a:ext uri="{FF2B5EF4-FFF2-40B4-BE49-F238E27FC236}">
                    <a16:creationId xmlns:a16="http://schemas.microsoft.com/office/drawing/2014/main" id="{436081DB-3C5F-4228-B612-F99897A82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416"/>
                <a:ext cx="229" cy="246"/>
              </a:xfrm>
              <a:custGeom>
                <a:avLst/>
                <a:gdLst>
                  <a:gd name="T0" fmla="*/ 834 w 120"/>
                  <a:gd name="T1" fmla="*/ 734 h 129"/>
                  <a:gd name="T2" fmla="*/ 265 w 120"/>
                  <a:gd name="T3" fmla="*/ 175 h 129"/>
                  <a:gd name="T4" fmla="*/ 221 w 120"/>
                  <a:gd name="T5" fmla="*/ 894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129">
                    <a:moveTo>
                      <a:pt x="120" y="106"/>
                    </a:moveTo>
                    <a:cubicBezTo>
                      <a:pt x="107" y="77"/>
                      <a:pt x="93" y="0"/>
                      <a:pt x="38" y="25"/>
                    </a:cubicBezTo>
                    <a:cubicBezTo>
                      <a:pt x="0" y="43"/>
                      <a:pt x="21" y="95"/>
                      <a:pt x="32" y="1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5" name="Freeform 2287">
                <a:extLst>
                  <a:ext uri="{FF2B5EF4-FFF2-40B4-BE49-F238E27FC236}">
                    <a16:creationId xmlns:a16="http://schemas.microsoft.com/office/drawing/2014/main" id="{55BE9EBA-35B0-47D3-9E30-708B95732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3731"/>
                <a:ext cx="116" cy="109"/>
              </a:xfrm>
              <a:custGeom>
                <a:avLst/>
                <a:gdLst>
                  <a:gd name="T0" fmla="*/ 397 w 61"/>
                  <a:gd name="T1" fmla="*/ 0 h 57"/>
                  <a:gd name="T2" fmla="*/ 137 w 61"/>
                  <a:gd name="T3" fmla="*/ 369 h 57"/>
                  <a:gd name="T4" fmla="*/ 165 w 61"/>
                  <a:gd name="T5" fmla="*/ 4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7">
                    <a:moveTo>
                      <a:pt x="58" y="0"/>
                    </a:moveTo>
                    <a:cubicBezTo>
                      <a:pt x="61" y="15"/>
                      <a:pt x="52" y="57"/>
                      <a:pt x="20" y="53"/>
                    </a:cubicBezTo>
                    <a:cubicBezTo>
                      <a:pt x="1" y="50"/>
                      <a:pt x="0" y="20"/>
                      <a:pt x="24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6" name="Freeform 2288">
                <a:extLst>
                  <a:ext uri="{FF2B5EF4-FFF2-40B4-BE49-F238E27FC236}">
                    <a16:creationId xmlns:a16="http://schemas.microsoft.com/office/drawing/2014/main" id="{4FC7B984-545F-41AA-BC29-7711A6B18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836"/>
                <a:ext cx="424" cy="226"/>
              </a:xfrm>
              <a:custGeom>
                <a:avLst/>
                <a:gdLst>
                  <a:gd name="T0" fmla="*/ 1547 w 222"/>
                  <a:gd name="T1" fmla="*/ 21 h 118"/>
                  <a:gd name="T2" fmla="*/ 1280 w 222"/>
                  <a:gd name="T3" fmla="*/ 107 h 118"/>
                  <a:gd name="T4" fmla="*/ 697 w 222"/>
                  <a:gd name="T5" fmla="*/ 216 h 118"/>
                  <a:gd name="T6" fmla="*/ 0 w 222"/>
                  <a:gd name="T7" fmla="*/ 829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2" h="118">
                    <a:moveTo>
                      <a:pt x="222" y="3"/>
                    </a:moveTo>
                    <a:cubicBezTo>
                      <a:pt x="211" y="0"/>
                      <a:pt x="196" y="12"/>
                      <a:pt x="184" y="15"/>
                    </a:cubicBezTo>
                    <a:cubicBezTo>
                      <a:pt x="157" y="22"/>
                      <a:pt x="127" y="20"/>
                      <a:pt x="100" y="31"/>
                    </a:cubicBezTo>
                    <a:cubicBezTo>
                      <a:pt x="43" y="53"/>
                      <a:pt x="35" y="76"/>
                      <a:pt x="0" y="1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7" name="Freeform 2289">
                <a:extLst>
                  <a:ext uri="{FF2B5EF4-FFF2-40B4-BE49-F238E27FC236}">
                    <a16:creationId xmlns:a16="http://schemas.microsoft.com/office/drawing/2014/main" id="{A1E7FFD2-FBC3-49DF-94D2-C1C6ABC83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3276"/>
                <a:ext cx="289" cy="411"/>
              </a:xfrm>
              <a:custGeom>
                <a:avLst/>
                <a:gdLst>
                  <a:gd name="T0" fmla="*/ 1058 w 151"/>
                  <a:gd name="T1" fmla="*/ 1432 h 215"/>
                  <a:gd name="T2" fmla="*/ 345 w 151"/>
                  <a:gd name="T3" fmla="*/ 1395 h 215"/>
                  <a:gd name="T4" fmla="*/ 21 w 151"/>
                  <a:gd name="T5" fmla="*/ 935 h 215"/>
                  <a:gd name="T6" fmla="*/ 69 w 151"/>
                  <a:gd name="T7" fmla="*/ 377 h 215"/>
                  <a:gd name="T8" fmla="*/ 513 w 151"/>
                  <a:gd name="T9" fmla="*/ 99 h 215"/>
                  <a:gd name="T10" fmla="*/ 913 w 151"/>
                  <a:gd name="T11" fmla="*/ 40 h 2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15">
                    <a:moveTo>
                      <a:pt x="151" y="205"/>
                    </a:moveTo>
                    <a:cubicBezTo>
                      <a:pt x="123" y="202"/>
                      <a:pt x="75" y="215"/>
                      <a:pt x="49" y="200"/>
                    </a:cubicBezTo>
                    <a:cubicBezTo>
                      <a:pt x="22" y="186"/>
                      <a:pt x="6" y="161"/>
                      <a:pt x="3" y="134"/>
                    </a:cubicBezTo>
                    <a:cubicBezTo>
                      <a:pt x="0" y="109"/>
                      <a:pt x="3" y="77"/>
                      <a:pt x="10" y="54"/>
                    </a:cubicBezTo>
                    <a:cubicBezTo>
                      <a:pt x="16" y="31"/>
                      <a:pt x="48" y="20"/>
                      <a:pt x="73" y="14"/>
                    </a:cubicBezTo>
                    <a:cubicBezTo>
                      <a:pt x="83" y="11"/>
                      <a:pt x="126" y="0"/>
                      <a:pt x="130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8" name="Freeform 2290">
                <a:extLst>
                  <a:ext uri="{FF2B5EF4-FFF2-40B4-BE49-F238E27FC236}">
                    <a16:creationId xmlns:a16="http://schemas.microsoft.com/office/drawing/2014/main" id="{6231872A-218D-4FD3-9D40-1B420E7E0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270"/>
                <a:ext cx="205" cy="272"/>
              </a:xfrm>
              <a:custGeom>
                <a:avLst/>
                <a:gdLst>
                  <a:gd name="T0" fmla="*/ 0 w 107"/>
                  <a:gd name="T1" fmla="*/ 63 h 142"/>
                  <a:gd name="T2" fmla="*/ 628 w 107"/>
                  <a:gd name="T3" fmla="*/ 205 h 142"/>
                  <a:gd name="T4" fmla="*/ 753 w 107"/>
                  <a:gd name="T5" fmla="*/ 674 h 142"/>
                  <a:gd name="T6" fmla="*/ 661 w 107"/>
                  <a:gd name="T7" fmla="*/ 998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42">
                    <a:moveTo>
                      <a:pt x="0" y="9"/>
                    </a:moveTo>
                    <a:cubicBezTo>
                      <a:pt x="10" y="6"/>
                      <a:pt x="67" y="0"/>
                      <a:pt x="89" y="29"/>
                    </a:cubicBezTo>
                    <a:cubicBezTo>
                      <a:pt x="102" y="46"/>
                      <a:pt x="106" y="76"/>
                      <a:pt x="107" y="96"/>
                    </a:cubicBezTo>
                    <a:cubicBezTo>
                      <a:pt x="107" y="108"/>
                      <a:pt x="104" y="137"/>
                      <a:pt x="94" y="1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19" name="Freeform 2291">
                <a:extLst>
                  <a:ext uri="{FF2B5EF4-FFF2-40B4-BE49-F238E27FC236}">
                    <a16:creationId xmlns:a16="http://schemas.microsoft.com/office/drawing/2014/main" id="{3ABAD6CC-F620-4A71-A596-5A88433A0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3119"/>
                <a:ext cx="176" cy="467"/>
              </a:xfrm>
              <a:custGeom>
                <a:avLst/>
                <a:gdLst>
                  <a:gd name="T0" fmla="*/ 645 w 92"/>
                  <a:gd name="T1" fmla="*/ 1612 h 244"/>
                  <a:gd name="T2" fmla="*/ 300 w 92"/>
                  <a:gd name="T3" fmla="*/ 1403 h 244"/>
                  <a:gd name="T4" fmla="*/ 124 w 92"/>
                  <a:gd name="T5" fmla="*/ 842 h 244"/>
                  <a:gd name="T6" fmla="*/ 344 w 92"/>
                  <a:gd name="T7" fmla="*/ 0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244">
                    <a:moveTo>
                      <a:pt x="92" y="230"/>
                    </a:moveTo>
                    <a:cubicBezTo>
                      <a:pt x="62" y="244"/>
                      <a:pt x="53" y="221"/>
                      <a:pt x="43" y="200"/>
                    </a:cubicBezTo>
                    <a:cubicBezTo>
                      <a:pt x="31" y="175"/>
                      <a:pt x="24" y="146"/>
                      <a:pt x="18" y="120"/>
                    </a:cubicBezTo>
                    <a:cubicBezTo>
                      <a:pt x="9" y="80"/>
                      <a:pt x="0" y="23"/>
                      <a:pt x="4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0" name="Freeform 2292">
                <a:extLst>
                  <a:ext uri="{FF2B5EF4-FFF2-40B4-BE49-F238E27FC236}">
                    <a16:creationId xmlns:a16="http://schemas.microsoft.com/office/drawing/2014/main" id="{1671D8E7-3B54-458F-B0CE-3543D25E3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3372"/>
                <a:ext cx="283" cy="290"/>
              </a:xfrm>
              <a:custGeom>
                <a:avLst/>
                <a:gdLst>
                  <a:gd name="T0" fmla="*/ 895 w 148"/>
                  <a:gd name="T1" fmla="*/ 1055 h 152"/>
                  <a:gd name="T2" fmla="*/ 937 w 148"/>
                  <a:gd name="T3" fmla="*/ 466 h 152"/>
                  <a:gd name="T4" fmla="*/ 774 w 148"/>
                  <a:gd name="T5" fmla="*/ 160 h 152"/>
                  <a:gd name="T6" fmla="*/ 0 w 148"/>
                  <a:gd name="T7" fmla="*/ 658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8" h="152">
                    <a:moveTo>
                      <a:pt x="128" y="152"/>
                    </a:moveTo>
                    <a:cubicBezTo>
                      <a:pt x="148" y="128"/>
                      <a:pt x="136" y="85"/>
                      <a:pt x="134" y="67"/>
                    </a:cubicBezTo>
                    <a:cubicBezTo>
                      <a:pt x="132" y="49"/>
                      <a:pt x="130" y="35"/>
                      <a:pt x="111" y="23"/>
                    </a:cubicBezTo>
                    <a:cubicBezTo>
                      <a:pt x="78" y="0"/>
                      <a:pt x="14" y="71"/>
                      <a:pt x="0" y="9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1" name="Freeform 2293">
                <a:extLst>
                  <a:ext uri="{FF2B5EF4-FFF2-40B4-BE49-F238E27FC236}">
                    <a16:creationId xmlns:a16="http://schemas.microsoft.com/office/drawing/2014/main" id="{33237E85-067E-4FD4-B219-A0467D7EB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844"/>
                <a:ext cx="306" cy="587"/>
              </a:xfrm>
              <a:custGeom>
                <a:avLst/>
                <a:gdLst>
                  <a:gd name="T0" fmla="*/ 176 w 160"/>
                  <a:gd name="T1" fmla="*/ 2145 h 307"/>
                  <a:gd name="T2" fmla="*/ 1090 w 160"/>
                  <a:gd name="T3" fmla="*/ 1488 h 307"/>
                  <a:gd name="T4" fmla="*/ 1027 w 160"/>
                  <a:gd name="T5" fmla="*/ 998 h 307"/>
                  <a:gd name="T6" fmla="*/ 998 w 160"/>
                  <a:gd name="T7" fmla="*/ 522 h 307"/>
                  <a:gd name="T8" fmla="*/ 918 w 160"/>
                  <a:gd name="T9" fmla="*/ 120 h 307"/>
                  <a:gd name="T10" fmla="*/ 384 w 160"/>
                  <a:gd name="T11" fmla="*/ 229 h 307"/>
                  <a:gd name="T12" fmla="*/ 84 w 160"/>
                  <a:gd name="T13" fmla="*/ 384 h 307"/>
                  <a:gd name="T14" fmla="*/ 36 w 160"/>
                  <a:gd name="T15" fmla="*/ 727 h 307"/>
                  <a:gd name="T16" fmla="*/ 176 w 160"/>
                  <a:gd name="T17" fmla="*/ 1019 h 307"/>
                  <a:gd name="T18" fmla="*/ 1065 w 160"/>
                  <a:gd name="T19" fmla="*/ 1182 h 3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0" h="307">
                    <a:moveTo>
                      <a:pt x="25" y="307"/>
                    </a:moveTo>
                    <a:cubicBezTo>
                      <a:pt x="60" y="266"/>
                      <a:pt x="147" y="269"/>
                      <a:pt x="156" y="213"/>
                    </a:cubicBezTo>
                    <a:cubicBezTo>
                      <a:pt x="160" y="189"/>
                      <a:pt x="150" y="167"/>
                      <a:pt x="147" y="143"/>
                    </a:cubicBezTo>
                    <a:cubicBezTo>
                      <a:pt x="144" y="121"/>
                      <a:pt x="143" y="98"/>
                      <a:pt x="143" y="75"/>
                    </a:cubicBezTo>
                    <a:cubicBezTo>
                      <a:pt x="143" y="52"/>
                      <a:pt x="152" y="33"/>
                      <a:pt x="131" y="17"/>
                    </a:cubicBezTo>
                    <a:cubicBezTo>
                      <a:pt x="109" y="0"/>
                      <a:pt x="71" y="23"/>
                      <a:pt x="55" y="33"/>
                    </a:cubicBezTo>
                    <a:cubicBezTo>
                      <a:pt x="41" y="42"/>
                      <a:pt x="20" y="42"/>
                      <a:pt x="12" y="55"/>
                    </a:cubicBezTo>
                    <a:cubicBezTo>
                      <a:pt x="3" y="70"/>
                      <a:pt x="0" y="88"/>
                      <a:pt x="5" y="104"/>
                    </a:cubicBezTo>
                    <a:cubicBezTo>
                      <a:pt x="8" y="113"/>
                      <a:pt x="23" y="138"/>
                      <a:pt x="25" y="146"/>
                    </a:cubicBezTo>
                    <a:cubicBezTo>
                      <a:pt x="36" y="185"/>
                      <a:pt x="104" y="178"/>
                      <a:pt x="152" y="1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2" name="Freeform 2294">
                <a:extLst>
                  <a:ext uri="{FF2B5EF4-FFF2-40B4-BE49-F238E27FC236}">
                    <a16:creationId xmlns:a16="http://schemas.microsoft.com/office/drawing/2014/main" id="{1E1CDAF7-1D62-45CF-8DEC-E27DE7306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2679"/>
                <a:ext cx="725" cy="390"/>
              </a:xfrm>
              <a:custGeom>
                <a:avLst/>
                <a:gdLst>
                  <a:gd name="T0" fmla="*/ 2630 w 379"/>
                  <a:gd name="T1" fmla="*/ 1057 h 204"/>
                  <a:gd name="T2" fmla="*/ 2422 w 379"/>
                  <a:gd name="T3" fmla="*/ 1327 h 204"/>
                  <a:gd name="T4" fmla="*/ 1588 w 379"/>
                  <a:gd name="T5" fmla="*/ 1396 h 204"/>
                  <a:gd name="T6" fmla="*/ 629 w 379"/>
                  <a:gd name="T7" fmla="*/ 1227 h 204"/>
                  <a:gd name="T8" fmla="*/ 99 w 379"/>
                  <a:gd name="T9" fmla="*/ 914 h 204"/>
                  <a:gd name="T10" fmla="*/ 582 w 379"/>
                  <a:gd name="T11" fmla="*/ 140 h 204"/>
                  <a:gd name="T12" fmla="*/ 790 w 379"/>
                  <a:gd name="T13" fmla="*/ 0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9" h="204">
                    <a:moveTo>
                      <a:pt x="376" y="151"/>
                    </a:moveTo>
                    <a:cubicBezTo>
                      <a:pt x="379" y="165"/>
                      <a:pt x="358" y="182"/>
                      <a:pt x="346" y="190"/>
                    </a:cubicBezTo>
                    <a:cubicBezTo>
                      <a:pt x="326" y="204"/>
                      <a:pt x="252" y="200"/>
                      <a:pt x="227" y="200"/>
                    </a:cubicBezTo>
                    <a:cubicBezTo>
                      <a:pt x="186" y="200"/>
                      <a:pt x="128" y="189"/>
                      <a:pt x="90" y="176"/>
                    </a:cubicBezTo>
                    <a:cubicBezTo>
                      <a:pt x="64" y="167"/>
                      <a:pt x="23" y="157"/>
                      <a:pt x="14" y="131"/>
                    </a:cubicBezTo>
                    <a:cubicBezTo>
                      <a:pt x="0" y="91"/>
                      <a:pt x="48" y="42"/>
                      <a:pt x="83" y="20"/>
                    </a:cubicBezTo>
                    <a:cubicBezTo>
                      <a:pt x="92" y="14"/>
                      <a:pt x="102" y="7"/>
                      <a:pt x="11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3" name="Line 2295">
                <a:extLst>
                  <a:ext uri="{FF2B5EF4-FFF2-40B4-BE49-F238E27FC236}">
                    <a16:creationId xmlns:a16="http://schemas.microsoft.com/office/drawing/2014/main" id="{1EA94511-9AAB-46EC-A727-0978D29B49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250" y="3968"/>
                <a:ext cx="1" cy="50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4" name="Freeform 2296">
                <a:extLst>
                  <a:ext uri="{FF2B5EF4-FFF2-40B4-BE49-F238E27FC236}">
                    <a16:creationId xmlns:a16="http://schemas.microsoft.com/office/drawing/2014/main" id="{353808AD-488E-4FC2-8C75-6D80FF9F0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136"/>
                <a:ext cx="195" cy="171"/>
              </a:xfrm>
              <a:custGeom>
                <a:avLst/>
                <a:gdLst>
                  <a:gd name="T0" fmla="*/ 713 w 102"/>
                  <a:gd name="T1" fmla="*/ 0 h 89"/>
                  <a:gd name="T2" fmla="*/ 405 w 102"/>
                  <a:gd name="T3" fmla="*/ 561 h 89"/>
                  <a:gd name="T4" fmla="*/ 0 w 102"/>
                  <a:gd name="T5" fmla="*/ 177 h 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89">
                    <a:moveTo>
                      <a:pt x="102" y="0"/>
                    </a:moveTo>
                    <a:cubicBezTo>
                      <a:pt x="80" y="19"/>
                      <a:pt x="97" y="70"/>
                      <a:pt x="58" y="79"/>
                    </a:cubicBezTo>
                    <a:cubicBezTo>
                      <a:pt x="19" y="89"/>
                      <a:pt x="5" y="53"/>
                      <a:pt x="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5" name="Freeform 2297">
                <a:extLst>
                  <a:ext uri="{FF2B5EF4-FFF2-40B4-BE49-F238E27FC236}">
                    <a16:creationId xmlns:a16="http://schemas.microsoft.com/office/drawing/2014/main" id="{392184E8-4E5C-4CD0-8136-11338F97A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3136"/>
                <a:ext cx="67" cy="121"/>
              </a:xfrm>
              <a:custGeom>
                <a:avLst/>
                <a:gdLst>
                  <a:gd name="T0" fmla="*/ 69 w 35"/>
                  <a:gd name="T1" fmla="*/ 0 h 63"/>
                  <a:gd name="T2" fmla="*/ 245 w 35"/>
                  <a:gd name="T3" fmla="*/ 44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0" y="0"/>
                    </a:moveTo>
                    <a:cubicBezTo>
                      <a:pt x="0" y="34"/>
                      <a:pt x="5" y="51"/>
                      <a:pt x="35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6" name="Freeform 2298">
                <a:extLst>
                  <a:ext uri="{FF2B5EF4-FFF2-40B4-BE49-F238E27FC236}">
                    <a16:creationId xmlns:a16="http://schemas.microsoft.com/office/drawing/2014/main" id="{81900621-706B-4734-ADC5-69C7EFFF1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3257"/>
                <a:ext cx="98" cy="107"/>
              </a:xfrm>
              <a:custGeom>
                <a:avLst/>
                <a:gdLst>
                  <a:gd name="T0" fmla="*/ 0 w 51"/>
                  <a:gd name="T1" fmla="*/ 0 h 56"/>
                  <a:gd name="T2" fmla="*/ 300 w 51"/>
                  <a:gd name="T3" fmla="*/ 139 h 56"/>
                  <a:gd name="T4" fmla="*/ 317 w 51"/>
                  <a:gd name="T5" fmla="*/ 39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56">
                    <a:moveTo>
                      <a:pt x="0" y="0"/>
                    </a:moveTo>
                    <a:cubicBezTo>
                      <a:pt x="13" y="3"/>
                      <a:pt x="34" y="8"/>
                      <a:pt x="42" y="20"/>
                    </a:cubicBezTo>
                    <a:cubicBezTo>
                      <a:pt x="51" y="31"/>
                      <a:pt x="48" y="47"/>
                      <a:pt x="45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7" name="Freeform 2299">
                <a:extLst>
                  <a:ext uri="{FF2B5EF4-FFF2-40B4-BE49-F238E27FC236}">
                    <a16:creationId xmlns:a16="http://schemas.microsoft.com/office/drawing/2014/main" id="{AFCA4BAB-F38E-4289-AA94-B0BA02D2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882"/>
                <a:ext cx="333" cy="195"/>
              </a:xfrm>
              <a:custGeom>
                <a:avLst/>
                <a:gdLst>
                  <a:gd name="T0" fmla="*/ 1095 w 174"/>
                  <a:gd name="T1" fmla="*/ 0 h 102"/>
                  <a:gd name="T2" fmla="*/ 1074 w 174"/>
                  <a:gd name="T3" fmla="*/ 589 h 102"/>
                  <a:gd name="T4" fmla="*/ 689 w 174"/>
                  <a:gd name="T5" fmla="*/ 665 h 102"/>
                  <a:gd name="T6" fmla="*/ 0 w 174"/>
                  <a:gd name="T7" fmla="*/ 537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4" h="102">
                    <a:moveTo>
                      <a:pt x="156" y="0"/>
                    </a:moveTo>
                    <a:cubicBezTo>
                      <a:pt x="159" y="32"/>
                      <a:pt x="174" y="54"/>
                      <a:pt x="153" y="84"/>
                    </a:cubicBezTo>
                    <a:cubicBezTo>
                      <a:pt x="140" y="102"/>
                      <a:pt x="117" y="100"/>
                      <a:pt x="98" y="95"/>
                    </a:cubicBezTo>
                    <a:cubicBezTo>
                      <a:pt x="78" y="90"/>
                      <a:pt x="26" y="97"/>
                      <a:pt x="0" y="7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8" name="Freeform 2300">
                <a:extLst>
                  <a:ext uri="{FF2B5EF4-FFF2-40B4-BE49-F238E27FC236}">
                    <a16:creationId xmlns:a16="http://schemas.microsoft.com/office/drawing/2014/main" id="{5A089AB8-B800-4546-8DBA-B5400F4E5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2775"/>
                <a:ext cx="116" cy="290"/>
              </a:xfrm>
              <a:custGeom>
                <a:avLst/>
                <a:gdLst>
                  <a:gd name="T0" fmla="*/ 420 w 61"/>
                  <a:gd name="T1" fmla="*/ 1015 h 152"/>
                  <a:gd name="T2" fmla="*/ 55 w 61"/>
                  <a:gd name="T3" fmla="*/ 618 h 152"/>
                  <a:gd name="T4" fmla="*/ 40 w 61"/>
                  <a:gd name="T5" fmla="*/ 0 h 1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52">
                    <a:moveTo>
                      <a:pt x="61" y="146"/>
                    </a:moveTo>
                    <a:cubicBezTo>
                      <a:pt x="41" y="152"/>
                      <a:pt x="13" y="106"/>
                      <a:pt x="8" y="89"/>
                    </a:cubicBezTo>
                    <a:cubicBezTo>
                      <a:pt x="0" y="60"/>
                      <a:pt x="4" y="30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29" name="Freeform 2301">
                <a:extLst>
                  <a:ext uri="{FF2B5EF4-FFF2-40B4-BE49-F238E27FC236}">
                    <a16:creationId xmlns:a16="http://schemas.microsoft.com/office/drawing/2014/main" id="{EE480928-722F-46B6-9672-6B1851491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365"/>
                <a:ext cx="429" cy="396"/>
              </a:xfrm>
              <a:custGeom>
                <a:avLst/>
                <a:gdLst>
                  <a:gd name="T0" fmla="*/ 92 w 224"/>
                  <a:gd name="T1" fmla="*/ 0 h 207"/>
                  <a:gd name="T2" fmla="*/ 69 w 224"/>
                  <a:gd name="T3" fmla="*/ 966 h 207"/>
                  <a:gd name="T4" fmla="*/ 260 w 224"/>
                  <a:gd name="T5" fmla="*/ 1358 h 207"/>
                  <a:gd name="T6" fmla="*/ 737 w 224"/>
                  <a:gd name="T7" fmla="*/ 1427 h 207"/>
                  <a:gd name="T8" fmla="*/ 1243 w 224"/>
                  <a:gd name="T9" fmla="*/ 1226 h 207"/>
                  <a:gd name="T10" fmla="*/ 1519 w 224"/>
                  <a:gd name="T11" fmla="*/ 790 h 207"/>
                  <a:gd name="T12" fmla="*/ 1544 w 224"/>
                  <a:gd name="T13" fmla="*/ 490 h 207"/>
                  <a:gd name="T14" fmla="*/ 1567 w 224"/>
                  <a:gd name="T15" fmla="*/ 260 h 207"/>
                  <a:gd name="T16" fmla="*/ 1258 w 224"/>
                  <a:gd name="T17" fmla="*/ 300 h 207"/>
                  <a:gd name="T18" fmla="*/ 1534 w 224"/>
                  <a:gd name="T19" fmla="*/ 698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4" h="207">
                    <a:moveTo>
                      <a:pt x="13" y="0"/>
                    </a:moveTo>
                    <a:cubicBezTo>
                      <a:pt x="5" y="46"/>
                      <a:pt x="0" y="91"/>
                      <a:pt x="10" y="138"/>
                    </a:cubicBezTo>
                    <a:cubicBezTo>
                      <a:pt x="15" y="161"/>
                      <a:pt x="15" y="182"/>
                      <a:pt x="37" y="194"/>
                    </a:cubicBezTo>
                    <a:cubicBezTo>
                      <a:pt x="58" y="206"/>
                      <a:pt x="82" y="207"/>
                      <a:pt x="105" y="204"/>
                    </a:cubicBezTo>
                    <a:cubicBezTo>
                      <a:pt x="131" y="199"/>
                      <a:pt x="155" y="190"/>
                      <a:pt x="177" y="175"/>
                    </a:cubicBezTo>
                    <a:cubicBezTo>
                      <a:pt x="200" y="159"/>
                      <a:pt x="210" y="140"/>
                      <a:pt x="216" y="113"/>
                    </a:cubicBezTo>
                    <a:cubicBezTo>
                      <a:pt x="219" y="99"/>
                      <a:pt x="218" y="84"/>
                      <a:pt x="220" y="70"/>
                    </a:cubicBezTo>
                    <a:cubicBezTo>
                      <a:pt x="220" y="59"/>
                      <a:pt x="224" y="47"/>
                      <a:pt x="223" y="37"/>
                    </a:cubicBezTo>
                    <a:cubicBezTo>
                      <a:pt x="222" y="13"/>
                      <a:pt x="186" y="25"/>
                      <a:pt x="179" y="43"/>
                    </a:cubicBezTo>
                    <a:cubicBezTo>
                      <a:pt x="167" y="76"/>
                      <a:pt x="197" y="96"/>
                      <a:pt x="218" y="10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0" name="Freeform 2302">
                <a:extLst>
                  <a:ext uri="{FF2B5EF4-FFF2-40B4-BE49-F238E27FC236}">
                    <a16:creationId xmlns:a16="http://schemas.microsoft.com/office/drawing/2014/main" id="{7A99626D-E1E6-4F68-84AC-C72229A6F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381"/>
                <a:ext cx="119" cy="164"/>
              </a:xfrm>
              <a:custGeom>
                <a:avLst/>
                <a:gdLst>
                  <a:gd name="T0" fmla="*/ 0 w 62"/>
                  <a:gd name="T1" fmla="*/ 597 h 86"/>
                  <a:gd name="T2" fmla="*/ 432 w 62"/>
                  <a:gd name="T3" fmla="*/ 305 h 86"/>
                  <a:gd name="T4" fmla="*/ 44 w 62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86">
                    <a:moveTo>
                      <a:pt x="0" y="86"/>
                    </a:moveTo>
                    <a:cubicBezTo>
                      <a:pt x="28" y="82"/>
                      <a:pt x="62" y="85"/>
                      <a:pt x="61" y="44"/>
                    </a:cubicBezTo>
                    <a:cubicBezTo>
                      <a:pt x="60" y="14"/>
                      <a:pt x="3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1" name="Freeform 2303">
                <a:extLst>
                  <a:ext uri="{FF2B5EF4-FFF2-40B4-BE49-F238E27FC236}">
                    <a16:creationId xmlns:a16="http://schemas.microsoft.com/office/drawing/2014/main" id="{7B8940D8-D064-4465-834E-1A2FC7EAC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2589"/>
                <a:ext cx="159" cy="142"/>
              </a:xfrm>
              <a:custGeom>
                <a:avLst/>
                <a:gdLst>
                  <a:gd name="T0" fmla="*/ 100 w 83"/>
                  <a:gd name="T1" fmla="*/ 438 h 74"/>
                  <a:gd name="T2" fmla="*/ 529 w 83"/>
                  <a:gd name="T3" fmla="*/ 292 h 74"/>
                  <a:gd name="T4" fmla="*/ 0 w 83"/>
                  <a:gd name="T5" fmla="*/ 56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4">
                    <a:moveTo>
                      <a:pt x="14" y="62"/>
                    </a:moveTo>
                    <a:cubicBezTo>
                      <a:pt x="21" y="74"/>
                      <a:pt x="66" y="68"/>
                      <a:pt x="75" y="41"/>
                    </a:cubicBezTo>
                    <a:cubicBezTo>
                      <a:pt x="83" y="14"/>
                      <a:pt x="20" y="0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2" name="Freeform 2304">
                <a:extLst>
                  <a:ext uri="{FF2B5EF4-FFF2-40B4-BE49-F238E27FC236}">
                    <a16:creationId xmlns:a16="http://schemas.microsoft.com/office/drawing/2014/main" id="{9514FB90-B4C3-4427-A9F4-367C36ED3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8" y="2518"/>
                <a:ext cx="90" cy="104"/>
              </a:xfrm>
              <a:custGeom>
                <a:avLst/>
                <a:gdLst>
                  <a:gd name="T0" fmla="*/ 63 w 47"/>
                  <a:gd name="T1" fmla="*/ 185 h 54"/>
                  <a:gd name="T2" fmla="*/ 107 w 47"/>
                  <a:gd name="T3" fmla="*/ 385 h 54"/>
                  <a:gd name="T4" fmla="*/ 308 w 47"/>
                  <a:gd name="T5" fmla="*/ 229 h 54"/>
                  <a:gd name="T6" fmla="*/ 253 w 47"/>
                  <a:gd name="T7" fmla="*/ 23 h 54"/>
                  <a:gd name="T8" fmla="*/ 63 w 47"/>
                  <a:gd name="T9" fmla="*/ 185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54">
                    <a:moveTo>
                      <a:pt x="9" y="26"/>
                    </a:moveTo>
                    <a:cubicBezTo>
                      <a:pt x="6" y="36"/>
                      <a:pt x="0" y="54"/>
                      <a:pt x="15" y="54"/>
                    </a:cubicBezTo>
                    <a:cubicBezTo>
                      <a:pt x="25" y="54"/>
                      <a:pt x="41" y="41"/>
                      <a:pt x="44" y="32"/>
                    </a:cubicBezTo>
                    <a:cubicBezTo>
                      <a:pt x="47" y="24"/>
                      <a:pt x="44" y="5"/>
                      <a:pt x="36" y="3"/>
                    </a:cubicBezTo>
                    <a:cubicBezTo>
                      <a:pt x="26" y="0"/>
                      <a:pt x="13" y="15"/>
                      <a:pt x="9" y="2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3" name="Freeform 2305">
                <a:extLst>
                  <a:ext uri="{FF2B5EF4-FFF2-40B4-BE49-F238E27FC236}">
                    <a16:creationId xmlns:a16="http://schemas.microsoft.com/office/drawing/2014/main" id="{B43BDEFC-BE69-47A6-90DE-FC6EBF452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2354"/>
                <a:ext cx="273" cy="99"/>
              </a:xfrm>
              <a:custGeom>
                <a:avLst/>
                <a:gdLst>
                  <a:gd name="T0" fmla="*/ 0 w 143"/>
                  <a:gd name="T1" fmla="*/ 8 h 52"/>
                  <a:gd name="T2" fmla="*/ 69 w 143"/>
                  <a:gd name="T3" fmla="*/ 152 h 52"/>
                  <a:gd name="T4" fmla="*/ 221 w 143"/>
                  <a:gd name="T5" fmla="*/ 289 h 52"/>
                  <a:gd name="T6" fmla="*/ 550 w 143"/>
                  <a:gd name="T7" fmla="*/ 320 h 52"/>
                  <a:gd name="T8" fmla="*/ 871 w 143"/>
                  <a:gd name="T9" fmla="*/ 276 h 52"/>
                  <a:gd name="T10" fmla="*/ 995 w 143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52">
                    <a:moveTo>
                      <a:pt x="0" y="1"/>
                    </a:moveTo>
                    <a:cubicBezTo>
                      <a:pt x="4" y="7"/>
                      <a:pt x="6" y="13"/>
                      <a:pt x="10" y="22"/>
                    </a:cubicBezTo>
                    <a:cubicBezTo>
                      <a:pt x="15" y="34"/>
                      <a:pt x="17" y="37"/>
                      <a:pt x="32" y="42"/>
                    </a:cubicBezTo>
                    <a:cubicBezTo>
                      <a:pt x="46" y="48"/>
                      <a:pt x="62" y="46"/>
                      <a:pt x="79" y="46"/>
                    </a:cubicBezTo>
                    <a:cubicBezTo>
                      <a:pt x="90" y="46"/>
                      <a:pt x="119" y="52"/>
                      <a:pt x="125" y="40"/>
                    </a:cubicBezTo>
                    <a:cubicBezTo>
                      <a:pt x="137" y="28"/>
                      <a:pt x="143" y="0"/>
                      <a:pt x="14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4" name="Freeform 2306">
                <a:extLst>
                  <a:ext uri="{FF2B5EF4-FFF2-40B4-BE49-F238E27FC236}">
                    <a16:creationId xmlns:a16="http://schemas.microsoft.com/office/drawing/2014/main" id="{6AF03956-FFE0-446E-B600-8F45E1675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375"/>
                <a:ext cx="113" cy="69"/>
              </a:xfrm>
              <a:custGeom>
                <a:avLst/>
                <a:gdLst>
                  <a:gd name="T0" fmla="*/ 0 w 59"/>
                  <a:gd name="T1" fmla="*/ 8 h 36"/>
                  <a:gd name="T2" fmla="*/ 293 w 59"/>
                  <a:gd name="T3" fmla="*/ 23 h 36"/>
                  <a:gd name="T4" fmla="*/ 414 w 59"/>
                  <a:gd name="T5" fmla="*/ 25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36">
                    <a:moveTo>
                      <a:pt x="0" y="1"/>
                    </a:moveTo>
                    <a:cubicBezTo>
                      <a:pt x="2" y="3"/>
                      <a:pt x="32" y="0"/>
                      <a:pt x="42" y="3"/>
                    </a:cubicBezTo>
                    <a:cubicBezTo>
                      <a:pt x="57" y="8"/>
                      <a:pt x="57" y="21"/>
                      <a:pt x="59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5" name="Freeform 2307">
                <a:extLst>
                  <a:ext uri="{FF2B5EF4-FFF2-40B4-BE49-F238E27FC236}">
                    <a16:creationId xmlns:a16="http://schemas.microsoft.com/office/drawing/2014/main" id="{0D5AE15C-B7E7-4D33-BEE7-742596F2F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748"/>
                <a:ext cx="234" cy="32"/>
              </a:xfrm>
              <a:custGeom>
                <a:avLst/>
                <a:gdLst>
                  <a:gd name="T0" fmla="*/ 0 w 122"/>
                  <a:gd name="T1" fmla="*/ 68 h 17"/>
                  <a:gd name="T2" fmla="*/ 861 w 122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2" h="17">
                    <a:moveTo>
                      <a:pt x="0" y="10"/>
                    </a:moveTo>
                    <a:cubicBezTo>
                      <a:pt x="41" y="17"/>
                      <a:pt x="76" y="13"/>
                      <a:pt x="12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6" name="Freeform 2308">
                <a:extLst>
                  <a:ext uri="{FF2B5EF4-FFF2-40B4-BE49-F238E27FC236}">
                    <a16:creationId xmlns:a16="http://schemas.microsoft.com/office/drawing/2014/main" id="{90C744FB-3A22-4F52-B618-BE9588B94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828"/>
                <a:ext cx="17" cy="109"/>
              </a:xfrm>
              <a:custGeom>
                <a:avLst/>
                <a:gdLst>
                  <a:gd name="T0" fmla="*/ 0 w 9"/>
                  <a:gd name="T1" fmla="*/ 0 h 57"/>
                  <a:gd name="T2" fmla="*/ 60 w 9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7">
                    <a:moveTo>
                      <a:pt x="0" y="0"/>
                    </a:moveTo>
                    <a:cubicBezTo>
                      <a:pt x="6" y="7"/>
                      <a:pt x="9" y="14"/>
                      <a:pt x="9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7" name="Freeform 2309">
                <a:extLst>
                  <a:ext uri="{FF2B5EF4-FFF2-40B4-BE49-F238E27FC236}">
                    <a16:creationId xmlns:a16="http://schemas.microsoft.com/office/drawing/2014/main" id="{20F582A1-750C-4BA1-8AA6-50E202501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3163"/>
                <a:ext cx="67" cy="149"/>
              </a:xfrm>
              <a:custGeom>
                <a:avLst/>
                <a:gdLst>
                  <a:gd name="T0" fmla="*/ 245 w 35"/>
                  <a:gd name="T1" fmla="*/ 0 h 78"/>
                  <a:gd name="T2" fmla="*/ 0 w 35"/>
                  <a:gd name="T3" fmla="*/ 544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8">
                    <a:moveTo>
                      <a:pt x="35" y="0"/>
                    </a:moveTo>
                    <a:cubicBezTo>
                      <a:pt x="35" y="30"/>
                      <a:pt x="23" y="57"/>
                      <a:pt x="0" y="7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8" name="Freeform 2310">
                <a:extLst>
                  <a:ext uri="{FF2B5EF4-FFF2-40B4-BE49-F238E27FC236}">
                    <a16:creationId xmlns:a16="http://schemas.microsoft.com/office/drawing/2014/main" id="{8C8A3F98-B0CB-4270-BDE8-01756CFE4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3438"/>
                <a:ext cx="100" cy="146"/>
              </a:xfrm>
              <a:custGeom>
                <a:avLst/>
                <a:gdLst>
                  <a:gd name="T0" fmla="*/ 369 w 52"/>
                  <a:gd name="T1" fmla="*/ 0 h 76"/>
                  <a:gd name="T2" fmla="*/ 0 w 52"/>
                  <a:gd name="T3" fmla="*/ 53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76">
                    <a:moveTo>
                      <a:pt x="52" y="0"/>
                    </a:moveTo>
                    <a:cubicBezTo>
                      <a:pt x="44" y="30"/>
                      <a:pt x="23" y="59"/>
                      <a:pt x="0" y="7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39" name="Freeform 2311">
                <a:extLst>
                  <a:ext uri="{FF2B5EF4-FFF2-40B4-BE49-F238E27FC236}">
                    <a16:creationId xmlns:a16="http://schemas.microsoft.com/office/drawing/2014/main" id="{8DC041CA-5632-4F5D-9D27-1AB106CF3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3067"/>
                <a:ext cx="119" cy="182"/>
              </a:xfrm>
              <a:custGeom>
                <a:avLst/>
                <a:gdLst>
                  <a:gd name="T0" fmla="*/ 155 w 62"/>
                  <a:gd name="T1" fmla="*/ 125 h 95"/>
                  <a:gd name="T2" fmla="*/ 44 w 62"/>
                  <a:gd name="T3" fmla="*/ 437 h 95"/>
                  <a:gd name="T4" fmla="*/ 248 w 62"/>
                  <a:gd name="T5" fmla="*/ 569 h 95"/>
                  <a:gd name="T6" fmla="*/ 401 w 62"/>
                  <a:gd name="T7" fmla="*/ 324 h 95"/>
                  <a:gd name="T8" fmla="*/ 155 w 62"/>
                  <a:gd name="T9" fmla="*/ 125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95">
                    <a:moveTo>
                      <a:pt x="22" y="18"/>
                    </a:moveTo>
                    <a:cubicBezTo>
                      <a:pt x="5" y="37"/>
                      <a:pt x="0" y="42"/>
                      <a:pt x="6" y="62"/>
                    </a:cubicBezTo>
                    <a:cubicBezTo>
                      <a:pt x="12" y="82"/>
                      <a:pt x="23" y="95"/>
                      <a:pt x="35" y="81"/>
                    </a:cubicBezTo>
                    <a:cubicBezTo>
                      <a:pt x="47" y="67"/>
                      <a:pt x="52" y="63"/>
                      <a:pt x="57" y="46"/>
                    </a:cubicBezTo>
                    <a:cubicBezTo>
                      <a:pt x="62" y="29"/>
                      <a:pt x="35" y="0"/>
                      <a:pt x="22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0" name="Freeform 2312">
                <a:extLst>
                  <a:ext uri="{FF2B5EF4-FFF2-40B4-BE49-F238E27FC236}">
                    <a16:creationId xmlns:a16="http://schemas.microsoft.com/office/drawing/2014/main" id="{DE3D0B99-C779-4141-B036-8D387489E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3213"/>
                <a:ext cx="46" cy="9"/>
              </a:xfrm>
              <a:custGeom>
                <a:avLst/>
                <a:gdLst>
                  <a:gd name="T0" fmla="*/ 169 w 24"/>
                  <a:gd name="T1" fmla="*/ 29 h 5"/>
                  <a:gd name="T2" fmla="*/ 0 w 2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5"/>
                    </a:moveTo>
                    <a:cubicBezTo>
                      <a:pt x="17" y="3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1" name="Freeform 2313">
                <a:extLst>
                  <a:ext uri="{FF2B5EF4-FFF2-40B4-BE49-F238E27FC236}">
                    <a16:creationId xmlns:a16="http://schemas.microsoft.com/office/drawing/2014/main" id="{01B27B73-C52C-4B3D-AE06-9FA0DE951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3102"/>
                <a:ext cx="40" cy="15"/>
              </a:xfrm>
              <a:custGeom>
                <a:avLst/>
                <a:gdLst>
                  <a:gd name="T0" fmla="*/ 0 w 21"/>
                  <a:gd name="T1" fmla="*/ 0 h 8"/>
                  <a:gd name="T2" fmla="*/ 145 w 2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5" y="8"/>
                      <a:pt x="21" y="0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2" name="Freeform 2314">
                <a:extLst>
                  <a:ext uri="{FF2B5EF4-FFF2-40B4-BE49-F238E27FC236}">
                    <a16:creationId xmlns:a16="http://schemas.microsoft.com/office/drawing/2014/main" id="{A2BB6CC7-E431-4FE4-ACD4-AB4A6F8F3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86"/>
                <a:ext cx="99" cy="116"/>
              </a:xfrm>
              <a:custGeom>
                <a:avLst/>
                <a:gdLst>
                  <a:gd name="T0" fmla="*/ 0 w 52"/>
                  <a:gd name="T1" fmla="*/ 0 h 61"/>
                  <a:gd name="T2" fmla="*/ 358 w 52"/>
                  <a:gd name="T3" fmla="*/ 420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61">
                    <a:moveTo>
                      <a:pt x="0" y="0"/>
                    </a:moveTo>
                    <a:cubicBezTo>
                      <a:pt x="5" y="19"/>
                      <a:pt x="49" y="35"/>
                      <a:pt x="52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3" name="Freeform 2315">
                <a:extLst>
                  <a:ext uri="{FF2B5EF4-FFF2-40B4-BE49-F238E27FC236}">
                    <a16:creationId xmlns:a16="http://schemas.microsoft.com/office/drawing/2014/main" id="{FFDA6962-CB5B-4E0E-AE89-19696FAB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821"/>
                <a:ext cx="56" cy="30"/>
              </a:xfrm>
              <a:custGeom>
                <a:avLst/>
                <a:gdLst>
                  <a:gd name="T0" fmla="*/ 0 w 29"/>
                  <a:gd name="T1" fmla="*/ 0 h 16"/>
                  <a:gd name="T2" fmla="*/ 209 w 29"/>
                  <a:gd name="T3" fmla="*/ 9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10" y="11"/>
                      <a:pt x="19" y="16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4" name="Freeform 2316">
                <a:extLst>
                  <a:ext uri="{FF2B5EF4-FFF2-40B4-BE49-F238E27FC236}">
                    <a16:creationId xmlns:a16="http://schemas.microsoft.com/office/drawing/2014/main" id="{3CCBE16F-A443-4CDD-986B-B1CDCB2C5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664"/>
                <a:ext cx="180" cy="78"/>
              </a:xfrm>
              <a:custGeom>
                <a:avLst/>
                <a:gdLst>
                  <a:gd name="T0" fmla="*/ 0 w 94"/>
                  <a:gd name="T1" fmla="*/ 282 h 41"/>
                  <a:gd name="T2" fmla="*/ 232 w 94"/>
                  <a:gd name="T3" fmla="*/ 91 h 41"/>
                  <a:gd name="T4" fmla="*/ 661 w 94"/>
                  <a:gd name="T5" fmla="*/ 1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41">
                    <a:moveTo>
                      <a:pt x="0" y="41"/>
                    </a:moveTo>
                    <a:cubicBezTo>
                      <a:pt x="5" y="29"/>
                      <a:pt x="14" y="21"/>
                      <a:pt x="33" y="13"/>
                    </a:cubicBezTo>
                    <a:cubicBezTo>
                      <a:pt x="62" y="0"/>
                      <a:pt x="75" y="2"/>
                      <a:pt x="94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5" name="Freeform 2317">
                <a:extLst>
                  <a:ext uri="{FF2B5EF4-FFF2-40B4-BE49-F238E27FC236}">
                    <a16:creationId xmlns:a16="http://schemas.microsoft.com/office/drawing/2014/main" id="{47FE60CA-B206-489C-A41A-6F14AB8DC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943"/>
                <a:ext cx="29" cy="23"/>
              </a:xfrm>
              <a:custGeom>
                <a:avLst/>
                <a:gdLst>
                  <a:gd name="T0" fmla="*/ 108 w 15"/>
                  <a:gd name="T1" fmla="*/ 69 h 12"/>
                  <a:gd name="T2" fmla="*/ 0 w 15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2">
                    <a:moveTo>
                      <a:pt x="15" y="10"/>
                    </a:moveTo>
                    <a:cubicBezTo>
                      <a:pt x="11" y="7"/>
                      <a:pt x="3" y="0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6" name="Freeform 2318">
                <a:extLst>
                  <a:ext uri="{FF2B5EF4-FFF2-40B4-BE49-F238E27FC236}">
                    <a16:creationId xmlns:a16="http://schemas.microsoft.com/office/drawing/2014/main" id="{A7ABB9E0-0705-4AEE-ACD3-FCFE84154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939"/>
                <a:ext cx="17" cy="21"/>
              </a:xfrm>
              <a:custGeom>
                <a:avLst/>
                <a:gdLst>
                  <a:gd name="T0" fmla="*/ 60 w 9"/>
                  <a:gd name="T1" fmla="*/ 0 h 11"/>
                  <a:gd name="T2" fmla="*/ 0 w 9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3" y="3"/>
                      <a:pt x="1" y="8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7" name="Freeform 2319">
                <a:extLst>
                  <a:ext uri="{FF2B5EF4-FFF2-40B4-BE49-F238E27FC236}">
                    <a16:creationId xmlns:a16="http://schemas.microsoft.com/office/drawing/2014/main" id="{FE6D4DE3-8401-4260-8985-19E613A16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3263"/>
                <a:ext cx="118" cy="61"/>
              </a:xfrm>
              <a:custGeom>
                <a:avLst/>
                <a:gdLst>
                  <a:gd name="T0" fmla="*/ 0 w 62"/>
                  <a:gd name="T1" fmla="*/ 221 h 32"/>
                  <a:gd name="T2" fmla="*/ 428 w 62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2">
                    <a:moveTo>
                      <a:pt x="0" y="32"/>
                    </a:moveTo>
                    <a:cubicBezTo>
                      <a:pt x="36" y="29"/>
                      <a:pt x="51" y="15"/>
                      <a:pt x="6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8" name="Freeform 2320">
                <a:extLst>
                  <a:ext uri="{FF2B5EF4-FFF2-40B4-BE49-F238E27FC236}">
                    <a16:creationId xmlns:a16="http://schemas.microsoft.com/office/drawing/2014/main" id="{6F8BF690-D6EF-4132-BFEA-AAED5016D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6" y="3416"/>
                <a:ext cx="262" cy="65"/>
              </a:xfrm>
              <a:custGeom>
                <a:avLst/>
                <a:gdLst>
                  <a:gd name="T0" fmla="*/ 0 w 137"/>
                  <a:gd name="T1" fmla="*/ 99 h 34"/>
                  <a:gd name="T2" fmla="*/ 421 w 137"/>
                  <a:gd name="T3" fmla="*/ 189 h 34"/>
                  <a:gd name="T4" fmla="*/ 734 w 137"/>
                  <a:gd name="T5" fmla="*/ 63 h 34"/>
                  <a:gd name="T6" fmla="*/ 958 w 137"/>
                  <a:gd name="T7" fmla="*/ 48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34">
                    <a:moveTo>
                      <a:pt x="0" y="14"/>
                    </a:moveTo>
                    <a:cubicBezTo>
                      <a:pt x="22" y="19"/>
                      <a:pt x="38" y="34"/>
                      <a:pt x="60" y="27"/>
                    </a:cubicBezTo>
                    <a:cubicBezTo>
                      <a:pt x="82" y="20"/>
                      <a:pt x="77" y="18"/>
                      <a:pt x="105" y="9"/>
                    </a:cubicBezTo>
                    <a:cubicBezTo>
                      <a:pt x="133" y="0"/>
                      <a:pt x="137" y="7"/>
                      <a:pt x="137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49" name="Freeform 2321">
                <a:extLst>
                  <a:ext uri="{FF2B5EF4-FFF2-40B4-BE49-F238E27FC236}">
                    <a16:creationId xmlns:a16="http://schemas.microsoft.com/office/drawing/2014/main" id="{2D1DADBF-6A72-465E-BDB0-53036F52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7" y="3504"/>
                <a:ext cx="44" cy="101"/>
              </a:xfrm>
              <a:custGeom>
                <a:avLst/>
                <a:gdLst>
                  <a:gd name="T0" fmla="*/ 161 w 23"/>
                  <a:gd name="T1" fmla="*/ 0 h 53"/>
                  <a:gd name="T2" fmla="*/ 0 w 23"/>
                  <a:gd name="T3" fmla="*/ 3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3">
                    <a:moveTo>
                      <a:pt x="23" y="0"/>
                    </a:moveTo>
                    <a:cubicBezTo>
                      <a:pt x="4" y="24"/>
                      <a:pt x="0" y="31"/>
                      <a:pt x="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0" name="Freeform 2322">
                <a:extLst>
                  <a:ext uri="{FF2B5EF4-FFF2-40B4-BE49-F238E27FC236}">
                    <a16:creationId xmlns:a16="http://schemas.microsoft.com/office/drawing/2014/main" id="{0C6AC23F-B277-46DD-80B6-9B7A10D30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2358"/>
                <a:ext cx="33" cy="74"/>
              </a:xfrm>
              <a:custGeom>
                <a:avLst/>
                <a:gdLst>
                  <a:gd name="T0" fmla="*/ 0 w 17"/>
                  <a:gd name="T1" fmla="*/ 0 h 39"/>
                  <a:gd name="T2" fmla="*/ 124 w 17"/>
                  <a:gd name="T3" fmla="*/ 266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0" y="0"/>
                    </a:moveTo>
                    <a:cubicBezTo>
                      <a:pt x="10" y="8"/>
                      <a:pt x="14" y="27"/>
                      <a:pt x="17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1" name="Freeform 2323">
                <a:extLst>
                  <a:ext uri="{FF2B5EF4-FFF2-40B4-BE49-F238E27FC236}">
                    <a16:creationId xmlns:a16="http://schemas.microsoft.com/office/drawing/2014/main" id="{AC4C844D-F58C-4165-A4CA-29FFD63BD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4003"/>
                <a:ext cx="9" cy="57"/>
              </a:xfrm>
              <a:custGeom>
                <a:avLst/>
                <a:gdLst>
                  <a:gd name="T0" fmla="*/ 16 w 5"/>
                  <a:gd name="T1" fmla="*/ 0 h 30"/>
                  <a:gd name="T2" fmla="*/ 0 w 5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0">
                    <a:moveTo>
                      <a:pt x="3" y="0"/>
                    </a:moveTo>
                    <a:cubicBezTo>
                      <a:pt x="5" y="30"/>
                      <a:pt x="0" y="30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2" name="Freeform 2324">
                <a:extLst>
                  <a:ext uri="{FF2B5EF4-FFF2-40B4-BE49-F238E27FC236}">
                    <a16:creationId xmlns:a16="http://schemas.microsoft.com/office/drawing/2014/main" id="{0BBA476F-8305-4178-9249-D0CE433B5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3752"/>
                <a:ext cx="275" cy="201"/>
              </a:xfrm>
              <a:custGeom>
                <a:avLst/>
                <a:gdLst>
                  <a:gd name="T0" fmla="*/ 0 w 144"/>
                  <a:gd name="T1" fmla="*/ 0 h 105"/>
                  <a:gd name="T2" fmla="*/ 989 w 144"/>
                  <a:gd name="T3" fmla="*/ 666 h 105"/>
                  <a:gd name="T4" fmla="*/ 1003 w 144"/>
                  <a:gd name="T5" fmla="*/ 737 h 1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4" h="105">
                    <a:moveTo>
                      <a:pt x="0" y="0"/>
                    </a:moveTo>
                    <a:cubicBezTo>
                      <a:pt x="47" y="17"/>
                      <a:pt x="134" y="29"/>
                      <a:pt x="142" y="95"/>
                    </a:cubicBezTo>
                    <a:cubicBezTo>
                      <a:pt x="143" y="98"/>
                      <a:pt x="143" y="102"/>
                      <a:pt x="144" y="10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3" name="Freeform 2325">
                <a:extLst>
                  <a:ext uri="{FF2B5EF4-FFF2-40B4-BE49-F238E27FC236}">
                    <a16:creationId xmlns:a16="http://schemas.microsoft.com/office/drawing/2014/main" id="{A43EB2A3-899E-4517-8F56-068EC6374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3398"/>
                <a:ext cx="122" cy="31"/>
              </a:xfrm>
              <a:custGeom>
                <a:avLst/>
                <a:gdLst>
                  <a:gd name="T0" fmla="*/ 0 w 64"/>
                  <a:gd name="T1" fmla="*/ 37 h 16"/>
                  <a:gd name="T2" fmla="*/ 444 w 64"/>
                  <a:gd name="T3" fmla="*/ 11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6">
                    <a:moveTo>
                      <a:pt x="0" y="5"/>
                    </a:moveTo>
                    <a:cubicBezTo>
                      <a:pt x="29" y="0"/>
                      <a:pt x="54" y="3"/>
                      <a:pt x="64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4" name="Freeform 2326">
                <a:extLst>
                  <a:ext uri="{FF2B5EF4-FFF2-40B4-BE49-F238E27FC236}">
                    <a16:creationId xmlns:a16="http://schemas.microsoft.com/office/drawing/2014/main" id="{137BCC42-C5C8-436A-8F36-20D687C5E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3113"/>
                <a:ext cx="325" cy="262"/>
              </a:xfrm>
              <a:custGeom>
                <a:avLst/>
                <a:gdLst>
                  <a:gd name="T0" fmla="*/ 1187 w 170"/>
                  <a:gd name="T1" fmla="*/ 721 h 137"/>
                  <a:gd name="T2" fmla="*/ 782 w 170"/>
                  <a:gd name="T3" fmla="*/ 681 h 137"/>
                  <a:gd name="T4" fmla="*/ 285 w 170"/>
                  <a:gd name="T5" fmla="*/ 775 h 137"/>
                  <a:gd name="T6" fmla="*/ 99 w 170"/>
                  <a:gd name="T7" fmla="*/ 216 h 137"/>
                  <a:gd name="T8" fmla="*/ 40 w 170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137">
                    <a:moveTo>
                      <a:pt x="170" y="103"/>
                    </a:moveTo>
                    <a:cubicBezTo>
                      <a:pt x="156" y="94"/>
                      <a:pt x="128" y="91"/>
                      <a:pt x="112" y="97"/>
                    </a:cubicBezTo>
                    <a:cubicBezTo>
                      <a:pt x="104" y="100"/>
                      <a:pt x="51" y="137"/>
                      <a:pt x="41" y="111"/>
                    </a:cubicBezTo>
                    <a:cubicBezTo>
                      <a:pt x="28" y="90"/>
                      <a:pt x="24" y="53"/>
                      <a:pt x="14" y="31"/>
                    </a:cubicBezTo>
                    <a:cubicBezTo>
                      <a:pt x="11" y="25"/>
                      <a:pt x="0" y="6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5" name="Freeform 2327">
                <a:extLst>
                  <a:ext uri="{FF2B5EF4-FFF2-40B4-BE49-F238E27FC236}">
                    <a16:creationId xmlns:a16="http://schemas.microsoft.com/office/drawing/2014/main" id="{4BB18581-8F4A-4952-89E5-BCFE721C0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3163"/>
                <a:ext cx="202" cy="101"/>
              </a:xfrm>
              <a:custGeom>
                <a:avLst/>
                <a:gdLst>
                  <a:gd name="T0" fmla="*/ 0 w 106"/>
                  <a:gd name="T1" fmla="*/ 0 h 53"/>
                  <a:gd name="T2" fmla="*/ 320 w 106"/>
                  <a:gd name="T3" fmla="*/ 40 h 53"/>
                  <a:gd name="T4" fmla="*/ 734 w 106"/>
                  <a:gd name="T5" fmla="*/ 36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53">
                    <a:moveTo>
                      <a:pt x="0" y="0"/>
                    </a:moveTo>
                    <a:cubicBezTo>
                      <a:pt x="16" y="0"/>
                      <a:pt x="31" y="1"/>
                      <a:pt x="46" y="6"/>
                    </a:cubicBezTo>
                    <a:cubicBezTo>
                      <a:pt x="72" y="16"/>
                      <a:pt x="86" y="37"/>
                      <a:pt x="106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6" name="Freeform 2328">
                <a:extLst>
                  <a:ext uri="{FF2B5EF4-FFF2-40B4-BE49-F238E27FC236}">
                    <a16:creationId xmlns:a16="http://schemas.microsoft.com/office/drawing/2014/main" id="{1D1162EC-5165-4187-B0C4-4B003F95D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3123"/>
                <a:ext cx="46" cy="111"/>
              </a:xfrm>
              <a:custGeom>
                <a:avLst/>
                <a:gdLst>
                  <a:gd name="T0" fmla="*/ 148 w 24"/>
                  <a:gd name="T1" fmla="*/ 406 h 58"/>
                  <a:gd name="T2" fmla="*/ 155 w 24"/>
                  <a:gd name="T3" fmla="*/ 237 h 58"/>
                  <a:gd name="T4" fmla="*/ 84 w 24"/>
                  <a:gd name="T5" fmla="*/ 77 h 58"/>
                  <a:gd name="T6" fmla="*/ 0 w 24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58">
                    <a:moveTo>
                      <a:pt x="21" y="58"/>
                    </a:moveTo>
                    <a:cubicBezTo>
                      <a:pt x="23" y="54"/>
                      <a:pt x="24" y="42"/>
                      <a:pt x="22" y="34"/>
                    </a:cubicBezTo>
                    <a:cubicBezTo>
                      <a:pt x="20" y="26"/>
                      <a:pt x="13" y="16"/>
                      <a:pt x="12" y="11"/>
                    </a:cubicBezTo>
                    <a:cubicBezTo>
                      <a:pt x="10" y="2"/>
                      <a:pt x="2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7" name="Freeform 2329">
                <a:extLst>
                  <a:ext uri="{FF2B5EF4-FFF2-40B4-BE49-F238E27FC236}">
                    <a16:creationId xmlns:a16="http://schemas.microsoft.com/office/drawing/2014/main" id="{C8629C0A-BB51-4167-877F-DE1EEF26F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3402"/>
                <a:ext cx="73" cy="197"/>
              </a:xfrm>
              <a:custGeom>
                <a:avLst/>
                <a:gdLst>
                  <a:gd name="T0" fmla="*/ 269 w 38"/>
                  <a:gd name="T1" fmla="*/ 21 h 103"/>
                  <a:gd name="T2" fmla="*/ 44 w 38"/>
                  <a:gd name="T3" fmla="*/ 48 h 103"/>
                  <a:gd name="T4" fmla="*/ 15 w 38"/>
                  <a:gd name="T5" fmla="*/ 281 h 103"/>
                  <a:gd name="T6" fmla="*/ 92 w 38"/>
                  <a:gd name="T7" fmla="*/ 721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03">
                    <a:moveTo>
                      <a:pt x="38" y="3"/>
                    </a:moveTo>
                    <a:cubicBezTo>
                      <a:pt x="30" y="1"/>
                      <a:pt x="13" y="0"/>
                      <a:pt x="6" y="7"/>
                    </a:cubicBezTo>
                    <a:cubicBezTo>
                      <a:pt x="0" y="15"/>
                      <a:pt x="2" y="31"/>
                      <a:pt x="2" y="40"/>
                    </a:cubicBezTo>
                    <a:cubicBezTo>
                      <a:pt x="4" y="58"/>
                      <a:pt x="7" y="88"/>
                      <a:pt x="13" y="10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8" name="Freeform 2330">
                <a:extLst>
                  <a:ext uri="{FF2B5EF4-FFF2-40B4-BE49-F238E27FC236}">
                    <a16:creationId xmlns:a16="http://schemas.microsoft.com/office/drawing/2014/main" id="{54E3DF71-8943-4C63-AA80-756962F79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3708"/>
                <a:ext cx="174" cy="128"/>
              </a:xfrm>
              <a:custGeom>
                <a:avLst/>
                <a:gdLst>
                  <a:gd name="T0" fmla="*/ 637 w 91"/>
                  <a:gd name="T1" fmla="*/ 145 h 67"/>
                  <a:gd name="T2" fmla="*/ 99 w 91"/>
                  <a:gd name="T3" fmla="*/ 445 h 67"/>
                  <a:gd name="T4" fmla="*/ 8 w 91"/>
                  <a:gd name="T5" fmla="*/ 306 h 67"/>
                  <a:gd name="T6" fmla="*/ 0 w 91"/>
                  <a:gd name="T7" fmla="*/ 92 h 67"/>
                  <a:gd name="T8" fmla="*/ 55 w 91"/>
                  <a:gd name="T9" fmla="*/ 0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67">
                    <a:moveTo>
                      <a:pt x="91" y="21"/>
                    </a:moveTo>
                    <a:cubicBezTo>
                      <a:pt x="85" y="29"/>
                      <a:pt x="79" y="67"/>
                      <a:pt x="14" y="64"/>
                    </a:cubicBezTo>
                    <a:cubicBezTo>
                      <a:pt x="5" y="63"/>
                      <a:pt x="0" y="57"/>
                      <a:pt x="1" y="44"/>
                    </a:cubicBezTo>
                    <a:cubicBezTo>
                      <a:pt x="1" y="28"/>
                      <a:pt x="0" y="13"/>
                      <a:pt x="0" y="13"/>
                    </a:cubicBezTo>
                    <a:cubicBezTo>
                      <a:pt x="0" y="7"/>
                      <a:pt x="1" y="2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59" name="Freeform 2331">
                <a:extLst>
                  <a:ext uri="{FF2B5EF4-FFF2-40B4-BE49-F238E27FC236}">
                    <a16:creationId xmlns:a16="http://schemas.microsoft.com/office/drawing/2014/main" id="{FF9ABB22-6AC8-4CEA-A3FF-FBC406AC4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3722"/>
                <a:ext cx="13" cy="86"/>
              </a:xfrm>
              <a:custGeom>
                <a:avLst/>
                <a:gdLst>
                  <a:gd name="T0" fmla="*/ 13 w 7"/>
                  <a:gd name="T1" fmla="*/ 0 h 45"/>
                  <a:gd name="T2" fmla="*/ 0 w 7"/>
                  <a:gd name="T3" fmla="*/ 3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5">
                    <a:moveTo>
                      <a:pt x="2" y="0"/>
                    </a:moveTo>
                    <a:cubicBezTo>
                      <a:pt x="7" y="14"/>
                      <a:pt x="4" y="28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0" name="Freeform 2332">
                <a:extLst>
                  <a:ext uri="{FF2B5EF4-FFF2-40B4-BE49-F238E27FC236}">
                    <a16:creationId xmlns:a16="http://schemas.microsoft.com/office/drawing/2014/main" id="{E68DEE09-92A3-478B-AA54-D558FDF07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3720"/>
                <a:ext cx="130" cy="80"/>
              </a:xfrm>
              <a:custGeom>
                <a:avLst/>
                <a:gdLst>
                  <a:gd name="T0" fmla="*/ 0 w 68"/>
                  <a:gd name="T1" fmla="*/ 0 h 42"/>
                  <a:gd name="T2" fmla="*/ 176 w 68"/>
                  <a:gd name="T3" fmla="*/ 261 h 42"/>
                  <a:gd name="T4" fmla="*/ 476 w 68"/>
                  <a:gd name="T5" fmla="*/ 20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2">
                    <a:moveTo>
                      <a:pt x="0" y="0"/>
                    </a:moveTo>
                    <a:cubicBezTo>
                      <a:pt x="3" y="12"/>
                      <a:pt x="10" y="34"/>
                      <a:pt x="25" y="38"/>
                    </a:cubicBezTo>
                    <a:cubicBezTo>
                      <a:pt x="38" y="42"/>
                      <a:pt x="56" y="30"/>
                      <a:pt x="68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1" name="Freeform 2333">
                <a:extLst>
                  <a:ext uri="{FF2B5EF4-FFF2-40B4-BE49-F238E27FC236}">
                    <a16:creationId xmlns:a16="http://schemas.microsoft.com/office/drawing/2014/main" id="{B51A4230-E699-480A-B87E-066C7CCB1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421"/>
                <a:ext cx="115" cy="81"/>
              </a:xfrm>
              <a:custGeom>
                <a:avLst/>
                <a:gdLst>
                  <a:gd name="T0" fmla="*/ 0 w 60"/>
                  <a:gd name="T1" fmla="*/ 0 h 42"/>
                  <a:gd name="T2" fmla="*/ 422 w 60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42">
                    <a:moveTo>
                      <a:pt x="0" y="0"/>
                    </a:moveTo>
                    <a:cubicBezTo>
                      <a:pt x="35" y="3"/>
                      <a:pt x="51" y="24"/>
                      <a:pt x="60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2" name="Freeform 2334">
                <a:extLst>
                  <a:ext uri="{FF2B5EF4-FFF2-40B4-BE49-F238E27FC236}">
                    <a16:creationId xmlns:a16="http://schemas.microsoft.com/office/drawing/2014/main" id="{E2069FBA-321B-498C-BD0E-8E75934E0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3358"/>
                <a:ext cx="71" cy="94"/>
              </a:xfrm>
              <a:custGeom>
                <a:avLst/>
                <a:gdLst>
                  <a:gd name="T0" fmla="*/ 48 w 37"/>
                  <a:gd name="T1" fmla="*/ 36 h 49"/>
                  <a:gd name="T2" fmla="*/ 36 w 37"/>
                  <a:gd name="T3" fmla="*/ 247 h 49"/>
                  <a:gd name="T4" fmla="*/ 184 w 37"/>
                  <a:gd name="T5" fmla="*/ 192 h 49"/>
                  <a:gd name="T6" fmla="*/ 48 w 37"/>
                  <a:gd name="T7" fmla="*/ 3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7" y="5"/>
                    </a:moveTo>
                    <a:cubicBezTo>
                      <a:pt x="0" y="8"/>
                      <a:pt x="7" y="20"/>
                      <a:pt x="5" y="35"/>
                    </a:cubicBezTo>
                    <a:cubicBezTo>
                      <a:pt x="4" y="49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3" name="Freeform 2335">
                <a:extLst>
                  <a:ext uri="{FF2B5EF4-FFF2-40B4-BE49-F238E27FC236}">
                    <a16:creationId xmlns:a16="http://schemas.microsoft.com/office/drawing/2014/main" id="{F34E3289-4991-4663-843D-C7D179D16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3865"/>
                <a:ext cx="65" cy="195"/>
              </a:xfrm>
              <a:custGeom>
                <a:avLst/>
                <a:gdLst>
                  <a:gd name="T0" fmla="*/ 0 w 34"/>
                  <a:gd name="T1" fmla="*/ 0 h 102"/>
                  <a:gd name="T2" fmla="*/ 176 w 34"/>
                  <a:gd name="T3" fmla="*/ 140 h 102"/>
                  <a:gd name="T4" fmla="*/ 216 w 34"/>
                  <a:gd name="T5" fmla="*/ 352 h 102"/>
                  <a:gd name="T6" fmla="*/ 132 w 34"/>
                  <a:gd name="T7" fmla="*/ 71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02">
                    <a:moveTo>
                      <a:pt x="0" y="0"/>
                    </a:moveTo>
                    <a:cubicBezTo>
                      <a:pt x="7" y="7"/>
                      <a:pt x="19" y="12"/>
                      <a:pt x="25" y="20"/>
                    </a:cubicBezTo>
                    <a:cubicBezTo>
                      <a:pt x="34" y="29"/>
                      <a:pt x="32" y="38"/>
                      <a:pt x="31" y="50"/>
                    </a:cubicBezTo>
                    <a:cubicBezTo>
                      <a:pt x="30" y="70"/>
                      <a:pt x="26" y="86"/>
                      <a:pt x="19" y="10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4" name="Freeform 2336">
                <a:extLst>
                  <a:ext uri="{FF2B5EF4-FFF2-40B4-BE49-F238E27FC236}">
                    <a16:creationId xmlns:a16="http://schemas.microsoft.com/office/drawing/2014/main" id="{A484DFCE-18E4-4260-B74D-8DC0D42CF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3523"/>
                <a:ext cx="211" cy="124"/>
              </a:xfrm>
              <a:custGeom>
                <a:avLst/>
                <a:gdLst>
                  <a:gd name="T0" fmla="*/ 8 w 110"/>
                  <a:gd name="T1" fmla="*/ 452 h 65"/>
                  <a:gd name="T2" fmla="*/ 276 w 110"/>
                  <a:gd name="T3" fmla="*/ 8 h 65"/>
                  <a:gd name="T4" fmla="*/ 777 w 110"/>
                  <a:gd name="T5" fmla="*/ 193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0" h="65">
                    <a:moveTo>
                      <a:pt x="1" y="65"/>
                    </a:moveTo>
                    <a:cubicBezTo>
                      <a:pt x="0" y="35"/>
                      <a:pt x="5" y="4"/>
                      <a:pt x="39" y="1"/>
                    </a:cubicBezTo>
                    <a:cubicBezTo>
                      <a:pt x="60" y="0"/>
                      <a:pt x="101" y="9"/>
                      <a:pt x="11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5" name="Freeform 2337">
                <a:extLst>
                  <a:ext uri="{FF2B5EF4-FFF2-40B4-BE49-F238E27FC236}">
                    <a16:creationId xmlns:a16="http://schemas.microsoft.com/office/drawing/2014/main" id="{E195B3EA-5AB9-49A8-9516-08CAC8828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3785"/>
                <a:ext cx="180" cy="191"/>
              </a:xfrm>
              <a:custGeom>
                <a:avLst/>
                <a:gdLst>
                  <a:gd name="T0" fmla="*/ 0 w 94"/>
                  <a:gd name="T1" fmla="*/ 0 h 100"/>
                  <a:gd name="T2" fmla="*/ 132 w 94"/>
                  <a:gd name="T3" fmla="*/ 353 h 100"/>
                  <a:gd name="T4" fmla="*/ 661 w 94"/>
                  <a:gd name="T5" fmla="*/ 590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0">
                    <a:moveTo>
                      <a:pt x="0" y="0"/>
                    </a:moveTo>
                    <a:cubicBezTo>
                      <a:pt x="1" y="19"/>
                      <a:pt x="5" y="39"/>
                      <a:pt x="19" y="51"/>
                    </a:cubicBezTo>
                    <a:cubicBezTo>
                      <a:pt x="36" y="67"/>
                      <a:pt x="71" y="100"/>
                      <a:pt x="94" y="8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6" name="Freeform 2338">
                <a:extLst>
                  <a:ext uri="{FF2B5EF4-FFF2-40B4-BE49-F238E27FC236}">
                    <a16:creationId xmlns:a16="http://schemas.microsoft.com/office/drawing/2014/main" id="{DD898F2C-CDCD-4C58-800F-2C03AE042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3834"/>
                <a:ext cx="61" cy="134"/>
              </a:xfrm>
              <a:custGeom>
                <a:avLst/>
                <a:gdLst>
                  <a:gd name="T0" fmla="*/ 0 w 32"/>
                  <a:gd name="T1" fmla="*/ 40 h 70"/>
                  <a:gd name="T2" fmla="*/ 105 w 32"/>
                  <a:gd name="T3" fmla="*/ 107 h 70"/>
                  <a:gd name="T4" fmla="*/ 185 w 32"/>
                  <a:gd name="T5" fmla="*/ 237 h 70"/>
                  <a:gd name="T6" fmla="*/ 15 w 32"/>
                  <a:gd name="T7" fmla="*/ 484 h 70"/>
                  <a:gd name="T8" fmla="*/ 0 w 32"/>
                  <a:gd name="T9" fmla="*/ 492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0">
                    <a:moveTo>
                      <a:pt x="0" y="6"/>
                    </a:moveTo>
                    <a:cubicBezTo>
                      <a:pt x="6" y="0"/>
                      <a:pt x="13" y="10"/>
                      <a:pt x="15" y="15"/>
                    </a:cubicBezTo>
                    <a:cubicBezTo>
                      <a:pt x="19" y="21"/>
                      <a:pt x="25" y="27"/>
                      <a:pt x="27" y="34"/>
                    </a:cubicBezTo>
                    <a:cubicBezTo>
                      <a:pt x="32" y="49"/>
                      <a:pt x="11" y="61"/>
                      <a:pt x="2" y="69"/>
                    </a:cubicBezTo>
                    <a:cubicBezTo>
                      <a:pt x="1" y="70"/>
                      <a:pt x="1" y="70"/>
                      <a:pt x="0" y="7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7" name="Freeform 2339">
                <a:extLst>
                  <a:ext uri="{FF2B5EF4-FFF2-40B4-BE49-F238E27FC236}">
                    <a16:creationId xmlns:a16="http://schemas.microsoft.com/office/drawing/2014/main" id="{74CE376A-90B7-47D5-9D95-EA37AFE51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3980"/>
                <a:ext cx="249" cy="82"/>
              </a:xfrm>
              <a:custGeom>
                <a:avLst/>
                <a:gdLst>
                  <a:gd name="T0" fmla="*/ 0 w 130"/>
                  <a:gd name="T1" fmla="*/ 297 h 43"/>
                  <a:gd name="T2" fmla="*/ 289 w 130"/>
                  <a:gd name="T3" fmla="*/ 8 h 43"/>
                  <a:gd name="T4" fmla="*/ 513 w 130"/>
                  <a:gd name="T5" fmla="*/ 55 h 43"/>
                  <a:gd name="T6" fmla="*/ 781 w 130"/>
                  <a:gd name="T7" fmla="*/ 92 h 43"/>
                  <a:gd name="T8" fmla="*/ 914 w 130"/>
                  <a:gd name="T9" fmla="*/ 1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43">
                    <a:moveTo>
                      <a:pt x="0" y="43"/>
                    </a:moveTo>
                    <a:cubicBezTo>
                      <a:pt x="5" y="23"/>
                      <a:pt x="16" y="0"/>
                      <a:pt x="41" y="1"/>
                    </a:cubicBezTo>
                    <a:cubicBezTo>
                      <a:pt x="52" y="1"/>
                      <a:pt x="61" y="8"/>
                      <a:pt x="73" y="8"/>
                    </a:cubicBezTo>
                    <a:cubicBezTo>
                      <a:pt x="86" y="9"/>
                      <a:pt x="98" y="10"/>
                      <a:pt x="111" y="13"/>
                    </a:cubicBezTo>
                    <a:cubicBezTo>
                      <a:pt x="119" y="15"/>
                      <a:pt x="123" y="23"/>
                      <a:pt x="13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8" name="Freeform 2340">
                <a:extLst>
                  <a:ext uri="{FF2B5EF4-FFF2-40B4-BE49-F238E27FC236}">
                    <a16:creationId xmlns:a16="http://schemas.microsoft.com/office/drawing/2014/main" id="{9A6B78DE-4970-401B-BF8A-EA8C29F8B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3899"/>
                <a:ext cx="13" cy="69"/>
              </a:xfrm>
              <a:custGeom>
                <a:avLst/>
                <a:gdLst>
                  <a:gd name="T0" fmla="*/ 13 w 7"/>
                  <a:gd name="T1" fmla="*/ 0 h 36"/>
                  <a:gd name="T2" fmla="*/ 0 w 7"/>
                  <a:gd name="T3" fmla="*/ 25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6">
                    <a:moveTo>
                      <a:pt x="2" y="0"/>
                    </a:moveTo>
                    <a:cubicBezTo>
                      <a:pt x="7" y="19"/>
                      <a:pt x="4" y="23"/>
                      <a:pt x="0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69" name="Freeform 2341">
                <a:extLst>
                  <a:ext uri="{FF2B5EF4-FFF2-40B4-BE49-F238E27FC236}">
                    <a16:creationId xmlns:a16="http://schemas.microsoft.com/office/drawing/2014/main" id="{876DB869-A628-44D3-9B80-570EA32FB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769"/>
                <a:ext cx="57" cy="220"/>
              </a:xfrm>
              <a:custGeom>
                <a:avLst/>
                <a:gdLst>
                  <a:gd name="T0" fmla="*/ 184 w 30"/>
                  <a:gd name="T1" fmla="*/ 48 h 115"/>
                  <a:gd name="T2" fmla="*/ 8 w 30"/>
                  <a:gd name="T3" fmla="*/ 300 h 115"/>
                  <a:gd name="T4" fmla="*/ 97 w 30"/>
                  <a:gd name="T5" fmla="*/ 798 h 115"/>
                  <a:gd name="T6" fmla="*/ 173 w 30"/>
                  <a:gd name="T7" fmla="*/ 337 h 115"/>
                  <a:gd name="T8" fmla="*/ 8 w 30"/>
                  <a:gd name="T9" fmla="*/ 147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5">
                    <a:moveTo>
                      <a:pt x="27" y="7"/>
                    </a:moveTo>
                    <a:cubicBezTo>
                      <a:pt x="5" y="7"/>
                      <a:pt x="0" y="0"/>
                      <a:pt x="1" y="43"/>
                    </a:cubicBezTo>
                    <a:cubicBezTo>
                      <a:pt x="2" y="86"/>
                      <a:pt x="2" y="113"/>
                      <a:pt x="14" y="114"/>
                    </a:cubicBezTo>
                    <a:cubicBezTo>
                      <a:pt x="26" y="115"/>
                      <a:pt x="30" y="74"/>
                      <a:pt x="25" y="48"/>
                    </a:cubicBezTo>
                    <a:cubicBezTo>
                      <a:pt x="20" y="22"/>
                      <a:pt x="8" y="22"/>
                      <a:pt x="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0" name="Freeform 2342">
                <a:extLst>
                  <a:ext uri="{FF2B5EF4-FFF2-40B4-BE49-F238E27FC236}">
                    <a16:creationId xmlns:a16="http://schemas.microsoft.com/office/drawing/2014/main" id="{65844C89-AC49-4C9D-8E0F-385F28A02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3528"/>
                <a:ext cx="126" cy="106"/>
              </a:xfrm>
              <a:custGeom>
                <a:avLst/>
                <a:gdLst>
                  <a:gd name="T0" fmla="*/ 0 w 66"/>
                  <a:gd name="T1" fmla="*/ 316 h 55"/>
                  <a:gd name="T2" fmla="*/ 353 w 66"/>
                  <a:gd name="T3" fmla="*/ 331 h 55"/>
                  <a:gd name="T4" fmla="*/ 397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0" y="44"/>
                    </a:moveTo>
                    <a:cubicBezTo>
                      <a:pt x="12" y="45"/>
                      <a:pt x="38" y="55"/>
                      <a:pt x="51" y="46"/>
                    </a:cubicBezTo>
                    <a:cubicBezTo>
                      <a:pt x="66" y="36"/>
                      <a:pt x="61" y="1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1" name="Freeform 2343">
                <a:extLst>
                  <a:ext uri="{FF2B5EF4-FFF2-40B4-BE49-F238E27FC236}">
                    <a16:creationId xmlns:a16="http://schemas.microsoft.com/office/drawing/2014/main" id="{87672F31-024D-4A7A-8143-96EEFDE4B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546"/>
                <a:ext cx="21" cy="120"/>
              </a:xfrm>
              <a:custGeom>
                <a:avLst/>
                <a:gdLst>
                  <a:gd name="T0" fmla="*/ 76 w 11"/>
                  <a:gd name="T1" fmla="*/ 0 h 63"/>
                  <a:gd name="T2" fmla="*/ 61 w 11"/>
                  <a:gd name="T3" fmla="*/ 43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3">
                    <a:moveTo>
                      <a:pt x="11" y="0"/>
                    </a:moveTo>
                    <a:cubicBezTo>
                      <a:pt x="11" y="14"/>
                      <a:pt x="0" y="58"/>
                      <a:pt x="9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2" name="Freeform 2344">
                <a:extLst>
                  <a:ext uri="{FF2B5EF4-FFF2-40B4-BE49-F238E27FC236}">
                    <a16:creationId xmlns:a16="http://schemas.microsoft.com/office/drawing/2014/main" id="{CC2B29D7-BFDC-471E-B735-1B5773B1B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456"/>
                <a:ext cx="53" cy="157"/>
              </a:xfrm>
              <a:custGeom>
                <a:avLst/>
                <a:gdLst>
                  <a:gd name="T0" fmla="*/ 0 w 28"/>
                  <a:gd name="T1" fmla="*/ 576 h 82"/>
                  <a:gd name="T2" fmla="*/ 144 w 28"/>
                  <a:gd name="T3" fmla="*/ 0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2">
                    <a:moveTo>
                      <a:pt x="0" y="82"/>
                    </a:moveTo>
                    <a:cubicBezTo>
                      <a:pt x="16" y="52"/>
                      <a:pt x="28" y="38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3" name="Freeform 2345">
                <a:extLst>
                  <a:ext uri="{FF2B5EF4-FFF2-40B4-BE49-F238E27FC236}">
                    <a16:creationId xmlns:a16="http://schemas.microsoft.com/office/drawing/2014/main" id="{1AAC30C6-FEF3-4F13-9FEC-22C2D2F4B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3471"/>
                <a:ext cx="61" cy="92"/>
              </a:xfrm>
              <a:custGeom>
                <a:avLst/>
                <a:gdLst>
                  <a:gd name="T0" fmla="*/ 48 w 32"/>
                  <a:gd name="T1" fmla="*/ 0 h 48"/>
                  <a:gd name="T2" fmla="*/ 21 w 32"/>
                  <a:gd name="T3" fmla="*/ 240 h 48"/>
                  <a:gd name="T4" fmla="*/ 221 w 32"/>
                  <a:gd name="T5" fmla="*/ 337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8">
                    <a:moveTo>
                      <a:pt x="7" y="0"/>
                    </a:moveTo>
                    <a:cubicBezTo>
                      <a:pt x="4" y="7"/>
                      <a:pt x="0" y="25"/>
                      <a:pt x="3" y="34"/>
                    </a:cubicBezTo>
                    <a:cubicBezTo>
                      <a:pt x="7" y="43"/>
                      <a:pt x="23" y="46"/>
                      <a:pt x="32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4" name="Freeform 2346">
                <a:extLst>
                  <a:ext uri="{FF2B5EF4-FFF2-40B4-BE49-F238E27FC236}">
                    <a16:creationId xmlns:a16="http://schemas.microsoft.com/office/drawing/2014/main" id="{3B8FC318-FF3F-47CE-8F40-7C4796F09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3549"/>
                <a:ext cx="65" cy="16"/>
              </a:xfrm>
              <a:custGeom>
                <a:avLst/>
                <a:gdLst>
                  <a:gd name="T0" fmla="*/ 0 w 34"/>
                  <a:gd name="T1" fmla="*/ 56 h 8"/>
                  <a:gd name="T2" fmla="*/ 237 w 3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7"/>
                    </a:moveTo>
                    <a:cubicBezTo>
                      <a:pt x="10" y="7"/>
                      <a:pt x="27" y="8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5" name="Freeform 2347">
                <a:extLst>
                  <a:ext uri="{FF2B5EF4-FFF2-40B4-BE49-F238E27FC236}">
                    <a16:creationId xmlns:a16="http://schemas.microsoft.com/office/drawing/2014/main" id="{3F57DA39-BF31-4E6A-9A38-B96C2400B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3263"/>
                <a:ext cx="59" cy="78"/>
              </a:xfrm>
              <a:custGeom>
                <a:avLst/>
                <a:gdLst>
                  <a:gd name="T0" fmla="*/ 213 w 31"/>
                  <a:gd name="T1" fmla="*/ 282 h 41"/>
                  <a:gd name="T2" fmla="*/ 0 w 31"/>
                  <a:gd name="T3" fmla="*/ 21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1">
                    <a:moveTo>
                      <a:pt x="31" y="41"/>
                    </a:moveTo>
                    <a:cubicBezTo>
                      <a:pt x="30" y="26"/>
                      <a:pt x="20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6" name="Freeform 2348">
                <a:extLst>
                  <a:ext uri="{FF2B5EF4-FFF2-40B4-BE49-F238E27FC236}">
                    <a16:creationId xmlns:a16="http://schemas.microsoft.com/office/drawing/2014/main" id="{68C9AB3C-AC35-4064-847A-602229763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3155"/>
                <a:ext cx="166" cy="86"/>
              </a:xfrm>
              <a:custGeom>
                <a:avLst/>
                <a:gdLst>
                  <a:gd name="T0" fmla="*/ 15 w 87"/>
                  <a:gd name="T1" fmla="*/ 0 h 45"/>
                  <a:gd name="T2" fmla="*/ 84 w 87"/>
                  <a:gd name="T3" fmla="*/ 124 h 45"/>
                  <a:gd name="T4" fmla="*/ 416 w 87"/>
                  <a:gd name="T5" fmla="*/ 252 h 45"/>
                  <a:gd name="T6" fmla="*/ 565 w 87"/>
                  <a:gd name="T7" fmla="*/ 176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45">
                    <a:moveTo>
                      <a:pt x="2" y="0"/>
                    </a:moveTo>
                    <a:cubicBezTo>
                      <a:pt x="6" y="7"/>
                      <a:pt x="0" y="2"/>
                      <a:pt x="12" y="18"/>
                    </a:cubicBezTo>
                    <a:cubicBezTo>
                      <a:pt x="24" y="34"/>
                      <a:pt x="33" y="45"/>
                      <a:pt x="60" y="36"/>
                    </a:cubicBezTo>
                    <a:cubicBezTo>
                      <a:pt x="87" y="28"/>
                      <a:pt x="81" y="26"/>
                      <a:pt x="81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7" name="Freeform 2349">
                <a:extLst>
                  <a:ext uri="{FF2B5EF4-FFF2-40B4-BE49-F238E27FC236}">
                    <a16:creationId xmlns:a16="http://schemas.microsoft.com/office/drawing/2014/main" id="{0895DFAF-38A9-48FA-B8A0-4154C3C3E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3228"/>
                <a:ext cx="72" cy="12"/>
              </a:xfrm>
              <a:custGeom>
                <a:avLst/>
                <a:gdLst>
                  <a:gd name="T0" fmla="*/ 0 w 38"/>
                  <a:gd name="T1" fmla="*/ 0 h 6"/>
                  <a:gd name="T2" fmla="*/ 258 w 38"/>
                  <a:gd name="T3" fmla="*/ 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">
                    <a:moveTo>
                      <a:pt x="0" y="0"/>
                    </a:moveTo>
                    <a:cubicBezTo>
                      <a:pt x="11" y="6"/>
                      <a:pt x="29" y="2"/>
                      <a:pt x="38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8" name="Freeform 2350">
                <a:extLst>
                  <a:ext uri="{FF2B5EF4-FFF2-40B4-BE49-F238E27FC236}">
                    <a16:creationId xmlns:a16="http://schemas.microsoft.com/office/drawing/2014/main" id="{185E085F-C535-42F5-859B-42A92E951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3639"/>
                <a:ext cx="63" cy="37"/>
              </a:xfrm>
              <a:custGeom>
                <a:avLst/>
                <a:gdLst>
                  <a:gd name="T0" fmla="*/ 0 w 33"/>
                  <a:gd name="T1" fmla="*/ 140 h 19"/>
                  <a:gd name="T2" fmla="*/ 229 w 3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9">
                    <a:moveTo>
                      <a:pt x="0" y="19"/>
                    </a:moveTo>
                    <a:cubicBezTo>
                      <a:pt x="10" y="15"/>
                      <a:pt x="28" y="4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79" name="Freeform 2351">
                <a:extLst>
                  <a:ext uri="{FF2B5EF4-FFF2-40B4-BE49-F238E27FC236}">
                    <a16:creationId xmlns:a16="http://schemas.microsoft.com/office/drawing/2014/main" id="{AC82EA09-B77E-4352-85C2-D98A95D77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3504"/>
                <a:ext cx="24" cy="42"/>
              </a:xfrm>
              <a:custGeom>
                <a:avLst/>
                <a:gdLst>
                  <a:gd name="T0" fmla="*/ 0 w 13"/>
                  <a:gd name="T1" fmla="*/ 0 h 22"/>
                  <a:gd name="T2" fmla="*/ 81 w 13"/>
                  <a:gd name="T3" fmla="*/ 15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3" y="14"/>
                      <a:pt x="5" y="17"/>
                      <a:pt x="13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0" name="Freeform 2352">
                <a:extLst>
                  <a:ext uri="{FF2B5EF4-FFF2-40B4-BE49-F238E27FC236}">
                    <a16:creationId xmlns:a16="http://schemas.microsoft.com/office/drawing/2014/main" id="{8F5DAEA7-ADF8-4CB9-BE91-2E5E421BD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3819"/>
                <a:ext cx="56" cy="29"/>
              </a:xfrm>
              <a:custGeom>
                <a:avLst/>
                <a:gdLst>
                  <a:gd name="T0" fmla="*/ 0 w 29"/>
                  <a:gd name="T1" fmla="*/ 0 h 15"/>
                  <a:gd name="T2" fmla="*/ 209 w 29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">
                    <a:moveTo>
                      <a:pt x="0" y="0"/>
                    </a:moveTo>
                    <a:cubicBezTo>
                      <a:pt x="7" y="10"/>
                      <a:pt x="10" y="15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1" name="Freeform 2353">
                <a:extLst>
                  <a:ext uri="{FF2B5EF4-FFF2-40B4-BE49-F238E27FC236}">
                    <a16:creationId xmlns:a16="http://schemas.microsoft.com/office/drawing/2014/main" id="{002E93BC-9A64-43A3-9A6E-D820C283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3907"/>
                <a:ext cx="38" cy="102"/>
              </a:xfrm>
              <a:custGeom>
                <a:avLst/>
                <a:gdLst>
                  <a:gd name="T0" fmla="*/ 0 w 20"/>
                  <a:gd name="T1" fmla="*/ 0 h 53"/>
                  <a:gd name="T2" fmla="*/ 137 w 20"/>
                  <a:gd name="T3" fmla="*/ 37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3">
                    <a:moveTo>
                      <a:pt x="0" y="0"/>
                    </a:moveTo>
                    <a:cubicBezTo>
                      <a:pt x="15" y="21"/>
                      <a:pt x="19" y="34"/>
                      <a:pt x="2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2" name="Freeform 2354">
                <a:extLst>
                  <a:ext uri="{FF2B5EF4-FFF2-40B4-BE49-F238E27FC236}">
                    <a16:creationId xmlns:a16="http://schemas.microsoft.com/office/drawing/2014/main" id="{7CB3AE54-71F2-40F4-84C0-80C533A3F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3942"/>
                <a:ext cx="264" cy="116"/>
              </a:xfrm>
              <a:custGeom>
                <a:avLst/>
                <a:gdLst>
                  <a:gd name="T0" fmla="*/ 0 w 138"/>
                  <a:gd name="T1" fmla="*/ 55 h 61"/>
                  <a:gd name="T2" fmla="*/ 693 w 138"/>
                  <a:gd name="T3" fmla="*/ 152 h 61"/>
                  <a:gd name="T4" fmla="*/ 966 w 138"/>
                  <a:gd name="T5" fmla="*/ 42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8" h="61">
                    <a:moveTo>
                      <a:pt x="0" y="8"/>
                    </a:moveTo>
                    <a:cubicBezTo>
                      <a:pt x="25" y="0"/>
                      <a:pt x="69" y="8"/>
                      <a:pt x="99" y="22"/>
                    </a:cubicBezTo>
                    <a:cubicBezTo>
                      <a:pt x="129" y="36"/>
                      <a:pt x="138" y="61"/>
                      <a:pt x="138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3" name="Freeform 2355">
                <a:extLst>
                  <a:ext uri="{FF2B5EF4-FFF2-40B4-BE49-F238E27FC236}">
                    <a16:creationId xmlns:a16="http://schemas.microsoft.com/office/drawing/2014/main" id="{55A8022B-1404-4BE2-8537-74E8C84DF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6" y="3896"/>
                <a:ext cx="271" cy="42"/>
              </a:xfrm>
              <a:custGeom>
                <a:avLst/>
                <a:gdLst>
                  <a:gd name="T0" fmla="*/ 0 w 142"/>
                  <a:gd name="T1" fmla="*/ 0 h 22"/>
                  <a:gd name="T2" fmla="*/ 987 w 142"/>
                  <a:gd name="T3" fmla="*/ 14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2" h="22">
                    <a:moveTo>
                      <a:pt x="0" y="0"/>
                    </a:moveTo>
                    <a:cubicBezTo>
                      <a:pt x="24" y="22"/>
                      <a:pt x="120" y="14"/>
                      <a:pt x="142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4" name="Freeform 2356">
                <a:extLst>
                  <a:ext uri="{FF2B5EF4-FFF2-40B4-BE49-F238E27FC236}">
                    <a16:creationId xmlns:a16="http://schemas.microsoft.com/office/drawing/2014/main" id="{477F10C9-AC00-4677-B4E5-AF5FCA3F4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6" y="3987"/>
                <a:ext cx="90" cy="71"/>
              </a:xfrm>
              <a:custGeom>
                <a:avLst/>
                <a:gdLst>
                  <a:gd name="T0" fmla="*/ 329 w 47"/>
                  <a:gd name="T1" fmla="*/ 44 h 37"/>
                  <a:gd name="T2" fmla="*/ 15 w 47"/>
                  <a:gd name="T3" fmla="*/ 100 h 37"/>
                  <a:gd name="T4" fmla="*/ 0 w 47"/>
                  <a:gd name="T5" fmla="*/ 261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7">
                    <a:moveTo>
                      <a:pt x="47" y="6"/>
                    </a:moveTo>
                    <a:cubicBezTo>
                      <a:pt x="29" y="1"/>
                      <a:pt x="3" y="0"/>
                      <a:pt x="2" y="14"/>
                    </a:cubicBezTo>
                    <a:cubicBezTo>
                      <a:pt x="2" y="27"/>
                      <a:pt x="0" y="37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5" name="Freeform 2357">
                <a:extLst>
                  <a:ext uri="{FF2B5EF4-FFF2-40B4-BE49-F238E27FC236}">
                    <a16:creationId xmlns:a16="http://schemas.microsoft.com/office/drawing/2014/main" id="{E0C2EBD3-479A-42AB-87F0-F7C32C696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859"/>
                <a:ext cx="65" cy="61"/>
              </a:xfrm>
              <a:custGeom>
                <a:avLst/>
                <a:gdLst>
                  <a:gd name="T0" fmla="*/ 0 w 34"/>
                  <a:gd name="T1" fmla="*/ 221 h 32"/>
                  <a:gd name="T2" fmla="*/ 237 w 34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2">
                    <a:moveTo>
                      <a:pt x="0" y="32"/>
                    </a:moveTo>
                    <a:cubicBezTo>
                      <a:pt x="11" y="31"/>
                      <a:pt x="25" y="7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6" name="Freeform 2358">
                <a:extLst>
                  <a:ext uri="{FF2B5EF4-FFF2-40B4-BE49-F238E27FC236}">
                    <a16:creationId xmlns:a16="http://schemas.microsoft.com/office/drawing/2014/main" id="{EB447A80-B1E9-4588-9AF3-2E0AFF11B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828"/>
                <a:ext cx="81" cy="121"/>
              </a:xfrm>
              <a:custGeom>
                <a:avLst/>
                <a:gdLst>
                  <a:gd name="T0" fmla="*/ 0 w 42"/>
                  <a:gd name="T1" fmla="*/ 77 h 63"/>
                  <a:gd name="T2" fmla="*/ 257 w 42"/>
                  <a:gd name="T3" fmla="*/ 140 h 63"/>
                  <a:gd name="T4" fmla="*/ 257 w 42"/>
                  <a:gd name="T5" fmla="*/ 44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63">
                    <a:moveTo>
                      <a:pt x="0" y="11"/>
                    </a:moveTo>
                    <a:cubicBezTo>
                      <a:pt x="17" y="5"/>
                      <a:pt x="28" y="0"/>
                      <a:pt x="36" y="20"/>
                    </a:cubicBezTo>
                    <a:cubicBezTo>
                      <a:pt x="41" y="32"/>
                      <a:pt x="42" y="54"/>
                      <a:pt x="36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7" name="Freeform 2359">
                <a:extLst>
                  <a:ext uri="{FF2B5EF4-FFF2-40B4-BE49-F238E27FC236}">
                    <a16:creationId xmlns:a16="http://schemas.microsoft.com/office/drawing/2014/main" id="{83C27C17-8455-4774-8F80-66A03A75B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2736"/>
                <a:ext cx="88" cy="104"/>
              </a:xfrm>
              <a:custGeom>
                <a:avLst/>
                <a:gdLst>
                  <a:gd name="T0" fmla="*/ 0 w 46"/>
                  <a:gd name="T1" fmla="*/ 0 h 54"/>
                  <a:gd name="T2" fmla="*/ 321 w 46"/>
                  <a:gd name="T3" fmla="*/ 385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4">
                    <a:moveTo>
                      <a:pt x="0" y="0"/>
                    </a:moveTo>
                    <a:cubicBezTo>
                      <a:pt x="7" y="27"/>
                      <a:pt x="16" y="54"/>
                      <a:pt x="46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8" name="Freeform 2360">
                <a:extLst>
                  <a:ext uri="{FF2B5EF4-FFF2-40B4-BE49-F238E27FC236}">
                    <a16:creationId xmlns:a16="http://schemas.microsoft.com/office/drawing/2014/main" id="{C4327D33-66EF-4B61-9EE0-512FF1058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2754"/>
                <a:ext cx="97" cy="86"/>
              </a:xfrm>
              <a:custGeom>
                <a:avLst/>
                <a:gdLst>
                  <a:gd name="T0" fmla="*/ 0 w 51"/>
                  <a:gd name="T1" fmla="*/ 313 h 45"/>
                  <a:gd name="T2" fmla="*/ 350 w 51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5">
                    <a:moveTo>
                      <a:pt x="0" y="45"/>
                    </a:moveTo>
                    <a:cubicBezTo>
                      <a:pt x="23" y="40"/>
                      <a:pt x="44" y="21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89" name="Freeform 2361">
                <a:extLst>
                  <a:ext uri="{FF2B5EF4-FFF2-40B4-BE49-F238E27FC236}">
                    <a16:creationId xmlns:a16="http://schemas.microsoft.com/office/drawing/2014/main" id="{8FEF08CF-0C10-4628-A25F-2338D349D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3417"/>
                <a:ext cx="61" cy="81"/>
              </a:xfrm>
              <a:custGeom>
                <a:avLst/>
                <a:gdLst>
                  <a:gd name="T0" fmla="*/ 0 w 32"/>
                  <a:gd name="T1" fmla="*/ 0 h 42"/>
                  <a:gd name="T2" fmla="*/ 221 w 32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2">
                    <a:moveTo>
                      <a:pt x="0" y="0"/>
                    </a:moveTo>
                    <a:cubicBezTo>
                      <a:pt x="19" y="8"/>
                      <a:pt x="21" y="18"/>
                      <a:pt x="32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90" name="Freeform 2362">
                <a:extLst>
                  <a:ext uri="{FF2B5EF4-FFF2-40B4-BE49-F238E27FC236}">
                    <a16:creationId xmlns:a16="http://schemas.microsoft.com/office/drawing/2014/main" id="{515A2A37-68EB-4E8A-8267-27B62CCDC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3467"/>
                <a:ext cx="111" cy="138"/>
              </a:xfrm>
              <a:custGeom>
                <a:avLst/>
                <a:gdLst>
                  <a:gd name="T0" fmla="*/ 15 w 58"/>
                  <a:gd name="T1" fmla="*/ 0 h 72"/>
                  <a:gd name="T2" fmla="*/ 406 w 58"/>
                  <a:gd name="T3" fmla="*/ 508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72">
                    <a:moveTo>
                      <a:pt x="2" y="0"/>
                    </a:moveTo>
                    <a:cubicBezTo>
                      <a:pt x="0" y="26"/>
                      <a:pt x="30" y="30"/>
                      <a:pt x="58" y="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045" name="Group 2363">
              <a:extLst>
                <a:ext uri="{FF2B5EF4-FFF2-40B4-BE49-F238E27FC236}">
                  <a16:creationId xmlns:a16="http://schemas.microsoft.com/office/drawing/2014/main" id="{CDFFE9A1-33BF-45F7-B4A5-66CB40FCDE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" y="2354"/>
              <a:ext cx="1868" cy="1679"/>
              <a:chOff x="682" y="2354"/>
              <a:chExt cx="1868" cy="1679"/>
            </a:xfrm>
          </p:grpSpPr>
          <p:sp>
            <p:nvSpPr>
              <p:cNvPr id="85291" name="Freeform 2364">
                <a:extLst>
                  <a:ext uri="{FF2B5EF4-FFF2-40B4-BE49-F238E27FC236}">
                    <a16:creationId xmlns:a16="http://schemas.microsoft.com/office/drawing/2014/main" id="{AA902D40-C786-4D48-A55D-9C7FF22DC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3806"/>
                <a:ext cx="155" cy="59"/>
              </a:xfrm>
              <a:custGeom>
                <a:avLst/>
                <a:gdLst>
                  <a:gd name="T0" fmla="*/ 0 w 81"/>
                  <a:gd name="T1" fmla="*/ 213 h 31"/>
                  <a:gd name="T2" fmla="*/ 568 w 81"/>
                  <a:gd name="T3" fmla="*/ 1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27" y="20"/>
                      <a:pt x="53" y="0"/>
                      <a:pt x="81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2" name="Freeform 2365">
                <a:extLst>
                  <a:ext uri="{FF2B5EF4-FFF2-40B4-BE49-F238E27FC236}">
                    <a16:creationId xmlns:a16="http://schemas.microsoft.com/office/drawing/2014/main" id="{9F4A7B52-50BA-4B94-8000-2B80F8E8E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3467"/>
                <a:ext cx="78" cy="10"/>
              </a:xfrm>
              <a:custGeom>
                <a:avLst/>
                <a:gdLst>
                  <a:gd name="T0" fmla="*/ 0 w 41"/>
                  <a:gd name="T1" fmla="*/ 40 h 5"/>
                  <a:gd name="T2" fmla="*/ 282 w 4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">
                    <a:moveTo>
                      <a:pt x="0" y="5"/>
                    </a:moveTo>
                    <a:cubicBezTo>
                      <a:pt x="21" y="5"/>
                      <a:pt x="30" y="4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3" name="Freeform 2366">
                <a:extLst>
                  <a:ext uri="{FF2B5EF4-FFF2-40B4-BE49-F238E27FC236}">
                    <a16:creationId xmlns:a16="http://schemas.microsoft.com/office/drawing/2014/main" id="{13D0AF32-BE05-4087-BE5D-4FCD9443E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790"/>
                <a:ext cx="128" cy="84"/>
              </a:xfrm>
              <a:custGeom>
                <a:avLst/>
                <a:gdLst>
                  <a:gd name="T0" fmla="*/ 0 w 67"/>
                  <a:gd name="T1" fmla="*/ 300 h 44"/>
                  <a:gd name="T2" fmla="*/ 468 w 67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4">
                    <a:moveTo>
                      <a:pt x="0" y="43"/>
                    </a:moveTo>
                    <a:cubicBezTo>
                      <a:pt x="15" y="44"/>
                      <a:pt x="63" y="11"/>
                      <a:pt x="6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4" name="Freeform 2367">
                <a:extLst>
                  <a:ext uri="{FF2B5EF4-FFF2-40B4-BE49-F238E27FC236}">
                    <a16:creationId xmlns:a16="http://schemas.microsoft.com/office/drawing/2014/main" id="{DED73BB2-3DDC-4CA4-8D35-600B85AD4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2815"/>
                <a:ext cx="44" cy="57"/>
              </a:xfrm>
              <a:custGeom>
                <a:avLst/>
                <a:gdLst>
                  <a:gd name="T0" fmla="*/ 0 w 23"/>
                  <a:gd name="T1" fmla="*/ 0 h 30"/>
                  <a:gd name="T2" fmla="*/ 161 w 23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cubicBezTo>
                      <a:pt x="12" y="5"/>
                      <a:pt x="21" y="22"/>
                      <a:pt x="23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5" name="Freeform 2368">
                <a:extLst>
                  <a:ext uri="{FF2B5EF4-FFF2-40B4-BE49-F238E27FC236}">
                    <a16:creationId xmlns:a16="http://schemas.microsoft.com/office/drawing/2014/main" id="{D1DE1247-BB75-40B0-B175-8FC5DC2D9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8" y="2924"/>
                <a:ext cx="48" cy="63"/>
              </a:xfrm>
              <a:custGeom>
                <a:avLst/>
                <a:gdLst>
                  <a:gd name="T0" fmla="*/ 0 w 25"/>
                  <a:gd name="T1" fmla="*/ 229 h 33"/>
                  <a:gd name="T2" fmla="*/ 177 w 25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cubicBezTo>
                      <a:pt x="12" y="31"/>
                      <a:pt x="23" y="16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6" name="Freeform 2369">
                <a:extLst>
                  <a:ext uri="{FF2B5EF4-FFF2-40B4-BE49-F238E27FC236}">
                    <a16:creationId xmlns:a16="http://schemas.microsoft.com/office/drawing/2014/main" id="{FF8E883D-8396-4002-892F-620A0C9B8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880"/>
                <a:ext cx="86" cy="50"/>
              </a:xfrm>
              <a:custGeom>
                <a:avLst/>
                <a:gdLst>
                  <a:gd name="T0" fmla="*/ 0 w 45"/>
                  <a:gd name="T1" fmla="*/ 0 h 26"/>
                  <a:gd name="T2" fmla="*/ 313 w 45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6">
                    <a:moveTo>
                      <a:pt x="0" y="0"/>
                    </a:moveTo>
                    <a:cubicBezTo>
                      <a:pt x="24" y="1"/>
                      <a:pt x="37" y="4"/>
                      <a:pt x="45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7" name="Freeform 2370">
                <a:extLst>
                  <a:ext uri="{FF2B5EF4-FFF2-40B4-BE49-F238E27FC236}">
                    <a16:creationId xmlns:a16="http://schemas.microsoft.com/office/drawing/2014/main" id="{1CEBC00F-616F-42FD-83CA-47CC32EFE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2930"/>
                <a:ext cx="99" cy="74"/>
              </a:xfrm>
              <a:custGeom>
                <a:avLst/>
                <a:gdLst>
                  <a:gd name="T0" fmla="*/ 358 w 52"/>
                  <a:gd name="T1" fmla="*/ 0 h 39"/>
                  <a:gd name="T2" fmla="*/ 0 w 52"/>
                  <a:gd name="T3" fmla="*/ 266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39">
                    <a:moveTo>
                      <a:pt x="52" y="0"/>
                    </a:moveTo>
                    <a:cubicBezTo>
                      <a:pt x="39" y="8"/>
                      <a:pt x="1" y="28"/>
                      <a:pt x="0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8" name="Freeform 2371">
                <a:extLst>
                  <a:ext uri="{FF2B5EF4-FFF2-40B4-BE49-F238E27FC236}">
                    <a16:creationId xmlns:a16="http://schemas.microsoft.com/office/drawing/2014/main" id="{46FAF59B-62C2-43B6-9EE7-73139930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2729"/>
                <a:ext cx="82" cy="164"/>
              </a:xfrm>
              <a:custGeom>
                <a:avLst/>
                <a:gdLst>
                  <a:gd name="T0" fmla="*/ 0 w 43"/>
                  <a:gd name="T1" fmla="*/ 597 h 86"/>
                  <a:gd name="T2" fmla="*/ 269 w 43"/>
                  <a:gd name="T3" fmla="*/ 185 h 86"/>
                  <a:gd name="T4" fmla="*/ 215 w 43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86">
                    <a:moveTo>
                      <a:pt x="0" y="86"/>
                    </a:moveTo>
                    <a:cubicBezTo>
                      <a:pt x="17" y="83"/>
                      <a:pt x="43" y="47"/>
                      <a:pt x="39" y="27"/>
                    </a:cubicBezTo>
                    <a:cubicBezTo>
                      <a:pt x="36" y="6"/>
                      <a:pt x="31" y="0"/>
                      <a:pt x="3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9" name="Freeform 2372">
                <a:extLst>
                  <a:ext uri="{FF2B5EF4-FFF2-40B4-BE49-F238E27FC236}">
                    <a16:creationId xmlns:a16="http://schemas.microsoft.com/office/drawing/2014/main" id="{8B8906C3-7464-44D8-B050-3AA0F7352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35"/>
                <a:ext cx="29" cy="82"/>
              </a:xfrm>
              <a:custGeom>
                <a:avLst/>
                <a:gdLst>
                  <a:gd name="T0" fmla="*/ 108 w 15"/>
                  <a:gd name="T1" fmla="*/ 0 h 43"/>
                  <a:gd name="T2" fmla="*/ 0 w 15"/>
                  <a:gd name="T3" fmla="*/ 29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15" y="0"/>
                    </a:moveTo>
                    <a:cubicBezTo>
                      <a:pt x="15" y="9"/>
                      <a:pt x="7" y="28"/>
                      <a:pt x="0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0" name="Freeform 2373">
                <a:extLst>
                  <a:ext uri="{FF2B5EF4-FFF2-40B4-BE49-F238E27FC236}">
                    <a16:creationId xmlns:a16="http://schemas.microsoft.com/office/drawing/2014/main" id="{3696745A-8382-4390-9F7E-01D6DA71F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738"/>
                <a:ext cx="18" cy="96"/>
              </a:xfrm>
              <a:custGeom>
                <a:avLst/>
                <a:gdLst>
                  <a:gd name="T0" fmla="*/ 0 w 9"/>
                  <a:gd name="T1" fmla="*/ 0 h 50"/>
                  <a:gd name="T2" fmla="*/ 32 w 9"/>
                  <a:gd name="T3" fmla="*/ 353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0">
                    <a:moveTo>
                      <a:pt x="0" y="0"/>
                    </a:moveTo>
                    <a:cubicBezTo>
                      <a:pt x="7" y="16"/>
                      <a:pt x="9" y="29"/>
                      <a:pt x="4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1" name="Freeform 2374">
                <a:extLst>
                  <a:ext uri="{FF2B5EF4-FFF2-40B4-BE49-F238E27FC236}">
                    <a16:creationId xmlns:a16="http://schemas.microsoft.com/office/drawing/2014/main" id="{27D2ED94-01D1-404E-B2AE-C502E8806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3261"/>
                <a:ext cx="94" cy="111"/>
              </a:xfrm>
              <a:custGeom>
                <a:avLst/>
                <a:gdLst>
                  <a:gd name="T0" fmla="*/ 345 w 49"/>
                  <a:gd name="T1" fmla="*/ 0 h 58"/>
                  <a:gd name="T2" fmla="*/ 0 w 49"/>
                  <a:gd name="T3" fmla="*/ 40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8">
                    <a:moveTo>
                      <a:pt x="49" y="0"/>
                    </a:moveTo>
                    <a:cubicBezTo>
                      <a:pt x="27" y="10"/>
                      <a:pt x="7" y="33"/>
                      <a:pt x="0" y="5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2" name="Freeform 2375">
                <a:extLst>
                  <a:ext uri="{FF2B5EF4-FFF2-40B4-BE49-F238E27FC236}">
                    <a16:creationId xmlns:a16="http://schemas.microsoft.com/office/drawing/2014/main" id="{BF3F4534-4A8C-475B-8337-B55DD801B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3100"/>
                <a:ext cx="50" cy="55"/>
              </a:xfrm>
              <a:custGeom>
                <a:avLst/>
                <a:gdLst>
                  <a:gd name="T0" fmla="*/ 0 w 26"/>
                  <a:gd name="T1" fmla="*/ 0 h 29"/>
                  <a:gd name="T2" fmla="*/ 185 w 26"/>
                  <a:gd name="T3" fmla="*/ 197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9">
                    <a:moveTo>
                      <a:pt x="0" y="0"/>
                    </a:moveTo>
                    <a:cubicBezTo>
                      <a:pt x="10" y="16"/>
                      <a:pt x="17" y="23"/>
                      <a:pt x="26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3" name="Freeform 2376">
                <a:extLst>
                  <a:ext uri="{FF2B5EF4-FFF2-40B4-BE49-F238E27FC236}">
                    <a16:creationId xmlns:a16="http://schemas.microsoft.com/office/drawing/2014/main" id="{0ED44B1A-7DA5-453D-AFF5-33B309D4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3140"/>
                <a:ext cx="111" cy="92"/>
              </a:xfrm>
              <a:custGeom>
                <a:avLst/>
                <a:gdLst>
                  <a:gd name="T0" fmla="*/ 0 w 58"/>
                  <a:gd name="T1" fmla="*/ 0 h 48"/>
                  <a:gd name="T2" fmla="*/ 406 w 58"/>
                  <a:gd name="T3" fmla="*/ 33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8">
                    <a:moveTo>
                      <a:pt x="0" y="0"/>
                    </a:moveTo>
                    <a:cubicBezTo>
                      <a:pt x="28" y="8"/>
                      <a:pt x="57" y="27"/>
                      <a:pt x="58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4" name="Freeform 2377">
                <a:extLst>
                  <a:ext uri="{FF2B5EF4-FFF2-40B4-BE49-F238E27FC236}">
                    <a16:creationId xmlns:a16="http://schemas.microsoft.com/office/drawing/2014/main" id="{7773B394-84A8-4FCA-A7A4-3BAF7795B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890"/>
                <a:ext cx="121" cy="55"/>
              </a:xfrm>
              <a:custGeom>
                <a:avLst/>
                <a:gdLst>
                  <a:gd name="T0" fmla="*/ 0 w 63"/>
                  <a:gd name="T1" fmla="*/ 197 h 29"/>
                  <a:gd name="T2" fmla="*/ 446 w 63"/>
                  <a:gd name="T3" fmla="*/ 68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29">
                    <a:moveTo>
                      <a:pt x="0" y="29"/>
                    </a:moveTo>
                    <a:cubicBezTo>
                      <a:pt x="24" y="4"/>
                      <a:pt x="55" y="0"/>
                      <a:pt x="63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5" name="Freeform 2378">
                <a:extLst>
                  <a:ext uri="{FF2B5EF4-FFF2-40B4-BE49-F238E27FC236}">
                    <a16:creationId xmlns:a16="http://schemas.microsoft.com/office/drawing/2014/main" id="{694C0895-3AE0-4FDD-AA5B-C60234C40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1" y="2790"/>
                <a:ext cx="79" cy="92"/>
              </a:xfrm>
              <a:custGeom>
                <a:avLst/>
                <a:gdLst>
                  <a:gd name="T0" fmla="*/ 0 w 41"/>
                  <a:gd name="T1" fmla="*/ 337 h 48"/>
                  <a:gd name="T2" fmla="*/ 279 w 41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8">
                    <a:moveTo>
                      <a:pt x="0" y="48"/>
                    </a:moveTo>
                    <a:cubicBezTo>
                      <a:pt x="16" y="41"/>
                      <a:pt x="41" y="17"/>
                      <a:pt x="3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6" name="Freeform 2379">
                <a:extLst>
                  <a:ext uri="{FF2B5EF4-FFF2-40B4-BE49-F238E27FC236}">
                    <a16:creationId xmlns:a16="http://schemas.microsoft.com/office/drawing/2014/main" id="{921FC4B2-853A-4E8E-BC58-7497DC6C1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2953"/>
                <a:ext cx="93" cy="55"/>
              </a:xfrm>
              <a:custGeom>
                <a:avLst/>
                <a:gdLst>
                  <a:gd name="T0" fmla="*/ 336 w 49"/>
                  <a:gd name="T1" fmla="*/ 0 h 29"/>
                  <a:gd name="T2" fmla="*/ 0 w 49"/>
                  <a:gd name="T3" fmla="*/ 197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29">
                    <a:moveTo>
                      <a:pt x="49" y="0"/>
                    </a:moveTo>
                    <a:cubicBezTo>
                      <a:pt x="33" y="15"/>
                      <a:pt x="19" y="27"/>
                      <a:pt x="0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7" name="Freeform 2380">
                <a:extLst>
                  <a:ext uri="{FF2B5EF4-FFF2-40B4-BE49-F238E27FC236}">
                    <a16:creationId xmlns:a16="http://schemas.microsoft.com/office/drawing/2014/main" id="{FB7E7D8A-C460-4FD2-B499-58AC8750D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388"/>
                <a:ext cx="145" cy="56"/>
              </a:xfrm>
              <a:custGeom>
                <a:avLst/>
                <a:gdLst>
                  <a:gd name="T0" fmla="*/ 0 w 76"/>
                  <a:gd name="T1" fmla="*/ 209 h 29"/>
                  <a:gd name="T2" fmla="*/ 528 w 7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29">
                    <a:moveTo>
                      <a:pt x="0" y="29"/>
                    </a:moveTo>
                    <a:cubicBezTo>
                      <a:pt x="28" y="25"/>
                      <a:pt x="58" y="20"/>
                      <a:pt x="7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8" name="Freeform 2381">
                <a:extLst>
                  <a:ext uri="{FF2B5EF4-FFF2-40B4-BE49-F238E27FC236}">
                    <a16:creationId xmlns:a16="http://schemas.microsoft.com/office/drawing/2014/main" id="{68EC002E-5051-4E84-8841-16EFBF48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" y="2484"/>
                <a:ext cx="32" cy="75"/>
              </a:xfrm>
              <a:custGeom>
                <a:avLst/>
                <a:gdLst>
                  <a:gd name="T0" fmla="*/ 113 w 17"/>
                  <a:gd name="T1" fmla="*/ 0 h 39"/>
                  <a:gd name="T2" fmla="*/ 40 w 17"/>
                  <a:gd name="T3" fmla="*/ 27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17" y="0"/>
                    </a:moveTo>
                    <a:cubicBezTo>
                      <a:pt x="3" y="18"/>
                      <a:pt x="0" y="22"/>
                      <a:pt x="6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09" name="Freeform 2382">
                <a:extLst>
                  <a:ext uri="{FF2B5EF4-FFF2-40B4-BE49-F238E27FC236}">
                    <a16:creationId xmlns:a16="http://schemas.microsoft.com/office/drawing/2014/main" id="{B1A90735-A77C-489A-96C4-BD17530D7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354"/>
                <a:ext cx="345" cy="73"/>
              </a:xfrm>
              <a:custGeom>
                <a:avLst/>
                <a:gdLst>
                  <a:gd name="T0" fmla="*/ 0 w 180"/>
                  <a:gd name="T1" fmla="*/ 8 h 38"/>
                  <a:gd name="T2" fmla="*/ 698 w 180"/>
                  <a:gd name="T3" fmla="*/ 269 h 38"/>
                  <a:gd name="T4" fmla="*/ 1267 w 180"/>
                  <a:gd name="T5" fmla="*/ 1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38">
                    <a:moveTo>
                      <a:pt x="0" y="1"/>
                    </a:moveTo>
                    <a:cubicBezTo>
                      <a:pt x="38" y="0"/>
                      <a:pt x="72" y="38"/>
                      <a:pt x="99" y="38"/>
                    </a:cubicBezTo>
                    <a:cubicBezTo>
                      <a:pt x="126" y="38"/>
                      <a:pt x="172" y="12"/>
                      <a:pt x="18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0" name="Freeform 2383">
                <a:extLst>
                  <a:ext uri="{FF2B5EF4-FFF2-40B4-BE49-F238E27FC236}">
                    <a16:creationId xmlns:a16="http://schemas.microsoft.com/office/drawing/2014/main" id="{2E54A168-40E8-4D98-9B04-1E3BD3160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2419"/>
                <a:ext cx="285" cy="163"/>
              </a:xfrm>
              <a:custGeom>
                <a:avLst/>
                <a:gdLst>
                  <a:gd name="T0" fmla="*/ 601 w 149"/>
                  <a:gd name="T1" fmla="*/ 15 h 85"/>
                  <a:gd name="T2" fmla="*/ 1027 w 149"/>
                  <a:gd name="T3" fmla="*/ 155 h 85"/>
                  <a:gd name="T4" fmla="*/ 685 w 149"/>
                  <a:gd name="T5" fmla="*/ 537 h 85"/>
                  <a:gd name="T6" fmla="*/ 132 w 149"/>
                  <a:gd name="T7" fmla="*/ 562 h 85"/>
                  <a:gd name="T8" fmla="*/ 92 w 149"/>
                  <a:gd name="T9" fmla="*/ 382 h 85"/>
                  <a:gd name="T10" fmla="*/ 966 w 149"/>
                  <a:gd name="T11" fmla="*/ 56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9" h="85">
                    <a:moveTo>
                      <a:pt x="86" y="2"/>
                    </a:moveTo>
                    <a:cubicBezTo>
                      <a:pt x="118" y="0"/>
                      <a:pt x="149" y="1"/>
                      <a:pt x="147" y="22"/>
                    </a:cubicBezTo>
                    <a:cubicBezTo>
                      <a:pt x="146" y="44"/>
                      <a:pt x="133" y="73"/>
                      <a:pt x="98" y="76"/>
                    </a:cubicBezTo>
                    <a:cubicBezTo>
                      <a:pt x="63" y="78"/>
                      <a:pt x="51" y="85"/>
                      <a:pt x="19" y="80"/>
                    </a:cubicBezTo>
                    <a:cubicBezTo>
                      <a:pt x="9" y="78"/>
                      <a:pt x="0" y="65"/>
                      <a:pt x="13" y="54"/>
                    </a:cubicBezTo>
                    <a:cubicBezTo>
                      <a:pt x="39" y="33"/>
                      <a:pt x="112" y="8"/>
                      <a:pt x="138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1" name="Freeform 2384">
                <a:extLst>
                  <a:ext uri="{FF2B5EF4-FFF2-40B4-BE49-F238E27FC236}">
                    <a16:creationId xmlns:a16="http://schemas.microsoft.com/office/drawing/2014/main" id="{0F08151C-A763-4024-856A-CB6E4B751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2603"/>
                <a:ext cx="72" cy="34"/>
              </a:xfrm>
              <a:custGeom>
                <a:avLst/>
                <a:gdLst>
                  <a:gd name="T0" fmla="*/ 0 w 38"/>
                  <a:gd name="T1" fmla="*/ 0 h 18"/>
                  <a:gd name="T2" fmla="*/ 258 w 38"/>
                  <a:gd name="T3" fmla="*/ 4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8">
                    <a:moveTo>
                      <a:pt x="0" y="0"/>
                    </a:moveTo>
                    <a:cubicBezTo>
                      <a:pt x="7" y="9"/>
                      <a:pt x="19" y="18"/>
                      <a:pt x="3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2" name="Freeform 2385">
                <a:extLst>
                  <a:ext uri="{FF2B5EF4-FFF2-40B4-BE49-F238E27FC236}">
                    <a16:creationId xmlns:a16="http://schemas.microsoft.com/office/drawing/2014/main" id="{601BF453-41DA-4830-A83F-7769BFDB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2664"/>
                <a:ext cx="84" cy="57"/>
              </a:xfrm>
              <a:custGeom>
                <a:avLst/>
                <a:gdLst>
                  <a:gd name="T0" fmla="*/ 0 w 44"/>
                  <a:gd name="T1" fmla="*/ 0 h 30"/>
                  <a:gd name="T2" fmla="*/ 305 w 4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0">
                    <a:moveTo>
                      <a:pt x="0" y="0"/>
                    </a:moveTo>
                    <a:cubicBezTo>
                      <a:pt x="18" y="15"/>
                      <a:pt x="20" y="16"/>
                      <a:pt x="44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3" name="Freeform 2386">
                <a:extLst>
                  <a:ext uri="{FF2B5EF4-FFF2-40B4-BE49-F238E27FC236}">
                    <a16:creationId xmlns:a16="http://schemas.microsoft.com/office/drawing/2014/main" id="{740C941D-15BD-4239-8A5C-BA8476A08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2419"/>
                <a:ext cx="61" cy="44"/>
              </a:xfrm>
              <a:custGeom>
                <a:avLst/>
                <a:gdLst>
                  <a:gd name="T0" fmla="*/ 0 w 32"/>
                  <a:gd name="T1" fmla="*/ 0 h 23"/>
                  <a:gd name="T2" fmla="*/ 221 w 32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3">
                    <a:moveTo>
                      <a:pt x="0" y="0"/>
                    </a:moveTo>
                    <a:cubicBezTo>
                      <a:pt x="9" y="16"/>
                      <a:pt x="17" y="18"/>
                      <a:pt x="32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4" name="Freeform 2387">
                <a:extLst>
                  <a:ext uri="{FF2B5EF4-FFF2-40B4-BE49-F238E27FC236}">
                    <a16:creationId xmlns:a16="http://schemas.microsoft.com/office/drawing/2014/main" id="{DEA75FBD-A93C-4413-A6CD-4A918B04E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356"/>
                <a:ext cx="97" cy="34"/>
              </a:xfrm>
              <a:custGeom>
                <a:avLst/>
                <a:gdLst>
                  <a:gd name="T0" fmla="*/ 0 w 51"/>
                  <a:gd name="T1" fmla="*/ 8 h 18"/>
                  <a:gd name="T2" fmla="*/ 205 w 51"/>
                  <a:gd name="T3" fmla="*/ 108 h 18"/>
                  <a:gd name="T4" fmla="*/ 350 w 5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8">
                    <a:moveTo>
                      <a:pt x="0" y="1"/>
                    </a:moveTo>
                    <a:cubicBezTo>
                      <a:pt x="9" y="12"/>
                      <a:pt x="13" y="18"/>
                      <a:pt x="30" y="16"/>
                    </a:cubicBezTo>
                    <a:cubicBezTo>
                      <a:pt x="39" y="15"/>
                      <a:pt x="42" y="5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5" name="Freeform 2388">
                <a:extLst>
                  <a:ext uri="{FF2B5EF4-FFF2-40B4-BE49-F238E27FC236}">
                    <a16:creationId xmlns:a16="http://schemas.microsoft.com/office/drawing/2014/main" id="{895D735B-7BA2-4CE9-A1A5-DD8CFA52F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455"/>
                <a:ext cx="107" cy="193"/>
              </a:xfrm>
              <a:custGeom>
                <a:avLst/>
                <a:gdLst>
                  <a:gd name="T0" fmla="*/ 0 w 56"/>
                  <a:gd name="T1" fmla="*/ 705 h 101"/>
                  <a:gd name="T2" fmla="*/ 390 w 56"/>
                  <a:gd name="T3" fmla="*/ 0 h 10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01">
                    <a:moveTo>
                      <a:pt x="0" y="101"/>
                    </a:moveTo>
                    <a:cubicBezTo>
                      <a:pt x="3" y="78"/>
                      <a:pt x="23" y="15"/>
                      <a:pt x="5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6" name="Freeform 2389">
                <a:extLst>
                  <a:ext uri="{FF2B5EF4-FFF2-40B4-BE49-F238E27FC236}">
                    <a16:creationId xmlns:a16="http://schemas.microsoft.com/office/drawing/2014/main" id="{A56C6E3A-8B98-4E0A-9F77-239DCFCA1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580"/>
                <a:ext cx="65" cy="42"/>
              </a:xfrm>
              <a:custGeom>
                <a:avLst/>
                <a:gdLst>
                  <a:gd name="T0" fmla="*/ 0 w 34"/>
                  <a:gd name="T1" fmla="*/ 153 h 22"/>
                  <a:gd name="T2" fmla="*/ 237 w 34"/>
                  <a:gd name="T3" fmla="*/ 6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14" y="12"/>
                      <a:pt x="22" y="0"/>
                      <a:pt x="34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7" name="Freeform 2390">
                <a:extLst>
                  <a:ext uri="{FF2B5EF4-FFF2-40B4-BE49-F238E27FC236}">
                    <a16:creationId xmlns:a16="http://schemas.microsoft.com/office/drawing/2014/main" id="{90F3FDB7-CE1B-413F-B82A-7E092D6F8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518"/>
                <a:ext cx="113" cy="54"/>
              </a:xfrm>
              <a:custGeom>
                <a:avLst/>
                <a:gdLst>
                  <a:gd name="T0" fmla="*/ 29 w 59"/>
                  <a:gd name="T1" fmla="*/ 0 h 28"/>
                  <a:gd name="T2" fmla="*/ 84 w 59"/>
                  <a:gd name="T3" fmla="*/ 185 h 28"/>
                  <a:gd name="T4" fmla="*/ 414 w 59"/>
                  <a:gd name="T5" fmla="*/ 23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8">
                    <a:moveTo>
                      <a:pt x="4" y="0"/>
                    </a:moveTo>
                    <a:cubicBezTo>
                      <a:pt x="0" y="12"/>
                      <a:pt x="4" y="24"/>
                      <a:pt x="12" y="26"/>
                    </a:cubicBezTo>
                    <a:cubicBezTo>
                      <a:pt x="20" y="28"/>
                      <a:pt x="34" y="13"/>
                      <a:pt x="5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8" name="Freeform 2391">
                <a:extLst>
                  <a:ext uri="{FF2B5EF4-FFF2-40B4-BE49-F238E27FC236}">
                    <a16:creationId xmlns:a16="http://schemas.microsoft.com/office/drawing/2014/main" id="{CA984A44-02DD-40A0-84A0-A9DE80404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459"/>
                <a:ext cx="40" cy="220"/>
              </a:xfrm>
              <a:custGeom>
                <a:avLst/>
                <a:gdLst>
                  <a:gd name="T0" fmla="*/ 145 w 21"/>
                  <a:gd name="T1" fmla="*/ 0 h 115"/>
                  <a:gd name="T2" fmla="*/ 21 w 21"/>
                  <a:gd name="T3" fmla="*/ 805 h 1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5">
                    <a:moveTo>
                      <a:pt x="21" y="0"/>
                    </a:moveTo>
                    <a:cubicBezTo>
                      <a:pt x="0" y="15"/>
                      <a:pt x="19" y="87"/>
                      <a:pt x="3" y="1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19" name="Freeform 2392">
                <a:extLst>
                  <a:ext uri="{FF2B5EF4-FFF2-40B4-BE49-F238E27FC236}">
                    <a16:creationId xmlns:a16="http://schemas.microsoft.com/office/drawing/2014/main" id="{4503DB0F-AC6B-42A0-B941-53B0F0177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476"/>
                <a:ext cx="67" cy="121"/>
              </a:xfrm>
              <a:custGeom>
                <a:avLst/>
                <a:gdLst>
                  <a:gd name="T0" fmla="*/ 124 w 35"/>
                  <a:gd name="T1" fmla="*/ 0 h 63"/>
                  <a:gd name="T2" fmla="*/ 245 w 35"/>
                  <a:gd name="T3" fmla="*/ 353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8" y="0"/>
                    </a:moveTo>
                    <a:cubicBezTo>
                      <a:pt x="11" y="25"/>
                      <a:pt x="0" y="63"/>
                      <a:pt x="35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0" name="Freeform 2393">
                <a:extLst>
                  <a:ext uri="{FF2B5EF4-FFF2-40B4-BE49-F238E27FC236}">
                    <a16:creationId xmlns:a16="http://schemas.microsoft.com/office/drawing/2014/main" id="{2ED9ABBF-FDCB-484A-ACD4-B78CC1D4A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555"/>
                <a:ext cx="26" cy="44"/>
              </a:xfrm>
              <a:custGeom>
                <a:avLst/>
                <a:gdLst>
                  <a:gd name="T0" fmla="*/ 0 w 14"/>
                  <a:gd name="T1" fmla="*/ 0 h 23"/>
                  <a:gd name="T2" fmla="*/ 89 w 14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0" y="0"/>
                    </a:moveTo>
                    <a:cubicBezTo>
                      <a:pt x="2" y="8"/>
                      <a:pt x="8" y="19"/>
                      <a:pt x="14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1" name="Freeform 2394">
                <a:extLst>
                  <a:ext uri="{FF2B5EF4-FFF2-40B4-BE49-F238E27FC236}">
                    <a16:creationId xmlns:a16="http://schemas.microsoft.com/office/drawing/2014/main" id="{19D26C7D-5F28-40DF-A644-4677DEC90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566"/>
                <a:ext cx="44" cy="10"/>
              </a:xfrm>
              <a:custGeom>
                <a:avLst/>
                <a:gdLst>
                  <a:gd name="T0" fmla="*/ 0 w 23"/>
                  <a:gd name="T1" fmla="*/ 16 h 5"/>
                  <a:gd name="T2" fmla="*/ 161 w 2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0" y="2"/>
                    </a:moveTo>
                    <a:cubicBezTo>
                      <a:pt x="6" y="5"/>
                      <a:pt x="17" y="2"/>
                      <a:pt x="2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2" name="Freeform 2395">
                <a:extLst>
                  <a:ext uri="{FF2B5EF4-FFF2-40B4-BE49-F238E27FC236}">
                    <a16:creationId xmlns:a16="http://schemas.microsoft.com/office/drawing/2014/main" id="{1D7E808E-58A8-4793-8851-89C6ABA4F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465"/>
                <a:ext cx="91" cy="107"/>
              </a:xfrm>
              <a:custGeom>
                <a:avLst/>
                <a:gdLst>
                  <a:gd name="T0" fmla="*/ 0 w 48"/>
                  <a:gd name="T1" fmla="*/ 390 h 56"/>
                  <a:gd name="T2" fmla="*/ 237 w 48"/>
                  <a:gd name="T3" fmla="*/ 252 h 56"/>
                  <a:gd name="T4" fmla="*/ 328 w 48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56">
                    <a:moveTo>
                      <a:pt x="0" y="56"/>
                    </a:moveTo>
                    <a:cubicBezTo>
                      <a:pt x="13" y="51"/>
                      <a:pt x="26" y="47"/>
                      <a:pt x="35" y="36"/>
                    </a:cubicBezTo>
                    <a:cubicBezTo>
                      <a:pt x="44" y="24"/>
                      <a:pt x="44" y="12"/>
                      <a:pt x="4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3" name="Freeform 2396">
                <a:extLst>
                  <a:ext uri="{FF2B5EF4-FFF2-40B4-BE49-F238E27FC236}">
                    <a16:creationId xmlns:a16="http://schemas.microsoft.com/office/drawing/2014/main" id="{50E560A7-6C3B-465E-8189-E13A182E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442"/>
                <a:ext cx="30" cy="109"/>
              </a:xfrm>
              <a:custGeom>
                <a:avLst/>
                <a:gdLst>
                  <a:gd name="T0" fmla="*/ 45 w 16"/>
                  <a:gd name="T1" fmla="*/ 0 h 57"/>
                  <a:gd name="T2" fmla="*/ 105 w 16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7">
                    <a:moveTo>
                      <a:pt x="7" y="0"/>
                    </a:moveTo>
                    <a:cubicBezTo>
                      <a:pt x="0" y="18"/>
                      <a:pt x="9" y="41"/>
                      <a:pt x="16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4" name="Freeform 2397">
                <a:extLst>
                  <a:ext uri="{FF2B5EF4-FFF2-40B4-BE49-F238E27FC236}">
                    <a16:creationId xmlns:a16="http://schemas.microsoft.com/office/drawing/2014/main" id="{598375C8-18CE-4087-A8A5-D30C13CB4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520"/>
                <a:ext cx="90" cy="52"/>
              </a:xfrm>
              <a:custGeom>
                <a:avLst/>
                <a:gdLst>
                  <a:gd name="T0" fmla="*/ 0 w 47"/>
                  <a:gd name="T1" fmla="*/ 193 h 27"/>
                  <a:gd name="T2" fmla="*/ 191 w 47"/>
                  <a:gd name="T3" fmla="*/ 8 h 27"/>
                  <a:gd name="T4" fmla="*/ 329 w 47"/>
                  <a:gd name="T5" fmla="*/ 148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0" y="27"/>
                    </a:moveTo>
                    <a:cubicBezTo>
                      <a:pt x="9" y="21"/>
                      <a:pt x="17" y="2"/>
                      <a:pt x="27" y="1"/>
                    </a:cubicBezTo>
                    <a:cubicBezTo>
                      <a:pt x="36" y="0"/>
                      <a:pt x="43" y="19"/>
                      <a:pt x="47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5" name="Freeform 2398">
                <a:extLst>
                  <a:ext uri="{FF2B5EF4-FFF2-40B4-BE49-F238E27FC236}">
                    <a16:creationId xmlns:a16="http://schemas.microsoft.com/office/drawing/2014/main" id="{81211650-E291-4861-8B1B-AA9C4195C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482"/>
                <a:ext cx="28" cy="50"/>
              </a:xfrm>
              <a:custGeom>
                <a:avLst/>
                <a:gdLst>
                  <a:gd name="T0" fmla="*/ 97 w 15"/>
                  <a:gd name="T1" fmla="*/ 0 h 26"/>
                  <a:gd name="T2" fmla="*/ 0 w 15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6">
                    <a:moveTo>
                      <a:pt x="15" y="0"/>
                    </a:moveTo>
                    <a:cubicBezTo>
                      <a:pt x="10" y="10"/>
                      <a:pt x="5" y="16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6" name="Freeform 2399">
                <a:extLst>
                  <a:ext uri="{FF2B5EF4-FFF2-40B4-BE49-F238E27FC236}">
                    <a16:creationId xmlns:a16="http://schemas.microsoft.com/office/drawing/2014/main" id="{4ED16C3A-A636-453C-A2D0-B7005C1A4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2842"/>
                <a:ext cx="92" cy="63"/>
              </a:xfrm>
              <a:custGeom>
                <a:avLst/>
                <a:gdLst>
                  <a:gd name="T0" fmla="*/ 0 w 48"/>
                  <a:gd name="T1" fmla="*/ 229 h 33"/>
                  <a:gd name="T2" fmla="*/ 337 w 48"/>
                  <a:gd name="T3" fmla="*/ 11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3">
                    <a:moveTo>
                      <a:pt x="0" y="33"/>
                    </a:moveTo>
                    <a:cubicBezTo>
                      <a:pt x="10" y="27"/>
                      <a:pt x="40" y="0"/>
                      <a:pt x="48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7" name="Freeform 2400">
                <a:extLst>
                  <a:ext uri="{FF2B5EF4-FFF2-40B4-BE49-F238E27FC236}">
                    <a16:creationId xmlns:a16="http://schemas.microsoft.com/office/drawing/2014/main" id="{F7477705-AF87-4DA5-B566-56984AD9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2589"/>
                <a:ext cx="176" cy="98"/>
              </a:xfrm>
              <a:custGeom>
                <a:avLst/>
                <a:gdLst>
                  <a:gd name="T0" fmla="*/ 597 w 92"/>
                  <a:gd name="T1" fmla="*/ 361 h 51"/>
                  <a:gd name="T2" fmla="*/ 484 w 92"/>
                  <a:gd name="T3" fmla="*/ 23 h 51"/>
                  <a:gd name="T4" fmla="*/ 201 w 92"/>
                  <a:gd name="T5" fmla="*/ 37 h 51"/>
                  <a:gd name="T6" fmla="*/ 0 w 9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1">
                    <a:moveTo>
                      <a:pt x="85" y="51"/>
                    </a:moveTo>
                    <a:cubicBezTo>
                      <a:pt x="92" y="36"/>
                      <a:pt x="89" y="8"/>
                      <a:pt x="69" y="3"/>
                    </a:cubicBezTo>
                    <a:cubicBezTo>
                      <a:pt x="56" y="0"/>
                      <a:pt x="42" y="5"/>
                      <a:pt x="29" y="5"/>
                    </a:cubicBezTo>
                    <a:cubicBezTo>
                      <a:pt x="22" y="4"/>
                      <a:pt x="4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8" name="Freeform 2401">
                <a:extLst>
                  <a:ext uri="{FF2B5EF4-FFF2-40B4-BE49-F238E27FC236}">
                    <a16:creationId xmlns:a16="http://schemas.microsoft.com/office/drawing/2014/main" id="{CF97BE6B-E955-47EA-90E6-DE9F1B2CF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2467"/>
                <a:ext cx="168" cy="80"/>
              </a:xfrm>
              <a:custGeom>
                <a:avLst/>
                <a:gdLst>
                  <a:gd name="T0" fmla="*/ 0 w 88"/>
                  <a:gd name="T1" fmla="*/ 276 h 42"/>
                  <a:gd name="T2" fmla="*/ 181 w 88"/>
                  <a:gd name="T3" fmla="*/ 276 h 42"/>
                  <a:gd name="T4" fmla="*/ 460 w 88"/>
                  <a:gd name="T5" fmla="*/ 229 h 42"/>
                  <a:gd name="T6" fmla="*/ 613 w 88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42">
                    <a:moveTo>
                      <a:pt x="0" y="40"/>
                    </a:moveTo>
                    <a:cubicBezTo>
                      <a:pt x="7" y="42"/>
                      <a:pt x="19" y="40"/>
                      <a:pt x="26" y="40"/>
                    </a:cubicBezTo>
                    <a:cubicBezTo>
                      <a:pt x="39" y="39"/>
                      <a:pt x="53" y="39"/>
                      <a:pt x="66" y="33"/>
                    </a:cubicBezTo>
                    <a:cubicBezTo>
                      <a:pt x="81" y="25"/>
                      <a:pt x="79" y="12"/>
                      <a:pt x="8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29" name="Freeform 2402">
                <a:extLst>
                  <a:ext uri="{FF2B5EF4-FFF2-40B4-BE49-F238E27FC236}">
                    <a16:creationId xmlns:a16="http://schemas.microsoft.com/office/drawing/2014/main" id="{BDC49400-CD63-49B7-9E74-8768E4415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4" y="2518"/>
                <a:ext cx="36" cy="123"/>
              </a:xfrm>
              <a:custGeom>
                <a:avLst/>
                <a:gdLst>
                  <a:gd name="T0" fmla="*/ 121 w 19"/>
                  <a:gd name="T1" fmla="*/ 0 h 64"/>
                  <a:gd name="T2" fmla="*/ 21 w 19"/>
                  <a:gd name="T3" fmla="*/ 233 h 64"/>
                  <a:gd name="T4" fmla="*/ 129 w 19"/>
                  <a:gd name="T5" fmla="*/ 454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64">
                    <a:moveTo>
                      <a:pt x="18" y="0"/>
                    </a:moveTo>
                    <a:cubicBezTo>
                      <a:pt x="13" y="12"/>
                      <a:pt x="0" y="19"/>
                      <a:pt x="3" y="33"/>
                    </a:cubicBezTo>
                    <a:cubicBezTo>
                      <a:pt x="5" y="40"/>
                      <a:pt x="14" y="61"/>
                      <a:pt x="19" y="6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0" name="Freeform 2403">
                <a:extLst>
                  <a:ext uri="{FF2B5EF4-FFF2-40B4-BE49-F238E27FC236}">
                    <a16:creationId xmlns:a16="http://schemas.microsoft.com/office/drawing/2014/main" id="{5260456B-B6CA-400E-AE14-FAE5AFBD9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2576"/>
                <a:ext cx="59" cy="34"/>
              </a:xfrm>
              <a:custGeom>
                <a:avLst/>
                <a:gdLst>
                  <a:gd name="T0" fmla="*/ 0 w 31"/>
                  <a:gd name="T1" fmla="*/ 0 h 18"/>
                  <a:gd name="T2" fmla="*/ 213 w 31"/>
                  <a:gd name="T3" fmla="*/ 12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8">
                    <a:moveTo>
                      <a:pt x="0" y="0"/>
                    </a:moveTo>
                    <a:cubicBezTo>
                      <a:pt x="12" y="1"/>
                      <a:pt x="25" y="6"/>
                      <a:pt x="31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1" name="Freeform 2404">
                <a:extLst>
                  <a:ext uri="{FF2B5EF4-FFF2-40B4-BE49-F238E27FC236}">
                    <a16:creationId xmlns:a16="http://schemas.microsoft.com/office/drawing/2014/main" id="{ED0BCD95-35A0-43F9-9976-D8D33E045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3469"/>
                <a:ext cx="29" cy="48"/>
              </a:xfrm>
              <a:custGeom>
                <a:avLst/>
                <a:gdLst>
                  <a:gd name="T0" fmla="*/ 0 w 15"/>
                  <a:gd name="T1" fmla="*/ 0 h 25"/>
                  <a:gd name="T2" fmla="*/ 0 w 15"/>
                  <a:gd name="T3" fmla="*/ 17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5">
                    <a:moveTo>
                      <a:pt x="0" y="0"/>
                    </a:moveTo>
                    <a:cubicBezTo>
                      <a:pt x="15" y="0"/>
                      <a:pt x="2" y="18"/>
                      <a:pt x="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2" name="Freeform 2405">
                <a:extLst>
                  <a:ext uri="{FF2B5EF4-FFF2-40B4-BE49-F238E27FC236}">
                    <a16:creationId xmlns:a16="http://schemas.microsoft.com/office/drawing/2014/main" id="{583D05B5-1610-4312-8A1C-4EB892F25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932"/>
                <a:ext cx="232" cy="130"/>
              </a:xfrm>
              <a:custGeom>
                <a:avLst/>
                <a:gdLst>
                  <a:gd name="T0" fmla="*/ 853 w 121"/>
                  <a:gd name="T1" fmla="*/ 201 h 68"/>
                  <a:gd name="T2" fmla="*/ 376 w 121"/>
                  <a:gd name="T3" fmla="*/ 461 h 68"/>
                  <a:gd name="T4" fmla="*/ 15 w 121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68">
                    <a:moveTo>
                      <a:pt x="121" y="29"/>
                    </a:moveTo>
                    <a:cubicBezTo>
                      <a:pt x="98" y="45"/>
                      <a:pt x="69" y="68"/>
                      <a:pt x="53" y="66"/>
                    </a:cubicBezTo>
                    <a:cubicBezTo>
                      <a:pt x="37" y="65"/>
                      <a:pt x="0" y="2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3" name="Freeform 2406">
                <a:extLst>
                  <a:ext uri="{FF2B5EF4-FFF2-40B4-BE49-F238E27FC236}">
                    <a16:creationId xmlns:a16="http://schemas.microsoft.com/office/drawing/2014/main" id="{C341330D-0700-48B5-8C16-AC7396B8C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3048"/>
                <a:ext cx="107" cy="31"/>
              </a:xfrm>
              <a:custGeom>
                <a:avLst/>
                <a:gdLst>
                  <a:gd name="T0" fmla="*/ 0 w 56"/>
                  <a:gd name="T1" fmla="*/ 37 h 16"/>
                  <a:gd name="T2" fmla="*/ 390 w 56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6">
                    <a:moveTo>
                      <a:pt x="0" y="5"/>
                    </a:moveTo>
                    <a:cubicBezTo>
                      <a:pt x="26" y="16"/>
                      <a:pt x="46" y="4"/>
                      <a:pt x="5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4" name="Freeform 2407">
                <a:extLst>
                  <a:ext uri="{FF2B5EF4-FFF2-40B4-BE49-F238E27FC236}">
                    <a16:creationId xmlns:a16="http://schemas.microsoft.com/office/drawing/2014/main" id="{6B996FA3-A259-4BE6-8696-0B7FD2732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3096"/>
                <a:ext cx="160" cy="86"/>
              </a:xfrm>
              <a:custGeom>
                <a:avLst/>
                <a:gdLst>
                  <a:gd name="T0" fmla="*/ 581 w 84"/>
                  <a:gd name="T1" fmla="*/ 0 h 45"/>
                  <a:gd name="T2" fmla="*/ 261 w 84"/>
                  <a:gd name="T3" fmla="*/ 113 h 45"/>
                  <a:gd name="T4" fmla="*/ 109 w 84"/>
                  <a:gd name="T5" fmla="*/ 168 h 45"/>
                  <a:gd name="T6" fmla="*/ 36 w 84"/>
                  <a:gd name="T7" fmla="*/ 245 h 45"/>
                  <a:gd name="T8" fmla="*/ 15 w 84"/>
                  <a:gd name="T9" fmla="*/ 28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45">
                    <a:moveTo>
                      <a:pt x="84" y="0"/>
                    </a:moveTo>
                    <a:cubicBezTo>
                      <a:pt x="69" y="10"/>
                      <a:pt x="56" y="13"/>
                      <a:pt x="38" y="16"/>
                    </a:cubicBezTo>
                    <a:cubicBezTo>
                      <a:pt x="31" y="18"/>
                      <a:pt x="23" y="20"/>
                      <a:pt x="16" y="24"/>
                    </a:cubicBezTo>
                    <a:cubicBezTo>
                      <a:pt x="12" y="27"/>
                      <a:pt x="8" y="31"/>
                      <a:pt x="5" y="35"/>
                    </a:cubicBezTo>
                    <a:cubicBezTo>
                      <a:pt x="4" y="37"/>
                      <a:pt x="0" y="45"/>
                      <a:pt x="2" y="4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5" name="Freeform 2408">
                <a:extLst>
                  <a:ext uri="{FF2B5EF4-FFF2-40B4-BE49-F238E27FC236}">
                    <a16:creationId xmlns:a16="http://schemas.microsoft.com/office/drawing/2014/main" id="{1ACCB6FE-4DF3-4183-A520-36F343DA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501"/>
                <a:ext cx="81" cy="195"/>
              </a:xfrm>
              <a:custGeom>
                <a:avLst/>
                <a:gdLst>
                  <a:gd name="T0" fmla="*/ 85 w 42"/>
                  <a:gd name="T1" fmla="*/ 40 h 102"/>
                  <a:gd name="T2" fmla="*/ 52 w 42"/>
                  <a:gd name="T3" fmla="*/ 468 h 102"/>
                  <a:gd name="T4" fmla="*/ 208 w 42"/>
                  <a:gd name="T5" fmla="*/ 581 h 102"/>
                  <a:gd name="T6" fmla="*/ 231 w 42"/>
                  <a:gd name="T7" fmla="*/ 293 h 102"/>
                  <a:gd name="T8" fmla="*/ 85 w 42"/>
                  <a:gd name="T9" fmla="*/ 4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02">
                    <a:moveTo>
                      <a:pt x="12" y="6"/>
                    </a:moveTo>
                    <a:cubicBezTo>
                      <a:pt x="0" y="16"/>
                      <a:pt x="14" y="32"/>
                      <a:pt x="7" y="67"/>
                    </a:cubicBezTo>
                    <a:cubicBezTo>
                      <a:pt x="0" y="102"/>
                      <a:pt x="16" y="98"/>
                      <a:pt x="29" y="83"/>
                    </a:cubicBezTo>
                    <a:cubicBezTo>
                      <a:pt x="42" y="68"/>
                      <a:pt x="36" y="54"/>
                      <a:pt x="32" y="42"/>
                    </a:cubicBezTo>
                    <a:cubicBezTo>
                      <a:pt x="28" y="30"/>
                      <a:pt x="20" y="0"/>
                      <a:pt x="12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6" name="Freeform 2409">
                <a:extLst>
                  <a:ext uri="{FF2B5EF4-FFF2-40B4-BE49-F238E27FC236}">
                    <a16:creationId xmlns:a16="http://schemas.microsoft.com/office/drawing/2014/main" id="{5623086D-CACB-43B0-A6A2-9317E3670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2463"/>
                <a:ext cx="67" cy="73"/>
              </a:xfrm>
              <a:custGeom>
                <a:avLst/>
                <a:gdLst>
                  <a:gd name="T0" fmla="*/ 0 w 35"/>
                  <a:gd name="T1" fmla="*/ 0 h 38"/>
                  <a:gd name="T2" fmla="*/ 245 w 35"/>
                  <a:gd name="T3" fmla="*/ 269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8">
                    <a:moveTo>
                      <a:pt x="0" y="0"/>
                    </a:moveTo>
                    <a:cubicBezTo>
                      <a:pt x="20" y="3"/>
                      <a:pt x="24" y="10"/>
                      <a:pt x="35" y="3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7" name="Freeform 2410">
                <a:extLst>
                  <a:ext uri="{FF2B5EF4-FFF2-40B4-BE49-F238E27FC236}">
                    <a16:creationId xmlns:a16="http://schemas.microsoft.com/office/drawing/2014/main" id="{D7B1F3E4-E9AE-48F2-9AC1-788F76FCD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365"/>
                <a:ext cx="38" cy="109"/>
              </a:xfrm>
              <a:custGeom>
                <a:avLst/>
                <a:gdLst>
                  <a:gd name="T0" fmla="*/ 0 w 20"/>
                  <a:gd name="T1" fmla="*/ 0 h 57"/>
                  <a:gd name="T2" fmla="*/ 108 w 20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7">
                    <a:moveTo>
                      <a:pt x="0" y="0"/>
                    </a:moveTo>
                    <a:cubicBezTo>
                      <a:pt x="12" y="11"/>
                      <a:pt x="20" y="30"/>
                      <a:pt x="16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8" name="Freeform 2411">
                <a:extLst>
                  <a:ext uri="{FF2B5EF4-FFF2-40B4-BE49-F238E27FC236}">
                    <a16:creationId xmlns:a16="http://schemas.microsoft.com/office/drawing/2014/main" id="{DB574240-5FAB-4DFB-A2E3-2D8DE3955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471"/>
                <a:ext cx="37" cy="128"/>
              </a:xfrm>
              <a:custGeom>
                <a:avLst/>
                <a:gdLst>
                  <a:gd name="T0" fmla="*/ 31 w 19"/>
                  <a:gd name="T1" fmla="*/ 0 h 67"/>
                  <a:gd name="T2" fmla="*/ 140 w 19"/>
                  <a:gd name="T3" fmla="*/ 468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7">
                    <a:moveTo>
                      <a:pt x="4" y="0"/>
                    </a:moveTo>
                    <a:cubicBezTo>
                      <a:pt x="0" y="39"/>
                      <a:pt x="8" y="53"/>
                      <a:pt x="19" y="6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39" name="Freeform 2412">
                <a:extLst>
                  <a:ext uri="{FF2B5EF4-FFF2-40B4-BE49-F238E27FC236}">
                    <a16:creationId xmlns:a16="http://schemas.microsoft.com/office/drawing/2014/main" id="{DC90902A-3143-4532-A071-0F6719BE0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459"/>
                <a:ext cx="36" cy="82"/>
              </a:xfrm>
              <a:custGeom>
                <a:avLst/>
                <a:gdLst>
                  <a:gd name="T0" fmla="*/ 0 w 19"/>
                  <a:gd name="T1" fmla="*/ 0 h 43"/>
                  <a:gd name="T2" fmla="*/ 89 w 19"/>
                  <a:gd name="T3" fmla="*/ 29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3">
                    <a:moveTo>
                      <a:pt x="0" y="0"/>
                    </a:moveTo>
                    <a:cubicBezTo>
                      <a:pt x="7" y="12"/>
                      <a:pt x="19" y="29"/>
                      <a:pt x="13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0" name="Freeform 2413">
                <a:extLst>
                  <a:ext uri="{FF2B5EF4-FFF2-40B4-BE49-F238E27FC236}">
                    <a16:creationId xmlns:a16="http://schemas.microsoft.com/office/drawing/2014/main" id="{031B1BE8-5B18-4547-A0D5-33904F3F5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601"/>
                <a:ext cx="7" cy="26"/>
              </a:xfrm>
              <a:custGeom>
                <a:avLst/>
                <a:gdLst>
                  <a:gd name="T0" fmla="*/ 21 w 4"/>
                  <a:gd name="T1" fmla="*/ 0 h 14"/>
                  <a:gd name="T2" fmla="*/ 0 w 4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cubicBezTo>
                      <a:pt x="3" y="4"/>
                      <a:pt x="0" y="11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1" name="Freeform 2414">
                <a:extLst>
                  <a:ext uri="{FF2B5EF4-FFF2-40B4-BE49-F238E27FC236}">
                    <a16:creationId xmlns:a16="http://schemas.microsoft.com/office/drawing/2014/main" id="{4C402BC8-7703-4449-A6FA-12275D936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650"/>
                <a:ext cx="82" cy="56"/>
              </a:xfrm>
              <a:custGeom>
                <a:avLst/>
                <a:gdLst>
                  <a:gd name="T0" fmla="*/ 0 w 43"/>
                  <a:gd name="T1" fmla="*/ 164 h 29"/>
                  <a:gd name="T2" fmla="*/ 29 w 43"/>
                  <a:gd name="T3" fmla="*/ 44 h 29"/>
                  <a:gd name="T4" fmla="*/ 124 w 43"/>
                  <a:gd name="T5" fmla="*/ 79 h 29"/>
                  <a:gd name="T6" fmla="*/ 297 w 43"/>
                  <a:gd name="T7" fmla="*/ 209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9">
                    <a:moveTo>
                      <a:pt x="0" y="23"/>
                    </a:moveTo>
                    <a:cubicBezTo>
                      <a:pt x="0" y="18"/>
                      <a:pt x="1" y="10"/>
                      <a:pt x="4" y="6"/>
                    </a:cubicBezTo>
                    <a:cubicBezTo>
                      <a:pt x="8" y="0"/>
                      <a:pt x="14" y="7"/>
                      <a:pt x="18" y="11"/>
                    </a:cubicBezTo>
                    <a:cubicBezTo>
                      <a:pt x="26" y="18"/>
                      <a:pt x="33" y="26"/>
                      <a:pt x="43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2" name="Freeform 2415">
                <a:extLst>
                  <a:ext uri="{FF2B5EF4-FFF2-40B4-BE49-F238E27FC236}">
                    <a16:creationId xmlns:a16="http://schemas.microsoft.com/office/drawing/2014/main" id="{E7F6E2F2-AAA1-45DA-B565-20739B669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386"/>
                <a:ext cx="36" cy="144"/>
              </a:xfrm>
              <a:custGeom>
                <a:avLst/>
                <a:gdLst>
                  <a:gd name="T0" fmla="*/ 0 w 19"/>
                  <a:gd name="T1" fmla="*/ 0 h 75"/>
                  <a:gd name="T2" fmla="*/ 0 w 19"/>
                  <a:gd name="T3" fmla="*/ 56 h 75"/>
                  <a:gd name="T4" fmla="*/ 21 w 19"/>
                  <a:gd name="T5" fmla="*/ 129 h 75"/>
                  <a:gd name="T6" fmla="*/ 83 w 19"/>
                  <a:gd name="T7" fmla="*/ 292 h 75"/>
                  <a:gd name="T8" fmla="*/ 116 w 19"/>
                  <a:gd name="T9" fmla="*/ 409 h 75"/>
                  <a:gd name="T10" fmla="*/ 116 w 19"/>
                  <a:gd name="T11" fmla="*/ 530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75">
                    <a:moveTo>
                      <a:pt x="0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1" y="11"/>
                      <a:pt x="2" y="15"/>
                      <a:pt x="3" y="18"/>
                    </a:cubicBezTo>
                    <a:cubicBezTo>
                      <a:pt x="6" y="26"/>
                      <a:pt x="9" y="33"/>
                      <a:pt x="12" y="41"/>
                    </a:cubicBezTo>
                    <a:cubicBezTo>
                      <a:pt x="15" y="47"/>
                      <a:pt x="17" y="52"/>
                      <a:pt x="17" y="58"/>
                    </a:cubicBezTo>
                    <a:cubicBezTo>
                      <a:pt x="18" y="62"/>
                      <a:pt x="19" y="72"/>
                      <a:pt x="17" y="7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3" name="Freeform 2416">
                <a:extLst>
                  <a:ext uri="{FF2B5EF4-FFF2-40B4-BE49-F238E27FC236}">
                    <a16:creationId xmlns:a16="http://schemas.microsoft.com/office/drawing/2014/main" id="{5BEFA315-E181-43E5-957F-01E29970B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627"/>
                <a:ext cx="17" cy="37"/>
              </a:xfrm>
              <a:custGeom>
                <a:avLst/>
                <a:gdLst>
                  <a:gd name="T0" fmla="*/ 0 w 9"/>
                  <a:gd name="T1" fmla="*/ 140 h 19"/>
                  <a:gd name="T2" fmla="*/ 60 w 9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9">
                    <a:moveTo>
                      <a:pt x="0" y="19"/>
                    </a:moveTo>
                    <a:cubicBezTo>
                      <a:pt x="3" y="13"/>
                      <a:pt x="6" y="6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4" name="Freeform 2417">
                <a:extLst>
                  <a:ext uri="{FF2B5EF4-FFF2-40B4-BE49-F238E27FC236}">
                    <a16:creationId xmlns:a16="http://schemas.microsoft.com/office/drawing/2014/main" id="{9C2F09CC-7CDE-4010-8B0C-C97B968E0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2591"/>
                <a:ext cx="53" cy="52"/>
              </a:xfrm>
              <a:custGeom>
                <a:avLst/>
                <a:gdLst>
                  <a:gd name="T0" fmla="*/ 0 w 28"/>
                  <a:gd name="T1" fmla="*/ 164 h 27"/>
                  <a:gd name="T2" fmla="*/ 189 w 28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7">
                    <a:moveTo>
                      <a:pt x="0" y="23"/>
                    </a:moveTo>
                    <a:cubicBezTo>
                      <a:pt x="9" y="27"/>
                      <a:pt x="26" y="7"/>
                      <a:pt x="2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5" name="Freeform 2418">
                <a:extLst>
                  <a:ext uri="{FF2B5EF4-FFF2-40B4-BE49-F238E27FC236}">
                    <a16:creationId xmlns:a16="http://schemas.microsoft.com/office/drawing/2014/main" id="{693164C9-04FF-4540-8591-DB868B396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568"/>
                <a:ext cx="40" cy="14"/>
              </a:xfrm>
              <a:custGeom>
                <a:avLst/>
                <a:gdLst>
                  <a:gd name="T0" fmla="*/ 0 w 21"/>
                  <a:gd name="T1" fmla="*/ 48 h 7"/>
                  <a:gd name="T2" fmla="*/ 76 w 21"/>
                  <a:gd name="T3" fmla="*/ 32 h 7"/>
                  <a:gd name="T4" fmla="*/ 145 w 2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">
                    <a:moveTo>
                      <a:pt x="0" y="6"/>
                    </a:moveTo>
                    <a:cubicBezTo>
                      <a:pt x="3" y="7"/>
                      <a:pt x="7" y="5"/>
                      <a:pt x="11" y="4"/>
                    </a:cubicBezTo>
                    <a:cubicBezTo>
                      <a:pt x="15" y="2"/>
                      <a:pt x="18" y="1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6" name="Freeform 2419">
                <a:extLst>
                  <a:ext uri="{FF2B5EF4-FFF2-40B4-BE49-F238E27FC236}">
                    <a16:creationId xmlns:a16="http://schemas.microsoft.com/office/drawing/2014/main" id="{BC657DF4-7DA5-4D59-AB7C-CFE9CE77F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365"/>
                <a:ext cx="79" cy="14"/>
              </a:xfrm>
              <a:custGeom>
                <a:avLst/>
                <a:gdLst>
                  <a:gd name="T0" fmla="*/ 293 w 41"/>
                  <a:gd name="T1" fmla="*/ 56 h 7"/>
                  <a:gd name="T2" fmla="*/ 0 w 41"/>
                  <a:gd name="T3" fmla="*/ 1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41" y="7"/>
                    </a:moveTo>
                    <a:cubicBezTo>
                      <a:pt x="29" y="0"/>
                      <a:pt x="13" y="0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7" name="Freeform 2420">
                <a:extLst>
                  <a:ext uri="{FF2B5EF4-FFF2-40B4-BE49-F238E27FC236}">
                    <a16:creationId xmlns:a16="http://schemas.microsoft.com/office/drawing/2014/main" id="{E6AFAC06-C618-48F7-ABDB-B681C85BD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6" y="2356"/>
                <a:ext cx="69" cy="34"/>
              </a:xfrm>
              <a:custGeom>
                <a:avLst/>
                <a:gdLst>
                  <a:gd name="T0" fmla="*/ 0 w 36"/>
                  <a:gd name="T1" fmla="*/ 0 h 18"/>
                  <a:gd name="T2" fmla="*/ 107 w 36"/>
                  <a:gd name="T3" fmla="*/ 121 h 18"/>
                  <a:gd name="T4" fmla="*/ 253 w 36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8">
                    <a:moveTo>
                      <a:pt x="0" y="0"/>
                    </a:moveTo>
                    <a:cubicBezTo>
                      <a:pt x="4" y="9"/>
                      <a:pt x="0" y="18"/>
                      <a:pt x="15" y="18"/>
                    </a:cubicBezTo>
                    <a:cubicBezTo>
                      <a:pt x="27" y="18"/>
                      <a:pt x="32" y="9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8" name="Freeform 2421">
                <a:extLst>
                  <a:ext uri="{FF2B5EF4-FFF2-40B4-BE49-F238E27FC236}">
                    <a16:creationId xmlns:a16="http://schemas.microsoft.com/office/drawing/2014/main" id="{F4387E96-5C1B-47EC-ABE0-D8F46CEF3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2513"/>
                <a:ext cx="142" cy="61"/>
              </a:xfrm>
              <a:custGeom>
                <a:avLst/>
                <a:gdLst>
                  <a:gd name="T0" fmla="*/ 0 w 74"/>
                  <a:gd name="T1" fmla="*/ 214 h 32"/>
                  <a:gd name="T2" fmla="*/ 276 w 74"/>
                  <a:gd name="T3" fmla="*/ 69 h 32"/>
                  <a:gd name="T4" fmla="*/ 445 w 74"/>
                  <a:gd name="T5" fmla="*/ 21 h 32"/>
                  <a:gd name="T6" fmla="*/ 522 w 74"/>
                  <a:gd name="T7" fmla="*/ 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32">
                    <a:moveTo>
                      <a:pt x="0" y="31"/>
                    </a:moveTo>
                    <a:cubicBezTo>
                      <a:pt x="14" y="32"/>
                      <a:pt x="27" y="16"/>
                      <a:pt x="39" y="10"/>
                    </a:cubicBezTo>
                    <a:cubicBezTo>
                      <a:pt x="47" y="7"/>
                      <a:pt x="55" y="5"/>
                      <a:pt x="63" y="3"/>
                    </a:cubicBezTo>
                    <a:cubicBezTo>
                      <a:pt x="66" y="3"/>
                      <a:pt x="71" y="0"/>
                      <a:pt x="74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49" name="Freeform 2422">
                <a:extLst>
                  <a:ext uri="{FF2B5EF4-FFF2-40B4-BE49-F238E27FC236}">
                    <a16:creationId xmlns:a16="http://schemas.microsoft.com/office/drawing/2014/main" id="{D7DD3BA5-B54A-4516-8549-DC79E9540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587"/>
                <a:ext cx="94" cy="88"/>
              </a:xfrm>
              <a:custGeom>
                <a:avLst/>
                <a:gdLst>
                  <a:gd name="T0" fmla="*/ 0 w 49"/>
                  <a:gd name="T1" fmla="*/ 132 h 46"/>
                  <a:gd name="T2" fmla="*/ 292 w 49"/>
                  <a:gd name="T3" fmla="*/ 55 h 46"/>
                  <a:gd name="T4" fmla="*/ 345 w 49"/>
                  <a:gd name="T5" fmla="*/ 201 h 46"/>
                  <a:gd name="T6" fmla="*/ 324 w 49"/>
                  <a:gd name="T7" fmla="*/ 321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6">
                    <a:moveTo>
                      <a:pt x="0" y="19"/>
                    </a:moveTo>
                    <a:cubicBezTo>
                      <a:pt x="9" y="12"/>
                      <a:pt x="30" y="0"/>
                      <a:pt x="41" y="8"/>
                    </a:cubicBezTo>
                    <a:cubicBezTo>
                      <a:pt x="48" y="14"/>
                      <a:pt x="49" y="21"/>
                      <a:pt x="49" y="29"/>
                    </a:cubicBezTo>
                    <a:cubicBezTo>
                      <a:pt x="49" y="34"/>
                      <a:pt x="49" y="43"/>
                      <a:pt x="46" y="4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0" name="Freeform 2423">
                <a:extLst>
                  <a:ext uri="{FF2B5EF4-FFF2-40B4-BE49-F238E27FC236}">
                    <a16:creationId xmlns:a16="http://schemas.microsoft.com/office/drawing/2014/main" id="{DE43CBBB-8952-4E86-8270-B4979DDD9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576"/>
                <a:ext cx="15" cy="74"/>
              </a:xfrm>
              <a:custGeom>
                <a:avLst/>
                <a:gdLst>
                  <a:gd name="T0" fmla="*/ 39 w 8"/>
                  <a:gd name="T1" fmla="*/ 266 h 39"/>
                  <a:gd name="T2" fmla="*/ 0 w 8"/>
                  <a:gd name="T3" fmla="*/ 129 h 39"/>
                  <a:gd name="T4" fmla="*/ 53 w 8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9">
                    <a:moveTo>
                      <a:pt x="6" y="39"/>
                    </a:moveTo>
                    <a:cubicBezTo>
                      <a:pt x="3" y="33"/>
                      <a:pt x="1" y="25"/>
                      <a:pt x="0" y="19"/>
                    </a:cubicBezTo>
                    <a:cubicBezTo>
                      <a:pt x="0" y="12"/>
                      <a:pt x="4" y="5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1" name="Freeform 2424">
                <a:extLst>
                  <a:ext uri="{FF2B5EF4-FFF2-40B4-BE49-F238E27FC236}">
                    <a16:creationId xmlns:a16="http://schemas.microsoft.com/office/drawing/2014/main" id="{62341915-05E7-42A1-AB34-AF514C60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532"/>
                <a:ext cx="42" cy="11"/>
              </a:xfrm>
              <a:custGeom>
                <a:avLst/>
                <a:gdLst>
                  <a:gd name="T0" fmla="*/ 0 w 22"/>
                  <a:gd name="T1" fmla="*/ 37 h 6"/>
                  <a:gd name="T2" fmla="*/ 153 w 22"/>
                  <a:gd name="T3" fmla="*/ 3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">
                    <a:moveTo>
                      <a:pt x="0" y="6"/>
                    </a:moveTo>
                    <a:cubicBezTo>
                      <a:pt x="5" y="1"/>
                      <a:pt x="16" y="0"/>
                      <a:pt x="22" y="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2" name="Freeform 2425">
                <a:extLst>
                  <a:ext uri="{FF2B5EF4-FFF2-40B4-BE49-F238E27FC236}">
                    <a16:creationId xmlns:a16="http://schemas.microsoft.com/office/drawing/2014/main" id="{8EC67DE9-7480-4537-8178-C4429302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356"/>
                <a:ext cx="13" cy="23"/>
              </a:xfrm>
              <a:custGeom>
                <a:avLst/>
                <a:gdLst>
                  <a:gd name="T0" fmla="*/ 0 w 7"/>
                  <a:gd name="T1" fmla="*/ 84 h 12"/>
                  <a:gd name="T2" fmla="*/ 45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2" y="8"/>
                      <a:pt x="5" y="4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3" name="Freeform 2426">
                <a:extLst>
                  <a:ext uri="{FF2B5EF4-FFF2-40B4-BE49-F238E27FC236}">
                    <a16:creationId xmlns:a16="http://schemas.microsoft.com/office/drawing/2014/main" id="{EA536BB3-A89E-4CA8-BEF6-7F0F61758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367"/>
                <a:ext cx="86" cy="56"/>
              </a:xfrm>
              <a:custGeom>
                <a:avLst/>
                <a:gdLst>
                  <a:gd name="T0" fmla="*/ 0 w 45"/>
                  <a:gd name="T1" fmla="*/ 131 h 29"/>
                  <a:gd name="T2" fmla="*/ 168 w 45"/>
                  <a:gd name="T3" fmla="*/ 23 h 29"/>
                  <a:gd name="T4" fmla="*/ 313 w 45"/>
                  <a:gd name="T5" fmla="*/ 209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9">
                    <a:moveTo>
                      <a:pt x="0" y="18"/>
                    </a:moveTo>
                    <a:cubicBezTo>
                      <a:pt x="4" y="10"/>
                      <a:pt x="16" y="0"/>
                      <a:pt x="24" y="3"/>
                    </a:cubicBezTo>
                    <a:cubicBezTo>
                      <a:pt x="33" y="7"/>
                      <a:pt x="43" y="22"/>
                      <a:pt x="45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4" name="Freeform 2427">
                <a:extLst>
                  <a:ext uri="{FF2B5EF4-FFF2-40B4-BE49-F238E27FC236}">
                    <a16:creationId xmlns:a16="http://schemas.microsoft.com/office/drawing/2014/main" id="{0174D06A-E336-4EA4-803E-5D53AF08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354"/>
                <a:ext cx="72" cy="21"/>
              </a:xfrm>
              <a:custGeom>
                <a:avLst/>
                <a:gdLst>
                  <a:gd name="T0" fmla="*/ 0 w 38"/>
                  <a:gd name="T1" fmla="*/ 76 h 11"/>
                  <a:gd name="T2" fmla="*/ 258 w 38"/>
                  <a:gd name="T3" fmla="*/ 2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1">
                    <a:moveTo>
                      <a:pt x="0" y="11"/>
                    </a:moveTo>
                    <a:cubicBezTo>
                      <a:pt x="10" y="5"/>
                      <a:pt x="27" y="0"/>
                      <a:pt x="38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5" name="Freeform 2428">
                <a:extLst>
                  <a:ext uri="{FF2B5EF4-FFF2-40B4-BE49-F238E27FC236}">
                    <a16:creationId xmlns:a16="http://schemas.microsoft.com/office/drawing/2014/main" id="{8DDF8703-7FE8-4393-BDD6-152F0E088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0" y="2356"/>
                <a:ext cx="8" cy="29"/>
              </a:xfrm>
              <a:custGeom>
                <a:avLst/>
                <a:gdLst>
                  <a:gd name="T0" fmla="*/ 24 w 4"/>
                  <a:gd name="T1" fmla="*/ 108 h 15"/>
                  <a:gd name="T2" fmla="*/ 0 w 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5">
                    <a:moveTo>
                      <a:pt x="3" y="15"/>
                    </a:moveTo>
                    <a:cubicBezTo>
                      <a:pt x="4" y="12"/>
                      <a:pt x="2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6" name="Freeform 2429">
                <a:extLst>
                  <a:ext uri="{FF2B5EF4-FFF2-40B4-BE49-F238E27FC236}">
                    <a16:creationId xmlns:a16="http://schemas.microsoft.com/office/drawing/2014/main" id="{8E3D9887-7C95-4CFA-8C10-E2751D6AF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492"/>
                <a:ext cx="11" cy="53"/>
              </a:xfrm>
              <a:custGeom>
                <a:avLst/>
                <a:gdLst>
                  <a:gd name="T0" fmla="*/ 0 w 6"/>
                  <a:gd name="T1" fmla="*/ 0 h 28"/>
                  <a:gd name="T2" fmla="*/ 0 w 6"/>
                  <a:gd name="T3" fmla="*/ 18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0" y="0"/>
                    </a:moveTo>
                    <a:cubicBezTo>
                      <a:pt x="6" y="8"/>
                      <a:pt x="3" y="20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7" name="Freeform 2430">
                <a:extLst>
                  <a:ext uri="{FF2B5EF4-FFF2-40B4-BE49-F238E27FC236}">
                    <a16:creationId xmlns:a16="http://schemas.microsoft.com/office/drawing/2014/main" id="{92C3802B-7156-4F16-827E-6CBE1F35A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2474"/>
                <a:ext cx="21" cy="65"/>
              </a:xfrm>
              <a:custGeom>
                <a:avLst/>
                <a:gdLst>
                  <a:gd name="T0" fmla="*/ 0 w 11"/>
                  <a:gd name="T1" fmla="*/ 237 h 34"/>
                  <a:gd name="T2" fmla="*/ 29 w 11"/>
                  <a:gd name="T3" fmla="*/ 105 h 34"/>
                  <a:gd name="T4" fmla="*/ 76 w 1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4">
                    <a:moveTo>
                      <a:pt x="0" y="34"/>
                    </a:moveTo>
                    <a:cubicBezTo>
                      <a:pt x="0" y="28"/>
                      <a:pt x="3" y="21"/>
                      <a:pt x="4" y="15"/>
                    </a:cubicBezTo>
                    <a:cubicBezTo>
                      <a:pt x="6" y="9"/>
                      <a:pt x="7" y="4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8" name="Freeform 2431">
                <a:extLst>
                  <a:ext uri="{FF2B5EF4-FFF2-40B4-BE49-F238E27FC236}">
                    <a16:creationId xmlns:a16="http://schemas.microsoft.com/office/drawing/2014/main" id="{F4EF88C1-5271-45A6-BE5F-09AE45878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375"/>
                <a:ext cx="43" cy="23"/>
              </a:xfrm>
              <a:custGeom>
                <a:avLst/>
                <a:gdLst>
                  <a:gd name="T0" fmla="*/ 0 w 22"/>
                  <a:gd name="T1" fmla="*/ 84 h 12"/>
                  <a:gd name="T2" fmla="*/ 84 w 22"/>
                  <a:gd name="T3" fmla="*/ 8 h 12"/>
                  <a:gd name="T4" fmla="*/ 164 w 22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cubicBezTo>
                      <a:pt x="2" y="7"/>
                      <a:pt x="4" y="0"/>
                      <a:pt x="11" y="1"/>
                    </a:cubicBezTo>
                    <a:cubicBezTo>
                      <a:pt x="16" y="2"/>
                      <a:pt x="19" y="8"/>
                      <a:pt x="22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59" name="Freeform 2432">
                <a:extLst>
                  <a:ext uri="{FF2B5EF4-FFF2-40B4-BE49-F238E27FC236}">
                    <a16:creationId xmlns:a16="http://schemas.microsoft.com/office/drawing/2014/main" id="{0ED805AC-728D-4F16-8784-C33AC9EF1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2599"/>
                <a:ext cx="26" cy="28"/>
              </a:xfrm>
              <a:custGeom>
                <a:avLst/>
                <a:gdLst>
                  <a:gd name="T0" fmla="*/ 89 w 14"/>
                  <a:gd name="T1" fmla="*/ 0 h 15"/>
                  <a:gd name="T2" fmla="*/ 0 w 14"/>
                  <a:gd name="T3" fmla="*/ 97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cubicBezTo>
                      <a:pt x="9" y="4"/>
                      <a:pt x="8" y="13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0" name="Freeform 2433">
                <a:extLst>
                  <a:ext uri="{FF2B5EF4-FFF2-40B4-BE49-F238E27FC236}">
                    <a16:creationId xmlns:a16="http://schemas.microsoft.com/office/drawing/2014/main" id="{A5231553-658B-41FD-9484-946E3ABF3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2597"/>
                <a:ext cx="83" cy="82"/>
              </a:xfrm>
              <a:custGeom>
                <a:avLst/>
                <a:gdLst>
                  <a:gd name="T0" fmla="*/ 15 w 43"/>
                  <a:gd name="T1" fmla="*/ 0 h 43"/>
                  <a:gd name="T2" fmla="*/ 93 w 43"/>
                  <a:gd name="T3" fmla="*/ 76 h 43"/>
                  <a:gd name="T4" fmla="*/ 187 w 43"/>
                  <a:gd name="T5" fmla="*/ 145 h 43"/>
                  <a:gd name="T6" fmla="*/ 309 w 43"/>
                  <a:gd name="T7" fmla="*/ 29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43">
                    <a:moveTo>
                      <a:pt x="2" y="0"/>
                    </a:moveTo>
                    <a:cubicBezTo>
                      <a:pt x="0" y="4"/>
                      <a:pt x="10" y="9"/>
                      <a:pt x="13" y="11"/>
                    </a:cubicBezTo>
                    <a:cubicBezTo>
                      <a:pt x="19" y="14"/>
                      <a:pt x="22" y="17"/>
                      <a:pt x="26" y="21"/>
                    </a:cubicBezTo>
                    <a:cubicBezTo>
                      <a:pt x="33" y="27"/>
                      <a:pt x="38" y="37"/>
                      <a:pt x="43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1" name="Freeform 2434">
                <a:extLst>
                  <a:ext uri="{FF2B5EF4-FFF2-40B4-BE49-F238E27FC236}">
                    <a16:creationId xmlns:a16="http://schemas.microsoft.com/office/drawing/2014/main" id="{AF2FFB73-0E37-49D7-A7DB-2F8A97792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645"/>
                <a:ext cx="59" cy="30"/>
              </a:xfrm>
              <a:custGeom>
                <a:avLst/>
                <a:gdLst>
                  <a:gd name="T0" fmla="*/ 0 w 31"/>
                  <a:gd name="T1" fmla="*/ 28 h 16"/>
                  <a:gd name="T2" fmla="*/ 55 w 31"/>
                  <a:gd name="T3" fmla="*/ 0 h 16"/>
                  <a:gd name="T4" fmla="*/ 131 w 31"/>
                  <a:gd name="T5" fmla="*/ 28 h 16"/>
                  <a:gd name="T6" fmla="*/ 213 w 31"/>
                  <a:gd name="T7" fmla="*/ 10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6">
                    <a:moveTo>
                      <a:pt x="0" y="4"/>
                    </a:moveTo>
                    <a:cubicBezTo>
                      <a:pt x="3" y="3"/>
                      <a:pt x="5" y="0"/>
                      <a:pt x="8" y="0"/>
                    </a:cubicBezTo>
                    <a:cubicBezTo>
                      <a:pt x="12" y="0"/>
                      <a:pt x="16" y="3"/>
                      <a:pt x="19" y="4"/>
                    </a:cubicBezTo>
                    <a:cubicBezTo>
                      <a:pt x="25" y="7"/>
                      <a:pt x="26" y="13"/>
                      <a:pt x="31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2" name="Freeform 2435">
                <a:extLst>
                  <a:ext uri="{FF2B5EF4-FFF2-40B4-BE49-F238E27FC236}">
                    <a16:creationId xmlns:a16="http://schemas.microsoft.com/office/drawing/2014/main" id="{A0EE2B3E-31D9-4336-BDDA-F4499EC68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765"/>
                <a:ext cx="32" cy="67"/>
              </a:xfrm>
              <a:custGeom>
                <a:avLst/>
                <a:gdLst>
                  <a:gd name="T0" fmla="*/ 113 w 17"/>
                  <a:gd name="T1" fmla="*/ 0 h 35"/>
                  <a:gd name="T2" fmla="*/ 8 w 17"/>
                  <a:gd name="T3" fmla="*/ 24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5">
                    <a:moveTo>
                      <a:pt x="17" y="0"/>
                    </a:moveTo>
                    <a:cubicBezTo>
                      <a:pt x="12" y="6"/>
                      <a:pt x="0" y="29"/>
                      <a:pt x="1" y="3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3" name="Freeform 2436">
                <a:extLst>
                  <a:ext uri="{FF2B5EF4-FFF2-40B4-BE49-F238E27FC236}">
                    <a16:creationId xmlns:a16="http://schemas.microsoft.com/office/drawing/2014/main" id="{2CA186DB-AC6D-4A4A-B788-444CD17AB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736"/>
                <a:ext cx="38" cy="64"/>
              </a:xfrm>
              <a:custGeom>
                <a:avLst/>
                <a:gdLst>
                  <a:gd name="T0" fmla="*/ 0 w 20"/>
                  <a:gd name="T1" fmla="*/ 240 h 33"/>
                  <a:gd name="T2" fmla="*/ 61 w 20"/>
                  <a:gd name="T3" fmla="*/ 87 h 33"/>
                  <a:gd name="T4" fmla="*/ 108 w 20"/>
                  <a:gd name="T5" fmla="*/ 37 h 33"/>
                  <a:gd name="T6" fmla="*/ 129 w 20"/>
                  <a:gd name="T7" fmla="*/ 16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3">
                    <a:moveTo>
                      <a:pt x="0" y="33"/>
                    </a:moveTo>
                    <a:cubicBezTo>
                      <a:pt x="0" y="26"/>
                      <a:pt x="6" y="18"/>
                      <a:pt x="9" y="12"/>
                    </a:cubicBezTo>
                    <a:cubicBezTo>
                      <a:pt x="11" y="9"/>
                      <a:pt x="14" y="7"/>
                      <a:pt x="16" y="5"/>
                    </a:cubicBezTo>
                    <a:cubicBezTo>
                      <a:pt x="17" y="3"/>
                      <a:pt x="20" y="0"/>
                      <a:pt x="19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4" name="Freeform 2437">
                <a:extLst>
                  <a:ext uri="{FF2B5EF4-FFF2-40B4-BE49-F238E27FC236}">
                    <a16:creationId xmlns:a16="http://schemas.microsoft.com/office/drawing/2014/main" id="{7672F9EE-499E-4C6E-A09B-FED67F429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3056"/>
                <a:ext cx="113" cy="99"/>
              </a:xfrm>
              <a:custGeom>
                <a:avLst/>
                <a:gdLst>
                  <a:gd name="T0" fmla="*/ 0 w 59"/>
                  <a:gd name="T1" fmla="*/ 0 h 52"/>
                  <a:gd name="T2" fmla="*/ 385 w 59"/>
                  <a:gd name="T3" fmla="*/ 358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52">
                    <a:moveTo>
                      <a:pt x="0" y="0"/>
                    </a:moveTo>
                    <a:cubicBezTo>
                      <a:pt x="22" y="4"/>
                      <a:pt x="59" y="24"/>
                      <a:pt x="55" y="5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5" name="Freeform 2438">
                <a:extLst>
                  <a:ext uri="{FF2B5EF4-FFF2-40B4-BE49-F238E27FC236}">
                    <a16:creationId xmlns:a16="http://schemas.microsoft.com/office/drawing/2014/main" id="{551AAF75-65D9-4484-984F-E5D665BBC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3228"/>
                <a:ext cx="99" cy="56"/>
              </a:xfrm>
              <a:custGeom>
                <a:avLst/>
                <a:gdLst>
                  <a:gd name="T0" fmla="*/ 0 w 52"/>
                  <a:gd name="T1" fmla="*/ 201 h 29"/>
                  <a:gd name="T2" fmla="*/ 358 w 52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29">
                    <a:moveTo>
                      <a:pt x="0" y="28"/>
                    </a:moveTo>
                    <a:cubicBezTo>
                      <a:pt x="23" y="29"/>
                      <a:pt x="32" y="14"/>
                      <a:pt x="5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6" name="Freeform 2439">
                <a:extLst>
                  <a:ext uri="{FF2B5EF4-FFF2-40B4-BE49-F238E27FC236}">
                    <a16:creationId xmlns:a16="http://schemas.microsoft.com/office/drawing/2014/main" id="{B891B4BF-9434-4670-A97A-ADB1343F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3712"/>
                <a:ext cx="10" cy="21"/>
              </a:xfrm>
              <a:custGeom>
                <a:avLst/>
                <a:gdLst>
                  <a:gd name="T0" fmla="*/ 0 w 5"/>
                  <a:gd name="T1" fmla="*/ 0 h 11"/>
                  <a:gd name="T2" fmla="*/ 40 w 5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4" y="4"/>
                      <a:pt x="4" y="5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7" name="Freeform 2440">
                <a:extLst>
                  <a:ext uri="{FF2B5EF4-FFF2-40B4-BE49-F238E27FC236}">
                    <a16:creationId xmlns:a16="http://schemas.microsoft.com/office/drawing/2014/main" id="{723F8807-134A-4F31-BC93-45FE3974D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3326"/>
                <a:ext cx="54" cy="168"/>
              </a:xfrm>
              <a:custGeom>
                <a:avLst/>
                <a:gdLst>
                  <a:gd name="T0" fmla="*/ 100 w 28"/>
                  <a:gd name="T1" fmla="*/ 0 h 88"/>
                  <a:gd name="T2" fmla="*/ 44 w 28"/>
                  <a:gd name="T3" fmla="*/ 353 h 88"/>
                  <a:gd name="T4" fmla="*/ 201 w 28"/>
                  <a:gd name="T5" fmla="*/ 613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88">
                    <a:moveTo>
                      <a:pt x="14" y="0"/>
                    </a:moveTo>
                    <a:cubicBezTo>
                      <a:pt x="4" y="6"/>
                      <a:pt x="0" y="25"/>
                      <a:pt x="6" y="51"/>
                    </a:cubicBezTo>
                    <a:cubicBezTo>
                      <a:pt x="12" y="76"/>
                      <a:pt x="16" y="86"/>
                      <a:pt x="28" y="8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8" name="Freeform 2441">
                <a:extLst>
                  <a:ext uri="{FF2B5EF4-FFF2-40B4-BE49-F238E27FC236}">
                    <a16:creationId xmlns:a16="http://schemas.microsoft.com/office/drawing/2014/main" id="{D3B28D48-8558-4D5C-A42F-D9834B66B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287"/>
                <a:ext cx="73" cy="123"/>
              </a:xfrm>
              <a:custGeom>
                <a:avLst/>
                <a:gdLst>
                  <a:gd name="T0" fmla="*/ 269 w 38"/>
                  <a:gd name="T1" fmla="*/ 0 h 64"/>
                  <a:gd name="T2" fmla="*/ 0 w 38"/>
                  <a:gd name="T3" fmla="*/ 454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4">
                    <a:moveTo>
                      <a:pt x="38" y="0"/>
                    </a:moveTo>
                    <a:cubicBezTo>
                      <a:pt x="34" y="8"/>
                      <a:pt x="28" y="54"/>
                      <a:pt x="0" y="6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69" name="Freeform 2442">
                <a:extLst>
                  <a:ext uri="{FF2B5EF4-FFF2-40B4-BE49-F238E27FC236}">
                    <a16:creationId xmlns:a16="http://schemas.microsoft.com/office/drawing/2014/main" id="{DFC44AEE-4320-4424-A1FD-6751B55A6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3471"/>
                <a:ext cx="63" cy="96"/>
              </a:xfrm>
              <a:custGeom>
                <a:avLst/>
                <a:gdLst>
                  <a:gd name="T0" fmla="*/ 0 w 33"/>
                  <a:gd name="T1" fmla="*/ 77 h 50"/>
                  <a:gd name="T2" fmla="*/ 229 w 33"/>
                  <a:gd name="T3" fmla="*/ 353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0">
                    <a:moveTo>
                      <a:pt x="0" y="11"/>
                    </a:moveTo>
                    <a:cubicBezTo>
                      <a:pt x="13" y="0"/>
                      <a:pt x="33" y="9"/>
                      <a:pt x="33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0" name="Freeform 2443">
                <a:extLst>
                  <a:ext uri="{FF2B5EF4-FFF2-40B4-BE49-F238E27FC236}">
                    <a16:creationId xmlns:a16="http://schemas.microsoft.com/office/drawing/2014/main" id="{7026980B-460A-4847-BB7A-0548B8035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3020"/>
                <a:ext cx="268" cy="42"/>
              </a:xfrm>
              <a:custGeom>
                <a:avLst/>
                <a:gdLst>
                  <a:gd name="T0" fmla="*/ 15 w 140"/>
                  <a:gd name="T1" fmla="*/ 113 h 22"/>
                  <a:gd name="T2" fmla="*/ 308 w 140"/>
                  <a:gd name="T3" fmla="*/ 21 h 22"/>
                  <a:gd name="T4" fmla="*/ 882 w 140"/>
                  <a:gd name="T5" fmla="*/ 69 h 22"/>
                  <a:gd name="T6" fmla="*/ 927 w 140"/>
                  <a:gd name="T7" fmla="*/ 15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22">
                    <a:moveTo>
                      <a:pt x="2" y="16"/>
                    </a:moveTo>
                    <a:cubicBezTo>
                      <a:pt x="0" y="6"/>
                      <a:pt x="19" y="0"/>
                      <a:pt x="44" y="3"/>
                    </a:cubicBezTo>
                    <a:cubicBezTo>
                      <a:pt x="69" y="6"/>
                      <a:pt x="113" y="6"/>
                      <a:pt x="126" y="10"/>
                    </a:cubicBezTo>
                    <a:cubicBezTo>
                      <a:pt x="140" y="14"/>
                      <a:pt x="137" y="17"/>
                      <a:pt x="132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1" name="Freeform 2444">
                <a:extLst>
                  <a:ext uri="{FF2B5EF4-FFF2-40B4-BE49-F238E27FC236}">
                    <a16:creationId xmlns:a16="http://schemas.microsoft.com/office/drawing/2014/main" id="{3308224F-BD6C-493A-9578-B14454FF0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3020"/>
                <a:ext cx="74" cy="38"/>
              </a:xfrm>
              <a:custGeom>
                <a:avLst/>
                <a:gdLst>
                  <a:gd name="T0" fmla="*/ 0 w 39"/>
                  <a:gd name="T1" fmla="*/ 137 h 20"/>
                  <a:gd name="T2" fmla="*/ 266 w 39"/>
                  <a:gd name="T3" fmla="*/ 2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0">
                    <a:moveTo>
                      <a:pt x="0" y="20"/>
                    </a:moveTo>
                    <a:cubicBezTo>
                      <a:pt x="10" y="10"/>
                      <a:pt x="24" y="0"/>
                      <a:pt x="3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2" name="Freeform 2445">
                <a:extLst>
                  <a:ext uri="{FF2B5EF4-FFF2-40B4-BE49-F238E27FC236}">
                    <a16:creationId xmlns:a16="http://schemas.microsoft.com/office/drawing/2014/main" id="{B2E5F87F-0B1B-4E8C-98A9-6C24173E1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722"/>
                <a:ext cx="266" cy="70"/>
              </a:xfrm>
              <a:custGeom>
                <a:avLst/>
                <a:gdLst>
                  <a:gd name="T0" fmla="*/ 0 w 139"/>
                  <a:gd name="T1" fmla="*/ 250 h 37"/>
                  <a:gd name="T2" fmla="*/ 421 w 139"/>
                  <a:gd name="T3" fmla="*/ 28 h 37"/>
                  <a:gd name="T4" fmla="*/ 974 w 139"/>
                  <a:gd name="T5" fmla="*/ 8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9" h="37">
                    <a:moveTo>
                      <a:pt x="0" y="37"/>
                    </a:moveTo>
                    <a:cubicBezTo>
                      <a:pt x="6" y="24"/>
                      <a:pt x="37" y="7"/>
                      <a:pt x="60" y="4"/>
                    </a:cubicBezTo>
                    <a:cubicBezTo>
                      <a:pt x="83" y="0"/>
                      <a:pt x="118" y="2"/>
                      <a:pt x="139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3" name="Freeform 2446">
                <a:extLst>
                  <a:ext uri="{FF2B5EF4-FFF2-40B4-BE49-F238E27FC236}">
                    <a16:creationId xmlns:a16="http://schemas.microsoft.com/office/drawing/2014/main" id="{45EA2162-C980-49D7-8A45-B78FE5B7A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3773"/>
                <a:ext cx="10" cy="71"/>
              </a:xfrm>
              <a:custGeom>
                <a:avLst/>
                <a:gdLst>
                  <a:gd name="T0" fmla="*/ 0 w 5"/>
                  <a:gd name="T1" fmla="*/ 0 h 37"/>
                  <a:gd name="T2" fmla="*/ 24 w 5"/>
                  <a:gd name="T3" fmla="*/ 261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7">
                    <a:moveTo>
                      <a:pt x="0" y="0"/>
                    </a:moveTo>
                    <a:cubicBezTo>
                      <a:pt x="5" y="10"/>
                      <a:pt x="4" y="30"/>
                      <a:pt x="3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4" name="Freeform 2447">
                <a:extLst>
                  <a:ext uri="{FF2B5EF4-FFF2-40B4-BE49-F238E27FC236}">
                    <a16:creationId xmlns:a16="http://schemas.microsoft.com/office/drawing/2014/main" id="{6166AA79-E702-4EEB-8F3C-627C65BEF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3616"/>
                <a:ext cx="170" cy="41"/>
              </a:xfrm>
              <a:custGeom>
                <a:avLst/>
                <a:gdLst>
                  <a:gd name="T0" fmla="*/ 0 w 89"/>
                  <a:gd name="T1" fmla="*/ 156 h 21"/>
                  <a:gd name="T2" fmla="*/ 350 w 89"/>
                  <a:gd name="T3" fmla="*/ 53 h 21"/>
                  <a:gd name="T4" fmla="*/ 621 w 89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21">
                    <a:moveTo>
                      <a:pt x="0" y="21"/>
                    </a:moveTo>
                    <a:cubicBezTo>
                      <a:pt x="0" y="21"/>
                      <a:pt x="35" y="10"/>
                      <a:pt x="50" y="7"/>
                    </a:cubicBezTo>
                    <a:cubicBezTo>
                      <a:pt x="65" y="3"/>
                      <a:pt x="89" y="0"/>
                      <a:pt x="8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5" name="Freeform 2448">
                <a:extLst>
                  <a:ext uri="{FF2B5EF4-FFF2-40B4-BE49-F238E27FC236}">
                    <a16:creationId xmlns:a16="http://schemas.microsoft.com/office/drawing/2014/main" id="{0A5BCD69-143F-4B71-BC31-238F85F0D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2976"/>
                <a:ext cx="38" cy="23"/>
              </a:xfrm>
              <a:custGeom>
                <a:avLst/>
                <a:gdLst>
                  <a:gd name="T0" fmla="*/ 29 w 20"/>
                  <a:gd name="T1" fmla="*/ 23 h 12"/>
                  <a:gd name="T2" fmla="*/ 68 w 20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2">
                    <a:moveTo>
                      <a:pt x="4" y="3"/>
                    </a:moveTo>
                    <a:cubicBezTo>
                      <a:pt x="0" y="12"/>
                      <a:pt x="20" y="7"/>
                      <a:pt x="10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6" name="Freeform 2449">
                <a:extLst>
                  <a:ext uri="{FF2B5EF4-FFF2-40B4-BE49-F238E27FC236}">
                    <a16:creationId xmlns:a16="http://schemas.microsoft.com/office/drawing/2014/main" id="{4EA24424-7928-4CB8-A540-3D1DF32B6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2918"/>
                <a:ext cx="10" cy="8"/>
              </a:xfrm>
              <a:custGeom>
                <a:avLst/>
                <a:gdLst>
                  <a:gd name="T0" fmla="*/ 0 w 5"/>
                  <a:gd name="T1" fmla="*/ 32 h 4"/>
                  <a:gd name="T2" fmla="*/ 4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4"/>
                      <a:pt x="4" y="2"/>
                      <a:pt x="5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7" name="Freeform 2450">
                <a:extLst>
                  <a:ext uri="{FF2B5EF4-FFF2-40B4-BE49-F238E27FC236}">
                    <a16:creationId xmlns:a16="http://schemas.microsoft.com/office/drawing/2014/main" id="{25493306-A4CE-43EE-8957-AD52C840A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2580"/>
                <a:ext cx="20" cy="19"/>
              </a:xfrm>
              <a:custGeom>
                <a:avLst/>
                <a:gdLst>
                  <a:gd name="T0" fmla="*/ 80 w 10"/>
                  <a:gd name="T1" fmla="*/ 40 h 10"/>
                  <a:gd name="T2" fmla="*/ 24 w 10"/>
                  <a:gd name="T3" fmla="*/ 55 h 10"/>
                  <a:gd name="T4" fmla="*/ 48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6"/>
                    </a:moveTo>
                    <a:cubicBezTo>
                      <a:pt x="8" y="6"/>
                      <a:pt x="5" y="10"/>
                      <a:pt x="3" y="8"/>
                    </a:cubicBezTo>
                    <a:cubicBezTo>
                      <a:pt x="0" y="6"/>
                      <a:pt x="4" y="1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8" name="Freeform 2451">
                <a:extLst>
                  <a:ext uri="{FF2B5EF4-FFF2-40B4-BE49-F238E27FC236}">
                    <a16:creationId xmlns:a16="http://schemas.microsoft.com/office/drawing/2014/main" id="{7F51194A-9DCD-46B2-A58C-6A96DCBD0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2457"/>
                <a:ext cx="2" cy="8"/>
              </a:xfrm>
              <a:custGeom>
                <a:avLst/>
                <a:gdLst>
                  <a:gd name="T0" fmla="*/ 8 w 1"/>
                  <a:gd name="T1" fmla="*/ 0 h 4"/>
                  <a:gd name="T2" fmla="*/ 0 w 1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1"/>
                      <a:pt x="1" y="3"/>
                      <a:pt x="0" y="4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79" name="Freeform 2452">
                <a:extLst>
                  <a:ext uri="{FF2B5EF4-FFF2-40B4-BE49-F238E27FC236}">
                    <a16:creationId xmlns:a16="http://schemas.microsoft.com/office/drawing/2014/main" id="{DC8C57CB-8E8C-484B-8D97-2E2D5D7F9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365"/>
                <a:ext cx="11" cy="6"/>
              </a:xfrm>
              <a:custGeom>
                <a:avLst/>
                <a:gdLst>
                  <a:gd name="T0" fmla="*/ 0 w 6"/>
                  <a:gd name="T1" fmla="*/ 24 h 3"/>
                  <a:gd name="T2" fmla="*/ 37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0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0" name="Freeform 2453">
                <a:extLst>
                  <a:ext uri="{FF2B5EF4-FFF2-40B4-BE49-F238E27FC236}">
                    <a16:creationId xmlns:a16="http://schemas.microsoft.com/office/drawing/2014/main" id="{2188D932-16C9-4213-A313-132CC2EBC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046"/>
                <a:ext cx="4" cy="16"/>
              </a:xfrm>
              <a:custGeom>
                <a:avLst/>
                <a:gdLst>
                  <a:gd name="T0" fmla="*/ 0 w 2"/>
                  <a:gd name="T1" fmla="*/ 8 h 8"/>
                  <a:gd name="T2" fmla="*/ 16 w 2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1"/>
                    </a:moveTo>
                    <a:cubicBezTo>
                      <a:pt x="0" y="0"/>
                      <a:pt x="2" y="6"/>
                      <a:pt x="2" y="8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1" name="Freeform 2454">
                <a:extLst>
                  <a:ext uri="{FF2B5EF4-FFF2-40B4-BE49-F238E27FC236}">
                    <a16:creationId xmlns:a16="http://schemas.microsoft.com/office/drawing/2014/main" id="{9F007DB4-F48A-4623-BC5B-14188420C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3253"/>
                <a:ext cx="9" cy="15"/>
              </a:xfrm>
              <a:custGeom>
                <a:avLst/>
                <a:gdLst>
                  <a:gd name="T0" fmla="*/ 29 w 5"/>
                  <a:gd name="T1" fmla="*/ 0 h 8"/>
                  <a:gd name="T2" fmla="*/ 0 w 5"/>
                  <a:gd name="T3" fmla="*/ 5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4" y="3"/>
                      <a:pt x="2" y="5"/>
                      <a:pt x="0" y="8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2" name="Freeform 2455">
                <a:extLst>
                  <a:ext uri="{FF2B5EF4-FFF2-40B4-BE49-F238E27FC236}">
                    <a16:creationId xmlns:a16="http://schemas.microsoft.com/office/drawing/2014/main" id="{8D27F278-1A19-44C2-A02B-8CB8F5D77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3410"/>
                <a:ext cx="6" cy="17"/>
              </a:xfrm>
              <a:custGeom>
                <a:avLst/>
                <a:gdLst>
                  <a:gd name="T0" fmla="*/ 0 w 3"/>
                  <a:gd name="T1" fmla="*/ 60 h 9"/>
                  <a:gd name="T2" fmla="*/ 24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1" y="6"/>
                      <a:pt x="2" y="2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3" name="Freeform 2456">
                <a:extLst>
                  <a:ext uri="{FF2B5EF4-FFF2-40B4-BE49-F238E27FC236}">
                    <a16:creationId xmlns:a16="http://schemas.microsoft.com/office/drawing/2014/main" id="{66EBFE1D-176C-4536-8ED4-1CFBEAD37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3961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29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1"/>
                      <a:pt x="4" y="1"/>
                      <a:pt x="5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4" name="Freeform 2457">
                <a:extLst>
                  <a:ext uri="{FF2B5EF4-FFF2-40B4-BE49-F238E27FC236}">
                    <a16:creationId xmlns:a16="http://schemas.microsoft.com/office/drawing/2014/main" id="{B98817F8-F3C7-4514-92E3-4D08F17CF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4001"/>
                <a:ext cx="8" cy="4"/>
              </a:xfrm>
              <a:custGeom>
                <a:avLst/>
                <a:gdLst>
                  <a:gd name="T0" fmla="*/ 0 w 4"/>
                  <a:gd name="T1" fmla="*/ 16 h 2"/>
                  <a:gd name="T2" fmla="*/ 32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5" name="Freeform 2458">
                <a:extLst>
                  <a:ext uri="{FF2B5EF4-FFF2-40B4-BE49-F238E27FC236}">
                    <a16:creationId xmlns:a16="http://schemas.microsoft.com/office/drawing/2014/main" id="{BA931758-6C78-4D32-AADD-35EA65BBF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3796"/>
                <a:ext cx="16" cy="4"/>
              </a:xfrm>
              <a:custGeom>
                <a:avLst/>
                <a:gdLst>
                  <a:gd name="T0" fmla="*/ 64 w 8"/>
                  <a:gd name="T1" fmla="*/ 16 h 2"/>
                  <a:gd name="T2" fmla="*/ 0 w 8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6" y="0"/>
                      <a:pt x="3" y="1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6" name="Freeform 2459">
                <a:extLst>
                  <a:ext uri="{FF2B5EF4-FFF2-40B4-BE49-F238E27FC236}">
                    <a16:creationId xmlns:a16="http://schemas.microsoft.com/office/drawing/2014/main" id="{3B5B3D71-71BE-4D4B-87B7-AD71EB86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3842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7" name="Freeform 2460">
                <a:extLst>
                  <a:ext uri="{FF2B5EF4-FFF2-40B4-BE49-F238E27FC236}">
                    <a16:creationId xmlns:a16="http://schemas.microsoft.com/office/drawing/2014/main" id="{58EFDCB5-6E36-4509-B972-9BF7974B4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3781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8" name="Freeform 2461">
                <a:extLst>
                  <a:ext uri="{FF2B5EF4-FFF2-40B4-BE49-F238E27FC236}">
                    <a16:creationId xmlns:a16="http://schemas.microsoft.com/office/drawing/2014/main" id="{0DA27901-7AFE-4162-BFE1-DCC0104F8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4009"/>
                <a:ext cx="8" cy="1"/>
              </a:xfrm>
              <a:custGeom>
                <a:avLst/>
                <a:gdLst>
                  <a:gd name="T0" fmla="*/ 0 w 4"/>
                  <a:gd name="T1" fmla="*/ 1 h 1"/>
                  <a:gd name="T2" fmla="*/ 32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3" y="1"/>
                      <a:pt x="4" y="1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89" name="Freeform 2462">
                <a:extLst>
                  <a:ext uri="{FF2B5EF4-FFF2-40B4-BE49-F238E27FC236}">
                    <a16:creationId xmlns:a16="http://schemas.microsoft.com/office/drawing/2014/main" id="{A67A88E0-C98D-45D9-804C-CEE014FA3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3595"/>
                <a:ext cx="20" cy="4"/>
              </a:xfrm>
              <a:custGeom>
                <a:avLst/>
                <a:gdLst>
                  <a:gd name="T0" fmla="*/ 80 w 10"/>
                  <a:gd name="T1" fmla="*/ 8 h 2"/>
                  <a:gd name="T2" fmla="*/ 0 w 10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7" y="0"/>
                      <a:pt x="3" y="0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0" name="Freeform 2463">
                <a:extLst>
                  <a:ext uri="{FF2B5EF4-FFF2-40B4-BE49-F238E27FC236}">
                    <a16:creationId xmlns:a16="http://schemas.microsoft.com/office/drawing/2014/main" id="{64D2F13D-86A2-481B-AAF3-094322641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821"/>
                <a:ext cx="4" cy="7"/>
              </a:xfrm>
              <a:custGeom>
                <a:avLst/>
                <a:gdLst>
                  <a:gd name="T0" fmla="*/ 16 w 2"/>
                  <a:gd name="T1" fmla="*/ 0 h 4"/>
                  <a:gd name="T2" fmla="*/ 0 w 2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1" name="Freeform 2464">
                <a:extLst>
                  <a:ext uri="{FF2B5EF4-FFF2-40B4-BE49-F238E27FC236}">
                    <a16:creationId xmlns:a16="http://schemas.microsoft.com/office/drawing/2014/main" id="{04DCF732-4175-4F6A-BAD6-6B1BC96EF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566"/>
                <a:ext cx="11" cy="2"/>
              </a:xfrm>
              <a:custGeom>
                <a:avLst/>
                <a:gdLst>
                  <a:gd name="T0" fmla="*/ 0 w 6"/>
                  <a:gd name="T1" fmla="*/ 0 h 1"/>
                  <a:gd name="T2" fmla="*/ 37 w 6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2" name="Freeform 2465">
                <a:extLst>
                  <a:ext uri="{FF2B5EF4-FFF2-40B4-BE49-F238E27FC236}">
                    <a16:creationId xmlns:a16="http://schemas.microsoft.com/office/drawing/2014/main" id="{354DE0C7-7EDA-47BF-994D-403489EE7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3052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3" name="Freeform 2466">
                <a:extLst>
                  <a:ext uri="{FF2B5EF4-FFF2-40B4-BE49-F238E27FC236}">
                    <a16:creationId xmlns:a16="http://schemas.microsoft.com/office/drawing/2014/main" id="{B97004E9-4EC1-410B-8AFF-AB05E53E6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3272"/>
                <a:ext cx="23" cy="25"/>
              </a:xfrm>
              <a:custGeom>
                <a:avLst/>
                <a:gdLst>
                  <a:gd name="T0" fmla="*/ 23 w 12"/>
                  <a:gd name="T1" fmla="*/ 8 h 13"/>
                  <a:gd name="T2" fmla="*/ 44 w 12"/>
                  <a:gd name="T3" fmla="*/ 85 h 13"/>
                  <a:gd name="T4" fmla="*/ 69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3" y="1"/>
                    </a:moveTo>
                    <a:cubicBezTo>
                      <a:pt x="3" y="5"/>
                      <a:pt x="0" y="13"/>
                      <a:pt x="6" y="12"/>
                    </a:cubicBezTo>
                    <a:cubicBezTo>
                      <a:pt x="12" y="12"/>
                      <a:pt x="12" y="4"/>
                      <a:pt x="1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4" name="Freeform 2467">
                <a:extLst>
                  <a:ext uri="{FF2B5EF4-FFF2-40B4-BE49-F238E27FC236}">
                    <a16:creationId xmlns:a16="http://schemas.microsoft.com/office/drawing/2014/main" id="{3C8F71C0-59BF-4448-ACC1-490E2E5FF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3117"/>
                <a:ext cx="5" cy="6"/>
              </a:xfrm>
              <a:custGeom>
                <a:avLst/>
                <a:gdLst>
                  <a:gd name="T0" fmla="*/ 13 w 3"/>
                  <a:gd name="T1" fmla="*/ 24 h 3"/>
                  <a:gd name="T2" fmla="*/ 0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5" name="Freeform 2468">
                <a:extLst>
                  <a:ext uri="{FF2B5EF4-FFF2-40B4-BE49-F238E27FC236}">
                    <a16:creationId xmlns:a16="http://schemas.microsoft.com/office/drawing/2014/main" id="{41819EFC-7DFD-45BC-BD9E-21C47EFE9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3165"/>
                <a:ext cx="27" cy="23"/>
              </a:xfrm>
              <a:custGeom>
                <a:avLst/>
                <a:gdLst>
                  <a:gd name="T0" fmla="*/ 0 w 14"/>
                  <a:gd name="T1" fmla="*/ 15 h 12"/>
                  <a:gd name="T2" fmla="*/ 79 w 14"/>
                  <a:gd name="T3" fmla="*/ 23 h 12"/>
                  <a:gd name="T4" fmla="*/ 8 w 14"/>
                  <a:gd name="T5" fmla="*/ 6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0" y="2"/>
                    </a:moveTo>
                    <a:cubicBezTo>
                      <a:pt x="2" y="2"/>
                      <a:pt x="9" y="0"/>
                      <a:pt x="11" y="3"/>
                    </a:cubicBezTo>
                    <a:cubicBezTo>
                      <a:pt x="14" y="8"/>
                      <a:pt x="4" y="12"/>
                      <a:pt x="1" y="1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6" name="Freeform 2469">
                <a:extLst>
                  <a:ext uri="{FF2B5EF4-FFF2-40B4-BE49-F238E27FC236}">
                    <a16:creationId xmlns:a16="http://schemas.microsoft.com/office/drawing/2014/main" id="{48697903-C2AB-4BD9-99D5-D859DBC35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3416"/>
                <a:ext cx="6" cy="9"/>
              </a:xfrm>
              <a:custGeom>
                <a:avLst/>
                <a:gdLst>
                  <a:gd name="T0" fmla="*/ 0 w 3"/>
                  <a:gd name="T1" fmla="*/ 29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4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7" name="Freeform 2470">
                <a:extLst>
                  <a:ext uri="{FF2B5EF4-FFF2-40B4-BE49-F238E27FC236}">
                    <a16:creationId xmlns:a16="http://schemas.microsoft.com/office/drawing/2014/main" id="{6D6F87A1-7E3A-47A5-9B37-916BA6404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3253"/>
                <a:ext cx="15" cy="23"/>
              </a:xfrm>
              <a:custGeom>
                <a:avLst/>
                <a:gdLst>
                  <a:gd name="T0" fmla="*/ 53 w 8"/>
                  <a:gd name="T1" fmla="*/ 48 h 12"/>
                  <a:gd name="T2" fmla="*/ 15 w 8"/>
                  <a:gd name="T3" fmla="*/ 15 h 12"/>
                  <a:gd name="T4" fmla="*/ 21 w 8"/>
                  <a:gd name="T5" fmla="*/ 8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8" y="7"/>
                    </a:moveTo>
                    <a:cubicBezTo>
                      <a:pt x="8" y="5"/>
                      <a:pt x="5" y="0"/>
                      <a:pt x="2" y="2"/>
                    </a:cubicBezTo>
                    <a:cubicBezTo>
                      <a:pt x="0" y="3"/>
                      <a:pt x="2" y="11"/>
                      <a:pt x="3" y="1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8" name="Freeform 2471">
                <a:extLst>
                  <a:ext uri="{FF2B5EF4-FFF2-40B4-BE49-F238E27FC236}">
                    <a16:creationId xmlns:a16="http://schemas.microsoft.com/office/drawing/2014/main" id="{6437403A-8AC4-462F-8FEA-B452DEC7E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3100"/>
                <a:ext cx="19" cy="23"/>
              </a:xfrm>
              <a:custGeom>
                <a:avLst/>
                <a:gdLst>
                  <a:gd name="T0" fmla="*/ 68 w 10"/>
                  <a:gd name="T1" fmla="*/ 0 h 12"/>
                  <a:gd name="T2" fmla="*/ 29 w 10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9" y="3"/>
                      <a:pt x="0" y="8"/>
                      <a:pt x="4" y="1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99" name="Freeform 2472">
                <a:extLst>
                  <a:ext uri="{FF2B5EF4-FFF2-40B4-BE49-F238E27FC236}">
                    <a16:creationId xmlns:a16="http://schemas.microsoft.com/office/drawing/2014/main" id="{5156EB26-EECC-4BE8-80ED-CDC038305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3658"/>
                <a:ext cx="5" cy="27"/>
              </a:xfrm>
              <a:custGeom>
                <a:avLst/>
                <a:gdLst>
                  <a:gd name="T0" fmla="*/ 13 w 3"/>
                  <a:gd name="T1" fmla="*/ 0 h 14"/>
                  <a:gd name="T2" fmla="*/ 0 w 3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2" y="3"/>
                      <a:pt x="1" y="10"/>
                      <a:pt x="0" y="14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0" name="Freeform 2473">
                <a:extLst>
                  <a:ext uri="{FF2B5EF4-FFF2-40B4-BE49-F238E27FC236}">
                    <a16:creationId xmlns:a16="http://schemas.microsoft.com/office/drawing/2014/main" id="{EAF280E2-0FA6-442A-B545-EA3B79138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3710"/>
                <a:ext cx="17" cy="14"/>
              </a:xfrm>
              <a:custGeom>
                <a:avLst/>
                <a:gdLst>
                  <a:gd name="T0" fmla="*/ 0 w 9"/>
                  <a:gd name="T1" fmla="*/ 56 h 7"/>
                  <a:gd name="T2" fmla="*/ 60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2" y="4"/>
                      <a:pt x="6" y="2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1" name="Freeform 2474">
                <a:extLst>
                  <a:ext uri="{FF2B5EF4-FFF2-40B4-BE49-F238E27FC236}">
                    <a16:creationId xmlns:a16="http://schemas.microsoft.com/office/drawing/2014/main" id="{00E2CDDB-9FDC-4D92-A123-C7441922A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3708"/>
                <a:ext cx="6" cy="8"/>
              </a:xfrm>
              <a:custGeom>
                <a:avLst/>
                <a:gdLst>
                  <a:gd name="T0" fmla="*/ 24 w 3"/>
                  <a:gd name="T1" fmla="*/ 32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2" name="Freeform 2475">
                <a:extLst>
                  <a:ext uri="{FF2B5EF4-FFF2-40B4-BE49-F238E27FC236}">
                    <a16:creationId xmlns:a16="http://schemas.microsoft.com/office/drawing/2014/main" id="{666AC84C-0145-4B34-9E20-2831CFE43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1" y="3438"/>
                <a:ext cx="25" cy="22"/>
              </a:xfrm>
              <a:custGeom>
                <a:avLst/>
                <a:gdLst>
                  <a:gd name="T0" fmla="*/ 37 w 13"/>
                  <a:gd name="T1" fmla="*/ 0 h 11"/>
                  <a:gd name="T2" fmla="*/ 71 w 13"/>
                  <a:gd name="T3" fmla="*/ 64 h 11"/>
                  <a:gd name="T4" fmla="*/ 15 w 13"/>
                  <a:gd name="T5" fmla="*/ 4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5" y="0"/>
                    </a:moveTo>
                    <a:cubicBezTo>
                      <a:pt x="7" y="2"/>
                      <a:pt x="13" y="3"/>
                      <a:pt x="10" y="8"/>
                    </a:cubicBezTo>
                    <a:cubicBezTo>
                      <a:pt x="9" y="10"/>
                      <a:pt x="0" y="11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3" name="Freeform 2476">
                <a:extLst>
                  <a:ext uri="{FF2B5EF4-FFF2-40B4-BE49-F238E27FC236}">
                    <a16:creationId xmlns:a16="http://schemas.microsoft.com/office/drawing/2014/main" id="{F7AB2250-9674-40E0-AD92-3A3818753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3701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16 w 2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3"/>
                      <a:pt x="1" y="4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4" name="Freeform 2477">
                <a:extLst>
                  <a:ext uri="{FF2B5EF4-FFF2-40B4-BE49-F238E27FC236}">
                    <a16:creationId xmlns:a16="http://schemas.microsoft.com/office/drawing/2014/main" id="{A31D5E72-F875-4984-B178-BB2D7D449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3836"/>
                <a:ext cx="6" cy="10"/>
              </a:xfrm>
              <a:custGeom>
                <a:avLst/>
                <a:gdLst>
                  <a:gd name="T0" fmla="*/ 0 w 3"/>
                  <a:gd name="T1" fmla="*/ 40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3"/>
                      <a:pt x="2" y="2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5" name="Freeform 2478">
                <a:extLst>
                  <a:ext uri="{FF2B5EF4-FFF2-40B4-BE49-F238E27FC236}">
                    <a16:creationId xmlns:a16="http://schemas.microsoft.com/office/drawing/2014/main" id="{996212D9-D4A9-4DC6-B10A-2AA55C164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3219"/>
                <a:ext cx="10" cy="5"/>
              </a:xfrm>
              <a:custGeom>
                <a:avLst/>
                <a:gdLst>
                  <a:gd name="T0" fmla="*/ 40 w 5"/>
                  <a:gd name="T1" fmla="*/ 0 h 3"/>
                  <a:gd name="T2" fmla="*/ 0 w 5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1"/>
                      <a:pt x="0" y="3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6" name="Freeform 2479">
                <a:extLst>
                  <a:ext uri="{FF2B5EF4-FFF2-40B4-BE49-F238E27FC236}">
                    <a16:creationId xmlns:a16="http://schemas.microsoft.com/office/drawing/2014/main" id="{52FC59FC-F795-4134-B69B-EF224E7DB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2413"/>
                <a:ext cx="2" cy="10"/>
              </a:xfrm>
              <a:custGeom>
                <a:avLst/>
                <a:gdLst>
                  <a:gd name="T0" fmla="*/ 8 w 1"/>
                  <a:gd name="T1" fmla="*/ 0 h 5"/>
                  <a:gd name="T2" fmla="*/ 8 w 1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2"/>
                      <a:pt x="0" y="4"/>
                      <a:pt x="1" y="5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7" name="Freeform 2480">
                <a:extLst>
                  <a:ext uri="{FF2B5EF4-FFF2-40B4-BE49-F238E27FC236}">
                    <a16:creationId xmlns:a16="http://schemas.microsoft.com/office/drawing/2014/main" id="{F255F324-AE13-4309-B6C2-7DBE4DF7B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2385"/>
                <a:ext cx="25" cy="26"/>
              </a:xfrm>
              <a:custGeom>
                <a:avLst/>
                <a:gdLst>
                  <a:gd name="T0" fmla="*/ 37 w 13"/>
                  <a:gd name="T1" fmla="*/ 0 h 14"/>
                  <a:gd name="T2" fmla="*/ 77 w 13"/>
                  <a:gd name="T3" fmla="*/ 65 h 14"/>
                  <a:gd name="T4" fmla="*/ 0 w 13"/>
                  <a:gd name="T5" fmla="*/ 5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5" y="0"/>
                    </a:moveTo>
                    <a:cubicBezTo>
                      <a:pt x="8" y="2"/>
                      <a:pt x="13" y="6"/>
                      <a:pt x="11" y="10"/>
                    </a:cubicBezTo>
                    <a:cubicBezTo>
                      <a:pt x="9" y="14"/>
                      <a:pt x="2" y="10"/>
                      <a:pt x="0" y="8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8" name="Freeform 2481">
                <a:extLst>
                  <a:ext uri="{FF2B5EF4-FFF2-40B4-BE49-F238E27FC236}">
                    <a16:creationId xmlns:a16="http://schemas.microsoft.com/office/drawing/2014/main" id="{40F6F3E1-A3F5-471E-8FE0-A501CFFE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484"/>
                <a:ext cx="3" cy="6"/>
              </a:xfrm>
              <a:custGeom>
                <a:avLst/>
                <a:gdLst>
                  <a:gd name="T0" fmla="*/ 0 w 2"/>
                  <a:gd name="T1" fmla="*/ 0 h 3"/>
                  <a:gd name="T2" fmla="*/ 8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2" y="3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09" name="Freeform 2482">
                <a:extLst>
                  <a:ext uri="{FF2B5EF4-FFF2-40B4-BE49-F238E27FC236}">
                    <a16:creationId xmlns:a16="http://schemas.microsoft.com/office/drawing/2014/main" id="{B900993E-F1F9-4DCD-8D93-3A32EC335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446"/>
                <a:ext cx="27" cy="23"/>
              </a:xfrm>
              <a:custGeom>
                <a:avLst/>
                <a:gdLst>
                  <a:gd name="T0" fmla="*/ 100 w 14"/>
                  <a:gd name="T1" fmla="*/ 36 h 12"/>
                  <a:gd name="T2" fmla="*/ 52 w 14"/>
                  <a:gd name="T3" fmla="*/ 84 h 12"/>
                  <a:gd name="T4" fmla="*/ 64 w 1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4" y="8"/>
                      <a:pt x="11" y="12"/>
                      <a:pt x="7" y="12"/>
                    </a:cubicBezTo>
                    <a:cubicBezTo>
                      <a:pt x="0" y="12"/>
                      <a:pt x="6" y="3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0" name="Freeform 2483">
                <a:extLst>
                  <a:ext uri="{FF2B5EF4-FFF2-40B4-BE49-F238E27FC236}">
                    <a16:creationId xmlns:a16="http://schemas.microsoft.com/office/drawing/2014/main" id="{F3F66AEB-29DC-4D3A-A8F9-954DE5F42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608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21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1" name="Freeform 2484">
                <a:extLst>
                  <a:ext uri="{FF2B5EF4-FFF2-40B4-BE49-F238E27FC236}">
                    <a16:creationId xmlns:a16="http://schemas.microsoft.com/office/drawing/2014/main" id="{2660588B-FA7A-43C0-9B7F-DB6E1DD29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2826"/>
                <a:ext cx="6" cy="2"/>
              </a:xfrm>
              <a:custGeom>
                <a:avLst/>
                <a:gdLst>
                  <a:gd name="T0" fmla="*/ 24 w 3"/>
                  <a:gd name="T1" fmla="*/ 8 h 1"/>
                  <a:gd name="T2" fmla="*/ 0 w 3"/>
                  <a:gd name="T3" fmla="*/ 8 h 1"/>
                  <a:gd name="T4" fmla="*/ 8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2" name="Freeform 2485">
                <a:extLst>
                  <a:ext uri="{FF2B5EF4-FFF2-40B4-BE49-F238E27FC236}">
                    <a16:creationId xmlns:a16="http://schemas.microsoft.com/office/drawing/2014/main" id="{E596F53D-40B3-43A6-926A-84AADA7C5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765"/>
                <a:ext cx="19" cy="15"/>
              </a:xfrm>
              <a:custGeom>
                <a:avLst/>
                <a:gdLst>
                  <a:gd name="T0" fmla="*/ 21 w 10"/>
                  <a:gd name="T1" fmla="*/ 15 h 8"/>
                  <a:gd name="T2" fmla="*/ 21 w 10"/>
                  <a:gd name="T3" fmla="*/ 0 h 8"/>
                  <a:gd name="T4" fmla="*/ 55 w 10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3" y="2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0" y="8"/>
                      <a:pt x="10" y="7"/>
                      <a:pt x="8" y="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3" name="Freeform 2486">
                <a:extLst>
                  <a:ext uri="{FF2B5EF4-FFF2-40B4-BE49-F238E27FC236}">
                    <a16:creationId xmlns:a16="http://schemas.microsoft.com/office/drawing/2014/main" id="{D1DF6A8D-E32C-42C9-90FC-D758DE4E2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832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3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4" name="Freeform 2487">
                <a:extLst>
                  <a:ext uri="{FF2B5EF4-FFF2-40B4-BE49-F238E27FC236}">
                    <a16:creationId xmlns:a16="http://schemas.microsoft.com/office/drawing/2014/main" id="{EAF2DCC9-DB3C-486F-8F1C-B6C35E0CC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3117"/>
                <a:ext cx="12" cy="2"/>
              </a:xfrm>
              <a:custGeom>
                <a:avLst/>
                <a:gdLst>
                  <a:gd name="T0" fmla="*/ 48 w 6"/>
                  <a:gd name="T1" fmla="*/ 8 h 1"/>
                  <a:gd name="T2" fmla="*/ 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5" name="Freeform 2488">
                <a:extLst>
                  <a:ext uri="{FF2B5EF4-FFF2-40B4-BE49-F238E27FC236}">
                    <a16:creationId xmlns:a16="http://schemas.microsoft.com/office/drawing/2014/main" id="{0EAB5E07-8A4D-4465-A18C-FE1D915C7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3119"/>
                <a:ext cx="8" cy="12"/>
              </a:xfrm>
              <a:custGeom>
                <a:avLst/>
                <a:gdLst>
                  <a:gd name="T0" fmla="*/ 0 w 4"/>
                  <a:gd name="T1" fmla="*/ 48 h 6"/>
                  <a:gd name="T2" fmla="*/ 32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4"/>
                      <a:pt x="1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6" name="Line 2489">
                <a:extLst>
                  <a:ext uri="{FF2B5EF4-FFF2-40B4-BE49-F238E27FC236}">
                    <a16:creationId xmlns:a16="http://schemas.microsoft.com/office/drawing/2014/main" id="{347E7BCA-7A34-468F-A480-A95C7ED498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099" y="3775"/>
                <a:ext cx="1" cy="8"/>
              </a:xfrm>
              <a:prstGeom prst="line">
                <a:avLst/>
              </a:prstGeom>
              <a:noFill/>
              <a:ln w="12700" cap="rnd">
                <a:solidFill>
                  <a:srgbClr val="FFECC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7" name="Freeform 2490">
                <a:extLst>
                  <a:ext uri="{FF2B5EF4-FFF2-40B4-BE49-F238E27FC236}">
                    <a16:creationId xmlns:a16="http://schemas.microsoft.com/office/drawing/2014/main" id="{5783EB46-B842-4AE5-B926-B2658EA55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4020"/>
                <a:ext cx="11" cy="13"/>
              </a:xfrm>
              <a:custGeom>
                <a:avLst/>
                <a:gdLst>
                  <a:gd name="T0" fmla="*/ 37 w 6"/>
                  <a:gd name="T1" fmla="*/ 0 h 7"/>
                  <a:gd name="T2" fmla="*/ 0 w 6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3" y="1"/>
                      <a:pt x="1" y="3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8" name="Freeform 2491">
                <a:extLst>
                  <a:ext uri="{FF2B5EF4-FFF2-40B4-BE49-F238E27FC236}">
                    <a16:creationId xmlns:a16="http://schemas.microsoft.com/office/drawing/2014/main" id="{C6B6B0CA-06C7-4660-BC03-C54EEF95D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3551"/>
                <a:ext cx="142" cy="159"/>
              </a:xfrm>
              <a:custGeom>
                <a:avLst/>
                <a:gdLst>
                  <a:gd name="T0" fmla="*/ 177 w 74"/>
                  <a:gd name="T1" fmla="*/ 36 h 83"/>
                  <a:gd name="T2" fmla="*/ 36 w 74"/>
                  <a:gd name="T3" fmla="*/ 48 h 83"/>
                  <a:gd name="T4" fmla="*/ 63 w 74"/>
                  <a:gd name="T5" fmla="*/ 209 h 83"/>
                  <a:gd name="T6" fmla="*/ 56 w 74"/>
                  <a:gd name="T7" fmla="*/ 429 h 83"/>
                  <a:gd name="T8" fmla="*/ 48 w 74"/>
                  <a:gd name="T9" fmla="*/ 513 h 83"/>
                  <a:gd name="T10" fmla="*/ 132 w 74"/>
                  <a:gd name="T11" fmla="*/ 554 h 83"/>
                  <a:gd name="T12" fmla="*/ 393 w 74"/>
                  <a:gd name="T13" fmla="*/ 561 h 83"/>
                  <a:gd name="T14" fmla="*/ 501 w 74"/>
                  <a:gd name="T15" fmla="*/ 500 h 83"/>
                  <a:gd name="T16" fmla="*/ 501 w 74"/>
                  <a:gd name="T17" fmla="*/ 393 h 83"/>
                  <a:gd name="T18" fmla="*/ 393 w 74"/>
                  <a:gd name="T19" fmla="*/ 239 h 83"/>
                  <a:gd name="T20" fmla="*/ 309 w 74"/>
                  <a:gd name="T21" fmla="*/ 148 h 83"/>
                  <a:gd name="T22" fmla="*/ 177 w 74"/>
                  <a:gd name="T23" fmla="*/ 36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4" h="83">
                    <a:moveTo>
                      <a:pt x="25" y="5"/>
                    </a:moveTo>
                    <a:cubicBezTo>
                      <a:pt x="19" y="0"/>
                      <a:pt x="9" y="1"/>
                      <a:pt x="5" y="7"/>
                    </a:cubicBezTo>
                    <a:cubicBezTo>
                      <a:pt x="0" y="15"/>
                      <a:pt x="6" y="22"/>
                      <a:pt x="9" y="30"/>
                    </a:cubicBezTo>
                    <a:cubicBezTo>
                      <a:pt x="12" y="40"/>
                      <a:pt x="11" y="51"/>
                      <a:pt x="8" y="61"/>
                    </a:cubicBezTo>
                    <a:cubicBezTo>
                      <a:pt x="7" y="65"/>
                      <a:pt x="5" y="69"/>
                      <a:pt x="7" y="73"/>
                    </a:cubicBezTo>
                    <a:cubicBezTo>
                      <a:pt x="8" y="77"/>
                      <a:pt x="15" y="79"/>
                      <a:pt x="19" y="79"/>
                    </a:cubicBezTo>
                    <a:cubicBezTo>
                      <a:pt x="32" y="81"/>
                      <a:pt x="44" y="83"/>
                      <a:pt x="56" y="80"/>
                    </a:cubicBezTo>
                    <a:cubicBezTo>
                      <a:pt x="61" y="78"/>
                      <a:pt x="68" y="76"/>
                      <a:pt x="71" y="71"/>
                    </a:cubicBezTo>
                    <a:cubicBezTo>
                      <a:pt x="74" y="66"/>
                      <a:pt x="73" y="61"/>
                      <a:pt x="71" y="56"/>
                    </a:cubicBezTo>
                    <a:cubicBezTo>
                      <a:pt x="68" y="47"/>
                      <a:pt x="62" y="41"/>
                      <a:pt x="56" y="34"/>
                    </a:cubicBezTo>
                    <a:cubicBezTo>
                      <a:pt x="52" y="30"/>
                      <a:pt x="48" y="26"/>
                      <a:pt x="44" y="21"/>
                    </a:cubicBezTo>
                    <a:cubicBezTo>
                      <a:pt x="40" y="16"/>
                      <a:pt x="30" y="8"/>
                      <a:pt x="25" y="5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19" name="Freeform 2492">
                <a:extLst>
                  <a:ext uri="{FF2B5EF4-FFF2-40B4-BE49-F238E27FC236}">
                    <a16:creationId xmlns:a16="http://schemas.microsoft.com/office/drawing/2014/main" id="{BCBB0DB7-9754-4DFE-8BBC-EE1B6CFEE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3551"/>
                <a:ext cx="142" cy="159"/>
              </a:xfrm>
              <a:custGeom>
                <a:avLst/>
                <a:gdLst>
                  <a:gd name="T0" fmla="*/ 177 w 74"/>
                  <a:gd name="T1" fmla="*/ 36 h 83"/>
                  <a:gd name="T2" fmla="*/ 36 w 74"/>
                  <a:gd name="T3" fmla="*/ 48 h 83"/>
                  <a:gd name="T4" fmla="*/ 63 w 74"/>
                  <a:gd name="T5" fmla="*/ 209 h 83"/>
                  <a:gd name="T6" fmla="*/ 56 w 74"/>
                  <a:gd name="T7" fmla="*/ 429 h 83"/>
                  <a:gd name="T8" fmla="*/ 48 w 74"/>
                  <a:gd name="T9" fmla="*/ 513 h 83"/>
                  <a:gd name="T10" fmla="*/ 132 w 74"/>
                  <a:gd name="T11" fmla="*/ 554 h 83"/>
                  <a:gd name="T12" fmla="*/ 393 w 74"/>
                  <a:gd name="T13" fmla="*/ 561 h 83"/>
                  <a:gd name="T14" fmla="*/ 501 w 74"/>
                  <a:gd name="T15" fmla="*/ 500 h 83"/>
                  <a:gd name="T16" fmla="*/ 501 w 74"/>
                  <a:gd name="T17" fmla="*/ 393 h 83"/>
                  <a:gd name="T18" fmla="*/ 393 w 74"/>
                  <a:gd name="T19" fmla="*/ 239 h 83"/>
                  <a:gd name="T20" fmla="*/ 309 w 74"/>
                  <a:gd name="T21" fmla="*/ 148 h 83"/>
                  <a:gd name="T22" fmla="*/ 177 w 74"/>
                  <a:gd name="T23" fmla="*/ 36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4" h="83">
                    <a:moveTo>
                      <a:pt x="25" y="5"/>
                    </a:moveTo>
                    <a:cubicBezTo>
                      <a:pt x="19" y="0"/>
                      <a:pt x="9" y="1"/>
                      <a:pt x="5" y="7"/>
                    </a:cubicBezTo>
                    <a:cubicBezTo>
                      <a:pt x="0" y="15"/>
                      <a:pt x="6" y="22"/>
                      <a:pt x="9" y="30"/>
                    </a:cubicBezTo>
                    <a:cubicBezTo>
                      <a:pt x="12" y="40"/>
                      <a:pt x="11" y="51"/>
                      <a:pt x="8" y="61"/>
                    </a:cubicBezTo>
                    <a:cubicBezTo>
                      <a:pt x="7" y="65"/>
                      <a:pt x="5" y="69"/>
                      <a:pt x="7" y="73"/>
                    </a:cubicBezTo>
                    <a:cubicBezTo>
                      <a:pt x="8" y="77"/>
                      <a:pt x="15" y="79"/>
                      <a:pt x="19" y="79"/>
                    </a:cubicBezTo>
                    <a:cubicBezTo>
                      <a:pt x="32" y="81"/>
                      <a:pt x="44" y="83"/>
                      <a:pt x="56" y="80"/>
                    </a:cubicBezTo>
                    <a:cubicBezTo>
                      <a:pt x="61" y="78"/>
                      <a:pt x="68" y="76"/>
                      <a:pt x="71" y="71"/>
                    </a:cubicBezTo>
                    <a:cubicBezTo>
                      <a:pt x="74" y="66"/>
                      <a:pt x="73" y="61"/>
                      <a:pt x="71" y="56"/>
                    </a:cubicBezTo>
                    <a:cubicBezTo>
                      <a:pt x="68" y="47"/>
                      <a:pt x="62" y="41"/>
                      <a:pt x="56" y="34"/>
                    </a:cubicBezTo>
                    <a:cubicBezTo>
                      <a:pt x="52" y="30"/>
                      <a:pt x="48" y="26"/>
                      <a:pt x="44" y="21"/>
                    </a:cubicBezTo>
                    <a:cubicBezTo>
                      <a:pt x="40" y="16"/>
                      <a:pt x="30" y="8"/>
                      <a:pt x="25" y="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0" name="Freeform 2493">
                <a:extLst>
                  <a:ext uri="{FF2B5EF4-FFF2-40B4-BE49-F238E27FC236}">
                    <a16:creationId xmlns:a16="http://schemas.microsoft.com/office/drawing/2014/main" id="{833DFAD8-21CC-4ED0-9313-9070B25A0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678"/>
                <a:ext cx="209" cy="118"/>
              </a:xfrm>
              <a:custGeom>
                <a:avLst/>
                <a:gdLst>
                  <a:gd name="T0" fmla="*/ 460 w 109"/>
                  <a:gd name="T1" fmla="*/ 8 h 62"/>
                  <a:gd name="T2" fmla="*/ 224 w 109"/>
                  <a:gd name="T3" fmla="*/ 48 h 62"/>
                  <a:gd name="T4" fmla="*/ 15 w 109"/>
                  <a:gd name="T5" fmla="*/ 105 h 62"/>
                  <a:gd name="T6" fmla="*/ 155 w 109"/>
                  <a:gd name="T7" fmla="*/ 236 h 62"/>
                  <a:gd name="T8" fmla="*/ 382 w 109"/>
                  <a:gd name="T9" fmla="*/ 318 h 62"/>
                  <a:gd name="T10" fmla="*/ 537 w 109"/>
                  <a:gd name="T11" fmla="*/ 413 h 62"/>
                  <a:gd name="T12" fmla="*/ 654 w 109"/>
                  <a:gd name="T13" fmla="*/ 289 h 62"/>
                  <a:gd name="T14" fmla="*/ 761 w 109"/>
                  <a:gd name="T15" fmla="*/ 124 h 62"/>
                  <a:gd name="T16" fmla="*/ 677 w 109"/>
                  <a:gd name="T17" fmla="*/ 15 h 62"/>
                  <a:gd name="T18" fmla="*/ 460 w 109"/>
                  <a:gd name="T19" fmla="*/ 8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62">
                    <a:moveTo>
                      <a:pt x="65" y="1"/>
                    </a:moveTo>
                    <a:cubicBezTo>
                      <a:pt x="53" y="0"/>
                      <a:pt x="46" y="4"/>
                      <a:pt x="32" y="7"/>
                    </a:cubicBezTo>
                    <a:cubicBezTo>
                      <a:pt x="19" y="11"/>
                      <a:pt x="3" y="8"/>
                      <a:pt x="2" y="15"/>
                    </a:cubicBezTo>
                    <a:cubicBezTo>
                      <a:pt x="0" y="22"/>
                      <a:pt x="8" y="31"/>
                      <a:pt x="22" y="34"/>
                    </a:cubicBezTo>
                    <a:cubicBezTo>
                      <a:pt x="35" y="37"/>
                      <a:pt x="46" y="39"/>
                      <a:pt x="54" y="46"/>
                    </a:cubicBezTo>
                    <a:cubicBezTo>
                      <a:pt x="63" y="53"/>
                      <a:pt x="67" y="62"/>
                      <a:pt x="76" y="60"/>
                    </a:cubicBezTo>
                    <a:cubicBezTo>
                      <a:pt x="85" y="58"/>
                      <a:pt x="84" y="49"/>
                      <a:pt x="93" y="42"/>
                    </a:cubicBezTo>
                    <a:cubicBezTo>
                      <a:pt x="102" y="36"/>
                      <a:pt x="107" y="31"/>
                      <a:pt x="108" y="18"/>
                    </a:cubicBezTo>
                    <a:cubicBezTo>
                      <a:pt x="109" y="4"/>
                      <a:pt x="102" y="3"/>
                      <a:pt x="96" y="2"/>
                    </a:cubicBezTo>
                    <a:cubicBezTo>
                      <a:pt x="90" y="1"/>
                      <a:pt x="74" y="0"/>
                      <a:pt x="65" y="1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1" name="Freeform 2494">
                <a:extLst>
                  <a:ext uri="{FF2B5EF4-FFF2-40B4-BE49-F238E27FC236}">
                    <a16:creationId xmlns:a16="http://schemas.microsoft.com/office/drawing/2014/main" id="{7F6A69CA-7E09-4F1E-B12E-52B069AAB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678"/>
                <a:ext cx="209" cy="118"/>
              </a:xfrm>
              <a:custGeom>
                <a:avLst/>
                <a:gdLst>
                  <a:gd name="T0" fmla="*/ 460 w 109"/>
                  <a:gd name="T1" fmla="*/ 8 h 62"/>
                  <a:gd name="T2" fmla="*/ 224 w 109"/>
                  <a:gd name="T3" fmla="*/ 48 h 62"/>
                  <a:gd name="T4" fmla="*/ 15 w 109"/>
                  <a:gd name="T5" fmla="*/ 105 h 62"/>
                  <a:gd name="T6" fmla="*/ 155 w 109"/>
                  <a:gd name="T7" fmla="*/ 236 h 62"/>
                  <a:gd name="T8" fmla="*/ 382 w 109"/>
                  <a:gd name="T9" fmla="*/ 318 h 62"/>
                  <a:gd name="T10" fmla="*/ 537 w 109"/>
                  <a:gd name="T11" fmla="*/ 413 h 62"/>
                  <a:gd name="T12" fmla="*/ 654 w 109"/>
                  <a:gd name="T13" fmla="*/ 289 h 62"/>
                  <a:gd name="T14" fmla="*/ 761 w 109"/>
                  <a:gd name="T15" fmla="*/ 124 h 62"/>
                  <a:gd name="T16" fmla="*/ 677 w 109"/>
                  <a:gd name="T17" fmla="*/ 15 h 62"/>
                  <a:gd name="T18" fmla="*/ 460 w 109"/>
                  <a:gd name="T19" fmla="*/ 8 h 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9" h="62">
                    <a:moveTo>
                      <a:pt x="65" y="1"/>
                    </a:moveTo>
                    <a:cubicBezTo>
                      <a:pt x="53" y="0"/>
                      <a:pt x="46" y="4"/>
                      <a:pt x="32" y="7"/>
                    </a:cubicBezTo>
                    <a:cubicBezTo>
                      <a:pt x="19" y="11"/>
                      <a:pt x="3" y="8"/>
                      <a:pt x="2" y="15"/>
                    </a:cubicBezTo>
                    <a:cubicBezTo>
                      <a:pt x="0" y="22"/>
                      <a:pt x="8" y="31"/>
                      <a:pt x="22" y="34"/>
                    </a:cubicBezTo>
                    <a:cubicBezTo>
                      <a:pt x="35" y="37"/>
                      <a:pt x="46" y="39"/>
                      <a:pt x="54" y="46"/>
                    </a:cubicBezTo>
                    <a:cubicBezTo>
                      <a:pt x="63" y="53"/>
                      <a:pt x="67" y="62"/>
                      <a:pt x="76" y="60"/>
                    </a:cubicBezTo>
                    <a:cubicBezTo>
                      <a:pt x="85" y="58"/>
                      <a:pt x="84" y="49"/>
                      <a:pt x="93" y="42"/>
                    </a:cubicBezTo>
                    <a:cubicBezTo>
                      <a:pt x="102" y="36"/>
                      <a:pt x="107" y="31"/>
                      <a:pt x="108" y="18"/>
                    </a:cubicBezTo>
                    <a:cubicBezTo>
                      <a:pt x="109" y="4"/>
                      <a:pt x="102" y="3"/>
                      <a:pt x="96" y="2"/>
                    </a:cubicBezTo>
                    <a:cubicBezTo>
                      <a:pt x="90" y="1"/>
                      <a:pt x="74" y="0"/>
                      <a:pt x="65" y="1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2" name="Freeform 2495">
                <a:extLst>
                  <a:ext uri="{FF2B5EF4-FFF2-40B4-BE49-F238E27FC236}">
                    <a16:creationId xmlns:a16="http://schemas.microsoft.com/office/drawing/2014/main" id="{E5B87EC5-04DC-4590-ADA6-4BB59C140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595"/>
                <a:ext cx="327" cy="153"/>
              </a:xfrm>
              <a:custGeom>
                <a:avLst/>
                <a:gdLst>
                  <a:gd name="T0" fmla="*/ 55 w 171"/>
                  <a:gd name="T1" fmla="*/ 84 h 80"/>
                  <a:gd name="T2" fmla="*/ 197 w 171"/>
                  <a:gd name="T3" fmla="*/ 344 h 80"/>
                  <a:gd name="T4" fmla="*/ 685 w 171"/>
                  <a:gd name="T5" fmla="*/ 522 h 80"/>
                  <a:gd name="T6" fmla="*/ 1075 w 171"/>
                  <a:gd name="T7" fmla="*/ 537 h 80"/>
                  <a:gd name="T8" fmla="*/ 910 w 171"/>
                  <a:gd name="T9" fmla="*/ 392 h 80"/>
                  <a:gd name="T10" fmla="*/ 314 w 171"/>
                  <a:gd name="T11" fmla="*/ 216 h 80"/>
                  <a:gd name="T12" fmla="*/ 55 w 171"/>
                  <a:gd name="T13" fmla="*/ 8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1" h="80">
                    <a:moveTo>
                      <a:pt x="8" y="12"/>
                    </a:moveTo>
                    <a:cubicBezTo>
                      <a:pt x="0" y="27"/>
                      <a:pt x="6" y="34"/>
                      <a:pt x="28" y="49"/>
                    </a:cubicBezTo>
                    <a:cubicBezTo>
                      <a:pt x="50" y="64"/>
                      <a:pt x="61" y="71"/>
                      <a:pt x="98" y="75"/>
                    </a:cubicBezTo>
                    <a:cubicBezTo>
                      <a:pt x="136" y="79"/>
                      <a:pt x="138" y="80"/>
                      <a:pt x="154" y="77"/>
                    </a:cubicBezTo>
                    <a:cubicBezTo>
                      <a:pt x="171" y="74"/>
                      <a:pt x="152" y="64"/>
                      <a:pt x="130" y="56"/>
                    </a:cubicBezTo>
                    <a:cubicBezTo>
                      <a:pt x="108" y="47"/>
                      <a:pt x="66" y="53"/>
                      <a:pt x="45" y="31"/>
                    </a:cubicBezTo>
                    <a:cubicBezTo>
                      <a:pt x="24" y="9"/>
                      <a:pt x="11" y="0"/>
                      <a:pt x="8" y="12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3" name="Freeform 2496">
                <a:extLst>
                  <a:ext uri="{FF2B5EF4-FFF2-40B4-BE49-F238E27FC236}">
                    <a16:creationId xmlns:a16="http://schemas.microsoft.com/office/drawing/2014/main" id="{D7330ABF-ED8C-4BDC-8E3A-5F806D388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1" y="2595"/>
                <a:ext cx="327" cy="153"/>
              </a:xfrm>
              <a:custGeom>
                <a:avLst/>
                <a:gdLst>
                  <a:gd name="T0" fmla="*/ 55 w 171"/>
                  <a:gd name="T1" fmla="*/ 84 h 80"/>
                  <a:gd name="T2" fmla="*/ 197 w 171"/>
                  <a:gd name="T3" fmla="*/ 344 h 80"/>
                  <a:gd name="T4" fmla="*/ 685 w 171"/>
                  <a:gd name="T5" fmla="*/ 522 h 80"/>
                  <a:gd name="T6" fmla="*/ 1075 w 171"/>
                  <a:gd name="T7" fmla="*/ 537 h 80"/>
                  <a:gd name="T8" fmla="*/ 910 w 171"/>
                  <a:gd name="T9" fmla="*/ 392 h 80"/>
                  <a:gd name="T10" fmla="*/ 314 w 171"/>
                  <a:gd name="T11" fmla="*/ 216 h 80"/>
                  <a:gd name="T12" fmla="*/ 55 w 171"/>
                  <a:gd name="T13" fmla="*/ 8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1" h="80">
                    <a:moveTo>
                      <a:pt x="8" y="12"/>
                    </a:moveTo>
                    <a:cubicBezTo>
                      <a:pt x="0" y="27"/>
                      <a:pt x="6" y="34"/>
                      <a:pt x="28" y="49"/>
                    </a:cubicBezTo>
                    <a:cubicBezTo>
                      <a:pt x="50" y="64"/>
                      <a:pt x="61" y="71"/>
                      <a:pt x="98" y="75"/>
                    </a:cubicBezTo>
                    <a:cubicBezTo>
                      <a:pt x="136" y="79"/>
                      <a:pt x="138" y="80"/>
                      <a:pt x="154" y="77"/>
                    </a:cubicBezTo>
                    <a:cubicBezTo>
                      <a:pt x="171" y="74"/>
                      <a:pt x="152" y="64"/>
                      <a:pt x="130" y="56"/>
                    </a:cubicBezTo>
                    <a:cubicBezTo>
                      <a:pt x="108" y="47"/>
                      <a:pt x="66" y="53"/>
                      <a:pt x="45" y="31"/>
                    </a:cubicBezTo>
                    <a:cubicBezTo>
                      <a:pt x="24" y="9"/>
                      <a:pt x="11" y="0"/>
                      <a:pt x="8" y="1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4" name="Freeform 2497">
                <a:extLst>
                  <a:ext uri="{FF2B5EF4-FFF2-40B4-BE49-F238E27FC236}">
                    <a16:creationId xmlns:a16="http://schemas.microsoft.com/office/drawing/2014/main" id="{831DB7ED-5417-4448-B81A-710E41605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381"/>
                <a:ext cx="270" cy="204"/>
              </a:xfrm>
              <a:custGeom>
                <a:avLst/>
                <a:gdLst>
                  <a:gd name="T0" fmla="*/ 153 w 141"/>
                  <a:gd name="T1" fmla="*/ 55 h 107"/>
                  <a:gd name="T2" fmla="*/ 366 w 141"/>
                  <a:gd name="T3" fmla="*/ 345 h 107"/>
                  <a:gd name="T4" fmla="*/ 121 w 141"/>
                  <a:gd name="T5" fmla="*/ 665 h 107"/>
                  <a:gd name="T6" fmla="*/ 301 w 141"/>
                  <a:gd name="T7" fmla="*/ 658 h 107"/>
                  <a:gd name="T8" fmla="*/ 529 w 141"/>
                  <a:gd name="T9" fmla="*/ 345 h 107"/>
                  <a:gd name="T10" fmla="*/ 950 w 141"/>
                  <a:gd name="T11" fmla="*/ 185 h 107"/>
                  <a:gd name="T12" fmla="*/ 538 w 141"/>
                  <a:gd name="T13" fmla="*/ 112 h 107"/>
                  <a:gd name="T14" fmla="*/ 153 w 141"/>
                  <a:gd name="T15" fmla="*/ 55 h 1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7">
                    <a:moveTo>
                      <a:pt x="22" y="8"/>
                    </a:moveTo>
                    <a:cubicBezTo>
                      <a:pt x="50" y="16"/>
                      <a:pt x="61" y="26"/>
                      <a:pt x="52" y="50"/>
                    </a:cubicBezTo>
                    <a:cubicBezTo>
                      <a:pt x="43" y="74"/>
                      <a:pt x="33" y="88"/>
                      <a:pt x="17" y="96"/>
                    </a:cubicBezTo>
                    <a:cubicBezTo>
                      <a:pt x="0" y="103"/>
                      <a:pt x="23" y="107"/>
                      <a:pt x="43" y="95"/>
                    </a:cubicBezTo>
                    <a:cubicBezTo>
                      <a:pt x="63" y="83"/>
                      <a:pt x="53" y="66"/>
                      <a:pt x="75" y="50"/>
                    </a:cubicBezTo>
                    <a:cubicBezTo>
                      <a:pt x="97" y="33"/>
                      <a:pt x="129" y="41"/>
                      <a:pt x="135" y="27"/>
                    </a:cubicBezTo>
                    <a:cubicBezTo>
                      <a:pt x="141" y="13"/>
                      <a:pt x="93" y="27"/>
                      <a:pt x="77" y="16"/>
                    </a:cubicBezTo>
                    <a:cubicBezTo>
                      <a:pt x="61" y="6"/>
                      <a:pt x="13" y="0"/>
                      <a:pt x="22" y="8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5" name="Freeform 2498">
                <a:extLst>
                  <a:ext uri="{FF2B5EF4-FFF2-40B4-BE49-F238E27FC236}">
                    <a16:creationId xmlns:a16="http://schemas.microsoft.com/office/drawing/2014/main" id="{3BA0CA6E-018A-4911-83A7-4EDB18358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2381"/>
                <a:ext cx="270" cy="204"/>
              </a:xfrm>
              <a:custGeom>
                <a:avLst/>
                <a:gdLst>
                  <a:gd name="T0" fmla="*/ 153 w 141"/>
                  <a:gd name="T1" fmla="*/ 55 h 107"/>
                  <a:gd name="T2" fmla="*/ 366 w 141"/>
                  <a:gd name="T3" fmla="*/ 345 h 107"/>
                  <a:gd name="T4" fmla="*/ 121 w 141"/>
                  <a:gd name="T5" fmla="*/ 665 h 107"/>
                  <a:gd name="T6" fmla="*/ 301 w 141"/>
                  <a:gd name="T7" fmla="*/ 658 h 107"/>
                  <a:gd name="T8" fmla="*/ 529 w 141"/>
                  <a:gd name="T9" fmla="*/ 345 h 107"/>
                  <a:gd name="T10" fmla="*/ 950 w 141"/>
                  <a:gd name="T11" fmla="*/ 185 h 107"/>
                  <a:gd name="T12" fmla="*/ 538 w 141"/>
                  <a:gd name="T13" fmla="*/ 112 h 107"/>
                  <a:gd name="T14" fmla="*/ 153 w 141"/>
                  <a:gd name="T15" fmla="*/ 55 h 1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7">
                    <a:moveTo>
                      <a:pt x="22" y="8"/>
                    </a:moveTo>
                    <a:cubicBezTo>
                      <a:pt x="50" y="16"/>
                      <a:pt x="61" y="26"/>
                      <a:pt x="52" y="50"/>
                    </a:cubicBezTo>
                    <a:cubicBezTo>
                      <a:pt x="43" y="74"/>
                      <a:pt x="33" y="88"/>
                      <a:pt x="17" y="96"/>
                    </a:cubicBezTo>
                    <a:cubicBezTo>
                      <a:pt x="0" y="103"/>
                      <a:pt x="23" y="107"/>
                      <a:pt x="43" y="95"/>
                    </a:cubicBezTo>
                    <a:cubicBezTo>
                      <a:pt x="63" y="83"/>
                      <a:pt x="53" y="66"/>
                      <a:pt x="75" y="50"/>
                    </a:cubicBezTo>
                    <a:cubicBezTo>
                      <a:pt x="97" y="33"/>
                      <a:pt x="129" y="41"/>
                      <a:pt x="135" y="27"/>
                    </a:cubicBezTo>
                    <a:cubicBezTo>
                      <a:pt x="141" y="13"/>
                      <a:pt x="93" y="27"/>
                      <a:pt x="77" y="16"/>
                    </a:cubicBezTo>
                    <a:cubicBezTo>
                      <a:pt x="61" y="6"/>
                      <a:pt x="13" y="0"/>
                      <a:pt x="22" y="8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6" name="Freeform 2499">
                <a:extLst>
                  <a:ext uri="{FF2B5EF4-FFF2-40B4-BE49-F238E27FC236}">
                    <a16:creationId xmlns:a16="http://schemas.microsoft.com/office/drawing/2014/main" id="{12544A05-F7FE-4E47-9570-EEF4D4BBF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987"/>
                <a:ext cx="196" cy="283"/>
              </a:xfrm>
              <a:custGeom>
                <a:avLst/>
                <a:gdLst>
                  <a:gd name="T0" fmla="*/ 325 w 102"/>
                  <a:gd name="T1" fmla="*/ 48 h 148"/>
                  <a:gd name="T2" fmla="*/ 48 w 102"/>
                  <a:gd name="T3" fmla="*/ 197 h 148"/>
                  <a:gd name="T4" fmla="*/ 29 w 102"/>
                  <a:gd name="T5" fmla="*/ 826 h 148"/>
                  <a:gd name="T6" fmla="*/ 177 w 102"/>
                  <a:gd name="T7" fmla="*/ 706 h 148"/>
                  <a:gd name="T8" fmla="*/ 448 w 102"/>
                  <a:gd name="T9" fmla="*/ 413 h 148"/>
                  <a:gd name="T10" fmla="*/ 709 w 102"/>
                  <a:gd name="T11" fmla="*/ 329 h 148"/>
                  <a:gd name="T12" fmla="*/ 532 w 102"/>
                  <a:gd name="T13" fmla="*/ 252 h 148"/>
                  <a:gd name="T14" fmla="*/ 325 w 102"/>
                  <a:gd name="T15" fmla="*/ 48 h 1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48">
                    <a:moveTo>
                      <a:pt x="46" y="7"/>
                    </a:moveTo>
                    <a:cubicBezTo>
                      <a:pt x="28" y="0"/>
                      <a:pt x="10" y="10"/>
                      <a:pt x="7" y="28"/>
                    </a:cubicBezTo>
                    <a:cubicBezTo>
                      <a:pt x="3" y="59"/>
                      <a:pt x="7" y="87"/>
                      <a:pt x="4" y="118"/>
                    </a:cubicBezTo>
                    <a:cubicBezTo>
                      <a:pt x="0" y="148"/>
                      <a:pt x="9" y="132"/>
                      <a:pt x="25" y="101"/>
                    </a:cubicBezTo>
                    <a:cubicBezTo>
                      <a:pt x="40" y="70"/>
                      <a:pt x="44" y="64"/>
                      <a:pt x="63" y="59"/>
                    </a:cubicBezTo>
                    <a:cubicBezTo>
                      <a:pt x="83" y="54"/>
                      <a:pt x="97" y="56"/>
                      <a:pt x="100" y="47"/>
                    </a:cubicBezTo>
                    <a:cubicBezTo>
                      <a:pt x="102" y="38"/>
                      <a:pt x="88" y="47"/>
                      <a:pt x="75" y="36"/>
                    </a:cubicBezTo>
                    <a:cubicBezTo>
                      <a:pt x="69" y="31"/>
                      <a:pt x="58" y="12"/>
                      <a:pt x="46" y="7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7" name="Freeform 2500">
                <a:extLst>
                  <a:ext uri="{FF2B5EF4-FFF2-40B4-BE49-F238E27FC236}">
                    <a16:creationId xmlns:a16="http://schemas.microsoft.com/office/drawing/2014/main" id="{3487754C-1804-4095-A83F-75BF51C44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2987"/>
                <a:ext cx="196" cy="283"/>
              </a:xfrm>
              <a:custGeom>
                <a:avLst/>
                <a:gdLst>
                  <a:gd name="T0" fmla="*/ 325 w 102"/>
                  <a:gd name="T1" fmla="*/ 48 h 148"/>
                  <a:gd name="T2" fmla="*/ 48 w 102"/>
                  <a:gd name="T3" fmla="*/ 197 h 148"/>
                  <a:gd name="T4" fmla="*/ 29 w 102"/>
                  <a:gd name="T5" fmla="*/ 826 h 148"/>
                  <a:gd name="T6" fmla="*/ 177 w 102"/>
                  <a:gd name="T7" fmla="*/ 706 h 148"/>
                  <a:gd name="T8" fmla="*/ 448 w 102"/>
                  <a:gd name="T9" fmla="*/ 413 h 148"/>
                  <a:gd name="T10" fmla="*/ 709 w 102"/>
                  <a:gd name="T11" fmla="*/ 329 h 148"/>
                  <a:gd name="T12" fmla="*/ 532 w 102"/>
                  <a:gd name="T13" fmla="*/ 252 h 148"/>
                  <a:gd name="T14" fmla="*/ 325 w 102"/>
                  <a:gd name="T15" fmla="*/ 48 h 1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2" h="148">
                    <a:moveTo>
                      <a:pt x="46" y="7"/>
                    </a:moveTo>
                    <a:cubicBezTo>
                      <a:pt x="28" y="0"/>
                      <a:pt x="10" y="10"/>
                      <a:pt x="7" y="28"/>
                    </a:cubicBezTo>
                    <a:cubicBezTo>
                      <a:pt x="3" y="59"/>
                      <a:pt x="7" y="87"/>
                      <a:pt x="4" y="118"/>
                    </a:cubicBezTo>
                    <a:cubicBezTo>
                      <a:pt x="0" y="148"/>
                      <a:pt x="9" y="132"/>
                      <a:pt x="25" y="101"/>
                    </a:cubicBezTo>
                    <a:cubicBezTo>
                      <a:pt x="40" y="70"/>
                      <a:pt x="44" y="64"/>
                      <a:pt x="63" y="59"/>
                    </a:cubicBezTo>
                    <a:cubicBezTo>
                      <a:pt x="83" y="54"/>
                      <a:pt x="97" y="56"/>
                      <a:pt x="100" y="47"/>
                    </a:cubicBezTo>
                    <a:cubicBezTo>
                      <a:pt x="102" y="38"/>
                      <a:pt x="88" y="47"/>
                      <a:pt x="75" y="36"/>
                    </a:cubicBezTo>
                    <a:cubicBezTo>
                      <a:pt x="69" y="31"/>
                      <a:pt x="58" y="12"/>
                      <a:pt x="46" y="7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8" name="Freeform 2501">
                <a:extLst>
                  <a:ext uri="{FF2B5EF4-FFF2-40B4-BE49-F238E27FC236}">
                    <a16:creationId xmlns:a16="http://schemas.microsoft.com/office/drawing/2014/main" id="{33338D7D-A8AC-4EBF-BA73-055DEE8B7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3010"/>
                <a:ext cx="302" cy="216"/>
              </a:xfrm>
              <a:custGeom>
                <a:avLst/>
                <a:gdLst>
                  <a:gd name="T0" fmla="*/ 105 w 158"/>
                  <a:gd name="T1" fmla="*/ 0 h 113"/>
                  <a:gd name="T2" fmla="*/ 183 w 158"/>
                  <a:gd name="T3" fmla="*/ 145 h 113"/>
                  <a:gd name="T4" fmla="*/ 384 w 158"/>
                  <a:gd name="T5" fmla="*/ 292 h 113"/>
                  <a:gd name="T6" fmla="*/ 421 w 158"/>
                  <a:gd name="T7" fmla="*/ 529 h 113"/>
                  <a:gd name="T8" fmla="*/ 438 w 158"/>
                  <a:gd name="T9" fmla="*/ 774 h 113"/>
                  <a:gd name="T10" fmla="*/ 537 w 158"/>
                  <a:gd name="T11" fmla="*/ 698 h 113"/>
                  <a:gd name="T12" fmla="*/ 658 w 158"/>
                  <a:gd name="T13" fmla="*/ 552 h 113"/>
                  <a:gd name="T14" fmla="*/ 866 w 158"/>
                  <a:gd name="T15" fmla="*/ 413 h 113"/>
                  <a:gd name="T16" fmla="*/ 1063 w 158"/>
                  <a:gd name="T17" fmla="*/ 300 h 113"/>
                  <a:gd name="T18" fmla="*/ 1019 w 158"/>
                  <a:gd name="T19" fmla="*/ 224 h 113"/>
                  <a:gd name="T20" fmla="*/ 805 w 158"/>
                  <a:gd name="T21" fmla="*/ 245 h 113"/>
                  <a:gd name="T22" fmla="*/ 453 w 158"/>
                  <a:gd name="T23" fmla="*/ 132 h 113"/>
                  <a:gd name="T24" fmla="*/ 105 w 158"/>
                  <a:gd name="T25" fmla="*/ 0 h 1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8" h="113">
                    <a:moveTo>
                      <a:pt x="15" y="0"/>
                    </a:moveTo>
                    <a:cubicBezTo>
                      <a:pt x="0" y="6"/>
                      <a:pt x="20" y="18"/>
                      <a:pt x="26" y="21"/>
                    </a:cubicBezTo>
                    <a:cubicBezTo>
                      <a:pt x="36" y="28"/>
                      <a:pt x="47" y="33"/>
                      <a:pt x="55" y="42"/>
                    </a:cubicBezTo>
                    <a:cubicBezTo>
                      <a:pt x="64" y="53"/>
                      <a:pt x="66" y="63"/>
                      <a:pt x="60" y="76"/>
                    </a:cubicBezTo>
                    <a:cubicBezTo>
                      <a:pt x="56" y="86"/>
                      <a:pt x="45" y="108"/>
                      <a:pt x="63" y="111"/>
                    </a:cubicBezTo>
                    <a:cubicBezTo>
                      <a:pt x="71" y="113"/>
                      <a:pt x="74" y="105"/>
                      <a:pt x="77" y="100"/>
                    </a:cubicBezTo>
                    <a:cubicBezTo>
                      <a:pt x="83" y="92"/>
                      <a:pt x="87" y="85"/>
                      <a:pt x="94" y="79"/>
                    </a:cubicBezTo>
                    <a:cubicBezTo>
                      <a:pt x="103" y="70"/>
                      <a:pt x="112" y="63"/>
                      <a:pt x="124" y="59"/>
                    </a:cubicBezTo>
                    <a:cubicBezTo>
                      <a:pt x="132" y="56"/>
                      <a:pt x="146" y="51"/>
                      <a:pt x="152" y="43"/>
                    </a:cubicBezTo>
                    <a:cubicBezTo>
                      <a:pt x="158" y="35"/>
                      <a:pt x="153" y="34"/>
                      <a:pt x="146" y="32"/>
                    </a:cubicBezTo>
                    <a:cubicBezTo>
                      <a:pt x="135" y="29"/>
                      <a:pt x="125" y="34"/>
                      <a:pt x="115" y="35"/>
                    </a:cubicBezTo>
                    <a:cubicBezTo>
                      <a:pt x="96" y="36"/>
                      <a:pt x="81" y="26"/>
                      <a:pt x="65" y="19"/>
                    </a:cubicBezTo>
                    <a:cubicBezTo>
                      <a:pt x="53" y="14"/>
                      <a:pt x="28" y="1"/>
                      <a:pt x="15" y="0"/>
                    </a:cubicBezTo>
                  </a:path>
                </a:pathLst>
              </a:custGeom>
              <a:solidFill>
                <a:srgbClr val="E6C4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29" name="Freeform 2502">
                <a:extLst>
                  <a:ext uri="{FF2B5EF4-FFF2-40B4-BE49-F238E27FC236}">
                    <a16:creationId xmlns:a16="http://schemas.microsoft.com/office/drawing/2014/main" id="{F11B28C7-4C27-45E4-8EEB-46C98CAB8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3010"/>
                <a:ext cx="302" cy="216"/>
              </a:xfrm>
              <a:custGeom>
                <a:avLst/>
                <a:gdLst>
                  <a:gd name="T0" fmla="*/ 105 w 158"/>
                  <a:gd name="T1" fmla="*/ 0 h 113"/>
                  <a:gd name="T2" fmla="*/ 183 w 158"/>
                  <a:gd name="T3" fmla="*/ 145 h 113"/>
                  <a:gd name="T4" fmla="*/ 384 w 158"/>
                  <a:gd name="T5" fmla="*/ 292 h 113"/>
                  <a:gd name="T6" fmla="*/ 421 w 158"/>
                  <a:gd name="T7" fmla="*/ 529 h 113"/>
                  <a:gd name="T8" fmla="*/ 438 w 158"/>
                  <a:gd name="T9" fmla="*/ 774 h 113"/>
                  <a:gd name="T10" fmla="*/ 537 w 158"/>
                  <a:gd name="T11" fmla="*/ 698 h 113"/>
                  <a:gd name="T12" fmla="*/ 658 w 158"/>
                  <a:gd name="T13" fmla="*/ 552 h 113"/>
                  <a:gd name="T14" fmla="*/ 866 w 158"/>
                  <a:gd name="T15" fmla="*/ 413 h 113"/>
                  <a:gd name="T16" fmla="*/ 1063 w 158"/>
                  <a:gd name="T17" fmla="*/ 300 h 113"/>
                  <a:gd name="T18" fmla="*/ 1019 w 158"/>
                  <a:gd name="T19" fmla="*/ 224 h 113"/>
                  <a:gd name="T20" fmla="*/ 805 w 158"/>
                  <a:gd name="T21" fmla="*/ 245 h 113"/>
                  <a:gd name="T22" fmla="*/ 453 w 158"/>
                  <a:gd name="T23" fmla="*/ 132 h 113"/>
                  <a:gd name="T24" fmla="*/ 105 w 158"/>
                  <a:gd name="T25" fmla="*/ 0 h 1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8" h="113">
                    <a:moveTo>
                      <a:pt x="15" y="0"/>
                    </a:moveTo>
                    <a:cubicBezTo>
                      <a:pt x="0" y="6"/>
                      <a:pt x="20" y="18"/>
                      <a:pt x="26" y="21"/>
                    </a:cubicBezTo>
                    <a:cubicBezTo>
                      <a:pt x="36" y="28"/>
                      <a:pt x="47" y="33"/>
                      <a:pt x="55" y="42"/>
                    </a:cubicBezTo>
                    <a:cubicBezTo>
                      <a:pt x="64" y="53"/>
                      <a:pt x="66" y="63"/>
                      <a:pt x="60" y="76"/>
                    </a:cubicBezTo>
                    <a:cubicBezTo>
                      <a:pt x="56" y="86"/>
                      <a:pt x="45" y="108"/>
                      <a:pt x="63" y="111"/>
                    </a:cubicBezTo>
                    <a:cubicBezTo>
                      <a:pt x="71" y="113"/>
                      <a:pt x="74" y="105"/>
                      <a:pt x="77" y="100"/>
                    </a:cubicBezTo>
                    <a:cubicBezTo>
                      <a:pt x="83" y="92"/>
                      <a:pt x="87" y="85"/>
                      <a:pt x="94" y="79"/>
                    </a:cubicBezTo>
                    <a:cubicBezTo>
                      <a:pt x="103" y="70"/>
                      <a:pt x="112" y="63"/>
                      <a:pt x="124" y="59"/>
                    </a:cubicBezTo>
                    <a:cubicBezTo>
                      <a:pt x="132" y="56"/>
                      <a:pt x="146" y="51"/>
                      <a:pt x="152" y="43"/>
                    </a:cubicBezTo>
                    <a:cubicBezTo>
                      <a:pt x="158" y="35"/>
                      <a:pt x="153" y="34"/>
                      <a:pt x="146" y="32"/>
                    </a:cubicBezTo>
                    <a:cubicBezTo>
                      <a:pt x="135" y="29"/>
                      <a:pt x="125" y="34"/>
                      <a:pt x="115" y="35"/>
                    </a:cubicBezTo>
                    <a:cubicBezTo>
                      <a:pt x="96" y="36"/>
                      <a:pt x="81" y="26"/>
                      <a:pt x="65" y="19"/>
                    </a:cubicBezTo>
                    <a:cubicBezTo>
                      <a:pt x="53" y="14"/>
                      <a:pt x="28" y="1"/>
                      <a:pt x="15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0" name="Freeform 2503">
                <a:extLst>
                  <a:ext uri="{FF2B5EF4-FFF2-40B4-BE49-F238E27FC236}">
                    <a16:creationId xmlns:a16="http://schemas.microsoft.com/office/drawing/2014/main" id="{AFE8F7B1-4245-4105-9BC8-7092FAACC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727"/>
                <a:ext cx="8" cy="4"/>
              </a:xfrm>
              <a:custGeom>
                <a:avLst/>
                <a:gdLst>
                  <a:gd name="T0" fmla="*/ 0 w 4"/>
                  <a:gd name="T1" fmla="*/ 16 h 2"/>
                  <a:gd name="T2" fmla="*/ 16 w 4"/>
                  <a:gd name="T3" fmla="*/ 8 h 2"/>
                  <a:gd name="T4" fmla="*/ 32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1" name="Freeform 2504">
                <a:extLst>
                  <a:ext uri="{FF2B5EF4-FFF2-40B4-BE49-F238E27FC236}">
                    <a16:creationId xmlns:a16="http://schemas.microsoft.com/office/drawing/2014/main" id="{7795AA9C-EFB7-4308-A395-DF431626F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3729"/>
                <a:ext cx="10" cy="10"/>
              </a:xfrm>
              <a:custGeom>
                <a:avLst/>
                <a:gdLst>
                  <a:gd name="T0" fmla="*/ 0 w 5"/>
                  <a:gd name="T1" fmla="*/ 0 h 5"/>
                  <a:gd name="T2" fmla="*/ 16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5"/>
                      <a:pt x="5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2" name="Freeform 2505">
                <a:extLst>
                  <a:ext uri="{FF2B5EF4-FFF2-40B4-BE49-F238E27FC236}">
                    <a16:creationId xmlns:a16="http://schemas.microsoft.com/office/drawing/2014/main" id="{B9B6275B-A587-437C-A93A-276151704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372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3" name="Freeform 2506">
                <a:extLst>
                  <a:ext uri="{FF2B5EF4-FFF2-40B4-BE49-F238E27FC236}">
                    <a16:creationId xmlns:a16="http://schemas.microsoft.com/office/drawing/2014/main" id="{C27595AC-F7DC-4CCF-856C-8C376C32F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704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4" name="Freeform 2507">
                <a:extLst>
                  <a:ext uri="{FF2B5EF4-FFF2-40B4-BE49-F238E27FC236}">
                    <a16:creationId xmlns:a16="http://schemas.microsoft.com/office/drawing/2014/main" id="{AA9ADD94-1DB2-4559-A46C-C55DE4D0A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743"/>
                <a:ext cx="5" cy="7"/>
              </a:xfrm>
              <a:custGeom>
                <a:avLst/>
                <a:gdLst>
                  <a:gd name="T0" fmla="*/ 0 w 3"/>
                  <a:gd name="T1" fmla="*/ 12 h 4"/>
                  <a:gd name="T2" fmla="*/ 13 w 3"/>
                  <a:gd name="T3" fmla="*/ 12 h 4"/>
                  <a:gd name="T4" fmla="*/ 0 w 3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4"/>
                      <a:pt x="2" y="4"/>
                      <a:pt x="3" y="2"/>
                    </a:cubicBez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5" name="Freeform 2508">
                <a:extLst>
                  <a:ext uri="{FF2B5EF4-FFF2-40B4-BE49-F238E27FC236}">
                    <a16:creationId xmlns:a16="http://schemas.microsoft.com/office/drawing/2014/main" id="{88D1A7CC-5D4C-44BA-93A0-F46E82B9A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716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6" name="Freeform 2509">
                <a:extLst>
                  <a:ext uri="{FF2B5EF4-FFF2-40B4-BE49-F238E27FC236}">
                    <a16:creationId xmlns:a16="http://schemas.microsoft.com/office/drawing/2014/main" id="{89DB26E2-4D11-47C6-9F2A-A68F3069A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3756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1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3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7" name="Freeform 2510">
                <a:extLst>
                  <a:ext uri="{FF2B5EF4-FFF2-40B4-BE49-F238E27FC236}">
                    <a16:creationId xmlns:a16="http://schemas.microsoft.com/office/drawing/2014/main" id="{C2AFDFEE-A0EB-4D99-845F-299F31AFF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37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8" name="Freeform 2511">
                <a:extLst>
                  <a:ext uri="{FF2B5EF4-FFF2-40B4-BE49-F238E27FC236}">
                    <a16:creationId xmlns:a16="http://schemas.microsoft.com/office/drawing/2014/main" id="{3BABBB21-EBD0-4741-9D85-2E64CA064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373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39" name="Freeform 2512">
                <a:extLst>
                  <a:ext uri="{FF2B5EF4-FFF2-40B4-BE49-F238E27FC236}">
                    <a16:creationId xmlns:a16="http://schemas.microsoft.com/office/drawing/2014/main" id="{ABDD1B10-C5D6-4BAB-8BE2-EEA5D6003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3710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0" name="Freeform 2513">
                <a:extLst>
                  <a:ext uri="{FF2B5EF4-FFF2-40B4-BE49-F238E27FC236}">
                    <a16:creationId xmlns:a16="http://schemas.microsoft.com/office/drawing/2014/main" id="{7B208E67-8079-4130-8FFF-58ABE7423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369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1" name="Freeform 2514">
                <a:extLst>
                  <a:ext uri="{FF2B5EF4-FFF2-40B4-BE49-F238E27FC236}">
                    <a16:creationId xmlns:a16="http://schemas.microsoft.com/office/drawing/2014/main" id="{E45D6DAC-A0C1-4AD3-97DA-B0DCCF734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" y="3708"/>
                <a:ext cx="4" cy="2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8 h 1"/>
                  <a:gd name="T4" fmla="*/ 8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2" name="Freeform 2515">
                <a:extLst>
                  <a:ext uri="{FF2B5EF4-FFF2-40B4-BE49-F238E27FC236}">
                    <a16:creationId xmlns:a16="http://schemas.microsoft.com/office/drawing/2014/main" id="{6EF28636-6226-407C-9283-E83C22599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3714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3" name="Freeform 2516">
                <a:extLst>
                  <a:ext uri="{FF2B5EF4-FFF2-40B4-BE49-F238E27FC236}">
                    <a16:creationId xmlns:a16="http://schemas.microsoft.com/office/drawing/2014/main" id="{6B8346BA-E8D3-4473-B5AC-8497C61F9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741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4" name="Freeform 2517">
                <a:extLst>
                  <a:ext uri="{FF2B5EF4-FFF2-40B4-BE49-F238E27FC236}">
                    <a16:creationId xmlns:a16="http://schemas.microsoft.com/office/drawing/2014/main" id="{4C8E68C6-3ABD-4271-BBCD-4874DC108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768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5" name="Freeform 2518">
                <a:extLst>
                  <a:ext uri="{FF2B5EF4-FFF2-40B4-BE49-F238E27FC236}">
                    <a16:creationId xmlns:a16="http://schemas.microsoft.com/office/drawing/2014/main" id="{1B895CCA-F506-4936-8614-2B0C43C76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3704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6" name="Freeform 2519">
                <a:extLst>
                  <a:ext uri="{FF2B5EF4-FFF2-40B4-BE49-F238E27FC236}">
                    <a16:creationId xmlns:a16="http://schemas.microsoft.com/office/drawing/2014/main" id="{027CDBF7-4086-4704-8FD0-81A99E3BB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695"/>
                <a:ext cx="21" cy="15"/>
              </a:xfrm>
              <a:custGeom>
                <a:avLst/>
                <a:gdLst>
                  <a:gd name="T0" fmla="*/ 48 w 11"/>
                  <a:gd name="T1" fmla="*/ 21 h 8"/>
                  <a:gd name="T2" fmla="*/ 48 w 11"/>
                  <a:gd name="T3" fmla="*/ 45 h 8"/>
                  <a:gd name="T4" fmla="*/ 29 w 11"/>
                  <a:gd name="T5" fmla="*/ 21 h 8"/>
                  <a:gd name="T6" fmla="*/ 55 w 11"/>
                  <a:gd name="T7" fmla="*/ 28 h 8"/>
                  <a:gd name="T8" fmla="*/ 29 w 11"/>
                  <a:gd name="T9" fmla="*/ 5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7" y="3"/>
                    </a:moveTo>
                    <a:cubicBezTo>
                      <a:pt x="3" y="2"/>
                      <a:pt x="5" y="8"/>
                      <a:pt x="7" y="7"/>
                    </a:cubicBezTo>
                    <a:cubicBezTo>
                      <a:pt x="11" y="5"/>
                      <a:pt x="7" y="0"/>
                      <a:pt x="4" y="3"/>
                    </a:cubicBezTo>
                    <a:cubicBezTo>
                      <a:pt x="1" y="6"/>
                      <a:pt x="7" y="8"/>
                      <a:pt x="8" y="4"/>
                    </a:cubicBezTo>
                    <a:cubicBezTo>
                      <a:pt x="8" y="1"/>
                      <a:pt x="0" y="4"/>
                      <a:pt x="4" y="8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7" name="Freeform 2520">
                <a:extLst>
                  <a:ext uri="{FF2B5EF4-FFF2-40B4-BE49-F238E27FC236}">
                    <a16:creationId xmlns:a16="http://schemas.microsoft.com/office/drawing/2014/main" id="{D0E31923-012D-48FB-80CF-1206D18D1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3708"/>
                <a:ext cx="5" cy="8"/>
              </a:xfrm>
              <a:custGeom>
                <a:avLst/>
                <a:gdLst>
                  <a:gd name="T0" fmla="*/ 8 w 3"/>
                  <a:gd name="T1" fmla="*/ 0 h 4"/>
                  <a:gd name="T2" fmla="*/ 5 w 3"/>
                  <a:gd name="T3" fmla="*/ 0 h 4"/>
                  <a:gd name="T4" fmla="*/ 8 w 3"/>
                  <a:gd name="T5" fmla="*/ 32 h 4"/>
                  <a:gd name="T6" fmla="*/ 5 w 3"/>
                  <a:gd name="T7" fmla="*/ 8 h 4"/>
                  <a:gd name="T8" fmla="*/ 8 w 3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2"/>
                      <a:pt x="0" y="3"/>
                      <a:pt x="2" y="4"/>
                    </a:cubicBezTo>
                    <a:cubicBezTo>
                      <a:pt x="3" y="3"/>
                      <a:pt x="3" y="2"/>
                      <a:pt x="1" y="1"/>
                    </a:cubicBezTo>
                    <a:cubicBezTo>
                      <a:pt x="1" y="2"/>
                      <a:pt x="2" y="1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8" name="Freeform 2521">
                <a:extLst>
                  <a:ext uri="{FF2B5EF4-FFF2-40B4-BE49-F238E27FC236}">
                    <a16:creationId xmlns:a16="http://schemas.microsoft.com/office/drawing/2014/main" id="{30A84D52-E1BC-429F-8FA1-2EB38B117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722"/>
                <a:ext cx="12" cy="9"/>
              </a:xfrm>
              <a:custGeom>
                <a:avLst/>
                <a:gdLst>
                  <a:gd name="T0" fmla="*/ 16 w 6"/>
                  <a:gd name="T1" fmla="*/ 0 h 5"/>
                  <a:gd name="T2" fmla="*/ 16 w 6"/>
                  <a:gd name="T3" fmla="*/ 29 h 5"/>
                  <a:gd name="T4" fmla="*/ 24 w 6"/>
                  <a:gd name="T5" fmla="*/ 0 h 5"/>
                  <a:gd name="T6" fmla="*/ 16 w 6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0" y="0"/>
                      <a:pt x="0" y="5"/>
                      <a:pt x="2" y="5"/>
                    </a:cubicBezTo>
                    <a:cubicBezTo>
                      <a:pt x="5" y="5"/>
                      <a:pt x="6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49" name="Freeform 2522">
                <a:extLst>
                  <a:ext uri="{FF2B5EF4-FFF2-40B4-BE49-F238E27FC236}">
                    <a16:creationId xmlns:a16="http://schemas.microsoft.com/office/drawing/2014/main" id="{24BA2876-8D0E-47E8-9FC6-23FE7C04B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720"/>
                <a:ext cx="6" cy="7"/>
              </a:xfrm>
              <a:custGeom>
                <a:avLst/>
                <a:gdLst>
                  <a:gd name="T0" fmla="*/ 24 w 3"/>
                  <a:gd name="T1" fmla="*/ 7 h 4"/>
                  <a:gd name="T2" fmla="*/ 8 w 3"/>
                  <a:gd name="T3" fmla="*/ 0 h 4"/>
                  <a:gd name="T4" fmla="*/ 16 w 3"/>
                  <a:gd name="T5" fmla="*/ 21 h 4"/>
                  <a:gd name="T6" fmla="*/ 16 w 3"/>
                  <a:gd name="T7" fmla="*/ 7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2"/>
                      <a:pt x="0" y="2"/>
                      <a:pt x="2" y="4"/>
                    </a:cubicBezTo>
                    <a:cubicBezTo>
                      <a:pt x="3" y="2"/>
                      <a:pt x="3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0" name="Freeform 2523">
                <a:extLst>
                  <a:ext uri="{FF2B5EF4-FFF2-40B4-BE49-F238E27FC236}">
                    <a16:creationId xmlns:a16="http://schemas.microsoft.com/office/drawing/2014/main" id="{F07DA583-3B02-4A9F-9C1F-293E58BC6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3724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1" name="Freeform 2524">
                <a:extLst>
                  <a:ext uri="{FF2B5EF4-FFF2-40B4-BE49-F238E27FC236}">
                    <a16:creationId xmlns:a16="http://schemas.microsoft.com/office/drawing/2014/main" id="{D1D6A0C8-33D9-457D-94F4-F8FFC0D60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3706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2" name="Freeform 2525">
                <a:extLst>
                  <a:ext uri="{FF2B5EF4-FFF2-40B4-BE49-F238E27FC236}">
                    <a16:creationId xmlns:a16="http://schemas.microsoft.com/office/drawing/2014/main" id="{C2FFE90C-DB41-4BC9-85A2-2C039CDBE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720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0 h 2"/>
                  <a:gd name="T6" fmla="*/ 8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3" name="Freeform 2526">
                <a:extLst>
                  <a:ext uri="{FF2B5EF4-FFF2-40B4-BE49-F238E27FC236}">
                    <a16:creationId xmlns:a16="http://schemas.microsoft.com/office/drawing/2014/main" id="{A04C5A24-0614-465A-B823-38BB0C929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745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4" name="Freeform 2527">
                <a:extLst>
                  <a:ext uri="{FF2B5EF4-FFF2-40B4-BE49-F238E27FC236}">
                    <a16:creationId xmlns:a16="http://schemas.microsoft.com/office/drawing/2014/main" id="{E3F454AB-F75D-4225-8986-68C19F482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371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5" name="Freeform 2528">
                <a:extLst>
                  <a:ext uri="{FF2B5EF4-FFF2-40B4-BE49-F238E27FC236}">
                    <a16:creationId xmlns:a16="http://schemas.microsoft.com/office/drawing/2014/main" id="{F0FAFCF1-F3C2-4ABB-8B5B-CF91E6E89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72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6" name="Freeform 2529">
                <a:extLst>
                  <a:ext uri="{FF2B5EF4-FFF2-40B4-BE49-F238E27FC236}">
                    <a16:creationId xmlns:a16="http://schemas.microsoft.com/office/drawing/2014/main" id="{F0B6DFC4-7A11-4409-8A78-9E8C02EB9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710"/>
                <a:ext cx="7" cy="6"/>
              </a:xfrm>
              <a:custGeom>
                <a:avLst/>
                <a:gdLst>
                  <a:gd name="T0" fmla="*/ 0 w 4"/>
                  <a:gd name="T1" fmla="*/ 24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7" name="Freeform 2530">
                <a:extLst>
                  <a:ext uri="{FF2B5EF4-FFF2-40B4-BE49-F238E27FC236}">
                    <a16:creationId xmlns:a16="http://schemas.microsoft.com/office/drawing/2014/main" id="{A741F2FA-BFAF-44BB-9132-1F58C9D1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373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8" name="Freeform 2531">
                <a:extLst>
                  <a:ext uri="{FF2B5EF4-FFF2-40B4-BE49-F238E27FC236}">
                    <a16:creationId xmlns:a16="http://schemas.microsoft.com/office/drawing/2014/main" id="{207F02BE-9038-40F7-BA6E-602D764BA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" y="3748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59" name="Freeform 2532">
                <a:extLst>
                  <a:ext uri="{FF2B5EF4-FFF2-40B4-BE49-F238E27FC236}">
                    <a16:creationId xmlns:a16="http://schemas.microsoft.com/office/drawing/2014/main" id="{CB552ABC-967A-43DA-8B40-ABB6BD5BC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3725"/>
                <a:ext cx="8" cy="6"/>
              </a:xfrm>
              <a:custGeom>
                <a:avLst/>
                <a:gdLst>
                  <a:gd name="T0" fmla="*/ 32 w 4"/>
                  <a:gd name="T1" fmla="*/ 0 h 3"/>
                  <a:gd name="T2" fmla="*/ 0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2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0" name="Freeform 2533">
                <a:extLst>
                  <a:ext uri="{FF2B5EF4-FFF2-40B4-BE49-F238E27FC236}">
                    <a16:creationId xmlns:a16="http://schemas.microsoft.com/office/drawing/2014/main" id="{38D0B704-A4EC-4606-BA17-CCA5ECF64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3733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1" name="Freeform 2534">
                <a:extLst>
                  <a:ext uri="{FF2B5EF4-FFF2-40B4-BE49-F238E27FC236}">
                    <a16:creationId xmlns:a16="http://schemas.microsoft.com/office/drawing/2014/main" id="{609515CD-4379-47E9-AF6D-58EE42E1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3750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1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2" name="Freeform 2535">
                <a:extLst>
                  <a:ext uri="{FF2B5EF4-FFF2-40B4-BE49-F238E27FC236}">
                    <a16:creationId xmlns:a16="http://schemas.microsoft.com/office/drawing/2014/main" id="{27B6A63B-2412-477A-B771-36DB11BE4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1" y="3773"/>
                <a:ext cx="6" cy="4"/>
              </a:xfrm>
              <a:custGeom>
                <a:avLst/>
                <a:gdLst>
                  <a:gd name="T0" fmla="*/ 0 w 3"/>
                  <a:gd name="T1" fmla="*/ 8 h 2"/>
                  <a:gd name="T2" fmla="*/ 0 w 3"/>
                  <a:gd name="T3" fmla="*/ 16 h 2"/>
                  <a:gd name="T4" fmla="*/ 24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3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3" name="Freeform 2536">
                <a:extLst>
                  <a:ext uri="{FF2B5EF4-FFF2-40B4-BE49-F238E27FC236}">
                    <a16:creationId xmlns:a16="http://schemas.microsoft.com/office/drawing/2014/main" id="{E2C4AD35-9494-41FB-9FD4-FA960467F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3739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4" name="Freeform 2537">
                <a:extLst>
                  <a:ext uri="{FF2B5EF4-FFF2-40B4-BE49-F238E27FC236}">
                    <a16:creationId xmlns:a16="http://schemas.microsoft.com/office/drawing/2014/main" id="{2363FE9A-D639-40CE-AEB4-70DCECE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3595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8 w 2"/>
                  <a:gd name="T3" fmla="*/ 8 h 1"/>
                  <a:gd name="T4" fmla="*/ 0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5" name="Freeform 2538">
                <a:extLst>
                  <a:ext uri="{FF2B5EF4-FFF2-40B4-BE49-F238E27FC236}">
                    <a16:creationId xmlns:a16="http://schemas.microsoft.com/office/drawing/2014/main" id="{63FED84B-28C7-44AF-BBF1-56B474E57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361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6" name="Freeform 2539">
                <a:extLst>
                  <a:ext uri="{FF2B5EF4-FFF2-40B4-BE49-F238E27FC236}">
                    <a16:creationId xmlns:a16="http://schemas.microsoft.com/office/drawing/2014/main" id="{88D7BE78-40BA-4DF1-90E8-1D7AA1561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3595"/>
                <a:ext cx="7" cy="8"/>
              </a:xfrm>
              <a:custGeom>
                <a:avLst/>
                <a:gdLst>
                  <a:gd name="T0" fmla="*/ 16 w 4"/>
                  <a:gd name="T1" fmla="*/ 8 h 4"/>
                  <a:gd name="T2" fmla="*/ 12 w 4"/>
                  <a:gd name="T3" fmla="*/ 16 h 4"/>
                  <a:gd name="T4" fmla="*/ 21 w 4"/>
                  <a:gd name="T5" fmla="*/ 32 h 4"/>
                  <a:gd name="T6" fmla="*/ 7 w 4"/>
                  <a:gd name="T7" fmla="*/ 0 h 4"/>
                  <a:gd name="T8" fmla="*/ 0 w 4"/>
                  <a:gd name="T9" fmla="*/ 16 h 4"/>
                  <a:gd name="T10" fmla="*/ 7 w 4"/>
                  <a:gd name="T11" fmla="*/ 2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2" y="4"/>
                      <a:pt x="2" y="4"/>
                      <a:pt x="4" y="4"/>
                    </a:cubicBezTo>
                    <a:cubicBezTo>
                      <a:pt x="4" y="2"/>
                      <a:pt x="3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7" name="Freeform 2540">
                <a:extLst>
                  <a:ext uri="{FF2B5EF4-FFF2-40B4-BE49-F238E27FC236}">
                    <a16:creationId xmlns:a16="http://schemas.microsoft.com/office/drawing/2014/main" id="{06701E38-AEE2-4795-91EB-12239E234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362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8" name="Freeform 2541">
                <a:extLst>
                  <a:ext uri="{FF2B5EF4-FFF2-40B4-BE49-F238E27FC236}">
                    <a16:creationId xmlns:a16="http://schemas.microsoft.com/office/drawing/2014/main" id="{C3D07147-A1E1-4B2B-B74D-83E03EB13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367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69" name="Freeform 2542">
                <a:extLst>
                  <a:ext uri="{FF2B5EF4-FFF2-40B4-BE49-F238E27FC236}">
                    <a16:creationId xmlns:a16="http://schemas.microsoft.com/office/drawing/2014/main" id="{2CB15F62-B526-4D1B-92D7-FD016D1C2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3584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0" name="Line 2543">
                <a:extLst>
                  <a:ext uri="{FF2B5EF4-FFF2-40B4-BE49-F238E27FC236}">
                    <a16:creationId xmlns:a16="http://schemas.microsoft.com/office/drawing/2014/main" id="{9E086998-DBEA-4198-B239-B8114EBD8C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91" y="3681"/>
                <a:ext cx="2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1" name="Freeform 2544">
                <a:extLst>
                  <a:ext uri="{FF2B5EF4-FFF2-40B4-BE49-F238E27FC236}">
                    <a16:creationId xmlns:a16="http://schemas.microsoft.com/office/drawing/2014/main" id="{4F711DF2-307A-48D9-AEE8-E0E098E28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3576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2" name="Freeform 2545">
                <a:extLst>
                  <a:ext uri="{FF2B5EF4-FFF2-40B4-BE49-F238E27FC236}">
                    <a16:creationId xmlns:a16="http://schemas.microsoft.com/office/drawing/2014/main" id="{E3574CEB-A58E-47D1-9AA4-3B5053E05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3597"/>
                <a:ext cx="8" cy="10"/>
              </a:xfrm>
              <a:custGeom>
                <a:avLst/>
                <a:gdLst>
                  <a:gd name="T0" fmla="*/ 8 w 4"/>
                  <a:gd name="T1" fmla="*/ 24 h 5"/>
                  <a:gd name="T2" fmla="*/ 0 w 4"/>
                  <a:gd name="T3" fmla="*/ 32 h 5"/>
                  <a:gd name="T4" fmla="*/ 8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4" y="5"/>
                      <a:pt x="4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3" name="Freeform 2546">
                <a:extLst>
                  <a:ext uri="{FF2B5EF4-FFF2-40B4-BE49-F238E27FC236}">
                    <a16:creationId xmlns:a16="http://schemas.microsoft.com/office/drawing/2014/main" id="{A890CA87-76E9-42DC-A6B3-EFF428653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618"/>
                <a:ext cx="17" cy="16"/>
              </a:xfrm>
              <a:custGeom>
                <a:avLst/>
                <a:gdLst>
                  <a:gd name="T0" fmla="*/ 28 w 9"/>
                  <a:gd name="T1" fmla="*/ 24 h 8"/>
                  <a:gd name="T2" fmla="*/ 15 w 9"/>
                  <a:gd name="T3" fmla="*/ 8 h 8"/>
                  <a:gd name="T4" fmla="*/ 28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4" y="3"/>
                    </a:moveTo>
                    <a:cubicBezTo>
                      <a:pt x="3" y="2"/>
                      <a:pt x="3" y="1"/>
                      <a:pt x="2" y="1"/>
                    </a:cubicBezTo>
                    <a:cubicBezTo>
                      <a:pt x="0" y="8"/>
                      <a:pt x="9" y="4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4" name="Freeform 2547">
                <a:extLst>
                  <a:ext uri="{FF2B5EF4-FFF2-40B4-BE49-F238E27FC236}">
                    <a16:creationId xmlns:a16="http://schemas.microsoft.com/office/drawing/2014/main" id="{8F8C9C52-1D48-4FAB-B989-97878CFC1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364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5" name="Freeform 2548">
                <a:extLst>
                  <a:ext uri="{FF2B5EF4-FFF2-40B4-BE49-F238E27FC236}">
                    <a16:creationId xmlns:a16="http://schemas.microsoft.com/office/drawing/2014/main" id="{192A3AD2-543F-49B2-92D4-03959312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3597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8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1" y="0"/>
                    </a:cubicBezTo>
                    <a:cubicBezTo>
                      <a:pt x="2" y="2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6" name="Freeform 2549">
                <a:extLst>
                  <a:ext uri="{FF2B5EF4-FFF2-40B4-BE49-F238E27FC236}">
                    <a16:creationId xmlns:a16="http://schemas.microsoft.com/office/drawing/2014/main" id="{5D28DA7F-3D39-4103-A27D-7D73E5C4F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362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7" name="Freeform 2550">
                <a:extLst>
                  <a:ext uri="{FF2B5EF4-FFF2-40B4-BE49-F238E27FC236}">
                    <a16:creationId xmlns:a16="http://schemas.microsoft.com/office/drawing/2014/main" id="{0CC8E85D-9629-40D3-B300-2EA130625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361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8" name="Freeform 2551">
                <a:extLst>
                  <a:ext uri="{FF2B5EF4-FFF2-40B4-BE49-F238E27FC236}">
                    <a16:creationId xmlns:a16="http://schemas.microsoft.com/office/drawing/2014/main" id="{0FE95746-216A-4FE2-B1CC-5B2BF50E3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359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79" name="Freeform 2552">
                <a:extLst>
                  <a:ext uri="{FF2B5EF4-FFF2-40B4-BE49-F238E27FC236}">
                    <a16:creationId xmlns:a16="http://schemas.microsoft.com/office/drawing/2014/main" id="{A4C20D8A-C245-46A3-8BA6-35FD8D12F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3626"/>
                <a:ext cx="7" cy="2"/>
              </a:xfrm>
              <a:custGeom>
                <a:avLst/>
                <a:gdLst>
                  <a:gd name="T0" fmla="*/ 0 w 4"/>
                  <a:gd name="T1" fmla="*/ 0 h 1"/>
                  <a:gd name="T2" fmla="*/ 21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0" name="Freeform 2553">
                <a:extLst>
                  <a:ext uri="{FF2B5EF4-FFF2-40B4-BE49-F238E27FC236}">
                    <a16:creationId xmlns:a16="http://schemas.microsoft.com/office/drawing/2014/main" id="{59DFBD9E-B31D-453A-9AE1-C3574D3B8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3639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1" name="Freeform 2554">
                <a:extLst>
                  <a:ext uri="{FF2B5EF4-FFF2-40B4-BE49-F238E27FC236}">
                    <a16:creationId xmlns:a16="http://schemas.microsoft.com/office/drawing/2014/main" id="{78586B4F-0BD1-4C7E-BCFB-0E4CE3A3D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3657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2" name="Freeform 2555">
                <a:extLst>
                  <a:ext uri="{FF2B5EF4-FFF2-40B4-BE49-F238E27FC236}">
                    <a16:creationId xmlns:a16="http://schemas.microsoft.com/office/drawing/2014/main" id="{5B132138-538F-469E-BB4A-E1FE6448D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3607"/>
                <a:ext cx="7" cy="4"/>
              </a:xfrm>
              <a:custGeom>
                <a:avLst/>
                <a:gdLst>
                  <a:gd name="T0" fmla="*/ 0 w 4"/>
                  <a:gd name="T1" fmla="*/ 0 h 2"/>
                  <a:gd name="T2" fmla="*/ 21 w 4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1"/>
                      <a:pt x="3" y="2"/>
                      <a:pt x="4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3" name="Freeform 2556">
                <a:extLst>
                  <a:ext uri="{FF2B5EF4-FFF2-40B4-BE49-F238E27FC236}">
                    <a16:creationId xmlns:a16="http://schemas.microsoft.com/office/drawing/2014/main" id="{9AAE1794-EB9E-421F-A9EF-1C702C80E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360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4" name="Freeform 2557">
                <a:extLst>
                  <a:ext uri="{FF2B5EF4-FFF2-40B4-BE49-F238E27FC236}">
                    <a16:creationId xmlns:a16="http://schemas.microsoft.com/office/drawing/2014/main" id="{675D875A-C882-4E36-9421-5E5388A52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3641"/>
                <a:ext cx="17" cy="12"/>
              </a:xfrm>
              <a:custGeom>
                <a:avLst/>
                <a:gdLst>
                  <a:gd name="T0" fmla="*/ 40 w 9"/>
                  <a:gd name="T1" fmla="*/ 16 h 6"/>
                  <a:gd name="T2" fmla="*/ 53 w 9"/>
                  <a:gd name="T3" fmla="*/ 16 h 6"/>
                  <a:gd name="T4" fmla="*/ 28 w 9"/>
                  <a:gd name="T5" fmla="*/ 3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6" y="2"/>
                    </a:moveTo>
                    <a:cubicBezTo>
                      <a:pt x="0" y="2"/>
                      <a:pt x="9" y="6"/>
                      <a:pt x="8" y="2"/>
                    </a:cubicBezTo>
                    <a:cubicBezTo>
                      <a:pt x="7" y="0"/>
                      <a:pt x="1" y="1"/>
                      <a:pt x="4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5" name="Freeform 2558">
                <a:extLst>
                  <a:ext uri="{FF2B5EF4-FFF2-40B4-BE49-F238E27FC236}">
                    <a16:creationId xmlns:a16="http://schemas.microsoft.com/office/drawing/2014/main" id="{631770F2-31A2-4C62-98A8-FDEEA822C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3639"/>
                <a:ext cx="12" cy="16"/>
              </a:xfrm>
              <a:custGeom>
                <a:avLst/>
                <a:gdLst>
                  <a:gd name="T0" fmla="*/ 24 w 6"/>
                  <a:gd name="T1" fmla="*/ 24 h 8"/>
                  <a:gd name="T2" fmla="*/ 40 w 6"/>
                  <a:gd name="T3" fmla="*/ 32 h 8"/>
                  <a:gd name="T4" fmla="*/ 8 w 6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3" y="3"/>
                    </a:moveTo>
                    <a:cubicBezTo>
                      <a:pt x="0" y="3"/>
                      <a:pt x="4" y="8"/>
                      <a:pt x="5" y="4"/>
                    </a:cubicBezTo>
                    <a:cubicBezTo>
                      <a:pt x="6" y="2"/>
                      <a:pt x="1" y="0"/>
                      <a:pt x="1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6" name="Freeform 2559">
                <a:extLst>
                  <a:ext uri="{FF2B5EF4-FFF2-40B4-BE49-F238E27FC236}">
                    <a16:creationId xmlns:a16="http://schemas.microsoft.com/office/drawing/2014/main" id="{B9558812-D41D-4DF8-838B-408703EC6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3662"/>
                <a:ext cx="5" cy="4"/>
              </a:xfrm>
              <a:custGeom>
                <a:avLst/>
                <a:gdLst>
                  <a:gd name="T0" fmla="*/ 5 w 3"/>
                  <a:gd name="T1" fmla="*/ 8 h 2"/>
                  <a:gd name="T2" fmla="*/ 0 w 3"/>
                  <a:gd name="T3" fmla="*/ 8 h 2"/>
                  <a:gd name="T4" fmla="*/ 13 w 3"/>
                  <a:gd name="T5" fmla="*/ 0 h 2"/>
                  <a:gd name="T6" fmla="*/ 8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7" name="Freeform 2560">
                <a:extLst>
                  <a:ext uri="{FF2B5EF4-FFF2-40B4-BE49-F238E27FC236}">
                    <a16:creationId xmlns:a16="http://schemas.microsoft.com/office/drawing/2014/main" id="{83B87B1F-9579-4629-AFFF-FA77D3CE3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3670"/>
                <a:ext cx="8" cy="10"/>
              </a:xfrm>
              <a:custGeom>
                <a:avLst/>
                <a:gdLst>
                  <a:gd name="T0" fmla="*/ 8 w 4"/>
                  <a:gd name="T1" fmla="*/ 16 h 5"/>
                  <a:gd name="T2" fmla="*/ 16 w 4"/>
                  <a:gd name="T3" fmla="*/ 32 h 5"/>
                  <a:gd name="T4" fmla="*/ 24 w 4"/>
                  <a:gd name="T5" fmla="*/ 0 h 5"/>
                  <a:gd name="T6" fmla="*/ 8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2"/>
                    </a:moveTo>
                    <a:cubicBezTo>
                      <a:pt x="0" y="2"/>
                      <a:pt x="0" y="5"/>
                      <a:pt x="2" y="4"/>
                    </a:cubicBezTo>
                    <a:cubicBezTo>
                      <a:pt x="4" y="4"/>
                      <a:pt x="4" y="2"/>
                      <a:pt x="3" y="0"/>
                    </a:cubicBezTo>
                    <a:cubicBezTo>
                      <a:pt x="2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8" name="Freeform 2561">
                <a:extLst>
                  <a:ext uri="{FF2B5EF4-FFF2-40B4-BE49-F238E27FC236}">
                    <a16:creationId xmlns:a16="http://schemas.microsoft.com/office/drawing/2014/main" id="{B5A40259-3818-451F-AB41-1DD4E50B3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658"/>
                <a:ext cx="15" cy="20"/>
              </a:xfrm>
              <a:custGeom>
                <a:avLst/>
                <a:gdLst>
                  <a:gd name="T0" fmla="*/ 21 w 8"/>
                  <a:gd name="T1" fmla="*/ 32 h 10"/>
                  <a:gd name="T2" fmla="*/ 39 w 8"/>
                  <a:gd name="T3" fmla="*/ 40 h 10"/>
                  <a:gd name="T4" fmla="*/ 28 w 8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3" y="4"/>
                    </a:moveTo>
                    <a:cubicBezTo>
                      <a:pt x="0" y="4"/>
                      <a:pt x="5" y="10"/>
                      <a:pt x="6" y="5"/>
                    </a:cubicBezTo>
                    <a:cubicBezTo>
                      <a:pt x="8" y="0"/>
                      <a:pt x="0" y="6"/>
                      <a:pt x="4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89" name="Freeform 2562">
                <a:extLst>
                  <a:ext uri="{FF2B5EF4-FFF2-40B4-BE49-F238E27FC236}">
                    <a16:creationId xmlns:a16="http://schemas.microsoft.com/office/drawing/2014/main" id="{DEEC1572-6058-4808-8CEB-ADDD32892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3630"/>
                <a:ext cx="6" cy="6"/>
              </a:xfrm>
              <a:custGeom>
                <a:avLst/>
                <a:gdLst>
                  <a:gd name="T0" fmla="*/ 16 w 3"/>
                  <a:gd name="T1" fmla="*/ 8 h 3"/>
                  <a:gd name="T2" fmla="*/ 16 w 3"/>
                  <a:gd name="T3" fmla="*/ 24 h 3"/>
                  <a:gd name="T4" fmla="*/ 8 w 3"/>
                  <a:gd name="T5" fmla="*/ 0 h 3"/>
                  <a:gd name="T6" fmla="*/ 0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3" y="2"/>
                      <a:pt x="2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90" name="Freeform 2563">
                <a:extLst>
                  <a:ext uri="{FF2B5EF4-FFF2-40B4-BE49-F238E27FC236}">
                    <a16:creationId xmlns:a16="http://schemas.microsoft.com/office/drawing/2014/main" id="{4D94D74B-52C9-472B-BF25-73E50EC8F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1" y="3653"/>
                <a:ext cx="19" cy="17"/>
              </a:xfrm>
              <a:custGeom>
                <a:avLst/>
                <a:gdLst>
                  <a:gd name="T0" fmla="*/ 55 w 10"/>
                  <a:gd name="T1" fmla="*/ 28 h 9"/>
                  <a:gd name="T2" fmla="*/ 55 w 10"/>
                  <a:gd name="T3" fmla="*/ 32 h 9"/>
                  <a:gd name="T4" fmla="*/ 36 w 10"/>
                  <a:gd name="T5" fmla="*/ 47 h 9"/>
                  <a:gd name="T6" fmla="*/ 61 w 10"/>
                  <a:gd name="T7" fmla="*/ 32 h 9"/>
                  <a:gd name="T8" fmla="*/ 48 w 10"/>
                  <a:gd name="T9" fmla="*/ 6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8" y="4"/>
                    </a:moveTo>
                    <a:cubicBezTo>
                      <a:pt x="8" y="4"/>
                      <a:pt x="8" y="5"/>
                      <a:pt x="8" y="5"/>
                    </a:cubicBezTo>
                    <a:cubicBezTo>
                      <a:pt x="7" y="3"/>
                      <a:pt x="4" y="5"/>
                      <a:pt x="5" y="7"/>
                    </a:cubicBezTo>
                    <a:cubicBezTo>
                      <a:pt x="6" y="9"/>
                      <a:pt x="9" y="7"/>
                      <a:pt x="9" y="5"/>
                    </a:cubicBezTo>
                    <a:cubicBezTo>
                      <a:pt x="10" y="0"/>
                      <a:pt x="0" y="6"/>
                      <a:pt x="7" y="9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046" name="Group 2564">
              <a:extLst>
                <a:ext uri="{FF2B5EF4-FFF2-40B4-BE49-F238E27FC236}">
                  <a16:creationId xmlns:a16="http://schemas.microsoft.com/office/drawing/2014/main" id="{02FE4C1C-F512-4CDF-BAA7-30F4A3216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" y="2356"/>
              <a:ext cx="1880" cy="1704"/>
              <a:chOff x="668" y="2356"/>
              <a:chExt cx="1880" cy="1704"/>
            </a:xfrm>
          </p:grpSpPr>
          <p:sp>
            <p:nvSpPr>
              <p:cNvPr id="85091" name="Freeform 2565">
                <a:extLst>
                  <a:ext uri="{FF2B5EF4-FFF2-40B4-BE49-F238E27FC236}">
                    <a16:creationId xmlns:a16="http://schemas.microsoft.com/office/drawing/2014/main" id="{585B6EB7-3B08-451C-8267-F96A84184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3643"/>
                <a:ext cx="1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16 h 2"/>
                  <a:gd name="T4" fmla="*/ 0 w 1"/>
                  <a:gd name="T5" fmla="*/ 0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2" name="Freeform 2566">
                <a:extLst>
                  <a:ext uri="{FF2B5EF4-FFF2-40B4-BE49-F238E27FC236}">
                    <a16:creationId xmlns:a16="http://schemas.microsoft.com/office/drawing/2014/main" id="{00CF311A-15FE-4C5D-966D-004FA1A22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3657"/>
                <a:ext cx="6" cy="7"/>
              </a:xfrm>
              <a:custGeom>
                <a:avLst/>
                <a:gdLst>
                  <a:gd name="T0" fmla="*/ 16 w 3"/>
                  <a:gd name="T1" fmla="*/ 12 h 4"/>
                  <a:gd name="T2" fmla="*/ 0 w 3"/>
                  <a:gd name="T3" fmla="*/ 21 h 4"/>
                  <a:gd name="T4" fmla="*/ 16 w 3"/>
                  <a:gd name="T5" fmla="*/ 0 h 4"/>
                  <a:gd name="T6" fmla="*/ 8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2" y="4"/>
                      <a:pt x="3" y="1"/>
                      <a:pt x="2" y="0"/>
                    </a:cubicBez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3" name="Freeform 2567">
                <a:extLst>
                  <a:ext uri="{FF2B5EF4-FFF2-40B4-BE49-F238E27FC236}">
                    <a16:creationId xmlns:a16="http://schemas.microsoft.com/office/drawing/2014/main" id="{61E56ACB-91F3-4FA1-BFF7-A54154363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3662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4" name="Freeform 2568">
                <a:extLst>
                  <a:ext uri="{FF2B5EF4-FFF2-40B4-BE49-F238E27FC236}">
                    <a16:creationId xmlns:a16="http://schemas.microsoft.com/office/drawing/2014/main" id="{0A33C39D-C5AE-4E6E-A7F5-58BAE3ECB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6" y="3639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24 w 3"/>
                  <a:gd name="T3" fmla="*/ 8 h 3"/>
                  <a:gd name="T4" fmla="*/ 8 w 3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3" y="3"/>
                      <a:pt x="3" y="1"/>
                    </a:cubicBezTo>
                    <a:cubicBezTo>
                      <a:pt x="2" y="0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5" name="Freeform 2569">
                <a:extLst>
                  <a:ext uri="{FF2B5EF4-FFF2-40B4-BE49-F238E27FC236}">
                    <a16:creationId xmlns:a16="http://schemas.microsoft.com/office/drawing/2014/main" id="{3276225C-4EB9-4AD7-B0AD-D8FD3BAE1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3670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2"/>
                      <a:pt x="1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6" name="Freeform 2570">
                <a:extLst>
                  <a:ext uri="{FF2B5EF4-FFF2-40B4-BE49-F238E27FC236}">
                    <a16:creationId xmlns:a16="http://schemas.microsoft.com/office/drawing/2014/main" id="{A99C4D7A-7138-4FA4-AAEF-8E6DC780B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8" y="3664"/>
                <a:ext cx="3" cy="4"/>
              </a:xfrm>
              <a:custGeom>
                <a:avLst/>
                <a:gdLst>
                  <a:gd name="T0" fmla="*/ 5 w 2"/>
                  <a:gd name="T1" fmla="*/ 16 h 2"/>
                  <a:gd name="T2" fmla="*/ 0 w 2"/>
                  <a:gd name="T3" fmla="*/ 8 h 2"/>
                  <a:gd name="T4" fmla="*/ 8 w 2"/>
                  <a:gd name="T5" fmla="*/ 8 h 2"/>
                  <a:gd name="T6" fmla="*/ 5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7" name="Freeform 2571">
                <a:extLst>
                  <a:ext uri="{FF2B5EF4-FFF2-40B4-BE49-F238E27FC236}">
                    <a16:creationId xmlns:a16="http://schemas.microsoft.com/office/drawing/2014/main" id="{924CB5CC-D16A-4063-B648-F03AE313F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362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8" name="Freeform 2572">
                <a:extLst>
                  <a:ext uri="{FF2B5EF4-FFF2-40B4-BE49-F238E27FC236}">
                    <a16:creationId xmlns:a16="http://schemas.microsoft.com/office/drawing/2014/main" id="{BC7A83CF-1C39-4A46-9AD4-5D6481BEC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3634"/>
                <a:ext cx="6" cy="9"/>
              </a:xfrm>
              <a:custGeom>
                <a:avLst/>
                <a:gdLst>
                  <a:gd name="T0" fmla="*/ 16 w 3"/>
                  <a:gd name="T1" fmla="*/ 0 h 5"/>
                  <a:gd name="T2" fmla="*/ 0 w 3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3" y="2"/>
                      <a:pt x="2" y="5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99" name="Freeform 2573">
                <a:extLst>
                  <a:ext uri="{FF2B5EF4-FFF2-40B4-BE49-F238E27FC236}">
                    <a16:creationId xmlns:a16="http://schemas.microsoft.com/office/drawing/2014/main" id="{81DB68F1-653C-4F6D-83D4-25405E058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3668"/>
                <a:ext cx="9" cy="10"/>
              </a:xfrm>
              <a:custGeom>
                <a:avLst/>
                <a:gdLst>
                  <a:gd name="T0" fmla="*/ 29 w 5"/>
                  <a:gd name="T1" fmla="*/ 0 h 5"/>
                  <a:gd name="T2" fmla="*/ 0 w 5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2"/>
                      <a:pt x="3" y="5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0" name="Freeform 2574">
                <a:extLst>
                  <a:ext uri="{FF2B5EF4-FFF2-40B4-BE49-F238E27FC236}">
                    <a16:creationId xmlns:a16="http://schemas.microsoft.com/office/drawing/2014/main" id="{4924979F-A414-4626-A741-6BEB813CC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3681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1" name="Freeform 2575">
                <a:extLst>
                  <a:ext uri="{FF2B5EF4-FFF2-40B4-BE49-F238E27FC236}">
                    <a16:creationId xmlns:a16="http://schemas.microsoft.com/office/drawing/2014/main" id="{A19AF602-22A8-4761-BEDD-6DEB6DE86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3670"/>
                <a:ext cx="6" cy="8"/>
              </a:xfrm>
              <a:custGeom>
                <a:avLst/>
                <a:gdLst>
                  <a:gd name="T0" fmla="*/ 24 w 3"/>
                  <a:gd name="T1" fmla="*/ 0 h 4"/>
                  <a:gd name="T2" fmla="*/ 0 w 3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3" y="2"/>
                      <a:pt x="1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2" name="Freeform 2576">
                <a:extLst>
                  <a:ext uri="{FF2B5EF4-FFF2-40B4-BE49-F238E27FC236}">
                    <a16:creationId xmlns:a16="http://schemas.microsoft.com/office/drawing/2014/main" id="{46CA262D-9CEF-4044-A8E2-3FC0F4099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3681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3" name="Freeform 2577">
                <a:extLst>
                  <a:ext uri="{FF2B5EF4-FFF2-40B4-BE49-F238E27FC236}">
                    <a16:creationId xmlns:a16="http://schemas.microsoft.com/office/drawing/2014/main" id="{7FB9C63C-CEE4-41DF-9307-5A35112D0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3578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4" name="Freeform 2578">
                <a:extLst>
                  <a:ext uri="{FF2B5EF4-FFF2-40B4-BE49-F238E27FC236}">
                    <a16:creationId xmlns:a16="http://schemas.microsoft.com/office/drawing/2014/main" id="{A7EC7761-D124-4B0B-BE2B-7FBAFCC73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3111"/>
                <a:ext cx="19" cy="10"/>
              </a:xfrm>
              <a:custGeom>
                <a:avLst/>
                <a:gdLst>
                  <a:gd name="T0" fmla="*/ 29 w 10"/>
                  <a:gd name="T1" fmla="*/ 0 h 5"/>
                  <a:gd name="T2" fmla="*/ 36 w 10"/>
                  <a:gd name="T3" fmla="*/ 0 h 5"/>
                  <a:gd name="T4" fmla="*/ 36 w 10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4" y="0"/>
                    </a:moveTo>
                    <a:cubicBezTo>
                      <a:pt x="0" y="4"/>
                      <a:pt x="10" y="5"/>
                      <a:pt x="5" y="0"/>
                    </a:cubicBezTo>
                    <a:cubicBezTo>
                      <a:pt x="4" y="0"/>
                      <a:pt x="5" y="1"/>
                      <a:pt x="5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5" name="Freeform 2579">
                <a:extLst>
                  <a:ext uri="{FF2B5EF4-FFF2-40B4-BE49-F238E27FC236}">
                    <a16:creationId xmlns:a16="http://schemas.microsoft.com/office/drawing/2014/main" id="{12669FE5-185B-4798-8B61-16BFDE34B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3104"/>
                <a:ext cx="26" cy="21"/>
              </a:xfrm>
              <a:custGeom>
                <a:avLst/>
                <a:gdLst>
                  <a:gd name="T0" fmla="*/ 32 w 14"/>
                  <a:gd name="T1" fmla="*/ 36 h 11"/>
                  <a:gd name="T2" fmla="*/ 52 w 14"/>
                  <a:gd name="T3" fmla="*/ 40 h 11"/>
                  <a:gd name="T4" fmla="*/ 37 w 14"/>
                  <a:gd name="T5" fmla="*/ 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5" y="5"/>
                    </a:moveTo>
                    <a:cubicBezTo>
                      <a:pt x="3" y="2"/>
                      <a:pt x="14" y="0"/>
                      <a:pt x="8" y="6"/>
                    </a:cubicBezTo>
                    <a:cubicBezTo>
                      <a:pt x="4" y="11"/>
                      <a:pt x="0" y="3"/>
                      <a:pt x="6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6" name="Freeform 2580">
                <a:extLst>
                  <a:ext uri="{FF2B5EF4-FFF2-40B4-BE49-F238E27FC236}">
                    <a16:creationId xmlns:a16="http://schemas.microsoft.com/office/drawing/2014/main" id="{45DE9AAC-4CE7-4742-BFC5-53D9ECE09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3134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7" name="Freeform 2581">
                <a:extLst>
                  <a:ext uri="{FF2B5EF4-FFF2-40B4-BE49-F238E27FC236}">
                    <a16:creationId xmlns:a16="http://schemas.microsoft.com/office/drawing/2014/main" id="{41FAB579-7129-48D7-B4DD-D511941F0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3104"/>
                <a:ext cx="10" cy="11"/>
              </a:xfrm>
              <a:custGeom>
                <a:avLst/>
                <a:gdLst>
                  <a:gd name="T0" fmla="*/ 32 w 5"/>
                  <a:gd name="T1" fmla="*/ 0 h 6"/>
                  <a:gd name="T2" fmla="*/ 16 w 5"/>
                  <a:gd name="T3" fmla="*/ 37 h 6"/>
                  <a:gd name="T4" fmla="*/ 24 w 5"/>
                  <a:gd name="T5" fmla="*/ 7 h 6"/>
                  <a:gd name="T6" fmla="*/ 16 w 5"/>
                  <a:gd name="T7" fmla="*/ 2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3" y="1"/>
                      <a:pt x="0" y="5"/>
                      <a:pt x="2" y="6"/>
                    </a:cubicBezTo>
                    <a:cubicBezTo>
                      <a:pt x="4" y="6"/>
                      <a:pt x="5" y="2"/>
                      <a:pt x="3" y="1"/>
                    </a:cubicBezTo>
                    <a:cubicBezTo>
                      <a:pt x="2" y="2"/>
                      <a:pt x="3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8" name="Freeform 2582">
                <a:extLst>
                  <a:ext uri="{FF2B5EF4-FFF2-40B4-BE49-F238E27FC236}">
                    <a16:creationId xmlns:a16="http://schemas.microsoft.com/office/drawing/2014/main" id="{B3F173C1-64FF-4B51-9BA2-CA9B07684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098"/>
                <a:ext cx="6" cy="4"/>
              </a:xfrm>
              <a:custGeom>
                <a:avLst/>
                <a:gdLst>
                  <a:gd name="T0" fmla="*/ 16 w 3"/>
                  <a:gd name="T1" fmla="*/ 16 h 2"/>
                  <a:gd name="T2" fmla="*/ 0 w 3"/>
                  <a:gd name="T3" fmla="*/ 16 h 2"/>
                  <a:gd name="T4" fmla="*/ 24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09" name="Freeform 2583">
                <a:extLst>
                  <a:ext uri="{FF2B5EF4-FFF2-40B4-BE49-F238E27FC236}">
                    <a16:creationId xmlns:a16="http://schemas.microsoft.com/office/drawing/2014/main" id="{F870629B-2289-44DA-BF00-F5375D22E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2" y="3090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2"/>
                      <a:pt x="3" y="2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0" name="Freeform 2584">
                <a:extLst>
                  <a:ext uri="{FF2B5EF4-FFF2-40B4-BE49-F238E27FC236}">
                    <a16:creationId xmlns:a16="http://schemas.microsoft.com/office/drawing/2014/main" id="{3CD02A36-3EB4-437A-B48B-C6DE152E5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146"/>
                <a:ext cx="16" cy="15"/>
              </a:xfrm>
              <a:custGeom>
                <a:avLst/>
                <a:gdLst>
                  <a:gd name="T0" fmla="*/ 48 w 8"/>
                  <a:gd name="T1" fmla="*/ 0 h 8"/>
                  <a:gd name="T2" fmla="*/ 24 w 8"/>
                  <a:gd name="T3" fmla="*/ 39 h 8"/>
                  <a:gd name="T4" fmla="*/ 40 w 8"/>
                  <a:gd name="T5" fmla="*/ 8 h 8"/>
                  <a:gd name="T6" fmla="*/ 32 w 8"/>
                  <a:gd name="T7" fmla="*/ 1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4" y="0"/>
                      <a:pt x="0" y="5"/>
                      <a:pt x="3" y="6"/>
                    </a:cubicBezTo>
                    <a:cubicBezTo>
                      <a:pt x="6" y="8"/>
                      <a:pt x="8" y="2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1" name="Freeform 2585">
                <a:extLst>
                  <a:ext uri="{FF2B5EF4-FFF2-40B4-BE49-F238E27FC236}">
                    <a16:creationId xmlns:a16="http://schemas.microsoft.com/office/drawing/2014/main" id="{EA317048-48D5-4BC0-AC61-43E5D56FE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3175"/>
                <a:ext cx="4" cy="3"/>
              </a:xfrm>
              <a:custGeom>
                <a:avLst/>
                <a:gdLst>
                  <a:gd name="T0" fmla="*/ 16 w 2"/>
                  <a:gd name="T1" fmla="*/ 5 h 2"/>
                  <a:gd name="T2" fmla="*/ 8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0" y="0"/>
                      <a:pt x="1" y="2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2" name="Freeform 2586">
                <a:extLst>
                  <a:ext uri="{FF2B5EF4-FFF2-40B4-BE49-F238E27FC236}">
                    <a16:creationId xmlns:a16="http://schemas.microsoft.com/office/drawing/2014/main" id="{AEB91392-D661-4634-92FB-C487C783B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194"/>
                <a:ext cx="4" cy="5"/>
              </a:xfrm>
              <a:custGeom>
                <a:avLst/>
                <a:gdLst>
                  <a:gd name="T0" fmla="*/ 16 w 2"/>
                  <a:gd name="T1" fmla="*/ 13 h 3"/>
                  <a:gd name="T2" fmla="*/ 0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3" name="Freeform 2587">
                <a:extLst>
                  <a:ext uri="{FF2B5EF4-FFF2-40B4-BE49-F238E27FC236}">
                    <a16:creationId xmlns:a16="http://schemas.microsoft.com/office/drawing/2014/main" id="{D6E48A78-4D51-4BEE-908C-E3A1C5A9B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3125"/>
                <a:ext cx="17" cy="17"/>
              </a:xfrm>
              <a:custGeom>
                <a:avLst/>
                <a:gdLst>
                  <a:gd name="T0" fmla="*/ 15 w 9"/>
                  <a:gd name="T1" fmla="*/ 40 h 9"/>
                  <a:gd name="T2" fmla="*/ 8 w 9"/>
                  <a:gd name="T3" fmla="*/ 60 h 9"/>
                  <a:gd name="T4" fmla="*/ 0 w 9"/>
                  <a:gd name="T5" fmla="*/ 4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2" y="6"/>
                    </a:moveTo>
                    <a:cubicBezTo>
                      <a:pt x="1" y="7"/>
                      <a:pt x="0" y="7"/>
                      <a:pt x="1" y="9"/>
                    </a:cubicBezTo>
                    <a:cubicBezTo>
                      <a:pt x="9" y="7"/>
                      <a:pt x="2" y="0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4" name="Freeform 2588">
                <a:extLst>
                  <a:ext uri="{FF2B5EF4-FFF2-40B4-BE49-F238E27FC236}">
                    <a16:creationId xmlns:a16="http://schemas.microsoft.com/office/drawing/2014/main" id="{083AD4C3-37D5-45AC-BFF4-B190F23A3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3035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5" name="Freeform 2589">
                <a:extLst>
                  <a:ext uri="{FF2B5EF4-FFF2-40B4-BE49-F238E27FC236}">
                    <a16:creationId xmlns:a16="http://schemas.microsoft.com/office/drawing/2014/main" id="{B3334C57-971E-4A73-B023-051DA6503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3046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0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6" name="Freeform 2590">
                <a:extLst>
                  <a:ext uri="{FF2B5EF4-FFF2-40B4-BE49-F238E27FC236}">
                    <a16:creationId xmlns:a16="http://schemas.microsoft.com/office/drawing/2014/main" id="{A4FF6A60-843A-4ACC-8B81-2484804F0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3054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20 w 7"/>
                  <a:gd name="T3" fmla="*/ 40 h 5"/>
                  <a:gd name="T4" fmla="*/ 20 w 7"/>
                  <a:gd name="T5" fmla="*/ 8 h 5"/>
                  <a:gd name="T6" fmla="*/ 20 w 7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5"/>
                      <a:pt x="7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7" name="Freeform 2591">
                <a:extLst>
                  <a:ext uri="{FF2B5EF4-FFF2-40B4-BE49-F238E27FC236}">
                    <a16:creationId xmlns:a16="http://schemas.microsoft.com/office/drawing/2014/main" id="{5F1A1EB1-E2C6-4436-91DC-709DE7FE8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3067"/>
                <a:ext cx="10" cy="8"/>
              </a:xfrm>
              <a:custGeom>
                <a:avLst/>
                <a:gdLst>
                  <a:gd name="T0" fmla="*/ 32 w 5"/>
                  <a:gd name="T1" fmla="*/ 0 h 4"/>
                  <a:gd name="T2" fmla="*/ 24 w 5"/>
                  <a:gd name="T3" fmla="*/ 24 h 4"/>
                  <a:gd name="T4" fmla="*/ 24 w 5"/>
                  <a:gd name="T5" fmla="*/ 0 h 4"/>
                  <a:gd name="T6" fmla="*/ 16 w 5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2" y="0"/>
                      <a:pt x="0" y="2"/>
                      <a:pt x="3" y="3"/>
                    </a:cubicBezTo>
                    <a:cubicBezTo>
                      <a:pt x="5" y="4"/>
                      <a:pt x="5" y="1"/>
                      <a:pt x="3" y="0"/>
                    </a:cubicBezTo>
                    <a:cubicBezTo>
                      <a:pt x="2" y="0"/>
                      <a:pt x="3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8" name="Freeform 2592">
                <a:extLst>
                  <a:ext uri="{FF2B5EF4-FFF2-40B4-BE49-F238E27FC236}">
                    <a16:creationId xmlns:a16="http://schemas.microsoft.com/office/drawing/2014/main" id="{BE88055C-7027-4147-9EAC-558BCEE14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085"/>
                <a:ext cx="17" cy="15"/>
              </a:xfrm>
              <a:custGeom>
                <a:avLst/>
                <a:gdLst>
                  <a:gd name="T0" fmla="*/ 8 w 9"/>
                  <a:gd name="T1" fmla="*/ 21 h 8"/>
                  <a:gd name="T2" fmla="*/ 0 w 9"/>
                  <a:gd name="T3" fmla="*/ 21 h 8"/>
                  <a:gd name="T4" fmla="*/ 21 w 9"/>
                  <a:gd name="T5" fmla="*/ 0 h 8"/>
                  <a:gd name="T6" fmla="*/ 21 w 9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2" y="8"/>
                      <a:pt x="9" y="3"/>
                      <a:pt x="3" y="0"/>
                    </a:cubicBezTo>
                    <a:cubicBezTo>
                      <a:pt x="2" y="2"/>
                      <a:pt x="2" y="3"/>
                      <a:pt x="3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19" name="Freeform 2593">
                <a:extLst>
                  <a:ext uri="{FF2B5EF4-FFF2-40B4-BE49-F238E27FC236}">
                    <a16:creationId xmlns:a16="http://schemas.microsoft.com/office/drawing/2014/main" id="{2BFFAF4E-EC4A-4CA5-AB2E-D79A6AF5B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3071"/>
                <a:ext cx="23" cy="33"/>
              </a:xfrm>
              <a:custGeom>
                <a:avLst/>
                <a:gdLst>
                  <a:gd name="T0" fmla="*/ 29 w 12"/>
                  <a:gd name="T1" fmla="*/ 72 h 17"/>
                  <a:gd name="T2" fmla="*/ 23 w 12"/>
                  <a:gd name="T3" fmla="*/ 45 h 17"/>
                  <a:gd name="T4" fmla="*/ 23 w 12"/>
                  <a:gd name="T5" fmla="*/ 60 h 17"/>
                  <a:gd name="T6" fmla="*/ 29 w 12"/>
                  <a:gd name="T7" fmla="*/ 87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4" y="10"/>
                    </a:moveTo>
                    <a:cubicBezTo>
                      <a:pt x="3" y="9"/>
                      <a:pt x="3" y="7"/>
                      <a:pt x="3" y="6"/>
                    </a:cubicBezTo>
                    <a:cubicBezTo>
                      <a:pt x="12" y="6"/>
                      <a:pt x="0" y="16"/>
                      <a:pt x="3" y="8"/>
                    </a:cubicBezTo>
                    <a:cubicBezTo>
                      <a:pt x="5" y="0"/>
                      <a:pt x="12" y="17"/>
                      <a:pt x="4" y="1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0" name="Freeform 2594">
                <a:extLst>
                  <a:ext uri="{FF2B5EF4-FFF2-40B4-BE49-F238E27FC236}">
                    <a16:creationId xmlns:a16="http://schemas.microsoft.com/office/drawing/2014/main" id="{BD45AA22-3019-4E28-91C9-E4D6030D2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3090"/>
                <a:ext cx="8" cy="6"/>
              </a:xfrm>
              <a:custGeom>
                <a:avLst/>
                <a:gdLst>
                  <a:gd name="T0" fmla="*/ 16 w 4"/>
                  <a:gd name="T1" fmla="*/ 0 h 3"/>
                  <a:gd name="T2" fmla="*/ 16 w 4"/>
                  <a:gd name="T3" fmla="*/ 16 h 3"/>
                  <a:gd name="T4" fmla="*/ 8 w 4"/>
                  <a:gd name="T5" fmla="*/ 0 h 3"/>
                  <a:gd name="T6" fmla="*/ 8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2"/>
                      <a:pt x="2" y="2"/>
                    </a:cubicBezTo>
                    <a:cubicBezTo>
                      <a:pt x="4" y="3"/>
                      <a:pt x="3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1" name="Freeform 2595">
                <a:extLst>
                  <a:ext uri="{FF2B5EF4-FFF2-40B4-BE49-F238E27FC236}">
                    <a16:creationId xmlns:a16="http://schemas.microsoft.com/office/drawing/2014/main" id="{B281B90A-9023-496B-9263-6AF6AC4C4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263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16 w 2"/>
                  <a:gd name="T5" fmla="*/ 8 h 2"/>
                  <a:gd name="T6" fmla="*/ 8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2" name="Freeform 2596">
                <a:extLst>
                  <a:ext uri="{FF2B5EF4-FFF2-40B4-BE49-F238E27FC236}">
                    <a16:creationId xmlns:a16="http://schemas.microsoft.com/office/drawing/2014/main" id="{C8962ACF-3EB4-4DFB-B44B-CFDEB6EC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2652"/>
                <a:ext cx="11" cy="8"/>
              </a:xfrm>
              <a:custGeom>
                <a:avLst/>
                <a:gdLst>
                  <a:gd name="T0" fmla="*/ 20 w 6"/>
                  <a:gd name="T1" fmla="*/ 8 h 4"/>
                  <a:gd name="T2" fmla="*/ 20 w 6"/>
                  <a:gd name="T3" fmla="*/ 32 h 4"/>
                  <a:gd name="T4" fmla="*/ 13 w 6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3" y="1"/>
                    </a:moveTo>
                    <a:cubicBezTo>
                      <a:pt x="0" y="1"/>
                      <a:pt x="0" y="3"/>
                      <a:pt x="3" y="4"/>
                    </a:cubicBezTo>
                    <a:cubicBezTo>
                      <a:pt x="6" y="4"/>
                      <a:pt x="5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3" name="Freeform 2597">
                <a:extLst>
                  <a:ext uri="{FF2B5EF4-FFF2-40B4-BE49-F238E27FC236}">
                    <a16:creationId xmlns:a16="http://schemas.microsoft.com/office/drawing/2014/main" id="{F9925904-4377-4D6C-B2AD-E8B21B52B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2652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16 w 2"/>
                  <a:gd name="T3" fmla="*/ 16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4" name="Freeform 2598">
                <a:extLst>
                  <a:ext uri="{FF2B5EF4-FFF2-40B4-BE49-F238E27FC236}">
                    <a16:creationId xmlns:a16="http://schemas.microsoft.com/office/drawing/2014/main" id="{CBAC84F5-B377-4858-A558-286ACE601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2670"/>
                <a:ext cx="11" cy="11"/>
              </a:xfrm>
              <a:custGeom>
                <a:avLst/>
                <a:gdLst>
                  <a:gd name="T0" fmla="*/ 20 w 6"/>
                  <a:gd name="T1" fmla="*/ 13 h 6"/>
                  <a:gd name="T2" fmla="*/ 7 w 6"/>
                  <a:gd name="T3" fmla="*/ 7 h 6"/>
                  <a:gd name="T4" fmla="*/ 24 w 6"/>
                  <a:gd name="T5" fmla="*/ 31 h 6"/>
                  <a:gd name="T6" fmla="*/ 7 w 6"/>
                  <a:gd name="T7" fmla="*/ 13 h 6"/>
                  <a:gd name="T8" fmla="*/ 13 w 6"/>
                  <a:gd name="T9" fmla="*/ 2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2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2"/>
                      <a:pt x="1" y="6"/>
                      <a:pt x="4" y="5"/>
                    </a:cubicBezTo>
                    <a:cubicBezTo>
                      <a:pt x="6" y="4"/>
                      <a:pt x="3" y="0"/>
                      <a:pt x="1" y="2"/>
                    </a:cubicBezTo>
                    <a:cubicBezTo>
                      <a:pt x="1" y="3"/>
                      <a:pt x="1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5" name="Freeform 2599">
                <a:extLst>
                  <a:ext uri="{FF2B5EF4-FFF2-40B4-BE49-F238E27FC236}">
                    <a16:creationId xmlns:a16="http://schemas.microsoft.com/office/drawing/2014/main" id="{F73F4EFA-8E0B-4D0D-8313-A28061730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2673"/>
                <a:ext cx="32" cy="16"/>
              </a:xfrm>
              <a:custGeom>
                <a:avLst/>
                <a:gdLst>
                  <a:gd name="T0" fmla="*/ 53 w 17"/>
                  <a:gd name="T1" fmla="*/ 40 h 8"/>
                  <a:gd name="T2" fmla="*/ 60 w 17"/>
                  <a:gd name="T3" fmla="*/ 56 h 8"/>
                  <a:gd name="T4" fmla="*/ 75 w 17"/>
                  <a:gd name="T5" fmla="*/ 16 h 8"/>
                  <a:gd name="T6" fmla="*/ 53 w 17"/>
                  <a:gd name="T7" fmla="*/ 4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8">
                    <a:moveTo>
                      <a:pt x="8" y="5"/>
                    </a:moveTo>
                    <a:cubicBezTo>
                      <a:pt x="0" y="1"/>
                      <a:pt x="17" y="2"/>
                      <a:pt x="9" y="7"/>
                    </a:cubicBezTo>
                    <a:cubicBezTo>
                      <a:pt x="7" y="5"/>
                      <a:pt x="8" y="0"/>
                      <a:pt x="11" y="2"/>
                    </a:cubicBezTo>
                    <a:cubicBezTo>
                      <a:pt x="14" y="4"/>
                      <a:pt x="10" y="8"/>
                      <a:pt x="8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6" name="Freeform 2600">
                <a:extLst>
                  <a:ext uri="{FF2B5EF4-FFF2-40B4-BE49-F238E27FC236}">
                    <a16:creationId xmlns:a16="http://schemas.microsoft.com/office/drawing/2014/main" id="{C540DBD1-BF91-4FCB-A1B7-CB679B135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2687"/>
                <a:ext cx="25" cy="15"/>
              </a:xfrm>
              <a:custGeom>
                <a:avLst/>
                <a:gdLst>
                  <a:gd name="T0" fmla="*/ 37 w 13"/>
                  <a:gd name="T1" fmla="*/ 15 h 8"/>
                  <a:gd name="T2" fmla="*/ 29 w 13"/>
                  <a:gd name="T3" fmla="*/ 8 h 8"/>
                  <a:gd name="T4" fmla="*/ 29 w 13"/>
                  <a:gd name="T5" fmla="*/ 0 h 8"/>
                  <a:gd name="T6" fmla="*/ 37 w 13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0" y="8"/>
                      <a:pt x="13" y="3"/>
                      <a:pt x="4" y="0"/>
                    </a:cubicBezTo>
                    <a:cubicBezTo>
                      <a:pt x="3" y="1"/>
                      <a:pt x="4" y="2"/>
                      <a:pt x="5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7" name="Freeform 2601">
                <a:extLst>
                  <a:ext uri="{FF2B5EF4-FFF2-40B4-BE49-F238E27FC236}">
                    <a16:creationId xmlns:a16="http://schemas.microsoft.com/office/drawing/2014/main" id="{895157CC-4CBF-4B77-8066-BD7F09FD1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702"/>
                <a:ext cx="15" cy="10"/>
              </a:xfrm>
              <a:custGeom>
                <a:avLst/>
                <a:gdLst>
                  <a:gd name="T0" fmla="*/ 21 w 8"/>
                  <a:gd name="T1" fmla="*/ 8 h 5"/>
                  <a:gd name="T2" fmla="*/ 15 w 8"/>
                  <a:gd name="T3" fmla="*/ 0 h 5"/>
                  <a:gd name="T4" fmla="*/ 15 w 8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3" y="1"/>
                    </a:moveTo>
                    <a:cubicBezTo>
                      <a:pt x="0" y="5"/>
                      <a:pt x="8" y="1"/>
                      <a:pt x="2" y="0"/>
                    </a:cubicBezTo>
                    <a:cubicBezTo>
                      <a:pt x="0" y="1"/>
                      <a:pt x="0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8" name="Freeform 2602">
                <a:extLst>
                  <a:ext uri="{FF2B5EF4-FFF2-40B4-BE49-F238E27FC236}">
                    <a16:creationId xmlns:a16="http://schemas.microsoft.com/office/drawing/2014/main" id="{C06A4E13-0731-437E-9495-7B114BE54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696"/>
                <a:ext cx="17" cy="18"/>
              </a:xfrm>
              <a:custGeom>
                <a:avLst/>
                <a:gdLst>
                  <a:gd name="T0" fmla="*/ 40 w 9"/>
                  <a:gd name="T1" fmla="*/ 56 h 9"/>
                  <a:gd name="T2" fmla="*/ 47 w 9"/>
                  <a:gd name="T3" fmla="*/ 40 h 9"/>
                  <a:gd name="T4" fmla="*/ 15 w 9"/>
                  <a:gd name="T5" fmla="*/ 4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6" y="7"/>
                    </a:moveTo>
                    <a:cubicBezTo>
                      <a:pt x="0" y="6"/>
                      <a:pt x="5" y="0"/>
                      <a:pt x="7" y="5"/>
                    </a:cubicBezTo>
                    <a:cubicBezTo>
                      <a:pt x="9" y="9"/>
                      <a:pt x="3" y="9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9" name="Freeform 2603">
                <a:extLst>
                  <a:ext uri="{FF2B5EF4-FFF2-40B4-BE49-F238E27FC236}">
                    <a16:creationId xmlns:a16="http://schemas.microsoft.com/office/drawing/2014/main" id="{C801F0C5-E616-4D68-BA05-3823107D9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271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0" name="Freeform 2604">
                <a:extLst>
                  <a:ext uri="{FF2B5EF4-FFF2-40B4-BE49-F238E27FC236}">
                    <a16:creationId xmlns:a16="http://schemas.microsoft.com/office/drawing/2014/main" id="{9E4FB3B3-A622-4C72-84C8-F8196B6C6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704"/>
                <a:ext cx="12" cy="17"/>
              </a:xfrm>
              <a:custGeom>
                <a:avLst/>
                <a:gdLst>
                  <a:gd name="T0" fmla="*/ 24 w 6"/>
                  <a:gd name="T1" fmla="*/ 21 h 9"/>
                  <a:gd name="T2" fmla="*/ 16 w 6"/>
                  <a:gd name="T3" fmla="*/ 15 h 9"/>
                  <a:gd name="T4" fmla="*/ 48 w 6"/>
                  <a:gd name="T5" fmla="*/ 28 h 9"/>
                  <a:gd name="T6" fmla="*/ 16 w 6"/>
                  <a:gd name="T7" fmla="*/ 2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3" y="3"/>
                    </a:moveTo>
                    <a:cubicBezTo>
                      <a:pt x="3" y="3"/>
                      <a:pt x="3" y="2"/>
                      <a:pt x="2" y="2"/>
                    </a:cubicBezTo>
                    <a:cubicBezTo>
                      <a:pt x="0" y="5"/>
                      <a:pt x="4" y="9"/>
                      <a:pt x="6" y="4"/>
                    </a:cubicBezTo>
                    <a:cubicBezTo>
                      <a:pt x="5" y="2"/>
                      <a:pt x="1" y="0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1" name="Freeform 2605">
                <a:extLst>
                  <a:ext uri="{FF2B5EF4-FFF2-40B4-BE49-F238E27FC236}">
                    <a16:creationId xmlns:a16="http://schemas.microsoft.com/office/drawing/2014/main" id="{3D1A59D0-2751-475D-98A3-23BE1946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715"/>
                <a:ext cx="10" cy="14"/>
              </a:xfrm>
              <a:custGeom>
                <a:avLst/>
                <a:gdLst>
                  <a:gd name="T0" fmla="*/ 32 w 5"/>
                  <a:gd name="T1" fmla="*/ 24 h 7"/>
                  <a:gd name="T2" fmla="*/ 40 w 5"/>
                  <a:gd name="T3" fmla="*/ 32 h 7"/>
                  <a:gd name="T4" fmla="*/ 32 w 5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3" y="3"/>
                      <a:pt x="3" y="4"/>
                      <a:pt x="5" y="4"/>
                    </a:cubicBezTo>
                    <a:cubicBezTo>
                      <a:pt x="3" y="0"/>
                      <a:pt x="0" y="7"/>
                      <a:pt x="4" y="5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2" name="Freeform 2606">
                <a:extLst>
                  <a:ext uri="{FF2B5EF4-FFF2-40B4-BE49-F238E27FC236}">
                    <a16:creationId xmlns:a16="http://schemas.microsoft.com/office/drawing/2014/main" id="{177DB8F4-551B-4D85-9A64-5A01B156E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708"/>
                <a:ext cx="6" cy="2"/>
              </a:xfrm>
              <a:custGeom>
                <a:avLst/>
                <a:gdLst>
                  <a:gd name="T0" fmla="*/ 16 w 3"/>
                  <a:gd name="T1" fmla="*/ 0 h 1"/>
                  <a:gd name="T2" fmla="*/ 0 w 3"/>
                  <a:gd name="T3" fmla="*/ 8 h 1"/>
                  <a:gd name="T4" fmla="*/ 24 w 3"/>
                  <a:gd name="T5" fmla="*/ 8 h 1"/>
                  <a:gd name="T6" fmla="*/ 8 w 3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2" y="0"/>
                      <a:pt x="2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3" name="Freeform 2607">
                <a:extLst>
                  <a:ext uri="{FF2B5EF4-FFF2-40B4-BE49-F238E27FC236}">
                    <a16:creationId xmlns:a16="http://schemas.microsoft.com/office/drawing/2014/main" id="{6CEFC65D-E006-491C-A480-3046FEA84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714"/>
                <a:ext cx="21" cy="15"/>
              </a:xfrm>
              <a:custGeom>
                <a:avLst/>
                <a:gdLst>
                  <a:gd name="T0" fmla="*/ 48 w 11"/>
                  <a:gd name="T1" fmla="*/ 15 h 8"/>
                  <a:gd name="T2" fmla="*/ 36 w 11"/>
                  <a:gd name="T3" fmla="*/ 39 h 8"/>
                  <a:gd name="T4" fmla="*/ 36 w 11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7" y="2"/>
                    </a:moveTo>
                    <a:cubicBezTo>
                      <a:pt x="2" y="0"/>
                      <a:pt x="1" y="8"/>
                      <a:pt x="5" y="6"/>
                    </a:cubicBezTo>
                    <a:cubicBezTo>
                      <a:pt x="11" y="3"/>
                      <a:pt x="0" y="0"/>
                      <a:pt x="5" y="5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4" name="Line 2608">
                <a:extLst>
                  <a:ext uri="{FF2B5EF4-FFF2-40B4-BE49-F238E27FC236}">
                    <a16:creationId xmlns:a16="http://schemas.microsoft.com/office/drawing/2014/main" id="{E366F204-0932-4290-B3DC-3D91C0A496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21" y="2727"/>
                <a:ext cx="4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5" name="Line 2609">
                <a:extLst>
                  <a:ext uri="{FF2B5EF4-FFF2-40B4-BE49-F238E27FC236}">
                    <a16:creationId xmlns:a16="http://schemas.microsoft.com/office/drawing/2014/main" id="{41982F33-8CA5-4A3B-BE0F-6A808B68C1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5" y="2662"/>
                <a:ext cx="2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6" name="Freeform 2610">
                <a:extLst>
                  <a:ext uri="{FF2B5EF4-FFF2-40B4-BE49-F238E27FC236}">
                    <a16:creationId xmlns:a16="http://schemas.microsoft.com/office/drawing/2014/main" id="{6FA5BBB8-398A-4B3C-A8C3-A8DBBC94F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696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7" name="Freeform 2611">
                <a:extLst>
                  <a:ext uri="{FF2B5EF4-FFF2-40B4-BE49-F238E27FC236}">
                    <a16:creationId xmlns:a16="http://schemas.microsoft.com/office/drawing/2014/main" id="{AFC04D69-EEA8-466D-817A-8C5CB80F0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3044"/>
                <a:ext cx="27" cy="39"/>
              </a:xfrm>
              <a:custGeom>
                <a:avLst/>
                <a:gdLst>
                  <a:gd name="T0" fmla="*/ 56 w 14"/>
                  <a:gd name="T1" fmla="*/ 88 h 20"/>
                  <a:gd name="T2" fmla="*/ 52 w 14"/>
                  <a:gd name="T3" fmla="*/ 88 h 20"/>
                  <a:gd name="T4" fmla="*/ 85 w 14"/>
                  <a:gd name="T5" fmla="*/ 80 h 20"/>
                  <a:gd name="T6" fmla="*/ 56 w 14"/>
                  <a:gd name="T7" fmla="*/ 117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0">
                    <a:moveTo>
                      <a:pt x="8" y="12"/>
                    </a:moveTo>
                    <a:cubicBezTo>
                      <a:pt x="7" y="12"/>
                      <a:pt x="8" y="11"/>
                      <a:pt x="7" y="12"/>
                    </a:cubicBezTo>
                    <a:cubicBezTo>
                      <a:pt x="0" y="19"/>
                      <a:pt x="14" y="19"/>
                      <a:pt x="12" y="11"/>
                    </a:cubicBezTo>
                    <a:cubicBezTo>
                      <a:pt x="9" y="0"/>
                      <a:pt x="1" y="20"/>
                      <a:pt x="8" y="1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8" name="Freeform 2612">
                <a:extLst>
                  <a:ext uri="{FF2B5EF4-FFF2-40B4-BE49-F238E27FC236}">
                    <a16:creationId xmlns:a16="http://schemas.microsoft.com/office/drawing/2014/main" id="{3B63D7A2-F8D8-4067-8F43-8B211179E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3060"/>
                <a:ext cx="9" cy="9"/>
              </a:xfrm>
              <a:custGeom>
                <a:avLst/>
                <a:gdLst>
                  <a:gd name="T0" fmla="*/ 7 w 5"/>
                  <a:gd name="T1" fmla="*/ 0 h 5"/>
                  <a:gd name="T2" fmla="*/ 29 w 5"/>
                  <a:gd name="T3" fmla="*/ 7 h 5"/>
                  <a:gd name="T4" fmla="*/ 13 w 5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4"/>
                      <a:pt x="4" y="5"/>
                      <a:pt x="5" y="1"/>
                    </a:cubicBezTo>
                    <a:cubicBezTo>
                      <a:pt x="3" y="0"/>
                      <a:pt x="1" y="1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9" name="Freeform 2613">
                <a:extLst>
                  <a:ext uri="{FF2B5EF4-FFF2-40B4-BE49-F238E27FC236}">
                    <a16:creationId xmlns:a16="http://schemas.microsoft.com/office/drawing/2014/main" id="{97ECBEF0-9673-4B30-86EE-5A782B340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3067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8 w 3"/>
                  <a:gd name="T3" fmla="*/ 16 h 2"/>
                  <a:gd name="T4" fmla="*/ 13 w 3"/>
                  <a:gd name="T5" fmla="*/ 8 h 2"/>
                  <a:gd name="T6" fmla="*/ 8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0" name="Freeform 2614">
                <a:extLst>
                  <a:ext uri="{FF2B5EF4-FFF2-40B4-BE49-F238E27FC236}">
                    <a16:creationId xmlns:a16="http://schemas.microsoft.com/office/drawing/2014/main" id="{09D65BEA-D0A7-434F-AFA9-70F4D69C8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307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1" name="Freeform 2615">
                <a:extLst>
                  <a:ext uri="{FF2B5EF4-FFF2-40B4-BE49-F238E27FC236}">
                    <a16:creationId xmlns:a16="http://schemas.microsoft.com/office/drawing/2014/main" id="{82234FA2-0F9B-4C73-A970-49CB35CC2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30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2" name="Freeform 2616">
                <a:extLst>
                  <a:ext uri="{FF2B5EF4-FFF2-40B4-BE49-F238E27FC236}">
                    <a16:creationId xmlns:a16="http://schemas.microsoft.com/office/drawing/2014/main" id="{B10DF287-5176-4DA4-AEAD-53564C8A5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3041"/>
                <a:ext cx="14" cy="9"/>
              </a:xfrm>
              <a:custGeom>
                <a:avLst/>
                <a:gdLst>
                  <a:gd name="T0" fmla="*/ 24 w 7"/>
                  <a:gd name="T1" fmla="*/ 0 h 5"/>
                  <a:gd name="T2" fmla="*/ 24 w 7"/>
                  <a:gd name="T3" fmla="*/ 23 h 5"/>
                  <a:gd name="T4" fmla="*/ 16 w 7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0" y="1"/>
                      <a:pt x="1" y="3"/>
                      <a:pt x="3" y="4"/>
                    </a:cubicBezTo>
                    <a:cubicBezTo>
                      <a:pt x="4" y="5"/>
                      <a:pt x="7" y="0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3" name="Freeform 2617">
                <a:extLst>
                  <a:ext uri="{FF2B5EF4-FFF2-40B4-BE49-F238E27FC236}">
                    <a16:creationId xmlns:a16="http://schemas.microsoft.com/office/drawing/2014/main" id="{C6C74CC4-42CC-4BE5-BC95-2CF25C617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302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4" name="Freeform 2618">
                <a:extLst>
                  <a:ext uri="{FF2B5EF4-FFF2-40B4-BE49-F238E27FC236}">
                    <a16:creationId xmlns:a16="http://schemas.microsoft.com/office/drawing/2014/main" id="{43CF88C0-5052-43AC-AC07-106A1548A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3031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16 w 2"/>
                  <a:gd name="T5" fmla="*/ 0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0"/>
                      <a:pt x="1" y="2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0" y="0"/>
                      <a:pt x="0" y="0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5" name="Freeform 2619">
                <a:extLst>
                  <a:ext uri="{FF2B5EF4-FFF2-40B4-BE49-F238E27FC236}">
                    <a16:creationId xmlns:a16="http://schemas.microsoft.com/office/drawing/2014/main" id="{ADED5DCD-B5D0-4419-8552-23086656B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3037"/>
                <a:ext cx="9" cy="13"/>
              </a:xfrm>
              <a:custGeom>
                <a:avLst/>
                <a:gdLst>
                  <a:gd name="T0" fmla="*/ 23 w 5"/>
                  <a:gd name="T1" fmla="*/ 7 h 7"/>
                  <a:gd name="T2" fmla="*/ 29 w 5"/>
                  <a:gd name="T3" fmla="*/ 13 h 7"/>
                  <a:gd name="T4" fmla="*/ 16 w 5"/>
                  <a:gd name="T5" fmla="*/ 7 h 7"/>
                  <a:gd name="T6" fmla="*/ 23 w 5"/>
                  <a:gd name="T7" fmla="*/ 2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4" y="1"/>
                    </a:moveTo>
                    <a:cubicBezTo>
                      <a:pt x="0" y="0"/>
                      <a:pt x="3" y="7"/>
                      <a:pt x="5" y="2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2"/>
                      <a:pt x="3" y="2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6" name="Freeform 2620">
                <a:extLst>
                  <a:ext uri="{FF2B5EF4-FFF2-40B4-BE49-F238E27FC236}">
                    <a16:creationId xmlns:a16="http://schemas.microsoft.com/office/drawing/2014/main" id="{7F9D9106-A818-43BC-BB7D-3437CE276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3035"/>
                <a:ext cx="11" cy="11"/>
              </a:xfrm>
              <a:custGeom>
                <a:avLst/>
                <a:gdLst>
                  <a:gd name="T0" fmla="*/ 20 w 6"/>
                  <a:gd name="T1" fmla="*/ 13 h 6"/>
                  <a:gd name="T2" fmla="*/ 37 w 6"/>
                  <a:gd name="T3" fmla="*/ 24 h 6"/>
                  <a:gd name="T4" fmla="*/ 20 w 6"/>
                  <a:gd name="T5" fmla="*/ 3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2"/>
                    </a:moveTo>
                    <a:cubicBezTo>
                      <a:pt x="3" y="5"/>
                      <a:pt x="6" y="6"/>
                      <a:pt x="6" y="4"/>
                    </a:cubicBezTo>
                    <a:cubicBezTo>
                      <a:pt x="6" y="0"/>
                      <a:pt x="0" y="2"/>
                      <a:pt x="3" y="5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7" name="Freeform 2621">
                <a:extLst>
                  <a:ext uri="{FF2B5EF4-FFF2-40B4-BE49-F238E27FC236}">
                    <a16:creationId xmlns:a16="http://schemas.microsoft.com/office/drawing/2014/main" id="{69A276D5-B533-4F52-9708-1AC1B766F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306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8" name="Freeform 2622">
                <a:extLst>
                  <a:ext uri="{FF2B5EF4-FFF2-40B4-BE49-F238E27FC236}">
                    <a16:creationId xmlns:a16="http://schemas.microsoft.com/office/drawing/2014/main" id="{667EEEDA-68E7-4F2C-ACA4-254551A04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310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49" name="Freeform 2623">
                <a:extLst>
                  <a:ext uri="{FF2B5EF4-FFF2-40B4-BE49-F238E27FC236}">
                    <a16:creationId xmlns:a16="http://schemas.microsoft.com/office/drawing/2014/main" id="{45296C55-DE1B-4E9B-A620-0C4C987F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313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8 h 2"/>
                  <a:gd name="T4" fmla="*/ 8 w 2"/>
                  <a:gd name="T5" fmla="*/ 0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2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0" name="Freeform 2624">
                <a:extLst>
                  <a:ext uri="{FF2B5EF4-FFF2-40B4-BE49-F238E27FC236}">
                    <a16:creationId xmlns:a16="http://schemas.microsoft.com/office/drawing/2014/main" id="{B8A842D8-AB9B-4FCA-8A01-BD17C2B1B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3090"/>
                <a:ext cx="11" cy="10"/>
              </a:xfrm>
              <a:custGeom>
                <a:avLst/>
                <a:gdLst>
                  <a:gd name="T0" fmla="*/ 24 w 6"/>
                  <a:gd name="T1" fmla="*/ 8 h 5"/>
                  <a:gd name="T2" fmla="*/ 20 w 6"/>
                  <a:gd name="T3" fmla="*/ 0 h 5"/>
                  <a:gd name="T4" fmla="*/ 20 w 6"/>
                  <a:gd name="T5" fmla="*/ 32 h 5"/>
                  <a:gd name="T6" fmla="*/ 13 w 6"/>
                  <a:gd name="T7" fmla="*/ 0 h 5"/>
                  <a:gd name="T8" fmla="*/ 20 w 6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3" y="0"/>
                      <a:pt x="4" y="0"/>
                      <a:pt x="3" y="0"/>
                    </a:cubicBezTo>
                    <a:cubicBezTo>
                      <a:pt x="2" y="1"/>
                      <a:pt x="0" y="5"/>
                      <a:pt x="3" y="4"/>
                    </a:cubicBezTo>
                    <a:cubicBezTo>
                      <a:pt x="6" y="4"/>
                      <a:pt x="4" y="1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1" name="Freeform 2625">
                <a:extLst>
                  <a:ext uri="{FF2B5EF4-FFF2-40B4-BE49-F238E27FC236}">
                    <a16:creationId xmlns:a16="http://schemas.microsoft.com/office/drawing/2014/main" id="{05E2C14D-8715-4068-9E1E-10037D5E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3113"/>
                <a:ext cx="17" cy="14"/>
              </a:xfrm>
              <a:custGeom>
                <a:avLst/>
                <a:gdLst>
                  <a:gd name="T0" fmla="*/ 40 w 9"/>
                  <a:gd name="T1" fmla="*/ 8 h 7"/>
                  <a:gd name="T2" fmla="*/ 28 w 9"/>
                  <a:gd name="T3" fmla="*/ 32 h 7"/>
                  <a:gd name="T4" fmla="*/ 28 w 9"/>
                  <a:gd name="T5" fmla="*/ 32 h 7"/>
                  <a:gd name="T6" fmla="*/ 21 w 9"/>
                  <a:gd name="T7" fmla="*/ 40 h 7"/>
                  <a:gd name="T8" fmla="*/ 28 w 9"/>
                  <a:gd name="T9" fmla="*/ 16 h 7"/>
                  <a:gd name="T10" fmla="*/ 21 w 9"/>
                  <a:gd name="T11" fmla="*/ 24 h 7"/>
                  <a:gd name="T12" fmla="*/ 28 w 9"/>
                  <a:gd name="T13" fmla="*/ 32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6" y="1"/>
                    </a:moveTo>
                    <a:cubicBezTo>
                      <a:pt x="5" y="2"/>
                      <a:pt x="4" y="2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0"/>
                      <a:pt x="0" y="2"/>
                      <a:pt x="3" y="5"/>
                    </a:cubicBezTo>
                    <a:cubicBezTo>
                      <a:pt x="6" y="7"/>
                      <a:pt x="9" y="3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4" y="3"/>
                      <a:pt x="4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2" name="Freeform 2626">
                <a:extLst>
                  <a:ext uri="{FF2B5EF4-FFF2-40B4-BE49-F238E27FC236}">
                    <a16:creationId xmlns:a16="http://schemas.microsoft.com/office/drawing/2014/main" id="{8FEF5854-F850-4404-917F-92F633A16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3094"/>
                <a:ext cx="8" cy="10"/>
              </a:xfrm>
              <a:custGeom>
                <a:avLst/>
                <a:gdLst>
                  <a:gd name="T0" fmla="*/ 32 w 4"/>
                  <a:gd name="T1" fmla="*/ 32 h 5"/>
                  <a:gd name="T2" fmla="*/ 24 w 4"/>
                  <a:gd name="T3" fmla="*/ 0 h 5"/>
                  <a:gd name="T4" fmla="*/ 16 w 4"/>
                  <a:gd name="T5" fmla="*/ 40 h 5"/>
                  <a:gd name="T6" fmla="*/ 16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1" y="4"/>
                      <a:pt x="0" y="2"/>
                      <a:pt x="3" y="0"/>
                    </a:cubicBezTo>
                    <a:cubicBezTo>
                      <a:pt x="4" y="2"/>
                      <a:pt x="4" y="4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3" name="Freeform 2627">
                <a:extLst>
                  <a:ext uri="{FF2B5EF4-FFF2-40B4-BE49-F238E27FC236}">
                    <a16:creationId xmlns:a16="http://schemas.microsoft.com/office/drawing/2014/main" id="{6F5E94E6-2B8E-44AD-891C-8E6904FA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3052"/>
                <a:ext cx="13" cy="19"/>
              </a:xfrm>
              <a:custGeom>
                <a:avLst/>
                <a:gdLst>
                  <a:gd name="T0" fmla="*/ 37 w 7"/>
                  <a:gd name="T1" fmla="*/ 15 h 10"/>
                  <a:gd name="T2" fmla="*/ 45 w 7"/>
                  <a:gd name="T3" fmla="*/ 40 h 10"/>
                  <a:gd name="T4" fmla="*/ 37 w 7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6" y="2"/>
                    </a:moveTo>
                    <a:cubicBezTo>
                      <a:pt x="0" y="5"/>
                      <a:pt x="7" y="10"/>
                      <a:pt x="7" y="6"/>
                    </a:cubicBezTo>
                    <a:cubicBezTo>
                      <a:pt x="7" y="0"/>
                      <a:pt x="0" y="7"/>
                      <a:pt x="6" y="7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4" name="Freeform 2628">
                <a:extLst>
                  <a:ext uri="{FF2B5EF4-FFF2-40B4-BE49-F238E27FC236}">
                    <a16:creationId xmlns:a16="http://schemas.microsoft.com/office/drawing/2014/main" id="{B2418D5C-05E0-4024-B167-6D5E4DF95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3088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8 w 2"/>
                  <a:gd name="T3" fmla="*/ 0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5" name="Freeform 2629">
                <a:extLst>
                  <a:ext uri="{FF2B5EF4-FFF2-40B4-BE49-F238E27FC236}">
                    <a16:creationId xmlns:a16="http://schemas.microsoft.com/office/drawing/2014/main" id="{9C921788-A1AF-4B15-8F7C-769501861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3087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0 h 2"/>
                  <a:gd name="T4" fmla="*/ 8 w 1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6" name="Freeform 2630">
                <a:extLst>
                  <a:ext uri="{FF2B5EF4-FFF2-40B4-BE49-F238E27FC236}">
                    <a16:creationId xmlns:a16="http://schemas.microsoft.com/office/drawing/2014/main" id="{2BBE8482-82CA-4B76-9310-BA4705A11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3142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7" name="Line 2631">
                <a:extLst>
                  <a:ext uri="{FF2B5EF4-FFF2-40B4-BE49-F238E27FC236}">
                    <a16:creationId xmlns:a16="http://schemas.microsoft.com/office/drawing/2014/main" id="{F6701F6E-4AF7-47BA-92C6-56D21DD26A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37" y="3201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8" name="Freeform 2632">
                <a:extLst>
                  <a:ext uri="{FF2B5EF4-FFF2-40B4-BE49-F238E27FC236}">
                    <a16:creationId xmlns:a16="http://schemas.microsoft.com/office/drawing/2014/main" id="{8E4FD186-2123-4263-BE24-D15A3B956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3173"/>
                <a:ext cx="4" cy="3"/>
              </a:xfrm>
              <a:custGeom>
                <a:avLst/>
                <a:gdLst>
                  <a:gd name="T0" fmla="*/ 16 w 2"/>
                  <a:gd name="T1" fmla="*/ 0 h 2"/>
                  <a:gd name="T2" fmla="*/ 8 w 2"/>
                  <a:gd name="T3" fmla="*/ 8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0" y="1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59" name="Freeform 2633">
                <a:extLst>
                  <a:ext uri="{FF2B5EF4-FFF2-40B4-BE49-F238E27FC236}">
                    <a16:creationId xmlns:a16="http://schemas.microsoft.com/office/drawing/2014/main" id="{7C561639-B3BC-4CD4-B9D7-C65AC688C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3148"/>
                <a:ext cx="12" cy="11"/>
              </a:xfrm>
              <a:custGeom>
                <a:avLst/>
                <a:gdLst>
                  <a:gd name="T0" fmla="*/ 40 w 6"/>
                  <a:gd name="T1" fmla="*/ 0 h 6"/>
                  <a:gd name="T2" fmla="*/ 24 w 6"/>
                  <a:gd name="T3" fmla="*/ 37 h 6"/>
                  <a:gd name="T4" fmla="*/ 32 w 6"/>
                  <a:gd name="T5" fmla="*/ 1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3" y="1"/>
                      <a:pt x="0" y="6"/>
                      <a:pt x="3" y="6"/>
                    </a:cubicBezTo>
                    <a:cubicBezTo>
                      <a:pt x="6" y="6"/>
                      <a:pt x="6" y="0"/>
                      <a:pt x="4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0" name="Freeform 2634">
                <a:extLst>
                  <a:ext uri="{FF2B5EF4-FFF2-40B4-BE49-F238E27FC236}">
                    <a16:creationId xmlns:a16="http://schemas.microsoft.com/office/drawing/2014/main" id="{1E418331-56AE-457E-921D-1AC48189B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553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  <a:cubicBezTo>
                      <a:pt x="1" y="1"/>
                      <a:pt x="2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1" name="Freeform 2635">
                <a:extLst>
                  <a:ext uri="{FF2B5EF4-FFF2-40B4-BE49-F238E27FC236}">
                    <a16:creationId xmlns:a16="http://schemas.microsoft.com/office/drawing/2014/main" id="{7B44857C-BDB3-4CCB-949C-2FBA31B3F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538"/>
                <a:ext cx="6" cy="5"/>
              </a:xfrm>
              <a:custGeom>
                <a:avLst/>
                <a:gdLst>
                  <a:gd name="T0" fmla="*/ 16 w 3"/>
                  <a:gd name="T1" fmla="*/ 0 h 3"/>
                  <a:gd name="T2" fmla="*/ 8 w 3"/>
                  <a:gd name="T3" fmla="*/ 13 h 3"/>
                  <a:gd name="T4" fmla="*/ 24 w 3"/>
                  <a:gd name="T5" fmla="*/ 0 h 3"/>
                  <a:gd name="T6" fmla="*/ 0 w 3"/>
                  <a:gd name="T7" fmla="*/ 8 h 3"/>
                  <a:gd name="T8" fmla="*/ 8 w 3"/>
                  <a:gd name="T9" fmla="*/ 1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1" y="3"/>
                    </a:cubicBezTo>
                    <a:cubicBezTo>
                      <a:pt x="3" y="2"/>
                      <a:pt x="3" y="2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3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2" name="Freeform 2636">
                <a:extLst>
                  <a:ext uri="{FF2B5EF4-FFF2-40B4-BE49-F238E27FC236}">
                    <a16:creationId xmlns:a16="http://schemas.microsoft.com/office/drawing/2014/main" id="{1E958C9D-E41C-4AD0-B6D8-602C87A29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52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3" name="Freeform 2637">
                <a:extLst>
                  <a:ext uri="{FF2B5EF4-FFF2-40B4-BE49-F238E27FC236}">
                    <a16:creationId xmlns:a16="http://schemas.microsoft.com/office/drawing/2014/main" id="{CB28DC9F-EF87-4546-887D-0E9AA326B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2434"/>
                <a:ext cx="15" cy="17"/>
              </a:xfrm>
              <a:custGeom>
                <a:avLst/>
                <a:gdLst>
                  <a:gd name="T0" fmla="*/ 32 w 8"/>
                  <a:gd name="T1" fmla="*/ 40 h 9"/>
                  <a:gd name="T2" fmla="*/ 28 w 8"/>
                  <a:gd name="T3" fmla="*/ 40 h 9"/>
                  <a:gd name="T4" fmla="*/ 28 w 8"/>
                  <a:gd name="T5" fmla="*/ 60 h 9"/>
                  <a:gd name="T6" fmla="*/ 53 w 8"/>
                  <a:gd name="T7" fmla="*/ 47 h 9"/>
                  <a:gd name="T8" fmla="*/ 39 w 8"/>
                  <a:gd name="T9" fmla="*/ 53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5" y="6"/>
                    </a:moveTo>
                    <a:cubicBezTo>
                      <a:pt x="5" y="6"/>
                      <a:pt x="5" y="5"/>
                      <a:pt x="4" y="6"/>
                    </a:cubicBezTo>
                    <a:cubicBezTo>
                      <a:pt x="4" y="7"/>
                      <a:pt x="4" y="8"/>
                      <a:pt x="4" y="9"/>
                    </a:cubicBezTo>
                    <a:cubicBezTo>
                      <a:pt x="6" y="9"/>
                      <a:pt x="7" y="8"/>
                      <a:pt x="8" y="7"/>
                    </a:cubicBezTo>
                    <a:cubicBezTo>
                      <a:pt x="7" y="0"/>
                      <a:pt x="0" y="7"/>
                      <a:pt x="6" y="8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4" name="Freeform 2638">
                <a:extLst>
                  <a:ext uri="{FF2B5EF4-FFF2-40B4-BE49-F238E27FC236}">
                    <a16:creationId xmlns:a16="http://schemas.microsoft.com/office/drawing/2014/main" id="{7D6B66B1-2E5D-406B-B703-3AEF4531A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442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8 w 1"/>
                  <a:gd name="T5" fmla="*/ 16 h 2"/>
                  <a:gd name="T6" fmla="*/ 8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5" name="Freeform 2639">
                <a:extLst>
                  <a:ext uri="{FF2B5EF4-FFF2-40B4-BE49-F238E27FC236}">
                    <a16:creationId xmlns:a16="http://schemas.microsoft.com/office/drawing/2014/main" id="{4B0060CC-18B6-4A87-BB15-0462F67EC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432"/>
                <a:ext cx="13" cy="14"/>
              </a:xfrm>
              <a:custGeom>
                <a:avLst/>
                <a:gdLst>
                  <a:gd name="T0" fmla="*/ 32 w 7"/>
                  <a:gd name="T1" fmla="*/ 0 h 7"/>
                  <a:gd name="T2" fmla="*/ 45 w 7"/>
                  <a:gd name="T3" fmla="*/ 16 h 7"/>
                  <a:gd name="T4" fmla="*/ 24 w 7"/>
                  <a:gd name="T5" fmla="*/ 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0" y="0"/>
                      <a:pt x="5" y="7"/>
                      <a:pt x="7" y="2"/>
                    </a:cubicBezTo>
                    <a:cubicBezTo>
                      <a:pt x="6" y="1"/>
                      <a:pt x="5" y="1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6" name="Line 2640">
                <a:extLst>
                  <a:ext uri="{FF2B5EF4-FFF2-40B4-BE49-F238E27FC236}">
                    <a16:creationId xmlns:a16="http://schemas.microsoft.com/office/drawing/2014/main" id="{F9FF0A6D-D892-42F6-9995-B7771DF377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74" y="2438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7" name="Freeform 2641">
                <a:extLst>
                  <a:ext uri="{FF2B5EF4-FFF2-40B4-BE49-F238E27FC236}">
                    <a16:creationId xmlns:a16="http://schemas.microsoft.com/office/drawing/2014/main" id="{64368B46-AD7A-4972-B19A-C508903B0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432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8" name="Freeform 2642">
                <a:extLst>
                  <a:ext uri="{FF2B5EF4-FFF2-40B4-BE49-F238E27FC236}">
                    <a16:creationId xmlns:a16="http://schemas.microsoft.com/office/drawing/2014/main" id="{42682C94-6008-4DB8-9AD9-EDE54380C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40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69" name="Freeform 2643">
                <a:extLst>
                  <a:ext uri="{FF2B5EF4-FFF2-40B4-BE49-F238E27FC236}">
                    <a16:creationId xmlns:a16="http://schemas.microsoft.com/office/drawing/2014/main" id="{FB503689-F63E-4D88-A7AD-6937168CF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411"/>
                <a:ext cx="3" cy="4"/>
              </a:xfrm>
              <a:custGeom>
                <a:avLst/>
                <a:gdLst>
                  <a:gd name="T0" fmla="*/ 8 w 2"/>
                  <a:gd name="T1" fmla="*/ 0 h 2"/>
                  <a:gd name="T2" fmla="*/ 5 w 2"/>
                  <a:gd name="T3" fmla="*/ 16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0" y="1"/>
                      <a:pt x="1" y="2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0" name="Freeform 2644">
                <a:extLst>
                  <a:ext uri="{FF2B5EF4-FFF2-40B4-BE49-F238E27FC236}">
                    <a16:creationId xmlns:a16="http://schemas.microsoft.com/office/drawing/2014/main" id="{79857645-B3FD-4B91-A25A-D2F8FB292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421"/>
                <a:ext cx="13" cy="9"/>
              </a:xfrm>
              <a:custGeom>
                <a:avLst/>
                <a:gdLst>
                  <a:gd name="T0" fmla="*/ 32 w 7"/>
                  <a:gd name="T1" fmla="*/ 16 h 5"/>
                  <a:gd name="T2" fmla="*/ 20 w 7"/>
                  <a:gd name="T3" fmla="*/ 23 h 5"/>
                  <a:gd name="T4" fmla="*/ 13 w 7"/>
                  <a:gd name="T5" fmla="*/ 7 h 5"/>
                  <a:gd name="T6" fmla="*/ 13 w 7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5" y="3"/>
                    </a:moveTo>
                    <a:cubicBezTo>
                      <a:pt x="2" y="0"/>
                      <a:pt x="0" y="5"/>
                      <a:pt x="3" y="4"/>
                    </a:cubicBezTo>
                    <a:cubicBezTo>
                      <a:pt x="7" y="4"/>
                      <a:pt x="6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1" name="Freeform 2645">
                <a:extLst>
                  <a:ext uri="{FF2B5EF4-FFF2-40B4-BE49-F238E27FC236}">
                    <a16:creationId xmlns:a16="http://schemas.microsoft.com/office/drawing/2014/main" id="{C3EF432B-E454-4F7D-9516-F8A21472F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42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2" name="Freeform 2646">
                <a:extLst>
                  <a:ext uri="{FF2B5EF4-FFF2-40B4-BE49-F238E27FC236}">
                    <a16:creationId xmlns:a16="http://schemas.microsoft.com/office/drawing/2014/main" id="{78513EC8-45F1-408F-8F3F-EA3D6833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457"/>
                <a:ext cx="8" cy="12"/>
              </a:xfrm>
              <a:custGeom>
                <a:avLst/>
                <a:gdLst>
                  <a:gd name="T0" fmla="*/ 16 w 4"/>
                  <a:gd name="T1" fmla="*/ 16 h 6"/>
                  <a:gd name="T2" fmla="*/ 8 w 4"/>
                  <a:gd name="T3" fmla="*/ 48 h 6"/>
                  <a:gd name="T4" fmla="*/ 16 w 4"/>
                  <a:gd name="T5" fmla="*/ 0 h 6"/>
                  <a:gd name="T6" fmla="*/ 16 w 4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2"/>
                    </a:moveTo>
                    <a:cubicBezTo>
                      <a:pt x="0" y="2"/>
                      <a:pt x="0" y="4"/>
                      <a:pt x="1" y="6"/>
                    </a:cubicBezTo>
                    <a:cubicBezTo>
                      <a:pt x="4" y="5"/>
                      <a:pt x="4" y="2"/>
                      <a:pt x="2" y="0"/>
                    </a:cubicBezTo>
                    <a:cubicBezTo>
                      <a:pt x="1" y="1"/>
                      <a:pt x="1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3" name="Freeform 2647">
                <a:extLst>
                  <a:ext uri="{FF2B5EF4-FFF2-40B4-BE49-F238E27FC236}">
                    <a16:creationId xmlns:a16="http://schemas.microsoft.com/office/drawing/2014/main" id="{84D2F33D-1625-41FE-8DF2-0C80FB633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488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4" name="Freeform 2648">
                <a:extLst>
                  <a:ext uri="{FF2B5EF4-FFF2-40B4-BE49-F238E27FC236}">
                    <a16:creationId xmlns:a16="http://schemas.microsoft.com/office/drawing/2014/main" id="{1E5FE622-22F7-488C-8F06-6AAD742E3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501"/>
                <a:ext cx="8" cy="6"/>
              </a:xfrm>
              <a:custGeom>
                <a:avLst/>
                <a:gdLst>
                  <a:gd name="T0" fmla="*/ 16 w 4"/>
                  <a:gd name="T1" fmla="*/ 0 h 3"/>
                  <a:gd name="T2" fmla="*/ 8 w 4"/>
                  <a:gd name="T3" fmla="*/ 24 h 3"/>
                  <a:gd name="T4" fmla="*/ 16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4" y="3"/>
                      <a:pt x="3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5" name="Line 2649">
                <a:extLst>
                  <a:ext uri="{FF2B5EF4-FFF2-40B4-BE49-F238E27FC236}">
                    <a16:creationId xmlns:a16="http://schemas.microsoft.com/office/drawing/2014/main" id="{7AA20044-891C-4BCF-A01C-31F9E2D541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11" y="2461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6" name="Freeform 2650">
                <a:extLst>
                  <a:ext uri="{FF2B5EF4-FFF2-40B4-BE49-F238E27FC236}">
                    <a16:creationId xmlns:a16="http://schemas.microsoft.com/office/drawing/2014/main" id="{89FC6982-2F0B-4250-A5DA-3CEEC1924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310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7" name="Freeform 2651">
                <a:extLst>
                  <a:ext uri="{FF2B5EF4-FFF2-40B4-BE49-F238E27FC236}">
                    <a16:creationId xmlns:a16="http://schemas.microsoft.com/office/drawing/2014/main" id="{42C3B6E2-061F-43DF-B87A-B654FE275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087"/>
                <a:ext cx="4" cy="1"/>
              </a:xfrm>
              <a:custGeom>
                <a:avLst/>
                <a:gdLst>
                  <a:gd name="T0" fmla="*/ 8 w 2"/>
                  <a:gd name="T1" fmla="*/ 1 h 1"/>
                  <a:gd name="T2" fmla="*/ 0 w 2"/>
                  <a:gd name="T3" fmla="*/ 1 h 1"/>
                  <a:gd name="T4" fmla="*/ 16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8" name="Freeform 2652">
                <a:extLst>
                  <a:ext uri="{FF2B5EF4-FFF2-40B4-BE49-F238E27FC236}">
                    <a16:creationId xmlns:a16="http://schemas.microsoft.com/office/drawing/2014/main" id="{4FA853CD-790B-4A9B-8130-47571DB87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3712"/>
                <a:ext cx="14" cy="10"/>
              </a:xfrm>
              <a:custGeom>
                <a:avLst/>
                <a:gdLst>
                  <a:gd name="T0" fmla="*/ 24 w 7"/>
                  <a:gd name="T1" fmla="*/ 8 h 5"/>
                  <a:gd name="T2" fmla="*/ 16 w 7"/>
                  <a:gd name="T3" fmla="*/ 40 h 5"/>
                  <a:gd name="T4" fmla="*/ 32 w 7"/>
                  <a:gd name="T5" fmla="*/ 0 h 5"/>
                  <a:gd name="T6" fmla="*/ 24 w 7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1"/>
                    </a:moveTo>
                    <a:cubicBezTo>
                      <a:pt x="1" y="2"/>
                      <a:pt x="1" y="3"/>
                      <a:pt x="2" y="5"/>
                    </a:cubicBezTo>
                    <a:cubicBezTo>
                      <a:pt x="4" y="4"/>
                      <a:pt x="7" y="1"/>
                      <a:pt x="4" y="0"/>
                    </a:cubicBezTo>
                    <a:cubicBezTo>
                      <a:pt x="2" y="0"/>
                      <a:pt x="0" y="5"/>
                      <a:pt x="3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79" name="Freeform 2653">
                <a:extLst>
                  <a:ext uri="{FF2B5EF4-FFF2-40B4-BE49-F238E27FC236}">
                    <a16:creationId xmlns:a16="http://schemas.microsoft.com/office/drawing/2014/main" id="{C582DCE6-1AEB-4605-814F-B8B6648AB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2670"/>
                <a:ext cx="17" cy="15"/>
              </a:xfrm>
              <a:custGeom>
                <a:avLst/>
                <a:gdLst>
                  <a:gd name="T0" fmla="*/ 40 w 9"/>
                  <a:gd name="T1" fmla="*/ 21 h 8"/>
                  <a:gd name="T2" fmla="*/ 28 w 9"/>
                  <a:gd name="T3" fmla="*/ 21 h 8"/>
                  <a:gd name="T4" fmla="*/ 60 w 9"/>
                  <a:gd name="T5" fmla="*/ 28 h 8"/>
                  <a:gd name="T6" fmla="*/ 40 w 9"/>
                  <a:gd name="T7" fmla="*/ 39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6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3" y="8"/>
                      <a:pt x="9" y="8"/>
                      <a:pt x="9" y="4"/>
                    </a:cubicBezTo>
                    <a:cubicBezTo>
                      <a:pt x="8" y="0"/>
                      <a:pt x="0" y="5"/>
                      <a:pt x="6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0" name="Freeform 2654">
                <a:extLst>
                  <a:ext uri="{FF2B5EF4-FFF2-40B4-BE49-F238E27FC236}">
                    <a16:creationId xmlns:a16="http://schemas.microsoft.com/office/drawing/2014/main" id="{1255F97E-0691-4262-BF15-772353E26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660"/>
                <a:ext cx="12" cy="15"/>
              </a:xfrm>
              <a:custGeom>
                <a:avLst/>
                <a:gdLst>
                  <a:gd name="T0" fmla="*/ 8 w 6"/>
                  <a:gd name="T1" fmla="*/ 0 h 8"/>
                  <a:gd name="T2" fmla="*/ 32 w 6"/>
                  <a:gd name="T3" fmla="*/ 39 h 8"/>
                  <a:gd name="T4" fmla="*/ 8 w 6"/>
                  <a:gd name="T5" fmla="*/ 0 h 8"/>
                  <a:gd name="T6" fmla="*/ 24 w 6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1" y="1"/>
                      <a:pt x="0" y="8"/>
                      <a:pt x="4" y="6"/>
                    </a:cubicBezTo>
                    <a:cubicBezTo>
                      <a:pt x="6" y="4"/>
                      <a:pt x="3" y="0"/>
                      <a:pt x="1" y="0"/>
                    </a:cubicBezTo>
                    <a:cubicBezTo>
                      <a:pt x="0" y="2"/>
                      <a:pt x="1" y="3"/>
                      <a:pt x="3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1" name="Freeform 2655">
                <a:extLst>
                  <a:ext uri="{FF2B5EF4-FFF2-40B4-BE49-F238E27FC236}">
                    <a16:creationId xmlns:a16="http://schemas.microsoft.com/office/drawing/2014/main" id="{38FDC044-93B5-4D8A-BACB-AE25863BD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524"/>
                <a:ext cx="13" cy="14"/>
              </a:xfrm>
              <a:custGeom>
                <a:avLst/>
                <a:gdLst>
                  <a:gd name="T0" fmla="*/ 24 w 7"/>
                  <a:gd name="T1" fmla="*/ 8 h 7"/>
                  <a:gd name="T2" fmla="*/ 20 w 7"/>
                  <a:gd name="T3" fmla="*/ 48 h 7"/>
                  <a:gd name="T4" fmla="*/ 20 w 7"/>
                  <a:gd name="T5" fmla="*/ 0 h 7"/>
                  <a:gd name="T6" fmla="*/ 13 w 7"/>
                  <a:gd name="T7" fmla="*/ 48 h 7"/>
                  <a:gd name="T8" fmla="*/ 24 w 7"/>
                  <a:gd name="T9" fmla="*/ 0 h 7"/>
                  <a:gd name="T10" fmla="*/ 20 w 7"/>
                  <a:gd name="T11" fmla="*/ 3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3" y="3"/>
                      <a:pt x="3" y="4"/>
                      <a:pt x="3" y="6"/>
                    </a:cubicBezTo>
                    <a:cubicBezTo>
                      <a:pt x="7" y="6"/>
                      <a:pt x="6" y="1"/>
                      <a:pt x="3" y="0"/>
                    </a:cubicBezTo>
                    <a:cubicBezTo>
                      <a:pt x="2" y="1"/>
                      <a:pt x="0" y="5"/>
                      <a:pt x="2" y="6"/>
                    </a:cubicBezTo>
                    <a:cubicBezTo>
                      <a:pt x="5" y="7"/>
                      <a:pt x="7" y="2"/>
                      <a:pt x="4" y="0"/>
                    </a:cubicBezTo>
                    <a:cubicBezTo>
                      <a:pt x="3" y="1"/>
                      <a:pt x="3" y="2"/>
                      <a:pt x="3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2" name="Freeform 2656">
                <a:extLst>
                  <a:ext uri="{FF2B5EF4-FFF2-40B4-BE49-F238E27FC236}">
                    <a16:creationId xmlns:a16="http://schemas.microsoft.com/office/drawing/2014/main" id="{85F7B4B2-DEFA-40FB-A048-4B384CEA2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415"/>
                <a:ext cx="9" cy="14"/>
              </a:xfrm>
              <a:custGeom>
                <a:avLst/>
                <a:gdLst>
                  <a:gd name="T0" fmla="*/ 16 w 5"/>
                  <a:gd name="T1" fmla="*/ 16 h 7"/>
                  <a:gd name="T2" fmla="*/ 23 w 5"/>
                  <a:gd name="T3" fmla="*/ 32 h 7"/>
                  <a:gd name="T4" fmla="*/ 16 w 5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3" y="2"/>
                    </a:moveTo>
                    <a:cubicBezTo>
                      <a:pt x="0" y="6"/>
                      <a:pt x="5" y="7"/>
                      <a:pt x="4" y="4"/>
                    </a:cubicBezTo>
                    <a:cubicBezTo>
                      <a:pt x="3" y="0"/>
                      <a:pt x="0" y="3"/>
                      <a:pt x="3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3" name="Freeform 2657">
                <a:extLst>
                  <a:ext uri="{FF2B5EF4-FFF2-40B4-BE49-F238E27FC236}">
                    <a16:creationId xmlns:a16="http://schemas.microsoft.com/office/drawing/2014/main" id="{A2EE58C4-3CC5-4507-82EC-73626C87D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448"/>
                <a:ext cx="13" cy="15"/>
              </a:xfrm>
              <a:custGeom>
                <a:avLst/>
                <a:gdLst>
                  <a:gd name="T0" fmla="*/ 13 w 7"/>
                  <a:gd name="T1" fmla="*/ 0 h 8"/>
                  <a:gd name="T2" fmla="*/ 13 w 7"/>
                  <a:gd name="T3" fmla="*/ 39 h 8"/>
                  <a:gd name="T4" fmla="*/ 24 w 7"/>
                  <a:gd name="T5" fmla="*/ 8 h 8"/>
                  <a:gd name="T6" fmla="*/ 20 w 7"/>
                  <a:gd name="T7" fmla="*/ 45 h 8"/>
                  <a:gd name="T8" fmla="*/ 20 w 7"/>
                  <a:gd name="T9" fmla="*/ 8 h 8"/>
                  <a:gd name="T10" fmla="*/ 20 w 7"/>
                  <a:gd name="T11" fmla="*/ 2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2" y="0"/>
                    </a:moveTo>
                    <a:cubicBezTo>
                      <a:pt x="1" y="1"/>
                      <a:pt x="0" y="5"/>
                      <a:pt x="2" y="6"/>
                    </a:cubicBezTo>
                    <a:cubicBezTo>
                      <a:pt x="5" y="8"/>
                      <a:pt x="7" y="2"/>
                      <a:pt x="4" y="1"/>
                    </a:cubicBezTo>
                    <a:cubicBezTo>
                      <a:pt x="1" y="0"/>
                      <a:pt x="0" y="7"/>
                      <a:pt x="3" y="7"/>
                    </a:cubicBezTo>
                    <a:cubicBezTo>
                      <a:pt x="6" y="7"/>
                      <a:pt x="5" y="2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4" name="Line 2658">
                <a:extLst>
                  <a:ext uri="{FF2B5EF4-FFF2-40B4-BE49-F238E27FC236}">
                    <a16:creationId xmlns:a16="http://schemas.microsoft.com/office/drawing/2014/main" id="{9F623706-2BD6-4249-8B0F-EDEDC27824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9" y="2438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CC9C6A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5" name="Freeform 2659">
                <a:extLst>
                  <a:ext uri="{FF2B5EF4-FFF2-40B4-BE49-F238E27FC236}">
                    <a16:creationId xmlns:a16="http://schemas.microsoft.com/office/drawing/2014/main" id="{4C23B379-BF47-4D9F-9EAB-054001973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39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w 1"/>
                  <a:gd name="T5" fmla="*/ 8 h 2"/>
                  <a:gd name="T6" fmla="*/ 8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6" name="Freeform 2660">
                <a:extLst>
                  <a:ext uri="{FF2B5EF4-FFF2-40B4-BE49-F238E27FC236}">
                    <a16:creationId xmlns:a16="http://schemas.microsoft.com/office/drawing/2014/main" id="{081193AD-625C-4819-9814-1263DFC05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362"/>
                <a:ext cx="21" cy="17"/>
              </a:xfrm>
              <a:custGeom>
                <a:avLst/>
                <a:gdLst>
                  <a:gd name="T0" fmla="*/ 21 w 11"/>
                  <a:gd name="T1" fmla="*/ 8 h 9"/>
                  <a:gd name="T2" fmla="*/ 36 w 11"/>
                  <a:gd name="T3" fmla="*/ 0 h 9"/>
                  <a:gd name="T4" fmla="*/ 29 w 11"/>
                  <a:gd name="T5" fmla="*/ 40 h 9"/>
                  <a:gd name="T6" fmla="*/ 36 w 11"/>
                  <a:gd name="T7" fmla="*/ 0 h 9"/>
                  <a:gd name="T8" fmla="*/ 36 w 11"/>
                  <a:gd name="T9" fmla="*/ 2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3" y="1"/>
                    </a:moveTo>
                    <a:cubicBezTo>
                      <a:pt x="0" y="9"/>
                      <a:pt x="11" y="6"/>
                      <a:pt x="5" y="0"/>
                    </a:cubicBezTo>
                    <a:cubicBezTo>
                      <a:pt x="4" y="2"/>
                      <a:pt x="3" y="4"/>
                      <a:pt x="4" y="6"/>
                    </a:cubicBezTo>
                    <a:cubicBezTo>
                      <a:pt x="8" y="6"/>
                      <a:pt x="9" y="1"/>
                      <a:pt x="5" y="0"/>
                    </a:cubicBezTo>
                    <a:cubicBezTo>
                      <a:pt x="5" y="2"/>
                      <a:pt x="5" y="3"/>
                      <a:pt x="5" y="4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7" name="Freeform 2661">
                <a:extLst>
                  <a:ext uri="{FF2B5EF4-FFF2-40B4-BE49-F238E27FC236}">
                    <a16:creationId xmlns:a16="http://schemas.microsoft.com/office/drawing/2014/main" id="{A45931B2-D03C-4A0D-A729-652766827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480"/>
                <a:ext cx="21" cy="23"/>
              </a:xfrm>
              <a:custGeom>
                <a:avLst/>
                <a:gdLst>
                  <a:gd name="T0" fmla="*/ 40 w 11"/>
                  <a:gd name="T1" fmla="*/ 23 h 12"/>
                  <a:gd name="T2" fmla="*/ 61 w 11"/>
                  <a:gd name="T3" fmla="*/ 36 h 12"/>
                  <a:gd name="T4" fmla="*/ 61 w 11"/>
                  <a:gd name="T5" fmla="*/ 4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6" y="3"/>
                    </a:moveTo>
                    <a:cubicBezTo>
                      <a:pt x="0" y="7"/>
                      <a:pt x="11" y="12"/>
                      <a:pt x="9" y="5"/>
                    </a:cubicBezTo>
                    <a:cubicBezTo>
                      <a:pt x="7" y="0"/>
                      <a:pt x="3" y="10"/>
                      <a:pt x="9" y="7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8" name="Freeform 2662">
                <a:extLst>
                  <a:ext uri="{FF2B5EF4-FFF2-40B4-BE49-F238E27FC236}">
                    <a16:creationId xmlns:a16="http://schemas.microsoft.com/office/drawing/2014/main" id="{285B9460-E35F-406F-84E3-287A1EDEF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2501"/>
                <a:ext cx="6" cy="8"/>
              </a:xfrm>
              <a:custGeom>
                <a:avLst/>
                <a:gdLst>
                  <a:gd name="T0" fmla="*/ 0 w 3"/>
                  <a:gd name="T1" fmla="*/ 16 h 4"/>
                  <a:gd name="T2" fmla="*/ 8 w 3"/>
                  <a:gd name="T3" fmla="*/ 24 h 4"/>
                  <a:gd name="T4" fmla="*/ 0 w 3"/>
                  <a:gd name="T5" fmla="*/ 24 h 4"/>
                  <a:gd name="T6" fmla="*/ 24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3"/>
                      <a:pt x="1" y="4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1"/>
                      <a:pt x="1" y="0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89" name="Freeform 2663">
                <a:extLst>
                  <a:ext uri="{FF2B5EF4-FFF2-40B4-BE49-F238E27FC236}">
                    <a16:creationId xmlns:a16="http://schemas.microsoft.com/office/drawing/2014/main" id="{EE64987D-6273-42E5-AB1A-0DB7CD06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559"/>
                <a:ext cx="17" cy="19"/>
              </a:xfrm>
              <a:custGeom>
                <a:avLst/>
                <a:gdLst>
                  <a:gd name="T0" fmla="*/ 28 w 9"/>
                  <a:gd name="T1" fmla="*/ 21 h 10"/>
                  <a:gd name="T2" fmla="*/ 40 w 9"/>
                  <a:gd name="T3" fmla="*/ 40 h 10"/>
                  <a:gd name="T4" fmla="*/ 28 w 9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4" y="3"/>
                    </a:moveTo>
                    <a:cubicBezTo>
                      <a:pt x="1" y="3"/>
                      <a:pt x="4" y="10"/>
                      <a:pt x="6" y="6"/>
                    </a:cubicBezTo>
                    <a:cubicBezTo>
                      <a:pt x="9" y="0"/>
                      <a:pt x="0" y="1"/>
                      <a:pt x="4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0" name="Freeform 2664">
                <a:extLst>
                  <a:ext uri="{FF2B5EF4-FFF2-40B4-BE49-F238E27FC236}">
                    <a16:creationId xmlns:a16="http://schemas.microsoft.com/office/drawing/2014/main" id="{52E3247E-C70F-4863-8231-0D1A88362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601"/>
                <a:ext cx="4" cy="5"/>
              </a:xfrm>
              <a:custGeom>
                <a:avLst/>
                <a:gdLst>
                  <a:gd name="T0" fmla="*/ 8 w 2"/>
                  <a:gd name="T1" fmla="*/ 0 h 3"/>
                  <a:gd name="T2" fmla="*/ 8 w 2"/>
                  <a:gd name="T3" fmla="*/ 13 h 3"/>
                  <a:gd name="T4" fmla="*/ 0 w 2"/>
                  <a:gd name="T5" fmla="*/ 0 h 3"/>
                  <a:gd name="T6" fmla="*/ 0 w 2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1"/>
                      <a:pt x="1" y="2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1" name="Freeform 2665">
                <a:extLst>
                  <a:ext uri="{FF2B5EF4-FFF2-40B4-BE49-F238E27FC236}">
                    <a16:creationId xmlns:a16="http://schemas.microsoft.com/office/drawing/2014/main" id="{576BC8CD-1A42-448B-9D36-36F4833DE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2585"/>
                <a:ext cx="6" cy="4"/>
              </a:xfrm>
              <a:custGeom>
                <a:avLst/>
                <a:gdLst>
                  <a:gd name="T0" fmla="*/ 16 w 3"/>
                  <a:gd name="T1" fmla="*/ 0 h 2"/>
                  <a:gd name="T2" fmla="*/ 16 w 3"/>
                  <a:gd name="T3" fmla="*/ 16 h 2"/>
                  <a:gd name="T4" fmla="*/ 16 w 3"/>
                  <a:gd name="T5" fmla="*/ 0 h 2"/>
                  <a:gd name="T6" fmla="*/ 16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1"/>
                      <a:pt x="2" y="2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2" name="Freeform 2666">
                <a:extLst>
                  <a:ext uri="{FF2B5EF4-FFF2-40B4-BE49-F238E27FC236}">
                    <a16:creationId xmlns:a16="http://schemas.microsoft.com/office/drawing/2014/main" id="{EE4F2165-7960-4758-BFA5-AB99DCD47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2620"/>
                <a:ext cx="3" cy="6"/>
              </a:xfrm>
              <a:custGeom>
                <a:avLst/>
                <a:gdLst>
                  <a:gd name="T0" fmla="*/ 0 w 2"/>
                  <a:gd name="T1" fmla="*/ 8 h 3"/>
                  <a:gd name="T2" fmla="*/ 8 w 2"/>
                  <a:gd name="T3" fmla="*/ 16 h 3"/>
                  <a:gd name="T4" fmla="*/ 5 w 2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1" y="1"/>
                      <a:pt x="0" y="3"/>
                      <a:pt x="2" y="2"/>
                    </a:cubicBezTo>
                    <a:cubicBezTo>
                      <a:pt x="2" y="0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3" name="Freeform 2667">
                <a:extLst>
                  <a:ext uri="{FF2B5EF4-FFF2-40B4-BE49-F238E27FC236}">
                    <a16:creationId xmlns:a16="http://schemas.microsoft.com/office/drawing/2014/main" id="{EA31A002-9964-457C-B4B4-8476AEF58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620"/>
                <a:ext cx="21" cy="21"/>
              </a:xfrm>
              <a:custGeom>
                <a:avLst/>
                <a:gdLst>
                  <a:gd name="T0" fmla="*/ 40 w 11"/>
                  <a:gd name="T1" fmla="*/ 40 h 11"/>
                  <a:gd name="T2" fmla="*/ 36 w 11"/>
                  <a:gd name="T3" fmla="*/ 76 h 11"/>
                  <a:gd name="T4" fmla="*/ 21 w 11"/>
                  <a:gd name="T5" fmla="*/ 21 h 11"/>
                  <a:gd name="T6" fmla="*/ 21 w 11"/>
                  <a:gd name="T7" fmla="*/ 69 h 11"/>
                  <a:gd name="T8" fmla="*/ 29 w 11"/>
                  <a:gd name="T9" fmla="*/ 29 h 11"/>
                  <a:gd name="T10" fmla="*/ 29 w 11"/>
                  <a:gd name="T11" fmla="*/ 69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6" y="6"/>
                    </a:moveTo>
                    <a:cubicBezTo>
                      <a:pt x="4" y="6"/>
                      <a:pt x="4" y="9"/>
                      <a:pt x="5" y="11"/>
                    </a:cubicBezTo>
                    <a:cubicBezTo>
                      <a:pt x="11" y="8"/>
                      <a:pt x="8" y="0"/>
                      <a:pt x="3" y="3"/>
                    </a:cubicBezTo>
                    <a:cubicBezTo>
                      <a:pt x="1" y="5"/>
                      <a:pt x="0" y="10"/>
                      <a:pt x="3" y="10"/>
                    </a:cubicBezTo>
                    <a:cubicBezTo>
                      <a:pt x="7" y="10"/>
                      <a:pt x="6" y="5"/>
                      <a:pt x="4" y="4"/>
                    </a:cubicBezTo>
                    <a:cubicBezTo>
                      <a:pt x="2" y="6"/>
                      <a:pt x="2" y="9"/>
                      <a:pt x="4" y="10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4" name="Freeform 2668">
                <a:extLst>
                  <a:ext uri="{FF2B5EF4-FFF2-40B4-BE49-F238E27FC236}">
                    <a16:creationId xmlns:a16="http://schemas.microsoft.com/office/drawing/2014/main" id="{4F1B8C1C-BCB4-45F9-9903-D49064E25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694"/>
                <a:ext cx="17" cy="18"/>
              </a:xfrm>
              <a:custGeom>
                <a:avLst/>
                <a:gdLst>
                  <a:gd name="T0" fmla="*/ 21 w 9"/>
                  <a:gd name="T1" fmla="*/ 40 h 9"/>
                  <a:gd name="T2" fmla="*/ 15 w 9"/>
                  <a:gd name="T3" fmla="*/ 72 h 9"/>
                  <a:gd name="T4" fmla="*/ 8 w 9"/>
                  <a:gd name="T5" fmla="*/ 72 h 9"/>
                  <a:gd name="T6" fmla="*/ 21 w 9"/>
                  <a:gd name="T7" fmla="*/ 32 h 9"/>
                  <a:gd name="T8" fmla="*/ 15 w 9"/>
                  <a:gd name="T9" fmla="*/ 4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3" y="5"/>
                    </a:moveTo>
                    <a:cubicBezTo>
                      <a:pt x="2" y="6"/>
                      <a:pt x="1" y="7"/>
                      <a:pt x="2" y="9"/>
                    </a:cubicBezTo>
                    <a:cubicBezTo>
                      <a:pt x="9" y="6"/>
                      <a:pt x="0" y="0"/>
                      <a:pt x="1" y="9"/>
                    </a:cubicBezTo>
                    <a:cubicBezTo>
                      <a:pt x="4" y="9"/>
                      <a:pt x="4" y="6"/>
                      <a:pt x="3" y="4"/>
                    </a:cubicBezTo>
                    <a:cubicBezTo>
                      <a:pt x="2" y="4"/>
                      <a:pt x="2" y="5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5" name="Freeform 2669">
                <a:extLst>
                  <a:ext uri="{FF2B5EF4-FFF2-40B4-BE49-F238E27FC236}">
                    <a16:creationId xmlns:a16="http://schemas.microsoft.com/office/drawing/2014/main" id="{7E3DA6F2-1062-4F45-9131-37A1CD510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388"/>
                <a:ext cx="5" cy="6"/>
              </a:xfrm>
              <a:custGeom>
                <a:avLst/>
                <a:gdLst>
                  <a:gd name="T0" fmla="*/ 0 w 3"/>
                  <a:gd name="T1" fmla="*/ 0 h 3"/>
                  <a:gd name="T2" fmla="*/ 13 w 3"/>
                  <a:gd name="T3" fmla="*/ 16 h 3"/>
                  <a:gd name="T4" fmla="*/ 5 w 3"/>
                  <a:gd name="T5" fmla="*/ 0 h 3"/>
                  <a:gd name="T6" fmla="*/ 5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2"/>
                      <a:pt x="1" y="3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CC9C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6" name="Freeform 2670">
                <a:extLst>
                  <a:ext uri="{FF2B5EF4-FFF2-40B4-BE49-F238E27FC236}">
                    <a16:creationId xmlns:a16="http://schemas.microsoft.com/office/drawing/2014/main" id="{BC1901AE-ADA8-42AD-9354-ABFEDDDF5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3060"/>
                <a:ext cx="7" cy="15"/>
              </a:xfrm>
              <a:custGeom>
                <a:avLst/>
                <a:gdLst>
                  <a:gd name="T0" fmla="*/ 12 w 4"/>
                  <a:gd name="T1" fmla="*/ 28 h 8"/>
                  <a:gd name="T2" fmla="*/ 21 w 4"/>
                  <a:gd name="T3" fmla="*/ 28 h 8"/>
                  <a:gd name="T4" fmla="*/ 7 w 4"/>
                  <a:gd name="T5" fmla="*/ 45 h 8"/>
                  <a:gd name="T6" fmla="*/ 21 w 4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8">
                    <a:moveTo>
                      <a:pt x="2" y="4"/>
                    </a:moveTo>
                    <a:cubicBezTo>
                      <a:pt x="0" y="5"/>
                      <a:pt x="4" y="7"/>
                      <a:pt x="4" y="4"/>
                    </a:cubicBezTo>
                    <a:cubicBezTo>
                      <a:pt x="3" y="0"/>
                      <a:pt x="0" y="5"/>
                      <a:pt x="1" y="7"/>
                    </a:cubicBezTo>
                    <a:cubicBezTo>
                      <a:pt x="2" y="8"/>
                      <a:pt x="4" y="6"/>
                      <a:pt x="4" y="4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7" name="Freeform 2671">
                <a:extLst>
                  <a:ext uri="{FF2B5EF4-FFF2-40B4-BE49-F238E27FC236}">
                    <a16:creationId xmlns:a16="http://schemas.microsoft.com/office/drawing/2014/main" id="{3F46D1F0-C420-404D-8982-730610F7E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3060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8" name="Freeform 2672">
                <a:extLst>
                  <a:ext uri="{FF2B5EF4-FFF2-40B4-BE49-F238E27FC236}">
                    <a16:creationId xmlns:a16="http://schemas.microsoft.com/office/drawing/2014/main" id="{23CFE406-047C-488E-ABE8-E9AC62986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304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99" name="Freeform 2673">
                <a:extLst>
                  <a:ext uri="{FF2B5EF4-FFF2-40B4-BE49-F238E27FC236}">
                    <a16:creationId xmlns:a16="http://schemas.microsoft.com/office/drawing/2014/main" id="{5DD33AA2-4D80-4ED8-9401-CCFF6EDD9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3039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8 h 1"/>
                  <a:gd name="T4" fmla="*/ 8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2" y="1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0" name="Freeform 2674">
                <a:extLst>
                  <a:ext uri="{FF2B5EF4-FFF2-40B4-BE49-F238E27FC236}">
                    <a16:creationId xmlns:a16="http://schemas.microsoft.com/office/drawing/2014/main" id="{C7FE4C53-EE76-4BC5-917D-74B908180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304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1" name="Freeform 2675">
                <a:extLst>
                  <a:ext uri="{FF2B5EF4-FFF2-40B4-BE49-F238E27FC236}">
                    <a16:creationId xmlns:a16="http://schemas.microsoft.com/office/drawing/2014/main" id="{A7D800E7-978D-4760-8924-DA72C816E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306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2" name="Line 2676">
                <a:extLst>
                  <a:ext uri="{FF2B5EF4-FFF2-40B4-BE49-F238E27FC236}">
                    <a16:creationId xmlns:a16="http://schemas.microsoft.com/office/drawing/2014/main" id="{3CE4E62A-F37B-498F-8C2F-ED56871980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8" y="3100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B5824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3" name="Freeform 2677">
                <a:extLst>
                  <a:ext uri="{FF2B5EF4-FFF2-40B4-BE49-F238E27FC236}">
                    <a16:creationId xmlns:a16="http://schemas.microsoft.com/office/drawing/2014/main" id="{A8054471-A0A7-42D1-8528-124689028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3090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4" name="Freeform 2678">
                <a:extLst>
                  <a:ext uri="{FF2B5EF4-FFF2-40B4-BE49-F238E27FC236}">
                    <a16:creationId xmlns:a16="http://schemas.microsoft.com/office/drawing/2014/main" id="{6E5B94C5-3526-41DC-9AB1-6265B19FD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3121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5" name="Freeform 2679">
                <a:extLst>
                  <a:ext uri="{FF2B5EF4-FFF2-40B4-BE49-F238E27FC236}">
                    <a16:creationId xmlns:a16="http://schemas.microsoft.com/office/drawing/2014/main" id="{A1AF12E7-37B1-461E-9900-419F2525D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308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6" name="Freeform 2680">
                <a:extLst>
                  <a:ext uri="{FF2B5EF4-FFF2-40B4-BE49-F238E27FC236}">
                    <a16:creationId xmlns:a16="http://schemas.microsoft.com/office/drawing/2014/main" id="{74B56EFE-BC8E-40B0-A221-51C57E282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3" y="3144"/>
                <a:ext cx="6" cy="11"/>
              </a:xfrm>
              <a:custGeom>
                <a:avLst/>
                <a:gdLst>
                  <a:gd name="T0" fmla="*/ 8 w 3"/>
                  <a:gd name="T1" fmla="*/ 24 h 6"/>
                  <a:gd name="T2" fmla="*/ 0 w 3"/>
                  <a:gd name="T3" fmla="*/ 3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1" y="4"/>
                    </a:moveTo>
                    <a:cubicBezTo>
                      <a:pt x="1" y="0"/>
                      <a:pt x="3" y="6"/>
                      <a:pt x="0" y="5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7" name="Freeform 2681">
                <a:extLst>
                  <a:ext uri="{FF2B5EF4-FFF2-40B4-BE49-F238E27FC236}">
                    <a16:creationId xmlns:a16="http://schemas.microsoft.com/office/drawing/2014/main" id="{1C5A103C-18F6-4878-ABBC-14CE8F64B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302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8" name="Freeform 2682">
                <a:extLst>
                  <a:ext uri="{FF2B5EF4-FFF2-40B4-BE49-F238E27FC236}">
                    <a16:creationId xmlns:a16="http://schemas.microsoft.com/office/drawing/2014/main" id="{86EF218B-1675-41BD-AF60-A65AEA7D8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0" y="3087"/>
                <a:ext cx="8" cy="3"/>
              </a:xfrm>
              <a:custGeom>
                <a:avLst/>
                <a:gdLst>
                  <a:gd name="T0" fmla="*/ 8 w 4"/>
                  <a:gd name="T1" fmla="*/ 5 h 2"/>
                  <a:gd name="T2" fmla="*/ 32 w 4"/>
                  <a:gd name="T3" fmla="*/ 5 h 2"/>
                  <a:gd name="T4" fmla="*/ 8 w 4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0" y="0"/>
                      <a:pt x="3" y="0"/>
                      <a:pt x="4" y="1"/>
                    </a:cubicBezTo>
                    <a:cubicBezTo>
                      <a:pt x="3" y="2"/>
                      <a:pt x="2" y="2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09" name="Freeform 2683">
                <a:extLst>
                  <a:ext uri="{FF2B5EF4-FFF2-40B4-BE49-F238E27FC236}">
                    <a16:creationId xmlns:a16="http://schemas.microsoft.com/office/drawing/2014/main" id="{5873BD95-DD8C-4270-9F2C-AAD85153E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3085"/>
                <a:ext cx="6" cy="5"/>
              </a:xfrm>
              <a:custGeom>
                <a:avLst/>
                <a:gdLst>
                  <a:gd name="T0" fmla="*/ 16 w 3"/>
                  <a:gd name="T1" fmla="*/ 8 h 3"/>
                  <a:gd name="T2" fmla="*/ 8 w 3"/>
                  <a:gd name="T3" fmla="*/ 0 h 3"/>
                  <a:gd name="T4" fmla="*/ 16 w 3"/>
                  <a:gd name="T5" fmla="*/ 13 h 3"/>
                  <a:gd name="T6" fmla="*/ 24 w 3"/>
                  <a:gd name="T7" fmla="*/ 0 h 3"/>
                  <a:gd name="T8" fmla="*/ 0 w 3"/>
                  <a:gd name="T9" fmla="*/ 0 h 3"/>
                  <a:gd name="T10" fmla="*/ 0 w 3"/>
                  <a:gd name="T11" fmla="*/ 1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1"/>
                      <a:pt x="1" y="0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0" name="Freeform 2684">
                <a:extLst>
                  <a:ext uri="{FF2B5EF4-FFF2-40B4-BE49-F238E27FC236}">
                    <a16:creationId xmlns:a16="http://schemas.microsoft.com/office/drawing/2014/main" id="{7FDEDC7D-F0C0-4CCC-BA07-ACD4B501E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3109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0 w 2"/>
                  <a:gd name="T3" fmla="*/ 0 h 1"/>
                  <a:gd name="T4" fmla="*/ 8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1" name="Freeform 2685">
                <a:extLst>
                  <a:ext uri="{FF2B5EF4-FFF2-40B4-BE49-F238E27FC236}">
                    <a16:creationId xmlns:a16="http://schemas.microsoft.com/office/drawing/2014/main" id="{587D1E91-FAE9-442E-BAD2-B4D0AF135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3088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2" name="Freeform 2686">
                <a:extLst>
                  <a:ext uri="{FF2B5EF4-FFF2-40B4-BE49-F238E27FC236}">
                    <a16:creationId xmlns:a16="http://schemas.microsoft.com/office/drawing/2014/main" id="{A283FCB4-11FD-490C-8EBF-16785E30E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3104"/>
                <a:ext cx="6" cy="4"/>
              </a:xfrm>
              <a:custGeom>
                <a:avLst/>
                <a:gdLst>
                  <a:gd name="T0" fmla="*/ 16 w 3"/>
                  <a:gd name="T1" fmla="*/ 0 h 2"/>
                  <a:gd name="T2" fmla="*/ 8 w 3"/>
                  <a:gd name="T3" fmla="*/ 16 h 2"/>
                  <a:gd name="T4" fmla="*/ 24 w 3"/>
                  <a:gd name="T5" fmla="*/ 0 h 2"/>
                  <a:gd name="T6" fmla="*/ 16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2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3" name="Freeform 2687">
                <a:extLst>
                  <a:ext uri="{FF2B5EF4-FFF2-40B4-BE49-F238E27FC236}">
                    <a16:creationId xmlns:a16="http://schemas.microsoft.com/office/drawing/2014/main" id="{7CBC9FF0-5AC4-4495-AF4B-96A648EC3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309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4" name="Freeform 2688">
                <a:extLst>
                  <a:ext uri="{FF2B5EF4-FFF2-40B4-BE49-F238E27FC236}">
                    <a16:creationId xmlns:a16="http://schemas.microsoft.com/office/drawing/2014/main" id="{28E7843B-FECC-49CA-A5B1-2969FE4C8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09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5" name="Freeform 2689">
                <a:extLst>
                  <a:ext uri="{FF2B5EF4-FFF2-40B4-BE49-F238E27FC236}">
                    <a16:creationId xmlns:a16="http://schemas.microsoft.com/office/drawing/2014/main" id="{A60EADFE-EF64-43BD-9BA1-48765F587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144"/>
                <a:ext cx="10" cy="11"/>
              </a:xfrm>
              <a:custGeom>
                <a:avLst/>
                <a:gdLst>
                  <a:gd name="T0" fmla="*/ 8 w 5"/>
                  <a:gd name="T1" fmla="*/ 20 h 6"/>
                  <a:gd name="T2" fmla="*/ 32 w 5"/>
                  <a:gd name="T3" fmla="*/ 24 h 6"/>
                  <a:gd name="T4" fmla="*/ 16 w 5"/>
                  <a:gd name="T5" fmla="*/ 2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3"/>
                    </a:moveTo>
                    <a:cubicBezTo>
                      <a:pt x="0" y="5"/>
                      <a:pt x="3" y="6"/>
                      <a:pt x="4" y="4"/>
                    </a:cubicBezTo>
                    <a:cubicBezTo>
                      <a:pt x="5" y="2"/>
                      <a:pt x="2" y="0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6" name="Freeform 2690">
                <a:extLst>
                  <a:ext uri="{FF2B5EF4-FFF2-40B4-BE49-F238E27FC236}">
                    <a16:creationId xmlns:a16="http://schemas.microsoft.com/office/drawing/2014/main" id="{CB024F7C-F380-42DD-8FA1-10B9C2C57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3134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16 h 2"/>
                  <a:gd name="T6" fmla="*/ 8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7" name="Freeform 2691">
                <a:extLst>
                  <a:ext uri="{FF2B5EF4-FFF2-40B4-BE49-F238E27FC236}">
                    <a16:creationId xmlns:a16="http://schemas.microsoft.com/office/drawing/2014/main" id="{4CAB8887-AA6A-4DFE-A974-39EF67C57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311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8 w 1"/>
                  <a:gd name="T7" fmla="*/ 0 h 1"/>
                  <a:gd name="T8" fmla="*/ 0 w 1"/>
                  <a:gd name="T9" fmla="*/ 8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8" name="Freeform 2692">
                <a:extLst>
                  <a:ext uri="{FF2B5EF4-FFF2-40B4-BE49-F238E27FC236}">
                    <a16:creationId xmlns:a16="http://schemas.microsoft.com/office/drawing/2014/main" id="{C22B492A-AB62-406B-9C49-97B8DEB0F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3054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8 w 2"/>
                  <a:gd name="T5" fmla="*/ 0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19" name="Freeform 2693">
                <a:extLst>
                  <a:ext uri="{FF2B5EF4-FFF2-40B4-BE49-F238E27FC236}">
                    <a16:creationId xmlns:a16="http://schemas.microsoft.com/office/drawing/2014/main" id="{507D2B40-715B-4156-81AA-888E2D402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065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0" name="Freeform 2694">
                <a:extLst>
                  <a:ext uri="{FF2B5EF4-FFF2-40B4-BE49-F238E27FC236}">
                    <a16:creationId xmlns:a16="http://schemas.microsoft.com/office/drawing/2014/main" id="{55524D72-35F3-42A5-9FB7-9D62EC866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3192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1" name="Freeform 2695">
                <a:extLst>
                  <a:ext uri="{FF2B5EF4-FFF2-40B4-BE49-F238E27FC236}">
                    <a16:creationId xmlns:a16="http://schemas.microsoft.com/office/drawing/2014/main" id="{C41B9C50-5910-489B-B513-82A0C22A6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675"/>
                <a:ext cx="10" cy="10"/>
              </a:xfrm>
              <a:custGeom>
                <a:avLst/>
                <a:gdLst>
                  <a:gd name="T0" fmla="*/ 8 w 5"/>
                  <a:gd name="T1" fmla="*/ 16 h 5"/>
                  <a:gd name="T2" fmla="*/ 16 w 5"/>
                  <a:gd name="T3" fmla="*/ 40 h 5"/>
                  <a:gd name="T4" fmla="*/ 24 w 5"/>
                  <a:gd name="T5" fmla="*/ 8 h 5"/>
                  <a:gd name="T6" fmla="*/ 8 w 5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3" y="5"/>
                      <a:pt x="5" y="2"/>
                      <a:pt x="3" y="1"/>
                    </a:cubicBezTo>
                    <a:cubicBezTo>
                      <a:pt x="1" y="0"/>
                      <a:pt x="0" y="3"/>
                      <a:pt x="1" y="5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2" name="Freeform 2696">
                <a:extLst>
                  <a:ext uri="{FF2B5EF4-FFF2-40B4-BE49-F238E27FC236}">
                    <a16:creationId xmlns:a16="http://schemas.microsoft.com/office/drawing/2014/main" id="{30CAB201-B062-4A14-A304-949BC1A3E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2689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3" name="Freeform 2697">
                <a:extLst>
                  <a:ext uri="{FF2B5EF4-FFF2-40B4-BE49-F238E27FC236}">
                    <a16:creationId xmlns:a16="http://schemas.microsoft.com/office/drawing/2014/main" id="{10D34008-86E0-48C7-A54C-835156DE6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700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0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4" name="Freeform 2698">
                <a:extLst>
                  <a:ext uri="{FF2B5EF4-FFF2-40B4-BE49-F238E27FC236}">
                    <a16:creationId xmlns:a16="http://schemas.microsoft.com/office/drawing/2014/main" id="{EC3D76EF-434F-48A5-971B-780FE6740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698"/>
                <a:ext cx="6" cy="8"/>
              </a:xfrm>
              <a:custGeom>
                <a:avLst/>
                <a:gdLst>
                  <a:gd name="T0" fmla="*/ 16 w 3"/>
                  <a:gd name="T1" fmla="*/ 24 h 4"/>
                  <a:gd name="T2" fmla="*/ 8 w 3"/>
                  <a:gd name="T3" fmla="*/ 24 h 4"/>
                  <a:gd name="T4" fmla="*/ 24 w 3"/>
                  <a:gd name="T5" fmla="*/ 16 h 4"/>
                  <a:gd name="T6" fmla="*/ 0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1" y="3"/>
                      <a:pt x="1" y="2"/>
                      <a:pt x="1" y="3"/>
                    </a:cubicBezTo>
                    <a:cubicBezTo>
                      <a:pt x="1" y="4"/>
                      <a:pt x="3" y="3"/>
                      <a:pt x="3" y="2"/>
                    </a:cubicBezTo>
                    <a:cubicBezTo>
                      <a:pt x="1" y="0"/>
                      <a:pt x="0" y="3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5" name="Freeform 2699">
                <a:extLst>
                  <a:ext uri="{FF2B5EF4-FFF2-40B4-BE49-F238E27FC236}">
                    <a16:creationId xmlns:a16="http://schemas.microsoft.com/office/drawing/2014/main" id="{52E40032-172B-4C73-AC84-76ECEFB3F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2708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0 h 2"/>
                  <a:gd name="T4" fmla="*/ 16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6" name="Freeform 2700">
                <a:extLst>
                  <a:ext uri="{FF2B5EF4-FFF2-40B4-BE49-F238E27FC236}">
                    <a16:creationId xmlns:a16="http://schemas.microsoft.com/office/drawing/2014/main" id="{2827DE2E-DBC7-45EE-9B87-35CF2ADB4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71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7" name="Freeform 2701">
                <a:extLst>
                  <a:ext uri="{FF2B5EF4-FFF2-40B4-BE49-F238E27FC236}">
                    <a16:creationId xmlns:a16="http://schemas.microsoft.com/office/drawing/2014/main" id="{485FFCF2-CD75-4F9E-9579-1D538EB30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70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8" name="Freeform 2702">
                <a:extLst>
                  <a:ext uri="{FF2B5EF4-FFF2-40B4-BE49-F238E27FC236}">
                    <a16:creationId xmlns:a16="http://schemas.microsoft.com/office/drawing/2014/main" id="{4AA9D457-9A8C-46A4-BE5A-89DCC1645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714"/>
                <a:ext cx="12" cy="9"/>
              </a:xfrm>
              <a:custGeom>
                <a:avLst/>
                <a:gdLst>
                  <a:gd name="T0" fmla="*/ 24 w 6"/>
                  <a:gd name="T1" fmla="*/ 16 h 5"/>
                  <a:gd name="T2" fmla="*/ 24 w 6"/>
                  <a:gd name="T3" fmla="*/ 29 h 5"/>
                  <a:gd name="T4" fmla="*/ 24 w 6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3"/>
                    </a:moveTo>
                    <a:cubicBezTo>
                      <a:pt x="1" y="2"/>
                      <a:pt x="0" y="5"/>
                      <a:pt x="3" y="5"/>
                    </a:cubicBezTo>
                    <a:cubicBezTo>
                      <a:pt x="6" y="3"/>
                      <a:pt x="3" y="0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29" name="Freeform 2703">
                <a:extLst>
                  <a:ext uri="{FF2B5EF4-FFF2-40B4-BE49-F238E27FC236}">
                    <a16:creationId xmlns:a16="http://schemas.microsoft.com/office/drawing/2014/main" id="{280EE55E-30CB-434C-A20F-AC77F41D0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654"/>
                <a:ext cx="1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w 1"/>
                  <a:gd name="T5" fmla="*/ 16 h 2"/>
                  <a:gd name="T6" fmla="*/ 0 w 1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0" name="Freeform 2704">
                <a:extLst>
                  <a:ext uri="{FF2B5EF4-FFF2-40B4-BE49-F238E27FC236}">
                    <a16:creationId xmlns:a16="http://schemas.microsoft.com/office/drawing/2014/main" id="{00CCEE20-8A90-49B9-B332-45C5ACB6D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2650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1" name="Freeform 2705">
                <a:extLst>
                  <a:ext uri="{FF2B5EF4-FFF2-40B4-BE49-F238E27FC236}">
                    <a16:creationId xmlns:a16="http://schemas.microsoft.com/office/drawing/2014/main" id="{EC0184E2-61A0-4C23-8369-C9C7746EA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670"/>
                <a:ext cx="4" cy="3"/>
              </a:xfrm>
              <a:custGeom>
                <a:avLst/>
                <a:gdLst>
                  <a:gd name="T0" fmla="*/ 16 w 2"/>
                  <a:gd name="T1" fmla="*/ 5 h 2"/>
                  <a:gd name="T2" fmla="*/ 8 w 2"/>
                  <a:gd name="T3" fmla="*/ 5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2" name="Freeform 2706">
                <a:extLst>
                  <a:ext uri="{FF2B5EF4-FFF2-40B4-BE49-F238E27FC236}">
                    <a16:creationId xmlns:a16="http://schemas.microsoft.com/office/drawing/2014/main" id="{49028753-05F7-474B-9500-58001CDA3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66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3" name="Freeform 2707">
                <a:extLst>
                  <a:ext uri="{FF2B5EF4-FFF2-40B4-BE49-F238E27FC236}">
                    <a16:creationId xmlns:a16="http://schemas.microsoft.com/office/drawing/2014/main" id="{82DDB5C0-50E2-4F00-8570-ADEA443E3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63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4" name="Freeform 2708">
                <a:extLst>
                  <a:ext uri="{FF2B5EF4-FFF2-40B4-BE49-F238E27FC236}">
                    <a16:creationId xmlns:a16="http://schemas.microsoft.com/office/drawing/2014/main" id="{0F050060-DA11-4B7D-83E4-182690062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559"/>
                <a:ext cx="13" cy="9"/>
              </a:xfrm>
              <a:custGeom>
                <a:avLst/>
                <a:gdLst>
                  <a:gd name="T0" fmla="*/ 7 w 7"/>
                  <a:gd name="T1" fmla="*/ 23 h 5"/>
                  <a:gd name="T2" fmla="*/ 7 w 7"/>
                  <a:gd name="T3" fmla="*/ 29 h 5"/>
                  <a:gd name="T4" fmla="*/ 7 w 7"/>
                  <a:gd name="T5" fmla="*/ 2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1" y="4"/>
                    </a:moveTo>
                    <a:cubicBezTo>
                      <a:pt x="1" y="4"/>
                      <a:pt x="1" y="4"/>
                      <a:pt x="1" y="5"/>
                    </a:cubicBezTo>
                    <a:cubicBezTo>
                      <a:pt x="7" y="4"/>
                      <a:pt x="0" y="0"/>
                      <a:pt x="1" y="4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5" name="Freeform 2709">
                <a:extLst>
                  <a:ext uri="{FF2B5EF4-FFF2-40B4-BE49-F238E27FC236}">
                    <a16:creationId xmlns:a16="http://schemas.microsoft.com/office/drawing/2014/main" id="{2A374D86-A72E-47CB-96B0-CC230AC46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626"/>
                <a:ext cx="8" cy="5"/>
              </a:xfrm>
              <a:custGeom>
                <a:avLst/>
                <a:gdLst>
                  <a:gd name="T0" fmla="*/ 24 w 4"/>
                  <a:gd name="T1" fmla="*/ 5 h 3"/>
                  <a:gd name="T2" fmla="*/ 16 w 4"/>
                  <a:gd name="T3" fmla="*/ 5 h 3"/>
                  <a:gd name="T4" fmla="*/ 24 w 4"/>
                  <a:gd name="T5" fmla="*/ 0 h 3"/>
                  <a:gd name="T6" fmla="*/ 16 w 4"/>
                  <a:gd name="T7" fmla="*/ 13 h 3"/>
                  <a:gd name="T8" fmla="*/ 32 w 4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1"/>
                      <a:pt x="4" y="3"/>
                      <a:pt x="2" y="3"/>
                    </a:cubicBez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6" name="Freeform 2710">
                <a:extLst>
                  <a:ext uri="{FF2B5EF4-FFF2-40B4-BE49-F238E27FC236}">
                    <a16:creationId xmlns:a16="http://schemas.microsoft.com/office/drawing/2014/main" id="{90BE23C2-6D1A-4CA8-9C4F-222290A35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2664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8 h 2"/>
                  <a:gd name="T4" fmla="*/ 8 w 1"/>
                  <a:gd name="T5" fmla="*/ 0 h 2"/>
                  <a:gd name="T6" fmla="*/ 8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7" name="Freeform 2711">
                <a:extLst>
                  <a:ext uri="{FF2B5EF4-FFF2-40B4-BE49-F238E27FC236}">
                    <a16:creationId xmlns:a16="http://schemas.microsoft.com/office/drawing/2014/main" id="{99362591-344C-4E09-8ACF-6E46DED50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675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8" name="Freeform 2712">
                <a:extLst>
                  <a:ext uri="{FF2B5EF4-FFF2-40B4-BE49-F238E27FC236}">
                    <a16:creationId xmlns:a16="http://schemas.microsoft.com/office/drawing/2014/main" id="{B02859E8-27B9-445B-9201-D81F7A1A0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70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39" name="Freeform 2713">
                <a:extLst>
                  <a:ext uri="{FF2B5EF4-FFF2-40B4-BE49-F238E27FC236}">
                    <a16:creationId xmlns:a16="http://schemas.microsoft.com/office/drawing/2014/main" id="{7244FF1A-F12A-4EB6-AAEC-A45E3110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484"/>
                <a:ext cx="5" cy="8"/>
              </a:xfrm>
              <a:custGeom>
                <a:avLst/>
                <a:gdLst>
                  <a:gd name="T0" fmla="*/ 5 w 3"/>
                  <a:gd name="T1" fmla="*/ 16 h 4"/>
                  <a:gd name="T2" fmla="*/ 5 w 3"/>
                  <a:gd name="T3" fmla="*/ 8 h 4"/>
                  <a:gd name="T4" fmla="*/ 8 w 3"/>
                  <a:gd name="T5" fmla="*/ 32 h 4"/>
                  <a:gd name="T6" fmla="*/ 5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4"/>
                      <a:pt x="2" y="4"/>
                    </a:cubicBezTo>
                    <a:cubicBezTo>
                      <a:pt x="3" y="4"/>
                      <a:pt x="3" y="0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0" name="Freeform 2714">
                <a:extLst>
                  <a:ext uri="{FF2B5EF4-FFF2-40B4-BE49-F238E27FC236}">
                    <a16:creationId xmlns:a16="http://schemas.microsoft.com/office/drawing/2014/main" id="{5AB93E2B-C437-4ECB-933A-CB0BA23E9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524"/>
                <a:ext cx="5" cy="6"/>
              </a:xfrm>
              <a:custGeom>
                <a:avLst/>
                <a:gdLst>
                  <a:gd name="T0" fmla="*/ 5 w 3"/>
                  <a:gd name="T1" fmla="*/ 0 h 3"/>
                  <a:gd name="T2" fmla="*/ 5 w 3"/>
                  <a:gd name="T3" fmla="*/ 24 h 3"/>
                  <a:gd name="T4" fmla="*/ 8 w 3"/>
                  <a:gd name="T5" fmla="*/ 0 h 3"/>
                  <a:gd name="T6" fmla="*/ 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1" name="Freeform 2715">
                <a:extLst>
                  <a:ext uri="{FF2B5EF4-FFF2-40B4-BE49-F238E27FC236}">
                    <a16:creationId xmlns:a16="http://schemas.microsoft.com/office/drawing/2014/main" id="{AE2B5F22-4706-4D5B-AB94-1CBE311B6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505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2" name="Freeform 2716">
                <a:extLst>
                  <a:ext uri="{FF2B5EF4-FFF2-40B4-BE49-F238E27FC236}">
                    <a16:creationId xmlns:a16="http://schemas.microsoft.com/office/drawing/2014/main" id="{91F3B158-41E2-4B08-8963-75744A873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446"/>
                <a:ext cx="11" cy="7"/>
              </a:xfrm>
              <a:custGeom>
                <a:avLst/>
                <a:gdLst>
                  <a:gd name="T0" fmla="*/ 31 w 6"/>
                  <a:gd name="T1" fmla="*/ 7 h 4"/>
                  <a:gd name="T2" fmla="*/ 24 w 6"/>
                  <a:gd name="T3" fmla="*/ 0 h 4"/>
                  <a:gd name="T4" fmla="*/ 13 w 6"/>
                  <a:gd name="T5" fmla="*/ 7 h 4"/>
                  <a:gd name="T6" fmla="*/ 20 w 6"/>
                  <a:gd name="T7" fmla="*/ 0 h 4"/>
                  <a:gd name="T8" fmla="*/ 31 w 6"/>
                  <a:gd name="T9" fmla="*/ 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0" y="4"/>
                      <a:pt x="6" y="4"/>
                      <a:pt x="5" y="1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3" name="Freeform 2717">
                <a:extLst>
                  <a:ext uri="{FF2B5EF4-FFF2-40B4-BE49-F238E27FC236}">
                    <a16:creationId xmlns:a16="http://schemas.microsoft.com/office/drawing/2014/main" id="{ED1A829E-E2FB-4608-BB1E-C65C9639E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46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16 h 2"/>
                  <a:gd name="T4" fmla="*/ 16 w 2"/>
                  <a:gd name="T5" fmla="*/ 8 h 2"/>
                  <a:gd name="T6" fmla="*/ 8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4" name="Freeform 2718">
                <a:extLst>
                  <a:ext uri="{FF2B5EF4-FFF2-40B4-BE49-F238E27FC236}">
                    <a16:creationId xmlns:a16="http://schemas.microsoft.com/office/drawing/2014/main" id="{6032CA3F-4DA1-4330-9EE2-679889B9F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386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5" name="Freeform 2719">
                <a:extLst>
                  <a:ext uri="{FF2B5EF4-FFF2-40B4-BE49-F238E27FC236}">
                    <a16:creationId xmlns:a16="http://schemas.microsoft.com/office/drawing/2014/main" id="{8C3D9FB3-EBBC-4016-A212-4774D15AE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363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16 h 2"/>
                  <a:gd name="T4" fmla="*/ 16 w 2"/>
                  <a:gd name="T5" fmla="*/ 0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1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0" y="0"/>
                      <a:pt x="0" y="0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6" name="Freeform 2720">
                <a:extLst>
                  <a:ext uri="{FF2B5EF4-FFF2-40B4-BE49-F238E27FC236}">
                    <a16:creationId xmlns:a16="http://schemas.microsoft.com/office/drawing/2014/main" id="{BEAC9FB6-C87C-463E-9F1F-5DD6EC3C0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237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7" name="Freeform 2721">
                <a:extLst>
                  <a:ext uri="{FF2B5EF4-FFF2-40B4-BE49-F238E27FC236}">
                    <a16:creationId xmlns:a16="http://schemas.microsoft.com/office/drawing/2014/main" id="{0710F0C5-CADE-4BAE-86F2-60D9A6602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417"/>
                <a:ext cx="7" cy="8"/>
              </a:xfrm>
              <a:custGeom>
                <a:avLst/>
                <a:gdLst>
                  <a:gd name="T0" fmla="*/ 12 w 4"/>
                  <a:gd name="T1" fmla="*/ 32 h 4"/>
                  <a:gd name="T2" fmla="*/ 21 w 4"/>
                  <a:gd name="T3" fmla="*/ 2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0" y="2"/>
                      <a:pt x="3" y="0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8" name="Freeform 2722">
                <a:extLst>
                  <a:ext uri="{FF2B5EF4-FFF2-40B4-BE49-F238E27FC236}">
                    <a16:creationId xmlns:a16="http://schemas.microsoft.com/office/drawing/2014/main" id="{4AB9363E-D4E7-464F-A8DB-B08C24E34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260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B5824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49" name="Rectangle 2723">
                <a:extLst>
                  <a:ext uri="{FF2B5EF4-FFF2-40B4-BE49-F238E27FC236}">
                    <a16:creationId xmlns:a16="http://schemas.microsoft.com/office/drawing/2014/main" id="{2C5A0A3A-E160-477E-A7B9-EBA527335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" y="2356"/>
                <a:ext cx="1874" cy="170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250" name="Freeform 2724">
                <a:extLst>
                  <a:ext uri="{FF2B5EF4-FFF2-40B4-BE49-F238E27FC236}">
                    <a16:creationId xmlns:a16="http://schemas.microsoft.com/office/drawing/2014/main" id="{FA617BA9-D290-4FB0-AF91-59EA71FE0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3113"/>
                <a:ext cx="11" cy="10"/>
              </a:xfrm>
              <a:custGeom>
                <a:avLst/>
                <a:gdLst>
                  <a:gd name="T0" fmla="*/ 37 w 6"/>
                  <a:gd name="T1" fmla="*/ 0 h 5"/>
                  <a:gd name="T2" fmla="*/ 0 w 6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2"/>
                      <a:pt x="2" y="5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1" name="Freeform 2725">
                <a:extLst>
                  <a:ext uri="{FF2B5EF4-FFF2-40B4-BE49-F238E27FC236}">
                    <a16:creationId xmlns:a16="http://schemas.microsoft.com/office/drawing/2014/main" id="{3D6F47E9-0338-4A3E-BA59-CDDFC73B5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3113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2" name="Freeform 2726">
                <a:extLst>
                  <a:ext uri="{FF2B5EF4-FFF2-40B4-BE49-F238E27FC236}">
                    <a16:creationId xmlns:a16="http://schemas.microsoft.com/office/drawing/2014/main" id="{8BA2EF5D-79C6-4A8B-A03D-426E40B16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3142"/>
                <a:ext cx="11" cy="6"/>
              </a:xfrm>
              <a:custGeom>
                <a:avLst/>
                <a:gdLst>
                  <a:gd name="T0" fmla="*/ 37 w 6"/>
                  <a:gd name="T1" fmla="*/ 0 h 3"/>
                  <a:gd name="T2" fmla="*/ 0 w 6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cubicBezTo>
                      <a:pt x="5" y="2"/>
                      <a:pt x="3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3" name="Freeform 2727">
                <a:extLst>
                  <a:ext uri="{FF2B5EF4-FFF2-40B4-BE49-F238E27FC236}">
                    <a16:creationId xmlns:a16="http://schemas.microsoft.com/office/drawing/2014/main" id="{0B8000FB-AE2D-437B-95C6-EAEAA611C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155"/>
                <a:ext cx="6" cy="8"/>
              </a:xfrm>
              <a:custGeom>
                <a:avLst/>
                <a:gdLst>
                  <a:gd name="T0" fmla="*/ 24 w 3"/>
                  <a:gd name="T1" fmla="*/ 0 h 4"/>
                  <a:gd name="T2" fmla="*/ 0 w 3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2"/>
                      <a:pt x="1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4" name="Freeform 2728">
                <a:extLst>
                  <a:ext uri="{FF2B5EF4-FFF2-40B4-BE49-F238E27FC236}">
                    <a16:creationId xmlns:a16="http://schemas.microsoft.com/office/drawing/2014/main" id="{83E715A9-762D-4BF7-84C1-AC32AB7F4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3178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1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5" name="Freeform 2729">
                <a:extLst>
                  <a:ext uri="{FF2B5EF4-FFF2-40B4-BE49-F238E27FC236}">
                    <a16:creationId xmlns:a16="http://schemas.microsoft.com/office/drawing/2014/main" id="{C86FB601-3A7B-4FF5-844E-9584B4D82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4" y="3100"/>
                <a:ext cx="11" cy="6"/>
              </a:xfrm>
              <a:custGeom>
                <a:avLst/>
                <a:gdLst>
                  <a:gd name="T0" fmla="*/ 0 w 6"/>
                  <a:gd name="T1" fmla="*/ 16 h 3"/>
                  <a:gd name="T2" fmla="*/ 37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3"/>
                      <a:pt x="5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6" name="Freeform 2730">
                <a:extLst>
                  <a:ext uri="{FF2B5EF4-FFF2-40B4-BE49-F238E27FC236}">
                    <a16:creationId xmlns:a16="http://schemas.microsoft.com/office/drawing/2014/main" id="{9D35E3E8-F035-4F59-AFA0-85C5590D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3121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7" name="Freeform 2731">
                <a:extLst>
                  <a:ext uri="{FF2B5EF4-FFF2-40B4-BE49-F238E27FC236}">
                    <a16:creationId xmlns:a16="http://schemas.microsoft.com/office/drawing/2014/main" id="{AA764989-392B-4FD0-B759-65D578D45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3102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8" name="Freeform 2732">
                <a:extLst>
                  <a:ext uri="{FF2B5EF4-FFF2-40B4-BE49-F238E27FC236}">
                    <a16:creationId xmlns:a16="http://schemas.microsoft.com/office/drawing/2014/main" id="{3C0647A6-BF13-48C3-9EBD-9BE42B101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3104"/>
                <a:ext cx="5" cy="4"/>
              </a:xfrm>
              <a:custGeom>
                <a:avLst/>
                <a:gdLst>
                  <a:gd name="T0" fmla="*/ 13 w 3"/>
                  <a:gd name="T1" fmla="*/ 0 h 2"/>
                  <a:gd name="T2" fmla="*/ 0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2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59" name="Freeform 2733">
                <a:extLst>
                  <a:ext uri="{FF2B5EF4-FFF2-40B4-BE49-F238E27FC236}">
                    <a16:creationId xmlns:a16="http://schemas.microsoft.com/office/drawing/2014/main" id="{6E5B69BD-ED85-41C3-8159-77F6D8E77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3106"/>
                <a:ext cx="6" cy="5"/>
              </a:xfrm>
              <a:custGeom>
                <a:avLst/>
                <a:gdLst>
                  <a:gd name="T0" fmla="*/ 24 w 3"/>
                  <a:gd name="T1" fmla="*/ 0 h 3"/>
                  <a:gd name="T2" fmla="*/ 0 w 3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1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0" name="Freeform 2734">
                <a:extLst>
                  <a:ext uri="{FF2B5EF4-FFF2-40B4-BE49-F238E27FC236}">
                    <a16:creationId xmlns:a16="http://schemas.microsoft.com/office/drawing/2014/main" id="{73F521C2-B5A8-4D4A-8433-E0694CC96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3065"/>
                <a:ext cx="10" cy="4"/>
              </a:xfrm>
              <a:custGeom>
                <a:avLst/>
                <a:gdLst>
                  <a:gd name="T0" fmla="*/ 32 w 5"/>
                  <a:gd name="T1" fmla="*/ 0 h 2"/>
                  <a:gd name="T2" fmla="*/ 0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cubicBezTo>
                      <a:pt x="5" y="2"/>
                      <a:pt x="2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1" name="Freeform 2735">
                <a:extLst>
                  <a:ext uri="{FF2B5EF4-FFF2-40B4-BE49-F238E27FC236}">
                    <a16:creationId xmlns:a16="http://schemas.microsoft.com/office/drawing/2014/main" id="{0CABF86B-EAB3-46F5-8B0B-5FBD4D897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3075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2" name="Freeform 2736">
                <a:extLst>
                  <a:ext uri="{FF2B5EF4-FFF2-40B4-BE49-F238E27FC236}">
                    <a16:creationId xmlns:a16="http://schemas.microsoft.com/office/drawing/2014/main" id="{8B86F36D-B7E9-4E22-A1D8-19888A664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5" y="3043"/>
                <a:ext cx="6" cy="1"/>
              </a:xfrm>
              <a:custGeom>
                <a:avLst/>
                <a:gdLst>
                  <a:gd name="T0" fmla="*/ 0 w 3"/>
                  <a:gd name="T1" fmla="*/ 1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3" name="Freeform 2737">
                <a:extLst>
                  <a:ext uri="{FF2B5EF4-FFF2-40B4-BE49-F238E27FC236}">
                    <a16:creationId xmlns:a16="http://schemas.microsoft.com/office/drawing/2014/main" id="{35128BB9-D07D-4CEE-AE2F-9383A39FE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2641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4" name="Freeform 2738">
                <a:extLst>
                  <a:ext uri="{FF2B5EF4-FFF2-40B4-BE49-F238E27FC236}">
                    <a16:creationId xmlns:a16="http://schemas.microsoft.com/office/drawing/2014/main" id="{18AE9B84-433B-4F7A-A832-C9B66B6E2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2660"/>
                <a:ext cx="5" cy="8"/>
              </a:xfrm>
              <a:custGeom>
                <a:avLst/>
                <a:gdLst>
                  <a:gd name="T0" fmla="*/ 13 w 3"/>
                  <a:gd name="T1" fmla="*/ 0 h 4"/>
                  <a:gd name="T2" fmla="*/ 0 w 3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2"/>
                      <a:pt x="2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5" name="Freeform 2739">
                <a:extLst>
                  <a:ext uri="{FF2B5EF4-FFF2-40B4-BE49-F238E27FC236}">
                    <a16:creationId xmlns:a16="http://schemas.microsoft.com/office/drawing/2014/main" id="{E67F9A29-6284-4CDD-9EB2-2CE136504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687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6" name="Freeform 2740">
                <a:extLst>
                  <a:ext uri="{FF2B5EF4-FFF2-40B4-BE49-F238E27FC236}">
                    <a16:creationId xmlns:a16="http://schemas.microsoft.com/office/drawing/2014/main" id="{6C2FCA59-0D85-45D1-8B54-A564E54E0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694"/>
                <a:ext cx="9" cy="6"/>
              </a:xfrm>
              <a:custGeom>
                <a:avLst/>
                <a:gdLst>
                  <a:gd name="T0" fmla="*/ 29 w 5"/>
                  <a:gd name="T1" fmla="*/ 0 h 3"/>
                  <a:gd name="T2" fmla="*/ 0 w 5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3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7" name="Freeform 2741">
                <a:extLst>
                  <a:ext uri="{FF2B5EF4-FFF2-40B4-BE49-F238E27FC236}">
                    <a16:creationId xmlns:a16="http://schemas.microsoft.com/office/drawing/2014/main" id="{F79C5923-F39A-490F-AD1D-D8636BBDA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714"/>
                <a:ext cx="5" cy="1"/>
              </a:xfrm>
              <a:custGeom>
                <a:avLst/>
                <a:gdLst>
                  <a:gd name="T0" fmla="*/ 13 w 3"/>
                  <a:gd name="T1" fmla="*/ 0 h 1"/>
                  <a:gd name="T2" fmla="*/ 0 w 3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8" name="Freeform 2742">
                <a:extLst>
                  <a:ext uri="{FF2B5EF4-FFF2-40B4-BE49-F238E27FC236}">
                    <a16:creationId xmlns:a16="http://schemas.microsoft.com/office/drawing/2014/main" id="{121D3329-85D2-411C-9C27-16B30A73F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717"/>
                <a:ext cx="2" cy="6"/>
              </a:xfrm>
              <a:custGeom>
                <a:avLst/>
                <a:gdLst>
                  <a:gd name="T0" fmla="*/ 8 w 1"/>
                  <a:gd name="T1" fmla="*/ 0 h 3"/>
                  <a:gd name="T2" fmla="*/ 0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69" name="Freeform 2743">
                <a:extLst>
                  <a:ext uri="{FF2B5EF4-FFF2-40B4-BE49-F238E27FC236}">
                    <a16:creationId xmlns:a16="http://schemas.microsoft.com/office/drawing/2014/main" id="{DB0120FE-CAB1-41D0-8667-09C762EE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714"/>
                <a:ext cx="10" cy="5"/>
              </a:xfrm>
              <a:custGeom>
                <a:avLst/>
                <a:gdLst>
                  <a:gd name="T0" fmla="*/ 40 w 5"/>
                  <a:gd name="T1" fmla="*/ 0 h 3"/>
                  <a:gd name="T2" fmla="*/ 0 w 5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2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0" name="Freeform 2744">
                <a:extLst>
                  <a:ext uri="{FF2B5EF4-FFF2-40B4-BE49-F238E27FC236}">
                    <a16:creationId xmlns:a16="http://schemas.microsoft.com/office/drawing/2014/main" id="{17A72BD2-FF92-4677-BFBF-9A78B6E1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2721"/>
                <a:ext cx="14" cy="4"/>
              </a:xfrm>
              <a:custGeom>
                <a:avLst/>
                <a:gdLst>
                  <a:gd name="T0" fmla="*/ 0 w 7"/>
                  <a:gd name="T1" fmla="*/ 0 h 2"/>
                  <a:gd name="T2" fmla="*/ 56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2"/>
                      <a:pt x="5" y="1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1" name="Freeform 2745">
                <a:extLst>
                  <a:ext uri="{FF2B5EF4-FFF2-40B4-BE49-F238E27FC236}">
                    <a16:creationId xmlns:a16="http://schemas.microsoft.com/office/drawing/2014/main" id="{E394B7CE-86B0-4BFC-A422-89167EF97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2729"/>
                <a:ext cx="8" cy="4"/>
              </a:xfrm>
              <a:custGeom>
                <a:avLst/>
                <a:gdLst>
                  <a:gd name="T0" fmla="*/ 0 w 4"/>
                  <a:gd name="T1" fmla="*/ 16 h 2"/>
                  <a:gd name="T2" fmla="*/ 32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2" name="Freeform 2746">
                <a:extLst>
                  <a:ext uri="{FF2B5EF4-FFF2-40B4-BE49-F238E27FC236}">
                    <a16:creationId xmlns:a16="http://schemas.microsoft.com/office/drawing/2014/main" id="{D8AFEBD9-8356-4BB1-A364-E6D495492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723"/>
                <a:ext cx="7" cy="10"/>
              </a:xfrm>
              <a:custGeom>
                <a:avLst/>
                <a:gdLst>
                  <a:gd name="T0" fmla="*/ 12 w 4"/>
                  <a:gd name="T1" fmla="*/ 0 h 5"/>
                  <a:gd name="T2" fmla="*/ 0 w 4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4" y="2"/>
                      <a:pt x="1" y="4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3" name="Freeform 2747">
                <a:extLst>
                  <a:ext uri="{FF2B5EF4-FFF2-40B4-BE49-F238E27FC236}">
                    <a16:creationId xmlns:a16="http://schemas.microsoft.com/office/drawing/2014/main" id="{FEB65E77-D379-4738-9AA9-717D3C78A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729"/>
                <a:ext cx="5" cy="4"/>
              </a:xfrm>
              <a:custGeom>
                <a:avLst/>
                <a:gdLst>
                  <a:gd name="T0" fmla="*/ 13 w 3"/>
                  <a:gd name="T1" fmla="*/ 0 h 2"/>
                  <a:gd name="T2" fmla="*/ 0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2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4" name="Freeform 2748">
                <a:extLst>
                  <a:ext uri="{FF2B5EF4-FFF2-40B4-BE49-F238E27FC236}">
                    <a16:creationId xmlns:a16="http://schemas.microsoft.com/office/drawing/2014/main" id="{F9101124-19E1-426C-805C-3350C14BF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534"/>
                <a:ext cx="12" cy="13"/>
              </a:xfrm>
              <a:custGeom>
                <a:avLst/>
                <a:gdLst>
                  <a:gd name="T0" fmla="*/ 0 w 6"/>
                  <a:gd name="T1" fmla="*/ 24 h 7"/>
                  <a:gd name="T2" fmla="*/ 48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1" y="7"/>
                      <a:pt x="6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5" name="Freeform 2749">
                <a:extLst>
                  <a:ext uri="{FF2B5EF4-FFF2-40B4-BE49-F238E27FC236}">
                    <a16:creationId xmlns:a16="http://schemas.microsoft.com/office/drawing/2014/main" id="{24F87614-E5C9-4D18-B84C-5BD90CEA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570"/>
                <a:ext cx="12" cy="10"/>
              </a:xfrm>
              <a:custGeom>
                <a:avLst/>
                <a:gdLst>
                  <a:gd name="T0" fmla="*/ 0 w 6"/>
                  <a:gd name="T1" fmla="*/ 32 h 5"/>
                  <a:gd name="T2" fmla="*/ 48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2" y="5"/>
                      <a:pt x="5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6" name="Freeform 2750">
                <a:extLst>
                  <a:ext uri="{FF2B5EF4-FFF2-40B4-BE49-F238E27FC236}">
                    <a16:creationId xmlns:a16="http://schemas.microsoft.com/office/drawing/2014/main" id="{9B41CCDC-9572-4765-9A96-1087099C3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2593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7" name="Freeform 2751">
                <a:extLst>
                  <a:ext uri="{FF2B5EF4-FFF2-40B4-BE49-F238E27FC236}">
                    <a16:creationId xmlns:a16="http://schemas.microsoft.com/office/drawing/2014/main" id="{486E9E1D-9870-49AF-86E9-B202B0FB4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641"/>
                <a:ext cx="12" cy="7"/>
              </a:xfrm>
              <a:custGeom>
                <a:avLst/>
                <a:gdLst>
                  <a:gd name="T0" fmla="*/ 0 w 6"/>
                  <a:gd name="T1" fmla="*/ 21 h 4"/>
                  <a:gd name="T2" fmla="*/ 48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2" y="4"/>
                      <a:pt x="5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8" name="Freeform 2752">
                <a:extLst>
                  <a:ext uri="{FF2B5EF4-FFF2-40B4-BE49-F238E27FC236}">
                    <a16:creationId xmlns:a16="http://schemas.microsoft.com/office/drawing/2014/main" id="{4D1B0D0A-AF81-4AAD-99D1-FECA5480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" y="2675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79" name="Freeform 2753">
                <a:extLst>
                  <a:ext uri="{FF2B5EF4-FFF2-40B4-BE49-F238E27FC236}">
                    <a16:creationId xmlns:a16="http://schemas.microsoft.com/office/drawing/2014/main" id="{FD19CBC2-A919-4D0D-AF4A-62D9C6371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717"/>
                <a:ext cx="8" cy="6"/>
              </a:xfrm>
              <a:custGeom>
                <a:avLst/>
                <a:gdLst>
                  <a:gd name="T0" fmla="*/ 0 w 4"/>
                  <a:gd name="T1" fmla="*/ 24 h 3"/>
                  <a:gd name="T2" fmla="*/ 32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0" name="Freeform 2754">
                <a:extLst>
                  <a:ext uri="{FF2B5EF4-FFF2-40B4-BE49-F238E27FC236}">
                    <a16:creationId xmlns:a16="http://schemas.microsoft.com/office/drawing/2014/main" id="{119AC35B-1BF0-494B-B1D3-D0C31B4E6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465"/>
                <a:ext cx="12" cy="9"/>
              </a:xfrm>
              <a:custGeom>
                <a:avLst/>
                <a:gdLst>
                  <a:gd name="T0" fmla="*/ 0 w 6"/>
                  <a:gd name="T1" fmla="*/ 23 h 5"/>
                  <a:gd name="T2" fmla="*/ 48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2" y="5"/>
                      <a:pt x="5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1" name="Freeform 2755">
                <a:extLst>
                  <a:ext uri="{FF2B5EF4-FFF2-40B4-BE49-F238E27FC236}">
                    <a16:creationId xmlns:a16="http://schemas.microsoft.com/office/drawing/2014/main" id="{409C5F12-A5B3-4ECB-91AD-B325ED73C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2423"/>
                <a:ext cx="1" cy="6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2" name="Freeform 2756">
                <a:extLst>
                  <a:ext uri="{FF2B5EF4-FFF2-40B4-BE49-F238E27FC236}">
                    <a16:creationId xmlns:a16="http://schemas.microsoft.com/office/drawing/2014/main" id="{575749FD-416B-4B44-BA2D-9855AAB98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392"/>
                <a:ext cx="6" cy="6"/>
              </a:xfrm>
              <a:custGeom>
                <a:avLst/>
                <a:gdLst>
                  <a:gd name="T0" fmla="*/ 24 w 3"/>
                  <a:gd name="T1" fmla="*/ 0 h 3"/>
                  <a:gd name="T2" fmla="*/ 0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3" name="Freeform 2757">
                <a:extLst>
                  <a:ext uri="{FF2B5EF4-FFF2-40B4-BE49-F238E27FC236}">
                    <a16:creationId xmlns:a16="http://schemas.microsoft.com/office/drawing/2014/main" id="{B1BFBD06-B602-4F7F-8EE9-2EB2B47E9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2373"/>
                <a:ext cx="2" cy="10"/>
              </a:xfrm>
              <a:custGeom>
                <a:avLst/>
                <a:gdLst>
                  <a:gd name="T0" fmla="*/ 8 w 1"/>
                  <a:gd name="T1" fmla="*/ 0 h 5"/>
                  <a:gd name="T2" fmla="*/ 0 w 1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1" y="3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4" name="Freeform 2758">
                <a:extLst>
                  <a:ext uri="{FF2B5EF4-FFF2-40B4-BE49-F238E27FC236}">
                    <a16:creationId xmlns:a16="http://schemas.microsoft.com/office/drawing/2014/main" id="{522D8355-94EC-49AF-8934-221FFB04F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1" y="3092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5" name="Freeform 2759">
                <a:extLst>
                  <a:ext uri="{FF2B5EF4-FFF2-40B4-BE49-F238E27FC236}">
                    <a16:creationId xmlns:a16="http://schemas.microsoft.com/office/drawing/2014/main" id="{667C3D85-DBA8-4F28-94E9-B5189FD35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3064"/>
                <a:ext cx="6" cy="7"/>
              </a:xfrm>
              <a:custGeom>
                <a:avLst/>
                <a:gdLst>
                  <a:gd name="T0" fmla="*/ 16 w 3"/>
                  <a:gd name="T1" fmla="*/ 0 h 4"/>
                  <a:gd name="T2" fmla="*/ 0 w 3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3" y="2"/>
                      <a:pt x="1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6" name="Freeform 2760">
                <a:extLst>
                  <a:ext uri="{FF2B5EF4-FFF2-40B4-BE49-F238E27FC236}">
                    <a16:creationId xmlns:a16="http://schemas.microsoft.com/office/drawing/2014/main" id="{BF5FB8CB-B5AD-461D-B0AE-5D3C6DD4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3073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7" name="Freeform 2761">
                <a:extLst>
                  <a:ext uri="{FF2B5EF4-FFF2-40B4-BE49-F238E27FC236}">
                    <a16:creationId xmlns:a16="http://schemas.microsoft.com/office/drawing/2014/main" id="{B462E842-DB82-49B8-9B3C-271B196C5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3102"/>
                <a:ext cx="9" cy="6"/>
              </a:xfrm>
              <a:custGeom>
                <a:avLst/>
                <a:gdLst>
                  <a:gd name="T0" fmla="*/ 29 w 5"/>
                  <a:gd name="T1" fmla="*/ 0 h 3"/>
                  <a:gd name="T2" fmla="*/ 0 w 5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1"/>
                      <a:pt x="2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8" name="Freeform 2762">
                <a:extLst>
                  <a:ext uri="{FF2B5EF4-FFF2-40B4-BE49-F238E27FC236}">
                    <a16:creationId xmlns:a16="http://schemas.microsoft.com/office/drawing/2014/main" id="{6D375781-400C-482B-A209-F1E425F87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125"/>
                <a:ext cx="8" cy="6"/>
              </a:xfrm>
              <a:custGeom>
                <a:avLst/>
                <a:gdLst>
                  <a:gd name="T0" fmla="*/ 24 w 4"/>
                  <a:gd name="T1" fmla="*/ 0 h 3"/>
                  <a:gd name="T2" fmla="*/ 0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2"/>
                      <a:pt x="1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89" name="Freeform 2763">
                <a:extLst>
                  <a:ext uri="{FF2B5EF4-FFF2-40B4-BE49-F238E27FC236}">
                    <a16:creationId xmlns:a16="http://schemas.microsoft.com/office/drawing/2014/main" id="{DA48C54F-ED15-4063-8134-AB875761C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3161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90" name="Freeform 2764">
                <a:extLst>
                  <a:ext uri="{FF2B5EF4-FFF2-40B4-BE49-F238E27FC236}">
                    <a16:creationId xmlns:a16="http://schemas.microsoft.com/office/drawing/2014/main" id="{92273DF1-0CFB-450B-B518-47380C92D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3184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5047" name="Freeform 2765">
              <a:extLst>
                <a:ext uri="{FF2B5EF4-FFF2-40B4-BE49-F238E27FC236}">
                  <a16:creationId xmlns:a16="http://schemas.microsoft.com/office/drawing/2014/main" id="{95E3D951-4D84-4919-813F-147F1EBEE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3071"/>
              <a:ext cx="6" cy="6"/>
            </a:xfrm>
            <a:custGeom>
              <a:avLst/>
              <a:gdLst>
                <a:gd name="T0" fmla="*/ 24 w 3"/>
                <a:gd name="T1" fmla="*/ 0 h 3"/>
                <a:gd name="T2" fmla="*/ 0 w 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8" name="Freeform 2766">
              <a:extLst>
                <a:ext uri="{FF2B5EF4-FFF2-40B4-BE49-F238E27FC236}">
                  <a16:creationId xmlns:a16="http://schemas.microsoft.com/office/drawing/2014/main" id="{FAAF1FD3-038C-4C43-BD48-8A57A331A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3048"/>
              <a:ext cx="4" cy="4"/>
            </a:xfrm>
            <a:custGeom>
              <a:avLst/>
              <a:gdLst>
                <a:gd name="T0" fmla="*/ 16 w 2"/>
                <a:gd name="T1" fmla="*/ 0 h 2"/>
                <a:gd name="T2" fmla="*/ 0 w 2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49" name="Freeform 2767">
              <a:extLst>
                <a:ext uri="{FF2B5EF4-FFF2-40B4-BE49-F238E27FC236}">
                  <a16:creationId xmlns:a16="http://schemas.microsoft.com/office/drawing/2014/main" id="{2CED18AF-5106-4A2C-8152-FB264B66B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3025"/>
              <a:ext cx="4" cy="6"/>
            </a:xfrm>
            <a:custGeom>
              <a:avLst/>
              <a:gdLst>
                <a:gd name="T0" fmla="*/ 16 w 2"/>
                <a:gd name="T1" fmla="*/ 0 h 3"/>
                <a:gd name="T2" fmla="*/ 0 w 2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0" name="Freeform 2768">
              <a:extLst>
                <a:ext uri="{FF2B5EF4-FFF2-40B4-BE49-F238E27FC236}">
                  <a16:creationId xmlns:a16="http://schemas.microsoft.com/office/drawing/2014/main" id="{8D0842EE-C46D-48BC-8DA0-09C0EC2AD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3697"/>
              <a:ext cx="4" cy="2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1" name="Freeform 2769">
              <a:extLst>
                <a:ext uri="{FF2B5EF4-FFF2-40B4-BE49-F238E27FC236}">
                  <a16:creationId xmlns:a16="http://schemas.microsoft.com/office/drawing/2014/main" id="{879550B4-253F-4192-AF2A-ACAFA13EC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3712"/>
              <a:ext cx="7" cy="6"/>
            </a:xfrm>
            <a:custGeom>
              <a:avLst/>
              <a:gdLst>
                <a:gd name="T0" fmla="*/ 21 w 4"/>
                <a:gd name="T1" fmla="*/ 0 h 3"/>
                <a:gd name="T2" fmla="*/ 0 w 4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2" name="Freeform 2770">
              <a:extLst>
                <a:ext uri="{FF2B5EF4-FFF2-40B4-BE49-F238E27FC236}">
                  <a16:creationId xmlns:a16="http://schemas.microsoft.com/office/drawing/2014/main" id="{0EA9D47D-39D6-4A29-A140-88C100CB8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509"/>
              <a:ext cx="8" cy="8"/>
            </a:xfrm>
            <a:custGeom>
              <a:avLst/>
              <a:gdLst>
                <a:gd name="T0" fmla="*/ 32 w 4"/>
                <a:gd name="T1" fmla="*/ 0 h 4"/>
                <a:gd name="T2" fmla="*/ 0 w 4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2"/>
                    <a:pt x="1" y="2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3" name="Freeform 2771">
              <a:extLst>
                <a:ext uri="{FF2B5EF4-FFF2-40B4-BE49-F238E27FC236}">
                  <a16:creationId xmlns:a16="http://schemas.microsoft.com/office/drawing/2014/main" id="{AE5ECB91-F61D-41E1-843D-5555AC67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471"/>
              <a:ext cx="6" cy="3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4" name="Freeform 2772">
              <a:extLst>
                <a:ext uri="{FF2B5EF4-FFF2-40B4-BE49-F238E27FC236}">
                  <a16:creationId xmlns:a16="http://schemas.microsoft.com/office/drawing/2014/main" id="{985011DB-21EC-4B71-AE91-7B2608DD7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448"/>
              <a:ext cx="2" cy="3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5" name="Freeform 2773">
              <a:extLst>
                <a:ext uri="{FF2B5EF4-FFF2-40B4-BE49-F238E27FC236}">
                  <a16:creationId xmlns:a16="http://schemas.microsoft.com/office/drawing/2014/main" id="{F29E1DD3-8FB7-428B-A285-F12835F45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2440"/>
              <a:ext cx="8" cy="6"/>
            </a:xfrm>
            <a:custGeom>
              <a:avLst/>
              <a:gdLst>
                <a:gd name="T0" fmla="*/ 32 w 4"/>
                <a:gd name="T1" fmla="*/ 0 h 3"/>
                <a:gd name="T2" fmla="*/ 0 w 4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2"/>
                    <a:pt x="2" y="3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6" name="Freeform 2774">
              <a:extLst>
                <a:ext uri="{FF2B5EF4-FFF2-40B4-BE49-F238E27FC236}">
                  <a16:creationId xmlns:a16="http://schemas.microsoft.com/office/drawing/2014/main" id="{C00865DD-95A2-4FA7-B9BF-EB5AE575A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429"/>
              <a:ext cx="4" cy="3"/>
            </a:xfrm>
            <a:custGeom>
              <a:avLst/>
              <a:gdLst>
                <a:gd name="T0" fmla="*/ 16 w 2"/>
                <a:gd name="T1" fmla="*/ 0 h 2"/>
                <a:gd name="T2" fmla="*/ 0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7" name="Freeform 2775">
              <a:extLst>
                <a:ext uri="{FF2B5EF4-FFF2-40B4-BE49-F238E27FC236}">
                  <a16:creationId xmlns:a16="http://schemas.microsoft.com/office/drawing/2014/main" id="{E102DFA7-B9DF-420E-8963-79A9E1B1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2450"/>
              <a:ext cx="6" cy="3"/>
            </a:xfrm>
            <a:custGeom>
              <a:avLst/>
              <a:gdLst>
                <a:gd name="T0" fmla="*/ 24 w 3"/>
                <a:gd name="T1" fmla="*/ 0 h 2"/>
                <a:gd name="T2" fmla="*/ 0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1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8" name="Freeform 2776">
              <a:extLst>
                <a:ext uri="{FF2B5EF4-FFF2-40B4-BE49-F238E27FC236}">
                  <a16:creationId xmlns:a16="http://schemas.microsoft.com/office/drawing/2014/main" id="{4F62D292-9768-4B57-AAA4-891B3A919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543"/>
              <a:ext cx="5" cy="6"/>
            </a:xfrm>
            <a:custGeom>
              <a:avLst/>
              <a:gdLst>
                <a:gd name="T0" fmla="*/ 13 w 3"/>
                <a:gd name="T1" fmla="*/ 0 h 3"/>
                <a:gd name="T2" fmla="*/ 0 w 3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59" name="Freeform 2777">
              <a:extLst>
                <a:ext uri="{FF2B5EF4-FFF2-40B4-BE49-F238E27FC236}">
                  <a16:creationId xmlns:a16="http://schemas.microsoft.com/office/drawing/2014/main" id="{D239FAF3-DB70-4BBC-8B34-A34587B68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440"/>
              <a:ext cx="7" cy="8"/>
            </a:xfrm>
            <a:custGeom>
              <a:avLst/>
              <a:gdLst>
                <a:gd name="T0" fmla="*/ 7 w 4"/>
                <a:gd name="T1" fmla="*/ 16 h 4"/>
                <a:gd name="T2" fmla="*/ 16 w 4"/>
                <a:gd name="T3" fmla="*/ 16 h 4"/>
                <a:gd name="T4" fmla="*/ 0 w 4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3"/>
                    <a:pt x="2" y="4"/>
                    <a:pt x="3" y="2"/>
                  </a:cubicBezTo>
                  <a:cubicBezTo>
                    <a:pt x="4" y="1"/>
                    <a:pt x="1" y="0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0" name="Freeform 2778">
              <a:extLst>
                <a:ext uri="{FF2B5EF4-FFF2-40B4-BE49-F238E27FC236}">
                  <a16:creationId xmlns:a16="http://schemas.microsoft.com/office/drawing/2014/main" id="{B1FA35BB-8F42-41D6-B3F0-3F8C338E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457"/>
              <a:ext cx="2" cy="6"/>
            </a:xfrm>
            <a:custGeom>
              <a:avLst/>
              <a:gdLst>
                <a:gd name="T0" fmla="*/ 8 w 1"/>
                <a:gd name="T1" fmla="*/ 8 h 3"/>
                <a:gd name="T2" fmla="*/ 8 w 1"/>
                <a:gd name="T3" fmla="*/ 0 h 3"/>
                <a:gd name="T4" fmla="*/ 8 w 1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2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1" name="Freeform 2779">
              <a:extLst>
                <a:ext uri="{FF2B5EF4-FFF2-40B4-BE49-F238E27FC236}">
                  <a16:creationId xmlns:a16="http://schemas.microsoft.com/office/drawing/2014/main" id="{0865BA0B-5BA5-42D2-9C98-DCBB8197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459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2" name="Freeform 2780">
              <a:extLst>
                <a:ext uri="{FF2B5EF4-FFF2-40B4-BE49-F238E27FC236}">
                  <a16:creationId xmlns:a16="http://schemas.microsoft.com/office/drawing/2014/main" id="{D58B14D1-08BF-44F5-97C8-C711B8BDB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432"/>
              <a:ext cx="5" cy="4"/>
            </a:xfrm>
            <a:custGeom>
              <a:avLst/>
              <a:gdLst>
                <a:gd name="T0" fmla="*/ 8 w 3"/>
                <a:gd name="T1" fmla="*/ 0 h 2"/>
                <a:gd name="T2" fmla="*/ 5 w 3"/>
                <a:gd name="T3" fmla="*/ 8 h 2"/>
                <a:gd name="T4" fmla="*/ 5 w 3"/>
                <a:gd name="T5" fmla="*/ 0 h 2"/>
                <a:gd name="T6" fmla="*/ 5 w 3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3" name="Freeform 2781">
              <a:extLst>
                <a:ext uri="{FF2B5EF4-FFF2-40B4-BE49-F238E27FC236}">
                  <a16:creationId xmlns:a16="http://schemas.microsoft.com/office/drawing/2014/main" id="{6E587B58-C1BF-49E7-A4FA-2AAED257F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425"/>
              <a:ext cx="3" cy="4"/>
            </a:xfrm>
            <a:custGeom>
              <a:avLst/>
              <a:gdLst>
                <a:gd name="T0" fmla="*/ 0 w 2"/>
                <a:gd name="T1" fmla="*/ 8 h 2"/>
                <a:gd name="T2" fmla="*/ 5 w 2"/>
                <a:gd name="T3" fmla="*/ 0 h 2"/>
                <a:gd name="T4" fmla="*/ 5 w 2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2" y="1"/>
                    <a:pt x="2" y="1"/>
                    <a:pt x="1" y="2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4" name="Freeform 2782">
              <a:extLst>
                <a:ext uri="{FF2B5EF4-FFF2-40B4-BE49-F238E27FC236}">
                  <a16:creationId xmlns:a16="http://schemas.microsoft.com/office/drawing/2014/main" id="{42292625-80FE-4209-B9D4-1709FE582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413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5" name="Freeform 2783">
              <a:extLst>
                <a:ext uri="{FF2B5EF4-FFF2-40B4-BE49-F238E27FC236}">
                  <a16:creationId xmlns:a16="http://schemas.microsoft.com/office/drawing/2014/main" id="{02ADA444-67B2-42F7-BCFB-12629C7DB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501"/>
              <a:ext cx="4" cy="2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0 h 1"/>
                <a:gd name="T4" fmla="*/ 16 w 2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6" name="Line 2784">
              <a:extLst>
                <a:ext uri="{FF2B5EF4-FFF2-40B4-BE49-F238E27FC236}">
                  <a16:creationId xmlns:a16="http://schemas.microsoft.com/office/drawing/2014/main" id="{C226C224-AF2B-4A01-8E08-81B8647E40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4" y="2538"/>
              <a:ext cx="2" cy="1"/>
            </a:xfrm>
            <a:prstGeom prst="line">
              <a:avLst/>
            </a:prstGeom>
            <a:noFill/>
            <a:ln w="12700" cap="rnd">
              <a:solidFill>
                <a:srgbClr val="B5824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7" name="Freeform 2785">
              <a:extLst>
                <a:ext uri="{FF2B5EF4-FFF2-40B4-BE49-F238E27FC236}">
                  <a16:creationId xmlns:a16="http://schemas.microsoft.com/office/drawing/2014/main" id="{64885EAA-9139-4F89-B7C7-69308420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436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B5824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8" name="Freeform 2786">
              <a:extLst>
                <a:ext uri="{FF2B5EF4-FFF2-40B4-BE49-F238E27FC236}">
                  <a16:creationId xmlns:a16="http://schemas.microsoft.com/office/drawing/2014/main" id="{FC7BFE96-DC63-47BD-AD53-07347F044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394"/>
              <a:ext cx="107" cy="65"/>
            </a:xfrm>
            <a:custGeom>
              <a:avLst/>
              <a:gdLst>
                <a:gd name="T0" fmla="*/ 48 w 56"/>
                <a:gd name="T1" fmla="*/ 0 h 34"/>
                <a:gd name="T2" fmla="*/ 8 w 56"/>
                <a:gd name="T3" fmla="*/ 55 h 34"/>
                <a:gd name="T4" fmla="*/ 0 w 56"/>
                <a:gd name="T5" fmla="*/ 92 h 34"/>
                <a:gd name="T6" fmla="*/ 40 w 56"/>
                <a:gd name="T7" fmla="*/ 105 h 34"/>
                <a:gd name="T8" fmla="*/ 29 w 56"/>
                <a:gd name="T9" fmla="*/ 132 h 34"/>
                <a:gd name="T10" fmla="*/ 61 w 56"/>
                <a:gd name="T11" fmla="*/ 153 h 34"/>
                <a:gd name="T12" fmla="*/ 76 w 56"/>
                <a:gd name="T13" fmla="*/ 189 h 34"/>
                <a:gd name="T14" fmla="*/ 153 w 56"/>
                <a:gd name="T15" fmla="*/ 197 h 34"/>
                <a:gd name="T16" fmla="*/ 197 w 56"/>
                <a:gd name="T17" fmla="*/ 208 h 34"/>
                <a:gd name="T18" fmla="*/ 245 w 56"/>
                <a:gd name="T19" fmla="*/ 208 h 34"/>
                <a:gd name="T20" fmla="*/ 292 w 56"/>
                <a:gd name="T21" fmla="*/ 208 h 34"/>
                <a:gd name="T22" fmla="*/ 308 w 56"/>
                <a:gd name="T23" fmla="*/ 237 h 34"/>
                <a:gd name="T24" fmla="*/ 361 w 56"/>
                <a:gd name="T25" fmla="*/ 237 h 34"/>
                <a:gd name="T26" fmla="*/ 390 w 56"/>
                <a:gd name="T27" fmla="*/ 237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34">
                  <a:moveTo>
                    <a:pt x="7" y="0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7" y="30"/>
                    <a:pt x="28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41" y="30"/>
                    <a:pt x="42" y="30"/>
                  </a:cubicBezTo>
                  <a:cubicBezTo>
                    <a:pt x="43" y="31"/>
                    <a:pt x="44" y="34"/>
                    <a:pt x="44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6" y="34"/>
                    <a:pt x="56" y="34"/>
                    <a:pt x="56" y="3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69" name="Freeform 2787">
              <a:extLst>
                <a:ext uri="{FF2B5EF4-FFF2-40B4-BE49-F238E27FC236}">
                  <a16:creationId xmlns:a16="http://schemas.microsoft.com/office/drawing/2014/main" id="{2C89E650-C86C-4AC4-A050-5B3481F01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444"/>
              <a:ext cx="56" cy="11"/>
            </a:xfrm>
            <a:custGeom>
              <a:avLst/>
              <a:gdLst>
                <a:gd name="T0" fmla="*/ 0 w 29"/>
                <a:gd name="T1" fmla="*/ 37 h 6"/>
                <a:gd name="T2" fmla="*/ 52 w 29"/>
                <a:gd name="T3" fmla="*/ 20 h 6"/>
                <a:gd name="T4" fmla="*/ 71 w 29"/>
                <a:gd name="T5" fmla="*/ 24 h 6"/>
                <a:gd name="T6" fmla="*/ 108 w 29"/>
                <a:gd name="T7" fmla="*/ 20 h 6"/>
                <a:gd name="T8" fmla="*/ 145 w 29"/>
                <a:gd name="T9" fmla="*/ 13 h 6"/>
                <a:gd name="T10" fmla="*/ 193 w 29"/>
                <a:gd name="T11" fmla="*/ 0 h 6"/>
                <a:gd name="T12" fmla="*/ 209 w 29"/>
                <a:gd name="T13" fmla="*/ 7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6">
                  <a:moveTo>
                    <a:pt x="0" y="6"/>
                  </a:moveTo>
                  <a:cubicBezTo>
                    <a:pt x="1" y="5"/>
                    <a:pt x="7" y="3"/>
                    <a:pt x="7" y="3"/>
                  </a:cubicBezTo>
                  <a:cubicBezTo>
                    <a:pt x="7" y="3"/>
                    <a:pt x="9" y="4"/>
                    <a:pt x="10" y="4"/>
                  </a:cubicBezTo>
                  <a:cubicBezTo>
                    <a:pt x="10" y="4"/>
                    <a:pt x="14" y="3"/>
                    <a:pt x="15" y="3"/>
                  </a:cubicBezTo>
                  <a:cubicBezTo>
                    <a:pt x="15" y="2"/>
                    <a:pt x="20" y="2"/>
                    <a:pt x="20" y="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9" y="1"/>
                    <a:pt x="29" y="1"/>
                    <a:pt x="29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0" name="Freeform 2788">
              <a:extLst>
                <a:ext uri="{FF2B5EF4-FFF2-40B4-BE49-F238E27FC236}">
                  <a16:creationId xmlns:a16="http://schemas.microsoft.com/office/drawing/2014/main" id="{7D81A39E-404E-4208-98FB-7517573E5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3054"/>
              <a:ext cx="109" cy="82"/>
            </a:xfrm>
            <a:custGeom>
              <a:avLst/>
              <a:gdLst>
                <a:gd name="T0" fmla="*/ 109 w 109"/>
                <a:gd name="T1" fmla="*/ 0 h 82"/>
                <a:gd name="T2" fmla="*/ 88 w 109"/>
                <a:gd name="T3" fmla="*/ 11 h 82"/>
                <a:gd name="T4" fmla="*/ 81 w 109"/>
                <a:gd name="T5" fmla="*/ 19 h 82"/>
                <a:gd name="T6" fmla="*/ 62 w 109"/>
                <a:gd name="T7" fmla="*/ 21 h 82"/>
                <a:gd name="T8" fmla="*/ 52 w 109"/>
                <a:gd name="T9" fmla="*/ 27 h 82"/>
                <a:gd name="T10" fmla="*/ 44 w 109"/>
                <a:gd name="T11" fmla="*/ 34 h 82"/>
                <a:gd name="T12" fmla="*/ 43 w 109"/>
                <a:gd name="T13" fmla="*/ 40 h 82"/>
                <a:gd name="T14" fmla="*/ 48 w 109"/>
                <a:gd name="T15" fmla="*/ 54 h 82"/>
                <a:gd name="T16" fmla="*/ 37 w 109"/>
                <a:gd name="T17" fmla="*/ 63 h 82"/>
                <a:gd name="T18" fmla="*/ 27 w 109"/>
                <a:gd name="T19" fmla="*/ 69 h 82"/>
                <a:gd name="T20" fmla="*/ 6 w 109"/>
                <a:gd name="T21" fmla="*/ 73 h 82"/>
                <a:gd name="T22" fmla="*/ 0 w 109"/>
                <a:gd name="T23" fmla="*/ 82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9" h="82">
                  <a:moveTo>
                    <a:pt x="109" y="0"/>
                  </a:moveTo>
                  <a:lnTo>
                    <a:pt x="88" y="11"/>
                  </a:lnTo>
                  <a:lnTo>
                    <a:pt x="81" y="19"/>
                  </a:lnTo>
                  <a:lnTo>
                    <a:pt x="62" y="21"/>
                  </a:lnTo>
                  <a:lnTo>
                    <a:pt x="52" y="27"/>
                  </a:lnTo>
                  <a:lnTo>
                    <a:pt x="44" y="34"/>
                  </a:lnTo>
                  <a:lnTo>
                    <a:pt x="43" y="40"/>
                  </a:lnTo>
                  <a:lnTo>
                    <a:pt x="48" y="54"/>
                  </a:lnTo>
                  <a:lnTo>
                    <a:pt x="37" y="63"/>
                  </a:lnTo>
                  <a:lnTo>
                    <a:pt x="27" y="69"/>
                  </a:lnTo>
                  <a:lnTo>
                    <a:pt x="6" y="73"/>
                  </a:lnTo>
                  <a:lnTo>
                    <a:pt x="0" y="8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1" name="Freeform 2789">
              <a:extLst>
                <a:ext uri="{FF2B5EF4-FFF2-40B4-BE49-F238E27FC236}">
                  <a16:creationId xmlns:a16="http://schemas.microsoft.com/office/drawing/2014/main" id="{1E8A1E30-A24D-42B1-89EF-6F0202701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108"/>
              <a:ext cx="50" cy="15"/>
            </a:xfrm>
            <a:custGeom>
              <a:avLst/>
              <a:gdLst>
                <a:gd name="T0" fmla="*/ 0 w 50"/>
                <a:gd name="T1" fmla="*/ 0 h 15"/>
                <a:gd name="T2" fmla="*/ 21 w 50"/>
                <a:gd name="T3" fmla="*/ 5 h 15"/>
                <a:gd name="T4" fmla="*/ 27 w 50"/>
                <a:gd name="T5" fmla="*/ 13 h 15"/>
                <a:gd name="T6" fmla="*/ 50 w 50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">
                  <a:moveTo>
                    <a:pt x="0" y="0"/>
                  </a:moveTo>
                  <a:lnTo>
                    <a:pt x="21" y="5"/>
                  </a:lnTo>
                  <a:lnTo>
                    <a:pt x="27" y="13"/>
                  </a:lnTo>
                  <a:lnTo>
                    <a:pt x="50" y="1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2" name="Line 2790">
              <a:extLst>
                <a:ext uri="{FF2B5EF4-FFF2-40B4-BE49-F238E27FC236}">
                  <a16:creationId xmlns:a16="http://schemas.microsoft.com/office/drawing/2014/main" id="{6CEAE6F3-C0D8-41BA-ACF5-64C8CE42D1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80" y="3121"/>
              <a:ext cx="2" cy="8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3" name="Freeform 2791">
              <a:extLst>
                <a:ext uri="{FF2B5EF4-FFF2-40B4-BE49-F238E27FC236}">
                  <a16:creationId xmlns:a16="http://schemas.microsoft.com/office/drawing/2014/main" id="{35CD8B33-C8E3-408F-AA94-98DB28657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3205"/>
              <a:ext cx="29" cy="153"/>
            </a:xfrm>
            <a:custGeom>
              <a:avLst/>
              <a:gdLst>
                <a:gd name="T0" fmla="*/ 0 w 15"/>
                <a:gd name="T1" fmla="*/ 0 h 80"/>
                <a:gd name="T2" fmla="*/ 23 w 15"/>
                <a:gd name="T3" fmla="*/ 21 h 80"/>
                <a:gd name="T4" fmla="*/ 15 w 15"/>
                <a:gd name="T5" fmla="*/ 69 h 80"/>
                <a:gd name="T6" fmla="*/ 72 w 15"/>
                <a:gd name="T7" fmla="*/ 120 h 80"/>
                <a:gd name="T8" fmla="*/ 56 w 15"/>
                <a:gd name="T9" fmla="*/ 201 h 80"/>
                <a:gd name="T10" fmla="*/ 108 w 15"/>
                <a:gd name="T11" fmla="*/ 245 h 80"/>
                <a:gd name="T12" fmla="*/ 101 w 15"/>
                <a:gd name="T13" fmla="*/ 300 h 80"/>
                <a:gd name="T14" fmla="*/ 85 w 15"/>
                <a:gd name="T15" fmla="*/ 377 h 80"/>
                <a:gd name="T16" fmla="*/ 29 w 15"/>
                <a:gd name="T17" fmla="*/ 446 h 80"/>
                <a:gd name="T18" fmla="*/ 23 w 15"/>
                <a:gd name="T19" fmla="*/ 513 h 80"/>
                <a:gd name="T20" fmla="*/ 15 w 15"/>
                <a:gd name="T21" fmla="*/ 56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80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3" y="39"/>
                    <a:pt x="14" y="43"/>
                  </a:cubicBezTo>
                  <a:cubicBezTo>
                    <a:pt x="14" y="47"/>
                    <a:pt x="12" y="54"/>
                    <a:pt x="12" y="54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4"/>
                    <a:pt x="4" y="72"/>
                    <a:pt x="3" y="73"/>
                  </a:cubicBezTo>
                  <a:cubicBezTo>
                    <a:pt x="3" y="75"/>
                    <a:pt x="2" y="80"/>
                    <a:pt x="2" y="8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4" name="Freeform 2792">
              <a:extLst>
                <a:ext uri="{FF2B5EF4-FFF2-40B4-BE49-F238E27FC236}">
                  <a16:creationId xmlns:a16="http://schemas.microsoft.com/office/drawing/2014/main" id="{73392424-3A32-4BC1-A14F-B5D8CC66C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3266"/>
              <a:ext cx="48" cy="12"/>
            </a:xfrm>
            <a:custGeom>
              <a:avLst/>
              <a:gdLst>
                <a:gd name="T0" fmla="*/ 0 w 25"/>
                <a:gd name="T1" fmla="*/ 24 h 6"/>
                <a:gd name="T2" fmla="*/ 36 w 25"/>
                <a:gd name="T3" fmla="*/ 48 h 6"/>
                <a:gd name="T4" fmla="*/ 84 w 25"/>
                <a:gd name="T5" fmla="*/ 40 h 6"/>
                <a:gd name="T6" fmla="*/ 140 w 25"/>
                <a:gd name="T7" fmla="*/ 0 h 6"/>
                <a:gd name="T8" fmla="*/ 177 w 25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">
                  <a:moveTo>
                    <a:pt x="0" y="3"/>
                  </a:moveTo>
                  <a:cubicBezTo>
                    <a:pt x="0" y="3"/>
                    <a:pt x="3" y="6"/>
                    <a:pt x="5" y="6"/>
                  </a:cubicBezTo>
                  <a:cubicBezTo>
                    <a:pt x="7" y="5"/>
                    <a:pt x="12" y="5"/>
                    <a:pt x="12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5" y="1"/>
                    <a:pt x="25" y="1"/>
                    <a:pt x="25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5" name="Freeform 2793">
              <a:extLst>
                <a:ext uri="{FF2B5EF4-FFF2-40B4-BE49-F238E27FC236}">
                  <a16:creationId xmlns:a16="http://schemas.microsoft.com/office/drawing/2014/main" id="{A46FFE50-8904-42F7-9018-603D48B91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645"/>
              <a:ext cx="25" cy="80"/>
            </a:xfrm>
            <a:custGeom>
              <a:avLst/>
              <a:gdLst>
                <a:gd name="T0" fmla="*/ 63 w 13"/>
                <a:gd name="T1" fmla="*/ 0 h 42"/>
                <a:gd name="T2" fmla="*/ 23 w 13"/>
                <a:gd name="T3" fmla="*/ 48 h 42"/>
                <a:gd name="T4" fmla="*/ 15 w 13"/>
                <a:gd name="T5" fmla="*/ 91 h 42"/>
                <a:gd name="T6" fmla="*/ 0 w 13"/>
                <a:gd name="T7" fmla="*/ 124 h 42"/>
                <a:gd name="T8" fmla="*/ 8 w 13"/>
                <a:gd name="T9" fmla="*/ 173 h 42"/>
                <a:gd name="T10" fmla="*/ 29 w 13"/>
                <a:gd name="T11" fmla="*/ 200 h 42"/>
                <a:gd name="T12" fmla="*/ 44 w 13"/>
                <a:gd name="T13" fmla="*/ 221 h 42"/>
                <a:gd name="T14" fmla="*/ 37 w 13"/>
                <a:gd name="T15" fmla="*/ 261 h 42"/>
                <a:gd name="T16" fmla="*/ 63 w 13"/>
                <a:gd name="T17" fmla="*/ 276 h 42"/>
                <a:gd name="T18" fmla="*/ 92 w 13"/>
                <a:gd name="T19" fmla="*/ 290 h 4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42">
                  <a:moveTo>
                    <a:pt x="9" y="0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2" y="28"/>
                    <a:pt x="4" y="29"/>
                  </a:cubicBezTo>
                  <a:cubicBezTo>
                    <a:pt x="5" y="29"/>
                    <a:pt x="7" y="30"/>
                    <a:pt x="6" y="32"/>
                  </a:cubicBezTo>
                  <a:cubicBezTo>
                    <a:pt x="6" y="34"/>
                    <a:pt x="5" y="38"/>
                    <a:pt x="5" y="38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3" y="42"/>
                    <a:pt x="13" y="42"/>
                    <a:pt x="13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6" name="Freeform 2794">
              <a:extLst>
                <a:ext uri="{FF2B5EF4-FFF2-40B4-BE49-F238E27FC236}">
                  <a16:creationId xmlns:a16="http://schemas.microsoft.com/office/drawing/2014/main" id="{80B76A87-34E9-49B4-ABAE-68429C5AD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3664"/>
              <a:ext cx="16" cy="19"/>
            </a:xfrm>
            <a:custGeom>
              <a:avLst/>
              <a:gdLst>
                <a:gd name="T0" fmla="*/ 0 w 16"/>
                <a:gd name="T1" fmla="*/ 0 h 19"/>
                <a:gd name="T2" fmla="*/ 8 w 16"/>
                <a:gd name="T3" fmla="*/ 6 h 19"/>
                <a:gd name="T4" fmla="*/ 10 w 16"/>
                <a:gd name="T5" fmla="*/ 17 h 19"/>
                <a:gd name="T6" fmla="*/ 16 w 16"/>
                <a:gd name="T7" fmla="*/ 1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9">
                  <a:moveTo>
                    <a:pt x="0" y="0"/>
                  </a:moveTo>
                  <a:lnTo>
                    <a:pt x="8" y="6"/>
                  </a:lnTo>
                  <a:lnTo>
                    <a:pt x="10" y="17"/>
                  </a:lnTo>
                  <a:lnTo>
                    <a:pt x="16" y="1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7" name="Freeform 2795">
              <a:extLst>
                <a:ext uri="{FF2B5EF4-FFF2-40B4-BE49-F238E27FC236}">
                  <a16:creationId xmlns:a16="http://schemas.microsoft.com/office/drawing/2014/main" id="{618CC166-EC0D-4432-BC6E-86EA15B2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3915"/>
              <a:ext cx="114" cy="34"/>
            </a:xfrm>
            <a:custGeom>
              <a:avLst/>
              <a:gdLst>
                <a:gd name="T0" fmla="*/ 0 w 60"/>
                <a:gd name="T1" fmla="*/ 28 h 18"/>
                <a:gd name="T2" fmla="*/ 40 w 60"/>
                <a:gd name="T3" fmla="*/ 53 h 18"/>
                <a:gd name="T4" fmla="*/ 84 w 60"/>
                <a:gd name="T5" fmla="*/ 89 h 18"/>
                <a:gd name="T6" fmla="*/ 124 w 60"/>
                <a:gd name="T7" fmla="*/ 89 h 18"/>
                <a:gd name="T8" fmla="*/ 160 w 60"/>
                <a:gd name="T9" fmla="*/ 89 h 18"/>
                <a:gd name="T10" fmla="*/ 192 w 60"/>
                <a:gd name="T11" fmla="*/ 81 h 18"/>
                <a:gd name="T12" fmla="*/ 220 w 60"/>
                <a:gd name="T13" fmla="*/ 121 h 18"/>
                <a:gd name="T14" fmla="*/ 268 w 60"/>
                <a:gd name="T15" fmla="*/ 100 h 18"/>
                <a:gd name="T16" fmla="*/ 304 w 60"/>
                <a:gd name="T17" fmla="*/ 89 h 18"/>
                <a:gd name="T18" fmla="*/ 344 w 60"/>
                <a:gd name="T19" fmla="*/ 68 h 18"/>
                <a:gd name="T20" fmla="*/ 382 w 60"/>
                <a:gd name="T21" fmla="*/ 8 h 18"/>
                <a:gd name="T22" fmla="*/ 412 w 60"/>
                <a:gd name="T23" fmla="*/ 0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" h="18">
                  <a:moveTo>
                    <a:pt x="0" y="4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9" y="12"/>
                    <a:pt x="50" y="10"/>
                  </a:cubicBezTo>
                  <a:cubicBezTo>
                    <a:pt x="51" y="8"/>
                    <a:pt x="56" y="1"/>
                    <a:pt x="56" y="1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8" name="Freeform 2796">
              <a:extLst>
                <a:ext uri="{FF2B5EF4-FFF2-40B4-BE49-F238E27FC236}">
                  <a16:creationId xmlns:a16="http://schemas.microsoft.com/office/drawing/2014/main" id="{4B76B970-F41D-45A5-8F11-A14F4431B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3949"/>
              <a:ext cx="15" cy="46"/>
            </a:xfrm>
            <a:custGeom>
              <a:avLst/>
              <a:gdLst>
                <a:gd name="T0" fmla="*/ 0 w 15"/>
                <a:gd name="T1" fmla="*/ 46 h 46"/>
                <a:gd name="T2" fmla="*/ 1 w 15"/>
                <a:gd name="T3" fmla="*/ 35 h 46"/>
                <a:gd name="T4" fmla="*/ 11 w 15"/>
                <a:gd name="T5" fmla="*/ 33 h 46"/>
                <a:gd name="T6" fmla="*/ 11 w 15"/>
                <a:gd name="T7" fmla="*/ 19 h 46"/>
                <a:gd name="T8" fmla="*/ 15 w 15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6">
                  <a:moveTo>
                    <a:pt x="0" y="46"/>
                  </a:moveTo>
                  <a:lnTo>
                    <a:pt x="1" y="35"/>
                  </a:lnTo>
                  <a:lnTo>
                    <a:pt x="11" y="33"/>
                  </a:lnTo>
                  <a:lnTo>
                    <a:pt x="11" y="19"/>
                  </a:lnTo>
                  <a:lnTo>
                    <a:pt x="15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79" name="Freeform 2797">
              <a:extLst>
                <a:ext uri="{FF2B5EF4-FFF2-40B4-BE49-F238E27FC236}">
                  <a16:creationId xmlns:a16="http://schemas.microsoft.com/office/drawing/2014/main" id="{1EF935A4-E33A-4707-BE94-71AC4B97D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1" y="3980"/>
              <a:ext cx="25" cy="6"/>
            </a:xfrm>
            <a:custGeom>
              <a:avLst/>
              <a:gdLst>
                <a:gd name="T0" fmla="*/ 0 w 13"/>
                <a:gd name="T1" fmla="*/ 8 h 3"/>
                <a:gd name="T2" fmla="*/ 48 w 13"/>
                <a:gd name="T3" fmla="*/ 0 h 3"/>
                <a:gd name="T4" fmla="*/ 92 w 13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3">
                  <a:moveTo>
                    <a:pt x="0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13" y="1"/>
                    <a:pt x="13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0" name="Freeform 2798">
              <a:extLst>
                <a:ext uri="{FF2B5EF4-FFF2-40B4-BE49-F238E27FC236}">
                  <a16:creationId xmlns:a16="http://schemas.microsoft.com/office/drawing/2014/main" id="{17930A0E-9CDF-42AF-8FAF-1A889B3CC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3984"/>
              <a:ext cx="80" cy="74"/>
            </a:xfrm>
            <a:custGeom>
              <a:avLst/>
              <a:gdLst>
                <a:gd name="T0" fmla="*/ 0 w 42"/>
                <a:gd name="T1" fmla="*/ 15 h 39"/>
                <a:gd name="T2" fmla="*/ 69 w 42"/>
                <a:gd name="T3" fmla="*/ 15 h 39"/>
                <a:gd name="T4" fmla="*/ 97 w 42"/>
                <a:gd name="T5" fmla="*/ 97 h 39"/>
                <a:gd name="T6" fmla="*/ 168 w 42"/>
                <a:gd name="T7" fmla="*/ 123 h 39"/>
                <a:gd name="T8" fmla="*/ 236 w 42"/>
                <a:gd name="T9" fmla="*/ 137 h 39"/>
                <a:gd name="T10" fmla="*/ 253 w 42"/>
                <a:gd name="T11" fmla="*/ 176 h 39"/>
                <a:gd name="T12" fmla="*/ 250 w 42"/>
                <a:gd name="T13" fmla="*/ 233 h 39"/>
                <a:gd name="T14" fmla="*/ 290 w 42"/>
                <a:gd name="T15" fmla="*/ 266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39">
                  <a:moveTo>
                    <a:pt x="0" y="2"/>
                  </a:moveTo>
                  <a:cubicBezTo>
                    <a:pt x="0" y="2"/>
                    <a:pt x="10" y="0"/>
                    <a:pt x="10" y="2"/>
                  </a:cubicBezTo>
                  <a:cubicBezTo>
                    <a:pt x="10" y="4"/>
                    <a:pt x="14" y="14"/>
                    <a:pt x="14" y="14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8" y="24"/>
                    <a:pt x="37" y="26"/>
                  </a:cubicBezTo>
                  <a:cubicBezTo>
                    <a:pt x="36" y="28"/>
                    <a:pt x="34" y="32"/>
                    <a:pt x="36" y="34"/>
                  </a:cubicBezTo>
                  <a:cubicBezTo>
                    <a:pt x="37" y="36"/>
                    <a:pt x="42" y="39"/>
                    <a:pt x="42" y="3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1" name="Freeform 2799">
              <a:extLst>
                <a:ext uri="{FF2B5EF4-FFF2-40B4-BE49-F238E27FC236}">
                  <a16:creationId xmlns:a16="http://schemas.microsoft.com/office/drawing/2014/main" id="{0BECFFAA-58B3-4C40-AC5E-D24CFD180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942"/>
              <a:ext cx="11" cy="80"/>
            </a:xfrm>
            <a:custGeom>
              <a:avLst/>
              <a:gdLst>
                <a:gd name="T0" fmla="*/ 0 w 6"/>
                <a:gd name="T1" fmla="*/ 290 h 42"/>
                <a:gd name="T2" fmla="*/ 13 w 6"/>
                <a:gd name="T3" fmla="*/ 185 h 42"/>
                <a:gd name="T4" fmla="*/ 24 w 6"/>
                <a:gd name="T5" fmla="*/ 124 h 42"/>
                <a:gd name="T6" fmla="*/ 0 w 6"/>
                <a:gd name="T7" fmla="*/ 84 h 42"/>
                <a:gd name="T8" fmla="*/ 7 w 6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2">
                  <a:moveTo>
                    <a:pt x="0" y="42"/>
                  </a:moveTo>
                  <a:cubicBezTo>
                    <a:pt x="0" y="42"/>
                    <a:pt x="2" y="29"/>
                    <a:pt x="2" y="27"/>
                  </a:cubicBezTo>
                  <a:cubicBezTo>
                    <a:pt x="3" y="25"/>
                    <a:pt x="6" y="19"/>
                    <a:pt x="4" y="18"/>
                  </a:cubicBezTo>
                  <a:cubicBezTo>
                    <a:pt x="1" y="18"/>
                    <a:pt x="1" y="14"/>
                    <a:pt x="0" y="12"/>
                  </a:cubicBezTo>
                  <a:cubicBezTo>
                    <a:pt x="0" y="9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2" name="Freeform 2800">
              <a:extLst>
                <a:ext uri="{FF2B5EF4-FFF2-40B4-BE49-F238E27FC236}">
                  <a16:creationId xmlns:a16="http://schemas.microsoft.com/office/drawing/2014/main" id="{942D17F2-1312-451E-9186-BE7DF918A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3968"/>
              <a:ext cx="16" cy="16"/>
            </a:xfrm>
            <a:custGeom>
              <a:avLst/>
              <a:gdLst>
                <a:gd name="T0" fmla="*/ 0 w 16"/>
                <a:gd name="T1" fmla="*/ 16 h 16"/>
                <a:gd name="T2" fmla="*/ 12 w 16"/>
                <a:gd name="T3" fmla="*/ 12 h 16"/>
                <a:gd name="T4" fmla="*/ 16 w 16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16"/>
                  </a:moveTo>
                  <a:lnTo>
                    <a:pt x="12" y="12"/>
                  </a:lnTo>
                  <a:lnTo>
                    <a:pt x="16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3" name="Freeform 2801">
              <a:extLst>
                <a:ext uri="{FF2B5EF4-FFF2-40B4-BE49-F238E27FC236}">
                  <a16:creationId xmlns:a16="http://schemas.microsoft.com/office/drawing/2014/main" id="{7054B153-1C38-4ACE-B2F1-EA6B2E7D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352"/>
              <a:ext cx="15" cy="73"/>
            </a:xfrm>
            <a:custGeom>
              <a:avLst/>
              <a:gdLst>
                <a:gd name="T0" fmla="*/ 45 w 8"/>
                <a:gd name="T1" fmla="*/ 0 h 38"/>
                <a:gd name="T2" fmla="*/ 53 w 8"/>
                <a:gd name="T3" fmla="*/ 44 h 38"/>
                <a:gd name="T4" fmla="*/ 45 w 8"/>
                <a:gd name="T5" fmla="*/ 77 h 38"/>
                <a:gd name="T6" fmla="*/ 0 w 8"/>
                <a:gd name="T7" fmla="*/ 129 h 38"/>
                <a:gd name="T8" fmla="*/ 8 w 8"/>
                <a:gd name="T9" fmla="*/ 156 h 38"/>
                <a:gd name="T10" fmla="*/ 0 w 8"/>
                <a:gd name="T11" fmla="*/ 213 h 38"/>
                <a:gd name="T12" fmla="*/ 8 w 8"/>
                <a:gd name="T13" fmla="*/ 269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38">
                  <a:moveTo>
                    <a:pt x="7" y="0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28"/>
                    <a:pt x="0" y="30"/>
                  </a:cubicBezTo>
                  <a:cubicBezTo>
                    <a:pt x="0" y="32"/>
                    <a:pt x="1" y="38"/>
                    <a:pt x="1" y="3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4" name="Freeform 2802">
              <a:extLst>
                <a:ext uri="{FF2B5EF4-FFF2-40B4-BE49-F238E27FC236}">
                  <a16:creationId xmlns:a16="http://schemas.microsoft.com/office/drawing/2014/main" id="{3211ADF0-580E-4C9A-87A3-E3E7074FB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387"/>
              <a:ext cx="25" cy="19"/>
            </a:xfrm>
            <a:custGeom>
              <a:avLst/>
              <a:gdLst>
                <a:gd name="T0" fmla="*/ 0 w 25"/>
                <a:gd name="T1" fmla="*/ 0 h 19"/>
                <a:gd name="T2" fmla="*/ 11 w 25"/>
                <a:gd name="T3" fmla="*/ 11 h 19"/>
                <a:gd name="T4" fmla="*/ 21 w 25"/>
                <a:gd name="T5" fmla="*/ 11 h 19"/>
                <a:gd name="T6" fmla="*/ 25 w 25"/>
                <a:gd name="T7" fmla="*/ 1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9">
                  <a:moveTo>
                    <a:pt x="0" y="0"/>
                  </a:moveTo>
                  <a:lnTo>
                    <a:pt x="11" y="11"/>
                  </a:lnTo>
                  <a:lnTo>
                    <a:pt x="21" y="11"/>
                  </a:lnTo>
                  <a:lnTo>
                    <a:pt x="25" y="1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5" name="Freeform 2803">
              <a:extLst>
                <a:ext uri="{FF2B5EF4-FFF2-40B4-BE49-F238E27FC236}">
                  <a16:creationId xmlns:a16="http://schemas.microsoft.com/office/drawing/2014/main" id="{C8746684-8F7E-4CC2-B442-CA59D43CA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3224"/>
              <a:ext cx="39" cy="14"/>
            </a:xfrm>
            <a:custGeom>
              <a:avLst/>
              <a:gdLst>
                <a:gd name="T0" fmla="*/ 0 w 39"/>
                <a:gd name="T1" fmla="*/ 14 h 14"/>
                <a:gd name="T2" fmla="*/ 10 w 39"/>
                <a:gd name="T3" fmla="*/ 0 h 14"/>
                <a:gd name="T4" fmla="*/ 19 w 39"/>
                <a:gd name="T5" fmla="*/ 0 h 14"/>
                <a:gd name="T6" fmla="*/ 27 w 39"/>
                <a:gd name="T7" fmla="*/ 0 h 14"/>
                <a:gd name="T8" fmla="*/ 39 w 39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4">
                  <a:moveTo>
                    <a:pt x="0" y="14"/>
                  </a:moveTo>
                  <a:lnTo>
                    <a:pt x="10" y="0"/>
                  </a:lnTo>
                  <a:lnTo>
                    <a:pt x="19" y="0"/>
                  </a:lnTo>
                  <a:lnTo>
                    <a:pt x="27" y="0"/>
                  </a:lnTo>
                  <a:lnTo>
                    <a:pt x="39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6" name="Freeform 2804">
              <a:extLst>
                <a:ext uri="{FF2B5EF4-FFF2-40B4-BE49-F238E27FC236}">
                  <a16:creationId xmlns:a16="http://schemas.microsoft.com/office/drawing/2014/main" id="{B1DF4516-4820-4395-A048-7094BCBB6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3209"/>
              <a:ext cx="2" cy="15"/>
            </a:xfrm>
            <a:custGeom>
              <a:avLst/>
              <a:gdLst>
                <a:gd name="T0" fmla="*/ 0 w 1"/>
                <a:gd name="T1" fmla="*/ 53 h 8"/>
                <a:gd name="T2" fmla="*/ 8 w 1"/>
                <a:gd name="T3" fmla="*/ 15 h 8"/>
                <a:gd name="T4" fmla="*/ 8 w 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7" name="Freeform 2805">
              <a:extLst>
                <a:ext uri="{FF2B5EF4-FFF2-40B4-BE49-F238E27FC236}">
                  <a16:creationId xmlns:a16="http://schemas.microsoft.com/office/drawing/2014/main" id="{32D09E36-F039-41EA-AD1C-01379ED1C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2721"/>
              <a:ext cx="120" cy="81"/>
            </a:xfrm>
            <a:custGeom>
              <a:avLst/>
              <a:gdLst>
                <a:gd name="T0" fmla="*/ 0 w 63"/>
                <a:gd name="T1" fmla="*/ 15 h 42"/>
                <a:gd name="T2" fmla="*/ 76 w 63"/>
                <a:gd name="T3" fmla="*/ 0 h 42"/>
                <a:gd name="T4" fmla="*/ 137 w 63"/>
                <a:gd name="T5" fmla="*/ 0 h 42"/>
                <a:gd name="T6" fmla="*/ 185 w 63"/>
                <a:gd name="T7" fmla="*/ 0 h 42"/>
                <a:gd name="T8" fmla="*/ 208 w 63"/>
                <a:gd name="T9" fmla="*/ 44 h 42"/>
                <a:gd name="T10" fmla="*/ 229 w 63"/>
                <a:gd name="T11" fmla="*/ 79 h 42"/>
                <a:gd name="T12" fmla="*/ 297 w 63"/>
                <a:gd name="T13" fmla="*/ 64 h 42"/>
                <a:gd name="T14" fmla="*/ 305 w 63"/>
                <a:gd name="T15" fmla="*/ 108 h 42"/>
                <a:gd name="T16" fmla="*/ 345 w 63"/>
                <a:gd name="T17" fmla="*/ 131 h 42"/>
                <a:gd name="T18" fmla="*/ 360 w 63"/>
                <a:gd name="T19" fmla="*/ 179 h 42"/>
                <a:gd name="T20" fmla="*/ 389 w 63"/>
                <a:gd name="T21" fmla="*/ 231 h 42"/>
                <a:gd name="T22" fmla="*/ 421 w 63"/>
                <a:gd name="T23" fmla="*/ 264 h 42"/>
                <a:gd name="T24" fmla="*/ 436 w 63"/>
                <a:gd name="T25" fmla="*/ 301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3" h="42">
                  <a:moveTo>
                    <a:pt x="0" y="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3" y="2"/>
                    <a:pt x="20" y="0"/>
                    <a:pt x="2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30" y="4"/>
                    <a:pt x="30" y="6"/>
                  </a:cubicBezTo>
                  <a:cubicBezTo>
                    <a:pt x="30" y="9"/>
                    <a:pt x="33" y="11"/>
                    <a:pt x="33" y="11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6" y="30"/>
                    <a:pt x="56" y="32"/>
                  </a:cubicBezTo>
                  <a:cubicBezTo>
                    <a:pt x="56" y="34"/>
                    <a:pt x="61" y="37"/>
                    <a:pt x="61" y="37"/>
                  </a:cubicBezTo>
                  <a:cubicBezTo>
                    <a:pt x="63" y="42"/>
                    <a:pt x="63" y="42"/>
                    <a:pt x="63" y="4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8" name="Freeform 2806">
              <a:extLst>
                <a:ext uri="{FF2B5EF4-FFF2-40B4-BE49-F238E27FC236}">
                  <a16:creationId xmlns:a16="http://schemas.microsoft.com/office/drawing/2014/main" id="{5498AAF4-08EA-4367-9285-1E5DAEB2E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2715"/>
              <a:ext cx="46" cy="23"/>
            </a:xfrm>
            <a:custGeom>
              <a:avLst/>
              <a:gdLst>
                <a:gd name="T0" fmla="*/ 0 w 46"/>
                <a:gd name="T1" fmla="*/ 23 h 23"/>
                <a:gd name="T2" fmla="*/ 15 w 46"/>
                <a:gd name="T3" fmla="*/ 20 h 23"/>
                <a:gd name="T4" fmla="*/ 23 w 46"/>
                <a:gd name="T5" fmla="*/ 10 h 23"/>
                <a:gd name="T6" fmla="*/ 33 w 46"/>
                <a:gd name="T7" fmla="*/ 0 h 23"/>
                <a:gd name="T8" fmla="*/ 46 w 46"/>
                <a:gd name="T9" fmla="*/ 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3">
                  <a:moveTo>
                    <a:pt x="0" y="23"/>
                  </a:moveTo>
                  <a:lnTo>
                    <a:pt x="15" y="20"/>
                  </a:lnTo>
                  <a:lnTo>
                    <a:pt x="23" y="10"/>
                  </a:lnTo>
                  <a:lnTo>
                    <a:pt x="33" y="0"/>
                  </a:lnTo>
                  <a:lnTo>
                    <a:pt x="46" y="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89" name="Freeform 2807">
              <a:extLst>
                <a:ext uri="{FF2B5EF4-FFF2-40B4-BE49-F238E27FC236}">
                  <a16:creationId xmlns:a16="http://schemas.microsoft.com/office/drawing/2014/main" id="{9310F697-7670-4AE1-9C83-44D471F88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2694"/>
              <a:ext cx="5" cy="21"/>
            </a:xfrm>
            <a:custGeom>
              <a:avLst/>
              <a:gdLst>
                <a:gd name="T0" fmla="*/ 0 w 5"/>
                <a:gd name="T1" fmla="*/ 21 h 21"/>
                <a:gd name="T2" fmla="*/ 0 w 5"/>
                <a:gd name="T3" fmla="*/ 10 h 21"/>
                <a:gd name="T4" fmla="*/ 5 w 5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1">
                  <a:moveTo>
                    <a:pt x="0" y="21"/>
                  </a:moveTo>
                  <a:lnTo>
                    <a:pt x="0" y="10"/>
                  </a:lnTo>
                  <a:lnTo>
                    <a:pt x="5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90" name="Freeform 2808">
              <a:extLst>
                <a:ext uri="{FF2B5EF4-FFF2-40B4-BE49-F238E27FC236}">
                  <a16:creationId xmlns:a16="http://schemas.microsoft.com/office/drawing/2014/main" id="{D925CF97-D96B-4859-9181-30D92E097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769"/>
              <a:ext cx="42" cy="13"/>
            </a:xfrm>
            <a:custGeom>
              <a:avLst/>
              <a:gdLst>
                <a:gd name="T0" fmla="*/ 0 w 22"/>
                <a:gd name="T1" fmla="*/ 7 h 7"/>
                <a:gd name="T2" fmla="*/ 55 w 22"/>
                <a:gd name="T3" fmla="*/ 0 h 7"/>
                <a:gd name="T4" fmla="*/ 76 w 22"/>
                <a:gd name="T5" fmla="*/ 32 h 7"/>
                <a:gd name="T6" fmla="*/ 105 w 22"/>
                <a:gd name="T7" fmla="*/ 32 h 7"/>
                <a:gd name="T8" fmla="*/ 153 w 22"/>
                <a:gd name="T9" fmla="*/ 4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">
                  <a:moveTo>
                    <a:pt x="0" y="1"/>
                  </a:moveTo>
                  <a:cubicBezTo>
                    <a:pt x="2" y="0"/>
                    <a:pt x="8" y="0"/>
                    <a:pt x="8" y="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2" y="7"/>
                    <a:pt x="22" y="7"/>
                    <a:pt x="22" y="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3" name="Group 2809">
            <a:extLst>
              <a:ext uri="{FF2B5EF4-FFF2-40B4-BE49-F238E27FC236}">
                <a16:creationId xmlns:a16="http://schemas.microsoft.com/office/drawing/2014/main" id="{3088537A-6B01-4C0F-B002-41DA64C4CCB6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3962400"/>
            <a:ext cx="2608263" cy="2359025"/>
            <a:chOff x="2864" y="2352"/>
            <a:chExt cx="1888" cy="1708"/>
          </a:xfrm>
        </p:grpSpPr>
        <p:grpSp>
          <p:nvGrpSpPr>
            <p:cNvPr id="43018" name="Group 2810">
              <a:extLst>
                <a:ext uri="{FF2B5EF4-FFF2-40B4-BE49-F238E27FC236}">
                  <a16:creationId xmlns:a16="http://schemas.microsoft.com/office/drawing/2014/main" id="{1B169EC9-E798-4C4E-A35B-B85F69948B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4" y="2352"/>
              <a:ext cx="1878" cy="1708"/>
              <a:chOff x="2874" y="2352"/>
              <a:chExt cx="1878" cy="1708"/>
            </a:xfrm>
          </p:grpSpPr>
          <p:sp>
            <p:nvSpPr>
              <p:cNvPr id="43882" name="Freeform 2811">
                <a:extLst>
                  <a:ext uri="{FF2B5EF4-FFF2-40B4-BE49-F238E27FC236}">
                    <a16:creationId xmlns:a16="http://schemas.microsoft.com/office/drawing/2014/main" id="{2A057134-DD2A-4482-85D4-1D5155451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352"/>
                <a:ext cx="1875" cy="1706"/>
              </a:xfrm>
              <a:custGeom>
                <a:avLst/>
                <a:gdLst>
                  <a:gd name="T0" fmla="*/ 6863 w 980"/>
                  <a:gd name="T1" fmla="*/ 2743 h 892"/>
                  <a:gd name="T2" fmla="*/ 6673 w 980"/>
                  <a:gd name="T3" fmla="*/ 1993 h 892"/>
                  <a:gd name="T4" fmla="*/ 6121 w 980"/>
                  <a:gd name="T5" fmla="*/ 2597 h 892"/>
                  <a:gd name="T6" fmla="*/ 4454 w 980"/>
                  <a:gd name="T7" fmla="*/ 2364 h 892"/>
                  <a:gd name="T8" fmla="*/ 5198 w 980"/>
                  <a:gd name="T9" fmla="*/ 1149 h 892"/>
                  <a:gd name="T10" fmla="*/ 6021 w 980"/>
                  <a:gd name="T11" fmla="*/ 2224 h 892"/>
                  <a:gd name="T12" fmla="*/ 6274 w 980"/>
                  <a:gd name="T13" fmla="*/ 1740 h 892"/>
                  <a:gd name="T14" fmla="*/ 6863 w 980"/>
                  <a:gd name="T15" fmla="*/ 1463 h 892"/>
                  <a:gd name="T16" fmla="*/ 6473 w 980"/>
                  <a:gd name="T17" fmla="*/ 1167 h 892"/>
                  <a:gd name="T18" fmla="*/ 6857 w 980"/>
                  <a:gd name="T19" fmla="*/ 413 h 892"/>
                  <a:gd name="T20" fmla="*/ 6863 w 980"/>
                  <a:gd name="T21" fmla="*/ 84 h 892"/>
                  <a:gd name="T22" fmla="*/ 6626 w 980"/>
                  <a:gd name="T23" fmla="*/ 147 h 892"/>
                  <a:gd name="T24" fmla="*/ 6073 w 980"/>
                  <a:gd name="T25" fmla="*/ 40 h 892"/>
                  <a:gd name="T26" fmla="*/ 5989 w 980"/>
                  <a:gd name="T27" fmla="*/ 8 h 892"/>
                  <a:gd name="T28" fmla="*/ 5154 w 980"/>
                  <a:gd name="T29" fmla="*/ 15 h 892"/>
                  <a:gd name="T30" fmla="*/ 3895 w 980"/>
                  <a:gd name="T31" fmla="*/ 8 h 892"/>
                  <a:gd name="T32" fmla="*/ 3819 w 980"/>
                  <a:gd name="T33" fmla="*/ 8 h 892"/>
                  <a:gd name="T34" fmla="*/ 3488 w 980"/>
                  <a:gd name="T35" fmla="*/ 8 h 892"/>
                  <a:gd name="T36" fmla="*/ 2830 w 980"/>
                  <a:gd name="T37" fmla="*/ 281 h 892"/>
                  <a:gd name="T38" fmla="*/ 2172 w 980"/>
                  <a:gd name="T39" fmla="*/ 293 h 892"/>
                  <a:gd name="T40" fmla="*/ 1955 w 980"/>
                  <a:gd name="T41" fmla="*/ 8 h 892"/>
                  <a:gd name="T42" fmla="*/ 1848 w 980"/>
                  <a:gd name="T43" fmla="*/ 300 h 892"/>
                  <a:gd name="T44" fmla="*/ 1800 w 980"/>
                  <a:gd name="T45" fmla="*/ 834 h 892"/>
                  <a:gd name="T46" fmla="*/ 1014 w 980"/>
                  <a:gd name="T47" fmla="*/ 1471 h 892"/>
                  <a:gd name="T48" fmla="*/ 360 w 980"/>
                  <a:gd name="T49" fmla="*/ 1006 h 892"/>
                  <a:gd name="T50" fmla="*/ 392 w 980"/>
                  <a:gd name="T51" fmla="*/ 8 h 892"/>
                  <a:gd name="T52" fmla="*/ 0 w 980"/>
                  <a:gd name="T53" fmla="*/ 1511 h 892"/>
                  <a:gd name="T54" fmla="*/ 995 w 980"/>
                  <a:gd name="T55" fmla="*/ 5780 h 892"/>
                  <a:gd name="T56" fmla="*/ 1014 w 980"/>
                  <a:gd name="T57" fmla="*/ 6241 h 892"/>
                  <a:gd name="T58" fmla="*/ 1835 w 980"/>
                  <a:gd name="T59" fmla="*/ 5548 h 892"/>
                  <a:gd name="T60" fmla="*/ 3214 w 980"/>
                  <a:gd name="T61" fmla="*/ 5007 h 892"/>
                  <a:gd name="T62" fmla="*/ 4326 w 980"/>
                  <a:gd name="T63" fmla="*/ 5680 h 892"/>
                  <a:gd name="T64" fmla="*/ 4370 w 980"/>
                  <a:gd name="T65" fmla="*/ 6241 h 892"/>
                  <a:gd name="T66" fmla="*/ 6863 w 980"/>
                  <a:gd name="T67" fmla="*/ 3772 h 89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980" h="892">
                    <a:moveTo>
                      <a:pt x="980" y="539"/>
                    </a:moveTo>
                    <a:cubicBezTo>
                      <a:pt x="980" y="392"/>
                      <a:pt x="980" y="392"/>
                      <a:pt x="980" y="392"/>
                    </a:cubicBezTo>
                    <a:cubicBezTo>
                      <a:pt x="980" y="224"/>
                      <a:pt x="980" y="224"/>
                      <a:pt x="980" y="224"/>
                    </a:cubicBezTo>
                    <a:cubicBezTo>
                      <a:pt x="972" y="232"/>
                      <a:pt x="959" y="259"/>
                      <a:pt x="953" y="285"/>
                    </a:cubicBezTo>
                    <a:cubicBezTo>
                      <a:pt x="950" y="299"/>
                      <a:pt x="954" y="311"/>
                      <a:pt x="950" y="323"/>
                    </a:cubicBezTo>
                    <a:cubicBezTo>
                      <a:pt x="939" y="363"/>
                      <a:pt x="904" y="368"/>
                      <a:pt x="874" y="371"/>
                    </a:cubicBezTo>
                    <a:cubicBezTo>
                      <a:pt x="843" y="373"/>
                      <a:pt x="771" y="368"/>
                      <a:pt x="746" y="364"/>
                    </a:cubicBezTo>
                    <a:cubicBezTo>
                      <a:pt x="720" y="359"/>
                      <a:pt x="665" y="349"/>
                      <a:pt x="636" y="338"/>
                    </a:cubicBezTo>
                    <a:cubicBezTo>
                      <a:pt x="607" y="328"/>
                      <a:pt x="560" y="304"/>
                      <a:pt x="604" y="242"/>
                    </a:cubicBezTo>
                    <a:cubicBezTo>
                      <a:pt x="648" y="179"/>
                      <a:pt x="710" y="167"/>
                      <a:pt x="742" y="164"/>
                    </a:cubicBezTo>
                    <a:cubicBezTo>
                      <a:pt x="775" y="160"/>
                      <a:pt x="820" y="159"/>
                      <a:pt x="844" y="190"/>
                    </a:cubicBezTo>
                    <a:cubicBezTo>
                      <a:pt x="869" y="222"/>
                      <a:pt x="860" y="318"/>
                      <a:pt x="860" y="318"/>
                    </a:cubicBezTo>
                    <a:cubicBezTo>
                      <a:pt x="860" y="318"/>
                      <a:pt x="905" y="323"/>
                      <a:pt x="914" y="315"/>
                    </a:cubicBezTo>
                    <a:cubicBezTo>
                      <a:pt x="914" y="315"/>
                      <a:pt x="891" y="286"/>
                      <a:pt x="896" y="249"/>
                    </a:cubicBezTo>
                    <a:cubicBezTo>
                      <a:pt x="900" y="211"/>
                      <a:pt x="928" y="208"/>
                      <a:pt x="950" y="208"/>
                    </a:cubicBezTo>
                    <a:cubicBezTo>
                      <a:pt x="968" y="208"/>
                      <a:pt x="970" y="206"/>
                      <a:pt x="980" y="209"/>
                    </a:cubicBezTo>
                    <a:cubicBezTo>
                      <a:pt x="980" y="182"/>
                      <a:pt x="980" y="182"/>
                      <a:pt x="980" y="182"/>
                    </a:cubicBezTo>
                    <a:cubicBezTo>
                      <a:pt x="968" y="176"/>
                      <a:pt x="935" y="172"/>
                      <a:pt x="924" y="167"/>
                    </a:cubicBezTo>
                    <a:cubicBezTo>
                      <a:pt x="887" y="151"/>
                      <a:pt x="859" y="155"/>
                      <a:pt x="869" y="103"/>
                    </a:cubicBezTo>
                    <a:cubicBezTo>
                      <a:pt x="878" y="62"/>
                      <a:pt x="943" y="59"/>
                      <a:pt x="979" y="59"/>
                    </a:cubicBezTo>
                    <a:cubicBezTo>
                      <a:pt x="980" y="59"/>
                      <a:pt x="980" y="59"/>
                      <a:pt x="980" y="59"/>
                    </a:cubicBezTo>
                    <a:cubicBezTo>
                      <a:pt x="980" y="12"/>
                      <a:pt x="980" y="12"/>
                      <a:pt x="980" y="12"/>
                    </a:cubicBezTo>
                    <a:cubicBezTo>
                      <a:pt x="979" y="11"/>
                      <a:pt x="979" y="11"/>
                      <a:pt x="979" y="11"/>
                    </a:cubicBezTo>
                    <a:cubicBezTo>
                      <a:pt x="979" y="11"/>
                      <a:pt x="969" y="16"/>
                      <a:pt x="946" y="21"/>
                    </a:cubicBezTo>
                    <a:cubicBezTo>
                      <a:pt x="937" y="23"/>
                      <a:pt x="929" y="22"/>
                      <a:pt x="924" y="22"/>
                    </a:cubicBezTo>
                    <a:cubicBezTo>
                      <a:pt x="903" y="21"/>
                      <a:pt x="887" y="17"/>
                      <a:pt x="867" y="6"/>
                    </a:cubicBezTo>
                    <a:cubicBezTo>
                      <a:pt x="865" y="5"/>
                      <a:pt x="863" y="3"/>
                      <a:pt x="861" y="2"/>
                    </a:cubicBezTo>
                    <a:cubicBezTo>
                      <a:pt x="855" y="1"/>
                      <a:pt x="855" y="1"/>
                      <a:pt x="855" y="1"/>
                    </a:cubicBezTo>
                    <a:cubicBezTo>
                      <a:pt x="738" y="1"/>
                      <a:pt x="738" y="1"/>
                      <a:pt x="738" y="1"/>
                    </a:cubicBezTo>
                    <a:cubicBezTo>
                      <a:pt x="736" y="2"/>
                      <a:pt x="736" y="2"/>
                      <a:pt x="736" y="2"/>
                    </a:cubicBezTo>
                    <a:cubicBezTo>
                      <a:pt x="728" y="12"/>
                      <a:pt x="681" y="38"/>
                      <a:pt x="655" y="38"/>
                    </a:cubicBezTo>
                    <a:cubicBezTo>
                      <a:pt x="628" y="38"/>
                      <a:pt x="593" y="0"/>
                      <a:pt x="556" y="1"/>
                    </a:cubicBezTo>
                    <a:cubicBezTo>
                      <a:pt x="556" y="1"/>
                      <a:pt x="556" y="1"/>
                      <a:pt x="556" y="1"/>
                    </a:cubicBezTo>
                    <a:cubicBezTo>
                      <a:pt x="545" y="1"/>
                      <a:pt x="545" y="1"/>
                      <a:pt x="545" y="1"/>
                    </a:cubicBezTo>
                    <a:cubicBezTo>
                      <a:pt x="543" y="5"/>
                      <a:pt x="539" y="12"/>
                      <a:pt x="526" y="16"/>
                    </a:cubicBezTo>
                    <a:cubicBezTo>
                      <a:pt x="511" y="21"/>
                      <a:pt x="501" y="5"/>
                      <a:pt x="498" y="1"/>
                    </a:cubicBezTo>
                    <a:cubicBezTo>
                      <a:pt x="421" y="1"/>
                      <a:pt x="421" y="1"/>
                      <a:pt x="421" y="1"/>
                    </a:cubicBezTo>
                    <a:cubicBezTo>
                      <a:pt x="421" y="4"/>
                      <a:pt x="415" y="29"/>
                      <a:pt x="404" y="40"/>
                    </a:cubicBezTo>
                    <a:cubicBezTo>
                      <a:pt x="398" y="52"/>
                      <a:pt x="368" y="46"/>
                      <a:pt x="357" y="46"/>
                    </a:cubicBezTo>
                    <a:cubicBezTo>
                      <a:pt x="341" y="46"/>
                      <a:pt x="325" y="48"/>
                      <a:pt x="310" y="42"/>
                    </a:cubicBezTo>
                    <a:cubicBezTo>
                      <a:pt x="296" y="37"/>
                      <a:pt x="294" y="34"/>
                      <a:pt x="288" y="22"/>
                    </a:cubicBezTo>
                    <a:cubicBezTo>
                      <a:pt x="285" y="13"/>
                      <a:pt x="283" y="7"/>
                      <a:pt x="279" y="1"/>
                    </a:cubicBezTo>
                    <a:cubicBezTo>
                      <a:pt x="246" y="1"/>
                      <a:pt x="246" y="1"/>
                      <a:pt x="246" y="1"/>
                    </a:cubicBezTo>
                    <a:cubicBezTo>
                      <a:pt x="250" y="7"/>
                      <a:pt x="257" y="22"/>
                      <a:pt x="264" y="43"/>
                    </a:cubicBezTo>
                    <a:cubicBezTo>
                      <a:pt x="264" y="53"/>
                      <a:pt x="261" y="65"/>
                      <a:pt x="260" y="76"/>
                    </a:cubicBezTo>
                    <a:cubicBezTo>
                      <a:pt x="259" y="90"/>
                      <a:pt x="260" y="105"/>
                      <a:pt x="257" y="119"/>
                    </a:cubicBezTo>
                    <a:cubicBezTo>
                      <a:pt x="251" y="146"/>
                      <a:pt x="241" y="165"/>
                      <a:pt x="218" y="181"/>
                    </a:cubicBezTo>
                    <a:cubicBezTo>
                      <a:pt x="196" y="196"/>
                      <a:pt x="172" y="205"/>
                      <a:pt x="145" y="210"/>
                    </a:cubicBezTo>
                    <a:cubicBezTo>
                      <a:pt x="122" y="213"/>
                      <a:pt x="99" y="212"/>
                      <a:pt x="78" y="200"/>
                    </a:cubicBezTo>
                    <a:cubicBezTo>
                      <a:pt x="56" y="188"/>
                      <a:pt x="56" y="167"/>
                      <a:pt x="51" y="144"/>
                    </a:cubicBezTo>
                    <a:cubicBezTo>
                      <a:pt x="41" y="97"/>
                      <a:pt x="45" y="52"/>
                      <a:pt x="53" y="6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16"/>
                      <a:pt x="0" y="216"/>
                      <a:pt x="0" y="216"/>
                    </a:cubicBezTo>
                    <a:cubicBezTo>
                      <a:pt x="0" y="731"/>
                      <a:pt x="0" y="731"/>
                      <a:pt x="0" y="731"/>
                    </a:cubicBezTo>
                    <a:cubicBezTo>
                      <a:pt x="47" y="748"/>
                      <a:pt x="134" y="760"/>
                      <a:pt x="142" y="826"/>
                    </a:cubicBezTo>
                    <a:cubicBezTo>
                      <a:pt x="143" y="829"/>
                      <a:pt x="143" y="833"/>
                      <a:pt x="143" y="836"/>
                    </a:cubicBezTo>
                    <a:cubicBezTo>
                      <a:pt x="147" y="861"/>
                      <a:pt x="145" y="887"/>
                      <a:pt x="145" y="892"/>
                    </a:cubicBezTo>
                    <a:cubicBezTo>
                      <a:pt x="256" y="892"/>
                      <a:pt x="256" y="892"/>
                      <a:pt x="256" y="892"/>
                    </a:cubicBezTo>
                    <a:cubicBezTo>
                      <a:pt x="246" y="848"/>
                      <a:pt x="257" y="814"/>
                      <a:pt x="262" y="793"/>
                    </a:cubicBezTo>
                    <a:cubicBezTo>
                      <a:pt x="275" y="760"/>
                      <a:pt x="292" y="735"/>
                      <a:pt x="338" y="726"/>
                    </a:cubicBezTo>
                    <a:cubicBezTo>
                      <a:pt x="376" y="719"/>
                      <a:pt x="420" y="717"/>
                      <a:pt x="459" y="716"/>
                    </a:cubicBezTo>
                    <a:cubicBezTo>
                      <a:pt x="494" y="715"/>
                      <a:pt x="540" y="708"/>
                      <a:pt x="568" y="727"/>
                    </a:cubicBezTo>
                    <a:cubicBezTo>
                      <a:pt x="593" y="745"/>
                      <a:pt x="607" y="787"/>
                      <a:pt x="618" y="812"/>
                    </a:cubicBezTo>
                    <a:cubicBezTo>
                      <a:pt x="629" y="839"/>
                      <a:pt x="656" y="864"/>
                      <a:pt x="624" y="892"/>
                    </a:cubicBezTo>
                    <a:cubicBezTo>
                      <a:pt x="624" y="892"/>
                      <a:pt x="624" y="892"/>
                      <a:pt x="624" y="892"/>
                    </a:cubicBezTo>
                    <a:cubicBezTo>
                      <a:pt x="980" y="892"/>
                      <a:pt x="980" y="892"/>
                      <a:pt x="980" y="892"/>
                    </a:cubicBezTo>
                    <a:lnTo>
                      <a:pt x="980" y="539"/>
                    </a:lnTo>
                    <a:close/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3" name="Freeform 2812">
                <a:extLst>
                  <a:ext uri="{FF2B5EF4-FFF2-40B4-BE49-F238E27FC236}">
                    <a16:creationId xmlns:a16="http://schemas.microsoft.com/office/drawing/2014/main" id="{0799B6E2-65AA-48C8-815C-845E50550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3467"/>
                <a:ext cx="120" cy="255"/>
              </a:xfrm>
              <a:custGeom>
                <a:avLst/>
                <a:gdLst>
                  <a:gd name="T0" fmla="*/ 229 w 63"/>
                  <a:gd name="T1" fmla="*/ 684 h 133"/>
                  <a:gd name="T2" fmla="*/ 0 w 63"/>
                  <a:gd name="T3" fmla="*/ 901 h 133"/>
                  <a:gd name="T4" fmla="*/ 173 w 63"/>
                  <a:gd name="T5" fmla="*/ 909 h 133"/>
                  <a:gd name="T6" fmla="*/ 360 w 63"/>
                  <a:gd name="T7" fmla="*/ 725 h 133"/>
                  <a:gd name="T8" fmla="*/ 373 w 63"/>
                  <a:gd name="T9" fmla="*/ 290 h 133"/>
                  <a:gd name="T10" fmla="*/ 366 w 63"/>
                  <a:gd name="T11" fmla="*/ 128 h 133"/>
                  <a:gd name="T12" fmla="*/ 305 w 63"/>
                  <a:gd name="T13" fmla="*/ 44 h 133"/>
                  <a:gd name="T14" fmla="*/ 253 w 63"/>
                  <a:gd name="T15" fmla="*/ 245 h 133"/>
                  <a:gd name="T16" fmla="*/ 276 w 63"/>
                  <a:gd name="T17" fmla="*/ 337 h 133"/>
                  <a:gd name="T18" fmla="*/ 269 w 63"/>
                  <a:gd name="T19" fmla="*/ 445 h 1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133">
                    <a:moveTo>
                      <a:pt x="33" y="97"/>
                    </a:moveTo>
                    <a:cubicBezTo>
                      <a:pt x="27" y="110"/>
                      <a:pt x="14" y="125"/>
                      <a:pt x="0" y="128"/>
                    </a:cubicBezTo>
                    <a:cubicBezTo>
                      <a:pt x="10" y="126"/>
                      <a:pt x="15" y="133"/>
                      <a:pt x="25" y="129"/>
                    </a:cubicBezTo>
                    <a:cubicBezTo>
                      <a:pt x="35" y="126"/>
                      <a:pt x="47" y="111"/>
                      <a:pt x="52" y="103"/>
                    </a:cubicBezTo>
                    <a:cubicBezTo>
                      <a:pt x="63" y="83"/>
                      <a:pt x="58" y="61"/>
                      <a:pt x="54" y="41"/>
                    </a:cubicBezTo>
                    <a:cubicBezTo>
                      <a:pt x="53" y="33"/>
                      <a:pt x="52" y="26"/>
                      <a:pt x="53" y="18"/>
                    </a:cubicBezTo>
                    <a:cubicBezTo>
                      <a:pt x="54" y="13"/>
                      <a:pt x="52" y="0"/>
                      <a:pt x="44" y="6"/>
                    </a:cubicBezTo>
                    <a:cubicBezTo>
                      <a:pt x="39" y="10"/>
                      <a:pt x="37" y="29"/>
                      <a:pt x="37" y="35"/>
                    </a:cubicBezTo>
                    <a:cubicBezTo>
                      <a:pt x="37" y="39"/>
                      <a:pt x="39" y="44"/>
                      <a:pt x="40" y="48"/>
                    </a:cubicBezTo>
                    <a:cubicBezTo>
                      <a:pt x="40" y="54"/>
                      <a:pt x="39" y="58"/>
                      <a:pt x="39" y="63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4" name="Freeform 2813">
                <a:extLst>
                  <a:ext uri="{FF2B5EF4-FFF2-40B4-BE49-F238E27FC236}">
                    <a16:creationId xmlns:a16="http://schemas.microsoft.com/office/drawing/2014/main" id="{6F5F4E5E-450A-4CCA-8AC8-95AEB2629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3255"/>
                <a:ext cx="499" cy="428"/>
              </a:xfrm>
              <a:custGeom>
                <a:avLst/>
                <a:gdLst>
                  <a:gd name="T0" fmla="*/ 29 w 261"/>
                  <a:gd name="T1" fmla="*/ 369 h 224"/>
                  <a:gd name="T2" fmla="*/ 15 w 261"/>
                  <a:gd name="T3" fmla="*/ 598 h 224"/>
                  <a:gd name="T4" fmla="*/ 140 w 261"/>
                  <a:gd name="T5" fmla="*/ 759 h 224"/>
                  <a:gd name="T6" fmla="*/ 314 w 261"/>
                  <a:gd name="T7" fmla="*/ 1131 h 224"/>
                  <a:gd name="T8" fmla="*/ 344 w 261"/>
                  <a:gd name="T9" fmla="*/ 1347 h 224"/>
                  <a:gd name="T10" fmla="*/ 268 w 261"/>
                  <a:gd name="T11" fmla="*/ 1548 h 224"/>
                  <a:gd name="T12" fmla="*/ 413 w 261"/>
                  <a:gd name="T13" fmla="*/ 1431 h 224"/>
                  <a:gd name="T14" fmla="*/ 438 w 261"/>
                  <a:gd name="T15" fmla="*/ 1194 h 224"/>
                  <a:gd name="T16" fmla="*/ 560 w 261"/>
                  <a:gd name="T17" fmla="*/ 887 h 224"/>
                  <a:gd name="T18" fmla="*/ 658 w 261"/>
                  <a:gd name="T19" fmla="*/ 734 h 224"/>
                  <a:gd name="T20" fmla="*/ 902 w 261"/>
                  <a:gd name="T21" fmla="*/ 650 h 224"/>
                  <a:gd name="T22" fmla="*/ 1182 w 261"/>
                  <a:gd name="T23" fmla="*/ 482 h 224"/>
                  <a:gd name="T24" fmla="*/ 1440 w 261"/>
                  <a:gd name="T25" fmla="*/ 350 h 224"/>
                  <a:gd name="T26" fmla="*/ 1648 w 261"/>
                  <a:gd name="T27" fmla="*/ 201 h 224"/>
                  <a:gd name="T28" fmla="*/ 1740 w 261"/>
                  <a:gd name="T29" fmla="*/ 99 h 224"/>
                  <a:gd name="T30" fmla="*/ 1824 w 261"/>
                  <a:gd name="T31" fmla="*/ 0 h 224"/>
                  <a:gd name="T32" fmla="*/ 1503 w 261"/>
                  <a:gd name="T33" fmla="*/ 168 h 224"/>
                  <a:gd name="T34" fmla="*/ 811 w 261"/>
                  <a:gd name="T35" fmla="*/ 344 h 224"/>
                  <a:gd name="T36" fmla="*/ 245 w 261"/>
                  <a:gd name="T37" fmla="*/ 350 h 224"/>
                  <a:gd name="T38" fmla="*/ 36 w 261"/>
                  <a:gd name="T39" fmla="*/ 336 h 22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61" h="224">
                    <a:moveTo>
                      <a:pt x="4" y="53"/>
                    </a:moveTo>
                    <a:cubicBezTo>
                      <a:pt x="0" y="63"/>
                      <a:pt x="1" y="76"/>
                      <a:pt x="2" y="86"/>
                    </a:cubicBezTo>
                    <a:cubicBezTo>
                      <a:pt x="3" y="99"/>
                      <a:pt x="10" y="103"/>
                      <a:pt x="20" y="109"/>
                    </a:cubicBezTo>
                    <a:cubicBezTo>
                      <a:pt x="41" y="120"/>
                      <a:pt x="39" y="143"/>
                      <a:pt x="45" y="162"/>
                    </a:cubicBezTo>
                    <a:cubicBezTo>
                      <a:pt x="48" y="173"/>
                      <a:pt x="49" y="183"/>
                      <a:pt x="49" y="193"/>
                    </a:cubicBezTo>
                    <a:cubicBezTo>
                      <a:pt x="49" y="206"/>
                      <a:pt x="43" y="211"/>
                      <a:pt x="38" y="222"/>
                    </a:cubicBezTo>
                    <a:cubicBezTo>
                      <a:pt x="46" y="224"/>
                      <a:pt x="57" y="211"/>
                      <a:pt x="59" y="205"/>
                    </a:cubicBezTo>
                    <a:cubicBezTo>
                      <a:pt x="63" y="195"/>
                      <a:pt x="63" y="182"/>
                      <a:pt x="63" y="171"/>
                    </a:cubicBezTo>
                    <a:cubicBezTo>
                      <a:pt x="62" y="161"/>
                      <a:pt x="57" y="114"/>
                      <a:pt x="80" y="127"/>
                    </a:cubicBezTo>
                    <a:cubicBezTo>
                      <a:pt x="79" y="112"/>
                      <a:pt x="80" y="108"/>
                      <a:pt x="94" y="105"/>
                    </a:cubicBezTo>
                    <a:cubicBezTo>
                      <a:pt x="105" y="102"/>
                      <a:pt x="118" y="98"/>
                      <a:pt x="129" y="93"/>
                    </a:cubicBezTo>
                    <a:cubicBezTo>
                      <a:pt x="143" y="87"/>
                      <a:pt x="156" y="76"/>
                      <a:pt x="169" y="69"/>
                    </a:cubicBezTo>
                    <a:cubicBezTo>
                      <a:pt x="181" y="62"/>
                      <a:pt x="194" y="57"/>
                      <a:pt x="206" y="50"/>
                    </a:cubicBezTo>
                    <a:cubicBezTo>
                      <a:pt x="217" y="44"/>
                      <a:pt x="228" y="39"/>
                      <a:pt x="236" y="29"/>
                    </a:cubicBezTo>
                    <a:cubicBezTo>
                      <a:pt x="241" y="25"/>
                      <a:pt x="244" y="19"/>
                      <a:pt x="249" y="14"/>
                    </a:cubicBezTo>
                    <a:cubicBezTo>
                      <a:pt x="253" y="10"/>
                      <a:pt x="261" y="6"/>
                      <a:pt x="261" y="0"/>
                    </a:cubicBezTo>
                    <a:cubicBezTo>
                      <a:pt x="249" y="12"/>
                      <a:pt x="231" y="19"/>
                      <a:pt x="215" y="24"/>
                    </a:cubicBezTo>
                    <a:cubicBezTo>
                      <a:pt x="182" y="34"/>
                      <a:pt x="149" y="42"/>
                      <a:pt x="116" y="49"/>
                    </a:cubicBezTo>
                    <a:cubicBezTo>
                      <a:pt x="89" y="54"/>
                      <a:pt x="62" y="58"/>
                      <a:pt x="35" y="50"/>
                    </a:cubicBezTo>
                    <a:cubicBezTo>
                      <a:pt x="28" y="48"/>
                      <a:pt x="10" y="41"/>
                      <a:pt x="5" y="4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5" name="Freeform 2814">
                <a:extLst>
                  <a:ext uri="{FF2B5EF4-FFF2-40B4-BE49-F238E27FC236}">
                    <a16:creationId xmlns:a16="http://schemas.microsoft.com/office/drawing/2014/main" id="{83083D5D-95C6-4ADC-A17E-F32C89A11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3351"/>
                <a:ext cx="199" cy="156"/>
              </a:xfrm>
              <a:custGeom>
                <a:avLst/>
                <a:gdLst>
                  <a:gd name="T0" fmla="*/ 729 w 104"/>
                  <a:gd name="T1" fmla="*/ 68 h 82"/>
                  <a:gd name="T2" fmla="*/ 293 w 104"/>
                  <a:gd name="T3" fmla="*/ 261 h 82"/>
                  <a:gd name="T4" fmla="*/ 300 w 104"/>
                  <a:gd name="T5" fmla="*/ 565 h 82"/>
                  <a:gd name="T6" fmla="*/ 209 w 104"/>
                  <a:gd name="T7" fmla="*/ 390 h 82"/>
                  <a:gd name="T8" fmla="*/ 132 w 104"/>
                  <a:gd name="T9" fmla="*/ 352 h 82"/>
                  <a:gd name="T10" fmla="*/ 48 w 104"/>
                  <a:gd name="T11" fmla="*/ 276 h 82"/>
                  <a:gd name="T12" fmla="*/ 21 w 104"/>
                  <a:gd name="T13" fmla="*/ 61 h 82"/>
                  <a:gd name="T14" fmla="*/ 84 w 104"/>
                  <a:gd name="T15" fmla="*/ 15 h 82"/>
                  <a:gd name="T16" fmla="*/ 191 w 104"/>
                  <a:gd name="T17" fmla="*/ 0 h 82"/>
                  <a:gd name="T18" fmla="*/ 308 w 104"/>
                  <a:gd name="T19" fmla="*/ 21 h 8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82">
                    <a:moveTo>
                      <a:pt x="104" y="10"/>
                    </a:moveTo>
                    <a:cubicBezTo>
                      <a:pt x="91" y="16"/>
                      <a:pt x="42" y="21"/>
                      <a:pt x="42" y="38"/>
                    </a:cubicBezTo>
                    <a:cubicBezTo>
                      <a:pt x="42" y="54"/>
                      <a:pt x="40" y="66"/>
                      <a:pt x="43" y="82"/>
                    </a:cubicBezTo>
                    <a:cubicBezTo>
                      <a:pt x="39" y="73"/>
                      <a:pt x="39" y="63"/>
                      <a:pt x="30" y="57"/>
                    </a:cubicBezTo>
                    <a:cubicBezTo>
                      <a:pt x="26" y="55"/>
                      <a:pt x="22" y="54"/>
                      <a:pt x="19" y="51"/>
                    </a:cubicBezTo>
                    <a:cubicBezTo>
                      <a:pt x="15" y="48"/>
                      <a:pt x="11" y="44"/>
                      <a:pt x="7" y="40"/>
                    </a:cubicBezTo>
                    <a:cubicBezTo>
                      <a:pt x="0" y="32"/>
                      <a:pt x="2" y="19"/>
                      <a:pt x="3" y="9"/>
                    </a:cubicBezTo>
                    <a:cubicBezTo>
                      <a:pt x="4" y="3"/>
                      <a:pt x="5" y="2"/>
                      <a:pt x="12" y="2"/>
                    </a:cubicBezTo>
                    <a:cubicBezTo>
                      <a:pt x="17" y="1"/>
                      <a:pt x="22" y="0"/>
                      <a:pt x="27" y="0"/>
                    </a:cubicBezTo>
                    <a:cubicBezTo>
                      <a:pt x="31" y="0"/>
                      <a:pt x="40" y="0"/>
                      <a:pt x="4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6" name="Freeform 2815">
                <a:extLst>
                  <a:ext uri="{FF2B5EF4-FFF2-40B4-BE49-F238E27FC236}">
                    <a16:creationId xmlns:a16="http://schemas.microsoft.com/office/drawing/2014/main" id="{6C6FD8DC-27F1-4612-B5F6-C19E7677C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3854"/>
                <a:ext cx="505" cy="206"/>
              </a:xfrm>
              <a:custGeom>
                <a:avLst/>
                <a:gdLst>
                  <a:gd name="T0" fmla="*/ 1394 w 264"/>
                  <a:gd name="T1" fmla="*/ 0 h 108"/>
                  <a:gd name="T2" fmla="*/ 1450 w 264"/>
                  <a:gd name="T3" fmla="*/ 0 h 108"/>
                  <a:gd name="T4" fmla="*/ 1785 w 264"/>
                  <a:gd name="T5" fmla="*/ 229 h 108"/>
                  <a:gd name="T6" fmla="*/ 1680 w 264"/>
                  <a:gd name="T7" fmla="*/ 574 h 108"/>
                  <a:gd name="T8" fmla="*/ 874 w 264"/>
                  <a:gd name="T9" fmla="*/ 633 h 108"/>
                  <a:gd name="T10" fmla="*/ 446 w 264"/>
                  <a:gd name="T11" fmla="*/ 582 h 108"/>
                  <a:gd name="T12" fmla="*/ 124 w 264"/>
                  <a:gd name="T13" fmla="*/ 452 h 108"/>
                  <a:gd name="T14" fmla="*/ 0 w 264"/>
                  <a:gd name="T15" fmla="*/ 99 h 1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4" h="108">
                    <a:moveTo>
                      <a:pt x="199" y="0"/>
                    </a:moveTo>
                    <a:cubicBezTo>
                      <a:pt x="202" y="0"/>
                      <a:pt x="204" y="0"/>
                      <a:pt x="207" y="0"/>
                    </a:cubicBezTo>
                    <a:cubicBezTo>
                      <a:pt x="224" y="1"/>
                      <a:pt x="246" y="16"/>
                      <a:pt x="255" y="33"/>
                    </a:cubicBezTo>
                    <a:cubicBezTo>
                      <a:pt x="264" y="52"/>
                      <a:pt x="255" y="70"/>
                      <a:pt x="240" y="83"/>
                    </a:cubicBezTo>
                    <a:cubicBezTo>
                      <a:pt x="208" y="108"/>
                      <a:pt x="160" y="99"/>
                      <a:pt x="125" y="91"/>
                    </a:cubicBezTo>
                    <a:cubicBezTo>
                      <a:pt x="105" y="87"/>
                      <a:pt x="85" y="85"/>
                      <a:pt x="64" y="84"/>
                    </a:cubicBezTo>
                    <a:cubicBezTo>
                      <a:pt x="41" y="83"/>
                      <a:pt x="29" y="87"/>
                      <a:pt x="18" y="65"/>
                    </a:cubicBezTo>
                    <a:cubicBezTo>
                      <a:pt x="11" y="51"/>
                      <a:pt x="4" y="32"/>
                      <a:pt x="0" y="1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7" name="Freeform 2816">
                <a:extLst>
                  <a:ext uri="{FF2B5EF4-FFF2-40B4-BE49-F238E27FC236}">
                    <a16:creationId xmlns:a16="http://schemas.microsoft.com/office/drawing/2014/main" id="{3CF808F9-F7A4-4A31-98CC-28CED4E0A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754"/>
                <a:ext cx="281" cy="235"/>
              </a:xfrm>
              <a:custGeom>
                <a:avLst/>
                <a:gdLst>
                  <a:gd name="T0" fmla="*/ 140 w 147"/>
                  <a:gd name="T1" fmla="*/ 665 h 123"/>
                  <a:gd name="T2" fmla="*/ 837 w 147"/>
                  <a:gd name="T3" fmla="*/ 818 h 123"/>
                  <a:gd name="T4" fmla="*/ 990 w 147"/>
                  <a:gd name="T5" fmla="*/ 321 h 123"/>
                  <a:gd name="T6" fmla="*/ 537 w 147"/>
                  <a:gd name="T7" fmla="*/ 69 h 123"/>
                  <a:gd name="T8" fmla="*/ 153 w 147"/>
                  <a:gd name="T9" fmla="*/ 61 h 123"/>
                  <a:gd name="T10" fmla="*/ 48 w 147"/>
                  <a:gd name="T11" fmla="*/ 321 h 123"/>
                  <a:gd name="T12" fmla="*/ 132 w 147"/>
                  <a:gd name="T13" fmla="*/ 665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123">
                    <a:moveTo>
                      <a:pt x="20" y="95"/>
                    </a:moveTo>
                    <a:cubicBezTo>
                      <a:pt x="49" y="93"/>
                      <a:pt x="104" y="123"/>
                      <a:pt x="120" y="117"/>
                    </a:cubicBezTo>
                    <a:cubicBezTo>
                      <a:pt x="140" y="99"/>
                      <a:pt x="138" y="61"/>
                      <a:pt x="142" y="46"/>
                    </a:cubicBezTo>
                    <a:cubicBezTo>
                      <a:pt x="147" y="32"/>
                      <a:pt x="96" y="13"/>
                      <a:pt x="77" y="10"/>
                    </a:cubicBezTo>
                    <a:cubicBezTo>
                      <a:pt x="58" y="8"/>
                      <a:pt x="40" y="0"/>
                      <a:pt x="22" y="9"/>
                    </a:cubicBezTo>
                    <a:cubicBezTo>
                      <a:pt x="0" y="20"/>
                      <a:pt x="6" y="26"/>
                      <a:pt x="7" y="46"/>
                    </a:cubicBezTo>
                    <a:cubicBezTo>
                      <a:pt x="8" y="60"/>
                      <a:pt x="13" y="79"/>
                      <a:pt x="19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8" name="Freeform 2817">
                <a:extLst>
                  <a:ext uri="{FF2B5EF4-FFF2-40B4-BE49-F238E27FC236}">
                    <a16:creationId xmlns:a16="http://schemas.microsoft.com/office/drawing/2014/main" id="{9F84AC2A-B9FD-47C3-8906-3D170012D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3368"/>
                <a:ext cx="396" cy="336"/>
              </a:xfrm>
              <a:custGeom>
                <a:avLst/>
                <a:gdLst>
                  <a:gd name="T0" fmla="*/ 1419 w 207"/>
                  <a:gd name="T1" fmla="*/ 821 h 176"/>
                  <a:gd name="T2" fmla="*/ 1442 w 207"/>
                  <a:gd name="T3" fmla="*/ 300 h 176"/>
                  <a:gd name="T4" fmla="*/ 1203 w 207"/>
                  <a:gd name="T5" fmla="*/ 21 h 176"/>
                  <a:gd name="T6" fmla="*/ 782 w 207"/>
                  <a:gd name="T7" fmla="*/ 132 h 176"/>
                  <a:gd name="T8" fmla="*/ 316 w 207"/>
                  <a:gd name="T9" fmla="*/ 336 h 176"/>
                  <a:gd name="T10" fmla="*/ 245 w 207"/>
                  <a:gd name="T11" fmla="*/ 1023 h 176"/>
                  <a:gd name="T12" fmla="*/ 568 w 207"/>
                  <a:gd name="T13" fmla="*/ 1218 h 176"/>
                  <a:gd name="T14" fmla="*/ 777 w 207"/>
                  <a:gd name="T15" fmla="*/ 1210 h 176"/>
                  <a:gd name="T16" fmla="*/ 834 w 207"/>
                  <a:gd name="T17" fmla="*/ 1195 h 176"/>
                  <a:gd name="T18" fmla="*/ 1226 w 207"/>
                  <a:gd name="T19" fmla="*/ 1155 h 176"/>
                  <a:gd name="T20" fmla="*/ 1419 w 207"/>
                  <a:gd name="T21" fmla="*/ 821 h 17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" h="176">
                    <a:moveTo>
                      <a:pt x="203" y="118"/>
                    </a:moveTo>
                    <a:cubicBezTo>
                      <a:pt x="206" y="94"/>
                      <a:pt x="207" y="68"/>
                      <a:pt x="206" y="43"/>
                    </a:cubicBezTo>
                    <a:cubicBezTo>
                      <a:pt x="205" y="21"/>
                      <a:pt x="194" y="6"/>
                      <a:pt x="172" y="3"/>
                    </a:cubicBezTo>
                    <a:cubicBezTo>
                      <a:pt x="152" y="0"/>
                      <a:pt x="130" y="12"/>
                      <a:pt x="112" y="19"/>
                    </a:cubicBezTo>
                    <a:cubicBezTo>
                      <a:pt x="90" y="28"/>
                      <a:pt x="67" y="38"/>
                      <a:pt x="45" y="48"/>
                    </a:cubicBezTo>
                    <a:cubicBezTo>
                      <a:pt x="0" y="71"/>
                      <a:pt x="3" y="114"/>
                      <a:pt x="35" y="147"/>
                    </a:cubicBezTo>
                    <a:cubicBezTo>
                      <a:pt x="51" y="164"/>
                      <a:pt x="56" y="174"/>
                      <a:pt x="81" y="175"/>
                    </a:cubicBezTo>
                    <a:cubicBezTo>
                      <a:pt x="91" y="175"/>
                      <a:pt x="101" y="175"/>
                      <a:pt x="111" y="174"/>
                    </a:cubicBezTo>
                    <a:cubicBezTo>
                      <a:pt x="114" y="173"/>
                      <a:pt x="117" y="172"/>
                      <a:pt x="119" y="172"/>
                    </a:cubicBezTo>
                    <a:cubicBezTo>
                      <a:pt x="134" y="167"/>
                      <a:pt x="155" y="176"/>
                      <a:pt x="175" y="166"/>
                    </a:cubicBezTo>
                    <a:cubicBezTo>
                      <a:pt x="195" y="156"/>
                      <a:pt x="200" y="141"/>
                      <a:pt x="203" y="11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9" name="Freeform 2818">
                <a:extLst>
                  <a:ext uri="{FF2B5EF4-FFF2-40B4-BE49-F238E27FC236}">
                    <a16:creationId xmlns:a16="http://schemas.microsoft.com/office/drawing/2014/main" id="{E10E31EE-0105-4500-89C0-DFE139B5C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698"/>
                <a:ext cx="212" cy="324"/>
              </a:xfrm>
              <a:custGeom>
                <a:avLst/>
                <a:gdLst>
                  <a:gd name="T0" fmla="*/ 426 w 111"/>
                  <a:gd name="T1" fmla="*/ 0 h 169"/>
                  <a:gd name="T2" fmla="*/ 153 w 111"/>
                  <a:gd name="T3" fmla="*/ 368 h 169"/>
                  <a:gd name="T4" fmla="*/ 69 w 111"/>
                  <a:gd name="T5" fmla="*/ 1070 h 169"/>
                  <a:gd name="T6" fmla="*/ 265 w 111"/>
                  <a:gd name="T7" fmla="*/ 1162 h 169"/>
                  <a:gd name="T8" fmla="*/ 621 w 111"/>
                  <a:gd name="T9" fmla="*/ 385 h 169"/>
                  <a:gd name="T10" fmla="*/ 405 w 111"/>
                  <a:gd name="T11" fmla="*/ 8 h 1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69">
                    <a:moveTo>
                      <a:pt x="61" y="0"/>
                    </a:moveTo>
                    <a:cubicBezTo>
                      <a:pt x="37" y="7"/>
                      <a:pt x="29" y="28"/>
                      <a:pt x="22" y="52"/>
                    </a:cubicBezTo>
                    <a:cubicBezTo>
                      <a:pt x="13" y="81"/>
                      <a:pt x="0" y="122"/>
                      <a:pt x="10" y="152"/>
                    </a:cubicBezTo>
                    <a:cubicBezTo>
                      <a:pt x="15" y="169"/>
                      <a:pt x="28" y="165"/>
                      <a:pt x="38" y="165"/>
                    </a:cubicBezTo>
                    <a:cubicBezTo>
                      <a:pt x="63" y="163"/>
                      <a:pt x="75" y="84"/>
                      <a:pt x="89" y="55"/>
                    </a:cubicBezTo>
                    <a:cubicBezTo>
                      <a:pt x="111" y="7"/>
                      <a:pt x="58" y="1"/>
                      <a:pt x="58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0" name="Freeform 2819">
                <a:extLst>
                  <a:ext uri="{FF2B5EF4-FFF2-40B4-BE49-F238E27FC236}">
                    <a16:creationId xmlns:a16="http://schemas.microsoft.com/office/drawing/2014/main" id="{56A69CDC-FC6E-42DD-BFBA-2189D663D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434"/>
                <a:ext cx="455" cy="251"/>
              </a:xfrm>
              <a:custGeom>
                <a:avLst/>
                <a:gdLst>
                  <a:gd name="T0" fmla="*/ 1564 w 238"/>
                  <a:gd name="T1" fmla="*/ 809 h 131"/>
                  <a:gd name="T2" fmla="*/ 1495 w 238"/>
                  <a:gd name="T3" fmla="*/ 169 h 131"/>
                  <a:gd name="T4" fmla="*/ 361 w 238"/>
                  <a:gd name="T5" fmla="*/ 217 h 131"/>
                  <a:gd name="T6" fmla="*/ 29 w 238"/>
                  <a:gd name="T7" fmla="*/ 452 h 131"/>
                  <a:gd name="T8" fmla="*/ 637 w 238"/>
                  <a:gd name="T9" fmla="*/ 774 h 131"/>
                  <a:gd name="T10" fmla="*/ 1311 w 238"/>
                  <a:gd name="T11" fmla="*/ 881 h 131"/>
                  <a:gd name="T12" fmla="*/ 1587 w 238"/>
                  <a:gd name="T13" fmla="*/ 797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131">
                    <a:moveTo>
                      <a:pt x="224" y="115"/>
                    </a:moveTo>
                    <a:cubicBezTo>
                      <a:pt x="226" y="95"/>
                      <a:pt x="238" y="58"/>
                      <a:pt x="214" y="24"/>
                    </a:cubicBezTo>
                    <a:cubicBezTo>
                      <a:pt x="198" y="0"/>
                      <a:pt x="109" y="11"/>
                      <a:pt x="52" y="31"/>
                    </a:cubicBezTo>
                    <a:cubicBezTo>
                      <a:pt x="21" y="41"/>
                      <a:pt x="0" y="54"/>
                      <a:pt x="4" y="64"/>
                    </a:cubicBezTo>
                    <a:cubicBezTo>
                      <a:pt x="18" y="97"/>
                      <a:pt x="60" y="101"/>
                      <a:pt x="91" y="110"/>
                    </a:cubicBezTo>
                    <a:cubicBezTo>
                      <a:pt x="119" y="119"/>
                      <a:pt x="158" y="131"/>
                      <a:pt x="188" y="125"/>
                    </a:cubicBezTo>
                    <a:cubicBezTo>
                      <a:pt x="201" y="123"/>
                      <a:pt x="215" y="119"/>
                      <a:pt x="227" y="11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1" name="Freeform 2820">
                <a:extLst>
                  <a:ext uri="{FF2B5EF4-FFF2-40B4-BE49-F238E27FC236}">
                    <a16:creationId xmlns:a16="http://schemas.microsoft.com/office/drawing/2014/main" id="{76BEBAF9-868C-44BF-ADEC-A25078ADD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3075"/>
                <a:ext cx="528" cy="297"/>
              </a:xfrm>
              <a:custGeom>
                <a:avLst/>
                <a:gdLst>
                  <a:gd name="T0" fmla="*/ 0 w 276"/>
                  <a:gd name="T1" fmla="*/ 1035 h 155"/>
                  <a:gd name="T2" fmla="*/ 168 w 276"/>
                  <a:gd name="T3" fmla="*/ 632 h 155"/>
                  <a:gd name="T4" fmla="*/ 769 w 276"/>
                  <a:gd name="T5" fmla="*/ 374 h 155"/>
                  <a:gd name="T6" fmla="*/ 1892 w 276"/>
                  <a:gd name="T7" fmla="*/ 514 h 155"/>
                  <a:gd name="T8" fmla="*/ 1442 w 276"/>
                  <a:gd name="T9" fmla="*/ 853 h 155"/>
                  <a:gd name="T10" fmla="*/ 698 w 276"/>
                  <a:gd name="T11" fmla="*/ 1069 h 155"/>
                  <a:gd name="T12" fmla="*/ 0 w 276"/>
                  <a:gd name="T13" fmla="*/ 1021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6" h="155">
                    <a:moveTo>
                      <a:pt x="0" y="147"/>
                    </a:moveTo>
                    <a:cubicBezTo>
                      <a:pt x="3" y="127"/>
                      <a:pt x="10" y="106"/>
                      <a:pt x="24" y="90"/>
                    </a:cubicBezTo>
                    <a:cubicBezTo>
                      <a:pt x="45" y="69"/>
                      <a:pt x="81" y="61"/>
                      <a:pt x="110" y="53"/>
                    </a:cubicBezTo>
                    <a:cubicBezTo>
                      <a:pt x="153" y="40"/>
                      <a:pt x="276" y="0"/>
                      <a:pt x="270" y="73"/>
                    </a:cubicBezTo>
                    <a:cubicBezTo>
                      <a:pt x="267" y="101"/>
                      <a:pt x="231" y="111"/>
                      <a:pt x="206" y="121"/>
                    </a:cubicBezTo>
                    <a:cubicBezTo>
                      <a:pt x="173" y="133"/>
                      <a:pt x="136" y="148"/>
                      <a:pt x="100" y="152"/>
                    </a:cubicBezTo>
                    <a:cubicBezTo>
                      <a:pt x="66" y="155"/>
                      <a:pt x="30" y="142"/>
                      <a:pt x="0" y="14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2" name="Freeform 2821">
                <a:extLst>
                  <a:ext uri="{FF2B5EF4-FFF2-40B4-BE49-F238E27FC236}">
                    <a16:creationId xmlns:a16="http://schemas.microsoft.com/office/drawing/2014/main" id="{D0C66810-CBC4-41B8-892F-DD9337C9F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3370"/>
                <a:ext cx="283" cy="308"/>
              </a:xfrm>
              <a:custGeom>
                <a:avLst/>
                <a:gdLst>
                  <a:gd name="T0" fmla="*/ 895 w 148"/>
                  <a:gd name="T1" fmla="*/ 1079 h 161"/>
                  <a:gd name="T2" fmla="*/ 943 w 148"/>
                  <a:gd name="T3" fmla="*/ 469 h 161"/>
                  <a:gd name="T4" fmla="*/ 782 w 148"/>
                  <a:gd name="T5" fmla="*/ 161 h 161"/>
                  <a:gd name="T6" fmla="*/ 0 w 148"/>
                  <a:gd name="T7" fmla="*/ 666 h 161"/>
                  <a:gd name="T8" fmla="*/ 260 w 148"/>
                  <a:gd name="T9" fmla="*/ 1043 h 161"/>
                  <a:gd name="T10" fmla="*/ 895 w 148"/>
                  <a:gd name="T11" fmla="*/ 1079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" h="161">
                    <a:moveTo>
                      <a:pt x="128" y="154"/>
                    </a:moveTo>
                    <a:cubicBezTo>
                      <a:pt x="148" y="130"/>
                      <a:pt x="137" y="85"/>
                      <a:pt x="135" y="67"/>
                    </a:cubicBezTo>
                    <a:cubicBezTo>
                      <a:pt x="133" y="49"/>
                      <a:pt x="130" y="35"/>
                      <a:pt x="112" y="23"/>
                    </a:cubicBezTo>
                    <a:cubicBezTo>
                      <a:pt x="79" y="0"/>
                      <a:pt x="15" y="71"/>
                      <a:pt x="0" y="95"/>
                    </a:cubicBezTo>
                    <a:cubicBezTo>
                      <a:pt x="1" y="107"/>
                      <a:pt x="14" y="137"/>
                      <a:pt x="37" y="149"/>
                    </a:cubicBezTo>
                    <a:cubicBezTo>
                      <a:pt x="60" y="161"/>
                      <a:pt x="110" y="158"/>
                      <a:pt x="128" y="15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3" name="Freeform 2822">
                <a:extLst>
                  <a:ext uri="{FF2B5EF4-FFF2-40B4-BE49-F238E27FC236}">
                    <a16:creationId xmlns:a16="http://schemas.microsoft.com/office/drawing/2014/main" id="{8B549E36-D8BB-4C1C-8205-B7CF584A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842"/>
                <a:ext cx="292" cy="354"/>
              </a:xfrm>
              <a:custGeom>
                <a:avLst/>
                <a:gdLst>
                  <a:gd name="T0" fmla="*/ 1063 w 153"/>
                  <a:gd name="T1" fmla="*/ 1211 h 185"/>
                  <a:gd name="T2" fmla="*/ 1023 w 153"/>
                  <a:gd name="T3" fmla="*/ 1003 h 185"/>
                  <a:gd name="T4" fmla="*/ 994 w 153"/>
                  <a:gd name="T5" fmla="*/ 528 h 185"/>
                  <a:gd name="T6" fmla="*/ 903 w 153"/>
                  <a:gd name="T7" fmla="*/ 121 h 185"/>
                  <a:gd name="T8" fmla="*/ 382 w 153"/>
                  <a:gd name="T9" fmla="*/ 232 h 185"/>
                  <a:gd name="T10" fmla="*/ 84 w 153"/>
                  <a:gd name="T11" fmla="*/ 385 h 185"/>
                  <a:gd name="T12" fmla="*/ 36 w 153"/>
                  <a:gd name="T13" fmla="*/ 729 h 185"/>
                  <a:gd name="T14" fmla="*/ 176 w 153"/>
                  <a:gd name="T15" fmla="*/ 1022 h 185"/>
                  <a:gd name="T16" fmla="*/ 1050 w 153"/>
                  <a:gd name="T17" fmla="*/ 1183 h 1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85">
                    <a:moveTo>
                      <a:pt x="153" y="173"/>
                    </a:moveTo>
                    <a:cubicBezTo>
                      <a:pt x="150" y="163"/>
                      <a:pt x="148" y="154"/>
                      <a:pt x="147" y="143"/>
                    </a:cubicBezTo>
                    <a:cubicBezTo>
                      <a:pt x="144" y="121"/>
                      <a:pt x="143" y="98"/>
                      <a:pt x="143" y="75"/>
                    </a:cubicBezTo>
                    <a:cubicBezTo>
                      <a:pt x="143" y="52"/>
                      <a:pt x="151" y="33"/>
                      <a:pt x="130" y="17"/>
                    </a:cubicBezTo>
                    <a:cubicBezTo>
                      <a:pt x="109" y="0"/>
                      <a:pt x="71" y="23"/>
                      <a:pt x="55" y="33"/>
                    </a:cubicBezTo>
                    <a:cubicBezTo>
                      <a:pt x="41" y="42"/>
                      <a:pt x="20" y="42"/>
                      <a:pt x="12" y="55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7" y="113"/>
                      <a:pt x="23" y="138"/>
                      <a:pt x="25" y="146"/>
                    </a:cubicBezTo>
                    <a:cubicBezTo>
                      <a:pt x="36" y="185"/>
                      <a:pt x="104" y="178"/>
                      <a:pt x="151" y="169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4" name="Freeform 2823">
                <a:extLst>
                  <a:ext uri="{FF2B5EF4-FFF2-40B4-BE49-F238E27FC236}">
                    <a16:creationId xmlns:a16="http://schemas.microsoft.com/office/drawing/2014/main" id="{F53DCADB-F9A6-4AC8-A295-C13D0EF2F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719"/>
                <a:ext cx="392" cy="356"/>
              </a:xfrm>
              <a:custGeom>
                <a:avLst/>
                <a:gdLst>
                  <a:gd name="T0" fmla="*/ 208 w 205"/>
                  <a:gd name="T1" fmla="*/ 1129 h 186"/>
                  <a:gd name="T2" fmla="*/ 903 w 205"/>
                  <a:gd name="T3" fmla="*/ 1256 h 186"/>
                  <a:gd name="T4" fmla="*/ 1287 w 205"/>
                  <a:gd name="T5" fmla="*/ 1179 h 186"/>
                  <a:gd name="T6" fmla="*/ 1310 w 205"/>
                  <a:gd name="T7" fmla="*/ 590 h 186"/>
                  <a:gd name="T8" fmla="*/ 1075 w 205"/>
                  <a:gd name="T9" fmla="*/ 245 h 186"/>
                  <a:gd name="T10" fmla="*/ 721 w 205"/>
                  <a:gd name="T11" fmla="*/ 161 h 186"/>
                  <a:gd name="T12" fmla="*/ 321 w 205"/>
                  <a:gd name="T13" fmla="*/ 0 h 186"/>
                  <a:gd name="T14" fmla="*/ 29 w 205"/>
                  <a:gd name="T15" fmla="*/ 590 h 186"/>
                  <a:gd name="T16" fmla="*/ 208 w 205"/>
                  <a:gd name="T17" fmla="*/ 1129 h 1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5" h="186">
                    <a:moveTo>
                      <a:pt x="30" y="161"/>
                    </a:moveTo>
                    <a:cubicBezTo>
                      <a:pt x="56" y="181"/>
                      <a:pt x="108" y="174"/>
                      <a:pt x="129" y="179"/>
                    </a:cubicBezTo>
                    <a:cubicBezTo>
                      <a:pt x="148" y="184"/>
                      <a:pt x="171" y="186"/>
                      <a:pt x="184" y="168"/>
                    </a:cubicBezTo>
                    <a:cubicBezTo>
                      <a:pt x="205" y="138"/>
                      <a:pt x="190" y="116"/>
                      <a:pt x="187" y="84"/>
                    </a:cubicBezTo>
                    <a:cubicBezTo>
                      <a:pt x="182" y="53"/>
                      <a:pt x="175" y="43"/>
                      <a:pt x="154" y="35"/>
                    </a:cubicBezTo>
                    <a:cubicBezTo>
                      <a:pt x="133" y="27"/>
                      <a:pt x="128" y="30"/>
                      <a:pt x="103" y="23"/>
                    </a:cubicBezTo>
                    <a:cubicBezTo>
                      <a:pt x="78" y="16"/>
                      <a:pt x="54" y="3"/>
                      <a:pt x="46" y="0"/>
                    </a:cubicBezTo>
                    <a:cubicBezTo>
                      <a:pt x="37" y="6"/>
                      <a:pt x="8" y="56"/>
                      <a:pt x="4" y="84"/>
                    </a:cubicBezTo>
                    <a:cubicBezTo>
                      <a:pt x="0" y="112"/>
                      <a:pt x="1" y="143"/>
                      <a:pt x="30" y="16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5" name="Freeform 2824">
                <a:extLst>
                  <a:ext uri="{FF2B5EF4-FFF2-40B4-BE49-F238E27FC236}">
                    <a16:creationId xmlns:a16="http://schemas.microsoft.com/office/drawing/2014/main" id="{0A193B99-E38D-44A6-BABB-00FB7F0A3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3419"/>
                <a:ext cx="126" cy="291"/>
              </a:xfrm>
              <a:custGeom>
                <a:avLst/>
                <a:gdLst>
                  <a:gd name="T0" fmla="*/ 368 w 66"/>
                  <a:gd name="T1" fmla="*/ 492 h 152"/>
                  <a:gd name="T2" fmla="*/ 0 w 66"/>
                  <a:gd name="T3" fmla="*/ 197 h 152"/>
                  <a:gd name="T4" fmla="*/ 21 w 66"/>
                  <a:gd name="T5" fmla="*/ 538 h 152"/>
                  <a:gd name="T6" fmla="*/ 69 w 66"/>
                  <a:gd name="T7" fmla="*/ 921 h 152"/>
                  <a:gd name="T8" fmla="*/ 200 w 66"/>
                  <a:gd name="T9" fmla="*/ 1059 h 152"/>
                  <a:gd name="T10" fmla="*/ 382 w 66"/>
                  <a:gd name="T11" fmla="*/ 630 h 152"/>
                  <a:gd name="T12" fmla="*/ 368 w 66"/>
                  <a:gd name="T13" fmla="*/ 492 h 1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52">
                    <a:moveTo>
                      <a:pt x="53" y="70"/>
                    </a:moveTo>
                    <a:cubicBezTo>
                      <a:pt x="42" y="31"/>
                      <a:pt x="28" y="0"/>
                      <a:pt x="0" y="28"/>
                    </a:cubicBezTo>
                    <a:cubicBezTo>
                      <a:pt x="0" y="44"/>
                      <a:pt x="1" y="54"/>
                      <a:pt x="3" y="77"/>
                    </a:cubicBezTo>
                    <a:cubicBezTo>
                      <a:pt x="5" y="100"/>
                      <a:pt x="3" y="113"/>
                      <a:pt x="10" y="131"/>
                    </a:cubicBezTo>
                    <a:cubicBezTo>
                      <a:pt x="17" y="149"/>
                      <a:pt x="21" y="152"/>
                      <a:pt x="29" y="151"/>
                    </a:cubicBezTo>
                    <a:cubicBezTo>
                      <a:pt x="37" y="150"/>
                      <a:pt x="66" y="136"/>
                      <a:pt x="55" y="90"/>
                    </a:cubicBezTo>
                    <a:cubicBezTo>
                      <a:pt x="54" y="84"/>
                      <a:pt x="54" y="76"/>
                      <a:pt x="53" y="7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6" name="Freeform 2825">
                <a:extLst>
                  <a:ext uri="{FF2B5EF4-FFF2-40B4-BE49-F238E27FC236}">
                    <a16:creationId xmlns:a16="http://schemas.microsoft.com/office/drawing/2014/main" id="{86BB75BE-4B08-46C2-9F45-AC0FD4343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3125"/>
                <a:ext cx="629" cy="602"/>
              </a:xfrm>
              <a:custGeom>
                <a:avLst/>
                <a:gdLst>
                  <a:gd name="T0" fmla="*/ 361 w 329"/>
                  <a:gd name="T1" fmla="*/ 1823 h 315"/>
                  <a:gd name="T2" fmla="*/ 358 w 329"/>
                  <a:gd name="T3" fmla="*/ 1844 h 315"/>
                  <a:gd name="T4" fmla="*/ 352 w 329"/>
                  <a:gd name="T5" fmla="*/ 1953 h 315"/>
                  <a:gd name="T6" fmla="*/ 837 w 329"/>
                  <a:gd name="T7" fmla="*/ 1997 h 315"/>
                  <a:gd name="T8" fmla="*/ 1703 w 329"/>
                  <a:gd name="T9" fmla="*/ 1848 h 315"/>
                  <a:gd name="T10" fmla="*/ 2208 w 329"/>
                  <a:gd name="T11" fmla="*/ 1548 h 315"/>
                  <a:gd name="T12" fmla="*/ 1703 w 329"/>
                  <a:gd name="T13" fmla="*/ 208 h 315"/>
                  <a:gd name="T14" fmla="*/ 69 w 329"/>
                  <a:gd name="T15" fmla="*/ 161 h 315"/>
                  <a:gd name="T16" fmla="*/ 8 w 329"/>
                  <a:gd name="T17" fmla="*/ 474 h 315"/>
                  <a:gd name="T18" fmla="*/ 92 w 329"/>
                  <a:gd name="T19" fmla="*/ 965 h 315"/>
                  <a:gd name="T20" fmla="*/ 321 w 329"/>
                  <a:gd name="T21" fmla="*/ 1531 h 315"/>
                  <a:gd name="T22" fmla="*/ 560 w 329"/>
                  <a:gd name="T23" fmla="*/ 1584 h 315"/>
                  <a:gd name="T24" fmla="*/ 621 w 329"/>
                  <a:gd name="T25" fmla="*/ 1731 h 315"/>
                  <a:gd name="T26" fmla="*/ 361 w 329"/>
                  <a:gd name="T27" fmla="*/ 1823 h 3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9" h="315">
                    <a:moveTo>
                      <a:pt x="52" y="261"/>
                    </a:moveTo>
                    <a:cubicBezTo>
                      <a:pt x="51" y="262"/>
                      <a:pt x="51" y="263"/>
                      <a:pt x="51" y="264"/>
                    </a:cubicBezTo>
                    <a:cubicBezTo>
                      <a:pt x="50" y="270"/>
                      <a:pt x="49" y="275"/>
                      <a:pt x="50" y="280"/>
                    </a:cubicBezTo>
                    <a:cubicBezTo>
                      <a:pt x="51" y="315"/>
                      <a:pt x="90" y="290"/>
                      <a:pt x="120" y="286"/>
                    </a:cubicBezTo>
                    <a:cubicBezTo>
                      <a:pt x="162" y="281"/>
                      <a:pt x="204" y="277"/>
                      <a:pt x="244" y="265"/>
                    </a:cubicBezTo>
                    <a:cubicBezTo>
                      <a:pt x="269" y="257"/>
                      <a:pt x="303" y="244"/>
                      <a:pt x="316" y="222"/>
                    </a:cubicBezTo>
                    <a:cubicBezTo>
                      <a:pt x="329" y="200"/>
                      <a:pt x="308" y="55"/>
                      <a:pt x="244" y="30"/>
                    </a:cubicBezTo>
                    <a:cubicBezTo>
                      <a:pt x="190" y="8"/>
                      <a:pt x="65" y="0"/>
                      <a:pt x="10" y="23"/>
                    </a:cubicBezTo>
                    <a:cubicBezTo>
                      <a:pt x="3" y="29"/>
                      <a:pt x="0" y="48"/>
                      <a:pt x="1" y="68"/>
                    </a:cubicBezTo>
                    <a:cubicBezTo>
                      <a:pt x="1" y="87"/>
                      <a:pt x="6" y="114"/>
                      <a:pt x="13" y="138"/>
                    </a:cubicBezTo>
                    <a:cubicBezTo>
                      <a:pt x="21" y="162"/>
                      <a:pt x="32" y="207"/>
                      <a:pt x="46" y="219"/>
                    </a:cubicBezTo>
                    <a:cubicBezTo>
                      <a:pt x="60" y="231"/>
                      <a:pt x="62" y="235"/>
                      <a:pt x="80" y="227"/>
                    </a:cubicBezTo>
                    <a:cubicBezTo>
                      <a:pt x="98" y="219"/>
                      <a:pt x="89" y="248"/>
                      <a:pt x="89" y="248"/>
                    </a:cubicBezTo>
                    <a:cubicBezTo>
                      <a:pt x="68" y="248"/>
                      <a:pt x="54" y="257"/>
                      <a:pt x="52" y="26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7" name="Freeform 2826">
                <a:extLst>
                  <a:ext uri="{FF2B5EF4-FFF2-40B4-BE49-F238E27FC236}">
                    <a16:creationId xmlns:a16="http://schemas.microsoft.com/office/drawing/2014/main" id="{E5C488E6-7A05-45F6-B92F-26A0AA8CA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513"/>
                <a:ext cx="84" cy="116"/>
              </a:xfrm>
              <a:custGeom>
                <a:avLst/>
                <a:gdLst>
                  <a:gd name="T0" fmla="*/ 208 w 44"/>
                  <a:gd name="T1" fmla="*/ 29 h 61"/>
                  <a:gd name="T2" fmla="*/ 36 w 44"/>
                  <a:gd name="T3" fmla="*/ 221 h 61"/>
                  <a:gd name="T4" fmla="*/ 99 w 44"/>
                  <a:gd name="T5" fmla="*/ 384 h 61"/>
                  <a:gd name="T6" fmla="*/ 292 w 44"/>
                  <a:gd name="T7" fmla="*/ 221 h 61"/>
                  <a:gd name="T8" fmla="*/ 208 w 44"/>
                  <a:gd name="T9" fmla="*/ 29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61">
                    <a:moveTo>
                      <a:pt x="30" y="4"/>
                    </a:moveTo>
                    <a:cubicBezTo>
                      <a:pt x="18" y="8"/>
                      <a:pt x="8" y="16"/>
                      <a:pt x="5" y="32"/>
                    </a:cubicBezTo>
                    <a:cubicBezTo>
                      <a:pt x="2" y="47"/>
                      <a:pt x="0" y="61"/>
                      <a:pt x="14" y="56"/>
                    </a:cubicBezTo>
                    <a:cubicBezTo>
                      <a:pt x="27" y="52"/>
                      <a:pt x="39" y="44"/>
                      <a:pt x="42" y="32"/>
                    </a:cubicBezTo>
                    <a:cubicBezTo>
                      <a:pt x="44" y="20"/>
                      <a:pt x="37" y="0"/>
                      <a:pt x="30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8" name="Freeform 2827">
                <a:extLst>
                  <a:ext uri="{FF2B5EF4-FFF2-40B4-BE49-F238E27FC236}">
                    <a16:creationId xmlns:a16="http://schemas.microsoft.com/office/drawing/2014/main" id="{5B1F1EA8-4BA1-4BDE-9915-7C9DBF7A9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2431"/>
                <a:ext cx="285" cy="141"/>
              </a:xfrm>
              <a:custGeom>
                <a:avLst/>
                <a:gdLst>
                  <a:gd name="T0" fmla="*/ 8 w 149"/>
                  <a:gd name="T1" fmla="*/ 396 h 74"/>
                  <a:gd name="T2" fmla="*/ 281 w 149"/>
                  <a:gd name="T3" fmla="*/ 513 h 74"/>
                  <a:gd name="T4" fmla="*/ 853 w 149"/>
                  <a:gd name="T5" fmla="*/ 396 h 74"/>
                  <a:gd name="T6" fmla="*/ 974 w 149"/>
                  <a:gd name="T7" fmla="*/ 36 h 74"/>
                  <a:gd name="T8" fmla="*/ 866 w 149"/>
                  <a:gd name="T9" fmla="*/ 8 h 74"/>
                  <a:gd name="T10" fmla="*/ 358 w 149"/>
                  <a:gd name="T11" fmla="*/ 160 h 74"/>
                  <a:gd name="T12" fmla="*/ 8 w 149"/>
                  <a:gd name="T13" fmla="*/ 396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74">
                    <a:moveTo>
                      <a:pt x="1" y="57"/>
                    </a:moveTo>
                    <a:cubicBezTo>
                      <a:pt x="1" y="69"/>
                      <a:pt x="6" y="74"/>
                      <a:pt x="40" y="74"/>
                    </a:cubicBezTo>
                    <a:cubicBezTo>
                      <a:pt x="74" y="74"/>
                      <a:pt x="114" y="66"/>
                      <a:pt x="122" y="57"/>
                    </a:cubicBezTo>
                    <a:cubicBezTo>
                      <a:pt x="131" y="47"/>
                      <a:pt x="149" y="19"/>
                      <a:pt x="139" y="5"/>
                    </a:cubicBezTo>
                    <a:cubicBezTo>
                      <a:pt x="136" y="1"/>
                      <a:pt x="132" y="0"/>
                      <a:pt x="124" y="1"/>
                    </a:cubicBezTo>
                    <a:cubicBezTo>
                      <a:pt x="116" y="3"/>
                      <a:pt x="79" y="9"/>
                      <a:pt x="51" y="23"/>
                    </a:cubicBezTo>
                    <a:cubicBezTo>
                      <a:pt x="23" y="37"/>
                      <a:pt x="0" y="45"/>
                      <a:pt x="1" y="5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99" name="Freeform 2828">
                <a:extLst>
                  <a:ext uri="{FF2B5EF4-FFF2-40B4-BE49-F238E27FC236}">
                    <a16:creationId xmlns:a16="http://schemas.microsoft.com/office/drawing/2014/main" id="{0F083EE4-83F9-4F3D-A40D-1C9C83328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641"/>
                <a:ext cx="792" cy="421"/>
              </a:xfrm>
              <a:custGeom>
                <a:avLst/>
                <a:gdLst>
                  <a:gd name="T0" fmla="*/ 846 w 414"/>
                  <a:gd name="T1" fmla="*/ 147 h 220"/>
                  <a:gd name="T2" fmla="*/ 268 w 414"/>
                  <a:gd name="T3" fmla="*/ 637 h 220"/>
                  <a:gd name="T4" fmla="*/ 406 w 414"/>
                  <a:gd name="T5" fmla="*/ 1267 h 220"/>
                  <a:gd name="T6" fmla="*/ 1496 w 414"/>
                  <a:gd name="T7" fmla="*/ 1519 h 220"/>
                  <a:gd name="T8" fmla="*/ 2208 w 414"/>
                  <a:gd name="T9" fmla="*/ 1535 h 220"/>
                  <a:gd name="T10" fmla="*/ 2682 w 414"/>
                  <a:gd name="T11" fmla="*/ 1267 h 220"/>
                  <a:gd name="T12" fmla="*/ 2715 w 414"/>
                  <a:gd name="T13" fmla="*/ 905 h 220"/>
                  <a:gd name="T14" fmla="*/ 2898 w 414"/>
                  <a:gd name="T15" fmla="*/ 538 h 220"/>
                  <a:gd name="T16" fmla="*/ 2891 w 414"/>
                  <a:gd name="T17" fmla="*/ 400 h 220"/>
                  <a:gd name="T18" fmla="*/ 2456 w 414"/>
                  <a:gd name="T19" fmla="*/ 444 h 220"/>
                  <a:gd name="T20" fmla="*/ 2401 w 414"/>
                  <a:gd name="T21" fmla="*/ 469 h 220"/>
                  <a:gd name="T22" fmla="*/ 2317 w 414"/>
                  <a:gd name="T23" fmla="*/ 714 h 220"/>
                  <a:gd name="T24" fmla="*/ 2064 w 414"/>
                  <a:gd name="T25" fmla="*/ 875 h 220"/>
                  <a:gd name="T26" fmla="*/ 2016 w 414"/>
                  <a:gd name="T27" fmla="*/ 400 h 220"/>
                  <a:gd name="T28" fmla="*/ 1695 w 414"/>
                  <a:gd name="T29" fmla="*/ 100 h 220"/>
                  <a:gd name="T30" fmla="*/ 846 w 414"/>
                  <a:gd name="T31" fmla="*/ 147 h 2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4" h="220">
                    <a:moveTo>
                      <a:pt x="121" y="21"/>
                    </a:moveTo>
                    <a:cubicBezTo>
                      <a:pt x="98" y="32"/>
                      <a:pt x="50" y="65"/>
                      <a:pt x="38" y="91"/>
                    </a:cubicBezTo>
                    <a:cubicBezTo>
                      <a:pt x="25" y="116"/>
                      <a:pt x="0" y="154"/>
                      <a:pt x="58" y="181"/>
                    </a:cubicBezTo>
                    <a:cubicBezTo>
                      <a:pt x="116" y="207"/>
                      <a:pt x="180" y="215"/>
                      <a:pt x="214" y="217"/>
                    </a:cubicBezTo>
                    <a:cubicBezTo>
                      <a:pt x="248" y="220"/>
                      <a:pt x="297" y="220"/>
                      <a:pt x="315" y="219"/>
                    </a:cubicBezTo>
                    <a:cubicBezTo>
                      <a:pt x="333" y="217"/>
                      <a:pt x="369" y="211"/>
                      <a:pt x="383" y="181"/>
                    </a:cubicBezTo>
                    <a:cubicBezTo>
                      <a:pt x="388" y="169"/>
                      <a:pt x="382" y="147"/>
                      <a:pt x="388" y="129"/>
                    </a:cubicBezTo>
                    <a:cubicBezTo>
                      <a:pt x="396" y="105"/>
                      <a:pt x="414" y="84"/>
                      <a:pt x="414" y="77"/>
                    </a:cubicBezTo>
                    <a:cubicBezTo>
                      <a:pt x="413" y="66"/>
                      <a:pt x="413" y="57"/>
                      <a:pt x="413" y="57"/>
                    </a:cubicBezTo>
                    <a:cubicBezTo>
                      <a:pt x="413" y="57"/>
                      <a:pt x="361" y="56"/>
                      <a:pt x="351" y="63"/>
                    </a:cubicBezTo>
                    <a:cubicBezTo>
                      <a:pt x="349" y="64"/>
                      <a:pt x="346" y="65"/>
                      <a:pt x="343" y="67"/>
                    </a:cubicBezTo>
                    <a:cubicBezTo>
                      <a:pt x="335" y="75"/>
                      <a:pt x="328" y="88"/>
                      <a:pt x="331" y="102"/>
                    </a:cubicBezTo>
                    <a:cubicBezTo>
                      <a:pt x="334" y="119"/>
                      <a:pt x="311" y="130"/>
                      <a:pt x="295" y="125"/>
                    </a:cubicBezTo>
                    <a:cubicBezTo>
                      <a:pt x="295" y="100"/>
                      <a:pt x="296" y="72"/>
                      <a:pt x="288" y="57"/>
                    </a:cubicBezTo>
                    <a:cubicBezTo>
                      <a:pt x="280" y="41"/>
                      <a:pt x="269" y="19"/>
                      <a:pt x="242" y="14"/>
                    </a:cubicBezTo>
                    <a:cubicBezTo>
                      <a:pt x="215" y="9"/>
                      <a:pt x="170" y="0"/>
                      <a:pt x="121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0" name="Freeform 2829">
                <a:extLst>
                  <a:ext uri="{FF2B5EF4-FFF2-40B4-BE49-F238E27FC236}">
                    <a16:creationId xmlns:a16="http://schemas.microsoft.com/office/drawing/2014/main" id="{87FBFE7C-D925-43FD-8C87-A71EC075E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465"/>
                <a:ext cx="231" cy="235"/>
              </a:xfrm>
              <a:custGeom>
                <a:avLst/>
                <a:gdLst>
                  <a:gd name="T0" fmla="*/ 834 w 121"/>
                  <a:gd name="T1" fmla="*/ 0 h 123"/>
                  <a:gd name="T2" fmla="*/ 113 w 121"/>
                  <a:gd name="T3" fmla="*/ 224 h 123"/>
                  <a:gd name="T4" fmla="*/ 300 w 121"/>
                  <a:gd name="T5" fmla="*/ 705 h 123"/>
                  <a:gd name="T6" fmla="*/ 842 w 121"/>
                  <a:gd name="T7" fmla="*/ 858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23">
                    <a:moveTo>
                      <a:pt x="120" y="0"/>
                    </a:moveTo>
                    <a:cubicBezTo>
                      <a:pt x="94" y="0"/>
                      <a:pt x="27" y="4"/>
                      <a:pt x="16" y="32"/>
                    </a:cubicBezTo>
                    <a:cubicBezTo>
                      <a:pt x="4" y="60"/>
                      <a:pt x="0" y="85"/>
                      <a:pt x="43" y="101"/>
                    </a:cubicBezTo>
                    <a:cubicBezTo>
                      <a:pt x="86" y="116"/>
                      <a:pt x="107" y="115"/>
                      <a:pt x="121" y="12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1" name="Freeform 2830">
                <a:extLst>
                  <a:ext uri="{FF2B5EF4-FFF2-40B4-BE49-F238E27FC236}">
                    <a16:creationId xmlns:a16="http://schemas.microsoft.com/office/drawing/2014/main" id="{B2F8015B-A017-4756-B5A2-6FC16796A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2354"/>
                <a:ext cx="226" cy="42"/>
              </a:xfrm>
              <a:custGeom>
                <a:avLst/>
                <a:gdLst>
                  <a:gd name="T0" fmla="*/ 437 w 118"/>
                  <a:gd name="T1" fmla="*/ 145 h 22"/>
                  <a:gd name="T2" fmla="*/ 829 w 118"/>
                  <a:gd name="T3" fmla="*/ 55 h 22"/>
                  <a:gd name="T4" fmla="*/ 829 w 118"/>
                  <a:gd name="T5" fmla="*/ 0 h 22"/>
                  <a:gd name="T6" fmla="*/ 0 w 118"/>
                  <a:gd name="T7" fmla="*/ 0 h 22"/>
                  <a:gd name="T8" fmla="*/ 437 w 118"/>
                  <a:gd name="T9" fmla="*/ 14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2">
                    <a:moveTo>
                      <a:pt x="62" y="21"/>
                    </a:moveTo>
                    <a:cubicBezTo>
                      <a:pt x="82" y="20"/>
                      <a:pt x="101" y="18"/>
                      <a:pt x="118" y="8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13"/>
                      <a:pt x="44" y="22"/>
                      <a:pt x="62" y="2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2" name="Freeform 2831">
                <a:extLst>
                  <a:ext uri="{FF2B5EF4-FFF2-40B4-BE49-F238E27FC236}">
                    <a16:creationId xmlns:a16="http://schemas.microsoft.com/office/drawing/2014/main" id="{5413CDF2-C683-4C79-8CB3-117FA8D72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354"/>
                <a:ext cx="325" cy="71"/>
              </a:xfrm>
              <a:custGeom>
                <a:avLst/>
                <a:gdLst>
                  <a:gd name="T0" fmla="*/ 0 w 170"/>
                  <a:gd name="T1" fmla="*/ 0 h 37"/>
                  <a:gd name="T2" fmla="*/ 229 w 170"/>
                  <a:gd name="T3" fmla="*/ 84 h 37"/>
                  <a:gd name="T4" fmla="*/ 606 w 170"/>
                  <a:gd name="T5" fmla="*/ 261 h 37"/>
                  <a:gd name="T6" fmla="*/ 1187 w 170"/>
                  <a:gd name="T7" fmla="*/ 0 h 37"/>
                  <a:gd name="T8" fmla="*/ 0 w 170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37">
                    <a:moveTo>
                      <a:pt x="0" y="0"/>
                    </a:moveTo>
                    <a:cubicBezTo>
                      <a:pt x="9" y="3"/>
                      <a:pt x="23" y="7"/>
                      <a:pt x="33" y="12"/>
                    </a:cubicBezTo>
                    <a:cubicBezTo>
                      <a:pt x="47" y="19"/>
                      <a:pt x="71" y="37"/>
                      <a:pt x="87" y="37"/>
                    </a:cubicBezTo>
                    <a:cubicBezTo>
                      <a:pt x="101" y="36"/>
                      <a:pt x="145" y="25"/>
                      <a:pt x="17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3" name="Freeform 2832">
                <a:extLst>
                  <a:ext uri="{FF2B5EF4-FFF2-40B4-BE49-F238E27FC236}">
                    <a16:creationId xmlns:a16="http://schemas.microsoft.com/office/drawing/2014/main" id="{1309961E-2EE2-4CF5-A3B5-1C0B217A1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2354"/>
                <a:ext cx="100" cy="34"/>
              </a:xfrm>
              <a:custGeom>
                <a:avLst/>
                <a:gdLst>
                  <a:gd name="T0" fmla="*/ 0 w 52"/>
                  <a:gd name="T1" fmla="*/ 0 h 18"/>
                  <a:gd name="T2" fmla="*/ 177 w 52"/>
                  <a:gd name="T3" fmla="*/ 113 h 18"/>
                  <a:gd name="T4" fmla="*/ 369 w 52"/>
                  <a:gd name="T5" fmla="*/ 0 h 18"/>
                  <a:gd name="T6" fmla="*/ 0 w 5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8">
                    <a:moveTo>
                      <a:pt x="0" y="0"/>
                    </a:moveTo>
                    <a:cubicBezTo>
                      <a:pt x="7" y="12"/>
                      <a:pt x="14" y="18"/>
                      <a:pt x="25" y="17"/>
                    </a:cubicBezTo>
                    <a:cubicBezTo>
                      <a:pt x="35" y="16"/>
                      <a:pt x="41" y="9"/>
                      <a:pt x="5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4" name="Freeform 2833">
                <a:extLst>
                  <a:ext uri="{FF2B5EF4-FFF2-40B4-BE49-F238E27FC236}">
                    <a16:creationId xmlns:a16="http://schemas.microsoft.com/office/drawing/2014/main" id="{E8BF8E1F-D9D2-45DD-A612-649B79807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354"/>
                <a:ext cx="272" cy="96"/>
              </a:xfrm>
              <a:custGeom>
                <a:avLst/>
                <a:gdLst>
                  <a:gd name="T0" fmla="*/ 0 w 142"/>
                  <a:gd name="T1" fmla="*/ 0 h 50"/>
                  <a:gd name="T2" fmla="*/ 147 w 142"/>
                  <a:gd name="T3" fmla="*/ 269 h 50"/>
                  <a:gd name="T4" fmla="*/ 408 w 142"/>
                  <a:gd name="T5" fmla="*/ 317 h 50"/>
                  <a:gd name="T6" fmla="*/ 624 w 142"/>
                  <a:gd name="T7" fmla="*/ 324 h 50"/>
                  <a:gd name="T8" fmla="*/ 873 w 142"/>
                  <a:gd name="T9" fmla="*/ 276 h 50"/>
                  <a:gd name="T10" fmla="*/ 998 w 142"/>
                  <a:gd name="T11" fmla="*/ 0 h 50"/>
                  <a:gd name="T12" fmla="*/ 0 w 142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50">
                    <a:moveTo>
                      <a:pt x="0" y="0"/>
                    </a:moveTo>
                    <a:cubicBezTo>
                      <a:pt x="5" y="16"/>
                      <a:pt x="9" y="32"/>
                      <a:pt x="21" y="38"/>
                    </a:cubicBezTo>
                    <a:cubicBezTo>
                      <a:pt x="35" y="45"/>
                      <a:pt x="43" y="45"/>
                      <a:pt x="58" y="45"/>
                    </a:cubicBezTo>
                    <a:cubicBezTo>
                      <a:pt x="73" y="44"/>
                      <a:pt x="76" y="45"/>
                      <a:pt x="89" y="46"/>
                    </a:cubicBezTo>
                    <a:cubicBezTo>
                      <a:pt x="101" y="47"/>
                      <a:pt x="116" y="50"/>
                      <a:pt x="124" y="39"/>
                    </a:cubicBezTo>
                    <a:cubicBezTo>
                      <a:pt x="131" y="30"/>
                      <a:pt x="138" y="17"/>
                      <a:pt x="14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5" name="Freeform 2834">
                <a:extLst>
                  <a:ext uri="{FF2B5EF4-FFF2-40B4-BE49-F238E27FC236}">
                    <a16:creationId xmlns:a16="http://schemas.microsoft.com/office/drawing/2014/main" id="{FE94BC01-3572-4A19-B1D0-F26FB0B1B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354"/>
                <a:ext cx="426" cy="406"/>
              </a:xfrm>
              <a:custGeom>
                <a:avLst/>
                <a:gdLst>
                  <a:gd name="T0" fmla="*/ 84 w 223"/>
                  <a:gd name="T1" fmla="*/ 36 h 212"/>
                  <a:gd name="T2" fmla="*/ 69 w 223"/>
                  <a:gd name="T3" fmla="*/ 1005 h 212"/>
                  <a:gd name="T4" fmla="*/ 260 w 223"/>
                  <a:gd name="T5" fmla="*/ 1398 h 212"/>
                  <a:gd name="T6" fmla="*/ 726 w 223"/>
                  <a:gd name="T7" fmla="*/ 1467 h 212"/>
                  <a:gd name="T8" fmla="*/ 1234 w 223"/>
                  <a:gd name="T9" fmla="*/ 1266 h 212"/>
                  <a:gd name="T10" fmla="*/ 1507 w 223"/>
                  <a:gd name="T11" fmla="*/ 829 h 212"/>
                  <a:gd name="T12" fmla="*/ 1526 w 223"/>
                  <a:gd name="T13" fmla="*/ 529 h 212"/>
                  <a:gd name="T14" fmla="*/ 1555 w 223"/>
                  <a:gd name="T15" fmla="*/ 301 h 212"/>
                  <a:gd name="T16" fmla="*/ 1442 w 223"/>
                  <a:gd name="T17" fmla="*/ 0 h 212"/>
                  <a:gd name="T18" fmla="*/ 99 w 223"/>
                  <a:gd name="T19" fmla="*/ 0 h 212"/>
                  <a:gd name="T20" fmla="*/ 84 w 223"/>
                  <a:gd name="T21" fmla="*/ 36 h 2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3" h="212">
                    <a:moveTo>
                      <a:pt x="12" y="5"/>
                    </a:moveTo>
                    <a:cubicBezTo>
                      <a:pt x="4" y="51"/>
                      <a:pt x="0" y="96"/>
                      <a:pt x="10" y="143"/>
                    </a:cubicBezTo>
                    <a:cubicBezTo>
                      <a:pt x="15" y="166"/>
                      <a:pt x="15" y="187"/>
                      <a:pt x="37" y="199"/>
                    </a:cubicBezTo>
                    <a:cubicBezTo>
                      <a:pt x="58" y="211"/>
                      <a:pt x="81" y="212"/>
                      <a:pt x="104" y="209"/>
                    </a:cubicBezTo>
                    <a:cubicBezTo>
                      <a:pt x="131" y="204"/>
                      <a:pt x="155" y="195"/>
                      <a:pt x="177" y="180"/>
                    </a:cubicBezTo>
                    <a:cubicBezTo>
                      <a:pt x="200" y="164"/>
                      <a:pt x="210" y="145"/>
                      <a:pt x="216" y="118"/>
                    </a:cubicBezTo>
                    <a:cubicBezTo>
                      <a:pt x="219" y="104"/>
                      <a:pt x="218" y="89"/>
                      <a:pt x="219" y="75"/>
                    </a:cubicBezTo>
                    <a:cubicBezTo>
                      <a:pt x="220" y="65"/>
                      <a:pt x="223" y="53"/>
                      <a:pt x="223" y="43"/>
                    </a:cubicBezTo>
                    <a:cubicBezTo>
                      <a:pt x="221" y="27"/>
                      <a:pt x="218" y="13"/>
                      <a:pt x="207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2"/>
                      <a:pt x="13" y="4"/>
                      <a:pt x="12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6" name="Freeform 2835">
                <a:extLst>
                  <a:ext uri="{FF2B5EF4-FFF2-40B4-BE49-F238E27FC236}">
                    <a16:creationId xmlns:a16="http://schemas.microsoft.com/office/drawing/2014/main" id="{833052B5-FD6A-4B64-B7AC-1648F7741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706"/>
                <a:ext cx="784" cy="354"/>
              </a:xfrm>
              <a:custGeom>
                <a:avLst/>
                <a:gdLst>
                  <a:gd name="T0" fmla="*/ 2645 w 410"/>
                  <a:gd name="T1" fmla="*/ 1290 h 185"/>
                  <a:gd name="T2" fmla="*/ 2601 w 410"/>
                  <a:gd name="T3" fmla="*/ 729 h 185"/>
                  <a:gd name="T4" fmla="*/ 2253 w 410"/>
                  <a:gd name="T5" fmla="*/ 132 h 185"/>
                  <a:gd name="T6" fmla="*/ 1488 w 410"/>
                  <a:gd name="T7" fmla="*/ 55 h 185"/>
                  <a:gd name="T8" fmla="*/ 644 w 410"/>
                  <a:gd name="T9" fmla="*/ 124 h 185"/>
                  <a:gd name="T10" fmla="*/ 113 w 410"/>
                  <a:gd name="T11" fmla="*/ 597 h 185"/>
                  <a:gd name="T12" fmla="*/ 69 w 410"/>
                  <a:gd name="T13" fmla="*/ 1295 h 1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0" h="185">
                    <a:moveTo>
                      <a:pt x="378" y="184"/>
                    </a:moveTo>
                    <a:cubicBezTo>
                      <a:pt x="410" y="156"/>
                      <a:pt x="383" y="131"/>
                      <a:pt x="372" y="104"/>
                    </a:cubicBezTo>
                    <a:cubicBezTo>
                      <a:pt x="361" y="79"/>
                      <a:pt x="347" y="37"/>
                      <a:pt x="322" y="19"/>
                    </a:cubicBezTo>
                    <a:cubicBezTo>
                      <a:pt x="294" y="0"/>
                      <a:pt x="248" y="7"/>
                      <a:pt x="213" y="8"/>
                    </a:cubicBezTo>
                    <a:cubicBezTo>
                      <a:pt x="174" y="9"/>
                      <a:pt x="130" y="11"/>
                      <a:pt x="92" y="18"/>
                    </a:cubicBezTo>
                    <a:cubicBezTo>
                      <a:pt x="46" y="27"/>
                      <a:pt x="29" y="52"/>
                      <a:pt x="16" y="85"/>
                    </a:cubicBezTo>
                    <a:cubicBezTo>
                      <a:pt x="11" y="106"/>
                      <a:pt x="0" y="141"/>
                      <a:pt x="10" y="18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7" name="Freeform 2836">
                <a:extLst>
                  <a:ext uri="{FF2B5EF4-FFF2-40B4-BE49-F238E27FC236}">
                    <a16:creationId xmlns:a16="http://schemas.microsoft.com/office/drawing/2014/main" id="{1D344C8F-DF4F-4296-B233-A01360C8A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750"/>
                <a:ext cx="289" cy="308"/>
              </a:xfrm>
              <a:custGeom>
                <a:avLst/>
                <a:gdLst>
                  <a:gd name="T0" fmla="*/ 997 w 151"/>
                  <a:gd name="T1" fmla="*/ 666 h 161"/>
                  <a:gd name="T2" fmla="*/ 0 w 151"/>
                  <a:gd name="T3" fmla="*/ 0 h 161"/>
                  <a:gd name="T4" fmla="*/ 0 w 151"/>
                  <a:gd name="T5" fmla="*/ 1127 h 161"/>
                  <a:gd name="T6" fmla="*/ 997 w 151"/>
                  <a:gd name="T7" fmla="*/ 1127 h 161"/>
                  <a:gd name="T8" fmla="*/ 1003 w 151"/>
                  <a:gd name="T9" fmla="*/ 737 h 161"/>
                  <a:gd name="T10" fmla="*/ 997 w 151"/>
                  <a:gd name="T11" fmla="*/ 666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161">
                    <a:moveTo>
                      <a:pt x="142" y="95"/>
                    </a:moveTo>
                    <a:cubicBezTo>
                      <a:pt x="134" y="29"/>
                      <a:pt x="47" y="17"/>
                      <a:pt x="0" y="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151" y="147"/>
                      <a:pt x="145" y="125"/>
                      <a:pt x="143" y="105"/>
                    </a:cubicBezTo>
                    <a:cubicBezTo>
                      <a:pt x="143" y="102"/>
                      <a:pt x="143" y="98"/>
                      <a:pt x="142" y="9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8" name="Freeform 2837">
                <a:extLst>
                  <a:ext uri="{FF2B5EF4-FFF2-40B4-BE49-F238E27FC236}">
                    <a16:creationId xmlns:a16="http://schemas.microsoft.com/office/drawing/2014/main" id="{E4EFBB03-CC62-475B-8C0B-C7959C750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282"/>
                <a:ext cx="240" cy="151"/>
              </a:xfrm>
              <a:custGeom>
                <a:avLst/>
                <a:gdLst>
                  <a:gd name="T0" fmla="*/ 248 w 125"/>
                  <a:gd name="T1" fmla="*/ 140 h 79"/>
                  <a:gd name="T2" fmla="*/ 63 w 125"/>
                  <a:gd name="T3" fmla="*/ 277 h 79"/>
                  <a:gd name="T4" fmla="*/ 0 w 125"/>
                  <a:gd name="T5" fmla="*/ 552 h 79"/>
                  <a:gd name="T6" fmla="*/ 221 w 125"/>
                  <a:gd name="T7" fmla="*/ 384 h 79"/>
                  <a:gd name="T8" fmla="*/ 885 w 125"/>
                  <a:gd name="T9" fmla="*/ 0 h 79"/>
                  <a:gd name="T10" fmla="*/ 248 w 125"/>
                  <a:gd name="T11" fmla="*/ 14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79">
                    <a:moveTo>
                      <a:pt x="35" y="20"/>
                    </a:moveTo>
                    <a:cubicBezTo>
                      <a:pt x="25" y="25"/>
                      <a:pt x="17" y="33"/>
                      <a:pt x="9" y="40"/>
                    </a:cubicBezTo>
                    <a:cubicBezTo>
                      <a:pt x="1" y="61"/>
                      <a:pt x="0" y="79"/>
                      <a:pt x="0" y="79"/>
                    </a:cubicBezTo>
                    <a:cubicBezTo>
                      <a:pt x="0" y="79"/>
                      <a:pt x="5" y="68"/>
                      <a:pt x="31" y="55"/>
                    </a:cubicBezTo>
                    <a:cubicBezTo>
                      <a:pt x="57" y="42"/>
                      <a:pt x="117" y="25"/>
                      <a:pt x="125" y="0"/>
                    </a:cubicBezTo>
                    <a:cubicBezTo>
                      <a:pt x="103" y="3"/>
                      <a:pt x="65" y="6"/>
                      <a:pt x="35" y="2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09" name="Freeform 2838">
                <a:extLst>
                  <a:ext uri="{FF2B5EF4-FFF2-40B4-BE49-F238E27FC236}">
                    <a16:creationId xmlns:a16="http://schemas.microsoft.com/office/drawing/2014/main" id="{CA15BF7C-1C1C-47A8-B36B-8DCD55D57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3467"/>
                <a:ext cx="17" cy="46"/>
              </a:xfrm>
              <a:custGeom>
                <a:avLst/>
                <a:gdLst>
                  <a:gd name="T0" fmla="*/ 15 w 9"/>
                  <a:gd name="T1" fmla="*/ 0 h 24"/>
                  <a:gd name="T2" fmla="*/ 60 w 9"/>
                  <a:gd name="T3" fmla="*/ 36 h 24"/>
                  <a:gd name="T4" fmla="*/ 8 w 9"/>
                  <a:gd name="T5" fmla="*/ 169 h 24"/>
                  <a:gd name="T6" fmla="*/ 15 w 9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4">
                    <a:moveTo>
                      <a:pt x="2" y="0"/>
                    </a:moveTo>
                    <a:cubicBezTo>
                      <a:pt x="5" y="0"/>
                      <a:pt x="9" y="2"/>
                      <a:pt x="9" y="5"/>
                    </a:cubicBezTo>
                    <a:cubicBezTo>
                      <a:pt x="9" y="10"/>
                      <a:pt x="5" y="18"/>
                      <a:pt x="1" y="24"/>
                    </a:cubicBezTo>
                    <a:cubicBezTo>
                      <a:pt x="0" y="13"/>
                      <a:pt x="2" y="0"/>
                      <a:pt x="2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0" name="Freeform 2839">
                <a:extLst>
                  <a:ext uri="{FF2B5EF4-FFF2-40B4-BE49-F238E27FC236}">
                    <a16:creationId xmlns:a16="http://schemas.microsoft.com/office/drawing/2014/main" id="{B552425D-9D55-407B-B926-DBBB5C57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808"/>
                <a:ext cx="54" cy="183"/>
              </a:xfrm>
              <a:custGeom>
                <a:avLst/>
                <a:gdLst>
                  <a:gd name="T0" fmla="*/ 15 w 28"/>
                  <a:gd name="T1" fmla="*/ 8 h 96"/>
                  <a:gd name="T2" fmla="*/ 193 w 28"/>
                  <a:gd name="T3" fmla="*/ 257 h 96"/>
                  <a:gd name="T4" fmla="*/ 93 w 28"/>
                  <a:gd name="T5" fmla="*/ 650 h 96"/>
                  <a:gd name="T6" fmla="*/ 15 w 28"/>
                  <a:gd name="T7" fmla="*/ 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6">
                    <a:moveTo>
                      <a:pt x="2" y="1"/>
                    </a:moveTo>
                    <a:cubicBezTo>
                      <a:pt x="16" y="0"/>
                      <a:pt x="26" y="13"/>
                      <a:pt x="27" y="37"/>
                    </a:cubicBezTo>
                    <a:cubicBezTo>
                      <a:pt x="28" y="61"/>
                      <a:pt x="25" y="96"/>
                      <a:pt x="13" y="94"/>
                    </a:cubicBezTo>
                    <a:cubicBezTo>
                      <a:pt x="1" y="92"/>
                      <a:pt x="0" y="30"/>
                      <a:pt x="2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1" name="Freeform 2840">
                <a:extLst>
                  <a:ext uri="{FF2B5EF4-FFF2-40B4-BE49-F238E27FC236}">
                    <a16:creationId xmlns:a16="http://schemas.microsoft.com/office/drawing/2014/main" id="{B02737FE-AF0A-4C5D-B0AD-07D108F4B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081"/>
                <a:ext cx="109" cy="153"/>
              </a:xfrm>
              <a:custGeom>
                <a:avLst/>
                <a:gdLst>
                  <a:gd name="T0" fmla="*/ 184 w 57"/>
                  <a:gd name="T1" fmla="*/ 29 h 80"/>
                  <a:gd name="T2" fmla="*/ 8 w 57"/>
                  <a:gd name="T3" fmla="*/ 252 h 80"/>
                  <a:gd name="T4" fmla="*/ 132 w 57"/>
                  <a:gd name="T5" fmla="*/ 560 h 80"/>
                  <a:gd name="T6" fmla="*/ 377 w 57"/>
                  <a:gd name="T7" fmla="*/ 268 h 80"/>
                  <a:gd name="T8" fmla="*/ 184 w 57"/>
                  <a:gd name="T9" fmla="*/ 29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80">
                    <a:moveTo>
                      <a:pt x="26" y="4"/>
                    </a:moveTo>
                    <a:cubicBezTo>
                      <a:pt x="16" y="9"/>
                      <a:pt x="2" y="24"/>
                      <a:pt x="1" y="36"/>
                    </a:cubicBezTo>
                    <a:cubicBezTo>
                      <a:pt x="0" y="48"/>
                      <a:pt x="8" y="80"/>
                      <a:pt x="19" y="80"/>
                    </a:cubicBezTo>
                    <a:cubicBezTo>
                      <a:pt x="30" y="80"/>
                      <a:pt x="51" y="52"/>
                      <a:pt x="54" y="38"/>
                    </a:cubicBezTo>
                    <a:cubicBezTo>
                      <a:pt x="57" y="24"/>
                      <a:pt x="37" y="0"/>
                      <a:pt x="26" y="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2" name="Freeform 2841">
                <a:extLst>
                  <a:ext uri="{FF2B5EF4-FFF2-40B4-BE49-F238E27FC236}">
                    <a16:creationId xmlns:a16="http://schemas.microsoft.com/office/drawing/2014/main" id="{9BC7E297-9767-4CD4-8C8F-934079C84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3131"/>
                <a:ext cx="94" cy="86"/>
              </a:xfrm>
              <a:custGeom>
                <a:avLst/>
                <a:gdLst>
                  <a:gd name="T0" fmla="*/ 56 w 49"/>
                  <a:gd name="T1" fmla="*/ 8 h 45"/>
                  <a:gd name="T2" fmla="*/ 0 w 49"/>
                  <a:gd name="T3" fmla="*/ 201 h 45"/>
                  <a:gd name="T4" fmla="*/ 100 w 49"/>
                  <a:gd name="T5" fmla="*/ 313 h 45"/>
                  <a:gd name="T6" fmla="*/ 247 w 4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5">
                    <a:moveTo>
                      <a:pt x="8" y="1"/>
                    </a:moveTo>
                    <a:cubicBezTo>
                      <a:pt x="0" y="6"/>
                      <a:pt x="0" y="20"/>
                      <a:pt x="0" y="29"/>
                    </a:cubicBezTo>
                    <a:cubicBezTo>
                      <a:pt x="1" y="39"/>
                      <a:pt x="3" y="45"/>
                      <a:pt x="14" y="45"/>
                    </a:cubicBezTo>
                    <a:cubicBezTo>
                      <a:pt x="30" y="45"/>
                      <a:pt x="49" y="12"/>
                      <a:pt x="35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3" name="Freeform 2842">
                <a:extLst>
                  <a:ext uri="{FF2B5EF4-FFF2-40B4-BE49-F238E27FC236}">
                    <a16:creationId xmlns:a16="http://schemas.microsoft.com/office/drawing/2014/main" id="{7CDCC0B1-4786-47A4-BB6C-1A2834A54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3110"/>
                <a:ext cx="92" cy="120"/>
              </a:xfrm>
              <a:custGeom>
                <a:avLst/>
                <a:gdLst>
                  <a:gd name="T0" fmla="*/ 0 w 48"/>
                  <a:gd name="T1" fmla="*/ 91 h 63"/>
                  <a:gd name="T2" fmla="*/ 29 w 48"/>
                  <a:gd name="T3" fmla="*/ 192 h 63"/>
                  <a:gd name="T4" fmla="*/ 69 w 48"/>
                  <a:gd name="T5" fmla="*/ 297 h 63"/>
                  <a:gd name="T6" fmla="*/ 77 w 48"/>
                  <a:gd name="T7" fmla="*/ 352 h 63"/>
                  <a:gd name="T8" fmla="*/ 77 w 48"/>
                  <a:gd name="T9" fmla="*/ 413 h 63"/>
                  <a:gd name="T10" fmla="*/ 192 w 48"/>
                  <a:gd name="T11" fmla="*/ 400 h 63"/>
                  <a:gd name="T12" fmla="*/ 309 w 48"/>
                  <a:gd name="T13" fmla="*/ 400 h 63"/>
                  <a:gd name="T14" fmla="*/ 332 w 48"/>
                  <a:gd name="T15" fmla="*/ 366 h 63"/>
                  <a:gd name="T16" fmla="*/ 316 w 48"/>
                  <a:gd name="T17" fmla="*/ 320 h 63"/>
                  <a:gd name="T18" fmla="*/ 232 w 48"/>
                  <a:gd name="T19" fmla="*/ 124 h 63"/>
                  <a:gd name="T20" fmla="*/ 224 w 48"/>
                  <a:gd name="T21" fmla="*/ 84 h 63"/>
                  <a:gd name="T22" fmla="*/ 217 w 48"/>
                  <a:gd name="T23" fmla="*/ 0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8" h="63">
                    <a:moveTo>
                      <a:pt x="0" y="13"/>
                    </a:moveTo>
                    <a:cubicBezTo>
                      <a:pt x="0" y="19"/>
                      <a:pt x="1" y="23"/>
                      <a:pt x="4" y="28"/>
                    </a:cubicBezTo>
                    <a:cubicBezTo>
                      <a:pt x="7" y="33"/>
                      <a:pt x="10" y="38"/>
                      <a:pt x="10" y="43"/>
                    </a:cubicBezTo>
                    <a:cubicBezTo>
                      <a:pt x="11" y="46"/>
                      <a:pt x="11" y="49"/>
                      <a:pt x="11" y="51"/>
                    </a:cubicBezTo>
                    <a:cubicBezTo>
                      <a:pt x="11" y="54"/>
                      <a:pt x="10" y="58"/>
                      <a:pt x="11" y="60"/>
                    </a:cubicBezTo>
                    <a:cubicBezTo>
                      <a:pt x="12" y="63"/>
                      <a:pt x="24" y="59"/>
                      <a:pt x="27" y="58"/>
                    </a:cubicBezTo>
                    <a:cubicBezTo>
                      <a:pt x="33" y="57"/>
                      <a:pt x="39" y="59"/>
                      <a:pt x="44" y="58"/>
                    </a:cubicBezTo>
                    <a:cubicBezTo>
                      <a:pt x="48" y="58"/>
                      <a:pt x="48" y="56"/>
                      <a:pt x="47" y="53"/>
                    </a:cubicBezTo>
                    <a:cubicBezTo>
                      <a:pt x="46" y="51"/>
                      <a:pt x="46" y="48"/>
                      <a:pt x="45" y="46"/>
                    </a:cubicBezTo>
                    <a:cubicBezTo>
                      <a:pt x="42" y="36"/>
                      <a:pt x="36" y="27"/>
                      <a:pt x="33" y="18"/>
                    </a:cubicBezTo>
                    <a:cubicBezTo>
                      <a:pt x="33" y="16"/>
                      <a:pt x="32" y="14"/>
                      <a:pt x="32" y="12"/>
                    </a:cubicBezTo>
                    <a:cubicBezTo>
                      <a:pt x="30" y="7"/>
                      <a:pt x="31" y="5"/>
                      <a:pt x="3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4" name="Freeform 2843">
                <a:extLst>
                  <a:ext uri="{FF2B5EF4-FFF2-40B4-BE49-F238E27FC236}">
                    <a16:creationId xmlns:a16="http://schemas.microsoft.com/office/drawing/2014/main" id="{37960C05-BB5F-469D-AF90-DB9BBF7E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3710"/>
                <a:ext cx="650" cy="348"/>
              </a:xfrm>
              <a:custGeom>
                <a:avLst/>
                <a:gdLst>
                  <a:gd name="T0" fmla="*/ 1984 w 340"/>
                  <a:gd name="T1" fmla="*/ 293 h 182"/>
                  <a:gd name="T2" fmla="*/ 1776 w 340"/>
                  <a:gd name="T3" fmla="*/ 29 h 182"/>
                  <a:gd name="T4" fmla="*/ 1547 w 340"/>
                  <a:gd name="T5" fmla="*/ 29 h 182"/>
                  <a:gd name="T6" fmla="*/ 1564 w 340"/>
                  <a:gd name="T7" fmla="*/ 120 h 182"/>
                  <a:gd name="T8" fmla="*/ 1378 w 340"/>
                  <a:gd name="T9" fmla="*/ 377 h 182"/>
                  <a:gd name="T10" fmla="*/ 965 w 340"/>
                  <a:gd name="T11" fmla="*/ 405 h 182"/>
                  <a:gd name="T12" fmla="*/ 698 w 340"/>
                  <a:gd name="T13" fmla="*/ 352 h 182"/>
                  <a:gd name="T14" fmla="*/ 453 w 340"/>
                  <a:gd name="T15" fmla="*/ 428 h 182"/>
                  <a:gd name="T16" fmla="*/ 522 w 340"/>
                  <a:gd name="T17" fmla="*/ 113 h 182"/>
                  <a:gd name="T18" fmla="*/ 0 w 340"/>
                  <a:gd name="T19" fmla="*/ 560 h 182"/>
                  <a:gd name="T20" fmla="*/ 208 w 340"/>
                  <a:gd name="T21" fmla="*/ 734 h 182"/>
                  <a:gd name="T22" fmla="*/ 140 w 340"/>
                  <a:gd name="T23" fmla="*/ 1266 h 182"/>
                  <a:gd name="T24" fmla="*/ 132 w 340"/>
                  <a:gd name="T25" fmla="*/ 1272 h 182"/>
                  <a:gd name="T26" fmla="*/ 851 w 340"/>
                  <a:gd name="T27" fmla="*/ 1272 h 182"/>
                  <a:gd name="T28" fmla="*/ 881 w 340"/>
                  <a:gd name="T29" fmla="*/ 1226 h 182"/>
                  <a:gd name="T30" fmla="*/ 1371 w 340"/>
                  <a:gd name="T31" fmla="*/ 729 h 182"/>
                  <a:gd name="T32" fmla="*/ 1831 w 340"/>
                  <a:gd name="T33" fmla="*/ 600 h 182"/>
                  <a:gd name="T34" fmla="*/ 2153 w 340"/>
                  <a:gd name="T35" fmla="*/ 553 h 182"/>
                  <a:gd name="T36" fmla="*/ 2376 w 340"/>
                  <a:gd name="T37" fmla="*/ 476 h 182"/>
                  <a:gd name="T38" fmla="*/ 2252 w 340"/>
                  <a:gd name="T39" fmla="*/ 237 h 182"/>
                  <a:gd name="T40" fmla="*/ 1984 w 340"/>
                  <a:gd name="T41" fmla="*/ 293 h 18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340" h="182">
                    <a:moveTo>
                      <a:pt x="284" y="42"/>
                    </a:moveTo>
                    <a:cubicBezTo>
                      <a:pt x="274" y="41"/>
                      <a:pt x="261" y="37"/>
                      <a:pt x="254" y="4"/>
                    </a:cubicBezTo>
                    <a:cubicBezTo>
                      <a:pt x="242" y="0"/>
                      <a:pt x="221" y="4"/>
                      <a:pt x="221" y="4"/>
                    </a:cubicBezTo>
                    <a:cubicBezTo>
                      <a:pt x="221" y="4"/>
                      <a:pt x="224" y="12"/>
                      <a:pt x="224" y="17"/>
                    </a:cubicBezTo>
                    <a:cubicBezTo>
                      <a:pt x="224" y="22"/>
                      <a:pt x="212" y="46"/>
                      <a:pt x="197" y="54"/>
                    </a:cubicBezTo>
                    <a:cubicBezTo>
                      <a:pt x="182" y="62"/>
                      <a:pt x="144" y="67"/>
                      <a:pt x="138" y="58"/>
                    </a:cubicBezTo>
                    <a:cubicBezTo>
                      <a:pt x="131" y="50"/>
                      <a:pt x="101" y="55"/>
                      <a:pt x="100" y="50"/>
                    </a:cubicBezTo>
                    <a:cubicBezTo>
                      <a:pt x="94" y="60"/>
                      <a:pt x="74" y="68"/>
                      <a:pt x="65" y="61"/>
                    </a:cubicBezTo>
                    <a:cubicBezTo>
                      <a:pt x="56" y="54"/>
                      <a:pt x="49" y="36"/>
                      <a:pt x="75" y="16"/>
                    </a:cubicBezTo>
                    <a:cubicBezTo>
                      <a:pt x="56" y="18"/>
                      <a:pt x="16" y="32"/>
                      <a:pt x="0" y="80"/>
                    </a:cubicBezTo>
                    <a:cubicBezTo>
                      <a:pt x="12" y="86"/>
                      <a:pt x="27" y="96"/>
                      <a:pt x="30" y="105"/>
                    </a:cubicBezTo>
                    <a:cubicBezTo>
                      <a:pt x="34" y="114"/>
                      <a:pt x="35" y="145"/>
                      <a:pt x="20" y="181"/>
                    </a:cubicBezTo>
                    <a:cubicBezTo>
                      <a:pt x="20" y="181"/>
                      <a:pt x="20" y="182"/>
                      <a:pt x="19" y="182"/>
                    </a:cubicBezTo>
                    <a:cubicBezTo>
                      <a:pt x="122" y="182"/>
                      <a:pt x="122" y="182"/>
                      <a:pt x="122" y="182"/>
                    </a:cubicBezTo>
                    <a:cubicBezTo>
                      <a:pt x="123" y="180"/>
                      <a:pt x="124" y="178"/>
                      <a:pt x="126" y="175"/>
                    </a:cubicBezTo>
                    <a:cubicBezTo>
                      <a:pt x="134" y="162"/>
                      <a:pt x="168" y="116"/>
                      <a:pt x="196" y="104"/>
                    </a:cubicBezTo>
                    <a:cubicBezTo>
                      <a:pt x="225" y="92"/>
                      <a:pt x="243" y="88"/>
                      <a:pt x="262" y="86"/>
                    </a:cubicBezTo>
                    <a:cubicBezTo>
                      <a:pt x="282" y="84"/>
                      <a:pt x="297" y="84"/>
                      <a:pt x="308" y="79"/>
                    </a:cubicBezTo>
                    <a:cubicBezTo>
                      <a:pt x="320" y="74"/>
                      <a:pt x="335" y="67"/>
                      <a:pt x="340" y="68"/>
                    </a:cubicBezTo>
                    <a:cubicBezTo>
                      <a:pt x="334" y="52"/>
                      <a:pt x="322" y="34"/>
                      <a:pt x="322" y="34"/>
                    </a:cubicBezTo>
                    <a:cubicBezTo>
                      <a:pt x="322" y="34"/>
                      <a:pt x="293" y="44"/>
                      <a:pt x="284" y="4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5" name="Freeform 2844">
                <a:extLst>
                  <a:ext uri="{FF2B5EF4-FFF2-40B4-BE49-F238E27FC236}">
                    <a16:creationId xmlns:a16="http://schemas.microsoft.com/office/drawing/2014/main" id="{10C70CFA-BCE8-46E7-99A2-F43C9B66D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758"/>
                <a:ext cx="555" cy="266"/>
              </a:xfrm>
              <a:custGeom>
                <a:avLst/>
                <a:gdLst>
                  <a:gd name="T0" fmla="*/ 806 w 290"/>
                  <a:gd name="T1" fmla="*/ 285 h 139"/>
                  <a:gd name="T2" fmla="*/ 1211 w 290"/>
                  <a:gd name="T3" fmla="*/ 268 h 139"/>
                  <a:gd name="T4" fmla="*/ 1374 w 290"/>
                  <a:gd name="T5" fmla="*/ 168 h 139"/>
                  <a:gd name="T6" fmla="*/ 1495 w 290"/>
                  <a:gd name="T7" fmla="*/ 21 h 139"/>
                  <a:gd name="T8" fmla="*/ 1579 w 290"/>
                  <a:gd name="T9" fmla="*/ 92 h 139"/>
                  <a:gd name="T10" fmla="*/ 1675 w 290"/>
                  <a:gd name="T11" fmla="*/ 153 h 139"/>
                  <a:gd name="T12" fmla="*/ 1920 w 290"/>
                  <a:gd name="T13" fmla="*/ 176 h 139"/>
                  <a:gd name="T14" fmla="*/ 2025 w 290"/>
                  <a:gd name="T15" fmla="*/ 232 h 139"/>
                  <a:gd name="T16" fmla="*/ 1933 w 290"/>
                  <a:gd name="T17" fmla="*/ 281 h 139"/>
                  <a:gd name="T18" fmla="*/ 1571 w 290"/>
                  <a:gd name="T19" fmla="*/ 337 h 139"/>
                  <a:gd name="T20" fmla="*/ 1219 w 290"/>
                  <a:gd name="T21" fmla="*/ 429 h 139"/>
                  <a:gd name="T22" fmla="*/ 934 w 290"/>
                  <a:gd name="T23" fmla="*/ 589 h 139"/>
                  <a:gd name="T24" fmla="*/ 469 w 290"/>
                  <a:gd name="T25" fmla="*/ 882 h 139"/>
                  <a:gd name="T26" fmla="*/ 400 w 290"/>
                  <a:gd name="T27" fmla="*/ 959 h 139"/>
                  <a:gd name="T28" fmla="*/ 300 w 290"/>
                  <a:gd name="T29" fmla="*/ 905 h 139"/>
                  <a:gd name="T30" fmla="*/ 245 w 290"/>
                  <a:gd name="T31" fmla="*/ 658 h 139"/>
                  <a:gd name="T32" fmla="*/ 63 w 290"/>
                  <a:gd name="T33" fmla="*/ 454 h 139"/>
                  <a:gd name="T34" fmla="*/ 84 w 290"/>
                  <a:gd name="T35" fmla="*/ 245 h 139"/>
                  <a:gd name="T36" fmla="*/ 216 w 290"/>
                  <a:gd name="T37" fmla="*/ 300 h 139"/>
                  <a:gd name="T38" fmla="*/ 400 w 290"/>
                  <a:gd name="T39" fmla="*/ 300 h 13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90" h="139">
                    <a:moveTo>
                      <a:pt x="115" y="41"/>
                    </a:moveTo>
                    <a:cubicBezTo>
                      <a:pt x="131" y="52"/>
                      <a:pt x="156" y="44"/>
                      <a:pt x="173" y="38"/>
                    </a:cubicBezTo>
                    <a:cubicBezTo>
                      <a:pt x="181" y="35"/>
                      <a:pt x="191" y="32"/>
                      <a:pt x="196" y="24"/>
                    </a:cubicBezTo>
                    <a:cubicBezTo>
                      <a:pt x="202" y="17"/>
                      <a:pt x="200" y="0"/>
                      <a:pt x="213" y="3"/>
                    </a:cubicBezTo>
                    <a:cubicBezTo>
                      <a:pt x="219" y="4"/>
                      <a:pt x="221" y="9"/>
                      <a:pt x="225" y="13"/>
                    </a:cubicBezTo>
                    <a:cubicBezTo>
                      <a:pt x="229" y="17"/>
                      <a:pt x="234" y="20"/>
                      <a:pt x="239" y="22"/>
                    </a:cubicBezTo>
                    <a:cubicBezTo>
                      <a:pt x="251" y="27"/>
                      <a:pt x="262" y="24"/>
                      <a:pt x="274" y="25"/>
                    </a:cubicBezTo>
                    <a:cubicBezTo>
                      <a:pt x="280" y="25"/>
                      <a:pt x="288" y="26"/>
                      <a:pt x="289" y="33"/>
                    </a:cubicBezTo>
                    <a:cubicBezTo>
                      <a:pt x="290" y="42"/>
                      <a:pt x="282" y="39"/>
                      <a:pt x="276" y="40"/>
                    </a:cubicBezTo>
                    <a:cubicBezTo>
                      <a:pt x="259" y="42"/>
                      <a:pt x="241" y="45"/>
                      <a:pt x="224" y="48"/>
                    </a:cubicBezTo>
                    <a:cubicBezTo>
                      <a:pt x="207" y="51"/>
                      <a:pt x="190" y="54"/>
                      <a:pt x="174" y="61"/>
                    </a:cubicBezTo>
                    <a:cubicBezTo>
                      <a:pt x="160" y="68"/>
                      <a:pt x="147" y="77"/>
                      <a:pt x="133" y="84"/>
                    </a:cubicBezTo>
                    <a:cubicBezTo>
                      <a:pt x="110" y="97"/>
                      <a:pt x="86" y="108"/>
                      <a:pt x="67" y="126"/>
                    </a:cubicBezTo>
                    <a:cubicBezTo>
                      <a:pt x="64" y="129"/>
                      <a:pt x="60" y="136"/>
                      <a:pt x="57" y="137"/>
                    </a:cubicBezTo>
                    <a:cubicBezTo>
                      <a:pt x="52" y="139"/>
                      <a:pt x="46" y="133"/>
                      <a:pt x="43" y="129"/>
                    </a:cubicBezTo>
                    <a:cubicBezTo>
                      <a:pt x="34" y="117"/>
                      <a:pt x="48" y="105"/>
                      <a:pt x="35" y="94"/>
                    </a:cubicBezTo>
                    <a:cubicBezTo>
                      <a:pt x="25" y="86"/>
                      <a:pt x="17" y="75"/>
                      <a:pt x="9" y="65"/>
                    </a:cubicBezTo>
                    <a:cubicBezTo>
                      <a:pt x="3" y="56"/>
                      <a:pt x="0" y="40"/>
                      <a:pt x="12" y="35"/>
                    </a:cubicBezTo>
                    <a:cubicBezTo>
                      <a:pt x="23" y="31"/>
                      <a:pt x="23" y="39"/>
                      <a:pt x="31" y="43"/>
                    </a:cubicBezTo>
                    <a:cubicBezTo>
                      <a:pt x="38" y="46"/>
                      <a:pt x="49" y="43"/>
                      <a:pt x="57" y="4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6" name="Freeform 2845">
                <a:extLst>
                  <a:ext uri="{FF2B5EF4-FFF2-40B4-BE49-F238E27FC236}">
                    <a16:creationId xmlns:a16="http://schemas.microsoft.com/office/drawing/2014/main" id="{D2F0531A-552E-4964-96FF-3F044E536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3850"/>
                <a:ext cx="371" cy="197"/>
              </a:xfrm>
              <a:custGeom>
                <a:avLst/>
                <a:gdLst>
                  <a:gd name="T0" fmla="*/ 859 w 194"/>
                  <a:gd name="T1" fmla="*/ 0 h 103"/>
                  <a:gd name="T2" fmla="*/ 813 w 194"/>
                  <a:gd name="T3" fmla="*/ 274 h 103"/>
                  <a:gd name="T4" fmla="*/ 685 w 194"/>
                  <a:gd name="T5" fmla="*/ 476 h 103"/>
                  <a:gd name="T6" fmla="*/ 436 w 194"/>
                  <a:gd name="T7" fmla="*/ 421 h 103"/>
                  <a:gd name="T8" fmla="*/ 0 w 194"/>
                  <a:gd name="T9" fmla="*/ 300 h 103"/>
                  <a:gd name="T10" fmla="*/ 153 w 194"/>
                  <a:gd name="T11" fmla="*/ 589 h 103"/>
                  <a:gd name="T12" fmla="*/ 421 w 194"/>
                  <a:gd name="T13" fmla="*/ 606 h 103"/>
                  <a:gd name="T14" fmla="*/ 866 w 194"/>
                  <a:gd name="T15" fmla="*/ 681 h 103"/>
                  <a:gd name="T16" fmla="*/ 1327 w 194"/>
                  <a:gd name="T17" fmla="*/ 706 h 103"/>
                  <a:gd name="T18" fmla="*/ 1098 w 194"/>
                  <a:gd name="T19" fmla="*/ 566 h 103"/>
                  <a:gd name="T20" fmla="*/ 966 w 194"/>
                  <a:gd name="T21" fmla="*/ 384 h 103"/>
                  <a:gd name="T22" fmla="*/ 1119 w 194"/>
                  <a:gd name="T23" fmla="*/ 92 h 103"/>
                  <a:gd name="T24" fmla="*/ 1356 w 194"/>
                  <a:gd name="T25" fmla="*/ 21 h 10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103">
                    <a:moveTo>
                      <a:pt x="123" y="0"/>
                    </a:moveTo>
                    <a:cubicBezTo>
                      <a:pt x="118" y="21"/>
                      <a:pt x="121" y="27"/>
                      <a:pt x="116" y="39"/>
                    </a:cubicBezTo>
                    <a:cubicBezTo>
                      <a:pt x="112" y="52"/>
                      <a:pt x="106" y="66"/>
                      <a:pt x="98" y="68"/>
                    </a:cubicBezTo>
                    <a:cubicBezTo>
                      <a:pt x="90" y="70"/>
                      <a:pt x="79" y="64"/>
                      <a:pt x="62" y="60"/>
                    </a:cubicBezTo>
                    <a:cubicBezTo>
                      <a:pt x="45" y="55"/>
                      <a:pt x="25" y="45"/>
                      <a:pt x="0" y="43"/>
                    </a:cubicBezTo>
                    <a:cubicBezTo>
                      <a:pt x="4" y="59"/>
                      <a:pt x="11" y="79"/>
                      <a:pt x="22" y="84"/>
                    </a:cubicBezTo>
                    <a:cubicBezTo>
                      <a:pt x="34" y="89"/>
                      <a:pt x="38" y="87"/>
                      <a:pt x="60" y="87"/>
                    </a:cubicBezTo>
                    <a:cubicBezTo>
                      <a:pt x="82" y="87"/>
                      <a:pt x="102" y="93"/>
                      <a:pt x="124" y="97"/>
                    </a:cubicBezTo>
                    <a:cubicBezTo>
                      <a:pt x="147" y="101"/>
                      <a:pt x="184" y="103"/>
                      <a:pt x="190" y="101"/>
                    </a:cubicBezTo>
                    <a:cubicBezTo>
                      <a:pt x="176" y="91"/>
                      <a:pt x="173" y="89"/>
                      <a:pt x="157" y="81"/>
                    </a:cubicBezTo>
                    <a:cubicBezTo>
                      <a:pt x="141" y="72"/>
                      <a:pt x="135" y="66"/>
                      <a:pt x="138" y="55"/>
                    </a:cubicBezTo>
                    <a:cubicBezTo>
                      <a:pt x="142" y="45"/>
                      <a:pt x="150" y="21"/>
                      <a:pt x="160" y="13"/>
                    </a:cubicBezTo>
                    <a:cubicBezTo>
                      <a:pt x="170" y="5"/>
                      <a:pt x="170" y="1"/>
                      <a:pt x="194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7" name="Freeform 2846">
                <a:extLst>
                  <a:ext uri="{FF2B5EF4-FFF2-40B4-BE49-F238E27FC236}">
                    <a16:creationId xmlns:a16="http://schemas.microsoft.com/office/drawing/2014/main" id="{776071E3-38E5-4C74-B7E2-447E08EB7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3892"/>
                <a:ext cx="411" cy="166"/>
              </a:xfrm>
              <a:custGeom>
                <a:avLst/>
                <a:gdLst>
                  <a:gd name="T0" fmla="*/ 1388 w 215"/>
                  <a:gd name="T1" fmla="*/ 153 h 87"/>
                  <a:gd name="T2" fmla="*/ 866 w 215"/>
                  <a:gd name="T3" fmla="*/ 113 h 87"/>
                  <a:gd name="T4" fmla="*/ 413 w 215"/>
                  <a:gd name="T5" fmla="*/ 0 h 87"/>
                  <a:gd name="T6" fmla="*/ 0 w 215"/>
                  <a:gd name="T7" fmla="*/ 237 h 87"/>
                  <a:gd name="T8" fmla="*/ 300 w 215"/>
                  <a:gd name="T9" fmla="*/ 208 h 87"/>
                  <a:gd name="T10" fmla="*/ 721 w 215"/>
                  <a:gd name="T11" fmla="*/ 328 h 87"/>
                  <a:gd name="T12" fmla="*/ 986 w 215"/>
                  <a:gd name="T13" fmla="*/ 590 h 87"/>
                  <a:gd name="T14" fmla="*/ 990 w 215"/>
                  <a:gd name="T15" fmla="*/ 605 h 87"/>
                  <a:gd name="T16" fmla="*/ 1166 w 215"/>
                  <a:gd name="T17" fmla="*/ 605 h 87"/>
                  <a:gd name="T18" fmla="*/ 1166 w 215"/>
                  <a:gd name="T19" fmla="*/ 597 h 87"/>
                  <a:gd name="T20" fmla="*/ 1195 w 215"/>
                  <a:gd name="T21" fmla="*/ 405 h 87"/>
                  <a:gd name="T22" fmla="*/ 1503 w 215"/>
                  <a:gd name="T23" fmla="*/ 389 h 87"/>
                  <a:gd name="T24" fmla="*/ 1388 w 215"/>
                  <a:gd name="T25" fmla="*/ 153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5" h="87">
                    <a:moveTo>
                      <a:pt x="199" y="22"/>
                    </a:moveTo>
                    <a:cubicBezTo>
                      <a:pt x="189" y="20"/>
                      <a:pt x="161" y="18"/>
                      <a:pt x="124" y="16"/>
                    </a:cubicBezTo>
                    <a:cubicBezTo>
                      <a:pt x="87" y="14"/>
                      <a:pt x="69" y="7"/>
                      <a:pt x="59" y="0"/>
                    </a:cubicBezTo>
                    <a:cubicBezTo>
                      <a:pt x="43" y="1"/>
                      <a:pt x="0" y="34"/>
                      <a:pt x="0" y="34"/>
                    </a:cubicBezTo>
                    <a:cubicBezTo>
                      <a:pt x="0" y="34"/>
                      <a:pt x="12" y="29"/>
                      <a:pt x="43" y="30"/>
                    </a:cubicBezTo>
                    <a:cubicBezTo>
                      <a:pt x="73" y="31"/>
                      <a:pt x="85" y="43"/>
                      <a:pt x="103" y="47"/>
                    </a:cubicBezTo>
                    <a:cubicBezTo>
                      <a:pt x="121" y="51"/>
                      <a:pt x="141" y="85"/>
                      <a:pt x="141" y="85"/>
                    </a:cubicBezTo>
                    <a:cubicBezTo>
                      <a:pt x="142" y="87"/>
                      <a:pt x="142" y="87"/>
                      <a:pt x="142" y="87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67" y="86"/>
                      <a:pt x="167" y="86"/>
                      <a:pt x="167" y="86"/>
                    </a:cubicBezTo>
                    <a:cubicBezTo>
                      <a:pt x="167" y="86"/>
                      <a:pt x="169" y="68"/>
                      <a:pt x="171" y="58"/>
                    </a:cubicBezTo>
                    <a:cubicBezTo>
                      <a:pt x="173" y="48"/>
                      <a:pt x="192" y="51"/>
                      <a:pt x="215" y="56"/>
                    </a:cubicBezTo>
                    <a:cubicBezTo>
                      <a:pt x="215" y="56"/>
                      <a:pt x="212" y="34"/>
                      <a:pt x="199" y="2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8" name="Freeform 2847">
                <a:extLst>
                  <a:ext uri="{FF2B5EF4-FFF2-40B4-BE49-F238E27FC236}">
                    <a16:creationId xmlns:a16="http://schemas.microsoft.com/office/drawing/2014/main" id="{5AA3A54C-4111-440A-9E4D-E96974D40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3417"/>
                <a:ext cx="379" cy="285"/>
              </a:xfrm>
              <a:custGeom>
                <a:avLst/>
                <a:gdLst>
                  <a:gd name="T0" fmla="*/ 413 w 198"/>
                  <a:gd name="T1" fmla="*/ 77 h 149"/>
                  <a:gd name="T2" fmla="*/ 48 w 198"/>
                  <a:gd name="T3" fmla="*/ 293 h 149"/>
                  <a:gd name="T4" fmla="*/ 0 w 198"/>
                  <a:gd name="T5" fmla="*/ 377 h 149"/>
                  <a:gd name="T6" fmla="*/ 224 w 198"/>
                  <a:gd name="T7" fmla="*/ 406 h 149"/>
                  <a:gd name="T8" fmla="*/ 477 w 198"/>
                  <a:gd name="T9" fmla="*/ 436 h 149"/>
                  <a:gd name="T10" fmla="*/ 697 w 198"/>
                  <a:gd name="T11" fmla="*/ 706 h 149"/>
                  <a:gd name="T12" fmla="*/ 777 w 198"/>
                  <a:gd name="T13" fmla="*/ 1002 h 149"/>
                  <a:gd name="T14" fmla="*/ 750 w 198"/>
                  <a:gd name="T15" fmla="*/ 1021 h 149"/>
                  <a:gd name="T16" fmla="*/ 1275 w 198"/>
                  <a:gd name="T17" fmla="*/ 853 h 149"/>
                  <a:gd name="T18" fmla="*/ 1304 w 198"/>
                  <a:gd name="T19" fmla="*/ 706 h 149"/>
                  <a:gd name="T20" fmla="*/ 1122 w 198"/>
                  <a:gd name="T21" fmla="*/ 553 h 149"/>
                  <a:gd name="T22" fmla="*/ 1066 w 198"/>
                  <a:gd name="T23" fmla="*/ 428 h 149"/>
                  <a:gd name="T24" fmla="*/ 1122 w 198"/>
                  <a:gd name="T25" fmla="*/ 285 h 149"/>
                  <a:gd name="T26" fmla="*/ 1359 w 198"/>
                  <a:gd name="T27" fmla="*/ 208 h 149"/>
                  <a:gd name="T28" fmla="*/ 1348 w 198"/>
                  <a:gd name="T29" fmla="*/ 21 h 149"/>
                  <a:gd name="T30" fmla="*/ 1066 w 198"/>
                  <a:gd name="T31" fmla="*/ 77 h 149"/>
                  <a:gd name="T32" fmla="*/ 745 w 198"/>
                  <a:gd name="T33" fmla="*/ 197 h 149"/>
                  <a:gd name="T34" fmla="*/ 413 w 198"/>
                  <a:gd name="T35" fmla="*/ 77 h 1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8" h="149">
                    <a:moveTo>
                      <a:pt x="59" y="11"/>
                    </a:moveTo>
                    <a:cubicBezTo>
                      <a:pt x="44" y="15"/>
                      <a:pt x="14" y="30"/>
                      <a:pt x="7" y="42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4"/>
                      <a:pt x="14" y="59"/>
                      <a:pt x="32" y="58"/>
                    </a:cubicBezTo>
                    <a:cubicBezTo>
                      <a:pt x="49" y="57"/>
                      <a:pt x="57" y="53"/>
                      <a:pt x="68" y="62"/>
                    </a:cubicBezTo>
                    <a:cubicBezTo>
                      <a:pt x="78" y="71"/>
                      <a:pt x="89" y="87"/>
                      <a:pt x="99" y="101"/>
                    </a:cubicBezTo>
                    <a:cubicBezTo>
                      <a:pt x="108" y="113"/>
                      <a:pt x="117" y="129"/>
                      <a:pt x="111" y="143"/>
                    </a:cubicBezTo>
                    <a:cubicBezTo>
                      <a:pt x="110" y="145"/>
                      <a:pt x="109" y="144"/>
                      <a:pt x="107" y="146"/>
                    </a:cubicBezTo>
                    <a:cubicBezTo>
                      <a:pt x="136" y="149"/>
                      <a:pt x="171" y="147"/>
                      <a:pt x="182" y="122"/>
                    </a:cubicBezTo>
                    <a:cubicBezTo>
                      <a:pt x="194" y="97"/>
                      <a:pt x="186" y="101"/>
                      <a:pt x="186" y="101"/>
                    </a:cubicBezTo>
                    <a:cubicBezTo>
                      <a:pt x="186" y="101"/>
                      <a:pt x="168" y="99"/>
                      <a:pt x="160" y="79"/>
                    </a:cubicBezTo>
                    <a:cubicBezTo>
                      <a:pt x="157" y="73"/>
                      <a:pt x="153" y="66"/>
                      <a:pt x="152" y="61"/>
                    </a:cubicBezTo>
                    <a:cubicBezTo>
                      <a:pt x="149" y="51"/>
                      <a:pt x="154" y="45"/>
                      <a:pt x="160" y="41"/>
                    </a:cubicBezTo>
                    <a:cubicBezTo>
                      <a:pt x="170" y="34"/>
                      <a:pt x="186" y="30"/>
                      <a:pt x="194" y="30"/>
                    </a:cubicBezTo>
                    <a:cubicBezTo>
                      <a:pt x="198" y="21"/>
                      <a:pt x="192" y="3"/>
                      <a:pt x="192" y="3"/>
                    </a:cubicBezTo>
                    <a:cubicBezTo>
                      <a:pt x="192" y="3"/>
                      <a:pt x="175" y="0"/>
                      <a:pt x="152" y="11"/>
                    </a:cubicBezTo>
                    <a:cubicBezTo>
                      <a:pt x="128" y="23"/>
                      <a:pt x="112" y="28"/>
                      <a:pt x="106" y="28"/>
                    </a:cubicBezTo>
                    <a:cubicBezTo>
                      <a:pt x="100" y="28"/>
                      <a:pt x="59" y="11"/>
                      <a:pt x="59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19" name="Freeform 2848">
                <a:extLst>
                  <a:ext uri="{FF2B5EF4-FFF2-40B4-BE49-F238E27FC236}">
                    <a16:creationId xmlns:a16="http://schemas.microsoft.com/office/drawing/2014/main" id="{BAEC4EF4-F5E5-4740-A883-98088C35C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3523"/>
                <a:ext cx="103" cy="168"/>
              </a:xfrm>
              <a:custGeom>
                <a:avLst/>
                <a:gdLst>
                  <a:gd name="T0" fmla="*/ 105 w 54"/>
                  <a:gd name="T1" fmla="*/ 0 h 88"/>
                  <a:gd name="T2" fmla="*/ 29 w 54"/>
                  <a:gd name="T3" fmla="*/ 139 h 88"/>
                  <a:gd name="T4" fmla="*/ 69 w 54"/>
                  <a:gd name="T5" fmla="*/ 305 h 88"/>
                  <a:gd name="T6" fmla="*/ 132 w 54"/>
                  <a:gd name="T7" fmla="*/ 489 h 88"/>
                  <a:gd name="T8" fmla="*/ 113 w 54"/>
                  <a:gd name="T9" fmla="*/ 565 h 88"/>
                  <a:gd name="T10" fmla="*/ 40 w 54"/>
                  <a:gd name="T11" fmla="*/ 613 h 88"/>
                  <a:gd name="T12" fmla="*/ 313 w 54"/>
                  <a:gd name="T13" fmla="*/ 466 h 88"/>
                  <a:gd name="T14" fmla="*/ 345 w 54"/>
                  <a:gd name="T15" fmla="*/ 328 h 88"/>
                  <a:gd name="T16" fmla="*/ 269 w 54"/>
                  <a:gd name="T17" fmla="*/ 284 h 88"/>
                  <a:gd name="T18" fmla="*/ 216 w 54"/>
                  <a:gd name="T19" fmla="*/ 244 h 88"/>
                  <a:gd name="T20" fmla="*/ 145 w 54"/>
                  <a:gd name="T21" fmla="*/ 132 h 88"/>
                  <a:gd name="T22" fmla="*/ 113 w 54"/>
                  <a:gd name="T23" fmla="*/ 8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4" h="88">
                    <a:moveTo>
                      <a:pt x="15" y="0"/>
                    </a:moveTo>
                    <a:cubicBezTo>
                      <a:pt x="9" y="5"/>
                      <a:pt x="6" y="13"/>
                      <a:pt x="4" y="20"/>
                    </a:cubicBezTo>
                    <a:cubicBezTo>
                      <a:pt x="0" y="30"/>
                      <a:pt x="4" y="36"/>
                      <a:pt x="10" y="44"/>
                    </a:cubicBezTo>
                    <a:cubicBezTo>
                      <a:pt x="16" y="52"/>
                      <a:pt x="19" y="60"/>
                      <a:pt x="19" y="70"/>
                    </a:cubicBezTo>
                    <a:cubicBezTo>
                      <a:pt x="19" y="74"/>
                      <a:pt x="19" y="78"/>
                      <a:pt x="16" y="81"/>
                    </a:cubicBezTo>
                    <a:cubicBezTo>
                      <a:pt x="13" y="84"/>
                      <a:pt x="8" y="85"/>
                      <a:pt x="6" y="88"/>
                    </a:cubicBezTo>
                    <a:cubicBezTo>
                      <a:pt x="21" y="84"/>
                      <a:pt x="37" y="83"/>
                      <a:pt x="45" y="67"/>
                    </a:cubicBezTo>
                    <a:cubicBezTo>
                      <a:pt x="48" y="62"/>
                      <a:pt x="54" y="51"/>
                      <a:pt x="50" y="47"/>
                    </a:cubicBezTo>
                    <a:cubicBezTo>
                      <a:pt x="47" y="44"/>
                      <a:pt x="42" y="43"/>
                      <a:pt x="39" y="41"/>
                    </a:cubicBezTo>
                    <a:cubicBezTo>
                      <a:pt x="36" y="39"/>
                      <a:pt x="34" y="37"/>
                      <a:pt x="31" y="35"/>
                    </a:cubicBezTo>
                    <a:cubicBezTo>
                      <a:pt x="26" y="31"/>
                      <a:pt x="23" y="24"/>
                      <a:pt x="21" y="19"/>
                    </a:cubicBezTo>
                    <a:cubicBezTo>
                      <a:pt x="19" y="14"/>
                      <a:pt x="14" y="6"/>
                      <a:pt x="16" y="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0" name="Freeform 2849">
                <a:extLst>
                  <a:ext uri="{FF2B5EF4-FFF2-40B4-BE49-F238E27FC236}">
                    <a16:creationId xmlns:a16="http://schemas.microsoft.com/office/drawing/2014/main" id="{6A9705A2-682B-4049-BAAF-D50ED943C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3129"/>
                <a:ext cx="455" cy="243"/>
              </a:xfrm>
              <a:custGeom>
                <a:avLst/>
                <a:gdLst>
                  <a:gd name="T0" fmla="*/ 537 w 238"/>
                  <a:gd name="T1" fmla="*/ 197 h 127"/>
                  <a:gd name="T2" fmla="*/ 726 w 238"/>
                  <a:gd name="T3" fmla="*/ 561 h 127"/>
                  <a:gd name="T4" fmla="*/ 1034 w 238"/>
                  <a:gd name="T5" fmla="*/ 530 h 127"/>
                  <a:gd name="T6" fmla="*/ 1139 w 238"/>
                  <a:gd name="T7" fmla="*/ 316 h 127"/>
                  <a:gd name="T8" fmla="*/ 1235 w 238"/>
                  <a:gd name="T9" fmla="*/ 29 h 127"/>
                  <a:gd name="T10" fmla="*/ 1472 w 238"/>
                  <a:gd name="T11" fmla="*/ 15 h 127"/>
                  <a:gd name="T12" fmla="*/ 1663 w 238"/>
                  <a:gd name="T13" fmla="*/ 461 h 127"/>
                  <a:gd name="T14" fmla="*/ 1187 w 238"/>
                  <a:gd name="T15" fmla="*/ 693 h 127"/>
                  <a:gd name="T16" fmla="*/ 581 w 238"/>
                  <a:gd name="T17" fmla="*/ 874 h 127"/>
                  <a:gd name="T18" fmla="*/ 308 w 238"/>
                  <a:gd name="T19" fmla="*/ 853 h 127"/>
                  <a:gd name="T20" fmla="*/ 314 w 238"/>
                  <a:gd name="T21" fmla="*/ 645 h 127"/>
                  <a:gd name="T22" fmla="*/ 0 w 238"/>
                  <a:gd name="T23" fmla="*/ 469 h 127"/>
                  <a:gd name="T24" fmla="*/ 245 w 238"/>
                  <a:gd name="T25" fmla="*/ 293 h 127"/>
                  <a:gd name="T26" fmla="*/ 537 w 238"/>
                  <a:gd name="T27" fmla="*/ 197 h 1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38" h="127">
                    <a:moveTo>
                      <a:pt x="77" y="28"/>
                    </a:moveTo>
                    <a:cubicBezTo>
                      <a:pt x="78" y="53"/>
                      <a:pt x="94" y="78"/>
                      <a:pt x="104" y="80"/>
                    </a:cubicBezTo>
                    <a:cubicBezTo>
                      <a:pt x="115" y="82"/>
                      <a:pt x="137" y="86"/>
                      <a:pt x="148" y="76"/>
                    </a:cubicBezTo>
                    <a:cubicBezTo>
                      <a:pt x="158" y="67"/>
                      <a:pt x="161" y="56"/>
                      <a:pt x="163" y="45"/>
                    </a:cubicBezTo>
                    <a:cubicBezTo>
                      <a:pt x="165" y="34"/>
                      <a:pt x="168" y="10"/>
                      <a:pt x="177" y="4"/>
                    </a:cubicBezTo>
                    <a:cubicBezTo>
                      <a:pt x="188" y="0"/>
                      <a:pt x="211" y="2"/>
                      <a:pt x="211" y="2"/>
                    </a:cubicBezTo>
                    <a:cubicBezTo>
                      <a:pt x="204" y="18"/>
                      <a:pt x="196" y="56"/>
                      <a:pt x="238" y="66"/>
                    </a:cubicBezTo>
                    <a:cubicBezTo>
                      <a:pt x="218" y="80"/>
                      <a:pt x="187" y="92"/>
                      <a:pt x="170" y="99"/>
                    </a:cubicBezTo>
                    <a:cubicBezTo>
                      <a:pt x="154" y="106"/>
                      <a:pt x="98" y="123"/>
                      <a:pt x="83" y="125"/>
                    </a:cubicBezTo>
                    <a:cubicBezTo>
                      <a:pt x="68" y="127"/>
                      <a:pt x="44" y="122"/>
                      <a:pt x="44" y="122"/>
                    </a:cubicBezTo>
                    <a:cubicBezTo>
                      <a:pt x="44" y="122"/>
                      <a:pt x="51" y="102"/>
                      <a:pt x="45" y="92"/>
                    </a:cubicBezTo>
                    <a:cubicBezTo>
                      <a:pt x="39" y="81"/>
                      <a:pt x="19" y="68"/>
                      <a:pt x="0" y="67"/>
                    </a:cubicBezTo>
                    <a:cubicBezTo>
                      <a:pt x="13" y="51"/>
                      <a:pt x="23" y="47"/>
                      <a:pt x="35" y="42"/>
                    </a:cubicBezTo>
                    <a:cubicBezTo>
                      <a:pt x="47" y="38"/>
                      <a:pt x="77" y="28"/>
                      <a:pt x="77" y="2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1" name="Freeform 2850">
                <a:extLst>
                  <a:ext uri="{FF2B5EF4-FFF2-40B4-BE49-F238E27FC236}">
                    <a16:creationId xmlns:a16="http://schemas.microsoft.com/office/drawing/2014/main" id="{6255CCB5-4533-462D-9837-624F7E85C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3354"/>
                <a:ext cx="77" cy="127"/>
              </a:xfrm>
              <a:custGeom>
                <a:avLst/>
                <a:gdLst>
                  <a:gd name="T0" fmla="*/ 64 w 40"/>
                  <a:gd name="T1" fmla="*/ 0 h 66"/>
                  <a:gd name="T2" fmla="*/ 15 w 40"/>
                  <a:gd name="T3" fmla="*/ 425 h 66"/>
                  <a:gd name="T4" fmla="*/ 148 w 40"/>
                  <a:gd name="T5" fmla="*/ 369 h 66"/>
                  <a:gd name="T6" fmla="*/ 285 w 40"/>
                  <a:gd name="T7" fmla="*/ 470 h 66"/>
                  <a:gd name="T8" fmla="*/ 164 w 40"/>
                  <a:gd name="T9" fmla="*/ 269 h 66"/>
                  <a:gd name="T10" fmla="*/ 56 w 40"/>
                  <a:gd name="T11" fmla="*/ 29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66">
                    <a:moveTo>
                      <a:pt x="9" y="0"/>
                    </a:moveTo>
                    <a:cubicBezTo>
                      <a:pt x="5" y="19"/>
                      <a:pt x="0" y="40"/>
                      <a:pt x="2" y="60"/>
                    </a:cubicBezTo>
                    <a:cubicBezTo>
                      <a:pt x="6" y="53"/>
                      <a:pt x="14" y="50"/>
                      <a:pt x="21" y="52"/>
                    </a:cubicBezTo>
                    <a:cubicBezTo>
                      <a:pt x="29" y="54"/>
                      <a:pt x="34" y="60"/>
                      <a:pt x="40" y="66"/>
                    </a:cubicBezTo>
                    <a:cubicBezTo>
                      <a:pt x="40" y="55"/>
                      <a:pt x="32" y="44"/>
                      <a:pt x="23" y="38"/>
                    </a:cubicBezTo>
                    <a:cubicBezTo>
                      <a:pt x="13" y="31"/>
                      <a:pt x="5" y="15"/>
                      <a:pt x="8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2" name="Freeform 2851">
                <a:extLst>
                  <a:ext uri="{FF2B5EF4-FFF2-40B4-BE49-F238E27FC236}">
                    <a16:creationId xmlns:a16="http://schemas.microsoft.com/office/drawing/2014/main" id="{0B6D878C-3474-4CA9-BB63-D8EB29A49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3385"/>
                <a:ext cx="159" cy="208"/>
              </a:xfrm>
              <a:custGeom>
                <a:avLst/>
                <a:gdLst>
                  <a:gd name="T0" fmla="*/ 584 w 83"/>
                  <a:gd name="T1" fmla="*/ 29 h 109"/>
                  <a:gd name="T2" fmla="*/ 316 w 83"/>
                  <a:gd name="T3" fmla="*/ 353 h 109"/>
                  <a:gd name="T4" fmla="*/ 408 w 83"/>
                  <a:gd name="T5" fmla="*/ 758 h 109"/>
                  <a:gd name="T6" fmla="*/ 400 w 83"/>
                  <a:gd name="T7" fmla="*/ 758 h 109"/>
                  <a:gd name="T8" fmla="*/ 268 w 83"/>
                  <a:gd name="T9" fmla="*/ 605 h 109"/>
                  <a:gd name="T10" fmla="*/ 107 w 83"/>
                  <a:gd name="T11" fmla="*/ 466 h 109"/>
                  <a:gd name="T12" fmla="*/ 40 w 83"/>
                  <a:gd name="T13" fmla="*/ 244 h 109"/>
                  <a:gd name="T14" fmla="*/ 462 w 83"/>
                  <a:gd name="T15" fmla="*/ 0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109">
                    <a:moveTo>
                      <a:pt x="83" y="4"/>
                    </a:moveTo>
                    <a:cubicBezTo>
                      <a:pt x="61" y="12"/>
                      <a:pt x="48" y="29"/>
                      <a:pt x="45" y="51"/>
                    </a:cubicBezTo>
                    <a:cubicBezTo>
                      <a:pt x="43" y="71"/>
                      <a:pt x="54" y="90"/>
                      <a:pt x="58" y="109"/>
                    </a:cubicBezTo>
                    <a:cubicBezTo>
                      <a:pt x="58" y="109"/>
                      <a:pt x="57" y="108"/>
                      <a:pt x="57" y="109"/>
                    </a:cubicBezTo>
                    <a:cubicBezTo>
                      <a:pt x="50" y="103"/>
                      <a:pt x="45" y="93"/>
                      <a:pt x="38" y="87"/>
                    </a:cubicBezTo>
                    <a:cubicBezTo>
                      <a:pt x="31" y="80"/>
                      <a:pt x="21" y="74"/>
                      <a:pt x="15" y="67"/>
                    </a:cubicBezTo>
                    <a:cubicBezTo>
                      <a:pt x="9" y="58"/>
                      <a:pt x="0" y="46"/>
                      <a:pt x="6" y="35"/>
                    </a:cubicBezTo>
                    <a:cubicBezTo>
                      <a:pt x="17" y="14"/>
                      <a:pt x="46" y="6"/>
                      <a:pt x="66" y="0"/>
                    </a:cubicBezTo>
                  </a:path>
                </a:pathLst>
              </a:custGeom>
              <a:solidFill>
                <a:srgbClr val="E4C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3" name="Freeform 2852">
                <a:extLst>
                  <a:ext uri="{FF2B5EF4-FFF2-40B4-BE49-F238E27FC236}">
                    <a16:creationId xmlns:a16="http://schemas.microsoft.com/office/drawing/2014/main" id="{95D9C82A-A260-4615-A161-1B16AF023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3439"/>
                <a:ext cx="205" cy="91"/>
              </a:xfrm>
              <a:custGeom>
                <a:avLst/>
                <a:gdLst>
                  <a:gd name="T0" fmla="*/ 393 w 107"/>
                  <a:gd name="T1" fmla="*/ 0 h 48"/>
                  <a:gd name="T2" fmla="*/ 0 w 107"/>
                  <a:gd name="T3" fmla="*/ 294 h 48"/>
                  <a:gd name="T4" fmla="*/ 176 w 107"/>
                  <a:gd name="T5" fmla="*/ 313 h 48"/>
                  <a:gd name="T6" fmla="*/ 377 w 107"/>
                  <a:gd name="T7" fmla="*/ 305 h 48"/>
                  <a:gd name="T8" fmla="*/ 245 w 107"/>
                  <a:gd name="T9" fmla="*/ 260 h 48"/>
                  <a:gd name="T10" fmla="*/ 485 w 107"/>
                  <a:gd name="T11" fmla="*/ 157 h 48"/>
                  <a:gd name="T12" fmla="*/ 753 w 107"/>
                  <a:gd name="T13" fmla="*/ 116 h 48"/>
                  <a:gd name="T14" fmla="*/ 408 w 107"/>
                  <a:gd name="T15" fmla="*/ 8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7" h="48">
                    <a:moveTo>
                      <a:pt x="56" y="0"/>
                    </a:moveTo>
                    <a:cubicBezTo>
                      <a:pt x="32" y="8"/>
                      <a:pt x="10" y="20"/>
                      <a:pt x="0" y="43"/>
                    </a:cubicBezTo>
                    <a:cubicBezTo>
                      <a:pt x="5" y="48"/>
                      <a:pt x="18" y="46"/>
                      <a:pt x="25" y="46"/>
                    </a:cubicBezTo>
                    <a:cubicBezTo>
                      <a:pt x="34" y="46"/>
                      <a:pt x="45" y="45"/>
                      <a:pt x="54" y="45"/>
                    </a:cubicBezTo>
                    <a:cubicBezTo>
                      <a:pt x="49" y="46"/>
                      <a:pt x="39" y="42"/>
                      <a:pt x="35" y="38"/>
                    </a:cubicBezTo>
                    <a:cubicBezTo>
                      <a:pt x="39" y="23"/>
                      <a:pt x="57" y="25"/>
                      <a:pt x="69" y="23"/>
                    </a:cubicBezTo>
                    <a:cubicBezTo>
                      <a:pt x="81" y="21"/>
                      <a:pt x="94" y="17"/>
                      <a:pt x="107" y="17"/>
                    </a:cubicBezTo>
                    <a:cubicBezTo>
                      <a:pt x="94" y="14"/>
                      <a:pt x="71" y="8"/>
                      <a:pt x="58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4" name="Freeform 2853">
                <a:extLst>
                  <a:ext uri="{FF2B5EF4-FFF2-40B4-BE49-F238E27FC236}">
                    <a16:creationId xmlns:a16="http://schemas.microsoft.com/office/drawing/2014/main" id="{8B6F3CED-7D92-493D-BA99-D573A6E04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144"/>
                <a:ext cx="116" cy="178"/>
              </a:xfrm>
              <a:custGeom>
                <a:avLst/>
                <a:gdLst>
                  <a:gd name="T0" fmla="*/ 297 w 61"/>
                  <a:gd name="T1" fmla="*/ 56 h 93"/>
                  <a:gd name="T2" fmla="*/ 205 w 61"/>
                  <a:gd name="T3" fmla="*/ 366 h 93"/>
                  <a:gd name="T4" fmla="*/ 145 w 61"/>
                  <a:gd name="T5" fmla="*/ 521 h 93"/>
                  <a:gd name="T6" fmla="*/ 0 w 61"/>
                  <a:gd name="T7" fmla="*/ 645 h 93"/>
                  <a:gd name="T8" fmla="*/ 205 w 61"/>
                  <a:gd name="T9" fmla="*/ 561 h 93"/>
                  <a:gd name="T10" fmla="*/ 420 w 61"/>
                  <a:gd name="T11" fmla="*/ 448 h 93"/>
                  <a:gd name="T12" fmla="*/ 358 w 61"/>
                  <a:gd name="T13" fmla="*/ 209 h 93"/>
                  <a:gd name="T14" fmla="*/ 321 w 61"/>
                  <a:gd name="T15" fmla="*/ 113 h 93"/>
                  <a:gd name="T16" fmla="*/ 337 w 61"/>
                  <a:gd name="T17" fmla="*/ 0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93">
                    <a:moveTo>
                      <a:pt x="43" y="8"/>
                    </a:moveTo>
                    <a:cubicBezTo>
                      <a:pt x="41" y="22"/>
                      <a:pt x="35" y="38"/>
                      <a:pt x="30" y="52"/>
                    </a:cubicBezTo>
                    <a:cubicBezTo>
                      <a:pt x="27" y="59"/>
                      <a:pt x="25" y="67"/>
                      <a:pt x="21" y="74"/>
                    </a:cubicBezTo>
                    <a:cubicBezTo>
                      <a:pt x="16" y="82"/>
                      <a:pt x="5" y="85"/>
                      <a:pt x="0" y="92"/>
                    </a:cubicBezTo>
                    <a:cubicBezTo>
                      <a:pt x="9" y="93"/>
                      <a:pt x="22" y="84"/>
                      <a:pt x="30" y="80"/>
                    </a:cubicBezTo>
                    <a:cubicBezTo>
                      <a:pt x="40" y="75"/>
                      <a:pt x="52" y="71"/>
                      <a:pt x="61" y="64"/>
                    </a:cubicBezTo>
                    <a:cubicBezTo>
                      <a:pt x="53" y="55"/>
                      <a:pt x="54" y="41"/>
                      <a:pt x="52" y="30"/>
                    </a:cubicBezTo>
                    <a:cubicBezTo>
                      <a:pt x="51" y="25"/>
                      <a:pt x="48" y="21"/>
                      <a:pt x="47" y="16"/>
                    </a:cubicBezTo>
                    <a:cubicBezTo>
                      <a:pt x="47" y="11"/>
                      <a:pt x="49" y="6"/>
                      <a:pt x="49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5" name="Freeform 2854">
                <a:extLst>
                  <a:ext uri="{FF2B5EF4-FFF2-40B4-BE49-F238E27FC236}">
                    <a16:creationId xmlns:a16="http://schemas.microsoft.com/office/drawing/2014/main" id="{D55B4B86-8946-4411-B94D-6529036DA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182"/>
                <a:ext cx="136" cy="117"/>
              </a:xfrm>
              <a:custGeom>
                <a:avLst/>
                <a:gdLst>
                  <a:gd name="T0" fmla="*/ 0 w 71"/>
                  <a:gd name="T1" fmla="*/ 261 h 61"/>
                  <a:gd name="T2" fmla="*/ 232 w 71"/>
                  <a:gd name="T3" fmla="*/ 107 h 61"/>
                  <a:gd name="T4" fmla="*/ 500 w 71"/>
                  <a:gd name="T5" fmla="*/ 29 h 61"/>
                  <a:gd name="T6" fmla="*/ 316 w 71"/>
                  <a:gd name="T7" fmla="*/ 205 h 61"/>
                  <a:gd name="T8" fmla="*/ 337 w 71"/>
                  <a:gd name="T9" fmla="*/ 301 h 61"/>
                  <a:gd name="T10" fmla="*/ 345 w 71"/>
                  <a:gd name="T11" fmla="*/ 430 h 61"/>
                  <a:gd name="T12" fmla="*/ 293 w 71"/>
                  <a:gd name="T13" fmla="*/ 368 h 61"/>
                  <a:gd name="T14" fmla="*/ 205 w 71"/>
                  <a:gd name="T15" fmla="*/ 309 h 61"/>
                  <a:gd name="T16" fmla="*/ 40 w 71"/>
                  <a:gd name="T17" fmla="*/ 26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61">
                    <a:moveTo>
                      <a:pt x="0" y="37"/>
                    </a:moveTo>
                    <a:cubicBezTo>
                      <a:pt x="4" y="25"/>
                      <a:pt x="22" y="19"/>
                      <a:pt x="33" y="15"/>
                    </a:cubicBezTo>
                    <a:cubicBezTo>
                      <a:pt x="40" y="12"/>
                      <a:pt x="65" y="0"/>
                      <a:pt x="71" y="4"/>
                    </a:cubicBezTo>
                    <a:cubicBezTo>
                      <a:pt x="62" y="9"/>
                      <a:pt x="48" y="19"/>
                      <a:pt x="45" y="29"/>
                    </a:cubicBezTo>
                    <a:cubicBezTo>
                      <a:pt x="44" y="34"/>
                      <a:pt x="47" y="38"/>
                      <a:pt x="48" y="43"/>
                    </a:cubicBezTo>
                    <a:cubicBezTo>
                      <a:pt x="50" y="49"/>
                      <a:pt x="50" y="55"/>
                      <a:pt x="49" y="61"/>
                    </a:cubicBezTo>
                    <a:cubicBezTo>
                      <a:pt x="46" y="59"/>
                      <a:pt x="45" y="54"/>
                      <a:pt x="42" y="52"/>
                    </a:cubicBezTo>
                    <a:cubicBezTo>
                      <a:pt x="38" y="49"/>
                      <a:pt x="33" y="46"/>
                      <a:pt x="29" y="44"/>
                    </a:cubicBezTo>
                    <a:cubicBezTo>
                      <a:pt x="21" y="40"/>
                      <a:pt x="14" y="38"/>
                      <a:pt x="6" y="3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6" name="Freeform 2855">
                <a:extLst>
                  <a:ext uri="{FF2B5EF4-FFF2-40B4-BE49-F238E27FC236}">
                    <a16:creationId xmlns:a16="http://schemas.microsoft.com/office/drawing/2014/main" id="{9ED4F072-888F-4896-8BFB-ECA9C927E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3278"/>
                <a:ext cx="80" cy="40"/>
              </a:xfrm>
              <a:custGeom>
                <a:avLst/>
                <a:gdLst>
                  <a:gd name="T0" fmla="*/ 21 w 42"/>
                  <a:gd name="T1" fmla="*/ 0 h 21"/>
                  <a:gd name="T2" fmla="*/ 0 w 42"/>
                  <a:gd name="T3" fmla="*/ 137 h 21"/>
                  <a:gd name="T4" fmla="*/ 290 w 42"/>
                  <a:gd name="T5" fmla="*/ 61 h 21"/>
                  <a:gd name="T6" fmla="*/ 55 w 42"/>
                  <a:gd name="T7" fmla="*/ 2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21">
                    <a:moveTo>
                      <a:pt x="3" y="0"/>
                    </a:moveTo>
                    <a:cubicBezTo>
                      <a:pt x="5" y="7"/>
                      <a:pt x="3" y="14"/>
                      <a:pt x="0" y="20"/>
                    </a:cubicBezTo>
                    <a:cubicBezTo>
                      <a:pt x="10" y="21"/>
                      <a:pt x="33" y="16"/>
                      <a:pt x="42" y="9"/>
                    </a:cubicBezTo>
                    <a:cubicBezTo>
                      <a:pt x="31" y="11"/>
                      <a:pt x="19" y="9"/>
                      <a:pt x="8" y="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7" name="Freeform 2856">
                <a:extLst>
                  <a:ext uri="{FF2B5EF4-FFF2-40B4-BE49-F238E27FC236}">
                    <a16:creationId xmlns:a16="http://schemas.microsoft.com/office/drawing/2014/main" id="{B7C21023-464D-4B89-A0A8-E63233709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150"/>
                <a:ext cx="67" cy="134"/>
              </a:xfrm>
              <a:custGeom>
                <a:avLst/>
                <a:gdLst>
                  <a:gd name="T0" fmla="*/ 92 w 35"/>
                  <a:gd name="T1" fmla="*/ 0 h 70"/>
                  <a:gd name="T2" fmla="*/ 84 w 35"/>
                  <a:gd name="T3" fmla="*/ 232 h 70"/>
                  <a:gd name="T4" fmla="*/ 245 w 35"/>
                  <a:gd name="T5" fmla="*/ 385 h 70"/>
                  <a:gd name="T6" fmla="*/ 48 w 35"/>
                  <a:gd name="T7" fmla="*/ 492 h 70"/>
                  <a:gd name="T8" fmla="*/ 69 w 35"/>
                  <a:gd name="T9" fmla="*/ 285 h 70"/>
                  <a:gd name="T10" fmla="*/ 63 w 35"/>
                  <a:gd name="T11" fmla="*/ 8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70">
                    <a:moveTo>
                      <a:pt x="13" y="0"/>
                    </a:moveTo>
                    <a:cubicBezTo>
                      <a:pt x="9" y="11"/>
                      <a:pt x="8" y="22"/>
                      <a:pt x="12" y="33"/>
                    </a:cubicBezTo>
                    <a:cubicBezTo>
                      <a:pt x="16" y="43"/>
                      <a:pt x="27" y="49"/>
                      <a:pt x="35" y="55"/>
                    </a:cubicBezTo>
                    <a:cubicBezTo>
                      <a:pt x="27" y="63"/>
                      <a:pt x="17" y="66"/>
                      <a:pt x="7" y="70"/>
                    </a:cubicBezTo>
                    <a:cubicBezTo>
                      <a:pt x="22" y="65"/>
                      <a:pt x="13" y="50"/>
                      <a:pt x="10" y="41"/>
                    </a:cubicBezTo>
                    <a:cubicBezTo>
                      <a:pt x="4" y="27"/>
                      <a:pt x="0" y="16"/>
                      <a:pt x="9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8" name="Freeform 2857">
                <a:extLst>
                  <a:ext uri="{FF2B5EF4-FFF2-40B4-BE49-F238E27FC236}">
                    <a16:creationId xmlns:a16="http://schemas.microsoft.com/office/drawing/2014/main" id="{9CA3D667-1831-44DE-8DB8-9EA7F4E74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3176"/>
                <a:ext cx="362" cy="389"/>
              </a:xfrm>
              <a:custGeom>
                <a:avLst/>
                <a:gdLst>
                  <a:gd name="T0" fmla="*/ 56 w 189"/>
                  <a:gd name="T1" fmla="*/ 1428 h 203"/>
                  <a:gd name="T2" fmla="*/ 77 w 189"/>
                  <a:gd name="T3" fmla="*/ 1246 h 203"/>
                  <a:gd name="T4" fmla="*/ 169 w 189"/>
                  <a:gd name="T5" fmla="*/ 1113 h 203"/>
                  <a:gd name="T6" fmla="*/ 301 w 189"/>
                  <a:gd name="T7" fmla="*/ 1021 h 203"/>
                  <a:gd name="T8" fmla="*/ 469 w 189"/>
                  <a:gd name="T9" fmla="*/ 937 h 203"/>
                  <a:gd name="T10" fmla="*/ 829 w 189"/>
                  <a:gd name="T11" fmla="*/ 767 h 203"/>
                  <a:gd name="T12" fmla="*/ 990 w 189"/>
                  <a:gd name="T13" fmla="*/ 690 h 203"/>
                  <a:gd name="T14" fmla="*/ 1166 w 189"/>
                  <a:gd name="T15" fmla="*/ 669 h 203"/>
                  <a:gd name="T16" fmla="*/ 1327 w 189"/>
                  <a:gd name="T17" fmla="*/ 690 h 203"/>
                  <a:gd name="T18" fmla="*/ 1214 w 189"/>
                  <a:gd name="T19" fmla="*/ 606 h 203"/>
                  <a:gd name="T20" fmla="*/ 1235 w 189"/>
                  <a:gd name="T21" fmla="*/ 500 h 203"/>
                  <a:gd name="T22" fmla="*/ 1251 w 189"/>
                  <a:gd name="T23" fmla="*/ 378 h 203"/>
                  <a:gd name="T24" fmla="*/ 1122 w 189"/>
                  <a:gd name="T25" fmla="*/ 0 h 203"/>
                  <a:gd name="T26" fmla="*/ 1189 w 189"/>
                  <a:gd name="T27" fmla="*/ 324 h 203"/>
                  <a:gd name="T28" fmla="*/ 1075 w 189"/>
                  <a:gd name="T29" fmla="*/ 598 h 203"/>
                  <a:gd name="T30" fmla="*/ 705 w 189"/>
                  <a:gd name="T31" fmla="*/ 730 h 203"/>
                  <a:gd name="T32" fmla="*/ 301 w 189"/>
                  <a:gd name="T33" fmla="*/ 970 h 203"/>
                  <a:gd name="T34" fmla="*/ 40 w 189"/>
                  <a:gd name="T35" fmla="*/ 1387 h 20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9" h="203">
                    <a:moveTo>
                      <a:pt x="8" y="203"/>
                    </a:moveTo>
                    <a:cubicBezTo>
                      <a:pt x="7" y="195"/>
                      <a:pt x="9" y="184"/>
                      <a:pt x="11" y="177"/>
                    </a:cubicBezTo>
                    <a:cubicBezTo>
                      <a:pt x="12" y="169"/>
                      <a:pt x="18" y="164"/>
                      <a:pt x="24" y="158"/>
                    </a:cubicBezTo>
                    <a:cubicBezTo>
                      <a:pt x="29" y="153"/>
                      <a:pt x="36" y="148"/>
                      <a:pt x="43" y="145"/>
                    </a:cubicBezTo>
                    <a:cubicBezTo>
                      <a:pt x="51" y="141"/>
                      <a:pt x="59" y="136"/>
                      <a:pt x="67" y="133"/>
                    </a:cubicBezTo>
                    <a:cubicBezTo>
                      <a:pt x="84" y="125"/>
                      <a:pt x="101" y="117"/>
                      <a:pt x="118" y="109"/>
                    </a:cubicBezTo>
                    <a:cubicBezTo>
                      <a:pt x="126" y="105"/>
                      <a:pt x="133" y="100"/>
                      <a:pt x="141" y="98"/>
                    </a:cubicBezTo>
                    <a:cubicBezTo>
                      <a:pt x="149" y="96"/>
                      <a:pt x="158" y="95"/>
                      <a:pt x="166" y="95"/>
                    </a:cubicBezTo>
                    <a:cubicBezTo>
                      <a:pt x="175" y="94"/>
                      <a:pt x="182" y="94"/>
                      <a:pt x="189" y="98"/>
                    </a:cubicBezTo>
                    <a:cubicBezTo>
                      <a:pt x="185" y="91"/>
                      <a:pt x="175" y="93"/>
                      <a:pt x="173" y="86"/>
                    </a:cubicBezTo>
                    <a:cubicBezTo>
                      <a:pt x="171" y="81"/>
                      <a:pt x="175" y="75"/>
                      <a:pt x="176" y="71"/>
                    </a:cubicBezTo>
                    <a:cubicBezTo>
                      <a:pt x="177" y="65"/>
                      <a:pt x="178" y="59"/>
                      <a:pt x="178" y="54"/>
                    </a:cubicBezTo>
                    <a:cubicBezTo>
                      <a:pt x="178" y="34"/>
                      <a:pt x="176" y="12"/>
                      <a:pt x="160" y="0"/>
                    </a:cubicBezTo>
                    <a:cubicBezTo>
                      <a:pt x="164" y="14"/>
                      <a:pt x="169" y="30"/>
                      <a:pt x="169" y="46"/>
                    </a:cubicBezTo>
                    <a:cubicBezTo>
                      <a:pt x="169" y="61"/>
                      <a:pt x="168" y="77"/>
                      <a:pt x="153" y="85"/>
                    </a:cubicBezTo>
                    <a:cubicBezTo>
                      <a:pt x="136" y="93"/>
                      <a:pt x="118" y="97"/>
                      <a:pt x="100" y="104"/>
                    </a:cubicBezTo>
                    <a:cubicBezTo>
                      <a:pt x="80" y="113"/>
                      <a:pt x="60" y="124"/>
                      <a:pt x="43" y="138"/>
                    </a:cubicBezTo>
                    <a:cubicBezTo>
                      <a:pt x="36" y="144"/>
                      <a:pt x="0" y="157"/>
                      <a:pt x="6" y="197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29" name="Freeform 2858">
                <a:extLst>
                  <a:ext uri="{FF2B5EF4-FFF2-40B4-BE49-F238E27FC236}">
                    <a16:creationId xmlns:a16="http://schemas.microsoft.com/office/drawing/2014/main" id="{331EAECC-47D3-4628-9643-1F7E9032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349"/>
                <a:ext cx="178" cy="53"/>
              </a:xfrm>
              <a:custGeom>
                <a:avLst/>
                <a:gdLst>
                  <a:gd name="T0" fmla="*/ 21 w 93"/>
                  <a:gd name="T1" fmla="*/ 40 h 28"/>
                  <a:gd name="T2" fmla="*/ 316 w 93"/>
                  <a:gd name="T3" fmla="*/ 68 h 28"/>
                  <a:gd name="T4" fmla="*/ 653 w 93"/>
                  <a:gd name="T5" fmla="*/ 97 h 28"/>
                  <a:gd name="T6" fmla="*/ 260 w 93"/>
                  <a:gd name="T7" fmla="*/ 115 h 28"/>
                  <a:gd name="T8" fmla="*/ 15 w 93"/>
                  <a:gd name="T9" fmla="*/ 189 h 28"/>
                  <a:gd name="T10" fmla="*/ 21 w 93"/>
                  <a:gd name="T11" fmla="*/ 6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28">
                    <a:moveTo>
                      <a:pt x="3" y="6"/>
                    </a:moveTo>
                    <a:cubicBezTo>
                      <a:pt x="17" y="0"/>
                      <a:pt x="31" y="7"/>
                      <a:pt x="45" y="10"/>
                    </a:cubicBezTo>
                    <a:cubicBezTo>
                      <a:pt x="59" y="13"/>
                      <a:pt x="78" y="16"/>
                      <a:pt x="93" y="14"/>
                    </a:cubicBezTo>
                    <a:cubicBezTo>
                      <a:pt x="75" y="19"/>
                      <a:pt x="56" y="20"/>
                      <a:pt x="37" y="17"/>
                    </a:cubicBezTo>
                    <a:cubicBezTo>
                      <a:pt x="23" y="15"/>
                      <a:pt x="10" y="14"/>
                      <a:pt x="2" y="28"/>
                    </a:cubicBezTo>
                    <a:cubicBezTo>
                      <a:pt x="2" y="23"/>
                      <a:pt x="0" y="13"/>
                      <a:pt x="3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0" name="Freeform 2859">
                <a:extLst>
                  <a:ext uri="{FF2B5EF4-FFF2-40B4-BE49-F238E27FC236}">
                    <a16:creationId xmlns:a16="http://schemas.microsoft.com/office/drawing/2014/main" id="{5C6F7CC4-10B3-4945-9F51-A24A0A623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3429"/>
                <a:ext cx="93" cy="153"/>
              </a:xfrm>
              <a:custGeom>
                <a:avLst/>
                <a:gdLst>
                  <a:gd name="T0" fmla="*/ 0 w 49"/>
                  <a:gd name="T1" fmla="*/ 161 h 80"/>
                  <a:gd name="T2" fmla="*/ 159 w 49"/>
                  <a:gd name="T3" fmla="*/ 361 h 80"/>
                  <a:gd name="T4" fmla="*/ 252 w 49"/>
                  <a:gd name="T5" fmla="*/ 461 h 80"/>
                  <a:gd name="T6" fmla="*/ 336 w 49"/>
                  <a:gd name="T7" fmla="*/ 560 h 80"/>
                  <a:gd name="T8" fmla="*/ 197 w 49"/>
                  <a:gd name="T9" fmla="*/ 293 h 80"/>
                  <a:gd name="T10" fmla="*/ 205 w 49"/>
                  <a:gd name="T11" fmla="*/ 124 h 80"/>
                  <a:gd name="T12" fmla="*/ 281 w 49"/>
                  <a:gd name="T13" fmla="*/ 0 h 80"/>
                  <a:gd name="T14" fmla="*/ 228 w 49"/>
                  <a:gd name="T15" fmla="*/ 29 h 80"/>
                  <a:gd name="T16" fmla="*/ 165 w 49"/>
                  <a:gd name="T17" fmla="*/ 40 h 80"/>
                  <a:gd name="T18" fmla="*/ 61 w 49"/>
                  <a:gd name="T19" fmla="*/ 99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80">
                    <a:moveTo>
                      <a:pt x="0" y="23"/>
                    </a:moveTo>
                    <a:cubicBezTo>
                      <a:pt x="4" y="37"/>
                      <a:pt x="13" y="41"/>
                      <a:pt x="23" y="52"/>
                    </a:cubicBezTo>
                    <a:cubicBezTo>
                      <a:pt x="27" y="57"/>
                      <a:pt x="32" y="61"/>
                      <a:pt x="37" y="66"/>
                    </a:cubicBezTo>
                    <a:cubicBezTo>
                      <a:pt x="41" y="71"/>
                      <a:pt x="44" y="76"/>
                      <a:pt x="49" y="80"/>
                    </a:cubicBezTo>
                    <a:cubicBezTo>
                      <a:pt x="41" y="70"/>
                      <a:pt x="31" y="56"/>
                      <a:pt x="29" y="42"/>
                    </a:cubicBezTo>
                    <a:cubicBezTo>
                      <a:pt x="27" y="34"/>
                      <a:pt x="28" y="26"/>
                      <a:pt x="30" y="18"/>
                    </a:cubicBezTo>
                    <a:cubicBezTo>
                      <a:pt x="32" y="9"/>
                      <a:pt x="36" y="6"/>
                      <a:pt x="41" y="0"/>
                    </a:cubicBezTo>
                    <a:cubicBezTo>
                      <a:pt x="37" y="0"/>
                      <a:pt x="36" y="2"/>
                      <a:pt x="33" y="4"/>
                    </a:cubicBezTo>
                    <a:cubicBezTo>
                      <a:pt x="29" y="6"/>
                      <a:pt x="27" y="5"/>
                      <a:pt x="24" y="6"/>
                    </a:cubicBezTo>
                    <a:cubicBezTo>
                      <a:pt x="18" y="7"/>
                      <a:pt x="13" y="10"/>
                      <a:pt x="9" y="1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1" name="Freeform 2860">
                <a:extLst>
                  <a:ext uri="{FF2B5EF4-FFF2-40B4-BE49-F238E27FC236}">
                    <a16:creationId xmlns:a16="http://schemas.microsoft.com/office/drawing/2014/main" id="{DFA672B8-556F-4DC1-BD91-4754AB1BE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3152"/>
                <a:ext cx="126" cy="114"/>
              </a:xfrm>
              <a:custGeom>
                <a:avLst/>
                <a:gdLst>
                  <a:gd name="T0" fmla="*/ 0 w 66"/>
                  <a:gd name="T1" fmla="*/ 144 h 60"/>
                  <a:gd name="T2" fmla="*/ 216 w 66"/>
                  <a:gd name="T3" fmla="*/ 91 h 60"/>
                  <a:gd name="T4" fmla="*/ 437 w 66"/>
                  <a:gd name="T5" fmla="*/ 68 h 60"/>
                  <a:gd name="T6" fmla="*/ 389 w 66"/>
                  <a:gd name="T7" fmla="*/ 268 h 60"/>
                  <a:gd name="T8" fmla="*/ 244 w 66"/>
                  <a:gd name="T9" fmla="*/ 405 h 60"/>
                  <a:gd name="T10" fmla="*/ 84 w 66"/>
                  <a:gd name="T11" fmla="*/ 296 h 60"/>
                  <a:gd name="T12" fmla="*/ 15 w 66"/>
                  <a:gd name="T13" fmla="*/ 173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60">
                    <a:moveTo>
                      <a:pt x="0" y="21"/>
                    </a:moveTo>
                    <a:cubicBezTo>
                      <a:pt x="10" y="21"/>
                      <a:pt x="22" y="16"/>
                      <a:pt x="31" y="13"/>
                    </a:cubicBezTo>
                    <a:cubicBezTo>
                      <a:pt x="39" y="10"/>
                      <a:pt x="59" y="0"/>
                      <a:pt x="63" y="10"/>
                    </a:cubicBezTo>
                    <a:cubicBezTo>
                      <a:pt x="66" y="18"/>
                      <a:pt x="59" y="31"/>
                      <a:pt x="56" y="39"/>
                    </a:cubicBezTo>
                    <a:cubicBezTo>
                      <a:pt x="53" y="50"/>
                      <a:pt x="48" y="60"/>
                      <a:pt x="35" y="59"/>
                    </a:cubicBezTo>
                    <a:cubicBezTo>
                      <a:pt x="26" y="58"/>
                      <a:pt x="18" y="49"/>
                      <a:pt x="12" y="43"/>
                    </a:cubicBezTo>
                    <a:cubicBezTo>
                      <a:pt x="7" y="38"/>
                      <a:pt x="4" y="32"/>
                      <a:pt x="2" y="2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2" name="Freeform 2861">
                <a:extLst>
                  <a:ext uri="{FF2B5EF4-FFF2-40B4-BE49-F238E27FC236}">
                    <a16:creationId xmlns:a16="http://schemas.microsoft.com/office/drawing/2014/main" id="{11036CBF-31F6-410F-BE13-E0E52FD92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3148"/>
                <a:ext cx="55" cy="90"/>
              </a:xfrm>
              <a:custGeom>
                <a:avLst/>
                <a:gdLst>
                  <a:gd name="T0" fmla="*/ 21 w 29"/>
                  <a:gd name="T1" fmla="*/ 29 h 47"/>
                  <a:gd name="T2" fmla="*/ 21 w 29"/>
                  <a:gd name="T3" fmla="*/ 197 h 47"/>
                  <a:gd name="T4" fmla="*/ 137 w 29"/>
                  <a:gd name="T5" fmla="*/ 281 h 47"/>
                  <a:gd name="T6" fmla="*/ 53 w 29"/>
                  <a:gd name="T7" fmla="*/ 21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7">
                    <a:moveTo>
                      <a:pt x="3" y="4"/>
                    </a:moveTo>
                    <a:cubicBezTo>
                      <a:pt x="0" y="13"/>
                      <a:pt x="0" y="19"/>
                      <a:pt x="3" y="28"/>
                    </a:cubicBezTo>
                    <a:cubicBezTo>
                      <a:pt x="5" y="34"/>
                      <a:pt x="11" y="47"/>
                      <a:pt x="20" y="40"/>
                    </a:cubicBezTo>
                    <a:cubicBezTo>
                      <a:pt x="29" y="33"/>
                      <a:pt x="22" y="0"/>
                      <a:pt x="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3" name="Freeform 2862">
                <a:extLst>
                  <a:ext uri="{FF2B5EF4-FFF2-40B4-BE49-F238E27FC236}">
                    <a16:creationId xmlns:a16="http://schemas.microsoft.com/office/drawing/2014/main" id="{8CBA6F41-F471-42F1-BD76-83CD2AB5E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389"/>
                <a:ext cx="177" cy="59"/>
              </a:xfrm>
              <a:custGeom>
                <a:avLst/>
                <a:gdLst>
                  <a:gd name="T0" fmla="*/ 0 w 93"/>
                  <a:gd name="T1" fmla="*/ 167 h 31"/>
                  <a:gd name="T2" fmla="*/ 206 w 93"/>
                  <a:gd name="T3" fmla="*/ 200 h 31"/>
                  <a:gd name="T4" fmla="*/ 398 w 93"/>
                  <a:gd name="T5" fmla="*/ 116 h 31"/>
                  <a:gd name="T6" fmla="*/ 558 w 93"/>
                  <a:gd name="T7" fmla="*/ 76 h 31"/>
                  <a:gd name="T8" fmla="*/ 580 w 93"/>
                  <a:gd name="T9" fmla="*/ 21 h 31"/>
                  <a:gd name="T10" fmla="*/ 289 w 93"/>
                  <a:gd name="T11" fmla="*/ 55 h 31"/>
                  <a:gd name="T12" fmla="*/ 97 w 93"/>
                  <a:gd name="T13" fmla="*/ 131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31">
                    <a:moveTo>
                      <a:pt x="0" y="24"/>
                    </a:moveTo>
                    <a:cubicBezTo>
                      <a:pt x="11" y="28"/>
                      <a:pt x="19" y="31"/>
                      <a:pt x="30" y="29"/>
                    </a:cubicBezTo>
                    <a:cubicBezTo>
                      <a:pt x="40" y="27"/>
                      <a:pt x="49" y="21"/>
                      <a:pt x="58" y="17"/>
                    </a:cubicBezTo>
                    <a:cubicBezTo>
                      <a:pt x="66" y="13"/>
                      <a:pt x="73" y="13"/>
                      <a:pt x="81" y="11"/>
                    </a:cubicBezTo>
                    <a:cubicBezTo>
                      <a:pt x="88" y="10"/>
                      <a:pt x="93" y="5"/>
                      <a:pt x="84" y="3"/>
                    </a:cubicBezTo>
                    <a:cubicBezTo>
                      <a:pt x="70" y="0"/>
                      <a:pt x="54" y="3"/>
                      <a:pt x="42" y="8"/>
                    </a:cubicBezTo>
                    <a:cubicBezTo>
                      <a:pt x="33" y="12"/>
                      <a:pt x="22" y="14"/>
                      <a:pt x="14" y="1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4" name="Freeform 2863">
                <a:extLst>
                  <a:ext uri="{FF2B5EF4-FFF2-40B4-BE49-F238E27FC236}">
                    <a16:creationId xmlns:a16="http://schemas.microsoft.com/office/drawing/2014/main" id="{84A9B235-F34E-46DE-BD9B-2D495F7BB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3544"/>
                <a:ext cx="170" cy="136"/>
              </a:xfrm>
              <a:custGeom>
                <a:avLst/>
                <a:gdLst>
                  <a:gd name="T0" fmla="*/ 0 w 89"/>
                  <a:gd name="T1" fmla="*/ 21 h 71"/>
                  <a:gd name="T2" fmla="*/ 124 w 89"/>
                  <a:gd name="T3" fmla="*/ 21 h 71"/>
                  <a:gd name="T4" fmla="*/ 266 w 89"/>
                  <a:gd name="T5" fmla="*/ 8 h 71"/>
                  <a:gd name="T6" fmla="*/ 466 w 89"/>
                  <a:gd name="T7" fmla="*/ 132 h 71"/>
                  <a:gd name="T8" fmla="*/ 606 w 89"/>
                  <a:gd name="T9" fmla="*/ 360 h 71"/>
                  <a:gd name="T10" fmla="*/ 504 w 89"/>
                  <a:gd name="T11" fmla="*/ 500 h 71"/>
                  <a:gd name="T12" fmla="*/ 285 w 89"/>
                  <a:gd name="T13" fmla="*/ 421 h 71"/>
                  <a:gd name="T14" fmla="*/ 160 w 89"/>
                  <a:gd name="T15" fmla="*/ 301 h 71"/>
                  <a:gd name="T16" fmla="*/ 36 w 89"/>
                  <a:gd name="T17" fmla="*/ 12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71">
                    <a:moveTo>
                      <a:pt x="0" y="3"/>
                    </a:moveTo>
                    <a:cubicBezTo>
                      <a:pt x="5" y="5"/>
                      <a:pt x="13" y="3"/>
                      <a:pt x="18" y="3"/>
                    </a:cubicBezTo>
                    <a:cubicBezTo>
                      <a:pt x="24" y="2"/>
                      <a:pt x="31" y="1"/>
                      <a:pt x="38" y="1"/>
                    </a:cubicBezTo>
                    <a:cubicBezTo>
                      <a:pt x="51" y="0"/>
                      <a:pt x="59" y="10"/>
                      <a:pt x="67" y="19"/>
                    </a:cubicBezTo>
                    <a:cubicBezTo>
                      <a:pt x="74" y="27"/>
                      <a:pt x="86" y="39"/>
                      <a:pt x="87" y="51"/>
                    </a:cubicBezTo>
                    <a:cubicBezTo>
                      <a:pt x="89" y="62"/>
                      <a:pt x="85" y="71"/>
                      <a:pt x="72" y="71"/>
                    </a:cubicBezTo>
                    <a:cubicBezTo>
                      <a:pt x="60" y="71"/>
                      <a:pt x="50" y="68"/>
                      <a:pt x="41" y="60"/>
                    </a:cubicBezTo>
                    <a:cubicBezTo>
                      <a:pt x="35" y="54"/>
                      <a:pt x="28" y="49"/>
                      <a:pt x="23" y="43"/>
                    </a:cubicBezTo>
                    <a:cubicBezTo>
                      <a:pt x="17" y="37"/>
                      <a:pt x="7" y="26"/>
                      <a:pt x="5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5" name="Freeform 2864">
                <a:extLst>
                  <a:ext uri="{FF2B5EF4-FFF2-40B4-BE49-F238E27FC236}">
                    <a16:creationId xmlns:a16="http://schemas.microsoft.com/office/drawing/2014/main" id="{7C0E4E3D-0EA2-45C2-9E50-A04F23E3C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492"/>
                <a:ext cx="56" cy="90"/>
              </a:xfrm>
              <a:custGeom>
                <a:avLst/>
                <a:gdLst>
                  <a:gd name="T0" fmla="*/ 201 w 29"/>
                  <a:gd name="T1" fmla="*/ 8 h 47"/>
                  <a:gd name="T2" fmla="*/ 23 w 29"/>
                  <a:gd name="T3" fmla="*/ 107 h 47"/>
                  <a:gd name="T4" fmla="*/ 124 w 29"/>
                  <a:gd name="T5" fmla="*/ 329 h 47"/>
                  <a:gd name="T6" fmla="*/ 201 w 29"/>
                  <a:gd name="T7" fmla="*/ 56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47">
                    <a:moveTo>
                      <a:pt x="28" y="1"/>
                    </a:moveTo>
                    <a:cubicBezTo>
                      <a:pt x="19" y="0"/>
                      <a:pt x="5" y="5"/>
                      <a:pt x="3" y="15"/>
                    </a:cubicBezTo>
                    <a:cubicBezTo>
                      <a:pt x="0" y="25"/>
                      <a:pt x="11" y="41"/>
                      <a:pt x="17" y="47"/>
                    </a:cubicBezTo>
                    <a:cubicBezTo>
                      <a:pt x="29" y="37"/>
                      <a:pt x="22" y="20"/>
                      <a:pt x="28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6" name="Freeform 2865">
                <a:extLst>
                  <a:ext uri="{FF2B5EF4-FFF2-40B4-BE49-F238E27FC236}">
                    <a16:creationId xmlns:a16="http://schemas.microsoft.com/office/drawing/2014/main" id="{C4AD4233-41B3-4DE0-BD25-870B887FA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3286"/>
                <a:ext cx="73" cy="61"/>
              </a:xfrm>
              <a:custGeom>
                <a:avLst/>
                <a:gdLst>
                  <a:gd name="T0" fmla="*/ 0 w 38"/>
                  <a:gd name="T1" fmla="*/ 200 h 32"/>
                  <a:gd name="T2" fmla="*/ 177 w 38"/>
                  <a:gd name="T3" fmla="*/ 214 h 32"/>
                  <a:gd name="T4" fmla="*/ 261 w 38"/>
                  <a:gd name="T5" fmla="*/ 168 h 32"/>
                  <a:gd name="T6" fmla="*/ 121 w 38"/>
                  <a:gd name="T7" fmla="*/ 0 h 32"/>
                  <a:gd name="T8" fmla="*/ 71 w 38"/>
                  <a:gd name="T9" fmla="*/ 12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2">
                    <a:moveTo>
                      <a:pt x="0" y="29"/>
                    </a:moveTo>
                    <a:cubicBezTo>
                      <a:pt x="9" y="28"/>
                      <a:pt x="17" y="31"/>
                      <a:pt x="25" y="31"/>
                    </a:cubicBezTo>
                    <a:cubicBezTo>
                      <a:pt x="32" y="31"/>
                      <a:pt x="37" y="32"/>
                      <a:pt x="37" y="24"/>
                    </a:cubicBezTo>
                    <a:cubicBezTo>
                      <a:pt x="38" y="11"/>
                      <a:pt x="29" y="3"/>
                      <a:pt x="17" y="0"/>
                    </a:cubicBezTo>
                    <a:cubicBezTo>
                      <a:pt x="19" y="9"/>
                      <a:pt x="17" y="13"/>
                      <a:pt x="10" y="1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7" name="Freeform 2866">
                <a:extLst>
                  <a:ext uri="{FF2B5EF4-FFF2-40B4-BE49-F238E27FC236}">
                    <a16:creationId xmlns:a16="http://schemas.microsoft.com/office/drawing/2014/main" id="{A5634C0C-6D46-4B4B-9F05-BFB3522A1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901"/>
                <a:ext cx="147" cy="102"/>
              </a:xfrm>
              <a:custGeom>
                <a:avLst/>
                <a:gdLst>
                  <a:gd name="T0" fmla="*/ 145 w 77"/>
                  <a:gd name="T1" fmla="*/ 0 h 53"/>
                  <a:gd name="T2" fmla="*/ 48 w 77"/>
                  <a:gd name="T3" fmla="*/ 229 h 53"/>
                  <a:gd name="T4" fmla="*/ 313 w 77"/>
                  <a:gd name="T5" fmla="*/ 370 h 53"/>
                  <a:gd name="T6" fmla="*/ 489 w 77"/>
                  <a:gd name="T7" fmla="*/ 185 h 53"/>
                  <a:gd name="T8" fmla="*/ 521 w 77"/>
                  <a:gd name="T9" fmla="*/ 37 h 53"/>
                  <a:gd name="T10" fmla="*/ 265 w 77"/>
                  <a:gd name="T11" fmla="*/ 14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3">
                    <a:moveTo>
                      <a:pt x="21" y="0"/>
                    </a:moveTo>
                    <a:cubicBezTo>
                      <a:pt x="13" y="7"/>
                      <a:pt x="0" y="21"/>
                      <a:pt x="7" y="32"/>
                    </a:cubicBezTo>
                    <a:cubicBezTo>
                      <a:pt x="13" y="40"/>
                      <a:pt x="36" y="53"/>
                      <a:pt x="45" y="52"/>
                    </a:cubicBezTo>
                    <a:cubicBezTo>
                      <a:pt x="55" y="52"/>
                      <a:pt x="66" y="34"/>
                      <a:pt x="70" y="26"/>
                    </a:cubicBezTo>
                    <a:cubicBezTo>
                      <a:pt x="72" y="22"/>
                      <a:pt x="77" y="10"/>
                      <a:pt x="75" y="5"/>
                    </a:cubicBezTo>
                    <a:cubicBezTo>
                      <a:pt x="65" y="14"/>
                      <a:pt x="54" y="26"/>
                      <a:pt x="38" y="2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8" name="Freeform 2867">
                <a:extLst>
                  <a:ext uri="{FF2B5EF4-FFF2-40B4-BE49-F238E27FC236}">
                    <a16:creationId xmlns:a16="http://schemas.microsoft.com/office/drawing/2014/main" id="{6F6401AE-E6F5-484C-AB4F-2682B7C2C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" y="3871"/>
                <a:ext cx="117" cy="36"/>
              </a:xfrm>
              <a:custGeom>
                <a:avLst/>
                <a:gdLst>
                  <a:gd name="T0" fmla="*/ 0 w 61"/>
                  <a:gd name="T1" fmla="*/ 83 h 19"/>
                  <a:gd name="T2" fmla="*/ 284 w 61"/>
                  <a:gd name="T3" fmla="*/ 32 h 19"/>
                  <a:gd name="T4" fmla="*/ 386 w 61"/>
                  <a:gd name="T5" fmla="*/ 28 h 19"/>
                  <a:gd name="T6" fmla="*/ 424 w 61"/>
                  <a:gd name="T7" fmla="*/ 129 h 19"/>
                  <a:gd name="T8" fmla="*/ 253 w 61"/>
                  <a:gd name="T9" fmla="*/ 121 h 19"/>
                  <a:gd name="T10" fmla="*/ 100 w 61"/>
                  <a:gd name="T11" fmla="*/ 97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9">
                    <a:moveTo>
                      <a:pt x="0" y="12"/>
                    </a:moveTo>
                    <a:cubicBezTo>
                      <a:pt x="14" y="12"/>
                      <a:pt x="27" y="9"/>
                      <a:pt x="40" y="5"/>
                    </a:cubicBezTo>
                    <a:cubicBezTo>
                      <a:pt x="45" y="4"/>
                      <a:pt x="50" y="0"/>
                      <a:pt x="55" y="4"/>
                    </a:cubicBezTo>
                    <a:cubicBezTo>
                      <a:pt x="59" y="6"/>
                      <a:pt x="61" y="15"/>
                      <a:pt x="60" y="19"/>
                    </a:cubicBezTo>
                    <a:cubicBezTo>
                      <a:pt x="52" y="19"/>
                      <a:pt x="45" y="18"/>
                      <a:pt x="36" y="18"/>
                    </a:cubicBezTo>
                    <a:cubicBezTo>
                      <a:pt x="28" y="18"/>
                      <a:pt x="21" y="14"/>
                      <a:pt x="14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39" name="Freeform 2868">
                <a:extLst>
                  <a:ext uri="{FF2B5EF4-FFF2-40B4-BE49-F238E27FC236}">
                    <a16:creationId xmlns:a16="http://schemas.microsoft.com/office/drawing/2014/main" id="{89E45CA9-E49D-49B7-8AF5-D69465CB3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993"/>
                <a:ext cx="248" cy="65"/>
              </a:xfrm>
              <a:custGeom>
                <a:avLst/>
                <a:gdLst>
                  <a:gd name="T0" fmla="*/ 574 w 130"/>
                  <a:gd name="T1" fmla="*/ 84 h 34"/>
                  <a:gd name="T2" fmla="*/ 382 w 130"/>
                  <a:gd name="T3" fmla="*/ 40 h 34"/>
                  <a:gd name="T4" fmla="*/ 229 w 130"/>
                  <a:gd name="T5" fmla="*/ 8 h 34"/>
                  <a:gd name="T6" fmla="*/ 15 w 130"/>
                  <a:gd name="T7" fmla="*/ 197 h 34"/>
                  <a:gd name="T8" fmla="*/ 0 w 130"/>
                  <a:gd name="T9" fmla="*/ 237 h 34"/>
                  <a:gd name="T10" fmla="*/ 902 w 130"/>
                  <a:gd name="T11" fmla="*/ 237 h 34"/>
                  <a:gd name="T12" fmla="*/ 902 w 130"/>
                  <a:gd name="T13" fmla="*/ 224 h 34"/>
                  <a:gd name="T14" fmla="*/ 811 w 130"/>
                  <a:gd name="T15" fmla="*/ 168 h 34"/>
                  <a:gd name="T16" fmla="*/ 574 w 130"/>
                  <a:gd name="T17" fmla="*/ 84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34">
                    <a:moveTo>
                      <a:pt x="83" y="12"/>
                    </a:moveTo>
                    <a:cubicBezTo>
                      <a:pt x="73" y="10"/>
                      <a:pt x="64" y="9"/>
                      <a:pt x="55" y="6"/>
                    </a:cubicBezTo>
                    <a:cubicBezTo>
                      <a:pt x="47" y="4"/>
                      <a:pt x="41" y="0"/>
                      <a:pt x="33" y="1"/>
                    </a:cubicBezTo>
                    <a:cubicBezTo>
                      <a:pt x="24" y="2"/>
                      <a:pt x="1" y="19"/>
                      <a:pt x="2" y="28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30" y="34"/>
                      <a:pt x="130" y="34"/>
                      <a:pt x="130" y="34"/>
                    </a:cubicBezTo>
                    <a:cubicBezTo>
                      <a:pt x="130" y="33"/>
                      <a:pt x="130" y="33"/>
                      <a:pt x="130" y="32"/>
                    </a:cubicBezTo>
                    <a:cubicBezTo>
                      <a:pt x="127" y="29"/>
                      <a:pt x="121" y="26"/>
                      <a:pt x="117" y="24"/>
                    </a:cubicBezTo>
                    <a:cubicBezTo>
                      <a:pt x="107" y="19"/>
                      <a:pt x="94" y="14"/>
                      <a:pt x="83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0" name="Freeform 2869">
                <a:extLst>
                  <a:ext uri="{FF2B5EF4-FFF2-40B4-BE49-F238E27FC236}">
                    <a16:creationId xmlns:a16="http://schemas.microsoft.com/office/drawing/2014/main" id="{A0D5B9B5-F655-4121-8FEA-8574C974E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746"/>
                <a:ext cx="104" cy="65"/>
              </a:xfrm>
              <a:custGeom>
                <a:avLst/>
                <a:gdLst>
                  <a:gd name="T0" fmla="*/ 0 w 54"/>
                  <a:gd name="T1" fmla="*/ 36 h 34"/>
                  <a:gd name="T2" fmla="*/ 29 w 54"/>
                  <a:gd name="T3" fmla="*/ 184 h 34"/>
                  <a:gd name="T4" fmla="*/ 164 w 54"/>
                  <a:gd name="T5" fmla="*/ 176 h 34"/>
                  <a:gd name="T6" fmla="*/ 385 w 54"/>
                  <a:gd name="T7" fmla="*/ 0 h 34"/>
                  <a:gd name="T8" fmla="*/ 129 w 54"/>
                  <a:gd name="T9" fmla="*/ 3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4">
                    <a:moveTo>
                      <a:pt x="0" y="5"/>
                    </a:moveTo>
                    <a:cubicBezTo>
                      <a:pt x="0" y="12"/>
                      <a:pt x="0" y="21"/>
                      <a:pt x="4" y="26"/>
                    </a:cubicBezTo>
                    <a:cubicBezTo>
                      <a:pt x="9" y="34"/>
                      <a:pt x="16" y="27"/>
                      <a:pt x="23" y="25"/>
                    </a:cubicBezTo>
                    <a:cubicBezTo>
                      <a:pt x="40" y="21"/>
                      <a:pt x="51" y="19"/>
                      <a:pt x="54" y="0"/>
                    </a:cubicBezTo>
                    <a:cubicBezTo>
                      <a:pt x="42" y="0"/>
                      <a:pt x="30" y="2"/>
                      <a:pt x="18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1" name="Freeform 2870">
                <a:extLst>
                  <a:ext uri="{FF2B5EF4-FFF2-40B4-BE49-F238E27FC236}">
                    <a16:creationId xmlns:a16="http://schemas.microsoft.com/office/drawing/2014/main" id="{A17CA878-0675-467A-BB23-9CB0514AC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3758"/>
                <a:ext cx="53" cy="42"/>
              </a:xfrm>
              <a:custGeom>
                <a:avLst/>
                <a:gdLst>
                  <a:gd name="T0" fmla="*/ 89 w 28"/>
                  <a:gd name="T1" fmla="*/ 0 h 22"/>
                  <a:gd name="T2" fmla="*/ 61 w 28"/>
                  <a:gd name="T3" fmla="*/ 153 h 22"/>
                  <a:gd name="T4" fmla="*/ 189 w 28"/>
                  <a:gd name="T5" fmla="*/ 2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13" y="0"/>
                    </a:moveTo>
                    <a:cubicBezTo>
                      <a:pt x="7" y="3"/>
                      <a:pt x="0" y="22"/>
                      <a:pt x="9" y="22"/>
                    </a:cubicBezTo>
                    <a:cubicBezTo>
                      <a:pt x="15" y="22"/>
                      <a:pt x="27" y="8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2" name="Freeform 2871">
                <a:extLst>
                  <a:ext uri="{FF2B5EF4-FFF2-40B4-BE49-F238E27FC236}">
                    <a16:creationId xmlns:a16="http://schemas.microsoft.com/office/drawing/2014/main" id="{DC2D46D2-9DB2-472D-B3CA-FE39F5A58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3913"/>
                <a:ext cx="37" cy="120"/>
              </a:xfrm>
              <a:custGeom>
                <a:avLst/>
                <a:gdLst>
                  <a:gd name="T0" fmla="*/ 31 w 19"/>
                  <a:gd name="T1" fmla="*/ 0 h 63"/>
                  <a:gd name="T2" fmla="*/ 0 w 19"/>
                  <a:gd name="T3" fmla="*/ 185 h 63"/>
                  <a:gd name="T4" fmla="*/ 68 w 19"/>
                  <a:gd name="T5" fmla="*/ 436 h 63"/>
                  <a:gd name="T6" fmla="*/ 88 w 19"/>
                  <a:gd name="T7" fmla="*/ 305 h 63"/>
                  <a:gd name="T8" fmla="*/ 132 w 19"/>
                  <a:gd name="T9" fmla="*/ 160 h 63"/>
                  <a:gd name="T10" fmla="*/ 117 w 19"/>
                  <a:gd name="T11" fmla="*/ 8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63">
                    <a:moveTo>
                      <a:pt x="4" y="0"/>
                    </a:moveTo>
                    <a:cubicBezTo>
                      <a:pt x="2" y="9"/>
                      <a:pt x="0" y="18"/>
                      <a:pt x="0" y="27"/>
                    </a:cubicBezTo>
                    <a:cubicBezTo>
                      <a:pt x="0" y="34"/>
                      <a:pt x="0" y="61"/>
                      <a:pt x="9" y="63"/>
                    </a:cubicBezTo>
                    <a:cubicBezTo>
                      <a:pt x="11" y="57"/>
                      <a:pt x="10" y="50"/>
                      <a:pt x="12" y="44"/>
                    </a:cubicBezTo>
                    <a:cubicBezTo>
                      <a:pt x="14" y="37"/>
                      <a:pt x="17" y="31"/>
                      <a:pt x="18" y="23"/>
                    </a:cubicBezTo>
                    <a:cubicBezTo>
                      <a:pt x="19" y="17"/>
                      <a:pt x="19" y="7"/>
                      <a:pt x="16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3" name="Freeform 2872">
                <a:extLst>
                  <a:ext uri="{FF2B5EF4-FFF2-40B4-BE49-F238E27FC236}">
                    <a16:creationId xmlns:a16="http://schemas.microsoft.com/office/drawing/2014/main" id="{BAED5E82-86FD-4B59-84C1-205DB5ECF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3831"/>
                <a:ext cx="132" cy="116"/>
              </a:xfrm>
              <a:custGeom>
                <a:avLst/>
                <a:gdLst>
                  <a:gd name="T0" fmla="*/ 0 w 69"/>
                  <a:gd name="T1" fmla="*/ 55 h 61"/>
                  <a:gd name="T2" fmla="*/ 168 w 69"/>
                  <a:gd name="T3" fmla="*/ 21 h 61"/>
                  <a:gd name="T4" fmla="*/ 352 w 69"/>
                  <a:gd name="T5" fmla="*/ 48 h 61"/>
                  <a:gd name="T6" fmla="*/ 429 w 69"/>
                  <a:gd name="T7" fmla="*/ 420 h 61"/>
                  <a:gd name="T8" fmla="*/ 385 w 69"/>
                  <a:gd name="T9" fmla="*/ 289 h 61"/>
                  <a:gd name="T10" fmla="*/ 268 w 69"/>
                  <a:gd name="T11" fmla="*/ 177 h 61"/>
                  <a:gd name="T12" fmla="*/ 48 w 69"/>
                  <a:gd name="T13" fmla="*/ 6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9" h="61">
                    <a:moveTo>
                      <a:pt x="0" y="8"/>
                    </a:moveTo>
                    <a:cubicBezTo>
                      <a:pt x="8" y="4"/>
                      <a:pt x="16" y="3"/>
                      <a:pt x="24" y="3"/>
                    </a:cubicBezTo>
                    <a:cubicBezTo>
                      <a:pt x="35" y="2"/>
                      <a:pt x="43" y="0"/>
                      <a:pt x="50" y="7"/>
                    </a:cubicBezTo>
                    <a:cubicBezTo>
                      <a:pt x="59" y="17"/>
                      <a:pt x="69" y="47"/>
                      <a:pt x="61" y="61"/>
                    </a:cubicBezTo>
                    <a:cubicBezTo>
                      <a:pt x="57" y="58"/>
                      <a:pt x="57" y="47"/>
                      <a:pt x="55" y="42"/>
                    </a:cubicBezTo>
                    <a:cubicBezTo>
                      <a:pt x="53" y="35"/>
                      <a:pt x="44" y="31"/>
                      <a:pt x="38" y="26"/>
                    </a:cubicBezTo>
                    <a:cubicBezTo>
                      <a:pt x="30" y="19"/>
                      <a:pt x="18" y="8"/>
                      <a:pt x="7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4" name="Freeform 2873">
                <a:extLst>
                  <a:ext uri="{FF2B5EF4-FFF2-40B4-BE49-F238E27FC236}">
                    <a16:creationId xmlns:a16="http://schemas.microsoft.com/office/drawing/2014/main" id="{3C65ED43-F589-4482-833A-6775878EA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440"/>
                <a:ext cx="133" cy="111"/>
              </a:xfrm>
              <a:custGeom>
                <a:avLst/>
                <a:gdLst>
                  <a:gd name="T0" fmla="*/ 0 w 70"/>
                  <a:gd name="T1" fmla="*/ 184 h 58"/>
                  <a:gd name="T2" fmla="*/ 481 w 70"/>
                  <a:gd name="T3" fmla="*/ 29 h 58"/>
                  <a:gd name="T4" fmla="*/ 397 w 70"/>
                  <a:gd name="T5" fmla="*/ 77 h 58"/>
                  <a:gd name="T6" fmla="*/ 245 w 70"/>
                  <a:gd name="T7" fmla="*/ 161 h 58"/>
                  <a:gd name="T8" fmla="*/ 91 w 70"/>
                  <a:gd name="T9" fmla="*/ 406 h 58"/>
                  <a:gd name="T10" fmla="*/ 0 w 70"/>
                  <a:gd name="T11" fmla="*/ 224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58">
                    <a:moveTo>
                      <a:pt x="0" y="26"/>
                    </a:moveTo>
                    <a:cubicBezTo>
                      <a:pt x="24" y="24"/>
                      <a:pt x="45" y="0"/>
                      <a:pt x="70" y="4"/>
                    </a:cubicBezTo>
                    <a:cubicBezTo>
                      <a:pt x="69" y="8"/>
                      <a:pt x="61" y="9"/>
                      <a:pt x="58" y="11"/>
                    </a:cubicBezTo>
                    <a:cubicBezTo>
                      <a:pt x="50" y="14"/>
                      <a:pt x="43" y="18"/>
                      <a:pt x="36" y="23"/>
                    </a:cubicBezTo>
                    <a:cubicBezTo>
                      <a:pt x="22" y="32"/>
                      <a:pt x="21" y="45"/>
                      <a:pt x="13" y="58"/>
                    </a:cubicBezTo>
                    <a:cubicBezTo>
                      <a:pt x="13" y="49"/>
                      <a:pt x="7" y="38"/>
                      <a:pt x="0" y="3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5" name="Freeform 2874">
                <a:extLst>
                  <a:ext uri="{FF2B5EF4-FFF2-40B4-BE49-F238E27FC236}">
                    <a16:creationId xmlns:a16="http://schemas.microsoft.com/office/drawing/2014/main" id="{239B2AB2-F7A5-4983-91F4-AD7FC7A6E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3534"/>
                <a:ext cx="73" cy="124"/>
              </a:xfrm>
              <a:custGeom>
                <a:avLst/>
                <a:gdLst>
                  <a:gd name="T0" fmla="*/ 37 w 38"/>
                  <a:gd name="T1" fmla="*/ 0 h 65"/>
                  <a:gd name="T2" fmla="*/ 0 w 38"/>
                  <a:gd name="T3" fmla="*/ 116 h 65"/>
                  <a:gd name="T4" fmla="*/ 56 w 38"/>
                  <a:gd name="T5" fmla="*/ 221 h 65"/>
                  <a:gd name="T6" fmla="*/ 108 w 38"/>
                  <a:gd name="T7" fmla="*/ 452 h 65"/>
                  <a:gd name="T8" fmla="*/ 269 w 38"/>
                  <a:gd name="T9" fmla="*/ 292 h 65"/>
                  <a:gd name="T10" fmla="*/ 44 w 38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65">
                    <a:moveTo>
                      <a:pt x="5" y="0"/>
                    </a:moveTo>
                    <a:cubicBezTo>
                      <a:pt x="3" y="5"/>
                      <a:pt x="0" y="12"/>
                      <a:pt x="0" y="17"/>
                    </a:cubicBezTo>
                    <a:cubicBezTo>
                      <a:pt x="0" y="23"/>
                      <a:pt x="5" y="27"/>
                      <a:pt x="8" y="32"/>
                    </a:cubicBezTo>
                    <a:cubicBezTo>
                      <a:pt x="15" y="42"/>
                      <a:pt x="20" y="53"/>
                      <a:pt x="15" y="65"/>
                    </a:cubicBezTo>
                    <a:cubicBezTo>
                      <a:pt x="27" y="63"/>
                      <a:pt x="30" y="50"/>
                      <a:pt x="38" y="42"/>
                    </a:cubicBezTo>
                    <a:cubicBezTo>
                      <a:pt x="23" y="39"/>
                      <a:pt x="2" y="15"/>
                      <a:pt x="6" y="0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6" name="Freeform 2875">
                <a:extLst>
                  <a:ext uri="{FF2B5EF4-FFF2-40B4-BE49-F238E27FC236}">
                    <a16:creationId xmlns:a16="http://schemas.microsoft.com/office/drawing/2014/main" id="{CD43262D-A327-4680-975F-C0E68ED42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3270"/>
                <a:ext cx="97" cy="262"/>
              </a:xfrm>
              <a:custGeom>
                <a:avLst/>
                <a:gdLst>
                  <a:gd name="T0" fmla="*/ 108 w 51"/>
                  <a:gd name="T1" fmla="*/ 329 h 137"/>
                  <a:gd name="T2" fmla="*/ 160 w 51"/>
                  <a:gd name="T3" fmla="*/ 958 h 137"/>
                  <a:gd name="T4" fmla="*/ 312 w 51"/>
                  <a:gd name="T5" fmla="*/ 469 h 137"/>
                  <a:gd name="T6" fmla="*/ 173 w 51"/>
                  <a:gd name="T7" fmla="*/ 229 h 137"/>
                  <a:gd name="T8" fmla="*/ 0 w 51"/>
                  <a:gd name="T9" fmla="*/ 0 h 137"/>
                  <a:gd name="T10" fmla="*/ 124 w 51"/>
                  <a:gd name="T11" fmla="*/ 344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37">
                    <a:moveTo>
                      <a:pt x="16" y="47"/>
                    </a:moveTo>
                    <a:cubicBezTo>
                      <a:pt x="26" y="78"/>
                      <a:pt x="25" y="105"/>
                      <a:pt x="23" y="137"/>
                    </a:cubicBezTo>
                    <a:cubicBezTo>
                      <a:pt x="36" y="122"/>
                      <a:pt x="51" y="85"/>
                      <a:pt x="45" y="67"/>
                    </a:cubicBezTo>
                    <a:cubicBezTo>
                      <a:pt x="41" y="53"/>
                      <a:pt x="34" y="44"/>
                      <a:pt x="25" y="33"/>
                    </a:cubicBezTo>
                    <a:cubicBezTo>
                      <a:pt x="18" y="25"/>
                      <a:pt x="12" y="1"/>
                      <a:pt x="0" y="0"/>
                    </a:cubicBezTo>
                    <a:cubicBezTo>
                      <a:pt x="6" y="15"/>
                      <a:pt x="11" y="33"/>
                      <a:pt x="18" y="4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7" name="Freeform 2876">
                <a:extLst>
                  <a:ext uri="{FF2B5EF4-FFF2-40B4-BE49-F238E27FC236}">
                    <a16:creationId xmlns:a16="http://schemas.microsoft.com/office/drawing/2014/main" id="{67090427-05C6-4928-9C56-73CECFFB3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058"/>
                <a:ext cx="90" cy="210"/>
              </a:xfrm>
              <a:custGeom>
                <a:avLst/>
                <a:gdLst>
                  <a:gd name="T0" fmla="*/ 124 w 47"/>
                  <a:gd name="T1" fmla="*/ 0 h 110"/>
                  <a:gd name="T2" fmla="*/ 329 w 47"/>
                  <a:gd name="T3" fmla="*/ 76 h 110"/>
                  <a:gd name="T4" fmla="*/ 205 w 47"/>
                  <a:gd name="T5" fmla="*/ 189 h 110"/>
                  <a:gd name="T6" fmla="*/ 132 w 47"/>
                  <a:gd name="T7" fmla="*/ 361 h 110"/>
                  <a:gd name="T8" fmla="*/ 176 w 47"/>
                  <a:gd name="T9" fmla="*/ 536 h 110"/>
                  <a:gd name="T10" fmla="*/ 289 w 47"/>
                  <a:gd name="T11" fmla="*/ 649 h 110"/>
                  <a:gd name="T12" fmla="*/ 77 w 47"/>
                  <a:gd name="T13" fmla="*/ 766 h 110"/>
                  <a:gd name="T14" fmla="*/ 69 w 47"/>
                  <a:gd name="T15" fmla="*/ 565 h 110"/>
                  <a:gd name="T16" fmla="*/ 8 w 47"/>
                  <a:gd name="T17" fmla="*/ 376 h 110"/>
                  <a:gd name="T18" fmla="*/ 92 w 47"/>
                  <a:gd name="T19" fmla="*/ 189 h 110"/>
                  <a:gd name="T20" fmla="*/ 147 w 47"/>
                  <a:gd name="T21" fmla="*/ 113 h 110"/>
                  <a:gd name="T22" fmla="*/ 153 w 47"/>
                  <a:gd name="T23" fmla="*/ 29 h 1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110">
                    <a:moveTo>
                      <a:pt x="18" y="0"/>
                    </a:moveTo>
                    <a:cubicBezTo>
                      <a:pt x="27" y="3"/>
                      <a:pt x="40" y="5"/>
                      <a:pt x="47" y="11"/>
                    </a:cubicBezTo>
                    <a:cubicBezTo>
                      <a:pt x="41" y="13"/>
                      <a:pt x="34" y="22"/>
                      <a:pt x="29" y="27"/>
                    </a:cubicBezTo>
                    <a:cubicBezTo>
                      <a:pt x="22" y="34"/>
                      <a:pt x="19" y="41"/>
                      <a:pt x="19" y="52"/>
                    </a:cubicBezTo>
                    <a:cubicBezTo>
                      <a:pt x="20" y="60"/>
                      <a:pt x="21" y="69"/>
                      <a:pt x="25" y="77"/>
                    </a:cubicBezTo>
                    <a:cubicBezTo>
                      <a:pt x="29" y="85"/>
                      <a:pt x="35" y="87"/>
                      <a:pt x="41" y="93"/>
                    </a:cubicBezTo>
                    <a:cubicBezTo>
                      <a:pt x="34" y="104"/>
                      <a:pt x="22" y="104"/>
                      <a:pt x="11" y="110"/>
                    </a:cubicBezTo>
                    <a:cubicBezTo>
                      <a:pt x="10" y="99"/>
                      <a:pt x="14" y="91"/>
                      <a:pt x="10" y="81"/>
                    </a:cubicBezTo>
                    <a:cubicBezTo>
                      <a:pt x="6" y="70"/>
                      <a:pt x="0" y="66"/>
                      <a:pt x="1" y="54"/>
                    </a:cubicBezTo>
                    <a:cubicBezTo>
                      <a:pt x="2" y="42"/>
                      <a:pt x="7" y="36"/>
                      <a:pt x="13" y="27"/>
                    </a:cubicBezTo>
                    <a:cubicBezTo>
                      <a:pt x="16" y="24"/>
                      <a:pt x="20" y="19"/>
                      <a:pt x="21" y="16"/>
                    </a:cubicBezTo>
                    <a:cubicBezTo>
                      <a:pt x="22" y="11"/>
                      <a:pt x="19" y="7"/>
                      <a:pt x="22" y="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8" name="Freeform 2877">
                <a:extLst>
                  <a:ext uri="{FF2B5EF4-FFF2-40B4-BE49-F238E27FC236}">
                    <a16:creationId xmlns:a16="http://schemas.microsoft.com/office/drawing/2014/main" id="{B4FA6B92-607B-4F0D-BB78-C542167D9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154"/>
                <a:ext cx="279" cy="554"/>
              </a:xfrm>
              <a:custGeom>
                <a:avLst/>
                <a:gdLst>
                  <a:gd name="T0" fmla="*/ 512 w 146"/>
                  <a:gd name="T1" fmla="*/ 300 h 290"/>
                  <a:gd name="T2" fmla="*/ 369 w 146"/>
                  <a:gd name="T3" fmla="*/ 565 h 290"/>
                  <a:gd name="T4" fmla="*/ 292 w 146"/>
                  <a:gd name="T5" fmla="*/ 886 h 290"/>
                  <a:gd name="T6" fmla="*/ 285 w 146"/>
                  <a:gd name="T7" fmla="*/ 1568 h 290"/>
                  <a:gd name="T8" fmla="*/ 321 w 146"/>
                  <a:gd name="T9" fmla="*/ 1828 h 290"/>
                  <a:gd name="T10" fmla="*/ 428 w 146"/>
                  <a:gd name="T11" fmla="*/ 2021 h 290"/>
                  <a:gd name="T12" fmla="*/ 252 w 146"/>
                  <a:gd name="T13" fmla="*/ 1731 h 290"/>
                  <a:gd name="T14" fmla="*/ 117 w 146"/>
                  <a:gd name="T15" fmla="*/ 1303 h 290"/>
                  <a:gd name="T16" fmla="*/ 36 w 146"/>
                  <a:gd name="T17" fmla="*/ 934 h 290"/>
                  <a:gd name="T18" fmla="*/ 153 w 146"/>
                  <a:gd name="T19" fmla="*/ 573 h 290"/>
                  <a:gd name="T20" fmla="*/ 313 w 146"/>
                  <a:gd name="T21" fmla="*/ 397 h 290"/>
                  <a:gd name="T22" fmla="*/ 474 w 146"/>
                  <a:gd name="T23" fmla="*/ 208 h 290"/>
                  <a:gd name="T24" fmla="*/ 719 w 146"/>
                  <a:gd name="T25" fmla="*/ 61 h 290"/>
                  <a:gd name="T26" fmla="*/ 1019 w 146"/>
                  <a:gd name="T27" fmla="*/ 0 h 290"/>
                  <a:gd name="T28" fmla="*/ 514 w 146"/>
                  <a:gd name="T29" fmla="*/ 313 h 29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6" h="290">
                    <a:moveTo>
                      <a:pt x="73" y="43"/>
                    </a:moveTo>
                    <a:cubicBezTo>
                      <a:pt x="66" y="56"/>
                      <a:pt x="58" y="67"/>
                      <a:pt x="53" y="81"/>
                    </a:cubicBezTo>
                    <a:cubicBezTo>
                      <a:pt x="48" y="96"/>
                      <a:pt x="44" y="110"/>
                      <a:pt x="42" y="127"/>
                    </a:cubicBezTo>
                    <a:cubicBezTo>
                      <a:pt x="39" y="160"/>
                      <a:pt x="39" y="191"/>
                      <a:pt x="41" y="225"/>
                    </a:cubicBezTo>
                    <a:cubicBezTo>
                      <a:pt x="42" y="237"/>
                      <a:pt x="43" y="250"/>
                      <a:pt x="46" y="262"/>
                    </a:cubicBezTo>
                    <a:cubicBezTo>
                      <a:pt x="49" y="272"/>
                      <a:pt x="58" y="281"/>
                      <a:pt x="61" y="290"/>
                    </a:cubicBezTo>
                    <a:cubicBezTo>
                      <a:pt x="44" y="288"/>
                      <a:pt x="38" y="261"/>
                      <a:pt x="36" y="248"/>
                    </a:cubicBezTo>
                    <a:cubicBezTo>
                      <a:pt x="33" y="227"/>
                      <a:pt x="25" y="206"/>
                      <a:pt x="17" y="187"/>
                    </a:cubicBezTo>
                    <a:cubicBezTo>
                      <a:pt x="8" y="166"/>
                      <a:pt x="0" y="157"/>
                      <a:pt x="5" y="134"/>
                    </a:cubicBezTo>
                    <a:cubicBezTo>
                      <a:pt x="8" y="116"/>
                      <a:pt x="13" y="97"/>
                      <a:pt x="22" y="82"/>
                    </a:cubicBezTo>
                    <a:cubicBezTo>
                      <a:pt x="28" y="72"/>
                      <a:pt x="37" y="66"/>
                      <a:pt x="45" y="57"/>
                    </a:cubicBezTo>
                    <a:cubicBezTo>
                      <a:pt x="53" y="49"/>
                      <a:pt x="59" y="38"/>
                      <a:pt x="68" y="30"/>
                    </a:cubicBezTo>
                    <a:cubicBezTo>
                      <a:pt x="78" y="21"/>
                      <a:pt x="90" y="14"/>
                      <a:pt x="103" y="9"/>
                    </a:cubicBezTo>
                    <a:cubicBezTo>
                      <a:pt x="117" y="4"/>
                      <a:pt x="132" y="4"/>
                      <a:pt x="146" y="0"/>
                    </a:cubicBezTo>
                    <a:cubicBezTo>
                      <a:pt x="128" y="22"/>
                      <a:pt x="91" y="23"/>
                      <a:pt x="74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49" name="Freeform 2878">
                <a:extLst>
                  <a:ext uri="{FF2B5EF4-FFF2-40B4-BE49-F238E27FC236}">
                    <a16:creationId xmlns:a16="http://schemas.microsoft.com/office/drawing/2014/main" id="{37F69242-6F12-432D-8DEB-98BA1EBF0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6" y="3104"/>
                <a:ext cx="283" cy="76"/>
              </a:xfrm>
              <a:custGeom>
                <a:avLst/>
                <a:gdLst>
                  <a:gd name="T0" fmla="*/ 63 w 148"/>
                  <a:gd name="T1" fmla="*/ 274 h 40"/>
                  <a:gd name="T2" fmla="*/ 314 w 148"/>
                  <a:gd name="T3" fmla="*/ 205 h 40"/>
                  <a:gd name="T4" fmla="*/ 560 w 148"/>
                  <a:gd name="T5" fmla="*/ 124 h 40"/>
                  <a:gd name="T6" fmla="*/ 805 w 148"/>
                  <a:gd name="T7" fmla="*/ 61 h 40"/>
                  <a:gd name="T8" fmla="*/ 1034 w 148"/>
                  <a:gd name="T9" fmla="*/ 55 h 40"/>
                  <a:gd name="T10" fmla="*/ 512 w 148"/>
                  <a:gd name="T11" fmla="*/ 97 h 40"/>
                  <a:gd name="T12" fmla="*/ 0 w 148"/>
                  <a:gd name="T13" fmla="*/ 253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40">
                    <a:moveTo>
                      <a:pt x="9" y="40"/>
                    </a:moveTo>
                    <a:cubicBezTo>
                      <a:pt x="20" y="34"/>
                      <a:pt x="33" y="34"/>
                      <a:pt x="45" y="30"/>
                    </a:cubicBezTo>
                    <a:cubicBezTo>
                      <a:pt x="57" y="27"/>
                      <a:pt x="68" y="23"/>
                      <a:pt x="80" y="18"/>
                    </a:cubicBezTo>
                    <a:cubicBezTo>
                      <a:pt x="91" y="14"/>
                      <a:pt x="103" y="11"/>
                      <a:pt x="115" y="9"/>
                    </a:cubicBezTo>
                    <a:cubicBezTo>
                      <a:pt x="125" y="8"/>
                      <a:pt x="141" y="11"/>
                      <a:pt x="148" y="8"/>
                    </a:cubicBezTo>
                    <a:cubicBezTo>
                      <a:pt x="126" y="0"/>
                      <a:pt x="96" y="10"/>
                      <a:pt x="73" y="14"/>
                    </a:cubicBezTo>
                    <a:cubicBezTo>
                      <a:pt x="46" y="19"/>
                      <a:pt x="24" y="26"/>
                      <a:pt x="0" y="3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0" name="Freeform 2879">
                <a:extLst>
                  <a:ext uri="{FF2B5EF4-FFF2-40B4-BE49-F238E27FC236}">
                    <a16:creationId xmlns:a16="http://schemas.microsoft.com/office/drawing/2014/main" id="{EB193EF6-28E1-44AF-B93E-C636FAB87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3123"/>
                <a:ext cx="288" cy="141"/>
              </a:xfrm>
              <a:custGeom>
                <a:avLst/>
                <a:gdLst>
                  <a:gd name="T0" fmla="*/ 0 w 151"/>
                  <a:gd name="T1" fmla="*/ 513 h 74"/>
                  <a:gd name="T2" fmla="*/ 490 w 151"/>
                  <a:gd name="T3" fmla="*/ 36 h 74"/>
                  <a:gd name="T4" fmla="*/ 1047 w 151"/>
                  <a:gd name="T5" fmla="*/ 8 h 74"/>
                  <a:gd name="T6" fmla="*/ 771 w 151"/>
                  <a:gd name="T7" fmla="*/ 105 h 74"/>
                  <a:gd name="T8" fmla="*/ 605 w 151"/>
                  <a:gd name="T9" fmla="*/ 137 h 74"/>
                  <a:gd name="T10" fmla="*/ 353 w 151"/>
                  <a:gd name="T11" fmla="*/ 269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74">
                    <a:moveTo>
                      <a:pt x="0" y="74"/>
                    </a:moveTo>
                    <a:cubicBezTo>
                      <a:pt x="16" y="46"/>
                      <a:pt x="36" y="8"/>
                      <a:pt x="71" y="5"/>
                    </a:cubicBezTo>
                    <a:cubicBezTo>
                      <a:pt x="97" y="2"/>
                      <a:pt x="125" y="0"/>
                      <a:pt x="151" y="1"/>
                    </a:cubicBezTo>
                    <a:cubicBezTo>
                      <a:pt x="140" y="6"/>
                      <a:pt x="124" y="10"/>
                      <a:pt x="111" y="15"/>
                    </a:cubicBezTo>
                    <a:cubicBezTo>
                      <a:pt x="103" y="17"/>
                      <a:pt x="95" y="18"/>
                      <a:pt x="87" y="20"/>
                    </a:cubicBezTo>
                    <a:cubicBezTo>
                      <a:pt x="72" y="22"/>
                      <a:pt x="63" y="29"/>
                      <a:pt x="51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1" name="Freeform 2880">
                <a:extLst>
                  <a:ext uri="{FF2B5EF4-FFF2-40B4-BE49-F238E27FC236}">
                    <a16:creationId xmlns:a16="http://schemas.microsoft.com/office/drawing/2014/main" id="{D56021AE-BE73-4C32-A1A0-F1E11E291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3163"/>
                <a:ext cx="73" cy="136"/>
              </a:xfrm>
              <a:custGeom>
                <a:avLst/>
                <a:gdLst>
                  <a:gd name="T0" fmla="*/ 0 w 38"/>
                  <a:gd name="T1" fmla="*/ 0 h 71"/>
                  <a:gd name="T2" fmla="*/ 207 w 38"/>
                  <a:gd name="T3" fmla="*/ 184 h 71"/>
                  <a:gd name="T4" fmla="*/ 163 w 38"/>
                  <a:gd name="T5" fmla="*/ 500 h 71"/>
                  <a:gd name="T6" fmla="*/ 15 w 38"/>
                  <a:gd name="T7" fmla="*/ 36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1">
                    <a:moveTo>
                      <a:pt x="0" y="0"/>
                    </a:moveTo>
                    <a:cubicBezTo>
                      <a:pt x="13" y="2"/>
                      <a:pt x="24" y="15"/>
                      <a:pt x="29" y="26"/>
                    </a:cubicBezTo>
                    <a:cubicBezTo>
                      <a:pt x="38" y="43"/>
                      <a:pt x="26" y="55"/>
                      <a:pt x="23" y="71"/>
                    </a:cubicBezTo>
                    <a:cubicBezTo>
                      <a:pt x="23" y="52"/>
                      <a:pt x="22" y="15"/>
                      <a:pt x="2" y="5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2" name="Freeform 2881">
                <a:extLst>
                  <a:ext uri="{FF2B5EF4-FFF2-40B4-BE49-F238E27FC236}">
                    <a16:creationId xmlns:a16="http://schemas.microsoft.com/office/drawing/2014/main" id="{38E24BEA-CFF5-4BAB-A5C1-BB620E972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3722"/>
                <a:ext cx="274" cy="229"/>
              </a:xfrm>
              <a:custGeom>
                <a:avLst/>
                <a:gdLst>
                  <a:gd name="T0" fmla="*/ 217 w 143"/>
                  <a:gd name="T1" fmla="*/ 132 h 120"/>
                  <a:gd name="T2" fmla="*/ 268 w 143"/>
                  <a:gd name="T3" fmla="*/ 292 h 120"/>
                  <a:gd name="T4" fmla="*/ 276 w 143"/>
                  <a:gd name="T5" fmla="*/ 466 h 120"/>
                  <a:gd name="T6" fmla="*/ 197 w 143"/>
                  <a:gd name="T7" fmla="*/ 834 h 120"/>
                  <a:gd name="T8" fmla="*/ 301 w 143"/>
                  <a:gd name="T9" fmla="*/ 597 h 120"/>
                  <a:gd name="T10" fmla="*/ 408 w 143"/>
                  <a:gd name="T11" fmla="*/ 565 h 120"/>
                  <a:gd name="T12" fmla="*/ 514 w 143"/>
                  <a:gd name="T13" fmla="*/ 529 h 120"/>
                  <a:gd name="T14" fmla="*/ 1006 w 143"/>
                  <a:gd name="T15" fmla="*/ 328 h 120"/>
                  <a:gd name="T16" fmla="*/ 485 w 143"/>
                  <a:gd name="T17" fmla="*/ 189 h 120"/>
                  <a:gd name="T18" fmla="*/ 0 w 143"/>
                  <a:gd name="T19" fmla="*/ 21 h 120"/>
                  <a:gd name="T20" fmla="*/ 132 w 143"/>
                  <a:gd name="T21" fmla="*/ 69 h 120"/>
                  <a:gd name="T22" fmla="*/ 217 w 143"/>
                  <a:gd name="T23" fmla="*/ 132 h 1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20">
                    <a:moveTo>
                      <a:pt x="31" y="19"/>
                    </a:moveTo>
                    <a:cubicBezTo>
                      <a:pt x="35" y="25"/>
                      <a:pt x="36" y="34"/>
                      <a:pt x="38" y="42"/>
                    </a:cubicBezTo>
                    <a:cubicBezTo>
                      <a:pt x="40" y="50"/>
                      <a:pt x="41" y="58"/>
                      <a:pt x="39" y="67"/>
                    </a:cubicBezTo>
                    <a:cubicBezTo>
                      <a:pt x="37" y="85"/>
                      <a:pt x="38" y="105"/>
                      <a:pt x="28" y="120"/>
                    </a:cubicBezTo>
                    <a:cubicBezTo>
                      <a:pt x="40" y="111"/>
                      <a:pt x="36" y="97"/>
                      <a:pt x="43" y="86"/>
                    </a:cubicBezTo>
                    <a:cubicBezTo>
                      <a:pt x="47" y="80"/>
                      <a:pt x="51" y="81"/>
                      <a:pt x="58" y="81"/>
                    </a:cubicBezTo>
                    <a:cubicBezTo>
                      <a:pt x="64" y="80"/>
                      <a:pt x="67" y="80"/>
                      <a:pt x="73" y="76"/>
                    </a:cubicBezTo>
                    <a:cubicBezTo>
                      <a:pt x="94" y="64"/>
                      <a:pt x="118" y="48"/>
                      <a:pt x="143" y="47"/>
                    </a:cubicBezTo>
                    <a:cubicBezTo>
                      <a:pt x="114" y="47"/>
                      <a:pt x="91" y="45"/>
                      <a:pt x="69" y="27"/>
                    </a:cubicBezTo>
                    <a:cubicBezTo>
                      <a:pt x="50" y="11"/>
                      <a:pt x="24" y="0"/>
                      <a:pt x="0" y="3"/>
                    </a:cubicBezTo>
                    <a:cubicBezTo>
                      <a:pt x="7" y="5"/>
                      <a:pt x="13" y="7"/>
                      <a:pt x="19" y="10"/>
                    </a:cubicBezTo>
                    <a:cubicBezTo>
                      <a:pt x="25" y="13"/>
                      <a:pt x="25" y="18"/>
                      <a:pt x="31" y="1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3" name="Freeform 2882">
                <a:extLst>
                  <a:ext uri="{FF2B5EF4-FFF2-40B4-BE49-F238E27FC236}">
                    <a16:creationId xmlns:a16="http://schemas.microsoft.com/office/drawing/2014/main" id="{402B5FC8-A53A-4AFE-B148-DA1AF1443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637"/>
                <a:ext cx="88" cy="421"/>
              </a:xfrm>
              <a:custGeom>
                <a:avLst/>
                <a:gdLst>
                  <a:gd name="T0" fmla="*/ 321 w 46"/>
                  <a:gd name="T1" fmla="*/ 1542 h 220"/>
                  <a:gd name="T2" fmla="*/ 321 w 46"/>
                  <a:gd name="T3" fmla="*/ 0 h 220"/>
                  <a:gd name="T4" fmla="*/ 281 w 46"/>
                  <a:gd name="T5" fmla="*/ 147 h 220"/>
                  <a:gd name="T6" fmla="*/ 209 w 46"/>
                  <a:gd name="T7" fmla="*/ 484 h 220"/>
                  <a:gd name="T8" fmla="*/ 253 w 46"/>
                  <a:gd name="T9" fmla="*/ 905 h 220"/>
                  <a:gd name="T10" fmla="*/ 176 w 46"/>
                  <a:gd name="T11" fmla="*/ 1387 h 220"/>
                  <a:gd name="T12" fmla="*/ 0 w 46"/>
                  <a:gd name="T13" fmla="*/ 1542 h 220"/>
                  <a:gd name="T14" fmla="*/ 321 w 46"/>
                  <a:gd name="T15" fmla="*/ 1542 h 2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220">
                    <a:moveTo>
                      <a:pt x="46" y="22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4" y="7"/>
                      <a:pt x="43" y="14"/>
                      <a:pt x="40" y="21"/>
                    </a:cubicBezTo>
                    <a:cubicBezTo>
                      <a:pt x="34" y="39"/>
                      <a:pt x="28" y="49"/>
                      <a:pt x="30" y="69"/>
                    </a:cubicBezTo>
                    <a:cubicBezTo>
                      <a:pt x="32" y="89"/>
                      <a:pt x="36" y="108"/>
                      <a:pt x="36" y="129"/>
                    </a:cubicBezTo>
                    <a:cubicBezTo>
                      <a:pt x="36" y="151"/>
                      <a:pt x="38" y="180"/>
                      <a:pt x="25" y="198"/>
                    </a:cubicBezTo>
                    <a:cubicBezTo>
                      <a:pt x="19" y="207"/>
                      <a:pt x="9" y="214"/>
                      <a:pt x="0" y="220"/>
                    </a:cubicBezTo>
                    <a:lnTo>
                      <a:pt x="46" y="220"/>
                    </a:lnTo>
                    <a:close/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4" name="Freeform 2883">
                <a:extLst>
                  <a:ext uri="{FF2B5EF4-FFF2-40B4-BE49-F238E27FC236}">
                    <a16:creationId xmlns:a16="http://schemas.microsoft.com/office/drawing/2014/main" id="{8BF8C31F-F140-4171-A1EA-0058615AA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3806"/>
                <a:ext cx="128" cy="252"/>
              </a:xfrm>
              <a:custGeom>
                <a:avLst/>
                <a:gdLst>
                  <a:gd name="T0" fmla="*/ 208 w 67"/>
                  <a:gd name="T1" fmla="*/ 452 h 132"/>
                  <a:gd name="T2" fmla="*/ 132 w 67"/>
                  <a:gd name="T3" fmla="*/ 0 h 132"/>
                  <a:gd name="T4" fmla="*/ 113 w 67"/>
                  <a:gd name="T5" fmla="*/ 8 h 132"/>
                  <a:gd name="T6" fmla="*/ 21 w 67"/>
                  <a:gd name="T7" fmla="*/ 260 h 132"/>
                  <a:gd name="T8" fmla="*/ 99 w 67"/>
                  <a:gd name="T9" fmla="*/ 536 h 132"/>
                  <a:gd name="T10" fmla="*/ 153 w 67"/>
                  <a:gd name="T11" fmla="*/ 813 h 132"/>
                  <a:gd name="T12" fmla="*/ 0 w 67"/>
                  <a:gd name="T13" fmla="*/ 918 h 132"/>
                  <a:gd name="T14" fmla="*/ 132 w 67"/>
                  <a:gd name="T15" fmla="*/ 918 h 132"/>
                  <a:gd name="T16" fmla="*/ 216 w 67"/>
                  <a:gd name="T17" fmla="*/ 878 h 132"/>
                  <a:gd name="T18" fmla="*/ 468 w 67"/>
                  <a:gd name="T19" fmla="*/ 813 h 132"/>
                  <a:gd name="T20" fmla="*/ 208 w 67"/>
                  <a:gd name="T21" fmla="*/ 452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132">
                    <a:moveTo>
                      <a:pt x="30" y="65"/>
                    </a:moveTo>
                    <a:cubicBezTo>
                      <a:pt x="26" y="46"/>
                      <a:pt x="14" y="19"/>
                      <a:pt x="19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11"/>
                      <a:pt x="4" y="22"/>
                      <a:pt x="3" y="37"/>
                    </a:cubicBezTo>
                    <a:cubicBezTo>
                      <a:pt x="2" y="50"/>
                      <a:pt x="9" y="65"/>
                      <a:pt x="14" y="77"/>
                    </a:cubicBezTo>
                    <a:cubicBezTo>
                      <a:pt x="19" y="88"/>
                      <a:pt x="28" y="104"/>
                      <a:pt x="22" y="117"/>
                    </a:cubicBezTo>
                    <a:cubicBezTo>
                      <a:pt x="19" y="124"/>
                      <a:pt x="8" y="128"/>
                      <a:pt x="0" y="132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24" y="130"/>
                      <a:pt x="28" y="128"/>
                      <a:pt x="31" y="126"/>
                    </a:cubicBezTo>
                    <a:cubicBezTo>
                      <a:pt x="41" y="122"/>
                      <a:pt x="59" y="122"/>
                      <a:pt x="67" y="117"/>
                    </a:cubicBezTo>
                    <a:cubicBezTo>
                      <a:pt x="40" y="111"/>
                      <a:pt x="36" y="87"/>
                      <a:pt x="30" y="6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5" name="Freeform 2884">
                <a:extLst>
                  <a:ext uri="{FF2B5EF4-FFF2-40B4-BE49-F238E27FC236}">
                    <a16:creationId xmlns:a16="http://schemas.microsoft.com/office/drawing/2014/main" id="{CA6654DE-9A30-4E00-89E1-277A6E428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3639"/>
                <a:ext cx="280" cy="132"/>
              </a:xfrm>
              <a:custGeom>
                <a:avLst/>
                <a:gdLst>
                  <a:gd name="T0" fmla="*/ 0 w 146"/>
                  <a:gd name="T1" fmla="*/ 268 h 69"/>
                  <a:gd name="T2" fmla="*/ 292 w 146"/>
                  <a:gd name="T3" fmla="*/ 231 h 69"/>
                  <a:gd name="T4" fmla="*/ 562 w 146"/>
                  <a:gd name="T5" fmla="*/ 245 h 69"/>
                  <a:gd name="T6" fmla="*/ 1030 w 146"/>
                  <a:gd name="T7" fmla="*/ 484 h 69"/>
                  <a:gd name="T8" fmla="*/ 993 w 146"/>
                  <a:gd name="T9" fmla="*/ 189 h 69"/>
                  <a:gd name="T10" fmla="*/ 782 w 146"/>
                  <a:gd name="T11" fmla="*/ 21 h 69"/>
                  <a:gd name="T12" fmla="*/ 648 w 146"/>
                  <a:gd name="T13" fmla="*/ 69 h 69"/>
                  <a:gd name="T14" fmla="*/ 522 w 146"/>
                  <a:gd name="T15" fmla="*/ 147 h 69"/>
                  <a:gd name="T16" fmla="*/ 192 w 146"/>
                  <a:gd name="T17" fmla="*/ 224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6" h="69">
                    <a:moveTo>
                      <a:pt x="0" y="38"/>
                    </a:moveTo>
                    <a:cubicBezTo>
                      <a:pt x="14" y="36"/>
                      <a:pt x="27" y="33"/>
                      <a:pt x="41" y="33"/>
                    </a:cubicBezTo>
                    <a:cubicBezTo>
                      <a:pt x="54" y="33"/>
                      <a:pt x="67" y="35"/>
                      <a:pt x="80" y="35"/>
                    </a:cubicBezTo>
                    <a:cubicBezTo>
                      <a:pt x="109" y="35"/>
                      <a:pt x="128" y="44"/>
                      <a:pt x="146" y="69"/>
                    </a:cubicBezTo>
                    <a:cubicBezTo>
                      <a:pt x="142" y="56"/>
                      <a:pt x="146" y="40"/>
                      <a:pt x="141" y="27"/>
                    </a:cubicBezTo>
                    <a:cubicBezTo>
                      <a:pt x="135" y="13"/>
                      <a:pt x="126" y="0"/>
                      <a:pt x="111" y="3"/>
                    </a:cubicBezTo>
                    <a:cubicBezTo>
                      <a:pt x="104" y="4"/>
                      <a:pt x="98" y="5"/>
                      <a:pt x="92" y="10"/>
                    </a:cubicBezTo>
                    <a:cubicBezTo>
                      <a:pt x="85" y="14"/>
                      <a:pt x="82" y="19"/>
                      <a:pt x="74" y="21"/>
                    </a:cubicBezTo>
                    <a:cubicBezTo>
                      <a:pt x="60" y="25"/>
                      <a:pt x="42" y="25"/>
                      <a:pt x="27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6" name="Freeform 2885">
                <a:extLst>
                  <a:ext uri="{FF2B5EF4-FFF2-40B4-BE49-F238E27FC236}">
                    <a16:creationId xmlns:a16="http://schemas.microsoft.com/office/drawing/2014/main" id="{531B3E4E-B825-44A1-B1B4-69F95E54A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660"/>
                <a:ext cx="255" cy="348"/>
              </a:xfrm>
              <a:custGeom>
                <a:avLst/>
                <a:gdLst>
                  <a:gd name="T0" fmla="*/ 470 w 133"/>
                  <a:gd name="T1" fmla="*/ 344 h 182"/>
                  <a:gd name="T2" fmla="*/ 176 w 133"/>
                  <a:gd name="T3" fmla="*/ 805 h 182"/>
                  <a:gd name="T4" fmla="*/ 232 w 133"/>
                  <a:gd name="T5" fmla="*/ 1071 h 182"/>
                  <a:gd name="T6" fmla="*/ 545 w 133"/>
                  <a:gd name="T7" fmla="*/ 1258 h 182"/>
                  <a:gd name="T8" fmla="*/ 113 w 133"/>
                  <a:gd name="T9" fmla="*/ 1082 h 182"/>
                  <a:gd name="T10" fmla="*/ 23 w 133"/>
                  <a:gd name="T11" fmla="*/ 922 h 182"/>
                  <a:gd name="T12" fmla="*/ 36 w 133"/>
                  <a:gd name="T13" fmla="*/ 769 h 182"/>
                  <a:gd name="T14" fmla="*/ 199 w 133"/>
                  <a:gd name="T15" fmla="*/ 482 h 182"/>
                  <a:gd name="T16" fmla="*/ 401 w 133"/>
                  <a:gd name="T17" fmla="*/ 273 h 182"/>
                  <a:gd name="T18" fmla="*/ 614 w 133"/>
                  <a:gd name="T19" fmla="*/ 69 h 182"/>
                  <a:gd name="T20" fmla="*/ 938 w 133"/>
                  <a:gd name="T21" fmla="*/ 0 h 182"/>
                  <a:gd name="T22" fmla="*/ 725 w 133"/>
                  <a:gd name="T23" fmla="*/ 153 h 182"/>
                  <a:gd name="T24" fmla="*/ 470 w 133"/>
                  <a:gd name="T25" fmla="*/ 358 h 18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3" h="182">
                    <a:moveTo>
                      <a:pt x="67" y="49"/>
                    </a:moveTo>
                    <a:cubicBezTo>
                      <a:pt x="51" y="67"/>
                      <a:pt x="29" y="90"/>
                      <a:pt x="25" y="115"/>
                    </a:cubicBezTo>
                    <a:cubicBezTo>
                      <a:pt x="23" y="128"/>
                      <a:pt x="25" y="141"/>
                      <a:pt x="33" y="153"/>
                    </a:cubicBezTo>
                    <a:cubicBezTo>
                      <a:pt x="40" y="163"/>
                      <a:pt x="67" y="173"/>
                      <a:pt x="77" y="180"/>
                    </a:cubicBezTo>
                    <a:cubicBezTo>
                      <a:pt x="60" y="182"/>
                      <a:pt x="27" y="166"/>
                      <a:pt x="16" y="155"/>
                    </a:cubicBezTo>
                    <a:cubicBezTo>
                      <a:pt x="10" y="149"/>
                      <a:pt x="6" y="139"/>
                      <a:pt x="3" y="132"/>
                    </a:cubicBezTo>
                    <a:cubicBezTo>
                      <a:pt x="0" y="123"/>
                      <a:pt x="2" y="118"/>
                      <a:pt x="5" y="110"/>
                    </a:cubicBezTo>
                    <a:cubicBezTo>
                      <a:pt x="11" y="95"/>
                      <a:pt x="14" y="80"/>
                      <a:pt x="28" y="69"/>
                    </a:cubicBezTo>
                    <a:cubicBezTo>
                      <a:pt x="40" y="60"/>
                      <a:pt x="49" y="52"/>
                      <a:pt x="57" y="39"/>
                    </a:cubicBezTo>
                    <a:cubicBezTo>
                      <a:pt x="65" y="26"/>
                      <a:pt x="72" y="14"/>
                      <a:pt x="87" y="10"/>
                    </a:cubicBezTo>
                    <a:cubicBezTo>
                      <a:pt x="102" y="7"/>
                      <a:pt x="118" y="1"/>
                      <a:pt x="133" y="0"/>
                    </a:cubicBezTo>
                    <a:cubicBezTo>
                      <a:pt x="123" y="7"/>
                      <a:pt x="113" y="15"/>
                      <a:pt x="103" y="22"/>
                    </a:cubicBezTo>
                    <a:cubicBezTo>
                      <a:pt x="91" y="31"/>
                      <a:pt x="74" y="36"/>
                      <a:pt x="67" y="5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7" name="Freeform 2886">
                <a:extLst>
                  <a:ext uri="{FF2B5EF4-FFF2-40B4-BE49-F238E27FC236}">
                    <a16:creationId xmlns:a16="http://schemas.microsoft.com/office/drawing/2014/main" id="{FA1DF870-D767-401B-A06E-E4E60F2D3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2637"/>
                <a:ext cx="203" cy="174"/>
              </a:xfrm>
              <a:custGeom>
                <a:avLst/>
                <a:gdLst>
                  <a:gd name="T0" fmla="*/ 276 w 106"/>
                  <a:gd name="T1" fmla="*/ 224 h 91"/>
                  <a:gd name="T2" fmla="*/ 745 w 106"/>
                  <a:gd name="T3" fmla="*/ 189 h 91"/>
                  <a:gd name="T4" fmla="*/ 661 w 106"/>
                  <a:gd name="T5" fmla="*/ 0 h 91"/>
                  <a:gd name="T6" fmla="*/ 452 w 106"/>
                  <a:gd name="T7" fmla="*/ 84 h 91"/>
                  <a:gd name="T8" fmla="*/ 209 w 106"/>
                  <a:gd name="T9" fmla="*/ 189 h 91"/>
                  <a:gd name="T10" fmla="*/ 0 w 106"/>
                  <a:gd name="T11" fmla="*/ 637 h 91"/>
                  <a:gd name="T12" fmla="*/ 113 w 106"/>
                  <a:gd name="T13" fmla="*/ 428 h 91"/>
                  <a:gd name="T14" fmla="*/ 260 w 106"/>
                  <a:gd name="T15" fmla="*/ 245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91">
                    <a:moveTo>
                      <a:pt x="39" y="32"/>
                    </a:moveTo>
                    <a:cubicBezTo>
                      <a:pt x="57" y="18"/>
                      <a:pt x="87" y="21"/>
                      <a:pt x="106" y="27"/>
                    </a:cubicBezTo>
                    <a:cubicBezTo>
                      <a:pt x="97" y="22"/>
                      <a:pt x="97" y="9"/>
                      <a:pt x="94" y="0"/>
                    </a:cubicBezTo>
                    <a:cubicBezTo>
                      <a:pt x="87" y="9"/>
                      <a:pt x="74" y="9"/>
                      <a:pt x="64" y="12"/>
                    </a:cubicBezTo>
                    <a:cubicBezTo>
                      <a:pt x="53" y="15"/>
                      <a:pt x="40" y="20"/>
                      <a:pt x="30" y="27"/>
                    </a:cubicBezTo>
                    <a:cubicBezTo>
                      <a:pt x="8" y="43"/>
                      <a:pt x="9" y="69"/>
                      <a:pt x="0" y="91"/>
                    </a:cubicBezTo>
                    <a:cubicBezTo>
                      <a:pt x="8" y="84"/>
                      <a:pt x="11" y="70"/>
                      <a:pt x="16" y="61"/>
                    </a:cubicBezTo>
                    <a:cubicBezTo>
                      <a:pt x="22" y="49"/>
                      <a:pt x="27" y="43"/>
                      <a:pt x="37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8" name="Freeform 2887">
                <a:extLst>
                  <a:ext uri="{FF2B5EF4-FFF2-40B4-BE49-F238E27FC236}">
                    <a16:creationId xmlns:a16="http://schemas.microsoft.com/office/drawing/2014/main" id="{4280A690-BAE9-4469-936D-9021EE27D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782"/>
                <a:ext cx="101" cy="477"/>
              </a:xfrm>
              <a:custGeom>
                <a:avLst/>
                <a:gdLst>
                  <a:gd name="T0" fmla="*/ 97 w 53"/>
                  <a:gd name="T1" fmla="*/ 289 h 249"/>
                  <a:gd name="T2" fmla="*/ 97 w 53"/>
                  <a:gd name="T3" fmla="*/ 969 h 249"/>
                  <a:gd name="T4" fmla="*/ 131 w 53"/>
                  <a:gd name="T5" fmla="*/ 1306 h 249"/>
                  <a:gd name="T6" fmla="*/ 160 w 53"/>
                  <a:gd name="T7" fmla="*/ 1630 h 249"/>
                  <a:gd name="T8" fmla="*/ 131 w 53"/>
                  <a:gd name="T9" fmla="*/ 1751 h 249"/>
                  <a:gd name="T10" fmla="*/ 236 w 53"/>
                  <a:gd name="T11" fmla="*/ 1414 h 249"/>
                  <a:gd name="T12" fmla="*/ 269 w 53"/>
                  <a:gd name="T13" fmla="*/ 1067 h 249"/>
                  <a:gd name="T14" fmla="*/ 353 w 53"/>
                  <a:gd name="T15" fmla="*/ 716 h 249"/>
                  <a:gd name="T16" fmla="*/ 328 w 53"/>
                  <a:gd name="T17" fmla="*/ 561 h 249"/>
                  <a:gd name="T18" fmla="*/ 244 w 53"/>
                  <a:gd name="T19" fmla="*/ 429 h 249"/>
                  <a:gd name="T20" fmla="*/ 173 w 53"/>
                  <a:gd name="T21" fmla="*/ 261 h 249"/>
                  <a:gd name="T22" fmla="*/ 0 w 53"/>
                  <a:gd name="T23" fmla="*/ 0 h 249"/>
                  <a:gd name="T24" fmla="*/ 55 w 53"/>
                  <a:gd name="T25" fmla="*/ 184 h 2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249">
                    <a:moveTo>
                      <a:pt x="14" y="41"/>
                    </a:moveTo>
                    <a:cubicBezTo>
                      <a:pt x="17" y="72"/>
                      <a:pt x="11" y="107"/>
                      <a:pt x="14" y="138"/>
                    </a:cubicBezTo>
                    <a:cubicBezTo>
                      <a:pt x="16" y="154"/>
                      <a:pt x="16" y="170"/>
                      <a:pt x="19" y="186"/>
                    </a:cubicBezTo>
                    <a:cubicBezTo>
                      <a:pt x="22" y="202"/>
                      <a:pt x="27" y="215"/>
                      <a:pt x="23" y="232"/>
                    </a:cubicBezTo>
                    <a:cubicBezTo>
                      <a:pt x="22" y="237"/>
                      <a:pt x="20" y="243"/>
                      <a:pt x="19" y="249"/>
                    </a:cubicBezTo>
                    <a:cubicBezTo>
                      <a:pt x="30" y="239"/>
                      <a:pt x="31" y="214"/>
                      <a:pt x="34" y="201"/>
                    </a:cubicBezTo>
                    <a:cubicBezTo>
                      <a:pt x="37" y="184"/>
                      <a:pt x="35" y="168"/>
                      <a:pt x="39" y="152"/>
                    </a:cubicBezTo>
                    <a:cubicBezTo>
                      <a:pt x="43" y="134"/>
                      <a:pt x="50" y="119"/>
                      <a:pt x="51" y="102"/>
                    </a:cubicBezTo>
                    <a:cubicBezTo>
                      <a:pt x="52" y="92"/>
                      <a:pt x="53" y="87"/>
                      <a:pt x="47" y="80"/>
                    </a:cubicBezTo>
                    <a:cubicBezTo>
                      <a:pt x="42" y="73"/>
                      <a:pt x="38" y="70"/>
                      <a:pt x="35" y="61"/>
                    </a:cubicBezTo>
                    <a:cubicBezTo>
                      <a:pt x="31" y="47"/>
                      <a:pt x="26" y="51"/>
                      <a:pt x="25" y="37"/>
                    </a:cubicBezTo>
                    <a:cubicBezTo>
                      <a:pt x="24" y="19"/>
                      <a:pt x="5" y="12"/>
                      <a:pt x="0" y="0"/>
                    </a:cubicBezTo>
                    <a:cubicBezTo>
                      <a:pt x="5" y="8"/>
                      <a:pt x="6" y="17"/>
                      <a:pt x="8" y="2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59" name="Freeform 2888">
                <a:extLst>
                  <a:ext uri="{FF2B5EF4-FFF2-40B4-BE49-F238E27FC236}">
                    <a16:creationId xmlns:a16="http://schemas.microsoft.com/office/drawing/2014/main" id="{1B2F31A0-DC71-472C-B705-90EB896B9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3113"/>
                <a:ext cx="132" cy="39"/>
              </a:xfrm>
              <a:custGeom>
                <a:avLst/>
                <a:gdLst>
                  <a:gd name="T0" fmla="*/ 161 w 69"/>
                  <a:gd name="T1" fmla="*/ 31 h 20"/>
                  <a:gd name="T2" fmla="*/ 0 w 69"/>
                  <a:gd name="T3" fmla="*/ 148 h 20"/>
                  <a:gd name="T4" fmla="*/ 484 w 69"/>
                  <a:gd name="T5" fmla="*/ 53 h 20"/>
                  <a:gd name="T6" fmla="*/ 176 w 69"/>
                  <a:gd name="T7" fmla="*/ 3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20">
                    <a:moveTo>
                      <a:pt x="23" y="4"/>
                    </a:moveTo>
                    <a:cubicBezTo>
                      <a:pt x="15" y="7"/>
                      <a:pt x="6" y="15"/>
                      <a:pt x="0" y="20"/>
                    </a:cubicBezTo>
                    <a:cubicBezTo>
                      <a:pt x="22" y="9"/>
                      <a:pt x="46" y="13"/>
                      <a:pt x="69" y="7"/>
                    </a:cubicBezTo>
                    <a:cubicBezTo>
                      <a:pt x="58" y="0"/>
                      <a:pt x="38" y="1"/>
                      <a:pt x="25" y="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0" name="Freeform 2889">
                <a:extLst>
                  <a:ext uri="{FF2B5EF4-FFF2-40B4-BE49-F238E27FC236}">
                    <a16:creationId xmlns:a16="http://schemas.microsoft.com/office/drawing/2014/main" id="{19AC20C0-8D0D-4659-B205-58C6514C9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3094"/>
                <a:ext cx="277" cy="123"/>
              </a:xfrm>
              <a:custGeom>
                <a:avLst/>
                <a:gdLst>
                  <a:gd name="T0" fmla="*/ 40 w 145"/>
                  <a:gd name="T1" fmla="*/ 136 h 64"/>
                  <a:gd name="T2" fmla="*/ 313 w 145"/>
                  <a:gd name="T3" fmla="*/ 163 h 64"/>
                  <a:gd name="T4" fmla="*/ 585 w 145"/>
                  <a:gd name="T5" fmla="*/ 200 h 64"/>
                  <a:gd name="T6" fmla="*/ 1011 w 145"/>
                  <a:gd name="T7" fmla="*/ 454 h 64"/>
                  <a:gd name="T8" fmla="*/ 906 w 145"/>
                  <a:gd name="T9" fmla="*/ 156 h 64"/>
                  <a:gd name="T10" fmla="*/ 650 w 145"/>
                  <a:gd name="T11" fmla="*/ 8 h 64"/>
                  <a:gd name="T12" fmla="*/ 292 w 145"/>
                  <a:gd name="T13" fmla="*/ 56 h 64"/>
                  <a:gd name="T14" fmla="*/ 0 w 145"/>
                  <a:gd name="T15" fmla="*/ 115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64">
                    <a:moveTo>
                      <a:pt x="6" y="19"/>
                    </a:moveTo>
                    <a:cubicBezTo>
                      <a:pt x="16" y="22"/>
                      <a:pt x="34" y="22"/>
                      <a:pt x="45" y="23"/>
                    </a:cubicBezTo>
                    <a:cubicBezTo>
                      <a:pt x="59" y="24"/>
                      <a:pt x="71" y="26"/>
                      <a:pt x="84" y="28"/>
                    </a:cubicBezTo>
                    <a:cubicBezTo>
                      <a:pt x="110" y="34"/>
                      <a:pt x="128" y="45"/>
                      <a:pt x="145" y="64"/>
                    </a:cubicBezTo>
                    <a:cubicBezTo>
                      <a:pt x="137" y="51"/>
                      <a:pt x="138" y="35"/>
                      <a:pt x="130" y="22"/>
                    </a:cubicBezTo>
                    <a:cubicBezTo>
                      <a:pt x="122" y="10"/>
                      <a:pt x="108" y="0"/>
                      <a:pt x="93" y="1"/>
                    </a:cubicBezTo>
                    <a:cubicBezTo>
                      <a:pt x="76" y="2"/>
                      <a:pt x="59" y="6"/>
                      <a:pt x="42" y="8"/>
                    </a:cubicBezTo>
                    <a:cubicBezTo>
                      <a:pt x="27" y="9"/>
                      <a:pt x="12" y="10"/>
                      <a:pt x="0" y="1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1" name="Freeform 2890">
                <a:extLst>
                  <a:ext uri="{FF2B5EF4-FFF2-40B4-BE49-F238E27FC236}">
                    <a16:creationId xmlns:a16="http://schemas.microsoft.com/office/drawing/2014/main" id="{E666E208-6EAF-4525-BCB9-03E6973E4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3641"/>
                <a:ext cx="141" cy="260"/>
              </a:xfrm>
              <a:custGeom>
                <a:avLst/>
                <a:gdLst>
                  <a:gd name="T0" fmla="*/ 389 w 74"/>
                  <a:gd name="T1" fmla="*/ 0 h 136"/>
                  <a:gd name="T2" fmla="*/ 429 w 74"/>
                  <a:gd name="T3" fmla="*/ 216 h 136"/>
                  <a:gd name="T4" fmla="*/ 513 w 74"/>
                  <a:gd name="T5" fmla="*/ 300 h 136"/>
                  <a:gd name="T6" fmla="*/ 421 w 74"/>
                  <a:gd name="T7" fmla="*/ 392 h 136"/>
                  <a:gd name="T8" fmla="*/ 257 w 74"/>
                  <a:gd name="T9" fmla="*/ 600 h 136"/>
                  <a:gd name="T10" fmla="*/ 173 w 74"/>
                  <a:gd name="T11" fmla="*/ 950 h 136"/>
                  <a:gd name="T12" fmla="*/ 0 w 74"/>
                  <a:gd name="T13" fmla="*/ 581 h 136"/>
                  <a:gd name="T14" fmla="*/ 185 w 74"/>
                  <a:gd name="T15" fmla="*/ 505 h 136"/>
                  <a:gd name="T16" fmla="*/ 244 w 74"/>
                  <a:gd name="T17" fmla="*/ 361 h 136"/>
                  <a:gd name="T18" fmla="*/ 276 w 74"/>
                  <a:gd name="T19" fmla="*/ 197 h 136"/>
                  <a:gd name="T20" fmla="*/ 353 w 74"/>
                  <a:gd name="T21" fmla="*/ 48 h 1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136">
                    <a:moveTo>
                      <a:pt x="56" y="0"/>
                    </a:moveTo>
                    <a:cubicBezTo>
                      <a:pt x="52" y="11"/>
                      <a:pt x="53" y="23"/>
                      <a:pt x="62" y="31"/>
                    </a:cubicBezTo>
                    <a:cubicBezTo>
                      <a:pt x="66" y="35"/>
                      <a:pt x="74" y="37"/>
                      <a:pt x="74" y="43"/>
                    </a:cubicBezTo>
                    <a:cubicBezTo>
                      <a:pt x="74" y="48"/>
                      <a:pt x="65" y="53"/>
                      <a:pt x="61" y="56"/>
                    </a:cubicBezTo>
                    <a:cubicBezTo>
                      <a:pt x="50" y="64"/>
                      <a:pt x="41" y="72"/>
                      <a:pt x="37" y="86"/>
                    </a:cubicBezTo>
                    <a:cubicBezTo>
                      <a:pt x="33" y="100"/>
                      <a:pt x="29" y="122"/>
                      <a:pt x="25" y="136"/>
                    </a:cubicBezTo>
                    <a:cubicBezTo>
                      <a:pt x="25" y="121"/>
                      <a:pt x="21" y="81"/>
                      <a:pt x="0" y="83"/>
                    </a:cubicBezTo>
                    <a:cubicBezTo>
                      <a:pt x="3" y="74"/>
                      <a:pt x="21" y="77"/>
                      <a:pt x="27" y="72"/>
                    </a:cubicBezTo>
                    <a:cubicBezTo>
                      <a:pt x="34" y="67"/>
                      <a:pt x="34" y="59"/>
                      <a:pt x="35" y="52"/>
                    </a:cubicBezTo>
                    <a:cubicBezTo>
                      <a:pt x="37" y="44"/>
                      <a:pt x="38" y="35"/>
                      <a:pt x="40" y="28"/>
                    </a:cubicBezTo>
                    <a:cubicBezTo>
                      <a:pt x="42" y="19"/>
                      <a:pt x="48" y="14"/>
                      <a:pt x="51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2" name="Freeform 2891">
                <a:extLst>
                  <a:ext uri="{FF2B5EF4-FFF2-40B4-BE49-F238E27FC236}">
                    <a16:creationId xmlns:a16="http://schemas.microsoft.com/office/drawing/2014/main" id="{0CB2D035-B49D-442C-927A-C5E756175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3762"/>
                <a:ext cx="73" cy="227"/>
              </a:xfrm>
              <a:custGeom>
                <a:avLst/>
                <a:gdLst>
                  <a:gd name="T0" fmla="*/ 192 w 38"/>
                  <a:gd name="T1" fmla="*/ 29 h 119"/>
                  <a:gd name="T2" fmla="*/ 140 w 38"/>
                  <a:gd name="T3" fmla="*/ 429 h 119"/>
                  <a:gd name="T4" fmla="*/ 200 w 38"/>
                  <a:gd name="T5" fmla="*/ 826 h 119"/>
                  <a:gd name="T6" fmla="*/ 100 w 38"/>
                  <a:gd name="T7" fmla="*/ 618 h 119"/>
                  <a:gd name="T8" fmla="*/ 8 w 38"/>
                  <a:gd name="T9" fmla="*/ 338 h 119"/>
                  <a:gd name="T10" fmla="*/ 48 w 38"/>
                  <a:gd name="T11" fmla="*/ 76 h 119"/>
                  <a:gd name="T12" fmla="*/ 225 w 38"/>
                  <a:gd name="T13" fmla="*/ 8 h 119"/>
                  <a:gd name="T14" fmla="*/ 269 w 38"/>
                  <a:gd name="T15" fmla="*/ 15 h 119"/>
                  <a:gd name="T16" fmla="*/ 261 w 38"/>
                  <a:gd name="T17" fmla="*/ 8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19">
                    <a:moveTo>
                      <a:pt x="27" y="4"/>
                    </a:moveTo>
                    <a:cubicBezTo>
                      <a:pt x="13" y="14"/>
                      <a:pt x="19" y="46"/>
                      <a:pt x="20" y="62"/>
                    </a:cubicBezTo>
                    <a:cubicBezTo>
                      <a:pt x="21" y="81"/>
                      <a:pt x="19" y="102"/>
                      <a:pt x="28" y="119"/>
                    </a:cubicBezTo>
                    <a:cubicBezTo>
                      <a:pt x="20" y="114"/>
                      <a:pt x="17" y="98"/>
                      <a:pt x="14" y="89"/>
                    </a:cubicBezTo>
                    <a:cubicBezTo>
                      <a:pt x="10" y="76"/>
                      <a:pt x="2" y="63"/>
                      <a:pt x="1" y="49"/>
                    </a:cubicBezTo>
                    <a:cubicBezTo>
                      <a:pt x="0" y="36"/>
                      <a:pt x="0" y="22"/>
                      <a:pt x="7" y="11"/>
                    </a:cubicBezTo>
                    <a:cubicBezTo>
                      <a:pt x="14" y="0"/>
                      <a:pt x="21" y="6"/>
                      <a:pt x="32" y="1"/>
                    </a:cubicBezTo>
                    <a:cubicBezTo>
                      <a:pt x="34" y="2"/>
                      <a:pt x="37" y="0"/>
                      <a:pt x="38" y="2"/>
                    </a:cubicBezTo>
                    <a:cubicBezTo>
                      <a:pt x="35" y="3"/>
                      <a:pt x="37" y="2"/>
                      <a:pt x="37" y="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3" name="Freeform 2892">
                <a:extLst>
                  <a:ext uri="{FF2B5EF4-FFF2-40B4-BE49-F238E27FC236}">
                    <a16:creationId xmlns:a16="http://schemas.microsoft.com/office/drawing/2014/main" id="{DDA31B96-874B-4CB8-A9C2-318FFB216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3408"/>
                <a:ext cx="92" cy="247"/>
              </a:xfrm>
              <a:custGeom>
                <a:avLst/>
                <a:gdLst>
                  <a:gd name="T0" fmla="*/ 0 w 48"/>
                  <a:gd name="T1" fmla="*/ 15 h 129"/>
                  <a:gd name="T2" fmla="*/ 155 w 48"/>
                  <a:gd name="T3" fmla="*/ 421 h 129"/>
                  <a:gd name="T4" fmla="*/ 121 w 48"/>
                  <a:gd name="T5" fmla="*/ 906 h 129"/>
                  <a:gd name="T6" fmla="*/ 240 w 48"/>
                  <a:gd name="T7" fmla="*/ 666 h 129"/>
                  <a:gd name="T8" fmla="*/ 332 w 48"/>
                  <a:gd name="T9" fmla="*/ 408 h 129"/>
                  <a:gd name="T10" fmla="*/ 276 w 48"/>
                  <a:gd name="T11" fmla="*/ 132 h 129"/>
                  <a:gd name="T12" fmla="*/ 176 w 48"/>
                  <a:gd name="T13" fmla="*/ 29 h 129"/>
                  <a:gd name="T14" fmla="*/ 36 w 48"/>
                  <a:gd name="T15" fmla="*/ 0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129">
                    <a:moveTo>
                      <a:pt x="0" y="2"/>
                    </a:moveTo>
                    <a:cubicBezTo>
                      <a:pt x="19" y="4"/>
                      <a:pt x="20" y="46"/>
                      <a:pt x="22" y="60"/>
                    </a:cubicBezTo>
                    <a:cubicBezTo>
                      <a:pt x="25" y="78"/>
                      <a:pt x="30" y="113"/>
                      <a:pt x="17" y="129"/>
                    </a:cubicBezTo>
                    <a:cubicBezTo>
                      <a:pt x="27" y="120"/>
                      <a:pt x="32" y="107"/>
                      <a:pt x="34" y="95"/>
                    </a:cubicBezTo>
                    <a:cubicBezTo>
                      <a:pt x="36" y="81"/>
                      <a:pt x="46" y="72"/>
                      <a:pt x="47" y="58"/>
                    </a:cubicBezTo>
                    <a:cubicBezTo>
                      <a:pt x="48" y="45"/>
                      <a:pt x="47" y="29"/>
                      <a:pt x="39" y="19"/>
                    </a:cubicBezTo>
                    <a:cubicBezTo>
                      <a:pt x="36" y="14"/>
                      <a:pt x="31" y="8"/>
                      <a:pt x="25" y="4"/>
                    </a:cubicBezTo>
                    <a:cubicBezTo>
                      <a:pt x="19" y="1"/>
                      <a:pt x="11" y="1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4" name="Freeform 2893">
                <a:extLst>
                  <a:ext uri="{FF2B5EF4-FFF2-40B4-BE49-F238E27FC236}">
                    <a16:creationId xmlns:a16="http://schemas.microsoft.com/office/drawing/2014/main" id="{D66216E5-1D83-4053-A3A9-AC130AC11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3163"/>
                <a:ext cx="94" cy="333"/>
              </a:xfrm>
              <a:custGeom>
                <a:avLst/>
                <a:gdLst>
                  <a:gd name="T0" fmla="*/ 176 w 49"/>
                  <a:gd name="T1" fmla="*/ 113 h 174"/>
                  <a:gd name="T2" fmla="*/ 200 w 49"/>
                  <a:gd name="T3" fmla="*/ 681 h 174"/>
                  <a:gd name="T4" fmla="*/ 345 w 49"/>
                  <a:gd name="T5" fmla="*/ 1219 h 174"/>
                  <a:gd name="T6" fmla="*/ 213 w 49"/>
                  <a:gd name="T7" fmla="*/ 926 h 174"/>
                  <a:gd name="T8" fmla="*/ 56 w 49"/>
                  <a:gd name="T9" fmla="*/ 597 h 174"/>
                  <a:gd name="T10" fmla="*/ 232 w 49"/>
                  <a:gd name="T11" fmla="*/ 0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74">
                    <a:moveTo>
                      <a:pt x="25" y="16"/>
                    </a:moveTo>
                    <a:cubicBezTo>
                      <a:pt x="18" y="41"/>
                      <a:pt x="21" y="72"/>
                      <a:pt x="28" y="97"/>
                    </a:cubicBezTo>
                    <a:cubicBezTo>
                      <a:pt x="36" y="122"/>
                      <a:pt x="39" y="149"/>
                      <a:pt x="49" y="174"/>
                    </a:cubicBezTo>
                    <a:cubicBezTo>
                      <a:pt x="40" y="164"/>
                      <a:pt x="38" y="144"/>
                      <a:pt x="30" y="132"/>
                    </a:cubicBezTo>
                    <a:cubicBezTo>
                      <a:pt x="21" y="116"/>
                      <a:pt x="13" y="103"/>
                      <a:pt x="8" y="85"/>
                    </a:cubicBezTo>
                    <a:cubicBezTo>
                      <a:pt x="0" y="53"/>
                      <a:pt x="15" y="23"/>
                      <a:pt x="3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5" name="Freeform 2894">
                <a:extLst>
                  <a:ext uri="{FF2B5EF4-FFF2-40B4-BE49-F238E27FC236}">
                    <a16:creationId xmlns:a16="http://schemas.microsoft.com/office/drawing/2014/main" id="{04E6EB31-24B7-46B8-97DE-837123E3A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2909"/>
                <a:ext cx="622" cy="394"/>
              </a:xfrm>
              <a:custGeom>
                <a:avLst/>
                <a:gdLst>
                  <a:gd name="T0" fmla="*/ 322 w 325"/>
                  <a:gd name="T1" fmla="*/ 482 h 206"/>
                  <a:gd name="T2" fmla="*/ 637 w 325"/>
                  <a:gd name="T3" fmla="*/ 601 h 206"/>
                  <a:gd name="T4" fmla="*/ 850 w 325"/>
                  <a:gd name="T5" fmla="*/ 853 h 206"/>
                  <a:gd name="T6" fmla="*/ 658 w 325"/>
                  <a:gd name="T7" fmla="*/ 1159 h 206"/>
                  <a:gd name="T8" fmla="*/ 352 w 325"/>
                  <a:gd name="T9" fmla="*/ 1404 h 206"/>
                  <a:gd name="T10" fmla="*/ 352 w 325"/>
                  <a:gd name="T11" fmla="*/ 1442 h 206"/>
                  <a:gd name="T12" fmla="*/ 521 w 325"/>
                  <a:gd name="T13" fmla="*/ 1335 h 206"/>
                  <a:gd name="T14" fmla="*/ 681 w 325"/>
                  <a:gd name="T15" fmla="*/ 1266 h 206"/>
                  <a:gd name="T16" fmla="*/ 905 w 325"/>
                  <a:gd name="T17" fmla="*/ 995 h 206"/>
                  <a:gd name="T18" fmla="*/ 1564 w 325"/>
                  <a:gd name="T19" fmla="*/ 742 h 206"/>
                  <a:gd name="T20" fmla="*/ 1941 w 325"/>
                  <a:gd name="T21" fmla="*/ 721 h 206"/>
                  <a:gd name="T22" fmla="*/ 2277 w 325"/>
                  <a:gd name="T23" fmla="*/ 690 h 206"/>
                  <a:gd name="T24" fmla="*/ 1788 w 325"/>
                  <a:gd name="T25" fmla="*/ 666 h 206"/>
                  <a:gd name="T26" fmla="*/ 1190 w 325"/>
                  <a:gd name="T27" fmla="*/ 650 h 206"/>
                  <a:gd name="T28" fmla="*/ 798 w 325"/>
                  <a:gd name="T29" fmla="*/ 566 h 206"/>
                  <a:gd name="T30" fmla="*/ 637 w 325"/>
                  <a:gd name="T31" fmla="*/ 490 h 206"/>
                  <a:gd name="T32" fmla="*/ 484 w 325"/>
                  <a:gd name="T33" fmla="*/ 440 h 206"/>
                  <a:gd name="T34" fmla="*/ 253 w 325"/>
                  <a:gd name="T35" fmla="*/ 208 h 206"/>
                  <a:gd name="T36" fmla="*/ 191 w 325"/>
                  <a:gd name="T37" fmla="*/ 63 h 206"/>
                  <a:gd name="T38" fmla="*/ 121 w 325"/>
                  <a:gd name="T39" fmla="*/ 120 h 206"/>
                  <a:gd name="T40" fmla="*/ 184 w 325"/>
                  <a:gd name="T41" fmla="*/ 274 h 206"/>
                  <a:gd name="T42" fmla="*/ 191 w 325"/>
                  <a:gd name="T43" fmla="*/ 436 h 206"/>
                  <a:gd name="T44" fmla="*/ 8 w 325"/>
                  <a:gd name="T45" fmla="*/ 734 h 206"/>
                  <a:gd name="T46" fmla="*/ 29 w 325"/>
                  <a:gd name="T47" fmla="*/ 889 h 206"/>
                  <a:gd name="T48" fmla="*/ 100 w 325"/>
                  <a:gd name="T49" fmla="*/ 658 h 206"/>
                  <a:gd name="T50" fmla="*/ 276 w 325"/>
                  <a:gd name="T51" fmla="*/ 513 h 20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25" h="206">
                    <a:moveTo>
                      <a:pt x="46" y="69"/>
                    </a:moveTo>
                    <a:cubicBezTo>
                      <a:pt x="61" y="67"/>
                      <a:pt x="78" y="80"/>
                      <a:pt x="91" y="86"/>
                    </a:cubicBezTo>
                    <a:cubicBezTo>
                      <a:pt x="105" y="94"/>
                      <a:pt x="118" y="105"/>
                      <a:pt x="121" y="122"/>
                    </a:cubicBezTo>
                    <a:cubicBezTo>
                      <a:pt x="124" y="139"/>
                      <a:pt x="107" y="155"/>
                      <a:pt x="94" y="166"/>
                    </a:cubicBezTo>
                    <a:cubicBezTo>
                      <a:pt x="85" y="174"/>
                      <a:pt x="53" y="188"/>
                      <a:pt x="50" y="201"/>
                    </a:cubicBezTo>
                    <a:cubicBezTo>
                      <a:pt x="50" y="203"/>
                      <a:pt x="49" y="203"/>
                      <a:pt x="50" y="206"/>
                    </a:cubicBezTo>
                    <a:cubicBezTo>
                      <a:pt x="58" y="204"/>
                      <a:pt x="67" y="195"/>
                      <a:pt x="74" y="191"/>
                    </a:cubicBezTo>
                    <a:cubicBezTo>
                      <a:pt x="82" y="187"/>
                      <a:pt x="89" y="184"/>
                      <a:pt x="97" y="181"/>
                    </a:cubicBezTo>
                    <a:cubicBezTo>
                      <a:pt x="116" y="174"/>
                      <a:pt x="120" y="158"/>
                      <a:pt x="129" y="142"/>
                    </a:cubicBezTo>
                    <a:cubicBezTo>
                      <a:pt x="146" y="109"/>
                      <a:pt x="190" y="107"/>
                      <a:pt x="223" y="106"/>
                    </a:cubicBezTo>
                    <a:cubicBezTo>
                      <a:pt x="242" y="105"/>
                      <a:pt x="259" y="105"/>
                      <a:pt x="277" y="103"/>
                    </a:cubicBezTo>
                    <a:cubicBezTo>
                      <a:pt x="292" y="101"/>
                      <a:pt x="312" y="103"/>
                      <a:pt x="325" y="99"/>
                    </a:cubicBezTo>
                    <a:cubicBezTo>
                      <a:pt x="302" y="97"/>
                      <a:pt x="278" y="95"/>
                      <a:pt x="255" y="95"/>
                    </a:cubicBezTo>
                    <a:cubicBezTo>
                      <a:pt x="226" y="95"/>
                      <a:pt x="198" y="97"/>
                      <a:pt x="170" y="93"/>
                    </a:cubicBezTo>
                    <a:cubicBezTo>
                      <a:pt x="154" y="90"/>
                      <a:pt x="128" y="90"/>
                      <a:pt x="114" y="81"/>
                    </a:cubicBezTo>
                    <a:cubicBezTo>
                      <a:pt x="104" y="75"/>
                      <a:pt x="103" y="72"/>
                      <a:pt x="91" y="70"/>
                    </a:cubicBezTo>
                    <a:cubicBezTo>
                      <a:pt x="84" y="68"/>
                      <a:pt x="76" y="66"/>
                      <a:pt x="69" y="63"/>
                    </a:cubicBezTo>
                    <a:cubicBezTo>
                      <a:pt x="55" y="57"/>
                      <a:pt x="45" y="42"/>
                      <a:pt x="36" y="30"/>
                    </a:cubicBezTo>
                    <a:cubicBezTo>
                      <a:pt x="31" y="23"/>
                      <a:pt x="31" y="16"/>
                      <a:pt x="27" y="9"/>
                    </a:cubicBezTo>
                    <a:cubicBezTo>
                      <a:pt x="22" y="0"/>
                      <a:pt x="15" y="8"/>
                      <a:pt x="17" y="17"/>
                    </a:cubicBezTo>
                    <a:cubicBezTo>
                      <a:pt x="19" y="25"/>
                      <a:pt x="24" y="30"/>
                      <a:pt x="26" y="39"/>
                    </a:cubicBezTo>
                    <a:cubicBezTo>
                      <a:pt x="27" y="46"/>
                      <a:pt x="29" y="55"/>
                      <a:pt x="27" y="62"/>
                    </a:cubicBezTo>
                    <a:cubicBezTo>
                      <a:pt x="23" y="78"/>
                      <a:pt x="4" y="87"/>
                      <a:pt x="1" y="105"/>
                    </a:cubicBezTo>
                    <a:cubicBezTo>
                      <a:pt x="0" y="113"/>
                      <a:pt x="3" y="120"/>
                      <a:pt x="4" y="127"/>
                    </a:cubicBezTo>
                    <a:cubicBezTo>
                      <a:pt x="12" y="124"/>
                      <a:pt x="11" y="101"/>
                      <a:pt x="14" y="94"/>
                    </a:cubicBezTo>
                    <a:cubicBezTo>
                      <a:pt x="19" y="85"/>
                      <a:pt x="30" y="75"/>
                      <a:pt x="39" y="7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6" name="Freeform 2895">
                <a:extLst>
                  <a:ext uri="{FF2B5EF4-FFF2-40B4-BE49-F238E27FC236}">
                    <a16:creationId xmlns:a16="http://schemas.microsoft.com/office/drawing/2014/main" id="{E97D86DC-2036-4119-9EF3-97D529C38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383"/>
                <a:ext cx="362" cy="248"/>
              </a:xfrm>
              <a:custGeom>
                <a:avLst/>
                <a:gdLst>
                  <a:gd name="T0" fmla="*/ 437 w 189"/>
                  <a:gd name="T1" fmla="*/ 757 h 130"/>
                  <a:gd name="T2" fmla="*/ 1105 w 189"/>
                  <a:gd name="T3" fmla="*/ 506 h 130"/>
                  <a:gd name="T4" fmla="*/ 1182 w 189"/>
                  <a:gd name="T5" fmla="*/ 200 h 130"/>
                  <a:gd name="T6" fmla="*/ 1061 w 189"/>
                  <a:gd name="T7" fmla="*/ 113 h 130"/>
                  <a:gd name="T8" fmla="*/ 921 w 189"/>
                  <a:gd name="T9" fmla="*/ 61 h 130"/>
                  <a:gd name="T10" fmla="*/ 914 w 189"/>
                  <a:gd name="T11" fmla="*/ 55 h 130"/>
                  <a:gd name="T12" fmla="*/ 1214 w 189"/>
                  <a:gd name="T13" fmla="*/ 113 h 130"/>
                  <a:gd name="T14" fmla="*/ 1274 w 189"/>
                  <a:gd name="T15" fmla="*/ 412 h 130"/>
                  <a:gd name="T16" fmla="*/ 1203 w 189"/>
                  <a:gd name="T17" fmla="*/ 565 h 130"/>
                  <a:gd name="T18" fmla="*/ 1166 w 189"/>
                  <a:gd name="T19" fmla="*/ 734 h 130"/>
                  <a:gd name="T20" fmla="*/ 837 w 189"/>
                  <a:gd name="T21" fmla="*/ 811 h 130"/>
                  <a:gd name="T22" fmla="*/ 613 w 189"/>
                  <a:gd name="T23" fmla="*/ 834 h 130"/>
                  <a:gd name="T24" fmla="*/ 393 w 189"/>
                  <a:gd name="T25" fmla="*/ 818 h 130"/>
                  <a:gd name="T26" fmla="*/ 192 w 189"/>
                  <a:gd name="T27" fmla="*/ 862 h 130"/>
                  <a:gd name="T28" fmla="*/ 0 w 189"/>
                  <a:gd name="T29" fmla="*/ 902 h 130"/>
                  <a:gd name="T30" fmla="*/ 0 w 189"/>
                  <a:gd name="T31" fmla="*/ 902 h 130"/>
                  <a:gd name="T32" fmla="*/ 36 w 189"/>
                  <a:gd name="T33" fmla="*/ 881 h 1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9" h="130">
                    <a:moveTo>
                      <a:pt x="62" y="109"/>
                    </a:moveTo>
                    <a:cubicBezTo>
                      <a:pt x="95" y="108"/>
                      <a:pt x="138" y="103"/>
                      <a:pt x="157" y="73"/>
                    </a:cubicBezTo>
                    <a:cubicBezTo>
                      <a:pt x="164" y="63"/>
                      <a:pt x="173" y="40"/>
                      <a:pt x="168" y="29"/>
                    </a:cubicBezTo>
                    <a:cubicBezTo>
                      <a:pt x="165" y="22"/>
                      <a:pt x="157" y="18"/>
                      <a:pt x="151" y="16"/>
                    </a:cubicBezTo>
                    <a:cubicBezTo>
                      <a:pt x="148" y="14"/>
                      <a:pt x="132" y="12"/>
                      <a:pt x="131" y="9"/>
                    </a:cubicBezTo>
                    <a:cubicBezTo>
                      <a:pt x="130" y="9"/>
                      <a:pt x="130" y="8"/>
                      <a:pt x="130" y="8"/>
                    </a:cubicBezTo>
                    <a:cubicBezTo>
                      <a:pt x="141" y="0"/>
                      <a:pt x="163" y="9"/>
                      <a:pt x="173" y="16"/>
                    </a:cubicBezTo>
                    <a:cubicBezTo>
                      <a:pt x="187" y="25"/>
                      <a:pt x="189" y="45"/>
                      <a:pt x="181" y="59"/>
                    </a:cubicBezTo>
                    <a:cubicBezTo>
                      <a:pt x="177" y="66"/>
                      <a:pt x="173" y="73"/>
                      <a:pt x="171" y="81"/>
                    </a:cubicBezTo>
                    <a:cubicBezTo>
                      <a:pt x="170" y="88"/>
                      <a:pt x="171" y="99"/>
                      <a:pt x="166" y="106"/>
                    </a:cubicBezTo>
                    <a:cubicBezTo>
                      <a:pt x="158" y="117"/>
                      <a:pt x="132" y="116"/>
                      <a:pt x="119" y="117"/>
                    </a:cubicBezTo>
                    <a:cubicBezTo>
                      <a:pt x="108" y="117"/>
                      <a:pt x="97" y="121"/>
                      <a:pt x="87" y="120"/>
                    </a:cubicBezTo>
                    <a:cubicBezTo>
                      <a:pt x="76" y="119"/>
                      <a:pt x="67" y="117"/>
                      <a:pt x="56" y="118"/>
                    </a:cubicBezTo>
                    <a:cubicBezTo>
                      <a:pt x="46" y="119"/>
                      <a:pt x="37" y="121"/>
                      <a:pt x="27" y="124"/>
                    </a:cubicBezTo>
                    <a:cubicBezTo>
                      <a:pt x="19" y="127"/>
                      <a:pt x="9" y="126"/>
                      <a:pt x="0" y="13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" y="128"/>
                      <a:pt x="3" y="128"/>
                      <a:pt x="5" y="1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7" name="Freeform 2896">
                <a:extLst>
                  <a:ext uri="{FF2B5EF4-FFF2-40B4-BE49-F238E27FC236}">
                    <a16:creationId xmlns:a16="http://schemas.microsoft.com/office/drawing/2014/main" id="{8B49BF97-267C-43E4-BDA1-54EB39A31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664"/>
                <a:ext cx="172" cy="176"/>
              </a:xfrm>
              <a:custGeom>
                <a:avLst/>
                <a:gdLst>
                  <a:gd name="T0" fmla="*/ 0 w 90"/>
                  <a:gd name="T1" fmla="*/ 0 h 92"/>
                  <a:gd name="T2" fmla="*/ 145 w 90"/>
                  <a:gd name="T3" fmla="*/ 105 h 92"/>
                  <a:gd name="T4" fmla="*/ 300 w 90"/>
                  <a:gd name="T5" fmla="*/ 268 h 92"/>
                  <a:gd name="T6" fmla="*/ 300 w 90"/>
                  <a:gd name="T7" fmla="*/ 645 h 92"/>
                  <a:gd name="T8" fmla="*/ 413 w 90"/>
                  <a:gd name="T9" fmla="*/ 337 h 92"/>
                  <a:gd name="T10" fmla="*/ 629 w 90"/>
                  <a:gd name="T11" fmla="*/ 184 h 92"/>
                  <a:gd name="T12" fmla="*/ 497 w 90"/>
                  <a:gd name="T13" fmla="*/ 176 h 92"/>
                  <a:gd name="T14" fmla="*/ 354 w 90"/>
                  <a:gd name="T15" fmla="*/ 121 h 92"/>
                  <a:gd name="T16" fmla="*/ 216 w 90"/>
                  <a:gd name="T17" fmla="*/ 48 h 92"/>
                  <a:gd name="T18" fmla="*/ 55 w 90"/>
                  <a:gd name="T19" fmla="*/ 8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92">
                    <a:moveTo>
                      <a:pt x="0" y="0"/>
                    </a:moveTo>
                    <a:cubicBezTo>
                      <a:pt x="10" y="0"/>
                      <a:pt x="15" y="8"/>
                      <a:pt x="21" y="15"/>
                    </a:cubicBezTo>
                    <a:cubicBezTo>
                      <a:pt x="28" y="22"/>
                      <a:pt x="38" y="28"/>
                      <a:pt x="43" y="38"/>
                    </a:cubicBezTo>
                    <a:cubicBezTo>
                      <a:pt x="50" y="53"/>
                      <a:pt x="47" y="76"/>
                      <a:pt x="43" y="92"/>
                    </a:cubicBezTo>
                    <a:cubicBezTo>
                      <a:pt x="53" y="89"/>
                      <a:pt x="58" y="58"/>
                      <a:pt x="59" y="48"/>
                    </a:cubicBezTo>
                    <a:cubicBezTo>
                      <a:pt x="61" y="27"/>
                      <a:pt x="73" y="31"/>
                      <a:pt x="90" y="26"/>
                    </a:cubicBezTo>
                    <a:cubicBezTo>
                      <a:pt x="86" y="21"/>
                      <a:pt x="77" y="26"/>
                      <a:pt x="71" y="25"/>
                    </a:cubicBezTo>
                    <a:cubicBezTo>
                      <a:pt x="65" y="25"/>
                      <a:pt x="57" y="21"/>
                      <a:pt x="51" y="17"/>
                    </a:cubicBezTo>
                    <a:cubicBezTo>
                      <a:pt x="44" y="13"/>
                      <a:pt x="39" y="9"/>
                      <a:pt x="31" y="7"/>
                    </a:cubicBezTo>
                    <a:cubicBezTo>
                      <a:pt x="23" y="4"/>
                      <a:pt x="16" y="6"/>
                      <a:pt x="8" y="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8" name="Freeform 2897">
                <a:extLst>
                  <a:ext uri="{FF2B5EF4-FFF2-40B4-BE49-F238E27FC236}">
                    <a16:creationId xmlns:a16="http://schemas.microsoft.com/office/drawing/2014/main" id="{38C40C0E-EE9F-4860-8A1D-03DDD8E4A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641"/>
                <a:ext cx="401" cy="178"/>
              </a:xfrm>
              <a:custGeom>
                <a:avLst/>
                <a:gdLst>
                  <a:gd name="T0" fmla="*/ 0 w 210"/>
                  <a:gd name="T1" fmla="*/ 8 h 93"/>
                  <a:gd name="T2" fmla="*/ 277 w 210"/>
                  <a:gd name="T3" fmla="*/ 197 h 93"/>
                  <a:gd name="T4" fmla="*/ 626 w 210"/>
                  <a:gd name="T5" fmla="*/ 276 h 93"/>
                  <a:gd name="T6" fmla="*/ 955 w 210"/>
                  <a:gd name="T7" fmla="*/ 385 h 93"/>
                  <a:gd name="T8" fmla="*/ 1071 w 210"/>
                  <a:gd name="T9" fmla="*/ 490 h 93"/>
                  <a:gd name="T10" fmla="*/ 1115 w 210"/>
                  <a:gd name="T11" fmla="*/ 653 h 93"/>
                  <a:gd name="T12" fmla="*/ 1115 w 210"/>
                  <a:gd name="T13" fmla="*/ 653 h 93"/>
                  <a:gd name="T14" fmla="*/ 1232 w 210"/>
                  <a:gd name="T15" fmla="*/ 413 h 93"/>
                  <a:gd name="T16" fmla="*/ 1463 w 210"/>
                  <a:gd name="T17" fmla="*/ 260 h 93"/>
                  <a:gd name="T18" fmla="*/ 1316 w 210"/>
                  <a:gd name="T19" fmla="*/ 308 h 93"/>
                  <a:gd name="T20" fmla="*/ 1119 w 210"/>
                  <a:gd name="T21" fmla="*/ 308 h 93"/>
                  <a:gd name="T22" fmla="*/ 697 w 210"/>
                  <a:gd name="T23" fmla="*/ 216 h 93"/>
                  <a:gd name="T24" fmla="*/ 300 w 210"/>
                  <a:gd name="T25" fmla="*/ 113 h 93"/>
                  <a:gd name="T26" fmla="*/ 21 w 210"/>
                  <a:gd name="T27" fmla="*/ 0 h 9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0" h="93">
                    <a:moveTo>
                      <a:pt x="0" y="1"/>
                    </a:moveTo>
                    <a:cubicBezTo>
                      <a:pt x="5" y="13"/>
                      <a:pt x="28" y="24"/>
                      <a:pt x="40" y="28"/>
                    </a:cubicBezTo>
                    <a:cubicBezTo>
                      <a:pt x="57" y="33"/>
                      <a:pt x="73" y="35"/>
                      <a:pt x="90" y="39"/>
                    </a:cubicBezTo>
                    <a:cubicBezTo>
                      <a:pt x="106" y="43"/>
                      <a:pt x="123" y="48"/>
                      <a:pt x="137" y="55"/>
                    </a:cubicBezTo>
                    <a:cubicBezTo>
                      <a:pt x="144" y="59"/>
                      <a:pt x="150" y="63"/>
                      <a:pt x="154" y="70"/>
                    </a:cubicBezTo>
                    <a:cubicBezTo>
                      <a:pt x="156" y="74"/>
                      <a:pt x="157" y="92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74" y="89"/>
                      <a:pt x="166" y="68"/>
                      <a:pt x="177" y="59"/>
                    </a:cubicBezTo>
                    <a:cubicBezTo>
                      <a:pt x="185" y="53"/>
                      <a:pt x="210" y="48"/>
                      <a:pt x="210" y="37"/>
                    </a:cubicBezTo>
                    <a:cubicBezTo>
                      <a:pt x="203" y="38"/>
                      <a:pt x="196" y="43"/>
                      <a:pt x="189" y="44"/>
                    </a:cubicBezTo>
                    <a:cubicBezTo>
                      <a:pt x="180" y="47"/>
                      <a:pt x="170" y="46"/>
                      <a:pt x="161" y="44"/>
                    </a:cubicBezTo>
                    <a:cubicBezTo>
                      <a:pt x="141" y="39"/>
                      <a:pt x="120" y="37"/>
                      <a:pt x="100" y="31"/>
                    </a:cubicBezTo>
                    <a:cubicBezTo>
                      <a:pt x="81" y="26"/>
                      <a:pt x="62" y="22"/>
                      <a:pt x="43" y="16"/>
                    </a:cubicBezTo>
                    <a:cubicBezTo>
                      <a:pt x="29" y="11"/>
                      <a:pt x="14" y="9"/>
                      <a:pt x="3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69" name="Freeform 2898">
                <a:extLst>
                  <a:ext uri="{FF2B5EF4-FFF2-40B4-BE49-F238E27FC236}">
                    <a16:creationId xmlns:a16="http://schemas.microsoft.com/office/drawing/2014/main" id="{E05333EE-40A6-4008-8F41-DEF364FFD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2467"/>
                <a:ext cx="134" cy="149"/>
              </a:xfrm>
              <a:custGeom>
                <a:avLst/>
                <a:gdLst>
                  <a:gd name="T0" fmla="*/ 209 w 70"/>
                  <a:gd name="T1" fmla="*/ 176 h 78"/>
                  <a:gd name="T2" fmla="*/ 147 w 70"/>
                  <a:gd name="T3" fmla="*/ 544 h 78"/>
                  <a:gd name="T4" fmla="*/ 316 w 70"/>
                  <a:gd name="T5" fmla="*/ 266 h 78"/>
                  <a:gd name="T6" fmla="*/ 492 w 70"/>
                  <a:gd name="T7" fmla="*/ 0 h 78"/>
                  <a:gd name="T8" fmla="*/ 245 w 70"/>
                  <a:gd name="T9" fmla="*/ 55 h 78"/>
                  <a:gd name="T10" fmla="*/ 0 w 70"/>
                  <a:gd name="T11" fmla="*/ 92 h 78"/>
                  <a:gd name="T12" fmla="*/ 184 w 70"/>
                  <a:gd name="T13" fmla="*/ 189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8">
                    <a:moveTo>
                      <a:pt x="30" y="25"/>
                    </a:moveTo>
                    <a:cubicBezTo>
                      <a:pt x="38" y="39"/>
                      <a:pt x="39" y="69"/>
                      <a:pt x="21" y="78"/>
                    </a:cubicBezTo>
                    <a:cubicBezTo>
                      <a:pt x="41" y="69"/>
                      <a:pt x="43" y="58"/>
                      <a:pt x="45" y="38"/>
                    </a:cubicBezTo>
                    <a:cubicBezTo>
                      <a:pt x="47" y="18"/>
                      <a:pt x="51" y="9"/>
                      <a:pt x="70" y="0"/>
                    </a:cubicBezTo>
                    <a:cubicBezTo>
                      <a:pt x="58" y="0"/>
                      <a:pt x="47" y="6"/>
                      <a:pt x="35" y="8"/>
                    </a:cubicBezTo>
                    <a:cubicBezTo>
                      <a:pt x="25" y="9"/>
                      <a:pt x="9" y="8"/>
                      <a:pt x="0" y="13"/>
                    </a:cubicBezTo>
                    <a:cubicBezTo>
                      <a:pt x="9" y="20"/>
                      <a:pt x="21" y="10"/>
                      <a:pt x="26" y="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0" name="Freeform 2899">
                <a:extLst>
                  <a:ext uri="{FF2B5EF4-FFF2-40B4-BE49-F238E27FC236}">
                    <a16:creationId xmlns:a16="http://schemas.microsoft.com/office/drawing/2014/main" id="{54F49884-CAE6-43AD-B09F-CD4627325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369"/>
                <a:ext cx="276" cy="85"/>
              </a:xfrm>
              <a:custGeom>
                <a:avLst/>
                <a:gdLst>
                  <a:gd name="T0" fmla="*/ 0 w 144"/>
                  <a:gd name="T1" fmla="*/ 317 h 44"/>
                  <a:gd name="T2" fmla="*/ 284 w 144"/>
                  <a:gd name="T3" fmla="*/ 247 h 44"/>
                  <a:gd name="T4" fmla="*/ 521 w 144"/>
                  <a:gd name="T5" fmla="*/ 145 h 44"/>
                  <a:gd name="T6" fmla="*/ 797 w 144"/>
                  <a:gd name="T7" fmla="*/ 116 h 44"/>
                  <a:gd name="T8" fmla="*/ 1014 w 144"/>
                  <a:gd name="T9" fmla="*/ 124 h 44"/>
                  <a:gd name="T10" fmla="*/ 993 w 144"/>
                  <a:gd name="T11" fmla="*/ 201 h 44"/>
                  <a:gd name="T12" fmla="*/ 985 w 144"/>
                  <a:gd name="T13" fmla="*/ 201 h 44"/>
                  <a:gd name="T14" fmla="*/ 761 w 144"/>
                  <a:gd name="T15" fmla="*/ 172 h 44"/>
                  <a:gd name="T16" fmla="*/ 401 w 144"/>
                  <a:gd name="T17" fmla="*/ 247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4" h="44">
                    <a:moveTo>
                      <a:pt x="0" y="44"/>
                    </a:moveTo>
                    <a:cubicBezTo>
                      <a:pt x="13" y="40"/>
                      <a:pt x="27" y="39"/>
                      <a:pt x="40" y="34"/>
                    </a:cubicBezTo>
                    <a:cubicBezTo>
                      <a:pt x="53" y="30"/>
                      <a:pt x="60" y="19"/>
                      <a:pt x="74" y="20"/>
                    </a:cubicBezTo>
                    <a:cubicBezTo>
                      <a:pt x="88" y="20"/>
                      <a:pt x="100" y="23"/>
                      <a:pt x="113" y="16"/>
                    </a:cubicBezTo>
                    <a:cubicBezTo>
                      <a:pt x="123" y="11"/>
                      <a:pt x="139" y="0"/>
                      <a:pt x="144" y="17"/>
                    </a:cubicBezTo>
                    <a:cubicBezTo>
                      <a:pt x="137" y="18"/>
                      <a:pt x="137" y="23"/>
                      <a:pt x="141" y="28"/>
                    </a:cubicBezTo>
                    <a:cubicBezTo>
                      <a:pt x="140" y="28"/>
                      <a:pt x="140" y="28"/>
                      <a:pt x="140" y="28"/>
                    </a:cubicBezTo>
                    <a:cubicBezTo>
                      <a:pt x="133" y="24"/>
                      <a:pt x="117" y="23"/>
                      <a:pt x="108" y="24"/>
                    </a:cubicBezTo>
                    <a:cubicBezTo>
                      <a:pt x="93" y="25"/>
                      <a:pt x="71" y="27"/>
                      <a:pt x="57" y="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1" name="Freeform 2900">
                <a:extLst>
                  <a:ext uri="{FF2B5EF4-FFF2-40B4-BE49-F238E27FC236}">
                    <a16:creationId xmlns:a16="http://schemas.microsoft.com/office/drawing/2014/main" id="{A521DD70-03B0-48C9-8857-BC1D7A4B0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408"/>
                <a:ext cx="254" cy="143"/>
              </a:xfrm>
              <a:custGeom>
                <a:avLst/>
                <a:gdLst>
                  <a:gd name="T0" fmla="*/ 176 w 133"/>
                  <a:gd name="T1" fmla="*/ 160 h 75"/>
                  <a:gd name="T2" fmla="*/ 489 w 133"/>
                  <a:gd name="T3" fmla="*/ 185 h 75"/>
                  <a:gd name="T4" fmla="*/ 926 w 133"/>
                  <a:gd name="T5" fmla="*/ 55 h 75"/>
                  <a:gd name="T6" fmla="*/ 506 w 133"/>
                  <a:gd name="T7" fmla="*/ 229 h 75"/>
                  <a:gd name="T8" fmla="*/ 222 w 133"/>
                  <a:gd name="T9" fmla="*/ 505 h 75"/>
                  <a:gd name="T10" fmla="*/ 145 w 133"/>
                  <a:gd name="T11" fmla="*/ 313 h 75"/>
                  <a:gd name="T12" fmla="*/ 0 w 133"/>
                  <a:gd name="T13" fmla="*/ 112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3" h="75">
                    <a:moveTo>
                      <a:pt x="25" y="23"/>
                    </a:moveTo>
                    <a:cubicBezTo>
                      <a:pt x="42" y="28"/>
                      <a:pt x="52" y="36"/>
                      <a:pt x="70" y="27"/>
                    </a:cubicBezTo>
                    <a:cubicBezTo>
                      <a:pt x="86" y="19"/>
                      <a:pt x="115" y="0"/>
                      <a:pt x="133" y="8"/>
                    </a:cubicBezTo>
                    <a:cubicBezTo>
                      <a:pt x="114" y="17"/>
                      <a:pt x="93" y="25"/>
                      <a:pt x="73" y="33"/>
                    </a:cubicBezTo>
                    <a:cubicBezTo>
                      <a:pt x="51" y="43"/>
                      <a:pt x="42" y="53"/>
                      <a:pt x="32" y="73"/>
                    </a:cubicBezTo>
                    <a:cubicBezTo>
                      <a:pt x="19" y="75"/>
                      <a:pt x="22" y="52"/>
                      <a:pt x="21" y="45"/>
                    </a:cubicBezTo>
                    <a:cubicBezTo>
                      <a:pt x="19" y="28"/>
                      <a:pt x="9" y="26"/>
                      <a:pt x="0" y="16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2" name="Freeform 2901">
                <a:extLst>
                  <a:ext uri="{FF2B5EF4-FFF2-40B4-BE49-F238E27FC236}">
                    <a16:creationId xmlns:a16="http://schemas.microsoft.com/office/drawing/2014/main" id="{CB29E91F-F9E3-406A-8084-209C6E835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2754"/>
                <a:ext cx="115" cy="356"/>
              </a:xfrm>
              <a:custGeom>
                <a:avLst/>
                <a:gdLst>
                  <a:gd name="T0" fmla="*/ 23 w 60"/>
                  <a:gd name="T1" fmla="*/ 121 h 186"/>
                  <a:gd name="T2" fmla="*/ 353 w 60"/>
                  <a:gd name="T3" fmla="*/ 147 h 186"/>
                  <a:gd name="T4" fmla="*/ 289 w 60"/>
                  <a:gd name="T5" fmla="*/ 285 h 186"/>
                  <a:gd name="T6" fmla="*/ 289 w 60"/>
                  <a:gd name="T7" fmla="*/ 461 h 186"/>
                  <a:gd name="T8" fmla="*/ 381 w 60"/>
                  <a:gd name="T9" fmla="*/ 834 h 186"/>
                  <a:gd name="T10" fmla="*/ 240 w 60"/>
                  <a:gd name="T11" fmla="*/ 1179 h 186"/>
                  <a:gd name="T12" fmla="*/ 205 w 60"/>
                  <a:gd name="T13" fmla="*/ 1303 h 186"/>
                  <a:gd name="T14" fmla="*/ 261 w 60"/>
                  <a:gd name="T15" fmla="*/ 959 h 186"/>
                  <a:gd name="T16" fmla="*/ 240 w 60"/>
                  <a:gd name="T17" fmla="*/ 653 h 186"/>
                  <a:gd name="T18" fmla="*/ 155 w 60"/>
                  <a:gd name="T19" fmla="*/ 413 h 186"/>
                  <a:gd name="T20" fmla="*/ 48 w 60"/>
                  <a:gd name="T21" fmla="*/ 147 h 1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86">
                    <a:moveTo>
                      <a:pt x="3" y="17"/>
                    </a:moveTo>
                    <a:cubicBezTo>
                      <a:pt x="14" y="16"/>
                      <a:pt x="52" y="0"/>
                      <a:pt x="50" y="21"/>
                    </a:cubicBezTo>
                    <a:cubicBezTo>
                      <a:pt x="50" y="28"/>
                      <a:pt x="44" y="34"/>
                      <a:pt x="41" y="41"/>
                    </a:cubicBezTo>
                    <a:cubicBezTo>
                      <a:pt x="38" y="49"/>
                      <a:pt x="39" y="57"/>
                      <a:pt x="41" y="66"/>
                    </a:cubicBezTo>
                    <a:cubicBezTo>
                      <a:pt x="46" y="85"/>
                      <a:pt x="60" y="98"/>
                      <a:pt x="54" y="119"/>
                    </a:cubicBezTo>
                    <a:cubicBezTo>
                      <a:pt x="49" y="136"/>
                      <a:pt x="39" y="151"/>
                      <a:pt x="34" y="168"/>
                    </a:cubicBezTo>
                    <a:cubicBezTo>
                      <a:pt x="32" y="174"/>
                      <a:pt x="31" y="180"/>
                      <a:pt x="29" y="186"/>
                    </a:cubicBezTo>
                    <a:cubicBezTo>
                      <a:pt x="27" y="170"/>
                      <a:pt x="36" y="153"/>
                      <a:pt x="37" y="137"/>
                    </a:cubicBezTo>
                    <a:cubicBezTo>
                      <a:pt x="39" y="123"/>
                      <a:pt x="37" y="107"/>
                      <a:pt x="34" y="93"/>
                    </a:cubicBezTo>
                    <a:cubicBezTo>
                      <a:pt x="32" y="80"/>
                      <a:pt x="28" y="70"/>
                      <a:pt x="22" y="59"/>
                    </a:cubicBezTo>
                    <a:cubicBezTo>
                      <a:pt x="17" y="50"/>
                      <a:pt x="0" y="30"/>
                      <a:pt x="7" y="2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3" name="Freeform 2902">
                <a:extLst>
                  <a:ext uri="{FF2B5EF4-FFF2-40B4-BE49-F238E27FC236}">
                    <a16:creationId xmlns:a16="http://schemas.microsoft.com/office/drawing/2014/main" id="{B3AD702B-632C-4CD1-AC4A-6A804FA25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3251"/>
                <a:ext cx="183" cy="149"/>
              </a:xfrm>
              <a:custGeom>
                <a:avLst/>
                <a:gdLst>
                  <a:gd name="T0" fmla="*/ 541 w 96"/>
                  <a:gd name="T1" fmla="*/ 0 h 78"/>
                  <a:gd name="T2" fmla="*/ 473 w 96"/>
                  <a:gd name="T3" fmla="*/ 145 h 78"/>
                  <a:gd name="T4" fmla="*/ 334 w 96"/>
                  <a:gd name="T5" fmla="*/ 285 h 78"/>
                  <a:gd name="T6" fmla="*/ 0 w 96"/>
                  <a:gd name="T7" fmla="*/ 504 h 78"/>
                  <a:gd name="T8" fmla="*/ 389 w 96"/>
                  <a:gd name="T9" fmla="*/ 384 h 78"/>
                  <a:gd name="T10" fmla="*/ 557 w 96"/>
                  <a:gd name="T11" fmla="*/ 428 h 78"/>
                  <a:gd name="T12" fmla="*/ 665 w 96"/>
                  <a:gd name="T13" fmla="*/ 529 h 78"/>
                  <a:gd name="T14" fmla="*/ 665 w 96"/>
                  <a:gd name="T15" fmla="*/ 544 h 78"/>
                  <a:gd name="T16" fmla="*/ 560 w 96"/>
                  <a:gd name="T17" fmla="*/ 336 h 78"/>
                  <a:gd name="T18" fmla="*/ 557 w 96"/>
                  <a:gd name="T19" fmla="*/ 55 h 7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8">
                    <a:moveTo>
                      <a:pt x="78" y="0"/>
                    </a:moveTo>
                    <a:cubicBezTo>
                      <a:pt x="73" y="5"/>
                      <a:pt x="71" y="14"/>
                      <a:pt x="68" y="21"/>
                    </a:cubicBezTo>
                    <a:cubicBezTo>
                      <a:pt x="63" y="30"/>
                      <a:pt x="57" y="35"/>
                      <a:pt x="48" y="41"/>
                    </a:cubicBezTo>
                    <a:cubicBezTo>
                      <a:pt x="33" y="50"/>
                      <a:pt x="10" y="57"/>
                      <a:pt x="0" y="72"/>
                    </a:cubicBezTo>
                    <a:cubicBezTo>
                      <a:pt x="19" y="70"/>
                      <a:pt x="35" y="55"/>
                      <a:pt x="56" y="55"/>
                    </a:cubicBezTo>
                    <a:cubicBezTo>
                      <a:pt x="64" y="55"/>
                      <a:pt x="74" y="56"/>
                      <a:pt x="80" y="61"/>
                    </a:cubicBezTo>
                    <a:cubicBezTo>
                      <a:pt x="87" y="67"/>
                      <a:pt x="87" y="73"/>
                      <a:pt x="96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5" y="67"/>
                      <a:pt x="85" y="58"/>
                      <a:pt x="81" y="48"/>
                    </a:cubicBezTo>
                    <a:cubicBezTo>
                      <a:pt x="75" y="34"/>
                      <a:pt x="83" y="22"/>
                      <a:pt x="80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4" name="Freeform 2903">
                <a:extLst>
                  <a:ext uri="{FF2B5EF4-FFF2-40B4-BE49-F238E27FC236}">
                    <a16:creationId xmlns:a16="http://schemas.microsoft.com/office/drawing/2014/main" id="{E95AE870-8B77-4000-8CBE-F8D30FAB3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3641"/>
                <a:ext cx="276" cy="199"/>
              </a:xfrm>
              <a:custGeom>
                <a:avLst/>
                <a:gdLst>
                  <a:gd name="T0" fmla="*/ 0 w 144"/>
                  <a:gd name="T1" fmla="*/ 0 h 104"/>
                  <a:gd name="T2" fmla="*/ 452 w 144"/>
                  <a:gd name="T3" fmla="*/ 253 h 104"/>
                  <a:gd name="T4" fmla="*/ 769 w 144"/>
                  <a:gd name="T5" fmla="*/ 253 h 104"/>
                  <a:gd name="T6" fmla="*/ 1014 w 144"/>
                  <a:gd name="T7" fmla="*/ 360 h 104"/>
                  <a:gd name="T8" fmla="*/ 930 w 144"/>
                  <a:gd name="T9" fmla="*/ 528 h 104"/>
                  <a:gd name="T10" fmla="*/ 893 w 144"/>
                  <a:gd name="T11" fmla="*/ 729 h 104"/>
                  <a:gd name="T12" fmla="*/ 822 w 144"/>
                  <a:gd name="T13" fmla="*/ 436 h 104"/>
                  <a:gd name="T14" fmla="*/ 592 w 144"/>
                  <a:gd name="T15" fmla="*/ 344 h 104"/>
                  <a:gd name="T16" fmla="*/ 297 w 144"/>
                  <a:gd name="T17" fmla="*/ 237 h 104"/>
                  <a:gd name="T18" fmla="*/ 44 w 144"/>
                  <a:gd name="T19" fmla="*/ 55 h 1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4" h="104">
                    <a:moveTo>
                      <a:pt x="0" y="0"/>
                    </a:moveTo>
                    <a:cubicBezTo>
                      <a:pt x="18" y="13"/>
                      <a:pt x="41" y="34"/>
                      <a:pt x="64" y="36"/>
                    </a:cubicBezTo>
                    <a:cubicBezTo>
                      <a:pt x="79" y="37"/>
                      <a:pt x="94" y="34"/>
                      <a:pt x="109" y="36"/>
                    </a:cubicBezTo>
                    <a:cubicBezTo>
                      <a:pt x="124" y="37"/>
                      <a:pt x="132" y="44"/>
                      <a:pt x="144" y="51"/>
                    </a:cubicBezTo>
                    <a:cubicBezTo>
                      <a:pt x="138" y="59"/>
                      <a:pt x="134" y="64"/>
                      <a:pt x="132" y="75"/>
                    </a:cubicBezTo>
                    <a:cubicBezTo>
                      <a:pt x="131" y="84"/>
                      <a:pt x="132" y="96"/>
                      <a:pt x="127" y="104"/>
                    </a:cubicBezTo>
                    <a:cubicBezTo>
                      <a:pt x="121" y="92"/>
                      <a:pt x="123" y="73"/>
                      <a:pt x="117" y="62"/>
                    </a:cubicBezTo>
                    <a:cubicBezTo>
                      <a:pt x="112" y="52"/>
                      <a:pt x="94" y="50"/>
                      <a:pt x="84" y="49"/>
                    </a:cubicBezTo>
                    <a:cubicBezTo>
                      <a:pt x="68" y="46"/>
                      <a:pt x="56" y="43"/>
                      <a:pt x="42" y="34"/>
                    </a:cubicBezTo>
                    <a:cubicBezTo>
                      <a:pt x="29" y="26"/>
                      <a:pt x="15" y="20"/>
                      <a:pt x="6" y="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5" name="Freeform 2904">
                <a:extLst>
                  <a:ext uri="{FF2B5EF4-FFF2-40B4-BE49-F238E27FC236}">
                    <a16:creationId xmlns:a16="http://schemas.microsoft.com/office/drawing/2014/main" id="{1EF94632-7B7F-49B8-9C75-9C94AD777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731"/>
                <a:ext cx="188" cy="302"/>
              </a:xfrm>
              <a:custGeom>
                <a:avLst/>
                <a:gdLst>
                  <a:gd name="T0" fmla="*/ 453 w 98"/>
                  <a:gd name="T1" fmla="*/ 176 h 158"/>
                  <a:gd name="T2" fmla="*/ 261 w 98"/>
                  <a:gd name="T3" fmla="*/ 669 h 158"/>
                  <a:gd name="T4" fmla="*/ 217 w 98"/>
                  <a:gd name="T5" fmla="*/ 927 h 158"/>
                  <a:gd name="T6" fmla="*/ 0 w 98"/>
                  <a:gd name="T7" fmla="*/ 1019 h 158"/>
                  <a:gd name="T8" fmla="*/ 284 w 98"/>
                  <a:gd name="T9" fmla="*/ 1026 h 158"/>
                  <a:gd name="T10" fmla="*/ 292 w 98"/>
                  <a:gd name="T11" fmla="*/ 858 h 158"/>
                  <a:gd name="T12" fmla="*/ 317 w 98"/>
                  <a:gd name="T13" fmla="*/ 682 h 158"/>
                  <a:gd name="T14" fmla="*/ 614 w 98"/>
                  <a:gd name="T15" fmla="*/ 40 h 158"/>
                  <a:gd name="T16" fmla="*/ 693 w 98"/>
                  <a:gd name="T17" fmla="*/ 0 h 158"/>
                  <a:gd name="T18" fmla="*/ 508 w 98"/>
                  <a:gd name="T19" fmla="*/ 117 h 1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8" h="158">
                    <a:moveTo>
                      <a:pt x="64" y="25"/>
                    </a:moveTo>
                    <a:cubicBezTo>
                      <a:pt x="52" y="47"/>
                      <a:pt x="42" y="71"/>
                      <a:pt x="37" y="96"/>
                    </a:cubicBezTo>
                    <a:cubicBezTo>
                      <a:pt x="35" y="108"/>
                      <a:pt x="35" y="121"/>
                      <a:pt x="31" y="133"/>
                    </a:cubicBezTo>
                    <a:cubicBezTo>
                      <a:pt x="24" y="151"/>
                      <a:pt x="14" y="143"/>
                      <a:pt x="0" y="146"/>
                    </a:cubicBezTo>
                    <a:cubicBezTo>
                      <a:pt x="3" y="158"/>
                      <a:pt x="34" y="158"/>
                      <a:pt x="40" y="147"/>
                    </a:cubicBezTo>
                    <a:cubicBezTo>
                      <a:pt x="44" y="140"/>
                      <a:pt x="41" y="130"/>
                      <a:pt x="41" y="123"/>
                    </a:cubicBezTo>
                    <a:cubicBezTo>
                      <a:pt x="41" y="114"/>
                      <a:pt x="43" y="106"/>
                      <a:pt x="45" y="98"/>
                    </a:cubicBezTo>
                    <a:cubicBezTo>
                      <a:pt x="51" y="70"/>
                      <a:pt x="63" y="25"/>
                      <a:pt x="87" y="6"/>
                    </a:cubicBezTo>
                    <a:cubicBezTo>
                      <a:pt x="90" y="4"/>
                      <a:pt x="94" y="2"/>
                      <a:pt x="98" y="0"/>
                    </a:cubicBezTo>
                    <a:cubicBezTo>
                      <a:pt x="89" y="1"/>
                      <a:pt x="79" y="10"/>
                      <a:pt x="72" y="1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6" name="Freeform 2905">
                <a:extLst>
                  <a:ext uri="{FF2B5EF4-FFF2-40B4-BE49-F238E27FC236}">
                    <a16:creationId xmlns:a16="http://schemas.microsoft.com/office/drawing/2014/main" id="{6AFC98E3-2792-43E8-A1A4-E3FD28CF3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3416"/>
                <a:ext cx="258" cy="256"/>
              </a:xfrm>
              <a:custGeom>
                <a:avLst/>
                <a:gdLst>
                  <a:gd name="T0" fmla="*/ 0 w 135"/>
                  <a:gd name="T1" fmla="*/ 919 h 134"/>
                  <a:gd name="T2" fmla="*/ 344 w 135"/>
                  <a:gd name="T3" fmla="*/ 810 h 134"/>
                  <a:gd name="T4" fmla="*/ 461 w 135"/>
                  <a:gd name="T5" fmla="*/ 713 h 134"/>
                  <a:gd name="T6" fmla="*/ 606 w 135"/>
                  <a:gd name="T7" fmla="*/ 598 h 134"/>
                  <a:gd name="T8" fmla="*/ 826 w 135"/>
                  <a:gd name="T9" fmla="*/ 336 h 134"/>
                  <a:gd name="T10" fmla="*/ 866 w 135"/>
                  <a:gd name="T11" fmla="*/ 21 h 134"/>
                  <a:gd name="T12" fmla="*/ 858 w 135"/>
                  <a:gd name="T13" fmla="*/ 0 h 134"/>
                  <a:gd name="T14" fmla="*/ 894 w 135"/>
                  <a:gd name="T15" fmla="*/ 350 h 134"/>
                  <a:gd name="T16" fmla="*/ 866 w 135"/>
                  <a:gd name="T17" fmla="*/ 537 h 134"/>
                  <a:gd name="T18" fmla="*/ 866 w 135"/>
                  <a:gd name="T19" fmla="*/ 718 h 134"/>
                  <a:gd name="T20" fmla="*/ 589 w 135"/>
                  <a:gd name="T21" fmla="*/ 789 h 134"/>
                  <a:gd name="T22" fmla="*/ 208 w 135"/>
                  <a:gd name="T23" fmla="*/ 934 h 1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134">
                    <a:moveTo>
                      <a:pt x="0" y="132"/>
                    </a:moveTo>
                    <a:cubicBezTo>
                      <a:pt x="16" y="130"/>
                      <a:pt x="35" y="125"/>
                      <a:pt x="49" y="116"/>
                    </a:cubicBezTo>
                    <a:cubicBezTo>
                      <a:pt x="55" y="113"/>
                      <a:pt x="60" y="107"/>
                      <a:pt x="66" y="102"/>
                    </a:cubicBezTo>
                    <a:cubicBezTo>
                      <a:pt x="73" y="96"/>
                      <a:pt x="82" y="93"/>
                      <a:pt x="87" y="86"/>
                    </a:cubicBezTo>
                    <a:cubicBezTo>
                      <a:pt x="97" y="75"/>
                      <a:pt x="111" y="61"/>
                      <a:pt x="118" y="48"/>
                    </a:cubicBezTo>
                    <a:cubicBezTo>
                      <a:pt x="125" y="32"/>
                      <a:pt x="126" y="19"/>
                      <a:pt x="124" y="3"/>
                    </a:cubicBezTo>
                    <a:cubicBezTo>
                      <a:pt x="124" y="3"/>
                      <a:pt x="123" y="1"/>
                      <a:pt x="123" y="0"/>
                    </a:cubicBezTo>
                    <a:cubicBezTo>
                      <a:pt x="135" y="12"/>
                      <a:pt x="132" y="33"/>
                      <a:pt x="128" y="50"/>
                    </a:cubicBezTo>
                    <a:cubicBezTo>
                      <a:pt x="126" y="59"/>
                      <a:pt x="123" y="67"/>
                      <a:pt x="124" y="77"/>
                    </a:cubicBezTo>
                    <a:cubicBezTo>
                      <a:pt x="125" y="85"/>
                      <a:pt x="130" y="96"/>
                      <a:pt x="124" y="103"/>
                    </a:cubicBezTo>
                    <a:cubicBezTo>
                      <a:pt x="106" y="104"/>
                      <a:pt x="98" y="101"/>
                      <a:pt x="84" y="113"/>
                    </a:cubicBezTo>
                    <a:cubicBezTo>
                      <a:pt x="69" y="125"/>
                      <a:pt x="44" y="120"/>
                      <a:pt x="30" y="13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7" name="Freeform 2906">
                <a:extLst>
                  <a:ext uri="{FF2B5EF4-FFF2-40B4-BE49-F238E27FC236}">
                    <a16:creationId xmlns:a16="http://schemas.microsoft.com/office/drawing/2014/main" id="{84D130C1-13E1-457F-94DE-CC7617A31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3578"/>
                <a:ext cx="101" cy="350"/>
              </a:xfrm>
              <a:custGeom>
                <a:avLst/>
                <a:gdLst>
                  <a:gd name="T0" fmla="*/ 84 w 53"/>
                  <a:gd name="T1" fmla="*/ 153 h 183"/>
                  <a:gd name="T2" fmla="*/ 213 w 53"/>
                  <a:gd name="T3" fmla="*/ 440 h 183"/>
                  <a:gd name="T4" fmla="*/ 192 w 53"/>
                  <a:gd name="T5" fmla="*/ 574 h 183"/>
                  <a:gd name="T6" fmla="*/ 200 w 53"/>
                  <a:gd name="T7" fmla="*/ 721 h 183"/>
                  <a:gd name="T8" fmla="*/ 250 w 53"/>
                  <a:gd name="T9" fmla="*/ 998 h 183"/>
                  <a:gd name="T10" fmla="*/ 360 w 53"/>
                  <a:gd name="T11" fmla="*/ 1280 h 183"/>
                  <a:gd name="T12" fmla="*/ 137 w 53"/>
                  <a:gd name="T13" fmla="*/ 606 h 183"/>
                  <a:gd name="T14" fmla="*/ 97 w 53"/>
                  <a:gd name="T15" fmla="*/ 281 h 183"/>
                  <a:gd name="T16" fmla="*/ 0 w 53"/>
                  <a:gd name="T17" fmla="*/ 0 h 1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183">
                    <a:moveTo>
                      <a:pt x="12" y="22"/>
                    </a:moveTo>
                    <a:cubicBezTo>
                      <a:pt x="16" y="36"/>
                      <a:pt x="28" y="48"/>
                      <a:pt x="31" y="63"/>
                    </a:cubicBezTo>
                    <a:cubicBezTo>
                      <a:pt x="32" y="69"/>
                      <a:pt x="29" y="76"/>
                      <a:pt x="28" y="82"/>
                    </a:cubicBezTo>
                    <a:cubicBezTo>
                      <a:pt x="28" y="88"/>
                      <a:pt x="29" y="96"/>
                      <a:pt x="29" y="103"/>
                    </a:cubicBezTo>
                    <a:cubicBezTo>
                      <a:pt x="31" y="115"/>
                      <a:pt x="32" y="131"/>
                      <a:pt x="36" y="143"/>
                    </a:cubicBezTo>
                    <a:cubicBezTo>
                      <a:pt x="40" y="153"/>
                      <a:pt x="53" y="172"/>
                      <a:pt x="52" y="183"/>
                    </a:cubicBezTo>
                    <a:cubicBezTo>
                      <a:pt x="30" y="161"/>
                      <a:pt x="14" y="118"/>
                      <a:pt x="20" y="87"/>
                    </a:cubicBezTo>
                    <a:cubicBezTo>
                      <a:pt x="24" y="70"/>
                      <a:pt x="21" y="55"/>
                      <a:pt x="14" y="40"/>
                    </a:cubicBezTo>
                    <a:cubicBezTo>
                      <a:pt x="8" y="26"/>
                      <a:pt x="5" y="13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8" name="Freeform 2907">
                <a:extLst>
                  <a:ext uri="{FF2B5EF4-FFF2-40B4-BE49-F238E27FC236}">
                    <a16:creationId xmlns:a16="http://schemas.microsoft.com/office/drawing/2014/main" id="{4ED6B5AE-5E1A-45E2-A8F4-5FFA149E0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3662"/>
                <a:ext cx="243" cy="234"/>
              </a:xfrm>
              <a:custGeom>
                <a:avLst/>
                <a:gdLst>
                  <a:gd name="T0" fmla="*/ 15 w 127"/>
                  <a:gd name="T1" fmla="*/ 232 h 122"/>
                  <a:gd name="T2" fmla="*/ 253 w 127"/>
                  <a:gd name="T3" fmla="*/ 269 h 122"/>
                  <a:gd name="T4" fmla="*/ 497 w 127"/>
                  <a:gd name="T5" fmla="*/ 261 h 122"/>
                  <a:gd name="T6" fmla="*/ 698 w 127"/>
                  <a:gd name="T7" fmla="*/ 161 h 122"/>
                  <a:gd name="T8" fmla="*/ 853 w 127"/>
                  <a:gd name="T9" fmla="*/ 0 h 122"/>
                  <a:gd name="T10" fmla="*/ 721 w 127"/>
                  <a:gd name="T11" fmla="*/ 386 h 122"/>
                  <a:gd name="T12" fmla="*/ 798 w 127"/>
                  <a:gd name="T13" fmla="*/ 861 h 122"/>
                  <a:gd name="T14" fmla="*/ 582 w 127"/>
                  <a:gd name="T15" fmla="*/ 393 h 122"/>
                  <a:gd name="T16" fmla="*/ 293 w 127"/>
                  <a:gd name="T17" fmla="*/ 353 h 122"/>
                  <a:gd name="T18" fmla="*/ 105 w 127"/>
                  <a:gd name="T19" fmla="*/ 309 h 122"/>
                  <a:gd name="T20" fmla="*/ 0 w 127"/>
                  <a:gd name="T21" fmla="*/ 232 h 1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122">
                    <a:moveTo>
                      <a:pt x="2" y="33"/>
                    </a:moveTo>
                    <a:cubicBezTo>
                      <a:pt x="14" y="35"/>
                      <a:pt x="24" y="38"/>
                      <a:pt x="36" y="38"/>
                    </a:cubicBezTo>
                    <a:cubicBezTo>
                      <a:pt x="48" y="37"/>
                      <a:pt x="60" y="39"/>
                      <a:pt x="71" y="37"/>
                    </a:cubicBezTo>
                    <a:cubicBezTo>
                      <a:pt x="81" y="35"/>
                      <a:pt x="92" y="30"/>
                      <a:pt x="100" y="23"/>
                    </a:cubicBezTo>
                    <a:cubicBezTo>
                      <a:pt x="108" y="17"/>
                      <a:pt x="113" y="5"/>
                      <a:pt x="122" y="0"/>
                    </a:cubicBezTo>
                    <a:cubicBezTo>
                      <a:pt x="118" y="19"/>
                      <a:pt x="99" y="33"/>
                      <a:pt x="103" y="55"/>
                    </a:cubicBezTo>
                    <a:cubicBezTo>
                      <a:pt x="107" y="72"/>
                      <a:pt x="127" y="108"/>
                      <a:pt x="114" y="122"/>
                    </a:cubicBezTo>
                    <a:cubicBezTo>
                      <a:pt x="106" y="103"/>
                      <a:pt x="106" y="65"/>
                      <a:pt x="83" y="56"/>
                    </a:cubicBezTo>
                    <a:cubicBezTo>
                      <a:pt x="72" y="51"/>
                      <a:pt x="55" y="52"/>
                      <a:pt x="42" y="50"/>
                    </a:cubicBezTo>
                    <a:cubicBezTo>
                      <a:pt x="33" y="48"/>
                      <a:pt x="24" y="47"/>
                      <a:pt x="15" y="44"/>
                    </a:cubicBezTo>
                    <a:cubicBezTo>
                      <a:pt x="9" y="41"/>
                      <a:pt x="6" y="35"/>
                      <a:pt x="0" y="3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79" name="Freeform 2908">
                <a:extLst>
                  <a:ext uri="{FF2B5EF4-FFF2-40B4-BE49-F238E27FC236}">
                    <a16:creationId xmlns:a16="http://schemas.microsoft.com/office/drawing/2014/main" id="{EEA4BDCA-5CE3-4FB2-B7CF-D219583F1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706"/>
                <a:ext cx="182" cy="168"/>
              </a:xfrm>
              <a:custGeom>
                <a:avLst/>
                <a:gdLst>
                  <a:gd name="T0" fmla="*/ 284 w 95"/>
                  <a:gd name="T1" fmla="*/ 336 h 88"/>
                  <a:gd name="T2" fmla="*/ 161 w 95"/>
                  <a:gd name="T3" fmla="*/ 193 h 88"/>
                  <a:gd name="T4" fmla="*/ 176 w 95"/>
                  <a:gd name="T5" fmla="*/ 0 h 88"/>
                  <a:gd name="T6" fmla="*/ 140 w 95"/>
                  <a:gd name="T7" fmla="*/ 105 h 88"/>
                  <a:gd name="T8" fmla="*/ 69 w 95"/>
                  <a:gd name="T9" fmla="*/ 305 h 88"/>
                  <a:gd name="T10" fmla="*/ 48 w 95"/>
                  <a:gd name="T11" fmla="*/ 422 h 88"/>
                  <a:gd name="T12" fmla="*/ 0 w 95"/>
                  <a:gd name="T13" fmla="*/ 473 h 88"/>
                  <a:gd name="T14" fmla="*/ 0 w 95"/>
                  <a:gd name="T15" fmla="*/ 613 h 88"/>
                  <a:gd name="T16" fmla="*/ 209 w 95"/>
                  <a:gd name="T17" fmla="*/ 460 h 88"/>
                  <a:gd name="T18" fmla="*/ 385 w 95"/>
                  <a:gd name="T19" fmla="*/ 489 h 88"/>
                  <a:gd name="T20" fmla="*/ 569 w 95"/>
                  <a:gd name="T21" fmla="*/ 500 h 88"/>
                  <a:gd name="T22" fmla="*/ 284 w 95"/>
                  <a:gd name="T23" fmla="*/ 336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88">
                    <a:moveTo>
                      <a:pt x="40" y="48"/>
                    </a:moveTo>
                    <a:cubicBezTo>
                      <a:pt x="29" y="44"/>
                      <a:pt x="25" y="40"/>
                      <a:pt x="23" y="28"/>
                    </a:cubicBezTo>
                    <a:cubicBezTo>
                      <a:pt x="22" y="18"/>
                      <a:pt x="26" y="9"/>
                      <a:pt x="25" y="0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6" y="23"/>
                      <a:pt x="10" y="35"/>
                      <a:pt x="10" y="44"/>
                    </a:cubicBezTo>
                    <a:cubicBezTo>
                      <a:pt x="11" y="51"/>
                      <a:pt x="12" y="53"/>
                      <a:pt x="7" y="61"/>
                    </a:cubicBezTo>
                    <a:cubicBezTo>
                      <a:pt x="6" y="63"/>
                      <a:pt x="3" y="65"/>
                      <a:pt x="0" y="6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0" y="80"/>
                      <a:pt x="16" y="68"/>
                      <a:pt x="30" y="66"/>
                    </a:cubicBezTo>
                    <a:cubicBezTo>
                      <a:pt x="40" y="64"/>
                      <a:pt x="46" y="68"/>
                      <a:pt x="55" y="70"/>
                    </a:cubicBezTo>
                    <a:cubicBezTo>
                      <a:pt x="60" y="72"/>
                      <a:pt x="77" y="75"/>
                      <a:pt x="81" y="72"/>
                    </a:cubicBezTo>
                    <a:cubicBezTo>
                      <a:pt x="95" y="61"/>
                      <a:pt x="46" y="49"/>
                      <a:pt x="40" y="4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0" name="Freeform 2909">
                <a:extLst>
                  <a:ext uri="{FF2B5EF4-FFF2-40B4-BE49-F238E27FC236}">
                    <a16:creationId xmlns:a16="http://schemas.microsoft.com/office/drawing/2014/main" id="{FEAC5253-F317-4507-9BD0-121167128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194"/>
                <a:ext cx="43" cy="160"/>
              </a:xfrm>
              <a:custGeom>
                <a:avLst/>
                <a:gdLst>
                  <a:gd name="T0" fmla="*/ 0 w 22"/>
                  <a:gd name="T1" fmla="*/ 0 h 84"/>
                  <a:gd name="T2" fmla="*/ 0 w 22"/>
                  <a:gd name="T3" fmla="*/ 581 h 84"/>
                  <a:gd name="T4" fmla="*/ 39 w 22"/>
                  <a:gd name="T5" fmla="*/ 442 h 84"/>
                  <a:gd name="T6" fmla="*/ 127 w 22"/>
                  <a:gd name="T7" fmla="*/ 145 h 84"/>
                  <a:gd name="T8" fmla="*/ 0 w 22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84">
                    <a:moveTo>
                      <a:pt x="0" y="0"/>
                    </a:moveTo>
                    <a:cubicBezTo>
                      <a:pt x="0" y="84"/>
                      <a:pt x="0" y="84"/>
                      <a:pt x="0" y="84"/>
                    </a:cubicBezTo>
                    <a:cubicBezTo>
                      <a:pt x="1" y="77"/>
                      <a:pt x="3" y="70"/>
                      <a:pt x="5" y="64"/>
                    </a:cubicBezTo>
                    <a:cubicBezTo>
                      <a:pt x="9" y="51"/>
                      <a:pt x="22" y="33"/>
                      <a:pt x="17" y="21"/>
                    </a:cubicBezTo>
                    <a:cubicBezTo>
                      <a:pt x="15" y="16"/>
                      <a:pt x="7" y="8"/>
                      <a:pt x="0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1" name="Freeform 2910">
                <a:extLst>
                  <a:ext uri="{FF2B5EF4-FFF2-40B4-BE49-F238E27FC236}">
                    <a16:creationId xmlns:a16="http://schemas.microsoft.com/office/drawing/2014/main" id="{C02D51C9-5E1F-4DBA-8D98-0CD94EC04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574"/>
                <a:ext cx="88" cy="144"/>
              </a:xfrm>
              <a:custGeom>
                <a:avLst/>
                <a:gdLst>
                  <a:gd name="T0" fmla="*/ 245 w 46"/>
                  <a:gd name="T1" fmla="*/ 305 h 75"/>
                  <a:gd name="T2" fmla="*/ 147 w 46"/>
                  <a:gd name="T3" fmla="*/ 438 h 75"/>
                  <a:gd name="T4" fmla="*/ 0 w 46"/>
                  <a:gd name="T5" fmla="*/ 509 h 75"/>
                  <a:gd name="T6" fmla="*/ 140 w 46"/>
                  <a:gd name="T7" fmla="*/ 509 h 75"/>
                  <a:gd name="T8" fmla="*/ 260 w 46"/>
                  <a:gd name="T9" fmla="*/ 409 h 75"/>
                  <a:gd name="T10" fmla="*/ 321 w 46"/>
                  <a:gd name="T11" fmla="*/ 213 h 75"/>
                  <a:gd name="T12" fmla="*/ 316 w 46"/>
                  <a:gd name="T13" fmla="*/ 92 h 75"/>
                  <a:gd name="T14" fmla="*/ 308 w 46"/>
                  <a:gd name="T15" fmla="*/ 0 h 75"/>
                  <a:gd name="T16" fmla="*/ 253 w 46"/>
                  <a:gd name="T17" fmla="*/ 261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75">
                    <a:moveTo>
                      <a:pt x="35" y="43"/>
                    </a:moveTo>
                    <a:cubicBezTo>
                      <a:pt x="31" y="49"/>
                      <a:pt x="27" y="57"/>
                      <a:pt x="21" y="62"/>
                    </a:cubicBezTo>
                    <a:cubicBezTo>
                      <a:pt x="15" y="68"/>
                      <a:pt x="7" y="69"/>
                      <a:pt x="0" y="72"/>
                    </a:cubicBezTo>
                    <a:cubicBezTo>
                      <a:pt x="4" y="75"/>
                      <a:pt x="15" y="74"/>
                      <a:pt x="20" y="72"/>
                    </a:cubicBezTo>
                    <a:cubicBezTo>
                      <a:pt x="27" y="70"/>
                      <a:pt x="33" y="63"/>
                      <a:pt x="37" y="58"/>
                    </a:cubicBezTo>
                    <a:cubicBezTo>
                      <a:pt x="44" y="50"/>
                      <a:pt x="46" y="40"/>
                      <a:pt x="46" y="30"/>
                    </a:cubicBezTo>
                    <a:cubicBezTo>
                      <a:pt x="46" y="24"/>
                      <a:pt x="45" y="18"/>
                      <a:pt x="45" y="13"/>
                    </a:cubicBezTo>
                    <a:cubicBezTo>
                      <a:pt x="44" y="9"/>
                      <a:pt x="45" y="4"/>
                      <a:pt x="44" y="0"/>
                    </a:cubicBezTo>
                    <a:cubicBezTo>
                      <a:pt x="44" y="13"/>
                      <a:pt x="44" y="25"/>
                      <a:pt x="36" y="3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2" name="Freeform 2911">
                <a:extLst>
                  <a:ext uri="{FF2B5EF4-FFF2-40B4-BE49-F238E27FC236}">
                    <a16:creationId xmlns:a16="http://schemas.microsoft.com/office/drawing/2014/main" id="{C1DB1492-328C-4628-9C36-C83B52E3D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488"/>
                <a:ext cx="171" cy="169"/>
              </a:xfrm>
              <a:custGeom>
                <a:avLst/>
                <a:gdLst>
                  <a:gd name="T0" fmla="*/ 85 w 89"/>
                  <a:gd name="T1" fmla="*/ 44 h 88"/>
                  <a:gd name="T2" fmla="*/ 136 w 89"/>
                  <a:gd name="T3" fmla="*/ 29 h 88"/>
                  <a:gd name="T4" fmla="*/ 184 w 89"/>
                  <a:gd name="T5" fmla="*/ 85 h 88"/>
                  <a:gd name="T6" fmla="*/ 277 w 89"/>
                  <a:gd name="T7" fmla="*/ 207 h 88"/>
                  <a:gd name="T8" fmla="*/ 409 w 89"/>
                  <a:gd name="T9" fmla="*/ 332 h 88"/>
                  <a:gd name="T10" fmla="*/ 509 w 89"/>
                  <a:gd name="T11" fmla="*/ 484 h 88"/>
                  <a:gd name="T12" fmla="*/ 561 w 89"/>
                  <a:gd name="T13" fmla="*/ 553 h 88"/>
                  <a:gd name="T14" fmla="*/ 624 w 89"/>
                  <a:gd name="T15" fmla="*/ 609 h 88"/>
                  <a:gd name="T16" fmla="*/ 440 w 89"/>
                  <a:gd name="T17" fmla="*/ 484 h 88"/>
                  <a:gd name="T18" fmla="*/ 248 w 89"/>
                  <a:gd name="T19" fmla="*/ 255 h 88"/>
                  <a:gd name="T20" fmla="*/ 169 w 89"/>
                  <a:gd name="T21" fmla="*/ 207 h 88"/>
                  <a:gd name="T22" fmla="*/ 108 w 89"/>
                  <a:gd name="T23" fmla="*/ 240 h 88"/>
                  <a:gd name="T24" fmla="*/ 63 w 89"/>
                  <a:gd name="T25" fmla="*/ 63 h 8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9" h="88">
                    <a:moveTo>
                      <a:pt x="12" y="6"/>
                    </a:moveTo>
                    <a:cubicBezTo>
                      <a:pt x="15" y="2"/>
                      <a:pt x="15" y="0"/>
                      <a:pt x="19" y="4"/>
                    </a:cubicBezTo>
                    <a:cubicBezTo>
                      <a:pt x="22" y="6"/>
                      <a:pt x="24" y="9"/>
                      <a:pt x="26" y="12"/>
                    </a:cubicBezTo>
                    <a:cubicBezTo>
                      <a:pt x="31" y="17"/>
                      <a:pt x="35" y="23"/>
                      <a:pt x="39" y="29"/>
                    </a:cubicBezTo>
                    <a:cubicBezTo>
                      <a:pt x="45" y="35"/>
                      <a:pt x="52" y="40"/>
                      <a:pt x="58" y="47"/>
                    </a:cubicBezTo>
                    <a:cubicBezTo>
                      <a:pt x="63" y="54"/>
                      <a:pt x="68" y="61"/>
                      <a:pt x="72" y="68"/>
                    </a:cubicBezTo>
                    <a:cubicBezTo>
                      <a:pt x="75" y="71"/>
                      <a:pt x="77" y="75"/>
                      <a:pt x="79" y="78"/>
                    </a:cubicBezTo>
                    <a:cubicBezTo>
                      <a:pt x="81" y="80"/>
                      <a:pt x="89" y="84"/>
                      <a:pt x="88" y="86"/>
                    </a:cubicBezTo>
                    <a:cubicBezTo>
                      <a:pt x="87" y="88"/>
                      <a:pt x="64" y="71"/>
                      <a:pt x="62" y="68"/>
                    </a:cubicBezTo>
                    <a:cubicBezTo>
                      <a:pt x="52" y="58"/>
                      <a:pt x="45" y="45"/>
                      <a:pt x="35" y="36"/>
                    </a:cubicBezTo>
                    <a:cubicBezTo>
                      <a:pt x="32" y="33"/>
                      <a:pt x="28" y="28"/>
                      <a:pt x="24" y="29"/>
                    </a:cubicBezTo>
                    <a:cubicBezTo>
                      <a:pt x="21" y="29"/>
                      <a:pt x="18" y="33"/>
                      <a:pt x="15" y="34"/>
                    </a:cubicBezTo>
                    <a:cubicBezTo>
                      <a:pt x="8" y="30"/>
                      <a:pt x="0" y="16"/>
                      <a:pt x="9" y="9"/>
                    </a:cubicBezTo>
                  </a:path>
                </a:pathLst>
              </a:custGeom>
              <a:solidFill>
                <a:srgbClr val="F5E0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3" name="Freeform 2912">
                <a:extLst>
                  <a:ext uri="{FF2B5EF4-FFF2-40B4-BE49-F238E27FC236}">
                    <a16:creationId xmlns:a16="http://schemas.microsoft.com/office/drawing/2014/main" id="{529CECE1-97D6-471B-B11A-4C116DF03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312"/>
                <a:ext cx="197" cy="54"/>
              </a:xfrm>
              <a:custGeom>
                <a:avLst/>
                <a:gdLst>
                  <a:gd name="T0" fmla="*/ 29 w 103"/>
                  <a:gd name="T1" fmla="*/ 64 h 28"/>
                  <a:gd name="T2" fmla="*/ 63 w 103"/>
                  <a:gd name="T3" fmla="*/ 193 h 28"/>
                  <a:gd name="T4" fmla="*/ 237 w 103"/>
                  <a:gd name="T5" fmla="*/ 185 h 28"/>
                  <a:gd name="T6" fmla="*/ 574 w 103"/>
                  <a:gd name="T7" fmla="*/ 108 h 28"/>
                  <a:gd name="T8" fmla="*/ 721 w 103"/>
                  <a:gd name="T9" fmla="*/ 52 h 28"/>
                  <a:gd name="T10" fmla="*/ 545 w 103"/>
                  <a:gd name="T11" fmla="*/ 79 h 28"/>
                  <a:gd name="T12" fmla="*/ 260 w 103"/>
                  <a:gd name="T13" fmla="*/ 123 h 28"/>
                  <a:gd name="T14" fmla="*/ 99 w 103"/>
                  <a:gd name="T15" fmla="*/ 85 h 28"/>
                  <a:gd name="T16" fmla="*/ 36 w 103"/>
                  <a:gd name="T17" fmla="*/ 0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28">
                    <a:moveTo>
                      <a:pt x="4" y="9"/>
                    </a:moveTo>
                    <a:cubicBezTo>
                      <a:pt x="3" y="15"/>
                      <a:pt x="0" y="26"/>
                      <a:pt x="9" y="27"/>
                    </a:cubicBezTo>
                    <a:cubicBezTo>
                      <a:pt x="16" y="28"/>
                      <a:pt x="26" y="26"/>
                      <a:pt x="34" y="26"/>
                    </a:cubicBezTo>
                    <a:cubicBezTo>
                      <a:pt x="50" y="24"/>
                      <a:pt x="65" y="20"/>
                      <a:pt x="82" y="15"/>
                    </a:cubicBezTo>
                    <a:cubicBezTo>
                      <a:pt x="89" y="12"/>
                      <a:pt x="96" y="10"/>
                      <a:pt x="103" y="7"/>
                    </a:cubicBezTo>
                    <a:cubicBezTo>
                      <a:pt x="95" y="7"/>
                      <a:pt x="86" y="9"/>
                      <a:pt x="78" y="11"/>
                    </a:cubicBezTo>
                    <a:cubicBezTo>
                      <a:pt x="64" y="14"/>
                      <a:pt x="50" y="16"/>
                      <a:pt x="37" y="17"/>
                    </a:cubicBezTo>
                    <a:cubicBezTo>
                      <a:pt x="28" y="18"/>
                      <a:pt x="21" y="18"/>
                      <a:pt x="14" y="12"/>
                    </a:cubicBezTo>
                    <a:cubicBezTo>
                      <a:pt x="11" y="9"/>
                      <a:pt x="6" y="4"/>
                      <a:pt x="5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4" name="Freeform 2913">
                <a:extLst>
                  <a:ext uri="{FF2B5EF4-FFF2-40B4-BE49-F238E27FC236}">
                    <a16:creationId xmlns:a16="http://schemas.microsoft.com/office/drawing/2014/main" id="{8172D6DF-88E6-4002-80AA-99FBD54B3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5" y="3132"/>
                <a:ext cx="76" cy="25"/>
              </a:xfrm>
              <a:custGeom>
                <a:avLst/>
                <a:gdLst>
                  <a:gd name="T0" fmla="*/ 55 w 40"/>
                  <a:gd name="T1" fmla="*/ 15 h 13"/>
                  <a:gd name="T2" fmla="*/ 0 w 40"/>
                  <a:gd name="T3" fmla="*/ 92 h 13"/>
                  <a:gd name="T4" fmla="*/ 116 w 40"/>
                  <a:gd name="T5" fmla="*/ 44 h 13"/>
                  <a:gd name="T6" fmla="*/ 205 w 40"/>
                  <a:gd name="T7" fmla="*/ 85 h 13"/>
                  <a:gd name="T8" fmla="*/ 268 w 40"/>
                  <a:gd name="T9" fmla="*/ 0 h 13"/>
                  <a:gd name="T10" fmla="*/ 144 w 40"/>
                  <a:gd name="T11" fmla="*/ 8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3">
                    <a:moveTo>
                      <a:pt x="8" y="2"/>
                    </a:moveTo>
                    <a:cubicBezTo>
                      <a:pt x="4" y="4"/>
                      <a:pt x="2" y="9"/>
                      <a:pt x="0" y="13"/>
                    </a:cubicBezTo>
                    <a:cubicBezTo>
                      <a:pt x="7" y="10"/>
                      <a:pt x="9" y="7"/>
                      <a:pt x="17" y="6"/>
                    </a:cubicBezTo>
                    <a:cubicBezTo>
                      <a:pt x="20" y="6"/>
                      <a:pt x="32" y="5"/>
                      <a:pt x="30" y="12"/>
                    </a:cubicBezTo>
                    <a:cubicBezTo>
                      <a:pt x="33" y="9"/>
                      <a:pt x="40" y="4"/>
                      <a:pt x="39" y="0"/>
                    </a:cubicBezTo>
                    <a:cubicBezTo>
                      <a:pt x="33" y="0"/>
                      <a:pt x="27" y="0"/>
                      <a:pt x="21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5" name="Freeform 2914">
                <a:extLst>
                  <a:ext uri="{FF2B5EF4-FFF2-40B4-BE49-F238E27FC236}">
                    <a16:creationId xmlns:a16="http://schemas.microsoft.com/office/drawing/2014/main" id="{341C7607-E3B0-485D-AE20-5AC68D58A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3450"/>
                <a:ext cx="82" cy="75"/>
              </a:xfrm>
              <a:custGeom>
                <a:avLst/>
                <a:gdLst>
                  <a:gd name="T0" fmla="*/ 0 w 43"/>
                  <a:gd name="T1" fmla="*/ 277 h 39"/>
                  <a:gd name="T2" fmla="*/ 55 w 43"/>
                  <a:gd name="T3" fmla="*/ 269 h 39"/>
                  <a:gd name="T4" fmla="*/ 105 w 43"/>
                  <a:gd name="T5" fmla="*/ 269 h 39"/>
                  <a:gd name="T6" fmla="*/ 145 w 43"/>
                  <a:gd name="T7" fmla="*/ 163 h 39"/>
                  <a:gd name="T8" fmla="*/ 297 w 43"/>
                  <a:gd name="T9" fmla="*/ 0 h 39"/>
                  <a:gd name="T10" fmla="*/ 153 w 43"/>
                  <a:gd name="T11" fmla="*/ 77 h 39"/>
                  <a:gd name="T12" fmla="*/ 29 w 43"/>
                  <a:gd name="T13" fmla="*/ 215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39">
                    <a:moveTo>
                      <a:pt x="0" y="39"/>
                    </a:moveTo>
                    <a:cubicBezTo>
                      <a:pt x="3" y="39"/>
                      <a:pt x="5" y="38"/>
                      <a:pt x="8" y="38"/>
                    </a:cubicBezTo>
                    <a:cubicBezTo>
                      <a:pt x="10" y="37"/>
                      <a:pt x="14" y="38"/>
                      <a:pt x="15" y="38"/>
                    </a:cubicBezTo>
                    <a:cubicBezTo>
                      <a:pt x="19" y="36"/>
                      <a:pt x="19" y="27"/>
                      <a:pt x="21" y="23"/>
                    </a:cubicBezTo>
                    <a:cubicBezTo>
                      <a:pt x="26" y="14"/>
                      <a:pt x="35" y="8"/>
                      <a:pt x="43" y="0"/>
                    </a:cubicBezTo>
                    <a:cubicBezTo>
                      <a:pt x="37" y="5"/>
                      <a:pt x="28" y="6"/>
                      <a:pt x="22" y="11"/>
                    </a:cubicBezTo>
                    <a:cubicBezTo>
                      <a:pt x="16" y="15"/>
                      <a:pt x="4" y="22"/>
                      <a:pt x="4" y="3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6" name="Freeform 2915">
                <a:extLst>
                  <a:ext uri="{FF2B5EF4-FFF2-40B4-BE49-F238E27FC236}">
                    <a16:creationId xmlns:a16="http://schemas.microsoft.com/office/drawing/2014/main" id="{0C3474DB-F3F9-48F7-8299-59E99DC4F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3421"/>
                <a:ext cx="120" cy="171"/>
              </a:xfrm>
              <a:custGeom>
                <a:avLst/>
                <a:gdLst>
                  <a:gd name="T0" fmla="*/ 290 w 63"/>
                  <a:gd name="T1" fmla="*/ 23 h 89"/>
                  <a:gd name="T2" fmla="*/ 421 w 63"/>
                  <a:gd name="T3" fmla="*/ 63 h 89"/>
                  <a:gd name="T4" fmla="*/ 436 w 63"/>
                  <a:gd name="T5" fmla="*/ 148 h 89"/>
                  <a:gd name="T6" fmla="*/ 396 w 63"/>
                  <a:gd name="T7" fmla="*/ 200 h 89"/>
                  <a:gd name="T8" fmla="*/ 116 w 63"/>
                  <a:gd name="T9" fmla="*/ 369 h 89"/>
                  <a:gd name="T10" fmla="*/ 55 w 63"/>
                  <a:gd name="T11" fmla="*/ 476 h 89"/>
                  <a:gd name="T12" fmla="*/ 29 w 63"/>
                  <a:gd name="T13" fmla="*/ 632 h 89"/>
                  <a:gd name="T14" fmla="*/ 36 w 63"/>
                  <a:gd name="T15" fmla="*/ 400 h 89"/>
                  <a:gd name="T16" fmla="*/ 173 w 63"/>
                  <a:gd name="T17" fmla="*/ 221 h 89"/>
                  <a:gd name="T18" fmla="*/ 312 w 63"/>
                  <a:gd name="T19" fmla="*/ 121 h 89"/>
                  <a:gd name="T20" fmla="*/ 305 w 63"/>
                  <a:gd name="T21" fmla="*/ 37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89">
                    <a:moveTo>
                      <a:pt x="42" y="3"/>
                    </a:moveTo>
                    <a:cubicBezTo>
                      <a:pt x="50" y="1"/>
                      <a:pt x="59" y="0"/>
                      <a:pt x="61" y="9"/>
                    </a:cubicBezTo>
                    <a:cubicBezTo>
                      <a:pt x="62" y="13"/>
                      <a:pt x="63" y="17"/>
                      <a:pt x="63" y="21"/>
                    </a:cubicBezTo>
                    <a:cubicBezTo>
                      <a:pt x="62" y="27"/>
                      <a:pt x="62" y="27"/>
                      <a:pt x="57" y="28"/>
                    </a:cubicBezTo>
                    <a:cubicBezTo>
                      <a:pt x="40" y="29"/>
                      <a:pt x="27" y="39"/>
                      <a:pt x="17" y="52"/>
                    </a:cubicBezTo>
                    <a:cubicBezTo>
                      <a:pt x="14" y="56"/>
                      <a:pt x="11" y="62"/>
                      <a:pt x="8" y="67"/>
                    </a:cubicBezTo>
                    <a:cubicBezTo>
                      <a:pt x="5" y="72"/>
                      <a:pt x="5" y="83"/>
                      <a:pt x="4" y="89"/>
                    </a:cubicBezTo>
                    <a:cubicBezTo>
                      <a:pt x="3" y="80"/>
                      <a:pt x="0" y="64"/>
                      <a:pt x="5" y="56"/>
                    </a:cubicBezTo>
                    <a:cubicBezTo>
                      <a:pt x="9" y="48"/>
                      <a:pt x="18" y="36"/>
                      <a:pt x="25" y="31"/>
                    </a:cubicBezTo>
                    <a:cubicBezTo>
                      <a:pt x="31" y="26"/>
                      <a:pt x="40" y="23"/>
                      <a:pt x="45" y="17"/>
                    </a:cubicBezTo>
                    <a:cubicBezTo>
                      <a:pt x="47" y="14"/>
                      <a:pt x="49" y="4"/>
                      <a:pt x="44" y="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7" name="Freeform 2916">
                <a:extLst>
                  <a:ext uri="{FF2B5EF4-FFF2-40B4-BE49-F238E27FC236}">
                    <a16:creationId xmlns:a16="http://schemas.microsoft.com/office/drawing/2014/main" id="{A3EEB83C-810A-4640-88FD-4E76E034C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536"/>
                <a:ext cx="159" cy="157"/>
              </a:xfrm>
              <a:custGeom>
                <a:avLst/>
                <a:gdLst>
                  <a:gd name="T0" fmla="*/ 77 w 83"/>
                  <a:gd name="T1" fmla="*/ 77 h 82"/>
                  <a:gd name="T2" fmla="*/ 245 w 83"/>
                  <a:gd name="T3" fmla="*/ 337 h 82"/>
                  <a:gd name="T4" fmla="*/ 293 w 83"/>
                  <a:gd name="T5" fmla="*/ 498 h 82"/>
                  <a:gd name="T6" fmla="*/ 316 w 83"/>
                  <a:gd name="T7" fmla="*/ 569 h 82"/>
                  <a:gd name="T8" fmla="*/ 400 w 83"/>
                  <a:gd name="T9" fmla="*/ 576 h 82"/>
                  <a:gd name="T10" fmla="*/ 492 w 83"/>
                  <a:gd name="T11" fmla="*/ 576 h 82"/>
                  <a:gd name="T12" fmla="*/ 584 w 83"/>
                  <a:gd name="T13" fmla="*/ 546 h 82"/>
                  <a:gd name="T14" fmla="*/ 385 w 83"/>
                  <a:gd name="T15" fmla="*/ 461 h 82"/>
                  <a:gd name="T16" fmla="*/ 261 w 83"/>
                  <a:gd name="T17" fmla="*/ 245 h 82"/>
                  <a:gd name="T18" fmla="*/ 21 w 83"/>
                  <a:gd name="T19" fmla="*/ 15 h 82"/>
                  <a:gd name="T20" fmla="*/ 0 w 83"/>
                  <a:gd name="T21" fmla="*/ 0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82">
                    <a:moveTo>
                      <a:pt x="11" y="11"/>
                    </a:moveTo>
                    <a:cubicBezTo>
                      <a:pt x="15" y="25"/>
                      <a:pt x="29" y="34"/>
                      <a:pt x="35" y="48"/>
                    </a:cubicBezTo>
                    <a:cubicBezTo>
                      <a:pt x="39" y="55"/>
                      <a:pt x="42" y="63"/>
                      <a:pt x="42" y="71"/>
                    </a:cubicBezTo>
                    <a:cubicBezTo>
                      <a:pt x="42" y="76"/>
                      <a:pt x="40" y="79"/>
                      <a:pt x="45" y="81"/>
                    </a:cubicBezTo>
                    <a:cubicBezTo>
                      <a:pt x="47" y="82"/>
                      <a:pt x="54" y="82"/>
                      <a:pt x="57" y="82"/>
                    </a:cubicBezTo>
                    <a:cubicBezTo>
                      <a:pt x="61" y="82"/>
                      <a:pt x="66" y="82"/>
                      <a:pt x="70" y="82"/>
                    </a:cubicBezTo>
                    <a:cubicBezTo>
                      <a:pt x="75" y="81"/>
                      <a:pt x="79" y="79"/>
                      <a:pt x="83" y="78"/>
                    </a:cubicBezTo>
                    <a:cubicBezTo>
                      <a:pt x="70" y="78"/>
                      <a:pt x="62" y="76"/>
                      <a:pt x="55" y="66"/>
                    </a:cubicBezTo>
                    <a:cubicBezTo>
                      <a:pt x="49" y="56"/>
                      <a:pt x="44" y="45"/>
                      <a:pt x="37" y="35"/>
                    </a:cubicBezTo>
                    <a:cubicBezTo>
                      <a:pt x="28" y="21"/>
                      <a:pt x="16" y="12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8" name="Freeform 2917">
                <a:extLst>
                  <a:ext uri="{FF2B5EF4-FFF2-40B4-BE49-F238E27FC236}">
                    <a16:creationId xmlns:a16="http://schemas.microsoft.com/office/drawing/2014/main" id="{FD6750ED-2674-44BB-8C4B-7406BBD07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3490"/>
                <a:ext cx="123" cy="46"/>
              </a:xfrm>
              <a:custGeom>
                <a:avLst/>
                <a:gdLst>
                  <a:gd name="T0" fmla="*/ 317 w 64"/>
                  <a:gd name="T1" fmla="*/ 0 h 24"/>
                  <a:gd name="T2" fmla="*/ 177 w 64"/>
                  <a:gd name="T3" fmla="*/ 23 h 24"/>
                  <a:gd name="T4" fmla="*/ 77 w 64"/>
                  <a:gd name="T5" fmla="*/ 77 h 24"/>
                  <a:gd name="T6" fmla="*/ 292 w 64"/>
                  <a:gd name="T7" fmla="*/ 77 h 24"/>
                  <a:gd name="T8" fmla="*/ 406 w 64"/>
                  <a:gd name="T9" fmla="*/ 169 h 24"/>
                  <a:gd name="T10" fmla="*/ 454 w 64"/>
                  <a:gd name="T11" fmla="*/ 44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24">
                    <a:moveTo>
                      <a:pt x="45" y="0"/>
                    </a:moveTo>
                    <a:cubicBezTo>
                      <a:pt x="39" y="2"/>
                      <a:pt x="31" y="2"/>
                      <a:pt x="25" y="3"/>
                    </a:cubicBezTo>
                    <a:cubicBezTo>
                      <a:pt x="21" y="4"/>
                      <a:pt x="0" y="7"/>
                      <a:pt x="11" y="11"/>
                    </a:cubicBezTo>
                    <a:cubicBezTo>
                      <a:pt x="20" y="15"/>
                      <a:pt x="31" y="9"/>
                      <a:pt x="41" y="11"/>
                    </a:cubicBezTo>
                    <a:cubicBezTo>
                      <a:pt x="50" y="12"/>
                      <a:pt x="53" y="17"/>
                      <a:pt x="57" y="24"/>
                    </a:cubicBezTo>
                    <a:cubicBezTo>
                      <a:pt x="61" y="21"/>
                      <a:pt x="61" y="11"/>
                      <a:pt x="64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89" name="Freeform 2918">
                <a:extLst>
                  <a:ext uri="{FF2B5EF4-FFF2-40B4-BE49-F238E27FC236}">
                    <a16:creationId xmlns:a16="http://schemas.microsoft.com/office/drawing/2014/main" id="{5729BC33-2DC9-43F4-9AD2-2E6CA6A80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477"/>
                <a:ext cx="94" cy="32"/>
              </a:xfrm>
              <a:custGeom>
                <a:avLst/>
                <a:gdLst>
                  <a:gd name="T0" fmla="*/ 113 w 49"/>
                  <a:gd name="T1" fmla="*/ 75 h 17"/>
                  <a:gd name="T2" fmla="*/ 217 w 49"/>
                  <a:gd name="T3" fmla="*/ 40 h 17"/>
                  <a:gd name="T4" fmla="*/ 345 w 49"/>
                  <a:gd name="T5" fmla="*/ 0 h 17"/>
                  <a:gd name="T6" fmla="*/ 232 w 49"/>
                  <a:gd name="T7" fmla="*/ 113 h 17"/>
                  <a:gd name="T8" fmla="*/ 129 w 49"/>
                  <a:gd name="T9" fmla="*/ 100 h 17"/>
                  <a:gd name="T10" fmla="*/ 0 w 49"/>
                  <a:gd name="T11" fmla="*/ 100 h 17"/>
                  <a:gd name="T12" fmla="*/ 29 w 49"/>
                  <a:gd name="T13" fmla="*/ 85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17">
                    <a:moveTo>
                      <a:pt x="16" y="11"/>
                    </a:moveTo>
                    <a:cubicBezTo>
                      <a:pt x="21" y="10"/>
                      <a:pt x="26" y="8"/>
                      <a:pt x="31" y="6"/>
                    </a:cubicBezTo>
                    <a:cubicBezTo>
                      <a:pt x="37" y="4"/>
                      <a:pt x="43" y="0"/>
                      <a:pt x="49" y="0"/>
                    </a:cubicBezTo>
                    <a:cubicBezTo>
                      <a:pt x="49" y="8"/>
                      <a:pt x="35" y="9"/>
                      <a:pt x="33" y="17"/>
                    </a:cubicBezTo>
                    <a:cubicBezTo>
                      <a:pt x="30" y="11"/>
                      <a:pt x="22" y="14"/>
                      <a:pt x="18" y="15"/>
                    </a:cubicBezTo>
                    <a:cubicBezTo>
                      <a:pt x="12" y="16"/>
                      <a:pt x="6" y="14"/>
                      <a:pt x="0" y="15"/>
                    </a:cubicBezTo>
                    <a:cubicBezTo>
                      <a:pt x="1" y="14"/>
                      <a:pt x="3" y="13"/>
                      <a:pt x="4" y="13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0" name="Freeform 2919">
                <a:extLst>
                  <a:ext uri="{FF2B5EF4-FFF2-40B4-BE49-F238E27FC236}">
                    <a16:creationId xmlns:a16="http://schemas.microsoft.com/office/drawing/2014/main" id="{1563D961-E3BB-4B1A-A13E-BB80908C2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3731"/>
                <a:ext cx="100" cy="31"/>
              </a:xfrm>
              <a:custGeom>
                <a:avLst/>
                <a:gdLst>
                  <a:gd name="T0" fmla="*/ 156 w 52"/>
                  <a:gd name="T1" fmla="*/ 52 h 16"/>
                  <a:gd name="T2" fmla="*/ 240 w 52"/>
                  <a:gd name="T3" fmla="*/ 37 h 16"/>
                  <a:gd name="T4" fmla="*/ 333 w 52"/>
                  <a:gd name="T5" fmla="*/ 0 h 16"/>
                  <a:gd name="T6" fmla="*/ 356 w 52"/>
                  <a:gd name="T7" fmla="*/ 45 h 16"/>
                  <a:gd name="T8" fmla="*/ 340 w 52"/>
                  <a:gd name="T9" fmla="*/ 116 h 16"/>
                  <a:gd name="T10" fmla="*/ 285 w 52"/>
                  <a:gd name="T11" fmla="*/ 72 h 16"/>
                  <a:gd name="T12" fmla="*/ 200 w 52"/>
                  <a:gd name="T13" fmla="*/ 93 h 16"/>
                  <a:gd name="T14" fmla="*/ 0 w 52"/>
                  <a:gd name="T15" fmla="*/ 52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16">
                    <a:moveTo>
                      <a:pt x="22" y="7"/>
                    </a:moveTo>
                    <a:cubicBezTo>
                      <a:pt x="27" y="7"/>
                      <a:pt x="30" y="6"/>
                      <a:pt x="34" y="5"/>
                    </a:cubicBezTo>
                    <a:cubicBezTo>
                      <a:pt x="38" y="4"/>
                      <a:pt x="43" y="1"/>
                      <a:pt x="47" y="0"/>
                    </a:cubicBezTo>
                    <a:cubicBezTo>
                      <a:pt x="52" y="0"/>
                      <a:pt x="51" y="2"/>
                      <a:pt x="50" y="6"/>
                    </a:cubicBezTo>
                    <a:cubicBezTo>
                      <a:pt x="50" y="9"/>
                      <a:pt x="50" y="14"/>
                      <a:pt x="48" y="16"/>
                    </a:cubicBezTo>
                    <a:cubicBezTo>
                      <a:pt x="45" y="14"/>
                      <a:pt x="43" y="11"/>
                      <a:pt x="40" y="10"/>
                    </a:cubicBezTo>
                    <a:cubicBezTo>
                      <a:pt x="35" y="8"/>
                      <a:pt x="32" y="11"/>
                      <a:pt x="28" y="13"/>
                    </a:cubicBezTo>
                    <a:cubicBezTo>
                      <a:pt x="18" y="15"/>
                      <a:pt x="9" y="9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1" name="Freeform 2920">
                <a:extLst>
                  <a:ext uri="{FF2B5EF4-FFF2-40B4-BE49-F238E27FC236}">
                    <a16:creationId xmlns:a16="http://schemas.microsoft.com/office/drawing/2014/main" id="{2135C258-32C9-48A0-B850-A9BE8C40E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3739"/>
                <a:ext cx="19" cy="92"/>
              </a:xfrm>
              <a:custGeom>
                <a:avLst/>
                <a:gdLst>
                  <a:gd name="T0" fmla="*/ 15 w 10"/>
                  <a:gd name="T1" fmla="*/ 0 h 48"/>
                  <a:gd name="T2" fmla="*/ 8 w 10"/>
                  <a:gd name="T3" fmla="*/ 140 h 48"/>
                  <a:gd name="T4" fmla="*/ 36 w 10"/>
                  <a:gd name="T5" fmla="*/ 240 h 48"/>
                  <a:gd name="T6" fmla="*/ 55 w 10"/>
                  <a:gd name="T7" fmla="*/ 337 h 48"/>
                  <a:gd name="T8" fmla="*/ 40 w 10"/>
                  <a:gd name="T9" fmla="*/ 217 h 48"/>
                  <a:gd name="T10" fmla="*/ 29 w 10"/>
                  <a:gd name="T11" fmla="*/ 77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48">
                    <a:moveTo>
                      <a:pt x="2" y="0"/>
                    </a:moveTo>
                    <a:cubicBezTo>
                      <a:pt x="1" y="6"/>
                      <a:pt x="0" y="14"/>
                      <a:pt x="1" y="20"/>
                    </a:cubicBezTo>
                    <a:cubicBezTo>
                      <a:pt x="2" y="25"/>
                      <a:pt x="4" y="29"/>
                      <a:pt x="5" y="34"/>
                    </a:cubicBezTo>
                    <a:cubicBezTo>
                      <a:pt x="6" y="38"/>
                      <a:pt x="5" y="47"/>
                      <a:pt x="8" y="48"/>
                    </a:cubicBezTo>
                    <a:cubicBezTo>
                      <a:pt x="10" y="43"/>
                      <a:pt x="7" y="36"/>
                      <a:pt x="6" y="31"/>
                    </a:cubicBezTo>
                    <a:cubicBezTo>
                      <a:pt x="5" y="24"/>
                      <a:pt x="6" y="17"/>
                      <a:pt x="4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2" name="Freeform 2921">
                <a:extLst>
                  <a:ext uri="{FF2B5EF4-FFF2-40B4-BE49-F238E27FC236}">
                    <a16:creationId xmlns:a16="http://schemas.microsoft.com/office/drawing/2014/main" id="{0E286798-17D9-4B9F-B40F-7BF4CD90E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670"/>
                <a:ext cx="17" cy="55"/>
              </a:xfrm>
              <a:custGeom>
                <a:avLst/>
                <a:gdLst>
                  <a:gd name="T0" fmla="*/ 0 w 9"/>
                  <a:gd name="T1" fmla="*/ 0 h 29"/>
                  <a:gd name="T2" fmla="*/ 32 w 9"/>
                  <a:gd name="T3" fmla="*/ 40 h 29"/>
                  <a:gd name="T4" fmla="*/ 53 w 9"/>
                  <a:gd name="T5" fmla="*/ 19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9">
                    <a:moveTo>
                      <a:pt x="0" y="0"/>
                    </a:moveTo>
                    <a:cubicBezTo>
                      <a:pt x="1" y="2"/>
                      <a:pt x="4" y="3"/>
                      <a:pt x="5" y="6"/>
                    </a:cubicBezTo>
                    <a:cubicBezTo>
                      <a:pt x="9" y="13"/>
                      <a:pt x="8" y="22"/>
                      <a:pt x="8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3" name="Freeform 2922">
                <a:extLst>
                  <a:ext uri="{FF2B5EF4-FFF2-40B4-BE49-F238E27FC236}">
                    <a16:creationId xmlns:a16="http://schemas.microsoft.com/office/drawing/2014/main" id="{C844D44A-FE59-41A6-91AF-C6C178049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549"/>
                <a:ext cx="73" cy="64"/>
              </a:xfrm>
              <a:custGeom>
                <a:avLst/>
                <a:gdLst>
                  <a:gd name="T0" fmla="*/ 0 w 38"/>
                  <a:gd name="T1" fmla="*/ 240 h 33"/>
                  <a:gd name="T2" fmla="*/ 248 w 38"/>
                  <a:gd name="T3" fmla="*/ 23 h 33"/>
                  <a:gd name="T4" fmla="*/ 48 w 38"/>
                  <a:gd name="T5" fmla="*/ 15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3">
                    <a:moveTo>
                      <a:pt x="0" y="33"/>
                    </a:moveTo>
                    <a:cubicBezTo>
                      <a:pt x="5" y="30"/>
                      <a:pt x="38" y="9"/>
                      <a:pt x="35" y="3"/>
                    </a:cubicBezTo>
                    <a:cubicBezTo>
                      <a:pt x="34" y="0"/>
                      <a:pt x="11" y="19"/>
                      <a:pt x="7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4" name="Freeform 2923">
                <a:extLst>
                  <a:ext uri="{FF2B5EF4-FFF2-40B4-BE49-F238E27FC236}">
                    <a16:creationId xmlns:a16="http://schemas.microsoft.com/office/drawing/2014/main" id="{32B19CBC-5C54-48B1-9C5C-5816F7D90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567"/>
                <a:ext cx="52" cy="34"/>
              </a:xfrm>
              <a:custGeom>
                <a:avLst/>
                <a:gdLst>
                  <a:gd name="T0" fmla="*/ 0 w 27"/>
                  <a:gd name="T1" fmla="*/ 113 h 18"/>
                  <a:gd name="T2" fmla="*/ 44 w 27"/>
                  <a:gd name="T3" fmla="*/ 93 h 18"/>
                  <a:gd name="T4" fmla="*/ 123 w 27"/>
                  <a:gd name="T5" fmla="*/ 89 h 18"/>
                  <a:gd name="T6" fmla="*/ 144 w 27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8">
                    <a:moveTo>
                      <a:pt x="0" y="17"/>
                    </a:moveTo>
                    <a:cubicBezTo>
                      <a:pt x="1" y="18"/>
                      <a:pt x="4" y="15"/>
                      <a:pt x="6" y="14"/>
                    </a:cubicBezTo>
                    <a:cubicBezTo>
                      <a:pt x="10" y="13"/>
                      <a:pt x="13" y="13"/>
                      <a:pt x="17" y="13"/>
                    </a:cubicBezTo>
                    <a:cubicBezTo>
                      <a:pt x="27" y="13"/>
                      <a:pt x="21" y="8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5" name="Freeform 2924">
                <a:extLst>
                  <a:ext uri="{FF2B5EF4-FFF2-40B4-BE49-F238E27FC236}">
                    <a16:creationId xmlns:a16="http://schemas.microsoft.com/office/drawing/2014/main" id="{3E856977-01C6-4844-BACE-F5D171DA9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488"/>
                <a:ext cx="21" cy="40"/>
              </a:xfrm>
              <a:custGeom>
                <a:avLst/>
                <a:gdLst>
                  <a:gd name="T0" fmla="*/ 76 w 11"/>
                  <a:gd name="T1" fmla="*/ 0 h 21"/>
                  <a:gd name="T2" fmla="*/ 15 w 11"/>
                  <a:gd name="T3" fmla="*/ 1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8" y="4"/>
                      <a:pt x="0" y="17"/>
                      <a:pt x="2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6" name="Freeform 2925">
                <a:extLst>
                  <a:ext uri="{FF2B5EF4-FFF2-40B4-BE49-F238E27FC236}">
                    <a16:creationId xmlns:a16="http://schemas.microsoft.com/office/drawing/2014/main" id="{FCFE8A3E-1813-4520-B7EC-1DE328153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3205"/>
                <a:ext cx="58" cy="44"/>
              </a:xfrm>
              <a:custGeom>
                <a:avLst/>
                <a:gdLst>
                  <a:gd name="T0" fmla="*/ 0 w 30"/>
                  <a:gd name="T1" fmla="*/ 161 h 23"/>
                  <a:gd name="T2" fmla="*/ 52 w 30"/>
                  <a:gd name="T3" fmla="*/ 132 h 23"/>
                  <a:gd name="T4" fmla="*/ 124 w 30"/>
                  <a:gd name="T5" fmla="*/ 121 h 23"/>
                  <a:gd name="T6" fmla="*/ 217 w 30"/>
                  <a:gd name="T7" fmla="*/ 0 h 23"/>
                  <a:gd name="T8" fmla="*/ 52 w 30"/>
                  <a:gd name="T9" fmla="*/ 13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3">
                    <a:moveTo>
                      <a:pt x="0" y="23"/>
                    </a:moveTo>
                    <a:cubicBezTo>
                      <a:pt x="2" y="21"/>
                      <a:pt x="4" y="20"/>
                      <a:pt x="7" y="19"/>
                    </a:cubicBezTo>
                    <a:cubicBezTo>
                      <a:pt x="10" y="17"/>
                      <a:pt x="14" y="18"/>
                      <a:pt x="17" y="17"/>
                    </a:cubicBezTo>
                    <a:cubicBezTo>
                      <a:pt x="23" y="14"/>
                      <a:pt x="27" y="5"/>
                      <a:pt x="30" y="0"/>
                    </a:cubicBezTo>
                    <a:cubicBezTo>
                      <a:pt x="22" y="5"/>
                      <a:pt x="14" y="12"/>
                      <a:pt x="7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7" name="Freeform 2926">
                <a:extLst>
                  <a:ext uri="{FF2B5EF4-FFF2-40B4-BE49-F238E27FC236}">
                    <a16:creationId xmlns:a16="http://schemas.microsoft.com/office/drawing/2014/main" id="{0929FCE3-B658-4150-9D29-EF8535CB2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3087"/>
                <a:ext cx="107" cy="47"/>
              </a:xfrm>
              <a:custGeom>
                <a:avLst/>
                <a:gdLst>
                  <a:gd name="T0" fmla="*/ 0 w 56"/>
                  <a:gd name="T1" fmla="*/ 0 h 25"/>
                  <a:gd name="T2" fmla="*/ 99 w 56"/>
                  <a:gd name="T3" fmla="*/ 120 h 25"/>
                  <a:gd name="T4" fmla="*/ 124 w 56"/>
                  <a:gd name="T5" fmla="*/ 165 h 25"/>
                  <a:gd name="T6" fmla="*/ 168 w 56"/>
                  <a:gd name="T7" fmla="*/ 133 h 25"/>
                  <a:gd name="T8" fmla="*/ 266 w 56"/>
                  <a:gd name="T9" fmla="*/ 81 h 25"/>
                  <a:gd name="T10" fmla="*/ 390 w 56"/>
                  <a:gd name="T11" fmla="*/ 45 h 25"/>
                  <a:gd name="T12" fmla="*/ 300 w 56"/>
                  <a:gd name="T13" fmla="*/ 53 h 25"/>
                  <a:gd name="T14" fmla="*/ 189 w 56"/>
                  <a:gd name="T15" fmla="*/ 60 h 25"/>
                  <a:gd name="T16" fmla="*/ 124 w 56"/>
                  <a:gd name="T17" fmla="*/ 60 h 25"/>
                  <a:gd name="T18" fmla="*/ 36 w 56"/>
                  <a:gd name="T19" fmla="*/ 8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25">
                    <a:moveTo>
                      <a:pt x="0" y="0"/>
                    </a:moveTo>
                    <a:cubicBezTo>
                      <a:pt x="6" y="6"/>
                      <a:pt x="11" y="10"/>
                      <a:pt x="14" y="18"/>
                    </a:cubicBezTo>
                    <a:cubicBezTo>
                      <a:pt x="15" y="20"/>
                      <a:pt x="16" y="25"/>
                      <a:pt x="18" y="25"/>
                    </a:cubicBezTo>
                    <a:cubicBezTo>
                      <a:pt x="19" y="25"/>
                      <a:pt x="23" y="21"/>
                      <a:pt x="24" y="20"/>
                    </a:cubicBezTo>
                    <a:cubicBezTo>
                      <a:pt x="29" y="15"/>
                      <a:pt x="31" y="12"/>
                      <a:pt x="38" y="12"/>
                    </a:cubicBezTo>
                    <a:cubicBezTo>
                      <a:pt x="43" y="11"/>
                      <a:pt x="52" y="12"/>
                      <a:pt x="56" y="7"/>
                    </a:cubicBezTo>
                    <a:cubicBezTo>
                      <a:pt x="53" y="5"/>
                      <a:pt x="46" y="8"/>
                      <a:pt x="43" y="8"/>
                    </a:cubicBezTo>
                    <a:cubicBezTo>
                      <a:pt x="37" y="8"/>
                      <a:pt x="31" y="6"/>
                      <a:pt x="27" y="9"/>
                    </a:cubicBezTo>
                    <a:cubicBezTo>
                      <a:pt x="21" y="11"/>
                      <a:pt x="23" y="13"/>
                      <a:pt x="18" y="9"/>
                    </a:cubicBezTo>
                    <a:cubicBezTo>
                      <a:pt x="14" y="6"/>
                      <a:pt x="10" y="2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8" name="Freeform 2927">
                <a:extLst>
                  <a:ext uri="{FF2B5EF4-FFF2-40B4-BE49-F238E27FC236}">
                    <a16:creationId xmlns:a16="http://schemas.microsoft.com/office/drawing/2014/main" id="{221C35C8-F3E7-461B-980D-D2A9FD36A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534"/>
                <a:ext cx="88" cy="57"/>
              </a:xfrm>
              <a:custGeom>
                <a:avLst/>
                <a:gdLst>
                  <a:gd name="T0" fmla="*/ 0 w 46"/>
                  <a:gd name="T1" fmla="*/ 205 h 30"/>
                  <a:gd name="T2" fmla="*/ 132 w 46"/>
                  <a:gd name="T3" fmla="*/ 177 h 30"/>
                  <a:gd name="T4" fmla="*/ 260 w 46"/>
                  <a:gd name="T5" fmla="*/ 160 h 30"/>
                  <a:gd name="T6" fmla="*/ 293 w 46"/>
                  <a:gd name="T7" fmla="*/ 91 h 30"/>
                  <a:gd name="T8" fmla="*/ 321 w 46"/>
                  <a:gd name="T9" fmla="*/ 0 h 30"/>
                  <a:gd name="T10" fmla="*/ 245 w 46"/>
                  <a:gd name="T11" fmla="*/ 108 h 30"/>
                  <a:gd name="T12" fmla="*/ 168 w 46"/>
                  <a:gd name="T13" fmla="*/ 129 h 30"/>
                  <a:gd name="T14" fmla="*/ 77 w 46"/>
                  <a:gd name="T15" fmla="*/ 177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0">
                    <a:moveTo>
                      <a:pt x="0" y="30"/>
                    </a:moveTo>
                    <a:cubicBezTo>
                      <a:pt x="6" y="29"/>
                      <a:pt x="12" y="26"/>
                      <a:pt x="19" y="26"/>
                    </a:cubicBezTo>
                    <a:cubicBezTo>
                      <a:pt x="25" y="25"/>
                      <a:pt x="31" y="26"/>
                      <a:pt x="37" y="23"/>
                    </a:cubicBezTo>
                    <a:cubicBezTo>
                      <a:pt x="42" y="21"/>
                      <a:pt x="42" y="18"/>
                      <a:pt x="42" y="13"/>
                    </a:cubicBezTo>
                    <a:cubicBezTo>
                      <a:pt x="43" y="9"/>
                      <a:pt x="45" y="4"/>
                      <a:pt x="46" y="0"/>
                    </a:cubicBezTo>
                    <a:cubicBezTo>
                      <a:pt x="39" y="1"/>
                      <a:pt x="40" y="13"/>
                      <a:pt x="35" y="16"/>
                    </a:cubicBezTo>
                    <a:cubicBezTo>
                      <a:pt x="32" y="18"/>
                      <a:pt x="27" y="18"/>
                      <a:pt x="24" y="19"/>
                    </a:cubicBezTo>
                    <a:cubicBezTo>
                      <a:pt x="19" y="20"/>
                      <a:pt x="15" y="23"/>
                      <a:pt x="11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99" name="Freeform 2928">
                <a:extLst>
                  <a:ext uri="{FF2B5EF4-FFF2-40B4-BE49-F238E27FC236}">
                    <a16:creationId xmlns:a16="http://schemas.microsoft.com/office/drawing/2014/main" id="{A8B98529-1EDC-4146-85C2-08361A74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704"/>
                <a:ext cx="42" cy="54"/>
              </a:xfrm>
              <a:custGeom>
                <a:avLst/>
                <a:gdLst>
                  <a:gd name="T0" fmla="*/ 0 w 22"/>
                  <a:gd name="T1" fmla="*/ 8 h 28"/>
                  <a:gd name="T2" fmla="*/ 76 w 22"/>
                  <a:gd name="T3" fmla="*/ 56 h 28"/>
                  <a:gd name="T4" fmla="*/ 113 w 22"/>
                  <a:gd name="T5" fmla="*/ 201 h 28"/>
                  <a:gd name="T6" fmla="*/ 153 w 22"/>
                  <a:gd name="T7" fmla="*/ 71 h 28"/>
                  <a:gd name="T8" fmla="*/ 40 w 22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8">
                    <a:moveTo>
                      <a:pt x="0" y="1"/>
                    </a:moveTo>
                    <a:cubicBezTo>
                      <a:pt x="5" y="3"/>
                      <a:pt x="8" y="4"/>
                      <a:pt x="11" y="8"/>
                    </a:cubicBezTo>
                    <a:cubicBezTo>
                      <a:pt x="15" y="15"/>
                      <a:pt x="13" y="21"/>
                      <a:pt x="16" y="28"/>
                    </a:cubicBezTo>
                    <a:cubicBezTo>
                      <a:pt x="17" y="24"/>
                      <a:pt x="16" y="12"/>
                      <a:pt x="22" y="10"/>
                    </a:cubicBezTo>
                    <a:cubicBezTo>
                      <a:pt x="15" y="9"/>
                      <a:pt x="12" y="3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0" name="Freeform 2929">
                <a:extLst>
                  <a:ext uri="{FF2B5EF4-FFF2-40B4-BE49-F238E27FC236}">
                    <a16:creationId xmlns:a16="http://schemas.microsoft.com/office/drawing/2014/main" id="{412CCA67-3353-4C7F-A539-572CE4C0F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467"/>
                <a:ext cx="73" cy="50"/>
              </a:xfrm>
              <a:custGeom>
                <a:avLst/>
                <a:gdLst>
                  <a:gd name="T0" fmla="*/ 8 w 38"/>
                  <a:gd name="T1" fmla="*/ 15 h 26"/>
                  <a:gd name="T2" fmla="*/ 37 w 38"/>
                  <a:gd name="T3" fmla="*/ 77 h 26"/>
                  <a:gd name="T4" fmla="*/ 48 w 38"/>
                  <a:gd name="T5" fmla="*/ 185 h 26"/>
                  <a:gd name="T6" fmla="*/ 129 w 38"/>
                  <a:gd name="T7" fmla="*/ 56 h 26"/>
                  <a:gd name="T8" fmla="*/ 221 w 38"/>
                  <a:gd name="T9" fmla="*/ 29 h 26"/>
                  <a:gd name="T10" fmla="*/ 269 w 38"/>
                  <a:gd name="T11" fmla="*/ 0 h 26"/>
                  <a:gd name="T12" fmla="*/ 115 w 38"/>
                  <a:gd name="T13" fmla="*/ 44 h 26"/>
                  <a:gd name="T14" fmla="*/ 37 w 38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6">
                    <a:moveTo>
                      <a:pt x="1" y="2"/>
                    </a:moveTo>
                    <a:cubicBezTo>
                      <a:pt x="0" y="4"/>
                      <a:pt x="4" y="8"/>
                      <a:pt x="5" y="11"/>
                    </a:cubicBezTo>
                    <a:cubicBezTo>
                      <a:pt x="7" y="16"/>
                      <a:pt x="5" y="21"/>
                      <a:pt x="7" y="26"/>
                    </a:cubicBezTo>
                    <a:cubicBezTo>
                      <a:pt x="14" y="23"/>
                      <a:pt x="11" y="11"/>
                      <a:pt x="18" y="8"/>
                    </a:cubicBezTo>
                    <a:cubicBezTo>
                      <a:pt x="22" y="6"/>
                      <a:pt x="27" y="6"/>
                      <a:pt x="31" y="4"/>
                    </a:cubicBezTo>
                    <a:cubicBezTo>
                      <a:pt x="33" y="3"/>
                      <a:pt x="37" y="1"/>
                      <a:pt x="38" y="0"/>
                    </a:cubicBezTo>
                    <a:cubicBezTo>
                      <a:pt x="31" y="0"/>
                      <a:pt x="23" y="7"/>
                      <a:pt x="16" y="6"/>
                    </a:cubicBezTo>
                    <a:cubicBezTo>
                      <a:pt x="12" y="5"/>
                      <a:pt x="10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1" name="Freeform 2930">
                <a:extLst>
                  <a:ext uri="{FF2B5EF4-FFF2-40B4-BE49-F238E27FC236}">
                    <a16:creationId xmlns:a16="http://schemas.microsoft.com/office/drawing/2014/main" id="{724BF25A-3E64-450D-B53D-29504641D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490"/>
                <a:ext cx="36" cy="50"/>
              </a:xfrm>
              <a:custGeom>
                <a:avLst/>
                <a:gdLst>
                  <a:gd name="T0" fmla="*/ 0 w 19"/>
                  <a:gd name="T1" fmla="*/ 29 h 26"/>
                  <a:gd name="T2" fmla="*/ 89 w 19"/>
                  <a:gd name="T3" fmla="*/ 185 h 26"/>
                  <a:gd name="T4" fmla="*/ 129 w 19"/>
                  <a:gd name="T5" fmla="*/ 23 h 26"/>
                  <a:gd name="T6" fmla="*/ 47 w 19"/>
                  <a:gd name="T7" fmla="*/ 29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6">
                    <a:moveTo>
                      <a:pt x="0" y="4"/>
                    </a:moveTo>
                    <a:cubicBezTo>
                      <a:pt x="8" y="4"/>
                      <a:pt x="13" y="19"/>
                      <a:pt x="13" y="26"/>
                    </a:cubicBezTo>
                    <a:cubicBezTo>
                      <a:pt x="8" y="22"/>
                      <a:pt x="15" y="7"/>
                      <a:pt x="19" y="3"/>
                    </a:cubicBezTo>
                    <a:cubicBezTo>
                      <a:pt x="16" y="0"/>
                      <a:pt x="9" y="7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2" name="Freeform 2931">
                <a:extLst>
                  <a:ext uri="{FF2B5EF4-FFF2-40B4-BE49-F238E27FC236}">
                    <a16:creationId xmlns:a16="http://schemas.microsoft.com/office/drawing/2014/main" id="{96F453B6-5751-481E-A61B-1AF6E66EA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719"/>
                <a:ext cx="107" cy="65"/>
              </a:xfrm>
              <a:custGeom>
                <a:avLst/>
                <a:gdLst>
                  <a:gd name="T0" fmla="*/ 117 w 56"/>
                  <a:gd name="T1" fmla="*/ 36 h 34"/>
                  <a:gd name="T2" fmla="*/ 245 w 56"/>
                  <a:gd name="T3" fmla="*/ 69 h 34"/>
                  <a:gd name="T4" fmla="*/ 390 w 56"/>
                  <a:gd name="T5" fmla="*/ 69 h 34"/>
                  <a:gd name="T6" fmla="*/ 308 w 56"/>
                  <a:gd name="T7" fmla="*/ 145 h 34"/>
                  <a:gd name="T8" fmla="*/ 285 w 56"/>
                  <a:gd name="T9" fmla="*/ 237 h 34"/>
                  <a:gd name="T10" fmla="*/ 277 w 56"/>
                  <a:gd name="T11" fmla="*/ 132 h 34"/>
                  <a:gd name="T12" fmla="*/ 224 w 56"/>
                  <a:gd name="T13" fmla="*/ 99 h 34"/>
                  <a:gd name="T14" fmla="*/ 132 w 56"/>
                  <a:gd name="T15" fmla="*/ 36 h 34"/>
                  <a:gd name="T16" fmla="*/ 0 w 56"/>
                  <a:gd name="T17" fmla="*/ 0 h 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17" y="5"/>
                    </a:moveTo>
                    <a:cubicBezTo>
                      <a:pt x="20" y="8"/>
                      <a:pt x="31" y="9"/>
                      <a:pt x="35" y="10"/>
                    </a:cubicBezTo>
                    <a:cubicBezTo>
                      <a:pt x="42" y="10"/>
                      <a:pt x="49" y="7"/>
                      <a:pt x="56" y="10"/>
                    </a:cubicBezTo>
                    <a:cubicBezTo>
                      <a:pt x="54" y="15"/>
                      <a:pt x="47" y="17"/>
                      <a:pt x="44" y="21"/>
                    </a:cubicBezTo>
                    <a:cubicBezTo>
                      <a:pt x="42" y="25"/>
                      <a:pt x="44" y="31"/>
                      <a:pt x="41" y="34"/>
                    </a:cubicBezTo>
                    <a:cubicBezTo>
                      <a:pt x="41" y="29"/>
                      <a:pt x="42" y="23"/>
                      <a:pt x="40" y="19"/>
                    </a:cubicBezTo>
                    <a:cubicBezTo>
                      <a:pt x="38" y="14"/>
                      <a:pt x="37" y="15"/>
                      <a:pt x="32" y="14"/>
                    </a:cubicBezTo>
                    <a:cubicBezTo>
                      <a:pt x="27" y="12"/>
                      <a:pt x="24" y="8"/>
                      <a:pt x="19" y="5"/>
                    </a:cubicBezTo>
                    <a:cubicBezTo>
                      <a:pt x="14" y="2"/>
                      <a:pt x="6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3" name="Freeform 2932">
                <a:extLst>
                  <a:ext uri="{FF2B5EF4-FFF2-40B4-BE49-F238E27FC236}">
                    <a16:creationId xmlns:a16="http://schemas.microsoft.com/office/drawing/2014/main" id="{C3072688-335B-427A-BFBF-369A5704E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800"/>
                <a:ext cx="63" cy="185"/>
              </a:xfrm>
              <a:custGeom>
                <a:avLst/>
                <a:gdLst>
                  <a:gd name="T0" fmla="*/ 8 w 33"/>
                  <a:gd name="T1" fmla="*/ 21 h 97"/>
                  <a:gd name="T2" fmla="*/ 61 w 33"/>
                  <a:gd name="T3" fmla="*/ 181 h 97"/>
                  <a:gd name="T4" fmla="*/ 132 w 33"/>
                  <a:gd name="T5" fmla="*/ 334 h 97"/>
                  <a:gd name="T6" fmla="*/ 181 w 33"/>
                  <a:gd name="T7" fmla="*/ 673 h 97"/>
                  <a:gd name="T8" fmla="*/ 139 w 33"/>
                  <a:gd name="T9" fmla="*/ 305 h 97"/>
                  <a:gd name="T10" fmla="*/ 92 w 33"/>
                  <a:gd name="T11" fmla="*/ 145 h 97"/>
                  <a:gd name="T12" fmla="*/ 105 w 33"/>
                  <a:gd name="T13" fmla="*/ 76 h 97"/>
                  <a:gd name="T14" fmla="*/ 124 w 33"/>
                  <a:gd name="T15" fmla="*/ 21 h 97"/>
                  <a:gd name="T16" fmla="*/ 29 w 33"/>
                  <a:gd name="T17" fmla="*/ 0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97">
                    <a:moveTo>
                      <a:pt x="1" y="3"/>
                    </a:moveTo>
                    <a:cubicBezTo>
                      <a:pt x="0" y="10"/>
                      <a:pt x="7" y="19"/>
                      <a:pt x="9" y="26"/>
                    </a:cubicBezTo>
                    <a:cubicBezTo>
                      <a:pt x="11" y="34"/>
                      <a:pt x="14" y="40"/>
                      <a:pt x="19" y="48"/>
                    </a:cubicBezTo>
                    <a:cubicBezTo>
                      <a:pt x="28" y="63"/>
                      <a:pt x="26" y="80"/>
                      <a:pt x="26" y="97"/>
                    </a:cubicBezTo>
                    <a:cubicBezTo>
                      <a:pt x="33" y="81"/>
                      <a:pt x="28" y="60"/>
                      <a:pt x="20" y="44"/>
                    </a:cubicBezTo>
                    <a:cubicBezTo>
                      <a:pt x="17" y="37"/>
                      <a:pt x="13" y="30"/>
                      <a:pt x="13" y="21"/>
                    </a:cubicBezTo>
                    <a:cubicBezTo>
                      <a:pt x="13" y="17"/>
                      <a:pt x="13" y="14"/>
                      <a:pt x="15" y="11"/>
                    </a:cubicBezTo>
                    <a:cubicBezTo>
                      <a:pt x="16" y="8"/>
                      <a:pt x="18" y="6"/>
                      <a:pt x="18" y="3"/>
                    </a:cubicBezTo>
                    <a:cubicBezTo>
                      <a:pt x="13" y="1"/>
                      <a:pt x="9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4" name="Freeform 2933">
                <a:extLst>
                  <a:ext uri="{FF2B5EF4-FFF2-40B4-BE49-F238E27FC236}">
                    <a16:creationId xmlns:a16="http://schemas.microsoft.com/office/drawing/2014/main" id="{D68F50F3-900C-42FC-B4DD-F62ECD410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794"/>
                <a:ext cx="68" cy="44"/>
              </a:xfrm>
              <a:custGeom>
                <a:avLst/>
                <a:gdLst>
                  <a:gd name="T0" fmla="*/ 8 w 36"/>
                  <a:gd name="T1" fmla="*/ 153 h 23"/>
                  <a:gd name="T2" fmla="*/ 8 w 36"/>
                  <a:gd name="T3" fmla="*/ 161 h 23"/>
                  <a:gd name="T4" fmla="*/ 128 w 36"/>
                  <a:gd name="T5" fmla="*/ 77 h 23"/>
                  <a:gd name="T6" fmla="*/ 242 w 36"/>
                  <a:gd name="T7" fmla="*/ 77 h 23"/>
                  <a:gd name="T8" fmla="*/ 136 w 36"/>
                  <a:gd name="T9" fmla="*/ 40 h 23"/>
                  <a:gd name="T10" fmla="*/ 60 w 36"/>
                  <a:gd name="T11" fmla="*/ 0 h 23"/>
                  <a:gd name="T12" fmla="*/ 40 w 36"/>
                  <a:gd name="T13" fmla="*/ 9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3">
                    <a:moveTo>
                      <a:pt x="1" y="22"/>
                    </a:moveTo>
                    <a:cubicBezTo>
                      <a:pt x="1" y="22"/>
                      <a:pt x="0" y="22"/>
                      <a:pt x="1" y="23"/>
                    </a:cubicBezTo>
                    <a:cubicBezTo>
                      <a:pt x="6" y="17"/>
                      <a:pt x="10" y="10"/>
                      <a:pt x="19" y="11"/>
                    </a:cubicBezTo>
                    <a:cubicBezTo>
                      <a:pt x="20" y="11"/>
                      <a:pt x="36" y="18"/>
                      <a:pt x="36" y="11"/>
                    </a:cubicBezTo>
                    <a:cubicBezTo>
                      <a:pt x="36" y="8"/>
                      <a:pt x="22" y="7"/>
                      <a:pt x="20" y="6"/>
                    </a:cubicBezTo>
                    <a:cubicBezTo>
                      <a:pt x="16" y="5"/>
                      <a:pt x="13" y="1"/>
                      <a:pt x="9" y="0"/>
                    </a:cubicBezTo>
                    <a:cubicBezTo>
                      <a:pt x="8" y="5"/>
                      <a:pt x="11" y="10"/>
                      <a:pt x="6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5" name="Freeform 2934">
                <a:extLst>
                  <a:ext uri="{FF2B5EF4-FFF2-40B4-BE49-F238E27FC236}">
                    <a16:creationId xmlns:a16="http://schemas.microsoft.com/office/drawing/2014/main" id="{70E8C371-05B7-408F-AB79-2A8607718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1" y="3307"/>
                <a:ext cx="73" cy="47"/>
              </a:xfrm>
              <a:custGeom>
                <a:avLst/>
                <a:gdLst>
                  <a:gd name="T0" fmla="*/ 0 w 38"/>
                  <a:gd name="T1" fmla="*/ 152 h 25"/>
                  <a:gd name="T2" fmla="*/ 129 w 38"/>
                  <a:gd name="T3" fmla="*/ 92 h 25"/>
                  <a:gd name="T4" fmla="*/ 225 w 38"/>
                  <a:gd name="T5" fmla="*/ 0 h 25"/>
                  <a:gd name="T6" fmla="*/ 225 w 38"/>
                  <a:gd name="T7" fmla="*/ 92 h 25"/>
                  <a:gd name="T8" fmla="*/ 269 w 38"/>
                  <a:gd name="T9" fmla="*/ 165 h 25"/>
                  <a:gd name="T10" fmla="*/ 140 w 38"/>
                  <a:gd name="T11" fmla="*/ 10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5">
                    <a:moveTo>
                      <a:pt x="0" y="23"/>
                    </a:moveTo>
                    <a:cubicBezTo>
                      <a:pt x="3" y="23"/>
                      <a:pt x="15" y="16"/>
                      <a:pt x="18" y="14"/>
                    </a:cubicBezTo>
                    <a:cubicBezTo>
                      <a:pt x="23" y="10"/>
                      <a:pt x="28" y="5"/>
                      <a:pt x="32" y="0"/>
                    </a:cubicBezTo>
                    <a:cubicBezTo>
                      <a:pt x="33" y="4"/>
                      <a:pt x="31" y="10"/>
                      <a:pt x="32" y="14"/>
                    </a:cubicBezTo>
                    <a:cubicBezTo>
                      <a:pt x="33" y="18"/>
                      <a:pt x="38" y="21"/>
                      <a:pt x="38" y="25"/>
                    </a:cubicBezTo>
                    <a:cubicBezTo>
                      <a:pt x="30" y="23"/>
                      <a:pt x="29" y="8"/>
                      <a:pt x="20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6" name="Freeform 2935">
                <a:extLst>
                  <a:ext uri="{FF2B5EF4-FFF2-40B4-BE49-F238E27FC236}">
                    <a16:creationId xmlns:a16="http://schemas.microsoft.com/office/drawing/2014/main" id="{86211088-D811-479C-816C-D67A84325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3718"/>
                <a:ext cx="71" cy="76"/>
              </a:xfrm>
              <a:custGeom>
                <a:avLst/>
                <a:gdLst>
                  <a:gd name="T0" fmla="*/ 0 w 37"/>
                  <a:gd name="T1" fmla="*/ 0 h 40"/>
                  <a:gd name="T2" fmla="*/ 92 w 37"/>
                  <a:gd name="T3" fmla="*/ 15 h 40"/>
                  <a:gd name="T4" fmla="*/ 217 w 37"/>
                  <a:gd name="T5" fmla="*/ 48 h 40"/>
                  <a:gd name="T6" fmla="*/ 213 w 37"/>
                  <a:gd name="T7" fmla="*/ 274 h 40"/>
                  <a:gd name="T8" fmla="*/ 177 w 37"/>
                  <a:gd name="T9" fmla="*/ 76 h 40"/>
                  <a:gd name="T10" fmla="*/ 56 w 37"/>
                  <a:gd name="T11" fmla="*/ 21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40">
                    <a:moveTo>
                      <a:pt x="0" y="0"/>
                    </a:moveTo>
                    <a:cubicBezTo>
                      <a:pt x="5" y="0"/>
                      <a:pt x="9" y="1"/>
                      <a:pt x="13" y="2"/>
                    </a:cubicBezTo>
                    <a:cubicBezTo>
                      <a:pt x="18" y="3"/>
                      <a:pt x="27" y="3"/>
                      <a:pt x="31" y="7"/>
                    </a:cubicBezTo>
                    <a:cubicBezTo>
                      <a:pt x="37" y="14"/>
                      <a:pt x="33" y="33"/>
                      <a:pt x="30" y="40"/>
                    </a:cubicBezTo>
                    <a:cubicBezTo>
                      <a:pt x="29" y="31"/>
                      <a:pt x="31" y="18"/>
                      <a:pt x="25" y="11"/>
                    </a:cubicBezTo>
                    <a:cubicBezTo>
                      <a:pt x="21" y="6"/>
                      <a:pt x="12" y="7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7" name="Freeform 2936">
                <a:extLst>
                  <a:ext uri="{FF2B5EF4-FFF2-40B4-BE49-F238E27FC236}">
                    <a16:creationId xmlns:a16="http://schemas.microsoft.com/office/drawing/2014/main" id="{5CA969E5-9270-4B8C-9685-4D6E80569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3982"/>
                <a:ext cx="39" cy="38"/>
              </a:xfrm>
              <a:custGeom>
                <a:avLst/>
                <a:gdLst>
                  <a:gd name="T0" fmla="*/ 0 w 20"/>
                  <a:gd name="T1" fmla="*/ 124 h 20"/>
                  <a:gd name="T2" fmla="*/ 68 w 20"/>
                  <a:gd name="T3" fmla="*/ 76 h 20"/>
                  <a:gd name="T4" fmla="*/ 111 w 20"/>
                  <a:gd name="T5" fmla="*/ 0 h 20"/>
                  <a:gd name="T6" fmla="*/ 39 w 20"/>
                  <a:gd name="T7" fmla="*/ 10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18"/>
                    </a:moveTo>
                    <a:cubicBezTo>
                      <a:pt x="2" y="15"/>
                      <a:pt x="6" y="14"/>
                      <a:pt x="9" y="11"/>
                    </a:cubicBezTo>
                    <a:cubicBezTo>
                      <a:pt x="12" y="8"/>
                      <a:pt x="14" y="4"/>
                      <a:pt x="15" y="0"/>
                    </a:cubicBezTo>
                    <a:cubicBezTo>
                      <a:pt x="20" y="7"/>
                      <a:pt x="14" y="20"/>
                      <a:pt x="5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8" name="Freeform 2937">
                <a:extLst>
                  <a:ext uri="{FF2B5EF4-FFF2-40B4-BE49-F238E27FC236}">
                    <a16:creationId xmlns:a16="http://schemas.microsoft.com/office/drawing/2014/main" id="{A0939957-7361-4CC2-94D4-317FAF66E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" y="3790"/>
                <a:ext cx="174" cy="150"/>
              </a:xfrm>
              <a:custGeom>
                <a:avLst/>
                <a:gdLst>
                  <a:gd name="T0" fmla="*/ 48 w 91"/>
                  <a:gd name="T1" fmla="*/ 44 h 78"/>
                  <a:gd name="T2" fmla="*/ 8 w 91"/>
                  <a:gd name="T3" fmla="*/ 177 h 78"/>
                  <a:gd name="T4" fmla="*/ 69 w 91"/>
                  <a:gd name="T5" fmla="*/ 325 h 78"/>
                  <a:gd name="T6" fmla="*/ 161 w 91"/>
                  <a:gd name="T7" fmla="*/ 392 h 78"/>
                  <a:gd name="T8" fmla="*/ 285 w 91"/>
                  <a:gd name="T9" fmla="*/ 456 h 78"/>
                  <a:gd name="T10" fmla="*/ 489 w 91"/>
                  <a:gd name="T11" fmla="*/ 525 h 78"/>
                  <a:gd name="T12" fmla="*/ 522 w 91"/>
                  <a:gd name="T13" fmla="*/ 137 h 78"/>
                  <a:gd name="T14" fmla="*/ 436 w 91"/>
                  <a:gd name="T15" fmla="*/ 85 h 78"/>
                  <a:gd name="T16" fmla="*/ 308 w 91"/>
                  <a:gd name="T17" fmla="*/ 37 h 78"/>
                  <a:gd name="T18" fmla="*/ 99 w 91"/>
                  <a:gd name="T19" fmla="*/ 23 h 78"/>
                  <a:gd name="T20" fmla="*/ 69 w 91"/>
                  <a:gd name="T21" fmla="*/ 29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1" h="78">
                    <a:moveTo>
                      <a:pt x="7" y="6"/>
                    </a:moveTo>
                    <a:cubicBezTo>
                      <a:pt x="3" y="11"/>
                      <a:pt x="2" y="19"/>
                      <a:pt x="1" y="25"/>
                    </a:cubicBezTo>
                    <a:cubicBezTo>
                      <a:pt x="0" y="33"/>
                      <a:pt x="3" y="41"/>
                      <a:pt x="10" y="46"/>
                    </a:cubicBezTo>
                    <a:cubicBezTo>
                      <a:pt x="15" y="49"/>
                      <a:pt x="18" y="52"/>
                      <a:pt x="23" y="55"/>
                    </a:cubicBezTo>
                    <a:cubicBezTo>
                      <a:pt x="29" y="59"/>
                      <a:pt x="35" y="61"/>
                      <a:pt x="41" y="64"/>
                    </a:cubicBezTo>
                    <a:cubicBezTo>
                      <a:pt x="49" y="69"/>
                      <a:pt x="60" y="78"/>
                      <a:pt x="70" y="74"/>
                    </a:cubicBezTo>
                    <a:cubicBezTo>
                      <a:pt x="91" y="65"/>
                      <a:pt x="90" y="32"/>
                      <a:pt x="75" y="19"/>
                    </a:cubicBezTo>
                    <a:cubicBezTo>
                      <a:pt x="71" y="16"/>
                      <a:pt x="66" y="14"/>
                      <a:pt x="62" y="12"/>
                    </a:cubicBezTo>
                    <a:cubicBezTo>
                      <a:pt x="56" y="10"/>
                      <a:pt x="50" y="7"/>
                      <a:pt x="44" y="5"/>
                    </a:cubicBezTo>
                    <a:cubicBezTo>
                      <a:pt x="34" y="3"/>
                      <a:pt x="24" y="0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09" name="Freeform 2938">
                <a:extLst>
                  <a:ext uri="{FF2B5EF4-FFF2-40B4-BE49-F238E27FC236}">
                    <a16:creationId xmlns:a16="http://schemas.microsoft.com/office/drawing/2014/main" id="{911B8CA0-58BE-40DE-AD16-03E0052AE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3722"/>
                <a:ext cx="247" cy="105"/>
              </a:xfrm>
              <a:custGeom>
                <a:avLst/>
                <a:gdLst>
                  <a:gd name="T0" fmla="*/ 0 w 129"/>
                  <a:gd name="T1" fmla="*/ 181 h 55"/>
                  <a:gd name="T2" fmla="*/ 168 w 129"/>
                  <a:gd name="T3" fmla="*/ 84 h 55"/>
                  <a:gd name="T4" fmla="*/ 316 w 129"/>
                  <a:gd name="T5" fmla="*/ 29 h 55"/>
                  <a:gd name="T6" fmla="*/ 674 w 129"/>
                  <a:gd name="T7" fmla="*/ 36 h 55"/>
                  <a:gd name="T8" fmla="*/ 865 w 129"/>
                  <a:gd name="T9" fmla="*/ 168 h 55"/>
                  <a:gd name="T10" fmla="*/ 890 w 129"/>
                  <a:gd name="T11" fmla="*/ 277 h 55"/>
                  <a:gd name="T12" fmla="*/ 906 w 129"/>
                  <a:gd name="T13" fmla="*/ 382 h 55"/>
                  <a:gd name="T14" fmla="*/ 858 w 129"/>
                  <a:gd name="T15" fmla="*/ 346 h 55"/>
                  <a:gd name="T16" fmla="*/ 793 w 129"/>
                  <a:gd name="T17" fmla="*/ 313 h 55"/>
                  <a:gd name="T18" fmla="*/ 661 w 129"/>
                  <a:gd name="T19" fmla="*/ 260 h 55"/>
                  <a:gd name="T20" fmla="*/ 366 w 129"/>
                  <a:gd name="T21" fmla="*/ 168 h 55"/>
                  <a:gd name="T22" fmla="*/ 56 w 129"/>
                  <a:gd name="T23" fmla="*/ 160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9" h="55">
                    <a:moveTo>
                      <a:pt x="0" y="26"/>
                    </a:moveTo>
                    <a:cubicBezTo>
                      <a:pt x="6" y="18"/>
                      <a:pt x="16" y="16"/>
                      <a:pt x="24" y="12"/>
                    </a:cubicBezTo>
                    <a:cubicBezTo>
                      <a:pt x="31" y="8"/>
                      <a:pt x="38" y="6"/>
                      <a:pt x="45" y="4"/>
                    </a:cubicBezTo>
                    <a:cubicBezTo>
                      <a:pt x="62" y="0"/>
                      <a:pt x="79" y="1"/>
                      <a:pt x="96" y="5"/>
                    </a:cubicBezTo>
                    <a:cubicBezTo>
                      <a:pt x="105" y="7"/>
                      <a:pt x="118" y="16"/>
                      <a:pt x="123" y="24"/>
                    </a:cubicBezTo>
                    <a:cubicBezTo>
                      <a:pt x="126" y="28"/>
                      <a:pt x="126" y="35"/>
                      <a:pt x="127" y="40"/>
                    </a:cubicBezTo>
                    <a:cubicBezTo>
                      <a:pt x="128" y="45"/>
                      <a:pt x="127" y="51"/>
                      <a:pt x="129" y="55"/>
                    </a:cubicBezTo>
                    <a:cubicBezTo>
                      <a:pt x="126" y="55"/>
                      <a:pt x="124" y="51"/>
                      <a:pt x="122" y="50"/>
                    </a:cubicBezTo>
                    <a:cubicBezTo>
                      <a:pt x="119" y="48"/>
                      <a:pt x="116" y="46"/>
                      <a:pt x="113" y="45"/>
                    </a:cubicBezTo>
                    <a:cubicBezTo>
                      <a:pt x="107" y="41"/>
                      <a:pt x="100" y="39"/>
                      <a:pt x="94" y="37"/>
                    </a:cubicBezTo>
                    <a:cubicBezTo>
                      <a:pt x="81" y="31"/>
                      <a:pt x="66" y="25"/>
                      <a:pt x="52" y="24"/>
                    </a:cubicBezTo>
                    <a:cubicBezTo>
                      <a:pt x="37" y="22"/>
                      <a:pt x="22" y="17"/>
                      <a:pt x="8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0" name="Freeform 2939">
                <a:extLst>
                  <a:ext uri="{FF2B5EF4-FFF2-40B4-BE49-F238E27FC236}">
                    <a16:creationId xmlns:a16="http://schemas.microsoft.com/office/drawing/2014/main" id="{4F885CEC-3878-4F75-AAA6-35AAFC55E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752"/>
                <a:ext cx="178" cy="58"/>
              </a:xfrm>
              <a:custGeom>
                <a:avLst/>
                <a:gdLst>
                  <a:gd name="T0" fmla="*/ 0 w 93"/>
                  <a:gd name="T1" fmla="*/ 15 h 30"/>
                  <a:gd name="T2" fmla="*/ 322 w 93"/>
                  <a:gd name="T3" fmla="*/ 64 h 30"/>
                  <a:gd name="T4" fmla="*/ 653 w 93"/>
                  <a:gd name="T5" fmla="*/ 217 h 30"/>
                  <a:gd name="T6" fmla="*/ 421 w 93"/>
                  <a:gd name="T7" fmla="*/ 44 h 30"/>
                  <a:gd name="T8" fmla="*/ 84 w 93"/>
                  <a:gd name="T9" fmla="*/ 15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30">
                    <a:moveTo>
                      <a:pt x="0" y="2"/>
                    </a:moveTo>
                    <a:cubicBezTo>
                      <a:pt x="15" y="2"/>
                      <a:pt x="30" y="6"/>
                      <a:pt x="46" y="9"/>
                    </a:cubicBezTo>
                    <a:cubicBezTo>
                      <a:pt x="62" y="11"/>
                      <a:pt x="82" y="15"/>
                      <a:pt x="93" y="30"/>
                    </a:cubicBezTo>
                    <a:cubicBezTo>
                      <a:pt x="89" y="11"/>
                      <a:pt x="75" y="12"/>
                      <a:pt x="60" y="6"/>
                    </a:cubicBezTo>
                    <a:cubicBezTo>
                      <a:pt x="43" y="0"/>
                      <a:pt x="30" y="1"/>
                      <a:pt x="12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1" name="Freeform 2940">
                <a:extLst>
                  <a:ext uri="{FF2B5EF4-FFF2-40B4-BE49-F238E27FC236}">
                    <a16:creationId xmlns:a16="http://schemas.microsoft.com/office/drawing/2014/main" id="{A3AB2920-7969-40A0-918E-5B7F60504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3938"/>
                <a:ext cx="114" cy="82"/>
              </a:xfrm>
              <a:custGeom>
                <a:avLst/>
                <a:gdLst>
                  <a:gd name="T0" fmla="*/ 0 w 60"/>
                  <a:gd name="T1" fmla="*/ 0 h 43"/>
                  <a:gd name="T2" fmla="*/ 68 w 60"/>
                  <a:gd name="T3" fmla="*/ 137 h 43"/>
                  <a:gd name="T4" fmla="*/ 152 w 60"/>
                  <a:gd name="T5" fmla="*/ 252 h 43"/>
                  <a:gd name="T6" fmla="*/ 412 w 60"/>
                  <a:gd name="T7" fmla="*/ 277 h 43"/>
                  <a:gd name="T8" fmla="*/ 236 w 60"/>
                  <a:gd name="T9" fmla="*/ 200 h 43"/>
                  <a:gd name="T10" fmla="*/ 274 w 60"/>
                  <a:gd name="T11" fmla="*/ 76 h 43"/>
                  <a:gd name="T12" fmla="*/ 76 w 60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43">
                    <a:moveTo>
                      <a:pt x="0" y="0"/>
                    </a:moveTo>
                    <a:cubicBezTo>
                      <a:pt x="3" y="6"/>
                      <a:pt x="7" y="13"/>
                      <a:pt x="10" y="20"/>
                    </a:cubicBezTo>
                    <a:cubicBezTo>
                      <a:pt x="12" y="25"/>
                      <a:pt x="16" y="32"/>
                      <a:pt x="22" y="36"/>
                    </a:cubicBezTo>
                    <a:cubicBezTo>
                      <a:pt x="32" y="43"/>
                      <a:pt x="48" y="40"/>
                      <a:pt x="60" y="40"/>
                    </a:cubicBezTo>
                    <a:cubicBezTo>
                      <a:pt x="52" y="39"/>
                      <a:pt x="39" y="36"/>
                      <a:pt x="34" y="29"/>
                    </a:cubicBezTo>
                    <a:cubicBezTo>
                      <a:pt x="30" y="23"/>
                      <a:pt x="33" y="14"/>
                      <a:pt x="40" y="11"/>
                    </a:cubicBezTo>
                    <a:cubicBezTo>
                      <a:pt x="40" y="5"/>
                      <a:pt x="16" y="1"/>
                      <a:pt x="11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2" name="Freeform 2941">
                <a:extLst>
                  <a:ext uri="{FF2B5EF4-FFF2-40B4-BE49-F238E27FC236}">
                    <a16:creationId xmlns:a16="http://schemas.microsoft.com/office/drawing/2014/main" id="{E2D83101-FF42-44D7-8ACA-5BD2E6341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974"/>
                <a:ext cx="96" cy="65"/>
              </a:xfrm>
              <a:custGeom>
                <a:avLst/>
                <a:gdLst>
                  <a:gd name="T0" fmla="*/ 23 w 50"/>
                  <a:gd name="T1" fmla="*/ 0 h 34"/>
                  <a:gd name="T2" fmla="*/ 84 w 50"/>
                  <a:gd name="T3" fmla="*/ 224 h 34"/>
                  <a:gd name="T4" fmla="*/ 221 w 50"/>
                  <a:gd name="T5" fmla="*/ 229 h 34"/>
                  <a:gd name="T6" fmla="*/ 353 w 50"/>
                  <a:gd name="T7" fmla="*/ 237 h 34"/>
                  <a:gd name="T8" fmla="*/ 184 w 50"/>
                  <a:gd name="T9" fmla="*/ 145 h 34"/>
                  <a:gd name="T10" fmla="*/ 48 w 50"/>
                  <a:gd name="T11" fmla="*/ 2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34">
                    <a:moveTo>
                      <a:pt x="3" y="0"/>
                    </a:moveTo>
                    <a:cubicBezTo>
                      <a:pt x="4" y="11"/>
                      <a:pt x="0" y="28"/>
                      <a:pt x="12" y="32"/>
                    </a:cubicBezTo>
                    <a:cubicBezTo>
                      <a:pt x="18" y="34"/>
                      <a:pt x="25" y="32"/>
                      <a:pt x="31" y="33"/>
                    </a:cubicBezTo>
                    <a:cubicBezTo>
                      <a:pt x="38" y="34"/>
                      <a:pt x="43" y="34"/>
                      <a:pt x="50" y="34"/>
                    </a:cubicBezTo>
                    <a:cubicBezTo>
                      <a:pt x="42" y="33"/>
                      <a:pt x="32" y="26"/>
                      <a:pt x="26" y="21"/>
                    </a:cubicBezTo>
                    <a:cubicBezTo>
                      <a:pt x="20" y="17"/>
                      <a:pt x="10" y="11"/>
                      <a:pt x="7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3" name="Freeform 2942">
                <a:extLst>
                  <a:ext uri="{FF2B5EF4-FFF2-40B4-BE49-F238E27FC236}">
                    <a16:creationId xmlns:a16="http://schemas.microsoft.com/office/drawing/2014/main" id="{8A9F2759-FF93-4245-984E-052998279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3915"/>
                <a:ext cx="155" cy="95"/>
              </a:xfrm>
              <a:custGeom>
                <a:avLst/>
                <a:gdLst>
                  <a:gd name="T0" fmla="*/ 0 w 81"/>
                  <a:gd name="T1" fmla="*/ 245 h 50"/>
                  <a:gd name="T2" fmla="*/ 191 w 81"/>
                  <a:gd name="T3" fmla="*/ 268 h 50"/>
                  <a:gd name="T4" fmla="*/ 413 w 81"/>
                  <a:gd name="T5" fmla="*/ 268 h 50"/>
                  <a:gd name="T6" fmla="*/ 530 w 81"/>
                  <a:gd name="T7" fmla="*/ 160 h 50"/>
                  <a:gd name="T8" fmla="*/ 568 w 81"/>
                  <a:gd name="T9" fmla="*/ 0 h 50"/>
                  <a:gd name="T10" fmla="*/ 538 w 81"/>
                  <a:gd name="T11" fmla="*/ 228 h 50"/>
                  <a:gd name="T12" fmla="*/ 429 w 81"/>
                  <a:gd name="T13" fmla="*/ 336 h 50"/>
                  <a:gd name="T14" fmla="*/ 253 w 81"/>
                  <a:gd name="T15" fmla="*/ 314 h 50"/>
                  <a:gd name="T16" fmla="*/ 0 w 81"/>
                  <a:gd name="T17" fmla="*/ 268 h 5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50">
                    <a:moveTo>
                      <a:pt x="0" y="36"/>
                    </a:moveTo>
                    <a:cubicBezTo>
                      <a:pt x="8" y="34"/>
                      <a:pt x="19" y="38"/>
                      <a:pt x="27" y="39"/>
                    </a:cubicBezTo>
                    <a:cubicBezTo>
                      <a:pt x="39" y="41"/>
                      <a:pt x="48" y="41"/>
                      <a:pt x="59" y="39"/>
                    </a:cubicBezTo>
                    <a:cubicBezTo>
                      <a:pt x="69" y="37"/>
                      <a:pt x="73" y="33"/>
                      <a:pt x="76" y="23"/>
                    </a:cubicBezTo>
                    <a:cubicBezTo>
                      <a:pt x="78" y="14"/>
                      <a:pt x="75" y="7"/>
                      <a:pt x="81" y="0"/>
                    </a:cubicBezTo>
                    <a:cubicBezTo>
                      <a:pt x="75" y="9"/>
                      <a:pt x="78" y="22"/>
                      <a:pt x="77" y="33"/>
                    </a:cubicBezTo>
                    <a:cubicBezTo>
                      <a:pt x="76" y="46"/>
                      <a:pt x="73" y="48"/>
                      <a:pt x="61" y="49"/>
                    </a:cubicBezTo>
                    <a:cubicBezTo>
                      <a:pt x="52" y="50"/>
                      <a:pt x="45" y="48"/>
                      <a:pt x="36" y="46"/>
                    </a:cubicBezTo>
                    <a:cubicBezTo>
                      <a:pt x="28" y="44"/>
                      <a:pt x="6" y="33"/>
                      <a:pt x="0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4" name="Freeform 2943">
                <a:extLst>
                  <a:ext uri="{FF2B5EF4-FFF2-40B4-BE49-F238E27FC236}">
                    <a16:creationId xmlns:a16="http://schemas.microsoft.com/office/drawing/2014/main" id="{E03F5187-881F-405F-B7B2-8539A505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3880"/>
                <a:ext cx="42" cy="136"/>
              </a:xfrm>
              <a:custGeom>
                <a:avLst/>
                <a:gdLst>
                  <a:gd name="T0" fmla="*/ 153 w 22"/>
                  <a:gd name="T1" fmla="*/ 8 h 71"/>
                  <a:gd name="T2" fmla="*/ 61 w 22"/>
                  <a:gd name="T3" fmla="*/ 253 h 71"/>
                  <a:gd name="T4" fmla="*/ 40 w 22"/>
                  <a:gd name="T5" fmla="*/ 374 h 71"/>
                  <a:gd name="T6" fmla="*/ 40 w 22"/>
                  <a:gd name="T7" fmla="*/ 500 h 71"/>
                  <a:gd name="T8" fmla="*/ 15 w 22"/>
                  <a:gd name="T9" fmla="*/ 224 h 71"/>
                  <a:gd name="T10" fmla="*/ 145 w 22"/>
                  <a:gd name="T11" fmla="*/ 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1">
                    <a:moveTo>
                      <a:pt x="22" y="1"/>
                    </a:moveTo>
                    <a:cubicBezTo>
                      <a:pt x="18" y="12"/>
                      <a:pt x="12" y="24"/>
                      <a:pt x="9" y="36"/>
                    </a:cubicBezTo>
                    <a:cubicBezTo>
                      <a:pt x="7" y="41"/>
                      <a:pt x="6" y="48"/>
                      <a:pt x="6" y="53"/>
                    </a:cubicBezTo>
                    <a:cubicBezTo>
                      <a:pt x="6" y="58"/>
                      <a:pt x="9" y="68"/>
                      <a:pt x="6" y="71"/>
                    </a:cubicBezTo>
                    <a:cubicBezTo>
                      <a:pt x="4" y="57"/>
                      <a:pt x="0" y="46"/>
                      <a:pt x="2" y="32"/>
                    </a:cubicBezTo>
                    <a:cubicBezTo>
                      <a:pt x="4" y="22"/>
                      <a:pt x="13" y="6"/>
                      <a:pt x="21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5" name="Freeform 2944">
                <a:extLst>
                  <a:ext uri="{FF2B5EF4-FFF2-40B4-BE49-F238E27FC236}">
                    <a16:creationId xmlns:a16="http://schemas.microsoft.com/office/drawing/2014/main" id="{838B4BC1-E454-45C9-9D34-C611C672C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3733"/>
                <a:ext cx="104" cy="130"/>
              </a:xfrm>
              <a:custGeom>
                <a:avLst/>
                <a:gdLst>
                  <a:gd name="T0" fmla="*/ 0 w 54"/>
                  <a:gd name="T1" fmla="*/ 0 h 68"/>
                  <a:gd name="T2" fmla="*/ 56 w 54"/>
                  <a:gd name="T3" fmla="*/ 197 h 68"/>
                  <a:gd name="T4" fmla="*/ 44 w 54"/>
                  <a:gd name="T5" fmla="*/ 308 h 68"/>
                  <a:gd name="T6" fmla="*/ 29 w 54"/>
                  <a:gd name="T7" fmla="*/ 421 h 68"/>
                  <a:gd name="T8" fmla="*/ 85 w 54"/>
                  <a:gd name="T9" fmla="*/ 392 h 68"/>
                  <a:gd name="T10" fmla="*/ 129 w 54"/>
                  <a:gd name="T11" fmla="*/ 273 h 68"/>
                  <a:gd name="T12" fmla="*/ 241 w 54"/>
                  <a:gd name="T13" fmla="*/ 237 h 68"/>
                  <a:gd name="T14" fmla="*/ 385 w 54"/>
                  <a:gd name="T15" fmla="*/ 229 h 68"/>
                  <a:gd name="T16" fmla="*/ 285 w 54"/>
                  <a:gd name="T17" fmla="*/ 140 h 68"/>
                  <a:gd name="T18" fmla="*/ 137 w 54"/>
                  <a:gd name="T19" fmla="*/ 36 h 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68">
                    <a:moveTo>
                      <a:pt x="0" y="0"/>
                    </a:moveTo>
                    <a:cubicBezTo>
                      <a:pt x="8" y="5"/>
                      <a:pt x="10" y="19"/>
                      <a:pt x="8" y="28"/>
                    </a:cubicBezTo>
                    <a:cubicBezTo>
                      <a:pt x="8" y="34"/>
                      <a:pt x="6" y="38"/>
                      <a:pt x="6" y="44"/>
                    </a:cubicBezTo>
                    <a:cubicBezTo>
                      <a:pt x="7" y="49"/>
                      <a:pt x="4" y="55"/>
                      <a:pt x="4" y="60"/>
                    </a:cubicBezTo>
                    <a:cubicBezTo>
                      <a:pt x="5" y="68"/>
                      <a:pt x="9" y="62"/>
                      <a:pt x="12" y="56"/>
                    </a:cubicBezTo>
                    <a:cubicBezTo>
                      <a:pt x="14" y="51"/>
                      <a:pt x="14" y="44"/>
                      <a:pt x="18" y="39"/>
                    </a:cubicBezTo>
                    <a:cubicBezTo>
                      <a:pt x="23" y="32"/>
                      <a:pt x="27" y="34"/>
                      <a:pt x="34" y="34"/>
                    </a:cubicBezTo>
                    <a:cubicBezTo>
                      <a:pt x="41" y="34"/>
                      <a:pt x="47" y="33"/>
                      <a:pt x="54" y="33"/>
                    </a:cubicBezTo>
                    <a:cubicBezTo>
                      <a:pt x="53" y="28"/>
                      <a:pt x="44" y="23"/>
                      <a:pt x="40" y="20"/>
                    </a:cubicBezTo>
                    <a:cubicBezTo>
                      <a:pt x="33" y="16"/>
                      <a:pt x="24" y="11"/>
                      <a:pt x="19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6" name="Freeform 2945">
                <a:extLst>
                  <a:ext uri="{FF2B5EF4-FFF2-40B4-BE49-F238E27FC236}">
                    <a16:creationId xmlns:a16="http://schemas.microsoft.com/office/drawing/2014/main" id="{784D274F-F688-4846-AFA9-4A15DBC70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3886"/>
                <a:ext cx="65" cy="145"/>
              </a:xfrm>
              <a:custGeom>
                <a:avLst/>
                <a:gdLst>
                  <a:gd name="T0" fmla="*/ 99 w 34"/>
                  <a:gd name="T1" fmla="*/ 0 h 76"/>
                  <a:gd name="T2" fmla="*/ 161 w 34"/>
                  <a:gd name="T3" fmla="*/ 336 h 76"/>
                  <a:gd name="T4" fmla="*/ 0 w 34"/>
                  <a:gd name="T5" fmla="*/ 506 h 76"/>
                  <a:gd name="T6" fmla="*/ 124 w 34"/>
                  <a:gd name="T7" fmla="*/ 452 h 76"/>
                  <a:gd name="T8" fmla="*/ 208 w 34"/>
                  <a:gd name="T9" fmla="*/ 336 h 76"/>
                  <a:gd name="T10" fmla="*/ 216 w 34"/>
                  <a:gd name="T11" fmla="*/ 99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76">
                    <a:moveTo>
                      <a:pt x="14" y="0"/>
                    </a:moveTo>
                    <a:cubicBezTo>
                      <a:pt x="26" y="12"/>
                      <a:pt x="27" y="38"/>
                      <a:pt x="23" y="48"/>
                    </a:cubicBezTo>
                    <a:cubicBezTo>
                      <a:pt x="17" y="60"/>
                      <a:pt x="9" y="65"/>
                      <a:pt x="0" y="73"/>
                    </a:cubicBezTo>
                    <a:cubicBezTo>
                      <a:pt x="3" y="76"/>
                      <a:pt x="14" y="67"/>
                      <a:pt x="18" y="65"/>
                    </a:cubicBezTo>
                    <a:cubicBezTo>
                      <a:pt x="23" y="61"/>
                      <a:pt x="27" y="55"/>
                      <a:pt x="30" y="48"/>
                    </a:cubicBezTo>
                    <a:cubicBezTo>
                      <a:pt x="34" y="38"/>
                      <a:pt x="33" y="25"/>
                      <a:pt x="31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7" name="Freeform 2946">
                <a:extLst>
                  <a:ext uri="{FF2B5EF4-FFF2-40B4-BE49-F238E27FC236}">
                    <a16:creationId xmlns:a16="http://schemas.microsoft.com/office/drawing/2014/main" id="{AE56D89D-750E-4287-BDD1-7A5BAD6E7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3823"/>
                <a:ext cx="90" cy="40"/>
              </a:xfrm>
              <a:custGeom>
                <a:avLst/>
                <a:gdLst>
                  <a:gd name="T0" fmla="*/ 184 w 47"/>
                  <a:gd name="T1" fmla="*/ 21 h 21"/>
                  <a:gd name="T2" fmla="*/ 0 w 47"/>
                  <a:gd name="T3" fmla="*/ 91 h 21"/>
                  <a:gd name="T4" fmla="*/ 216 w 47"/>
                  <a:gd name="T5" fmla="*/ 145 h 21"/>
                  <a:gd name="T6" fmla="*/ 329 w 47"/>
                  <a:gd name="T7" fmla="*/ 36 h 21"/>
                  <a:gd name="T8" fmla="*/ 205 w 47"/>
                  <a:gd name="T9" fmla="*/ 29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21">
                    <a:moveTo>
                      <a:pt x="26" y="3"/>
                    </a:moveTo>
                    <a:cubicBezTo>
                      <a:pt x="17" y="5"/>
                      <a:pt x="8" y="8"/>
                      <a:pt x="0" y="13"/>
                    </a:cubicBezTo>
                    <a:cubicBezTo>
                      <a:pt x="11" y="14"/>
                      <a:pt x="22" y="14"/>
                      <a:pt x="31" y="21"/>
                    </a:cubicBezTo>
                    <a:cubicBezTo>
                      <a:pt x="20" y="14"/>
                      <a:pt x="42" y="5"/>
                      <a:pt x="47" y="5"/>
                    </a:cubicBezTo>
                    <a:cubicBezTo>
                      <a:pt x="43" y="0"/>
                      <a:pt x="35" y="3"/>
                      <a:pt x="29" y="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8" name="Freeform 2947">
                <a:extLst>
                  <a:ext uri="{FF2B5EF4-FFF2-40B4-BE49-F238E27FC236}">
                    <a16:creationId xmlns:a16="http://schemas.microsoft.com/office/drawing/2014/main" id="{37FE16F8-F98F-467B-999C-1C866B3FE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3829"/>
                <a:ext cx="50" cy="23"/>
              </a:xfrm>
              <a:custGeom>
                <a:avLst/>
                <a:gdLst>
                  <a:gd name="T0" fmla="*/ 115 w 26"/>
                  <a:gd name="T1" fmla="*/ 23 h 12"/>
                  <a:gd name="T2" fmla="*/ 0 w 26"/>
                  <a:gd name="T3" fmla="*/ 69 h 12"/>
                  <a:gd name="T4" fmla="*/ 148 w 26"/>
                  <a:gd name="T5" fmla="*/ 84 h 12"/>
                  <a:gd name="T6" fmla="*/ 185 w 26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16" y="3"/>
                    </a:moveTo>
                    <a:cubicBezTo>
                      <a:pt x="11" y="4"/>
                      <a:pt x="4" y="7"/>
                      <a:pt x="0" y="10"/>
                    </a:cubicBezTo>
                    <a:cubicBezTo>
                      <a:pt x="7" y="11"/>
                      <a:pt x="14" y="12"/>
                      <a:pt x="21" y="12"/>
                    </a:cubicBezTo>
                    <a:cubicBezTo>
                      <a:pt x="11" y="10"/>
                      <a:pt x="24" y="2"/>
                      <a:pt x="26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19" name="Freeform 2948">
                <a:extLst>
                  <a:ext uri="{FF2B5EF4-FFF2-40B4-BE49-F238E27FC236}">
                    <a16:creationId xmlns:a16="http://schemas.microsoft.com/office/drawing/2014/main" id="{27E21B38-FDB2-454A-8583-E430C7EF9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4001"/>
                <a:ext cx="83" cy="40"/>
              </a:xfrm>
              <a:custGeom>
                <a:avLst/>
                <a:gdLst>
                  <a:gd name="T0" fmla="*/ 37 w 43"/>
                  <a:gd name="T1" fmla="*/ 84 h 21"/>
                  <a:gd name="T2" fmla="*/ 79 w 43"/>
                  <a:gd name="T3" fmla="*/ 36 h 21"/>
                  <a:gd name="T4" fmla="*/ 152 w 43"/>
                  <a:gd name="T5" fmla="*/ 48 h 21"/>
                  <a:gd name="T6" fmla="*/ 309 w 43"/>
                  <a:gd name="T7" fmla="*/ 137 h 21"/>
                  <a:gd name="T8" fmla="*/ 239 w 43"/>
                  <a:gd name="T9" fmla="*/ 131 h 21"/>
                  <a:gd name="T10" fmla="*/ 156 w 43"/>
                  <a:gd name="T11" fmla="*/ 137 h 21"/>
                  <a:gd name="T12" fmla="*/ 0 w 43"/>
                  <a:gd name="T13" fmla="*/ 7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1">
                    <a:moveTo>
                      <a:pt x="5" y="12"/>
                    </a:moveTo>
                    <a:cubicBezTo>
                      <a:pt x="11" y="12"/>
                      <a:pt x="9" y="8"/>
                      <a:pt x="11" y="5"/>
                    </a:cubicBezTo>
                    <a:cubicBezTo>
                      <a:pt x="14" y="0"/>
                      <a:pt x="17" y="4"/>
                      <a:pt x="21" y="7"/>
                    </a:cubicBezTo>
                    <a:cubicBezTo>
                      <a:pt x="27" y="12"/>
                      <a:pt x="37" y="14"/>
                      <a:pt x="43" y="20"/>
                    </a:cubicBezTo>
                    <a:cubicBezTo>
                      <a:pt x="40" y="21"/>
                      <a:pt x="36" y="19"/>
                      <a:pt x="33" y="19"/>
                    </a:cubicBezTo>
                    <a:cubicBezTo>
                      <a:pt x="28" y="20"/>
                      <a:pt x="26" y="20"/>
                      <a:pt x="22" y="20"/>
                    </a:cubicBezTo>
                    <a:cubicBezTo>
                      <a:pt x="14" y="19"/>
                      <a:pt x="7" y="16"/>
                      <a:pt x="0" y="1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0" name="Freeform 2949">
                <a:extLst>
                  <a:ext uri="{FF2B5EF4-FFF2-40B4-BE49-F238E27FC236}">
                    <a16:creationId xmlns:a16="http://schemas.microsoft.com/office/drawing/2014/main" id="{449E4560-F05D-4047-B756-E029A0D5B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3915"/>
                <a:ext cx="302" cy="115"/>
              </a:xfrm>
              <a:custGeom>
                <a:avLst/>
                <a:gdLst>
                  <a:gd name="T0" fmla="*/ 0 w 158"/>
                  <a:gd name="T1" fmla="*/ 63 h 60"/>
                  <a:gd name="T2" fmla="*/ 113 w 158"/>
                  <a:gd name="T3" fmla="*/ 15 h 60"/>
                  <a:gd name="T4" fmla="*/ 229 w 158"/>
                  <a:gd name="T5" fmla="*/ 15 h 60"/>
                  <a:gd name="T6" fmla="*/ 497 w 158"/>
                  <a:gd name="T7" fmla="*/ 77 h 60"/>
                  <a:gd name="T8" fmla="*/ 797 w 158"/>
                  <a:gd name="T9" fmla="*/ 128 h 60"/>
                  <a:gd name="T10" fmla="*/ 1095 w 158"/>
                  <a:gd name="T11" fmla="*/ 169 h 60"/>
                  <a:gd name="T12" fmla="*/ 935 w 158"/>
                  <a:gd name="T13" fmla="*/ 261 h 60"/>
                  <a:gd name="T14" fmla="*/ 881 w 158"/>
                  <a:gd name="T15" fmla="*/ 422 h 60"/>
                  <a:gd name="T16" fmla="*/ 837 w 158"/>
                  <a:gd name="T17" fmla="*/ 353 h 60"/>
                  <a:gd name="T18" fmla="*/ 774 w 158"/>
                  <a:gd name="T19" fmla="*/ 276 h 60"/>
                  <a:gd name="T20" fmla="*/ 598 w 158"/>
                  <a:gd name="T21" fmla="*/ 176 h 60"/>
                  <a:gd name="T22" fmla="*/ 398 w 158"/>
                  <a:gd name="T23" fmla="*/ 128 h 60"/>
                  <a:gd name="T24" fmla="*/ 208 w 158"/>
                  <a:gd name="T25" fmla="*/ 63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8" h="60">
                    <a:moveTo>
                      <a:pt x="0" y="9"/>
                    </a:moveTo>
                    <a:cubicBezTo>
                      <a:pt x="5" y="7"/>
                      <a:pt x="10" y="4"/>
                      <a:pt x="16" y="2"/>
                    </a:cubicBezTo>
                    <a:cubicBezTo>
                      <a:pt x="22" y="0"/>
                      <a:pt x="27" y="2"/>
                      <a:pt x="33" y="2"/>
                    </a:cubicBezTo>
                    <a:cubicBezTo>
                      <a:pt x="46" y="4"/>
                      <a:pt x="59" y="8"/>
                      <a:pt x="71" y="11"/>
                    </a:cubicBezTo>
                    <a:cubicBezTo>
                      <a:pt x="85" y="15"/>
                      <a:pt x="100" y="16"/>
                      <a:pt x="114" y="18"/>
                    </a:cubicBezTo>
                    <a:cubicBezTo>
                      <a:pt x="122" y="18"/>
                      <a:pt x="155" y="16"/>
                      <a:pt x="157" y="24"/>
                    </a:cubicBezTo>
                    <a:cubicBezTo>
                      <a:pt x="158" y="31"/>
                      <a:pt x="138" y="34"/>
                      <a:pt x="134" y="37"/>
                    </a:cubicBezTo>
                    <a:cubicBezTo>
                      <a:pt x="126" y="43"/>
                      <a:pt x="129" y="51"/>
                      <a:pt x="126" y="60"/>
                    </a:cubicBezTo>
                    <a:cubicBezTo>
                      <a:pt x="123" y="58"/>
                      <a:pt x="122" y="53"/>
                      <a:pt x="120" y="50"/>
                    </a:cubicBezTo>
                    <a:cubicBezTo>
                      <a:pt x="118" y="46"/>
                      <a:pt x="114" y="43"/>
                      <a:pt x="111" y="39"/>
                    </a:cubicBezTo>
                    <a:cubicBezTo>
                      <a:pt x="104" y="32"/>
                      <a:pt x="95" y="28"/>
                      <a:pt x="86" y="25"/>
                    </a:cubicBezTo>
                    <a:cubicBezTo>
                      <a:pt x="76" y="22"/>
                      <a:pt x="67" y="20"/>
                      <a:pt x="57" y="18"/>
                    </a:cubicBezTo>
                    <a:cubicBezTo>
                      <a:pt x="49" y="16"/>
                      <a:pt x="38" y="9"/>
                      <a:pt x="30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1" name="Freeform 2950">
                <a:extLst>
                  <a:ext uri="{FF2B5EF4-FFF2-40B4-BE49-F238E27FC236}">
                    <a16:creationId xmlns:a16="http://schemas.microsoft.com/office/drawing/2014/main" id="{BD1BBFF2-FC29-4753-9A78-09DB30C3B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3959"/>
                <a:ext cx="50" cy="28"/>
              </a:xfrm>
              <a:custGeom>
                <a:avLst/>
                <a:gdLst>
                  <a:gd name="T0" fmla="*/ 0 w 26"/>
                  <a:gd name="T1" fmla="*/ 0 h 15"/>
                  <a:gd name="T2" fmla="*/ 77 w 26"/>
                  <a:gd name="T3" fmla="*/ 39 h 15"/>
                  <a:gd name="T4" fmla="*/ 121 w 26"/>
                  <a:gd name="T5" fmla="*/ 97 h 15"/>
                  <a:gd name="T6" fmla="*/ 185 w 26"/>
                  <a:gd name="T7" fmla="*/ 32 h 15"/>
                  <a:gd name="T8" fmla="*/ 77 w 26"/>
                  <a:gd name="T9" fmla="*/ 1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5">
                    <a:moveTo>
                      <a:pt x="0" y="0"/>
                    </a:moveTo>
                    <a:cubicBezTo>
                      <a:pt x="4" y="2"/>
                      <a:pt x="8" y="3"/>
                      <a:pt x="11" y="6"/>
                    </a:cubicBezTo>
                    <a:cubicBezTo>
                      <a:pt x="13" y="9"/>
                      <a:pt x="14" y="12"/>
                      <a:pt x="17" y="15"/>
                    </a:cubicBezTo>
                    <a:cubicBezTo>
                      <a:pt x="20" y="10"/>
                      <a:pt x="18" y="6"/>
                      <a:pt x="26" y="5"/>
                    </a:cubicBezTo>
                    <a:cubicBezTo>
                      <a:pt x="21" y="4"/>
                      <a:pt x="17" y="1"/>
                      <a:pt x="11" y="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2" name="Freeform 2951">
                <a:extLst>
                  <a:ext uri="{FF2B5EF4-FFF2-40B4-BE49-F238E27FC236}">
                    <a16:creationId xmlns:a16="http://schemas.microsoft.com/office/drawing/2014/main" id="{6D16E43A-5CA9-47C3-A65C-C2E8B2CBA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3909"/>
                <a:ext cx="66" cy="36"/>
              </a:xfrm>
              <a:custGeom>
                <a:avLst/>
                <a:gdLst>
                  <a:gd name="T0" fmla="*/ 0 w 34"/>
                  <a:gd name="T1" fmla="*/ 121 h 19"/>
                  <a:gd name="T2" fmla="*/ 148 w 34"/>
                  <a:gd name="T3" fmla="*/ 121 h 19"/>
                  <a:gd name="T4" fmla="*/ 248 w 34"/>
                  <a:gd name="T5" fmla="*/ 0 h 19"/>
                  <a:gd name="T6" fmla="*/ 16 w 34"/>
                  <a:gd name="T7" fmla="*/ 12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9">
                    <a:moveTo>
                      <a:pt x="0" y="18"/>
                    </a:moveTo>
                    <a:cubicBezTo>
                      <a:pt x="5" y="17"/>
                      <a:pt x="14" y="16"/>
                      <a:pt x="20" y="18"/>
                    </a:cubicBezTo>
                    <a:cubicBezTo>
                      <a:pt x="19" y="9"/>
                      <a:pt x="28" y="5"/>
                      <a:pt x="34" y="0"/>
                    </a:cubicBezTo>
                    <a:cubicBezTo>
                      <a:pt x="21" y="6"/>
                      <a:pt x="13" y="9"/>
                      <a:pt x="2" y="1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3" name="Freeform 2952">
                <a:extLst>
                  <a:ext uri="{FF2B5EF4-FFF2-40B4-BE49-F238E27FC236}">
                    <a16:creationId xmlns:a16="http://schemas.microsoft.com/office/drawing/2014/main" id="{ED03D846-FFCF-49BE-B12A-6F5BAA51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3945"/>
                <a:ext cx="31" cy="48"/>
              </a:xfrm>
              <a:custGeom>
                <a:avLst/>
                <a:gdLst>
                  <a:gd name="T0" fmla="*/ 37 w 16"/>
                  <a:gd name="T1" fmla="*/ 0 h 25"/>
                  <a:gd name="T2" fmla="*/ 116 w 16"/>
                  <a:gd name="T3" fmla="*/ 177 h 25"/>
                  <a:gd name="T4" fmla="*/ 0 w 16"/>
                  <a:gd name="T5" fmla="*/ 140 h 25"/>
                  <a:gd name="T6" fmla="*/ 31 w 16"/>
                  <a:gd name="T7" fmla="*/ 15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5">
                    <a:moveTo>
                      <a:pt x="5" y="0"/>
                    </a:moveTo>
                    <a:cubicBezTo>
                      <a:pt x="9" y="7"/>
                      <a:pt x="16" y="16"/>
                      <a:pt x="16" y="25"/>
                    </a:cubicBezTo>
                    <a:cubicBezTo>
                      <a:pt x="11" y="23"/>
                      <a:pt x="5" y="19"/>
                      <a:pt x="0" y="20"/>
                    </a:cubicBezTo>
                    <a:cubicBezTo>
                      <a:pt x="7" y="16"/>
                      <a:pt x="4" y="9"/>
                      <a:pt x="4" y="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4" name="Freeform 2953">
                <a:extLst>
                  <a:ext uri="{FF2B5EF4-FFF2-40B4-BE49-F238E27FC236}">
                    <a16:creationId xmlns:a16="http://schemas.microsoft.com/office/drawing/2014/main" id="{8D721FFB-5F54-4E1A-9BC6-686896E4A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3098"/>
                <a:ext cx="106" cy="115"/>
              </a:xfrm>
              <a:custGeom>
                <a:avLst/>
                <a:gdLst>
                  <a:gd name="T0" fmla="*/ 145 w 55"/>
                  <a:gd name="T1" fmla="*/ 0 h 60"/>
                  <a:gd name="T2" fmla="*/ 0 w 55"/>
                  <a:gd name="T3" fmla="*/ 213 h 60"/>
                  <a:gd name="T4" fmla="*/ 44 w 55"/>
                  <a:gd name="T5" fmla="*/ 337 h 60"/>
                  <a:gd name="T6" fmla="*/ 64 w 55"/>
                  <a:gd name="T7" fmla="*/ 408 h 60"/>
                  <a:gd name="T8" fmla="*/ 137 w 55"/>
                  <a:gd name="T9" fmla="*/ 422 h 60"/>
                  <a:gd name="T10" fmla="*/ 116 w 55"/>
                  <a:gd name="T11" fmla="*/ 268 h 60"/>
                  <a:gd name="T12" fmla="*/ 172 w 55"/>
                  <a:gd name="T13" fmla="*/ 161 h 60"/>
                  <a:gd name="T14" fmla="*/ 293 w 55"/>
                  <a:gd name="T15" fmla="*/ 176 h 60"/>
                  <a:gd name="T16" fmla="*/ 308 w 55"/>
                  <a:gd name="T17" fmla="*/ 240 h 60"/>
                  <a:gd name="T18" fmla="*/ 337 w 55"/>
                  <a:gd name="T19" fmla="*/ 297 h 60"/>
                  <a:gd name="T20" fmla="*/ 385 w 55"/>
                  <a:gd name="T21" fmla="*/ 132 h 60"/>
                  <a:gd name="T22" fmla="*/ 308 w 55"/>
                  <a:gd name="T23" fmla="*/ 0 h 60"/>
                  <a:gd name="T24" fmla="*/ 164 w 55"/>
                  <a:gd name="T25" fmla="*/ 23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60">
                    <a:moveTo>
                      <a:pt x="20" y="0"/>
                    </a:moveTo>
                    <a:cubicBezTo>
                      <a:pt x="12" y="6"/>
                      <a:pt x="0" y="20"/>
                      <a:pt x="0" y="30"/>
                    </a:cubicBezTo>
                    <a:cubicBezTo>
                      <a:pt x="0" y="37"/>
                      <a:pt x="4" y="43"/>
                      <a:pt x="6" y="48"/>
                    </a:cubicBezTo>
                    <a:cubicBezTo>
                      <a:pt x="7" y="50"/>
                      <a:pt x="7" y="56"/>
                      <a:pt x="9" y="58"/>
                    </a:cubicBezTo>
                    <a:cubicBezTo>
                      <a:pt x="11" y="60"/>
                      <a:pt x="16" y="59"/>
                      <a:pt x="19" y="60"/>
                    </a:cubicBezTo>
                    <a:cubicBezTo>
                      <a:pt x="20" y="53"/>
                      <a:pt x="15" y="46"/>
                      <a:pt x="16" y="38"/>
                    </a:cubicBezTo>
                    <a:cubicBezTo>
                      <a:pt x="16" y="32"/>
                      <a:pt x="19" y="26"/>
                      <a:pt x="24" y="23"/>
                    </a:cubicBezTo>
                    <a:cubicBezTo>
                      <a:pt x="30" y="19"/>
                      <a:pt x="36" y="18"/>
                      <a:pt x="41" y="25"/>
                    </a:cubicBezTo>
                    <a:cubicBezTo>
                      <a:pt x="43" y="28"/>
                      <a:pt x="42" y="31"/>
                      <a:pt x="43" y="34"/>
                    </a:cubicBezTo>
                    <a:cubicBezTo>
                      <a:pt x="44" y="37"/>
                      <a:pt x="46" y="39"/>
                      <a:pt x="47" y="42"/>
                    </a:cubicBezTo>
                    <a:cubicBezTo>
                      <a:pt x="54" y="40"/>
                      <a:pt x="55" y="25"/>
                      <a:pt x="54" y="19"/>
                    </a:cubicBezTo>
                    <a:cubicBezTo>
                      <a:pt x="53" y="12"/>
                      <a:pt x="47" y="5"/>
                      <a:pt x="43" y="0"/>
                    </a:cubicBezTo>
                    <a:cubicBezTo>
                      <a:pt x="39" y="5"/>
                      <a:pt x="29" y="6"/>
                      <a:pt x="23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5" name="Freeform 2954">
                <a:extLst>
                  <a:ext uri="{FF2B5EF4-FFF2-40B4-BE49-F238E27FC236}">
                    <a16:creationId xmlns:a16="http://schemas.microsoft.com/office/drawing/2014/main" id="{8F4A1C60-9D20-4D80-951C-42632BE6D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3683"/>
                <a:ext cx="146" cy="195"/>
              </a:xfrm>
              <a:custGeom>
                <a:avLst/>
                <a:gdLst>
                  <a:gd name="T0" fmla="*/ 240 w 76"/>
                  <a:gd name="T1" fmla="*/ 145 h 102"/>
                  <a:gd name="T2" fmla="*/ 192 w 76"/>
                  <a:gd name="T3" fmla="*/ 445 h 102"/>
                  <a:gd name="T4" fmla="*/ 71 w 76"/>
                  <a:gd name="T5" fmla="*/ 537 h 102"/>
                  <a:gd name="T6" fmla="*/ 15 w 76"/>
                  <a:gd name="T7" fmla="*/ 566 h 102"/>
                  <a:gd name="T8" fmla="*/ 37 w 76"/>
                  <a:gd name="T9" fmla="*/ 642 h 102"/>
                  <a:gd name="T10" fmla="*/ 269 w 76"/>
                  <a:gd name="T11" fmla="*/ 705 h 102"/>
                  <a:gd name="T12" fmla="*/ 405 w 76"/>
                  <a:gd name="T13" fmla="*/ 677 h 102"/>
                  <a:gd name="T14" fmla="*/ 517 w 76"/>
                  <a:gd name="T15" fmla="*/ 629 h 102"/>
                  <a:gd name="T16" fmla="*/ 440 w 76"/>
                  <a:gd name="T17" fmla="*/ 497 h 102"/>
                  <a:gd name="T18" fmla="*/ 432 w 76"/>
                  <a:gd name="T19" fmla="*/ 329 h 102"/>
                  <a:gd name="T20" fmla="*/ 446 w 76"/>
                  <a:gd name="T21" fmla="*/ 120 h 102"/>
                  <a:gd name="T22" fmla="*/ 484 w 76"/>
                  <a:gd name="T23" fmla="*/ 36 h 102"/>
                  <a:gd name="T24" fmla="*/ 369 w 76"/>
                  <a:gd name="T25" fmla="*/ 8 h 1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6" h="102">
                    <a:moveTo>
                      <a:pt x="34" y="21"/>
                    </a:moveTo>
                    <a:cubicBezTo>
                      <a:pt x="44" y="28"/>
                      <a:pt x="32" y="56"/>
                      <a:pt x="27" y="64"/>
                    </a:cubicBezTo>
                    <a:cubicBezTo>
                      <a:pt x="23" y="69"/>
                      <a:pt x="17" y="74"/>
                      <a:pt x="10" y="77"/>
                    </a:cubicBezTo>
                    <a:cubicBezTo>
                      <a:pt x="8" y="78"/>
                      <a:pt x="3" y="78"/>
                      <a:pt x="2" y="81"/>
                    </a:cubicBezTo>
                    <a:cubicBezTo>
                      <a:pt x="0" y="85"/>
                      <a:pt x="3" y="89"/>
                      <a:pt x="5" y="92"/>
                    </a:cubicBezTo>
                    <a:cubicBezTo>
                      <a:pt x="12" y="100"/>
                      <a:pt x="27" y="102"/>
                      <a:pt x="38" y="101"/>
                    </a:cubicBezTo>
                    <a:cubicBezTo>
                      <a:pt x="45" y="100"/>
                      <a:pt x="51" y="99"/>
                      <a:pt x="57" y="97"/>
                    </a:cubicBezTo>
                    <a:cubicBezTo>
                      <a:pt x="61" y="95"/>
                      <a:pt x="70" y="93"/>
                      <a:pt x="73" y="90"/>
                    </a:cubicBezTo>
                    <a:cubicBezTo>
                      <a:pt x="76" y="85"/>
                      <a:pt x="64" y="77"/>
                      <a:pt x="62" y="71"/>
                    </a:cubicBezTo>
                    <a:cubicBezTo>
                      <a:pt x="59" y="64"/>
                      <a:pt x="61" y="55"/>
                      <a:pt x="61" y="47"/>
                    </a:cubicBezTo>
                    <a:cubicBezTo>
                      <a:pt x="60" y="38"/>
                      <a:pt x="58" y="25"/>
                      <a:pt x="63" y="17"/>
                    </a:cubicBezTo>
                    <a:cubicBezTo>
                      <a:pt x="65" y="13"/>
                      <a:pt x="71" y="10"/>
                      <a:pt x="68" y="5"/>
                    </a:cubicBezTo>
                    <a:cubicBezTo>
                      <a:pt x="65" y="0"/>
                      <a:pt x="56" y="3"/>
                      <a:pt x="52" y="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6" name="Freeform 2955">
                <a:extLst>
                  <a:ext uri="{FF2B5EF4-FFF2-40B4-BE49-F238E27FC236}">
                    <a16:creationId xmlns:a16="http://schemas.microsoft.com/office/drawing/2014/main" id="{E655A565-7EFD-4CC0-A57C-B92DF92BA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813"/>
                <a:ext cx="509" cy="182"/>
              </a:xfrm>
              <a:custGeom>
                <a:avLst/>
                <a:gdLst>
                  <a:gd name="T0" fmla="*/ 693 w 266"/>
                  <a:gd name="T1" fmla="*/ 84 h 95"/>
                  <a:gd name="T2" fmla="*/ 882 w 266"/>
                  <a:gd name="T3" fmla="*/ 153 h 95"/>
                  <a:gd name="T4" fmla="*/ 1106 w 266"/>
                  <a:gd name="T5" fmla="*/ 100 h 95"/>
                  <a:gd name="T6" fmla="*/ 1290 w 266"/>
                  <a:gd name="T7" fmla="*/ 63 h 95"/>
                  <a:gd name="T8" fmla="*/ 1420 w 266"/>
                  <a:gd name="T9" fmla="*/ 29 h 95"/>
                  <a:gd name="T10" fmla="*/ 1688 w 266"/>
                  <a:gd name="T11" fmla="*/ 29 h 95"/>
                  <a:gd name="T12" fmla="*/ 1864 w 266"/>
                  <a:gd name="T13" fmla="*/ 0 h 95"/>
                  <a:gd name="T14" fmla="*/ 1519 w 266"/>
                  <a:gd name="T15" fmla="*/ 84 h 95"/>
                  <a:gd name="T16" fmla="*/ 1087 w 266"/>
                  <a:gd name="T17" fmla="*/ 176 h 95"/>
                  <a:gd name="T18" fmla="*/ 806 w 266"/>
                  <a:gd name="T19" fmla="*/ 308 h 95"/>
                  <a:gd name="T20" fmla="*/ 538 w 266"/>
                  <a:gd name="T21" fmla="*/ 393 h 95"/>
                  <a:gd name="T22" fmla="*/ 245 w 266"/>
                  <a:gd name="T23" fmla="*/ 462 h 95"/>
                  <a:gd name="T24" fmla="*/ 201 w 266"/>
                  <a:gd name="T25" fmla="*/ 337 h 95"/>
                  <a:gd name="T26" fmla="*/ 105 w 266"/>
                  <a:gd name="T27" fmla="*/ 293 h 95"/>
                  <a:gd name="T28" fmla="*/ 0 w 266"/>
                  <a:gd name="T29" fmla="*/ 113 h 95"/>
                  <a:gd name="T30" fmla="*/ 113 w 266"/>
                  <a:gd name="T31" fmla="*/ 161 h 95"/>
                  <a:gd name="T32" fmla="*/ 216 w 266"/>
                  <a:gd name="T33" fmla="*/ 113 h 95"/>
                  <a:gd name="T34" fmla="*/ 329 w 266"/>
                  <a:gd name="T35" fmla="*/ 100 h 95"/>
                  <a:gd name="T36" fmla="*/ 528 w 266"/>
                  <a:gd name="T37" fmla="*/ 56 h 9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66" h="95">
                    <a:moveTo>
                      <a:pt x="99" y="12"/>
                    </a:moveTo>
                    <a:cubicBezTo>
                      <a:pt x="107" y="20"/>
                      <a:pt x="116" y="22"/>
                      <a:pt x="126" y="22"/>
                    </a:cubicBezTo>
                    <a:cubicBezTo>
                      <a:pt x="138" y="23"/>
                      <a:pt x="147" y="18"/>
                      <a:pt x="158" y="14"/>
                    </a:cubicBezTo>
                    <a:cubicBezTo>
                      <a:pt x="166" y="12"/>
                      <a:pt x="175" y="11"/>
                      <a:pt x="184" y="9"/>
                    </a:cubicBezTo>
                    <a:cubicBezTo>
                      <a:pt x="190" y="8"/>
                      <a:pt x="196" y="5"/>
                      <a:pt x="203" y="4"/>
                    </a:cubicBezTo>
                    <a:cubicBezTo>
                      <a:pt x="216" y="1"/>
                      <a:pt x="228" y="6"/>
                      <a:pt x="241" y="4"/>
                    </a:cubicBezTo>
                    <a:cubicBezTo>
                      <a:pt x="249" y="3"/>
                      <a:pt x="257" y="0"/>
                      <a:pt x="266" y="0"/>
                    </a:cubicBezTo>
                    <a:cubicBezTo>
                      <a:pt x="252" y="9"/>
                      <a:pt x="234" y="11"/>
                      <a:pt x="217" y="12"/>
                    </a:cubicBezTo>
                    <a:cubicBezTo>
                      <a:pt x="196" y="14"/>
                      <a:pt x="175" y="16"/>
                      <a:pt x="155" y="25"/>
                    </a:cubicBezTo>
                    <a:cubicBezTo>
                      <a:pt x="141" y="31"/>
                      <a:pt x="128" y="37"/>
                      <a:pt x="115" y="44"/>
                    </a:cubicBezTo>
                    <a:cubicBezTo>
                      <a:pt x="103" y="50"/>
                      <a:pt x="88" y="50"/>
                      <a:pt x="77" y="56"/>
                    </a:cubicBezTo>
                    <a:cubicBezTo>
                      <a:pt x="62" y="63"/>
                      <a:pt x="45" y="95"/>
                      <a:pt x="35" y="66"/>
                    </a:cubicBezTo>
                    <a:cubicBezTo>
                      <a:pt x="32" y="60"/>
                      <a:pt x="33" y="53"/>
                      <a:pt x="29" y="48"/>
                    </a:cubicBezTo>
                    <a:cubicBezTo>
                      <a:pt x="25" y="44"/>
                      <a:pt x="20" y="44"/>
                      <a:pt x="15" y="42"/>
                    </a:cubicBezTo>
                    <a:cubicBezTo>
                      <a:pt x="3" y="37"/>
                      <a:pt x="8" y="23"/>
                      <a:pt x="0" y="16"/>
                    </a:cubicBezTo>
                    <a:cubicBezTo>
                      <a:pt x="3" y="20"/>
                      <a:pt x="11" y="22"/>
                      <a:pt x="16" y="23"/>
                    </a:cubicBezTo>
                    <a:cubicBezTo>
                      <a:pt x="24" y="24"/>
                      <a:pt x="25" y="20"/>
                      <a:pt x="31" y="16"/>
                    </a:cubicBezTo>
                    <a:cubicBezTo>
                      <a:pt x="37" y="12"/>
                      <a:pt x="41" y="14"/>
                      <a:pt x="47" y="14"/>
                    </a:cubicBezTo>
                    <a:cubicBezTo>
                      <a:pt x="56" y="15"/>
                      <a:pt x="67" y="13"/>
                      <a:pt x="75" y="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7" name="Freeform 2956">
                <a:extLst>
                  <a:ext uri="{FF2B5EF4-FFF2-40B4-BE49-F238E27FC236}">
                    <a16:creationId xmlns:a16="http://schemas.microsoft.com/office/drawing/2014/main" id="{4C1AA5B9-5930-4ED2-8BE8-4CDC5B9399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24" y="3773"/>
                <a:ext cx="595" cy="287"/>
              </a:xfrm>
              <a:custGeom>
                <a:avLst/>
                <a:gdLst>
                  <a:gd name="T0" fmla="*/ 63 w 311"/>
                  <a:gd name="T1" fmla="*/ 545 h 150"/>
                  <a:gd name="T2" fmla="*/ 63 w 311"/>
                  <a:gd name="T3" fmla="*/ 545 h 150"/>
                  <a:gd name="T4" fmla="*/ 63 w 311"/>
                  <a:gd name="T5" fmla="*/ 545 h 150"/>
                  <a:gd name="T6" fmla="*/ 63 w 311"/>
                  <a:gd name="T7" fmla="*/ 545 h 150"/>
                  <a:gd name="T8" fmla="*/ 2053 w 311"/>
                  <a:gd name="T9" fmla="*/ 21 h 150"/>
                  <a:gd name="T10" fmla="*/ 1995 w 311"/>
                  <a:gd name="T11" fmla="*/ 197 h 150"/>
                  <a:gd name="T12" fmla="*/ 1779 w 311"/>
                  <a:gd name="T13" fmla="*/ 260 h 150"/>
                  <a:gd name="T14" fmla="*/ 1288 w 311"/>
                  <a:gd name="T15" fmla="*/ 362 h 150"/>
                  <a:gd name="T16" fmla="*/ 834 w 311"/>
                  <a:gd name="T17" fmla="*/ 589 h 150"/>
                  <a:gd name="T18" fmla="*/ 658 w 311"/>
                  <a:gd name="T19" fmla="*/ 765 h 150"/>
                  <a:gd name="T20" fmla="*/ 589 w 311"/>
                  <a:gd name="T21" fmla="*/ 834 h 150"/>
                  <a:gd name="T22" fmla="*/ 520 w 311"/>
                  <a:gd name="T23" fmla="*/ 905 h 150"/>
                  <a:gd name="T24" fmla="*/ 337 w 311"/>
                  <a:gd name="T25" fmla="*/ 974 h 150"/>
                  <a:gd name="T26" fmla="*/ 197 w 311"/>
                  <a:gd name="T27" fmla="*/ 890 h 150"/>
                  <a:gd name="T28" fmla="*/ 140 w 311"/>
                  <a:gd name="T29" fmla="*/ 706 h 150"/>
                  <a:gd name="T30" fmla="*/ 63 w 311"/>
                  <a:gd name="T31" fmla="*/ 545 h 150"/>
                  <a:gd name="T32" fmla="*/ 77 w 311"/>
                  <a:gd name="T33" fmla="*/ 689 h 150"/>
                  <a:gd name="T34" fmla="*/ 63 w 311"/>
                  <a:gd name="T35" fmla="*/ 850 h 150"/>
                  <a:gd name="T36" fmla="*/ 15 w 311"/>
                  <a:gd name="T37" fmla="*/ 1010 h 150"/>
                  <a:gd name="T38" fmla="*/ 0 w 311"/>
                  <a:gd name="T39" fmla="*/ 1050 h 150"/>
                  <a:gd name="T40" fmla="*/ 597 w 311"/>
                  <a:gd name="T41" fmla="*/ 1043 h 150"/>
                  <a:gd name="T42" fmla="*/ 629 w 311"/>
                  <a:gd name="T43" fmla="*/ 974 h 150"/>
                  <a:gd name="T44" fmla="*/ 782 w 311"/>
                  <a:gd name="T45" fmla="*/ 790 h 150"/>
                  <a:gd name="T46" fmla="*/ 1091 w 311"/>
                  <a:gd name="T47" fmla="*/ 490 h 150"/>
                  <a:gd name="T48" fmla="*/ 1969 w 311"/>
                  <a:gd name="T49" fmla="*/ 253 h 150"/>
                  <a:gd name="T50" fmla="*/ 2064 w 311"/>
                  <a:gd name="T51" fmla="*/ 216 h 150"/>
                  <a:gd name="T52" fmla="*/ 2156 w 311"/>
                  <a:gd name="T53" fmla="*/ 189 h 150"/>
                  <a:gd name="T54" fmla="*/ 2053 w 311"/>
                  <a:gd name="T55" fmla="*/ 21 h 15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11" h="150"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moveTo>
                      <a:pt x="293" y="3"/>
                    </a:moveTo>
                    <a:cubicBezTo>
                      <a:pt x="293" y="14"/>
                      <a:pt x="296" y="22"/>
                      <a:pt x="285" y="28"/>
                    </a:cubicBezTo>
                    <a:cubicBezTo>
                      <a:pt x="276" y="34"/>
                      <a:pt x="264" y="35"/>
                      <a:pt x="254" y="37"/>
                    </a:cubicBezTo>
                    <a:cubicBezTo>
                      <a:pt x="230" y="40"/>
                      <a:pt x="208" y="45"/>
                      <a:pt x="184" y="52"/>
                    </a:cubicBezTo>
                    <a:cubicBezTo>
                      <a:pt x="162" y="60"/>
                      <a:pt x="138" y="69"/>
                      <a:pt x="119" y="84"/>
                    </a:cubicBezTo>
                    <a:cubicBezTo>
                      <a:pt x="111" y="91"/>
                      <a:pt x="100" y="99"/>
                      <a:pt x="94" y="109"/>
                    </a:cubicBezTo>
                    <a:cubicBezTo>
                      <a:pt x="91" y="114"/>
                      <a:pt x="88" y="116"/>
                      <a:pt x="84" y="119"/>
                    </a:cubicBezTo>
                    <a:cubicBezTo>
                      <a:pt x="80" y="122"/>
                      <a:pt x="78" y="127"/>
                      <a:pt x="74" y="129"/>
                    </a:cubicBezTo>
                    <a:cubicBezTo>
                      <a:pt x="68" y="133"/>
                      <a:pt x="55" y="140"/>
                      <a:pt x="48" y="139"/>
                    </a:cubicBezTo>
                    <a:cubicBezTo>
                      <a:pt x="44" y="139"/>
                      <a:pt x="31" y="130"/>
                      <a:pt x="28" y="127"/>
                    </a:cubicBezTo>
                    <a:cubicBezTo>
                      <a:pt x="23" y="121"/>
                      <a:pt x="23" y="109"/>
                      <a:pt x="20" y="101"/>
                    </a:cubicBezTo>
                    <a:cubicBezTo>
                      <a:pt x="18" y="93"/>
                      <a:pt x="14" y="84"/>
                      <a:pt x="9" y="78"/>
                    </a:cubicBezTo>
                    <a:cubicBezTo>
                      <a:pt x="12" y="84"/>
                      <a:pt x="11" y="92"/>
                      <a:pt x="11" y="98"/>
                    </a:cubicBezTo>
                    <a:cubicBezTo>
                      <a:pt x="11" y="106"/>
                      <a:pt x="11" y="113"/>
                      <a:pt x="9" y="121"/>
                    </a:cubicBezTo>
                    <a:cubicBezTo>
                      <a:pt x="7" y="128"/>
                      <a:pt x="5" y="136"/>
                      <a:pt x="2" y="144"/>
                    </a:cubicBezTo>
                    <a:cubicBezTo>
                      <a:pt x="2" y="146"/>
                      <a:pt x="1" y="148"/>
                      <a:pt x="0" y="150"/>
                    </a:cubicBezTo>
                    <a:cubicBezTo>
                      <a:pt x="85" y="149"/>
                      <a:pt x="85" y="149"/>
                      <a:pt x="85" y="149"/>
                    </a:cubicBezTo>
                    <a:cubicBezTo>
                      <a:pt x="86" y="146"/>
                      <a:pt x="88" y="142"/>
                      <a:pt x="90" y="139"/>
                    </a:cubicBezTo>
                    <a:cubicBezTo>
                      <a:pt x="96" y="129"/>
                      <a:pt x="104" y="122"/>
                      <a:pt x="112" y="113"/>
                    </a:cubicBezTo>
                    <a:cubicBezTo>
                      <a:pt x="126" y="97"/>
                      <a:pt x="139" y="83"/>
                      <a:pt x="156" y="70"/>
                    </a:cubicBezTo>
                    <a:cubicBezTo>
                      <a:pt x="193" y="43"/>
                      <a:pt x="240" y="50"/>
                      <a:pt x="281" y="36"/>
                    </a:cubicBezTo>
                    <a:cubicBezTo>
                      <a:pt x="286" y="35"/>
                      <a:pt x="290" y="32"/>
                      <a:pt x="295" y="31"/>
                    </a:cubicBezTo>
                    <a:cubicBezTo>
                      <a:pt x="300" y="30"/>
                      <a:pt x="307" y="32"/>
                      <a:pt x="308" y="27"/>
                    </a:cubicBezTo>
                    <a:cubicBezTo>
                      <a:pt x="311" y="20"/>
                      <a:pt x="300" y="0"/>
                      <a:pt x="293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8" name="Freeform 2957">
                <a:extLst>
                  <a:ext uri="{FF2B5EF4-FFF2-40B4-BE49-F238E27FC236}">
                    <a16:creationId xmlns:a16="http://schemas.microsoft.com/office/drawing/2014/main" id="{B5D3B17E-79A6-40C3-986F-E7169FE2C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3710"/>
                <a:ext cx="69" cy="57"/>
              </a:xfrm>
              <a:custGeom>
                <a:avLst/>
                <a:gdLst>
                  <a:gd name="T0" fmla="*/ 15 w 36"/>
                  <a:gd name="T1" fmla="*/ 36 h 30"/>
                  <a:gd name="T2" fmla="*/ 199 w 36"/>
                  <a:gd name="T3" fmla="*/ 36 h 30"/>
                  <a:gd name="T4" fmla="*/ 217 w 36"/>
                  <a:gd name="T5" fmla="*/ 116 h 30"/>
                  <a:gd name="T6" fmla="*/ 253 w 36"/>
                  <a:gd name="T7" fmla="*/ 205 h 30"/>
                  <a:gd name="T8" fmla="*/ 155 w 36"/>
                  <a:gd name="T9" fmla="*/ 97 h 30"/>
                  <a:gd name="T10" fmla="*/ 36 w 36"/>
                  <a:gd name="T11" fmla="*/ 144 h 30"/>
                  <a:gd name="T12" fmla="*/ 0 w 36"/>
                  <a:gd name="T13" fmla="*/ 55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0">
                    <a:moveTo>
                      <a:pt x="2" y="5"/>
                    </a:moveTo>
                    <a:cubicBezTo>
                      <a:pt x="8" y="5"/>
                      <a:pt x="23" y="0"/>
                      <a:pt x="28" y="5"/>
                    </a:cubicBezTo>
                    <a:cubicBezTo>
                      <a:pt x="30" y="7"/>
                      <a:pt x="30" y="14"/>
                      <a:pt x="31" y="17"/>
                    </a:cubicBezTo>
                    <a:cubicBezTo>
                      <a:pt x="32" y="21"/>
                      <a:pt x="34" y="26"/>
                      <a:pt x="36" y="30"/>
                    </a:cubicBezTo>
                    <a:cubicBezTo>
                      <a:pt x="31" y="27"/>
                      <a:pt x="27" y="18"/>
                      <a:pt x="22" y="14"/>
                    </a:cubicBezTo>
                    <a:cubicBezTo>
                      <a:pt x="16" y="11"/>
                      <a:pt x="8" y="16"/>
                      <a:pt x="5" y="21"/>
                    </a:cubicBezTo>
                    <a:cubicBezTo>
                      <a:pt x="4" y="16"/>
                      <a:pt x="2" y="12"/>
                      <a:pt x="0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29" name="Freeform 2958">
                <a:extLst>
                  <a:ext uri="{FF2B5EF4-FFF2-40B4-BE49-F238E27FC236}">
                    <a16:creationId xmlns:a16="http://schemas.microsoft.com/office/drawing/2014/main" id="{2B0F5106-8661-40DC-BE70-C3B3BA5C5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3743"/>
                <a:ext cx="124" cy="112"/>
              </a:xfrm>
              <a:custGeom>
                <a:avLst/>
                <a:gdLst>
                  <a:gd name="T0" fmla="*/ 29 w 65"/>
                  <a:gd name="T1" fmla="*/ 404 h 59"/>
                  <a:gd name="T2" fmla="*/ 176 w 65"/>
                  <a:gd name="T3" fmla="*/ 144 h 59"/>
                  <a:gd name="T4" fmla="*/ 452 w 65"/>
                  <a:gd name="T5" fmla="*/ 8 h 59"/>
                  <a:gd name="T6" fmla="*/ 368 w 65"/>
                  <a:gd name="T7" fmla="*/ 220 h 59"/>
                  <a:gd name="T8" fmla="*/ 221 w 65"/>
                  <a:gd name="T9" fmla="*/ 159 h 59"/>
                  <a:gd name="T10" fmla="*/ 69 w 65"/>
                  <a:gd name="T11" fmla="*/ 313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4" y="59"/>
                    </a:moveTo>
                    <a:cubicBezTo>
                      <a:pt x="0" y="55"/>
                      <a:pt x="21" y="27"/>
                      <a:pt x="25" y="21"/>
                    </a:cubicBezTo>
                    <a:cubicBezTo>
                      <a:pt x="33" y="13"/>
                      <a:pt x="54" y="0"/>
                      <a:pt x="65" y="1"/>
                    </a:cubicBezTo>
                    <a:cubicBezTo>
                      <a:pt x="57" y="10"/>
                      <a:pt x="48" y="20"/>
                      <a:pt x="53" y="32"/>
                    </a:cubicBezTo>
                    <a:cubicBezTo>
                      <a:pt x="52" y="21"/>
                      <a:pt x="40" y="17"/>
                      <a:pt x="32" y="23"/>
                    </a:cubicBezTo>
                    <a:cubicBezTo>
                      <a:pt x="26" y="28"/>
                      <a:pt x="13" y="39"/>
                      <a:pt x="10" y="4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30" name="Freeform 2959">
                <a:extLst>
                  <a:ext uri="{FF2B5EF4-FFF2-40B4-BE49-F238E27FC236}">
                    <a16:creationId xmlns:a16="http://schemas.microsoft.com/office/drawing/2014/main" id="{5136AECF-3E6E-4CD3-AD1D-5D17DE229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3706"/>
                <a:ext cx="38" cy="144"/>
              </a:xfrm>
              <a:custGeom>
                <a:avLst/>
                <a:gdLst>
                  <a:gd name="T0" fmla="*/ 76 w 20"/>
                  <a:gd name="T1" fmla="*/ 8 h 75"/>
                  <a:gd name="T2" fmla="*/ 55 w 20"/>
                  <a:gd name="T3" fmla="*/ 276 h 75"/>
                  <a:gd name="T4" fmla="*/ 68 w 20"/>
                  <a:gd name="T5" fmla="*/ 417 h 75"/>
                  <a:gd name="T6" fmla="*/ 137 w 20"/>
                  <a:gd name="T7" fmla="*/ 530 h 75"/>
                  <a:gd name="T8" fmla="*/ 8 w 20"/>
                  <a:gd name="T9" fmla="*/ 284 h 75"/>
                  <a:gd name="T10" fmla="*/ 36 w 20"/>
                  <a:gd name="T11" fmla="*/ 121 h 75"/>
                  <a:gd name="T12" fmla="*/ 76 w 20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75">
                    <a:moveTo>
                      <a:pt x="11" y="1"/>
                    </a:moveTo>
                    <a:cubicBezTo>
                      <a:pt x="4" y="7"/>
                      <a:pt x="8" y="30"/>
                      <a:pt x="8" y="39"/>
                    </a:cubicBezTo>
                    <a:cubicBezTo>
                      <a:pt x="8" y="46"/>
                      <a:pt x="8" y="53"/>
                      <a:pt x="10" y="59"/>
                    </a:cubicBezTo>
                    <a:cubicBezTo>
                      <a:pt x="12" y="65"/>
                      <a:pt x="19" y="69"/>
                      <a:pt x="20" y="75"/>
                    </a:cubicBezTo>
                    <a:cubicBezTo>
                      <a:pt x="4" y="74"/>
                      <a:pt x="0" y="53"/>
                      <a:pt x="1" y="40"/>
                    </a:cubicBezTo>
                    <a:cubicBezTo>
                      <a:pt x="2" y="33"/>
                      <a:pt x="3" y="24"/>
                      <a:pt x="5" y="17"/>
                    </a:cubicBezTo>
                    <a:cubicBezTo>
                      <a:pt x="6" y="12"/>
                      <a:pt x="7" y="3"/>
                      <a:pt x="11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31" name="Freeform 2960">
                <a:extLst>
                  <a:ext uri="{FF2B5EF4-FFF2-40B4-BE49-F238E27FC236}">
                    <a16:creationId xmlns:a16="http://schemas.microsoft.com/office/drawing/2014/main" id="{3851034B-79E0-4502-82B4-1697BC90C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3783"/>
                <a:ext cx="109" cy="72"/>
              </a:xfrm>
              <a:custGeom>
                <a:avLst/>
                <a:gdLst>
                  <a:gd name="T0" fmla="*/ 0 w 57"/>
                  <a:gd name="T1" fmla="*/ 258 h 38"/>
                  <a:gd name="T2" fmla="*/ 55 w 57"/>
                  <a:gd name="T3" fmla="*/ 258 h 38"/>
                  <a:gd name="T4" fmla="*/ 124 w 57"/>
                  <a:gd name="T5" fmla="*/ 244 h 38"/>
                  <a:gd name="T6" fmla="*/ 252 w 57"/>
                  <a:gd name="T7" fmla="*/ 205 h 38"/>
                  <a:gd name="T8" fmla="*/ 398 w 57"/>
                  <a:gd name="T9" fmla="*/ 0 h 38"/>
                  <a:gd name="T10" fmla="*/ 252 w 57"/>
                  <a:gd name="T11" fmla="*/ 161 h 38"/>
                  <a:gd name="T12" fmla="*/ 153 w 57"/>
                  <a:gd name="T13" fmla="*/ 197 h 38"/>
                  <a:gd name="T14" fmla="*/ 40 w 57"/>
                  <a:gd name="T15" fmla="*/ 225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38">
                    <a:moveTo>
                      <a:pt x="0" y="38"/>
                    </a:moveTo>
                    <a:cubicBezTo>
                      <a:pt x="3" y="36"/>
                      <a:pt x="5" y="38"/>
                      <a:pt x="8" y="38"/>
                    </a:cubicBezTo>
                    <a:cubicBezTo>
                      <a:pt x="11" y="38"/>
                      <a:pt x="14" y="37"/>
                      <a:pt x="18" y="36"/>
                    </a:cubicBezTo>
                    <a:cubicBezTo>
                      <a:pt x="24" y="34"/>
                      <a:pt x="31" y="33"/>
                      <a:pt x="36" y="30"/>
                    </a:cubicBezTo>
                    <a:cubicBezTo>
                      <a:pt x="52" y="24"/>
                      <a:pt x="51" y="11"/>
                      <a:pt x="57" y="0"/>
                    </a:cubicBezTo>
                    <a:cubicBezTo>
                      <a:pt x="54" y="10"/>
                      <a:pt x="45" y="19"/>
                      <a:pt x="36" y="24"/>
                    </a:cubicBezTo>
                    <a:cubicBezTo>
                      <a:pt x="31" y="27"/>
                      <a:pt x="26" y="29"/>
                      <a:pt x="22" y="29"/>
                    </a:cubicBezTo>
                    <a:cubicBezTo>
                      <a:pt x="16" y="30"/>
                      <a:pt x="12" y="32"/>
                      <a:pt x="6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2" name="Freeform 2961">
                <a:extLst>
                  <a:ext uri="{FF2B5EF4-FFF2-40B4-BE49-F238E27FC236}">
                    <a16:creationId xmlns:a16="http://schemas.microsoft.com/office/drawing/2014/main" id="{3285D17E-D20A-4067-B32D-085CA7034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714"/>
                <a:ext cx="67" cy="159"/>
              </a:xfrm>
              <a:custGeom>
                <a:avLst/>
                <a:gdLst>
                  <a:gd name="T0" fmla="*/ 191 w 35"/>
                  <a:gd name="T1" fmla="*/ 15 h 83"/>
                  <a:gd name="T2" fmla="*/ 197 w 35"/>
                  <a:gd name="T3" fmla="*/ 209 h 83"/>
                  <a:gd name="T4" fmla="*/ 147 w 35"/>
                  <a:gd name="T5" fmla="*/ 414 h 83"/>
                  <a:gd name="T6" fmla="*/ 36 w 35"/>
                  <a:gd name="T7" fmla="*/ 569 h 83"/>
                  <a:gd name="T8" fmla="*/ 147 w 35"/>
                  <a:gd name="T9" fmla="*/ 569 h 83"/>
                  <a:gd name="T10" fmla="*/ 245 w 35"/>
                  <a:gd name="T11" fmla="*/ 536 h 83"/>
                  <a:gd name="T12" fmla="*/ 216 w 35"/>
                  <a:gd name="T13" fmla="*/ 276 h 83"/>
                  <a:gd name="T14" fmla="*/ 232 w 35"/>
                  <a:gd name="T15" fmla="*/ 125 h 83"/>
                  <a:gd name="T16" fmla="*/ 205 w 35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83">
                    <a:moveTo>
                      <a:pt x="27" y="2"/>
                    </a:moveTo>
                    <a:cubicBezTo>
                      <a:pt x="29" y="11"/>
                      <a:pt x="31" y="21"/>
                      <a:pt x="28" y="30"/>
                    </a:cubicBezTo>
                    <a:cubicBezTo>
                      <a:pt x="26" y="40"/>
                      <a:pt x="27" y="50"/>
                      <a:pt x="21" y="59"/>
                    </a:cubicBezTo>
                    <a:cubicBezTo>
                      <a:pt x="17" y="64"/>
                      <a:pt x="0" y="78"/>
                      <a:pt x="5" y="81"/>
                    </a:cubicBezTo>
                    <a:cubicBezTo>
                      <a:pt x="9" y="83"/>
                      <a:pt x="18" y="82"/>
                      <a:pt x="21" y="81"/>
                    </a:cubicBezTo>
                    <a:cubicBezTo>
                      <a:pt x="26" y="80"/>
                      <a:pt x="30" y="76"/>
                      <a:pt x="35" y="76"/>
                    </a:cubicBezTo>
                    <a:cubicBezTo>
                      <a:pt x="22" y="67"/>
                      <a:pt x="30" y="53"/>
                      <a:pt x="31" y="39"/>
                    </a:cubicBezTo>
                    <a:cubicBezTo>
                      <a:pt x="32" y="32"/>
                      <a:pt x="34" y="26"/>
                      <a:pt x="33" y="18"/>
                    </a:cubicBezTo>
                    <a:cubicBezTo>
                      <a:pt x="33" y="12"/>
                      <a:pt x="30" y="6"/>
                      <a:pt x="29" y="0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3" name="Freeform 2962">
                <a:extLst>
                  <a:ext uri="{FF2B5EF4-FFF2-40B4-BE49-F238E27FC236}">
                    <a16:creationId xmlns:a16="http://schemas.microsoft.com/office/drawing/2014/main" id="{0CCB9DD9-FBD0-480B-A189-FE95FB101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737"/>
                <a:ext cx="15" cy="74"/>
              </a:xfrm>
              <a:custGeom>
                <a:avLst/>
                <a:gdLst>
                  <a:gd name="T0" fmla="*/ 32 w 8"/>
                  <a:gd name="T1" fmla="*/ 15 h 39"/>
                  <a:gd name="T2" fmla="*/ 45 w 8"/>
                  <a:gd name="T3" fmla="*/ 137 h 39"/>
                  <a:gd name="T4" fmla="*/ 15 w 8"/>
                  <a:gd name="T5" fmla="*/ 266 h 39"/>
                  <a:gd name="T6" fmla="*/ 8 w 8"/>
                  <a:gd name="T7" fmla="*/ 108 h 39"/>
                  <a:gd name="T8" fmla="*/ 28 w 8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9">
                    <a:moveTo>
                      <a:pt x="5" y="2"/>
                    </a:moveTo>
                    <a:cubicBezTo>
                      <a:pt x="6" y="8"/>
                      <a:pt x="8" y="13"/>
                      <a:pt x="7" y="20"/>
                    </a:cubicBezTo>
                    <a:cubicBezTo>
                      <a:pt x="7" y="26"/>
                      <a:pt x="3" y="32"/>
                      <a:pt x="2" y="39"/>
                    </a:cubicBezTo>
                    <a:cubicBezTo>
                      <a:pt x="0" y="34"/>
                      <a:pt x="0" y="22"/>
                      <a:pt x="1" y="16"/>
                    </a:cubicBezTo>
                    <a:cubicBezTo>
                      <a:pt x="2" y="11"/>
                      <a:pt x="8" y="5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4" name="Freeform 2963">
                <a:extLst>
                  <a:ext uri="{FF2B5EF4-FFF2-40B4-BE49-F238E27FC236}">
                    <a16:creationId xmlns:a16="http://schemas.microsoft.com/office/drawing/2014/main" id="{795D38F8-702D-4536-A89D-515049DC1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641"/>
                <a:ext cx="750" cy="419"/>
              </a:xfrm>
              <a:custGeom>
                <a:avLst/>
                <a:gdLst>
                  <a:gd name="T0" fmla="*/ 2522 w 392"/>
                  <a:gd name="T1" fmla="*/ 1267 h 219"/>
                  <a:gd name="T2" fmla="*/ 2548 w 392"/>
                  <a:gd name="T3" fmla="*/ 937 h 219"/>
                  <a:gd name="T4" fmla="*/ 2738 w 392"/>
                  <a:gd name="T5" fmla="*/ 538 h 219"/>
                  <a:gd name="T6" fmla="*/ 2738 w 392"/>
                  <a:gd name="T7" fmla="*/ 497 h 219"/>
                  <a:gd name="T8" fmla="*/ 2570 w 392"/>
                  <a:gd name="T9" fmla="*/ 813 h 219"/>
                  <a:gd name="T10" fmla="*/ 2124 w 392"/>
                  <a:gd name="T11" fmla="*/ 1198 h 219"/>
                  <a:gd name="T12" fmla="*/ 1372 w 392"/>
                  <a:gd name="T13" fmla="*/ 1035 h 219"/>
                  <a:gd name="T14" fmla="*/ 1414 w 392"/>
                  <a:gd name="T15" fmla="*/ 444 h 219"/>
                  <a:gd name="T16" fmla="*/ 1498 w 392"/>
                  <a:gd name="T17" fmla="*/ 358 h 219"/>
                  <a:gd name="T18" fmla="*/ 1856 w 392"/>
                  <a:gd name="T19" fmla="*/ 400 h 219"/>
                  <a:gd name="T20" fmla="*/ 1534 w 392"/>
                  <a:gd name="T21" fmla="*/ 99 h 219"/>
                  <a:gd name="T22" fmla="*/ 689 w 392"/>
                  <a:gd name="T23" fmla="*/ 147 h 219"/>
                  <a:gd name="T24" fmla="*/ 362 w 392"/>
                  <a:gd name="T25" fmla="*/ 352 h 219"/>
                  <a:gd name="T26" fmla="*/ 446 w 392"/>
                  <a:gd name="T27" fmla="*/ 561 h 219"/>
                  <a:gd name="T28" fmla="*/ 413 w 392"/>
                  <a:gd name="T29" fmla="*/ 750 h 219"/>
                  <a:gd name="T30" fmla="*/ 281 w 392"/>
                  <a:gd name="T31" fmla="*/ 706 h 219"/>
                  <a:gd name="T32" fmla="*/ 224 w 392"/>
                  <a:gd name="T33" fmla="*/ 505 h 219"/>
                  <a:gd name="T34" fmla="*/ 189 w 392"/>
                  <a:gd name="T35" fmla="*/ 520 h 219"/>
                  <a:gd name="T36" fmla="*/ 105 w 392"/>
                  <a:gd name="T37" fmla="*/ 637 h 219"/>
                  <a:gd name="T38" fmla="*/ 0 w 392"/>
                  <a:gd name="T39" fmla="*/ 911 h 219"/>
                  <a:gd name="T40" fmla="*/ 55 w 392"/>
                  <a:gd name="T41" fmla="*/ 989 h 219"/>
                  <a:gd name="T42" fmla="*/ 362 w 392"/>
                  <a:gd name="T43" fmla="*/ 1318 h 219"/>
                  <a:gd name="T44" fmla="*/ 1029 w 392"/>
                  <a:gd name="T45" fmla="*/ 1487 h 219"/>
                  <a:gd name="T46" fmla="*/ 1043 w 392"/>
                  <a:gd name="T47" fmla="*/ 1456 h 219"/>
                  <a:gd name="T48" fmla="*/ 1142 w 392"/>
                  <a:gd name="T49" fmla="*/ 1402 h 219"/>
                  <a:gd name="T50" fmla="*/ 1358 w 392"/>
                  <a:gd name="T51" fmla="*/ 1410 h 219"/>
                  <a:gd name="T52" fmla="*/ 1896 w 392"/>
                  <a:gd name="T53" fmla="*/ 1443 h 219"/>
                  <a:gd name="T54" fmla="*/ 1955 w 392"/>
                  <a:gd name="T55" fmla="*/ 1534 h 219"/>
                  <a:gd name="T56" fmla="*/ 2047 w 392"/>
                  <a:gd name="T57" fmla="*/ 1534 h 219"/>
                  <a:gd name="T58" fmla="*/ 2141 w 392"/>
                  <a:gd name="T59" fmla="*/ 1519 h 219"/>
                  <a:gd name="T60" fmla="*/ 2409 w 392"/>
                  <a:gd name="T61" fmla="*/ 1410 h 219"/>
                  <a:gd name="T62" fmla="*/ 2522 w 392"/>
                  <a:gd name="T63" fmla="*/ 1267 h 21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392" h="219">
                    <a:moveTo>
                      <a:pt x="360" y="181"/>
                    </a:moveTo>
                    <a:cubicBezTo>
                      <a:pt x="365" y="170"/>
                      <a:pt x="359" y="151"/>
                      <a:pt x="364" y="134"/>
                    </a:cubicBezTo>
                    <a:cubicBezTo>
                      <a:pt x="373" y="108"/>
                      <a:pt x="392" y="84"/>
                      <a:pt x="391" y="77"/>
                    </a:cubicBezTo>
                    <a:cubicBezTo>
                      <a:pt x="391" y="75"/>
                      <a:pt x="391" y="73"/>
                      <a:pt x="391" y="71"/>
                    </a:cubicBezTo>
                    <a:cubicBezTo>
                      <a:pt x="385" y="83"/>
                      <a:pt x="373" y="105"/>
                      <a:pt x="367" y="116"/>
                    </a:cubicBezTo>
                    <a:cubicBezTo>
                      <a:pt x="360" y="131"/>
                      <a:pt x="332" y="169"/>
                      <a:pt x="303" y="171"/>
                    </a:cubicBezTo>
                    <a:cubicBezTo>
                      <a:pt x="274" y="173"/>
                      <a:pt x="214" y="165"/>
                      <a:pt x="196" y="148"/>
                    </a:cubicBezTo>
                    <a:cubicBezTo>
                      <a:pt x="179" y="131"/>
                      <a:pt x="185" y="76"/>
                      <a:pt x="202" y="63"/>
                    </a:cubicBezTo>
                    <a:cubicBezTo>
                      <a:pt x="206" y="60"/>
                      <a:pt x="210" y="54"/>
                      <a:pt x="214" y="51"/>
                    </a:cubicBezTo>
                    <a:cubicBezTo>
                      <a:pt x="231" y="42"/>
                      <a:pt x="251" y="40"/>
                      <a:pt x="265" y="57"/>
                    </a:cubicBezTo>
                    <a:cubicBezTo>
                      <a:pt x="257" y="41"/>
                      <a:pt x="246" y="19"/>
                      <a:pt x="219" y="14"/>
                    </a:cubicBezTo>
                    <a:cubicBezTo>
                      <a:pt x="192" y="9"/>
                      <a:pt x="147" y="0"/>
                      <a:pt x="98" y="21"/>
                    </a:cubicBezTo>
                    <a:cubicBezTo>
                      <a:pt x="86" y="26"/>
                      <a:pt x="69" y="38"/>
                      <a:pt x="52" y="50"/>
                    </a:cubicBezTo>
                    <a:cubicBezTo>
                      <a:pt x="62" y="60"/>
                      <a:pt x="65" y="66"/>
                      <a:pt x="64" y="80"/>
                    </a:cubicBezTo>
                    <a:cubicBezTo>
                      <a:pt x="64" y="94"/>
                      <a:pt x="66" y="105"/>
                      <a:pt x="59" y="107"/>
                    </a:cubicBezTo>
                    <a:cubicBezTo>
                      <a:pt x="52" y="109"/>
                      <a:pt x="43" y="110"/>
                      <a:pt x="40" y="101"/>
                    </a:cubicBezTo>
                    <a:cubicBezTo>
                      <a:pt x="37" y="92"/>
                      <a:pt x="32" y="72"/>
                      <a:pt x="32" y="72"/>
                    </a:cubicBezTo>
                    <a:cubicBezTo>
                      <a:pt x="27" y="74"/>
                      <a:pt x="27" y="74"/>
                      <a:pt x="27" y="74"/>
                    </a:cubicBezTo>
                    <a:cubicBezTo>
                      <a:pt x="22" y="79"/>
                      <a:pt x="17" y="85"/>
                      <a:pt x="15" y="91"/>
                    </a:cubicBezTo>
                    <a:cubicBezTo>
                      <a:pt x="9" y="103"/>
                      <a:pt x="1" y="115"/>
                      <a:pt x="0" y="130"/>
                    </a:cubicBezTo>
                    <a:cubicBezTo>
                      <a:pt x="2" y="132"/>
                      <a:pt x="3" y="138"/>
                      <a:pt x="8" y="141"/>
                    </a:cubicBezTo>
                    <a:cubicBezTo>
                      <a:pt x="20" y="149"/>
                      <a:pt x="46" y="163"/>
                      <a:pt x="52" y="188"/>
                    </a:cubicBezTo>
                    <a:cubicBezTo>
                      <a:pt x="85" y="201"/>
                      <a:pt x="118" y="208"/>
                      <a:pt x="147" y="212"/>
                    </a:cubicBezTo>
                    <a:cubicBezTo>
                      <a:pt x="147" y="211"/>
                      <a:pt x="148" y="209"/>
                      <a:pt x="149" y="208"/>
                    </a:cubicBezTo>
                    <a:cubicBezTo>
                      <a:pt x="151" y="205"/>
                      <a:pt x="155" y="201"/>
                      <a:pt x="163" y="200"/>
                    </a:cubicBezTo>
                    <a:cubicBezTo>
                      <a:pt x="171" y="199"/>
                      <a:pt x="182" y="200"/>
                      <a:pt x="194" y="201"/>
                    </a:cubicBezTo>
                    <a:cubicBezTo>
                      <a:pt x="218" y="202"/>
                      <a:pt x="262" y="204"/>
                      <a:pt x="271" y="206"/>
                    </a:cubicBezTo>
                    <a:cubicBezTo>
                      <a:pt x="280" y="208"/>
                      <a:pt x="286" y="211"/>
                      <a:pt x="279" y="219"/>
                    </a:cubicBezTo>
                    <a:cubicBezTo>
                      <a:pt x="285" y="219"/>
                      <a:pt x="289" y="219"/>
                      <a:pt x="292" y="219"/>
                    </a:cubicBezTo>
                    <a:cubicBezTo>
                      <a:pt x="296" y="218"/>
                      <a:pt x="301" y="218"/>
                      <a:pt x="306" y="217"/>
                    </a:cubicBezTo>
                    <a:cubicBezTo>
                      <a:pt x="312" y="210"/>
                      <a:pt x="327" y="197"/>
                      <a:pt x="344" y="201"/>
                    </a:cubicBezTo>
                    <a:cubicBezTo>
                      <a:pt x="351" y="196"/>
                      <a:pt x="356" y="189"/>
                      <a:pt x="360" y="18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5" name="Freeform 2964">
                <a:extLst>
                  <a:ext uri="{FF2B5EF4-FFF2-40B4-BE49-F238E27FC236}">
                    <a16:creationId xmlns:a16="http://schemas.microsoft.com/office/drawing/2014/main" id="{60213992-5C49-4594-B7AB-38708E2D6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702"/>
                <a:ext cx="178" cy="243"/>
              </a:xfrm>
              <a:custGeom>
                <a:avLst/>
                <a:gdLst>
                  <a:gd name="T0" fmla="*/ 84 w 93"/>
                  <a:gd name="T1" fmla="*/ 121 h 127"/>
                  <a:gd name="T2" fmla="*/ 505 w 93"/>
                  <a:gd name="T3" fmla="*/ 216 h 127"/>
                  <a:gd name="T4" fmla="*/ 616 w 93"/>
                  <a:gd name="T5" fmla="*/ 630 h 127"/>
                  <a:gd name="T6" fmla="*/ 622 w 93"/>
                  <a:gd name="T7" fmla="*/ 842 h 127"/>
                  <a:gd name="T8" fmla="*/ 498 w 93"/>
                  <a:gd name="T9" fmla="*/ 850 h 127"/>
                  <a:gd name="T10" fmla="*/ 161 w 93"/>
                  <a:gd name="T11" fmla="*/ 681 h 127"/>
                  <a:gd name="T12" fmla="*/ 84 w 93"/>
                  <a:gd name="T13" fmla="*/ 121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127">
                    <a:moveTo>
                      <a:pt x="12" y="17"/>
                    </a:moveTo>
                    <a:cubicBezTo>
                      <a:pt x="27" y="0"/>
                      <a:pt x="59" y="19"/>
                      <a:pt x="72" y="31"/>
                    </a:cubicBezTo>
                    <a:cubicBezTo>
                      <a:pt x="89" y="47"/>
                      <a:pt x="86" y="70"/>
                      <a:pt x="88" y="90"/>
                    </a:cubicBezTo>
                    <a:cubicBezTo>
                      <a:pt x="89" y="98"/>
                      <a:pt x="93" y="112"/>
                      <a:pt x="89" y="120"/>
                    </a:cubicBezTo>
                    <a:cubicBezTo>
                      <a:pt x="85" y="127"/>
                      <a:pt x="78" y="124"/>
                      <a:pt x="71" y="121"/>
                    </a:cubicBezTo>
                    <a:cubicBezTo>
                      <a:pt x="55" y="116"/>
                      <a:pt x="36" y="107"/>
                      <a:pt x="23" y="97"/>
                    </a:cubicBezTo>
                    <a:cubicBezTo>
                      <a:pt x="0" y="81"/>
                      <a:pt x="2" y="41"/>
                      <a:pt x="12" y="1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6" name="Freeform 2965">
                <a:extLst>
                  <a:ext uri="{FF2B5EF4-FFF2-40B4-BE49-F238E27FC236}">
                    <a16:creationId xmlns:a16="http://schemas.microsoft.com/office/drawing/2014/main" id="{ACDF9995-1446-4B93-BD5F-A0D2D0E10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786"/>
                <a:ext cx="147" cy="136"/>
              </a:xfrm>
              <a:custGeom>
                <a:avLst/>
                <a:gdLst>
                  <a:gd name="T0" fmla="*/ 0 w 77"/>
                  <a:gd name="T1" fmla="*/ 316 h 71"/>
                  <a:gd name="T2" fmla="*/ 489 w 77"/>
                  <a:gd name="T3" fmla="*/ 0 h 71"/>
                  <a:gd name="T4" fmla="*/ 529 w 77"/>
                  <a:gd name="T5" fmla="*/ 224 h 71"/>
                  <a:gd name="T6" fmla="*/ 514 w 77"/>
                  <a:gd name="T7" fmla="*/ 268 h 71"/>
                  <a:gd name="T8" fmla="*/ 389 w 77"/>
                  <a:gd name="T9" fmla="*/ 408 h 71"/>
                  <a:gd name="T10" fmla="*/ 277 w 77"/>
                  <a:gd name="T11" fmla="*/ 500 h 71"/>
                  <a:gd name="T12" fmla="*/ 0 w 77"/>
                  <a:gd name="T13" fmla="*/ 316 h 7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71">
                    <a:moveTo>
                      <a:pt x="0" y="45"/>
                    </a:moveTo>
                    <a:cubicBezTo>
                      <a:pt x="16" y="43"/>
                      <a:pt x="66" y="13"/>
                      <a:pt x="70" y="0"/>
                    </a:cubicBezTo>
                    <a:cubicBezTo>
                      <a:pt x="73" y="7"/>
                      <a:pt x="77" y="23"/>
                      <a:pt x="76" y="32"/>
                    </a:cubicBezTo>
                    <a:cubicBezTo>
                      <a:pt x="76" y="41"/>
                      <a:pt x="74" y="38"/>
                      <a:pt x="74" y="38"/>
                    </a:cubicBezTo>
                    <a:cubicBezTo>
                      <a:pt x="74" y="38"/>
                      <a:pt x="60" y="51"/>
                      <a:pt x="56" y="58"/>
                    </a:cubicBezTo>
                    <a:cubicBezTo>
                      <a:pt x="51" y="65"/>
                      <a:pt x="44" y="71"/>
                      <a:pt x="40" y="71"/>
                    </a:cubicBezTo>
                    <a:cubicBezTo>
                      <a:pt x="28" y="69"/>
                      <a:pt x="0" y="45"/>
                      <a:pt x="0" y="4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7" name="Freeform 2966">
                <a:extLst>
                  <a:ext uri="{FF2B5EF4-FFF2-40B4-BE49-F238E27FC236}">
                    <a16:creationId xmlns:a16="http://schemas.microsoft.com/office/drawing/2014/main" id="{912E937D-3A7A-4B3F-9FB9-E9CF2C140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733"/>
                <a:ext cx="184" cy="237"/>
              </a:xfrm>
              <a:custGeom>
                <a:avLst/>
                <a:gdLst>
                  <a:gd name="T0" fmla="*/ 0 w 96"/>
                  <a:gd name="T1" fmla="*/ 428 h 124"/>
                  <a:gd name="T2" fmla="*/ 240 w 96"/>
                  <a:gd name="T3" fmla="*/ 434 h 124"/>
                  <a:gd name="T4" fmla="*/ 261 w 96"/>
                  <a:gd name="T5" fmla="*/ 797 h 124"/>
                  <a:gd name="T6" fmla="*/ 592 w 96"/>
                  <a:gd name="T7" fmla="*/ 851 h 124"/>
                  <a:gd name="T8" fmla="*/ 598 w 96"/>
                  <a:gd name="T9" fmla="*/ 830 h 124"/>
                  <a:gd name="T10" fmla="*/ 606 w 96"/>
                  <a:gd name="T11" fmla="*/ 384 h 124"/>
                  <a:gd name="T12" fmla="*/ 276 w 96"/>
                  <a:gd name="T13" fmla="*/ 0 h 124"/>
                  <a:gd name="T14" fmla="*/ 0 w 96"/>
                  <a:gd name="T15" fmla="*/ 428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24">
                    <a:moveTo>
                      <a:pt x="0" y="61"/>
                    </a:moveTo>
                    <a:cubicBezTo>
                      <a:pt x="12" y="55"/>
                      <a:pt x="26" y="49"/>
                      <a:pt x="34" y="62"/>
                    </a:cubicBezTo>
                    <a:cubicBezTo>
                      <a:pt x="41" y="75"/>
                      <a:pt x="45" y="95"/>
                      <a:pt x="37" y="114"/>
                    </a:cubicBezTo>
                    <a:cubicBezTo>
                      <a:pt x="37" y="114"/>
                      <a:pt x="71" y="124"/>
                      <a:pt x="84" y="122"/>
                    </a:cubicBezTo>
                    <a:cubicBezTo>
                      <a:pt x="96" y="120"/>
                      <a:pt x="85" y="119"/>
                      <a:pt x="85" y="119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50" y="63"/>
                      <a:pt x="39" y="0"/>
                    </a:cubicBezTo>
                    <a:cubicBezTo>
                      <a:pt x="21" y="3"/>
                      <a:pt x="5" y="20"/>
                      <a:pt x="0" y="6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8" name="Freeform 2967">
                <a:extLst>
                  <a:ext uri="{FF2B5EF4-FFF2-40B4-BE49-F238E27FC236}">
                    <a16:creationId xmlns:a16="http://schemas.microsoft.com/office/drawing/2014/main" id="{F3C20070-881D-4396-A20A-54F41129A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2748"/>
                <a:ext cx="164" cy="155"/>
              </a:xfrm>
              <a:custGeom>
                <a:avLst/>
                <a:gdLst>
                  <a:gd name="T0" fmla="*/ 597 w 86"/>
                  <a:gd name="T1" fmla="*/ 0 h 81"/>
                  <a:gd name="T2" fmla="*/ 368 w 86"/>
                  <a:gd name="T3" fmla="*/ 8 h 81"/>
                  <a:gd name="T4" fmla="*/ 21 w 86"/>
                  <a:gd name="T5" fmla="*/ 321 h 81"/>
                  <a:gd name="T6" fmla="*/ 69 w 86"/>
                  <a:gd name="T7" fmla="*/ 568 h 81"/>
                  <a:gd name="T8" fmla="*/ 397 w 86"/>
                  <a:gd name="T9" fmla="*/ 461 h 81"/>
                  <a:gd name="T10" fmla="*/ 597 w 86"/>
                  <a:gd name="T11" fmla="*/ 121 h 81"/>
                  <a:gd name="T12" fmla="*/ 597 w 86"/>
                  <a:gd name="T13" fmla="*/ 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81">
                    <a:moveTo>
                      <a:pt x="86" y="0"/>
                    </a:moveTo>
                    <a:cubicBezTo>
                      <a:pt x="76" y="0"/>
                      <a:pt x="61" y="0"/>
                      <a:pt x="53" y="1"/>
                    </a:cubicBezTo>
                    <a:cubicBezTo>
                      <a:pt x="46" y="25"/>
                      <a:pt x="21" y="44"/>
                      <a:pt x="3" y="46"/>
                    </a:cubicBezTo>
                    <a:cubicBezTo>
                      <a:pt x="3" y="46"/>
                      <a:pt x="0" y="71"/>
                      <a:pt x="10" y="81"/>
                    </a:cubicBezTo>
                    <a:cubicBezTo>
                      <a:pt x="44" y="53"/>
                      <a:pt x="55" y="59"/>
                      <a:pt x="57" y="66"/>
                    </a:cubicBezTo>
                    <a:cubicBezTo>
                      <a:pt x="86" y="17"/>
                      <a:pt x="86" y="17"/>
                      <a:pt x="86" y="17"/>
                    </a:cubicBezTo>
                    <a:lnTo>
                      <a:pt x="86" y="0"/>
                    </a:lnTo>
                    <a:close/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9" name="Freeform 2968">
                <a:extLst>
                  <a:ext uri="{FF2B5EF4-FFF2-40B4-BE49-F238E27FC236}">
                    <a16:creationId xmlns:a16="http://schemas.microsoft.com/office/drawing/2014/main" id="{024AAEDA-DADB-4463-B3F2-1C07DD6DD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804"/>
                <a:ext cx="103" cy="162"/>
              </a:xfrm>
              <a:custGeom>
                <a:avLst/>
                <a:gdLst>
                  <a:gd name="T0" fmla="*/ 8 w 54"/>
                  <a:gd name="T1" fmla="*/ 213 h 85"/>
                  <a:gd name="T2" fmla="*/ 0 w 54"/>
                  <a:gd name="T3" fmla="*/ 566 h 85"/>
                  <a:gd name="T4" fmla="*/ 221 w 54"/>
                  <a:gd name="T5" fmla="*/ 581 h 85"/>
                  <a:gd name="T6" fmla="*/ 328 w 54"/>
                  <a:gd name="T7" fmla="*/ 560 h 85"/>
                  <a:gd name="T8" fmla="*/ 374 w 54"/>
                  <a:gd name="T9" fmla="*/ 549 h 85"/>
                  <a:gd name="T10" fmla="*/ 261 w 54"/>
                  <a:gd name="T11" fmla="*/ 0 h 85"/>
                  <a:gd name="T12" fmla="*/ 8 w 54"/>
                  <a:gd name="T13" fmla="*/ 124 h 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85">
                    <a:moveTo>
                      <a:pt x="1" y="31"/>
                    </a:moveTo>
                    <a:cubicBezTo>
                      <a:pt x="0" y="44"/>
                      <a:pt x="0" y="82"/>
                      <a:pt x="0" y="82"/>
                    </a:cubicBezTo>
                    <a:cubicBezTo>
                      <a:pt x="0" y="82"/>
                      <a:pt x="28" y="85"/>
                      <a:pt x="32" y="84"/>
                    </a:cubicBezTo>
                    <a:cubicBezTo>
                      <a:pt x="34" y="77"/>
                      <a:pt x="38" y="72"/>
                      <a:pt x="47" y="81"/>
                    </a:cubicBezTo>
                    <a:cubicBezTo>
                      <a:pt x="54" y="79"/>
                      <a:pt x="54" y="79"/>
                      <a:pt x="54" y="79"/>
                    </a:cubicBezTo>
                    <a:cubicBezTo>
                      <a:pt x="54" y="79"/>
                      <a:pt x="27" y="32"/>
                      <a:pt x="38" y="0"/>
                    </a:cubicBezTo>
                    <a:cubicBezTo>
                      <a:pt x="27" y="31"/>
                      <a:pt x="3" y="32"/>
                      <a:pt x="1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0" name="Freeform 2969">
                <a:extLst>
                  <a:ext uri="{FF2B5EF4-FFF2-40B4-BE49-F238E27FC236}">
                    <a16:creationId xmlns:a16="http://schemas.microsoft.com/office/drawing/2014/main" id="{D91F31D6-9BF9-42DB-9591-7EB9D43AE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811"/>
                <a:ext cx="21" cy="113"/>
              </a:xfrm>
              <a:custGeom>
                <a:avLst/>
                <a:gdLst>
                  <a:gd name="T0" fmla="*/ 21 w 11"/>
                  <a:gd name="T1" fmla="*/ 56 h 59"/>
                  <a:gd name="T2" fmla="*/ 21 w 11"/>
                  <a:gd name="T3" fmla="*/ 237 h 59"/>
                  <a:gd name="T4" fmla="*/ 48 w 11"/>
                  <a:gd name="T5" fmla="*/ 414 h 59"/>
                  <a:gd name="T6" fmla="*/ 61 w 11"/>
                  <a:gd name="T7" fmla="*/ 205 h 59"/>
                  <a:gd name="T8" fmla="*/ 76 w 11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9">
                    <a:moveTo>
                      <a:pt x="3" y="8"/>
                    </a:moveTo>
                    <a:cubicBezTo>
                      <a:pt x="0" y="14"/>
                      <a:pt x="3" y="27"/>
                      <a:pt x="3" y="34"/>
                    </a:cubicBezTo>
                    <a:cubicBezTo>
                      <a:pt x="3" y="42"/>
                      <a:pt x="4" y="52"/>
                      <a:pt x="7" y="59"/>
                    </a:cubicBezTo>
                    <a:cubicBezTo>
                      <a:pt x="8" y="49"/>
                      <a:pt x="7" y="39"/>
                      <a:pt x="9" y="29"/>
                    </a:cubicBezTo>
                    <a:cubicBezTo>
                      <a:pt x="10" y="19"/>
                      <a:pt x="10" y="10"/>
                      <a:pt x="11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1" name="Freeform 2970">
                <a:extLst>
                  <a:ext uri="{FF2B5EF4-FFF2-40B4-BE49-F238E27FC236}">
                    <a16:creationId xmlns:a16="http://schemas.microsoft.com/office/drawing/2014/main" id="{1DFD8AFD-1194-48C7-9DE0-1284E2701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737"/>
                <a:ext cx="63" cy="93"/>
              </a:xfrm>
              <a:custGeom>
                <a:avLst/>
                <a:gdLst>
                  <a:gd name="T0" fmla="*/ 0 w 33"/>
                  <a:gd name="T1" fmla="*/ 213 h 49"/>
                  <a:gd name="T2" fmla="*/ 145 w 33"/>
                  <a:gd name="T3" fmla="*/ 0 h 49"/>
                  <a:gd name="T4" fmla="*/ 229 w 33"/>
                  <a:gd name="T5" fmla="*/ 89 h 49"/>
                  <a:gd name="T6" fmla="*/ 116 w 33"/>
                  <a:gd name="T7" fmla="*/ 336 h 49"/>
                  <a:gd name="T8" fmla="*/ 0 w 33"/>
                  <a:gd name="T9" fmla="*/ 213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9">
                    <a:moveTo>
                      <a:pt x="0" y="31"/>
                    </a:moveTo>
                    <a:cubicBezTo>
                      <a:pt x="3" y="17"/>
                      <a:pt x="21" y="0"/>
                      <a:pt x="21" y="0"/>
                    </a:cubicBezTo>
                    <a:cubicBezTo>
                      <a:pt x="21" y="0"/>
                      <a:pt x="32" y="7"/>
                      <a:pt x="33" y="13"/>
                    </a:cubicBezTo>
                    <a:cubicBezTo>
                      <a:pt x="26" y="25"/>
                      <a:pt x="17" y="43"/>
                      <a:pt x="17" y="49"/>
                    </a:cubicBezTo>
                    <a:cubicBezTo>
                      <a:pt x="10" y="46"/>
                      <a:pt x="1" y="35"/>
                      <a:pt x="0" y="3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2" name="Freeform 2971">
                <a:extLst>
                  <a:ext uri="{FF2B5EF4-FFF2-40B4-BE49-F238E27FC236}">
                    <a16:creationId xmlns:a16="http://schemas.microsoft.com/office/drawing/2014/main" id="{8A33A44D-A404-419A-BCA3-297D7980F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859"/>
                <a:ext cx="79" cy="105"/>
              </a:xfrm>
              <a:custGeom>
                <a:avLst/>
                <a:gdLst>
                  <a:gd name="T0" fmla="*/ 23 w 41"/>
                  <a:gd name="T1" fmla="*/ 132 h 55"/>
                  <a:gd name="T2" fmla="*/ 8 w 41"/>
                  <a:gd name="T3" fmla="*/ 300 h 55"/>
                  <a:gd name="T4" fmla="*/ 145 w 41"/>
                  <a:gd name="T5" fmla="*/ 361 h 55"/>
                  <a:gd name="T6" fmla="*/ 229 w 41"/>
                  <a:gd name="T7" fmla="*/ 376 h 55"/>
                  <a:gd name="T8" fmla="*/ 285 w 41"/>
                  <a:gd name="T9" fmla="*/ 346 h 55"/>
                  <a:gd name="T10" fmla="*/ 279 w 41"/>
                  <a:gd name="T11" fmla="*/ 265 h 55"/>
                  <a:gd name="T12" fmla="*/ 285 w 41"/>
                  <a:gd name="T13" fmla="*/ 176 h 55"/>
                  <a:gd name="T14" fmla="*/ 279 w 41"/>
                  <a:gd name="T15" fmla="*/ 0 h 55"/>
                  <a:gd name="T16" fmla="*/ 48 w 41"/>
                  <a:gd name="T17" fmla="*/ 321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55">
                    <a:moveTo>
                      <a:pt x="3" y="19"/>
                    </a:moveTo>
                    <a:cubicBezTo>
                      <a:pt x="5" y="28"/>
                      <a:pt x="1" y="35"/>
                      <a:pt x="1" y="43"/>
                    </a:cubicBezTo>
                    <a:cubicBezTo>
                      <a:pt x="0" y="50"/>
                      <a:pt x="14" y="50"/>
                      <a:pt x="20" y="52"/>
                    </a:cubicBezTo>
                    <a:cubicBezTo>
                      <a:pt x="24" y="52"/>
                      <a:pt x="28" y="53"/>
                      <a:pt x="32" y="54"/>
                    </a:cubicBezTo>
                    <a:cubicBezTo>
                      <a:pt x="36" y="54"/>
                      <a:pt x="39" y="55"/>
                      <a:pt x="40" y="50"/>
                    </a:cubicBezTo>
                    <a:cubicBezTo>
                      <a:pt x="41" y="47"/>
                      <a:pt x="39" y="42"/>
                      <a:pt x="39" y="38"/>
                    </a:cubicBezTo>
                    <a:cubicBezTo>
                      <a:pt x="39" y="34"/>
                      <a:pt x="39" y="29"/>
                      <a:pt x="40" y="25"/>
                    </a:cubicBezTo>
                    <a:cubicBezTo>
                      <a:pt x="40" y="17"/>
                      <a:pt x="41" y="8"/>
                      <a:pt x="39" y="0"/>
                    </a:cubicBezTo>
                    <a:cubicBezTo>
                      <a:pt x="35" y="20"/>
                      <a:pt x="33" y="49"/>
                      <a:pt x="7" y="4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3" name="Freeform 2972">
                <a:extLst>
                  <a:ext uri="{FF2B5EF4-FFF2-40B4-BE49-F238E27FC236}">
                    <a16:creationId xmlns:a16="http://schemas.microsoft.com/office/drawing/2014/main" id="{AEA5C8A1-87CE-49D4-97B6-9D58D22F2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748"/>
                <a:ext cx="53" cy="92"/>
              </a:xfrm>
              <a:custGeom>
                <a:avLst/>
                <a:gdLst>
                  <a:gd name="T0" fmla="*/ 68 w 28"/>
                  <a:gd name="T1" fmla="*/ 132 h 48"/>
                  <a:gd name="T2" fmla="*/ 8 w 28"/>
                  <a:gd name="T3" fmla="*/ 337 h 48"/>
                  <a:gd name="T4" fmla="*/ 151 w 28"/>
                  <a:gd name="T5" fmla="*/ 309 h 48"/>
                  <a:gd name="T6" fmla="*/ 189 w 28"/>
                  <a:gd name="T7" fmla="*/ 8 h 48"/>
                  <a:gd name="T8" fmla="*/ 108 w 28"/>
                  <a:gd name="T9" fmla="*/ 4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48">
                    <a:moveTo>
                      <a:pt x="10" y="19"/>
                    </a:moveTo>
                    <a:cubicBezTo>
                      <a:pt x="5" y="26"/>
                      <a:pt x="0" y="39"/>
                      <a:pt x="1" y="48"/>
                    </a:cubicBezTo>
                    <a:cubicBezTo>
                      <a:pt x="8" y="44"/>
                      <a:pt x="14" y="44"/>
                      <a:pt x="22" y="44"/>
                    </a:cubicBezTo>
                    <a:cubicBezTo>
                      <a:pt x="1" y="39"/>
                      <a:pt x="15" y="8"/>
                      <a:pt x="28" y="1"/>
                    </a:cubicBezTo>
                    <a:cubicBezTo>
                      <a:pt x="24" y="0"/>
                      <a:pt x="17" y="3"/>
                      <a:pt x="16" y="7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4" name="Freeform 2973">
                <a:extLst>
                  <a:ext uri="{FF2B5EF4-FFF2-40B4-BE49-F238E27FC236}">
                    <a16:creationId xmlns:a16="http://schemas.microsoft.com/office/drawing/2014/main" id="{C8A1AEBE-B3F3-48BF-B3F5-7833CCEAE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800"/>
                <a:ext cx="122" cy="120"/>
              </a:xfrm>
              <a:custGeom>
                <a:avLst/>
                <a:gdLst>
                  <a:gd name="T0" fmla="*/ 408 w 64"/>
                  <a:gd name="T1" fmla="*/ 0 h 63"/>
                  <a:gd name="T2" fmla="*/ 429 w 64"/>
                  <a:gd name="T3" fmla="*/ 168 h 63"/>
                  <a:gd name="T4" fmla="*/ 334 w 64"/>
                  <a:gd name="T5" fmla="*/ 284 h 63"/>
                  <a:gd name="T6" fmla="*/ 221 w 64"/>
                  <a:gd name="T7" fmla="*/ 400 h 63"/>
                  <a:gd name="T8" fmla="*/ 76 w 64"/>
                  <a:gd name="T9" fmla="*/ 337 h 63"/>
                  <a:gd name="T10" fmla="*/ 0 w 64"/>
                  <a:gd name="T11" fmla="*/ 261 h 63"/>
                  <a:gd name="T12" fmla="*/ 153 w 64"/>
                  <a:gd name="T13" fmla="*/ 337 h 63"/>
                  <a:gd name="T14" fmla="*/ 313 w 64"/>
                  <a:gd name="T15" fmla="*/ 236 h 63"/>
                  <a:gd name="T16" fmla="*/ 404 w 64"/>
                  <a:gd name="T17" fmla="*/ 97 h 63"/>
                  <a:gd name="T18" fmla="*/ 328 w 64"/>
                  <a:gd name="T19" fmla="*/ 116 h 63"/>
                  <a:gd name="T20" fmla="*/ 244 w 64"/>
                  <a:gd name="T21" fmla="*/ 168 h 63"/>
                  <a:gd name="T22" fmla="*/ 381 w 64"/>
                  <a:gd name="T23" fmla="*/ 36 h 6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4" h="63">
                    <a:moveTo>
                      <a:pt x="59" y="0"/>
                    </a:moveTo>
                    <a:cubicBezTo>
                      <a:pt x="61" y="7"/>
                      <a:pt x="64" y="15"/>
                      <a:pt x="62" y="24"/>
                    </a:cubicBezTo>
                    <a:cubicBezTo>
                      <a:pt x="60" y="31"/>
                      <a:pt x="54" y="36"/>
                      <a:pt x="48" y="41"/>
                    </a:cubicBezTo>
                    <a:cubicBezTo>
                      <a:pt x="42" y="46"/>
                      <a:pt x="39" y="54"/>
                      <a:pt x="32" y="58"/>
                    </a:cubicBezTo>
                    <a:cubicBezTo>
                      <a:pt x="23" y="63"/>
                      <a:pt x="18" y="55"/>
                      <a:pt x="11" y="49"/>
                    </a:cubicBezTo>
                    <a:cubicBezTo>
                      <a:pt x="7" y="46"/>
                      <a:pt x="3" y="43"/>
                      <a:pt x="0" y="38"/>
                    </a:cubicBezTo>
                    <a:cubicBezTo>
                      <a:pt x="7" y="41"/>
                      <a:pt x="14" y="50"/>
                      <a:pt x="22" y="49"/>
                    </a:cubicBezTo>
                    <a:cubicBezTo>
                      <a:pt x="30" y="47"/>
                      <a:pt x="37" y="38"/>
                      <a:pt x="45" y="34"/>
                    </a:cubicBezTo>
                    <a:cubicBezTo>
                      <a:pt x="50" y="32"/>
                      <a:pt x="62" y="21"/>
                      <a:pt x="58" y="14"/>
                    </a:cubicBezTo>
                    <a:cubicBezTo>
                      <a:pt x="55" y="9"/>
                      <a:pt x="50" y="14"/>
                      <a:pt x="47" y="17"/>
                    </a:cubicBezTo>
                    <a:cubicBezTo>
                      <a:pt x="43" y="20"/>
                      <a:pt x="40" y="22"/>
                      <a:pt x="35" y="24"/>
                    </a:cubicBezTo>
                    <a:cubicBezTo>
                      <a:pt x="43" y="19"/>
                      <a:pt x="47" y="10"/>
                      <a:pt x="55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5" name="Freeform 2974">
                <a:extLst>
                  <a:ext uri="{FF2B5EF4-FFF2-40B4-BE49-F238E27FC236}">
                    <a16:creationId xmlns:a16="http://schemas.microsoft.com/office/drawing/2014/main" id="{79D33480-B023-4324-B89F-41DF94C20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784"/>
                <a:ext cx="150" cy="106"/>
              </a:xfrm>
              <a:custGeom>
                <a:avLst/>
                <a:gdLst>
                  <a:gd name="T0" fmla="*/ 15 w 78"/>
                  <a:gd name="T1" fmla="*/ 224 h 55"/>
                  <a:gd name="T2" fmla="*/ 37 w 78"/>
                  <a:gd name="T3" fmla="*/ 357 h 55"/>
                  <a:gd name="T4" fmla="*/ 77 w 78"/>
                  <a:gd name="T5" fmla="*/ 385 h 55"/>
                  <a:gd name="T6" fmla="*/ 137 w 78"/>
                  <a:gd name="T7" fmla="*/ 337 h 55"/>
                  <a:gd name="T8" fmla="*/ 400 w 78"/>
                  <a:gd name="T9" fmla="*/ 285 h 55"/>
                  <a:gd name="T10" fmla="*/ 554 w 78"/>
                  <a:gd name="T11" fmla="*/ 0 h 55"/>
                  <a:gd name="T12" fmla="*/ 425 w 78"/>
                  <a:gd name="T13" fmla="*/ 129 h 55"/>
                  <a:gd name="T14" fmla="*/ 263 w 78"/>
                  <a:gd name="T15" fmla="*/ 237 h 55"/>
                  <a:gd name="T16" fmla="*/ 44 w 78"/>
                  <a:gd name="T17" fmla="*/ 20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5">
                    <a:moveTo>
                      <a:pt x="2" y="31"/>
                    </a:moveTo>
                    <a:cubicBezTo>
                      <a:pt x="0" y="36"/>
                      <a:pt x="3" y="46"/>
                      <a:pt x="5" y="50"/>
                    </a:cubicBezTo>
                    <a:cubicBezTo>
                      <a:pt x="7" y="54"/>
                      <a:pt x="8" y="55"/>
                      <a:pt x="11" y="54"/>
                    </a:cubicBezTo>
                    <a:cubicBezTo>
                      <a:pt x="13" y="52"/>
                      <a:pt x="16" y="49"/>
                      <a:pt x="19" y="47"/>
                    </a:cubicBezTo>
                    <a:cubicBezTo>
                      <a:pt x="27" y="41"/>
                      <a:pt x="48" y="29"/>
                      <a:pt x="56" y="40"/>
                    </a:cubicBezTo>
                    <a:cubicBezTo>
                      <a:pt x="61" y="27"/>
                      <a:pt x="76" y="15"/>
                      <a:pt x="78" y="0"/>
                    </a:cubicBezTo>
                    <a:cubicBezTo>
                      <a:pt x="72" y="7"/>
                      <a:pt x="68" y="13"/>
                      <a:pt x="60" y="18"/>
                    </a:cubicBezTo>
                    <a:cubicBezTo>
                      <a:pt x="53" y="23"/>
                      <a:pt x="45" y="28"/>
                      <a:pt x="37" y="33"/>
                    </a:cubicBezTo>
                    <a:cubicBezTo>
                      <a:pt x="28" y="38"/>
                      <a:pt x="13" y="37"/>
                      <a:pt x="6" y="2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6" name="Freeform 2975">
                <a:extLst>
                  <a:ext uri="{FF2B5EF4-FFF2-40B4-BE49-F238E27FC236}">
                    <a16:creationId xmlns:a16="http://schemas.microsoft.com/office/drawing/2014/main" id="{C80E5664-9D0D-44A1-865B-57FF139A1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752"/>
                <a:ext cx="67" cy="32"/>
              </a:xfrm>
              <a:custGeom>
                <a:avLst/>
                <a:gdLst>
                  <a:gd name="T0" fmla="*/ 48 w 35"/>
                  <a:gd name="T1" fmla="*/ 8 h 17"/>
                  <a:gd name="T2" fmla="*/ 0 w 35"/>
                  <a:gd name="T3" fmla="*/ 113 h 17"/>
                  <a:gd name="T4" fmla="*/ 245 w 35"/>
                  <a:gd name="T5" fmla="*/ 0 h 17"/>
                  <a:gd name="T6" fmla="*/ 121 w 35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7">
                    <a:moveTo>
                      <a:pt x="7" y="1"/>
                    </a:moveTo>
                    <a:cubicBezTo>
                      <a:pt x="5" y="6"/>
                      <a:pt x="2" y="12"/>
                      <a:pt x="0" y="17"/>
                    </a:cubicBezTo>
                    <a:cubicBezTo>
                      <a:pt x="10" y="7"/>
                      <a:pt x="22" y="4"/>
                      <a:pt x="35" y="0"/>
                    </a:cubicBezTo>
                    <a:cubicBezTo>
                      <a:pt x="29" y="0"/>
                      <a:pt x="23" y="1"/>
                      <a:pt x="17" y="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7" name="Freeform 2976">
                <a:extLst>
                  <a:ext uri="{FF2B5EF4-FFF2-40B4-BE49-F238E27FC236}">
                    <a16:creationId xmlns:a16="http://schemas.microsoft.com/office/drawing/2014/main" id="{C0140F6B-57F1-42B9-9BED-54DF24BBD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886"/>
                <a:ext cx="37" cy="76"/>
              </a:xfrm>
              <a:custGeom>
                <a:avLst/>
                <a:gdLst>
                  <a:gd name="T0" fmla="*/ 140 w 19"/>
                  <a:gd name="T1" fmla="*/ 0 h 40"/>
                  <a:gd name="T2" fmla="*/ 125 w 19"/>
                  <a:gd name="T3" fmla="*/ 253 h 40"/>
                  <a:gd name="T4" fmla="*/ 0 w 19"/>
                  <a:gd name="T5" fmla="*/ 253 h 40"/>
                  <a:gd name="T6" fmla="*/ 132 w 19"/>
                  <a:gd name="T7" fmla="*/ 84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0">
                    <a:moveTo>
                      <a:pt x="19" y="0"/>
                    </a:moveTo>
                    <a:cubicBezTo>
                      <a:pt x="19" y="12"/>
                      <a:pt x="16" y="25"/>
                      <a:pt x="17" y="37"/>
                    </a:cubicBezTo>
                    <a:cubicBezTo>
                      <a:pt x="12" y="40"/>
                      <a:pt x="5" y="39"/>
                      <a:pt x="0" y="37"/>
                    </a:cubicBezTo>
                    <a:cubicBezTo>
                      <a:pt x="12" y="35"/>
                      <a:pt x="18" y="23"/>
                      <a:pt x="18" y="1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8" name="Freeform 2977">
                <a:extLst>
                  <a:ext uri="{FF2B5EF4-FFF2-40B4-BE49-F238E27FC236}">
                    <a16:creationId xmlns:a16="http://schemas.microsoft.com/office/drawing/2014/main" id="{A03CBBFF-CC0A-48C8-9BDB-22B89E9BA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857"/>
                <a:ext cx="52" cy="31"/>
              </a:xfrm>
              <a:custGeom>
                <a:avLst/>
                <a:gdLst>
                  <a:gd name="T0" fmla="*/ 15 w 27"/>
                  <a:gd name="T1" fmla="*/ 0 h 16"/>
                  <a:gd name="T2" fmla="*/ 77 w 27"/>
                  <a:gd name="T3" fmla="*/ 109 h 16"/>
                  <a:gd name="T4" fmla="*/ 193 w 27"/>
                  <a:gd name="T5" fmla="*/ 37 h 16"/>
                  <a:gd name="T6" fmla="*/ 64 w 27"/>
                  <a:gd name="T7" fmla="*/ 4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6">
                    <a:moveTo>
                      <a:pt x="2" y="0"/>
                    </a:moveTo>
                    <a:cubicBezTo>
                      <a:pt x="0" y="5"/>
                      <a:pt x="6" y="16"/>
                      <a:pt x="11" y="15"/>
                    </a:cubicBezTo>
                    <a:cubicBezTo>
                      <a:pt x="16" y="14"/>
                      <a:pt x="21" y="7"/>
                      <a:pt x="27" y="5"/>
                    </a:cubicBezTo>
                    <a:cubicBezTo>
                      <a:pt x="22" y="6"/>
                      <a:pt x="13" y="10"/>
                      <a:pt x="9" y="6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9" name="Freeform 2978">
                <a:extLst>
                  <a:ext uri="{FF2B5EF4-FFF2-40B4-BE49-F238E27FC236}">
                    <a16:creationId xmlns:a16="http://schemas.microsoft.com/office/drawing/2014/main" id="{BFC3F927-6AC4-4B2B-8F5B-E0CF55978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865"/>
                <a:ext cx="71" cy="76"/>
              </a:xfrm>
              <a:custGeom>
                <a:avLst/>
                <a:gdLst>
                  <a:gd name="T0" fmla="*/ 0 w 37"/>
                  <a:gd name="T1" fmla="*/ 137 h 40"/>
                  <a:gd name="T2" fmla="*/ 261 w 37"/>
                  <a:gd name="T3" fmla="*/ 0 h 40"/>
                  <a:gd name="T4" fmla="*/ 148 w 37"/>
                  <a:gd name="T5" fmla="*/ 76 h 40"/>
                  <a:gd name="T6" fmla="*/ 44 w 37"/>
                  <a:gd name="T7" fmla="*/ 129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0" y="20"/>
                    </a:moveTo>
                    <a:cubicBezTo>
                      <a:pt x="9" y="40"/>
                      <a:pt x="30" y="2"/>
                      <a:pt x="37" y="0"/>
                    </a:cubicBezTo>
                    <a:cubicBezTo>
                      <a:pt x="32" y="4"/>
                      <a:pt x="26" y="7"/>
                      <a:pt x="21" y="11"/>
                    </a:cubicBezTo>
                    <a:cubicBezTo>
                      <a:pt x="16" y="15"/>
                      <a:pt x="12" y="18"/>
                      <a:pt x="6" y="1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0" name="Freeform 2979">
                <a:extLst>
                  <a:ext uri="{FF2B5EF4-FFF2-40B4-BE49-F238E27FC236}">
                    <a16:creationId xmlns:a16="http://schemas.microsoft.com/office/drawing/2014/main" id="{E2773733-CF6D-4613-8492-7CA33DCD2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767"/>
                <a:ext cx="96" cy="159"/>
              </a:xfrm>
              <a:custGeom>
                <a:avLst/>
                <a:gdLst>
                  <a:gd name="T0" fmla="*/ 63 w 50"/>
                  <a:gd name="T1" fmla="*/ 0 h 83"/>
                  <a:gd name="T2" fmla="*/ 23 w 50"/>
                  <a:gd name="T3" fmla="*/ 121 h 83"/>
                  <a:gd name="T4" fmla="*/ 69 w 50"/>
                  <a:gd name="T5" fmla="*/ 169 h 83"/>
                  <a:gd name="T6" fmla="*/ 129 w 50"/>
                  <a:gd name="T7" fmla="*/ 239 h 83"/>
                  <a:gd name="T8" fmla="*/ 207 w 50"/>
                  <a:gd name="T9" fmla="*/ 584 h 83"/>
                  <a:gd name="T10" fmla="*/ 225 w 50"/>
                  <a:gd name="T11" fmla="*/ 444 h 83"/>
                  <a:gd name="T12" fmla="*/ 276 w 50"/>
                  <a:gd name="T13" fmla="*/ 377 h 83"/>
                  <a:gd name="T14" fmla="*/ 353 w 50"/>
                  <a:gd name="T15" fmla="*/ 337 h 83"/>
                  <a:gd name="T16" fmla="*/ 300 w 50"/>
                  <a:gd name="T17" fmla="*/ 324 h 83"/>
                  <a:gd name="T18" fmla="*/ 225 w 50"/>
                  <a:gd name="T19" fmla="*/ 289 h 83"/>
                  <a:gd name="T20" fmla="*/ 169 w 50"/>
                  <a:gd name="T21" fmla="*/ 209 h 83"/>
                  <a:gd name="T22" fmla="*/ 92 w 50"/>
                  <a:gd name="T23" fmla="*/ 100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83">
                    <a:moveTo>
                      <a:pt x="9" y="0"/>
                    </a:moveTo>
                    <a:cubicBezTo>
                      <a:pt x="5" y="5"/>
                      <a:pt x="0" y="10"/>
                      <a:pt x="3" y="17"/>
                    </a:cubicBezTo>
                    <a:cubicBezTo>
                      <a:pt x="5" y="19"/>
                      <a:pt x="8" y="21"/>
                      <a:pt x="10" y="24"/>
                    </a:cubicBezTo>
                    <a:cubicBezTo>
                      <a:pt x="13" y="27"/>
                      <a:pt x="16" y="30"/>
                      <a:pt x="18" y="34"/>
                    </a:cubicBezTo>
                    <a:cubicBezTo>
                      <a:pt x="26" y="50"/>
                      <a:pt x="28" y="65"/>
                      <a:pt x="29" y="83"/>
                    </a:cubicBezTo>
                    <a:cubicBezTo>
                      <a:pt x="35" y="81"/>
                      <a:pt x="31" y="67"/>
                      <a:pt x="32" y="63"/>
                    </a:cubicBezTo>
                    <a:cubicBezTo>
                      <a:pt x="33" y="59"/>
                      <a:pt x="35" y="56"/>
                      <a:pt x="39" y="54"/>
                    </a:cubicBezTo>
                    <a:cubicBezTo>
                      <a:pt x="41" y="53"/>
                      <a:pt x="49" y="51"/>
                      <a:pt x="50" y="48"/>
                    </a:cubicBezTo>
                    <a:cubicBezTo>
                      <a:pt x="50" y="44"/>
                      <a:pt x="44" y="46"/>
                      <a:pt x="42" y="46"/>
                    </a:cubicBezTo>
                    <a:cubicBezTo>
                      <a:pt x="37" y="45"/>
                      <a:pt x="35" y="44"/>
                      <a:pt x="32" y="41"/>
                    </a:cubicBezTo>
                    <a:cubicBezTo>
                      <a:pt x="29" y="37"/>
                      <a:pt x="27" y="33"/>
                      <a:pt x="24" y="30"/>
                    </a:cubicBezTo>
                    <a:cubicBezTo>
                      <a:pt x="21" y="26"/>
                      <a:pt x="13" y="19"/>
                      <a:pt x="13" y="14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1" name="Freeform 2980">
                <a:extLst>
                  <a:ext uri="{FF2B5EF4-FFF2-40B4-BE49-F238E27FC236}">
                    <a16:creationId xmlns:a16="http://schemas.microsoft.com/office/drawing/2014/main" id="{8C73D69A-5B86-441F-9BE1-7005E865E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775"/>
                <a:ext cx="90" cy="57"/>
              </a:xfrm>
              <a:custGeom>
                <a:avLst/>
                <a:gdLst>
                  <a:gd name="T0" fmla="*/ 0 w 47"/>
                  <a:gd name="T1" fmla="*/ 205 h 30"/>
                  <a:gd name="T2" fmla="*/ 329 w 47"/>
                  <a:gd name="T3" fmla="*/ 15 h 30"/>
                  <a:gd name="T4" fmla="*/ 268 w 47"/>
                  <a:gd name="T5" fmla="*/ 61 h 30"/>
                  <a:gd name="T6" fmla="*/ 216 w 47"/>
                  <a:gd name="T7" fmla="*/ 124 h 30"/>
                  <a:gd name="T8" fmla="*/ 153 w 47"/>
                  <a:gd name="T9" fmla="*/ 173 h 30"/>
                  <a:gd name="T10" fmla="*/ 92 w 47"/>
                  <a:gd name="T11" fmla="*/ 192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30">
                    <a:moveTo>
                      <a:pt x="0" y="30"/>
                    </a:moveTo>
                    <a:cubicBezTo>
                      <a:pt x="19" y="29"/>
                      <a:pt x="26" y="0"/>
                      <a:pt x="47" y="2"/>
                    </a:cubicBezTo>
                    <a:cubicBezTo>
                      <a:pt x="45" y="5"/>
                      <a:pt x="40" y="7"/>
                      <a:pt x="38" y="9"/>
                    </a:cubicBezTo>
                    <a:cubicBezTo>
                      <a:pt x="35" y="11"/>
                      <a:pt x="33" y="15"/>
                      <a:pt x="31" y="18"/>
                    </a:cubicBezTo>
                    <a:cubicBezTo>
                      <a:pt x="28" y="21"/>
                      <a:pt x="25" y="23"/>
                      <a:pt x="22" y="25"/>
                    </a:cubicBezTo>
                    <a:cubicBezTo>
                      <a:pt x="19" y="27"/>
                      <a:pt x="16" y="26"/>
                      <a:pt x="13" y="28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2" name="Freeform 2981">
                <a:extLst>
                  <a:ext uri="{FF2B5EF4-FFF2-40B4-BE49-F238E27FC236}">
                    <a16:creationId xmlns:a16="http://schemas.microsoft.com/office/drawing/2014/main" id="{50517A7F-63D9-4928-8BFA-B67AD6B1C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2842"/>
                <a:ext cx="62" cy="30"/>
              </a:xfrm>
              <a:custGeom>
                <a:avLst/>
                <a:gdLst>
                  <a:gd name="T0" fmla="*/ 0 w 32"/>
                  <a:gd name="T1" fmla="*/ 105 h 16"/>
                  <a:gd name="T2" fmla="*/ 203 w 32"/>
                  <a:gd name="T3" fmla="*/ 0 h 16"/>
                  <a:gd name="T4" fmla="*/ 93 w 32"/>
                  <a:gd name="T5" fmla="*/ 8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6">
                    <a:moveTo>
                      <a:pt x="0" y="16"/>
                    </a:moveTo>
                    <a:cubicBezTo>
                      <a:pt x="11" y="13"/>
                      <a:pt x="18" y="5"/>
                      <a:pt x="28" y="0"/>
                    </a:cubicBezTo>
                    <a:cubicBezTo>
                      <a:pt x="32" y="6"/>
                      <a:pt x="16" y="10"/>
                      <a:pt x="13" y="13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3" name="Freeform 2982">
                <a:extLst>
                  <a:ext uri="{FF2B5EF4-FFF2-40B4-BE49-F238E27FC236}">
                    <a16:creationId xmlns:a16="http://schemas.microsoft.com/office/drawing/2014/main" id="{F2675B13-E043-46F2-BD25-EFC5C93E4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815"/>
                <a:ext cx="38" cy="130"/>
              </a:xfrm>
              <a:custGeom>
                <a:avLst/>
                <a:gdLst>
                  <a:gd name="T0" fmla="*/ 0 w 20"/>
                  <a:gd name="T1" fmla="*/ 84 h 68"/>
                  <a:gd name="T2" fmla="*/ 8 w 20"/>
                  <a:gd name="T3" fmla="*/ 245 h 68"/>
                  <a:gd name="T4" fmla="*/ 36 w 20"/>
                  <a:gd name="T5" fmla="*/ 384 h 68"/>
                  <a:gd name="T6" fmla="*/ 48 w 20"/>
                  <a:gd name="T7" fmla="*/ 476 h 68"/>
                  <a:gd name="T8" fmla="*/ 61 w 20"/>
                  <a:gd name="T9" fmla="*/ 352 h 68"/>
                  <a:gd name="T10" fmla="*/ 68 w 20"/>
                  <a:gd name="T11" fmla="*/ 208 h 68"/>
                  <a:gd name="T12" fmla="*/ 137 w 20"/>
                  <a:gd name="T13" fmla="*/ 0 h 68"/>
                  <a:gd name="T14" fmla="*/ 36 w 20"/>
                  <a:gd name="T15" fmla="*/ 105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68">
                    <a:moveTo>
                      <a:pt x="0" y="12"/>
                    </a:moveTo>
                    <a:cubicBezTo>
                      <a:pt x="0" y="20"/>
                      <a:pt x="0" y="27"/>
                      <a:pt x="1" y="35"/>
                    </a:cubicBezTo>
                    <a:cubicBezTo>
                      <a:pt x="2" y="41"/>
                      <a:pt x="5" y="48"/>
                      <a:pt x="5" y="55"/>
                    </a:cubicBezTo>
                    <a:cubicBezTo>
                      <a:pt x="5" y="59"/>
                      <a:pt x="4" y="65"/>
                      <a:pt x="7" y="68"/>
                    </a:cubicBezTo>
                    <a:cubicBezTo>
                      <a:pt x="11" y="65"/>
                      <a:pt x="9" y="55"/>
                      <a:pt x="9" y="50"/>
                    </a:cubicBezTo>
                    <a:cubicBezTo>
                      <a:pt x="8" y="43"/>
                      <a:pt x="7" y="37"/>
                      <a:pt x="10" y="30"/>
                    </a:cubicBezTo>
                    <a:cubicBezTo>
                      <a:pt x="14" y="20"/>
                      <a:pt x="20" y="10"/>
                      <a:pt x="20" y="0"/>
                    </a:cubicBezTo>
                    <a:cubicBezTo>
                      <a:pt x="18" y="4"/>
                      <a:pt x="11" y="26"/>
                      <a:pt x="5" y="1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4" name="Freeform 2983">
                <a:extLst>
                  <a:ext uri="{FF2B5EF4-FFF2-40B4-BE49-F238E27FC236}">
                    <a16:creationId xmlns:a16="http://schemas.microsoft.com/office/drawing/2014/main" id="{65147F9F-E364-4713-AF28-9CDADAED3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735"/>
                <a:ext cx="170" cy="199"/>
              </a:xfrm>
              <a:custGeom>
                <a:avLst/>
                <a:gdLst>
                  <a:gd name="T0" fmla="*/ 84 w 89"/>
                  <a:gd name="T1" fmla="*/ 400 h 104"/>
                  <a:gd name="T2" fmla="*/ 189 w 89"/>
                  <a:gd name="T3" fmla="*/ 92 h 104"/>
                  <a:gd name="T4" fmla="*/ 529 w 89"/>
                  <a:gd name="T5" fmla="*/ 29 h 104"/>
                  <a:gd name="T6" fmla="*/ 621 w 89"/>
                  <a:gd name="T7" fmla="*/ 21 h 104"/>
                  <a:gd name="T8" fmla="*/ 397 w 89"/>
                  <a:gd name="T9" fmla="*/ 8 h 104"/>
                  <a:gd name="T10" fmla="*/ 216 w 89"/>
                  <a:gd name="T11" fmla="*/ 21 h 104"/>
                  <a:gd name="T12" fmla="*/ 36 w 89"/>
                  <a:gd name="T13" fmla="*/ 369 h 104"/>
                  <a:gd name="T14" fmla="*/ 15 w 89"/>
                  <a:gd name="T15" fmla="*/ 553 h 104"/>
                  <a:gd name="T16" fmla="*/ 105 w 89"/>
                  <a:gd name="T17" fmla="*/ 706 h 104"/>
                  <a:gd name="T18" fmla="*/ 76 w 89"/>
                  <a:gd name="T19" fmla="*/ 568 h 104"/>
                  <a:gd name="T20" fmla="*/ 84 w 89"/>
                  <a:gd name="T21" fmla="*/ 413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9" h="104">
                    <a:moveTo>
                      <a:pt x="12" y="57"/>
                    </a:moveTo>
                    <a:cubicBezTo>
                      <a:pt x="12" y="41"/>
                      <a:pt x="16" y="24"/>
                      <a:pt x="27" y="13"/>
                    </a:cubicBezTo>
                    <a:cubicBezTo>
                      <a:pt x="41" y="0"/>
                      <a:pt x="59" y="6"/>
                      <a:pt x="76" y="4"/>
                    </a:cubicBezTo>
                    <a:cubicBezTo>
                      <a:pt x="80" y="4"/>
                      <a:pt x="85" y="4"/>
                      <a:pt x="89" y="3"/>
                    </a:cubicBezTo>
                    <a:cubicBezTo>
                      <a:pt x="79" y="0"/>
                      <a:pt x="67" y="1"/>
                      <a:pt x="57" y="1"/>
                    </a:cubicBezTo>
                    <a:cubicBezTo>
                      <a:pt x="49" y="1"/>
                      <a:pt x="39" y="1"/>
                      <a:pt x="31" y="3"/>
                    </a:cubicBezTo>
                    <a:cubicBezTo>
                      <a:pt x="9" y="8"/>
                      <a:pt x="10" y="36"/>
                      <a:pt x="5" y="53"/>
                    </a:cubicBezTo>
                    <a:cubicBezTo>
                      <a:pt x="2" y="61"/>
                      <a:pt x="0" y="70"/>
                      <a:pt x="2" y="79"/>
                    </a:cubicBezTo>
                    <a:cubicBezTo>
                      <a:pt x="3" y="82"/>
                      <a:pt x="11" y="104"/>
                      <a:pt x="15" y="101"/>
                    </a:cubicBezTo>
                    <a:cubicBezTo>
                      <a:pt x="11" y="95"/>
                      <a:pt x="11" y="87"/>
                      <a:pt x="11" y="81"/>
                    </a:cubicBezTo>
                    <a:cubicBezTo>
                      <a:pt x="11" y="74"/>
                      <a:pt x="10" y="66"/>
                      <a:pt x="12" y="59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5" name="Freeform 2984">
                <a:extLst>
                  <a:ext uri="{FF2B5EF4-FFF2-40B4-BE49-F238E27FC236}">
                    <a16:creationId xmlns:a16="http://schemas.microsoft.com/office/drawing/2014/main" id="{625F466D-73F6-4AF2-8BC0-740ECB439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2694"/>
                <a:ext cx="58" cy="224"/>
              </a:xfrm>
              <a:custGeom>
                <a:avLst/>
                <a:gdLst>
                  <a:gd name="T0" fmla="*/ 0 w 30"/>
                  <a:gd name="T1" fmla="*/ 0 h 117"/>
                  <a:gd name="T2" fmla="*/ 44 w 30"/>
                  <a:gd name="T3" fmla="*/ 56 h 117"/>
                  <a:gd name="T4" fmla="*/ 85 w 30"/>
                  <a:gd name="T5" fmla="*/ 121 h 117"/>
                  <a:gd name="T6" fmla="*/ 164 w 30"/>
                  <a:gd name="T7" fmla="*/ 245 h 117"/>
                  <a:gd name="T8" fmla="*/ 180 w 30"/>
                  <a:gd name="T9" fmla="*/ 597 h 117"/>
                  <a:gd name="T10" fmla="*/ 201 w 30"/>
                  <a:gd name="T11" fmla="*/ 821 h 117"/>
                  <a:gd name="T12" fmla="*/ 209 w 30"/>
                  <a:gd name="T13" fmla="*/ 337 h 117"/>
                  <a:gd name="T14" fmla="*/ 153 w 30"/>
                  <a:gd name="T15" fmla="*/ 113 h 117"/>
                  <a:gd name="T16" fmla="*/ 29 w 30"/>
                  <a:gd name="T17" fmla="*/ 8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17">
                    <a:moveTo>
                      <a:pt x="0" y="0"/>
                    </a:moveTo>
                    <a:cubicBezTo>
                      <a:pt x="3" y="1"/>
                      <a:pt x="4" y="5"/>
                      <a:pt x="6" y="8"/>
                    </a:cubicBezTo>
                    <a:cubicBezTo>
                      <a:pt x="8" y="11"/>
                      <a:pt x="10" y="14"/>
                      <a:pt x="12" y="17"/>
                    </a:cubicBezTo>
                    <a:cubicBezTo>
                      <a:pt x="16" y="22"/>
                      <a:pt x="21" y="28"/>
                      <a:pt x="23" y="35"/>
                    </a:cubicBezTo>
                    <a:cubicBezTo>
                      <a:pt x="27" y="51"/>
                      <a:pt x="24" y="68"/>
                      <a:pt x="25" y="85"/>
                    </a:cubicBezTo>
                    <a:cubicBezTo>
                      <a:pt x="26" y="96"/>
                      <a:pt x="27" y="106"/>
                      <a:pt x="28" y="117"/>
                    </a:cubicBezTo>
                    <a:cubicBezTo>
                      <a:pt x="22" y="94"/>
                      <a:pt x="30" y="70"/>
                      <a:pt x="29" y="48"/>
                    </a:cubicBezTo>
                    <a:cubicBezTo>
                      <a:pt x="29" y="37"/>
                      <a:pt x="28" y="25"/>
                      <a:pt x="21" y="16"/>
                    </a:cubicBezTo>
                    <a:cubicBezTo>
                      <a:pt x="17" y="10"/>
                      <a:pt x="8" y="7"/>
                      <a:pt x="4" y="1"/>
                    </a:cubicBezTo>
                  </a:path>
                </a:pathLst>
              </a:custGeom>
              <a:solidFill>
                <a:srgbClr val="E4C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6" name="Freeform 2985">
                <a:extLst>
                  <a:ext uri="{FF2B5EF4-FFF2-40B4-BE49-F238E27FC236}">
                    <a16:creationId xmlns:a16="http://schemas.microsoft.com/office/drawing/2014/main" id="{43B88FC2-210D-4139-B4A4-8E81AF7C9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876"/>
                <a:ext cx="65" cy="90"/>
              </a:xfrm>
              <a:custGeom>
                <a:avLst/>
                <a:gdLst>
                  <a:gd name="T0" fmla="*/ 21 w 34"/>
                  <a:gd name="T1" fmla="*/ 0 h 47"/>
                  <a:gd name="T2" fmla="*/ 21 w 34"/>
                  <a:gd name="T3" fmla="*/ 169 h 47"/>
                  <a:gd name="T4" fmla="*/ 29 w 34"/>
                  <a:gd name="T5" fmla="*/ 308 h 47"/>
                  <a:gd name="T6" fmla="*/ 168 w 34"/>
                  <a:gd name="T7" fmla="*/ 324 h 47"/>
                  <a:gd name="T8" fmla="*/ 216 w 34"/>
                  <a:gd name="T9" fmla="*/ 289 h 47"/>
                  <a:gd name="T10" fmla="*/ 237 w 34"/>
                  <a:gd name="T11" fmla="*/ 216 h 47"/>
                  <a:gd name="T12" fmla="*/ 113 w 34"/>
                  <a:gd name="T13" fmla="*/ 281 h 47"/>
                  <a:gd name="T14" fmla="*/ 40 w 34"/>
                  <a:gd name="T15" fmla="*/ 140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47">
                    <a:moveTo>
                      <a:pt x="3" y="0"/>
                    </a:moveTo>
                    <a:cubicBezTo>
                      <a:pt x="2" y="7"/>
                      <a:pt x="3" y="16"/>
                      <a:pt x="3" y="24"/>
                    </a:cubicBezTo>
                    <a:cubicBezTo>
                      <a:pt x="3" y="29"/>
                      <a:pt x="0" y="40"/>
                      <a:pt x="4" y="44"/>
                    </a:cubicBezTo>
                    <a:cubicBezTo>
                      <a:pt x="7" y="47"/>
                      <a:pt x="19" y="46"/>
                      <a:pt x="24" y="46"/>
                    </a:cubicBezTo>
                    <a:cubicBezTo>
                      <a:pt x="28" y="45"/>
                      <a:pt x="30" y="45"/>
                      <a:pt x="31" y="41"/>
                    </a:cubicBezTo>
                    <a:cubicBezTo>
                      <a:pt x="32" y="38"/>
                      <a:pt x="34" y="34"/>
                      <a:pt x="34" y="31"/>
                    </a:cubicBezTo>
                    <a:cubicBezTo>
                      <a:pt x="27" y="34"/>
                      <a:pt x="25" y="42"/>
                      <a:pt x="16" y="40"/>
                    </a:cubicBezTo>
                    <a:cubicBezTo>
                      <a:pt x="4" y="38"/>
                      <a:pt x="9" y="27"/>
                      <a:pt x="6" y="2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7" name="Freeform 2986">
                <a:extLst>
                  <a:ext uri="{FF2B5EF4-FFF2-40B4-BE49-F238E27FC236}">
                    <a16:creationId xmlns:a16="http://schemas.microsoft.com/office/drawing/2014/main" id="{9783741F-A3CC-4CA6-ADD0-DA0A0D9DA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935"/>
                <a:ext cx="27" cy="22"/>
              </a:xfrm>
              <a:custGeom>
                <a:avLst/>
                <a:gdLst>
                  <a:gd name="T0" fmla="*/ 0 w 14"/>
                  <a:gd name="T1" fmla="*/ 56 h 11"/>
                  <a:gd name="T2" fmla="*/ 64 w 14"/>
                  <a:gd name="T3" fmla="*/ 8 h 11"/>
                  <a:gd name="T4" fmla="*/ 100 w 14"/>
                  <a:gd name="T5" fmla="*/ 80 h 11"/>
                  <a:gd name="T6" fmla="*/ 15 w 14"/>
                  <a:gd name="T7" fmla="*/ 4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7"/>
                    </a:moveTo>
                    <a:cubicBezTo>
                      <a:pt x="2" y="4"/>
                      <a:pt x="5" y="0"/>
                      <a:pt x="9" y="1"/>
                    </a:cubicBezTo>
                    <a:cubicBezTo>
                      <a:pt x="11" y="4"/>
                      <a:pt x="12" y="7"/>
                      <a:pt x="14" y="10"/>
                    </a:cubicBezTo>
                    <a:cubicBezTo>
                      <a:pt x="8" y="11"/>
                      <a:pt x="7" y="6"/>
                      <a:pt x="2" y="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8" name="Freeform 2987">
                <a:extLst>
                  <a:ext uri="{FF2B5EF4-FFF2-40B4-BE49-F238E27FC236}">
                    <a16:creationId xmlns:a16="http://schemas.microsoft.com/office/drawing/2014/main" id="{8A488E32-C791-4A94-892A-4F9C3EE60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628"/>
                <a:ext cx="274" cy="65"/>
              </a:xfrm>
              <a:custGeom>
                <a:avLst/>
                <a:gdLst>
                  <a:gd name="T0" fmla="*/ 192 w 143"/>
                  <a:gd name="T1" fmla="*/ 237 h 34"/>
                  <a:gd name="T2" fmla="*/ 544 w 143"/>
                  <a:gd name="T3" fmla="*/ 84 h 34"/>
                  <a:gd name="T4" fmla="*/ 730 w 143"/>
                  <a:gd name="T5" fmla="*/ 69 h 34"/>
                  <a:gd name="T6" fmla="*/ 1006 w 143"/>
                  <a:gd name="T7" fmla="*/ 55 h 34"/>
                  <a:gd name="T8" fmla="*/ 492 w 143"/>
                  <a:gd name="T9" fmla="*/ 40 h 34"/>
                  <a:gd name="T10" fmla="*/ 276 w 143"/>
                  <a:gd name="T11" fmla="*/ 92 h 34"/>
                  <a:gd name="T12" fmla="*/ 0 w 143"/>
                  <a:gd name="T13" fmla="*/ 237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3" h="34">
                    <a:moveTo>
                      <a:pt x="27" y="34"/>
                    </a:moveTo>
                    <a:cubicBezTo>
                      <a:pt x="43" y="26"/>
                      <a:pt x="59" y="14"/>
                      <a:pt x="77" y="12"/>
                    </a:cubicBezTo>
                    <a:cubicBezTo>
                      <a:pt x="86" y="10"/>
                      <a:pt x="95" y="11"/>
                      <a:pt x="104" y="10"/>
                    </a:cubicBezTo>
                    <a:cubicBezTo>
                      <a:pt x="116" y="8"/>
                      <a:pt x="131" y="6"/>
                      <a:pt x="143" y="8"/>
                    </a:cubicBezTo>
                    <a:cubicBezTo>
                      <a:pt x="119" y="1"/>
                      <a:pt x="94" y="0"/>
                      <a:pt x="70" y="6"/>
                    </a:cubicBezTo>
                    <a:cubicBezTo>
                      <a:pt x="60" y="8"/>
                      <a:pt x="49" y="10"/>
                      <a:pt x="39" y="13"/>
                    </a:cubicBezTo>
                    <a:cubicBezTo>
                      <a:pt x="27" y="17"/>
                      <a:pt x="9" y="26"/>
                      <a:pt x="0" y="3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9" name="Freeform 2988">
                <a:extLst>
                  <a:ext uri="{FF2B5EF4-FFF2-40B4-BE49-F238E27FC236}">
                    <a16:creationId xmlns:a16="http://schemas.microsoft.com/office/drawing/2014/main" id="{F7DEDC67-7086-46C0-BB59-1D406B361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635"/>
                <a:ext cx="257" cy="56"/>
              </a:xfrm>
              <a:custGeom>
                <a:avLst/>
                <a:gdLst>
                  <a:gd name="T0" fmla="*/ 0 w 134"/>
                  <a:gd name="T1" fmla="*/ 209 h 29"/>
                  <a:gd name="T2" fmla="*/ 838 w 134"/>
                  <a:gd name="T3" fmla="*/ 100 h 29"/>
                  <a:gd name="T4" fmla="*/ 946 w 134"/>
                  <a:gd name="T5" fmla="*/ 145 h 29"/>
                  <a:gd name="T6" fmla="*/ 637 w 134"/>
                  <a:gd name="T7" fmla="*/ 85 h 29"/>
                  <a:gd name="T8" fmla="*/ 460 w 134"/>
                  <a:gd name="T9" fmla="*/ 100 h 29"/>
                  <a:gd name="T10" fmla="*/ 338 w 134"/>
                  <a:gd name="T11" fmla="*/ 116 h 29"/>
                  <a:gd name="T12" fmla="*/ 161 w 134"/>
                  <a:gd name="T13" fmla="*/ 153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29">
                    <a:moveTo>
                      <a:pt x="0" y="29"/>
                    </a:moveTo>
                    <a:cubicBezTo>
                      <a:pt x="36" y="0"/>
                      <a:pt x="77" y="6"/>
                      <a:pt x="119" y="14"/>
                    </a:cubicBezTo>
                    <a:cubicBezTo>
                      <a:pt x="124" y="15"/>
                      <a:pt x="131" y="16"/>
                      <a:pt x="134" y="20"/>
                    </a:cubicBezTo>
                    <a:cubicBezTo>
                      <a:pt x="119" y="21"/>
                      <a:pt x="105" y="14"/>
                      <a:pt x="90" y="12"/>
                    </a:cubicBezTo>
                    <a:cubicBezTo>
                      <a:pt x="81" y="12"/>
                      <a:pt x="73" y="13"/>
                      <a:pt x="65" y="14"/>
                    </a:cubicBezTo>
                    <a:cubicBezTo>
                      <a:pt x="59" y="15"/>
                      <a:pt x="54" y="16"/>
                      <a:pt x="48" y="16"/>
                    </a:cubicBezTo>
                    <a:cubicBezTo>
                      <a:pt x="39" y="17"/>
                      <a:pt x="31" y="20"/>
                      <a:pt x="23" y="2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0" name="Freeform 2989">
                <a:extLst>
                  <a:ext uri="{FF2B5EF4-FFF2-40B4-BE49-F238E27FC236}">
                    <a16:creationId xmlns:a16="http://schemas.microsoft.com/office/drawing/2014/main" id="{790DB2A3-442F-4B3B-BDAB-AA689088B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2683"/>
                <a:ext cx="98" cy="168"/>
              </a:xfrm>
              <a:custGeom>
                <a:avLst/>
                <a:gdLst>
                  <a:gd name="T0" fmla="*/ 136 w 51"/>
                  <a:gd name="T1" fmla="*/ 116 h 88"/>
                  <a:gd name="T2" fmla="*/ 361 w 51"/>
                  <a:gd name="T3" fmla="*/ 0 h 88"/>
                  <a:gd name="T4" fmla="*/ 233 w 51"/>
                  <a:gd name="T5" fmla="*/ 105 h 88"/>
                  <a:gd name="T6" fmla="*/ 169 w 51"/>
                  <a:gd name="T7" fmla="*/ 252 h 88"/>
                  <a:gd name="T8" fmla="*/ 140 w 51"/>
                  <a:gd name="T9" fmla="*/ 613 h 88"/>
                  <a:gd name="T10" fmla="*/ 136 w 51"/>
                  <a:gd name="T11" fmla="*/ 269 h 88"/>
                  <a:gd name="T12" fmla="*/ 0 w 51"/>
                  <a:gd name="T13" fmla="*/ 200 h 88"/>
                  <a:gd name="T14" fmla="*/ 108 w 51"/>
                  <a:gd name="T15" fmla="*/ 105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88">
                    <a:moveTo>
                      <a:pt x="19" y="17"/>
                    </a:moveTo>
                    <a:cubicBezTo>
                      <a:pt x="29" y="10"/>
                      <a:pt x="40" y="4"/>
                      <a:pt x="51" y="0"/>
                    </a:cubicBezTo>
                    <a:cubicBezTo>
                      <a:pt x="49" y="6"/>
                      <a:pt x="37" y="10"/>
                      <a:pt x="33" y="15"/>
                    </a:cubicBezTo>
                    <a:cubicBezTo>
                      <a:pt x="28" y="21"/>
                      <a:pt x="26" y="29"/>
                      <a:pt x="24" y="36"/>
                    </a:cubicBezTo>
                    <a:cubicBezTo>
                      <a:pt x="20" y="53"/>
                      <a:pt x="15" y="71"/>
                      <a:pt x="20" y="88"/>
                    </a:cubicBezTo>
                    <a:cubicBezTo>
                      <a:pt x="14" y="73"/>
                      <a:pt x="20" y="55"/>
                      <a:pt x="19" y="39"/>
                    </a:cubicBezTo>
                    <a:cubicBezTo>
                      <a:pt x="19" y="28"/>
                      <a:pt x="10" y="22"/>
                      <a:pt x="0" y="29"/>
                    </a:cubicBezTo>
                    <a:cubicBezTo>
                      <a:pt x="6" y="25"/>
                      <a:pt x="10" y="19"/>
                      <a:pt x="15" y="1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1" name="Freeform 2990">
                <a:extLst>
                  <a:ext uri="{FF2B5EF4-FFF2-40B4-BE49-F238E27FC236}">
                    <a16:creationId xmlns:a16="http://schemas.microsoft.com/office/drawing/2014/main" id="{8A74DE46-E2BA-487F-A9AC-A2471A000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666"/>
                <a:ext cx="299" cy="153"/>
              </a:xfrm>
              <a:custGeom>
                <a:avLst/>
                <a:gdLst>
                  <a:gd name="T0" fmla="*/ 337 w 156"/>
                  <a:gd name="T1" fmla="*/ 21 h 80"/>
                  <a:gd name="T2" fmla="*/ 562 w 156"/>
                  <a:gd name="T3" fmla="*/ 15 h 80"/>
                  <a:gd name="T4" fmla="*/ 790 w 156"/>
                  <a:gd name="T5" fmla="*/ 29 h 80"/>
                  <a:gd name="T6" fmla="*/ 1098 w 156"/>
                  <a:gd name="T7" fmla="*/ 260 h 80"/>
                  <a:gd name="T8" fmla="*/ 922 w 156"/>
                  <a:gd name="T9" fmla="*/ 208 h 80"/>
                  <a:gd name="T10" fmla="*/ 753 w 156"/>
                  <a:gd name="T11" fmla="*/ 260 h 80"/>
                  <a:gd name="T12" fmla="*/ 552 w 156"/>
                  <a:gd name="T13" fmla="*/ 560 h 80"/>
                  <a:gd name="T14" fmla="*/ 613 w 156"/>
                  <a:gd name="T15" fmla="*/ 329 h 80"/>
                  <a:gd name="T16" fmla="*/ 669 w 156"/>
                  <a:gd name="T17" fmla="*/ 184 h 80"/>
                  <a:gd name="T18" fmla="*/ 493 w 156"/>
                  <a:gd name="T19" fmla="*/ 69 h 80"/>
                  <a:gd name="T20" fmla="*/ 376 w 156"/>
                  <a:gd name="T21" fmla="*/ 84 h 80"/>
                  <a:gd name="T22" fmla="*/ 245 w 156"/>
                  <a:gd name="T23" fmla="*/ 69 h 80"/>
                  <a:gd name="T24" fmla="*/ 23 w 156"/>
                  <a:gd name="T25" fmla="*/ 153 h 80"/>
                  <a:gd name="T26" fmla="*/ 0 w 156"/>
                  <a:gd name="T27" fmla="*/ 161 h 80"/>
                  <a:gd name="T28" fmla="*/ 353 w 156"/>
                  <a:gd name="T29" fmla="*/ 15 h 8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6" h="80">
                    <a:moveTo>
                      <a:pt x="48" y="3"/>
                    </a:moveTo>
                    <a:cubicBezTo>
                      <a:pt x="58" y="4"/>
                      <a:pt x="70" y="3"/>
                      <a:pt x="80" y="2"/>
                    </a:cubicBezTo>
                    <a:cubicBezTo>
                      <a:pt x="91" y="2"/>
                      <a:pt x="101" y="3"/>
                      <a:pt x="112" y="4"/>
                    </a:cubicBezTo>
                    <a:cubicBezTo>
                      <a:pt x="132" y="7"/>
                      <a:pt x="146" y="20"/>
                      <a:pt x="156" y="37"/>
                    </a:cubicBezTo>
                    <a:cubicBezTo>
                      <a:pt x="147" y="36"/>
                      <a:pt x="141" y="30"/>
                      <a:pt x="131" y="30"/>
                    </a:cubicBezTo>
                    <a:cubicBezTo>
                      <a:pt x="122" y="31"/>
                      <a:pt x="115" y="33"/>
                      <a:pt x="107" y="37"/>
                    </a:cubicBezTo>
                    <a:cubicBezTo>
                      <a:pt x="92" y="45"/>
                      <a:pt x="78" y="62"/>
                      <a:pt x="78" y="80"/>
                    </a:cubicBezTo>
                    <a:cubicBezTo>
                      <a:pt x="79" y="69"/>
                      <a:pt x="82" y="57"/>
                      <a:pt x="87" y="47"/>
                    </a:cubicBezTo>
                    <a:cubicBezTo>
                      <a:pt x="90" y="41"/>
                      <a:pt x="95" y="34"/>
                      <a:pt x="95" y="26"/>
                    </a:cubicBezTo>
                    <a:cubicBezTo>
                      <a:pt x="96" y="14"/>
                      <a:pt x="80" y="10"/>
                      <a:pt x="70" y="10"/>
                    </a:cubicBezTo>
                    <a:cubicBezTo>
                      <a:pt x="64" y="11"/>
                      <a:pt x="59" y="12"/>
                      <a:pt x="53" y="12"/>
                    </a:cubicBezTo>
                    <a:cubicBezTo>
                      <a:pt x="47" y="12"/>
                      <a:pt x="41" y="10"/>
                      <a:pt x="35" y="10"/>
                    </a:cubicBezTo>
                    <a:cubicBezTo>
                      <a:pt x="23" y="10"/>
                      <a:pt x="14" y="19"/>
                      <a:pt x="3" y="22"/>
                    </a:cubicBezTo>
                    <a:cubicBezTo>
                      <a:pt x="2" y="22"/>
                      <a:pt x="1" y="23"/>
                      <a:pt x="0" y="23"/>
                    </a:cubicBezTo>
                    <a:cubicBezTo>
                      <a:pt x="12" y="12"/>
                      <a:pt x="33" y="0"/>
                      <a:pt x="50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2" name="Freeform 2991">
                <a:extLst>
                  <a:ext uri="{FF2B5EF4-FFF2-40B4-BE49-F238E27FC236}">
                    <a16:creationId xmlns:a16="http://schemas.microsoft.com/office/drawing/2014/main" id="{544F6ED1-D7F6-4F27-89F2-BB7A6DD86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989"/>
                <a:ext cx="296" cy="69"/>
              </a:xfrm>
              <a:custGeom>
                <a:avLst/>
                <a:gdLst>
                  <a:gd name="T0" fmla="*/ 21 w 155"/>
                  <a:gd name="T1" fmla="*/ 192 h 36"/>
                  <a:gd name="T2" fmla="*/ 424 w 155"/>
                  <a:gd name="T3" fmla="*/ 92 h 36"/>
                  <a:gd name="T4" fmla="*/ 657 w 155"/>
                  <a:gd name="T5" fmla="*/ 121 h 36"/>
                  <a:gd name="T6" fmla="*/ 878 w 155"/>
                  <a:gd name="T7" fmla="*/ 132 h 36"/>
                  <a:gd name="T8" fmla="*/ 1025 w 155"/>
                  <a:gd name="T9" fmla="*/ 253 h 36"/>
                  <a:gd name="T10" fmla="*/ 974 w 155"/>
                  <a:gd name="T11" fmla="*/ 77 h 36"/>
                  <a:gd name="T12" fmla="*/ 737 w 155"/>
                  <a:gd name="T13" fmla="*/ 29 h 36"/>
                  <a:gd name="T14" fmla="*/ 437 w 155"/>
                  <a:gd name="T15" fmla="*/ 23 h 36"/>
                  <a:gd name="T16" fmla="*/ 189 w 155"/>
                  <a:gd name="T17" fmla="*/ 29 h 36"/>
                  <a:gd name="T18" fmla="*/ 0 w 155"/>
                  <a:gd name="T19" fmla="*/ 192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5" h="36">
                    <a:moveTo>
                      <a:pt x="3" y="27"/>
                    </a:moveTo>
                    <a:cubicBezTo>
                      <a:pt x="6" y="5"/>
                      <a:pt x="46" y="11"/>
                      <a:pt x="61" y="13"/>
                    </a:cubicBezTo>
                    <a:cubicBezTo>
                      <a:pt x="72" y="14"/>
                      <a:pt x="82" y="15"/>
                      <a:pt x="94" y="17"/>
                    </a:cubicBezTo>
                    <a:cubicBezTo>
                      <a:pt x="105" y="18"/>
                      <a:pt x="115" y="18"/>
                      <a:pt x="126" y="19"/>
                    </a:cubicBezTo>
                    <a:cubicBezTo>
                      <a:pt x="134" y="20"/>
                      <a:pt x="155" y="23"/>
                      <a:pt x="147" y="36"/>
                    </a:cubicBezTo>
                    <a:cubicBezTo>
                      <a:pt x="155" y="27"/>
                      <a:pt x="149" y="17"/>
                      <a:pt x="140" y="11"/>
                    </a:cubicBezTo>
                    <a:cubicBezTo>
                      <a:pt x="130" y="3"/>
                      <a:pt x="118" y="3"/>
                      <a:pt x="106" y="4"/>
                    </a:cubicBezTo>
                    <a:cubicBezTo>
                      <a:pt x="91" y="5"/>
                      <a:pt x="77" y="5"/>
                      <a:pt x="63" y="3"/>
                    </a:cubicBezTo>
                    <a:cubicBezTo>
                      <a:pt x="50" y="1"/>
                      <a:pt x="39" y="0"/>
                      <a:pt x="27" y="4"/>
                    </a:cubicBezTo>
                    <a:cubicBezTo>
                      <a:pt x="14" y="9"/>
                      <a:pt x="5" y="15"/>
                      <a:pt x="0" y="2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3" name="Freeform 2992">
                <a:extLst>
                  <a:ext uri="{FF2B5EF4-FFF2-40B4-BE49-F238E27FC236}">
                    <a16:creationId xmlns:a16="http://schemas.microsoft.com/office/drawing/2014/main" id="{EDE5ACAF-D7E8-44C7-8BF8-425448CCE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811"/>
                <a:ext cx="131" cy="211"/>
              </a:xfrm>
              <a:custGeom>
                <a:avLst/>
                <a:gdLst>
                  <a:gd name="T0" fmla="*/ 0 w 68"/>
                  <a:gd name="T1" fmla="*/ 777 h 110"/>
                  <a:gd name="T2" fmla="*/ 229 w 68"/>
                  <a:gd name="T3" fmla="*/ 729 h 110"/>
                  <a:gd name="T4" fmla="*/ 324 w 68"/>
                  <a:gd name="T5" fmla="*/ 562 h 110"/>
                  <a:gd name="T6" fmla="*/ 449 w 68"/>
                  <a:gd name="T7" fmla="*/ 113 h 110"/>
                  <a:gd name="T8" fmla="*/ 485 w 68"/>
                  <a:gd name="T9" fmla="*/ 0 h 110"/>
                  <a:gd name="T10" fmla="*/ 301 w 68"/>
                  <a:gd name="T11" fmla="*/ 301 h 110"/>
                  <a:gd name="T12" fmla="*/ 216 w 68"/>
                  <a:gd name="T13" fmla="*/ 453 h 110"/>
                  <a:gd name="T14" fmla="*/ 71 w 68"/>
                  <a:gd name="T15" fmla="*/ 577 h 110"/>
                  <a:gd name="T16" fmla="*/ 208 w 68"/>
                  <a:gd name="T17" fmla="*/ 552 h 110"/>
                  <a:gd name="T18" fmla="*/ 216 w 68"/>
                  <a:gd name="T19" fmla="*/ 685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8" h="110">
                    <a:moveTo>
                      <a:pt x="0" y="110"/>
                    </a:moveTo>
                    <a:cubicBezTo>
                      <a:pt x="10" y="103"/>
                      <a:pt x="22" y="109"/>
                      <a:pt x="32" y="103"/>
                    </a:cubicBezTo>
                    <a:cubicBezTo>
                      <a:pt x="40" y="98"/>
                      <a:pt x="43" y="89"/>
                      <a:pt x="45" y="80"/>
                    </a:cubicBezTo>
                    <a:cubicBezTo>
                      <a:pt x="50" y="59"/>
                      <a:pt x="59" y="38"/>
                      <a:pt x="63" y="16"/>
                    </a:cubicBezTo>
                    <a:cubicBezTo>
                      <a:pt x="64" y="10"/>
                      <a:pt x="64" y="5"/>
                      <a:pt x="68" y="0"/>
                    </a:cubicBezTo>
                    <a:cubicBezTo>
                      <a:pt x="56" y="7"/>
                      <a:pt x="47" y="30"/>
                      <a:pt x="42" y="43"/>
                    </a:cubicBezTo>
                    <a:cubicBezTo>
                      <a:pt x="39" y="51"/>
                      <a:pt x="36" y="57"/>
                      <a:pt x="30" y="64"/>
                    </a:cubicBezTo>
                    <a:cubicBezTo>
                      <a:pt x="24" y="71"/>
                      <a:pt x="16" y="75"/>
                      <a:pt x="10" y="82"/>
                    </a:cubicBezTo>
                    <a:cubicBezTo>
                      <a:pt x="15" y="79"/>
                      <a:pt x="24" y="73"/>
                      <a:pt x="29" y="78"/>
                    </a:cubicBezTo>
                    <a:cubicBezTo>
                      <a:pt x="33" y="83"/>
                      <a:pt x="28" y="94"/>
                      <a:pt x="30" y="9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4" name="Freeform 2993">
                <a:extLst>
                  <a:ext uri="{FF2B5EF4-FFF2-40B4-BE49-F238E27FC236}">
                    <a16:creationId xmlns:a16="http://schemas.microsoft.com/office/drawing/2014/main" id="{47632B2E-916B-47BE-9321-8AD6C05D1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786"/>
                <a:ext cx="107" cy="211"/>
              </a:xfrm>
              <a:custGeom>
                <a:avLst/>
                <a:gdLst>
                  <a:gd name="T0" fmla="*/ 8 w 56"/>
                  <a:gd name="T1" fmla="*/ 361 h 110"/>
                  <a:gd name="T2" fmla="*/ 76 w 56"/>
                  <a:gd name="T3" fmla="*/ 148 h 110"/>
                  <a:gd name="T4" fmla="*/ 201 w 56"/>
                  <a:gd name="T5" fmla="*/ 0 h 110"/>
                  <a:gd name="T6" fmla="*/ 216 w 56"/>
                  <a:gd name="T7" fmla="*/ 92 h 110"/>
                  <a:gd name="T8" fmla="*/ 245 w 56"/>
                  <a:gd name="T9" fmla="*/ 169 h 110"/>
                  <a:gd name="T10" fmla="*/ 161 w 56"/>
                  <a:gd name="T11" fmla="*/ 129 h 110"/>
                  <a:gd name="T12" fmla="*/ 384 w 56"/>
                  <a:gd name="T13" fmla="*/ 777 h 110"/>
                  <a:gd name="T14" fmla="*/ 313 w 56"/>
                  <a:gd name="T15" fmla="*/ 645 h 110"/>
                  <a:gd name="T16" fmla="*/ 216 w 56"/>
                  <a:gd name="T17" fmla="*/ 537 h 110"/>
                  <a:gd name="T18" fmla="*/ 21 w 56"/>
                  <a:gd name="T19" fmla="*/ 361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110">
                    <a:moveTo>
                      <a:pt x="1" y="51"/>
                    </a:moveTo>
                    <a:cubicBezTo>
                      <a:pt x="2" y="40"/>
                      <a:pt x="5" y="31"/>
                      <a:pt x="11" y="21"/>
                    </a:cubicBezTo>
                    <a:cubicBezTo>
                      <a:pt x="15" y="15"/>
                      <a:pt x="22" y="3"/>
                      <a:pt x="29" y="0"/>
                    </a:cubicBezTo>
                    <a:cubicBezTo>
                      <a:pt x="31" y="4"/>
                      <a:pt x="30" y="9"/>
                      <a:pt x="31" y="13"/>
                    </a:cubicBezTo>
                    <a:cubicBezTo>
                      <a:pt x="32" y="17"/>
                      <a:pt x="35" y="20"/>
                      <a:pt x="35" y="24"/>
                    </a:cubicBezTo>
                    <a:cubicBezTo>
                      <a:pt x="31" y="23"/>
                      <a:pt x="28" y="15"/>
                      <a:pt x="23" y="18"/>
                    </a:cubicBezTo>
                    <a:cubicBezTo>
                      <a:pt x="0" y="54"/>
                      <a:pt x="56" y="75"/>
                      <a:pt x="55" y="110"/>
                    </a:cubicBezTo>
                    <a:cubicBezTo>
                      <a:pt x="54" y="104"/>
                      <a:pt x="48" y="96"/>
                      <a:pt x="45" y="91"/>
                    </a:cubicBezTo>
                    <a:cubicBezTo>
                      <a:pt x="42" y="86"/>
                      <a:pt x="37" y="81"/>
                      <a:pt x="31" y="76"/>
                    </a:cubicBezTo>
                    <a:cubicBezTo>
                      <a:pt x="23" y="69"/>
                      <a:pt x="4" y="66"/>
                      <a:pt x="3" y="5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5" name="Freeform 2994">
                <a:extLst>
                  <a:ext uri="{FF2B5EF4-FFF2-40B4-BE49-F238E27FC236}">
                    <a16:creationId xmlns:a16="http://schemas.microsoft.com/office/drawing/2014/main" id="{4F39FA52-422C-4AB8-8B7A-F94211693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907"/>
                <a:ext cx="101" cy="72"/>
              </a:xfrm>
              <a:custGeom>
                <a:avLst/>
                <a:gdLst>
                  <a:gd name="T0" fmla="*/ 131 w 53"/>
                  <a:gd name="T1" fmla="*/ 83 h 38"/>
                  <a:gd name="T2" fmla="*/ 366 w 53"/>
                  <a:gd name="T3" fmla="*/ 136 h 38"/>
                  <a:gd name="T4" fmla="*/ 213 w 53"/>
                  <a:gd name="T5" fmla="*/ 258 h 38"/>
                  <a:gd name="T6" fmla="*/ 0 w 53"/>
                  <a:gd name="T7" fmla="*/ 0 h 38"/>
                  <a:gd name="T8" fmla="*/ 0 w 53"/>
                  <a:gd name="T9" fmla="*/ 0 h 38"/>
                  <a:gd name="T10" fmla="*/ 131 w 53"/>
                  <a:gd name="T11" fmla="*/ 6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8">
                    <a:moveTo>
                      <a:pt x="19" y="12"/>
                    </a:moveTo>
                    <a:cubicBezTo>
                      <a:pt x="31" y="12"/>
                      <a:pt x="41" y="23"/>
                      <a:pt x="53" y="20"/>
                    </a:cubicBezTo>
                    <a:cubicBezTo>
                      <a:pt x="45" y="24"/>
                      <a:pt x="40" y="34"/>
                      <a:pt x="31" y="38"/>
                    </a:cubicBezTo>
                    <a:cubicBezTo>
                      <a:pt x="28" y="21"/>
                      <a:pt x="8" y="1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13" y="8"/>
                      <a:pt x="19" y="1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6" name="Freeform 2995">
                <a:extLst>
                  <a:ext uri="{FF2B5EF4-FFF2-40B4-BE49-F238E27FC236}">
                    <a16:creationId xmlns:a16="http://schemas.microsoft.com/office/drawing/2014/main" id="{A0FFC34B-880B-4D56-AE69-B4037588E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2865"/>
                <a:ext cx="122" cy="147"/>
              </a:xfrm>
              <a:custGeom>
                <a:avLst/>
                <a:gdLst>
                  <a:gd name="T0" fmla="*/ 0 w 64"/>
                  <a:gd name="T1" fmla="*/ 0 h 77"/>
                  <a:gd name="T2" fmla="*/ 97 w 64"/>
                  <a:gd name="T3" fmla="*/ 29 h 77"/>
                  <a:gd name="T4" fmla="*/ 208 w 64"/>
                  <a:gd name="T5" fmla="*/ 36 h 77"/>
                  <a:gd name="T6" fmla="*/ 229 w 64"/>
                  <a:gd name="T7" fmla="*/ 139 h 77"/>
                  <a:gd name="T8" fmla="*/ 261 w 64"/>
                  <a:gd name="T9" fmla="*/ 260 h 77"/>
                  <a:gd name="T10" fmla="*/ 389 w 64"/>
                  <a:gd name="T11" fmla="*/ 500 h 77"/>
                  <a:gd name="T12" fmla="*/ 185 w 64"/>
                  <a:gd name="T13" fmla="*/ 244 h 77"/>
                  <a:gd name="T14" fmla="*/ 97 w 64"/>
                  <a:gd name="T15" fmla="*/ 124 h 77"/>
                  <a:gd name="T16" fmla="*/ 0 w 64"/>
                  <a:gd name="T17" fmla="*/ 29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7">
                    <a:moveTo>
                      <a:pt x="0" y="0"/>
                    </a:moveTo>
                    <a:cubicBezTo>
                      <a:pt x="4" y="1"/>
                      <a:pt x="10" y="3"/>
                      <a:pt x="14" y="4"/>
                    </a:cubicBezTo>
                    <a:cubicBezTo>
                      <a:pt x="20" y="4"/>
                      <a:pt x="25" y="1"/>
                      <a:pt x="30" y="5"/>
                    </a:cubicBezTo>
                    <a:cubicBezTo>
                      <a:pt x="35" y="9"/>
                      <a:pt x="33" y="15"/>
                      <a:pt x="33" y="20"/>
                    </a:cubicBezTo>
                    <a:cubicBezTo>
                      <a:pt x="33" y="26"/>
                      <a:pt x="35" y="32"/>
                      <a:pt x="38" y="37"/>
                    </a:cubicBezTo>
                    <a:cubicBezTo>
                      <a:pt x="40" y="42"/>
                      <a:pt x="64" y="67"/>
                      <a:pt x="56" y="72"/>
                    </a:cubicBezTo>
                    <a:cubicBezTo>
                      <a:pt x="47" y="77"/>
                      <a:pt x="30" y="41"/>
                      <a:pt x="27" y="35"/>
                    </a:cubicBezTo>
                    <a:cubicBezTo>
                      <a:pt x="24" y="29"/>
                      <a:pt x="19" y="23"/>
                      <a:pt x="14" y="18"/>
                    </a:cubicBezTo>
                    <a:cubicBezTo>
                      <a:pt x="11" y="14"/>
                      <a:pt x="1" y="10"/>
                      <a:pt x="0" y="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7" name="Freeform 2996">
                <a:extLst>
                  <a:ext uri="{FF2B5EF4-FFF2-40B4-BE49-F238E27FC236}">
                    <a16:creationId xmlns:a16="http://schemas.microsoft.com/office/drawing/2014/main" id="{E762A14B-D77B-4FF0-9406-DB2F856F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2698"/>
                <a:ext cx="109" cy="255"/>
              </a:xfrm>
              <a:custGeom>
                <a:avLst/>
                <a:gdLst>
                  <a:gd name="T0" fmla="*/ 105 w 57"/>
                  <a:gd name="T1" fmla="*/ 36 h 133"/>
                  <a:gd name="T2" fmla="*/ 352 w 57"/>
                  <a:gd name="T3" fmla="*/ 92 h 133"/>
                  <a:gd name="T4" fmla="*/ 321 w 57"/>
                  <a:gd name="T5" fmla="*/ 205 h 133"/>
                  <a:gd name="T6" fmla="*/ 308 w 57"/>
                  <a:gd name="T7" fmla="*/ 324 h 133"/>
                  <a:gd name="T8" fmla="*/ 329 w 57"/>
                  <a:gd name="T9" fmla="*/ 585 h 133"/>
                  <a:gd name="T10" fmla="*/ 352 w 57"/>
                  <a:gd name="T11" fmla="*/ 746 h 133"/>
                  <a:gd name="T12" fmla="*/ 377 w 57"/>
                  <a:gd name="T13" fmla="*/ 915 h 133"/>
                  <a:gd name="T14" fmla="*/ 361 w 57"/>
                  <a:gd name="T15" fmla="*/ 938 h 133"/>
                  <a:gd name="T16" fmla="*/ 337 w 57"/>
                  <a:gd name="T17" fmla="*/ 805 h 133"/>
                  <a:gd name="T18" fmla="*/ 308 w 57"/>
                  <a:gd name="T19" fmla="*/ 640 h 133"/>
                  <a:gd name="T20" fmla="*/ 273 w 57"/>
                  <a:gd name="T21" fmla="*/ 376 h 133"/>
                  <a:gd name="T22" fmla="*/ 168 w 57"/>
                  <a:gd name="T23" fmla="*/ 161 h 133"/>
                  <a:gd name="T24" fmla="*/ 84 w 57"/>
                  <a:gd name="T25" fmla="*/ 100 h 133"/>
                  <a:gd name="T26" fmla="*/ 63 w 57"/>
                  <a:gd name="T27" fmla="*/ 36 h 1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133">
                    <a:moveTo>
                      <a:pt x="15" y="5"/>
                    </a:moveTo>
                    <a:cubicBezTo>
                      <a:pt x="24" y="3"/>
                      <a:pt x="48" y="0"/>
                      <a:pt x="50" y="13"/>
                    </a:cubicBezTo>
                    <a:cubicBezTo>
                      <a:pt x="51" y="18"/>
                      <a:pt x="48" y="24"/>
                      <a:pt x="46" y="29"/>
                    </a:cubicBezTo>
                    <a:cubicBezTo>
                      <a:pt x="45" y="34"/>
                      <a:pt x="44" y="41"/>
                      <a:pt x="44" y="46"/>
                    </a:cubicBezTo>
                    <a:cubicBezTo>
                      <a:pt x="44" y="58"/>
                      <a:pt x="46" y="71"/>
                      <a:pt x="47" y="83"/>
                    </a:cubicBezTo>
                    <a:cubicBezTo>
                      <a:pt x="48" y="91"/>
                      <a:pt x="49" y="99"/>
                      <a:pt x="50" y="106"/>
                    </a:cubicBezTo>
                    <a:cubicBezTo>
                      <a:pt x="50" y="113"/>
                      <a:pt x="57" y="124"/>
                      <a:pt x="54" y="130"/>
                    </a:cubicBezTo>
                    <a:cubicBezTo>
                      <a:pt x="53" y="131"/>
                      <a:pt x="53" y="132"/>
                      <a:pt x="52" y="133"/>
                    </a:cubicBezTo>
                    <a:cubicBezTo>
                      <a:pt x="49" y="129"/>
                      <a:pt x="49" y="120"/>
                      <a:pt x="48" y="114"/>
                    </a:cubicBezTo>
                    <a:cubicBezTo>
                      <a:pt x="47" y="106"/>
                      <a:pt x="45" y="99"/>
                      <a:pt x="44" y="91"/>
                    </a:cubicBezTo>
                    <a:cubicBezTo>
                      <a:pt x="41" y="78"/>
                      <a:pt x="42" y="65"/>
                      <a:pt x="39" y="53"/>
                    </a:cubicBezTo>
                    <a:cubicBezTo>
                      <a:pt x="37" y="42"/>
                      <a:pt x="33" y="30"/>
                      <a:pt x="24" y="23"/>
                    </a:cubicBezTo>
                    <a:cubicBezTo>
                      <a:pt x="21" y="19"/>
                      <a:pt x="17" y="16"/>
                      <a:pt x="12" y="14"/>
                    </a:cubicBezTo>
                    <a:cubicBezTo>
                      <a:pt x="9" y="12"/>
                      <a:pt x="0" y="7"/>
                      <a:pt x="9" y="5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8" name="Freeform 2997">
                <a:extLst>
                  <a:ext uri="{FF2B5EF4-FFF2-40B4-BE49-F238E27FC236}">
                    <a16:creationId xmlns:a16="http://schemas.microsoft.com/office/drawing/2014/main" id="{12D0DB5A-DDFC-4F35-AC5C-D8A114549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918"/>
                <a:ext cx="329" cy="111"/>
              </a:xfrm>
              <a:custGeom>
                <a:avLst/>
                <a:gdLst>
                  <a:gd name="T0" fmla="*/ 161 w 172"/>
                  <a:gd name="T1" fmla="*/ 0 h 58"/>
                  <a:gd name="T2" fmla="*/ 237 w 172"/>
                  <a:gd name="T3" fmla="*/ 77 h 58"/>
                  <a:gd name="T4" fmla="*/ 352 w 172"/>
                  <a:gd name="T5" fmla="*/ 113 h 58"/>
                  <a:gd name="T6" fmla="*/ 428 w 172"/>
                  <a:gd name="T7" fmla="*/ 176 h 58"/>
                  <a:gd name="T8" fmla="*/ 530 w 172"/>
                  <a:gd name="T9" fmla="*/ 209 h 58"/>
                  <a:gd name="T10" fmla="*/ 761 w 172"/>
                  <a:gd name="T11" fmla="*/ 224 h 58"/>
                  <a:gd name="T12" fmla="*/ 987 w 172"/>
                  <a:gd name="T13" fmla="*/ 253 h 58"/>
                  <a:gd name="T14" fmla="*/ 1203 w 172"/>
                  <a:gd name="T15" fmla="*/ 253 h 58"/>
                  <a:gd name="T16" fmla="*/ 1098 w 172"/>
                  <a:gd name="T17" fmla="*/ 308 h 58"/>
                  <a:gd name="T18" fmla="*/ 1042 w 172"/>
                  <a:gd name="T19" fmla="*/ 406 h 58"/>
                  <a:gd name="T20" fmla="*/ 1021 w 172"/>
                  <a:gd name="T21" fmla="*/ 300 h 58"/>
                  <a:gd name="T22" fmla="*/ 918 w 172"/>
                  <a:gd name="T23" fmla="*/ 281 h 58"/>
                  <a:gd name="T24" fmla="*/ 698 w 172"/>
                  <a:gd name="T25" fmla="*/ 245 h 58"/>
                  <a:gd name="T26" fmla="*/ 224 w 172"/>
                  <a:gd name="T27" fmla="*/ 197 h 58"/>
                  <a:gd name="T28" fmla="*/ 113 w 172"/>
                  <a:gd name="T29" fmla="*/ 209 h 58"/>
                  <a:gd name="T30" fmla="*/ 0 w 172"/>
                  <a:gd name="T31" fmla="*/ 237 h 58"/>
                  <a:gd name="T32" fmla="*/ 132 w 172"/>
                  <a:gd name="T33" fmla="*/ 100 h 5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2" h="58">
                    <a:moveTo>
                      <a:pt x="23" y="0"/>
                    </a:moveTo>
                    <a:cubicBezTo>
                      <a:pt x="28" y="3"/>
                      <a:pt x="29" y="8"/>
                      <a:pt x="34" y="11"/>
                    </a:cubicBezTo>
                    <a:cubicBezTo>
                      <a:pt x="39" y="14"/>
                      <a:pt x="45" y="14"/>
                      <a:pt x="50" y="16"/>
                    </a:cubicBezTo>
                    <a:cubicBezTo>
                      <a:pt x="54" y="18"/>
                      <a:pt x="57" y="23"/>
                      <a:pt x="61" y="25"/>
                    </a:cubicBezTo>
                    <a:cubicBezTo>
                      <a:pt x="65" y="28"/>
                      <a:pt x="71" y="29"/>
                      <a:pt x="76" y="30"/>
                    </a:cubicBezTo>
                    <a:cubicBezTo>
                      <a:pt x="86" y="33"/>
                      <a:pt x="99" y="31"/>
                      <a:pt x="109" y="32"/>
                    </a:cubicBezTo>
                    <a:cubicBezTo>
                      <a:pt x="120" y="33"/>
                      <a:pt x="131" y="36"/>
                      <a:pt x="141" y="36"/>
                    </a:cubicBezTo>
                    <a:cubicBezTo>
                      <a:pt x="149" y="36"/>
                      <a:pt x="167" y="29"/>
                      <a:pt x="172" y="36"/>
                    </a:cubicBezTo>
                    <a:cubicBezTo>
                      <a:pt x="168" y="39"/>
                      <a:pt x="161" y="39"/>
                      <a:pt x="157" y="44"/>
                    </a:cubicBezTo>
                    <a:cubicBezTo>
                      <a:pt x="154" y="48"/>
                      <a:pt x="152" y="54"/>
                      <a:pt x="149" y="58"/>
                    </a:cubicBezTo>
                    <a:cubicBezTo>
                      <a:pt x="148" y="53"/>
                      <a:pt x="151" y="48"/>
                      <a:pt x="146" y="43"/>
                    </a:cubicBezTo>
                    <a:cubicBezTo>
                      <a:pt x="143" y="40"/>
                      <a:pt x="136" y="41"/>
                      <a:pt x="131" y="40"/>
                    </a:cubicBezTo>
                    <a:cubicBezTo>
                      <a:pt x="121" y="39"/>
                      <a:pt x="110" y="37"/>
                      <a:pt x="100" y="35"/>
                    </a:cubicBezTo>
                    <a:cubicBezTo>
                      <a:pt x="78" y="31"/>
                      <a:pt x="55" y="28"/>
                      <a:pt x="32" y="28"/>
                    </a:cubicBezTo>
                    <a:cubicBezTo>
                      <a:pt x="26" y="28"/>
                      <a:pt x="21" y="28"/>
                      <a:pt x="16" y="30"/>
                    </a:cubicBezTo>
                    <a:cubicBezTo>
                      <a:pt x="11" y="32"/>
                      <a:pt x="6" y="37"/>
                      <a:pt x="0" y="34"/>
                    </a:cubicBezTo>
                    <a:cubicBezTo>
                      <a:pt x="8" y="27"/>
                      <a:pt x="17" y="26"/>
                      <a:pt x="19" y="14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9" name="Freeform 2998">
                <a:extLst>
                  <a:ext uri="{FF2B5EF4-FFF2-40B4-BE49-F238E27FC236}">
                    <a16:creationId xmlns:a16="http://schemas.microsoft.com/office/drawing/2014/main" id="{FA0D30A3-FB33-4334-947C-52A43286F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2710"/>
                <a:ext cx="36" cy="57"/>
              </a:xfrm>
              <a:custGeom>
                <a:avLst/>
                <a:gdLst>
                  <a:gd name="T0" fmla="*/ 28 w 19"/>
                  <a:gd name="T1" fmla="*/ 21 h 30"/>
                  <a:gd name="T2" fmla="*/ 108 w 19"/>
                  <a:gd name="T3" fmla="*/ 205 h 30"/>
                  <a:gd name="T4" fmla="*/ 0 w 19"/>
                  <a:gd name="T5" fmla="*/ 3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30">
                    <a:moveTo>
                      <a:pt x="4" y="3"/>
                    </a:moveTo>
                    <a:cubicBezTo>
                      <a:pt x="19" y="1"/>
                      <a:pt x="12" y="22"/>
                      <a:pt x="16" y="30"/>
                    </a:cubicBezTo>
                    <a:cubicBezTo>
                      <a:pt x="10" y="26"/>
                      <a:pt x="10" y="0"/>
                      <a:pt x="0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0" name="Freeform 2999">
                <a:extLst>
                  <a:ext uri="{FF2B5EF4-FFF2-40B4-BE49-F238E27FC236}">
                    <a16:creationId xmlns:a16="http://schemas.microsoft.com/office/drawing/2014/main" id="{62012F34-43E0-4554-93A6-E5701D47A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951"/>
                <a:ext cx="65" cy="17"/>
              </a:xfrm>
              <a:custGeom>
                <a:avLst/>
                <a:gdLst>
                  <a:gd name="T0" fmla="*/ 0 w 34"/>
                  <a:gd name="T1" fmla="*/ 60 h 9"/>
                  <a:gd name="T2" fmla="*/ 113 w 34"/>
                  <a:gd name="T3" fmla="*/ 0 h 9"/>
                  <a:gd name="T4" fmla="*/ 237 w 34"/>
                  <a:gd name="T5" fmla="*/ 47 h 9"/>
                  <a:gd name="T6" fmla="*/ 99 w 34"/>
                  <a:gd name="T7" fmla="*/ 3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9">
                    <a:moveTo>
                      <a:pt x="0" y="9"/>
                    </a:moveTo>
                    <a:cubicBezTo>
                      <a:pt x="8" y="6"/>
                      <a:pt x="9" y="0"/>
                      <a:pt x="16" y="0"/>
                    </a:cubicBezTo>
                    <a:cubicBezTo>
                      <a:pt x="21" y="0"/>
                      <a:pt x="31" y="4"/>
                      <a:pt x="34" y="7"/>
                    </a:cubicBezTo>
                    <a:cubicBezTo>
                      <a:pt x="27" y="7"/>
                      <a:pt x="20" y="5"/>
                      <a:pt x="14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1" name="Freeform 3000">
                <a:extLst>
                  <a:ext uri="{FF2B5EF4-FFF2-40B4-BE49-F238E27FC236}">
                    <a16:creationId xmlns:a16="http://schemas.microsoft.com/office/drawing/2014/main" id="{B900F805-AE41-45F3-8CC1-0CDE557ED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987"/>
                <a:ext cx="42" cy="17"/>
              </a:xfrm>
              <a:custGeom>
                <a:avLst/>
                <a:gdLst>
                  <a:gd name="T0" fmla="*/ 0 w 22"/>
                  <a:gd name="T1" fmla="*/ 0 h 9"/>
                  <a:gd name="T2" fmla="*/ 153 w 22"/>
                  <a:gd name="T3" fmla="*/ 0 h 9"/>
                  <a:gd name="T4" fmla="*/ 92 w 22"/>
                  <a:gd name="T5" fmla="*/ 60 h 9"/>
                  <a:gd name="T6" fmla="*/ 69 w 22"/>
                  <a:gd name="T7" fmla="*/ 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9">
                    <a:moveTo>
                      <a:pt x="0" y="0"/>
                    </a:moveTo>
                    <a:cubicBezTo>
                      <a:pt x="6" y="2"/>
                      <a:pt x="16" y="1"/>
                      <a:pt x="22" y="0"/>
                    </a:cubicBezTo>
                    <a:cubicBezTo>
                      <a:pt x="20" y="3"/>
                      <a:pt x="11" y="4"/>
                      <a:pt x="13" y="9"/>
                    </a:cubicBezTo>
                    <a:cubicBezTo>
                      <a:pt x="13" y="6"/>
                      <a:pt x="12" y="4"/>
                      <a:pt x="10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2" name="Freeform 3001">
                <a:extLst>
                  <a:ext uri="{FF2B5EF4-FFF2-40B4-BE49-F238E27FC236}">
                    <a16:creationId xmlns:a16="http://schemas.microsoft.com/office/drawing/2014/main" id="{7722D0CB-EE03-42B6-9E9A-F4AE50CB8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2884"/>
                <a:ext cx="48" cy="65"/>
              </a:xfrm>
              <a:custGeom>
                <a:avLst/>
                <a:gdLst>
                  <a:gd name="T0" fmla="*/ 0 w 25"/>
                  <a:gd name="T1" fmla="*/ 0 h 34"/>
                  <a:gd name="T2" fmla="*/ 84 w 25"/>
                  <a:gd name="T3" fmla="*/ 15 h 34"/>
                  <a:gd name="T4" fmla="*/ 129 w 25"/>
                  <a:gd name="T5" fmla="*/ 120 h 34"/>
                  <a:gd name="T6" fmla="*/ 169 w 25"/>
                  <a:gd name="T7" fmla="*/ 237 h 34"/>
                  <a:gd name="T8" fmla="*/ 0 w 25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34">
                    <a:moveTo>
                      <a:pt x="0" y="0"/>
                    </a:moveTo>
                    <a:cubicBezTo>
                      <a:pt x="4" y="0"/>
                      <a:pt x="8" y="2"/>
                      <a:pt x="12" y="2"/>
                    </a:cubicBezTo>
                    <a:cubicBezTo>
                      <a:pt x="13" y="8"/>
                      <a:pt x="15" y="11"/>
                      <a:pt x="18" y="17"/>
                    </a:cubicBezTo>
                    <a:cubicBezTo>
                      <a:pt x="21" y="21"/>
                      <a:pt x="25" y="29"/>
                      <a:pt x="24" y="34"/>
                    </a:cubicBezTo>
                    <a:cubicBezTo>
                      <a:pt x="21" y="24"/>
                      <a:pt x="10" y="5"/>
                      <a:pt x="0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3" name="Freeform 3002">
                <a:extLst>
                  <a:ext uri="{FF2B5EF4-FFF2-40B4-BE49-F238E27FC236}">
                    <a16:creationId xmlns:a16="http://schemas.microsoft.com/office/drawing/2014/main" id="{37F69BB6-BEB3-4456-AFAE-D6470936E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939"/>
                <a:ext cx="49" cy="35"/>
              </a:xfrm>
              <a:custGeom>
                <a:avLst/>
                <a:gdLst>
                  <a:gd name="T0" fmla="*/ 0 w 26"/>
                  <a:gd name="T1" fmla="*/ 0 h 18"/>
                  <a:gd name="T2" fmla="*/ 75 w 26"/>
                  <a:gd name="T3" fmla="*/ 132 h 18"/>
                  <a:gd name="T4" fmla="*/ 173 w 26"/>
                  <a:gd name="T5" fmla="*/ 37 h 18"/>
                  <a:gd name="T6" fmla="*/ 53 w 26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8">
                    <a:moveTo>
                      <a:pt x="0" y="0"/>
                    </a:moveTo>
                    <a:cubicBezTo>
                      <a:pt x="5" y="6"/>
                      <a:pt x="7" y="13"/>
                      <a:pt x="11" y="18"/>
                    </a:cubicBezTo>
                    <a:cubicBezTo>
                      <a:pt x="15" y="13"/>
                      <a:pt x="22" y="9"/>
                      <a:pt x="26" y="5"/>
                    </a:cubicBezTo>
                    <a:cubicBezTo>
                      <a:pt x="22" y="1"/>
                      <a:pt x="14" y="5"/>
                      <a:pt x="8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4" name="Freeform 3003">
                <a:extLst>
                  <a:ext uri="{FF2B5EF4-FFF2-40B4-BE49-F238E27FC236}">
                    <a16:creationId xmlns:a16="http://schemas.microsoft.com/office/drawing/2014/main" id="{717E4E0C-2EA2-4118-8151-1F8CCF02E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664"/>
                <a:ext cx="212" cy="61"/>
              </a:xfrm>
              <a:custGeom>
                <a:avLst/>
                <a:gdLst>
                  <a:gd name="T0" fmla="*/ 0 w 111"/>
                  <a:gd name="T1" fmla="*/ 21 h 32"/>
                  <a:gd name="T2" fmla="*/ 201 w 111"/>
                  <a:gd name="T3" fmla="*/ 8 h 32"/>
                  <a:gd name="T4" fmla="*/ 437 w 111"/>
                  <a:gd name="T5" fmla="*/ 8 h 32"/>
                  <a:gd name="T6" fmla="*/ 634 w 111"/>
                  <a:gd name="T7" fmla="*/ 69 h 32"/>
                  <a:gd name="T8" fmla="*/ 726 w 111"/>
                  <a:gd name="T9" fmla="*/ 132 h 32"/>
                  <a:gd name="T10" fmla="*/ 774 w 111"/>
                  <a:gd name="T11" fmla="*/ 221 h 32"/>
                  <a:gd name="T12" fmla="*/ 445 w 111"/>
                  <a:gd name="T13" fmla="*/ 61 h 32"/>
                  <a:gd name="T14" fmla="*/ 265 w 111"/>
                  <a:gd name="T15" fmla="*/ 40 h 32"/>
                  <a:gd name="T16" fmla="*/ 76 w 111"/>
                  <a:gd name="T17" fmla="*/ 36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32">
                    <a:moveTo>
                      <a:pt x="0" y="3"/>
                    </a:moveTo>
                    <a:cubicBezTo>
                      <a:pt x="9" y="1"/>
                      <a:pt x="21" y="1"/>
                      <a:pt x="29" y="1"/>
                    </a:cubicBezTo>
                    <a:cubicBezTo>
                      <a:pt x="41" y="0"/>
                      <a:pt x="52" y="0"/>
                      <a:pt x="63" y="1"/>
                    </a:cubicBezTo>
                    <a:cubicBezTo>
                      <a:pt x="72" y="2"/>
                      <a:pt x="83" y="6"/>
                      <a:pt x="91" y="10"/>
                    </a:cubicBezTo>
                    <a:cubicBezTo>
                      <a:pt x="96" y="12"/>
                      <a:pt x="101" y="15"/>
                      <a:pt x="104" y="19"/>
                    </a:cubicBezTo>
                    <a:cubicBezTo>
                      <a:pt x="108" y="23"/>
                      <a:pt x="108" y="28"/>
                      <a:pt x="111" y="32"/>
                    </a:cubicBezTo>
                    <a:cubicBezTo>
                      <a:pt x="97" y="21"/>
                      <a:pt x="82" y="11"/>
                      <a:pt x="64" y="9"/>
                    </a:cubicBezTo>
                    <a:cubicBezTo>
                      <a:pt x="55" y="7"/>
                      <a:pt x="47" y="7"/>
                      <a:pt x="38" y="6"/>
                    </a:cubicBezTo>
                    <a:cubicBezTo>
                      <a:pt x="30" y="5"/>
                      <a:pt x="19" y="1"/>
                      <a:pt x="11" y="5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5" name="Freeform 3004">
                <a:extLst>
                  <a:ext uri="{FF2B5EF4-FFF2-40B4-BE49-F238E27FC236}">
                    <a16:creationId xmlns:a16="http://schemas.microsoft.com/office/drawing/2014/main" id="{7F09D87F-BA82-48AB-B099-43EFF666D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782"/>
                <a:ext cx="71" cy="134"/>
              </a:xfrm>
              <a:custGeom>
                <a:avLst/>
                <a:gdLst>
                  <a:gd name="T0" fmla="*/ 129 w 37"/>
                  <a:gd name="T1" fmla="*/ 147 h 70"/>
                  <a:gd name="T2" fmla="*/ 29 w 37"/>
                  <a:gd name="T3" fmla="*/ 329 h 70"/>
                  <a:gd name="T4" fmla="*/ 161 w 37"/>
                  <a:gd name="T5" fmla="*/ 492 h 70"/>
                  <a:gd name="T6" fmla="*/ 121 w 37"/>
                  <a:gd name="T7" fmla="*/ 237 h 70"/>
                  <a:gd name="T8" fmla="*/ 169 w 37"/>
                  <a:gd name="T9" fmla="*/ 132 h 70"/>
                  <a:gd name="T10" fmla="*/ 261 w 37"/>
                  <a:gd name="T11" fmla="*/ 161 h 70"/>
                  <a:gd name="T12" fmla="*/ 225 w 37"/>
                  <a:gd name="T13" fmla="*/ 0 h 70"/>
                  <a:gd name="T14" fmla="*/ 132 w 37"/>
                  <a:gd name="T15" fmla="*/ 113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70">
                    <a:moveTo>
                      <a:pt x="18" y="21"/>
                    </a:moveTo>
                    <a:cubicBezTo>
                      <a:pt x="11" y="29"/>
                      <a:pt x="7" y="38"/>
                      <a:pt x="4" y="47"/>
                    </a:cubicBezTo>
                    <a:cubicBezTo>
                      <a:pt x="0" y="59"/>
                      <a:pt x="13" y="65"/>
                      <a:pt x="23" y="70"/>
                    </a:cubicBezTo>
                    <a:cubicBezTo>
                      <a:pt x="14" y="61"/>
                      <a:pt x="14" y="46"/>
                      <a:pt x="17" y="34"/>
                    </a:cubicBezTo>
                    <a:cubicBezTo>
                      <a:pt x="18" y="30"/>
                      <a:pt x="20" y="22"/>
                      <a:pt x="24" y="19"/>
                    </a:cubicBezTo>
                    <a:cubicBezTo>
                      <a:pt x="29" y="14"/>
                      <a:pt x="33" y="19"/>
                      <a:pt x="37" y="23"/>
                    </a:cubicBezTo>
                    <a:cubicBezTo>
                      <a:pt x="31" y="16"/>
                      <a:pt x="34" y="8"/>
                      <a:pt x="32" y="0"/>
                    </a:cubicBezTo>
                    <a:cubicBezTo>
                      <a:pt x="27" y="2"/>
                      <a:pt x="21" y="10"/>
                      <a:pt x="19" y="16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6" name="Freeform 3005">
                <a:extLst>
                  <a:ext uri="{FF2B5EF4-FFF2-40B4-BE49-F238E27FC236}">
                    <a16:creationId xmlns:a16="http://schemas.microsoft.com/office/drawing/2014/main" id="{A8E4F729-7E6F-42CE-B68D-E95F1ED3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2440"/>
                <a:ext cx="188" cy="136"/>
              </a:xfrm>
              <a:custGeom>
                <a:avLst/>
                <a:gdLst>
                  <a:gd name="T0" fmla="*/ 0 w 98"/>
                  <a:gd name="T1" fmla="*/ 485 h 71"/>
                  <a:gd name="T2" fmla="*/ 261 w 98"/>
                  <a:gd name="T3" fmla="*/ 329 h 71"/>
                  <a:gd name="T4" fmla="*/ 353 w 98"/>
                  <a:gd name="T5" fmla="*/ 84 h 71"/>
                  <a:gd name="T6" fmla="*/ 622 w 98"/>
                  <a:gd name="T7" fmla="*/ 0 h 71"/>
                  <a:gd name="T8" fmla="*/ 693 w 98"/>
                  <a:gd name="T9" fmla="*/ 393 h 71"/>
                  <a:gd name="T10" fmla="*/ 608 w 98"/>
                  <a:gd name="T11" fmla="*/ 444 h 71"/>
                  <a:gd name="T12" fmla="*/ 468 w 98"/>
                  <a:gd name="T13" fmla="*/ 293 h 71"/>
                  <a:gd name="T14" fmla="*/ 269 w 98"/>
                  <a:gd name="T15" fmla="*/ 485 h 71"/>
                  <a:gd name="T16" fmla="*/ 0 w 98"/>
                  <a:gd name="T17" fmla="*/ 48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8" h="71">
                    <a:moveTo>
                      <a:pt x="0" y="69"/>
                    </a:moveTo>
                    <a:cubicBezTo>
                      <a:pt x="14" y="64"/>
                      <a:pt x="31" y="58"/>
                      <a:pt x="37" y="47"/>
                    </a:cubicBezTo>
                    <a:cubicBezTo>
                      <a:pt x="44" y="36"/>
                      <a:pt x="50" y="12"/>
                      <a:pt x="50" y="12"/>
                    </a:cubicBezTo>
                    <a:cubicBezTo>
                      <a:pt x="50" y="12"/>
                      <a:pt x="85" y="0"/>
                      <a:pt x="88" y="0"/>
                    </a:cubicBezTo>
                    <a:cubicBezTo>
                      <a:pt x="83" y="9"/>
                      <a:pt x="85" y="33"/>
                      <a:pt x="98" y="56"/>
                    </a:cubicBezTo>
                    <a:cubicBezTo>
                      <a:pt x="95" y="60"/>
                      <a:pt x="86" y="63"/>
                      <a:pt x="86" y="63"/>
                    </a:cubicBezTo>
                    <a:cubicBezTo>
                      <a:pt x="86" y="63"/>
                      <a:pt x="74" y="40"/>
                      <a:pt x="66" y="42"/>
                    </a:cubicBezTo>
                    <a:cubicBezTo>
                      <a:pt x="58" y="44"/>
                      <a:pt x="43" y="68"/>
                      <a:pt x="38" y="69"/>
                    </a:cubicBezTo>
                    <a:cubicBezTo>
                      <a:pt x="33" y="71"/>
                      <a:pt x="4" y="71"/>
                      <a:pt x="0" y="6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7" name="Freeform 3006">
                <a:extLst>
                  <a:ext uri="{FF2B5EF4-FFF2-40B4-BE49-F238E27FC236}">
                    <a16:creationId xmlns:a16="http://schemas.microsoft.com/office/drawing/2014/main" id="{6E9296B1-09DC-4731-86A2-44DF792EB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2465"/>
                <a:ext cx="220" cy="239"/>
              </a:xfrm>
              <a:custGeom>
                <a:avLst/>
                <a:gdLst>
                  <a:gd name="T0" fmla="*/ 805 w 115"/>
                  <a:gd name="T1" fmla="*/ 874 h 125"/>
                  <a:gd name="T2" fmla="*/ 805 w 115"/>
                  <a:gd name="T3" fmla="*/ 650 h 125"/>
                  <a:gd name="T4" fmla="*/ 714 w 115"/>
                  <a:gd name="T5" fmla="*/ 505 h 125"/>
                  <a:gd name="T6" fmla="*/ 693 w 115"/>
                  <a:gd name="T7" fmla="*/ 377 h 125"/>
                  <a:gd name="T8" fmla="*/ 798 w 115"/>
                  <a:gd name="T9" fmla="*/ 189 h 125"/>
                  <a:gd name="T10" fmla="*/ 798 w 115"/>
                  <a:gd name="T11" fmla="*/ 0 h 125"/>
                  <a:gd name="T12" fmla="*/ 645 w 115"/>
                  <a:gd name="T13" fmla="*/ 0 h 125"/>
                  <a:gd name="T14" fmla="*/ 582 w 115"/>
                  <a:gd name="T15" fmla="*/ 140 h 125"/>
                  <a:gd name="T16" fmla="*/ 446 w 115"/>
                  <a:gd name="T17" fmla="*/ 260 h 125"/>
                  <a:gd name="T18" fmla="*/ 21 w 115"/>
                  <a:gd name="T19" fmla="*/ 277 h 125"/>
                  <a:gd name="T20" fmla="*/ 8 w 115"/>
                  <a:gd name="T21" fmla="*/ 453 h 125"/>
                  <a:gd name="T22" fmla="*/ 201 w 115"/>
                  <a:gd name="T23" fmla="*/ 476 h 125"/>
                  <a:gd name="T24" fmla="*/ 469 w 115"/>
                  <a:gd name="T25" fmla="*/ 461 h 125"/>
                  <a:gd name="T26" fmla="*/ 614 w 115"/>
                  <a:gd name="T27" fmla="*/ 589 h 125"/>
                  <a:gd name="T28" fmla="*/ 605 w 115"/>
                  <a:gd name="T29" fmla="*/ 811 h 125"/>
                  <a:gd name="T30" fmla="*/ 798 w 115"/>
                  <a:gd name="T31" fmla="*/ 858 h 12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25">
                    <a:moveTo>
                      <a:pt x="115" y="125"/>
                    </a:moveTo>
                    <a:cubicBezTo>
                      <a:pt x="115" y="93"/>
                      <a:pt x="115" y="93"/>
                      <a:pt x="115" y="93"/>
                    </a:cubicBezTo>
                    <a:cubicBezTo>
                      <a:pt x="115" y="93"/>
                      <a:pt x="107" y="82"/>
                      <a:pt x="102" y="72"/>
                    </a:cubicBezTo>
                    <a:cubicBezTo>
                      <a:pt x="99" y="65"/>
                      <a:pt x="99" y="58"/>
                      <a:pt x="99" y="54"/>
                    </a:cubicBezTo>
                    <a:cubicBezTo>
                      <a:pt x="98" y="45"/>
                      <a:pt x="114" y="27"/>
                      <a:pt x="114" y="27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2" y="0"/>
                      <a:pt x="87" y="12"/>
                      <a:pt x="83" y="20"/>
                    </a:cubicBezTo>
                    <a:cubicBezTo>
                      <a:pt x="79" y="27"/>
                      <a:pt x="76" y="32"/>
                      <a:pt x="64" y="37"/>
                    </a:cubicBezTo>
                    <a:cubicBezTo>
                      <a:pt x="52" y="42"/>
                      <a:pt x="18" y="43"/>
                      <a:pt x="3" y="40"/>
                    </a:cubicBezTo>
                    <a:cubicBezTo>
                      <a:pt x="3" y="47"/>
                      <a:pt x="0" y="61"/>
                      <a:pt x="1" y="65"/>
                    </a:cubicBezTo>
                    <a:cubicBezTo>
                      <a:pt x="3" y="68"/>
                      <a:pt x="19" y="70"/>
                      <a:pt x="29" y="68"/>
                    </a:cubicBezTo>
                    <a:cubicBezTo>
                      <a:pt x="39" y="67"/>
                      <a:pt x="58" y="64"/>
                      <a:pt x="67" y="66"/>
                    </a:cubicBezTo>
                    <a:cubicBezTo>
                      <a:pt x="76" y="68"/>
                      <a:pt x="86" y="73"/>
                      <a:pt x="88" y="84"/>
                    </a:cubicBezTo>
                    <a:cubicBezTo>
                      <a:pt x="90" y="95"/>
                      <a:pt x="91" y="109"/>
                      <a:pt x="86" y="116"/>
                    </a:cubicBezTo>
                    <a:cubicBezTo>
                      <a:pt x="99" y="117"/>
                      <a:pt x="114" y="123"/>
                      <a:pt x="114" y="1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8" name="Freeform 3007">
                <a:extLst>
                  <a:ext uri="{FF2B5EF4-FFF2-40B4-BE49-F238E27FC236}">
                    <a16:creationId xmlns:a16="http://schemas.microsoft.com/office/drawing/2014/main" id="{83ADE40F-2FD8-4BF6-8714-79E8F7855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593"/>
                <a:ext cx="153" cy="94"/>
              </a:xfrm>
              <a:custGeom>
                <a:avLst/>
                <a:gdLst>
                  <a:gd name="T0" fmla="*/ 0 w 80"/>
                  <a:gd name="T1" fmla="*/ 129 h 49"/>
                  <a:gd name="T2" fmla="*/ 92 w 80"/>
                  <a:gd name="T3" fmla="*/ 15 h 49"/>
                  <a:gd name="T4" fmla="*/ 273 w 80"/>
                  <a:gd name="T5" fmla="*/ 0 h 49"/>
                  <a:gd name="T6" fmla="*/ 337 w 80"/>
                  <a:gd name="T7" fmla="*/ 77 h 49"/>
                  <a:gd name="T8" fmla="*/ 560 w 80"/>
                  <a:gd name="T9" fmla="*/ 317 h 49"/>
                  <a:gd name="T10" fmla="*/ 545 w 80"/>
                  <a:gd name="T11" fmla="*/ 345 h 49"/>
                  <a:gd name="T12" fmla="*/ 377 w 80"/>
                  <a:gd name="T13" fmla="*/ 301 h 49"/>
                  <a:gd name="T14" fmla="*/ 260 w 80"/>
                  <a:gd name="T15" fmla="*/ 192 h 49"/>
                  <a:gd name="T16" fmla="*/ 161 w 80"/>
                  <a:gd name="T17" fmla="*/ 224 h 49"/>
                  <a:gd name="T18" fmla="*/ 0 w 80"/>
                  <a:gd name="T19" fmla="*/ 129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49">
                    <a:moveTo>
                      <a:pt x="0" y="18"/>
                    </a:moveTo>
                    <a:cubicBezTo>
                      <a:pt x="7" y="13"/>
                      <a:pt x="13" y="2"/>
                      <a:pt x="13" y="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5"/>
                      <a:pt x="48" y="11"/>
                    </a:cubicBezTo>
                    <a:cubicBezTo>
                      <a:pt x="56" y="16"/>
                      <a:pt x="79" y="35"/>
                      <a:pt x="80" y="45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8" y="49"/>
                      <a:pt x="58" y="45"/>
                      <a:pt x="54" y="43"/>
                    </a:cubicBezTo>
                    <a:cubicBezTo>
                      <a:pt x="50" y="41"/>
                      <a:pt x="50" y="31"/>
                      <a:pt x="37" y="27"/>
                    </a:cubicBezTo>
                    <a:cubicBezTo>
                      <a:pt x="24" y="24"/>
                      <a:pt x="23" y="32"/>
                      <a:pt x="23" y="32"/>
                    </a:cubicBezTo>
                    <a:cubicBezTo>
                      <a:pt x="23" y="32"/>
                      <a:pt x="2" y="20"/>
                      <a:pt x="0" y="1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9" name="Freeform 3008">
                <a:extLst>
                  <a:ext uri="{FF2B5EF4-FFF2-40B4-BE49-F238E27FC236}">
                    <a16:creationId xmlns:a16="http://schemas.microsoft.com/office/drawing/2014/main" id="{295B21F3-AA35-4002-8260-C0E1C5624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473"/>
                <a:ext cx="67" cy="72"/>
              </a:xfrm>
              <a:custGeom>
                <a:avLst/>
                <a:gdLst>
                  <a:gd name="T0" fmla="*/ 0 w 35"/>
                  <a:gd name="T1" fmla="*/ 252 h 38"/>
                  <a:gd name="T2" fmla="*/ 29 w 35"/>
                  <a:gd name="T3" fmla="*/ 76 h 38"/>
                  <a:gd name="T4" fmla="*/ 245 w 35"/>
                  <a:gd name="T5" fmla="*/ 0 h 38"/>
                  <a:gd name="T6" fmla="*/ 191 w 35"/>
                  <a:gd name="T7" fmla="*/ 97 h 38"/>
                  <a:gd name="T8" fmla="*/ 168 w 35"/>
                  <a:gd name="T9" fmla="*/ 244 h 38"/>
                  <a:gd name="T10" fmla="*/ 0 w 35"/>
                  <a:gd name="T11" fmla="*/ 252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8">
                    <a:moveTo>
                      <a:pt x="0" y="37"/>
                    </a:moveTo>
                    <a:cubicBezTo>
                      <a:pt x="8" y="25"/>
                      <a:pt x="8" y="17"/>
                      <a:pt x="4" y="11"/>
                    </a:cubicBezTo>
                    <a:cubicBezTo>
                      <a:pt x="14" y="3"/>
                      <a:pt x="35" y="0"/>
                      <a:pt x="35" y="0"/>
                    </a:cubicBezTo>
                    <a:cubicBezTo>
                      <a:pt x="34" y="2"/>
                      <a:pt x="29" y="9"/>
                      <a:pt x="27" y="14"/>
                    </a:cubicBezTo>
                    <a:cubicBezTo>
                      <a:pt x="24" y="24"/>
                      <a:pt x="24" y="34"/>
                      <a:pt x="24" y="36"/>
                    </a:cubicBezTo>
                    <a:cubicBezTo>
                      <a:pt x="19" y="38"/>
                      <a:pt x="0" y="37"/>
                      <a:pt x="0" y="3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40" name="Freeform 3009">
                <a:extLst>
                  <a:ext uri="{FF2B5EF4-FFF2-40B4-BE49-F238E27FC236}">
                    <a16:creationId xmlns:a16="http://schemas.microsoft.com/office/drawing/2014/main" id="{EFDAD9B3-6E36-4E2E-A821-5D19AD2A9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809"/>
                <a:ext cx="78" cy="159"/>
              </a:xfrm>
              <a:custGeom>
                <a:avLst/>
                <a:gdLst>
                  <a:gd name="T0" fmla="*/ 84 w 41"/>
                  <a:gd name="T1" fmla="*/ 584 h 83"/>
                  <a:gd name="T2" fmla="*/ 61 w 41"/>
                  <a:gd name="T3" fmla="*/ 500 h 83"/>
                  <a:gd name="T4" fmla="*/ 8 w 41"/>
                  <a:gd name="T5" fmla="*/ 429 h 83"/>
                  <a:gd name="T6" fmla="*/ 91 w 41"/>
                  <a:gd name="T7" fmla="*/ 289 h 83"/>
                  <a:gd name="T8" fmla="*/ 160 w 41"/>
                  <a:gd name="T9" fmla="*/ 148 h 83"/>
                  <a:gd name="T10" fmla="*/ 228 w 41"/>
                  <a:gd name="T11" fmla="*/ 0 h 83"/>
                  <a:gd name="T12" fmla="*/ 213 w 41"/>
                  <a:gd name="T13" fmla="*/ 289 h 83"/>
                  <a:gd name="T14" fmla="*/ 185 w 41"/>
                  <a:gd name="T15" fmla="*/ 444 h 83"/>
                  <a:gd name="T16" fmla="*/ 137 w 41"/>
                  <a:gd name="T17" fmla="*/ 554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83">
                    <a:moveTo>
                      <a:pt x="12" y="83"/>
                    </a:moveTo>
                    <a:cubicBezTo>
                      <a:pt x="11" y="80"/>
                      <a:pt x="11" y="75"/>
                      <a:pt x="9" y="71"/>
                    </a:cubicBezTo>
                    <a:cubicBezTo>
                      <a:pt x="8" y="67"/>
                      <a:pt x="2" y="64"/>
                      <a:pt x="1" y="61"/>
                    </a:cubicBezTo>
                    <a:cubicBezTo>
                      <a:pt x="0" y="55"/>
                      <a:pt x="10" y="45"/>
                      <a:pt x="13" y="41"/>
                    </a:cubicBezTo>
                    <a:cubicBezTo>
                      <a:pt x="17" y="35"/>
                      <a:pt x="20" y="28"/>
                      <a:pt x="23" y="21"/>
                    </a:cubicBezTo>
                    <a:cubicBezTo>
                      <a:pt x="25" y="15"/>
                      <a:pt x="27" y="4"/>
                      <a:pt x="33" y="0"/>
                    </a:cubicBezTo>
                    <a:cubicBezTo>
                      <a:pt x="41" y="5"/>
                      <a:pt x="33" y="34"/>
                      <a:pt x="31" y="41"/>
                    </a:cubicBezTo>
                    <a:cubicBezTo>
                      <a:pt x="30" y="48"/>
                      <a:pt x="29" y="56"/>
                      <a:pt x="27" y="63"/>
                    </a:cubicBezTo>
                    <a:cubicBezTo>
                      <a:pt x="26" y="70"/>
                      <a:pt x="23" y="73"/>
                      <a:pt x="20" y="7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41" name="Freeform 3010">
                <a:extLst>
                  <a:ext uri="{FF2B5EF4-FFF2-40B4-BE49-F238E27FC236}">
                    <a16:creationId xmlns:a16="http://schemas.microsoft.com/office/drawing/2014/main" id="{299FEC0F-0588-475B-B95A-A2A1E9B5A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794"/>
                <a:ext cx="88" cy="187"/>
              </a:xfrm>
              <a:custGeom>
                <a:avLst/>
                <a:gdLst>
                  <a:gd name="T0" fmla="*/ 0 w 46"/>
                  <a:gd name="T1" fmla="*/ 506 h 98"/>
                  <a:gd name="T2" fmla="*/ 300 w 46"/>
                  <a:gd name="T3" fmla="*/ 0 h 98"/>
                  <a:gd name="T4" fmla="*/ 184 w 46"/>
                  <a:gd name="T5" fmla="*/ 345 h 98"/>
                  <a:gd name="T6" fmla="*/ 140 w 46"/>
                  <a:gd name="T7" fmla="*/ 506 h 98"/>
                  <a:gd name="T8" fmla="*/ 113 w 46"/>
                  <a:gd name="T9" fmla="*/ 681 h 98"/>
                  <a:gd name="T10" fmla="*/ 105 w 46"/>
                  <a:gd name="T11" fmla="*/ 565 h 98"/>
                  <a:gd name="T12" fmla="*/ 21 w 46"/>
                  <a:gd name="T13" fmla="*/ 513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98">
                    <a:moveTo>
                      <a:pt x="0" y="73"/>
                    </a:moveTo>
                    <a:cubicBezTo>
                      <a:pt x="19" y="52"/>
                      <a:pt x="27" y="22"/>
                      <a:pt x="43" y="0"/>
                    </a:cubicBezTo>
                    <a:cubicBezTo>
                      <a:pt x="46" y="16"/>
                      <a:pt x="31" y="36"/>
                      <a:pt x="26" y="50"/>
                    </a:cubicBezTo>
                    <a:cubicBezTo>
                      <a:pt x="23" y="58"/>
                      <a:pt x="21" y="65"/>
                      <a:pt x="20" y="73"/>
                    </a:cubicBezTo>
                    <a:cubicBezTo>
                      <a:pt x="19" y="81"/>
                      <a:pt x="21" y="91"/>
                      <a:pt x="16" y="98"/>
                    </a:cubicBezTo>
                    <a:cubicBezTo>
                      <a:pt x="15" y="94"/>
                      <a:pt x="17" y="86"/>
                      <a:pt x="15" y="81"/>
                    </a:cubicBezTo>
                    <a:cubicBezTo>
                      <a:pt x="12" y="75"/>
                      <a:pt x="5" y="78"/>
                      <a:pt x="3" y="7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019" name="Group 3011">
              <a:extLst>
                <a:ext uri="{FF2B5EF4-FFF2-40B4-BE49-F238E27FC236}">
                  <a16:creationId xmlns:a16="http://schemas.microsoft.com/office/drawing/2014/main" id="{1DCF25F6-AF57-4315-9FE4-E3B57613A2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2" y="2356"/>
              <a:ext cx="1878" cy="1704"/>
              <a:chOff x="2872" y="2356"/>
              <a:chExt cx="1878" cy="1704"/>
            </a:xfrm>
          </p:grpSpPr>
          <p:sp>
            <p:nvSpPr>
              <p:cNvPr id="43682" name="Freeform 3012">
                <a:extLst>
                  <a:ext uri="{FF2B5EF4-FFF2-40B4-BE49-F238E27FC236}">
                    <a16:creationId xmlns:a16="http://schemas.microsoft.com/office/drawing/2014/main" id="{805AEDD7-BC98-4375-A8F0-0444E5C4B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3150"/>
                <a:ext cx="256" cy="319"/>
              </a:xfrm>
              <a:custGeom>
                <a:avLst/>
                <a:gdLst>
                  <a:gd name="T0" fmla="*/ 934 w 134"/>
                  <a:gd name="T1" fmla="*/ 36 h 167"/>
                  <a:gd name="T2" fmla="*/ 481 w 134"/>
                  <a:gd name="T3" fmla="*/ 216 h 167"/>
                  <a:gd name="T4" fmla="*/ 216 w 134"/>
                  <a:gd name="T5" fmla="*/ 537 h 167"/>
                  <a:gd name="T6" fmla="*/ 132 w 134"/>
                  <a:gd name="T7" fmla="*/ 814 h 167"/>
                  <a:gd name="T8" fmla="*/ 92 w 134"/>
                  <a:gd name="T9" fmla="*/ 1163 h 167"/>
                  <a:gd name="T10" fmla="*/ 84 w 134"/>
                  <a:gd name="T11" fmla="*/ 674 h 167"/>
                  <a:gd name="T12" fmla="*/ 201 w 134"/>
                  <a:gd name="T13" fmla="*/ 453 h 167"/>
                  <a:gd name="T14" fmla="*/ 344 w 134"/>
                  <a:gd name="T15" fmla="*/ 245 h 167"/>
                  <a:gd name="T16" fmla="*/ 481 w 134"/>
                  <a:gd name="T17" fmla="*/ 139 h 167"/>
                  <a:gd name="T18" fmla="*/ 613 w 134"/>
                  <a:gd name="T19" fmla="*/ 29 h 167"/>
                  <a:gd name="T20" fmla="*/ 766 w 134"/>
                  <a:gd name="T21" fmla="*/ 36 h 167"/>
                  <a:gd name="T22" fmla="*/ 913 w 134"/>
                  <a:gd name="T23" fmla="*/ 36 h 1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67">
                    <a:moveTo>
                      <a:pt x="134" y="5"/>
                    </a:moveTo>
                    <a:cubicBezTo>
                      <a:pt x="112" y="12"/>
                      <a:pt x="89" y="21"/>
                      <a:pt x="69" y="31"/>
                    </a:cubicBezTo>
                    <a:cubicBezTo>
                      <a:pt x="48" y="42"/>
                      <a:pt x="38" y="56"/>
                      <a:pt x="31" y="77"/>
                    </a:cubicBezTo>
                    <a:cubicBezTo>
                      <a:pt x="26" y="90"/>
                      <a:pt x="22" y="103"/>
                      <a:pt x="19" y="117"/>
                    </a:cubicBezTo>
                    <a:cubicBezTo>
                      <a:pt x="15" y="133"/>
                      <a:pt x="15" y="151"/>
                      <a:pt x="13" y="167"/>
                    </a:cubicBezTo>
                    <a:cubicBezTo>
                      <a:pt x="0" y="147"/>
                      <a:pt x="2" y="117"/>
                      <a:pt x="12" y="97"/>
                    </a:cubicBezTo>
                    <a:cubicBezTo>
                      <a:pt x="18" y="86"/>
                      <a:pt x="24" y="76"/>
                      <a:pt x="29" y="65"/>
                    </a:cubicBezTo>
                    <a:cubicBezTo>
                      <a:pt x="34" y="54"/>
                      <a:pt x="41" y="44"/>
                      <a:pt x="49" y="35"/>
                    </a:cubicBezTo>
                    <a:cubicBezTo>
                      <a:pt x="55" y="29"/>
                      <a:pt x="63" y="25"/>
                      <a:pt x="69" y="20"/>
                    </a:cubicBezTo>
                    <a:cubicBezTo>
                      <a:pt x="75" y="15"/>
                      <a:pt x="80" y="7"/>
                      <a:pt x="88" y="4"/>
                    </a:cubicBezTo>
                    <a:cubicBezTo>
                      <a:pt x="96" y="0"/>
                      <a:pt x="102" y="3"/>
                      <a:pt x="110" y="5"/>
                    </a:cubicBezTo>
                    <a:cubicBezTo>
                      <a:pt x="117" y="6"/>
                      <a:pt x="125" y="3"/>
                      <a:pt x="131" y="5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3" name="Freeform 3013">
                <a:extLst>
                  <a:ext uri="{FF2B5EF4-FFF2-40B4-BE49-F238E27FC236}">
                    <a16:creationId xmlns:a16="http://schemas.microsoft.com/office/drawing/2014/main" id="{6466ECC3-BE4A-4EA6-BB97-E6F106CB1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3385"/>
                <a:ext cx="44" cy="142"/>
              </a:xfrm>
              <a:custGeom>
                <a:avLst/>
                <a:gdLst>
                  <a:gd name="T0" fmla="*/ 0 w 23"/>
                  <a:gd name="T1" fmla="*/ 0 h 74"/>
                  <a:gd name="T2" fmla="*/ 36 w 23"/>
                  <a:gd name="T3" fmla="*/ 253 h 74"/>
                  <a:gd name="T4" fmla="*/ 21 w 23"/>
                  <a:gd name="T5" fmla="*/ 522 h 74"/>
                  <a:gd name="T6" fmla="*/ 113 w 23"/>
                  <a:gd name="T7" fmla="*/ 324 h 74"/>
                  <a:gd name="T8" fmla="*/ 132 w 23"/>
                  <a:gd name="T9" fmla="*/ 84 h 74"/>
                  <a:gd name="T10" fmla="*/ 63 w 23"/>
                  <a:gd name="T11" fmla="*/ 297 h 74"/>
                  <a:gd name="T12" fmla="*/ 55 w 23"/>
                  <a:gd name="T13" fmla="*/ 276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74">
                    <a:moveTo>
                      <a:pt x="0" y="0"/>
                    </a:moveTo>
                    <a:cubicBezTo>
                      <a:pt x="4" y="11"/>
                      <a:pt x="5" y="24"/>
                      <a:pt x="5" y="36"/>
                    </a:cubicBezTo>
                    <a:cubicBezTo>
                      <a:pt x="6" y="49"/>
                      <a:pt x="3" y="62"/>
                      <a:pt x="3" y="74"/>
                    </a:cubicBezTo>
                    <a:cubicBezTo>
                      <a:pt x="9" y="66"/>
                      <a:pt x="13" y="55"/>
                      <a:pt x="16" y="46"/>
                    </a:cubicBezTo>
                    <a:cubicBezTo>
                      <a:pt x="18" y="36"/>
                      <a:pt x="23" y="21"/>
                      <a:pt x="19" y="12"/>
                    </a:cubicBezTo>
                    <a:cubicBezTo>
                      <a:pt x="16" y="19"/>
                      <a:pt x="17" y="40"/>
                      <a:pt x="9" y="42"/>
                    </a:cubicBezTo>
                    <a:cubicBezTo>
                      <a:pt x="9" y="41"/>
                      <a:pt x="9" y="40"/>
                      <a:pt x="8" y="3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4" name="Freeform 3014">
                <a:extLst>
                  <a:ext uri="{FF2B5EF4-FFF2-40B4-BE49-F238E27FC236}">
                    <a16:creationId xmlns:a16="http://schemas.microsoft.com/office/drawing/2014/main" id="{7D6BA0B9-3AE6-465F-B77B-4CD24C7A2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857"/>
                <a:ext cx="64" cy="167"/>
              </a:xfrm>
              <a:custGeom>
                <a:avLst/>
                <a:gdLst>
                  <a:gd name="T0" fmla="*/ 64 w 33"/>
                  <a:gd name="T1" fmla="*/ 0 h 87"/>
                  <a:gd name="T2" fmla="*/ 240 w 33"/>
                  <a:gd name="T3" fmla="*/ 616 h 87"/>
                  <a:gd name="T4" fmla="*/ 93 w 33"/>
                  <a:gd name="T5" fmla="*/ 276 h 87"/>
                  <a:gd name="T6" fmla="*/ 16 w 33"/>
                  <a:gd name="T7" fmla="*/ 148 h 87"/>
                  <a:gd name="T8" fmla="*/ 37 w 33"/>
                  <a:gd name="T9" fmla="*/ 8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7">
                    <a:moveTo>
                      <a:pt x="9" y="0"/>
                    </a:moveTo>
                    <a:cubicBezTo>
                      <a:pt x="9" y="30"/>
                      <a:pt x="26" y="58"/>
                      <a:pt x="33" y="87"/>
                    </a:cubicBezTo>
                    <a:cubicBezTo>
                      <a:pt x="20" y="75"/>
                      <a:pt x="20" y="54"/>
                      <a:pt x="13" y="39"/>
                    </a:cubicBezTo>
                    <a:cubicBezTo>
                      <a:pt x="10" y="33"/>
                      <a:pt x="4" y="28"/>
                      <a:pt x="2" y="21"/>
                    </a:cubicBezTo>
                    <a:cubicBezTo>
                      <a:pt x="0" y="14"/>
                      <a:pt x="5" y="9"/>
                      <a:pt x="5" y="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5" name="Freeform 3015">
                <a:extLst>
                  <a:ext uri="{FF2B5EF4-FFF2-40B4-BE49-F238E27FC236}">
                    <a16:creationId xmlns:a16="http://schemas.microsoft.com/office/drawing/2014/main" id="{5704F654-9871-47CD-9273-1932EA3EB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3647"/>
                <a:ext cx="122" cy="77"/>
              </a:xfrm>
              <a:custGeom>
                <a:avLst/>
                <a:gdLst>
                  <a:gd name="T0" fmla="*/ 0 w 64"/>
                  <a:gd name="T1" fmla="*/ 185 h 40"/>
                  <a:gd name="T2" fmla="*/ 193 w 64"/>
                  <a:gd name="T3" fmla="*/ 185 h 40"/>
                  <a:gd name="T4" fmla="*/ 284 w 64"/>
                  <a:gd name="T5" fmla="*/ 216 h 40"/>
                  <a:gd name="T6" fmla="*/ 374 w 64"/>
                  <a:gd name="T7" fmla="*/ 285 h 40"/>
                  <a:gd name="T8" fmla="*/ 313 w 64"/>
                  <a:gd name="T9" fmla="*/ 100 h 40"/>
                  <a:gd name="T10" fmla="*/ 76 w 64"/>
                  <a:gd name="T11" fmla="*/ 14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0">
                    <a:moveTo>
                      <a:pt x="0" y="26"/>
                    </a:moveTo>
                    <a:cubicBezTo>
                      <a:pt x="8" y="23"/>
                      <a:pt x="20" y="25"/>
                      <a:pt x="28" y="26"/>
                    </a:cubicBezTo>
                    <a:cubicBezTo>
                      <a:pt x="33" y="27"/>
                      <a:pt x="37" y="27"/>
                      <a:pt x="41" y="30"/>
                    </a:cubicBezTo>
                    <a:cubicBezTo>
                      <a:pt x="44" y="32"/>
                      <a:pt x="51" y="40"/>
                      <a:pt x="54" y="40"/>
                    </a:cubicBezTo>
                    <a:cubicBezTo>
                      <a:pt x="64" y="40"/>
                      <a:pt x="48" y="18"/>
                      <a:pt x="45" y="14"/>
                    </a:cubicBezTo>
                    <a:cubicBezTo>
                      <a:pt x="33" y="0"/>
                      <a:pt x="24" y="14"/>
                      <a:pt x="11" y="2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6" name="Freeform 3016">
                <a:extLst>
                  <a:ext uri="{FF2B5EF4-FFF2-40B4-BE49-F238E27FC236}">
                    <a16:creationId xmlns:a16="http://schemas.microsoft.com/office/drawing/2014/main" id="{918081BC-FF2B-4DE9-AFE3-CFB1D5B79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3777"/>
                <a:ext cx="63" cy="67"/>
              </a:xfrm>
              <a:custGeom>
                <a:avLst/>
                <a:gdLst>
                  <a:gd name="T0" fmla="*/ 153 w 33"/>
                  <a:gd name="T1" fmla="*/ 21 h 35"/>
                  <a:gd name="T2" fmla="*/ 15 w 33"/>
                  <a:gd name="T3" fmla="*/ 92 h 35"/>
                  <a:gd name="T4" fmla="*/ 176 w 33"/>
                  <a:gd name="T5" fmla="*/ 245 h 35"/>
                  <a:gd name="T6" fmla="*/ 153 w 33"/>
                  <a:gd name="T7" fmla="*/ 107 h 35"/>
                  <a:gd name="T8" fmla="*/ 229 w 33"/>
                  <a:gd name="T9" fmla="*/ 8 h 35"/>
                  <a:gd name="T10" fmla="*/ 181 w 33"/>
                  <a:gd name="T11" fmla="*/ 21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5">
                    <a:moveTo>
                      <a:pt x="22" y="3"/>
                    </a:moveTo>
                    <a:cubicBezTo>
                      <a:pt x="14" y="4"/>
                      <a:pt x="0" y="0"/>
                      <a:pt x="2" y="13"/>
                    </a:cubicBezTo>
                    <a:cubicBezTo>
                      <a:pt x="16" y="4"/>
                      <a:pt x="22" y="27"/>
                      <a:pt x="25" y="35"/>
                    </a:cubicBezTo>
                    <a:cubicBezTo>
                      <a:pt x="23" y="29"/>
                      <a:pt x="19" y="21"/>
                      <a:pt x="22" y="15"/>
                    </a:cubicBezTo>
                    <a:cubicBezTo>
                      <a:pt x="26" y="10"/>
                      <a:pt x="33" y="9"/>
                      <a:pt x="33" y="1"/>
                    </a:cubicBezTo>
                    <a:cubicBezTo>
                      <a:pt x="31" y="3"/>
                      <a:pt x="28" y="4"/>
                      <a:pt x="26" y="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7" name="Freeform 3017">
                <a:extLst>
                  <a:ext uri="{FF2B5EF4-FFF2-40B4-BE49-F238E27FC236}">
                    <a16:creationId xmlns:a16="http://schemas.microsoft.com/office/drawing/2014/main" id="{72D98A7D-35B9-4889-95F3-347F6EEE9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3771"/>
                <a:ext cx="30" cy="132"/>
              </a:xfrm>
              <a:custGeom>
                <a:avLst/>
                <a:gdLst>
                  <a:gd name="T0" fmla="*/ 105 w 16"/>
                  <a:gd name="T1" fmla="*/ 0 h 69"/>
                  <a:gd name="T2" fmla="*/ 68 w 16"/>
                  <a:gd name="T3" fmla="*/ 92 h 69"/>
                  <a:gd name="T4" fmla="*/ 53 w 16"/>
                  <a:gd name="T5" fmla="*/ 201 h 69"/>
                  <a:gd name="T6" fmla="*/ 81 w 16"/>
                  <a:gd name="T7" fmla="*/ 484 h 69"/>
                  <a:gd name="T8" fmla="*/ 8 w 16"/>
                  <a:gd name="T9" fmla="*/ 216 h 69"/>
                  <a:gd name="T10" fmla="*/ 15 w 16"/>
                  <a:gd name="T11" fmla="*/ 92 h 69"/>
                  <a:gd name="T12" fmla="*/ 84 w 16"/>
                  <a:gd name="T13" fmla="*/ 15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9">
                    <a:moveTo>
                      <a:pt x="16" y="0"/>
                    </a:moveTo>
                    <a:cubicBezTo>
                      <a:pt x="14" y="5"/>
                      <a:pt x="11" y="8"/>
                      <a:pt x="10" y="13"/>
                    </a:cubicBezTo>
                    <a:cubicBezTo>
                      <a:pt x="9" y="18"/>
                      <a:pt x="9" y="24"/>
                      <a:pt x="8" y="29"/>
                    </a:cubicBezTo>
                    <a:cubicBezTo>
                      <a:pt x="8" y="42"/>
                      <a:pt x="9" y="56"/>
                      <a:pt x="12" y="69"/>
                    </a:cubicBezTo>
                    <a:cubicBezTo>
                      <a:pt x="6" y="59"/>
                      <a:pt x="1" y="42"/>
                      <a:pt x="1" y="31"/>
                    </a:cubicBezTo>
                    <a:cubicBezTo>
                      <a:pt x="1" y="26"/>
                      <a:pt x="0" y="18"/>
                      <a:pt x="2" y="13"/>
                    </a:cubicBezTo>
                    <a:cubicBezTo>
                      <a:pt x="4" y="6"/>
                      <a:pt x="9" y="6"/>
                      <a:pt x="13" y="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8" name="Freeform 3018">
                <a:extLst>
                  <a:ext uri="{FF2B5EF4-FFF2-40B4-BE49-F238E27FC236}">
                    <a16:creationId xmlns:a16="http://schemas.microsoft.com/office/drawing/2014/main" id="{A81C3938-77AB-4927-9937-FB4CBFD1F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3234"/>
                <a:ext cx="42" cy="141"/>
              </a:xfrm>
              <a:custGeom>
                <a:avLst/>
                <a:gdLst>
                  <a:gd name="T0" fmla="*/ 61 w 22"/>
                  <a:gd name="T1" fmla="*/ 0 h 74"/>
                  <a:gd name="T2" fmla="*/ 84 w 22"/>
                  <a:gd name="T3" fmla="*/ 257 h 74"/>
                  <a:gd name="T4" fmla="*/ 116 w 22"/>
                  <a:gd name="T5" fmla="*/ 404 h 74"/>
                  <a:gd name="T6" fmla="*/ 153 w 22"/>
                  <a:gd name="T7" fmla="*/ 513 h 74"/>
                  <a:gd name="T8" fmla="*/ 55 w 22"/>
                  <a:gd name="T9" fmla="*/ 21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74">
                    <a:moveTo>
                      <a:pt x="9" y="0"/>
                    </a:moveTo>
                    <a:cubicBezTo>
                      <a:pt x="8" y="12"/>
                      <a:pt x="10" y="25"/>
                      <a:pt x="12" y="37"/>
                    </a:cubicBezTo>
                    <a:cubicBezTo>
                      <a:pt x="13" y="44"/>
                      <a:pt x="16" y="51"/>
                      <a:pt x="17" y="58"/>
                    </a:cubicBezTo>
                    <a:cubicBezTo>
                      <a:pt x="18" y="63"/>
                      <a:pt x="19" y="70"/>
                      <a:pt x="22" y="74"/>
                    </a:cubicBezTo>
                    <a:cubicBezTo>
                      <a:pt x="8" y="57"/>
                      <a:pt x="0" y="25"/>
                      <a:pt x="8" y="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9" name="Freeform 3019">
                <a:extLst>
                  <a:ext uri="{FF2B5EF4-FFF2-40B4-BE49-F238E27FC236}">
                    <a16:creationId xmlns:a16="http://schemas.microsoft.com/office/drawing/2014/main" id="{198A29B7-2090-44BF-A5A3-CA304E001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2995"/>
                <a:ext cx="56" cy="241"/>
              </a:xfrm>
              <a:custGeom>
                <a:avLst/>
                <a:gdLst>
                  <a:gd name="T0" fmla="*/ 0 w 29"/>
                  <a:gd name="T1" fmla="*/ 337 h 126"/>
                  <a:gd name="T2" fmla="*/ 56 w 29"/>
                  <a:gd name="T3" fmla="*/ 645 h 126"/>
                  <a:gd name="T4" fmla="*/ 52 w 29"/>
                  <a:gd name="T5" fmla="*/ 882 h 126"/>
                  <a:gd name="T6" fmla="*/ 116 w 29"/>
                  <a:gd name="T7" fmla="*/ 469 h 126"/>
                  <a:gd name="T8" fmla="*/ 156 w 29"/>
                  <a:gd name="T9" fmla="*/ 231 h 126"/>
                  <a:gd name="T10" fmla="*/ 187 w 29"/>
                  <a:gd name="T11" fmla="*/ 0 h 126"/>
                  <a:gd name="T12" fmla="*/ 156 w 29"/>
                  <a:gd name="T13" fmla="*/ 147 h 126"/>
                  <a:gd name="T14" fmla="*/ 108 w 29"/>
                  <a:gd name="T15" fmla="*/ 329 h 126"/>
                  <a:gd name="T16" fmla="*/ 85 w 29"/>
                  <a:gd name="T17" fmla="*/ 482 h 126"/>
                  <a:gd name="T18" fmla="*/ 85 w 29"/>
                  <a:gd name="T19" fmla="*/ 608 h 126"/>
                  <a:gd name="T20" fmla="*/ 52 w 29"/>
                  <a:gd name="T21" fmla="*/ 505 h 1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" h="126">
                    <a:moveTo>
                      <a:pt x="0" y="48"/>
                    </a:moveTo>
                    <a:cubicBezTo>
                      <a:pt x="0" y="64"/>
                      <a:pt x="6" y="77"/>
                      <a:pt x="8" y="92"/>
                    </a:cubicBezTo>
                    <a:cubicBezTo>
                      <a:pt x="9" y="100"/>
                      <a:pt x="12" y="118"/>
                      <a:pt x="7" y="126"/>
                    </a:cubicBezTo>
                    <a:cubicBezTo>
                      <a:pt x="13" y="106"/>
                      <a:pt x="18" y="88"/>
                      <a:pt x="16" y="67"/>
                    </a:cubicBezTo>
                    <a:cubicBezTo>
                      <a:pt x="16" y="55"/>
                      <a:pt x="20" y="44"/>
                      <a:pt x="22" y="33"/>
                    </a:cubicBezTo>
                    <a:cubicBezTo>
                      <a:pt x="24" y="25"/>
                      <a:pt x="29" y="7"/>
                      <a:pt x="26" y="0"/>
                    </a:cubicBezTo>
                    <a:cubicBezTo>
                      <a:pt x="24" y="7"/>
                      <a:pt x="23" y="14"/>
                      <a:pt x="22" y="21"/>
                    </a:cubicBezTo>
                    <a:cubicBezTo>
                      <a:pt x="19" y="30"/>
                      <a:pt x="17" y="38"/>
                      <a:pt x="15" y="47"/>
                    </a:cubicBezTo>
                    <a:cubicBezTo>
                      <a:pt x="13" y="55"/>
                      <a:pt x="11" y="61"/>
                      <a:pt x="12" y="69"/>
                    </a:cubicBezTo>
                    <a:cubicBezTo>
                      <a:pt x="12" y="75"/>
                      <a:pt x="15" y="81"/>
                      <a:pt x="12" y="87"/>
                    </a:cubicBezTo>
                    <a:cubicBezTo>
                      <a:pt x="7" y="84"/>
                      <a:pt x="8" y="77"/>
                      <a:pt x="7" y="72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0" name="Freeform 3020">
                <a:extLst>
                  <a:ext uri="{FF2B5EF4-FFF2-40B4-BE49-F238E27FC236}">
                    <a16:creationId xmlns:a16="http://schemas.microsoft.com/office/drawing/2014/main" id="{D96EEA8E-D696-4E23-A6CE-6224045BA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3395"/>
                <a:ext cx="112" cy="193"/>
              </a:xfrm>
              <a:custGeom>
                <a:avLst/>
                <a:gdLst>
                  <a:gd name="T0" fmla="*/ 213 w 59"/>
                  <a:gd name="T1" fmla="*/ 76 h 101"/>
                  <a:gd name="T2" fmla="*/ 389 w 59"/>
                  <a:gd name="T3" fmla="*/ 350 h 101"/>
                  <a:gd name="T4" fmla="*/ 302 w 59"/>
                  <a:gd name="T5" fmla="*/ 705 h 101"/>
                  <a:gd name="T6" fmla="*/ 313 w 59"/>
                  <a:gd name="T7" fmla="*/ 581 h 101"/>
                  <a:gd name="T8" fmla="*/ 336 w 59"/>
                  <a:gd name="T9" fmla="*/ 430 h 101"/>
                  <a:gd name="T10" fmla="*/ 289 w 59"/>
                  <a:gd name="T11" fmla="*/ 183 h 101"/>
                  <a:gd name="T12" fmla="*/ 0 w 59"/>
                  <a:gd name="T13" fmla="*/ 40 h 101"/>
                  <a:gd name="T14" fmla="*/ 169 w 59"/>
                  <a:gd name="T15" fmla="*/ 40 h 1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101">
                    <a:moveTo>
                      <a:pt x="31" y="11"/>
                    </a:moveTo>
                    <a:cubicBezTo>
                      <a:pt x="46" y="14"/>
                      <a:pt x="56" y="36"/>
                      <a:pt x="57" y="50"/>
                    </a:cubicBezTo>
                    <a:cubicBezTo>
                      <a:pt x="59" y="68"/>
                      <a:pt x="47" y="84"/>
                      <a:pt x="44" y="101"/>
                    </a:cubicBezTo>
                    <a:cubicBezTo>
                      <a:pt x="46" y="95"/>
                      <a:pt x="45" y="89"/>
                      <a:pt x="46" y="83"/>
                    </a:cubicBezTo>
                    <a:cubicBezTo>
                      <a:pt x="47" y="76"/>
                      <a:pt x="49" y="69"/>
                      <a:pt x="49" y="62"/>
                    </a:cubicBezTo>
                    <a:cubicBezTo>
                      <a:pt x="50" y="50"/>
                      <a:pt x="49" y="36"/>
                      <a:pt x="42" y="26"/>
                    </a:cubicBezTo>
                    <a:cubicBezTo>
                      <a:pt x="33" y="12"/>
                      <a:pt x="15" y="7"/>
                      <a:pt x="0" y="6"/>
                    </a:cubicBezTo>
                    <a:cubicBezTo>
                      <a:pt x="5" y="0"/>
                      <a:pt x="19" y="2"/>
                      <a:pt x="25" y="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1" name="Freeform 3021">
                <a:extLst>
                  <a:ext uri="{FF2B5EF4-FFF2-40B4-BE49-F238E27FC236}">
                    <a16:creationId xmlns:a16="http://schemas.microsoft.com/office/drawing/2014/main" id="{2D499C70-A40F-41DC-8649-E0109DE60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3087"/>
                <a:ext cx="189" cy="105"/>
              </a:xfrm>
              <a:custGeom>
                <a:avLst/>
                <a:gdLst>
                  <a:gd name="T0" fmla="*/ 0 w 99"/>
                  <a:gd name="T1" fmla="*/ 181 h 55"/>
                  <a:gd name="T2" fmla="*/ 389 w 99"/>
                  <a:gd name="T3" fmla="*/ 244 h 55"/>
                  <a:gd name="T4" fmla="*/ 557 w 99"/>
                  <a:gd name="T5" fmla="*/ 292 h 55"/>
                  <a:gd name="T6" fmla="*/ 689 w 99"/>
                  <a:gd name="T7" fmla="*/ 382 h 55"/>
                  <a:gd name="T8" fmla="*/ 620 w 99"/>
                  <a:gd name="T9" fmla="*/ 105 h 55"/>
                  <a:gd name="T10" fmla="*/ 353 w 99"/>
                  <a:gd name="T11" fmla="*/ 36 h 55"/>
                  <a:gd name="T12" fmla="*/ 529 w 99"/>
                  <a:gd name="T13" fmla="*/ 69 h 55"/>
                  <a:gd name="T14" fmla="*/ 590 w 99"/>
                  <a:gd name="T15" fmla="*/ 208 h 55"/>
                  <a:gd name="T16" fmla="*/ 452 w 99"/>
                  <a:gd name="T17" fmla="*/ 208 h 55"/>
                  <a:gd name="T18" fmla="*/ 168 w 99"/>
                  <a:gd name="T19" fmla="*/ 193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9" h="55">
                    <a:moveTo>
                      <a:pt x="0" y="26"/>
                    </a:moveTo>
                    <a:cubicBezTo>
                      <a:pt x="19" y="26"/>
                      <a:pt x="39" y="29"/>
                      <a:pt x="56" y="35"/>
                    </a:cubicBezTo>
                    <a:cubicBezTo>
                      <a:pt x="64" y="38"/>
                      <a:pt x="73" y="39"/>
                      <a:pt x="80" y="42"/>
                    </a:cubicBezTo>
                    <a:cubicBezTo>
                      <a:pt x="87" y="45"/>
                      <a:pt x="94" y="52"/>
                      <a:pt x="99" y="55"/>
                    </a:cubicBezTo>
                    <a:cubicBezTo>
                      <a:pt x="94" y="42"/>
                      <a:pt x="97" y="26"/>
                      <a:pt x="89" y="15"/>
                    </a:cubicBezTo>
                    <a:cubicBezTo>
                      <a:pt x="81" y="4"/>
                      <a:pt x="64" y="0"/>
                      <a:pt x="51" y="5"/>
                    </a:cubicBezTo>
                    <a:cubicBezTo>
                      <a:pt x="57" y="10"/>
                      <a:pt x="69" y="5"/>
                      <a:pt x="76" y="10"/>
                    </a:cubicBezTo>
                    <a:cubicBezTo>
                      <a:pt x="81" y="13"/>
                      <a:pt x="88" y="25"/>
                      <a:pt x="85" y="30"/>
                    </a:cubicBezTo>
                    <a:cubicBezTo>
                      <a:pt x="82" y="36"/>
                      <a:pt x="70" y="32"/>
                      <a:pt x="65" y="30"/>
                    </a:cubicBezTo>
                    <a:cubicBezTo>
                      <a:pt x="52" y="26"/>
                      <a:pt x="39" y="23"/>
                      <a:pt x="24" y="2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2" name="Freeform 3022">
                <a:extLst>
                  <a:ext uri="{FF2B5EF4-FFF2-40B4-BE49-F238E27FC236}">
                    <a16:creationId xmlns:a16="http://schemas.microsoft.com/office/drawing/2014/main" id="{01B56696-554A-480D-A5F2-57F9C7245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3060"/>
                <a:ext cx="65" cy="124"/>
              </a:xfrm>
              <a:custGeom>
                <a:avLst/>
                <a:gdLst>
                  <a:gd name="T0" fmla="*/ 48 w 34"/>
                  <a:gd name="T1" fmla="*/ 0 h 65"/>
                  <a:gd name="T2" fmla="*/ 216 w 34"/>
                  <a:gd name="T3" fmla="*/ 48 h 65"/>
                  <a:gd name="T4" fmla="*/ 216 w 34"/>
                  <a:gd name="T5" fmla="*/ 99 h 65"/>
                  <a:gd name="T6" fmla="*/ 140 w 34"/>
                  <a:gd name="T7" fmla="*/ 145 h 65"/>
                  <a:gd name="T8" fmla="*/ 36 w 34"/>
                  <a:gd name="T9" fmla="*/ 452 h 65"/>
                  <a:gd name="T10" fmla="*/ 55 w 34"/>
                  <a:gd name="T11" fmla="*/ 193 h 65"/>
                  <a:gd name="T12" fmla="*/ 99 w 34"/>
                  <a:gd name="T13" fmla="*/ 29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65">
                    <a:moveTo>
                      <a:pt x="7" y="0"/>
                    </a:moveTo>
                    <a:cubicBezTo>
                      <a:pt x="14" y="1"/>
                      <a:pt x="25" y="2"/>
                      <a:pt x="31" y="7"/>
                    </a:cubicBezTo>
                    <a:cubicBezTo>
                      <a:pt x="34" y="11"/>
                      <a:pt x="34" y="10"/>
                      <a:pt x="31" y="14"/>
                    </a:cubicBezTo>
                    <a:cubicBezTo>
                      <a:pt x="28" y="17"/>
                      <a:pt x="23" y="18"/>
                      <a:pt x="20" y="21"/>
                    </a:cubicBezTo>
                    <a:cubicBezTo>
                      <a:pt x="6" y="31"/>
                      <a:pt x="2" y="49"/>
                      <a:pt x="5" y="65"/>
                    </a:cubicBezTo>
                    <a:cubicBezTo>
                      <a:pt x="0" y="53"/>
                      <a:pt x="0" y="39"/>
                      <a:pt x="8" y="28"/>
                    </a:cubicBezTo>
                    <a:cubicBezTo>
                      <a:pt x="16" y="18"/>
                      <a:pt x="24" y="16"/>
                      <a:pt x="14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3" name="Freeform 3023">
                <a:extLst>
                  <a:ext uri="{FF2B5EF4-FFF2-40B4-BE49-F238E27FC236}">
                    <a16:creationId xmlns:a16="http://schemas.microsoft.com/office/drawing/2014/main" id="{5C0C7DA9-CF8E-4F2E-9572-3B7E15E91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788"/>
                <a:ext cx="63" cy="172"/>
              </a:xfrm>
              <a:custGeom>
                <a:avLst/>
                <a:gdLst>
                  <a:gd name="T0" fmla="*/ 229 w 33"/>
                  <a:gd name="T1" fmla="*/ 0 h 90"/>
                  <a:gd name="T2" fmla="*/ 61 w 33"/>
                  <a:gd name="T3" fmla="*/ 313 h 90"/>
                  <a:gd name="T4" fmla="*/ 176 w 33"/>
                  <a:gd name="T5" fmla="*/ 629 h 90"/>
                  <a:gd name="T6" fmla="*/ 8 w 33"/>
                  <a:gd name="T7" fmla="*/ 321 h 90"/>
                  <a:gd name="T8" fmla="*/ 176 w 33"/>
                  <a:gd name="T9" fmla="*/ 61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90">
                    <a:moveTo>
                      <a:pt x="33" y="0"/>
                    </a:moveTo>
                    <a:cubicBezTo>
                      <a:pt x="23" y="15"/>
                      <a:pt x="11" y="28"/>
                      <a:pt x="9" y="45"/>
                    </a:cubicBezTo>
                    <a:cubicBezTo>
                      <a:pt x="6" y="62"/>
                      <a:pt x="12" y="78"/>
                      <a:pt x="25" y="90"/>
                    </a:cubicBezTo>
                    <a:cubicBezTo>
                      <a:pt x="5" y="84"/>
                      <a:pt x="1" y="55"/>
                      <a:pt x="1" y="46"/>
                    </a:cubicBezTo>
                    <a:cubicBezTo>
                      <a:pt x="0" y="30"/>
                      <a:pt x="15" y="21"/>
                      <a:pt x="25" y="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4" name="Freeform 3024">
                <a:extLst>
                  <a:ext uri="{FF2B5EF4-FFF2-40B4-BE49-F238E27FC236}">
                    <a16:creationId xmlns:a16="http://schemas.microsoft.com/office/drawing/2014/main" id="{3B9458EC-6283-4712-802B-F49FE211F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645"/>
                <a:ext cx="170" cy="72"/>
              </a:xfrm>
              <a:custGeom>
                <a:avLst/>
                <a:gdLst>
                  <a:gd name="T0" fmla="*/ 0 w 89"/>
                  <a:gd name="T1" fmla="*/ 258 h 38"/>
                  <a:gd name="T2" fmla="*/ 313 w 89"/>
                  <a:gd name="T3" fmla="*/ 136 h 38"/>
                  <a:gd name="T4" fmla="*/ 621 w 89"/>
                  <a:gd name="T5" fmla="*/ 152 h 38"/>
                  <a:gd name="T6" fmla="*/ 489 w 89"/>
                  <a:gd name="T7" fmla="*/ 0 h 38"/>
                  <a:gd name="T8" fmla="*/ 376 w 89"/>
                  <a:gd name="T9" fmla="*/ 76 h 38"/>
                  <a:gd name="T10" fmla="*/ 113 w 89"/>
                  <a:gd name="T11" fmla="*/ 17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38">
                    <a:moveTo>
                      <a:pt x="0" y="38"/>
                    </a:moveTo>
                    <a:cubicBezTo>
                      <a:pt x="13" y="26"/>
                      <a:pt x="28" y="21"/>
                      <a:pt x="45" y="20"/>
                    </a:cubicBezTo>
                    <a:cubicBezTo>
                      <a:pt x="59" y="19"/>
                      <a:pt x="75" y="23"/>
                      <a:pt x="89" y="22"/>
                    </a:cubicBezTo>
                    <a:cubicBezTo>
                      <a:pt x="79" y="20"/>
                      <a:pt x="74" y="7"/>
                      <a:pt x="70" y="0"/>
                    </a:cubicBezTo>
                    <a:cubicBezTo>
                      <a:pt x="71" y="10"/>
                      <a:pt x="62" y="10"/>
                      <a:pt x="54" y="11"/>
                    </a:cubicBezTo>
                    <a:cubicBezTo>
                      <a:pt x="42" y="14"/>
                      <a:pt x="26" y="17"/>
                      <a:pt x="16" y="2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5" name="Freeform 3025">
                <a:extLst>
                  <a:ext uri="{FF2B5EF4-FFF2-40B4-BE49-F238E27FC236}">
                    <a16:creationId xmlns:a16="http://schemas.microsoft.com/office/drawing/2014/main" id="{E859F9EC-BEE1-49DE-A0A8-28EDC0CB8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689"/>
                <a:ext cx="161" cy="159"/>
              </a:xfrm>
              <a:custGeom>
                <a:avLst/>
                <a:gdLst>
                  <a:gd name="T0" fmla="*/ 0 w 84"/>
                  <a:gd name="T1" fmla="*/ 36 h 83"/>
                  <a:gd name="T2" fmla="*/ 324 w 84"/>
                  <a:gd name="T3" fmla="*/ 29 h 83"/>
                  <a:gd name="T4" fmla="*/ 592 w 84"/>
                  <a:gd name="T5" fmla="*/ 121 h 83"/>
                  <a:gd name="T6" fmla="*/ 521 w 84"/>
                  <a:gd name="T7" fmla="*/ 224 h 83"/>
                  <a:gd name="T8" fmla="*/ 466 w 84"/>
                  <a:gd name="T9" fmla="*/ 345 h 83"/>
                  <a:gd name="T10" fmla="*/ 408 w 84"/>
                  <a:gd name="T11" fmla="*/ 458 h 83"/>
                  <a:gd name="T12" fmla="*/ 368 w 84"/>
                  <a:gd name="T13" fmla="*/ 584 h 83"/>
                  <a:gd name="T14" fmla="*/ 309 w 84"/>
                  <a:gd name="T15" fmla="*/ 205 h 83"/>
                  <a:gd name="T16" fmla="*/ 36 w 84"/>
                  <a:gd name="T17" fmla="*/ 4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4" h="83">
                    <a:moveTo>
                      <a:pt x="0" y="5"/>
                    </a:moveTo>
                    <a:cubicBezTo>
                      <a:pt x="14" y="0"/>
                      <a:pt x="32" y="3"/>
                      <a:pt x="46" y="4"/>
                    </a:cubicBezTo>
                    <a:cubicBezTo>
                      <a:pt x="61" y="5"/>
                      <a:pt x="72" y="8"/>
                      <a:pt x="84" y="17"/>
                    </a:cubicBezTo>
                    <a:cubicBezTo>
                      <a:pt x="82" y="23"/>
                      <a:pt x="77" y="27"/>
                      <a:pt x="74" y="32"/>
                    </a:cubicBezTo>
                    <a:cubicBezTo>
                      <a:pt x="70" y="37"/>
                      <a:pt x="69" y="43"/>
                      <a:pt x="66" y="49"/>
                    </a:cubicBezTo>
                    <a:cubicBezTo>
                      <a:pt x="64" y="54"/>
                      <a:pt x="61" y="59"/>
                      <a:pt x="58" y="65"/>
                    </a:cubicBezTo>
                    <a:cubicBezTo>
                      <a:pt x="56" y="71"/>
                      <a:pt x="55" y="77"/>
                      <a:pt x="52" y="83"/>
                    </a:cubicBezTo>
                    <a:cubicBezTo>
                      <a:pt x="57" y="65"/>
                      <a:pt x="57" y="43"/>
                      <a:pt x="44" y="29"/>
                    </a:cubicBezTo>
                    <a:cubicBezTo>
                      <a:pt x="37" y="22"/>
                      <a:pt x="16" y="0"/>
                      <a:pt x="5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6" name="Freeform 3026">
                <a:extLst>
                  <a:ext uri="{FF2B5EF4-FFF2-40B4-BE49-F238E27FC236}">
                    <a16:creationId xmlns:a16="http://schemas.microsoft.com/office/drawing/2014/main" id="{F7BEFF06-2FC2-4723-90BA-7BA7C17F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700"/>
                <a:ext cx="136" cy="301"/>
              </a:xfrm>
              <a:custGeom>
                <a:avLst/>
                <a:gdLst>
                  <a:gd name="T0" fmla="*/ 21 w 71"/>
                  <a:gd name="T1" fmla="*/ 0 h 157"/>
                  <a:gd name="T2" fmla="*/ 132 w 71"/>
                  <a:gd name="T3" fmla="*/ 29 h 157"/>
                  <a:gd name="T4" fmla="*/ 216 w 71"/>
                  <a:gd name="T5" fmla="*/ 92 h 157"/>
                  <a:gd name="T6" fmla="*/ 289 w 71"/>
                  <a:gd name="T7" fmla="*/ 284 h 157"/>
                  <a:gd name="T8" fmla="*/ 289 w 71"/>
                  <a:gd name="T9" fmla="*/ 508 h 157"/>
                  <a:gd name="T10" fmla="*/ 261 w 71"/>
                  <a:gd name="T11" fmla="*/ 614 h 157"/>
                  <a:gd name="T12" fmla="*/ 253 w 71"/>
                  <a:gd name="T13" fmla="*/ 732 h 157"/>
                  <a:gd name="T14" fmla="*/ 245 w 71"/>
                  <a:gd name="T15" fmla="*/ 738 h 157"/>
                  <a:gd name="T16" fmla="*/ 253 w 71"/>
                  <a:gd name="T17" fmla="*/ 544 h 157"/>
                  <a:gd name="T18" fmla="*/ 268 w 71"/>
                  <a:gd name="T19" fmla="*/ 353 h 157"/>
                  <a:gd name="T20" fmla="*/ 205 w 71"/>
                  <a:gd name="T21" fmla="*/ 508 h 157"/>
                  <a:gd name="T22" fmla="*/ 147 w 71"/>
                  <a:gd name="T23" fmla="*/ 698 h 157"/>
                  <a:gd name="T24" fmla="*/ 100 w 71"/>
                  <a:gd name="T25" fmla="*/ 890 h 157"/>
                  <a:gd name="T26" fmla="*/ 0 w 71"/>
                  <a:gd name="T27" fmla="*/ 1091 h 157"/>
                  <a:gd name="T28" fmla="*/ 121 w 71"/>
                  <a:gd name="T29" fmla="*/ 909 h 157"/>
                  <a:gd name="T30" fmla="*/ 216 w 71"/>
                  <a:gd name="T31" fmla="*/ 845 h 157"/>
                  <a:gd name="T32" fmla="*/ 374 w 71"/>
                  <a:gd name="T33" fmla="*/ 1106 h 157"/>
                  <a:gd name="T34" fmla="*/ 329 w 71"/>
                  <a:gd name="T35" fmla="*/ 621 h 157"/>
                  <a:gd name="T36" fmla="*/ 421 w 71"/>
                  <a:gd name="T37" fmla="*/ 422 h 157"/>
                  <a:gd name="T38" fmla="*/ 500 w 71"/>
                  <a:gd name="T39" fmla="*/ 155 h 15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1" h="157">
                    <a:moveTo>
                      <a:pt x="3" y="0"/>
                    </a:moveTo>
                    <a:cubicBezTo>
                      <a:pt x="8" y="1"/>
                      <a:pt x="13" y="0"/>
                      <a:pt x="19" y="4"/>
                    </a:cubicBezTo>
                    <a:cubicBezTo>
                      <a:pt x="23" y="6"/>
                      <a:pt x="27" y="9"/>
                      <a:pt x="31" y="13"/>
                    </a:cubicBezTo>
                    <a:cubicBezTo>
                      <a:pt x="38" y="21"/>
                      <a:pt x="39" y="30"/>
                      <a:pt x="41" y="40"/>
                    </a:cubicBezTo>
                    <a:cubicBezTo>
                      <a:pt x="42" y="51"/>
                      <a:pt x="43" y="62"/>
                      <a:pt x="41" y="72"/>
                    </a:cubicBezTo>
                    <a:cubicBezTo>
                      <a:pt x="40" y="77"/>
                      <a:pt x="38" y="82"/>
                      <a:pt x="37" y="87"/>
                    </a:cubicBezTo>
                    <a:cubicBezTo>
                      <a:pt x="36" y="90"/>
                      <a:pt x="38" y="103"/>
                      <a:pt x="36" y="104"/>
                    </a:cubicBezTo>
                    <a:cubicBezTo>
                      <a:pt x="36" y="104"/>
                      <a:pt x="36" y="105"/>
                      <a:pt x="35" y="105"/>
                    </a:cubicBezTo>
                    <a:cubicBezTo>
                      <a:pt x="34" y="95"/>
                      <a:pt x="35" y="86"/>
                      <a:pt x="36" y="77"/>
                    </a:cubicBezTo>
                    <a:cubicBezTo>
                      <a:pt x="37" y="68"/>
                      <a:pt x="35" y="58"/>
                      <a:pt x="38" y="50"/>
                    </a:cubicBezTo>
                    <a:cubicBezTo>
                      <a:pt x="31" y="50"/>
                      <a:pt x="30" y="67"/>
                      <a:pt x="29" y="72"/>
                    </a:cubicBezTo>
                    <a:cubicBezTo>
                      <a:pt x="27" y="81"/>
                      <a:pt x="23" y="90"/>
                      <a:pt x="21" y="99"/>
                    </a:cubicBezTo>
                    <a:cubicBezTo>
                      <a:pt x="18" y="108"/>
                      <a:pt x="17" y="117"/>
                      <a:pt x="14" y="126"/>
                    </a:cubicBezTo>
                    <a:cubicBezTo>
                      <a:pt x="11" y="136"/>
                      <a:pt x="4" y="145"/>
                      <a:pt x="0" y="155"/>
                    </a:cubicBezTo>
                    <a:cubicBezTo>
                      <a:pt x="8" y="153"/>
                      <a:pt x="14" y="136"/>
                      <a:pt x="17" y="129"/>
                    </a:cubicBezTo>
                    <a:cubicBezTo>
                      <a:pt x="19" y="122"/>
                      <a:pt x="24" y="109"/>
                      <a:pt x="31" y="120"/>
                    </a:cubicBezTo>
                    <a:cubicBezTo>
                      <a:pt x="38" y="131"/>
                      <a:pt x="37" y="154"/>
                      <a:pt x="53" y="157"/>
                    </a:cubicBezTo>
                    <a:cubicBezTo>
                      <a:pt x="46" y="135"/>
                      <a:pt x="40" y="110"/>
                      <a:pt x="47" y="88"/>
                    </a:cubicBezTo>
                    <a:cubicBezTo>
                      <a:pt x="50" y="78"/>
                      <a:pt x="55" y="69"/>
                      <a:pt x="60" y="60"/>
                    </a:cubicBezTo>
                    <a:cubicBezTo>
                      <a:pt x="66" y="47"/>
                      <a:pt x="67" y="35"/>
                      <a:pt x="71" y="2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7" name="Freeform 3027">
                <a:extLst>
                  <a:ext uri="{FF2B5EF4-FFF2-40B4-BE49-F238E27FC236}">
                    <a16:creationId xmlns:a16="http://schemas.microsoft.com/office/drawing/2014/main" id="{D017E9CA-A80F-4E3E-8E0D-807222E6D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754"/>
                <a:ext cx="52" cy="250"/>
              </a:xfrm>
              <a:custGeom>
                <a:avLst/>
                <a:gdLst>
                  <a:gd name="T0" fmla="*/ 177 w 27"/>
                  <a:gd name="T1" fmla="*/ 40 h 131"/>
                  <a:gd name="T2" fmla="*/ 100 w 27"/>
                  <a:gd name="T3" fmla="*/ 473 h 131"/>
                  <a:gd name="T4" fmla="*/ 64 w 27"/>
                  <a:gd name="T5" fmla="*/ 681 h 131"/>
                  <a:gd name="T6" fmla="*/ 71 w 27"/>
                  <a:gd name="T7" fmla="*/ 794 h 131"/>
                  <a:gd name="T8" fmla="*/ 100 w 27"/>
                  <a:gd name="T9" fmla="*/ 910 h 131"/>
                  <a:gd name="T10" fmla="*/ 29 w 27"/>
                  <a:gd name="T11" fmla="*/ 353 h 131"/>
                  <a:gd name="T12" fmla="*/ 193 w 27"/>
                  <a:gd name="T13" fmla="*/ 0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31">
                    <a:moveTo>
                      <a:pt x="25" y="6"/>
                    </a:moveTo>
                    <a:cubicBezTo>
                      <a:pt x="22" y="26"/>
                      <a:pt x="18" y="48"/>
                      <a:pt x="14" y="68"/>
                    </a:cubicBezTo>
                    <a:cubicBezTo>
                      <a:pt x="12" y="78"/>
                      <a:pt x="10" y="88"/>
                      <a:pt x="9" y="98"/>
                    </a:cubicBezTo>
                    <a:cubicBezTo>
                      <a:pt x="9" y="103"/>
                      <a:pt x="9" y="109"/>
                      <a:pt x="10" y="114"/>
                    </a:cubicBezTo>
                    <a:cubicBezTo>
                      <a:pt x="11" y="119"/>
                      <a:pt x="14" y="126"/>
                      <a:pt x="14" y="131"/>
                    </a:cubicBezTo>
                    <a:cubicBezTo>
                      <a:pt x="3" y="108"/>
                      <a:pt x="0" y="76"/>
                      <a:pt x="4" y="51"/>
                    </a:cubicBezTo>
                    <a:cubicBezTo>
                      <a:pt x="7" y="31"/>
                      <a:pt x="12" y="13"/>
                      <a:pt x="27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8" name="Freeform 3028">
                <a:extLst>
                  <a:ext uri="{FF2B5EF4-FFF2-40B4-BE49-F238E27FC236}">
                    <a16:creationId xmlns:a16="http://schemas.microsoft.com/office/drawing/2014/main" id="{EFB94A80-2904-43EA-B657-C1A6C2F18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2662"/>
                <a:ext cx="136" cy="174"/>
              </a:xfrm>
              <a:custGeom>
                <a:avLst/>
                <a:gdLst>
                  <a:gd name="T0" fmla="*/ 500 w 71"/>
                  <a:gd name="T1" fmla="*/ 0 h 91"/>
                  <a:gd name="T2" fmla="*/ 169 w 71"/>
                  <a:gd name="T3" fmla="*/ 124 h 91"/>
                  <a:gd name="T4" fmla="*/ 63 w 71"/>
                  <a:gd name="T5" fmla="*/ 344 h 91"/>
                  <a:gd name="T6" fmla="*/ 29 w 71"/>
                  <a:gd name="T7" fmla="*/ 637 h 91"/>
                  <a:gd name="T8" fmla="*/ 205 w 71"/>
                  <a:gd name="T9" fmla="*/ 268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91">
                    <a:moveTo>
                      <a:pt x="71" y="0"/>
                    </a:moveTo>
                    <a:cubicBezTo>
                      <a:pt x="56" y="5"/>
                      <a:pt x="37" y="6"/>
                      <a:pt x="24" y="18"/>
                    </a:cubicBezTo>
                    <a:cubicBezTo>
                      <a:pt x="16" y="27"/>
                      <a:pt x="12" y="38"/>
                      <a:pt x="9" y="49"/>
                    </a:cubicBezTo>
                    <a:cubicBezTo>
                      <a:pt x="7" y="60"/>
                      <a:pt x="0" y="79"/>
                      <a:pt x="4" y="91"/>
                    </a:cubicBezTo>
                    <a:cubicBezTo>
                      <a:pt x="14" y="75"/>
                      <a:pt x="21" y="56"/>
                      <a:pt x="29" y="3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99" name="Freeform 3029">
                <a:extLst>
                  <a:ext uri="{FF2B5EF4-FFF2-40B4-BE49-F238E27FC236}">
                    <a16:creationId xmlns:a16="http://schemas.microsoft.com/office/drawing/2014/main" id="{0C8A43BA-01AF-4A3D-843E-951DB1F50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490"/>
                <a:ext cx="99" cy="130"/>
              </a:xfrm>
              <a:custGeom>
                <a:avLst/>
                <a:gdLst>
                  <a:gd name="T0" fmla="*/ 168 w 52"/>
                  <a:gd name="T1" fmla="*/ 468 h 68"/>
                  <a:gd name="T2" fmla="*/ 61 w 52"/>
                  <a:gd name="T3" fmla="*/ 197 h 68"/>
                  <a:gd name="T4" fmla="*/ 358 w 52"/>
                  <a:gd name="T5" fmla="*/ 92 h 68"/>
                  <a:gd name="T6" fmla="*/ 173 w 52"/>
                  <a:gd name="T7" fmla="*/ 237 h 68"/>
                  <a:gd name="T8" fmla="*/ 168 w 52"/>
                  <a:gd name="T9" fmla="*/ 461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8">
                    <a:moveTo>
                      <a:pt x="24" y="67"/>
                    </a:moveTo>
                    <a:cubicBezTo>
                      <a:pt x="5" y="68"/>
                      <a:pt x="0" y="40"/>
                      <a:pt x="9" y="28"/>
                    </a:cubicBezTo>
                    <a:cubicBezTo>
                      <a:pt x="20" y="13"/>
                      <a:pt x="36" y="0"/>
                      <a:pt x="52" y="13"/>
                    </a:cubicBezTo>
                    <a:cubicBezTo>
                      <a:pt x="40" y="13"/>
                      <a:pt x="30" y="24"/>
                      <a:pt x="25" y="34"/>
                    </a:cubicBezTo>
                    <a:cubicBezTo>
                      <a:pt x="22" y="41"/>
                      <a:pt x="14" y="63"/>
                      <a:pt x="24" y="6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0" name="Freeform 3030">
                <a:extLst>
                  <a:ext uri="{FF2B5EF4-FFF2-40B4-BE49-F238E27FC236}">
                    <a16:creationId xmlns:a16="http://schemas.microsoft.com/office/drawing/2014/main" id="{1672765A-F25F-4628-A526-4668959A3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366"/>
                <a:ext cx="157" cy="405"/>
              </a:xfrm>
              <a:custGeom>
                <a:avLst/>
                <a:gdLst>
                  <a:gd name="T0" fmla="*/ 100 w 82"/>
                  <a:gd name="T1" fmla="*/ 21 h 212"/>
                  <a:gd name="T2" fmla="*/ 63 w 82"/>
                  <a:gd name="T3" fmla="*/ 292 h 212"/>
                  <a:gd name="T4" fmla="*/ 48 w 82"/>
                  <a:gd name="T5" fmla="*/ 565 h 212"/>
                  <a:gd name="T6" fmla="*/ 113 w 82"/>
                  <a:gd name="T7" fmla="*/ 1026 h 212"/>
                  <a:gd name="T8" fmla="*/ 245 w 82"/>
                  <a:gd name="T9" fmla="*/ 1339 h 212"/>
                  <a:gd name="T10" fmla="*/ 576 w 82"/>
                  <a:gd name="T11" fmla="*/ 1456 h 212"/>
                  <a:gd name="T12" fmla="*/ 345 w 82"/>
                  <a:gd name="T13" fmla="*/ 1456 h 212"/>
                  <a:gd name="T14" fmla="*/ 121 w 82"/>
                  <a:gd name="T15" fmla="*/ 1442 h 212"/>
                  <a:gd name="T16" fmla="*/ 0 w 82"/>
                  <a:gd name="T17" fmla="*/ 1255 h 212"/>
                  <a:gd name="T18" fmla="*/ 15 w 82"/>
                  <a:gd name="T19" fmla="*/ 1135 h 212"/>
                  <a:gd name="T20" fmla="*/ 8 w 82"/>
                  <a:gd name="T21" fmla="*/ 997 h 212"/>
                  <a:gd name="T22" fmla="*/ 21 w 82"/>
                  <a:gd name="T23" fmla="*/ 690 h 212"/>
                  <a:gd name="T24" fmla="*/ 29 w 82"/>
                  <a:gd name="T25" fmla="*/ 397 h 212"/>
                  <a:gd name="T26" fmla="*/ 48 w 82"/>
                  <a:gd name="T27" fmla="*/ 153 h 212"/>
                  <a:gd name="T28" fmla="*/ 92 w 82"/>
                  <a:gd name="T29" fmla="*/ 0 h 2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2" h="212">
                    <a:moveTo>
                      <a:pt x="14" y="3"/>
                    </a:moveTo>
                    <a:cubicBezTo>
                      <a:pt x="14" y="17"/>
                      <a:pt x="11" y="29"/>
                      <a:pt x="9" y="42"/>
                    </a:cubicBezTo>
                    <a:cubicBezTo>
                      <a:pt x="8" y="55"/>
                      <a:pt x="8" y="68"/>
                      <a:pt x="7" y="81"/>
                    </a:cubicBezTo>
                    <a:cubicBezTo>
                      <a:pt x="6" y="104"/>
                      <a:pt x="11" y="126"/>
                      <a:pt x="16" y="147"/>
                    </a:cubicBezTo>
                    <a:cubicBezTo>
                      <a:pt x="19" y="164"/>
                      <a:pt x="20" y="180"/>
                      <a:pt x="35" y="192"/>
                    </a:cubicBezTo>
                    <a:cubicBezTo>
                      <a:pt x="49" y="204"/>
                      <a:pt x="65" y="206"/>
                      <a:pt x="82" y="209"/>
                    </a:cubicBezTo>
                    <a:cubicBezTo>
                      <a:pt x="73" y="212"/>
                      <a:pt x="59" y="210"/>
                      <a:pt x="49" y="209"/>
                    </a:cubicBezTo>
                    <a:cubicBezTo>
                      <a:pt x="39" y="209"/>
                      <a:pt x="27" y="211"/>
                      <a:pt x="17" y="207"/>
                    </a:cubicBezTo>
                    <a:cubicBezTo>
                      <a:pt x="7" y="203"/>
                      <a:pt x="0" y="191"/>
                      <a:pt x="0" y="180"/>
                    </a:cubicBezTo>
                    <a:cubicBezTo>
                      <a:pt x="0" y="174"/>
                      <a:pt x="2" y="169"/>
                      <a:pt x="2" y="163"/>
                    </a:cubicBezTo>
                    <a:cubicBezTo>
                      <a:pt x="2" y="156"/>
                      <a:pt x="1" y="149"/>
                      <a:pt x="1" y="143"/>
                    </a:cubicBezTo>
                    <a:cubicBezTo>
                      <a:pt x="0" y="128"/>
                      <a:pt x="3" y="114"/>
                      <a:pt x="3" y="99"/>
                    </a:cubicBezTo>
                    <a:cubicBezTo>
                      <a:pt x="2" y="85"/>
                      <a:pt x="4" y="71"/>
                      <a:pt x="4" y="57"/>
                    </a:cubicBezTo>
                    <a:cubicBezTo>
                      <a:pt x="4" y="45"/>
                      <a:pt x="7" y="34"/>
                      <a:pt x="7" y="22"/>
                    </a:cubicBezTo>
                    <a:cubicBezTo>
                      <a:pt x="8" y="12"/>
                      <a:pt x="13" y="9"/>
                      <a:pt x="13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1" name="Freeform 3031">
                <a:extLst>
                  <a:ext uri="{FF2B5EF4-FFF2-40B4-BE49-F238E27FC236}">
                    <a16:creationId xmlns:a16="http://schemas.microsoft.com/office/drawing/2014/main" id="{8ED6F32C-A75F-4A38-A59A-478BF9E9D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2823"/>
                <a:ext cx="134" cy="63"/>
              </a:xfrm>
              <a:custGeom>
                <a:avLst/>
                <a:gdLst>
                  <a:gd name="T0" fmla="*/ 21 w 70"/>
                  <a:gd name="T1" fmla="*/ 168 h 33"/>
                  <a:gd name="T2" fmla="*/ 191 w 70"/>
                  <a:gd name="T3" fmla="*/ 84 h 33"/>
                  <a:gd name="T4" fmla="*/ 345 w 70"/>
                  <a:gd name="T5" fmla="*/ 0 h 33"/>
                  <a:gd name="T6" fmla="*/ 484 w 70"/>
                  <a:gd name="T7" fmla="*/ 229 h 33"/>
                  <a:gd name="T8" fmla="*/ 285 w 70"/>
                  <a:gd name="T9" fmla="*/ 113 h 33"/>
                  <a:gd name="T10" fmla="*/ 0 w 70"/>
                  <a:gd name="T11" fmla="*/ 22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33">
                    <a:moveTo>
                      <a:pt x="3" y="24"/>
                    </a:moveTo>
                    <a:cubicBezTo>
                      <a:pt x="11" y="21"/>
                      <a:pt x="19" y="16"/>
                      <a:pt x="27" y="12"/>
                    </a:cubicBezTo>
                    <a:cubicBezTo>
                      <a:pt x="33" y="9"/>
                      <a:pt x="42" y="0"/>
                      <a:pt x="49" y="0"/>
                    </a:cubicBezTo>
                    <a:cubicBezTo>
                      <a:pt x="63" y="2"/>
                      <a:pt x="70" y="21"/>
                      <a:pt x="69" y="33"/>
                    </a:cubicBezTo>
                    <a:cubicBezTo>
                      <a:pt x="67" y="21"/>
                      <a:pt x="53" y="14"/>
                      <a:pt x="41" y="16"/>
                    </a:cubicBezTo>
                    <a:cubicBezTo>
                      <a:pt x="27" y="18"/>
                      <a:pt x="9" y="19"/>
                      <a:pt x="0" y="3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2" name="Freeform 3032">
                <a:extLst>
                  <a:ext uri="{FF2B5EF4-FFF2-40B4-BE49-F238E27FC236}">
                    <a16:creationId xmlns:a16="http://schemas.microsoft.com/office/drawing/2014/main" id="{15353CF9-8216-4A78-9E59-2A13DC20F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169"/>
                <a:ext cx="226" cy="164"/>
              </a:xfrm>
              <a:custGeom>
                <a:avLst/>
                <a:gdLst>
                  <a:gd name="T0" fmla="*/ 216 w 118"/>
                  <a:gd name="T1" fmla="*/ 61 h 86"/>
                  <a:gd name="T2" fmla="*/ 329 w 118"/>
                  <a:gd name="T3" fmla="*/ 84 h 86"/>
                  <a:gd name="T4" fmla="*/ 454 w 118"/>
                  <a:gd name="T5" fmla="*/ 69 h 86"/>
                  <a:gd name="T6" fmla="*/ 737 w 118"/>
                  <a:gd name="T7" fmla="*/ 8 h 86"/>
                  <a:gd name="T8" fmla="*/ 793 w 118"/>
                  <a:gd name="T9" fmla="*/ 175 h 86"/>
                  <a:gd name="T10" fmla="*/ 714 w 118"/>
                  <a:gd name="T11" fmla="*/ 381 h 86"/>
                  <a:gd name="T12" fmla="*/ 529 w 118"/>
                  <a:gd name="T13" fmla="*/ 389 h 86"/>
                  <a:gd name="T14" fmla="*/ 337 w 118"/>
                  <a:gd name="T15" fmla="*/ 437 h 86"/>
                  <a:gd name="T16" fmla="*/ 0 w 118"/>
                  <a:gd name="T17" fmla="*/ 597 h 86"/>
                  <a:gd name="T18" fmla="*/ 209 w 118"/>
                  <a:gd name="T19" fmla="*/ 397 h 86"/>
                  <a:gd name="T20" fmla="*/ 454 w 118"/>
                  <a:gd name="T21" fmla="*/ 328 h 86"/>
                  <a:gd name="T22" fmla="*/ 661 w 118"/>
                  <a:gd name="T23" fmla="*/ 175 h 86"/>
                  <a:gd name="T24" fmla="*/ 377 w 118"/>
                  <a:gd name="T25" fmla="*/ 116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8" h="86">
                    <a:moveTo>
                      <a:pt x="31" y="9"/>
                    </a:moveTo>
                    <a:cubicBezTo>
                      <a:pt x="37" y="10"/>
                      <a:pt x="41" y="12"/>
                      <a:pt x="47" y="12"/>
                    </a:cubicBezTo>
                    <a:cubicBezTo>
                      <a:pt x="53" y="12"/>
                      <a:pt x="59" y="11"/>
                      <a:pt x="65" y="10"/>
                    </a:cubicBezTo>
                    <a:cubicBezTo>
                      <a:pt x="76" y="9"/>
                      <a:pt x="94" y="1"/>
                      <a:pt x="105" y="1"/>
                    </a:cubicBezTo>
                    <a:cubicBezTo>
                      <a:pt x="118" y="0"/>
                      <a:pt x="112" y="15"/>
                      <a:pt x="113" y="25"/>
                    </a:cubicBezTo>
                    <a:cubicBezTo>
                      <a:pt x="114" y="34"/>
                      <a:pt x="115" y="54"/>
                      <a:pt x="102" y="55"/>
                    </a:cubicBezTo>
                    <a:cubicBezTo>
                      <a:pt x="94" y="56"/>
                      <a:pt x="84" y="56"/>
                      <a:pt x="75" y="56"/>
                    </a:cubicBezTo>
                    <a:cubicBezTo>
                      <a:pt x="66" y="57"/>
                      <a:pt x="58" y="61"/>
                      <a:pt x="48" y="63"/>
                    </a:cubicBezTo>
                    <a:cubicBezTo>
                      <a:pt x="30" y="69"/>
                      <a:pt x="16" y="74"/>
                      <a:pt x="0" y="86"/>
                    </a:cubicBezTo>
                    <a:cubicBezTo>
                      <a:pt x="7" y="76"/>
                      <a:pt x="20" y="65"/>
                      <a:pt x="30" y="57"/>
                    </a:cubicBezTo>
                    <a:cubicBezTo>
                      <a:pt x="39" y="50"/>
                      <a:pt x="54" y="49"/>
                      <a:pt x="65" y="47"/>
                    </a:cubicBezTo>
                    <a:cubicBezTo>
                      <a:pt x="73" y="46"/>
                      <a:pt x="110" y="36"/>
                      <a:pt x="94" y="25"/>
                    </a:cubicBezTo>
                    <a:cubicBezTo>
                      <a:pt x="83" y="17"/>
                      <a:pt x="65" y="25"/>
                      <a:pt x="54" y="1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3" name="Freeform 3033">
                <a:extLst>
                  <a:ext uri="{FF2B5EF4-FFF2-40B4-BE49-F238E27FC236}">
                    <a16:creationId xmlns:a16="http://schemas.microsoft.com/office/drawing/2014/main" id="{F1AFE80F-3A17-4585-BE1A-4DC07B644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370"/>
                <a:ext cx="116" cy="179"/>
              </a:xfrm>
              <a:custGeom>
                <a:avLst/>
                <a:gdLst>
                  <a:gd name="T0" fmla="*/ 29 w 61"/>
                  <a:gd name="T1" fmla="*/ 221 h 94"/>
                  <a:gd name="T2" fmla="*/ 29 w 61"/>
                  <a:gd name="T3" fmla="*/ 320 h 94"/>
                  <a:gd name="T4" fmla="*/ 61 w 61"/>
                  <a:gd name="T5" fmla="*/ 413 h 94"/>
                  <a:gd name="T6" fmla="*/ 29 w 61"/>
                  <a:gd name="T7" fmla="*/ 649 h 94"/>
                  <a:gd name="T8" fmla="*/ 91 w 61"/>
                  <a:gd name="T9" fmla="*/ 545 h 94"/>
                  <a:gd name="T10" fmla="*/ 184 w 61"/>
                  <a:gd name="T11" fmla="*/ 442 h 94"/>
                  <a:gd name="T12" fmla="*/ 108 w 61"/>
                  <a:gd name="T13" fmla="*/ 373 h 94"/>
                  <a:gd name="T14" fmla="*/ 184 w 61"/>
                  <a:gd name="T15" fmla="*/ 221 h 94"/>
                  <a:gd name="T16" fmla="*/ 304 w 61"/>
                  <a:gd name="T17" fmla="*/ 97 h 94"/>
                  <a:gd name="T18" fmla="*/ 420 w 61"/>
                  <a:gd name="T19" fmla="*/ 0 h 94"/>
                  <a:gd name="T20" fmla="*/ 281 w 61"/>
                  <a:gd name="T21" fmla="*/ 55 h 94"/>
                  <a:gd name="T22" fmla="*/ 116 w 61"/>
                  <a:gd name="T23" fmla="*/ 152 h 9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1" h="94">
                    <a:moveTo>
                      <a:pt x="4" y="32"/>
                    </a:moveTo>
                    <a:cubicBezTo>
                      <a:pt x="1" y="36"/>
                      <a:pt x="0" y="42"/>
                      <a:pt x="4" y="46"/>
                    </a:cubicBezTo>
                    <a:cubicBezTo>
                      <a:pt x="8" y="51"/>
                      <a:pt x="11" y="52"/>
                      <a:pt x="9" y="60"/>
                    </a:cubicBezTo>
                    <a:cubicBezTo>
                      <a:pt x="6" y="72"/>
                      <a:pt x="0" y="80"/>
                      <a:pt x="4" y="94"/>
                    </a:cubicBezTo>
                    <a:cubicBezTo>
                      <a:pt x="7" y="90"/>
                      <a:pt x="9" y="83"/>
                      <a:pt x="13" y="79"/>
                    </a:cubicBezTo>
                    <a:cubicBezTo>
                      <a:pt x="17" y="74"/>
                      <a:pt x="23" y="69"/>
                      <a:pt x="27" y="64"/>
                    </a:cubicBezTo>
                    <a:cubicBezTo>
                      <a:pt x="19" y="71"/>
                      <a:pt x="16" y="60"/>
                      <a:pt x="16" y="54"/>
                    </a:cubicBezTo>
                    <a:cubicBezTo>
                      <a:pt x="17" y="46"/>
                      <a:pt x="23" y="38"/>
                      <a:pt x="27" y="32"/>
                    </a:cubicBezTo>
                    <a:cubicBezTo>
                      <a:pt x="32" y="25"/>
                      <a:pt x="37" y="19"/>
                      <a:pt x="44" y="14"/>
                    </a:cubicBezTo>
                    <a:cubicBezTo>
                      <a:pt x="48" y="10"/>
                      <a:pt x="61" y="6"/>
                      <a:pt x="61" y="0"/>
                    </a:cubicBezTo>
                    <a:cubicBezTo>
                      <a:pt x="55" y="1"/>
                      <a:pt x="47" y="5"/>
                      <a:pt x="41" y="8"/>
                    </a:cubicBezTo>
                    <a:cubicBezTo>
                      <a:pt x="34" y="12"/>
                      <a:pt x="23" y="16"/>
                      <a:pt x="17" y="2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4" name="Freeform 3034">
                <a:extLst>
                  <a:ext uri="{FF2B5EF4-FFF2-40B4-BE49-F238E27FC236}">
                    <a16:creationId xmlns:a16="http://schemas.microsoft.com/office/drawing/2014/main" id="{6F8EBE48-027B-40B1-9811-444B764C6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4007"/>
                <a:ext cx="36" cy="45"/>
              </a:xfrm>
              <a:custGeom>
                <a:avLst/>
                <a:gdLst>
                  <a:gd name="T0" fmla="*/ 15 w 19"/>
                  <a:gd name="T1" fmla="*/ 8 h 24"/>
                  <a:gd name="T2" fmla="*/ 0 w 19"/>
                  <a:gd name="T3" fmla="*/ 158 h 24"/>
                  <a:gd name="T4" fmla="*/ 47 w 19"/>
                  <a:gd name="T5" fmla="*/ 92 h 24"/>
                  <a:gd name="T6" fmla="*/ 129 w 19"/>
                  <a:gd name="T7" fmla="*/ 60 h 24"/>
                  <a:gd name="T8" fmla="*/ 32 w 19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4">
                    <a:moveTo>
                      <a:pt x="2" y="1"/>
                    </a:moveTo>
                    <a:cubicBezTo>
                      <a:pt x="2" y="9"/>
                      <a:pt x="1" y="16"/>
                      <a:pt x="0" y="24"/>
                    </a:cubicBezTo>
                    <a:cubicBezTo>
                      <a:pt x="3" y="21"/>
                      <a:pt x="5" y="17"/>
                      <a:pt x="7" y="14"/>
                    </a:cubicBezTo>
                    <a:cubicBezTo>
                      <a:pt x="11" y="10"/>
                      <a:pt x="14" y="11"/>
                      <a:pt x="19" y="9"/>
                    </a:cubicBezTo>
                    <a:cubicBezTo>
                      <a:pt x="15" y="6"/>
                      <a:pt x="9" y="3"/>
                      <a:pt x="5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5" name="Freeform 3035">
                <a:extLst>
                  <a:ext uri="{FF2B5EF4-FFF2-40B4-BE49-F238E27FC236}">
                    <a16:creationId xmlns:a16="http://schemas.microsoft.com/office/drawing/2014/main" id="{77E47C99-DFE1-480A-8EE3-F94E91451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701"/>
                <a:ext cx="130" cy="78"/>
              </a:xfrm>
              <a:custGeom>
                <a:avLst/>
                <a:gdLst>
                  <a:gd name="T0" fmla="*/ 29 w 68"/>
                  <a:gd name="T1" fmla="*/ 268 h 41"/>
                  <a:gd name="T2" fmla="*/ 184 w 68"/>
                  <a:gd name="T3" fmla="*/ 124 h 41"/>
                  <a:gd name="T4" fmla="*/ 476 w 68"/>
                  <a:gd name="T5" fmla="*/ 36 h 41"/>
                  <a:gd name="T6" fmla="*/ 161 w 68"/>
                  <a:gd name="T7" fmla="*/ 105 h 41"/>
                  <a:gd name="T8" fmla="*/ 29 w 68"/>
                  <a:gd name="T9" fmla="*/ 129 h 41"/>
                  <a:gd name="T10" fmla="*/ 0 w 68"/>
                  <a:gd name="T11" fmla="*/ 282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41">
                    <a:moveTo>
                      <a:pt x="4" y="39"/>
                    </a:moveTo>
                    <a:cubicBezTo>
                      <a:pt x="11" y="30"/>
                      <a:pt x="14" y="23"/>
                      <a:pt x="26" y="18"/>
                    </a:cubicBezTo>
                    <a:cubicBezTo>
                      <a:pt x="39" y="13"/>
                      <a:pt x="54" y="8"/>
                      <a:pt x="68" y="5"/>
                    </a:cubicBezTo>
                    <a:cubicBezTo>
                      <a:pt x="54" y="0"/>
                      <a:pt x="37" y="14"/>
                      <a:pt x="23" y="15"/>
                    </a:cubicBezTo>
                    <a:cubicBezTo>
                      <a:pt x="18" y="16"/>
                      <a:pt x="7" y="15"/>
                      <a:pt x="4" y="19"/>
                    </a:cubicBezTo>
                    <a:cubicBezTo>
                      <a:pt x="0" y="25"/>
                      <a:pt x="4" y="34"/>
                      <a:pt x="0" y="4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6" name="Freeform 3036">
                <a:extLst>
                  <a:ext uri="{FF2B5EF4-FFF2-40B4-BE49-F238E27FC236}">
                    <a16:creationId xmlns:a16="http://schemas.microsoft.com/office/drawing/2014/main" id="{9AD80021-3ADC-44C1-A951-BF3B09217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4" y="2406"/>
                <a:ext cx="203" cy="93"/>
              </a:xfrm>
              <a:custGeom>
                <a:avLst/>
                <a:gdLst>
                  <a:gd name="T0" fmla="*/ 0 w 106"/>
                  <a:gd name="T1" fmla="*/ 40 h 49"/>
                  <a:gd name="T2" fmla="*/ 100 w 106"/>
                  <a:gd name="T3" fmla="*/ 84 h 49"/>
                  <a:gd name="T4" fmla="*/ 293 w 106"/>
                  <a:gd name="T5" fmla="*/ 116 h 49"/>
                  <a:gd name="T6" fmla="*/ 745 w 106"/>
                  <a:gd name="T7" fmla="*/ 76 h 49"/>
                  <a:gd name="T8" fmla="*/ 498 w 106"/>
                  <a:gd name="T9" fmla="*/ 108 h 49"/>
                  <a:gd name="T10" fmla="*/ 260 w 106"/>
                  <a:gd name="T11" fmla="*/ 184 h 49"/>
                  <a:gd name="T12" fmla="*/ 140 w 106"/>
                  <a:gd name="T13" fmla="*/ 245 h 49"/>
                  <a:gd name="T14" fmla="*/ 40 w 106"/>
                  <a:gd name="T15" fmla="*/ 336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6" h="49">
                    <a:moveTo>
                      <a:pt x="0" y="6"/>
                    </a:moveTo>
                    <a:cubicBezTo>
                      <a:pt x="2" y="10"/>
                      <a:pt x="10" y="10"/>
                      <a:pt x="14" y="12"/>
                    </a:cubicBezTo>
                    <a:cubicBezTo>
                      <a:pt x="24" y="15"/>
                      <a:pt x="32" y="17"/>
                      <a:pt x="42" y="17"/>
                    </a:cubicBezTo>
                    <a:cubicBezTo>
                      <a:pt x="62" y="17"/>
                      <a:pt x="86" y="0"/>
                      <a:pt x="106" y="11"/>
                    </a:cubicBezTo>
                    <a:cubicBezTo>
                      <a:pt x="97" y="16"/>
                      <a:pt x="81" y="14"/>
                      <a:pt x="71" y="16"/>
                    </a:cubicBezTo>
                    <a:cubicBezTo>
                      <a:pt x="58" y="18"/>
                      <a:pt x="48" y="22"/>
                      <a:pt x="37" y="27"/>
                    </a:cubicBezTo>
                    <a:cubicBezTo>
                      <a:pt x="30" y="30"/>
                      <a:pt x="25" y="31"/>
                      <a:pt x="20" y="36"/>
                    </a:cubicBezTo>
                    <a:cubicBezTo>
                      <a:pt x="16" y="39"/>
                      <a:pt x="7" y="45"/>
                      <a:pt x="6" y="49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7" name="Freeform 3037">
                <a:extLst>
                  <a:ext uri="{FF2B5EF4-FFF2-40B4-BE49-F238E27FC236}">
                    <a16:creationId xmlns:a16="http://schemas.microsoft.com/office/drawing/2014/main" id="{37F80DD7-BC7B-4136-98FA-4064CB42E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425"/>
                <a:ext cx="220" cy="126"/>
              </a:xfrm>
              <a:custGeom>
                <a:avLst/>
                <a:gdLst>
                  <a:gd name="T0" fmla="*/ 55 w 115"/>
                  <a:gd name="T1" fmla="*/ 292 h 66"/>
                  <a:gd name="T2" fmla="*/ 216 w 115"/>
                  <a:gd name="T3" fmla="*/ 168 h 66"/>
                  <a:gd name="T4" fmla="*/ 421 w 115"/>
                  <a:gd name="T5" fmla="*/ 116 h 66"/>
                  <a:gd name="T6" fmla="*/ 645 w 115"/>
                  <a:gd name="T7" fmla="*/ 84 h 66"/>
                  <a:gd name="T8" fmla="*/ 798 w 115"/>
                  <a:gd name="T9" fmla="*/ 99 h 66"/>
                  <a:gd name="T10" fmla="*/ 798 w 115"/>
                  <a:gd name="T11" fmla="*/ 99 h 66"/>
                  <a:gd name="T12" fmla="*/ 805 w 115"/>
                  <a:gd name="T13" fmla="*/ 0 h 66"/>
                  <a:gd name="T14" fmla="*/ 582 w 115"/>
                  <a:gd name="T15" fmla="*/ 61 h 66"/>
                  <a:gd name="T16" fmla="*/ 300 w 115"/>
                  <a:gd name="T17" fmla="*/ 99 h 66"/>
                  <a:gd name="T18" fmla="*/ 69 w 115"/>
                  <a:gd name="T19" fmla="*/ 208 h 66"/>
                  <a:gd name="T20" fmla="*/ 0 w 115"/>
                  <a:gd name="T21" fmla="*/ 460 h 66"/>
                  <a:gd name="T22" fmla="*/ 0 w 115"/>
                  <a:gd name="T23" fmla="*/ 460 h 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5" h="66">
                    <a:moveTo>
                      <a:pt x="8" y="42"/>
                    </a:moveTo>
                    <a:cubicBezTo>
                      <a:pt x="17" y="36"/>
                      <a:pt x="21" y="27"/>
                      <a:pt x="31" y="24"/>
                    </a:cubicBezTo>
                    <a:cubicBezTo>
                      <a:pt x="40" y="20"/>
                      <a:pt x="50" y="19"/>
                      <a:pt x="60" y="17"/>
                    </a:cubicBezTo>
                    <a:cubicBezTo>
                      <a:pt x="71" y="15"/>
                      <a:pt x="81" y="13"/>
                      <a:pt x="92" y="12"/>
                    </a:cubicBezTo>
                    <a:cubicBezTo>
                      <a:pt x="99" y="12"/>
                      <a:pt x="107" y="14"/>
                      <a:pt x="114" y="14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5" y="11"/>
                      <a:pt x="115" y="4"/>
                      <a:pt x="115" y="0"/>
                    </a:cubicBezTo>
                    <a:cubicBezTo>
                      <a:pt x="104" y="8"/>
                      <a:pt x="96" y="8"/>
                      <a:pt x="83" y="9"/>
                    </a:cubicBezTo>
                    <a:cubicBezTo>
                      <a:pt x="69" y="10"/>
                      <a:pt x="56" y="11"/>
                      <a:pt x="43" y="14"/>
                    </a:cubicBezTo>
                    <a:cubicBezTo>
                      <a:pt x="32" y="18"/>
                      <a:pt x="16" y="20"/>
                      <a:pt x="10" y="30"/>
                    </a:cubicBezTo>
                    <a:cubicBezTo>
                      <a:pt x="4" y="39"/>
                      <a:pt x="0" y="5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8" name="Freeform 3038">
                <a:extLst>
                  <a:ext uri="{FF2B5EF4-FFF2-40B4-BE49-F238E27FC236}">
                    <a16:creationId xmlns:a16="http://schemas.microsoft.com/office/drawing/2014/main" id="{46E06AA7-E0F9-4B63-9F43-62B145694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2417"/>
                <a:ext cx="268" cy="157"/>
              </a:xfrm>
              <a:custGeom>
                <a:avLst/>
                <a:gdLst>
                  <a:gd name="T0" fmla="*/ 132 w 140"/>
                  <a:gd name="T1" fmla="*/ 337 h 82"/>
                  <a:gd name="T2" fmla="*/ 569 w 140"/>
                  <a:gd name="T3" fmla="*/ 132 h 82"/>
                  <a:gd name="T4" fmla="*/ 766 w 140"/>
                  <a:gd name="T5" fmla="*/ 69 h 82"/>
                  <a:gd name="T6" fmla="*/ 982 w 140"/>
                  <a:gd name="T7" fmla="*/ 29 h 82"/>
                  <a:gd name="T8" fmla="*/ 758 w 140"/>
                  <a:gd name="T9" fmla="*/ 15 h 82"/>
                  <a:gd name="T10" fmla="*/ 637 w 140"/>
                  <a:gd name="T11" fmla="*/ 15 h 82"/>
                  <a:gd name="T12" fmla="*/ 538 w 140"/>
                  <a:gd name="T13" fmla="*/ 56 h 82"/>
                  <a:gd name="T14" fmla="*/ 56 w 140"/>
                  <a:gd name="T15" fmla="*/ 316 h 82"/>
                  <a:gd name="T16" fmla="*/ 63 w 140"/>
                  <a:gd name="T17" fmla="*/ 576 h 82"/>
                  <a:gd name="T18" fmla="*/ 69 w 140"/>
                  <a:gd name="T19" fmla="*/ 484 h 82"/>
                  <a:gd name="T20" fmla="*/ 132 w 140"/>
                  <a:gd name="T21" fmla="*/ 352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0" h="82">
                    <a:moveTo>
                      <a:pt x="19" y="48"/>
                    </a:moveTo>
                    <a:cubicBezTo>
                      <a:pt x="39" y="37"/>
                      <a:pt x="59" y="25"/>
                      <a:pt x="81" y="19"/>
                    </a:cubicBezTo>
                    <a:cubicBezTo>
                      <a:pt x="91" y="16"/>
                      <a:pt x="100" y="13"/>
                      <a:pt x="109" y="10"/>
                    </a:cubicBezTo>
                    <a:cubicBezTo>
                      <a:pt x="119" y="8"/>
                      <a:pt x="130" y="3"/>
                      <a:pt x="140" y="4"/>
                    </a:cubicBezTo>
                    <a:cubicBezTo>
                      <a:pt x="133" y="0"/>
                      <a:pt x="117" y="2"/>
                      <a:pt x="108" y="2"/>
                    </a:cubicBezTo>
                    <a:cubicBezTo>
                      <a:pt x="103" y="3"/>
                      <a:pt x="97" y="2"/>
                      <a:pt x="91" y="2"/>
                    </a:cubicBezTo>
                    <a:cubicBezTo>
                      <a:pt x="86" y="3"/>
                      <a:pt x="83" y="6"/>
                      <a:pt x="77" y="8"/>
                    </a:cubicBezTo>
                    <a:cubicBezTo>
                      <a:pt x="56" y="18"/>
                      <a:pt x="22" y="24"/>
                      <a:pt x="8" y="45"/>
                    </a:cubicBezTo>
                    <a:cubicBezTo>
                      <a:pt x="4" y="52"/>
                      <a:pt x="0" y="77"/>
                      <a:pt x="9" y="82"/>
                    </a:cubicBezTo>
                    <a:cubicBezTo>
                      <a:pt x="15" y="79"/>
                      <a:pt x="10" y="73"/>
                      <a:pt x="10" y="69"/>
                    </a:cubicBezTo>
                    <a:cubicBezTo>
                      <a:pt x="10" y="62"/>
                      <a:pt x="15" y="55"/>
                      <a:pt x="19" y="5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09" name="Freeform 3039">
                <a:extLst>
                  <a:ext uri="{FF2B5EF4-FFF2-40B4-BE49-F238E27FC236}">
                    <a16:creationId xmlns:a16="http://schemas.microsoft.com/office/drawing/2014/main" id="{D250B16D-BC0D-487C-9E6D-540AEE463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465"/>
                <a:ext cx="86" cy="184"/>
              </a:xfrm>
              <a:custGeom>
                <a:avLst/>
                <a:gdLst>
                  <a:gd name="T0" fmla="*/ 124 w 45"/>
                  <a:gd name="T1" fmla="*/ 213 h 96"/>
                  <a:gd name="T2" fmla="*/ 61 w 45"/>
                  <a:gd name="T3" fmla="*/ 677 h 96"/>
                  <a:gd name="T4" fmla="*/ 224 w 45"/>
                  <a:gd name="T5" fmla="*/ 552 h 96"/>
                  <a:gd name="T6" fmla="*/ 292 w 45"/>
                  <a:gd name="T7" fmla="*/ 452 h 96"/>
                  <a:gd name="T8" fmla="*/ 313 w 45"/>
                  <a:gd name="T9" fmla="*/ 332 h 96"/>
                  <a:gd name="T10" fmla="*/ 245 w 45"/>
                  <a:gd name="T11" fmla="*/ 376 h 96"/>
                  <a:gd name="T12" fmla="*/ 176 w 45"/>
                  <a:gd name="T13" fmla="*/ 253 h 96"/>
                  <a:gd name="T14" fmla="*/ 113 w 45"/>
                  <a:gd name="T15" fmla="*/ 121 h 96"/>
                  <a:gd name="T16" fmla="*/ 0 w 45"/>
                  <a:gd name="T17" fmla="*/ 0 h 96"/>
                  <a:gd name="T18" fmla="*/ 84 w 45"/>
                  <a:gd name="T19" fmla="*/ 140 h 96"/>
                  <a:gd name="T20" fmla="*/ 117 w 45"/>
                  <a:gd name="T21" fmla="*/ 268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" h="96">
                    <a:moveTo>
                      <a:pt x="18" y="30"/>
                    </a:moveTo>
                    <a:cubicBezTo>
                      <a:pt x="18" y="53"/>
                      <a:pt x="21" y="76"/>
                      <a:pt x="9" y="96"/>
                    </a:cubicBezTo>
                    <a:cubicBezTo>
                      <a:pt x="18" y="92"/>
                      <a:pt x="26" y="86"/>
                      <a:pt x="32" y="78"/>
                    </a:cubicBezTo>
                    <a:cubicBezTo>
                      <a:pt x="35" y="74"/>
                      <a:pt x="39" y="69"/>
                      <a:pt x="42" y="64"/>
                    </a:cubicBezTo>
                    <a:cubicBezTo>
                      <a:pt x="44" y="59"/>
                      <a:pt x="43" y="53"/>
                      <a:pt x="45" y="47"/>
                    </a:cubicBezTo>
                    <a:cubicBezTo>
                      <a:pt x="41" y="52"/>
                      <a:pt x="41" y="59"/>
                      <a:pt x="35" y="53"/>
                    </a:cubicBezTo>
                    <a:cubicBezTo>
                      <a:pt x="30" y="49"/>
                      <a:pt x="28" y="42"/>
                      <a:pt x="25" y="36"/>
                    </a:cubicBezTo>
                    <a:cubicBezTo>
                      <a:pt x="22" y="30"/>
                      <a:pt x="20" y="23"/>
                      <a:pt x="16" y="17"/>
                    </a:cubicBezTo>
                    <a:cubicBezTo>
                      <a:pt x="12" y="10"/>
                      <a:pt x="5" y="6"/>
                      <a:pt x="0" y="0"/>
                    </a:cubicBezTo>
                    <a:cubicBezTo>
                      <a:pt x="6" y="6"/>
                      <a:pt x="8" y="13"/>
                      <a:pt x="12" y="20"/>
                    </a:cubicBezTo>
                    <a:cubicBezTo>
                      <a:pt x="14" y="25"/>
                      <a:pt x="18" y="33"/>
                      <a:pt x="17" y="38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0" name="Freeform 3040">
                <a:extLst>
                  <a:ext uri="{FF2B5EF4-FFF2-40B4-BE49-F238E27FC236}">
                    <a16:creationId xmlns:a16="http://schemas.microsoft.com/office/drawing/2014/main" id="{E1FE89B8-6993-4DBE-B75C-FB087AB9E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432"/>
                <a:ext cx="333" cy="98"/>
              </a:xfrm>
              <a:custGeom>
                <a:avLst/>
                <a:gdLst>
                  <a:gd name="T0" fmla="*/ 153 w 174"/>
                  <a:gd name="T1" fmla="*/ 177 h 51"/>
                  <a:gd name="T2" fmla="*/ 29 w 174"/>
                  <a:gd name="T3" fmla="*/ 361 h 51"/>
                  <a:gd name="T4" fmla="*/ 444 w 174"/>
                  <a:gd name="T5" fmla="*/ 163 h 51"/>
                  <a:gd name="T6" fmla="*/ 773 w 174"/>
                  <a:gd name="T7" fmla="*/ 85 h 51"/>
                  <a:gd name="T8" fmla="*/ 997 w 174"/>
                  <a:gd name="T9" fmla="*/ 56 h 51"/>
                  <a:gd name="T10" fmla="*/ 1219 w 174"/>
                  <a:gd name="T11" fmla="*/ 56 h 51"/>
                  <a:gd name="T12" fmla="*/ 959 w 174"/>
                  <a:gd name="T13" fmla="*/ 15 h 51"/>
                  <a:gd name="T14" fmla="*/ 681 w 174"/>
                  <a:gd name="T15" fmla="*/ 37 h 51"/>
                  <a:gd name="T16" fmla="*/ 400 w 174"/>
                  <a:gd name="T17" fmla="*/ 71 h 51"/>
                  <a:gd name="T18" fmla="*/ 153 w 174"/>
                  <a:gd name="T19" fmla="*/ 169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4" h="51">
                    <a:moveTo>
                      <a:pt x="22" y="25"/>
                    </a:moveTo>
                    <a:cubicBezTo>
                      <a:pt x="15" y="25"/>
                      <a:pt x="0" y="44"/>
                      <a:pt x="4" y="51"/>
                    </a:cubicBezTo>
                    <a:cubicBezTo>
                      <a:pt x="19" y="33"/>
                      <a:pt x="41" y="30"/>
                      <a:pt x="63" y="23"/>
                    </a:cubicBezTo>
                    <a:cubicBezTo>
                      <a:pt x="75" y="20"/>
                      <a:pt x="99" y="13"/>
                      <a:pt x="110" y="12"/>
                    </a:cubicBezTo>
                    <a:cubicBezTo>
                      <a:pt x="122" y="10"/>
                      <a:pt x="131" y="8"/>
                      <a:pt x="142" y="8"/>
                    </a:cubicBezTo>
                    <a:cubicBezTo>
                      <a:pt x="153" y="7"/>
                      <a:pt x="164" y="6"/>
                      <a:pt x="174" y="8"/>
                    </a:cubicBezTo>
                    <a:cubicBezTo>
                      <a:pt x="167" y="1"/>
                      <a:pt x="147" y="3"/>
                      <a:pt x="137" y="2"/>
                    </a:cubicBezTo>
                    <a:cubicBezTo>
                      <a:pt x="123" y="0"/>
                      <a:pt x="111" y="3"/>
                      <a:pt x="97" y="5"/>
                    </a:cubicBezTo>
                    <a:cubicBezTo>
                      <a:pt x="84" y="7"/>
                      <a:pt x="71" y="9"/>
                      <a:pt x="57" y="10"/>
                    </a:cubicBezTo>
                    <a:cubicBezTo>
                      <a:pt x="46" y="10"/>
                      <a:pt x="27" y="13"/>
                      <a:pt x="22" y="2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1" name="Freeform 3041">
                <a:extLst>
                  <a:ext uri="{FF2B5EF4-FFF2-40B4-BE49-F238E27FC236}">
                    <a16:creationId xmlns:a16="http://schemas.microsoft.com/office/drawing/2014/main" id="{186EFAC0-B537-4E92-8DEC-01C6176BD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358"/>
                <a:ext cx="113" cy="76"/>
              </a:xfrm>
              <a:custGeom>
                <a:avLst/>
                <a:gdLst>
                  <a:gd name="T0" fmla="*/ 153 w 59"/>
                  <a:gd name="T1" fmla="*/ 8 h 40"/>
                  <a:gd name="T2" fmla="*/ 92 w 59"/>
                  <a:gd name="T3" fmla="*/ 160 h 40"/>
                  <a:gd name="T4" fmla="*/ 0 w 59"/>
                  <a:gd name="T5" fmla="*/ 268 h 40"/>
                  <a:gd name="T6" fmla="*/ 216 w 59"/>
                  <a:gd name="T7" fmla="*/ 205 h 40"/>
                  <a:gd name="T8" fmla="*/ 414 w 59"/>
                  <a:gd name="T9" fmla="*/ 105 h 40"/>
                  <a:gd name="T10" fmla="*/ 245 w 59"/>
                  <a:gd name="T11" fmla="*/ 108 h 40"/>
                  <a:gd name="T12" fmla="*/ 184 w 59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0">
                    <a:moveTo>
                      <a:pt x="22" y="1"/>
                    </a:moveTo>
                    <a:cubicBezTo>
                      <a:pt x="18" y="7"/>
                      <a:pt x="16" y="16"/>
                      <a:pt x="13" y="23"/>
                    </a:cubicBezTo>
                    <a:cubicBezTo>
                      <a:pt x="9" y="30"/>
                      <a:pt x="6" y="34"/>
                      <a:pt x="0" y="39"/>
                    </a:cubicBezTo>
                    <a:cubicBezTo>
                      <a:pt x="11" y="40"/>
                      <a:pt x="22" y="35"/>
                      <a:pt x="31" y="30"/>
                    </a:cubicBezTo>
                    <a:cubicBezTo>
                      <a:pt x="40" y="26"/>
                      <a:pt x="52" y="21"/>
                      <a:pt x="59" y="15"/>
                    </a:cubicBezTo>
                    <a:cubicBezTo>
                      <a:pt x="51" y="16"/>
                      <a:pt x="42" y="21"/>
                      <a:pt x="35" y="16"/>
                    </a:cubicBezTo>
                    <a:cubicBezTo>
                      <a:pt x="31" y="14"/>
                      <a:pt x="24" y="4"/>
                      <a:pt x="26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2" name="Freeform 3042">
                <a:extLst>
                  <a:ext uri="{FF2B5EF4-FFF2-40B4-BE49-F238E27FC236}">
                    <a16:creationId xmlns:a16="http://schemas.microsoft.com/office/drawing/2014/main" id="{B2FB6FCC-1C84-4D1C-B5AF-6C4231E31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2356"/>
                <a:ext cx="67" cy="94"/>
              </a:xfrm>
              <a:custGeom>
                <a:avLst/>
                <a:gdLst>
                  <a:gd name="T0" fmla="*/ 121 w 35"/>
                  <a:gd name="T1" fmla="*/ 23 h 49"/>
                  <a:gd name="T2" fmla="*/ 245 w 35"/>
                  <a:gd name="T3" fmla="*/ 345 h 49"/>
                  <a:gd name="T4" fmla="*/ 113 w 35"/>
                  <a:gd name="T5" fmla="*/ 140 h 49"/>
                  <a:gd name="T6" fmla="*/ 0 w 35"/>
                  <a:gd name="T7" fmla="*/ 0 h 49"/>
                  <a:gd name="T8" fmla="*/ 121 w 35"/>
                  <a:gd name="T9" fmla="*/ 23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9">
                    <a:moveTo>
                      <a:pt x="17" y="3"/>
                    </a:moveTo>
                    <a:cubicBezTo>
                      <a:pt x="21" y="19"/>
                      <a:pt x="29" y="34"/>
                      <a:pt x="35" y="49"/>
                    </a:cubicBezTo>
                    <a:cubicBezTo>
                      <a:pt x="27" y="41"/>
                      <a:pt x="21" y="31"/>
                      <a:pt x="16" y="20"/>
                    </a:cubicBezTo>
                    <a:cubicBezTo>
                      <a:pt x="13" y="10"/>
                      <a:pt x="9" y="5"/>
                      <a:pt x="0" y="0"/>
                    </a:cubicBezTo>
                    <a:cubicBezTo>
                      <a:pt x="5" y="0"/>
                      <a:pt x="12" y="0"/>
                      <a:pt x="17" y="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3" name="Freeform 3043">
                <a:extLst>
                  <a:ext uri="{FF2B5EF4-FFF2-40B4-BE49-F238E27FC236}">
                    <a16:creationId xmlns:a16="http://schemas.microsoft.com/office/drawing/2014/main" id="{285C8F59-2103-4271-8BA7-AF60314D1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2440"/>
                <a:ext cx="73" cy="211"/>
              </a:xfrm>
              <a:custGeom>
                <a:avLst/>
                <a:gdLst>
                  <a:gd name="T0" fmla="*/ 148 w 38"/>
                  <a:gd name="T1" fmla="*/ 192 h 110"/>
                  <a:gd name="T2" fmla="*/ 121 w 38"/>
                  <a:gd name="T3" fmla="*/ 501 h 110"/>
                  <a:gd name="T4" fmla="*/ 0 w 38"/>
                  <a:gd name="T5" fmla="*/ 777 h 110"/>
                  <a:gd name="T6" fmla="*/ 177 w 38"/>
                  <a:gd name="T7" fmla="*/ 0 h 110"/>
                  <a:gd name="T8" fmla="*/ 156 w 38"/>
                  <a:gd name="T9" fmla="*/ 205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10">
                    <a:moveTo>
                      <a:pt x="21" y="27"/>
                    </a:moveTo>
                    <a:cubicBezTo>
                      <a:pt x="21" y="41"/>
                      <a:pt x="19" y="57"/>
                      <a:pt x="17" y="71"/>
                    </a:cubicBezTo>
                    <a:cubicBezTo>
                      <a:pt x="14" y="85"/>
                      <a:pt x="9" y="98"/>
                      <a:pt x="0" y="110"/>
                    </a:cubicBezTo>
                    <a:cubicBezTo>
                      <a:pt x="38" y="85"/>
                      <a:pt x="25" y="37"/>
                      <a:pt x="25" y="0"/>
                    </a:cubicBezTo>
                    <a:cubicBezTo>
                      <a:pt x="25" y="10"/>
                      <a:pt x="23" y="19"/>
                      <a:pt x="22" y="2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4" name="Freeform 3044">
                <a:extLst>
                  <a:ext uri="{FF2B5EF4-FFF2-40B4-BE49-F238E27FC236}">
                    <a16:creationId xmlns:a16="http://schemas.microsoft.com/office/drawing/2014/main" id="{E93A21F7-9A9A-4894-A475-B0C49294D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425"/>
                <a:ext cx="30" cy="124"/>
              </a:xfrm>
              <a:custGeom>
                <a:avLst/>
                <a:gdLst>
                  <a:gd name="T0" fmla="*/ 28 w 16"/>
                  <a:gd name="T1" fmla="*/ 21 h 65"/>
                  <a:gd name="T2" fmla="*/ 8 w 16"/>
                  <a:gd name="T3" fmla="*/ 153 h 65"/>
                  <a:gd name="T4" fmla="*/ 28 w 16"/>
                  <a:gd name="T5" fmla="*/ 269 h 65"/>
                  <a:gd name="T6" fmla="*/ 28 w 16"/>
                  <a:gd name="T7" fmla="*/ 452 h 65"/>
                  <a:gd name="T8" fmla="*/ 105 w 16"/>
                  <a:gd name="T9" fmla="*/ 328 h 65"/>
                  <a:gd name="T10" fmla="*/ 73 w 16"/>
                  <a:gd name="T11" fmla="*/ 168 h 65"/>
                  <a:gd name="T12" fmla="*/ 68 w 16"/>
                  <a:gd name="T13" fmla="*/ 69 h 65"/>
                  <a:gd name="T14" fmla="*/ 28 w 16"/>
                  <a:gd name="T15" fmla="*/ 0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65">
                    <a:moveTo>
                      <a:pt x="4" y="3"/>
                    </a:moveTo>
                    <a:cubicBezTo>
                      <a:pt x="1" y="7"/>
                      <a:pt x="0" y="17"/>
                      <a:pt x="1" y="22"/>
                    </a:cubicBezTo>
                    <a:cubicBezTo>
                      <a:pt x="12" y="19"/>
                      <a:pt x="6" y="35"/>
                      <a:pt x="4" y="39"/>
                    </a:cubicBezTo>
                    <a:cubicBezTo>
                      <a:pt x="0" y="48"/>
                      <a:pt x="0" y="56"/>
                      <a:pt x="4" y="65"/>
                    </a:cubicBezTo>
                    <a:cubicBezTo>
                      <a:pt x="7" y="59"/>
                      <a:pt x="11" y="53"/>
                      <a:pt x="16" y="47"/>
                    </a:cubicBezTo>
                    <a:cubicBezTo>
                      <a:pt x="7" y="47"/>
                      <a:pt x="11" y="30"/>
                      <a:pt x="11" y="24"/>
                    </a:cubicBezTo>
                    <a:cubicBezTo>
                      <a:pt x="11" y="20"/>
                      <a:pt x="12" y="14"/>
                      <a:pt x="10" y="10"/>
                    </a:cubicBezTo>
                    <a:cubicBezTo>
                      <a:pt x="8" y="6"/>
                      <a:pt x="3" y="6"/>
                      <a:pt x="4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5" name="Freeform 3045">
                <a:extLst>
                  <a:ext uri="{FF2B5EF4-FFF2-40B4-BE49-F238E27FC236}">
                    <a16:creationId xmlns:a16="http://schemas.microsoft.com/office/drawing/2014/main" id="{C23999B1-43B0-4E8A-AA79-AC8AFAE62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3163"/>
                <a:ext cx="172" cy="142"/>
              </a:xfrm>
              <a:custGeom>
                <a:avLst/>
                <a:gdLst>
                  <a:gd name="T0" fmla="*/ 0 w 90"/>
                  <a:gd name="T1" fmla="*/ 522 h 74"/>
                  <a:gd name="T2" fmla="*/ 237 w 90"/>
                  <a:gd name="T3" fmla="*/ 445 h 74"/>
                  <a:gd name="T4" fmla="*/ 468 w 90"/>
                  <a:gd name="T5" fmla="*/ 409 h 74"/>
                  <a:gd name="T6" fmla="*/ 573 w 90"/>
                  <a:gd name="T7" fmla="*/ 409 h 74"/>
                  <a:gd name="T8" fmla="*/ 613 w 90"/>
                  <a:gd name="T9" fmla="*/ 309 h 74"/>
                  <a:gd name="T10" fmla="*/ 589 w 90"/>
                  <a:gd name="T11" fmla="*/ 100 h 74"/>
                  <a:gd name="T12" fmla="*/ 566 w 90"/>
                  <a:gd name="T13" fmla="*/ 0 h 74"/>
                  <a:gd name="T14" fmla="*/ 413 w 90"/>
                  <a:gd name="T15" fmla="*/ 44 h 74"/>
                  <a:gd name="T16" fmla="*/ 482 w 90"/>
                  <a:gd name="T17" fmla="*/ 317 h 74"/>
                  <a:gd name="T18" fmla="*/ 308 w 90"/>
                  <a:gd name="T19" fmla="*/ 390 h 74"/>
                  <a:gd name="T20" fmla="*/ 69 w 90"/>
                  <a:gd name="T21" fmla="*/ 478 h 7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74">
                    <a:moveTo>
                      <a:pt x="0" y="74"/>
                    </a:moveTo>
                    <a:cubicBezTo>
                      <a:pt x="10" y="68"/>
                      <a:pt x="23" y="66"/>
                      <a:pt x="34" y="63"/>
                    </a:cubicBezTo>
                    <a:cubicBezTo>
                      <a:pt x="45" y="60"/>
                      <a:pt x="56" y="58"/>
                      <a:pt x="67" y="58"/>
                    </a:cubicBezTo>
                    <a:cubicBezTo>
                      <a:pt x="70" y="58"/>
                      <a:pt x="79" y="59"/>
                      <a:pt x="82" y="58"/>
                    </a:cubicBezTo>
                    <a:cubicBezTo>
                      <a:pt x="85" y="56"/>
                      <a:pt x="87" y="48"/>
                      <a:pt x="88" y="44"/>
                    </a:cubicBezTo>
                    <a:cubicBezTo>
                      <a:pt x="90" y="33"/>
                      <a:pt x="88" y="24"/>
                      <a:pt x="84" y="14"/>
                    </a:cubicBezTo>
                    <a:cubicBezTo>
                      <a:pt x="83" y="9"/>
                      <a:pt x="81" y="5"/>
                      <a:pt x="81" y="0"/>
                    </a:cubicBezTo>
                    <a:cubicBezTo>
                      <a:pt x="75" y="5"/>
                      <a:pt x="66" y="4"/>
                      <a:pt x="59" y="6"/>
                    </a:cubicBezTo>
                    <a:cubicBezTo>
                      <a:pt x="77" y="5"/>
                      <a:pt x="83" y="36"/>
                      <a:pt x="69" y="45"/>
                    </a:cubicBezTo>
                    <a:cubicBezTo>
                      <a:pt x="62" y="50"/>
                      <a:pt x="53" y="53"/>
                      <a:pt x="44" y="55"/>
                    </a:cubicBezTo>
                    <a:cubicBezTo>
                      <a:pt x="32" y="58"/>
                      <a:pt x="21" y="64"/>
                      <a:pt x="10" y="68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6" name="Freeform 3046">
                <a:extLst>
                  <a:ext uri="{FF2B5EF4-FFF2-40B4-BE49-F238E27FC236}">
                    <a16:creationId xmlns:a16="http://schemas.microsoft.com/office/drawing/2014/main" id="{E9C54355-D527-4E73-9740-301D46F01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802"/>
                <a:ext cx="80" cy="97"/>
              </a:xfrm>
              <a:custGeom>
                <a:avLst/>
                <a:gdLst>
                  <a:gd name="T0" fmla="*/ 69 w 42"/>
                  <a:gd name="T1" fmla="*/ 116 h 51"/>
                  <a:gd name="T2" fmla="*/ 290 w 42"/>
                  <a:gd name="T3" fmla="*/ 350 h 51"/>
                  <a:gd name="T4" fmla="*/ 181 w 42"/>
                  <a:gd name="T5" fmla="*/ 184 h 51"/>
                  <a:gd name="T6" fmla="*/ 0 w 42"/>
                  <a:gd name="T7" fmla="*/ 16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51">
                    <a:moveTo>
                      <a:pt x="10" y="17"/>
                    </a:moveTo>
                    <a:cubicBezTo>
                      <a:pt x="38" y="0"/>
                      <a:pt x="40" y="31"/>
                      <a:pt x="42" y="51"/>
                    </a:cubicBezTo>
                    <a:cubicBezTo>
                      <a:pt x="37" y="43"/>
                      <a:pt x="35" y="33"/>
                      <a:pt x="26" y="27"/>
                    </a:cubicBezTo>
                    <a:cubicBezTo>
                      <a:pt x="19" y="21"/>
                      <a:pt x="7" y="16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7" name="Freeform 3047">
                <a:extLst>
                  <a:ext uri="{FF2B5EF4-FFF2-40B4-BE49-F238E27FC236}">
                    <a16:creationId xmlns:a16="http://schemas.microsoft.com/office/drawing/2014/main" id="{2363C788-6AB6-45E0-A097-284899B41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647"/>
                <a:ext cx="164" cy="126"/>
              </a:xfrm>
              <a:custGeom>
                <a:avLst/>
                <a:gdLst>
                  <a:gd name="T0" fmla="*/ 29 w 86"/>
                  <a:gd name="T1" fmla="*/ 0 h 66"/>
                  <a:gd name="T2" fmla="*/ 105 w 86"/>
                  <a:gd name="T3" fmla="*/ 200 h 66"/>
                  <a:gd name="T4" fmla="*/ 229 w 86"/>
                  <a:gd name="T5" fmla="*/ 336 h 66"/>
                  <a:gd name="T6" fmla="*/ 597 w 86"/>
                  <a:gd name="T7" fmla="*/ 412 h 66"/>
                  <a:gd name="T8" fmla="*/ 381 w 86"/>
                  <a:gd name="T9" fmla="*/ 430 h 66"/>
                  <a:gd name="T10" fmla="*/ 160 w 86"/>
                  <a:gd name="T11" fmla="*/ 437 h 66"/>
                  <a:gd name="T12" fmla="*/ 21 w 86"/>
                  <a:gd name="T13" fmla="*/ 29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66">
                    <a:moveTo>
                      <a:pt x="4" y="0"/>
                    </a:moveTo>
                    <a:cubicBezTo>
                      <a:pt x="8" y="10"/>
                      <a:pt x="8" y="20"/>
                      <a:pt x="15" y="29"/>
                    </a:cubicBezTo>
                    <a:cubicBezTo>
                      <a:pt x="19" y="36"/>
                      <a:pt x="26" y="43"/>
                      <a:pt x="33" y="48"/>
                    </a:cubicBezTo>
                    <a:cubicBezTo>
                      <a:pt x="48" y="58"/>
                      <a:pt x="68" y="59"/>
                      <a:pt x="86" y="59"/>
                    </a:cubicBezTo>
                    <a:cubicBezTo>
                      <a:pt x="78" y="64"/>
                      <a:pt x="64" y="61"/>
                      <a:pt x="55" y="62"/>
                    </a:cubicBezTo>
                    <a:cubicBezTo>
                      <a:pt x="45" y="62"/>
                      <a:pt x="33" y="66"/>
                      <a:pt x="23" y="63"/>
                    </a:cubicBezTo>
                    <a:cubicBezTo>
                      <a:pt x="0" y="58"/>
                      <a:pt x="3" y="23"/>
                      <a:pt x="3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8" name="Freeform 3048">
                <a:extLst>
                  <a:ext uri="{FF2B5EF4-FFF2-40B4-BE49-F238E27FC236}">
                    <a16:creationId xmlns:a16="http://schemas.microsoft.com/office/drawing/2014/main" id="{AAEC1AB5-4554-47BD-818E-DBD010133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563"/>
                <a:ext cx="42" cy="57"/>
              </a:xfrm>
              <a:custGeom>
                <a:avLst/>
                <a:gdLst>
                  <a:gd name="T0" fmla="*/ 15 w 22"/>
                  <a:gd name="T1" fmla="*/ 0 h 30"/>
                  <a:gd name="T2" fmla="*/ 36 w 22"/>
                  <a:gd name="T3" fmla="*/ 144 h 30"/>
                  <a:gd name="T4" fmla="*/ 153 w 22"/>
                  <a:gd name="T5" fmla="*/ 205 h 30"/>
                  <a:gd name="T6" fmla="*/ 124 w 22"/>
                  <a:gd name="T7" fmla="*/ 0 h 30"/>
                  <a:gd name="T8" fmla="*/ 36 w 22"/>
                  <a:gd name="T9" fmla="*/ 76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0">
                    <a:moveTo>
                      <a:pt x="2" y="0"/>
                    </a:moveTo>
                    <a:cubicBezTo>
                      <a:pt x="3" y="8"/>
                      <a:pt x="0" y="14"/>
                      <a:pt x="5" y="21"/>
                    </a:cubicBezTo>
                    <a:cubicBezTo>
                      <a:pt x="10" y="29"/>
                      <a:pt x="15" y="27"/>
                      <a:pt x="22" y="30"/>
                    </a:cubicBezTo>
                    <a:cubicBezTo>
                      <a:pt x="13" y="28"/>
                      <a:pt x="16" y="7"/>
                      <a:pt x="18" y="0"/>
                    </a:cubicBezTo>
                    <a:cubicBezTo>
                      <a:pt x="15" y="3"/>
                      <a:pt x="9" y="20"/>
                      <a:pt x="5" y="1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19" name="Freeform 3049">
                <a:extLst>
                  <a:ext uri="{FF2B5EF4-FFF2-40B4-BE49-F238E27FC236}">
                    <a16:creationId xmlns:a16="http://schemas.microsoft.com/office/drawing/2014/main" id="{BDA95894-4833-4BFB-8915-20584A107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689"/>
                <a:ext cx="168" cy="136"/>
              </a:xfrm>
              <a:custGeom>
                <a:avLst/>
                <a:gdLst>
                  <a:gd name="T0" fmla="*/ 0 w 88"/>
                  <a:gd name="T1" fmla="*/ 40 h 71"/>
                  <a:gd name="T2" fmla="*/ 445 w 88"/>
                  <a:gd name="T3" fmla="*/ 29 h 71"/>
                  <a:gd name="T4" fmla="*/ 605 w 88"/>
                  <a:gd name="T5" fmla="*/ 132 h 71"/>
                  <a:gd name="T6" fmla="*/ 496 w 88"/>
                  <a:gd name="T7" fmla="*/ 293 h 71"/>
                  <a:gd name="T8" fmla="*/ 412 w 88"/>
                  <a:gd name="T9" fmla="*/ 500 h 71"/>
                  <a:gd name="T10" fmla="*/ 29 w 88"/>
                  <a:gd name="T11" fmla="*/ 4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71">
                    <a:moveTo>
                      <a:pt x="0" y="6"/>
                    </a:moveTo>
                    <a:cubicBezTo>
                      <a:pt x="20" y="0"/>
                      <a:pt x="44" y="1"/>
                      <a:pt x="64" y="4"/>
                    </a:cubicBezTo>
                    <a:cubicBezTo>
                      <a:pt x="72" y="6"/>
                      <a:pt x="88" y="10"/>
                      <a:pt x="87" y="19"/>
                    </a:cubicBezTo>
                    <a:cubicBezTo>
                      <a:pt x="86" y="27"/>
                      <a:pt x="76" y="35"/>
                      <a:pt x="71" y="42"/>
                    </a:cubicBezTo>
                    <a:cubicBezTo>
                      <a:pt x="66" y="51"/>
                      <a:pt x="62" y="61"/>
                      <a:pt x="59" y="71"/>
                    </a:cubicBezTo>
                    <a:cubicBezTo>
                      <a:pt x="77" y="45"/>
                      <a:pt x="28" y="4"/>
                      <a:pt x="4" y="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0" name="Freeform 3050">
                <a:extLst>
                  <a:ext uri="{FF2B5EF4-FFF2-40B4-BE49-F238E27FC236}">
                    <a16:creationId xmlns:a16="http://schemas.microsoft.com/office/drawing/2014/main" id="{9EDB8C83-0EBE-4999-941D-80406AF41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547"/>
                <a:ext cx="67" cy="104"/>
              </a:xfrm>
              <a:custGeom>
                <a:avLst/>
                <a:gdLst>
                  <a:gd name="T0" fmla="*/ 63 w 35"/>
                  <a:gd name="T1" fmla="*/ 0 h 54"/>
                  <a:gd name="T2" fmla="*/ 48 w 35"/>
                  <a:gd name="T3" fmla="*/ 216 h 54"/>
                  <a:gd name="T4" fmla="*/ 0 w 35"/>
                  <a:gd name="T5" fmla="*/ 377 h 54"/>
                  <a:gd name="T6" fmla="*/ 153 w 35"/>
                  <a:gd name="T7" fmla="*/ 300 h 54"/>
                  <a:gd name="T8" fmla="*/ 237 w 35"/>
                  <a:gd name="T9" fmla="*/ 137 h 54"/>
                  <a:gd name="T10" fmla="*/ 168 w 35"/>
                  <a:gd name="T11" fmla="*/ 241 h 54"/>
                  <a:gd name="T12" fmla="*/ 84 w 35"/>
                  <a:gd name="T13" fmla="*/ 208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54">
                    <a:moveTo>
                      <a:pt x="9" y="0"/>
                    </a:moveTo>
                    <a:cubicBezTo>
                      <a:pt x="10" y="10"/>
                      <a:pt x="8" y="20"/>
                      <a:pt x="7" y="30"/>
                    </a:cubicBezTo>
                    <a:cubicBezTo>
                      <a:pt x="6" y="39"/>
                      <a:pt x="6" y="46"/>
                      <a:pt x="0" y="53"/>
                    </a:cubicBezTo>
                    <a:cubicBezTo>
                      <a:pt x="6" y="54"/>
                      <a:pt x="17" y="46"/>
                      <a:pt x="22" y="42"/>
                    </a:cubicBezTo>
                    <a:cubicBezTo>
                      <a:pt x="30" y="37"/>
                      <a:pt x="35" y="29"/>
                      <a:pt x="34" y="19"/>
                    </a:cubicBezTo>
                    <a:cubicBezTo>
                      <a:pt x="31" y="24"/>
                      <a:pt x="29" y="30"/>
                      <a:pt x="24" y="34"/>
                    </a:cubicBezTo>
                    <a:cubicBezTo>
                      <a:pt x="19" y="38"/>
                      <a:pt x="12" y="37"/>
                      <a:pt x="12" y="29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1" name="Freeform 3051">
                <a:extLst>
                  <a:ext uri="{FF2B5EF4-FFF2-40B4-BE49-F238E27FC236}">
                    <a16:creationId xmlns:a16="http://schemas.microsoft.com/office/drawing/2014/main" id="{4EB9268F-C833-4834-9190-9FB570007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419"/>
                <a:ext cx="143" cy="44"/>
              </a:xfrm>
              <a:custGeom>
                <a:avLst/>
                <a:gdLst>
                  <a:gd name="T0" fmla="*/ 0 w 75"/>
                  <a:gd name="T1" fmla="*/ 161 h 23"/>
                  <a:gd name="T2" fmla="*/ 261 w 75"/>
                  <a:gd name="T3" fmla="*/ 69 h 23"/>
                  <a:gd name="T4" fmla="*/ 521 w 75"/>
                  <a:gd name="T5" fmla="*/ 15 h 23"/>
                  <a:gd name="T6" fmla="*/ 345 w 75"/>
                  <a:gd name="T7" fmla="*/ 8 h 23"/>
                  <a:gd name="T8" fmla="*/ 193 w 75"/>
                  <a:gd name="T9" fmla="*/ 15 h 23"/>
                  <a:gd name="T10" fmla="*/ 0 w 75"/>
                  <a:gd name="T11" fmla="*/ 161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3">
                    <a:moveTo>
                      <a:pt x="0" y="23"/>
                    </a:moveTo>
                    <a:cubicBezTo>
                      <a:pt x="9" y="15"/>
                      <a:pt x="27" y="14"/>
                      <a:pt x="38" y="10"/>
                    </a:cubicBezTo>
                    <a:cubicBezTo>
                      <a:pt x="51" y="7"/>
                      <a:pt x="62" y="4"/>
                      <a:pt x="75" y="2"/>
                    </a:cubicBezTo>
                    <a:cubicBezTo>
                      <a:pt x="67" y="2"/>
                      <a:pt x="59" y="1"/>
                      <a:pt x="50" y="1"/>
                    </a:cubicBezTo>
                    <a:cubicBezTo>
                      <a:pt x="43" y="2"/>
                      <a:pt x="34" y="0"/>
                      <a:pt x="28" y="2"/>
                    </a:cubicBezTo>
                    <a:cubicBezTo>
                      <a:pt x="29" y="13"/>
                      <a:pt x="5" y="17"/>
                      <a:pt x="0" y="23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2" name="Freeform 3052">
                <a:extLst>
                  <a:ext uri="{FF2B5EF4-FFF2-40B4-BE49-F238E27FC236}">
                    <a16:creationId xmlns:a16="http://schemas.microsoft.com/office/drawing/2014/main" id="{71FAFB22-6D89-419A-88A2-AE983454E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390"/>
                <a:ext cx="74" cy="50"/>
              </a:xfrm>
              <a:custGeom>
                <a:avLst/>
                <a:gdLst>
                  <a:gd name="T0" fmla="*/ 108 w 39"/>
                  <a:gd name="T1" fmla="*/ 0 h 26"/>
                  <a:gd name="T2" fmla="*/ 0 w 39"/>
                  <a:gd name="T3" fmla="*/ 185 h 26"/>
                  <a:gd name="T4" fmla="*/ 266 w 39"/>
                  <a:gd name="T5" fmla="*/ 100 h 26"/>
                  <a:gd name="T6" fmla="*/ 144 w 39"/>
                  <a:gd name="T7" fmla="*/ 137 h 26"/>
                  <a:gd name="T8" fmla="*/ 108 w 39"/>
                  <a:gd name="T9" fmla="*/ 2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16" y="0"/>
                    </a:moveTo>
                    <a:cubicBezTo>
                      <a:pt x="13" y="8"/>
                      <a:pt x="8" y="23"/>
                      <a:pt x="0" y="26"/>
                    </a:cubicBezTo>
                    <a:cubicBezTo>
                      <a:pt x="11" y="20"/>
                      <a:pt x="27" y="21"/>
                      <a:pt x="39" y="14"/>
                    </a:cubicBezTo>
                    <a:cubicBezTo>
                      <a:pt x="34" y="16"/>
                      <a:pt x="26" y="20"/>
                      <a:pt x="21" y="19"/>
                    </a:cubicBezTo>
                    <a:cubicBezTo>
                      <a:pt x="15" y="18"/>
                      <a:pt x="13" y="9"/>
                      <a:pt x="16" y="4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3" name="Freeform 3053">
                <a:extLst>
                  <a:ext uri="{FF2B5EF4-FFF2-40B4-BE49-F238E27FC236}">
                    <a16:creationId xmlns:a16="http://schemas.microsoft.com/office/drawing/2014/main" id="{EECC7062-264A-427B-80A4-CF1606610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2467"/>
                <a:ext cx="113" cy="78"/>
              </a:xfrm>
              <a:custGeom>
                <a:avLst/>
                <a:gdLst>
                  <a:gd name="T0" fmla="*/ 209 w 59"/>
                  <a:gd name="T1" fmla="*/ 0 h 41"/>
                  <a:gd name="T2" fmla="*/ 0 w 59"/>
                  <a:gd name="T3" fmla="*/ 282 h 41"/>
                  <a:gd name="T4" fmla="*/ 414 w 59"/>
                  <a:gd name="T5" fmla="*/ 48 h 41"/>
                  <a:gd name="T6" fmla="*/ 245 w 59"/>
                  <a:gd name="T7" fmla="*/ 91 h 41"/>
                  <a:gd name="T8" fmla="*/ 153 w 59"/>
                  <a:gd name="T9" fmla="*/ 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1">
                    <a:moveTo>
                      <a:pt x="30" y="0"/>
                    </a:moveTo>
                    <a:cubicBezTo>
                      <a:pt x="11" y="6"/>
                      <a:pt x="2" y="22"/>
                      <a:pt x="0" y="41"/>
                    </a:cubicBezTo>
                    <a:cubicBezTo>
                      <a:pt x="13" y="25"/>
                      <a:pt x="37" y="7"/>
                      <a:pt x="59" y="7"/>
                    </a:cubicBezTo>
                    <a:cubicBezTo>
                      <a:pt x="51" y="7"/>
                      <a:pt x="42" y="11"/>
                      <a:pt x="35" y="13"/>
                    </a:cubicBezTo>
                    <a:cubicBezTo>
                      <a:pt x="32" y="14"/>
                      <a:pt x="14" y="18"/>
                      <a:pt x="22" y="10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4" name="Freeform 3054">
                <a:extLst>
                  <a:ext uri="{FF2B5EF4-FFF2-40B4-BE49-F238E27FC236}">
                    <a16:creationId xmlns:a16="http://schemas.microsoft.com/office/drawing/2014/main" id="{CBB120AA-BCD0-4577-8927-52A221714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752"/>
                <a:ext cx="99" cy="80"/>
              </a:xfrm>
              <a:custGeom>
                <a:avLst/>
                <a:gdLst>
                  <a:gd name="T0" fmla="*/ 84 w 52"/>
                  <a:gd name="T1" fmla="*/ 15 h 42"/>
                  <a:gd name="T2" fmla="*/ 109 w 52"/>
                  <a:gd name="T3" fmla="*/ 284 h 42"/>
                  <a:gd name="T4" fmla="*/ 358 w 52"/>
                  <a:gd name="T5" fmla="*/ 91 h 42"/>
                  <a:gd name="T6" fmla="*/ 160 w 52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2">
                    <a:moveTo>
                      <a:pt x="12" y="2"/>
                    </a:moveTo>
                    <a:cubicBezTo>
                      <a:pt x="8" y="11"/>
                      <a:pt x="0" y="41"/>
                      <a:pt x="16" y="41"/>
                    </a:cubicBezTo>
                    <a:cubicBezTo>
                      <a:pt x="31" y="42"/>
                      <a:pt x="46" y="25"/>
                      <a:pt x="52" y="13"/>
                    </a:cubicBezTo>
                    <a:cubicBezTo>
                      <a:pt x="47" y="6"/>
                      <a:pt x="31" y="0"/>
                      <a:pt x="2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5" name="Freeform 3055">
                <a:extLst>
                  <a:ext uri="{FF2B5EF4-FFF2-40B4-BE49-F238E27FC236}">
                    <a16:creationId xmlns:a16="http://schemas.microsoft.com/office/drawing/2014/main" id="{6228AEF1-C617-4A28-86D3-6255DD995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893"/>
                <a:ext cx="28" cy="37"/>
              </a:xfrm>
              <a:custGeom>
                <a:avLst/>
                <a:gdLst>
                  <a:gd name="T0" fmla="*/ 65 w 15"/>
                  <a:gd name="T1" fmla="*/ 0 h 19"/>
                  <a:gd name="T2" fmla="*/ 97 w 15"/>
                  <a:gd name="T3" fmla="*/ 8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9">
                    <a:moveTo>
                      <a:pt x="10" y="0"/>
                    </a:moveTo>
                    <a:cubicBezTo>
                      <a:pt x="0" y="6"/>
                      <a:pt x="9" y="19"/>
                      <a:pt x="15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6" name="Freeform 3056">
                <a:extLst>
                  <a:ext uri="{FF2B5EF4-FFF2-40B4-BE49-F238E27FC236}">
                    <a16:creationId xmlns:a16="http://schemas.microsoft.com/office/drawing/2014/main" id="{58C9CEDB-442E-4A91-887B-ED7CFCABF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855"/>
                <a:ext cx="54" cy="84"/>
              </a:xfrm>
              <a:custGeom>
                <a:avLst/>
                <a:gdLst>
                  <a:gd name="T0" fmla="*/ 116 w 28"/>
                  <a:gd name="T1" fmla="*/ 48 h 44"/>
                  <a:gd name="T2" fmla="*/ 116 w 28"/>
                  <a:gd name="T3" fmla="*/ 221 h 44"/>
                  <a:gd name="T4" fmla="*/ 172 w 28"/>
                  <a:gd name="T5" fmla="*/ 116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4">
                    <a:moveTo>
                      <a:pt x="16" y="7"/>
                    </a:moveTo>
                    <a:cubicBezTo>
                      <a:pt x="0" y="0"/>
                      <a:pt x="12" y="27"/>
                      <a:pt x="16" y="32"/>
                    </a:cubicBezTo>
                    <a:cubicBezTo>
                      <a:pt x="28" y="44"/>
                      <a:pt x="26" y="24"/>
                      <a:pt x="24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7" name="Freeform 3057">
                <a:extLst>
                  <a:ext uri="{FF2B5EF4-FFF2-40B4-BE49-F238E27FC236}">
                    <a16:creationId xmlns:a16="http://schemas.microsoft.com/office/drawing/2014/main" id="{FD58F1E5-21C7-46D1-B8B1-E409E653B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773"/>
                <a:ext cx="45" cy="36"/>
              </a:xfrm>
              <a:custGeom>
                <a:avLst/>
                <a:gdLst>
                  <a:gd name="T0" fmla="*/ 92 w 24"/>
                  <a:gd name="T1" fmla="*/ 15 h 19"/>
                  <a:gd name="T2" fmla="*/ 32 w 24"/>
                  <a:gd name="T3" fmla="*/ 116 h 19"/>
                  <a:gd name="T4" fmla="*/ 158 w 24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2"/>
                    </a:moveTo>
                    <a:cubicBezTo>
                      <a:pt x="11" y="3"/>
                      <a:pt x="0" y="15"/>
                      <a:pt x="5" y="17"/>
                    </a:cubicBezTo>
                    <a:cubicBezTo>
                      <a:pt x="9" y="19"/>
                      <a:pt x="22" y="4"/>
                      <a:pt x="24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8" name="Freeform 3058">
                <a:extLst>
                  <a:ext uri="{FF2B5EF4-FFF2-40B4-BE49-F238E27FC236}">
                    <a16:creationId xmlns:a16="http://schemas.microsoft.com/office/drawing/2014/main" id="{79BECAF8-FCBB-4222-B277-0CEB690D0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886"/>
                <a:ext cx="50" cy="44"/>
              </a:xfrm>
              <a:custGeom>
                <a:avLst/>
                <a:gdLst>
                  <a:gd name="T0" fmla="*/ 15 w 26"/>
                  <a:gd name="T1" fmla="*/ 63 h 23"/>
                  <a:gd name="T2" fmla="*/ 71 w 26"/>
                  <a:gd name="T3" fmla="*/ 147 h 23"/>
                  <a:gd name="T4" fmla="*/ 137 w 26"/>
                  <a:gd name="T5" fmla="*/ 55 h 23"/>
                  <a:gd name="T6" fmla="*/ 185 w 26"/>
                  <a:gd name="T7" fmla="*/ 0 h 23"/>
                  <a:gd name="T8" fmla="*/ 85 w 26"/>
                  <a:gd name="T9" fmla="*/ 2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2" y="9"/>
                    </a:moveTo>
                    <a:cubicBezTo>
                      <a:pt x="0" y="13"/>
                      <a:pt x="4" y="23"/>
                      <a:pt x="10" y="21"/>
                    </a:cubicBezTo>
                    <a:cubicBezTo>
                      <a:pt x="14" y="20"/>
                      <a:pt x="17" y="11"/>
                      <a:pt x="19" y="8"/>
                    </a:cubicBezTo>
                    <a:cubicBezTo>
                      <a:pt x="22" y="6"/>
                      <a:pt x="25" y="3"/>
                      <a:pt x="26" y="0"/>
                    </a:cubicBezTo>
                    <a:cubicBezTo>
                      <a:pt x="22" y="0"/>
                      <a:pt x="16" y="1"/>
                      <a:pt x="12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29" name="Freeform 3059">
                <a:extLst>
                  <a:ext uri="{FF2B5EF4-FFF2-40B4-BE49-F238E27FC236}">
                    <a16:creationId xmlns:a16="http://schemas.microsoft.com/office/drawing/2014/main" id="{590B4AF7-EAC9-45D7-A8F2-C649ED014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3031"/>
                <a:ext cx="163" cy="25"/>
              </a:xfrm>
              <a:custGeom>
                <a:avLst/>
                <a:gdLst>
                  <a:gd name="T0" fmla="*/ 0 w 85"/>
                  <a:gd name="T1" fmla="*/ 71 h 13"/>
                  <a:gd name="T2" fmla="*/ 107 w 85"/>
                  <a:gd name="T3" fmla="*/ 8 h 13"/>
                  <a:gd name="T4" fmla="*/ 268 w 85"/>
                  <a:gd name="T5" fmla="*/ 29 h 13"/>
                  <a:gd name="T6" fmla="*/ 600 w 85"/>
                  <a:gd name="T7" fmla="*/ 63 h 13"/>
                  <a:gd name="T8" fmla="*/ 593 w 85"/>
                  <a:gd name="T9" fmla="*/ 92 h 13"/>
                  <a:gd name="T10" fmla="*/ 284 w 85"/>
                  <a:gd name="T11" fmla="*/ 63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13">
                    <a:moveTo>
                      <a:pt x="0" y="10"/>
                    </a:moveTo>
                    <a:cubicBezTo>
                      <a:pt x="5" y="6"/>
                      <a:pt x="8" y="1"/>
                      <a:pt x="15" y="1"/>
                    </a:cubicBezTo>
                    <a:cubicBezTo>
                      <a:pt x="22" y="0"/>
                      <a:pt x="31" y="3"/>
                      <a:pt x="38" y="4"/>
                    </a:cubicBezTo>
                    <a:cubicBezTo>
                      <a:pt x="53" y="6"/>
                      <a:pt x="71" y="4"/>
                      <a:pt x="85" y="9"/>
                    </a:cubicBezTo>
                    <a:cubicBezTo>
                      <a:pt x="85" y="10"/>
                      <a:pt x="84" y="12"/>
                      <a:pt x="84" y="13"/>
                    </a:cubicBezTo>
                    <a:cubicBezTo>
                      <a:pt x="70" y="10"/>
                      <a:pt x="55" y="13"/>
                      <a:pt x="40" y="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0" name="Freeform 3060">
                <a:extLst>
                  <a:ext uri="{FF2B5EF4-FFF2-40B4-BE49-F238E27FC236}">
                    <a16:creationId xmlns:a16="http://schemas.microsoft.com/office/drawing/2014/main" id="{D7D03DA7-C58A-4C63-A09B-9C994E94B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932"/>
                <a:ext cx="46" cy="32"/>
              </a:xfrm>
              <a:custGeom>
                <a:avLst/>
                <a:gdLst>
                  <a:gd name="T0" fmla="*/ 0 w 24"/>
                  <a:gd name="T1" fmla="*/ 0 h 17"/>
                  <a:gd name="T2" fmla="*/ 169 w 24"/>
                  <a:gd name="T3" fmla="*/ 113 h 17"/>
                  <a:gd name="T4" fmla="*/ 29 w 24"/>
                  <a:gd name="T5" fmla="*/ 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7">
                    <a:moveTo>
                      <a:pt x="0" y="0"/>
                    </a:moveTo>
                    <a:cubicBezTo>
                      <a:pt x="3" y="12"/>
                      <a:pt x="13" y="17"/>
                      <a:pt x="24" y="17"/>
                    </a:cubicBezTo>
                    <a:cubicBezTo>
                      <a:pt x="18" y="12"/>
                      <a:pt x="11" y="6"/>
                      <a:pt x="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1" name="Freeform 3061">
                <a:extLst>
                  <a:ext uri="{FF2B5EF4-FFF2-40B4-BE49-F238E27FC236}">
                    <a16:creationId xmlns:a16="http://schemas.microsoft.com/office/drawing/2014/main" id="{653EC0C8-413C-4B71-B91B-2E2194ACD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758"/>
                <a:ext cx="38" cy="74"/>
              </a:xfrm>
              <a:custGeom>
                <a:avLst/>
                <a:gdLst>
                  <a:gd name="T0" fmla="*/ 0 w 20"/>
                  <a:gd name="T1" fmla="*/ 89 h 39"/>
                  <a:gd name="T2" fmla="*/ 108 w 20"/>
                  <a:gd name="T3" fmla="*/ 32 h 39"/>
                  <a:gd name="T4" fmla="*/ 105 w 20"/>
                  <a:gd name="T5" fmla="*/ 266 h 39"/>
                  <a:gd name="T6" fmla="*/ 55 w 20"/>
                  <a:gd name="T7" fmla="*/ 17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9">
                    <a:moveTo>
                      <a:pt x="0" y="13"/>
                    </a:moveTo>
                    <a:cubicBezTo>
                      <a:pt x="5" y="9"/>
                      <a:pt x="11" y="0"/>
                      <a:pt x="16" y="5"/>
                    </a:cubicBezTo>
                    <a:cubicBezTo>
                      <a:pt x="20" y="11"/>
                      <a:pt x="20" y="33"/>
                      <a:pt x="15" y="39"/>
                    </a:cubicBezTo>
                    <a:cubicBezTo>
                      <a:pt x="12" y="37"/>
                      <a:pt x="8" y="31"/>
                      <a:pt x="8" y="2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2" name="Freeform 3062">
                <a:extLst>
                  <a:ext uri="{FF2B5EF4-FFF2-40B4-BE49-F238E27FC236}">
                    <a16:creationId xmlns:a16="http://schemas.microsoft.com/office/drawing/2014/main" id="{EFA6BA47-80ED-42F9-8889-786C745A8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2497"/>
                <a:ext cx="79" cy="56"/>
              </a:xfrm>
              <a:custGeom>
                <a:avLst/>
                <a:gdLst>
                  <a:gd name="T0" fmla="*/ 23 w 41"/>
                  <a:gd name="T1" fmla="*/ 131 h 29"/>
                  <a:gd name="T2" fmla="*/ 108 w 41"/>
                  <a:gd name="T3" fmla="*/ 180 h 29"/>
                  <a:gd name="T4" fmla="*/ 293 w 41"/>
                  <a:gd name="T5" fmla="*/ 71 h 29"/>
                  <a:gd name="T6" fmla="*/ 285 w 41"/>
                  <a:gd name="T7" fmla="*/ 0 h 29"/>
                  <a:gd name="T8" fmla="*/ 256 w 41"/>
                  <a:gd name="T9" fmla="*/ 1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9">
                    <a:moveTo>
                      <a:pt x="3" y="18"/>
                    </a:moveTo>
                    <a:cubicBezTo>
                      <a:pt x="0" y="27"/>
                      <a:pt x="8" y="29"/>
                      <a:pt x="15" y="25"/>
                    </a:cubicBezTo>
                    <a:cubicBezTo>
                      <a:pt x="24" y="21"/>
                      <a:pt x="30" y="13"/>
                      <a:pt x="41" y="10"/>
                    </a:cubicBezTo>
                    <a:cubicBezTo>
                      <a:pt x="40" y="7"/>
                      <a:pt x="40" y="4"/>
                      <a:pt x="40" y="0"/>
                    </a:cubicBezTo>
                    <a:cubicBezTo>
                      <a:pt x="38" y="1"/>
                      <a:pt x="37" y="2"/>
                      <a:pt x="36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3" name="Freeform 3063">
                <a:extLst>
                  <a:ext uri="{FF2B5EF4-FFF2-40B4-BE49-F238E27FC236}">
                    <a16:creationId xmlns:a16="http://schemas.microsoft.com/office/drawing/2014/main" id="{599B80E6-E988-4308-B677-6A2313766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459"/>
                <a:ext cx="29" cy="56"/>
              </a:xfrm>
              <a:custGeom>
                <a:avLst/>
                <a:gdLst>
                  <a:gd name="T0" fmla="*/ 0 w 15"/>
                  <a:gd name="T1" fmla="*/ 15 h 29"/>
                  <a:gd name="T2" fmla="*/ 56 w 15"/>
                  <a:gd name="T3" fmla="*/ 201 h 29"/>
                  <a:gd name="T4" fmla="*/ 108 w 15"/>
                  <a:gd name="T5" fmla="*/ 0 h 29"/>
                  <a:gd name="T6" fmla="*/ 85 w 15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9">
                    <a:moveTo>
                      <a:pt x="0" y="2"/>
                    </a:moveTo>
                    <a:cubicBezTo>
                      <a:pt x="2" y="6"/>
                      <a:pt x="0" y="29"/>
                      <a:pt x="8" y="28"/>
                    </a:cubicBezTo>
                    <a:cubicBezTo>
                      <a:pt x="13" y="28"/>
                      <a:pt x="15" y="4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4" name="Freeform 3064">
                <a:extLst>
                  <a:ext uri="{FF2B5EF4-FFF2-40B4-BE49-F238E27FC236}">
                    <a16:creationId xmlns:a16="http://schemas.microsoft.com/office/drawing/2014/main" id="{D4C25B49-1E2E-4616-AABF-1E8F9E9AA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538"/>
                <a:ext cx="37" cy="17"/>
              </a:xfrm>
              <a:custGeom>
                <a:avLst/>
                <a:gdLst>
                  <a:gd name="T0" fmla="*/ 37 w 19"/>
                  <a:gd name="T1" fmla="*/ 0 h 9"/>
                  <a:gd name="T2" fmla="*/ 0 w 19"/>
                  <a:gd name="T3" fmla="*/ 60 h 9"/>
                  <a:gd name="T4" fmla="*/ 140 w 19"/>
                  <a:gd name="T5" fmla="*/ 4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9">
                    <a:moveTo>
                      <a:pt x="5" y="0"/>
                    </a:moveTo>
                    <a:cubicBezTo>
                      <a:pt x="3" y="2"/>
                      <a:pt x="0" y="6"/>
                      <a:pt x="0" y="9"/>
                    </a:cubicBezTo>
                    <a:cubicBezTo>
                      <a:pt x="6" y="9"/>
                      <a:pt x="12" y="7"/>
                      <a:pt x="19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5" name="Freeform 3065">
                <a:extLst>
                  <a:ext uri="{FF2B5EF4-FFF2-40B4-BE49-F238E27FC236}">
                    <a16:creationId xmlns:a16="http://schemas.microsoft.com/office/drawing/2014/main" id="{624BFA73-F6FF-4F99-B49C-EDDB34378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482"/>
                <a:ext cx="38" cy="37"/>
              </a:xfrm>
              <a:custGeom>
                <a:avLst/>
                <a:gdLst>
                  <a:gd name="T0" fmla="*/ 29 w 20"/>
                  <a:gd name="T1" fmla="*/ 23 h 19"/>
                  <a:gd name="T2" fmla="*/ 8 w 20"/>
                  <a:gd name="T3" fmla="*/ 140 h 19"/>
                  <a:gd name="T4" fmla="*/ 137 w 2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4" y="3"/>
                    </a:moveTo>
                    <a:cubicBezTo>
                      <a:pt x="2" y="4"/>
                      <a:pt x="0" y="15"/>
                      <a:pt x="1" y="19"/>
                    </a:cubicBezTo>
                    <a:cubicBezTo>
                      <a:pt x="7" y="18"/>
                      <a:pt x="18" y="5"/>
                      <a:pt x="2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6" name="Freeform 3066">
                <a:extLst>
                  <a:ext uri="{FF2B5EF4-FFF2-40B4-BE49-F238E27FC236}">
                    <a16:creationId xmlns:a16="http://schemas.microsoft.com/office/drawing/2014/main" id="{C5167A60-A001-4467-98DD-9A6CD72AA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601"/>
                <a:ext cx="49" cy="38"/>
              </a:xfrm>
              <a:custGeom>
                <a:avLst/>
                <a:gdLst>
                  <a:gd name="T0" fmla="*/ 0 w 26"/>
                  <a:gd name="T1" fmla="*/ 97 h 20"/>
                  <a:gd name="T2" fmla="*/ 81 w 26"/>
                  <a:gd name="T3" fmla="*/ 137 h 20"/>
                  <a:gd name="T4" fmla="*/ 173 w 26"/>
                  <a:gd name="T5" fmla="*/ 116 h 20"/>
                  <a:gd name="T6" fmla="*/ 89 w 26"/>
                  <a:gd name="T7" fmla="*/ 48 h 20"/>
                  <a:gd name="T8" fmla="*/ 68 w 26"/>
                  <a:gd name="T9" fmla="*/ 15 h 20"/>
                  <a:gd name="T10" fmla="*/ 21 w 26"/>
                  <a:gd name="T11" fmla="*/ 68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20">
                    <a:moveTo>
                      <a:pt x="0" y="14"/>
                    </a:moveTo>
                    <a:cubicBezTo>
                      <a:pt x="4" y="17"/>
                      <a:pt x="8" y="20"/>
                      <a:pt x="12" y="20"/>
                    </a:cubicBezTo>
                    <a:cubicBezTo>
                      <a:pt x="17" y="20"/>
                      <a:pt x="21" y="15"/>
                      <a:pt x="26" y="17"/>
                    </a:cubicBezTo>
                    <a:cubicBezTo>
                      <a:pt x="21" y="14"/>
                      <a:pt x="14" y="14"/>
                      <a:pt x="13" y="7"/>
                    </a:cubicBezTo>
                    <a:cubicBezTo>
                      <a:pt x="13" y="4"/>
                      <a:pt x="14" y="0"/>
                      <a:pt x="10" y="2"/>
                    </a:cubicBezTo>
                    <a:cubicBezTo>
                      <a:pt x="7" y="3"/>
                      <a:pt x="5" y="8"/>
                      <a:pt x="3" y="1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7" name="Freeform 3067">
                <a:extLst>
                  <a:ext uri="{FF2B5EF4-FFF2-40B4-BE49-F238E27FC236}">
                    <a16:creationId xmlns:a16="http://schemas.microsoft.com/office/drawing/2014/main" id="{A4611596-4062-4452-A97C-8D92BDD17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622"/>
                <a:ext cx="56" cy="59"/>
              </a:xfrm>
              <a:custGeom>
                <a:avLst/>
                <a:gdLst>
                  <a:gd name="T0" fmla="*/ 29 w 29"/>
                  <a:gd name="T1" fmla="*/ 97 h 31"/>
                  <a:gd name="T2" fmla="*/ 85 w 29"/>
                  <a:gd name="T3" fmla="*/ 185 h 31"/>
                  <a:gd name="T4" fmla="*/ 201 w 29"/>
                  <a:gd name="T5" fmla="*/ 213 h 31"/>
                  <a:gd name="T6" fmla="*/ 0 w 29"/>
                  <a:gd name="T7" fmla="*/ 0 h 31"/>
                  <a:gd name="T8" fmla="*/ 79 w 29"/>
                  <a:gd name="T9" fmla="*/ 61 h 31"/>
                  <a:gd name="T10" fmla="*/ 108 w 29"/>
                  <a:gd name="T11" fmla="*/ 137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1">
                    <a:moveTo>
                      <a:pt x="4" y="14"/>
                    </a:moveTo>
                    <a:cubicBezTo>
                      <a:pt x="6" y="17"/>
                      <a:pt x="9" y="25"/>
                      <a:pt x="12" y="27"/>
                    </a:cubicBezTo>
                    <a:cubicBezTo>
                      <a:pt x="16" y="30"/>
                      <a:pt x="23" y="29"/>
                      <a:pt x="28" y="31"/>
                    </a:cubicBezTo>
                    <a:cubicBezTo>
                      <a:pt x="29" y="20"/>
                      <a:pt x="9" y="3"/>
                      <a:pt x="0" y="0"/>
                    </a:cubicBezTo>
                    <a:cubicBezTo>
                      <a:pt x="3" y="4"/>
                      <a:pt x="8" y="5"/>
                      <a:pt x="11" y="9"/>
                    </a:cubicBezTo>
                    <a:cubicBezTo>
                      <a:pt x="13" y="11"/>
                      <a:pt x="14" y="20"/>
                      <a:pt x="15" y="2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8" name="Freeform 3068">
                <a:extLst>
                  <a:ext uri="{FF2B5EF4-FFF2-40B4-BE49-F238E27FC236}">
                    <a16:creationId xmlns:a16="http://schemas.microsoft.com/office/drawing/2014/main" id="{35E992D3-4A71-4356-97F6-44CFAB365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2475"/>
                <a:ext cx="40" cy="59"/>
              </a:xfrm>
              <a:custGeom>
                <a:avLst/>
                <a:gdLst>
                  <a:gd name="T0" fmla="*/ 0 w 21"/>
                  <a:gd name="T1" fmla="*/ 213 h 31"/>
                  <a:gd name="T2" fmla="*/ 61 w 21"/>
                  <a:gd name="T3" fmla="*/ 200 h 31"/>
                  <a:gd name="T4" fmla="*/ 91 w 21"/>
                  <a:gd name="T5" fmla="*/ 145 h 31"/>
                  <a:gd name="T6" fmla="*/ 145 w 21"/>
                  <a:gd name="T7" fmla="*/ 0 h 31"/>
                  <a:gd name="T8" fmla="*/ 0 w 21"/>
                  <a:gd name="T9" fmla="*/ 69 h 31"/>
                  <a:gd name="T10" fmla="*/ 61 w 21"/>
                  <a:gd name="T11" fmla="*/ 16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cubicBezTo>
                      <a:pt x="2" y="29"/>
                      <a:pt x="6" y="31"/>
                      <a:pt x="9" y="29"/>
                    </a:cubicBezTo>
                    <a:cubicBezTo>
                      <a:pt x="12" y="28"/>
                      <a:pt x="12" y="24"/>
                      <a:pt x="13" y="21"/>
                    </a:cubicBezTo>
                    <a:cubicBezTo>
                      <a:pt x="15" y="14"/>
                      <a:pt x="19" y="7"/>
                      <a:pt x="21" y="0"/>
                    </a:cubicBezTo>
                    <a:cubicBezTo>
                      <a:pt x="14" y="3"/>
                      <a:pt x="6" y="4"/>
                      <a:pt x="0" y="10"/>
                    </a:cubicBezTo>
                    <a:cubicBezTo>
                      <a:pt x="11" y="5"/>
                      <a:pt x="8" y="16"/>
                      <a:pt x="9" y="2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39" name="Freeform 3069">
                <a:extLst>
                  <a:ext uri="{FF2B5EF4-FFF2-40B4-BE49-F238E27FC236}">
                    <a16:creationId xmlns:a16="http://schemas.microsoft.com/office/drawing/2014/main" id="{3311706B-E08F-418E-8EF2-F0E912206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654"/>
                <a:ext cx="33" cy="27"/>
              </a:xfrm>
              <a:custGeom>
                <a:avLst/>
                <a:gdLst>
                  <a:gd name="T0" fmla="*/ 0 w 17"/>
                  <a:gd name="T1" fmla="*/ 64 h 14"/>
                  <a:gd name="T2" fmla="*/ 124 w 17"/>
                  <a:gd name="T3" fmla="*/ 93 h 14"/>
                  <a:gd name="T4" fmla="*/ 52 w 17"/>
                  <a:gd name="T5" fmla="*/ 0 h 14"/>
                  <a:gd name="T6" fmla="*/ 16 w 17"/>
                  <a:gd name="T7" fmla="*/ 6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9"/>
                    </a:moveTo>
                    <a:cubicBezTo>
                      <a:pt x="4" y="12"/>
                      <a:pt x="13" y="14"/>
                      <a:pt x="17" y="13"/>
                    </a:cubicBezTo>
                    <a:cubicBezTo>
                      <a:pt x="17" y="9"/>
                      <a:pt x="11" y="3"/>
                      <a:pt x="7" y="0"/>
                    </a:cubicBezTo>
                    <a:cubicBezTo>
                      <a:pt x="13" y="4"/>
                      <a:pt x="7" y="9"/>
                      <a:pt x="2" y="9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0" name="Freeform 3070">
                <a:extLst>
                  <a:ext uri="{FF2B5EF4-FFF2-40B4-BE49-F238E27FC236}">
                    <a16:creationId xmlns:a16="http://schemas.microsoft.com/office/drawing/2014/main" id="{53D565D7-352F-47D6-8EEE-58B10D8E1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467"/>
                <a:ext cx="38" cy="90"/>
              </a:xfrm>
              <a:custGeom>
                <a:avLst/>
                <a:gdLst>
                  <a:gd name="T0" fmla="*/ 15 w 20"/>
                  <a:gd name="T1" fmla="*/ 8 h 47"/>
                  <a:gd name="T2" fmla="*/ 116 w 20"/>
                  <a:gd name="T3" fmla="*/ 21 h 47"/>
                  <a:gd name="T4" fmla="*/ 129 w 20"/>
                  <a:gd name="T5" fmla="*/ 132 h 47"/>
                  <a:gd name="T6" fmla="*/ 21 w 20"/>
                  <a:gd name="T7" fmla="*/ 329 h 47"/>
                  <a:gd name="T8" fmla="*/ 55 w 20"/>
                  <a:gd name="T9" fmla="*/ 132 h 47"/>
                  <a:gd name="T10" fmla="*/ 15 w 20"/>
                  <a:gd name="T11" fmla="*/ 77 h 47"/>
                  <a:gd name="T12" fmla="*/ 0 w 20"/>
                  <a:gd name="T13" fmla="*/ 8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7">
                    <a:moveTo>
                      <a:pt x="2" y="1"/>
                    </a:moveTo>
                    <a:cubicBezTo>
                      <a:pt x="5" y="0"/>
                      <a:pt x="15" y="0"/>
                      <a:pt x="17" y="3"/>
                    </a:cubicBezTo>
                    <a:cubicBezTo>
                      <a:pt x="20" y="6"/>
                      <a:pt x="19" y="14"/>
                      <a:pt x="19" y="19"/>
                    </a:cubicBezTo>
                    <a:cubicBezTo>
                      <a:pt x="18" y="29"/>
                      <a:pt x="7" y="38"/>
                      <a:pt x="3" y="47"/>
                    </a:cubicBezTo>
                    <a:cubicBezTo>
                      <a:pt x="7" y="42"/>
                      <a:pt x="10" y="25"/>
                      <a:pt x="8" y="19"/>
                    </a:cubicBezTo>
                    <a:cubicBezTo>
                      <a:pt x="6" y="15"/>
                      <a:pt x="3" y="14"/>
                      <a:pt x="2" y="11"/>
                    </a:cubicBezTo>
                    <a:cubicBezTo>
                      <a:pt x="0" y="8"/>
                      <a:pt x="2" y="4"/>
                      <a:pt x="0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1" name="Freeform 3071">
                <a:extLst>
                  <a:ext uri="{FF2B5EF4-FFF2-40B4-BE49-F238E27FC236}">
                    <a16:creationId xmlns:a16="http://schemas.microsoft.com/office/drawing/2014/main" id="{052837DE-948D-46AC-9D89-69C101E90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465"/>
                <a:ext cx="88" cy="86"/>
              </a:xfrm>
              <a:custGeom>
                <a:avLst/>
                <a:gdLst>
                  <a:gd name="T0" fmla="*/ 0 w 46"/>
                  <a:gd name="T1" fmla="*/ 300 h 45"/>
                  <a:gd name="T2" fmla="*/ 216 w 46"/>
                  <a:gd name="T3" fmla="*/ 201 h 45"/>
                  <a:gd name="T4" fmla="*/ 285 w 46"/>
                  <a:gd name="T5" fmla="*/ 99 h 45"/>
                  <a:gd name="T6" fmla="*/ 321 w 46"/>
                  <a:gd name="T7" fmla="*/ 0 h 45"/>
                  <a:gd name="T8" fmla="*/ 274 w 46"/>
                  <a:gd name="T9" fmla="*/ 201 h 45"/>
                  <a:gd name="T10" fmla="*/ 69 w 46"/>
                  <a:gd name="T11" fmla="*/ 292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45">
                    <a:moveTo>
                      <a:pt x="0" y="43"/>
                    </a:moveTo>
                    <a:cubicBezTo>
                      <a:pt x="11" y="45"/>
                      <a:pt x="23" y="37"/>
                      <a:pt x="31" y="29"/>
                    </a:cubicBezTo>
                    <a:cubicBezTo>
                      <a:pt x="35" y="24"/>
                      <a:pt x="39" y="20"/>
                      <a:pt x="41" y="14"/>
                    </a:cubicBezTo>
                    <a:cubicBezTo>
                      <a:pt x="43" y="10"/>
                      <a:pt x="43" y="4"/>
                      <a:pt x="46" y="0"/>
                    </a:cubicBezTo>
                    <a:cubicBezTo>
                      <a:pt x="46" y="10"/>
                      <a:pt x="46" y="20"/>
                      <a:pt x="39" y="29"/>
                    </a:cubicBezTo>
                    <a:cubicBezTo>
                      <a:pt x="32" y="38"/>
                      <a:pt x="21" y="40"/>
                      <a:pt x="10" y="4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2" name="Freeform 3072">
                <a:extLst>
                  <a:ext uri="{FF2B5EF4-FFF2-40B4-BE49-F238E27FC236}">
                    <a16:creationId xmlns:a16="http://schemas.microsoft.com/office/drawing/2014/main" id="{AE0CD927-E10C-4F8F-8FEB-AF8CE26FD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643"/>
                <a:ext cx="38" cy="51"/>
              </a:xfrm>
              <a:custGeom>
                <a:avLst/>
                <a:gdLst>
                  <a:gd name="T0" fmla="*/ 15 w 20"/>
                  <a:gd name="T1" fmla="*/ 15 h 27"/>
                  <a:gd name="T2" fmla="*/ 0 w 20"/>
                  <a:gd name="T3" fmla="*/ 149 h 27"/>
                  <a:gd name="T4" fmla="*/ 61 w 20"/>
                  <a:gd name="T5" fmla="*/ 161 h 27"/>
                  <a:gd name="T6" fmla="*/ 124 w 20"/>
                  <a:gd name="T7" fmla="*/ 181 h 27"/>
                  <a:gd name="T8" fmla="*/ 129 w 20"/>
                  <a:gd name="T9" fmla="*/ 0 h 27"/>
                  <a:gd name="T10" fmla="*/ 84 w 20"/>
                  <a:gd name="T11" fmla="*/ 76 h 27"/>
                  <a:gd name="T12" fmla="*/ 21 w 20"/>
                  <a:gd name="T13" fmla="*/ 32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7">
                    <a:moveTo>
                      <a:pt x="2" y="2"/>
                    </a:moveTo>
                    <a:cubicBezTo>
                      <a:pt x="2" y="9"/>
                      <a:pt x="1" y="16"/>
                      <a:pt x="0" y="22"/>
                    </a:cubicBezTo>
                    <a:cubicBezTo>
                      <a:pt x="3" y="23"/>
                      <a:pt x="6" y="23"/>
                      <a:pt x="9" y="24"/>
                    </a:cubicBezTo>
                    <a:cubicBezTo>
                      <a:pt x="12" y="25"/>
                      <a:pt x="15" y="27"/>
                      <a:pt x="18" y="27"/>
                    </a:cubicBezTo>
                    <a:cubicBezTo>
                      <a:pt x="20" y="19"/>
                      <a:pt x="20" y="9"/>
                      <a:pt x="19" y="0"/>
                    </a:cubicBezTo>
                    <a:cubicBezTo>
                      <a:pt x="18" y="4"/>
                      <a:pt x="17" y="10"/>
                      <a:pt x="12" y="11"/>
                    </a:cubicBezTo>
                    <a:cubicBezTo>
                      <a:pt x="8" y="11"/>
                      <a:pt x="5" y="8"/>
                      <a:pt x="3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3" name="Freeform 3073">
                <a:extLst>
                  <a:ext uri="{FF2B5EF4-FFF2-40B4-BE49-F238E27FC236}">
                    <a16:creationId xmlns:a16="http://schemas.microsoft.com/office/drawing/2014/main" id="{ABFEFC4E-BF60-44FA-875E-2C7651C59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2545"/>
                <a:ext cx="134" cy="52"/>
              </a:xfrm>
              <a:custGeom>
                <a:avLst/>
                <a:gdLst>
                  <a:gd name="T0" fmla="*/ 36 w 70"/>
                  <a:gd name="T1" fmla="*/ 0 h 27"/>
                  <a:gd name="T2" fmla="*/ 21 w 70"/>
                  <a:gd name="T3" fmla="*/ 148 h 27"/>
                  <a:gd name="T4" fmla="*/ 176 w 70"/>
                  <a:gd name="T5" fmla="*/ 171 h 27"/>
                  <a:gd name="T6" fmla="*/ 492 w 70"/>
                  <a:gd name="T7" fmla="*/ 164 h 27"/>
                  <a:gd name="T8" fmla="*/ 385 w 70"/>
                  <a:gd name="T9" fmla="*/ 116 h 27"/>
                  <a:gd name="T10" fmla="*/ 260 w 70"/>
                  <a:gd name="T11" fmla="*/ 116 h 27"/>
                  <a:gd name="T12" fmla="*/ 107 w 70"/>
                  <a:gd name="T13" fmla="*/ 100 h 27"/>
                  <a:gd name="T14" fmla="*/ 161 w 70"/>
                  <a:gd name="T15" fmla="*/ 23 h 27"/>
                  <a:gd name="T16" fmla="*/ 48 w 70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7">
                    <a:moveTo>
                      <a:pt x="5" y="0"/>
                    </a:moveTo>
                    <a:cubicBezTo>
                      <a:pt x="4" y="6"/>
                      <a:pt x="0" y="15"/>
                      <a:pt x="3" y="21"/>
                    </a:cubicBezTo>
                    <a:cubicBezTo>
                      <a:pt x="7" y="27"/>
                      <a:pt x="18" y="24"/>
                      <a:pt x="25" y="24"/>
                    </a:cubicBezTo>
                    <a:cubicBezTo>
                      <a:pt x="38" y="25"/>
                      <a:pt x="58" y="16"/>
                      <a:pt x="70" y="23"/>
                    </a:cubicBezTo>
                    <a:cubicBezTo>
                      <a:pt x="65" y="20"/>
                      <a:pt x="60" y="17"/>
                      <a:pt x="55" y="16"/>
                    </a:cubicBezTo>
                    <a:cubicBezTo>
                      <a:pt x="48" y="13"/>
                      <a:pt x="43" y="16"/>
                      <a:pt x="37" y="16"/>
                    </a:cubicBezTo>
                    <a:cubicBezTo>
                      <a:pt x="32" y="16"/>
                      <a:pt x="19" y="17"/>
                      <a:pt x="15" y="14"/>
                    </a:cubicBezTo>
                    <a:cubicBezTo>
                      <a:pt x="9" y="9"/>
                      <a:pt x="20" y="4"/>
                      <a:pt x="23" y="3"/>
                    </a:cubicBezTo>
                    <a:cubicBezTo>
                      <a:pt x="19" y="2"/>
                      <a:pt x="10" y="2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4" name="Freeform 3074">
                <a:extLst>
                  <a:ext uri="{FF2B5EF4-FFF2-40B4-BE49-F238E27FC236}">
                    <a16:creationId xmlns:a16="http://schemas.microsoft.com/office/drawing/2014/main" id="{BC934C8E-1645-45FA-92D3-18079B2CB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524"/>
                <a:ext cx="81" cy="111"/>
              </a:xfrm>
              <a:custGeom>
                <a:avLst/>
                <a:gdLst>
                  <a:gd name="T0" fmla="*/ 52 w 42"/>
                  <a:gd name="T1" fmla="*/ 113 h 58"/>
                  <a:gd name="T2" fmla="*/ 172 w 42"/>
                  <a:gd name="T3" fmla="*/ 84 h 58"/>
                  <a:gd name="T4" fmla="*/ 280 w 42"/>
                  <a:gd name="T5" fmla="*/ 0 h 58"/>
                  <a:gd name="T6" fmla="*/ 245 w 42"/>
                  <a:gd name="T7" fmla="*/ 168 h 58"/>
                  <a:gd name="T8" fmla="*/ 264 w 42"/>
                  <a:gd name="T9" fmla="*/ 281 h 58"/>
                  <a:gd name="T10" fmla="*/ 280 w 42"/>
                  <a:gd name="T11" fmla="*/ 406 h 58"/>
                  <a:gd name="T12" fmla="*/ 172 w 42"/>
                  <a:gd name="T13" fmla="*/ 161 h 58"/>
                  <a:gd name="T14" fmla="*/ 0 w 42"/>
                  <a:gd name="T15" fmla="*/ 121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8">
                    <a:moveTo>
                      <a:pt x="7" y="16"/>
                    </a:moveTo>
                    <a:cubicBezTo>
                      <a:pt x="12" y="15"/>
                      <a:pt x="18" y="14"/>
                      <a:pt x="24" y="12"/>
                    </a:cubicBezTo>
                    <a:cubicBezTo>
                      <a:pt x="29" y="9"/>
                      <a:pt x="33" y="1"/>
                      <a:pt x="39" y="0"/>
                    </a:cubicBezTo>
                    <a:cubicBezTo>
                      <a:pt x="39" y="9"/>
                      <a:pt x="33" y="16"/>
                      <a:pt x="34" y="24"/>
                    </a:cubicBezTo>
                    <a:cubicBezTo>
                      <a:pt x="34" y="29"/>
                      <a:pt x="36" y="34"/>
                      <a:pt x="37" y="40"/>
                    </a:cubicBezTo>
                    <a:cubicBezTo>
                      <a:pt x="38" y="45"/>
                      <a:pt x="42" y="53"/>
                      <a:pt x="39" y="58"/>
                    </a:cubicBezTo>
                    <a:cubicBezTo>
                      <a:pt x="34" y="47"/>
                      <a:pt x="34" y="32"/>
                      <a:pt x="24" y="23"/>
                    </a:cubicBezTo>
                    <a:cubicBezTo>
                      <a:pt x="18" y="18"/>
                      <a:pt x="7" y="17"/>
                      <a:pt x="0" y="17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5" name="Freeform 3075">
                <a:extLst>
                  <a:ext uri="{FF2B5EF4-FFF2-40B4-BE49-F238E27FC236}">
                    <a16:creationId xmlns:a16="http://schemas.microsoft.com/office/drawing/2014/main" id="{1E54ED9D-C874-49B1-A16B-B09F4367B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2547"/>
                <a:ext cx="22" cy="25"/>
              </a:xfrm>
              <a:custGeom>
                <a:avLst/>
                <a:gdLst>
                  <a:gd name="T0" fmla="*/ 0 w 11"/>
                  <a:gd name="T1" fmla="*/ 23 h 13"/>
                  <a:gd name="T2" fmla="*/ 88 w 11"/>
                  <a:gd name="T3" fmla="*/ 0 h 13"/>
                  <a:gd name="T4" fmla="*/ 80 w 11"/>
                  <a:gd name="T5" fmla="*/ 92 h 13"/>
                  <a:gd name="T6" fmla="*/ 24 w 11"/>
                  <a:gd name="T7" fmla="*/ 3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0" y="3"/>
                    </a:moveTo>
                    <a:cubicBezTo>
                      <a:pt x="3" y="4"/>
                      <a:pt x="8" y="0"/>
                      <a:pt x="11" y="0"/>
                    </a:cubicBezTo>
                    <a:cubicBezTo>
                      <a:pt x="11" y="4"/>
                      <a:pt x="10" y="8"/>
                      <a:pt x="10" y="13"/>
                    </a:cubicBezTo>
                    <a:cubicBezTo>
                      <a:pt x="9" y="10"/>
                      <a:pt x="7" y="3"/>
                      <a:pt x="3" y="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6" name="Freeform 3076">
                <a:extLst>
                  <a:ext uri="{FF2B5EF4-FFF2-40B4-BE49-F238E27FC236}">
                    <a16:creationId xmlns:a16="http://schemas.microsoft.com/office/drawing/2014/main" id="{F36422E4-412A-4210-BB3D-7ECC1B54D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719"/>
                <a:ext cx="333" cy="354"/>
              </a:xfrm>
              <a:custGeom>
                <a:avLst/>
                <a:gdLst>
                  <a:gd name="T0" fmla="*/ 1219 w 174"/>
                  <a:gd name="T1" fmla="*/ 1227 h 185"/>
                  <a:gd name="T2" fmla="*/ 1127 w 174"/>
                  <a:gd name="T3" fmla="*/ 1206 h 185"/>
                  <a:gd name="T4" fmla="*/ 1037 w 174"/>
                  <a:gd name="T5" fmla="*/ 1135 h 185"/>
                  <a:gd name="T6" fmla="*/ 829 w 174"/>
                  <a:gd name="T7" fmla="*/ 605 h 185"/>
                  <a:gd name="T8" fmla="*/ 850 w 174"/>
                  <a:gd name="T9" fmla="*/ 191 h 185"/>
                  <a:gd name="T10" fmla="*/ 700 w 174"/>
                  <a:gd name="T11" fmla="*/ 161 h 185"/>
                  <a:gd name="T12" fmla="*/ 300 w 174"/>
                  <a:gd name="T13" fmla="*/ 0 h 185"/>
                  <a:gd name="T14" fmla="*/ 8 w 174"/>
                  <a:gd name="T15" fmla="*/ 589 h 185"/>
                  <a:gd name="T16" fmla="*/ 0 w 174"/>
                  <a:gd name="T17" fmla="*/ 645 h 185"/>
                  <a:gd name="T18" fmla="*/ 444 w 174"/>
                  <a:gd name="T19" fmla="*/ 674 h 185"/>
                  <a:gd name="T20" fmla="*/ 232 w 174"/>
                  <a:gd name="T21" fmla="*/ 1158 h 185"/>
                  <a:gd name="T22" fmla="*/ 882 w 174"/>
                  <a:gd name="T23" fmla="*/ 1255 h 185"/>
                  <a:gd name="T24" fmla="*/ 1219 w 174"/>
                  <a:gd name="T25" fmla="*/ 1227 h 1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4" h="185">
                    <a:moveTo>
                      <a:pt x="174" y="175"/>
                    </a:moveTo>
                    <a:cubicBezTo>
                      <a:pt x="171" y="175"/>
                      <a:pt x="167" y="177"/>
                      <a:pt x="161" y="172"/>
                    </a:cubicBezTo>
                    <a:cubicBezTo>
                      <a:pt x="159" y="170"/>
                      <a:pt x="152" y="166"/>
                      <a:pt x="148" y="162"/>
                    </a:cubicBezTo>
                    <a:cubicBezTo>
                      <a:pt x="135" y="149"/>
                      <a:pt x="118" y="125"/>
                      <a:pt x="118" y="86"/>
                    </a:cubicBezTo>
                    <a:cubicBezTo>
                      <a:pt x="117" y="59"/>
                      <a:pt x="119" y="39"/>
                      <a:pt x="121" y="27"/>
                    </a:cubicBezTo>
                    <a:cubicBezTo>
                      <a:pt x="116" y="26"/>
                      <a:pt x="109" y="25"/>
                      <a:pt x="100" y="23"/>
                    </a:cubicBezTo>
                    <a:cubicBezTo>
                      <a:pt x="75" y="16"/>
                      <a:pt x="51" y="3"/>
                      <a:pt x="43" y="0"/>
                    </a:cubicBezTo>
                    <a:cubicBezTo>
                      <a:pt x="34" y="6"/>
                      <a:pt x="5" y="56"/>
                      <a:pt x="1" y="84"/>
                    </a:cubicBezTo>
                    <a:cubicBezTo>
                      <a:pt x="1" y="87"/>
                      <a:pt x="0" y="89"/>
                      <a:pt x="0" y="92"/>
                    </a:cubicBezTo>
                    <a:cubicBezTo>
                      <a:pt x="18" y="82"/>
                      <a:pt x="57" y="73"/>
                      <a:pt x="63" y="96"/>
                    </a:cubicBezTo>
                    <a:cubicBezTo>
                      <a:pt x="69" y="120"/>
                      <a:pt x="60" y="163"/>
                      <a:pt x="33" y="165"/>
                    </a:cubicBezTo>
                    <a:cubicBezTo>
                      <a:pt x="60" y="180"/>
                      <a:pt x="107" y="174"/>
                      <a:pt x="126" y="179"/>
                    </a:cubicBezTo>
                    <a:cubicBezTo>
                      <a:pt x="142" y="183"/>
                      <a:pt x="161" y="185"/>
                      <a:pt x="174" y="17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7" name="Freeform 3077">
                <a:extLst>
                  <a:ext uri="{FF2B5EF4-FFF2-40B4-BE49-F238E27FC236}">
                    <a16:creationId xmlns:a16="http://schemas.microsoft.com/office/drawing/2014/main" id="{185967EA-5FE5-40FC-98DD-CA54720AB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790"/>
                <a:ext cx="132" cy="155"/>
              </a:xfrm>
              <a:custGeom>
                <a:avLst/>
                <a:gdLst>
                  <a:gd name="T0" fmla="*/ 8 w 69"/>
                  <a:gd name="T1" fmla="*/ 344 h 81"/>
                  <a:gd name="T2" fmla="*/ 285 w 69"/>
                  <a:gd name="T3" fmla="*/ 0 h 81"/>
                  <a:gd name="T4" fmla="*/ 484 w 69"/>
                  <a:gd name="T5" fmla="*/ 413 h 81"/>
                  <a:gd name="T6" fmla="*/ 40 w 69"/>
                  <a:gd name="T7" fmla="*/ 568 h 81"/>
                  <a:gd name="T8" fmla="*/ 8 w 69"/>
                  <a:gd name="T9" fmla="*/ 344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81">
                    <a:moveTo>
                      <a:pt x="1" y="49"/>
                    </a:moveTo>
                    <a:cubicBezTo>
                      <a:pt x="14" y="42"/>
                      <a:pt x="40" y="26"/>
                      <a:pt x="41" y="0"/>
                    </a:cubicBezTo>
                    <a:cubicBezTo>
                      <a:pt x="51" y="4"/>
                      <a:pt x="63" y="12"/>
                      <a:pt x="69" y="59"/>
                    </a:cubicBezTo>
                    <a:cubicBezTo>
                      <a:pt x="50" y="54"/>
                      <a:pt x="32" y="56"/>
                      <a:pt x="6" y="81"/>
                    </a:cubicBezTo>
                    <a:cubicBezTo>
                      <a:pt x="0" y="73"/>
                      <a:pt x="0" y="55"/>
                      <a:pt x="1" y="4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8" name="Freeform 3078">
                <a:extLst>
                  <a:ext uri="{FF2B5EF4-FFF2-40B4-BE49-F238E27FC236}">
                    <a16:creationId xmlns:a16="http://schemas.microsoft.com/office/drawing/2014/main" id="{9CC0DD1B-891B-4A22-88E8-31A54F3C0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951"/>
                <a:ext cx="96" cy="84"/>
              </a:xfrm>
              <a:custGeom>
                <a:avLst/>
                <a:gdLst>
                  <a:gd name="T0" fmla="*/ 0 w 50"/>
                  <a:gd name="T1" fmla="*/ 193 h 44"/>
                  <a:gd name="T2" fmla="*/ 353 w 50"/>
                  <a:gd name="T3" fmla="*/ 0 h 44"/>
                  <a:gd name="T4" fmla="*/ 129 w 50"/>
                  <a:gd name="T5" fmla="*/ 305 h 44"/>
                  <a:gd name="T6" fmla="*/ 0 w 50"/>
                  <a:gd name="T7" fmla="*/ 193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4">
                    <a:moveTo>
                      <a:pt x="0" y="28"/>
                    </a:moveTo>
                    <a:cubicBezTo>
                      <a:pt x="14" y="29"/>
                      <a:pt x="43" y="12"/>
                      <a:pt x="50" y="0"/>
                    </a:cubicBezTo>
                    <a:cubicBezTo>
                      <a:pt x="45" y="22"/>
                      <a:pt x="38" y="44"/>
                      <a:pt x="18" y="44"/>
                    </a:cubicBezTo>
                    <a:cubicBezTo>
                      <a:pt x="11" y="42"/>
                      <a:pt x="0" y="28"/>
                      <a:pt x="0" y="28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49" name="Freeform 3079">
                <a:extLst>
                  <a:ext uri="{FF2B5EF4-FFF2-40B4-BE49-F238E27FC236}">
                    <a16:creationId xmlns:a16="http://schemas.microsoft.com/office/drawing/2014/main" id="{25B1DC1C-1B52-403F-8D36-A175892A8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853"/>
                <a:ext cx="121" cy="90"/>
              </a:xfrm>
              <a:custGeom>
                <a:avLst/>
                <a:gdLst>
                  <a:gd name="T0" fmla="*/ 23 w 63"/>
                  <a:gd name="T1" fmla="*/ 107 h 47"/>
                  <a:gd name="T2" fmla="*/ 29 w 63"/>
                  <a:gd name="T3" fmla="*/ 268 h 47"/>
                  <a:gd name="T4" fmla="*/ 56 w 63"/>
                  <a:gd name="T5" fmla="*/ 324 h 47"/>
                  <a:gd name="T6" fmla="*/ 108 w 63"/>
                  <a:gd name="T7" fmla="*/ 276 h 47"/>
                  <a:gd name="T8" fmla="*/ 417 w 63"/>
                  <a:gd name="T9" fmla="*/ 153 h 47"/>
                  <a:gd name="T10" fmla="*/ 446 w 63"/>
                  <a:gd name="T11" fmla="*/ 153 h 47"/>
                  <a:gd name="T12" fmla="*/ 361 w 63"/>
                  <a:gd name="T13" fmla="*/ 132 h 47"/>
                  <a:gd name="T14" fmla="*/ 284 w 63"/>
                  <a:gd name="T15" fmla="*/ 147 h 47"/>
                  <a:gd name="T16" fmla="*/ 108 w 63"/>
                  <a:gd name="T17" fmla="*/ 197 h 47"/>
                  <a:gd name="T18" fmla="*/ 184 w 63"/>
                  <a:gd name="T19" fmla="*/ 0 h 47"/>
                  <a:gd name="T20" fmla="*/ 44 w 63"/>
                  <a:gd name="T21" fmla="*/ 92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47">
                    <a:moveTo>
                      <a:pt x="3" y="15"/>
                    </a:moveTo>
                    <a:cubicBezTo>
                      <a:pt x="0" y="22"/>
                      <a:pt x="3" y="31"/>
                      <a:pt x="4" y="38"/>
                    </a:cubicBezTo>
                    <a:cubicBezTo>
                      <a:pt x="5" y="41"/>
                      <a:pt x="4" y="47"/>
                      <a:pt x="8" y="46"/>
                    </a:cubicBezTo>
                    <a:cubicBezTo>
                      <a:pt x="10" y="46"/>
                      <a:pt x="14" y="40"/>
                      <a:pt x="15" y="39"/>
                    </a:cubicBezTo>
                    <a:cubicBezTo>
                      <a:pt x="28" y="27"/>
                      <a:pt x="42" y="23"/>
                      <a:pt x="59" y="22"/>
                    </a:cubicBezTo>
                    <a:cubicBezTo>
                      <a:pt x="60" y="22"/>
                      <a:pt x="62" y="22"/>
                      <a:pt x="63" y="22"/>
                    </a:cubicBezTo>
                    <a:cubicBezTo>
                      <a:pt x="59" y="21"/>
                      <a:pt x="55" y="19"/>
                      <a:pt x="51" y="19"/>
                    </a:cubicBezTo>
                    <a:cubicBezTo>
                      <a:pt x="47" y="19"/>
                      <a:pt x="43" y="20"/>
                      <a:pt x="40" y="21"/>
                    </a:cubicBezTo>
                    <a:cubicBezTo>
                      <a:pt x="34" y="22"/>
                      <a:pt x="20" y="31"/>
                      <a:pt x="15" y="28"/>
                    </a:cubicBezTo>
                    <a:cubicBezTo>
                      <a:pt x="6" y="22"/>
                      <a:pt x="16" y="4"/>
                      <a:pt x="26" y="0"/>
                    </a:cubicBezTo>
                    <a:cubicBezTo>
                      <a:pt x="21" y="2"/>
                      <a:pt x="10" y="12"/>
                      <a:pt x="6" y="1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0" name="Freeform 3080">
                <a:extLst>
                  <a:ext uri="{FF2B5EF4-FFF2-40B4-BE49-F238E27FC236}">
                    <a16:creationId xmlns:a16="http://schemas.microsoft.com/office/drawing/2014/main" id="{FA300C39-1C77-4F02-9B64-8AFE142C4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3004"/>
                <a:ext cx="52" cy="27"/>
              </a:xfrm>
              <a:custGeom>
                <a:avLst/>
                <a:gdLst>
                  <a:gd name="T0" fmla="*/ 0 w 27"/>
                  <a:gd name="T1" fmla="*/ 23 h 14"/>
                  <a:gd name="T2" fmla="*/ 85 w 27"/>
                  <a:gd name="T3" fmla="*/ 85 h 14"/>
                  <a:gd name="T4" fmla="*/ 144 w 27"/>
                  <a:gd name="T5" fmla="*/ 64 h 14"/>
                  <a:gd name="T6" fmla="*/ 193 w 27"/>
                  <a:gd name="T7" fmla="*/ 0 h 14"/>
                  <a:gd name="T8" fmla="*/ 29 w 27"/>
                  <a:gd name="T9" fmla="*/ 2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4">
                    <a:moveTo>
                      <a:pt x="0" y="3"/>
                    </a:moveTo>
                    <a:cubicBezTo>
                      <a:pt x="3" y="6"/>
                      <a:pt x="8" y="11"/>
                      <a:pt x="12" y="12"/>
                    </a:cubicBezTo>
                    <a:cubicBezTo>
                      <a:pt x="17" y="14"/>
                      <a:pt x="17" y="13"/>
                      <a:pt x="20" y="9"/>
                    </a:cubicBezTo>
                    <a:cubicBezTo>
                      <a:pt x="22" y="6"/>
                      <a:pt x="25" y="3"/>
                      <a:pt x="27" y="0"/>
                    </a:cubicBezTo>
                    <a:cubicBezTo>
                      <a:pt x="22" y="5"/>
                      <a:pt x="10" y="9"/>
                      <a:pt x="4" y="4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1" name="Freeform 3081">
                <a:extLst>
                  <a:ext uri="{FF2B5EF4-FFF2-40B4-BE49-F238E27FC236}">
                    <a16:creationId xmlns:a16="http://schemas.microsoft.com/office/drawing/2014/main" id="{97BF13F5-2C5D-4591-A2BA-495248F29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909"/>
                <a:ext cx="25" cy="25"/>
              </a:xfrm>
              <a:custGeom>
                <a:avLst/>
                <a:gdLst>
                  <a:gd name="T0" fmla="*/ 8 w 13"/>
                  <a:gd name="T1" fmla="*/ 0 h 13"/>
                  <a:gd name="T2" fmla="*/ 23 w 13"/>
                  <a:gd name="T3" fmla="*/ 92 h 13"/>
                  <a:gd name="T4" fmla="*/ 92 w 13"/>
                  <a:gd name="T5" fmla="*/ 37 h 13"/>
                  <a:gd name="T6" fmla="*/ 23 w 13"/>
                  <a:gd name="T7" fmla="*/ 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" y="0"/>
                    </a:moveTo>
                    <a:cubicBezTo>
                      <a:pt x="0" y="3"/>
                      <a:pt x="2" y="9"/>
                      <a:pt x="3" y="13"/>
                    </a:cubicBezTo>
                    <a:cubicBezTo>
                      <a:pt x="6" y="11"/>
                      <a:pt x="9" y="6"/>
                      <a:pt x="13" y="5"/>
                    </a:cubicBezTo>
                    <a:cubicBezTo>
                      <a:pt x="10" y="6"/>
                      <a:pt x="3" y="6"/>
                      <a:pt x="3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2" name="Freeform 3082">
                <a:extLst>
                  <a:ext uri="{FF2B5EF4-FFF2-40B4-BE49-F238E27FC236}">
                    <a16:creationId xmlns:a16="http://schemas.microsoft.com/office/drawing/2014/main" id="{F89D05E6-7CE3-47F3-B5BE-836E3DE03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792"/>
                <a:ext cx="96" cy="98"/>
              </a:xfrm>
              <a:custGeom>
                <a:avLst/>
                <a:gdLst>
                  <a:gd name="T0" fmla="*/ 200 w 50"/>
                  <a:gd name="T1" fmla="*/ 0 h 51"/>
                  <a:gd name="T2" fmla="*/ 140 w 50"/>
                  <a:gd name="T3" fmla="*/ 163 h 51"/>
                  <a:gd name="T4" fmla="*/ 84 w 50"/>
                  <a:gd name="T5" fmla="*/ 261 h 51"/>
                  <a:gd name="T6" fmla="*/ 0 w 50"/>
                  <a:gd name="T7" fmla="*/ 340 h 51"/>
                  <a:gd name="T8" fmla="*/ 84 w 50"/>
                  <a:gd name="T9" fmla="*/ 317 h 51"/>
                  <a:gd name="T10" fmla="*/ 192 w 50"/>
                  <a:gd name="T11" fmla="*/ 269 h 51"/>
                  <a:gd name="T12" fmla="*/ 276 w 50"/>
                  <a:gd name="T13" fmla="*/ 292 h 51"/>
                  <a:gd name="T14" fmla="*/ 346 w 50"/>
                  <a:gd name="T15" fmla="*/ 317 h 51"/>
                  <a:gd name="T16" fmla="*/ 317 w 50"/>
                  <a:gd name="T17" fmla="*/ 163 h 51"/>
                  <a:gd name="T18" fmla="*/ 225 w 50"/>
                  <a:gd name="T19" fmla="*/ 15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51">
                    <a:moveTo>
                      <a:pt x="28" y="0"/>
                    </a:moveTo>
                    <a:cubicBezTo>
                      <a:pt x="33" y="9"/>
                      <a:pt x="24" y="16"/>
                      <a:pt x="20" y="23"/>
                    </a:cubicBezTo>
                    <a:cubicBezTo>
                      <a:pt x="17" y="28"/>
                      <a:pt x="16" y="33"/>
                      <a:pt x="12" y="37"/>
                    </a:cubicBezTo>
                    <a:cubicBezTo>
                      <a:pt x="8" y="40"/>
                      <a:pt x="2" y="43"/>
                      <a:pt x="0" y="48"/>
                    </a:cubicBezTo>
                    <a:cubicBezTo>
                      <a:pt x="4" y="51"/>
                      <a:pt x="8" y="47"/>
                      <a:pt x="12" y="45"/>
                    </a:cubicBezTo>
                    <a:cubicBezTo>
                      <a:pt x="16" y="42"/>
                      <a:pt x="22" y="39"/>
                      <a:pt x="27" y="38"/>
                    </a:cubicBezTo>
                    <a:cubicBezTo>
                      <a:pt x="32" y="37"/>
                      <a:pt x="35" y="38"/>
                      <a:pt x="39" y="41"/>
                    </a:cubicBezTo>
                    <a:cubicBezTo>
                      <a:pt x="42" y="43"/>
                      <a:pt x="45" y="47"/>
                      <a:pt x="49" y="45"/>
                    </a:cubicBezTo>
                    <a:cubicBezTo>
                      <a:pt x="50" y="38"/>
                      <a:pt x="48" y="28"/>
                      <a:pt x="45" y="23"/>
                    </a:cubicBezTo>
                    <a:cubicBezTo>
                      <a:pt x="42" y="16"/>
                      <a:pt x="32" y="9"/>
                      <a:pt x="32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3" name="Freeform 3083">
                <a:extLst>
                  <a:ext uri="{FF2B5EF4-FFF2-40B4-BE49-F238E27FC236}">
                    <a16:creationId xmlns:a16="http://schemas.microsoft.com/office/drawing/2014/main" id="{E3696536-DD63-4FE7-B068-A243A734A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857"/>
                <a:ext cx="84" cy="38"/>
              </a:xfrm>
              <a:custGeom>
                <a:avLst/>
                <a:gdLst>
                  <a:gd name="T0" fmla="*/ 15 w 44"/>
                  <a:gd name="T1" fmla="*/ 97 h 20"/>
                  <a:gd name="T2" fmla="*/ 84 w 44"/>
                  <a:gd name="T3" fmla="*/ 76 h 20"/>
                  <a:gd name="T4" fmla="*/ 168 w 44"/>
                  <a:gd name="T5" fmla="*/ 76 h 20"/>
                  <a:gd name="T6" fmla="*/ 237 w 44"/>
                  <a:gd name="T7" fmla="*/ 105 h 20"/>
                  <a:gd name="T8" fmla="*/ 292 w 44"/>
                  <a:gd name="T9" fmla="*/ 129 h 20"/>
                  <a:gd name="T10" fmla="*/ 300 w 44"/>
                  <a:gd name="T11" fmla="*/ 36 h 20"/>
                  <a:gd name="T12" fmla="*/ 208 w 44"/>
                  <a:gd name="T13" fmla="*/ 15 h 20"/>
                  <a:gd name="T14" fmla="*/ 0 w 44"/>
                  <a:gd name="T15" fmla="*/ 97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20">
                    <a:moveTo>
                      <a:pt x="2" y="14"/>
                    </a:moveTo>
                    <a:cubicBezTo>
                      <a:pt x="2" y="14"/>
                      <a:pt x="9" y="11"/>
                      <a:pt x="12" y="11"/>
                    </a:cubicBezTo>
                    <a:cubicBezTo>
                      <a:pt x="16" y="10"/>
                      <a:pt x="20" y="11"/>
                      <a:pt x="24" y="11"/>
                    </a:cubicBezTo>
                    <a:cubicBezTo>
                      <a:pt x="28" y="12"/>
                      <a:pt x="31" y="12"/>
                      <a:pt x="34" y="15"/>
                    </a:cubicBezTo>
                    <a:cubicBezTo>
                      <a:pt x="37" y="18"/>
                      <a:pt x="37" y="20"/>
                      <a:pt x="42" y="19"/>
                    </a:cubicBezTo>
                    <a:cubicBezTo>
                      <a:pt x="40" y="15"/>
                      <a:pt x="44" y="9"/>
                      <a:pt x="43" y="5"/>
                    </a:cubicBezTo>
                    <a:cubicBezTo>
                      <a:pt x="41" y="0"/>
                      <a:pt x="34" y="1"/>
                      <a:pt x="30" y="2"/>
                    </a:cubicBezTo>
                    <a:cubicBezTo>
                      <a:pt x="20" y="3"/>
                      <a:pt x="8" y="8"/>
                      <a:pt x="0" y="14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4" name="Freeform 3084">
                <a:extLst>
                  <a:ext uri="{FF2B5EF4-FFF2-40B4-BE49-F238E27FC236}">
                    <a16:creationId xmlns:a16="http://schemas.microsoft.com/office/drawing/2014/main" id="{B4D43746-B0EC-40B7-9B9A-01D5AEDB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781"/>
                <a:ext cx="44" cy="63"/>
              </a:xfrm>
              <a:custGeom>
                <a:avLst/>
                <a:gdLst>
                  <a:gd name="T0" fmla="*/ 99 w 23"/>
                  <a:gd name="T1" fmla="*/ 0 h 33"/>
                  <a:gd name="T2" fmla="*/ 77 w 23"/>
                  <a:gd name="T3" fmla="*/ 105 h 33"/>
                  <a:gd name="T4" fmla="*/ 0 w 23"/>
                  <a:gd name="T5" fmla="*/ 216 h 33"/>
                  <a:gd name="T6" fmla="*/ 99 w 23"/>
                  <a:gd name="T7" fmla="*/ 160 h 33"/>
                  <a:gd name="T8" fmla="*/ 147 w 23"/>
                  <a:gd name="T9" fmla="*/ 153 h 33"/>
                  <a:gd name="T10" fmla="*/ 161 w 23"/>
                  <a:gd name="T11" fmla="*/ 99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3">
                    <a:moveTo>
                      <a:pt x="14" y="0"/>
                    </a:moveTo>
                    <a:cubicBezTo>
                      <a:pt x="12" y="5"/>
                      <a:pt x="14" y="10"/>
                      <a:pt x="11" y="15"/>
                    </a:cubicBezTo>
                    <a:cubicBezTo>
                      <a:pt x="8" y="19"/>
                      <a:pt x="0" y="26"/>
                      <a:pt x="0" y="31"/>
                    </a:cubicBezTo>
                    <a:cubicBezTo>
                      <a:pt x="6" y="33"/>
                      <a:pt x="9" y="25"/>
                      <a:pt x="14" y="23"/>
                    </a:cubicBezTo>
                    <a:cubicBezTo>
                      <a:pt x="16" y="22"/>
                      <a:pt x="20" y="23"/>
                      <a:pt x="21" y="22"/>
                    </a:cubicBezTo>
                    <a:cubicBezTo>
                      <a:pt x="23" y="20"/>
                      <a:pt x="22" y="16"/>
                      <a:pt x="23" y="1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5" name="Freeform 3085">
                <a:extLst>
                  <a:ext uri="{FF2B5EF4-FFF2-40B4-BE49-F238E27FC236}">
                    <a16:creationId xmlns:a16="http://schemas.microsoft.com/office/drawing/2014/main" id="{19B1B38C-B2A5-4A5F-B84F-353D6364B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725"/>
                <a:ext cx="224" cy="167"/>
              </a:xfrm>
              <a:custGeom>
                <a:avLst/>
                <a:gdLst>
                  <a:gd name="T0" fmla="*/ 285 w 117"/>
                  <a:gd name="T1" fmla="*/ 0 h 87"/>
                  <a:gd name="T2" fmla="*/ 191 w 117"/>
                  <a:gd name="T3" fmla="*/ 140 h 87"/>
                  <a:gd name="T4" fmla="*/ 121 w 117"/>
                  <a:gd name="T5" fmla="*/ 292 h 87"/>
                  <a:gd name="T6" fmla="*/ 56 w 117"/>
                  <a:gd name="T7" fmla="*/ 453 h 87"/>
                  <a:gd name="T8" fmla="*/ 15 w 117"/>
                  <a:gd name="T9" fmla="*/ 616 h 87"/>
                  <a:gd name="T10" fmla="*/ 184 w 117"/>
                  <a:gd name="T11" fmla="*/ 545 h 87"/>
                  <a:gd name="T12" fmla="*/ 260 w 117"/>
                  <a:gd name="T13" fmla="*/ 332 h 87"/>
                  <a:gd name="T14" fmla="*/ 454 w 117"/>
                  <a:gd name="T15" fmla="*/ 240 h 87"/>
                  <a:gd name="T16" fmla="*/ 653 w 117"/>
                  <a:gd name="T17" fmla="*/ 240 h 87"/>
                  <a:gd name="T18" fmla="*/ 821 w 117"/>
                  <a:gd name="T19" fmla="*/ 184 h 87"/>
                  <a:gd name="T20" fmla="*/ 569 w 117"/>
                  <a:gd name="T21" fmla="*/ 129 h 87"/>
                  <a:gd name="T22" fmla="*/ 345 w 117"/>
                  <a:gd name="T23" fmla="*/ 8 h 8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7" h="87">
                    <a:moveTo>
                      <a:pt x="41" y="0"/>
                    </a:moveTo>
                    <a:cubicBezTo>
                      <a:pt x="37" y="7"/>
                      <a:pt x="31" y="13"/>
                      <a:pt x="27" y="20"/>
                    </a:cubicBezTo>
                    <a:cubicBezTo>
                      <a:pt x="23" y="27"/>
                      <a:pt x="20" y="34"/>
                      <a:pt x="17" y="41"/>
                    </a:cubicBezTo>
                    <a:cubicBezTo>
                      <a:pt x="13" y="49"/>
                      <a:pt x="10" y="56"/>
                      <a:pt x="8" y="64"/>
                    </a:cubicBezTo>
                    <a:cubicBezTo>
                      <a:pt x="6" y="70"/>
                      <a:pt x="0" y="82"/>
                      <a:pt x="2" y="87"/>
                    </a:cubicBezTo>
                    <a:cubicBezTo>
                      <a:pt x="10" y="83"/>
                      <a:pt x="18" y="80"/>
                      <a:pt x="26" y="77"/>
                    </a:cubicBezTo>
                    <a:cubicBezTo>
                      <a:pt x="24" y="68"/>
                      <a:pt x="31" y="54"/>
                      <a:pt x="37" y="47"/>
                    </a:cubicBezTo>
                    <a:cubicBezTo>
                      <a:pt x="44" y="39"/>
                      <a:pt x="55" y="35"/>
                      <a:pt x="65" y="34"/>
                    </a:cubicBezTo>
                    <a:cubicBezTo>
                      <a:pt x="74" y="32"/>
                      <a:pt x="84" y="35"/>
                      <a:pt x="93" y="34"/>
                    </a:cubicBezTo>
                    <a:cubicBezTo>
                      <a:pt x="99" y="34"/>
                      <a:pt x="113" y="32"/>
                      <a:pt x="117" y="26"/>
                    </a:cubicBezTo>
                    <a:cubicBezTo>
                      <a:pt x="105" y="28"/>
                      <a:pt x="91" y="22"/>
                      <a:pt x="81" y="18"/>
                    </a:cubicBezTo>
                    <a:cubicBezTo>
                      <a:pt x="69" y="13"/>
                      <a:pt x="58" y="9"/>
                      <a:pt x="49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6" name="Freeform 3086">
                <a:extLst>
                  <a:ext uri="{FF2B5EF4-FFF2-40B4-BE49-F238E27FC236}">
                    <a16:creationId xmlns:a16="http://schemas.microsoft.com/office/drawing/2014/main" id="{BA4DB7CF-9E08-4275-8BB9-5CC27EE90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771"/>
                <a:ext cx="197" cy="291"/>
              </a:xfrm>
              <a:custGeom>
                <a:avLst/>
                <a:gdLst>
                  <a:gd name="T0" fmla="*/ 513 w 103"/>
                  <a:gd name="T1" fmla="*/ 29 h 152"/>
                  <a:gd name="T2" fmla="*/ 490 w 103"/>
                  <a:gd name="T3" fmla="*/ 454 h 152"/>
                  <a:gd name="T4" fmla="*/ 530 w 103"/>
                  <a:gd name="T5" fmla="*/ 682 h 152"/>
                  <a:gd name="T6" fmla="*/ 589 w 103"/>
                  <a:gd name="T7" fmla="*/ 869 h 152"/>
                  <a:gd name="T8" fmla="*/ 713 w 103"/>
                  <a:gd name="T9" fmla="*/ 1066 h 152"/>
                  <a:gd name="T10" fmla="*/ 637 w 103"/>
                  <a:gd name="T11" fmla="*/ 1030 h 152"/>
                  <a:gd name="T12" fmla="*/ 553 w 103"/>
                  <a:gd name="T13" fmla="*/ 1026 h 152"/>
                  <a:gd name="T14" fmla="*/ 377 w 103"/>
                  <a:gd name="T15" fmla="*/ 1026 h 152"/>
                  <a:gd name="T16" fmla="*/ 29 w 103"/>
                  <a:gd name="T17" fmla="*/ 982 h 152"/>
                  <a:gd name="T18" fmla="*/ 0 w 103"/>
                  <a:gd name="T19" fmla="*/ 967 h 152"/>
                  <a:gd name="T20" fmla="*/ 132 w 103"/>
                  <a:gd name="T21" fmla="*/ 829 h 152"/>
                  <a:gd name="T22" fmla="*/ 161 w 103"/>
                  <a:gd name="T23" fmla="*/ 653 h 152"/>
                  <a:gd name="T24" fmla="*/ 99 w 103"/>
                  <a:gd name="T25" fmla="*/ 408 h 152"/>
                  <a:gd name="T26" fmla="*/ 252 w 103"/>
                  <a:gd name="T27" fmla="*/ 469 h 152"/>
                  <a:gd name="T28" fmla="*/ 314 w 103"/>
                  <a:gd name="T29" fmla="*/ 660 h 152"/>
                  <a:gd name="T30" fmla="*/ 197 w 103"/>
                  <a:gd name="T31" fmla="*/ 837 h 152"/>
                  <a:gd name="T32" fmla="*/ 293 w 103"/>
                  <a:gd name="T33" fmla="*/ 953 h 152"/>
                  <a:gd name="T34" fmla="*/ 530 w 103"/>
                  <a:gd name="T35" fmla="*/ 850 h 152"/>
                  <a:gd name="T36" fmla="*/ 436 w 103"/>
                  <a:gd name="T37" fmla="*/ 569 h 152"/>
                  <a:gd name="T38" fmla="*/ 392 w 103"/>
                  <a:gd name="T39" fmla="*/ 414 h 152"/>
                  <a:gd name="T40" fmla="*/ 421 w 103"/>
                  <a:gd name="T41" fmla="*/ 237 h 152"/>
                  <a:gd name="T42" fmla="*/ 300 w 103"/>
                  <a:gd name="T43" fmla="*/ 63 h 152"/>
                  <a:gd name="T44" fmla="*/ 140 w 103"/>
                  <a:gd name="T45" fmla="*/ 0 h 15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3" h="152">
                    <a:moveTo>
                      <a:pt x="73" y="4"/>
                    </a:moveTo>
                    <a:cubicBezTo>
                      <a:pt x="67" y="24"/>
                      <a:pt x="67" y="45"/>
                      <a:pt x="70" y="65"/>
                    </a:cubicBezTo>
                    <a:cubicBezTo>
                      <a:pt x="71" y="76"/>
                      <a:pt x="73" y="86"/>
                      <a:pt x="76" y="97"/>
                    </a:cubicBezTo>
                    <a:cubicBezTo>
                      <a:pt x="78" y="106"/>
                      <a:pt x="79" y="116"/>
                      <a:pt x="84" y="124"/>
                    </a:cubicBezTo>
                    <a:cubicBezTo>
                      <a:pt x="89" y="131"/>
                      <a:pt x="103" y="143"/>
                      <a:pt x="102" y="152"/>
                    </a:cubicBezTo>
                    <a:cubicBezTo>
                      <a:pt x="98" y="151"/>
                      <a:pt x="95" y="148"/>
                      <a:pt x="91" y="147"/>
                    </a:cubicBezTo>
                    <a:cubicBezTo>
                      <a:pt x="87" y="146"/>
                      <a:pt x="83" y="146"/>
                      <a:pt x="79" y="146"/>
                    </a:cubicBezTo>
                    <a:cubicBezTo>
                      <a:pt x="71" y="144"/>
                      <a:pt x="63" y="146"/>
                      <a:pt x="54" y="146"/>
                    </a:cubicBezTo>
                    <a:cubicBezTo>
                      <a:pt x="38" y="145"/>
                      <a:pt x="19" y="145"/>
                      <a:pt x="4" y="140"/>
                    </a:cubicBezTo>
                    <a:cubicBezTo>
                      <a:pt x="2" y="139"/>
                      <a:pt x="1" y="139"/>
                      <a:pt x="0" y="138"/>
                    </a:cubicBezTo>
                    <a:cubicBezTo>
                      <a:pt x="9" y="141"/>
                      <a:pt x="17" y="124"/>
                      <a:pt x="19" y="118"/>
                    </a:cubicBezTo>
                    <a:cubicBezTo>
                      <a:pt x="21" y="110"/>
                      <a:pt x="23" y="101"/>
                      <a:pt x="23" y="93"/>
                    </a:cubicBezTo>
                    <a:cubicBezTo>
                      <a:pt x="24" y="83"/>
                      <a:pt x="21" y="66"/>
                      <a:pt x="14" y="58"/>
                    </a:cubicBezTo>
                    <a:cubicBezTo>
                      <a:pt x="23" y="60"/>
                      <a:pt x="30" y="59"/>
                      <a:pt x="36" y="67"/>
                    </a:cubicBezTo>
                    <a:cubicBezTo>
                      <a:pt x="42" y="74"/>
                      <a:pt x="47" y="85"/>
                      <a:pt x="45" y="94"/>
                    </a:cubicBezTo>
                    <a:cubicBezTo>
                      <a:pt x="43" y="104"/>
                      <a:pt x="34" y="111"/>
                      <a:pt x="28" y="119"/>
                    </a:cubicBezTo>
                    <a:cubicBezTo>
                      <a:pt x="20" y="132"/>
                      <a:pt x="31" y="135"/>
                      <a:pt x="42" y="136"/>
                    </a:cubicBezTo>
                    <a:cubicBezTo>
                      <a:pt x="55" y="138"/>
                      <a:pt x="79" y="140"/>
                      <a:pt x="76" y="121"/>
                    </a:cubicBezTo>
                    <a:cubicBezTo>
                      <a:pt x="74" y="108"/>
                      <a:pt x="67" y="93"/>
                      <a:pt x="62" y="81"/>
                    </a:cubicBezTo>
                    <a:cubicBezTo>
                      <a:pt x="59" y="74"/>
                      <a:pt x="56" y="67"/>
                      <a:pt x="56" y="59"/>
                    </a:cubicBezTo>
                    <a:cubicBezTo>
                      <a:pt x="56" y="51"/>
                      <a:pt x="59" y="43"/>
                      <a:pt x="60" y="34"/>
                    </a:cubicBezTo>
                    <a:cubicBezTo>
                      <a:pt x="62" y="20"/>
                      <a:pt x="55" y="14"/>
                      <a:pt x="43" y="9"/>
                    </a:cubicBezTo>
                    <a:cubicBezTo>
                      <a:pt x="35" y="6"/>
                      <a:pt x="28" y="1"/>
                      <a:pt x="2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7" name="Freeform 3087">
                <a:extLst>
                  <a:ext uri="{FF2B5EF4-FFF2-40B4-BE49-F238E27FC236}">
                    <a16:creationId xmlns:a16="http://schemas.microsoft.com/office/drawing/2014/main" id="{E3610EB2-9915-440A-8B2B-E6C86A5CA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794"/>
                <a:ext cx="94" cy="99"/>
              </a:xfrm>
              <a:custGeom>
                <a:avLst/>
                <a:gdLst>
                  <a:gd name="T0" fmla="*/ 0 w 49"/>
                  <a:gd name="T1" fmla="*/ 181 h 52"/>
                  <a:gd name="T2" fmla="*/ 232 w 49"/>
                  <a:gd name="T3" fmla="*/ 48 h 52"/>
                  <a:gd name="T4" fmla="*/ 301 w 49"/>
                  <a:gd name="T5" fmla="*/ 208 h 52"/>
                  <a:gd name="T6" fmla="*/ 324 w 49"/>
                  <a:gd name="T7" fmla="*/ 305 h 52"/>
                  <a:gd name="T8" fmla="*/ 345 w 49"/>
                  <a:gd name="T9" fmla="*/ 358 h 52"/>
                  <a:gd name="T10" fmla="*/ 253 w 49"/>
                  <a:gd name="T11" fmla="*/ 221 h 52"/>
                  <a:gd name="T12" fmla="*/ 200 w 49"/>
                  <a:gd name="T13" fmla="*/ 124 h 52"/>
                  <a:gd name="T14" fmla="*/ 23 w 49"/>
                  <a:gd name="T15" fmla="*/ 160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52">
                    <a:moveTo>
                      <a:pt x="0" y="26"/>
                    </a:moveTo>
                    <a:cubicBezTo>
                      <a:pt x="3" y="15"/>
                      <a:pt x="21" y="0"/>
                      <a:pt x="33" y="7"/>
                    </a:cubicBezTo>
                    <a:cubicBezTo>
                      <a:pt x="40" y="12"/>
                      <a:pt x="41" y="23"/>
                      <a:pt x="43" y="30"/>
                    </a:cubicBezTo>
                    <a:cubicBezTo>
                      <a:pt x="44" y="35"/>
                      <a:pt x="44" y="39"/>
                      <a:pt x="46" y="44"/>
                    </a:cubicBezTo>
                    <a:cubicBezTo>
                      <a:pt x="47" y="47"/>
                      <a:pt x="49" y="49"/>
                      <a:pt x="49" y="52"/>
                    </a:cubicBezTo>
                    <a:cubicBezTo>
                      <a:pt x="44" y="47"/>
                      <a:pt x="40" y="39"/>
                      <a:pt x="36" y="32"/>
                    </a:cubicBezTo>
                    <a:cubicBezTo>
                      <a:pt x="34" y="27"/>
                      <a:pt x="33" y="21"/>
                      <a:pt x="28" y="18"/>
                    </a:cubicBezTo>
                    <a:cubicBezTo>
                      <a:pt x="17" y="9"/>
                      <a:pt x="12" y="21"/>
                      <a:pt x="3" y="2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8" name="Freeform 3088">
                <a:extLst>
                  <a:ext uri="{FF2B5EF4-FFF2-40B4-BE49-F238E27FC236}">
                    <a16:creationId xmlns:a16="http://schemas.microsoft.com/office/drawing/2014/main" id="{B14A4911-4D21-4FDF-8142-07EB8FBF7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811"/>
                <a:ext cx="42" cy="31"/>
              </a:xfrm>
              <a:custGeom>
                <a:avLst/>
                <a:gdLst>
                  <a:gd name="T0" fmla="*/ 0 w 22"/>
                  <a:gd name="T1" fmla="*/ 31 h 16"/>
                  <a:gd name="T2" fmla="*/ 139 w 22"/>
                  <a:gd name="T3" fmla="*/ 116 h 16"/>
                  <a:gd name="T4" fmla="*/ 48 w 22"/>
                  <a:gd name="T5" fmla="*/ 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6">
                    <a:moveTo>
                      <a:pt x="0" y="4"/>
                    </a:moveTo>
                    <a:cubicBezTo>
                      <a:pt x="9" y="1"/>
                      <a:pt x="17" y="8"/>
                      <a:pt x="20" y="16"/>
                    </a:cubicBezTo>
                    <a:cubicBezTo>
                      <a:pt x="22" y="6"/>
                      <a:pt x="16" y="0"/>
                      <a:pt x="7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59" name="Freeform 3089">
                <a:extLst>
                  <a:ext uri="{FF2B5EF4-FFF2-40B4-BE49-F238E27FC236}">
                    <a16:creationId xmlns:a16="http://schemas.microsoft.com/office/drawing/2014/main" id="{1E2BFC50-22F3-4BC3-9D63-BDACCC7E5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966"/>
                <a:ext cx="76" cy="56"/>
              </a:xfrm>
              <a:custGeom>
                <a:avLst/>
                <a:gdLst>
                  <a:gd name="T0" fmla="*/ 55 w 40"/>
                  <a:gd name="T1" fmla="*/ 100 h 29"/>
                  <a:gd name="T2" fmla="*/ 36 w 40"/>
                  <a:gd name="T3" fmla="*/ 187 h 29"/>
                  <a:gd name="T4" fmla="*/ 165 w 40"/>
                  <a:gd name="T5" fmla="*/ 201 h 29"/>
                  <a:gd name="T6" fmla="*/ 200 w 40"/>
                  <a:gd name="T7" fmla="*/ 0 h 29"/>
                  <a:gd name="T8" fmla="*/ 184 w 40"/>
                  <a:gd name="T9" fmla="*/ 145 h 29"/>
                  <a:gd name="T10" fmla="*/ 48 w 40"/>
                  <a:gd name="T11" fmla="*/ 153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29">
                    <a:moveTo>
                      <a:pt x="8" y="14"/>
                    </a:moveTo>
                    <a:cubicBezTo>
                      <a:pt x="5" y="17"/>
                      <a:pt x="0" y="22"/>
                      <a:pt x="5" y="26"/>
                    </a:cubicBezTo>
                    <a:cubicBezTo>
                      <a:pt x="8" y="29"/>
                      <a:pt x="20" y="28"/>
                      <a:pt x="24" y="28"/>
                    </a:cubicBezTo>
                    <a:cubicBezTo>
                      <a:pt x="40" y="28"/>
                      <a:pt x="39" y="8"/>
                      <a:pt x="29" y="0"/>
                    </a:cubicBezTo>
                    <a:cubicBezTo>
                      <a:pt x="33" y="6"/>
                      <a:pt x="36" y="18"/>
                      <a:pt x="27" y="20"/>
                    </a:cubicBezTo>
                    <a:cubicBezTo>
                      <a:pt x="22" y="21"/>
                      <a:pt x="10" y="26"/>
                      <a:pt x="7" y="21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0" name="Freeform 3090">
                <a:extLst>
                  <a:ext uri="{FF2B5EF4-FFF2-40B4-BE49-F238E27FC236}">
                    <a16:creationId xmlns:a16="http://schemas.microsoft.com/office/drawing/2014/main" id="{1D79C493-AD66-4309-997B-E4125C9F2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993"/>
                <a:ext cx="26" cy="23"/>
              </a:xfrm>
              <a:custGeom>
                <a:avLst/>
                <a:gdLst>
                  <a:gd name="T0" fmla="*/ 7 w 14"/>
                  <a:gd name="T1" fmla="*/ 84 h 12"/>
                  <a:gd name="T2" fmla="*/ 59 w 14"/>
                  <a:gd name="T3" fmla="*/ 0 h 12"/>
                  <a:gd name="T4" fmla="*/ 0 w 14"/>
                  <a:gd name="T5" fmla="*/ 69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" y="12"/>
                    </a:moveTo>
                    <a:cubicBezTo>
                      <a:pt x="5" y="10"/>
                      <a:pt x="14" y="6"/>
                      <a:pt x="9" y="0"/>
                    </a:cubicBezTo>
                    <a:cubicBezTo>
                      <a:pt x="9" y="7"/>
                      <a:pt x="4" y="6"/>
                      <a:pt x="0" y="1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1" name="Freeform 3091">
                <a:extLst>
                  <a:ext uri="{FF2B5EF4-FFF2-40B4-BE49-F238E27FC236}">
                    <a16:creationId xmlns:a16="http://schemas.microsoft.com/office/drawing/2014/main" id="{10CE955E-D3C2-49F7-AF11-5C654D045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884"/>
                <a:ext cx="46" cy="63"/>
              </a:xfrm>
              <a:custGeom>
                <a:avLst/>
                <a:gdLst>
                  <a:gd name="T0" fmla="*/ 0 w 24"/>
                  <a:gd name="T1" fmla="*/ 0 h 33"/>
                  <a:gd name="T2" fmla="*/ 56 w 24"/>
                  <a:gd name="T3" fmla="*/ 99 h 33"/>
                  <a:gd name="T4" fmla="*/ 63 w 24"/>
                  <a:gd name="T5" fmla="*/ 229 h 33"/>
                  <a:gd name="T6" fmla="*/ 169 w 24"/>
                  <a:gd name="T7" fmla="*/ 124 h 33"/>
                  <a:gd name="T8" fmla="*/ 100 w 24"/>
                  <a:gd name="T9" fmla="*/ 69 h 33"/>
                  <a:gd name="T10" fmla="*/ 15 w 24"/>
                  <a:gd name="T11" fmla="*/ 2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3">
                    <a:moveTo>
                      <a:pt x="0" y="0"/>
                    </a:moveTo>
                    <a:cubicBezTo>
                      <a:pt x="3" y="5"/>
                      <a:pt x="6" y="8"/>
                      <a:pt x="8" y="14"/>
                    </a:cubicBezTo>
                    <a:cubicBezTo>
                      <a:pt x="10" y="21"/>
                      <a:pt x="9" y="27"/>
                      <a:pt x="9" y="33"/>
                    </a:cubicBezTo>
                    <a:cubicBezTo>
                      <a:pt x="7" y="26"/>
                      <a:pt x="17" y="18"/>
                      <a:pt x="24" y="18"/>
                    </a:cubicBezTo>
                    <a:cubicBezTo>
                      <a:pt x="23" y="14"/>
                      <a:pt x="18" y="11"/>
                      <a:pt x="14" y="10"/>
                    </a:cubicBezTo>
                    <a:cubicBezTo>
                      <a:pt x="11" y="8"/>
                      <a:pt x="6" y="3"/>
                      <a:pt x="2" y="3"/>
                    </a:cubicBezTo>
                  </a:path>
                </a:pathLst>
              </a:custGeom>
              <a:solidFill>
                <a:srgbClr val="B59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2" name="Freeform 3092">
                <a:extLst>
                  <a:ext uri="{FF2B5EF4-FFF2-40B4-BE49-F238E27FC236}">
                    <a16:creationId xmlns:a16="http://schemas.microsoft.com/office/drawing/2014/main" id="{AB05957A-5513-442E-9A61-532A8A0DD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790"/>
                <a:ext cx="40" cy="98"/>
              </a:xfrm>
              <a:custGeom>
                <a:avLst/>
                <a:gdLst>
                  <a:gd name="T0" fmla="*/ 109 w 21"/>
                  <a:gd name="T1" fmla="*/ 77 h 51"/>
                  <a:gd name="T2" fmla="*/ 55 w 21"/>
                  <a:gd name="T3" fmla="*/ 208 h 51"/>
                  <a:gd name="T4" fmla="*/ 0 w 21"/>
                  <a:gd name="T5" fmla="*/ 361 h 51"/>
                  <a:gd name="T6" fmla="*/ 145 w 21"/>
                  <a:gd name="T7" fmla="*/ 284 h 51"/>
                  <a:gd name="T8" fmla="*/ 131 w 21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1">
                    <a:moveTo>
                      <a:pt x="16" y="11"/>
                    </a:moveTo>
                    <a:cubicBezTo>
                      <a:pt x="14" y="17"/>
                      <a:pt x="10" y="23"/>
                      <a:pt x="8" y="29"/>
                    </a:cubicBezTo>
                    <a:cubicBezTo>
                      <a:pt x="4" y="36"/>
                      <a:pt x="3" y="43"/>
                      <a:pt x="0" y="51"/>
                    </a:cubicBezTo>
                    <a:cubicBezTo>
                      <a:pt x="4" y="45"/>
                      <a:pt x="14" y="39"/>
                      <a:pt x="21" y="40"/>
                    </a:cubicBezTo>
                    <a:cubicBezTo>
                      <a:pt x="7" y="31"/>
                      <a:pt x="19" y="13"/>
                      <a:pt x="19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3" name="Freeform 3093">
                <a:extLst>
                  <a:ext uri="{FF2B5EF4-FFF2-40B4-BE49-F238E27FC236}">
                    <a16:creationId xmlns:a16="http://schemas.microsoft.com/office/drawing/2014/main" id="{49B5542A-EF34-4AF7-B466-E0CDAA96D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700"/>
                <a:ext cx="179" cy="306"/>
              </a:xfrm>
              <a:custGeom>
                <a:avLst/>
                <a:gdLst>
                  <a:gd name="T0" fmla="*/ 518 w 94"/>
                  <a:gd name="T1" fmla="*/ 36 h 160"/>
                  <a:gd name="T2" fmla="*/ 649 w 94"/>
                  <a:gd name="T3" fmla="*/ 224 h 160"/>
                  <a:gd name="T4" fmla="*/ 581 w 94"/>
                  <a:gd name="T5" fmla="*/ 436 h 160"/>
                  <a:gd name="T6" fmla="*/ 457 w 94"/>
                  <a:gd name="T7" fmla="*/ 842 h 160"/>
                  <a:gd name="T8" fmla="*/ 124 w 94"/>
                  <a:gd name="T9" fmla="*/ 1058 h 160"/>
                  <a:gd name="T10" fmla="*/ 91 w 94"/>
                  <a:gd name="T11" fmla="*/ 1119 h 160"/>
                  <a:gd name="T12" fmla="*/ 48 w 94"/>
                  <a:gd name="T13" fmla="*/ 690 h 160"/>
                  <a:gd name="T14" fmla="*/ 297 w 94"/>
                  <a:gd name="T15" fmla="*/ 405 h 160"/>
                  <a:gd name="T16" fmla="*/ 261 w 94"/>
                  <a:gd name="T17" fmla="*/ 92 h 160"/>
                  <a:gd name="T18" fmla="*/ 388 w 94"/>
                  <a:gd name="T19" fmla="*/ 0 h 1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160">
                    <a:moveTo>
                      <a:pt x="75" y="5"/>
                    </a:moveTo>
                    <a:cubicBezTo>
                      <a:pt x="85" y="11"/>
                      <a:pt x="93" y="24"/>
                      <a:pt x="94" y="32"/>
                    </a:cubicBezTo>
                    <a:cubicBezTo>
                      <a:pt x="94" y="40"/>
                      <a:pt x="89" y="53"/>
                      <a:pt x="84" y="62"/>
                    </a:cubicBezTo>
                    <a:cubicBezTo>
                      <a:pt x="80" y="72"/>
                      <a:pt x="73" y="98"/>
                      <a:pt x="66" y="120"/>
                    </a:cubicBezTo>
                    <a:cubicBezTo>
                      <a:pt x="51" y="125"/>
                      <a:pt x="29" y="138"/>
                      <a:pt x="18" y="151"/>
                    </a:cubicBezTo>
                    <a:cubicBezTo>
                      <a:pt x="15" y="153"/>
                      <a:pt x="15" y="157"/>
                      <a:pt x="13" y="160"/>
                    </a:cubicBezTo>
                    <a:cubicBezTo>
                      <a:pt x="0" y="147"/>
                      <a:pt x="2" y="113"/>
                      <a:pt x="7" y="99"/>
                    </a:cubicBezTo>
                    <a:cubicBezTo>
                      <a:pt x="24" y="95"/>
                      <a:pt x="37" y="73"/>
                      <a:pt x="43" y="58"/>
                    </a:cubicBezTo>
                    <a:cubicBezTo>
                      <a:pt x="49" y="44"/>
                      <a:pt x="43" y="22"/>
                      <a:pt x="38" y="13"/>
                    </a:cubicBezTo>
                    <a:cubicBezTo>
                      <a:pt x="42" y="5"/>
                      <a:pt x="50" y="3"/>
                      <a:pt x="5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4" name="Freeform 3094">
                <a:extLst>
                  <a:ext uri="{FF2B5EF4-FFF2-40B4-BE49-F238E27FC236}">
                    <a16:creationId xmlns:a16="http://schemas.microsoft.com/office/drawing/2014/main" id="{6581E761-7875-4F3F-A6FF-821B95618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830"/>
                <a:ext cx="141" cy="159"/>
              </a:xfrm>
              <a:custGeom>
                <a:avLst/>
                <a:gdLst>
                  <a:gd name="T0" fmla="*/ 48 w 74"/>
                  <a:gd name="T1" fmla="*/ 360 h 83"/>
                  <a:gd name="T2" fmla="*/ 84 w 74"/>
                  <a:gd name="T3" fmla="*/ 584 h 83"/>
                  <a:gd name="T4" fmla="*/ 236 w 74"/>
                  <a:gd name="T5" fmla="*/ 469 h 83"/>
                  <a:gd name="T6" fmla="*/ 381 w 74"/>
                  <a:gd name="T7" fmla="*/ 374 h 83"/>
                  <a:gd name="T8" fmla="*/ 450 w 74"/>
                  <a:gd name="T9" fmla="*/ 239 h 83"/>
                  <a:gd name="T10" fmla="*/ 505 w 74"/>
                  <a:gd name="T11" fmla="*/ 36 h 83"/>
                  <a:gd name="T12" fmla="*/ 513 w 74"/>
                  <a:gd name="T13" fmla="*/ 0 h 83"/>
                  <a:gd name="T14" fmla="*/ 373 w 74"/>
                  <a:gd name="T15" fmla="*/ 239 h 83"/>
                  <a:gd name="T16" fmla="*/ 200 w 74"/>
                  <a:gd name="T17" fmla="*/ 421 h 83"/>
                  <a:gd name="T18" fmla="*/ 84 w 74"/>
                  <a:gd name="T19" fmla="*/ 374 h 83"/>
                  <a:gd name="T20" fmla="*/ 160 w 74"/>
                  <a:gd name="T21" fmla="*/ 184 h 83"/>
                  <a:gd name="T22" fmla="*/ 36 w 74"/>
                  <a:gd name="T23" fmla="*/ 374 h 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4" h="83">
                    <a:moveTo>
                      <a:pt x="7" y="51"/>
                    </a:moveTo>
                    <a:cubicBezTo>
                      <a:pt x="9" y="60"/>
                      <a:pt x="5" y="75"/>
                      <a:pt x="12" y="83"/>
                    </a:cubicBezTo>
                    <a:cubicBezTo>
                      <a:pt x="17" y="75"/>
                      <a:pt x="26" y="71"/>
                      <a:pt x="34" y="67"/>
                    </a:cubicBezTo>
                    <a:cubicBezTo>
                      <a:pt x="41" y="62"/>
                      <a:pt x="48" y="58"/>
                      <a:pt x="55" y="53"/>
                    </a:cubicBezTo>
                    <a:cubicBezTo>
                      <a:pt x="62" y="48"/>
                      <a:pt x="63" y="41"/>
                      <a:pt x="65" y="34"/>
                    </a:cubicBezTo>
                    <a:cubicBezTo>
                      <a:pt x="67" y="24"/>
                      <a:pt x="70" y="15"/>
                      <a:pt x="73" y="5"/>
                    </a:cubicBezTo>
                    <a:cubicBezTo>
                      <a:pt x="73" y="4"/>
                      <a:pt x="73" y="2"/>
                      <a:pt x="74" y="0"/>
                    </a:cubicBezTo>
                    <a:cubicBezTo>
                      <a:pt x="67" y="12"/>
                      <a:pt x="64" y="25"/>
                      <a:pt x="54" y="34"/>
                    </a:cubicBezTo>
                    <a:cubicBezTo>
                      <a:pt x="45" y="42"/>
                      <a:pt x="39" y="54"/>
                      <a:pt x="29" y="60"/>
                    </a:cubicBezTo>
                    <a:cubicBezTo>
                      <a:pt x="22" y="63"/>
                      <a:pt x="12" y="63"/>
                      <a:pt x="12" y="53"/>
                    </a:cubicBezTo>
                    <a:cubicBezTo>
                      <a:pt x="11" y="43"/>
                      <a:pt x="19" y="35"/>
                      <a:pt x="23" y="26"/>
                    </a:cubicBezTo>
                    <a:cubicBezTo>
                      <a:pt x="13" y="33"/>
                      <a:pt x="0" y="39"/>
                      <a:pt x="5" y="5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5" name="Freeform 3095">
                <a:extLst>
                  <a:ext uri="{FF2B5EF4-FFF2-40B4-BE49-F238E27FC236}">
                    <a16:creationId xmlns:a16="http://schemas.microsoft.com/office/drawing/2014/main" id="{F4F02FEA-4CA9-498A-9B5C-3E30C6DFE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700"/>
                <a:ext cx="96" cy="144"/>
              </a:xfrm>
              <a:custGeom>
                <a:avLst/>
                <a:gdLst>
                  <a:gd name="T0" fmla="*/ 0 w 50"/>
                  <a:gd name="T1" fmla="*/ 92 h 75"/>
                  <a:gd name="T2" fmla="*/ 56 w 50"/>
                  <a:gd name="T3" fmla="*/ 261 h 75"/>
                  <a:gd name="T4" fmla="*/ 108 w 50"/>
                  <a:gd name="T5" fmla="*/ 92 h 75"/>
                  <a:gd name="T6" fmla="*/ 232 w 50"/>
                  <a:gd name="T7" fmla="*/ 177 h 75"/>
                  <a:gd name="T8" fmla="*/ 284 w 50"/>
                  <a:gd name="T9" fmla="*/ 346 h 75"/>
                  <a:gd name="T10" fmla="*/ 232 w 50"/>
                  <a:gd name="T11" fmla="*/ 530 h 75"/>
                  <a:gd name="T12" fmla="*/ 324 w 50"/>
                  <a:gd name="T13" fmla="*/ 305 h 75"/>
                  <a:gd name="T14" fmla="*/ 305 w 50"/>
                  <a:gd name="T15" fmla="*/ 140 h 75"/>
                  <a:gd name="T16" fmla="*/ 200 w 50"/>
                  <a:gd name="T17" fmla="*/ 29 h 75"/>
                  <a:gd name="T18" fmla="*/ 36 w 50"/>
                  <a:gd name="T19" fmla="*/ 48 h 75"/>
                  <a:gd name="T20" fmla="*/ 0 w 50"/>
                  <a:gd name="T21" fmla="*/ 77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75">
                    <a:moveTo>
                      <a:pt x="0" y="13"/>
                    </a:moveTo>
                    <a:cubicBezTo>
                      <a:pt x="4" y="18"/>
                      <a:pt x="11" y="31"/>
                      <a:pt x="8" y="37"/>
                    </a:cubicBezTo>
                    <a:cubicBezTo>
                      <a:pt x="10" y="30"/>
                      <a:pt x="10" y="19"/>
                      <a:pt x="15" y="13"/>
                    </a:cubicBezTo>
                    <a:cubicBezTo>
                      <a:pt x="23" y="5"/>
                      <a:pt x="30" y="19"/>
                      <a:pt x="33" y="25"/>
                    </a:cubicBezTo>
                    <a:cubicBezTo>
                      <a:pt x="37" y="32"/>
                      <a:pt x="40" y="41"/>
                      <a:pt x="40" y="49"/>
                    </a:cubicBezTo>
                    <a:cubicBezTo>
                      <a:pt x="39" y="58"/>
                      <a:pt x="33" y="66"/>
                      <a:pt x="33" y="75"/>
                    </a:cubicBezTo>
                    <a:cubicBezTo>
                      <a:pt x="38" y="65"/>
                      <a:pt x="42" y="53"/>
                      <a:pt x="46" y="43"/>
                    </a:cubicBezTo>
                    <a:cubicBezTo>
                      <a:pt x="50" y="34"/>
                      <a:pt x="49" y="27"/>
                      <a:pt x="43" y="20"/>
                    </a:cubicBezTo>
                    <a:cubicBezTo>
                      <a:pt x="39" y="14"/>
                      <a:pt x="34" y="7"/>
                      <a:pt x="28" y="4"/>
                    </a:cubicBezTo>
                    <a:cubicBezTo>
                      <a:pt x="18" y="0"/>
                      <a:pt x="13" y="1"/>
                      <a:pt x="5" y="7"/>
                    </a:cubicBezTo>
                    <a:cubicBezTo>
                      <a:pt x="3" y="8"/>
                      <a:pt x="2" y="10"/>
                      <a:pt x="0" y="11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6" name="Freeform 3096">
                <a:extLst>
                  <a:ext uri="{FF2B5EF4-FFF2-40B4-BE49-F238E27FC236}">
                    <a16:creationId xmlns:a16="http://schemas.microsoft.com/office/drawing/2014/main" id="{A80FBC54-0E48-481E-A9EE-25223C73D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2693"/>
                <a:ext cx="56" cy="97"/>
              </a:xfrm>
              <a:custGeom>
                <a:avLst/>
                <a:gdLst>
                  <a:gd name="T0" fmla="*/ 0 w 29"/>
                  <a:gd name="T1" fmla="*/ 116 h 51"/>
                  <a:gd name="T2" fmla="*/ 56 w 29"/>
                  <a:gd name="T3" fmla="*/ 350 h 51"/>
                  <a:gd name="T4" fmla="*/ 209 w 29"/>
                  <a:gd name="T5" fmla="*/ 76 h 51"/>
                  <a:gd name="T6" fmla="*/ 15 w 29"/>
                  <a:gd name="T7" fmla="*/ 10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1">
                    <a:moveTo>
                      <a:pt x="0" y="17"/>
                    </a:moveTo>
                    <a:cubicBezTo>
                      <a:pt x="4" y="25"/>
                      <a:pt x="6" y="42"/>
                      <a:pt x="8" y="51"/>
                    </a:cubicBezTo>
                    <a:cubicBezTo>
                      <a:pt x="8" y="47"/>
                      <a:pt x="18" y="5"/>
                      <a:pt x="29" y="11"/>
                    </a:cubicBezTo>
                    <a:cubicBezTo>
                      <a:pt x="26" y="0"/>
                      <a:pt x="6" y="8"/>
                      <a:pt x="2" y="1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7" name="Freeform 3097">
                <a:extLst>
                  <a:ext uri="{FF2B5EF4-FFF2-40B4-BE49-F238E27FC236}">
                    <a16:creationId xmlns:a16="http://schemas.microsoft.com/office/drawing/2014/main" id="{CB244303-9B0E-40B0-927F-EBE1BE76A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2897"/>
                <a:ext cx="52" cy="100"/>
              </a:xfrm>
              <a:custGeom>
                <a:avLst/>
                <a:gdLst>
                  <a:gd name="T0" fmla="*/ 23 w 27"/>
                  <a:gd name="T1" fmla="*/ 0 h 52"/>
                  <a:gd name="T2" fmla="*/ 15 w 27"/>
                  <a:gd name="T3" fmla="*/ 221 h 52"/>
                  <a:gd name="T4" fmla="*/ 56 w 27"/>
                  <a:gd name="T5" fmla="*/ 369 h 52"/>
                  <a:gd name="T6" fmla="*/ 100 w 27"/>
                  <a:gd name="T7" fmla="*/ 292 h 52"/>
                  <a:gd name="T8" fmla="*/ 193 w 27"/>
                  <a:gd name="T9" fmla="*/ 233 h 52"/>
                  <a:gd name="T10" fmla="*/ 77 w 27"/>
                  <a:gd name="T11" fmla="*/ 248 h 52"/>
                  <a:gd name="T12" fmla="*/ 15 w 27"/>
                  <a:gd name="T13" fmla="*/ 23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52">
                    <a:moveTo>
                      <a:pt x="3" y="0"/>
                    </a:moveTo>
                    <a:cubicBezTo>
                      <a:pt x="0" y="7"/>
                      <a:pt x="1" y="23"/>
                      <a:pt x="2" y="31"/>
                    </a:cubicBezTo>
                    <a:cubicBezTo>
                      <a:pt x="2" y="36"/>
                      <a:pt x="3" y="49"/>
                      <a:pt x="8" y="52"/>
                    </a:cubicBezTo>
                    <a:cubicBezTo>
                      <a:pt x="10" y="50"/>
                      <a:pt x="11" y="44"/>
                      <a:pt x="14" y="41"/>
                    </a:cubicBezTo>
                    <a:cubicBezTo>
                      <a:pt x="17" y="38"/>
                      <a:pt x="22" y="33"/>
                      <a:pt x="27" y="33"/>
                    </a:cubicBezTo>
                    <a:cubicBezTo>
                      <a:pt x="24" y="34"/>
                      <a:pt x="15" y="37"/>
                      <a:pt x="11" y="35"/>
                    </a:cubicBezTo>
                    <a:cubicBezTo>
                      <a:pt x="6" y="31"/>
                      <a:pt x="2" y="9"/>
                      <a:pt x="2" y="3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8" name="Freeform 3098">
                <a:extLst>
                  <a:ext uri="{FF2B5EF4-FFF2-40B4-BE49-F238E27FC236}">
                    <a16:creationId xmlns:a16="http://schemas.microsoft.com/office/drawing/2014/main" id="{FEDBF8D5-8DC6-43B2-98A0-CAD4A00B0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794"/>
                <a:ext cx="84" cy="111"/>
              </a:xfrm>
              <a:custGeom>
                <a:avLst/>
                <a:gdLst>
                  <a:gd name="T0" fmla="*/ 265 w 44"/>
                  <a:gd name="T1" fmla="*/ 113 h 58"/>
                  <a:gd name="T2" fmla="*/ 229 w 44"/>
                  <a:gd name="T3" fmla="*/ 176 h 58"/>
                  <a:gd name="T4" fmla="*/ 160 w 44"/>
                  <a:gd name="T5" fmla="*/ 260 h 58"/>
                  <a:gd name="T6" fmla="*/ 48 w 44"/>
                  <a:gd name="T7" fmla="*/ 406 h 58"/>
                  <a:gd name="T8" fmla="*/ 92 w 44"/>
                  <a:gd name="T9" fmla="*/ 268 h 58"/>
                  <a:gd name="T10" fmla="*/ 181 w 44"/>
                  <a:gd name="T11" fmla="*/ 197 h 58"/>
                  <a:gd name="T12" fmla="*/ 284 w 44"/>
                  <a:gd name="T13" fmla="*/ 0 h 58"/>
                  <a:gd name="T14" fmla="*/ 300 w 44"/>
                  <a:gd name="T15" fmla="*/ 48 h 58"/>
                  <a:gd name="T16" fmla="*/ 265 w 44"/>
                  <a:gd name="T17" fmla="*/ 132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8">
                    <a:moveTo>
                      <a:pt x="38" y="16"/>
                    </a:moveTo>
                    <a:cubicBezTo>
                      <a:pt x="37" y="18"/>
                      <a:pt x="35" y="22"/>
                      <a:pt x="33" y="25"/>
                    </a:cubicBezTo>
                    <a:cubicBezTo>
                      <a:pt x="30" y="29"/>
                      <a:pt x="26" y="33"/>
                      <a:pt x="23" y="37"/>
                    </a:cubicBezTo>
                    <a:cubicBezTo>
                      <a:pt x="16" y="43"/>
                      <a:pt x="10" y="50"/>
                      <a:pt x="7" y="58"/>
                    </a:cubicBezTo>
                    <a:cubicBezTo>
                      <a:pt x="0" y="54"/>
                      <a:pt x="9" y="42"/>
                      <a:pt x="13" y="38"/>
                    </a:cubicBezTo>
                    <a:cubicBezTo>
                      <a:pt x="17" y="34"/>
                      <a:pt x="22" y="32"/>
                      <a:pt x="26" y="28"/>
                    </a:cubicBezTo>
                    <a:cubicBezTo>
                      <a:pt x="35" y="20"/>
                      <a:pt x="39" y="12"/>
                      <a:pt x="41" y="0"/>
                    </a:cubicBezTo>
                    <a:cubicBezTo>
                      <a:pt x="44" y="3"/>
                      <a:pt x="44" y="3"/>
                      <a:pt x="43" y="7"/>
                    </a:cubicBezTo>
                    <a:cubicBezTo>
                      <a:pt x="42" y="11"/>
                      <a:pt x="40" y="15"/>
                      <a:pt x="38" y="1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69" name="Freeform 3099">
                <a:extLst>
                  <a:ext uri="{FF2B5EF4-FFF2-40B4-BE49-F238E27FC236}">
                    <a16:creationId xmlns:a16="http://schemas.microsoft.com/office/drawing/2014/main" id="{DDD72FC8-BE24-44AD-B623-FE408405A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727"/>
                <a:ext cx="19" cy="63"/>
              </a:xfrm>
              <a:custGeom>
                <a:avLst/>
                <a:gdLst>
                  <a:gd name="T0" fmla="*/ 68 w 10"/>
                  <a:gd name="T1" fmla="*/ 0 h 33"/>
                  <a:gd name="T2" fmla="*/ 40 w 10"/>
                  <a:gd name="T3" fmla="*/ 132 h 33"/>
                  <a:gd name="T4" fmla="*/ 0 w 10"/>
                  <a:gd name="T5" fmla="*/ 22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3">
                    <a:moveTo>
                      <a:pt x="10" y="0"/>
                    </a:moveTo>
                    <a:cubicBezTo>
                      <a:pt x="10" y="6"/>
                      <a:pt x="8" y="12"/>
                      <a:pt x="6" y="19"/>
                    </a:cubicBezTo>
                    <a:cubicBezTo>
                      <a:pt x="5" y="23"/>
                      <a:pt x="4" y="31"/>
                      <a:pt x="0" y="33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0" name="Freeform 3100">
                <a:extLst>
                  <a:ext uri="{FF2B5EF4-FFF2-40B4-BE49-F238E27FC236}">
                    <a16:creationId xmlns:a16="http://schemas.microsoft.com/office/drawing/2014/main" id="{0F4D738E-B061-4BB6-9B79-BDB2B31FC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721"/>
                <a:ext cx="147" cy="144"/>
              </a:xfrm>
              <a:custGeom>
                <a:avLst/>
                <a:gdLst>
                  <a:gd name="T0" fmla="*/ 0 w 77"/>
                  <a:gd name="T1" fmla="*/ 401 h 75"/>
                  <a:gd name="T2" fmla="*/ 40 w 77"/>
                  <a:gd name="T3" fmla="*/ 261 h 75"/>
                  <a:gd name="T4" fmla="*/ 105 w 77"/>
                  <a:gd name="T5" fmla="*/ 148 h 75"/>
                  <a:gd name="T6" fmla="*/ 176 w 77"/>
                  <a:gd name="T7" fmla="*/ 36 h 75"/>
                  <a:gd name="T8" fmla="*/ 216 w 77"/>
                  <a:gd name="T9" fmla="*/ 8 h 75"/>
                  <a:gd name="T10" fmla="*/ 260 w 77"/>
                  <a:gd name="T11" fmla="*/ 29 h 75"/>
                  <a:gd name="T12" fmla="*/ 376 w 77"/>
                  <a:gd name="T13" fmla="*/ 84 h 75"/>
                  <a:gd name="T14" fmla="*/ 536 w 77"/>
                  <a:gd name="T15" fmla="*/ 156 h 75"/>
                  <a:gd name="T16" fmla="*/ 124 w 77"/>
                  <a:gd name="T17" fmla="*/ 240 h 75"/>
                  <a:gd name="T18" fmla="*/ 36 w 77"/>
                  <a:gd name="T19" fmla="*/ 376 h 75"/>
                  <a:gd name="T20" fmla="*/ 8 w 77"/>
                  <a:gd name="T21" fmla="*/ 530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5">
                    <a:moveTo>
                      <a:pt x="0" y="57"/>
                    </a:moveTo>
                    <a:cubicBezTo>
                      <a:pt x="2" y="50"/>
                      <a:pt x="3" y="43"/>
                      <a:pt x="6" y="37"/>
                    </a:cubicBezTo>
                    <a:cubicBezTo>
                      <a:pt x="9" y="31"/>
                      <a:pt x="12" y="26"/>
                      <a:pt x="15" y="21"/>
                    </a:cubicBezTo>
                    <a:cubicBezTo>
                      <a:pt x="19" y="16"/>
                      <a:pt x="22" y="10"/>
                      <a:pt x="25" y="5"/>
                    </a:cubicBezTo>
                    <a:cubicBezTo>
                      <a:pt x="27" y="2"/>
                      <a:pt x="27" y="0"/>
                      <a:pt x="31" y="1"/>
                    </a:cubicBezTo>
                    <a:cubicBezTo>
                      <a:pt x="33" y="1"/>
                      <a:pt x="35" y="3"/>
                      <a:pt x="37" y="4"/>
                    </a:cubicBezTo>
                    <a:cubicBezTo>
                      <a:pt x="43" y="7"/>
                      <a:pt x="48" y="9"/>
                      <a:pt x="54" y="12"/>
                    </a:cubicBezTo>
                    <a:cubicBezTo>
                      <a:pt x="61" y="15"/>
                      <a:pt x="70" y="17"/>
                      <a:pt x="77" y="22"/>
                    </a:cubicBezTo>
                    <a:cubicBezTo>
                      <a:pt x="56" y="23"/>
                      <a:pt x="33" y="14"/>
                      <a:pt x="18" y="34"/>
                    </a:cubicBezTo>
                    <a:cubicBezTo>
                      <a:pt x="14" y="40"/>
                      <a:pt x="9" y="47"/>
                      <a:pt x="5" y="53"/>
                    </a:cubicBezTo>
                    <a:cubicBezTo>
                      <a:pt x="2" y="60"/>
                      <a:pt x="1" y="70"/>
                      <a:pt x="1" y="7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1" name="Freeform 3101">
                <a:extLst>
                  <a:ext uri="{FF2B5EF4-FFF2-40B4-BE49-F238E27FC236}">
                    <a16:creationId xmlns:a16="http://schemas.microsoft.com/office/drawing/2014/main" id="{4F2D19C6-EBA7-44BB-92CD-A0B703E1F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719"/>
                <a:ext cx="84" cy="48"/>
              </a:xfrm>
              <a:custGeom>
                <a:avLst/>
                <a:gdLst>
                  <a:gd name="T0" fmla="*/ 0 w 44"/>
                  <a:gd name="T1" fmla="*/ 169 h 25"/>
                  <a:gd name="T2" fmla="*/ 61 w 44"/>
                  <a:gd name="T3" fmla="*/ 77 h 25"/>
                  <a:gd name="T4" fmla="*/ 116 w 44"/>
                  <a:gd name="T5" fmla="*/ 0 h 25"/>
                  <a:gd name="T6" fmla="*/ 200 w 44"/>
                  <a:gd name="T7" fmla="*/ 48 h 25"/>
                  <a:gd name="T8" fmla="*/ 305 w 44"/>
                  <a:gd name="T9" fmla="*/ 100 h 25"/>
                  <a:gd name="T10" fmla="*/ 116 w 44"/>
                  <a:gd name="T11" fmla="*/ 84 h 25"/>
                  <a:gd name="T12" fmla="*/ 0 w 44"/>
                  <a:gd name="T13" fmla="*/ 17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25">
                    <a:moveTo>
                      <a:pt x="0" y="24"/>
                    </a:moveTo>
                    <a:cubicBezTo>
                      <a:pt x="2" y="19"/>
                      <a:pt x="5" y="15"/>
                      <a:pt x="9" y="11"/>
                    </a:cubicBezTo>
                    <a:cubicBezTo>
                      <a:pt x="11" y="7"/>
                      <a:pt x="14" y="3"/>
                      <a:pt x="17" y="0"/>
                    </a:cubicBezTo>
                    <a:cubicBezTo>
                      <a:pt x="21" y="3"/>
                      <a:pt x="25" y="5"/>
                      <a:pt x="29" y="7"/>
                    </a:cubicBezTo>
                    <a:cubicBezTo>
                      <a:pt x="34" y="9"/>
                      <a:pt x="39" y="12"/>
                      <a:pt x="44" y="14"/>
                    </a:cubicBezTo>
                    <a:cubicBezTo>
                      <a:pt x="35" y="11"/>
                      <a:pt x="26" y="10"/>
                      <a:pt x="17" y="12"/>
                    </a:cubicBezTo>
                    <a:cubicBezTo>
                      <a:pt x="11" y="14"/>
                      <a:pt x="1" y="19"/>
                      <a:pt x="0" y="2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2" name="Freeform 3102">
                <a:extLst>
                  <a:ext uri="{FF2B5EF4-FFF2-40B4-BE49-F238E27FC236}">
                    <a16:creationId xmlns:a16="http://schemas.microsoft.com/office/drawing/2014/main" id="{45EA3E40-E594-4111-BF16-76938D12F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704"/>
                <a:ext cx="67" cy="126"/>
              </a:xfrm>
              <a:custGeom>
                <a:avLst/>
                <a:gdLst>
                  <a:gd name="T0" fmla="*/ 0 w 35"/>
                  <a:gd name="T1" fmla="*/ 0 h 66"/>
                  <a:gd name="T2" fmla="*/ 121 w 35"/>
                  <a:gd name="T3" fmla="*/ 208 h 66"/>
                  <a:gd name="T4" fmla="*/ 121 w 35"/>
                  <a:gd name="T5" fmla="*/ 460 h 66"/>
                  <a:gd name="T6" fmla="*/ 147 w 35"/>
                  <a:gd name="T7" fmla="*/ 300 h 66"/>
                  <a:gd name="T8" fmla="*/ 224 w 35"/>
                  <a:gd name="T9" fmla="*/ 229 h 66"/>
                  <a:gd name="T10" fmla="*/ 237 w 35"/>
                  <a:gd name="T11" fmla="*/ 139 h 66"/>
                  <a:gd name="T12" fmla="*/ 92 w 35"/>
                  <a:gd name="T13" fmla="*/ 15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6">
                    <a:moveTo>
                      <a:pt x="0" y="0"/>
                    </a:moveTo>
                    <a:cubicBezTo>
                      <a:pt x="6" y="10"/>
                      <a:pt x="14" y="18"/>
                      <a:pt x="17" y="30"/>
                    </a:cubicBezTo>
                    <a:cubicBezTo>
                      <a:pt x="19" y="42"/>
                      <a:pt x="16" y="54"/>
                      <a:pt x="17" y="66"/>
                    </a:cubicBezTo>
                    <a:cubicBezTo>
                      <a:pt x="23" y="60"/>
                      <a:pt x="21" y="51"/>
                      <a:pt x="21" y="43"/>
                    </a:cubicBezTo>
                    <a:cubicBezTo>
                      <a:pt x="21" y="36"/>
                      <a:pt x="24" y="24"/>
                      <a:pt x="32" y="33"/>
                    </a:cubicBezTo>
                    <a:cubicBezTo>
                      <a:pt x="33" y="30"/>
                      <a:pt x="35" y="24"/>
                      <a:pt x="34" y="20"/>
                    </a:cubicBezTo>
                    <a:cubicBezTo>
                      <a:pt x="32" y="11"/>
                      <a:pt x="19" y="8"/>
                      <a:pt x="13" y="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3" name="Freeform 3103">
                <a:extLst>
                  <a:ext uri="{FF2B5EF4-FFF2-40B4-BE49-F238E27FC236}">
                    <a16:creationId xmlns:a16="http://schemas.microsoft.com/office/drawing/2014/main" id="{5DDB9767-3C54-4614-9479-8512AF7C3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685"/>
                <a:ext cx="161" cy="55"/>
              </a:xfrm>
              <a:custGeom>
                <a:avLst/>
                <a:gdLst>
                  <a:gd name="T0" fmla="*/ 0 w 84"/>
                  <a:gd name="T1" fmla="*/ 40 h 29"/>
                  <a:gd name="T2" fmla="*/ 217 w 84"/>
                  <a:gd name="T3" fmla="*/ 197 h 29"/>
                  <a:gd name="T4" fmla="*/ 381 w 84"/>
                  <a:gd name="T5" fmla="*/ 108 h 29"/>
                  <a:gd name="T6" fmla="*/ 514 w 84"/>
                  <a:gd name="T7" fmla="*/ 197 h 29"/>
                  <a:gd name="T8" fmla="*/ 592 w 84"/>
                  <a:gd name="T9" fmla="*/ 108 h 29"/>
                  <a:gd name="T10" fmla="*/ 452 w 84"/>
                  <a:gd name="T11" fmla="*/ 68 h 29"/>
                  <a:gd name="T12" fmla="*/ 309 w 84"/>
                  <a:gd name="T13" fmla="*/ 40 h 29"/>
                  <a:gd name="T14" fmla="*/ 0 w 84"/>
                  <a:gd name="T15" fmla="*/ 53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29">
                    <a:moveTo>
                      <a:pt x="0" y="6"/>
                    </a:moveTo>
                    <a:cubicBezTo>
                      <a:pt x="11" y="11"/>
                      <a:pt x="26" y="17"/>
                      <a:pt x="31" y="29"/>
                    </a:cubicBezTo>
                    <a:cubicBezTo>
                      <a:pt x="30" y="16"/>
                      <a:pt x="44" y="15"/>
                      <a:pt x="54" y="16"/>
                    </a:cubicBezTo>
                    <a:cubicBezTo>
                      <a:pt x="65" y="17"/>
                      <a:pt x="73" y="18"/>
                      <a:pt x="73" y="29"/>
                    </a:cubicBezTo>
                    <a:cubicBezTo>
                      <a:pt x="77" y="27"/>
                      <a:pt x="81" y="20"/>
                      <a:pt x="84" y="16"/>
                    </a:cubicBezTo>
                    <a:cubicBezTo>
                      <a:pt x="78" y="12"/>
                      <a:pt x="70" y="11"/>
                      <a:pt x="64" y="10"/>
                    </a:cubicBezTo>
                    <a:cubicBezTo>
                      <a:pt x="57" y="8"/>
                      <a:pt x="51" y="6"/>
                      <a:pt x="44" y="6"/>
                    </a:cubicBezTo>
                    <a:cubicBezTo>
                      <a:pt x="31" y="5"/>
                      <a:pt x="12" y="0"/>
                      <a:pt x="0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4" name="Freeform 3104">
                <a:extLst>
                  <a:ext uri="{FF2B5EF4-FFF2-40B4-BE49-F238E27FC236}">
                    <a16:creationId xmlns:a16="http://schemas.microsoft.com/office/drawing/2014/main" id="{7FEA4C04-6838-46C5-B9AD-4FD80296C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691"/>
                <a:ext cx="83" cy="23"/>
              </a:xfrm>
              <a:custGeom>
                <a:avLst/>
                <a:gdLst>
                  <a:gd name="T0" fmla="*/ 0 w 43"/>
                  <a:gd name="T1" fmla="*/ 36 h 12"/>
                  <a:gd name="T2" fmla="*/ 79 w 43"/>
                  <a:gd name="T3" fmla="*/ 48 h 12"/>
                  <a:gd name="T4" fmla="*/ 152 w 43"/>
                  <a:gd name="T5" fmla="*/ 84 h 12"/>
                  <a:gd name="T6" fmla="*/ 309 w 43"/>
                  <a:gd name="T7" fmla="*/ 23 h 12"/>
                  <a:gd name="T8" fmla="*/ 180 w 43"/>
                  <a:gd name="T9" fmla="*/ 15 h 12"/>
                  <a:gd name="T10" fmla="*/ 44 w 43"/>
                  <a:gd name="T11" fmla="*/ 29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12">
                    <a:moveTo>
                      <a:pt x="0" y="5"/>
                    </a:moveTo>
                    <a:cubicBezTo>
                      <a:pt x="4" y="5"/>
                      <a:pt x="7" y="6"/>
                      <a:pt x="11" y="7"/>
                    </a:cubicBezTo>
                    <a:cubicBezTo>
                      <a:pt x="14" y="9"/>
                      <a:pt x="18" y="10"/>
                      <a:pt x="21" y="12"/>
                    </a:cubicBezTo>
                    <a:cubicBezTo>
                      <a:pt x="20" y="3"/>
                      <a:pt x="37" y="3"/>
                      <a:pt x="43" y="3"/>
                    </a:cubicBezTo>
                    <a:cubicBezTo>
                      <a:pt x="39" y="0"/>
                      <a:pt x="29" y="1"/>
                      <a:pt x="25" y="2"/>
                    </a:cubicBezTo>
                    <a:cubicBezTo>
                      <a:pt x="19" y="2"/>
                      <a:pt x="11" y="2"/>
                      <a:pt x="6" y="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5" name="Freeform 3105">
                <a:extLst>
                  <a:ext uri="{FF2B5EF4-FFF2-40B4-BE49-F238E27FC236}">
                    <a16:creationId xmlns:a16="http://schemas.microsoft.com/office/drawing/2014/main" id="{4075E5D7-89C2-4113-8050-168C7873A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2454"/>
                <a:ext cx="285" cy="193"/>
              </a:xfrm>
              <a:custGeom>
                <a:avLst/>
                <a:gdLst>
                  <a:gd name="T0" fmla="*/ 1042 w 149"/>
                  <a:gd name="T1" fmla="*/ 0 h 101"/>
                  <a:gd name="T2" fmla="*/ 930 w 149"/>
                  <a:gd name="T3" fmla="*/ 92 h 101"/>
                  <a:gd name="T4" fmla="*/ 666 w 149"/>
                  <a:gd name="T5" fmla="*/ 705 h 101"/>
                  <a:gd name="T6" fmla="*/ 300 w 149"/>
                  <a:gd name="T7" fmla="*/ 613 h 101"/>
                  <a:gd name="T8" fmla="*/ 15 w 149"/>
                  <a:gd name="T9" fmla="*/ 350 h 101"/>
                  <a:gd name="T10" fmla="*/ 224 w 149"/>
                  <a:gd name="T11" fmla="*/ 189 h 101"/>
                  <a:gd name="T12" fmla="*/ 1042 w 149"/>
                  <a:gd name="T13" fmla="*/ 0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9" h="101">
                    <a:moveTo>
                      <a:pt x="149" y="0"/>
                    </a:moveTo>
                    <a:cubicBezTo>
                      <a:pt x="146" y="3"/>
                      <a:pt x="139" y="7"/>
                      <a:pt x="133" y="13"/>
                    </a:cubicBezTo>
                    <a:cubicBezTo>
                      <a:pt x="119" y="27"/>
                      <a:pt x="101" y="53"/>
                      <a:pt x="95" y="101"/>
                    </a:cubicBezTo>
                    <a:cubicBezTo>
                      <a:pt x="95" y="101"/>
                      <a:pt x="54" y="92"/>
                      <a:pt x="43" y="88"/>
                    </a:cubicBezTo>
                    <a:cubicBezTo>
                      <a:pt x="32" y="85"/>
                      <a:pt x="0" y="62"/>
                      <a:pt x="2" y="50"/>
                    </a:cubicBezTo>
                    <a:cubicBezTo>
                      <a:pt x="4" y="38"/>
                      <a:pt x="21" y="32"/>
                      <a:pt x="32" y="27"/>
                    </a:cubicBezTo>
                    <a:cubicBezTo>
                      <a:pt x="43" y="23"/>
                      <a:pt x="115" y="0"/>
                      <a:pt x="149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6" name="Freeform 3106">
                <a:extLst>
                  <a:ext uri="{FF2B5EF4-FFF2-40B4-BE49-F238E27FC236}">
                    <a16:creationId xmlns:a16="http://schemas.microsoft.com/office/drawing/2014/main" id="{783736AB-3ACA-41E8-9406-A3F9E253E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454"/>
                <a:ext cx="113" cy="227"/>
              </a:xfrm>
              <a:custGeom>
                <a:avLst/>
                <a:gdLst>
                  <a:gd name="T0" fmla="*/ 140 w 59"/>
                  <a:gd name="T1" fmla="*/ 0 h 119"/>
                  <a:gd name="T2" fmla="*/ 69 w 59"/>
                  <a:gd name="T3" fmla="*/ 237 h 119"/>
                  <a:gd name="T4" fmla="*/ 63 w 59"/>
                  <a:gd name="T5" fmla="*/ 626 h 119"/>
                  <a:gd name="T6" fmla="*/ 0 w 59"/>
                  <a:gd name="T7" fmla="*/ 826 h 119"/>
                  <a:gd name="T8" fmla="*/ 360 w 59"/>
                  <a:gd name="T9" fmla="*/ 734 h 119"/>
                  <a:gd name="T10" fmla="*/ 414 w 59"/>
                  <a:gd name="T11" fmla="*/ 414 h 119"/>
                  <a:gd name="T12" fmla="*/ 245 w 59"/>
                  <a:gd name="T13" fmla="*/ 368 h 119"/>
                  <a:gd name="T14" fmla="*/ 289 w 59"/>
                  <a:gd name="T15" fmla="*/ 76 h 119"/>
                  <a:gd name="T16" fmla="*/ 140 w 59"/>
                  <a:gd name="T17" fmla="*/ 0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119">
                    <a:moveTo>
                      <a:pt x="20" y="0"/>
                    </a:moveTo>
                    <a:cubicBezTo>
                      <a:pt x="13" y="11"/>
                      <a:pt x="11" y="17"/>
                      <a:pt x="10" y="34"/>
                    </a:cubicBezTo>
                    <a:cubicBezTo>
                      <a:pt x="10" y="50"/>
                      <a:pt x="11" y="78"/>
                      <a:pt x="9" y="90"/>
                    </a:cubicBezTo>
                    <a:cubicBezTo>
                      <a:pt x="8" y="102"/>
                      <a:pt x="8" y="114"/>
                      <a:pt x="0" y="119"/>
                    </a:cubicBezTo>
                    <a:cubicBezTo>
                      <a:pt x="10" y="118"/>
                      <a:pt x="46" y="109"/>
                      <a:pt x="51" y="106"/>
                    </a:cubicBezTo>
                    <a:cubicBezTo>
                      <a:pt x="56" y="94"/>
                      <a:pt x="59" y="65"/>
                      <a:pt x="59" y="60"/>
                    </a:cubicBezTo>
                    <a:cubicBezTo>
                      <a:pt x="51" y="66"/>
                      <a:pt x="38" y="69"/>
                      <a:pt x="35" y="53"/>
                    </a:cubicBezTo>
                    <a:cubicBezTo>
                      <a:pt x="33" y="37"/>
                      <a:pt x="41" y="11"/>
                      <a:pt x="41" y="11"/>
                    </a:cubicBezTo>
                    <a:cubicBezTo>
                      <a:pt x="33" y="6"/>
                      <a:pt x="20" y="0"/>
                      <a:pt x="2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7" name="Freeform 3107">
                <a:extLst>
                  <a:ext uri="{FF2B5EF4-FFF2-40B4-BE49-F238E27FC236}">
                    <a16:creationId xmlns:a16="http://schemas.microsoft.com/office/drawing/2014/main" id="{9A9E3C9F-C9A8-4AFC-A0F2-55CD5A9EC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2511"/>
                <a:ext cx="160" cy="166"/>
              </a:xfrm>
              <a:custGeom>
                <a:avLst/>
                <a:gdLst>
                  <a:gd name="T0" fmla="*/ 0 w 84"/>
                  <a:gd name="T1" fmla="*/ 412 h 87"/>
                  <a:gd name="T2" fmla="*/ 305 w 84"/>
                  <a:gd name="T3" fmla="*/ 336 h 87"/>
                  <a:gd name="T4" fmla="*/ 326 w 84"/>
                  <a:gd name="T5" fmla="*/ 582 h 87"/>
                  <a:gd name="T6" fmla="*/ 526 w 84"/>
                  <a:gd name="T7" fmla="*/ 605 h 87"/>
                  <a:gd name="T8" fmla="*/ 566 w 84"/>
                  <a:gd name="T9" fmla="*/ 506 h 87"/>
                  <a:gd name="T10" fmla="*/ 581 w 84"/>
                  <a:gd name="T11" fmla="*/ 216 h 87"/>
                  <a:gd name="T12" fmla="*/ 573 w 84"/>
                  <a:gd name="T13" fmla="*/ 0 h 87"/>
                  <a:gd name="T14" fmla="*/ 366 w 84"/>
                  <a:gd name="T15" fmla="*/ 55 h 87"/>
                  <a:gd name="T16" fmla="*/ 200 w 84"/>
                  <a:gd name="T17" fmla="*/ 168 h 87"/>
                  <a:gd name="T18" fmla="*/ 61 w 84"/>
                  <a:gd name="T19" fmla="*/ 208 h 87"/>
                  <a:gd name="T20" fmla="*/ 0 w 84"/>
                  <a:gd name="T21" fmla="*/ 412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4" h="87">
                    <a:moveTo>
                      <a:pt x="0" y="59"/>
                    </a:moveTo>
                    <a:cubicBezTo>
                      <a:pt x="22" y="40"/>
                      <a:pt x="36" y="43"/>
                      <a:pt x="44" y="48"/>
                    </a:cubicBezTo>
                    <a:cubicBezTo>
                      <a:pt x="52" y="54"/>
                      <a:pt x="49" y="75"/>
                      <a:pt x="47" y="84"/>
                    </a:cubicBezTo>
                    <a:cubicBezTo>
                      <a:pt x="48" y="85"/>
                      <a:pt x="76" y="87"/>
                      <a:pt x="76" y="87"/>
                    </a:cubicBezTo>
                    <a:cubicBezTo>
                      <a:pt x="76" y="87"/>
                      <a:pt x="81" y="79"/>
                      <a:pt x="82" y="73"/>
                    </a:cubicBezTo>
                    <a:cubicBezTo>
                      <a:pt x="67" y="45"/>
                      <a:pt x="82" y="33"/>
                      <a:pt x="84" y="31"/>
                    </a:cubicBezTo>
                    <a:cubicBezTo>
                      <a:pt x="83" y="25"/>
                      <a:pt x="83" y="0"/>
                      <a:pt x="83" y="0"/>
                    </a:cubicBezTo>
                    <a:cubicBezTo>
                      <a:pt x="83" y="0"/>
                      <a:pt x="67" y="4"/>
                      <a:pt x="53" y="8"/>
                    </a:cubicBezTo>
                    <a:cubicBezTo>
                      <a:pt x="40" y="12"/>
                      <a:pt x="35" y="18"/>
                      <a:pt x="29" y="24"/>
                    </a:cubicBezTo>
                    <a:cubicBezTo>
                      <a:pt x="22" y="30"/>
                      <a:pt x="16" y="30"/>
                      <a:pt x="9" y="30"/>
                    </a:cubicBezTo>
                    <a:cubicBezTo>
                      <a:pt x="7" y="33"/>
                      <a:pt x="0" y="59"/>
                      <a:pt x="0" y="5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8" name="Freeform 3108">
                <a:extLst>
                  <a:ext uri="{FF2B5EF4-FFF2-40B4-BE49-F238E27FC236}">
                    <a16:creationId xmlns:a16="http://schemas.microsoft.com/office/drawing/2014/main" id="{DFFDA076-DDDE-4A82-9E45-02789B8C3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2476"/>
                <a:ext cx="44" cy="64"/>
              </a:xfrm>
              <a:custGeom>
                <a:avLst/>
                <a:gdLst>
                  <a:gd name="T0" fmla="*/ 48 w 23"/>
                  <a:gd name="T1" fmla="*/ 0 h 33"/>
                  <a:gd name="T2" fmla="*/ 21 w 23"/>
                  <a:gd name="T3" fmla="*/ 109 h 33"/>
                  <a:gd name="T4" fmla="*/ 0 w 23"/>
                  <a:gd name="T5" fmla="*/ 240 h 33"/>
                  <a:gd name="T6" fmla="*/ 84 w 23"/>
                  <a:gd name="T7" fmla="*/ 217 h 33"/>
                  <a:gd name="T8" fmla="*/ 161 w 23"/>
                  <a:gd name="T9" fmla="*/ 240 h 33"/>
                  <a:gd name="T10" fmla="*/ 124 w 23"/>
                  <a:gd name="T11" fmla="*/ 132 h 33"/>
                  <a:gd name="T12" fmla="*/ 63 w 23"/>
                  <a:gd name="T13" fmla="*/ 1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3">
                    <a:moveTo>
                      <a:pt x="7" y="0"/>
                    </a:moveTo>
                    <a:cubicBezTo>
                      <a:pt x="5" y="4"/>
                      <a:pt x="4" y="11"/>
                      <a:pt x="3" y="15"/>
                    </a:cubicBezTo>
                    <a:cubicBezTo>
                      <a:pt x="1" y="21"/>
                      <a:pt x="2" y="27"/>
                      <a:pt x="0" y="33"/>
                    </a:cubicBezTo>
                    <a:cubicBezTo>
                      <a:pt x="5" y="32"/>
                      <a:pt x="8" y="30"/>
                      <a:pt x="12" y="30"/>
                    </a:cubicBezTo>
                    <a:cubicBezTo>
                      <a:pt x="16" y="30"/>
                      <a:pt x="20" y="31"/>
                      <a:pt x="23" y="33"/>
                    </a:cubicBezTo>
                    <a:cubicBezTo>
                      <a:pt x="21" y="28"/>
                      <a:pt x="21" y="23"/>
                      <a:pt x="18" y="18"/>
                    </a:cubicBezTo>
                    <a:cubicBezTo>
                      <a:pt x="15" y="12"/>
                      <a:pt x="13" y="7"/>
                      <a:pt x="9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79" name="Freeform 3109">
                <a:extLst>
                  <a:ext uri="{FF2B5EF4-FFF2-40B4-BE49-F238E27FC236}">
                    <a16:creationId xmlns:a16="http://schemas.microsoft.com/office/drawing/2014/main" id="{1616F3AD-51F3-4EEC-B2EC-BF9C9B9F9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2465"/>
                <a:ext cx="171" cy="103"/>
              </a:xfrm>
              <a:custGeom>
                <a:avLst/>
                <a:gdLst>
                  <a:gd name="T0" fmla="*/ 23 w 89"/>
                  <a:gd name="T1" fmla="*/ 193 h 54"/>
                  <a:gd name="T2" fmla="*/ 92 w 89"/>
                  <a:gd name="T3" fmla="*/ 368 h 54"/>
                  <a:gd name="T4" fmla="*/ 400 w 89"/>
                  <a:gd name="T5" fmla="*/ 208 h 54"/>
                  <a:gd name="T6" fmla="*/ 632 w 89"/>
                  <a:gd name="T7" fmla="*/ 0 h 54"/>
                  <a:gd name="T8" fmla="*/ 23 w 89"/>
                  <a:gd name="T9" fmla="*/ 193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54">
                    <a:moveTo>
                      <a:pt x="3" y="28"/>
                    </a:moveTo>
                    <a:cubicBezTo>
                      <a:pt x="0" y="36"/>
                      <a:pt x="2" y="54"/>
                      <a:pt x="13" y="53"/>
                    </a:cubicBezTo>
                    <a:cubicBezTo>
                      <a:pt x="23" y="52"/>
                      <a:pt x="45" y="35"/>
                      <a:pt x="56" y="30"/>
                    </a:cubicBezTo>
                    <a:cubicBezTo>
                      <a:pt x="68" y="26"/>
                      <a:pt x="74" y="6"/>
                      <a:pt x="89" y="0"/>
                    </a:cubicBezTo>
                    <a:cubicBezTo>
                      <a:pt x="71" y="3"/>
                      <a:pt x="11" y="21"/>
                      <a:pt x="3" y="2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0" name="Freeform 3110">
                <a:extLst>
                  <a:ext uri="{FF2B5EF4-FFF2-40B4-BE49-F238E27FC236}">
                    <a16:creationId xmlns:a16="http://schemas.microsoft.com/office/drawing/2014/main" id="{F80FA7DE-DD4B-4686-ADEF-E6050FE2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564"/>
                <a:ext cx="67" cy="71"/>
              </a:xfrm>
              <a:custGeom>
                <a:avLst/>
                <a:gdLst>
                  <a:gd name="T0" fmla="*/ 0 w 35"/>
                  <a:gd name="T1" fmla="*/ 205 h 37"/>
                  <a:gd name="T2" fmla="*/ 232 w 35"/>
                  <a:gd name="T3" fmla="*/ 148 h 37"/>
                  <a:gd name="T4" fmla="*/ 176 w 35"/>
                  <a:gd name="T5" fmla="*/ 253 h 37"/>
                  <a:gd name="T6" fmla="*/ 21 w 35"/>
                  <a:gd name="T7" fmla="*/ 21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7">
                    <a:moveTo>
                      <a:pt x="0" y="29"/>
                    </a:moveTo>
                    <a:cubicBezTo>
                      <a:pt x="7" y="24"/>
                      <a:pt x="34" y="0"/>
                      <a:pt x="33" y="21"/>
                    </a:cubicBezTo>
                    <a:cubicBezTo>
                      <a:pt x="33" y="28"/>
                      <a:pt x="35" y="37"/>
                      <a:pt x="25" y="36"/>
                    </a:cubicBezTo>
                    <a:cubicBezTo>
                      <a:pt x="20" y="36"/>
                      <a:pt x="7" y="35"/>
                      <a:pt x="3" y="3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1" name="Freeform 3111">
                <a:extLst>
                  <a:ext uri="{FF2B5EF4-FFF2-40B4-BE49-F238E27FC236}">
                    <a16:creationId xmlns:a16="http://schemas.microsoft.com/office/drawing/2014/main" id="{A3DE7DFB-163B-4BAD-9521-2BCF8A3FF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2633"/>
                <a:ext cx="34" cy="29"/>
              </a:xfrm>
              <a:custGeom>
                <a:avLst/>
                <a:gdLst>
                  <a:gd name="T0" fmla="*/ 8 w 18"/>
                  <a:gd name="T1" fmla="*/ 108 h 15"/>
                  <a:gd name="T2" fmla="*/ 28 w 18"/>
                  <a:gd name="T3" fmla="*/ 29 h 15"/>
                  <a:gd name="T4" fmla="*/ 108 w 18"/>
                  <a:gd name="T5" fmla="*/ 8 h 15"/>
                  <a:gd name="T6" fmla="*/ 93 w 18"/>
                  <a:gd name="T7" fmla="*/ 85 h 15"/>
                  <a:gd name="T8" fmla="*/ 15 w 18"/>
                  <a:gd name="T9" fmla="*/ 10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1" y="15"/>
                    </a:moveTo>
                    <a:cubicBezTo>
                      <a:pt x="0" y="13"/>
                      <a:pt x="2" y="6"/>
                      <a:pt x="4" y="4"/>
                    </a:cubicBezTo>
                    <a:cubicBezTo>
                      <a:pt x="6" y="2"/>
                      <a:pt x="14" y="0"/>
                      <a:pt x="16" y="1"/>
                    </a:cubicBezTo>
                    <a:cubicBezTo>
                      <a:pt x="18" y="3"/>
                      <a:pt x="16" y="10"/>
                      <a:pt x="14" y="12"/>
                    </a:cubicBezTo>
                    <a:cubicBezTo>
                      <a:pt x="12" y="13"/>
                      <a:pt x="5" y="15"/>
                      <a:pt x="2" y="1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2" name="Freeform 3112">
                <a:extLst>
                  <a:ext uri="{FF2B5EF4-FFF2-40B4-BE49-F238E27FC236}">
                    <a16:creationId xmlns:a16="http://schemas.microsoft.com/office/drawing/2014/main" id="{306F6AF7-78C5-4C1E-87E0-BE07ED72E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157"/>
                <a:ext cx="601" cy="509"/>
              </a:xfrm>
              <a:custGeom>
                <a:avLst/>
                <a:gdLst>
                  <a:gd name="T0" fmla="*/ 29 w 314"/>
                  <a:gd name="T1" fmla="*/ 469 h 266"/>
                  <a:gd name="T2" fmla="*/ 637 w 314"/>
                  <a:gd name="T3" fmla="*/ 582 h 266"/>
                  <a:gd name="T4" fmla="*/ 737 w 314"/>
                  <a:gd name="T5" fmla="*/ 783 h 266"/>
                  <a:gd name="T6" fmla="*/ 701 w 314"/>
                  <a:gd name="T7" fmla="*/ 1387 h 266"/>
                  <a:gd name="T8" fmla="*/ 568 w 314"/>
                  <a:gd name="T9" fmla="*/ 1472 h 266"/>
                  <a:gd name="T10" fmla="*/ 553 w 314"/>
                  <a:gd name="T11" fmla="*/ 1619 h 266"/>
                  <a:gd name="T12" fmla="*/ 1095 w 314"/>
                  <a:gd name="T13" fmla="*/ 1856 h 266"/>
                  <a:gd name="T14" fmla="*/ 1263 w 314"/>
                  <a:gd name="T15" fmla="*/ 1827 h 266"/>
                  <a:gd name="T16" fmla="*/ 1166 w 314"/>
                  <a:gd name="T17" fmla="*/ 1227 h 266"/>
                  <a:gd name="T18" fmla="*/ 1258 w 314"/>
                  <a:gd name="T19" fmla="*/ 1135 h 266"/>
                  <a:gd name="T20" fmla="*/ 1663 w 314"/>
                  <a:gd name="T21" fmla="*/ 1206 h 266"/>
                  <a:gd name="T22" fmla="*/ 1872 w 314"/>
                  <a:gd name="T23" fmla="*/ 1672 h 266"/>
                  <a:gd name="T24" fmla="*/ 2025 w 314"/>
                  <a:gd name="T25" fmla="*/ 1611 h 266"/>
                  <a:gd name="T26" fmla="*/ 1985 w 314"/>
                  <a:gd name="T27" fmla="*/ 934 h 266"/>
                  <a:gd name="T28" fmla="*/ 2201 w 314"/>
                  <a:gd name="T29" fmla="*/ 918 h 266"/>
                  <a:gd name="T30" fmla="*/ 2104 w 314"/>
                  <a:gd name="T31" fmla="*/ 553 h 266"/>
                  <a:gd name="T32" fmla="*/ 1719 w 314"/>
                  <a:gd name="T33" fmla="*/ 513 h 266"/>
                  <a:gd name="T34" fmla="*/ 1311 w 314"/>
                  <a:gd name="T35" fmla="*/ 681 h 266"/>
                  <a:gd name="T36" fmla="*/ 1227 w 314"/>
                  <a:gd name="T37" fmla="*/ 658 h 266"/>
                  <a:gd name="T38" fmla="*/ 1114 w 314"/>
                  <a:gd name="T39" fmla="*/ 444 h 266"/>
                  <a:gd name="T40" fmla="*/ 997 w 314"/>
                  <a:gd name="T41" fmla="*/ 55 h 266"/>
                  <a:gd name="T42" fmla="*/ 790 w 314"/>
                  <a:gd name="T43" fmla="*/ 105 h 266"/>
                  <a:gd name="T44" fmla="*/ 785 w 314"/>
                  <a:gd name="T45" fmla="*/ 285 h 266"/>
                  <a:gd name="T46" fmla="*/ 366 w 314"/>
                  <a:gd name="T47" fmla="*/ 29 h 266"/>
                  <a:gd name="T48" fmla="*/ 77 w 314"/>
                  <a:gd name="T49" fmla="*/ 40 h 266"/>
                  <a:gd name="T50" fmla="*/ 29 w 314"/>
                  <a:gd name="T51" fmla="*/ 469 h 26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14" h="266">
                    <a:moveTo>
                      <a:pt x="4" y="67"/>
                    </a:moveTo>
                    <a:cubicBezTo>
                      <a:pt x="29" y="60"/>
                      <a:pt x="80" y="66"/>
                      <a:pt x="91" y="83"/>
                    </a:cubicBezTo>
                    <a:cubicBezTo>
                      <a:pt x="94" y="88"/>
                      <a:pt x="101" y="98"/>
                      <a:pt x="105" y="112"/>
                    </a:cubicBezTo>
                    <a:cubicBezTo>
                      <a:pt x="113" y="138"/>
                      <a:pt x="115" y="179"/>
                      <a:pt x="100" y="198"/>
                    </a:cubicBezTo>
                    <a:cubicBezTo>
                      <a:pt x="96" y="203"/>
                      <a:pt x="88" y="207"/>
                      <a:pt x="81" y="210"/>
                    </a:cubicBezTo>
                    <a:cubicBezTo>
                      <a:pt x="81" y="210"/>
                      <a:pt x="68" y="230"/>
                      <a:pt x="79" y="231"/>
                    </a:cubicBezTo>
                    <a:cubicBezTo>
                      <a:pt x="97" y="227"/>
                      <a:pt x="149" y="232"/>
                      <a:pt x="156" y="265"/>
                    </a:cubicBezTo>
                    <a:cubicBezTo>
                      <a:pt x="169" y="266"/>
                      <a:pt x="180" y="261"/>
                      <a:pt x="180" y="261"/>
                    </a:cubicBezTo>
                    <a:cubicBezTo>
                      <a:pt x="172" y="245"/>
                      <a:pt x="151" y="195"/>
                      <a:pt x="166" y="175"/>
                    </a:cubicBezTo>
                    <a:cubicBezTo>
                      <a:pt x="170" y="170"/>
                      <a:pt x="174" y="166"/>
                      <a:pt x="179" y="162"/>
                    </a:cubicBezTo>
                    <a:cubicBezTo>
                      <a:pt x="197" y="151"/>
                      <a:pt x="224" y="149"/>
                      <a:pt x="237" y="172"/>
                    </a:cubicBezTo>
                    <a:cubicBezTo>
                      <a:pt x="254" y="203"/>
                      <a:pt x="267" y="239"/>
                      <a:pt x="267" y="239"/>
                    </a:cubicBezTo>
                    <a:cubicBezTo>
                      <a:pt x="267" y="239"/>
                      <a:pt x="286" y="234"/>
                      <a:pt x="289" y="230"/>
                    </a:cubicBezTo>
                    <a:cubicBezTo>
                      <a:pt x="284" y="206"/>
                      <a:pt x="270" y="144"/>
                      <a:pt x="283" y="133"/>
                    </a:cubicBezTo>
                    <a:cubicBezTo>
                      <a:pt x="296" y="123"/>
                      <a:pt x="314" y="131"/>
                      <a:pt x="314" y="131"/>
                    </a:cubicBezTo>
                    <a:cubicBezTo>
                      <a:pt x="314" y="131"/>
                      <a:pt x="303" y="83"/>
                      <a:pt x="300" y="79"/>
                    </a:cubicBezTo>
                    <a:cubicBezTo>
                      <a:pt x="296" y="75"/>
                      <a:pt x="262" y="65"/>
                      <a:pt x="245" y="73"/>
                    </a:cubicBezTo>
                    <a:cubicBezTo>
                      <a:pt x="228" y="81"/>
                      <a:pt x="200" y="99"/>
                      <a:pt x="187" y="97"/>
                    </a:cubicBezTo>
                    <a:cubicBezTo>
                      <a:pt x="183" y="97"/>
                      <a:pt x="178" y="97"/>
                      <a:pt x="175" y="94"/>
                    </a:cubicBezTo>
                    <a:cubicBezTo>
                      <a:pt x="167" y="89"/>
                      <a:pt x="161" y="76"/>
                      <a:pt x="159" y="63"/>
                    </a:cubicBezTo>
                    <a:cubicBezTo>
                      <a:pt x="156" y="43"/>
                      <a:pt x="149" y="22"/>
                      <a:pt x="142" y="8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5" y="22"/>
                      <a:pt x="112" y="41"/>
                      <a:pt x="112" y="41"/>
                    </a:cubicBezTo>
                    <a:cubicBezTo>
                      <a:pt x="104" y="30"/>
                      <a:pt x="80" y="8"/>
                      <a:pt x="52" y="4"/>
                    </a:cubicBezTo>
                    <a:cubicBezTo>
                      <a:pt x="23" y="0"/>
                      <a:pt x="14" y="4"/>
                      <a:pt x="11" y="6"/>
                    </a:cubicBezTo>
                    <a:cubicBezTo>
                      <a:pt x="2" y="16"/>
                      <a:pt x="0" y="43"/>
                      <a:pt x="4" y="67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3" name="Freeform 3113">
                <a:extLst>
                  <a:ext uri="{FF2B5EF4-FFF2-40B4-BE49-F238E27FC236}">
                    <a16:creationId xmlns:a16="http://schemas.microsoft.com/office/drawing/2014/main" id="{E5EA9F35-6527-417B-96DF-590E1F831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3356"/>
                <a:ext cx="71" cy="94"/>
              </a:xfrm>
              <a:custGeom>
                <a:avLst/>
                <a:gdLst>
                  <a:gd name="T0" fmla="*/ 48 w 37"/>
                  <a:gd name="T1" fmla="*/ 36 h 49"/>
                  <a:gd name="T2" fmla="*/ 36 w 37"/>
                  <a:gd name="T3" fmla="*/ 247 h 49"/>
                  <a:gd name="T4" fmla="*/ 184 w 37"/>
                  <a:gd name="T5" fmla="*/ 192 h 49"/>
                  <a:gd name="T6" fmla="*/ 48 w 37"/>
                  <a:gd name="T7" fmla="*/ 3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7" y="5"/>
                    </a:moveTo>
                    <a:cubicBezTo>
                      <a:pt x="0" y="8"/>
                      <a:pt x="7" y="20"/>
                      <a:pt x="5" y="35"/>
                    </a:cubicBezTo>
                    <a:cubicBezTo>
                      <a:pt x="4" y="49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4" name="Freeform 3114">
                <a:extLst>
                  <a:ext uri="{FF2B5EF4-FFF2-40B4-BE49-F238E27FC236}">
                    <a16:creationId xmlns:a16="http://schemas.microsoft.com/office/drawing/2014/main" id="{FEB5017E-2798-4DF5-96F7-822EF7E61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3284"/>
                <a:ext cx="177" cy="283"/>
              </a:xfrm>
              <a:custGeom>
                <a:avLst/>
                <a:gdLst>
                  <a:gd name="T0" fmla="*/ 261 w 93"/>
                  <a:gd name="T1" fmla="*/ 0 h 148"/>
                  <a:gd name="T2" fmla="*/ 0 w 93"/>
                  <a:gd name="T3" fmla="*/ 453 h 148"/>
                  <a:gd name="T4" fmla="*/ 105 w 93"/>
                  <a:gd name="T5" fmla="*/ 757 h 148"/>
                  <a:gd name="T6" fmla="*/ 268 w 93"/>
                  <a:gd name="T7" fmla="*/ 782 h 148"/>
                  <a:gd name="T8" fmla="*/ 322 w 93"/>
                  <a:gd name="T9" fmla="*/ 1034 h 148"/>
                  <a:gd name="T10" fmla="*/ 605 w 93"/>
                  <a:gd name="T11" fmla="*/ 882 h 148"/>
                  <a:gd name="T12" fmla="*/ 634 w 93"/>
                  <a:gd name="T13" fmla="*/ 761 h 148"/>
                  <a:gd name="T14" fmla="*/ 558 w 93"/>
                  <a:gd name="T15" fmla="*/ 721 h 148"/>
                  <a:gd name="T16" fmla="*/ 468 w 93"/>
                  <a:gd name="T17" fmla="*/ 446 h 148"/>
                  <a:gd name="T18" fmla="*/ 537 w 93"/>
                  <a:gd name="T19" fmla="*/ 153 h 148"/>
                  <a:gd name="T20" fmla="*/ 392 w 93"/>
                  <a:gd name="T21" fmla="*/ 40 h 148"/>
                  <a:gd name="T22" fmla="*/ 261 w 93"/>
                  <a:gd name="T23" fmla="*/ 0 h 14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148">
                    <a:moveTo>
                      <a:pt x="38" y="0"/>
                    </a:moveTo>
                    <a:cubicBezTo>
                      <a:pt x="34" y="15"/>
                      <a:pt x="23" y="56"/>
                      <a:pt x="0" y="65"/>
                    </a:cubicBezTo>
                    <a:cubicBezTo>
                      <a:pt x="2" y="74"/>
                      <a:pt x="11" y="100"/>
                      <a:pt x="15" y="108"/>
                    </a:cubicBezTo>
                    <a:cubicBezTo>
                      <a:pt x="20" y="102"/>
                      <a:pt x="32" y="100"/>
                      <a:pt x="39" y="112"/>
                    </a:cubicBezTo>
                    <a:cubicBezTo>
                      <a:pt x="46" y="124"/>
                      <a:pt x="49" y="135"/>
                      <a:pt x="47" y="148"/>
                    </a:cubicBezTo>
                    <a:cubicBezTo>
                      <a:pt x="63" y="145"/>
                      <a:pt x="83" y="138"/>
                      <a:pt x="88" y="126"/>
                    </a:cubicBezTo>
                    <a:cubicBezTo>
                      <a:pt x="93" y="115"/>
                      <a:pt x="92" y="109"/>
                      <a:pt x="92" y="109"/>
                    </a:cubicBezTo>
                    <a:cubicBezTo>
                      <a:pt x="92" y="109"/>
                      <a:pt x="87" y="105"/>
                      <a:pt x="81" y="103"/>
                    </a:cubicBezTo>
                    <a:cubicBezTo>
                      <a:pt x="76" y="100"/>
                      <a:pt x="70" y="85"/>
                      <a:pt x="68" y="64"/>
                    </a:cubicBezTo>
                    <a:cubicBezTo>
                      <a:pt x="67" y="44"/>
                      <a:pt x="64" y="30"/>
                      <a:pt x="78" y="22"/>
                    </a:cubicBezTo>
                    <a:cubicBezTo>
                      <a:pt x="72" y="13"/>
                      <a:pt x="66" y="9"/>
                      <a:pt x="57" y="6"/>
                    </a:cubicBezTo>
                    <a:cubicBezTo>
                      <a:pt x="47" y="4"/>
                      <a:pt x="38" y="0"/>
                      <a:pt x="38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5" name="Freeform 3115">
                <a:extLst>
                  <a:ext uri="{FF2B5EF4-FFF2-40B4-BE49-F238E27FC236}">
                    <a16:creationId xmlns:a16="http://schemas.microsoft.com/office/drawing/2014/main" id="{9F911947-529C-41D5-94F1-8667A38D4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142"/>
                <a:ext cx="316" cy="199"/>
              </a:xfrm>
              <a:custGeom>
                <a:avLst/>
                <a:gdLst>
                  <a:gd name="T0" fmla="*/ 153 w 165"/>
                  <a:gd name="T1" fmla="*/ 453 h 104"/>
                  <a:gd name="T2" fmla="*/ 385 w 165"/>
                  <a:gd name="T3" fmla="*/ 729 h 104"/>
                  <a:gd name="T4" fmla="*/ 590 w 165"/>
                  <a:gd name="T5" fmla="*/ 652 h 104"/>
                  <a:gd name="T6" fmla="*/ 766 w 165"/>
                  <a:gd name="T7" fmla="*/ 568 h 104"/>
                  <a:gd name="T8" fmla="*/ 1053 w 165"/>
                  <a:gd name="T9" fmla="*/ 568 h 104"/>
                  <a:gd name="T10" fmla="*/ 1151 w 165"/>
                  <a:gd name="T11" fmla="*/ 608 h 104"/>
                  <a:gd name="T12" fmla="*/ 891 w 165"/>
                  <a:gd name="T13" fmla="*/ 209 h 104"/>
                  <a:gd name="T14" fmla="*/ 745 w 165"/>
                  <a:gd name="T15" fmla="*/ 285 h 104"/>
                  <a:gd name="T16" fmla="*/ 492 w 165"/>
                  <a:gd name="T17" fmla="*/ 276 h 104"/>
                  <a:gd name="T18" fmla="*/ 337 w 165"/>
                  <a:gd name="T19" fmla="*/ 40 h 104"/>
                  <a:gd name="T20" fmla="*/ 0 w 165"/>
                  <a:gd name="T21" fmla="*/ 8 h 104"/>
                  <a:gd name="T22" fmla="*/ 100 w 165"/>
                  <a:gd name="T23" fmla="*/ 253 h 104"/>
                  <a:gd name="T24" fmla="*/ 153 w 165"/>
                  <a:gd name="T25" fmla="*/ 453 h 10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5" h="104">
                    <a:moveTo>
                      <a:pt x="22" y="65"/>
                    </a:moveTo>
                    <a:cubicBezTo>
                      <a:pt x="35" y="63"/>
                      <a:pt x="53" y="76"/>
                      <a:pt x="55" y="104"/>
                    </a:cubicBezTo>
                    <a:cubicBezTo>
                      <a:pt x="63" y="103"/>
                      <a:pt x="74" y="99"/>
                      <a:pt x="84" y="93"/>
                    </a:cubicBezTo>
                    <a:cubicBezTo>
                      <a:pt x="94" y="87"/>
                      <a:pt x="99" y="84"/>
                      <a:pt x="109" y="81"/>
                    </a:cubicBezTo>
                    <a:cubicBezTo>
                      <a:pt x="119" y="78"/>
                      <a:pt x="135" y="75"/>
                      <a:pt x="150" y="81"/>
                    </a:cubicBezTo>
                    <a:cubicBezTo>
                      <a:pt x="165" y="87"/>
                      <a:pt x="164" y="87"/>
                      <a:pt x="164" y="87"/>
                    </a:cubicBezTo>
                    <a:cubicBezTo>
                      <a:pt x="164" y="87"/>
                      <a:pt x="149" y="48"/>
                      <a:pt x="127" y="30"/>
                    </a:cubicBezTo>
                    <a:cubicBezTo>
                      <a:pt x="125" y="39"/>
                      <a:pt x="124" y="37"/>
                      <a:pt x="106" y="41"/>
                    </a:cubicBezTo>
                    <a:cubicBezTo>
                      <a:pt x="89" y="45"/>
                      <a:pt x="84" y="48"/>
                      <a:pt x="70" y="39"/>
                    </a:cubicBezTo>
                    <a:cubicBezTo>
                      <a:pt x="57" y="29"/>
                      <a:pt x="48" y="6"/>
                      <a:pt x="48" y="6"/>
                    </a:cubicBezTo>
                    <a:cubicBezTo>
                      <a:pt x="37" y="3"/>
                      <a:pt x="7" y="0"/>
                      <a:pt x="0" y="1"/>
                    </a:cubicBezTo>
                    <a:cubicBezTo>
                      <a:pt x="7" y="14"/>
                      <a:pt x="10" y="23"/>
                      <a:pt x="14" y="36"/>
                    </a:cubicBezTo>
                    <a:cubicBezTo>
                      <a:pt x="17" y="49"/>
                      <a:pt x="22" y="65"/>
                      <a:pt x="22" y="65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6" name="Freeform 3116">
                <a:extLst>
                  <a:ext uri="{FF2B5EF4-FFF2-40B4-BE49-F238E27FC236}">
                    <a16:creationId xmlns:a16="http://schemas.microsoft.com/office/drawing/2014/main" id="{48ADE664-17F2-4E80-82A5-4BDF55E85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450"/>
                <a:ext cx="184" cy="205"/>
              </a:xfrm>
              <a:custGeom>
                <a:avLst/>
                <a:gdLst>
                  <a:gd name="T0" fmla="*/ 276 w 96"/>
                  <a:gd name="T1" fmla="*/ 8 h 107"/>
                  <a:gd name="T2" fmla="*/ 155 w 96"/>
                  <a:gd name="T3" fmla="*/ 29 h 107"/>
                  <a:gd name="T4" fmla="*/ 92 w 96"/>
                  <a:gd name="T5" fmla="*/ 414 h 107"/>
                  <a:gd name="T6" fmla="*/ 0 w 96"/>
                  <a:gd name="T7" fmla="*/ 590 h 107"/>
                  <a:gd name="T8" fmla="*/ 48 w 96"/>
                  <a:gd name="T9" fmla="*/ 753 h 107"/>
                  <a:gd name="T10" fmla="*/ 401 w 96"/>
                  <a:gd name="T11" fmla="*/ 646 h 107"/>
                  <a:gd name="T12" fmla="*/ 677 w 96"/>
                  <a:gd name="T13" fmla="*/ 605 h 107"/>
                  <a:gd name="T14" fmla="*/ 606 w 96"/>
                  <a:gd name="T15" fmla="*/ 400 h 107"/>
                  <a:gd name="T16" fmla="*/ 416 w 96"/>
                  <a:gd name="T17" fmla="*/ 330 h 107"/>
                  <a:gd name="T18" fmla="*/ 385 w 96"/>
                  <a:gd name="T19" fmla="*/ 308 h 107"/>
                  <a:gd name="T20" fmla="*/ 416 w 96"/>
                  <a:gd name="T21" fmla="*/ 84 h 107"/>
                  <a:gd name="T22" fmla="*/ 276 w 96"/>
                  <a:gd name="T23" fmla="*/ 8 h 1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107">
                    <a:moveTo>
                      <a:pt x="39" y="1"/>
                    </a:moveTo>
                    <a:cubicBezTo>
                      <a:pt x="33" y="0"/>
                      <a:pt x="25" y="2"/>
                      <a:pt x="22" y="4"/>
                    </a:cubicBezTo>
                    <a:cubicBezTo>
                      <a:pt x="26" y="14"/>
                      <a:pt x="22" y="42"/>
                      <a:pt x="13" y="59"/>
                    </a:cubicBezTo>
                    <a:cubicBezTo>
                      <a:pt x="3" y="75"/>
                      <a:pt x="0" y="84"/>
                      <a:pt x="0" y="84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7" y="107"/>
                      <a:pt x="42" y="96"/>
                      <a:pt x="57" y="92"/>
                    </a:cubicBezTo>
                    <a:cubicBezTo>
                      <a:pt x="72" y="89"/>
                      <a:pt x="96" y="86"/>
                      <a:pt x="96" y="86"/>
                    </a:cubicBez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64" y="57"/>
                      <a:pt x="59" y="47"/>
                    </a:cubicBezTo>
                    <a:cubicBezTo>
                      <a:pt x="58" y="46"/>
                      <a:pt x="56" y="46"/>
                      <a:pt x="55" y="44"/>
                    </a:cubicBezTo>
                    <a:cubicBezTo>
                      <a:pt x="52" y="34"/>
                      <a:pt x="56" y="15"/>
                      <a:pt x="59" y="12"/>
                    </a:cubicBezTo>
                    <a:cubicBezTo>
                      <a:pt x="58" y="8"/>
                      <a:pt x="49" y="2"/>
                      <a:pt x="39" y="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7" name="Freeform 3117">
                <a:extLst>
                  <a:ext uri="{FF2B5EF4-FFF2-40B4-BE49-F238E27FC236}">
                    <a16:creationId xmlns:a16="http://schemas.microsoft.com/office/drawing/2014/main" id="{F5E4BF36-B990-423E-9EFC-C01C6EE91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3549"/>
                <a:ext cx="66" cy="48"/>
              </a:xfrm>
              <a:custGeom>
                <a:avLst/>
                <a:gdLst>
                  <a:gd name="T0" fmla="*/ 0 w 35"/>
                  <a:gd name="T1" fmla="*/ 36 h 25"/>
                  <a:gd name="T2" fmla="*/ 234 w 35"/>
                  <a:gd name="T3" fmla="*/ 0 h 25"/>
                  <a:gd name="T4" fmla="*/ 47 w 35"/>
                  <a:gd name="T5" fmla="*/ 177 h 25"/>
                  <a:gd name="T6" fmla="*/ 0 w 35"/>
                  <a:gd name="T7" fmla="*/ 3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5">
                    <a:moveTo>
                      <a:pt x="0" y="5"/>
                    </a:moveTo>
                    <a:cubicBezTo>
                      <a:pt x="12" y="7"/>
                      <a:pt x="31" y="5"/>
                      <a:pt x="35" y="0"/>
                    </a:cubicBezTo>
                    <a:cubicBezTo>
                      <a:pt x="35" y="0"/>
                      <a:pt x="20" y="19"/>
                      <a:pt x="7" y="25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8" name="Freeform 3118">
                <a:extLst>
                  <a:ext uri="{FF2B5EF4-FFF2-40B4-BE49-F238E27FC236}">
                    <a16:creationId xmlns:a16="http://schemas.microsoft.com/office/drawing/2014/main" id="{D57AC67E-D9C6-43A7-A2D8-B86FBE8E6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3637"/>
                <a:ext cx="82" cy="37"/>
              </a:xfrm>
              <a:custGeom>
                <a:avLst/>
                <a:gdLst>
                  <a:gd name="T0" fmla="*/ 0 w 43"/>
                  <a:gd name="T1" fmla="*/ 140 h 19"/>
                  <a:gd name="T2" fmla="*/ 236 w 43"/>
                  <a:gd name="T3" fmla="*/ 0 h 19"/>
                  <a:gd name="T4" fmla="*/ 297 w 43"/>
                  <a:gd name="T5" fmla="*/ 10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9">
                    <a:moveTo>
                      <a:pt x="0" y="19"/>
                    </a:moveTo>
                    <a:cubicBezTo>
                      <a:pt x="14" y="12"/>
                      <a:pt x="32" y="1"/>
                      <a:pt x="34" y="0"/>
                    </a:cubicBezTo>
                    <a:cubicBezTo>
                      <a:pt x="40" y="3"/>
                      <a:pt x="43" y="14"/>
                      <a:pt x="43" y="14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89" name="Freeform 3119">
                <a:extLst>
                  <a:ext uri="{FF2B5EF4-FFF2-40B4-BE49-F238E27FC236}">
                    <a16:creationId xmlns:a16="http://schemas.microsoft.com/office/drawing/2014/main" id="{E2D18931-A4EF-4A62-9B55-E9763D098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3142"/>
                <a:ext cx="96" cy="94"/>
              </a:xfrm>
              <a:custGeom>
                <a:avLst/>
                <a:gdLst>
                  <a:gd name="T0" fmla="*/ 8 w 50"/>
                  <a:gd name="T1" fmla="*/ 113 h 49"/>
                  <a:gd name="T2" fmla="*/ 0 w 50"/>
                  <a:gd name="T3" fmla="*/ 8 h 49"/>
                  <a:gd name="T4" fmla="*/ 108 w 50"/>
                  <a:gd name="T5" fmla="*/ 8 h 49"/>
                  <a:gd name="T6" fmla="*/ 269 w 50"/>
                  <a:gd name="T7" fmla="*/ 0 h 49"/>
                  <a:gd name="T8" fmla="*/ 332 w 50"/>
                  <a:gd name="T9" fmla="*/ 140 h 49"/>
                  <a:gd name="T10" fmla="*/ 332 w 50"/>
                  <a:gd name="T11" fmla="*/ 345 h 49"/>
                  <a:gd name="T12" fmla="*/ 8 w 50"/>
                  <a:gd name="T13" fmla="*/ 113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49">
                    <a:moveTo>
                      <a:pt x="1" y="16"/>
                    </a:moveTo>
                    <a:cubicBezTo>
                      <a:pt x="0" y="6"/>
                      <a:pt x="0" y="1"/>
                      <a:pt x="0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50" y="46"/>
                      <a:pt x="47" y="49"/>
                    </a:cubicBezTo>
                    <a:cubicBezTo>
                      <a:pt x="39" y="41"/>
                      <a:pt x="20" y="16"/>
                      <a:pt x="1" y="16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0" name="Freeform 3120">
                <a:extLst>
                  <a:ext uri="{FF2B5EF4-FFF2-40B4-BE49-F238E27FC236}">
                    <a16:creationId xmlns:a16="http://schemas.microsoft.com/office/drawing/2014/main" id="{13BD316E-87A5-49BB-AF52-71C69D42F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3595"/>
                <a:ext cx="105" cy="107"/>
              </a:xfrm>
              <a:custGeom>
                <a:avLst/>
                <a:gdLst>
                  <a:gd name="T0" fmla="*/ 92 w 55"/>
                  <a:gd name="T1" fmla="*/ 61 h 56"/>
                  <a:gd name="T2" fmla="*/ 0 w 55"/>
                  <a:gd name="T3" fmla="*/ 252 h 56"/>
                  <a:gd name="T4" fmla="*/ 176 w 55"/>
                  <a:gd name="T5" fmla="*/ 369 h 56"/>
                  <a:gd name="T6" fmla="*/ 382 w 55"/>
                  <a:gd name="T7" fmla="*/ 15 h 56"/>
                  <a:gd name="T8" fmla="*/ 92 w 55"/>
                  <a:gd name="T9" fmla="*/ 6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56">
                    <a:moveTo>
                      <a:pt x="13" y="9"/>
                    </a:moveTo>
                    <a:cubicBezTo>
                      <a:pt x="12" y="13"/>
                      <a:pt x="4" y="31"/>
                      <a:pt x="0" y="36"/>
                    </a:cubicBezTo>
                    <a:cubicBezTo>
                      <a:pt x="0" y="52"/>
                      <a:pt x="16" y="56"/>
                      <a:pt x="25" y="53"/>
                    </a:cubicBezTo>
                    <a:cubicBezTo>
                      <a:pt x="20" y="46"/>
                      <a:pt x="44" y="6"/>
                      <a:pt x="55" y="2"/>
                    </a:cubicBezTo>
                    <a:cubicBezTo>
                      <a:pt x="45" y="0"/>
                      <a:pt x="23" y="0"/>
                      <a:pt x="13" y="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1" name="Freeform 3121">
                <a:extLst>
                  <a:ext uri="{FF2B5EF4-FFF2-40B4-BE49-F238E27FC236}">
                    <a16:creationId xmlns:a16="http://schemas.microsoft.com/office/drawing/2014/main" id="{65355831-5A10-47D1-9F1E-B46F8ABBA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2962"/>
                <a:ext cx="124" cy="387"/>
              </a:xfrm>
              <a:custGeom>
                <a:avLst/>
                <a:gdLst>
                  <a:gd name="T0" fmla="*/ 0 w 65"/>
                  <a:gd name="T1" fmla="*/ 546 h 202"/>
                  <a:gd name="T2" fmla="*/ 244 w 65"/>
                  <a:gd name="T3" fmla="*/ 705 h 202"/>
                  <a:gd name="T4" fmla="*/ 338 w 65"/>
                  <a:gd name="T5" fmla="*/ 983 h 202"/>
                  <a:gd name="T6" fmla="*/ 374 w 65"/>
                  <a:gd name="T7" fmla="*/ 1222 h 202"/>
                  <a:gd name="T8" fmla="*/ 452 w 65"/>
                  <a:gd name="T9" fmla="*/ 1420 h 202"/>
                  <a:gd name="T10" fmla="*/ 382 w 65"/>
                  <a:gd name="T11" fmla="*/ 801 h 202"/>
                  <a:gd name="T12" fmla="*/ 368 w 65"/>
                  <a:gd name="T13" fmla="*/ 360 h 202"/>
                  <a:gd name="T14" fmla="*/ 389 w 65"/>
                  <a:gd name="T15" fmla="*/ 153 h 202"/>
                  <a:gd name="T16" fmla="*/ 382 w 65"/>
                  <a:gd name="T17" fmla="*/ 0 h 202"/>
                  <a:gd name="T18" fmla="*/ 320 w 65"/>
                  <a:gd name="T19" fmla="*/ 245 h 202"/>
                  <a:gd name="T20" fmla="*/ 284 w 65"/>
                  <a:gd name="T21" fmla="*/ 469 h 202"/>
                  <a:gd name="T22" fmla="*/ 61 w 65"/>
                  <a:gd name="T23" fmla="*/ 529 h 20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202">
                    <a:moveTo>
                      <a:pt x="0" y="78"/>
                    </a:moveTo>
                    <a:cubicBezTo>
                      <a:pt x="15" y="83"/>
                      <a:pt x="25" y="87"/>
                      <a:pt x="35" y="100"/>
                    </a:cubicBezTo>
                    <a:cubicBezTo>
                      <a:pt x="44" y="113"/>
                      <a:pt x="50" y="124"/>
                      <a:pt x="49" y="140"/>
                    </a:cubicBezTo>
                    <a:cubicBezTo>
                      <a:pt x="49" y="153"/>
                      <a:pt x="48" y="162"/>
                      <a:pt x="54" y="174"/>
                    </a:cubicBezTo>
                    <a:cubicBezTo>
                      <a:pt x="58" y="184"/>
                      <a:pt x="61" y="194"/>
                      <a:pt x="65" y="202"/>
                    </a:cubicBezTo>
                    <a:cubicBezTo>
                      <a:pt x="58" y="175"/>
                      <a:pt x="56" y="144"/>
                      <a:pt x="55" y="114"/>
                    </a:cubicBezTo>
                    <a:cubicBezTo>
                      <a:pt x="54" y="93"/>
                      <a:pt x="51" y="72"/>
                      <a:pt x="53" y="51"/>
                    </a:cubicBezTo>
                    <a:cubicBezTo>
                      <a:pt x="54" y="41"/>
                      <a:pt x="54" y="32"/>
                      <a:pt x="56" y="22"/>
                    </a:cubicBezTo>
                    <a:cubicBezTo>
                      <a:pt x="57" y="17"/>
                      <a:pt x="60" y="4"/>
                      <a:pt x="55" y="0"/>
                    </a:cubicBezTo>
                    <a:cubicBezTo>
                      <a:pt x="50" y="9"/>
                      <a:pt x="49" y="24"/>
                      <a:pt x="46" y="35"/>
                    </a:cubicBezTo>
                    <a:cubicBezTo>
                      <a:pt x="43" y="46"/>
                      <a:pt x="42" y="56"/>
                      <a:pt x="41" y="67"/>
                    </a:cubicBezTo>
                    <a:cubicBezTo>
                      <a:pt x="38" y="87"/>
                      <a:pt x="21" y="72"/>
                      <a:pt x="9" y="75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2" name="Freeform 3122">
                <a:extLst>
                  <a:ext uri="{FF2B5EF4-FFF2-40B4-BE49-F238E27FC236}">
                    <a16:creationId xmlns:a16="http://schemas.microsoft.com/office/drawing/2014/main" id="{17F1AA05-B464-4919-9336-156A540A5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3108"/>
                <a:ext cx="27" cy="53"/>
              </a:xfrm>
              <a:custGeom>
                <a:avLst/>
                <a:gdLst>
                  <a:gd name="T0" fmla="*/ 85 w 14"/>
                  <a:gd name="T1" fmla="*/ 0 h 28"/>
                  <a:gd name="T2" fmla="*/ 0 w 14"/>
                  <a:gd name="T3" fmla="*/ 76 h 28"/>
                  <a:gd name="T4" fmla="*/ 100 w 14"/>
                  <a:gd name="T5" fmla="*/ 189 h 28"/>
                  <a:gd name="T6" fmla="*/ 79 w 14"/>
                  <a:gd name="T7" fmla="*/ 21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8">
                    <a:moveTo>
                      <a:pt x="12" y="0"/>
                    </a:moveTo>
                    <a:cubicBezTo>
                      <a:pt x="10" y="6"/>
                      <a:pt x="9" y="12"/>
                      <a:pt x="0" y="11"/>
                    </a:cubicBezTo>
                    <a:cubicBezTo>
                      <a:pt x="6" y="16"/>
                      <a:pt x="11" y="21"/>
                      <a:pt x="14" y="28"/>
                    </a:cubicBezTo>
                    <a:cubicBezTo>
                      <a:pt x="11" y="21"/>
                      <a:pt x="11" y="11"/>
                      <a:pt x="1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3" name="Freeform 3123">
                <a:extLst>
                  <a:ext uri="{FF2B5EF4-FFF2-40B4-BE49-F238E27FC236}">
                    <a16:creationId xmlns:a16="http://schemas.microsoft.com/office/drawing/2014/main" id="{892A1008-07BA-4CD5-9A9C-0B72A513A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286"/>
                <a:ext cx="214" cy="145"/>
              </a:xfrm>
              <a:custGeom>
                <a:avLst/>
                <a:gdLst>
                  <a:gd name="T0" fmla="*/ 237 w 112"/>
                  <a:gd name="T1" fmla="*/ 338 h 76"/>
                  <a:gd name="T2" fmla="*/ 529 w 112"/>
                  <a:gd name="T3" fmla="*/ 181 h 76"/>
                  <a:gd name="T4" fmla="*/ 774 w 112"/>
                  <a:gd name="T5" fmla="*/ 0 h 76"/>
                  <a:gd name="T6" fmla="*/ 690 w 112"/>
                  <a:gd name="T7" fmla="*/ 139 h 76"/>
                  <a:gd name="T8" fmla="*/ 453 w 112"/>
                  <a:gd name="T9" fmla="*/ 292 h 76"/>
                  <a:gd name="T10" fmla="*/ 216 w 112"/>
                  <a:gd name="T11" fmla="*/ 397 h 76"/>
                  <a:gd name="T12" fmla="*/ 0 w 112"/>
                  <a:gd name="T13" fmla="*/ 528 h 76"/>
                  <a:gd name="T14" fmla="*/ 61 w 112"/>
                  <a:gd name="T15" fmla="*/ 445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2" h="76">
                    <a:moveTo>
                      <a:pt x="34" y="49"/>
                    </a:moveTo>
                    <a:cubicBezTo>
                      <a:pt x="44" y="37"/>
                      <a:pt x="63" y="34"/>
                      <a:pt x="76" y="26"/>
                    </a:cubicBezTo>
                    <a:cubicBezTo>
                      <a:pt x="86" y="20"/>
                      <a:pt x="106" y="10"/>
                      <a:pt x="111" y="0"/>
                    </a:cubicBezTo>
                    <a:cubicBezTo>
                      <a:pt x="112" y="12"/>
                      <a:pt x="109" y="14"/>
                      <a:pt x="99" y="20"/>
                    </a:cubicBezTo>
                    <a:cubicBezTo>
                      <a:pt x="88" y="27"/>
                      <a:pt x="77" y="37"/>
                      <a:pt x="65" y="42"/>
                    </a:cubicBezTo>
                    <a:cubicBezTo>
                      <a:pt x="54" y="47"/>
                      <a:pt x="43" y="52"/>
                      <a:pt x="31" y="57"/>
                    </a:cubicBezTo>
                    <a:cubicBezTo>
                      <a:pt x="19" y="61"/>
                      <a:pt x="11" y="70"/>
                      <a:pt x="0" y="76"/>
                    </a:cubicBezTo>
                    <a:cubicBezTo>
                      <a:pt x="1" y="71"/>
                      <a:pt x="6" y="66"/>
                      <a:pt x="9" y="64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4" name="Freeform 3124">
                <a:extLst>
                  <a:ext uri="{FF2B5EF4-FFF2-40B4-BE49-F238E27FC236}">
                    <a16:creationId xmlns:a16="http://schemas.microsoft.com/office/drawing/2014/main" id="{9A85EC45-22B0-44E7-B07C-32540EADF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750"/>
                <a:ext cx="305" cy="308"/>
              </a:xfrm>
              <a:custGeom>
                <a:avLst/>
                <a:gdLst>
                  <a:gd name="T0" fmla="*/ 1030 w 159"/>
                  <a:gd name="T1" fmla="*/ 926 h 161"/>
                  <a:gd name="T2" fmla="*/ 1122 w 159"/>
                  <a:gd name="T3" fmla="*/ 805 h 161"/>
                  <a:gd name="T4" fmla="*/ 1009 w 159"/>
                  <a:gd name="T5" fmla="*/ 737 h 161"/>
                  <a:gd name="T6" fmla="*/ 1009 w 159"/>
                  <a:gd name="T7" fmla="*/ 737 h 161"/>
                  <a:gd name="T8" fmla="*/ 974 w 159"/>
                  <a:gd name="T9" fmla="*/ 742 h 161"/>
                  <a:gd name="T10" fmla="*/ 714 w 159"/>
                  <a:gd name="T11" fmla="*/ 622 h 161"/>
                  <a:gd name="T12" fmla="*/ 478 w 159"/>
                  <a:gd name="T13" fmla="*/ 421 h 161"/>
                  <a:gd name="T14" fmla="*/ 416 w 159"/>
                  <a:gd name="T15" fmla="*/ 124 h 161"/>
                  <a:gd name="T16" fmla="*/ 0 w 159"/>
                  <a:gd name="T17" fmla="*/ 0 h 161"/>
                  <a:gd name="T18" fmla="*/ 0 w 159"/>
                  <a:gd name="T19" fmla="*/ 344 h 161"/>
                  <a:gd name="T20" fmla="*/ 129 w 159"/>
                  <a:gd name="T21" fmla="*/ 429 h 161"/>
                  <a:gd name="T22" fmla="*/ 213 w 159"/>
                  <a:gd name="T23" fmla="*/ 574 h 161"/>
                  <a:gd name="T24" fmla="*/ 92 w 159"/>
                  <a:gd name="T25" fmla="*/ 737 h 161"/>
                  <a:gd name="T26" fmla="*/ 0 w 159"/>
                  <a:gd name="T27" fmla="*/ 798 h 161"/>
                  <a:gd name="T28" fmla="*/ 0 w 159"/>
                  <a:gd name="T29" fmla="*/ 1127 h 161"/>
                  <a:gd name="T30" fmla="*/ 297 w 159"/>
                  <a:gd name="T31" fmla="*/ 1127 h 161"/>
                  <a:gd name="T32" fmla="*/ 382 w 159"/>
                  <a:gd name="T33" fmla="*/ 926 h 161"/>
                  <a:gd name="T34" fmla="*/ 614 w 159"/>
                  <a:gd name="T35" fmla="*/ 842 h 161"/>
                  <a:gd name="T36" fmla="*/ 838 w 159"/>
                  <a:gd name="T37" fmla="*/ 897 h 161"/>
                  <a:gd name="T38" fmla="*/ 1009 w 159"/>
                  <a:gd name="T39" fmla="*/ 918 h 161"/>
                  <a:gd name="T40" fmla="*/ 1030 w 159"/>
                  <a:gd name="T41" fmla="*/ 926 h 1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9" h="161">
                    <a:moveTo>
                      <a:pt x="146" y="132"/>
                    </a:moveTo>
                    <a:cubicBezTo>
                      <a:pt x="146" y="126"/>
                      <a:pt x="159" y="121"/>
                      <a:pt x="159" y="115"/>
                    </a:cubicBezTo>
                    <a:cubicBezTo>
                      <a:pt x="158" y="112"/>
                      <a:pt x="144" y="108"/>
                      <a:pt x="143" y="105"/>
                    </a:cubicBezTo>
                    <a:cubicBezTo>
                      <a:pt x="143" y="105"/>
                      <a:pt x="143" y="105"/>
                      <a:pt x="143" y="105"/>
                    </a:cubicBezTo>
                    <a:cubicBezTo>
                      <a:pt x="142" y="106"/>
                      <a:pt x="140" y="106"/>
                      <a:pt x="138" y="106"/>
                    </a:cubicBezTo>
                    <a:cubicBezTo>
                      <a:pt x="126" y="108"/>
                      <a:pt x="111" y="96"/>
                      <a:pt x="101" y="89"/>
                    </a:cubicBezTo>
                    <a:cubicBezTo>
                      <a:pt x="92" y="82"/>
                      <a:pt x="76" y="72"/>
                      <a:pt x="68" y="60"/>
                    </a:cubicBezTo>
                    <a:cubicBezTo>
                      <a:pt x="61" y="49"/>
                      <a:pt x="60" y="30"/>
                      <a:pt x="59" y="18"/>
                    </a:cubicBezTo>
                    <a:cubicBezTo>
                      <a:pt x="38" y="11"/>
                      <a:pt x="17" y="6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2" y="43"/>
                      <a:pt x="14" y="55"/>
                      <a:pt x="18" y="61"/>
                    </a:cubicBezTo>
                    <a:cubicBezTo>
                      <a:pt x="23" y="68"/>
                      <a:pt x="30" y="73"/>
                      <a:pt x="30" y="82"/>
                    </a:cubicBezTo>
                    <a:cubicBezTo>
                      <a:pt x="30" y="91"/>
                      <a:pt x="20" y="100"/>
                      <a:pt x="13" y="105"/>
                    </a:cubicBezTo>
                    <a:cubicBezTo>
                      <a:pt x="8" y="108"/>
                      <a:pt x="3" y="111"/>
                      <a:pt x="0" y="114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42" y="161"/>
                      <a:pt x="42" y="161"/>
                      <a:pt x="42" y="161"/>
                    </a:cubicBezTo>
                    <a:cubicBezTo>
                      <a:pt x="44" y="144"/>
                      <a:pt x="50" y="141"/>
                      <a:pt x="54" y="132"/>
                    </a:cubicBezTo>
                    <a:cubicBezTo>
                      <a:pt x="59" y="121"/>
                      <a:pt x="76" y="119"/>
                      <a:pt x="87" y="120"/>
                    </a:cubicBezTo>
                    <a:cubicBezTo>
                      <a:pt x="97" y="120"/>
                      <a:pt x="111" y="129"/>
                      <a:pt x="119" y="128"/>
                    </a:cubicBezTo>
                    <a:cubicBezTo>
                      <a:pt x="126" y="128"/>
                      <a:pt x="136" y="130"/>
                      <a:pt x="143" y="131"/>
                    </a:cubicBezTo>
                    <a:cubicBezTo>
                      <a:pt x="144" y="131"/>
                      <a:pt x="145" y="131"/>
                      <a:pt x="146" y="13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5" name="Freeform 3125">
                <a:extLst>
                  <a:ext uri="{FF2B5EF4-FFF2-40B4-BE49-F238E27FC236}">
                    <a16:creationId xmlns:a16="http://schemas.microsoft.com/office/drawing/2014/main" id="{4E5FBECA-9993-4719-BE0A-104D8DF9A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3834"/>
                <a:ext cx="213" cy="134"/>
              </a:xfrm>
              <a:custGeom>
                <a:avLst/>
                <a:gdLst>
                  <a:gd name="T0" fmla="*/ 0 w 111"/>
                  <a:gd name="T1" fmla="*/ 15 h 70"/>
                  <a:gd name="T2" fmla="*/ 48 w 111"/>
                  <a:gd name="T3" fmla="*/ 77 h 70"/>
                  <a:gd name="T4" fmla="*/ 113 w 111"/>
                  <a:gd name="T5" fmla="*/ 153 h 70"/>
                  <a:gd name="T6" fmla="*/ 240 w 111"/>
                  <a:gd name="T7" fmla="*/ 268 h 70"/>
                  <a:gd name="T8" fmla="*/ 530 w 111"/>
                  <a:gd name="T9" fmla="*/ 429 h 70"/>
                  <a:gd name="T10" fmla="*/ 700 w 111"/>
                  <a:gd name="T11" fmla="*/ 352 h 70"/>
                  <a:gd name="T12" fmla="*/ 652 w 111"/>
                  <a:gd name="T13" fmla="*/ 69 h 70"/>
                  <a:gd name="T14" fmla="*/ 700 w 111"/>
                  <a:gd name="T15" fmla="*/ 191 h 70"/>
                  <a:gd name="T16" fmla="*/ 741 w 111"/>
                  <a:gd name="T17" fmla="*/ 308 h 70"/>
                  <a:gd name="T18" fmla="*/ 754 w 111"/>
                  <a:gd name="T19" fmla="*/ 492 h 70"/>
                  <a:gd name="T20" fmla="*/ 416 w 111"/>
                  <a:gd name="T21" fmla="*/ 436 h 70"/>
                  <a:gd name="T22" fmla="*/ 261 w 111"/>
                  <a:gd name="T23" fmla="*/ 360 h 70"/>
                  <a:gd name="T24" fmla="*/ 92 w 111"/>
                  <a:gd name="T25" fmla="*/ 224 h 70"/>
                  <a:gd name="T26" fmla="*/ 44 w 111"/>
                  <a:gd name="T27" fmla="*/ 121 h 70"/>
                  <a:gd name="T28" fmla="*/ 0 w 111"/>
                  <a:gd name="T29" fmla="*/ 0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1" h="70">
                    <a:moveTo>
                      <a:pt x="0" y="2"/>
                    </a:moveTo>
                    <a:cubicBezTo>
                      <a:pt x="1" y="5"/>
                      <a:pt x="5" y="8"/>
                      <a:pt x="7" y="11"/>
                    </a:cubicBezTo>
                    <a:cubicBezTo>
                      <a:pt x="10" y="15"/>
                      <a:pt x="12" y="19"/>
                      <a:pt x="16" y="22"/>
                    </a:cubicBezTo>
                    <a:cubicBezTo>
                      <a:pt x="22" y="27"/>
                      <a:pt x="29" y="31"/>
                      <a:pt x="34" y="38"/>
                    </a:cubicBezTo>
                    <a:cubicBezTo>
                      <a:pt x="44" y="49"/>
                      <a:pt x="61" y="59"/>
                      <a:pt x="75" y="61"/>
                    </a:cubicBezTo>
                    <a:cubicBezTo>
                      <a:pt x="85" y="63"/>
                      <a:pt x="102" y="68"/>
                      <a:pt x="99" y="50"/>
                    </a:cubicBezTo>
                    <a:cubicBezTo>
                      <a:pt x="97" y="38"/>
                      <a:pt x="92" y="23"/>
                      <a:pt x="92" y="10"/>
                    </a:cubicBezTo>
                    <a:cubicBezTo>
                      <a:pt x="93" y="16"/>
                      <a:pt x="97" y="22"/>
                      <a:pt x="99" y="27"/>
                    </a:cubicBezTo>
                    <a:cubicBezTo>
                      <a:pt x="101" y="33"/>
                      <a:pt x="101" y="39"/>
                      <a:pt x="105" y="44"/>
                    </a:cubicBezTo>
                    <a:cubicBezTo>
                      <a:pt x="111" y="54"/>
                      <a:pt x="109" y="60"/>
                      <a:pt x="107" y="70"/>
                    </a:cubicBezTo>
                    <a:cubicBezTo>
                      <a:pt x="90" y="70"/>
                      <a:pt x="74" y="68"/>
                      <a:pt x="59" y="62"/>
                    </a:cubicBezTo>
                    <a:cubicBezTo>
                      <a:pt x="50" y="59"/>
                      <a:pt x="44" y="58"/>
                      <a:pt x="37" y="51"/>
                    </a:cubicBezTo>
                    <a:cubicBezTo>
                      <a:pt x="30" y="44"/>
                      <a:pt x="20" y="40"/>
                      <a:pt x="13" y="32"/>
                    </a:cubicBezTo>
                    <a:cubicBezTo>
                      <a:pt x="10" y="27"/>
                      <a:pt x="8" y="22"/>
                      <a:pt x="6" y="17"/>
                    </a:cubicBezTo>
                    <a:cubicBezTo>
                      <a:pt x="4" y="12"/>
                      <a:pt x="1" y="6"/>
                      <a:pt x="0" y="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6" name="Freeform 3126">
                <a:extLst>
                  <a:ext uri="{FF2B5EF4-FFF2-40B4-BE49-F238E27FC236}">
                    <a16:creationId xmlns:a16="http://schemas.microsoft.com/office/drawing/2014/main" id="{CCEFE3DF-9DD3-4775-BF25-827D5B43C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3815"/>
                <a:ext cx="295" cy="215"/>
              </a:xfrm>
              <a:custGeom>
                <a:avLst/>
                <a:gdLst>
                  <a:gd name="T0" fmla="*/ 885 w 154"/>
                  <a:gd name="T1" fmla="*/ 538 h 112"/>
                  <a:gd name="T2" fmla="*/ 738 w 154"/>
                  <a:gd name="T3" fmla="*/ 538 h 112"/>
                  <a:gd name="T4" fmla="*/ 577 w 154"/>
                  <a:gd name="T5" fmla="*/ 493 h 112"/>
                  <a:gd name="T6" fmla="*/ 289 w 154"/>
                  <a:gd name="T7" fmla="*/ 253 h 112"/>
                  <a:gd name="T8" fmla="*/ 176 w 154"/>
                  <a:gd name="T9" fmla="*/ 77 h 112"/>
                  <a:gd name="T10" fmla="*/ 140 w 154"/>
                  <a:gd name="T11" fmla="*/ 8 h 112"/>
                  <a:gd name="T12" fmla="*/ 148 w 154"/>
                  <a:gd name="T13" fmla="*/ 100 h 112"/>
                  <a:gd name="T14" fmla="*/ 148 w 154"/>
                  <a:gd name="T15" fmla="*/ 553 h 112"/>
                  <a:gd name="T16" fmla="*/ 63 w 154"/>
                  <a:gd name="T17" fmla="*/ 793 h 112"/>
                  <a:gd name="T18" fmla="*/ 140 w 154"/>
                  <a:gd name="T19" fmla="*/ 653 h 112"/>
                  <a:gd name="T20" fmla="*/ 239 w 154"/>
                  <a:gd name="T21" fmla="*/ 553 h 112"/>
                  <a:gd name="T22" fmla="*/ 452 w 154"/>
                  <a:gd name="T23" fmla="*/ 538 h 112"/>
                  <a:gd name="T24" fmla="*/ 661 w 154"/>
                  <a:gd name="T25" fmla="*/ 601 h 112"/>
                  <a:gd name="T26" fmla="*/ 766 w 154"/>
                  <a:gd name="T27" fmla="*/ 609 h 112"/>
                  <a:gd name="T28" fmla="*/ 851 w 154"/>
                  <a:gd name="T29" fmla="*/ 630 h 112"/>
                  <a:gd name="T30" fmla="*/ 969 w 154"/>
                  <a:gd name="T31" fmla="*/ 678 h 112"/>
                  <a:gd name="T32" fmla="*/ 1061 w 154"/>
                  <a:gd name="T33" fmla="*/ 476 h 1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4" h="112">
                    <a:moveTo>
                      <a:pt x="126" y="76"/>
                    </a:moveTo>
                    <a:cubicBezTo>
                      <a:pt x="118" y="76"/>
                      <a:pt x="114" y="77"/>
                      <a:pt x="105" y="76"/>
                    </a:cubicBezTo>
                    <a:cubicBezTo>
                      <a:pt x="97" y="75"/>
                      <a:pt x="89" y="73"/>
                      <a:pt x="82" y="70"/>
                    </a:cubicBezTo>
                    <a:cubicBezTo>
                      <a:pt x="66" y="63"/>
                      <a:pt x="50" y="51"/>
                      <a:pt x="41" y="36"/>
                    </a:cubicBezTo>
                    <a:cubicBezTo>
                      <a:pt x="36" y="28"/>
                      <a:pt x="29" y="21"/>
                      <a:pt x="25" y="11"/>
                    </a:cubicBezTo>
                    <a:cubicBezTo>
                      <a:pt x="24" y="9"/>
                      <a:pt x="23" y="0"/>
                      <a:pt x="20" y="1"/>
                    </a:cubicBezTo>
                    <a:cubicBezTo>
                      <a:pt x="16" y="2"/>
                      <a:pt x="20" y="12"/>
                      <a:pt x="21" y="14"/>
                    </a:cubicBezTo>
                    <a:cubicBezTo>
                      <a:pt x="30" y="34"/>
                      <a:pt x="34" y="59"/>
                      <a:pt x="21" y="78"/>
                    </a:cubicBezTo>
                    <a:cubicBezTo>
                      <a:pt x="16" y="84"/>
                      <a:pt x="0" y="103"/>
                      <a:pt x="9" y="112"/>
                    </a:cubicBezTo>
                    <a:cubicBezTo>
                      <a:pt x="13" y="105"/>
                      <a:pt x="14" y="96"/>
                      <a:pt x="20" y="92"/>
                    </a:cubicBezTo>
                    <a:cubicBezTo>
                      <a:pt x="26" y="87"/>
                      <a:pt x="29" y="83"/>
                      <a:pt x="34" y="78"/>
                    </a:cubicBezTo>
                    <a:cubicBezTo>
                      <a:pt x="42" y="70"/>
                      <a:pt x="54" y="72"/>
                      <a:pt x="64" y="76"/>
                    </a:cubicBezTo>
                    <a:cubicBezTo>
                      <a:pt x="74" y="79"/>
                      <a:pt x="84" y="82"/>
                      <a:pt x="94" y="85"/>
                    </a:cubicBezTo>
                    <a:cubicBezTo>
                      <a:pt x="99" y="86"/>
                      <a:pt x="104" y="86"/>
                      <a:pt x="109" y="86"/>
                    </a:cubicBezTo>
                    <a:cubicBezTo>
                      <a:pt x="115" y="85"/>
                      <a:pt x="116" y="87"/>
                      <a:pt x="121" y="89"/>
                    </a:cubicBezTo>
                    <a:cubicBezTo>
                      <a:pt x="126" y="92"/>
                      <a:pt x="133" y="95"/>
                      <a:pt x="138" y="96"/>
                    </a:cubicBezTo>
                    <a:cubicBezTo>
                      <a:pt x="154" y="99"/>
                      <a:pt x="149" y="76"/>
                      <a:pt x="151" y="6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7" name="Freeform 3127">
                <a:extLst>
                  <a:ext uri="{FF2B5EF4-FFF2-40B4-BE49-F238E27FC236}">
                    <a16:creationId xmlns:a16="http://schemas.microsoft.com/office/drawing/2014/main" id="{F1896E6F-804E-4D67-9D92-9F53A52C6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3953"/>
                <a:ext cx="275" cy="107"/>
              </a:xfrm>
              <a:custGeom>
                <a:avLst/>
                <a:gdLst>
                  <a:gd name="T0" fmla="*/ 92 w 144"/>
                  <a:gd name="T1" fmla="*/ 384 h 56"/>
                  <a:gd name="T2" fmla="*/ 252 w 144"/>
                  <a:gd name="T3" fmla="*/ 117 h 56"/>
                  <a:gd name="T4" fmla="*/ 405 w 144"/>
                  <a:gd name="T5" fmla="*/ 61 h 56"/>
                  <a:gd name="T6" fmla="*/ 550 w 144"/>
                  <a:gd name="T7" fmla="*/ 105 h 56"/>
                  <a:gd name="T8" fmla="*/ 802 w 144"/>
                  <a:gd name="T9" fmla="*/ 145 h 56"/>
                  <a:gd name="T10" fmla="*/ 1003 w 144"/>
                  <a:gd name="T11" fmla="*/ 224 h 56"/>
                  <a:gd name="T12" fmla="*/ 733 w 144"/>
                  <a:gd name="T13" fmla="*/ 84 h 56"/>
                  <a:gd name="T14" fmla="*/ 581 w 144"/>
                  <a:gd name="T15" fmla="*/ 40 h 56"/>
                  <a:gd name="T16" fmla="*/ 413 w 144"/>
                  <a:gd name="T17" fmla="*/ 8 h 56"/>
                  <a:gd name="T18" fmla="*/ 252 w 144"/>
                  <a:gd name="T19" fmla="*/ 29 h 56"/>
                  <a:gd name="T20" fmla="*/ 116 w 144"/>
                  <a:gd name="T21" fmla="*/ 132 h 56"/>
                  <a:gd name="T22" fmla="*/ 55 w 144"/>
                  <a:gd name="T23" fmla="*/ 273 h 56"/>
                  <a:gd name="T24" fmla="*/ 0 w 144"/>
                  <a:gd name="T25" fmla="*/ 39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56">
                    <a:moveTo>
                      <a:pt x="13" y="55"/>
                    </a:moveTo>
                    <a:cubicBezTo>
                      <a:pt x="15" y="42"/>
                      <a:pt x="23" y="24"/>
                      <a:pt x="36" y="17"/>
                    </a:cubicBezTo>
                    <a:cubicBezTo>
                      <a:pt x="42" y="13"/>
                      <a:pt x="51" y="9"/>
                      <a:pt x="58" y="9"/>
                    </a:cubicBezTo>
                    <a:cubicBezTo>
                      <a:pt x="66" y="9"/>
                      <a:pt x="71" y="14"/>
                      <a:pt x="79" y="15"/>
                    </a:cubicBezTo>
                    <a:cubicBezTo>
                      <a:pt x="91" y="17"/>
                      <a:pt x="103" y="19"/>
                      <a:pt x="115" y="21"/>
                    </a:cubicBezTo>
                    <a:cubicBezTo>
                      <a:pt x="125" y="23"/>
                      <a:pt x="136" y="24"/>
                      <a:pt x="144" y="32"/>
                    </a:cubicBezTo>
                    <a:cubicBezTo>
                      <a:pt x="140" y="16"/>
                      <a:pt x="117" y="13"/>
                      <a:pt x="105" y="12"/>
                    </a:cubicBezTo>
                    <a:cubicBezTo>
                      <a:pt x="98" y="10"/>
                      <a:pt x="90" y="8"/>
                      <a:pt x="83" y="6"/>
                    </a:cubicBezTo>
                    <a:cubicBezTo>
                      <a:pt x="76" y="4"/>
                      <a:pt x="67" y="1"/>
                      <a:pt x="59" y="1"/>
                    </a:cubicBezTo>
                    <a:cubicBezTo>
                      <a:pt x="52" y="1"/>
                      <a:pt x="43" y="0"/>
                      <a:pt x="36" y="4"/>
                    </a:cubicBezTo>
                    <a:cubicBezTo>
                      <a:pt x="29" y="7"/>
                      <a:pt x="23" y="13"/>
                      <a:pt x="17" y="19"/>
                    </a:cubicBezTo>
                    <a:cubicBezTo>
                      <a:pt x="11" y="25"/>
                      <a:pt x="10" y="31"/>
                      <a:pt x="8" y="39"/>
                    </a:cubicBezTo>
                    <a:cubicBezTo>
                      <a:pt x="7" y="44"/>
                      <a:pt x="6" y="53"/>
                      <a:pt x="0" y="5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8" name="Freeform 3128">
                <a:extLst>
                  <a:ext uri="{FF2B5EF4-FFF2-40B4-BE49-F238E27FC236}">
                    <a16:creationId xmlns:a16="http://schemas.microsoft.com/office/drawing/2014/main" id="{AFF0F9F2-2156-4FB5-82CA-63B944310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3752"/>
                <a:ext cx="109" cy="82"/>
              </a:xfrm>
              <a:custGeom>
                <a:avLst/>
                <a:gdLst>
                  <a:gd name="T0" fmla="*/ 21 w 57"/>
                  <a:gd name="T1" fmla="*/ 8 h 43"/>
                  <a:gd name="T2" fmla="*/ 29 w 57"/>
                  <a:gd name="T3" fmla="*/ 297 h 43"/>
                  <a:gd name="T4" fmla="*/ 176 w 57"/>
                  <a:gd name="T5" fmla="*/ 116 h 43"/>
                  <a:gd name="T6" fmla="*/ 300 w 57"/>
                  <a:gd name="T7" fmla="*/ 116 h 43"/>
                  <a:gd name="T8" fmla="*/ 398 w 57"/>
                  <a:gd name="T9" fmla="*/ 132 h 43"/>
                  <a:gd name="T10" fmla="*/ 237 w 57"/>
                  <a:gd name="T11" fmla="*/ 55 h 43"/>
                  <a:gd name="T12" fmla="*/ 48 w 57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3">
                    <a:moveTo>
                      <a:pt x="3" y="1"/>
                    </a:moveTo>
                    <a:cubicBezTo>
                      <a:pt x="8" y="13"/>
                      <a:pt x="0" y="30"/>
                      <a:pt x="4" y="43"/>
                    </a:cubicBezTo>
                    <a:cubicBezTo>
                      <a:pt x="9" y="31"/>
                      <a:pt x="10" y="20"/>
                      <a:pt x="25" y="17"/>
                    </a:cubicBezTo>
                    <a:cubicBezTo>
                      <a:pt x="31" y="16"/>
                      <a:pt x="37" y="16"/>
                      <a:pt x="43" y="17"/>
                    </a:cubicBezTo>
                    <a:cubicBezTo>
                      <a:pt x="46" y="17"/>
                      <a:pt x="55" y="20"/>
                      <a:pt x="57" y="19"/>
                    </a:cubicBezTo>
                    <a:cubicBezTo>
                      <a:pt x="52" y="13"/>
                      <a:pt x="41" y="10"/>
                      <a:pt x="34" y="8"/>
                    </a:cubicBezTo>
                    <a:cubicBezTo>
                      <a:pt x="25" y="5"/>
                      <a:pt x="15" y="3"/>
                      <a:pt x="7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99" name="Freeform 3129">
                <a:extLst>
                  <a:ext uri="{FF2B5EF4-FFF2-40B4-BE49-F238E27FC236}">
                    <a16:creationId xmlns:a16="http://schemas.microsoft.com/office/drawing/2014/main" id="{EFDFA721-C039-4DA0-8D2F-4A76DBF39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917"/>
                <a:ext cx="58" cy="141"/>
              </a:xfrm>
              <a:custGeom>
                <a:avLst/>
                <a:gdLst>
                  <a:gd name="T0" fmla="*/ 15 w 30"/>
                  <a:gd name="T1" fmla="*/ 192 h 74"/>
                  <a:gd name="T2" fmla="*/ 145 w 30"/>
                  <a:gd name="T3" fmla="*/ 97 h 74"/>
                  <a:gd name="T4" fmla="*/ 217 w 30"/>
                  <a:gd name="T5" fmla="*/ 0 h 74"/>
                  <a:gd name="T6" fmla="*/ 201 w 30"/>
                  <a:gd name="T7" fmla="*/ 137 h 74"/>
                  <a:gd name="T8" fmla="*/ 124 w 30"/>
                  <a:gd name="T9" fmla="*/ 250 h 74"/>
                  <a:gd name="T10" fmla="*/ 52 w 30"/>
                  <a:gd name="T11" fmla="*/ 373 h 74"/>
                  <a:gd name="T12" fmla="*/ 23 w 30"/>
                  <a:gd name="T13" fmla="*/ 513 h 74"/>
                  <a:gd name="T14" fmla="*/ 8 w 30"/>
                  <a:gd name="T15" fmla="*/ 20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74">
                    <a:moveTo>
                      <a:pt x="2" y="28"/>
                    </a:moveTo>
                    <a:cubicBezTo>
                      <a:pt x="8" y="23"/>
                      <a:pt x="15" y="19"/>
                      <a:pt x="20" y="14"/>
                    </a:cubicBezTo>
                    <a:cubicBezTo>
                      <a:pt x="24" y="9"/>
                      <a:pt x="26" y="3"/>
                      <a:pt x="30" y="0"/>
                    </a:cubicBezTo>
                    <a:cubicBezTo>
                      <a:pt x="29" y="7"/>
                      <a:pt x="30" y="13"/>
                      <a:pt x="28" y="20"/>
                    </a:cubicBezTo>
                    <a:cubicBezTo>
                      <a:pt x="26" y="27"/>
                      <a:pt x="22" y="30"/>
                      <a:pt x="17" y="36"/>
                    </a:cubicBezTo>
                    <a:cubicBezTo>
                      <a:pt x="12" y="41"/>
                      <a:pt x="9" y="47"/>
                      <a:pt x="7" y="54"/>
                    </a:cubicBezTo>
                    <a:cubicBezTo>
                      <a:pt x="4" y="60"/>
                      <a:pt x="5" y="68"/>
                      <a:pt x="3" y="74"/>
                    </a:cubicBezTo>
                    <a:cubicBezTo>
                      <a:pt x="0" y="59"/>
                      <a:pt x="1" y="44"/>
                      <a:pt x="1" y="29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0" name="Freeform 3130">
                <a:extLst>
                  <a:ext uri="{FF2B5EF4-FFF2-40B4-BE49-F238E27FC236}">
                    <a16:creationId xmlns:a16="http://schemas.microsoft.com/office/drawing/2014/main" id="{1598DD9C-D0D6-453A-A3AA-05EF1308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754"/>
                <a:ext cx="41" cy="42"/>
              </a:xfrm>
              <a:custGeom>
                <a:avLst/>
                <a:gdLst>
                  <a:gd name="T0" fmla="*/ 16 w 21"/>
                  <a:gd name="T1" fmla="*/ 8 h 22"/>
                  <a:gd name="T2" fmla="*/ 8 w 21"/>
                  <a:gd name="T3" fmla="*/ 153 h 22"/>
                  <a:gd name="T4" fmla="*/ 53 w 21"/>
                  <a:gd name="T5" fmla="*/ 55 h 22"/>
                  <a:gd name="T6" fmla="*/ 156 w 21"/>
                  <a:gd name="T7" fmla="*/ 40 h 22"/>
                  <a:gd name="T8" fmla="*/ 16 w 21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" y="1"/>
                    </a:moveTo>
                    <a:cubicBezTo>
                      <a:pt x="0" y="6"/>
                      <a:pt x="0" y="16"/>
                      <a:pt x="1" y="22"/>
                    </a:cubicBezTo>
                    <a:cubicBezTo>
                      <a:pt x="3" y="18"/>
                      <a:pt x="2" y="12"/>
                      <a:pt x="7" y="8"/>
                    </a:cubicBezTo>
                    <a:cubicBezTo>
                      <a:pt x="10" y="5"/>
                      <a:pt x="16" y="6"/>
                      <a:pt x="21" y="6"/>
                    </a:cubicBezTo>
                    <a:cubicBezTo>
                      <a:pt x="14" y="4"/>
                      <a:pt x="8" y="1"/>
                      <a:pt x="2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1" name="Freeform 3131">
                <a:extLst>
                  <a:ext uri="{FF2B5EF4-FFF2-40B4-BE49-F238E27FC236}">
                    <a16:creationId xmlns:a16="http://schemas.microsoft.com/office/drawing/2014/main" id="{F753BAE6-45DF-4C25-A13B-95FEE229B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3940"/>
                <a:ext cx="98" cy="61"/>
              </a:xfrm>
              <a:custGeom>
                <a:avLst/>
                <a:gdLst>
                  <a:gd name="T0" fmla="*/ 300 w 51"/>
                  <a:gd name="T1" fmla="*/ 0 h 32"/>
                  <a:gd name="T2" fmla="*/ 0 w 51"/>
                  <a:gd name="T3" fmla="*/ 97 h 32"/>
                  <a:gd name="T4" fmla="*/ 92 w 51"/>
                  <a:gd name="T5" fmla="*/ 116 h 32"/>
                  <a:gd name="T6" fmla="*/ 233 w 51"/>
                  <a:gd name="T7" fmla="*/ 137 h 32"/>
                  <a:gd name="T8" fmla="*/ 361 w 51"/>
                  <a:gd name="T9" fmla="*/ 221 h 32"/>
                  <a:gd name="T10" fmla="*/ 317 w 51"/>
                  <a:gd name="T11" fmla="*/ 15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2">
                    <a:moveTo>
                      <a:pt x="42" y="0"/>
                    </a:moveTo>
                    <a:cubicBezTo>
                      <a:pt x="44" y="20"/>
                      <a:pt x="11" y="14"/>
                      <a:pt x="0" y="14"/>
                    </a:cubicBezTo>
                    <a:cubicBezTo>
                      <a:pt x="4" y="14"/>
                      <a:pt x="9" y="16"/>
                      <a:pt x="13" y="17"/>
                    </a:cubicBezTo>
                    <a:cubicBezTo>
                      <a:pt x="20" y="18"/>
                      <a:pt x="27" y="18"/>
                      <a:pt x="33" y="20"/>
                    </a:cubicBezTo>
                    <a:cubicBezTo>
                      <a:pt x="42" y="22"/>
                      <a:pt x="46" y="25"/>
                      <a:pt x="51" y="32"/>
                    </a:cubicBezTo>
                    <a:cubicBezTo>
                      <a:pt x="44" y="26"/>
                      <a:pt x="42" y="10"/>
                      <a:pt x="45" y="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2" name="Freeform 3132">
                <a:extLst>
                  <a:ext uri="{FF2B5EF4-FFF2-40B4-BE49-F238E27FC236}">
                    <a16:creationId xmlns:a16="http://schemas.microsoft.com/office/drawing/2014/main" id="{866991AF-EF2D-4CF9-B63B-C4B5013D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3796"/>
                <a:ext cx="78" cy="262"/>
              </a:xfrm>
              <a:custGeom>
                <a:avLst/>
                <a:gdLst>
                  <a:gd name="T0" fmla="*/ 276 w 41"/>
                  <a:gd name="T1" fmla="*/ 245 h 137"/>
                  <a:gd name="T2" fmla="*/ 185 w 41"/>
                  <a:gd name="T3" fmla="*/ 63 h 137"/>
                  <a:gd name="T4" fmla="*/ 160 w 41"/>
                  <a:gd name="T5" fmla="*/ 216 h 137"/>
                  <a:gd name="T6" fmla="*/ 177 w 41"/>
                  <a:gd name="T7" fmla="*/ 438 h 137"/>
                  <a:gd name="T8" fmla="*/ 91 w 41"/>
                  <a:gd name="T9" fmla="*/ 644 h 137"/>
                  <a:gd name="T10" fmla="*/ 48 w 41"/>
                  <a:gd name="T11" fmla="*/ 958 h 137"/>
                  <a:gd name="T12" fmla="*/ 205 w 41"/>
                  <a:gd name="T13" fmla="*/ 606 h 137"/>
                  <a:gd name="T14" fmla="*/ 245 w 41"/>
                  <a:gd name="T15" fmla="*/ 216 h 1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37">
                    <a:moveTo>
                      <a:pt x="40" y="35"/>
                    </a:moveTo>
                    <a:cubicBezTo>
                      <a:pt x="33" y="30"/>
                      <a:pt x="35" y="15"/>
                      <a:pt x="27" y="9"/>
                    </a:cubicBezTo>
                    <a:cubicBezTo>
                      <a:pt x="13" y="0"/>
                      <a:pt x="21" y="26"/>
                      <a:pt x="23" y="31"/>
                    </a:cubicBezTo>
                    <a:cubicBezTo>
                      <a:pt x="26" y="41"/>
                      <a:pt x="28" y="52"/>
                      <a:pt x="26" y="63"/>
                    </a:cubicBezTo>
                    <a:cubicBezTo>
                      <a:pt x="24" y="74"/>
                      <a:pt x="17" y="82"/>
                      <a:pt x="13" y="92"/>
                    </a:cubicBezTo>
                    <a:cubicBezTo>
                      <a:pt x="9" y="103"/>
                      <a:pt x="0" y="125"/>
                      <a:pt x="7" y="137"/>
                    </a:cubicBezTo>
                    <a:cubicBezTo>
                      <a:pt x="7" y="118"/>
                      <a:pt x="20" y="102"/>
                      <a:pt x="30" y="87"/>
                    </a:cubicBezTo>
                    <a:cubicBezTo>
                      <a:pt x="41" y="68"/>
                      <a:pt x="38" y="52"/>
                      <a:pt x="36" y="3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3" name="Freeform 3133">
                <a:extLst>
                  <a:ext uri="{FF2B5EF4-FFF2-40B4-BE49-F238E27FC236}">
                    <a16:creationId xmlns:a16="http://schemas.microsoft.com/office/drawing/2014/main" id="{40F042A5-DDAC-4F41-BF6F-7E970E1DC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3836"/>
                <a:ext cx="25" cy="109"/>
              </a:xfrm>
              <a:custGeom>
                <a:avLst/>
                <a:gdLst>
                  <a:gd name="T0" fmla="*/ 92 w 13"/>
                  <a:gd name="T1" fmla="*/ 124 h 57"/>
                  <a:gd name="T2" fmla="*/ 56 w 13"/>
                  <a:gd name="T3" fmla="*/ 76 h 57"/>
                  <a:gd name="T4" fmla="*/ 23 w 13"/>
                  <a:gd name="T5" fmla="*/ 0 h 57"/>
                  <a:gd name="T6" fmla="*/ 37 w 13"/>
                  <a:gd name="T7" fmla="*/ 92 h 57"/>
                  <a:gd name="T8" fmla="*/ 63 w 13"/>
                  <a:gd name="T9" fmla="*/ 184 h 57"/>
                  <a:gd name="T10" fmla="*/ 71 w 13"/>
                  <a:gd name="T11" fmla="*/ 277 h 57"/>
                  <a:gd name="T12" fmla="*/ 71 w 13"/>
                  <a:gd name="T13" fmla="*/ 344 h 57"/>
                  <a:gd name="T14" fmla="*/ 56 w 13"/>
                  <a:gd name="T15" fmla="*/ 398 h 57"/>
                  <a:gd name="T16" fmla="*/ 92 w 13"/>
                  <a:gd name="T17" fmla="*/ 384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7">
                    <a:moveTo>
                      <a:pt x="13" y="18"/>
                    </a:moveTo>
                    <a:cubicBezTo>
                      <a:pt x="11" y="16"/>
                      <a:pt x="9" y="13"/>
                      <a:pt x="8" y="11"/>
                    </a:cubicBezTo>
                    <a:cubicBezTo>
                      <a:pt x="6" y="8"/>
                      <a:pt x="5" y="3"/>
                      <a:pt x="3" y="0"/>
                    </a:cubicBezTo>
                    <a:cubicBezTo>
                      <a:pt x="0" y="1"/>
                      <a:pt x="4" y="10"/>
                      <a:pt x="5" y="13"/>
                    </a:cubicBezTo>
                    <a:cubicBezTo>
                      <a:pt x="6" y="17"/>
                      <a:pt x="8" y="21"/>
                      <a:pt x="9" y="26"/>
                    </a:cubicBezTo>
                    <a:cubicBezTo>
                      <a:pt x="11" y="31"/>
                      <a:pt x="10" y="35"/>
                      <a:pt x="10" y="40"/>
                    </a:cubicBezTo>
                    <a:cubicBezTo>
                      <a:pt x="11" y="44"/>
                      <a:pt x="11" y="45"/>
                      <a:pt x="10" y="49"/>
                    </a:cubicBezTo>
                    <a:cubicBezTo>
                      <a:pt x="9" y="52"/>
                      <a:pt x="8" y="54"/>
                      <a:pt x="8" y="57"/>
                    </a:cubicBezTo>
                    <a:cubicBezTo>
                      <a:pt x="10" y="57"/>
                      <a:pt x="12" y="55"/>
                      <a:pt x="13" y="5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4" name="Freeform 3134">
                <a:extLst>
                  <a:ext uri="{FF2B5EF4-FFF2-40B4-BE49-F238E27FC236}">
                    <a16:creationId xmlns:a16="http://schemas.microsoft.com/office/drawing/2014/main" id="{C77654E0-A2AA-4E12-9B12-D16B770AA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3121"/>
                <a:ext cx="94" cy="189"/>
              </a:xfrm>
              <a:custGeom>
                <a:avLst/>
                <a:gdLst>
                  <a:gd name="T0" fmla="*/ 0 w 49"/>
                  <a:gd name="T1" fmla="*/ 153 h 99"/>
                  <a:gd name="T2" fmla="*/ 29 w 49"/>
                  <a:gd name="T3" fmla="*/ 346 h 99"/>
                  <a:gd name="T4" fmla="*/ 77 w 49"/>
                  <a:gd name="T5" fmla="*/ 445 h 99"/>
                  <a:gd name="T6" fmla="*/ 100 w 49"/>
                  <a:gd name="T7" fmla="*/ 284 h 99"/>
                  <a:gd name="T8" fmla="*/ 205 w 49"/>
                  <a:gd name="T9" fmla="*/ 368 h 99"/>
                  <a:gd name="T10" fmla="*/ 345 w 49"/>
                  <a:gd name="T11" fmla="*/ 689 h 99"/>
                  <a:gd name="T12" fmla="*/ 284 w 49"/>
                  <a:gd name="T13" fmla="*/ 452 h 99"/>
                  <a:gd name="T14" fmla="*/ 224 w 49"/>
                  <a:gd name="T15" fmla="*/ 237 h 99"/>
                  <a:gd name="T16" fmla="*/ 192 w 49"/>
                  <a:gd name="T17" fmla="*/ 139 h 99"/>
                  <a:gd name="T18" fmla="*/ 100 w 49"/>
                  <a:gd name="T19" fmla="*/ 84 h 99"/>
                  <a:gd name="T20" fmla="*/ 29 w 49"/>
                  <a:gd name="T21" fmla="*/ 36 h 99"/>
                  <a:gd name="T22" fmla="*/ 23 w 49"/>
                  <a:gd name="T23" fmla="*/ 145 h 9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9" h="99">
                    <a:moveTo>
                      <a:pt x="0" y="22"/>
                    </a:moveTo>
                    <a:cubicBezTo>
                      <a:pt x="2" y="29"/>
                      <a:pt x="5" y="43"/>
                      <a:pt x="4" y="50"/>
                    </a:cubicBezTo>
                    <a:cubicBezTo>
                      <a:pt x="4" y="56"/>
                      <a:pt x="2" y="62"/>
                      <a:pt x="11" y="64"/>
                    </a:cubicBezTo>
                    <a:cubicBezTo>
                      <a:pt x="13" y="57"/>
                      <a:pt x="9" y="45"/>
                      <a:pt x="14" y="41"/>
                    </a:cubicBezTo>
                    <a:cubicBezTo>
                      <a:pt x="21" y="35"/>
                      <a:pt x="27" y="48"/>
                      <a:pt x="29" y="53"/>
                    </a:cubicBezTo>
                    <a:cubicBezTo>
                      <a:pt x="36" y="68"/>
                      <a:pt x="41" y="86"/>
                      <a:pt x="49" y="99"/>
                    </a:cubicBezTo>
                    <a:cubicBezTo>
                      <a:pt x="44" y="88"/>
                      <a:pt x="43" y="76"/>
                      <a:pt x="40" y="65"/>
                    </a:cubicBezTo>
                    <a:cubicBezTo>
                      <a:pt x="37" y="54"/>
                      <a:pt x="34" y="44"/>
                      <a:pt x="32" y="34"/>
                    </a:cubicBezTo>
                    <a:cubicBezTo>
                      <a:pt x="31" y="29"/>
                      <a:pt x="31" y="24"/>
                      <a:pt x="27" y="20"/>
                    </a:cubicBezTo>
                    <a:cubicBezTo>
                      <a:pt x="23" y="16"/>
                      <a:pt x="18" y="16"/>
                      <a:pt x="14" y="12"/>
                    </a:cubicBezTo>
                    <a:cubicBezTo>
                      <a:pt x="10" y="9"/>
                      <a:pt x="10" y="0"/>
                      <a:pt x="4" y="5"/>
                    </a:cubicBezTo>
                    <a:cubicBezTo>
                      <a:pt x="1" y="7"/>
                      <a:pt x="2" y="17"/>
                      <a:pt x="3" y="21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5" name="Freeform 3135">
                <a:extLst>
                  <a:ext uri="{FF2B5EF4-FFF2-40B4-BE49-F238E27FC236}">
                    <a16:creationId xmlns:a16="http://schemas.microsoft.com/office/drawing/2014/main" id="{40F7F712-79CE-4FA6-8693-C72C91073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3182"/>
                <a:ext cx="273" cy="222"/>
              </a:xfrm>
              <a:custGeom>
                <a:avLst/>
                <a:gdLst>
                  <a:gd name="T0" fmla="*/ 0 w 143"/>
                  <a:gd name="T1" fmla="*/ 21 h 116"/>
                  <a:gd name="T2" fmla="*/ 168 w 143"/>
                  <a:gd name="T3" fmla="*/ 8 h 116"/>
                  <a:gd name="T4" fmla="*/ 300 w 143"/>
                  <a:gd name="T5" fmla="*/ 48 h 116"/>
                  <a:gd name="T6" fmla="*/ 557 w 143"/>
                  <a:gd name="T7" fmla="*/ 205 h 116"/>
                  <a:gd name="T8" fmla="*/ 697 w 143"/>
                  <a:gd name="T9" fmla="*/ 406 h 116"/>
                  <a:gd name="T10" fmla="*/ 890 w 143"/>
                  <a:gd name="T11" fmla="*/ 568 h 116"/>
                  <a:gd name="T12" fmla="*/ 974 w 143"/>
                  <a:gd name="T13" fmla="*/ 813 h 116"/>
                  <a:gd name="T14" fmla="*/ 850 w 143"/>
                  <a:gd name="T15" fmla="*/ 622 h 116"/>
                  <a:gd name="T16" fmla="*/ 697 w 143"/>
                  <a:gd name="T17" fmla="*/ 700 h 116"/>
                  <a:gd name="T18" fmla="*/ 605 w 143"/>
                  <a:gd name="T19" fmla="*/ 561 h 116"/>
                  <a:gd name="T20" fmla="*/ 529 w 143"/>
                  <a:gd name="T21" fmla="*/ 344 h 116"/>
                  <a:gd name="T22" fmla="*/ 221 w 143"/>
                  <a:gd name="T23" fmla="*/ 63 h 1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16">
                    <a:moveTo>
                      <a:pt x="0" y="3"/>
                    </a:moveTo>
                    <a:cubicBezTo>
                      <a:pt x="8" y="3"/>
                      <a:pt x="15" y="0"/>
                      <a:pt x="24" y="1"/>
                    </a:cubicBezTo>
                    <a:cubicBezTo>
                      <a:pt x="31" y="2"/>
                      <a:pt x="37" y="4"/>
                      <a:pt x="43" y="7"/>
                    </a:cubicBezTo>
                    <a:cubicBezTo>
                      <a:pt x="56" y="13"/>
                      <a:pt x="70" y="18"/>
                      <a:pt x="80" y="29"/>
                    </a:cubicBezTo>
                    <a:cubicBezTo>
                      <a:pt x="88" y="37"/>
                      <a:pt x="93" y="49"/>
                      <a:pt x="100" y="58"/>
                    </a:cubicBezTo>
                    <a:cubicBezTo>
                      <a:pt x="108" y="68"/>
                      <a:pt x="118" y="73"/>
                      <a:pt x="128" y="81"/>
                    </a:cubicBezTo>
                    <a:cubicBezTo>
                      <a:pt x="141" y="91"/>
                      <a:pt x="143" y="100"/>
                      <a:pt x="140" y="116"/>
                    </a:cubicBezTo>
                    <a:cubicBezTo>
                      <a:pt x="140" y="105"/>
                      <a:pt x="132" y="93"/>
                      <a:pt x="122" y="89"/>
                    </a:cubicBezTo>
                    <a:cubicBezTo>
                      <a:pt x="108" y="83"/>
                      <a:pt x="102" y="86"/>
                      <a:pt x="100" y="100"/>
                    </a:cubicBezTo>
                    <a:cubicBezTo>
                      <a:pt x="92" y="94"/>
                      <a:pt x="88" y="90"/>
                      <a:pt x="87" y="80"/>
                    </a:cubicBezTo>
                    <a:cubicBezTo>
                      <a:pt x="86" y="69"/>
                      <a:pt x="81" y="59"/>
                      <a:pt x="76" y="49"/>
                    </a:cubicBezTo>
                    <a:cubicBezTo>
                      <a:pt x="66" y="30"/>
                      <a:pt x="49" y="20"/>
                      <a:pt x="32" y="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6" name="Freeform 3136">
                <a:extLst>
                  <a:ext uri="{FF2B5EF4-FFF2-40B4-BE49-F238E27FC236}">
                    <a16:creationId xmlns:a16="http://schemas.microsoft.com/office/drawing/2014/main" id="{47A22D33-D390-4740-99D4-6CEB304D1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310"/>
                <a:ext cx="201" cy="228"/>
              </a:xfrm>
              <a:custGeom>
                <a:avLst/>
                <a:gdLst>
                  <a:gd name="T0" fmla="*/ 84 w 105"/>
                  <a:gd name="T1" fmla="*/ 224 h 119"/>
                  <a:gd name="T2" fmla="*/ 392 w 105"/>
                  <a:gd name="T3" fmla="*/ 69 h 119"/>
                  <a:gd name="T4" fmla="*/ 737 w 105"/>
                  <a:gd name="T5" fmla="*/ 69 h 119"/>
                  <a:gd name="T6" fmla="*/ 337 w 105"/>
                  <a:gd name="T7" fmla="*/ 337 h 119"/>
                  <a:gd name="T8" fmla="*/ 477 w 105"/>
                  <a:gd name="T9" fmla="*/ 536 h 119"/>
                  <a:gd name="T10" fmla="*/ 590 w 105"/>
                  <a:gd name="T11" fmla="*/ 837 h 119"/>
                  <a:gd name="T12" fmla="*/ 492 w 105"/>
                  <a:gd name="T13" fmla="*/ 638 h 119"/>
                  <a:gd name="T14" fmla="*/ 352 w 105"/>
                  <a:gd name="T15" fmla="*/ 477 h 119"/>
                  <a:gd name="T16" fmla="*/ 176 w 105"/>
                  <a:gd name="T17" fmla="*/ 330 h 119"/>
                  <a:gd name="T18" fmla="*/ 69 w 105"/>
                  <a:gd name="T19" fmla="*/ 232 h 1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5" h="119">
                    <a:moveTo>
                      <a:pt x="12" y="32"/>
                    </a:moveTo>
                    <a:cubicBezTo>
                      <a:pt x="30" y="33"/>
                      <a:pt x="43" y="19"/>
                      <a:pt x="56" y="10"/>
                    </a:cubicBezTo>
                    <a:cubicBezTo>
                      <a:pt x="70" y="0"/>
                      <a:pt x="91" y="2"/>
                      <a:pt x="105" y="10"/>
                    </a:cubicBezTo>
                    <a:cubicBezTo>
                      <a:pt x="81" y="12"/>
                      <a:pt x="42" y="13"/>
                      <a:pt x="48" y="48"/>
                    </a:cubicBezTo>
                    <a:cubicBezTo>
                      <a:pt x="51" y="60"/>
                      <a:pt x="61" y="67"/>
                      <a:pt x="68" y="76"/>
                    </a:cubicBezTo>
                    <a:cubicBezTo>
                      <a:pt x="74" y="86"/>
                      <a:pt x="88" y="108"/>
                      <a:pt x="84" y="119"/>
                    </a:cubicBezTo>
                    <a:cubicBezTo>
                      <a:pt x="77" y="112"/>
                      <a:pt x="76" y="99"/>
                      <a:pt x="70" y="91"/>
                    </a:cubicBezTo>
                    <a:cubicBezTo>
                      <a:pt x="64" y="82"/>
                      <a:pt x="58" y="75"/>
                      <a:pt x="50" y="68"/>
                    </a:cubicBezTo>
                    <a:cubicBezTo>
                      <a:pt x="42" y="61"/>
                      <a:pt x="34" y="53"/>
                      <a:pt x="25" y="47"/>
                    </a:cubicBezTo>
                    <a:cubicBezTo>
                      <a:pt x="20" y="44"/>
                      <a:pt x="0" y="41"/>
                      <a:pt x="10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7" name="Freeform 3137">
                <a:extLst>
                  <a:ext uri="{FF2B5EF4-FFF2-40B4-BE49-F238E27FC236}">
                    <a16:creationId xmlns:a16="http://schemas.microsoft.com/office/drawing/2014/main" id="{25B658F8-AF50-4166-9CCE-3ACF855B9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429"/>
                <a:ext cx="96" cy="155"/>
              </a:xfrm>
              <a:custGeom>
                <a:avLst/>
                <a:gdLst>
                  <a:gd name="T0" fmla="*/ 353 w 50"/>
                  <a:gd name="T1" fmla="*/ 0 h 81"/>
                  <a:gd name="T2" fmla="*/ 148 w 50"/>
                  <a:gd name="T3" fmla="*/ 201 h 81"/>
                  <a:gd name="T4" fmla="*/ 92 w 50"/>
                  <a:gd name="T5" fmla="*/ 365 h 81"/>
                  <a:gd name="T6" fmla="*/ 0 w 50"/>
                  <a:gd name="T7" fmla="*/ 484 h 81"/>
                  <a:gd name="T8" fmla="*/ 261 w 50"/>
                  <a:gd name="T9" fmla="*/ 553 h 81"/>
                  <a:gd name="T10" fmla="*/ 200 w 50"/>
                  <a:gd name="T11" fmla="*/ 293 h 81"/>
                  <a:gd name="T12" fmla="*/ 324 w 50"/>
                  <a:gd name="T13" fmla="*/ 40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81">
                    <a:moveTo>
                      <a:pt x="50" y="0"/>
                    </a:moveTo>
                    <a:cubicBezTo>
                      <a:pt x="38" y="8"/>
                      <a:pt x="25" y="13"/>
                      <a:pt x="21" y="29"/>
                    </a:cubicBezTo>
                    <a:cubicBezTo>
                      <a:pt x="19" y="37"/>
                      <a:pt x="16" y="44"/>
                      <a:pt x="13" y="52"/>
                    </a:cubicBezTo>
                    <a:cubicBezTo>
                      <a:pt x="10" y="58"/>
                      <a:pt x="4" y="63"/>
                      <a:pt x="0" y="69"/>
                    </a:cubicBezTo>
                    <a:cubicBezTo>
                      <a:pt x="9" y="81"/>
                      <a:pt x="27" y="68"/>
                      <a:pt x="37" y="79"/>
                    </a:cubicBezTo>
                    <a:cubicBezTo>
                      <a:pt x="31" y="68"/>
                      <a:pt x="25" y="55"/>
                      <a:pt x="28" y="42"/>
                    </a:cubicBezTo>
                    <a:cubicBezTo>
                      <a:pt x="32" y="29"/>
                      <a:pt x="42" y="19"/>
                      <a:pt x="46" y="6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8" name="Freeform 3138">
                <a:extLst>
                  <a:ext uri="{FF2B5EF4-FFF2-40B4-BE49-F238E27FC236}">
                    <a16:creationId xmlns:a16="http://schemas.microsoft.com/office/drawing/2014/main" id="{A1FD50E1-F166-4062-8F10-2002F479F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3456"/>
                <a:ext cx="187" cy="157"/>
              </a:xfrm>
              <a:custGeom>
                <a:avLst/>
                <a:gdLst>
                  <a:gd name="T0" fmla="*/ 284 w 98"/>
                  <a:gd name="T1" fmla="*/ 414 h 82"/>
                  <a:gd name="T2" fmla="*/ 645 w 98"/>
                  <a:gd name="T3" fmla="*/ 232 h 82"/>
                  <a:gd name="T4" fmla="*/ 565 w 98"/>
                  <a:gd name="T5" fmla="*/ 393 h 82"/>
                  <a:gd name="T6" fmla="*/ 681 w 98"/>
                  <a:gd name="T7" fmla="*/ 513 h 82"/>
                  <a:gd name="T8" fmla="*/ 488 w 98"/>
                  <a:gd name="T9" fmla="*/ 513 h 82"/>
                  <a:gd name="T10" fmla="*/ 298 w 98"/>
                  <a:gd name="T11" fmla="*/ 576 h 82"/>
                  <a:gd name="T12" fmla="*/ 298 w 98"/>
                  <a:gd name="T13" fmla="*/ 469 h 82"/>
                  <a:gd name="T14" fmla="*/ 181 w 98"/>
                  <a:gd name="T15" fmla="*/ 352 h 82"/>
                  <a:gd name="T16" fmla="*/ 92 w 98"/>
                  <a:gd name="T17" fmla="*/ 168 h 82"/>
                  <a:gd name="T18" fmla="*/ 0 w 98"/>
                  <a:gd name="T19" fmla="*/ 0 h 82"/>
                  <a:gd name="T20" fmla="*/ 145 w 98"/>
                  <a:gd name="T21" fmla="*/ 216 h 82"/>
                  <a:gd name="T22" fmla="*/ 321 w 98"/>
                  <a:gd name="T23" fmla="*/ 421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8" h="82">
                    <a:moveTo>
                      <a:pt x="41" y="59"/>
                    </a:moveTo>
                    <a:cubicBezTo>
                      <a:pt x="59" y="65"/>
                      <a:pt x="85" y="48"/>
                      <a:pt x="93" y="33"/>
                    </a:cubicBezTo>
                    <a:cubicBezTo>
                      <a:pt x="94" y="44"/>
                      <a:pt x="84" y="47"/>
                      <a:pt x="81" y="56"/>
                    </a:cubicBezTo>
                    <a:cubicBezTo>
                      <a:pt x="76" y="67"/>
                      <a:pt x="94" y="65"/>
                      <a:pt x="98" y="73"/>
                    </a:cubicBezTo>
                    <a:cubicBezTo>
                      <a:pt x="89" y="72"/>
                      <a:pt x="80" y="71"/>
                      <a:pt x="70" y="73"/>
                    </a:cubicBezTo>
                    <a:cubicBezTo>
                      <a:pt x="61" y="74"/>
                      <a:pt x="52" y="81"/>
                      <a:pt x="43" y="82"/>
                    </a:cubicBezTo>
                    <a:cubicBezTo>
                      <a:pt x="46" y="73"/>
                      <a:pt x="55" y="72"/>
                      <a:pt x="43" y="67"/>
                    </a:cubicBezTo>
                    <a:cubicBezTo>
                      <a:pt x="34" y="63"/>
                      <a:pt x="31" y="58"/>
                      <a:pt x="26" y="50"/>
                    </a:cubicBezTo>
                    <a:cubicBezTo>
                      <a:pt x="20" y="42"/>
                      <a:pt x="18" y="33"/>
                      <a:pt x="13" y="24"/>
                    </a:cubicBezTo>
                    <a:cubicBezTo>
                      <a:pt x="9" y="17"/>
                      <a:pt x="2" y="8"/>
                      <a:pt x="0" y="0"/>
                    </a:cubicBezTo>
                    <a:cubicBezTo>
                      <a:pt x="6" y="0"/>
                      <a:pt x="18" y="25"/>
                      <a:pt x="21" y="31"/>
                    </a:cubicBezTo>
                    <a:cubicBezTo>
                      <a:pt x="29" y="42"/>
                      <a:pt x="34" y="54"/>
                      <a:pt x="46" y="60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09" name="Freeform 3139">
                <a:extLst>
                  <a:ext uri="{FF2B5EF4-FFF2-40B4-BE49-F238E27FC236}">
                    <a16:creationId xmlns:a16="http://schemas.microsoft.com/office/drawing/2014/main" id="{F8BF9308-CDC5-4742-8B83-653D4C9E8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3295"/>
                <a:ext cx="40" cy="56"/>
              </a:xfrm>
              <a:custGeom>
                <a:avLst/>
                <a:gdLst>
                  <a:gd name="T0" fmla="*/ 0 w 21"/>
                  <a:gd name="T1" fmla="*/ 0 h 29"/>
                  <a:gd name="T2" fmla="*/ 69 w 21"/>
                  <a:gd name="T3" fmla="*/ 209 h 29"/>
                  <a:gd name="T4" fmla="*/ 145 w 21"/>
                  <a:gd name="T5" fmla="*/ 164 h 29"/>
                  <a:gd name="T6" fmla="*/ 84 w 21"/>
                  <a:gd name="T7" fmla="*/ 131 h 29"/>
                  <a:gd name="T8" fmla="*/ 36 w 21"/>
                  <a:gd name="T9" fmla="*/ 29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9">
                    <a:moveTo>
                      <a:pt x="0" y="0"/>
                    </a:moveTo>
                    <a:cubicBezTo>
                      <a:pt x="2" y="10"/>
                      <a:pt x="5" y="20"/>
                      <a:pt x="10" y="29"/>
                    </a:cubicBezTo>
                    <a:cubicBezTo>
                      <a:pt x="13" y="25"/>
                      <a:pt x="15" y="21"/>
                      <a:pt x="21" y="23"/>
                    </a:cubicBezTo>
                    <a:cubicBezTo>
                      <a:pt x="20" y="18"/>
                      <a:pt x="15" y="21"/>
                      <a:pt x="12" y="18"/>
                    </a:cubicBezTo>
                    <a:cubicBezTo>
                      <a:pt x="9" y="15"/>
                      <a:pt x="7" y="7"/>
                      <a:pt x="5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0" name="Freeform 3140">
                <a:extLst>
                  <a:ext uri="{FF2B5EF4-FFF2-40B4-BE49-F238E27FC236}">
                    <a16:creationId xmlns:a16="http://schemas.microsoft.com/office/drawing/2014/main" id="{F64221E8-D3E4-4A29-9217-0DD2E60B0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3360"/>
                <a:ext cx="46" cy="38"/>
              </a:xfrm>
              <a:custGeom>
                <a:avLst/>
                <a:gdLst>
                  <a:gd name="T0" fmla="*/ 0 w 24"/>
                  <a:gd name="T1" fmla="*/ 68 h 20"/>
                  <a:gd name="T2" fmla="*/ 169 w 24"/>
                  <a:gd name="T3" fmla="*/ 0 h 20"/>
                  <a:gd name="T4" fmla="*/ 128 w 24"/>
                  <a:gd name="T5" fmla="*/ 137 h 20"/>
                  <a:gd name="T6" fmla="*/ 48 w 24"/>
                  <a:gd name="T7" fmla="*/ 7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0">
                    <a:moveTo>
                      <a:pt x="0" y="10"/>
                    </a:moveTo>
                    <a:cubicBezTo>
                      <a:pt x="10" y="10"/>
                      <a:pt x="16" y="0"/>
                      <a:pt x="24" y="0"/>
                    </a:cubicBezTo>
                    <a:cubicBezTo>
                      <a:pt x="24" y="7"/>
                      <a:pt x="18" y="12"/>
                      <a:pt x="18" y="20"/>
                    </a:cubicBezTo>
                    <a:cubicBezTo>
                      <a:pt x="16" y="15"/>
                      <a:pt x="14" y="7"/>
                      <a:pt x="7" y="1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1" name="Freeform 3141">
                <a:extLst>
                  <a:ext uri="{FF2B5EF4-FFF2-40B4-BE49-F238E27FC236}">
                    <a16:creationId xmlns:a16="http://schemas.microsoft.com/office/drawing/2014/main" id="{8BAFDF92-6D8E-4EBB-9085-29F22D037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3458"/>
                <a:ext cx="38" cy="80"/>
              </a:xfrm>
              <a:custGeom>
                <a:avLst/>
                <a:gdLst>
                  <a:gd name="T0" fmla="*/ 97 w 20"/>
                  <a:gd name="T1" fmla="*/ 29 h 42"/>
                  <a:gd name="T2" fmla="*/ 0 w 20"/>
                  <a:gd name="T3" fmla="*/ 290 h 42"/>
                  <a:gd name="T4" fmla="*/ 61 w 20"/>
                  <a:gd name="T5" fmla="*/ 131 h 42"/>
                  <a:gd name="T6" fmla="*/ 137 w 20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42">
                    <a:moveTo>
                      <a:pt x="14" y="4"/>
                    </a:moveTo>
                    <a:cubicBezTo>
                      <a:pt x="4" y="11"/>
                      <a:pt x="1" y="31"/>
                      <a:pt x="0" y="42"/>
                    </a:cubicBezTo>
                    <a:cubicBezTo>
                      <a:pt x="4" y="36"/>
                      <a:pt x="6" y="27"/>
                      <a:pt x="9" y="19"/>
                    </a:cubicBezTo>
                    <a:cubicBezTo>
                      <a:pt x="11" y="11"/>
                      <a:pt x="16" y="7"/>
                      <a:pt x="2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2" name="Freeform 3142">
                <a:extLst>
                  <a:ext uri="{FF2B5EF4-FFF2-40B4-BE49-F238E27FC236}">
                    <a16:creationId xmlns:a16="http://schemas.microsoft.com/office/drawing/2014/main" id="{E0FACA96-B131-4ADD-8DD6-841142660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3347"/>
                <a:ext cx="72" cy="82"/>
              </a:xfrm>
              <a:custGeom>
                <a:avLst/>
                <a:gdLst>
                  <a:gd name="T0" fmla="*/ 97 w 38"/>
                  <a:gd name="T1" fmla="*/ 21 h 43"/>
                  <a:gd name="T2" fmla="*/ 61 w 38"/>
                  <a:gd name="T3" fmla="*/ 297 h 43"/>
                  <a:gd name="T4" fmla="*/ 76 w 38"/>
                  <a:gd name="T5" fmla="*/ 76 h 43"/>
                  <a:gd name="T6" fmla="*/ 258 w 38"/>
                  <a:gd name="T7" fmla="*/ 113 h 43"/>
                  <a:gd name="T8" fmla="*/ 97 w 38"/>
                  <a:gd name="T9" fmla="*/ 2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14" y="3"/>
                    </a:moveTo>
                    <a:cubicBezTo>
                      <a:pt x="0" y="2"/>
                      <a:pt x="9" y="35"/>
                      <a:pt x="9" y="43"/>
                    </a:cubicBezTo>
                    <a:cubicBezTo>
                      <a:pt x="13" y="34"/>
                      <a:pt x="5" y="19"/>
                      <a:pt x="11" y="11"/>
                    </a:cubicBezTo>
                    <a:cubicBezTo>
                      <a:pt x="17" y="2"/>
                      <a:pt x="34" y="10"/>
                      <a:pt x="38" y="16"/>
                    </a:cubicBezTo>
                    <a:cubicBezTo>
                      <a:pt x="32" y="8"/>
                      <a:pt x="25" y="0"/>
                      <a:pt x="14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3" name="Freeform 3143">
                <a:extLst>
                  <a:ext uri="{FF2B5EF4-FFF2-40B4-BE49-F238E27FC236}">
                    <a16:creationId xmlns:a16="http://schemas.microsoft.com/office/drawing/2014/main" id="{78233CD4-EC6A-4FFB-A34D-35A709DCC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3419"/>
                <a:ext cx="155" cy="241"/>
              </a:xfrm>
              <a:custGeom>
                <a:avLst/>
                <a:gdLst>
                  <a:gd name="T0" fmla="*/ 100 w 81"/>
                  <a:gd name="T1" fmla="*/ 461 h 126"/>
                  <a:gd name="T2" fmla="*/ 232 w 81"/>
                  <a:gd name="T3" fmla="*/ 147 h 126"/>
                  <a:gd name="T4" fmla="*/ 568 w 81"/>
                  <a:gd name="T5" fmla="*/ 124 h 126"/>
                  <a:gd name="T6" fmla="*/ 369 w 81"/>
                  <a:gd name="T7" fmla="*/ 21 h 126"/>
                  <a:gd name="T8" fmla="*/ 147 w 81"/>
                  <a:gd name="T9" fmla="*/ 77 h 126"/>
                  <a:gd name="T10" fmla="*/ 48 w 81"/>
                  <a:gd name="T11" fmla="*/ 524 h 126"/>
                  <a:gd name="T12" fmla="*/ 132 w 81"/>
                  <a:gd name="T13" fmla="*/ 721 h 126"/>
                  <a:gd name="T14" fmla="*/ 201 w 81"/>
                  <a:gd name="T15" fmla="*/ 882 h 126"/>
                  <a:gd name="T16" fmla="*/ 168 w 81"/>
                  <a:gd name="T17" fmla="*/ 713 h 126"/>
                  <a:gd name="T18" fmla="*/ 121 w 81"/>
                  <a:gd name="T19" fmla="*/ 476 h 1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126">
                    <a:moveTo>
                      <a:pt x="14" y="66"/>
                    </a:moveTo>
                    <a:cubicBezTo>
                      <a:pt x="9" y="50"/>
                      <a:pt x="19" y="30"/>
                      <a:pt x="33" y="21"/>
                    </a:cubicBezTo>
                    <a:cubicBezTo>
                      <a:pt x="47" y="12"/>
                      <a:pt x="66" y="11"/>
                      <a:pt x="81" y="18"/>
                    </a:cubicBezTo>
                    <a:cubicBezTo>
                      <a:pt x="71" y="13"/>
                      <a:pt x="64" y="6"/>
                      <a:pt x="53" y="3"/>
                    </a:cubicBezTo>
                    <a:cubicBezTo>
                      <a:pt x="40" y="0"/>
                      <a:pt x="31" y="2"/>
                      <a:pt x="21" y="11"/>
                    </a:cubicBezTo>
                    <a:cubicBezTo>
                      <a:pt x="7" y="26"/>
                      <a:pt x="0" y="56"/>
                      <a:pt x="7" y="75"/>
                    </a:cubicBezTo>
                    <a:cubicBezTo>
                      <a:pt x="10" y="85"/>
                      <a:pt x="15" y="94"/>
                      <a:pt x="19" y="103"/>
                    </a:cubicBezTo>
                    <a:cubicBezTo>
                      <a:pt x="22" y="110"/>
                      <a:pt x="24" y="121"/>
                      <a:pt x="29" y="126"/>
                    </a:cubicBezTo>
                    <a:cubicBezTo>
                      <a:pt x="34" y="120"/>
                      <a:pt x="26" y="109"/>
                      <a:pt x="24" y="102"/>
                    </a:cubicBezTo>
                    <a:cubicBezTo>
                      <a:pt x="21" y="91"/>
                      <a:pt x="17" y="80"/>
                      <a:pt x="17" y="6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4" name="Freeform 3144">
                <a:extLst>
                  <a:ext uri="{FF2B5EF4-FFF2-40B4-BE49-F238E27FC236}">
                    <a16:creationId xmlns:a16="http://schemas.microsoft.com/office/drawing/2014/main" id="{4C546DD0-AFA9-47AC-A362-31424FF80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314"/>
                <a:ext cx="119" cy="260"/>
              </a:xfrm>
              <a:custGeom>
                <a:avLst/>
                <a:gdLst>
                  <a:gd name="T0" fmla="*/ 332 w 62"/>
                  <a:gd name="T1" fmla="*/ 0 h 136"/>
                  <a:gd name="T2" fmla="*/ 438 w 62"/>
                  <a:gd name="T3" fmla="*/ 329 h 136"/>
                  <a:gd name="T4" fmla="*/ 232 w 62"/>
                  <a:gd name="T5" fmla="*/ 321 h 136"/>
                  <a:gd name="T6" fmla="*/ 148 w 62"/>
                  <a:gd name="T7" fmla="*/ 489 h 136"/>
                  <a:gd name="T8" fmla="*/ 155 w 62"/>
                  <a:gd name="T9" fmla="*/ 726 h 136"/>
                  <a:gd name="T10" fmla="*/ 192 w 62"/>
                  <a:gd name="T11" fmla="*/ 950 h 136"/>
                  <a:gd name="T12" fmla="*/ 100 w 62"/>
                  <a:gd name="T13" fmla="*/ 589 h 136"/>
                  <a:gd name="T14" fmla="*/ 8 w 62"/>
                  <a:gd name="T15" fmla="*/ 352 h 136"/>
                  <a:gd name="T16" fmla="*/ 44 w 62"/>
                  <a:gd name="T17" fmla="*/ 237 h 136"/>
                  <a:gd name="T18" fmla="*/ 177 w 62"/>
                  <a:gd name="T19" fmla="*/ 216 h 136"/>
                  <a:gd name="T20" fmla="*/ 298 w 62"/>
                  <a:gd name="T21" fmla="*/ 197 h 136"/>
                  <a:gd name="T22" fmla="*/ 324 w 62"/>
                  <a:gd name="T23" fmla="*/ 84 h 136"/>
                  <a:gd name="T24" fmla="*/ 332 w 62"/>
                  <a:gd name="T25" fmla="*/ 36 h 1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2" h="136">
                    <a:moveTo>
                      <a:pt x="47" y="0"/>
                    </a:moveTo>
                    <a:cubicBezTo>
                      <a:pt x="51" y="15"/>
                      <a:pt x="62" y="31"/>
                      <a:pt x="62" y="47"/>
                    </a:cubicBezTo>
                    <a:cubicBezTo>
                      <a:pt x="52" y="49"/>
                      <a:pt x="43" y="41"/>
                      <a:pt x="33" y="46"/>
                    </a:cubicBezTo>
                    <a:cubicBezTo>
                      <a:pt x="24" y="50"/>
                      <a:pt x="22" y="61"/>
                      <a:pt x="21" y="70"/>
                    </a:cubicBezTo>
                    <a:cubicBezTo>
                      <a:pt x="20" y="81"/>
                      <a:pt x="21" y="93"/>
                      <a:pt x="22" y="104"/>
                    </a:cubicBezTo>
                    <a:cubicBezTo>
                      <a:pt x="23" y="115"/>
                      <a:pt x="27" y="126"/>
                      <a:pt x="27" y="136"/>
                    </a:cubicBezTo>
                    <a:cubicBezTo>
                      <a:pt x="19" y="120"/>
                      <a:pt x="17" y="101"/>
                      <a:pt x="14" y="84"/>
                    </a:cubicBezTo>
                    <a:cubicBezTo>
                      <a:pt x="11" y="72"/>
                      <a:pt x="3" y="62"/>
                      <a:pt x="1" y="50"/>
                    </a:cubicBezTo>
                    <a:cubicBezTo>
                      <a:pt x="0" y="43"/>
                      <a:pt x="0" y="38"/>
                      <a:pt x="6" y="34"/>
                    </a:cubicBezTo>
                    <a:cubicBezTo>
                      <a:pt x="13" y="29"/>
                      <a:pt x="17" y="31"/>
                      <a:pt x="25" y="31"/>
                    </a:cubicBezTo>
                    <a:cubicBezTo>
                      <a:pt x="29" y="31"/>
                      <a:pt x="38" y="31"/>
                      <a:pt x="42" y="28"/>
                    </a:cubicBezTo>
                    <a:cubicBezTo>
                      <a:pt x="46" y="24"/>
                      <a:pt x="46" y="18"/>
                      <a:pt x="46" y="12"/>
                    </a:cubicBezTo>
                    <a:cubicBezTo>
                      <a:pt x="46" y="10"/>
                      <a:pt x="47" y="7"/>
                      <a:pt x="47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5" name="Freeform 3145">
                <a:extLst>
                  <a:ext uri="{FF2B5EF4-FFF2-40B4-BE49-F238E27FC236}">
                    <a16:creationId xmlns:a16="http://schemas.microsoft.com/office/drawing/2014/main" id="{8032CCFD-FA16-4577-B0FC-325D0D6E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3163"/>
                <a:ext cx="63" cy="115"/>
              </a:xfrm>
              <a:custGeom>
                <a:avLst/>
                <a:gdLst>
                  <a:gd name="T0" fmla="*/ 55 w 33"/>
                  <a:gd name="T1" fmla="*/ 36 h 60"/>
                  <a:gd name="T2" fmla="*/ 8 w 33"/>
                  <a:gd name="T3" fmla="*/ 316 h 60"/>
                  <a:gd name="T4" fmla="*/ 61 w 33"/>
                  <a:gd name="T5" fmla="*/ 416 h 60"/>
                  <a:gd name="T6" fmla="*/ 221 w 33"/>
                  <a:gd name="T7" fmla="*/ 393 h 60"/>
                  <a:gd name="T8" fmla="*/ 61 w 33"/>
                  <a:gd name="T9" fmla="*/ 213 h 60"/>
                  <a:gd name="T10" fmla="*/ 229 w 33"/>
                  <a:gd name="T11" fmla="*/ 29 h 60"/>
                  <a:gd name="T12" fmla="*/ 105 w 33"/>
                  <a:gd name="T13" fmla="*/ 2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60">
                    <a:moveTo>
                      <a:pt x="8" y="5"/>
                    </a:moveTo>
                    <a:cubicBezTo>
                      <a:pt x="0" y="11"/>
                      <a:pt x="1" y="35"/>
                      <a:pt x="1" y="45"/>
                    </a:cubicBezTo>
                    <a:cubicBezTo>
                      <a:pt x="2" y="52"/>
                      <a:pt x="1" y="59"/>
                      <a:pt x="9" y="59"/>
                    </a:cubicBezTo>
                    <a:cubicBezTo>
                      <a:pt x="16" y="60"/>
                      <a:pt x="24" y="56"/>
                      <a:pt x="32" y="56"/>
                    </a:cubicBezTo>
                    <a:cubicBezTo>
                      <a:pt x="21" y="51"/>
                      <a:pt x="9" y="45"/>
                      <a:pt x="9" y="30"/>
                    </a:cubicBezTo>
                    <a:cubicBezTo>
                      <a:pt x="8" y="17"/>
                      <a:pt x="20" y="3"/>
                      <a:pt x="33" y="4"/>
                    </a:cubicBezTo>
                    <a:cubicBezTo>
                      <a:pt x="28" y="0"/>
                      <a:pt x="20" y="1"/>
                      <a:pt x="15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6" name="Freeform 3146">
                <a:extLst>
                  <a:ext uri="{FF2B5EF4-FFF2-40B4-BE49-F238E27FC236}">
                    <a16:creationId xmlns:a16="http://schemas.microsoft.com/office/drawing/2014/main" id="{D602B2EE-1C56-4FB9-8269-449E4BA65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3375"/>
                <a:ext cx="76" cy="83"/>
              </a:xfrm>
              <a:custGeom>
                <a:avLst/>
                <a:gdLst>
                  <a:gd name="T0" fmla="*/ 0 w 40"/>
                  <a:gd name="T1" fmla="*/ 239 h 43"/>
                  <a:gd name="T2" fmla="*/ 173 w 40"/>
                  <a:gd name="T3" fmla="*/ 187 h 43"/>
                  <a:gd name="T4" fmla="*/ 253 w 40"/>
                  <a:gd name="T5" fmla="*/ 0 h 43"/>
                  <a:gd name="T6" fmla="*/ 228 w 40"/>
                  <a:gd name="T7" fmla="*/ 216 h 43"/>
                  <a:gd name="T8" fmla="*/ 21 w 40"/>
                  <a:gd name="T9" fmla="*/ 28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3">
                    <a:moveTo>
                      <a:pt x="0" y="33"/>
                    </a:moveTo>
                    <a:cubicBezTo>
                      <a:pt x="8" y="42"/>
                      <a:pt x="18" y="32"/>
                      <a:pt x="25" y="26"/>
                    </a:cubicBezTo>
                    <a:cubicBezTo>
                      <a:pt x="32" y="18"/>
                      <a:pt x="33" y="8"/>
                      <a:pt x="37" y="0"/>
                    </a:cubicBezTo>
                    <a:cubicBezTo>
                      <a:pt x="33" y="9"/>
                      <a:pt x="40" y="20"/>
                      <a:pt x="33" y="30"/>
                    </a:cubicBezTo>
                    <a:cubicBezTo>
                      <a:pt x="25" y="41"/>
                      <a:pt x="14" y="43"/>
                      <a:pt x="3" y="39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7" name="Freeform 3147">
                <a:extLst>
                  <a:ext uri="{FF2B5EF4-FFF2-40B4-BE49-F238E27FC236}">
                    <a16:creationId xmlns:a16="http://schemas.microsoft.com/office/drawing/2014/main" id="{6374A66A-C944-44E5-A069-73D61CE24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3417"/>
                <a:ext cx="42" cy="35"/>
              </a:xfrm>
              <a:custGeom>
                <a:avLst/>
                <a:gdLst>
                  <a:gd name="T0" fmla="*/ 0 w 22"/>
                  <a:gd name="T1" fmla="*/ 109 h 18"/>
                  <a:gd name="T2" fmla="*/ 113 w 22"/>
                  <a:gd name="T3" fmla="*/ 0 h 18"/>
                  <a:gd name="T4" fmla="*/ 15 w 22"/>
                  <a:gd name="T5" fmla="*/ 132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0" y="15"/>
                    </a:moveTo>
                    <a:cubicBezTo>
                      <a:pt x="6" y="12"/>
                      <a:pt x="14" y="6"/>
                      <a:pt x="16" y="0"/>
                    </a:cubicBezTo>
                    <a:cubicBezTo>
                      <a:pt x="22" y="12"/>
                      <a:pt x="10" y="15"/>
                      <a:pt x="2" y="18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8" name="Freeform 3148">
                <a:extLst>
                  <a:ext uri="{FF2B5EF4-FFF2-40B4-BE49-F238E27FC236}">
                    <a16:creationId xmlns:a16="http://schemas.microsoft.com/office/drawing/2014/main" id="{2345C4DD-E318-4C98-94E4-35367C7FB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522"/>
                <a:ext cx="42" cy="63"/>
              </a:xfrm>
              <a:custGeom>
                <a:avLst/>
                <a:gdLst>
                  <a:gd name="T0" fmla="*/ 116 w 22"/>
                  <a:gd name="T1" fmla="*/ 0 h 33"/>
                  <a:gd name="T2" fmla="*/ 15 w 22"/>
                  <a:gd name="T3" fmla="*/ 99 h 33"/>
                  <a:gd name="T4" fmla="*/ 69 w 22"/>
                  <a:gd name="T5" fmla="*/ 229 h 33"/>
                  <a:gd name="T6" fmla="*/ 69 w 22"/>
                  <a:gd name="T7" fmla="*/ 160 h 33"/>
                  <a:gd name="T8" fmla="*/ 153 w 22"/>
                  <a:gd name="T9" fmla="*/ 160 h 33"/>
                  <a:gd name="T10" fmla="*/ 116 w 22"/>
                  <a:gd name="T11" fmla="*/ 8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3">
                    <a:moveTo>
                      <a:pt x="17" y="0"/>
                    </a:moveTo>
                    <a:cubicBezTo>
                      <a:pt x="11" y="0"/>
                      <a:pt x="4" y="8"/>
                      <a:pt x="2" y="14"/>
                    </a:cubicBezTo>
                    <a:cubicBezTo>
                      <a:pt x="0" y="20"/>
                      <a:pt x="7" y="27"/>
                      <a:pt x="10" y="33"/>
                    </a:cubicBezTo>
                    <a:cubicBezTo>
                      <a:pt x="9" y="30"/>
                      <a:pt x="5" y="25"/>
                      <a:pt x="10" y="23"/>
                    </a:cubicBezTo>
                    <a:cubicBezTo>
                      <a:pt x="13" y="21"/>
                      <a:pt x="18" y="27"/>
                      <a:pt x="22" y="23"/>
                    </a:cubicBezTo>
                    <a:cubicBezTo>
                      <a:pt x="16" y="21"/>
                      <a:pt x="12" y="5"/>
                      <a:pt x="17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19" name="Freeform 3149">
                <a:extLst>
                  <a:ext uri="{FF2B5EF4-FFF2-40B4-BE49-F238E27FC236}">
                    <a16:creationId xmlns:a16="http://schemas.microsoft.com/office/drawing/2014/main" id="{BA4C8FE9-D503-44C0-97E8-B11A64FAD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2455"/>
                <a:ext cx="124" cy="186"/>
              </a:xfrm>
              <a:custGeom>
                <a:avLst/>
                <a:gdLst>
                  <a:gd name="T0" fmla="*/ 21 w 65"/>
                  <a:gd name="T1" fmla="*/ 562 h 97"/>
                  <a:gd name="T2" fmla="*/ 0 w 65"/>
                  <a:gd name="T3" fmla="*/ 654 h 97"/>
                  <a:gd name="T4" fmla="*/ 69 w 65"/>
                  <a:gd name="T5" fmla="*/ 677 h 97"/>
                  <a:gd name="T6" fmla="*/ 124 w 65"/>
                  <a:gd name="T7" fmla="*/ 646 h 97"/>
                  <a:gd name="T8" fmla="*/ 160 w 65"/>
                  <a:gd name="T9" fmla="*/ 477 h 97"/>
                  <a:gd name="T10" fmla="*/ 336 w 65"/>
                  <a:gd name="T11" fmla="*/ 132 h 97"/>
                  <a:gd name="T12" fmla="*/ 452 w 65"/>
                  <a:gd name="T13" fmla="*/ 23 h 97"/>
                  <a:gd name="T14" fmla="*/ 320 w 65"/>
                  <a:gd name="T15" fmla="*/ 36 h 97"/>
                  <a:gd name="T16" fmla="*/ 216 w 65"/>
                  <a:gd name="T17" fmla="*/ 69 h 97"/>
                  <a:gd name="T18" fmla="*/ 145 w 65"/>
                  <a:gd name="T19" fmla="*/ 161 h 97"/>
                  <a:gd name="T20" fmla="*/ 55 w 65"/>
                  <a:gd name="T21" fmla="*/ 261 h 97"/>
                  <a:gd name="T22" fmla="*/ 193 w 65"/>
                  <a:gd name="T23" fmla="*/ 161 h 97"/>
                  <a:gd name="T24" fmla="*/ 269 w 65"/>
                  <a:gd name="T25" fmla="*/ 92 h 97"/>
                  <a:gd name="T26" fmla="*/ 216 w 65"/>
                  <a:gd name="T27" fmla="*/ 213 h 97"/>
                  <a:gd name="T28" fmla="*/ 145 w 65"/>
                  <a:gd name="T29" fmla="*/ 337 h 97"/>
                  <a:gd name="T30" fmla="*/ 61 w 65"/>
                  <a:gd name="T31" fmla="*/ 585 h 9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5" h="97">
                    <a:moveTo>
                      <a:pt x="3" y="80"/>
                    </a:moveTo>
                    <a:cubicBezTo>
                      <a:pt x="3" y="84"/>
                      <a:pt x="3" y="89"/>
                      <a:pt x="0" y="93"/>
                    </a:cubicBezTo>
                    <a:cubicBezTo>
                      <a:pt x="3" y="94"/>
                      <a:pt x="7" y="95"/>
                      <a:pt x="10" y="96"/>
                    </a:cubicBezTo>
                    <a:cubicBezTo>
                      <a:pt x="16" y="97"/>
                      <a:pt x="16" y="97"/>
                      <a:pt x="18" y="92"/>
                    </a:cubicBezTo>
                    <a:cubicBezTo>
                      <a:pt x="19" y="84"/>
                      <a:pt x="21" y="75"/>
                      <a:pt x="23" y="68"/>
                    </a:cubicBezTo>
                    <a:cubicBezTo>
                      <a:pt x="28" y="50"/>
                      <a:pt x="37" y="34"/>
                      <a:pt x="48" y="19"/>
                    </a:cubicBezTo>
                    <a:cubicBezTo>
                      <a:pt x="52" y="13"/>
                      <a:pt x="57" y="7"/>
                      <a:pt x="65" y="3"/>
                    </a:cubicBezTo>
                    <a:cubicBezTo>
                      <a:pt x="62" y="0"/>
                      <a:pt x="50" y="5"/>
                      <a:pt x="46" y="5"/>
                    </a:cubicBezTo>
                    <a:cubicBezTo>
                      <a:pt x="40" y="6"/>
                      <a:pt x="34" y="6"/>
                      <a:pt x="31" y="10"/>
                    </a:cubicBezTo>
                    <a:cubicBezTo>
                      <a:pt x="27" y="14"/>
                      <a:pt x="25" y="19"/>
                      <a:pt x="21" y="23"/>
                    </a:cubicBezTo>
                    <a:cubicBezTo>
                      <a:pt x="17" y="28"/>
                      <a:pt x="12" y="32"/>
                      <a:pt x="8" y="37"/>
                    </a:cubicBezTo>
                    <a:cubicBezTo>
                      <a:pt x="15" y="33"/>
                      <a:pt x="22" y="29"/>
                      <a:pt x="28" y="23"/>
                    </a:cubicBezTo>
                    <a:cubicBezTo>
                      <a:pt x="31" y="19"/>
                      <a:pt x="34" y="14"/>
                      <a:pt x="39" y="13"/>
                    </a:cubicBezTo>
                    <a:cubicBezTo>
                      <a:pt x="41" y="19"/>
                      <a:pt x="34" y="25"/>
                      <a:pt x="31" y="30"/>
                    </a:cubicBezTo>
                    <a:cubicBezTo>
                      <a:pt x="27" y="35"/>
                      <a:pt x="24" y="42"/>
                      <a:pt x="21" y="48"/>
                    </a:cubicBezTo>
                    <a:cubicBezTo>
                      <a:pt x="17" y="59"/>
                      <a:pt x="19" y="76"/>
                      <a:pt x="9" y="8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0" name="Freeform 3150">
                <a:extLst>
                  <a:ext uri="{FF2B5EF4-FFF2-40B4-BE49-F238E27FC236}">
                    <a16:creationId xmlns:a16="http://schemas.microsoft.com/office/drawing/2014/main" id="{4145C571-ABCC-4309-AC4D-95BB4602D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2570"/>
                <a:ext cx="92" cy="50"/>
              </a:xfrm>
              <a:custGeom>
                <a:avLst/>
                <a:gdLst>
                  <a:gd name="T0" fmla="*/ 15 w 48"/>
                  <a:gd name="T1" fmla="*/ 37 h 26"/>
                  <a:gd name="T2" fmla="*/ 169 w 48"/>
                  <a:gd name="T3" fmla="*/ 156 h 26"/>
                  <a:gd name="T4" fmla="*/ 337 w 48"/>
                  <a:gd name="T5" fmla="*/ 48 h 26"/>
                  <a:gd name="T6" fmla="*/ 161 w 48"/>
                  <a:gd name="T7" fmla="*/ 100 h 26"/>
                  <a:gd name="T8" fmla="*/ 0 w 48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6">
                    <a:moveTo>
                      <a:pt x="2" y="5"/>
                    </a:moveTo>
                    <a:cubicBezTo>
                      <a:pt x="3" y="14"/>
                      <a:pt x="16" y="19"/>
                      <a:pt x="24" y="22"/>
                    </a:cubicBezTo>
                    <a:cubicBezTo>
                      <a:pt x="35" y="26"/>
                      <a:pt x="39" y="12"/>
                      <a:pt x="48" y="7"/>
                    </a:cubicBezTo>
                    <a:cubicBezTo>
                      <a:pt x="40" y="13"/>
                      <a:pt x="33" y="17"/>
                      <a:pt x="23" y="14"/>
                    </a:cubicBezTo>
                    <a:cubicBezTo>
                      <a:pt x="16" y="12"/>
                      <a:pt x="4" y="7"/>
                      <a:pt x="0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1" name="Freeform 3151">
                <a:extLst>
                  <a:ext uri="{FF2B5EF4-FFF2-40B4-BE49-F238E27FC236}">
                    <a16:creationId xmlns:a16="http://schemas.microsoft.com/office/drawing/2014/main" id="{69C90F27-BF13-41A3-9758-BF803E2B3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3" y="2515"/>
                <a:ext cx="111" cy="67"/>
              </a:xfrm>
              <a:custGeom>
                <a:avLst/>
                <a:gdLst>
                  <a:gd name="T0" fmla="*/ 0 w 58"/>
                  <a:gd name="T1" fmla="*/ 224 h 35"/>
                  <a:gd name="T2" fmla="*/ 191 w 58"/>
                  <a:gd name="T3" fmla="*/ 100 h 35"/>
                  <a:gd name="T4" fmla="*/ 308 w 58"/>
                  <a:gd name="T5" fmla="*/ 63 h 35"/>
                  <a:gd name="T6" fmla="*/ 406 w 58"/>
                  <a:gd name="T7" fmla="*/ 0 h 35"/>
                  <a:gd name="T8" fmla="*/ 322 w 58"/>
                  <a:gd name="T9" fmla="*/ 113 h 35"/>
                  <a:gd name="T10" fmla="*/ 300 w 58"/>
                  <a:gd name="T11" fmla="*/ 245 h 35"/>
                  <a:gd name="T12" fmla="*/ 268 w 58"/>
                  <a:gd name="T13" fmla="*/ 121 h 35"/>
                  <a:gd name="T14" fmla="*/ 100 w 58"/>
                  <a:gd name="T15" fmla="*/ 184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5">
                    <a:moveTo>
                      <a:pt x="0" y="32"/>
                    </a:moveTo>
                    <a:cubicBezTo>
                      <a:pt x="11" y="28"/>
                      <a:pt x="17" y="19"/>
                      <a:pt x="27" y="14"/>
                    </a:cubicBezTo>
                    <a:cubicBezTo>
                      <a:pt x="32" y="10"/>
                      <a:pt x="38" y="11"/>
                      <a:pt x="44" y="9"/>
                    </a:cubicBezTo>
                    <a:cubicBezTo>
                      <a:pt x="49" y="7"/>
                      <a:pt x="54" y="4"/>
                      <a:pt x="58" y="0"/>
                    </a:cubicBezTo>
                    <a:cubicBezTo>
                      <a:pt x="54" y="5"/>
                      <a:pt x="49" y="10"/>
                      <a:pt x="46" y="16"/>
                    </a:cubicBezTo>
                    <a:cubicBezTo>
                      <a:pt x="43" y="22"/>
                      <a:pt x="44" y="29"/>
                      <a:pt x="43" y="35"/>
                    </a:cubicBezTo>
                    <a:cubicBezTo>
                      <a:pt x="40" y="31"/>
                      <a:pt x="45" y="19"/>
                      <a:pt x="38" y="17"/>
                    </a:cubicBezTo>
                    <a:cubicBezTo>
                      <a:pt x="35" y="16"/>
                      <a:pt x="17" y="24"/>
                      <a:pt x="14" y="2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2" name="Freeform 3152">
                <a:extLst>
                  <a:ext uri="{FF2B5EF4-FFF2-40B4-BE49-F238E27FC236}">
                    <a16:creationId xmlns:a16="http://schemas.microsoft.com/office/drawing/2014/main" id="{75629F8A-58A0-4D33-AE8E-7685A9F0A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2528"/>
                <a:ext cx="31" cy="17"/>
              </a:xfrm>
              <a:custGeom>
                <a:avLst/>
                <a:gdLst>
                  <a:gd name="T0" fmla="*/ 0 w 16"/>
                  <a:gd name="T1" fmla="*/ 60 h 9"/>
                  <a:gd name="T2" fmla="*/ 116 w 16"/>
                  <a:gd name="T3" fmla="*/ 47 h 9"/>
                  <a:gd name="T4" fmla="*/ 72 w 16"/>
                  <a:gd name="T5" fmla="*/ 4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0" y="9"/>
                    </a:moveTo>
                    <a:cubicBezTo>
                      <a:pt x="3" y="6"/>
                      <a:pt x="13" y="0"/>
                      <a:pt x="16" y="7"/>
                    </a:cubicBezTo>
                    <a:cubicBezTo>
                      <a:pt x="14" y="7"/>
                      <a:pt x="12" y="8"/>
                      <a:pt x="10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3" name="Freeform 3153">
                <a:extLst>
                  <a:ext uri="{FF2B5EF4-FFF2-40B4-BE49-F238E27FC236}">
                    <a16:creationId xmlns:a16="http://schemas.microsoft.com/office/drawing/2014/main" id="{B7AD6B58-9BCE-4C1B-888D-C3974A5DA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459"/>
                <a:ext cx="54" cy="102"/>
              </a:xfrm>
              <a:custGeom>
                <a:avLst/>
                <a:gdLst>
                  <a:gd name="T0" fmla="*/ 52 w 28"/>
                  <a:gd name="T1" fmla="*/ 0 h 53"/>
                  <a:gd name="T2" fmla="*/ 156 w 28"/>
                  <a:gd name="T3" fmla="*/ 37 h 53"/>
                  <a:gd name="T4" fmla="*/ 172 w 28"/>
                  <a:gd name="T5" fmla="*/ 129 h 53"/>
                  <a:gd name="T6" fmla="*/ 137 w 28"/>
                  <a:gd name="T7" fmla="*/ 241 h 53"/>
                  <a:gd name="T8" fmla="*/ 145 w 28"/>
                  <a:gd name="T9" fmla="*/ 377 h 53"/>
                  <a:gd name="T10" fmla="*/ 108 w 28"/>
                  <a:gd name="T11" fmla="*/ 115 h 53"/>
                  <a:gd name="T12" fmla="*/ 29 w 28"/>
                  <a:gd name="T13" fmla="*/ 177 h 53"/>
                  <a:gd name="T14" fmla="*/ 44 w 28"/>
                  <a:gd name="T15" fmla="*/ 15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53">
                    <a:moveTo>
                      <a:pt x="7" y="0"/>
                    </a:moveTo>
                    <a:cubicBezTo>
                      <a:pt x="12" y="2"/>
                      <a:pt x="18" y="2"/>
                      <a:pt x="22" y="5"/>
                    </a:cubicBezTo>
                    <a:cubicBezTo>
                      <a:pt x="28" y="9"/>
                      <a:pt x="26" y="12"/>
                      <a:pt x="24" y="18"/>
                    </a:cubicBezTo>
                    <a:cubicBezTo>
                      <a:pt x="22" y="23"/>
                      <a:pt x="20" y="29"/>
                      <a:pt x="19" y="34"/>
                    </a:cubicBezTo>
                    <a:cubicBezTo>
                      <a:pt x="18" y="41"/>
                      <a:pt x="19" y="46"/>
                      <a:pt x="20" y="53"/>
                    </a:cubicBezTo>
                    <a:cubicBezTo>
                      <a:pt x="11" y="42"/>
                      <a:pt x="18" y="28"/>
                      <a:pt x="15" y="16"/>
                    </a:cubicBezTo>
                    <a:cubicBezTo>
                      <a:pt x="11" y="1"/>
                      <a:pt x="3" y="18"/>
                      <a:pt x="4" y="25"/>
                    </a:cubicBezTo>
                    <a:cubicBezTo>
                      <a:pt x="0" y="18"/>
                      <a:pt x="2" y="9"/>
                      <a:pt x="6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4" name="Freeform 3154">
                <a:extLst>
                  <a:ext uri="{FF2B5EF4-FFF2-40B4-BE49-F238E27FC236}">
                    <a16:creationId xmlns:a16="http://schemas.microsoft.com/office/drawing/2014/main" id="{FA56640A-12DC-490D-9265-E32BE120A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578"/>
                <a:ext cx="88" cy="99"/>
              </a:xfrm>
              <a:custGeom>
                <a:avLst/>
                <a:gdLst>
                  <a:gd name="T0" fmla="*/ 216 w 46"/>
                  <a:gd name="T1" fmla="*/ 8 h 52"/>
                  <a:gd name="T2" fmla="*/ 300 w 46"/>
                  <a:gd name="T3" fmla="*/ 0 h 52"/>
                  <a:gd name="T4" fmla="*/ 285 w 46"/>
                  <a:gd name="T5" fmla="*/ 200 h 52"/>
                  <a:gd name="T6" fmla="*/ 197 w 46"/>
                  <a:gd name="T7" fmla="*/ 228 h 52"/>
                  <a:gd name="T8" fmla="*/ 168 w 46"/>
                  <a:gd name="T9" fmla="*/ 305 h 52"/>
                  <a:gd name="T10" fmla="*/ 0 w 46"/>
                  <a:gd name="T11" fmla="*/ 337 h 52"/>
                  <a:gd name="T12" fmla="*/ 124 w 46"/>
                  <a:gd name="T13" fmla="*/ 261 h 52"/>
                  <a:gd name="T14" fmla="*/ 189 w 46"/>
                  <a:gd name="T15" fmla="*/ 181 h 52"/>
                  <a:gd name="T16" fmla="*/ 274 w 46"/>
                  <a:gd name="T17" fmla="*/ 109 h 52"/>
                  <a:gd name="T18" fmla="*/ 224 w 46"/>
                  <a:gd name="T19" fmla="*/ 21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52">
                    <a:moveTo>
                      <a:pt x="31" y="1"/>
                    </a:moveTo>
                    <a:cubicBezTo>
                      <a:pt x="35" y="1"/>
                      <a:pt x="39" y="1"/>
                      <a:pt x="43" y="0"/>
                    </a:cubicBezTo>
                    <a:cubicBezTo>
                      <a:pt x="46" y="7"/>
                      <a:pt x="43" y="23"/>
                      <a:pt x="41" y="29"/>
                    </a:cubicBezTo>
                    <a:cubicBezTo>
                      <a:pt x="36" y="29"/>
                      <a:pt x="32" y="29"/>
                      <a:pt x="28" y="33"/>
                    </a:cubicBezTo>
                    <a:cubicBezTo>
                      <a:pt x="25" y="36"/>
                      <a:pt x="28" y="40"/>
                      <a:pt x="24" y="44"/>
                    </a:cubicBezTo>
                    <a:cubicBezTo>
                      <a:pt x="21" y="48"/>
                      <a:pt x="4" y="52"/>
                      <a:pt x="0" y="49"/>
                    </a:cubicBezTo>
                    <a:cubicBezTo>
                      <a:pt x="6" y="47"/>
                      <a:pt x="13" y="42"/>
                      <a:pt x="18" y="38"/>
                    </a:cubicBezTo>
                    <a:cubicBezTo>
                      <a:pt x="21" y="34"/>
                      <a:pt x="22" y="29"/>
                      <a:pt x="27" y="26"/>
                    </a:cubicBezTo>
                    <a:cubicBezTo>
                      <a:pt x="32" y="23"/>
                      <a:pt x="39" y="23"/>
                      <a:pt x="39" y="16"/>
                    </a:cubicBezTo>
                    <a:cubicBezTo>
                      <a:pt x="39" y="11"/>
                      <a:pt x="34" y="6"/>
                      <a:pt x="32" y="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5" name="Freeform 3155">
                <a:extLst>
                  <a:ext uri="{FF2B5EF4-FFF2-40B4-BE49-F238E27FC236}">
                    <a16:creationId xmlns:a16="http://schemas.microsoft.com/office/drawing/2014/main" id="{38C0D9FF-FA0F-4089-B334-4A97B61CE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570"/>
                <a:ext cx="30" cy="109"/>
              </a:xfrm>
              <a:custGeom>
                <a:avLst/>
                <a:gdLst>
                  <a:gd name="T0" fmla="*/ 53 w 16"/>
                  <a:gd name="T1" fmla="*/ 0 h 57"/>
                  <a:gd name="T2" fmla="*/ 53 w 16"/>
                  <a:gd name="T3" fmla="*/ 132 h 57"/>
                  <a:gd name="T4" fmla="*/ 39 w 16"/>
                  <a:gd name="T5" fmla="*/ 260 h 57"/>
                  <a:gd name="T6" fmla="*/ 28 w 16"/>
                  <a:gd name="T7" fmla="*/ 321 h 57"/>
                  <a:gd name="T8" fmla="*/ 8 w 16"/>
                  <a:gd name="T9" fmla="*/ 377 h 57"/>
                  <a:gd name="T10" fmla="*/ 105 w 16"/>
                  <a:gd name="T11" fmla="*/ 358 h 57"/>
                  <a:gd name="T12" fmla="*/ 73 w 16"/>
                  <a:gd name="T13" fmla="*/ 161 h 57"/>
                  <a:gd name="T14" fmla="*/ 53 w 16"/>
                  <a:gd name="T15" fmla="*/ 8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57">
                    <a:moveTo>
                      <a:pt x="8" y="0"/>
                    </a:moveTo>
                    <a:cubicBezTo>
                      <a:pt x="6" y="5"/>
                      <a:pt x="8" y="13"/>
                      <a:pt x="8" y="19"/>
                    </a:cubicBezTo>
                    <a:cubicBezTo>
                      <a:pt x="8" y="25"/>
                      <a:pt x="7" y="31"/>
                      <a:pt x="6" y="37"/>
                    </a:cubicBezTo>
                    <a:cubicBezTo>
                      <a:pt x="5" y="40"/>
                      <a:pt x="4" y="43"/>
                      <a:pt x="4" y="46"/>
                    </a:cubicBezTo>
                    <a:cubicBezTo>
                      <a:pt x="3" y="48"/>
                      <a:pt x="0" y="52"/>
                      <a:pt x="1" y="54"/>
                    </a:cubicBezTo>
                    <a:cubicBezTo>
                      <a:pt x="2" y="57"/>
                      <a:pt x="13" y="52"/>
                      <a:pt x="16" y="51"/>
                    </a:cubicBezTo>
                    <a:cubicBezTo>
                      <a:pt x="7" y="46"/>
                      <a:pt x="12" y="32"/>
                      <a:pt x="11" y="23"/>
                    </a:cubicBezTo>
                    <a:cubicBezTo>
                      <a:pt x="11" y="18"/>
                      <a:pt x="5" y="4"/>
                      <a:pt x="8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6" name="Freeform 3156">
                <a:extLst>
                  <a:ext uri="{FF2B5EF4-FFF2-40B4-BE49-F238E27FC236}">
                    <a16:creationId xmlns:a16="http://schemas.microsoft.com/office/drawing/2014/main" id="{7FC6AE3A-F5EF-4987-9BD8-D3C4802E4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505"/>
                <a:ext cx="34" cy="132"/>
              </a:xfrm>
              <a:custGeom>
                <a:avLst/>
                <a:gdLst>
                  <a:gd name="T0" fmla="*/ 28 w 18"/>
                  <a:gd name="T1" fmla="*/ 0 h 69"/>
                  <a:gd name="T2" fmla="*/ 32 w 18"/>
                  <a:gd name="T3" fmla="*/ 316 h 69"/>
                  <a:gd name="T4" fmla="*/ 47 w 18"/>
                  <a:gd name="T5" fmla="*/ 476 h 69"/>
                  <a:gd name="T6" fmla="*/ 121 w 18"/>
                  <a:gd name="T7" fmla="*/ 385 h 69"/>
                  <a:gd name="T8" fmla="*/ 32 w 18"/>
                  <a:gd name="T9" fmla="*/ 63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69">
                    <a:moveTo>
                      <a:pt x="4" y="0"/>
                    </a:moveTo>
                    <a:cubicBezTo>
                      <a:pt x="0" y="15"/>
                      <a:pt x="3" y="29"/>
                      <a:pt x="5" y="45"/>
                    </a:cubicBezTo>
                    <a:cubicBezTo>
                      <a:pt x="6" y="48"/>
                      <a:pt x="4" y="67"/>
                      <a:pt x="7" y="68"/>
                    </a:cubicBezTo>
                    <a:cubicBezTo>
                      <a:pt x="10" y="69"/>
                      <a:pt x="14" y="56"/>
                      <a:pt x="18" y="55"/>
                    </a:cubicBezTo>
                    <a:cubicBezTo>
                      <a:pt x="4" y="44"/>
                      <a:pt x="8" y="25"/>
                      <a:pt x="5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7" name="Freeform 3157">
                <a:extLst>
                  <a:ext uri="{FF2B5EF4-FFF2-40B4-BE49-F238E27FC236}">
                    <a16:creationId xmlns:a16="http://schemas.microsoft.com/office/drawing/2014/main" id="{A386BFAB-22D2-40B5-8349-1877F2126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570"/>
                <a:ext cx="92" cy="56"/>
              </a:xfrm>
              <a:custGeom>
                <a:avLst/>
                <a:gdLst>
                  <a:gd name="T0" fmla="*/ 36 w 48"/>
                  <a:gd name="T1" fmla="*/ 15 h 29"/>
                  <a:gd name="T2" fmla="*/ 0 w 48"/>
                  <a:gd name="T3" fmla="*/ 145 h 29"/>
                  <a:gd name="T4" fmla="*/ 92 w 48"/>
                  <a:gd name="T5" fmla="*/ 93 h 29"/>
                  <a:gd name="T6" fmla="*/ 205 w 48"/>
                  <a:gd name="T7" fmla="*/ 71 h 29"/>
                  <a:gd name="T8" fmla="*/ 324 w 48"/>
                  <a:gd name="T9" fmla="*/ 209 h 29"/>
                  <a:gd name="T10" fmla="*/ 316 w 48"/>
                  <a:gd name="T11" fmla="*/ 93 h 29"/>
                  <a:gd name="T12" fmla="*/ 245 w 48"/>
                  <a:gd name="T13" fmla="*/ 44 h 29"/>
                  <a:gd name="T14" fmla="*/ 140 w 48"/>
                  <a:gd name="T15" fmla="*/ 52 h 29"/>
                  <a:gd name="T16" fmla="*/ 140 w 48"/>
                  <a:gd name="T17" fmla="*/ 0 h 29"/>
                  <a:gd name="T18" fmla="*/ 56 w 48"/>
                  <a:gd name="T19" fmla="*/ 23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" h="29">
                    <a:moveTo>
                      <a:pt x="5" y="2"/>
                    </a:moveTo>
                    <a:cubicBezTo>
                      <a:pt x="3" y="7"/>
                      <a:pt x="0" y="15"/>
                      <a:pt x="0" y="20"/>
                    </a:cubicBezTo>
                    <a:cubicBezTo>
                      <a:pt x="4" y="19"/>
                      <a:pt x="9" y="14"/>
                      <a:pt x="13" y="13"/>
                    </a:cubicBezTo>
                    <a:cubicBezTo>
                      <a:pt x="18" y="11"/>
                      <a:pt x="23" y="10"/>
                      <a:pt x="29" y="10"/>
                    </a:cubicBezTo>
                    <a:cubicBezTo>
                      <a:pt x="41" y="10"/>
                      <a:pt x="45" y="17"/>
                      <a:pt x="46" y="29"/>
                    </a:cubicBezTo>
                    <a:cubicBezTo>
                      <a:pt x="48" y="25"/>
                      <a:pt x="46" y="17"/>
                      <a:pt x="45" y="13"/>
                    </a:cubicBezTo>
                    <a:cubicBezTo>
                      <a:pt x="44" y="7"/>
                      <a:pt x="41" y="6"/>
                      <a:pt x="35" y="6"/>
                    </a:cubicBezTo>
                    <a:cubicBezTo>
                      <a:pt x="30" y="6"/>
                      <a:pt x="25" y="8"/>
                      <a:pt x="20" y="7"/>
                    </a:cubicBezTo>
                    <a:cubicBezTo>
                      <a:pt x="14" y="6"/>
                      <a:pt x="17" y="4"/>
                      <a:pt x="20" y="0"/>
                    </a:cubicBezTo>
                    <a:cubicBezTo>
                      <a:pt x="17" y="2"/>
                      <a:pt x="12" y="5"/>
                      <a:pt x="8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8" name="Freeform 3158">
                <a:extLst>
                  <a:ext uri="{FF2B5EF4-FFF2-40B4-BE49-F238E27FC236}">
                    <a16:creationId xmlns:a16="http://schemas.microsoft.com/office/drawing/2014/main" id="{1CE27F59-6A10-46A9-88AB-D79DD7031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520"/>
                <a:ext cx="64" cy="159"/>
              </a:xfrm>
              <a:custGeom>
                <a:avLst/>
                <a:gdLst>
                  <a:gd name="T0" fmla="*/ 233 w 33"/>
                  <a:gd name="T1" fmla="*/ 0 h 83"/>
                  <a:gd name="T2" fmla="*/ 233 w 33"/>
                  <a:gd name="T3" fmla="*/ 169 h 83"/>
                  <a:gd name="T4" fmla="*/ 169 w 33"/>
                  <a:gd name="T5" fmla="*/ 308 h 83"/>
                  <a:gd name="T6" fmla="*/ 204 w 33"/>
                  <a:gd name="T7" fmla="*/ 469 h 83"/>
                  <a:gd name="T8" fmla="*/ 204 w 33"/>
                  <a:gd name="T9" fmla="*/ 554 h 83"/>
                  <a:gd name="T10" fmla="*/ 140 w 33"/>
                  <a:gd name="T11" fmla="*/ 569 h 83"/>
                  <a:gd name="T12" fmla="*/ 8 w 33"/>
                  <a:gd name="T13" fmla="*/ 554 h 83"/>
                  <a:gd name="T14" fmla="*/ 31 w 33"/>
                  <a:gd name="T15" fmla="*/ 500 h 83"/>
                  <a:gd name="T16" fmla="*/ 23 w 33"/>
                  <a:gd name="T17" fmla="*/ 429 h 83"/>
                  <a:gd name="T18" fmla="*/ 101 w 33"/>
                  <a:gd name="T19" fmla="*/ 529 h 83"/>
                  <a:gd name="T20" fmla="*/ 147 w 33"/>
                  <a:gd name="T21" fmla="*/ 377 h 83"/>
                  <a:gd name="T22" fmla="*/ 155 w 33"/>
                  <a:gd name="T23" fmla="*/ 209 h 83"/>
                  <a:gd name="T24" fmla="*/ 233 w 33"/>
                  <a:gd name="T25" fmla="*/ 36 h 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3" h="83">
                    <a:moveTo>
                      <a:pt x="32" y="0"/>
                    </a:moveTo>
                    <a:cubicBezTo>
                      <a:pt x="30" y="7"/>
                      <a:pt x="33" y="16"/>
                      <a:pt x="32" y="24"/>
                    </a:cubicBezTo>
                    <a:cubicBezTo>
                      <a:pt x="31" y="31"/>
                      <a:pt x="24" y="36"/>
                      <a:pt x="23" y="44"/>
                    </a:cubicBezTo>
                    <a:cubicBezTo>
                      <a:pt x="23" y="52"/>
                      <a:pt x="27" y="60"/>
                      <a:pt x="28" y="67"/>
                    </a:cubicBezTo>
                    <a:cubicBezTo>
                      <a:pt x="29" y="71"/>
                      <a:pt x="29" y="76"/>
                      <a:pt x="28" y="79"/>
                    </a:cubicBezTo>
                    <a:cubicBezTo>
                      <a:pt x="25" y="83"/>
                      <a:pt x="22" y="82"/>
                      <a:pt x="19" y="81"/>
                    </a:cubicBezTo>
                    <a:cubicBezTo>
                      <a:pt x="13" y="80"/>
                      <a:pt x="7" y="81"/>
                      <a:pt x="1" y="79"/>
                    </a:cubicBezTo>
                    <a:cubicBezTo>
                      <a:pt x="0" y="76"/>
                      <a:pt x="4" y="74"/>
                      <a:pt x="4" y="71"/>
                    </a:cubicBezTo>
                    <a:cubicBezTo>
                      <a:pt x="5" y="68"/>
                      <a:pt x="3" y="64"/>
                      <a:pt x="3" y="61"/>
                    </a:cubicBezTo>
                    <a:cubicBezTo>
                      <a:pt x="5" y="66"/>
                      <a:pt x="4" y="78"/>
                      <a:pt x="14" y="75"/>
                    </a:cubicBezTo>
                    <a:cubicBezTo>
                      <a:pt x="23" y="72"/>
                      <a:pt x="21" y="61"/>
                      <a:pt x="20" y="54"/>
                    </a:cubicBezTo>
                    <a:cubicBezTo>
                      <a:pt x="18" y="44"/>
                      <a:pt x="14" y="39"/>
                      <a:pt x="21" y="30"/>
                    </a:cubicBezTo>
                    <a:cubicBezTo>
                      <a:pt x="26" y="22"/>
                      <a:pt x="26" y="13"/>
                      <a:pt x="32" y="5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29" name="Freeform 3159">
                <a:extLst>
                  <a:ext uri="{FF2B5EF4-FFF2-40B4-BE49-F238E27FC236}">
                    <a16:creationId xmlns:a16="http://schemas.microsoft.com/office/drawing/2014/main" id="{E8BF4D01-16DF-4537-A046-B933B7FB1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484"/>
                <a:ext cx="31" cy="50"/>
              </a:xfrm>
              <a:custGeom>
                <a:avLst/>
                <a:gdLst>
                  <a:gd name="T0" fmla="*/ 52 w 16"/>
                  <a:gd name="T1" fmla="*/ 23 h 26"/>
                  <a:gd name="T2" fmla="*/ 8 w 16"/>
                  <a:gd name="T3" fmla="*/ 185 h 26"/>
                  <a:gd name="T4" fmla="*/ 116 w 16"/>
                  <a:gd name="T5" fmla="*/ 156 h 26"/>
                  <a:gd name="T6" fmla="*/ 87 w 16"/>
                  <a:gd name="T7" fmla="*/ 77 h 26"/>
                  <a:gd name="T8" fmla="*/ 64 w 16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6">
                    <a:moveTo>
                      <a:pt x="7" y="3"/>
                    </a:moveTo>
                    <a:cubicBezTo>
                      <a:pt x="4" y="7"/>
                      <a:pt x="0" y="20"/>
                      <a:pt x="1" y="26"/>
                    </a:cubicBezTo>
                    <a:cubicBezTo>
                      <a:pt x="5" y="22"/>
                      <a:pt x="11" y="22"/>
                      <a:pt x="16" y="22"/>
                    </a:cubicBezTo>
                    <a:cubicBezTo>
                      <a:pt x="15" y="18"/>
                      <a:pt x="14" y="15"/>
                      <a:pt x="12" y="11"/>
                    </a:cubicBezTo>
                    <a:cubicBezTo>
                      <a:pt x="11" y="8"/>
                      <a:pt x="8" y="2"/>
                      <a:pt x="9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0" name="Freeform 3160">
                <a:extLst>
                  <a:ext uri="{FF2B5EF4-FFF2-40B4-BE49-F238E27FC236}">
                    <a16:creationId xmlns:a16="http://schemas.microsoft.com/office/drawing/2014/main" id="{CB960CE3-262E-4FD1-8CA0-6DDC58E69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536"/>
                <a:ext cx="90" cy="51"/>
              </a:xfrm>
              <a:custGeom>
                <a:avLst/>
                <a:gdLst>
                  <a:gd name="T0" fmla="*/ 0 w 47"/>
                  <a:gd name="T1" fmla="*/ 144 h 27"/>
                  <a:gd name="T2" fmla="*/ 84 w 47"/>
                  <a:gd name="T3" fmla="*/ 121 h 27"/>
                  <a:gd name="T4" fmla="*/ 169 w 47"/>
                  <a:gd name="T5" fmla="*/ 76 h 27"/>
                  <a:gd name="T6" fmla="*/ 329 w 47"/>
                  <a:gd name="T7" fmla="*/ 0 h 27"/>
                  <a:gd name="T8" fmla="*/ 169 w 47"/>
                  <a:gd name="T9" fmla="*/ 100 h 27"/>
                  <a:gd name="T10" fmla="*/ 132 w 47"/>
                  <a:gd name="T11" fmla="*/ 153 h 27"/>
                  <a:gd name="T12" fmla="*/ 69 w 47"/>
                  <a:gd name="T13" fmla="*/ 17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7">
                    <a:moveTo>
                      <a:pt x="0" y="21"/>
                    </a:moveTo>
                    <a:cubicBezTo>
                      <a:pt x="4" y="20"/>
                      <a:pt x="8" y="20"/>
                      <a:pt x="12" y="18"/>
                    </a:cubicBezTo>
                    <a:cubicBezTo>
                      <a:pt x="16" y="16"/>
                      <a:pt x="20" y="14"/>
                      <a:pt x="24" y="11"/>
                    </a:cubicBezTo>
                    <a:cubicBezTo>
                      <a:pt x="31" y="7"/>
                      <a:pt x="39" y="2"/>
                      <a:pt x="47" y="0"/>
                    </a:cubicBezTo>
                    <a:cubicBezTo>
                      <a:pt x="39" y="5"/>
                      <a:pt x="31" y="8"/>
                      <a:pt x="24" y="15"/>
                    </a:cubicBezTo>
                    <a:cubicBezTo>
                      <a:pt x="20" y="18"/>
                      <a:pt x="21" y="20"/>
                      <a:pt x="19" y="23"/>
                    </a:cubicBezTo>
                    <a:cubicBezTo>
                      <a:pt x="17" y="26"/>
                      <a:pt x="14" y="27"/>
                      <a:pt x="10" y="26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1" name="Freeform 3161">
                <a:extLst>
                  <a:ext uri="{FF2B5EF4-FFF2-40B4-BE49-F238E27FC236}">
                    <a16:creationId xmlns:a16="http://schemas.microsoft.com/office/drawing/2014/main" id="{1E3A2C86-B58E-42C2-900E-403E629F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545"/>
                <a:ext cx="61" cy="71"/>
              </a:xfrm>
              <a:custGeom>
                <a:avLst/>
                <a:gdLst>
                  <a:gd name="T0" fmla="*/ 15 w 32"/>
                  <a:gd name="T1" fmla="*/ 77 h 37"/>
                  <a:gd name="T2" fmla="*/ 15 w 32"/>
                  <a:gd name="T3" fmla="*/ 121 h 37"/>
                  <a:gd name="T4" fmla="*/ 112 w 32"/>
                  <a:gd name="T5" fmla="*/ 121 h 37"/>
                  <a:gd name="T6" fmla="*/ 145 w 32"/>
                  <a:gd name="T7" fmla="*/ 253 h 37"/>
                  <a:gd name="T8" fmla="*/ 160 w 32"/>
                  <a:gd name="T9" fmla="*/ 129 h 37"/>
                  <a:gd name="T10" fmla="*/ 221 w 32"/>
                  <a:gd name="T11" fmla="*/ 0 h 37"/>
                  <a:gd name="T12" fmla="*/ 69 w 32"/>
                  <a:gd name="T13" fmla="*/ 63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37">
                    <a:moveTo>
                      <a:pt x="2" y="11"/>
                    </a:moveTo>
                    <a:cubicBezTo>
                      <a:pt x="1" y="12"/>
                      <a:pt x="0" y="15"/>
                      <a:pt x="2" y="17"/>
                    </a:cubicBezTo>
                    <a:cubicBezTo>
                      <a:pt x="7" y="14"/>
                      <a:pt x="11" y="12"/>
                      <a:pt x="16" y="17"/>
                    </a:cubicBezTo>
                    <a:cubicBezTo>
                      <a:pt x="18" y="19"/>
                      <a:pt x="20" y="36"/>
                      <a:pt x="21" y="36"/>
                    </a:cubicBezTo>
                    <a:cubicBezTo>
                      <a:pt x="27" y="37"/>
                      <a:pt x="23" y="20"/>
                      <a:pt x="23" y="18"/>
                    </a:cubicBezTo>
                    <a:cubicBezTo>
                      <a:pt x="23" y="10"/>
                      <a:pt x="28" y="6"/>
                      <a:pt x="32" y="0"/>
                    </a:cubicBezTo>
                    <a:cubicBezTo>
                      <a:pt x="26" y="3"/>
                      <a:pt x="17" y="9"/>
                      <a:pt x="10" y="9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2" name="Freeform 3162">
                <a:extLst>
                  <a:ext uri="{FF2B5EF4-FFF2-40B4-BE49-F238E27FC236}">
                    <a16:creationId xmlns:a16="http://schemas.microsoft.com/office/drawing/2014/main" id="{59DCF327-60FD-4287-8B5E-01AB5EDC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1" y="2574"/>
                <a:ext cx="23" cy="38"/>
              </a:xfrm>
              <a:custGeom>
                <a:avLst/>
                <a:gdLst>
                  <a:gd name="T0" fmla="*/ 44 w 12"/>
                  <a:gd name="T1" fmla="*/ 0 h 20"/>
                  <a:gd name="T2" fmla="*/ 0 w 12"/>
                  <a:gd name="T3" fmla="*/ 137 h 20"/>
                  <a:gd name="T4" fmla="*/ 84 w 12"/>
                  <a:gd name="T5" fmla="*/ 84 h 20"/>
                  <a:gd name="T6" fmla="*/ 44 w 12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0">
                    <a:moveTo>
                      <a:pt x="6" y="0"/>
                    </a:moveTo>
                    <a:cubicBezTo>
                      <a:pt x="3" y="4"/>
                      <a:pt x="0" y="15"/>
                      <a:pt x="0" y="20"/>
                    </a:cubicBezTo>
                    <a:cubicBezTo>
                      <a:pt x="4" y="17"/>
                      <a:pt x="8" y="14"/>
                      <a:pt x="12" y="12"/>
                    </a:cubicBezTo>
                    <a:cubicBezTo>
                      <a:pt x="4" y="15"/>
                      <a:pt x="6" y="4"/>
                      <a:pt x="6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3" name="Freeform 3163">
                <a:extLst>
                  <a:ext uri="{FF2B5EF4-FFF2-40B4-BE49-F238E27FC236}">
                    <a16:creationId xmlns:a16="http://schemas.microsoft.com/office/drawing/2014/main" id="{0CD78316-5673-427E-8212-2EAE1BA12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608"/>
                <a:ext cx="58" cy="67"/>
              </a:xfrm>
              <a:custGeom>
                <a:avLst/>
                <a:gdLst>
                  <a:gd name="T0" fmla="*/ 0 w 30"/>
                  <a:gd name="T1" fmla="*/ 140 h 35"/>
                  <a:gd name="T2" fmla="*/ 0 w 30"/>
                  <a:gd name="T3" fmla="*/ 224 h 35"/>
                  <a:gd name="T4" fmla="*/ 180 w 30"/>
                  <a:gd name="T5" fmla="*/ 245 h 35"/>
                  <a:gd name="T6" fmla="*/ 217 w 30"/>
                  <a:gd name="T7" fmla="*/ 132 h 35"/>
                  <a:gd name="T8" fmla="*/ 145 w 30"/>
                  <a:gd name="T9" fmla="*/ 0 h 35"/>
                  <a:gd name="T10" fmla="*/ 164 w 30"/>
                  <a:gd name="T11" fmla="*/ 140 h 35"/>
                  <a:gd name="T12" fmla="*/ 64 w 30"/>
                  <a:gd name="T13" fmla="*/ 21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0" y="20"/>
                    </a:moveTo>
                    <a:cubicBezTo>
                      <a:pt x="2" y="24"/>
                      <a:pt x="0" y="28"/>
                      <a:pt x="0" y="32"/>
                    </a:cubicBezTo>
                    <a:cubicBezTo>
                      <a:pt x="8" y="34"/>
                      <a:pt x="17" y="35"/>
                      <a:pt x="25" y="35"/>
                    </a:cubicBezTo>
                    <a:cubicBezTo>
                      <a:pt x="26" y="29"/>
                      <a:pt x="28" y="24"/>
                      <a:pt x="30" y="19"/>
                    </a:cubicBezTo>
                    <a:cubicBezTo>
                      <a:pt x="24" y="16"/>
                      <a:pt x="22" y="6"/>
                      <a:pt x="20" y="0"/>
                    </a:cubicBezTo>
                    <a:cubicBezTo>
                      <a:pt x="22" y="6"/>
                      <a:pt x="23" y="14"/>
                      <a:pt x="23" y="20"/>
                    </a:cubicBezTo>
                    <a:cubicBezTo>
                      <a:pt x="22" y="27"/>
                      <a:pt x="16" y="34"/>
                      <a:pt x="9" y="3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4" name="Freeform 3164">
                <a:extLst>
                  <a:ext uri="{FF2B5EF4-FFF2-40B4-BE49-F238E27FC236}">
                    <a16:creationId xmlns:a16="http://schemas.microsoft.com/office/drawing/2014/main" id="{061733F2-3E2D-4261-AA76-105FF67C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482"/>
                <a:ext cx="31" cy="40"/>
              </a:xfrm>
              <a:custGeom>
                <a:avLst/>
                <a:gdLst>
                  <a:gd name="T0" fmla="*/ 45 w 16"/>
                  <a:gd name="T1" fmla="*/ 15 h 21"/>
                  <a:gd name="T2" fmla="*/ 16 w 16"/>
                  <a:gd name="T3" fmla="*/ 145 h 21"/>
                  <a:gd name="T4" fmla="*/ 60 w 16"/>
                  <a:gd name="T5" fmla="*/ 84 h 21"/>
                  <a:gd name="T6" fmla="*/ 116 w 16"/>
                  <a:gd name="T7" fmla="*/ 116 h 21"/>
                  <a:gd name="T8" fmla="*/ 52 w 16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1">
                    <a:moveTo>
                      <a:pt x="6" y="2"/>
                    </a:moveTo>
                    <a:cubicBezTo>
                      <a:pt x="4" y="6"/>
                      <a:pt x="0" y="16"/>
                      <a:pt x="2" y="21"/>
                    </a:cubicBezTo>
                    <a:cubicBezTo>
                      <a:pt x="4" y="19"/>
                      <a:pt x="4" y="13"/>
                      <a:pt x="8" y="12"/>
                    </a:cubicBezTo>
                    <a:cubicBezTo>
                      <a:pt x="11" y="11"/>
                      <a:pt x="14" y="15"/>
                      <a:pt x="16" y="17"/>
                    </a:cubicBezTo>
                    <a:cubicBezTo>
                      <a:pt x="15" y="12"/>
                      <a:pt x="12" y="3"/>
                      <a:pt x="7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5" name="Freeform 3165">
                <a:extLst>
                  <a:ext uri="{FF2B5EF4-FFF2-40B4-BE49-F238E27FC236}">
                    <a16:creationId xmlns:a16="http://schemas.microsoft.com/office/drawing/2014/main" id="{563D8841-F1A9-491A-89CD-3BF7D63C5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3345"/>
                <a:ext cx="73" cy="141"/>
              </a:xfrm>
              <a:custGeom>
                <a:avLst/>
                <a:gdLst>
                  <a:gd name="T0" fmla="*/ 0 w 38"/>
                  <a:gd name="T1" fmla="*/ 257 h 74"/>
                  <a:gd name="T2" fmla="*/ 44 w 38"/>
                  <a:gd name="T3" fmla="*/ 381 h 74"/>
                  <a:gd name="T4" fmla="*/ 77 w 38"/>
                  <a:gd name="T5" fmla="*/ 513 h 74"/>
                  <a:gd name="T6" fmla="*/ 177 w 38"/>
                  <a:gd name="T7" fmla="*/ 482 h 74"/>
                  <a:gd name="T8" fmla="*/ 108 w 38"/>
                  <a:gd name="T9" fmla="*/ 269 h 74"/>
                  <a:gd name="T10" fmla="*/ 240 w 38"/>
                  <a:gd name="T11" fmla="*/ 0 h 74"/>
                  <a:gd name="T12" fmla="*/ 148 w 38"/>
                  <a:gd name="T13" fmla="*/ 137 h 74"/>
                  <a:gd name="T14" fmla="*/ 29 w 38"/>
                  <a:gd name="T15" fmla="*/ 229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74">
                    <a:moveTo>
                      <a:pt x="0" y="37"/>
                    </a:moveTo>
                    <a:cubicBezTo>
                      <a:pt x="3" y="42"/>
                      <a:pt x="4" y="49"/>
                      <a:pt x="6" y="55"/>
                    </a:cubicBezTo>
                    <a:cubicBezTo>
                      <a:pt x="7" y="61"/>
                      <a:pt x="6" y="70"/>
                      <a:pt x="11" y="74"/>
                    </a:cubicBezTo>
                    <a:cubicBezTo>
                      <a:pt x="15" y="71"/>
                      <a:pt x="20" y="71"/>
                      <a:pt x="25" y="70"/>
                    </a:cubicBezTo>
                    <a:cubicBezTo>
                      <a:pt x="14" y="63"/>
                      <a:pt x="10" y="51"/>
                      <a:pt x="15" y="39"/>
                    </a:cubicBezTo>
                    <a:cubicBezTo>
                      <a:pt x="19" y="26"/>
                      <a:pt x="38" y="13"/>
                      <a:pt x="34" y="0"/>
                    </a:cubicBezTo>
                    <a:cubicBezTo>
                      <a:pt x="30" y="7"/>
                      <a:pt x="27" y="14"/>
                      <a:pt x="21" y="20"/>
                    </a:cubicBezTo>
                    <a:cubicBezTo>
                      <a:pt x="16" y="25"/>
                      <a:pt x="10" y="29"/>
                      <a:pt x="4" y="3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6" name="Freeform 3166">
                <a:extLst>
                  <a:ext uri="{FF2B5EF4-FFF2-40B4-BE49-F238E27FC236}">
                    <a16:creationId xmlns:a16="http://schemas.microsoft.com/office/drawing/2014/main" id="{66186989-8713-4CF4-9A6C-00BD644D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293"/>
                <a:ext cx="96" cy="272"/>
              </a:xfrm>
              <a:custGeom>
                <a:avLst/>
                <a:gdLst>
                  <a:gd name="T0" fmla="*/ 177 w 50"/>
                  <a:gd name="T1" fmla="*/ 176 h 142"/>
                  <a:gd name="T2" fmla="*/ 200 w 50"/>
                  <a:gd name="T3" fmla="*/ 621 h 142"/>
                  <a:gd name="T4" fmla="*/ 248 w 50"/>
                  <a:gd name="T5" fmla="*/ 705 h 142"/>
                  <a:gd name="T6" fmla="*/ 332 w 50"/>
                  <a:gd name="T7" fmla="*/ 760 h 142"/>
                  <a:gd name="T8" fmla="*/ 232 w 50"/>
                  <a:gd name="T9" fmla="*/ 914 h 142"/>
                  <a:gd name="T10" fmla="*/ 69 w 50"/>
                  <a:gd name="T11" fmla="*/ 998 h 142"/>
                  <a:gd name="T12" fmla="*/ 15 w 50"/>
                  <a:gd name="T13" fmla="*/ 737 h 142"/>
                  <a:gd name="T14" fmla="*/ 156 w 50"/>
                  <a:gd name="T15" fmla="*/ 898 h 142"/>
                  <a:gd name="T16" fmla="*/ 240 w 50"/>
                  <a:gd name="T17" fmla="*/ 837 h 142"/>
                  <a:gd name="T18" fmla="*/ 225 w 50"/>
                  <a:gd name="T19" fmla="*/ 730 h 142"/>
                  <a:gd name="T20" fmla="*/ 121 w 50"/>
                  <a:gd name="T21" fmla="*/ 554 h 142"/>
                  <a:gd name="T22" fmla="*/ 121 w 50"/>
                  <a:gd name="T23" fmla="*/ 324 h 142"/>
                  <a:gd name="T24" fmla="*/ 0 w 50"/>
                  <a:gd name="T25" fmla="*/ 0 h 142"/>
                  <a:gd name="T26" fmla="*/ 148 w 50"/>
                  <a:gd name="T27" fmla="*/ 36 h 142"/>
                  <a:gd name="T28" fmla="*/ 221 w 50"/>
                  <a:gd name="T29" fmla="*/ 84 h 142"/>
                  <a:gd name="T30" fmla="*/ 169 w 50"/>
                  <a:gd name="T31" fmla="*/ 169 h 1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0" h="142">
                    <a:moveTo>
                      <a:pt x="25" y="25"/>
                    </a:moveTo>
                    <a:cubicBezTo>
                      <a:pt x="23" y="45"/>
                      <a:pt x="20" y="69"/>
                      <a:pt x="28" y="88"/>
                    </a:cubicBezTo>
                    <a:cubicBezTo>
                      <a:pt x="29" y="93"/>
                      <a:pt x="32" y="97"/>
                      <a:pt x="35" y="100"/>
                    </a:cubicBezTo>
                    <a:cubicBezTo>
                      <a:pt x="39" y="103"/>
                      <a:pt x="46" y="103"/>
                      <a:pt x="47" y="108"/>
                    </a:cubicBezTo>
                    <a:cubicBezTo>
                      <a:pt x="50" y="116"/>
                      <a:pt x="38" y="126"/>
                      <a:pt x="33" y="130"/>
                    </a:cubicBezTo>
                    <a:cubicBezTo>
                      <a:pt x="26" y="135"/>
                      <a:pt x="19" y="142"/>
                      <a:pt x="10" y="142"/>
                    </a:cubicBezTo>
                    <a:cubicBezTo>
                      <a:pt x="13" y="131"/>
                      <a:pt x="11" y="113"/>
                      <a:pt x="2" y="105"/>
                    </a:cubicBezTo>
                    <a:cubicBezTo>
                      <a:pt x="10" y="108"/>
                      <a:pt x="14" y="129"/>
                      <a:pt x="22" y="128"/>
                    </a:cubicBezTo>
                    <a:cubicBezTo>
                      <a:pt x="24" y="128"/>
                      <a:pt x="33" y="121"/>
                      <a:pt x="34" y="119"/>
                    </a:cubicBezTo>
                    <a:cubicBezTo>
                      <a:pt x="36" y="115"/>
                      <a:pt x="34" y="109"/>
                      <a:pt x="32" y="104"/>
                    </a:cubicBezTo>
                    <a:cubicBezTo>
                      <a:pt x="27" y="96"/>
                      <a:pt x="20" y="88"/>
                      <a:pt x="17" y="79"/>
                    </a:cubicBezTo>
                    <a:cubicBezTo>
                      <a:pt x="12" y="68"/>
                      <a:pt x="15" y="58"/>
                      <a:pt x="17" y="46"/>
                    </a:cubicBezTo>
                    <a:cubicBezTo>
                      <a:pt x="21" y="29"/>
                      <a:pt x="22" y="6"/>
                      <a:pt x="0" y="0"/>
                    </a:cubicBezTo>
                    <a:cubicBezTo>
                      <a:pt x="7" y="2"/>
                      <a:pt x="14" y="1"/>
                      <a:pt x="21" y="5"/>
                    </a:cubicBezTo>
                    <a:cubicBezTo>
                      <a:pt x="24" y="7"/>
                      <a:pt x="29" y="9"/>
                      <a:pt x="31" y="12"/>
                    </a:cubicBezTo>
                    <a:cubicBezTo>
                      <a:pt x="33" y="19"/>
                      <a:pt x="27" y="20"/>
                      <a:pt x="24" y="2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7" name="Freeform 3167">
                <a:extLst>
                  <a:ext uri="{FF2B5EF4-FFF2-40B4-BE49-F238E27FC236}">
                    <a16:creationId xmlns:a16="http://schemas.microsoft.com/office/drawing/2014/main" id="{43ED4AAE-741E-49B8-AC4B-569FC3A32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377"/>
                <a:ext cx="137" cy="199"/>
              </a:xfrm>
              <a:custGeom>
                <a:avLst/>
                <a:gdLst>
                  <a:gd name="T0" fmla="*/ 388 w 72"/>
                  <a:gd name="T1" fmla="*/ 721 h 104"/>
                  <a:gd name="T2" fmla="*/ 297 w 72"/>
                  <a:gd name="T3" fmla="*/ 681 h 104"/>
                  <a:gd name="T4" fmla="*/ 289 w 72"/>
                  <a:gd name="T5" fmla="*/ 574 h 104"/>
                  <a:gd name="T6" fmla="*/ 177 w 72"/>
                  <a:gd name="T7" fmla="*/ 429 h 104"/>
                  <a:gd name="T8" fmla="*/ 48 w 72"/>
                  <a:gd name="T9" fmla="*/ 268 h 104"/>
                  <a:gd name="T10" fmla="*/ 108 w 72"/>
                  <a:gd name="T11" fmla="*/ 69 h 104"/>
                  <a:gd name="T12" fmla="*/ 160 w 72"/>
                  <a:gd name="T13" fmla="*/ 0 h 104"/>
                  <a:gd name="T14" fmla="*/ 131 w 72"/>
                  <a:gd name="T15" fmla="*/ 100 h 104"/>
                  <a:gd name="T16" fmla="*/ 124 w 72"/>
                  <a:gd name="T17" fmla="*/ 209 h 104"/>
                  <a:gd name="T18" fmla="*/ 236 w 72"/>
                  <a:gd name="T19" fmla="*/ 385 h 104"/>
                  <a:gd name="T20" fmla="*/ 329 w 72"/>
                  <a:gd name="T21" fmla="*/ 553 h 104"/>
                  <a:gd name="T22" fmla="*/ 392 w 72"/>
                  <a:gd name="T23" fmla="*/ 614 h 104"/>
                  <a:gd name="T24" fmla="*/ 460 w 72"/>
                  <a:gd name="T25" fmla="*/ 574 h 104"/>
                  <a:gd name="T26" fmla="*/ 428 w 72"/>
                  <a:gd name="T27" fmla="*/ 698 h 10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2" h="104">
                    <a:moveTo>
                      <a:pt x="56" y="103"/>
                    </a:moveTo>
                    <a:cubicBezTo>
                      <a:pt x="54" y="104"/>
                      <a:pt x="45" y="101"/>
                      <a:pt x="43" y="97"/>
                    </a:cubicBezTo>
                    <a:cubicBezTo>
                      <a:pt x="41" y="93"/>
                      <a:pt x="45" y="88"/>
                      <a:pt x="42" y="82"/>
                    </a:cubicBezTo>
                    <a:cubicBezTo>
                      <a:pt x="39" y="75"/>
                      <a:pt x="33" y="66"/>
                      <a:pt x="26" y="61"/>
                    </a:cubicBezTo>
                    <a:cubicBezTo>
                      <a:pt x="19" y="55"/>
                      <a:pt x="12" y="46"/>
                      <a:pt x="7" y="38"/>
                    </a:cubicBezTo>
                    <a:cubicBezTo>
                      <a:pt x="0" y="27"/>
                      <a:pt x="11" y="19"/>
                      <a:pt x="16" y="10"/>
                    </a:cubicBezTo>
                    <a:cubicBezTo>
                      <a:pt x="18" y="7"/>
                      <a:pt x="20" y="3"/>
                      <a:pt x="23" y="0"/>
                    </a:cubicBezTo>
                    <a:cubicBezTo>
                      <a:pt x="25" y="5"/>
                      <a:pt x="21" y="10"/>
                      <a:pt x="19" y="14"/>
                    </a:cubicBezTo>
                    <a:cubicBezTo>
                      <a:pt x="17" y="20"/>
                      <a:pt x="17" y="24"/>
                      <a:pt x="18" y="30"/>
                    </a:cubicBezTo>
                    <a:cubicBezTo>
                      <a:pt x="19" y="41"/>
                      <a:pt x="28" y="46"/>
                      <a:pt x="34" y="55"/>
                    </a:cubicBezTo>
                    <a:cubicBezTo>
                      <a:pt x="40" y="63"/>
                      <a:pt x="44" y="71"/>
                      <a:pt x="48" y="79"/>
                    </a:cubicBezTo>
                    <a:cubicBezTo>
                      <a:pt x="51" y="83"/>
                      <a:pt x="51" y="87"/>
                      <a:pt x="57" y="88"/>
                    </a:cubicBezTo>
                    <a:cubicBezTo>
                      <a:pt x="62" y="89"/>
                      <a:pt x="62" y="84"/>
                      <a:pt x="67" y="82"/>
                    </a:cubicBezTo>
                    <a:cubicBezTo>
                      <a:pt x="72" y="88"/>
                      <a:pt x="62" y="94"/>
                      <a:pt x="62" y="10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8" name="Freeform 3168">
                <a:extLst>
                  <a:ext uri="{FF2B5EF4-FFF2-40B4-BE49-F238E27FC236}">
                    <a16:creationId xmlns:a16="http://schemas.microsoft.com/office/drawing/2014/main" id="{76BD4D23-1FF0-4AC1-BF5A-E64CFCCE0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3146"/>
                <a:ext cx="84" cy="73"/>
              </a:xfrm>
              <a:custGeom>
                <a:avLst/>
                <a:gdLst>
                  <a:gd name="T0" fmla="*/ 0 w 44"/>
                  <a:gd name="T1" fmla="*/ 8 h 38"/>
                  <a:gd name="T2" fmla="*/ 105 w 44"/>
                  <a:gd name="T3" fmla="*/ 269 h 38"/>
                  <a:gd name="T4" fmla="*/ 153 w 44"/>
                  <a:gd name="T5" fmla="*/ 115 h 38"/>
                  <a:gd name="T6" fmla="*/ 305 w 44"/>
                  <a:gd name="T7" fmla="*/ 44 h 38"/>
                  <a:gd name="T8" fmla="*/ 176 w 44"/>
                  <a:gd name="T9" fmla="*/ 8 h 38"/>
                  <a:gd name="T10" fmla="*/ 15 w 4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0" y="1"/>
                    </a:moveTo>
                    <a:cubicBezTo>
                      <a:pt x="7" y="13"/>
                      <a:pt x="12" y="25"/>
                      <a:pt x="15" y="38"/>
                    </a:cubicBezTo>
                    <a:cubicBezTo>
                      <a:pt x="15" y="30"/>
                      <a:pt x="15" y="21"/>
                      <a:pt x="22" y="16"/>
                    </a:cubicBezTo>
                    <a:cubicBezTo>
                      <a:pt x="28" y="11"/>
                      <a:pt x="41" y="12"/>
                      <a:pt x="44" y="6"/>
                    </a:cubicBezTo>
                    <a:cubicBezTo>
                      <a:pt x="40" y="1"/>
                      <a:pt x="31" y="2"/>
                      <a:pt x="25" y="1"/>
                    </a:cubicBezTo>
                    <a:cubicBezTo>
                      <a:pt x="17" y="1"/>
                      <a:pt x="10" y="0"/>
                      <a:pt x="2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39" name="Freeform 3169">
                <a:extLst>
                  <a:ext uri="{FF2B5EF4-FFF2-40B4-BE49-F238E27FC236}">
                    <a16:creationId xmlns:a16="http://schemas.microsoft.com/office/drawing/2014/main" id="{010AE87C-1B12-4F3B-93AA-BA5DEA069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3155"/>
                <a:ext cx="78" cy="77"/>
              </a:xfrm>
              <a:custGeom>
                <a:avLst/>
                <a:gdLst>
                  <a:gd name="T0" fmla="*/ 84 w 41"/>
                  <a:gd name="T1" fmla="*/ 116 h 40"/>
                  <a:gd name="T2" fmla="*/ 282 w 41"/>
                  <a:gd name="T3" fmla="*/ 285 h 40"/>
                  <a:gd name="T4" fmla="*/ 68 w 41"/>
                  <a:gd name="T5" fmla="*/ 229 h 40"/>
                  <a:gd name="T6" fmla="*/ 21 w 41"/>
                  <a:gd name="T7" fmla="*/ 123 h 40"/>
                  <a:gd name="T8" fmla="*/ 0 w 41"/>
                  <a:gd name="T9" fmla="*/ 0 h 40"/>
                  <a:gd name="T10" fmla="*/ 61 w 41"/>
                  <a:gd name="T11" fmla="*/ 10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40">
                    <a:moveTo>
                      <a:pt x="12" y="16"/>
                    </a:moveTo>
                    <a:cubicBezTo>
                      <a:pt x="15" y="26"/>
                      <a:pt x="32" y="37"/>
                      <a:pt x="41" y="40"/>
                    </a:cubicBezTo>
                    <a:cubicBezTo>
                      <a:pt x="33" y="40"/>
                      <a:pt x="14" y="38"/>
                      <a:pt x="10" y="32"/>
                    </a:cubicBezTo>
                    <a:cubicBezTo>
                      <a:pt x="7" y="29"/>
                      <a:pt x="4" y="21"/>
                      <a:pt x="3" y="17"/>
                    </a:cubicBezTo>
                    <a:cubicBezTo>
                      <a:pt x="1" y="12"/>
                      <a:pt x="0" y="5"/>
                      <a:pt x="0" y="0"/>
                    </a:cubicBezTo>
                    <a:cubicBezTo>
                      <a:pt x="4" y="3"/>
                      <a:pt x="8" y="9"/>
                      <a:pt x="9" y="1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0" name="Freeform 3170">
                <a:extLst>
                  <a:ext uri="{FF2B5EF4-FFF2-40B4-BE49-F238E27FC236}">
                    <a16:creationId xmlns:a16="http://schemas.microsoft.com/office/drawing/2014/main" id="{4725DDF5-9819-495D-9A4A-537B55F2B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3205"/>
                <a:ext cx="118" cy="102"/>
              </a:xfrm>
              <a:custGeom>
                <a:avLst/>
                <a:gdLst>
                  <a:gd name="T0" fmla="*/ 0 w 62"/>
                  <a:gd name="T1" fmla="*/ 356 h 53"/>
                  <a:gd name="T2" fmla="*/ 428 w 62"/>
                  <a:gd name="T3" fmla="*/ 377 h 53"/>
                  <a:gd name="T4" fmla="*/ 185 w 62"/>
                  <a:gd name="T5" fmla="*/ 0 h 53"/>
                  <a:gd name="T6" fmla="*/ 0 w 62"/>
                  <a:gd name="T7" fmla="*/ 77 h 53"/>
                  <a:gd name="T8" fmla="*/ 236 w 62"/>
                  <a:gd name="T9" fmla="*/ 148 h 53"/>
                  <a:gd name="T10" fmla="*/ 29 w 62"/>
                  <a:gd name="T11" fmla="*/ 316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53">
                    <a:moveTo>
                      <a:pt x="0" y="50"/>
                    </a:moveTo>
                    <a:cubicBezTo>
                      <a:pt x="18" y="36"/>
                      <a:pt x="44" y="46"/>
                      <a:pt x="62" y="53"/>
                    </a:cubicBezTo>
                    <a:cubicBezTo>
                      <a:pt x="56" y="35"/>
                      <a:pt x="45" y="10"/>
                      <a:pt x="27" y="0"/>
                    </a:cubicBezTo>
                    <a:cubicBezTo>
                      <a:pt x="21" y="8"/>
                      <a:pt x="7" y="6"/>
                      <a:pt x="0" y="11"/>
                    </a:cubicBezTo>
                    <a:cubicBezTo>
                      <a:pt x="12" y="12"/>
                      <a:pt x="27" y="7"/>
                      <a:pt x="34" y="21"/>
                    </a:cubicBezTo>
                    <a:cubicBezTo>
                      <a:pt x="41" y="37"/>
                      <a:pt x="12" y="35"/>
                      <a:pt x="4" y="44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1" name="Freeform 3171">
                <a:extLst>
                  <a:ext uri="{FF2B5EF4-FFF2-40B4-BE49-F238E27FC236}">
                    <a16:creationId xmlns:a16="http://schemas.microsoft.com/office/drawing/2014/main" id="{254D3BFE-0FF1-41FF-9DB0-E7DCDC87B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588"/>
                <a:ext cx="163" cy="61"/>
              </a:xfrm>
              <a:custGeom>
                <a:avLst/>
                <a:gdLst>
                  <a:gd name="T0" fmla="*/ 0 w 85"/>
                  <a:gd name="T1" fmla="*/ 92 h 32"/>
                  <a:gd name="T2" fmla="*/ 69 w 85"/>
                  <a:gd name="T3" fmla="*/ 221 h 32"/>
                  <a:gd name="T4" fmla="*/ 148 w 85"/>
                  <a:gd name="T5" fmla="*/ 181 h 32"/>
                  <a:gd name="T6" fmla="*/ 232 w 85"/>
                  <a:gd name="T7" fmla="*/ 153 h 32"/>
                  <a:gd name="T8" fmla="*/ 600 w 85"/>
                  <a:gd name="T9" fmla="*/ 76 h 32"/>
                  <a:gd name="T10" fmla="*/ 245 w 85"/>
                  <a:gd name="T11" fmla="*/ 84 h 32"/>
                  <a:gd name="T12" fmla="*/ 113 w 85"/>
                  <a:gd name="T13" fmla="*/ 29 h 32"/>
                  <a:gd name="T14" fmla="*/ 69 w 85"/>
                  <a:gd name="T15" fmla="*/ 15 h 32"/>
                  <a:gd name="T16" fmla="*/ 8 w 85"/>
                  <a:gd name="T17" fmla="*/ 69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32">
                    <a:moveTo>
                      <a:pt x="0" y="13"/>
                    </a:moveTo>
                    <a:cubicBezTo>
                      <a:pt x="3" y="18"/>
                      <a:pt x="3" y="31"/>
                      <a:pt x="10" y="32"/>
                    </a:cubicBezTo>
                    <a:cubicBezTo>
                      <a:pt x="12" y="32"/>
                      <a:pt x="19" y="27"/>
                      <a:pt x="21" y="26"/>
                    </a:cubicBezTo>
                    <a:cubicBezTo>
                      <a:pt x="25" y="24"/>
                      <a:pt x="29" y="23"/>
                      <a:pt x="33" y="22"/>
                    </a:cubicBezTo>
                    <a:cubicBezTo>
                      <a:pt x="50" y="16"/>
                      <a:pt x="68" y="14"/>
                      <a:pt x="85" y="11"/>
                    </a:cubicBezTo>
                    <a:cubicBezTo>
                      <a:pt x="70" y="6"/>
                      <a:pt x="51" y="12"/>
                      <a:pt x="35" y="12"/>
                    </a:cubicBezTo>
                    <a:cubicBezTo>
                      <a:pt x="25" y="13"/>
                      <a:pt x="23" y="11"/>
                      <a:pt x="16" y="4"/>
                    </a:cubicBezTo>
                    <a:cubicBezTo>
                      <a:pt x="13" y="1"/>
                      <a:pt x="15" y="0"/>
                      <a:pt x="10" y="2"/>
                    </a:cubicBezTo>
                    <a:cubicBezTo>
                      <a:pt x="7" y="4"/>
                      <a:pt x="2" y="9"/>
                      <a:pt x="1" y="10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2" name="Freeform 3172">
                <a:extLst>
                  <a:ext uri="{FF2B5EF4-FFF2-40B4-BE49-F238E27FC236}">
                    <a16:creationId xmlns:a16="http://schemas.microsoft.com/office/drawing/2014/main" id="{3614FC9A-9BBB-4D50-A5DD-5BAB47DCE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3452"/>
                <a:ext cx="67" cy="75"/>
              </a:xfrm>
              <a:custGeom>
                <a:avLst/>
                <a:gdLst>
                  <a:gd name="T0" fmla="*/ 21 w 35"/>
                  <a:gd name="T1" fmla="*/ 29 h 39"/>
                  <a:gd name="T2" fmla="*/ 216 w 35"/>
                  <a:gd name="T3" fmla="*/ 56 h 39"/>
                  <a:gd name="T4" fmla="*/ 205 w 35"/>
                  <a:gd name="T5" fmla="*/ 277 h 39"/>
                  <a:gd name="T6" fmla="*/ 121 w 35"/>
                  <a:gd name="T7" fmla="*/ 100 h 39"/>
                  <a:gd name="T8" fmla="*/ 29 w 35"/>
                  <a:gd name="T9" fmla="*/ 263 h 39"/>
                  <a:gd name="T10" fmla="*/ 21 w 35"/>
                  <a:gd name="T11" fmla="*/ 140 h 39"/>
                  <a:gd name="T12" fmla="*/ 8 w 35"/>
                  <a:gd name="T13" fmla="*/ 37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9">
                    <a:moveTo>
                      <a:pt x="3" y="4"/>
                    </a:moveTo>
                    <a:cubicBezTo>
                      <a:pt x="9" y="3"/>
                      <a:pt x="27" y="0"/>
                      <a:pt x="31" y="8"/>
                    </a:cubicBezTo>
                    <a:cubicBezTo>
                      <a:pt x="35" y="14"/>
                      <a:pt x="29" y="32"/>
                      <a:pt x="29" y="39"/>
                    </a:cubicBezTo>
                    <a:cubicBezTo>
                      <a:pt x="26" y="32"/>
                      <a:pt x="26" y="19"/>
                      <a:pt x="17" y="14"/>
                    </a:cubicBezTo>
                    <a:cubicBezTo>
                      <a:pt x="4" y="5"/>
                      <a:pt x="8" y="31"/>
                      <a:pt x="4" y="37"/>
                    </a:cubicBezTo>
                    <a:cubicBezTo>
                      <a:pt x="3" y="31"/>
                      <a:pt x="4" y="26"/>
                      <a:pt x="3" y="20"/>
                    </a:cubicBezTo>
                    <a:cubicBezTo>
                      <a:pt x="3" y="16"/>
                      <a:pt x="0" y="9"/>
                      <a:pt x="1" y="5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3" name="Freeform 3173">
                <a:extLst>
                  <a:ext uri="{FF2B5EF4-FFF2-40B4-BE49-F238E27FC236}">
                    <a16:creationId xmlns:a16="http://schemas.microsoft.com/office/drawing/2014/main" id="{224B4FEC-34AF-4987-A422-7CB0467C0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3565"/>
                <a:ext cx="40" cy="23"/>
              </a:xfrm>
              <a:custGeom>
                <a:avLst/>
                <a:gdLst>
                  <a:gd name="T0" fmla="*/ 8 w 21"/>
                  <a:gd name="T1" fmla="*/ 23 h 12"/>
                  <a:gd name="T2" fmla="*/ 15 w 21"/>
                  <a:gd name="T3" fmla="*/ 84 h 12"/>
                  <a:gd name="T4" fmla="*/ 145 w 21"/>
                  <a:gd name="T5" fmla="*/ 0 h 12"/>
                  <a:gd name="T6" fmla="*/ 40 w 21"/>
                  <a:gd name="T7" fmla="*/ 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1" y="3"/>
                    </a:moveTo>
                    <a:cubicBezTo>
                      <a:pt x="0" y="4"/>
                      <a:pt x="0" y="10"/>
                      <a:pt x="2" y="12"/>
                    </a:cubicBezTo>
                    <a:cubicBezTo>
                      <a:pt x="8" y="8"/>
                      <a:pt x="15" y="4"/>
                      <a:pt x="21" y="0"/>
                    </a:cubicBezTo>
                    <a:cubicBezTo>
                      <a:pt x="17" y="2"/>
                      <a:pt x="11" y="1"/>
                      <a:pt x="6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4" name="Freeform 3174">
                <a:extLst>
                  <a:ext uri="{FF2B5EF4-FFF2-40B4-BE49-F238E27FC236}">
                    <a16:creationId xmlns:a16="http://schemas.microsoft.com/office/drawing/2014/main" id="{B48F3A6E-0F61-491C-ADB5-D0E5A1EA7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3636"/>
                <a:ext cx="37" cy="24"/>
              </a:xfrm>
              <a:custGeom>
                <a:avLst/>
                <a:gdLst>
                  <a:gd name="T0" fmla="*/ 0 w 19"/>
                  <a:gd name="T1" fmla="*/ 76 h 13"/>
                  <a:gd name="T2" fmla="*/ 140 w 19"/>
                  <a:gd name="T3" fmla="*/ 8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3">
                    <a:moveTo>
                      <a:pt x="0" y="12"/>
                    </a:moveTo>
                    <a:cubicBezTo>
                      <a:pt x="8" y="11"/>
                      <a:pt x="13" y="0"/>
                      <a:pt x="19" y="1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5" name="Freeform 3175">
                <a:extLst>
                  <a:ext uri="{FF2B5EF4-FFF2-40B4-BE49-F238E27FC236}">
                    <a16:creationId xmlns:a16="http://schemas.microsoft.com/office/drawing/2014/main" id="{13CDCD5B-7C79-43F9-90AB-C88D32863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3597"/>
                <a:ext cx="72" cy="56"/>
              </a:xfrm>
              <a:custGeom>
                <a:avLst/>
                <a:gdLst>
                  <a:gd name="T0" fmla="*/ 0 w 38"/>
                  <a:gd name="T1" fmla="*/ 64 h 29"/>
                  <a:gd name="T2" fmla="*/ 258 w 38"/>
                  <a:gd name="T3" fmla="*/ 15 h 29"/>
                  <a:gd name="T4" fmla="*/ 157 w 38"/>
                  <a:gd name="T5" fmla="*/ 100 h 29"/>
                  <a:gd name="T6" fmla="*/ 83 w 38"/>
                  <a:gd name="T7" fmla="*/ 209 h 29"/>
                  <a:gd name="T8" fmla="*/ 100 w 38"/>
                  <a:gd name="T9" fmla="*/ 93 h 29"/>
                  <a:gd name="T10" fmla="*/ 40 w 38"/>
                  <a:gd name="T11" fmla="*/ 56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9">
                    <a:moveTo>
                      <a:pt x="0" y="9"/>
                    </a:moveTo>
                    <a:cubicBezTo>
                      <a:pt x="8" y="4"/>
                      <a:pt x="28" y="0"/>
                      <a:pt x="38" y="2"/>
                    </a:cubicBezTo>
                    <a:cubicBezTo>
                      <a:pt x="33" y="6"/>
                      <a:pt x="27" y="9"/>
                      <a:pt x="23" y="14"/>
                    </a:cubicBezTo>
                    <a:cubicBezTo>
                      <a:pt x="19" y="19"/>
                      <a:pt x="15" y="24"/>
                      <a:pt x="12" y="29"/>
                    </a:cubicBezTo>
                    <a:cubicBezTo>
                      <a:pt x="15" y="25"/>
                      <a:pt x="17" y="17"/>
                      <a:pt x="15" y="13"/>
                    </a:cubicBezTo>
                    <a:cubicBezTo>
                      <a:pt x="13" y="8"/>
                      <a:pt x="7" y="10"/>
                      <a:pt x="6" y="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6" name="Freeform 3176">
                <a:extLst>
                  <a:ext uri="{FF2B5EF4-FFF2-40B4-BE49-F238E27FC236}">
                    <a16:creationId xmlns:a16="http://schemas.microsoft.com/office/drawing/2014/main" id="{1699188B-B0F9-4B87-AB88-900C3A9EA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3276"/>
                <a:ext cx="125" cy="63"/>
              </a:xfrm>
              <a:custGeom>
                <a:avLst/>
                <a:gdLst>
                  <a:gd name="T0" fmla="*/ 37 w 65"/>
                  <a:gd name="T1" fmla="*/ 29 h 33"/>
                  <a:gd name="T2" fmla="*/ 108 w 65"/>
                  <a:gd name="T3" fmla="*/ 229 h 33"/>
                  <a:gd name="T4" fmla="*/ 277 w 65"/>
                  <a:gd name="T5" fmla="*/ 132 h 33"/>
                  <a:gd name="T6" fmla="*/ 462 w 65"/>
                  <a:gd name="T7" fmla="*/ 40 h 33"/>
                  <a:gd name="T8" fmla="*/ 229 w 65"/>
                  <a:gd name="T9" fmla="*/ 105 h 33"/>
                  <a:gd name="T10" fmla="*/ 115 w 65"/>
                  <a:gd name="T11" fmla="*/ 48 h 33"/>
                  <a:gd name="T12" fmla="*/ 0 w 65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" h="33">
                    <a:moveTo>
                      <a:pt x="5" y="4"/>
                    </a:moveTo>
                    <a:cubicBezTo>
                      <a:pt x="10" y="14"/>
                      <a:pt x="14" y="21"/>
                      <a:pt x="15" y="33"/>
                    </a:cubicBezTo>
                    <a:cubicBezTo>
                      <a:pt x="23" y="30"/>
                      <a:pt x="31" y="24"/>
                      <a:pt x="39" y="19"/>
                    </a:cubicBezTo>
                    <a:cubicBezTo>
                      <a:pt x="47" y="15"/>
                      <a:pt x="61" y="13"/>
                      <a:pt x="65" y="6"/>
                    </a:cubicBezTo>
                    <a:cubicBezTo>
                      <a:pt x="54" y="6"/>
                      <a:pt x="44" y="17"/>
                      <a:pt x="32" y="15"/>
                    </a:cubicBezTo>
                    <a:cubicBezTo>
                      <a:pt x="26" y="15"/>
                      <a:pt x="21" y="10"/>
                      <a:pt x="16" y="7"/>
                    </a:cubicBezTo>
                    <a:cubicBezTo>
                      <a:pt x="11" y="3"/>
                      <a:pt x="6" y="2"/>
                      <a:pt x="0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7" name="Freeform 3177">
                <a:extLst>
                  <a:ext uri="{FF2B5EF4-FFF2-40B4-BE49-F238E27FC236}">
                    <a16:creationId xmlns:a16="http://schemas.microsoft.com/office/drawing/2014/main" id="{A2669E69-796B-44B1-9432-B0CA303CF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370"/>
                <a:ext cx="153" cy="197"/>
              </a:xfrm>
              <a:custGeom>
                <a:avLst/>
                <a:gdLst>
                  <a:gd name="T0" fmla="*/ 321 w 80"/>
                  <a:gd name="T1" fmla="*/ 721 h 103"/>
                  <a:gd name="T2" fmla="*/ 268 w 80"/>
                  <a:gd name="T3" fmla="*/ 690 h 103"/>
                  <a:gd name="T4" fmla="*/ 189 w 80"/>
                  <a:gd name="T5" fmla="*/ 706 h 103"/>
                  <a:gd name="T6" fmla="*/ 184 w 80"/>
                  <a:gd name="T7" fmla="*/ 622 h 103"/>
                  <a:gd name="T8" fmla="*/ 161 w 80"/>
                  <a:gd name="T9" fmla="*/ 537 h 103"/>
                  <a:gd name="T10" fmla="*/ 84 w 80"/>
                  <a:gd name="T11" fmla="*/ 413 h 103"/>
                  <a:gd name="T12" fmla="*/ 29 w 80"/>
                  <a:gd name="T13" fmla="*/ 252 h 103"/>
                  <a:gd name="T14" fmla="*/ 29 w 80"/>
                  <a:gd name="T15" fmla="*/ 168 h 103"/>
                  <a:gd name="T16" fmla="*/ 99 w 80"/>
                  <a:gd name="T17" fmla="*/ 124 h 103"/>
                  <a:gd name="T18" fmla="*/ 147 w 80"/>
                  <a:gd name="T19" fmla="*/ 69 h 103"/>
                  <a:gd name="T20" fmla="*/ 176 w 80"/>
                  <a:gd name="T21" fmla="*/ 8 h 103"/>
                  <a:gd name="T22" fmla="*/ 252 w 80"/>
                  <a:gd name="T23" fmla="*/ 140 h 103"/>
                  <a:gd name="T24" fmla="*/ 321 w 80"/>
                  <a:gd name="T25" fmla="*/ 308 h 103"/>
                  <a:gd name="T26" fmla="*/ 392 w 80"/>
                  <a:gd name="T27" fmla="*/ 405 h 103"/>
                  <a:gd name="T28" fmla="*/ 476 w 80"/>
                  <a:gd name="T29" fmla="*/ 446 h 103"/>
                  <a:gd name="T30" fmla="*/ 413 w 80"/>
                  <a:gd name="T31" fmla="*/ 658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80" h="103">
                    <a:moveTo>
                      <a:pt x="46" y="103"/>
                    </a:moveTo>
                    <a:cubicBezTo>
                      <a:pt x="43" y="99"/>
                      <a:pt x="43" y="98"/>
                      <a:pt x="38" y="99"/>
                    </a:cubicBezTo>
                    <a:cubicBezTo>
                      <a:pt x="35" y="99"/>
                      <a:pt x="29" y="102"/>
                      <a:pt x="27" y="101"/>
                    </a:cubicBezTo>
                    <a:cubicBezTo>
                      <a:pt x="25" y="99"/>
                      <a:pt x="26" y="91"/>
                      <a:pt x="26" y="89"/>
                    </a:cubicBezTo>
                    <a:cubicBezTo>
                      <a:pt x="25" y="85"/>
                      <a:pt x="24" y="81"/>
                      <a:pt x="23" y="77"/>
                    </a:cubicBezTo>
                    <a:cubicBezTo>
                      <a:pt x="21" y="69"/>
                      <a:pt x="18" y="65"/>
                      <a:pt x="12" y="59"/>
                    </a:cubicBezTo>
                    <a:cubicBezTo>
                      <a:pt x="6" y="52"/>
                      <a:pt x="6" y="44"/>
                      <a:pt x="4" y="36"/>
                    </a:cubicBezTo>
                    <a:cubicBezTo>
                      <a:pt x="2" y="31"/>
                      <a:pt x="0" y="28"/>
                      <a:pt x="4" y="24"/>
                    </a:cubicBezTo>
                    <a:cubicBezTo>
                      <a:pt x="7" y="21"/>
                      <a:pt x="11" y="20"/>
                      <a:pt x="14" y="18"/>
                    </a:cubicBezTo>
                    <a:cubicBezTo>
                      <a:pt x="16" y="15"/>
                      <a:pt x="19" y="13"/>
                      <a:pt x="21" y="10"/>
                    </a:cubicBezTo>
                    <a:cubicBezTo>
                      <a:pt x="23" y="8"/>
                      <a:pt x="20" y="2"/>
                      <a:pt x="25" y="1"/>
                    </a:cubicBezTo>
                    <a:cubicBezTo>
                      <a:pt x="34" y="0"/>
                      <a:pt x="35" y="15"/>
                      <a:pt x="36" y="20"/>
                    </a:cubicBezTo>
                    <a:cubicBezTo>
                      <a:pt x="37" y="28"/>
                      <a:pt x="42" y="37"/>
                      <a:pt x="46" y="44"/>
                    </a:cubicBezTo>
                    <a:cubicBezTo>
                      <a:pt x="49" y="49"/>
                      <a:pt x="52" y="54"/>
                      <a:pt x="56" y="58"/>
                    </a:cubicBezTo>
                    <a:cubicBezTo>
                      <a:pt x="60" y="61"/>
                      <a:pt x="65" y="61"/>
                      <a:pt x="68" y="64"/>
                    </a:cubicBezTo>
                    <a:cubicBezTo>
                      <a:pt x="80" y="72"/>
                      <a:pt x="65" y="88"/>
                      <a:pt x="59" y="94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8" name="Freeform 3178">
                <a:extLst>
                  <a:ext uri="{FF2B5EF4-FFF2-40B4-BE49-F238E27FC236}">
                    <a16:creationId xmlns:a16="http://schemas.microsoft.com/office/drawing/2014/main" id="{9A33EC58-75A0-4954-8D90-D7DEDA93A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3393"/>
                <a:ext cx="70" cy="187"/>
              </a:xfrm>
              <a:custGeom>
                <a:avLst/>
                <a:gdLst>
                  <a:gd name="T0" fmla="*/ 53 w 37"/>
                  <a:gd name="T1" fmla="*/ 313 h 98"/>
                  <a:gd name="T2" fmla="*/ 161 w 37"/>
                  <a:gd name="T3" fmla="*/ 481 h 98"/>
                  <a:gd name="T4" fmla="*/ 250 w 37"/>
                  <a:gd name="T5" fmla="*/ 605 h 98"/>
                  <a:gd name="T6" fmla="*/ 157 w 37"/>
                  <a:gd name="T7" fmla="*/ 305 h 98"/>
                  <a:gd name="T8" fmla="*/ 61 w 37"/>
                  <a:gd name="T9" fmla="*/ 176 h 98"/>
                  <a:gd name="T10" fmla="*/ 61 w 37"/>
                  <a:gd name="T11" fmla="*/ 29 h 98"/>
                  <a:gd name="T12" fmla="*/ 0 w 37"/>
                  <a:gd name="T13" fmla="*/ 14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98">
                    <a:moveTo>
                      <a:pt x="8" y="45"/>
                    </a:moveTo>
                    <a:cubicBezTo>
                      <a:pt x="20" y="50"/>
                      <a:pt x="21" y="58"/>
                      <a:pt x="24" y="69"/>
                    </a:cubicBezTo>
                    <a:cubicBezTo>
                      <a:pt x="26" y="76"/>
                      <a:pt x="25" y="98"/>
                      <a:pt x="37" y="87"/>
                    </a:cubicBezTo>
                    <a:cubicBezTo>
                      <a:pt x="31" y="74"/>
                      <a:pt x="29" y="58"/>
                      <a:pt x="23" y="44"/>
                    </a:cubicBezTo>
                    <a:cubicBezTo>
                      <a:pt x="19" y="37"/>
                      <a:pt x="13" y="32"/>
                      <a:pt x="9" y="25"/>
                    </a:cubicBezTo>
                    <a:cubicBezTo>
                      <a:pt x="5" y="18"/>
                      <a:pt x="7" y="11"/>
                      <a:pt x="9" y="4"/>
                    </a:cubicBezTo>
                    <a:cubicBezTo>
                      <a:pt x="0" y="0"/>
                      <a:pt x="0" y="16"/>
                      <a:pt x="0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49" name="Freeform 3179">
                <a:extLst>
                  <a:ext uri="{FF2B5EF4-FFF2-40B4-BE49-F238E27FC236}">
                    <a16:creationId xmlns:a16="http://schemas.microsoft.com/office/drawing/2014/main" id="{8860F32D-75D7-434E-BCB0-A7F47C8B9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410"/>
                <a:ext cx="62" cy="126"/>
              </a:xfrm>
              <a:custGeom>
                <a:avLst/>
                <a:gdLst>
                  <a:gd name="T0" fmla="*/ 16 w 32"/>
                  <a:gd name="T1" fmla="*/ 0 h 66"/>
                  <a:gd name="T2" fmla="*/ 79 w 32"/>
                  <a:gd name="T3" fmla="*/ 229 h 66"/>
                  <a:gd name="T4" fmla="*/ 176 w 32"/>
                  <a:gd name="T5" fmla="*/ 460 h 66"/>
                  <a:gd name="T6" fmla="*/ 233 w 32"/>
                  <a:gd name="T7" fmla="*/ 300 h 66"/>
                  <a:gd name="T8" fmla="*/ 132 w 32"/>
                  <a:gd name="T9" fmla="*/ 221 h 66"/>
                  <a:gd name="T10" fmla="*/ 52 w 32"/>
                  <a:gd name="T11" fmla="*/ 55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66">
                    <a:moveTo>
                      <a:pt x="2" y="0"/>
                    </a:moveTo>
                    <a:cubicBezTo>
                      <a:pt x="0" y="12"/>
                      <a:pt x="3" y="24"/>
                      <a:pt x="11" y="33"/>
                    </a:cubicBezTo>
                    <a:cubicBezTo>
                      <a:pt x="19" y="43"/>
                      <a:pt x="24" y="54"/>
                      <a:pt x="24" y="66"/>
                    </a:cubicBezTo>
                    <a:cubicBezTo>
                      <a:pt x="28" y="59"/>
                      <a:pt x="32" y="50"/>
                      <a:pt x="32" y="43"/>
                    </a:cubicBezTo>
                    <a:cubicBezTo>
                      <a:pt x="26" y="44"/>
                      <a:pt x="20" y="36"/>
                      <a:pt x="18" y="32"/>
                    </a:cubicBezTo>
                    <a:cubicBezTo>
                      <a:pt x="15" y="25"/>
                      <a:pt x="6" y="16"/>
                      <a:pt x="7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0" name="Freeform 3180">
                <a:extLst>
                  <a:ext uri="{FF2B5EF4-FFF2-40B4-BE49-F238E27FC236}">
                    <a16:creationId xmlns:a16="http://schemas.microsoft.com/office/drawing/2014/main" id="{9A32FBFF-46A0-4E18-8D95-16C2636CD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341"/>
                <a:ext cx="139" cy="220"/>
              </a:xfrm>
              <a:custGeom>
                <a:avLst/>
                <a:gdLst>
                  <a:gd name="T0" fmla="*/ 284 w 73"/>
                  <a:gd name="T1" fmla="*/ 132 h 115"/>
                  <a:gd name="T2" fmla="*/ 297 w 73"/>
                  <a:gd name="T3" fmla="*/ 300 h 115"/>
                  <a:gd name="T4" fmla="*/ 345 w 73"/>
                  <a:gd name="T5" fmla="*/ 453 h 115"/>
                  <a:gd name="T6" fmla="*/ 413 w 73"/>
                  <a:gd name="T7" fmla="*/ 721 h 115"/>
                  <a:gd name="T8" fmla="*/ 396 w 73"/>
                  <a:gd name="T9" fmla="*/ 729 h 115"/>
                  <a:gd name="T10" fmla="*/ 249 w 73"/>
                  <a:gd name="T11" fmla="*/ 406 h 115"/>
                  <a:gd name="T12" fmla="*/ 145 w 73"/>
                  <a:gd name="T13" fmla="*/ 293 h 115"/>
                  <a:gd name="T14" fmla="*/ 173 w 73"/>
                  <a:gd name="T15" fmla="*/ 453 h 115"/>
                  <a:gd name="T16" fmla="*/ 261 w 73"/>
                  <a:gd name="T17" fmla="*/ 805 h 115"/>
                  <a:gd name="T18" fmla="*/ 76 w 73"/>
                  <a:gd name="T19" fmla="*/ 442 h 115"/>
                  <a:gd name="T20" fmla="*/ 8 w 73"/>
                  <a:gd name="T21" fmla="*/ 281 h 115"/>
                  <a:gd name="T22" fmla="*/ 109 w 73"/>
                  <a:gd name="T23" fmla="*/ 161 h 115"/>
                  <a:gd name="T24" fmla="*/ 192 w 73"/>
                  <a:gd name="T25" fmla="*/ 55 h 115"/>
                  <a:gd name="T26" fmla="*/ 297 w 73"/>
                  <a:gd name="T27" fmla="*/ 55 h 1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" h="115">
                    <a:moveTo>
                      <a:pt x="41" y="19"/>
                    </a:moveTo>
                    <a:cubicBezTo>
                      <a:pt x="40" y="24"/>
                      <a:pt x="42" y="36"/>
                      <a:pt x="43" y="43"/>
                    </a:cubicBezTo>
                    <a:cubicBezTo>
                      <a:pt x="44" y="50"/>
                      <a:pt x="47" y="58"/>
                      <a:pt x="50" y="65"/>
                    </a:cubicBezTo>
                    <a:cubicBezTo>
                      <a:pt x="54" y="72"/>
                      <a:pt x="73" y="97"/>
                      <a:pt x="60" y="103"/>
                    </a:cubicBezTo>
                    <a:cubicBezTo>
                      <a:pt x="58" y="104"/>
                      <a:pt x="58" y="104"/>
                      <a:pt x="57" y="104"/>
                    </a:cubicBezTo>
                    <a:cubicBezTo>
                      <a:pt x="62" y="84"/>
                      <a:pt x="44" y="73"/>
                      <a:pt x="36" y="58"/>
                    </a:cubicBezTo>
                    <a:cubicBezTo>
                      <a:pt x="34" y="54"/>
                      <a:pt x="29" y="33"/>
                      <a:pt x="21" y="42"/>
                    </a:cubicBezTo>
                    <a:cubicBezTo>
                      <a:pt x="17" y="47"/>
                      <a:pt x="23" y="60"/>
                      <a:pt x="25" y="65"/>
                    </a:cubicBezTo>
                    <a:cubicBezTo>
                      <a:pt x="31" y="81"/>
                      <a:pt x="34" y="99"/>
                      <a:pt x="38" y="115"/>
                    </a:cubicBezTo>
                    <a:cubicBezTo>
                      <a:pt x="33" y="96"/>
                      <a:pt x="26" y="77"/>
                      <a:pt x="11" y="63"/>
                    </a:cubicBezTo>
                    <a:cubicBezTo>
                      <a:pt x="4" y="57"/>
                      <a:pt x="0" y="49"/>
                      <a:pt x="1" y="40"/>
                    </a:cubicBezTo>
                    <a:cubicBezTo>
                      <a:pt x="1" y="32"/>
                      <a:pt x="10" y="28"/>
                      <a:pt x="16" y="23"/>
                    </a:cubicBezTo>
                    <a:cubicBezTo>
                      <a:pt x="20" y="18"/>
                      <a:pt x="23" y="12"/>
                      <a:pt x="28" y="8"/>
                    </a:cubicBezTo>
                    <a:cubicBezTo>
                      <a:pt x="30" y="6"/>
                      <a:pt x="45" y="0"/>
                      <a:pt x="43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1" name="Freeform 3181">
                <a:extLst>
                  <a:ext uri="{FF2B5EF4-FFF2-40B4-BE49-F238E27FC236}">
                    <a16:creationId xmlns:a16="http://schemas.microsoft.com/office/drawing/2014/main" id="{768CB22D-9182-4FB1-9D45-75E1D96A0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3314"/>
                <a:ext cx="30" cy="121"/>
              </a:xfrm>
              <a:custGeom>
                <a:avLst/>
                <a:gdLst>
                  <a:gd name="T0" fmla="*/ 105 w 16"/>
                  <a:gd name="T1" fmla="*/ 29 h 63"/>
                  <a:gd name="T2" fmla="*/ 81 w 16"/>
                  <a:gd name="T3" fmla="*/ 115 h 63"/>
                  <a:gd name="T4" fmla="*/ 60 w 16"/>
                  <a:gd name="T5" fmla="*/ 221 h 63"/>
                  <a:gd name="T6" fmla="*/ 81 w 16"/>
                  <a:gd name="T7" fmla="*/ 446 h 63"/>
                  <a:gd name="T8" fmla="*/ 39 w 16"/>
                  <a:gd name="T9" fmla="*/ 213 h 63"/>
                  <a:gd name="T10" fmla="*/ 28 w 16"/>
                  <a:gd name="T11" fmla="*/ 0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63">
                    <a:moveTo>
                      <a:pt x="16" y="4"/>
                    </a:moveTo>
                    <a:cubicBezTo>
                      <a:pt x="16" y="6"/>
                      <a:pt x="13" y="13"/>
                      <a:pt x="12" y="16"/>
                    </a:cubicBezTo>
                    <a:cubicBezTo>
                      <a:pt x="11" y="21"/>
                      <a:pt x="9" y="25"/>
                      <a:pt x="9" y="31"/>
                    </a:cubicBezTo>
                    <a:cubicBezTo>
                      <a:pt x="8" y="41"/>
                      <a:pt x="10" y="53"/>
                      <a:pt x="12" y="63"/>
                    </a:cubicBezTo>
                    <a:cubicBezTo>
                      <a:pt x="4" y="58"/>
                      <a:pt x="7" y="38"/>
                      <a:pt x="6" y="30"/>
                    </a:cubicBezTo>
                    <a:cubicBezTo>
                      <a:pt x="4" y="21"/>
                      <a:pt x="0" y="8"/>
                      <a:pt x="4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2" name="Freeform 3182">
                <a:extLst>
                  <a:ext uri="{FF2B5EF4-FFF2-40B4-BE49-F238E27FC236}">
                    <a16:creationId xmlns:a16="http://schemas.microsoft.com/office/drawing/2014/main" id="{341EDD98-97A9-4040-B3A7-45102493E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3483"/>
                <a:ext cx="25" cy="49"/>
              </a:xfrm>
              <a:custGeom>
                <a:avLst/>
                <a:gdLst>
                  <a:gd name="T0" fmla="*/ 0 w 13"/>
                  <a:gd name="T1" fmla="*/ 0 h 26"/>
                  <a:gd name="T2" fmla="*/ 37 w 13"/>
                  <a:gd name="T3" fmla="*/ 47 h 26"/>
                  <a:gd name="T4" fmla="*/ 77 w 13"/>
                  <a:gd name="T5" fmla="*/ 75 h 26"/>
                  <a:gd name="T6" fmla="*/ 44 w 13"/>
                  <a:gd name="T7" fmla="*/ 173 h 26"/>
                  <a:gd name="T8" fmla="*/ 8 w 13"/>
                  <a:gd name="T9" fmla="*/ 2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6">
                    <a:moveTo>
                      <a:pt x="0" y="0"/>
                    </a:moveTo>
                    <a:cubicBezTo>
                      <a:pt x="0" y="2"/>
                      <a:pt x="2" y="5"/>
                      <a:pt x="5" y="7"/>
                    </a:cubicBezTo>
                    <a:cubicBezTo>
                      <a:pt x="7" y="8"/>
                      <a:pt x="11" y="9"/>
                      <a:pt x="11" y="11"/>
                    </a:cubicBezTo>
                    <a:cubicBezTo>
                      <a:pt x="13" y="14"/>
                      <a:pt x="8" y="23"/>
                      <a:pt x="6" y="26"/>
                    </a:cubicBezTo>
                    <a:cubicBezTo>
                      <a:pt x="10" y="19"/>
                      <a:pt x="3" y="10"/>
                      <a:pt x="1" y="3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3" name="Freeform 3183">
                <a:extLst>
                  <a:ext uri="{FF2B5EF4-FFF2-40B4-BE49-F238E27FC236}">
                    <a16:creationId xmlns:a16="http://schemas.microsoft.com/office/drawing/2014/main" id="{B478C11F-4672-4FD7-8AF3-EB21178C0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3502"/>
                <a:ext cx="103" cy="90"/>
              </a:xfrm>
              <a:custGeom>
                <a:avLst/>
                <a:gdLst>
                  <a:gd name="T0" fmla="*/ 21 w 54"/>
                  <a:gd name="T1" fmla="*/ 245 h 47"/>
                  <a:gd name="T2" fmla="*/ 36 w 54"/>
                  <a:gd name="T3" fmla="*/ 0 h 47"/>
                  <a:gd name="T4" fmla="*/ 92 w 54"/>
                  <a:gd name="T5" fmla="*/ 92 h 47"/>
                  <a:gd name="T6" fmla="*/ 168 w 54"/>
                  <a:gd name="T7" fmla="*/ 184 h 47"/>
                  <a:gd name="T8" fmla="*/ 261 w 54"/>
                  <a:gd name="T9" fmla="*/ 161 h 47"/>
                  <a:gd name="T10" fmla="*/ 338 w 54"/>
                  <a:gd name="T11" fmla="*/ 92 h 47"/>
                  <a:gd name="T12" fmla="*/ 374 w 54"/>
                  <a:gd name="T13" fmla="*/ 260 h 47"/>
                  <a:gd name="T14" fmla="*/ 252 w 54"/>
                  <a:gd name="T15" fmla="*/ 316 h 47"/>
                  <a:gd name="T16" fmla="*/ 15 w 54"/>
                  <a:gd name="T17" fmla="*/ 329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7">
                    <a:moveTo>
                      <a:pt x="3" y="35"/>
                    </a:moveTo>
                    <a:cubicBezTo>
                      <a:pt x="22" y="32"/>
                      <a:pt x="0" y="8"/>
                      <a:pt x="5" y="0"/>
                    </a:cubicBezTo>
                    <a:cubicBezTo>
                      <a:pt x="8" y="1"/>
                      <a:pt x="11" y="10"/>
                      <a:pt x="13" y="13"/>
                    </a:cubicBezTo>
                    <a:cubicBezTo>
                      <a:pt x="16" y="18"/>
                      <a:pt x="17" y="25"/>
                      <a:pt x="24" y="26"/>
                    </a:cubicBezTo>
                    <a:cubicBezTo>
                      <a:pt x="28" y="27"/>
                      <a:pt x="35" y="25"/>
                      <a:pt x="38" y="23"/>
                    </a:cubicBezTo>
                    <a:cubicBezTo>
                      <a:pt x="43" y="21"/>
                      <a:pt x="45" y="15"/>
                      <a:pt x="49" y="13"/>
                    </a:cubicBezTo>
                    <a:cubicBezTo>
                      <a:pt x="48" y="22"/>
                      <a:pt x="52" y="29"/>
                      <a:pt x="54" y="37"/>
                    </a:cubicBezTo>
                    <a:cubicBezTo>
                      <a:pt x="45" y="34"/>
                      <a:pt x="42" y="44"/>
                      <a:pt x="36" y="45"/>
                    </a:cubicBezTo>
                    <a:cubicBezTo>
                      <a:pt x="25" y="47"/>
                      <a:pt x="13" y="43"/>
                      <a:pt x="2" y="4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4" name="Freeform 3184">
                <a:extLst>
                  <a:ext uri="{FF2B5EF4-FFF2-40B4-BE49-F238E27FC236}">
                    <a16:creationId xmlns:a16="http://schemas.microsoft.com/office/drawing/2014/main" id="{78ABDF9E-1429-4269-9DF2-3FFF2C8DB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570"/>
                <a:ext cx="116" cy="29"/>
              </a:xfrm>
              <a:custGeom>
                <a:avLst/>
                <a:gdLst>
                  <a:gd name="T0" fmla="*/ 0 w 61"/>
                  <a:gd name="T1" fmla="*/ 93 h 15"/>
                  <a:gd name="T2" fmla="*/ 108 w 61"/>
                  <a:gd name="T3" fmla="*/ 56 h 15"/>
                  <a:gd name="T4" fmla="*/ 228 w 61"/>
                  <a:gd name="T5" fmla="*/ 29 h 15"/>
                  <a:gd name="T6" fmla="*/ 337 w 61"/>
                  <a:gd name="T7" fmla="*/ 8 h 15"/>
                  <a:gd name="T8" fmla="*/ 420 w 61"/>
                  <a:gd name="T9" fmla="*/ 101 h 15"/>
                  <a:gd name="T10" fmla="*/ 245 w 61"/>
                  <a:gd name="T11" fmla="*/ 79 h 15"/>
                  <a:gd name="T12" fmla="*/ 55 w 61"/>
                  <a:gd name="T13" fmla="*/ 93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15">
                    <a:moveTo>
                      <a:pt x="0" y="13"/>
                    </a:moveTo>
                    <a:cubicBezTo>
                      <a:pt x="5" y="12"/>
                      <a:pt x="11" y="9"/>
                      <a:pt x="16" y="8"/>
                    </a:cubicBezTo>
                    <a:cubicBezTo>
                      <a:pt x="22" y="6"/>
                      <a:pt x="28" y="5"/>
                      <a:pt x="33" y="4"/>
                    </a:cubicBezTo>
                    <a:cubicBezTo>
                      <a:pt x="38" y="3"/>
                      <a:pt x="44" y="0"/>
                      <a:pt x="49" y="1"/>
                    </a:cubicBezTo>
                    <a:cubicBezTo>
                      <a:pt x="54" y="2"/>
                      <a:pt x="61" y="9"/>
                      <a:pt x="61" y="14"/>
                    </a:cubicBezTo>
                    <a:cubicBezTo>
                      <a:pt x="53" y="15"/>
                      <a:pt x="44" y="13"/>
                      <a:pt x="36" y="11"/>
                    </a:cubicBezTo>
                    <a:cubicBezTo>
                      <a:pt x="27" y="9"/>
                      <a:pt x="17" y="10"/>
                      <a:pt x="8" y="1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5" name="Freeform 3185">
                <a:extLst>
                  <a:ext uri="{FF2B5EF4-FFF2-40B4-BE49-F238E27FC236}">
                    <a16:creationId xmlns:a16="http://schemas.microsoft.com/office/drawing/2014/main" id="{212AE38D-15EE-4013-A688-6BF367947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142"/>
                <a:ext cx="44" cy="40"/>
              </a:xfrm>
              <a:custGeom>
                <a:avLst/>
                <a:gdLst>
                  <a:gd name="T0" fmla="*/ 8 w 23"/>
                  <a:gd name="T1" fmla="*/ 8 h 21"/>
                  <a:gd name="T2" fmla="*/ 77 w 23"/>
                  <a:gd name="T3" fmla="*/ 145 h 21"/>
                  <a:gd name="T4" fmla="*/ 161 w 23"/>
                  <a:gd name="T5" fmla="*/ 15 h 21"/>
                  <a:gd name="T6" fmla="*/ 36 w 23"/>
                  <a:gd name="T7" fmla="*/ 8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1" y="1"/>
                    </a:moveTo>
                    <a:cubicBezTo>
                      <a:pt x="0" y="6"/>
                      <a:pt x="8" y="16"/>
                      <a:pt x="11" y="21"/>
                    </a:cubicBezTo>
                    <a:cubicBezTo>
                      <a:pt x="7" y="12"/>
                      <a:pt x="15" y="4"/>
                      <a:pt x="23" y="2"/>
                    </a:cubicBezTo>
                    <a:cubicBezTo>
                      <a:pt x="17" y="3"/>
                      <a:pt x="11" y="0"/>
                      <a:pt x="5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6" name="Freeform 3186">
                <a:extLst>
                  <a:ext uri="{FF2B5EF4-FFF2-40B4-BE49-F238E27FC236}">
                    <a16:creationId xmlns:a16="http://schemas.microsoft.com/office/drawing/2014/main" id="{A8CC67FA-657F-4E83-99A9-66E77FC4F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3446"/>
                <a:ext cx="42" cy="44"/>
              </a:xfrm>
              <a:custGeom>
                <a:avLst/>
                <a:gdLst>
                  <a:gd name="T0" fmla="*/ 0 w 22"/>
                  <a:gd name="T1" fmla="*/ 36 h 23"/>
                  <a:gd name="T2" fmla="*/ 15 w 22"/>
                  <a:gd name="T3" fmla="*/ 161 h 23"/>
                  <a:gd name="T4" fmla="*/ 48 w 22"/>
                  <a:gd name="T5" fmla="*/ 69 h 23"/>
                  <a:gd name="T6" fmla="*/ 153 w 22"/>
                  <a:gd name="T7" fmla="*/ 48 h 23"/>
                  <a:gd name="T8" fmla="*/ 15 w 22"/>
                  <a:gd name="T9" fmla="*/ 2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0" y="5"/>
                    </a:moveTo>
                    <a:cubicBezTo>
                      <a:pt x="0" y="9"/>
                      <a:pt x="0" y="18"/>
                      <a:pt x="2" y="23"/>
                    </a:cubicBezTo>
                    <a:cubicBezTo>
                      <a:pt x="3" y="18"/>
                      <a:pt x="3" y="13"/>
                      <a:pt x="7" y="10"/>
                    </a:cubicBezTo>
                    <a:cubicBezTo>
                      <a:pt x="11" y="7"/>
                      <a:pt x="18" y="7"/>
                      <a:pt x="22" y="7"/>
                    </a:cubicBezTo>
                    <a:cubicBezTo>
                      <a:pt x="18" y="0"/>
                      <a:pt x="9" y="3"/>
                      <a:pt x="2" y="4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7" name="Freeform 3187">
                <a:extLst>
                  <a:ext uri="{FF2B5EF4-FFF2-40B4-BE49-F238E27FC236}">
                    <a16:creationId xmlns:a16="http://schemas.microsoft.com/office/drawing/2014/main" id="{818AED18-A53D-443A-8FE1-28169667A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3247"/>
                <a:ext cx="44" cy="60"/>
              </a:xfrm>
              <a:custGeom>
                <a:avLst/>
                <a:gdLst>
                  <a:gd name="T0" fmla="*/ 40 w 23"/>
                  <a:gd name="T1" fmla="*/ 0 h 31"/>
                  <a:gd name="T2" fmla="*/ 0 w 23"/>
                  <a:gd name="T3" fmla="*/ 168 h 31"/>
                  <a:gd name="T4" fmla="*/ 161 w 23"/>
                  <a:gd name="T5" fmla="*/ 225 h 31"/>
                  <a:gd name="T6" fmla="*/ 63 w 23"/>
                  <a:gd name="T7" fmla="*/ 56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1">
                    <a:moveTo>
                      <a:pt x="6" y="0"/>
                    </a:moveTo>
                    <a:cubicBezTo>
                      <a:pt x="10" y="8"/>
                      <a:pt x="8" y="18"/>
                      <a:pt x="0" y="23"/>
                    </a:cubicBezTo>
                    <a:cubicBezTo>
                      <a:pt x="7" y="26"/>
                      <a:pt x="15" y="29"/>
                      <a:pt x="23" y="31"/>
                    </a:cubicBezTo>
                    <a:cubicBezTo>
                      <a:pt x="21" y="23"/>
                      <a:pt x="15" y="14"/>
                      <a:pt x="9" y="8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8" name="Freeform 3188">
                <a:extLst>
                  <a:ext uri="{FF2B5EF4-FFF2-40B4-BE49-F238E27FC236}">
                    <a16:creationId xmlns:a16="http://schemas.microsoft.com/office/drawing/2014/main" id="{F7B6E93A-86A0-428E-AABC-1314942F5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3171"/>
                <a:ext cx="193" cy="168"/>
              </a:xfrm>
              <a:custGeom>
                <a:avLst/>
                <a:gdLst>
                  <a:gd name="T0" fmla="*/ 573 w 101"/>
                  <a:gd name="T1" fmla="*/ 193 h 88"/>
                  <a:gd name="T2" fmla="*/ 145 w 101"/>
                  <a:gd name="T3" fmla="*/ 36 h 88"/>
                  <a:gd name="T4" fmla="*/ 61 w 101"/>
                  <a:gd name="T5" fmla="*/ 229 h 88"/>
                  <a:gd name="T6" fmla="*/ 208 w 101"/>
                  <a:gd name="T7" fmla="*/ 300 h 88"/>
                  <a:gd name="T8" fmla="*/ 321 w 101"/>
                  <a:gd name="T9" fmla="*/ 361 h 88"/>
                  <a:gd name="T10" fmla="*/ 558 w 101"/>
                  <a:gd name="T11" fmla="*/ 437 h 88"/>
                  <a:gd name="T12" fmla="*/ 629 w 101"/>
                  <a:gd name="T13" fmla="*/ 521 h 88"/>
                  <a:gd name="T14" fmla="*/ 682 w 101"/>
                  <a:gd name="T15" fmla="*/ 613 h 88"/>
                  <a:gd name="T16" fmla="*/ 669 w 101"/>
                  <a:gd name="T17" fmla="*/ 430 h 88"/>
                  <a:gd name="T18" fmla="*/ 613 w 101"/>
                  <a:gd name="T19" fmla="*/ 244 h 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88">
                    <a:moveTo>
                      <a:pt x="82" y="28"/>
                    </a:moveTo>
                    <a:cubicBezTo>
                      <a:pt x="69" y="15"/>
                      <a:pt x="41" y="0"/>
                      <a:pt x="21" y="5"/>
                    </a:cubicBezTo>
                    <a:cubicBezTo>
                      <a:pt x="9" y="8"/>
                      <a:pt x="0" y="23"/>
                      <a:pt x="9" y="33"/>
                    </a:cubicBezTo>
                    <a:cubicBezTo>
                      <a:pt x="15" y="39"/>
                      <a:pt x="22" y="41"/>
                      <a:pt x="30" y="43"/>
                    </a:cubicBezTo>
                    <a:cubicBezTo>
                      <a:pt x="36" y="46"/>
                      <a:pt x="41" y="50"/>
                      <a:pt x="46" y="52"/>
                    </a:cubicBezTo>
                    <a:cubicBezTo>
                      <a:pt x="58" y="57"/>
                      <a:pt x="70" y="54"/>
                      <a:pt x="80" y="63"/>
                    </a:cubicBezTo>
                    <a:cubicBezTo>
                      <a:pt x="85" y="66"/>
                      <a:pt x="87" y="71"/>
                      <a:pt x="90" y="75"/>
                    </a:cubicBezTo>
                    <a:cubicBezTo>
                      <a:pt x="92" y="79"/>
                      <a:pt x="94" y="86"/>
                      <a:pt x="98" y="88"/>
                    </a:cubicBezTo>
                    <a:cubicBezTo>
                      <a:pt x="101" y="82"/>
                      <a:pt x="97" y="69"/>
                      <a:pt x="96" y="62"/>
                    </a:cubicBezTo>
                    <a:cubicBezTo>
                      <a:pt x="94" y="54"/>
                      <a:pt x="88" y="43"/>
                      <a:pt x="88" y="3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59" name="Freeform 3189">
                <a:extLst>
                  <a:ext uri="{FF2B5EF4-FFF2-40B4-BE49-F238E27FC236}">
                    <a16:creationId xmlns:a16="http://schemas.microsoft.com/office/drawing/2014/main" id="{E33E0D1B-EA5D-4BC9-813F-358FFBBB5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173"/>
                <a:ext cx="168" cy="170"/>
              </a:xfrm>
              <a:custGeom>
                <a:avLst/>
                <a:gdLst>
                  <a:gd name="T0" fmla="*/ 598 w 88"/>
                  <a:gd name="T1" fmla="*/ 514 h 89"/>
                  <a:gd name="T2" fmla="*/ 313 w 88"/>
                  <a:gd name="T3" fmla="*/ 237 h 89"/>
                  <a:gd name="T4" fmla="*/ 0 w 88"/>
                  <a:gd name="T5" fmla="*/ 105 h 89"/>
                  <a:gd name="T6" fmla="*/ 92 w 88"/>
                  <a:gd name="T7" fmla="*/ 117 h 89"/>
                  <a:gd name="T8" fmla="*/ 181 w 88"/>
                  <a:gd name="T9" fmla="*/ 201 h 89"/>
                  <a:gd name="T10" fmla="*/ 193 w 88"/>
                  <a:gd name="T11" fmla="*/ 285 h 89"/>
                  <a:gd name="T12" fmla="*/ 300 w 88"/>
                  <a:gd name="T13" fmla="*/ 300 h 89"/>
                  <a:gd name="T14" fmla="*/ 466 w 88"/>
                  <a:gd name="T15" fmla="*/ 426 h 89"/>
                  <a:gd name="T16" fmla="*/ 536 w 88"/>
                  <a:gd name="T17" fmla="*/ 504 h 89"/>
                  <a:gd name="T18" fmla="*/ 613 w 88"/>
                  <a:gd name="T19" fmla="*/ 621 h 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8" h="89">
                    <a:moveTo>
                      <a:pt x="86" y="74"/>
                    </a:moveTo>
                    <a:cubicBezTo>
                      <a:pt x="74" y="59"/>
                      <a:pt x="59" y="47"/>
                      <a:pt x="45" y="34"/>
                    </a:cubicBezTo>
                    <a:cubicBezTo>
                      <a:pt x="36" y="25"/>
                      <a:pt x="12" y="0"/>
                      <a:pt x="0" y="15"/>
                    </a:cubicBezTo>
                    <a:cubicBezTo>
                      <a:pt x="3" y="18"/>
                      <a:pt x="9" y="15"/>
                      <a:pt x="13" y="17"/>
                    </a:cubicBezTo>
                    <a:cubicBezTo>
                      <a:pt x="16" y="19"/>
                      <a:pt x="24" y="25"/>
                      <a:pt x="26" y="29"/>
                    </a:cubicBezTo>
                    <a:cubicBezTo>
                      <a:pt x="28" y="34"/>
                      <a:pt x="23" y="37"/>
                      <a:pt x="28" y="41"/>
                    </a:cubicBezTo>
                    <a:cubicBezTo>
                      <a:pt x="31" y="44"/>
                      <a:pt x="39" y="43"/>
                      <a:pt x="43" y="43"/>
                    </a:cubicBezTo>
                    <a:cubicBezTo>
                      <a:pt x="55" y="45"/>
                      <a:pt x="59" y="53"/>
                      <a:pt x="67" y="61"/>
                    </a:cubicBezTo>
                    <a:cubicBezTo>
                      <a:pt x="70" y="65"/>
                      <a:pt x="74" y="68"/>
                      <a:pt x="77" y="72"/>
                    </a:cubicBezTo>
                    <a:cubicBezTo>
                      <a:pt x="81" y="77"/>
                      <a:pt x="83" y="85"/>
                      <a:pt x="88" y="8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0" name="Freeform 3190">
                <a:extLst>
                  <a:ext uri="{FF2B5EF4-FFF2-40B4-BE49-F238E27FC236}">
                    <a16:creationId xmlns:a16="http://schemas.microsoft.com/office/drawing/2014/main" id="{A2DD4FC8-1B1A-4575-A1B2-139B1DC8A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999"/>
                <a:ext cx="237" cy="128"/>
              </a:xfrm>
              <a:custGeom>
                <a:avLst/>
                <a:gdLst>
                  <a:gd name="T0" fmla="*/ 0 w 124"/>
                  <a:gd name="T1" fmla="*/ 132 h 67"/>
                  <a:gd name="T2" fmla="*/ 268 w 124"/>
                  <a:gd name="T3" fmla="*/ 183 h 67"/>
                  <a:gd name="T4" fmla="*/ 384 w 124"/>
                  <a:gd name="T5" fmla="*/ 117 h 67"/>
                  <a:gd name="T6" fmla="*/ 497 w 124"/>
                  <a:gd name="T7" fmla="*/ 8 h 67"/>
                  <a:gd name="T8" fmla="*/ 545 w 124"/>
                  <a:gd name="T9" fmla="*/ 117 h 67"/>
                  <a:gd name="T10" fmla="*/ 621 w 124"/>
                  <a:gd name="T11" fmla="*/ 201 h 67"/>
                  <a:gd name="T12" fmla="*/ 851 w 124"/>
                  <a:gd name="T13" fmla="*/ 321 h 67"/>
                  <a:gd name="T14" fmla="*/ 614 w 124"/>
                  <a:gd name="T15" fmla="*/ 285 h 67"/>
                  <a:gd name="T16" fmla="*/ 514 w 124"/>
                  <a:gd name="T17" fmla="*/ 361 h 67"/>
                  <a:gd name="T18" fmla="*/ 398 w 124"/>
                  <a:gd name="T19" fmla="*/ 224 h 67"/>
                  <a:gd name="T20" fmla="*/ 36 w 124"/>
                  <a:gd name="T21" fmla="*/ 189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67">
                    <a:moveTo>
                      <a:pt x="0" y="19"/>
                    </a:moveTo>
                    <a:cubicBezTo>
                      <a:pt x="12" y="29"/>
                      <a:pt x="23" y="30"/>
                      <a:pt x="38" y="26"/>
                    </a:cubicBezTo>
                    <a:cubicBezTo>
                      <a:pt x="45" y="24"/>
                      <a:pt x="50" y="22"/>
                      <a:pt x="55" y="17"/>
                    </a:cubicBezTo>
                    <a:cubicBezTo>
                      <a:pt x="59" y="13"/>
                      <a:pt x="65" y="1"/>
                      <a:pt x="71" y="1"/>
                    </a:cubicBezTo>
                    <a:cubicBezTo>
                      <a:pt x="80" y="0"/>
                      <a:pt x="77" y="11"/>
                      <a:pt x="78" y="17"/>
                    </a:cubicBezTo>
                    <a:cubicBezTo>
                      <a:pt x="80" y="25"/>
                      <a:pt x="80" y="26"/>
                      <a:pt x="89" y="29"/>
                    </a:cubicBezTo>
                    <a:cubicBezTo>
                      <a:pt x="99" y="31"/>
                      <a:pt x="124" y="31"/>
                      <a:pt x="122" y="46"/>
                    </a:cubicBezTo>
                    <a:cubicBezTo>
                      <a:pt x="112" y="46"/>
                      <a:pt x="98" y="36"/>
                      <a:pt x="88" y="41"/>
                    </a:cubicBezTo>
                    <a:cubicBezTo>
                      <a:pt x="81" y="44"/>
                      <a:pt x="87" y="67"/>
                      <a:pt x="74" y="52"/>
                    </a:cubicBezTo>
                    <a:cubicBezTo>
                      <a:pt x="66" y="42"/>
                      <a:pt x="72" y="32"/>
                      <a:pt x="57" y="32"/>
                    </a:cubicBezTo>
                    <a:cubicBezTo>
                      <a:pt x="48" y="32"/>
                      <a:pt x="12" y="35"/>
                      <a:pt x="5" y="27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1" name="Freeform 3191">
                <a:extLst>
                  <a:ext uri="{FF2B5EF4-FFF2-40B4-BE49-F238E27FC236}">
                    <a16:creationId xmlns:a16="http://schemas.microsoft.com/office/drawing/2014/main" id="{FD210CDC-D796-4634-9271-AA94FBBB5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3035"/>
                <a:ext cx="40" cy="38"/>
              </a:xfrm>
              <a:custGeom>
                <a:avLst/>
                <a:gdLst>
                  <a:gd name="T0" fmla="*/ 0 w 21"/>
                  <a:gd name="T1" fmla="*/ 40 h 20"/>
                  <a:gd name="T2" fmla="*/ 97 w 21"/>
                  <a:gd name="T3" fmla="*/ 0 h 20"/>
                  <a:gd name="T4" fmla="*/ 137 w 21"/>
                  <a:gd name="T5" fmla="*/ 137 h 20"/>
                  <a:gd name="T6" fmla="*/ 69 w 21"/>
                  <a:gd name="T7" fmla="*/ 3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0" y="6"/>
                    </a:moveTo>
                    <a:cubicBezTo>
                      <a:pt x="4" y="4"/>
                      <a:pt x="9" y="0"/>
                      <a:pt x="14" y="0"/>
                    </a:cubicBezTo>
                    <a:cubicBezTo>
                      <a:pt x="16" y="6"/>
                      <a:pt x="21" y="12"/>
                      <a:pt x="20" y="20"/>
                    </a:cubicBezTo>
                    <a:cubicBezTo>
                      <a:pt x="16" y="17"/>
                      <a:pt x="13" y="9"/>
                      <a:pt x="1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2" name="Freeform 3192">
                <a:extLst>
                  <a:ext uri="{FF2B5EF4-FFF2-40B4-BE49-F238E27FC236}">
                    <a16:creationId xmlns:a16="http://schemas.microsoft.com/office/drawing/2014/main" id="{EFA4138A-5434-4CD5-AA2A-EE0484FFD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3452"/>
                <a:ext cx="157" cy="306"/>
              </a:xfrm>
              <a:custGeom>
                <a:avLst/>
                <a:gdLst>
                  <a:gd name="T0" fmla="*/ 0 w 82"/>
                  <a:gd name="T1" fmla="*/ 958 h 160"/>
                  <a:gd name="T2" fmla="*/ 253 w 82"/>
                  <a:gd name="T3" fmla="*/ 882 h 160"/>
                  <a:gd name="T4" fmla="*/ 352 w 82"/>
                  <a:gd name="T5" fmla="*/ 622 h 160"/>
                  <a:gd name="T6" fmla="*/ 393 w 82"/>
                  <a:gd name="T7" fmla="*/ 482 h 160"/>
                  <a:gd name="T8" fmla="*/ 414 w 82"/>
                  <a:gd name="T9" fmla="*/ 329 h 160"/>
                  <a:gd name="T10" fmla="*/ 377 w 82"/>
                  <a:gd name="T11" fmla="*/ 0 h 160"/>
                  <a:gd name="T12" fmla="*/ 536 w 82"/>
                  <a:gd name="T13" fmla="*/ 260 h 160"/>
                  <a:gd name="T14" fmla="*/ 492 w 82"/>
                  <a:gd name="T15" fmla="*/ 606 h 160"/>
                  <a:gd name="T16" fmla="*/ 492 w 82"/>
                  <a:gd name="T17" fmla="*/ 981 h 160"/>
                  <a:gd name="T18" fmla="*/ 268 w 82"/>
                  <a:gd name="T19" fmla="*/ 1065 h 160"/>
                  <a:gd name="T20" fmla="*/ 132 w 82"/>
                  <a:gd name="T21" fmla="*/ 1119 h 160"/>
                  <a:gd name="T22" fmla="*/ 63 w 82"/>
                  <a:gd name="T23" fmla="*/ 995 h 1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2" h="160">
                    <a:moveTo>
                      <a:pt x="0" y="137"/>
                    </a:moveTo>
                    <a:cubicBezTo>
                      <a:pt x="12" y="137"/>
                      <a:pt x="26" y="133"/>
                      <a:pt x="36" y="126"/>
                    </a:cubicBezTo>
                    <a:cubicBezTo>
                      <a:pt x="50" y="116"/>
                      <a:pt x="47" y="103"/>
                      <a:pt x="50" y="89"/>
                    </a:cubicBezTo>
                    <a:cubicBezTo>
                      <a:pt x="51" y="82"/>
                      <a:pt x="55" y="76"/>
                      <a:pt x="56" y="69"/>
                    </a:cubicBezTo>
                    <a:cubicBezTo>
                      <a:pt x="58" y="62"/>
                      <a:pt x="58" y="54"/>
                      <a:pt x="59" y="47"/>
                    </a:cubicBezTo>
                    <a:cubicBezTo>
                      <a:pt x="61" y="30"/>
                      <a:pt x="61" y="15"/>
                      <a:pt x="54" y="0"/>
                    </a:cubicBezTo>
                    <a:cubicBezTo>
                      <a:pt x="59" y="13"/>
                      <a:pt x="77" y="20"/>
                      <a:pt x="76" y="37"/>
                    </a:cubicBezTo>
                    <a:cubicBezTo>
                      <a:pt x="76" y="54"/>
                      <a:pt x="69" y="69"/>
                      <a:pt x="70" y="87"/>
                    </a:cubicBezTo>
                    <a:cubicBezTo>
                      <a:pt x="70" y="102"/>
                      <a:pt x="82" y="128"/>
                      <a:pt x="70" y="140"/>
                    </a:cubicBezTo>
                    <a:cubicBezTo>
                      <a:pt x="62" y="149"/>
                      <a:pt x="48" y="150"/>
                      <a:pt x="38" y="152"/>
                    </a:cubicBezTo>
                    <a:cubicBezTo>
                      <a:pt x="30" y="154"/>
                      <a:pt x="25" y="156"/>
                      <a:pt x="19" y="160"/>
                    </a:cubicBezTo>
                    <a:cubicBezTo>
                      <a:pt x="18" y="151"/>
                      <a:pt x="17" y="147"/>
                      <a:pt x="9" y="142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3" name="Freeform 3193">
                <a:extLst>
                  <a:ext uri="{FF2B5EF4-FFF2-40B4-BE49-F238E27FC236}">
                    <a16:creationId xmlns:a16="http://schemas.microsoft.com/office/drawing/2014/main" id="{BEBC21C7-D968-480E-99CF-D0A7644BA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3616"/>
                <a:ext cx="59" cy="94"/>
              </a:xfrm>
              <a:custGeom>
                <a:avLst/>
                <a:gdLst>
                  <a:gd name="T0" fmla="*/ 0 w 31"/>
                  <a:gd name="T1" fmla="*/ 345 h 49"/>
                  <a:gd name="T2" fmla="*/ 152 w 31"/>
                  <a:gd name="T3" fmla="*/ 217 h 49"/>
                  <a:gd name="T4" fmla="*/ 200 w 31"/>
                  <a:gd name="T5" fmla="*/ 0 h 49"/>
                  <a:gd name="T6" fmla="*/ 206 w 31"/>
                  <a:gd name="T7" fmla="*/ 240 h 49"/>
                  <a:gd name="T8" fmla="*/ 69 w 31"/>
                  <a:gd name="T9" fmla="*/ 33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49">
                    <a:moveTo>
                      <a:pt x="0" y="49"/>
                    </a:moveTo>
                    <a:cubicBezTo>
                      <a:pt x="9" y="48"/>
                      <a:pt x="19" y="40"/>
                      <a:pt x="22" y="31"/>
                    </a:cubicBezTo>
                    <a:cubicBezTo>
                      <a:pt x="26" y="21"/>
                      <a:pt x="24" y="9"/>
                      <a:pt x="29" y="0"/>
                    </a:cubicBezTo>
                    <a:cubicBezTo>
                      <a:pt x="29" y="10"/>
                      <a:pt x="31" y="23"/>
                      <a:pt x="30" y="34"/>
                    </a:cubicBezTo>
                    <a:cubicBezTo>
                      <a:pt x="29" y="45"/>
                      <a:pt x="20" y="46"/>
                      <a:pt x="10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4" name="Freeform 3194">
                <a:extLst>
                  <a:ext uri="{FF2B5EF4-FFF2-40B4-BE49-F238E27FC236}">
                    <a16:creationId xmlns:a16="http://schemas.microsoft.com/office/drawing/2014/main" id="{7183F6DC-2858-405C-9F2E-DF5EAC113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077"/>
                <a:ext cx="130" cy="186"/>
              </a:xfrm>
              <a:custGeom>
                <a:avLst/>
                <a:gdLst>
                  <a:gd name="T0" fmla="*/ 0 w 68"/>
                  <a:gd name="T1" fmla="*/ 15 h 97"/>
                  <a:gd name="T2" fmla="*/ 268 w 68"/>
                  <a:gd name="T3" fmla="*/ 337 h 97"/>
                  <a:gd name="T4" fmla="*/ 344 w 68"/>
                  <a:gd name="T5" fmla="*/ 529 h 97"/>
                  <a:gd name="T6" fmla="*/ 476 w 68"/>
                  <a:gd name="T7" fmla="*/ 685 h 97"/>
                  <a:gd name="T8" fmla="*/ 405 w 68"/>
                  <a:gd name="T9" fmla="*/ 500 h 97"/>
                  <a:gd name="T10" fmla="*/ 344 w 68"/>
                  <a:gd name="T11" fmla="*/ 290 h 97"/>
                  <a:gd name="T12" fmla="*/ 120 w 68"/>
                  <a:gd name="T13" fmla="*/ 23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97">
                    <a:moveTo>
                      <a:pt x="0" y="2"/>
                    </a:moveTo>
                    <a:cubicBezTo>
                      <a:pt x="29" y="0"/>
                      <a:pt x="33" y="26"/>
                      <a:pt x="38" y="48"/>
                    </a:cubicBezTo>
                    <a:cubicBezTo>
                      <a:pt x="40" y="58"/>
                      <a:pt x="41" y="66"/>
                      <a:pt x="49" y="75"/>
                    </a:cubicBezTo>
                    <a:cubicBezTo>
                      <a:pt x="56" y="82"/>
                      <a:pt x="63" y="88"/>
                      <a:pt x="68" y="97"/>
                    </a:cubicBezTo>
                    <a:cubicBezTo>
                      <a:pt x="61" y="89"/>
                      <a:pt x="61" y="80"/>
                      <a:pt x="58" y="71"/>
                    </a:cubicBezTo>
                    <a:cubicBezTo>
                      <a:pt x="53" y="60"/>
                      <a:pt x="49" y="54"/>
                      <a:pt x="49" y="41"/>
                    </a:cubicBezTo>
                    <a:cubicBezTo>
                      <a:pt x="50" y="16"/>
                      <a:pt x="37" y="13"/>
                      <a:pt x="17" y="3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5" name="Freeform 3195">
                <a:extLst>
                  <a:ext uri="{FF2B5EF4-FFF2-40B4-BE49-F238E27FC236}">
                    <a16:creationId xmlns:a16="http://schemas.microsoft.com/office/drawing/2014/main" id="{A56F27A9-1DD4-408F-86B3-0E3DC1680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3108"/>
                <a:ext cx="69" cy="112"/>
              </a:xfrm>
              <a:custGeom>
                <a:avLst/>
                <a:gdLst>
                  <a:gd name="T0" fmla="*/ 0 w 36"/>
                  <a:gd name="T1" fmla="*/ 8 h 59"/>
                  <a:gd name="T2" fmla="*/ 113 w 36"/>
                  <a:gd name="T3" fmla="*/ 68 h 59"/>
                  <a:gd name="T4" fmla="*/ 224 w 36"/>
                  <a:gd name="T5" fmla="*/ 0 h 59"/>
                  <a:gd name="T6" fmla="*/ 205 w 36"/>
                  <a:gd name="T7" fmla="*/ 197 h 59"/>
                  <a:gd name="T8" fmla="*/ 121 w 36"/>
                  <a:gd name="T9" fmla="*/ 404 h 59"/>
                  <a:gd name="T10" fmla="*/ 23 w 36"/>
                  <a:gd name="T11" fmla="*/ 123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59">
                    <a:moveTo>
                      <a:pt x="0" y="1"/>
                    </a:moveTo>
                    <a:cubicBezTo>
                      <a:pt x="5" y="3"/>
                      <a:pt x="10" y="9"/>
                      <a:pt x="16" y="10"/>
                    </a:cubicBezTo>
                    <a:cubicBezTo>
                      <a:pt x="22" y="10"/>
                      <a:pt x="27" y="4"/>
                      <a:pt x="32" y="0"/>
                    </a:cubicBezTo>
                    <a:cubicBezTo>
                      <a:pt x="33" y="12"/>
                      <a:pt x="36" y="19"/>
                      <a:pt x="29" y="29"/>
                    </a:cubicBezTo>
                    <a:cubicBezTo>
                      <a:pt x="20" y="40"/>
                      <a:pt x="17" y="45"/>
                      <a:pt x="17" y="59"/>
                    </a:cubicBezTo>
                    <a:cubicBezTo>
                      <a:pt x="9" y="46"/>
                      <a:pt x="7" y="32"/>
                      <a:pt x="3" y="18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6" name="Freeform 3196">
                <a:extLst>
                  <a:ext uri="{FF2B5EF4-FFF2-40B4-BE49-F238E27FC236}">
                    <a16:creationId xmlns:a16="http://schemas.microsoft.com/office/drawing/2014/main" id="{0A1F02A2-FB13-42B1-B5CA-7A3047784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3132"/>
                <a:ext cx="42" cy="56"/>
              </a:xfrm>
              <a:custGeom>
                <a:avLst/>
                <a:gdLst>
                  <a:gd name="T0" fmla="*/ 0 w 22"/>
                  <a:gd name="T1" fmla="*/ 0 h 29"/>
                  <a:gd name="T2" fmla="*/ 48 w 22"/>
                  <a:gd name="T3" fmla="*/ 172 h 29"/>
                  <a:gd name="T4" fmla="*/ 153 w 22"/>
                  <a:gd name="T5" fmla="*/ 37 h 29"/>
                  <a:gd name="T6" fmla="*/ 92 w 22"/>
                  <a:gd name="T7" fmla="*/ 79 h 29"/>
                  <a:gd name="T8" fmla="*/ 84 w 22"/>
                  <a:gd name="T9" fmla="*/ 52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0" y="0"/>
                    </a:moveTo>
                    <a:cubicBezTo>
                      <a:pt x="4" y="5"/>
                      <a:pt x="3" y="22"/>
                      <a:pt x="7" y="24"/>
                    </a:cubicBezTo>
                    <a:cubicBezTo>
                      <a:pt x="17" y="29"/>
                      <a:pt x="17" y="8"/>
                      <a:pt x="22" y="5"/>
                    </a:cubicBezTo>
                    <a:cubicBezTo>
                      <a:pt x="19" y="8"/>
                      <a:pt x="16" y="10"/>
                      <a:pt x="13" y="11"/>
                    </a:cubicBezTo>
                    <a:cubicBezTo>
                      <a:pt x="12" y="10"/>
                      <a:pt x="12" y="9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7" name="Freeform 3197">
                <a:extLst>
                  <a:ext uri="{FF2B5EF4-FFF2-40B4-BE49-F238E27FC236}">
                    <a16:creationId xmlns:a16="http://schemas.microsoft.com/office/drawing/2014/main" id="{B385BBC4-9AA4-4221-9542-D2C1A189D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3155"/>
                <a:ext cx="65" cy="56"/>
              </a:xfrm>
              <a:custGeom>
                <a:avLst/>
                <a:gdLst>
                  <a:gd name="T0" fmla="*/ 21 w 34"/>
                  <a:gd name="T1" fmla="*/ 15 h 29"/>
                  <a:gd name="T2" fmla="*/ 120 w 34"/>
                  <a:gd name="T3" fmla="*/ 93 h 29"/>
                  <a:gd name="T4" fmla="*/ 216 w 34"/>
                  <a:gd name="T5" fmla="*/ 209 h 29"/>
                  <a:gd name="T6" fmla="*/ 201 w 34"/>
                  <a:gd name="T7" fmla="*/ 52 h 29"/>
                  <a:gd name="T8" fmla="*/ 76 w 34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29">
                    <a:moveTo>
                      <a:pt x="3" y="2"/>
                    </a:moveTo>
                    <a:cubicBezTo>
                      <a:pt x="0" y="8"/>
                      <a:pt x="13" y="9"/>
                      <a:pt x="17" y="13"/>
                    </a:cubicBezTo>
                    <a:cubicBezTo>
                      <a:pt x="22" y="17"/>
                      <a:pt x="27" y="24"/>
                      <a:pt x="31" y="29"/>
                    </a:cubicBezTo>
                    <a:cubicBezTo>
                      <a:pt x="34" y="23"/>
                      <a:pt x="32" y="12"/>
                      <a:pt x="29" y="7"/>
                    </a:cubicBezTo>
                    <a:cubicBezTo>
                      <a:pt x="24" y="1"/>
                      <a:pt x="17" y="4"/>
                      <a:pt x="11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8" name="Freeform 3198">
                <a:extLst>
                  <a:ext uri="{FF2B5EF4-FFF2-40B4-BE49-F238E27FC236}">
                    <a16:creationId xmlns:a16="http://schemas.microsoft.com/office/drawing/2014/main" id="{F23691E7-53FB-4D92-BF13-613FDCAFD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926"/>
                <a:ext cx="276" cy="249"/>
              </a:xfrm>
              <a:custGeom>
                <a:avLst/>
                <a:gdLst>
                  <a:gd name="T0" fmla="*/ 148 w 144"/>
                  <a:gd name="T1" fmla="*/ 0 h 130"/>
                  <a:gd name="T2" fmla="*/ 368 w 144"/>
                  <a:gd name="T3" fmla="*/ 377 h 130"/>
                  <a:gd name="T4" fmla="*/ 562 w 144"/>
                  <a:gd name="T5" fmla="*/ 485 h 130"/>
                  <a:gd name="T6" fmla="*/ 705 w 144"/>
                  <a:gd name="T7" fmla="*/ 421 h 130"/>
                  <a:gd name="T8" fmla="*/ 993 w 144"/>
                  <a:gd name="T9" fmla="*/ 216 h 130"/>
                  <a:gd name="T10" fmla="*/ 1014 w 144"/>
                  <a:gd name="T11" fmla="*/ 621 h 130"/>
                  <a:gd name="T12" fmla="*/ 721 w 144"/>
                  <a:gd name="T13" fmla="*/ 722 h 130"/>
                  <a:gd name="T14" fmla="*/ 429 w 144"/>
                  <a:gd name="T15" fmla="*/ 914 h 130"/>
                  <a:gd name="T16" fmla="*/ 184 w 144"/>
                  <a:gd name="T17" fmla="*/ 793 h 130"/>
                  <a:gd name="T18" fmla="*/ 107 w 144"/>
                  <a:gd name="T19" fmla="*/ 605 h 130"/>
                  <a:gd name="T20" fmla="*/ 8 w 144"/>
                  <a:gd name="T21" fmla="*/ 301 h 130"/>
                  <a:gd name="T22" fmla="*/ 77 w 144"/>
                  <a:gd name="T23" fmla="*/ 56 h 130"/>
                  <a:gd name="T24" fmla="*/ 148 w 144"/>
                  <a:gd name="T25" fmla="*/ 0 h 1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4" h="130">
                    <a:moveTo>
                      <a:pt x="21" y="0"/>
                    </a:moveTo>
                    <a:cubicBezTo>
                      <a:pt x="23" y="17"/>
                      <a:pt x="37" y="42"/>
                      <a:pt x="52" y="54"/>
                    </a:cubicBezTo>
                    <a:cubicBezTo>
                      <a:pt x="68" y="66"/>
                      <a:pt x="69" y="75"/>
                      <a:pt x="80" y="69"/>
                    </a:cubicBezTo>
                    <a:cubicBezTo>
                      <a:pt x="84" y="68"/>
                      <a:pt x="93" y="63"/>
                      <a:pt x="100" y="60"/>
                    </a:cubicBezTo>
                    <a:cubicBezTo>
                      <a:pt x="117" y="50"/>
                      <a:pt x="139" y="34"/>
                      <a:pt x="141" y="31"/>
                    </a:cubicBezTo>
                    <a:cubicBezTo>
                      <a:pt x="142" y="45"/>
                      <a:pt x="141" y="78"/>
                      <a:pt x="144" y="88"/>
                    </a:cubicBezTo>
                    <a:cubicBezTo>
                      <a:pt x="128" y="98"/>
                      <a:pt x="115" y="100"/>
                      <a:pt x="102" y="103"/>
                    </a:cubicBezTo>
                    <a:cubicBezTo>
                      <a:pt x="88" y="106"/>
                      <a:pt x="65" y="111"/>
                      <a:pt x="61" y="130"/>
                    </a:cubicBezTo>
                    <a:cubicBezTo>
                      <a:pt x="44" y="128"/>
                      <a:pt x="29" y="119"/>
                      <a:pt x="26" y="113"/>
                    </a:cubicBezTo>
                    <a:cubicBezTo>
                      <a:pt x="22" y="107"/>
                      <a:pt x="20" y="95"/>
                      <a:pt x="15" y="86"/>
                    </a:cubicBezTo>
                    <a:cubicBezTo>
                      <a:pt x="10" y="77"/>
                      <a:pt x="0" y="57"/>
                      <a:pt x="1" y="43"/>
                    </a:cubicBezTo>
                    <a:cubicBezTo>
                      <a:pt x="2" y="28"/>
                      <a:pt x="7" y="13"/>
                      <a:pt x="11" y="8"/>
                    </a:cubicBezTo>
                    <a:cubicBezTo>
                      <a:pt x="16" y="2"/>
                      <a:pt x="21" y="0"/>
                      <a:pt x="21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69" name="Freeform 3199">
                <a:extLst>
                  <a:ext uri="{FF2B5EF4-FFF2-40B4-BE49-F238E27FC236}">
                    <a16:creationId xmlns:a16="http://schemas.microsoft.com/office/drawing/2014/main" id="{7B9F9345-F6E2-4FE0-8AD3-565C75A1E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3435"/>
                <a:ext cx="270" cy="208"/>
              </a:xfrm>
              <a:custGeom>
                <a:avLst/>
                <a:gdLst>
                  <a:gd name="T0" fmla="*/ 990 w 141"/>
                  <a:gd name="T1" fmla="*/ 498 h 109"/>
                  <a:gd name="T2" fmla="*/ 484 w 141"/>
                  <a:gd name="T3" fmla="*/ 328 h 109"/>
                  <a:gd name="T4" fmla="*/ 224 w 141"/>
                  <a:gd name="T5" fmla="*/ 758 h 109"/>
                  <a:gd name="T6" fmla="*/ 0 w 141"/>
                  <a:gd name="T7" fmla="*/ 437 h 109"/>
                  <a:gd name="T8" fmla="*/ 506 w 141"/>
                  <a:gd name="T9" fmla="*/ 36 h 109"/>
                  <a:gd name="T10" fmla="*/ 877 w 141"/>
                  <a:gd name="T11" fmla="*/ 8 h 109"/>
                  <a:gd name="T12" fmla="*/ 950 w 141"/>
                  <a:gd name="T13" fmla="*/ 229 h 109"/>
                  <a:gd name="T14" fmla="*/ 990 w 141"/>
                  <a:gd name="T15" fmla="*/ 498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1" h="109">
                    <a:moveTo>
                      <a:pt x="141" y="72"/>
                    </a:moveTo>
                    <a:cubicBezTo>
                      <a:pt x="135" y="63"/>
                      <a:pt x="102" y="40"/>
                      <a:pt x="69" y="47"/>
                    </a:cubicBezTo>
                    <a:cubicBezTo>
                      <a:pt x="36" y="53"/>
                      <a:pt x="31" y="78"/>
                      <a:pt x="32" y="109"/>
                    </a:cubicBezTo>
                    <a:cubicBezTo>
                      <a:pt x="20" y="102"/>
                      <a:pt x="2" y="80"/>
                      <a:pt x="0" y="63"/>
                    </a:cubicBezTo>
                    <a:cubicBezTo>
                      <a:pt x="9" y="45"/>
                      <a:pt x="40" y="10"/>
                      <a:pt x="72" y="5"/>
                    </a:cubicBezTo>
                    <a:cubicBezTo>
                      <a:pt x="105" y="0"/>
                      <a:pt x="125" y="1"/>
                      <a:pt x="125" y="1"/>
                    </a:cubicBezTo>
                    <a:cubicBezTo>
                      <a:pt x="131" y="16"/>
                      <a:pt x="133" y="12"/>
                      <a:pt x="135" y="33"/>
                    </a:cubicBezTo>
                    <a:cubicBezTo>
                      <a:pt x="137" y="54"/>
                      <a:pt x="141" y="72"/>
                      <a:pt x="141" y="72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0" name="Freeform 3200">
                <a:extLst>
                  <a:ext uri="{FF2B5EF4-FFF2-40B4-BE49-F238E27FC236}">
                    <a16:creationId xmlns:a16="http://schemas.microsoft.com/office/drawing/2014/main" id="{2A23BF50-550A-4EFC-9152-AE4B2467B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3523"/>
                <a:ext cx="171" cy="151"/>
              </a:xfrm>
              <a:custGeom>
                <a:avLst/>
                <a:gdLst>
                  <a:gd name="T0" fmla="*/ 417 w 89"/>
                  <a:gd name="T1" fmla="*/ 8 h 79"/>
                  <a:gd name="T2" fmla="*/ 354 w 89"/>
                  <a:gd name="T3" fmla="*/ 350 h 79"/>
                  <a:gd name="T4" fmla="*/ 8 w 89"/>
                  <a:gd name="T5" fmla="*/ 308 h 79"/>
                  <a:gd name="T6" fmla="*/ 0 w 89"/>
                  <a:gd name="T7" fmla="*/ 438 h 79"/>
                  <a:gd name="T8" fmla="*/ 240 w 89"/>
                  <a:gd name="T9" fmla="*/ 537 h 79"/>
                  <a:gd name="T10" fmla="*/ 617 w 89"/>
                  <a:gd name="T11" fmla="*/ 516 h 79"/>
                  <a:gd name="T12" fmla="*/ 586 w 89"/>
                  <a:gd name="T13" fmla="*/ 405 h 79"/>
                  <a:gd name="T14" fmla="*/ 632 w 89"/>
                  <a:gd name="T15" fmla="*/ 76 h 79"/>
                  <a:gd name="T16" fmla="*/ 417 w 89"/>
                  <a:gd name="T17" fmla="*/ 8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79">
                    <a:moveTo>
                      <a:pt x="59" y="1"/>
                    </a:moveTo>
                    <a:cubicBezTo>
                      <a:pt x="65" y="16"/>
                      <a:pt x="67" y="45"/>
                      <a:pt x="50" y="50"/>
                    </a:cubicBezTo>
                    <a:cubicBezTo>
                      <a:pt x="34" y="55"/>
                      <a:pt x="1" y="44"/>
                      <a:pt x="1" y="44"/>
                    </a:cubicBezTo>
                    <a:cubicBezTo>
                      <a:pt x="0" y="54"/>
                      <a:pt x="0" y="63"/>
                      <a:pt x="0" y="63"/>
                    </a:cubicBezTo>
                    <a:cubicBezTo>
                      <a:pt x="0" y="63"/>
                      <a:pt x="17" y="75"/>
                      <a:pt x="34" y="77"/>
                    </a:cubicBezTo>
                    <a:cubicBezTo>
                      <a:pt x="51" y="79"/>
                      <a:pt x="87" y="74"/>
                      <a:pt x="87" y="74"/>
                    </a:cubicBezTo>
                    <a:cubicBezTo>
                      <a:pt x="87" y="74"/>
                      <a:pt x="81" y="71"/>
                      <a:pt x="83" y="58"/>
                    </a:cubicBezTo>
                    <a:cubicBezTo>
                      <a:pt x="84" y="45"/>
                      <a:pt x="89" y="11"/>
                      <a:pt x="89" y="11"/>
                    </a:cubicBezTo>
                    <a:cubicBezTo>
                      <a:pt x="89" y="11"/>
                      <a:pt x="67" y="0"/>
                      <a:pt x="59" y="1"/>
                    </a:cubicBezTo>
                  </a:path>
                </a:pathLst>
              </a:custGeom>
              <a:solidFill>
                <a:srgbClr val="745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1" name="Freeform 3201">
                <a:extLst>
                  <a:ext uri="{FF2B5EF4-FFF2-40B4-BE49-F238E27FC236}">
                    <a16:creationId xmlns:a16="http://schemas.microsoft.com/office/drawing/2014/main" id="{48679961-178B-48C0-872B-0270673D2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3431"/>
                <a:ext cx="256" cy="197"/>
              </a:xfrm>
              <a:custGeom>
                <a:avLst/>
                <a:gdLst>
                  <a:gd name="T0" fmla="*/ 621 w 134"/>
                  <a:gd name="T1" fmla="*/ 55 h 103"/>
                  <a:gd name="T2" fmla="*/ 879 w 134"/>
                  <a:gd name="T3" fmla="*/ 113 h 103"/>
                  <a:gd name="T4" fmla="*/ 934 w 134"/>
                  <a:gd name="T5" fmla="*/ 461 h 103"/>
                  <a:gd name="T6" fmla="*/ 713 w 134"/>
                  <a:gd name="T7" fmla="*/ 337 h 103"/>
                  <a:gd name="T8" fmla="*/ 445 w 134"/>
                  <a:gd name="T9" fmla="*/ 300 h 103"/>
                  <a:gd name="T10" fmla="*/ 160 w 134"/>
                  <a:gd name="T11" fmla="*/ 614 h 103"/>
                  <a:gd name="T12" fmla="*/ 153 w 134"/>
                  <a:gd name="T13" fmla="*/ 721 h 103"/>
                  <a:gd name="T14" fmla="*/ 0 w 134"/>
                  <a:gd name="T15" fmla="*/ 461 h 103"/>
                  <a:gd name="T16" fmla="*/ 99 w 134"/>
                  <a:gd name="T17" fmla="*/ 490 h 103"/>
                  <a:gd name="T18" fmla="*/ 176 w 134"/>
                  <a:gd name="T19" fmla="*/ 377 h 103"/>
                  <a:gd name="T20" fmla="*/ 430 w 134"/>
                  <a:gd name="T21" fmla="*/ 224 h 103"/>
                  <a:gd name="T22" fmla="*/ 741 w 134"/>
                  <a:gd name="T23" fmla="*/ 230 h 103"/>
                  <a:gd name="T24" fmla="*/ 821 w 134"/>
                  <a:gd name="T25" fmla="*/ 147 h 103"/>
                  <a:gd name="T26" fmla="*/ 726 w 134"/>
                  <a:gd name="T27" fmla="*/ 92 h 103"/>
                  <a:gd name="T28" fmla="*/ 405 w 134"/>
                  <a:gd name="T29" fmla="*/ 99 h 103"/>
                  <a:gd name="T30" fmla="*/ 585 w 134"/>
                  <a:gd name="T31" fmla="*/ 40 h 10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4" h="103">
                    <a:moveTo>
                      <a:pt x="89" y="8"/>
                    </a:moveTo>
                    <a:cubicBezTo>
                      <a:pt x="102" y="5"/>
                      <a:pt x="122" y="0"/>
                      <a:pt x="126" y="16"/>
                    </a:cubicBezTo>
                    <a:cubicBezTo>
                      <a:pt x="130" y="30"/>
                      <a:pt x="132" y="51"/>
                      <a:pt x="134" y="66"/>
                    </a:cubicBezTo>
                    <a:cubicBezTo>
                      <a:pt x="124" y="61"/>
                      <a:pt x="114" y="51"/>
                      <a:pt x="102" y="48"/>
                    </a:cubicBezTo>
                    <a:cubicBezTo>
                      <a:pt x="90" y="45"/>
                      <a:pt x="76" y="41"/>
                      <a:pt x="64" y="43"/>
                    </a:cubicBezTo>
                    <a:cubicBezTo>
                      <a:pt x="37" y="48"/>
                      <a:pt x="28" y="61"/>
                      <a:pt x="23" y="88"/>
                    </a:cubicBezTo>
                    <a:cubicBezTo>
                      <a:pt x="22" y="93"/>
                      <a:pt x="23" y="98"/>
                      <a:pt x="22" y="103"/>
                    </a:cubicBezTo>
                    <a:cubicBezTo>
                      <a:pt x="16" y="92"/>
                      <a:pt x="2" y="79"/>
                      <a:pt x="0" y="66"/>
                    </a:cubicBezTo>
                    <a:cubicBezTo>
                      <a:pt x="5" y="69"/>
                      <a:pt x="8" y="73"/>
                      <a:pt x="14" y="70"/>
                    </a:cubicBezTo>
                    <a:cubicBezTo>
                      <a:pt x="19" y="68"/>
                      <a:pt x="22" y="58"/>
                      <a:pt x="25" y="54"/>
                    </a:cubicBezTo>
                    <a:cubicBezTo>
                      <a:pt x="33" y="41"/>
                      <a:pt x="47" y="35"/>
                      <a:pt x="62" y="32"/>
                    </a:cubicBezTo>
                    <a:cubicBezTo>
                      <a:pt x="77" y="29"/>
                      <a:pt x="92" y="33"/>
                      <a:pt x="106" y="33"/>
                    </a:cubicBezTo>
                    <a:cubicBezTo>
                      <a:pt x="114" y="33"/>
                      <a:pt x="121" y="30"/>
                      <a:pt x="118" y="21"/>
                    </a:cubicBezTo>
                    <a:cubicBezTo>
                      <a:pt x="117" y="14"/>
                      <a:pt x="110" y="15"/>
                      <a:pt x="104" y="13"/>
                    </a:cubicBezTo>
                    <a:cubicBezTo>
                      <a:pt x="91" y="9"/>
                      <a:pt x="71" y="5"/>
                      <a:pt x="58" y="14"/>
                    </a:cubicBezTo>
                    <a:cubicBezTo>
                      <a:pt x="66" y="9"/>
                      <a:pt x="76" y="8"/>
                      <a:pt x="84" y="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2" name="Freeform 3202">
                <a:extLst>
                  <a:ext uri="{FF2B5EF4-FFF2-40B4-BE49-F238E27FC236}">
                    <a16:creationId xmlns:a16="http://schemas.microsoft.com/office/drawing/2014/main" id="{6B62503D-19D4-42C5-8C64-8516CCA9E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3448"/>
                <a:ext cx="188" cy="90"/>
              </a:xfrm>
              <a:custGeom>
                <a:avLst/>
                <a:gdLst>
                  <a:gd name="T0" fmla="*/ 0 w 98"/>
                  <a:gd name="T1" fmla="*/ 329 h 47"/>
                  <a:gd name="T2" fmla="*/ 309 w 98"/>
                  <a:gd name="T3" fmla="*/ 107 h 47"/>
                  <a:gd name="T4" fmla="*/ 637 w 98"/>
                  <a:gd name="T5" fmla="*/ 147 h 47"/>
                  <a:gd name="T6" fmla="*/ 508 w 98"/>
                  <a:gd name="T7" fmla="*/ 107 h 47"/>
                  <a:gd name="T8" fmla="*/ 368 w 98"/>
                  <a:gd name="T9" fmla="*/ 121 h 47"/>
                  <a:gd name="T10" fmla="*/ 113 w 98"/>
                  <a:gd name="T11" fmla="*/ 232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47">
                    <a:moveTo>
                      <a:pt x="0" y="47"/>
                    </a:moveTo>
                    <a:cubicBezTo>
                      <a:pt x="10" y="31"/>
                      <a:pt x="27" y="21"/>
                      <a:pt x="44" y="15"/>
                    </a:cubicBezTo>
                    <a:cubicBezTo>
                      <a:pt x="53" y="11"/>
                      <a:pt x="98" y="0"/>
                      <a:pt x="90" y="21"/>
                    </a:cubicBezTo>
                    <a:cubicBezTo>
                      <a:pt x="84" y="21"/>
                      <a:pt x="77" y="15"/>
                      <a:pt x="72" y="15"/>
                    </a:cubicBezTo>
                    <a:cubicBezTo>
                      <a:pt x="65" y="14"/>
                      <a:pt x="58" y="16"/>
                      <a:pt x="52" y="17"/>
                    </a:cubicBezTo>
                    <a:cubicBezTo>
                      <a:pt x="40" y="18"/>
                      <a:pt x="24" y="23"/>
                      <a:pt x="16" y="33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3" name="Freeform 3203">
                <a:extLst>
                  <a:ext uri="{FF2B5EF4-FFF2-40B4-BE49-F238E27FC236}">
                    <a16:creationId xmlns:a16="http://schemas.microsoft.com/office/drawing/2014/main" id="{CEE9C942-AC33-4DEC-9525-CB69336C8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3534"/>
                <a:ext cx="40" cy="98"/>
              </a:xfrm>
              <a:custGeom>
                <a:avLst/>
                <a:gdLst>
                  <a:gd name="T0" fmla="*/ 0 w 21"/>
                  <a:gd name="T1" fmla="*/ 0 h 51"/>
                  <a:gd name="T2" fmla="*/ 131 w 21"/>
                  <a:gd name="T3" fmla="*/ 108 h 51"/>
                  <a:gd name="T4" fmla="*/ 97 w 21"/>
                  <a:gd name="T5" fmla="*/ 361 h 51"/>
                  <a:gd name="T6" fmla="*/ 91 w 21"/>
                  <a:gd name="T7" fmla="*/ 136 h 51"/>
                  <a:gd name="T8" fmla="*/ 8 w 21"/>
                  <a:gd name="T9" fmla="*/ 8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1">
                    <a:moveTo>
                      <a:pt x="0" y="0"/>
                    </a:moveTo>
                    <a:cubicBezTo>
                      <a:pt x="11" y="3"/>
                      <a:pt x="21" y="1"/>
                      <a:pt x="19" y="15"/>
                    </a:cubicBezTo>
                    <a:cubicBezTo>
                      <a:pt x="17" y="27"/>
                      <a:pt x="18" y="40"/>
                      <a:pt x="14" y="51"/>
                    </a:cubicBezTo>
                    <a:cubicBezTo>
                      <a:pt x="15" y="41"/>
                      <a:pt x="16" y="29"/>
                      <a:pt x="13" y="19"/>
                    </a:cubicBezTo>
                    <a:cubicBezTo>
                      <a:pt x="11" y="12"/>
                      <a:pt x="3" y="7"/>
                      <a:pt x="1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4" name="Freeform 3204">
                <a:extLst>
                  <a:ext uri="{FF2B5EF4-FFF2-40B4-BE49-F238E27FC236}">
                    <a16:creationId xmlns:a16="http://schemas.microsoft.com/office/drawing/2014/main" id="{6BF1B186-3EA4-4DA6-8F12-F4AA0516F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3618"/>
                <a:ext cx="52" cy="39"/>
              </a:xfrm>
              <a:custGeom>
                <a:avLst/>
                <a:gdLst>
                  <a:gd name="T0" fmla="*/ 64 w 27"/>
                  <a:gd name="T1" fmla="*/ 0 h 20"/>
                  <a:gd name="T2" fmla="*/ 193 w 27"/>
                  <a:gd name="T3" fmla="*/ 148 h 20"/>
                  <a:gd name="T4" fmla="*/ 77 w 27"/>
                  <a:gd name="T5" fmla="*/ 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0">
                    <a:moveTo>
                      <a:pt x="9" y="0"/>
                    </a:moveTo>
                    <a:cubicBezTo>
                      <a:pt x="0" y="12"/>
                      <a:pt x="19" y="18"/>
                      <a:pt x="27" y="20"/>
                    </a:cubicBezTo>
                    <a:cubicBezTo>
                      <a:pt x="25" y="12"/>
                      <a:pt x="12" y="8"/>
                      <a:pt x="11" y="1"/>
                    </a:cubicBezTo>
                  </a:path>
                </a:pathLst>
              </a:custGeom>
              <a:solidFill>
                <a:srgbClr val="6953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5" name="Freeform 3205">
                <a:extLst>
                  <a:ext uri="{FF2B5EF4-FFF2-40B4-BE49-F238E27FC236}">
                    <a16:creationId xmlns:a16="http://schemas.microsoft.com/office/drawing/2014/main" id="{2A5EF6BA-17CB-41D2-A342-5B08F8EE5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2928"/>
                <a:ext cx="272" cy="248"/>
              </a:xfrm>
              <a:custGeom>
                <a:avLst/>
                <a:gdLst>
                  <a:gd name="T0" fmla="*/ 29 w 142"/>
                  <a:gd name="T1" fmla="*/ 374 h 130"/>
                  <a:gd name="T2" fmla="*/ 125 w 142"/>
                  <a:gd name="T3" fmla="*/ 565 h 130"/>
                  <a:gd name="T4" fmla="*/ 197 w 142"/>
                  <a:gd name="T5" fmla="*/ 742 h 130"/>
                  <a:gd name="T6" fmla="*/ 329 w 142"/>
                  <a:gd name="T7" fmla="*/ 866 h 130"/>
                  <a:gd name="T8" fmla="*/ 414 w 142"/>
                  <a:gd name="T9" fmla="*/ 874 h 130"/>
                  <a:gd name="T10" fmla="*/ 469 w 142"/>
                  <a:gd name="T11" fmla="*/ 786 h 130"/>
                  <a:gd name="T12" fmla="*/ 873 w 142"/>
                  <a:gd name="T13" fmla="*/ 645 h 130"/>
                  <a:gd name="T14" fmla="*/ 983 w 142"/>
                  <a:gd name="T15" fmla="*/ 574 h 130"/>
                  <a:gd name="T16" fmla="*/ 977 w 142"/>
                  <a:gd name="T17" fmla="*/ 481 h 130"/>
                  <a:gd name="T18" fmla="*/ 977 w 142"/>
                  <a:gd name="T19" fmla="*/ 252 h 130"/>
                  <a:gd name="T20" fmla="*/ 789 w 142"/>
                  <a:gd name="T21" fmla="*/ 368 h 130"/>
                  <a:gd name="T22" fmla="*/ 584 w 142"/>
                  <a:gd name="T23" fmla="*/ 481 h 130"/>
                  <a:gd name="T24" fmla="*/ 877 w 142"/>
                  <a:gd name="T25" fmla="*/ 414 h 130"/>
                  <a:gd name="T26" fmla="*/ 814 w 142"/>
                  <a:gd name="T27" fmla="*/ 582 h 130"/>
                  <a:gd name="T28" fmla="*/ 590 w 142"/>
                  <a:gd name="T29" fmla="*/ 645 h 130"/>
                  <a:gd name="T30" fmla="*/ 329 w 142"/>
                  <a:gd name="T31" fmla="*/ 713 h 130"/>
                  <a:gd name="T32" fmla="*/ 176 w 142"/>
                  <a:gd name="T33" fmla="*/ 506 h 130"/>
                  <a:gd name="T34" fmla="*/ 84 w 142"/>
                  <a:gd name="T35" fmla="*/ 328 h 130"/>
                  <a:gd name="T36" fmla="*/ 121 w 142"/>
                  <a:gd name="T37" fmla="*/ 105 h 130"/>
                  <a:gd name="T38" fmla="*/ 56 w 142"/>
                  <a:gd name="T39" fmla="*/ 76 h 130"/>
                  <a:gd name="T40" fmla="*/ 15 w 142"/>
                  <a:gd name="T41" fmla="*/ 284 h 1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42" h="130">
                    <a:moveTo>
                      <a:pt x="4" y="54"/>
                    </a:moveTo>
                    <a:cubicBezTo>
                      <a:pt x="4" y="63"/>
                      <a:pt x="14" y="74"/>
                      <a:pt x="18" y="81"/>
                    </a:cubicBezTo>
                    <a:cubicBezTo>
                      <a:pt x="24" y="90"/>
                      <a:pt x="25" y="99"/>
                      <a:pt x="28" y="107"/>
                    </a:cubicBezTo>
                    <a:cubicBezTo>
                      <a:pt x="32" y="116"/>
                      <a:pt x="38" y="121"/>
                      <a:pt x="47" y="125"/>
                    </a:cubicBezTo>
                    <a:cubicBezTo>
                      <a:pt x="53" y="128"/>
                      <a:pt x="56" y="130"/>
                      <a:pt x="59" y="126"/>
                    </a:cubicBezTo>
                    <a:cubicBezTo>
                      <a:pt x="62" y="122"/>
                      <a:pt x="63" y="117"/>
                      <a:pt x="67" y="113"/>
                    </a:cubicBezTo>
                    <a:cubicBezTo>
                      <a:pt x="83" y="98"/>
                      <a:pt x="106" y="100"/>
                      <a:pt x="124" y="93"/>
                    </a:cubicBezTo>
                    <a:cubicBezTo>
                      <a:pt x="128" y="92"/>
                      <a:pt x="138" y="86"/>
                      <a:pt x="140" y="83"/>
                    </a:cubicBezTo>
                    <a:cubicBezTo>
                      <a:pt x="142" y="79"/>
                      <a:pt x="139" y="73"/>
                      <a:pt x="139" y="69"/>
                    </a:cubicBezTo>
                    <a:cubicBezTo>
                      <a:pt x="139" y="58"/>
                      <a:pt x="141" y="46"/>
                      <a:pt x="139" y="36"/>
                    </a:cubicBezTo>
                    <a:cubicBezTo>
                      <a:pt x="134" y="34"/>
                      <a:pt x="117" y="49"/>
                      <a:pt x="112" y="53"/>
                    </a:cubicBezTo>
                    <a:cubicBezTo>
                      <a:pt x="104" y="59"/>
                      <a:pt x="90" y="62"/>
                      <a:pt x="83" y="69"/>
                    </a:cubicBezTo>
                    <a:cubicBezTo>
                      <a:pt x="94" y="74"/>
                      <a:pt x="115" y="65"/>
                      <a:pt x="125" y="60"/>
                    </a:cubicBezTo>
                    <a:cubicBezTo>
                      <a:pt x="136" y="68"/>
                      <a:pt x="125" y="78"/>
                      <a:pt x="116" y="84"/>
                    </a:cubicBezTo>
                    <a:cubicBezTo>
                      <a:pt x="108" y="90"/>
                      <a:pt x="94" y="89"/>
                      <a:pt x="84" y="93"/>
                    </a:cubicBezTo>
                    <a:cubicBezTo>
                      <a:pt x="72" y="99"/>
                      <a:pt x="61" y="109"/>
                      <a:pt x="47" y="103"/>
                    </a:cubicBezTo>
                    <a:cubicBezTo>
                      <a:pt x="34" y="97"/>
                      <a:pt x="32" y="84"/>
                      <a:pt x="25" y="73"/>
                    </a:cubicBezTo>
                    <a:cubicBezTo>
                      <a:pt x="20" y="64"/>
                      <a:pt x="13" y="57"/>
                      <a:pt x="12" y="47"/>
                    </a:cubicBezTo>
                    <a:cubicBezTo>
                      <a:pt x="11" y="36"/>
                      <a:pt x="14" y="25"/>
                      <a:pt x="17" y="15"/>
                    </a:cubicBezTo>
                    <a:cubicBezTo>
                      <a:pt x="21" y="4"/>
                      <a:pt x="14" y="0"/>
                      <a:pt x="8" y="11"/>
                    </a:cubicBezTo>
                    <a:cubicBezTo>
                      <a:pt x="4" y="19"/>
                      <a:pt x="0" y="32"/>
                      <a:pt x="2" y="4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6" name="Freeform 3206">
                <a:extLst>
                  <a:ext uri="{FF2B5EF4-FFF2-40B4-BE49-F238E27FC236}">
                    <a16:creationId xmlns:a16="http://schemas.microsoft.com/office/drawing/2014/main" id="{0563F726-7D3A-45C6-9D06-D5008EB7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3002"/>
                <a:ext cx="147" cy="111"/>
              </a:xfrm>
              <a:custGeom>
                <a:avLst/>
                <a:gdLst>
                  <a:gd name="T0" fmla="*/ 15 w 77"/>
                  <a:gd name="T1" fmla="*/ 0 h 58"/>
                  <a:gd name="T2" fmla="*/ 193 w 77"/>
                  <a:gd name="T3" fmla="*/ 337 h 58"/>
                  <a:gd name="T4" fmla="*/ 346 w 77"/>
                  <a:gd name="T5" fmla="*/ 369 h 58"/>
                  <a:gd name="T6" fmla="*/ 536 w 77"/>
                  <a:gd name="T7" fmla="*/ 316 h 58"/>
                  <a:gd name="T8" fmla="*/ 405 w 77"/>
                  <a:gd name="T9" fmla="*/ 308 h 58"/>
                  <a:gd name="T10" fmla="*/ 252 w 77"/>
                  <a:gd name="T11" fmla="*/ 276 h 58"/>
                  <a:gd name="T12" fmla="*/ 55 w 77"/>
                  <a:gd name="T13" fmla="*/ 48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8">
                    <a:moveTo>
                      <a:pt x="2" y="0"/>
                    </a:moveTo>
                    <a:cubicBezTo>
                      <a:pt x="0" y="16"/>
                      <a:pt x="19" y="36"/>
                      <a:pt x="28" y="48"/>
                    </a:cubicBezTo>
                    <a:cubicBezTo>
                      <a:pt x="34" y="57"/>
                      <a:pt x="40" y="58"/>
                      <a:pt x="50" y="53"/>
                    </a:cubicBezTo>
                    <a:cubicBezTo>
                      <a:pt x="59" y="49"/>
                      <a:pt x="67" y="48"/>
                      <a:pt x="77" y="45"/>
                    </a:cubicBezTo>
                    <a:cubicBezTo>
                      <a:pt x="73" y="39"/>
                      <a:pt x="64" y="43"/>
                      <a:pt x="58" y="44"/>
                    </a:cubicBezTo>
                    <a:cubicBezTo>
                      <a:pt x="50" y="44"/>
                      <a:pt x="43" y="44"/>
                      <a:pt x="36" y="39"/>
                    </a:cubicBezTo>
                    <a:cubicBezTo>
                      <a:pt x="24" y="30"/>
                      <a:pt x="15" y="21"/>
                      <a:pt x="8" y="7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7" name="Freeform 3207">
                <a:extLst>
                  <a:ext uri="{FF2B5EF4-FFF2-40B4-BE49-F238E27FC236}">
                    <a16:creationId xmlns:a16="http://schemas.microsoft.com/office/drawing/2014/main" id="{BCE4C371-EF26-482F-8E82-712C1A1B4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916"/>
                <a:ext cx="67" cy="109"/>
              </a:xfrm>
              <a:custGeom>
                <a:avLst/>
                <a:gdLst>
                  <a:gd name="T0" fmla="*/ 21 w 35"/>
                  <a:gd name="T1" fmla="*/ 105 h 57"/>
                  <a:gd name="T2" fmla="*/ 121 w 35"/>
                  <a:gd name="T3" fmla="*/ 216 h 57"/>
                  <a:gd name="T4" fmla="*/ 245 w 35"/>
                  <a:gd name="T5" fmla="*/ 398 h 57"/>
                  <a:gd name="T6" fmla="*/ 113 w 35"/>
                  <a:gd name="T7" fmla="*/ 273 h 57"/>
                  <a:gd name="T8" fmla="*/ 15 w 35"/>
                  <a:gd name="T9" fmla="*/ 237 h 57"/>
                  <a:gd name="T10" fmla="*/ 15 w 35"/>
                  <a:gd name="T11" fmla="*/ 161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57">
                    <a:moveTo>
                      <a:pt x="3" y="15"/>
                    </a:moveTo>
                    <a:cubicBezTo>
                      <a:pt x="11" y="0"/>
                      <a:pt x="15" y="26"/>
                      <a:pt x="17" y="31"/>
                    </a:cubicBezTo>
                    <a:cubicBezTo>
                      <a:pt x="21" y="41"/>
                      <a:pt x="31" y="47"/>
                      <a:pt x="35" y="57"/>
                    </a:cubicBezTo>
                    <a:cubicBezTo>
                      <a:pt x="28" y="53"/>
                      <a:pt x="21" y="46"/>
                      <a:pt x="16" y="39"/>
                    </a:cubicBezTo>
                    <a:cubicBezTo>
                      <a:pt x="11" y="31"/>
                      <a:pt x="11" y="28"/>
                      <a:pt x="2" y="34"/>
                    </a:cubicBezTo>
                    <a:cubicBezTo>
                      <a:pt x="3" y="30"/>
                      <a:pt x="0" y="27"/>
                      <a:pt x="2" y="23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8" name="Freeform 3208">
                <a:extLst>
                  <a:ext uri="{FF2B5EF4-FFF2-40B4-BE49-F238E27FC236}">
                    <a16:creationId xmlns:a16="http://schemas.microsoft.com/office/drawing/2014/main" id="{4DB4DDDB-8832-4824-AD9F-95441D21F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3067"/>
                <a:ext cx="40" cy="37"/>
              </a:xfrm>
              <a:custGeom>
                <a:avLst/>
                <a:gdLst>
                  <a:gd name="T0" fmla="*/ 0 w 21"/>
                  <a:gd name="T1" fmla="*/ 0 h 19"/>
                  <a:gd name="T2" fmla="*/ 145 w 21"/>
                  <a:gd name="T3" fmla="*/ 103 h 19"/>
                  <a:gd name="T4" fmla="*/ 55 w 21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9">
                    <a:moveTo>
                      <a:pt x="0" y="0"/>
                    </a:moveTo>
                    <a:cubicBezTo>
                      <a:pt x="5" y="7"/>
                      <a:pt x="11" y="19"/>
                      <a:pt x="21" y="14"/>
                    </a:cubicBezTo>
                    <a:cubicBezTo>
                      <a:pt x="16" y="14"/>
                      <a:pt x="12" y="8"/>
                      <a:pt x="8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79" name="Freeform 3209">
                <a:extLst>
                  <a:ext uri="{FF2B5EF4-FFF2-40B4-BE49-F238E27FC236}">
                    <a16:creationId xmlns:a16="http://schemas.microsoft.com/office/drawing/2014/main" id="{7F22BFDA-70E7-4954-9FA2-A0AD0F8C1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3465"/>
                <a:ext cx="21" cy="14"/>
              </a:xfrm>
              <a:custGeom>
                <a:avLst/>
                <a:gdLst>
                  <a:gd name="T0" fmla="*/ 0 w 11"/>
                  <a:gd name="T1" fmla="*/ 16 h 7"/>
                  <a:gd name="T2" fmla="*/ 61 w 11"/>
                  <a:gd name="T3" fmla="*/ 56 h 7"/>
                  <a:gd name="T4" fmla="*/ 48 w 11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0" y="2"/>
                    </a:moveTo>
                    <a:cubicBezTo>
                      <a:pt x="5" y="1"/>
                      <a:pt x="11" y="0"/>
                      <a:pt x="9" y="7"/>
                    </a:cubicBezTo>
                    <a:cubicBezTo>
                      <a:pt x="7" y="7"/>
                      <a:pt x="7" y="6"/>
                      <a:pt x="7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0" name="Freeform 3210">
                <a:extLst>
                  <a:ext uri="{FF2B5EF4-FFF2-40B4-BE49-F238E27FC236}">
                    <a16:creationId xmlns:a16="http://schemas.microsoft.com/office/drawing/2014/main" id="{F025C277-FBAF-48B0-82F7-CE4B06585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3358"/>
                <a:ext cx="134" cy="153"/>
              </a:xfrm>
              <a:custGeom>
                <a:avLst/>
                <a:gdLst>
                  <a:gd name="T0" fmla="*/ 237 w 70"/>
                  <a:gd name="T1" fmla="*/ 84 h 80"/>
                  <a:gd name="T2" fmla="*/ 492 w 70"/>
                  <a:gd name="T3" fmla="*/ 0 h 80"/>
                  <a:gd name="T4" fmla="*/ 308 w 70"/>
                  <a:gd name="T5" fmla="*/ 153 h 80"/>
                  <a:gd name="T6" fmla="*/ 260 w 70"/>
                  <a:gd name="T7" fmla="*/ 230 h 80"/>
                  <a:gd name="T8" fmla="*/ 293 w 70"/>
                  <a:gd name="T9" fmla="*/ 300 h 80"/>
                  <a:gd name="T10" fmla="*/ 36 w 70"/>
                  <a:gd name="T11" fmla="*/ 560 h 80"/>
                  <a:gd name="T12" fmla="*/ 48 w 70"/>
                  <a:gd name="T13" fmla="*/ 314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0">
                    <a:moveTo>
                      <a:pt x="34" y="12"/>
                    </a:moveTo>
                    <a:cubicBezTo>
                      <a:pt x="46" y="8"/>
                      <a:pt x="57" y="0"/>
                      <a:pt x="70" y="0"/>
                    </a:cubicBezTo>
                    <a:cubicBezTo>
                      <a:pt x="66" y="8"/>
                      <a:pt x="51" y="14"/>
                      <a:pt x="44" y="22"/>
                    </a:cubicBezTo>
                    <a:cubicBezTo>
                      <a:pt x="41" y="25"/>
                      <a:pt x="37" y="28"/>
                      <a:pt x="37" y="33"/>
                    </a:cubicBezTo>
                    <a:cubicBezTo>
                      <a:pt x="38" y="37"/>
                      <a:pt x="42" y="39"/>
                      <a:pt x="42" y="43"/>
                    </a:cubicBezTo>
                    <a:cubicBezTo>
                      <a:pt x="42" y="53"/>
                      <a:pt x="14" y="78"/>
                      <a:pt x="5" y="80"/>
                    </a:cubicBezTo>
                    <a:cubicBezTo>
                      <a:pt x="5" y="68"/>
                      <a:pt x="0" y="56"/>
                      <a:pt x="7" y="45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81" name="Freeform 3211">
                <a:extLst>
                  <a:ext uri="{FF2B5EF4-FFF2-40B4-BE49-F238E27FC236}">
                    <a16:creationId xmlns:a16="http://schemas.microsoft.com/office/drawing/2014/main" id="{1CFC2505-F5E8-480B-88F7-758321608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3433"/>
                <a:ext cx="46" cy="82"/>
              </a:xfrm>
              <a:custGeom>
                <a:avLst/>
                <a:gdLst>
                  <a:gd name="T0" fmla="*/ 56 w 24"/>
                  <a:gd name="T1" fmla="*/ 0 h 43"/>
                  <a:gd name="T2" fmla="*/ 29 w 24"/>
                  <a:gd name="T3" fmla="*/ 168 h 43"/>
                  <a:gd name="T4" fmla="*/ 169 w 24"/>
                  <a:gd name="T5" fmla="*/ 160 h 43"/>
                  <a:gd name="T6" fmla="*/ 107 w 24"/>
                  <a:gd name="T7" fmla="*/ 229 h 43"/>
                  <a:gd name="T8" fmla="*/ 29 w 24"/>
                  <a:gd name="T9" fmla="*/ 297 h 43"/>
                  <a:gd name="T10" fmla="*/ 8 w 24"/>
                  <a:gd name="T11" fmla="*/ 185 h 43"/>
                  <a:gd name="T12" fmla="*/ 29 w 24"/>
                  <a:gd name="T13" fmla="*/ 6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43">
                    <a:moveTo>
                      <a:pt x="8" y="0"/>
                    </a:moveTo>
                    <a:cubicBezTo>
                      <a:pt x="6" y="7"/>
                      <a:pt x="3" y="16"/>
                      <a:pt x="4" y="24"/>
                    </a:cubicBezTo>
                    <a:cubicBezTo>
                      <a:pt x="7" y="35"/>
                      <a:pt x="18" y="25"/>
                      <a:pt x="24" y="23"/>
                    </a:cubicBezTo>
                    <a:cubicBezTo>
                      <a:pt x="22" y="27"/>
                      <a:pt x="17" y="29"/>
                      <a:pt x="15" y="33"/>
                    </a:cubicBezTo>
                    <a:cubicBezTo>
                      <a:pt x="11" y="37"/>
                      <a:pt x="8" y="40"/>
                      <a:pt x="4" y="43"/>
                    </a:cubicBezTo>
                    <a:cubicBezTo>
                      <a:pt x="0" y="41"/>
                      <a:pt x="1" y="31"/>
                      <a:pt x="1" y="27"/>
                    </a:cubicBezTo>
                    <a:cubicBezTo>
                      <a:pt x="1" y="21"/>
                      <a:pt x="3" y="15"/>
                      <a:pt x="4" y="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020" name="Group 3212">
              <a:extLst>
                <a:ext uri="{FF2B5EF4-FFF2-40B4-BE49-F238E27FC236}">
                  <a16:creationId xmlns:a16="http://schemas.microsoft.com/office/drawing/2014/main" id="{30689382-C103-4C8A-A2F6-A7F4823850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4" y="2352"/>
              <a:ext cx="1878" cy="1708"/>
              <a:chOff x="2874" y="2352"/>
              <a:chExt cx="1878" cy="1708"/>
            </a:xfrm>
          </p:grpSpPr>
          <p:sp>
            <p:nvSpPr>
              <p:cNvPr id="43482" name="Freeform 3213">
                <a:extLst>
                  <a:ext uri="{FF2B5EF4-FFF2-40B4-BE49-F238E27FC236}">
                    <a16:creationId xmlns:a16="http://schemas.microsoft.com/office/drawing/2014/main" id="{CE247846-E9C5-49AE-8F25-D626BA047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3739"/>
                <a:ext cx="252" cy="193"/>
              </a:xfrm>
              <a:custGeom>
                <a:avLst/>
                <a:gdLst>
                  <a:gd name="T0" fmla="*/ 911 w 132"/>
                  <a:gd name="T1" fmla="*/ 705 h 101"/>
                  <a:gd name="T2" fmla="*/ 802 w 132"/>
                  <a:gd name="T3" fmla="*/ 438 h 101"/>
                  <a:gd name="T4" fmla="*/ 590 w 132"/>
                  <a:gd name="T5" fmla="*/ 266 h 101"/>
                  <a:gd name="T6" fmla="*/ 313 w 132"/>
                  <a:gd name="T7" fmla="*/ 117 h 101"/>
                  <a:gd name="T8" fmla="*/ 0 w 132"/>
                  <a:gd name="T9" fmla="*/ 0 h 101"/>
                  <a:gd name="T10" fmla="*/ 292 w 132"/>
                  <a:gd name="T11" fmla="*/ 69 h 101"/>
                  <a:gd name="T12" fmla="*/ 641 w 132"/>
                  <a:gd name="T13" fmla="*/ 113 h 101"/>
                  <a:gd name="T14" fmla="*/ 781 w 132"/>
                  <a:gd name="T15" fmla="*/ 145 h 101"/>
                  <a:gd name="T16" fmla="*/ 827 w 132"/>
                  <a:gd name="T17" fmla="*/ 277 h 101"/>
                  <a:gd name="T18" fmla="*/ 903 w 132"/>
                  <a:gd name="T19" fmla="*/ 573 h 10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" h="101">
                    <a:moveTo>
                      <a:pt x="131" y="101"/>
                    </a:moveTo>
                    <a:cubicBezTo>
                      <a:pt x="126" y="87"/>
                      <a:pt x="124" y="76"/>
                      <a:pt x="115" y="63"/>
                    </a:cubicBezTo>
                    <a:cubicBezTo>
                      <a:pt x="108" y="52"/>
                      <a:pt x="96" y="45"/>
                      <a:pt x="85" y="38"/>
                    </a:cubicBezTo>
                    <a:cubicBezTo>
                      <a:pt x="73" y="30"/>
                      <a:pt x="59" y="22"/>
                      <a:pt x="45" y="17"/>
                    </a:cubicBezTo>
                    <a:cubicBezTo>
                      <a:pt x="29" y="12"/>
                      <a:pt x="15" y="10"/>
                      <a:pt x="0" y="0"/>
                    </a:cubicBezTo>
                    <a:cubicBezTo>
                      <a:pt x="12" y="6"/>
                      <a:pt x="29" y="7"/>
                      <a:pt x="42" y="10"/>
                    </a:cubicBezTo>
                    <a:cubicBezTo>
                      <a:pt x="58" y="13"/>
                      <a:pt x="76" y="16"/>
                      <a:pt x="92" y="16"/>
                    </a:cubicBezTo>
                    <a:cubicBezTo>
                      <a:pt x="101" y="16"/>
                      <a:pt x="106" y="14"/>
                      <a:pt x="112" y="21"/>
                    </a:cubicBezTo>
                    <a:cubicBezTo>
                      <a:pt x="116" y="25"/>
                      <a:pt x="118" y="34"/>
                      <a:pt x="119" y="40"/>
                    </a:cubicBezTo>
                    <a:cubicBezTo>
                      <a:pt x="122" y="53"/>
                      <a:pt x="132" y="68"/>
                      <a:pt x="130" y="8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3" name="Freeform 3214">
                <a:extLst>
                  <a:ext uri="{FF2B5EF4-FFF2-40B4-BE49-F238E27FC236}">
                    <a16:creationId xmlns:a16="http://schemas.microsoft.com/office/drawing/2014/main" id="{62D4E9A1-3AE6-4191-9640-7B3CB65D2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3762"/>
                <a:ext cx="86" cy="88"/>
              </a:xfrm>
              <a:custGeom>
                <a:avLst/>
                <a:gdLst>
                  <a:gd name="T0" fmla="*/ 0 w 45"/>
                  <a:gd name="T1" fmla="*/ 29 h 46"/>
                  <a:gd name="T2" fmla="*/ 245 w 45"/>
                  <a:gd name="T3" fmla="*/ 63 h 46"/>
                  <a:gd name="T4" fmla="*/ 313 w 45"/>
                  <a:gd name="T5" fmla="*/ 321 h 46"/>
                  <a:gd name="T6" fmla="*/ 21 w 45"/>
                  <a:gd name="T7" fmla="*/ 4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46">
                    <a:moveTo>
                      <a:pt x="0" y="4"/>
                    </a:moveTo>
                    <a:cubicBezTo>
                      <a:pt x="11" y="4"/>
                      <a:pt x="28" y="0"/>
                      <a:pt x="35" y="9"/>
                    </a:cubicBezTo>
                    <a:cubicBezTo>
                      <a:pt x="42" y="17"/>
                      <a:pt x="43" y="36"/>
                      <a:pt x="45" y="46"/>
                    </a:cubicBezTo>
                    <a:cubicBezTo>
                      <a:pt x="33" y="25"/>
                      <a:pt x="30" y="10"/>
                      <a:pt x="3" y="6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4" name="Freeform 3215">
                <a:extLst>
                  <a:ext uri="{FF2B5EF4-FFF2-40B4-BE49-F238E27FC236}">
                    <a16:creationId xmlns:a16="http://schemas.microsoft.com/office/drawing/2014/main" id="{67F06E58-78D0-4176-8544-C485369C8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3676"/>
                <a:ext cx="29" cy="67"/>
              </a:xfrm>
              <a:custGeom>
                <a:avLst/>
                <a:gdLst>
                  <a:gd name="T0" fmla="*/ 37 w 15"/>
                  <a:gd name="T1" fmla="*/ 0 h 35"/>
                  <a:gd name="T2" fmla="*/ 101 w 15"/>
                  <a:gd name="T3" fmla="*/ 121 h 35"/>
                  <a:gd name="T4" fmla="*/ 52 w 15"/>
                  <a:gd name="T5" fmla="*/ 168 h 35"/>
                  <a:gd name="T6" fmla="*/ 0 w 15"/>
                  <a:gd name="T7" fmla="*/ 245 h 35"/>
                  <a:gd name="T8" fmla="*/ 29 w 15"/>
                  <a:gd name="T9" fmla="*/ 121 h 35"/>
                  <a:gd name="T10" fmla="*/ 37 w 15"/>
                  <a:gd name="T11" fmla="*/ 8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5">
                    <a:moveTo>
                      <a:pt x="5" y="0"/>
                    </a:moveTo>
                    <a:cubicBezTo>
                      <a:pt x="5" y="6"/>
                      <a:pt x="14" y="11"/>
                      <a:pt x="14" y="17"/>
                    </a:cubicBezTo>
                    <a:cubicBezTo>
                      <a:pt x="15" y="20"/>
                      <a:pt x="10" y="22"/>
                      <a:pt x="7" y="24"/>
                    </a:cubicBezTo>
                    <a:cubicBezTo>
                      <a:pt x="4" y="27"/>
                      <a:pt x="2" y="31"/>
                      <a:pt x="0" y="35"/>
                    </a:cubicBezTo>
                    <a:cubicBezTo>
                      <a:pt x="0" y="29"/>
                      <a:pt x="3" y="23"/>
                      <a:pt x="4" y="17"/>
                    </a:cubicBezTo>
                    <a:cubicBezTo>
                      <a:pt x="5" y="12"/>
                      <a:pt x="3" y="6"/>
                      <a:pt x="5" y="1"/>
                    </a:cubicBezTo>
                  </a:path>
                </a:pathLst>
              </a:custGeom>
              <a:solidFill>
                <a:srgbClr val="D4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5" name="Freeform 3216">
                <a:extLst>
                  <a:ext uri="{FF2B5EF4-FFF2-40B4-BE49-F238E27FC236}">
                    <a16:creationId xmlns:a16="http://schemas.microsoft.com/office/drawing/2014/main" id="{3882155F-970C-471D-AC12-E54B9DDEC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354"/>
                <a:ext cx="415" cy="406"/>
              </a:xfrm>
              <a:custGeom>
                <a:avLst/>
                <a:gdLst>
                  <a:gd name="T0" fmla="*/ 1496 w 217"/>
                  <a:gd name="T1" fmla="*/ 737 h 212"/>
                  <a:gd name="T2" fmla="*/ 1203 w 217"/>
                  <a:gd name="T3" fmla="*/ 437 h 212"/>
                  <a:gd name="T4" fmla="*/ 1518 w 217"/>
                  <a:gd name="T5" fmla="*/ 232 h 212"/>
                  <a:gd name="T6" fmla="*/ 1419 w 217"/>
                  <a:gd name="T7" fmla="*/ 0 h 212"/>
                  <a:gd name="T8" fmla="*/ 69 w 217"/>
                  <a:gd name="T9" fmla="*/ 0 h 212"/>
                  <a:gd name="T10" fmla="*/ 55 w 217"/>
                  <a:gd name="T11" fmla="*/ 36 h 212"/>
                  <a:gd name="T12" fmla="*/ 48 w 217"/>
                  <a:gd name="T13" fmla="*/ 92 h 212"/>
                  <a:gd name="T14" fmla="*/ 436 w 217"/>
                  <a:gd name="T15" fmla="*/ 408 h 212"/>
                  <a:gd name="T16" fmla="*/ 216 w 217"/>
                  <a:gd name="T17" fmla="*/ 668 h 212"/>
                  <a:gd name="T18" fmla="*/ 0 w 217"/>
                  <a:gd name="T19" fmla="*/ 697 h 212"/>
                  <a:gd name="T20" fmla="*/ 21 w 217"/>
                  <a:gd name="T21" fmla="*/ 885 h 212"/>
                  <a:gd name="T22" fmla="*/ 553 w 217"/>
                  <a:gd name="T23" fmla="*/ 1111 h 212"/>
                  <a:gd name="T24" fmla="*/ 216 w 217"/>
                  <a:gd name="T25" fmla="*/ 1335 h 212"/>
                  <a:gd name="T26" fmla="*/ 124 w 217"/>
                  <a:gd name="T27" fmla="*/ 1298 h 212"/>
                  <a:gd name="T28" fmla="*/ 229 w 217"/>
                  <a:gd name="T29" fmla="*/ 1398 h 212"/>
                  <a:gd name="T30" fmla="*/ 698 w 217"/>
                  <a:gd name="T31" fmla="*/ 1467 h 212"/>
                  <a:gd name="T32" fmla="*/ 1211 w 217"/>
                  <a:gd name="T33" fmla="*/ 1266 h 212"/>
                  <a:gd name="T34" fmla="*/ 1482 w 217"/>
                  <a:gd name="T35" fmla="*/ 829 h 212"/>
                  <a:gd name="T36" fmla="*/ 1496 w 217"/>
                  <a:gd name="T37" fmla="*/ 737 h 21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7" h="212">
                    <a:moveTo>
                      <a:pt x="214" y="105"/>
                    </a:moveTo>
                    <a:cubicBezTo>
                      <a:pt x="195" y="101"/>
                      <a:pt x="171" y="83"/>
                      <a:pt x="172" y="62"/>
                    </a:cubicBezTo>
                    <a:cubicBezTo>
                      <a:pt x="172" y="40"/>
                      <a:pt x="200" y="18"/>
                      <a:pt x="217" y="33"/>
                    </a:cubicBezTo>
                    <a:cubicBezTo>
                      <a:pt x="215" y="21"/>
                      <a:pt x="212" y="10"/>
                      <a:pt x="20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8" y="8"/>
                      <a:pt x="8" y="11"/>
                      <a:pt x="7" y="13"/>
                    </a:cubicBezTo>
                    <a:cubicBezTo>
                      <a:pt x="33" y="15"/>
                      <a:pt x="62" y="19"/>
                      <a:pt x="62" y="58"/>
                    </a:cubicBezTo>
                    <a:cubicBezTo>
                      <a:pt x="61" y="78"/>
                      <a:pt x="52" y="91"/>
                      <a:pt x="31" y="95"/>
                    </a:cubicBezTo>
                    <a:cubicBezTo>
                      <a:pt x="14" y="98"/>
                      <a:pt x="3" y="99"/>
                      <a:pt x="0" y="99"/>
                    </a:cubicBezTo>
                    <a:cubicBezTo>
                      <a:pt x="1" y="108"/>
                      <a:pt x="2" y="117"/>
                      <a:pt x="3" y="126"/>
                    </a:cubicBezTo>
                    <a:cubicBezTo>
                      <a:pt x="7" y="126"/>
                      <a:pt x="81" y="127"/>
                      <a:pt x="79" y="158"/>
                    </a:cubicBezTo>
                    <a:cubicBezTo>
                      <a:pt x="77" y="182"/>
                      <a:pt x="49" y="191"/>
                      <a:pt x="31" y="190"/>
                    </a:cubicBezTo>
                    <a:cubicBezTo>
                      <a:pt x="25" y="190"/>
                      <a:pt x="21" y="187"/>
                      <a:pt x="18" y="185"/>
                    </a:cubicBezTo>
                    <a:cubicBezTo>
                      <a:pt x="21" y="191"/>
                      <a:pt x="26" y="195"/>
                      <a:pt x="33" y="199"/>
                    </a:cubicBezTo>
                    <a:cubicBezTo>
                      <a:pt x="54" y="211"/>
                      <a:pt x="77" y="212"/>
                      <a:pt x="100" y="209"/>
                    </a:cubicBezTo>
                    <a:cubicBezTo>
                      <a:pt x="127" y="204"/>
                      <a:pt x="151" y="195"/>
                      <a:pt x="173" y="180"/>
                    </a:cubicBezTo>
                    <a:cubicBezTo>
                      <a:pt x="196" y="164"/>
                      <a:pt x="206" y="145"/>
                      <a:pt x="212" y="118"/>
                    </a:cubicBezTo>
                    <a:cubicBezTo>
                      <a:pt x="213" y="113"/>
                      <a:pt x="213" y="109"/>
                      <a:pt x="214" y="10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6" name="Freeform 3217">
                <a:extLst>
                  <a:ext uri="{FF2B5EF4-FFF2-40B4-BE49-F238E27FC236}">
                    <a16:creationId xmlns:a16="http://schemas.microsoft.com/office/drawing/2014/main" id="{68A0B0D4-30CC-48BB-AE4F-2746D5ECF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509"/>
                <a:ext cx="73" cy="168"/>
              </a:xfrm>
              <a:custGeom>
                <a:avLst/>
                <a:gdLst>
                  <a:gd name="T0" fmla="*/ 115 w 38"/>
                  <a:gd name="T1" fmla="*/ 8 h 88"/>
                  <a:gd name="T2" fmla="*/ 92 w 38"/>
                  <a:gd name="T3" fmla="*/ 0 h 88"/>
                  <a:gd name="T4" fmla="*/ 56 w 38"/>
                  <a:gd name="T5" fmla="*/ 132 h 88"/>
                  <a:gd name="T6" fmla="*/ 56 w 38"/>
                  <a:gd name="T7" fmla="*/ 412 h 88"/>
                  <a:gd name="T8" fmla="*/ 85 w 38"/>
                  <a:gd name="T9" fmla="*/ 613 h 88"/>
                  <a:gd name="T10" fmla="*/ 269 w 38"/>
                  <a:gd name="T11" fmla="*/ 412 h 88"/>
                  <a:gd name="T12" fmla="*/ 115 w 38"/>
                  <a:gd name="T13" fmla="*/ 8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88">
                    <a:moveTo>
                      <a:pt x="16" y="1"/>
                    </a:moveTo>
                    <a:cubicBezTo>
                      <a:pt x="15" y="1"/>
                      <a:pt x="14" y="0"/>
                      <a:pt x="13" y="0"/>
                    </a:cubicBezTo>
                    <a:cubicBezTo>
                      <a:pt x="7" y="3"/>
                      <a:pt x="6" y="8"/>
                      <a:pt x="8" y="19"/>
                    </a:cubicBezTo>
                    <a:cubicBezTo>
                      <a:pt x="10" y="32"/>
                      <a:pt x="10" y="46"/>
                      <a:pt x="8" y="59"/>
                    </a:cubicBezTo>
                    <a:cubicBezTo>
                      <a:pt x="5" y="72"/>
                      <a:pt x="0" y="88"/>
                      <a:pt x="12" y="88"/>
                    </a:cubicBezTo>
                    <a:cubicBezTo>
                      <a:pt x="23" y="88"/>
                      <a:pt x="38" y="74"/>
                      <a:pt x="38" y="59"/>
                    </a:cubicBezTo>
                    <a:cubicBezTo>
                      <a:pt x="38" y="44"/>
                      <a:pt x="23" y="1"/>
                      <a:pt x="16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7" name="Freeform 3218">
                <a:extLst>
                  <a:ext uri="{FF2B5EF4-FFF2-40B4-BE49-F238E27FC236}">
                    <a16:creationId xmlns:a16="http://schemas.microsoft.com/office/drawing/2014/main" id="{10DE5998-353D-4208-B949-106B8F384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2379"/>
                <a:ext cx="86" cy="161"/>
              </a:xfrm>
              <a:custGeom>
                <a:avLst/>
                <a:gdLst>
                  <a:gd name="T0" fmla="*/ 197 w 45"/>
                  <a:gd name="T1" fmla="*/ 192 h 84"/>
                  <a:gd name="T2" fmla="*/ 176 w 45"/>
                  <a:gd name="T3" fmla="*/ 23 h 84"/>
                  <a:gd name="T4" fmla="*/ 36 w 45"/>
                  <a:gd name="T5" fmla="*/ 0 h 84"/>
                  <a:gd name="T6" fmla="*/ 0 w 45"/>
                  <a:gd name="T7" fmla="*/ 289 h 84"/>
                  <a:gd name="T8" fmla="*/ 105 w 45"/>
                  <a:gd name="T9" fmla="*/ 477 h 84"/>
                  <a:gd name="T10" fmla="*/ 105 w 45"/>
                  <a:gd name="T11" fmla="*/ 592 h 84"/>
                  <a:gd name="T12" fmla="*/ 201 w 45"/>
                  <a:gd name="T13" fmla="*/ 577 h 84"/>
                  <a:gd name="T14" fmla="*/ 277 w 45"/>
                  <a:gd name="T15" fmla="*/ 552 h 84"/>
                  <a:gd name="T16" fmla="*/ 197 w 45"/>
                  <a:gd name="T17" fmla="*/ 192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84">
                    <a:moveTo>
                      <a:pt x="28" y="27"/>
                    </a:moveTo>
                    <a:cubicBezTo>
                      <a:pt x="23" y="16"/>
                      <a:pt x="22" y="11"/>
                      <a:pt x="25" y="3"/>
                    </a:cubicBezTo>
                    <a:cubicBezTo>
                      <a:pt x="19" y="1"/>
                      <a:pt x="12" y="1"/>
                      <a:pt x="5" y="0"/>
                    </a:cubicBezTo>
                    <a:cubicBezTo>
                      <a:pt x="3" y="14"/>
                      <a:pt x="1" y="27"/>
                      <a:pt x="0" y="41"/>
                    </a:cubicBezTo>
                    <a:cubicBezTo>
                      <a:pt x="5" y="50"/>
                      <a:pt x="13" y="63"/>
                      <a:pt x="15" y="68"/>
                    </a:cubicBezTo>
                    <a:cubicBezTo>
                      <a:pt x="15" y="71"/>
                      <a:pt x="15" y="77"/>
                      <a:pt x="15" y="84"/>
                    </a:cubicBezTo>
                    <a:cubicBezTo>
                      <a:pt x="19" y="84"/>
                      <a:pt x="24" y="83"/>
                      <a:pt x="29" y="82"/>
                    </a:cubicBezTo>
                    <a:cubicBezTo>
                      <a:pt x="34" y="81"/>
                      <a:pt x="37" y="80"/>
                      <a:pt x="40" y="78"/>
                    </a:cubicBezTo>
                    <a:cubicBezTo>
                      <a:pt x="45" y="59"/>
                      <a:pt x="32" y="38"/>
                      <a:pt x="28" y="27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8" name="Freeform 3219">
                <a:extLst>
                  <a:ext uri="{FF2B5EF4-FFF2-40B4-BE49-F238E27FC236}">
                    <a16:creationId xmlns:a16="http://schemas.microsoft.com/office/drawing/2014/main" id="{55226C31-C522-4943-8334-F869AAEF4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2597"/>
                <a:ext cx="145" cy="109"/>
              </a:xfrm>
              <a:custGeom>
                <a:avLst/>
                <a:gdLst>
                  <a:gd name="T0" fmla="*/ 40 w 76"/>
                  <a:gd name="T1" fmla="*/ 0 h 57"/>
                  <a:gd name="T2" fmla="*/ 0 w 76"/>
                  <a:gd name="T3" fmla="*/ 84 h 57"/>
                  <a:gd name="T4" fmla="*/ 8 w 76"/>
                  <a:gd name="T5" fmla="*/ 113 h 57"/>
                  <a:gd name="T6" fmla="*/ 61 w 76"/>
                  <a:gd name="T7" fmla="*/ 352 h 57"/>
                  <a:gd name="T8" fmla="*/ 84 w 76"/>
                  <a:gd name="T9" fmla="*/ 252 h 57"/>
                  <a:gd name="T10" fmla="*/ 221 w 76"/>
                  <a:gd name="T11" fmla="*/ 293 h 57"/>
                  <a:gd name="T12" fmla="*/ 376 w 76"/>
                  <a:gd name="T13" fmla="*/ 398 h 57"/>
                  <a:gd name="T14" fmla="*/ 513 w 76"/>
                  <a:gd name="T15" fmla="*/ 216 h 57"/>
                  <a:gd name="T16" fmla="*/ 40 w 76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57">
                    <a:moveTo>
                      <a:pt x="6" y="0"/>
                    </a:moveTo>
                    <a:cubicBezTo>
                      <a:pt x="5" y="2"/>
                      <a:pt x="3" y="7"/>
                      <a:pt x="0" y="12"/>
                    </a:cubicBezTo>
                    <a:cubicBezTo>
                      <a:pt x="0" y="14"/>
                      <a:pt x="1" y="15"/>
                      <a:pt x="1" y="16"/>
                    </a:cubicBezTo>
                    <a:cubicBezTo>
                      <a:pt x="3" y="28"/>
                      <a:pt x="5" y="40"/>
                      <a:pt x="9" y="50"/>
                    </a:cubicBezTo>
                    <a:cubicBezTo>
                      <a:pt x="10" y="46"/>
                      <a:pt x="11" y="41"/>
                      <a:pt x="12" y="36"/>
                    </a:cubicBezTo>
                    <a:cubicBezTo>
                      <a:pt x="16" y="23"/>
                      <a:pt x="26" y="34"/>
                      <a:pt x="32" y="42"/>
                    </a:cubicBezTo>
                    <a:cubicBezTo>
                      <a:pt x="38" y="48"/>
                      <a:pt x="51" y="56"/>
                      <a:pt x="54" y="57"/>
                    </a:cubicBezTo>
                    <a:cubicBezTo>
                      <a:pt x="65" y="52"/>
                      <a:pt x="73" y="44"/>
                      <a:pt x="74" y="31"/>
                    </a:cubicBezTo>
                    <a:cubicBezTo>
                      <a:pt x="76" y="6"/>
                      <a:pt x="26" y="1"/>
                      <a:pt x="6" y="0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9" name="Freeform 3220">
                <a:extLst>
                  <a:ext uri="{FF2B5EF4-FFF2-40B4-BE49-F238E27FC236}">
                    <a16:creationId xmlns:a16="http://schemas.microsoft.com/office/drawing/2014/main" id="{2BDE383E-7D26-4C54-8E82-3EE44D688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2591"/>
                <a:ext cx="78" cy="105"/>
              </a:xfrm>
              <a:custGeom>
                <a:avLst/>
                <a:gdLst>
                  <a:gd name="T0" fmla="*/ 40 w 41"/>
                  <a:gd name="T1" fmla="*/ 153 h 55"/>
                  <a:gd name="T2" fmla="*/ 105 w 41"/>
                  <a:gd name="T3" fmla="*/ 145 h 55"/>
                  <a:gd name="T4" fmla="*/ 228 w 41"/>
                  <a:gd name="T5" fmla="*/ 0 h 55"/>
                  <a:gd name="T6" fmla="*/ 167 w 41"/>
                  <a:gd name="T7" fmla="*/ 277 h 55"/>
                  <a:gd name="T8" fmla="*/ 40 w 41"/>
                  <a:gd name="T9" fmla="*/ 15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6" y="22"/>
                    </a:moveTo>
                    <a:cubicBezTo>
                      <a:pt x="8" y="22"/>
                      <a:pt x="11" y="23"/>
                      <a:pt x="15" y="21"/>
                    </a:cubicBezTo>
                    <a:cubicBezTo>
                      <a:pt x="22" y="17"/>
                      <a:pt x="30" y="7"/>
                      <a:pt x="33" y="0"/>
                    </a:cubicBezTo>
                    <a:cubicBezTo>
                      <a:pt x="38" y="10"/>
                      <a:pt x="41" y="25"/>
                      <a:pt x="24" y="40"/>
                    </a:cubicBezTo>
                    <a:cubicBezTo>
                      <a:pt x="7" y="55"/>
                      <a:pt x="0" y="41"/>
                      <a:pt x="6" y="2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0" name="Freeform 3221">
                <a:extLst>
                  <a:ext uri="{FF2B5EF4-FFF2-40B4-BE49-F238E27FC236}">
                    <a16:creationId xmlns:a16="http://schemas.microsoft.com/office/drawing/2014/main" id="{565BC635-EE47-4BFE-A918-B826C19FB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540"/>
                <a:ext cx="90" cy="82"/>
              </a:xfrm>
              <a:custGeom>
                <a:avLst/>
                <a:gdLst>
                  <a:gd name="T0" fmla="*/ 48 w 47"/>
                  <a:gd name="T1" fmla="*/ 145 h 43"/>
                  <a:gd name="T2" fmla="*/ 253 w 47"/>
                  <a:gd name="T3" fmla="*/ 76 h 43"/>
                  <a:gd name="T4" fmla="*/ 308 w 47"/>
                  <a:gd name="T5" fmla="*/ 0 h 43"/>
                  <a:gd name="T6" fmla="*/ 268 w 47"/>
                  <a:gd name="T7" fmla="*/ 208 h 43"/>
                  <a:gd name="T8" fmla="*/ 69 w 47"/>
                  <a:gd name="T9" fmla="*/ 292 h 43"/>
                  <a:gd name="T10" fmla="*/ 48 w 47"/>
                  <a:gd name="T11" fmla="*/ 145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3">
                    <a:moveTo>
                      <a:pt x="7" y="21"/>
                    </a:moveTo>
                    <a:cubicBezTo>
                      <a:pt x="13" y="19"/>
                      <a:pt x="29" y="15"/>
                      <a:pt x="36" y="11"/>
                    </a:cubicBezTo>
                    <a:cubicBezTo>
                      <a:pt x="43" y="7"/>
                      <a:pt x="41" y="3"/>
                      <a:pt x="44" y="0"/>
                    </a:cubicBezTo>
                    <a:cubicBezTo>
                      <a:pt x="45" y="11"/>
                      <a:pt x="47" y="19"/>
                      <a:pt x="38" y="30"/>
                    </a:cubicBezTo>
                    <a:cubicBezTo>
                      <a:pt x="28" y="40"/>
                      <a:pt x="14" y="43"/>
                      <a:pt x="10" y="42"/>
                    </a:cubicBezTo>
                    <a:cubicBezTo>
                      <a:pt x="6" y="42"/>
                      <a:pt x="0" y="35"/>
                      <a:pt x="7" y="21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1" name="Freeform 3222">
                <a:extLst>
                  <a:ext uri="{FF2B5EF4-FFF2-40B4-BE49-F238E27FC236}">
                    <a16:creationId xmlns:a16="http://schemas.microsoft.com/office/drawing/2014/main" id="{8888F9D4-555F-42E1-9A6C-19F27211C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354"/>
                <a:ext cx="113" cy="23"/>
              </a:xfrm>
              <a:custGeom>
                <a:avLst/>
                <a:gdLst>
                  <a:gd name="T0" fmla="*/ 161 w 59"/>
                  <a:gd name="T1" fmla="*/ 56 h 12"/>
                  <a:gd name="T2" fmla="*/ 352 w 59"/>
                  <a:gd name="T3" fmla="*/ 63 h 12"/>
                  <a:gd name="T4" fmla="*/ 414 w 59"/>
                  <a:gd name="T5" fmla="*/ 84 h 12"/>
                  <a:gd name="T6" fmla="*/ 360 w 59"/>
                  <a:gd name="T7" fmla="*/ 0 h 12"/>
                  <a:gd name="T8" fmla="*/ 0 w 59"/>
                  <a:gd name="T9" fmla="*/ 0 h 12"/>
                  <a:gd name="T10" fmla="*/ 161 w 59"/>
                  <a:gd name="T11" fmla="*/ 56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12">
                    <a:moveTo>
                      <a:pt x="23" y="8"/>
                    </a:moveTo>
                    <a:cubicBezTo>
                      <a:pt x="33" y="6"/>
                      <a:pt x="40" y="6"/>
                      <a:pt x="50" y="9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9"/>
                      <a:pt x="14" y="9"/>
                      <a:pt x="23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2" name="Freeform 3223">
                <a:extLst>
                  <a:ext uri="{FF2B5EF4-FFF2-40B4-BE49-F238E27FC236}">
                    <a16:creationId xmlns:a16="http://schemas.microsoft.com/office/drawing/2014/main" id="{453BC95D-F8C5-4E8C-996C-556838278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354"/>
                <a:ext cx="272" cy="90"/>
              </a:xfrm>
              <a:custGeom>
                <a:avLst/>
                <a:gdLst>
                  <a:gd name="T0" fmla="*/ 873 w 142"/>
                  <a:gd name="T1" fmla="*/ 276 h 47"/>
                  <a:gd name="T2" fmla="*/ 998 w 142"/>
                  <a:gd name="T3" fmla="*/ 0 h 47"/>
                  <a:gd name="T4" fmla="*/ 829 w 142"/>
                  <a:gd name="T5" fmla="*/ 0 h 47"/>
                  <a:gd name="T6" fmla="*/ 774 w 142"/>
                  <a:gd name="T7" fmla="*/ 84 h 47"/>
                  <a:gd name="T8" fmla="*/ 613 w 142"/>
                  <a:gd name="T9" fmla="*/ 107 h 47"/>
                  <a:gd name="T10" fmla="*/ 584 w 142"/>
                  <a:gd name="T11" fmla="*/ 0 h 47"/>
                  <a:gd name="T12" fmla="*/ 0 w 142"/>
                  <a:gd name="T13" fmla="*/ 0 h 47"/>
                  <a:gd name="T14" fmla="*/ 21 w 142"/>
                  <a:gd name="T15" fmla="*/ 77 h 47"/>
                  <a:gd name="T16" fmla="*/ 316 w 142"/>
                  <a:gd name="T17" fmla="*/ 92 h 47"/>
                  <a:gd name="T18" fmla="*/ 437 w 142"/>
                  <a:gd name="T19" fmla="*/ 308 h 47"/>
                  <a:gd name="T20" fmla="*/ 624 w 142"/>
                  <a:gd name="T21" fmla="*/ 324 h 47"/>
                  <a:gd name="T22" fmla="*/ 682 w 142"/>
                  <a:gd name="T23" fmla="*/ 329 h 47"/>
                  <a:gd name="T24" fmla="*/ 737 w 142"/>
                  <a:gd name="T25" fmla="*/ 329 h 47"/>
                  <a:gd name="T26" fmla="*/ 873 w 142"/>
                  <a:gd name="T27" fmla="*/ 276 h 4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2" h="47">
                    <a:moveTo>
                      <a:pt x="124" y="39"/>
                    </a:moveTo>
                    <a:cubicBezTo>
                      <a:pt x="131" y="30"/>
                      <a:pt x="138" y="17"/>
                      <a:pt x="142" y="0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117" y="3"/>
                      <a:pt x="115" y="9"/>
                      <a:pt x="110" y="12"/>
                    </a:cubicBezTo>
                    <a:cubicBezTo>
                      <a:pt x="103" y="17"/>
                      <a:pt x="92" y="22"/>
                      <a:pt x="87" y="15"/>
                    </a:cubicBezTo>
                    <a:cubicBezTo>
                      <a:pt x="85" y="12"/>
                      <a:pt x="83" y="5"/>
                      <a:pt x="8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2" y="7"/>
                      <a:pt x="3" y="11"/>
                    </a:cubicBezTo>
                    <a:cubicBezTo>
                      <a:pt x="15" y="12"/>
                      <a:pt x="34" y="10"/>
                      <a:pt x="45" y="13"/>
                    </a:cubicBezTo>
                    <a:cubicBezTo>
                      <a:pt x="55" y="15"/>
                      <a:pt x="63" y="29"/>
                      <a:pt x="62" y="44"/>
                    </a:cubicBezTo>
                    <a:cubicBezTo>
                      <a:pt x="74" y="44"/>
                      <a:pt x="77" y="45"/>
                      <a:pt x="89" y="46"/>
                    </a:cubicBezTo>
                    <a:cubicBezTo>
                      <a:pt x="91" y="46"/>
                      <a:pt x="94" y="47"/>
                      <a:pt x="97" y="47"/>
                    </a:cubicBezTo>
                    <a:cubicBezTo>
                      <a:pt x="100" y="47"/>
                      <a:pt x="102" y="47"/>
                      <a:pt x="105" y="47"/>
                    </a:cubicBezTo>
                    <a:cubicBezTo>
                      <a:pt x="112" y="47"/>
                      <a:pt x="120" y="45"/>
                      <a:pt x="124" y="39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3" name="Freeform 3224">
                <a:extLst>
                  <a:ext uri="{FF2B5EF4-FFF2-40B4-BE49-F238E27FC236}">
                    <a16:creationId xmlns:a16="http://schemas.microsoft.com/office/drawing/2014/main" id="{E8EE5B67-D535-4196-B6DA-C0EE1D552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3500"/>
                <a:ext cx="71" cy="180"/>
              </a:xfrm>
              <a:custGeom>
                <a:avLst/>
                <a:gdLst>
                  <a:gd name="T0" fmla="*/ 69 w 37"/>
                  <a:gd name="T1" fmla="*/ 15 h 94"/>
                  <a:gd name="T2" fmla="*/ 23 w 37"/>
                  <a:gd name="T3" fmla="*/ 113 h 94"/>
                  <a:gd name="T4" fmla="*/ 63 w 37"/>
                  <a:gd name="T5" fmla="*/ 293 h 94"/>
                  <a:gd name="T6" fmla="*/ 84 w 37"/>
                  <a:gd name="T7" fmla="*/ 521 h 94"/>
                  <a:gd name="T8" fmla="*/ 192 w 37"/>
                  <a:gd name="T9" fmla="*/ 553 h 94"/>
                  <a:gd name="T10" fmla="*/ 184 w 37"/>
                  <a:gd name="T11" fmla="*/ 132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94">
                    <a:moveTo>
                      <a:pt x="10" y="2"/>
                    </a:moveTo>
                    <a:cubicBezTo>
                      <a:pt x="0" y="0"/>
                      <a:pt x="2" y="9"/>
                      <a:pt x="3" y="16"/>
                    </a:cubicBezTo>
                    <a:cubicBezTo>
                      <a:pt x="5" y="25"/>
                      <a:pt x="7" y="33"/>
                      <a:pt x="9" y="42"/>
                    </a:cubicBezTo>
                    <a:cubicBezTo>
                      <a:pt x="11" y="53"/>
                      <a:pt x="11" y="63"/>
                      <a:pt x="12" y="74"/>
                    </a:cubicBezTo>
                    <a:cubicBezTo>
                      <a:pt x="13" y="88"/>
                      <a:pt x="19" y="94"/>
                      <a:pt x="27" y="79"/>
                    </a:cubicBezTo>
                    <a:cubicBezTo>
                      <a:pt x="37" y="59"/>
                      <a:pt x="27" y="39"/>
                      <a:pt x="26" y="19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4" name="Freeform 3225">
                <a:extLst>
                  <a:ext uri="{FF2B5EF4-FFF2-40B4-BE49-F238E27FC236}">
                    <a16:creationId xmlns:a16="http://schemas.microsoft.com/office/drawing/2014/main" id="{D1CBF483-DB02-4994-91C3-1C0B4F294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3442"/>
                <a:ext cx="44" cy="94"/>
              </a:xfrm>
              <a:custGeom>
                <a:avLst/>
                <a:gdLst>
                  <a:gd name="T0" fmla="*/ 29 w 23"/>
                  <a:gd name="T1" fmla="*/ 15 h 49"/>
                  <a:gd name="T2" fmla="*/ 63 w 23"/>
                  <a:gd name="T3" fmla="*/ 332 h 49"/>
                  <a:gd name="T4" fmla="*/ 153 w 23"/>
                  <a:gd name="T5" fmla="*/ 200 h 49"/>
                  <a:gd name="T6" fmla="*/ 121 w 23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9">
                    <a:moveTo>
                      <a:pt x="4" y="2"/>
                    </a:moveTo>
                    <a:cubicBezTo>
                      <a:pt x="3" y="8"/>
                      <a:pt x="0" y="49"/>
                      <a:pt x="9" y="47"/>
                    </a:cubicBezTo>
                    <a:cubicBezTo>
                      <a:pt x="14" y="46"/>
                      <a:pt x="21" y="33"/>
                      <a:pt x="22" y="28"/>
                    </a:cubicBezTo>
                    <a:cubicBezTo>
                      <a:pt x="23" y="20"/>
                      <a:pt x="18" y="9"/>
                      <a:pt x="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5" name="Freeform 3226">
                <a:extLst>
                  <a:ext uri="{FF2B5EF4-FFF2-40B4-BE49-F238E27FC236}">
                    <a16:creationId xmlns:a16="http://schemas.microsoft.com/office/drawing/2014/main" id="{D7F74068-5D9B-4EDF-8591-25FB5494F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498"/>
                <a:ext cx="31" cy="57"/>
              </a:xfrm>
              <a:custGeom>
                <a:avLst/>
                <a:gdLst>
                  <a:gd name="T0" fmla="*/ 72 w 16"/>
                  <a:gd name="T1" fmla="*/ 15 h 30"/>
                  <a:gd name="T2" fmla="*/ 16 w 16"/>
                  <a:gd name="T3" fmla="*/ 205 h 30"/>
                  <a:gd name="T4" fmla="*/ 116 w 16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">
                    <a:moveTo>
                      <a:pt x="10" y="2"/>
                    </a:moveTo>
                    <a:cubicBezTo>
                      <a:pt x="2" y="4"/>
                      <a:pt x="0" y="23"/>
                      <a:pt x="2" y="30"/>
                    </a:cubicBezTo>
                    <a:cubicBezTo>
                      <a:pt x="8" y="30"/>
                      <a:pt x="14" y="5"/>
                      <a:pt x="1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6" name="Freeform 3227">
                <a:extLst>
                  <a:ext uri="{FF2B5EF4-FFF2-40B4-BE49-F238E27FC236}">
                    <a16:creationId xmlns:a16="http://schemas.microsoft.com/office/drawing/2014/main" id="{17E79F45-3EA6-43D6-A9BA-3FBEA7868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618"/>
                <a:ext cx="59" cy="46"/>
              </a:xfrm>
              <a:custGeom>
                <a:avLst/>
                <a:gdLst>
                  <a:gd name="T0" fmla="*/ 105 w 31"/>
                  <a:gd name="T1" fmla="*/ 0 h 24"/>
                  <a:gd name="T2" fmla="*/ 0 w 31"/>
                  <a:gd name="T3" fmla="*/ 169 h 24"/>
                  <a:gd name="T4" fmla="*/ 108 w 31"/>
                  <a:gd name="T5" fmla="*/ 100 h 24"/>
                  <a:gd name="T6" fmla="*/ 213 w 31"/>
                  <a:gd name="T7" fmla="*/ 56 h 24"/>
                  <a:gd name="T8" fmla="*/ 173 w 3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24">
                    <a:moveTo>
                      <a:pt x="15" y="0"/>
                    </a:moveTo>
                    <a:cubicBezTo>
                      <a:pt x="8" y="5"/>
                      <a:pt x="3" y="17"/>
                      <a:pt x="0" y="24"/>
                    </a:cubicBezTo>
                    <a:cubicBezTo>
                      <a:pt x="5" y="23"/>
                      <a:pt x="10" y="16"/>
                      <a:pt x="16" y="14"/>
                    </a:cubicBezTo>
                    <a:cubicBezTo>
                      <a:pt x="21" y="12"/>
                      <a:pt x="27" y="12"/>
                      <a:pt x="31" y="8"/>
                    </a:cubicBezTo>
                    <a:cubicBezTo>
                      <a:pt x="30" y="5"/>
                      <a:pt x="27" y="3"/>
                      <a:pt x="2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7" name="Freeform 3228">
                <a:extLst>
                  <a:ext uri="{FF2B5EF4-FFF2-40B4-BE49-F238E27FC236}">
                    <a16:creationId xmlns:a16="http://schemas.microsoft.com/office/drawing/2014/main" id="{E3A3206E-4FF3-44B2-B1B8-04AD1F7C5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3362"/>
                <a:ext cx="35" cy="80"/>
              </a:xfrm>
              <a:custGeom>
                <a:avLst/>
                <a:gdLst>
                  <a:gd name="T0" fmla="*/ 45 w 18"/>
                  <a:gd name="T1" fmla="*/ 15 h 42"/>
                  <a:gd name="T2" fmla="*/ 80 w 18"/>
                  <a:gd name="T3" fmla="*/ 290 h 42"/>
                  <a:gd name="T4" fmla="*/ 72 w 18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2">
                    <a:moveTo>
                      <a:pt x="6" y="2"/>
                    </a:moveTo>
                    <a:cubicBezTo>
                      <a:pt x="0" y="10"/>
                      <a:pt x="4" y="35"/>
                      <a:pt x="11" y="42"/>
                    </a:cubicBezTo>
                    <a:cubicBezTo>
                      <a:pt x="18" y="33"/>
                      <a:pt x="8" y="11"/>
                      <a:pt x="1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8" name="Freeform 3229">
                <a:extLst>
                  <a:ext uri="{FF2B5EF4-FFF2-40B4-BE49-F238E27FC236}">
                    <a16:creationId xmlns:a16="http://schemas.microsoft.com/office/drawing/2014/main" id="{484CBBFE-9147-4B65-AB1E-F64E37EB3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3377"/>
                <a:ext cx="31" cy="39"/>
              </a:xfrm>
              <a:custGeom>
                <a:avLst/>
                <a:gdLst>
                  <a:gd name="T0" fmla="*/ 16 w 16"/>
                  <a:gd name="T1" fmla="*/ 16 h 20"/>
                  <a:gd name="T2" fmla="*/ 52 w 16"/>
                  <a:gd name="T3" fmla="*/ 117 h 20"/>
                  <a:gd name="T4" fmla="*/ 52 w 16"/>
                  <a:gd name="T5" fmla="*/ 1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2" y="2"/>
                    </a:moveTo>
                    <a:cubicBezTo>
                      <a:pt x="4" y="7"/>
                      <a:pt x="0" y="20"/>
                      <a:pt x="7" y="16"/>
                    </a:cubicBezTo>
                    <a:cubicBezTo>
                      <a:pt x="11" y="13"/>
                      <a:pt x="16" y="0"/>
                      <a:pt x="7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99" name="Freeform 3230">
                <a:extLst>
                  <a:ext uri="{FF2B5EF4-FFF2-40B4-BE49-F238E27FC236}">
                    <a16:creationId xmlns:a16="http://schemas.microsoft.com/office/drawing/2014/main" id="{BF802E3A-C6AE-4376-BE16-15AA6C8A8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3282"/>
                <a:ext cx="29" cy="42"/>
              </a:xfrm>
              <a:custGeom>
                <a:avLst/>
                <a:gdLst>
                  <a:gd name="T0" fmla="*/ 0 w 15"/>
                  <a:gd name="T1" fmla="*/ 15 h 22"/>
                  <a:gd name="T2" fmla="*/ 56 w 15"/>
                  <a:gd name="T3" fmla="*/ 153 h 22"/>
                  <a:gd name="T4" fmla="*/ 15 w 15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2">
                    <a:moveTo>
                      <a:pt x="0" y="2"/>
                    </a:moveTo>
                    <a:cubicBezTo>
                      <a:pt x="1" y="5"/>
                      <a:pt x="4" y="22"/>
                      <a:pt x="8" y="22"/>
                    </a:cubicBezTo>
                    <a:cubicBezTo>
                      <a:pt x="15" y="21"/>
                      <a:pt x="5" y="2"/>
                      <a:pt x="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0" name="Freeform 3231">
                <a:extLst>
                  <a:ext uri="{FF2B5EF4-FFF2-40B4-BE49-F238E27FC236}">
                    <a16:creationId xmlns:a16="http://schemas.microsoft.com/office/drawing/2014/main" id="{50E3A2CB-BD2A-4913-ACC0-CD469532B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3171"/>
                <a:ext cx="76" cy="44"/>
              </a:xfrm>
              <a:custGeom>
                <a:avLst/>
                <a:gdLst>
                  <a:gd name="T0" fmla="*/ 0 w 40"/>
                  <a:gd name="T1" fmla="*/ 0 h 23"/>
                  <a:gd name="T2" fmla="*/ 97 w 40"/>
                  <a:gd name="T3" fmla="*/ 124 h 23"/>
                  <a:gd name="T4" fmla="*/ 274 w 40"/>
                  <a:gd name="T5" fmla="*/ 92 h 23"/>
                  <a:gd name="T6" fmla="*/ 40 w 40"/>
                  <a:gd name="T7" fmla="*/ 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1" y="6"/>
                      <a:pt x="9" y="15"/>
                      <a:pt x="14" y="18"/>
                    </a:cubicBezTo>
                    <a:cubicBezTo>
                      <a:pt x="23" y="23"/>
                      <a:pt x="32" y="17"/>
                      <a:pt x="40" y="13"/>
                    </a:cubicBezTo>
                    <a:cubicBezTo>
                      <a:pt x="30" y="9"/>
                      <a:pt x="17" y="3"/>
                      <a:pt x="6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1" name="Freeform 3232">
                <a:extLst>
                  <a:ext uri="{FF2B5EF4-FFF2-40B4-BE49-F238E27FC236}">
                    <a16:creationId xmlns:a16="http://schemas.microsoft.com/office/drawing/2014/main" id="{8E5DFE85-CEF0-4E99-963E-C53328DE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3739"/>
                <a:ext cx="67" cy="32"/>
              </a:xfrm>
              <a:custGeom>
                <a:avLst/>
                <a:gdLst>
                  <a:gd name="T0" fmla="*/ 0 w 35"/>
                  <a:gd name="T1" fmla="*/ 15 h 17"/>
                  <a:gd name="T2" fmla="*/ 77 w 35"/>
                  <a:gd name="T3" fmla="*/ 100 h 17"/>
                  <a:gd name="T4" fmla="*/ 245 w 35"/>
                  <a:gd name="T5" fmla="*/ 100 h 17"/>
                  <a:gd name="T6" fmla="*/ 29 w 35"/>
                  <a:gd name="T7" fmla="*/ 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7">
                    <a:moveTo>
                      <a:pt x="0" y="2"/>
                    </a:moveTo>
                    <a:cubicBezTo>
                      <a:pt x="3" y="7"/>
                      <a:pt x="4" y="14"/>
                      <a:pt x="11" y="15"/>
                    </a:cubicBezTo>
                    <a:cubicBezTo>
                      <a:pt x="19" y="17"/>
                      <a:pt x="28" y="15"/>
                      <a:pt x="35" y="15"/>
                    </a:cubicBezTo>
                    <a:cubicBezTo>
                      <a:pt x="32" y="2"/>
                      <a:pt x="15" y="0"/>
                      <a:pt x="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2" name="Freeform 3233">
                <a:extLst>
                  <a:ext uri="{FF2B5EF4-FFF2-40B4-BE49-F238E27FC236}">
                    <a16:creationId xmlns:a16="http://schemas.microsoft.com/office/drawing/2014/main" id="{7C690F7C-9418-4E77-99B0-D509867F2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3854"/>
                <a:ext cx="34" cy="91"/>
              </a:xfrm>
              <a:custGeom>
                <a:avLst/>
                <a:gdLst>
                  <a:gd name="T0" fmla="*/ 28 w 18"/>
                  <a:gd name="T1" fmla="*/ 0 h 48"/>
                  <a:gd name="T2" fmla="*/ 21 w 18"/>
                  <a:gd name="T3" fmla="*/ 116 h 48"/>
                  <a:gd name="T4" fmla="*/ 47 w 18"/>
                  <a:gd name="T5" fmla="*/ 328 h 48"/>
                  <a:gd name="T6" fmla="*/ 60 w 18"/>
                  <a:gd name="T7" fmla="*/ 21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48">
                    <a:moveTo>
                      <a:pt x="4" y="0"/>
                    </a:moveTo>
                    <a:cubicBezTo>
                      <a:pt x="3" y="5"/>
                      <a:pt x="3" y="12"/>
                      <a:pt x="3" y="17"/>
                    </a:cubicBezTo>
                    <a:cubicBezTo>
                      <a:pt x="3" y="24"/>
                      <a:pt x="0" y="43"/>
                      <a:pt x="7" y="48"/>
                    </a:cubicBezTo>
                    <a:cubicBezTo>
                      <a:pt x="18" y="41"/>
                      <a:pt x="12" y="13"/>
                      <a:pt x="9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3" name="Freeform 3234">
                <a:extLst>
                  <a:ext uri="{FF2B5EF4-FFF2-40B4-BE49-F238E27FC236}">
                    <a16:creationId xmlns:a16="http://schemas.microsoft.com/office/drawing/2014/main" id="{09818394-F5AE-4343-B224-B27A91881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1" y="3815"/>
                <a:ext cx="88" cy="86"/>
              </a:xfrm>
              <a:custGeom>
                <a:avLst/>
                <a:gdLst>
                  <a:gd name="T0" fmla="*/ 0 w 46"/>
                  <a:gd name="T1" fmla="*/ 69 h 45"/>
                  <a:gd name="T2" fmla="*/ 321 w 46"/>
                  <a:gd name="T3" fmla="*/ 313 h 45"/>
                  <a:gd name="T4" fmla="*/ 15 w 46"/>
                  <a:gd name="T5" fmla="*/ 55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5">
                    <a:moveTo>
                      <a:pt x="0" y="10"/>
                    </a:moveTo>
                    <a:cubicBezTo>
                      <a:pt x="10" y="25"/>
                      <a:pt x="27" y="42"/>
                      <a:pt x="46" y="45"/>
                    </a:cubicBezTo>
                    <a:cubicBezTo>
                      <a:pt x="41" y="31"/>
                      <a:pt x="21" y="0"/>
                      <a:pt x="2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4" name="Freeform 3235">
                <a:extLst>
                  <a:ext uri="{FF2B5EF4-FFF2-40B4-BE49-F238E27FC236}">
                    <a16:creationId xmlns:a16="http://schemas.microsoft.com/office/drawing/2014/main" id="{22D4C534-DF1A-4B1F-B480-B3404824E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4" y="4016"/>
                <a:ext cx="144" cy="42"/>
              </a:xfrm>
              <a:custGeom>
                <a:avLst/>
                <a:gdLst>
                  <a:gd name="T0" fmla="*/ 309 w 75"/>
                  <a:gd name="T1" fmla="*/ 8 h 22"/>
                  <a:gd name="T2" fmla="*/ 0 w 75"/>
                  <a:gd name="T3" fmla="*/ 139 h 22"/>
                  <a:gd name="T4" fmla="*/ 36 w 75"/>
                  <a:gd name="T5" fmla="*/ 153 h 22"/>
                  <a:gd name="T6" fmla="*/ 524 w 75"/>
                  <a:gd name="T7" fmla="*/ 153 h 22"/>
                  <a:gd name="T8" fmla="*/ 509 w 75"/>
                  <a:gd name="T9" fmla="*/ 55 h 22"/>
                  <a:gd name="T10" fmla="*/ 309 w 75"/>
                  <a:gd name="T11" fmla="*/ 8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22">
                    <a:moveTo>
                      <a:pt x="44" y="1"/>
                    </a:moveTo>
                    <a:cubicBezTo>
                      <a:pt x="26" y="0"/>
                      <a:pt x="7" y="0"/>
                      <a:pt x="0" y="20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17"/>
                      <a:pt x="75" y="11"/>
                      <a:pt x="72" y="8"/>
                    </a:cubicBezTo>
                    <a:cubicBezTo>
                      <a:pt x="67" y="1"/>
                      <a:pt x="51" y="1"/>
                      <a:pt x="44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5" name="Freeform 3236">
                <a:extLst>
                  <a:ext uri="{FF2B5EF4-FFF2-40B4-BE49-F238E27FC236}">
                    <a16:creationId xmlns:a16="http://schemas.microsoft.com/office/drawing/2014/main" id="{9315F908-4BAD-4D9C-852B-B3E517205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863"/>
                <a:ext cx="35" cy="80"/>
              </a:xfrm>
              <a:custGeom>
                <a:avLst/>
                <a:gdLst>
                  <a:gd name="T0" fmla="*/ 80 w 18"/>
                  <a:gd name="T1" fmla="*/ 36 h 42"/>
                  <a:gd name="T2" fmla="*/ 0 w 18"/>
                  <a:gd name="T3" fmla="*/ 21 h 42"/>
                  <a:gd name="T4" fmla="*/ 0 w 18"/>
                  <a:gd name="T5" fmla="*/ 290 h 42"/>
                  <a:gd name="T6" fmla="*/ 53 w 18"/>
                  <a:gd name="T7" fmla="*/ 253 h 42"/>
                  <a:gd name="T8" fmla="*/ 124 w 18"/>
                  <a:gd name="T9" fmla="*/ 152 h 42"/>
                  <a:gd name="T10" fmla="*/ 80 w 18"/>
                  <a:gd name="T11" fmla="*/ 36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42">
                    <a:moveTo>
                      <a:pt x="11" y="5"/>
                    </a:moveTo>
                    <a:cubicBezTo>
                      <a:pt x="7" y="0"/>
                      <a:pt x="5" y="0"/>
                      <a:pt x="0" y="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" y="41"/>
                      <a:pt x="4" y="39"/>
                      <a:pt x="7" y="37"/>
                    </a:cubicBezTo>
                    <a:cubicBezTo>
                      <a:pt x="13" y="32"/>
                      <a:pt x="18" y="31"/>
                      <a:pt x="17" y="22"/>
                    </a:cubicBezTo>
                    <a:cubicBezTo>
                      <a:pt x="16" y="17"/>
                      <a:pt x="14" y="10"/>
                      <a:pt x="11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6" name="Freeform 3237">
                <a:extLst>
                  <a:ext uri="{FF2B5EF4-FFF2-40B4-BE49-F238E27FC236}">
                    <a16:creationId xmlns:a16="http://schemas.microsoft.com/office/drawing/2014/main" id="{77ED1AB4-B8F5-4DB0-9B58-ABED7BD53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532"/>
                <a:ext cx="67" cy="63"/>
              </a:xfrm>
              <a:custGeom>
                <a:avLst/>
                <a:gdLst>
                  <a:gd name="T0" fmla="*/ 56 w 35"/>
                  <a:gd name="T1" fmla="*/ 76 h 33"/>
                  <a:gd name="T2" fmla="*/ 40 w 35"/>
                  <a:gd name="T3" fmla="*/ 208 h 33"/>
                  <a:gd name="T4" fmla="*/ 224 w 35"/>
                  <a:gd name="T5" fmla="*/ 193 h 33"/>
                  <a:gd name="T6" fmla="*/ 232 w 35"/>
                  <a:gd name="T7" fmla="*/ 36 h 33"/>
                  <a:gd name="T8" fmla="*/ 197 w 35"/>
                  <a:gd name="T9" fmla="*/ 8 h 33"/>
                  <a:gd name="T10" fmla="*/ 113 w 35"/>
                  <a:gd name="T11" fmla="*/ 29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3">
                    <a:moveTo>
                      <a:pt x="8" y="11"/>
                    </a:moveTo>
                    <a:cubicBezTo>
                      <a:pt x="3" y="16"/>
                      <a:pt x="0" y="26"/>
                      <a:pt x="6" y="30"/>
                    </a:cubicBezTo>
                    <a:cubicBezTo>
                      <a:pt x="11" y="33"/>
                      <a:pt x="27" y="33"/>
                      <a:pt x="32" y="28"/>
                    </a:cubicBezTo>
                    <a:cubicBezTo>
                      <a:pt x="35" y="25"/>
                      <a:pt x="35" y="10"/>
                      <a:pt x="33" y="5"/>
                    </a:cubicBezTo>
                    <a:cubicBezTo>
                      <a:pt x="32" y="0"/>
                      <a:pt x="33" y="1"/>
                      <a:pt x="28" y="1"/>
                    </a:cubicBezTo>
                    <a:cubicBezTo>
                      <a:pt x="24" y="1"/>
                      <a:pt x="19" y="3"/>
                      <a:pt x="16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7" name="Freeform 3238">
                <a:extLst>
                  <a:ext uri="{FF2B5EF4-FFF2-40B4-BE49-F238E27FC236}">
                    <a16:creationId xmlns:a16="http://schemas.microsoft.com/office/drawing/2014/main" id="{30A7F5DF-B57C-4595-9DFA-87E8B5DC5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3303"/>
                <a:ext cx="161" cy="70"/>
              </a:xfrm>
              <a:custGeom>
                <a:avLst/>
                <a:gdLst>
                  <a:gd name="T0" fmla="*/ 0 w 84"/>
                  <a:gd name="T1" fmla="*/ 250 h 37"/>
                  <a:gd name="T2" fmla="*/ 192 w 84"/>
                  <a:gd name="T3" fmla="*/ 121 h 37"/>
                  <a:gd name="T4" fmla="*/ 393 w 84"/>
                  <a:gd name="T5" fmla="*/ 61 h 37"/>
                  <a:gd name="T6" fmla="*/ 592 w 84"/>
                  <a:gd name="T7" fmla="*/ 21 h 37"/>
                  <a:gd name="T8" fmla="*/ 217 w 84"/>
                  <a:gd name="T9" fmla="*/ 18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37">
                    <a:moveTo>
                      <a:pt x="0" y="37"/>
                    </a:moveTo>
                    <a:cubicBezTo>
                      <a:pt x="6" y="25"/>
                      <a:pt x="14" y="22"/>
                      <a:pt x="27" y="18"/>
                    </a:cubicBezTo>
                    <a:cubicBezTo>
                      <a:pt x="36" y="15"/>
                      <a:pt x="46" y="12"/>
                      <a:pt x="56" y="9"/>
                    </a:cubicBezTo>
                    <a:cubicBezTo>
                      <a:pt x="63" y="7"/>
                      <a:pt x="77" y="0"/>
                      <a:pt x="84" y="3"/>
                    </a:cubicBezTo>
                    <a:cubicBezTo>
                      <a:pt x="75" y="18"/>
                      <a:pt x="46" y="20"/>
                      <a:pt x="31" y="2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8" name="Freeform 3239">
                <a:extLst>
                  <a:ext uri="{FF2B5EF4-FFF2-40B4-BE49-F238E27FC236}">
                    <a16:creationId xmlns:a16="http://schemas.microsoft.com/office/drawing/2014/main" id="{2DEE3B95-7750-48DB-9A3D-3300DD5E6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3299"/>
                <a:ext cx="48" cy="65"/>
              </a:xfrm>
              <a:custGeom>
                <a:avLst/>
                <a:gdLst>
                  <a:gd name="T0" fmla="*/ 0 w 25"/>
                  <a:gd name="T1" fmla="*/ 21 h 34"/>
                  <a:gd name="T2" fmla="*/ 84 w 25"/>
                  <a:gd name="T3" fmla="*/ 229 h 34"/>
                  <a:gd name="T4" fmla="*/ 161 w 25"/>
                  <a:gd name="T5" fmla="*/ 92 h 34"/>
                  <a:gd name="T6" fmla="*/ 140 w 25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0" y="3"/>
                    </a:moveTo>
                    <a:cubicBezTo>
                      <a:pt x="3" y="8"/>
                      <a:pt x="6" y="34"/>
                      <a:pt x="12" y="33"/>
                    </a:cubicBezTo>
                    <a:cubicBezTo>
                      <a:pt x="16" y="32"/>
                      <a:pt x="22" y="17"/>
                      <a:pt x="23" y="13"/>
                    </a:cubicBezTo>
                    <a:cubicBezTo>
                      <a:pt x="24" y="8"/>
                      <a:pt x="25" y="3"/>
                      <a:pt x="2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09" name="Freeform 3240">
                <a:extLst>
                  <a:ext uri="{FF2B5EF4-FFF2-40B4-BE49-F238E27FC236}">
                    <a16:creationId xmlns:a16="http://schemas.microsoft.com/office/drawing/2014/main" id="{C2545215-D318-4AA9-8C8B-38E22ADD3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3498"/>
                <a:ext cx="31" cy="42"/>
              </a:xfrm>
              <a:custGeom>
                <a:avLst/>
                <a:gdLst>
                  <a:gd name="T0" fmla="*/ 0 w 16"/>
                  <a:gd name="T1" fmla="*/ 21 h 22"/>
                  <a:gd name="T2" fmla="*/ 72 w 16"/>
                  <a:gd name="T3" fmla="*/ 132 h 22"/>
                  <a:gd name="T4" fmla="*/ 23 w 1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3"/>
                    </a:moveTo>
                    <a:cubicBezTo>
                      <a:pt x="1" y="7"/>
                      <a:pt x="4" y="22"/>
                      <a:pt x="10" y="19"/>
                    </a:cubicBezTo>
                    <a:cubicBezTo>
                      <a:pt x="16" y="15"/>
                      <a:pt x="9" y="0"/>
                      <a:pt x="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0" name="Freeform 3241">
                <a:extLst>
                  <a:ext uri="{FF2B5EF4-FFF2-40B4-BE49-F238E27FC236}">
                    <a16:creationId xmlns:a16="http://schemas.microsoft.com/office/drawing/2014/main" id="{E6A4E217-166B-4FFB-93CC-1718B1D2D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771"/>
                <a:ext cx="42" cy="75"/>
              </a:xfrm>
              <a:custGeom>
                <a:avLst/>
                <a:gdLst>
                  <a:gd name="T0" fmla="*/ 76 w 22"/>
                  <a:gd name="T1" fmla="*/ 8 h 39"/>
                  <a:gd name="T2" fmla="*/ 40 w 22"/>
                  <a:gd name="T3" fmla="*/ 137 h 39"/>
                  <a:gd name="T4" fmla="*/ 0 w 22"/>
                  <a:gd name="T5" fmla="*/ 277 h 39"/>
                  <a:gd name="T6" fmla="*/ 84 w 22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9">
                    <a:moveTo>
                      <a:pt x="11" y="1"/>
                    </a:moveTo>
                    <a:cubicBezTo>
                      <a:pt x="8" y="6"/>
                      <a:pt x="8" y="13"/>
                      <a:pt x="6" y="19"/>
                    </a:cubicBezTo>
                    <a:cubicBezTo>
                      <a:pt x="4" y="25"/>
                      <a:pt x="0" y="32"/>
                      <a:pt x="0" y="39"/>
                    </a:cubicBezTo>
                    <a:cubicBezTo>
                      <a:pt x="6" y="34"/>
                      <a:pt x="22" y="4"/>
                      <a:pt x="1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1" name="Freeform 3242">
                <a:extLst>
                  <a:ext uri="{FF2B5EF4-FFF2-40B4-BE49-F238E27FC236}">
                    <a16:creationId xmlns:a16="http://schemas.microsoft.com/office/drawing/2014/main" id="{4C1A426C-DBDD-4148-8A41-497AA5FB9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893"/>
                <a:ext cx="86" cy="90"/>
              </a:xfrm>
              <a:custGeom>
                <a:avLst/>
                <a:gdLst>
                  <a:gd name="T0" fmla="*/ 8 w 45"/>
                  <a:gd name="T1" fmla="*/ 84 h 47"/>
                  <a:gd name="T2" fmla="*/ 61 w 45"/>
                  <a:gd name="T3" fmla="*/ 308 h 47"/>
                  <a:gd name="T4" fmla="*/ 273 w 45"/>
                  <a:gd name="T5" fmla="*/ 209 h 47"/>
                  <a:gd name="T6" fmla="*/ 277 w 45"/>
                  <a:gd name="T7" fmla="*/ 48 h 47"/>
                  <a:gd name="T8" fmla="*/ 92 w 45"/>
                  <a:gd name="T9" fmla="*/ 48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7">
                    <a:moveTo>
                      <a:pt x="1" y="12"/>
                    </a:moveTo>
                    <a:cubicBezTo>
                      <a:pt x="1" y="21"/>
                      <a:pt x="0" y="40"/>
                      <a:pt x="9" y="44"/>
                    </a:cubicBezTo>
                    <a:cubicBezTo>
                      <a:pt x="16" y="47"/>
                      <a:pt x="34" y="36"/>
                      <a:pt x="39" y="30"/>
                    </a:cubicBezTo>
                    <a:cubicBezTo>
                      <a:pt x="43" y="25"/>
                      <a:pt x="45" y="12"/>
                      <a:pt x="40" y="7"/>
                    </a:cubicBezTo>
                    <a:cubicBezTo>
                      <a:pt x="33" y="0"/>
                      <a:pt x="20" y="5"/>
                      <a:pt x="13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2" name="Freeform 3243">
                <a:extLst>
                  <a:ext uri="{FF2B5EF4-FFF2-40B4-BE49-F238E27FC236}">
                    <a16:creationId xmlns:a16="http://schemas.microsoft.com/office/drawing/2014/main" id="{4AC83B28-1F3C-432E-93AA-D0339666B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922"/>
                <a:ext cx="84" cy="100"/>
              </a:xfrm>
              <a:custGeom>
                <a:avLst/>
                <a:gdLst>
                  <a:gd name="T0" fmla="*/ 153 w 44"/>
                  <a:gd name="T1" fmla="*/ 0 h 52"/>
                  <a:gd name="T2" fmla="*/ 15 w 44"/>
                  <a:gd name="T3" fmla="*/ 115 h 52"/>
                  <a:gd name="T4" fmla="*/ 116 w 44"/>
                  <a:gd name="T5" fmla="*/ 285 h 52"/>
                  <a:gd name="T6" fmla="*/ 265 w 44"/>
                  <a:gd name="T7" fmla="*/ 292 h 52"/>
                  <a:gd name="T8" fmla="*/ 237 w 44"/>
                  <a:gd name="T9" fmla="*/ 15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52">
                    <a:moveTo>
                      <a:pt x="22" y="0"/>
                    </a:moveTo>
                    <a:cubicBezTo>
                      <a:pt x="16" y="4"/>
                      <a:pt x="4" y="6"/>
                      <a:pt x="2" y="16"/>
                    </a:cubicBezTo>
                    <a:cubicBezTo>
                      <a:pt x="0" y="23"/>
                      <a:pt x="12" y="35"/>
                      <a:pt x="17" y="40"/>
                    </a:cubicBezTo>
                    <a:cubicBezTo>
                      <a:pt x="24" y="48"/>
                      <a:pt x="34" y="52"/>
                      <a:pt x="38" y="41"/>
                    </a:cubicBezTo>
                    <a:cubicBezTo>
                      <a:pt x="41" y="30"/>
                      <a:pt x="44" y="10"/>
                      <a:pt x="34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3" name="Freeform 3244">
                <a:extLst>
                  <a:ext uri="{FF2B5EF4-FFF2-40B4-BE49-F238E27FC236}">
                    <a16:creationId xmlns:a16="http://schemas.microsoft.com/office/drawing/2014/main" id="{FF62F78A-3F1B-4754-8F3F-CD4FF598E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2798"/>
                <a:ext cx="35" cy="38"/>
              </a:xfrm>
              <a:custGeom>
                <a:avLst/>
                <a:gdLst>
                  <a:gd name="T0" fmla="*/ 23 w 18"/>
                  <a:gd name="T1" fmla="*/ 0 h 20"/>
                  <a:gd name="T2" fmla="*/ 8 w 18"/>
                  <a:gd name="T3" fmla="*/ 137 h 20"/>
                  <a:gd name="T4" fmla="*/ 95 w 18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0">
                    <a:moveTo>
                      <a:pt x="3" y="0"/>
                    </a:moveTo>
                    <a:cubicBezTo>
                      <a:pt x="0" y="5"/>
                      <a:pt x="1" y="14"/>
                      <a:pt x="1" y="20"/>
                    </a:cubicBezTo>
                    <a:cubicBezTo>
                      <a:pt x="7" y="20"/>
                      <a:pt x="18" y="4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4" name="Freeform 3245">
                <a:extLst>
                  <a:ext uri="{FF2B5EF4-FFF2-40B4-BE49-F238E27FC236}">
                    <a16:creationId xmlns:a16="http://schemas.microsoft.com/office/drawing/2014/main" id="{0B0F0228-DBFA-4251-B50F-47E334BAB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618"/>
                <a:ext cx="61" cy="31"/>
              </a:xfrm>
              <a:custGeom>
                <a:avLst/>
                <a:gdLst>
                  <a:gd name="T0" fmla="*/ 137 w 32"/>
                  <a:gd name="T1" fmla="*/ 0 h 16"/>
                  <a:gd name="T2" fmla="*/ 0 w 32"/>
                  <a:gd name="T3" fmla="*/ 79 h 16"/>
                  <a:gd name="T4" fmla="*/ 105 w 32"/>
                  <a:gd name="T5" fmla="*/ 93 h 16"/>
                  <a:gd name="T6" fmla="*/ 221 w 32"/>
                  <a:gd name="T7" fmla="*/ 116 h 16"/>
                  <a:gd name="T8" fmla="*/ 193 w 32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6">
                    <a:moveTo>
                      <a:pt x="20" y="0"/>
                    </a:moveTo>
                    <a:cubicBezTo>
                      <a:pt x="12" y="0"/>
                      <a:pt x="4" y="6"/>
                      <a:pt x="0" y="11"/>
                    </a:cubicBezTo>
                    <a:cubicBezTo>
                      <a:pt x="4" y="14"/>
                      <a:pt x="10" y="13"/>
                      <a:pt x="15" y="13"/>
                    </a:cubicBezTo>
                    <a:cubicBezTo>
                      <a:pt x="21" y="14"/>
                      <a:pt x="26" y="16"/>
                      <a:pt x="32" y="16"/>
                    </a:cubicBezTo>
                    <a:cubicBezTo>
                      <a:pt x="32" y="11"/>
                      <a:pt x="31" y="6"/>
                      <a:pt x="28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5" name="Freeform 3246">
                <a:extLst>
                  <a:ext uri="{FF2B5EF4-FFF2-40B4-BE49-F238E27FC236}">
                    <a16:creationId xmlns:a16="http://schemas.microsoft.com/office/drawing/2014/main" id="{AE15D08E-3F15-4DB2-9400-E2B023F42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884"/>
                <a:ext cx="162" cy="141"/>
              </a:xfrm>
              <a:custGeom>
                <a:avLst/>
                <a:gdLst>
                  <a:gd name="T0" fmla="*/ 389 w 85"/>
                  <a:gd name="T1" fmla="*/ 15 h 74"/>
                  <a:gd name="T2" fmla="*/ 269 w 85"/>
                  <a:gd name="T3" fmla="*/ 84 h 74"/>
                  <a:gd name="T4" fmla="*/ 116 w 85"/>
                  <a:gd name="T5" fmla="*/ 160 h 74"/>
                  <a:gd name="T6" fmla="*/ 8 w 85"/>
                  <a:gd name="T7" fmla="*/ 236 h 74"/>
                  <a:gd name="T8" fmla="*/ 69 w 85"/>
                  <a:gd name="T9" fmla="*/ 389 h 74"/>
                  <a:gd name="T10" fmla="*/ 200 w 85"/>
                  <a:gd name="T11" fmla="*/ 490 h 74"/>
                  <a:gd name="T12" fmla="*/ 328 w 85"/>
                  <a:gd name="T13" fmla="*/ 457 h 74"/>
                  <a:gd name="T14" fmla="*/ 589 w 85"/>
                  <a:gd name="T15" fmla="*/ 168 h 74"/>
                  <a:gd name="T16" fmla="*/ 482 w 85"/>
                  <a:gd name="T17" fmla="*/ 8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74">
                    <a:moveTo>
                      <a:pt x="56" y="2"/>
                    </a:moveTo>
                    <a:cubicBezTo>
                      <a:pt x="51" y="6"/>
                      <a:pt x="44" y="9"/>
                      <a:pt x="39" y="12"/>
                    </a:cubicBezTo>
                    <a:cubicBezTo>
                      <a:pt x="32" y="16"/>
                      <a:pt x="24" y="19"/>
                      <a:pt x="17" y="23"/>
                    </a:cubicBezTo>
                    <a:cubicBezTo>
                      <a:pt x="12" y="25"/>
                      <a:pt x="3" y="27"/>
                      <a:pt x="1" y="34"/>
                    </a:cubicBezTo>
                    <a:cubicBezTo>
                      <a:pt x="0" y="40"/>
                      <a:pt x="7" y="52"/>
                      <a:pt x="10" y="56"/>
                    </a:cubicBezTo>
                    <a:cubicBezTo>
                      <a:pt x="15" y="62"/>
                      <a:pt x="22" y="68"/>
                      <a:pt x="29" y="71"/>
                    </a:cubicBezTo>
                    <a:cubicBezTo>
                      <a:pt x="38" y="74"/>
                      <a:pt x="40" y="72"/>
                      <a:pt x="47" y="66"/>
                    </a:cubicBezTo>
                    <a:cubicBezTo>
                      <a:pt x="61" y="52"/>
                      <a:pt x="84" y="47"/>
                      <a:pt x="85" y="24"/>
                    </a:cubicBezTo>
                    <a:cubicBezTo>
                      <a:pt x="85" y="16"/>
                      <a:pt x="80" y="0"/>
                      <a:pt x="70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6" name="Freeform 3247">
                <a:extLst>
                  <a:ext uri="{FF2B5EF4-FFF2-40B4-BE49-F238E27FC236}">
                    <a16:creationId xmlns:a16="http://schemas.microsoft.com/office/drawing/2014/main" id="{18C72245-EC04-40E3-B810-B082EA0A4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2436"/>
                <a:ext cx="47" cy="92"/>
              </a:xfrm>
              <a:custGeom>
                <a:avLst/>
                <a:gdLst>
                  <a:gd name="T0" fmla="*/ 145 w 25"/>
                  <a:gd name="T1" fmla="*/ 0 h 48"/>
                  <a:gd name="T2" fmla="*/ 45 w 25"/>
                  <a:gd name="T3" fmla="*/ 63 h 48"/>
                  <a:gd name="T4" fmla="*/ 60 w 25"/>
                  <a:gd name="T5" fmla="*/ 213 h 48"/>
                  <a:gd name="T6" fmla="*/ 133 w 25"/>
                  <a:gd name="T7" fmla="*/ 253 h 48"/>
                  <a:gd name="T8" fmla="*/ 165 w 25"/>
                  <a:gd name="T9" fmla="*/ 2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8">
                    <a:moveTo>
                      <a:pt x="22" y="0"/>
                    </a:moveTo>
                    <a:cubicBezTo>
                      <a:pt x="17" y="0"/>
                      <a:pt x="11" y="4"/>
                      <a:pt x="7" y="9"/>
                    </a:cubicBezTo>
                    <a:cubicBezTo>
                      <a:pt x="0" y="18"/>
                      <a:pt x="5" y="22"/>
                      <a:pt x="9" y="30"/>
                    </a:cubicBezTo>
                    <a:cubicBezTo>
                      <a:pt x="12" y="36"/>
                      <a:pt x="16" y="48"/>
                      <a:pt x="20" y="36"/>
                    </a:cubicBezTo>
                    <a:cubicBezTo>
                      <a:pt x="23" y="26"/>
                      <a:pt x="18" y="14"/>
                      <a:pt x="25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7" name="Freeform 3248">
                <a:extLst>
                  <a:ext uri="{FF2B5EF4-FFF2-40B4-BE49-F238E27FC236}">
                    <a16:creationId xmlns:a16="http://schemas.microsoft.com/office/drawing/2014/main" id="{FB5F4FCA-F776-453B-9C02-FE80EFD5A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387"/>
                <a:ext cx="62" cy="28"/>
              </a:xfrm>
              <a:custGeom>
                <a:avLst/>
                <a:gdLst>
                  <a:gd name="T0" fmla="*/ 0 w 32"/>
                  <a:gd name="T1" fmla="*/ 32 h 15"/>
                  <a:gd name="T2" fmla="*/ 64 w 32"/>
                  <a:gd name="T3" fmla="*/ 84 h 15"/>
                  <a:gd name="T4" fmla="*/ 169 w 32"/>
                  <a:gd name="T5" fmla="*/ 91 h 15"/>
                  <a:gd name="T6" fmla="*/ 196 w 32"/>
                  <a:gd name="T7" fmla="*/ 52 h 15"/>
                  <a:gd name="T8" fmla="*/ 45 w 32"/>
                  <a:gd name="T9" fmla="*/ 21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5">
                    <a:moveTo>
                      <a:pt x="0" y="5"/>
                    </a:moveTo>
                    <a:cubicBezTo>
                      <a:pt x="4" y="6"/>
                      <a:pt x="5" y="11"/>
                      <a:pt x="9" y="13"/>
                    </a:cubicBezTo>
                    <a:cubicBezTo>
                      <a:pt x="13" y="15"/>
                      <a:pt x="18" y="14"/>
                      <a:pt x="23" y="14"/>
                    </a:cubicBezTo>
                    <a:cubicBezTo>
                      <a:pt x="28" y="13"/>
                      <a:pt x="32" y="15"/>
                      <a:pt x="27" y="8"/>
                    </a:cubicBezTo>
                    <a:cubicBezTo>
                      <a:pt x="22" y="1"/>
                      <a:pt x="13" y="0"/>
                      <a:pt x="6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8" name="Freeform 3249">
                <a:extLst>
                  <a:ext uri="{FF2B5EF4-FFF2-40B4-BE49-F238E27FC236}">
                    <a16:creationId xmlns:a16="http://schemas.microsoft.com/office/drawing/2014/main" id="{73222BC1-2BF0-4D78-AD47-D7CA23A87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547"/>
                <a:ext cx="27" cy="58"/>
              </a:xfrm>
              <a:custGeom>
                <a:avLst/>
                <a:gdLst>
                  <a:gd name="T0" fmla="*/ 52 w 14"/>
                  <a:gd name="T1" fmla="*/ 0 h 30"/>
                  <a:gd name="T2" fmla="*/ 23 w 14"/>
                  <a:gd name="T3" fmla="*/ 195 h 30"/>
                  <a:gd name="T4" fmla="*/ 79 w 14"/>
                  <a:gd name="T5" fmla="*/ 145 h 30"/>
                  <a:gd name="T6" fmla="*/ 64 w 14"/>
                  <a:gd name="T7" fmla="*/ 1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0">
                    <a:moveTo>
                      <a:pt x="7" y="0"/>
                    </a:moveTo>
                    <a:cubicBezTo>
                      <a:pt x="5" y="2"/>
                      <a:pt x="0" y="25"/>
                      <a:pt x="3" y="27"/>
                    </a:cubicBezTo>
                    <a:cubicBezTo>
                      <a:pt x="7" y="30"/>
                      <a:pt x="10" y="23"/>
                      <a:pt x="11" y="20"/>
                    </a:cubicBezTo>
                    <a:cubicBezTo>
                      <a:pt x="14" y="14"/>
                      <a:pt x="12" y="7"/>
                      <a:pt x="9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19" name="Freeform 3250">
                <a:extLst>
                  <a:ext uri="{FF2B5EF4-FFF2-40B4-BE49-F238E27FC236}">
                    <a16:creationId xmlns:a16="http://schemas.microsoft.com/office/drawing/2014/main" id="{4CDC1EA6-0499-4EFD-AF75-05018FD6B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2421"/>
                <a:ext cx="48" cy="69"/>
              </a:xfrm>
              <a:custGeom>
                <a:avLst/>
                <a:gdLst>
                  <a:gd name="T0" fmla="*/ 0 w 25"/>
                  <a:gd name="T1" fmla="*/ 0 h 36"/>
                  <a:gd name="T2" fmla="*/ 56 w 25"/>
                  <a:gd name="T3" fmla="*/ 113 h 36"/>
                  <a:gd name="T4" fmla="*/ 84 w 25"/>
                  <a:gd name="T5" fmla="*/ 253 h 36"/>
                  <a:gd name="T6" fmla="*/ 36 w 2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0" y="0"/>
                    </a:moveTo>
                    <a:cubicBezTo>
                      <a:pt x="2" y="5"/>
                      <a:pt x="5" y="10"/>
                      <a:pt x="8" y="16"/>
                    </a:cubicBezTo>
                    <a:cubicBezTo>
                      <a:pt x="10" y="22"/>
                      <a:pt x="9" y="30"/>
                      <a:pt x="12" y="36"/>
                    </a:cubicBezTo>
                    <a:cubicBezTo>
                      <a:pt x="25" y="29"/>
                      <a:pt x="17" y="3"/>
                      <a:pt x="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0" name="Freeform 3251">
                <a:extLst>
                  <a:ext uri="{FF2B5EF4-FFF2-40B4-BE49-F238E27FC236}">
                    <a16:creationId xmlns:a16="http://schemas.microsoft.com/office/drawing/2014/main" id="{9CA7C46B-EB38-4FD0-B4D2-2AE929D83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2475"/>
                <a:ext cx="76" cy="55"/>
              </a:xfrm>
              <a:custGeom>
                <a:avLst/>
                <a:gdLst>
                  <a:gd name="T0" fmla="*/ 129 w 40"/>
                  <a:gd name="T1" fmla="*/ 28 h 29"/>
                  <a:gd name="T2" fmla="*/ 8 w 40"/>
                  <a:gd name="T3" fmla="*/ 192 h 29"/>
                  <a:gd name="T4" fmla="*/ 205 w 40"/>
                  <a:gd name="T5" fmla="*/ 83 h 29"/>
                  <a:gd name="T6" fmla="*/ 200 w 40"/>
                  <a:gd name="T7" fmla="*/ 15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9">
                    <a:moveTo>
                      <a:pt x="19" y="4"/>
                    </a:moveTo>
                    <a:cubicBezTo>
                      <a:pt x="12" y="5"/>
                      <a:pt x="0" y="21"/>
                      <a:pt x="1" y="28"/>
                    </a:cubicBezTo>
                    <a:cubicBezTo>
                      <a:pt x="8" y="29"/>
                      <a:pt x="23" y="16"/>
                      <a:pt x="30" y="12"/>
                    </a:cubicBezTo>
                    <a:cubicBezTo>
                      <a:pt x="37" y="9"/>
                      <a:pt x="40" y="0"/>
                      <a:pt x="29" y="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1" name="Freeform 3252">
                <a:extLst>
                  <a:ext uri="{FF2B5EF4-FFF2-40B4-BE49-F238E27FC236}">
                    <a16:creationId xmlns:a16="http://schemas.microsoft.com/office/drawing/2014/main" id="{6A22D15F-94AA-4F04-AC45-5121165B8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673"/>
                <a:ext cx="34" cy="27"/>
              </a:xfrm>
              <a:custGeom>
                <a:avLst/>
                <a:gdLst>
                  <a:gd name="T0" fmla="*/ 28 w 18"/>
                  <a:gd name="T1" fmla="*/ 0 h 14"/>
                  <a:gd name="T2" fmla="*/ 21 w 18"/>
                  <a:gd name="T3" fmla="*/ 93 h 14"/>
                  <a:gd name="T4" fmla="*/ 76 w 18"/>
                  <a:gd name="T5" fmla="*/ 71 h 14"/>
                  <a:gd name="T6" fmla="*/ 121 w 18"/>
                  <a:gd name="T7" fmla="*/ 85 h 14"/>
                  <a:gd name="T8" fmla="*/ 40 w 18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3" y="3"/>
                      <a:pt x="0" y="11"/>
                      <a:pt x="3" y="13"/>
                    </a:cubicBezTo>
                    <a:cubicBezTo>
                      <a:pt x="5" y="14"/>
                      <a:pt x="9" y="11"/>
                      <a:pt x="11" y="10"/>
                    </a:cubicBezTo>
                    <a:cubicBezTo>
                      <a:pt x="13" y="10"/>
                      <a:pt x="15" y="12"/>
                      <a:pt x="18" y="12"/>
                    </a:cubicBezTo>
                    <a:cubicBezTo>
                      <a:pt x="17" y="6"/>
                      <a:pt x="10" y="4"/>
                      <a:pt x="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2" name="Freeform 3253">
                <a:extLst>
                  <a:ext uri="{FF2B5EF4-FFF2-40B4-BE49-F238E27FC236}">
                    <a16:creationId xmlns:a16="http://schemas.microsoft.com/office/drawing/2014/main" id="{A8D229E6-3EF2-433C-AD58-B2653B75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2497"/>
                <a:ext cx="86" cy="48"/>
              </a:xfrm>
              <a:custGeom>
                <a:avLst/>
                <a:gdLst>
                  <a:gd name="T0" fmla="*/ 29 w 45"/>
                  <a:gd name="T1" fmla="*/ 100 h 25"/>
                  <a:gd name="T2" fmla="*/ 113 w 45"/>
                  <a:gd name="T3" fmla="*/ 129 h 25"/>
                  <a:gd name="T4" fmla="*/ 313 w 45"/>
                  <a:gd name="T5" fmla="*/ 15 h 25"/>
                  <a:gd name="T6" fmla="*/ 216 w 45"/>
                  <a:gd name="T7" fmla="*/ 23 h 25"/>
                  <a:gd name="T8" fmla="*/ 29 w 45"/>
                  <a:gd name="T9" fmla="*/ 10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4" y="14"/>
                    </a:moveTo>
                    <a:cubicBezTo>
                      <a:pt x="0" y="25"/>
                      <a:pt x="10" y="22"/>
                      <a:pt x="16" y="18"/>
                    </a:cubicBezTo>
                    <a:cubicBezTo>
                      <a:pt x="25" y="12"/>
                      <a:pt x="39" y="9"/>
                      <a:pt x="45" y="2"/>
                    </a:cubicBezTo>
                    <a:cubicBezTo>
                      <a:pt x="42" y="0"/>
                      <a:pt x="35" y="2"/>
                      <a:pt x="31" y="3"/>
                    </a:cubicBezTo>
                    <a:cubicBezTo>
                      <a:pt x="22" y="4"/>
                      <a:pt x="11" y="7"/>
                      <a:pt x="4" y="1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3" name="Freeform 3254">
                <a:extLst>
                  <a:ext uri="{FF2B5EF4-FFF2-40B4-BE49-F238E27FC236}">
                    <a16:creationId xmlns:a16="http://schemas.microsoft.com/office/drawing/2014/main" id="{44276229-D360-4C71-98BC-8A9B862D8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381"/>
                <a:ext cx="25" cy="27"/>
              </a:xfrm>
              <a:custGeom>
                <a:avLst/>
                <a:gdLst>
                  <a:gd name="T0" fmla="*/ 0 w 13"/>
                  <a:gd name="T1" fmla="*/ 71 h 14"/>
                  <a:gd name="T2" fmla="*/ 48 w 13"/>
                  <a:gd name="T3" fmla="*/ 0 h 14"/>
                  <a:gd name="T4" fmla="*/ 92 w 13"/>
                  <a:gd name="T5" fmla="*/ 100 h 14"/>
                  <a:gd name="T6" fmla="*/ 0 w 13"/>
                  <a:gd name="T7" fmla="*/ 9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0" y="10"/>
                    </a:moveTo>
                    <a:cubicBezTo>
                      <a:pt x="0" y="6"/>
                      <a:pt x="3" y="0"/>
                      <a:pt x="7" y="0"/>
                    </a:cubicBezTo>
                    <a:cubicBezTo>
                      <a:pt x="8" y="5"/>
                      <a:pt x="13" y="9"/>
                      <a:pt x="13" y="14"/>
                    </a:cubicBezTo>
                    <a:cubicBezTo>
                      <a:pt x="9" y="14"/>
                      <a:pt x="4" y="10"/>
                      <a:pt x="0" y="1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4" name="Freeform 3255">
                <a:extLst>
                  <a:ext uri="{FF2B5EF4-FFF2-40B4-BE49-F238E27FC236}">
                    <a16:creationId xmlns:a16="http://schemas.microsoft.com/office/drawing/2014/main" id="{C6C6B9E4-01CF-453B-8475-CA2062F3B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396"/>
                <a:ext cx="114" cy="306"/>
              </a:xfrm>
              <a:custGeom>
                <a:avLst/>
                <a:gdLst>
                  <a:gd name="T0" fmla="*/ 372 w 60"/>
                  <a:gd name="T1" fmla="*/ 0 h 160"/>
                  <a:gd name="T2" fmla="*/ 213 w 60"/>
                  <a:gd name="T3" fmla="*/ 734 h 160"/>
                  <a:gd name="T4" fmla="*/ 281 w 60"/>
                  <a:gd name="T5" fmla="*/ 775 h 160"/>
                  <a:gd name="T6" fmla="*/ 253 w 60"/>
                  <a:gd name="T7" fmla="*/ 658 h 160"/>
                  <a:gd name="T8" fmla="*/ 184 w 60"/>
                  <a:gd name="T9" fmla="*/ 446 h 160"/>
                  <a:gd name="T10" fmla="*/ 336 w 60"/>
                  <a:gd name="T11" fmla="*/ 574 h 160"/>
                  <a:gd name="T12" fmla="*/ 405 w 60"/>
                  <a:gd name="T13" fmla="*/ 637 h 160"/>
                  <a:gd name="T14" fmla="*/ 390 w 60"/>
                  <a:gd name="T15" fmla="*/ 750 h 160"/>
                  <a:gd name="T16" fmla="*/ 310 w 60"/>
                  <a:gd name="T17" fmla="*/ 943 h 160"/>
                  <a:gd name="T18" fmla="*/ 97 w 60"/>
                  <a:gd name="T19" fmla="*/ 1098 h 160"/>
                  <a:gd name="T20" fmla="*/ 55 w 60"/>
                  <a:gd name="T21" fmla="*/ 1119 h 160"/>
                  <a:gd name="T22" fmla="*/ 165 w 60"/>
                  <a:gd name="T23" fmla="*/ 866 h 160"/>
                  <a:gd name="T24" fmla="*/ 61 w 60"/>
                  <a:gd name="T25" fmla="*/ 566 h 160"/>
                  <a:gd name="T26" fmla="*/ 61 w 60"/>
                  <a:gd name="T27" fmla="*/ 176 h 160"/>
                  <a:gd name="T28" fmla="*/ 281 w 60"/>
                  <a:gd name="T29" fmla="*/ 8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0" h="160">
                    <a:moveTo>
                      <a:pt x="54" y="0"/>
                    </a:moveTo>
                    <a:cubicBezTo>
                      <a:pt x="8" y="9"/>
                      <a:pt x="10" y="73"/>
                      <a:pt x="31" y="105"/>
                    </a:cubicBezTo>
                    <a:cubicBezTo>
                      <a:pt x="33" y="107"/>
                      <a:pt x="37" y="113"/>
                      <a:pt x="41" y="111"/>
                    </a:cubicBezTo>
                    <a:cubicBezTo>
                      <a:pt x="46" y="109"/>
                      <a:pt x="39" y="97"/>
                      <a:pt x="37" y="94"/>
                    </a:cubicBezTo>
                    <a:cubicBezTo>
                      <a:pt x="33" y="84"/>
                      <a:pt x="28" y="75"/>
                      <a:pt x="27" y="64"/>
                    </a:cubicBezTo>
                    <a:cubicBezTo>
                      <a:pt x="32" y="72"/>
                      <a:pt x="41" y="77"/>
                      <a:pt x="49" y="82"/>
                    </a:cubicBezTo>
                    <a:cubicBezTo>
                      <a:pt x="53" y="85"/>
                      <a:pt x="57" y="86"/>
                      <a:pt x="59" y="91"/>
                    </a:cubicBezTo>
                    <a:cubicBezTo>
                      <a:pt x="60" y="96"/>
                      <a:pt x="59" y="102"/>
                      <a:pt x="57" y="107"/>
                    </a:cubicBezTo>
                    <a:cubicBezTo>
                      <a:pt x="55" y="116"/>
                      <a:pt x="51" y="126"/>
                      <a:pt x="45" y="135"/>
                    </a:cubicBezTo>
                    <a:cubicBezTo>
                      <a:pt x="37" y="146"/>
                      <a:pt x="26" y="151"/>
                      <a:pt x="14" y="157"/>
                    </a:cubicBezTo>
                    <a:cubicBezTo>
                      <a:pt x="12" y="158"/>
                      <a:pt x="10" y="159"/>
                      <a:pt x="8" y="160"/>
                    </a:cubicBezTo>
                    <a:cubicBezTo>
                      <a:pt x="19" y="154"/>
                      <a:pt x="25" y="136"/>
                      <a:pt x="24" y="124"/>
                    </a:cubicBezTo>
                    <a:cubicBezTo>
                      <a:pt x="23" y="109"/>
                      <a:pt x="12" y="96"/>
                      <a:pt x="9" y="81"/>
                    </a:cubicBezTo>
                    <a:cubicBezTo>
                      <a:pt x="5" y="64"/>
                      <a:pt x="0" y="42"/>
                      <a:pt x="9" y="25"/>
                    </a:cubicBezTo>
                    <a:cubicBezTo>
                      <a:pt x="15" y="13"/>
                      <a:pt x="29" y="6"/>
                      <a:pt x="41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5" name="Freeform 3256">
                <a:extLst>
                  <a:ext uri="{FF2B5EF4-FFF2-40B4-BE49-F238E27FC236}">
                    <a16:creationId xmlns:a16="http://schemas.microsoft.com/office/drawing/2014/main" id="{F4AE4B5D-3AB8-43E1-A224-24C39E973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467"/>
                <a:ext cx="102" cy="229"/>
              </a:xfrm>
              <a:custGeom>
                <a:avLst/>
                <a:gdLst>
                  <a:gd name="T0" fmla="*/ 140 w 53"/>
                  <a:gd name="T1" fmla="*/ 0 h 120"/>
                  <a:gd name="T2" fmla="*/ 333 w 53"/>
                  <a:gd name="T3" fmla="*/ 69 h 120"/>
                  <a:gd name="T4" fmla="*/ 285 w 53"/>
                  <a:gd name="T5" fmla="*/ 244 h 120"/>
                  <a:gd name="T6" fmla="*/ 300 w 53"/>
                  <a:gd name="T7" fmla="*/ 458 h 120"/>
                  <a:gd name="T8" fmla="*/ 269 w 53"/>
                  <a:gd name="T9" fmla="*/ 674 h 120"/>
                  <a:gd name="T10" fmla="*/ 293 w 53"/>
                  <a:gd name="T11" fmla="*/ 794 h 120"/>
                  <a:gd name="T12" fmla="*/ 316 w 53"/>
                  <a:gd name="T13" fmla="*/ 794 h 120"/>
                  <a:gd name="T14" fmla="*/ 229 w 53"/>
                  <a:gd name="T15" fmla="*/ 368 h 120"/>
                  <a:gd name="T16" fmla="*/ 177 w 53"/>
                  <a:gd name="T17" fmla="*/ 139 h 120"/>
                  <a:gd name="T18" fmla="*/ 129 w 53"/>
                  <a:gd name="T19" fmla="*/ 0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120">
                    <a:moveTo>
                      <a:pt x="20" y="0"/>
                    </a:moveTo>
                    <a:cubicBezTo>
                      <a:pt x="30" y="0"/>
                      <a:pt x="41" y="1"/>
                      <a:pt x="47" y="10"/>
                    </a:cubicBezTo>
                    <a:cubicBezTo>
                      <a:pt x="53" y="19"/>
                      <a:pt x="40" y="25"/>
                      <a:pt x="40" y="35"/>
                    </a:cubicBezTo>
                    <a:cubicBezTo>
                      <a:pt x="41" y="45"/>
                      <a:pt x="42" y="55"/>
                      <a:pt x="42" y="66"/>
                    </a:cubicBezTo>
                    <a:cubicBezTo>
                      <a:pt x="41" y="76"/>
                      <a:pt x="39" y="87"/>
                      <a:pt x="38" y="97"/>
                    </a:cubicBezTo>
                    <a:cubicBezTo>
                      <a:pt x="38" y="103"/>
                      <a:pt x="39" y="108"/>
                      <a:pt x="41" y="114"/>
                    </a:cubicBezTo>
                    <a:cubicBezTo>
                      <a:pt x="42" y="114"/>
                      <a:pt x="43" y="114"/>
                      <a:pt x="44" y="114"/>
                    </a:cubicBezTo>
                    <a:cubicBezTo>
                      <a:pt x="19" y="120"/>
                      <a:pt x="32" y="65"/>
                      <a:pt x="32" y="53"/>
                    </a:cubicBezTo>
                    <a:cubicBezTo>
                      <a:pt x="33" y="42"/>
                      <a:pt x="31" y="29"/>
                      <a:pt x="25" y="20"/>
                    </a:cubicBezTo>
                    <a:cubicBezTo>
                      <a:pt x="21" y="13"/>
                      <a:pt x="0" y="5"/>
                      <a:pt x="18" y="0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6" name="Freeform 3257">
                <a:extLst>
                  <a:ext uri="{FF2B5EF4-FFF2-40B4-BE49-F238E27FC236}">
                    <a16:creationId xmlns:a16="http://schemas.microsoft.com/office/drawing/2014/main" id="{2DFEE726-66A6-4CC2-8B24-85068B3A1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553"/>
                <a:ext cx="183" cy="151"/>
              </a:xfrm>
              <a:custGeom>
                <a:avLst/>
                <a:gdLst>
                  <a:gd name="T0" fmla="*/ 124 w 96"/>
                  <a:gd name="T1" fmla="*/ 124 h 79"/>
                  <a:gd name="T2" fmla="*/ 490 w 96"/>
                  <a:gd name="T3" fmla="*/ 229 h 79"/>
                  <a:gd name="T4" fmla="*/ 473 w 96"/>
                  <a:gd name="T5" fmla="*/ 552 h 79"/>
                  <a:gd name="T6" fmla="*/ 473 w 96"/>
                  <a:gd name="T7" fmla="*/ 140 h 79"/>
                  <a:gd name="T8" fmla="*/ 252 w 96"/>
                  <a:gd name="T9" fmla="*/ 84 h 79"/>
                  <a:gd name="T10" fmla="*/ 132 w 96"/>
                  <a:gd name="T11" fmla="*/ 76 h 79"/>
                  <a:gd name="T12" fmla="*/ 36 w 96"/>
                  <a:gd name="T13" fmla="*/ 15 h 79"/>
                  <a:gd name="T14" fmla="*/ 0 w 96"/>
                  <a:gd name="T15" fmla="*/ 0 h 79"/>
                  <a:gd name="T16" fmla="*/ 29 w 96"/>
                  <a:gd name="T17" fmla="*/ 117 h 79"/>
                  <a:gd name="T18" fmla="*/ 145 w 96"/>
                  <a:gd name="T19" fmla="*/ 12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79">
                    <a:moveTo>
                      <a:pt x="18" y="18"/>
                    </a:moveTo>
                    <a:cubicBezTo>
                      <a:pt x="34" y="18"/>
                      <a:pt x="58" y="21"/>
                      <a:pt x="71" y="33"/>
                    </a:cubicBezTo>
                    <a:cubicBezTo>
                      <a:pt x="86" y="48"/>
                      <a:pt x="83" y="65"/>
                      <a:pt x="68" y="79"/>
                    </a:cubicBezTo>
                    <a:cubicBezTo>
                      <a:pt x="96" y="70"/>
                      <a:pt x="85" y="33"/>
                      <a:pt x="68" y="20"/>
                    </a:cubicBezTo>
                    <a:cubicBezTo>
                      <a:pt x="58" y="13"/>
                      <a:pt x="48" y="12"/>
                      <a:pt x="36" y="12"/>
                    </a:cubicBezTo>
                    <a:cubicBezTo>
                      <a:pt x="30" y="12"/>
                      <a:pt x="24" y="12"/>
                      <a:pt x="19" y="11"/>
                    </a:cubicBezTo>
                    <a:cubicBezTo>
                      <a:pt x="14" y="9"/>
                      <a:pt x="10" y="5"/>
                      <a:pt x="5" y="2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3"/>
                      <a:pt x="2" y="14"/>
                      <a:pt x="4" y="17"/>
                    </a:cubicBezTo>
                    <a:cubicBezTo>
                      <a:pt x="8" y="22"/>
                      <a:pt x="16" y="18"/>
                      <a:pt x="21" y="1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7" name="Freeform 3258">
                <a:extLst>
                  <a:ext uri="{FF2B5EF4-FFF2-40B4-BE49-F238E27FC236}">
                    <a16:creationId xmlns:a16="http://schemas.microsoft.com/office/drawing/2014/main" id="{5228EC7B-D58A-407E-8649-F019F4A4B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9" y="2637"/>
                <a:ext cx="319" cy="115"/>
              </a:xfrm>
              <a:custGeom>
                <a:avLst/>
                <a:gdLst>
                  <a:gd name="T0" fmla="*/ 0 w 167"/>
                  <a:gd name="T1" fmla="*/ 316 h 60"/>
                  <a:gd name="T2" fmla="*/ 189 w 167"/>
                  <a:gd name="T3" fmla="*/ 393 h 60"/>
                  <a:gd name="T4" fmla="*/ 420 w 167"/>
                  <a:gd name="T5" fmla="*/ 422 h 60"/>
                  <a:gd name="T6" fmla="*/ 873 w 167"/>
                  <a:gd name="T7" fmla="*/ 289 h 60"/>
                  <a:gd name="T8" fmla="*/ 1087 w 167"/>
                  <a:gd name="T9" fmla="*/ 128 h 60"/>
                  <a:gd name="T10" fmla="*/ 1135 w 167"/>
                  <a:gd name="T11" fmla="*/ 23 h 60"/>
                  <a:gd name="T12" fmla="*/ 995 w 167"/>
                  <a:gd name="T13" fmla="*/ 100 h 60"/>
                  <a:gd name="T14" fmla="*/ 558 w 167"/>
                  <a:gd name="T15" fmla="*/ 332 h 60"/>
                  <a:gd name="T16" fmla="*/ 269 w 167"/>
                  <a:gd name="T17" fmla="*/ 316 h 60"/>
                  <a:gd name="T18" fmla="*/ 237 w 167"/>
                  <a:gd name="T19" fmla="*/ 276 h 60"/>
                  <a:gd name="T20" fmla="*/ 139 w 167"/>
                  <a:gd name="T21" fmla="*/ 309 h 60"/>
                  <a:gd name="T22" fmla="*/ 40 w 167"/>
                  <a:gd name="T23" fmla="*/ 332 h 6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7" h="60">
                    <a:moveTo>
                      <a:pt x="0" y="45"/>
                    </a:moveTo>
                    <a:cubicBezTo>
                      <a:pt x="4" y="50"/>
                      <a:pt x="21" y="54"/>
                      <a:pt x="27" y="56"/>
                    </a:cubicBezTo>
                    <a:cubicBezTo>
                      <a:pt x="37" y="60"/>
                      <a:pt x="50" y="60"/>
                      <a:pt x="60" y="60"/>
                    </a:cubicBezTo>
                    <a:cubicBezTo>
                      <a:pt x="83" y="60"/>
                      <a:pt x="105" y="49"/>
                      <a:pt x="125" y="41"/>
                    </a:cubicBezTo>
                    <a:cubicBezTo>
                      <a:pt x="138" y="36"/>
                      <a:pt x="148" y="30"/>
                      <a:pt x="156" y="18"/>
                    </a:cubicBezTo>
                    <a:cubicBezTo>
                      <a:pt x="158" y="16"/>
                      <a:pt x="167" y="6"/>
                      <a:pt x="163" y="3"/>
                    </a:cubicBezTo>
                    <a:cubicBezTo>
                      <a:pt x="160" y="0"/>
                      <a:pt x="146" y="13"/>
                      <a:pt x="143" y="14"/>
                    </a:cubicBezTo>
                    <a:cubicBezTo>
                      <a:pt x="125" y="28"/>
                      <a:pt x="102" y="42"/>
                      <a:pt x="80" y="47"/>
                    </a:cubicBezTo>
                    <a:cubicBezTo>
                      <a:pt x="70" y="49"/>
                      <a:pt x="48" y="52"/>
                      <a:pt x="39" y="45"/>
                    </a:cubicBezTo>
                    <a:cubicBezTo>
                      <a:pt x="36" y="44"/>
                      <a:pt x="35" y="42"/>
                      <a:pt x="34" y="39"/>
                    </a:cubicBezTo>
                    <a:cubicBezTo>
                      <a:pt x="30" y="39"/>
                      <a:pt x="25" y="43"/>
                      <a:pt x="20" y="44"/>
                    </a:cubicBezTo>
                    <a:cubicBezTo>
                      <a:pt x="16" y="45"/>
                      <a:pt x="11" y="44"/>
                      <a:pt x="6" y="47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8" name="Freeform 3259">
                <a:extLst>
                  <a:ext uri="{FF2B5EF4-FFF2-40B4-BE49-F238E27FC236}">
                    <a16:creationId xmlns:a16="http://schemas.microsoft.com/office/drawing/2014/main" id="{94812441-5414-48D2-9645-1C47D90D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352"/>
                <a:ext cx="95" cy="65"/>
              </a:xfrm>
              <a:custGeom>
                <a:avLst/>
                <a:gdLst>
                  <a:gd name="T0" fmla="*/ 29 w 50"/>
                  <a:gd name="T1" fmla="*/ 15 h 34"/>
                  <a:gd name="T2" fmla="*/ 0 w 50"/>
                  <a:gd name="T3" fmla="*/ 69 h 34"/>
                  <a:gd name="T4" fmla="*/ 344 w 50"/>
                  <a:gd name="T5" fmla="*/ 237 h 34"/>
                  <a:gd name="T6" fmla="*/ 245 w 50"/>
                  <a:gd name="T7" fmla="*/ 48 h 34"/>
                  <a:gd name="T8" fmla="*/ 61 w 50"/>
                  <a:gd name="T9" fmla="*/ 1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4">
                    <a:moveTo>
                      <a:pt x="4" y="2"/>
                    </a:moveTo>
                    <a:cubicBezTo>
                      <a:pt x="1" y="4"/>
                      <a:pt x="0" y="7"/>
                      <a:pt x="0" y="10"/>
                    </a:cubicBezTo>
                    <a:cubicBezTo>
                      <a:pt x="19" y="11"/>
                      <a:pt x="40" y="15"/>
                      <a:pt x="50" y="34"/>
                    </a:cubicBezTo>
                    <a:cubicBezTo>
                      <a:pt x="49" y="24"/>
                      <a:pt x="43" y="14"/>
                      <a:pt x="36" y="7"/>
                    </a:cubicBezTo>
                    <a:cubicBezTo>
                      <a:pt x="27" y="0"/>
                      <a:pt x="19" y="5"/>
                      <a:pt x="9" y="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29" name="Freeform 3260">
                <a:extLst>
                  <a:ext uri="{FF2B5EF4-FFF2-40B4-BE49-F238E27FC236}">
                    <a16:creationId xmlns:a16="http://schemas.microsoft.com/office/drawing/2014/main" id="{4B04245B-119B-4E5F-93DE-108E818C8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367"/>
                <a:ext cx="67" cy="50"/>
              </a:xfrm>
              <a:custGeom>
                <a:avLst/>
                <a:gdLst>
                  <a:gd name="T0" fmla="*/ 15 w 35"/>
                  <a:gd name="T1" fmla="*/ 156 h 26"/>
                  <a:gd name="T2" fmla="*/ 237 w 35"/>
                  <a:gd name="T3" fmla="*/ 129 h 26"/>
                  <a:gd name="T4" fmla="*/ 237 w 35"/>
                  <a:gd name="T5" fmla="*/ 129 h 26"/>
                  <a:gd name="T6" fmla="*/ 209 w 35"/>
                  <a:gd name="T7" fmla="*/ 37 h 26"/>
                  <a:gd name="T8" fmla="*/ 100 w 35"/>
                  <a:gd name="T9" fmla="*/ 8 h 26"/>
                  <a:gd name="T10" fmla="*/ 0 w 35"/>
                  <a:gd name="T11" fmla="*/ 185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6">
                    <a:moveTo>
                      <a:pt x="2" y="22"/>
                    </a:moveTo>
                    <a:cubicBezTo>
                      <a:pt x="14" y="19"/>
                      <a:pt x="23" y="13"/>
                      <a:pt x="34" y="18"/>
                    </a:cubicBezTo>
                    <a:cubicBezTo>
                      <a:pt x="35" y="18"/>
                      <a:pt x="35" y="18"/>
                      <a:pt x="34" y="18"/>
                    </a:cubicBezTo>
                    <a:cubicBezTo>
                      <a:pt x="32" y="14"/>
                      <a:pt x="31" y="9"/>
                      <a:pt x="30" y="5"/>
                    </a:cubicBezTo>
                    <a:cubicBezTo>
                      <a:pt x="24" y="5"/>
                      <a:pt x="20" y="0"/>
                      <a:pt x="14" y="1"/>
                    </a:cubicBezTo>
                    <a:cubicBezTo>
                      <a:pt x="28" y="11"/>
                      <a:pt x="3" y="18"/>
                      <a:pt x="0" y="2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0" name="Freeform 3261">
                <a:extLst>
                  <a:ext uri="{FF2B5EF4-FFF2-40B4-BE49-F238E27FC236}">
                    <a16:creationId xmlns:a16="http://schemas.microsoft.com/office/drawing/2014/main" id="{EF34B9D0-44BE-4113-85C8-095DF557E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360"/>
                <a:ext cx="157" cy="84"/>
              </a:xfrm>
              <a:custGeom>
                <a:avLst/>
                <a:gdLst>
                  <a:gd name="T0" fmla="*/ 0 w 82"/>
                  <a:gd name="T1" fmla="*/ 29 h 44"/>
                  <a:gd name="T2" fmla="*/ 161 w 82"/>
                  <a:gd name="T3" fmla="*/ 99 h 44"/>
                  <a:gd name="T4" fmla="*/ 224 w 82"/>
                  <a:gd name="T5" fmla="*/ 244 h 44"/>
                  <a:gd name="T6" fmla="*/ 546 w 82"/>
                  <a:gd name="T7" fmla="*/ 55 h 44"/>
                  <a:gd name="T8" fmla="*/ 393 w 82"/>
                  <a:gd name="T9" fmla="*/ 181 h 44"/>
                  <a:gd name="T10" fmla="*/ 232 w 82"/>
                  <a:gd name="T11" fmla="*/ 145 h 44"/>
                  <a:gd name="T12" fmla="*/ 184 w 82"/>
                  <a:gd name="T13" fmla="*/ 36 h 44"/>
                  <a:gd name="T14" fmla="*/ 63 w 82"/>
                  <a:gd name="T15" fmla="*/ 36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44">
                    <a:moveTo>
                      <a:pt x="0" y="4"/>
                    </a:moveTo>
                    <a:cubicBezTo>
                      <a:pt x="8" y="3"/>
                      <a:pt x="19" y="6"/>
                      <a:pt x="23" y="14"/>
                    </a:cubicBezTo>
                    <a:cubicBezTo>
                      <a:pt x="26" y="22"/>
                      <a:pt x="23" y="30"/>
                      <a:pt x="32" y="35"/>
                    </a:cubicBezTo>
                    <a:cubicBezTo>
                      <a:pt x="48" y="44"/>
                      <a:pt x="82" y="30"/>
                      <a:pt x="78" y="8"/>
                    </a:cubicBezTo>
                    <a:cubicBezTo>
                      <a:pt x="70" y="13"/>
                      <a:pt x="65" y="22"/>
                      <a:pt x="56" y="26"/>
                    </a:cubicBezTo>
                    <a:cubicBezTo>
                      <a:pt x="47" y="30"/>
                      <a:pt x="38" y="28"/>
                      <a:pt x="33" y="21"/>
                    </a:cubicBezTo>
                    <a:cubicBezTo>
                      <a:pt x="29" y="16"/>
                      <a:pt x="31" y="10"/>
                      <a:pt x="26" y="5"/>
                    </a:cubicBezTo>
                    <a:cubicBezTo>
                      <a:pt x="20" y="0"/>
                      <a:pt x="16" y="2"/>
                      <a:pt x="9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1" name="Freeform 3262">
                <a:extLst>
                  <a:ext uri="{FF2B5EF4-FFF2-40B4-BE49-F238E27FC236}">
                    <a16:creationId xmlns:a16="http://schemas.microsoft.com/office/drawing/2014/main" id="{EAC08B11-5EA2-4829-BC61-1A484FD60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2417"/>
                <a:ext cx="147" cy="274"/>
              </a:xfrm>
              <a:custGeom>
                <a:avLst/>
                <a:gdLst>
                  <a:gd name="T0" fmla="*/ 0 w 77"/>
                  <a:gd name="T1" fmla="*/ 69 h 143"/>
                  <a:gd name="T2" fmla="*/ 252 w 77"/>
                  <a:gd name="T3" fmla="*/ 184 h 143"/>
                  <a:gd name="T4" fmla="*/ 353 w 77"/>
                  <a:gd name="T5" fmla="*/ 416 h 143"/>
                  <a:gd name="T6" fmla="*/ 412 w 77"/>
                  <a:gd name="T7" fmla="*/ 881 h 143"/>
                  <a:gd name="T8" fmla="*/ 361 w 77"/>
                  <a:gd name="T9" fmla="*/ 958 h 143"/>
                  <a:gd name="T10" fmla="*/ 313 w 77"/>
                  <a:gd name="T11" fmla="*/ 1006 h 143"/>
                  <a:gd name="T12" fmla="*/ 500 w 77"/>
                  <a:gd name="T13" fmla="*/ 858 h 143"/>
                  <a:gd name="T14" fmla="*/ 460 w 77"/>
                  <a:gd name="T15" fmla="*/ 632 h 143"/>
                  <a:gd name="T16" fmla="*/ 336 w 77"/>
                  <a:gd name="T17" fmla="*/ 153 h 143"/>
                  <a:gd name="T18" fmla="*/ 29 w 77"/>
                  <a:gd name="T19" fmla="*/ 56 h 1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143">
                    <a:moveTo>
                      <a:pt x="0" y="10"/>
                    </a:moveTo>
                    <a:cubicBezTo>
                      <a:pt x="10" y="3"/>
                      <a:pt x="30" y="18"/>
                      <a:pt x="36" y="26"/>
                    </a:cubicBezTo>
                    <a:cubicBezTo>
                      <a:pt x="43" y="36"/>
                      <a:pt x="47" y="48"/>
                      <a:pt x="51" y="59"/>
                    </a:cubicBezTo>
                    <a:cubicBezTo>
                      <a:pt x="58" y="81"/>
                      <a:pt x="68" y="103"/>
                      <a:pt x="59" y="125"/>
                    </a:cubicBezTo>
                    <a:cubicBezTo>
                      <a:pt x="57" y="129"/>
                      <a:pt x="55" y="133"/>
                      <a:pt x="52" y="136"/>
                    </a:cubicBezTo>
                    <a:cubicBezTo>
                      <a:pt x="50" y="139"/>
                      <a:pt x="46" y="140"/>
                      <a:pt x="45" y="143"/>
                    </a:cubicBezTo>
                    <a:cubicBezTo>
                      <a:pt x="54" y="142"/>
                      <a:pt x="68" y="132"/>
                      <a:pt x="72" y="122"/>
                    </a:cubicBezTo>
                    <a:cubicBezTo>
                      <a:pt x="77" y="112"/>
                      <a:pt x="69" y="99"/>
                      <a:pt x="66" y="90"/>
                    </a:cubicBezTo>
                    <a:cubicBezTo>
                      <a:pt x="58" y="67"/>
                      <a:pt x="59" y="44"/>
                      <a:pt x="48" y="22"/>
                    </a:cubicBezTo>
                    <a:cubicBezTo>
                      <a:pt x="39" y="4"/>
                      <a:pt x="22" y="0"/>
                      <a:pt x="4" y="8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2" name="Freeform 3263">
                <a:extLst>
                  <a:ext uri="{FF2B5EF4-FFF2-40B4-BE49-F238E27FC236}">
                    <a16:creationId xmlns:a16="http://schemas.microsoft.com/office/drawing/2014/main" id="{49329772-BA7A-4826-A718-4AF7FABE4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85"/>
                <a:ext cx="111" cy="86"/>
              </a:xfrm>
              <a:custGeom>
                <a:avLst/>
                <a:gdLst>
                  <a:gd name="T0" fmla="*/ 0 w 58"/>
                  <a:gd name="T1" fmla="*/ 161 h 45"/>
                  <a:gd name="T2" fmla="*/ 176 w 58"/>
                  <a:gd name="T3" fmla="*/ 36 h 45"/>
                  <a:gd name="T4" fmla="*/ 406 w 58"/>
                  <a:gd name="T5" fmla="*/ 21 h 45"/>
                  <a:gd name="T6" fmla="*/ 205 w 58"/>
                  <a:gd name="T7" fmla="*/ 176 h 45"/>
                  <a:gd name="T8" fmla="*/ 184 w 58"/>
                  <a:gd name="T9" fmla="*/ 224 h 45"/>
                  <a:gd name="T10" fmla="*/ 197 w 58"/>
                  <a:gd name="T11" fmla="*/ 273 h 45"/>
                  <a:gd name="T12" fmla="*/ 140 w 58"/>
                  <a:gd name="T13" fmla="*/ 292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5">
                    <a:moveTo>
                      <a:pt x="0" y="23"/>
                    </a:moveTo>
                    <a:cubicBezTo>
                      <a:pt x="8" y="18"/>
                      <a:pt x="16" y="10"/>
                      <a:pt x="25" y="5"/>
                    </a:cubicBezTo>
                    <a:cubicBezTo>
                      <a:pt x="35" y="0"/>
                      <a:pt x="47" y="3"/>
                      <a:pt x="58" y="3"/>
                    </a:cubicBezTo>
                    <a:cubicBezTo>
                      <a:pt x="51" y="12"/>
                      <a:pt x="35" y="14"/>
                      <a:pt x="29" y="25"/>
                    </a:cubicBezTo>
                    <a:cubicBezTo>
                      <a:pt x="28" y="27"/>
                      <a:pt x="26" y="29"/>
                      <a:pt x="26" y="32"/>
                    </a:cubicBezTo>
                    <a:cubicBezTo>
                      <a:pt x="26" y="34"/>
                      <a:pt x="28" y="37"/>
                      <a:pt x="28" y="39"/>
                    </a:cubicBezTo>
                    <a:cubicBezTo>
                      <a:pt x="27" y="45"/>
                      <a:pt x="25" y="45"/>
                      <a:pt x="20" y="4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3" name="Freeform 3264">
                <a:extLst>
                  <a:ext uri="{FF2B5EF4-FFF2-40B4-BE49-F238E27FC236}">
                    <a16:creationId xmlns:a16="http://schemas.microsoft.com/office/drawing/2014/main" id="{D4E37B07-1D21-402F-808B-7C8BC1564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2494"/>
                <a:ext cx="109" cy="157"/>
              </a:xfrm>
              <a:custGeom>
                <a:avLst/>
                <a:gdLst>
                  <a:gd name="T0" fmla="*/ 208 w 57"/>
                  <a:gd name="T1" fmla="*/ 36 h 82"/>
                  <a:gd name="T2" fmla="*/ 69 w 57"/>
                  <a:gd name="T3" fmla="*/ 191 h 82"/>
                  <a:gd name="T4" fmla="*/ 36 w 57"/>
                  <a:gd name="T5" fmla="*/ 253 h 82"/>
                  <a:gd name="T6" fmla="*/ 145 w 57"/>
                  <a:gd name="T7" fmla="*/ 253 h 82"/>
                  <a:gd name="T8" fmla="*/ 300 w 57"/>
                  <a:gd name="T9" fmla="*/ 360 h 82"/>
                  <a:gd name="T10" fmla="*/ 337 w 57"/>
                  <a:gd name="T11" fmla="*/ 461 h 82"/>
                  <a:gd name="T12" fmla="*/ 344 w 57"/>
                  <a:gd name="T13" fmla="*/ 576 h 82"/>
                  <a:gd name="T14" fmla="*/ 308 w 57"/>
                  <a:gd name="T15" fmla="*/ 268 h 82"/>
                  <a:gd name="T16" fmla="*/ 268 w 57"/>
                  <a:gd name="T17" fmla="*/ 124 h 82"/>
                  <a:gd name="T18" fmla="*/ 277 w 57"/>
                  <a:gd name="T19" fmla="*/ 56 h 82"/>
                  <a:gd name="T20" fmla="*/ 237 w 57"/>
                  <a:gd name="T21" fmla="*/ 21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7" h="82">
                    <a:moveTo>
                      <a:pt x="30" y="5"/>
                    </a:moveTo>
                    <a:cubicBezTo>
                      <a:pt x="30" y="16"/>
                      <a:pt x="19" y="23"/>
                      <a:pt x="10" y="27"/>
                    </a:cubicBezTo>
                    <a:cubicBezTo>
                      <a:pt x="7" y="29"/>
                      <a:pt x="0" y="31"/>
                      <a:pt x="5" y="36"/>
                    </a:cubicBezTo>
                    <a:cubicBezTo>
                      <a:pt x="8" y="39"/>
                      <a:pt x="17" y="36"/>
                      <a:pt x="21" y="36"/>
                    </a:cubicBezTo>
                    <a:cubicBezTo>
                      <a:pt x="34" y="35"/>
                      <a:pt x="40" y="39"/>
                      <a:pt x="43" y="51"/>
                    </a:cubicBezTo>
                    <a:cubicBezTo>
                      <a:pt x="45" y="56"/>
                      <a:pt x="47" y="61"/>
                      <a:pt x="48" y="66"/>
                    </a:cubicBezTo>
                    <a:cubicBezTo>
                      <a:pt x="49" y="70"/>
                      <a:pt x="46" y="79"/>
                      <a:pt x="49" y="82"/>
                    </a:cubicBezTo>
                    <a:cubicBezTo>
                      <a:pt x="57" y="73"/>
                      <a:pt x="50" y="46"/>
                      <a:pt x="44" y="38"/>
                    </a:cubicBezTo>
                    <a:cubicBezTo>
                      <a:pt x="40" y="31"/>
                      <a:pt x="37" y="26"/>
                      <a:pt x="38" y="18"/>
                    </a:cubicBezTo>
                    <a:cubicBezTo>
                      <a:pt x="38" y="15"/>
                      <a:pt x="40" y="11"/>
                      <a:pt x="40" y="8"/>
                    </a:cubicBezTo>
                    <a:cubicBezTo>
                      <a:pt x="40" y="5"/>
                      <a:pt x="37" y="0"/>
                      <a:pt x="34" y="3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4" name="Freeform 3265">
                <a:extLst>
                  <a:ext uri="{FF2B5EF4-FFF2-40B4-BE49-F238E27FC236}">
                    <a16:creationId xmlns:a16="http://schemas.microsoft.com/office/drawing/2014/main" id="{BEED714A-FB2C-4276-8808-7A914CC30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2413"/>
                <a:ext cx="31" cy="52"/>
              </a:xfrm>
              <a:custGeom>
                <a:avLst/>
                <a:gdLst>
                  <a:gd name="T0" fmla="*/ 116 w 16"/>
                  <a:gd name="T1" fmla="*/ 0 h 27"/>
                  <a:gd name="T2" fmla="*/ 0 w 16"/>
                  <a:gd name="T3" fmla="*/ 92 h 27"/>
                  <a:gd name="T4" fmla="*/ 60 w 16"/>
                  <a:gd name="T5" fmla="*/ 144 h 27"/>
                  <a:gd name="T6" fmla="*/ 101 w 16"/>
                  <a:gd name="T7" fmla="*/ 193 h 27"/>
                  <a:gd name="T8" fmla="*/ 72 w 16"/>
                  <a:gd name="T9" fmla="*/ 92 h 27"/>
                  <a:gd name="T10" fmla="*/ 116 w 16"/>
                  <a:gd name="T11" fmla="*/ 15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27">
                    <a:moveTo>
                      <a:pt x="16" y="0"/>
                    </a:moveTo>
                    <a:cubicBezTo>
                      <a:pt x="13" y="4"/>
                      <a:pt x="0" y="7"/>
                      <a:pt x="0" y="13"/>
                    </a:cubicBezTo>
                    <a:cubicBezTo>
                      <a:pt x="0" y="16"/>
                      <a:pt x="6" y="18"/>
                      <a:pt x="8" y="20"/>
                    </a:cubicBezTo>
                    <a:cubicBezTo>
                      <a:pt x="11" y="22"/>
                      <a:pt x="12" y="23"/>
                      <a:pt x="14" y="27"/>
                    </a:cubicBezTo>
                    <a:cubicBezTo>
                      <a:pt x="15" y="22"/>
                      <a:pt x="9" y="18"/>
                      <a:pt x="10" y="13"/>
                    </a:cubicBezTo>
                    <a:cubicBezTo>
                      <a:pt x="10" y="8"/>
                      <a:pt x="16" y="6"/>
                      <a:pt x="16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5" name="Freeform 3266">
                <a:extLst>
                  <a:ext uri="{FF2B5EF4-FFF2-40B4-BE49-F238E27FC236}">
                    <a16:creationId xmlns:a16="http://schemas.microsoft.com/office/drawing/2014/main" id="{C75A0F5A-D53D-4E90-A828-F59F8A61E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620"/>
                <a:ext cx="23" cy="46"/>
              </a:xfrm>
              <a:custGeom>
                <a:avLst/>
                <a:gdLst>
                  <a:gd name="T0" fmla="*/ 48 w 12"/>
                  <a:gd name="T1" fmla="*/ 8 h 24"/>
                  <a:gd name="T2" fmla="*/ 0 w 12"/>
                  <a:gd name="T3" fmla="*/ 140 h 24"/>
                  <a:gd name="T4" fmla="*/ 48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7" y="1"/>
                    </a:moveTo>
                    <a:cubicBezTo>
                      <a:pt x="10" y="7"/>
                      <a:pt x="3" y="15"/>
                      <a:pt x="0" y="20"/>
                    </a:cubicBezTo>
                    <a:cubicBezTo>
                      <a:pt x="9" y="24"/>
                      <a:pt x="12" y="5"/>
                      <a:pt x="7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6" name="Freeform 3267">
                <a:extLst>
                  <a:ext uri="{FF2B5EF4-FFF2-40B4-BE49-F238E27FC236}">
                    <a16:creationId xmlns:a16="http://schemas.microsoft.com/office/drawing/2014/main" id="{456303A7-1566-4899-A404-EA38D025C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2524"/>
                <a:ext cx="95" cy="69"/>
              </a:xfrm>
              <a:custGeom>
                <a:avLst/>
                <a:gdLst>
                  <a:gd name="T0" fmla="*/ 336 w 50"/>
                  <a:gd name="T1" fmla="*/ 0 h 36"/>
                  <a:gd name="T2" fmla="*/ 8 w 50"/>
                  <a:gd name="T3" fmla="*/ 77 h 36"/>
                  <a:gd name="T4" fmla="*/ 40 w 50"/>
                  <a:gd name="T5" fmla="*/ 253 h 36"/>
                  <a:gd name="T6" fmla="*/ 329 w 50"/>
                  <a:gd name="T7" fmla="*/ 245 h 36"/>
                  <a:gd name="T8" fmla="*/ 184 w 50"/>
                  <a:gd name="T9" fmla="*/ 121 h 36"/>
                  <a:gd name="T10" fmla="*/ 274 w 50"/>
                  <a:gd name="T11" fmla="*/ 63 h 36"/>
                  <a:gd name="T12" fmla="*/ 344 w 50"/>
                  <a:gd name="T13" fmla="*/ 8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6">
                    <a:moveTo>
                      <a:pt x="49" y="0"/>
                    </a:moveTo>
                    <a:cubicBezTo>
                      <a:pt x="36" y="9"/>
                      <a:pt x="16" y="10"/>
                      <a:pt x="1" y="11"/>
                    </a:cubicBezTo>
                    <a:cubicBezTo>
                      <a:pt x="0" y="17"/>
                      <a:pt x="3" y="31"/>
                      <a:pt x="6" y="36"/>
                    </a:cubicBezTo>
                    <a:cubicBezTo>
                      <a:pt x="19" y="32"/>
                      <a:pt x="35" y="36"/>
                      <a:pt x="48" y="35"/>
                    </a:cubicBezTo>
                    <a:cubicBezTo>
                      <a:pt x="40" y="34"/>
                      <a:pt x="19" y="27"/>
                      <a:pt x="27" y="17"/>
                    </a:cubicBezTo>
                    <a:cubicBezTo>
                      <a:pt x="30" y="13"/>
                      <a:pt x="36" y="12"/>
                      <a:pt x="40" y="9"/>
                    </a:cubicBezTo>
                    <a:cubicBezTo>
                      <a:pt x="45" y="7"/>
                      <a:pt x="46" y="4"/>
                      <a:pt x="50" y="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7" name="Freeform 3268">
                <a:extLst>
                  <a:ext uri="{FF2B5EF4-FFF2-40B4-BE49-F238E27FC236}">
                    <a16:creationId xmlns:a16="http://schemas.microsoft.com/office/drawing/2014/main" id="{C540697F-D09E-4CA6-A6F9-77E97FADE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543"/>
                <a:ext cx="41" cy="50"/>
              </a:xfrm>
              <a:custGeom>
                <a:avLst/>
                <a:gdLst>
                  <a:gd name="T0" fmla="*/ 8 w 21"/>
                  <a:gd name="T1" fmla="*/ 23 h 26"/>
                  <a:gd name="T2" fmla="*/ 39 w 21"/>
                  <a:gd name="T3" fmla="*/ 185 h 26"/>
                  <a:gd name="T4" fmla="*/ 96 w 21"/>
                  <a:gd name="T5" fmla="*/ 169 h 26"/>
                  <a:gd name="T6" fmla="*/ 156 w 21"/>
                  <a:gd name="T7" fmla="*/ 8 h 26"/>
                  <a:gd name="T8" fmla="*/ 23 w 21"/>
                  <a:gd name="T9" fmla="*/ 1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1" y="3"/>
                    </a:moveTo>
                    <a:cubicBezTo>
                      <a:pt x="0" y="9"/>
                      <a:pt x="2" y="22"/>
                      <a:pt x="5" y="26"/>
                    </a:cubicBezTo>
                    <a:cubicBezTo>
                      <a:pt x="8" y="26"/>
                      <a:pt x="11" y="25"/>
                      <a:pt x="13" y="24"/>
                    </a:cubicBezTo>
                    <a:cubicBezTo>
                      <a:pt x="4" y="17"/>
                      <a:pt x="11" y="3"/>
                      <a:pt x="21" y="1"/>
                    </a:cubicBezTo>
                    <a:cubicBezTo>
                      <a:pt x="17" y="0"/>
                      <a:pt x="7" y="1"/>
                      <a:pt x="3" y="2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8" name="Freeform 3269">
                <a:extLst>
                  <a:ext uri="{FF2B5EF4-FFF2-40B4-BE49-F238E27FC236}">
                    <a16:creationId xmlns:a16="http://schemas.microsoft.com/office/drawing/2014/main" id="{8D93005C-1D98-4732-955E-B61625EFE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509"/>
                <a:ext cx="40" cy="69"/>
              </a:xfrm>
              <a:custGeom>
                <a:avLst/>
                <a:gdLst>
                  <a:gd name="T0" fmla="*/ 29 w 21"/>
                  <a:gd name="T1" fmla="*/ 0 h 36"/>
                  <a:gd name="T2" fmla="*/ 109 w 21"/>
                  <a:gd name="T3" fmla="*/ 253 h 36"/>
                  <a:gd name="T4" fmla="*/ 145 w 21"/>
                  <a:gd name="T5" fmla="*/ 140 h 36"/>
                  <a:gd name="T6" fmla="*/ 55 w 21"/>
                  <a:gd name="T7" fmla="*/ 56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6">
                    <a:moveTo>
                      <a:pt x="4" y="0"/>
                    </a:moveTo>
                    <a:cubicBezTo>
                      <a:pt x="0" y="10"/>
                      <a:pt x="8" y="31"/>
                      <a:pt x="16" y="36"/>
                    </a:cubicBezTo>
                    <a:cubicBezTo>
                      <a:pt x="15" y="30"/>
                      <a:pt x="15" y="24"/>
                      <a:pt x="21" y="20"/>
                    </a:cubicBezTo>
                    <a:cubicBezTo>
                      <a:pt x="15" y="17"/>
                      <a:pt x="7" y="15"/>
                      <a:pt x="8" y="8"/>
                    </a:cubicBezTo>
                  </a:path>
                </a:pathLst>
              </a:custGeom>
              <a:solidFill>
                <a:srgbClr val="A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39" name="Freeform 3270">
                <a:extLst>
                  <a:ext uri="{FF2B5EF4-FFF2-40B4-BE49-F238E27FC236}">
                    <a16:creationId xmlns:a16="http://schemas.microsoft.com/office/drawing/2014/main" id="{AF5EDCBE-24AB-4AF3-8642-618C649F7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2620"/>
                <a:ext cx="40" cy="55"/>
              </a:xfrm>
              <a:custGeom>
                <a:avLst/>
                <a:gdLst>
                  <a:gd name="T0" fmla="*/ 8 w 21"/>
                  <a:gd name="T1" fmla="*/ 83 h 29"/>
                  <a:gd name="T2" fmla="*/ 76 w 21"/>
                  <a:gd name="T3" fmla="*/ 144 h 29"/>
                  <a:gd name="T4" fmla="*/ 145 w 21"/>
                  <a:gd name="T5" fmla="*/ 0 h 29"/>
                  <a:gd name="T6" fmla="*/ 36 w 21"/>
                  <a:gd name="T7" fmla="*/ 8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9">
                    <a:moveTo>
                      <a:pt x="1" y="12"/>
                    </a:moveTo>
                    <a:cubicBezTo>
                      <a:pt x="0" y="21"/>
                      <a:pt x="1" y="29"/>
                      <a:pt x="11" y="21"/>
                    </a:cubicBezTo>
                    <a:cubicBezTo>
                      <a:pt x="17" y="16"/>
                      <a:pt x="21" y="7"/>
                      <a:pt x="21" y="0"/>
                    </a:cubicBezTo>
                    <a:cubicBezTo>
                      <a:pt x="20" y="5"/>
                      <a:pt x="12" y="14"/>
                      <a:pt x="5" y="12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0" name="Freeform 3271">
                <a:extLst>
                  <a:ext uri="{FF2B5EF4-FFF2-40B4-BE49-F238E27FC236}">
                    <a16:creationId xmlns:a16="http://schemas.microsoft.com/office/drawing/2014/main" id="{D61B8209-DA0F-447F-B3A6-7D4689B0A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605"/>
                <a:ext cx="102" cy="97"/>
              </a:xfrm>
              <a:custGeom>
                <a:avLst/>
                <a:gdLst>
                  <a:gd name="T0" fmla="*/ 15 w 53"/>
                  <a:gd name="T1" fmla="*/ 173 h 51"/>
                  <a:gd name="T2" fmla="*/ 185 w 53"/>
                  <a:gd name="T3" fmla="*/ 297 h 51"/>
                  <a:gd name="T4" fmla="*/ 329 w 53"/>
                  <a:gd name="T5" fmla="*/ 261 h 51"/>
                  <a:gd name="T6" fmla="*/ 321 w 53"/>
                  <a:gd name="T7" fmla="*/ 68 h 51"/>
                  <a:gd name="T8" fmla="*/ 108 w 53"/>
                  <a:gd name="T9" fmla="*/ 0 h 51"/>
                  <a:gd name="T10" fmla="*/ 229 w 53"/>
                  <a:gd name="T11" fmla="*/ 84 h 51"/>
                  <a:gd name="T12" fmla="*/ 256 w 53"/>
                  <a:gd name="T13" fmla="*/ 213 h 51"/>
                  <a:gd name="T14" fmla="*/ 29 w 53"/>
                  <a:gd name="T15" fmla="*/ 76 h 51"/>
                  <a:gd name="T16" fmla="*/ 0 w 53"/>
                  <a:gd name="T17" fmla="*/ 129 h 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51">
                    <a:moveTo>
                      <a:pt x="2" y="25"/>
                    </a:moveTo>
                    <a:cubicBezTo>
                      <a:pt x="8" y="24"/>
                      <a:pt x="21" y="40"/>
                      <a:pt x="26" y="43"/>
                    </a:cubicBezTo>
                    <a:cubicBezTo>
                      <a:pt x="35" y="51"/>
                      <a:pt x="41" y="49"/>
                      <a:pt x="46" y="38"/>
                    </a:cubicBezTo>
                    <a:cubicBezTo>
                      <a:pt x="51" y="29"/>
                      <a:pt x="53" y="18"/>
                      <a:pt x="45" y="10"/>
                    </a:cubicBezTo>
                    <a:cubicBezTo>
                      <a:pt x="38" y="3"/>
                      <a:pt x="25" y="2"/>
                      <a:pt x="15" y="0"/>
                    </a:cubicBezTo>
                    <a:cubicBezTo>
                      <a:pt x="21" y="5"/>
                      <a:pt x="28" y="5"/>
                      <a:pt x="32" y="12"/>
                    </a:cubicBezTo>
                    <a:cubicBezTo>
                      <a:pt x="35" y="16"/>
                      <a:pt x="41" y="27"/>
                      <a:pt x="36" y="31"/>
                    </a:cubicBezTo>
                    <a:cubicBezTo>
                      <a:pt x="24" y="40"/>
                      <a:pt x="10" y="15"/>
                      <a:pt x="4" y="11"/>
                    </a:cubicBezTo>
                    <a:cubicBezTo>
                      <a:pt x="1" y="13"/>
                      <a:pt x="0" y="17"/>
                      <a:pt x="0" y="19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1" name="Freeform 3272">
                <a:extLst>
                  <a:ext uri="{FF2B5EF4-FFF2-40B4-BE49-F238E27FC236}">
                    <a16:creationId xmlns:a16="http://schemas.microsoft.com/office/drawing/2014/main" id="{65A457D8-EEA4-43AE-B94E-12FF357C6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383"/>
                <a:ext cx="73" cy="153"/>
              </a:xfrm>
              <a:custGeom>
                <a:avLst/>
                <a:gdLst>
                  <a:gd name="T0" fmla="*/ 100 w 38"/>
                  <a:gd name="T1" fmla="*/ 436 h 80"/>
                  <a:gd name="T2" fmla="*/ 115 w 38"/>
                  <a:gd name="T3" fmla="*/ 560 h 80"/>
                  <a:gd name="T4" fmla="*/ 261 w 38"/>
                  <a:gd name="T5" fmla="*/ 522 h 80"/>
                  <a:gd name="T6" fmla="*/ 192 w 38"/>
                  <a:gd name="T7" fmla="*/ 208 h 80"/>
                  <a:gd name="T8" fmla="*/ 136 w 38"/>
                  <a:gd name="T9" fmla="*/ 69 h 80"/>
                  <a:gd name="T10" fmla="*/ 108 w 38"/>
                  <a:gd name="T11" fmla="*/ 8 h 80"/>
                  <a:gd name="T12" fmla="*/ 29 w 38"/>
                  <a:gd name="T13" fmla="*/ 8 h 80"/>
                  <a:gd name="T14" fmla="*/ 8 w 38"/>
                  <a:gd name="T15" fmla="*/ 268 h 80"/>
                  <a:gd name="T16" fmla="*/ 56 w 38"/>
                  <a:gd name="T17" fmla="*/ 161 h 80"/>
                  <a:gd name="T18" fmla="*/ 136 w 38"/>
                  <a:gd name="T19" fmla="*/ 224 h 80"/>
                  <a:gd name="T20" fmla="*/ 192 w 38"/>
                  <a:gd name="T21" fmla="*/ 490 h 80"/>
                  <a:gd name="T22" fmla="*/ 136 w 38"/>
                  <a:gd name="T23" fmla="*/ 476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8" h="80">
                    <a:moveTo>
                      <a:pt x="14" y="62"/>
                    </a:moveTo>
                    <a:cubicBezTo>
                      <a:pt x="16" y="68"/>
                      <a:pt x="17" y="73"/>
                      <a:pt x="16" y="80"/>
                    </a:cubicBezTo>
                    <a:cubicBezTo>
                      <a:pt x="23" y="79"/>
                      <a:pt x="31" y="77"/>
                      <a:pt x="37" y="75"/>
                    </a:cubicBezTo>
                    <a:cubicBezTo>
                      <a:pt x="38" y="59"/>
                      <a:pt x="33" y="44"/>
                      <a:pt x="27" y="30"/>
                    </a:cubicBezTo>
                    <a:cubicBezTo>
                      <a:pt x="23" y="23"/>
                      <a:pt x="21" y="17"/>
                      <a:pt x="19" y="10"/>
                    </a:cubicBezTo>
                    <a:cubicBezTo>
                      <a:pt x="19" y="4"/>
                      <a:pt x="20" y="3"/>
                      <a:pt x="15" y="1"/>
                    </a:cubicBezTo>
                    <a:cubicBezTo>
                      <a:pt x="13" y="0"/>
                      <a:pt x="7" y="0"/>
                      <a:pt x="4" y="1"/>
                    </a:cubicBezTo>
                    <a:cubicBezTo>
                      <a:pt x="7" y="13"/>
                      <a:pt x="0" y="25"/>
                      <a:pt x="1" y="38"/>
                    </a:cubicBezTo>
                    <a:cubicBezTo>
                      <a:pt x="4" y="34"/>
                      <a:pt x="4" y="26"/>
                      <a:pt x="8" y="23"/>
                    </a:cubicBezTo>
                    <a:cubicBezTo>
                      <a:pt x="14" y="18"/>
                      <a:pt x="17" y="27"/>
                      <a:pt x="19" y="32"/>
                    </a:cubicBezTo>
                    <a:cubicBezTo>
                      <a:pt x="24" y="42"/>
                      <a:pt x="31" y="59"/>
                      <a:pt x="27" y="70"/>
                    </a:cubicBezTo>
                    <a:cubicBezTo>
                      <a:pt x="24" y="70"/>
                      <a:pt x="21" y="69"/>
                      <a:pt x="19" y="68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2" name="Freeform 3273">
                <a:extLst>
                  <a:ext uri="{FF2B5EF4-FFF2-40B4-BE49-F238E27FC236}">
                    <a16:creationId xmlns:a16="http://schemas.microsoft.com/office/drawing/2014/main" id="{A8ABFA9E-31D1-47C4-A61B-E6A459B1C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628"/>
                <a:ext cx="19" cy="45"/>
              </a:xfrm>
              <a:custGeom>
                <a:avLst/>
                <a:gdLst>
                  <a:gd name="T0" fmla="*/ 0 w 10"/>
                  <a:gd name="T1" fmla="*/ 32 h 24"/>
                  <a:gd name="T2" fmla="*/ 29 w 10"/>
                  <a:gd name="T3" fmla="*/ 158 h 24"/>
                  <a:gd name="T4" fmla="*/ 36 w 10"/>
                  <a:gd name="T5" fmla="*/ 92 h 24"/>
                  <a:gd name="T6" fmla="*/ 68 w 10"/>
                  <a:gd name="T7" fmla="*/ 32 h 24"/>
                  <a:gd name="T8" fmla="*/ 21 w 1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4">
                    <a:moveTo>
                      <a:pt x="0" y="5"/>
                    </a:moveTo>
                    <a:cubicBezTo>
                      <a:pt x="1" y="10"/>
                      <a:pt x="1" y="20"/>
                      <a:pt x="4" y="24"/>
                    </a:cubicBezTo>
                    <a:cubicBezTo>
                      <a:pt x="6" y="21"/>
                      <a:pt x="4" y="17"/>
                      <a:pt x="5" y="14"/>
                    </a:cubicBezTo>
                    <a:cubicBezTo>
                      <a:pt x="6" y="11"/>
                      <a:pt x="9" y="7"/>
                      <a:pt x="10" y="5"/>
                    </a:cubicBezTo>
                    <a:cubicBezTo>
                      <a:pt x="6" y="9"/>
                      <a:pt x="3" y="5"/>
                      <a:pt x="3" y="0"/>
                    </a:cubicBezTo>
                  </a:path>
                </a:pathLst>
              </a:custGeom>
              <a:solidFill>
                <a:srgbClr val="93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3" name="Freeform 3274">
                <a:extLst>
                  <a:ext uri="{FF2B5EF4-FFF2-40B4-BE49-F238E27FC236}">
                    <a16:creationId xmlns:a16="http://schemas.microsoft.com/office/drawing/2014/main" id="{21361357-A30A-4355-B514-1A18C1B2C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570"/>
                <a:ext cx="58" cy="40"/>
              </a:xfrm>
              <a:custGeom>
                <a:avLst/>
                <a:gdLst>
                  <a:gd name="T0" fmla="*/ 15 w 30"/>
                  <a:gd name="T1" fmla="*/ 69 h 21"/>
                  <a:gd name="T2" fmla="*/ 23 w 30"/>
                  <a:gd name="T3" fmla="*/ 137 h 21"/>
                  <a:gd name="T4" fmla="*/ 101 w 30"/>
                  <a:gd name="T5" fmla="*/ 116 h 21"/>
                  <a:gd name="T6" fmla="*/ 217 w 30"/>
                  <a:gd name="T7" fmla="*/ 0 h 21"/>
                  <a:gd name="T8" fmla="*/ 29 w 30"/>
                  <a:gd name="T9" fmla="*/ 7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1">
                    <a:moveTo>
                      <a:pt x="2" y="10"/>
                    </a:moveTo>
                    <a:cubicBezTo>
                      <a:pt x="0" y="13"/>
                      <a:pt x="0" y="18"/>
                      <a:pt x="3" y="20"/>
                    </a:cubicBezTo>
                    <a:cubicBezTo>
                      <a:pt x="6" y="21"/>
                      <a:pt x="11" y="18"/>
                      <a:pt x="14" y="17"/>
                    </a:cubicBezTo>
                    <a:cubicBezTo>
                      <a:pt x="22" y="14"/>
                      <a:pt x="28" y="9"/>
                      <a:pt x="30" y="0"/>
                    </a:cubicBezTo>
                    <a:cubicBezTo>
                      <a:pt x="22" y="4"/>
                      <a:pt x="12" y="7"/>
                      <a:pt x="4" y="11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4" name="Freeform 3275">
                <a:extLst>
                  <a:ext uri="{FF2B5EF4-FFF2-40B4-BE49-F238E27FC236}">
                    <a16:creationId xmlns:a16="http://schemas.microsoft.com/office/drawing/2014/main" id="{07FAD811-9635-445A-9DF8-289559D2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2765"/>
                <a:ext cx="101" cy="159"/>
              </a:xfrm>
              <a:custGeom>
                <a:avLst/>
                <a:gdLst>
                  <a:gd name="T0" fmla="*/ 29 w 53"/>
                  <a:gd name="T1" fmla="*/ 462 h 83"/>
                  <a:gd name="T2" fmla="*/ 15 w 53"/>
                  <a:gd name="T3" fmla="*/ 546 h 83"/>
                  <a:gd name="T4" fmla="*/ 84 w 53"/>
                  <a:gd name="T5" fmla="*/ 529 h 83"/>
                  <a:gd name="T6" fmla="*/ 152 w 53"/>
                  <a:gd name="T7" fmla="*/ 437 h 83"/>
                  <a:gd name="T8" fmla="*/ 221 w 53"/>
                  <a:gd name="T9" fmla="*/ 377 h 83"/>
                  <a:gd name="T10" fmla="*/ 345 w 53"/>
                  <a:gd name="T11" fmla="*/ 184 h 83"/>
                  <a:gd name="T12" fmla="*/ 297 w 53"/>
                  <a:gd name="T13" fmla="*/ 0 h 83"/>
                  <a:gd name="T14" fmla="*/ 284 w 53"/>
                  <a:gd name="T15" fmla="*/ 113 h 83"/>
                  <a:gd name="T16" fmla="*/ 257 w 53"/>
                  <a:gd name="T17" fmla="*/ 209 h 83"/>
                  <a:gd name="T18" fmla="*/ 97 w 53"/>
                  <a:gd name="T19" fmla="*/ 408 h 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" h="83">
                    <a:moveTo>
                      <a:pt x="4" y="66"/>
                    </a:moveTo>
                    <a:cubicBezTo>
                      <a:pt x="4" y="69"/>
                      <a:pt x="0" y="75"/>
                      <a:pt x="2" y="78"/>
                    </a:cubicBezTo>
                    <a:cubicBezTo>
                      <a:pt x="5" y="83"/>
                      <a:pt x="10" y="78"/>
                      <a:pt x="12" y="75"/>
                    </a:cubicBezTo>
                    <a:cubicBezTo>
                      <a:pt x="17" y="71"/>
                      <a:pt x="18" y="66"/>
                      <a:pt x="22" y="62"/>
                    </a:cubicBezTo>
                    <a:cubicBezTo>
                      <a:pt x="25" y="58"/>
                      <a:pt x="28" y="56"/>
                      <a:pt x="32" y="54"/>
                    </a:cubicBezTo>
                    <a:cubicBezTo>
                      <a:pt x="41" y="48"/>
                      <a:pt x="47" y="36"/>
                      <a:pt x="50" y="26"/>
                    </a:cubicBezTo>
                    <a:cubicBezTo>
                      <a:pt x="53" y="16"/>
                      <a:pt x="49" y="8"/>
                      <a:pt x="43" y="0"/>
                    </a:cubicBezTo>
                    <a:cubicBezTo>
                      <a:pt x="40" y="2"/>
                      <a:pt x="42" y="12"/>
                      <a:pt x="41" y="16"/>
                    </a:cubicBezTo>
                    <a:cubicBezTo>
                      <a:pt x="40" y="22"/>
                      <a:pt x="40" y="26"/>
                      <a:pt x="37" y="30"/>
                    </a:cubicBezTo>
                    <a:cubicBezTo>
                      <a:pt x="31" y="40"/>
                      <a:pt x="23" y="52"/>
                      <a:pt x="14" y="5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5" name="Freeform 3276">
                <a:extLst>
                  <a:ext uri="{FF2B5EF4-FFF2-40B4-BE49-F238E27FC236}">
                    <a16:creationId xmlns:a16="http://schemas.microsoft.com/office/drawing/2014/main" id="{EEBCC470-1D46-4418-8C8D-9C2B0AADF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3211"/>
                <a:ext cx="172" cy="59"/>
              </a:xfrm>
              <a:custGeom>
                <a:avLst/>
                <a:gdLst>
                  <a:gd name="T0" fmla="*/ 0 w 90"/>
                  <a:gd name="T1" fmla="*/ 8 h 31"/>
                  <a:gd name="T2" fmla="*/ 329 w 90"/>
                  <a:gd name="T3" fmla="*/ 40 h 31"/>
                  <a:gd name="T4" fmla="*/ 629 w 90"/>
                  <a:gd name="T5" fmla="*/ 76 h 31"/>
                  <a:gd name="T6" fmla="*/ 558 w 90"/>
                  <a:gd name="T7" fmla="*/ 69 h 31"/>
                  <a:gd name="T8" fmla="*/ 432 w 90"/>
                  <a:gd name="T9" fmla="*/ 97 h 31"/>
                  <a:gd name="T10" fmla="*/ 268 w 90"/>
                  <a:gd name="T11" fmla="*/ 84 h 31"/>
                  <a:gd name="T12" fmla="*/ 132 w 90"/>
                  <a:gd name="T13" fmla="*/ 160 h 31"/>
                  <a:gd name="T14" fmla="*/ 29 w 90"/>
                  <a:gd name="T15" fmla="*/ 213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31">
                    <a:moveTo>
                      <a:pt x="0" y="1"/>
                    </a:moveTo>
                    <a:cubicBezTo>
                      <a:pt x="15" y="6"/>
                      <a:pt x="32" y="7"/>
                      <a:pt x="47" y="6"/>
                    </a:cubicBezTo>
                    <a:cubicBezTo>
                      <a:pt x="55" y="5"/>
                      <a:pt x="87" y="0"/>
                      <a:pt x="90" y="11"/>
                    </a:cubicBezTo>
                    <a:cubicBezTo>
                      <a:pt x="87" y="11"/>
                      <a:pt x="84" y="10"/>
                      <a:pt x="80" y="10"/>
                    </a:cubicBezTo>
                    <a:cubicBezTo>
                      <a:pt x="74" y="10"/>
                      <a:pt x="68" y="13"/>
                      <a:pt x="62" y="14"/>
                    </a:cubicBezTo>
                    <a:cubicBezTo>
                      <a:pt x="52" y="16"/>
                      <a:pt x="47" y="13"/>
                      <a:pt x="38" y="12"/>
                    </a:cubicBezTo>
                    <a:cubicBezTo>
                      <a:pt x="30" y="11"/>
                      <a:pt x="25" y="19"/>
                      <a:pt x="19" y="23"/>
                    </a:cubicBezTo>
                    <a:cubicBezTo>
                      <a:pt x="14" y="27"/>
                      <a:pt x="8" y="29"/>
                      <a:pt x="4" y="31"/>
                    </a:cubicBezTo>
                  </a:path>
                </a:pathLst>
              </a:custGeom>
              <a:solidFill>
                <a:srgbClr val="FFF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6" name="Freeform 3277">
                <a:extLst>
                  <a:ext uri="{FF2B5EF4-FFF2-40B4-BE49-F238E27FC236}">
                    <a16:creationId xmlns:a16="http://schemas.microsoft.com/office/drawing/2014/main" id="{69E420E9-4D72-4631-BD81-6B6936965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3222"/>
                <a:ext cx="42" cy="10"/>
              </a:xfrm>
              <a:custGeom>
                <a:avLst/>
                <a:gdLst>
                  <a:gd name="T0" fmla="*/ 0 w 22"/>
                  <a:gd name="T1" fmla="*/ 16 h 5"/>
                  <a:gd name="T2" fmla="*/ 145 w 22"/>
                  <a:gd name="T3" fmla="*/ 0 h 5"/>
                  <a:gd name="T4" fmla="*/ 153 w 22"/>
                  <a:gd name="T5" fmla="*/ 16 h 5"/>
                  <a:gd name="T6" fmla="*/ 21 w 22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5">
                    <a:moveTo>
                      <a:pt x="0" y="2"/>
                    </a:moveTo>
                    <a:cubicBezTo>
                      <a:pt x="5" y="3"/>
                      <a:pt x="14" y="0"/>
                      <a:pt x="21" y="0"/>
                    </a:cubicBezTo>
                    <a:cubicBezTo>
                      <a:pt x="21" y="1"/>
                      <a:pt x="22" y="2"/>
                      <a:pt x="22" y="2"/>
                    </a:cubicBezTo>
                    <a:cubicBezTo>
                      <a:pt x="18" y="5"/>
                      <a:pt x="3" y="5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7" name="Freeform 3278">
                <a:extLst>
                  <a:ext uri="{FF2B5EF4-FFF2-40B4-BE49-F238E27FC236}">
                    <a16:creationId xmlns:a16="http://schemas.microsoft.com/office/drawing/2014/main" id="{D3763E42-0F5F-4A3D-B13C-47D56B659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2354"/>
                <a:ext cx="260" cy="67"/>
              </a:xfrm>
              <a:custGeom>
                <a:avLst/>
                <a:gdLst>
                  <a:gd name="T0" fmla="*/ 48 w 136"/>
                  <a:gd name="T1" fmla="*/ 0 h 35"/>
                  <a:gd name="T2" fmla="*/ 0 w 136"/>
                  <a:gd name="T3" fmla="*/ 77 h 35"/>
                  <a:gd name="T4" fmla="*/ 8 w 136"/>
                  <a:gd name="T5" fmla="*/ 84 h 35"/>
                  <a:gd name="T6" fmla="*/ 145 w 136"/>
                  <a:gd name="T7" fmla="*/ 161 h 35"/>
                  <a:gd name="T8" fmla="*/ 321 w 136"/>
                  <a:gd name="T9" fmla="*/ 69 h 35"/>
                  <a:gd name="T10" fmla="*/ 461 w 136"/>
                  <a:gd name="T11" fmla="*/ 245 h 35"/>
                  <a:gd name="T12" fmla="*/ 910 w 136"/>
                  <a:gd name="T13" fmla="*/ 48 h 35"/>
                  <a:gd name="T14" fmla="*/ 950 w 136"/>
                  <a:gd name="T15" fmla="*/ 0 h 35"/>
                  <a:gd name="T16" fmla="*/ 48 w 136"/>
                  <a:gd name="T17" fmla="*/ 0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" h="35">
                    <a:moveTo>
                      <a:pt x="7" y="0"/>
                    </a:moveTo>
                    <a:cubicBezTo>
                      <a:pt x="3" y="5"/>
                      <a:pt x="1" y="9"/>
                      <a:pt x="0" y="11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6" y="15"/>
                      <a:pt x="13" y="19"/>
                      <a:pt x="21" y="23"/>
                    </a:cubicBezTo>
                    <a:cubicBezTo>
                      <a:pt x="32" y="11"/>
                      <a:pt x="38" y="5"/>
                      <a:pt x="46" y="10"/>
                    </a:cubicBezTo>
                    <a:cubicBezTo>
                      <a:pt x="54" y="15"/>
                      <a:pt x="63" y="27"/>
                      <a:pt x="66" y="35"/>
                    </a:cubicBezTo>
                    <a:cubicBezTo>
                      <a:pt x="82" y="32"/>
                      <a:pt x="110" y="23"/>
                      <a:pt x="130" y="7"/>
                    </a:cubicBezTo>
                    <a:cubicBezTo>
                      <a:pt x="132" y="4"/>
                      <a:pt x="134" y="2"/>
                      <a:pt x="136" y="0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8" name="Freeform 3279">
                <a:extLst>
                  <a:ext uri="{FF2B5EF4-FFF2-40B4-BE49-F238E27FC236}">
                    <a16:creationId xmlns:a16="http://schemas.microsoft.com/office/drawing/2014/main" id="{6C0CE9CF-9094-4B4B-B39B-DE7D3A97E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354"/>
                <a:ext cx="172" cy="65"/>
              </a:xfrm>
              <a:custGeom>
                <a:avLst/>
                <a:gdLst>
                  <a:gd name="T0" fmla="*/ 260 w 90"/>
                  <a:gd name="T1" fmla="*/ 29 h 34"/>
                  <a:gd name="T2" fmla="*/ 132 w 90"/>
                  <a:gd name="T3" fmla="*/ 15 h 34"/>
                  <a:gd name="T4" fmla="*/ 0 w 90"/>
                  <a:gd name="T5" fmla="*/ 55 h 34"/>
                  <a:gd name="T6" fmla="*/ 105 w 90"/>
                  <a:gd name="T7" fmla="*/ 113 h 34"/>
                  <a:gd name="T8" fmla="*/ 161 w 90"/>
                  <a:gd name="T9" fmla="*/ 201 h 34"/>
                  <a:gd name="T10" fmla="*/ 189 w 90"/>
                  <a:gd name="T11" fmla="*/ 237 h 34"/>
                  <a:gd name="T12" fmla="*/ 245 w 90"/>
                  <a:gd name="T13" fmla="*/ 229 h 34"/>
                  <a:gd name="T14" fmla="*/ 361 w 90"/>
                  <a:gd name="T15" fmla="*/ 184 h 34"/>
                  <a:gd name="T16" fmla="*/ 505 w 90"/>
                  <a:gd name="T17" fmla="*/ 113 h 34"/>
                  <a:gd name="T18" fmla="*/ 629 w 90"/>
                  <a:gd name="T19" fmla="*/ 15 h 34"/>
                  <a:gd name="T20" fmla="*/ 558 w 90"/>
                  <a:gd name="T21" fmla="*/ 63 h 34"/>
                  <a:gd name="T22" fmla="*/ 482 w 90"/>
                  <a:gd name="T23" fmla="*/ 105 h 34"/>
                  <a:gd name="T24" fmla="*/ 277 w 90"/>
                  <a:gd name="T25" fmla="*/ 161 h 34"/>
                  <a:gd name="T26" fmla="*/ 201 w 90"/>
                  <a:gd name="T27" fmla="*/ 99 h 34"/>
                  <a:gd name="T28" fmla="*/ 260 w 90"/>
                  <a:gd name="T29" fmla="*/ 36 h 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0" h="34">
                    <a:moveTo>
                      <a:pt x="37" y="4"/>
                    </a:moveTo>
                    <a:cubicBezTo>
                      <a:pt x="33" y="0"/>
                      <a:pt x="24" y="1"/>
                      <a:pt x="19" y="2"/>
                    </a:cubicBezTo>
                    <a:cubicBezTo>
                      <a:pt x="12" y="3"/>
                      <a:pt x="6" y="5"/>
                      <a:pt x="0" y="8"/>
                    </a:cubicBezTo>
                    <a:cubicBezTo>
                      <a:pt x="6" y="9"/>
                      <a:pt x="11" y="11"/>
                      <a:pt x="15" y="16"/>
                    </a:cubicBezTo>
                    <a:cubicBezTo>
                      <a:pt x="19" y="20"/>
                      <a:pt x="21" y="24"/>
                      <a:pt x="23" y="29"/>
                    </a:cubicBezTo>
                    <a:cubicBezTo>
                      <a:pt x="24" y="32"/>
                      <a:pt x="25" y="33"/>
                      <a:pt x="27" y="34"/>
                    </a:cubicBezTo>
                    <a:cubicBezTo>
                      <a:pt x="30" y="34"/>
                      <a:pt x="33" y="33"/>
                      <a:pt x="35" y="33"/>
                    </a:cubicBezTo>
                    <a:cubicBezTo>
                      <a:pt x="40" y="31"/>
                      <a:pt x="46" y="29"/>
                      <a:pt x="52" y="26"/>
                    </a:cubicBezTo>
                    <a:cubicBezTo>
                      <a:pt x="59" y="24"/>
                      <a:pt x="66" y="20"/>
                      <a:pt x="72" y="16"/>
                    </a:cubicBezTo>
                    <a:cubicBezTo>
                      <a:pt x="77" y="13"/>
                      <a:pt x="89" y="8"/>
                      <a:pt x="90" y="2"/>
                    </a:cubicBezTo>
                    <a:cubicBezTo>
                      <a:pt x="86" y="3"/>
                      <a:pt x="83" y="7"/>
                      <a:pt x="80" y="9"/>
                    </a:cubicBezTo>
                    <a:cubicBezTo>
                      <a:pt x="77" y="12"/>
                      <a:pt x="73" y="13"/>
                      <a:pt x="69" y="15"/>
                    </a:cubicBezTo>
                    <a:cubicBezTo>
                      <a:pt x="60" y="19"/>
                      <a:pt x="50" y="23"/>
                      <a:pt x="40" y="23"/>
                    </a:cubicBezTo>
                    <a:cubicBezTo>
                      <a:pt x="35" y="23"/>
                      <a:pt x="25" y="21"/>
                      <a:pt x="29" y="14"/>
                    </a:cubicBezTo>
                    <a:cubicBezTo>
                      <a:pt x="32" y="10"/>
                      <a:pt x="37" y="10"/>
                      <a:pt x="37" y="5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49" name="Freeform 3280">
                <a:extLst>
                  <a:ext uri="{FF2B5EF4-FFF2-40B4-BE49-F238E27FC236}">
                    <a16:creationId xmlns:a16="http://schemas.microsoft.com/office/drawing/2014/main" id="{231C3B0B-24C6-40D1-BC1A-E339B817A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364"/>
                <a:ext cx="48" cy="36"/>
              </a:xfrm>
              <a:custGeom>
                <a:avLst/>
                <a:gdLst>
                  <a:gd name="T0" fmla="*/ 29 w 25"/>
                  <a:gd name="T1" fmla="*/ 0 h 19"/>
                  <a:gd name="T2" fmla="*/ 0 w 25"/>
                  <a:gd name="T3" fmla="*/ 40 h 19"/>
                  <a:gd name="T4" fmla="*/ 23 w 25"/>
                  <a:gd name="T5" fmla="*/ 61 h 19"/>
                  <a:gd name="T6" fmla="*/ 77 w 25"/>
                  <a:gd name="T7" fmla="*/ 97 h 19"/>
                  <a:gd name="T8" fmla="*/ 132 w 25"/>
                  <a:gd name="T9" fmla="*/ 129 h 19"/>
                  <a:gd name="T10" fmla="*/ 177 w 25"/>
                  <a:gd name="T11" fmla="*/ 47 h 19"/>
                  <a:gd name="T12" fmla="*/ 77 w 25"/>
                  <a:gd name="T13" fmla="*/ 2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9">
                    <a:moveTo>
                      <a:pt x="4" y="0"/>
                    </a:moveTo>
                    <a:cubicBezTo>
                      <a:pt x="3" y="1"/>
                      <a:pt x="1" y="4"/>
                      <a:pt x="0" y="6"/>
                    </a:cubicBezTo>
                    <a:cubicBezTo>
                      <a:pt x="0" y="8"/>
                      <a:pt x="1" y="8"/>
                      <a:pt x="3" y="9"/>
                    </a:cubicBezTo>
                    <a:cubicBezTo>
                      <a:pt x="6" y="11"/>
                      <a:pt x="9" y="12"/>
                      <a:pt x="11" y="14"/>
                    </a:cubicBezTo>
                    <a:cubicBezTo>
                      <a:pt x="14" y="16"/>
                      <a:pt x="16" y="19"/>
                      <a:pt x="19" y="19"/>
                    </a:cubicBezTo>
                    <a:cubicBezTo>
                      <a:pt x="15" y="14"/>
                      <a:pt x="21" y="10"/>
                      <a:pt x="25" y="7"/>
                    </a:cubicBezTo>
                    <a:cubicBezTo>
                      <a:pt x="21" y="8"/>
                      <a:pt x="12" y="10"/>
                      <a:pt x="11" y="4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0" name="Freeform 3281">
                <a:extLst>
                  <a:ext uri="{FF2B5EF4-FFF2-40B4-BE49-F238E27FC236}">
                    <a16:creationId xmlns:a16="http://schemas.microsoft.com/office/drawing/2014/main" id="{79874AC5-F739-4D51-8530-CF83B3F13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358"/>
                <a:ext cx="69" cy="32"/>
              </a:xfrm>
              <a:custGeom>
                <a:avLst/>
                <a:gdLst>
                  <a:gd name="T0" fmla="*/ 36 w 36"/>
                  <a:gd name="T1" fmla="*/ 40 h 17"/>
                  <a:gd name="T2" fmla="*/ 0 w 36"/>
                  <a:gd name="T3" fmla="*/ 85 h 17"/>
                  <a:gd name="T4" fmla="*/ 63 w 36"/>
                  <a:gd name="T5" fmla="*/ 100 h 17"/>
                  <a:gd name="T6" fmla="*/ 184 w 36"/>
                  <a:gd name="T7" fmla="*/ 75 h 17"/>
                  <a:gd name="T8" fmla="*/ 253 w 36"/>
                  <a:gd name="T9" fmla="*/ 0 h 17"/>
                  <a:gd name="T10" fmla="*/ 161 w 36"/>
                  <a:gd name="T11" fmla="*/ 60 h 17"/>
                  <a:gd name="T12" fmla="*/ 63 w 36"/>
                  <a:gd name="T13" fmla="*/ 60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7">
                    <a:moveTo>
                      <a:pt x="5" y="6"/>
                    </a:moveTo>
                    <a:cubicBezTo>
                      <a:pt x="3" y="7"/>
                      <a:pt x="0" y="10"/>
                      <a:pt x="0" y="13"/>
                    </a:cubicBezTo>
                    <a:cubicBezTo>
                      <a:pt x="0" y="17"/>
                      <a:pt x="6" y="16"/>
                      <a:pt x="9" y="15"/>
                    </a:cubicBezTo>
                    <a:cubicBezTo>
                      <a:pt x="15" y="15"/>
                      <a:pt x="21" y="14"/>
                      <a:pt x="26" y="11"/>
                    </a:cubicBezTo>
                    <a:cubicBezTo>
                      <a:pt x="30" y="7"/>
                      <a:pt x="33" y="3"/>
                      <a:pt x="36" y="0"/>
                    </a:cubicBezTo>
                    <a:cubicBezTo>
                      <a:pt x="31" y="1"/>
                      <a:pt x="28" y="7"/>
                      <a:pt x="23" y="9"/>
                    </a:cubicBezTo>
                    <a:cubicBezTo>
                      <a:pt x="18" y="11"/>
                      <a:pt x="14" y="12"/>
                      <a:pt x="9" y="9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1" name="Freeform 3282">
                <a:extLst>
                  <a:ext uri="{FF2B5EF4-FFF2-40B4-BE49-F238E27FC236}">
                    <a16:creationId xmlns:a16="http://schemas.microsoft.com/office/drawing/2014/main" id="{9DF0D656-220C-44F6-9822-E0A06BCDE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2354"/>
                <a:ext cx="194" cy="40"/>
              </a:xfrm>
              <a:custGeom>
                <a:avLst/>
                <a:gdLst>
                  <a:gd name="T0" fmla="*/ 693 w 101"/>
                  <a:gd name="T1" fmla="*/ 0 h 21"/>
                  <a:gd name="T2" fmla="*/ 0 w 101"/>
                  <a:gd name="T3" fmla="*/ 0 h 21"/>
                  <a:gd name="T4" fmla="*/ 100 w 101"/>
                  <a:gd name="T5" fmla="*/ 61 h 21"/>
                  <a:gd name="T6" fmla="*/ 353 w 101"/>
                  <a:gd name="T7" fmla="*/ 145 h 21"/>
                  <a:gd name="T8" fmla="*/ 440 w 101"/>
                  <a:gd name="T9" fmla="*/ 145 h 21"/>
                  <a:gd name="T10" fmla="*/ 509 w 101"/>
                  <a:gd name="T11" fmla="*/ 137 h 21"/>
                  <a:gd name="T12" fmla="*/ 638 w 101"/>
                  <a:gd name="T13" fmla="*/ 124 h 21"/>
                  <a:gd name="T14" fmla="*/ 716 w 101"/>
                  <a:gd name="T15" fmla="*/ 105 h 21"/>
                  <a:gd name="T16" fmla="*/ 693 w 101"/>
                  <a:gd name="T17" fmla="*/ 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21">
                    <a:moveTo>
                      <a:pt x="9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3"/>
                      <a:pt x="9" y="6"/>
                      <a:pt x="14" y="9"/>
                    </a:cubicBezTo>
                    <a:cubicBezTo>
                      <a:pt x="24" y="13"/>
                      <a:pt x="37" y="18"/>
                      <a:pt x="50" y="21"/>
                    </a:cubicBezTo>
                    <a:cubicBezTo>
                      <a:pt x="54" y="21"/>
                      <a:pt x="58" y="21"/>
                      <a:pt x="62" y="21"/>
                    </a:cubicBezTo>
                    <a:cubicBezTo>
                      <a:pt x="65" y="21"/>
                      <a:pt x="69" y="21"/>
                      <a:pt x="72" y="20"/>
                    </a:cubicBezTo>
                    <a:cubicBezTo>
                      <a:pt x="77" y="8"/>
                      <a:pt x="82" y="8"/>
                      <a:pt x="90" y="18"/>
                    </a:cubicBezTo>
                    <a:cubicBezTo>
                      <a:pt x="94" y="17"/>
                      <a:pt x="98" y="17"/>
                      <a:pt x="101" y="15"/>
                    </a:cubicBezTo>
                    <a:cubicBezTo>
                      <a:pt x="101" y="15"/>
                      <a:pt x="101" y="8"/>
                      <a:pt x="98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2" name="Freeform 3283">
                <a:extLst>
                  <a:ext uri="{FF2B5EF4-FFF2-40B4-BE49-F238E27FC236}">
                    <a16:creationId xmlns:a16="http://schemas.microsoft.com/office/drawing/2014/main" id="{FCCB10F5-2C14-47AB-8B7C-5AC0B0E72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2354"/>
                <a:ext cx="111" cy="38"/>
              </a:xfrm>
              <a:custGeom>
                <a:avLst/>
                <a:gdLst>
                  <a:gd name="T0" fmla="*/ 107 w 58"/>
                  <a:gd name="T1" fmla="*/ 124 h 20"/>
                  <a:gd name="T2" fmla="*/ 197 w 58"/>
                  <a:gd name="T3" fmla="*/ 124 h 20"/>
                  <a:gd name="T4" fmla="*/ 237 w 58"/>
                  <a:gd name="T5" fmla="*/ 129 h 20"/>
                  <a:gd name="T6" fmla="*/ 260 w 58"/>
                  <a:gd name="T7" fmla="*/ 97 h 20"/>
                  <a:gd name="T8" fmla="*/ 322 w 58"/>
                  <a:gd name="T9" fmla="*/ 40 h 20"/>
                  <a:gd name="T10" fmla="*/ 406 w 58"/>
                  <a:gd name="T11" fmla="*/ 40 h 20"/>
                  <a:gd name="T12" fmla="*/ 191 w 58"/>
                  <a:gd name="T13" fmla="*/ 36 h 20"/>
                  <a:gd name="T14" fmla="*/ 107 w 58"/>
                  <a:gd name="T15" fmla="*/ 84 h 20"/>
                  <a:gd name="T16" fmla="*/ 0 w 58"/>
                  <a:gd name="T17" fmla="*/ 97 h 20"/>
                  <a:gd name="T18" fmla="*/ 29 w 58"/>
                  <a:gd name="T19" fmla="*/ 108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" h="20">
                    <a:moveTo>
                      <a:pt x="15" y="18"/>
                    </a:moveTo>
                    <a:cubicBezTo>
                      <a:pt x="18" y="19"/>
                      <a:pt x="25" y="18"/>
                      <a:pt x="28" y="18"/>
                    </a:cubicBezTo>
                    <a:cubicBezTo>
                      <a:pt x="30" y="18"/>
                      <a:pt x="32" y="20"/>
                      <a:pt x="34" y="19"/>
                    </a:cubicBezTo>
                    <a:cubicBezTo>
                      <a:pt x="35" y="18"/>
                      <a:pt x="36" y="15"/>
                      <a:pt x="37" y="14"/>
                    </a:cubicBezTo>
                    <a:cubicBezTo>
                      <a:pt x="39" y="11"/>
                      <a:pt x="42" y="8"/>
                      <a:pt x="46" y="6"/>
                    </a:cubicBezTo>
                    <a:cubicBezTo>
                      <a:pt x="50" y="4"/>
                      <a:pt x="54" y="7"/>
                      <a:pt x="58" y="6"/>
                    </a:cubicBezTo>
                    <a:cubicBezTo>
                      <a:pt x="58" y="0"/>
                      <a:pt x="32" y="4"/>
                      <a:pt x="27" y="5"/>
                    </a:cubicBezTo>
                    <a:cubicBezTo>
                      <a:pt x="22" y="5"/>
                      <a:pt x="20" y="10"/>
                      <a:pt x="15" y="12"/>
                    </a:cubicBezTo>
                    <a:cubicBezTo>
                      <a:pt x="12" y="14"/>
                      <a:pt x="4" y="16"/>
                      <a:pt x="0" y="14"/>
                    </a:cubicBezTo>
                    <a:cubicBezTo>
                      <a:pt x="1" y="15"/>
                      <a:pt x="3" y="16"/>
                      <a:pt x="4" y="16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3" name="Freeform 3284">
                <a:extLst>
                  <a:ext uri="{FF2B5EF4-FFF2-40B4-BE49-F238E27FC236}">
                    <a16:creationId xmlns:a16="http://schemas.microsoft.com/office/drawing/2014/main" id="{09C2B7B6-10F7-4C7D-9A66-A603723A1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505"/>
                <a:ext cx="88" cy="67"/>
              </a:xfrm>
              <a:custGeom>
                <a:avLst/>
                <a:gdLst>
                  <a:gd name="T0" fmla="*/ 0 w 46"/>
                  <a:gd name="T1" fmla="*/ 224 h 35"/>
                  <a:gd name="T2" fmla="*/ 184 w 46"/>
                  <a:gd name="T3" fmla="*/ 124 h 35"/>
                  <a:gd name="T4" fmla="*/ 321 w 46"/>
                  <a:gd name="T5" fmla="*/ 0 h 35"/>
                  <a:gd name="T6" fmla="*/ 201 w 46"/>
                  <a:gd name="T7" fmla="*/ 161 h 35"/>
                  <a:gd name="T8" fmla="*/ 140 w 46"/>
                  <a:gd name="T9" fmla="*/ 232 h 35"/>
                  <a:gd name="T10" fmla="*/ 40 w 46"/>
                  <a:gd name="T11" fmla="*/ 224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35">
                    <a:moveTo>
                      <a:pt x="0" y="32"/>
                    </a:moveTo>
                    <a:cubicBezTo>
                      <a:pt x="8" y="27"/>
                      <a:pt x="18" y="22"/>
                      <a:pt x="26" y="18"/>
                    </a:cubicBezTo>
                    <a:cubicBezTo>
                      <a:pt x="35" y="14"/>
                      <a:pt x="38" y="6"/>
                      <a:pt x="46" y="0"/>
                    </a:cubicBezTo>
                    <a:cubicBezTo>
                      <a:pt x="44" y="8"/>
                      <a:pt x="34" y="17"/>
                      <a:pt x="29" y="23"/>
                    </a:cubicBezTo>
                    <a:cubicBezTo>
                      <a:pt x="27" y="26"/>
                      <a:pt x="23" y="31"/>
                      <a:pt x="20" y="33"/>
                    </a:cubicBezTo>
                    <a:cubicBezTo>
                      <a:pt x="16" y="35"/>
                      <a:pt x="11" y="32"/>
                      <a:pt x="6" y="32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4" name="Freeform 3285">
                <a:extLst>
                  <a:ext uri="{FF2B5EF4-FFF2-40B4-BE49-F238E27FC236}">
                    <a16:creationId xmlns:a16="http://schemas.microsoft.com/office/drawing/2014/main" id="{D64E7094-7DBB-4453-88CF-FEDC510D7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2448"/>
                <a:ext cx="76" cy="107"/>
              </a:xfrm>
              <a:custGeom>
                <a:avLst/>
                <a:gdLst>
                  <a:gd name="T0" fmla="*/ 0 w 40"/>
                  <a:gd name="T1" fmla="*/ 55 h 56"/>
                  <a:gd name="T2" fmla="*/ 205 w 40"/>
                  <a:gd name="T3" fmla="*/ 0 h 56"/>
                  <a:gd name="T4" fmla="*/ 236 w 40"/>
                  <a:gd name="T5" fmla="*/ 300 h 56"/>
                  <a:gd name="T6" fmla="*/ 260 w 40"/>
                  <a:gd name="T7" fmla="*/ 369 h 56"/>
                  <a:gd name="T8" fmla="*/ 205 w 40"/>
                  <a:gd name="T9" fmla="*/ 321 h 56"/>
                  <a:gd name="T10" fmla="*/ 91 w 40"/>
                  <a:gd name="T11" fmla="*/ 237 h 56"/>
                  <a:gd name="T12" fmla="*/ 129 w 40"/>
                  <a:gd name="T13" fmla="*/ 161 h 56"/>
                  <a:gd name="T14" fmla="*/ 165 w 40"/>
                  <a:gd name="T15" fmla="*/ 183 h 56"/>
                  <a:gd name="T16" fmla="*/ 173 w 40"/>
                  <a:gd name="T17" fmla="*/ 84 h 56"/>
                  <a:gd name="T18" fmla="*/ 21 w 40"/>
                  <a:gd name="T19" fmla="*/ 55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56">
                    <a:moveTo>
                      <a:pt x="0" y="8"/>
                    </a:moveTo>
                    <a:cubicBezTo>
                      <a:pt x="10" y="5"/>
                      <a:pt x="20" y="1"/>
                      <a:pt x="30" y="0"/>
                    </a:cubicBezTo>
                    <a:cubicBezTo>
                      <a:pt x="30" y="15"/>
                      <a:pt x="27" y="28"/>
                      <a:pt x="34" y="43"/>
                    </a:cubicBezTo>
                    <a:cubicBezTo>
                      <a:pt x="35" y="45"/>
                      <a:pt x="40" y="51"/>
                      <a:pt x="38" y="53"/>
                    </a:cubicBezTo>
                    <a:cubicBezTo>
                      <a:pt x="34" y="56"/>
                      <a:pt x="31" y="48"/>
                      <a:pt x="30" y="46"/>
                    </a:cubicBezTo>
                    <a:cubicBezTo>
                      <a:pt x="27" y="38"/>
                      <a:pt x="21" y="36"/>
                      <a:pt x="13" y="34"/>
                    </a:cubicBezTo>
                    <a:cubicBezTo>
                      <a:pt x="16" y="31"/>
                      <a:pt x="16" y="26"/>
                      <a:pt x="19" y="23"/>
                    </a:cubicBezTo>
                    <a:cubicBezTo>
                      <a:pt x="18" y="27"/>
                      <a:pt x="21" y="30"/>
                      <a:pt x="24" y="26"/>
                    </a:cubicBezTo>
                    <a:cubicBezTo>
                      <a:pt x="26" y="23"/>
                      <a:pt x="26" y="15"/>
                      <a:pt x="25" y="12"/>
                    </a:cubicBezTo>
                    <a:cubicBezTo>
                      <a:pt x="21" y="3"/>
                      <a:pt x="11" y="13"/>
                      <a:pt x="3" y="8"/>
                    </a:cubicBezTo>
                  </a:path>
                </a:pathLst>
              </a:custGeom>
              <a:solidFill>
                <a:srgbClr val="C4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5" name="Freeform 3286">
                <a:extLst>
                  <a:ext uri="{FF2B5EF4-FFF2-40B4-BE49-F238E27FC236}">
                    <a16:creationId xmlns:a16="http://schemas.microsoft.com/office/drawing/2014/main" id="{F78C2295-730E-41FA-86E8-300E8F108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2867"/>
                <a:ext cx="213" cy="164"/>
              </a:xfrm>
              <a:custGeom>
                <a:avLst/>
                <a:gdLst>
                  <a:gd name="T0" fmla="*/ 393 w 111"/>
                  <a:gd name="T1" fmla="*/ 0 h 86"/>
                  <a:gd name="T2" fmla="*/ 48 w 111"/>
                  <a:gd name="T3" fmla="*/ 257 h 86"/>
                  <a:gd name="T4" fmla="*/ 63 w 111"/>
                  <a:gd name="T5" fmla="*/ 484 h 86"/>
                  <a:gd name="T6" fmla="*/ 292 w 111"/>
                  <a:gd name="T7" fmla="*/ 490 h 86"/>
                  <a:gd name="T8" fmla="*/ 516 w 111"/>
                  <a:gd name="T9" fmla="*/ 557 h 86"/>
                  <a:gd name="T10" fmla="*/ 706 w 111"/>
                  <a:gd name="T11" fmla="*/ 542 h 86"/>
                  <a:gd name="T12" fmla="*/ 737 w 111"/>
                  <a:gd name="T13" fmla="*/ 297 h 86"/>
                  <a:gd name="T14" fmla="*/ 585 w 111"/>
                  <a:gd name="T15" fmla="*/ 69 h 86"/>
                  <a:gd name="T16" fmla="*/ 476 w 111"/>
                  <a:gd name="T17" fmla="*/ 36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86">
                    <a:moveTo>
                      <a:pt x="56" y="0"/>
                    </a:moveTo>
                    <a:cubicBezTo>
                      <a:pt x="39" y="8"/>
                      <a:pt x="13" y="18"/>
                      <a:pt x="7" y="37"/>
                    </a:cubicBezTo>
                    <a:cubicBezTo>
                      <a:pt x="5" y="45"/>
                      <a:pt x="0" y="64"/>
                      <a:pt x="9" y="70"/>
                    </a:cubicBezTo>
                    <a:cubicBezTo>
                      <a:pt x="15" y="75"/>
                      <a:pt x="33" y="71"/>
                      <a:pt x="41" y="71"/>
                    </a:cubicBezTo>
                    <a:cubicBezTo>
                      <a:pt x="55" y="72"/>
                      <a:pt x="62" y="73"/>
                      <a:pt x="73" y="80"/>
                    </a:cubicBezTo>
                    <a:cubicBezTo>
                      <a:pt x="83" y="85"/>
                      <a:pt x="92" y="86"/>
                      <a:pt x="100" y="78"/>
                    </a:cubicBezTo>
                    <a:cubicBezTo>
                      <a:pt x="110" y="68"/>
                      <a:pt x="111" y="56"/>
                      <a:pt x="104" y="43"/>
                    </a:cubicBezTo>
                    <a:cubicBezTo>
                      <a:pt x="99" y="33"/>
                      <a:pt x="92" y="18"/>
                      <a:pt x="83" y="10"/>
                    </a:cubicBezTo>
                    <a:cubicBezTo>
                      <a:pt x="79" y="6"/>
                      <a:pt x="73" y="5"/>
                      <a:pt x="67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6" name="Freeform 3287">
                <a:extLst>
                  <a:ext uri="{FF2B5EF4-FFF2-40B4-BE49-F238E27FC236}">
                    <a16:creationId xmlns:a16="http://schemas.microsoft.com/office/drawing/2014/main" id="{7423E295-648B-46D6-8C9E-AA5F1EDFC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3754"/>
                <a:ext cx="524" cy="306"/>
              </a:xfrm>
              <a:custGeom>
                <a:avLst/>
                <a:gdLst>
                  <a:gd name="T0" fmla="*/ 140 w 274"/>
                  <a:gd name="T1" fmla="*/ 666 h 160"/>
                  <a:gd name="T2" fmla="*/ 838 w 274"/>
                  <a:gd name="T3" fmla="*/ 819 h 160"/>
                  <a:gd name="T4" fmla="*/ 994 w 274"/>
                  <a:gd name="T5" fmla="*/ 321 h 160"/>
                  <a:gd name="T6" fmla="*/ 537 w 274"/>
                  <a:gd name="T7" fmla="*/ 69 h 160"/>
                  <a:gd name="T8" fmla="*/ 153 w 274"/>
                  <a:gd name="T9" fmla="*/ 63 h 160"/>
                  <a:gd name="T10" fmla="*/ 48 w 274"/>
                  <a:gd name="T11" fmla="*/ 321 h 160"/>
                  <a:gd name="T12" fmla="*/ 197 w 274"/>
                  <a:gd name="T13" fmla="*/ 819 h 160"/>
                  <a:gd name="T14" fmla="*/ 520 w 274"/>
                  <a:gd name="T15" fmla="*/ 951 h 160"/>
                  <a:gd name="T16" fmla="*/ 943 w 274"/>
                  <a:gd name="T17" fmla="*/ 998 h 160"/>
                  <a:gd name="T18" fmla="*/ 1748 w 274"/>
                  <a:gd name="T19" fmla="*/ 943 h 160"/>
                  <a:gd name="T20" fmla="*/ 1855 w 274"/>
                  <a:gd name="T21" fmla="*/ 597 h 160"/>
                  <a:gd name="T22" fmla="*/ 1518 w 274"/>
                  <a:gd name="T23" fmla="*/ 361 h 160"/>
                  <a:gd name="T24" fmla="*/ 1090 w 274"/>
                  <a:gd name="T25" fmla="*/ 775 h 160"/>
                  <a:gd name="T26" fmla="*/ 1471 w 274"/>
                  <a:gd name="T27" fmla="*/ 1058 h 16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4" h="160">
                    <a:moveTo>
                      <a:pt x="20" y="95"/>
                    </a:moveTo>
                    <a:cubicBezTo>
                      <a:pt x="49" y="93"/>
                      <a:pt x="104" y="123"/>
                      <a:pt x="120" y="117"/>
                    </a:cubicBezTo>
                    <a:cubicBezTo>
                      <a:pt x="140" y="99"/>
                      <a:pt x="138" y="61"/>
                      <a:pt x="142" y="46"/>
                    </a:cubicBezTo>
                    <a:cubicBezTo>
                      <a:pt x="147" y="32"/>
                      <a:pt x="96" y="13"/>
                      <a:pt x="77" y="10"/>
                    </a:cubicBezTo>
                    <a:cubicBezTo>
                      <a:pt x="58" y="8"/>
                      <a:pt x="40" y="0"/>
                      <a:pt x="22" y="9"/>
                    </a:cubicBezTo>
                    <a:cubicBezTo>
                      <a:pt x="0" y="20"/>
                      <a:pt x="6" y="26"/>
                      <a:pt x="7" y="46"/>
                    </a:cubicBezTo>
                    <a:cubicBezTo>
                      <a:pt x="8" y="67"/>
                      <a:pt x="19" y="98"/>
                      <a:pt x="28" y="117"/>
                    </a:cubicBezTo>
                    <a:cubicBezTo>
                      <a:pt x="39" y="139"/>
                      <a:pt x="51" y="135"/>
                      <a:pt x="74" y="136"/>
                    </a:cubicBezTo>
                    <a:cubicBezTo>
                      <a:pt x="95" y="137"/>
                      <a:pt x="115" y="139"/>
                      <a:pt x="135" y="143"/>
                    </a:cubicBezTo>
                    <a:cubicBezTo>
                      <a:pt x="170" y="151"/>
                      <a:pt x="218" y="160"/>
                      <a:pt x="250" y="135"/>
                    </a:cubicBezTo>
                    <a:cubicBezTo>
                      <a:pt x="265" y="122"/>
                      <a:pt x="274" y="104"/>
                      <a:pt x="265" y="85"/>
                    </a:cubicBezTo>
                    <a:cubicBezTo>
                      <a:pt x="256" y="68"/>
                      <a:pt x="234" y="53"/>
                      <a:pt x="217" y="52"/>
                    </a:cubicBezTo>
                    <a:cubicBezTo>
                      <a:pt x="176" y="50"/>
                      <a:pt x="166" y="78"/>
                      <a:pt x="156" y="111"/>
                    </a:cubicBezTo>
                    <a:cubicBezTo>
                      <a:pt x="162" y="129"/>
                      <a:pt x="200" y="137"/>
                      <a:pt x="210" y="15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7" name="Freeform 3288">
                <a:extLst>
                  <a:ext uri="{FF2B5EF4-FFF2-40B4-BE49-F238E27FC236}">
                    <a16:creationId xmlns:a16="http://schemas.microsoft.com/office/drawing/2014/main" id="{72CF90B9-0278-4C46-85CD-287802DE9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3368"/>
                <a:ext cx="396" cy="334"/>
              </a:xfrm>
              <a:custGeom>
                <a:avLst/>
                <a:gdLst>
                  <a:gd name="T0" fmla="*/ 1419 w 207"/>
                  <a:gd name="T1" fmla="*/ 819 h 175"/>
                  <a:gd name="T2" fmla="*/ 1442 w 207"/>
                  <a:gd name="T3" fmla="*/ 300 h 175"/>
                  <a:gd name="T4" fmla="*/ 1203 w 207"/>
                  <a:gd name="T5" fmla="*/ 21 h 175"/>
                  <a:gd name="T6" fmla="*/ 782 w 207"/>
                  <a:gd name="T7" fmla="*/ 132 h 175"/>
                  <a:gd name="T8" fmla="*/ 316 w 207"/>
                  <a:gd name="T9" fmla="*/ 336 h 175"/>
                  <a:gd name="T10" fmla="*/ 245 w 207"/>
                  <a:gd name="T11" fmla="*/ 1023 h 175"/>
                  <a:gd name="T12" fmla="*/ 568 w 207"/>
                  <a:gd name="T13" fmla="*/ 1216 h 175"/>
                  <a:gd name="T14" fmla="*/ 777 w 207"/>
                  <a:gd name="T15" fmla="*/ 1210 h 175"/>
                  <a:gd name="T16" fmla="*/ 861 w 207"/>
                  <a:gd name="T17" fmla="*/ 1071 h 175"/>
                  <a:gd name="T18" fmla="*/ 597 w 207"/>
                  <a:gd name="T19" fmla="*/ 645 h 175"/>
                  <a:gd name="T20" fmla="*/ 392 w 207"/>
                  <a:gd name="T21" fmla="*/ 590 h 175"/>
                  <a:gd name="T22" fmla="*/ 113 w 207"/>
                  <a:gd name="T23" fmla="*/ 573 h 1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7" h="175">
                    <a:moveTo>
                      <a:pt x="203" y="118"/>
                    </a:moveTo>
                    <a:cubicBezTo>
                      <a:pt x="206" y="94"/>
                      <a:pt x="207" y="68"/>
                      <a:pt x="206" y="43"/>
                    </a:cubicBezTo>
                    <a:cubicBezTo>
                      <a:pt x="205" y="21"/>
                      <a:pt x="194" y="6"/>
                      <a:pt x="172" y="3"/>
                    </a:cubicBezTo>
                    <a:cubicBezTo>
                      <a:pt x="152" y="0"/>
                      <a:pt x="130" y="12"/>
                      <a:pt x="112" y="19"/>
                    </a:cubicBezTo>
                    <a:cubicBezTo>
                      <a:pt x="90" y="28"/>
                      <a:pt x="67" y="38"/>
                      <a:pt x="45" y="48"/>
                    </a:cubicBezTo>
                    <a:cubicBezTo>
                      <a:pt x="0" y="71"/>
                      <a:pt x="3" y="114"/>
                      <a:pt x="35" y="147"/>
                    </a:cubicBezTo>
                    <a:cubicBezTo>
                      <a:pt x="51" y="164"/>
                      <a:pt x="56" y="174"/>
                      <a:pt x="81" y="175"/>
                    </a:cubicBezTo>
                    <a:cubicBezTo>
                      <a:pt x="91" y="175"/>
                      <a:pt x="101" y="175"/>
                      <a:pt x="111" y="174"/>
                    </a:cubicBezTo>
                    <a:cubicBezTo>
                      <a:pt x="124" y="171"/>
                      <a:pt x="127" y="168"/>
                      <a:pt x="123" y="154"/>
                    </a:cubicBezTo>
                    <a:cubicBezTo>
                      <a:pt x="118" y="133"/>
                      <a:pt x="99" y="109"/>
                      <a:pt x="85" y="93"/>
                    </a:cubicBezTo>
                    <a:cubicBezTo>
                      <a:pt x="76" y="84"/>
                      <a:pt x="70" y="84"/>
                      <a:pt x="56" y="85"/>
                    </a:cubicBezTo>
                    <a:cubicBezTo>
                      <a:pt x="48" y="85"/>
                      <a:pt x="22" y="85"/>
                      <a:pt x="16" y="8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8" name="Freeform 3289">
                <a:extLst>
                  <a:ext uri="{FF2B5EF4-FFF2-40B4-BE49-F238E27FC236}">
                    <a16:creationId xmlns:a16="http://schemas.microsoft.com/office/drawing/2014/main" id="{0447246D-85B5-4244-8004-BC43FEECB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3" y="3473"/>
                <a:ext cx="86" cy="132"/>
              </a:xfrm>
              <a:custGeom>
                <a:avLst/>
                <a:gdLst>
                  <a:gd name="T0" fmla="*/ 313 w 45"/>
                  <a:gd name="T1" fmla="*/ 0 h 69"/>
                  <a:gd name="T2" fmla="*/ 29 w 45"/>
                  <a:gd name="T3" fmla="*/ 184 h 69"/>
                  <a:gd name="T4" fmla="*/ 224 w 45"/>
                  <a:gd name="T5" fmla="*/ 484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69">
                    <a:moveTo>
                      <a:pt x="45" y="0"/>
                    </a:moveTo>
                    <a:cubicBezTo>
                      <a:pt x="29" y="1"/>
                      <a:pt x="8" y="8"/>
                      <a:pt x="4" y="26"/>
                    </a:cubicBezTo>
                    <a:cubicBezTo>
                      <a:pt x="0" y="39"/>
                      <a:pt x="20" y="64"/>
                      <a:pt x="32" y="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59" name="Freeform 3290">
                <a:extLst>
                  <a:ext uri="{FF2B5EF4-FFF2-40B4-BE49-F238E27FC236}">
                    <a16:creationId xmlns:a16="http://schemas.microsoft.com/office/drawing/2014/main" id="{4764B052-5818-4E0E-A253-DE2824E1E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3613"/>
                <a:ext cx="111" cy="84"/>
              </a:xfrm>
              <a:custGeom>
                <a:avLst/>
                <a:gdLst>
                  <a:gd name="T0" fmla="*/ 0 w 58"/>
                  <a:gd name="T1" fmla="*/ 305 h 44"/>
                  <a:gd name="T2" fmla="*/ 205 w 58"/>
                  <a:gd name="T3" fmla="*/ 265 h 44"/>
                  <a:gd name="T4" fmla="*/ 406 w 58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44">
                    <a:moveTo>
                      <a:pt x="0" y="44"/>
                    </a:moveTo>
                    <a:cubicBezTo>
                      <a:pt x="14" y="44"/>
                      <a:pt x="16" y="42"/>
                      <a:pt x="29" y="38"/>
                    </a:cubicBezTo>
                    <a:cubicBezTo>
                      <a:pt x="45" y="33"/>
                      <a:pt x="54" y="18"/>
                      <a:pt x="5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0" name="Freeform 3291">
                <a:extLst>
                  <a:ext uri="{FF2B5EF4-FFF2-40B4-BE49-F238E27FC236}">
                    <a16:creationId xmlns:a16="http://schemas.microsoft.com/office/drawing/2014/main" id="{74D7F870-38A2-4E73-B278-884553266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2356"/>
                <a:ext cx="226" cy="40"/>
              </a:xfrm>
              <a:custGeom>
                <a:avLst/>
                <a:gdLst>
                  <a:gd name="T0" fmla="*/ 0 w 118"/>
                  <a:gd name="T1" fmla="*/ 0 h 21"/>
                  <a:gd name="T2" fmla="*/ 40 w 118"/>
                  <a:gd name="T3" fmla="*/ 29 h 21"/>
                  <a:gd name="T4" fmla="*/ 444 w 118"/>
                  <a:gd name="T5" fmla="*/ 137 h 21"/>
                  <a:gd name="T6" fmla="*/ 598 w 118"/>
                  <a:gd name="T7" fmla="*/ 131 h 21"/>
                  <a:gd name="T8" fmla="*/ 829 w 118"/>
                  <a:gd name="T9" fmla="*/ 61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8" h="21">
                    <a:moveTo>
                      <a:pt x="0" y="0"/>
                    </a:moveTo>
                    <a:cubicBezTo>
                      <a:pt x="2" y="1"/>
                      <a:pt x="4" y="3"/>
                      <a:pt x="6" y="4"/>
                    </a:cubicBezTo>
                    <a:cubicBezTo>
                      <a:pt x="26" y="15"/>
                      <a:pt x="42" y="19"/>
                      <a:pt x="63" y="20"/>
                    </a:cubicBezTo>
                    <a:cubicBezTo>
                      <a:pt x="68" y="20"/>
                      <a:pt x="76" y="21"/>
                      <a:pt x="85" y="19"/>
                    </a:cubicBezTo>
                    <a:cubicBezTo>
                      <a:pt x="108" y="14"/>
                      <a:pt x="118" y="9"/>
                      <a:pt x="118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1" name="Freeform 3292">
                <a:extLst>
                  <a:ext uri="{FF2B5EF4-FFF2-40B4-BE49-F238E27FC236}">
                    <a16:creationId xmlns:a16="http://schemas.microsoft.com/office/drawing/2014/main" id="{9C913468-E885-4E78-8968-5CC7C08C6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465"/>
                <a:ext cx="233" cy="237"/>
              </a:xfrm>
              <a:custGeom>
                <a:avLst/>
                <a:gdLst>
                  <a:gd name="T0" fmla="*/ 835 w 122"/>
                  <a:gd name="T1" fmla="*/ 0 h 124"/>
                  <a:gd name="T2" fmla="*/ 69 w 122"/>
                  <a:gd name="T3" fmla="*/ 308 h 124"/>
                  <a:gd name="T4" fmla="*/ 453 w 122"/>
                  <a:gd name="T5" fmla="*/ 753 h 124"/>
                  <a:gd name="T6" fmla="*/ 850 w 122"/>
                  <a:gd name="T7" fmla="*/ 866 h 1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2" h="124">
                    <a:moveTo>
                      <a:pt x="120" y="0"/>
                    </a:moveTo>
                    <a:cubicBezTo>
                      <a:pt x="84" y="0"/>
                      <a:pt x="19" y="3"/>
                      <a:pt x="10" y="44"/>
                    </a:cubicBezTo>
                    <a:cubicBezTo>
                      <a:pt x="0" y="96"/>
                      <a:pt x="28" y="92"/>
                      <a:pt x="65" y="108"/>
                    </a:cubicBezTo>
                    <a:cubicBezTo>
                      <a:pt x="76" y="113"/>
                      <a:pt x="110" y="117"/>
                      <a:pt x="122" y="1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2" name="Freeform 3293">
                <a:extLst>
                  <a:ext uri="{FF2B5EF4-FFF2-40B4-BE49-F238E27FC236}">
                    <a16:creationId xmlns:a16="http://schemas.microsoft.com/office/drawing/2014/main" id="{F05E0745-4E1B-4520-88B7-494BB55FF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2664"/>
                <a:ext cx="151" cy="300"/>
              </a:xfrm>
              <a:custGeom>
                <a:avLst/>
                <a:gdLst>
                  <a:gd name="T0" fmla="*/ 0 w 79"/>
                  <a:gd name="T1" fmla="*/ 0 h 157"/>
                  <a:gd name="T2" fmla="*/ 392 w 79"/>
                  <a:gd name="T3" fmla="*/ 139 h 157"/>
                  <a:gd name="T4" fmla="*/ 537 w 79"/>
                  <a:gd name="T5" fmla="*/ 430 h 157"/>
                  <a:gd name="T6" fmla="*/ 537 w 79"/>
                  <a:gd name="T7" fmla="*/ 1095 h 1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157">
                    <a:moveTo>
                      <a:pt x="0" y="0"/>
                    </a:moveTo>
                    <a:cubicBezTo>
                      <a:pt x="19" y="0"/>
                      <a:pt x="45" y="3"/>
                      <a:pt x="56" y="20"/>
                    </a:cubicBezTo>
                    <a:cubicBezTo>
                      <a:pt x="65" y="33"/>
                      <a:pt x="75" y="46"/>
                      <a:pt x="77" y="62"/>
                    </a:cubicBezTo>
                    <a:cubicBezTo>
                      <a:pt x="79" y="84"/>
                      <a:pt x="77" y="135"/>
                      <a:pt x="77" y="1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3" name="Freeform 3294">
                <a:extLst>
                  <a:ext uri="{FF2B5EF4-FFF2-40B4-BE49-F238E27FC236}">
                    <a16:creationId xmlns:a16="http://schemas.microsoft.com/office/drawing/2014/main" id="{105BA77F-6FB0-40B9-A39B-897A0B41A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748"/>
                <a:ext cx="162" cy="207"/>
              </a:xfrm>
              <a:custGeom>
                <a:avLst/>
                <a:gdLst>
                  <a:gd name="T0" fmla="*/ 589 w 85"/>
                  <a:gd name="T1" fmla="*/ 8 h 108"/>
                  <a:gd name="T2" fmla="*/ 105 w 85"/>
                  <a:gd name="T3" fmla="*/ 69 h 108"/>
                  <a:gd name="T4" fmla="*/ 8 w 85"/>
                  <a:gd name="T5" fmla="*/ 324 h 108"/>
                  <a:gd name="T6" fmla="*/ 69 w 85"/>
                  <a:gd name="T7" fmla="*/ 613 h 108"/>
                  <a:gd name="T8" fmla="*/ 137 w 85"/>
                  <a:gd name="T9" fmla="*/ 761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8">
                    <a:moveTo>
                      <a:pt x="85" y="1"/>
                    </a:moveTo>
                    <a:cubicBezTo>
                      <a:pt x="72" y="1"/>
                      <a:pt x="27" y="0"/>
                      <a:pt x="15" y="10"/>
                    </a:cubicBezTo>
                    <a:cubicBezTo>
                      <a:pt x="6" y="19"/>
                      <a:pt x="3" y="33"/>
                      <a:pt x="1" y="46"/>
                    </a:cubicBezTo>
                    <a:cubicBezTo>
                      <a:pt x="0" y="67"/>
                      <a:pt x="7" y="75"/>
                      <a:pt x="10" y="87"/>
                    </a:cubicBezTo>
                    <a:cubicBezTo>
                      <a:pt x="14" y="98"/>
                      <a:pt x="20" y="108"/>
                      <a:pt x="20" y="10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4" name="Freeform 3295">
                <a:extLst>
                  <a:ext uri="{FF2B5EF4-FFF2-40B4-BE49-F238E27FC236}">
                    <a16:creationId xmlns:a16="http://schemas.microsoft.com/office/drawing/2014/main" id="{37510912-1960-4530-A035-632AFCC5C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2727"/>
                <a:ext cx="392" cy="249"/>
              </a:xfrm>
              <a:custGeom>
                <a:avLst/>
                <a:gdLst>
                  <a:gd name="T0" fmla="*/ 560 w 205"/>
                  <a:gd name="T1" fmla="*/ 100 h 130"/>
                  <a:gd name="T2" fmla="*/ 277 w 205"/>
                  <a:gd name="T3" fmla="*/ 21 h 130"/>
                  <a:gd name="T4" fmla="*/ 48 w 205"/>
                  <a:gd name="T5" fmla="*/ 260 h 130"/>
                  <a:gd name="T6" fmla="*/ 15 w 205"/>
                  <a:gd name="T7" fmla="*/ 590 h 130"/>
                  <a:gd name="T8" fmla="*/ 882 w 205"/>
                  <a:gd name="T9" fmla="*/ 866 h 130"/>
                  <a:gd name="T10" fmla="*/ 1434 w 205"/>
                  <a:gd name="T11" fmla="*/ 184 h 1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5" h="130">
                    <a:moveTo>
                      <a:pt x="80" y="14"/>
                    </a:moveTo>
                    <a:cubicBezTo>
                      <a:pt x="72" y="0"/>
                      <a:pt x="56" y="0"/>
                      <a:pt x="40" y="3"/>
                    </a:cubicBezTo>
                    <a:cubicBezTo>
                      <a:pt x="22" y="7"/>
                      <a:pt x="12" y="20"/>
                      <a:pt x="7" y="37"/>
                    </a:cubicBezTo>
                    <a:cubicBezTo>
                      <a:pt x="1" y="54"/>
                      <a:pt x="0" y="67"/>
                      <a:pt x="2" y="84"/>
                    </a:cubicBezTo>
                    <a:cubicBezTo>
                      <a:pt x="6" y="130"/>
                      <a:pt x="117" y="126"/>
                      <a:pt x="126" y="123"/>
                    </a:cubicBezTo>
                    <a:cubicBezTo>
                      <a:pt x="167" y="113"/>
                      <a:pt x="185" y="56"/>
                      <a:pt x="205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5" name="Freeform 3296">
                <a:extLst>
                  <a:ext uri="{FF2B5EF4-FFF2-40B4-BE49-F238E27FC236}">
                    <a16:creationId xmlns:a16="http://schemas.microsoft.com/office/drawing/2014/main" id="{3F19DD8C-D9BB-4AAB-89F0-A5BDD0C69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740"/>
                <a:ext cx="69" cy="109"/>
              </a:xfrm>
              <a:custGeom>
                <a:avLst/>
                <a:gdLst>
                  <a:gd name="T0" fmla="*/ 148 w 36"/>
                  <a:gd name="T1" fmla="*/ 0 h 57"/>
                  <a:gd name="T2" fmla="*/ 213 w 36"/>
                  <a:gd name="T3" fmla="*/ 92 h 57"/>
                  <a:gd name="T4" fmla="*/ 217 w 36"/>
                  <a:gd name="T5" fmla="*/ 358 h 57"/>
                  <a:gd name="T6" fmla="*/ 121 w 36"/>
                  <a:gd name="T7" fmla="*/ 384 h 57"/>
                  <a:gd name="T8" fmla="*/ 48 w 36"/>
                  <a:gd name="T9" fmla="*/ 260 h 57"/>
                  <a:gd name="T10" fmla="*/ 0 w 36"/>
                  <a:gd name="T11" fmla="*/ 124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57">
                    <a:moveTo>
                      <a:pt x="21" y="0"/>
                    </a:moveTo>
                    <a:cubicBezTo>
                      <a:pt x="25" y="4"/>
                      <a:pt x="28" y="9"/>
                      <a:pt x="30" y="13"/>
                    </a:cubicBezTo>
                    <a:cubicBezTo>
                      <a:pt x="36" y="26"/>
                      <a:pt x="33" y="37"/>
                      <a:pt x="31" y="51"/>
                    </a:cubicBezTo>
                    <a:cubicBezTo>
                      <a:pt x="29" y="57"/>
                      <a:pt x="22" y="56"/>
                      <a:pt x="17" y="55"/>
                    </a:cubicBezTo>
                    <a:cubicBezTo>
                      <a:pt x="8" y="52"/>
                      <a:pt x="9" y="45"/>
                      <a:pt x="7" y="37"/>
                    </a:cubicBezTo>
                    <a:cubicBezTo>
                      <a:pt x="5" y="32"/>
                      <a:pt x="1" y="23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6" name="Freeform 3297">
                <a:extLst>
                  <a:ext uri="{FF2B5EF4-FFF2-40B4-BE49-F238E27FC236}">
                    <a16:creationId xmlns:a16="http://schemas.microsoft.com/office/drawing/2014/main" id="{2C7C96E1-221F-4C70-A667-C5CB42795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2702"/>
                <a:ext cx="178" cy="243"/>
              </a:xfrm>
              <a:custGeom>
                <a:avLst/>
                <a:gdLst>
                  <a:gd name="T0" fmla="*/ 84 w 93"/>
                  <a:gd name="T1" fmla="*/ 121 h 127"/>
                  <a:gd name="T2" fmla="*/ 505 w 93"/>
                  <a:gd name="T3" fmla="*/ 216 h 127"/>
                  <a:gd name="T4" fmla="*/ 616 w 93"/>
                  <a:gd name="T5" fmla="*/ 630 h 127"/>
                  <a:gd name="T6" fmla="*/ 622 w 93"/>
                  <a:gd name="T7" fmla="*/ 842 h 127"/>
                  <a:gd name="T8" fmla="*/ 498 w 93"/>
                  <a:gd name="T9" fmla="*/ 850 h 127"/>
                  <a:gd name="T10" fmla="*/ 161 w 93"/>
                  <a:gd name="T11" fmla="*/ 681 h 127"/>
                  <a:gd name="T12" fmla="*/ 84 w 93"/>
                  <a:gd name="T13" fmla="*/ 121 h 1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127">
                    <a:moveTo>
                      <a:pt x="12" y="17"/>
                    </a:moveTo>
                    <a:cubicBezTo>
                      <a:pt x="27" y="0"/>
                      <a:pt x="59" y="19"/>
                      <a:pt x="72" y="31"/>
                    </a:cubicBezTo>
                    <a:cubicBezTo>
                      <a:pt x="89" y="47"/>
                      <a:pt x="86" y="70"/>
                      <a:pt x="88" y="90"/>
                    </a:cubicBezTo>
                    <a:cubicBezTo>
                      <a:pt x="89" y="98"/>
                      <a:pt x="93" y="112"/>
                      <a:pt x="89" y="120"/>
                    </a:cubicBezTo>
                    <a:cubicBezTo>
                      <a:pt x="85" y="127"/>
                      <a:pt x="78" y="124"/>
                      <a:pt x="71" y="121"/>
                    </a:cubicBezTo>
                    <a:cubicBezTo>
                      <a:pt x="55" y="116"/>
                      <a:pt x="36" y="107"/>
                      <a:pt x="23" y="97"/>
                    </a:cubicBezTo>
                    <a:cubicBezTo>
                      <a:pt x="0" y="81"/>
                      <a:pt x="2" y="41"/>
                      <a:pt x="12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7" name="Freeform 3298">
                <a:extLst>
                  <a:ext uri="{FF2B5EF4-FFF2-40B4-BE49-F238E27FC236}">
                    <a16:creationId xmlns:a16="http://schemas.microsoft.com/office/drawing/2014/main" id="{AEDA5B17-0F6B-4CDE-AAF9-376C6A668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2717"/>
                <a:ext cx="141" cy="335"/>
              </a:xfrm>
              <a:custGeom>
                <a:avLst/>
                <a:gdLst>
                  <a:gd name="T0" fmla="*/ 29 w 74"/>
                  <a:gd name="T1" fmla="*/ 666 h 175"/>
                  <a:gd name="T2" fmla="*/ 476 w 74"/>
                  <a:gd name="T3" fmla="*/ 689 h 175"/>
                  <a:gd name="T4" fmla="*/ 353 w 74"/>
                  <a:gd name="T5" fmla="*/ 1135 h 175"/>
                  <a:gd name="T6" fmla="*/ 69 w 74"/>
                  <a:gd name="T7" fmla="*/ 946 h 175"/>
                  <a:gd name="T8" fmla="*/ 61 w 74"/>
                  <a:gd name="T9" fmla="*/ 532 h 175"/>
                  <a:gd name="T10" fmla="*/ 326 w 74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" h="175">
                    <a:moveTo>
                      <a:pt x="4" y="95"/>
                    </a:moveTo>
                    <a:cubicBezTo>
                      <a:pt x="20" y="83"/>
                      <a:pt x="61" y="75"/>
                      <a:pt x="69" y="98"/>
                    </a:cubicBezTo>
                    <a:cubicBezTo>
                      <a:pt x="74" y="115"/>
                      <a:pt x="64" y="149"/>
                      <a:pt x="51" y="162"/>
                    </a:cubicBezTo>
                    <a:cubicBezTo>
                      <a:pt x="37" y="175"/>
                      <a:pt x="16" y="149"/>
                      <a:pt x="10" y="135"/>
                    </a:cubicBezTo>
                    <a:cubicBezTo>
                      <a:pt x="0" y="115"/>
                      <a:pt x="3" y="96"/>
                      <a:pt x="9" y="76"/>
                    </a:cubicBezTo>
                    <a:cubicBezTo>
                      <a:pt x="17" y="52"/>
                      <a:pt x="31" y="18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8" name="Freeform 3299">
                <a:extLst>
                  <a:ext uri="{FF2B5EF4-FFF2-40B4-BE49-F238E27FC236}">
                    <a16:creationId xmlns:a16="http://schemas.microsoft.com/office/drawing/2014/main" id="{616712B0-B875-4A68-8079-8EEFC014C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2687"/>
                <a:ext cx="528" cy="335"/>
              </a:xfrm>
              <a:custGeom>
                <a:avLst/>
                <a:gdLst>
                  <a:gd name="T0" fmla="*/ 1932 w 276"/>
                  <a:gd name="T1" fmla="*/ 429 h 175"/>
                  <a:gd name="T2" fmla="*/ 1410 w 276"/>
                  <a:gd name="T3" fmla="*/ 276 h 175"/>
                  <a:gd name="T4" fmla="*/ 989 w 276"/>
                  <a:gd name="T5" fmla="*/ 84 h 175"/>
                  <a:gd name="T6" fmla="*/ 461 w 276"/>
                  <a:gd name="T7" fmla="*/ 36 h 175"/>
                  <a:gd name="T8" fmla="*/ 153 w 276"/>
                  <a:gd name="T9" fmla="*/ 406 h 175"/>
                  <a:gd name="T10" fmla="*/ 69 w 276"/>
                  <a:gd name="T11" fmla="*/ 1106 h 175"/>
                  <a:gd name="T12" fmla="*/ 268 w 276"/>
                  <a:gd name="T13" fmla="*/ 1198 h 175"/>
                  <a:gd name="T14" fmla="*/ 622 w 276"/>
                  <a:gd name="T15" fmla="*/ 429 h 175"/>
                  <a:gd name="T16" fmla="*/ 406 w 276"/>
                  <a:gd name="T17" fmla="*/ 48 h 1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6" h="175">
                    <a:moveTo>
                      <a:pt x="276" y="61"/>
                    </a:moveTo>
                    <a:cubicBezTo>
                      <a:pt x="258" y="42"/>
                      <a:pt x="226" y="47"/>
                      <a:pt x="201" y="39"/>
                    </a:cubicBezTo>
                    <a:cubicBezTo>
                      <a:pt x="179" y="32"/>
                      <a:pt x="162" y="21"/>
                      <a:pt x="141" y="12"/>
                    </a:cubicBezTo>
                    <a:cubicBezTo>
                      <a:pt x="121" y="3"/>
                      <a:pt x="89" y="0"/>
                      <a:pt x="66" y="5"/>
                    </a:cubicBezTo>
                    <a:cubicBezTo>
                      <a:pt x="38" y="10"/>
                      <a:pt x="30" y="32"/>
                      <a:pt x="22" y="58"/>
                    </a:cubicBezTo>
                    <a:cubicBezTo>
                      <a:pt x="13" y="87"/>
                      <a:pt x="0" y="128"/>
                      <a:pt x="10" y="158"/>
                    </a:cubicBezTo>
                    <a:cubicBezTo>
                      <a:pt x="15" y="175"/>
                      <a:pt x="28" y="171"/>
                      <a:pt x="38" y="171"/>
                    </a:cubicBezTo>
                    <a:cubicBezTo>
                      <a:pt x="63" y="169"/>
                      <a:pt x="75" y="90"/>
                      <a:pt x="89" y="61"/>
                    </a:cubicBezTo>
                    <a:cubicBezTo>
                      <a:pt x="111" y="13"/>
                      <a:pt x="58" y="7"/>
                      <a:pt x="58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69" name="Freeform 3300">
                <a:extLst>
                  <a:ext uri="{FF2B5EF4-FFF2-40B4-BE49-F238E27FC236}">
                    <a16:creationId xmlns:a16="http://schemas.microsoft.com/office/drawing/2014/main" id="{0ECCD214-7D3B-498F-AA43-92FDAC52B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2434"/>
                <a:ext cx="507" cy="251"/>
              </a:xfrm>
              <a:custGeom>
                <a:avLst/>
                <a:gdLst>
                  <a:gd name="T0" fmla="*/ 1856 w 265"/>
                  <a:gd name="T1" fmla="*/ 452 h 131"/>
                  <a:gd name="T2" fmla="*/ 1848 w 265"/>
                  <a:gd name="T3" fmla="*/ 460 h 131"/>
                  <a:gd name="T4" fmla="*/ 1318 w 265"/>
                  <a:gd name="T5" fmla="*/ 881 h 131"/>
                  <a:gd name="T6" fmla="*/ 637 w 265"/>
                  <a:gd name="T7" fmla="*/ 774 h 131"/>
                  <a:gd name="T8" fmla="*/ 29 w 265"/>
                  <a:gd name="T9" fmla="*/ 452 h 131"/>
                  <a:gd name="T10" fmla="*/ 362 w 265"/>
                  <a:gd name="T11" fmla="*/ 217 h 131"/>
                  <a:gd name="T12" fmla="*/ 1498 w 265"/>
                  <a:gd name="T13" fmla="*/ 169 h 131"/>
                  <a:gd name="T14" fmla="*/ 1571 w 265"/>
                  <a:gd name="T15" fmla="*/ 797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5" h="131">
                    <a:moveTo>
                      <a:pt x="265" y="64"/>
                    </a:moveTo>
                    <a:cubicBezTo>
                      <a:pt x="265" y="64"/>
                      <a:pt x="264" y="65"/>
                      <a:pt x="264" y="65"/>
                    </a:cubicBezTo>
                    <a:cubicBezTo>
                      <a:pt x="265" y="103"/>
                      <a:pt x="222" y="119"/>
                      <a:pt x="188" y="125"/>
                    </a:cubicBezTo>
                    <a:cubicBezTo>
                      <a:pt x="158" y="131"/>
                      <a:pt x="119" y="119"/>
                      <a:pt x="91" y="110"/>
                    </a:cubicBezTo>
                    <a:cubicBezTo>
                      <a:pt x="60" y="101"/>
                      <a:pt x="18" y="97"/>
                      <a:pt x="4" y="64"/>
                    </a:cubicBezTo>
                    <a:cubicBezTo>
                      <a:pt x="0" y="54"/>
                      <a:pt x="21" y="41"/>
                      <a:pt x="52" y="31"/>
                    </a:cubicBezTo>
                    <a:cubicBezTo>
                      <a:pt x="109" y="11"/>
                      <a:pt x="198" y="0"/>
                      <a:pt x="214" y="24"/>
                    </a:cubicBezTo>
                    <a:cubicBezTo>
                      <a:pt x="238" y="58"/>
                      <a:pt x="226" y="93"/>
                      <a:pt x="224" y="11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0" name="Freeform 3301">
                <a:extLst>
                  <a:ext uri="{FF2B5EF4-FFF2-40B4-BE49-F238E27FC236}">
                    <a16:creationId xmlns:a16="http://schemas.microsoft.com/office/drawing/2014/main" id="{283BB2BC-4E6C-4510-9D12-AF72F20C4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3075"/>
                <a:ext cx="545" cy="654"/>
              </a:xfrm>
              <a:custGeom>
                <a:avLst/>
                <a:gdLst>
                  <a:gd name="T0" fmla="*/ 63 w 285"/>
                  <a:gd name="T1" fmla="*/ 1014 h 342"/>
                  <a:gd name="T2" fmla="*/ 761 w 285"/>
                  <a:gd name="T3" fmla="*/ 1063 h 342"/>
                  <a:gd name="T4" fmla="*/ 1503 w 285"/>
                  <a:gd name="T5" fmla="*/ 845 h 342"/>
                  <a:gd name="T6" fmla="*/ 1952 w 285"/>
                  <a:gd name="T7" fmla="*/ 512 h 342"/>
                  <a:gd name="T8" fmla="*/ 834 w 285"/>
                  <a:gd name="T9" fmla="*/ 369 h 342"/>
                  <a:gd name="T10" fmla="*/ 229 w 285"/>
                  <a:gd name="T11" fmla="*/ 629 h 342"/>
                  <a:gd name="T12" fmla="*/ 36 w 285"/>
                  <a:gd name="T13" fmla="*/ 1210 h 342"/>
                  <a:gd name="T14" fmla="*/ 36 w 285"/>
                  <a:gd name="T15" fmla="*/ 1811 h 342"/>
                  <a:gd name="T16" fmla="*/ 161 w 285"/>
                  <a:gd name="T17" fmla="*/ 2308 h 342"/>
                  <a:gd name="T18" fmla="*/ 482 w 285"/>
                  <a:gd name="T19" fmla="*/ 2293 h 3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5" h="342">
                    <a:moveTo>
                      <a:pt x="9" y="145"/>
                    </a:moveTo>
                    <a:cubicBezTo>
                      <a:pt x="39" y="142"/>
                      <a:pt x="75" y="155"/>
                      <a:pt x="109" y="152"/>
                    </a:cubicBezTo>
                    <a:cubicBezTo>
                      <a:pt x="145" y="148"/>
                      <a:pt x="182" y="133"/>
                      <a:pt x="215" y="121"/>
                    </a:cubicBezTo>
                    <a:cubicBezTo>
                      <a:pt x="240" y="111"/>
                      <a:pt x="276" y="101"/>
                      <a:pt x="279" y="73"/>
                    </a:cubicBezTo>
                    <a:cubicBezTo>
                      <a:pt x="285" y="0"/>
                      <a:pt x="162" y="40"/>
                      <a:pt x="119" y="53"/>
                    </a:cubicBezTo>
                    <a:cubicBezTo>
                      <a:pt x="90" y="61"/>
                      <a:pt x="54" y="69"/>
                      <a:pt x="33" y="90"/>
                    </a:cubicBezTo>
                    <a:cubicBezTo>
                      <a:pt x="12" y="112"/>
                      <a:pt x="8" y="146"/>
                      <a:pt x="5" y="173"/>
                    </a:cubicBezTo>
                    <a:cubicBezTo>
                      <a:pt x="1" y="201"/>
                      <a:pt x="0" y="230"/>
                      <a:pt x="5" y="259"/>
                    </a:cubicBezTo>
                    <a:cubicBezTo>
                      <a:pt x="9" y="282"/>
                      <a:pt x="6" y="311"/>
                      <a:pt x="23" y="330"/>
                    </a:cubicBezTo>
                    <a:cubicBezTo>
                      <a:pt x="39" y="342"/>
                      <a:pt x="53" y="338"/>
                      <a:pt x="69" y="3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1" name="Freeform 3302">
                <a:extLst>
                  <a:ext uri="{FF2B5EF4-FFF2-40B4-BE49-F238E27FC236}">
                    <a16:creationId xmlns:a16="http://schemas.microsoft.com/office/drawing/2014/main" id="{EEC77033-8995-4670-A24E-D9A95C3496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3414"/>
                <a:ext cx="115" cy="298"/>
              </a:xfrm>
              <a:custGeom>
                <a:avLst/>
                <a:gdLst>
                  <a:gd name="T0" fmla="*/ 0 w 60"/>
                  <a:gd name="T1" fmla="*/ 201 h 156"/>
                  <a:gd name="T2" fmla="*/ 368 w 60"/>
                  <a:gd name="T3" fmla="*/ 544 h 156"/>
                  <a:gd name="T4" fmla="*/ 393 w 60"/>
                  <a:gd name="T5" fmla="*/ 842 h 156"/>
                  <a:gd name="T6" fmla="*/ 140 w 60"/>
                  <a:gd name="T7" fmla="*/ 1066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56">
                    <a:moveTo>
                      <a:pt x="0" y="29"/>
                    </a:moveTo>
                    <a:cubicBezTo>
                      <a:pt x="30" y="0"/>
                      <a:pt x="50" y="63"/>
                      <a:pt x="52" y="78"/>
                    </a:cubicBezTo>
                    <a:cubicBezTo>
                      <a:pt x="55" y="93"/>
                      <a:pt x="60" y="106"/>
                      <a:pt x="56" y="121"/>
                    </a:cubicBezTo>
                    <a:cubicBezTo>
                      <a:pt x="53" y="134"/>
                      <a:pt x="42" y="156"/>
                      <a:pt x="20" y="1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2" name="Freeform 3303">
                <a:extLst>
                  <a:ext uri="{FF2B5EF4-FFF2-40B4-BE49-F238E27FC236}">
                    <a16:creationId xmlns:a16="http://schemas.microsoft.com/office/drawing/2014/main" id="{4D2354EF-9344-4BFC-9C6C-182C693BC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731"/>
                <a:ext cx="241" cy="329"/>
              </a:xfrm>
              <a:custGeom>
                <a:avLst/>
                <a:gdLst>
                  <a:gd name="T0" fmla="*/ 882 w 126"/>
                  <a:gd name="T1" fmla="*/ 0 h 172"/>
                  <a:gd name="T2" fmla="*/ 645 w 126"/>
                  <a:gd name="T3" fmla="*/ 36 h 172"/>
                  <a:gd name="T4" fmla="*/ 113 w 126"/>
                  <a:gd name="T5" fmla="*/ 505 h 172"/>
                  <a:gd name="T6" fmla="*/ 69 w 126"/>
                  <a:gd name="T7" fmla="*/ 1203 h 1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6" h="172">
                    <a:moveTo>
                      <a:pt x="126" y="0"/>
                    </a:moveTo>
                    <a:cubicBezTo>
                      <a:pt x="114" y="1"/>
                      <a:pt x="103" y="3"/>
                      <a:pt x="92" y="5"/>
                    </a:cubicBezTo>
                    <a:cubicBezTo>
                      <a:pt x="46" y="14"/>
                      <a:pt x="29" y="39"/>
                      <a:pt x="16" y="72"/>
                    </a:cubicBezTo>
                    <a:cubicBezTo>
                      <a:pt x="11" y="93"/>
                      <a:pt x="0" y="128"/>
                      <a:pt x="10" y="1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3" name="Freeform 3304">
                <a:extLst>
                  <a:ext uri="{FF2B5EF4-FFF2-40B4-BE49-F238E27FC236}">
                    <a16:creationId xmlns:a16="http://schemas.microsoft.com/office/drawing/2014/main" id="{E9230ED6-A5A5-4542-AF29-66B317AB2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3706"/>
                <a:ext cx="495" cy="352"/>
              </a:xfrm>
              <a:custGeom>
                <a:avLst/>
                <a:gdLst>
                  <a:gd name="T0" fmla="*/ 1584 w 259"/>
                  <a:gd name="T1" fmla="*/ 1287 h 184"/>
                  <a:gd name="T2" fmla="*/ 1542 w 259"/>
                  <a:gd name="T3" fmla="*/ 729 h 184"/>
                  <a:gd name="T4" fmla="*/ 1194 w 259"/>
                  <a:gd name="T5" fmla="*/ 132 h 184"/>
                  <a:gd name="T6" fmla="*/ 432 w 259"/>
                  <a:gd name="T7" fmla="*/ 55 h 184"/>
                  <a:gd name="T8" fmla="*/ 0 w 259"/>
                  <a:gd name="T9" fmla="*/ 77 h 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184">
                    <a:moveTo>
                      <a:pt x="227" y="184"/>
                    </a:moveTo>
                    <a:cubicBezTo>
                      <a:pt x="259" y="156"/>
                      <a:pt x="232" y="131"/>
                      <a:pt x="221" y="104"/>
                    </a:cubicBezTo>
                    <a:cubicBezTo>
                      <a:pt x="210" y="79"/>
                      <a:pt x="196" y="37"/>
                      <a:pt x="171" y="19"/>
                    </a:cubicBezTo>
                    <a:cubicBezTo>
                      <a:pt x="143" y="0"/>
                      <a:pt x="97" y="7"/>
                      <a:pt x="62" y="8"/>
                    </a:cubicBezTo>
                    <a:cubicBezTo>
                      <a:pt x="43" y="8"/>
                      <a:pt x="21" y="9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4" name="Freeform 3305">
                <a:extLst>
                  <a:ext uri="{FF2B5EF4-FFF2-40B4-BE49-F238E27FC236}">
                    <a16:creationId xmlns:a16="http://schemas.microsoft.com/office/drawing/2014/main" id="{FFB67D19-DC48-4998-ACF1-C76BFC5A6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3144"/>
                <a:ext cx="535" cy="583"/>
              </a:xfrm>
              <a:custGeom>
                <a:avLst/>
                <a:gdLst>
                  <a:gd name="T0" fmla="*/ 598 w 280"/>
                  <a:gd name="T1" fmla="*/ 0 h 305"/>
                  <a:gd name="T2" fmla="*/ 1362 w 280"/>
                  <a:gd name="T3" fmla="*/ 140 h 305"/>
                  <a:gd name="T4" fmla="*/ 1861 w 280"/>
                  <a:gd name="T5" fmla="*/ 1479 h 305"/>
                  <a:gd name="T6" fmla="*/ 1362 w 280"/>
                  <a:gd name="T7" fmla="*/ 1780 h 305"/>
                  <a:gd name="T8" fmla="*/ 497 w 280"/>
                  <a:gd name="T9" fmla="*/ 1929 h 305"/>
                  <a:gd name="T10" fmla="*/ 8 w 280"/>
                  <a:gd name="T11" fmla="*/ 1885 h 305"/>
                  <a:gd name="T12" fmla="*/ 15 w 280"/>
                  <a:gd name="T13" fmla="*/ 1776 h 305"/>
                  <a:gd name="T14" fmla="*/ 598 w 280"/>
                  <a:gd name="T15" fmla="*/ 1739 h 305"/>
                  <a:gd name="T16" fmla="*/ 734 w 280"/>
                  <a:gd name="T17" fmla="*/ 1908 h 30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0" h="305">
                    <a:moveTo>
                      <a:pt x="86" y="0"/>
                    </a:moveTo>
                    <a:cubicBezTo>
                      <a:pt x="129" y="2"/>
                      <a:pt x="169" y="9"/>
                      <a:pt x="195" y="20"/>
                    </a:cubicBezTo>
                    <a:cubicBezTo>
                      <a:pt x="259" y="45"/>
                      <a:pt x="280" y="190"/>
                      <a:pt x="267" y="212"/>
                    </a:cubicBezTo>
                    <a:cubicBezTo>
                      <a:pt x="254" y="234"/>
                      <a:pt x="220" y="247"/>
                      <a:pt x="195" y="255"/>
                    </a:cubicBezTo>
                    <a:cubicBezTo>
                      <a:pt x="155" y="267"/>
                      <a:pt x="113" y="271"/>
                      <a:pt x="71" y="276"/>
                    </a:cubicBezTo>
                    <a:cubicBezTo>
                      <a:pt x="41" y="280"/>
                      <a:pt x="2" y="305"/>
                      <a:pt x="1" y="270"/>
                    </a:cubicBezTo>
                    <a:cubicBezTo>
                      <a:pt x="0" y="265"/>
                      <a:pt x="1" y="260"/>
                      <a:pt x="2" y="254"/>
                    </a:cubicBezTo>
                    <a:cubicBezTo>
                      <a:pt x="3" y="240"/>
                      <a:pt x="63" y="227"/>
                      <a:pt x="86" y="249"/>
                    </a:cubicBezTo>
                    <a:cubicBezTo>
                      <a:pt x="99" y="259"/>
                      <a:pt x="104" y="267"/>
                      <a:pt x="105" y="27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5" name="Freeform 3306">
                <a:extLst>
                  <a:ext uri="{FF2B5EF4-FFF2-40B4-BE49-F238E27FC236}">
                    <a16:creationId xmlns:a16="http://schemas.microsoft.com/office/drawing/2014/main" id="{492735F1-E142-4306-BB6D-80917FA67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3142"/>
                <a:ext cx="176" cy="27"/>
              </a:xfrm>
              <a:custGeom>
                <a:avLst/>
                <a:gdLst>
                  <a:gd name="T0" fmla="*/ 0 w 92"/>
                  <a:gd name="T1" fmla="*/ 100 h 14"/>
                  <a:gd name="T2" fmla="*/ 645 w 92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14">
                    <a:moveTo>
                      <a:pt x="0" y="14"/>
                    </a:moveTo>
                    <a:cubicBezTo>
                      <a:pt x="22" y="5"/>
                      <a:pt x="57" y="0"/>
                      <a:pt x="9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6" name="Freeform 3307">
                <a:extLst>
                  <a:ext uri="{FF2B5EF4-FFF2-40B4-BE49-F238E27FC236}">
                    <a16:creationId xmlns:a16="http://schemas.microsoft.com/office/drawing/2014/main" id="{DEE795C2-7D7B-4D82-B5D9-611C2299A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3414"/>
                <a:ext cx="232" cy="246"/>
              </a:xfrm>
              <a:custGeom>
                <a:avLst/>
                <a:gdLst>
                  <a:gd name="T0" fmla="*/ 853 w 121"/>
                  <a:gd name="T1" fmla="*/ 734 h 129"/>
                  <a:gd name="T2" fmla="*/ 276 w 121"/>
                  <a:gd name="T3" fmla="*/ 175 h 129"/>
                  <a:gd name="T4" fmla="*/ 232 w 121"/>
                  <a:gd name="T5" fmla="*/ 894 h 1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129">
                    <a:moveTo>
                      <a:pt x="121" y="106"/>
                    </a:moveTo>
                    <a:cubicBezTo>
                      <a:pt x="107" y="77"/>
                      <a:pt x="94" y="0"/>
                      <a:pt x="39" y="25"/>
                    </a:cubicBezTo>
                    <a:cubicBezTo>
                      <a:pt x="0" y="43"/>
                      <a:pt x="22" y="95"/>
                      <a:pt x="33" y="1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7" name="Freeform 3308">
                <a:extLst>
                  <a:ext uri="{FF2B5EF4-FFF2-40B4-BE49-F238E27FC236}">
                    <a16:creationId xmlns:a16="http://schemas.microsoft.com/office/drawing/2014/main" id="{66F0BF86-F0D1-46B6-84D1-D3D4299E6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3729"/>
                <a:ext cx="117" cy="109"/>
              </a:xfrm>
              <a:custGeom>
                <a:avLst/>
                <a:gdLst>
                  <a:gd name="T0" fmla="*/ 409 w 61"/>
                  <a:gd name="T1" fmla="*/ 0 h 57"/>
                  <a:gd name="T2" fmla="*/ 140 w 61"/>
                  <a:gd name="T3" fmla="*/ 369 h 57"/>
                  <a:gd name="T4" fmla="*/ 169 w 61"/>
                  <a:gd name="T5" fmla="*/ 4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57">
                    <a:moveTo>
                      <a:pt x="58" y="0"/>
                    </a:moveTo>
                    <a:cubicBezTo>
                      <a:pt x="61" y="15"/>
                      <a:pt x="52" y="57"/>
                      <a:pt x="20" y="53"/>
                    </a:cubicBezTo>
                    <a:cubicBezTo>
                      <a:pt x="1" y="50"/>
                      <a:pt x="0" y="20"/>
                      <a:pt x="24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8" name="Freeform 3309">
                <a:extLst>
                  <a:ext uri="{FF2B5EF4-FFF2-40B4-BE49-F238E27FC236}">
                    <a16:creationId xmlns:a16="http://schemas.microsoft.com/office/drawing/2014/main" id="{E5D65C0F-B41F-41BA-8DC4-34D231FA3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834"/>
                <a:ext cx="425" cy="224"/>
              </a:xfrm>
              <a:custGeom>
                <a:avLst/>
                <a:gdLst>
                  <a:gd name="T0" fmla="*/ 1558 w 222"/>
                  <a:gd name="T1" fmla="*/ 21 h 117"/>
                  <a:gd name="T2" fmla="*/ 1290 w 222"/>
                  <a:gd name="T3" fmla="*/ 107 h 117"/>
                  <a:gd name="T4" fmla="*/ 701 w 222"/>
                  <a:gd name="T5" fmla="*/ 216 h 117"/>
                  <a:gd name="T6" fmla="*/ 0 w 222"/>
                  <a:gd name="T7" fmla="*/ 821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2" h="117">
                    <a:moveTo>
                      <a:pt x="222" y="3"/>
                    </a:moveTo>
                    <a:cubicBezTo>
                      <a:pt x="211" y="0"/>
                      <a:pt x="196" y="12"/>
                      <a:pt x="184" y="15"/>
                    </a:cubicBezTo>
                    <a:cubicBezTo>
                      <a:pt x="157" y="22"/>
                      <a:pt x="127" y="20"/>
                      <a:pt x="100" y="31"/>
                    </a:cubicBezTo>
                    <a:cubicBezTo>
                      <a:pt x="42" y="53"/>
                      <a:pt x="35" y="76"/>
                      <a:pt x="0" y="1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79" name="Freeform 3310">
                <a:extLst>
                  <a:ext uri="{FF2B5EF4-FFF2-40B4-BE49-F238E27FC236}">
                    <a16:creationId xmlns:a16="http://schemas.microsoft.com/office/drawing/2014/main" id="{0BA1D51B-1785-4288-BC93-8FCDA859A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3274"/>
                <a:ext cx="289" cy="409"/>
              </a:xfrm>
              <a:custGeom>
                <a:avLst/>
                <a:gdLst>
                  <a:gd name="T0" fmla="*/ 1058 w 151"/>
                  <a:gd name="T1" fmla="*/ 1432 h 214"/>
                  <a:gd name="T2" fmla="*/ 345 w 151"/>
                  <a:gd name="T3" fmla="*/ 1395 h 214"/>
                  <a:gd name="T4" fmla="*/ 21 w 151"/>
                  <a:gd name="T5" fmla="*/ 935 h 214"/>
                  <a:gd name="T6" fmla="*/ 63 w 151"/>
                  <a:gd name="T7" fmla="*/ 377 h 214"/>
                  <a:gd name="T8" fmla="*/ 513 w 151"/>
                  <a:gd name="T9" fmla="*/ 99 h 214"/>
                  <a:gd name="T10" fmla="*/ 913 w 151"/>
                  <a:gd name="T11" fmla="*/ 4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14">
                    <a:moveTo>
                      <a:pt x="151" y="205"/>
                    </a:moveTo>
                    <a:cubicBezTo>
                      <a:pt x="123" y="202"/>
                      <a:pt x="75" y="214"/>
                      <a:pt x="49" y="200"/>
                    </a:cubicBezTo>
                    <a:cubicBezTo>
                      <a:pt x="22" y="186"/>
                      <a:pt x="6" y="161"/>
                      <a:pt x="3" y="134"/>
                    </a:cubicBezTo>
                    <a:cubicBezTo>
                      <a:pt x="0" y="109"/>
                      <a:pt x="3" y="77"/>
                      <a:pt x="9" y="54"/>
                    </a:cubicBezTo>
                    <a:cubicBezTo>
                      <a:pt x="16" y="31"/>
                      <a:pt x="48" y="20"/>
                      <a:pt x="73" y="14"/>
                    </a:cubicBezTo>
                    <a:cubicBezTo>
                      <a:pt x="83" y="11"/>
                      <a:pt x="125" y="0"/>
                      <a:pt x="130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0" name="Freeform 3311">
                <a:extLst>
                  <a:ext uri="{FF2B5EF4-FFF2-40B4-BE49-F238E27FC236}">
                    <a16:creationId xmlns:a16="http://schemas.microsoft.com/office/drawing/2014/main" id="{DA3CE9FC-86C6-4730-8033-007C930D9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3268"/>
                <a:ext cx="204" cy="272"/>
              </a:xfrm>
              <a:custGeom>
                <a:avLst/>
                <a:gdLst>
                  <a:gd name="T0" fmla="*/ 0 w 107"/>
                  <a:gd name="T1" fmla="*/ 63 h 142"/>
                  <a:gd name="T2" fmla="*/ 618 w 107"/>
                  <a:gd name="T3" fmla="*/ 205 h 142"/>
                  <a:gd name="T4" fmla="*/ 734 w 107"/>
                  <a:gd name="T5" fmla="*/ 674 h 142"/>
                  <a:gd name="T6" fmla="*/ 650 w 107"/>
                  <a:gd name="T7" fmla="*/ 998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42">
                    <a:moveTo>
                      <a:pt x="0" y="9"/>
                    </a:moveTo>
                    <a:cubicBezTo>
                      <a:pt x="9" y="6"/>
                      <a:pt x="67" y="0"/>
                      <a:pt x="89" y="29"/>
                    </a:cubicBezTo>
                    <a:cubicBezTo>
                      <a:pt x="102" y="46"/>
                      <a:pt x="105" y="76"/>
                      <a:pt x="106" y="96"/>
                    </a:cubicBezTo>
                    <a:cubicBezTo>
                      <a:pt x="107" y="108"/>
                      <a:pt x="103" y="137"/>
                      <a:pt x="94" y="1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1" name="Freeform 3312">
                <a:extLst>
                  <a:ext uri="{FF2B5EF4-FFF2-40B4-BE49-F238E27FC236}">
                    <a16:creationId xmlns:a16="http://schemas.microsoft.com/office/drawing/2014/main" id="{53CDFAFC-BF25-462D-8149-1C12BC058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3117"/>
                <a:ext cx="174" cy="467"/>
              </a:xfrm>
              <a:custGeom>
                <a:avLst/>
                <a:gdLst>
                  <a:gd name="T0" fmla="*/ 637 w 91"/>
                  <a:gd name="T1" fmla="*/ 1612 h 244"/>
                  <a:gd name="T2" fmla="*/ 300 w 91"/>
                  <a:gd name="T3" fmla="*/ 1403 h 244"/>
                  <a:gd name="T4" fmla="*/ 124 w 91"/>
                  <a:gd name="T5" fmla="*/ 842 h 244"/>
                  <a:gd name="T6" fmla="*/ 344 w 91"/>
                  <a:gd name="T7" fmla="*/ 0 h 2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244">
                    <a:moveTo>
                      <a:pt x="91" y="230"/>
                    </a:moveTo>
                    <a:cubicBezTo>
                      <a:pt x="62" y="244"/>
                      <a:pt x="53" y="221"/>
                      <a:pt x="43" y="200"/>
                    </a:cubicBezTo>
                    <a:cubicBezTo>
                      <a:pt x="31" y="175"/>
                      <a:pt x="24" y="146"/>
                      <a:pt x="18" y="120"/>
                    </a:cubicBezTo>
                    <a:cubicBezTo>
                      <a:pt x="9" y="80"/>
                      <a:pt x="0" y="23"/>
                      <a:pt x="4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2" name="Freeform 3313">
                <a:extLst>
                  <a:ext uri="{FF2B5EF4-FFF2-40B4-BE49-F238E27FC236}">
                    <a16:creationId xmlns:a16="http://schemas.microsoft.com/office/drawing/2014/main" id="{9520E1F2-1553-4287-A31B-344D3DE71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3370"/>
                <a:ext cx="283" cy="290"/>
              </a:xfrm>
              <a:custGeom>
                <a:avLst/>
                <a:gdLst>
                  <a:gd name="T0" fmla="*/ 895 w 148"/>
                  <a:gd name="T1" fmla="*/ 1055 h 152"/>
                  <a:gd name="T2" fmla="*/ 943 w 148"/>
                  <a:gd name="T3" fmla="*/ 466 h 152"/>
                  <a:gd name="T4" fmla="*/ 782 w 148"/>
                  <a:gd name="T5" fmla="*/ 160 h 152"/>
                  <a:gd name="T6" fmla="*/ 0 w 148"/>
                  <a:gd name="T7" fmla="*/ 658 h 1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8" h="152">
                    <a:moveTo>
                      <a:pt x="128" y="152"/>
                    </a:moveTo>
                    <a:cubicBezTo>
                      <a:pt x="148" y="128"/>
                      <a:pt x="137" y="85"/>
                      <a:pt x="135" y="67"/>
                    </a:cubicBezTo>
                    <a:cubicBezTo>
                      <a:pt x="133" y="49"/>
                      <a:pt x="130" y="35"/>
                      <a:pt x="112" y="23"/>
                    </a:cubicBezTo>
                    <a:cubicBezTo>
                      <a:pt x="79" y="0"/>
                      <a:pt x="15" y="71"/>
                      <a:pt x="0" y="9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3" name="Freeform 3314">
                <a:extLst>
                  <a:ext uri="{FF2B5EF4-FFF2-40B4-BE49-F238E27FC236}">
                    <a16:creationId xmlns:a16="http://schemas.microsoft.com/office/drawing/2014/main" id="{970BB8C9-CE83-4C3A-8255-3C010E12E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842"/>
                <a:ext cx="306" cy="587"/>
              </a:xfrm>
              <a:custGeom>
                <a:avLst/>
                <a:gdLst>
                  <a:gd name="T0" fmla="*/ 176 w 160"/>
                  <a:gd name="T1" fmla="*/ 2145 h 307"/>
                  <a:gd name="T2" fmla="*/ 1090 w 160"/>
                  <a:gd name="T3" fmla="*/ 1488 h 307"/>
                  <a:gd name="T4" fmla="*/ 1027 w 160"/>
                  <a:gd name="T5" fmla="*/ 998 h 307"/>
                  <a:gd name="T6" fmla="*/ 998 w 160"/>
                  <a:gd name="T7" fmla="*/ 522 h 307"/>
                  <a:gd name="T8" fmla="*/ 910 w 160"/>
                  <a:gd name="T9" fmla="*/ 120 h 307"/>
                  <a:gd name="T10" fmla="*/ 384 w 160"/>
                  <a:gd name="T11" fmla="*/ 229 h 307"/>
                  <a:gd name="T12" fmla="*/ 84 w 160"/>
                  <a:gd name="T13" fmla="*/ 384 h 307"/>
                  <a:gd name="T14" fmla="*/ 36 w 160"/>
                  <a:gd name="T15" fmla="*/ 727 h 307"/>
                  <a:gd name="T16" fmla="*/ 176 w 160"/>
                  <a:gd name="T17" fmla="*/ 1019 h 307"/>
                  <a:gd name="T18" fmla="*/ 1058 w 160"/>
                  <a:gd name="T19" fmla="*/ 1182 h 3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0" h="307">
                    <a:moveTo>
                      <a:pt x="25" y="307"/>
                    </a:moveTo>
                    <a:cubicBezTo>
                      <a:pt x="60" y="266"/>
                      <a:pt x="146" y="269"/>
                      <a:pt x="156" y="213"/>
                    </a:cubicBezTo>
                    <a:cubicBezTo>
                      <a:pt x="160" y="189"/>
                      <a:pt x="149" y="167"/>
                      <a:pt x="147" y="143"/>
                    </a:cubicBezTo>
                    <a:cubicBezTo>
                      <a:pt x="144" y="121"/>
                      <a:pt x="143" y="98"/>
                      <a:pt x="143" y="75"/>
                    </a:cubicBezTo>
                    <a:cubicBezTo>
                      <a:pt x="143" y="52"/>
                      <a:pt x="151" y="33"/>
                      <a:pt x="130" y="17"/>
                    </a:cubicBezTo>
                    <a:cubicBezTo>
                      <a:pt x="109" y="0"/>
                      <a:pt x="71" y="23"/>
                      <a:pt x="55" y="33"/>
                    </a:cubicBezTo>
                    <a:cubicBezTo>
                      <a:pt x="41" y="42"/>
                      <a:pt x="20" y="42"/>
                      <a:pt x="12" y="55"/>
                    </a:cubicBezTo>
                    <a:cubicBezTo>
                      <a:pt x="3" y="69"/>
                      <a:pt x="0" y="88"/>
                      <a:pt x="5" y="104"/>
                    </a:cubicBezTo>
                    <a:cubicBezTo>
                      <a:pt x="7" y="113"/>
                      <a:pt x="23" y="138"/>
                      <a:pt x="25" y="146"/>
                    </a:cubicBezTo>
                    <a:cubicBezTo>
                      <a:pt x="36" y="185"/>
                      <a:pt x="104" y="178"/>
                      <a:pt x="151" y="16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4" name="Freeform 3315">
                <a:extLst>
                  <a:ext uri="{FF2B5EF4-FFF2-40B4-BE49-F238E27FC236}">
                    <a16:creationId xmlns:a16="http://schemas.microsoft.com/office/drawing/2014/main" id="{50B7B758-BCF9-47BC-890D-109B33605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677"/>
                <a:ext cx="725" cy="390"/>
              </a:xfrm>
              <a:custGeom>
                <a:avLst/>
                <a:gdLst>
                  <a:gd name="T0" fmla="*/ 2625 w 379"/>
                  <a:gd name="T1" fmla="*/ 1057 h 204"/>
                  <a:gd name="T2" fmla="*/ 2416 w 379"/>
                  <a:gd name="T3" fmla="*/ 1327 h 204"/>
                  <a:gd name="T4" fmla="*/ 1588 w 379"/>
                  <a:gd name="T5" fmla="*/ 1396 h 204"/>
                  <a:gd name="T6" fmla="*/ 629 w 379"/>
                  <a:gd name="T7" fmla="*/ 1227 h 204"/>
                  <a:gd name="T8" fmla="*/ 99 w 379"/>
                  <a:gd name="T9" fmla="*/ 914 h 204"/>
                  <a:gd name="T10" fmla="*/ 574 w 379"/>
                  <a:gd name="T11" fmla="*/ 140 h 204"/>
                  <a:gd name="T12" fmla="*/ 782 w 379"/>
                  <a:gd name="T13" fmla="*/ 0 h 2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9" h="204">
                    <a:moveTo>
                      <a:pt x="375" y="151"/>
                    </a:moveTo>
                    <a:cubicBezTo>
                      <a:pt x="379" y="165"/>
                      <a:pt x="358" y="182"/>
                      <a:pt x="345" y="190"/>
                    </a:cubicBezTo>
                    <a:cubicBezTo>
                      <a:pt x="325" y="204"/>
                      <a:pt x="252" y="200"/>
                      <a:pt x="227" y="200"/>
                    </a:cubicBezTo>
                    <a:cubicBezTo>
                      <a:pt x="186" y="200"/>
                      <a:pt x="127" y="189"/>
                      <a:pt x="90" y="176"/>
                    </a:cubicBezTo>
                    <a:cubicBezTo>
                      <a:pt x="64" y="167"/>
                      <a:pt x="23" y="157"/>
                      <a:pt x="14" y="131"/>
                    </a:cubicBezTo>
                    <a:cubicBezTo>
                      <a:pt x="0" y="91"/>
                      <a:pt x="48" y="42"/>
                      <a:pt x="82" y="20"/>
                    </a:cubicBezTo>
                    <a:cubicBezTo>
                      <a:pt x="92" y="14"/>
                      <a:pt x="102" y="7"/>
                      <a:pt x="11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5" name="Line 3316">
                <a:extLst>
                  <a:ext uri="{FF2B5EF4-FFF2-40B4-BE49-F238E27FC236}">
                    <a16:creationId xmlns:a16="http://schemas.microsoft.com/office/drawing/2014/main" id="{18D780AF-5A33-4FA8-AF8F-4A1313F099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52" y="3966"/>
                <a:ext cx="1" cy="50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6" name="Rectangle 3317">
                <a:extLst>
                  <a:ext uri="{FF2B5EF4-FFF2-40B4-BE49-F238E27FC236}">
                    <a16:creationId xmlns:a16="http://schemas.microsoft.com/office/drawing/2014/main" id="{C8216836-043F-43F7-B312-8809A4008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2354"/>
                <a:ext cx="1875" cy="1704"/>
              </a:xfrm>
              <a:prstGeom prst="rect">
                <a:avLst/>
              </a:prstGeom>
              <a:noFill/>
              <a:ln w="95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587" name="Freeform 3318">
                <a:extLst>
                  <a:ext uri="{FF2B5EF4-FFF2-40B4-BE49-F238E27FC236}">
                    <a16:creationId xmlns:a16="http://schemas.microsoft.com/office/drawing/2014/main" id="{CD036372-AF59-4C5A-86C5-638456E61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3134"/>
                <a:ext cx="195" cy="169"/>
              </a:xfrm>
              <a:custGeom>
                <a:avLst/>
                <a:gdLst>
                  <a:gd name="T0" fmla="*/ 713 w 102"/>
                  <a:gd name="T1" fmla="*/ 0 h 88"/>
                  <a:gd name="T2" fmla="*/ 405 w 102"/>
                  <a:gd name="T3" fmla="*/ 561 h 88"/>
                  <a:gd name="T4" fmla="*/ 0 w 102"/>
                  <a:gd name="T5" fmla="*/ 177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2" h="88">
                    <a:moveTo>
                      <a:pt x="102" y="0"/>
                    </a:moveTo>
                    <a:cubicBezTo>
                      <a:pt x="79" y="19"/>
                      <a:pt x="97" y="70"/>
                      <a:pt x="58" y="79"/>
                    </a:cubicBezTo>
                    <a:cubicBezTo>
                      <a:pt x="18" y="88"/>
                      <a:pt x="4" y="53"/>
                      <a:pt x="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8" name="Freeform 3319">
                <a:extLst>
                  <a:ext uri="{FF2B5EF4-FFF2-40B4-BE49-F238E27FC236}">
                    <a16:creationId xmlns:a16="http://schemas.microsoft.com/office/drawing/2014/main" id="{E843D8AD-744C-447E-824A-7DE2C68F4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3134"/>
                <a:ext cx="67" cy="121"/>
              </a:xfrm>
              <a:custGeom>
                <a:avLst/>
                <a:gdLst>
                  <a:gd name="T0" fmla="*/ 69 w 35"/>
                  <a:gd name="T1" fmla="*/ 0 h 63"/>
                  <a:gd name="T2" fmla="*/ 245 w 35"/>
                  <a:gd name="T3" fmla="*/ 44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0" y="0"/>
                    </a:moveTo>
                    <a:cubicBezTo>
                      <a:pt x="0" y="33"/>
                      <a:pt x="5" y="51"/>
                      <a:pt x="35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89" name="Freeform 3320">
                <a:extLst>
                  <a:ext uri="{FF2B5EF4-FFF2-40B4-BE49-F238E27FC236}">
                    <a16:creationId xmlns:a16="http://schemas.microsoft.com/office/drawing/2014/main" id="{69B96E7D-C099-4176-8AFF-D0F218552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3255"/>
                <a:ext cx="97" cy="107"/>
              </a:xfrm>
              <a:custGeom>
                <a:avLst/>
                <a:gdLst>
                  <a:gd name="T0" fmla="*/ 0 w 51"/>
                  <a:gd name="T1" fmla="*/ 0 h 56"/>
                  <a:gd name="T2" fmla="*/ 289 w 51"/>
                  <a:gd name="T3" fmla="*/ 139 h 56"/>
                  <a:gd name="T4" fmla="*/ 312 w 51"/>
                  <a:gd name="T5" fmla="*/ 39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56">
                    <a:moveTo>
                      <a:pt x="0" y="0"/>
                    </a:moveTo>
                    <a:cubicBezTo>
                      <a:pt x="13" y="3"/>
                      <a:pt x="34" y="8"/>
                      <a:pt x="42" y="20"/>
                    </a:cubicBezTo>
                    <a:cubicBezTo>
                      <a:pt x="51" y="31"/>
                      <a:pt x="48" y="47"/>
                      <a:pt x="45" y="5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0" name="Freeform 3321">
                <a:extLst>
                  <a:ext uri="{FF2B5EF4-FFF2-40B4-BE49-F238E27FC236}">
                    <a16:creationId xmlns:a16="http://schemas.microsoft.com/office/drawing/2014/main" id="{E70A0766-5A1B-4364-9868-AB991BE34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2880"/>
                <a:ext cx="335" cy="195"/>
              </a:xfrm>
              <a:custGeom>
                <a:avLst/>
                <a:gdLst>
                  <a:gd name="T0" fmla="*/ 1103 w 175"/>
                  <a:gd name="T1" fmla="*/ 0 h 102"/>
                  <a:gd name="T2" fmla="*/ 1082 w 175"/>
                  <a:gd name="T3" fmla="*/ 589 h 102"/>
                  <a:gd name="T4" fmla="*/ 697 w 175"/>
                  <a:gd name="T5" fmla="*/ 665 h 102"/>
                  <a:gd name="T6" fmla="*/ 0 w 175"/>
                  <a:gd name="T7" fmla="*/ 537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102">
                    <a:moveTo>
                      <a:pt x="157" y="0"/>
                    </a:moveTo>
                    <a:cubicBezTo>
                      <a:pt x="160" y="32"/>
                      <a:pt x="175" y="54"/>
                      <a:pt x="154" y="84"/>
                    </a:cubicBezTo>
                    <a:cubicBezTo>
                      <a:pt x="141" y="102"/>
                      <a:pt x="118" y="100"/>
                      <a:pt x="99" y="95"/>
                    </a:cubicBezTo>
                    <a:cubicBezTo>
                      <a:pt x="78" y="90"/>
                      <a:pt x="26" y="97"/>
                      <a:pt x="0" y="7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1" name="Freeform 3322">
                <a:extLst>
                  <a:ext uri="{FF2B5EF4-FFF2-40B4-BE49-F238E27FC236}">
                    <a16:creationId xmlns:a16="http://schemas.microsoft.com/office/drawing/2014/main" id="{99B25AC7-B528-48C3-8709-40FFD45B8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773"/>
                <a:ext cx="117" cy="291"/>
              </a:xfrm>
              <a:custGeom>
                <a:avLst/>
                <a:gdLst>
                  <a:gd name="T0" fmla="*/ 430 w 61"/>
                  <a:gd name="T1" fmla="*/ 1019 h 152"/>
                  <a:gd name="T2" fmla="*/ 63 w 61"/>
                  <a:gd name="T3" fmla="*/ 622 h 152"/>
                  <a:gd name="T4" fmla="*/ 48 w 61"/>
                  <a:gd name="T5" fmla="*/ 0 h 1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52">
                    <a:moveTo>
                      <a:pt x="61" y="145"/>
                    </a:moveTo>
                    <a:cubicBezTo>
                      <a:pt x="41" y="152"/>
                      <a:pt x="13" y="106"/>
                      <a:pt x="9" y="89"/>
                    </a:cubicBezTo>
                    <a:cubicBezTo>
                      <a:pt x="0" y="60"/>
                      <a:pt x="5" y="30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2" name="Freeform 3323">
                <a:extLst>
                  <a:ext uri="{FF2B5EF4-FFF2-40B4-BE49-F238E27FC236}">
                    <a16:creationId xmlns:a16="http://schemas.microsoft.com/office/drawing/2014/main" id="{9FC7B385-8AD9-4D01-887D-F47BEB3D8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364"/>
                <a:ext cx="426" cy="396"/>
              </a:xfrm>
              <a:custGeom>
                <a:avLst/>
                <a:gdLst>
                  <a:gd name="T0" fmla="*/ 84 w 223"/>
                  <a:gd name="T1" fmla="*/ 0 h 207"/>
                  <a:gd name="T2" fmla="*/ 69 w 223"/>
                  <a:gd name="T3" fmla="*/ 966 h 207"/>
                  <a:gd name="T4" fmla="*/ 260 w 223"/>
                  <a:gd name="T5" fmla="*/ 1358 h 207"/>
                  <a:gd name="T6" fmla="*/ 726 w 223"/>
                  <a:gd name="T7" fmla="*/ 1427 h 207"/>
                  <a:gd name="T8" fmla="*/ 1234 w 223"/>
                  <a:gd name="T9" fmla="*/ 1226 h 207"/>
                  <a:gd name="T10" fmla="*/ 1507 w 223"/>
                  <a:gd name="T11" fmla="*/ 790 h 207"/>
                  <a:gd name="T12" fmla="*/ 1526 w 223"/>
                  <a:gd name="T13" fmla="*/ 490 h 207"/>
                  <a:gd name="T14" fmla="*/ 1555 w 223"/>
                  <a:gd name="T15" fmla="*/ 260 h 207"/>
                  <a:gd name="T16" fmla="*/ 1247 w 223"/>
                  <a:gd name="T17" fmla="*/ 293 h 207"/>
                  <a:gd name="T18" fmla="*/ 1519 w 223"/>
                  <a:gd name="T19" fmla="*/ 698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3" h="207">
                    <a:moveTo>
                      <a:pt x="12" y="0"/>
                    </a:moveTo>
                    <a:cubicBezTo>
                      <a:pt x="4" y="46"/>
                      <a:pt x="0" y="91"/>
                      <a:pt x="10" y="138"/>
                    </a:cubicBezTo>
                    <a:cubicBezTo>
                      <a:pt x="15" y="161"/>
                      <a:pt x="15" y="182"/>
                      <a:pt x="37" y="194"/>
                    </a:cubicBezTo>
                    <a:cubicBezTo>
                      <a:pt x="58" y="206"/>
                      <a:pt x="81" y="207"/>
                      <a:pt x="104" y="204"/>
                    </a:cubicBezTo>
                    <a:cubicBezTo>
                      <a:pt x="131" y="199"/>
                      <a:pt x="155" y="190"/>
                      <a:pt x="177" y="175"/>
                    </a:cubicBezTo>
                    <a:cubicBezTo>
                      <a:pt x="200" y="159"/>
                      <a:pt x="210" y="140"/>
                      <a:pt x="216" y="113"/>
                    </a:cubicBezTo>
                    <a:cubicBezTo>
                      <a:pt x="219" y="99"/>
                      <a:pt x="218" y="84"/>
                      <a:pt x="219" y="70"/>
                    </a:cubicBezTo>
                    <a:cubicBezTo>
                      <a:pt x="220" y="59"/>
                      <a:pt x="223" y="47"/>
                      <a:pt x="223" y="37"/>
                    </a:cubicBezTo>
                    <a:cubicBezTo>
                      <a:pt x="222" y="13"/>
                      <a:pt x="185" y="25"/>
                      <a:pt x="179" y="42"/>
                    </a:cubicBezTo>
                    <a:cubicBezTo>
                      <a:pt x="167" y="76"/>
                      <a:pt x="197" y="96"/>
                      <a:pt x="218" y="10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3" name="Freeform 3324">
                <a:extLst>
                  <a:ext uri="{FF2B5EF4-FFF2-40B4-BE49-F238E27FC236}">
                    <a16:creationId xmlns:a16="http://schemas.microsoft.com/office/drawing/2014/main" id="{19B32976-D228-472C-A8D0-731A88D10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379"/>
                <a:ext cx="119" cy="164"/>
              </a:xfrm>
              <a:custGeom>
                <a:avLst/>
                <a:gdLst>
                  <a:gd name="T0" fmla="*/ 0 w 62"/>
                  <a:gd name="T1" fmla="*/ 597 h 86"/>
                  <a:gd name="T2" fmla="*/ 432 w 62"/>
                  <a:gd name="T3" fmla="*/ 305 h 86"/>
                  <a:gd name="T4" fmla="*/ 44 w 62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86">
                    <a:moveTo>
                      <a:pt x="0" y="86"/>
                    </a:moveTo>
                    <a:cubicBezTo>
                      <a:pt x="28" y="82"/>
                      <a:pt x="62" y="85"/>
                      <a:pt x="61" y="44"/>
                    </a:cubicBezTo>
                    <a:cubicBezTo>
                      <a:pt x="60" y="14"/>
                      <a:pt x="33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4" name="Freeform 3325">
                <a:extLst>
                  <a:ext uri="{FF2B5EF4-FFF2-40B4-BE49-F238E27FC236}">
                    <a16:creationId xmlns:a16="http://schemas.microsoft.com/office/drawing/2014/main" id="{346B4C00-8E54-4560-A77C-CF04391DD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587"/>
                <a:ext cx="159" cy="142"/>
              </a:xfrm>
              <a:custGeom>
                <a:avLst/>
                <a:gdLst>
                  <a:gd name="T0" fmla="*/ 100 w 83"/>
                  <a:gd name="T1" fmla="*/ 438 h 74"/>
                  <a:gd name="T2" fmla="*/ 521 w 83"/>
                  <a:gd name="T3" fmla="*/ 292 h 74"/>
                  <a:gd name="T4" fmla="*/ 0 w 83"/>
                  <a:gd name="T5" fmla="*/ 56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74">
                    <a:moveTo>
                      <a:pt x="14" y="62"/>
                    </a:moveTo>
                    <a:cubicBezTo>
                      <a:pt x="21" y="74"/>
                      <a:pt x="66" y="68"/>
                      <a:pt x="74" y="41"/>
                    </a:cubicBezTo>
                    <a:cubicBezTo>
                      <a:pt x="83" y="14"/>
                      <a:pt x="20" y="0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5" name="Freeform 3326">
                <a:extLst>
                  <a:ext uri="{FF2B5EF4-FFF2-40B4-BE49-F238E27FC236}">
                    <a16:creationId xmlns:a16="http://schemas.microsoft.com/office/drawing/2014/main" id="{4E476822-85FE-4958-806A-EF0AF896D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2517"/>
                <a:ext cx="90" cy="103"/>
              </a:xfrm>
              <a:custGeom>
                <a:avLst/>
                <a:gdLst>
                  <a:gd name="T0" fmla="*/ 63 w 47"/>
                  <a:gd name="T1" fmla="*/ 181 h 54"/>
                  <a:gd name="T2" fmla="*/ 107 w 47"/>
                  <a:gd name="T3" fmla="*/ 374 h 54"/>
                  <a:gd name="T4" fmla="*/ 308 w 47"/>
                  <a:gd name="T5" fmla="*/ 221 h 54"/>
                  <a:gd name="T6" fmla="*/ 253 w 47"/>
                  <a:gd name="T7" fmla="*/ 21 h 54"/>
                  <a:gd name="T8" fmla="*/ 63 w 47"/>
                  <a:gd name="T9" fmla="*/ 18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54">
                    <a:moveTo>
                      <a:pt x="9" y="26"/>
                    </a:moveTo>
                    <a:cubicBezTo>
                      <a:pt x="6" y="36"/>
                      <a:pt x="0" y="54"/>
                      <a:pt x="15" y="54"/>
                    </a:cubicBezTo>
                    <a:cubicBezTo>
                      <a:pt x="25" y="54"/>
                      <a:pt x="41" y="41"/>
                      <a:pt x="44" y="32"/>
                    </a:cubicBezTo>
                    <a:cubicBezTo>
                      <a:pt x="47" y="24"/>
                      <a:pt x="44" y="5"/>
                      <a:pt x="36" y="3"/>
                    </a:cubicBezTo>
                    <a:cubicBezTo>
                      <a:pt x="26" y="0"/>
                      <a:pt x="13" y="15"/>
                      <a:pt x="9" y="2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6" name="Freeform 3327">
                <a:extLst>
                  <a:ext uri="{FF2B5EF4-FFF2-40B4-BE49-F238E27FC236}">
                    <a16:creationId xmlns:a16="http://schemas.microsoft.com/office/drawing/2014/main" id="{C5D53377-EE38-48AC-8093-BDCBC2CC9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352"/>
                <a:ext cx="274" cy="100"/>
              </a:xfrm>
              <a:custGeom>
                <a:avLst/>
                <a:gdLst>
                  <a:gd name="T0" fmla="*/ 0 w 143"/>
                  <a:gd name="T1" fmla="*/ 8 h 52"/>
                  <a:gd name="T2" fmla="*/ 63 w 143"/>
                  <a:gd name="T3" fmla="*/ 156 h 52"/>
                  <a:gd name="T4" fmla="*/ 217 w 143"/>
                  <a:gd name="T5" fmla="*/ 300 h 52"/>
                  <a:gd name="T6" fmla="*/ 546 w 143"/>
                  <a:gd name="T7" fmla="*/ 325 h 52"/>
                  <a:gd name="T8" fmla="*/ 881 w 143"/>
                  <a:gd name="T9" fmla="*/ 285 h 52"/>
                  <a:gd name="T10" fmla="*/ 1006 w 143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52">
                    <a:moveTo>
                      <a:pt x="0" y="1"/>
                    </a:moveTo>
                    <a:cubicBezTo>
                      <a:pt x="4" y="7"/>
                      <a:pt x="6" y="13"/>
                      <a:pt x="9" y="22"/>
                    </a:cubicBezTo>
                    <a:cubicBezTo>
                      <a:pt x="15" y="34"/>
                      <a:pt x="17" y="37"/>
                      <a:pt x="31" y="42"/>
                    </a:cubicBezTo>
                    <a:cubicBezTo>
                      <a:pt x="46" y="48"/>
                      <a:pt x="62" y="46"/>
                      <a:pt x="78" y="46"/>
                    </a:cubicBezTo>
                    <a:cubicBezTo>
                      <a:pt x="89" y="46"/>
                      <a:pt x="119" y="52"/>
                      <a:pt x="125" y="40"/>
                    </a:cubicBezTo>
                    <a:cubicBezTo>
                      <a:pt x="137" y="28"/>
                      <a:pt x="143" y="0"/>
                      <a:pt x="14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7" name="Freeform 3328">
                <a:extLst>
                  <a:ext uri="{FF2B5EF4-FFF2-40B4-BE49-F238E27FC236}">
                    <a16:creationId xmlns:a16="http://schemas.microsoft.com/office/drawing/2014/main" id="{7624611A-3600-49AC-91C9-9432B1B79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373"/>
                <a:ext cx="115" cy="69"/>
              </a:xfrm>
              <a:custGeom>
                <a:avLst/>
                <a:gdLst>
                  <a:gd name="T0" fmla="*/ 0 w 60"/>
                  <a:gd name="T1" fmla="*/ 8 h 36"/>
                  <a:gd name="T2" fmla="*/ 301 w 60"/>
                  <a:gd name="T3" fmla="*/ 23 h 36"/>
                  <a:gd name="T4" fmla="*/ 422 w 60"/>
                  <a:gd name="T5" fmla="*/ 25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6">
                    <a:moveTo>
                      <a:pt x="0" y="1"/>
                    </a:moveTo>
                    <a:cubicBezTo>
                      <a:pt x="3" y="3"/>
                      <a:pt x="33" y="0"/>
                      <a:pt x="43" y="3"/>
                    </a:cubicBezTo>
                    <a:cubicBezTo>
                      <a:pt x="58" y="8"/>
                      <a:pt x="58" y="21"/>
                      <a:pt x="60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8" name="Freeform 3329">
                <a:extLst>
                  <a:ext uri="{FF2B5EF4-FFF2-40B4-BE49-F238E27FC236}">
                    <a16:creationId xmlns:a16="http://schemas.microsoft.com/office/drawing/2014/main" id="{EC064B43-F965-44E3-8ED8-4D8FC3B59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746"/>
                <a:ext cx="235" cy="33"/>
              </a:xfrm>
              <a:custGeom>
                <a:avLst/>
                <a:gdLst>
                  <a:gd name="T0" fmla="*/ 0 w 123"/>
                  <a:gd name="T1" fmla="*/ 72 h 17"/>
                  <a:gd name="T2" fmla="*/ 858 w 12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3" h="17">
                    <a:moveTo>
                      <a:pt x="0" y="10"/>
                    </a:moveTo>
                    <a:cubicBezTo>
                      <a:pt x="42" y="17"/>
                      <a:pt x="76" y="13"/>
                      <a:pt x="12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99" name="Freeform 3330">
                <a:extLst>
                  <a:ext uri="{FF2B5EF4-FFF2-40B4-BE49-F238E27FC236}">
                    <a16:creationId xmlns:a16="http://schemas.microsoft.com/office/drawing/2014/main" id="{2FF5BBA5-D0D5-41D3-855B-4D8E03EC2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826"/>
                <a:ext cx="17" cy="109"/>
              </a:xfrm>
              <a:custGeom>
                <a:avLst/>
                <a:gdLst>
                  <a:gd name="T0" fmla="*/ 0 w 9"/>
                  <a:gd name="T1" fmla="*/ 0 h 57"/>
                  <a:gd name="T2" fmla="*/ 60 w 9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7">
                    <a:moveTo>
                      <a:pt x="0" y="0"/>
                    </a:moveTo>
                    <a:cubicBezTo>
                      <a:pt x="6" y="7"/>
                      <a:pt x="9" y="14"/>
                      <a:pt x="9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0" name="Freeform 3331">
                <a:extLst>
                  <a:ext uri="{FF2B5EF4-FFF2-40B4-BE49-F238E27FC236}">
                    <a16:creationId xmlns:a16="http://schemas.microsoft.com/office/drawing/2014/main" id="{7035D01C-8925-4FF6-AA3D-2F5FFD269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3161"/>
                <a:ext cx="66" cy="149"/>
              </a:xfrm>
              <a:custGeom>
                <a:avLst/>
                <a:gdLst>
                  <a:gd name="T0" fmla="*/ 234 w 35"/>
                  <a:gd name="T1" fmla="*/ 0 h 78"/>
                  <a:gd name="T2" fmla="*/ 0 w 35"/>
                  <a:gd name="T3" fmla="*/ 544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78">
                    <a:moveTo>
                      <a:pt x="35" y="0"/>
                    </a:moveTo>
                    <a:cubicBezTo>
                      <a:pt x="35" y="30"/>
                      <a:pt x="23" y="57"/>
                      <a:pt x="0" y="7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1" name="Freeform 3332">
                <a:extLst>
                  <a:ext uri="{FF2B5EF4-FFF2-40B4-BE49-F238E27FC236}">
                    <a16:creationId xmlns:a16="http://schemas.microsoft.com/office/drawing/2014/main" id="{A8112890-9E19-47DD-B3E6-CBD48DA6E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3437"/>
                <a:ext cx="99" cy="145"/>
              </a:xfrm>
              <a:custGeom>
                <a:avLst/>
                <a:gdLst>
                  <a:gd name="T0" fmla="*/ 358 w 52"/>
                  <a:gd name="T1" fmla="*/ 0 h 76"/>
                  <a:gd name="T2" fmla="*/ 0 w 52"/>
                  <a:gd name="T3" fmla="*/ 528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76">
                    <a:moveTo>
                      <a:pt x="52" y="0"/>
                    </a:moveTo>
                    <a:cubicBezTo>
                      <a:pt x="44" y="30"/>
                      <a:pt x="23" y="59"/>
                      <a:pt x="0" y="7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2" name="Freeform 3333">
                <a:extLst>
                  <a:ext uri="{FF2B5EF4-FFF2-40B4-BE49-F238E27FC236}">
                    <a16:creationId xmlns:a16="http://schemas.microsoft.com/office/drawing/2014/main" id="{4BB516ED-EC3A-4579-82B6-C0883B274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3066"/>
                <a:ext cx="118" cy="181"/>
              </a:xfrm>
              <a:custGeom>
                <a:avLst/>
                <a:gdLst>
                  <a:gd name="T0" fmla="*/ 152 w 62"/>
                  <a:gd name="T1" fmla="*/ 124 h 95"/>
                  <a:gd name="T2" fmla="*/ 40 w 62"/>
                  <a:gd name="T3" fmla="*/ 429 h 95"/>
                  <a:gd name="T4" fmla="*/ 244 w 62"/>
                  <a:gd name="T5" fmla="*/ 558 h 95"/>
                  <a:gd name="T6" fmla="*/ 392 w 62"/>
                  <a:gd name="T7" fmla="*/ 320 h 95"/>
                  <a:gd name="T8" fmla="*/ 152 w 62"/>
                  <a:gd name="T9" fmla="*/ 12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95">
                    <a:moveTo>
                      <a:pt x="22" y="18"/>
                    </a:moveTo>
                    <a:cubicBezTo>
                      <a:pt x="5" y="37"/>
                      <a:pt x="0" y="42"/>
                      <a:pt x="6" y="62"/>
                    </a:cubicBezTo>
                    <a:cubicBezTo>
                      <a:pt x="12" y="82"/>
                      <a:pt x="23" y="95"/>
                      <a:pt x="35" y="81"/>
                    </a:cubicBezTo>
                    <a:cubicBezTo>
                      <a:pt x="47" y="67"/>
                      <a:pt x="52" y="63"/>
                      <a:pt x="57" y="46"/>
                    </a:cubicBezTo>
                    <a:cubicBezTo>
                      <a:pt x="62" y="29"/>
                      <a:pt x="35" y="0"/>
                      <a:pt x="22" y="1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3" name="Freeform 3334">
                <a:extLst>
                  <a:ext uri="{FF2B5EF4-FFF2-40B4-BE49-F238E27FC236}">
                    <a16:creationId xmlns:a16="http://schemas.microsoft.com/office/drawing/2014/main" id="{75CA0CD0-3C3C-4A9E-B3B8-4B976C946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3211"/>
                <a:ext cx="46" cy="9"/>
              </a:xfrm>
              <a:custGeom>
                <a:avLst/>
                <a:gdLst>
                  <a:gd name="T0" fmla="*/ 169 w 24"/>
                  <a:gd name="T1" fmla="*/ 29 h 5"/>
                  <a:gd name="T2" fmla="*/ 0 w 2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">
                    <a:moveTo>
                      <a:pt x="24" y="5"/>
                    </a:moveTo>
                    <a:cubicBezTo>
                      <a:pt x="17" y="3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4" name="Freeform 3335">
                <a:extLst>
                  <a:ext uri="{FF2B5EF4-FFF2-40B4-BE49-F238E27FC236}">
                    <a16:creationId xmlns:a16="http://schemas.microsoft.com/office/drawing/2014/main" id="{C6327735-B8E0-4429-B0D3-3DA3B930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1" y="3100"/>
                <a:ext cx="40" cy="15"/>
              </a:xfrm>
              <a:custGeom>
                <a:avLst/>
                <a:gdLst>
                  <a:gd name="T0" fmla="*/ 0 w 21"/>
                  <a:gd name="T1" fmla="*/ 0 h 8"/>
                  <a:gd name="T2" fmla="*/ 145 w 2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0"/>
                    </a:moveTo>
                    <a:cubicBezTo>
                      <a:pt x="5" y="8"/>
                      <a:pt x="21" y="0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5" name="Freeform 3336">
                <a:extLst>
                  <a:ext uri="{FF2B5EF4-FFF2-40B4-BE49-F238E27FC236}">
                    <a16:creationId xmlns:a16="http://schemas.microsoft.com/office/drawing/2014/main" id="{76DFFE47-8B29-42A8-9307-26167FD25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884"/>
                <a:ext cx="100" cy="117"/>
              </a:xfrm>
              <a:custGeom>
                <a:avLst/>
                <a:gdLst>
                  <a:gd name="T0" fmla="*/ 0 w 52"/>
                  <a:gd name="T1" fmla="*/ 0 h 61"/>
                  <a:gd name="T2" fmla="*/ 369 w 52"/>
                  <a:gd name="T3" fmla="*/ 430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61">
                    <a:moveTo>
                      <a:pt x="0" y="0"/>
                    </a:moveTo>
                    <a:cubicBezTo>
                      <a:pt x="5" y="19"/>
                      <a:pt x="49" y="35"/>
                      <a:pt x="52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6" name="Freeform 3337">
                <a:extLst>
                  <a:ext uri="{FF2B5EF4-FFF2-40B4-BE49-F238E27FC236}">
                    <a16:creationId xmlns:a16="http://schemas.microsoft.com/office/drawing/2014/main" id="{18B1042A-F2FA-4D90-8FB9-A8A4D9091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819"/>
                <a:ext cx="55" cy="30"/>
              </a:xfrm>
              <a:custGeom>
                <a:avLst/>
                <a:gdLst>
                  <a:gd name="T0" fmla="*/ 0 w 29"/>
                  <a:gd name="T1" fmla="*/ 0 h 16"/>
                  <a:gd name="T2" fmla="*/ 197 w 29"/>
                  <a:gd name="T3" fmla="*/ 9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10" y="11"/>
                      <a:pt x="19" y="16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7" name="Freeform 3338">
                <a:extLst>
                  <a:ext uri="{FF2B5EF4-FFF2-40B4-BE49-F238E27FC236}">
                    <a16:creationId xmlns:a16="http://schemas.microsoft.com/office/drawing/2014/main" id="{A26A3BD1-98AF-470D-A292-AC2228996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662"/>
                <a:ext cx="180" cy="78"/>
              </a:xfrm>
              <a:custGeom>
                <a:avLst/>
                <a:gdLst>
                  <a:gd name="T0" fmla="*/ 0 w 94"/>
                  <a:gd name="T1" fmla="*/ 282 h 41"/>
                  <a:gd name="T2" fmla="*/ 232 w 94"/>
                  <a:gd name="T3" fmla="*/ 91 h 41"/>
                  <a:gd name="T4" fmla="*/ 661 w 94"/>
                  <a:gd name="T5" fmla="*/ 1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41">
                    <a:moveTo>
                      <a:pt x="0" y="41"/>
                    </a:moveTo>
                    <a:cubicBezTo>
                      <a:pt x="4" y="29"/>
                      <a:pt x="13" y="21"/>
                      <a:pt x="33" y="13"/>
                    </a:cubicBezTo>
                    <a:cubicBezTo>
                      <a:pt x="62" y="0"/>
                      <a:pt x="75" y="2"/>
                      <a:pt x="94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8" name="Freeform 3339">
                <a:extLst>
                  <a:ext uri="{FF2B5EF4-FFF2-40B4-BE49-F238E27FC236}">
                    <a16:creationId xmlns:a16="http://schemas.microsoft.com/office/drawing/2014/main" id="{88FC264D-19AA-4CCD-B6F1-C88ABD28B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941"/>
                <a:ext cx="26" cy="23"/>
              </a:xfrm>
              <a:custGeom>
                <a:avLst/>
                <a:gdLst>
                  <a:gd name="T0" fmla="*/ 89 w 14"/>
                  <a:gd name="T1" fmla="*/ 69 h 12"/>
                  <a:gd name="T2" fmla="*/ 0 w 14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14" y="10"/>
                    </a:moveTo>
                    <a:cubicBezTo>
                      <a:pt x="10" y="7"/>
                      <a:pt x="3" y="0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09" name="Freeform 3340">
                <a:extLst>
                  <a:ext uri="{FF2B5EF4-FFF2-40B4-BE49-F238E27FC236}">
                    <a16:creationId xmlns:a16="http://schemas.microsoft.com/office/drawing/2014/main" id="{5CCB98EF-4925-493E-9B50-61B443E26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2937"/>
                <a:ext cx="17" cy="21"/>
              </a:xfrm>
              <a:custGeom>
                <a:avLst/>
                <a:gdLst>
                  <a:gd name="T0" fmla="*/ 60 w 9"/>
                  <a:gd name="T1" fmla="*/ 0 h 11"/>
                  <a:gd name="T2" fmla="*/ 0 w 9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3" y="3"/>
                      <a:pt x="1" y="8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0" name="Freeform 3341">
                <a:extLst>
                  <a:ext uri="{FF2B5EF4-FFF2-40B4-BE49-F238E27FC236}">
                    <a16:creationId xmlns:a16="http://schemas.microsoft.com/office/drawing/2014/main" id="{3C3283CE-1E71-4A29-915E-1437AF1AC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3261"/>
                <a:ext cx="118" cy="61"/>
              </a:xfrm>
              <a:custGeom>
                <a:avLst/>
                <a:gdLst>
                  <a:gd name="T0" fmla="*/ 0 w 62"/>
                  <a:gd name="T1" fmla="*/ 221 h 32"/>
                  <a:gd name="T2" fmla="*/ 428 w 62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32">
                    <a:moveTo>
                      <a:pt x="0" y="32"/>
                    </a:moveTo>
                    <a:cubicBezTo>
                      <a:pt x="36" y="29"/>
                      <a:pt x="51" y="15"/>
                      <a:pt x="6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1" name="Freeform 3342">
                <a:extLst>
                  <a:ext uri="{FF2B5EF4-FFF2-40B4-BE49-F238E27FC236}">
                    <a16:creationId xmlns:a16="http://schemas.microsoft.com/office/drawing/2014/main" id="{06FC3321-CB34-463B-A95D-39A88B72E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414"/>
                <a:ext cx="262" cy="65"/>
              </a:xfrm>
              <a:custGeom>
                <a:avLst/>
                <a:gdLst>
                  <a:gd name="T0" fmla="*/ 0 w 137"/>
                  <a:gd name="T1" fmla="*/ 99 h 34"/>
                  <a:gd name="T2" fmla="*/ 421 w 137"/>
                  <a:gd name="T3" fmla="*/ 189 h 34"/>
                  <a:gd name="T4" fmla="*/ 734 w 137"/>
                  <a:gd name="T5" fmla="*/ 63 h 34"/>
                  <a:gd name="T6" fmla="*/ 958 w 137"/>
                  <a:gd name="T7" fmla="*/ 48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34">
                    <a:moveTo>
                      <a:pt x="0" y="14"/>
                    </a:moveTo>
                    <a:cubicBezTo>
                      <a:pt x="22" y="19"/>
                      <a:pt x="38" y="34"/>
                      <a:pt x="60" y="27"/>
                    </a:cubicBezTo>
                    <a:cubicBezTo>
                      <a:pt x="82" y="20"/>
                      <a:pt x="77" y="18"/>
                      <a:pt x="105" y="9"/>
                    </a:cubicBezTo>
                    <a:cubicBezTo>
                      <a:pt x="133" y="0"/>
                      <a:pt x="137" y="7"/>
                      <a:pt x="137" y="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2" name="Freeform 3343">
                <a:extLst>
                  <a:ext uri="{FF2B5EF4-FFF2-40B4-BE49-F238E27FC236}">
                    <a16:creationId xmlns:a16="http://schemas.microsoft.com/office/drawing/2014/main" id="{E0EAD08F-3062-415B-81BF-6B98A5945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3500"/>
                <a:ext cx="44" cy="103"/>
              </a:xfrm>
              <a:custGeom>
                <a:avLst/>
                <a:gdLst>
                  <a:gd name="T0" fmla="*/ 161 w 23"/>
                  <a:gd name="T1" fmla="*/ 0 h 54"/>
                  <a:gd name="T2" fmla="*/ 0 w 23"/>
                  <a:gd name="T3" fmla="*/ 374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4">
                    <a:moveTo>
                      <a:pt x="23" y="0"/>
                    </a:moveTo>
                    <a:cubicBezTo>
                      <a:pt x="4" y="24"/>
                      <a:pt x="0" y="32"/>
                      <a:pt x="0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3" name="Freeform 3344">
                <a:extLst>
                  <a:ext uri="{FF2B5EF4-FFF2-40B4-BE49-F238E27FC236}">
                    <a16:creationId xmlns:a16="http://schemas.microsoft.com/office/drawing/2014/main" id="{66A5DBE8-7A03-4929-ADDB-A3BC8AF95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2356"/>
                <a:ext cx="32" cy="75"/>
              </a:xfrm>
              <a:custGeom>
                <a:avLst/>
                <a:gdLst>
                  <a:gd name="T0" fmla="*/ 0 w 17"/>
                  <a:gd name="T1" fmla="*/ 0 h 39"/>
                  <a:gd name="T2" fmla="*/ 113 w 17"/>
                  <a:gd name="T3" fmla="*/ 27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9">
                    <a:moveTo>
                      <a:pt x="0" y="0"/>
                    </a:moveTo>
                    <a:cubicBezTo>
                      <a:pt x="10" y="8"/>
                      <a:pt x="14" y="27"/>
                      <a:pt x="17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4" name="Freeform 3345">
                <a:extLst>
                  <a:ext uri="{FF2B5EF4-FFF2-40B4-BE49-F238E27FC236}">
                    <a16:creationId xmlns:a16="http://schemas.microsoft.com/office/drawing/2014/main" id="{91BC63F5-9DD4-4A8F-B357-098D960CB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4001"/>
                <a:ext cx="8" cy="57"/>
              </a:xfrm>
              <a:custGeom>
                <a:avLst/>
                <a:gdLst>
                  <a:gd name="T0" fmla="*/ 24 w 4"/>
                  <a:gd name="T1" fmla="*/ 0 h 30"/>
                  <a:gd name="T2" fmla="*/ 0 w 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0">
                    <a:moveTo>
                      <a:pt x="3" y="0"/>
                    </a:moveTo>
                    <a:cubicBezTo>
                      <a:pt x="4" y="30"/>
                      <a:pt x="0" y="30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5" name="Freeform 3346">
                <a:extLst>
                  <a:ext uri="{FF2B5EF4-FFF2-40B4-BE49-F238E27FC236}">
                    <a16:creationId xmlns:a16="http://schemas.microsoft.com/office/drawing/2014/main" id="{66DF27E0-6AF1-4E25-B2B8-838F364E3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3750"/>
                <a:ext cx="275" cy="201"/>
              </a:xfrm>
              <a:custGeom>
                <a:avLst/>
                <a:gdLst>
                  <a:gd name="T0" fmla="*/ 0 w 144"/>
                  <a:gd name="T1" fmla="*/ 0 h 105"/>
                  <a:gd name="T2" fmla="*/ 995 w 144"/>
                  <a:gd name="T3" fmla="*/ 666 h 105"/>
                  <a:gd name="T4" fmla="*/ 1003 w 144"/>
                  <a:gd name="T5" fmla="*/ 737 h 1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4" h="105">
                    <a:moveTo>
                      <a:pt x="0" y="0"/>
                    </a:moveTo>
                    <a:cubicBezTo>
                      <a:pt x="47" y="17"/>
                      <a:pt x="135" y="29"/>
                      <a:pt x="143" y="95"/>
                    </a:cubicBezTo>
                    <a:cubicBezTo>
                      <a:pt x="144" y="98"/>
                      <a:pt x="144" y="102"/>
                      <a:pt x="144" y="10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6" name="Freeform 3347">
                <a:extLst>
                  <a:ext uri="{FF2B5EF4-FFF2-40B4-BE49-F238E27FC236}">
                    <a16:creationId xmlns:a16="http://schemas.microsoft.com/office/drawing/2014/main" id="{33664DFC-26A5-485B-89F5-D876CD9D6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396"/>
                <a:ext cx="123" cy="31"/>
              </a:xfrm>
              <a:custGeom>
                <a:avLst/>
                <a:gdLst>
                  <a:gd name="T0" fmla="*/ 0 w 64"/>
                  <a:gd name="T1" fmla="*/ 37 h 16"/>
                  <a:gd name="T2" fmla="*/ 454 w 64"/>
                  <a:gd name="T3" fmla="*/ 11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16">
                    <a:moveTo>
                      <a:pt x="0" y="5"/>
                    </a:moveTo>
                    <a:cubicBezTo>
                      <a:pt x="29" y="0"/>
                      <a:pt x="54" y="3"/>
                      <a:pt x="64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7" name="Freeform 3348">
                <a:extLst>
                  <a:ext uri="{FF2B5EF4-FFF2-40B4-BE49-F238E27FC236}">
                    <a16:creationId xmlns:a16="http://schemas.microsoft.com/office/drawing/2014/main" id="{F6D0238E-C0B2-46C1-80FC-A46E358AE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6" y="3111"/>
                <a:ext cx="325" cy="262"/>
              </a:xfrm>
              <a:custGeom>
                <a:avLst/>
                <a:gdLst>
                  <a:gd name="T0" fmla="*/ 1187 w 170"/>
                  <a:gd name="T1" fmla="*/ 721 h 137"/>
                  <a:gd name="T2" fmla="*/ 782 w 170"/>
                  <a:gd name="T3" fmla="*/ 681 h 137"/>
                  <a:gd name="T4" fmla="*/ 285 w 170"/>
                  <a:gd name="T5" fmla="*/ 775 h 137"/>
                  <a:gd name="T6" fmla="*/ 99 w 170"/>
                  <a:gd name="T7" fmla="*/ 216 h 137"/>
                  <a:gd name="T8" fmla="*/ 40 w 170"/>
                  <a:gd name="T9" fmla="*/ 0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137">
                    <a:moveTo>
                      <a:pt x="170" y="103"/>
                    </a:moveTo>
                    <a:cubicBezTo>
                      <a:pt x="156" y="94"/>
                      <a:pt x="128" y="90"/>
                      <a:pt x="112" y="97"/>
                    </a:cubicBezTo>
                    <a:cubicBezTo>
                      <a:pt x="104" y="100"/>
                      <a:pt x="51" y="137"/>
                      <a:pt x="41" y="111"/>
                    </a:cubicBezTo>
                    <a:cubicBezTo>
                      <a:pt x="28" y="90"/>
                      <a:pt x="24" y="53"/>
                      <a:pt x="14" y="31"/>
                    </a:cubicBezTo>
                    <a:cubicBezTo>
                      <a:pt x="11" y="25"/>
                      <a:pt x="0" y="6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8" name="Freeform 3349">
                <a:extLst>
                  <a:ext uri="{FF2B5EF4-FFF2-40B4-BE49-F238E27FC236}">
                    <a16:creationId xmlns:a16="http://schemas.microsoft.com/office/drawing/2014/main" id="{BF2A055F-66DF-455C-A256-7047FBDE0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3161"/>
                <a:ext cx="203" cy="102"/>
              </a:xfrm>
              <a:custGeom>
                <a:avLst/>
                <a:gdLst>
                  <a:gd name="T0" fmla="*/ 0 w 106"/>
                  <a:gd name="T1" fmla="*/ 0 h 53"/>
                  <a:gd name="T2" fmla="*/ 324 w 106"/>
                  <a:gd name="T3" fmla="*/ 44 h 53"/>
                  <a:gd name="T4" fmla="*/ 745 w 106"/>
                  <a:gd name="T5" fmla="*/ 377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53">
                    <a:moveTo>
                      <a:pt x="0" y="0"/>
                    </a:moveTo>
                    <a:cubicBezTo>
                      <a:pt x="16" y="0"/>
                      <a:pt x="31" y="1"/>
                      <a:pt x="46" y="6"/>
                    </a:cubicBezTo>
                    <a:cubicBezTo>
                      <a:pt x="71" y="16"/>
                      <a:pt x="86" y="37"/>
                      <a:pt x="106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19" name="Freeform 3350">
                <a:extLst>
                  <a:ext uri="{FF2B5EF4-FFF2-40B4-BE49-F238E27FC236}">
                    <a16:creationId xmlns:a16="http://schemas.microsoft.com/office/drawing/2014/main" id="{2BF739B2-8216-43A0-98B8-8F9E17642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3121"/>
                <a:ext cx="48" cy="111"/>
              </a:xfrm>
              <a:custGeom>
                <a:avLst/>
                <a:gdLst>
                  <a:gd name="T0" fmla="*/ 156 w 25"/>
                  <a:gd name="T1" fmla="*/ 406 h 58"/>
                  <a:gd name="T2" fmla="*/ 161 w 25"/>
                  <a:gd name="T3" fmla="*/ 237 h 58"/>
                  <a:gd name="T4" fmla="*/ 92 w 25"/>
                  <a:gd name="T5" fmla="*/ 77 h 58"/>
                  <a:gd name="T6" fmla="*/ 0 w 25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58">
                    <a:moveTo>
                      <a:pt x="22" y="58"/>
                    </a:moveTo>
                    <a:cubicBezTo>
                      <a:pt x="23" y="54"/>
                      <a:pt x="25" y="42"/>
                      <a:pt x="23" y="34"/>
                    </a:cubicBezTo>
                    <a:cubicBezTo>
                      <a:pt x="21" y="26"/>
                      <a:pt x="14" y="16"/>
                      <a:pt x="13" y="11"/>
                    </a:cubicBezTo>
                    <a:cubicBezTo>
                      <a:pt x="10" y="2"/>
                      <a:pt x="2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0" name="Freeform 3351">
                <a:extLst>
                  <a:ext uri="{FF2B5EF4-FFF2-40B4-BE49-F238E27FC236}">
                    <a16:creationId xmlns:a16="http://schemas.microsoft.com/office/drawing/2014/main" id="{102CC836-B25C-4B92-88C2-3E76B5DCF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3400"/>
                <a:ext cx="75" cy="197"/>
              </a:xfrm>
              <a:custGeom>
                <a:avLst/>
                <a:gdLst>
                  <a:gd name="T0" fmla="*/ 277 w 39"/>
                  <a:gd name="T1" fmla="*/ 21 h 103"/>
                  <a:gd name="T2" fmla="*/ 48 w 39"/>
                  <a:gd name="T3" fmla="*/ 48 h 103"/>
                  <a:gd name="T4" fmla="*/ 23 w 39"/>
                  <a:gd name="T5" fmla="*/ 281 h 103"/>
                  <a:gd name="T6" fmla="*/ 100 w 39"/>
                  <a:gd name="T7" fmla="*/ 721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03">
                    <a:moveTo>
                      <a:pt x="39" y="3"/>
                    </a:moveTo>
                    <a:cubicBezTo>
                      <a:pt x="31" y="1"/>
                      <a:pt x="13" y="0"/>
                      <a:pt x="7" y="7"/>
                    </a:cubicBezTo>
                    <a:cubicBezTo>
                      <a:pt x="0" y="15"/>
                      <a:pt x="2" y="30"/>
                      <a:pt x="3" y="40"/>
                    </a:cubicBezTo>
                    <a:cubicBezTo>
                      <a:pt x="5" y="58"/>
                      <a:pt x="8" y="88"/>
                      <a:pt x="14" y="10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1" name="Freeform 3352">
                <a:extLst>
                  <a:ext uri="{FF2B5EF4-FFF2-40B4-BE49-F238E27FC236}">
                    <a16:creationId xmlns:a16="http://schemas.microsoft.com/office/drawing/2014/main" id="{599CBA20-FA3B-4E67-8B45-18B453113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706"/>
                <a:ext cx="174" cy="128"/>
              </a:xfrm>
              <a:custGeom>
                <a:avLst/>
                <a:gdLst>
                  <a:gd name="T0" fmla="*/ 637 w 91"/>
                  <a:gd name="T1" fmla="*/ 145 h 67"/>
                  <a:gd name="T2" fmla="*/ 99 w 91"/>
                  <a:gd name="T3" fmla="*/ 445 h 67"/>
                  <a:gd name="T4" fmla="*/ 8 w 91"/>
                  <a:gd name="T5" fmla="*/ 306 h 67"/>
                  <a:gd name="T6" fmla="*/ 0 w 91"/>
                  <a:gd name="T7" fmla="*/ 92 h 67"/>
                  <a:gd name="T8" fmla="*/ 48 w 91"/>
                  <a:gd name="T9" fmla="*/ 0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67">
                    <a:moveTo>
                      <a:pt x="91" y="21"/>
                    </a:moveTo>
                    <a:cubicBezTo>
                      <a:pt x="85" y="29"/>
                      <a:pt x="79" y="67"/>
                      <a:pt x="14" y="64"/>
                    </a:cubicBezTo>
                    <a:cubicBezTo>
                      <a:pt x="4" y="63"/>
                      <a:pt x="0" y="57"/>
                      <a:pt x="1" y="44"/>
                    </a:cubicBezTo>
                    <a:cubicBezTo>
                      <a:pt x="1" y="28"/>
                      <a:pt x="0" y="13"/>
                      <a:pt x="0" y="13"/>
                    </a:cubicBezTo>
                    <a:cubicBezTo>
                      <a:pt x="0" y="7"/>
                      <a:pt x="1" y="2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2" name="Freeform 3353">
                <a:extLst>
                  <a:ext uri="{FF2B5EF4-FFF2-40B4-BE49-F238E27FC236}">
                    <a16:creationId xmlns:a16="http://schemas.microsoft.com/office/drawing/2014/main" id="{686DADED-C076-4204-B8B7-32AC2974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3720"/>
                <a:ext cx="12" cy="86"/>
              </a:xfrm>
              <a:custGeom>
                <a:avLst/>
                <a:gdLst>
                  <a:gd name="T0" fmla="*/ 16 w 6"/>
                  <a:gd name="T1" fmla="*/ 0 h 45"/>
                  <a:gd name="T2" fmla="*/ 0 w 6"/>
                  <a:gd name="T3" fmla="*/ 3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5">
                    <a:moveTo>
                      <a:pt x="2" y="0"/>
                    </a:moveTo>
                    <a:cubicBezTo>
                      <a:pt x="6" y="14"/>
                      <a:pt x="4" y="28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3" name="Freeform 3354">
                <a:extLst>
                  <a:ext uri="{FF2B5EF4-FFF2-40B4-BE49-F238E27FC236}">
                    <a16:creationId xmlns:a16="http://schemas.microsoft.com/office/drawing/2014/main" id="{0485B092-E7AC-4777-8BC7-F8F1FE5E4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718"/>
                <a:ext cx="130" cy="80"/>
              </a:xfrm>
              <a:custGeom>
                <a:avLst/>
                <a:gdLst>
                  <a:gd name="T0" fmla="*/ 0 w 68"/>
                  <a:gd name="T1" fmla="*/ 0 h 42"/>
                  <a:gd name="T2" fmla="*/ 176 w 68"/>
                  <a:gd name="T3" fmla="*/ 261 h 42"/>
                  <a:gd name="T4" fmla="*/ 476 w 68"/>
                  <a:gd name="T5" fmla="*/ 20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2">
                    <a:moveTo>
                      <a:pt x="0" y="0"/>
                    </a:moveTo>
                    <a:cubicBezTo>
                      <a:pt x="3" y="12"/>
                      <a:pt x="10" y="34"/>
                      <a:pt x="25" y="38"/>
                    </a:cubicBezTo>
                    <a:cubicBezTo>
                      <a:pt x="38" y="42"/>
                      <a:pt x="55" y="30"/>
                      <a:pt x="68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4" name="Freeform 3355">
                <a:extLst>
                  <a:ext uri="{FF2B5EF4-FFF2-40B4-BE49-F238E27FC236}">
                    <a16:creationId xmlns:a16="http://schemas.microsoft.com/office/drawing/2014/main" id="{D216B244-0CA2-4F21-8DE0-5CFEDE5BF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419"/>
                <a:ext cx="115" cy="81"/>
              </a:xfrm>
              <a:custGeom>
                <a:avLst/>
                <a:gdLst>
                  <a:gd name="T0" fmla="*/ 0 w 60"/>
                  <a:gd name="T1" fmla="*/ 0 h 42"/>
                  <a:gd name="T2" fmla="*/ 422 w 60"/>
                  <a:gd name="T3" fmla="*/ 301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42">
                    <a:moveTo>
                      <a:pt x="0" y="0"/>
                    </a:moveTo>
                    <a:cubicBezTo>
                      <a:pt x="35" y="3"/>
                      <a:pt x="51" y="24"/>
                      <a:pt x="60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5" name="Freeform 3356">
                <a:extLst>
                  <a:ext uri="{FF2B5EF4-FFF2-40B4-BE49-F238E27FC236}">
                    <a16:creationId xmlns:a16="http://schemas.microsoft.com/office/drawing/2014/main" id="{24C51256-D3CC-4FCA-AD0A-D71BBC7B9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3356"/>
                <a:ext cx="71" cy="94"/>
              </a:xfrm>
              <a:custGeom>
                <a:avLst/>
                <a:gdLst>
                  <a:gd name="T0" fmla="*/ 48 w 37"/>
                  <a:gd name="T1" fmla="*/ 36 h 49"/>
                  <a:gd name="T2" fmla="*/ 36 w 37"/>
                  <a:gd name="T3" fmla="*/ 247 h 49"/>
                  <a:gd name="T4" fmla="*/ 184 w 37"/>
                  <a:gd name="T5" fmla="*/ 192 h 49"/>
                  <a:gd name="T6" fmla="*/ 48 w 37"/>
                  <a:gd name="T7" fmla="*/ 3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9">
                    <a:moveTo>
                      <a:pt x="7" y="5"/>
                    </a:moveTo>
                    <a:cubicBezTo>
                      <a:pt x="0" y="8"/>
                      <a:pt x="7" y="20"/>
                      <a:pt x="5" y="35"/>
                    </a:cubicBezTo>
                    <a:cubicBezTo>
                      <a:pt x="4" y="49"/>
                      <a:pt x="16" y="35"/>
                      <a:pt x="26" y="27"/>
                    </a:cubicBezTo>
                    <a:cubicBezTo>
                      <a:pt x="37" y="19"/>
                      <a:pt x="13" y="0"/>
                      <a:pt x="7" y="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6" name="Freeform 3357">
                <a:extLst>
                  <a:ext uri="{FF2B5EF4-FFF2-40B4-BE49-F238E27FC236}">
                    <a16:creationId xmlns:a16="http://schemas.microsoft.com/office/drawing/2014/main" id="{128051D0-A11D-42AB-879C-F42D9C948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3863"/>
                <a:ext cx="64" cy="195"/>
              </a:xfrm>
              <a:custGeom>
                <a:avLst/>
                <a:gdLst>
                  <a:gd name="T0" fmla="*/ 0 w 33"/>
                  <a:gd name="T1" fmla="*/ 0 h 102"/>
                  <a:gd name="T2" fmla="*/ 180 w 33"/>
                  <a:gd name="T3" fmla="*/ 140 h 102"/>
                  <a:gd name="T4" fmla="*/ 225 w 33"/>
                  <a:gd name="T5" fmla="*/ 352 h 102"/>
                  <a:gd name="T6" fmla="*/ 140 w 33"/>
                  <a:gd name="T7" fmla="*/ 713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02">
                    <a:moveTo>
                      <a:pt x="0" y="0"/>
                    </a:moveTo>
                    <a:cubicBezTo>
                      <a:pt x="7" y="7"/>
                      <a:pt x="18" y="12"/>
                      <a:pt x="25" y="20"/>
                    </a:cubicBezTo>
                    <a:cubicBezTo>
                      <a:pt x="33" y="29"/>
                      <a:pt x="32" y="38"/>
                      <a:pt x="31" y="50"/>
                    </a:cubicBezTo>
                    <a:cubicBezTo>
                      <a:pt x="30" y="70"/>
                      <a:pt x="26" y="86"/>
                      <a:pt x="19" y="10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7" name="Freeform 3358">
                <a:extLst>
                  <a:ext uri="{FF2B5EF4-FFF2-40B4-BE49-F238E27FC236}">
                    <a16:creationId xmlns:a16="http://schemas.microsoft.com/office/drawing/2014/main" id="{72B0ABE2-F4E7-4ECC-9BED-395CB5CE6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3521"/>
                <a:ext cx="208" cy="124"/>
              </a:xfrm>
              <a:custGeom>
                <a:avLst/>
                <a:gdLst>
                  <a:gd name="T0" fmla="*/ 8 w 109"/>
                  <a:gd name="T1" fmla="*/ 452 h 65"/>
                  <a:gd name="T2" fmla="*/ 269 w 109"/>
                  <a:gd name="T3" fmla="*/ 8 h 65"/>
                  <a:gd name="T4" fmla="*/ 758 w 109"/>
                  <a:gd name="T5" fmla="*/ 193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9" h="65">
                    <a:moveTo>
                      <a:pt x="1" y="65"/>
                    </a:moveTo>
                    <a:cubicBezTo>
                      <a:pt x="0" y="35"/>
                      <a:pt x="5" y="4"/>
                      <a:pt x="39" y="1"/>
                    </a:cubicBezTo>
                    <a:cubicBezTo>
                      <a:pt x="60" y="0"/>
                      <a:pt x="101" y="9"/>
                      <a:pt x="109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8" name="Freeform 3359">
                <a:extLst>
                  <a:ext uri="{FF2B5EF4-FFF2-40B4-BE49-F238E27FC236}">
                    <a16:creationId xmlns:a16="http://schemas.microsoft.com/office/drawing/2014/main" id="{02E86C12-4D12-4D0A-B31B-8FEFD5AB9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3783"/>
                <a:ext cx="180" cy="191"/>
              </a:xfrm>
              <a:custGeom>
                <a:avLst/>
                <a:gdLst>
                  <a:gd name="T0" fmla="*/ 0 w 94"/>
                  <a:gd name="T1" fmla="*/ 0 h 100"/>
                  <a:gd name="T2" fmla="*/ 124 w 94"/>
                  <a:gd name="T3" fmla="*/ 353 h 100"/>
                  <a:gd name="T4" fmla="*/ 661 w 94"/>
                  <a:gd name="T5" fmla="*/ 590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0">
                    <a:moveTo>
                      <a:pt x="0" y="0"/>
                    </a:moveTo>
                    <a:cubicBezTo>
                      <a:pt x="1" y="19"/>
                      <a:pt x="5" y="39"/>
                      <a:pt x="18" y="51"/>
                    </a:cubicBezTo>
                    <a:cubicBezTo>
                      <a:pt x="36" y="67"/>
                      <a:pt x="71" y="100"/>
                      <a:pt x="94" y="8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29" name="Freeform 3360">
                <a:extLst>
                  <a:ext uri="{FF2B5EF4-FFF2-40B4-BE49-F238E27FC236}">
                    <a16:creationId xmlns:a16="http://schemas.microsoft.com/office/drawing/2014/main" id="{81B8724C-E4F1-4CFA-9452-6EB076A95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3833"/>
                <a:ext cx="61" cy="133"/>
              </a:xfrm>
              <a:custGeom>
                <a:avLst/>
                <a:gdLst>
                  <a:gd name="T0" fmla="*/ 0 w 32"/>
                  <a:gd name="T1" fmla="*/ 40 h 70"/>
                  <a:gd name="T2" fmla="*/ 105 w 32"/>
                  <a:gd name="T3" fmla="*/ 105 h 70"/>
                  <a:gd name="T4" fmla="*/ 185 w 32"/>
                  <a:gd name="T5" fmla="*/ 236 h 70"/>
                  <a:gd name="T6" fmla="*/ 8 w 32"/>
                  <a:gd name="T7" fmla="*/ 473 h 70"/>
                  <a:gd name="T8" fmla="*/ 0 w 32"/>
                  <a:gd name="T9" fmla="*/ 481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70">
                    <a:moveTo>
                      <a:pt x="0" y="6"/>
                    </a:moveTo>
                    <a:cubicBezTo>
                      <a:pt x="6" y="0"/>
                      <a:pt x="13" y="10"/>
                      <a:pt x="15" y="15"/>
                    </a:cubicBezTo>
                    <a:cubicBezTo>
                      <a:pt x="19" y="21"/>
                      <a:pt x="25" y="27"/>
                      <a:pt x="27" y="34"/>
                    </a:cubicBezTo>
                    <a:cubicBezTo>
                      <a:pt x="32" y="49"/>
                      <a:pt x="10" y="61"/>
                      <a:pt x="1" y="69"/>
                    </a:cubicBezTo>
                    <a:cubicBezTo>
                      <a:pt x="1" y="70"/>
                      <a:pt x="1" y="70"/>
                      <a:pt x="0" y="7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0" name="Freeform 3361">
                <a:extLst>
                  <a:ext uri="{FF2B5EF4-FFF2-40B4-BE49-F238E27FC236}">
                    <a16:creationId xmlns:a16="http://schemas.microsoft.com/office/drawing/2014/main" id="{071E56E3-BCC5-4254-8F75-2B5AFA1ED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3978"/>
                <a:ext cx="249" cy="82"/>
              </a:xfrm>
              <a:custGeom>
                <a:avLst/>
                <a:gdLst>
                  <a:gd name="T0" fmla="*/ 0 w 130"/>
                  <a:gd name="T1" fmla="*/ 297 h 43"/>
                  <a:gd name="T2" fmla="*/ 282 w 130"/>
                  <a:gd name="T3" fmla="*/ 8 h 43"/>
                  <a:gd name="T4" fmla="*/ 506 w 130"/>
                  <a:gd name="T5" fmla="*/ 55 h 43"/>
                  <a:gd name="T6" fmla="*/ 781 w 130"/>
                  <a:gd name="T7" fmla="*/ 92 h 43"/>
                  <a:gd name="T8" fmla="*/ 914 w 130"/>
                  <a:gd name="T9" fmla="*/ 1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43">
                    <a:moveTo>
                      <a:pt x="0" y="43"/>
                    </a:moveTo>
                    <a:cubicBezTo>
                      <a:pt x="4" y="23"/>
                      <a:pt x="15" y="0"/>
                      <a:pt x="40" y="1"/>
                    </a:cubicBezTo>
                    <a:cubicBezTo>
                      <a:pt x="51" y="1"/>
                      <a:pt x="61" y="8"/>
                      <a:pt x="72" y="8"/>
                    </a:cubicBezTo>
                    <a:cubicBezTo>
                      <a:pt x="85" y="9"/>
                      <a:pt x="98" y="10"/>
                      <a:pt x="111" y="13"/>
                    </a:cubicBezTo>
                    <a:cubicBezTo>
                      <a:pt x="119" y="15"/>
                      <a:pt x="123" y="23"/>
                      <a:pt x="13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1" name="Freeform 3362">
                <a:extLst>
                  <a:ext uri="{FF2B5EF4-FFF2-40B4-BE49-F238E27FC236}">
                    <a16:creationId xmlns:a16="http://schemas.microsoft.com/office/drawing/2014/main" id="{1143CC00-386A-4FA4-B1E5-46F8B9BA9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3898"/>
                <a:ext cx="13" cy="68"/>
              </a:xfrm>
              <a:custGeom>
                <a:avLst/>
                <a:gdLst>
                  <a:gd name="T0" fmla="*/ 13 w 7"/>
                  <a:gd name="T1" fmla="*/ 0 h 36"/>
                  <a:gd name="T2" fmla="*/ 0 w 7"/>
                  <a:gd name="T3" fmla="*/ 242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6">
                    <a:moveTo>
                      <a:pt x="2" y="0"/>
                    </a:moveTo>
                    <a:cubicBezTo>
                      <a:pt x="7" y="19"/>
                      <a:pt x="4" y="23"/>
                      <a:pt x="0" y="3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2" name="Freeform 3363">
                <a:extLst>
                  <a:ext uri="{FF2B5EF4-FFF2-40B4-BE49-F238E27FC236}">
                    <a16:creationId xmlns:a16="http://schemas.microsoft.com/office/drawing/2014/main" id="{6DD67F48-5EE7-41DC-AE17-1EE531E9F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767"/>
                <a:ext cx="58" cy="220"/>
              </a:xfrm>
              <a:custGeom>
                <a:avLst/>
                <a:gdLst>
                  <a:gd name="T0" fmla="*/ 195 w 30"/>
                  <a:gd name="T1" fmla="*/ 48 h 115"/>
                  <a:gd name="T2" fmla="*/ 8 w 30"/>
                  <a:gd name="T3" fmla="*/ 300 h 115"/>
                  <a:gd name="T4" fmla="*/ 101 w 30"/>
                  <a:gd name="T5" fmla="*/ 798 h 115"/>
                  <a:gd name="T6" fmla="*/ 180 w 30"/>
                  <a:gd name="T7" fmla="*/ 337 h 115"/>
                  <a:gd name="T8" fmla="*/ 8 w 30"/>
                  <a:gd name="T9" fmla="*/ 147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15">
                    <a:moveTo>
                      <a:pt x="27" y="7"/>
                    </a:moveTo>
                    <a:cubicBezTo>
                      <a:pt x="5" y="7"/>
                      <a:pt x="0" y="0"/>
                      <a:pt x="1" y="43"/>
                    </a:cubicBezTo>
                    <a:cubicBezTo>
                      <a:pt x="2" y="86"/>
                      <a:pt x="2" y="113"/>
                      <a:pt x="14" y="114"/>
                    </a:cubicBezTo>
                    <a:cubicBezTo>
                      <a:pt x="26" y="115"/>
                      <a:pt x="30" y="74"/>
                      <a:pt x="25" y="48"/>
                    </a:cubicBezTo>
                    <a:cubicBezTo>
                      <a:pt x="20" y="22"/>
                      <a:pt x="8" y="22"/>
                      <a:pt x="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3" name="Freeform 3364">
                <a:extLst>
                  <a:ext uri="{FF2B5EF4-FFF2-40B4-BE49-F238E27FC236}">
                    <a16:creationId xmlns:a16="http://schemas.microsoft.com/office/drawing/2014/main" id="{AD4CD9CC-0304-4B9F-86C3-B86CA42D8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3527"/>
                <a:ext cx="127" cy="105"/>
              </a:xfrm>
              <a:custGeom>
                <a:avLst/>
                <a:gdLst>
                  <a:gd name="T0" fmla="*/ 0 w 66"/>
                  <a:gd name="T1" fmla="*/ 305 h 55"/>
                  <a:gd name="T2" fmla="*/ 356 w 66"/>
                  <a:gd name="T3" fmla="*/ 321 h 55"/>
                  <a:gd name="T4" fmla="*/ 408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0" y="44"/>
                    </a:moveTo>
                    <a:cubicBezTo>
                      <a:pt x="11" y="45"/>
                      <a:pt x="38" y="55"/>
                      <a:pt x="50" y="46"/>
                    </a:cubicBezTo>
                    <a:cubicBezTo>
                      <a:pt x="66" y="36"/>
                      <a:pt x="60" y="1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4" name="Freeform 3365">
                <a:extLst>
                  <a:ext uri="{FF2B5EF4-FFF2-40B4-BE49-F238E27FC236}">
                    <a16:creationId xmlns:a16="http://schemas.microsoft.com/office/drawing/2014/main" id="{8CA25514-DF07-4026-9EBF-29376D37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3544"/>
                <a:ext cx="19" cy="120"/>
              </a:xfrm>
              <a:custGeom>
                <a:avLst/>
                <a:gdLst>
                  <a:gd name="T0" fmla="*/ 68 w 10"/>
                  <a:gd name="T1" fmla="*/ 0 h 63"/>
                  <a:gd name="T2" fmla="*/ 61 w 10"/>
                  <a:gd name="T3" fmla="*/ 43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3">
                    <a:moveTo>
                      <a:pt x="10" y="0"/>
                    </a:moveTo>
                    <a:cubicBezTo>
                      <a:pt x="10" y="14"/>
                      <a:pt x="0" y="58"/>
                      <a:pt x="9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5" name="Freeform 3366">
                <a:extLst>
                  <a:ext uri="{FF2B5EF4-FFF2-40B4-BE49-F238E27FC236}">
                    <a16:creationId xmlns:a16="http://schemas.microsoft.com/office/drawing/2014/main" id="{EF20F20B-C8DD-49DD-81D1-3A5860C51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454"/>
                <a:ext cx="54" cy="157"/>
              </a:xfrm>
              <a:custGeom>
                <a:avLst/>
                <a:gdLst>
                  <a:gd name="T0" fmla="*/ 0 w 28"/>
                  <a:gd name="T1" fmla="*/ 576 h 82"/>
                  <a:gd name="T2" fmla="*/ 156 w 28"/>
                  <a:gd name="T3" fmla="*/ 0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82">
                    <a:moveTo>
                      <a:pt x="0" y="82"/>
                    </a:moveTo>
                    <a:cubicBezTo>
                      <a:pt x="16" y="52"/>
                      <a:pt x="28" y="38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6" name="Freeform 3367">
                <a:extLst>
                  <a:ext uri="{FF2B5EF4-FFF2-40B4-BE49-F238E27FC236}">
                    <a16:creationId xmlns:a16="http://schemas.microsoft.com/office/drawing/2014/main" id="{B88E09AB-7C67-47A7-9226-C8B363347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3469"/>
                <a:ext cx="61" cy="92"/>
              </a:xfrm>
              <a:custGeom>
                <a:avLst/>
                <a:gdLst>
                  <a:gd name="T0" fmla="*/ 40 w 32"/>
                  <a:gd name="T1" fmla="*/ 0 h 48"/>
                  <a:gd name="T2" fmla="*/ 21 w 32"/>
                  <a:gd name="T3" fmla="*/ 240 h 48"/>
                  <a:gd name="T4" fmla="*/ 221 w 32"/>
                  <a:gd name="T5" fmla="*/ 337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8">
                    <a:moveTo>
                      <a:pt x="6" y="0"/>
                    </a:moveTo>
                    <a:cubicBezTo>
                      <a:pt x="4" y="7"/>
                      <a:pt x="0" y="25"/>
                      <a:pt x="3" y="34"/>
                    </a:cubicBezTo>
                    <a:cubicBezTo>
                      <a:pt x="6" y="43"/>
                      <a:pt x="23" y="46"/>
                      <a:pt x="32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7" name="Freeform 3368">
                <a:extLst>
                  <a:ext uri="{FF2B5EF4-FFF2-40B4-BE49-F238E27FC236}">
                    <a16:creationId xmlns:a16="http://schemas.microsoft.com/office/drawing/2014/main" id="{32D40CCA-80F8-4385-A0B3-CA6940302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548"/>
                <a:ext cx="65" cy="15"/>
              </a:xfrm>
              <a:custGeom>
                <a:avLst/>
                <a:gdLst>
                  <a:gd name="T0" fmla="*/ 0 w 34"/>
                  <a:gd name="T1" fmla="*/ 45 h 8"/>
                  <a:gd name="T2" fmla="*/ 237 w 3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7"/>
                    </a:moveTo>
                    <a:cubicBezTo>
                      <a:pt x="10" y="7"/>
                      <a:pt x="27" y="8"/>
                      <a:pt x="3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8" name="Freeform 3369">
                <a:extLst>
                  <a:ext uri="{FF2B5EF4-FFF2-40B4-BE49-F238E27FC236}">
                    <a16:creationId xmlns:a16="http://schemas.microsoft.com/office/drawing/2014/main" id="{3D222BF7-09BE-4249-A9DC-AE79AE301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3261"/>
                <a:ext cx="60" cy="78"/>
              </a:xfrm>
              <a:custGeom>
                <a:avLst/>
                <a:gdLst>
                  <a:gd name="T0" fmla="*/ 225 w 31"/>
                  <a:gd name="T1" fmla="*/ 282 h 41"/>
                  <a:gd name="T2" fmla="*/ 0 w 31"/>
                  <a:gd name="T3" fmla="*/ 21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41">
                    <a:moveTo>
                      <a:pt x="31" y="41"/>
                    </a:moveTo>
                    <a:cubicBezTo>
                      <a:pt x="30" y="26"/>
                      <a:pt x="20" y="0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39" name="Freeform 3370">
                <a:extLst>
                  <a:ext uri="{FF2B5EF4-FFF2-40B4-BE49-F238E27FC236}">
                    <a16:creationId xmlns:a16="http://schemas.microsoft.com/office/drawing/2014/main" id="{26E5C621-8E56-41F5-9AC4-42C53D501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154"/>
                <a:ext cx="165" cy="86"/>
              </a:xfrm>
              <a:custGeom>
                <a:avLst/>
                <a:gdLst>
                  <a:gd name="T0" fmla="*/ 15 w 86"/>
                  <a:gd name="T1" fmla="*/ 0 h 45"/>
                  <a:gd name="T2" fmla="*/ 84 w 86"/>
                  <a:gd name="T3" fmla="*/ 124 h 45"/>
                  <a:gd name="T4" fmla="*/ 416 w 86"/>
                  <a:gd name="T5" fmla="*/ 252 h 45"/>
                  <a:gd name="T6" fmla="*/ 570 w 86"/>
                  <a:gd name="T7" fmla="*/ 176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45">
                    <a:moveTo>
                      <a:pt x="2" y="0"/>
                    </a:moveTo>
                    <a:cubicBezTo>
                      <a:pt x="6" y="7"/>
                      <a:pt x="0" y="2"/>
                      <a:pt x="12" y="18"/>
                    </a:cubicBezTo>
                    <a:cubicBezTo>
                      <a:pt x="24" y="34"/>
                      <a:pt x="32" y="45"/>
                      <a:pt x="59" y="36"/>
                    </a:cubicBezTo>
                    <a:cubicBezTo>
                      <a:pt x="86" y="28"/>
                      <a:pt x="81" y="26"/>
                      <a:pt x="81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0" name="Freeform 3371">
                <a:extLst>
                  <a:ext uri="{FF2B5EF4-FFF2-40B4-BE49-F238E27FC236}">
                    <a16:creationId xmlns:a16="http://schemas.microsoft.com/office/drawing/2014/main" id="{72FC43B0-4EC2-4202-809E-171EA5E26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3226"/>
                <a:ext cx="73" cy="10"/>
              </a:xfrm>
              <a:custGeom>
                <a:avLst/>
                <a:gdLst>
                  <a:gd name="T0" fmla="*/ 0 w 38"/>
                  <a:gd name="T1" fmla="*/ 0 h 5"/>
                  <a:gd name="T2" fmla="*/ 269 w 38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">
                    <a:moveTo>
                      <a:pt x="0" y="0"/>
                    </a:moveTo>
                    <a:cubicBezTo>
                      <a:pt x="11" y="5"/>
                      <a:pt x="29" y="2"/>
                      <a:pt x="38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1" name="Freeform 3372">
                <a:extLst>
                  <a:ext uri="{FF2B5EF4-FFF2-40B4-BE49-F238E27FC236}">
                    <a16:creationId xmlns:a16="http://schemas.microsoft.com/office/drawing/2014/main" id="{0D2CFB8B-DB2C-412F-876F-8DA4C787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3637"/>
                <a:ext cx="63" cy="37"/>
              </a:xfrm>
              <a:custGeom>
                <a:avLst/>
                <a:gdLst>
                  <a:gd name="T0" fmla="*/ 0 w 33"/>
                  <a:gd name="T1" fmla="*/ 140 h 19"/>
                  <a:gd name="T2" fmla="*/ 229 w 3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9">
                    <a:moveTo>
                      <a:pt x="0" y="19"/>
                    </a:moveTo>
                    <a:cubicBezTo>
                      <a:pt x="10" y="15"/>
                      <a:pt x="28" y="4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2" name="Freeform 3373">
                <a:extLst>
                  <a:ext uri="{FF2B5EF4-FFF2-40B4-BE49-F238E27FC236}">
                    <a16:creationId xmlns:a16="http://schemas.microsoft.com/office/drawing/2014/main" id="{24A2298E-6AEC-42F3-95D2-925DC3C53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3502"/>
                <a:ext cx="25" cy="42"/>
              </a:xfrm>
              <a:custGeom>
                <a:avLst/>
                <a:gdLst>
                  <a:gd name="T0" fmla="*/ 0 w 13"/>
                  <a:gd name="T1" fmla="*/ 0 h 22"/>
                  <a:gd name="T2" fmla="*/ 92 w 13"/>
                  <a:gd name="T3" fmla="*/ 15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3" y="14"/>
                      <a:pt x="5" y="17"/>
                      <a:pt x="13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3" name="Freeform 3374">
                <a:extLst>
                  <a:ext uri="{FF2B5EF4-FFF2-40B4-BE49-F238E27FC236}">
                    <a16:creationId xmlns:a16="http://schemas.microsoft.com/office/drawing/2014/main" id="{981CBEC1-665C-45B2-87FE-148EC6011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3817"/>
                <a:ext cx="55" cy="29"/>
              </a:xfrm>
              <a:custGeom>
                <a:avLst/>
                <a:gdLst>
                  <a:gd name="T0" fmla="*/ 0 w 29"/>
                  <a:gd name="T1" fmla="*/ 0 h 15"/>
                  <a:gd name="T2" fmla="*/ 197 w 29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5">
                    <a:moveTo>
                      <a:pt x="0" y="0"/>
                    </a:moveTo>
                    <a:cubicBezTo>
                      <a:pt x="7" y="10"/>
                      <a:pt x="10" y="15"/>
                      <a:pt x="29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4" name="Freeform 3375">
                <a:extLst>
                  <a:ext uri="{FF2B5EF4-FFF2-40B4-BE49-F238E27FC236}">
                    <a16:creationId xmlns:a16="http://schemas.microsoft.com/office/drawing/2014/main" id="{DFE18EDC-077F-460F-9CCF-F6CB6E636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3905"/>
                <a:ext cx="38" cy="102"/>
              </a:xfrm>
              <a:custGeom>
                <a:avLst/>
                <a:gdLst>
                  <a:gd name="T0" fmla="*/ 0 w 20"/>
                  <a:gd name="T1" fmla="*/ 0 h 53"/>
                  <a:gd name="T2" fmla="*/ 137 w 20"/>
                  <a:gd name="T3" fmla="*/ 377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3">
                    <a:moveTo>
                      <a:pt x="0" y="0"/>
                    </a:moveTo>
                    <a:cubicBezTo>
                      <a:pt x="15" y="21"/>
                      <a:pt x="19" y="34"/>
                      <a:pt x="20" y="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5" name="Freeform 3376">
                <a:extLst>
                  <a:ext uri="{FF2B5EF4-FFF2-40B4-BE49-F238E27FC236}">
                    <a16:creationId xmlns:a16="http://schemas.microsoft.com/office/drawing/2014/main" id="{DD13D799-35C9-47C6-B89B-37922301A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3940"/>
                <a:ext cx="264" cy="116"/>
              </a:xfrm>
              <a:custGeom>
                <a:avLst/>
                <a:gdLst>
                  <a:gd name="T0" fmla="*/ 0 w 138"/>
                  <a:gd name="T1" fmla="*/ 55 h 61"/>
                  <a:gd name="T2" fmla="*/ 693 w 138"/>
                  <a:gd name="T3" fmla="*/ 152 h 61"/>
                  <a:gd name="T4" fmla="*/ 966 w 138"/>
                  <a:gd name="T5" fmla="*/ 42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8" h="61">
                    <a:moveTo>
                      <a:pt x="0" y="8"/>
                    </a:moveTo>
                    <a:cubicBezTo>
                      <a:pt x="25" y="0"/>
                      <a:pt x="69" y="8"/>
                      <a:pt x="99" y="22"/>
                    </a:cubicBezTo>
                    <a:cubicBezTo>
                      <a:pt x="129" y="36"/>
                      <a:pt x="138" y="61"/>
                      <a:pt x="138" y="6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6" name="Freeform 3377">
                <a:extLst>
                  <a:ext uri="{FF2B5EF4-FFF2-40B4-BE49-F238E27FC236}">
                    <a16:creationId xmlns:a16="http://schemas.microsoft.com/office/drawing/2014/main" id="{9D6E8F8F-F5D9-4521-BF1A-38D02F9C3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894"/>
                <a:ext cx="270" cy="42"/>
              </a:xfrm>
              <a:custGeom>
                <a:avLst/>
                <a:gdLst>
                  <a:gd name="T0" fmla="*/ 0 w 141"/>
                  <a:gd name="T1" fmla="*/ 0 h 22"/>
                  <a:gd name="T2" fmla="*/ 990 w 141"/>
                  <a:gd name="T3" fmla="*/ 14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1" h="22">
                    <a:moveTo>
                      <a:pt x="0" y="0"/>
                    </a:moveTo>
                    <a:cubicBezTo>
                      <a:pt x="24" y="22"/>
                      <a:pt x="120" y="14"/>
                      <a:pt x="141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7" name="Freeform 3378">
                <a:extLst>
                  <a:ext uri="{FF2B5EF4-FFF2-40B4-BE49-F238E27FC236}">
                    <a16:creationId xmlns:a16="http://schemas.microsoft.com/office/drawing/2014/main" id="{EC5FFAE0-1F49-4F1A-A7FF-815168581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986"/>
                <a:ext cx="90" cy="70"/>
              </a:xfrm>
              <a:custGeom>
                <a:avLst/>
                <a:gdLst>
                  <a:gd name="T0" fmla="*/ 329 w 47"/>
                  <a:gd name="T1" fmla="*/ 40 h 37"/>
                  <a:gd name="T2" fmla="*/ 15 w 47"/>
                  <a:gd name="T3" fmla="*/ 93 h 37"/>
                  <a:gd name="T4" fmla="*/ 0 w 47"/>
                  <a:gd name="T5" fmla="*/ 25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7">
                    <a:moveTo>
                      <a:pt x="47" y="6"/>
                    </a:moveTo>
                    <a:cubicBezTo>
                      <a:pt x="29" y="1"/>
                      <a:pt x="3" y="0"/>
                      <a:pt x="2" y="14"/>
                    </a:cubicBezTo>
                    <a:cubicBezTo>
                      <a:pt x="2" y="27"/>
                      <a:pt x="0" y="37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8" name="Freeform 3379">
                <a:extLst>
                  <a:ext uri="{FF2B5EF4-FFF2-40B4-BE49-F238E27FC236}">
                    <a16:creationId xmlns:a16="http://schemas.microsoft.com/office/drawing/2014/main" id="{C58A1AFD-B2F8-436B-A963-B906E67EA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857"/>
                <a:ext cx="63" cy="61"/>
              </a:xfrm>
              <a:custGeom>
                <a:avLst/>
                <a:gdLst>
                  <a:gd name="T0" fmla="*/ 0 w 33"/>
                  <a:gd name="T1" fmla="*/ 221 h 32"/>
                  <a:gd name="T2" fmla="*/ 229 w 33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2">
                    <a:moveTo>
                      <a:pt x="0" y="32"/>
                    </a:moveTo>
                    <a:cubicBezTo>
                      <a:pt x="11" y="31"/>
                      <a:pt x="24" y="7"/>
                      <a:pt x="3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49" name="Freeform 3380">
                <a:extLst>
                  <a:ext uri="{FF2B5EF4-FFF2-40B4-BE49-F238E27FC236}">
                    <a16:creationId xmlns:a16="http://schemas.microsoft.com/office/drawing/2014/main" id="{1BF2DB97-99F3-48EA-97D6-F2FD3CBCD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826"/>
                <a:ext cx="80" cy="121"/>
              </a:xfrm>
              <a:custGeom>
                <a:avLst/>
                <a:gdLst>
                  <a:gd name="T0" fmla="*/ 0 w 42"/>
                  <a:gd name="T1" fmla="*/ 77 h 63"/>
                  <a:gd name="T2" fmla="*/ 250 w 42"/>
                  <a:gd name="T3" fmla="*/ 140 h 63"/>
                  <a:gd name="T4" fmla="*/ 250 w 42"/>
                  <a:gd name="T5" fmla="*/ 44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63">
                    <a:moveTo>
                      <a:pt x="0" y="11"/>
                    </a:moveTo>
                    <a:cubicBezTo>
                      <a:pt x="17" y="5"/>
                      <a:pt x="28" y="0"/>
                      <a:pt x="36" y="20"/>
                    </a:cubicBezTo>
                    <a:cubicBezTo>
                      <a:pt x="41" y="32"/>
                      <a:pt x="42" y="54"/>
                      <a:pt x="36" y="6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0" name="Freeform 3381">
                <a:extLst>
                  <a:ext uri="{FF2B5EF4-FFF2-40B4-BE49-F238E27FC236}">
                    <a16:creationId xmlns:a16="http://schemas.microsoft.com/office/drawing/2014/main" id="{D97BCFF6-351F-4DF7-9D04-DD3D3E2DA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735"/>
                <a:ext cx="88" cy="103"/>
              </a:xfrm>
              <a:custGeom>
                <a:avLst/>
                <a:gdLst>
                  <a:gd name="T0" fmla="*/ 0 w 46"/>
                  <a:gd name="T1" fmla="*/ 0 h 54"/>
                  <a:gd name="T2" fmla="*/ 321 w 46"/>
                  <a:gd name="T3" fmla="*/ 374 h 5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54">
                    <a:moveTo>
                      <a:pt x="0" y="0"/>
                    </a:moveTo>
                    <a:cubicBezTo>
                      <a:pt x="7" y="27"/>
                      <a:pt x="17" y="54"/>
                      <a:pt x="46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1" name="Freeform 3382">
                <a:extLst>
                  <a:ext uri="{FF2B5EF4-FFF2-40B4-BE49-F238E27FC236}">
                    <a16:creationId xmlns:a16="http://schemas.microsoft.com/office/drawing/2014/main" id="{A9C52073-DA61-44FE-838B-AB894E243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2750"/>
                <a:ext cx="97" cy="88"/>
              </a:xfrm>
              <a:custGeom>
                <a:avLst/>
                <a:gdLst>
                  <a:gd name="T0" fmla="*/ 0 w 51"/>
                  <a:gd name="T1" fmla="*/ 321 h 46"/>
                  <a:gd name="T2" fmla="*/ 350 w 51"/>
                  <a:gd name="T3" fmla="*/ 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6">
                    <a:moveTo>
                      <a:pt x="0" y="46"/>
                    </a:moveTo>
                    <a:cubicBezTo>
                      <a:pt x="22" y="41"/>
                      <a:pt x="44" y="22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2" name="Freeform 3383">
                <a:extLst>
                  <a:ext uri="{FF2B5EF4-FFF2-40B4-BE49-F238E27FC236}">
                    <a16:creationId xmlns:a16="http://schemas.microsoft.com/office/drawing/2014/main" id="{E18AD2CF-98C5-44B5-9874-88F75156B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3416"/>
                <a:ext cx="61" cy="80"/>
              </a:xfrm>
              <a:custGeom>
                <a:avLst/>
                <a:gdLst>
                  <a:gd name="T0" fmla="*/ 0 w 32"/>
                  <a:gd name="T1" fmla="*/ 0 h 42"/>
                  <a:gd name="T2" fmla="*/ 221 w 32"/>
                  <a:gd name="T3" fmla="*/ 290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2">
                    <a:moveTo>
                      <a:pt x="0" y="0"/>
                    </a:moveTo>
                    <a:cubicBezTo>
                      <a:pt x="19" y="8"/>
                      <a:pt x="21" y="18"/>
                      <a:pt x="32" y="4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3" name="Freeform 3384">
                <a:extLst>
                  <a:ext uri="{FF2B5EF4-FFF2-40B4-BE49-F238E27FC236}">
                    <a16:creationId xmlns:a16="http://schemas.microsoft.com/office/drawing/2014/main" id="{3DF7E988-9C69-4306-B378-C218A9835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465"/>
                <a:ext cx="111" cy="138"/>
              </a:xfrm>
              <a:custGeom>
                <a:avLst/>
                <a:gdLst>
                  <a:gd name="T0" fmla="*/ 15 w 58"/>
                  <a:gd name="T1" fmla="*/ 0 h 72"/>
                  <a:gd name="T2" fmla="*/ 406 w 58"/>
                  <a:gd name="T3" fmla="*/ 508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72">
                    <a:moveTo>
                      <a:pt x="2" y="0"/>
                    </a:moveTo>
                    <a:cubicBezTo>
                      <a:pt x="0" y="26"/>
                      <a:pt x="30" y="30"/>
                      <a:pt x="58" y="7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4" name="Freeform 3385">
                <a:extLst>
                  <a:ext uri="{FF2B5EF4-FFF2-40B4-BE49-F238E27FC236}">
                    <a16:creationId xmlns:a16="http://schemas.microsoft.com/office/drawing/2014/main" id="{8665BEFD-3C5D-4123-9558-E658EDD13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3804"/>
                <a:ext cx="155" cy="59"/>
              </a:xfrm>
              <a:custGeom>
                <a:avLst/>
                <a:gdLst>
                  <a:gd name="T0" fmla="*/ 0 w 81"/>
                  <a:gd name="T1" fmla="*/ 213 h 31"/>
                  <a:gd name="T2" fmla="*/ 568 w 81"/>
                  <a:gd name="T3" fmla="*/ 152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27" y="20"/>
                      <a:pt x="53" y="0"/>
                      <a:pt x="81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5" name="Freeform 3386">
                <a:extLst>
                  <a:ext uri="{FF2B5EF4-FFF2-40B4-BE49-F238E27FC236}">
                    <a16:creationId xmlns:a16="http://schemas.microsoft.com/office/drawing/2014/main" id="{73776BC9-7936-411D-975A-1BDE9E17B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465"/>
                <a:ext cx="78" cy="10"/>
              </a:xfrm>
              <a:custGeom>
                <a:avLst/>
                <a:gdLst>
                  <a:gd name="T0" fmla="*/ 0 w 41"/>
                  <a:gd name="T1" fmla="*/ 40 h 5"/>
                  <a:gd name="T2" fmla="*/ 282 w 4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">
                    <a:moveTo>
                      <a:pt x="0" y="5"/>
                    </a:moveTo>
                    <a:cubicBezTo>
                      <a:pt x="21" y="5"/>
                      <a:pt x="30" y="4"/>
                      <a:pt x="4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6" name="Freeform 3387">
                <a:extLst>
                  <a:ext uri="{FF2B5EF4-FFF2-40B4-BE49-F238E27FC236}">
                    <a16:creationId xmlns:a16="http://schemas.microsoft.com/office/drawing/2014/main" id="{C92726B0-74E8-4667-894D-2729041ED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788"/>
                <a:ext cx="129" cy="84"/>
              </a:xfrm>
              <a:custGeom>
                <a:avLst/>
                <a:gdLst>
                  <a:gd name="T0" fmla="*/ 0 w 67"/>
                  <a:gd name="T1" fmla="*/ 300 h 44"/>
                  <a:gd name="T2" fmla="*/ 477 w 67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4">
                    <a:moveTo>
                      <a:pt x="0" y="43"/>
                    </a:moveTo>
                    <a:cubicBezTo>
                      <a:pt x="15" y="44"/>
                      <a:pt x="63" y="11"/>
                      <a:pt x="6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7" name="Freeform 3388">
                <a:extLst>
                  <a:ext uri="{FF2B5EF4-FFF2-40B4-BE49-F238E27FC236}">
                    <a16:creationId xmlns:a16="http://schemas.microsoft.com/office/drawing/2014/main" id="{59B22C53-629F-4713-A16C-E9F27523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813"/>
                <a:ext cx="44" cy="57"/>
              </a:xfrm>
              <a:custGeom>
                <a:avLst/>
                <a:gdLst>
                  <a:gd name="T0" fmla="*/ 0 w 23"/>
                  <a:gd name="T1" fmla="*/ 0 h 30"/>
                  <a:gd name="T2" fmla="*/ 161 w 23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cubicBezTo>
                      <a:pt x="12" y="5"/>
                      <a:pt x="21" y="22"/>
                      <a:pt x="23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8" name="Freeform 3389">
                <a:extLst>
                  <a:ext uri="{FF2B5EF4-FFF2-40B4-BE49-F238E27FC236}">
                    <a16:creationId xmlns:a16="http://schemas.microsoft.com/office/drawing/2014/main" id="{2F9ACFD1-F7E1-4C80-85E4-32B7448A4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922"/>
                <a:ext cx="48" cy="63"/>
              </a:xfrm>
              <a:custGeom>
                <a:avLst/>
                <a:gdLst>
                  <a:gd name="T0" fmla="*/ 0 w 25"/>
                  <a:gd name="T1" fmla="*/ 229 h 33"/>
                  <a:gd name="T2" fmla="*/ 177 w 25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cubicBezTo>
                      <a:pt x="12" y="31"/>
                      <a:pt x="23" y="16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59" name="Freeform 3390">
                <a:extLst>
                  <a:ext uri="{FF2B5EF4-FFF2-40B4-BE49-F238E27FC236}">
                    <a16:creationId xmlns:a16="http://schemas.microsoft.com/office/drawing/2014/main" id="{786756D8-F714-4CBC-A505-37F44A40A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878"/>
                <a:ext cx="86" cy="50"/>
              </a:xfrm>
              <a:custGeom>
                <a:avLst/>
                <a:gdLst>
                  <a:gd name="T0" fmla="*/ 0 w 45"/>
                  <a:gd name="T1" fmla="*/ 0 h 26"/>
                  <a:gd name="T2" fmla="*/ 313 w 45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6">
                    <a:moveTo>
                      <a:pt x="0" y="0"/>
                    </a:moveTo>
                    <a:cubicBezTo>
                      <a:pt x="24" y="1"/>
                      <a:pt x="37" y="4"/>
                      <a:pt x="45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0" name="Freeform 3391">
                <a:extLst>
                  <a:ext uri="{FF2B5EF4-FFF2-40B4-BE49-F238E27FC236}">
                    <a16:creationId xmlns:a16="http://schemas.microsoft.com/office/drawing/2014/main" id="{27925503-8476-45EA-B0AE-3ACF6241E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2928"/>
                <a:ext cx="100" cy="74"/>
              </a:xfrm>
              <a:custGeom>
                <a:avLst/>
                <a:gdLst>
                  <a:gd name="T0" fmla="*/ 369 w 52"/>
                  <a:gd name="T1" fmla="*/ 0 h 39"/>
                  <a:gd name="T2" fmla="*/ 0 w 52"/>
                  <a:gd name="T3" fmla="*/ 266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39">
                    <a:moveTo>
                      <a:pt x="52" y="0"/>
                    </a:moveTo>
                    <a:cubicBezTo>
                      <a:pt x="39" y="8"/>
                      <a:pt x="1" y="28"/>
                      <a:pt x="0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1" name="Freeform 3392">
                <a:extLst>
                  <a:ext uri="{FF2B5EF4-FFF2-40B4-BE49-F238E27FC236}">
                    <a16:creationId xmlns:a16="http://schemas.microsoft.com/office/drawing/2014/main" id="{7E94EB82-6DB4-4022-8BBA-69B642BA5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2727"/>
                <a:ext cx="82" cy="165"/>
              </a:xfrm>
              <a:custGeom>
                <a:avLst/>
                <a:gdLst>
                  <a:gd name="T0" fmla="*/ 0 w 43"/>
                  <a:gd name="T1" fmla="*/ 608 h 86"/>
                  <a:gd name="T2" fmla="*/ 269 w 43"/>
                  <a:gd name="T3" fmla="*/ 192 h 86"/>
                  <a:gd name="T4" fmla="*/ 215 w 43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86">
                    <a:moveTo>
                      <a:pt x="0" y="86"/>
                    </a:moveTo>
                    <a:cubicBezTo>
                      <a:pt x="17" y="83"/>
                      <a:pt x="43" y="47"/>
                      <a:pt x="39" y="27"/>
                    </a:cubicBezTo>
                    <a:cubicBezTo>
                      <a:pt x="36" y="6"/>
                      <a:pt x="31" y="0"/>
                      <a:pt x="3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2" name="Freeform 3393">
                <a:extLst>
                  <a:ext uri="{FF2B5EF4-FFF2-40B4-BE49-F238E27FC236}">
                    <a16:creationId xmlns:a16="http://schemas.microsoft.com/office/drawing/2014/main" id="{EE9C1DA2-CD1C-476E-B4AA-96B5C6706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733"/>
                <a:ext cx="29" cy="82"/>
              </a:xfrm>
              <a:custGeom>
                <a:avLst/>
                <a:gdLst>
                  <a:gd name="T0" fmla="*/ 108 w 15"/>
                  <a:gd name="T1" fmla="*/ 0 h 43"/>
                  <a:gd name="T2" fmla="*/ 0 w 15"/>
                  <a:gd name="T3" fmla="*/ 297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15" y="0"/>
                    </a:moveTo>
                    <a:cubicBezTo>
                      <a:pt x="15" y="9"/>
                      <a:pt x="7" y="28"/>
                      <a:pt x="0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3" name="Freeform 3394">
                <a:extLst>
                  <a:ext uri="{FF2B5EF4-FFF2-40B4-BE49-F238E27FC236}">
                    <a16:creationId xmlns:a16="http://schemas.microsoft.com/office/drawing/2014/main" id="{C4653C1C-DFD1-4BA3-8A41-57E6B3E95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737"/>
                <a:ext cx="17" cy="95"/>
              </a:xfrm>
              <a:custGeom>
                <a:avLst/>
                <a:gdLst>
                  <a:gd name="T0" fmla="*/ 0 w 9"/>
                  <a:gd name="T1" fmla="*/ 0 h 50"/>
                  <a:gd name="T2" fmla="*/ 28 w 9"/>
                  <a:gd name="T3" fmla="*/ 344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0">
                    <a:moveTo>
                      <a:pt x="0" y="0"/>
                    </a:moveTo>
                    <a:cubicBezTo>
                      <a:pt x="7" y="16"/>
                      <a:pt x="9" y="29"/>
                      <a:pt x="4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4" name="Freeform 3395">
                <a:extLst>
                  <a:ext uri="{FF2B5EF4-FFF2-40B4-BE49-F238E27FC236}">
                    <a16:creationId xmlns:a16="http://schemas.microsoft.com/office/drawing/2014/main" id="{5B557D8D-32C0-43D3-9AA5-4EBA42B52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3259"/>
                <a:ext cx="94" cy="111"/>
              </a:xfrm>
              <a:custGeom>
                <a:avLst/>
                <a:gdLst>
                  <a:gd name="T0" fmla="*/ 345 w 49"/>
                  <a:gd name="T1" fmla="*/ 0 h 58"/>
                  <a:gd name="T2" fmla="*/ 0 w 49"/>
                  <a:gd name="T3" fmla="*/ 406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58">
                    <a:moveTo>
                      <a:pt x="49" y="0"/>
                    </a:moveTo>
                    <a:cubicBezTo>
                      <a:pt x="27" y="10"/>
                      <a:pt x="7" y="33"/>
                      <a:pt x="0" y="5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5" name="Freeform 3396">
                <a:extLst>
                  <a:ext uri="{FF2B5EF4-FFF2-40B4-BE49-F238E27FC236}">
                    <a16:creationId xmlns:a16="http://schemas.microsoft.com/office/drawing/2014/main" id="{441CC3DA-CF0A-4C73-B083-7F976BA9B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3098"/>
                <a:ext cx="49" cy="56"/>
              </a:xfrm>
              <a:custGeom>
                <a:avLst/>
                <a:gdLst>
                  <a:gd name="T0" fmla="*/ 0 w 26"/>
                  <a:gd name="T1" fmla="*/ 0 h 29"/>
                  <a:gd name="T2" fmla="*/ 173 w 26"/>
                  <a:gd name="T3" fmla="*/ 209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9">
                    <a:moveTo>
                      <a:pt x="0" y="0"/>
                    </a:moveTo>
                    <a:cubicBezTo>
                      <a:pt x="10" y="16"/>
                      <a:pt x="17" y="23"/>
                      <a:pt x="26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6" name="Freeform 3397">
                <a:extLst>
                  <a:ext uri="{FF2B5EF4-FFF2-40B4-BE49-F238E27FC236}">
                    <a16:creationId xmlns:a16="http://schemas.microsoft.com/office/drawing/2014/main" id="{DBB5836C-6D3C-4BC6-AC90-4A0765CDA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3138"/>
                <a:ext cx="111" cy="92"/>
              </a:xfrm>
              <a:custGeom>
                <a:avLst/>
                <a:gdLst>
                  <a:gd name="T0" fmla="*/ 0 w 58"/>
                  <a:gd name="T1" fmla="*/ 0 h 48"/>
                  <a:gd name="T2" fmla="*/ 406 w 58"/>
                  <a:gd name="T3" fmla="*/ 337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8">
                    <a:moveTo>
                      <a:pt x="0" y="0"/>
                    </a:moveTo>
                    <a:cubicBezTo>
                      <a:pt x="28" y="8"/>
                      <a:pt x="56" y="27"/>
                      <a:pt x="58" y="4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7" name="Freeform 3398">
                <a:extLst>
                  <a:ext uri="{FF2B5EF4-FFF2-40B4-BE49-F238E27FC236}">
                    <a16:creationId xmlns:a16="http://schemas.microsoft.com/office/drawing/2014/main" id="{0B7EED00-760F-458C-9562-EADBB4A40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888"/>
                <a:ext cx="120" cy="55"/>
              </a:xfrm>
              <a:custGeom>
                <a:avLst/>
                <a:gdLst>
                  <a:gd name="T0" fmla="*/ 0 w 63"/>
                  <a:gd name="T1" fmla="*/ 197 h 29"/>
                  <a:gd name="T2" fmla="*/ 436 w 63"/>
                  <a:gd name="T3" fmla="*/ 68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29">
                    <a:moveTo>
                      <a:pt x="0" y="29"/>
                    </a:moveTo>
                    <a:cubicBezTo>
                      <a:pt x="24" y="4"/>
                      <a:pt x="55" y="0"/>
                      <a:pt x="63" y="1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8" name="Freeform 3399">
                <a:extLst>
                  <a:ext uri="{FF2B5EF4-FFF2-40B4-BE49-F238E27FC236}">
                    <a16:creationId xmlns:a16="http://schemas.microsoft.com/office/drawing/2014/main" id="{AF0F7F18-2169-4928-8095-F84C369F5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788"/>
                <a:ext cx="77" cy="92"/>
              </a:xfrm>
              <a:custGeom>
                <a:avLst/>
                <a:gdLst>
                  <a:gd name="T0" fmla="*/ 0 w 40"/>
                  <a:gd name="T1" fmla="*/ 337 h 48"/>
                  <a:gd name="T2" fmla="*/ 277 w 40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8">
                    <a:moveTo>
                      <a:pt x="0" y="48"/>
                    </a:moveTo>
                    <a:cubicBezTo>
                      <a:pt x="16" y="41"/>
                      <a:pt x="40" y="17"/>
                      <a:pt x="3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69" name="Freeform 3400">
                <a:extLst>
                  <a:ext uri="{FF2B5EF4-FFF2-40B4-BE49-F238E27FC236}">
                    <a16:creationId xmlns:a16="http://schemas.microsoft.com/office/drawing/2014/main" id="{3C7D1C86-F6CD-4A12-B471-DD6081267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951"/>
                <a:ext cx="94" cy="55"/>
              </a:xfrm>
              <a:custGeom>
                <a:avLst/>
                <a:gdLst>
                  <a:gd name="T0" fmla="*/ 345 w 49"/>
                  <a:gd name="T1" fmla="*/ 0 h 29"/>
                  <a:gd name="T2" fmla="*/ 0 w 49"/>
                  <a:gd name="T3" fmla="*/ 197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29">
                    <a:moveTo>
                      <a:pt x="49" y="0"/>
                    </a:moveTo>
                    <a:cubicBezTo>
                      <a:pt x="33" y="15"/>
                      <a:pt x="19" y="27"/>
                      <a:pt x="0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0" name="Freeform 3401">
                <a:extLst>
                  <a:ext uri="{FF2B5EF4-FFF2-40B4-BE49-F238E27FC236}">
                    <a16:creationId xmlns:a16="http://schemas.microsoft.com/office/drawing/2014/main" id="{FA121F26-4955-46F8-A2C3-53422B11E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387"/>
                <a:ext cx="146" cy="55"/>
              </a:xfrm>
              <a:custGeom>
                <a:avLst/>
                <a:gdLst>
                  <a:gd name="T0" fmla="*/ 0 w 76"/>
                  <a:gd name="T1" fmla="*/ 197 h 29"/>
                  <a:gd name="T2" fmla="*/ 538 w 7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29">
                    <a:moveTo>
                      <a:pt x="0" y="29"/>
                    </a:moveTo>
                    <a:cubicBezTo>
                      <a:pt x="28" y="25"/>
                      <a:pt x="59" y="20"/>
                      <a:pt x="7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1" name="Freeform 3402">
                <a:extLst>
                  <a:ext uri="{FF2B5EF4-FFF2-40B4-BE49-F238E27FC236}">
                    <a16:creationId xmlns:a16="http://schemas.microsoft.com/office/drawing/2014/main" id="{5FCCF4FD-3090-49EF-AD91-D5DC92AFB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2482"/>
                <a:ext cx="31" cy="75"/>
              </a:xfrm>
              <a:custGeom>
                <a:avLst/>
                <a:gdLst>
                  <a:gd name="T0" fmla="*/ 116 w 16"/>
                  <a:gd name="T1" fmla="*/ 0 h 39"/>
                  <a:gd name="T2" fmla="*/ 45 w 16"/>
                  <a:gd name="T3" fmla="*/ 277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9">
                    <a:moveTo>
                      <a:pt x="16" y="0"/>
                    </a:moveTo>
                    <a:cubicBezTo>
                      <a:pt x="3" y="18"/>
                      <a:pt x="0" y="22"/>
                      <a:pt x="6" y="3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2" name="Freeform 3403">
                <a:extLst>
                  <a:ext uri="{FF2B5EF4-FFF2-40B4-BE49-F238E27FC236}">
                    <a16:creationId xmlns:a16="http://schemas.microsoft.com/office/drawing/2014/main" id="{1454AFCF-C8D3-49E2-A998-E82C2C50E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9" y="2352"/>
                <a:ext cx="344" cy="73"/>
              </a:xfrm>
              <a:custGeom>
                <a:avLst/>
                <a:gdLst>
                  <a:gd name="T0" fmla="*/ 0 w 180"/>
                  <a:gd name="T1" fmla="*/ 8 h 38"/>
                  <a:gd name="T2" fmla="*/ 690 w 180"/>
                  <a:gd name="T3" fmla="*/ 269 h 38"/>
                  <a:gd name="T4" fmla="*/ 1256 w 180"/>
                  <a:gd name="T5" fmla="*/ 15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38">
                    <a:moveTo>
                      <a:pt x="0" y="1"/>
                    </a:moveTo>
                    <a:cubicBezTo>
                      <a:pt x="37" y="0"/>
                      <a:pt x="72" y="38"/>
                      <a:pt x="99" y="38"/>
                    </a:cubicBezTo>
                    <a:cubicBezTo>
                      <a:pt x="125" y="38"/>
                      <a:pt x="172" y="12"/>
                      <a:pt x="18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3" name="Freeform 3404">
                <a:extLst>
                  <a:ext uri="{FF2B5EF4-FFF2-40B4-BE49-F238E27FC236}">
                    <a16:creationId xmlns:a16="http://schemas.microsoft.com/office/drawing/2014/main" id="{28BDE9C6-C5D5-488F-9568-DA2BC3431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417"/>
                <a:ext cx="284" cy="163"/>
              </a:xfrm>
              <a:custGeom>
                <a:avLst/>
                <a:gdLst>
                  <a:gd name="T0" fmla="*/ 608 w 148"/>
                  <a:gd name="T1" fmla="*/ 15 h 85"/>
                  <a:gd name="T2" fmla="*/ 1038 w 148"/>
                  <a:gd name="T3" fmla="*/ 155 h 85"/>
                  <a:gd name="T4" fmla="*/ 693 w 148"/>
                  <a:gd name="T5" fmla="*/ 537 h 85"/>
                  <a:gd name="T6" fmla="*/ 132 w 148"/>
                  <a:gd name="T7" fmla="*/ 562 h 85"/>
                  <a:gd name="T8" fmla="*/ 84 w 148"/>
                  <a:gd name="T9" fmla="*/ 382 h 85"/>
                  <a:gd name="T10" fmla="*/ 977 w 148"/>
                  <a:gd name="T11" fmla="*/ 56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" h="85">
                    <a:moveTo>
                      <a:pt x="86" y="2"/>
                    </a:moveTo>
                    <a:cubicBezTo>
                      <a:pt x="118" y="0"/>
                      <a:pt x="148" y="1"/>
                      <a:pt x="147" y="22"/>
                    </a:cubicBezTo>
                    <a:cubicBezTo>
                      <a:pt x="146" y="44"/>
                      <a:pt x="132" y="73"/>
                      <a:pt x="98" y="76"/>
                    </a:cubicBezTo>
                    <a:cubicBezTo>
                      <a:pt x="63" y="78"/>
                      <a:pt x="51" y="85"/>
                      <a:pt x="19" y="80"/>
                    </a:cubicBezTo>
                    <a:cubicBezTo>
                      <a:pt x="9" y="78"/>
                      <a:pt x="0" y="64"/>
                      <a:pt x="12" y="54"/>
                    </a:cubicBezTo>
                    <a:cubicBezTo>
                      <a:pt x="38" y="33"/>
                      <a:pt x="112" y="8"/>
                      <a:pt x="138" y="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4" name="Freeform 3405">
                <a:extLst>
                  <a:ext uri="{FF2B5EF4-FFF2-40B4-BE49-F238E27FC236}">
                    <a16:creationId xmlns:a16="http://schemas.microsoft.com/office/drawing/2014/main" id="{A6724F09-4E22-4B5C-AFB9-896921133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601"/>
                <a:ext cx="73" cy="34"/>
              </a:xfrm>
              <a:custGeom>
                <a:avLst/>
                <a:gdLst>
                  <a:gd name="T0" fmla="*/ 0 w 38"/>
                  <a:gd name="T1" fmla="*/ 0 h 18"/>
                  <a:gd name="T2" fmla="*/ 269 w 38"/>
                  <a:gd name="T3" fmla="*/ 4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8">
                    <a:moveTo>
                      <a:pt x="0" y="0"/>
                    </a:moveTo>
                    <a:cubicBezTo>
                      <a:pt x="7" y="9"/>
                      <a:pt x="19" y="18"/>
                      <a:pt x="38" y="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5" name="Freeform 3406">
                <a:extLst>
                  <a:ext uri="{FF2B5EF4-FFF2-40B4-BE49-F238E27FC236}">
                    <a16:creationId xmlns:a16="http://schemas.microsoft.com/office/drawing/2014/main" id="{525E7926-29E9-4DD2-A55F-0D8F7CF6B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662"/>
                <a:ext cx="85" cy="57"/>
              </a:xfrm>
              <a:custGeom>
                <a:avLst/>
                <a:gdLst>
                  <a:gd name="T0" fmla="*/ 0 w 44"/>
                  <a:gd name="T1" fmla="*/ 0 h 30"/>
                  <a:gd name="T2" fmla="*/ 317 w 44"/>
                  <a:gd name="T3" fmla="*/ 20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0">
                    <a:moveTo>
                      <a:pt x="0" y="0"/>
                    </a:moveTo>
                    <a:cubicBezTo>
                      <a:pt x="18" y="15"/>
                      <a:pt x="20" y="16"/>
                      <a:pt x="44" y="3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6" name="Freeform 3407">
                <a:extLst>
                  <a:ext uri="{FF2B5EF4-FFF2-40B4-BE49-F238E27FC236}">
                    <a16:creationId xmlns:a16="http://schemas.microsoft.com/office/drawing/2014/main" id="{D07A0E96-F6EF-4CC7-838B-853436908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417"/>
                <a:ext cx="61" cy="44"/>
              </a:xfrm>
              <a:custGeom>
                <a:avLst/>
                <a:gdLst>
                  <a:gd name="T0" fmla="*/ 0 w 32"/>
                  <a:gd name="T1" fmla="*/ 0 h 23"/>
                  <a:gd name="T2" fmla="*/ 221 w 32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3">
                    <a:moveTo>
                      <a:pt x="0" y="0"/>
                    </a:moveTo>
                    <a:cubicBezTo>
                      <a:pt x="9" y="16"/>
                      <a:pt x="17" y="18"/>
                      <a:pt x="32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7" name="Freeform 3408">
                <a:extLst>
                  <a:ext uri="{FF2B5EF4-FFF2-40B4-BE49-F238E27FC236}">
                    <a16:creationId xmlns:a16="http://schemas.microsoft.com/office/drawing/2014/main" id="{E3B4CE86-0EE9-4B0F-8D4F-5A6174ABA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354"/>
                <a:ext cx="98" cy="34"/>
              </a:xfrm>
              <a:custGeom>
                <a:avLst/>
                <a:gdLst>
                  <a:gd name="T0" fmla="*/ 0 w 51"/>
                  <a:gd name="T1" fmla="*/ 8 h 18"/>
                  <a:gd name="T2" fmla="*/ 213 w 51"/>
                  <a:gd name="T3" fmla="*/ 108 h 18"/>
                  <a:gd name="T4" fmla="*/ 361 w 51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8">
                    <a:moveTo>
                      <a:pt x="0" y="1"/>
                    </a:moveTo>
                    <a:cubicBezTo>
                      <a:pt x="9" y="12"/>
                      <a:pt x="13" y="18"/>
                      <a:pt x="30" y="16"/>
                    </a:cubicBezTo>
                    <a:cubicBezTo>
                      <a:pt x="39" y="15"/>
                      <a:pt x="42" y="5"/>
                      <a:pt x="5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8" name="Freeform 3409">
                <a:extLst>
                  <a:ext uri="{FF2B5EF4-FFF2-40B4-BE49-F238E27FC236}">
                    <a16:creationId xmlns:a16="http://schemas.microsoft.com/office/drawing/2014/main" id="{B3579397-2029-44C9-BC98-88FFA4E11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2454"/>
                <a:ext cx="107" cy="193"/>
              </a:xfrm>
              <a:custGeom>
                <a:avLst/>
                <a:gdLst>
                  <a:gd name="T0" fmla="*/ 0 w 56"/>
                  <a:gd name="T1" fmla="*/ 705 h 101"/>
                  <a:gd name="T2" fmla="*/ 390 w 56"/>
                  <a:gd name="T3" fmla="*/ 0 h 10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101">
                    <a:moveTo>
                      <a:pt x="0" y="101"/>
                    </a:moveTo>
                    <a:cubicBezTo>
                      <a:pt x="3" y="78"/>
                      <a:pt x="23" y="15"/>
                      <a:pt x="5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79" name="Freeform 3410">
                <a:extLst>
                  <a:ext uri="{FF2B5EF4-FFF2-40B4-BE49-F238E27FC236}">
                    <a16:creationId xmlns:a16="http://schemas.microsoft.com/office/drawing/2014/main" id="{E01A441A-01FE-4BEF-B188-0DC1AC947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578"/>
                <a:ext cx="65" cy="42"/>
              </a:xfrm>
              <a:custGeom>
                <a:avLst/>
                <a:gdLst>
                  <a:gd name="T0" fmla="*/ 0 w 34"/>
                  <a:gd name="T1" fmla="*/ 153 h 22"/>
                  <a:gd name="T2" fmla="*/ 237 w 34"/>
                  <a:gd name="T3" fmla="*/ 6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14" y="12"/>
                      <a:pt x="22" y="0"/>
                      <a:pt x="34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0" name="Freeform 3411">
                <a:extLst>
                  <a:ext uri="{FF2B5EF4-FFF2-40B4-BE49-F238E27FC236}">
                    <a16:creationId xmlns:a16="http://schemas.microsoft.com/office/drawing/2014/main" id="{58F31B60-05D9-474A-80F6-B834791EB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2517"/>
                <a:ext cx="112" cy="53"/>
              </a:xfrm>
              <a:custGeom>
                <a:avLst/>
                <a:gdLst>
                  <a:gd name="T0" fmla="*/ 28 w 59"/>
                  <a:gd name="T1" fmla="*/ 0 h 28"/>
                  <a:gd name="T2" fmla="*/ 84 w 59"/>
                  <a:gd name="T3" fmla="*/ 176 h 28"/>
                  <a:gd name="T4" fmla="*/ 404 w 59"/>
                  <a:gd name="T5" fmla="*/ 2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8">
                    <a:moveTo>
                      <a:pt x="4" y="0"/>
                    </a:moveTo>
                    <a:cubicBezTo>
                      <a:pt x="0" y="12"/>
                      <a:pt x="4" y="24"/>
                      <a:pt x="12" y="26"/>
                    </a:cubicBezTo>
                    <a:cubicBezTo>
                      <a:pt x="20" y="28"/>
                      <a:pt x="34" y="13"/>
                      <a:pt x="5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81" name="Freeform 3412">
                <a:extLst>
                  <a:ext uri="{FF2B5EF4-FFF2-40B4-BE49-F238E27FC236}">
                    <a16:creationId xmlns:a16="http://schemas.microsoft.com/office/drawing/2014/main" id="{4C591C8D-AB71-4C02-8D92-6DCF6BA1A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" y="2457"/>
                <a:ext cx="40" cy="220"/>
              </a:xfrm>
              <a:custGeom>
                <a:avLst/>
                <a:gdLst>
                  <a:gd name="T0" fmla="*/ 145 w 21"/>
                  <a:gd name="T1" fmla="*/ 0 h 115"/>
                  <a:gd name="T2" fmla="*/ 21 w 21"/>
                  <a:gd name="T3" fmla="*/ 805 h 1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15">
                    <a:moveTo>
                      <a:pt x="21" y="0"/>
                    </a:moveTo>
                    <a:cubicBezTo>
                      <a:pt x="0" y="15"/>
                      <a:pt x="19" y="87"/>
                      <a:pt x="3" y="1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021" name="Group 3413">
              <a:extLst>
                <a:ext uri="{FF2B5EF4-FFF2-40B4-BE49-F238E27FC236}">
                  <a16:creationId xmlns:a16="http://schemas.microsoft.com/office/drawing/2014/main" id="{1B277CDF-31F7-4DE4-B3AC-917ED7263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64" y="2352"/>
              <a:ext cx="1888" cy="1708"/>
              <a:chOff x="2864" y="2352"/>
              <a:chExt cx="1888" cy="1708"/>
            </a:xfrm>
          </p:grpSpPr>
          <p:sp>
            <p:nvSpPr>
              <p:cNvPr id="43282" name="Freeform 3414">
                <a:extLst>
                  <a:ext uri="{FF2B5EF4-FFF2-40B4-BE49-F238E27FC236}">
                    <a16:creationId xmlns:a16="http://schemas.microsoft.com/office/drawing/2014/main" id="{834C18CE-62F2-4062-ABBC-325254104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2475"/>
                <a:ext cx="67" cy="120"/>
              </a:xfrm>
              <a:custGeom>
                <a:avLst/>
                <a:gdLst>
                  <a:gd name="T0" fmla="*/ 124 w 35"/>
                  <a:gd name="T1" fmla="*/ 0 h 63"/>
                  <a:gd name="T2" fmla="*/ 245 w 35"/>
                  <a:gd name="T3" fmla="*/ 345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63">
                    <a:moveTo>
                      <a:pt x="18" y="0"/>
                    </a:moveTo>
                    <a:cubicBezTo>
                      <a:pt x="11" y="25"/>
                      <a:pt x="0" y="63"/>
                      <a:pt x="35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3" name="Freeform 3415">
                <a:extLst>
                  <a:ext uri="{FF2B5EF4-FFF2-40B4-BE49-F238E27FC236}">
                    <a16:creationId xmlns:a16="http://schemas.microsoft.com/office/drawing/2014/main" id="{860C0D6B-DE44-414F-A15A-032BC4079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553"/>
                <a:ext cx="25" cy="44"/>
              </a:xfrm>
              <a:custGeom>
                <a:avLst/>
                <a:gdLst>
                  <a:gd name="T0" fmla="*/ 0 w 13"/>
                  <a:gd name="T1" fmla="*/ 0 h 23"/>
                  <a:gd name="T2" fmla="*/ 92 w 13"/>
                  <a:gd name="T3" fmla="*/ 16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2" y="7"/>
                      <a:pt x="8" y="19"/>
                      <a:pt x="13" y="2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4" name="Freeform 3416">
                <a:extLst>
                  <a:ext uri="{FF2B5EF4-FFF2-40B4-BE49-F238E27FC236}">
                    <a16:creationId xmlns:a16="http://schemas.microsoft.com/office/drawing/2014/main" id="{F84E10FC-C9D8-4679-81F8-4408FEFAC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563"/>
                <a:ext cx="44" cy="11"/>
              </a:xfrm>
              <a:custGeom>
                <a:avLst/>
                <a:gdLst>
                  <a:gd name="T0" fmla="*/ 0 w 23"/>
                  <a:gd name="T1" fmla="*/ 13 h 6"/>
                  <a:gd name="T2" fmla="*/ 161 w 2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6">
                    <a:moveTo>
                      <a:pt x="0" y="2"/>
                    </a:moveTo>
                    <a:cubicBezTo>
                      <a:pt x="6" y="6"/>
                      <a:pt x="17" y="3"/>
                      <a:pt x="2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5" name="Freeform 3417">
                <a:extLst>
                  <a:ext uri="{FF2B5EF4-FFF2-40B4-BE49-F238E27FC236}">
                    <a16:creationId xmlns:a16="http://schemas.microsoft.com/office/drawing/2014/main" id="{9B6AFE7C-F666-4B00-8085-C1A8A73E5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463"/>
                <a:ext cx="90" cy="107"/>
              </a:xfrm>
              <a:custGeom>
                <a:avLst/>
                <a:gdLst>
                  <a:gd name="T0" fmla="*/ 0 w 47"/>
                  <a:gd name="T1" fmla="*/ 390 h 56"/>
                  <a:gd name="T2" fmla="*/ 245 w 47"/>
                  <a:gd name="T3" fmla="*/ 252 h 56"/>
                  <a:gd name="T4" fmla="*/ 329 w 47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56">
                    <a:moveTo>
                      <a:pt x="0" y="56"/>
                    </a:moveTo>
                    <a:cubicBezTo>
                      <a:pt x="12" y="51"/>
                      <a:pt x="26" y="47"/>
                      <a:pt x="35" y="36"/>
                    </a:cubicBezTo>
                    <a:cubicBezTo>
                      <a:pt x="43" y="24"/>
                      <a:pt x="44" y="12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6" name="Freeform 3418">
                <a:extLst>
                  <a:ext uri="{FF2B5EF4-FFF2-40B4-BE49-F238E27FC236}">
                    <a16:creationId xmlns:a16="http://schemas.microsoft.com/office/drawing/2014/main" id="{C68CAD9E-D591-461F-A142-A92EC748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9" y="2440"/>
                <a:ext cx="31" cy="109"/>
              </a:xfrm>
              <a:custGeom>
                <a:avLst/>
                <a:gdLst>
                  <a:gd name="T0" fmla="*/ 45 w 16"/>
                  <a:gd name="T1" fmla="*/ 0 h 57"/>
                  <a:gd name="T2" fmla="*/ 116 w 16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57">
                    <a:moveTo>
                      <a:pt x="6" y="0"/>
                    </a:moveTo>
                    <a:cubicBezTo>
                      <a:pt x="0" y="18"/>
                      <a:pt x="9" y="41"/>
                      <a:pt x="16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7" name="Freeform 3419">
                <a:extLst>
                  <a:ext uri="{FF2B5EF4-FFF2-40B4-BE49-F238E27FC236}">
                    <a16:creationId xmlns:a16="http://schemas.microsoft.com/office/drawing/2014/main" id="{C4F04D91-BCE1-4419-A5A0-BADB70075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2519"/>
                <a:ext cx="90" cy="51"/>
              </a:xfrm>
              <a:custGeom>
                <a:avLst/>
                <a:gdLst>
                  <a:gd name="T0" fmla="*/ 0 w 47"/>
                  <a:gd name="T1" fmla="*/ 181 h 27"/>
                  <a:gd name="T2" fmla="*/ 191 w 47"/>
                  <a:gd name="T3" fmla="*/ 8 h 27"/>
                  <a:gd name="T4" fmla="*/ 329 w 47"/>
                  <a:gd name="T5" fmla="*/ 144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7">
                    <a:moveTo>
                      <a:pt x="0" y="27"/>
                    </a:moveTo>
                    <a:cubicBezTo>
                      <a:pt x="8" y="21"/>
                      <a:pt x="17" y="2"/>
                      <a:pt x="27" y="1"/>
                    </a:cubicBezTo>
                    <a:cubicBezTo>
                      <a:pt x="36" y="0"/>
                      <a:pt x="43" y="19"/>
                      <a:pt x="47" y="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8" name="Freeform 3420">
                <a:extLst>
                  <a:ext uri="{FF2B5EF4-FFF2-40B4-BE49-F238E27FC236}">
                    <a16:creationId xmlns:a16="http://schemas.microsoft.com/office/drawing/2014/main" id="{BCB2FE3C-DAA8-4BD6-87DC-750E35A2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480"/>
                <a:ext cx="30" cy="50"/>
              </a:xfrm>
              <a:custGeom>
                <a:avLst/>
                <a:gdLst>
                  <a:gd name="T0" fmla="*/ 105 w 16"/>
                  <a:gd name="T1" fmla="*/ 0 h 26"/>
                  <a:gd name="T2" fmla="*/ 0 w 16"/>
                  <a:gd name="T3" fmla="*/ 18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cubicBezTo>
                      <a:pt x="11" y="10"/>
                      <a:pt x="6" y="16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9" name="Freeform 3421">
                <a:extLst>
                  <a:ext uri="{FF2B5EF4-FFF2-40B4-BE49-F238E27FC236}">
                    <a16:creationId xmlns:a16="http://schemas.microsoft.com/office/drawing/2014/main" id="{E2453B02-FDB0-4739-B2EF-4F4DCBDC2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2840"/>
                <a:ext cx="92" cy="63"/>
              </a:xfrm>
              <a:custGeom>
                <a:avLst/>
                <a:gdLst>
                  <a:gd name="T0" fmla="*/ 0 w 48"/>
                  <a:gd name="T1" fmla="*/ 229 h 33"/>
                  <a:gd name="T2" fmla="*/ 337 w 48"/>
                  <a:gd name="T3" fmla="*/ 11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3">
                    <a:moveTo>
                      <a:pt x="0" y="33"/>
                    </a:moveTo>
                    <a:cubicBezTo>
                      <a:pt x="9" y="27"/>
                      <a:pt x="40" y="0"/>
                      <a:pt x="48" y="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0" name="Freeform 3422">
                <a:extLst>
                  <a:ext uri="{FF2B5EF4-FFF2-40B4-BE49-F238E27FC236}">
                    <a16:creationId xmlns:a16="http://schemas.microsoft.com/office/drawing/2014/main" id="{8DDB1088-C381-4BEF-8E65-409386234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2587"/>
                <a:ext cx="176" cy="98"/>
              </a:xfrm>
              <a:custGeom>
                <a:avLst/>
                <a:gdLst>
                  <a:gd name="T0" fmla="*/ 597 w 92"/>
                  <a:gd name="T1" fmla="*/ 361 h 51"/>
                  <a:gd name="T2" fmla="*/ 484 w 92"/>
                  <a:gd name="T3" fmla="*/ 23 h 51"/>
                  <a:gd name="T4" fmla="*/ 197 w 92"/>
                  <a:gd name="T5" fmla="*/ 37 h 51"/>
                  <a:gd name="T6" fmla="*/ 0 w 92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1">
                    <a:moveTo>
                      <a:pt x="85" y="51"/>
                    </a:moveTo>
                    <a:cubicBezTo>
                      <a:pt x="92" y="36"/>
                      <a:pt x="89" y="8"/>
                      <a:pt x="69" y="3"/>
                    </a:cubicBezTo>
                    <a:cubicBezTo>
                      <a:pt x="56" y="0"/>
                      <a:pt x="42" y="5"/>
                      <a:pt x="28" y="5"/>
                    </a:cubicBezTo>
                    <a:cubicBezTo>
                      <a:pt x="22" y="4"/>
                      <a:pt x="4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1" name="Freeform 3423">
                <a:extLst>
                  <a:ext uri="{FF2B5EF4-FFF2-40B4-BE49-F238E27FC236}">
                    <a16:creationId xmlns:a16="http://schemas.microsoft.com/office/drawing/2014/main" id="{C8B098C2-630C-4165-8EC5-9B820864E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465"/>
                <a:ext cx="168" cy="80"/>
              </a:xfrm>
              <a:custGeom>
                <a:avLst/>
                <a:gdLst>
                  <a:gd name="T0" fmla="*/ 0 w 88"/>
                  <a:gd name="T1" fmla="*/ 276 h 42"/>
                  <a:gd name="T2" fmla="*/ 176 w 88"/>
                  <a:gd name="T3" fmla="*/ 276 h 42"/>
                  <a:gd name="T4" fmla="*/ 452 w 88"/>
                  <a:gd name="T5" fmla="*/ 221 h 42"/>
                  <a:gd name="T6" fmla="*/ 613 w 88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42">
                    <a:moveTo>
                      <a:pt x="0" y="40"/>
                    </a:moveTo>
                    <a:cubicBezTo>
                      <a:pt x="6" y="42"/>
                      <a:pt x="18" y="40"/>
                      <a:pt x="25" y="40"/>
                    </a:cubicBezTo>
                    <a:cubicBezTo>
                      <a:pt x="39" y="39"/>
                      <a:pt x="53" y="38"/>
                      <a:pt x="65" y="32"/>
                    </a:cubicBezTo>
                    <a:cubicBezTo>
                      <a:pt x="80" y="25"/>
                      <a:pt x="78" y="12"/>
                      <a:pt x="8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2" name="Freeform 3424">
                <a:extLst>
                  <a:ext uri="{FF2B5EF4-FFF2-40B4-BE49-F238E27FC236}">
                    <a16:creationId xmlns:a16="http://schemas.microsoft.com/office/drawing/2014/main" id="{92348776-C28B-4A4D-BCD6-DB70BC18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517"/>
                <a:ext cx="36" cy="122"/>
              </a:xfrm>
              <a:custGeom>
                <a:avLst/>
                <a:gdLst>
                  <a:gd name="T0" fmla="*/ 116 w 19"/>
                  <a:gd name="T1" fmla="*/ 0 h 64"/>
                  <a:gd name="T2" fmla="*/ 21 w 19"/>
                  <a:gd name="T3" fmla="*/ 229 h 64"/>
                  <a:gd name="T4" fmla="*/ 129 w 19"/>
                  <a:gd name="T5" fmla="*/ 444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64">
                    <a:moveTo>
                      <a:pt x="17" y="0"/>
                    </a:moveTo>
                    <a:cubicBezTo>
                      <a:pt x="13" y="12"/>
                      <a:pt x="0" y="19"/>
                      <a:pt x="3" y="33"/>
                    </a:cubicBezTo>
                    <a:cubicBezTo>
                      <a:pt x="4" y="40"/>
                      <a:pt x="14" y="61"/>
                      <a:pt x="19" y="6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3" name="Freeform 3425">
                <a:extLst>
                  <a:ext uri="{FF2B5EF4-FFF2-40B4-BE49-F238E27FC236}">
                    <a16:creationId xmlns:a16="http://schemas.microsoft.com/office/drawing/2014/main" id="{897FADE9-2943-46EF-BE8D-D8632293F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2574"/>
                <a:ext cx="57" cy="34"/>
              </a:xfrm>
              <a:custGeom>
                <a:avLst/>
                <a:gdLst>
                  <a:gd name="T0" fmla="*/ 0 w 30"/>
                  <a:gd name="T1" fmla="*/ 0 h 18"/>
                  <a:gd name="T2" fmla="*/ 205 w 30"/>
                  <a:gd name="T3" fmla="*/ 12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8">
                    <a:moveTo>
                      <a:pt x="0" y="0"/>
                    </a:moveTo>
                    <a:cubicBezTo>
                      <a:pt x="11" y="1"/>
                      <a:pt x="25" y="6"/>
                      <a:pt x="30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4" name="Freeform 3426">
                <a:extLst>
                  <a:ext uri="{FF2B5EF4-FFF2-40B4-BE49-F238E27FC236}">
                    <a16:creationId xmlns:a16="http://schemas.microsoft.com/office/drawing/2014/main" id="{E8161803-7B24-4B31-81FD-8067F1733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467"/>
                <a:ext cx="28" cy="48"/>
              </a:xfrm>
              <a:custGeom>
                <a:avLst/>
                <a:gdLst>
                  <a:gd name="T0" fmla="*/ 0 w 15"/>
                  <a:gd name="T1" fmla="*/ 0 h 25"/>
                  <a:gd name="T2" fmla="*/ 0 w 15"/>
                  <a:gd name="T3" fmla="*/ 17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5">
                    <a:moveTo>
                      <a:pt x="0" y="0"/>
                    </a:moveTo>
                    <a:cubicBezTo>
                      <a:pt x="15" y="0"/>
                      <a:pt x="3" y="18"/>
                      <a:pt x="0" y="2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5" name="Freeform 3427">
                <a:extLst>
                  <a:ext uri="{FF2B5EF4-FFF2-40B4-BE49-F238E27FC236}">
                    <a16:creationId xmlns:a16="http://schemas.microsoft.com/office/drawing/2014/main" id="{DE88597E-4D62-4128-BBF4-078947AD2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930"/>
                <a:ext cx="231" cy="130"/>
              </a:xfrm>
              <a:custGeom>
                <a:avLst/>
                <a:gdLst>
                  <a:gd name="T0" fmla="*/ 842 w 121"/>
                  <a:gd name="T1" fmla="*/ 201 h 68"/>
                  <a:gd name="T2" fmla="*/ 361 w 121"/>
                  <a:gd name="T3" fmla="*/ 461 h 68"/>
                  <a:gd name="T4" fmla="*/ 8 w 121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68">
                    <a:moveTo>
                      <a:pt x="121" y="29"/>
                    </a:moveTo>
                    <a:cubicBezTo>
                      <a:pt x="98" y="45"/>
                      <a:pt x="68" y="68"/>
                      <a:pt x="52" y="66"/>
                    </a:cubicBezTo>
                    <a:cubicBezTo>
                      <a:pt x="36" y="65"/>
                      <a:pt x="0" y="2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6" name="Freeform 3428">
                <a:extLst>
                  <a:ext uri="{FF2B5EF4-FFF2-40B4-BE49-F238E27FC236}">
                    <a16:creationId xmlns:a16="http://schemas.microsoft.com/office/drawing/2014/main" id="{A11EA86C-4A35-4E7C-9AB5-966FF89A7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" y="3046"/>
                <a:ext cx="109" cy="31"/>
              </a:xfrm>
              <a:custGeom>
                <a:avLst/>
                <a:gdLst>
                  <a:gd name="T0" fmla="*/ 0 w 57"/>
                  <a:gd name="T1" fmla="*/ 37 h 16"/>
                  <a:gd name="T2" fmla="*/ 398 w 5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6">
                    <a:moveTo>
                      <a:pt x="0" y="5"/>
                    </a:moveTo>
                    <a:cubicBezTo>
                      <a:pt x="27" y="16"/>
                      <a:pt x="46" y="4"/>
                      <a:pt x="5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7" name="Freeform 3429">
                <a:extLst>
                  <a:ext uri="{FF2B5EF4-FFF2-40B4-BE49-F238E27FC236}">
                    <a16:creationId xmlns:a16="http://schemas.microsoft.com/office/drawing/2014/main" id="{61536CDA-7183-40D1-9FE0-FA656A42A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3094"/>
                <a:ext cx="161" cy="86"/>
              </a:xfrm>
              <a:custGeom>
                <a:avLst/>
                <a:gdLst>
                  <a:gd name="T0" fmla="*/ 592 w 84"/>
                  <a:gd name="T1" fmla="*/ 0 h 45"/>
                  <a:gd name="T2" fmla="*/ 268 w 84"/>
                  <a:gd name="T3" fmla="*/ 113 h 45"/>
                  <a:gd name="T4" fmla="*/ 113 w 84"/>
                  <a:gd name="T5" fmla="*/ 168 h 45"/>
                  <a:gd name="T6" fmla="*/ 36 w 84"/>
                  <a:gd name="T7" fmla="*/ 245 h 45"/>
                  <a:gd name="T8" fmla="*/ 15 w 84"/>
                  <a:gd name="T9" fmla="*/ 285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45">
                    <a:moveTo>
                      <a:pt x="84" y="0"/>
                    </a:moveTo>
                    <a:cubicBezTo>
                      <a:pt x="69" y="10"/>
                      <a:pt x="56" y="13"/>
                      <a:pt x="38" y="16"/>
                    </a:cubicBezTo>
                    <a:cubicBezTo>
                      <a:pt x="30" y="18"/>
                      <a:pt x="23" y="20"/>
                      <a:pt x="16" y="24"/>
                    </a:cubicBezTo>
                    <a:cubicBezTo>
                      <a:pt x="12" y="27"/>
                      <a:pt x="8" y="31"/>
                      <a:pt x="5" y="35"/>
                    </a:cubicBezTo>
                    <a:cubicBezTo>
                      <a:pt x="4" y="37"/>
                      <a:pt x="0" y="45"/>
                      <a:pt x="2" y="4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8" name="Freeform 3430">
                <a:extLst>
                  <a:ext uri="{FF2B5EF4-FFF2-40B4-BE49-F238E27FC236}">
                    <a16:creationId xmlns:a16="http://schemas.microsoft.com/office/drawing/2014/main" id="{2593BBD7-EAE0-42D7-B46F-8812DFC04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499"/>
                <a:ext cx="80" cy="195"/>
              </a:xfrm>
              <a:custGeom>
                <a:avLst/>
                <a:gdLst>
                  <a:gd name="T0" fmla="*/ 84 w 42"/>
                  <a:gd name="T1" fmla="*/ 40 h 102"/>
                  <a:gd name="T2" fmla="*/ 48 w 42"/>
                  <a:gd name="T3" fmla="*/ 468 h 102"/>
                  <a:gd name="T4" fmla="*/ 200 w 42"/>
                  <a:gd name="T5" fmla="*/ 581 h 102"/>
                  <a:gd name="T6" fmla="*/ 221 w 42"/>
                  <a:gd name="T7" fmla="*/ 293 h 102"/>
                  <a:gd name="T8" fmla="*/ 84 w 42"/>
                  <a:gd name="T9" fmla="*/ 4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02">
                    <a:moveTo>
                      <a:pt x="12" y="6"/>
                    </a:moveTo>
                    <a:cubicBezTo>
                      <a:pt x="0" y="16"/>
                      <a:pt x="14" y="32"/>
                      <a:pt x="7" y="67"/>
                    </a:cubicBezTo>
                    <a:cubicBezTo>
                      <a:pt x="0" y="102"/>
                      <a:pt x="16" y="98"/>
                      <a:pt x="29" y="83"/>
                    </a:cubicBezTo>
                    <a:cubicBezTo>
                      <a:pt x="42" y="68"/>
                      <a:pt x="36" y="54"/>
                      <a:pt x="32" y="42"/>
                    </a:cubicBezTo>
                    <a:cubicBezTo>
                      <a:pt x="28" y="30"/>
                      <a:pt x="20" y="0"/>
                      <a:pt x="12" y="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99" name="Freeform 3431">
                <a:extLst>
                  <a:ext uri="{FF2B5EF4-FFF2-40B4-BE49-F238E27FC236}">
                    <a16:creationId xmlns:a16="http://schemas.microsoft.com/office/drawing/2014/main" id="{C1035E12-AA72-4B99-9ED7-211D16955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461"/>
                <a:ext cx="67" cy="73"/>
              </a:xfrm>
              <a:custGeom>
                <a:avLst/>
                <a:gdLst>
                  <a:gd name="T0" fmla="*/ 0 w 35"/>
                  <a:gd name="T1" fmla="*/ 0 h 38"/>
                  <a:gd name="T2" fmla="*/ 245 w 35"/>
                  <a:gd name="T3" fmla="*/ 269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8">
                    <a:moveTo>
                      <a:pt x="0" y="0"/>
                    </a:moveTo>
                    <a:cubicBezTo>
                      <a:pt x="20" y="3"/>
                      <a:pt x="24" y="10"/>
                      <a:pt x="35" y="3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0" name="Freeform 3432">
                <a:extLst>
                  <a:ext uri="{FF2B5EF4-FFF2-40B4-BE49-F238E27FC236}">
                    <a16:creationId xmlns:a16="http://schemas.microsoft.com/office/drawing/2014/main" id="{3B0683C6-F82F-4A5D-BA92-936CB813D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0" y="2364"/>
                <a:ext cx="38" cy="109"/>
              </a:xfrm>
              <a:custGeom>
                <a:avLst/>
                <a:gdLst>
                  <a:gd name="T0" fmla="*/ 0 w 20"/>
                  <a:gd name="T1" fmla="*/ 0 h 57"/>
                  <a:gd name="T2" fmla="*/ 108 w 20"/>
                  <a:gd name="T3" fmla="*/ 398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7">
                    <a:moveTo>
                      <a:pt x="0" y="0"/>
                    </a:moveTo>
                    <a:cubicBezTo>
                      <a:pt x="12" y="11"/>
                      <a:pt x="20" y="30"/>
                      <a:pt x="16" y="5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1" name="Freeform 3433">
                <a:extLst>
                  <a:ext uri="{FF2B5EF4-FFF2-40B4-BE49-F238E27FC236}">
                    <a16:creationId xmlns:a16="http://schemas.microsoft.com/office/drawing/2014/main" id="{6C5532B8-7F7E-49BF-ADAB-EE5AE347F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469"/>
                <a:ext cx="36" cy="128"/>
              </a:xfrm>
              <a:custGeom>
                <a:avLst/>
                <a:gdLst>
                  <a:gd name="T0" fmla="*/ 28 w 19"/>
                  <a:gd name="T1" fmla="*/ 0 h 67"/>
                  <a:gd name="T2" fmla="*/ 129 w 19"/>
                  <a:gd name="T3" fmla="*/ 468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7">
                    <a:moveTo>
                      <a:pt x="4" y="0"/>
                    </a:moveTo>
                    <a:cubicBezTo>
                      <a:pt x="0" y="39"/>
                      <a:pt x="8" y="53"/>
                      <a:pt x="19" y="6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2" name="Freeform 3434">
                <a:extLst>
                  <a:ext uri="{FF2B5EF4-FFF2-40B4-BE49-F238E27FC236}">
                    <a16:creationId xmlns:a16="http://schemas.microsoft.com/office/drawing/2014/main" id="{8F52ADA0-A01B-49AF-92D5-E33F26236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2457"/>
                <a:ext cx="37" cy="83"/>
              </a:xfrm>
              <a:custGeom>
                <a:avLst/>
                <a:gdLst>
                  <a:gd name="T0" fmla="*/ 0 w 19"/>
                  <a:gd name="T1" fmla="*/ 0 h 43"/>
                  <a:gd name="T2" fmla="*/ 95 w 19"/>
                  <a:gd name="T3" fmla="*/ 309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3">
                    <a:moveTo>
                      <a:pt x="0" y="0"/>
                    </a:moveTo>
                    <a:cubicBezTo>
                      <a:pt x="6" y="12"/>
                      <a:pt x="19" y="29"/>
                      <a:pt x="13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3" name="Freeform 3435">
                <a:extLst>
                  <a:ext uri="{FF2B5EF4-FFF2-40B4-BE49-F238E27FC236}">
                    <a16:creationId xmlns:a16="http://schemas.microsoft.com/office/drawing/2014/main" id="{A5CD1EB2-3B63-446F-BDBC-4B50D6F53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599"/>
                <a:ext cx="8" cy="27"/>
              </a:xfrm>
              <a:custGeom>
                <a:avLst/>
                <a:gdLst>
                  <a:gd name="T0" fmla="*/ 32 w 4"/>
                  <a:gd name="T1" fmla="*/ 0 h 14"/>
                  <a:gd name="T2" fmla="*/ 0 w 4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4">
                    <a:moveTo>
                      <a:pt x="4" y="0"/>
                    </a:moveTo>
                    <a:cubicBezTo>
                      <a:pt x="2" y="4"/>
                      <a:pt x="0" y="11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4" name="Freeform 3436">
                <a:extLst>
                  <a:ext uri="{FF2B5EF4-FFF2-40B4-BE49-F238E27FC236}">
                    <a16:creationId xmlns:a16="http://schemas.microsoft.com/office/drawing/2014/main" id="{E6FCDE99-2993-40A1-AC90-98FF47218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8" y="2649"/>
                <a:ext cx="84" cy="55"/>
              </a:xfrm>
              <a:custGeom>
                <a:avLst/>
                <a:gdLst>
                  <a:gd name="T0" fmla="*/ 8 w 44"/>
                  <a:gd name="T1" fmla="*/ 157 h 29"/>
                  <a:gd name="T2" fmla="*/ 36 w 44"/>
                  <a:gd name="T3" fmla="*/ 40 h 29"/>
                  <a:gd name="T4" fmla="*/ 132 w 44"/>
                  <a:gd name="T5" fmla="*/ 76 h 29"/>
                  <a:gd name="T6" fmla="*/ 305 w 44"/>
                  <a:gd name="T7" fmla="*/ 19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9">
                    <a:moveTo>
                      <a:pt x="1" y="23"/>
                    </a:moveTo>
                    <a:cubicBezTo>
                      <a:pt x="0" y="18"/>
                      <a:pt x="2" y="10"/>
                      <a:pt x="5" y="6"/>
                    </a:cubicBezTo>
                    <a:cubicBezTo>
                      <a:pt x="9" y="0"/>
                      <a:pt x="15" y="7"/>
                      <a:pt x="19" y="11"/>
                    </a:cubicBezTo>
                    <a:cubicBezTo>
                      <a:pt x="26" y="18"/>
                      <a:pt x="34" y="26"/>
                      <a:pt x="44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5" name="Freeform 3437">
                <a:extLst>
                  <a:ext uri="{FF2B5EF4-FFF2-40B4-BE49-F238E27FC236}">
                    <a16:creationId xmlns:a16="http://schemas.microsoft.com/office/drawing/2014/main" id="{E4068C18-730A-4EEC-9E38-0203BB3F5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2385"/>
                <a:ext cx="37" cy="143"/>
              </a:xfrm>
              <a:custGeom>
                <a:avLst/>
                <a:gdLst>
                  <a:gd name="T0" fmla="*/ 0 w 19"/>
                  <a:gd name="T1" fmla="*/ 0 h 75"/>
                  <a:gd name="T2" fmla="*/ 0 w 19"/>
                  <a:gd name="T3" fmla="*/ 55 h 75"/>
                  <a:gd name="T4" fmla="*/ 23 w 19"/>
                  <a:gd name="T5" fmla="*/ 124 h 75"/>
                  <a:gd name="T6" fmla="*/ 88 w 19"/>
                  <a:gd name="T7" fmla="*/ 284 h 75"/>
                  <a:gd name="T8" fmla="*/ 125 w 19"/>
                  <a:gd name="T9" fmla="*/ 404 h 75"/>
                  <a:gd name="T10" fmla="*/ 125 w 19"/>
                  <a:gd name="T11" fmla="*/ 521 h 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75">
                    <a:moveTo>
                      <a:pt x="0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0" y="11"/>
                      <a:pt x="2" y="15"/>
                      <a:pt x="3" y="18"/>
                    </a:cubicBezTo>
                    <a:cubicBezTo>
                      <a:pt x="5" y="26"/>
                      <a:pt x="9" y="33"/>
                      <a:pt x="12" y="41"/>
                    </a:cubicBezTo>
                    <a:cubicBezTo>
                      <a:pt x="14" y="47"/>
                      <a:pt x="16" y="52"/>
                      <a:pt x="17" y="58"/>
                    </a:cubicBezTo>
                    <a:cubicBezTo>
                      <a:pt x="18" y="62"/>
                      <a:pt x="19" y="72"/>
                      <a:pt x="17" y="7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6" name="Freeform 3438">
                <a:extLst>
                  <a:ext uri="{FF2B5EF4-FFF2-40B4-BE49-F238E27FC236}">
                    <a16:creationId xmlns:a16="http://schemas.microsoft.com/office/drawing/2014/main" id="{C042FB87-9D95-4512-985E-9DBFD5803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626"/>
                <a:ext cx="17" cy="36"/>
              </a:xfrm>
              <a:custGeom>
                <a:avLst/>
                <a:gdLst>
                  <a:gd name="T0" fmla="*/ 0 w 9"/>
                  <a:gd name="T1" fmla="*/ 129 h 19"/>
                  <a:gd name="T2" fmla="*/ 60 w 9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9">
                    <a:moveTo>
                      <a:pt x="0" y="19"/>
                    </a:moveTo>
                    <a:cubicBezTo>
                      <a:pt x="3" y="13"/>
                      <a:pt x="6" y="6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7" name="Freeform 3439">
                <a:extLst>
                  <a:ext uri="{FF2B5EF4-FFF2-40B4-BE49-F238E27FC236}">
                    <a16:creationId xmlns:a16="http://schemas.microsoft.com/office/drawing/2014/main" id="{550745AE-DB5C-45EF-9B1A-9100AFFD5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5" y="2589"/>
                <a:ext cx="54" cy="52"/>
              </a:xfrm>
              <a:custGeom>
                <a:avLst/>
                <a:gdLst>
                  <a:gd name="T0" fmla="*/ 0 w 28"/>
                  <a:gd name="T1" fmla="*/ 164 h 27"/>
                  <a:gd name="T2" fmla="*/ 201 w 28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7">
                    <a:moveTo>
                      <a:pt x="0" y="23"/>
                    </a:moveTo>
                    <a:cubicBezTo>
                      <a:pt x="9" y="27"/>
                      <a:pt x="26" y="7"/>
                      <a:pt x="28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8" name="Freeform 3440">
                <a:extLst>
                  <a:ext uri="{FF2B5EF4-FFF2-40B4-BE49-F238E27FC236}">
                    <a16:creationId xmlns:a16="http://schemas.microsoft.com/office/drawing/2014/main" id="{E35C0609-BF98-43A0-BE8E-926A0A38F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566"/>
                <a:ext cx="40" cy="14"/>
              </a:xfrm>
              <a:custGeom>
                <a:avLst/>
                <a:gdLst>
                  <a:gd name="T0" fmla="*/ 0 w 21"/>
                  <a:gd name="T1" fmla="*/ 48 h 7"/>
                  <a:gd name="T2" fmla="*/ 76 w 21"/>
                  <a:gd name="T3" fmla="*/ 32 h 7"/>
                  <a:gd name="T4" fmla="*/ 145 w 21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7">
                    <a:moveTo>
                      <a:pt x="0" y="6"/>
                    </a:moveTo>
                    <a:cubicBezTo>
                      <a:pt x="3" y="7"/>
                      <a:pt x="7" y="5"/>
                      <a:pt x="11" y="4"/>
                    </a:cubicBezTo>
                    <a:cubicBezTo>
                      <a:pt x="15" y="2"/>
                      <a:pt x="18" y="1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09" name="Freeform 3441">
                <a:extLst>
                  <a:ext uri="{FF2B5EF4-FFF2-40B4-BE49-F238E27FC236}">
                    <a16:creationId xmlns:a16="http://schemas.microsoft.com/office/drawing/2014/main" id="{25FC4F41-5DAD-42B2-A722-61EB77122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2364"/>
                <a:ext cx="78" cy="13"/>
              </a:xfrm>
              <a:custGeom>
                <a:avLst/>
                <a:gdLst>
                  <a:gd name="T0" fmla="*/ 282 w 41"/>
                  <a:gd name="T1" fmla="*/ 45 h 7"/>
                  <a:gd name="T2" fmla="*/ 0 w 41"/>
                  <a:gd name="T3" fmla="*/ 13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41" y="7"/>
                    </a:moveTo>
                    <a:cubicBezTo>
                      <a:pt x="29" y="0"/>
                      <a:pt x="13" y="0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0" name="Freeform 3442">
                <a:extLst>
                  <a:ext uri="{FF2B5EF4-FFF2-40B4-BE49-F238E27FC236}">
                    <a16:creationId xmlns:a16="http://schemas.microsoft.com/office/drawing/2014/main" id="{DA8C4E1F-B77F-46C4-9A24-5D4E9BF30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354"/>
                <a:ext cx="69" cy="34"/>
              </a:xfrm>
              <a:custGeom>
                <a:avLst/>
                <a:gdLst>
                  <a:gd name="T0" fmla="*/ 0 w 36"/>
                  <a:gd name="T1" fmla="*/ 0 h 18"/>
                  <a:gd name="T2" fmla="*/ 107 w 36"/>
                  <a:gd name="T3" fmla="*/ 121 h 18"/>
                  <a:gd name="T4" fmla="*/ 253 w 36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8">
                    <a:moveTo>
                      <a:pt x="0" y="0"/>
                    </a:moveTo>
                    <a:cubicBezTo>
                      <a:pt x="4" y="9"/>
                      <a:pt x="0" y="18"/>
                      <a:pt x="15" y="18"/>
                    </a:cubicBezTo>
                    <a:cubicBezTo>
                      <a:pt x="27" y="18"/>
                      <a:pt x="31" y="9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1" name="Freeform 3443">
                <a:extLst>
                  <a:ext uri="{FF2B5EF4-FFF2-40B4-BE49-F238E27FC236}">
                    <a16:creationId xmlns:a16="http://schemas.microsoft.com/office/drawing/2014/main" id="{787E867E-B461-4F68-9A38-05A649F3E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511"/>
                <a:ext cx="141" cy="61"/>
              </a:xfrm>
              <a:custGeom>
                <a:avLst/>
                <a:gdLst>
                  <a:gd name="T0" fmla="*/ 0 w 74"/>
                  <a:gd name="T1" fmla="*/ 214 h 32"/>
                  <a:gd name="T2" fmla="*/ 269 w 74"/>
                  <a:gd name="T3" fmla="*/ 69 h 32"/>
                  <a:gd name="T4" fmla="*/ 436 w 74"/>
                  <a:gd name="T5" fmla="*/ 21 h 32"/>
                  <a:gd name="T6" fmla="*/ 513 w 74"/>
                  <a:gd name="T7" fmla="*/ 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32">
                    <a:moveTo>
                      <a:pt x="0" y="31"/>
                    </a:moveTo>
                    <a:cubicBezTo>
                      <a:pt x="14" y="32"/>
                      <a:pt x="27" y="16"/>
                      <a:pt x="39" y="10"/>
                    </a:cubicBezTo>
                    <a:cubicBezTo>
                      <a:pt x="46" y="6"/>
                      <a:pt x="54" y="5"/>
                      <a:pt x="63" y="3"/>
                    </a:cubicBezTo>
                    <a:cubicBezTo>
                      <a:pt x="66" y="2"/>
                      <a:pt x="71" y="0"/>
                      <a:pt x="74" y="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2" name="Freeform 3444">
                <a:extLst>
                  <a:ext uri="{FF2B5EF4-FFF2-40B4-BE49-F238E27FC236}">
                    <a16:creationId xmlns:a16="http://schemas.microsoft.com/office/drawing/2014/main" id="{F00E9465-67FE-400D-8C9B-D7D30BF7B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585"/>
                <a:ext cx="93" cy="88"/>
              </a:xfrm>
              <a:custGeom>
                <a:avLst/>
                <a:gdLst>
                  <a:gd name="T0" fmla="*/ 0 w 49"/>
                  <a:gd name="T1" fmla="*/ 132 h 46"/>
                  <a:gd name="T2" fmla="*/ 281 w 49"/>
                  <a:gd name="T3" fmla="*/ 55 h 46"/>
                  <a:gd name="T4" fmla="*/ 336 w 49"/>
                  <a:gd name="T5" fmla="*/ 201 h 46"/>
                  <a:gd name="T6" fmla="*/ 313 w 49"/>
                  <a:gd name="T7" fmla="*/ 321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6">
                    <a:moveTo>
                      <a:pt x="0" y="19"/>
                    </a:moveTo>
                    <a:cubicBezTo>
                      <a:pt x="8" y="12"/>
                      <a:pt x="30" y="0"/>
                      <a:pt x="41" y="8"/>
                    </a:cubicBezTo>
                    <a:cubicBezTo>
                      <a:pt x="48" y="14"/>
                      <a:pt x="49" y="21"/>
                      <a:pt x="49" y="29"/>
                    </a:cubicBezTo>
                    <a:cubicBezTo>
                      <a:pt x="49" y="34"/>
                      <a:pt x="48" y="43"/>
                      <a:pt x="46" y="4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3" name="Freeform 3445">
                <a:extLst>
                  <a:ext uri="{FF2B5EF4-FFF2-40B4-BE49-F238E27FC236}">
                    <a16:creationId xmlns:a16="http://schemas.microsoft.com/office/drawing/2014/main" id="{279FE61E-45F9-40AE-A8B8-24D3AFD25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574"/>
                <a:ext cx="17" cy="75"/>
              </a:xfrm>
              <a:custGeom>
                <a:avLst/>
                <a:gdLst>
                  <a:gd name="T0" fmla="*/ 47 w 9"/>
                  <a:gd name="T1" fmla="*/ 277 h 39"/>
                  <a:gd name="T2" fmla="*/ 8 w 9"/>
                  <a:gd name="T3" fmla="*/ 137 h 39"/>
                  <a:gd name="T4" fmla="*/ 60 w 9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9">
                    <a:moveTo>
                      <a:pt x="7" y="39"/>
                    </a:moveTo>
                    <a:cubicBezTo>
                      <a:pt x="4" y="33"/>
                      <a:pt x="2" y="25"/>
                      <a:pt x="1" y="19"/>
                    </a:cubicBezTo>
                    <a:cubicBezTo>
                      <a:pt x="0" y="12"/>
                      <a:pt x="5" y="5"/>
                      <a:pt x="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4" name="Freeform 3446">
                <a:extLst>
                  <a:ext uri="{FF2B5EF4-FFF2-40B4-BE49-F238E27FC236}">
                    <a16:creationId xmlns:a16="http://schemas.microsoft.com/office/drawing/2014/main" id="{FC7BD976-6CE9-4AF4-9E71-4FFFDCC05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530"/>
                <a:ext cx="42" cy="11"/>
              </a:xfrm>
              <a:custGeom>
                <a:avLst/>
                <a:gdLst>
                  <a:gd name="T0" fmla="*/ 0 w 22"/>
                  <a:gd name="T1" fmla="*/ 37 h 6"/>
                  <a:gd name="T2" fmla="*/ 153 w 22"/>
                  <a:gd name="T3" fmla="*/ 3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">
                    <a:moveTo>
                      <a:pt x="0" y="6"/>
                    </a:moveTo>
                    <a:cubicBezTo>
                      <a:pt x="5" y="1"/>
                      <a:pt x="16" y="0"/>
                      <a:pt x="22" y="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5" name="Freeform 3447">
                <a:extLst>
                  <a:ext uri="{FF2B5EF4-FFF2-40B4-BE49-F238E27FC236}">
                    <a16:creationId xmlns:a16="http://schemas.microsoft.com/office/drawing/2014/main" id="{840442E0-B091-4CCD-9464-94C8968A6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354"/>
                <a:ext cx="14" cy="23"/>
              </a:xfrm>
              <a:custGeom>
                <a:avLst/>
                <a:gdLst>
                  <a:gd name="T0" fmla="*/ 0 w 7"/>
                  <a:gd name="T1" fmla="*/ 84 h 12"/>
                  <a:gd name="T2" fmla="*/ 56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2" y="8"/>
                      <a:pt x="5" y="4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6" name="Freeform 3448">
                <a:extLst>
                  <a:ext uri="{FF2B5EF4-FFF2-40B4-BE49-F238E27FC236}">
                    <a16:creationId xmlns:a16="http://schemas.microsoft.com/office/drawing/2014/main" id="{E28CC702-E3B0-400A-83F3-1EB4C48F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366"/>
                <a:ext cx="86" cy="55"/>
              </a:xfrm>
              <a:custGeom>
                <a:avLst/>
                <a:gdLst>
                  <a:gd name="T0" fmla="*/ 0 w 45"/>
                  <a:gd name="T1" fmla="*/ 121 h 29"/>
                  <a:gd name="T2" fmla="*/ 168 w 45"/>
                  <a:gd name="T3" fmla="*/ 21 h 29"/>
                  <a:gd name="T4" fmla="*/ 313 w 45"/>
                  <a:gd name="T5" fmla="*/ 19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9">
                    <a:moveTo>
                      <a:pt x="0" y="18"/>
                    </a:moveTo>
                    <a:cubicBezTo>
                      <a:pt x="4" y="10"/>
                      <a:pt x="15" y="0"/>
                      <a:pt x="24" y="3"/>
                    </a:cubicBezTo>
                    <a:cubicBezTo>
                      <a:pt x="33" y="7"/>
                      <a:pt x="42" y="22"/>
                      <a:pt x="45" y="2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7" name="Freeform 3449">
                <a:extLst>
                  <a:ext uri="{FF2B5EF4-FFF2-40B4-BE49-F238E27FC236}">
                    <a16:creationId xmlns:a16="http://schemas.microsoft.com/office/drawing/2014/main" id="{DCE4C3C4-B319-4824-B1C2-4711E5B47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2352"/>
                <a:ext cx="73" cy="21"/>
              </a:xfrm>
              <a:custGeom>
                <a:avLst/>
                <a:gdLst>
                  <a:gd name="T0" fmla="*/ 0 w 38"/>
                  <a:gd name="T1" fmla="*/ 76 h 11"/>
                  <a:gd name="T2" fmla="*/ 269 w 38"/>
                  <a:gd name="T3" fmla="*/ 2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1">
                    <a:moveTo>
                      <a:pt x="0" y="11"/>
                    </a:moveTo>
                    <a:cubicBezTo>
                      <a:pt x="9" y="5"/>
                      <a:pt x="27" y="0"/>
                      <a:pt x="38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8" name="Freeform 3450">
                <a:extLst>
                  <a:ext uri="{FF2B5EF4-FFF2-40B4-BE49-F238E27FC236}">
                    <a16:creationId xmlns:a16="http://schemas.microsoft.com/office/drawing/2014/main" id="{C07ADAF6-9E6E-4BE9-9A43-8B407C41D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354"/>
                <a:ext cx="7" cy="29"/>
              </a:xfrm>
              <a:custGeom>
                <a:avLst/>
                <a:gdLst>
                  <a:gd name="T0" fmla="*/ 16 w 4"/>
                  <a:gd name="T1" fmla="*/ 108 h 15"/>
                  <a:gd name="T2" fmla="*/ 0 w 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5">
                    <a:moveTo>
                      <a:pt x="3" y="15"/>
                    </a:moveTo>
                    <a:cubicBezTo>
                      <a:pt x="4" y="12"/>
                      <a:pt x="2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19" name="Freeform 3451">
                <a:extLst>
                  <a:ext uri="{FF2B5EF4-FFF2-40B4-BE49-F238E27FC236}">
                    <a16:creationId xmlns:a16="http://schemas.microsoft.com/office/drawing/2014/main" id="{BBD1F589-2013-46D0-AC45-E1C8C7155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2490"/>
                <a:ext cx="11" cy="53"/>
              </a:xfrm>
              <a:custGeom>
                <a:avLst/>
                <a:gdLst>
                  <a:gd name="T0" fmla="*/ 0 w 6"/>
                  <a:gd name="T1" fmla="*/ 0 h 28"/>
                  <a:gd name="T2" fmla="*/ 0 w 6"/>
                  <a:gd name="T3" fmla="*/ 189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8">
                    <a:moveTo>
                      <a:pt x="0" y="0"/>
                    </a:moveTo>
                    <a:cubicBezTo>
                      <a:pt x="6" y="8"/>
                      <a:pt x="2" y="20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0" name="Freeform 3452">
                <a:extLst>
                  <a:ext uri="{FF2B5EF4-FFF2-40B4-BE49-F238E27FC236}">
                    <a16:creationId xmlns:a16="http://schemas.microsoft.com/office/drawing/2014/main" id="{2D3DDACA-2FDA-4EEE-A7E6-6D146610C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2473"/>
                <a:ext cx="21" cy="65"/>
              </a:xfrm>
              <a:custGeom>
                <a:avLst/>
                <a:gdLst>
                  <a:gd name="T0" fmla="*/ 0 w 11"/>
                  <a:gd name="T1" fmla="*/ 237 h 34"/>
                  <a:gd name="T2" fmla="*/ 29 w 11"/>
                  <a:gd name="T3" fmla="*/ 105 h 34"/>
                  <a:gd name="T4" fmla="*/ 76 w 11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4">
                    <a:moveTo>
                      <a:pt x="0" y="34"/>
                    </a:moveTo>
                    <a:cubicBezTo>
                      <a:pt x="0" y="28"/>
                      <a:pt x="2" y="21"/>
                      <a:pt x="4" y="15"/>
                    </a:cubicBezTo>
                    <a:cubicBezTo>
                      <a:pt x="6" y="9"/>
                      <a:pt x="7" y="4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1" name="Freeform 3453">
                <a:extLst>
                  <a:ext uri="{FF2B5EF4-FFF2-40B4-BE49-F238E27FC236}">
                    <a16:creationId xmlns:a16="http://schemas.microsoft.com/office/drawing/2014/main" id="{4E8BC2A9-C248-44B1-A989-3DA2A2152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373"/>
                <a:ext cx="42" cy="23"/>
              </a:xfrm>
              <a:custGeom>
                <a:avLst/>
                <a:gdLst>
                  <a:gd name="T0" fmla="*/ 0 w 22"/>
                  <a:gd name="T1" fmla="*/ 84 h 12"/>
                  <a:gd name="T2" fmla="*/ 76 w 22"/>
                  <a:gd name="T3" fmla="*/ 8 h 12"/>
                  <a:gd name="T4" fmla="*/ 153 w 22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2">
                    <a:moveTo>
                      <a:pt x="0" y="12"/>
                    </a:moveTo>
                    <a:cubicBezTo>
                      <a:pt x="2" y="7"/>
                      <a:pt x="4" y="0"/>
                      <a:pt x="11" y="1"/>
                    </a:cubicBezTo>
                    <a:cubicBezTo>
                      <a:pt x="15" y="2"/>
                      <a:pt x="18" y="8"/>
                      <a:pt x="22" y="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2" name="Freeform 3454">
                <a:extLst>
                  <a:ext uri="{FF2B5EF4-FFF2-40B4-BE49-F238E27FC236}">
                    <a16:creationId xmlns:a16="http://schemas.microsoft.com/office/drawing/2014/main" id="{F4645F18-1E59-44CA-A4C9-B4632F756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597"/>
                <a:ext cx="27" cy="29"/>
              </a:xfrm>
              <a:custGeom>
                <a:avLst/>
                <a:gdLst>
                  <a:gd name="T0" fmla="*/ 100 w 14"/>
                  <a:gd name="T1" fmla="*/ 0 h 15"/>
                  <a:gd name="T2" fmla="*/ 0 w 14"/>
                  <a:gd name="T3" fmla="*/ 10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5">
                    <a:moveTo>
                      <a:pt x="14" y="0"/>
                    </a:moveTo>
                    <a:cubicBezTo>
                      <a:pt x="9" y="4"/>
                      <a:pt x="8" y="13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3" name="Freeform 3455">
                <a:extLst>
                  <a:ext uri="{FF2B5EF4-FFF2-40B4-BE49-F238E27FC236}">
                    <a16:creationId xmlns:a16="http://schemas.microsoft.com/office/drawing/2014/main" id="{C5B272AA-B6BC-4086-B56A-D788116EC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595"/>
                <a:ext cx="82" cy="82"/>
              </a:xfrm>
              <a:custGeom>
                <a:avLst/>
                <a:gdLst>
                  <a:gd name="T0" fmla="*/ 15 w 43"/>
                  <a:gd name="T1" fmla="*/ 0 h 43"/>
                  <a:gd name="T2" fmla="*/ 92 w 43"/>
                  <a:gd name="T3" fmla="*/ 76 h 43"/>
                  <a:gd name="T4" fmla="*/ 181 w 43"/>
                  <a:gd name="T5" fmla="*/ 145 h 43"/>
                  <a:gd name="T6" fmla="*/ 297 w 43"/>
                  <a:gd name="T7" fmla="*/ 29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43">
                    <a:moveTo>
                      <a:pt x="2" y="0"/>
                    </a:moveTo>
                    <a:cubicBezTo>
                      <a:pt x="0" y="4"/>
                      <a:pt x="9" y="9"/>
                      <a:pt x="13" y="11"/>
                    </a:cubicBezTo>
                    <a:cubicBezTo>
                      <a:pt x="18" y="14"/>
                      <a:pt x="22" y="17"/>
                      <a:pt x="26" y="21"/>
                    </a:cubicBezTo>
                    <a:cubicBezTo>
                      <a:pt x="32" y="27"/>
                      <a:pt x="37" y="37"/>
                      <a:pt x="43" y="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4" name="Freeform 3456">
                <a:extLst>
                  <a:ext uri="{FF2B5EF4-FFF2-40B4-BE49-F238E27FC236}">
                    <a16:creationId xmlns:a16="http://schemas.microsoft.com/office/drawing/2014/main" id="{4423E43B-E3CF-4423-9DB9-E80A0B68D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643"/>
                <a:ext cx="60" cy="30"/>
              </a:xfrm>
              <a:custGeom>
                <a:avLst/>
                <a:gdLst>
                  <a:gd name="T0" fmla="*/ 0 w 31"/>
                  <a:gd name="T1" fmla="*/ 28 h 16"/>
                  <a:gd name="T2" fmla="*/ 56 w 31"/>
                  <a:gd name="T3" fmla="*/ 0 h 16"/>
                  <a:gd name="T4" fmla="*/ 139 w 31"/>
                  <a:gd name="T5" fmla="*/ 28 h 16"/>
                  <a:gd name="T6" fmla="*/ 225 w 31"/>
                  <a:gd name="T7" fmla="*/ 10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6">
                    <a:moveTo>
                      <a:pt x="0" y="4"/>
                    </a:moveTo>
                    <a:cubicBezTo>
                      <a:pt x="2" y="3"/>
                      <a:pt x="5" y="0"/>
                      <a:pt x="8" y="0"/>
                    </a:cubicBezTo>
                    <a:cubicBezTo>
                      <a:pt x="12" y="0"/>
                      <a:pt x="16" y="3"/>
                      <a:pt x="19" y="4"/>
                    </a:cubicBezTo>
                    <a:cubicBezTo>
                      <a:pt x="25" y="7"/>
                      <a:pt x="26" y="13"/>
                      <a:pt x="31" y="1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5" name="Freeform 3457">
                <a:extLst>
                  <a:ext uri="{FF2B5EF4-FFF2-40B4-BE49-F238E27FC236}">
                    <a16:creationId xmlns:a16="http://schemas.microsoft.com/office/drawing/2014/main" id="{32B562A4-95F3-4995-AAAE-42FBC7225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2763"/>
                <a:ext cx="35" cy="67"/>
              </a:xfrm>
              <a:custGeom>
                <a:avLst/>
                <a:gdLst>
                  <a:gd name="T0" fmla="*/ 132 w 18"/>
                  <a:gd name="T1" fmla="*/ 0 h 35"/>
                  <a:gd name="T2" fmla="*/ 16 w 18"/>
                  <a:gd name="T3" fmla="*/ 24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5">
                    <a:moveTo>
                      <a:pt x="18" y="0"/>
                    </a:moveTo>
                    <a:cubicBezTo>
                      <a:pt x="13" y="6"/>
                      <a:pt x="0" y="29"/>
                      <a:pt x="2" y="3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6" name="Freeform 3458">
                <a:extLst>
                  <a:ext uri="{FF2B5EF4-FFF2-40B4-BE49-F238E27FC236}">
                    <a16:creationId xmlns:a16="http://schemas.microsoft.com/office/drawing/2014/main" id="{3CF81B73-4A33-47A9-9721-95E3FF888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735"/>
                <a:ext cx="38" cy="63"/>
              </a:xfrm>
              <a:custGeom>
                <a:avLst/>
                <a:gdLst>
                  <a:gd name="T0" fmla="*/ 8 w 20"/>
                  <a:gd name="T1" fmla="*/ 229 h 33"/>
                  <a:gd name="T2" fmla="*/ 68 w 20"/>
                  <a:gd name="T3" fmla="*/ 84 h 33"/>
                  <a:gd name="T4" fmla="*/ 116 w 20"/>
                  <a:gd name="T5" fmla="*/ 36 h 33"/>
                  <a:gd name="T6" fmla="*/ 137 w 20"/>
                  <a:gd name="T7" fmla="*/ 15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3">
                    <a:moveTo>
                      <a:pt x="1" y="33"/>
                    </a:moveTo>
                    <a:cubicBezTo>
                      <a:pt x="0" y="26"/>
                      <a:pt x="7" y="18"/>
                      <a:pt x="10" y="12"/>
                    </a:cubicBezTo>
                    <a:cubicBezTo>
                      <a:pt x="12" y="9"/>
                      <a:pt x="14" y="7"/>
                      <a:pt x="17" y="5"/>
                    </a:cubicBezTo>
                    <a:cubicBezTo>
                      <a:pt x="18" y="3"/>
                      <a:pt x="20" y="0"/>
                      <a:pt x="20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7" name="Freeform 3459">
                <a:extLst>
                  <a:ext uri="{FF2B5EF4-FFF2-40B4-BE49-F238E27FC236}">
                    <a16:creationId xmlns:a16="http://schemas.microsoft.com/office/drawing/2014/main" id="{9E4446C9-0432-4B60-82B7-698C6C2C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3054"/>
                <a:ext cx="113" cy="100"/>
              </a:xfrm>
              <a:custGeom>
                <a:avLst/>
                <a:gdLst>
                  <a:gd name="T0" fmla="*/ 0 w 59"/>
                  <a:gd name="T1" fmla="*/ 0 h 52"/>
                  <a:gd name="T2" fmla="*/ 385 w 59"/>
                  <a:gd name="T3" fmla="*/ 369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52">
                    <a:moveTo>
                      <a:pt x="0" y="0"/>
                    </a:moveTo>
                    <a:cubicBezTo>
                      <a:pt x="22" y="4"/>
                      <a:pt x="59" y="24"/>
                      <a:pt x="55" y="5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8" name="Freeform 3460">
                <a:extLst>
                  <a:ext uri="{FF2B5EF4-FFF2-40B4-BE49-F238E27FC236}">
                    <a16:creationId xmlns:a16="http://schemas.microsoft.com/office/drawing/2014/main" id="{A11D709F-5DC4-47D1-8375-0DBEE4EF5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3226"/>
                <a:ext cx="100" cy="56"/>
              </a:xfrm>
              <a:custGeom>
                <a:avLst/>
                <a:gdLst>
                  <a:gd name="T0" fmla="*/ 0 w 52"/>
                  <a:gd name="T1" fmla="*/ 201 h 29"/>
                  <a:gd name="T2" fmla="*/ 369 w 52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29">
                    <a:moveTo>
                      <a:pt x="0" y="28"/>
                    </a:moveTo>
                    <a:cubicBezTo>
                      <a:pt x="23" y="29"/>
                      <a:pt x="32" y="14"/>
                      <a:pt x="5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29" name="Freeform 3461">
                <a:extLst>
                  <a:ext uri="{FF2B5EF4-FFF2-40B4-BE49-F238E27FC236}">
                    <a16:creationId xmlns:a16="http://schemas.microsoft.com/office/drawing/2014/main" id="{24A0D8DB-842C-4F9E-A77E-4B9037A01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3710"/>
                <a:ext cx="10" cy="21"/>
              </a:xfrm>
              <a:custGeom>
                <a:avLst/>
                <a:gdLst>
                  <a:gd name="T0" fmla="*/ 0 w 5"/>
                  <a:gd name="T1" fmla="*/ 0 h 11"/>
                  <a:gd name="T2" fmla="*/ 40 w 5"/>
                  <a:gd name="T3" fmla="*/ 7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4" y="4"/>
                      <a:pt x="4" y="5"/>
                      <a:pt x="5" y="1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0" name="Freeform 3462">
                <a:extLst>
                  <a:ext uri="{FF2B5EF4-FFF2-40B4-BE49-F238E27FC236}">
                    <a16:creationId xmlns:a16="http://schemas.microsoft.com/office/drawing/2014/main" id="{F1143343-FE55-4C61-9B61-C470C252D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3324"/>
                <a:ext cx="54" cy="168"/>
              </a:xfrm>
              <a:custGeom>
                <a:avLst/>
                <a:gdLst>
                  <a:gd name="T0" fmla="*/ 100 w 28"/>
                  <a:gd name="T1" fmla="*/ 0 h 88"/>
                  <a:gd name="T2" fmla="*/ 44 w 28"/>
                  <a:gd name="T3" fmla="*/ 353 h 88"/>
                  <a:gd name="T4" fmla="*/ 201 w 28"/>
                  <a:gd name="T5" fmla="*/ 613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88">
                    <a:moveTo>
                      <a:pt x="14" y="0"/>
                    </a:moveTo>
                    <a:cubicBezTo>
                      <a:pt x="3" y="6"/>
                      <a:pt x="0" y="25"/>
                      <a:pt x="6" y="51"/>
                    </a:cubicBezTo>
                    <a:cubicBezTo>
                      <a:pt x="12" y="76"/>
                      <a:pt x="16" y="86"/>
                      <a:pt x="28" y="8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1" name="Freeform 3463">
                <a:extLst>
                  <a:ext uri="{FF2B5EF4-FFF2-40B4-BE49-F238E27FC236}">
                    <a16:creationId xmlns:a16="http://schemas.microsoft.com/office/drawing/2014/main" id="{024B8F1B-EF61-4E51-8F19-8EE0BAABB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3286"/>
                <a:ext cx="70" cy="122"/>
              </a:xfrm>
              <a:custGeom>
                <a:avLst/>
                <a:gdLst>
                  <a:gd name="T0" fmla="*/ 250 w 37"/>
                  <a:gd name="T1" fmla="*/ 0 h 64"/>
                  <a:gd name="T2" fmla="*/ 0 w 37"/>
                  <a:gd name="T3" fmla="*/ 444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64">
                    <a:moveTo>
                      <a:pt x="37" y="0"/>
                    </a:moveTo>
                    <a:cubicBezTo>
                      <a:pt x="33" y="8"/>
                      <a:pt x="28" y="54"/>
                      <a:pt x="0" y="6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2" name="Freeform 3464">
                <a:extLst>
                  <a:ext uri="{FF2B5EF4-FFF2-40B4-BE49-F238E27FC236}">
                    <a16:creationId xmlns:a16="http://schemas.microsoft.com/office/drawing/2014/main" id="{30728122-CBE3-4B76-96D3-33630ED28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3469"/>
                <a:ext cx="63" cy="96"/>
              </a:xfrm>
              <a:custGeom>
                <a:avLst/>
                <a:gdLst>
                  <a:gd name="T0" fmla="*/ 0 w 33"/>
                  <a:gd name="T1" fmla="*/ 77 h 50"/>
                  <a:gd name="T2" fmla="*/ 221 w 33"/>
                  <a:gd name="T3" fmla="*/ 353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0">
                    <a:moveTo>
                      <a:pt x="0" y="11"/>
                    </a:moveTo>
                    <a:cubicBezTo>
                      <a:pt x="13" y="0"/>
                      <a:pt x="33" y="9"/>
                      <a:pt x="32" y="5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3" name="Freeform 3465">
                <a:extLst>
                  <a:ext uri="{FF2B5EF4-FFF2-40B4-BE49-F238E27FC236}">
                    <a16:creationId xmlns:a16="http://schemas.microsoft.com/office/drawing/2014/main" id="{7B5A69B9-980E-4F1E-AEA7-EAE553410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018"/>
                <a:ext cx="268" cy="42"/>
              </a:xfrm>
              <a:custGeom>
                <a:avLst/>
                <a:gdLst>
                  <a:gd name="T0" fmla="*/ 15 w 140"/>
                  <a:gd name="T1" fmla="*/ 113 h 22"/>
                  <a:gd name="T2" fmla="*/ 308 w 140"/>
                  <a:gd name="T3" fmla="*/ 21 h 22"/>
                  <a:gd name="T4" fmla="*/ 882 w 140"/>
                  <a:gd name="T5" fmla="*/ 69 h 22"/>
                  <a:gd name="T6" fmla="*/ 919 w 140"/>
                  <a:gd name="T7" fmla="*/ 15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22">
                    <a:moveTo>
                      <a:pt x="2" y="16"/>
                    </a:moveTo>
                    <a:cubicBezTo>
                      <a:pt x="0" y="6"/>
                      <a:pt x="19" y="0"/>
                      <a:pt x="44" y="3"/>
                    </a:cubicBezTo>
                    <a:cubicBezTo>
                      <a:pt x="68" y="6"/>
                      <a:pt x="112" y="6"/>
                      <a:pt x="126" y="10"/>
                    </a:cubicBezTo>
                    <a:cubicBezTo>
                      <a:pt x="140" y="14"/>
                      <a:pt x="137" y="17"/>
                      <a:pt x="131" y="2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4" name="Freeform 3466">
                <a:extLst>
                  <a:ext uri="{FF2B5EF4-FFF2-40B4-BE49-F238E27FC236}">
                    <a16:creationId xmlns:a16="http://schemas.microsoft.com/office/drawing/2014/main" id="{42446B66-EF26-4568-970B-4886C1D2B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3018"/>
                <a:ext cx="74" cy="38"/>
              </a:xfrm>
              <a:custGeom>
                <a:avLst/>
                <a:gdLst>
                  <a:gd name="T0" fmla="*/ 0 w 39"/>
                  <a:gd name="T1" fmla="*/ 137 h 20"/>
                  <a:gd name="T2" fmla="*/ 266 w 39"/>
                  <a:gd name="T3" fmla="*/ 2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0">
                    <a:moveTo>
                      <a:pt x="0" y="20"/>
                    </a:moveTo>
                    <a:cubicBezTo>
                      <a:pt x="10" y="10"/>
                      <a:pt x="23" y="0"/>
                      <a:pt x="39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5" name="Freeform 3467">
                <a:extLst>
                  <a:ext uri="{FF2B5EF4-FFF2-40B4-BE49-F238E27FC236}">
                    <a16:creationId xmlns:a16="http://schemas.microsoft.com/office/drawing/2014/main" id="{3FFAF379-744F-48D9-8F42-47440CA91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3720"/>
                <a:ext cx="267" cy="70"/>
              </a:xfrm>
              <a:custGeom>
                <a:avLst/>
                <a:gdLst>
                  <a:gd name="T0" fmla="*/ 0 w 140"/>
                  <a:gd name="T1" fmla="*/ 250 h 37"/>
                  <a:gd name="T2" fmla="*/ 421 w 140"/>
                  <a:gd name="T3" fmla="*/ 28 h 37"/>
                  <a:gd name="T4" fmla="*/ 971 w 140"/>
                  <a:gd name="T5" fmla="*/ 8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0" h="37">
                    <a:moveTo>
                      <a:pt x="0" y="37"/>
                    </a:moveTo>
                    <a:cubicBezTo>
                      <a:pt x="6" y="24"/>
                      <a:pt x="38" y="7"/>
                      <a:pt x="61" y="4"/>
                    </a:cubicBezTo>
                    <a:cubicBezTo>
                      <a:pt x="84" y="0"/>
                      <a:pt x="119" y="2"/>
                      <a:pt x="140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6" name="Freeform 3468">
                <a:extLst>
                  <a:ext uri="{FF2B5EF4-FFF2-40B4-BE49-F238E27FC236}">
                    <a16:creationId xmlns:a16="http://schemas.microsoft.com/office/drawing/2014/main" id="{F72CA22A-71C0-4832-A003-971B56816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3771"/>
                <a:ext cx="10" cy="71"/>
              </a:xfrm>
              <a:custGeom>
                <a:avLst/>
                <a:gdLst>
                  <a:gd name="T0" fmla="*/ 0 w 5"/>
                  <a:gd name="T1" fmla="*/ 0 h 37"/>
                  <a:gd name="T2" fmla="*/ 24 w 5"/>
                  <a:gd name="T3" fmla="*/ 261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7">
                    <a:moveTo>
                      <a:pt x="0" y="0"/>
                    </a:moveTo>
                    <a:cubicBezTo>
                      <a:pt x="5" y="10"/>
                      <a:pt x="4" y="30"/>
                      <a:pt x="3" y="3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7" name="Freeform 3469">
                <a:extLst>
                  <a:ext uri="{FF2B5EF4-FFF2-40B4-BE49-F238E27FC236}">
                    <a16:creationId xmlns:a16="http://schemas.microsoft.com/office/drawing/2014/main" id="{B82073F2-9C99-42FE-A92B-F92359DCA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3614"/>
                <a:ext cx="170" cy="41"/>
              </a:xfrm>
              <a:custGeom>
                <a:avLst/>
                <a:gdLst>
                  <a:gd name="T0" fmla="*/ 0 w 89"/>
                  <a:gd name="T1" fmla="*/ 156 h 21"/>
                  <a:gd name="T2" fmla="*/ 350 w 89"/>
                  <a:gd name="T3" fmla="*/ 45 h 21"/>
                  <a:gd name="T4" fmla="*/ 621 w 89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21">
                    <a:moveTo>
                      <a:pt x="0" y="21"/>
                    </a:moveTo>
                    <a:cubicBezTo>
                      <a:pt x="0" y="21"/>
                      <a:pt x="35" y="10"/>
                      <a:pt x="50" y="6"/>
                    </a:cubicBezTo>
                    <a:cubicBezTo>
                      <a:pt x="65" y="3"/>
                      <a:pt x="89" y="0"/>
                      <a:pt x="8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8" name="Freeform 3470">
                <a:extLst>
                  <a:ext uri="{FF2B5EF4-FFF2-40B4-BE49-F238E27FC236}">
                    <a16:creationId xmlns:a16="http://schemas.microsoft.com/office/drawing/2014/main" id="{70FEE46E-0501-46B1-82D2-93CFFCC35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974"/>
                <a:ext cx="39" cy="23"/>
              </a:xfrm>
              <a:custGeom>
                <a:avLst/>
                <a:gdLst>
                  <a:gd name="T0" fmla="*/ 39 w 20"/>
                  <a:gd name="T1" fmla="*/ 23 h 12"/>
                  <a:gd name="T2" fmla="*/ 80 w 20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2">
                    <a:moveTo>
                      <a:pt x="5" y="3"/>
                    </a:moveTo>
                    <a:cubicBezTo>
                      <a:pt x="0" y="12"/>
                      <a:pt x="20" y="7"/>
                      <a:pt x="11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39" name="Freeform 3471">
                <a:extLst>
                  <a:ext uri="{FF2B5EF4-FFF2-40B4-BE49-F238E27FC236}">
                    <a16:creationId xmlns:a16="http://schemas.microsoft.com/office/drawing/2014/main" id="{A7A9B021-6E1F-4ECD-9557-285F2142C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916"/>
                <a:ext cx="9" cy="8"/>
              </a:xfrm>
              <a:custGeom>
                <a:avLst/>
                <a:gdLst>
                  <a:gd name="T0" fmla="*/ 0 w 5"/>
                  <a:gd name="T1" fmla="*/ 32 h 4"/>
                  <a:gd name="T2" fmla="*/ 29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4"/>
                      <a:pt x="4" y="2"/>
                      <a:pt x="5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0" name="Freeform 3472">
                <a:extLst>
                  <a:ext uri="{FF2B5EF4-FFF2-40B4-BE49-F238E27FC236}">
                    <a16:creationId xmlns:a16="http://schemas.microsoft.com/office/drawing/2014/main" id="{972EF117-DA43-48D9-BF6D-3BFE52FF5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578"/>
                <a:ext cx="19" cy="19"/>
              </a:xfrm>
              <a:custGeom>
                <a:avLst/>
                <a:gdLst>
                  <a:gd name="T0" fmla="*/ 68 w 10"/>
                  <a:gd name="T1" fmla="*/ 40 h 10"/>
                  <a:gd name="T2" fmla="*/ 15 w 10"/>
                  <a:gd name="T3" fmla="*/ 55 h 10"/>
                  <a:gd name="T4" fmla="*/ 40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6"/>
                    </a:moveTo>
                    <a:cubicBezTo>
                      <a:pt x="8" y="6"/>
                      <a:pt x="4" y="10"/>
                      <a:pt x="2" y="8"/>
                    </a:cubicBezTo>
                    <a:cubicBezTo>
                      <a:pt x="0" y="6"/>
                      <a:pt x="4" y="1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1" name="Freeform 3473">
                <a:extLst>
                  <a:ext uri="{FF2B5EF4-FFF2-40B4-BE49-F238E27FC236}">
                    <a16:creationId xmlns:a16="http://schemas.microsoft.com/office/drawing/2014/main" id="{6DD8ADCE-7314-4FC2-B65A-5960935FA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2455"/>
                <a:ext cx="2" cy="8"/>
              </a:xfrm>
              <a:custGeom>
                <a:avLst/>
                <a:gdLst>
                  <a:gd name="T0" fmla="*/ 8 w 1"/>
                  <a:gd name="T1" fmla="*/ 0 h 4"/>
                  <a:gd name="T2" fmla="*/ 0 w 1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2" name="Freeform 3474">
                <a:extLst>
                  <a:ext uri="{FF2B5EF4-FFF2-40B4-BE49-F238E27FC236}">
                    <a16:creationId xmlns:a16="http://schemas.microsoft.com/office/drawing/2014/main" id="{4916C0BE-3D76-4B32-97AD-774FB445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2364"/>
                <a:ext cx="12" cy="5"/>
              </a:xfrm>
              <a:custGeom>
                <a:avLst/>
                <a:gdLst>
                  <a:gd name="T0" fmla="*/ 0 w 6"/>
                  <a:gd name="T1" fmla="*/ 13 h 3"/>
                  <a:gd name="T2" fmla="*/ 48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1"/>
                      <a:pt x="3" y="0"/>
                      <a:pt x="6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3" name="Freeform 3475">
                <a:extLst>
                  <a:ext uri="{FF2B5EF4-FFF2-40B4-BE49-F238E27FC236}">
                    <a16:creationId xmlns:a16="http://schemas.microsoft.com/office/drawing/2014/main" id="{25F5633A-368A-497A-A30B-9D8D6965E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3045"/>
                <a:ext cx="3" cy="15"/>
              </a:xfrm>
              <a:custGeom>
                <a:avLst/>
                <a:gdLst>
                  <a:gd name="T0" fmla="*/ 0 w 2"/>
                  <a:gd name="T1" fmla="*/ 8 h 8"/>
                  <a:gd name="T2" fmla="*/ 8 w 2"/>
                  <a:gd name="T3" fmla="*/ 5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0" y="1"/>
                    </a:moveTo>
                    <a:cubicBezTo>
                      <a:pt x="0" y="0"/>
                      <a:pt x="1" y="6"/>
                      <a:pt x="2" y="8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4" name="Freeform 3476">
                <a:extLst>
                  <a:ext uri="{FF2B5EF4-FFF2-40B4-BE49-F238E27FC236}">
                    <a16:creationId xmlns:a16="http://schemas.microsoft.com/office/drawing/2014/main" id="{48AC6947-EFB4-4C94-B72B-E572608E1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6" y="3251"/>
                <a:ext cx="10" cy="15"/>
              </a:xfrm>
              <a:custGeom>
                <a:avLst/>
                <a:gdLst>
                  <a:gd name="T0" fmla="*/ 40 w 5"/>
                  <a:gd name="T1" fmla="*/ 0 h 8"/>
                  <a:gd name="T2" fmla="*/ 0 w 5"/>
                  <a:gd name="T3" fmla="*/ 5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3" y="3"/>
                      <a:pt x="2" y="5"/>
                      <a:pt x="0" y="8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5" name="Freeform 3477">
                <a:extLst>
                  <a:ext uri="{FF2B5EF4-FFF2-40B4-BE49-F238E27FC236}">
                    <a16:creationId xmlns:a16="http://schemas.microsoft.com/office/drawing/2014/main" id="{B761E641-97D9-4E6E-8C1B-44AF3A10C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3408"/>
                <a:ext cx="6" cy="17"/>
              </a:xfrm>
              <a:custGeom>
                <a:avLst/>
                <a:gdLst>
                  <a:gd name="T0" fmla="*/ 0 w 3"/>
                  <a:gd name="T1" fmla="*/ 60 h 9"/>
                  <a:gd name="T2" fmla="*/ 24 w 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0" y="9"/>
                    </a:moveTo>
                    <a:cubicBezTo>
                      <a:pt x="1" y="6"/>
                      <a:pt x="1" y="2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6" name="Freeform 3478">
                <a:extLst>
                  <a:ext uri="{FF2B5EF4-FFF2-40B4-BE49-F238E27FC236}">
                    <a16:creationId xmlns:a16="http://schemas.microsoft.com/office/drawing/2014/main" id="{1BA1FAC6-435B-4861-A05A-5C3FCD9DD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3959"/>
                <a:ext cx="10" cy="4"/>
              </a:xfrm>
              <a:custGeom>
                <a:avLst/>
                <a:gdLst>
                  <a:gd name="T0" fmla="*/ 0 w 5"/>
                  <a:gd name="T1" fmla="*/ 0 h 2"/>
                  <a:gd name="T2" fmla="*/ 40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1"/>
                      <a:pt x="3" y="1"/>
                      <a:pt x="5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7" name="Freeform 3479">
                <a:extLst>
                  <a:ext uri="{FF2B5EF4-FFF2-40B4-BE49-F238E27FC236}">
                    <a16:creationId xmlns:a16="http://schemas.microsoft.com/office/drawing/2014/main" id="{6F3EBCBA-A634-47FE-8FE1-09D2421C5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3999"/>
                <a:ext cx="8" cy="4"/>
              </a:xfrm>
              <a:custGeom>
                <a:avLst/>
                <a:gdLst>
                  <a:gd name="T0" fmla="*/ 0 w 4"/>
                  <a:gd name="T1" fmla="*/ 16 h 2"/>
                  <a:gd name="T2" fmla="*/ 32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8" name="Freeform 3480">
                <a:extLst>
                  <a:ext uri="{FF2B5EF4-FFF2-40B4-BE49-F238E27FC236}">
                    <a16:creationId xmlns:a16="http://schemas.microsoft.com/office/drawing/2014/main" id="{2AA1A33E-CD28-4E95-A1DF-2242B0A8F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0" y="3794"/>
                <a:ext cx="15" cy="4"/>
              </a:xfrm>
              <a:custGeom>
                <a:avLst/>
                <a:gdLst>
                  <a:gd name="T0" fmla="*/ 53 w 8"/>
                  <a:gd name="T1" fmla="*/ 16 h 2"/>
                  <a:gd name="T2" fmla="*/ 0 w 8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6" y="0"/>
                      <a:pt x="2" y="1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49" name="Freeform 3481">
                <a:extLst>
                  <a:ext uri="{FF2B5EF4-FFF2-40B4-BE49-F238E27FC236}">
                    <a16:creationId xmlns:a16="http://schemas.microsoft.com/office/drawing/2014/main" id="{64019A5F-0772-4062-A4DE-69B4DE1F3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3840"/>
                <a:ext cx="3" cy="8"/>
              </a:xfrm>
              <a:custGeom>
                <a:avLst/>
                <a:gdLst>
                  <a:gd name="T0" fmla="*/ 5 w 2"/>
                  <a:gd name="T1" fmla="*/ 32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0" name="Freeform 3482">
                <a:extLst>
                  <a:ext uri="{FF2B5EF4-FFF2-40B4-BE49-F238E27FC236}">
                    <a16:creationId xmlns:a16="http://schemas.microsoft.com/office/drawing/2014/main" id="{357922D5-29E9-4006-B7C6-DA70B28A5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3779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1" name="Freeform 3483">
                <a:extLst>
                  <a:ext uri="{FF2B5EF4-FFF2-40B4-BE49-F238E27FC236}">
                    <a16:creationId xmlns:a16="http://schemas.microsoft.com/office/drawing/2014/main" id="{DFCD74D6-A220-4CDB-9763-D97F29C1B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6" y="4007"/>
                <a:ext cx="8" cy="1"/>
              </a:xfrm>
              <a:custGeom>
                <a:avLst/>
                <a:gdLst>
                  <a:gd name="T0" fmla="*/ 0 w 4"/>
                  <a:gd name="T1" fmla="*/ 1 h 1"/>
                  <a:gd name="T2" fmla="*/ 32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0"/>
                      <a:pt x="3" y="1"/>
                      <a:pt x="4" y="1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2" name="Freeform 3484">
                <a:extLst>
                  <a:ext uri="{FF2B5EF4-FFF2-40B4-BE49-F238E27FC236}">
                    <a16:creationId xmlns:a16="http://schemas.microsoft.com/office/drawing/2014/main" id="{B8CF9D39-ED41-4AA0-A473-9B722A4F7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3593"/>
                <a:ext cx="19" cy="4"/>
              </a:xfrm>
              <a:custGeom>
                <a:avLst/>
                <a:gdLst>
                  <a:gd name="T0" fmla="*/ 68 w 10"/>
                  <a:gd name="T1" fmla="*/ 8 h 2"/>
                  <a:gd name="T2" fmla="*/ 0 w 10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7" y="0"/>
                      <a:pt x="3" y="0"/>
                      <a:pt x="0" y="2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3" name="Freeform 3485">
                <a:extLst>
                  <a:ext uri="{FF2B5EF4-FFF2-40B4-BE49-F238E27FC236}">
                    <a16:creationId xmlns:a16="http://schemas.microsoft.com/office/drawing/2014/main" id="{67911077-B518-426A-9304-06F805548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4" y="2819"/>
                <a:ext cx="4" cy="7"/>
              </a:xfrm>
              <a:custGeom>
                <a:avLst/>
                <a:gdLst>
                  <a:gd name="T0" fmla="*/ 16 w 2"/>
                  <a:gd name="T1" fmla="*/ 0 h 4"/>
                  <a:gd name="T2" fmla="*/ 0 w 2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</a:path>
                </a:pathLst>
              </a:custGeom>
              <a:noFill/>
              <a:ln w="12700" cap="flat">
                <a:solidFill>
                  <a:srgbClr val="DDBF6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4" name="Freeform 3486">
                <a:extLst>
                  <a:ext uri="{FF2B5EF4-FFF2-40B4-BE49-F238E27FC236}">
                    <a16:creationId xmlns:a16="http://schemas.microsoft.com/office/drawing/2014/main" id="{C49048A9-9BBF-4C88-8CBA-5AE23CA0B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2564"/>
                <a:ext cx="12" cy="2"/>
              </a:xfrm>
              <a:custGeom>
                <a:avLst/>
                <a:gdLst>
                  <a:gd name="T0" fmla="*/ 0 w 6"/>
                  <a:gd name="T1" fmla="*/ 0 h 1"/>
                  <a:gd name="T2" fmla="*/ 48 w 6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5" name="Freeform 3487">
                <a:extLst>
                  <a:ext uri="{FF2B5EF4-FFF2-40B4-BE49-F238E27FC236}">
                    <a16:creationId xmlns:a16="http://schemas.microsoft.com/office/drawing/2014/main" id="{377CCA6B-B923-46D2-AF94-534EE9614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3050"/>
                <a:ext cx="8" cy="8"/>
              </a:xfrm>
              <a:custGeom>
                <a:avLst/>
                <a:gdLst>
                  <a:gd name="T0" fmla="*/ 0 w 4"/>
                  <a:gd name="T1" fmla="*/ 32 h 4"/>
                  <a:gd name="T2" fmla="*/ 32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6" name="Freeform 3488">
                <a:extLst>
                  <a:ext uri="{FF2B5EF4-FFF2-40B4-BE49-F238E27FC236}">
                    <a16:creationId xmlns:a16="http://schemas.microsoft.com/office/drawing/2014/main" id="{660AE69F-95DE-48EE-ABF7-3E6434727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3270"/>
                <a:ext cx="23" cy="25"/>
              </a:xfrm>
              <a:custGeom>
                <a:avLst/>
                <a:gdLst>
                  <a:gd name="T0" fmla="*/ 23 w 12"/>
                  <a:gd name="T1" fmla="*/ 8 h 13"/>
                  <a:gd name="T2" fmla="*/ 44 w 12"/>
                  <a:gd name="T3" fmla="*/ 85 h 13"/>
                  <a:gd name="T4" fmla="*/ 69 w 1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3" y="1"/>
                    </a:moveTo>
                    <a:cubicBezTo>
                      <a:pt x="3" y="5"/>
                      <a:pt x="0" y="13"/>
                      <a:pt x="6" y="12"/>
                    </a:cubicBezTo>
                    <a:cubicBezTo>
                      <a:pt x="12" y="12"/>
                      <a:pt x="12" y="4"/>
                      <a:pt x="1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7" name="Freeform 3489">
                <a:extLst>
                  <a:ext uri="{FF2B5EF4-FFF2-40B4-BE49-F238E27FC236}">
                    <a16:creationId xmlns:a16="http://schemas.microsoft.com/office/drawing/2014/main" id="{6E810CED-E39C-4DEA-BB14-342712258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3115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0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2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8" name="Freeform 3490">
                <a:extLst>
                  <a:ext uri="{FF2B5EF4-FFF2-40B4-BE49-F238E27FC236}">
                    <a16:creationId xmlns:a16="http://schemas.microsoft.com/office/drawing/2014/main" id="{522CB8E7-A156-44F2-9E64-AB7E6BB09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3163"/>
                <a:ext cx="25" cy="21"/>
              </a:xfrm>
              <a:custGeom>
                <a:avLst/>
                <a:gdLst>
                  <a:gd name="T0" fmla="*/ 0 w 13"/>
                  <a:gd name="T1" fmla="*/ 15 h 11"/>
                  <a:gd name="T2" fmla="*/ 77 w 13"/>
                  <a:gd name="T3" fmla="*/ 21 h 11"/>
                  <a:gd name="T4" fmla="*/ 8 w 13"/>
                  <a:gd name="T5" fmla="*/ 6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0" y="2"/>
                    </a:moveTo>
                    <a:cubicBezTo>
                      <a:pt x="2" y="2"/>
                      <a:pt x="9" y="0"/>
                      <a:pt x="11" y="3"/>
                    </a:cubicBezTo>
                    <a:cubicBezTo>
                      <a:pt x="13" y="8"/>
                      <a:pt x="4" y="11"/>
                      <a:pt x="1" y="1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59" name="Freeform 3491">
                <a:extLst>
                  <a:ext uri="{FF2B5EF4-FFF2-40B4-BE49-F238E27FC236}">
                    <a16:creationId xmlns:a16="http://schemas.microsoft.com/office/drawing/2014/main" id="{B4CDE4F3-D0E5-4C85-BB74-30AFB94B4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3414"/>
                <a:ext cx="6" cy="9"/>
              </a:xfrm>
              <a:custGeom>
                <a:avLst/>
                <a:gdLst>
                  <a:gd name="T0" fmla="*/ 0 w 3"/>
                  <a:gd name="T1" fmla="*/ 29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4"/>
                      <a:pt x="1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0" name="Freeform 3492">
                <a:extLst>
                  <a:ext uri="{FF2B5EF4-FFF2-40B4-BE49-F238E27FC236}">
                    <a16:creationId xmlns:a16="http://schemas.microsoft.com/office/drawing/2014/main" id="{641E215D-E301-4EDB-973E-57655DE90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3251"/>
                <a:ext cx="16" cy="23"/>
              </a:xfrm>
              <a:custGeom>
                <a:avLst/>
                <a:gdLst>
                  <a:gd name="T0" fmla="*/ 64 w 8"/>
                  <a:gd name="T1" fmla="*/ 48 h 12"/>
                  <a:gd name="T2" fmla="*/ 16 w 8"/>
                  <a:gd name="T3" fmla="*/ 15 h 12"/>
                  <a:gd name="T4" fmla="*/ 24 w 8"/>
                  <a:gd name="T5" fmla="*/ 8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8" y="7"/>
                    </a:moveTo>
                    <a:cubicBezTo>
                      <a:pt x="8" y="5"/>
                      <a:pt x="5" y="0"/>
                      <a:pt x="2" y="2"/>
                    </a:cubicBezTo>
                    <a:cubicBezTo>
                      <a:pt x="0" y="3"/>
                      <a:pt x="2" y="11"/>
                      <a:pt x="3" y="1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1" name="Freeform 3493">
                <a:extLst>
                  <a:ext uri="{FF2B5EF4-FFF2-40B4-BE49-F238E27FC236}">
                    <a16:creationId xmlns:a16="http://schemas.microsoft.com/office/drawing/2014/main" id="{6BD72E04-ECE8-4CB8-BAB0-71E58900D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3098"/>
                <a:ext cx="19" cy="23"/>
              </a:xfrm>
              <a:custGeom>
                <a:avLst/>
                <a:gdLst>
                  <a:gd name="T0" fmla="*/ 68 w 10"/>
                  <a:gd name="T1" fmla="*/ 0 h 12"/>
                  <a:gd name="T2" fmla="*/ 29 w 10"/>
                  <a:gd name="T3" fmla="*/ 8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8" y="3"/>
                      <a:pt x="0" y="8"/>
                      <a:pt x="4" y="12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2" name="Freeform 3494">
                <a:extLst>
                  <a:ext uri="{FF2B5EF4-FFF2-40B4-BE49-F238E27FC236}">
                    <a16:creationId xmlns:a16="http://schemas.microsoft.com/office/drawing/2014/main" id="{EF310C3B-4D25-49E3-866E-CE9C161E7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3657"/>
                <a:ext cx="6" cy="26"/>
              </a:xfrm>
              <a:custGeom>
                <a:avLst/>
                <a:gdLst>
                  <a:gd name="T0" fmla="*/ 24 w 3"/>
                  <a:gd name="T1" fmla="*/ 0 h 14"/>
                  <a:gd name="T2" fmla="*/ 0 w 3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1" y="3"/>
                      <a:pt x="0" y="9"/>
                      <a:pt x="0" y="14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3" name="Freeform 3495">
                <a:extLst>
                  <a:ext uri="{FF2B5EF4-FFF2-40B4-BE49-F238E27FC236}">
                    <a16:creationId xmlns:a16="http://schemas.microsoft.com/office/drawing/2014/main" id="{7270998C-CDC9-4A7E-9F9C-48E0105DE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3708"/>
                <a:ext cx="17" cy="14"/>
              </a:xfrm>
              <a:custGeom>
                <a:avLst/>
                <a:gdLst>
                  <a:gd name="T0" fmla="*/ 0 w 9"/>
                  <a:gd name="T1" fmla="*/ 56 h 7"/>
                  <a:gd name="T2" fmla="*/ 60 w 9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cubicBezTo>
                      <a:pt x="2" y="4"/>
                      <a:pt x="6" y="2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4" name="Freeform 3496">
                <a:extLst>
                  <a:ext uri="{FF2B5EF4-FFF2-40B4-BE49-F238E27FC236}">
                    <a16:creationId xmlns:a16="http://schemas.microsoft.com/office/drawing/2014/main" id="{0428CF53-6DF0-44C8-8922-9505A9DAF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3706"/>
                <a:ext cx="5" cy="8"/>
              </a:xfrm>
              <a:custGeom>
                <a:avLst/>
                <a:gdLst>
                  <a:gd name="T0" fmla="*/ 13 w 3"/>
                  <a:gd name="T1" fmla="*/ 32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1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5" name="Freeform 3497">
                <a:extLst>
                  <a:ext uri="{FF2B5EF4-FFF2-40B4-BE49-F238E27FC236}">
                    <a16:creationId xmlns:a16="http://schemas.microsoft.com/office/drawing/2014/main" id="{0F6EC897-33CE-41B4-8ACB-A63A7420C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3437"/>
                <a:ext cx="25" cy="21"/>
              </a:xfrm>
              <a:custGeom>
                <a:avLst/>
                <a:gdLst>
                  <a:gd name="T0" fmla="*/ 37 w 13"/>
                  <a:gd name="T1" fmla="*/ 0 h 11"/>
                  <a:gd name="T2" fmla="*/ 71 w 13"/>
                  <a:gd name="T3" fmla="*/ 55 h 11"/>
                  <a:gd name="T4" fmla="*/ 15 w 13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5" y="0"/>
                    </a:moveTo>
                    <a:cubicBezTo>
                      <a:pt x="7" y="2"/>
                      <a:pt x="13" y="3"/>
                      <a:pt x="10" y="8"/>
                    </a:cubicBezTo>
                    <a:cubicBezTo>
                      <a:pt x="8" y="10"/>
                      <a:pt x="0" y="11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6" name="Freeform 3498">
                <a:extLst>
                  <a:ext uri="{FF2B5EF4-FFF2-40B4-BE49-F238E27FC236}">
                    <a16:creationId xmlns:a16="http://schemas.microsoft.com/office/drawing/2014/main" id="{082873E8-F9DA-414F-86D4-87B8B4921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6" y="3699"/>
                <a:ext cx="4" cy="11"/>
              </a:xfrm>
              <a:custGeom>
                <a:avLst/>
                <a:gdLst>
                  <a:gd name="T0" fmla="*/ 0 w 2"/>
                  <a:gd name="T1" fmla="*/ 0 h 6"/>
                  <a:gd name="T2" fmla="*/ 16 w 2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1" y="4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7" name="Freeform 3499">
                <a:extLst>
                  <a:ext uri="{FF2B5EF4-FFF2-40B4-BE49-F238E27FC236}">
                    <a16:creationId xmlns:a16="http://schemas.microsoft.com/office/drawing/2014/main" id="{17673485-76DC-4872-A10D-7FDFED581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3834"/>
                <a:ext cx="6" cy="10"/>
              </a:xfrm>
              <a:custGeom>
                <a:avLst/>
                <a:gdLst>
                  <a:gd name="T0" fmla="*/ 0 w 3"/>
                  <a:gd name="T1" fmla="*/ 40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3"/>
                      <a:pt x="2" y="2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8" name="Freeform 3500">
                <a:extLst>
                  <a:ext uri="{FF2B5EF4-FFF2-40B4-BE49-F238E27FC236}">
                    <a16:creationId xmlns:a16="http://schemas.microsoft.com/office/drawing/2014/main" id="{B97858A2-0865-4460-BEEC-4741008E9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3217"/>
                <a:ext cx="10" cy="5"/>
              </a:xfrm>
              <a:custGeom>
                <a:avLst/>
                <a:gdLst>
                  <a:gd name="T0" fmla="*/ 40 w 5"/>
                  <a:gd name="T1" fmla="*/ 0 h 3"/>
                  <a:gd name="T2" fmla="*/ 0 w 5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0"/>
                      <a:pt x="0" y="3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69" name="Freeform 3501">
                <a:extLst>
                  <a:ext uri="{FF2B5EF4-FFF2-40B4-BE49-F238E27FC236}">
                    <a16:creationId xmlns:a16="http://schemas.microsoft.com/office/drawing/2014/main" id="{5FC12BA3-4DC0-4A54-8BE1-CF78A3808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2411"/>
                <a:ext cx="1" cy="10"/>
              </a:xfrm>
              <a:custGeom>
                <a:avLst/>
                <a:gdLst>
                  <a:gd name="T0" fmla="*/ 1 w 1"/>
                  <a:gd name="T1" fmla="*/ 0 h 5"/>
                  <a:gd name="T2" fmla="*/ 1 w 1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2"/>
                      <a:pt x="0" y="4"/>
                      <a:pt x="1" y="5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0" name="Freeform 3502">
                <a:extLst>
                  <a:ext uri="{FF2B5EF4-FFF2-40B4-BE49-F238E27FC236}">
                    <a16:creationId xmlns:a16="http://schemas.microsoft.com/office/drawing/2014/main" id="{B3ACE3F8-0C87-41C1-8095-2A9A24F76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383"/>
                <a:ext cx="25" cy="27"/>
              </a:xfrm>
              <a:custGeom>
                <a:avLst/>
                <a:gdLst>
                  <a:gd name="T0" fmla="*/ 37 w 13"/>
                  <a:gd name="T1" fmla="*/ 0 h 14"/>
                  <a:gd name="T2" fmla="*/ 77 w 13"/>
                  <a:gd name="T3" fmla="*/ 71 h 14"/>
                  <a:gd name="T4" fmla="*/ 0 w 13"/>
                  <a:gd name="T5" fmla="*/ 56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5" y="0"/>
                    </a:moveTo>
                    <a:cubicBezTo>
                      <a:pt x="8" y="2"/>
                      <a:pt x="13" y="6"/>
                      <a:pt x="11" y="10"/>
                    </a:cubicBezTo>
                    <a:cubicBezTo>
                      <a:pt x="8" y="14"/>
                      <a:pt x="2" y="10"/>
                      <a:pt x="0" y="8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1" name="Freeform 3503">
                <a:extLst>
                  <a:ext uri="{FF2B5EF4-FFF2-40B4-BE49-F238E27FC236}">
                    <a16:creationId xmlns:a16="http://schemas.microsoft.com/office/drawing/2014/main" id="{A2B6EFF4-8AD8-49C2-9957-F476CE19A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482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16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2" y="3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2" name="Freeform 3504">
                <a:extLst>
                  <a:ext uri="{FF2B5EF4-FFF2-40B4-BE49-F238E27FC236}">
                    <a16:creationId xmlns:a16="http://schemas.microsoft.com/office/drawing/2014/main" id="{4235795D-789E-4375-BFD8-84A713169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444"/>
                <a:ext cx="27" cy="23"/>
              </a:xfrm>
              <a:custGeom>
                <a:avLst/>
                <a:gdLst>
                  <a:gd name="T0" fmla="*/ 100 w 14"/>
                  <a:gd name="T1" fmla="*/ 36 h 12"/>
                  <a:gd name="T2" fmla="*/ 52 w 14"/>
                  <a:gd name="T3" fmla="*/ 84 h 12"/>
                  <a:gd name="T4" fmla="*/ 64 w 14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4" y="8"/>
                      <a:pt x="11" y="12"/>
                      <a:pt x="7" y="12"/>
                    </a:cubicBezTo>
                    <a:cubicBezTo>
                      <a:pt x="0" y="12"/>
                      <a:pt x="6" y="3"/>
                      <a:pt x="9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3" name="Freeform 3505">
                <a:extLst>
                  <a:ext uri="{FF2B5EF4-FFF2-40B4-BE49-F238E27FC236}">
                    <a16:creationId xmlns:a16="http://schemas.microsoft.com/office/drawing/2014/main" id="{22495AC3-856E-4641-AAD0-FB5985848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607"/>
                <a:ext cx="8" cy="7"/>
              </a:xfrm>
              <a:custGeom>
                <a:avLst/>
                <a:gdLst>
                  <a:gd name="T0" fmla="*/ 0 w 4"/>
                  <a:gd name="T1" fmla="*/ 21 h 4"/>
                  <a:gd name="T2" fmla="*/ 32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4" name="Freeform 3506">
                <a:extLst>
                  <a:ext uri="{FF2B5EF4-FFF2-40B4-BE49-F238E27FC236}">
                    <a16:creationId xmlns:a16="http://schemas.microsoft.com/office/drawing/2014/main" id="{D079C6E9-81E3-4A5A-8E33-9B3302B97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2825"/>
                <a:ext cx="7" cy="1"/>
              </a:xfrm>
              <a:custGeom>
                <a:avLst/>
                <a:gdLst>
                  <a:gd name="T0" fmla="*/ 21 w 4"/>
                  <a:gd name="T1" fmla="*/ 1 h 1"/>
                  <a:gd name="T2" fmla="*/ 7 w 4"/>
                  <a:gd name="T3" fmla="*/ 1 h 1"/>
                  <a:gd name="T4" fmla="*/ 12 w 4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1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5" name="Freeform 3507">
                <a:extLst>
                  <a:ext uri="{FF2B5EF4-FFF2-40B4-BE49-F238E27FC236}">
                    <a16:creationId xmlns:a16="http://schemas.microsoft.com/office/drawing/2014/main" id="{4607C38B-2557-4E14-ADFC-20B943E5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763"/>
                <a:ext cx="21" cy="16"/>
              </a:xfrm>
              <a:custGeom>
                <a:avLst/>
                <a:gdLst>
                  <a:gd name="T0" fmla="*/ 29 w 11"/>
                  <a:gd name="T1" fmla="*/ 16 h 8"/>
                  <a:gd name="T2" fmla="*/ 29 w 11"/>
                  <a:gd name="T3" fmla="*/ 0 h 8"/>
                  <a:gd name="T4" fmla="*/ 61 w 11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2"/>
                    </a:moveTo>
                    <a:cubicBezTo>
                      <a:pt x="4" y="1"/>
                      <a:pt x="3" y="0"/>
                      <a:pt x="4" y="0"/>
                    </a:cubicBezTo>
                    <a:cubicBezTo>
                      <a:pt x="0" y="8"/>
                      <a:pt x="11" y="7"/>
                      <a:pt x="9" y="1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6" name="Freeform 3508">
                <a:extLst>
                  <a:ext uri="{FF2B5EF4-FFF2-40B4-BE49-F238E27FC236}">
                    <a16:creationId xmlns:a16="http://schemas.microsoft.com/office/drawing/2014/main" id="{BCA007A0-E5C9-404E-9FBA-5D68DF9EF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830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7" name="Freeform 3509">
                <a:extLst>
                  <a:ext uri="{FF2B5EF4-FFF2-40B4-BE49-F238E27FC236}">
                    <a16:creationId xmlns:a16="http://schemas.microsoft.com/office/drawing/2014/main" id="{3673EAFF-6958-4BF9-9EED-66D5A499B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3115"/>
                <a:ext cx="11" cy="2"/>
              </a:xfrm>
              <a:custGeom>
                <a:avLst/>
                <a:gdLst>
                  <a:gd name="T0" fmla="*/ 37 w 6"/>
                  <a:gd name="T1" fmla="*/ 8 h 1"/>
                  <a:gd name="T2" fmla="*/ 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5" y="0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8" name="Freeform 3510">
                <a:extLst>
                  <a:ext uri="{FF2B5EF4-FFF2-40B4-BE49-F238E27FC236}">
                    <a16:creationId xmlns:a16="http://schemas.microsoft.com/office/drawing/2014/main" id="{0F8ADEF5-19CA-4F48-B6CD-E0752B2AE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3117"/>
                <a:ext cx="8" cy="12"/>
              </a:xfrm>
              <a:custGeom>
                <a:avLst/>
                <a:gdLst>
                  <a:gd name="T0" fmla="*/ 0 w 4"/>
                  <a:gd name="T1" fmla="*/ 48 h 6"/>
                  <a:gd name="T2" fmla="*/ 32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0" y="4"/>
                      <a:pt x="1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79" name="Line 3511">
                <a:extLst>
                  <a:ext uri="{FF2B5EF4-FFF2-40B4-BE49-F238E27FC236}">
                    <a16:creationId xmlns:a16="http://schemas.microsoft.com/office/drawing/2014/main" id="{1883AE5F-12F7-4985-A68A-19498DAA51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00" y="3773"/>
                <a:ext cx="1" cy="8"/>
              </a:xfrm>
              <a:prstGeom prst="line">
                <a:avLst/>
              </a:prstGeom>
              <a:noFill/>
              <a:ln w="12700" cap="rnd">
                <a:solidFill>
                  <a:srgbClr val="FFECC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0" name="Freeform 3512">
                <a:extLst>
                  <a:ext uri="{FF2B5EF4-FFF2-40B4-BE49-F238E27FC236}">
                    <a16:creationId xmlns:a16="http://schemas.microsoft.com/office/drawing/2014/main" id="{81D4A6E1-C603-467C-82F9-62639B82C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4018"/>
                <a:ext cx="13" cy="13"/>
              </a:xfrm>
              <a:custGeom>
                <a:avLst/>
                <a:gdLst>
                  <a:gd name="T0" fmla="*/ 45 w 7"/>
                  <a:gd name="T1" fmla="*/ 0 h 7"/>
                  <a:gd name="T2" fmla="*/ 0 w 7"/>
                  <a:gd name="T3" fmla="*/ 4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4" y="1"/>
                      <a:pt x="1" y="3"/>
                      <a:pt x="0" y="7"/>
                    </a:cubicBezTo>
                  </a:path>
                </a:pathLst>
              </a:custGeom>
              <a:noFill/>
              <a:ln w="12700" cap="rnd">
                <a:solidFill>
                  <a:srgbClr val="FFECC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1" name="Rectangle 3513">
                <a:extLst>
                  <a:ext uri="{FF2B5EF4-FFF2-40B4-BE49-F238E27FC236}">
                    <a16:creationId xmlns:a16="http://schemas.microsoft.com/office/drawing/2014/main" id="{853BD67E-E01D-4DBC-A32D-E1FEB2ADE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5" y="2354"/>
                <a:ext cx="1875" cy="1704"/>
              </a:xfrm>
              <a:prstGeom prst="rect">
                <a:avLst/>
              </a:pr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382" name="Freeform 3514">
                <a:extLst>
                  <a:ext uri="{FF2B5EF4-FFF2-40B4-BE49-F238E27FC236}">
                    <a16:creationId xmlns:a16="http://schemas.microsoft.com/office/drawing/2014/main" id="{25618BA6-A61C-4035-97B1-FF68F57E0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897"/>
                <a:ext cx="214" cy="285"/>
              </a:xfrm>
              <a:custGeom>
                <a:avLst/>
                <a:gdLst>
                  <a:gd name="T0" fmla="*/ 376 w 112"/>
                  <a:gd name="T1" fmla="*/ 1042 h 149"/>
                  <a:gd name="T2" fmla="*/ 445 w 112"/>
                  <a:gd name="T3" fmla="*/ 805 h 149"/>
                  <a:gd name="T4" fmla="*/ 606 w 112"/>
                  <a:gd name="T5" fmla="*/ 658 h 149"/>
                  <a:gd name="T6" fmla="*/ 734 w 112"/>
                  <a:gd name="T7" fmla="*/ 589 h 149"/>
                  <a:gd name="T8" fmla="*/ 665 w 112"/>
                  <a:gd name="T9" fmla="*/ 537 h 149"/>
                  <a:gd name="T10" fmla="*/ 329 w 112"/>
                  <a:gd name="T11" fmla="*/ 581 h 149"/>
                  <a:gd name="T12" fmla="*/ 36 w 112"/>
                  <a:gd name="T13" fmla="*/ 0 h 149"/>
                  <a:gd name="T14" fmla="*/ 8 w 112"/>
                  <a:gd name="T15" fmla="*/ 21 h 149"/>
                  <a:gd name="T16" fmla="*/ 0 w 112"/>
                  <a:gd name="T17" fmla="*/ 392 h 149"/>
                  <a:gd name="T18" fmla="*/ 252 w 112"/>
                  <a:gd name="T19" fmla="*/ 650 h 149"/>
                  <a:gd name="T20" fmla="*/ 266 w 112"/>
                  <a:gd name="T21" fmla="*/ 1002 h 1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2" h="149">
                    <a:moveTo>
                      <a:pt x="54" y="149"/>
                    </a:moveTo>
                    <a:cubicBezTo>
                      <a:pt x="57" y="140"/>
                      <a:pt x="58" y="127"/>
                      <a:pt x="64" y="115"/>
                    </a:cubicBezTo>
                    <a:cubicBezTo>
                      <a:pt x="70" y="103"/>
                      <a:pt x="76" y="100"/>
                      <a:pt x="87" y="94"/>
                    </a:cubicBezTo>
                    <a:cubicBezTo>
                      <a:pt x="92" y="92"/>
                      <a:pt x="101" y="88"/>
                      <a:pt x="105" y="84"/>
                    </a:cubicBezTo>
                    <a:cubicBezTo>
                      <a:pt x="112" y="74"/>
                      <a:pt x="103" y="75"/>
                      <a:pt x="95" y="77"/>
                    </a:cubicBezTo>
                    <a:cubicBezTo>
                      <a:pt x="79" y="83"/>
                      <a:pt x="64" y="95"/>
                      <a:pt x="47" y="83"/>
                    </a:cubicBezTo>
                    <a:cubicBezTo>
                      <a:pt x="25" y="66"/>
                      <a:pt x="9" y="25"/>
                      <a:pt x="5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4" y="72"/>
                      <a:pt x="29" y="78"/>
                      <a:pt x="36" y="93"/>
                    </a:cubicBezTo>
                    <a:cubicBezTo>
                      <a:pt x="43" y="109"/>
                      <a:pt x="43" y="127"/>
                      <a:pt x="38" y="143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3" name="Freeform 3515">
                <a:extLst>
                  <a:ext uri="{FF2B5EF4-FFF2-40B4-BE49-F238E27FC236}">
                    <a16:creationId xmlns:a16="http://schemas.microsoft.com/office/drawing/2014/main" id="{65473249-5D06-4123-8BA6-6C2C59E7A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2354"/>
                <a:ext cx="491" cy="442"/>
              </a:xfrm>
              <a:custGeom>
                <a:avLst/>
                <a:gdLst>
                  <a:gd name="T0" fmla="*/ 15 w 257"/>
                  <a:gd name="T1" fmla="*/ 982 h 231"/>
                  <a:gd name="T2" fmla="*/ 277 w 257"/>
                  <a:gd name="T3" fmla="*/ 890 h 231"/>
                  <a:gd name="T4" fmla="*/ 606 w 257"/>
                  <a:gd name="T5" fmla="*/ 890 h 231"/>
                  <a:gd name="T6" fmla="*/ 850 w 257"/>
                  <a:gd name="T7" fmla="*/ 1420 h 231"/>
                  <a:gd name="T8" fmla="*/ 718 w 257"/>
                  <a:gd name="T9" fmla="*/ 1596 h 231"/>
                  <a:gd name="T10" fmla="*/ 726 w 257"/>
                  <a:gd name="T11" fmla="*/ 1603 h 231"/>
                  <a:gd name="T12" fmla="*/ 963 w 257"/>
                  <a:gd name="T13" fmla="*/ 1588 h 231"/>
                  <a:gd name="T14" fmla="*/ 1611 w 257"/>
                  <a:gd name="T15" fmla="*/ 1343 h 231"/>
                  <a:gd name="T16" fmla="*/ 1744 w 257"/>
                  <a:gd name="T17" fmla="*/ 966 h 231"/>
                  <a:gd name="T18" fmla="*/ 1792 w 257"/>
                  <a:gd name="T19" fmla="*/ 827 h 231"/>
                  <a:gd name="T20" fmla="*/ 1777 w 257"/>
                  <a:gd name="T21" fmla="*/ 821 h 231"/>
                  <a:gd name="T22" fmla="*/ 1540 w 257"/>
                  <a:gd name="T23" fmla="*/ 681 h 231"/>
                  <a:gd name="T24" fmla="*/ 1355 w 257"/>
                  <a:gd name="T25" fmla="*/ 469 h 231"/>
                  <a:gd name="T26" fmla="*/ 1284 w 257"/>
                  <a:gd name="T27" fmla="*/ 168 h 231"/>
                  <a:gd name="T28" fmla="*/ 1242 w 257"/>
                  <a:gd name="T29" fmla="*/ 0 h 231"/>
                  <a:gd name="T30" fmla="*/ 550 w 257"/>
                  <a:gd name="T31" fmla="*/ 0 h 231"/>
                  <a:gd name="T32" fmla="*/ 558 w 257"/>
                  <a:gd name="T33" fmla="*/ 545 h 231"/>
                  <a:gd name="T34" fmla="*/ 277 w 257"/>
                  <a:gd name="T35" fmla="*/ 769 h 231"/>
                  <a:gd name="T36" fmla="*/ 0 w 257"/>
                  <a:gd name="T37" fmla="*/ 905 h 231"/>
                  <a:gd name="T38" fmla="*/ 15 w 257"/>
                  <a:gd name="T39" fmla="*/ 982 h 23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57" h="231">
                    <a:moveTo>
                      <a:pt x="2" y="140"/>
                    </a:moveTo>
                    <a:cubicBezTo>
                      <a:pt x="16" y="136"/>
                      <a:pt x="26" y="130"/>
                      <a:pt x="40" y="127"/>
                    </a:cubicBezTo>
                    <a:cubicBezTo>
                      <a:pt x="56" y="124"/>
                      <a:pt x="72" y="124"/>
                      <a:pt x="87" y="127"/>
                    </a:cubicBezTo>
                    <a:cubicBezTo>
                      <a:pt x="118" y="135"/>
                      <a:pt x="131" y="174"/>
                      <a:pt x="122" y="203"/>
                    </a:cubicBezTo>
                    <a:cubicBezTo>
                      <a:pt x="121" y="209"/>
                      <a:pt x="106" y="231"/>
                      <a:pt x="103" y="228"/>
                    </a:cubicBezTo>
                    <a:cubicBezTo>
                      <a:pt x="104" y="229"/>
                      <a:pt x="104" y="229"/>
                      <a:pt x="104" y="229"/>
                    </a:cubicBezTo>
                    <a:cubicBezTo>
                      <a:pt x="116" y="229"/>
                      <a:pt x="127" y="228"/>
                      <a:pt x="138" y="227"/>
                    </a:cubicBezTo>
                    <a:cubicBezTo>
                      <a:pt x="174" y="224"/>
                      <a:pt x="210" y="227"/>
                      <a:pt x="231" y="192"/>
                    </a:cubicBezTo>
                    <a:cubicBezTo>
                      <a:pt x="240" y="176"/>
                      <a:pt x="243" y="156"/>
                      <a:pt x="250" y="138"/>
                    </a:cubicBezTo>
                    <a:cubicBezTo>
                      <a:pt x="252" y="132"/>
                      <a:pt x="255" y="125"/>
                      <a:pt x="257" y="118"/>
                    </a:cubicBezTo>
                    <a:cubicBezTo>
                      <a:pt x="256" y="118"/>
                      <a:pt x="255" y="117"/>
                      <a:pt x="255" y="117"/>
                    </a:cubicBezTo>
                    <a:cubicBezTo>
                      <a:pt x="244" y="111"/>
                      <a:pt x="233" y="103"/>
                      <a:pt x="221" y="97"/>
                    </a:cubicBezTo>
                    <a:cubicBezTo>
                      <a:pt x="208" y="89"/>
                      <a:pt x="198" y="81"/>
                      <a:pt x="194" y="67"/>
                    </a:cubicBezTo>
                    <a:cubicBezTo>
                      <a:pt x="190" y="54"/>
                      <a:pt x="187" y="38"/>
                      <a:pt x="184" y="24"/>
                    </a:cubicBezTo>
                    <a:cubicBezTo>
                      <a:pt x="183" y="16"/>
                      <a:pt x="182" y="7"/>
                      <a:pt x="178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9" y="24"/>
                      <a:pt x="89" y="56"/>
                      <a:pt x="80" y="78"/>
                    </a:cubicBezTo>
                    <a:cubicBezTo>
                      <a:pt x="72" y="97"/>
                      <a:pt x="57" y="102"/>
                      <a:pt x="40" y="110"/>
                    </a:cubicBezTo>
                    <a:cubicBezTo>
                      <a:pt x="27" y="116"/>
                      <a:pt x="13" y="123"/>
                      <a:pt x="0" y="129"/>
                    </a:cubicBezTo>
                    <a:cubicBezTo>
                      <a:pt x="0" y="133"/>
                      <a:pt x="1" y="136"/>
                      <a:pt x="2" y="14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4" name="Freeform 3516">
                <a:extLst>
                  <a:ext uri="{FF2B5EF4-FFF2-40B4-BE49-F238E27FC236}">
                    <a16:creationId xmlns:a16="http://schemas.microsoft.com/office/drawing/2014/main" id="{EE101B4E-E8C1-4296-AD55-8F9923999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685"/>
                <a:ext cx="126" cy="99"/>
              </a:xfrm>
              <a:custGeom>
                <a:avLst/>
                <a:gdLst>
                  <a:gd name="T0" fmla="*/ 382 w 66"/>
                  <a:gd name="T1" fmla="*/ 181 h 52"/>
                  <a:gd name="T2" fmla="*/ 460 w 66"/>
                  <a:gd name="T3" fmla="*/ 36 h 52"/>
                  <a:gd name="T4" fmla="*/ 0 w 66"/>
                  <a:gd name="T5" fmla="*/ 352 h 52"/>
                  <a:gd name="T6" fmla="*/ 244 w 66"/>
                  <a:gd name="T7" fmla="*/ 297 h 52"/>
                  <a:gd name="T8" fmla="*/ 382 w 66"/>
                  <a:gd name="T9" fmla="*/ 181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52">
                    <a:moveTo>
                      <a:pt x="55" y="26"/>
                    </a:moveTo>
                    <a:cubicBezTo>
                      <a:pt x="61" y="19"/>
                      <a:pt x="65" y="9"/>
                      <a:pt x="66" y="5"/>
                    </a:cubicBezTo>
                    <a:cubicBezTo>
                      <a:pt x="60" y="0"/>
                      <a:pt x="29" y="16"/>
                      <a:pt x="0" y="51"/>
                    </a:cubicBezTo>
                    <a:cubicBezTo>
                      <a:pt x="14" y="52"/>
                      <a:pt x="27" y="49"/>
                      <a:pt x="35" y="43"/>
                    </a:cubicBezTo>
                    <a:cubicBezTo>
                      <a:pt x="40" y="40"/>
                      <a:pt x="48" y="34"/>
                      <a:pt x="55" y="26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5" name="Freeform 3517">
                <a:extLst>
                  <a:ext uri="{FF2B5EF4-FFF2-40B4-BE49-F238E27FC236}">
                    <a16:creationId xmlns:a16="http://schemas.microsoft.com/office/drawing/2014/main" id="{270913B9-35F5-407E-A8F1-3C11595B0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354"/>
                <a:ext cx="1875" cy="1704"/>
              </a:xfrm>
              <a:custGeom>
                <a:avLst/>
                <a:gdLst>
                  <a:gd name="T0" fmla="*/ 5680 w 980"/>
                  <a:gd name="T1" fmla="*/ 6210 h 891"/>
                  <a:gd name="T2" fmla="*/ 4810 w 980"/>
                  <a:gd name="T3" fmla="*/ 5848 h 891"/>
                  <a:gd name="T4" fmla="*/ 4754 w 980"/>
                  <a:gd name="T5" fmla="*/ 5175 h 891"/>
                  <a:gd name="T6" fmla="*/ 4546 w 980"/>
                  <a:gd name="T7" fmla="*/ 4990 h 891"/>
                  <a:gd name="T8" fmla="*/ 4454 w 980"/>
                  <a:gd name="T9" fmla="*/ 3588 h 891"/>
                  <a:gd name="T10" fmla="*/ 6052 w 980"/>
                  <a:gd name="T11" fmla="*/ 2813 h 891"/>
                  <a:gd name="T12" fmla="*/ 6241 w 980"/>
                  <a:gd name="T13" fmla="*/ 2645 h 891"/>
                  <a:gd name="T14" fmla="*/ 5728 w 980"/>
                  <a:gd name="T15" fmla="*/ 2622 h 891"/>
                  <a:gd name="T16" fmla="*/ 4173 w 980"/>
                  <a:gd name="T17" fmla="*/ 2370 h 891"/>
                  <a:gd name="T18" fmla="*/ 4173 w 980"/>
                  <a:gd name="T19" fmla="*/ 1518 h 891"/>
                  <a:gd name="T20" fmla="*/ 5636 w 980"/>
                  <a:gd name="T21" fmla="*/ 1071 h 891"/>
                  <a:gd name="T22" fmla="*/ 6105 w 980"/>
                  <a:gd name="T23" fmla="*/ 1580 h 891"/>
                  <a:gd name="T24" fmla="*/ 6310 w 980"/>
                  <a:gd name="T25" fmla="*/ 2245 h 891"/>
                  <a:gd name="T26" fmla="*/ 6260 w 980"/>
                  <a:gd name="T27" fmla="*/ 1895 h 891"/>
                  <a:gd name="T28" fmla="*/ 6605 w 980"/>
                  <a:gd name="T29" fmla="*/ 1364 h 891"/>
                  <a:gd name="T30" fmla="*/ 6863 w 980"/>
                  <a:gd name="T31" fmla="*/ 1434 h 891"/>
                  <a:gd name="T32" fmla="*/ 6626 w 980"/>
                  <a:gd name="T33" fmla="*/ 1251 h 891"/>
                  <a:gd name="T34" fmla="*/ 6121 w 980"/>
                  <a:gd name="T35" fmla="*/ 398 h 891"/>
                  <a:gd name="T36" fmla="*/ 5904 w 980"/>
                  <a:gd name="T37" fmla="*/ 0 h 891"/>
                  <a:gd name="T38" fmla="*/ 5392 w 980"/>
                  <a:gd name="T39" fmla="*/ 797 h 891"/>
                  <a:gd name="T40" fmla="*/ 4754 w 980"/>
                  <a:gd name="T41" fmla="*/ 105 h 891"/>
                  <a:gd name="T42" fmla="*/ 3595 w 980"/>
                  <a:gd name="T43" fmla="*/ 0 h 891"/>
                  <a:gd name="T44" fmla="*/ 3993 w 980"/>
                  <a:gd name="T45" fmla="*/ 344 h 891"/>
                  <a:gd name="T46" fmla="*/ 3819 w 980"/>
                  <a:gd name="T47" fmla="*/ 1174 h 891"/>
                  <a:gd name="T48" fmla="*/ 2738 w 980"/>
                  <a:gd name="T49" fmla="*/ 813 h 891"/>
                  <a:gd name="T50" fmla="*/ 3367 w 980"/>
                  <a:gd name="T51" fmla="*/ 260 h 891"/>
                  <a:gd name="T52" fmla="*/ 3067 w 980"/>
                  <a:gd name="T53" fmla="*/ 0 h 891"/>
                  <a:gd name="T54" fmla="*/ 2723 w 980"/>
                  <a:gd name="T55" fmla="*/ 392 h 891"/>
                  <a:gd name="T56" fmla="*/ 2032 w 980"/>
                  <a:gd name="T57" fmla="*/ 197 h 891"/>
                  <a:gd name="T58" fmla="*/ 1969 w 980"/>
                  <a:gd name="T59" fmla="*/ 637 h 891"/>
                  <a:gd name="T60" fmla="*/ 1743 w 980"/>
                  <a:gd name="T61" fmla="*/ 1343 h 891"/>
                  <a:gd name="T62" fmla="*/ 406 w 980"/>
                  <a:gd name="T63" fmla="*/ 1448 h 891"/>
                  <a:gd name="T64" fmla="*/ 245 w 980"/>
                  <a:gd name="T65" fmla="*/ 0 h 891"/>
                  <a:gd name="T66" fmla="*/ 0 w 980"/>
                  <a:gd name="T67" fmla="*/ 2008 h 891"/>
                  <a:gd name="T68" fmla="*/ 436 w 980"/>
                  <a:gd name="T69" fmla="*/ 1771 h 891"/>
                  <a:gd name="T70" fmla="*/ 1163 w 980"/>
                  <a:gd name="T71" fmla="*/ 2461 h 891"/>
                  <a:gd name="T72" fmla="*/ 1274 w 980"/>
                  <a:gd name="T73" fmla="*/ 3075 h 891"/>
                  <a:gd name="T74" fmla="*/ 721 w 980"/>
                  <a:gd name="T75" fmla="*/ 3825 h 891"/>
                  <a:gd name="T76" fmla="*/ 1335 w 980"/>
                  <a:gd name="T77" fmla="*/ 3877 h 891"/>
                  <a:gd name="T78" fmla="*/ 1226 w 980"/>
                  <a:gd name="T79" fmla="*/ 4561 h 891"/>
                  <a:gd name="T80" fmla="*/ 765 w 980"/>
                  <a:gd name="T81" fmla="*/ 4911 h 891"/>
                  <a:gd name="T82" fmla="*/ 99 w 980"/>
                  <a:gd name="T83" fmla="*/ 4393 h 891"/>
                  <a:gd name="T84" fmla="*/ 352 w 980"/>
                  <a:gd name="T85" fmla="*/ 3322 h 891"/>
                  <a:gd name="T86" fmla="*/ 890 w 980"/>
                  <a:gd name="T87" fmla="*/ 3135 h 891"/>
                  <a:gd name="T88" fmla="*/ 589 w 980"/>
                  <a:gd name="T89" fmla="*/ 3071 h 891"/>
                  <a:gd name="T90" fmla="*/ 0 w 980"/>
                  <a:gd name="T91" fmla="*/ 2838 h 891"/>
                  <a:gd name="T92" fmla="*/ 132 w 980"/>
                  <a:gd name="T93" fmla="*/ 5150 h 891"/>
                  <a:gd name="T94" fmla="*/ 959 w 980"/>
                  <a:gd name="T95" fmla="*/ 5575 h 891"/>
                  <a:gd name="T96" fmla="*/ 1106 w 980"/>
                  <a:gd name="T97" fmla="*/ 6233 h 891"/>
                  <a:gd name="T98" fmla="*/ 1366 w 980"/>
                  <a:gd name="T99" fmla="*/ 5604 h 891"/>
                  <a:gd name="T100" fmla="*/ 1969 w 980"/>
                  <a:gd name="T101" fmla="*/ 5135 h 891"/>
                  <a:gd name="T102" fmla="*/ 2767 w 980"/>
                  <a:gd name="T103" fmla="*/ 4999 h 891"/>
                  <a:gd name="T104" fmla="*/ 3390 w 980"/>
                  <a:gd name="T105" fmla="*/ 4854 h 891"/>
                  <a:gd name="T106" fmla="*/ 4309 w 980"/>
                  <a:gd name="T107" fmla="*/ 5644 h 891"/>
                  <a:gd name="T108" fmla="*/ 4418 w 980"/>
                  <a:gd name="T109" fmla="*/ 6233 h 8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80" h="891">
                    <a:moveTo>
                      <a:pt x="820" y="891"/>
                    </a:moveTo>
                    <a:cubicBezTo>
                      <a:pt x="817" y="890"/>
                      <a:pt x="814" y="888"/>
                      <a:pt x="811" y="888"/>
                    </a:cubicBezTo>
                    <a:cubicBezTo>
                      <a:pt x="785" y="880"/>
                      <a:pt x="759" y="878"/>
                      <a:pt x="732" y="876"/>
                    </a:cubicBezTo>
                    <a:cubicBezTo>
                      <a:pt x="704" y="873"/>
                      <a:pt x="694" y="862"/>
                      <a:pt x="687" y="836"/>
                    </a:cubicBezTo>
                    <a:cubicBezTo>
                      <a:pt x="681" y="815"/>
                      <a:pt x="674" y="792"/>
                      <a:pt x="672" y="770"/>
                    </a:cubicBezTo>
                    <a:cubicBezTo>
                      <a:pt x="672" y="758"/>
                      <a:pt x="670" y="749"/>
                      <a:pt x="679" y="740"/>
                    </a:cubicBezTo>
                    <a:cubicBezTo>
                      <a:pt x="687" y="732"/>
                      <a:pt x="700" y="731"/>
                      <a:pt x="702" y="718"/>
                    </a:cubicBezTo>
                    <a:cubicBezTo>
                      <a:pt x="706" y="689"/>
                      <a:pt x="663" y="721"/>
                      <a:pt x="649" y="713"/>
                    </a:cubicBezTo>
                    <a:cubicBezTo>
                      <a:pt x="632" y="704"/>
                      <a:pt x="622" y="666"/>
                      <a:pt x="621" y="649"/>
                    </a:cubicBezTo>
                    <a:cubicBezTo>
                      <a:pt x="616" y="604"/>
                      <a:pt x="635" y="557"/>
                      <a:pt x="636" y="513"/>
                    </a:cubicBezTo>
                    <a:cubicBezTo>
                      <a:pt x="639" y="457"/>
                      <a:pt x="666" y="425"/>
                      <a:pt x="721" y="420"/>
                    </a:cubicBezTo>
                    <a:cubicBezTo>
                      <a:pt x="769" y="415"/>
                      <a:pt x="816" y="409"/>
                      <a:pt x="864" y="402"/>
                    </a:cubicBezTo>
                    <a:cubicBezTo>
                      <a:pt x="871" y="401"/>
                      <a:pt x="894" y="404"/>
                      <a:pt x="898" y="401"/>
                    </a:cubicBezTo>
                    <a:cubicBezTo>
                      <a:pt x="910" y="394"/>
                      <a:pt x="900" y="381"/>
                      <a:pt x="891" y="378"/>
                    </a:cubicBezTo>
                    <a:cubicBezTo>
                      <a:pt x="881" y="375"/>
                      <a:pt x="866" y="379"/>
                      <a:pt x="855" y="380"/>
                    </a:cubicBezTo>
                    <a:cubicBezTo>
                      <a:pt x="842" y="380"/>
                      <a:pt x="831" y="378"/>
                      <a:pt x="818" y="375"/>
                    </a:cubicBezTo>
                    <a:cubicBezTo>
                      <a:pt x="768" y="365"/>
                      <a:pt x="718" y="357"/>
                      <a:pt x="666" y="356"/>
                    </a:cubicBezTo>
                    <a:cubicBezTo>
                      <a:pt x="643" y="355"/>
                      <a:pt x="616" y="354"/>
                      <a:pt x="596" y="339"/>
                    </a:cubicBezTo>
                    <a:cubicBezTo>
                      <a:pt x="581" y="327"/>
                      <a:pt x="579" y="298"/>
                      <a:pt x="579" y="280"/>
                    </a:cubicBezTo>
                    <a:cubicBezTo>
                      <a:pt x="579" y="259"/>
                      <a:pt x="582" y="232"/>
                      <a:pt x="596" y="217"/>
                    </a:cubicBezTo>
                    <a:cubicBezTo>
                      <a:pt x="611" y="201"/>
                      <a:pt x="632" y="192"/>
                      <a:pt x="649" y="180"/>
                    </a:cubicBezTo>
                    <a:cubicBezTo>
                      <a:pt x="688" y="152"/>
                      <a:pt x="762" y="133"/>
                      <a:pt x="805" y="153"/>
                    </a:cubicBezTo>
                    <a:cubicBezTo>
                      <a:pt x="821" y="158"/>
                      <a:pt x="841" y="170"/>
                      <a:pt x="853" y="184"/>
                    </a:cubicBezTo>
                    <a:cubicBezTo>
                      <a:pt x="863" y="196"/>
                      <a:pt x="866" y="212"/>
                      <a:pt x="872" y="226"/>
                    </a:cubicBezTo>
                    <a:cubicBezTo>
                      <a:pt x="879" y="245"/>
                      <a:pt x="890" y="272"/>
                      <a:pt x="892" y="296"/>
                    </a:cubicBezTo>
                    <a:cubicBezTo>
                      <a:pt x="893" y="305"/>
                      <a:pt x="897" y="331"/>
                      <a:pt x="901" y="321"/>
                    </a:cubicBezTo>
                    <a:cubicBezTo>
                      <a:pt x="903" y="312"/>
                      <a:pt x="900" y="301"/>
                      <a:pt x="899" y="297"/>
                    </a:cubicBezTo>
                    <a:cubicBezTo>
                      <a:pt x="898" y="289"/>
                      <a:pt x="895" y="280"/>
                      <a:pt x="894" y="271"/>
                    </a:cubicBezTo>
                    <a:cubicBezTo>
                      <a:pt x="892" y="253"/>
                      <a:pt x="890" y="234"/>
                      <a:pt x="896" y="218"/>
                    </a:cubicBezTo>
                    <a:cubicBezTo>
                      <a:pt x="905" y="199"/>
                      <a:pt x="924" y="195"/>
                      <a:pt x="943" y="195"/>
                    </a:cubicBezTo>
                    <a:cubicBezTo>
                      <a:pt x="951" y="195"/>
                      <a:pt x="959" y="195"/>
                      <a:pt x="967" y="199"/>
                    </a:cubicBezTo>
                    <a:cubicBezTo>
                      <a:pt x="971" y="200"/>
                      <a:pt x="976" y="203"/>
                      <a:pt x="980" y="205"/>
                    </a:cubicBezTo>
                    <a:cubicBezTo>
                      <a:pt x="980" y="189"/>
                      <a:pt x="980" y="189"/>
                      <a:pt x="980" y="189"/>
                    </a:cubicBezTo>
                    <a:cubicBezTo>
                      <a:pt x="969" y="184"/>
                      <a:pt x="956" y="182"/>
                      <a:pt x="946" y="179"/>
                    </a:cubicBezTo>
                    <a:cubicBezTo>
                      <a:pt x="917" y="171"/>
                      <a:pt x="880" y="166"/>
                      <a:pt x="868" y="135"/>
                    </a:cubicBezTo>
                    <a:cubicBezTo>
                      <a:pt x="858" y="108"/>
                      <a:pt x="869" y="83"/>
                      <a:pt x="874" y="57"/>
                    </a:cubicBezTo>
                    <a:cubicBezTo>
                      <a:pt x="878" y="36"/>
                      <a:pt x="879" y="18"/>
                      <a:pt x="876" y="0"/>
                    </a:cubicBezTo>
                    <a:cubicBezTo>
                      <a:pt x="843" y="0"/>
                      <a:pt x="843" y="0"/>
                      <a:pt x="843" y="0"/>
                    </a:cubicBezTo>
                    <a:cubicBezTo>
                      <a:pt x="852" y="18"/>
                      <a:pt x="857" y="37"/>
                      <a:pt x="847" y="57"/>
                    </a:cubicBezTo>
                    <a:cubicBezTo>
                      <a:pt x="834" y="86"/>
                      <a:pt x="799" y="106"/>
                      <a:pt x="770" y="114"/>
                    </a:cubicBezTo>
                    <a:cubicBezTo>
                      <a:pt x="733" y="125"/>
                      <a:pt x="666" y="128"/>
                      <a:pt x="663" y="77"/>
                    </a:cubicBezTo>
                    <a:cubicBezTo>
                      <a:pt x="662" y="55"/>
                      <a:pt x="667" y="33"/>
                      <a:pt x="679" y="15"/>
                    </a:cubicBezTo>
                    <a:cubicBezTo>
                      <a:pt x="683" y="9"/>
                      <a:pt x="688" y="4"/>
                      <a:pt x="693" y="0"/>
                    </a:cubicBezTo>
                    <a:cubicBezTo>
                      <a:pt x="513" y="0"/>
                      <a:pt x="513" y="0"/>
                      <a:pt x="513" y="0"/>
                    </a:cubicBezTo>
                    <a:cubicBezTo>
                      <a:pt x="512" y="11"/>
                      <a:pt x="513" y="24"/>
                      <a:pt x="517" y="32"/>
                    </a:cubicBezTo>
                    <a:cubicBezTo>
                      <a:pt x="528" y="52"/>
                      <a:pt x="550" y="48"/>
                      <a:pt x="570" y="49"/>
                    </a:cubicBezTo>
                    <a:cubicBezTo>
                      <a:pt x="608" y="51"/>
                      <a:pt x="644" y="69"/>
                      <a:pt x="635" y="113"/>
                    </a:cubicBezTo>
                    <a:cubicBezTo>
                      <a:pt x="625" y="164"/>
                      <a:pt x="590" y="166"/>
                      <a:pt x="545" y="168"/>
                    </a:cubicBezTo>
                    <a:cubicBezTo>
                      <a:pt x="503" y="171"/>
                      <a:pt x="466" y="180"/>
                      <a:pt x="430" y="153"/>
                    </a:cubicBezTo>
                    <a:cubicBezTo>
                      <a:pt x="417" y="143"/>
                      <a:pt x="395" y="133"/>
                      <a:pt x="391" y="116"/>
                    </a:cubicBezTo>
                    <a:cubicBezTo>
                      <a:pt x="386" y="94"/>
                      <a:pt x="410" y="82"/>
                      <a:pt x="426" y="75"/>
                    </a:cubicBezTo>
                    <a:cubicBezTo>
                      <a:pt x="444" y="67"/>
                      <a:pt x="468" y="54"/>
                      <a:pt x="481" y="37"/>
                    </a:cubicBezTo>
                    <a:cubicBezTo>
                      <a:pt x="489" y="27"/>
                      <a:pt x="491" y="12"/>
                      <a:pt x="495" y="0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37" y="14"/>
                      <a:pt x="435" y="28"/>
                      <a:pt x="426" y="40"/>
                    </a:cubicBezTo>
                    <a:cubicBezTo>
                      <a:pt x="417" y="52"/>
                      <a:pt x="402" y="51"/>
                      <a:pt x="389" y="56"/>
                    </a:cubicBezTo>
                    <a:cubicBezTo>
                      <a:pt x="359" y="68"/>
                      <a:pt x="325" y="71"/>
                      <a:pt x="303" y="43"/>
                    </a:cubicBezTo>
                    <a:cubicBezTo>
                      <a:pt x="299" y="39"/>
                      <a:pt x="295" y="30"/>
                      <a:pt x="290" y="28"/>
                    </a:cubicBezTo>
                    <a:cubicBezTo>
                      <a:pt x="280" y="25"/>
                      <a:pt x="278" y="35"/>
                      <a:pt x="277" y="42"/>
                    </a:cubicBezTo>
                    <a:cubicBezTo>
                      <a:pt x="277" y="59"/>
                      <a:pt x="283" y="74"/>
                      <a:pt x="281" y="91"/>
                    </a:cubicBezTo>
                    <a:cubicBezTo>
                      <a:pt x="280" y="107"/>
                      <a:pt x="273" y="123"/>
                      <a:pt x="268" y="138"/>
                    </a:cubicBezTo>
                    <a:cubicBezTo>
                      <a:pt x="261" y="156"/>
                      <a:pt x="258" y="176"/>
                      <a:pt x="249" y="192"/>
                    </a:cubicBezTo>
                    <a:cubicBezTo>
                      <a:pt x="228" y="227"/>
                      <a:pt x="192" y="224"/>
                      <a:pt x="156" y="227"/>
                    </a:cubicBezTo>
                    <a:cubicBezTo>
                      <a:pt x="122" y="231"/>
                      <a:pt x="87" y="230"/>
                      <a:pt x="58" y="207"/>
                    </a:cubicBezTo>
                    <a:cubicBezTo>
                      <a:pt x="26" y="179"/>
                      <a:pt x="13" y="128"/>
                      <a:pt x="13" y="87"/>
                    </a:cubicBezTo>
                    <a:cubicBezTo>
                      <a:pt x="13" y="58"/>
                      <a:pt x="17" y="24"/>
                      <a:pt x="3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8" y="283"/>
                      <a:pt x="15" y="278"/>
                      <a:pt x="21" y="274"/>
                    </a:cubicBezTo>
                    <a:cubicBezTo>
                      <a:pt x="33" y="266"/>
                      <a:pt x="48" y="259"/>
                      <a:pt x="62" y="253"/>
                    </a:cubicBezTo>
                    <a:cubicBezTo>
                      <a:pt x="90" y="243"/>
                      <a:pt x="120" y="243"/>
                      <a:pt x="144" y="264"/>
                    </a:cubicBezTo>
                    <a:cubicBezTo>
                      <a:pt x="168" y="284"/>
                      <a:pt x="165" y="323"/>
                      <a:pt x="166" y="352"/>
                    </a:cubicBezTo>
                    <a:cubicBezTo>
                      <a:pt x="167" y="368"/>
                      <a:pt x="168" y="384"/>
                      <a:pt x="171" y="399"/>
                    </a:cubicBezTo>
                    <a:cubicBezTo>
                      <a:pt x="174" y="413"/>
                      <a:pt x="182" y="427"/>
                      <a:pt x="182" y="440"/>
                    </a:cubicBezTo>
                    <a:cubicBezTo>
                      <a:pt x="184" y="472"/>
                      <a:pt x="147" y="501"/>
                      <a:pt x="120" y="513"/>
                    </a:cubicBezTo>
                    <a:cubicBezTo>
                      <a:pt x="110" y="518"/>
                      <a:pt x="87" y="533"/>
                      <a:pt x="103" y="547"/>
                    </a:cubicBezTo>
                    <a:cubicBezTo>
                      <a:pt x="110" y="554"/>
                      <a:pt x="139" y="543"/>
                      <a:pt x="148" y="541"/>
                    </a:cubicBezTo>
                    <a:cubicBezTo>
                      <a:pt x="165" y="538"/>
                      <a:pt x="184" y="535"/>
                      <a:pt x="191" y="554"/>
                    </a:cubicBezTo>
                    <a:cubicBezTo>
                      <a:pt x="196" y="570"/>
                      <a:pt x="189" y="588"/>
                      <a:pt x="185" y="603"/>
                    </a:cubicBezTo>
                    <a:cubicBezTo>
                      <a:pt x="181" y="619"/>
                      <a:pt x="177" y="635"/>
                      <a:pt x="175" y="652"/>
                    </a:cubicBezTo>
                    <a:cubicBezTo>
                      <a:pt x="174" y="668"/>
                      <a:pt x="171" y="687"/>
                      <a:pt x="155" y="697"/>
                    </a:cubicBezTo>
                    <a:cubicBezTo>
                      <a:pt x="143" y="705"/>
                      <a:pt x="124" y="704"/>
                      <a:pt x="109" y="702"/>
                    </a:cubicBezTo>
                    <a:cubicBezTo>
                      <a:pt x="94" y="701"/>
                      <a:pt x="79" y="701"/>
                      <a:pt x="64" y="698"/>
                    </a:cubicBezTo>
                    <a:cubicBezTo>
                      <a:pt x="29" y="692"/>
                      <a:pt x="18" y="661"/>
                      <a:pt x="14" y="628"/>
                    </a:cubicBezTo>
                    <a:cubicBezTo>
                      <a:pt x="9" y="593"/>
                      <a:pt x="11" y="557"/>
                      <a:pt x="20" y="522"/>
                    </a:cubicBezTo>
                    <a:cubicBezTo>
                      <a:pt x="25" y="502"/>
                      <a:pt x="32" y="487"/>
                      <a:pt x="50" y="475"/>
                    </a:cubicBezTo>
                    <a:cubicBezTo>
                      <a:pt x="66" y="464"/>
                      <a:pt x="83" y="464"/>
                      <a:pt x="100" y="460"/>
                    </a:cubicBezTo>
                    <a:cubicBezTo>
                      <a:pt x="110" y="458"/>
                      <a:pt x="126" y="460"/>
                      <a:pt x="127" y="448"/>
                    </a:cubicBezTo>
                    <a:cubicBezTo>
                      <a:pt x="127" y="437"/>
                      <a:pt x="117" y="438"/>
                      <a:pt x="109" y="440"/>
                    </a:cubicBezTo>
                    <a:cubicBezTo>
                      <a:pt x="101" y="442"/>
                      <a:pt x="93" y="441"/>
                      <a:pt x="84" y="439"/>
                    </a:cubicBezTo>
                    <a:cubicBezTo>
                      <a:pt x="66" y="436"/>
                      <a:pt x="49" y="433"/>
                      <a:pt x="32" y="424"/>
                    </a:cubicBezTo>
                    <a:cubicBezTo>
                      <a:pt x="22" y="419"/>
                      <a:pt x="10" y="412"/>
                      <a:pt x="0" y="406"/>
                    </a:cubicBezTo>
                    <a:cubicBezTo>
                      <a:pt x="0" y="738"/>
                      <a:pt x="0" y="738"/>
                      <a:pt x="0" y="738"/>
                    </a:cubicBezTo>
                    <a:cubicBezTo>
                      <a:pt x="7" y="737"/>
                      <a:pt x="14" y="736"/>
                      <a:pt x="19" y="736"/>
                    </a:cubicBezTo>
                    <a:cubicBezTo>
                      <a:pt x="41" y="735"/>
                      <a:pt x="61" y="737"/>
                      <a:pt x="81" y="745"/>
                    </a:cubicBezTo>
                    <a:cubicBezTo>
                      <a:pt x="105" y="756"/>
                      <a:pt x="126" y="773"/>
                      <a:pt x="137" y="797"/>
                    </a:cubicBezTo>
                    <a:cubicBezTo>
                      <a:pt x="148" y="823"/>
                      <a:pt x="152" y="853"/>
                      <a:pt x="156" y="880"/>
                    </a:cubicBezTo>
                    <a:cubicBezTo>
                      <a:pt x="156" y="883"/>
                      <a:pt x="157" y="887"/>
                      <a:pt x="158" y="891"/>
                    </a:cubicBezTo>
                    <a:cubicBezTo>
                      <a:pt x="207" y="891"/>
                      <a:pt x="207" y="891"/>
                      <a:pt x="207" y="891"/>
                    </a:cubicBezTo>
                    <a:cubicBezTo>
                      <a:pt x="199" y="861"/>
                      <a:pt x="196" y="827"/>
                      <a:pt x="195" y="801"/>
                    </a:cubicBezTo>
                    <a:cubicBezTo>
                      <a:pt x="194" y="781"/>
                      <a:pt x="195" y="750"/>
                      <a:pt x="215" y="738"/>
                    </a:cubicBezTo>
                    <a:cubicBezTo>
                      <a:pt x="233" y="727"/>
                      <a:pt x="260" y="739"/>
                      <a:pt x="281" y="734"/>
                    </a:cubicBezTo>
                    <a:cubicBezTo>
                      <a:pt x="293" y="732"/>
                      <a:pt x="336" y="709"/>
                      <a:pt x="358" y="712"/>
                    </a:cubicBezTo>
                    <a:cubicBezTo>
                      <a:pt x="395" y="715"/>
                      <a:pt x="395" y="715"/>
                      <a:pt x="395" y="715"/>
                    </a:cubicBezTo>
                    <a:cubicBezTo>
                      <a:pt x="402" y="703"/>
                      <a:pt x="415" y="697"/>
                      <a:pt x="429" y="694"/>
                    </a:cubicBezTo>
                    <a:cubicBezTo>
                      <a:pt x="447" y="691"/>
                      <a:pt x="466" y="694"/>
                      <a:pt x="484" y="694"/>
                    </a:cubicBezTo>
                    <a:cubicBezTo>
                      <a:pt x="502" y="694"/>
                      <a:pt x="522" y="690"/>
                      <a:pt x="541" y="696"/>
                    </a:cubicBezTo>
                    <a:cubicBezTo>
                      <a:pt x="585" y="708"/>
                      <a:pt x="600" y="769"/>
                      <a:pt x="615" y="807"/>
                    </a:cubicBezTo>
                    <a:cubicBezTo>
                      <a:pt x="624" y="829"/>
                      <a:pt x="631" y="849"/>
                      <a:pt x="632" y="871"/>
                    </a:cubicBezTo>
                    <a:cubicBezTo>
                      <a:pt x="633" y="878"/>
                      <a:pt x="632" y="885"/>
                      <a:pt x="631" y="891"/>
                    </a:cubicBezTo>
                    <a:lnTo>
                      <a:pt x="820" y="891"/>
                    </a:lnTo>
                    <a:close/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6" name="Freeform 3518">
                <a:extLst>
                  <a:ext uri="{FF2B5EF4-FFF2-40B4-BE49-F238E27FC236}">
                    <a16:creationId xmlns:a16="http://schemas.microsoft.com/office/drawing/2014/main" id="{BD215CFB-53B6-4134-8E76-2D8206F58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616"/>
                <a:ext cx="616" cy="501"/>
              </a:xfrm>
              <a:custGeom>
                <a:avLst/>
                <a:gdLst>
                  <a:gd name="T0" fmla="*/ 308 w 322"/>
                  <a:gd name="T1" fmla="*/ 428 h 262"/>
                  <a:gd name="T2" fmla="*/ 84 w 322"/>
                  <a:gd name="T3" fmla="*/ 882 h 262"/>
                  <a:gd name="T4" fmla="*/ 21 w 322"/>
                  <a:gd name="T5" fmla="*/ 1371 h 262"/>
                  <a:gd name="T6" fmla="*/ 352 w 322"/>
                  <a:gd name="T7" fmla="*/ 1518 h 262"/>
                  <a:gd name="T8" fmla="*/ 524 w 322"/>
                  <a:gd name="T9" fmla="*/ 1147 h 262"/>
                  <a:gd name="T10" fmla="*/ 614 w 322"/>
                  <a:gd name="T11" fmla="*/ 1231 h 262"/>
                  <a:gd name="T12" fmla="*/ 658 w 322"/>
                  <a:gd name="T13" fmla="*/ 1448 h 262"/>
                  <a:gd name="T14" fmla="*/ 1058 w 322"/>
                  <a:gd name="T15" fmla="*/ 1587 h 262"/>
                  <a:gd name="T16" fmla="*/ 1917 w 322"/>
                  <a:gd name="T17" fmla="*/ 1784 h 262"/>
                  <a:gd name="T18" fmla="*/ 2156 w 322"/>
                  <a:gd name="T19" fmla="*/ 973 h 262"/>
                  <a:gd name="T20" fmla="*/ 2024 w 322"/>
                  <a:gd name="T21" fmla="*/ 560 h 262"/>
                  <a:gd name="T22" fmla="*/ 1603 w 322"/>
                  <a:gd name="T23" fmla="*/ 421 h 262"/>
                  <a:gd name="T24" fmla="*/ 1247 w 322"/>
                  <a:gd name="T25" fmla="*/ 308 h 262"/>
                  <a:gd name="T26" fmla="*/ 995 w 322"/>
                  <a:gd name="T27" fmla="*/ 76 h 262"/>
                  <a:gd name="T28" fmla="*/ 308 w 322"/>
                  <a:gd name="T29" fmla="*/ 428 h 26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2" h="262">
                    <a:moveTo>
                      <a:pt x="44" y="61"/>
                    </a:moveTo>
                    <a:cubicBezTo>
                      <a:pt x="30" y="74"/>
                      <a:pt x="17" y="107"/>
                      <a:pt x="12" y="126"/>
                    </a:cubicBezTo>
                    <a:cubicBezTo>
                      <a:pt x="6" y="147"/>
                      <a:pt x="0" y="172"/>
                      <a:pt x="3" y="196"/>
                    </a:cubicBezTo>
                    <a:cubicBezTo>
                      <a:pt x="7" y="220"/>
                      <a:pt x="30" y="231"/>
                      <a:pt x="50" y="217"/>
                    </a:cubicBezTo>
                    <a:cubicBezTo>
                      <a:pt x="69" y="204"/>
                      <a:pt x="62" y="179"/>
                      <a:pt x="75" y="164"/>
                    </a:cubicBezTo>
                    <a:cubicBezTo>
                      <a:pt x="86" y="152"/>
                      <a:pt x="88" y="163"/>
                      <a:pt x="88" y="176"/>
                    </a:cubicBezTo>
                    <a:cubicBezTo>
                      <a:pt x="88" y="188"/>
                      <a:pt x="88" y="197"/>
                      <a:pt x="94" y="207"/>
                    </a:cubicBezTo>
                    <a:cubicBezTo>
                      <a:pt x="107" y="230"/>
                      <a:pt x="128" y="225"/>
                      <a:pt x="151" y="227"/>
                    </a:cubicBezTo>
                    <a:cubicBezTo>
                      <a:pt x="193" y="231"/>
                      <a:pt x="229" y="262"/>
                      <a:pt x="274" y="255"/>
                    </a:cubicBezTo>
                    <a:cubicBezTo>
                      <a:pt x="322" y="247"/>
                      <a:pt x="316" y="174"/>
                      <a:pt x="308" y="139"/>
                    </a:cubicBezTo>
                    <a:cubicBezTo>
                      <a:pt x="303" y="120"/>
                      <a:pt x="301" y="98"/>
                      <a:pt x="289" y="80"/>
                    </a:cubicBezTo>
                    <a:cubicBezTo>
                      <a:pt x="275" y="60"/>
                      <a:pt x="252" y="63"/>
                      <a:pt x="229" y="60"/>
                    </a:cubicBezTo>
                    <a:cubicBezTo>
                      <a:pt x="211" y="57"/>
                      <a:pt x="194" y="56"/>
                      <a:pt x="178" y="44"/>
                    </a:cubicBezTo>
                    <a:cubicBezTo>
                      <a:pt x="166" y="34"/>
                      <a:pt x="157" y="16"/>
                      <a:pt x="142" y="11"/>
                    </a:cubicBezTo>
                    <a:cubicBezTo>
                      <a:pt x="106" y="0"/>
                      <a:pt x="65" y="36"/>
                      <a:pt x="44" y="6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7" name="Freeform 3519">
                <a:extLst>
                  <a:ext uri="{FF2B5EF4-FFF2-40B4-BE49-F238E27FC236}">
                    <a16:creationId xmlns:a16="http://schemas.microsoft.com/office/drawing/2014/main" id="{0F1BEC76-6497-4E25-A798-64E5D3B02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3090"/>
                <a:ext cx="731" cy="647"/>
              </a:xfrm>
              <a:custGeom>
                <a:avLst/>
                <a:gdLst>
                  <a:gd name="T0" fmla="*/ 224 w 382"/>
                  <a:gd name="T1" fmla="*/ 216 h 338"/>
                  <a:gd name="T2" fmla="*/ 105 w 382"/>
                  <a:gd name="T3" fmla="*/ 1179 h 338"/>
                  <a:gd name="T4" fmla="*/ 268 w 382"/>
                  <a:gd name="T5" fmla="*/ 1648 h 338"/>
                  <a:gd name="T6" fmla="*/ 436 w 382"/>
                  <a:gd name="T7" fmla="*/ 1748 h 338"/>
                  <a:gd name="T8" fmla="*/ 446 w 382"/>
                  <a:gd name="T9" fmla="*/ 1880 h 338"/>
                  <a:gd name="T10" fmla="*/ 392 w 382"/>
                  <a:gd name="T11" fmla="*/ 2280 h 338"/>
                  <a:gd name="T12" fmla="*/ 765 w 382"/>
                  <a:gd name="T13" fmla="*/ 2165 h 338"/>
                  <a:gd name="T14" fmla="*/ 1219 w 382"/>
                  <a:gd name="T15" fmla="*/ 2132 h 338"/>
                  <a:gd name="T16" fmla="*/ 1703 w 382"/>
                  <a:gd name="T17" fmla="*/ 2071 h 338"/>
                  <a:gd name="T18" fmla="*/ 2157 w 382"/>
                  <a:gd name="T19" fmla="*/ 1943 h 338"/>
                  <a:gd name="T20" fmla="*/ 2501 w 382"/>
                  <a:gd name="T21" fmla="*/ 1675 h 338"/>
                  <a:gd name="T22" fmla="*/ 2669 w 382"/>
                  <a:gd name="T23" fmla="*/ 1304 h 338"/>
                  <a:gd name="T24" fmla="*/ 2641 w 382"/>
                  <a:gd name="T25" fmla="*/ 806 h 338"/>
                  <a:gd name="T26" fmla="*/ 2545 w 382"/>
                  <a:gd name="T27" fmla="*/ 337 h 338"/>
                  <a:gd name="T28" fmla="*/ 2139 w 382"/>
                  <a:gd name="T29" fmla="*/ 216 h 338"/>
                  <a:gd name="T30" fmla="*/ 1267 w 382"/>
                  <a:gd name="T31" fmla="*/ 15 h 338"/>
                  <a:gd name="T32" fmla="*/ 1066 w 382"/>
                  <a:gd name="T33" fmla="*/ 84 h 338"/>
                  <a:gd name="T34" fmla="*/ 1022 w 382"/>
                  <a:gd name="T35" fmla="*/ 316 h 338"/>
                  <a:gd name="T36" fmla="*/ 821 w 382"/>
                  <a:gd name="T37" fmla="*/ 69 h 338"/>
                  <a:gd name="T38" fmla="*/ 436 w 382"/>
                  <a:gd name="T39" fmla="*/ 36 h 3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82" h="338">
                    <a:moveTo>
                      <a:pt x="32" y="31"/>
                    </a:moveTo>
                    <a:cubicBezTo>
                      <a:pt x="4" y="68"/>
                      <a:pt x="0" y="124"/>
                      <a:pt x="15" y="168"/>
                    </a:cubicBezTo>
                    <a:cubicBezTo>
                      <a:pt x="22" y="189"/>
                      <a:pt x="26" y="215"/>
                      <a:pt x="38" y="235"/>
                    </a:cubicBezTo>
                    <a:cubicBezTo>
                      <a:pt x="46" y="248"/>
                      <a:pt x="51" y="244"/>
                      <a:pt x="62" y="249"/>
                    </a:cubicBezTo>
                    <a:cubicBezTo>
                      <a:pt x="76" y="255"/>
                      <a:pt x="71" y="258"/>
                      <a:pt x="64" y="268"/>
                    </a:cubicBezTo>
                    <a:cubicBezTo>
                      <a:pt x="55" y="282"/>
                      <a:pt x="41" y="311"/>
                      <a:pt x="56" y="325"/>
                    </a:cubicBezTo>
                    <a:cubicBezTo>
                      <a:pt x="69" y="338"/>
                      <a:pt x="95" y="315"/>
                      <a:pt x="109" y="309"/>
                    </a:cubicBezTo>
                    <a:cubicBezTo>
                      <a:pt x="130" y="301"/>
                      <a:pt x="152" y="304"/>
                      <a:pt x="174" y="304"/>
                    </a:cubicBezTo>
                    <a:cubicBezTo>
                      <a:pt x="198" y="304"/>
                      <a:pt x="220" y="300"/>
                      <a:pt x="243" y="295"/>
                    </a:cubicBezTo>
                    <a:cubicBezTo>
                      <a:pt x="264" y="290"/>
                      <a:pt x="287" y="284"/>
                      <a:pt x="308" y="277"/>
                    </a:cubicBezTo>
                    <a:cubicBezTo>
                      <a:pt x="328" y="271"/>
                      <a:pt x="342" y="254"/>
                      <a:pt x="357" y="239"/>
                    </a:cubicBezTo>
                    <a:cubicBezTo>
                      <a:pt x="372" y="224"/>
                      <a:pt x="382" y="208"/>
                      <a:pt x="381" y="186"/>
                    </a:cubicBezTo>
                    <a:cubicBezTo>
                      <a:pt x="379" y="163"/>
                      <a:pt x="378" y="139"/>
                      <a:pt x="377" y="115"/>
                    </a:cubicBezTo>
                    <a:cubicBezTo>
                      <a:pt x="376" y="94"/>
                      <a:pt x="375" y="66"/>
                      <a:pt x="363" y="48"/>
                    </a:cubicBezTo>
                    <a:cubicBezTo>
                      <a:pt x="350" y="29"/>
                      <a:pt x="325" y="33"/>
                      <a:pt x="305" y="31"/>
                    </a:cubicBezTo>
                    <a:cubicBezTo>
                      <a:pt x="261" y="26"/>
                      <a:pt x="223" y="5"/>
                      <a:pt x="181" y="2"/>
                    </a:cubicBezTo>
                    <a:cubicBezTo>
                      <a:pt x="170" y="1"/>
                      <a:pt x="160" y="2"/>
                      <a:pt x="152" y="12"/>
                    </a:cubicBezTo>
                    <a:cubicBezTo>
                      <a:pt x="145" y="22"/>
                      <a:pt x="151" y="34"/>
                      <a:pt x="146" y="45"/>
                    </a:cubicBezTo>
                    <a:cubicBezTo>
                      <a:pt x="132" y="44"/>
                      <a:pt x="131" y="17"/>
                      <a:pt x="117" y="10"/>
                    </a:cubicBezTo>
                    <a:cubicBezTo>
                      <a:pt x="103" y="3"/>
                      <a:pt x="78" y="0"/>
                      <a:pt x="62" y="5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8" name="Freeform 3520">
                <a:extLst>
                  <a:ext uri="{FF2B5EF4-FFF2-40B4-BE49-F238E27FC236}">
                    <a16:creationId xmlns:a16="http://schemas.microsoft.com/office/drawing/2014/main" id="{C214977B-F2AC-424C-81F1-36355E2CD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3379"/>
                <a:ext cx="324" cy="295"/>
              </a:xfrm>
              <a:custGeom>
                <a:avLst/>
                <a:gdLst>
                  <a:gd name="T0" fmla="*/ 769 w 169"/>
                  <a:gd name="T1" fmla="*/ 789 h 154"/>
                  <a:gd name="T2" fmla="*/ 669 w 169"/>
                  <a:gd name="T3" fmla="*/ 766 h 154"/>
                  <a:gd name="T4" fmla="*/ 585 w 169"/>
                  <a:gd name="T5" fmla="*/ 716 h 154"/>
                  <a:gd name="T6" fmla="*/ 514 w 169"/>
                  <a:gd name="T7" fmla="*/ 513 h 154"/>
                  <a:gd name="T8" fmla="*/ 437 w 169"/>
                  <a:gd name="T9" fmla="*/ 100 h 154"/>
                  <a:gd name="T10" fmla="*/ 353 w 169"/>
                  <a:gd name="T11" fmla="*/ 0 h 154"/>
                  <a:gd name="T12" fmla="*/ 337 w 169"/>
                  <a:gd name="T13" fmla="*/ 69 h 154"/>
                  <a:gd name="T14" fmla="*/ 148 w 169"/>
                  <a:gd name="T15" fmla="*/ 977 h 154"/>
                  <a:gd name="T16" fmla="*/ 0 w 169"/>
                  <a:gd name="T17" fmla="*/ 1075 h 154"/>
                  <a:gd name="T18" fmla="*/ 276 w 169"/>
                  <a:gd name="T19" fmla="*/ 1061 h 154"/>
                  <a:gd name="T20" fmla="*/ 466 w 169"/>
                  <a:gd name="T21" fmla="*/ 1034 h 154"/>
                  <a:gd name="T22" fmla="*/ 1043 w 169"/>
                  <a:gd name="T23" fmla="*/ 885 h 154"/>
                  <a:gd name="T24" fmla="*/ 1191 w 169"/>
                  <a:gd name="T25" fmla="*/ 801 h 154"/>
                  <a:gd name="T26" fmla="*/ 1037 w 169"/>
                  <a:gd name="T27" fmla="*/ 822 h 154"/>
                  <a:gd name="T28" fmla="*/ 867 w 169"/>
                  <a:gd name="T29" fmla="*/ 806 h 15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9" h="154">
                    <a:moveTo>
                      <a:pt x="109" y="112"/>
                    </a:moveTo>
                    <a:cubicBezTo>
                      <a:pt x="104" y="111"/>
                      <a:pt x="101" y="109"/>
                      <a:pt x="95" y="109"/>
                    </a:cubicBezTo>
                    <a:cubicBezTo>
                      <a:pt x="88" y="108"/>
                      <a:pt x="87" y="108"/>
                      <a:pt x="83" y="102"/>
                    </a:cubicBezTo>
                    <a:cubicBezTo>
                      <a:pt x="78" y="93"/>
                      <a:pt x="77" y="82"/>
                      <a:pt x="73" y="73"/>
                    </a:cubicBezTo>
                    <a:cubicBezTo>
                      <a:pt x="65" y="54"/>
                      <a:pt x="62" y="33"/>
                      <a:pt x="62" y="14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57" y="50"/>
                      <a:pt x="58" y="112"/>
                      <a:pt x="21" y="139"/>
                    </a:cubicBezTo>
                    <a:cubicBezTo>
                      <a:pt x="14" y="145"/>
                      <a:pt x="6" y="147"/>
                      <a:pt x="0" y="153"/>
                    </a:cubicBezTo>
                    <a:cubicBezTo>
                      <a:pt x="21" y="154"/>
                      <a:pt x="30" y="151"/>
                      <a:pt x="39" y="151"/>
                    </a:cubicBezTo>
                    <a:cubicBezTo>
                      <a:pt x="47" y="150"/>
                      <a:pt x="57" y="150"/>
                      <a:pt x="66" y="147"/>
                    </a:cubicBezTo>
                    <a:cubicBezTo>
                      <a:pt x="86" y="142"/>
                      <a:pt x="128" y="134"/>
                      <a:pt x="148" y="126"/>
                    </a:cubicBezTo>
                    <a:cubicBezTo>
                      <a:pt x="168" y="119"/>
                      <a:pt x="169" y="114"/>
                      <a:pt x="169" y="114"/>
                    </a:cubicBezTo>
                    <a:cubicBezTo>
                      <a:pt x="163" y="119"/>
                      <a:pt x="154" y="117"/>
                      <a:pt x="147" y="117"/>
                    </a:cubicBezTo>
                    <a:cubicBezTo>
                      <a:pt x="140" y="116"/>
                      <a:pt x="129" y="118"/>
                      <a:pt x="123" y="115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89" name="Freeform 3521">
                <a:extLst>
                  <a:ext uri="{FF2B5EF4-FFF2-40B4-BE49-F238E27FC236}">
                    <a16:creationId xmlns:a16="http://schemas.microsoft.com/office/drawing/2014/main" id="{5038E3D2-7384-4ABB-B7B5-BDAE45795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092"/>
                <a:ext cx="228" cy="140"/>
              </a:xfrm>
              <a:custGeom>
                <a:avLst/>
                <a:gdLst>
                  <a:gd name="T0" fmla="*/ 722 w 119"/>
                  <a:gd name="T1" fmla="*/ 292 h 73"/>
                  <a:gd name="T2" fmla="*/ 393 w 119"/>
                  <a:gd name="T3" fmla="*/ 324 h 73"/>
                  <a:gd name="T4" fmla="*/ 253 w 119"/>
                  <a:gd name="T5" fmla="*/ 15 h 73"/>
                  <a:gd name="T6" fmla="*/ 217 w 119"/>
                  <a:gd name="T7" fmla="*/ 8 h 73"/>
                  <a:gd name="T8" fmla="*/ 15 w 119"/>
                  <a:gd name="T9" fmla="*/ 77 h 73"/>
                  <a:gd name="T10" fmla="*/ 0 w 119"/>
                  <a:gd name="T11" fmla="*/ 107 h 73"/>
                  <a:gd name="T12" fmla="*/ 15 w 119"/>
                  <a:gd name="T13" fmla="*/ 121 h 73"/>
                  <a:gd name="T14" fmla="*/ 121 w 119"/>
                  <a:gd name="T15" fmla="*/ 140 h 73"/>
                  <a:gd name="T16" fmla="*/ 197 w 119"/>
                  <a:gd name="T17" fmla="*/ 213 h 73"/>
                  <a:gd name="T18" fmla="*/ 324 w 119"/>
                  <a:gd name="T19" fmla="*/ 416 h 73"/>
                  <a:gd name="T20" fmla="*/ 621 w 119"/>
                  <a:gd name="T21" fmla="*/ 416 h 73"/>
                  <a:gd name="T22" fmla="*/ 774 w 119"/>
                  <a:gd name="T23" fmla="*/ 345 h 73"/>
                  <a:gd name="T24" fmla="*/ 722 w 119"/>
                  <a:gd name="T25" fmla="*/ 292 h 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9" h="73">
                    <a:moveTo>
                      <a:pt x="103" y="41"/>
                    </a:moveTo>
                    <a:cubicBezTo>
                      <a:pt x="91" y="44"/>
                      <a:pt x="70" y="54"/>
                      <a:pt x="56" y="46"/>
                    </a:cubicBezTo>
                    <a:cubicBezTo>
                      <a:pt x="45" y="39"/>
                      <a:pt x="39" y="14"/>
                      <a:pt x="36" y="2"/>
                    </a:cubicBezTo>
                    <a:cubicBezTo>
                      <a:pt x="35" y="1"/>
                      <a:pt x="33" y="1"/>
                      <a:pt x="31" y="1"/>
                    </a:cubicBezTo>
                    <a:cubicBezTo>
                      <a:pt x="20" y="0"/>
                      <a:pt x="10" y="1"/>
                      <a:pt x="2" y="11"/>
                    </a:cubicBezTo>
                    <a:cubicBezTo>
                      <a:pt x="1" y="12"/>
                      <a:pt x="0" y="14"/>
                      <a:pt x="0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4" y="19"/>
                      <a:pt x="13" y="18"/>
                      <a:pt x="17" y="20"/>
                    </a:cubicBezTo>
                    <a:cubicBezTo>
                      <a:pt x="21" y="22"/>
                      <a:pt x="25" y="27"/>
                      <a:pt x="28" y="30"/>
                    </a:cubicBezTo>
                    <a:cubicBezTo>
                      <a:pt x="35" y="39"/>
                      <a:pt x="38" y="50"/>
                      <a:pt x="46" y="59"/>
                    </a:cubicBezTo>
                    <a:cubicBezTo>
                      <a:pt x="60" y="73"/>
                      <a:pt x="73" y="68"/>
                      <a:pt x="88" y="59"/>
                    </a:cubicBezTo>
                    <a:cubicBezTo>
                      <a:pt x="94" y="56"/>
                      <a:pt x="106" y="53"/>
                      <a:pt x="110" y="49"/>
                    </a:cubicBezTo>
                    <a:cubicBezTo>
                      <a:pt x="119" y="41"/>
                      <a:pt x="111" y="40"/>
                      <a:pt x="103" y="41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0" name="Freeform 3522">
                <a:extLst>
                  <a:ext uri="{FF2B5EF4-FFF2-40B4-BE49-F238E27FC236}">
                    <a16:creationId xmlns:a16="http://schemas.microsoft.com/office/drawing/2014/main" id="{8BEF4049-951C-4D6E-BEE6-561B476F2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3716"/>
                <a:ext cx="668" cy="342"/>
              </a:xfrm>
              <a:custGeom>
                <a:avLst/>
                <a:gdLst>
                  <a:gd name="T0" fmla="*/ 2165 w 349"/>
                  <a:gd name="T1" fmla="*/ 353 h 179"/>
                  <a:gd name="T2" fmla="*/ 1832 w 349"/>
                  <a:gd name="T3" fmla="*/ 397 h 179"/>
                  <a:gd name="T4" fmla="*/ 1671 w 349"/>
                  <a:gd name="T5" fmla="*/ 397 h 179"/>
                  <a:gd name="T6" fmla="*/ 1503 w 349"/>
                  <a:gd name="T7" fmla="*/ 397 h 179"/>
                  <a:gd name="T8" fmla="*/ 1351 w 349"/>
                  <a:gd name="T9" fmla="*/ 99 h 179"/>
                  <a:gd name="T10" fmla="*/ 1382 w 349"/>
                  <a:gd name="T11" fmla="*/ 21 h 179"/>
                  <a:gd name="T12" fmla="*/ 1122 w 349"/>
                  <a:gd name="T13" fmla="*/ 0 h 179"/>
                  <a:gd name="T14" fmla="*/ 1219 w 349"/>
                  <a:gd name="T15" fmla="*/ 99 h 179"/>
                  <a:gd name="T16" fmla="*/ 1058 w 349"/>
                  <a:gd name="T17" fmla="*/ 376 h 179"/>
                  <a:gd name="T18" fmla="*/ 737 w 349"/>
                  <a:gd name="T19" fmla="*/ 105 h 179"/>
                  <a:gd name="T20" fmla="*/ 729 w 349"/>
                  <a:gd name="T21" fmla="*/ 99 h 179"/>
                  <a:gd name="T22" fmla="*/ 582 w 349"/>
                  <a:gd name="T23" fmla="*/ 153 h 179"/>
                  <a:gd name="T24" fmla="*/ 121 w 349"/>
                  <a:gd name="T25" fmla="*/ 183 h 179"/>
                  <a:gd name="T26" fmla="*/ 0 w 349"/>
                  <a:gd name="T27" fmla="*/ 353 h 179"/>
                  <a:gd name="T28" fmla="*/ 8 w 349"/>
                  <a:gd name="T29" fmla="*/ 353 h 179"/>
                  <a:gd name="T30" fmla="*/ 322 w 349"/>
                  <a:gd name="T31" fmla="*/ 445 h 179"/>
                  <a:gd name="T32" fmla="*/ 666 w 349"/>
                  <a:gd name="T33" fmla="*/ 592 h 179"/>
                  <a:gd name="T34" fmla="*/ 938 w 349"/>
                  <a:gd name="T35" fmla="*/ 1248 h 179"/>
                  <a:gd name="T36" fmla="*/ 1219 w 349"/>
                  <a:gd name="T37" fmla="*/ 1248 h 179"/>
                  <a:gd name="T38" fmla="*/ 1458 w 349"/>
                  <a:gd name="T39" fmla="*/ 759 h 179"/>
                  <a:gd name="T40" fmla="*/ 2161 w 349"/>
                  <a:gd name="T41" fmla="*/ 460 h 179"/>
                  <a:gd name="T42" fmla="*/ 2448 w 349"/>
                  <a:gd name="T43" fmla="*/ 353 h 179"/>
                  <a:gd name="T44" fmla="*/ 2165 w 349"/>
                  <a:gd name="T45" fmla="*/ 353 h 17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49" h="179">
                    <a:moveTo>
                      <a:pt x="309" y="51"/>
                    </a:moveTo>
                    <a:cubicBezTo>
                      <a:pt x="294" y="54"/>
                      <a:pt x="277" y="57"/>
                      <a:pt x="261" y="57"/>
                    </a:cubicBezTo>
                    <a:cubicBezTo>
                      <a:pt x="253" y="57"/>
                      <a:pt x="245" y="57"/>
                      <a:pt x="238" y="57"/>
                    </a:cubicBezTo>
                    <a:cubicBezTo>
                      <a:pt x="233" y="57"/>
                      <a:pt x="221" y="58"/>
                      <a:pt x="214" y="57"/>
                    </a:cubicBezTo>
                    <a:cubicBezTo>
                      <a:pt x="191" y="57"/>
                      <a:pt x="189" y="29"/>
                      <a:pt x="193" y="14"/>
                    </a:cubicBezTo>
                    <a:cubicBezTo>
                      <a:pt x="194" y="10"/>
                      <a:pt x="195" y="6"/>
                      <a:pt x="197" y="3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68" y="1"/>
                      <a:pt x="173" y="5"/>
                      <a:pt x="174" y="14"/>
                    </a:cubicBezTo>
                    <a:cubicBezTo>
                      <a:pt x="176" y="26"/>
                      <a:pt x="161" y="47"/>
                      <a:pt x="151" y="54"/>
                    </a:cubicBezTo>
                    <a:cubicBezTo>
                      <a:pt x="135" y="65"/>
                      <a:pt x="85" y="54"/>
                      <a:pt x="105" y="15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95" y="18"/>
                      <a:pt x="87" y="21"/>
                      <a:pt x="83" y="22"/>
                    </a:cubicBezTo>
                    <a:cubicBezTo>
                      <a:pt x="62" y="27"/>
                      <a:pt x="35" y="15"/>
                      <a:pt x="17" y="26"/>
                    </a:cubicBezTo>
                    <a:cubicBezTo>
                      <a:pt x="8" y="32"/>
                      <a:pt x="3" y="41"/>
                      <a:pt x="0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6" y="51"/>
                      <a:pt x="31" y="61"/>
                      <a:pt x="46" y="64"/>
                    </a:cubicBezTo>
                    <a:cubicBezTo>
                      <a:pt x="64" y="68"/>
                      <a:pt x="81" y="73"/>
                      <a:pt x="95" y="85"/>
                    </a:cubicBezTo>
                    <a:cubicBezTo>
                      <a:pt x="123" y="110"/>
                      <a:pt x="134" y="143"/>
                      <a:pt x="134" y="179"/>
                    </a:cubicBezTo>
                    <a:cubicBezTo>
                      <a:pt x="174" y="179"/>
                      <a:pt x="174" y="179"/>
                      <a:pt x="174" y="179"/>
                    </a:cubicBezTo>
                    <a:cubicBezTo>
                      <a:pt x="180" y="153"/>
                      <a:pt x="192" y="126"/>
                      <a:pt x="208" y="109"/>
                    </a:cubicBezTo>
                    <a:cubicBezTo>
                      <a:pt x="234" y="83"/>
                      <a:pt x="274" y="75"/>
                      <a:pt x="308" y="66"/>
                    </a:cubicBezTo>
                    <a:cubicBezTo>
                      <a:pt x="315" y="65"/>
                      <a:pt x="348" y="61"/>
                      <a:pt x="349" y="51"/>
                    </a:cubicBezTo>
                    <a:cubicBezTo>
                      <a:pt x="349" y="33"/>
                      <a:pt x="316" y="50"/>
                      <a:pt x="309" y="5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1" name="Freeform 3523">
                <a:extLst>
                  <a:ext uri="{FF2B5EF4-FFF2-40B4-BE49-F238E27FC236}">
                    <a16:creationId xmlns:a16="http://schemas.microsoft.com/office/drawing/2014/main" id="{A84FFBCD-0D4A-47B7-A88F-E2C68C3D8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896"/>
                <a:ext cx="308" cy="126"/>
              </a:xfrm>
              <a:custGeom>
                <a:avLst/>
                <a:gdLst>
                  <a:gd name="T0" fmla="*/ 1127 w 161"/>
                  <a:gd name="T1" fmla="*/ 277 h 66"/>
                  <a:gd name="T2" fmla="*/ 966 w 161"/>
                  <a:gd name="T3" fmla="*/ 277 h 66"/>
                  <a:gd name="T4" fmla="*/ 882 w 161"/>
                  <a:gd name="T5" fmla="*/ 382 h 66"/>
                  <a:gd name="T6" fmla="*/ 798 w 161"/>
                  <a:gd name="T7" fmla="*/ 376 h 66"/>
                  <a:gd name="T8" fmla="*/ 658 w 161"/>
                  <a:gd name="T9" fmla="*/ 313 h 66"/>
                  <a:gd name="T10" fmla="*/ 316 w 161"/>
                  <a:gd name="T11" fmla="*/ 216 h 66"/>
                  <a:gd name="T12" fmla="*/ 0 w 161"/>
                  <a:gd name="T13" fmla="*/ 99 h 66"/>
                  <a:gd name="T14" fmla="*/ 520 w 161"/>
                  <a:gd name="T15" fmla="*/ 145 h 66"/>
                  <a:gd name="T16" fmla="*/ 805 w 161"/>
                  <a:gd name="T17" fmla="*/ 145 h 66"/>
                  <a:gd name="T18" fmla="*/ 1087 w 161"/>
                  <a:gd name="T19" fmla="*/ 132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1" h="66">
                    <a:moveTo>
                      <a:pt x="161" y="40"/>
                    </a:moveTo>
                    <a:cubicBezTo>
                      <a:pt x="155" y="38"/>
                      <a:pt x="144" y="38"/>
                      <a:pt x="138" y="40"/>
                    </a:cubicBezTo>
                    <a:cubicBezTo>
                      <a:pt x="129" y="43"/>
                      <a:pt x="130" y="48"/>
                      <a:pt x="126" y="55"/>
                    </a:cubicBezTo>
                    <a:cubicBezTo>
                      <a:pt x="119" y="66"/>
                      <a:pt x="119" y="62"/>
                      <a:pt x="114" y="54"/>
                    </a:cubicBezTo>
                    <a:cubicBezTo>
                      <a:pt x="109" y="46"/>
                      <a:pt x="104" y="47"/>
                      <a:pt x="94" y="45"/>
                    </a:cubicBezTo>
                    <a:cubicBezTo>
                      <a:pt x="78" y="42"/>
                      <a:pt x="61" y="36"/>
                      <a:pt x="45" y="31"/>
                    </a:cubicBezTo>
                    <a:cubicBezTo>
                      <a:pt x="32" y="26"/>
                      <a:pt x="10" y="23"/>
                      <a:pt x="0" y="14"/>
                    </a:cubicBezTo>
                    <a:cubicBezTo>
                      <a:pt x="7" y="0"/>
                      <a:pt x="60" y="20"/>
                      <a:pt x="74" y="21"/>
                    </a:cubicBezTo>
                    <a:cubicBezTo>
                      <a:pt x="89" y="23"/>
                      <a:pt x="101" y="23"/>
                      <a:pt x="115" y="21"/>
                    </a:cubicBezTo>
                    <a:cubicBezTo>
                      <a:pt x="125" y="20"/>
                      <a:pt x="149" y="23"/>
                      <a:pt x="155" y="19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2" name="Freeform 3524">
                <a:extLst>
                  <a:ext uri="{FF2B5EF4-FFF2-40B4-BE49-F238E27FC236}">
                    <a16:creationId xmlns:a16="http://schemas.microsoft.com/office/drawing/2014/main" id="{A21F60A8-D59C-4B32-BF70-F6A6D453A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4058"/>
                <a:ext cx="42" cy="2"/>
              </a:xfrm>
              <a:custGeom>
                <a:avLst/>
                <a:gdLst>
                  <a:gd name="T0" fmla="*/ 15 w 22"/>
                  <a:gd name="T1" fmla="*/ 0 h 1"/>
                  <a:gd name="T2" fmla="*/ 153 w 22"/>
                  <a:gd name="T3" fmla="*/ 0 h 1"/>
                  <a:gd name="T4" fmla="*/ 0 w 22"/>
                  <a:gd name="T5" fmla="*/ 0 h 1"/>
                  <a:gd name="T6" fmla="*/ 15 w 2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">
                    <a:moveTo>
                      <a:pt x="2" y="0"/>
                    </a:moveTo>
                    <a:cubicBezTo>
                      <a:pt x="4" y="1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3" name="Freeform 3525">
                <a:extLst>
                  <a:ext uri="{FF2B5EF4-FFF2-40B4-BE49-F238E27FC236}">
                    <a16:creationId xmlns:a16="http://schemas.microsoft.com/office/drawing/2014/main" id="{3B15BA6F-B147-4AC7-9190-A5FCD5A4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3909"/>
                <a:ext cx="348" cy="149"/>
              </a:xfrm>
              <a:custGeom>
                <a:avLst/>
                <a:gdLst>
                  <a:gd name="T0" fmla="*/ 922 w 182"/>
                  <a:gd name="T1" fmla="*/ 201 h 78"/>
                  <a:gd name="T2" fmla="*/ 943 w 182"/>
                  <a:gd name="T3" fmla="*/ 8 h 78"/>
                  <a:gd name="T4" fmla="*/ 811 w 182"/>
                  <a:gd name="T5" fmla="*/ 208 h 78"/>
                  <a:gd name="T6" fmla="*/ 545 w 182"/>
                  <a:gd name="T7" fmla="*/ 245 h 78"/>
                  <a:gd name="T8" fmla="*/ 8 w 182"/>
                  <a:gd name="T9" fmla="*/ 105 h 78"/>
                  <a:gd name="T10" fmla="*/ 0 w 182"/>
                  <a:gd name="T11" fmla="*/ 117 h 78"/>
                  <a:gd name="T12" fmla="*/ 15 w 182"/>
                  <a:gd name="T13" fmla="*/ 160 h 78"/>
                  <a:gd name="T14" fmla="*/ 329 w 182"/>
                  <a:gd name="T15" fmla="*/ 437 h 78"/>
                  <a:gd name="T16" fmla="*/ 881 w 182"/>
                  <a:gd name="T17" fmla="*/ 522 h 78"/>
                  <a:gd name="T18" fmla="*/ 943 w 182"/>
                  <a:gd name="T19" fmla="*/ 544 h 78"/>
                  <a:gd name="T20" fmla="*/ 1272 w 182"/>
                  <a:gd name="T21" fmla="*/ 544 h 78"/>
                  <a:gd name="T22" fmla="*/ 1006 w 182"/>
                  <a:gd name="T23" fmla="*/ 353 h 78"/>
                  <a:gd name="T24" fmla="*/ 922 w 182"/>
                  <a:gd name="T25" fmla="*/ 201 h 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2" h="78">
                    <a:moveTo>
                      <a:pt x="132" y="29"/>
                    </a:moveTo>
                    <a:cubicBezTo>
                      <a:pt x="133" y="21"/>
                      <a:pt x="139" y="8"/>
                      <a:pt x="135" y="1"/>
                    </a:cubicBezTo>
                    <a:cubicBezTo>
                      <a:pt x="126" y="0"/>
                      <a:pt x="121" y="24"/>
                      <a:pt x="116" y="30"/>
                    </a:cubicBezTo>
                    <a:cubicBezTo>
                      <a:pt x="106" y="42"/>
                      <a:pt x="91" y="40"/>
                      <a:pt x="78" y="35"/>
                    </a:cubicBezTo>
                    <a:cubicBezTo>
                      <a:pt x="53" y="26"/>
                      <a:pt x="30" y="15"/>
                      <a:pt x="1" y="15"/>
                    </a:cubicBezTo>
                    <a:cubicBezTo>
                      <a:pt x="1" y="15"/>
                      <a:pt x="1" y="16"/>
                      <a:pt x="0" y="17"/>
                    </a:cubicBezTo>
                    <a:cubicBezTo>
                      <a:pt x="1" y="19"/>
                      <a:pt x="1" y="21"/>
                      <a:pt x="2" y="23"/>
                    </a:cubicBezTo>
                    <a:cubicBezTo>
                      <a:pt x="9" y="49"/>
                      <a:pt x="19" y="60"/>
                      <a:pt x="47" y="63"/>
                    </a:cubicBezTo>
                    <a:cubicBezTo>
                      <a:pt x="74" y="65"/>
                      <a:pt x="100" y="67"/>
                      <a:pt x="126" y="75"/>
                    </a:cubicBezTo>
                    <a:cubicBezTo>
                      <a:pt x="129" y="75"/>
                      <a:pt x="132" y="77"/>
                      <a:pt x="135" y="78"/>
                    </a:cubicBezTo>
                    <a:cubicBezTo>
                      <a:pt x="182" y="78"/>
                      <a:pt x="182" y="78"/>
                      <a:pt x="182" y="78"/>
                    </a:cubicBezTo>
                    <a:cubicBezTo>
                      <a:pt x="168" y="67"/>
                      <a:pt x="160" y="60"/>
                      <a:pt x="144" y="51"/>
                    </a:cubicBezTo>
                    <a:cubicBezTo>
                      <a:pt x="134" y="45"/>
                      <a:pt x="132" y="41"/>
                      <a:pt x="132" y="29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4" name="Freeform 3526">
                <a:extLst>
                  <a:ext uri="{FF2B5EF4-FFF2-40B4-BE49-F238E27FC236}">
                    <a16:creationId xmlns:a16="http://schemas.microsoft.com/office/drawing/2014/main" id="{2EC5090D-F0FB-4079-80C9-8BF789B90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3301"/>
                <a:ext cx="465" cy="401"/>
              </a:xfrm>
              <a:custGeom>
                <a:avLst/>
                <a:gdLst>
                  <a:gd name="T0" fmla="*/ 0 w 243"/>
                  <a:gd name="T1" fmla="*/ 514 h 210"/>
                  <a:gd name="T2" fmla="*/ 530 w 243"/>
                  <a:gd name="T3" fmla="*/ 626 h 210"/>
                  <a:gd name="T4" fmla="*/ 698 w 243"/>
                  <a:gd name="T5" fmla="*/ 871 h 210"/>
                  <a:gd name="T6" fmla="*/ 938 w 243"/>
                  <a:gd name="T7" fmla="*/ 1115 h 210"/>
                  <a:gd name="T8" fmla="*/ 1242 w 243"/>
                  <a:gd name="T9" fmla="*/ 1415 h 210"/>
                  <a:gd name="T10" fmla="*/ 1234 w 243"/>
                  <a:gd name="T11" fmla="*/ 1363 h 210"/>
                  <a:gd name="T12" fmla="*/ 1014 w 243"/>
                  <a:gd name="T13" fmla="*/ 1010 h 210"/>
                  <a:gd name="T14" fmla="*/ 750 w 243"/>
                  <a:gd name="T15" fmla="*/ 573 h 210"/>
                  <a:gd name="T16" fmla="*/ 982 w 243"/>
                  <a:gd name="T17" fmla="*/ 361 h 210"/>
                  <a:gd name="T18" fmla="*/ 1387 w 243"/>
                  <a:gd name="T19" fmla="*/ 208 h 210"/>
                  <a:gd name="T20" fmla="*/ 1674 w 243"/>
                  <a:gd name="T21" fmla="*/ 61 h 210"/>
                  <a:gd name="T22" fmla="*/ 1336 w 243"/>
                  <a:gd name="T23" fmla="*/ 160 h 210"/>
                  <a:gd name="T24" fmla="*/ 689 w 243"/>
                  <a:gd name="T25" fmla="*/ 313 h 210"/>
                  <a:gd name="T26" fmla="*/ 21 w 243"/>
                  <a:gd name="T27" fmla="*/ 313 h 2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3" h="210">
                    <a:moveTo>
                      <a:pt x="0" y="74"/>
                    </a:moveTo>
                    <a:cubicBezTo>
                      <a:pt x="29" y="61"/>
                      <a:pt x="52" y="65"/>
                      <a:pt x="76" y="90"/>
                    </a:cubicBezTo>
                    <a:cubicBezTo>
                      <a:pt x="85" y="100"/>
                      <a:pt x="90" y="115"/>
                      <a:pt x="100" y="125"/>
                    </a:cubicBezTo>
                    <a:cubicBezTo>
                      <a:pt x="114" y="136"/>
                      <a:pt x="125" y="144"/>
                      <a:pt x="134" y="160"/>
                    </a:cubicBezTo>
                    <a:cubicBezTo>
                      <a:pt x="138" y="166"/>
                      <a:pt x="164" y="210"/>
                      <a:pt x="177" y="203"/>
                    </a:cubicBezTo>
                    <a:cubicBezTo>
                      <a:pt x="179" y="202"/>
                      <a:pt x="178" y="197"/>
                      <a:pt x="176" y="196"/>
                    </a:cubicBezTo>
                    <a:cubicBezTo>
                      <a:pt x="155" y="186"/>
                      <a:pt x="152" y="168"/>
                      <a:pt x="145" y="145"/>
                    </a:cubicBezTo>
                    <a:cubicBezTo>
                      <a:pt x="137" y="123"/>
                      <a:pt x="109" y="105"/>
                      <a:pt x="107" y="82"/>
                    </a:cubicBezTo>
                    <a:cubicBezTo>
                      <a:pt x="106" y="64"/>
                      <a:pt x="126" y="58"/>
                      <a:pt x="140" y="52"/>
                    </a:cubicBezTo>
                    <a:cubicBezTo>
                      <a:pt x="160" y="45"/>
                      <a:pt x="179" y="37"/>
                      <a:pt x="198" y="30"/>
                    </a:cubicBezTo>
                    <a:cubicBezTo>
                      <a:pt x="204" y="28"/>
                      <a:pt x="243" y="18"/>
                      <a:pt x="239" y="9"/>
                    </a:cubicBezTo>
                    <a:cubicBezTo>
                      <a:pt x="236" y="0"/>
                      <a:pt x="198" y="20"/>
                      <a:pt x="191" y="23"/>
                    </a:cubicBezTo>
                    <a:cubicBezTo>
                      <a:pt x="160" y="37"/>
                      <a:pt x="131" y="42"/>
                      <a:pt x="98" y="45"/>
                    </a:cubicBezTo>
                    <a:cubicBezTo>
                      <a:pt x="66" y="48"/>
                      <a:pt x="35" y="42"/>
                      <a:pt x="3" y="4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5" name="Freeform 3527">
                <a:extLst>
                  <a:ext uri="{FF2B5EF4-FFF2-40B4-BE49-F238E27FC236}">
                    <a16:creationId xmlns:a16="http://schemas.microsoft.com/office/drawing/2014/main" id="{063194D4-9506-4709-98FC-F9707EA92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2922"/>
                <a:ext cx="457" cy="1136"/>
              </a:xfrm>
              <a:custGeom>
                <a:avLst/>
                <a:gdLst>
                  <a:gd name="T0" fmla="*/ 1671 w 239"/>
                  <a:gd name="T1" fmla="*/ 4156 h 594"/>
                  <a:gd name="T2" fmla="*/ 1671 w 239"/>
                  <a:gd name="T3" fmla="*/ 0 h 594"/>
                  <a:gd name="T4" fmla="*/ 1579 w 239"/>
                  <a:gd name="T5" fmla="*/ 285 h 594"/>
                  <a:gd name="T6" fmla="*/ 1394 w 239"/>
                  <a:gd name="T7" fmla="*/ 622 h 594"/>
                  <a:gd name="T8" fmla="*/ 1572 w 239"/>
                  <a:gd name="T9" fmla="*/ 918 h 594"/>
                  <a:gd name="T10" fmla="*/ 1608 w 239"/>
                  <a:gd name="T11" fmla="*/ 1243 h 594"/>
                  <a:gd name="T12" fmla="*/ 1608 w 239"/>
                  <a:gd name="T13" fmla="*/ 1932 h 594"/>
                  <a:gd name="T14" fmla="*/ 1511 w 239"/>
                  <a:gd name="T15" fmla="*/ 2630 h 594"/>
                  <a:gd name="T16" fmla="*/ 910 w 239"/>
                  <a:gd name="T17" fmla="*/ 2813 h 594"/>
                  <a:gd name="T18" fmla="*/ 600 w 239"/>
                  <a:gd name="T19" fmla="*/ 2874 h 594"/>
                  <a:gd name="T20" fmla="*/ 273 w 239"/>
                  <a:gd name="T21" fmla="*/ 2874 h 594"/>
                  <a:gd name="T22" fmla="*/ 99 w 239"/>
                  <a:gd name="T23" fmla="*/ 2882 h 594"/>
                  <a:gd name="T24" fmla="*/ 132 w 239"/>
                  <a:gd name="T25" fmla="*/ 2995 h 594"/>
                  <a:gd name="T26" fmla="*/ 476 w 239"/>
                  <a:gd name="T27" fmla="*/ 3058 h 594"/>
                  <a:gd name="T28" fmla="*/ 629 w 239"/>
                  <a:gd name="T29" fmla="*/ 3343 h 594"/>
                  <a:gd name="T30" fmla="*/ 797 w 239"/>
                  <a:gd name="T31" fmla="*/ 3456 h 594"/>
                  <a:gd name="T32" fmla="*/ 1042 w 239"/>
                  <a:gd name="T33" fmla="*/ 3211 h 594"/>
                  <a:gd name="T34" fmla="*/ 1327 w 239"/>
                  <a:gd name="T35" fmla="*/ 3318 h 594"/>
                  <a:gd name="T36" fmla="*/ 1426 w 239"/>
                  <a:gd name="T37" fmla="*/ 3643 h 594"/>
                  <a:gd name="T38" fmla="*/ 1547 w 239"/>
                  <a:gd name="T39" fmla="*/ 3940 h 594"/>
                  <a:gd name="T40" fmla="*/ 1532 w 239"/>
                  <a:gd name="T41" fmla="*/ 4156 h 594"/>
                  <a:gd name="T42" fmla="*/ 1671 w 239"/>
                  <a:gd name="T43" fmla="*/ 4156 h 59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594">
                    <a:moveTo>
                      <a:pt x="239" y="594"/>
                    </a:moveTo>
                    <a:cubicBezTo>
                      <a:pt x="239" y="0"/>
                      <a:pt x="239" y="0"/>
                      <a:pt x="239" y="0"/>
                    </a:cubicBezTo>
                    <a:cubicBezTo>
                      <a:pt x="232" y="12"/>
                      <a:pt x="229" y="30"/>
                      <a:pt x="226" y="41"/>
                    </a:cubicBezTo>
                    <a:cubicBezTo>
                      <a:pt x="221" y="58"/>
                      <a:pt x="200" y="72"/>
                      <a:pt x="199" y="89"/>
                    </a:cubicBezTo>
                    <a:cubicBezTo>
                      <a:pt x="198" y="105"/>
                      <a:pt x="219" y="117"/>
                      <a:pt x="225" y="131"/>
                    </a:cubicBezTo>
                    <a:cubicBezTo>
                      <a:pt x="232" y="146"/>
                      <a:pt x="230" y="161"/>
                      <a:pt x="230" y="178"/>
                    </a:cubicBezTo>
                    <a:cubicBezTo>
                      <a:pt x="232" y="211"/>
                      <a:pt x="232" y="243"/>
                      <a:pt x="230" y="276"/>
                    </a:cubicBezTo>
                    <a:cubicBezTo>
                      <a:pt x="229" y="309"/>
                      <a:pt x="233" y="347"/>
                      <a:pt x="216" y="376"/>
                    </a:cubicBezTo>
                    <a:cubicBezTo>
                      <a:pt x="198" y="409"/>
                      <a:pt x="161" y="404"/>
                      <a:pt x="130" y="402"/>
                    </a:cubicBezTo>
                    <a:cubicBezTo>
                      <a:pt x="112" y="401"/>
                      <a:pt x="102" y="406"/>
                      <a:pt x="86" y="411"/>
                    </a:cubicBezTo>
                    <a:cubicBezTo>
                      <a:pt x="72" y="416"/>
                      <a:pt x="55" y="411"/>
                      <a:pt x="39" y="411"/>
                    </a:cubicBezTo>
                    <a:cubicBezTo>
                      <a:pt x="32" y="411"/>
                      <a:pt x="21" y="410"/>
                      <a:pt x="14" y="412"/>
                    </a:cubicBezTo>
                    <a:cubicBezTo>
                      <a:pt x="0" y="418"/>
                      <a:pt x="10" y="426"/>
                      <a:pt x="19" y="428"/>
                    </a:cubicBezTo>
                    <a:cubicBezTo>
                      <a:pt x="36" y="432"/>
                      <a:pt x="53" y="429"/>
                      <a:pt x="68" y="437"/>
                    </a:cubicBezTo>
                    <a:cubicBezTo>
                      <a:pt x="82" y="445"/>
                      <a:pt x="91" y="463"/>
                      <a:pt x="90" y="478"/>
                    </a:cubicBezTo>
                    <a:cubicBezTo>
                      <a:pt x="90" y="494"/>
                      <a:pt x="97" y="511"/>
                      <a:pt x="114" y="494"/>
                    </a:cubicBezTo>
                    <a:cubicBezTo>
                      <a:pt x="126" y="482"/>
                      <a:pt x="134" y="467"/>
                      <a:pt x="149" y="459"/>
                    </a:cubicBezTo>
                    <a:cubicBezTo>
                      <a:pt x="168" y="450"/>
                      <a:pt x="181" y="457"/>
                      <a:pt x="190" y="474"/>
                    </a:cubicBezTo>
                    <a:cubicBezTo>
                      <a:pt x="197" y="489"/>
                      <a:pt x="196" y="506"/>
                      <a:pt x="204" y="521"/>
                    </a:cubicBezTo>
                    <a:cubicBezTo>
                      <a:pt x="210" y="534"/>
                      <a:pt x="218" y="549"/>
                      <a:pt x="221" y="563"/>
                    </a:cubicBezTo>
                    <a:cubicBezTo>
                      <a:pt x="224" y="574"/>
                      <a:pt x="222" y="583"/>
                      <a:pt x="219" y="594"/>
                    </a:cubicBezTo>
                    <a:lnTo>
                      <a:pt x="239" y="594"/>
                    </a:lnTo>
                    <a:close/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6" name="Freeform 3528">
                <a:extLst>
                  <a:ext uri="{FF2B5EF4-FFF2-40B4-BE49-F238E27FC236}">
                    <a16:creationId xmlns:a16="http://schemas.microsoft.com/office/drawing/2014/main" id="{8B986528-24C2-4473-A9F0-3372BCACF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3066"/>
                <a:ext cx="164" cy="214"/>
              </a:xfrm>
              <a:custGeom>
                <a:avLst/>
                <a:gdLst>
                  <a:gd name="T0" fmla="*/ 168 w 86"/>
                  <a:gd name="T1" fmla="*/ 766 h 112"/>
                  <a:gd name="T2" fmla="*/ 116 w 86"/>
                  <a:gd name="T3" fmla="*/ 745 h 112"/>
                  <a:gd name="T4" fmla="*/ 181 w 86"/>
                  <a:gd name="T5" fmla="*/ 774 h 112"/>
                  <a:gd name="T6" fmla="*/ 381 w 86"/>
                  <a:gd name="T7" fmla="*/ 558 h 112"/>
                  <a:gd name="T8" fmla="*/ 561 w 86"/>
                  <a:gd name="T9" fmla="*/ 300 h 112"/>
                  <a:gd name="T10" fmla="*/ 437 w 86"/>
                  <a:gd name="T11" fmla="*/ 69 h 112"/>
                  <a:gd name="T12" fmla="*/ 215 w 86"/>
                  <a:gd name="T13" fmla="*/ 0 h 112"/>
                  <a:gd name="T14" fmla="*/ 29 w 86"/>
                  <a:gd name="T15" fmla="*/ 369 h 112"/>
                  <a:gd name="T16" fmla="*/ 200 w 86"/>
                  <a:gd name="T17" fmla="*/ 634 h 112"/>
                  <a:gd name="T18" fmla="*/ 168 w 86"/>
                  <a:gd name="T19" fmla="*/ 766 h 1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6" h="112">
                    <a:moveTo>
                      <a:pt x="24" y="110"/>
                    </a:moveTo>
                    <a:cubicBezTo>
                      <a:pt x="22" y="110"/>
                      <a:pt x="20" y="107"/>
                      <a:pt x="17" y="107"/>
                    </a:cubicBezTo>
                    <a:cubicBezTo>
                      <a:pt x="20" y="110"/>
                      <a:pt x="22" y="112"/>
                      <a:pt x="26" y="111"/>
                    </a:cubicBezTo>
                    <a:cubicBezTo>
                      <a:pt x="38" y="109"/>
                      <a:pt x="48" y="89"/>
                      <a:pt x="55" y="80"/>
                    </a:cubicBezTo>
                    <a:cubicBezTo>
                      <a:pt x="63" y="69"/>
                      <a:pt x="77" y="57"/>
                      <a:pt x="81" y="43"/>
                    </a:cubicBezTo>
                    <a:cubicBezTo>
                      <a:pt x="86" y="26"/>
                      <a:pt x="78" y="16"/>
                      <a:pt x="63" y="10"/>
                    </a:cubicBezTo>
                    <a:cubicBezTo>
                      <a:pt x="50" y="6"/>
                      <a:pt x="44" y="0"/>
                      <a:pt x="31" y="0"/>
                    </a:cubicBezTo>
                    <a:cubicBezTo>
                      <a:pt x="12" y="12"/>
                      <a:pt x="0" y="35"/>
                      <a:pt x="4" y="53"/>
                    </a:cubicBezTo>
                    <a:cubicBezTo>
                      <a:pt x="7" y="70"/>
                      <a:pt x="19" y="77"/>
                      <a:pt x="29" y="91"/>
                    </a:cubicBezTo>
                    <a:cubicBezTo>
                      <a:pt x="37" y="103"/>
                      <a:pt x="35" y="111"/>
                      <a:pt x="24" y="11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7" name="Freeform 3529">
                <a:extLst>
                  <a:ext uri="{FF2B5EF4-FFF2-40B4-BE49-F238E27FC236}">
                    <a16:creationId xmlns:a16="http://schemas.microsoft.com/office/drawing/2014/main" id="{C403D60D-99E0-4161-8744-390E511D7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762"/>
                <a:ext cx="205" cy="296"/>
              </a:xfrm>
              <a:custGeom>
                <a:avLst/>
                <a:gdLst>
                  <a:gd name="T0" fmla="*/ 316 w 107"/>
                  <a:gd name="T1" fmla="*/ 544 h 155"/>
                  <a:gd name="T2" fmla="*/ 113 w 107"/>
                  <a:gd name="T3" fmla="*/ 8 h 155"/>
                  <a:gd name="T4" fmla="*/ 113 w 107"/>
                  <a:gd name="T5" fmla="*/ 0 h 155"/>
                  <a:gd name="T6" fmla="*/ 0 w 107"/>
                  <a:gd name="T7" fmla="*/ 15 h 155"/>
                  <a:gd name="T8" fmla="*/ 0 w 107"/>
                  <a:gd name="T9" fmla="*/ 260 h 155"/>
                  <a:gd name="T10" fmla="*/ 48 w 107"/>
                  <a:gd name="T11" fmla="*/ 265 h 155"/>
                  <a:gd name="T12" fmla="*/ 132 w 107"/>
                  <a:gd name="T13" fmla="*/ 361 h 155"/>
                  <a:gd name="T14" fmla="*/ 197 w 107"/>
                  <a:gd name="T15" fmla="*/ 605 h 155"/>
                  <a:gd name="T16" fmla="*/ 29 w 107"/>
                  <a:gd name="T17" fmla="*/ 905 h 155"/>
                  <a:gd name="T18" fmla="*/ 0 w 107"/>
                  <a:gd name="T19" fmla="*/ 949 h 155"/>
                  <a:gd name="T20" fmla="*/ 0 w 107"/>
                  <a:gd name="T21" fmla="*/ 1079 h 155"/>
                  <a:gd name="T22" fmla="*/ 77 w 107"/>
                  <a:gd name="T23" fmla="*/ 1079 h 155"/>
                  <a:gd name="T24" fmla="*/ 301 w 107"/>
                  <a:gd name="T25" fmla="*/ 781 h 155"/>
                  <a:gd name="T26" fmla="*/ 544 w 107"/>
                  <a:gd name="T27" fmla="*/ 733 h 155"/>
                  <a:gd name="T28" fmla="*/ 753 w 107"/>
                  <a:gd name="T29" fmla="*/ 718 h 155"/>
                  <a:gd name="T30" fmla="*/ 569 w 107"/>
                  <a:gd name="T31" fmla="*/ 674 h 155"/>
                  <a:gd name="T32" fmla="*/ 316 w 107"/>
                  <a:gd name="T33" fmla="*/ 544 h 1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155">
                    <a:moveTo>
                      <a:pt x="45" y="78"/>
                    </a:moveTo>
                    <a:cubicBezTo>
                      <a:pt x="26" y="56"/>
                      <a:pt x="22" y="28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0"/>
                      <a:pt x="6" y="1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37"/>
                      <a:pt x="5" y="37"/>
                      <a:pt x="7" y="38"/>
                    </a:cubicBezTo>
                    <a:cubicBezTo>
                      <a:pt x="12" y="41"/>
                      <a:pt x="16" y="48"/>
                      <a:pt x="19" y="52"/>
                    </a:cubicBezTo>
                    <a:cubicBezTo>
                      <a:pt x="24" y="62"/>
                      <a:pt x="30" y="77"/>
                      <a:pt x="28" y="87"/>
                    </a:cubicBezTo>
                    <a:cubicBezTo>
                      <a:pt x="26" y="103"/>
                      <a:pt x="12" y="117"/>
                      <a:pt x="4" y="130"/>
                    </a:cubicBezTo>
                    <a:cubicBezTo>
                      <a:pt x="3" y="132"/>
                      <a:pt x="1" y="134"/>
                      <a:pt x="0" y="136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21" y="140"/>
                      <a:pt x="27" y="120"/>
                      <a:pt x="43" y="112"/>
                    </a:cubicBezTo>
                    <a:cubicBezTo>
                      <a:pt x="55" y="107"/>
                      <a:pt x="64" y="105"/>
                      <a:pt x="77" y="105"/>
                    </a:cubicBezTo>
                    <a:cubicBezTo>
                      <a:pt x="84" y="104"/>
                      <a:pt x="103" y="111"/>
                      <a:pt x="107" y="103"/>
                    </a:cubicBezTo>
                    <a:cubicBezTo>
                      <a:pt x="102" y="98"/>
                      <a:pt x="88" y="98"/>
                      <a:pt x="81" y="97"/>
                    </a:cubicBezTo>
                    <a:cubicBezTo>
                      <a:pt x="66" y="94"/>
                      <a:pt x="55" y="90"/>
                      <a:pt x="45" y="78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8" name="Freeform 3530">
                <a:extLst>
                  <a:ext uri="{FF2B5EF4-FFF2-40B4-BE49-F238E27FC236}">
                    <a16:creationId xmlns:a16="http://schemas.microsoft.com/office/drawing/2014/main" id="{0130882D-ACB0-470C-A1CA-722134FCE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448"/>
                <a:ext cx="304" cy="193"/>
              </a:xfrm>
              <a:custGeom>
                <a:avLst/>
                <a:gdLst>
                  <a:gd name="T0" fmla="*/ 1111 w 159"/>
                  <a:gd name="T1" fmla="*/ 0 h 101"/>
                  <a:gd name="T2" fmla="*/ 881 w 159"/>
                  <a:gd name="T3" fmla="*/ 61 h 101"/>
                  <a:gd name="T4" fmla="*/ 566 w 159"/>
                  <a:gd name="T5" fmla="*/ 76 h 101"/>
                  <a:gd name="T6" fmla="*/ 308 w 159"/>
                  <a:gd name="T7" fmla="*/ 189 h 101"/>
                  <a:gd name="T8" fmla="*/ 197 w 159"/>
                  <a:gd name="T9" fmla="*/ 277 h 101"/>
                  <a:gd name="T10" fmla="*/ 140 w 159"/>
                  <a:gd name="T11" fmla="*/ 390 h 101"/>
                  <a:gd name="T12" fmla="*/ 8 w 159"/>
                  <a:gd name="T13" fmla="*/ 606 h 101"/>
                  <a:gd name="T14" fmla="*/ 124 w 159"/>
                  <a:gd name="T15" fmla="*/ 508 h 101"/>
                  <a:gd name="T16" fmla="*/ 482 w 159"/>
                  <a:gd name="T17" fmla="*/ 161 h 101"/>
                  <a:gd name="T18" fmla="*/ 805 w 159"/>
                  <a:gd name="T19" fmla="*/ 139 h 101"/>
                  <a:gd name="T20" fmla="*/ 1019 w 159"/>
                  <a:gd name="T21" fmla="*/ 329 h 1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9" h="101">
                    <a:moveTo>
                      <a:pt x="159" y="0"/>
                    </a:moveTo>
                    <a:cubicBezTo>
                      <a:pt x="152" y="8"/>
                      <a:pt x="136" y="8"/>
                      <a:pt x="126" y="9"/>
                    </a:cubicBezTo>
                    <a:cubicBezTo>
                      <a:pt x="111" y="11"/>
                      <a:pt x="96" y="8"/>
                      <a:pt x="81" y="11"/>
                    </a:cubicBezTo>
                    <a:cubicBezTo>
                      <a:pt x="68" y="13"/>
                      <a:pt x="55" y="20"/>
                      <a:pt x="44" y="27"/>
                    </a:cubicBezTo>
                    <a:cubicBezTo>
                      <a:pt x="38" y="31"/>
                      <a:pt x="32" y="35"/>
                      <a:pt x="28" y="40"/>
                    </a:cubicBezTo>
                    <a:cubicBezTo>
                      <a:pt x="24" y="45"/>
                      <a:pt x="23" y="51"/>
                      <a:pt x="20" y="56"/>
                    </a:cubicBezTo>
                    <a:cubicBezTo>
                      <a:pt x="15" y="64"/>
                      <a:pt x="0" y="76"/>
                      <a:pt x="1" y="87"/>
                    </a:cubicBezTo>
                    <a:cubicBezTo>
                      <a:pt x="3" y="101"/>
                      <a:pt x="16" y="76"/>
                      <a:pt x="18" y="73"/>
                    </a:cubicBezTo>
                    <a:cubicBezTo>
                      <a:pt x="28" y="52"/>
                      <a:pt x="48" y="33"/>
                      <a:pt x="69" y="23"/>
                    </a:cubicBezTo>
                    <a:cubicBezTo>
                      <a:pt x="81" y="17"/>
                      <a:pt x="103" y="15"/>
                      <a:pt x="115" y="20"/>
                    </a:cubicBezTo>
                    <a:cubicBezTo>
                      <a:pt x="128" y="26"/>
                      <a:pt x="134" y="42"/>
                      <a:pt x="146" y="47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399" name="Freeform 3531">
                <a:extLst>
                  <a:ext uri="{FF2B5EF4-FFF2-40B4-BE49-F238E27FC236}">
                    <a16:creationId xmlns:a16="http://schemas.microsoft.com/office/drawing/2014/main" id="{D218A7FE-171D-4745-9E36-4EA301A79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3201"/>
                <a:ext cx="474" cy="435"/>
              </a:xfrm>
              <a:custGeom>
                <a:avLst/>
                <a:gdLst>
                  <a:gd name="T0" fmla="*/ 1619 w 248"/>
                  <a:gd name="T1" fmla="*/ 1591 h 227"/>
                  <a:gd name="T2" fmla="*/ 1619 w 248"/>
                  <a:gd name="T3" fmla="*/ 1435 h 227"/>
                  <a:gd name="T4" fmla="*/ 1619 w 248"/>
                  <a:gd name="T5" fmla="*/ 1251 h 227"/>
                  <a:gd name="T6" fmla="*/ 1663 w 248"/>
                  <a:gd name="T7" fmla="*/ 1146 h 227"/>
                  <a:gd name="T8" fmla="*/ 1709 w 248"/>
                  <a:gd name="T9" fmla="*/ 1127 h 227"/>
                  <a:gd name="T10" fmla="*/ 1691 w 248"/>
                  <a:gd name="T11" fmla="*/ 1090 h 227"/>
                  <a:gd name="T12" fmla="*/ 1632 w 248"/>
                  <a:gd name="T13" fmla="*/ 1075 h 227"/>
                  <a:gd name="T14" fmla="*/ 1607 w 248"/>
                  <a:gd name="T15" fmla="*/ 1021 h 227"/>
                  <a:gd name="T16" fmla="*/ 1531 w 248"/>
                  <a:gd name="T17" fmla="*/ 929 h 227"/>
                  <a:gd name="T18" fmla="*/ 1388 w 248"/>
                  <a:gd name="T19" fmla="*/ 724 h 227"/>
                  <a:gd name="T20" fmla="*/ 1219 w 248"/>
                  <a:gd name="T21" fmla="*/ 569 h 227"/>
                  <a:gd name="T22" fmla="*/ 990 w 248"/>
                  <a:gd name="T23" fmla="*/ 506 h 227"/>
                  <a:gd name="T24" fmla="*/ 851 w 248"/>
                  <a:gd name="T25" fmla="*/ 385 h 227"/>
                  <a:gd name="T26" fmla="*/ 803 w 248"/>
                  <a:gd name="T27" fmla="*/ 197 h 227"/>
                  <a:gd name="T28" fmla="*/ 761 w 248"/>
                  <a:gd name="T29" fmla="*/ 140 h 227"/>
                  <a:gd name="T30" fmla="*/ 682 w 248"/>
                  <a:gd name="T31" fmla="*/ 261 h 227"/>
                  <a:gd name="T32" fmla="*/ 497 w 248"/>
                  <a:gd name="T33" fmla="*/ 232 h 227"/>
                  <a:gd name="T34" fmla="*/ 321 w 248"/>
                  <a:gd name="T35" fmla="*/ 121 h 227"/>
                  <a:gd name="T36" fmla="*/ 237 w 248"/>
                  <a:gd name="T37" fmla="*/ 69 h 227"/>
                  <a:gd name="T38" fmla="*/ 124 w 248"/>
                  <a:gd name="T39" fmla="*/ 48 h 227"/>
                  <a:gd name="T40" fmla="*/ 15 w 248"/>
                  <a:gd name="T41" fmla="*/ 29 h 227"/>
                  <a:gd name="T42" fmla="*/ 61 w 248"/>
                  <a:gd name="T43" fmla="*/ 121 h 227"/>
                  <a:gd name="T44" fmla="*/ 208 w 248"/>
                  <a:gd name="T45" fmla="*/ 240 h 227"/>
                  <a:gd name="T46" fmla="*/ 336 w 248"/>
                  <a:gd name="T47" fmla="*/ 437 h 227"/>
                  <a:gd name="T48" fmla="*/ 552 w 248"/>
                  <a:gd name="T49" fmla="*/ 1006 h 227"/>
                  <a:gd name="T50" fmla="*/ 522 w 248"/>
                  <a:gd name="T51" fmla="*/ 1146 h 227"/>
                  <a:gd name="T52" fmla="*/ 497 w 248"/>
                  <a:gd name="T53" fmla="*/ 1267 h 227"/>
                  <a:gd name="T54" fmla="*/ 665 w 248"/>
                  <a:gd name="T55" fmla="*/ 1251 h 227"/>
                  <a:gd name="T56" fmla="*/ 906 w 248"/>
                  <a:gd name="T57" fmla="*/ 830 h 227"/>
                  <a:gd name="T58" fmla="*/ 1286 w 248"/>
                  <a:gd name="T59" fmla="*/ 809 h 227"/>
                  <a:gd name="T60" fmla="*/ 1487 w 248"/>
                  <a:gd name="T61" fmla="*/ 1230 h 227"/>
                  <a:gd name="T62" fmla="*/ 1535 w 248"/>
                  <a:gd name="T63" fmla="*/ 1422 h 227"/>
                  <a:gd name="T64" fmla="*/ 1571 w 248"/>
                  <a:gd name="T65" fmla="*/ 1591 h 227"/>
                  <a:gd name="T66" fmla="*/ 1563 w 248"/>
                  <a:gd name="T67" fmla="*/ 1591 h 2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8" h="227">
                    <a:moveTo>
                      <a:pt x="232" y="226"/>
                    </a:moveTo>
                    <a:cubicBezTo>
                      <a:pt x="235" y="221"/>
                      <a:pt x="232" y="210"/>
                      <a:pt x="232" y="204"/>
                    </a:cubicBezTo>
                    <a:cubicBezTo>
                      <a:pt x="231" y="195"/>
                      <a:pt x="231" y="186"/>
                      <a:pt x="232" y="178"/>
                    </a:cubicBezTo>
                    <a:cubicBezTo>
                      <a:pt x="232" y="171"/>
                      <a:pt x="232" y="167"/>
                      <a:pt x="238" y="163"/>
                    </a:cubicBezTo>
                    <a:cubicBezTo>
                      <a:pt x="240" y="162"/>
                      <a:pt x="243" y="163"/>
                      <a:pt x="245" y="160"/>
                    </a:cubicBezTo>
                    <a:cubicBezTo>
                      <a:pt x="248" y="155"/>
                      <a:pt x="244" y="157"/>
                      <a:pt x="242" y="155"/>
                    </a:cubicBezTo>
                    <a:cubicBezTo>
                      <a:pt x="239" y="154"/>
                      <a:pt x="237" y="156"/>
                      <a:pt x="234" y="153"/>
                    </a:cubicBezTo>
                    <a:cubicBezTo>
                      <a:pt x="232" y="151"/>
                      <a:pt x="231" y="147"/>
                      <a:pt x="230" y="145"/>
                    </a:cubicBezTo>
                    <a:cubicBezTo>
                      <a:pt x="227" y="140"/>
                      <a:pt x="223" y="136"/>
                      <a:pt x="219" y="132"/>
                    </a:cubicBezTo>
                    <a:cubicBezTo>
                      <a:pt x="211" y="123"/>
                      <a:pt x="206" y="113"/>
                      <a:pt x="199" y="103"/>
                    </a:cubicBezTo>
                    <a:cubicBezTo>
                      <a:pt x="193" y="94"/>
                      <a:pt x="185" y="84"/>
                      <a:pt x="175" y="81"/>
                    </a:cubicBezTo>
                    <a:cubicBezTo>
                      <a:pt x="164" y="78"/>
                      <a:pt x="152" y="78"/>
                      <a:pt x="142" y="72"/>
                    </a:cubicBezTo>
                    <a:cubicBezTo>
                      <a:pt x="134" y="67"/>
                      <a:pt x="126" y="63"/>
                      <a:pt x="122" y="55"/>
                    </a:cubicBezTo>
                    <a:cubicBezTo>
                      <a:pt x="118" y="46"/>
                      <a:pt x="118" y="37"/>
                      <a:pt x="115" y="28"/>
                    </a:cubicBezTo>
                    <a:cubicBezTo>
                      <a:pt x="114" y="25"/>
                      <a:pt x="112" y="21"/>
                      <a:pt x="109" y="20"/>
                    </a:cubicBezTo>
                    <a:cubicBezTo>
                      <a:pt x="103" y="27"/>
                      <a:pt x="108" y="35"/>
                      <a:pt x="98" y="37"/>
                    </a:cubicBezTo>
                    <a:cubicBezTo>
                      <a:pt x="89" y="38"/>
                      <a:pt x="78" y="36"/>
                      <a:pt x="71" y="33"/>
                    </a:cubicBezTo>
                    <a:cubicBezTo>
                      <a:pt x="61" y="30"/>
                      <a:pt x="54" y="23"/>
                      <a:pt x="46" y="17"/>
                    </a:cubicBezTo>
                    <a:cubicBezTo>
                      <a:pt x="42" y="15"/>
                      <a:pt x="38" y="12"/>
                      <a:pt x="34" y="10"/>
                    </a:cubicBezTo>
                    <a:cubicBezTo>
                      <a:pt x="30" y="9"/>
                      <a:pt x="21" y="9"/>
                      <a:pt x="18" y="7"/>
                    </a:cubicBezTo>
                    <a:cubicBezTo>
                      <a:pt x="16" y="4"/>
                      <a:pt x="4" y="0"/>
                      <a:pt x="2" y="4"/>
                    </a:cubicBezTo>
                    <a:cubicBezTo>
                      <a:pt x="0" y="7"/>
                      <a:pt x="8" y="16"/>
                      <a:pt x="9" y="17"/>
                    </a:cubicBezTo>
                    <a:cubicBezTo>
                      <a:pt x="16" y="22"/>
                      <a:pt x="24" y="28"/>
                      <a:pt x="30" y="34"/>
                    </a:cubicBezTo>
                    <a:cubicBezTo>
                      <a:pt x="37" y="42"/>
                      <a:pt x="42" y="53"/>
                      <a:pt x="48" y="62"/>
                    </a:cubicBezTo>
                    <a:cubicBezTo>
                      <a:pt x="64" y="84"/>
                      <a:pt x="80" y="115"/>
                      <a:pt x="79" y="143"/>
                    </a:cubicBezTo>
                    <a:cubicBezTo>
                      <a:pt x="79" y="150"/>
                      <a:pt x="77" y="156"/>
                      <a:pt x="75" y="163"/>
                    </a:cubicBezTo>
                    <a:cubicBezTo>
                      <a:pt x="74" y="168"/>
                      <a:pt x="70" y="174"/>
                      <a:pt x="71" y="180"/>
                    </a:cubicBezTo>
                    <a:cubicBezTo>
                      <a:pt x="73" y="196"/>
                      <a:pt x="88" y="184"/>
                      <a:pt x="95" y="178"/>
                    </a:cubicBezTo>
                    <a:cubicBezTo>
                      <a:pt x="112" y="164"/>
                      <a:pt x="119" y="137"/>
                      <a:pt x="130" y="118"/>
                    </a:cubicBezTo>
                    <a:cubicBezTo>
                      <a:pt x="142" y="97"/>
                      <a:pt x="168" y="99"/>
                      <a:pt x="184" y="115"/>
                    </a:cubicBezTo>
                    <a:cubicBezTo>
                      <a:pt x="198" y="130"/>
                      <a:pt x="208" y="156"/>
                      <a:pt x="213" y="175"/>
                    </a:cubicBezTo>
                    <a:cubicBezTo>
                      <a:pt x="216" y="184"/>
                      <a:pt x="217" y="192"/>
                      <a:pt x="220" y="202"/>
                    </a:cubicBezTo>
                    <a:cubicBezTo>
                      <a:pt x="222" y="209"/>
                      <a:pt x="222" y="219"/>
                      <a:pt x="225" y="226"/>
                    </a:cubicBezTo>
                    <a:cubicBezTo>
                      <a:pt x="224" y="227"/>
                      <a:pt x="225" y="226"/>
                      <a:pt x="224" y="226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0" name="Freeform 3532">
                <a:extLst>
                  <a:ext uri="{FF2B5EF4-FFF2-40B4-BE49-F238E27FC236}">
                    <a16:creationId xmlns:a16="http://schemas.microsoft.com/office/drawing/2014/main" id="{716E8592-CF6E-4B42-AAA0-3BB9F61D1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3318"/>
                <a:ext cx="122" cy="134"/>
              </a:xfrm>
              <a:custGeom>
                <a:avLst/>
                <a:gdLst>
                  <a:gd name="T0" fmla="*/ 84 w 64"/>
                  <a:gd name="T1" fmla="*/ 21 h 70"/>
                  <a:gd name="T2" fmla="*/ 200 w 64"/>
                  <a:gd name="T3" fmla="*/ 8 h 70"/>
                  <a:gd name="T4" fmla="*/ 320 w 64"/>
                  <a:gd name="T5" fmla="*/ 69 h 70"/>
                  <a:gd name="T6" fmla="*/ 414 w 64"/>
                  <a:gd name="T7" fmla="*/ 281 h 70"/>
                  <a:gd name="T8" fmla="*/ 214 w 64"/>
                  <a:gd name="T9" fmla="*/ 461 h 70"/>
                  <a:gd name="T10" fmla="*/ 168 w 64"/>
                  <a:gd name="T11" fmla="*/ 469 h 70"/>
                  <a:gd name="T12" fmla="*/ 132 w 64"/>
                  <a:gd name="T13" fmla="*/ 400 h 70"/>
                  <a:gd name="T14" fmla="*/ 112 w 64"/>
                  <a:gd name="T15" fmla="*/ 253 h 70"/>
                  <a:gd name="T16" fmla="*/ 84 w 64"/>
                  <a:gd name="T17" fmla="*/ 21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0">
                    <a:moveTo>
                      <a:pt x="12" y="3"/>
                    </a:moveTo>
                    <a:cubicBezTo>
                      <a:pt x="13" y="3"/>
                      <a:pt x="26" y="0"/>
                      <a:pt x="29" y="1"/>
                    </a:cubicBezTo>
                    <a:cubicBezTo>
                      <a:pt x="35" y="3"/>
                      <a:pt x="41" y="6"/>
                      <a:pt x="46" y="10"/>
                    </a:cubicBezTo>
                    <a:cubicBezTo>
                      <a:pt x="57" y="17"/>
                      <a:pt x="64" y="26"/>
                      <a:pt x="60" y="40"/>
                    </a:cubicBezTo>
                    <a:cubicBezTo>
                      <a:pt x="57" y="51"/>
                      <a:pt x="41" y="60"/>
                      <a:pt x="31" y="66"/>
                    </a:cubicBezTo>
                    <a:cubicBezTo>
                      <a:pt x="28" y="69"/>
                      <a:pt x="28" y="70"/>
                      <a:pt x="24" y="67"/>
                    </a:cubicBezTo>
                    <a:cubicBezTo>
                      <a:pt x="21" y="66"/>
                      <a:pt x="19" y="59"/>
                      <a:pt x="19" y="57"/>
                    </a:cubicBezTo>
                    <a:cubicBezTo>
                      <a:pt x="16" y="50"/>
                      <a:pt x="17" y="43"/>
                      <a:pt x="16" y="36"/>
                    </a:cubicBezTo>
                    <a:cubicBezTo>
                      <a:pt x="15" y="28"/>
                      <a:pt x="0" y="3"/>
                      <a:pt x="12" y="3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1" name="Freeform 3533">
                <a:extLst>
                  <a:ext uri="{FF2B5EF4-FFF2-40B4-BE49-F238E27FC236}">
                    <a16:creationId xmlns:a16="http://schemas.microsoft.com/office/drawing/2014/main" id="{66434D70-AE9B-41E9-95BF-3EFF9991E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393"/>
                <a:ext cx="114" cy="53"/>
              </a:xfrm>
              <a:custGeom>
                <a:avLst/>
                <a:gdLst>
                  <a:gd name="T0" fmla="*/ 412 w 60"/>
                  <a:gd name="T1" fmla="*/ 0 h 28"/>
                  <a:gd name="T2" fmla="*/ 321 w 60"/>
                  <a:gd name="T3" fmla="*/ 32 h 28"/>
                  <a:gd name="T4" fmla="*/ 200 w 60"/>
                  <a:gd name="T5" fmla="*/ 68 h 28"/>
                  <a:gd name="T6" fmla="*/ 61 w 60"/>
                  <a:gd name="T7" fmla="*/ 100 h 28"/>
                  <a:gd name="T8" fmla="*/ 55 w 60"/>
                  <a:gd name="T9" fmla="*/ 151 h 28"/>
                  <a:gd name="T10" fmla="*/ 253 w 60"/>
                  <a:gd name="T11" fmla="*/ 115 h 28"/>
                  <a:gd name="T12" fmla="*/ 412 w 60"/>
                  <a:gd name="T13" fmla="*/ 18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8">
                    <a:moveTo>
                      <a:pt x="60" y="0"/>
                    </a:moveTo>
                    <a:cubicBezTo>
                      <a:pt x="56" y="1"/>
                      <a:pt x="52" y="4"/>
                      <a:pt x="47" y="5"/>
                    </a:cubicBezTo>
                    <a:cubicBezTo>
                      <a:pt x="41" y="8"/>
                      <a:pt x="35" y="8"/>
                      <a:pt x="29" y="10"/>
                    </a:cubicBezTo>
                    <a:cubicBezTo>
                      <a:pt x="22" y="11"/>
                      <a:pt x="15" y="12"/>
                      <a:pt x="9" y="15"/>
                    </a:cubicBezTo>
                    <a:cubicBezTo>
                      <a:pt x="3" y="18"/>
                      <a:pt x="0" y="22"/>
                      <a:pt x="8" y="22"/>
                    </a:cubicBezTo>
                    <a:cubicBezTo>
                      <a:pt x="18" y="22"/>
                      <a:pt x="27" y="16"/>
                      <a:pt x="37" y="17"/>
                    </a:cubicBezTo>
                    <a:cubicBezTo>
                      <a:pt x="46" y="18"/>
                      <a:pt x="52" y="27"/>
                      <a:pt x="60" y="28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2" name="Freeform 3534">
                <a:extLst>
                  <a:ext uri="{FF2B5EF4-FFF2-40B4-BE49-F238E27FC236}">
                    <a16:creationId xmlns:a16="http://schemas.microsoft.com/office/drawing/2014/main" id="{94C4B054-8EAF-4075-8A0E-8D8CF7B88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3287"/>
                <a:ext cx="36" cy="67"/>
              </a:xfrm>
              <a:custGeom>
                <a:avLst/>
                <a:gdLst>
                  <a:gd name="T0" fmla="*/ 47 w 19"/>
                  <a:gd name="T1" fmla="*/ 216 h 35"/>
                  <a:gd name="T2" fmla="*/ 15 w 19"/>
                  <a:gd name="T3" fmla="*/ 84 h 35"/>
                  <a:gd name="T4" fmla="*/ 53 w 19"/>
                  <a:gd name="T5" fmla="*/ 48 h 35"/>
                  <a:gd name="T6" fmla="*/ 129 w 19"/>
                  <a:gd name="T7" fmla="*/ 24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5">
                    <a:moveTo>
                      <a:pt x="7" y="31"/>
                    </a:moveTo>
                    <a:cubicBezTo>
                      <a:pt x="3" y="27"/>
                      <a:pt x="3" y="17"/>
                      <a:pt x="2" y="12"/>
                    </a:cubicBezTo>
                    <a:cubicBezTo>
                      <a:pt x="0" y="5"/>
                      <a:pt x="3" y="0"/>
                      <a:pt x="8" y="7"/>
                    </a:cubicBezTo>
                    <a:cubicBezTo>
                      <a:pt x="13" y="13"/>
                      <a:pt x="16" y="28"/>
                      <a:pt x="19" y="35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3" name="Freeform 3535">
                <a:extLst>
                  <a:ext uri="{FF2B5EF4-FFF2-40B4-BE49-F238E27FC236}">
                    <a16:creationId xmlns:a16="http://schemas.microsoft.com/office/drawing/2014/main" id="{3909B8B4-525B-4E83-AD01-1EE52B6BB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444"/>
                <a:ext cx="396" cy="257"/>
              </a:xfrm>
              <a:custGeom>
                <a:avLst/>
                <a:gdLst>
                  <a:gd name="T0" fmla="*/ 40 w 207"/>
                  <a:gd name="T1" fmla="*/ 92 h 134"/>
                  <a:gd name="T2" fmla="*/ 0 w 207"/>
                  <a:gd name="T3" fmla="*/ 121 h 134"/>
                  <a:gd name="T4" fmla="*/ 329 w 207"/>
                  <a:gd name="T5" fmla="*/ 161 h 134"/>
                  <a:gd name="T6" fmla="*/ 629 w 207"/>
                  <a:gd name="T7" fmla="*/ 284 h 134"/>
                  <a:gd name="T8" fmla="*/ 981 w 207"/>
                  <a:gd name="T9" fmla="*/ 869 h 134"/>
                  <a:gd name="T10" fmla="*/ 966 w 207"/>
                  <a:gd name="T11" fmla="*/ 917 h 134"/>
                  <a:gd name="T12" fmla="*/ 1142 w 207"/>
                  <a:gd name="T13" fmla="*/ 901 h 134"/>
                  <a:gd name="T14" fmla="*/ 1310 w 207"/>
                  <a:gd name="T15" fmla="*/ 761 h 134"/>
                  <a:gd name="T16" fmla="*/ 1259 w 207"/>
                  <a:gd name="T17" fmla="*/ 648 h 134"/>
                  <a:gd name="T18" fmla="*/ 1142 w 207"/>
                  <a:gd name="T19" fmla="*/ 577 h 134"/>
                  <a:gd name="T20" fmla="*/ 966 w 207"/>
                  <a:gd name="T21" fmla="*/ 353 h 134"/>
                  <a:gd name="T22" fmla="*/ 1442 w 207"/>
                  <a:gd name="T23" fmla="*/ 63 h 134"/>
                  <a:gd name="T24" fmla="*/ 1450 w 207"/>
                  <a:gd name="T25" fmla="*/ 0 h 134"/>
                  <a:gd name="T26" fmla="*/ 1379 w 207"/>
                  <a:gd name="T27" fmla="*/ 0 h 134"/>
                  <a:gd name="T28" fmla="*/ 706 w 207"/>
                  <a:gd name="T29" fmla="*/ 155 h 134"/>
                  <a:gd name="T30" fmla="*/ 40 w 207"/>
                  <a:gd name="T31" fmla="*/ 92 h 13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7" h="134">
                    <a:moveTo>
                      <a:pt x="6" y="13"/>
                    </a:moveTo>
                    <a:cubicBezTo>
                      <a:pt x="3" y="13"/>
                      <a:pt x="1" y="14"/>
                      <a:pt x="0" y="17"/>
                    </a:cubicBezTo>
                    <a:cubicBezTo>
                      <a:pt x="11" y="24"/>
                      <a:pt x="34" y="20"/>
                      <a:pt x="47" y="23"/>
                    </a:cubicBezTo>
                    <a:cubicBezTo>
                      <a:pt x="62" y="27"/>
                      <a:pt x="77" y="30"/>
                      <a:pt x="90" y="40"/>
                    </a:cubicBezTo>
                    <a:cubicBezTo>
                      <a:pt x="114" y="58"/>
                      <a:pt x="143" y="92"/>
                      <a:pt x="140" y="123"/>
                    </a:cubicBezTo>
                    <a:cubicBezTo>
                      <a:pt x="139" y="127"/>
                      <a:pt x="139" y="128"/>
                      <a:pt x="138" y="130"/>
                    </a:cubicBezTo>
                    <a:cubicBezTo>
                      <a:pt x="138" y="130"/>
                      <a:pt x="145" y="134"/>
                      <a:pt x="163" y="128"/>
                    </a:cubicBezTo>
                    <a:cubicBezTo>
                      <a:pt x="182" y="121"/>
                      <a:pt x="187" y="108"/>
                      <a:pt x="187" y="108"/>
                    </a:cubicBezTo>
                    <a:cubicBezTo>
                      <a:pt x="183" y="105"/>
                      <a:pt x="184" y="96"/>
                      <a:pt x="180" y="92"/>
                    </a:cubicBezTo>
                    <a:cubicBezTo>
                      <a:pt x="176" y="86"/>
                      <a:pt x="169" y="85"/>
                      <a:pt x="163" y="82"/>
                    </a:cubicBezTo>
                    <a:cubicBezTo>
                      <a:pt x="152" y="76"/>
                      <a:pt x="143" y="62"/>
                      <a:pt x="138" y="50"/>
                    </a:cubicBezTo>
                    <a:cubicBezTo>
                      <a:pt x="126" y="22"/>
                      <a:pt x="188" y="9"/>
                      <a:pt x="206" y="9"/>
                    </a:cubicBezTo>
                    <a:cubicBezTo>
                      <a:pt x="206" y="2"/>
                      <a:pt x="207" y="0"/>
                      <a:pt x="207" y="0"/>
                    </a:cubicBezTo>
                    <a:cubicBezTo>
                      <a:pt x="205" y="0"/>
                      <a:pt x="199" y="0"/>
                      <a:pt x="197" y="0"/>
                    </a:cubicBezTo>
                    <a:cubicBezTo>
                      <a:pt x="162" y="2"/>
                      <a:pt x="139" y="32"/>
                      <a:pt x="101" y="22"/>
                    </a:cubicBezTo>
                    <a:cubicBezTo>
                      <a:pt x="72" y="15"/>
                      <a:pt x="37" y="5"/>
                      <a:pt x="6" y="13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4" name="Freeform 3536">
                <a:extLst>
                  <a:ext uri="{FF2B5EF4-FFF2-40B4-BE49-F238E27FC236}">
                    <a16:creationId xmlns:a16="http://schemas.microsoft.com/office/drawing/2014/main" id="{490A3EF0-EF44-40DB-9FEA-31F7ECCA4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159"/>
                <a:ext cx="166" cy="117"/>
              </a:xfrm>
              <a:custGeom>
                <a:avLst/>
                <a:gdLst>
                  <a:gd name="T0" fmla="*/ 76 w 87"/>
                  <a:gd name="T1" fmla="*/ 113 h 61"/>
                  <a:gd name="T2" fmla="*/ 0 w 87"/>
                  <a:gd name="T3" fmla="*/ 184 h 61"/>
                  <a:gd name="T4" fmla="*/ 292 w 87"/>
                  <a:gd name="T5" fmla="*/ 240 h 61"/>
                  <a:gd name="T6" fmla="*/ 416 w 87"/>
                  <a:gd name="T7" fmla="*/ 324 h 61"/>
                  <a:gd name="T8" fmla="*/ 506 w 87"/>
                  <a:gd name="T9" fmla="*/ 424 h 61"/>
                  <a:gd name="T10" fmla="*/ 422 w 87"/>
                  <a:gd name="T11" fmla="*/ 205 h 61"/>
                  <a:gd name="T12" fmla="*/ 361 w 87"/>
                  <a:gd name="T13" fmla="*/ 0 h 61"/>
                  <a:gd name="T14" fmla="*/ 76 w 87"/>
                  <a:gd name="T15" fmla="*/ 113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61">
                    <a:moveTo>
                      <a:pt x="11" y="16"/>
                    </a:moveTo>
                    <a:cubicBezTo>
                      <a:pt x="5" y="20"/>
                      <a:pt x="4" y="24"/>
                      <a:pt x="0" y="26"/>
                    </a:cubicBezTo>
                    <a:cubicBezTo>
                      <a:pt x="17" y="26"/>
                      <a:pt x="28" y="26"/>
                      <a:pt x="42" y="34"/>
                    </a:cubicBezTo>
                    <a:cubicBezTo>
                      <a:pt x="49" y="37"/>
                      <a:pt x="55" y="41"/>
                      <a:pt x="60" y="46"/>
                    </a:cubicBezTo>
                    <a:cubicBezTo>
                      <a:pt x="63" y="48"/>
                      <a:pt x="69" y="61"/>
                      <a:pt x="73" y="60"/>
                    </a:cubicBezTo>
                    <a:cubicBezTo>
                      <a:pt x="87" y="60"/>
                      <a:pt x="64" y="32"/>
                      <a:pt x="61" y="29"/>
                    </a:cubicBezTo>
                    <a:cubicBezTo>
                      <a:pt x="51" y="19"/>
                      <a:pt x="43" y="13"/>
                      <a:pt x="52" y="0"/>
                    </a:cubicBezTo>
                    <a:cubicBezTo>
                      <a:pt x="38" y="0"/>
                      <a:pt x="22" y="9"/>
                      <a:pt x="11" y="16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5" name="Freeform 3537">
                <a:extLst>
                  <a:ext uri="{FF2B5EF4-FFF2-40B4-BE49-F238E27FC236}">
                    <a16:creationId xmlns:a16="http://schemas.microsoft.com/office/drawing/2014/main" id="{F7726B3A-2C91-4246-AD65-FF416595E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3121"/>
                <a:ext cx="168" cy="247"/>
              </a:xfrm>
              <a:custGeom>
                <a:avLst/>
                <a:gdLst>
                  <a:gd name="T0" fmla="*/ 422 w 88"/>
                  <a:gd name="T1" fmla="*/ 15 h 129"/>
                  <a:gd name="T2" fmla="*/ 260 w 88"/>
                  <a:gd name="T3" fmla="*/ 536 h 129"/>
                  <a:gd name="T4" fmla="*/ 0 w 88"/>
                  <a:gd name="T5" fmla="*/ 906 h 129"/>
                  <a:gd name="T6" fmla="*/ 113 w 88"/>
                  <a:gd name="T7" fmla="*/ 865 h 129"/>
                  <a:gd name="T8" fmla="*/ 277 w 88"/>
                  <a:gd name="T9" fmla="*/ 714 h 129"/>
                  <a:gd name="T10" fmla="*/ 405 w 88"/>
                  <a:gd name="T11" fmla="*/ 492 h 129"/>
                  <a:gd name="T12" fmla="*/ 613 w 88"/>
                  <a:gd name="T13" fmla="*/ 0 h 1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129">
                    <a:moveTo>
                      <a:pt x="61" y="2"/>
                    </a:moveTo>
                    <a:cubicBezTo>
                      <a:pt x="35" y="18"/>
                      <a:pt x="43" y="58"/>
                      <a:pt x="37" y="76"/>
                    </a:cubicBezTo>
                    <a:cubicBezTo>
                      <a:pt x="31" y="98"/>
                      <a:pt x="7" y="110"/>
                      <a:pt x="0" y="129"/>
                    </a:cubicBezTo>
                    <a:cubicBezTo>
                      <a:pt x="16" y="123"/>
                      <a:pt x="16" y="123"/>
                      <a:pt x="16" y="123"/>
                    </a:cubicBezTo>
                    <a:cubicBezTo>
                      <a:pt x="23" y="121"/>
                      <a:pt x="33" y="107"/>
                      <a:pt x="40" y="102"/>
                    </a:cubicBezTo>
                    <a:cubicBezTo>
                      <a:pt x="51" y="92"/>
                      <a:pt x="55" y="84"/>
                      <a:pt x="58" y="70"/>
                    </a:cubicBezTo>
                    <a:cubicBezTo>
                      <a:pt x="63" y="48"/>
                      <a:pt x="72" y="16"/>
                      <a:pt x="88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6" name="Freeform 3538">
                <a:extLst>
                  <a:ext uri="{FF2B5EF4-FFF2-40B4-BE49-F238E27FC236}">
                    <a16:creationId xmlns:a16="http://schemas.microsoft.com/office/drawing/2014/main" id="{227B17DD-BBCC-45DC-B355-ADBD41B02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616"/>
                <a:ext cx="715" cy="459"/>
              </a:xfrm>
              <a:custGeom>
                <a:avLst/>
                <a:gdLst>
                  <a:gd name="T0" fmla="*/ 2489 w 374"/>
                  <a:gd name="T1" fmla="*/ 1343 h 240"/>
                  <a:gd name="T2" fmla="*/ 2346 w 374"/>
                  <a:gd name="T3" fmla="*/ 1404 h 240"/>
                  <a:gd name="T4" fmla="*/ 2007 w 374"/>
                  <a:gd name="T5" fmla="*/ 1427 h 240"/>
                  <a:gd name="T6" fmla="*/ 1640 w 374"/>
                  <a:gd name="T7" fmla="*/ 1371 h 240"/>
                  <a:gd name="T8" fmla="*/ 1371 w 374"/>
                  <a:gd name="T9" fmla="*/ 1243 h 240"/>
                  <a:gd name="T10" fmla="*/ 1348 w 374"/>
                  <a:gd name="T11" fmla="*/ 918 h 240"/>
                  <a:gd name="T12" fmla="*/ 1311 w 374"/>
                  <a:gd name="T13" fmla="*/ 597 h 240"/>
                  <a:gd name="T14" fmla="*/ 1426 w 374"/>
                  <a:gd name="T15" fmla="*/ 300 h 240"/>
                  <a:gd name="T16" fmla="*/ 1684 w 374"/>
                  <a:gd name="T17" fmla="*/ 161 h 240"/>
                  <a:gd name="T18" fmla="*/ 1684 w 374"/>
                  <a:gd name="T19" fmla="*/ 153 h 240"/>
                  <a:gd name="T20" fmla="*/ 1579 w 374"/>
                  <a:gd name="T21" fmla="*/ 113 h 240"/>
                  <a:gd name="T22" fmla="*/ 677 w 374"/>
                  <a:gd name="T23" fmla="*/ 189 h 240"/>
                  <a:gd name="T24" fmla="*/ 673 w 374"/>
                  <a:gd name="T25" fmla="*/ 197 h 240"/>
                  <a:gd name="T26" fmla="*/ 1139 w 374"/>
                  <a:gd name="T27" fmla="*/ 513 h 240"/>
                  <a:gd name="T28" fmla="*/ 1203 w 374"/>
                  <a:gd name="T29" fmla="*/ 834 h 240"/>
                  <a:gd name="T30" fmla="*/ 1174 w 374"/>
                  <a:gd name="T31" fmla="*/ 1167 h 240"/>
                  <a:gd name="T32" fmla="*/ 522 w 374"/>
                  <a:gd name="T33" fmla="*/ 1071 h 240"/>
                  <a:gd name="T34" fmla="*/ 489 w 374"/>
                  <a:gd name="T35" fmla="*/ 761 h 240"/>
                  <a:gd name="T36" fmla="*/ 516 w 374"/>
                  <a:gd name="T37" fmla="*/ 637 h 240"/>
                  <a:gd name="T38" fmla="*/ 436 w 374"/>
                  <a:gd name="T39" fmla="*/ 742 h 240"/>
                  <a:gd name="T40" fmla="*/ 273 w 374"/>
                  <a:gd name="T41" fmla="*/ 929 h 240"/>
                  <a:gd name="T42" fmla="*/ 21 w 374"/>
                  <a:gd name="T43" fmla="*/ 813 h 240"/>
                  <a:gd name="T44" fmla="*/ 15 w 374"/>
                  <a:gd name="T45" fmla="*/ 813 h 240"/>
                  <a:gd name="T46" fmla="*/ 0 w 374"/>
                  <a:gd name="T47" fmla="*/ 951 h 240"/>
                  <a:gd name="T48" fmla="*/ 453 w 374"/>
                  <a:gd name="T49" fmla="*/ 1174 h 240"/>
                  <a:gd name="T50" fmla="*/ 705 w 374"/>
                  <a:gd name="T51" fmla="*/ 1526 h 240"/>
                  <a:gd name="T52" fmla="*/ 721 w 374"/>
                  <a:gd name="T53" fmla="*/ 1532 h 240"/>
                  <a:gd name="T54" fmla="*/ 1050 w 374"/>
                  <a:gd name="T55" fmla="*/ 1566 h 240"/>
                  <a:gd name="T56" fmla="*/ 1050 w 374"/>
                  <a:gd name="T57" fmla="*/ 1559 h 240"/>
                  <a:gd name="T58" fmla="*/ 1640 w 374"/>
                  <a:gd name="T59" fmla="*/ 1482 h 240"/>
                  <a:gd name="T60" fmla="*/ 1963 w 374"/>
                  <a:gd name="T61" fmla="*/ 1532 h 240"/>
                  <a:gd name="T62" fmla="*/ 2013 w 374"/>
                  <a:gd name="T63" fmla="*/ 1679 h 240"/>
                  <a:gd name="T64" fmla="*/ 2101 w 374"/>
                  <a:gd name="T65" fmla="*/ 1679 h 240"/>
                  <a:gd name="T66" fmla="*/ 2124 w 374"/>
                  <a:gd name="T67" fmla="*/ 1679 h 240"/>
                  <a:gd name="T68" fmla="*/ 2168 w 374"/>
                  <a:gd name="T69" fmla="*/ 1679 h 240"/>
                  <a:gd name="T70" fmla="*/ 2545 w 374"/>
                  <a:gd name="T71" fmla="*/ 1419 h 240"/>
                  <a:gd name="T72" fmla="*/ 2489 w 374"/>
                  <a:gd name="T73" fmla="*/ 1343 h 24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74" h="240">
                    <a:moveTo>
                      <a:pt x="356" y="192"/>
                    </a:moveTo>
                    <a:cubicBezTo>
                      <a:pt x="349" y="194"/>
                      <a:pt x="344" y="200"/>
                      <a:pt x="336" y="201"/>
                    </a:cubicBezTo>
                    <a:cubicBezTo>
                      <a:pt x="321" y="204"/>
                      <a:pt x="303" y="206"/>
                      <a:pt x="287" y="204"/>
                    </a:cubicBezTo>
                    <a:cubicBezTo>
                      <a:pt x="270" y="203"/>
                      <a:pt x="252" y="200"/>
                      <a:pt x="235" y="196"/>
                    </a:cubicBezTo>
                    <a:cubicBezTo>
                      <a:pt x="222" y="193"/>
                      <a:pt x="203" y="192"/>
                      <a:pt x="196" y="178"/>
                    </a:cubicBezTo>
                    <a:cubicBezTo>
                      <a:pt x="189" y="165"/>
                      <a:pt x="193" y="146"/>
                      <a:pt x="193" y="131"/>
                    </a:cubicBezTo>
                    <a:cubicBezTo>
                      <a:pt x="193" y="115"/>
                      <a:pt x="190" y="101"/>
                      <a:pt x="188" y="85"/>
                    </a:cubicBezTo>
                    <a:cubicBezTo>
                      <a:pt x="187" y="68"/>
                      <a:pt x="189" y="54"/>
                      <a:pt x="204" y="43"/>
                    </a:cubicBezTo>
                    <a:cubicBezTo>
                      <a:pt x="216" y="35"/>
                      <a:pt x="231" y="32"/>
                      <a:pt x="241" y="23"/>
                    </a:cubicBezTo>
                    <a:cubicBezTo>
                      <a:pt x="241" y="22"/>
                      <a:pt x="241" y="22"/>
                      <a:pt x="241" y="22"/>
                    </a:cubicBezTo>
                    <a:cubicBezTo>
                      <a:pt x="236" y="20"/>
                      <a:pt x="231" y="18"/>
                      <a:pt x="226" y="16"/>
                    </a:cubicBezTo>
                    <a:cubicBezTo>
                      <a:pt x="191" y="0"/>
                      <a:pt x="137" y="9"/>
                      <a:pt x="97" y="27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127" y="22"/>
                      <a:pt x="153" y="45"/>
                      <a:pt x="163" y="73"/>
                    </a:cubicBezTo>
                    <a:cubicBezTo>
                      <a:pt x="169" y="87"/>
                      <a:pt x="172" y="104"/>
                      <a:pt x="172" y="119"/>
                    </a:cubicBezTo>
                    <a:cubicBezTo>
                      <a:pt x="173" y="133"/>
                      <a:pt x="177" y="157"/>
                      <a:pt x="168" y="167"/>
                    </a:cubicBezTo>
                    <a:cubicBezTo>
                      <a:pt x="148" y="189"/>
                      <a:pt x="92" y="172"/>
                      <a:pt x="75" y="153"/>
                    </a:cubicBezTo>
                    <a:cubicBezTo>
                      <a:pt x="62" y="138"/>
                      <a:pt x="63" y="126"/>
                      <a:pt x="70" y="109"/>
                    </a:cubicBezTo>
                    <a:cubicBezTo>
                      <a:pt x="72" y="106"/>
                      <a:pt x="81" y="94"/>
                      <a:pt x="74" y="91"/>
                    </a:cubicBezTo>
                    <a:cubicBezTo>
                      <a:pt x="68" y="89"/>
                      <a:pt x="64" y="103"/>
                      <a:pt x="62" y="106"/>
                    </a:cubicBezTo>
                    <a:cubicBezTo>
                      <a:pt x="57" y="119"/>
                      <a:pt x="57" y="135"/>
                      <a:pt x="39" y="133"/>
                    </a:cubicBezTo>
                    <a:cubicBezTo>
                      <a:pt x="29" y="133"/>
                      <a:pt x="5" y="127"/>
                      <a:pt x="3" y="116"/>
                    </a:cubicBezTo>
                    <a:cubicBezTo>
                      <a:pt x="2" y="116"/>
                      <a:pt x="2" y="116"/>
                      <a:pt x="2" y="116"/>
                    </a:cubicBezTo>
                    <a:cubicBezTo>
                      <a:pt x="1" y="123"/>
                      <a:pt x="1" y="130"/>
                      <a:pt x="0" y="136"/>
                    </a:cubicBezTo>
                    <a:cubicBezTo>
                      <a:pt x="16" y="154"/>
                      <a:pt x="45" y="155"/>
                      <a:pt x="65" y="168"/>
                    </a:cubicBezTo>
                    <a:cubicBezTo>
                      <a:pt x="84" y="181"/>
                      <a:pt x="101" y="197"/>
                      <a:pt x="101" y="218"/>
                    </a:cubicBezTo>
                    <a:cubicBezTo>
                      <a:pt x="103" y="219"/>
                      <a:pt x="103" y="219"/>
                      <a:pt x="103" y="219"/>
                    </a:cubicBezTo>
                    <a:cubicBezTo>
                      <a:pt x="119" y="220"/>
                      <a:pt x="134" y="222"/>
                      <a:pt x="150" y="224"/>
                    </a:cubicBezTo>
                    <a:cubicBezTo>
                      <a:pt x="150" y="223"/>
                      <a:pt x="150" y="223"/>
                      <a:pt x="150" y="223"/>
                    </a:cubicBezTo>
                    <a:cubicBezTo>
                      <a:pt x="161" y="186"/>
                      <a:pt x="209" y="207"/>
                      <a:pt x="235" y="212"/>
                    </a:cubicBezTo>
                    <a:cubicBezTo>
                      <a:pt x="251" y="215"/>
                      <a:pt x="266" y="216"/>
                      <a:pt x="281" y="219"/>
                    </a:cubicBezTo>
                    <a:cubicBezTo>
                      <a:pt x="302" y="224"/>
                      <a:pt x="297" y="226"/>
                      <a:pt x="288" y="240"/>
                    </a:cubicBezTo>
                    <a:cubicBezTo>
                      <a:pt x="301" y="240"/>
                      <a:pt x="301" y="240"/>
                      <a:pt x="301" y="240"/>
                    </a:cubicBezTo>
                    <a:cubicBezTo>
                      <a:pt x="302" y="240"/>
                      <a:pt x="303" y="240"/>
                      <a:pt x="304" y="240"/>
                    </a:cubicBezTo>
                    <a:cubicBezTo>
                      <a:pt x="310" y="240"/>
                      <a:pt x="310" y="240"/>
                      <a:pt x="310" y="240"/>
                    </a:cubicBezTo>
                    <a:cubicBezTo>
                      <a:pt x="323" y="223"/>
                      <a:pt x="340" y="200"/>
                      <a:pt x="364" y="203"/>
                    </a:cubicBezTo>
                    <a:cubicBezTo>
                      <a:pt x="374" y="196"/>
                      <a:pt x="364" y="191"/>
                      <a:pt x="356" y="19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7" name="Freeform 3539">
                <a:extLst>
                  <a:ext uri="{FF2B5EF4-FFF2-40B4-BE49-F238E27FC236}">
                    <a16:creationId xmlns:a16="http://schemas.microsoft.com/office/drawing/2014/main" id="{91B3892E-4715-402C-82E8-29CB7C99E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691"/>
                <a:ext cx="90" cy="145"/>
              </a:xfrm>
              <a:custGeom>
                <a:avLst/>
                <a:gdLst>
                  <a:gd name="T0" fmla="*/ 56 w 47"/>
                  <a:gd name="T1" fmla="*/ 48 h 76"/>
                  <a:gd name="T2" fmla="*/ 0 w 47"/>
                  <a:gd name="T3" fmla="*/ 132 h 76"/>
                  <a:gd name="T4" fmla="*/ 308 w 47"/>
                  <a:gd name="T5" fmla="*/ 458 h 76"/>
                  <a:gd name="T6" fmla="*/ 276 w 47"/>
                  <a:gd name="T7" fmla="*/ 345 h 76"/>
                  <a:gd name="T8" fmla="*/ 191 w 47"/>
                  <a:gd name="T9" fmla="*/ 221 h 76"/>
                  <a:gd name="T10" fmla="*/ 140 w 47"/>
                  <a:gd name="T11" fmla="*/ 0 h 76"/>
                  <a:gd name="T12" fmla="*/ 56 w 47"/>
                  <a:gd name="T13" fmla="*/ 48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6">
                    <a:moveTo>
                      <a:pt x="8" y="7"/>
                    </a:moveTo>
                    <a:cubicBezTo>
                      <a:pt x="5" y="10"/>
                      <a:pt x="0" y="16"/>
                      <a:pt x="0" y="19"/>
                    </a:cubicBezTo>
                    <a:cubicBezTo>
                      <a:pt x="9" y="21"/>
                      <a:pt x="35" y="76"/>
                      <a:pt x="44" y="66"/>
                    </a:cubicBezTo>
                    <a:cubicBezTo>
                      <a:pt x="47" y="63"/>
                      <a:pt x="42" y="55"/>
                      <a:pt x="39" y="50"/>
                    </a:cubicBezTo>
                    <a:cubicBezTo>
                      <a:pt x="36" y="44"/>
                      <a:pt x="30" y="39"/>
                      <a:pt x="27" y="32"/>
                    </a:cubicBezTo>
                    <a:cubicBezTo>
                      <a:pt x="24" y="24"/>
                      <a:pt x="16" y="8"/>
                      <a:pt x="20" y="0"/>
                    </a:cubicBezTo>
                    <a:cubicBezTo>
                      <a:pt x="20" y="0"/>
                      <a:pt x="13" y="2"/>
                      <a:pt x="8" y="7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8" name="Freeform 3540">
                <a:extLst>
                  <a:ext uri="{FF2B5EF4-FFF2-40B4-BE49-F238E27FC236}">
                    <a16:creationId xmlns:a16="http://schemas.microsoft.com/office/drawing/2014/main" id="{6C1807D6-9E83-40FE-9F5F-A9DB2E0AB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2746"/>
                <a:ext cx="97" cy="115"/>
              </a:xfrm>
              <a:custGeom>
                <a:avLst/>
                <a:gdLst>
                  <a:gd name="T0" fmla="*/ 337 w 51"/>
                  <a:gd name="T1" fmla="*/ 0 h 60"/>
                  <a:gd name="T2" fmla="*/ 236 w 51"/>
                  <a:gd name="T3" fmla="*/ 161 h 60"/>
                  <a:gd name="T4" fmla="*/ 48 w 51"/>
                  <a:gd name="T5" fmla="*/ 301 h 60"/>
                  <a:gd name="T6" fmla="*/ 173 w 51"/>
                  <a:gd name="T7" fmla="*/ 309 h 60"/>
                  <a:gd name="T8" fmla="*/ 350 w 51"/>
                  <a:gd name="T9" fmla="*/ 24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0">
                    <a:moveTo>
                      <a:pt x="49" y="0"/>
                    </a:moveTo>
                    <a:cubicBezTo>
                      <a:pt x="44" y="7"/>
                      <a:pt x="41" y="16"/>
                      <a:pt x="34" y="23"/>
                    </a:cubicBezTo>
                    <a:cubicBezTo>
                      <a:pt x="28" y="29"/>
                      <a:pt x="10" y="36"/>
                      <a:pt x="7" y="43"/>
                    </a:cubicBezTo>
                    <a:cubicBezTo>
                      <a:pt x="0" y="60"/>
                      <a:pt x="21" y="47"/>
                      <a:pt x="25" y="44"/>
                    </a:cubicBezTo>
                    <a:cubicBezTo>
                      <a:pt x="30" y="41"/>
                      <a:pt x="51" y="35"/>
                      <a:pt x="51" y="3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09" name="Freeform 3541">
                <a:extLst>
                  <a:ext uri="{FF2B5EF4-FFF2-40B4-BE49-F238E27FC236}">
                    <a16:creationId xmlns:a16="http://schemas.microsoft.com/office/drawing/2014/main" id="{75D55C9B-6525-4A27-8222-E4A495CE8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2415"/>
                <a:ext cx="224" cy="234"/>
              </a:xfrm>
              <a:custGeom>
                <a:avLst/>
                <a:gdLst>
                  <a:gd name="T0" fmla="*/ 821 w 117"/>
                  <a:gd name="T1" fmla="*/ 0 h 122"/>
                  <a:gd name="T2" fmla="*/ 666 w 117"/>
                  <a:gd name="T3" fmla="*/ 213 h 122"/>
                  <a:gd name="T4" fmla="*/ 528 w 117"/>
                  <a:gd name="T5" fmla="*/ 430 h 122"/>
                  <a:gd name="T6" fmla="*/ 293 w 117"/>
                  <a:gd name="T7" fmla="*/ 537 h 122"/>
                  <a:gd name="T8" fmla="*/ 0 w 117"/>
                  <a:gd name="T9" fmla="*/ 516 h 122"/>
                  <a:gd name="T10" fmla="*/ 0 w 117"/>
                  <a:gd name="T11" fmla="*/ 629 h 122"/>
                  <a:gd name="T12" fmla="*/ 308 w 117"/>
                  <a:gd name="T13" fmla="*/ 644 h 122"/>
                  <a:gd name="T14" fmla="*/ 590 w 117"/>
                  <a:gd name="T15" fmla="*/ 754 h 122"/>
                  <a:gd name="T16" fmla="*/ 653 w 117"/>
                  <a:gd name="T17" fmla="*/ 790 h 122"/>
                  <a:gd name="T18" fmla="*/ 645 w 117"/>
                  <a:gd name="T19" fmla="*/ 629 h 122"/>
                  <a:gd name="T20" fmla="*/ 773 w 117"/>
                  <a:gd name="T21" fmla="*/ 353 h 122"/>
                  <a:gd name="T22" fmla="*/ 821 w 117"/>
                  <a:gd name="T23" fmla="*/ 309 h 122"/>
                  <a:gd name="T24" fmla="*/ 821 w 117"/>
                  <a:gd name="T25" fmla="*/ 0 h 1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7" h="122">
                    <a:moveTo>
                      <a:pt x="117" y="0"/>
                    </a:moveTo>
                    <a:cubicBezTo>
                      <a:pt x="111" y="10"/>
                      <a:pt x="102" y="20"/>
                      <a:pt x="95" y="30"/>
                    </a:cubicBezTo>
                    <a:cubicBezTo>
                      <a:pt x="88" y="40"/>
                      <a:pt x="83" y="51"/>
                      <a:pt x="75" y="61"/>
                    </a:cubicBezTo>
                    <a:cubicBezTo>
                      <a:pt x="66" y="71"/>
                      <a:pt x="55" y="75"/>
                      <a:pt x="42" y="76"/>
                    </a:cubicBezTo>
                    <a:cubicBezTo>
                      <a:pt x="34" y="77"/>
                      <a:pt x="4" y="79"/>
                      <a:pt x="0" y="73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4" y="92"/>
                      <a:pt x="28" y="93"/>
                      <a:pt x="44" y="91"/>
                    </a:cubicBezTo>
                    <a:cubicBezTo>
                      <a:pt x="63" y="89"/>
                      <a:pt x="77" y="86"/>
                      <a:pt x="84" y="107"/>
                    </a:cubicBezTo>
                    <a:cubicBezTo>
                      <a:pt x="87" y="114"/>
                      <a:pt x="87" y="122"/>
                      <a:pt x="93" y="112"/>
                    </a:cubicBezTo>
                    <a:cubicBezTo>
                      <a:pt x="98" y="105"/>
                      <a:pt x="93" y="97"/>
                      <a:pt x="92" y="89"/>
                    </a:cubicBezTo>
                    <a:cubicBezTo>
                      <a:pt x="89" y="69"/>
                      <a:pt x="96" y="64"/>
                      <a:pt x="110" y="50"/>
                    </a:cubicBezTo>
                    <a:cubicBezTo>
                      <a:pt x="113" y="48"/>
                      <a:pt x="115" y="46"/>
                      <a:pt x="117" y="44"/>
                    </a:cubicBezTo>
                    <a:lnTo>
                      <a:pt x="117" y="0"/>
                    </a:lnTo>
                    <a:close/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0" name="Freeform 3542">
                <a:extLst>
                  <a:ext uri="{FF2B5EF4-FFF2-40B4-BE49-F238E27FC236}">
                    <a16:creationId xmlns:a16="http://schemas.microsoft.com/office/drawing/2014/main" id="{C7D9A102-2E65-45BF-950B-AB4FC1AEC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415"/>
                <a:ext cx="178" cy="266"/>
              </a:xfrm>
              <a:custGeom>
                <a:avLst/>
                <a:gdLst>
                  <a:gd name="T0" fmla="*/ 553 w 93"/>
                  <a:gd name="T1" fmla="*/ 0 h 139"/>
                  <a:gd name="T2" fmla="*/ 448 w 93"/>
                  <a:gd name="T3" fmla="*/ 121 h 139"/>
                  <a:gd name="T4" fmla="*/ 329 w 93"/>
                  <a:gd name="T5" fmla="*/ 276 h 139"/>
                  <a:gd name="T6" fmla="*/ 209 w 93"/>
                  <a:gd name="T7" fmla="*/ 406 h 139"/>
                  <a:gd name="T8" fmla="*/ 63 w 93"/>
                  <a:gd name="T9" fmla="*/ 490 h 139"/>
                  <a:gd name="T10" fmla="*/ 121 w 93"/>
                  <a:gd name="T11" fmla="*/ 521 h 139"/>
                  <a:gd name="T12" fmla="*/ 253 w 93"/>
                  <a:gd name="T13" fmla="*/ 498 h 139"/>
                  <a:gd name="T14" fmla="*/ 253 w 93"/>
                  <a:gd name="T15" fmla="*/ 777 h 139"/>
                  <a:gd name="T16" fmla="*/ 92 w 93"/>
                  <a:gd name="T17" fmla="*/ 938 h 139"/>
                  <a:gd name="T18" fmla="*/ 285 w 93"/>
                  <a:gd name="T19" fmla="*/ 974 h 139"/>
                  <a:gd name="T20" fmla="*/ 377 w 93"/>
                  <a:gd name="T21" fmla="*/ 706 h 139"/>
                  <a:gd name="T22" fmla="*/ 436 w 93"/>
                  <a:gd name="T23" fmla="*/ 461 h 139"/>
                  <a:gd name="T24" fmla="*/ 513 w 93"/>
                  <a:gd name="T25" fmla="*/ 237 h 139"/>
                  <a:gd name="T26" fmla="*/ 653 w 93"/>
                  <a:gd name="T27" fmla="*/ 92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3" h="139">
                    <a:moveTo>
                      <a:pt x="79" y="0"/>
                    </a:moveTo>
                    <a:cubicBezTo>
                      <a:pt x="76" y="6"/>
                      <a:pt x="68" y="13"/>
                      <a:pt x="64" y="17"/>
                    </a:cubicBezTo>
                    <a:cubicBezTo>
                      <a:pt x="58" y="24"/>
                      <a:pt x="52" y="32"/>
                      <a:pt x="47" y="39"/>
                    </a:cubicBezTo>
                    <a:cubicBezTo>
                      <a:pt x="42" y="46"/>
                      <a:pt x="37" y="53"/>
                      <a:pt x="30" y="58"/>
                    </a:cubicBezTo>
                    <a:cubicBezTo>
                      <a:pt x="24" y="63"/>
                      <a:pt x="15" y="65"/>
                      <a:pt x="9" y="70"/>
                    </a:cubicBezTo>
                    <a:cubicBezTo>
                      <a:pt x="0" y="78"/>
                      <a:pt x="10" y="76"/>
                      <a:pt x="17" y="74"/>
                    </a:cubicBezTo>
                    <a:cubicBezTo>
                      <a:pt x="24" y="72"/>
                      <a:pt x="29" y="66"/>
                      <a:pt x="36" y="71"/>
                    </a:cubicBezTo>
                    <a:cubicBezTo>
                      <a:pt x="48" y="78"/>
                      <a:pt x="41" y="102"/>
                      <a:pt x="36" y="111"/>
                    </a:cubicBezTo>
                    <a:cubicBezTo>
                      <a:pt x="33" y="118"/>
                      <a:pt x="16" y="126"/>
                      <a:pt x="13" y="134"/>
                    </a:cubicBezTo>
                    <a:cubicBezTo>
                      <a:pt x="17" y="136"/>
                      <a:pt x="41" y="139"/>
                      <a:pt x="41" y="139"/>
                    </a:cubicBezTo>
                    <a:cubicBezTo>
                      <a:pt x="45" y="126"/>
                      <a:pt x="52" y="114"/>
                      <a:pt x="54" y="101"/>
                    </a:cubicBezTo>
                    <a:cubicBezTo>
                      <a:pt x="56" y="89"/>
                      <a:pt x="59" y="78"/>
                      <a:pt x="62" y="66"/>
                    </a:cubicBezTo>
                    <a:cubicBezTo>
                      <a:pt x="65" y="56"/>
                      <a:pt x="67" y="44"/>
                      <a:pt x="73" y="34"/>
                    </a:cubicBezTo>
                    <a:cubicBezTo>
                      <a:pt x="78" y="25"/>
                      <a:pt x="86" y="20"/>
                      <a:pt x="93" y="13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1" name="Freeform 3543">
                <a:extLst>
                  <a:ext uri="{FF2B5EF4-FFF2-40B4-BE49-F238E27FC236}">
                    <a16:creationId xmlns:a16="http://schemas.microsoft.com/office/drawing/2014/main" id="{EF0B7904-0973-4758-9C97-B6CE5096D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450"/>
                <a:ext cx="65" cy="181"/>
              </a:xfrm>
              <a:custGeom>
                <a:avLst/>
                <a:gdLst>
                  <a:gd name="T0" fmla="*/ 99 w 34"/>
                  <a:gd name="T1" fmla="*/ 0 h 95"/>
                  <a:gd name="T2" fmla="*/ 0 w 34"/>
                  <a:gd name="T3" fmla="*/ 290 h 95"/>
                  <a:gd name="T4" fmla="*/ 15 w 34"/>
                  <a:gd name="T5" fmla="*/ 621 h 95"/>
                  <a:gd name="T6" fmla="*/ 84 w 34"/>
                  <a:gd name="T7" fmla="*/ 345 h 95"/>
                  <a:gd name="T8" fmla="*/ 224 w 34"/>
                  <a:gd name="T9" fmla="*/ 15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95">
                    <a:moveTo>
                      <a:pt x="14" y="0"/>
                    </a:moveTo>
                    <a:cubicBezTo>
                      <a:pt x="6" y="12"/>
                      <a:pt x="0" y="27"/>
                      <a:pt x="0" y="42"/>
                    </a:cubicBezTo>
                    <a:cubicBezTo>
                      <a:pt x="0" y="48"/>
                      <a:pt x="0" y="89"/>
                      <a:pt x="2" y="90"/>
                    </a:cubicBezTo>
                    <a:cubicBezTo>
                      <a:pt x="14" y="95"/>
                      <a:pt x="11" y="55"/>
                      <a:pt x="12" y="50"/>
                    </a:cubicBezTo>
                    <a:cubicBezTo>
                      <a:pt x="15" y="40"/>
                      <a:pt x="34" y="9"/>
                      <a:pt x="32" y="2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2" name="Freeform 3544">
                <a:extLst>
                  <a:ext uri="{FF2B5EF4-FFF2-40B4-BE49-F238E27FC236}">
                    <a16:creationId xmlns:a16="http://schemas.microsoft.com/office/drawing/2014/main" id="{586C9ACD-5DA6-4837-9048-4BDE98068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622"/>
                <a:ext cx="465" cy="398"/>
              </a:xfrm>
              <a:custGeom>
                <a:avLst/>
                <a:gdLst>
                  <a:gd name="T0" fmla="*/ 1640 w 243"/>
                  <a:gd name="T1" fmla="*/ 406 h 208"/>
                  <a:gd name="T2" fmla="*/ 1583 w 243"/>
                  <a:gd name="T3" fmla="*/ 400 h 208"/>
                  <a:gd name="T4" fmla="*/ 1227 w 243"/>
                  <a:gd name="T5" fmla="*/ 285 h 208"/>
                  <a:gd name="T6" fmla="*/ 974 w 243"/>
                  <a:gd name="T7" fmla="*/ 55 h 208"/>
                  <a:gd name="T8" fmla="*/ 429 w 243"/>
                  <a:gd name="T9" fmla="*/ 260 h 208"/>
                  <a:gd name="T10" fmla="*/ 528 w 243"/>
                  <a:gd name="T11" fmla="*/ 369 h 208"/>
                  <a:gd name="T12" fmla="*/ 476 w 243"/>
                  <a:gd name="T13" fmla="*/ 905 h 208"/>
                  <a:gd name="T14" fmla="*/ 216 w 243"/>
                  <a:gd name="T15" fmla="*/ 1135 h 208"/>
                  <a:gd name="T16" fmla="*/ 0 w 243"/>
                  <a:gd name="T17" fmla="*/ 1334 h 208"/>
                  <a:gd name="T18" fmla="*/ 15 w 243"/>
                  <a:gd name="T19" fmla="*/ 1403 h 208"/>
                  <a:gd name="T20" fmla="*/ 21 w 243"/>
                  <a:gd name="T21" fmla="*/ 1410 h 208"/>
                  <a:gd name="T22" fmla="*/ 209 w 243"/>
                  <a:gd name="T23" fmla="*/ 1259 h 208"/>
                  <a:gd name="T24" fmla="*/ 429 w 243"/>
                  <a:gd name="T25" fmla="*/ 1073 h 208"/>
                  <a:gd name="T26" fmla="*/ 681 w 243"/>
                  <a:gd name="T27" fmla="*/ 930 h 208"/>
                  <a:gd name="T28" fmla="*/ 938 w 243"/>
                  <a:gd name="T29" fmla="*/ 867 h 208"/>
                  <a:gd name="T30" fmla="*/ 1219 w 243"/>
                  <a:gd name="T31" fmla="*/ 742 h 208"/>
                  <a:gd name="T32" fmla="*/ 1458 w 243"/>
                  <a:gd name="T33" fmla="*/ 905 h 208"/>
                  <a:gd name="T34" fmla="*/ 1579 w 243"/>
                  <a:gd name="T35" fmla="*/ 1205 h 208"/>
                  <a:gd name="T36" fmla="*/ 1703 w 243"/>
                  <a:gd name="T37" fmla="*/ 1443 h 208"/>
                  <a:gd name="T38" fmla="*/ 1579 w 243"/>
                  <a:gd name="T39" fmla="*/ 989 h 208"/>
                  <a:gd name="T40" fmla="*/ 1640 w 243"/>
                  <a:gd name="T41" fmla="*/ 406 h 20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43" h="208">
                    <a:moveTo>
                      <a:pt x="234" y="58"/>
                    </a:moveTo>
                    <a:cubicBezTo>
                      <a:pt x="231" y="57"/>
                      <a:pt x="229" y="57"/>
                      <a:pt x="226" y="57"/>
                    </a:cubicBezTo>
                    <a:cubicBezTo>
                      <a:pt x="208" y="54"/>
                      <a:pt x="191" y="53"/>
                      <a:pt x="175" y="41"/>
                    </a:cubicBezTo>
                    <a:cubicBezTo>
                      <a:pt x="163" y="31"/>
                      <a:pt x="154" y="13"/>
                      <a:pt x="139" y="8"/>
                    </a:cubicBezTo>
                    <a:cubicBezTo>
                      <a:pt x="112" y="0"/>
                      <a:pt x="82" y="17"/>
                      <a:pt x="61" y="37"/>
                    </a:cubicBezTo>
                    <a:cubicBezTo>
                      <a:pt x="65" y="42"/>
                      <a:pt x="70" y="48"/>
                      <a:pt x="75" y="53"/>
                    </a:cubicBezTo>
                    <a:cubicBezTo>
                      <a:pt x="100" y="76"/>
                      <a:pt x="91" y="108"/>
                      <a:pt x="68" y="129"/>
                    </a:cubicBezTo>
                    <a:cubicBezTo>
                      <a:pt x="56" y="140"/>
                      <a:pt x="44" y="151"/>
                      <a:pt x="31" y="162"/>
                    </a:cubicBezTo>
                    <a:cubicBezTo>
                      <a:pt x="23" y="170"/>
                      <a:pt x="10" y="189"/>
                      <a:pt x="0" y="190"/>
                    </a:cubicBezTo>
                    <a:cubicBezTo>
                      <a:pt x="2" y="200"/>
                      <a:pt x="2" y="200"/>
                      <a:pt x="2" y="200"/>
                    </a:cubicBezTo>
                    <a:cubicBezTo>
                      <a:pt x="2" y="200"/>
                      <a:pt x="2" y="201"/>
                      <a:pt x="3" y="201"/>
                    </a:cubicBezTo>
                    <a:cubicBezTo>
                      <a:pt x="13" y="198"/>
                      <a:pt x="22" y="187"/>
                      <a:pt x="30" y="180"/>
                    </a:cubicBezTo>
                    <a:cubicBezTo>
                      <a:pt x="40" y="171"/>
                      <a:pt x="51" y="162"/>
                      <a:pt x="61" y="153"/>
                    </a:cubicBezTo>
                    <a:cubicBezTo>
                      <a:pt x="72" y="145"/>
                      <a:pt x="84" y="138"/>
                      <a:pt x="97" y="133"/>
                    </a:cubicBezTo>
                    <a:cubicBezTo>
                      <a:pt x="110" y="129"/>
                      <a:pt x="122" y="130"/>
                      <a:pt x="134" y="124"/>
                    </a:cubicBezTo>
                    <a:cubicBezTo>
                      <a:pt x="148" y="117"/>
                      <a:pt x="159" y="106"/>
                      <a:pt x="174" y="106"/>
                    </a:cubicBezTo>
                    <a:cubicBezTo>
                      <a:pt x="191" y="106"/>
                      <a:pt x="201" y="113"/>
                      <a:pt x="208" y="129"/>
                    </a:cubicBezTo>
                    <a:cubicBezTo>
                      <a:pt x="215" y="143"/>
                      <a:pt x="221" y="158"/>
                      <a:pt x="225" y="172"/>
                    </a:cubicBezTo>
                    <a:cubicBezTo>
                      <a:pt x="228" y="179"/>
                      <a:pt x="233" y="208"/>
                      <a:pt x="243" y="206"/>
                    </a:cubicBezTo>
                    <a:cubicBezTo>
                      <a:pt x="238" y="185"/>
                      <a:pt x="228" y="163"/>
                      <a:pt x="225" y="141"/>
                    </a:cubicBezTo>
                    <a:cubicBezTo>
                      <a:pt x="221" y="117"/>
                      <a:pt x="231" y="81"/>
                      <a:pt x="234" y="58"/>
                    </a:cubicBezTo>
                    <a:close/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3" name="Freeform 3545">
                <a:extLst>
                  <a:ext uri="{FF2B5EF4-FFF2-40B4-BE49-F238E27FC236}">
                    <a16:creationId xmlns:a16="http://schemas.microsoft.com/office/drawing/2014/main" id="{55707207-E377-4CD8-88AC-B396CF2FC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758"/>
                <a:ext cx="104" cy="143"/>
              </a:xfrm>
              <a:custGeom>
                <a:avLst/>
                <a:gdLst>
                  <a:gd name="T0" fmla="*/ 223 w 54"/>
                  <a:gd name="T1" fmla="*/ 0 h 75"/>
                  <a:gd name="T2" fmla="*/ 216 w 54"/>
                  <a:gd name="T3" fmla="*/ 0 h 75"/>
                  <a:gd name="T4" fmla="*/ 164 w 54"/>
                  <a:gd name="T5" fmla="*/ 236 h 75"/>
                  <a:gd name="T6" fmla="*/ 15 w 54"/>
                  <a:gd name="T7" fmla="*/ 437 h 75"/>
                  <a:gd name="T8" fmla="*/ 177 w 54"/>
                  <a:gd name="T9" fmla="*/ 414 h 75"/>
                  <a:gd name="T10" fmla="*/ 377 w 54"/>
                  <a:gd name="T11" fmla="*/ 429 h 75"/>
                  <a:gd name="T12" fmla="*/ 385 w 54"/>
                  <a:gd name="T13" fmla="*/ 429 h 75"/>
                  <a:gd name="T14" fmla="*/ 256 w 54"/>
                  <a:gd name="T15" fmla="*/ 40 h 75"/>
                  <a:gd name="T16" fmla="*/ 223 w 54"/>
                  <a:gd name="T17" fmla="*/ 0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75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1" y="15"/>
                      <a:pt x="31" y="21"/>
                      <a:pt x="23" y="34"/>
                    </a:cubicBezTo>
                    <a:cubicBezTo>
                      <a:pt x="20" y="41"/>
                      <a:pt x="0" y="55"/>
                      <a:pt x="2" y="63"/>
                    </a:cubicBezTo>
                    <a:cubicBezTo>
                      <a:pt x="6" y="75"/>
                      <a:pt x="21" y="62"/>
                      <a:pt x="25" y="60"/>
                    </a:cubicBezTo>
                    <a:cubicBezTo>
                      <a:pt x="33" y="56"/>
                      <a:pt x="48" y="55"/>
                      <a:pt x="53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0" y="43"/>
                      <a:pt x="47" y="23"/>
                      <a:pt x="36" y="6"/>
                    </a:cubicBezTo>
                    <a:cubicBezTo>
                      <a:pt x="34" y="4"/>
                      <a:pt x="33" y="2"/>
                      <a:pt x="31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4" name="Freeform 3546">
                <a:extLst>
                  <a:ext uri="{FF2B5EF4-FFF2-40B4-BE49-F238E27FC236}">
                    <a16:creationId xmlns:a16="http://schemas.microsoft.com/office/drawing/2014/main" id="{A3EDD4C2-E5C0-49B7-9B3D-C28D213F8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2371"/>
                <a:ext cx="182" cy="354"/>
              </a:xfrm>
              <a:custGeom>
                <a:avLst/>
                <a:gdLst>
                  <a:gd name="T0" fmla="*/ 408 w 95"/>
                  <a:gd name="T1" fmla="*/ 121 h 185"/>
                  <a:gd name="T2" fmla="*/ 36 w 95"/>
                  <a:gd name="T3" fmla="*/ 369 h 185"/>
                  <a:gd name="T4" fmla="*/ 84 w 95"/>
                  <a:gd name="T5" fmla="*/ 698 h 185"/>
                  <a:gd name="T6" fmla="*/ 216 w 95"/>
                  <a:gd name="T7" fmla="*/ 1043 h 185"/>
                  <a:gd name="T8" fmla="*/ 400 w 95"/>
                  <a:gd name="T9" fmla="*/ 1250 h 185"/>
                  <a:gd name="T10" fmla="*/ 584 w 95"/>
                  <a:gd name="T11" fmla="*/ 582 h 185"/>
                  <a:gd name="T12" fmla="*/ 500 w 95"/>
                  <a:gd name="T13" fmla="*/ 216 h 185"/>
                  <a:gd name="T14" fmla="*/ 209 w 95"/>
                  <a:gd name="T15" fmla="*/ 36 h 185"/>
                  <a:gd name="T16" fmla="*/ 125 w 95"/>
                  <a:gd name="T17" fmla="*/ 0 h 1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185">
                    <a:moveTo>
                      <a:pt x="58" y="17"/>
                    </a:moveTo>
                    <a:cubicBezTo>
                      <a:pt x="45" y="6"/>
                      <a:pt x="7" y="42"/>
                      <a:pt x="5" y="53"/>
                    </a:cubicBezTo>
                    <a:cubicBezTo>
                      <a:pt x="0" y="68"/>
                      <a:pt x="5" y="86"/>
                      <a:pt x="12" y="100"/>
                    </a:cubicBezTo>
                    <a:cubicBezTo>
                      <a:pt x="20" y="116"/>
                      <a:pt x="29" y="132"/>
                      <a:pt x="31" y="149"/>
                    </a:cubicBezTo>
                    <a:cubicBezTo>
                      <a:pt x="34" y="167"/>
                      <a:pt x="34" y="185"/>
                      <a:pt x="57" y="178"/>
                    </a:cubicBezTo>
                    <a:cubicBezTo>
                      <a:pt x="95" y="165"/>
                      <a:pt x="90" y="114"/>
                      <a:pt x="83" y="83"/>
                    </a:cubicBezTo>
                    <a:cubicBezTo>
                      <a:pt x="79" y="67"/>
                      <a:pt x="78" y="47"/>
                      <a:pt x="71" y="31"/>
                    </a:cubicBezTo>
                    <a:cubicBezTo>
                      <a:pt x="63" y="15"/>
                      <a:pt x="45" y="11"/>
                      <a:pt x="30" y="5"/>
                    </a:cubicBezTo>
                    <a:cubicBezTo>
                      <a:pt x="26" y="3"/>
                      <a:pt x="23" y="1"/>
                      <a:pt x="18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5" name="Freeform 3547">
                <a:extLst>
                  <a:ext uri="{FF2B5EF4-FFF2-40B4-BE49-F238E27FC236}">
                    <a16:creationId xmlns:a16="http://schemas.microsoft.com/office/drawing/2014/main" id="{F90196FB-CFB9-4E13-A045-C9E6C65CE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354"/>
                <a:ext cx="63" cy="117"/>
              </a:xfrm>
              <a:custGeom>
                <a:avLst/>
                <a:gdLst>
                  <a:gd name="T0" fmla="*/ 0 w 33"/>
                  <a:gd name="T1" fmla="*/ 0 h 61"/>
                  <a:gd name="T2" fmla="*/ 92 w 33"/>
                  <a:gd name="T3" fmla="*/ 129 h 61"/>
                  <a:gd name="T4" fmla="*/ 124 w 33"/>
                  <a:gd name="T5" fmla="*/ 368 h 61"/>
                  <a:gd name="T6" fmla="*/ 200 w 33"/>
                  <a:gd name="T7" fmla="*/ 192 h 61"/>
                  <a:gd name="T8" fmla="*/ 229 w 33"/>
                  <a:gd name="T9" fmla="*/ 0 h 61"/>
                  <a:gd name="T10" fmla="*/ 0 w 33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61">
                    <a:moveTo>
                      <a:pt x="0" y="0"/>
                    </a:moveTo>
                    <a:cubicBezTo>
                      <a:pt x="6" y="4"/>
                      <a:pt x="10" y="11"/>
                      <a:pt x="13" y="18"/>
                    </a:cubicBezTo>
                    <a:cubicBezTo>
                      <a:pt x="15" y="26"/>
                      <a:pt x="11" y="47"/>
                      <a:pt x="18" y="52"/>
                    </a:cubicBezTo>
                    <a:cubicBezTo>
                      <a:pt x="28" y="61"/>
                      <a:pt x="29" y="33"/>
                      <a:pt x="29" y="27"/>
                    </a:cubicBezTo>
                    <a:cubicBezTo>
                      <a:pt x="29" y="17"/>
                      <a:pt x="30" y="9"/>
                      <a:pt x="3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6" name="Freeform 3548">
                <a:extLst>
                  <a:ext uri="{FF2B5EF4-FFF2-40B4-BE49-F238E27FC236}">
                    <a16:creationId xmlns:a16="http://schemas.microsoft.com/office/drawing/2014/main" id="{36CF325C-4E93-4842-92CE-706583FBD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362"/>
                <a:ext cx="105" cy="134"/>
              </a:xfrm>
              <a:custGeom>
                <a:avLst/>
                <a:gdLst>
                  <a:gd name="T0" fmla="*/ 0 w 55"/>
                  <a:gd name="T1" fmla="*/ 176 h 70"/>
                  <a:gd name="T2" fmla="*/ 189 w 55"/>
                  <a:gd name="T3" fmla="*/ 293 h 70"/>
                  <a:gd name="T4" fmla="*/ 305 w 55"/>
                  <a:gd name="T5" fmla="*/ 492 h 70"/>
                  <a:gd name="T6" fmla="*/ 244 w 55"/>
                  <a:gd name="T7" fmla="*/ 232 h 70"/>
                  <a:gd name="T8" fmla="*/ 92 w 55"/>
                  <a:gd name="T9" fmla="*/ 0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0">
                    <a:moveTo>
                      <a:pt x="0" y="25"/>
                    </a:moveTo>
                    <a:cubicBezTo>
                      <a:pt x="12" y="24"/>
                      <a:pt x="20" y="34"/>
                      <a:pt x="27" y="42"/>
                    </a:cubicBezTo>
                    <a:cubicBezTo>
                      <a:pt x="34" y="50"/>
                      <a:pt x="38" y="64"/>
                      <a:pt x="44" y="70"/>
                    </a:cubicBezTo>
                    <a:cubicBezTo>
                      <a:pt x="55" y="61"/>
                      <a:pt x="40" y="43"/>
                      <a:pt x="35" y="33"/>
                    </a:cubicBezTo>
                    <a:cubicBezTo>
                      <a:pt x="30" y="21"/>
                      <a:pt x="24" y="8"/>
                      <a:pt x="13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7" name="Freeform 3549">
                <a:extLst>
                  <a:ext uri="{FF2B5EF4-FFF2-40B4-BE49-F238E27FC236}">
                    <a16:creationId xmlns:a16="http://schemas.microsoft.com/office/drawing/2014/main" id="{97FAB933-CFA0-4155-B9DE-020621460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591"/>
                <a:ext cx="248" cy="207"/>
              </a:xfrm>
              <a:custGeom>
                <a:avLst/>
                <a:gdLst>
                  <a:gd name="T0" fmla="*/ 710 w 130"/>
                  <a:gd name="T1" fmla="*/ 730 h 108"/>
                  <a:gd name="T2" fmla="*/ 841 w 130"/>
                  <a:gd name="T3" fmla="*/ 554 h 108"/>
                  <a:gd name="T4" fmla="*/ 597 w 130"/>
                  <a:gd name="T5" fmla="*/ 23 h 108"/>
                  <a:gd name="T6" fmla="*/ 269 w 130"/>
                  <a:gd name="T7" fmla="*/ 23 h 108"/>
                  <a:gd name="T8" fmla="*/ 0 w 130"/>
                  <a:gd name="T9" fmla="*/ 113 h 108"/>
                  <a:gd name="T10" fmla="*/ 710 w 130"/>
                  <a:gd name="T11" fmla="*/ 730 h 1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0" h="108">
                    <a:moveTo>
                      <a:pt x="102" y="104"/>
                    </a:moveTo>
                    <a:cubicBezTo>
                      <a:pt x="105" y="107"/>
                      <a:pt x="120" y="85"/>
                      <a:pt x="121" y="79"/>
                    </a:cubicBezTo>
                    <a:cubicBezTo>
                      <a:pt x="130" y="50"/>
                      <a:pt x="117" y="11"/>
                      <a:pt x="86" y="3"/>
                    </a:cubicBezTo>
                    <a:cubicBezTo>
                      <a:pt x="71" y="0"/>
                      <a:pt x="55" y="0"/>
                      <a:pt x="39" y="3"/>
                    </a:cubicBezTo>
                    <a:cubicBezTo>
                      <a:pt x="25" y="6"/>
                      <a:pt x="15" y="13"/>
                      <a:pt x="0" y="16"/>
                    </a:cubicBezTo>
                    <a:cubicBezTo>
                      <a:pt x="4" y="45"/>
                      <a:pt x="40" y="108"/>
                      <a:pt x="102" y="104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8" name="Freeform 3550">
                <a:extLst>
                  <a:ext uri="{FF2B5EF4-FFF2-40B4-BE49-F238E27FC236}">
                    <a16:creationId xmlns:a16="http://schemas.microsoft.com/office/drawing/2014/main" id="{13B0D37F-6190-40F7-BC6A-4F75BB56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26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19" name="Freeform 3551">
                <a:extLst>
                  <a:ext uri="{FF2B5EF4-FFF2-40B4-BE49-F238E27FC236}">
                    <a16:creationId xmlns:a16="http://schemas.microsoft.com/office/drawing/2014/main" id="{0743E144-414D-4FE6-AEC7-A72306AD3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3297"/>
                <a:ext cx="181" cy="222"/>
              </a:xfrm>
              <a:custGeom>
                <a:avLst/>
                <a:gdLst>
                  <a:gd name="T0" fmla="*/ 0 w 95"/>
                  <a:gd name="T1" fmla="*/ 513 h 116"/>
                  <a:gd name="T2" fmla="*/ 360 w 95"/>
                  <a:gd name="T3" fmla="*/ 329 h 116"/>
                  <a:gd name="T4" fmla="*/ 473 w 95"/>
                  <a:gd name="T5" fmla="*/ 184 h 116"/>
                  <a:gd name="T6" fmla="*/ 505 w 95"/>
                  <a:gd name="T7" fmla="*/ 0 h 116"/>
                  <a:gd name="T8" fmla="*/ 573 w 95"/>
                  <a:gd name="T9" fmla="*/ 168 h 116"/>
                  <a:gd name="T10" fmla="*/ 482 w 95"/>
                  <a:gd name="T11" fmla="*/ 498 h 116"/>
                  <a:gd name="T12" fmla="*/ 617 w 95"/>
                  <a:gd name="T13" fmla="*/ 798 h 116"/>
                  <a:gd name="T14" fmla="*/ 581 w 95"/>
                  <a:gd name="T15" fmla="*/ 798 h 116"/>
                  <a:gd name="T16" fmla="*/ 330 w 95"/>
                  <a:gd name="T17" fmla="*/ 538 h 116"/>
                  <a:gd name="T18" fmla="*/ 124 w 95"/>
                  <a:gd name="T19" fmla="*/ 612 h 116"/>
                  <a:gd name="T20" fmla="*/ 97 w 95"/>
                  <a:gd name="T21" fmla="*/ 798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5" h="116">
                    <a:moveTo>
                      <a:pt x="0" y="73"/>
                    </a:moveTo>
                    <a:cubicBezTo>
                      <a:pt x="18" y="68"/>
                      <a:pt x="37" y="58"/>
                      <a:pt x="52" y="47"/>
                    </a:cubicBezTo>
                    <a:cubicBezTo>
                      <a:pt x="58" y="42"/>
                      <a:pt x="64" y="34"/>
                      <a:pt x="68" y="26"/>
                    </a:cubicBezTo>
                    <a:cubicBezTo>
                      <a:pt x="72" y="18"/>
                      <a:pt x="70" y="8"/>
                      <a:pt x="73" y="0"/>
                    </a:cubicBezTo>
                    <a:cubicBezTo>
                      <a:pt x="73" y="0"/>
                      <a:pt x="89" y="20"/>
                      <a:pt x="83" y="24"/>
                    </a:cubicBezTo>
                    <a:cubicBezTo>
                      <a:pt x="71" y="34"/>
                      <a:pt x="63" y="57"/>
                      <a:pt x="70" y="71"/>
                    </a:cubicBezTo>
                    <a:cubicBezTo>
                      <a:pt x="75" y="80"/>
                      <a:pt x="95" y="102"/>
                      <a:pt x="89" y="114"/>
                    </a:cubicBezTo>
                    <a:cubicBezTo>
                      <a:pt x="89" y="116"/>
                      <a:pt x="85" y="116"/>
                      <a:pt x="84" y="114"/>
                    </a:cubicBezTo>
                    <a:cubicBezTo>
                      <a:pt x="79" y="99"/>
                      <a:pt x="63" y="83"/>
                      <a:pt x="48" y="77"/>
                    </a:cubicBezTo>
                    <a:cubicBezTo>
                      <a:pt x="38" y="73"/>
                      <a:pt x="25" y="78"/>
                      <a:pt x="18" y="87"/>
                    </a:cubicBezTo>
                    <a:cubicBezTo>
                      <a:pt x="14" y="93"/>
                      <a:pt x="11" y="108"/>
                      <a:pt x="14" y="114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0" name="Freeform 3552">
                <a:extLst>
                  <a:ext uri="{FF2B5EF4-FFF2-40B4-BE49-F238E27FC236}">
                    <a16:creationId xmlns:a16="http://schemas.microsoft.com/office/drawing/2014/main" id="{2F4C08F4-5392-439F-A486-7AC6CAA33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631"/>
                <a:ext cx="180" cy="174"/>
              </a:xfrm>
              <a:custGeom>
                <a:avLst/>
                <a:gdLst>
                  <a:gd name="T0" fmla="*/ 661 w 94"/>
                  <a:gd name="T1" fmla="*/ 329 h 91"/>
                  <a:gd name="T2" fmla="*/ 498 w 94"/>
                  <a:gd name="T3" fmla="*/ 252 h 91"/>
                  <a:gd name="T4" fmla="*/ 245 w 94"/>
                  <a:gd name="T5" fmla="*/ 21 h 91"/>
                  <a:gd name="T6" fmla="*/ 0 w 94"/>
                  <a:gd name="T7" fmla="*/ 36 h 91"/>
                  <a:gd name="T8" fmla="*/ 0 w 94"/>
                  <a:gd name="T9" fmla="*/ 40 h 91"/>
                  <a:gd name="T10" fmla="*/ 100 w 94"/>
                  <a:gd name="T11" fmla="*/ 438 h 91"/>
                  <a:gd name="T12" fmla="*/ 393 w 94"/>
                  <a:gd name="T13" fmla="*/ 438 h 91"/>
                  <a:gd name="T14" fmla="*/ 661 w 94"/>
                  <a:gd name="T15" fmla="*/ 329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4" h="91">
                    <a:moveTo>
                      <a:pt x="94" y="47"/>
                    </a:moveTo>
                    <a:cubicBezTo>
                      <a:pt x="86" y="45"/>
                      <a:pt x="78" y="41"/>
                      <a:pt x="71" y="36"/>
                    </a:cubicBezTo>
                    <a:cubicBezTo>
                      <a:pt x="59" y="26"/>
                      <a:pt x="50" y="8"/>
                      <a:pt x="35" y="3"/>
                    </a:cubicBezTo>
                    <a:cubicBezTo>
                      <a:pt x="24" y="0"/>
                      <a:pt x="12" y="1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2" y="10"/>
                      <a:pt x="12" y="48"/>
                      <a:pt x="14" y="63"/>
                    </a:cubicBezTo>
                    <a:cubicBezTo>
                      <a:pt x="19" y="91"/>
                      <a:pt x="38" y="65"/>
                      <a:pt x="56" y="63"/>
                    </a:cubicBezTo>
                    <a:cubicBezTo>
                      <a:pt x="70" y="61"/>
                      <a:pt x="91" y="63"/>
                      <a:pt x="94" y="47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1" name="Freeform 3553">
                <a:extLst>
                  <a:ext uri="{FF2B5EF4-FFF2-40B4-BE49-F238E27FC236}">
                    <a16:creationId xmlns:a16="http://schemas.microsoft.com/office/drawing/2014/main" id="{F0D6B552-EDEB-4569-8CED-22D8F308D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3064"/>
                <a:ext cx="121" cy="74"/>
              </a:xfrm>
              <a:custGeom>
                <a:avLst/>
                <a:gdLst>
                  <a:gd name="T0" fmla="*/ 15 w 63"/>
                  <a:gd name="T1" fmla="*/ 15 h 39"/>
                  <a:gd name="T2" fmla="*/ 140 w 63"/>
                  <a:gd name="T3" fmla="*/ 137 h 39"/>
                  <a:gd name="T4" fmla="*/ 108 w 63"/>
                  <a:gd name="T5" fmla="*/ 169 h 39"/>
                  <a:gd name="T6" fmla="*/ 0 w 63"/>
                  <a:gd name="T7" fmla="*/ 192 h 39"/>
                  <a:gd name="T8" fmla="*/ 376 w 63"/>
                  <a:gd name="T9" fmla="*/ 266 h 39"/>
                  <a:gd name="T10" fmla="*/ 317 w 63"/>
                  <a:gd name="T11" fmla="*/ 245 h 39"/>
                  <a:gd name="T12" fmla="*/ 269 w 63"/>
                  <a:gd name="T13" fmla="*/ 157 h 39"/>
                  <a:gd name="T14" fmla="*/ 446 w 63"/>
                  <a:gd name="T15" fmla="*/ 123 h 39"/>
                  <a:gd name="T16" fmla="*/ 240 w 63"/>
                  <a:gd name="T17" fmla="*/ 0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39">
                    <a:moveTo>
                      <a:pt x="2" y="2"/>
                    </a:moveTo>
                    <a:cubicBezTo>
                      <a:pt x="10" y="4"/>
                      <a:pt x="21" y="12"/>
                      <a:pt x="20" y="20"/>
                    </a:cubicBezTo>
                    <a:cubicBezTo>
                      <a:pt x="19" y="23"/>
                      <a:pt x="17" y="24"/>
                      <a:pt x="15" y="25"/>
                    </a:cubicBezTo>
                    <a:cubicBezTo>
                      <a:pt x="11" y="27"/>
                      <a:pt x="5" y="26"/>
                      <a:pt x="0" y="28"/>
                    </a:cubicBezTo>
                    <a:cubicBezTo>
                      <a:pt x="19" y="26"/>
                      <a:pt x="35" y="37"/>
                      <a:pt x="53" y="39"/>
                    </a:cubicBezTo>
                    <a:cubicBezTo>
                      <a:pt x="52" y="37"/>
                      <a:pt x="48" y="37"/>
                      <a:pt x="45" y="36"/>
                    </a:cubicBezTo>
                    <a:cubicBezTo>
                      <a:pt x="40" y="33"/>
                      <a:pt x="34" y="29"/>
                      <a:pt x="38" y="23"/>
                    </a:cubicBezTo>
                    <a:cubicBezTo>
                      <a:pt x="43" y="14"/>
                      <a:pt x="58" y="24"/>
                      <a:pt x="63" y="18"/>
                    </a:cubicBezTo>
                    <a:cubicBezTo>
                      <a:pt x="59" y="9"/>
                      <a:pt x="42" y="5"/>
                      <a:pt x="34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2" name="Freeform 3554">
                <a:extLst>
                  <a:ext uri="{FF2B5EF4-FFF2-40B4-BE49-F238E27FC236}">
                    <a16:creationId xmlns:a16="http://schemas.microsoft.com/office/drawing/2014/main" id="{4531234A-45F7-424D-B400-4FB749E16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354"/>
                <a:ext cx="113" cy="96"/>
              </a:xfrm>
              <a:custGeom>
                <a:avLst/>
                <a:gdLst>
                  <a:gd name="T0" fmla="*/ 216 w 59"/>
                  <a:gd name="T1" fmla="*/ 269 h 50"/>
                  <a:gd name="T2" fmla="*/ 373 w 59"/>
                  <a:gd name="T3" fmla="*/ 44 h 50"/>
                  <a:gd name="T4" fmla="*/ 414 w 59"/>
                  <a:gd name="T5" fmla="*/ 0 h 50"/>
                  <a:gd name="T6" fmla="*/ 0 w 59"/>
                  <a:gd name="T7" fmla="*/ 0 h 50"/>
                  <a:gd name="T8" fmla="*/ 216 w 59"/>
                  <a:gd name="T9" fmla="*/ 26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0">
                    <a:moveTo>
                      <a:pt x="31" y="38"/>
                    </a:moveTo>
                    <a:cubicBezTo>
                      <a:pt x="43" y="32"/>
                      <a:pt x="44" y="16"/>
                      <a:pt x="53" y="6"/>
                    </a:cubicBezTo>
                    <a:cubicBezTo>
                      <a:pt x="55" y="4"/>
                      <a:pt x="57" y="2"/>
                      <a:pt x="5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20"/>
                      <a:pt x="9" y="50"/>
                      <a:pt x="31" y="38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3" name="Freeform 3555">
                <a:extLst>
                  <a:ext uri="{FF2B5EF4-FFF2-40B4-BE49-F238E27FC236}">
                    <a16:creationId xmlns:a16="http://schemas.microsoft.com/office/drawing/2014/main" id="{2C37E3AD-BD98-4127-81D6-30DC2AA0F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828"/>
                <a:ext cx="101" cy="69"/>
              </a:xfrm>
              <a:custGeom>
                <a:avLst/>
                <a:gdLst>
                  <a:gd name="T0" fmla="*/ 168 w 53"/>
                  <a:gd name="T1" fmla="*/ 0 h 36"/>
                  <a:gd name="T2" fmla="*/ 8 w 53"/>
                  <a:gd name="T3" fmla="*/ 240 h 36"/>
                  <a:gd name="T4" fmla="*/ 0 w 53"/>
                  <a:gd name="T5" fmla="*/ 245 h 36"/>
                  <a:gd name="T6" fmla="*/ 8 w 53"/>
                  <a:gd name="T7" fmla="*/ 253 h 36"/>
                  <a:gd name="T8" fmla="*/ 8 w 53"/>
                  <a:gd name="T9" fmla="*/ 253 h 36"/>
                  <a:gd name="T10" fmla="*/ 185 w 53"/>
                  <a:gd name="T11" fmla="*/ 140 h 36"/>
                  <a:gd name="T12" fmla="*/ 366 w 53"/>
                  <a:gd name="T13" fmla="*/ 84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6">
                    <a:moveTo>
                      <a:pt x="24" y="0"/>
                    </a:moveTo>
                    <a:cubicBezTo>
                      <a:pt x="18" y="7"/>
                      <a:pt x="2" y="22"/>
                      <a:pt x="1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35"/>
                      <a:pt x="0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0" y="36"/>
                      <a:pt x="19" y="23"/>
                      <a:pt x="27" y="20"/>
                    </a:cubicBezTo>
                    <a:cubicBezTo>
                      <a:pt x="36" y="16"/>
                      <a:pt x="45" y="17"/>
                      <a:pt x="53" y="12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4" name="Freeform 3556">
                <a:extLst>
                  <a:ext uri="{FF2B5EF4-FFF2-40B4-BE49-F238E27FC236}">
                    <a16:creationId xmlns:a16="http://schemas.microsoft.com/office/drawing/2014/main" id="{41DD6836-3104-4D8E-B9CF-37E20FF7F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2828"/>
                <a:ext cx="97" cy="69"/>
              </a:xfrm>
              <a:custGeom>
                <a:avLst/>
                <a:gdLst>
                  <a:gd name="T0" fmla="*/ 165 w 51"/>
                  <a:gd name="T1" fmla="*/ 0 h 36"/>
                  <a:gd name="T2" fmla="*/ 8 w 51"/>
                  <a:gd name="T3" fmla="*/ 240 h 36"/>
                  <a:gd name="T4" fmla="*/ 0 w 51"/>
                  <a:gd name="T5" fmla="*/ 245 h 36"/>
                  <a:gd name="T6" fmla="*/ 8 w 51"/>
                  <a:gd name="T7" fmla="*/ 253 h 36"/>
                  <a:gd name="T8" fmla="*/ 184 w 51"/>
                  <a:gd name="T9" fmla="*/ 140 h 36"/>
                  <a:gd name="T10" fmla="*/ 350 w 51"/>
                  <a:gd name="T11" fmla="*/ 84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6">
                    <a:moveTo>
                      <a:pt x="24" y="0"/>
                    </a:moveTo>
                    <a:cubicBezTo>
                      <a:pt x="18" y="7"/>
                      <a:pt x="2" y="22"/>
                      <a:pt x="1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35"/>
                      <a:pt x="1" y="36"/>
                      <a:pt x="1" y="36"/>
                    </a:cubicBezTo>
                    <a:cubicBezTo>
                      <a:pt x="10" y="36"/>
                      <a:pt x="19" y="23"/>
                      <a:pt x="27" y="20"/>
                    </a:cubicBezTo>
                    <a:cubicBezTo>
                      <a:pt x="36" y="16"/>
                      <a:pt x="44" y="18"/>
                      <a:pt x="51" y="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5" name="Freeform 3557">
                <a:extLst>
                  <a:ext uri="{FF2B5EF4-FFF2-40B4-BE49-F238E27FC236}">
                    <a16:creationId xmlns:a16="http://schemas.microsoft.com/office/drawing/2014/main" id="{3C5B21A1-B069-46F5-AD73-BD001D210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784"/>
                <a:ext cx="83" cy="270"/>
              </a:xfrm>
              <a:custGeom>
                <a:avLst/>
                <a:gdLst>
                  <a:gd name="T0" fmla="*/ 152 w 43"/>
                  <a:gd name="T1" fmla="*/ 529 h 141"/>
                  <a:gd name="T2" fmla="*/ 156 w 43"/>
                  <a:gd name="T3" fmla="*/ 793 h 141"/>
                  <a:gd name="T4" fmla="*/ 208 w 43"/>
                  <a:gd name="T5" fmla="*/ 898 h 141"/>
                  <a:gd name="T6" fmla="*/ 301 w 43"/>
                  <a:gd name="T7" fmla="*/ 969 h 141"/>
                  <a:gd name="T8" fmla="*/ 93 w 43"/>
                  <a:gd name="T9" fmla="*/ 934 h 141"/>
                  <a:gd name="T10" fmla="*/ 23 w 43"/>
                  <a:gd name="T11" fmla="*/ 653 h 141"/>
                  <a:gd name="T12" fmla="*/ 272 w 43"/>
                  <a:gd name="T13" fmla="*/ 40 h 141"/>
                  <a:gd name="T14" fmla="*/ 309 w 43"/>
                  <a:gd name="T15" fmla="*/ 0 h 141"/>
                  <a:gd name="T16" fmla="*/ 239 w 43"/>
                  <a:gd name="T17" fmla="*/ 209 h 141"/>
                  <a:gd name="T18" fmla="*/ 156 w 43"/>
                  <a:gd name="T19" fmla="*/ 461 h 1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141">
                    <a:moveTo>
                      <a:pt x="21" y="75"/>
                    </a:moveTo>
                    <a:cubicBezTo>
                      <a:pt x="19" y="87"/>
                      <a:pt x="19" y="101"/>
                      <a:pt x="22" y="113"/>
                    </a:cubicBezTo>
                    <a:cubicBezTo>
                      <a:pt x="24" y="118"/>
                      <a:pt x="25" y="123"/>
                      <a:pt x="29" y="128"/>
                    </a:cubicBezTo>
                    <a:cubicBezTo>
                      <a:pt x="32" y="133"/>
                      <a:pt x="37" y="134"/>
                      <a:pt x="42" y="138"/>
                    </a:cubicBezTo>
                    <a:cubicBezTo>
                      <a:pt x="32" y="141"/>
                      <a:pt x="20" y="140"/>
                      <a:pt x="13" y="133"/>
                    </a:cubicBezTo>
                    <a:cubicBezTo>
                      <a:pt x="1" y="122"/>
                      <a:pt x="0" y="108"/>
                      <a:pt x="3" y="93"/>
                    </a:cubicBezTo>
                    <a:cubicBezTo>
                      <a:pt x="9" y="64"/>
                      <a:pt x="20" y="30"/>
                      <a:pt x="38" y="6"/>
                    </a:cubicBezTo>
                    <a:cubicBezTo>
                      <a:pt x="40" y="4"/>
                      <a:pt x="42" y="3"/>
                      <a:pt x="43" y="0"/>
                    </a:cubicBezTo>
                    <a:cubicBezTo>
                      <a:pt x="40" y="9"/>
                      <a:pt x="36" y="20"/>
                      <a:pt x="33" y="30"/>
                    </a:cubicBezTo>
                    <a:cubicBezTo>
                      <a:pt x="30" y="42"/>
                      <a:pt x="27" y="55"/>
                      <a:pt x="22" y="66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6" name="Freeform 3558">
                <a:extLst>
                  <a:ext uri="{FF2B5EF4-FFF2-40B4-BE49-F238E27FC236}">
                    <a16:creationId xmlns:a16="http://schemas.microsoft.com/office/drawing/2014/main" id="{CA3EF149-08CF-4236-B57B-C506CE441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3075"/>
                <a:ext cx="69" cy="94"/>
              </a:xfrm>
              <a:custGeom>
                <a:avLst/>
                <a:gdLst>
                  <a:gd name="T0" fmla="*/ 0 w 36"/>
                  <a:gd name="T1" fmla="*/ 224 h 49"/>
                  <a:gd name="T2" fmla="*/ 84 w 36"/>
                  <a:gd name="T3" fmla="*/ 338 h 49"/>
                  <a:gd name="T4" fmla="*/ 84 w 36"/>
                  <a:gd name="T5" fmla="*/ 205 h 49"/>
                  <a:gd name="T6" fmla="*/ 148 w 36"/>
                  <a:gd name="T7" fmla="*/ 84 h 49"/>
                  <a:gd name="T8" fmla="*/ 253 w 36"/>
                  <a:gd name="T9" fmla="*/ 44 h 49"/>
                  <a:gd name="T10" fmla="*/ 155 w 36"/>
                  <a:gd name="T11" fmla="*/ 44 h 49"/>
                  <a:gd name="T12" fmla="*/ 69 w 36"/>
                  <a:gd name="T13" fmla="*/ 63 h 49"/>
                  <a:gd name="T14" fmla="*/ 23 w 36"/>
                  <a:gd name="T15" fmla="*/ 217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49">
                    <a:moveTo>
                      <a:pt x="0" y="32"/>
                    </a:moveTo>
                    <a:cubicBezTo>
                      <a:pt x="2" y="35"/>
                      <a:pt x="8" y="49"/>
                      <a:pt x="12" y="48"/>
                    </a:cubicBezTo>
                    <a:cubicBezTo>
                      <a:pt x="15" y="47"/>
                      <a:pt x="11" y="32"/>
                      <a:pt x="12" y="29"/>
                    </a:cubicBezTo>
                    <a:cubicBezTo>
                      <a:pt x="13" y="22"/>
                      <a:pt x="16" y="16"/>
                      <a:pt x="21" y="12"/>
                    </a:cubicBezTo>
                    <a:cubicBezTo>
                      <a:pt x="26" y="7"/>
                      <a:pt x="31" y="9"/>
                      <a:pt x="36" y="6"/>
                    </a:cubicBezTo>
                    <a:cubicBezTo>
                      <a:pt x="36" y="0"/>
                      <a:pt x="25" y="5"/>
                      <a:pt x="22" y="6"/>
                    </a:cubicBezTo>
                    <a:cubicBezTo>
                      <a:pt x="19" y="8"/>
                      <a:pt x="13" y="7"/>
                      <a:pt x="10" y="9"/>
                    </a:cubicBezTo>
                    <a:cubicBezTo>
                      <a:pt x="2" y="14"/>
                      <a:pt x="13" y="25"/>
                      <a:pt x="3" y="3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7" name="Freeform 3559">
                <a:extLst>
                  <a:ext uri="{FF2B5EF4-FFF2-40B4-BE49-F238E27FC236}">
                    <a16:creationId xmlns:a16="http://schemas.microsoft.com/office/drawing/2014/main" id="{8E8F91DE-7545-4E41-B6F8-9B3F1ED22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3041"/>
                <a:ext cx="67" cy="21"/>
              </a:xfrm>
              <a:custGeom>
                <a:avLst/>
                <a:gdLst>
                  <a:gd name="T0" fmla="*/ 0 w 35"/>
                  <a:gd name="T1" fmla="*/ 8 h 11"/>
                  <a:gd name="T2" fmla="*/ 107 w 35"/>
                  <a:gd name="T3" fmla="*/ 69 h 11"/>
                  <a:gd name="T4" fmla="*/ 245 w 35"/>
                  <a:gd name="T5" fmla="*/ 55 h 11"/>
                  <a:gd name="T6" fmla="*/ 124 w 35"/>
                  <a:gd name="T7" fmla="*/ 29 h 11"/>
                  <a:gd name="T8" fmla="*/ 15 w 3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1">
                    <a:moveTo>
                      <a:pt x="0" y="1"/>
                    </a:moveTo>
                    <a:cubicBezTo>
                      <a:pt x="2" y="4"/>
                      <a:pt x="11" y="10"/>
                      <a:pt x="15" y="10"/>
                    </a:cubicBezTo>
                    <a:cubicBezTo>
                      <a:pt x="22" y="11"/>
                      <a:pt x="29" y="7"/>
                      <a:pt x="35" y="8"/>
                    </a:cubicBezTo>
                    <a:cubicBezTo>
                      <a:pt x="30" y="6"/>
                      <a:pt x="24" y="5"/>
                      <a:pt x="18" y="4"/>
                    </a:cubicBezTo>
                    <a:cubicBezTo>
                      <a:pt x="14" y="4"/>
                      <a:pt x="6" y="4"/>
                      <a:pt x="2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8" name="Freeform 3560">
                <a:extLst>
                  <a:ext uri="{FF2B5EF4-FFF2-40B4-BE49-F238E27FC236}">
                    <a16:creationId xmlns:a16="http://schemas.microsoft.com/office/drawing/2014/main" id="{DA89CE5E-E754-4656-B0AB-3099A916E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3079"/>
                <a:ext cx="111" cy="29"/>
              </a:xfrm>
              <a:custGeom>
                <a:avLst/>
                <a:gdLst>
                  <a:gd name="T0" fmla="*/ 124 w 58"/>
                  <a:gd name="T1" fmla="*/ 44 h 15"/>
                  <a:gd name="T2" fmla="*/ 300 w 58"/>
                  <a:gd name="T3" fmla="*/ 85 h 15"/>
                  <a:gd name="T4" fmla="*/ 392 w 58"/>
                  <a:gd name="T5" fmla="*/ 79 h 15"/>
                  <a:gd name="T6" fmla="*/ 344 w 58"/>
                  <a:gd name="T7" fmla="*/ 8 h 15"/>
                  <a:gd name="T8" fmla="*/ 308 w 58"/>
                  <a:gd name="T9" fmla="*/ 56 h 15"/>
                  <a:gd name="T10" fmla="*/ 205 w 58"/>
                  <a:gd name="T11" fmla="*/ 37 h 15"/>
                  <a:gd name="T12" fmla="*/ 0 w 58"/>
                  <a:gd name="T13" fmla="*/ 29 h 15"/>
                  <a:gd name="T14" fmla="*/ 168 w 58"/>
                  <a:gd name="T15" fmla="*/ 52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5">
                    <a:moveTo>
                      <a:pt x="18" y="6"/>
                    </a:moveTo>
                    <a:cubicBezTo>
                      <a:pt x="27" y="7"/>
                      <a:pt x="35" y="9"/>
                      <a:pt x="43" y="12"/>
                    </a:cubicBezTo>
                    <a:cubicBezTo>
                      <a:pt x="46" y="13"/>
                      <a:pt x="53" y="15"/>
                      <a:pt x="56" y="11"/>
                    </a:cubicBezTo>
                    <a:cubicBezTo>
                      <a:pt x="58" y="7"/>
                      <a:pt x="52" y="2"/>
                      <a:pt x="49" y="1"/>
                    </a:cubicBezTo>
                    <a:cubicBezTo>
                      <a:pt x="54" y="6"/>
                      <a:pt x="49" y="9"/>
                      <a:pt x="44" y="8"/>
                    </a:cubicBezTo>
                    <a:cubicBezTo>
                      <a:pt x="39" y="7"/>
                      <a:pt x="34" y="6"/>
                      <a:pt x="29" y="5"/>
                    </a:cubicBezTo>
                    <a:cubicBezTo>
                      <a:pt x="21" y="3"/>
                      <a:pt x="8" y="0"/>
                      <a:pt x="0" y="4"/>
                    </a:cubicBezTo>
                    <a:cubicBezTo>
                      <a:pt x="8" y="4"/>
                      <a:pt x="16" y="6"/>
                      <a:pt x="24" y="7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29" name="Freeform 3561">
                <a:extLst>
                  <a:ext uri="{FF2B5EF4-FFF2-40B4-BE49-F238E27FC236}">
                    <a16:creationId xmlns:a16="http://schemas.microsoft.com/office/drawing/2014/main" id="{8A81EAF2-955D-42D6-8A4F-6F81B0B36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3066"/>
                <a:ext cx="165" cy="55"/>
              </a:xfrm>
              <a:custGeom>
                <a:avLst/>
                <a:gdLst>
                  <a:gd name="T0" fmla="*/ 161 w 86"/>
                  <a:gd name="T1" fmla="*/ 121 h 29"/>
                  <a:gd name="T2" fmla="*/ 389 w 86"/>
                  <a:gd name="T3" fmla="*/ 89 h 29"/>
                  <a:gd name="T4" fmla="*/ 608 w 86"/>
                  <a:gd name="T5" fmla="*/ 121 h 29"/>
                  <a:gd name="T6" fmla="*/ 493 w 86"/>
                  <a:gd name="T7" fmla="*/ 40 h 29"/>
                  <a:gd name="T8" fmla="*/ 353 w 86"/>
                  <a:gd name="T9" fmla="*/ 40 h 29"/>
                  <a:gd name="T10" fmla="*/ 0 w 86"/>
                  <a:gd name="T11" fmla="*/ 197 h 29"/>
                  <a:gd name="T12" fmla="*/ 205 w 86"/>
                  <a:gd name="T13" fmla="*/ 12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29">
                    <a:moveTo>
                      <a:pt x="23" y="18"/>
                    </a:moveTo>
                    <a:cubicBezTo>
                      <a:pt x="31" y="14"/>
                      <a:pt x="45" y="14"/>
                      <a:pt x="55" y="13"/>
                    </a:cubicBezTo>
                    <a:cubicBezTo>
                      <a:pt x="65" y="12"/>
                      <a:pt x="77" y="13"/>
                      <a:pt x="86" y="18"/>
                    </a:cubicBezTo>
                    <a:cubicBezTo>
                      <a:pt x="81" y="14"/>
                      <a:pt x="75" y="11"/>
                      <a:pt x="70" y="6"/>
                    </a:cubicBezTo>
                    <a:cubicBezTo>
                      <a:pt x="63" y="0"/>
                      <a:pt x="58" y="4"/>
                      <a:pt x="50" y="6"/>
                    </a:cubicBezTo>
                    <a:cubicBezTo>
                      <a:pt x="30" y="11"/>
                      <a:pt x="13" y="12"/>
                      <a:pt x="0" y="29"/>
                    </a:cubicBezTo>
                    <a:cubicBezTo>
                      <a:pt x="7" y="25"/>
                      <a:pt x="22" y="15"/>
                      <a:pt x="29" y="18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0" name="Freeform 3562">
                <a:extLst>
                  <a:ext uri="{FF2B5EF4-FFF2-40B4-BE49-F238E27FC236}">
                    <a16:creationId xmlns:a16="http://schemas.microsoft.com/office/drawing/2014/main" id="{3A4AC196-22F1-43E5-A4CB-0CA376111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3110"/>
                <a:ext cx="100" cy="221"/>
              </a:xfrm>
              <a:custGeom>
                <a:avLst/>
                <a:gdLst>
                  <a:gd name="T0" fmla="*/ 369 w 52"/>
                  <a:gd name="T1" fmla="*/ 0 h 116"/>
                  <a:gd name="T2" fmla="*/ 108 w 52"/>
                  <a:gd name="T3" fmla="*/ 326 h 116"/>
                  <a:gd name="T4" fmla="*/ 48 w 52"/>
                  <a:gd name="T5" fmla="*/ 490 h 116"/>
                  <a:gd name="T6" fmla="*/ 29 w 52"/>
                  <a:gd name="T7" fmla="*/ 718 h 116"/>
                  <a:gd name="T8" fmla="*/ 23 w 52"/>
                  <a:gd name="T9" fmla="*/ 802 h 116"/>
                  <a:gd name="T10" fmla="*/ 0 w 52"/>
                  <a:gd name="T11" fmla="*/ 634 h 116"/>
                  <a:gd name="T12" fmla="*/ 15 w 52"/>
                  <a:gd name="T13" fmla="*/ 450 h 116"/>
                  <a:gd name="T14" fmla="*/ 37 w 52"/>
                  <a:gd name="T15" fmla="*/ 345 h 116"/>
                  <a:gd name="T16" fmla="*/ 37 w 52"/>
                  <a:gd name="T17" fmla="*/ 284 h 116"/>
                  <a:gd name="T18" fmla="*/ 148 w 52"/>
                  <a:gd name="T19" fmla="*/ 168 h 116"/>
                  <a:gd name="T20" fmla="*/ 269 w 52"/>
                  <a:gd name="T21" fmla="*/ 55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116">
                    <a:moveTo>
                      <a:pt x="52" y="0"/>
                    </a:moveTo>
                    <a:cubicBezTo>
                      <a:pt x="39" y="10"/>
                      <a:pt x="21" y="32"/>
                      <a:pt x="15" y="47"/>
                    </a:cubicBezTo>
                    <a:cubicBezTo>
                      <a:pt x="12" y="54"/>
                      <a:pt x="9" y="63"/>
                      <a:pt x="7" y="71"/>
                    </a:cubicBezTo>
                    <a:cubicBezTo>
                      <a:pt x="5" y="82"/>
                      <a:pt x="4" y="92"/>
                      <a:pt x="4" y="104"/>
                    </a:cubicBezTo>
                    <a:cubicBezTo>
                      <a:pt x="4" y="108"/>
                      <a:pt x="3" y="112"/>
                      <a:pt x="3" y="116"/>
                    </a:cubicBezTo>
                    <a:cubicBezTo>
                      <a:pt x="3" y="108"/>
                      <a:pt x="1" y="100"/>
                      <a:pt x="0" y="92"/>
                    </a:cubicBezTo>
                    <a:cubicBezTo>
                      <a:pt x="0" y="83"/>
                      <a:pt x="2" y="74"/>
                      <a:pt x="2" y="65"/>
                    </a:cubicBezTo>
                    <a:cubicBezTo>
                      <a:pt x="3" y="60"/>
                      <a:pt x="4" y="55"/>
                      <a:pt x="5" y="50"/>
                    </a:cubicBezTo>
                    <a:cubicBezTo>
                      <a:pt x="5" y="47"/>
                      <a:pt x="4" y="44"/>
                      <a:pt x="5" y="41"/>
                    </a:cubicBezTo>
                    <a:cubicBezTo>
                      <a:pt x="8" y="34"/>
                      <a:pt x="16" y="30"/>
                      <a:pt x="21" y="24"/>
                    </a:cubicBezTo>
                    <a:cubicBezTo>
                      <a:pt x="27" y="18"/>
                      <a:pt x="31" y="13"/>
                      <a:pt x="38" y="8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1" name="Freeform 3563">
                <a:extLst>
                  <a:ext uri="{FF2B5EF4-FFF2-40B4-BE49-F238E27FC236}">
                    <a16:creationId xmlns:a16="http://schemas.microsoft.com/office/drawing/2014/main" id="{07B9D367-6AAB-45AF-9FEB-4F7449714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3337"/>
                <a:ext cx="180" cy="58"/>
              </a:xfrm>
              <a:custGeom>
                <a:avLst/>
                <a:gdLst>
                  <a:gd name="T0" fmla="*/ 40 w 94"/>
                  <a:gd name="T1" fmla="*/ 139 h 30"/>
                  <a:gd name="T2" fmla="*/ 153 w 94"/>
                  <a:gd name="T3" fmla="*/ 217 h 30"/>
                  <a:gd name="T4" fmla="*/ 316 w 94"/>
                  <a:gd name="T5" fmla="*/ 180 h 30"/>
                  <a:gd name="T6" fmla="*/ 620 w 94"/>
                  <a:gd name="T7" fmla="*/ 195 h 30"/>
                  <a:gd name="T8" fmla="*/ 638 w 94"/>
                  <a:gd name="T9" fmla="*/ 217 h 30"/>
                  <a:gd name="T10" fmla="*/ 582 w 94"/>
                  <a:gd name="T11" fmla="*/ 56 h 30"/>
                  <a:gd name="T12" fmla="*/ 437 w 94"/>
                  <a:gd name="T13" fmla="*/ 64 h 30"/>
                  <a:gd name="T14" fmla="*/ 205 w 94"/>
                  <a:gd name="T15" fmla="*/ 172 h 30"/>
                  <a:gd name="T16" fmla="*/ 124 w 94"/>
                  <a:gd name="T17" fmla="*/ 160 h 30"/>
                  <a:gd name="T18" fmla="*/ 124 w 94"/>
                  <a:gd name="T19" fmla="*/ 44 h 30"/>
                  <a:gd name="T20" fmla="*/ 124 w 94"/>
                  <a:gd name="T21" fmla="*/ 44 h 30"/>
                  <a:gd name="T22" fmla="*/ 48 w 94"/>
                  <a:gd name="T23" fmla="*/ 124 h 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" h="30">
                    <a:moveTo>
                      <a:pt x="6" y="19"/>
                    </a:moveTo>
                    <a:cubicBezTo>
                      <a:pt x="0" y="29"/>
                      <a:pt x="15" y="30"/>
                      <a:pt x="22" y="30"/>
                    </a:cubicBezTo>
                    <a:cubicBezTo>
                      <a:pt x="30" y="29"/>
                      <a:pt x="37" y="27"/>
                      <a:pt x="45" y="25"/>
                    </a:cubicBezTo>
                    <a:cubicBezTo>
                      <a:pt x="60" y="21"/>
                      <a:pt x="76" y="17"/>
                      <a:pt x="88" y="27"/>
                    </a:cubicBezTo>
                    <a:cubicBezTo>
                      <a:pt x="90" y="28"/>
                      <a:pt x="90" y="29"/>
                      <a:pt x="91" y="30"/>
                    </a:cubicBezTo>
                    <a:cubicBezTo>
                      <a:pt x="94" y="23"/>
                      <a:pt x="87" y="12"/>
                      <a:pt x="83" y="8"/>
                    </a:cubicBezTo>
                    <a:cubicBezTo>
                      <a:pt x="75" y="0"/>
                      <a:pt x="69" y="4"/>
                      <a:pt x="62" y="9"/>
                    </a:cubicBezTo>
                    <a:cubicBezTo>
                      <a:pt x="52" y="17"/>
                      <a:pt x="40" y="21"/>
                      <a:pt x="29" y="24"/>
                    </a:cubicBezTo>
                    <a:cubicBezTo>
                      <a:pt x="25" y="25"/>
                      <a:pt x="21" y="25"/>
                      <a:pt x="18" y="22"/>
                    </a:cubicBezTo>
                    <a:cubicBezTo>
                      <a:pt x="15" y="18"/>
                      <a:pt x="19" y="8"/>
                      <a:pt x="18" y="6"/>
                    </a:cubicBezTo>
                    <a:cubicBezTo>
                      <a:pt x="18" y="6"/>
                      <a:pt x="18" y="7"/>
                      <a:pt x="18" y="6"/>
                    </a:cubicBezTo>
                    <a:cubicBezTo>
                      <a:pt x="15" y="7"/>
                      <a:pt x="6" y="14"/>
                      <a:pt x="7" y="17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2" name="Freeform 3564">
                <a:extLst>
                  <a:ext uri="{FF2B5EF4-FFF2-40B4-BE49-F238E27FC236}">
                    <a16:creationId xmlns:a16="http://schemas.microsoft.com/office/drawing/2014/main" id="{23D73AC3-9E01-42D7-91DE-08E85F999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3534"/>
                <a:ext cx="64" cy="146"/>
              </a:xfrm>
              <a:custGeom>
                <a:avLst/>
                <a:gdLst>
                  <a:gd name="T0" fmla="*/ 16 w 33"/>
                  <a:gd name="T1" fmla="*/ 48 h 76"/>
                  <a:gd name="T2" fmla="*/ 147 w 33"/>
                  <a:gd name="T3" fmla="*/ 129 h 76"/>
                  <a:gd name="T4" fmla="*/ 225 w 33"/>
                  <a:gd name="T5" fmla="*/ 156 h 76"/>
                  <a:gd name="T6" fmla="*/ 196 w 33"/>
                  <a:gd name="T7" fmla="*/ 232 h 76"/>
                  <a:gd name="T8" fmla="*/ 93 w 33"/>
                  <a:gd name="T9" fmla="*/ 538 h 76"/>
                  <a:gd name="T10" fmla="*/ 23 w 33"/>
                  <a:gd name="T11" fmla="*/ 425 h 76"/>
                  <a:gd name="T12" fmla="*/ 45 w 33"/>
                  <a:gd name="T13" fmla="*/ 261 h 76"/>
                  <a:gd name="T14" fmla="*/ 31 w 33"/>
                  <a:gd name="T15" fmla="*/ 140 h 76"/>
                  <a:gd name="T16" fmla="*/ 0 w 33"/>
                  <a:gd name="T17" fmla="*/ 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76">
                    <a:moveTo>
                      <a:pt x="2" y="7"/>
                    </a:moveTo>
                    <a:cubicBezTo>
                      <a:pt x="5" y="14"/>
                      <a:pt x="14" y="16"/>
                      <a:pt x="20" y="18"/>
                    </a:cubicBezTo>
                    <a:cubicBezTo>
                      <a:pt x="23" y="19"/>
                      <a:pt x="29" y="20"/>
                      <a:pt x="31" y="22"/>
                    </a:cubicBezTo>
                    <a:cubicBezTo>
                      <a:pt x="33" y="25"/>
                      <a:pt x="29" y="30"/>
                      <a:pt x="27" y="33"/>
                    </a:cubicBezTo>
                    <a:cubicBezTo>
                      <a:pt x="20" y="45"/>
                      <a:pt x="10" y="61"/>
                      <a:pt x="13" y="76"/>
                    </a:cubicBezTo>
                    <a:cubicBezTo>
                      <a:pt x="6" y="75"/>
                      <a:pt x="3" y="66"/>
                      <a:pt x="3" y="60"/>
                    </a:cubicBezTo>
                    <a:cubicBezTo>
                      <a:pt x="2" y="52"/>
                      <a:pt x="5" y="45"/>
                      <a:pt x="6" y="37"/>
                    </a:cubicBezTo>
                    <a:cubicBezTo>
                      <a:pt x="7" y="31"/>
                      <a:pt x="6" y="26"/>
                      <a:pt x="4" y="20"/>
                    </a:cubicBezTo>
                    <a:cubicBezTo>
                      <a:pt x="2" y="14"/>
                      <a:pt x="3" y="5"/>
                      <a:pt x="0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3" name="Freeform 3565">
                <a:extLst>
                  <a:ext uri="{FF2B5EF4-FFF2-40B4-BE49-F238E27FC236}">
                    <a16:creationId xmlns:a16="http://schemas.microsoft.com/office/drawing/2014/main" id="{FD4DCB7B-5813-49EA-8E1D-5B9F8A08D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3725"/>
                <a:ext cx="159" cy="285"/>
              </a:xfrm>
              <a:custGeom>
                <a:avLst/>
                <a:gdLst>
                  <a:gd name="T0" fmla="*/ 261 w 83"/>
                  <a:gd name="T1" fmla="*/ 189 h 149"/>
                  <a:gd name="T2" fmla="*/ 205 w 83"/>
                  <a:gd name="T3" fmla="*/ 314 h 149"/>
                  <a:gd name="T4" fmla="*/ 169 w 83"/>
                  <a:gd name="T5" fmla="*/ 482 h 149"/>
                  <a:gd name="T6" fmla="*/ 197 w 83"/>
                  <a:gd name="T7" fmla="*/ 1042 h 149"/>
                  <a:gd name="T8" fmla="*/ 107 w 83"/>
                  <a:gd name="T9" fmla="*/ 734 h 149"/>
                  <a:gd name="T10" fmla="*/ 40 w 83"/>
                  <a:gd name="T11" fmla="*/ 377 h 149"/>
                  <a:gd name="T12" fmla="*/ 308 w 83"/>
                  <a:gd name="T13" fmla="*/ 55 h 149"/>
                  <a:gd name="T14" fmla="*/ 536 w 83"/>
                  <a:gd name="T15" fmla="*/ 21 h 149"/>
                  <a:gd name="T16" fmla="*/ 584 w 83"/>
                  <a:gd name="T17" fmla="*/ 63 h 149"/>
                  <a:gd name="T18" fmla="*/ 400 w 83"/>
                  <a:gd name="T19" fmla="*/ 99 h 149"/>
                  <a:gd name="T20" fmla="*/ 276 w 83"/>
                  <a:gd name="T21" fmla="*/ 189 h 14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3" h="149">
                    <a:moveTo>
                      <a:pt x="37" y="27"/>
                    </a:moveTo>
                    <a:cubicBezTo>
                      <a:pt x="35" y="33"/>
                      <a:pt x="31" y="39"/>
                      <a:pt x="29" y="45"/>
                    </a:cubicBezTo>
                    <a:cubicBezTo>
                      <a:pt x="26" y="53"/>
                      <a:pt x="24" y="61"/>
                      <a:pt x="24" y="69"/>
                    </a:cubicBezTo>
                    <a:cubicBezTo>
                      <a:pt x="23" y="96"/>
                      <a:pt x="28" y="122"/>
                      <a:pt x="28" y="149"/>
                    </a:cubicBezTo>
                    <a:cubicBezTo>
                      <a:pt x="26" y="134"/>
                      <a:pt x="21" y="118"/>
                      <a:pt x="15" y="105"/>
                    </a:cubicBezTo>
                    <a:cubicBezTo>
                      <a:pt x="7" y="88"/>
                      <a:pt x="0" y="73"/>
                      <a:pt x="6" y="54"/>
                    </a:cubicBezTo>
                    <a:cubicBezTo>
                      <a:pt x="12" y="37"/>
                      <a:pt x="27" y="16"/>
                      <a:pt x="44" y="8"/>
                    </a:cubicBezTo>
                    <a:cubicBezTo>
                      <a:pt x="52" y="4"/>
                      <a:pt x="67" y="0"/>
                      <a:pt x="76" y="3"/>
                    </a:cubicBezTo>
                    <a:cubicBezTo>
                      <a:pt x="79" y="4"/>
                      <a:pt x="83" y="6"/>
                      <a:pt x="83" y="9"/>
                    </a:cubicBezTo>
                    <a:cubicBezTo>
                      <a:pt x="76" y="7"/>
                      <a:pt x="63" y="11"/>
                      <a:pt x="57" y="14"/>
                    </a:cubicBezTo>
                    <a:cubicBezTo>
                      <a:pt x="52" y="17"/>
                      <a:pt x="42" y="21"/>
                      <a:pt x="39" y="27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4" name="Freeform 3566">
                <a:extLst>
                  <a:ext uri="{FF2B5EF4-FFF2-40B4-BE49-F238E27FC236}">
                    <a16:creationId xmlns:a16="http://schemas.microsoft.com/office/drawing/2014/main" id="{552C33F6-81E4-4C94-902F-F71DB473A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2828"/>
                <a:ext cx="132" cy="71"/>
              </a:xfrm>
              <a:custGeom>
                <a:avLst/>
                <a:gdLst>
                  <a:gd name="T0" fmla="*/ 84 w 69"/>
                  <a:gd name="T1" fmla="*/ 113 h 37"/>
                  <a:gd name="T2" fmla="*/ 484 w 69"/>
                  <a:gd name="T3" fmla="*/ 0 h 37"/>
                  <a:gd name="T4" fmla="*/ 352 w 69"/>
                  <a:gd name="T5" fmla="*/ 56 h 37"/>
                  <a:gd name="T6" fmla="*/ 216 w 69"/>
                  <a:gd name="T7" fmla="*/ 132 h 37"/>
                  <a:gd name="T8" fmla="*/ 8 w 69"/>
                  <a:gd name="T9" fmla="*/ 261 h 37"/>
                  <a:gd name="T10" fmla="*/ 40 w 69"/>
                  <a:gd name="T11" fmla="*/ 129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37">
                    <a:moveTo>
                      <a:pt x="12" y="16"/>
                    </a:moveTo>
                    <a:cubicBezTo>
                      <a:pt x="31" y="9"/>
                      <a:pt x="50" y="3"/>
                      <a:pt x="69" y="0"/>
                    </a:cubicBezTo>
                    <a:cubicBezTo>
                      <a:pt x="64" y="3"/>
                      <a:pt x="56" y="5"/>
                      <a:pt x="50" y="8"/>
                    </a:cubicBezTo>
                    <a:cubicBezTo>
                      <a:pt x="44" y="12"/>
                      <a:pt x="38" y="16"/>
                      <a:pt x="31" y="19"/>
                    </a:cubicBezTo>
                    <a:cubicBezTo>
                      <a:pt x="21" y="25"/>
                      <a:pt x="10" y="29"/>
                      <a:pt x="1" y="37"/>
                    </a:cubicBezTo>
                    <a:cubicBezTo>
                      <a:pt x="0" y="33"/>
                      <a:pt x="2" y="18"/>
                      <a:pt x="6" y="18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5" name="Freeform 3567">
                <a:extLst>
                  <a:ext uri="{FF2B5EF4-FFF2-40B4-BE49-F238E27FC236}">
                    <a16:creationId xmlns:a16="http://schemas.microsoft.com/office/drawing/2014/main" id="{9E5AEE8F-14E5-4C8E-BE9B-FD233524E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578"/>
                <a:ext cx="197" cy="160"/>
              </a:xfrm>
              <a:custGeom>
                <a:avLst/>
                <a:gdLst>
                  <a:gd name="T0" fmla="*/ 245 w 103"/>
                  <a:gd name="T1" fmla="*/ 97 h 84"/>
                  <a:gd name="T2" fmla="*/ 497 w 103"/>
                  <a:gd name="T3" fmla="*/ 36 h 84"/>
                  <a:gd name="T4" fmla="*/ 721 w 103"/>
                  <a:gd name="T5" fmla="*/ 185 h 84"/>
                  <a:gd name="T6" fmla="*/ 566 w 103"/>
                  <a:gd name="T7" fmla="*/ 181 h 84"/>
                  <a:gd name="T8" fmla="*/ 398 w 103"/>
                  <a:gd name="T9" fmla="*/ 221 h 84"/>
                  <a:gd name="T10" fmla="*/ 15 w 103"/>
                  <a:gd name="T11" fmla="*/ 552 h 84"/>
                  <a:gd name="T12" fmla="*/ 0 w 103"/>
                  <a:gd name="T13" fmla="*/ 581 h 84"/>
                  <a:gd name="T14" fmla="*/ 77 w 103"/>
                  <a:gd name="T15" fmla="*/ 406 h 84"/>
                  <a:gd name="T16" fmla="*/ 252 w 103"/>
                  <a:gd name="T17" fmla="*/ 244 h 84"/>
                  <a:gd name="T18" fmla="*/ 392 w 103"/>
                  <a:gd name="T19" fmla="*/ 145 h 84"/>
                  <a:gd name="T20" fmla="*/ 314 w 103"/>
                  <a:gd name="T21" fmla="*/ 61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3" h="84">
                    <a:moveTo>
                      <a:pt x="35" y="14"/>
                    </a:moveTo>
                    <a:cubicBezTo>
                      <a:pt x="43" y="1"/>
                      <a:pt x="59" y="0"/>
                      <a:pt x="71" y="5"/>
                    </a:cubicBezTo>
                    <a:cubicBezTo>
                      <a:pt x="83" y="10"/>
                      <a:pt x="93" y="20"/>
                      <a:pt x="103" y="27"/>
                    </a:cubicBezTo>
                    <a:cubicBezTo>
                      <a:pt x="99" y="23"/>
                      <a:pt x="87" y="25"/>
                      <a:pt x="81" y="26"/>
                    </a:cubicBezTo>
                    <a:cubicBezTo>
                      <a:pt x="72" y="26"/>
                      <a:pt x="65" y="29"/>
                      <a:pt x="57" y="32"/>
                    </a:cubicBezTo>
                    <a:cubicBezTo>
                      <a:pt x="35" y="41"/>
                      <a:pt x="14" y="59"/>
                      <a:pt x="2" y="80"/>
                    </a:cubicBezTo>
                    <a:cubicBezTo>
                      <a:pt x="1" y="82"/>
                      <a:pt x="1" y="83"/>
                      <a:pt x="0" y="84"/>
                    </a:cubicBezTo>
                    <a:cubicBezTo>
                      <a:pt x="5" y="77"/>
                      <a:pt x="6" y="67"/>
                      <a:pt x="11" y="59"/>
                    </a:cubicBezTo>
                    <a:cubicBezTo>
                      <a:pt x="16" y="49"/>
                      <a:pt x="27" y="41"/>
                      <a:pt x="36" y="35"/>
                    </a:cubicBezTo>
                    <a:cubicBezTo>
                      <a:pt x="42" y="32"/>
                      <a:pt x="54" y="27"/>
                      <a:pt x="56" y="21"/>
                    </a:cubicBezTo>
                    <a:cubicBezTo>
                      <a:pt x="58" y="17"/>
                      <a:pt x="53" y="6"/>
                      <a:pt x="45" y="9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6" name="Freeform 3568">
                <a:extLst>
                  <a:ext uri="{FF2B5EF4-FFF2-40B4-BE49-F238E27FC236}">
                    <a16:creationId xmlns:a16="http://schemas.microsoft.com/office/drawing/2014/main" id="{1B8E7DC5-AE86-48FA-9F3F-306DBF70B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865"/>
                <a:ext cx="34" cy="187"/>
              </a:xfrm>
              <a:custGeom>
                <a:avLst/>
                <a:gdLst>
                  <a:gd name="T0" fmla="*/ 47 w 18"/>
                  <a:gd name="T1" fmla="*/ 382 h 98"/>
                  <a:gd name="T2" fmla="*/ 47 w 18"/>
                  <a:gd name="T3" fmla="*/ 536 h 98"/>
                  <a:gd name="T4" fmla="*/ 0 w 18"/>
                  <a:gd name="T5" fmla="*/ 681 h 98"/>
                  <a:gd name="T6" fmla="*/ 108 w 18"/>
                  <a:gd name="T7" fmla="*/ 342 h 98"/>
                  <a:gd name="T8" fmla="*/ 68 w 18"/>
                  <a:gd name="T9" fmla="*/ 160 h 98"/>
                  <a:gd name="T10" fmla="*/ 28 w 18"/>
                  <a:gd name="T11" fmla="*/ 0 h 98"/>
                  <a:gd name="T12" fmla="*/ 32 w 18"/>
                  <a:gd name="T13" fmla="*/ 160 h 98"/>
                  <a:gd name="T14" fmla="*/ 53 w 18"/>
                  <a:gd name="T15" fmla="*/ 342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98">
                    <a:moveTo>
                      <a:pt x="7" y="55"/>
                    </a:moveTo>
                    <a:cubicBezTo>
                      <a:pt x="9" y="62"/>
                      <a:pt x="8" y="71"/>
                      <a:pt x="7" y="77"/>
                    </a:cubicBezTo>
                    <a:cubicBezTo>
                      <a:pt x="6" y="84"/>
                      <a:pt x="5" y="92"/>
                      <a:pt x="0" y="98"/>
                    </a:cubicBezTo>
                    <a:cubicBezTo>
                      <a:pt x="8" y="83"/>
                      <a:pt x="18" y="66"/>
                      <a:pt x="16" y="49"/>
                    </a:cubicBezTo>
                    <a:cubicBezTo>
                      <a:pt x="15" y="40"/>
                      <a:pt x="13" y="31"/>
                      <a:pt x="10" y="23"/>
                    </a:cubicBezTo>
                    <a:cubicBezTo>
                      <a:pt x="8" y="15"/>
                      <a:pt x="6" y="6"/>
                      <a:pt x="4" y="0"/>
                    </a:cubicBezTo>
                    <a:cubicBezTo>
                      <a:pt x="5" y="7"/>
                      <a:pt x="4" y="15"/>
                      <a:pt x="5" y="23"/>
                    </a:cubicBezTo>
                    <a:cubicBezTo>
                      <a:pt x="7" y="31"/>
                      <a:pt x="8" y="41"/>
                      <a:pt x="8" y="49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7" name="Freeform 3569">
                <a:extLst>
                  <a:ext uri="{FF2B5EF4-FFF2-40B4-BE49-F238E27FC236}">
                    <a16:creationId xmlns:a16="http://schemas.microsoft.com/office/drawing/2014/main" id="{A5560393-6D1B-499A-B76F-F11A881E1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530"/>
                <a:ext cx="84" cy="138"/>
              </a:xfrm>
              <a:custGeom>
                <a:avLst/>
                <a:gdLst>
                  <a:gd name="T0" fmla="*/ 244 w 44"/>
                  <a:gd name="T1" fmla="*/ 23 h 72"/>
                  <a:gd name="T2" fmla="*/ 0 w 44"/>
                  <a:gd name="T3" fmla="*/ 508 h 72"/>
                  <a:gd name="T4" fmla="*/ 284 w 44"/>
                  <a:gd name="T5" fmla="*/ 289 h 72"/>
                  <a:gd name="T6" fmla="*/ 237 w 44"/>
                  <a:gd name="T7" fmla="*/ 0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72">
                    <a:moveTo>
                      <a:pt x="35" y="3"/>
                    </a:moveTo>
                    <a:cubicBezTo>
                      <a:pt x="35" y="33"/>
                      <a:pt x="30" y="60"/>
                      <a:pt x="0" y="72"/>
                    </a:cubicBezTo>
                    <a:cubicBezTo>
                      <a:pt x="14" y="66"/>
                      <a:pt x="38" y="58"/>
                      <a:pt x="41" y="41"/>
                    </a:cubicBezTo>
                    <a:cubicBezTo>
                      <a:pt x="44" y="27"/>
                      <a:pt x="43" y="12"/>
                      <a:pt x="34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8" name="Freeform 3570">
                <a:extLst>
                  <a:ext uri="{FF2B5EF4-FFF2-40B4-BE49-F238E27FC236}">
                    <a16:creationId xmlns:a16="http://schemas.microsoft.com/office/drawing/2014/main" id="{C79401C7-3DB4-4626-AB0A-09083D3BE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2364"/>
                <a:ext cx="59" cy="168"/>
              </a:xfrm>
              <a:custGeom>
                <a:avLst/>
                <a:gdLst>
                  <a:gd name="T0" fmla="*/ 213 w 31"/>
                  <a:gd name="T1" fmla="*/ 0 h 88"/>
                  <a:gd name="T2" fmla="*/ 124 w 31"/>
                  <a:gd name="T3" fmla="*/ 132 h 88"/>
                  <a:gd name="T4" fmla="*/ 69 w 31"/>
                  <a:gd name="T5" fmla="*/ 269 h 88"/>
                  <a:gd name="T6" fmla="*/ 84 w 31"/>
                  <a:gd name="T7" fmla="*/ 613 h 88"/>
                  <a:gd name="T8" fmla="*/ 15 w 31"/>
                  <a:gd name="T9" fmla="*/ 430 h 88"/>
                  <a:gd name="T10" fmla="*/ 15 w 31"/>
                  <a:gd name="T11" fmla="*/ 292 h 88"/>
                  <a:gd name="T12" fmla="*/ 84 w 31"/>
                  <a:gd name="T13" fmla="*/ 132 h 88"/>
                  <a:gd name="T14" fmla="*/ 167 w 31"/>
                  <a:gd name="T15" fmla="*/ 29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88">
                    <a:moveTo>
                      <a:pt x="31" y="0"/>
                    </a:moveTo>
                    <a:cubicBezTo>
                      <a:pt x="25" y="4"/>
                      <a:pt x="21" y="12"/>
                      <a:pt x="18" y="19"/>
                    </a:cubicBezTo>
                    <a:cubicBezTo>
                      <a:pt x="15" y="25"/>
                      <a:pt x="11" y="32"/>
                      <a:pt x="10" y="39"/>
                    </a:cubicBezTo>
                    <a:cubicBezTo>
                      <a:pt x="8" y="53"/>
                      <a:pt x="5" y="75"/>
                      <a:pt x="12" y="88"/>
                    </a:cubicBezTo>
                    <a:cubicBezTo>
                      <a:pt x="6" y="82"/>
                      <a:pt x="5" y="70"/>
                      <a:pt x="2" y="62"/>
                    </a:cubicBezTo>
                    <a:cubicBezTo>
                      <a:pt x="0" y="55"/>
                      <a:pt x="0" y="50"/>
                      <a:pt x="2" y="42"/>
                    </a:cubicBezTo>
                    <a:cubicBezTo>
                      <a:pt x="4" y="34"/>
                      <a:pt x="8" y="26"/>
                      <a:pt x="12" y="19"/>
                    </a:cubicBezTo>
                    <a:cubicBezTo>
                      <a:pt x="16" y="14"/>
                      <a:pt x="22" y="10"/>
                      <a:pt x="24" y="4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39" name="Freeform 3571">
                <a:extLst>
                  <a:ext uri="{FF2B5EF4-FFF2-40B4-BE49-F238E27FC236}">
                    <a16:creationId xmlns:a16="http://schemas.microsoft.com/office/drawing/2014/main" id="{48A845B5-4E94-4E1D-9202-E683D2674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2354"/>
                <a:ext cx="67" cy="73"/>
              </a:xfrm>
              <a:custGeom>
                <a:avLst/>
                <a:gdLst>
                  <a:gd name="T0" fmla="*/ 0 w 35"/>
                  <a:gd name="T1" fmla="*/ 8 h 38"/>
                  <a:gd name="T2" fmla="*/ 100 w 35"/>
                  <a:gd name="T3" fmla="*/ 163 h 38"/>
                  <a:gd name="T4" fmla="*/ 168 w 35"/>
                  <a:gd name="T5" fmla="*/ 232 h 38"/>
                  <a:gd name="T6" fmla="*/ 245 w 35"/>
                  <a:gd name="T7" fmla="*/ 269 h 38"/>
                  <a:gd name="T8" fmla="*/ 161 w 35"/>
                  <a:gd name="T9" fmla="*/ 92 h 38"/>
                  <a:gd name="T10" fmla="*/ 147 w 35"/>
                  <a:gd name="T11" fmla="*/ 0 h 38"/>
                  <a:gd name="T12" fmla="*/ 8 w 35"/>
                  <a:gd name="T13" fmla="*/ 0 h 38"/>
                  <a:gd name="T14" fmla="*/ 0 w 35"/>
                  <a:gd name="T15" fmla="*/ 8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8">
                    <a:moveTo>
                      <a:pt x="0" y="1"/>
                    </a:moveTo>
                    <a:cubicBezTo>
                      <a:pt x="2" y="9"/>
                      <a:pt x="8" y="17"/>
                      <a:pt x="14" y="23"/>
                    </a:cubicBezTo>
                    <a:cubicBezTo>
                      <a:pt x="17" y="27"/>
                      <a:pt x="20" y="30"/>
                      <a:pt x="24" y="33"/>
                    </a:cubicBezTo>
                    <a:cubicBezTo>
                      <a:pt x="28" y="35"/>
                      <a:pt x="33" y="36"/>
                      <a:pt x="35" y="38"/>
                    </a:cubicBezTo>
                    <a:cubicBezTo>
                      <a:pt x="29" y="30"/>
                      <a:pt x="27" y="22"/>
                      <a:pt x="23" y="13"/>
                    </a:cubicBezTo>
                    <a:cubicBezTo>
                      <a:pt x="22" y="8"/>
                      <a:pt x="21" y="4"/>
                      <a:pt x="2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0" name="Freeform 3572">
                <a:extLst>
                  <a:ext uri="{FF2B5EF4-FFF2-40B4-BE49-F238E27FC236}">
                    <a16:creationId xmlns:a16="http://schemas.microsoft.com/office/drawing/2014/main" id="{6EB0A818-8100-4B67-B49A-E08259D8B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354"/>
                <a:ext cx="159" cy="153"/>
              </a:xfrm>
              <a:custGeom>
                <a:avLst/>
                <a:gdLst>
                  <a:gd name="T0" fmla="*/ 377 w 83"/>
                  <a:gd name="T1" fmla="*/ 0 h 80"/>
                  <a:gd name="T2" fmla="*/ 374 w 83"/>
                  <a:gd name="T3" fmla="*/ 105 h 80"/>
                  <a:gd name="T4" fmla="*/ 301 w 83"/>
                  <a:gd name="T5" fmla="*/ 293 h 80"/>
                  <a:gd name="T6" fmla="*/ 36 w 83"/>
                  <a:gd name="T7" fmla="*/ 522 h 80"/>
                  <a:gd name="T8" fmla="*/ 0 w 83"/>
                  <a:gd name="T9" fmla="*/ 560 h 80"/>
                  <a:gd name="T10" fmla="*/ 216 w 83"/>
                  <a:gd name="T11" fmla="*/ 428 h 80"/>
                  <a:gd name="T12" fmla="*/ 393 w 83"/>
                  <a:gd name="T13" fmla="*/ 329 h 80"/>
                  <a:gd name="T14" fmla="*/ 584 w 83"/>
                  <a:gd name="T15" fmla="*/ 0 h 80"/>
                  <a:gd name="T16" fmla="*/ 377 w 83"/>
                  <a:gd name="T17" fmla="*/ 0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80">
                    <a:moveTo>
                      <a:pt x="54" y="0"/>
                    </a:moveTo>
                    <a:cubicBezTo>
                      <a:pt x="54" y="5"/>
                      <a:pt x="54" y="10"/>
                      <a:pt x="53" y="15"/>
                    </a:cubicBezTo>
                    <a:cubicBezTo>
                      <a:pt x="52" y="25"/>
                      <a:pt x="47" y="33"/>
                      <a:pt x="43" y="42"/>
                    </a:cubicBezTo>
                    <a:cubicBezTo>
                      <a:pt x="36" y="58"/>
                      <a:pt x="18" y="64"/>
                      <a:pt x="5" y="75"/>
                    </a:cubicBezTo>
                    <a:cubicBezTo>
                      <a:pt x="3" y="76"/>
                      <a:pt x="1" y="78"/>
                      <a:pt x="0" y="80"/>
                    </a:cubicBezTo>
                    <a:cubicBezTo>
                      <a:pt x="8" y="72"/>
                      <a:pt x="21" y="65"/>
                      <a:pt x="31" y="61"/>
                    </a:cubicBezTo>
                    <a:cubicBezTo>
                      <a:pt x="40" y="58"/>
                      <a:pt x="48" y="53"/>
                      <a:pt x="56" y="47"/>
                    </a:cubicBezTo>
                    <a:cubicBezTo>
                      <a:pt x="69" y="37"/>
                      <a:pt x="78" y="18"/>
                      <a:pt x="83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1" name="Freeform 3573">
                <a:extLst>
                  <a:ext uri="{FF2B5EF4-FFF2-40B4-BE49-F238E27FC236}">
                    <a16:creationId xmlns:a16="http://schemas.microsoft.com/office/drawing/2014/main" id="{F34D1A46-DA36-4BC6-9E88-986839BBA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2352"/>
                <a:ext cx="26" cy="75"/>
              </a:xfrm>
              <a:custGeom>
                <a:avLst/>
                <a:gdLst>
                  <a:gd name="T0" fmla="*/ 45 w 14"/>
                  <a:gd name="T1" fmla="*/ 29 h 39"/>
                  <a:gd name="T2" fmla="*/ 0 w 14"/>
                  <a:gd name="T3" fmla="*/ 277 h 39"/>
                  <a:gd name="T4" fmla="*/ 65 w 14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9">
                    <a:moveTo>
                      <a:pt x="7" y="4"/>
                    </a:moveTo>
                    <a:cubicBezTo>
                      <a:pt x="7" y="16"/>
                      <a:pt x="6" y="28"/>
                      <a:pt x="0" y="39"/>
                    </a:cubicBezTo>
                    <a:cubicBezTo>
                      <a:pt x="10" y="29"/>
                      <a:pt x="14" y="13"/>
                      <a:pt x="10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2" name="Freeform 3574">
                <a:extLst>
                  <a:ext uri="{FF2B5EF4-FFF2-40B4-BE49-F238E27FC236}">
                    <a16:creationId xmlns:a16="http://schemas.microsoft.com/office/drawing/2014/main" id="{BFAECA1F-9A82-4957-B087-A9819D77B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352"/>
                <a:ext cx="51" cy="84"/>
              </a:xfrm>
              <a:custGeom>
                <a:avLst/>
                <a:gdLst>
                  <a:gd name="T0" fmla="*/ 15 w 27"/>
                  <a:gd name="T1" fmla="*/ 48 h 44"/>
                  <a:gd name="T2" fmla="*/ 32 w 27"/>
                  <a:gd name="T3" fmla="*/ 221 h 44"/>
                  <a:gd name="T4" fmla="*/ 181 w 27"/>
                  <a:gd name="T5" fmla="*/ 277 h 44"/>
                  <a:gd name="T6" fmla="*/ 60 w 27"/>
                  <a:gd name="T7" fmla="*/ 145 h 44"/>
                  <a:gd name="T8" fmla="*/ 60 w 27"/>
                  <a:gd name="T9" fmla="*/ 0 h 44"/>
                  <a:gd name="T10" fmla="*/ 28 w 27"/>
                  <a:gd name="T11" fmla="*/ 8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44">
                    <a:moveTo>
                      <a:pt x="2" y="7"/>
                    </a:moveTo>
                    <a:cubicBezTo>
                      <a:pt x="0" y="14"/>
                      <a:pt x="1" y="26"/>
                      <a:pt x="5" y="32"/>
                    </a:cubicBezTo>
                    <a:cubicBezTo>
                      <a:pt x="9" y="39"/>
                      <a:pt x="20" y="41"/>
                      <a:pt x="27" y="40"/>
                    </a:cubicBezTo>
                    <a:cubicBezTo>
                      <a:pt x="18" y="44"/>
                      <a:pt x="10" y="27"/>
                      <a:pt x="9" y="21"/>
                    </a:cubicBezTo>
                    <a:cubicBezTo>
                      <a:pt x="8" y="14"/>
                      <a:pt x="12" y="7"/>
                      <a:pt x="9" y="0"/>
                    </a:cubicBezTo>
                    <a:cubicBezTo>
                      <a:pt x="8" y="1"/>
                      <a:pt x="6" y="1"/>
                      <a:pt x="4" y="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3" name="Freeform 3575">
                <a:extLst>
                  <a:ext uri="{FF2B5EF4-FFF2-40B4-BE49-F238E27FC236}">
                    <a16:creationId xmlns:a16="http://schemas.microsoft.com/office/drawing/2014/main" id="{8557118D-1999-47F2-9B63-A0EAA7207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6" y="2603"/>
                <a:ext cx="461" cy="120"/>
              </a:xfrm>
              <a:custGeom>
                <a:avLst/>
                <a:gdLst>
                  <a:gd name="T0" fmla="*/ 40 w 241"/>
                  <a:gd name="T1" fmla="*/ 436 h 63"/>
                  <a:gd name="T2" fmla="*/ 421 w 241"/>
                  <a:gd name="T3" fmla="*/ 221 h 63"/>
                  <a:gd name="T4" fmla="*/ 698 w 241"/>
                  <a:gd name="T5" fmla="*/ 124 h 63"/>
                  <a:gd name="T6" fmla="*/ 1412 w 241"/>
                  <a:gd name="T7" fmla="*/ 160 h 63"/>
                  <a:gd name="T8" fmla="*/ 1687 w 241"/>
                  <a:gd name="T9" fmla="*/ 345 h 63"/>
                  <a:gd name="T10" fmla="*/ 1632 w 241"/>
                  <a:gd name="T11" fmla="*/ 250 h 63"/>
                  <a:gd name="T12" fmla="*/ 1574 w 241"/>
                  <a:gd name="T13" fmla="*/ 181 h 63"/>
                  <a:gd name="T14" fmla="*/ 1435 w 241"/>
                  <a:gd name="T15" fmla="*/ 76 h 63"/>
                  <a:gd name="T16" fmla="*/ 1218 w 241"/>
                  <a:gd name="T17" fmla="*/ 15 h 63"/>
                  <a:gd name="T18" fmla="*/ 930 w 241"/>
                  <a:gd name="T19" fmla="*/ 15 h 63"/>
                  <a:gd name="T20" fmla="*/ 658 w 241"/>
                  <a:gd name="T21" fmla="*/ 55 h 63"/>
                  <a:gd name="T22" fmla="*/ 446 w 241"/>
                  <a:gd name="T23" fmla="*/ 109 h 63"/>
                  <a:gd name="T24" fmla="*/ 245 w 241"/>
                  <a:gd name="T25" fmla="*/ 253 h 63"/>
                  <a:gd name="T26" fmla="*/ 0 w 241"/>
                  <a:gd name="T27" fmla="*/ 436 h 6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1" h="63">
                    <a:moveTo>
                      <a:pt x="6" y="63"/>
                    </a:moveTo>
                    <a:cubicBezTo>
                      <a:pt x="25" y="56"/>
                      <a:pt x="42" y="41"/>
                      <a:pt x="60" y="32"/>
                    </a:cubicBezTo>
                    <a:cubicBezTo>
                      <a:pt x="75" y="25"/>
                      <a:pt x="84" y="22"/>
                      <a:pt x="100" y="18"/>
                    </a:cubicBezTo>
                    <a:cubicBezTo>
                      <a:pt x="132" y="9"/>
                      <a:pt x="171" y="11"/>
                      <a:pt x="202" y="23"/>
                    </a:cubicBezTo>
                    <a:cubicBezTo>
                      <a:pt x="215" y="28"/>
                      <a:pt x="230" y="42"/>
                      <a:pt x="241" y="50"/>
                    </a:cubicBezTo>
                    <a:cubicBezTo>
                      <a:pt x="238" y="48"/>
                      <a:pt x="236" y="39"/>
                      <a:pt x="233" y="36"/>
                    </a:cubicBezTo>
                    <a:cubicBezTo>
                      <a:pt x="230" y="33"/>
                      <a:pt x="228" y="29"/>
                      <a:pt x="225" y="26"/>
                    </a:cubicBezTo>
                    <a:cubicBezTo>
                      <a:pt x="220" y="19"/>
                      <a:pt x="212" y="15"/>
                      <a:pt x="205" y="11"/>
                    </a:cubicBezTo>
                    <a:cubicBezTo>
                      <a:pt x="195" y="4"/>
                      <a:pt x="186" y="3"/>
                      <a:pt x="174" y="2"/>
                    </a:cubicBezTo>
                    <a:cubicBezTo>
                      <a:pt x="160" y="1"/>
                      <a:pt x="147" y="0"/>
                      <a:pt x="133" y="2"/>
                    </a:cubicBezTo>
                    <a:cubicBezTo>
                      <a:pt x="120" y="3"/>
                      <a:pt x="107" y="6"/>
                      <a:pt x="94" y="8"/>
                    </a:cubicBezTo>
                    <a:cubicBezTo>
                      <a:pt x="83" y="9"/>
                      <a:pt x="73" y="10"/>
                      <a:pt x="64" y="16"/>
                    </a:cubicBezTo>
                    <a:cubicBezTo>
                      <a:pt x="53" y="21"/>
                      <a:pt x="44" y="31"/>
                      <a:pt x="35" y="37"/>
                    </a:cubicBezTo>
                    <a:cubicBezTo>
                      <a:pt x="23" y="45"/>
                      <a:pt x="12" y="55"/>
                      <a:pt x="0" y="63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4" name="Freeform 3576">
                <a:extLst>
                  <a:ext uri="{FF2B5EF4-FFF2-40B4-BE49-F238E27FC236}">
                    <a16:creationId xmlns:a16="http://schemas.microsoft.com/office/drawing/2014/main" id="{33A55B85-E86E-4681-A641-DC867ECB2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442"/>
                <a:ext cx="121" cy="119"/>
              </a:xfrm>
              <a:custGeom>
                <a:avLst/>
                <a:gdLst>
                  <a:gd name="T0" fmla="*/ 0 w 63"/>
                  <a:gd name="T1" fmla="*/ 438 h 62"/>
                  <a:gd name="T2" fmla="*/ 156 w 63"/>
                  <a:gd name="T3" fmla="*/ 390 h 62"/>
                  <a:gd name="T4" fmla="*/ 284 w 63"/>
                  <a:gd name="T5" fmla="*/ 317 h 62"/>
                  <a:gd name="T6" fmla="*/ 446 w 63"/>
                  <a:gd name="T7" fmla="*/ 0 h 62"/>
                  <a:gd name="T8" fmla="*/ 392 w 63"/>
                  <a:gd name="T9" fmla="*/ 129 h 62"/>
                  <a:gd name="T10" fmla="*/ 313 w 63"/>
                  <a:gd name="T11" fmla="*/ 240 h 62"/>
                  <a:gd name="T12" fmla="*/ 200 w 63"/>
                  <a:gd name="T13" fmla="*/ 340 h 62"/>
                  <a:gd name="T14" fmla="*/ 56 w 63"/>
                  <a:gd name="T15" fmla="*/ 424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62">
                    <a:moveTo>
                      <a:pt x="0" y="62"/>
                    </a:moveTo>
                    <a:cubicBezTo>
                      <a:pt x="7" y="62"/>
                      <a:pt x="16" y="57"/>
                      <a:pt x="22" y="55"/>
                    </a:cubicBezTo>
                    <a:cubicBezTo>
                      <a:pt x="28" y="52"/>
                      <a:pt x="34" y="49"/>
                      <a:pt x="40" y="45"/>
                    </a:cubicBezTo>
                    <a:cubicBezTo>
                      <a:pt x="54" y="35"/>
                      <a:pt x="63" y="19"/>
                      <a:pt x="63" y="0"/>
                    </a:cubicBezTo>
                    <a:cubicBezTo>
                      <a:pt x="60" y="6"/>
                      <a:pt x="59" y="13"/>
                      <a:pt x="55" y="18"/>
                    </a:cubicBezTo>
                    <a:cubicBezTo>
                      <a:pt x="52" y="24"/>
                      <a:pt x="48" y="29"/>
                      <a:pt x="44" y="34"/>
                    </a:cubicBezTo>
                    <a:cubicBezTo>
                      <a:pt x="39" y="40"/>
                      <a:pt x="34" y="44"/>
                      <a:pt x="28" y="48"/>
                    </a:cubicBezTo>
                    <a:cubicBezTo>
                      <a:pt x="23" y="52"/>
                      <a:pt x="15" y="59"/>
                      <a:pt x="8" y="6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5" name="Freeform 3577">
                <a:extLst>
                  <a:ext uri="{FF2B5EF4-FFF2-40B4-BE49-F238E27FC236}">
                    <a16:creationId xmlns:a16="http://schemas.microsoft.com/office/drawing/2014/main" id="{FB8C3287-A655-4653-A9E6-AAD427E4C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687"/>
                <a:ext cx="138" cy="122"/>
              </a:xfrm>
              <a:custGeom>
                <a:avLst/>
                <a:gdLst>
                  <a:gd name="T0" fmla="*/ 44 w 72"/>
                  <a:gd name="T1" fmla="*/ 208 h 64"/>
                  <a:gd name="T2" fmla="*/ 77 w 72"/>
                  <a:gd name="T3" fmla="*/ 381 h 64"/>
                  <a:gd name="T4" fmla="*/ 107 w 72"/>
                  <a:gd name="T5" fmla="*/ 404 h 64"/>
                  <a:gd name="T6" fmla="*/ 128 w 72"/>
                  <a:gd name="T7" fmla="*/ 292 h 64"/>
                  <a:gd name="T8" fmla="*/ 422 w 72"/>
                  <a:gd name="T9" fmla="*/ 112 h 64"/>
                  <a:gd name="T10" fmla="*/ 508 w 72"/>
                  <a:gd name="T11" fmla="*/ 105 h 64"/>
                  <a:gd name="T12" fmla="*/ 376 w 72"/>
                  <a:gd name="T13" fmla="*/ 92 h 64"/>
                  <a:gd name="T14" fmla="*/ 205 w 72"/>
                  <a:gd name="T15" fmla="*/ 61 h 64"/>
                  <a:gd name="T16" fmla="*/ 56 w 72"/>
                  <a:gd name="T17" fmla="*/ 21 h 64"/>
                  <a:gd name="T18" fmla="*/ 36 w 72"/>
                  <a:gd name="T19" fmla="*/ 160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2" h="64">
                    <a:moveTo>
                      <a:pt x="6" y="30"/>
                    </a:moveTo>
                    <a:cubicBezTo>
                      <a:pt x="10" y="36"/>
                      <a:pt x="9" y="47"/>
                      <a:pt x="11" y="55"/>
                    </a:cubicBezTo>
                    <a:cubicBezTo>
                      <a:pt x="12" y="59"/>
                      <a:pt x="13" y="64"/>
                      <a:pt x="15" y="58"/>
                    </a:cubicBezTo>
                    <a:cubicBezTo>
                      <a:pt x="17" y="53"/>
                      <a:pt x="17" y="47"/>
                      <a:pt x="18" y="42"/>
                    </a:cubicBezTo>
                    <a:cubicBezTo>
                      <a:pt x="23" y="23"/>
                      <a:pt x="44" y="17"/>
                      <a:pt x="60" y="16"/>
                    </a:cubicBezTo>
                    <a:cubicBezTo>
                      <a:pt x="64" y="15"/>
                      <a:pt x="69" y="16"/>
                      <a:pt x="72" y="15"/>
                    </a:cubicBezTo>
                    <a:cubicBezTo>
                      <a:pt x="67" y="11"/>
                      <a:pt x="58" y="13"/>
                      <a:pt x="53" y="13"/>
                    </a:cubicBezTo>
                    <a:cubicBezTo>
                      <a:pt x="45" y="14"/>
                      <a:pt x="36" y="13"/>
                      <a:pt x="29" y="9"/>
                    </a:cubicBezTo>
                    <a:cubicBezTo>
                      <a:pt x="23" y="6"/>
                      <a:pt x="16" y="0"/>
                      <a:pt x="8" y="3"/>
                    </a:cubicBezTo>
                    <a:cubicBezTo>
                      <a:pt x="0" y="6"/>
                      <a:pt x="4" y="17"/>
                      <a:pt x="5" y="23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6" name="Freeform 3578">
                <a:extLst>
                  <a:ext uri="{FF2B5EF4-FFF2-40B4-BE49-F238E27FC236}">
                    <a16:creationId xmlns:a16="http://schemas.microsoft.com/office/drawing/2014/main" id="{EA8AC7EC-D441-47E2-BCE0-3647140D4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3037"/>
                <a:ext cx="63" cy="139"/>
              </a:xfrm>
              <a:custGeom>
                <a:avLst/>
                <a:gdLst>
                  <a:gd name="T0" fmla="*/ 92 w 33"/>
                  <a:gd name="T1" fmla="*/ 0 h 73"/>
                  <a:gd name="T2" fmla="*/ 40 w 33"/>
                  <a:gd name="T3" fmla="*/ 249 h 73"/>
                  <a:gd name="T4" fmla="*/ 15 w 33"/>
                  <a:gd name="T5" fmla="*/ 381 h 73"/>
                  <a:gd name="T6" fmla="*/ 76 w 33"/>
                  <a:gd name="T7" fmla="*/ 505 h 73"/>
                  <a:gd name="T8" fmla="*/ 99 w 33"/>
                  <a:gd name="T9" fmla="*/ 268 h 73"/>
                  <a:gd name="T10" fmla="*/ 160 w 33"/>
                  <a:gd name="T11" fmla="*/ 185 h 73"/>
                  <a:gd name="T12" fmla="*/ 229 w 33"/>
                  <a:gd name="T13" fmla="*/ 116 h 73"/>
                  <a:gd name="T14" fmla="*/ 160 w 33"/>
                  <a:gd name="T15" fmla="*/ 109 h 73"/>
                  <a:gd name="T16" fmla="*/ 116 w 33"/>
                  <a:gd name="T17" fmla="*/ 40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73">
                    <a:moveTo>
                      <a:pt x="13" y="0"/>
                    </a:moveTo>
                    <a:cubicBezTo>
                      <a:pt x="20" y="8"/>
                      <a:pt x="10" y="28"/>
                      <a:pt x="6" y="36"/>
                    </a:cubicBezTo>
                    <a:cubicBezTo>
                      <a:pt x="3" y="42"/>
                      <a:pt x="0" y="48"/>
                      <a:pt x="2" y="55"/>
                    </a:cubicBezTo>
                    <a:cubicBezTo>
                      <a:pt x="3" y="60"/>
                      <a:pt x="8" y="69"/>
                      <a:pt x="11" y="73"/>
                    </a:cubicBezTo>
                    <a:cubicBezTo>
                      <a:pt x="6" y="63"/>
                      <a:pt x="9" y="48"/>
                      <a:pt x="14" y="39"/>
                    </a:cubicBezTo>
                    <a:cubicBezTo>
                      <a:pt x="16" y="35"/>
                      <a:pt x="20" y="31"/>
                      <a:pt x="23" y="27"/>
                    </a:cubicBezTo>
                    <a:cubicBezTo>
                      <a:pt x="26" y="24"/>
                      <a:pt x="32" y="21"/>
                      <a:pt x="33" y="17"/>
                    </a:cubicBezTo>
                    <a:cubicBezTo>
                      <a:pt x="30" y="16"/>
                      <a:pt x="26" y="18"/>
                      <a:pt x="23" y="16"/>
                    </a:cubicBezTo>
                    <a:cubicBezTo>
                      <a:pt x="20" y="14"/>
                      <a:pt x="19" y="9"/>
                      <a:pt x="17" y="6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7" name="Freeform 3579">
                <a:extLst>
                  <a:ext uri="{FF2B5EF4-FFF2-40B4-BE49-F238E27FC236}">
                    <a16:creationId xmlns:a16="http://schemas.microsoft.com/office/drawing/2014/main" id="{E8B89249-0AD6-4EA4-91EE-473379A82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104"/>
                <a:ext cx="289" cy="55"/>
              </a:xfrm>
              <a:custGeom>
                <a:avLst/>
                <a:gdLst>
                  <a:gd name="T0" fmla="*/ 0 w 151"/>
                  <a:gd name="T1" fmla="*/ 184 h 29"/>
                  <a:gd name="T2" fmla="*/ 140 w 151"/>
                  <a:gd name="T3" fmla="*/ 61 h 29"/>
                  <a:gd name="T4" fmla="*/ 285 w 151"/>
                  <a:gd name="T5" fmla="*/ 8 h 29"/>
                  <a:gd name="T6" fmla="*/ 737 w 151"/>
                  <a:gd name="T7" fmla="*/ 68 h 29"/>
                  <a:gd name="T8" fmla="*/ 919 w 151"/>
                  <a:gd name="T9" fmla="*/ 68 h 29"/>
                  <a:gd name="T10" fmla="*/ 1058 w 151"/>
                  <a:gd name="T11" fmla="*/ 61 h 29"/>
                  <a:gd name="T12" fmla="*/ 829 w 151"/>
                  <a:gd name="T13" fmla="*/ 97 h 29"/>
                  <a:gd name="T14" fmla="*/ 513 w 151"/>
                  <a:gd name="T15" fmla="*/ 116 h 29"/>
                  <a:gd name="T16" fmla="*/ 268 w 151"/>
                  <a:gd name="T17" fmla="*/ 152 h 29"/>
                  <a:gd name="T18" fmla="*/ 8 w 151"/>
                  <a:gd name="T19" fmla="*/ 197 h 29"/>
                  <a:gd name="T20" fmla="*/ 0 w 151"/>
                  <a:gd name="T21" fmla="*/ 197 h 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1" h="29">
                    <a:moveTo>
                      <a:pt x="0" y="27"/>
                    </a:moveTo>
                    <a:cubicBezTo>
                      <a:pt x="8" y="24"/>
                      <a:pt x="14" y="14"/>
                      <a:pt x="20" y="9"/>
                    </a:cubicBezTo>
                    <a:cubicBezTo>
                      <a:pt x="26" y="3"/>
                      <a:pt x="32" y="0"/>
                      <a:pt x="41" y="1"/>
                    </a:cubicBezTo>
                    <a:cubicBezTo>
                      <a:pt x="63" y="3"/>
                      <a:pt x="83" y="9"/>
                      <a:pt x="105" y="10"/>
                    </a:cubicBezTo>
                    <a:cubicBezTo>
                      <a:pt x="114" y="10"/>
                      <a:pt x="122" y="10"/>
                      <a:pt x="131" y="10"/>
                    </a:cubicBezTo>
                    <a:cubicBezTo>
                      <a:pt x="138" y="11"/>
                      <a:pt x="144" y="8"/>
                      <a:pt x="151" y="9"/>
                    </a:cubicBezTo>
                    <a:cubicBezTo>
                      <a:pt x="142" y="13"/>
                      <a:pt x="129" y="14"/>
                      <a:pt x="118" y="14"/>
                    </a:cubicBezTo>
                    <a:cubicBezTo>
                      <a:pt x="103" y="15"/>
                      <a:pt x="88" y="16"/>
                      <a:pt x="73" y="17"/>
                    </a:cubicBezTo>
                    <a:cubicBezTo>
                      <a:pt x="61" y="17"/>
                      <a:pt x="50" y="20"/>
                      <a:pt x="38" y="22"/>
                    </a:cubicBezTo>
                    <a:cubicBezTo>
                      <a:pt x="26" y="25"/>
                      <a:pt x="13" y="26"/>
                      <a:pt x="1" y="29"/>
                    </a:cubicBezTo>
                    <a:cubicBezTo>
                      <a:pt x="1" y="29"/>
                      <a:pt x="1" y="29"/>
                      <a:pt x="0" y="29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8" name="Freeform 3580">
                <a:extLst>
                  <a:ext uri="{FF2B5EF4-FFF2-40B4-BE49-F238E27FC236}">
                    <a16:creationId xmlns:a16="http://schemas.microsoft.com/office/drawing/2014/main" id="{1C5BE39C-3D8F-492A-BE11-B02748B96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3081"/>
                <a:ext cx="57" cy="42"/>
              </a:xfrm>
              <a:custGeom>
                <a:avLst/>
                <a:gdLst>
                  <a:gd name="T0" fmla="*/ 48 w 30"/>
                  <a:gd name="T1" fmla="*/ 0 h 22"/>
                  <a:gd name="T2" fmla="*/ 184 w 30"/>
                  <a:gd name="T3" fmla="*/ 40 h 22"/>
                  <a:gd name="T4" fmla="*/ 116 w 30"/>
                  <a:gd name="T5" fmla="*/ 116 h 22"/>
                  <a:gd name="T6" fmla="*/ 108 w 30"/>
                  <a:gd name="T7" fmla="*/ 40 h 22"/>
                  <a:gd name="T8" fmla="*/ 55 w 30"/>
                  <a:gd name="T9" fmla="*/ 36 h 22"/>
                  <a:gd name="T10" fmla="*/ 0 w 30"/>
                  <a:gd name="T11" fmla="*/ 1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2">
                    <a:moveTo>
                      <a:pt x="7" y="0"/>
                    </a:moveTo>
                    <a:cubicBezTo>
                      <a:pt x="14" y="0"/>
                      <a:pt x="23" y="0"/>
                      <a:pt x="27" y="6"/>
                    </a:cubicBezTo>
                    <a:cubicBezTo>
                      <a:pt x="30" y="13"/>
                      <a:pt x="24" y="22"/>
                      <a:pt x="17" y="17"/>
                    </a:cubicBezTo>
                    <a:cubicBezTo>
                      <a:pt x="21" y="13"/>
                      <a:pt x="22" y="8"/>
                      <a:pt x="16" y="6"/>
                    </a:cubicBezTo>
                    <a:cubicBezTo>
                      <a:pt x="14" y="5"/>
                      <a:pt x="11" y="6"/>
                      <a:pt x="8" y="5"/>
                    </a:cubicBezTo>
                    <a:cubicBezTo>
                      <a:pt x="6" y="4"/>
                      <a:pt x="4" y="2"/>
                      <a:pt x="0" y="2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49" name="Freeform 3581">
                <a:extLst>
                  <a:ext uri="{FF2B5EF4-FFF2-40B4-BE49-F238E27FC236}">
                    <a16:creationId xmlns:a16="http://schemas.microsoft.com/office/drawing/2014/main" id="{2DFB3703-7775-461E-B73F-A69719390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3178"/>
                <a:ext cx="52" cy="102"/>
              </a:xfrm>
              <a:custGeom>
                <a:avLst/>
                <a:gdLst>
                  <a:gd name="T0" fmla="*/ 23 w 27"/>
                  <a:gd name="T1" fmla="*/ 115 h 53"/>
                  <a:gd name="T2" fmla="*/ 71 w 27"/>
                  <a:gd name="T3" fmla="*/ 277 h 53"/>
                  <a:gd name="T4" fmla="*/ 177 w 27"/>
                  <a:gd name="T5" fmla="*/ 316 h 53"/>
                  <a:gd name="T6" fmla="*/ 144 w 27"/>
                  <a:gd name="T7" fmla="*/ 241 h 53"/>
                  <a:gd name="T8" fmla="*/ 100 w 27"/>
                  <a:gd name="T9" fmla="*/ 171 h 53"/>
                  <a:gd name="T10" fmla="*/ 37 w 27"/>
                  <a:gd name="T11" fmla="*/ 92 h 53"/>
                  <a:gd name="T12" fmla="*/ 0 w 27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53">
                    <a:moveTo>
                      <a:pt x="3" y="16"/>
                    </a:moveTo>
                    <a:cubicBezTo>
                      <a:pt x="9" y="23"/>
                      <a:pt x="8" y="30"/>
                      <a:pt x="10" y="39"/>
                    </a:cubicBezTo>
                    <a:cubicBezTo>
                      <a:pt x="12" y="45"/>
                      <a:pt x="21" y="53"/>
                      <a:pt x="25" y="44"/>
                    </a:cubicBezTo>
                    <a:cubicBezTo>
                      <a:pt x="27" y="39"/>
                      <a:pt x="23" y="37"/>
                      <a:pt x="20" y="34"/>
                    </a:cubicBezTo>
                    <a:cubicBezTo>
                      <a:pt x="17" y="31"/>
                      <a:pt x="16" y="27"/>
                      <a:pt x="14" y="24"/>
                    </a:cubicBezTo>
                    <a:cubicBezTo>
                      <a:pt x="11" y="20"/>
                      <a:pt x="7" y="17"/>
                      <a:pt x="5" y="13"/>
                    </a:cubicBezTo>
                    <a:cubicBezTo>
                      <a:pt x="3" y="9"/>
                      <a:pt x="2" y="4"/>
                      <a:pt x="0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0" name="Freeform 3582">
                <a:extLst>
                  <a:ext uri="{FF2B5EF4-FFF2-40B4-BE49-F238E27FC236}">
                    <a16:creationId xmlns:a16="http://schemas.microsoft.com/office/drawing/2014/main" id="{3BC8D782-34B1-4E6E-ABB9-595EA7796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3110"/>
                <a:ext cx="139" cy="34"/>
              </a:xfrm>
              <a:custGeom>
                <a:avLst/>
                <a:gdLst>
                  <a:gd name="T0" fmla="*/ 21 w 73"/>
                  <a:gd name="T1" fmla="*/ 15 h 18"/>
                  <a:gd name="T2" fmla="*/ 213 w 73"/>
                  <a:gd name="T3" fmla="*/ 93 h 18"/>
                  <a:gd name="T4" fmla="*/ 497 w 73"/>
                  <a:gd name="T5" fmla="*/ 113 h 18"/>
                  <a:gd name="T6" fmla="*/ 505 w 73"/>
                  <a:gd name="T7" fmla="*/ 108 h 18"/>
                  <a:gd name="T8" fmla="*/ 284 w 73"/>
                  <a:gd name="T9" fmla="*/ 60 h 18"/>
                  <a:gd name="T10" fmla="*/ 61 w 73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8">
                    <a:moveTo>
                      <a:pt x="3" y="2"/>
                    </a:moveTo>
                    <a:cubicBezTo>
                      <a:pt x="0" y="9"/>
                      <a:pt x="26" y="13"/>
                      <a:pt x="31" y="14"/>
                    </a:cubicBezTo>
                    <a:cubicBezTo>
                      <a:pt x="44" y="18"/>
                      <a:pt x="59" y="13"/>
                      <a:pt x="72" y="17"/>
                    </a:cubicBezTo>
                    <a:cubicBezTo>
                      <a:pt x="72" y="17"/>
                      <a:pt x="73" y="16"/>
                      <a:pt x="73" y="16"/>
                    </a:cubicBezTo>
                    <a:cubicBezTo>
                      <a:pt x="66" y="9"/>
                      <a:pt x="49" y="11"/>
                      <a:pt x="41" y="9"/>
                    </a:cubicBezTo>
                    <a:cubicBezTo>
                      <a:pt x="33" y="8"/>
                      <a:pt x="13" y="8"/>
                      <a:pt x="9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1" name="Freeform 3583">
                <a:extLst>
                  <a:ext uri="{FF2B5EF4-FFF2-40B4-BE49-F238E27FC236}">
                    <a16:creationId xmlns:a16="http://schemas.microsoft.com/office/drawing/2014/main" id="{87A9ADFD-2353-4CDF-8250-2C92C7575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3238"/>
                <a:ext cx="26" cy="216"/>
              </a:xfrm>
              <a:custGeom>
                <a:avLst/>
                <a:gdLst>
                  <a:gd name="T0" fmla="*/ 20 w 14"/>
                  <a:gd name="T1" fmla="*/ 176 h 113"/>
                  <a:gd name="T2" fmla="*/ 52 w 14"/>
                  <a:gd name="T3" fmla="*/ 789 h 113"/>
                  <a:gd name="T4" fmla="*/ 65 w 14"/>
                  <a:gd name="T5" fmla="*/ 545 h 113"/>
                  <a:gd name="T6" fmla="*/ 84 w 14"/>
                  <a:gd name="T7" fmla="*/ 292 h 113"/>
                  <a:gd name="T8" fmla="*/ 0 w 14"/>
                  <a:gd name="T9" fmla="*/ 0 h 1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13">
                    <a:moveTo>
                      <a:pt x="3" y="25"/>
                    </a:moveTo>
                    <a:cubicBezTo>
                      <a:pt x="5" y="54"/>
                      <a:pt x="8" y="83"/>
                      <a:pt x="8" y="113"/>
                    </a:cubicBezTo>
                    <a:cubicBezTo>
                      <a:pt x="9" y="101"/>
                      <a:pt x="8" y="90"/>
                      <a:pt x="10" y="78"/>
                    </a:cubicBezTo>
                    <a:cubicBezTo>
                      <a:pt x="11" y="67"/>
                      <a:pt x="14" y="54"/>
                      <a:pt x="13" y="42"/>
                    </a:cubicBezTo>
                    <a:cubicBezTo>
                      <a:pt x="12" y="28"/>
                      <a:pt x="4" y="14"/>
                      <a:pt x="0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2" name="Freeform 3584">
                <a:extLst>
                  <a:ext uri="{FF2B5EF4-FFF2-40B4-BE49-F238E27FC236}">
                    <a16:creationId xmlns:a16="http://schemas.microsoft.com/office/drawing/2014/main" id="{C3A16EC4-FB89-43E3-A85A-78617B96F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3230"/>
                <a:ext cx="100" cy="432"/>
              </a:xfrm>
              <a:custGeom>
                <a:avLst/>
                <a:gdLst>
                  <a:gd name="T0" fmla="*/ 313 w 52"/>
                  <a:gd name="T1" fmla="*/ 292 h 226"/>
                  <a:gd name="T2" fmla="*/ 292 w 52"/>
                  <a:gd name="T3" fmla="*/ 505 h 226"/>
                  <a:gd name="T4" fmla="*/ 248 w 52"/>
                  <a:gd name="T5" fmla="*/ 734 h 226"/>
                  <a:gd name="T6" fmla="*/ 163 w 52"/>
                  <a:gd name="T7" fmla="*/ 1166 h 226"/>
                  <a:gd name="T8" fmla="*/ 177 w 52"/>
                  <a:gd name="T9" fmla="*/ 1355 h 226"/>
                  <a:gd name="T10" fmla="*/ 221 w 52"/>
                  <a:gd name="T11" fmla="*/ 1579 h 226"/>
                  <a:gd name="T12" fmla="*/ 63 w 52"/>
                  <a:gd name="T13" fmla="*/ 1371 h 226"/>
                  <a:gd name="T14" fmla="*/ 23 w 52"/>
                  <a:gd name="T15" fmla="*/ 1174 h 226"/>
                  <a:gd name="T16" fmla="*/ 85 w 52"/>
                  <a:gd name="T17" fmla="*/ 1042 h 226"/>
                  <a:gd name="T18" fmla="*/ 137 w 52"/>
                  <a:gd name="T19" fmla="*/ 895 h 226"/>
                  <a:gd name="T20" fmla="*/ 221 w 52"/>
                  <a:gd name="T21" fmla="*/ 598 h 226"/>
                  <a:gd name="T22" fmla="*/ 308 w 52"/>
                  <a:gd name="T23" fmla="*/ 245 h 226"/>
                  <a:gd name="T24" fmla="*/ 369 w 52"/>
                  <a:gd name="T25" fmla="*/ 0 h 226"/>
                  <a:gd name="T26" fmla="*/ 340 w 52"/>
                  <a:gd name="T27" fmla="*/ 132 h 226"/>
                  <a:gd name="T28" fmla="*/ 325 w 52"/>
                  <a:gd name="T29" fmla="*/ 285 h 22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2" h="226">
                    <a:moveTo>
                      <a:pt x="44" y="42"/>
                    </a:moveTo>
                    <a:cubicBezTo>
                      <a:pt x="46" y="52"/>
                      <a:pt x="43" y="62"/>
                      <a:pt x="41" y="72"/>
                    </a:cubicBezTo>
                    <a:cubicBezTo>
                      <a:pt x="39" y="83"/>
                      <a:pt x="37" y="94"/>
                      <a:pt x="35" y="105"/>
                    </a:cubicBezTo>
                    <a:cubicBezTo>
                      <a:pt x="29" y="125"/>
                      <a:pt x="25" y="147"/>
                      <a:pt x="23" y="167"/>
                    </a:cubicBezTo>
                    <a:cubicBezTo>
                      <a:pt x="23" y="177"/>
                      <a:pt x="24" y="185"/>
                      <a:pt x="25" y="194"/>
                    </a:cubicBezTo>
                    <a:cubicBezTo>
                      <a:pt x="26" y="205"/>
                      <a:pt x="30" y="216"/>
                      <a:pt x="31" y="226"/>
                    </a:cubicBezTo>
                    <a:cubicBezTo>
                      <a:pt x="25" y="215"/>
                      <a:pt x="16" y="206"/>
                      <a:pt x="9" y="196"/>
                    </a:cubicBezTo>
                    <a:cubicBezTo>
                      <a:pt x="4" y="188"/>
                      <a:pt x="0" y="177"/>
                      <a:pt x="3" y="168"/>
                    </a:cubicBezTo>
                    <a:cubicBezTo>
                      <a:pt x="5" y="161"/>
                      <a:pt x="10" y="156"/>
                      <a:pt x="12" y="149"/>
                    </a:cubicBezTo>
                    <a:cubicBezTo>
                      <a:pt x="15" y="142"/>
                      <a:pt x="17" y="135"/>
                      <a:pt x="19" y="128"/>
                    </a:cubicBezTo>
                    <a:cubicBezTo>
                      <a:pt x="23" y="114"/>
                      <a:pt x="27" y="100"/>
                      <a:pt x="31" y="86"/>
                    </a:cubicBezTo>
                    <a:cubicBezTo>
                      <a:pt x="35" y="69"/>
                      <a:pt x="40" y="52"/>
                      <a:pt x="43" y="35"/>
                    </a:cubicBezTo>
                    <a:cubicBezTo>
                      <a:pt x="45" y="23"/>
                      <a:pt x="49" y="11"/>
                      <a:pt x="52" y="0"/>
                    </a:cubicBezTo>
                    <a:cubicBezTo>
                      <a:pt x="50" y="6"/>
                      <a:pt x="49" y="12"/>
                      <a:pt x="48" y="19"/>
                    </a:cubicBezTo>
                    <a:cubicBezTo>
                      <a:pt x="47" y="25"/>
                      <a:pt x="44" y="34"/>
                      <a:pt x="46" y="4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3" name="Freeform 3585">
                <a:extLst>
                  <a:ext uri="{FF2B5EF4-FFF2-40B4-BE49-F238E27FC236}">
                    <a16:creationId xmlns:a16="http://schemas.microsoft.com/office/drawing/2014/main" id="{8ADD19EE-00FE-4E7B-A674-8F0E9EA79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3710"/>
                <a:ext cx="50" cy="71"/>
              </a:xfrm>
              <a:custGeom>
                <a:avLst/>
                <a:gdLst>
                  <a:gd name="T0" fmla="*/ 92 w 26"/>
                  <a:gd name="T1" fmla="*/ 84 h 37"/>
                  <a:gd name="T2" fmla="*/ 8 w 26"/>
                  <a:gd name="T3" fmla="*/ 261 h 37"/>
                  <a:gd name="T4" fmla="*/ 63 w 26"/>
                  <a:gd name="T5" fmla="*/ 169 h 37"/>
                  <a:gd name="T6" fmla="*/ 137 w 26"/>
                  <a:gd name="T7" fmla="*/ 132 h 37"/>
                  <a:gd name="T8" fmla="*/ 177 w 26"/>
                  <a:gd name="T9" fmla="*/ 0 h 37"/>
                  <a:gd name="T10" fmla="*/ 115 w 26"/>
                  <a:gd name="T11" fmla="*/ 69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37">
                    <a:moveTo>
                      <a:pt x="13" y="12"/>
                    </a:moveTo>
                    <a:cubicBezTo>
                      <a:pt x="8" y="15"/>
                      <a:pt x="0" y="30"/>
                      <a:pt x="1" y="37"/>
                    </a:cubicBezTo>
                    <a:cubicBezTo>
                      <a:pt x="5" y="33"/>
                      <a:pt x="6" y="28"/>
                      <a:pt x="9" y="24"/>
                    </a:cubicBezTo>
                    <a:cubicBezTo>
                      <a:pt x="12" y="21"/>
                      <a:pt x="15" y="21"/>
                      <a:pt x="19" y="19"/>
                    </a:cubicBezTo>
                    <a:cubicBezTo>
                      <a:pt x="26" y="15"/>
                      <a:pt x="26" y="7"/>
                      <a:pt x="25" y="0"/>
                    </a:cubicBezTo>
                    <a:cubicBezTo>
                      <a:pt x="17" y="1"/>
                      <a:pt x="17" y="4"/>
                      <a:pt x="16" y="1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4" name="Freeform 3586">
                <a:extLst>
                  <a:ext uri="{FF2B5EF4-FFF2-40B4-BE49-F238E27FC236}">
                    <a16:creationId xmlns:a16="http://schemas.microsoft.com/office/drawing/2014/main" id="{E41D8955-6E46-4448-A3BC-CF2C8CBFE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3634"/>
                <a:ext cx="224" cy="63"/>
              </a:xfrm>
              <a:custGeom>
                <a:avLst/>
                <a:gdLst>
                  <a:gd name="T0" fmla="*/ 121 w 117"/>
                  <a:gd name="T1" fmla="*/ 139 h 33"/>
                  <a:gd name="T2" fmla="*/ 477 w 117"/>
                  <a:gd name="T3" fmla="*/ 124 h 33"/>
                  <a:gd name="T4" fmla="*/ 653 w 117"/>
                  <a:gd name="T5" fmla="*/ 145 h 33"/>
                  <a:gd name="T6" fmla="*/ 821 w 117"/>
                  <a:gd name="T7" fmla="*/ 229 h 33"/>
                  <a:gd name="T8" fmla="*/ 661 w 117"/>
                  <a:gd name="T9" fmla="*/ 92 h 33"/>
                  <a:gd name="T10" fmla="*/ 528 w 117"/>
                  <a:gd name="T11" fmla="*/ 29 h 33"/>
                  <a:gd name="T12" fmla="*/ 268 w 117"/>
                  <a:gd name="T13" fmla="*/ 105 h 33"/>
                  <a:gd name="T14" fmla="*/ 0 w 117"/>
                  <a:gd name="T15" fmla="*/ 139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7" h="33">
                    <a:moveTo>
                      <a:pt x="17" y="20"/>
                    </a:moveTo>
                    <a:cubicBezTo>
                      <a:pt x="35" y="22"/>
                      <a:pt x="51" y="19"/>
                      <a:pt x="68" y="18"/>
                    </a:cubicBezTo>
                    <a:cubicBezTo>
                      <a:pt x="77" y="17"/>
                      <a:pt x="85" y="19"/>
                      <a:pt x="93" y="21"/>
                    </a:cubicBezTo>
                    <a:cubicBezTo>
                      <a:pt x="102" y="23"/>
                      <a:pt x="109" y="28"/>
                      <a:pt x="117" y="33"/>
                    </a:cubicBezTo>
                    <a:cubicBezTo>
                      <a:pt x="111" y="26"/>
                      <a:pt x="103" y="19"/>
                      <a:pt x="94" y="13"/>
                    </a:cubicBezTo>
                    <a:cubicBezTo>
                      <a:pt x="88" y="8"/>
                      <a:pt x="82" y="0"/>
                      <a:pt x="75" y="4"/>
                    </a:cubicBezTo>
                    <a:cubicBezTo>
                      <a:pt x="64" y="10"/>
                      <a:pt x="51" y="10"/>
                      <a:pt x="38" y="15"/>
                    </a:cubicBezTo>
                    <a:cubicBezTo>
                      <a:pt x="27" y="19"/>
                      <a:pt x="13" y="23"/>
                      <a:pt x="0" y="2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5" name="Freeform 3587">
                <a:extLst>
                  <a:ext uri="{FF2B5EF4-FFF2-40B4-BE49-F238E27FC236}">
                    <a16:creationId xmlns:a16="http://schemas.microsoft.com/office/drawing/2014/main" id="{88B97BE3-018B-41BD-BD32-5CA582F22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" y="3790"/>
                <a:ext cx="158" cy="255"/>
              </a:xfrm>
              <a:custGeom>
                <a:avLst/>
                <a:gdLst>
                  <a:gd name="T0" fmla="*/ 15 w 83"/>
                  <a:gd name="T1" fmla="*/ 0 h 133"/>
                  <a:gd name="T2" fmla="*/ 61 w 83"/>
                  <a:gd name="T3" fmla="*/ 382 h 133"/>
                  <a:gd name="T4" fmla="*/ 173 w 83"/>
                  <a:gd name="T5" fmla="*/ 725 h 133"/>
                  <a:gd name="T6" fmla="*/ 322 w 83"/>
                  <a:gd name="T7" fmla="*/ 874 h 133"/>
                  <a:gd name="T8" fmla="*/ 449 w 83"/>
                  <a:gd name="T9" fmla="*/ 909 h 133"/>
                  <a:gd name="T10" fmla="*/ 573 w 83"/>
                  <a:gd name="T11" fmla="*/ 938 h 133"/>
                  <a:gd name="T12" fmla="*/ 565 w 83"/>
                  <a:gd name="T13" fmla="*/ 938 h 133"/>
                  <a:gd name="T14" fmla="*/ 352 w 83"/>
                  <a:gd name="T15" fmla="*/ 915 h 133"/>
                  <a:gd name="T16" fmla="*/ 116 w 83"/>
                  <a:gd name="T17" fmla="*/ 805 h 133"/>
                  <a:gd name="T18" fmla="*/ 29 w 83"/>
                  <a:gd name="T19" fmla="*/ 493 h 133"/>
                  <a:gd name="T20" fmla="*/ 15 w 83"/>
                  <a:gd name="T21" fmla="*/ 155 h 133"/>
                  <a:gd name="T22" fmla="*/ 21 w 83"/>
                  <a:gd name="T23" fmla="*/ 69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3" h="133">
                    <a:moveTo>
                      <a:pt x="2" y="0"/>
                    </a:moveTo>
                    <a:cubicBezTo>
                      <a:pt x="0" y="17"/>
                      <a:pt x="5" y="38"/>
                      <a:pt x="9" y="54"/>
                    </a:cubicBezTo>
                    <a:cubicBezTo>
                      <a:pt x="13" y="70"/>
                      <a:pt x="17" y="88"/>
                      <a:pt x="25" y="103"/>
                    </a:cubicBezTo>
                    <a:cubicBezTo>
                      <a:pt x="30" y="112"/>
                      <a:pt x="37" y="121"/>
                      <a:pt x="47" y="124"/>
                    </a:cubicBezTo>
                    <a:cubicBezTo>
                      <a:pt x="53" y="126"/>
                      <a:pt x="59" y="128"/>
                      <a:pt x="65" y="129"/>
                    </a:cubicBezTo>
                    <a:cubicBezTo>
                      <a:pt x="71" y="129"/>
                      <a:pt x="80" y="129"/>
                      <a:pt x="83" y="133"/>
                    </a:cubicBezTo>
                    <a:cubicBezTo>
                      <a:pt x="83" y="133"/>
                      <a:pt x="82" y="133"/>
                      <a:pt x="82" y="133"/>
                    </a:cubicBezTo>
                    <a:cubicBezTo>
                      <a:pt x="73" y="129"/>
                      <a:pt x="62" y="130"/>
                      <a:pt x="51" y="130"/>
                    </a:cubicBezTo>
                    <a:cubicBezTo>
                      <a:pt x="36" y="130"/>
                      <a:pt x="26" y="125"/>
                      <a:pt x="17" y="114"/>
                    </a:cubicBezTo>
                    <a:cubicBezTo>
                      <a:pt x="4" y="101"/>
                      <a:pt x="2" y="88"/>
                      <a:pt x="4" y="70"/>
                    </a:cubicBezTo>
                    <a:cubicBezTo>
                      <a:pt x="6" y="54"/>
                      <a:pt x="4" y="38"/>
                      <a:pt x="2" y="22"/>
                    </a:cubicBezTo>
                    <a:cubicBezTo>
                      <a:pt x="1" y="18"/>
                      <a:pt x="2" y="15"/>
                      <a:pt x="3" y="1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6" name="Freeform 3588">
                <a:extLst>
                  <a:ext uri="{FF2B5EF4-FFF2-40B4-BE49-F238E27FC236}">
                    <a16:creationId xmlns:a16="http://schemas.microsoft.com/office/drawing/2014/main" id="{61A86F80-BCEC-48AC-A962-55384B195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3733"/>
                <a:ext cx="137" cy="23"/>
              </a:xfrm>
              <a:custGeom>
                <a:avLst/>
                <a:gdLst>
                  <a:gd name="T0" fmla="*/ 0 w 72"/>
                  <a:gd name="T1" fmla="*/ 63 h 12"/>
                  <a:gd name="T2" fmla="*/ 97 w 72"/>
                  <a:gd name="T3" fmla="*/ 48 h 12"/>
                  <a:gd name="T4" fmla="*/ 200 w 72"/>
                  <a:gd name="T5" fmla="*/ 63 h 12"/>
                  <a:gd name="T6" fmla="*/ 497 w 72"/>
                  <a:gd name="T7" fmla="*/ 23 h 12"/>
                  <a:gd name="T8" fmla="*/ 413 w 72"/>
                  <a:gd name="T9" fmla="*/ 48 h 12"/>
                  <a:gd name="T10" fmla="*/ 312 w 72"/>
                  <a:gd name="T11" fmla="*/ 36 h 12"/>
                  <a:gd name="T12" fmla="*/ 167 w 72"/>
                  <a:gd name="T13" fmla="*/ 8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2">
                    <a:moveTo>
                      <a:pt x="0" y="9"/>
                    </a:moveTo>
                    <a:cubicBezTo>
                      <a:pt x="5" y="8"/>
                      <a:pt x="9" y="7"/>
                      <a:pt x="14" y="7"/>
                    </a:cubicBezTo>
                    <a:cubicBezTo>
                      <a:pt x="20" y="7"/>
                      <a:pt x="24" y="8"/>
                      <a:pt x="29" y="9"/>
                    </a:cubicBezTo>
                    <a:cubicBezTo>
                      <a:pt x="40" y="10"/>
                      <a:pt x="64" y="12"/>
                      <a:pt x="72" y="3"/>
                    </a:cubicBezTo>
                    <a:cubicBezTo>
                      <a:pt x="68" y="3"/>
                      <a:pt x="64" y="6"/>
                      <a:pt x="60" y="7"/>
                    </a:cubicBezTo>
                    <a:cubicBezTo>
                      <a:pt x="55" y="7"/>
                      <a:pt x="50" y="7"/>
                      <a:pt x="45" y="5"/>
                    </a:cubicBezTo>
                    <a:cubicBezTo>
                      <a:pt x="39" y="3"/>
                      <a:pt x="31" y="0"/>
                      <a:pt x="24" y="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7" name="Freeform 3589">
                <a:extLst>
                  <a:ext uri="{FF2B5EF4-FFF2-40B4-BE49-F238E27FC236}">
                    <a16:creationId xmlns:a16="http://schemas.microsoft.com/office/drawing/2014/main" id="{E7D312C6-5682-46BD-8A32-E270D32DE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701"/>
                <a:ext cx="128" cy="40"/>
              </a:xfrm>
              <a:custGeom>
                <a:avLst/>
                <a:gdLst>
                  <a:gd name="T0" fmla="*/ 99 w 67"/>
                  <a:gd name="T1" fmla="*/ 124 h 21"/>
                  <a:gd name="T2" fmla="*/ 277 w 67"/>
                  <a:gd name="T3" fmla="*/ 61 h 21"/>
                  <a:gd name="T4" fmla="*/ 369 w 67"/>
                  <a:gd name="T5" fmla="*/ 36 h 21"/>
                  <a:gd name="T6" fmla="*/ 468 w 67"/>
                  <a:gd name="T7" fmla="*/ 36 h 21"/>
                  <a:gd name="T8" fmla="*/ 237 w 67"/>
                  <a:gd name="T9" fmla="*/ 21 h 21"/>
                  <a:gd name="T10" fmla="*/ 124 w 67"/>
                  <a:gd name="T11" fmla="*/ 76 h 21"/>
                  <a:gd name="T12" fmla="*/ 0 w 67"/>
                  <a:gd name="T13" fmla="*/ 145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7" h="21">
                    <a:moveTo>
                      <a:pt x="14" y="18"/>
                    </a:moveTo>
                    <a:cubicBezTo>
                      <a:pt x="23" y="14"/>
                      <a:pt x="31" y="11"/>
                      <a:pt x="40" y="9"/>
                    </a:cubicBezTo>
                    <a:cubicBezTo>
                      <a:pt x="44" y="8"/>
                      <a:pt x="49" y="6"/>
                      <a:pt x="53" y="5"/>
                    </a:cubicBezTo>
                    <a:cubicBezTo>
                      <a:pt x="58" y="5"/>
                      <a:pt x="62" y="6"/>
                      <a:pt x="67" y="5"/>
                    </a:cubicBezTo>
                    <a:cubicBezTo>
                      <a:pt x="60" y="0"/>
                      <a:pt x="42" y="0"/>
                      <a:pt x="34" y="3"/>
                    </a:cubicBezTo>
                    <a:cubicBezTo>
                      <a:pt x="29" y="4"/>
                      <a:pt x="24" y="8"/>
                      <a:pt x="18" y="11"/>
                    </a:cubicBezTo>
                    <a:cubicBezTo>
                      <a:pt x="12" y="14"/>
                      <a:pt x="5" y="17"/>
                      <a:pt x="0" y="2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8" name="Freeform 3590">
                <a:extLst>
                  <a:ext uri="{FF2B5EF4-FFF2-40B4-BE49-F238E27FC236}">
                    <a16:creationId xmlns:a16="http://schemas.microsoft.com/office/drawing/2014/main" id="{BB155321-860A-4166-B84D-D1C7F3958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1" y="3729"/>
                <a:ext cx="253" cy="140"/>
              </a:xfrm>
              <a:custGeom>
                <a:avLst/>
                <a:gdLst>
                  <a:gd name="T0" fmla="*/ 23 w 132"/>
                  <a:gd name="T1" fmla="*/ 92 h 73"/>
                  <a:gd name="T2" fmla="*/ 429 w 132"/>
                  <a:gd name="T3" fmla="*/ 107 h 73"/>
                  <a:gd name="T4" fmla="*/ 769 w 132"/>
                  <a:gd name="T5" fmla="*/ 284 h 73"/>
                  <a:gd name="T6" fmla="*/ 922 w 132"/>
                  <a:gd name="T7" fmla="*/ 514 h 73"/>
                  <a:gd name="T8" fmla="*/ 861 w 132"/>
                  <a:gd name="T9" fmla="*/ 297 h 73"/>
                  <a:gd name="T10" fmla="*/ 761 w 132"/>
                  <a:gd name="T11" fmla="*/ 140 h 73"/>
                  <a:gd name="T12" fmla="*/ 621 w 132"/>
                  <a:gd name="T13" fmla="*/ 36 h 73"/>
                  <a:gd name="T14" fmla="*/ 376 w 132"/>
                  <a:gd name="T15" fmla="*/ 29 h 73"/>
                  <a:gd name="T16" fmla="*/ 148 w 132"/>
                  <a:gd name="T17" fmla="*/ 48 h 73"/>
                  <a:gd name="T18" fmla="*/ 0 w 132"/>
                  <a:gd name="T19" fmla="*/ 77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2" h="73">
                    <a:moveTo>
                      <a:pt x="3" y="13"/>
                    </a:moveTo>
                    <a:cubicBezTo>
                      <a:pt x="23" y="13"/>
                      <a:pt x="42" y="9"/>
                      <a:pt x="61" y="15"/>
                    </a:cubicBezTo>
                    <a:cubicBezTo>
                      <a:pt x="78" y="21"/>
                      <a:pt x="95" y="28"/>
                      <a:pt x="109" y="40"/>
                    </a:cubicBezTo>
                    <a:cubicBezTo>
                      <a:pt x="118" y="49"/>
                      <a:pt x="128" y="62"/>
                      <a:pt x="131" y="73"/>
                    </a:cubicBezTo>
                    <a:cubicBezTo>
                      <a:pt x="132" y="63"/>
                      <a:pt x="126" y="51"/>
                      <a:pt x="122" y="42"/>
                    </a:cubicBezTo>
                    <a:cubicBezTo>
                      <a:pt x="118" y="34"/>
                      <a:pt x="114" y="27"/>
                      <a:pt x="108" y="20"/>
                    </a:cubicBezTo>
                    <a:cubicBezTo>
                      <a:pt x="102" y="14"/>
                      <a:pt x="97" y="7"/>
                      <a:pt x="88" y="5"/>
                    </a:cubicBezTo>
                    <a:cubicBezTo>
                      <a:pt x="76" y="0"/>
                      <a:pt x="65" y="1"/>
                      <a:pt x="53" y="4"/>
                    </a:cubicBezTo>
                    <a:cubicBezTo>
                      <a:pt x="42" y="6"/>
                      <a:pt x="31" y="6"/>
                      <a:pt x="21" y="7"/>
                    </a:cubicBezTo>
                    <a:cubicBezTo>
                      <a:pt x="17" y="8"/>
                      <a:pt x="1" y="12"/>
                      <a:pt x="0" y="1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59" name="Freeform 3591">
                <a:extLst>
                  <a:ext uri="{FF2B5EF4-FFF2-40B4-BE49-F238E27FC236}">
                    <a16:creationId xmlns:a16="http://schemas.microsoft.com/office/drawing/2014/main" id="{37C1FE53-9007-42E9-8CA4-A74DC24DA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3201"/>
                <a:ext cx="237" cy="226"/>
              </a:xfrm>
              <a:custGeom>
                <a:avLst/>
                <a:gdLst>
                  <a:gd name="T0" fmla="*/ 40 w 124"/>
                  <a:gd name="T1" fmla="*/ 613 h 118"/>
                  <a:gd name="T2" fmla="*/ 183 w 124"/>
                  <a:gd name="T3" fmla="*/ 276 h 118"/>
                  <a:gd name="T4" fmla="*/ 497 w 124"/>
                  <a:gd name="T5" fmla="*/ 107 h 118"/>
                  <a:gd name="T6" fmla="*/ 690 w 124"/>
                  <a:gd name="T7" fmla="*/ 77 h 118"/>
                  <a:gd name="T8" fmla="*/ 789 w 124"/>
                  <a:gd name="T9" fmla="*/ 0 h 118"/>
                  <a:gd name="T10" fmla="*/ 713 w 124"/>
                  <a:gd name="T11" fmla="*/ 36 h 118"/>
                  <a:gd name="T12" fmla="*/ 629 w 124"/>
                  <a:gd name="T13" fmla="*/ 8 h 118"/>
                  <a:gd name="T14" fmla="*/ 474 w 124"/>
                  <a:gd name="T15" fmla="*/ 63 h 118"/>
                  <a:gd name="T16" fmla="*/ 224 w 124"/>
                  <a:gd name="T17" fmla="*/ 140 h 118"/>
                  <a:gd name="T18" fmla="*/ 61 w 124"/>
                  <a:gd name="T19" fmla="*/ 237 h 118"/>
                  <a:gd name="T20" fmla="*/ 8 w 124"/>
                  <a:gd name="T21" fmla="*/ 554 h 118"/>
                  <a:gd name="T22" fmla="*/ 15 w 124"/>
                  <a:gd name="T23" fmla="*/ 829 h 1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118">
                    <a:moveTo>
                      <a:pt x="6" y="87"/>
                    </a:moveTo>
                    <a:cubicBezTo>
                      <a:pt x="11" y="71"/>
                      <a:pt x="14" y="51"/>
                      <a:pt x="26" y="39"/>
                    </a:cubicBezTo>
                    <a:cubicBezTo>
                      <a:pt x="38" y="27"/>
                      <a:pt x="55" y="18"/>
                      <a:pt x="71" y="15"/>
                    </a:cubicBezTo>
                    <a:cubicBezTo>
                      <a:pt x="81" y="14"/>
                      <a:pt x="90" y="12"/>
                      <a:pt x="99" y="11"/>
                    </a:cubicBezTo>
                    <a:cubicBezTo>
                      <a:pt x="103" y="11"/>
                      <a:pt x="124" y="8"/>
                      <a:pt x="113" y="0"/>
                    </a:cubicBezTo>
                    <a:cubicBezTo>
                      <a:pt x="110" y="2"/>
                      <a:pt x="107" y="5"/>
                      <a:pt x="102" y="5"/>
                    </a:cubicBezTo>
                    <a:cubicBezTo>
                      <a:pt x="98" y="5"/>
                      <a:pt x="95" y="1"/>
                      <a:pt x="90" y="1"/>
                    </a:cubicBezTo>
                    <a:cubicBezTo>
                      <a:pt x="84" y="0"/>
                      <a:pt x="75" y="7"/>
                      <a:pt x="68" y="9"/>
                    </a:cubicBezTo>
                    <a:cubicBezTo>
                      <a:pt x="56" y="13"/>
                      <a:pt x="44" y="17"/>
                      <a:pt x="32" y="20"/>
                    </a:cubicBezTo>
                    <a:cubicBezTo>
                      <a:pt x="21" y="23"/>
                      <a:pt x="13" y="23"/>
                      <a:pt x="9" y="34"/>
                    </a:cubicBezTo>
                    <a:cubicBezTo>
                      <a:pt x="4" y="49"/>
                      <a:pt x="0" y="64"/>
                      <a:pt x="1" y="79"/>
                    </a:cubicBezTo>
                    <a:cubicBezTo>
                      <a:pt x="1" y="92"/>
                      <a:pt x="6" y="107"/>
                      <a:pt x="2" y="118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0" name="Freeform 3592">
                <a:extLst>
                  <a:ext uri="{FF2B5EF4-FFF2-40B4-BE49-F238E27FC236}">
                    <a16:creationId xmlns:a16="http://schemas.microsoft.com/office/drawing/2014/main" id="{28CFA07A-283B-427D-B7C6-63D811907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394"/>
                <a:ext cx="75" cy="81"/>
              </a:xfrm>
              <a:custGeom>
                <a:avLst/>
                <a:gdLst>
                  <a:gd name="T0" fmla="*/ 15 w 39"/>
                  <a:gd name="T1" fmla="*/ 100 h 42"/>
                  <a:gd name="T2" fmla="*/ 129 w 39"/>
                  <a:gd name="T3" fmla="*/ 172 h 42"/>
                  <a:gd name="T4" fmla="*/ 277 w 39"/>
                  <a:gd name="T5" fmla="*/ 301 h 42"/>
                  <a:gd name="T6" fmla="*/ 137 w 39"/>
                  <a:gd name="T7" fmla="*/ 237 h 42"/>
                  <a:gd name="T8" fmla="*/ 23 w 39"/>
                  <a:gd name="T9" fmla="*/ 131 h 42"/>
                  <a:gd name="T10" fmla="*/ 8 w 39"/>
                  <a:gd name="T11" fmla="*/ 164 h 42"/>
                  <a:gd name="T12" fmla="*/ 15 w 39"/>
                  <a:gd name="T13" fmla="*/ 108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2">
                    <a:moveTo>
                      <a:pt x="2" y="14"/>
                    </a:moveTo>
                    <a:cubicBezTo>
                      <a:pt x="4" y="0"/>
                      <a:pt x="17" y="21"/>
                      <a:pt x="18" y="24"/>
                    </a:cubicBezTo>
                    <a:cubicBezTo>
                      <a:pt x="24" y="33"/>
                      <a:pt x="30" y="37"/>
                      <a:pt x="39" y="42"/>
                    </a:cubicBezTo>
                    <a:cubicBezTo>
                      <a:pt x="30" y="42"/>
                      <a:pt x="25" y="40"/>
                      <a:pt x="19" y="33"/>
                    </a:cubicBezTo>
                    <a:cubicBezTo>
                      <a:pt x="15" y="29"/>
                      <a:pt x="9" y="18"/>
                      <a:pt x="3" y="18"/>
                    </a:cubicBezTo>
                    <a:cubicBezTo>
                      <a:pt x="2" y="19"/>
                      <a:pt x="2" y="21"/>
                      <a:pt x="1" y="23"/>
                    </a:cubicBezTo>
                    <a:cubicBezTo>
                      <a:pt x="0" y="21"/>
                      <a:pt x="1" y="18"/>
                      <a:pt x="2" y="15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1" name="Freeform 3593">
                <a:extLst>
                  <a:ext uri="{FF2B5EF4-FFF2-40B4-BE49-F238E27FC236}">
                    <a16:creationId xmlns:a16="http://schemas.microsoft.com/office/drawing/2014/main" id="{7B2BCC27-1087-4FAF-83B2-92A5DF66C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3792"/>
                <a:ext cx="109" cy="83"/>
              </a:xfrm>
              <a:custGeom>
                <a:avLst/>
                <a:gdLst>
                  <a:gd name="T0" fmla="*/ 0 w 57"/>
                  <a:gd name="T1" fmla="*/ 64 h 43"/>
                  <a:gd name="T2" fmla="*/ 15 w 57"/>
                  <a:gd name="T3" fmla="*/ 239 h 43"/>
                  <a:gd name="T4" fmla="*/ 124 w 57"/>
                  <a:gd name="T5" fmla="*/ 257 h 43"/>
                  <a:gd name="T6" fmla="*/ 237 w 57"/>
                  <a:gd name="T7" fmla="*/ 108 h 43"/>
                  <a:gd name="T8" fmla="*/ 314 w 57"/>
                  <a:gd name="T9" fmla="*/ 52 h 43"/>
                  <a:gd name="T10" fmla="*/ 398 w 57"/>
                  <a:gd name="T11" fmla="*/ 8 h 43"/>
                  <a:gd name="T12" fmla="*/ 189 w 57"/>
                  <a:gd name="T13" fmla="*/ 93 h 43"/>
                  <a:gd name="T14" fmla="*/ 105 w 57"/>
                  <a:gd name="T15" fmla="*/ 193 h 43"/>
                  <a:gd name="T16" fmla="*/ 36 w 57"/>
                  <a:gd name="T17" fmla="*/ 85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43">
                    <a:moveTo>
                      <a:pt x="0" y="9"/>
                    </a:moveTo>
                    <a:cubicBezTo>
                      <a:pt x="3" y="16"/>
                      <a:pt x="0" y="25"/>
                      <a:pt x="2" y="33"/>
                    </a:cubicBezTo>
                    <a:cubicBezTo>
                      <a:pt x="6" y="43"/>
                      <a:pt x="11" y="43"/>
                      <a:pt x="18" y="36"/>
                    </a:cubicBezTo>
                    <a:cubicBezTo>
                      <a:pt x="24" y="30"/>
                      <a:pt x="28" y="21"/>
                      <a:pt x="34" y="15"/>
                    </a:cubicBezTo>
                    <a:cubicBezTo>
                      <a:pt x="37" y="12"/>
                      <a:pt x="41" y="9"/>
                      <a:pt x="45" y="7"/>
                    </a:cubicBezTo>
                    <a:cubicBezTo>
                      <a:pt x="49" y="5"/>
                      <a:pt x="55" y="4"/>
                      <a:pt x="57" y="1"/>
                    </a:cubicBezTo>
                    <a:cubicBezTo>
                      <a:pt x="48" y="0"/>
                      <a:pt x="33" y="5"/>
                      <a:pt x="27" y="13"/>
                    </a:cubicBezTo>
                    <a:cubicBezTo>
                      <a:pt x="23" y="17"/>
                      <a:pt x="21" y="26"/>
                      <a:pt x="15" y="27"/>
                    </a:cubicBezTo>
                    <a:cubicBezTo>
                      <a:pt x="9" y="27"/>
                      <a:pt x="2" y="17"/>
                      <a:pt x="5" y="12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2" name="Freeform 3594">
                <a:extLst>
                  <a:ext uri="{FF2B5EF4-FFF2-40B4-BE49-F238E27FC236}">
                    <a16:creationId xmlns:a16="http://schemas.microsoft.com/office/drawing/2014/main" id="{9B4CF299-B513-4F34-BC88-3C6913F9E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3725"/>
                <a:ext cx="137" cy="65"/>
              </a:xfrm>
              <a:custGeom>
                <a:avLst/>
                <a:gdLst>
                  <a:gd name="T0" fmla="*/ 145 w 72"/>
                  <a:gd name="T1" fmla="*/ 48 h 34"/>
                  <a:gd name="T2" fmla="*/ 497 w 72"/>
                  <a:gd name="T3" fmla="*/ 237 h 34"/>
                  <a:gd name="T4" fmla="*/ 449 w 72"/>
                  <a:gd name="T5" fmla="*/ 48 h 34"/>
                  <a:gd name="T6" fmla="*/ 392 w 72"/>
                  <a:gd name="T7" fmla="*/ 0 h 34"/>
                  <a:gd name="T8" fmla="*/ 337 w 72"/>
                  <a:gd name="T9" fmla="*/ 29 h 34"/>
                  <a:gd name="T10" fmla="*/ 167 w 72"/>
                  <a:gd name="T11" fmla="*/ 36 h 34"/>
                  <a:gd name="T12" fmla="*/ 0 w 72"/>
                  <a:gd name="T13" fmla="*/ 15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34">
                    <a:moveTo>
                      <a:pt x="21" y="7"/>
                    </a:moveTo>
                    <a:cubicBezTo>
                      <a:pt x="41" y="7"/>
                      <a:pt x="65" y="14"/>
                      <a:pt x="72" y="34"/>
                    </a:cubicBezTo>
                    <a:cubicBezTo>
                      <a:pt x="71" y="25"/>
                      <a:pt x="71" y="14"/>
                      <a:pt x="65" y="7"/>
                    </a:cubicBezTo>
                    <a:cubicBezTo>
                      <a:pt x="64" y="6"/>
                      <a:pt x="60" y="0"/>
                      <a:pt x="57" y="0"/>
                    </a:cubicBezTo>
                    <a:cubicBezTo>
                      <a:pt x="56" y="0"/>
                      <a:pt x="52" y="4"/>
                      <a:pt x="49" y="4"/>
                    </a:cubicBezTo>
                    <a:cubicBezTo>
                      <a:pt x="41" y="5"/>
                      <a:pt x="32" y="4"/>
                      <a:pt x="24" y="5"/>
                    </a:cubicBezTo>
                    <a:cubicBezTo>
                      <a:pt x="16" y="6"/>
                      <a:pt x="7" y="8"/>
                      <a:pt x="0" y="2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3" name="Freeform 3595">
                <a:extLst>
                  <a:ext uri="{FF2B5EF4-FFF2-40B4-BE49-F238E27FC236}">
                    <a16:creationId xmlns:a16="http://schemas.microsoft.com/office/drawing/2014/main" id="{7FAA20E1-C4DC-4FFE-B587-CBE6167C4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3012"/>
                <a:ext cx="48" cy="186"/>
              </a:xfrm>
              <a:custGeom>
                <a:avLst/>
                <a:gdLst>
                  <a:gd name="T0" fmla="*/ 177 w 25"/>
                  <a:gd name="T1" fmla="*/ 0 h 97"/>
                  <a:gd name="T2" fmla="*/ 121 w 25"/>
                  <a:gd name="T3" fmla="*/ 161 h 97"/>
                  <a:gd name="T4" fmla="*/ 29 w 25"/>
                  <a:gd name="T5" fmla="*/ 382 h 97"/>
                  <a:gd name="T6" fmla="*/ 177 w 25"/>
                  <a:gd name="T7" fmla="*/ 685 h 97"/>
                  <a:gd name="T8" fmla="*/ 177 w 25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97">
                    <a:moveTo>
                      <a:pt x="25" y="0"/>
                    </a:moveTo>
                    <a:cubicBezTo>
                      <a:pt x="23" y="8"/>
                      <a:pt x="20" y="16"/>
                      <a:pt x="17" y="23"/>
                    </a:cubicBezTo>
                    <a:cubicBezTo>
                      <a:pt x="12" y="34"/>
                      <a:pt x="0" y="41"/>
                      <a:pt x="4" y="54"/>
                    </a:cubicBezTo>
                    <a:cubicBezTo>
                      <a:pt x="9" y="69"/>
                      <a:pt x="19" y="83"/>
                      <a:pt x="25" y="97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4" name="Freeform 3596">
                <a:extLst>
                  <a:ext uri="{FF2B5EF4-FFF2-40B4-BE49-F238E27FC236}">
                    <a16:creationId xmlns:a16="http://schemas.microsoft.com/office/drawing/2014/main" id="{009F81A0-7116-400B-BFEF-C5EE7656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3725"/>
                <a:ext cx="73" cy="308"/>
              </a:xfrm>
              <a:custGeom>
                <a:avLst/>
                <a:gdLst>
                  <a:gd name="T0" fmla="*/ 269 w 38"/>
                  <a:gd name="T1" fmla="*/ 0 h 161"/>
                  <a:gd name="T2" fmla="*/ 261 w 38"/>
                  <a:gd name="T3" fmla="*/ 69 h 161"/>
                  <a:gd name="T4" fmla="*/ 100 w 38"/>
                  <a:gd name="T5" fmla="*/ 385 h 161"/>
                  <a:gd name="T6" fmla="*/ 8 w 38"/>
                  <a:gd name="T7" fmla="*/ 406 h 161"/>
                  <a:gd name="T8" fmla="*/ 44 w 38"/>
                  <a:gd name="T9" fmla="*/ 538 h 161"/>
                  <a:gd name="T10" fmla="*/ 148 w 38"/>
                  <a:gd name="T11" fmla="*/ 750 h 161"/>
                  <a:gd name="T12" fmla="*/ 269 w 38"/>
                  <a:gd name="T13" fmla="*/ 1127 h 161"/>
                  <a:gd name="T14" fmla="*/ 269 w 38"/>
                  <a:gd name="T15" fmla="*/ 0 h 1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161">
                    <a:moveTo>
                      <a:pt x="38" y="0"/>
                    </a:moveTo>
                    <a:cubicBezTo>
                      <a:pt x="38" y="3"/>
                      <a:pt x="37" y="6"/>
                      <a:pt x="37" y="10"/>
                    </a:cubicBezTo>
                    <a:cubicBezTo>
                      <a:pt x="35" y="24"/>
                      <a:pt x="30" y="49"/>
                      <a:pt x="14" y="55"/>
                    </a:cubicBezTo>
                    <a:cubicBezTo>
                      <a:pt x="8" y="57"/>
                      <a:pt x="2" y="51"/>
                      <a:pt x="1" y="58"/>
                    </a:cubicBezTo>
                    <a:cubicBezTo>
                      <a:pt x="0" y="63"/>
                      <a:pt x="4" y="72"/>
                      <a:pt x="6" y="77"/>
                    </a:cubicBezTo>
                    <a:cubicBezTo>
                      <a:pt x="9" y="89"/>
                      <a:pt x="12" y="99"/>
                      <a:pt x="21" y="107"/>
                    </a:cubicBezTo>
                    <a:cubicBezTo>
                      <a:pt x="38" y="122"/>
                      <a:pt x="34" y="141"/>
                      <a:pt x="38" y="161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5" name="Freeform 3597">
                <a:extLst>
                  <a:ext uri="{FF2B5EF4-FFF2-40B4-BE49-F238E27FC236}">
                    <a16:creationId xmlns:a16="http://schemas.microsoft.com/office/drawing/2014/main" id="{76A4AE72-2193-4120-A94D-A461148DA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782"/>
                <a:ext cx="149" cy="343"/>
              </a:xfrm>
              <a:custGeom>
                <a:avLst/>
                <a:gdLst>
                  <a:gd name="T0" fmla="*/ 0 w 78"/>
                  <a:gd name="T1" fmla="*/ 192 h 179"/>
                  <a:gd name="T2" fmla="*/ 176 w 78"/>
                  <a:gd name="T3" fmla="*/ 705 h 179"/>
                  <a:gd name="T4" fmla="*/ 353 w 78"/>
                  <a:gd name="T5" fmla="*/ 1190 h 179"/>
                  <a:gd name="T6" fmla="*/ 428 w 78"/>
                  <a:gd name="T7" fmla="*/ 1127 h 179"/>
                  <a:gd name="T8" fmla="*/ 384 w 78"/>
                  <a:gd name="T9" fmla="*/ 1050 h 179"/>
                  <a:gd name="T10" fmla="*/ 266 w 78"/>
                  <a:gd name="T11" fmla="*/ 837 h 179"/>
                  <a:gd name="T12" fmla="*/ 306 w 78"/>
                  <a:gd name="T13" fmla="*/ 514 h 179"/>
                  <a:gd name="T14" fmla="*/ 430 w 78"/>
                  <a:gd name="T15" fmla="*/ 240 h 179"/>
                  <a:gd name="T16" fmla="*/ 514 w 78"/>
                  <a:gd name="T17" fmla="*/ 77 h 179"/>
                  <a:gd name="T18" fmla="*/ 460 w 78"/>
                  <a:gd name="T19" fmla="*/ 56 h 179"/>
                  <a:gd name="T20" fmla="*/ 353 w 78"/>
                  <a:gd name="T21" fmla="*/ 184 h 179"/>
                  <a:gd name="T22" fmla="*/ 160 w 78"/>
                  <a:gd name="T23" fmla="*/ 192 h 17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179">
                    <a:moveTo>
                      <a:pt x="0" y="27"/>
                    </a:moveTo>
                    <a:cubicBezTo>
                      <a:pt x="30" y="35"/>
                      <a:pt x="27" y="75"/>
                      <a:pt x="25" y="100"/>
                    </a:cubicBezTo>
                    <a:cubicBezTo>
                      <a:pt x="25" y="112"/>
                      <a:pt x="30" y="179"/>
                      <a:pt x="51" y="169"/>
                    </a:cubicBezTo>
                    <a:cubicBezTo>
                      <a:pt x="54" y="167"/>
                      <a:pt x="59" y="163"/>
                      <a:pt x="61" y="160"/>
                    </a:cubicBezTo>
                    <a:cubicBezTo>
                      <a:pt x="64" y="154"/>
                      <a:pt x="61" y="153"/>
                      <a:pt x="55" y="149"/>
                    </a:cubicBezTo>
                    <a:cubicBezTo>
                      <a:pt x="43" y="142"/>
                      <a:pt x="38" y="134"/>
                      <a:pt x="38" y="119"/>
                    </a:cubicBezTo>
                    <a:cubicBezTo>
                      <a:pt x="38" y="104"/>
                      <a:pt x="40" y="88"/>
                      <a:pt x="44" y="73"/>
                    </a:cubicBezTo>
                    <a:cubicBezTo>
                      <a:pt x="47" y="59"/>
                      <a:pt x="55" y="47"/>
                      <a:pt x="62" y="34"/>
                    </a:cubicBezTo>
                    <a:cubicBezTo>
                      <a:pt x="66" y="27"/>
                      <a:pt x="71" y="18"/>
                      <a:pt x="74" y="11"/>
                    </a:cubicBezTo>
                    <a:cubicBezTo>
                      <a:pt x="78" y="0"/>
                      <a:pt x="71" y="1"/>
                      <a:pt x="66" y="8"/>
                    </a:cubicBezTo>
                    <a:cubicBezTo>
                      <a:pt x="62" y="14"/>
                      <a:pt x="58" y="23"/>
                      <a:pt x="51" y="26"/>
                    </a:cubicBezTo>
                    <a:cubicBezTo>
                      <a:pt x="44" y="30"/>
                      <a:pt x="32" y="26"/>
                      <a:pt x="23" y="2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6" name="Freeform 3598">
                <a:extLst>
                  <a:ext uri="{FF2B5EF4-FFF2-40B4-BE49-F238E27FC236}">
                    <a16:creationId xmlns:a16="http://schemas.microsoft.com/office/drawing/2014/main" id="{C5F423B0-EE56-443B-B875-3388E9280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2953"/>
                <a:ext cx="92" cy="149"/>
              </a:xfrm>
              <a:custGeom>
                <a:avLst/>
                <a:gdLst>
                  <a:gd name="T0" fmla="*/ 199 w 48"/>
                  <a:gd name="T1" fmla="*/ 0 h 78"/>
                  <a:gd name="T2" fmla="*/ 0 w 48"/>
                  <a:gd name="T3" fmla="*/ 376 h 78"/>
                  <a:gd name="T4" fmla="*/ 155 w 48"/>
                  <a:gd name="T5" fmla="*/ 361 h 78"/>
                  <a:gd name="T6" fmla="*/ 268 w 48"/>
                  <a:gd name="T7" fmla="*/ 474 h 78"/>
                  <a:gd name="T8" fmla="*/ 301 w 48"/>
                  <a:gd name="T9" fmla="*/ 405 h 78"/>
                  <a:gd name="T10" fmla="*/ 176 w 48"/>
                  <a:gd name="T11" fmla="*/ 292 h 78"/>
                  <a:gd name="T12" fmla="*/ 184 w 48"/>
                  <a:gd name="T13" fmla="*/ 168 h 78"/>
                  <a:gd name="T14" fmla="*/ 213 w 48"/>
                  <a:gd name="T15" fmla="*/ 40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8">
                    <a:moveTo>
                      <a:pt x="28" y="0"/>
                    </a:moveTo>
                    <a:cubicBezTo>
                      <a:pt x="16" y="16"/>
                      <a:pt x="23" y="46"/>
                      <a:pt x="0" y="54"/>
                    </a:cubicBezTo>
                    <a:cubicBezTo>
                      <a:pt x="7" y="59"/>
                      <a:pt x="15" y="51"/>
                      <a:pt x="22" y="52"/>
                    </a:cubicBezTo>
                    <a:cubicBezTo>
                      <a:pt x="31" y="54"/>
                      <a:pt x="33" y="62"/>
                      <a:pt x="38" y="68"/>
                    </a:cubicBezTo>
                    <a:cubicBezTo>
                      <a:pt x="47" y="78"/>
                      <a:pt x="48" y="65"/>
                      <a:pt x="43" y="58"/>
                    </a:cubicBezTo>
                    <a:cubicBezTo>
                      <a:pt x="39" y="50"/>
                      <a:pt x="33" y="44"/>
                      <a:pt x="25" y="42"/>
                    </a:cubicBezTo>
                    <a:cubicBezTo>
                      <a:pt x="24" y="36"/>
                      <a:pt x="26" y="30"/>
                      <a:pt x="26" y="24"/>
                    </a:cubicBezTo>
                    <a:cubicBezTo>
                      <a:pt x="27" y="18"/>
                      <a:pt x="25" y="11"/>
                      <a:pt x="30" y="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7" name="Freeform 3599">
                <a:extLst>
                  <a:ext uri="{FF2B5EF4-FFF2-40B4-BE49-F238E27FC236}">
                    <a16:creationId xmlns:a16="http://schemas.microsoft.com/office/drawing/2014/main" id="{8CEE998D-8B59-478A-8D25-68C3DEB65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3066"/>
                <a:ext cx="80" cy="17"/>
              </a:xfrm>
              <a:custGeom>
                <a:avLst/>
                <a:gdLst>
                  <a:gd name="T0" fmla="*/ 0 w 42"/>
                  <a:gd name="T1" fmla="*/ 0 h 9"/>
                  <a:gd name="T2" fmla="*/ 137 w 42"/>
                  <a:gd name="T3" fmla="*/ 8 h 9"/>
                  <a:gd name="T4" fmla="*/ 290 w 42"/>
                  <a:gd name="T5" fmla="*/ 6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9">
                    <a:moveTo>
                      <a:pt x="0" y="0"/>
                    </a:moveTo>
                    <a:cubicBezTo>
                      <a:pt x="5" y="1"/>
                      <a:pt x="14" y="0"/>
                      <a:pt x="20" y="1"/>
                    </a:cubicBezTo>
                    <a:cubicBezTo>
                      <a:pt x="29" y="2"/>
                      <a:pt x="34" y="5"/>
                      <a:pt x="42" y="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8" name="Freeform 3600">
                <a:extLst>
                  <a:ext uri="{FF2B5EF4-FFF2-40B4-BE49-F238E27FC236}">
                    <a16:creationId xmlns:a16="http://schemas.microsoft.com/office/drawing/2014/main" id="{19AE1A15-F907-4C90-B23F-AFE90FCA0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025"/>
                <a:ext cx="107" cy="121"/>
              </a:xfrm>
              <a:custGeom>
                <a:avLst/>
                <a:gdLst>
                  <a:gd name="T0" fmla="*/ 29 w 56"/>
                  <a:gd name="T1" fmla="*/ 292 h 63"/>
                  <a:gd name="T2" fmla="*/ 201 w 56"/>
                  <a:gd name="T3" fmla="*/ 177 h 63"/>
                  <a:gd name="T4" fmla="*/ 277 w 56"/>
                  <a:gd name="T5" fmla="*/ 92 h 63"/>
                  <a:gd name="T6" fmla="*/ 344 w 56"/>
                  <a:gd name="T7" fmla="*/ 0 h 63"/>
                  <a:gd name="T8" fmla="*/ 266 w 56"/>
                  <a:gd name="T9" fmla="*/ 177 h 63"/>
                  <a:gd name="T10" fmla="*/ 224 w 56"/>
                  <a:gd name="T11" fmla="*/ 353 h 63"/>
                  <a:gd name="T12" fmla="*/ 216 w 56"/>
                  <a:gd name="T13" fmla="*/ 440 h 63"/>
                  <a:gd name="T14" fmla="*/ 161 w 56"/>
                  <a:gd name="T15" fmla="*/ 369 h 63"/>
                  <a:gd name="T16" fmla="*/ 0 w 56"/>
                  <a:gd name="T17" fmla="*/ 325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63">
                    <a:moveTo>
                      <a:pt x="4" y="41"/>
                    </a:moveTo>
                    <a:cubicBezTo>
                      <a:pt x="14" y="39"/>
                      <a:pt x="22" y="33"/>
                      <a:pt x="29" y="25"/>
                    </a:cubicBezTo>
                    <a:cubicBezTo>
                      <a:pt x="33" y="21"/>
                      <a:pt x="37" y="17"/>
                      <a:pt x="40" y="13"/>
                    </a:cubicBezTo>
                    <a:cubicBezTo>
                      <a:pt x="43" y="9"/>
                      <a:pt x="45" y="3"/>
                      <a:pt x="49" y="0"/>
                    </a:cubicBezTo>
                    <a:cubicBezTo>
                      <a:pt x="56" y="6"/>
                      <a:pt x="41" y="20"/>
                      <a:pt x="38" y="25"/>
                    </a:cubicBezTo>
                    <a:cubicBezTo>
                      <a:pt x="33" y="33"/>
                      <a:pt x="31" y="41"/>
                      <a:pt x="32" y="50"/>
                    </a:cubicBezTo>
                    <a:cubicBezTo>
                      <a:pt x="33" y="54"/>
                      <a:pt x="36" y="62"/>
                      <a:pt x="31" y="62"/>
                    </a:cubicBezTo>
                    <a:cubicBezTo>
                      <a:pt x="26" y="63"/>
                      <a:pt x="24" y="55"/>
                      <a:pt x="23" y="52"/>
                    </a:cubicBezTo>
                    <a:cubicBezTo>
                      <a:pt x="18" y="44"/>
                      <a:pt x="9" y="47"/>
                      <a:pt x="0" y="4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69" name="Freeform 3601">
                <a:extLst>
                  <a:ext uri="{FF2B5EF4-FFF2-40B4-BE49-F238E27FC236}">
                    <a16:creationId xmlns:a16="http://schemas.microsoft.com/office/drawing/2014/main" id="{08FC6448-3FC7-490E-A6A8-125CDED38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3045"/>
                <a:ext cx="247" cy="233"/>
              </a:xfrm>
              <a:custGeom>
                <a:avLst/>
                <a:gdLst>
                  <a:gd name="T0" fmla="*/ 56 w 129"/>
                  <a:gd name="T1" fmla="*/ 29 h 122"/>
                  <a:gd name="T2" fmla="*/ 281 w 129"/>
                  <a:gd name="T3" fmla="*/ 117 h 122"/>
                  <a:gd name="T4" fmla="*/ 437 w 129"/>
                  <a:gd name="T5" fmla="*/ 260 h 122"/>
                  <a:gd name="T6" fmla="*/ 216 w 129"/>
                  <a:gd name="T7" fmla="*/ 642 h 122"/>
                  <a:gd name="T8" fmla="*/ 84 w 129"/>
                  <a:gd name="T9" fmla="*/ 850 h 122"/>
                  <a:gd name="T10" fmla="*/ 268 w 129"/>
                  <a:gd name="T11" fmla="*/ 649 h 122"/>
                  <a:gd name="T12" fmla="*/ 408 w 129"/>
                  <a:gd name="T13" fmla="*/ 445 h 122"/>
                  <a:gd name="T14" fmla="*/ 590 w 129"/>
                  <a:gd name="T15" fmla="*/ 313 h 122"/>
                  <a:gd name="T16" fmla="*/ 774 w 129"/>
                  <a:gd name="T17" fmla="*/ 153 h 122"/>
                  <a:gd name="T18" fmla="*/ 883 w 129"/>
                  <a:gd name="T19" fmla="*/ 124 h 122"/>
                  <a:gd name="T20" fmla="*/ 806 w 129"/>
                  <a:gd name="T21" fmla="*/ 84 h 122"/>
                  <a:gd name="T22" fmla="*/ 546 w 129"/>
                  <a:gd name="T23" fmla="*/ 105 h 122"/>
                  <a:gd name="T24" fmla="*/ 281 w 129"/>
                  <a:gd name="T25" fmla="*/ 55 h 122"/>
                  <a:gd name="T26" fmla="*/ 40 w 129"/>
                  <a:gd name="T27" fmla="*/ 21 h 122"/>
                  <a:gd name="T28" fmla="*/ 0 w 129"/>
                  <a:gd name="T29" fmla="*/ 0 h 1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9" h="122">
                    <a:moveTo>
                      <a:pt x="8" y="4"/>
                    </a:moveTo>
                    <a:cubicBezTo>
                      <a:pt x="18" y="10"/>
                      <a:pt x="29" y="13"/>
                      <a:pt x="40" y="17"/>
                    </a:cubicBezTo>
                    <a:cubicBezTo>
                      <a:pt x="51" y="20"/>
                      <a:pt x="61" y="24"/>
                      <a:pt x="62" y="37"/>
                    </a:cubicBezTo>
                    <a:cubicBezTo>
                      <a:pt x="64" y="59"/>
                      <a:pt x="43" y="76"/>
                      <a:pt x="31" y="92"/>
                    </a:cubicBezTo>
                    <a:cubicBezTo>
                      <a:pt x="24" y="101"/>
                      <a:pt x="20" y="113"/>
                      <a:pt x="12" y="122"/>
                    </a:cubicBezTo>
                    <a:cubicBezTo>
                      <a:pt x="15" y="111"/>
                      <a:pt x="30" y="100"/>
                      <a:pt x="38" y="93"/>
                    </a:cubicBezTo>
                    <a:cubicBezTo>
                      <a:pt x="46" y="85"/>
                      <a:pt x="53" y="74"/>
                      <a:pt x="58" y="64"/>
                    </a:cubicBezTo>
                    <a:cubicBezTo>
                      <a:pt x="64" y="52"/>
                      <a:pt x="75" y="54"/>
                      <a:pt x="84" y="45"/>
                    </a:cubicBezTo>
                    <a:cubicBezTo>
                      <a:pt x="92" y="38"/>
                      <a:pt x="97" y="24"/>
                      <a:pt x="110" y="22"/>
                    </a:cubicBezTo>
                    <a:cubicBezTo>
                      <a:pt x="113" y="21"/>
                      <a:pt x="125" y="21"/>
                      <a:pt x="126" y="18"/>
                    </a:cubicBezTo>
                    <a:cubicBezTo>
                      <a:pt x="129" y="11"/>
                      <a:pt x="118" y="12"/>
                      <a:pt x="115" y="12"/>
                    </a:cubicBezTo>
                    <a:cubicBezTo>
                      <a:pt x="102" y="15"/>
                      <a:pt x="92" y="15"/>
                      <a:pt x="78" y="15"/>
                    </a:cubicBezTo>
                    <a:cubicBezTo>
                      <a:pt x="64" y="14"/>
                      <a:pt x="53" y="11"/>
                      <a:pt x="40" y="8"/>
                    </a:cubicBezTo>
                    <a:cubicBezTo>
                      <a:pt x="29" y="6"/>
                      <a:pt x="16" y="7"/>
                      <a:pt x="6" y="3"/>
                    </a:cubicBezTo>
                    <a:cubicBezTo>
                      <a:pt x="3" y="2"/>
                      <a:pt x="2" y="2"/>
                      <a:pt x="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0" name="Freeform 3602">
                <a:extLst>
                  <a:ext uri="{FF2B5EF4-FFF2-40B4-BE49-F238E27FC236}">
                    <a16:creationId xmlns:a16="http://schemas.microsoft.com/office/drawing/2014/main" id="{720A3331-58BA-42C2-BAF8-81E10BC73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3056"/>
                <a:ext cx="262" cy="55"/>
              </a:xfrm>
              <a:custGeom>
                <a:avLst/>
                <a:gdLst>
                  <a:gd name="T0" fmla="*/ 352 w 137"/>
                  <a:gd name="T1" fmla="*/ 83 h 29"/>
                  <a:gd name="T2" fmla="*/ 650 w 137"/>
                  <a:gd name="T3" fmla="*/ 116 h 29"/>
                  <a:gd name="T4" fmla="*/ 958 w 137"/>
                  <a:gd name="T5" fmla="*/ 144 h 29"/>
                  <a:gd name="T6" fmla="*/ 734 w 137"/>
                  <a:gd name="T7" fmla="*/ 165 h 29"/>
                  <a:gd name="T8" fmla="*/ 436 w 137"/>
                  <a:gd name="T9" fmla="*/ 157 h 29"/>
                  <a:gd name="T10" fmla="*/ 216 w 137"/>
                  <a:gd name="T11" fmla="*/ 83 h 29"/>
                  <a:gd name="T12" fmla="*/ 0 w 137"/>
                  <a:gd name="T13" fmla="*/ 68 h 29"/>
                  <a:gd name="T14" fmla="*/ 201 w 137"/>
                  <a:gd name="T15" fmla="*/ 32 h 29"/>
                  <a:gd name="T16" fmla="*/ 413 w 137"/>
                  <a:gd name="T17" fmla="*/ 101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" h="29">
                    <a:moveTo>
                      <a:pt x="50" y="12"/>
                    </a:moveTo>
                    <a:cubicBezTo>
                      <a:pt x="64" y="12"/>
                      <a:pt x="79" y="17"/>
                      <a:pt x="93" y="17"/>
                    </a:cubicBezTo>
                    <a:cubicBezTo>
                      <a:pt x="107" y="18"/>
                      <a:pt x="124" y="17"/>
                      <a:pt x="137" y="21"/>
                    </a:cubicBezTo>
                    <a:cubicBezTo>
                      <a:pt x="128" y="29"/>
                      <a:pt x="115" y="24"/>
                      <a:pt x="105" y="24"/>
                    </a:cubicBezTo>
                    <a:cubicBezTo>
                      <a:pt x="89" y="25"/>
                      <a:pt x="77" y="27"/>
                      <a:pt x="62" y="23"/>
                    </a:cubicBezTo>
                    <a:cubicBezTo>
                      <a:pt x="51" y="20"/>
                      <a:pt x="42" y="13"/>
                      <a:pt x="31" y="12"/>
                    </a:cubicBezTo>
                    <a:cubicBezTo>
                      <a:pt x="23" y="10"/>
                      <a:pt x="6" y="15"/>
                      <a:pt x="0" y="10"/>
                    </a:cubicBezTo>
                    <a:cubicBezTo>
                      <a:pt x="7" y="0"/>
                      <a:pt x="20" y="4"/>
                      <a:pt x="29" y="5"/>
                    </a:cubicBezTo>
                    <a:cubicBezTo>
                      <a:pt x="40" y="6"/>
                      <a:pt x="50" y="10"/>
                      <a:pt x="59" y="1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1" name="Freeform 3603">
                <a:extLst>
                  <a:ext uri="{FF2B5EF4-FFF2-40B4-BE49-F238E27FC236}">
                    <a16:creationId xmlns:a16="http://schemas.microsoft.com/office/drawing/2014/main" id="{87BF4C57-E24E-4F9D-BA87-BA89FBBE7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654"/>
                <a:ext cx="382" cy="285"/>
              </a:xfrm>
              <a:custGeom>
                <a:avLst/>
                <a:gdLst>
                  <a:gd name="T0" fmla="*/ 145 w 200"/>
                  <a:gd name="T1" fmla="*/ 63 h 149"/>
                  <a:gd name="T2" fmla="*/ 244 w 200"/>
                  <a:gd name="T3" fmla="*/ 113 h 149"/>
                  <a:gd name="T4" fmla="*/ 350 w 200"/>
                  <a:gd name="T5" fmla="*/ 147 h 149"/>
                  <a:gd name="T6" fmla="*/ 581 w 200"/>
                  <a:gd name="T7" fmla="*/ 168 h 149"/>
                  <a:gd name="T8" fmla="*/ 1058 w 200"/>
                  <a:gd name="T9" fmla="*/ 153 h 149"/>
                  <a:gd name="T10" fmla="*/ 1354 w 200"/>
                  <a:gd name="T11" fmla="*/ 69 h 149"/>
                  <a:gd name="T12" fmla="*/ 1178 w 200"/>
                  <a:gd name="T13" fmla="*/ 197 h 149"/>
                  <a:gd name="T14" fmla="*/ 1026 w 200"/>
                  <a:gd name="T15" fmla="*/ 384 h 149"/>
                  <a:gd name="T16" fmla="*/ 1018 w 200"/>
                  <a:gd name="T17" fmla="*/ 673 h 149"/>
                  <a:gd name="T18" fmla="*/ 1073 w 200"/>
                  <a:gd name="T19" fmla="*/ 981 h 149"/>
                  <a:gd name="T20" fmla="*/ 1066 w 200"/>
                  <a:gd name="T21" fmla="*/ 1042 h 149"/>
                  <a:gd name="T22" fmla="*/ 829 w 200"/>
                  <a:gd name="T23" fmla="*/ 321 h 149"/>
                  <a:gd name="T24" fmla="*/ 598 w 200"/>
                  <a:gd name="T25" fmla="*/ 237 h 149"/>
                  <a:gd name="T26" fmla="*/ 306 w 200"/>
                  <a:gd name="T27" fmla="*/ 184 h 149"/>
                  <a:gd name="T28" fmla="*/ 69 w 200"/>
                  <a:gd name="T29" fmla="*/ 63 h 149"/>
                  <a:gd name="T30" fmla="*/ 0 w 200"/>
                  <a:gd name="T31" fmla="*/ 0 h 1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0" h="149">
                    <a:moveTo>
                      <a:pt x="21" y="9"/>
                    </a:moveTo>
                    <a:cubicBezTo>
                      <a:pt x="26" y="10"/>
                      <a:pt x="30" y="14"/>
                      <a:pt x="35" y="16"/>
                    </a:cubicBezTo>
                    <a:cubicBezTo>
                      <a:pt x="40" y="18"/>
                      <a:pt x="45" y="20"/>
                      <a:pt x="50" y="21"/>
                    </a:cubicBezTo>
                    <a:cubicBezTo>
                      <a:pt x="61" y="23"/>
                      <a:pt x="72" y="23"/>
                      <a:pt x="83" y="24"/>
                    </a:cubicBezTo>
                    <a:cubicBezTo>
                      <a:pt x="106" y="27"/>
                      <a:pt x="129" y="22"/>
                      <a:pt x="152" y="22"/>
                    </a:cubicBezTo>
                    <a:cubicBezTo>
                      <a:pt x="168" y="22"/>
                      <a:pt x="179" y="13"/>
                      <a:pt x="194" y="10"/>
                    </a:cubicBezTo>
                    <a:cubicBezTo>
                      <a:pt x="200" y="15"/>
                      <a:pt x="173" y="26"/>
                      <a:pt x="169" y="28"/>
                    </a:cubicBezTo>
                    <a:cubicBezTo>
                      <a:pt x="157" y="35"/>
                      <a:pt x="150" y="42"/>
                      <a:pt x="147" y="55"/>
                    </a:cubicBezTo>
                    <a:cubicBezTo>
                      <a:pt x="144" y="69"/>
                      <a:pt x="144" y="82"/>
                      <a:pt x="146" y="96"/>
                    </a:cubicBezTo>
                    <a:cubicBezTo>
                      <a:pt x="147" y="110"/>
                      <a:pt x="153" y="125"/>
                      <a:pt x="154" y="140"/>
                    </a:cubicBezTo>
                    <a:cubicBezTo>
                      <a:pt x="154" y="143"/>
                      <a:pt x="154" y="146"/>
                      <a:pt x="153" y="149"/>
                    </a:cubicBezTo>
                    <a:cubicBezTo>
                      <a:pt x="141" y="114"/>
                      <a:pt x="150" y="72"/>
                      <a:pt x="119" y="46"/>
                    </a:cubicBezTo>
                    <a:cubicBezTo>
                      <a:pt x="109" y="37"/>
                      <a:pt x="100" y="35"/>
                      <a:pt x="86" y="34"/>
                    </a:cubicBezTo>
                    <a:cubicBezTo>
                      <a:pt x="73" y="32"/>
                      <a:pt x="58" y="28"/>
                      <a:pt x="44" y="26"/>
                    </a:cubicBezTo>
                    <a:cubicBezTo>
                      <a:pt x="33" y="24"/>
                      <a:pt x="17" y="20"/>
                      <a:pt x="10" y="9"/>
                    </a:cubicBezTo>
                    <a:cubicBezTo>
                      <a:pt x="6" y="3"/>
                      <a:pt x="4" y="6"/>
                      <a:pt x="0" y="0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2" name="Freeform 3604">
                <a:extLst>
                  <a:ext uri="{FF2B5EF4-FFF2-40B4-BE49-F238E27FC236}">
                    <a16:creationId xmlns:a16="http://schemas.microsoft.com/office/drawing/2014/main" id="{CC6C77AE-3CEE-4648-B9DE-69AC84F72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463"/>
                <a:ext cx="193" cy="216"/>
              </a:xfrm>
              <a:custGeom>
                <a:avLst/>
                <a:gdLst>
                  <a:gd name="T0" fmla="*/ 252 w 101"/>
                  <a:gd name="T1" fmla="*/ 413 h 113"/>
                  <a:gd name="T2" fmla="*/ 552 w 101"/>
                  <a:gd name="T3" fmla="*/ 268 h 113"/>
                  <a:gd name="T4" fmla="*/ 629 w 101"/>
                  <a:gd name="T5" fmla="*/ 140 h 113"/>
                  <a:gd name="T6" fmla="*/ 682 w 101"/>
                  <a:gd name="T7" fmla="*/ 0 h 113"/>
                  <a:gd name="T8" fmla="*/ 589 w 101"/>
                  <a:gd name="T9" fmla="*/ 352 h 113"/>
                  <a:gd name="T10" fmla="*/ 642 w 101"/>
                  <a:gd name="T11" fmla="*/ 789 h 113"/>
                  <a:gd name="T12" fmla="*/ 589 w 101"/>
                  <a:gd name="T13" fmla="*/ 682 h 113"/>
                  <a:gd name="T14" fmla="*/ 522 w 101"/>
                  <a:gd name="T15" fmla="*/ 589 h 113"/>
                  <a:gd name="T16" fmla="*/ 350 w 101"/>
                  <a:gd name="T17" fmla="*/ 474 h 113"/>
                  <a:gd name="T18" fmla="*/ 0 w 101"/>
                  <a:gd name="T19" fmla="*/ 468 h 113"/>
                  <a:gd name="T20" fmla="*/ 69 w 101"/>
                  <a:gd name="T21" fmla="*/ 445 h 113"/>
                  <a:gd name="T22" fmla="*/ 224 w 101"/>
                  <a:gd name="T23" fmla="*/ 413 h 1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113">
                    <a:moveTo>
                      <a:pt x="36" y="59"/>
                    </a:moveTo>
                    <a:cubicBezTo>
                      <a:pt x="52" y="55"/>
                      <a:pt x="67" y="49"/>
                      <a:pt x="79" y="38"/>
                    </a:cubicBezTo>
                    <a:cubicBezTo>
                      <a:pt x="85" y="33"/>
                      <a:pt x="88" y="27"/>
                      <a:pt x="90" y="20"/>
                    </a:cubicBezTo>
                    <a:cubicBezTo>
                      <a:pt x="92" y="14"/>
                      <a:pt x="93" y="4"/>
                      <a:pt x="98" y="0"/>
                    </a:cubicBezTo>
                    <a:cubicBezTo>
                      <a:pt x="101" y="16"/>
                      <a:pt x="88" y="34"/>
                      <a:pt x="84" y="50"/>
                    </a:cubicBezTo>
                    <a:cubicBezTo>
                      <a:pt x="78" y="72"/>
                      <a:pt x="93" y="91"/>
                      <a:pt x="92" y="113"/>
                    </a:cubicBezTo>
                    <a:cubicBezTo>
                      <a:pt x="89" y="112"/>
                      <a:pt x="86" y="102"/>
                      <a:pt x="84" y="98"/>
                    </a:cubicBezTo>
                    <a:cubicBezTo>
                      <a:pt x="81" y="93"/>
                      <a:pt x="78" y="88"/>
                      <a:pt x="75" y="84"/>
                    </a:cubicBezTo>
                    <a:cubicBezTo>
                      <a:pt x="68" y="74"/>
                      <a:pt x="61" y="69"/>
                      <a:pt x="50" y="68"/>
                    </a:cubicBezTo>
                    <a:cubicBezTo>
                      <a:pt x="31" y="66"/>
                      <a:pt x="19" y="68"/>
                      <a:pt x="0" y="67"/>
                    </a:cubicBezTo>
                    <a:cubicBezTo>
                      <a:pt x="6" y="62"/>
                      <a:pt x="4" y="66"/>
                      <a:pt x="10" y="64"/>
                    </a:cubicBezTo>
                    <a:cubicBezTo>
                      <a:pt x="17" y="60"/>
                      <a:pt x="25" y="60"/>
                      <a:pt x="32" y="59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3" name="Freeform 3605">
                <a:extLst>
                  <a:ext uri="{FF2B5EF4-FFF2-40B4-BE49-F238E27FC236}">
                    <a16:creationId xmlns:a16="http://schemas.microsoft.com/office/drawing/2014/main" id="{3ECEADA2-21E3-42E7-BBBA-BCF4D3A7C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411"/>
                <a:ext cx="174" cy="119"/>
              </a:xfrm>
              <a:custGeom>
                <a:avLst/>
                <a:gdLst>
                  <a:gd name="T0" fmla="*/ 0 w 91"/>
                  <a:gd name="T1" fmla="*/ 0 h 62"/>
                  <a:gd name="T2" fmla="*/ 369 w 91"/>
                  <a:gd name="T3" fmla="*/ 140 h 62"/>
                  <a:gd name="T4" fmla="*/ 637 w 91"/>
                  <a:gd name="T5" fmla="*/ 438 h 62"/>
                  <a:gd name="T6" fmla="*/ 574 w 91"/>
                  <a:gd name="T7" fmla="*/ 261 h 62"/>
                  <a:gd name="T8" fmla="*/ 606 w 91"/>
                  <a:gd name="T9" fmla="*/ 121 h 62"/>
                  <a:gd name="T10" fmla="*/ 522 w 91"/>
                  <a:gd name="T11" fmla="*/ 155 h 62"/>
                  <a:gd name="T12" fmla="*/ 344 w 91"/>
                  <a:gd name="T13" fmla="*/ 84 h 62"/>
                  <a:gd name="T14" fmla="*/ 40 w 91"/>
                  <a:gd name="T15" fmla="*/ 15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62">
                    <a:moveTo>
                      <a:pt x="0" y="0"/>
                    </a:moveTo>
                    <a:cubicBezTo>
                      <a:pt x="12" y="15"/>
                      <a:pt x="37" y="11"/>
                      <a:pt x="53" y="20"/>
                    </a:cubicBezTo>
                    <a:cubicBezTo>
                      <a:pt x="71" y="29"/>
                      <a:pt x="80" y="47"/>
                      <a:pt x="91" y="62"/>
                    </a:cubicBezTo>
                    <a:cubicBezTo>
                      <a:pt x="88" y="55"/>
                      <a:pt x="84" y="44"/>
                      <a:pt x="82" y="37"/>
                    </a:cubicBezTo>
                    <a:cubicBezTo>
                      <a:pt x="80" y="28"/>
                      <a:pt x="85" y="24"/>
                      <a:pt x="87" y="17"/>
                    </a:cubicBezTo>
                    <a:cubicBezTo>
                      <a:pt x="82" y="15"/>
                      <a:pt x="78" y="19"/>
                      <a:pt x="75" y="22"/>
                    </a:cubicBezTo>
                    <a:cubicBezTo>
                      <a:pt x="66" y="20"/>
                      <a:pt x="59" y="13"/>
                      <a:pt x="49" y="12"/>
                    </a:cubicBezTo>
                    <a:cubicBezTo>
                      <a:pt x="40" y="11"/>
                      <a:pt x="15" y="5"/>
                      <a:pt x="6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4" name="Freeform 3606">
                <a:extLst>
                  <a:ext uri="{FF2B5EF4-FFF2-40B4-BE49-F238E27FC236}">
                    <a16:creationId xmlns:a16="http://schemas.microsoft.com/office/drawing/2014/main" id="{73637B5C-B484-4B62-8586-CD97E5425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471"/>
                <a:ext cx="237" cy="191"/>
              </a:xfrm>
              <a:custGeom>
                <a:avLst/>
                <a:gdLst>
                  <a:gd name="T0" fmla="*/ 105 w 124"/>
                  <a:gd name="T1" fmla="*/ 0 h 100"/>
                  <a:gd name="T2" fmla="*/ 105 w 124"/>
                  <a:gd name="T3" fmla="*/ 350 h 100"/>
                  <a:gd name="T4" fmla="*/ 8 w 124"/>
                  <a:gd name="T5" fmla="*/ 697 h 100"/>
                  <a:gd name="T6" fmla="*/ 99 w 124"/>
                  <a:gd name="T7" fmla="*/ 489 h 100"/>
                  <a:gd name="T8" fmla="*/ 201 w 124"/>
                  <a:gd name="T9" fmla="*/ 300 h 100"/>
                  <a:gd name="T10" fmla="*/ 428 w 124"/>
                  <a:gd name="T11" fmla="*/ 277 h 100"/>
                  <a:gd name="T12" fmla="*/ 650 w 124"/>
                  <a:gd name="T13" fmla="*/ 350 h 100"/>
                  <a:gd name="T14" fmla="*/ 593 w 124"/>
                  <a:gd name="T15" fmla="*/ 269 h 100"/>
                  <a:gd name="T16" fmla="*/ 593 w 124"/>
                  <a:gd name="T17" fmla="*/ 168 h 100"/>
                  <a:gd name="T18" fmla="*/ 866 w 124"/>
                  <a:gd name="T19" fmla="*/ 29 h 100"/>
                  <a:gd name="T20" fmla="*/ 642 w 124"/>
                  <a:gd name="T21" fmla="*/ 124 h 100"/>
                  <a:gd name="T22" fmla="*/ 434 w 124"/>
                  <a:gd name="T23" fmla="*/ 168 h 100"/>
                  <a:gd name="T24" fmla="*/ 237 w 124"/>
                  <a:gd name="T25" fmla="*/ 168 h 100"/>
                  <a:gd name="T26" fmla="*/ 132 w 124"/>
                  <a:gd name="T27" fmla="*/ 29 h 10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4" h="100">
                    <a:moveTo>
                      <a:pt x="15" y="0"/>
                    </a:moveTo>
                    <a:cubicBezTo>
                      <a:pt x="18" y="17"/>
                      <a:pt x="20" y="34"/>
                      <a:pt x="15" y="50"/>
                    </a:cubicBezTo>
                    <a:cubicBezTo>
                      <a:pt x="10" y="67"/>
                      <a:pt x="0" y="83"/>
                      <a:pt x="1" y="100"/>
                    </a:cubicBezTo>
                    <a:cubicBezTo>
                      <a:pt x="7" y="93"/>
                      <a:pt x="9" y="79"/>
                      <a:pt x="14" y="70"/>
                    </a:cubicBezTo>
                    <a:cubicBezTo>
                      <a:pt x="18" y="61"/>
                      <a:pt x="19" y="50"/>
                      <a:pt x="29" y="43"/>
                    </a:cubicBezTo>
                    <a:cubicBezTo>
                      <a:pt x="38" y="38"/>
                      <a:pt x="50" y="38"/>
                      <a:pt x="61" y="40"/>
                    </a:cubicBezTo>
                    <a:cubicBezTo>
                      <a:pt x="70" y="41"/>
                      <a:pt x="84" y="53"/>
                      <a:pt x="93" y="50"/>
                    </a:cubicBezTo>
                    <a:cubicBezTo>
                      <a:pt x="102" y="47"/>
                      <a:pt x="88" y="42"/>
                      <a:pt x="85" y="39"/>
                    </a:cubicBezTo>
                    <a:cubicBezTo>
                      <a:pt x="80" y="34"/>
                      <a:pt x="79" y="29"/>
                      <a:pt x="85" y="24"/>
                    </a:cubicBezTo>
                    <a:cubicBezTo>
                      <a:pt x="94" y="17"/>
                      <a:pt x="120" y="16"/>
                      <a:pt x="124" y="4"/>
                    </a:cubicBezTo>
                    <a:cubicBezTo>
                      <a:pt x="115" y="3"/>
                      <a:pt x="101" y="14"/>
                      <a:pt x="92" y="18"/>
                    </a:cubicBezTo>
                    <a:cubicBezTo>
                      <a:pt x="83" y="21"/>
                      <a:pt x="72" y="22"/>
                      <a:pt x="62" y="24"/>
                    </a:cubicBezTo>
                    <a:cubicBezTo>
                      <a:pt x="55" y="25"/>
                      <a:pt x="42" y="26"/>
                      <a:pt x="34" y="24"/>
                    </a:cubicBezTo>
                    <a:cubicBezTo>
                      <a:pt x="27" y="22"/>
                      <a:pt x="22" y="10"/>
                      <a:pt x="19" y="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5" name="Freeform 3607">
                <a:extLst>
                  <a:ext uri="{FF2B5EF4-FFF2-40B4-BE49-F238E27FC236}">
                    <a16:creationId xmlns:a16="http://schemas.microsoft.com/office/drawing/2014/main" id="{DC6765DA-E19F-4C8A-B1A7-752E593E0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2578"/>
                <a:ext cx="55" cy="270"/>
              </a:xfrm>
              <a:custGeom>
                <a:avLst/>
                <a:gdLst>
                  <a:gd name="T0" fmla="*/ 21 w 29"/>
                  <a:gd name="T1" fmla="*/ 0 h 141"/>
                  <a:gd name="T2" fmla="*/ 61 w 29"/>
                  <a:gd name="T3" fmla="*/ 324 h 141"/>
                  <a:gd name="T4" fmla="*/ 169 w 29"/>
                  <a:gd name="T5" fmla="*/ 630 h 141"/>
                  <a:gd name="T6" fmla="*/ 101 w 29"/>
                  <a:gd name="T7" fmla="*/ 814 h 141"/>
                  <a:gd name="T8" fmla="*/ 8 w 29"/>
                  <a:gd name="T9" fmla="*/ 990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41">
                    <a:moveTo>
                      <a:pt x="3" y="0"/>
                    </a:moveTo>
                    <a:cubicBezTo>
                      <a:pt x="0" y="14"/>
                      <a:pt x="5" y="33"/>
                      <a:pt x="9" y="46"/>
                    </a:cubicBezTo>
                    <a:cubicBezTo>
                      <a:pt x="13" y="61"/>
                      <a:pt x="20" y="75"/>
                      <a:pt x="25" y="90"/>
                    </a:cubicBezTo>
                    <a:cubicBezTo>
                      <a:pt x="29" y="102"/>
                      <a:pt x="22" y="107"/>
                      <a:pt x="15" y="116"/>
                    </a:cubicBezTo>
                    <a:cubicBezTo>
                      <a:pt x="10" y="124"/>
                      <a:pt x="6" y="134"/>
                      <a:pt x="1" y="141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6" name="Freeform 3608">
                <a:extLst>
                  <a:ext uri="{FF2B5EF4-FFF2-40B4-BE49-F238E27FC236}">
                    <a16:creationId xmlns:a16="http://schemas.microsoft.com/office/drawing/2014/main" id="{1F3A6A52-E8F3-48D9-AA2A-6D74DF7B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3175"/>
                <a:ext cx="105" cy="67"/>
              </a:xfrm>
              <a:custGeom>
                <a:avLst/>
                <a:gdLst>
                  <a:gd name="T0" fmla="*/ 36 w 55"/>
                  <a:gd name="T1" fmla="*/ 0 h 35"/>
                  <a:gd name="T2" fmla="*/ 200 w 55"/>
                  <a:gd name="T3" fmla="*/ 69 h 35"/>
                  <a:gd name="T4" fmla="*/ 336 w 55"/>
                  <a:gd name="T5" fmla="*/ 147 h 35"/>
                  <a:gd name="T6" fmla="*/ 153 w 55"/>
                  <a:gd name="T7" fmla="*/ 140 h 35"/>
                  <a:gd name="T8" fmla="*/ 8 w 55"/>
                  <a:gd name="T9" fmla="*/ 245 h 35"/>
                  <a:gd name="T10" fmla="*/ 8 w 55"/>
                  <a:gd name="T11" fmla="*/ 140 h 35"/>
                  <a:gd name="T12" fmla="*/ 36 w 55"/>
                  <a:gd name="T13" fmla="*/ 48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35">
                    <a:moveTo>
                      <a:pt x="5" y="0"/>
                    </a:moveTo>
                    <a:cubicBezTo>
                      <a:pt x="12" y="5"/>
                      <a:pt x="21" y="9"/>
                      <a:pt x="29" y="10"/>
                    </a:cubicBezTo>
                    <a:cubicBezTo>
                      <a:pt x="33" y="10"/>
                      <a:pt x="55" y="13"/>
                      <a:pt x="48" y="21"/>
                    </a:cubicBezTo>
                    <a:cubicBezTo>
                      <a:pt x="43" y="27"/>
                      <a:pt x="29" y="19"/>
                      <a:pt x="22" y="20"/>
                    </a:cubicBezTo>
                    <a:cubicBezTo>
                      <a:pt x="14" y="22"/>
                      <a:pt x="4" y="29"/>
                      <a:pt x="1" y="35"/>
                    </a:cubicBezTo>
                    <a:cubicBezTo>
                      <a:pt x="1" y="30"/>
                      <a:pt x="0" y="25"/>
                      <a:pt x="1" y="20"/>
                    </a:cubicBezTo>
                    <a:cubicBezTo>
                      <a:pt x="2" y="16"/>
                      <a:pt x="4" y="12"/>
                      <a:pt x="5" y="7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7" name="Freeform 3609">
                <a:extLst>
                  <a:ext uri="{FF2B5EF4-FFF2-40B4-BE49-F238E27FC236}">
                    <a16:creationId xmlns:a16="http://schemas.microsoft.com/office/drawing/2014/main" id="{FD681293-31DC-46D1-8CDF-62F29DFA6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3295"/>
                <a:ext cx="105" cy="82"/>
              </a:xfrm>
              <a:custGeom>
                <a:avLst/>
                <a:gdLst>
                  <a:gd name="T0" fmla="*/ 0 w 55"/>
                  <a:gd name="T1" fmla="*/ 221 h 43"/>
                  <a:gd name="T2" fmla="*/ 124 w 55"/>
                  <a:gd name="T3" fmla="*/ 193 h 43"/>
                  <a:gd name="T4" fmla="*/ 321 w 55"/>
                  <a:gd name="T5" fmla="*/ 105 h 43"/>
                  <a:gd name="T6" fmla="*/ 382 w 55"/>
                  <a:gd name="T7" fmla="*/ 48 h 43"/>
                  <a:gd name="T8" fmla="*/ 305 w 55"/>
                  <a:gd name="T9" fmla="*/ 61 h 43"/>
                  <a:gd name="T10" fmla="*/ 216 w 55"/>
                  <a:gd name="T11" fmla="*/ 105 h 43"/>
                  <a:gd name="T12" fmla="*/ 84 w 55"/>
                  <a:gd name="T13" fmla="*/ 168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3">
                    <a:moveTo>
                      <a:pt x="0" y="32"/>
                    </a:moveTo>
                    <a:cubicBezTo>
                      <a:pt x="0" y="43"/>
                      <a:pt x="14" y="30"/>
                      <a:pt x="18" y="28"/>
                    </a:cubicBezTo>
                    <a:cubicBezTo>
                      <a:pt x="27" y="22"/>
                      <a:pt x="35" y="18"/>
                      <a:pt x="46" y="15"/>
                    </a:cubicBezTo>
                    <a:cubicBezTo>
                      <a:pt x="48" y="14"/>
                      <a:pt x="55" y="11"/>
                      <a:pt x="55" y="7"/>
                    </a:cubicBezTo>
                    <a:cubicBezTo>
                      <a:pt x="55" y="0"/>
                      <a:pt x="47" y="8"/>
                      <a:pt x="44" y="9"/>
                    </a:cubicBezTo>
                    <a:cubicBezTo>
                      <a:pt x="40" y="12"/>
                      <a:pt x="35" y="14"/>
                      <a:pt x="31" y="15"/>
                    </a:cubicBezTo>
                    <a:cubicBezTo>
                      <a:pt x="25" y="18"/>
                      <a:pt x="19" y="23"/>
                      <a:pt x="12" y="2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8" name="Freeform 3610">
                <a:extLst>
                  <a:ext uri="{FF2B5EF4-FFF2-40B4-BE49-F238E27FC236}">
                    <a16:creationId xmlns:a16="http://schemas.microsoft.com/office/drawing/2014/main" id="{9AC28C86-22EC-4108-917C-D5E723D4B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458"/>
                <a:ext cx="199" cy="386"/>
              </a:xfrm>
              <a:custGeom>
                <a:avLst/>
                <a:gdLst>
                  <a:gd name="T0" fmla="*/ 589 w 104"/>
                  <a:gd name="T1" fmla="*/ 183 h 202"/>
                  <a:gd name="T2" fmla="*/ 490 w 104"/>
                  <a:gd name="T3" fmla="*/ 508 h 202"/>
                  <a:gd name="T4" fmla="*/ 392 w 104"/>
                  <a:gd name="T5" fmla="*/ 858 h 202"/>
                  <a:gd name="T6" fmla="*/ 191 w 104"/>
                  <a:gd name="T7" fmla="*/ 978 h 202"/>
                  <a:gd name="T8" fmla="*/ 55 w 104"/>
                  <a:gd name="T9" fmla="*/ 997 h 202"/>
                  <a:gd name="T10" fmla="*/ 100 w 104"/>
                  <a:gd name="T11" fmla="*/ 1066 h 202"/>
                  <a:gd name="T12" fmla="*/ 260 w 104"/>
                  <a:gd name="T13" fmla="*/ 1410 h 202"/>
                  <a:gd name="T14" fmla="*/ 316 w 104"/>
                  <a:gd name="T15" fmla="*/ 1118 h 202"/>
                  <a:gd name="T16" fmla="*/ 545 w 104"/>
                  <a:gd name="T17" fmla="*/ 894 h 202"/>
                  <a:gd name="T18" fmla="*/ 689 w 104"/>
                  <a:gd name="T19" fmla="*/ 669 h 202"/>
                  <a:gd name="T20" fmla="*/ 630 w 104"/>
                  <a:gd name="T21" fmla="*/ 390 h 202"/>
                  <a:gd name="T22" fmla="*/ 605 w 104"/>
                  <a:gd name="T23" fmla="*/ 0 h 202"/>
                  <a:gd name="T24" fmla="*/ 589 w 104"/>
                  <a:gd name="T25" fmla="*/ 99 h 20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04" h="202">
                    <a:moveTo>
                      <a:pt x="84" y="26"/>
                    </a:moveTo>
                    <a:cubicBezTo>
                      <a:pt x="77" y="41"/>
                      <a:pt x="72" y="57"/>
                      <a:pt x="70" y="73"/>
                    </a:cubicBezTo>
                    <a:cubicBezTo>
                      <a:pt x="68" y="91"/>
                      <a:pt x="66" y="108"/>
                      <a:pt x="56" y="123"/>
                    </a:cubicBezTo>
                    <a:cubicBezTo>
                      <a:pt x="49" y="134"/>
                      <a:pt x="40" y="140"/>
                      <a:pt x="27" y="140"/>
                    </a:cubicBezTo>
                    <a:cubicBezTo>
                      <a:pt x="21" y="140"/>
                      <a:pt x="14" y="140"/>
                      <a:pt x="8" y="143"/>
                    </a:cubicBezTo>
                    <a:cubicBezTo>
                      <a:pt x="0" y="148"/>
                      <a:pt x="9" y="150"/>
                      <a:pt x="14" y="153"/>
                    </a:cubicBezTo>
                    <a:cubicBezTo>
                      <a:pt x="32" y="164"/>
                      <a:pt x="42" y="181"/>
                      <a:pt x="37" y="202"/>
                    </a:cubicBezTo>
                    <a:cubicBezTo>
                      <a:pt x="51" y="199"/>
                      <a:pt x="41" y="170"/>
                      <a:pt x="45" y="160"/>
                    </a:cubicBezTo>
                    <a:cubicBezTo>
                      <a:pt x="52" y="144"/>
                      <a:pt x="64" y="138"/>
                      <a:pt x="78" y="128"/>
                    </a:cubicBezTo>
                    <a:cubicBezTo>
                      <a:pt x="87" y="121"/>
                      <a:pt x="104" y="110"/>
                      <a:pt x="98" y="96"/>
                    </a:cubicBezTo>
                    <a:cubicBezTo>
                      <a:pt x="92" y="83"/>
                      <a:pt x="89" y="71"/>
                      <a:pt x="90" y="56"/>
                    </a:cubicBezTo>
                    <a:cubicBezTo>
                      <a:pt x="91" y="45"/>
                      <a:pt x="99" y="6"/>
                      <a:pt x="86" y="0"/>
                    </a:cubicBezTo>
                    <a:cubicBezTo>
                      <a:pt x="84" y="4"/>
                      <a:pt x="86" y="9"/>
                      <a:pt x="84" y="14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79" name="Freeform 3611">
                <a:extLst>
                  <a:ext uri="{FF2B5EF4-FFF2-40B4-BE49-F238E27FC236}">
                    <a16:creationId xmlns:a16="http://schemas.microsoft.com/office/drawing/2014/main" id="{E3E89D18-24A3-48E5-800A-8348DBD2D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3469"/>
                <a:ext cx="172" cy="442"/>
              </a:xfrm>
              <a:custGeom>
                <a:avLst/>
                <a:gdLst>
                  <a:gd name="T0" fmla="*/ 153 w 90"/>
                  <a:gd name="T1" fmla="*/ 276 h 231"/>
                  <a:gd name="T2" fmla="*/ 36 w 90"/>
                  <a:gd name="T3" fmla="*/ 520 h 231"/>
                  <a:gd name="T4" fmla="*/ 145 w 90"/>
                  <a:gd name="T5" fmla="*/ 614 h 231"/>
                  <a:gd name="T6" fmla="*/ 300 w 90"/>
                  <a:gd name="T7" fmla="*/ 721 h 231"/>
                  <a:gd name="T8" fmla="*/ 461 w 90"/>
                  <a:gd name="T9" fmla="*/ 1043 h 231"/>
                  <a:gd name="T10" fmla="*/ 573 w 90"/>
                  <a:gd name="T11" fmla="*/ 1471 h 231"/>
                  <a:gd name="T12" fmla="*/ 606 w 90"/>
                  <a:gd name="T13" fmla="*/ 1619 h 231"/>
                  <a:gd name="T14" fmla="*/ 598 w 90"/>
                  <a:gd name="T15" fmla="*/ 1427 h 231"/>
                  <a:gd name="T16" fmla="*/ 566 w 90"/>
                  <a:gd name="T17" fmla="*/ 1205 h 231"/>
                  <a:gd name="T18" fmla="*/ 453 w 90"/>
                  <a:gd name="T19" fmla="*/ 850 h 231"/>
                  <a:gd name="T20" fmla="*/ 176 w 90"/>
                  <a:gd name="T21" fmla="*/ 369 h 231"/>
                  <a:gd name="T22" fmla="*/ 277 w 90"/>
                  <a:gd name="T23" fmla="*/ 153 h 231"/>
                  <a:gd name="T24" fmla="*/ 300 w 90"/>
                  <a:gd name="T25" fmla="*/ 0 h 231"/>
                  <a:gd name="T26" fmla="*/ 229 w 90"/>
                  <a:gd name="T27" fmla="*/ 176 h 2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0" h="231">
                    <a:moveTo>
                      <a:pt x="22" y="39"/>
                    </a:moveTo>
                    <a:cubicBezTo>
                      <a:pt x="17" y="50"/>
                      <a:pt x="0" y="60"/>
                      <a:pt x="5" y="74"/>
                    </a:cubicBezTo>
                    <a:cubicBezTo>
                      <a:pt x="7" y="80"/>
                      <a:pt x="15" y="84"/>
                      <a:pt x="21" y="88"/>
                    </a:cubicBezTo>
                    <a:cubicBezTo>
                      <a:pt x="29" y="92"/>
                      <a:pt x="37" y="97"/>
                      <a:pt x="43" y="103"/>
                    </a:cubicBezTo>
                    <a:cubicBezTo>
                      <a:pt x="56" y="116"/>
                      <a:pt x="60" y="133"/>
                      <a:pt x="66" y="149"/>
                    </a:cubicBezTo>
                    <a:cubicBezTo>
                      <a:pt x="72" y="169"/>
                      <a:pt x="77" y="189"/>
                      <a:pt x="82" y="210"/>
                    </a:cubicBezTo>
                    <a:cubicBezTo>
                      <a:pt x="83" y="216"/>
                      <a:pt x="87" y="224"/>
                      <a:pt x="87" y="231"/>
                    </a:cubicBezTo>
                    <a:cubicBezTo>
                      <a:pt x="90" y="224"/>
                      <a:pt x="87" y="212"/>
                      <a:pt x="86" y="204"/>
                    </a:cubicBezTo>
                    <a:cubicBezTo>
                      <a:pt x="84" y="193"/>
                      <a:pt x="83" y="182"/>
                      <a:pt x="81" y="172"/>
                    </a:cubicBezTo>
                    <a:cubicBezTo>
                      <a:pt x="77" y="155"/>
                      <a:pt x="73" y="136"/>
                      <a:pt x="65" y="121"/>
                    </a:cubicBezTo>
                    <a:cubicBezTo>
                      <a:pt x="54" y="100"/>
                      <a:pt x="14" y="82"/>
                      <a:pt x="25" y="53"/>
                    </a:cubicBezTo>
                    <a:cubicBezTo>
                      <a:pt x="30" y="43"/>
                      <a:pt x="37" y="34"/>
                      <a:pt x="40" y="22"/>
                    </a:cubicBezTo>
                    <a:cubicBezTo>
                      <a:pt x="42" y="15"/>
                      <a:pt x="43" y="8"/>
                      <a:pt x="43" y="0"/>
                    </a:cubicBezTo>
                    <a:cubicBezTo>
                      <a:pt x="39" y="8"/>
                      <a:pt x="38" y="18"/>
                      <a:pt x="33" y="25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0" name="Freeform 3612">
                <a:extLst>
                  <a:ext uri="{FF2B5EF4-FFF2-40B4-BE49-F238E27FC236}">
                    <a16:creationId xmlns:a16="http://schemas.microsoft.com/office/drawing/2014/main" id="{F00DC380-F327-40BC-BE75-26F61D5B3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3664"/>
                <a:ext cx="248" cy="136"/>
              </a:xfrm>
              <a:custGeom>
                <a:avLst/>
                <a:gdLst>
                  <a:gd name="T0" fmla="*/ 0 w 130"/>
                  <a:gd name="T1" fmla="*/ 261 h 71"/>
                  <a:gd name="T2" fmla="*/ 99 w 130"/>
                  <a:gd name="T3" fmla="*/ 477 h 71"/>
                  <a:gd name="T4" fmla="*/ 124 w 130"/>
                  <a:gd name="T5" fmla="*/ 329 h 71"/>
                  <a:gd name="T6" fmla="*/ 252 w 130"/>
                  <a:gd name="T7" fmla="*/ 268 h 71"/>
                  <a:gd name="T8" fmla="*/ 874 w 130"/>
                  <a:gd name="T9" fmla="*/ 84 h 71"/>
                  <a:gd name="T10" fmla="*/ 902 w 130"/>
                  <a:gd name="T11" fmla="*/ 0 h 71"/>
                  <a:gd name="T12" fmla="*/ 729 w 130"/>
                  <a:gd name="T13" fmla="*/ 169 h 71"/>
                  <a:gd name="T14" fmla="*/ 473 w 130"/>
                  <a:gd name="T15" fmla="*/ 209 h 71"/>
                  <a:gd name="T16" fmla="*/ 229 w 130"/>
                  <a:gd name="T17" fmla="*/ 224 h 71"/>
                  <a:gd name="T18" fmla="*/ 29 w 130"/>
                  <a:gd name="T19" fmla="*/ 253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0" h="71">
                    <a:moveTo>
                      <a:pt x="0" y="37"/>
                    </a:moveTo>
                    <a:cubicBezTo>
                      <a:pt x="2" y="43"/>
                      <a:pt x="6" y="71"/>
                      <a:pt x="14" y="68"/>
                    </a:cubicBezTo>
                    <a:cubicBezTo>
                      <a:pt x="22" y="65"/>
                      <a:pt x="16" y="53"/>
                      <a:pt x="18" y="47"/>
                    </a:cubicBezTo>
                    <a:cubicBezTo>
                      <a:pt x="21" y="41"/>
                      <a:pt x="30" y="39"/>
                      <a:pt x="36" y="38"/>
                    </a:cubicBezTo>
                    <a:cubicBezTo>
                      <a:pt x="69" y="33"/>
                      <a:pt x="105" y="46"/>
                      <a:pt x="126" y="12"/>
                    </a:cubicBezTo>
                    <a:cubicBezTo>
                      <a:pt x="129" y="8"/>
                      <a:pt x="130" y="5"/>
                      <a:pt x="130" y="0"/>
                    </a:cubicBezTo>
                    <a:cubicBezTo>
                      <a:pt x="120" y="7"/>
                      <a:pt x="117" y="19"/>
                      <a:pt x="105" y="24"/>
                    </a:cubicBezTo>
                    <a:cubicBezTo>
                      <a:pt x="94" y="30"/>
                      <a:pt x="80" y="29"/>
                      <a:pt x="68" y="30"/>
                    </a:cubicBezTo>
                    <a:cubicBezTo>
                      <a:pt x="57" y="32"/>
                      <a:pt x="45" y="32"/>
                      <a:pt x="33" y="32"/>
                    </a:cubicBezTo>
                    <a:cubicBezTo>
                      <a:pt x="25" y="33"/>
                      <a:pt x="9" y="30"/>
                      <a:pt x="4" y="36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81" name="Freeform 3613">
                <a:extLst>
                  <a:ext uri="{FF2B5EF4-FFF2-40B4-BE49-F238E27FC236}">
                    <a16:creationId xmlns:a16="http://schemas.microsoft.com/office/drawing/2014/main" id="{DCC75B7D-4CBB-4A50-9117-FB42B1681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7" y="2849"/>
                <a:ext cx="41" cy="81"/>
              </a:xfrm>
              <a:custGeom>
                <a:avLst/>
                <a:gdLst>
                  <a:gd name="T0" fmla="*/ 80 w 21"/>
                  <a:gd name="T1" fmla="*/ 15 h 42"/>
                  <a:gd name="T2" fmla="*/ 68 w 21"/>
                  <a:gd name="T3" fmla="*/ 131 h 42"/>
                  <a:gd name="T4" fmla="*/ 31 w 21"/>
                  <a:gd name="T5" fmla="*/ 301 h 42"/>
                  <a:gd name="T6" fmla="*/ 39 w 21"/>
                  <a:gd name="T7" fmla="*/ 137 h 42"/>
                  <a:gd name="T8" fmla="*/ 45 w 21"/>
                  <a:gd name="T9" fmla="*/ 79 h 42"/>
                  <a:gd name="T10" fmla="*/ 0 w 21"/>
                  <a:gd name="T11" fmla="*/ 37 h 42"/>
                  <a:gd name="T12" fmla="*/ 39 w 21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42">
                    <a:moveTo>
                      <a:pt x="11" y="2"/>
                    </a:moveTo>
                    <a:cubicBezTo>
                      <a:pt x="21" y="0"/>
                      <a:pt x="10" y="15"/>
                      <a:pt x="9" y="18"/>
                    </a:cubicBezTo>
                    <a:cubicBezTo>
                      <a:pt x="5" y="25"/>
                      <a:pt x="8" y="35"/>
                      <a:pt x="4" y="42"/>
                    </a:cubicBezTo>
                    <a:cubicBezTo>
                      <a:pt x="4" y="34"/>
                      <a:pt x="4" y="26"/>
                      <a:pt x="5" y="19"/>
                    </a:cubicBezTo>
                    <a:cubicBezTo>
                      <a:pt x="5" y="15"/>
                      <a:pt x="7" y="14"/>
                      <a:pt x="6" y="11"/>
                    </a:cubicBezTo>
                    <a:cubicBezTo>
                      <a:pt x="4" y="8"/>
                      <a:pt x="1" y="8"/>
                      <a:pt x="0" y="5"/>
                    </a:cubicBezTo>
                    <a:cubicBezTo>
                      <a:pt x="1" y="3"/>
                      <a:pt x="4" y="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022" name="Group 3614">
              <a:extLst>
                <a:ext uri="{FF2B5EF4-FFF2-40B4-BE49-F238E27FC236}">
                  <a16:creationId xmlns:a16="http://schemas.microsoft.com/office/drawing/2014/main" id="{A2EAD35E-C6E8-4139-91D8-B74ADBAD18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4" y="2354"/>
              <a:ext cx="1876" cy="1704"/>
              <a:chOff x="2874" y="2354"/>
              <a:chExt cx="1876" cy="1704"/>
            </a:xfrm>
          </p:grpSpPr>
          <p:sp>
            <p:nvSpPr>
              <p:cNvPr id="43082" name="Freeform 3615">
                <a:extLst>
                  <a:ext uri="{FF2B5EF4-FFF2-40B4-BE49-F238E27FC236}">
                    <a16:creationId xmlns:a16="http://schemas.microsoft.com/office/drawing/2014/main" id="{C25D5093-8CAE-4479-BAB0-17A22DB5F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025"/>
                <a:ext cx="30" cy="27"/>
              </a:xfrm>
              <a:custGeom>
                <a:avLst/>
                <a:gdLst>
                  <a:gd name="T0" fmla="*/ 45 w 16"/>
                  <a:gd name="T1" fmla="*/ 0 h 14"/>
                  <a:gd name="T2" fmla="*/ 21 w 16"/>
                  <a:gd name="T3" fmla="*/ 79 h 14"/>
                  <a:gd name="T4" fmla="*/ 105 w 16"/>
                  <a:gd name="T5" fmla="*/ 100 h 14"/>
                  <a:gd name="T6" fmla="*/ 45 w 16"/>
                  <a:gd name="T7" fmla="*/ 4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7" y="0"/>
                    </a:moveTo>
                    <a:cubicBezTo>
                      <a:pt x="4" y="1"/>
                      <a:pt x="0" y="8"/>
                      <a:pt x="3" y="11"/>
                    </a:cubicBezTo>
                    <a:cubicBezTo>
                      <a:pt x="4" y="12"/>
                      <a:pt x="14" y="14"/>
                      <a:pt x="16" y="14"/>
                    </a:cubicBezTo>
                    <a:cubicBezTo>
                      <a:pt x="14" y="10"/>
                      <a:pt x="9" y="11"/>
                      <a:pt x="7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3" name="Freeform 3616">
                <a:extLst>
                  <a:ext uri="{FF2B5EF4-FFF2-40B4-BE49-F238E27FC236}">
                    <a16:creationId xmlns:a16="http://schemas.microsoft.com/office/drawing/2014/main" id="{BEDFDBF8-C9DA-40EB-9B39-16D56B62F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517"/>
                <a:ext cx="90" cy="30"/>
              </a:xfrm>
              <a:custGeom>
                <a:avLst/>
                <a:gdLst>
                  <a:gd name="T0" fmla="*/ 8 w 47"/>
                  <a:gd name="T1" fmla="*/ 32 h 16"/>
                  <a:gd name="T2" fmla="*/ 0 w 47"/>
                  <a:gd name="T3" fmla="*/ 105 h 16"/>
                  <a:gd name="T4" fmla="*/ 107 w 47"/>
                  <a:gd name="T5" fmla="*/ 39 h 16"/>
                  <a:gd name="T6" fmla="*/ 268 w 47"/>
                  <a:gd name="T7" fmla="*/ 45 h 16"/>
                  <a:gd name="T8" fmla="*/ 237 w 47"/>
                  <a:gd name="T9" fmla="*/ 15 h 16"/>
                  <a:gd name="T10" fmla="*/ 92 w 47"/>
                  <a:gd name="T11" fmla="*/ 39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16">
                    <a:moveTo>
                      <a:pt x="1" y="5"/>
                    </a:moveTo>
                    <a:cubicBezTo>
                      <a:pt x="0" y="8"/>
                      <a:pt x="0" y="12"/>
                      <a:pt x="0" y="16"/>
                    </a:cubicBezTo>
                    <a:cubicBezTo>
                      <a:pt x="6" y="16"/>
                      <a:pt x="9" y="7"/>
                      <a:pt x="15" y="6"/>
                    </a:cubicBezTo>
                    <a:cubicBezTo>
                      <a:pt x="23" y="4"/>
                      <a:pt x="31" y="8"/>
                      <a:pt x="38" y="7"/>
                    </a:cubicBezTo>
                    <a:cubicBezTo>
                      <a:pt x="47" y="5"/>
                      <a:pt x="41" y="0"/>
                      <a:pt x="34" y="2"/>
                    </a:cubicBezTo>
                    <a:cubicBezTo>
                      <a:pt x="27" y="3"/>
                      <a:pt x="21" y="6"/>
                      <a:pt x="1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4" name="Freeform 3617">
                <a:extLst>
                  <a:ext uri="{FF2B5EF4-FFF2-40B4-BE49-F238E27FC236}">
                    <a16:creationId xmlns:a16="http://schemas.microsoft.com/office/drawing/2014/main" id="{935297BA-534C-4012-B71E-676AF4199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712"/>
                <a:ext cx="74" cy="34"/>
              </a:xfrm>
              <a:custGeom>
                <a:avLst/>
                <a:gdLst>
                  <a:gd name="T0" fmla="*/ 0 w 39"/>
                  <a:gd name="T1" fmla="*/ 0 h 18"/>
                  <a:gd name="T2" fmla="*/ 137 w 39"/>
                  <a:gd name="T3" fmla="*/ 40 h 18"/>
                  <a:gd name="T4" fmla="*/ 220 w 39"/>
                  <a:gd name="T5" fmla="*/ 121 h 18"/>
                  <a:gd name="T6" fmla="*/ 266 w 39"/>
                  <a:gd name="T7" fmla="*/ 28 h 18"/>
                  <a:gd name="T8" fmla="*/ 137 w 39"/>
                  <a:gd name="T9" fmla="*/ 1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8">
                    <a:moveTo>
                      <a:pt x="0" y="0"/>
                    </a:moveTo>
                    <a:cubicBezTo>
                      <a:pt x="6" y="2"/>
                      <a:pt x="14" y="2"/>
                      <a:pt x="20" y="6"/>
                    </a:cubicBezTo>
                    <a:cubicBezTo>
                      <a:pt x="25" y="9"/>
                      <a:pt x="28" y="14"/>
                      <a:pt x="32" y="18"/>
                    </a:cubicBezTo>
                    <a:cubicBezTo>
                      <a:pt x="37" y="14"/>
                      <a:pt x="33" y="7"/>
                      <a:pt x="39" y="4"/>
                    </a:cubicBezTo>
                    <a:cubicBezTo>
                      <a:pt x="33" y="5"/>
                      <a:pt x="25" y="5"/>
                      <a:pt x="2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5" name="Freeform 3618">
                <a:extLst>
                  <a:ext uri="{FF2B5EF4-FFF2-40B4-BE49-F238E27FC236}">
                    <a16:creationId xmlns:a16="http://schemas.microsoft.com/office/drawing/2014/main" id="{E9DD9C6D-3EEA-4E78-8B8E-56EAF1C71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087"/>
                <a:ext cx="44" cy="34"/>
              </a:xfrm>
              <a:custGeom>
                <a:avLst/>
                <a:gdLst>
                  <a:gd name="T0" fmla="*/ 0 w 23"/>
                  <a:gd name="T1" fmla="*/ 0 h 18"/>
                  <a:gd name="T2" fmla="*/ 36 w 23"/>
                  <a:gd name="T3" fmla="*/ 121 h 18"/>
                  <a:gd name="T4" fmla="*/ 92 w 23"/>
                  <a:gd name="T5" fmla="*/ 53 h 18"/>
                  <a:gd name="T6" fmla="*/ 161 w 23"/>
                  <a:gd name="T7" fmla="*/ 15 h 18"/>
                  <a:gd name="T8" fmla="*/ 55 w 23"/>
                  <a:gd name="T9" fmla="*/ 4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0" y="0"/>
                    </a:moveTo>
                    <a:cubicBezTo>
                      <a:pt x="8" y="1"/>
                      <a:pt x="5" y="13"/>
                      <a:pt x="5" y="18"/>
                    </a:cubicBezTo>
                    <a:cubicBezTo>
                      <a:pt x="11" y="17"/>
                      <a:pt x="11" y="11"/>
                      <a:pt x="13" y="8"/>
                    </a:cubicBezTo>
                    <a:cubicBezTo>
                      <a:pt x="16" y="3"/>
                      <a:pt x="18" y="3"/>
                      <a:pt x="23" y="2"/>
                    </a:cubicBezTo>
                    <a:cubicBezTo>
                      <a:pt x="20" y="4"/>
                      <a:pt x="10" y="9"/>
                      <a:pt x="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6" name="Freeform 3619">
                <a:extLst>
                  <a:ext uri="{FF2B5EF4-FFF2-40B4-BE49-F238E27FC236}">
                    <a16:creationId xmlns:a16="http://schemas.microsoft.com/office/drawing/2014/main" id="{368C9A1D-6CA1-411A-9FAC-310343DB6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3090"/>
                <a:ext cx="21" cy="21"/>
              </a:xfrm>
              <a:custGeom>
                <a:avLst/>
                <a:gdLst>
                  <a:gd name="T0" fmla="*/ 0 w 11"/>
                  <a:gd name="T1" fmla="*/ 40 h 11"/>
                  <a:gd name="T2" fmla="*/ 48 w 11"/>
                  <a:gd name="T3" fmla="*/ 76 h 11"/>
                  <a:gd name="T4" fmla="*/ 76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6"/>
                    </a:moveTo>
                    <a:cubicBezTo>
                      <a:pt x="3" y="6"/>
                      <a:pt x="6" y="8"/>
                      <a:pt x="7" y="11"/>
                    </a:cubicBezTo>
                    <a:cubicBezTo>
                      <a:pt x="8" y="7"/>
                      <a:pt x="6" y="2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7" name="Freeform 3620">
                <a:extLst>
                  <a:ext uri="{FF2B5EF4-FFF2-40B4-BE49-F238E27FC236}">
                    <a16:creationId xmlns:a16="http://schemas.microsoft.com/office/drawing/2014/main" id="{D3744762-D4BD-41F8-8E46-F9BBDECC9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3570"/>
                <a:ext cx="19" cy="50"/>
              </a:xfrm>
              <a:custGeom>
                <a:avLst/>
                <a:gdLst>
                  <a:gd name="T0" fmla="*/ 48 w 10"/>
                  <a:gd name="T1" fmla="*/ 0 h 26"/>
                  <a:gd name="T2" fmla="*/ 68 w 10"/>
                  <a:gd name="T3" fmla="*/ 185 h 26"/>
                  <a:gd name="T4" fmla="*/ 48 w 10"/>
                  <a:gd name="T5" fmla="*/ 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7" y="0"/>
                    </a:moveTo>
                    <a:cubicBezTo>
                      <a:pt x="0" y="9"/>
                      <a:pt x="1" y="20"/>
                      <a:pt x="10" y="26"/>
                    </a:cubicBezTo>
                    <a:cubicBezTo>
                      <a:pt x="8" y="19"/>
                      <a:pt x="5" y="9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8" name="Freeform 3621">
                <a:extLst>
                  <a:ext uri="{FF2B5EF4-FFF2-40B4-BE49-F238E27FC236}">
                    <a16:creationId xmlns:a16="http://schemas.microsoft.com/office/drawing/2014/main" id="{4FBF6D51-DE50-4E55-9945-2447CAAC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3729"/>
                <a:ext cx="42" cy="46"/>
              </a:xfrm>
              <a:custGeom>
                <a:avLst/>
                <a:gdLst>
                  <a:gd name="T0" fmla="*/ 48 w 22"/>
                  <a:gd name="T1" fmla="*/ 0 h 24"/>
                  <a:gd name="T2" fmla="*/ 55 w 22"/>
                  <a:gd name="T3" fmla="*/ 148 h 24"/>
                  <a:gd name="T4" fmla="*/ 153 w 22"/>
                  <a:gd name="T5" fmla="*/ 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4">
                    <a:moveTo>
                      <a:pt x="7" y="0"/>
                    </a:moveTo>
                    <a:cubicBezTo>
                      <a:pt x="0" y="3"/>
                      <a:pt x="0" y="24"/>
                      <a:pt x="8" y="21"/>
                    </a:cubicBezTo>
                    <a:cubicBezTo>
                      <a:pt x="3" y="7"/>
                      <a:pt x="12" y="6"/>
                      <a:pt x="2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9" name="Freeform 3622">
                <a:extLst>
                  <a:ext uri="{FF2B5EF4-FFF2-40B4-BE49-F238E27FC236}">
                    <a16:creationId xmlns:a16="http://schemas.microsoft.com/office/drawing/2014/main" id="{969F57B0-D8AA-4515-A932-AF13A4144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3618"/>
                <a:ext cx="113" cy="132"/>
              </a:xfrm>
              <a:custGeom>
                <a:avLst/>
                <a:gdLst>
                  <a:gd name="T0" fmla="*/ 308 w 59"/>
                  <a:gd name="T1" fmla="*/ 0 h 69"/>
                  <a:gd name="T2" fmla="*/ 216 w 59"/>
                  <a:gd name="T3" fmla="*/ 308 h 69"/>
                  <a:gd name="T4" fmla="*/ 113 w 59"/>
                  <a:gd name="T5" fmla="*/ 406 h 69"/>
                  <a:gd name="T6" fmla="*/ 21 w 59"/>
                  <a:gd name="T7" fmla="*/ 469 h 69"/>
                  <a:gd name="T8" fmla="*/ 124 w 59"/>
                  <a:gd name="T9" fmla="*/ 406 h 69"/>
                  <a:gd name="T10" fmla="*/ 245 w 59"/>
                  <a:gd name="T11" fmla="*/ 344 h 69"/>
                  <a:gd name="T12" fmla="*/ 324 w 59"/>
                  <a:gd name="T13" fmla="*/ 237 h 69"/>
                  <a:gd name="T14" fmla="*/ 414 w 59"/>
                  <a:gd name="T15" fmla="*/ 176 h 69"/>
                  <a:gd name="T16" fmla="*/ 337 w 59"/>
                  <a:gd name="T17" fmla="*/ 161 h 69"/>
                  <a:gd name="T18" fmla="*/ 337 w 59"/>
                  <a:gd name="T19" fmla="*/ 84 h 6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69">
                    <a:moveTo>
                      <a:pt x="44" y="0"/>
                    </a:moveTo>
                    <a:cubicBezTo>
                      <a:pt x="49" y="13"/>
                      <a:pt x="37" y="32"/>
                      <a:pt x="31" y="44"/>
                    </a:cubicBezTo>
                    <a:cubicBezTo>
                      <a:pt x="27" y="50"/>
                      <a:pt x="22" y="55"/>
                      <a:pt x="16" y="58"/>
                    </a:cubicBezTo>
                    <a:cubicBezTo>
                      <a:pt x="12" y="60"/>
                      <a:pt x="0" y="61"/>
                      <a:pt x="3" y="67"/>
                    </a:cubicBezTo>
                    <a:cubicBezTo>
                      <a:pt x="9" y="69"/>
                      <a:pt x="13" y="61"/>
                      <a:pt x="18" y="58"/>
                    </a:cubicBezTo>
                    <a:cubicBezTo>
                      <a:pt x="24" y="55"/>
                      <a:pt x="30" y="53"/>
                      <a:pt x="35" y="49"/>
                    </a:cubicBezTo>
                    <a:cubicBezTo>
                      <a:pt x="40" y="44"/>
                      <a:pt x="42" y="39"/>
                      <a:pt x="46" y="34"/>
                    </a:cubicBezTo>
                    <a:cubicBezTo>
                      <a:pt x="49" y="28"/>
                      <a:pt x="53" y="27"/>
                      <a:pt x="59" y="25"/>
                    </a:cubicBezTo>
                    <a:cubicBezTo>
                      <a:pt x="56" y="24"/>
                      <a:pt x="51" y="25"/>
                      <a:pt x="48" y="23"/>
                    </a:cubicBezTo>
                    <a:cubicBezTo>
                      <a:pt x="46" y="20"/>
                      <a:pt x="48" y="15"/>
                      <a:pt x="48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0" name="Freeform 3623">
                <a:extLst>
                  <a:ext uri="{FF2B5EF4-FFF2-40B4-BE49-F238E27FC236}">
                    <a16:creationId xmlns:a16="http://schemas.microsoft.com/office/drawing/2014/main" id="{DC8BFEA5-2DCB-493E-ABD3-3ECB36710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2457"/>
                <a:ext cx="25" cy="19"/>
              </a:xfrm>
              <a:custGeom>
                <a:avLst/>
                <a:gdLst>
                  <a:gd name="T0" fmla="*/ 0 w 13"/>
                  <a:gd name="T1" fmla="*/ 0 h 10"/>
                  <a:gd name="T2" fmla="*/ 85 w 13"/>
                  <a:gd name="T3" fmla="*/ 68 h 10"/>
                  <a:gd name="T4" fmla="*/ 92 w 13"/>
                  <a:gd name="T5" fmla="*/ 0 h 10"/>
                  <a:gd name="T6" fmla="*/ 29 w 13"/>
                  <a:gd name="T7" fmla="*/ 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0" y="0"/>
                    </a:moveTo>
                    <a:cubicBezTo>
                      <a:pt x="3" y="2"/>
                      <a:pt x="10" y="6"/>
                      <a:pt x="12" y="10"/>
                    </a:cubicBezTo>
                    <a:cubicBezTo>
                      <a:pt x="10" y="6"/>
                      <a:pt x="8" y="2"/>
                      <a:pt x="13" y="0"/>
                    </a:cubicBezTo>
                    <a:cubicBezTo>
                      <a:pt x="10" y="1"/>
                      <a:pt x="7" y="2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1" name="Freeform 3624">
                <a:extLst>
                  <a:ext uri="{FF2B5EF4-FFF2-40B4-BE49-F238E27FC236}">
                    <a16:creationId xmlns:a16="http://schemas.microsoft.com/office/drawing/2014/main" id="{4307F7A9-CCA8-4742-B6AB-A32ABC941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1" y="2555"/>
                <a:ext cx="63" cy="48"/>
              </a:xfrm>
              <a:custGeom>
                <a:avLst/>
                <a:gdLst>
                  <a:gd name="T0" fmla="*/ 0 w 33"/>
                  <a:gd name="T1" fmla="*/ 92 h 25"/>
                  <a:gd name="T2" fmla="*/ 176 w 33"/>
                  <a:gd name="T3" fmla="*/ 177 h 25"/>
                  <a:gd name="T4" fmla="*/ 145 w 33"/>
                  <a:gd name="T5" fmla="*/ 108 h 25"/>
                  <a:gd name="T6" fmla="*/ 176 w 33"/>
                  <a:gd name="T7" fmla="*/ 0 h 25"/>
                  <a:gd name="T8" fmla="*/ 99 w 33"/>
                  <a:gd name="T9" fmla="*/ 84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25">
                    <a:moveTo>
                      <a:pt x="0" y="13"/>
                    </a:moveTo>
                    <a:cubicBezTo>
                      <a:pt x="12" y="13"/>
                      <a:pt x="18" y="17"/>
                      <a:pt x="25" y="25"/>
                    </a:cubicBezTo>
                    <a:cubicBezTo>
                      <a:pt x="33" y="22"/>
                      <a:pt x="22" y="17"/>
                      <a:pt x="21" y="15"/>
                    </a:cubicBezTo>
                    <a:cubicBezTo>
                      <a:pt x="19" y="10"/>
                      <a:pt x="24" y="4"/>
                      <a:pt x="25" y="0"/>
                    </a:cubicBezTo>
                    <a:cubicBezTo>
                      <a:pt x="17" y="1"/>
                      <a:pt x="20" y="11"/>
                      <a:pt x="14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2" name="Freeform 3625">
                <a:extLst>
                  <a:ext uri="{FF2B5EF4-FFF2-40B4-BE49-F238E27FC236}">
                    <a16:creationId xmlns:a16="http://schemas.microsoft.com/office/drawing/2014/main" id="{81973AEB-C9B5-49C8-9050-A206674E6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3850"/>
                <a:ext cx="95" cy="124"/>
              </a:xfrm>
              <a:custGeom>
                <a:avLst/>
                <a:gdLst>
                  <a:gd name="T0" fmla="*/ 29 w 50"/>
                  <a:gd name="T1" fmla="*/ 29 h 65"/>
                  <a:gd name="T2" fmla="*/ 200 w 50"/>
                  <a:gd name="T3" fmla="*/ 200 h 65"/>
                  <a:gd name="T4" fmla="*/ 274 w 50"/>
                  <a:gd name="T5" fmla="*/ 328 h 65"/>
                  <a:gd name="T6" fmla="*/ 310 w 50"/>
                  <a:gd name="T7" fmla="*/ 452 h 65"/>
                  <a:gd name="T8" fmla="*/ 274 w 50"/>
                  <a:gd name="T9" fmla="*/ 105 h 65"/>
                  <a:gd name="T10" fmla="*/ 0 w 50"/>
                  <a:gd name="T11" fmla="*/ 0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65">
                    <a:moveTo>
                      <a:pt x="4" y="4"/>
                    </a:moveTo>
                    <a:cubicBezTo>
                      <a:pt x="15" y="5"/>
                      <a:pt x="23" y="21"/>
                      <a:pt x="29" y="29"/>
                    </a:cubicBezTo>
                    <a:cubicBezTo>
                      <a:pt x="32" y="35"/>
                      <a:pt x="37" y="40"/>
                      <a:pt x="40" y="47"/>
                    </a:cubicBezTo>
                    <a:cubicBezTo>
                      <a:pt x="43" y="53"/>
                      <a:pt x="43" y="59"/>
                      <a:pt x="45" y="65"/>
                    </a:cubicBezTo>
                    <a:cubicBezTo>
                      <a:pt x="50" y="53"/>
                      <a:pt x="46" y="25"/>
                      <a:pt x="40" y="15"/>
                    </a:cubicBezTo>
                    <a:cubicBezTo>
                      <a:pt x="32" y="2"/>
                      <a:pt x="12" y="4"/>
                      <a:pt x="0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3" name="Freeform 3626">
                <a:extLst>
                  <a:ext uri="{FF2B5EF4-FFF2-40B4-BE49-F238E27FC236}">
                    <a16:creationId xmlns:a16="http://schemas.microsoft.com/office/drawing/2014/main" id="{7B2615C7-3DD2-4854-88C4-D20FC081E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3752"/>
                <a:ext cx="182" cy="65"/>
              </a:xfrm>
              <a:custGeom>
                <a:avLst/>
                <a:gdLst>
                  <a:gd name="T0" fmla="*/ 63 w 95"/>
                  <a:gd name="T1" fmla="*/ 92 h 34"/>
                  <a:gd name="T2" fmla="*/ 15 w 95"/>
                  <a:gd name="T3" fmla="*/ 153 h 34"/>
                  <a:gd name="T4" fmla="*/ 40 w 95"/>
                  <a:gd name="T5" fmla="*/ 201 h 34"/>
                  <a:gd name="T6" fmla="*/ 216 w 95"/>
                  <a:gd name="T7" fmla="*/ 237 h 34"/>
                  <a:gd name="T8" fmla="*/ 192 w 95"/>
                  <a:gd name="T9" fmla="*/ 124 h 34"/>
                  <a:gd name="T10" fmla="*/ 385 w 95"/>
                  <a:gd name="T11" fmla="*/ 105 h 34"/>
                  <a:gd name="T12" fmla="*/ 544 w 95"/>
                  <a:gd name="T13" fmla="*/ 124 h 34"/>
                  <a:gd name="T14" fmla="*/ 669 w 95"/>
                  <a:gd name="T15" fmla="*/ 189 h 34"/>
                  <a:gd name="T16" fmla="*/ 628 w 95"/>
                  <a:gd name="T17" fmla="*/ 99 h 34"/>
                  <a:gd name="T18" fmla="*/ 653 w 95"/>
                  <a:gd name="T19" fmla="*/ 0 h 34"/>
                  <a:gd name="T20" fmla="*/ 521 w 95"/>
                  <a:gd name="T21" fmla="*/ 40 h 34"/>
                  <a:gd name="T22" fmla="*/ 374 w 95"/>
                  <a:gd name="T23" fmla="*/ 48 h 34"/>
                  <a:gd name="T24" fmla="*/ 245 w 95"/>
                  <a:gd name="T25" fmla="*/ 29 h 34"/>
                  <a:gd name="T26" fmla="*/ 107 w 95"/>
                  <a:gd name="T27" fmla="*/ 63 h 3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5" h="34">
                    <a:moveTo>
                      <a:pt x="9" y="13"/>
                    </a:moveTo>
                    <a:cubicBezTo>
                      <a:pt x="6" y="15"/>
                      <a:pt x="3" y="19"/>
                      <a:pt x="2" y="22"/>
                    </a:cubicBezTo>
                    <a:cubicBezTo>
                      <a:pt x="0" y="28"/>
                      <a:pt x="1" y="27"/>
                      <a:pt x="6" y="29"/>
                    </a:cubicBezTo>
                    <a:cubicBezTo>
                      <a:pt x="14" y="31"/>
                      <a:pt x="23" y="32"/>
                      <a:pt x="31" y="34"/>
                    </a:cubicBezTo>
                    <a:cubicBezTo>
                      <a:pt x="21" y="32"/>
                      <a:pt x="18" y="24"/>
                      <a:pt x="27" y="18"/>
                    </a:cubicBezTo>
                    <a:cubicBezTo>
                      <a:pt x="35" y="14"/>
                      <a:pt x="46" y="15"/>
                      <a:pt x="55" y="15"/>
                    </a:cubicBezTo>
                    <a:cubicBezTo>
                      <a:pt x="63" y="15"/>
                      <a:pt x="70" y="15"/>
                      <a:pt x="77" y="18"/>
                    </a:cubicBezTo>
                    <a:cubicBezTo>
                      <a:pt x="82" y="20"/>
                      <a:pt x="92" y="30"/>
                      <a:pt x="95" y="27"/>
                    </a:cubicBezTo>
                    <a:cubicBezTo>
                      <a:pt x="93" y="22"/>
                      <a:pt x="89" y="20"/>
                      <a:pt x="89" y="14"/>
                    </a:cubicBezTo>
                    <a:cubicBezTo>
                      <a:pt x="89" y="10"/>
                      <a:pt x="91" y="4"/>
                      <a:pt x="93" y="0"/>
                    </a:cubicBezTo>
                    <a:cubicBezTo>
                      <a:pt x="87" y="2"/>
                      <a:pt x="81" y="5"/>
                      <a:pt x="74" y="6"/>
                    </a:cubicBezTo>
                    <a:cubicBezTo>
                      <a:pt x="67" y="7"/>
                      <a:pt x="60" y="8"/>
                      <a:pt x="53" y="7"/>
                    </a:cubicBezTo>
                    <a:cubicBezTo>
                      <a:pt x="47" y="7"/>
                      <a:pt x="41" y="3"/>
                      <a:pt x="35" y="4"/>
                    </a:cubicBezTo>
                    <a:cubicBezTo>
                      <a:pt x="28" y="4"/>
                      <a:pt x="21" y="7"/>
                      <a:pt x="15" y="9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3627">
                <a:extLst>
                  <a:ext uri="{FF2B5EF4-FFF2-40B4-BE49-F238E27FC236}">
                    <a16:creationId xmlns:a16="http://schemas.microsoft.com/office/drawing/2014/main" id="{0451AA26-3E01-477C-A0F7-AE9637D64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3687"/>
                <a:ext cx="59" cy="115"/>
              </a:xfrm>
              <a:custGeom>
                <a:avLst/>
                <a:gdLst>
                  <a:gd name="T0" fmla="*/ 29 w 31"/>
                  <a:gd name="T1" fmla="*/ 77 h 60"/>
                  <a:gd name="T2" fmla="*/ 84 w 31"/>
                  <a:gd name="T3" fmla="*/ 240 h 60"/>
                  <a:gd name="T4" fmla="*/ 0 w 31"/>
                  <a:gd name="T5" fmla="*/ 422 h 60"/>
                  <a:gd name="T6" fmla="*/ 137 w 31"/>
                  <a:gd name="T7" fmla="*/ 184 h 60"/>
                  <a:gd name="T8" fmla="*/ 206 w 31"/>
                  <a:gd name="T9" fmla="*/ 77 h 60"/>
                  <a:gd name="T10" fmla="*/ 76 w 31"/>
                  <a:gd name="T11" fmla="*/ 15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60">
                    <a:moveTo>
                      <a:pt x="4" y="11"/>
                    </a:moveTo>
                    <a:cubicBezTo>
                      <a:pt x="7" y="21"/>
                      <a:pt x="14" y="22"/>
                      <a:pt x="12" y="34"/>
                    </a:cubicBezTo>
                    <a:cubicBezTo>
                      <a:pt x="10" y="45"/>
                      <a:pt x="5" y="51"/>
                      <a:pt x="0" y="60"/>
                    </a:cubicBezTo>
                    <a:cubicBezTo>
                      <a:pt x="14" y="59"/>
                      <a:pt x="17" y="36"/>
                      <a:pt x="20" y="26"/>
                    </a:cubicBezTo>
                    <a:cubicBezTo>
                      <a:pt x="22" y="21"/>
                      <a:pt x="29" y="16"/>
                      <a:pt x="30" y="11"/>
                    </a:cubicBezTo>
                    <a:cubicBezTo>
                      <a:pt x="31" y="0"/>
                      <a:pt x="15" y="10"/>
                      <a:pt x="11" y="2"/>
                    </a:cubicBezTo>
                  </a:path>
                </a:pathLst>
              </a:custGeom>
              <a:solidFill>
                <a:srgbClr val="E8D3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5" name="Freeform 3628">
                <a:extLst>
                  <a:ext uri="{FF2B5EF4-FFF2-40B4-BE49-F238E27FC236}">
                    <a16:creationId xmlns:a16="http://schemas.microsoft.com/office/drawing/2014/main" id="{2B1AB61A-087F-4506-B5A4-4935DD679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3678"/>
                <a:ext cx="50" cy="78"/>
              </a:xfrm>
              <a:custGeom>
                <a:avLst/>
                <a:gdLst>
                  <a:gd name="T0" fmla="*/ 0 w 26"/>
                  <a:gd name="T1" fmla="*/ 228 h 41"/>
                  <a:gd name="T2" fmla="*/ 63 w 26"/>
                  <a:gd name="T3" fmla="*/ 84 h 41"/>
                  <a:gd name="T4" fmla="*/ 185 w 26"/>
                  <a:gd name="T5" fmla="*/ 15 h 41"/>
                  <a:gd name="T6" fmla="*/ 0 w 26"/>
                  <a:gd name="T7" fmla="*/ 282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1">
                    <a:moveTo>
                      <a:pt x="0" y="33"/>
                    </a:moveTo>
                    <a:cubicBezTo>
                      <a:pt x="2" y="26"/>
                      <a:pt x="4" y="17"/>
                      <a:pt x="9" y="12"/>
                    </a:cubicBezTo>
                    <a:cubicBezTo>
                      <a:pt x="12" y="8"/>
                      <a:pt x="21" y="0"/>
                      <a:pt x="26" y="2"/>
                    </a:cubicBezTo>
                    <a:cubicBezTo>
                      <a:pt x="12" y="11"/>
                      <a:pt x="4" y="25"/>
                      <a:pt x="0" y="41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6" name="Freeform 3629">
                <a:extLst>
                  <a:ext uri="{FF2B5EF4-FFF2-40B4-BE49-F238E27FC236}">
                    <a16:creationId xmlns:a16="http://schemas.microsoft.com/office/drawing/2014/main" id="{720E3740-DB1D-4224-9DBF-E7DE16474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3653"/>
                <a:ext cx="138" cy="27"/>
              </a:xfrm>
              <a:custGeom>
                <a:avLst/>
                <a:gdLst>
                  <a:gd name="T0" fmla="*/ 0 w 72"/>
                  <a:gd name="T1" fmla="*/ 56 h 14"/>
                  <a:gd name="T2" fmla="*/ 253 w 72"/>
                  <a:gd name="T3" fmla="*/ 52 h 14"/>
                  <a:gd name="T4" fmla="*/ 508 w 72"/>
                  <a:gd name="T5" fmla="*/ 100 h 14"/>
                  <a:gd name="T6" fmla="*/ 393 w 72"/>
                  <a:gd name="T7" fmla="*/ 8 h 14"/>
                  <a:gd name="T8" fmla="*/ 213 w 72"/>
                  <a:gd name="T9" fmla="*/ 29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4">
                    <a:moveTo>
                      <a:pt x="0" y="8"/>
                    </a:moveTo>
                    <a:cubicBezTo>
                      <a:pt x="11" y="6"/>
                      <a:pt x="24" y="7"/>
                      <a:pt x="36" y="7"/>
                    </a:cubicBezTo>
                    <a:cubicBezTo>
                      <a:pt x="49" y="6"/>
                      <a:pt x="59" y="11"/>
                      <a:pt x="72" y="14"/>
                    </a:cubicBezTo>
                    <a:cubicBezTo>
                      <a:pt x="64" y="12"/>
                      <a:pt x="65" y="2"/>
                      <a:pt x="56" y="1"/>
                    </a:cubicBezTo>
                    <a:cubicBezTo>
                      <a:pt x="48" y="0"/>
                      <a:pt x="38" y="7"/>
                      <a:pt x="30" y="4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7" name="Freeform 3630">
                <a:extLst>
                  <a:ext uri="{FF2B5EF4-FFF2-40B4-BE49-F238E27FC236}">
                    <a16:creationId xmlns:a16="http://schemas.microsoft.com/office/drawing/2014/main" id="{C843564F-65F2-4E36-96A0-03873DFAF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467"/>
                <a:ext cx="31" cy="169"/>
              </a:xfrm>
              <a:custGeom>
                <a:avLst/>
                <a:gdLst>
                  <a:gd name="T0" fmla="*/ 109 w 16"/>
                  <a:gd name="T1" fmla="*/ 0 h 88"/>
                  <a:gd name="T2" fmla="*/ 23 w 16"/>
                  <a:gd name="T3" fmla="*/ 353 h 88"/>
                  <a:gd name="T4" fmla="*/ 116 w 16"/>
                  <a:gd name="T5" fmla="*/ 624 h 88"/>
                  <a:gd name="T6" fmla="*/ 93 w 16"/>
                  <a:gd name="T7" fmla="*/ 63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88">
                    <a:moveTo>
                      <a:pt x="15" y="0"/>
                    </a:moveTo>
                    <a:cubicBezTo>
                      <a:pt x="6" y="13"/>
                      <a:pt x="0" y="34"/>
                      <a:pt x="3" y="50"/>
                    </a:cubicBezTo>
                    <a:cubicBezTo>
                      <a:pt x="5" y="63"/>
                      <a:pt x="13" y="75"/>
                      <a:pt x="16" y="88"/>
                    </a:cubicBezTo>
                    <a:cubicBezTo>
                      <a:pt x="9" y="65"/>
                      <a:pt x="7" y="33"/>
                      <a:pt x="13" y="9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8" name="Freeform 3631">
                <a:extLst>
                  <a:ext uri="{FF2B5EF4-FFF2-40B4-BE49-F238E27FC236}">
                    <a16:creationId xmlns:a16="http://schemas.microsoft.com/office/drawing/2014/main" id="{891EA57D-8DE3-43C7-8700-C9C17F5FE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3716"/>
                <a:ext cx="61" cy="48"/>
              </a:xfrm>
              <a:custGeom>
                <a:avLst/>
                <a:gdLst>
                  <a:gd name="T0" fmla="*/ 0 w 32"/>
                  <a:gd name="T1" fmla="*/ 177 h 25"/>
                  <a:gd name="T2" fmla="*/ 124 w 32"/>
                  <a:gd name="T3" fmla="*/ 0 h 25"/>
                  <a:gd name="T4" fmla="*/ 76 w 32"/>
                  <a:gd name="T5" fmla="*/ 92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5"/>
                    </a:moveTo>
                    <a:cubicBezTo>
                      <a:pt x="1" y="22"/>
                      <a:pt x="32" y="1"/>
                      <a:pt x="18" y="0"/>
                    </a:cubicBezTo>
                    <a:cubicBezTo>
                      <a:pt x="15" y="5"/>
                      <a:pt x="17" y="9"/>
                      <a:pt x="11" y="13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9" name="Freeform 3632">
                <a:extLst>
                  <a:ext uri="{FF2B5EF4-FFF2-40B4-BE49-F238E27FC236}">
                    <a16:creationId xmlns:a16="http://schemas.microsoft.com/office/drawing/2014/main" id="{B64E05C8-6A02-4447-B163-E35A64F6F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733"/>
                <a:ext cx="50" cy="46"/>
              </a:xfrm>
              <a:custGeom>
                <a:avLst/>
                <a:gdLst>
                  <a:gd name="T0" fmla="*/ 0 w 26"/>
                  <a:gd name="T1" fmla="*/ 48 h 24"/>
                  <a:gd name="T2" fmla="*/ 156 w 26"/>
                  <a:gd name="T3" fmla="*/ 169 h 24"/>
                  <a:gd name="T4" fmla="*/ 92 w 26"/>
                  <a:gd name="T5" fmla="*/ 0 h 24"/>
                  <a:gd name="T6" fmla="*/ 92 w 26"/>
                  <a:gd name="T7" fmla="*/ 0 h 24"/>
                  <a:gd name="T8" fmla="*/ 44 w 26"/>
                  <a:gd name="T9" fmla="*/ 5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0" y="7"/>
                    </a:moveTo>
                    <a:cubicBezTo>
                      <a:pt x="11" y="4"/>
                      <a:pt x="15" y="19"/>
                      <a:pt x="22" y="24"/>
                    </a:cubicBezTo>
                    <a:cubicBezTo>
                      <a:pt x="26" y="17"/>
                      <a:pt x="20" y="3"/>
                      <a:pt x="13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7" y="6"/>
                      <a:pt x="13" y="11"/>
                      <a:pt x="6" y="8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0" name="Freeform 3633">
                <a:extLst>
                  <a:ext uri="{FF2B5EF4-FFF2-40B4-BE49-F238E27FC236}">
                    <a16:creationId xmlns:a16="http://schemas.microsoft.com/office/drawing/2014/main" id="{3FE76980-B18A-4F4B-81B1-D883B96FF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787"/>
                <a:ext cx="73" cy="65"/>
              </a:xfrm>
              <a:custGeom>
                <a:avLst/>
                <a:gdLst>
                  <a:gd name="T0" fmla="*/ 0 w 38"/>
                  <a:gd name="T1" fmla="*/ 237 h 34"/>
                  <a:gd name="T2" fmla="*/ 269 w 38"/>
                  <a:gd name="T3" fmla="*/ 0 h 34"/>
                  <a:gd name="T4" fmla="*/ 136 w 38"/>
                  <a:gd name="T5" fmla="*/ 40 h 34"/>
                  <a:gd name="T6" fmla="*/ 48 w 38"/>
                  <a:gd name="T7" fmla="*/ 176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4">
                    <a:moveTo>
                      <a:pt x="0" y="34"/>
                    </a:moveTo>
                    <a:cubicBezTo>
                      <a:pt x="10" y="21"/>
                      <a:pt x="23" y="7"/>
                      <a:pt x="38" y="0"/>
                    </a:cubicBezTo>
                    <a:cubicBezTo>
                      <a:pt x="32" y="4"/>
                      <a:pt x="25" y="2"/>
                      <a:pt x="19" y="6"/>
                    </a:cubicBezTo>
                    <a:cubicBezTo>
                      <a:pt x="12" y="9"/>
                      <a:pt x="14" y="19"/>
                      <a:pt x="7" y="25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1" name="Freeform 3634">
                <a:extLst>
                  <a:ext uri="{FF2B5EF4-FFF2-40B4-BE49-F238E27FC236}">
                    <a16:creationId xmlns:a16="http://schemas.microsoft.com/office/drawing/2014/main" id="{A3C4476F-F3E3-4334-AA95-8F2DB326F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3098"/>
                <a:ext cx="150" cy="67"/>
              </a:xfrm>
              <a:custGeom>
                <a:avLst/>
                <a:gdLst>
                  <a:gd name="T0" fmla="*/ 240 w 78"/>
                  <a:gd name="T1" fmla="*/ 36 h 35"/>
                  <a:gd name="T2" fmla="*/ 0 w 78"/>
                  <a:gd name="T3" fmla="*/ 245 h 35"/>
                  <a:gd name="T4" fmla="*/ 108 w 78"/>
                  <a:gd name="T5" fmla="*/ 197 h 35"/>
                  <a:gd name="T6" fmla="*/ 221 w 78"/>
                  <a:gd name="T7" fmla="*/ 140 h 35"/>
                  <a:gd name="T8" fmla="*/ 554 w 78"/>
                  <a:gd name="T9" fmla="*/ 56 h 35"/>
                  <a:gd name="T10" fmla="*/ 221 w 78"/>
                  <a:gd name="T11" fmla="*/ 48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35">
                    <a:moveTo>
                      <a:pt x="34" y="5"/>
                    </a:moveTo>
                    <a:cubicBezTo>
                      <a:pt x="23" y="13"/>
                      <a:pt x="6" y="22"/>
                      <a:pt x="0" y="35"/>
                    </a:cubicBezTo>
                    <a:cubicBezTo>
                      <a:pt x="4" y="30"/>
                      <a:pt x="10" y="29"/>
                      <a:pt x="15" y="28"/>
                    </a:cubicBezTo>
                    <a:cubicBezTo>
                      <a:pt x="23" y="27"/>
                      <a:pt x="27" y="26"/>
                      <a:pt x="31" y="20"/>
                    </a:cubicBezTo>
                    <a:cubicBezTo>
                      <a:pt x="40" y="10"/>
                      <a:pt x="65" y="4"/>
                      <a:pt x="78" y="8"/>
                    </a:cubicBezTo>
                    <a:cubicBezTo>
                      <a:pt x="61" y="9"/>
                      <a:pt x="48" y="0"/>
                      <a:pt x="31" y="7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2" name="Freeform 3635">
                <a:extLst>
                  <a:ext uri="{FF2B5EF4-FFF2-40B4-BE49-F238E27FC236}">
                    <a16:creationId xmlns:a16="http://schemas.microsoft.com/office/drawing/2014/main" id="{4971761D-0B10-4955-8921-9528EBA6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691"/>
                <a:ext cx="50" cy="84"/>
              </a:xfrm>
              <a:custGeom>
                <a:avLst/>
                <a:gdLst>
                  <a:gd name="T0" fmla="*/ 8 w 26"/>
                  <a:gd name="T1" fmla="*/ 36 h 44"/>
                  <a:gd name="T2" fmla="*/ 15 w 26"/>
                  <a:gd name="T3" fmla="*/ 160 h 44"/>
                  <a:gd name="T4" fmla="*/ 63 w 26"/>
                  <a:gd name="T5" fmla="*/ 305 h 44"/>
                  <a:gd name="T6" fmla="*/ 56 w 26"/>
                  <a:gd name="T7" fmla="*/ 113 h 44"/>
                  <a:gd name="T8" fmla="*/ 185 w 26"/>
                  <a:gd name="T9" fmla="*/ 61 h 44"/>
                  <a:gd name="T10" fmla="*/ 37 w 26"/>
                  <a:gd name="T11" fmla="*/ 21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44">
                    <a:moveTo>
                      <a:pt x="1" y="5"/>
                    </a:moveTo>
                    <a:cubicBezTo>
                      <a:pt x="0" y="10"/>
                      <a:pt x="1" y="18"/>
                      <a:pt x="2" y="23"/>
                    </a:cubicBezTo>
                    <a:cubicBezTo>
                      <a:pt x="4" y="30"/>
                      <a:pt x="10" y="36"/>
                      <a:pt x="9" y="44"/>
                    </a:cubicBezTo>
                    <a:cubicBezTo>
                      <a:pt x="8" y="36"/>
                      <a:pt x="3" y="23"/>
                      <a:pt x="8" y="16"/>
                    </a:cubicBezTo>
                    <a:cubicBezTo>
                      <a:pt x="11" y="10"/>
                      <a:pt x="20" y="12"/>
                      <a:pt x="26" y="9"/>
                    </a:cubicBezTo>
                    <a:cubicBezTo>
                      <a:pt x="19" y="7"/>
                      <a:pt x="13" y="0"/>
                      <a:pt x="5" y="3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3" name="Freeform 3636">
                <a:extLst>
                  <a:ext uri="{FF2B5EF4-FFF2-40B4-BE49-F238E27FC236}">
                    <a16:creationId xmlns:a16="http://schemas.microsoft.com/office/drawing/2014/main" id="{149D9DA1-27F2-423C-B5A6-756064684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3048"/>
                <a:ext cx="58" cy="111"/>
              </a:xfrm>
              <a:custGeom>
                <a:avLst/>
                <a:gdLst>
                  <a:gd name="T0" fmla="*/ 64 w 30"/>
                  <a:gd name="T1" fmla="*/ 0 h 58"/>
                  <a:gd name="T2" fmla="*/ 217 w 30"/>
                  <a:gd name="T3" fmla="*/ 48 h 58"/>
                  <a:gd name="T4" fmla="*/ 79 w 30"/>
                  <a:gd name="T5" fmla="*/ 197 h 58"/>
                  <a:gd name="T6" fmla="*/ 29 w 30"/>
                  <a:gd name="T7" fmla="*/ 406 h 58"/>
                  <a:gd name="T8" fmla="*/ 37 w 30"/>
                  <a:gd name="T9" fmla="*/ 205 h 58"/>
                  <a:gd name="T10" fmla="*/ 85 w 30"/>
                  <a:gd name="T11" fmla="*/ 121 h 58"/>
                  <a:gd name="T12" fmla="*/ 79 w 30"/>
                  <a:gd name="T13" fmla="*/ 15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58">
                    <a:moveTo>
                      <a:pt x="9" y="0"/>
                    </a:moveTo>
                    <a:cubicBezTo>
                      <a:pt x="11" y="9"/>
                      <a:pt x="23" y="8"/>
                      <a:pt x="30" y="7"/>
                    </a:cubicBezTo>
                    <a:cubicBezTo>
                      <a:pt x="25" y="14"/>
                      <a:pt x="16" y="20"/>
                      <a:pt x="11" y="28"/>
                    </a:cubicBezTo>
                    <a:cubicBezTo>
                      <a:pt x="4" y="37"/>
                      <a:pt x="4" y="47"/>
                      <a:pt x="4" y="58"/>
                    </a:cubicBezTo>
                    <a:cubicBezTo>
                      <a:pt x="1" y="48"/>
                      <a:pt x="0" y="39"/>
                      <a:pt x="5" y="29"/>
                    </a:cubicBezTo>
                    <a:cubicBezTo>
                      <a:pt x="6" y="25"/>
                      <a:pt x="11" y="21"/>
                      <a:pt x="12" y="17"/>
                    </a:cubicBezTo>
                    <a:cubicBezTo>
                      <a:pt x="13" y="12"/>
                      <a:pt x="11" y="7"/>
                      <a:pt x="11" y="2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4" name="Freeform 3637">
                <a:extLst>
                  <a:ext uri="{FF2B5EF4-FFF2-40B4-BE49-F238E27FC236}">
                    <a16:creationId xmlns:a16="http://schemas.microsoft.com/office/drawing/2014/main" id="{7627B963-F806-4EE7-873A-2A0F795AA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3111"/>
                <a:ext cx="76" cy="119"/>
              </a:xfrm>
              <a:custGeom>
                <a:avLst/>
                <a:gdLst>
                  <a:gd name="T0" fmla="*/ 29 w 40"/>
                  <a:gd name="T1" fmla="*/ 225 h 62"/>
                  <a:gd name="T2" fmla="*/ 274 w 40"/>
                  <a:gd name="T3" fmla="*/ 0 h 62"/>
                  <a:gd name="T4" fmla="*/ 0 w 40"/>
                  <a:gd name="T5" fmla="*/ 438 h 62"/>
                  <a:gd name="T6" fmla="*/ 48 w 40"/>
                  <a:gd name="T7" fmla="*/ 184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62">
                    <a:moveTo>
                      <a:pt x="4" y="32"/>
                    </a:moveTo>
                    <a:cubicBezTo>
                      <a:pt x="13" y="18"/>
                      <a:pt x="23" y="4"/>
                      <a:pt x="40" y="0"/>
                    </a:cubicBezTo>
                    <a:cubicBezTo>
                      <a:pt x="19" y="15"/>
                      <a:pt x="8" y="38"/>
                      <a:pt x="0" y="62"/>
                    </a:cubicBezTo>
                    <a:cubicBezTo>
                      <a:pt x="3" y="51"/>
                      <a:pt x="2" y="37"/>
                      <a:pt x="7" y="26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5" name="Freeform 3638">
                <a:extLst>
                  <a:ext uri="{FF2B5EF4-FFF2-40B4-BE49-F238E27FC236}">
                    <a16:creationId xmlns:a16="http://schemas.microsoft.com/office/drawing/2014/main" id="{D12CEBCB-0E84-4275-AB2C-359B385E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572"/>
                <a:ext cx="107" cy="57"/>
              </a:xfrm>
              <a:custGeom>
                <a:avLst/>
                <a:gdLst>
                  <a:gd name="T0" fmla="*/ 0 w 56"/>
                  <a:gd name="T1" fmla="*/ 36 h 30"/>
                  <a:gd name="T2" fmla="*/ 224 w 56"/>
                  <a:gd name="T3" fmla="*/ 55 h 30"/>
                  <a:gd name="T4" fmla="*/ 390 w 56"/>
                  <a:gd name="T5" fmla="*/ 200 h 30"/>
                  <a:gd name="T6" fmla="*/ 329 w 56"/>
                  <a:gd name="T7" fmla="*/ 173 h 30"/>
                  <a:gd name="T8" fmla="*/ 245 w 56"/>
                  <a:gd name="T9" fmla="*/ 173 h 30"/>
                  <a:gd name="T10" fmla="*/ 76 w 56"/>
                  <a:gd name="T11" fmla="*/ 192 h 30"/>
                  <a:gd name="T12" fmla="*/ 176 w 56"/>
                  <a:gd name="T13" fmla="*/ 108 h 30"/>
                  <a:gd name="T14" fmla="*/ 61 w 56"/>
                  <a:gd name="T15" fmla="*/ 29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6" h="30">
                    <a:moveTo>
                      <a:pt x="0" y="5"/>
                    </a:moveTo>
                    <a:cubicBezTo>
                      <a:pt x="8" y="0"/>
                      <a:pt x="24" y="4"/>
                      <a:pt x="32" y="8"/>
                    </a:cubicBezTo>
                    <a:cubicBezTo>
                      <a:pt x="41" y="13"/>
                      <a:pt x="50" y="20"/>
                      <a:pt x="56" y="29"/>
                    </a:cubicBezTo>
                    <a:cubicBezTo>
                      <a:pt x="52" y="30"/>
                      <a:pt x="51" y="26"/>
                      <a:pt x="47" y="25"/>
                    </a:cubicBezTo>
                    <a:cubicBezTo>
                      <a:pt x="43" y="23"/>
                      <a:pt x="39" y="24"/>
                      <a:pt x="35" y="25"/>
                    </a:cubicBezTo>
                    <a:cubicBezTo>
                      <a:pt x="28" y="25"/>
                      <a:pt x="19" y="27"/>
                      <a:pt x="11" y="28"/>
                    </a:cubicBezTo>
                    <a:cubicBezTo>
                      <a:pt x="17" y="28"/>
                      <a:pt x="26" y="22"/>
                      <a:pt x="25" y="16"/>
                    </a:cubicBezTo>
                    <a:cubicBezTo>
                      <a:pt x="23" y="9"/>
                      <a:pt x="14" y="7"/>
                      <a:pt x="9" y="4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6" name="Freeform 3639">
                <a:extLst>
                  <a:ext uri="{FF2B5EF4-FFF2-40B4-BE49-F238E27FC236}">
                    <a16:creationId xmlns:a16="http://schemas.microsoft.com/office/drawing/2014/main" id="{442289F1-020F-4670-B782-BCBEE30D7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373"/>
                <a:ext cx="63" cy="56"/>
              </a:xfrm>
              <a:custGeom>
                <a:avLst/>
                <a:gdLst>
                  <a:gd name="T0" fmla="*/ 0 w 33"/>
                  <a:gd name="T1" fmla="*/ 0 h 29"/>
                  <a:gd name="T2" fmla="*/ 229 w 33"/>
                  <a:gd name="T3" fmla="*/ 209 h 29"/>
                  <a:gd name="T4" fmla="*/ 139 w 33"/>
                  <a:gd name="T5" fmla="*/ 15 h 29"/>
                  <a:gd name="T6" fmla="*/ 113 w 33"/>
                  <a:gd name="T7" fmla="*/ 13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9">
                    <a:moveTo>
                      <a:pt x="0" y="0"/>
                    </a:moveTo>
                    <a:cubicBezTo>
                      <a:pt x="1" y="11"/>
                      <a:pt x="22" y="29"/>
                      <a:pt x="33" y="29"/>
                    </a:cubicBezTo>
                    <a:cubicBezTo>
                      <a:pt x="25" y="28"/>
                      <a:pt x="22" y="8"/>
                      <a:pt x="20" y="2"/>
                    </a:cubicBezTo>
                    <a:cubicBezTo>
                      <a:pt x="21" y="6"/>
                      <a:pt x="25" y="23"/>
                      <a:pt x="16" y="19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7" name="Freeform 3640">
                <a:extLst>
                  <a:ext uri="{FF2B5EF4-FFF2-40B4-BE49-F238E27FC236}">
                    <a16:creationId xmlns:a16="http://schemas.microsoft.com/office/drawing/2014/main" id="{16781B26-922E-49A4-ABE2-E69340474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828"/>
                <a:ext cx="118" cy="44"/>
              </a:xfrm>
              <a:custGeom>
                <a:avLst/>
                <a:gdLst>
                  <a:gd name="T0" fmla="*/ 0 w 62"/>
                  <a:gd name="T1" fmla="*/ 99 h 23"/>
                  <a:gd name="T2" fmla="*/ 221 w 62"/>
                  <a:gd name="T3" fmla="*/ 36 h 23"/>
                  <a:gd name="T4" fmla="*/ 428 w 62"/>
                  <a:gd name="T5" fmla="*/ 8 h 23"/>
                  <a:gd name="T6" fmla="*/ 116 w 62"/>
                  <a:gd name="T7" fmla="*/ 161 h 23"/>
                  <a:gd name="T8" fmla="*/ 177 w 62"/>
                  <a:gd name="T9" fmla="*/ 92 h 23"/>
                  <a:gd name="T10" fmla="*/ 105 w 62"/>
                  <a:gd name="T11" fmla="*/ 48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3">
                    <a:moveTo>
                      <a:pt x="0" y="14"/>
                    </a:moveTo>
                    <a:cubicBezTo>
                      <a:pt x="10" y="9"/>
                      <a:pt x="21" y="7"/>
                      <a:pt x="32" y="5"/>
                    </a:cubicBezTo>
                    <a:cubicBezTo>
                      <a:pt x="42" y="4"/>
                      <a:pt x="52" y="0"/>
                      <a:pt x="62" y="1"/>
                    </a:cubicBezTo>
                    <a:cubicBezTo>
                      <a:pt x="46" y="7"/>
                      <a:pt x="32" y="14"/>
                      <a:pt x="17" y="23"/>
                    </a:cubicBezTo>
                    <a:cubicBezTo>
                      <a:pt x="19" y="20"/>
                      <a:pt x="26" y="16"/>
                      <a:pt x="26" y="13"/>
                    </a:cubicBezTo>
                    <a:cubicBezTo>
                      <a:pt x="25" y="9"/>
                      <a:pt x="18" y="8"/>
                      <a:pt x="15" y="7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8" name="Freeform 3641">
                <a:extLst>
                  <a:ext uri="{FF2B5EF4-FFF2-40B4-BE49-F238E27FC236}">
                    <a16:creationId xmlns:a16="http://schemas.microsoft.com/office/drawing/2014/main" id="{8CF055BF-BE63-4BAA-92CD-72BE7F7E4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3567"/>
                <a:ext cx="38" cy="72"/>
              </a:xfrm>
              <a:custGeom>
                <a:avLst/>
                <a:gdLst>
                  <a:gd name="T0" fmla="*/ 36 w 20"/>
                  <a:gd name="T1" fmla="*/ 15 h 38"/>
                  <a:gd name="T2" fmla="*/ 108 w 20"/>
                  <a:gd name="T3" fmla="*/ 32 h 38"/>
                  <a:gd name="T4" fmla="*/ 84 w 20"/>
                  <a:gd name="T5" fmla="*/ 100 h 38"/>
                  <a:gd name="T6" fmla="*/ 0 w 20"/>
                  <a:gd name="T7" fmla="*/ 258 h 38"/>
                  <a:gd name="T8" fmla="*/ 40 w 20"/>
                  <a:gd name="T9" fmla="*/ 116 h 38"/>
                  <a:gd name="T10" fmla="*/ 0 w 20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8">
                    <a:moveTo>
                      <a:pt x="5" y="2"/>
                    </a:moveTo>
                    <a:cubicBezTo>
                      <a:pt x="7" y="2"/>
                      <a:pt x="15" y="3"/>
                      <a:pt x="16" y="5"/>
                    </a:cubicBezTo>
                    <a:cubicBezTo>
                      <a:pt x="20" y="10"/>
                      <a:pt x="14" y="12"/>
                      <a:pt x="12" y="15"/>
                    </a:cubicBezTo>
                    <a:cubicBezTo>
                      <a:pt x="6" y="22"/>
                      <a:pt x="2" y="30"/>
                      <a:pt x="0" y="38"/>
                    </a:cubicBezTo>
                    <a:cubicBezTo>
                      <a:pt x="2" y="32"/>
                      <a:pt x="5" y="23"/>
                      <a:pt x="6" y="17"/>
                    </a:cubicBezTo>
                    <a:cubicBezTo>
                      <a:pt x="7" y="11"/>
                      <a:pt x="3" y="5"/>
                      <a:pt x="0" y="0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9" name="Freeform 3642">
                <a:extLst>
                  <a:ext uri="{FF2B5EF4-FFF2-40B4-BE49-F238E27FC236}">
                    <a16:creationId xmlns:a16="http://schemas.microsoft.com/office/drawing/2014/main" id="{EA689E3B-F2DD-476C-8DBA-1DEB6F8BB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3748"/>
                <a:ext cx="80" cy="171"/>
              </a:xfrm>
              <a:custGeom>
                <a:avLst/>
                <a:gdLst>
                  <a:gd name="T0" fmla="*/ 290 w 42"/>
                  <a:gd name="T1" fmla="*/ 0 h 89"/>
                  <a:gd name="T2" fmla="*/ 105 w 42"/>
                  <a:gd name="T3" fmla="*/ 240 h 89"/>
                  <a:gd name="T4" fmla="*/ 84 w 42"/>
                  <a:gd name="T5" fmla="*/ 632 h 89"/>
                  <a:gd name="T6" fmla="*/ 269 w 42"/>
                  <a:gd name="T7" fmla="*/ 23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89">
                    <a:moveTo>
                      <a:pt x="42" y="0"/>
                    </a:moveTo>
                    <a:cubicBezTo>
                      <a:pt x="30" y="9"/>
                      <a:pt x="19" y="19"/>
                      <a:pt x="15" y="34"/>
                    </a:cubicBezTo>
                    <a:cubicBezTo>
                      <a:pt x="10" y="49"/>
                      <a:pt x="8" y="73"/>
                      <a:pt x="12" y="89"/>
                    </a:cubicBezTo>
                    <a:cubicBezTo>
                      <a:pt x="2" y="57"/>
                      <a:pt x="0" y="14"/>
                      <a:pt x="39" y="3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0" name="Freeform 3643">
                <a:extLst>
                  <a:ext uri="{FF2B5EF4-FFF2-40B4-BE49-F238E27FC236}">
                    <a16:creationId xmlns:a16="http://schemas.microsoft.com/office/drawing/2014/main" id="{A77EA15E-2EB4-46F9-97D2-A2C6E152D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3743"/>
                <a:ext cx="65" cy="103"/>
              </a:xfrm>
              <a:custGeom>
                <a:avLst/>
                <a:gdLst>
                  <a:gd name="T0" fmla="*/ 15 w 34"/>
                  <a:gd name="T1" fmla="*/ 153 h 54"/>
                  <a:gd name="T2" fmla="*/ 237 w 34"/>
                  <a:gd name="T3" fmla="*/ 374 h 54"/>
                  <a:gd name="T4" fmla="*/ 0 w 34"/>
                  <a:gd name="T5" fmla="*/ 0 h 54"/>
                  <a:gd name="T6" fmla="*/ 63 w 34"/>
                  <a:gd name="T7" fmla="*/ 84 h 54"/>
                  <a:gd name="T8" fmla="*/ 84 w 34"/>
                  <a:gd name="T9" fmla="*/ 175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54">
                    <a:moveTo>
                      <a:pt x="2" y="22"/>
                    </a:moveTo>
                    <a:cubicBezTo>
                      <a:pt x="15" y="28"/>
                      <a:pt x="28" y="40"/>
                      <a:pt x="34" y="54"/>
                    </a:cubicBezTo>
                    <a:cubicBezTo>
                      <a:pt x="30" y="34"/>
                      <a:pt x="18" y="10"/>
                      <a:pt x="0" y="0"/>
                    </a:cubicBezTo>
                    <a:cubicBezTo>
                      <a:pt x="1" y="5"/>
                      <a:pt x="6" y="8"/>
                      <a:pt x="9" y="12"/>
                    </a:cubicBezTo>
                    <a:cubicBezTo>
                      <a:pt x="11" y="16"/>
                      <a:pt x="12" y="20"/>
                      <a:pt x="12" y="25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1" name="Freeform 3644">
                <a:extLst>
                  <a:ext uri="{FF2B5EF4-FFF2-40B4-BE49-F238E27FC236}">
                    <a16:creationId xmlns:a16="http://schemas.microsoft.com/office/drawing/2014/main" id="{841D2992-1DD6-4181-B90D-379EAA34A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3695"/>
                <a:ext cx="79" cy="27"/>
              </a:xfrm>
              <a:custGeom>
                <a:avLst/>
                <a:gdLst>
                  <a:gd name="T0" fmla="*/ 0 w 41"/>
                  <a:gd name="T1" fmla="*/ 100 h 14"/>
                  <a:gd name="T2" fmla="*/ 293 w 41"/>
                  <a:gd name="T3" fmla="*/ 71 h 14"/>
                  <a:gd name="T4" fmla="*/ 48 w 41"/>
                  <a:gd name="T5" fmla="*/ 9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4">
                    <a:moveTo>
                      <a:pt x="0" y="14"/>
                    </a:moveTo>
                    <a:cubicBezTo>
                      <a:pt x="8" y="5"/>
                      <a:pt x="32" y="0"/>
                      <a:pt x="41" y="10"/>
                    </a:cubicBezTo>
                    <a:cubicBezTo>
                      <a:pt x="32" y="6"/>
                      <a:pt x="17" y="10"/>
                      <a:pt x="7" y="13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2" name="Freeform 3645">
                <a:extLst>
                  <a:ext uri="{FF2B5EF4-FFF2-40B4-BE49-F238E27FC236}">
                    <a16:creationId xmlns:a16="http://schemas.microsoft.com/office/drawing/2014/main" id="{F29850BF-E726-45F3-AD66-3196D84B2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2892"/>
                <a:ext cx="63" cy="166"/>
              </a:xfrm>
              <a:custGeom>
                <a:avLst/>
                <a:gdLst>
                  <a:gd name="T0" fmla="*/ 76 w 33"/>
                  <a:gd name="T1" fmla="*/ 0 h 87"/>
                  <a:gd name="T2" fmla="*/ 55 w 33"/>
                  <a:gd name="T3" fmla="*/ 336 h 87"/>
                  <a:gd name="T4" fmla="*/ 229 w 33"/>
                  <a:gd name="T5" fmla="*/ 565 h 87"/>
                  <a:gd name="T6" fmla="*/ 21 w 33"/>
                  <a:gd name="T7" fmla="*/ 458 h 87"/>
                  <a:gd name="T8" fmla="*/ 8 w 33"/>
                  <a:gd name="T9" fmla="*/ 265 h 87"/>
                  <a:gd name="T10" fmla="*/ 48 w 33"/>
                  <a:gd name="T11" fmla="*/ 55 h 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87">
                    <a:moveTo>
                      <a:pt x="11" y="0"/>
                    </a:moveTo>
                    <a:cubicBezTo>
                      <a:pt x="6" y="12"/>
                      <a:pt x="6" y="34"/>
                      <a:pt x="8" y="48"/>
                    </a:cubicBezTo>
                    <a:cubicBezTo>
                      <a:pt x="10" y="58"/>
                      <a:pt x="18" y="83"/>
                      <a:pt x="33" y="81"/>
                    </a:cubicBezTo>
                    <a:cubicBezTo>
                      <a:pt x="22" y="87"/>
                      <a:pt x="7" y="76"/>
                      <a:pt x="3" y="66"/>
                    </a:cubicBezTo>
                    <a:cubicBezTo>
                      <a:pt x="0" y="57"/>
                      <a:pt x="0" y="47"/>
                      <a:pt x="1" y="38"/>
                    </a:cubicBezTo>
                    <a:cubicBezTo>
                      <a:pt x="2" y="29"/>
                      <a:pt x="2" y="15"/>
                      <a:pt x="7" y="8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3" name="Freeform 3646">
                <a:extLst>
                  <a:ext uri="{FF2B5EF4-FFF2-40B4-BE49-F238E27FC236}">
                    <a16:creationId xmlns:a16="http://schemas.microsoft.com/office/drawing/2014/main" id="{1267BF19-191B-4431-A7C3-FADFCA25D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2354"/>
                <a:ext cx="38" cy="73"/>
              </a:xfrm>
              <a:custGeom>
                <a:avLst/>
                <a:gdLst>
                  <a:gd name="T0" fmla="*/ 137 w 20"/>
                  <a:gd name="T1" fmla="*/ 0 h 38"/>
                  <a:gd name="T2" fmla="*/ 97 w 20"/>
                  <a:gd name="T3" fmla="*/ 129 h 38"/>
                  <a:gd name="T4" fmla="*/ 0 w 20"/>
                  <a:gd name="T5" fmla="*/ 269 h 38"/>
                  <a:gd name="T6" fmla="*/ 76 w 20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8">
                    <a:moveTo>
                      <a:pt x="20" y="0"/>
                    </a:moveTo>
                    <a:cubicBezTo>
                      <a:pt x="19" y="6"/>
                      <a:pt x="18" y="12"/>
                      <a:pt x="14" y="18"/>
                    </a:cubicBezTo>
                    <a:cubicBezTo>
                      <a:pt x="10" y="24"/>
                      <a:pt x="6" y="33"/>
                      <a:pt x="0" y="38"/>
                    </a:cubicBezTo>
                    <a:cubicBezTo>
                      <a:pt x="12" y="30"/>
                      <a:pt x="11" y="12"/>
                      <a:pt x="11" y="0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4" name="Freeform 3647">
                <a:extLst>
                  <a:ext uri="{FF2B5EF4-FFF2-40B4-BE49-F238E27FC236}">
                    <a16:creationId xmlns:a16="http://schemas.microsoft.com/office/drawing/2014/main" id="{9D03EFDA-0FF4-48D4-8B15-13605CD7A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610"/>
                <a:ext cx="266" cy="84"/>
              </a:xfrm>
              <a:custGeom>
                <a:avLst/>
                <a:gdLst>
                  <a:gd name="T0" fmla="*/ 0 w 139"/>
                  <a:gd name="T1" fmla="*/ 84 h 44"/>
                  <a:gd name="T2" fmla="*/ 484 w 139"/>
                  <a:gd name="T3" fmla="*/ 61 h 44"/>
                  <a:gd name="T4" fmla="*/ 905 w 139"/>
                  <a:gd name="T5" fmla="*/ 221 h 44"/>
                  <a:gd name="T6" fmla="*/ 966 w 139"/>
                  <a:gd name="T7" fmla="*/ 305 h 44"/>
                  <a:gd name="T8" fmla="*/ 777 w 139"/>
                  <a:gd name="T9" fmla="*/ 84 h 44"/>
                  <a:gd name="T10" fmla="*/ 337 w 139"/>
                  <a:gd name="T11" fmla="*/ 36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44">
                    <a:moveTo>
                      <a:pt x="0" y="12"/>
                    </a:moveTo>
                    <a:cubicBezTo>
                      <a:pt x="20" y="5"/>
                      <a:pt x="48" y="5"/>
                      <a:pt x="69" y="9"/>
                    </a:cubicBezTo>
                    <a:cubicBezTo>
                      <a:pt x="90" y="12"/>
                      <a:pt x="113" y="18"/>
                      <a:pt x="129" y="32"/>
                    </a:cubicBezTo>
                    <a:cubicBezTo>
                      <a:pt x="133" y="35"/>
                      <a:pt x="136" y="39"/>
                      <a:pt x="138" y="44"/>
                    </a:cubicBezTo>
                    <a:cubicBezTo>
                      <a:pt x="139" y="30"/>
                      <a:pt x="122" y="18"/>
                      <a:pt x="111" y="12"/>
                    </a:cubicBezTo>
                    <a:cubicBezTo>
                      <a:pt x="95" y="2"/>
                      <a:pt x="66" y="0"/>
                      <a:pt x="48" y="5"/>
                    </a:cubicBezTo>
                  </a:path>
                </a:pathLst>
              </a:custGeom>
              <a:solidFill>
                <a:srgbClr val="A0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5" name="Freeform 3648">
                <a:extLst>
                  <a:ext uri="{FF2B5EF4-FFF2-40B4-BE49-F238E27FC236}">
                    <a16:creationId xmlns:a16="http://schemas.microsoft.com/office/drawing/2014/main" id="{AF2EF2B2-D41D-4BB9-A3E8-AF6EBB8D4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3787"/>
                <a:ext cx="88" cy="258"/>
              </a:xfrm>
              <a:custGeom>
                <a:avLst/>
                <a:gdLst>
                  <a:gd name="T0" fmla="*/ 77 w 46"/>
                  <a:gd name="T1" fmla="*/ 216 h 135"/>
                  <a:gd name="T2" fmla="*/ 140 w 46"/>
                  <a:gd name="T3" fmla="*/ 390 h 135"/>
                  <a:gd name="T4" fmla="*/ 209 w 46"/>
                  <a:gd name="T5" fmla="*/ 573 h 135"/>
                  <a:gd name="T6" fmla="*/ 253 w 46"/>
                  <a:gd name="T7" fmla="*/ 742 h 135"/>
                  <a:gd name="T8" fmla="*/ 274 w 46"/>
                  <a:gd name="T9" fmla="*/ 942 h 135"/>
                  <a:gd name="T10" fmla="*/ 201 w 46"/>
                  <a:gd name="T11" fmla="*/ 390 h 135"/>
                  <a:gd name="T12" fmla="*/ 84 w 46"/>
                  <a:gd name="T13" fmla="*/ 168 h 135"/>
                  <a:gd name="T14" fmla="*/ 0 w 46"/>
                  <a:gd name="T15" fmla="*/ 0 h 1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135">
                    <a:moveTo>
                      <a:pt x="11" y="31"/>
                    </a:moveTo>
                    <a:cubicBezTo>
                      <a:pt x="15" y="38"/>
                      <a:pt x="18" y="48"/>
                      <a:pt x="20" y="56"/>
                    </a:cubicBezTo>
                    <a:cubicBezTo>
                      <a:pt x="23" y="65"/>
                      <a:pt x="27" y="73"/>
                      <a:pt x="30" y="82"/>
                    </a:cubicBezTo>
                    <a:cubicBezTo>
                      <a:pt x="33" y="90"/>
                      <a:pt x="35" y="98"/>
                      <a:pt x="36" y="106"/>
                    </a:cubicBezTo>
                    <a:cubicBezTo>
                      <a:pt x="37" y="115"/>
                      <a:pt x="36" y="127"/>
                      <a:pt x="39" y="135"/>
                    </a:cubicBezTo>
                    <a:cubicBezTo>
                      <a:pt x="46" y="113"/>
                      <a:pt x="39" y="77"/>
                      <a:pt x="29" y="56"/>
                    </a:cubicBezTo>
                    <a:cubicBezTo>
                      <a:pt x="24" y="45"/>
                      <a:pt x="17" y="35"/>
                      <a:pt x="12" y="24"/>
                    </a:cubicBezTo>
                    <a:cubicBezTo>
                      <a:pt x="9" y="16"/>
                      <a:pt x="6" y="6"/>
                      <a:pt x="0" y="0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6" name="Freeform 3649">
                <a:extLst>
                  <a:ext uri="{FF2B5EF4-FFF2-40B4-BE49-F238E27FC236}">
                    <a16:creationId xmlns:a16="http://schemas.microsoft.com/office/drawing/2014/main" id="{6F946F27-E053-41F7-9586-160B71858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9" y="2987"/>
                <a:ext cx="32" cy="178"/>
              </a:xfrm>
              <a:custGeom>
                <a:avLst/>
                <a:gdLst>
                  <a:gd name="T0" fmla="*/ 32 w 17"/>
                  <a:gd name="T1" fmla="*/ 285 h 93"/>
                  <a:gd name="T2" fmla="*/ 105 w 17"/>
                  <a:gd name="T3" fmla="*/ 653 h 93"/>
                  <a:gd name="T4" fmla="*/ 92 w 17"/>
                  <a:gd name="T5" fmla="*/ 484 h 93"/>
                  <a:gd name="T6" fmla="*/ 60 w 17"/>
                  <a:gd name="T7" fmla="*/ 300 h 93"/>
                  <a:gd name="T8" fmla="*/ 21 w 17"/>
                  <a:gd name="T9" fmla="*/ 0 h 93"/>
                  <a:gd name="T10" fmla="*/ 15 w 17"/>
                  <a:gd name="T11" fmla="*/ 260 h 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93">
                    <a:moveTo>
                      <a:pt x="5" y="41"/>
                    </a:moveTo>
                    <a:cubicBezTo>
                      <a:pt x="4" y="59"/>
                      <a:pt x="12" y="76"/>
                      <a:pt x="16" y="93"/>
                    </a:cubicBezTo>
                    <a:cubicBezTo>
                      <a:pt x="17" y="86"/>
                      <a:pt x="15" y="76"/>
                      <a:pt x="14" y="69"/>
                    </a:cubicBezTo>
                    <a:cubicBezTo>
                      <a:pt x="13" y="61"/>
                      <a:pt x="10" y="52"/>
                      <a:pt x="9" y="43"/>
                    </a:cubicBezTo>
                    <a:cubicBezTo>
                      <a:pt x="6" y="29"/>
                      <a:pt x="5" y="15"/>
                      <a:pt x="3" y="0"/>
                    </a:cubicBezTo>
                    <a:cubicBezTo>
                      <a:pt x="0" y="9"/>
                      <a:pt x="0" y="27"/>
                      <a:pt x="2" y="37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7" name="Freeform 3650">
                <a:extLst>
                  <a:ext uri="{FF2B5EF4-FFF2-40B4-BE49-F238E27FC236}">
                    <a16:creationId xmlns:a16="http://schemas.microsoft.com/office/drawing/2014/main" id="{FFE4C69F-F088-48D3-A2F1-18A9D3176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2742"/>
                <a:ext cx="254" cy="67"/>
              </a:xfrm>
              <a:custGeom>
                <a:avLst/>
                <a:gdLst>
                  <a:gd name="T0" fmla="*/ 313 w 133"/>
                  <a:gd name="T1" fmla="*/ 209 h 35"/>
                  <a:gd name="T2" fmla="*/ 460 w 133"/>
                  <a:gd name="T3" fmla="*/ 184 h 35"/>
                  <a:gd name="T4" fmla="*/ 634 w 133"/>
                  <a:gd name="T5" fmla="*/ 168 h 35"/>
                  <a:gd name="T6" fmla="*/ 926 w 133"/>
                  <a:gd name="T7" fmla="*/ 0 h 35"/>
                  <a:gd name="T8" fmla="*/ 737 w 133"/>
                  <a:gd name="T9" fmla="*/ 191 h 35"/>
                  <a:gd name="T10" fmla="*/ 497 w 133"/>
                  <a:gd name="T11" fmla="*/ 237 h 35"/>
                  <a:gd name="T12" fmla="*/ 222 w 133"/>
                  <a:gd name="T13" fmla="*/ 245 h 35"/>
                  <a:gd name="T14" fmla="*/ 0 w 133"/>
                  <a:gd name="T15" fmla="*/ 224 h 35"/>
                  <a:gd name="T16" fmla="*/ 269 w 133"/>
                  <a:gd name="T17" fmla="*/ 216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35">
                    <a:moveTo>
                      <a:pt x="45" y="30"/>
                    </a:moveTo>
                    <a:cubicBezTo>
                      <a:pt x="50" y="26"/>
                      <a:pt x="60" y="27"/>
                      <a:pt x="66" y="26"/>
                    </a:cubicBezTo>
                    <a:cubicBezTo>
                      <a:pt x="74" y="26"/>
                      <a:pt x="83" y="25"/>
                      <a:pt x="91" y="24"/>
                    </a:cubicBezTo>
                    <a:cubicBezTo>
                      <a:pt x="109" y="22"/>
                      <a:pt x="123" y="16"/>
                      <a:pt x="133" y="0"/>
                    </a:cubicBezTo>
                    <a:cubicBezTo>
                      <a:pt x="126" y="11"/>
                      <a:pt x="120" y="22"/>
                      <a:pt x="106" y="27"/>
                    </a:cubicBezTo>
                    <a:cubicBezTo>
                      <a:pt x="95" y="30"/>
                      <a:pt x="82" y="33"/>
                      <a:pt x="71" y="34"/>
                    </a:cubicBezTo>
                    <a:cubicBezTo>
                      <a:pt x="58" y="34"/>
                      <a:pt x="45" y="35"/>
                      <a:pt x="32" y="35"/>
                    </a:cubicBezTo>
                    <a:cubicBezTo>
                      <a:pt x="21" y="35"/>
                      <a:pt x="11" y="31"/>
                      <a:pt x="0" y="32"/>
                    </a:cubicBezTo>
                    <a:cubicBezTo>
                      <a:pt x="13" y="26"/>
                      <a:pt x="26" y="31"/>
                      <a:pt x="39" y="31"/>
                    </a:cubicBezTo>
                  </a:path>
                </a:pathLst>
              </a:custGeom>
              <a:solidFill>
                <a:srgbClr val="C4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8" name="Freeform 3651">
                <a:extLst>
                  <a:ext uri="{FF2B5EF4-FFF2-40B4-BE49-F238E27FC236}">
                    <a16:creationId xmlns:a16="http://schemas.microsoft.com/office/drawing/2014/main" id="{90E0699A-2EC5-492D-AD6B-F5A319BB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3685"/>
                <a:ext cx="57" cy="52"/>
              </a:xfrm>
              <a:custGeom>
                <a:avLst/>
                <a:gdLst>
                  <a:gd name="T0" fmla="*/ 0 w 30"/>
                  <a:gd name="T1" fmla="*/ 8 h 27"/>
                  <a:gd name="T2" fmla="*/ 165 w 30"/>
                  <a:gd name="T3" fmla="*/ 193 h 27"/>
                  <a:gd name="T4" fmla="*/ 205 w 30"/>
                  <a:gd name="T5" fmla="*/ 64 h 27"/>
                  <a:gd name="T6" fmla="*/ 68 w 30"/>
                  <a:gd name="T7" fmla="*/ 15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7">
                    <a:moveTo>
                      <a:pt x="0" y="1"/>
                    </a:moveTo>
                    <a:cubicBezTo>
                      <a:pt x="12" y="0"/>
                      <a:pt x="27" y="14"/>
                      <a:pt x="24" y="27"/>
                    </a:cubicBezTo>
                    <a:cubicBezTo>
                      <a:pt x="25" y="26"/>
                      <a:pt x="30" y="11"/>
                      <a:pt x="30" y="9"/>
                    </a:cubicBezTo>
                    <a:cubicBezTo>
                      <a:pt x="29" y="2"/>
                      <a:pt x="15" y="6"/>
                      <a:pt x="10" y="2"/>
                    </a:cubicBezTo>
                  </a:path>
                </a:pathLst>
              </a:custGeom>
              <a:solidFill>
                <a:srgbClr val="FFEC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9" name="Freeform 3652">
                <a:extLst>
                  <a:ext uri="{FF2B5EF4-FFF2-40B4-BE49-F238E27FC236}">
                    <a16:creationId xmlns:a16="http://schemas.microsoft.com/office/drawing/2014/main" id="{58A35438-AAC4-4175-8E04-BA14ABE34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825"/>
                <a:ext cx="222" cy="191"/>
              </a:xfrm>
              <a:custGeom>
                <a:avLst/>
                <a:gdLst>
                  <a:gd name="T0" fmla="*/ 40 w 116"/>
                  <a:gd name="T1" fmla="*/ 605 h 100"/>
                  <a:gd name="T2" fmla="*/ 344 w 116"/>
                  <a:gd name="T3" fmla="*/ 201 h 100"/>
                  <a:gd name="T4" fmla="*/ 582 w 116"/>
                  <a:gd name="T5" fmla="*/ 99 h 100"/>
                  <a:gd name="T6" fmla="*/ 813 w 116"/>
                  <a:gd name="T7" fmla="*/ 40 h 100"/>
                  <a:gd name="T8" fmla="*/ 681 w 116"/>
                  <a:gd name="T9" fmla="*/ 55 h 100"/>
                  <a:gd name="T10" fmla="*/ 521 w 116"/>
                  <a:gd name="T11" fmla="*/ 84 h 100"/>
                  <a:gd name="T12" fmla="*/ 268 w 116"/>
                  <a:gd name="T13" fmla="*/ 168 h 100"/>
                  <a:gd name="T14" fmla="*/ 121 w 116"/>
                  <a:gd name="T15" fmla="*/ 390 h 100"/>
                  <a:gd name="T16" fmla="*/ 0 w 116"/>
                  <a:gd name="T17" fmla="*/ 682 h 100"/>
                  <a:gd name="T18" fmla="*/ 0 w 116"/>
                  <a:gd name="T19" fmla="*/ 697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6" h="100">
                    <a:moveTo>
                      <a:pt x="6" y="87"/>
                    </a:moveTo>
                    <a:cubicBezTo>
                      <a:pt x="10" y="65"/>
                      <a:pt x="31" y="41"/>
                      <a:pt x="49" y="29"/>
                    </a:cubicBezTo>
                    <a:cubicBezTo>
                      <a:pt x="59" y="23"/>
                      <a:pt x="72" y="18"/>
                      <a:pt x="83" y="14"/>
                    </a:cubicBezTo>
                    <a:cubicBezTo>
                      <a:pt x="92" y="11"/>
                      <a:pt x="110" y="12"/>
                      <a:pt x="116" y="6"/>
                    </a:cubicBezTo>
                    <a:cubicBezTo>
                      <a:pt x="112" y="0"/>
                      <a:pt x="102" y="7"/>
                      <a:pt x="97" y="8"/>
                    </a:cubicBezTo>
                    <a:cubicBezTo>
                      <a:pt x="89" y="9"/>
                      <a:pt x="82" y="10"/>
                      <a:pt x="74" y="12"/>
                    </a:cubicBezTo>
                    <a:cubicBezTo>
                      <a:pt x="61" y="16"/>
                      <a:pt x="49" y="15"/>
                      <a:pt x="38" y="24"/>
                    </a:cubicBezTo>
                    <a:cubicBezTo>
                      <a:pt x="28" y="33"/>
                      <a:pt x="23" y="44"/>
                      <a:pt x="17" y="56"/>
                    </a:cubicBezTo>
                    <a:cubicBezTo>
                      <a:pt x="11" y="70"/>
                      <a:pt x="3" y="83"/>
                      <a:pt x="0" y="98"/>
                    </a:cubicBezTo>
                    <a:cubicBezTo>
                      <a:pt x="0" y="99"/>
                      <a:pt x="0" y="99"/>
                      <a:pt x="0" y="10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0" name="Freeform 3653">
                <a:extLst>
                  <a:ext uri="{FF2B5EF4-FFF2-40B4-BE49-F238E27FC236}">
                    <a16:creationId xmlns:a16="http://schemas.microsoft.com/office/drawing/2014/main" id="{3128B423-9BCE-49D7-958B-3B190DCB8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3393"/>
                <a:ext cx="80" cy="34"/>
              </a:xfrm>
              <a:custGeom>
                <a:avLst/>
                <a:gdLst>
                  <a:gd name="T0" fmla="*/ 0 w 42"/>
                  <a:gd name="T1" fmla="*/ 0 h 18"/>
                  <a:gd name="T2" fmla="*/ 0 w 42"/>
                  <a:gd name="T3" fmla="*/ 121 h 18"/>
                  <a:gd name="T4" fmla="*/ 137 w 42"/>
                  <a:gd name="T5" fmla="*/ 81 h 18"/>
                  <a:gd name="T6" fmla="*/ 290 w 42"/>
                  <a:gd name="T7" fmla="*/ 93 h 18"/>
                  <a:gd name="T8" fmla="*/ 40 w 4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18">
                    <a:moveTo>
                      <a:pt x="0" y="0"/>
                    </a:moveTo>
                    <a:cubicBezTo>
                      <a:pt x="2" y="4"/>
                      <a:pt x="1" y="14"/>
                      <a:pt x="0" y="18"/>
                    </a:cubicBezTo>
                    <a:cubicBezTo>
                      <a:pt x="7" y="18"/>
                      <a:pt x="13" y="12"/>
                      <a:pt x="20" y="12"/>
                    </a:cubicBezTo>
                    <a:cubicBezTo>
                      <a:pt x="28" y="11"/>
                      <a:pt x="35" y="14"/>
                      <a:pt x="42" y="14"/>
                    </a:cubicBezTo>
                    <a:cubicBezTo>
                      <a:pt x="35" y="12"/>
                      <a:pt x="3" y="12"/>
                      <a:pt x="6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1" name="Freeform 3654">
                <a:extLst>
                  <a:ext uri="{FF2B5EF4-FFF2-40B4-BE49-F238E27FC236}">
                    <a16:creationId xmlns:a16="http://schemas.microsoft.com/office/drawing/2014/main" id="{D8422FA9-EE5B-422C-9BE8-52B5A5922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3368"/>
                <a:ext cx="122" cy="51"/>
              </a:xfrm>
              <a:custGeom>
                <a:avLst/>
                <a:gdLst>
                  <a:gd name="T0" fmla="*/ 145 w 64"/>
                  <a:gd name="T1" fmla="*/ 60 h 27"/>
                  <a:gd name="T2" fmla="*/ 0 w 64"/>
                  <a:gd name="T3" fmla="*/ 181 h 27"/>
                  <a:gd name="T4" fmla="*/ 236 w 64"/>
                  <a:gd name="T5" fmla="*/ 81 h 27"/>
                  <a:gd name="T6" fmla="*/ 444 w 64"/>
                  <a:gd name="T7" fmla="*/ 21 h 27"/>
                  <a:gd name="T8" fmla="*/ 160 w 64"/>
                  <a:gd name="T9" fmla="*/ 76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27">
                    <a:moveTo>
                      <a:pt x="21" y="9"/>
                    </a:moveTo>
                    <a:cubicBezTo>
                      <a:pt x="13" y="14"/>
                      <a:pt x="8" y="20"/>
                      <a:pt x="0" y="27"/>
                    </a:cubicBezTo>
                    <a:cubicBezTo>
                      <a:pt x="12" y="24"/>
                      <a:pt x="22" y="15"/>
                      <a:pt x="34" y="12"/>
                    </a:cubicBezTo>
                    <a:cubicBezTo>
                      <a:pt x="44" y="9"/>
                      <a:pt x="55" y="7"/>
                      <a:pt x="64" y="3"/>
                    </a:cubicBezTo>
                    <a:cubicBezTo>
                      <a:pt x="53" y="0"/>
                      <a:pt x="34" y="8"/>
                      <a:pt x="23" y="1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2" name="Freeform 3655">
                <a:extLst>
                  <a:ext uri="{FF2B5EF4-FFF2-40B4-BE49-F238E27FC236}">
                    <a16:creationId xmlns:a16="http://schemas.microsoft.com/office/drawing/2014/main" id="{73E698DB-E9AE-4287-8602-CC7BC3405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1" y="3488"/>
                <a:ext cx="92" cy="107"/>
              </a:xfrm>
              <a:custGeom>
                <a:avLst/>
                <a:gdLst>
                  <a:gd name="T0" fmla="*/ 92 w 48"/>
                  <a:gd name="T1" fmla="*/ 153 h 56"/>
                  <a:gd name="T2" fmla="*/ 232 w 48"/>
                  <a:gd name="T3" fmla="*/ 237 h 56"/>
                  <a:gd name="T4" fmla="*/ 337 w 48"/>
                  <a:gd name="T5" fmla="*/ 390 h 56"/>
                  <a:gd name="T6" fmla="*/ 297 w 48"/>
                  <a:gd name="T7" fmla="*/ 245 h 56"/>
                  <a:gd name="T8" fmla="*/ 199 w 48"/>
                  <a:gd name="T9" fmla="*/ 176 h 56"/>
                  <a:gd name="T10" fmla="*/ 0 w 48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56">
                    <a:moveTo>
                      <a:pt x="13" y="22"/>
                    </a:moveTo>
                    <a:cubicBezTo>
                      <a:pt x="19" y="23"/>
                      <a:pt x="28" y="30"/>
                      <a:pt x="33" y="34"/>
                    </a:cubicBezTo>
                    <a:cubicBezTo>
                      <a:pt x="40" y="40"/>
                      <a:pt x="42" y="51"/>
                      <a:pt x="48" y="56"/>
                    </a:cubicBezTo>
                    <a:cubicBezTo>
                      <a:pt x="44" y="49"/>
                      <a:pt x="45" y="41"/>
                      <a:pt x="42" y="35"/>
                    </a:cubicBezTo>
                    <a:cubicBezTo>
                      <a:pt x="39" y="30"/>
                      <a:pt x="34" y="28"/>
                      <a:pt x="28" y="25"/>
                    </a:cubicBezTo>
                    <a:cubicBezTo>
                      <a:pt x="17" y="20"/>
                      <a:pt x="3" y="12"/>
                      <a:pt x="0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3" name="Freeform 3656">
                <a:extLst>
                  <a:ext uri="{FF2B5EF4-FFF2-40B4-BE49-F238E27FC236}">
                    <a16:creationId xmlns:a16="http://schemas.microsoft.com/office/drawing/2014/main" id="{3E85672C-5231-440D-B443-A7803971D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953"/>
                <a:ext cx="246" cy="88"/>
              </a:xfrm>
              <a:custGeom>
                <a:avLst/>
                <a:gdLst>
                  <a:gd name="T0" fmla="*/ 252 w 129"/>
                  <a:gd name="T1" fmla="*/ 308 h 46"/>
                  <a:gd name="T2" fmla="*/ 894 w 129"/>
                  <a:gd name="T3" fmla="*/ 209 h 46"/>
                  <a:gd name="T4" fmla="*/ 410 w 129"/>
                  <a:gd name="T5" fmla="*/ 92 h 46"/>
                  <a:gd name="T6" fmla="*/ 221 w 129"/>
                  <a:gd name="T7" fmla="*/ 189 h 46"/>
                  <a:gd name="T8" fmla="*/ 168 w 129"/>
                  <a:gd name="T9" fmla="*/ 268 h 46"/>
                  <a:gd name="T10" fmla="*/ 61 w 129"/>
                  <a:gd name="T11" fmla="*/ 300 h 46"/>
                  <a:gd name="T12" fmla="*/ 0 w 129"/>
                  <a:gd name="T13" fmla="*/ 308 h 46"/>
                  <a:gd name="T14" fmla="*/ 229 w 129"/>
                  <a:gd name="T15" fmla="*/ 316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9" h="46">
                    <a:moveTo>
                      <a:pt x="36" y="44"/>
                    </a:moveTo>
                    <a:cubicBezTo>
                      <a:pt x="47" y="0"/>
                      <a:pt x="101" y="30"/>
                      <a:pt x="129" y="30"/>
                    </a:cubicBezTo>
                    <a:cubicBezTo>
                      <a:pt x="105" y="27"/>
                      <a:pt x="84" y="8"/>
                      <a:pt x="59" y="13"/>
                    </a:cubicBezTo>
                    <a:cubicBezTo>
                      <a:pt x="51" y="15"/>
                      <a:pt x="37" y="20"/>
                      <a:pt x="32" y="27"/>
                    </a:cubicBezTo>
                    <a:cubicBezTo>
                      <a:pt x="29" y="31"/>
                      <a:pt x="29" y="34"/>
                      <a:pt x="24" y="38"/>
                    </a:cubicBezTo>
                    <a:cubicBezTo>
                      <a:pt x="19" y="40"/>
                      <a:pt x="14" y="42"/>
                      <a:pt x="9" y="43"/>
                    </a:cubicBezTo>
                    <a:cubicBezTo>
                      <a:pt x="6" y="44"/>
                      <a:pt x="4" y="45"/>
                      <a:pt x="0" y="44"/>
                    </a:cubicBezTo>
                    <a:cubicBezTo>
                      <a:pt x="11" y="39"/>
                      <a:pt x="23" y="46"/>
                      <a:pt x="33" y="45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4" name="Freeform 3657">
                <a:extLst>
                  <a:ext uri="{FF2B5EF4-FFF2-40B4-BE49-F238E27FC236}">
                    <a16:creationId xmlns:a16="http://schemas.microsoft.com/office/drawing/2014/main" id="{D417D71C-5552-48FF-9E99-85A9A6044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968"/>
                <a:ext cx="132" cy="71"/>
              </a:xfrm>
              <a:custGeom>
                <a:avLst/>
                <a:gdLst>
                  <a:gd name="T0" fmla="*/ 8 w 69"/>
                  <a:gd name="T1" fmla="*/ 29 h 37"/>
                  <a:gd name="T2" fmla="*/ 63 w 69"/>
                  <a:gd name="T3" fmla="*/ 129 h 37"/>
                  <a:gd name="T4" fmla="*/ 99 w 69"/>
                  <a:gd name="T5" fmla="*/ 240 h 37"/>
                  <a:gd name="T6" fmla="*/ 237 w 69"/>
                  <a:gd name="T7" fmla="*/ 240 h 37"/>
                  <a:gd name="T8" fmla="*/ 377 w 69"/>
                  <a:gd name="T9" fmla="*/ 261 h 37"/>
                  <a:gd name="T10" fmla="*/ 484 w 69"/>
                  <a:gd name="T11" fmla="*/ 77 h 37"/>
                  <a:gd name="T12" fmla="*/ 224 w 69"/>
                  <a:gd name="T13" fmla="*/ 192 h 37"/>
                  <a:gd name="T14" fmla="*/ 0 w 69"/>
                  <a:gd name="T15" fmla="*/ 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37">
                    <a:moveTo>
                      <a:pt x="1" y="4"/>
                    </a:moveTo>
                    <a:cubicBezTo>
                      <a:pt x="5" y="8"/>
                      <a:pt x="7" y="13"/>
                      <a:pt x="9" y="18"/>
                    </a:cubicBezTo>
                    <a:cubicBezTo>
                      <a:pt x="10" y="24"/>
                      <a:pt x="10" y="32"/>
                      <a:pt x="14" y="34"/>
                    </a:cubicBezTo>
                    <a:cubicBezTo>
                      <a:pt x="18" y="37"/>
                      <a:pt x="29" y="34"/>
                      <a:pt x="34" y="34"/>
                    </a:cubicBezTo>
                    <a:cubicBezTo>
                      <a:pt x="40" y="35"/>
                      <a:pt x="47" y="37"/>
                      <a:pt x="54" y="37"/>
                    </a:cubicBezTo>
                    <a:cubicBezTo>
                      <a:pt x="55" y="27"/>
                      <a:pt x="60" y="16"/>
                      <a:pt x="69" y="11"/>
                    </a:cubicBezTo>
                    <a:cubicBezTo>
                      <a:pt x="54" y="11"/>
                      <a:pt x="47" y="32"/>
                      <a:pt x="32" y="27"/>
                    </a:cubicBezTo>
                    <a:cubicBezTo>
                      <a:pt x="18" y="22"/>
                      <a:pt x="14" y="4"/>
                      <a:pt x="0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5" name="Freeform 3658">
                <a:extLst>
                  <a:ext uri="{FF2B5EF4-FFF2-40B4-BE49-F238E27FC236}">
                    <a16:creationId xmlns:a16="http://schemas.microsoft.com/office/drawing/2014/main" id="{2AD18197-0B3E-4938-86DC-4241F8A77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941"/>
                <a:ext cx="95" cy="35"/>
              </a:xfrm>
              <a:custGeom>
                <a:avLst/>
                <a:gdLst>
                  <a:gd name="T0" fmla="*/ 97 w 50"/>
                  <a:gd name="T1" fmla="*/ 132 h 18"/>
                  <a:gd name="T2" fmla="*/ 344 w 50"/>
                  <a:gd name="T3" fmla="*/ 0 h 18"/>
                  <a:gd name="T4" fmla="*/ 177 w 50"/>
                  <a:gd name="T5" fmla="*/ 72 h 18"/>
                  <a:gd name="T6" fmla="*/ 0 w 50"/>
                  <a:gd name="T7" fmla="*/ 80 h 18"/>
                  <a:gd name="T8" fmla="*/ 116 w 50"/>
                  <a:gd name="T9" fmla="*/ 13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18">
                    <a:moveTo>
                      <a:pt x="14" y="18"/>
                    </a:moveTo>
                    <a:cubicBezTo>
                      <a:pt x="25" y="17"/>
                      <a:pt x="49" y="14"/>
                      <a:pt x="50" y="0"/>
                    </a:cubicBezTo>
                    <a:cubicBezTo>
                      <a:pt x="43" y="7"/>
                      <a:pt x="35" y="9"/>
                      <a:pt x="26" y="10"/>
                    </a:cubicBezTo>
                    <a:cubicBezTo>
                      <a:pt x="20" y="11"/>
                      <a:pt x="6" y="15"/>
                      <a:pt x="0" y="11"/>
                    </a:cubicBezTo>
                    <a:cubicBezTo>
                      <a:pt x="6" y="13"/>
                      <a:pt x="11" y="16"/>
                      <a:pt x="17" y="18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6" name="Freeform 3659">
                <a:extLst>
                  <a:ext uri="{FF2B5EF4-FFF2-40B4-BE49-F238E27FC236}">
                    <a16:creationId xmlns:a16="http://schemas.microsoft.com/office/drawing/2014/main" id="{B18EB6E4-3B4B-471B-88CA-348D2287F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849"/>
                <a:ext cx="67" cy="48"/>
              </a:xfrm>
              <a:custGeom>
                <a:avLst/>
                <a:gdLst>
                  <a:gd name="T0" fmla="*/ 8 w 35"/>
                  <a:gd name="T1" fmla="*/ 0 h 25"/>
                  <a:gd name="T2" fmla="*/ 21 w 35"/>
                  <a:gd name="T3" fmla="*/ 108 h 25"/>
                  <a:gd name="T4" fmla="*/ 69 w 35"/>
                  <a:gd name="T5" fmla="*/ 132 h 25"/>
                  <a:gd name="T6" fmla="*/ 121 w 35"/>
                  <a:gd name="T7" fmla="*/ 177 h 25"/>
                  <a:gd name="T8" fmla="*/ 113 w 35"/>
                  <a:gd name="T9" fmla="*/ 100 h 25"/>
                  <a:gd name="T10" fmla="*/ 176 w 35"/>
                  <a:gd name="T11" fmla="*/ 115 h 25"/>
                  <a:gd name="T12" fmla="*/ 245 w 35"/>
                  <a:gd name="T13" fmla="*/ 100 h 25"/>
                  <a:gd name="T14" fmla="*/ 36 w 35"/>
                  <a:gd name="T15" fmla="*/ 15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1" y="0"/>
                    </a:moveTo>
                    <a:cubicBezTo>
                      <a:pt x="3" y="5"/>
                      <a:pt x="0" y="11"/>
                      <a:pt x="3" y="15"/>
                    </a:cubicBezTo>
                    <a:cubicBezTo>
                      <a:pt x="4" y="16"/>
                      <a:pt x="9" y="18"/>
                      <a:pt x="10" y="19"/>
                    </a:cubicBezTo>
                    <a:cubicBezTo>
                      <a:pt x="13" y="21"/>
                      <a:pt x="14" y="23"/>
                      <a:pt x="17" y="25"/>
                    </a:cubicBezTo>
                    <a:cubicBezTo>
                      <a:pt x="12" y="21"/>
                      <a:pt x="8" y="15"/>
                      <a:pt x="16" y="14"/>
                    </a:cubicBezTo>
                    <a:cubicBezTo>
                      <a:pt x="19" y="14"/>
                      <a:pt x="22" y="16"/>
                      <a:pt x="25" y="16"/>
                    </a:cubicBezTo>
                    <a:cubicBezTo>
                      <a:pt x="29" y="16"/>
                      <a:pt x="31" y="15"/>
                      <a:pt x="35" y="14"/>
                    </a:cubicBezTo>
                    <a:cubicBezTo>
                      <a:pt x="23" y="15"/>
                      <a:pt x="16" y="4"/>
                      <a:pt x="5" y="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7" name="Freeform 3660">
                <a:extLst>
                  <a:ext uri="{FF2B5EF4-FFF2-40B4-BE49-F238E27FC236}">
                    <a16:creationId xmlns:a16="http://schemas.microsoft.com/office/drawing/2014/main" id="{A7750349-64D9-401E-976B-7572ECAEB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635"/>
                <a:ext cx="230" cy="147"/>
              </a:xfrm>
              <a:custGeom>
                <a:avLst/>
                <a:gdLst>
                  <a:gd name="T0" fmla="*/ 0 w 120"/>
                  <a:gd name="T1" fmla="*/ 99 h 77"/>
                  <a:gd name="T2" fmla="*/ 460 w 120"/>
                  <a:gd name="T3" fmla="*/ 0 h 77"/>
                  <a:gd name="T4" fmla="*/ 677 w 120"/>
                  <a:gd name="T5" fmla="*/ 21 h 77"/>
                  <a:gd name="T6" fmla="*/ 845 w 120"/>
                  <a:gd name="T7" fmla="*/ 84 h 77"/>
                  <a:gd name="T8" fmla="*/ 669 w 120"/>
                  <a:gd name="T9" fmla="*/ 168 h 77"/>
                  <a:gd name="T10" fmla="*/ 514 w 120"/>
                  <a:gd name="T11" fmla="*/ 300 h 77"/>
                  <a:gd name="T12" fmla="*/ 613 w 120"/>
                  <a:gd name="T13" fmla="*/ 99 h 77"/>
                  <a:gd name="T14" fmla="*/ 500 w 120"/>
                  <a:gd name="T15" fmla="*/ 99 h 77"/>
                  <a:gd name="T16" fmla="*/ 466 w 120"/>
                  <a:gd name="T17" fmla="*/ 284 h 77"/>
                  <a:gd name="T18" fmla="*/ 485 w 120"/>
                  <a:gd name="T19" fmla="*/ 536 h 77"/>
                  <a:gd name="T20" fmla="*/ 422 w 120"/>
                  <a:gd name="T21" fmla="*/ 277 h 77"/>
                  <a:gd name="T22" fmla="*/ 345 w 120"/>
                  <a:gd name="T23" fmla="*/ 139 h 77"/>
                  <a:gd name="T24" fmla="*/ 199 w 120"/>
                  <a:gd name="T25" fmla="*/ 124 h 77"/>
                  <a:gd name="T26" fmla="*/ 44 w 120"/>
                  <a:gd name="T27" fmla="*/ 105 h 7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0" h="77">
                    <a:moveTo>
                      <a:pt x="0" y="14"/>
                    </a:moveTo>
                    <a:cubicBezTo>
                      <a:pt x="19" y="6"/>
                      <a:pt x="44" y="0"/>
                      <a:pt x="65" y="0"/>
                    </a:cubicBezTo>
                    <a:cubicBezTo>
                      <a:pt x="75" y="0"/>
                      <a:pt x="87" y="0"/>
                      <a:pt x="96" y="3"/>
                    </a:cubicBezTo>
                    <a:cubicBezTo>
                      <a:pt x="103" y="5"/>
                      <a:pt x="116" y="6"/>
                      <a:pt x="120" y="12"/>
                    </a:cubicBezTo>
                    <a:cubicBezTo>
                      <a:pt x="115" y="19"/>
                      <a:pt x="103" y="21"/>
                      <a:pt x="95" y="24"/>
                    </a:cubicBezTo>
                    <a:cubicBezTo>
                      <a:pt x="84" y="27"/>
                      <a:pt x="79" y="33"/>
                      <a:pt x="73" y="43"/>
                    </a:cubicBezTo>
                    <a:cubicBezTo>
                      <a:pt x="78" y="35"/>
                      <a:pt x="85" y="23"/>
                      <a:pt x="87" y="14"/>
                    </a:cubicBezTo>
                    <a:cubicBezTo>
                      <a:pt x="89" y="3"/>
                      <a:pt x="76" y="7"/>
                      <a:pt x="71" y="14"/>
                    </a:cubicBezTo>
                    <a:cubicBezTo>
                      <a:pt x="65" y="21"/>
                      <a:pt x="66" y="32"/>
                      <a:pt x="66" y="41"/>
                    </a:cubicBezTo>
                    <a:cubicBezTo>
                      <a:pt x="66" y="54"/>
                      <a:pt x="67" y="65"/>
                      <a:pt x="69" y="77"/>
                    </a:cubicBezTo>
                    <a:cubicBezTo>
                      <a:pt x="66" y="65"/>
                      <a:pt x="62" y="53"/>
                      <a:pt x="60" y="40"/>
                    </a:cubicBezTo>
                    <a:cubicBezTo>
                      <a:pt x="59" y="33"/>
                      <a:pt x="57" y="23"/>
                      <a:pt x="49" y="20"/>
                    </a:cubicBezTo>
                    <a:cubicBezTo>
                      <a:pt x="43" y="17"/>
                      <a:pt x="34" y="19"/>
                      <a:pt x="28" y="18"/>
                    </a:cubicBezTo>
                    <a:cubicBezTo>
                      <a:pt x="21" y="18"/>
                      <a:pt x="13" y="16"/>
                      <a:pt x="6" y="15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8" name="Freeform 3661">
                <a:extLst>
                  <a:ext uri="{FF2B5EF4-FFF2-40B4-BE49-F238E27FC236}">
                    <a16:creationId xmlns:a16="http://schemas.microsoft.com/office/drawing/2014/main" id="{10F0F702-185F-42D6-B5D0-824D53429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010"/>
                <a:ext cx="89" cy="63"/>
              </a:xfrm>
              <a:custGeom>
                <a:avLst/>
                <a:gdLst>
                  <a:gd name="T0" fmla="*/ 47 w 47"/>
                  <a:gd name="T1" fmla="*/ 124 h 33"/>
                  <a:gd name="T2" fmla="*/ 0 w 47"/>
                  <a:gd name="T3" fmla="*/ 229 h 33"/>
                  <a:gd name="T4" fmla="*/ 108 w 47"/>
                  <a:gd name="T5" fmla="*/ 208 h 33"/>
                  <a:gd name="T6" fmla="*/ 161 w 47"/>
                  <a:gd name="T7" fmla="*/ 116 h 33"/>
                  <a:gd name="T8" fmla="*/ 320 w 47"/>
                  <a:gd name="T9" fmla="*/ 0 h 33"/>
                  <a:gd name="T10" fmla="*/ 176 w 47"/>
                  <a:gd name="T11" fmla="*/ 55 h 33"/>
                  <a:gd name="T12" fmla="*/ 61 w 47"/>
                  <a:gd name="T13" fmla="*/ 16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33">
                    <a:moveTo>
                      <a:pt x="7" y="18"/>
                    </a:moveTo>
                    <a:cubicBezTo>
                      <a:pt x="7" y="22"/>
                      <a:pt x="3" y="29"/>
                      <a:pt x="0" y="33"/>
                    </a:cubicBezTo>
                    <a:cubicBezTo>
                      <a:pt x="3" y="33"/>
                      <a:pt x="13" y="32"/>
                      <a:pt x="16" y="30"/>
                    </a:cubicBezTo>
                    <a:cubicBezTo>
                      <a:pt x="19" y="28"/>
                      <a:pt x="21" y="20"/>
                      <a:pt x="24" y="17"/>
                    </a:cubicBezTo>
                    <a:cubicBezTo>
                      <a:pt x="31" y="10"/>
                      <a:pt x="42" y="6"/>
                      <a:pt x="47" y="0"/>
                    </a:cubicBezTo>
                    <a:cubicBezTo>
                      <a:pt x="40" y="3"/>
                      <a:pt x="32" y="3"/>
                      <a:pt x="26" y="8"/>
                    </a:cubicBezTo>
                    <a:cubicBezTo>
                      <a:pt x="20" y="13"/>
                      <a:pt x="19" y="23"/>
                      <a:pt x="9" y="23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9" name="Freeform 3662">
                <a:extLst>
                  <a:ext uri="{FF2B5EF4-FFF2-40B4-BE49-F238E27FC236}">
                    <a16:creationId xmlns:a16="http://schemas.microsoft.com/office/drawing/2014/main" id="{7403685A-CB19-43DC-BE77-1D706A371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3020"/>
                <a:ext cx="72" cy="23"/>
              </a:xfrm>
              <a:custGeom>
                <a:avLst/>
                <a:gdLst>
                  <a:gd name="T0" fmla="*/ 0 w 38"/>
                  <a:gd name="T1" fmla="*/ 8 h 12"/>
                  <a:gd name="T2" fmla="*/ 258 w 38"/>
                  <a:gd name="T3" fmla="*/ 84 h 12"/>
                  <a:gd name="T4" fmla="*/ 244 w 38"/>
                  <a:gd name="T5" fmla="*/ 29 h 12"/>
                  <a:gd name="T6" fmla="*/ 197 w 38"/>
                  <a:gd name="T7" fmla="*/ 15 h 12"/>
                  <a:gd name="T8" fmla="*/ 15 w 38"/>
                  <a:gd name="T9" fmla="*/ 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2">
                    <a:moveTo>
                      <a:pt x="0" y="1"/>
                    </a:moveTo>
                    <a:cubicBezTo>
                      <a:pt x="11" y="0"/>
                      <a:pt x="28" y="6"/>
                      <a:pt x="38" y="12"/>
                    </a:cubicBezTo>
                    <a:cubicBezTo>
                      <a:pt x="38" y="9"/>
                      <a:pt x="37" y="6"/>
                      <a:pt x="36" y="4"/>
                    </a:cubicBezTo>
                    <a:cubicBezTo>
                      <a:pt x="32" y="0"/>
                      <a:pt x="33" y="2"/>
                      <a:pt x="29" y="2"/>
                    </a:cubicBezTo>
                    <a:cubicBezTo>
                      <a:pt x="20" y="1"/>
                      <a:pt x="12" y="1"/>
                      <a:pt x="2" y="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0" name="Freeform 3663">
                <a:extLst>
                  <a:ext uri="{FF2B5EF4-FFF2-40B4-BE49-F238E27FC236}">
                    <a16:creationId xmlns:a16="http://schemas.microsoft.com/office/drawing/2014/main" id="{972792E7-D7E9-4AA9-AB0C-99093DCA3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746"/>
                <a:ext cx="32" cy="73"/>
              </a:xfrm>
              <a:custGeom>
                <a:avLst/>
                <a:gdLst>
                  <a:gd name="T0" fmla="*/ 105 w 17"/>
                  <a:gd name="T1" fmla="*/ 0 h 38"/>
                  <a:gd name="T2" fmla="*/ 105 w 17"/>
                  <a:gd name="T3" fmla="*/ 184 h 38"/>
                  <a:gd name="T4" fmla="*/ 85 w 17"/>
                  <a:gd name="T5" fmla="*/ 256 h 38"/>
                  <a:gd name="T6" fmla="*/ 0 w 17"/>
                  <a:gd name="T7" fmla="*/ 269 h 38"/>
                  <a:gd name="T8" fmla="*/ 75 w 17"/>
                  <a:gd name="T9" fmla="*/ 148 h 38"/>
                  <a:gd name="T10" fmla="*/ 92 w 17"/>
                  <a:gd name="T11" fmla="*/ 29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8">
                    <a:moveTo>
                      <a:pt x="16" y="0"/>
                    </a:moveTo>
                    <a:cubicBezTo>
                      <a:pt x="16" y="8"/>
                      <a:pt x="15" y="17"/>
                      <a:pt x="16" y="26"/>
                    </a:cubicBezTo>
                    <a:cubicBezTo>
                      <a:pt x="16" y="30"/>
                      <a:pt x="17" y="33"/>
                      <a:pt x="13" y="36"/>
                    </a:cubicBezTo>
                    <a:cubicBezTo>
                      <a:pt x="10" y="37"/>
                      <a:pt x="4" y="37"/>
                      <a:pt x="0" y="38"/>
                    </a:cubicBezTo>
                    <a:cubicBezTo>
                      <a:pt x="5" y="33"/>
                      <a:pt x="8" y="27"/>
                      <a:pt x="11" y="21"/>
                    </a:cubicBezTo>
                    <a:cubicBezTo>
                      <a:pt x="12" y="15"/>
                      <a:pt x="12" y="9"/>
                      <a:pt x="14" y="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1" name="Freeform 3664">
                <a:extLst>
                  <a:ext uri="{FF2B5EF4-FFF2-40B4-BE49-F238E27FC236}">
                    <a16:creationId xmlns:a16="http://schemas.microsoft.com/office/drawing/2014/main" id="{FD0EA245-FAF8-465B-B55E-495991A3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442"/>
                <a:ext cx="76" cy="193"/>
              </a:xfrm>
              <a:custGeom>
                <a:avLst/>
                <a:gdLst>
                  <a:gd name="T0" fmla="*/ 253 w 40"/>
                  <a:gd name="T1" fmla="*/ 0 h 101"/>
                  <a:gd name="T2" fmla="*/ 245 w 40"/>
                  <a:gd name="T3" fmla="*/ 189 h 101"/>
                  <a:gd name="T4" fmla="*/ 129 w 40"/>
                  <a:gd name="T5" fmla="*/ 321 h 101"/>
                  <a:gd name="T6" fmla="*/ 108 w 40"/>
                  <a:gd name="T7" fmla="*/ 697 h 101"/>
                  <a:gd name="T8" fmla="*/ 68 w 40"/>
                  <a:gd name="T9" fmla="*/ 592 h 101"/>
                  <a:gd name="T10" fmla="*/ 0 w 40"/>
                  <a:gd name="T11" fmla="*/ 522 h 101"/>
                  <a:gd name="T12" fmla="*/ 61 w 40"/>
                  <a:gd name="T13" fmla="*/ 504 h 101"/>
                  <a:gd name="T14" fmla="*/ 29 w 40"/>
                  <a:gd name="T15" fmla="*/ 420 h 101"/>
                  <a:gd name="T16" fmla="*/ 200 w 40"/>
                  <a:gd name="T17" fmla="*/ 208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0" h="101">
                    <a:moveTo>
                      <a:pt x="37" y="0"/>
                    </a:moveTo>
                    <a:cubicBezTo>
                      <a:pt x="35" y="9"/>
                      <a:pt x="40" y="19"/>
                      <a:pt x="36" y="27"/>
                    </a:cubicBezTo>
                    <a:cubicBezTo>
                      <a:pt x="32" y="34"/>
                      <a:pt x="23" y="39"/>
                      <a:pt x="19" y="46"/>
                    </a:cubicBezTo>
                    <a:cubicBezTo>
                      <a:pt x="8" y="61"/>
                      <a:pt x="16" y="84"/>
                      <a:pt x="16" y="100"/>
                    </a:cubicBezTo>
                    <a:cubicBezTo>
                      <a:pt x="10" y="101"/>
                      <a:pt x="12" y="89"/>
                      <a:pt x="10" y="85"/>
                    </a:cubicBezTo>
                    <a:cubicBezTo>
                      <a:pt x="8" y="79"/>
                      <a:pt x="1" y="80"/>
                      <a:pt x="0" y="75"/>
                    </a:cubicBezTo>
                    <a:cubicBezTo>
                      <a:pt x="3" y="74"/>
                      <a:pt x="6" y="73"/>
                      <a:pt x="9" y="72"/>
                    </a:cubicBezTo>
                    <a:cubicBezTo>
                      <a:pt x="11" y="68"/>
                      <a:pt x="8" y="63"/>
                      <a:pt x="4" y="60"/>
                    </a:cubicBezTo>
                    <a:cubicBezTo>
                      <a:pt x="7" y="47"/>
                      <a:pt x="22" y="40"/>
                      <a:pt x="29" y="3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2" name="Freeform 3665">
                <a:extLst>
                  <a:ext uri="{FF2B5EF4-FFF2-40B4-BE49-F238E27FC236}">
                    <a16:creationId xmlns:a16="http://schemas.microsoft.com/office/drawing/2014/main" id="{3188CF5F-1816-4561-8FB3-40B8F8762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2563"/>
                <a:ext cx="65" cy="22"/>
              </a:xfrm>
              <a:custGeom>
                <a:avLst/>
                <a:gdLst>
                  <a:gd name="T0" fmla="*/ 8 w 34"/>
                  <a:gd name="T1" fmla="*/ 0 h 12"/>
                  <a:gd name="T2" fmla="*/ 84 w 34"/>
                  <a:gd name="T3" fmla="*/ 68 h 12"/>
                  <a:gd name="T4" fmla="*/ 216 w 34"/>
                  <a:gd name="T5" fmla="*/ 73 h 12"/>
                  <a:gd name="T6" fmla="*/ 237 w 34"/>
                  <a:gd name="T7" fmla="*/ 20 h 12"/>
                  <a:gd name="T8" fmla="*/ 48 w 34"/>
                  <a:gd name="T9" fmla="*/ 1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12">
                    <a:moveTo>
                      <a:pt x="1" y="0"/>
                    </a:moveTo>
                    <a:cubicBezTo>
                      <a:pt x="0" y="10"/>
                      <a:pt x="4" y="10"/>
                      <a:pt x="12" y="11"/>
                    </a:cubicBezTo>
                    <a:cubicBezTo>
                      <a:pt x="18" y="12"/>
                      <a:pt x="25" y="12"/>
                      <a:pt x="31" y="12"/>
                    </a:cubicBezTo>
                    <a:cubicBezTo>
                      <a:pt x="24" y="11"/>
                      <a:pt x="28" y="5"/>
                      <a:pt x="34" y="3"/>
                    </a:cubicBezTo>
                    <a:cubicBezTo>
                      <a:pt x="28" y="7"/>
                      <a:pt x="14" y="3"/>
                      <a:pt x="7" y="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3" name="Freeform 3666">
                <a:extLst>
                  <a:ext uri="{FF2B5EF4-FFF2-40B4-BE49-F238E27FC236}">
                    <a16:creationId xmlns:a16="http://schemas.microsoft.com/office/drawing/2014/main" id="{BBB3BA3E-AF78-4BDC-A573-73AFDAA3B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771"/>
                <a:ext cx="84" cy="101"/>
              </a:xfrm>
              <a:custGeom>
                <a:avLst/>
                <a:gdLst>
                  <a:gd name="T0" fmla="*/ 252 w 44"/>
                  <a:gd name="T1" fmla="*/ 116 h 53"/>
                  <a:gd name="T2" fmla="*/ 229 w 44"/>
                  <a:gd name="T3" fmla="*/ 229 h 53"/>
                  <a:gd name="T4" fmla="*/ 305 w 44"/>
                  <a:gd name="T5" fmla="*/ 313 h 53"/>
                  <a:gd name="T6" fmla="*/ 221 w 44"/>
                  <a:gd name="T7" fmla="*/ 297 h 53"/>
                  <a:gd name="T8" fmla="*/ 132 w 44"/>
                  <a:gd name="T9" fmla="*/ 313 h 53"/>
                  <a:gd name="T10" fmla="*/ 55 w 44"/>
                  <a:gd name="T11" fmla="*/ 366 h 53"/>
                  <a:gd name="T12" fmla="*/ 61 w 44"/>
                  <a:gd name="T13" fmla="*/ 305 h 53"/>
                  <a:gd name="T14" fmla="*/ 208 w 44"/>
                  <a:gd name="T15" fmla="*/ 185 h 53"/>
                  <a:gd name="T16" fmla="*/ 221 w 44"/>
                  <a:gd name="T17" fmla="*/ 91 h 53"/>
                  <a:gd name="T18" fmla="*/ 189 w 44"/>
                  <a:gd name="T19" fmla="*/ 0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53">
                    <a:moveTo>
                      <a:pt x="36" y="17"/>
                    </a:moveTo>
                    <a:cubicBezTo>
                      <a:pt x="37" y="22"/>
                      <a:pt x="32" y="27"/>
                      <a:pt x="33" y="33"/>
                    </a:cubicBezTo>
                    <a:cubicBezTo>
                      <a:pt x="34" y="39"/>
                      <a:pt x="43" y="39"/>
                      <a:pt x="44" y="45"/>
                    </a:cubicBezTo>
                    <a:cubicBezTo>
                      <a:pt x="40" y="47"/>
                      <a:pt x="35" y="43"/>
                      <a:pt x="32" y="43"/>
                    </a:cubicBezTo>
                    <a:cubicBezTo>
                      <a:pt x="27" y="42"/>
                      <a:pt x="23" y="43"/>
                      <a:pt x="19" y="45"/>
                    </a:cubicBezTo>
                    <a:cubicBezTo>
                      <a:pt x="16" y="47"/>
                      <a:pt x="11" y="53"/>
                      <a:pt x="8" y="53"/>
                    </a:cubicBezTo>
                    <a:cubicBezTo>
                      <a:pt x="0" y="52"/>
                      <a:pt x="6" y="46"/>
                      <a:pt x="9" y="44"/>
                    </a:cubicBezTo>
                    <a:cubicBezTo>
                      <a:pt x="18" y="38"/>
                      <a:pt x="28" y="39"/>
                      <a:pt x="30" y="27"/>
                    </a:cubicBezTo>
                    <a:cubicBezTo>
                      <a:pt x="30" y="23"/>
                      <a:pt x="32" y="16"/>
                      <a:pt x="32" y="13"/>
                    </a:cubicBezTo>
                    <a:cubicBezTo>
                      <a:pt x="31" y="8"/>
                      <a:pt x="26" y="5"/>
                      <a:pt x="27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4" name="Freeform 3667">
                <a:extLst>
                  <a:ext uri="{FF2B5EF4-FFF2-40B4-BE49-F238E27FC236}">
                    <a16:creationId xmlns:a16="http://schemas.microsoft.com/office/drawing/2014/main" id="{C608C959-E49D-43B1-869C-695BBD17A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425"/>
                <a:ext cx="40" cy="72"/>
              </a:xfrm>
              <a:custGeom>
                <a:avLst/>
                <a:gdLst>
                  <a:gd name="T0" fmla="*/ 105 w 21"/>
                  <a:gd name="T1" fmla="*/ 0 h 38"/>
                  <a:gd name="T2" fmla="*/ 137 w 21"/>
                  <a:gd name="T3" fmla="*/ 61 h 38"/>
                  <a:gd name="T4" fmla="*/ 84 w 21"/>
                  <a:gd name="T5" fmla="*/ 116 h 38"/>
                  <a:gd name="T6" fmla="*/ 0 w 21"/>
                  <a:gd name="T7" fmla="*/ 258 h 38"/>
                  <a:gd name="T8" fmla="*/ 36 w 21"/>
                  <a:gd name="T9" fmla="*/ 129 h 38"/>
                  <a:gd name="T10" fmla="*/ 55 w 21"/>
                  <a:gd name="T11" fmla="*/ 68 h 38"/>
                  <a:gd name="T12" fmla="*/ 109 w 21"/>
                  <a:gd name="T13" fmla="*/ 15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38">
                    <a:moveTo>
                      <a:pt x="15" y="0"/>
                    </a:moveTo>
                    <a:cubicBezTo>
                      <a:pt x="17" y="4"/>
                      <a:pt x="21" y="6"/>
                      <a:pt x="20" y="9"/>
                    </a:cubicBezTo>
                    <a:cubicBezTo>
                      <a:pt x="19" y="11"/>
                      <a:pt x="13" y="15"/>
                      <a:pt x="12" y="17"/>
                    </a:cubicBezTo>
                    <a:cubicBezTo>
                      <a:pt x="7" y="23"/>
                      <a:pt x="1" y="30"/>
                      <a:pt x="0" y="38"/>
                    </a:cubicBezTo>
                    <a:cubicBezTo>
                      <a:pt x="0" y="30"/>
                      <a:pt x="2" y="26"/>
                      <a:pt x="5" y="19"/>
                    </a:cubicBezTo>
                    <a:cubicBezTo>
                      <a:pt x="6" y="14"/>
                      <a:pt x="5" y="14"/>
                      <a:pt x="8" y="10"/>
                    </a:cubicBezTo>
                    <a:cubicBezTo>
                      <a:pt x="11" y="7"/>
                      <a:pt x="14" y="6"/>
                      <a:pt x="16" y="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5" name="Freeform 3668">
                <a:extLst>
                  <a:ext uri="{FF2B5EF4-FFF2-40B4-BE49-F238E27FC236}">
                    <a16:creationId xmlns:a16="http://schemas.microsoft.com/office/drawing/2014/main" id="{DF9FA32F-C0C7-48B8-A6D0-CD8AB5588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605"/>
                <a:ext cx="61" cy="68"/>
              </a:xfrm>
              <a:custGeom>
                <a:avLst/>
                <a:gdLst>
                  <a:gd name="T0" fmla="*/ 0 w 32"/>
                  <a:gd name="T1" fmla="*/ 221 h 36"/>
                  <a:gd name="T2" fmla="*/ 97 w 32"/>
                  <a:gd name="T3" fmla="*/ 229 h 36"/>
                  <a:gd name="T4" fmla="*/ 145 w 32"/>
                  <a:gd name="T5" fmla="*/ 196 h 36"/>
                  <a:gd name="T6" fmla="*/ 200 w 32"/>
                  <a:gd name="T7" fmla="*/ 0 h 36"/>
                  <a:gd name="T8" fmla="*/ 40 w 32"/>
                  <a:gd name="T9" fmla="*/ 18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6">
                    <a:moveTo>
                      <a:pt x="0" y="33"/>
                    </a:moveTo>
                    <a:cubicBezTo>
                      <a:pt x="5" y="33"/>
                      <a:pt x="9" y="33"/>
                      <a:pt x="14" y="34"/>
                    </a:cubicBezTo>
                    <a:cubicBezTo>
                      <a:pt x="20" y="34"/>
                      <a:pt x="19" y="36"/>
                      <a:pt x="21" y="29"/>
                    </a:cubicBezTo>
                    <a:cubicBezTo>
                      <a:pt x="24" y="21"/>
                      <a:pt x="32" y="7"/>
                      <a:pt x="29" y="0"/>
                    </a:cubicBezTo>
                    <a:cubicBezTo>
                      <a:pt x="28" y="14"/>
                      <a:pt x="17" y="22"/>
                      <a:pt x="6" y="27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6" name="Freeform 3669">
                <a:extLst>
                  <a:ext uri="{FF2B5EF4-FFF2-40B4-BE49-F238E27FC236}">
                    <a16:creationId xmlns:a16="http://schemas.microsoft.com/office/drawing/2014/main" id="{EBBE839E-18C2-4DF1-BC01-BD07DE026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524"/>
                <a:ext cx="55" cy="29"/>
              </a:xfrm>
              <a:custGeom>
                <a:avLst/>
                <a:gdLst>
                  <a:gd name="T0" fmla="*/ 15 w 29"/>
                  <a:gd name="T1" fmla="*/ 72 h 15"/>
                  <a:gd name="T2" fmla="*/ 0 w 29"/>
                  <a:gd name="T3" fmla="*/ 93 h 15"/>
                  <a:gd name="T4" fmla="*/ 197 w 29"/>
                  <a:gd name="T5" fmla="*/ 108 h 15"/>
                  <a:gd name="T6" fmla="*/ 157 w 29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5">
                    <a:moveTo>
                      <a:pt x="2" y="10"/>
                    </a:moveTo>
                    <a:cubicBezTo>
                      <a:pt x="1" y="10"/>
                      <a:pt x="0" y="12"/>
                      <a:pt x="0" y="13"/>
                    </a:cubicBezTo>
                    <a:cubicBezTo>
                      <a:pt x="9" y="13"/>
                      <a:pt x="24" y="0"/>
                      <a:pt x="29" y="15"/>
                    </a:cubicBezTo>
                    <a:cubicBezTo>
                      <a:pt x="27" y="11"/>
                      <a:pt x="28" y="0"/>
                      <a:pt x="23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7" name="Freeform 3670">
                <a:extLst>
                  <a:ext uri="{FF2B5EF4-FFF2-40B4-BE49-F238E27FC236}">
                    <a16:creationId xmlns:a16="http://schemas.microsoft.com/office/drawing/2014/main" id="{8E31B3EA-54F3-4EA5-9D25-56CCE54AE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729"/>
                <a:ext cx="67" cy="143"/>
              </a:xfrm>
              <a:custGeom>
                <a:avLst/>
                <a:gdLst>
                  <a:gd name="T0" fmla="*/ 21 w 35"/>
                  <a:gd name="T1" fmla="*/ 0 h 75"/>
                  <a:gd name="T2" fmla="*/ 107 w 35"/>
                  <a:gd name="T3" fmla="*/ 15 h 75"/>
                  <a:gd name="T4" fmla="*/ 191 w 35"/>
                  <a:gd name="T5" fmla="*/ 21 h 75"/>
                  <a:gd name="T6" fmla="*/ 191 w 35"/>
                  <a:gd name="T7" fmla="*/ 160 h 75"/>
                  <a:gd name="T8" fmla="*/ 147 w 35"/>
                  <a:gd name="T9" fmla="*/ 521 h 75"/>
                  <a:gd name="T10" fmla="*/ 140 w 35"/>
                  <a:gd name="T11" fmla="*/ 337 h 75"/>
                  <a:gd name="T12" fmla="*/ 132 w 35"/>
                  <a:gd name="T13" fmla="*/ 175 h 75"/>
                  <a:gd name="T14" fmla="*/ 84 w 35"/>
                  <a:gd name="T15" fmla="*/ 76 h 75"/>
                  <a:gd name="T16" fmla="*/ 0 w 35"/>
                  <a:gd name="T17" fmla="*/ 15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75">
                    <a:moveTo>
                      <a:pt x="3" y="0"/>
                    </a:moveTo>
                    <a:cubicBezTo>
                      <a:pt x="7" y="0"/>
                      <a:pt x="11" y="2"/>
                      <a:pt x="15" y="2"/>
                    </a:cubicBezTo>
                    <a:cubicBezTo>
                      <a:pt x="19" y="3"/>
                      <a:pt x="24" y="2"/>
                      <a:pt x="27" y="3"/>
                    </a:cubicBezTo>
                    <a:cubicBezTo>
                      <a:pt x="35" y="6"/>
                      <a:pt x="28" y="16"/>
                      <a:pt x="27" y="23"/>
                    </a:cubicBezTo>
                    <a:cubicBezTo>
                      <a:pt x="23" y="39"/>
                      <a:pt x="20" y="56"/>
                      <a:pt x="21" y="75"/>
                    </a:cubicBezTo>
                    <a:cubicBezTo>
                      <a:pt x="25" y="69"/>
                      <a:pt x="21" y="55"/>
                      <a:pt x="20" y="49"/>
                    </a:cubicBezTo>
                    <a:cubicBezTo>
                      <a:pt x="18" y="41"/>
                      <a:pt x="20" y="33"/>
                      <a:pt x="19" y="25"/>
                    </a:cubicBezTo>
                    <a:cubicBezTo>
                      <a:pt x="19" y="19"/>
                      <a:pt x="18" y="14"/>
                      <a:pt x="12" y="11"/>
                    </a:cubicBezTo>
                    <a:cubicBezTo>
                      <a:pt x="8" y="8"/>
                      <a:pt x="1" y="8"/>
                      <a:pt x="0" y="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8" name="Freeform 3671">
                <a:extLst>
                  <a:ext uri="{FF2B5EF4-FFF2-40B4-BE49-F238E27FC236}">
                    <a16:creationId xmlns:a16="http://schemas.microsoft.com/office/drawing/2014/main" id="{D3167086-FCC6-47CF-8F74-09FCFA452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641"/>
                <a:ext cx="96" cy="119"/>
              </a:xfrm>
              <a:custGeom>
                <a:avLst/>
                <a:gdLst>
                  <a:gd name="T0" fmla="*/ 8 w 50"/>
                  <a:gd name="T1" fmla="*/ 184 h 62"/>
                  <a:gd name="T2" fmla="*/ 184 w 50"/>
                  <a:gd name="T3" fmla="*/ 56 h 62"/>
                  <a:gd name="T4" fmla="*/ 309 w 50"/>
                  <a:gd name="T5" fmla="*/ 69 h 62"/>
                  <a:gd name="T6" fmla="*/ 324 w 50"/>
                  <a:gd name="T7" fmla="*/ 438 h 62"/>
                  <a:gd name="T8" fmla="*/ 300 w 50"/>
                  <a:gd name="T9" fmla="*/ 276 h 62"/>
                  <a:gd name="T10" fmla="*/ 225 w 50"/>
                  <a:gd name="T11" fmla="*/ 200 h 62"/>
                  <a:gd name="T12" fmla="*/ 69 w 50"/>
                  <a:gd name="T13" fmla="*/ 261 h 62"/>
                  <a:gd name="T14" fmla="*/ 0 w 50"/>
                  <a:gd name="T15" fmla="*/ 192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62">
                    <a:moveTo>
                      <a:pt x="1" y="26"/>
                    </a:moveTo>
                    <a:cubicBezTo>
                      <a:pt x="9" y="20"/>
                      <a:pt x="17" y="13"/>
                      <a:pt x="26" y="8"/>
                    </a:cubicBezTo>
                    <a:cubicBezTo>
                      <a:pt x="34" y="4"/>
                      <a:pt x="39" y="0"/>
                      <a:pt x="44" y="10"/>
                    </a:cubicBezTo>
                    <a:cubicBezTo>
                      <a:pt x="50" y="25"/>
                      <a:pt x="50" y="47"/>
                      <a:pt x="46" y="62"/>
                    </a:cubicBezTo>
                    <a:cubicBezTo>
                      <a:pt x="42" y="57"/>
                      <a:pt x="45" y="46"/>
                      <a:pt x="42" y="39"/>
                    </a:cubicBezTo>
                    <a:cubicBezTo>
                      <a:pt x="40" y="35"/>
                      <a:pt x="37" y="29"/>
                      <a:pt x="32" y="28"/>
                    </a:cubicBezTo>
                    <a:cubicBezTo>
                      <a:pt x="27" y="26"/>
                      <a:pt x="8" y="30"/>
                      <a:pt x="10" y="37"/>
                    </a:cubicBezTo>
                    <a:cubicBezTo>
                      <a:pt x="6" y="35"/>
                      <a:pt x="2" y="31"/>
                      <a:pt x="0" y="27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9" name="Freeform 3672">
                <a:extLst>
                  <a:ext uri="{FF2B5EF4-FFF2-40B4-BE49-F238E27FC236}">
                    <a16:creationId xmlns:a16="http://schemas.microsoft.com/office/drawing/2014/main" id="{A3989BE5-0B01-471E-8FAE-97C61B31C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758"/>
                <a:ext cx="70" cy="32"/>
              </a:xfrm>
              <a:custGeom>
                <a:avLst/>
                <a:gdLst>
                  <a:gd name="T0" fmla="*/ 8 w 37"/>
                  <a:gd name="T1" fmla="*/ 81 h 17"/>
                  <a:gd name="T2" fmla="*/ 0 w 37"/>
                  <a:gd name="T3" fmla="*/ 85 h 17"/>
                  <a:gd name="T4" fmla="*/ 144 w 37"/>
                  <a:gd name="T5" fmla="*/ 53 h 17"/>
                  <a:gd name="T6" fmla="*/ 189 w 37"/>
                  <a:gd name="T7" fmla="*/ 32 h 17"/>
                  <a:gd name="T8" fmla="*/ 250 w 37"/>
                  <a:gd name="T9" fmla="*/ 0 h 17"/>
                  <a:gd name="T10" fmla="*/ 76 w 37"/>
                  <a:gd name="T11" fmla="*/ 5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7">
                    <a:moveTo>
                      <a:pt x="1" y="12"/>
                    </a:moveTo>
                    <a:cubicBezTo>
                      <a:pt x="1" y="12"/>
                      <a:pt x="0" y="12"/>
                      <a:pt x="0" y="13"/>
                    </a:cubicBezTo>
                    <a:cubicBezTo>
                      <a:pt x="4" y="17"/>
                      <a:pt x="16" y="9"/>
                      <a:pt x="21" y="8"/>
                    </a:cubicBezTo>
                    <a:cubicBezTo>
                      <a:pt x="26" y="8"/>
                      <a:pt x="24" y="9"/>
                      <a:pt x="28" y="5"/>
                    </a:cubicBezTo>
                    <a:cubicBezTo>
                      <a:pt x="31" y="2"/>
                      <a:pt x="32" y="0"/>
                      <a:pt x="37" y="0"/>
                    </a:cubicBezTo>
                    <a:cubicBezTo>
                      <a:pt x="26" y="0"/>
                      <a:pt x="20" y="2"/>
                      <a:pt x="11" y="8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0" name="Freeform 3673">
                <a:extLst>
                  <a:ext uri="{FF2B5EF4-FFF2-40B4-BE49-F238E27FC236}">
                    <a16:creationId xmlns:a16="http://schemas.microsoft.com/office/drawing/2014/main" id="{EE040F42-8757-4271-A12B-DF10AE59A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794"/>
                <a:ext cx="212" cy="84"/>
              </a:xfrm>
              <a:custGeom>
                <a:avLst/>
                <a:gdLst>
                  <a:gd name="T0" fmla="*/ 313 w 111"/>
                  <a:gd name="T1" fmla="*/ 216 h 44"/>
                  <a:gd name="T2" fmla="*/ 550 w 111"/>
                  <a:gd name="T3" fmla="*/ 99 h 44"/>
                  <a:gd name="T4" fmla="*/ 774 w 111"/>
                  <a:gd name="T5" fmla="*/ 113 h 44"/>
                  <a:gd name="T6" fmla="*/ 605 w 111"/>
                  <a:gd name="T7" fmla="*/ 21 h 44"/>
                  <a:gd name="T8" fmla="*/ 413 w 111"/>
                  <a:gd name="T9" fmla="*/ 105 h 44"/>
                  <a:gd name="T10" fmla="*/ 36 w 111"/>
                  <a:gd name="T11" fmla="*/ 305 h 44"/>
                  <a:gd name="T12" fmla="*/ 153 w 111"/>
                  <a:gd name="T13" fmla="*/ 252 h 44"/>
                  <a:gd name="T14" fmla="*/ 313 w 111"/>
                  <a:gd name="T15" fmla="*/ 229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1" h="44">
                    <a:moveTo>
                      <a:pt x="45" y="31"/>
                    </a:moveTo>
                    <a:cubicBezTo>
                      <a:pt x="55" y="30"/>
                      <a:pt x="68" y="17"/>
                      <a:pt x="79" y="14"/>
                    </a:cubicBezTo>
                    <a:cubicBezTo>
                      <a:pt x="90" y="12"/>
                      <a:pt x="101" y="10"/>
                      <a:pt x="111" y="16"/>
                    </a:cubicBezTo>
                    <a:cubicBezTo>
                      <a:pt x="104" y="9"/>
                      <a:pt x="99" y="0"/>
                      <a:pt x="87" y="3"/>
                    </a:cubicBezTo>
                    <a:cubicBezTo>
                      <a:pt x="77" y="4"/>
                      <a:pt x="68" y="12"/>
                      <a:pt x="59" y="15"/>
                    </a:cubicBezTo>
                    <a:cubicBezTo>
                      <a:pt x="52" y="18"/>
                      <a:pt x="0" y="34"/>
                      <a:pt x="5" y="44"/>
                    </a:cubicBezTo>
                    <a:cubicBezTo>
                      <a:pt x="11" y="41"/>
                      <a:pt x="16" y="38"/>
                      <a:pt x="22" y="36"/>
                    </a:cubicBezTo>
                    <a:cubicBezTo>
                      <a:pt x="29" y="33"/>
                      <a:pt x="38" y="35"/>
                      <a:pt x="45" y="33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1" name="Freeform 3674">
                <a:extLst>
                  <a:ext uri="{FF2B5EF4-FFF2-40B4-BE49-F238E27FC236}">
                    <a16:creationId xmlns:a16="http://schemas.microsoft.com/office/drawing/2014/main" id="{FDCB923C-DE7E-49C2-AA2F-A81C269D9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2731"/>
                <a:ext cx="52" cy="53"/>
              </a:xfrm>
              <a:custGeom>
                <a:avLst/>
                <a:gdLst>
                  <a:gd name="T0" fmla="*/ 0 w 27"/>
                  <a:gd name="T1" fmla="*/ 8 h 28"/>
                  <a:gd name="T2" fmla="*/ 85 w 27"/>
                  <a:gd name="T3" fmla="*/ 21 h 28"/>
                  <a:gd name="T4" fmla="*/ 171 w 27"/>
                  <a:gd name="T5" fmla="*/ 15 h 28"/>
                  <a:gd name="T6" fmla="*/ 144 w 27"/>
                  <a:gd name="T7" fmla="*/ 189 h 28"/>
                  <a:gd name="T8" fmla="*/ 116 w 27"/>
                  <a:gd name="T9" fmla="*/ 83 h 28"/>
                  <a:gd name="T10" fmla="*/ 56 w 27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8">
                    <a:moveTo>
                      <a:pt x="0" y="1"/>
                    </a:moveTo>
                    <a:cubicBezTo>
                      <a:pt x="5" y="0"/>
                      <a:pt x="8" y="3"/>
                      <a:pt x="12" y="3"/>
                    </a:cubicBezTo>
                    <a:cubicBezTo>
                      <a:pt x="15" y="3"/>
                      <a:pt x="22" y="0"/>
                      <a:pt x="24" y="2"/>
                    </a:cubicBezTo>
                    <a:cubicBezTo>
                      <a:pt x="27" y="5"/>
                      <a:pt x="20" y="24"/>
                      <a:pt x="20" y="28"/>
                    </a:cubicBezTo>
                    <a:cubicBezTo>
                      <a:pt x="20" y="22"/>
                      <a:pt x="19" y="16"/>
                      <a:pt x="16" y="12"/>
                    </a:cubicBezTo>
                    <a:cubicBezTo>
                      <a:pt x="13" y="7"/>
                      <a:pt x="9" y="4"/>
                      <a:pt x="8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2" name="Freeform 3675">
                <a:extLst>
                  <a:ext uri="{FF2B5EF4-FFF2-40B4-BE49-F238E27FC236}">
                    <a16:creationId xmlns:a16="http://schemas.microsoft.com/office/drawing/2014/main" id="{0CFAAE7B-8539-413D-A140-267802E2F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800"/>
                <a:ext cx="19" cy="42"/>
              </a:xfrm>
              <a:custGeom>
                <a:avLst/>
                <a:gdLst>
                  <a:gd name="T0" fmla="*/ 21 w 10"/>
                  <a:gd name="T1" fmla="*/ 8 h 22"/>
                  <a:gd name="T2" fmla="*/ 8 w 10"/>
                  <a:gd name="T3" fmla="*/ 99 h 22"/>
                  <a:gd name="T4" fmla="*/ 68 w 10"/>
                  <a:gd name="T5" fmla="*/ 153 h 22"/>
                  <a:gd name="T6" fmla="*/ 36 w 10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2">
                    <a:moveTo>
                      <a:pt x="3" y="1"/>
                    </a:moveTo>
                    <a:cubicBezTo>
                      <a:pt x="2" y="4"/>
                      <a:pt x="0" y="11"/>
                      <a:pt x="1" y="14"/>
                    </a:cubicBezTo>
                    <a:cubicBezTo>
                      <a:pt x="2" y="21"/>
                      <a:pt x="6" y="20"/>
                      <a:pt x="10" y="22"/>
                    </a:cubicBezTo>
                    <a:cubicBezTo>
                      <a:pt x="8" y="16"/>
                      <a:pt x="8" y="5"/>
                      <a:pt x="5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3" name="Freeform 3676">
                <a:extLst>
                  <a:ext uri="{FF2B5EF4-FFF2-40B4-BE49-F238E27FC236}">
                    <a16:creationId xmlns:a16="http://schemas.microsoft.com/office/drawing/2014/main" id="{44780DE4-EC34-4CA3-AF97-94BD5E9AD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628"/>
                <a:ext cx="195" cy="45"/>
              </a:xfrm>
              <a:custGeom>
                <a:avLst/>
                <a:gdLst>
                  <a:gd name="T0" fmla="*/ 0 w 102"/>
                  <a:gd name="T1" fmla="*/ 73 h 24"/>
                  <a:gd name="T2" fmla="*/ 445 w 102"/>
                  <a:gd name="T3" fmla="*/ 32 h 24"/>
                  <a:gd name="T4" fmla="*/ 621 w 102"/>
                  <a:gd name="T5" fmla="*/ 84 h 24"/>
                  <a:gd name="T6" fmla="*/ 553 w 102"/>
                  <a:gd name="T7" fmla="*/ 158 h 24"/>
                  <a:gd name="T8" fmla="*/ 482 w 102"/>
                  <a:gd name="T9" fmla="*/ 60 h 24"/>
                  <a:gd name="T10" fmla="*/ 293 w 102"/>
                  <a:gd name="T11" fmla="*/ 45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24">
                    <a:moveTo>
                      <a:pt x="0" y="11"/>
                    </a:moveTo>
                    <a:cubicBezTo>
                      <a:pt x="22" y="5"/>
                      <a:pt x="42" y="0"/>
                      <a:pt x="64" y="5"/>
                    </a:cubicBezTo>
                    <a:cubicBezTo>
                      <a:pt x="72" y="6"/>
                      <a:pt x="82" y="9"/>
                      <a:pt x="89" y="13"/>
                    </a:cubicBezTo>
                    <a:cubicBezTo>
                      <a:pt x="102" y="21"/>
                      <a:pt x="86" y="23"/>
                      <a:pt x="79" y="24"/>
                    </a:cubicBezTo>
                    <a:cubicBezTo>
                      <a:pt x="85" y="18"/>
                      <a:pt x="74" y="11"/>
                      <a:pt x="69" y="9"/>
                    </a:cubicBezTo>
                    <a:cubicBezTo>
                      <a:pt x="60" y="4"/>
                      <a:pt x="53" y="5"/>
                      <a:pt x="42" y="7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4" name="Freeform 3677">
                <a:extLst>
                  <a:ext uri="{FF2B5EF4-FFF2-40B4-BE49-F238E27FC236}">
                    <a16:creationId xmlns:a16="http://schemas.microsoft.com/office/drawing/2014/main" id="{14460F09-DE74-4E42-BB58-68C2805A7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041"/>
                <a:ext cx="42" cy="32"/>
              </a:xfrm>
              <a:custGeom>
                <a:avLst/>
                <a:gdLst>
                  <a:gd name="T0" fmla="*/ 61 w 22"/>
                  <a:gd name="T1" fmla="*/ 15 h 17"/>
                  <a:gd name="T2" fmla="*/ 0 w 22"/>
                  <a:gd name="T3" fmla="*/ 113 h 17"/>
                  <a:gd name="T4" fmla="*/ 139 w 22"/>
                  <a:gd name="T5" fmla="*/ 100 h 17"/>
                  <a:gd name="T6" fmla="*/ 69 w 22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7">
                    <a:moveTo>
                      <a:pt x="9" y="2"/>
                    </a:moveTo>
                    <a:cubicBezTo>
                      <a:pt x="7" y="7"/>
                      <a:pt x="3" y="13"/>
                      <a:pt x="0" y="17"/>
                    </a:cubicBezTo>
                    <a:cubicBezTo>
                      <a:pt x="6" y="17"/>
                      <a:pt x="13" y="15"/>
                      <a:pt x="20" y="15"/>
                    </a:cubicBezTo>
                    <a:cubicBezTo>
                      <a:pt x="22" y="10"/>
                      <a:pt x="8" y="10"/>
                      <a:pt x="10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5" name="Freeform 3678">
                <a:extLst>
                  <a:ext uri="{FF2B5EF4-FFF2-40B4-BE49-F238E27FC236}">
                    <a16:creationId xmlns:a16="http://schemas.microsoft.com/office/drawing/2014/main" id="{00536C1A-27B3-4D30-8303-EF0FC2CA4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987"/>
                <a:ext cx="105" cy="54"/>
              </a:xfrm>
              <a:custGeom>
                <a:avLst/>
                <a:gdLst>
                  <a:gd name="T0" fmla="*/ 0 w 55"/>
                  <a:gd name="T1" fmla="*/ 0 h 28"/>
                  <a:gd name="T2" fmla="*/ 40 w 55"/>
                  <a:gd name="T3" fmla="*/ 116 h 28"/>
                  <a:gd name="T4" fmla="*/ 48 w 55"/>
                  <a:gd name="T5" fmla="*/ 164 h 28"/>
                  <a:gd name="T6" fmla="*/ 105 w 55"/>
                  <a:gd name="T7" fmla="*/ 179 h 28"/>
                  <a:gd name="T8" fmla="*/ 346 w 55"/>
                  <a:gd name="T9" fmla="*/ 201 h 28"/>
                  <a:gd name="T10" fmla="*/ 382 w 55"/>
                  <a:gd name="T11" fmla="*/ 52 h 28"/>
                  <a:gd name="T12" fmla="*/ 260 w 55"/>
                  <a:gd name="T13" fmla="*/ 152 h 28"/>
                  <a:gd name="T14" fmla="*/ 99 w 55"/>
                  <a:gd name="T15" fmla="*/ 131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28">
                    <a:moveTo>
                      <a:pt x="0" y="0"/>
                    </a:moveTo>
                    <a:cubicBezTo>
                      <a:pt x="2" y="5"/>
                      <a:pt x="5" y="10"/>
                      <a:pt x="6" y="16"/>
                    </a:cubicBezTo>
                    <a:cubicBezTo>
                      <a:pt x="7" y="19"/>
                      <a:pt x="4" y="21"/>
                      <a:pt x="7" y="23"/>
                    </a:cubicBezTo>
                    <a:cubicBezTo>
                      <a:pt x="8" y="25"/>
                      <a:pt x="13" y="25"/>
                      <a:pt x="15" y="25"/>
                    </a:cubicBezTo>
                    <a:cubicBezTo>
                      <a:pt x="27" y="25"/>
                      <a:pt x="38" y="26"/>
                      <a:pt x="50" y="28"/>
                    </a:cubicBezTo>
                    <a:cubicBezTo>
                      <a:pt x="50" y="20"/>
                      <a:pt x="51" y="14"/>
                      <a:pt x="55" y="7"/>
                    </a:cubicBezTo>
                    <a:cubicBezTo>
                      <a:pt x="49" y="13"/>
                      <a:pt x="47" y="20"/>
                      <a:pt x="37" y="21"/>
                    </a:cubicBezTo>
                    <a:cubicBezTo>
                      <a:pt x="32" y="22"/>
                      <a:pt x="17" y="23"/>
                      <a:pt x="14" y="18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6" name="Freeform 3679">
                <a:extLst>
                  <a:ext uri="{FF2B5EF4-FFF2-40B4-BE49-F238E27FC236}">
                    <a16:creationId xmlns:a16="http://schemas.microsoft.com/office/drawing/2014/main" id="{B782E98C-06F2-4618-A51B-8438653C3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3171"/>
                <a:ext cx="67" cy="48"/>
              </a:xfrm>
              <a:custGeom>
                <a:avLst/>
                <a:gdLst>
                  <a:gd name="T0" fmla="*/ 0 w 35"/>
                  <a:gd name="T1" fmla="*/ 100 h 25"/>
                  <a:gd name="T2" fmla="*/ 168 w 35"/>
                  <a:gd name="T3" fmla="*/ 29 h 25"/>
                  <a:gd name="T4" fmla="*/ 176 w 35"/>
                  <a:gd name="T5" fmla="*/ 69 h 25"/>
                  <a:gd name="T6" fmla="*/ 205 w 35"/>
                  <a:gd name="T7" fmla="*/ 100 h 25"/>
                  <a:gd name="T8" fmla="*/ 245 w 35"/>
                  <a:gd name="T9" fmla="*/ 177 h 25"/>
                  <a:gd name="T10" fmla="*/ 140 w 35"/>
                  <a:gd name="T11" fmla="*/ 121 h 25"/>
                  <a:gd name="T12" fmla="*/ 56 w 35"/>
                  <a:gd name="T13" fmla="*/ 10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5">
                    <a:moveTo>
                      <a:pt x="0" y="14"/>
                    </a:moveTo>
                    <a:cubicBezTo>
                      <a:pt x="1" y="11"/>
                      <a:pt x="20" y="0"/>
                      <a:pt x="24" y="4"/>
                    </a:cubicBezTo>
                    <a:cubicBezTo>
                      <a:pt x="25" y="5"/>
                      <a:pt x="24" y="9"/>
                      <a:pt x="25" y="10"/>
                    </a:cubicBezTo>
                    <a:cubicBezTo>
                      <a:pt x="26" y="12"/>
                      <a:pt x="27" y="13"/>
                      <a:pt x="29" y="14"/>
                    </a:cubicBezTo>
                    <a:cubicBezTo>
                      <a:pt x="32" y="18"/>
                      <a:pt x="35" y="20"/>
                      <a:pt x="35" y="25"/>
                    </a:cubicBezTo>
                    <a:cubicBezTo>
                      <a:pt x="30" y="22"/>
                      <a:pt x="25" y="19"/>
                      <a:pt x="20" y="17"/>
                    </a:cubicBezTo>
                    <a:cubicBezTo>
                      <a:pt x="17" y="15"/>
                      <a:pt x="10" y="15"/>
                      <a:pt x="8" y="1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7" name="Freeform 3680">
                <a:extLst>
                  <a:ext uri="{FF2B5EF4-FFF2-40B4-BE49-F238E27FC236}">
                    <a16:creationId xmlns:a16="http://schemas.microsoft.com/office/drawing/2014/main" id="{75123C0A-3F65-4BB5-AABE-797BB50EF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134"/>
                <a:ext cx="67" cy="153"/>
              </a:xfrm>
              <a:custGeom>
                <a:avLst/>
                <a:gdLst>
                  <a:gd name="T0" fmla="*/ 176 w 35"/>
                  <a:gd name="T1" fmla="*/ 8 h 80"/>
                  <a:gd name="T2" fmla="*/ 245 w 35"/>
                  <a:gd name="T3" fmla="*/ 21 h 80"/>
                  <a:gd name="T4" fmla="*/ 140 w 35"/>
                  <a:gd name="T5" fmla="*/ 285 h 80"/>
                  <a:gd name="T6" fmla="*/ 40 w 35"/>
                  <a:gd name="T7" fmla="*/ 560 h 80"/>
                  <a:gd name="T8" fmla="*/ 168 w 35"/>
                  <a:gd name="T9" fmla="*/ 21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0">
                    <a:moveTo>
                      <a:pt x="25" y="1"/>
                    </a:moveTo>
                    <a:cubicBezTo>
                      <a:pt x="29" y="0"/>
                      <a:pt x="32" y="1"/>
                      <a:pt x="35" y="3"/>
                    </a:cubicBezTo>
                    <a:cubicBezTo>
                      <a:pt x="30" y="16"/>
                      <a:pt x="22" y="25"/>
                      <a:pt x="20" y="41"/>
                    </a:cubicBezTo>
                    <a:cubicBezTo>
                      <a:pt x="19" y="56"/>
                      <a:pt x="18" y="69"/>
                      <a:pt x="6" y="80"/>
                    </a:cubicBezTo>
                    <a:cubicBezTo>
                      <a:pt x="22" y="59"/>
                      <a:pt x="0" y="21"/>
                      <a:pt x="24" y="3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8" name="Freeform 3681">
                <a:extLst>
                  <a:ext uri="{FF2B5EF4-FFF2-40B4-BE49-F238E27FC236}">
                    <a16:creationId xmlns:a16="http://schemas.microsoft.com/office/drawing/2014/main" id="{93B98185-7484-4CEF-9FE6-9B5604E6C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3" y="3477"/>
                <a:ext cx="223" cy="203"/>
              </a:xfrm>
              <a:custGeom>
                <a:avLst/>
                <a:gdLst>
                  <a:gd name="T0" fmla="*/ 0 w 117"/>
                  <a:gd name="T1" fmla="*/ 0 h 106"/>
                  <a:gd name="T2" fmla="*/ 473 w 117"/>
                  <a:gd name="T3" fmla="*/ 161 h 106"/>
                  <a:gd name="T4" fmla="*/ 602 w 117"/>
                  <a:gd name="T5" fmla="*/ 345 h 106"/>
                  <a:gd name="T6" fmla="*/ 774 w 117"/>
                  <a:gd name="T7" fmla="*/ 546 h 106"/>
                  <a:gd name="T8" fmla="*/ 795 w 117"/>
                  <a:gd name="T9" fmla="*/ 661 h 106"/>
                  <a:gd name="T10" fmla="*/ 719 w 117"/>
                  <a:gd name="T11" fmla="*/ 709 h 106"/>
                  <a:gd name="T12" fmla="*/ 701 w 117"/>
                  <a:gd name="T13" fmla="*/ 590 h 106"/>
                  <a:gd name="T14" fmla="*/ 629 w 117"/>
                  <a:gd name="T15" fmla="*/ 462 h 106"/>
                  <a:gd name="T16" fmla="*/ 473 w 117"/>
                  <a:gd name="T17" fmla="*/ 268 h 106"/>
                  <a:gd name="T18" fmla="*/ 236 w 117"/>
                  <a:gd name="T19" fmla="*/ 84 h 10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7" h="106">
                    <a:moveTo>
                      <a:pt x="0" y="0"/>
                    </a:moveTo>
                    <a:cubicBezTo>
                      <a:pt x="24" y="6"/>
                      <a:pt x="48" y="4"/>
                      <a:pt x="68" y="23"/>
                    </a:cubicBezTo>
                    <a:cubicBezTo>
                      <a:pt x="76" y="30"/>
                      <a:pt x="82" y="40"/>
                      <a:pt x="87" y="49"/>
                    </a:cubicBezTo>
                    <a:cubicBezTo>
                      <a:pt x="94" y="60"/>
                      <a:pt x="104" y="68"/>
                      <a:pt x="112" y="78"/>
                    </a:cubicBezTo>
                    <a:cubicBezTo>
                      <a:pt x="116" y="82"/>
                      <a:pt x="117" y="87"/>
                      <a:pt x="115" y="94"/>
                    </a:cubicBezTo>
                    <a:cubicBezTo>
                      <a:pt x="114" y="98"/>
                      <a:pt x="108" y="106"/>
                      <a:pt x="104" y="101"/>
                    </a:cubicBezTo>
                    <a:cubicBezTo>
                      <a:pt x="101" y="98"/>
                      <a:pt x="102" y="87"/>
                      <a:pt x="101" y="84"/>
                    </a:cubicBezTo>
                    <a:cubicBezTo>
                      <a:pt x="98" y="78"/>
                      <a:pt x="94" y="72"/>
                      <a:pt x="91" y="66"/>
                    </a:cubicBezTo>
                    <a:cubicBezTo>
                      <a:pt x="84" y="56"/>
                      <a:pt x="75" y="47"/>
                      <a:pt x="68" y="38"/>
                    </a:cubicBezTo>
                    <a:cubicBezTo>
                      <a:pt x="59" y="26"/>
                      <a:pt x="48" y="17"/>
                      <a:pt x="34" y="1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9" name="Freeform 3682">
                <a:extLst>
                  <a:ext uri="{FF2B5EF4-FFF2-40B4-BE49-F238E27FC236}">
                    <a16:creationId xmlns:a16="http://schemas.microsoft.com/office/drawing/2014/main" id="{7638919C-DEA6-4C23-BCE4-2AF376FB1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6" y="2708"/>
                <a:ext cx="29" cy="40"/>
              </a:xfrm>
              <a:custGeom>
                <a:avLst/>
                <a:gdLst>
                  <a:gd name="T0" fmla="*/ 64 w 15"/>
                  <a:gd name="T1" fmla="*/ 15 h 21"/>
                  <a:gd name="T2" fmla="*/ 108 w 15"/>
                  <a:gd name="T3" fmla="*/ 145 h 21"/>
                  <a:gd name="T4" fmla="*/ 72 w 1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9" y="2"/>
                    </a:moveTo>
                    <a:cubicBezTo>
                      <a:pt x="0" y="12"/>
                      <a:pt x="12" y="11"/>
                      <a:pt x="15" y="21"/>
                    </a:cubicBezTo>
                    <a:cubicBezTo>
                      <a:pt x="13" y="14"/>
                      <a:pt x="9" y="7"/>
                      <a:pt x="10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0" name="Freeform 3683">
                <a:extLst>
                  <a:ext uri="{FF2B5EF4-FFF2-40B4-BE49-F238E27FC236}">
                    <a16:creationId xmlns:a16="http://schemas.microsoft.com/office/drawing/2014/main" id="{D48BBC72-39D3-49CE-A23F-F28077153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2459"/>
                <a:ext cx="35" cy="73"/>
              </a:xfrm>
              <a:custGeom>
                <a:avLst/>
                <a:gdLst>
                  <a:gd name="T0" fmla="*/ 103 w 18"/>
                  <a:gd name="T1" fmla="*/ 29 h 38"/>
                  <a:gd name="T2" fmla="*/ 31 w 18"/>
                  <a:gd name="T3" fmla="*/ 269 h 38"/>
                  <a:gd name="T4" fmla="*/ 88 w 18"/>
                  <a:gd name="T5" fmla="*/ 129 h 38"/>
                  <a:gd name="T6" fmla="*/ 132 w 18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8">
                    <a:moveTo>
                      <a:pt x="14" y="4"/>
                    </a:moveTo>
                    <a:cubicBezTo>
                      <a:pt x="8" y="11"/>
                      <a:pt x="0" y="29"/>
                      <a:pt x="4" y="38"/>
                    </a:cubicBezTo>
                    <a:cubicBezTo>
                      <a:pt x="5" y="31"/>
                      <a:pt x="8" y="24"/>
                      <a:pt x="12" y="18"/>
                    </a:cubicBezTo>
                    <a:cubicBezTo>
                      <a:pt x="15" y="12"/>
                      <a:pt x="16" y="5"/>
                      <a:pt x="18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1" name="Freeform 3684">
                <a:extLst>
                  <a:ext uri="{FF2B5EF4-FFF2-40B4-BE49-F238E27FC236}">
                    <a16:creationId xmlns:a16="http://schemas.microsoft.com/office/drawing/2014/main" id="{73CDA77D-F783-497D-87E2-82BD5C9B5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3176"/>
                <a:ext cx="73" cy="31"/>
              </a:xfrm>
              <a:custGeom>
                <a:avLst/>
                <a:gdLst>
                  <a:gd name="T0" fmla="*/ 0 w 38"/>
                  <a:gd name="T1" fmla="*/ 0 h 16"/>
                  <a:gd name="T2" fmla="*/ 269 w 38"/>
                  <a:gd name="T3" fmla="*/ 60 h 16"/>
                  <a:gd name="T4" fmla="*/ 129 w 38"/>
                  <a:gd name="T5" fmla="*/ 109 h 16"/>
                  <a:gd name="T6" fmla="*/ 15 w 38"/>
                  <a:gd name="T7" fmla="*/ 37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6">
                    <a:moveTo>
                      <a:pt x="0" y="0"/>
                    </a:moveTo>
                    <a:cubicBezTo>
                      <a:pt x="10" y="12"/>
                      <a:pt x="23" y="11"/>
                      <a:pt x="38" y="8"/>
                    </a:cubicBezTo>
                    <a:cubicBezTo>
                      <a:pt x="33" y="13"/>
                      <a:pt x="26" y="16"/>
                      <a:pt x="18" y="15"/>
                    </a:cubicBezTo>
                    <a:cubicBezTo>
                      <a:pt x="13" y="15"/>
                      <a:pt x="4" y="10"/>
                      <a:pt x="2" y="5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2" name="Freeform 3685">
                <a:extLst>
                  <a:ext uri="{FF2B5EF4-FFF2-40B4-BE49-F238E27FC236}">
                    <a16:creationId xmlns:a16="http://schemas.microsoft.com/office/drawing/2014/main" id="{48153EE7-AC6B-44F5-9170-6AE1C2889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3104"/>
                <a:ext cx="48" cy="46"/>
              </a:xfrm>
              <a:custGeom>
                <a:avLst/>
                <a:gdLst>
                  <a:gd name="T0" fmla="*/ 148 w 25"/>
                  <a:gd name="T1" fmla="*/ 63 h 24"/>
                  <a:gd name="T2" fmla="*/ 0 w 25"/>
                  <a:gd name="T3" fmla="*/ 63 h 24"/>
                  <a:gd name="T4" fmla="*/ 100 w 25"/>
                  <a:gd name="T5" fmla="*/ 77 h 24"/>
                  <a:gd name="T6" fmla="*/ 177 w 25"/>
                  <a:gd name="T7" fmla="*/ 169 h 24"/>
                  <a:gd name="T8" fmla="*/ 161 w 25"/>
                  <a:gd name="T9" fmla="*/ 4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4">
                    <a:moveTo>
                      <a:pt x="21" y="9"/>
                    </a:moveTo>
                    <a:cubicBezTo>
                      <a:pt x="16" y="0"/>
                      <a:pt x="7" y="2"/>
                      <a:pt x="0" y="9"/>
                    </a:cubicBezTo>
                    <a:cubicBezTo>
                      <a:pt x="3" y="12"/>
                      <a:pt x="9" y="8"/>
                      <a:pt x="14" y="11"/>
                    </a:cubicBezTo>
                    <a:cubicBezTo>
                      <a:pt x="18" y="13"/>
                      <a:pt x="22" y="20"/>
                      <a:pt x="25" y="24"/>
                    </a:cubicBezTo>
                    <a:cubicBezTo>
                      <a:pt x="20" y="21"/>
                      <a:pt x="23" y="12"/>
                      <a:pt x="23" y="7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3" name="Freeform 3686">
                <a:extLst>
                  <a:ext uri="{FF2B5EF4-FFF2-40B4-BE49-F238E27FC236}">
                    <a16:creationId xmlns:a16="http://schemas.microsoft.com/office/drawing/2014/main" id="{805B7B99-B205-4C86-91CB-38024CC96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3366"/>
                <a:ext cx="81" cy="94"/>
              </a:xfrm>
              <a:custGeom>
                <a:avLst/>
                <a:gdLst>
                  <a:gd name="T0" fmla="*/ 156 w 42"/>
                  <a:gd name="T1" fmla="*/ 140 h 49"/>
                  <a:gd name="T2" fmla="*/ 287 w 42"/>
                  <a:gd name="T3" fmla="*/ 0 h 49"/>
                  <a:gd name="T4" fmla="*/ 245 w 42"/>
                  <a:gd name="T5" fmla="*/ 176 h 49"/>
                  <a:gd name="T6" fmla="*/ 301 w 42"/>
                  <a:gd name="T7" fmla="*/ 345 h 49"/>
                  <a:gd name="T8" fmla="*/ 301 w 42"/>
                  <a:gd name="T9" fmla="*/ 345 h 49"/>
                  <a:gd name="T10" fmla="*/ 193 w 42"/>
                  <a:gd name="T11" fmla="*/ 261 h 49"/>
                  <a:gd name="T12" fmla="*/ 145 w 42"/>
                  <a:gd name="T13" fmla="*/ 148 h 49"/>
                  <a:gd name="T14" fmla="*/ 0 w 42"/>
                  <a:gd name="T15" fmla="*/ 240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49">
                    <a:moveTo>
                      <a:pt x="22" y="20"/>
                    </a:moveTo>
                    <a:cubicBezTo>
                      <a:pt x="29" y="14"/>
                      <a:pt x="34" y="9"/>
                      <a:pt x="40" y="0"/>
                    </a:cubicBezTo>
                    <a:cubicBezTo>
                      <a:pt x="41" y="7"/>
                      <a:pt x="35" y="17"/>
                      <a:pt x="34" y="25"/>
                    </a:cubicBezTo>
                    <a:cubicBezTo>
                      <a:pt x="34" y="35"/>
                      <a:pt x="40" y="40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38" y="44"/>
                      <a:pt x="32" y="40"/>
                      <a:pt x="27" y="37"/>
                    </a:cubicBezTo>
                    <a:cubicBezTo>
                      <a:pt x="32" y="29"/>
                      <a:pt x="31" y="16"/>
                      <a:pt x="20" y="21"/>
                    </a:cubicBezTo>
                    <a:cubicBezTo>
                      <a:pt x="16" y="22"/>
                      <a:pt x="1" y="35"/>
                      <a:pt x="0" y="3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4" name="Freeform 3687">
                <a:extLst>
                  <a:ext uri="{FF2B5EF4-FFF2-40B4-BE49-F238E27FC236}">
                    <a16:creationId xmlns:a16="http://schemas.microsoft.com/office/drawing/2014/main" id="{6FF11E37-A077-47DB-82CB-5564A1B63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3542"/>
                <a:ext cx="113" cy="113"/>
              </a:xfrm>
              <a:custGeom>
                <a:avLst/>
                <a:gdLst>
                  <a:gd name="T0" fmla="*/ 176 w 59"/>
                  <a:gd name="T1" fmla="*/ 29 h 59"/>
                  <a:gd name="T2" fmla="*/ 124 w 59"/>
                  <a:gd name="T3" fmla="*/ 253 h 59"/>
                  <a:gd name="T4" fmla="*/ 77 w 59"/>
                  <a:gd name="T5" fmla="*/ 352 h 59"/>
                  <a:gd name="T6" fmla="*/ 0 w 59"/>
                  <a:gd name="T7" fmla="*/ 414 h 59"/>
                  <a:gd name="T8" fmla="*/ 209 w 59"/>
                  <a:gd name="T9" fmla="*/ 377 h 59"/>
                  <a:gd name="T10" fmla="*/ 408 w 59"/>
                  <a:gd name="T11" fmla="*/ 308 h 59"/>
                  <a:gd name="T12" fmla="*/ 352 w 59"/>
                  <a:gd name="T13" fmla="*/ 260 h 59"/>
                  <a:gd name="T14" fmla="*/ 268 w 59"/>
                  <a:gd name="T15" fmla="*/ 192 h 59"/>
                  <a:gd name="T16" fmla="*/ 184 w 59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59">
                    <a:moveTo>
                      <a:pt x="25" y="4"/>
                    </a:moveTo>
                    <a:cubicBezTo>
                      <a:pt x="26" y="15"/>
                      <a:pt x="22" y="26"/>
                      <a:pt x="18" y="36"/>
                    </a:cubicBezTo>
                    <a:cubicBezTo>
                      <a:pt x="17" y="40"/>
                      <a:pt x="15" y="46"/>
                      <a:pt x="11" y="50"/>
                    </a:cubicBezTo>
                    <a:cubicBezTo>
                      <a:pt x="8" y="53"/>
                      <a:pt x="2" y="54"/>
                      <a:pt x="0" y="59"/>
                    </a:cubicBezTo>
                    <a:cubicBezTo>
                      <a:pt x="10" y="58"/>
                      <a:pt x="20" y="55"/>
                      <a:pt x="30" y="54"/>
                    </a:cubicBezTo>
                    <a:cubicBezTo>
                      <a:pt x="37" y="53"/>
                      <a:pt x="55" y="52"/>
                      <a:pt x="58" y="44"/>
                    </a:cubicBezTo>
                    <a:cubicBezTo>
                      <a:pt x="59" y="38"/>
                      <a:pt x="55" y="39"/>
                      <a:pt x="50" y="37"/>
                    </a:cubicBezTo>
                    <a:cubicBezTo>
                      <a:pt x="45" y="35"/>
                      <a:pt x="41" y="32"/>
                      <a:pt x="38" y="27"/>
                    </a:cubicBezTo>
                    <a:cubicBezTo>
                      <a:pt x="33" y="18"/>
                      <a:pt x="31" y="8"/>
                      <a:pt x="26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5" name="Freeform 3688">
                <a:extLst>
                  <a:ext uri="{FF2B5EF4-FFF2-40B4-BE49-F238E27FC236}">
                    <a16:creationId xmlns:a16="http://schemas.microsoft.com/office/drawing/2014/main" id="{C0E19AC2-542F-4481-B380-59F79AC92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3940"/>
                <a:ext cx="130" cy="49"/>
              </a:xfrm>
              <a:custGeom>
                <a:avLst/>
                <a:gdLst>
                  <a:gd name="T0" fmla="*/ 0 w 68"/>
                  <a:gd name="T1" fmla="*/ 28 h 26"/>
                  <a:gd name="T2" fmla="*/ 237 w 68"/>
                  <a:gd name="T3" fmla="*/ 47 h 26"/>
                  <a:gd name="T4" fmla="*/ 476 w 68"/>
                  <a:gd name="T5" fmla="*/ 47 h 26"/>
                  <a:gd name="T6" fmla="*/ 361 w 68"/>
                  <a:gd name="T7" fmla="*/ 173 h 26"/>
                  <a:gd name="T8" fmla="*/ 268 w 68"/>
                  <a:gd name="T9" fmla="*/ 100 h 26"/>
                  <a:gd name="T10" fmla="*/ 161 w 68"/>
                  <a:gd name="T11" fmla="*/ 53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26">
                    <a:moveTo>
                      <a:pt x="0" y="4"/>
                    </a:moveTo>
                    <a:cubicBezTo>
                      <a:pt x="10" y="8"/>
                      <a:pt x="23" y="7"/>
                      <a:pt x="34" y="7"/>
                    </a:cubicBezTo>
                    <a:cubicBezTo>
                      <a:pt x="43" y="7"/>
                      <a:pt x="61" y="0"/>
                      <a:pt x="68" y="7"/>
                    </a:cubicBezTo>
                    <a:cubicBezTo>
                      <a:pt x="62" y="14"/>
                      <a:pt x="54" y="15"/>
                      <a:pt x="52" y="26"/>
                    </a:cubicBezTo>
                    <a:cubicBezTo>
                      <a:pt x="47" y="23"/>
                      <a:pt x="43" y="18"/>
                      <a:pt x="38" y="15"/>
                    </a:cubicBezTo>
                    <a:cubicBezTo>
                      <a:pt x="34" y="12"/>
                      <a:pt x="26" y="12"/>
                      <a:pt x="23" y="8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6" name="Freeform 3689">
                <a:extLst>
                  <a:ext uri="{FF2B5EF4-FFF2-40B4-BE49-F238E27FC236}">
                    <a16:creationId xmlns:a16="http://schemas.microsoft.com/office/drawing/2014/main" id="{7402D50D-BE10-4533-92F0-3BEDB47F4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3957"/>
                <a:ext cx="239" cy="76"/>
              </a:xfrm>
              <a:custGeom>
                <a:avLst/>
                <a:gdLst>
                  <a:gd name="T0" fmla="*/ 0 w 125"/>
                  <a:gd name="T1" fmla="*/ 8 h 40"/>
                  <a:gd name="T2" fmla="*/ 229 w 125"/>
                  <a:gd name="T3" fmla="*/ 36 h 40"/>
                  <a:gd name="T4" fmla="*/ 461 w 125"/>
                  <a:gd name="T5" fmla="*/ 105 h 40"/>
                  <a:gd name="T6" fmla="*/ 629 w 125"/>
                  <a:gd name="T7" fmla="*/ 152 h 40"/>
                  <a:gd name="T8" fmla="*/ 790 w 125"/>
                  <a:gd name="T9" fmla="*/ 61 h 40"/>
                  <a:gd name="T10" fmla="*/ 769 w 125"/>
                  <a:gd name="T11" fmla="*/ 184 h 40"/>
                  <a:gd name="T12" fmla="*/ 837 w 125"/>
                  <a:gd name="T13" fmla="*/ 274 h 40"/>
                  <a:gd name="T14" fmla="*/ 445 w 125"/>
                  <a:gd name="T15" fmla="*/ 200 h 40"/>
                  <a:gd name="T16" fmla="*/ 208 w 125"/>
                  <a:gd name="T17" fmla="*/ 173 h 40"/>
                  <a:gd name="T18" fmla="*/ 15 w 125"/>
                  <a:gd name="T19" fmla="*/ 29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5" h="40">
                    <a:moveTo>
                      <a:pt x="0" y="1"/>
                    </a:moveTo>
                    <a:cubicBezTo>
                      <a:pt x="10" y="0"/>
                      <a:pt x="22" y="3"/>
                      <a:pt x="33" y="5"/>
                    </a:cubicBezTo>
                    <a:cubicBezTo>
                      <a:pt x="45" y="8"/>
                      <a:pt x="54" y="10"/>
                      <a:pt x="66" y="15"/>
                    </a:cubicBezTo>
                    <a:cubicBezTo>
                      <a:pt x="73" y="19"/>
                      <a:pt x="82" y="21"/>
                      <a:pt x="90" y="22"/>
                    </a:cubicBezTo>
                    <a:cubicBezTo>
                      <a:pt x="104" y="23"/>
                      <a:pt x="104" y="14"/>
                      <a:pt x="113" y="9"/>
                    </a:cubicBezTo>
                    <a:cubicBezTo>
                      <a:pt x="118" y="15"/>
                      <a:pt x="109" y="21"/>
                      <a:pt x="110" y="27"/>
                    </a:cubicBezTo>
                    <a:cubicBezTo>
                      <a:pt x="111" y="32"/>
                      <a:pt x="125" y="36"/>
                      <a:pt x="120" y="40"/>
                    </a:cubicBezTo>
                    <a:cubicBezTo>
                      <a:pt x="103" y="31"/>
                      <a:pt x="83" y="31"/>
                      <a:pt x="64" y="29"/>
                    </a:cubicBezTo>
                    <a:cubicBezTo>
                      <a:pt x="54" y="27"/>
                      <a:pt x="40" y="29"/>
                      <a:pt x="30" y="25"/>
                    </a:cubicBezTo>
                    <a:cubicBezTo>
                      <a:pt x="19" y="20"/>
                      <a:pt x="11" y="12"/>
                      <a:pt x="2" y="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7" name="Freeform 3690">
                <a:extLst>
                  <a:ext uri="{FF2B5EF4-FFF2-40B4-BE49-F238E27FC236}">
                    <a16:creationId xmlns:a16="http://schemas.microsoft.com/office/drawing/2014/main" id="{0B940954-55A5-4017-9A10-29601B484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683"/>
                <a:ext cx="94" cy="82"/>
              </a:xfrm>
              <a:custGeom>
                <a:avLst/>
                <a:gdLst>
                  <a:gd name="T0" fmla="*/ 44 w 49"/>
                  <a:gd name="T1" fmla="*/ 105 h 43"/>
                  <a:gd name="T2" fmla="*/ 48 w 49"/>
                  <a:gd name="T3" fmla="*/ 175 h 43"/>
                  <a:gd name="T4" fmla="*/ 23 w 49"/>
                  <a:gd name="T5" fmla="*/ 257 h 43"/>
                  <a:gd name="T6" fmla="*/ 48 w 49"/>
                  <a:gd name="T7" fmla="*/ 292 h 43"/>
                  <a:gd name="T8" fmla="*/ 132 w 49"/>
                  <a:gd name="T9" fmla="*/ 257 h 43"/>
                  <a:gd name="T10" fmla="*/ 345 w 49"/>
                  <a:gd name="T11" fmla="*/ 0 h 43"/>
                  <a:gd name="T12" fmla="*/ 253 w 49"/>
                  <a:gd name="T13" fmla="*/ 113 h 43"/>
                  <a:gd name="T14" fmla="*/ 107 w 49"/>
                  <a:gd name="T15" fmla="*/ 124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43">
                    <a:moveTo>
                      <a:pt x="6" y="15"/>
                    </a:moveTo>
                    <a:cubicBezTo>
                      <a:pt x="5" y="18"/>
                      <a:pt x="7" y="22"/>
                      <a:pt x="7" y="25"/>
                    </a:cubicBezTo>
                    <a:cubicBezTo>
                      <a:pt x="7" y="30"/>
                      <a:pt x="5" y="32"/>
                      <a:pt x="3" y="37"/>
                    </a:cubicBezTo>
                    <a:cubicBezTo>
                      <a:pt x="2" y="41"/>
                      <a:pt x="0" y="43"/>
                      <a:pt x="7" y="42"/>
                    </a:cubicBezTo>
                    <a:cubicBezTo>
                      <a:pt x="10" y="42"/>
                      <a:pt x="16" y="38"/>
                      <a:pt x="19" y="37"/>
                    </a:cubicBezTo>
                    <a:cubicBezTo>
                      <a:pt x="33" y="29"/>
                      <a:pt x="46" y="17"/>
                      <a:pt x="49" y="0"/>
                    </a:cubicBezTo>
                    <a:cubicBezTo>
                      <a:pt x="45" y="6"/>
                      <a:pt x="43" y="13"/>
                      <a:pt x="36" y="16"/>
                    </a:cubicBezTo>
                    <a:cubicBezTo>
                      <a:pt x="31" y="18"/>
                      <a:pt x="20" y="19"/>
                      <a:pt x="15" y="18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8" name="Freeform 3691">
                <a:extLst>
                  <a:ext uri="{FF2B5EF4-FFF2-40B4-BE49-F238E27FC236}">
                    <a16:creationId xmlns:a16="http://schemas.microsoft.com/office/drawing/2014/main" id="{1024F70B-8059-404E-BFB8-EE935FD9B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2528"/>
                <a:ext cx="105" cy="121"/>
              </a:xfrm>
              <a:custGeom>
                <a:avLst/>
                <a:gdLst>
                  <a:gd name="T0" fmla="*/ 116 w 55"/>
                  <a:gd name="T1" fmla="*/ 48 h 63"/>
                  <a:gd name="T2" fmla="*/ 321 w 55"/>
                  <a:gd name="T3" fmla="*/ 192 h 63"/>
                  <a:gd name="T4" fmla="*/ 305 w 55"/>
                  <a:gd name="T5" fmla="*/ 446 h 63"/>
                  <a:gd name="T6" fmla="*/ 181 w 55"/>
                  <a:gd name="T7" fmla="*/ 221 h 63"/>
                  <a:gd name="T8" fmla="*/ 0 w 55"/>
                  <a:gd name="T9" fmla="*/ 0 h 63"/>
                  <a:gd name="T10" fmla="*/ 139 w 55"/>
                  <a:gd name="T11" fmla="*/ 69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63">
                    <a:moveTo>
                      <a:pt x="17" y="7"/>
                    </a:moveTo>
                    <a:cubicBezTo>
                      <a:pt x="26" y="15"/>
                      <a:pt x="38" y="20"/>
                      <a:pt x="46" y="27"/>
                    </a:cubicBezTo>
                    <a:cubicBezTo>
                      <a:pt x="55" y="34"/>
                      <a:pt x="49" y="54"/>
                      <a:pt x="44" y="63"/>
                    </a:cubicBezTo>
                    <a:cubicBezTo>
                      <a:pt x="40" y="49"/>
                      <a:pt x="42" y="38"/>
                      <a:pt x="26" y="31"/>
                    </a:cubicBezTo>
                    <a:cubicBezTo>
                      <a:pt x="15" y="27"/>
                      <a:pt x="5" y="11"/>
                      <a:pt x="0" y="0"/>
                    </a:cubicBezTo>
                    <a:cubicBezTo>
                      <a:pt x="8" y="2"/>
                      <a:pt x="13" y="7"/>
                      <a:pt x="20" y="1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9" name="Freeform 3692">
                <a:extLst>
                  <a:ext uri="{FF2B5EF4-FFF2-40B4-BE49-F238E27FC236}">
                    <a16:creationId xmlns:a16="http://schemas.microsoft.com/office/drawing/2014/main" id="{0A0C20B7-E5CE-4FA3-931D-8FD5EC7E1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2658"/>
                <a:ext cx="99" cy="73"/>
              </a:xfrm>
              <a:custGeom>
                <a:avLst/>
                <a:gdLst>
                  <a:gd name="T0" fmla="*/ 0 w 52"/>
                  <a:gd name="T1" fmla="*/ 269 h 38"/>
                  <a:gd name="T2" fmla="*/ 345 w 52"/>
                  <a:gd name="T3" fmla="*/ 85 h 38"/>
                  <a:gd name="T4" fmla="*/ 352 w 52"/>
                  <a:gd name="T5" fmla="*/ 0 h 38"/>
                  <a:gd name="T6" fmla="*/ 221 w 52"/>
                  <a:gd name="T7" fmla="*/ 56 h 38"/>
                  <a:gd name="T8" fmla="*/ 40 w 52"/>
                  <a:gd name="T9" fmla="*/ 24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8">
                    <a:moveTo>
                      <a:pt x="0" y="38"/>
                    </a:moveTo>
                    <a:cubicBezTo>
                      <a:pt x="16" y="31"/>
                      <a:pt x="30" y="8"/>
                      <a:pt x="50" y="12"/>
                    </a:cubicBezTo>
                    <a:cubicBezTo>
                      <a:pt x="52" y="8"/>
                      <a:pt x="51" y="4"/>
                      <a:pt x="51" y="0"/>
                    </a:cubicBezTo>
                    <a:cubicBezTo>
                      <a:pt x="43" y="1"/>
                      <a:pt x="38" y="1"/>
                      <a:pt x="32" y="8"/>
                    </a:cubicBezTo>
                    <a:cubicBezTo>
                      <a:pt x="25" y="17"/>
                      <a:pt x="12" y="24"/>
                      <a:pt x="6" y="3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0" name="Freeform 3693">
                <a:extLst>
                  <a:ext uri="{FF2B5EF4-FFF2-40B4-BE49-F238E27FC236}">
                    <a16:creationId xmlns:a16="http://schemas.microsoft.com/office/drawing/2014/main" id="{60E8B51A-9473-4E2C-A579-7142D3F0B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2358"/>
                <a:ext cx="96" cy="82"/>
              </a:xfrm>
              <a:custGeom>
                <a:avLst/>
                <a:gdLst>
                  <a:gd name="T0" fmla="*/ 0 w 50"/>
                  <a:gd name="T1" fmla="*/ 21 h 43"/>
                  <a:gd name="T2" fmla="*/ 92 w 50"/>
                  <a:gd name="T3" fmla="*/ 48 h 43"/>
                  <a:gd name="T4" fmla="*/ 213 w 50"/>
                  <a:gd name="T5" fmla="*/ 116 h 43"/>
                  <a:gd name="T6" fmla="*/ 317 w 50"/>
                  <a:gd name="T7" fmla="*/ 200 h 43"/>
                  <a:gd name="T8" fmla="*/ 346 w 50"/>
                  <a:gd name="T9" fmla="*/ 297 h 43"/>
                  <a:gd name="T10" fmla="*/ 317 w 50"/>
                  <a:gd name="T11" fmla="*/ 137 h 43"/>
                  <a:gd name="T12" fmla="*/ 300 w 50"/>
                  <a:gd name="T13" fmla="*/ 29 h 43"/>
                  <a:gd name="T14" fmla="*/ 192 w 50"/>
                  <a:gd name="T15" fmla="*/ 15 h 43"/>
                  <a:gd name="T16" fmla="*/ 56 w 50"/>
                  <a:gd name="T17" fmla="*/ 8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43">
                    <a:moveTo>
                      <a:pt x="0" y="3"/>
                    </a:moveTo>
                    <a:cubicBezTo>
                      <a:pt x="1" y="6"/>
                      <a:pt x="9" y="6"/>
                      <a:pt x="13" y="7"/>
                    </a:cubicBezTo>
                    <a:cubicBezTo>
                      <a:pt x="19" y="10"/>
                      <a:pt x="24" y="13"/>
                      <a:pt x="30" y="17"/>
                    </a:cubicBezTo>
                    <a:cubicBezTo>
                      <a:pt x="35" y="20"/>
                      <a:pt x="41" y="23"/>
                      <a:pt x="45" y="29"/>
                    </a:cubicBezTo>
                    <a:cubicBezTo>
                      <a:pt x="47" y="33"/>
                      <a:pt x="46" y="39"/>
                      <a:pt x="49" y="43"/>
                    </a:cubicBezTo>
                    <a:cubicBezTo>
                      <a:pt x="50" y="35"/>
                      <a:pt x="46" y="28"/>
                      <a:pt x="45" y="20"/>
                    </a:cubicBezTo>
                    <a:cubicBezTo>
                      <a:pt x="45" y="16"/>
                      <a:pt x="46" y="7"/>
                      <a:pt x="42" y="4"/>
                    </a:cubicBezTo>
                    <a:cubicBezTo>
                      <a:pt x="40" y="2"/>
                      <a:pt x="30" y="2"/>
                      <a:pt x="27" y="2"/>
                    </a:cubicBezTo>
                    <a:cubicBezTo>
                      <a:pt x="21" y="1"/>
                      <a:pt x="13" y="0"/>
                      <a:pt x="8" y="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1" name="Freeform 3694">
                <a:extLst>
                  <a:ext uri="{FF2B5EF4-FFF2-40B4-BE49-F238E27FC236}">
                    <a16:creationId xmlns:a16="http://schemas.microsoft.com/office/drawing/2014/main" id="{ADE60B56-497F-471D-880C-7204EC38A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2364"/>
                <a:ext cx="100" cy="172"/>
              </a:xfrm>
              <a:custGeom>
                <a:avLst/>
                <a:gdLst>
                  <a:gd name="T0" fmla="*/ 129 w 52"/>
                  <a:gd name="T1" fmla="*/ 0 h 90"/>
                  <a:gd name="T2" fmla="*/ 321 w 52"/>
                  <a:gd name="T3" fmla="*/ 99 h 90"/>
                  <a:gd name="T4" fmla="*/ 325 w 52"/>
                  <a:gd name="T5" fmla="*/ 153 h 90"/>
                  <a:gd name="T6" fmla="*/ 221 w 52"/>
                  <a:gd name="T7" fmla="*/ 216 h 90"/>
                  <a:gd name="T8" fmla="*/ 77 w 52"/>
                  <a:gd name="T9" fmla="*/ 629 h 90"/>
                  <a:gd name="T10" fmla="*/ 71 w 52"/>
                  <a:gd name="T11" fmla="*/ 273 h 90"/>
                  <a:gd name="T12" fmla="*/ 140 w 52"/>
                  <a:gd name="T13" fmla="*/ 168 h 90"/>
                  <a:gd name="T14" fmla="*/ 115 w 52"/>
                  <a:gd name="T15" fmla="*/ 36 h 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90">
                    <a:moveTo>
                      <a:pt x="18" y="0"/>
                    </a:moveTo>
                    <a:cubicBezTo>
                      <a:pt x="23" y="8"/>
                      <a:pt x="37" y="10"/>
                      <a:pt x="45" y="14"/>
                    </a:cubicBezTo>
                    <a:cubicBezTo>
                      <a:pt x="52" y="17"/>
                      <a:pt x="52" y="18"/>
                      <a:pt x="46" y="22"/>
                    </a:cubicBezTo>
                    <a:cubicBezTo>
                      <a:pt x="41" y="25"/>
                      <a:pt x="36" y="28"/>
                      <a:pt x="31" y="31"/>
                    </a:cubicBezTo>
                    <a:cubicBezTo>
                      <a:pt x="11" y="44"/>
                      <a:pt x="5" y="67"/>
                      <a:pt x="11" y="90"/>
                    </a:cubicBezTo>
                    <a:cubicBezTo>
                      <a:pt x="8" y="74"/>
                      <a:pt x="0" y="54"/>
                      <a:pt x="10" y="39"/>
                    </a:cubicBezTo>
                    <a:cubicBezTo>
                      <a:pt x="13" y="33"/>
                      <a:pt x="20" y="31"/>
                      <a:pt x="20" y="24"/>
                    </a:cubicBezTo>
                    <a:cubicBezTo>
                      <a:pt x="20" y="17"/>
                      <a:pt x="15" y="12"/>
                      <a:pt x="16" y="5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2" name="Freeform 3695">
                <a:extLst>
                  <a:ext uri="{FF2B5EF4-FFF2-40B4-BE49-F238E27FC236}">
                    <a16:creationId xmlns:a16="http://schemas.microsoft.com/office/drawing/2014/main" id="{9D90758D-B65B-4C56-96E9-0A1F8FFD1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4" y="2578"/>
                <a:ext cx="69" cy="36"/>
              </a:xfrm>
              <a:custGeom>
                <a:avLst/>
                <a:gdLst>
                  <a:gd name="T0" fmla="*/ 0 w 36"/>
                  <a:gd name="T1" fmla="*/ 97 h 19"/>
                  <a:gd name="T2" fmla="*/ 8 w 36"/>
                  <a:gd name="T3" fmla="*/ 129 h 19"/>
                  <a:gd name="T4" fmla="*/ 92 w 36"/>
                  <a:gd name="T5" fmla="*/ 97 h 19"/>
                  <a:gd name="T6" fmla="*/ 199 w 36"/>
                  <a:gd name="T7" fmla="*/ 76 h 19"/>
                  <a:gd name="T8" fmla="*/ 253 w 36"/>
                  <a:gd name="T9" fmla="*/ 0 h 19"/>
                  <a:gd name="T10" fmla="*/ 155 w 36"/>
                  <a:gd name="T11" fmla="*/ 21 h 19"/>
                  <a:gd name="T12" fmla="*/ 29 w 36"/>
                  <a:gd name="T13" fmla="*/ 10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9">
                    <a:moveTo>
                      <a:pt x="0" y="14"/>
                    </a:moveTo>
                    <a:cubicBezTo>
                      <a:pt x="0" y="16"/>
                      <a:pt x="0" y="17"/>
                      <a:pt x="1" y="19"/>
                    </a:cubicBezTo>
                    <a:cubicBezTo>
                      <a:pt x="5" y="19"/>
                      <a:pt x="9" y="15"/>
                      <a:pt x="13" y="14"/>
                    </a:cubicBezTo>
                    <a:cubicBezTo>
                      <a:pt x="18" y="13"/>
                      <a:pt x="23" y="13"/>
                      <a:pt x="28" y="11"/>
                    </a:cubicBezTo>
                    <a:cubicBezTo>
                      <a:pt x="26" y="6"/>
                      <a:pt x="32" y="2"/>
                      <a:pt x="36" y="0"/>
                    </a:cubicBezTo>
                    <a:cubicBezTo>
                      <a:pt x="32" y="2"/>
                      <a:pt x="27" y="2"/>
                      <a:pt x="22" y="3"/>
                    </a:cubicBezTo>
                    <a:cubicBezTo>
                      <a:pt x="16" y="5"/>
                      <a:pt x="8" y="9"/>
                      <a:pt x="4" y="15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3" name="Freeform 3696">
                <a:extLst>
                  <a:ext uri="{FF2B5EF4-FFF2-40B4-BE49-F238E27FC236}">
                    <a16:creationId xmlns:a16="http://schemas.microsoft.com/office/drawing/2014/main" id="{E9038664-4A49-492B-BECA-B0FF0078B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6" y="2832"/>
                <a:ext cx="52" cy="37"/>
              </a:xfrm>
              <a:custGeom>
                <a:avLst/>
                <a:gdLst>
                  <a:gd name="T0" fmla="*/ 64 w 27"/>
                  <a:gd name="T1" fmla="*/ 16 h 19"/>
                  <a:gd name="T2" fmla="*/ 193 w 27"/>
                  <a:gd name="T3" fmla="*/ 68 h 19"/>
                  <a:gd name="T4" fmla="*/ 0 w 27"/>
                  <a:gd name="T5" fmla="*/ 140 h 19"/>
                  <a:gd name="T6" fmla="*/ 56 w 27"/>
                  <a:gd name="T7" fmla="*/ 2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9">
                    <a:moveTo>
                      <a:pt x="9" y="2"/>
                    </a:moveTo>
                    <a:cubicBezTo>
                      <a:pt x="13" y="0"/>
                      <a:pt x="25" y="4"/>
                      <a:pt x="27" y="9"/>
                    </a:cubicBezTo>
                    <a:cubicBezTo>
                      <a:pt x="18" y="11"/>
                      <a:pt x="8" y="14"/>
                      <a:pt x="0" y="19"/>
                    </a:cubicBezTo>
                    <a:cubicBezTo>
                      <a:pt x="3" y="15"/>
                      <a:pt x="13" y="7"/>
                      <a:pt x="8" y="3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4" name="Freeform 3697">
                <a:extLst>
                  <a:ext uri="{FF2B5EF4-FFF2-40B4-BE49-F238E27FC236}">
                    <a16:creationId xmlns:a16="http://schemas.microsoft.com/office/drawing/2014/main" id="{BE5626B7-3EA6-47AB-AD13-F05B3D8B8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907"/>
                <a:ext cx="34" cy="94"/>
              </a:xfrm>
              <a:custGeom>
                <a:avLst/>
                <a:gdLst>
                  <a:gd name="T0" fmla="*/ 15 w 18"/>
                  <a:gd name="T1" fmla="*/ 0 h 49"/>
                  <a:gd name="T2" fmla="*/ 60 w 18"/>
                  <a:gd name="T3" fmla="*/ 155 h 49"/>
                  <a:gd name="T4" fmla="*/ 121 w 18"/>
                  <a:gd name="T5" fmla="*/ 345 h 49"/>
                  <a:gd name="T6" fmla="*/ 21 w 18"/>
                  <a:gd name="T7" fmla="*/ 269 h 49"/>
                  <a:gd name="T8" fmla="*/ 15 w 18"/>
                  <a:gd name="T9" fmla="*/ 4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9">
                    <a:moveTo>
                      <a:pt x="2" y="0"/>
                    </a:moveTo>
                    <a:cubicBezTo>
                      <a:pt x="2" y="7"/>
                      <a:pt x="7" y="16"/>
                      <a:pt x="9" y="22"/>
                    </a:cubicBezTo>
                    <a:cubicBezTo>
                      <a:pt x="12" y="31"/>
                      <a:pt x="14" y="40"/>
                      <a:pt x="18" y="49"/>
                    </a:cubicBezTo>
                    <a:cubicBezTo>
                      <a:pt x="13" y="45"/>
                      <a:pt x="6" y="45"/>
                      <a:pt x="3" y="38"/>
                    </a:cubicBezTo>
                    <a:cubicBezTo>
                      <a:pt x="0" y="29"/>
                      <a:pt x="2" y="15"/>
                      <a:pt x="2" y="6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5" name="Freeform 3698">
                <a:extLst>
                  <a:ext uri="{FF2B5EF4-FFF2-40B4-BE49-F238E27FC236}">
                    <a16:creationId xmlns:a16="http://schemas.microsoft.com/office/drawing/2014/main" id="{BCDC0FCA-94A9-4D00-8598-C55436B9C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3077"/>
                <a:ext cx="71" cy="99"/>
              </a:xfrm>
              <a:custGeom>
                <a:avLst/>
                <a:gdLst>
                  <a:gd name="T0" fmla="*/ 15 w 37"/>
                  <a:gd name="T1" fmla="*/ 145 h 52"/>
                  <a:gd name="T2" fmla="*/ 8 w 37"/>
                  <a:gd name="T3" fmla="*/ 268 h 52"/>
                  <a:gd name="T4" fmla="*/ 48 w 37"/>
                  <a:gd name="T5" fmla="*/ 358 h 52"/>
                  <a:gd name="T6" fmla="*/ 107 w 37"/>
                  <a:gd name="T7" fmla="*/ 160 h 52"/>
                  <a:gd name="T8" fmla="*/ 261 w 37"/>
                  <a:gd name="T9" fmla="*/ 0 h 52"/>
                  <a:gd name="T10" fmla="*/ 129 w 37"/>
                  <a:gd name="T11" fmla="*/ 55 h 52"/>
                  <a:gd name="T12" fmla="*/ 56 w 37"/>
                  <a:gd name="T13" fmla="*/ 152 h 52"/>
                  <a:gd name="T14" fmla="*/ 48 w 37"/>
                  <a:gd name="T15" fmla="*/ 145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52">
                    <a:moveTo>
                      <a:pt x="2" y="21"/>
                    </a:moveTo>
                    <a:cubicBezTo>
                      <a:pt x="2" y="27"/>
                      <a:pt x="1" y="33"/>
                      <a:pt x="1" y="39"/>
                    </a:cubicBezTo>
                    <a:cubicBezTo>
                      <a:pt x="0" y="47"/>
                      <a:pt x="1" y="48"/>
                      <a:pt x="7" y="52"/>
                    </a:cubicBezTo>
                    <a:cubicBezTo>
                      <a:pt x="13" y="45"/>
                      <a:pt x="11" y="31"/>
                      <a:pt x="15" y="23"/>
                    </a:cubicBezTo>
                    <a:cubicBezTo>
                      <a:pt x="19" y="13"/>
                      <a:pt x="26" y="2"/>
                      <a:pt x="37" y="0"/>
                    </a:cubicBezTo>
                    <a:cubicBezTo>
                      <a:pt x="30" y="1"/>
                      <a:pt x="23" y="3"/>
                      <a:pt x="18" y="8"/>
                    </a:cubicBezTo>
                    <a:cubicBezTo>
                      <a:pt x="15" y="12"/>
                      <a:pt x="13" y="19"/>
                      <a:pt x="8" y="22"/>
                    </a:cubicBezTo>
                    <a:cubicBezTo>
                      <a:pt x="7" y="22"/>
                      <a:pt x="8" y="21"/>
                      <a:pt x="7" y="2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6" name="Freeform 3699">
                <a:extLst>
                  <a:ext uri="{FF2B5EF4-FFF2-40B4-BE49-F238E27FC236}">
                    <a16:creationId xmlns:a16="http://schemas.microsoft.com/office/drawing/2014/main" id="{05D352AA-5BE0-4D6A-A38C-D30EA50E7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3293"/>
                <a:ext cx="79" cy="92"/>
              </a:xfrm>
              <a:custGeom>
                <a:avLst/>
                <a:gdLst>
                  <a:gd name="T0" fmla="*/ 0 w 41"/>
                  <a:gd name="T1" fmla="*/ 8 h 48"/>
                  <a:gd name="T2" fmla="*/ 71 w 41"/>
                  <a:gd name="T3" fmla="*/ 0 h 48"/>
                  <a:gd name="T4" fmla="*/ 156 w 41"/>
                  <a:gd name="T5" fmla="*/ 15 h 48"/>
                  <a:gd name="T6" fmla="*/ 293 w 41"/>
                  <a:gd name="T7" fmla="*/ 56 h 48"/>
                  <a:gd name="T8" fmla="*/ 293 w 41"/>
                  <a:gd name="T9" fmla="*/ 69 h 48"/>
                  <a:gd name="T10" fmla="*/ 148 w 41"/>
                  <a:gd name="T11" fmla="*/ 155 h 48"/>
                  <a:gd name="T12" fmla="*/ 200 w 41"/>
                  <a:gd name="T13" fmla="*/ 337 h 48"/>
                  <a:gd name="T14" fmla="*/ 100 w 41"/>
                  <a:gd name="T15" fmla="*/ 155 h 48"/>
                  <a:gd name="T16" fmla="*/ 64 w 41"/>
                  <a:gd name="T17" fmla="*/ 77 h 48"/>
                  <a:gd name="T18" fmla="*/ 15 w 41"/>
                  <a:gd name="T19" fmla="*/ 8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" h="48">
                    <a:moveTo>
                      <a:pt x="0" y="1"/>
                    </a:moveTo>
                    <a:cubicBezTo>
                      <a:pt x="3" y="1"/>
                      <a:pt x="6" y="0"/>
                      <a:pt x="10" y="0"/>
                    </a:cubicBezTo>
                    <a:cubicBezTo>
                      <a:pt x="14" y="0"/>
                      <a:pt x="18" y="2"/>
                      <a:pt x="22" y="2"/>
                    </a:cubicBezTo>
                    <a:cubicBezTo>
                      <a:pt x="29" y="3"/>
                      <a:pt x="34" y="6"/>
                      <a:pt x="41" y="8"/>
                    </a:cubicBezTo>
                    <a:cubicBezTo>
                      <a:pt x="41" y="9"/>
                      <a:pt x="41" y="9"/>
                      <a:pt x="41" y="10"/>
                    </a:cubicBezTo>
                    <a:cubicBezTo>
                      <a:pt x="34" y="14"/>
                      <a:pt x="22" y="10"/>
                      <a:pt x="21" y="22"/>
                    </a:cubicBezTo>
                    <a:cubicBezTo>
                      <a:pt x="21" y="30"/>
                      <a:pt x="28" y="39"/>
                      <a:pt x="28" y="48"/>
                    </a:cubicBezTo>
                    <a:cubicBezTo>
                      <a:pt x="23" y="41"/>
                      <a:pt x="17" y="30"/>
                      <a:pt x="14" y="22"/>
                    </a:cubicBezTo>
                    <a:cubicBezTo>
                      <a:pt x="13" y="18"/>
                      <a:pt x="12" y="15"/>
                      <a:pt x="9" y="11"/>
                    </a:cubicBezTo>
                    <a:cubicBezTo>
                      <a:pt x="6" y="8"/>
                      <a:pt x="2" y="6"/>
                      <a:pt x="2" y="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7" name="Freeform 3700">
                <a:extLst>
                  <a:ext uri="{FF2B5EF4-FFF2-40B4-BE49-F238E27FC236}">
                    <a16:creationId xmlns:a16="http://schemas.microsoft.com/office/drawing/2014/main" id="{498386DC-9C8C-4C04-A867-3A7B2CE60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3442"/>
                <a:ext cx="85" cy="111"/>
              </a:xfrm>
              <a:custGeom>
                <a:avLst/>
                <a:gdLst>
                  <a:gd name="T0" fmla="*/ 64 w 44"/>
                  <a:gd name="T1" fmla="*/ 253 h 58"/>
                  <a:gd name="T2" fmla="*/ 23 w 44"/>
                  <a:gd name="T3" fmla="*/ 377 h 58"/>
                  <a:gd name="T4" fmla="*/ 153 w 44"/>
                  <a:gd name="T5" fmla="*/ 308 h 58"/>
                  <a:gd name="T6" fmla="*/ 301 w 44"/>
                  <a:gd name="T7" fmla="*/ 0 h 58"/>
                  <a:gd name="T8" fmla="*/ 209 w 44"/>
                  <a:gd name="T9" fmla="*/ 168 h 58"/>
                  <a:gd name="T10" fmla="*/ 93 w 44"/>
                  <a:gd name="T11" fmla="*/ 268 h 58"/>
                  <a:gd name="T12" fmla="*/ 85 w 44"/>
                  <a:gd name="T13" fmla="*/ 253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58">
                    <a:moveTo>
                      <a:pt x="9" y="36"/>
                    </a:moveTo>
                    <a:cubicBezTo>
                      <a:pt x="7" y="40"/>
                      <a:pt x="0" y="50"/>
                      <a:pt x="3" y="54"/>
                    </a:cubicBezTo>
                    <a:cubicBezTo>
                      <a:pt x="7" y="58"/>
                      <a:pt x="18" y="47"/>
                      <a:pt x="21" y="44"/>
                    </a:cubicBezTo>
                    <a:cubicBezTo>
                      <a:pt x="28" y="35"/>
                      <a:pt x="44" y="12"/>
                      <a:pt x="42" y="0"/>
                    </a:cubicBezTo>
                    <a:cubicBezTo>
                      <a:pt x="34" y="5"/>
                      <a:pt x="32" y="17"/>
                      <a:pt x="29" y="24"/>
                    </a:cubicBezTo>
                    <a:cubicBezTo>
                      <a:pt x="25" y="32"/>
                      <a:pt x="20" y="34"/>
                      <a:pt x="13" y="38"/>
                    </a:cubicBezTo>
                    <a:cubicBezTo>
                      <a:pt x="11" y="37"/>
                      <a:pt x="13" y="37"/>
                      <a:pt x="12" y="36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8" name="Freeform 3701">
                <a:extLst>
                  <a:ext uri="{FF2B5EF4-FFF2-40B4-BE49-F238E27FC236}">
                    <a16:creationId xmlns:a16="http://schemas.microsoft.com/office/drawing/2014/main" id="{5BAF6598-ED96-44AD-87D0-A3CFEE624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3484"/>
                <a:ext cx="33" cy="121"/>
              </a:xfrm>
              <a:custGeom>
                <a:avLst/>
                <a:gdLst>
                  <a:gd name="T0" fmla="*/ 124 w 17"/>
                  <a:gd name="T1" fmla="*/ 77 h 63"/>
                  <a:gd name="T2" fmla="*/ 87 w 17"/>
                  <a:gd name="T3" fmla="*/ 446 h 63"/>
                  <a:gd name="T4" fmla="*/ 60 w 17"/>
                  <a:gd name="T5" fmla="*/ 169 h 63"/>
                  <a:gd name="T6" fmla="*/ 0 w 17"/>
                  <a:gd name="T7" fmla="*/ 0 h 63"/>
                  <a:gd name="T8" fmla="*/ 95 w 17"/>
                  <a:gd name="T9" fmla="*/ 44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63">
                    <a:moveTo>
                      <a:pt x="17" y="11"/>
                    </a:moveTo>
                    <a:cubicBezTo>
                      <a:pt x="7" y="23"/>
                      <a:pt x="10" y="49"/>
                      <a:pt x="12" y="63"/>
                    </a:cubicBezTo>
                    <a:cubicBezTo>
                      <a:pt x="9" y="50"/>
                      <a:pt x="11" y="36"/>
                      <a:pt x="8" y="24"/>
                    </a:cubicBezTo>
                    <a:cubicBezTo>
                      <a:pt x="7" y="16"/>
                      <a:pt x="3" y="7"/>
                      <a:pt x="0" y="0"/>
                    </a:cubicBezTo>
                    <a:cubicBezTo>
                      <a:pt x="5" y="1"/>
                      <a:pt x="8" y="6"/>
                      <a:pt x="13" y="6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9" name="Freeform 3702">
                <a:extLst>
                  <a:ext uri="{FF2B5EF4-FFF2-40B4-BE49-F238E27FC236}">
                    <a16:creationId xmlns:a16="http://schemas.microsoft.com/office/drawing/2014/main" id="{9D348FE3-6EDD-48B7-B5E7-190C2D3B8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3431"/>
                <a:ext cx="36" cy="50"/>
              </a:xfrm>
              <a:custGeom>
                <a:avLst/>
                <a:gdLst>
                  <a:gd name="T0" fmla="*/ 0 w 19"/>
                  <a:gd name="T1" fmla="*/ 0 h 26"/>
                  <a:gd name="T2" fmla="*/ 129 w 19"/>
                  <a:gd name="T3" fmla="*/ 185 h 26"/>
                  <a:gd name="T4" fmla="*/ 8 w 19"/>
                  <a:gd name="T5" fmla="*/ 15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6">
                    <a:moveTo>
                      <a:pt x="0" y="0"/>
                    </a:moveTo>
                    <a:cubicBezTo>
                      <a:pt x="4" y="9"/>
                      <a:pt x="17" y="17"/>
                      <a:pt x="19" y="26"/>
                    </a:cubicBezTo>
                    <a:cubicBezTo>
                      <a:pt x="8" y="25"/>
                      <a:pt x="6" y="10"/>
                      <a:pt x="1" y="2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0" name="Freeform 3703">
                <a:extLst>
                  <a:ext uri="{FF2B5EF4-FFF2-40B4-BE49-F238E27FC236}">
                    <a16:creationId xmlns:a16="http://schemas.microsoft.com/office/drawing/2014/main" id="{FE400A05-68A8-4CF7-BDCA-39C5392D6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3259"/>
                <a:ext cx="25" cy="46"/>
              </a:xfrm>
              <a:custGeom>
                <a:avLst/>
                <a:gdLst>
                  <a:gd name="T0" fmla="*/ 48 w 13"/>
                  <a:gd name="T1" fmla="*/ 0 h 24"/>
                  <a:gd name="T2" fmla="*/ 92 w 13"/>
                  <a:gd name="T3" fmla="*/ 169 h 24"/>
                  <a:gd name="T4" fmla="*/ 44 w 13"/>
                  <a:gd name="T5" fmla="*/ 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4">
                    <a:moveTo>
                      <a:pt x="7" y="0"/>
                    </a:moveTo>
                    <a:cubicBezTo>
                      <a:pt x="12" y="5"/>
                      <a:pt x="11" y="17"/>
                      <a:pt x="13" y="24"/>
                    </a:cubicBezTo>
                    <a:cubicBezTo>
                      <a:pt x="0" y="18"/>
                      <a:pt x="10" y="11"/>
                      <a:pt x="6" y="1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1" name="Freeform 3704">
                <a:extLst>
                  <a:ext uri="{FF2B5EF4-FFF2-40B4-BE49-F238E27FC236}">
                    <a16:creationId xmlns:a16="http://schemas.microsoft.com/office/drawing/2014/main" id="{6F822762-311F-4EEE-986F-28013ACD6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3465"/>
                <a:ext cx="67" cy="60"/>
              </a:xfrm>
              <a:custGeom>
                <a:avLst/>
                <a:gdLst>
                  <a:gd name="T0" fmla="*/ 21 w 35"/>
                  <a:gd name="T1" fmla="*/ 72 h 31"/>
                  <a:gd name="T2" fmla="*/ 92 w 35"/>
                  <a:gd name="T3" fmla="*/ 139 h 31"/>
                  <a:gd name="T4" fmla="*/ 161 w 35"/>
                  <a:gd name="T5" fmla="*/ 209 h 31"/>
                  <a:gd name="T6" fmla="*/ 209 w 35"/>
                  <a:gd name="T7" fmla="*/ 132 h 31"/>
                  <a:gd name="T8" fmla="*/ 237 w 35"/>
                  <a:gd name="T9" fmla="*/ 0 h 31"/>
                  <a:gd name="T10" fmla="*/ 197 w 35"/>
                  <a:gd name="T11" fmla="*/ 79 h 31"/>
                  <a:gd name="T12" fmla="*/ 132 w 35"/>
                  <a:gd name="T13" fmla="*/ 101 h 31"/>
                  <a:gd name="T14" fmla="*/ 0 w 35"/>
                  <a:gd name="T15" fmla="*/ 29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3" y="10"/>
                    </a:moveTo>
                    <a:cubicBezTo>
                      <a:pt x="5" y="14"/>
                      <a:pt x="10" y="15"/>
                      <a:pt x="13" y="19"/>
                    </a:cubicBezTo>
                    <a:cubicBezTo>
                      <a:pt x="16" y="23"/>
                      <a:pt x="18" y="29"/>
                      <a:pt x="23" y="29"/>
                    </a:cubicBezTo>
                    <a:cubicBezTo>
                      <a:pt x="31" y="31"/>
                      <a:pt x="29" y="24"/>
                      <a:pt x="30" y="18"/>
                    </a:cubicBezTo>
                    <a:cubicBezTo>
                      <a:pt x="30" y="13"/>
                      <a:pt x="35" y="5"/>
                      <a:pt x="34" y="0"/>
                    </a:cubicBezTo>
                    <a:cubicBezTo>
                      <a:pt x="30" y="3"/>
                      <a:pt x="30" y="7"/>
                      <a:pt x="28" y="11"/>
                    </a:cubicBezTo>
                    <a:cubicBezTo>
                      <a:pt x="24" y="17"/>
                      <a:pt x="25" y="16"/>
                      <a:pt x="19" y="14"/>
                    </a:cubicBezTo>
                    <a:cubicBezTo>
                      <a:pt x="13" y="11"/>
                      <a:pt x="6" y="5"/>
                      <a:pt x="0" y="4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2" name="Freeform 3705">
                <a:extLst>
                  <a:ext uri="{FF2B5EF4-FFF2-40B4-BE49-F238E27FC236}">
                    <a16:creationId xmlns:a16="http://schemas.microsoft.com/office/drawing/2014/main" id="{B343CC36-8922-4FB5-836C-F64E6AAB2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3767"/>
                <a:ext cx="29" cy="67"/>
              </a:xfrm>
              <a:custGeom>
                <a:avLst/>
                <a:gdLst>
                  <a:gd name="T0" fmla="*/ 29 w 15"/>
                  <a:gd name="T1" fmla="*/ 21 h 35"/>
                  <a:gd name="T2" fmla="*/ 23 w 15"/>
                  <a:gd name="T3" fmla="*/ 191 h 35"/>
                  <a:gd name="T4" fmla="*/ 108 w 15"/>
                  <a:gd name="T5" fmla="*/ 245 h 35"/>
                  <a:gd name="T6" fmla="*/ 72 w 15"/>
                  <a:gd name="T7" fmla="*/ 15 h 35"/>
                  <a:gd name="T8" fmla="*/ 44 w 15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5">
                    <a:moveTo>
                      <a:pt x="4" y="3"/>
                    </a:moveTo>
                    <a:cubicBezTo>
                      <a:pt x="0" y="6"/>
                      <a:pt x="0" y="23"/>
                      <a:pt x="3" y="27"/>
                    </a:cubicBezTo>
                    <a:cubicBezTo>
                      <a:pt x="8" y="27"/>
                      <a:pt x="12" y="31"/>
                      <a:pt x="15" y="35"/>
                    </a:cubicBezTo>
                    <a:cubicBezTo>
                      <a:pt x="10" y="26"/>
                      <a:pt x="10" y="13"/>
                      <a:pt x="10" y="2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3" name="Freeform 3706">
                <a:extLst>
                  <a:ext uri="{FF2B5EF4-FFF2-40B4-BE49-F238E27FC236}">
                    <a16:creationId xmlns:a16="http://schemas.microsoft.com/office/drawing/2014/main" id="{ADA85AAA-DA81-4B72-8A83-42AD103A7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3102"/>
                <a:ext cx="63" cy="48"/>
              </a:xfrm>
              <a:custGeom>
                <a:avLst/>
                <a:gdLst>
                  <a:gd name="T0" fmla="*/ 0 w 33"/>
                  <a:gd name="T1" fmla="*/ 177 h 25"/>
                  <a:gd name="T2" fmla="*/ 229 w 33"/>
                  <a:gd name="T3" fmla="*/ 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5">
                    <a:moveTo>
                      <a:pt x="0" y="25"/>
                    </a:moveTo>
                    <a:cubicBezTo>
                      <a:pt x="4" y="12"/>
                      <a:pt x="19" y="0"/>
                      <a:pt x="33" y="0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4" name="Freeform 3707">
                <a:extLst>
                  <a:ext uri="{FF2B5EF4-FFF2-40B4-BE49-F238E27FC236}">
                    <a16:creationId xmlns:a16="http://schemas.microsoft.com/office/drawing/2014/main" id="{5C801911-73F1-41E8-BC0F-FEE253CA7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3094"/>
                <a:ext cx="63" cy="50"/>
              </a:xfrm>
              <a:custGeom>
                <a:avLst/>
                <a:gdLst>
                  <a:gd name="T0" fmla="*/ 99 w 33"/>
                  <a:gd name="T1" fmla="*/ 29 h 26"/>
                  <a:gd name="T2" fmla="*/ 0 w 33"/>
                  <a:gd name="T3" fmla="*/ 108 h 26"/>
                  <a:gd name="T4" fmla="*/ 181 w 33"/>
                  <a:gd name="T5" fmla="*/ 169 h 26"/>
                  <a:gd name="T6" fmla="*/ 193 w 33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6">
                    <a:moveTo>
                      <a:pt x="14" y="4"/>
                    </a:moveTo>
                    <a:cubicBezTo>
                      <a:pt x="8" y="5"/>
                      <a:pt x="2" y="9"/>
                      <a:pt x="0" y="15"/>
                    </a:cubicBezTo>
                    <a:cubicBezTo>
                      <a:pt x="9" y="13"/>
                      <a:pt x="19" y="26"/>
                      <a:pt x="26" y="24"/>
                    </a:cubicBezTo>
                    <a:cubicBezTo>
                      <a:pt x="33" y="22"/>
                      <a:pt x="29" y="3"/>
                      <a:pt x="28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5" name="Freeform 3708">
                <a:extLst>
                  <a:ext uri="{FF2B5EF4-FFF2-40B4-BE49-F238E27FC236}">
                    <a16:creationId xmlns:a16="http://schemas.microsoft.com/office/drawing/2014/main" id="{F27080C0-CD2B-4AD2-973B-4CBF7873C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3108"/>
                <a:ext cx="41" cy="57"/>
              </a:xfrm>
              <a:custGeom>
                <a:avLst/>
                <a:gdLst>
                  <a:gd name="T0" fmla="*/ 61 w 21"/>
                  <a:gd name="T1" fmla="*/ 0 h 30"/>
                  <a:gd name="T2" fmla="*/ 0 w 21"/>
                  <a:gd name="T3" fmla="*/ 36 h 30"/>
                  <a:gd name="T4" fmla="*/ 156 w 21"/>
                  <a:gd name="T5" fmla="*/ 205 h 30"/>
                  <a:gd name="T6" fmla="*/ 80 w 21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0">
                    <a:moveTo>
                      <a:pt x="8" y="0"/>
                    </a:moveTo>
                    <a:cubicBezTo>
                      <a:pt x="4" y="0"/>
                      <a:pt x="2" y="1"/>
                      <a:pt x="0" y="5"/>
                    </a:cubicBezTo>
                    <a:cubicBezTo>
                      <a:pt x="9" y="11"/>
                      <a:pt x="12" y="26"/>
                      <a:pt x="21" y="30"/>
                    </a:cubicBezTo>
                    <a:cubicBezTo>
                      <a:pt x="18" y="24"/>
                      <a:pt x="10" y="6"/>
                      <a:pt x="11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6" name="Freeform 3709">
                <a:extLst>
                  <a:ext uri="{FF2B5EF4-FFF2-40B4-BE49-F238E27FC236}">
                    <a16:creationId xmlns:a16="http://schemas.microsoft.com/office/drawing/2014/main" id="{A216CAEC-B29A-4AF5-B7DE-D411D8519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592"/>
                <a:ext cx="38" cy="44"/>
              </a:xfrm>
              <a:custGeom>
                <a:avLst/>
                <a:gdLst>
                  <a:gd name="T0" fmla="*/ 68 w 20"/>
                  <a:gd name="T1" fmla="*/ 0 h 23"/>
                  <a:gd name="T2" fmla="*/ 0 w 20"/>
                  <a:gd name="T3" fmla="*/ 147 h 23"/>
                  <a:gd name="T4" fmla="*/ 137 w 20"/>
                  <a:gd name="T5" fmla="*/ 124 h 23"/>
                  <a:gd name="T6" fmla="*/ 108 w 20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3">
                    <a:moveTo>
                      <a:pt x="10" y="0"/>
                    </a:moveTo>
                    <a:cubicBezTo>
                      <a:pt x="11" y="8"/>
                      <a:pt x="6" y="16"/>
                      <a:pt x="0" y="21"/>
                    </a:cubicBezTo>
                    <a:cubicBezTo>
                      <a:pt x="6" y="23"/>
                      <a:pt x="16" y="23"/>
                      <a:pt x="20" y="18"/>
                    </a:cubicBezTo>
                    <a:cubicBezTo>
                      <a:pt x="7" y="13"/>
                      <a:pt x="12" y="11"/>
                      <a:pt x="16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7" name="Freeform 3710">
                <a:extLst>
                  <a:ext uri="{FF2B5EF4-FFF2-40B4-BE49-F238E27FC236}">
                    <a16:creationId xmlns:a16="http://schemas.microsoft.com/office/drawing/2014/main" id="{5D955F99-2AC6-46C9-AD3A-6A8D1D9F3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1" y="3972"/>
                <a:ext cx="102" cy="35"/>
              </a:xfrm>
              <a:custGeom>
                <a:avLst/>
                <a:gdLst>
                  <a:gd name="T0" fmla="*/ 0 w 53"/>
                  <a:gd name="T1" fmla="*/ 31 h 18"/>
                  <a:gd name="T2" fmla="*/ 71 w 53"/>
                  <a:gd name="T3" fmla="*/ 68 h 18"/>
                  <a:gd name="T4" fmla="*/ 156 w 53"/>
                  <a:gd name="T5" fmla="*/ 72 h 18"/>
                  <a:gd name="T6" fmla="*/ 377 w 53"/>
                  <a:gd name="T7" fmla="*/ 109 h 18"/>
                  <a:gd name="T8" fmla="*/ 241 w 53"/>
                  <a:gd name="T9" fmla="*/ 60 h 18"/>
                  <a:gd name="T10" fmla="*/ 64 w 53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18">
                    <a:moveTo>
                      <a:pt x="0" y="4"/>
                    </a:moveTo>
                    <a:cubicBezTo>
                      <a:pt x="5" y="2"/>
                      <a:pt x="5" y="7"/>
                      <a:pt x="10" y="9"/>
                    </a:cubicBezTo>
                    <a:cubicBezTo>
                      <a:pt x="14" y="11"/>
                      <a:pt x="17" y="9"/>
                      <a:pt x="22" y="10"/>
                    </a:cubicBezTo>
                    <a:cubicBezTo>
                      <a:pt x="32" y="11"/>
                      <a:pt x="43" y="18"/>
                      <a:pt x="53" y="15"/>
                    </a:cubicBezTo>
                    <a:cubicBezTo>
                      <a:pt x="47" y="15"/>
                      <a:pt x="40" y="10"/>
                      <a:pt x="34" y="8"/>
                    </a:cubicBezTo>
                    <a:cubicBezTo>
                      <a:pt x="26" y="5"/>
                      <a:pt x="16" y="5"/>
                      <a:pt x="9" y="0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8" name="Freeform 3711">
                <a:extLst>
                  <a:ext uri="{FF2B5EF4-FFF2-40B4-BE49-F238E27FC236}">
                    <a16:creationId xmlns:a16="http://schemas.microsoft.com/office/drawing/2014/main" id="{0ACFC56E-B9C5-4FD8-85EA-EB9AA0790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3567"/>
                <a:ext cx="84" cy="107"/>
              </a:xfrm>
              <a:custGeom>
                <a:avLst/>
                <a:gdLst>
                  <a:gd name="T0" fmla="*/ 0 w 44"/>
                  <a:gd name="T1" fmla="*/ 0 h 56"/>
                  <a:gd name="T2" fmla="*/ 124 w 44"/>
                  <a:gd name="T3" fmla="*/ 183 h 56"/>
                  <a:gd name="T4" fmla="*/ 200 w 44"/>
                  <a:gd name="T5" fmla="*/ 390 h 56"/>
                  <a:gd name="T6" fmla="*/ 99 w 44"/>
                  <a:gd name="T7" fmla="*/ 10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6">
                    <a:moveTo>
                      <a:pt x="0" y="0"/>
                    </a:moveTo>
                    <a:cubicBezTo>
                      <a:pt x="0" y="10"/>
                      <a:pt x="13" y="18"/>
                      <a:pt x="18" y="26"/>
                    </a:cubicBezTo>
                    <a:cubicBezTo>
                      <a:pt x="24" y="36"/>
                      <a:pt x="27" y="45"/>
                      <a:pt x="29" y="56"/>
                    </a:cubicBezTo>
                    <a:cubicBezTo>
                      <a:pt x="44" y="47"/>
                      <a:pt x="19" y="25"/>
                      <a:pt x="14" y="15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9" name="Freeform 3712">
                <a:extLst>
                  <a:ext uri="{FF2B5EF4-FFF2-40B4-BE49-F238E27FC236}">
                    <a16:creationId xmlns:a16="http://schemas.microsoft.com/office/drawing/2014/main" id="{FB9637F4-12C1-4D48-BEFB-BC55B135D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576"/>
                <a:ext cx="54" cy="113"/>
              </a:xfrm>
              <a:custGeom>
                <a:avLst/>
                <a:gdLst>
                  <a:gd name="T0" fmla="*/ 37 w 28"/>
                  <a:gd name="T1" fmla="*/ 0 h 59"/>
                  <a:gd name="T2" fmla="*/ 0 w 28"/>
                  <a:gd name="T3" fmla="*/ 414 h 59"/>
                  <a:gd name="T4" fmla="*/ 137 w 28"/>
                  <a:gd name="T5" fmla="*/ 209 h 59"/>
                  <a:gd name="T6" fmla="*/ 179 w 28"/>
                  <a:gd name="T7" fmla="*/ 132 h 59"/>
                  <a:gd name="T8" fmla="*/ 79 w 28"/>
                  <a:gd name="T9" fmla="*/ 15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5" y="0"/>
                    </a:moveTo>
                    <a:cubicBezTo>
                      <a:pt x="11" y="22"/>
                      <a:pt x="2" y="38"/>
                      <a:pt x="0" y="59"/>
                    </a:cubicBezTo>
                    <a:cubicBezTo>
                      <a:pt x="12" y="57"/>
                      <a:pt x="12" y="38"/>
                      <a:pt x="19" y="30"/>
                    </a:cubicBezTo>
                    <a:cubicBezTo>
                      <a:pt x="24" y="24"/>
                      <a:pt x="28" y="27"/>
                      <a:pt x="25" y="19"/>
                    </a:cubicBezTo>
                    <a:cubicBezTo>
                      <a:pt x="22" y="12"/>
                      <a:pt x="12" y="10"/>
                      <a:pt x="11" y="2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0" name="Freeform 3713">
                <a:extLst>
                  <a:ext uri="{FF2B5EF4-FFF2-40B4-BE49-F238E27FC236}">
                    <a16:creationId xmlns:a16="http://schemas.microsoft.com/office/drawing/2014/main" id="{7F461A86-C70C-4821-902B-CD1B68BB9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2517"/>
                <a:ext cx="92" cy="86"/>
              </a:xfrm>
              <a:custGeom>
                <a:avLst/>
                <a:gdLst>
                  <a:gd name="T0" fmla="*/ 0 w 48"/>
                  <a:gd name="T1" fmla="*/ 201 h 45"/>
                  <a:gd name="T2" fmla="*/ 268 w 48"/>
                  <a:gd name="T3" fmla="*/ 0 h 45"/>
                  <a:gd name="T4" fmla="*/ 276 w 48"/>
                  <a:gd name="T5" fmla="*/ 124 h 45"/>
                  <a:gd name="T6" fmla="*/ 332 w 48"/>
                  <a:gd name="T7" fmla="*/ 245 h 45"/>
                  <a:gd name="T8" fmla="*/ 213 w 48"/>
                  <a:gd name="T9" fmla="*/ 216 h 45"/>
                  <a:gd name="T10" fmla="*/ 63 w 48"/>
                  <a:gd name="T11" fmla="*/ 216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5">
                    <a:moveTo>
                      <a:pt x="0" y="29"/>
                    </a:moveTo>
                    <a:cubicBezTo>
                      <a:pt x="12" y="20"/>
                      <a:pt x="31" y="18"/>
                      <a:pt x="38" y="0"/>
                    </a:cubicBezTo>
                    <a:cubicBezTo>
                      <a:pt x="36" y="7"/>
                      <a:pt x="37" y="12"/>
                      <a:pt x="39" y="18"/>
                    </a:cubicBezTo>
                    <a:cubicBezTo>
                      <a:pt x="40" y="22"/>
                      <a:pt x="48" y="31"/>
                      <a:pt x="47" y="35"/>
                    </a:cubicBezTo>
                    <a:cubicBezTo>
                      <a:pt x="44" y="45"/>
                      <a:pt x="33" y="32"/>
                      <a:pt x="30" y="31"/>
                    </a:cubicBezTo>
                    <a:cubicBezTo>
                      <a:pt x="22" y="27"/>
                      <a:pt x="18" y="30"/>
                      <a:pt x="9" y="31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1" name="Freeform 3714">
                <a:extLst>
                  <a:ext uri="{FF2B5EF4-FFF2-40B4-BE49-F238E27FC236}">
                    <a16:creationId xmlns:a16="http://schemas.microsoft.com/office/drawing/2014/main" id="{CCDE3F40-4880-49F7-82D8-51A296BCC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750"/>
                <a:ext cx="74" cy="105"/>
              </a:xfrm>
              <a:custGeom>
                <a:avLst/>
                <a:gdLst>
                  <a:gd name="T0" fmla="*/ 53 w 39"/>
                  <a:gd name="T1" fmla="*/ 0 h 55"/>
                  <a:gd name="T2" fmla="*/ 89 w 39"/>
                  <a:gd name="T3" fmla="*/ 176 h 55"/>
                  <a:gd name="T4" fmla="*/ 0 w 39"/>
                  <a:gd name="T5" fmla="*/ 382 h 55"/>
                  <a:gd name="T6" fmla="*/ 129 w 39"/>
                  <a:gd name="T7" fmla="*/ 277 h 55"/>
                  <a:gd name="T8" fmla="*/ 266 w 39"/>
                  <a:gd name="T9" fmla="*/ 200 h 55"/>
                  <a:gd name="T10" fmla="*/ 89 w 39"/>
                  <a:gd name="T11" fmla="*/ 69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5">
                    <a:moveTo>
                      <a:pt x="8" y="0"/>
                    </a:moveTo>
                    <a:cubicBezTo>
                      <a:pt x="11" y="7"/>
                      <a:pt x="14" y="17"/>
                      <a:pt x="13" y="25"/>
                    </a:cubicBezTo>
                    <a:cubicBezTo>
                      <a:pt x="12" y="37"/>
                      <a:pt x="1" y="44"/>
                      <a:pt x="0" y="55"/>
                    </a:cubicBezTo>
                    <a:cubicBezTo>
                      <a:pt x="9" y="54"/>
                      <a:pt x="14" y="45"/>
                      <a:pt x="19" y="40"/>
                    </a:cubicBezTo>
                    <a:cubicBezTo>
                      <a:pt x="25" y="34"/>
                      <a:pt x="34" y="34"/>
                      <a:pt x="39" y="29"/>
                    </a:cubicBezTo>
                    <a:cubicBezTo>
                      <a:pt x="30" y="25"/>
                      <a:pt x="14" y="22"/>
                      <a:pt x="13" y="10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2" name="Freeform 3715">
                <a:extLst>
                  <a:ext uri="{FF2B5EF4-FFF2-40B4-BE49-F238E27FC236}">
                    <a16:creationId xmlns:a16="http://schemas.microsoft.com/office/drawing/2014/main" id="{B56173F8-A678-4214-940C-87F0698BB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6" y="2677"/>
                <a:ext cx="63" cy="193"/>
              </a:xfrm>
              <a:custGeom>
                <a:avLst/>
                <a:gdLst>
                  <a:gd name="T0" fmla="*/ 0 w 33"/>
                  <a:gd name="T1" fmla="*/ 40 h 101"/>
                  <a:gd name="T2" fmla="*/ 176 w 33"/>
                  <a:gd name="T3" fmla="*/ 705 h 101"/>
                  <a:gd name="T4" fmla="*/ 116 w 33"/>
                  <a:gd name="T5" fmla="*/ 344 h 101"/>
                  <a:gd name="T6" fmla="*/ 8 w 33"/>
                  <a:gd name="T7" fmla="*/ 84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01">
                    <a:moveTo>
                      <a:pt x="0" y="6"/>
                    </a:moveTo>
                    <a:cubicBezTo>
                      <a:pt x="17" y="0"/>
                      <a:pt x="33" y="88"/>
                      <a:pt x="25" y="101"/>
                    </a:cubicBezTo>
                    <a:cubicBezTo>
                      <a:pt x="30" y="86"/>
                      <a:pt x="21" y="64"/>
                      <a:pt x="17" y="49"/>
                    </a:cubicBezTo>
                    <a:cubicBezTo>
                      <a:pt x="14" y="36"/>
                      <a:pt x="12" y="21"/>
                      <a:pt x="1" y="12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3" name="Freeform 3716">
                <a:extLst>
                  <a:ext uri="{FF2B5EF4-FFF2-40B4-BE49-F238E27FC236}">
                    <a16:creationId xmlns:a16="http://schemas.microsoft.com/office/drawing/2014/main" id="{E6ADBD01-D28C-4955-BF9C-B5E4B5565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870"/>
                <a:ext cx="55" cy="44"/>
              </a:xfrm>
              <a:custGeom>
                <a:avLst/>
                <a:gdLst>
                  <a:gd name="T0" fmla="*/ 121 w 29"/>
                  <a:gd name="T1" fmla="*/ 0 h 23"/>
                  <a:gd name="T2" fmla="*/ 0 w 29"/>
                  <a:gd name="T3" fmla="*/ 92 h 23"/>
                  <a:gd name="T4" fmla="*/ 197 w 29"/>
                  <a:gd name="T5" fmla="*/ 161 h 23"/>
                  <a:gd name="T6" fmla="*/ 137 w 29"/>
                  <a:gd name="T7" fmla="*/ 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3">
                    <a:moveTo>
                      <a:pt x="18" y="0"/>
                    </a:moveTo>
                    <a:cubicBezTo>
                      <a:pt x="12" y="6"/>
                      <a:pt x="7" y="10"/>
                      <a:pt x="0" y="13"/>
                    </a:cubicBezTo>
                    <a:cubicBezTo>
                      <a:pt x="6" y="19"/>
                      <a:pt x="21" y="20"/>
                      <a:pt x="29" y="23"/>
                    </a:cubicBezTo>
                    <a:cubicBezTo>
                      <a:pt x="24" y="18"/>
                      <a:pt x="10" y="9"/>
                      <a:pt x="20" y="1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4" name="Freeform 3717">
                <a:extLst>
                  <a:ext uri="{FF2B5EF4-FFF2-40B4-BE49-F238E27FC236}">
                    <a16:creationId xmlns:a16="http://schemas.microsoft.com/office/drawing/2014/main" id="{0234988D-97EA-43D8-8FD2-8CEBBF16F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3396"/>
                <a:ext cx="104" cy="81"/>
              </a:xfrm>
              <a:custGeom>
                <a:avLst/>
                <a:gdLst>
                  <a:gd name="T0" fmla="*/ 0 w 54"/>
                  <a:gd name="T1" fmla="*/ 0 h 42"/>
                  <a:gd name="T2" fmla="*/ 164 w 54"/>
                  <a:gd name="T3" fmla="*/ 15 h 42"/>
                  <a:gd name="T4" fmla="*/ 341 w 54"/>
                  <a:gd name="T5" fmla="*/ 8 h 42"/>
                  <a:gd name="T6" fmla="*/ 329 w 54"/>
                  <a:gd name="T7" fmla="*/ 152 h 42"/>
                  <a:gd name="T8" fmla="*/ 337 w 54"/>
                  <a:gd name="T9" fmla="*/ 301 h 42"/>
                  <a:gd name="T10" fmla="*/ 216 w 54"/>
                  <a:gd name="T11" fmla="*/ 85 h 42"/>
                  <a:gd name="T12" fmla="*/ 0 w 54"/>
                  <a:gd name="T13" fmla="*/ 23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0" y="0"/>
                    </a:moveTo>
                    <a:cubicBezTo>
                      <a:pt x="7" y="2"/>
                      <a:pt x="16" y="1"/>
                      <a:pt x="23" y="2"/>
                    </a:cubicBezTo>
                    <a:cubicBezTo>
                      <a:pt x="27" y="2"/>
                      <a:pt x="46" y="0"/>
                      <a:pt x="48" y="1"/>
                    </a:cubicBezTo>
                    <a:cubicBezTo>
                      <a:pt x="54" y="5"/>
                      <a:pt x="47" y="16"/>
                      <a:pt x="46" y="21"/>
                    </a:cubicBezTo>
                    <a:cubicBezTo>
                      <a:pt x="44" y="29"/>
                      <a:pt x="45" y="34"/>
                      <a:pt x="47" y="42"/>
                    </a:cubicBezTo>
                    <a:cubicBezTo>
                      <a:pt x="38" y="34"/>
                      <a:pt x="40" y="19"/>
                      <a:pt x="30" y="12"/>
                    </a:cubicBezTo>
                    <a:cubicBezTo>
                      <a:pt x="24" y="7"/>
                      <a:pt x="8" y="4"/>
                      <a:pt x="0" y="3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5" name="Freeform 3718">
                <a:extLst>
                  <a:ext uri="{FF2B5EF4-FFF2-40B4-BE49-F238E27FC236}">
                    <a16:creationId xmlns:a16="http://schemas.microsoft.com/office/drawing/2014/main" id="{F58A9DED-2C4D-4798-AB12-C7F89F731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3796"/>
                <a:ext cx="323" cy="220"/>
              </a:xfrm>
              <a:custGeom>
                <a:avLst/>
                <a:gdLst>
                  <a:gd name="T0" fmla="*/ 545 w 169"/>
                  <a:gd name="T1" fmla="*/ 168 h 115"/>
                  <a:gd name="T2" fmla="*/ 906 w 169"/>
                  <a:gd name="T3" fmla="*/ 147 h 115"/>
                  <a:gd name="T4" fmla="*/ 1179 w 169"/>
                  <a:gd name="T5" fmla="*/ 168 h 115"/>
                  <a:gd name="T6" fmla="*/ 990 w 169"/>
                  <a:gd name="T7" fmla="*/ 231 h 115"/>
                  <a:gd name="T8" fmla="*/ 782 w 169"/>
                  <a:gd name="T9" fmla="*/ 337 h 115"/>
                  <a:gd name="T10" fmla="*/ 705 w 169"/>
                  <a:gd name="T11" fmla="*/ 530 h 115"/>
                  <a:gd name="T12" fmla="*/ 665 w 169"/>
                  <a:gd name="T13" fmla="*/ 805 h 115"/>
                  <a:gd name="T14" fmla="*/ 545 w 169"/>
                  <a:gd name="T15" fmla="*/ 216 h 115"/>
                  <a:gd name="T16" fmla="*/ 321 w 169"/>
                  <a:gd name="T17" fmla="*/ 132 h 115"/>
                  <a:gd name="T18" fmla="*/ 55 w 169"/>
                  <a:gd name="T19" fmla="*/ 124 h 115"/>
                  <a:gd name="T20" fmla="*/ 420 w 169"/>
                  <a:gd name="T21" fmla="*/ 113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9" h="115">
                    <a:moveTo>
                      <a:pt x="78" y="24"/>
                    </a:moveTo>
                    <a:cubicBezTo>
                      <a:pt x="91" y="32"/>
                      <a:pt x="115" y="23"/>
                      <a:pt x="130" y="21"/>
                    </a:cubicBezTo>
                    <a:cubicBezTo>
                      <a:pt x="143" y="18"/>
                      <a:pt x="155" y="25"/>
                      <a:pt x="169" y="24"/>
                    </a:cubicBezTo>
                    <a:cubicBezTo>
                      <a:pt x="163" y="30"/>
                      <a:pt x="150" y="31"/>
                      <a:pt x="142" y="33"/>
                    </a:cubicBezTo>
                    <a:cubicBezTo>
                      <a:pt x="130" y="36"/>
                      <a:pt x="120" y="39"/>
                      <a:pt x="112" y="48"/>
                    </a:cubicBezTo>
                    <a:cubicBezTo>
                      <a:pt x="105" y="56"/>
                      <a:pt x="102" y="66"/>
                      <a:pt x="101" y="76"/>
                    </a:cubicBezTo>
                    <a:cubicBezTo>
                      <a:pt x="101" y="87"/>
                      <a:pt x="102" y="108"/>
                      <a:pt x="95" y="115"/>
                    </a:cubicBezTo>
                    <a:cubicBezTo>
                      <a:pt x="93" y="89"/>
                      <a:pt x="101" y="49"/>
                      <a:pt x="78" y="31"/>
                    </a:cubicBezTo>
                    <a:cubicBezTo>
                      <a:pt x="70" y="25"/>
                      <a:pt x="56" y="21"/>
                      <a:pt x="46" y="19"/>
                    </a:cubicBezTo>
                    <a:cubicBezTo>
                      <a:pt x="34" y="16"/>
                      <a:pt x="20" y="21"/>
                      <a:pt x="8" y="18"/>
                    </a:cubicBezTo>
                    <a:cubicBezTo>
                      <a:pt x="0" y="0"/>
                      <a:pt x="53" y="15"/>
                      <a:pt x="60" y="16"/>
                    </a:cubicBezTo>
                  </a:path>
                </a:pathLst>
              </a:custGeom>
              <a:solidFill>
                <a:srgbClr val="DAC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6" name="Freeform 3719">
                <a:extLst>
                  <a:ext uri="{FF2B5EF4-FFF2-40B4-BE49-F238E27FC236}">
                    <a16:creationId xmlns:a16="http://schemas.microsoft.com/office/drawing/2014/main" id="{1D10984D-3CC0-406F-8694-54CBC44C2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3934"/>
                <a:ext cx="69" cy="78"/>
              </a:xfrm>
              <a:custGeom>
                <a:avLst/>
                <a:gdLst>
                  <a:gd name="T0" fmla="*/ 161 w 36"/>
                  <a:gd name="T1" fmla="*/ 8 h 41"/>
                  <a:gd name="T2" fmla="*/ 0 w 36"/>
                  <a:gd name="T3" fmla="*/ 282 h 41"/>
                  <a:gd name="T4" fmla="*/ 253 w 36"/>
                  <a:gd name="T5" fmla="*/ 48 h 41"/>
                  <a:gd name="T6" fmla="*/ 176 w 36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41">
                    <a:moveTo>
                      <a:pt x="23" y="1"/>
                    </a:moveTo>
                    <a:cubicBezTo>
                      <a:pt x="12" y="8"/>
                      <a:pt x="5" y="30"/>
                      <a:pt x="0" y="41"/>
                    </a:cubicBezTo>
                    <a:cubicBezTo>
                      <a:pt x="13" y="29"/>
                      <a:pt x="17" y="8"/>
                      <a:pt x="36" y="7"/>
                    </a:cubicBezTo>
                    <a:cubicBezTo>
                      <a:pt x="33" y="4"/>
                      <a:pt x="29" y="2"/>
                      <a:pt x="25" y="0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7" name="Freeform 3720">
                <a:extLst>
                  <a:ext uri="{FF2B5EF4-FFF2-40B4-BE49-F238E27FC236}">
                    <a16:creationId xmlns:a16="http://schemas.microsoft.com/office/drawing/2014/main" id="{03D46294-A085-43D7-BE8D-05B0D410D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3603"/>
                <a:ext cx="50" cy="23"/>
              </a:xfrm>
              <a:custGeom>
                <a:avLst/>
                <a:gdLst>
                  <a:gd name="T0" fmla="*/ 0 w 26"/>
                  <a:gd name="T1" fmla="*/ 36 h 12"/>
                  <a:gd name="T2" fmla="*/ 0 w 26"/>
                  <a:gd name="T3" fmla="*/ 77 h 12"/>
                  <a:gd name="T4" fmla="*/ 185 w 26"/>
                  <a:gd name="T5" fmla="*/ 36 h 12"/>
                  <a:gd name="T6" fmla="*/ 48 w 26"/>
                  <a:gd name="T7" fmla="*/ 3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2">
                    <a:moveTo>
                      <a:pt x="0" y="5"/>
                    </a:moveTo>
                    <a:cubicBezTo>
                      <a:pt x="0" y="5"/>
                      <a:pt x="0" y="10"/>
                      <a:pt x="0" y="11"/>
                    </a:cubicBezTo>
                    <a:cubicBezTo>
                      <a:pt x="6" y="12"/>
                      <a:pt x="20" y="8"/>
                      <a:pt x="26" y="5"/>
                    </a:cubicBezTo>
                    <a:cubicBezTo>
                      <a:pt x="22" y="0"/>
                      <a:pt x="13" y="5"/>
                      <a:pt x="7" y="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8" name="Freeform 3721">
                <a:extLst>
                  <a:ext uri="{FF2B5EF4-FFF2-40B4-BE49-F238E27FC236}">
                    <a16:creationId xmlns:a16="http://schemas.microsoft.com/office/drawing/2014/main" id="{E7124BEB-4120-425C-80FA-7A402506C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3593"/>
                <a:ext cx="80" cy="58"/>
              </a:xfrm>
              <a:custGeom>
                <a:avLst/>
                <a:gdLst>
                  <a:gd name="T0" fmla="*/ 76 w 42"/>
                  <a:gd name="T1" fmla="*/ 0 h 30"/>
                  <a:gd name="T2" fmla="*/ 0 w 42"/>
                  <a:gd name="T3" fmla="*/ 217 h 30"/>
                  <a:gd name="T4" fmla="*/ 192 w 42"/>
                  <a:gd name="T5" fmla="*/ 160 h 30"/>
                  <a:gd name="T6" fmla="*/ 181 w 42"/>
                  <a:gd name="T7" fmla="*/ 15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30">
                    <a:moveTo>
                      <a:pt x="11" y="0"/>
                    </a:moveTo>
                    <a:cubicBezTo>
                      <a:pt x="26" y="11"/>
                      <a:pt x="13" y="27"/>
                      <a:pt x="0" y="30"/>
                    </a:cubicBezTo>
                    <a:cubicBezTo>
                      <a:pt x="9" y="27"/>
                      <a:pt x="19" y="26"/>
                      <a:pt x="28" y="22"/>
                    </a:cubicBezTo>
                    <a:cubicBezTo>
                      <a:pt x="42" y="16"/>
                      <a:pt x="31" y="9"/>
                      <a:pt x="26" y="2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9" name="Freeform 3722">
                <a:extLst>
                  <a:ext uri="{FF2B5EF4-FFF2-40B4-BE49-F238E27FC236}">
                    <a16:creationId xmlns:a16="http://schemas.microsoft.com/office/drawing/2014/main" id="{C41DF86A-DCC0-487D-AC90-A0DDD5A0D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310"/>
                <a:ext cx="24" cy="35"/>
              </a:xfrm>
              <a:custGeom>
                <a:avLst/>
                <a:gdLst>
                  <a:gd name="T0" fmla="*/ 0 w 13"/>
                  <a:gd name="T1" fmla="*/ 0 h 18"/>
                  <a:gd name="T2" fmla="*/ 0 w 13"/>
                  <a:gd name="T3" fmla="*/ 132 h 18"/>
                  <a:gd name="T4" fmla="*/ 57 w 13"/>
                  <a:gd name="T5" fmla="*/ 3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0"/>
                    </a:moveTo>
                    <a:cubicBezTo>
                      <a:pt x="2" y="6"/>
                      <a:pt x="2" y="12"/>
                      <a:pt x="0" y="18"/>
                    </a:cubicBezTo>
                    <a:cubicBezTo>
                      <a:pt x="9" y="13"/>
                      <a:pt x="13" y="17"/>
                      <a:pt x="9" y="5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0" name="Freeform 3723">
                <a:extLst>
                  <a:ext uri="{FF2B5EF4-FFF2-40B4-BE49-F238E27FC236}">
                    <a16:creationId xmlns:a16="http://schemas.microsoft.com/office/drawing/2014/main" id="{AEB68628-5552-4468-88A2-C0D5BE14A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6" y="2805"/>
                <a:ext cx="19" cy="44"/>
              </a:xfrm>
              <a:custGeom>
                <a:avLst/>
                <a:gdLst>
                  <a:gd name="T0" fmla="*/ 15 w 10"/>
                  <a:gd name="T1" fmla="*/ 0 h 23"/>
                  <a:gd name="T2" fmla="*/ 68 w 10"/>
                  <a:gd name="T3" fmla="*/ 9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3">
                    <a:moveTo>
                      <a:pt x="2" y="0"/>
                    </a:moveTo>
                    <a:cubicBezTo>
                      <a:pt x="1" y="6"/>
                      <a:pt x="0" y="23"/>
                      <a:pt x="10" y="14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1" name="Freeform 3724">
                <a:extLst>
                  <a:ext uri="{FF2B5EF4-FFF2-40B4-BE49-F238E27FC236}">
                    <a16:creationId xmlns:a16="http://schemas.microsoft.com/office/drawing/2014/main" id="{EA59BD86-8F65-4E9E-B463-77E6BC31C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455"/>
                <a:ext cx="33" cy="27"/>
              </a:xfrm>
              <a:custGeom>
                <a:avLst/>
                <a:gdLst>
                  <a:gd name="T0" fmla="*/ 0 w 17"/>
                  <a:gd name="T1" fmla="*/ 15 h 14"/>
                  <a:gd name="T2" fmla="*/ 60 w 17"/>
                  <a:gd name="T3" fmla="*/ 100 h 14"/>
                  <a:gd name="T4" fmla="*/ 124 w 17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0" y="2"/>
                    </a:moveTo>
                    <a:cubicBezTo>
                      <a:pt x="8" y="1"/>
                      <a:pt x="7" y="9"/>
                      <a:pt x="8" y="14"/>
                    </a:cubicBezTo>
                    <a:cubicBezTo>
                      <a:pt x="13" y="11"/>
                      <a:pt x="13" y="4"/>
                      <a:pt x="17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2" name="Freeform 3725">
                <a:extLst>
                  <a:ext uri="{FF2B5EF4-FFF2-40B4-BE49-F238E27FC236}">
                    <a16:creationId xmlns:a16="http://schemas.microsoft.com/office/drawing/2014/main" id="{A387C277-E8FC-498B-9A0A-3F53D1CF7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2696"/>
                <a:ext cx="35" cy="29"/>
              </a:xfrm>
              <a:custGeom>
                <a:avLst/>
                <a:gdLst>
                  <a:gd name="T0" fmla="*/ 103 w 18"/>
                  <a:gd name="T1" fmla="*/ 15 h 15"/>
                  <a:gd name="T2" fmla="*/ 0 w 18"/>
                  <a:gd name="T3" fmla="*/ 108 h 15"/>
                  <a:gd name="T4" fmla="*/ 88 w 18"/>
                  <a:gd name="T5" fmla="*/ 52 h 15"/>
                  <a:gd name="T6" fmla="*/ 109 w 18"/>
                  <a:gd name="T7" fmla="*/ 72 h 15"/>
                  <a:gd name="T8" fmla="*/ 132 w 18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5">
                    <a:moveTo>
                      <a:pt x="14" y="2"/>
                    </a:moveTo>
                    <a:cubicBezTo>
                      <a:pt x="8" y="3"/>
                      <a:pt x="2" y="9"/>
                      <a:pt x="0" y="15"/>
                    </a:cubicBezTo>
                    <a:cubicBezTo>
                      <a:pt x="4" y="14"/>
                      <a:pt x="7" y="9"/>
                      <a:pt x="12" y="7"/>
                    </a:cubicBezTo>
                    <a:cubicBezTo>
                      <a:pt x="12" y="8"/>
                      <a:pt x="14" y="9"/>
                      <a:pt x="15" y="10"/>
                    </a:cubicBezTo>
                    <a:cubicBezTo>
                      <a:pt x="18" y="7"/>
                      <a:pt x="15" y="3"/>
                      <a:pt x="18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3" name="Freeform 3726">
                <a:extLst>
                  <a:ext uri="{FF2B5EF4-FFF2-40B4-BE49-F238E27FC236}">
                    <a16:creationId xmlns:a16="http://schemas.microsoft.com/office/drawing/2014/main" id="{960ECA33-2610-4667-9C82-63CB4BFA2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123"/>
                <a:ext cx="40" cy="25"/>
              </a:xfrm>
              <a:custGeom>
                <a:avLst/>
                <a:gdLst>
                  <a:gd name="T0" fmla="*/ 0 w 21"/>
                  <a:gd name="T1" fmla="*/ 8 h 13"/>
                  <a:gd name="T2" fmla="*/ 55 w 21"/>
                  <a:gd name="T3" fmla="*/ 92 h 13"/>
                  <a:gd name="T4" fmla="*/ 145 w 2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0" y="1"/>
                    </a:moveTo>
                    <a:cubicBezTo>
                      <a:pt x="5" y="4"/>
                      <a:pt x="8" y="7"/>
                      <a:pt x="8" y="13"/>
                    </a:cubicBezTo>
                    <a:cubicBezTo>
                      <a:pt x="11" y="9"/>
                      <a:pt x="15" y="2"/>
                      <a:pt x="21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4" name="Freeform 3727">
                <a:extLst>
                  <a:ext uri="{FF2B5EF4-FFF2-40B4-BE49-F238E27FC236}">
                    <a16:creationId xmlns:a16="http://schemas.microsoft.com/office/drawing/2014/main" id="{47AD6292-BF14-4820-8E7C-A51AC1C73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333"/>
                <a:ext cx="33" cy="29"/>
              </a:xfrm>
              <a:custGeom>
                <a:avLst/>
                <a:gdLst>
                  <a:gd name="T0" fmla="*/ 64 w 17"/>
                  <a:gd name="T1" fmla="*/ 0 h 15"/>
                  <a:gd name="T2" fmla="*/ 0 w 17"/>
                  <a:gd name="T3" fmla="*/ 108 h 15"/>
                  <a:gd name="T4" fmla="*/ 80 w 17"/>
                  <a:gd name="T5" fmla="*/ 72 h 15"/>
                  <a:gd name="T6" fmla="*/ 124 w 17"/>
                  <a:gd name="T7" fmla="*/ 8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9" y="0"/>
                    </a:moveTo>
                    <a:cubicBezTo>
                      <a:pt x="4" y="3"/>
                      <a:pt x="1" y="10"/>
                      <a:pt x="0" y="15"/>
                    </a:cubicBezTo>
                    <a:cubicBezTo>
                      <a:pt x="3" y="13"/>
                      <a:pt x="8" y="13"/>
                      <a:pt x="11" y="10"/>
                    </a:cubicBezTo>
                    <a:cubicBezTo>
                      <a:pt x="13" y="8"/>
                      <a:pt x="14" y="4"/>
                      <a:pt x="17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5" name="Freeform 3728">
                <a:extLst>
                  <a:ext uri="{FF2B5EF4-FFF2-40B4-BE49-F238E27FC236}">
                    <a16:creationId xmlns:a16="http://schemas.microsoft.com/office/drawing/2014/main" id="{4DFF57AE-C184-4934-AC71-7E34F0C71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3624"/>
                <a:ext cx="71" cy="65"/>
              </a:xfrm>
              <a:custGeom>
                <a:avLst/>
                <a:gdLst>
                  <a:gd name="T0" fmla="*/ 200 w 37"/>
                  <a:gd name="T1" fmla="*/ 0 h 34"/>
                  <a:gd name="T2" fmla="*/ 205 w 37"/>
                  <a:gd name="T3" fmla="*/ 168 h 34"/>
                  <a:gd name="T4" fmla="*/ 0 w 37"/>
                  <a:gd name="T5" fmla="*/ 237 h 34"/>
                  <a:gd name="T6" fmla="*/ 169 w 37"/>
                  <a:gd name="T7" fmla="*/ 8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4">
                    <a:moveTo>
                      <a:pt x="28" y="0"/>
                    </a:moveTo>
                    <a:cubicBezTo>
                      <a:pt x="34" y="7"/>
                      <a:pt x="37" y="17"/>
                      <a:pt x="29" y="24"/>
                    </a:cubicBezTo>
                    <a:cubicBezTo>
                      <a:pt x="23" y="31"/>
                      <a:pt x="8" y="30"/>
                      <a:pt x="0" y="34"/>
                    </a:cubicBezTo>
                    <a:cubicBezTo>
                      <a:pt x="14" y="28"/>
                      <a:pt x="30" y="19"/>
                      <a:pt x="24" y="1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6" name="Freeform 3729">
                <a:extLst>
                  <a:ext uri="{FF2B5EF4-FFF2-40B4-BE49-F238E27FC236}">
                    <a16:creationId xmlns:a16="http://schemas.microsoft.com/office/drawing/2014/main" id="{1FAF5E4C-A2AD-440B-8827-8C29E68B9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369"/>
                <a:ext cx="23" cy="33"/>
              </a:xfrm>
              <a:custGeom>
                <a:avLst/>
                <a:gdLst>
                  <a:gd name="T0" fmla="*/ 36 w 12"/>
                  <a:gd name="T1" fmla="*/ 23 h 17"/>
                  <a:gd name="T2" fmla="*/ 0 w 12"/>
                  <a:gd name="T3" fmla="*/ 124 h 17"/>
                  <a:gd name="T4" fmla="*/ 77 w 12"/>
                  <a:gd name="T5" fmla="*/ 116 h 17"/>
                  <a:gd name="T6" fmla="*/ 84 w 12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5" y="3"/>
                    </a:moveTo>
                    <a:cubicBezTo>
                      <a:pt x="3" y="8"/>
                      <a:pt x="1" y="13"/>
                      <a:pt x="0" y="17"/>
                    </a:cubicBezTo>
                    <a:cubicBezTo>
                      <a:pt x="3" y="16"/>
                      <a:pt x="7" y="15"/>
                      <a:pt x="11" y="16"/>
                    </a:cubicBezTo>
                    <a:cubicBezTo>
                      <a:pt x="11" y="10"/>
                      <a:pt x="8" y="5"/>
                      <a:pt x="12" y="0"/>
                    </a:cubicBezTo>
                  </a:path>
                </a:pathLst>
              </a:custGeom>
              <a:solidFill>
                <a:srgbClr val="846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7" name="Freeform 3730">
                <a:extLst>
                  <a:ext uri="{FF2B5EF4-FFF2-40B4-BE49-F238E27FC236}">
                    <a16:creationId xmlns:a16="http://schemas.microsoft.com/office/drawing/2014/main" id="{822D23D9-D3E1-4125-B848-A6E964EFA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392"/>
                <a:ext cx="36" cy="44"/>
              </a:xfrm>
              <a:custGeom>
                <a:avLst/>
                <a:gdLst>
                  <a:gd name="T0" fmla="*/ 53 w 19"/>
                  <a:gd name="T1" fmla="*/ 8 h 23"/>
                  <a:gd name="T2" fmla="*/ 129 w 19"/>
                  <a:gd name="T3" fmla="*/ 161 h 23"/>
                  <a:gd name="T4" fmla="*/ 76 w 19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8" y="1"/>
                    </a:moveTo>
                    <a:cubicBezTo>
                      <a:pt x="0" y="9"/>
                      <a:pt x="16" y="16"/>
                      <a:pt x="19" y="23"/>
                    </a:cubicBezTo>
                    <a:cubicBezTo>
                      <a:pt x="18" y="18"/>
                      <a:pt x="10" y="3"/>
                      <a:pt x="11" y="0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8" name="Freeform 3731">
                <a:extLst>
                  <a:ext uri="{FF2B5EF4-FFF2-40B4-BE49-F238E27FC236}">
                    <a16:creationId xmlns:a16="http://schemas.microsoft.com/office/drawing/2014/main" id="{71E2FC4C-9320-4F68-9924-C2FC53F0D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2358"/>
                <a:ext cx="29" cy="73"/>
              </a:xfrm>
              <a:custGeom>
                <a:avLst/>
                <a:gdLst>
                  <a:gd name="T0" fmla="*/ 0 w 15"/>
                  <a:gd name="T1" fmla="*/ 23 h 38"/>
                  <a:gd name="T2" fmla="*/ 108 w 15"/>
                  <a:gd name="T3" fmla="*/ 77 h 38"/>
                  <a:gd name="T4" fmla="*/ 93 w 15"/>
                  <a:gd name="T5" fmla="*/ 269 h 38"/>
                  <a:gd name="T6" fmla="*/ 44 w 15"/>
                  <a:gd name="T7" fmla="*/ 2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8">
                    <a:moveTo>
                      <a:pt x="0" y="3"/>
                    </a:moveTo>
                    <a:cubicBezTo>
                      <a:pt x="10" y="1"/>
                      <a:pt x="15" y="0"/>
                      <a:pt x="15" y="11"/>
                    </a:cubicBezTo>
                    <a:cubicBezTo>
                      <a:pt x="14" y="20"/>
                      <a:pt x="13" y="29"/>
                      <a:pt x="13" y="38"/>
                    </a:cubicBezTo>
                    <a:cubicBezTo>
                      <a:pt x="6" y="30"/>
                      <a:pt x="15" y="3"/>
                      <a:pt x="6" y="3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9" name="Freeform 3732">
                <a:extLst>
                  <a:ext uri="{FF2B5EF4-FFF2-40B4-BE49-F238E27FC236}">
                    <a16:creationId xmlns:a16="http://schemas.microsoft.com/office/drawing/2014/main" id="{2F9A59A5-1B0D-4FBA-938F-4B7C5284F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3752"/>
                <a:ext cx="91" cy="46"/>
              </a:xfrm>
              <a:custGeom>
                <a:avLst/>
                <a:gdLst>
                  <a:gd name="T0" fmla="*/ 0 w 48"/>
                  <a:gd name="T1" fmla="*/ 23 h 24"/>
                  <a:gd name="T2" fmla="*/ 176 w 48"/>
                  <a:gd name="T3" fmla="*/ 161 h 24"/>
                  <a:gd name="T4" fmla="*/ 288 w 48"/>
                  <a:gd name="T5" fmla="*/ 121 h 24"/>
                  <a:gd name="T6" fmla="*/ 328 w 48"/>
                  <a:gd name="T7" fmla="*/ 29 h 24"/>
                  <a:gd name="T8" fmla="*/ 28 w 48"/>
                  <a:gd name="T9" fmla="*/ 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4">
                    <a:moveTo>
                      <a:pt x="0" y="3"/>
                    </a:moveTo>
                    <a:cubicBezTo>
                      <a:pt x="9" y="9"/>
                      <a:pt x="15" y="21"/>
                      <a:pt x="26" y="23"/>
                    </a:cubicBezTo>
                    <a:cubicBezTo>
                      <a:pt x="31" y="24"/>
                      <a:pt x="38" y="21"/>
                      <a:pt x="42" y="17"/>
                    </a:cubicBezTo>
                    <a:cubicBezTo>
                      <a:pt x="47" y="13"/>
                      <a:pt x="46" y="10"/>
                      <a:pt x="48" y="4"/>
                    </a:cubicBezTo>
                    <a:cubicBezTo>
                      <a:pt x="33" y="4"/>
                      <a:pt x="19" y="0"/>
                      <a:pt x="4" y="1"/>
                    </a:cubicBezTo>
                  </a:path>
                </a:pathLst>
              </a:custGeom>
              <a:solidFill>
                <a:srgbClr val="5342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0" name="Freeform 3733">
                <a:extLst>
                  <a:ext uri="{FF2B5EF4-FFF2-40B4-BE49-F238E27FC236}">
                    <a16:creationId xmlns:a16="http://schemas.microsoft.com/office/drawing/2014/main" id="{41CFCA6B-E3E2-4526-A8BA-B37C50676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3586"/>
                <a:ext cx="84" cy="124"/>
              </a:xfrm>
              <a:custGeom>
                <a:avLst/>
                <a:gdLst>
                  <a:gd name="T0" fmla="*/ 0 w 44"/>
                  <a:gd name="T1" fmla="*/ 452 h 65"/>
                  <a:gd name="T2" fmla="*/ 176 w 44"/>
                  <a:gd name="T3" fmla="*/ 116 h 65"/>
                  <a:gd name="T4" fmla="*/ 277 w 44"/>
                  <a:gd name="T5" fmla="*/ 105 h 65"/>
                  <a:gd name="T6" fmla="*/ 216 w 44"/>
                  <a:gd name="T7" fmla="*/ 258 h 65"/>
                  <a:gd name="T8" fmla="*/ 208 w 44"/>
                  <a:gd name="T9" fmla="*/ 338 h 65"/>
                  <a:gd name="T10" fmla="*/ 145 w 44"/>
                  <a:gd name="T11" fmla="*/ 374 h 65"/>
                  <a:gd name="T12" fmla="*/ 15 w 44"/>
                  <a:gd name="T13" fmla="*/ 444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5">
                    <a:moveTo>
                      <a:pt x="0" y="65"/>
                    </a:moveTo>
                    <a:cubicBezTo>
                      <a:pt x="10" y="50"/>
                      <a:pt x="15" y="31"/>
                      <a:pt x="25" y="17"/>
                    </a:cubicBezTo>
                    <a:cubicBezTo>
                      <a:pt x="30" y="11"/>
                      <a:pt x="44" y="0"/>
                      <a:pt x="40" y="15"/>
                    </a:cubicBezTo>
                    <a:cubicBezTo>
                      <a:pt x="38" y="23"/>
                      <a:pt x="32" y="29"/>
                      <a:pt x="31" y="37"/>
                    </a:cubicBezTo>
                    <a:cubicBezTo>
                      <a:pt x="31" y="40"/>
                      <a:pt x="31" y="47"/>
                      <a:pt x="30" y="49"/>
                    </a:cubicBezTo>
                    <a:cubicBezTo>
                      <a:pt x="29" y="51"/>
                      <a:pt x="23" y="53"/>
                      <a:pt x="21" y="54"/>
                    </a:cubicBezTo>
                    <a:cubicBezTo>
                      <a:pt x="14" y="58"/>
                      <a:pt x="9" y="62"/>
                      <a:pt x="2" y="64"/>
                    </a:cubicBezTo>
                  </a:path>
                </a:pathLst>
              </a:custGeom>
              <a:solidFill>
                <a:srgbClr val="C6AB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1" name="Freeform 3734">
                <a:extLst>
                  <a:ext uri="{FF2B5EF4-FFF2-40B4-BE49-F238E27FC236}">
                    <a16:creationId xmlns:a16="http://schemas.microsoft.com/office/drawing/2014/main" id="{F13F4429-F902-48BB-BF8F-3EBC57D72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3618"/>
                <a:ext cx="36" cy="73"/>
              </a:xfrm>
              <a:custGeom>
                <a:avLst/>
                <a:gdLst>
                  <a:gd name="T0" fmla="*/ 129 w 19"/>
                  <a:gd name="T1" fmla="*/ 0 h 38"/>
                  <a:gd name="T2" fmla="*/ 89 w 19"/>
                  <a:gd name="T3" fmla="*/ 156 h 38"/>
                  <a:gd name="T4" fmla="*/ 0 w 19"/>
                  <a:gd name="T5" fmla="*/ 269 h 38"/>
                  <a:gd name="T6" fmla="*/ 116 w 19"/>
                  <a:gd name="T7" fmla="*/ 29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8">
                    <a:moveTo>
                      <a:pt x="19" y="0"/>
                    </a:moveTo>
                    <a:cubicBezTo>
                      <a:pt x="17" y="7"/>
                      <a:pt x="14" y="14"/>
                      <a:pt x="13" y="22"/>
                    </a:cubicBezTo>
                    <a:cubicBezTo>
                      <a:pt x="11" y="29"/>
                      <a:pt x="9" y="38"/>
                      <a:pt x="0" y="38"/>
                    </a:cubicBezTo>
                    <a:cubicBezTo>
                      <a:pt x="8" y="28"/>
                      <a:pt x="8" y="12"/>
                      <a:pt x="17" y="4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2" name="Freeform 3735">
                <a:extLst>
                  <a:ext uri="{FF2B5EF4-FFF2-40B4-BE49-F238E27FC236}">
                    <a16:creationId xmlns:a16="http://schemas.microsoft.com/office/drawing/2014/main" id="{CA122307-BE06-4243-8B15-003BC21F6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349"/>
                <a:ext cx="101" cy="68"/>
              </a:xfrm>
              <a:custGeom>
                <a:avLst/>
                <a:gdLst>
                  <a:gd name="T0" fmla="*/ 15 w 53"/>
                  <a:gd name="T1" fmla="*/ 40 h 36"/>
                  <a:gd name="T2" fmla="*/ 192 w 53"/>
                  <a:gd name="T3" fmla="*/ 89 h 36"/>
                  <a:gd name="T4" fmla="*/ 353 w 53"/>
                  <a:gd name="T5" fmla="*/ 242 h 36"/>
                  <a:gd name="T6" fmla="*/ 221 w 53"/>
                  <a:gd name="T7" fmla="*/ 81 h 36"/>
                  <a:gd name="T8" fmla="*/ 8 w 53"/>
                  <a:gd name="T9" fmla="*/ 21 h 36"/>
                  <a:gd name="T10" fmla="*/ 0 w 53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36">
                    <a:moveTo>
                      <a:pt x="2" y="6"/>
                    </a:moveTo>
                    <a:cubicBezTo>
                      <a:pt x="0" y="21"/>
                      <a:pt x="20" y="12"/>
                      <a:pt x="28" y="13"/>
                    </a:cubicBezTo>
                    <a:cubicBezTo>
                      <a:pt x="42" y="15"/>
                      <a:pt x="45" y="25"/>
                      <a:pt x="51" y="36"/>
                    </a:cubicBezTo>
                    <a:cubicBezTo>
                      <a:pt x="53" y="26"/>
                      <a:pt x="41" y="14"/>
                      <a:pt x="32" y="12"/>
                    </a:cubicBezTo>
                    <a:cubicBezTo>
                      <a:pt x="21" y="8"/>
                      <a:pt x="11" y="8"/>
                      <a:pt x="1" y="3"/>
                    </a:cubicBezTo>
                    <a:cubicBezTo>
                      <a:pt x="0" y="2"/>
                      <a:pt x="1" y="1"/>
                      <a:pt x="0" y="0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3" name="Freeform 3736">
                <a:extLst>
                  <a:ext uri="{FF2B5EF4-FFF2-40B4-BE49-F238E27FC236}">
                    <a16:creationId xmlns:a16="http://schemas.microsoft.com/office/drawing/2014/main" id="{CAFDD41E-459C-41F6-89AA-B52D6BF92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3230"/>
                <a:ext cx="61" cy="52"/>
              </a:xfrm>
              <a:custGeom>
                <a:avLst/>
                <a:gdLst>
                  <a:gd name="T0" fmla="*/ 0 w 32"/>
                  <a:gd name="T1" fmla="*/ 15 h 27"/>
                  <a:gd name="T2" fmla="*/ 221 w 32"/>
                  <a:gd name="T3" fmla="*/ 171 h 27"/>
                  <a:gd name="T4" fmla="*/ 124 w 32"/>
                  <a:gd name="T5" fmla="*/ 137 h 27"/>
                  <a:gd name="T6" fmla="*/ 40 w 32"/>
                  <a:gd name="T7" fmla="*/ 44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7">
                    <a:moveTo>
                      <a:pt x="0" y="2"/>
                    </a:moveTo>
                    <a:cubicBezTo>
                      <a:pt x="7" y="0"/>
                      <a:pt x="29" y="19"/>
                      <a:pt x="32" y="24"/>
                    </a:cubicBezTo>
                    <a:cubicBezTo>
                      <a:pt x="23" y="27"/>
                      <a:pt x="24" y="23"/>
                      <a:pt x="18" y="19"/>
                    </a:cubicBezTo>
                    <a:cubicBezTo>
                      <a:pt x="14" y="15"/>
                      <a:pt x="3" y="13"/>
                      <a:pt x="6" y="6"/>
                    </a:cubicBezTo>
                  </a:path>
                </a:pathLst>
              </a:custGeom>
              <a:solidFill>
                <a:srgbClr val="ECD6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4" name="Freeform 3737">
                <a:extLst>
                  <a:ext uri="{FF2B5EF4-FFF2-40B4-BE49-F238E27FC236}">
                    <a16:creationId xmlns:a16="http://schemas.microsoft.com/office/drawing/2014/main" id="{9CB0AC88-52A0-4A3F-8257-5D2285D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110"/>
                <a:ext cx="107" cy="101"/>
              </a:xfrm>
              <a:custGeom>
                <a:avLst/>
                <a:gdLst>
                  <a:gd name="T0" fmla="*/ 344 w 56"/>
                  <a:gd name="T1" fmla="*/ 8 h 53"/>
                  <a:gd name="T2" fmla="*/ 245 w 56"/>
                  <a:gd name="T3" fmla="*/ 116 h 53"/>
                  <a:gd name="T4" fmla="*/ 84 w 56"/>
                  <a:gd name="T5" fmla="*/ 244 h 53"/>
                  <a:gd name="T6" fmla="*/ 36 w 56"/>
                  <a:gd name="T7" fmla="*/ 337 h 53"/>
                  <a:gd name="T8" fmla="*/ 139 w 56"/>
                  <a:gd name="T9" fmla="*/ 297 h 53"/>
                  <a:gd name="T10" fmla="*/ 237 w 56"/>
                  <a:gd name="T11" fmla="*/ 305 h 53"/>
                  <a:gd name="T12" fmla="*/ 350 w 56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53">
                    <a:moveTo>
                      <a:pt x="49" y="1"/>
                    </a:moveTo>
                    <a:cubicBezTo>
                      <a:pt x="49" y="5"/>
                      <a:pt x="39" y="14"/>
                      <a:pt x="35" y="17"/>
                    </a:cubicBezTo>
                    <a:cubicBezTo>
                      <a:pt x="27" y="23"/>
                      <a:pt x="19" y="28"/>
                      <a:pt x="12" y="35"/>
                    </a:cubicBezTo>
                    <a:cubicBezTo>
                      <a:pt x="9" y="38"/>
                      <a:pt x="0" y="44"/>
                      <a:pt x="5" y="49"/>
                    </a:cubicBezTo>
                    <a:cubicBezTo>
                      <a:pt x="10" y="53"/>
                      <a:pt x="17" y="44"/>
                      <a:pt x="20" y="43"/>
                    </a:cubicBezTo>
                    <a:cubicBezTo>
                      <a:pt x="25" y="41"/>
                      <a:pt x="30" y="42"/>
                      <a:pt x="34" y="44"/>
                    </a:cubicBezTo>
                    <a:cubicBezTo>
                      <a:pt x="45" y="33"/>
                      <a:pt x="56" y="15"/>
                      <a:pt x="50" y="0"/>
                    </a:cubicBezTo>
                  </a:path>
                </a:pathLst>
              </a:custGeom>
              <a:solidFill>
                <a:srgbClr val="886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5" name="Freeform 3738">
                <a:extLst>
                  <a:ext uri="{FF2B5EF4-FFF2-40B4-BE49-F238E27FC236}">
                    <a16:creationId xmlns:a16="http://schemas.microsoft.com/office/drawing/2014/main" id="{48F3E018-58AA-4C12-97CF-09C9D81B4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3140"/>
                <a:ext cx="55" cy="48"/>
              </a:xfrm>
              <a:custGeom>
                <a:avLst/>
                <a:gdLst>
                  <a:gd name="T0" fmla="*/ 0 w 29"/>
                  <a:gd name="T1" fmla="*/ 156 h 25"/>
                  <a:gd name="T2" fmla="*/ 97 w 29"/>
                  <a:gd name="T3" fmla="*/ 84 h 25"/>
                  <a:gd name="T4" fmla="*/ 192 w 29"/>
                  <a:gd name="T5" fmla="*/ 0 h 25"/>
                  <a:gd name="T6" fmla="*/ 68 w 29"/>
                  <a:gd name="T7" fmla="*/ 12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5">
                    <a:moveTo>
                      <a:pt x="0" y="22"/>
                    </a:moveTo>
                    <a:cubicBezTo>
                      <a:pt x="4" y="18"/>
                      <a:pt x="9" y="15"/>
                      <a:pt x="14" y="12"/>
                    </a:cubicBezTo>
                    <a:cubicBezTo>
                      <a:pt x="19" y="9"/>
                      <a:pt x="23" y="3"/>
                      <a:pt x="28" y="0"/>
                    </a:cubicBezTo>
                    <a:cubicBezTo>
                      <a:pt x="29" y="7"/>
                      <a:pt x="17" y="25"/>
                      <a:pt x="10" y="18"/>
                    </a:cubicBezTo>
                  </a:path>
                </a:pathLst>
              </a:custGeom>
              <a:solidFill>
                <a:srgbClr val="A8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6" name="Freeform 3739">
                <a:extLst>
                  <a:ext uri="{FF2B5EF4-FFF2-40B4-BE49-F238E27FC236}">
                    <a16:creationId xmlns:a16="http://schemas.microsoft.com/office/drawing/2014/main" id="{5A9590AB-76D1-43E1-A044-7BA03CCDD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2876"/>
                <a:ext cx="235" cy="153"/>
              </a:xfrm>
              <a:custGeom>
                <a:avLst/>
                <a:gdLst>
                  <a:gd name="T0" fmla="*/ 344 w 123"/>
                  <a:gd name="T1" fmla="*/ 8 h 80"/>
                  <a:gd name="T2" fmla="*/ 29 w 123"/>
                  <a:gd name="T3" fmla="*/ 252 h 80"/>
                  <a:gd name="T4" fmla="*/ 99 w 123"/>
                  <a:gd name="T5" fmla="*/ 440 h 80"/>
                  <a:gd name="T6" fmla="*/ 376 w 123"/>
                  <a:gd name="T7" fmla="*/ 446 h 80"/>
                  <a:gd name="T8" fmla="*/ 585 w 123"/>
                  <a:gd name="T9" fmla="*/ 505 h 80"/>
                  <a:gd name="T10" fmla="*/ 758 w 123"/>
                  <a:gd name="T11" fmla="*/ 545 h 80"/>
                  <a:gd name="T12" fmla="*/ 669 w 123"/>
                  <a:gd name="T13" fmla="*/ 132 h 80"/>
                  <a:gd name="T14" fmla="*/ 405 w 123"/>
                  <a:gd name="T15" fmla="*/ 0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3" h="80">
                    <a:moveTo>
                      <a:pt x="49" y="1"/>
                    </a:moveTo>
                    <a:cubicBezTo>
                      <a:pt x="32" y="8"/>
                      <a:pt x="10" y="16"/>
                      <a:pt x="4" y="36"/>
                    </a:cubicBezTo>
                    <a:cubicBezTo>
                      <a:pt x="0" y="46"/>
                      <a:pt x="6" y="57"/>
                      <a:pt x="14" y="63"/>
                    </a:cubicBezTo>
                    <a:cubicBezTo>
                      <a:pt x="27" y="71"/>
                      <a:pt x="40" y="65"/>
                      <a:pt x="54" y="64"/>
                    </a:cubicBezTo>
                    <a:cubicBezTo>
                      <a:pt x="65" y="63"/>
                      <a:pt x="74" y="68"/>
                      <a:pt x="84" y="72"/>
                    </a:cubicBezTo>
                    <a:cubicBezTo>
                      <a:pt x="89" y="74"/>
                      <a:pt x="105" y="80"/>
                      <a:pt x="109" y="78"/>
                    </a:cubicBezTo>
                    <a:cubicBezTo>
                      <a:pt x="123" y="72"/>
                      <a:pt x="102" y="28"/>
                      <a:pt x="96" y="19"/>
                    </a:cubicBezTo>
                    <a:cubicBezTo>
                      <a:pt x="86" y="5"/>
                      <a:pt x="75" y="2"/>
                      <a:pt x="58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7" name="Freeform 3740">
                <a:extLst>
                  <a:ext uri="{FF2B5EF4-FFF2-40B4-BE49-F238E27FC236}">
                    <a16:creationId xmlns:a16="http://schemas.microsoft.com/office/drawing/2014/main" id="{B97AB88F-64C2-404E-9ECF-2B9A28C1F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2895"/>
                <a:ext cx="113" cy="182"/>
              </a:xfrm>
              <a:custGeom>
                <a:avLst/>
                <a:gdLst>
                  <a:gd name="T0" fmla="*/ 282 w 59"/>
                  <a:gd name="T1" fmla="*/ 0 h 95"/>
                  <a:gd name="T2" fmla="*/ 69 w 59"/>
                  <a:gd name="T3" fmla="*/ 184 h 95"/>
                  <a:gd name="T4" fmla="*/ 100 w 59"/>
                  <a:gd name="T5" fmla="*/ 506 h 95"/>
                  <a:gd name="T6" fmla="*/ 29 w 59"/>
                  <a:gd name="T7" fmla="*/ 613 h 95"/>
                  <a:gd name="T8" fmla="*/ 216 w 59"/>
                  <a:gd name="T9" fmla="*/ 590 h 95"/>
                  <a:gd name="T10" fmla="*/ 316 w 59"/>
                  <a:gd name="T11" fmla="*/ 56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95">
                    <a:moveTo>
                      <a:pt x="40" y="0"/>
                    </a:moveTo>
                    <a:cubicBezTo>
                      <a:pt x="25" y="5"/>
                      <a:pt x="3" y="5"/>
                      <a:pt x="10" y="26"/>
                    </a:cubicBezTo>
                    <a:cubicBezTo>
                      <a:pt x="14" y="39"/>
                      <a:pt x="22" y="59"/>
                      <a:pt x="14" y="72"/>
                    </a:cubicBezTo>
                    <a:cubicBezTo>
                      <a:pt x="11" y="77"/>
                      <a:pt x="0" y="80"/>
                      <a:pt x="4" y="87"/>
                    </a:cubicBezTo>
                    <a:cubicBezTo>
                      <a:pt x="9" y="95"/>
                      <a:pt x="26" y="87"/>
                      <a:pt x="31" y="84"/>
                    </a:cubicBezTo>
                    <a:cubicBezTo>
                      <a:pt x="53" y="71"/>
                      <a:pt x="59" y="29"/>
                      <a:pt x="45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8" name="Freeform 3741">
                <a:extLst>
                  <a:ext uri="{FF2B5EF4-FFF2-40B4-BE49-F238E27FC236}">
                    <a16:creationId xmlns:a16="http://schemas.microsoft.com/office/drawing/2014/main" id="{C6A60650-A9AC-477E-B00D-3D070E66D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3178"/>
                <a:ext cx="260" cy="215"/>
              </a:xfrm>
              <a:custGeom>
                <a:avLst/>
                <a:gdLst>
                  <a:gd name="T0" fmla="*/ 497 w 136"/>
                  <a:gd name="T1" fmla="*/ 48 h 112"/>
                  <a:gd name="T2" fmla="*/ 352 w 136"/>
                  <a:gd name="T3" fmla="*/ 161 h 112"/>
                  <a:gd name="T4" fmla="*/ 168 w 136"/>
                  <a:gd name="T5" fmla="*/ 261 h 112"/>
                  <a:gd name="T6" fmla="*/ 329 w 136"/>
                  <a:gd name="T7" fmla="*/ 585 h 112"/>
                  <a:gd name="T8" fmla="*/ 497 w 136"/>
                  <a:gd name="T9" fmla="*/ 756 h 112"/>
                  <a:gd name="T10" fmla="*/ 690 w 136"/>
                  <a:gd name="T11" fmla="*/ 660 h 112"/>
                  <a:gd name="T12" fmla="*/ 866 w 136"/>
                  <a:gd name="T13" fmla="*/ 545 h 112"/>
                  <a:gd name="T14" fmla="*/ 895 w 136"/>
                  <a:gd name="T15" fmla="*/ 276 h 112"/>
                  <a:gd name="T16" fmla="*/ 596 w 136"/>
                  <a:gd name="T17" fmla="*/ 0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6" h="112">
                    <a:moveTo>
                      <a:pt x="71" y="7"/>
                    </a:moveTo>
                    <a:cubicBezTo>
                      <a:pt x="64" y="12"/>
                      <a:pt x="58" y="18"/>
                      <a:pt x="50" y="23"/>
                    </a:cubicBezTo>
                    <a:cubicBezTo>
                      <a:pt x="42" y="28"/>
                      <a:pt x="32" y="31"/>
                      <a:pt x="24" y="37"/>
                    </a:cubicBezTo>
                    <a:cubicBezTo>
                      <a:pt x="0" y="59"/>
                      <a:pt x="33" y="72"/>
                      <a:pt x="47" y="83"/>
                    </a:cubicBezTo>
                    <a:cubicBezTo>
                      <a:pt x="56" y="89"/>
                      <a:pt x="62" y="102"/>
                      <a:pt x="71" y="107"/>
                    </a:cubicBezTo>
                    <a:cubicBezTo>
                      <a:pt x="83" y="112"/>
                      <a:pt x="91" y="101"/>
                      <a:pt x="99" y="93"/>
                    </a:cubicBezTo>
                    <a:cubicBezTo>
                      <a:pt x="107" y="86"/>
                      <a:pt x="117" y="84"/>
                      <a:pt x="124" y="77"/>
                    </a:cubicBezTo>
                    <a:cubicBezTo>
                      <a:pt x="136" y="67"/>
                      <a:pt x="132" y="51"/>
                      <a:pt x="128" y="39"/>
                    </a:cubicBezTo>
                    <a:cubicBezTo>
                      <a:pt x="119" y="16"/>
                      <a:pt x="109" y="5"/>
                      <a:pt x="85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9" name="Freeform 3742">
                <a:extLst>
                  <a:ext uri="{FF2B5EF4-FFF2-40B4-BE49-F238E27FC236}">
                    <a16:creationId xmlns:a16="http://schemas.microsoft.com/office/drawing/2014/main" id="{2FC43408-2F0A-430B-B311-AFD9F9A2B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8" y="3242"/>
                <a:ext cx="98" cy="158"/>
              </a:xfrm>
              <a:custGeom>
                <a:avLst/>
                <a:gdLst>
                  <a:gd name="T0" fmla="*/ 29 w 51"/>
                  <a:gd name="T1" fmla="*/ 29 h 83"/>
                  <a:gd name="T2" fmla="*/ 0 w 51"/>
                  <a:gd name="T3" fmla="*/ 352 h 83"/>
                  <a:gd name="T4" fmla="*/ 169 w 51"/>
                  <a:gd name="T5" fmla="*/ 474 h 83"/>
                  <a:gd name="T6" fmla="*/ 300 w 51"/>
                  <a:gd name="T7" fmla="*/ 173 h 83"/>
                  <a:gd name="T8" fmla="*/ 92 w 51"/>
                  <a:gd name="T9" fmla="*/ 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83">
                    <a:moveTo>
                      <a:pt x="4" y="4"/>
                    </a:moveTo>
                    <a:cubicBezTo>
                      <a:pt x="4" y="20"/>
                      <a:pt x="1" y="35"/>
                      <a:pt x="0" y="51"/>
                    </a:cubicBezTo>
                    <a:cubicBezTo>
                      <a:pt x="0" y="71"/>
                      <a:pt x="4" y="83"/>
                      <a:pt x="24" y="69"/>
                    </a:cubicBezTo>
                    <a:cubicBezTo>
                      <a:pt x="38" y="58"/>
                      <a:pt x="51" y="45"/>
                      <a:pt x="42" y="25"/>
                    </a:cubicBezTo>
                    <a:cubicBezTo>
                      <a:pt x="36" y="12"/>
                      <a:pt x="20" y="9"/>
                      <a:pt x="1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0" name="Freeform 3743">
                <a:extLst>
                  <a:ext uri="{FF2B5EF4-FFF2-40B4-BE49-F238E27FC236}">
                    <a16:creationId xmlns:a16="http://schemas.microsoft.com/office/drawing/2014/main" id="{CEB573F5-5F91-46D5-917A-E9205905D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9" y="3123"/>
                <a:ext cx="138" cy="96"/>
              </a:xfrm>
              <a:custGeom>
                <a:avLst/>
                <a:gdLst>
                  <a:gd name="T0" fmla="*/ 184 w 72"/>
                  <a:gd name="T1" fmla="*/ 0 h 50"/>
                  <a:gd name="T2" fmla="*/ 29 w 72"/>
                  <a:gd name="T3" fmla="*/ 161 h 50"/>
                  <a:gd name="T4" fmla="*/ 301 w 72"/>
                  <a:gd name="T5" fmla="*/ 309 h 50"/>
                  <a:gd name="T6" fmla="*/ 470 w 72"/>
                  <a:gd name="T7" fmla="*/ 213 h 50"/>
                  <a:gd name="T8" fmla="*/ 240 w 72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50">
                    <a:moveTo>
                      <a:pt x="26" y="0"/>
                    </a:moveTo>
                    <a:cubicBezTo>
                      <a:pt x="19" y="2"/>
                      <a:pt x="0" y="13"/>
                      <a:pt x="4" y="23"/>
                    </a:cubicBezTo>
                    <a:cubicBezTo>
                      <a:pt x="6" y="30"/>
                      <a:pt x="37" y="41"/>
                      <a:pt x="43" y="44"/>
                    </a:cubicBezTo>
                    <a:cubicBezTo>
                      <a:pt x="57" y="49"/>
                      <a:pt x="72" y="50"/>
                      <a:pt x="67" y="30"/>
                    </a:cubicBezTo>
                    <a:cubicBezTo>
                      <a:pt x="63" y="16"/>
                      <a:pt x="45" y="7"/>
                      <a:pt x="34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1" name="Freeform 3744">
                <a:extLst>
                  <a:ext uri="{FF2B5EF4-FFF2-40B4-BE49-F238E27FC236}">
                    <a16:creationId xmlns:a16="http://schemas.microsoft.com/office/drawing/2014/main" id="{7BC6909A-8910-4198-ACCC-752C66FB0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3463"/>
                <a:ext cx="136" cy="180"/>
              </a:xfrm>
              <a:custGeom>
                <a:avLst/>
                <a:gdLst>
                  <a:gd name="T0" fmla="*/ 400 w 71"/>
                  <a:gd name="T1" fmla="*/ 0 h 94"/>
                  <a:gd name="T2" fmla="*/ 209 w 71"/>
                  <a:gd name="T3" fmla="*/ 329 h 94"/>
                  <a:gd name="T4" fmla="*/ 77 w 71"/>
                  <a:gd name="T5" fmla="*/ 630 h 94"/>
                  <a:gd name="T6" fmla="*/ 293 w 71"/>
                  <a:gd name="T7" fmla="*/ 546 h 94"/>
                  <a:gd name="T8" fmla="*/ 444 w 71"/>
                  <a:gd name="T9" fmla="*/ 385 h 94"/>
                  <a:gd name="T10" fmla="*/ 492 w 71"/>
                  <a:gd name="T11" fmla="*/ 176 h 94"/>
                  <a:gd name="T12" fmla="*/ 429 w 71"/>
                  <a:gd name="T13" fmla="*/ 8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1" h="94">
                    <a:moveTo>
                      <a:pt x="57" y="0"/>
                    </a:moveTo>
                    <a:cubicBezTo>
                      <a:pt x="48" y="16"/>
                      <a:pt x="41" y="32"/>
                      <a:pt x="30" y="47"/>
                    </a:cubicBezTo>
                    <a:cubicBezTo>
                      <a:pt x="26" y="54"/>
                      <a:pt x="0" y="81"/>
                      <a:pt x="11" y="90"/>
                    </a:cubicBezTo>
                    <a:cubicBezTo>
                      <a:pt x="18" y="94"/>
                      <a:pt x="37" y="82"/>
                      <a:pt x="42" y="78"/>
                    </a:cubicBezTo>
                    <a:cubicBezTo>
                      <a:pt x="50" y="72"/>
                      <a:pt x="57" y="64"/>
                      <a:pt x="63" y="55"/>
                    </a:cubicBezTo>
                    <a:cubicBezTo>
                      <a:pt x="68" y="46"/>
                      <a:pt x="71" y="35"/>
                      <a:pt x="70" y="25"/>
                    </a:cubicBezTo>
                    <a:cubicBezTo>
                      <a:pt x="70" y="17"/>
                      <a:pt x="60" y="6"/>
                      <a:pt x="61" y="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2" name="Freeform 3745">
                <a:extLst>
                  <a:ext uri="{FF2B5EF4-FFF2-40B4-BE49-F238E27FC236}">
                    <a16:creationId xmlns:a16="http://schemas.microsoft.com/office/drawing/2014/main" id="{930D1896-0E18-4776-89AC-3D811E0DB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3444"/>
                <a:ext cx="128" cy="130"/>
              </a:xfrm>
              <a:custGeom>
                <a:avLst/>
                <a:gdLst>
                  <a:gd name="T0" fmla="*/ 468 w 67"/>
                  <a:gd name="T1" fmla="*/ 99 h 68"/>
                  <a:gd name="T2" fmla="*/ 168 w 67"/>
                  <a:gd name="T3" fmla="*/ 40 h 68"/>
                  <a:gd name="T4" fmla="*/ 61 w 67"/>
                  <a:gd name="T5" fmla="*/ 293 h 68"/>
                  <a:gd name="T6" fmla="*/ 40 w 67"/>
                  <a:gd name="T7" fmla="*/ 438 h 68"/>
                  <a:gd name="T8" fmla="*/ 216 w 67"/>
                  <a:gd name="T9" fmla="*/ 377 h 68"/>
                  <a:gd name="T10" fmla="*/ 468 w 67"/>
                  <a:gd name="T11" fmla="*/ 113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" h="68">
                    <a:moveTo>
                      <a:pt x="67" y="14"/>
                    </a:moveTo>
                    <a:cubicBezTo>
                      <a:pt x="56" y="5"/>
                      <a:pt x="38" y="0"/>
                      <a:pt x="24" y="6"/>
                    </a:cubicBezTo>
                    <a:cubicBezTo>
                      <a:pt x="8" y="13"/>
                      <a:pt x="15" y="28"/>
                      <a:pt x="9" y="42"/>
                    </a:cubicBezTo>
                    <a:cubicBezTo>
                      <a:pt x="7" y="47"/>
                      <a:pt x="0" y="58"/>
                      <a:pt x="6" y="63"/>
                    </a:cubicBezTo>
                    <a:cubicBezTo>
                      <a:pt x="12" y="68"/>
                      <a:pt x="27" y="58"/>
                      <a:pt x="31" y="54"/>
                    </a:cubicBezTo>
                    <a:cubicBezTo>
                      <a:pt x="45" y="44"/>
                      <a:pt x="60" y="32"/>
                      <a:pt x="67" y="1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3" name="Freeform 3746">
                <a:extLst>
                  <a:ext uri="{FF2B5EF4-FFF2-40B4-BE49-F238E27FC236}">
                    <a16:creationId xmlns:a16="http://schemas.microsoft.com/office/drawing/2014/main" id="{97AED5F7-A525-48E6-923B-F8DBE0167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3165"/>
                <a:ext cx="323" cy="210"/>
              </a:xfrm>
              <a:custGeom>
                <a:avLst/>
                <a:gdLst>
                  <a:gd name="T0" fmla="*/ 140 w 169"/>
                  <a:gd name="T1" fmla="*/ 305 h 110"/>
                  <a:gd name="T2" fmla="*/ 76 w 169"/>
                  <a:gd name="T3" fmla="*/ 682 h 110"/>
                  <a:gd name="T4" fmla="*/ 505 w 169"/>
                  <a:gd name="T5" fmla="*/ 682 h 110"/>
                  <a:gd name="T6" fmla="*/ 705 w 169"/>
                  <a:gd name="T7" fmla="*/ 641 h 110"/>
                  <a:gd name="T8" fmla="*/ 881 w 169"/>
                  <a:gd name="T9" fmla="*/ 613 h 110"/>
                  <a:gd name="T10" fmla="*/ 1103 w 169"/>
                  <a:gd name="T11" fmla="*/ 284 h 110"/>
                  <a:gd name="T12" fmla="*/ 982 w 169"/>
                  <a:gd name="T13" fmla="*/ 21 h 110"/>
                  <a:gd name="T14" fmla="*/ 657 w 169"/>
                  <a:gd name="T15" fmla="*/ 160 h 110"/>
                  <a:gd name="T16" fmla="*/ 721 w 169"/>
                  <a:gd name="T17" fmla="*/ 452 h 110"/>
                  <a:gd name="T18" fmla="*/ 413 w 169"/>
                  <a:gd name="T19" fmla="*/ 445 h 110"/>
                  <a:gd name="T20" fmla="*/ 208 w 169"/>
                  <a:gd name="T21" fmla="*/ 305 h 1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9" h="110">
                    <a:moveTo>
                      <a:pt x="20" y="44"/>
                    </a:moveTo>
                    <a:cubicBezTo>
                      <a:pt x="11" y="54"/>
                      <a:pt x="0" y="86"/>
                      <a:pt x="11" y="98"/>
                    </a:cubicBezTo>
                    <a:cubicBezTo>
                      <a:pt x="23" y="110"/>
                      <a:pt x="57" y="100"/>
                      <a:pt x="72" y="98"/>
                    </a:cubicBezTo>
                    <a:cubicBezTo>
                      <a:pt x="82" y="97"/>
                      <a:pt x="92" y="93"/>
                      <a:pt x="101" y="92"/>
                    </a:cubicBezTo>
                    <a:cubicBezTo>
                      <a:pt x="111" y="91"/>
                      <a:pt x="118" y="92"/>
                      <a:pt x="126" y="88"/>
                    </a:cubicBezTo>
                    <a:cubicBezTo>
                      <a:pt x="142" y="78"/>
                      <a:pt x="152" y="58"/>
                      <a:pt x="158" y="41"/>
                    </a:cubicBezTo>
                    <a:cubicBezTo>
                      <a:pt x="166" y="20"/>
                      <a:pt x="169" y="4"/>
                      <a:pt x="141" y="3"/>
                    </a:cubicBezTo>
                    <a:cubicBezTo>
                      <a:pt x="127" y="3"/>
                      <a:pt x="89" y="0"/>
                      <a:pt x="94" y="23"/>
                    </a:cubicBezTo>
                    <a:cubicBezTo>
                      <a:pt x="97" y="37"/>
                      <a:pt x="115" y="49"/>
                      <a:pt x="103" y="65"/>
                    </a:cubicBezTo>
                    <a:cubicBezTo>
                      <a:pt x="93" y="80"/>
                      <a:pt x="71" y="73"/>
                      <a:pt x="59" y="64"/>
                    </a:cubicBezTo>
                    <a:cubicBezTo>
                      <a:pt x="50" y="57"/>
                      <a:pt x="41" y="48"/>
                      <a:pt x="30" y="4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4" name="Freeform 3747">
                <a:extLst>
                  <a:ext uri="{FF2B5EF4-FFF2-40B4-BE49-F238E27FC236}">
                    <a16:creationId xmlns:a16="http://schemas.microsoft.com/office/drawing/2014/main" id="{1B04998B-82F5-497A-8BCE-DDAC91209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094"/>
                <a:ext cx="89" cy="73"/>
              </a:xfrm>
              <a:custGeom>
                <a:avLst/>
                <a:gdLst>
                  <a:gd name="T0" fmla="*/ 136 w 47"/>
                  <a:gd name="T1" fmla="*/ 15 h 38"/>
                  <a:gd name="T2" fmla="*/ 53 w 47"/>
                  <a:gd name="T3" fmla="*/ 269 h 38"/>
                  <a:gd name="T4" fmla="*/ 252 w 47"/>
                  <a:gd name="T5" fmla="*/ 140 h 38"/>
                  <a:gd name="T6" fmla="*/ 222 w 47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8">
                    <a:moveTo>
                      <a:pt x="20" y="2"/>
                    </a:moveTo>
                    <a:cubicBezTo>
                      <a:pt x="7" y="0"/>
                      <a:pt x="0" y="29"/>
                      <a:pt x="8" y="38"/>
                    </a:cubicBezTo>
                    <a:cubicBezTo>
                      <a:pt x="17" y="32"/>
                      <a:pt x="28" y="27"/>
                      <a:pt x="37" y="20"/>
                    </a:cubicBezTo>
                    <a:cubicBezTo>
                      <a:pt x="46" y="14"/>
                      <a:pt x="47" y="3"/>
                      <a:pt x="33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5" name="Freeform 3748">
                <a:extLst>
                  <a:ext uri="{FF2B5EF4-FFF2-40B4-BE49-F238E27FC236}">
                    <a16:creationId xmlns:a16="http://schemas.microsoft.com/office/drawing/2014/main" id="{356DDE3D-C865-4D53-8929-260F697CC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689"/>
                <a:ext cx="285" cy="224"/>
              </a:xfrm>
              <a:custGeom>
                <a:avLst/>
                <a:gdLst>
                  <a:gd name="T0" fmla="*/ 21 w 149"/>
                  <a:gd name="T1" fmla="*/ 377 h 117"/>
                  <a:gd name="T2" fmla="*/ 69 w 149"/>
                  <a:gd name="T3" fmla="*/ 505 h 117"/>
                  <a:gd name="T4" fmla="*/ 201 w 149"/>
                  <a:gd name="T5" fmla="*/ 400 h 117"/>
                  <a:gd name="T6" fmla="*/ 461 w 149"/>
                  <a:gd name="T7" fmla="*/ 370 h 117"/>
                  <a:gd name="T8" fmla="*/ 476 w 149"/>
                  <a:gd name="T9" fmla="*/ 708 h 117"/>
                  <a:gd name="T10" fmla="*/ 813 w 149"/>
                  <a:gd name="T11" fmla="*/ 793 h 117"/>
                  <a:gd name="T12" fmla="*/ 685 w 149"/>
                  <a:gd name="T13" fmla="*/ 69 h 117"/>
                  <a:gd name="T14" fmla="*/ 406 w 149"/>
                  <a:gd name="T15" fmla="*/ 77 h 117"/>
                  <a:gd name="T16" fmla="*/ 99 w 149"/>
                  <a:gd name="T17" fmla="*/ 308 h 1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9" h="117">
                    <a:moveTo>
                      <a:pt x="3" y="54"/>
                    </a:moveTo>
                    <a:cubicBezTo>
                      <a:pt x="0" y="59"/>
                      <a:pt x="3" y="70"/>
                      <a:pt x="10" y="72"/>
                    </a:cubicBezTo>
                    <a:cubicBezTo>
                      <a:pt x="21" y="75"/>
                      <a:pt x="26" y="64"/>
                      <a:pt x="29" y="57"/>
                    </a:cubicBezTo>
                    <a:cubicBezTo>
                      <a:pt x="36" y="46"/>
                      <a:pt x="65" y="31"/>
                      <a:pt x="66" y="53"/>
                    </a:cubicBezTo>
                    <a:cubicBezTo>
                      <a:pt x="68" y="71"/>
                      <a:pt x="54" y="85"/>
                      <a:pt x="68" y="101"/>
                    </a:cubicBezTo>
                    <a:cubicBezTo>
                      <a:pt x="77" y="112"/>
                      <a:pt x="103" y="117"/>
                      <a:pt x="116" y="113"/>
                    </a:cubicBezTo>
                    <a:cubicBezTo>
                      <a:pt x="149" y="103"/>
                      <a:pt x="115" y="25"/>
                      <a:pt x="98" y="10"/>
                    </a:cubicBezTo>
                    <a:cubicBezTo>
                      <a:pt x="85" y="0"/>
                      <a:pt x="72" y="4"/>
                      <a:pt x="58" y="11"/>
                    </a:cubicBezTo>
                    <a:cubicBezTo>
                      <a:pt x="45" y="17"/>
                      <a:pt x="21" y="30"/>
                      <a:pt x="14" y="4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6" name="Freeform 3749">
                <a:extLst>
                  <a:ext uri="{FF2B5EF4-FFF2-40B4-BE49-F238E27FC236}">
                    <a16:creationId xmlns:a16="http://schemas.microsoft.com/office/drawing/2014/main" id="{EA379FA0-DEF4-4FF2-A9CA-329951428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700"/>
                <a:ext cx="188" cy="266"/>
              </a:xfrm>
              <a:custGeom>
                <a:avLst/>
                <a:gdLst>
                  <a:gd name="T0" fmla="*/ 253 w 98"/>
                  <a:gd name="T1" fmla="*/ 0 h 139"/>
                  <a:gd name="T2" fmla="*/ 292 w 98"/>
                  <a:gd name="T3" fmla="*/ 337 h 139"/>
                  <a:gd name="T4" fmla="*/ 309 w 98"/>
                  <a:gd name="T5" fmla="*/ 609 h 139"/>
                  <a:gd name="T6" fmla="*/ 148 w 98"/>
                  <a:gd name="T7" fmla="*/ 561 h 139"/>
                  <a:gd name="T8" fmla="*/ 48 w 98"/>
                  <a:gd name="T9" fmla="*/ 658 h 139"/>
                  <a:gd name="T10" fmla="*/ 23 w 98"/>
                  <a:gd name="T11" fmla="*/ 827 h 139"/>
                  <a:gd name="T12" fmla="*/ 338 w 98"/>
                  <a:gd name="T13" fmla="*/ 945 h 139"/>
                  <a:gd name="T14" fmla="*/ 600 w 98"/>
                  <a:gd name="T15" fmla="*/ 938 h 139"/>
                  <a:gd name="T16" fmla="*/ 622 w 98"/>
                  <a:gd name="T17" fmla="*/ 645 h 139"/>
                  <a:gd name="T18" fmla="*/ 474 w 98"/>
                  <a:gd name="T19" fmla="*/ 245 h 139"/>
                  <a:gd name="T20" fmla="*/ 284 w 98"/>
                  <a:gd name="T21" fmla="*/ 0 h 1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139">
                    <a:moveTo>
                      <a:pt x="36" y="0"/>
                    </a:moveTo>
                    <a:cubicBezTo>
                      <a:pt x="12" y="1"/>
                      <a:pt x="37" y="38"/>
                      <a:pt x="41" y="48"/>
                    </a:cubicBezTo>
                    <a:cubicBezTo>
                      <a:pt x="43" y="57"/>
                      <a:pt x="50" y="79"/>
                      <a:pt x="44" y="87"/>
                    </a:cubicBezTo>
                    <a:cubicBezTo>
                      <a:pt x="37" y="98"/>
                      <a:pt x="29" y="84"/>
                      <a:pt x="21" y="80"/>
                    </a:cubicBezTo>
                    <a:cubicBezTo>
                      <a:pt x="12" y="77"/>
                      <a:pt x="10" y="85"/>
                      <a:pt x="7" y="94"/>
                    </a:cubicBezTo>
                    <a:cubicBezTo>
                      <a:pt x="4" y="102"/>
                      <a:pt x="0" y="110"/>
                      <a:pt x="3" y="118"/>
                    </a:cubicBezTo>
                    <a:cubicBezTo>
                      <a:pt x="8" y="133"/>
                      <a:pt x="36" y="135"/>
                      <a:pt x="48" y="135"/>
                    </a:cubicBezTo>
                    <a:cubicBezTo>
                      <a:pt x="57" y="136"/>
                      <a:pt x="77" y="139"/>
                      <a:pt x="85" y="134"/>
                    </a:cubicBezTo>
                    <a:cubicBezTo>
                      <a:pt x="98" y="126"/>
                      <a:pt x="91" y="103"/>
                      <a:pt x="88" y="92"/>
                    </a:cubicBezTo>
                    <a:cubicBezTo>
                      <a:pt x="83" y="73"/>
                      <a:pt x="76" y="53"/>
                      <a:pt x="67" y="35"/>
                    </a:cubicBezTo>
                    <a:cubicBezTo>
                      <a:pt x="60" y="20"/>
                      <a:pt x="53" y="11"/>
                      <a:pt x="4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7" name="Freeform 3750">
                <a:extLst>
                  <a:ext uri="{FF2B5EF4-FFF2-40B4-BE49-F238E27FC236}">
                    <a16:creationId xmlns:a16="http://schemas.microsoft.com/office/drawing/2014/main" id="{A968FD2B-1D1E-4B80-B482-F46B0077C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744"/>
                <a:ext cx="166" cy="220"/>
              </a:xfrm>
              <a:custGeom>
                <a:avLst/>
                <a:gdLst>
                  <a:gd name="T0" fmla="*/ 328 w 87"/>
                  <a:gd name="T1" fmla="*/ 36 h 115"/>
                  <a:gd name="T2" fmla="*/ 153 w 87"/>
                  <a:gd name="T3" fmla="*/ 673 h 115"/>
                  <a:gd name="T4" fmla="*/ 221 w 87"/>
                  <a:gd name="T5" fmla="*/ 798 h 115"/>
                  <a:gd name="T6" fmla="*/ 397 w 87"/>
                  <a:gd name="T7" fmla="*/ 742 h 115"/>
                  <a:gd name="T8" fmla="*/ 534 w 87"/>
                  <a:gd name="T9" fmla="*/ 605 h 115"/>
                  <a:gd name="T10" fmla="*/ 557 w 87"/>
                  <a:gd name="T11" fmla="*/ 392 h 115"/>
                  <a:gd name="T12" fmla="*/ 361 w 87"/>
                  <a:gd name="T13" fmla="*/ 513 h 115"/>
                  <a:gd name="T14" fmla="*/ 216 w 87"/>
                  <a:gd name="T15" fmla="*/ 442 h 115"/>
                  <a:gd name="T16" fmla="*/ 338 w 87"/>
                  <a:gd name="T17" fmla="*/ 92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7" h="115">
                    <a:moveTo>
                      <a:pt x="47" y="5"/>
                    </a:moveTo>
                    <a:cubicBezTo>
                      <a:pt x="0" y="0"/>
                      <a:pt x="19" y="71"/>
                      <a:pt x="22" y="96"/>
                    </a:cubicBezTo>
                    <a:cubicBezTo>
                      <a:pt x="23" y="104"/>
                      <a:pt x="23" y="113"/>
                      <a:pt x="32" y="114"/>
                    </a:cubicBezTo>
                    <a:cubicBezTo>
                      <a:pt x="38" y="115"/>
                      <a:pt x="52" y="108"/>
                      <a:pt x="57" y="106"/>
                    </a:cubicBezTo>
                    <a:cubicBezTo>
                      <a:pt x="66" y="101"/>
                      <a:pt x="73" y="95"/>
                      <a:pt x="77" y="86"/>
                    </a:cubicBezTo>
                    <a:cubicBezTo>
                      <a:pt x="78" y="81"/>
                      <a:pt x="87" y="60"/>
                      <a:pt x="80" y="56"/>
                    </a:cubicBezTo>
                    <a:cubicBezTo>
                      <a:pt x="76" y="54"/>
                      <a:pt x="57" y="71"/>
                      <a:pt x="52" y="73"/>
                    </a:cubicBezTo>
                    <a:cubicBezTo>
                      <a:pt x="43" y="78"/>
                      <a:pt x="35" y="75"/>
                      <a:pt x="31" y="63"/>
                    </a:cubicBezTo>
                    <a:cubicBezTo>
                      <a:pt x="26" y="45"/>
                      <a:pt x="35" y="24"/>
                      <a:pt x="49" y="1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8" name="Freeform 3751">
                <a:extLst>
                  <a:ext uri="{FF2B5EF4-FFF2-40B4-BE49-F238E27FC236}">
                    <a16:creationId xmlns:a16="http://schemas.microsoft.com/office/drawing/2014/main" id="{84E2D3D3-738D-4AF8-A2F8-8A80985D9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354"/>
                <a:ext cx="189" cy="172"/>
              </a:xfrm>
              <a:custGeom>
                <a:avLst/>
                <a:gdLst>
                  <a:gd name="T0" fmla="*/ 160 w 99"/>
                  <a:gd name="T1" fmla="*/ 76 h 90"/>
                  <a:gd name="T2" fmla="*/ 99 w 99"/>
                  <a:gd name="T3" fmla="*/ 313 h 90"/>
                  <a:gd name="T4" fmla="*/ 160 w 99"/>
                  <a:gd name="T5" fmla="*/ 621 h 90"/>
                  <a:gd name="T6" fmla="*/ 536 w 99"/>
                  <a:gd name="T7" fmla="*/ 237 h 90"/>
                  <a:gd name="T8" fmla="*/ 689 w 99"/>
                  <a:gd name="T9" fmla="*/ 99 h 90"/>
                  <a:gd name="T10" fmla="*/ 689 w 99"/>
                  <a:gd name="T11" fmla="*/ 0 h 90"/>
                  <a:gd name="T12" fmla="*/ 153 w 99"/>
                  <a:gd name="T13" fmla="*/ 0 h 90"/>
                  <a:gd name="T14" fmla="*/ 160 w 99"/>
                  <a:gd name="T15" fmla="*/ 76 h 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90">
                    <a:moveTo>
                      <a:pt x="23" y="11"/>
                    </a:moveTo>
                    <a:cubicBezTo>
                      <a:pt x="22" y="23"/>
                      <a:pt x="18" y="34"/>
                      <a:pt x="14" y="45"/>
                    </a:cubicBezTo>
                    <a:cubicBezTo>
                      <a:pt x="10" y="58"/>
                      <a:pt x="0" y="90"/>
                      <a:pt x="23" y="89"/>
                    </a:cubicBezTo>
                    <a:cubicBezTo>
                      <a:pt x="48" y="89"/>
                      <a:pt x="59" y="48"/>
                      <a:pt x="77" y="34"/>
                    </a:cubicBezTo>
                    <a:cubicBezTo>
                      <a:pt x="85" y="27"/>
                      <a:pt x="92" y="21"/>
                      <a:pt x="99" y="14"/>
                    </a:cubicBezTo>
                    <a:cubicBezTo>
                      <a:pt x="99" y="0"/>
                      <a:pt x="99" y="0"/>
                      <a:pt x="99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3" y="3"/>
                      <a:pt x="24" y="7"/>
                      <a:pt x="23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9" name="Freeform 3752">
                <a:extLst>
                  <a:ext uri="{FF2B5EF4-FFF2-40B4-BE49-F238E27FC236}">
                    <a16:creationId xmlns:a16="http://schemas.microsoft.com/office/drawing/2014/main" id="{178BB0D5-1835-43B9-8C4B-3DF090F9F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" y="2354"/>
                <a:ext cx="295" cy="191"/>
              </a:xfrm>
              <a:custGeom>
                <a:avLst/>
                <a:gdLst>
                  <a:gd name="T0" fmla="*/ 329 w 154"/>
                  <a:gd name="T1" fmla="*/ 0 h 100"/>
                  <a:gd name="T2" fmla="*/ 253 w 154"/>
                  <a:gd name="T3" fmla="*/ 605 h 100"/>
                  <a:gd name="T4" fmla="*/ 935 w 154"/>
                  <a:gd name="T5" fmla="*/ 426 h 100"/>
                  <a:gd name="T6" fmla="*/ 1082 w 154"/>
                  <a:gd name="T7" fmla="*/ 0 h 100"/>
                  <a:gd name="T8" fmla="*/ 329 w 154"/>
                  <a:gd name="T9" fmla="*/ 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00">
                    <a:moveTo>
                      <a:pt x="47" y="0"/>
                    </a:moveTo>
                    <a:cubicBezTo>
                      <a:pt x="25" y="25"/>
                      <a:pt x="0" y="73"/>
                      <a:pt x="36" y="87"/>
                    </a:cubicBezTo>
                    <a:cubicBezTo>
                      <a:pt x="68" y="100"/>
                      <a:pt x="112" y="87"/>
                      <a:pt x="133" y="61"/>
                    </a:cubicBezTo>
                    <a:cubicBezTo>
                      <a:pt x="146" y="46"/>
                      <a:pt x="153" y="23"/>
                      <a:pt x="154" y="0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0" name="Freeform 3753">
                <a:extLst>
                  <a:ext uri="{FF2B5EF4-FFF2-40B4-BE49-F238E27FC236}">
                    <a16:creationId xmlns:a16="http://schemas.microsoft.com/office/drawing/2014/main" id="{3728AF91-D857-481A-B0AE-2DA0BAAC4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457"/>
                <a:ext cx="235" cy="209"/>
              </a:xfrm>
              <a:custGeom>
                <a:avLst/>
                <a:gdLst>
                  <a:gd name="T0" fmla="*/ 336 w 123"/>
                  <a:gd name="T1" fmla="*/ 69 h 109"/>
                  <a:gd name="T2" fmla="*/ 124 w 123"/>
                  <a:gd name="T3" fmla="*/ 309 h 109"/>
                  <a:gd name="T4" fmla="*/ 92 w 123"/>
                  <a:gd name="T5" fmla="*/ 713 h 109"/>
                  <a:gd name="T6" fmla="*/ 468 w 123"/>
                  <a:gd name="T7" fmla="*/ 685 h 109"/>
                  <a:gd name="T8" fmla="*/ 810 w 123"/>
                  <a:gd name="T9" fmla="*/ 500 h 109"/>
                  <a:gd name="T10" fmla="*/ 734 w 123"/>
                  <a:gd name="T11" fmla="*/ 128 h 109"/>
                  <a:gd name="T12" fmla="*/ 642 w 123"/>
                  <a:gd name="T13" fmla="*/ 445 h 109"/>
                  <a:gd name="T14" fmla="*/ 405 w 123"/>
                  <a:gd name="T15" fmla="*/ 654 h 109"/>
                  <a:gd name="T16" fmla="*/ 313 w 123"/>
                  <a:gd name="T17" fmla="*/ 592 h 109"/>
                  <a:gd name="T18" fmla="*/ 353 w 123"/>
                  <a:gd name="T19" fmla="*/ 324 h 109"/>
                  <a:gd name="T20" fmla="*/ 384 w 123"/>
                  <a:gd name="T21" fmla="*/ 77 h 10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3" h="109">
                    <a:moveTo>
                      <a:pt x="48" y="10"/>
                    </a:moveTo>
                    <a:cubicBezTo>
                      <a:pt x="27" y="0"/>
                      <a:pt x="22" y="31"/>
                      <a:pt x="18" y="44"/>
                    </a:cubicBezTo>
                    <a:cubicBezTo>
                      <a:pt x="15" y="56"/>
                      <a:pt x="0" y="94"/>
                      <a:pt x="13" y="101"/>
                    </a:cubicBezTo>
                    <a:cubicBezTo>
                      <a:pt x="27" y="109"/>
                      <a:pt x="53" y="100"/>
                      <a:pt x="67" y="97"/>
                    </a:cubicBezTo>
                    <a:cubicBezTo>
                      <a:pt x="83" y="94"/>
                      <a:pt x="110" y="88"/>
                      <a:pt x="116" y="71"/>
                    </a:cubicBezTo>
                    <a:cubicBezTo>
                      <a:pt x="120" y="62"/>
                      <a:pt x="123" y="15"/>
                      <a:pt x="105" y="18"/>
                    </a:cubicBezTo>
                    <a:cubicBezTo>
                      <a:pt x="93" y="21"/>
                      <a:pt x="94" y="55"/>
                      <a:pt x="92" y="63"/>
                    </a:cubicBezTo>
                    <a:cubicBezTo>
                      <a:pt x="89" y="82"/>
                      <a:pt x="77" y="89"/>
                      <a:pt x="58" y="93"/>
                    </a:cubicBezTo>
                    <a:cubicBezTo>
                      <a:pt x="47" y="95"/>
                      <a:pt x="44" y="96"/>
                      <a:pt x="45" y="84"/>
                    </a:cubicBezTo>
                    <a:cubicBezTo>
                      <a:pt x="47" y="71"/>
                      <a:pt x="49" y="59"/>
                      <a:pt x="51" y="46"/>
                    </a:cubicBezTo>
                    <a:cubicBezTo>
                      <a:pt x="54" y="35"/>
                      <a:pt x="52" y="21"/>
                      <a:pt x="55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1" name="Freeform 3754">
                <a:extLst>
                  <a:ext uri="{FF2B5EF4-FFF2-40B4-BE49-F238E27FC236}">
                    <a16:creationId xmlns:a16="http://schemas.microsoft.com/office/drawing/2014/main" id="{1F42F579-BBC0-4D11-ACB3-D77DD844D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2534"/>
                <a:ext cx="132" cy="107"/>
              </a:xfrm>
              <a:custGeom>
                <a:avLst/>
                <a:gdLst>
                  <a:gd name="T0" fmla="*/ 147 w 69"/>
                  <a:gd name="T1" fmla="*/ 0 h 56"/>
                  <a:gd name="T2" fmla="*/ 63 w 69"/>
                  <a:gd name="T3" fmla="*/ 183 h 56"/>
                  <a:gd name="T4" fmla="*/ 293 w 69"/>
                  <a:gd name="T5" fmla="*/ 353 h 56"/>
                  <a:gd name="T6" fmla="*/ 362 w 69"/>
                  <a:gd name="T7" fmla="*/ 168 h 56"/>
                  <a:gd name="T8" fmla="*/ 237 w 69"/>
                  <a:gd name="T9" fmla="*/ 183 h 56"/>
                  <a:gd name="T10" fmla="*/ 147 w 69"/>
                  <a:gd name="T11" fmla="*/ 76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56">
                    <a:moveTo>
                      <a:pt x="21" y="0"/>
                    </a:moveTo>
                    <a:cubicBezTo>
                      <a:pt x="11" y="8"/>
                      <a:pt x="0" y="12"/>
                      <a:pt x="9" y="26"/>
                    </a:cubicBezTo>
                    <a:cubicBezTo>
                      <a:pt x="16" y="37"/>
                      <a:pt x="29" y="56"/>
                      <a:pt x="42" y="51"/>
                    </a:cubicBezTo>
                    <a:cubicBezTo>
                      <a:pt x="52" y="48"/>
                      <a:pt x="69" y="30"/>
                      <a:pt x="52" y="24"/>
                    </a:cubicBezTo>
                    <a:cubicBezTo>
                      <a:pt x="46" y="22"/>
                      <a:pt x="40" y="28"/>
                      <a:pt x="34" y="26"/>
                    </a:cubicBezTo>
                    <a:cubicBezTo>
                      <a:pt x="28" y="25"/>
                      <a:pt x="25" y="17"/>
                      <a:pt x="21" y="1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2" name="Freeform 3755">
                <a:extLst>
                  <a:ext uri="{FF2B5EF4-FFF2-40B4-BE49-F238E27FC236}">
                    <a16:creationId xmlns:a16="http://schemas.microsoft.com/office/drawing/2014/main" id="{2130F2F0-D327-40EA-9744-835BC5A90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2354"/>
                <a:ext cx="229" cy="163"/>
              </a:xfrm>
              <a:custGeom>
                <a:avLst/>
                <a:gdLst>
                  <a:gd name="T0" fmla="*/ 48 w 120"/>
                  <a:gd name="T1" fmla="*/ 217 h 85"/>
                  <a:gd name="T2" fmla="*/ 153 w 120"/>
                  <a:gd name="T3" fmla="*/ 468 h 85"/>
                  <a:gd name="T4" fmla="*/ 292 w 120"/>
                  <a:gd name="T5" fmla="*/ 253 h 85"/>
                  <a:gd name="T6" fmla="*/ 536 w 120"/>
                  <a:gd name="T7" fmla="*/ 77 h 85"/>
                  <a:gd name="T8" fmla="*/ 658 w 120"/>
                  <a:gd name="T9" fmla="*/ 184 h 85"/>
                  <a:gd name="T10" fmla="*/ 813 w 120"/>
                  <a:gd name="T11" fmla="*/ 155 h 85"/>
                  <a:gd name="T12" fmla="*/ 794 w 120"/>
                  <a:gd name="T13" fmla="*/ 0 h 85"/>
                  <a:gd name="T14" fmla="*/ 8 w 120"/>
                  <a:gd name="T15" fmla="*/ 0 h 85"/>
                  <a:gd name="T16" fmla="*/ 48 w 120"/>
                  <a:gd name="T17" fmla="*/ 217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0" h="85">
                    <a:moveTo>
                      <a:pt x="7" y="31"/>
                    </a:moveTo>
                    <a:cubicBezTo>
                      <a:pt x="10" y="43"/>
                      <a:pt x="13" y="57"/>
                      <a:pt x="22" y="66"/>
                    </a:cubicBezTo>
                    <a:cubicBezTo>
                      <a:pt x="38" y="85"/>
                      <a:pt x="41" y="47"/>
                      <a:pt x="42" y="36"/>
                    </a:cubicBezTo>
                    <a:cubicBezTo>
                      <a:pt x="45" y="19"/>
                      <a:pt x="59" y="8"/>
                      <a:pt x="77" y="11"/>
                    </a:cubicBezTo>
                    <a:cubicBezTo>
                      <a:pt x="87" y="13"/>
                      <a:pt x="87" y="20"/>
                      <a:pt x="95" y="26"/>
                    </a:cubicBezTo>
                    <a:cubicBezTo>
                      <a:pt x="103" y="31"/>
                      <a:pt x="114" y="33"/>
                      <a:pt x="117" y="22"/>
                    </a:cubicBezTo>
                    <a:cubicBezTo>
                      <a:pt x="120" y="15"/>
                      <a:pt x="118" y="7"/>
                      <a:pt x="11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9"/>
                      <a:pt x="5" y="23"/>
                      <a:pt x="7" y="31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3" name="Freeform 3756">
                <a:extLst>
                  <a:ext uri="{FF2B5EF4-FFF2-40B4-BE49-F238E27FC236}">
                    <a16:creationId xmlns:a16="http://schemas.microsoft.com/office/drawing/2014/main" id="{ECD1C908-3BC7-49BD-ABDF-831763B50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354"/>
                <a:ext cx="86" cy="77"/>
              </a:xfrm>
              <a:custGeom>
                <a:avLst/>
                <a:gdLst>
                  <a:gd name="T0" fmla="*/ 36 w 45"/>
                  <a:gd name="T1" fmla="*/ 0 h 40"/>
                  <a:gd name="T2" fmla="*/ 92 w 45"/>
                  <a:gd name="T3" fmla="*/ 264 h 40"/>
                  <a:gd name="T4" fmla="*/ 300 w 45"/>
                  <a:gd name="T5" fmla="*/ 100 h 40"/>
                  <a:gd name="T6" fmla="*/ 313 w 45"/>
                  <a:gd name="T7" fmla="*/ 0 h 40"/>
                  <a:gd name="T8" fmla="*/ 36 w 45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0">
                    <a:moveTo>
                      <a:pt x="5" y="0"/>
                    </a:moveTo>
                    <a:cubicBezTo>
                      <a:pt x="2" y="14"/>
                      <a:pt x="0" y="35"/>
                      <a:pt x="13" y="37"/>
                    </a:cubicBezTo>
                    <a:cubicBezTo>
                      <a:pt x="27" y="40"/>
                      <a:pt x="40" y="26"/>
                      <a:pt x="43" y="14"/>
                    </a:cubicBezTo>
                    <a:cubicBezTo>
                      <a:pt x="44" y="9"/>
                      <a:pt x="45" y="5"/>
                      <a:pt x="45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4" name="Freeform 3757">
                <a:extLst>
                  <a:ext uri="{FF2B5EF4-FFF2-40B4-BE49-F238E27FC236}">
                    <a16:creationId xmlns:a16="http://schemas.microsoft.com/office/drawing/2014/main" id="{B0B24654-7E41-49D6-9AA8-024341400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434"/>
                <a:ext cx="86" cy="232"/>
              </a:xfrm>
              <a:custGeom>
                <a:avLst/>
                <a:gdLst>
                  <a:gd name="T0" fmla="*/ 140 w 45"/>
                  <a:gd name="T1" fmla="*/ 8 h 121"/>
                  <a:gd name="T2" fmla="*/ 21 w 45"/>
                  <a:gd name="T3" fmla="*/ 276 h 121"/>
                  <a:gd name="T4" fmla="*/ 153 w 45"/>
                  <a:gd name="T5" fmla="*/ 706 h 121"/>
                  <a:gd name="T6" fmla="*/ 308 w 45"/>
                  <a:gd name="T7" fmla="*/ 393 h 121"/>
                  <a:gd name="T8" fmla="*/ 189 w 45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121">
                    <a:moveTo>
                      <a:pt x="20" y="1"/>
                    </a:moveTo>
                    <a:cubicBezTo>
                      <a:pt x="3" y="9"/>
                      <a:pt x="0" y="21"/>
                      <a:pt x="3" y="39"/>
                    </a:cubicBezTo>
                    <a:cubicBezTo>
                      <a:pt x="7" y="56"/>
                      <a:pt x="11" y="85"/>
                      <a:pt x="22" y="100"/>
                    </a:cubicBezTo>
                    <a:cubicBezTo>
                      <a:pt x="37" y="121"/>
                      <a:pt x="44" y="65"/>
                      <a:pt x="44" y="56"/>
                    </a:cubicBezTo>
                    <a:cubicBezTo>
                      <a:pt x="45" y="37"/>
                      <a:pt x="40" y="15"/>
                      <a:pt x="2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5" name="Freeform 3758">
                <a:extLst>
                  <a:ext uri="{FF2B5EF4-FFF2-40B4-BE49-F238E27FC236}">
                    <a16:creationId xmlns:a16="http://schemas.microsoft.com/office/drawing/2014/main" id="{0BA03949-9234-472A-A2B1-37B8308F1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2643"/>
                <a:ext cx="124" cy="128"/>
              </a:xfrm>
              <a:custGeom>
                <a:avLst/>
                <a:gdLst>
                  <a:gd name="T0" fmla="*/ 0 w 65"/>
                  <a:gd name="T1" fmla="*/ 40 h 67"/>
                  <a:gd name="T2" fmla="*/ 244 w 65"/>
                  <a:gd name="T3" fmla="*/ 21 h 67"/>
                  <a:gd name="T4" fmla="*/ 437 w 65"/>
                  <a:gd name="T5" fmla="*/ 245 h 67"/>
                  <a:gd name="T6" fmla="*/ 40 w 65"/>
                  <a:gd name="T7" fmla="*/ 48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67">
                    <a:moveTo>
                      <a:pt x="0" y="6"/>
                    </a:moveTo>
                    <a:cubicBezTo>
                      <a:pt x="11" y="6"/>
                      <a:pt x="22" y="0"/>
                      <a:pt x="35" y="3"/>
                    </a:cubicBezTo>
                    <a:cubicBezTo>
                      <a:pt x="49" y="7"/>
                      <a:pt x="65" y="18"/>
                      <a:pt x="63" y="35"/>
                    </a:cubicBezTo>
                    <a:cubicBezTo>
                      <a:pt x="60" y="67"/>
                      <a:pt x="6" y="25"/>
                      <a:pt x="6" y="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6" name="Freeform 3759">
                <a:extLst>
                  <a:ext uri="{FF2B5EF4-FFF2-40B4-BE49-F238E27FC236}">
                    <a16:creationId xmlns:a16="http://schemas.microsoft.com/office/drawing/2014/main" id="{83ACC2B9-EB46-45AF-8AC0-22336AE9E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356"/>
                <a:ext cx="146" cy="205"/>
              </a:xfrm>
              <a:custGeom>
                <a:avLst/>
                <a:gdLst>
                  <a:gd name="T0" fmla="*/ 37 w 76"/>
                  <a:gd name="T1" fmla="*/ 377 h 107"/>
                  <a:gd name="T2" fmla="*/ 71 w 76"/>
                  <a:gd name="T3" fmla="*/ 697 h 107"/>
                  <a:gd name="T4" fmla="*/ 348 w 76"/>
                  <a:gd name="T5" fmla="*/ 605 h 107"/>
                  <a:gd name="T6" fmla="*/ 269 w 76"/>
                  <a:gd name="T7" fmla="*/ 63 h 107"/>
                  <a:gd name="T8" fmla="*/ 353 w 76"/>
                  <a:gd name="T9" fmla="*/ 377 h 107"/>
                  <a:gd name="T10" fmla="*/ 317 w 76"/>
                  <a:gd name="T11" fmla="*/ 544 h 107"/>
                  <a:gd name="T12" fmla="*/ 148 w 76"/>
                  <a:gd name="T13" fmla="*/ 536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107">
                    <a:moveTo>
                      <a:pt x="5" y="54"/>
                    </a:moveTo>
                    <a:cubicBezTo>
                      <a:pt x="6" y="63"/>
                      <a:pt x="0" y="90"/>
                      <a:pt x="10" y="99"/>
                    </a:cubicBezTo>
                    <a:cubicBezTo>
                      <a:pt x="19" y="107"/>
                      <a:pt x="42" y="93"/>
                      <a:pt x="49" y="86"/>
                    </a:cubicBezTo>
                    <a:cubicBezTo>
                      <a:pt x="69" y="69"/>
                      <a:pt x="76" y="0"/>
                      <a:pt x="38" y="9"/>
                    </a:cubicBezTo>
                    <a:cubicBezTo>
                      <a:pt x="37" y="24"/>
                      <a:pt x="49" y="39"/>
                      <a:pt x="50" y="54"/>
                    </a:cubicBezTo>
                    <a:cubicBezTo>
                      <a:pt x="51" y="63"/>
                      <a:pt x="53" y="71"/>
                      <a:pt x="45" y="77"/>
                    </a:cubicBezTo>
                    <a:cubicBezTo>
                      <a:pt x="39" y="81"/>
                      <a:pt x="25" y="85"/>
                      <a:pt x="21" y="7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7" name="Freeform 3760">
                <a:extLst>
                  <a:ext uri="{FF2B5EF4-FFF2-40B4-BE49-F238E27FC236}">
                    <a16:creationId xmlns:a16="http://schemas.microsoft.com/office/drawing/2014/main" id="{E479C208-E833-4A15-B192-31F5484A3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2752"/>
                <a:ext cx="101" cy="155"/>
              </a:xfrm>
              <a:custGeom>
                <a:avLst/>
                <a:gdLst>
                  <a:gd name="T0" fmla="*/ 290 w 53"/>
                  <a:gd name="T1" fmla="*/ 0 h 81"/>
                  <a:gd name="T2" fmla="*/ 131 w 53"/>
                  <a:gd name="T3" fmla="*/ 209 h 81"/>
                  <a:gd name="T4" fmla="*/ 40 w 53"/>
                  <a:gd name="T5" fmla="*/ 568 h 81"/>
                  <a:gd name="T6" fmla="*/ 160 w 53"/>
                  <a:gd name="T7" fmla="*/ 444 h 81"/>
                  <a:gd name="T8" fmla="*/ 290 w 53"/>
                  <a:gd name="T9" fmla="*/ 281 h 81"/>
                  <a:gd name="T10" fmla="*/ 313 w 53"/>
                  <a:gd name="T11" fmla="*/ 21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81">
                    <a:moveTo>
                      <a:pt x="42" y="0"/>
                    </a:moveTo>
                    <a:cubicBezTo>
                      <a:pt x="32" y="5"/>
                      <a:pt x="24" y="20"/>
                      <a:pt x="19" y="30"/>
                    </a:cubicBezTo>
                    <a:cubicBezTo>
                      <a:pt x="14" y="41"/>
                      <a:pt x="0" y="69"/>
                      <a:pt x="6" y="81"/>
                    </a:cubicBezTo>
                    <a:cubicBezTo>
                      <a:pt x="13" y="79"/>
                      <a:pt x="18" y="69"/>
                      <a:pt x="23" y="63"/>
                    </a:cubicBezTo>
                    <a:cubicBezTo>
                      <a:pt x="30" y="56"/>
                      <a:pt x="37" y="49"/>
                      <a:pt x="42" y="40"/>
                    </a:cubicBezTo>
                    <a:cubicBezTo>
                      <a:pt x="48" y="31"/>
                      <a:pt x="53" y="12"/>
                      <a:pt x="45" y="3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8" name="Freeform 3761">
                <a:extLst>
                  <a:ext uri="{FF2B5EF4-FFF2-40B4-BE49-F238E27FC236}">
                    <a16:creationId xmlns:a16="http://schemas.microsoft.com/office/drawing/2014/main" id="{21FF11E3-705D-470B-A005-E94755265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855"/>
                <a:ext cx="226" cy="287"/>
              </a:xfrm>
              <a:custGeom>
                <a:avLst/>
                <a:gdLst>
                  <a:gd name="T0" fmla="*/ 282 w 118"/>
                  <a:gd name="T1" fmla="*/ 0 h 150"/>
                  <a:gd name="T2" fmla="*/ 15 w 118"/>
                  <a:gd name="T3" fmla="*/ 253 h 150"/>
                  <a:gd name="T4" fmla="*/ 209 w 118"/>
                  <a:gd name="T5" fmla="*/ 553 h 150"/>
                  <a:gd name="T6" fmla="*/ 393 w 118"/>
                  <a:gd name="T7" fmla="*/ 520 h 150"/>
                  <a:gd name="T8" fmla="*/ 546 w 118"/>
                  <a:gd name="T9" fmla="*/ 605 h 150"/>
                  <a:gd name="T10" fmla="*/ 368 w 118"/>
                  <a:gd name="T11" fmla="*/ 897 h 150"/>
                  <a:gd name="T12" fmla="*/ 576 w 118"/>
                  <a:gd name="T13" fmla="*/ 1029 h 150"/>
                  <a:gd name="T14" fmla="*/ 737 w 118"/>
                  <a:gd name="T15" fmla="*/ 1022 h 150"/>
                  <a:gd name="T16" fmla="*/ 814 w 118"/>
                  <a:gd name="T17" fmla="*/ 882 h 150"/>
                  <a:gd name="T18" fmla="*/ 774 w 118"/>
                  <a:gd name="T19" fmla="*/ 352 h 150"/>
                  <a:gd name="T20" fmla="*/ 689 w 118"/>
                  <a:gd name="T21" fmla="*/ 201 h 150"/>
                  <a:gd name="T22" fmla="*/ 506 w 118"/>
                  <a:gd name="T23" fmla="*/ 253 h 150"/>
                  <a:gd name="T24" fmla="*/ 324 w 118"/>
                  <a:gd name="T25" fmla="*/ 55 h 1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8" h="150">
                    <a:moveTo>
                      <a:pt x="40" y="0"/>
                    </a:moveTo>
                    <a:cubicBezTo>
                      <a:pt x="25" y="5"/>
                      <a:pt x="6" y="19"/>
                      <a:pt x="2" y="36"/>
                    </a:cubicBezTo>
                    <a:cubicBezTo>
                      <a:pt x="0" y="51"/>
                      <a:pt x="14" y="79"/>
                      <a:pt x="30" y="79"/>
                    </a:cubicBezTo>
                    <a:cubicBezTo>
                      <a:pt x="39" y="80"/>
                      <a:pt x="47" y="74"/>
                      <a:pt x="56" y="74"/>
                    </a:cubicBezTo>
                    <a:cubicBezTo>
                      <a:pt x="66" y="75"/>
                      <a:pt x="73" y="78"/>
                      <a:pt x="78" y="86"/>
                    </a:cubicBezTo>
                    <a:cubicBezTo>
                      <a:pt x="92" y="110"/>
                      <a:pt x="61" y="113"/>
                      <a:pt x="52" y="128"/>
                    </a:cubicBezTo>
                    <a:cubicBezTo>
                      <a:pt x="39" y="149"/>
                      <a:pt x="72" y="146"/>
                      <a:pt x="82" y="147"/>
                    </a:cubicBezTo>
                    <a:cubicBezTo>
                      <a:pt x="92" y="148"/>
                      <a:pt x="97" y="150"/>
                      <a:pt x="105" y="146"/>
                    </a:cubicBezTo>
                    <a:cubicBezTo>
                      <a:pt x="117" y="140"/>
                      <a:pt x="118" y="139"/>
                      <a:pt x="116" y="126"/>
                    </a:cubicBezTo>
                    <a:cubicBezTo>
                      <a:pt x="114" y="101"/>
                      <a:pt x="114" y="75"/>
                      <a:pt x="110" y="50"/>
                    </a:cubicBezTo>
                    <a:cubicBezTo>
                      <a:pt x="109" y="41"/>
                      <a:pt x="108" y="32"/>
                      <a:pt x="98" y="29"/>
                    </a:cubicBezTo>
                    <a:cubicBezTo>
                      <a:pt x="89" y="27"/>
                      <a:pt x="81" y="35"/>
                      <a:pt x="72" y="36"/>
                    </a:cubicBezTo>
                    <a:cubicBezTo>
                      <a:pt x="58" y="38"/>
                      <a:pt x="42" y="23"/>
                      <a:pt x="46" y="8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9" name="Freeform 3762">
                <a:extLst>
                  <a:ext uri="{FF2B5EF4-FFF2-40B4-BE49-F238E27FC236}">
                    <a16:creationId xmlns:a16="http://schemas.microsoft.com/office/drawing/2014/main" id="{1635AF27-E2C7-47E7-98FC-44F632CCF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2989"/>
                <a:ext cx="268" cy="494"/>
              </a:xfrm>
              <a:custGeom>
                <a:avLst/>
                <a:gdLst>
                  <a:gd name="T0" fmla="*/ 616 w 140"/>
                  <a:gd name="T1" fmla="*/ 498 h 258"/>
                  <a:gd name="T2" fmla="*/ 729 w 140"/>
                  <a:gd name="T3" fmla="*/ 613 h 258"/>
                  <a:gd name="T4" fmla="*/ 766 w 140"/>
                  <a:gd name="T5" fmla="*/ 785 h 258"/>
                  <a:gd name="T6" fmla="*/ 528 w 140"/>
                  <a:gd name="T7" fmla="*/ 1026 h 258"/>
                  <a:gd name="T8" fmla="*/ 29 w 140"/>
                  <a:gd name="T9" fmla="*/ 1566 h 258"/>
                  <a:gd name="T10" fmla="*/ 21 w 140"/>
                  <a:gd name="T11" fmla="*/ 1783 h 258"/>
                  <a:gd name="T12" fmla="*/ 366 w 140"/>
                  <a:gd name="T13" fmla="*/ 1595 h 258"/>
                  <a:gd name="T14" fmla="*/ 352 w 140"/>
                  <a:gd name="T15" fmla="*/ 1382 h 258"/>
                  <a:gd name="T16" fmla="*/ 444 w 140"/>
                  <a:gd name="T17" fmla="*/ 1222 h 258"/>
                  <a:gd name="T18" fmla="*/ 806 w 140"/>
                  <a:gd name="T19" fmla="*/ 1038 h 258"/>
                  <a:gd name="T20" fmla="*/ 961 w 140"/>
                  <a:gd name="T21" fmla="*/ 730 h 258"/>
                  <a:gd name="T22" fmla="*/ 927 w 140"/>
                  <a:gd name="T23" fmla="*/ 429 h 258"/>
                  <a:gd name="T24" fmla="*/ 821 w 140"/>
                  <a:gd name="T25" fmla="*/ 0 h 2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0" h="258">
                    <a:moveTo>
                      <a:pt x="88" y="71"/>
                    </a:moveTo>
                    <a:cubicBezTo>
                      <a:pt x="93" y="78"/>
                      <a:pt x="100" y="81"/>
                      <a:pt x="104" y="87"/>
                    </a:cubicBezTo>
                    <a:cubicBezTo>
                      <a:pt x="108" y="95"/>
                      <a:pt x="110" y="104"/>
                      <a:pt x="109" y="112"/>
                    </a:cubicBezTo>
                    <a:cubicBezTo>
                      <a:pt x="109" y="131"/>
                      <a:pt x="93" y="143"/>
                      <a:pt x="75" y="146"/>
                    </a:cubicBezTo>
                    <a:cubicBezTo>
                      <a:pt x="32" y="155"/>
                      <a:pt x="11" y="179"/>
                      <a:pt x="4" y="223"/>
                    </a:cubicBezTo>
                    <a:cubicBezTo>
                      <a:pt x="3" y="232"/>
                      <a:pt x="0" y="245"/>
                      <a:pt x="3" y="254"/>
                    </a:cubicBezTo>
                    <a:cubicBezTo>
                      <a:pt x="14" y="258"/>
                      <a:pt x="48" y="238"/>
                      <a:pt x="52" y="227"/>
                    </a:cubicBezTo>
                    <a:cubicBezTo>
                      <a:pt x="56" y="218"/>
                      <a:pt x="48" y="207"/>
                      <a:pt x="50" y="197"/>
                    </a:cubicBezTo>
                    <a:cubicBezTo>
                      <a:pt x="51" y="188"/>
                      <a:pt x="55" y="179"/>
                      <a:pt x="63" y="174"/>
                    </a:cubicBezTo>
                    <a:cubicBezTo>
                      <a:pt x="78" y="163"/>
                      <a:pt x="99" y="160"/>
                      <a:pt x="115" y="148"/>
                    </a:cubicBezTo>
                    <a:cubicBezTo>
                      <a:pt x="129" y="137"/>
                      <a:pt x="135" y="121"/>
                      <a:pt x="137" y="104"/>
                    </a:cubicBezTo>
                    <a:cubicBezTo>
                      <a:pt x="140" y="89"/>
                      <a:pt x="137" y="75"/>
                      <a:pt x="132" y="61"/>
                    </a:cubicBezTo>
                    <a:cubicBezTo>
                      <a:pt x="125" y="43"/>
                      <a:pt x="121" y="20"/>
                      <a:pt x="117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0" name="Freeform 3763">
                <a:extLst>
                  <a:ext uri="{FF2B5EF4-FFF2-40B4-BE49-F238E27FC236}">
                    <a16:creationId xmlns:a16="http://schemas.microsoft.com/office/drawing/2014/main" id="{FB74A2BD-4A67-4ACC-BFE0-38CA07DEF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3496"/>
                <a:ext cx="224" cy="174"/>
              </a:xfrm>
              <a:custGeom>
                <a:avLst/>
                <a:gdLst>
                  <a:gd name="T0" fmla="*/ 429 w 117"/>
                  <a:gd name="T1" fmla="*/ 76 h 91"/>
                  <a:gd name="T2" fmla="*/ 245 w 117"/>
                  <a:gd name="T3" fmla="*/ 197 h 91"/>
                  <a:gd name="T4" fmla="*/ 69 w 117"/>
                  <a:gd name="T5" fmla="*/ 421 h 91"/>
                  <a:gd name="T6" fmla="*/ 437 w 117"/>
                  <a:gd name="T7" fmla="*/ 553 h 91"/>
                  <a:gd name="T8" fmla="*/ 469 w 117"/>
                  <a:gd name="T9" fmla="*/ 84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91">
                    <a:moveTo>
                      <a:pt x="61" y="11"/>
                    </a:moveTo>
                    <a:cubicBezTo>
                      <a:pt x="52" y="10"/>
                      <a:pt x="42" y="23"/>
                      <a:pt x="35" y="28"/>
                    </a:cubicBezTo>
                    <a:cubicBezTo>
                      <a:pt x="25" y="37"/>
                      <a:pt x="14" y="47"/>
                      <a:pt x="10" y="60"/>
                    </a:cubicBezTo>
                    <a:cubicBezTo>
                      <a:pt x="0" y="91"/>
                      <a:pt x="45" y="79"/>
                      <a:pt x="62" y="79"/>
                    </a:cubicBezTo>
                    <a:cubicBezTo>
                      <a:pt x="117" y="82"/>
                      <a:pt x="99" y="0"/>
                      <a:pt x="67" y="12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1" name="Freeform 3764">
                <a:extLst>
                  <a:ext uri="{FF2B5EF4-FFF2-40B4-BE49-F238E27FC236}">
                    <a16:creationId xmlns:a16="http://schemas.microsoft.com/office/drawing/2014/main" id="{6F518362-F887-4F81-9B03-B45A333E9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3785"/>
                <a:ext cx="210" cy="273"/>
              </a:xfrm>
              <a:custGeom>
                <a:avLst/>
                <a:gdLst>
                  <a:gd name="T0" fmla="*/ 69 w 110"/>
                  <a:gd name="T1" fmla="*/ 0 h 143"/>
                  <a:gd name="T2" fmla="*/ 29 w 110"/>
                  <a:gd name="T3" fmla="*/ 21 h 143"/>
                  <a:gd name="T4" fmla="*/ 92 w 110"/>
                  <a:gd name="T5" fmla="*/ 237 h 143"/>
                  <a:gd name="T6" fmla="*/ 208 w 110"/>
                  <a:gd name="T7" fmla="*/ 389 h 143"/>
                  <a:gd name="T8" fmla="*/ 598 w 110"/>
                  <a:gd name="T9" fmla="*/ 521 h 143"/>
                  <a:gd name="T10" fmla="*/ 634 w 110"/>
                  <a:gd name="T11" fmla="*/ 710 h 143"/>
                  <a:gd name="T12" fmla="*/ 473 w 110"/>
                  <a:gd name="T13" fmla="*/ 766 h 143"/>
                  <a:gd name="T14" fmla="*/ 105 w 110"/>
                  <a:gd name="T15" fmla="*/ 911 h 143"/>
                  <a:gd name="T16" fmla="*/ 55 w 110"/>
                  <a:gd name="T17" fmla="*/ 995 h 143"/>
                  <a:gd name="T18" fmla="*/ 750 w 110"/>
                  <a:gd name="T19" fmla="*/ 995 h 143"/>
                  <a:gd name="T20" fmla="*/ 674 w 110"/>
                  <a:gd name="T21" fmla="*/ 382 h 143"/>
                  <a:gd name="T22" fmla="*/ 69 w 110"/>
                  <a:gd name="T23" fmla="*/ 0 h 1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0" h="143">
                    <a:moveTo>
                      <a:pt x="10" y="0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0" y="8"/>
                      <a:pt x="11" y="28"/>
                      <a:pt x="13" y="34"/>
                    </a:cubicBezTo>
                    <a:cubicBezTo>
                      <a:pt x="16" y="44"/>
                      <a:pt x="21" y="51"/>
                      <a:pt x="30" y="56"/>
                    </a:cubicBezTo>
                    <a:cubicBezTo>
                      <a:pt x="47" y="64"/>
                      <a:pt x="72" y="62"/>
                      <a:pt x="86" y="75"/>
                    </a:cubicBezTo>
                    <a:cubicBezTo>
                      <a:pt x="92" y="81"/>
                      <a:pt x="95" y="95"/>
                      <a:pt x="91" y="102"/>
                    </a:cubicBezTo>
                    <a:cubicBezTo>
                      <a:pt x="87" y="111"/>
                      <a:pt x="77" y="110"/>
                      <a:pt x="68" y="110"/>
                    </a:cubicBezTo>
                    <a:cubicBezTo>
                      <a:pt x="46" y="113"/>
                      <a:pt x="30" y="112"/>
                      <a:pt x="15" y="131"/>
                    </a:cubicBezTo>
                    <a:cubicBezTo>
                      <a:pt x="13" y="134"/>
                      <a:pt x="10" y="138"/>
                      <a:pt x="8" y="143"/>
                    </a:cubicBezTo>
                    <a:cubicBezTo>
                      <a:pt x="108" y="143"/>
                      <a:pt x="108" y="143"/>
                      <a:pt x="108" y="143"/>
                    </a:cubicBezTo>
                    <a:cubicBezTo>
                      <a:pt x="110" y="113"/>
                      <a:pt x="110" y="82"/>
                      <a:pt x="97" y="55"/>
                    </a:cubicBezTo>
                    <a:cubicBezTo>
                      <a:pt x="82" y="25"/>
                      <a:pt x="41" y="9"/>
                      <a:pt x="10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2" name="Freeform 3765">
                <a:extLst>
                  <a:ext uri="{FF2B5EF4-FFF2-40B4-BE49-F238E27FC236}">
                    <a16:creationId xmlns:a16="http://schemas.microsoft.com/office/drawing/2014/main" id="{A0882CE6-C246-41D0-B453-E7CB21AA2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3882"/>
                <a:ext cx="178" cy="176"/>
              </a:xfrm>
              <a:custGeom>
                <a:avLst/>
                <a:gdLst>
                  <a:gd name="T0" fmla="*/ 205 w 93"/>
                  <a:gd name="T1" fmla="*/ 40 h 92"/>
                  <a:gd name="T2" fmla="*/ 40 w 93"/>
                  <a:gd name="T3" fmla="*/ 40 h 92"/>
                  <a:gd name="T4" fmla="*/ 8 w 93"/>
                  <a:gd name="T5" fmla="*/ 253 h 92"/>
                  <a:gd name="T6" fmla="*/ 84 w 93"/>
                  <a:gd name="T7" fmla="*/ 645 h 92"/>
                  <a:gd name="T8" fmla="*/ 653 w 93"/>
                  <a:gd name="T9" fmla="*/ 645 h 92"/>
                  <a:gd name="T10" fmla="*/ 528 w 93"/>
                  <a:gd name="T11" fmla="*/ 281 h 92"/>
                  <a:gd name="T12" fmla="*/ 205 w 93"/>
                  <a:gd name="T13" fmla="*/ 40 h 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92">
                    <a:moveTo>
                      <a:pt x="29" y="6"/>
                    </a:moveTo>
                    <a:cubicBezTo>
                      <a:pt x="21" y="3"/>
                      <a:pt x="12" y="0"/>
                      <a:pt x="6" y="6"/>
                    </a:cubicBezTo>
                    <a:cubicBezTo>
                      <a:pt x="0" y="12"/>
                      <a:pt x="1" y="29"/>
                      <a:pt x="1" y="36"/>
                    </a:cubicBezTo>
                    <a:cubicBezTo>
                      <a:pt x="1" y="54"/>
                      <a:pt x="7" y="75"/>
                      <a:pt x="12" y="92"/>
                    </a:cubicBezTo>
                    <a:cubicBezTo>
                      <a:pt x="93" y="92"/>
                      <a:pt x="93" y="92"/>
                      <a:pt x="93" y="92"/>
                    </a:cubicBezTo>
                    <a:cubicBezTo>
                      <a:pt x="93" y="75"/>
                      <a:pt x="83" y="53"/>
                      <a:pt x="75" y="40"/>
                    </a:cubicBezTo>
                    <a:cubicBezTo>
                      <a:pt x="66" y="25"/>
                      <a:pt x="47" y="12"/>
                      <a:pt x="29" y="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3" name="Freeform 3766">
                <a:extLst>
                  <a:ext uri="{FF2B5EF4-FFF2-40B4-BE49-F238E27FC236}">
                    <a16:creationId xmlns:a16="http://schemas.microsoft.com/office/drawing/2014/main" id="{06A8AB2B-93DA-4B79-854A-428BD25AB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940"/>
                <a:ext cx="308" cy="118"/>
              </a:xfrm>
              <a:custGeom>
                <a:avLst/>
                <a:gdLst>
                  <a:gd name="T0" fmla="*/ 168 w 161"/>
                  <a:gd name="T1" fmla="*/ 108 h 62"/>
                  <a:gd name="T2" fmla="*/ 0 w 161"/>
                  <a:gd name="T3" fmla="*/ 428 h 62"/>
                  <a:gd name="T4" fmla="*/ 1127 w 161"/>
                  <a:gd name="T5" fmla="*/ 428 h 62"/>
                  <a:gd name="T6" fmla="*/ 951 w 161"/>
                  <a:gd name="T7" fmla="*/ 249 h 62"/>
                  <a:gd name="T8" fmla="*/ 520 w 161"/>
                  <a:gd name="T9" fmla="*/ 124 h 62"/>
                  <a:gd name="T10" fmla="*/ 168 w 161"/>
                  <a:gd name="T11" fmla="*/ 108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1" h="62">
                    <a:moveTo>
                      <a:pt x="24" y="16"/>
                    </a:moveTo>
                    <a:cubicBezTo>
                      <a:pt x="11" y="28"/>
                      <a:pt x="6" y="45"/>
                      <a:pt x="0" y="62"/>
                    </a:cubicBezTo>
                    <a:cubicBezTo>
                      <a:pt x="161" y="62"/>
                      <a:pt x="161" y="62"/>
                      <a:pt x="161" y="62"/>
                    </a:cubicBezTo>
                    <a:cubicBezTo>
                      <a:pt x="154" y="50"/>
                      <a:pt x="143" y="39"/>
                      <a:pt x="136" y="36"/>
                    </a:cubicBezTo>
                    <a:cubicBezTo>
                      <a:pt x="117" y="26"/>
                      <a:pt x="94" y="27"/>
                      <a:pt x="74" y="18"/>
                    </a:cubicBezTo>
                    <a:cubicBezTo>
                      <a:pt x="57" y="10"/>
                      <a:pt x="41" y="0"/>
                      <a:pt x="24" y="16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4" name="Freeform 3767">
                <a:extLst>
                  <a:ext uri="{FF2B5EF4-FFF2-40B4-BE49-F238E27FC236}">
                    <a16:creationId xmlns:a16="http://schemas.microsoft.com/office/drawing/2014/main" id="{DC570F7E-C2AD-4757-B940-25503A719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3706"/>
                <a:ext cx="362" cy="207"/>
              </a:xfrm>
              <a:custGeom>
                <a:avLst/>
                <a:gdLst>
                  <a:gd name="T0" fmla="*/ 124 w 189"/>
                  <a:gd name="T1" fmla="*/ 44 h 108"/>
                  <a:gd name="T2" fmla="*/ 153 w 189"/>
                  <a:gd name="T3" fmla="*/ 309 h 108"/>
                  <a:gd name="T4" fmla="*/ 408 w 189"/>
                  <a:gd name="T5" fmla="*/ 268 h 108"/>
                  <a:gd name="T6" fmla="*/ 682 w 189"/>
                  <a:gd name="T7" fmla="*/ 217 h 108"/>
                  <a:gd name="T8" fmla="*/ 1061 w 189"/>
                  <a:gd name="T9" fmla="*/ 268 h 108"/>
                  <a:gd name="T10" fmla="*/ 1122 w 189"/>
                  <a:gd name="T11" fmla="*/ 452 h 108"/>
                  <a:gd name="T12" fmla="*/ 998 w 189"/>
                  <a:gd name="T13" fmla="*/ 606 h 108"/>
                  <a:gd name="T14" fmla="*/ 1279 w 189"/>
                  <a:gd name="T15" fmla="*/ 684 h 108"/>
                  <a:gd name="T16" fmla="*/ 1214 w 189"/>
                  <a:gd name="T17" fmla="*/ 337 h 108"/>
                  <a:gd name="T18" fmla="*/ 990 w 189"/>
                  <a:gd name="T19" fmla="*/ 63 h 108"/>
                  <a:gd name="T20" fmla="*/ 569 w 189"/>
                  <a:gd name="T21" fmla="*/ 29 h 108"/>
                  <a:gd name="T22" fmla="*/ 197 w 189"/>
                  <a:gd name="T23" fmla="*/ 29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9" h="108">
                    <a:moveTo>
                      <a:pt x="18" y="6"/>
                    </a:moveTo>
                    <a:cubicBezTo>
                      <a:pt x="3" y="16"/>
                      <a:pt x="0" y="42"/>
                      <a:pt x="22" y="44"/>
                    </a:cubicBezTo>
                    <a:cubicBezTo>
                      <a:pt x="34" y="45"/>
                      <a:pt x="47" y="40"/>
                      <a:pt x="58" y="38"/>
                    </a:cubicBezTo>
                    <a:cubicBezTo>
                      <a:pt x="71" y="36"/>
                      <a:pt x="84" y="33"/>
                      <a:pt x="97" y="31"/>
                    </a:cubicBezTo>
                    <a:cubicBezTo>
                      <a:pt x="114" y="29"/>
                      <a:pt x="138" y="28"/>
                      <a:pt x="151" y="38"/>
                    </a:cubicBezTo>
                    <a:cubicBezTo>
                      <a:pt x="159" y="44"/>
                      <a:pt x="162" y="54"/>
                      <a:pt x="160" y="64"/>
                    </a:cubicBezTo>
                    <a:cubicBezTo>
                      <a:pt x="157" y="74"/>
                      <a:pt x="145" y="77"/>
                      <a:pt x="142" y="86"/>
                    </a:cubicBezTo>
                    <a:cubicBezTo>
                      <a:pt x="137" y="101"/>
                      <a:pt x="176" y="108"/>
                      <a:pt x="182" y="97"/>
                    </a:cubicBezTo>
                    <a:cubicBezTo>
                      <a:pt x="189" y="86"/>
                      <a:pt x="177" y="60"/>
                      <a:pt x="173" y="48"/>
                    </a:cubicBezTo>
                    <a:cubicBezTo>
                      <a:pt x="168" y="33"/>
                      <a:pt x="157" y="14"/>
                      <a:pt x="141" y="9"/>
                    </a:cubicBezTo>
                    <a:cubicBezTo>
                      <a:pt x="124" y="4"/>
                      <a:pt x="99" y="4"/>
                      <a:pt x="81" y="4"/>
                    </a:cubicBezTo>
                    <a:cubicBezTo>
                      <a:pt x="70" y="4"/>
                      <a:pt x="38" y="0"/>
                      <a:pt x="28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5" name="Freeform 3768">
                <a:extLst>
                  <a:ext uri="{FF2B5EF4-FFF2-40B4-BE49-F238E27FC236}">
                    <a16:creationId xmlns:a16="http://schemas.microsoft.com/office/drawing/2014/main" id="{D0B995AA-A104-43E8-8CCE-279C506FC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3727"/>
                <a:ext cx="86" cy="75"/>
              </a:xfrm>
              <a:custGeom>
                <a:avLst/>
                <a:gdLst>
                  <a:gd name="T0" fmla="*/ 0 w 45"/>
                  <a:gd name="T1" fmla="*/ 177 h 39"/>
                  <a:gd name="T2" fmla="*/ 245 w 45"/>
                  <a:gd name="T3" fmla="*/ 137 h 39"/>
                  <a:gd name="T4" fmla="*/ 84 w 45"/>
                  <a:gd name="T5" fmla="*/ 37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9">
                    <a:moveTo>
                      <a:pt x="0" y="25"/>
                    </a:moveTo>
                    <a:cubicBezTo>
                      <a:pt x="8" y="39"/>
                      <a:pt x="29" y="30"/>
                      <a:pt x="35" y="19"/>
                    </a:cubicBezTo>
                    <a:cubicBezTo>
                      <a:pt x="45" y="0"/>
                      <a:pt x="24" y="5"/>
                      <a:pt x="12" y="5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6" name="Freeform 3769">
                <a:extLst>
                  <a:ext uri="{FF2B5EF4-FFF2-40B4-BE49-F238E27FC236}">
                    <a16:creationId xmlns:a16="http://schemas.microsoft.com/office/drawing/2014/main" id="{D283C440-35FC-4705-AD3C-0298EA51F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3471"/>
                <a:ext cx="180" cy="193"/>
              </a:xfrm>
              <a:custGeom>
                <a:avLst/>
                <a:gdLst>
                  <a:gd name="T0" fmla="*/ 63 w 94"/>
                  <a:gd name="T1" fmla="*/ 55 h 101"/>
                  <a:gd name="T2" fmla="*/ 276 w 94"/>
                  <a:gd name="T3" fmla="*/ 697 h 101"/>
                  <a:gd name="T4" fmla="*/ 538 w 94"/>
                  <a:gd name="T5" fmla="*/ 665 h 101"/>
                  <a:gd name="T6" fmla="*/ 630 w 94"/>
                  <a:gd name="T7" fmla="*/ 497 h 101"/>
                  <a:gd name="T8" fmla="*/ 421 w 94"/>
                  <a:gd name="T9" fmla="*/ 197 h 101"/>
                  <a:gd name="T10" fmla="*/ 184 w 94"/>
                  <a:gd name="T11" fmla="*/ 0 h 1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01">
                    <a:moveTo>
                      <a:pt x="9" y="8"/>
                    </a:moveTo>
                    <a:cubicBezTo>
                      <a:pt x="6" y="34"/>
                      <a:pt x="0" y="95"/>
                      <a:pt x="39" y="100"/>
                    </a:cubicBezTo>
                    <a:cubicBezTo>
                      <a:pt x="50" y="101"/>
                      <a:pt x="65" y="98"/>
                      <a:pt x="77" y="95"/>
                    </a:cubicBezTo>
                    <a:cubicBezTo>
                      <a:pt x="92" y="91"/>
                      <a:pt x="94" y="87"/>
                      <a:pt x="90" y="71"/>
                    </a:cubicBezTo>
                    <a:cubicBezTo>
                      <a:pt x="85" y="53"/>
                      <a:pt x="74" y="39"/>
                      <a:pt x="60" y="28"/>
                    </a:cubicBezTo>
                    <a:cubicBezTo>
                      <a:pt x="50" y="20"/>
                      <a:pt x="31" y="13"/>
                      <a:pt x="26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7" name="Freeform 3770">
                <a:extLst>
                  <a:ext uri="{FF2B5EF4-FFF2-40B4-BE49-F238E27FC236}">
                    <a16:creationId xmlns:a16="http://schemas.microsoft.com/office/drawing/2014/main" id="{9ACC04B9-AA78-47D2-AE0E-76CB7968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3527"/>
                <a:ext cx="113" cy="122"/>
              </a:xfrm>
              <a:custGeom>
                <a:avLst/>
                <a:gdLst>
                  <a:gd name="T0" fmla="*/ 36 w 59"/>
                  <a:gd name="T1" fmla="*/ 0 h 64"/>
                  <a:gd name="T2" fmla="*/ 113 w 59"/>
                  <a:gd name="T3" fmla="*/ 175 h 64"/>
                  <a:gd name="T4" fmla="*/ 282 w 59"/>
                  <a:gd name="T5" fmla="*/ 408 h 64"/>
                  <a:gd name="T6" fmla="*/ 408 w 59"/>
                  <a:gd name="T7" fmla="*/ 276 h 64"/>
                  <a:gd name="T8" fmla="*/ 147 w 59"/>
                  <a:gd name="T9" fmla="*/ 29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4">
                    <a:moveTo>
                      <a:pt x="5" y="0"/>
                    </a:moveTo>
                    <a:cubicBezTo>
                      <a:pt x="0" y="11"/>
                      <a:pt x="11" y="18"/>
                      <a:pt x="16" y="25"/>
                    </a:cubicBezTo>
                    <a:cubicBezTo>
                      <a:pt x="23" y="34"/>
                      <a:pt x="28" y="55"/>
                      <a:pt x="40" y="59"/>
                    </a:cubicBezTo>
                    <a:cubicBezTo>
                      <a:pt x="51" y="64"/>
                      <a:pt x="59" y="51"/>
                      <a:pt x="58" y="40"/>
                    </a:cubicBezTo>
                    <a:cubicBezTo>
                      <a:pt x="57" y="21"/>
                      <a:pt x="34" y="13"/>
                      <a:pt x="21" y="4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8" name="Freeform 3771">
                <a:extLst>
                  <a:ext uri="{FF2B5EF4-FFF2-40B4-BE49-F238E27FC236}">
                    <a16:creationId xmlns:a16="http://schemas.microsoft.com/office/drawing/2014/main" id="{9155671B-8C91-44FE-B292-A0E57F692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3171"/>
                <a:ext cx="153" cy="248"/>
              </a:xfrm>
              <a:custGeom>
                <a:avLst/>
                <a:gdLst>
                  <a:gd name="T0" fmla="*/ 281 w 80"/>
                  <a:gd name="T1" fmla="*/ 21 h 130"/>
                  <a:gd name="T2" fmla="*/ 245 w 80"/>
                  <a:gd name="T3" fmla="*/ 488 h 130"/>
                  <a:gd name="T4" fmla="*/ 77 w 80"/>
                  <a:gd name="T5" fmla="*/ 757 h 130"/>
                  <a:gd name="T6" fmla="*/ 132 w 80"/>
                  <a:gd name="T7" fmla="*/ 887 h 130"/>
                  <a:gd name="T8" fmla="*/ 560 w 80"/>
                  <a:gd name="T9" fmla="*/ 528 h 130"/>
                  <a:gd name="T10" fmla="*/ 476 w 80"/>
                  <a:gd name="T11" fmla="*/ 176 h 130"/>
                  <a:gd name="T12" fmla="*/ 377 w 80"/>
                  <a:gd name="T13" fmla="*/ 0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130">
                    <a:moveTo>
                      <a:pt x="40" y="3"/>
                    </a:moveTo>
                    <a:cubicBezTo>
                      <a:pt x="13" y="22"/>
                      <a:pt x="37" y="44"/>
                      <a:pt x="35" y="70"/>
                    </a:cubicBezTo>
                    <a:cubicBezTo>
                      <a:pt x="33" y="87"/>
                      <a:pt x="23" y="97"/>
                      <a:pt x="11" y="109"/>
                    </a:cubicBezTo>
                    <a:cubicBezTo>
                      <a:pt x="2" y="119"/>
                      <a:pt x="0" y="130"/>
                      <a:pt x="19" y="128"/>
                    </a:cubicBezTo>
                    <a:cubicBezTo>
                      <a:pt x="47" y="126"/>
                      <a:pt x="80" y="108"/>
                      <a:pt x="80" y="76"/>
                    </a:cubicBezTo>
                    <a:cubicBezTo>
                      <a:pt x="80" y="59"/>
                      <a:pt x="73" y="41"/>
                      <a:pt x="68" y="25"/>
                    </a:cubicBezTo>
                    <a:cubicBezTo>
                      <a:pt x="65" y="17"/>
                      <a:pt x="63" y="3"/>
                      <a:pt x="54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9" name="Freeform 3772">
                <a:extLst>
                  <a:ext uri="{FF2B5EF4-FFF2-40B4-BE49-F238E27FC236}">
                    <a16:creationId xmlns:a16="http://schemas.microsoft.com/office/drawing/2014/main" id="{6919611B-E65A-4E90-BE36-9050A8DD1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773"/>
                <a:ext cx="180" cy="149"/>
              </a:xfrm>
              <a:custGeom>
                <a:avLst/>
                <a:gdLst>
                  <a:gd name="T0" fmla="*/ 92 w 94"/>
                  <a:gd name="T1" fmla="*/ 124 h 78"/>
                  <a:gd name="T2" fmla="*/ 113 w 94"/>
                  <a:gd name="T3" fmla="*/ 420 h 78"/>
                  <a:gd name="T4" fmla="*/ 513 w 94"/>
                  <a:gd name="T5" fmla="*/ 430 h 78"/>
                  <a:gd name="T6" fmla="*/ 113 w 94"/>
                  <a:gd name="T7" fmla="*/ 117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78">
                    <a:moveTo>
                      <a:pt x="13" y="18"/>
                    </a:moveTo>
                    <a:cubicBezTo>
                      <a:pt x="2" y="32"/>
                      <a:pt x="0" y="51"/>
                      <a:pt x="16" y="60"/>
                    </a:cubicBezTo>
                    <a:cubicBezTo>
                      <a:pt x="31" y="68"/>
                      <a:pt x="59" y="78"/>
                      <a:pt x="73" y="62"/>
                    </a:cubicBezTo>
                    <a:cubicBezTo>
                      <a:pt x="94" y="37"/>
                      <a:pt x="39" y="0"/>
                      <a:pt x="16" y="17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0" name="Freeform 3773">
                <a:extLst>
                  <a:ext uri="{FF2B5EF4-FFF2-40B4-BE49-F238E27FC236}">
                    <a16:creationId xmlns:a16="http://schemas.microsoft.com/office/drawing/2014/main" id="{11E4C312-543D-4EF1-AE4D-D7BEE07A0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857"/>
                <a:ext cx="135" cy="174"/>
              </a:xfrm>
              <a:custGeom>
                <a:avLst/>
                <a:gdLst>
                  <a:gd name="T0" fmla="*/ 173 w 71"/>
                  <a:gd name="T1" fmla="*/ 36 h 91"/>
                  <a:gd name="T2" fmla="*/ 40 w 71"/>
                  <a:gd name="T3" fmla="*/ 377 h 91"/>
                  <a:gd name="T4" fmla="*/ 344 w 71"/>
                  <a:gd name="T5" fmla="*/ 606 h 91"/>
                  <a:gd name="T6" fmla="*/ 481 w 71"/>
                  <a:gd name="T7" fmla="*/ 413 h 91"/>
                  <a:gd name="T8" fmla="*/ 380 w 71"/>
                  <a:gd name="T9" fmla="*/ 145 h 91"/>
                  <a:gd name="T10" fmla="*/ 221 w 71"/>
                  <a:gd name="T11" fmla="*/ 0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91">
                    <a:moveTo>
                      <a:pt x="25" y="5"/>
                    </a:moveTo>
                    <a:cubicBezTo>
                      <a:pt x="19" y="17"/>
                      <a:pt x="0" y="38"/>
                      <a:pt x="6" y="54"/>
                    </a:cubicBezTo>
                    <a:cubicBezTo>
                      <a:pt x="10" y="66"/>
                      <a:pt x="39" y="85"/>
                      <a:pt x="50" y="87"/>
                    </a:cubicBezTo>
                    <a:cubicBezTo>
                      <a:pt x="67" y="91"/>
                      <a:pt x="71" y="72"/>
                      <a:pt x="70" y="59"/>
                    </a:cubicBezTo>
                    <a:cubicBezTo>
                      <a:pt x="68" y="45"/>
                      <a:pt x="65" y="32"/>
                      <a:pt x="55" y="21"/>
                    </a:cubicBezTo>
                    <a:cubicBezTo>
                      <a:pt x="49" y="14"/>
                      <a:pt x="36" y="9"/>
                      <a:pt x="32" y="0"/>
                    </a:cubicBezTo>
                  </a:path>
                </a:pathLst>
              </a:custGeom>
              <a:solidFill>
                <a:srgbClr val="6E5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1" name="Freeform 3774">
                <a:extLst>
                  <a:ext uri="{FF2B5EF4-FFF2-40B4-BE49-F238E27FC236}">
                    <a16:creationId xmlns:a16="http://schemas.microsoft.com/office/drawing/2014/main" id="{FC4C93DB-10CB-4CDB-ABA0-7CD26E4BB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2616"/>
                <a:ext cx="731" cy="1121"/>
              </a:xfrm>
              <a:custGeom>
                <a:avLst/>
                <a:gdLst>
                  <a:gd name="T0" fmla="*/ 538 w 382"/>
                  <a:gd name="T1" fmla="*/ 429 h 586"/>
                  <a:gd name="T2" fmla="*/ 1227 w 382"/>
                  <a:gd name="T3" fmla="*/ 77 h 586"/>
                  <a:gd name="T4" fmla="*/ 1479 w 382"/>
                  <a:gd name="T5" fmla="*/ 308 h 586"/>
                  <a:gd name="T6" fmla="*/ 1835 w 382"/>
                  <a:gd name="T7" fmla="*/ 421 h 586"/>
                  <a:gd name="T8" fmla="*/ 2256 w 382"/>
                  <a:gd name="T9" fmla="*/ 561 h 586"/>
                  <a:gd name="T10" fmla="*/ 2392 w 382"/>
                  <a:gd name="T11" fmla="*/ 974 h 586"/>
                  <a:gd name="T12" fmla="*/ 2149 w 382"/>
                  <a:gd name="T13" fmla="*/ 1787 h 586"/>
                  <a:gd name="T14" fmla="*/ 1887 w 382"/>
                  <a:gd name="T15" fmla="*/ 1771 h 586"/>
                  <a:gd name="T16" fmla="*/ 1808 w 382"/>
                  <a:gd name="T17" fmla="*/ 1856 h 586"/>
                  <a:gd name="T18" fmla="*/ 1912 w 382"/>
                  <a:gd name="T19" fmla="*/ 1903 h 586"/>
                  <a:gd name="T20" fmla="*/ 2139 w 382"/>
                  <a:gd name="T21" fmla="*/ 1955 h 586"/>
                  <a:gd name="T22" fmla="*/ 2545 w 382"/>
                  <a:gd name="T23" fmla="*/ 2072 h 586"/>
                  <a:gd name="T24" fmla="*/ 2641 w 382"/>
                  <a:gd name="T25" fmla="*/ 2540 h 586"/>
                  <a:gd name="T26" fmla="*/ 2669 w 382"/>
                  <a:gd name="T27" fmla="*/ 3038 h 586"/>
                  <a:gd name="T28" fmla="*/ 2501 w 382"/>
                  <a:gd name="T29" fmla="*/ 3411 h 586"/>
                  <a:gd name="T30" fmla="*/ 2157 w 382"/>
                  <a:gd name="T31" fmla="*/ 3675 h 586"/>
                  <a:gd name="T32" fmla="*/ 1703 w 382"/>
                  <a:gd name="T33" fmla="*/ 3803 h 586"/>
                  <a:gd name="T34" fmla="*/ 1219 w 382"/>
                  <a:gd name="T35" fmla="*/ 3864 h 586"/>
                  <a:gd name="T36" fmla="*/ 765 w 382"/>
                  <a:gd name="T37" fmla="*/ 3901 h 586"/>
                  <a:gd name="T38" fmla="*/ 392 w 382"/>
                  <a:gd name="T39" fmla="*/ 4011 h 586"/>
                  <a:gd name="T40" fmla="*/ 446 w 382"/>
                  <a:gd name="T41" fmla="*/ 3612 h 586"/>
                  <a:gd name="T42" fmla="*/ 436 w 382"/>
                  <a:gd name="T43" fmla="*/ 3480 h 586"/>
                  <a:gd name="T44" fmla="*/ 268 w 382"/>
                  <a:gd name="T45" fmla="*/ 3382 h 586"/>
                  <a:gd name="T46" fmla="*/ 105 w 382"/>
                  <a:gd name="T47" fmla="*/ 2913 h 586"/>
                  <a:gd name="T48" fmla="*/ 224 w 382"/>
                  <a:gd name="T49" fmla="*/ 1955 h 586"/>
                  <a:gd name="T50" fmla="*/ 436 w 382"/>
                  <a:gd name="T51" fmla="*/ 1771 h 58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382" h="586">
                    <a:moveTo>
                      <a:pt x="77" y="61"/>
                    </a:moveTo>
                    <a:cubicBezTo>
                      <a:pt x="98" y="36"/>
                      <a:pt x="139" y="0"/>
                      <a:pt x="175" y="11"/>
                    </a:cubicBezTo>
                    <a:cubicBezTo>
                      <a:pt x="190" y="16"/>
                      <a:pt x="199" y="34"/>
                      <a:pt x="211" y="44"/>
                    </a:cubicBezTo>
                    <a:cubicBezTo>
                      <a:pt x="227" y="56"/>
                      <a:pt x="244" y="57"/>
                      <a:pt x="262" y="60"/>
                    </a:cubicBezTo>
                    <a:cubicBezTo>
                      <a:pt x="285" y="63"/>
                      <a:pt x="308" y="60"/>
                      <a:pt x="322" y="80"/>
                    </a:cubicBezTo>
                    <a:cubicBezTo>
                      <a:pt x="334" y="98"/>
                      <a:pt x="336" y="120"/>
                      <a:pt x="341" y="139"/>
                    </a:cubicBezTo>
                    <a:cubicBezTo>
                      <a:pt x="349" y="174"/>
                      <a:pt x="355" y="247"/>
                      <a:pt x="307" y="255"/>
                    </a:cubicBezTo>
                    <a:cubicBezTo>
                      <a:pt x="294" y="257"/>
                      <a:pt x="281" y="256"/>
                      <a:pt x="269" y="253"/>
                    </a:cubicBezTo>
                    <a:cubicBezTo>
                      <a:pt x="257" y="251"/>
                      <a:pt x="256" y="261"/>
                      <a:pt x="258" y="265"/>
                    </a:cubicBezTo>
                    <a:cubicBezTo>
                      <a:pt x="260" y="268"/>
                      <a:pt x="264" y="271"/>
                      <a:pt x="273" y="272"/>
                    </a:cubicBezTo>
                    <a:cubicBezTo>
                      <a:pt x="284" y="275"/>
                      <a:pt x="294" y="277"/>
                      <a:pt x="305" y="279"/>
                    </a:cubicBezTo>
                    <a:cubicBezTo>
                      <a:pt x="325" y="281"/>
                      <a:pt x="350" y="277"/>
                      <a:pt x="363" y="296"/>
                    </a:cubicBezTo>
                    <a:cubicBezTo>
                      <a:pt x="375" y="314"/>
                      <a:pt x="376" y="342"/>
                      <a:pt x="377" y="363"/>
                    </a:cubicBezTo>
                    <a:cubicBezTo>
                      <a:pt x="378" y="387"/>
                      <a:pt x="379" y="411"/>
                      <a:pt x="381" y="434"/>
                    </a:cubicBezTo>
                    <a:cubicBezTo>
                      <a:pt x="382" y="456"/>
                      <a:pt x="372" y="472"/>
                      <a:pt x="357" y="487"/>
                    </a:cubicBezTo>
                    <a:cubicBezTo>
                      <a:pt x="342" y="502"/>
                      <a:pt x="328" y="519"/>
                      <a:pt x="308" y="525"/>
                    </a:cubicBezTo>
                    <a:cubicBezTo>
                      <a:pt x="287" y="532"/>
                      <a:pt x="264" y="538"/>
                      <a:pt x="243" y="543"/>
                    </a:cubicBezTo>
                    <a:cubicBezTo>
                      <a:pt x="220" y="548"/>
                      <a:pt x="198" y="552"/>
                      <a:pt x="174" y="552"/>
                    </a:cubicBezTo>
                    <a:cubicBezTo>
                      <a:pt x="152" y="552"/>
                      <a:pt x="130" y="549"/>
                      <a:pt x="109" y="557"/>
                    </a:cubicBezTo>
                    <a:cubicBezTo>
                      <a:pt x="95" y="563"/>
                      <a:pt x="69" y="586"/>
                      <a:pt x="56" y="573"/>
                    </a:cubicBezTo>
                    <a:cubicBezTo>
                      <a:pt x="41" y="559"/>
                      <a:pt x="55" y="530"/>
                      <a:pt x="64" y="516"/>
                    </a:cubicBezTo>
                    <a:cubicBezTo>
                      <a:pt x="71" y="506"/>
                      <a:pt x="76" y="503"/>
                      <a:pt x="62" y="497"/>
                    </a:cubicBezTo>
                    <a:cubicBezTo>
                      <a:pt x="51" y="492"/>
                      <a:pt x="46" y="496"/>
                      <a:pt x="38" y="483"/>
                    </a:cubicBezTo>
                    <a:cubicBezTo>
                      <a:pt x="26" y="463"/>
                      <a:pt x="22" y="437"/>
                      <a:pt x="15" y="416"/>
                    </a:cubicBezTo>
                    <a:cubicBezTo>
                      <a:pt x="0" y="372"/>
                      <a:pt x="4" y="316"/>
                      <a:pt x="32" y="279"/>
                    </a:cubicBezTo>
                    <a:cubicBezTo>
                      <a:pt x="40" y="269"/>
                      <a:pt x="52" y="259"/>
                      <a:pt x="62" y="25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2" name="Freeform 3775">
                <a:extLst>
                  <a:ext uri="{FF2B5EF4-FFF2-40B4-BE49-F238E27FC236}">
                    <a16:creationId xmlns:a16="http://schemas.microsoft.com/office/drawing/2014/main" id="{90B30E6F-DA3B-4F85-A811-ED6D2FBD2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733"/>
                <a:ext cx="428" cy="443"/>
              </a:xfrm>
              <a:custGeom>
                <a:avLst/>
                <a:gdLst>
                  <a:gd name="T0" fmla="*/ 420 w 224"/>
                  <a:gd name="T1" fmla="*/ 0 h 232"/>
                  <a:gd name="T2" fmla="*/ 197 w 224"/>
                  <a:gd name="T3" fmla="*/ 453 h 232"/>
                  <a:gd name="T4" fmla="*/ 132 w 224"/>
                  <a:gd name="T5" fmla="*/ 941 h 232"/>
                  <a:gd name="T6" fmla="*/ 460 w 224"/>
                  <a:gd name="T7" fmla="*/ 1086 h 232"/>
                  <a:gd name="T8" fmla="*/ 634 w 224"/>
                  <a:gd name="T9" fmla="*/ 718 h 232"/>
                  <a:gd name="T10" fmla="*/ 726 w 224"/>
                  <a:gd name="T11" fmla="*/ 802 h 232"/>
                  <a:gd name="T12" fmla="*/ 766 w 224"/>
                  <a:gd name="T13" fmla="*/ 1018 h 232"/>
                  <a:gd name="T14" fmla="*/ 1166 w 224"/>
                  <a:gd name="T15" fmla="*/ 1155 h 232"/>
                  <a:gd name="T16" fmla="*/ 1508 w 224"/>
                  <a:gd name="T17" fmla="*/ 1255 h 232"/>
                  <a:gd name="T18" fmla="*/ 1555 w 224"/>
                  <a:gd name="T19" fmla="*/ 1346 h 232"/>
                  <a:gd name="T20" fmla="*/ 1487 w 224"/>
                  <a:gd name="T21" fmla="*/ 1386 h 232"/>
                  <a:gd name="T22" fmla="*/ 1143 w 224"/>
                  <a:gd name="T23" fmla="*/ 1316 h 232"/>
                  <a:gd name="T24" fmla="*/ 942 w 224"/>
                  <a:gd name="T25" fmla="*/ 1386 h 232"/>
                  <a:gd name="T26" fmla="*/ 898 w 224"/>
                  <a:gd name="T27" fmla="*/ 1615 h 232"/>
                  <a:gd name="T28" fmla="*/ 697 w 224"/>
                  <a:gd name="T29" fmla="*/ 1371 h 232"/>
                  <a:gd name="T30" fmla="*/ 313 w 224"/>
                  <a:gd name="T31" fmla="*/ 1339 h 232"/>
                  <a:gd name="T32" fmla="*/ 0 w 224"/>
                  <a:gd name="T33" fmla="*/ 1539 h 2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24" h="232">
                    <a:moveTo>
                      <a:pt x="60" y="0"/>
                    </a:moveTo>
                    <a:cubicBezTo>
                      <a:pt x="46" y="13"/>
                      <a:pt x="33" y="46"/>
                      <a:pt x="28" y="65"/>
                    </a:cubicBezTo>
                    <a:cubicBezTo>
                      <a:pt x="22" y="86"/>
                      <a:pt x="16" y="111"/>
                      <a:pt x="19" y="135"/>
                    </a:cubicBezTo>
                    <a:cubicBezTo>
                      <a:pt x="23" y="159"/>
                      <a:pt x="46" y="170"/>
                      <a:pt x="66" y="156"/>
                    </a:cubicBezTo>
                    <a:cubicBezTo>
                      <a:pt x="85" y="143"/>
                      <a:pt x="78" y="118"/>
                      <a:pt x="91" y="103"/>
                    </a:cubicBezTo>
                    <a:cubicBezTo>
                      <a:pt x="102" y="91"/>
                      <a:pt x="104" y="102"/>
                      <a:pt x="104" y="115"/>
                    </a:cubicBezTo>
                    <a:cubicBezTo>
                      <a:pt x="104" y="127"/>
                      <a:pt x="104" y="136"/>
                      <a:pt x="110" y="146"/>
                    </a:cubicBezTo>
                    <a:cubicBezTo>
                      <a:pt x="123" y="169"/>
                      <a:pt x="144" y="164"/>
                      <a:pt x="167" y="166"/>
                    </a:cubicBezTo>
                    <a:cubicBezTo>
                      <a:pt x="184" y="168"/>
                      <a:pt x="200" y="174"/>
                      <a:pt x="216" y="180"/>
                    </a:cubicBezTo>
                    <a:cubicBezTo>
                      <a:pt x="221" y="182"/>
                      <a:pt x="224" y="188"/>
                      <a:pt x="223" y="193"/>
                    </a:cubicBezTo>
                    <a:cubicBezTo>
                      <a:pt x="221" y="197"/>
                      <a:pt x="217" y="199"/>
                      <a:pt x="213" y="199"/>
                    </a:cubicBezTo>
                    <a:cubicBezTo>
                      <a:pt x="197" y="194"/>
                      <a:pt x="181" y="190"/>
                      <a:pt x="164" y="189"/>
                    </a:cubicBezTo>
                    <a:cubicBezTo>
                      <a:pt x="153" y="188"/>
                      <a:pt x="143" y="189"/>
                      <a:pt x="135" y="199"/>
                    </a:cubicBezTo>
                    <a:cubicBezTo>
                      <a:pt x="128" y="209"/>
                      <a:pt x="134" y="221"/>
                      <a:pt x="129" y="232"/>
                    </a:cubicBezTo>
                    <a:cubicBezTo>
                      <a:pt x="115" y="231"/>
                      <a:pt x="114" y="204"/>
                      <a:pt x="100" y="197"/>
                    </a:cubicBezTo>
                    <a:cubicBezTo>
                      <a:pt x="86" y="190"/>
                      <a:pt x="61" y="187"/>
                      <a:pt x="45" y="192"/>
                    </a:cubicBezTo>
                    <a:cubicBezTo>
                      <a:pt x="26" y="197"/>
                      <a:pt x="13" y="200"/>
                      <a:pt x="0" y="221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3" name="Freeform 3776">
                <a:extLst>
                  <a:ext uri="{FF2B5EF4-FFF2-40B4-BE49-F238E27FC236}">
                    <a16:creationId xmlns:a16="http://schemas.microsoft.com/office/drawing/2014/main" id="{37FAA789-EAFC-425E-A856-1791D78F2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3722"/>
                <a:ext cx="48" cy="103"/>
              </a:xfrm>
              <a:custGeom>
                <a:avLst/>
                <a:gdLst>
                  <a:gd name="T0" fmla="*/ 56 w 25"/>
                  <a:gd name="T1" fmla="*/ 0 h 54"/>
                  <a:gd name="T2" fmla="*/ 29 w 25"/>
                  <a:gd name="T3" fmla="*/ 76 h 54"/>
                  <a:gd name="T4" fmla="*/ 177 w 25"/>
                  <a:gd name="T5" fmla="*/ 37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4">
                    <a:moveTo>
                      <a:pt x="8" y="0"/>
                    </a:moveTo>
                    <a:cubicBezTo>
                      <a:pt x="6" y="3"/>
                      <a:pt x="5" y="7"/>
                      <a:pt x="4" y="11"/>
                    </a:cubicBezTo>
                    <a:cubicBezTo>
                      <a:pt x="0" y="26"/>
                      <a:pt x="2" y="54"/>
                      <a:pt x="25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4" name="Freeform 3777">
                <a:extLst>
                  <a:ext uri="{FF2B5EF4-FFF2-40B4-BE49-F238E27FC236}">
                    <a16:creationId xmlns:a16="http://schemas.microsoft.com/office/drawing/2014/main" id="{C1722C07-32C3-4E25-9AC4-0A7E466CE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3716"/>
                <a:ext cx="174" cy="124"/>
              </a:xfrm>
              <a:custGeom>
                <a:avLst/>
                <a:gdLst>
                  <a:gd name="T0" fmla="*/ 522 w 91"/>
                  <a:gd name="T1" fmla="*/ 0 h 65"/>
                  <a:gd name="T2" fmla="*/ 621 w 91"/>
                  <a:gd name="T3" fmla="*/ 99 h 65"/>
                  <a:gd name="T4" fmla="*/ 461 w 91"/>
                  <a:gd name="T5" fmla="*/ 374 h 65"/>
                  <a:gd name="T6" fmla="*/ 140 w 91"/>
                  <a:gd name="T7" fmla="*/ 105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65">
                    <a:moveTo>
                      <a:pt x="75" y="0"/>
                    </a:moveTo>
                    <a:cubicBezTo>
                      <a:pt x="83" y="1"/>
                      <a:pt x="88" y="5"/>
                      <a:pt x="89" y="14"/>
                    </a:cubicBezTo>
                    <a:cubicBezTo>
                      <a:pt x="91" y="26"/>
                      <a:pt x="76" y="47"/>
                      <a:pt x="66" y="54"/>
                    </a:cubicBezTo>
                    <a:cubicBezTo>
                      <a:pt x="50" y="65"/>
                      <a:pt x="0" y="54"/>
                      <a:pt x="20" y="1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5" name="Freeform 3778">
                <a:extLst>
                  <a:ext uri="{FF2B5EF4-FFF2-40B4-BE49-F238E27FC236}">
                    <a16:creationId xmlns:a16="http://schemas.microsoft.com/office/drawing/2014/main" id="{09909CCF-AF8A-4C02-9B7C-87E5D966B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2354"/>
                <a:ext cx="1875" cy="1704"/>
              </a:xfrm>
              <a:custGeom>
                <a:avLst/>
                <a:gdLst>
                  <a:gd name="T0" fmla="*/ 3006 w 980"/>
                  <a:gd name="T1" fmla="*/ 4854 h 891"/>
                  <a:gd name="T2" fmla="*/ 3788 w 980"/>
                  <a:gd name="T3" fmla="*/ 4867 h 891"/>
                  <a:gd name="T4" fmla="*/ 4425 w 980"/>
                  <a:gd name="T5" fmla="*/ 6093 h 891"/>
                  <a:gd name="T6" fmla="*/ 5744 w 980"/>
                  <a:gd name="T7" fmla="*/ 6233 h 891"/>
                  <a:gd name="T8" fmla="*/ 5128 w 980"/>
                  <a:gd name="T9" fmla="*/ 6126 h 891"/>
                  <a:gd name="T10" fmla="*/ 4707 w 980"/>
                  <a:gd name="T11" fmla="*/ 5387 h 891"/>
                  <a:gd name="T12" fmla="*/ 4917 w 980"/>
                  <a:gd name="T13" fmla="*/ 5022 h 891"/>
                  <a:gd name="T14" fmla="*/ 4349 w 980"/>
                  <a:gd name="T15" fmla="*/ 4538 h 891"/>
                  <a:gd name="T16" fmla="*/ 5047 w 980"/>
                  <a:gd name="T17" fmla="*/ 2938 h 891"/>
                  <a:gd name="T18" fmla="*/ 6289 w 980"/>
                  <a:gd name="T19" fmla="*/ 2806 h 891"/>
                  <a:gd name="T20" fmla="*/ 5989 w 980"/>
                  <a:gd name="T21" fmla="*/ 2658 h 891"/>
                  <a:gd name="T22" fmla="*/ 4665 w 980"/>
                  <a:gd name="T23" fmla="*/ 2490 h 891"/>
                  <a:gd name="T24" fmla="*/ 4056 w 980"/>
                  <a:gd name="T25" fmla="*/ 1956 h 891"/>
                  <a:gd name="T26" fmla="*/ 4546 w 980"/>
                  <a:gd name="T27" fmla="*/ 1258 h 891"/>
                  <a:gd name="T28" fmla="*/ 5973 w 980"/>
                  <a:gd name="T29" fmla="*/ 1287 h 891"/>
                  <a:gd name="T30" fmla="*/ 6249 w 980"/>
                  <a:gd name="T31" fmla="*/ 2069 h 891"/>
                  <a:gd name="T32" fmla="*/ 6297 w 980"/>
                  <a:gd name="T33" fmla="*/ 2077 h 891"/>
                  <a:gd name="T34" fmla="*/ 6274 w 980"/>
                  <a:gd name="T35" fmla="*/ 1524 h 891"/>
                  <a:gd name="T36" fmla="*/ 6773 w 980"/>
                  <a:gd name="T37" fmla="*/ 1394 h 891"/>
                  <a:gd name="T38" fmla="*/ 6863 w 980"/>
                  <a:gd name="T39" fmla="*/ 1320 h 891"/>
                  <a:gd name="T40" fmla="*/ 6080 w 980"/>
                  <a:gd name="T41" fmla="*/ 943 h 891"/>
                  <a:gd name="T42" fmla="*/ 6136 w 980"/>
                  <a:gd name="T43" fmla="*/ 0 h 891"/>
                  <a:gd name="T44" fmla="*/ 5933 w 980"/>
                  <a:gd name="T45" fmla="*/ 398 h 891"/>
                  <a:gd name="T46" fmla="*/ 4642 w 980"/>
                  <a:gd name="T47" fmla="*/ 537 h 891"/>
                  <a:gd name="T48" fmla="*/ 4854 w 980"/>
                  <a:gd name="T49" fmla="*/ 0 h 891"/>
                  <a:gd name="T50" fmla="*/ 3620 w 980"/>
                  <a:gd name="T51" fmla="*/ 224 h 891"/>
                  <a:gd name="T52" fmla="*/ 4448 w 980"/>
                  <a:gd name="T53" fmla="*/ 790 h 891"/>
                  <a:gd name="T54" fmla="*/ 3013 w 980"/>
                  <a:gd name="T55" fmla="*/ 1071 h 891"/>
                  <a:gd name="T56" fmla="*/ 2983 w 980"/>
                  <a:gd name="T57" fmla="*/ 522 h 891"/>
                  <a:gd name="T58" fmla="*/ 3467 w 980"/>
                  <a:gd name="T59" fmla="*/ 0 h 891"/>
                  <a:gd name="T60" fmla="*/ 2983 w 980"/>
                  <a:gd name="T61" fmla="*/ 277 h 891"/>
                  <a:gd name="T62" fmla="*/ 2124 w 980"/>
                  <a:gd name="T63" fmla="*/ 300 h 891"/>
                  <a:gd name="T64" fmla="*/ 1940 w 980"/>
                  <a:gd name="T65" fmla="*/ 293 h 891"/>
                  <a:gd name="T66" fmla="*/ 1879 w 980"/>
                  <a:gd name="T67" fmla="*/ 966 h 891"/>
                  <a:gd name="T68" fmla="*/ 1091 w 980"/>
                  <a:gd name="T69" fmla="*/ 1587 h 891"/>
                  <a:gd name="T70" fmla="*/ 92 w 980"/>
                  <a:gd name="T71" fmla="*/ 606 h 891"/>
                  <a:gd name="T72" fmla="*/ 0 w 980"/>
                  <a:gd name="T73" fmla="*/ 0 h 891"/>
                  <a:gd name="T74" fmla="*/ 147 w 980"/>
                  <a:gd name="T75" fmla="*/ 1916 h 891"/>
                  <a:gd name="T76" fmla="*/ 1010 w 980"/>
                  <a:gd name="T77" fmla="*/ 1847 h 891"/>
                  <a:gd name="T78" fmla="*/ 1198 w 980"/>
                  <a:gd name="T79" fmla="*/ 2790 h 891"/>
                  <a:gd name="T80" fmla="*/ 842 w 980"/>
                  <a:gd name="T81" fmla="*/ 3588 h 891"/>
                  <a:gd name="T82" fmla="*/ 1035 w 980"/>
                  <a:gd name="T83" fmla="*/ 3785 h 891"/>
                  <a:gd name="T84" fmla="*/ 1295 w 980"/>
                  <a:gd name="T85" fmla="*/ 4217 h 891"/>
                  <a:gd name="T86" fmla="*/ 1087 w 980"/>
                  <a:gd name="T87" fmla="*/ 4875 h 891"/>
                  <a:gd name="T88" fmla="*/ 446 w 980"/>
                  <a:gd name="T89" fmla="*/ 4883 h 891"/>
                  <a:gd name="T90" fmla="*/ 140 w 980"/>
                  <a:gd name="T91" fmla="*/ 3651 h 891"/>
                  <a:gd name="T92" fmla="*/ 698 w 980"/>
                  <a:gd name="T93" fmla="*/ 3219 h 891"/>
                  <a:gd name="T94" fmla="*/ 765 w 980"/>
                  <a:gd name="T95" fmla="*/ 3075 h 891"/>
                  <a:gd name="T96" fmla="*/ 224 w 980"/>
                  <a:gd name="T97" fmla="*/ 2966 h 891"/>
                  <a:gd name="T98" fmla="*/ 0 w 980"/>
                  <a:gd name="T99" fmla="*/ 5160 h 891"/>
                  <a:gd name="T100" fmla="*/ 568 w 980"/>
                  <a:gd name="T101" fmla="*/ 5211 h 891"/>
                  <a:gd name="T102" fmla="*/ 1091 w 980"/>
                  <a:gd name="T103" fmla="*/ 6156 h 891"/>
                  <a:gd name="T104" fmla="*/ 1450 w 980"/>
                  <a:gd name="T105" fmla="*/ 6233 h 891"/>
                  <a:gd name="T106" fmla="*/ 1504 w 980"/>
                  <a:gd name="T107" fmla="*/ 5160 h 891"/>
                  <a:gd name="T108" fmla="*/ 2508 w 980"/>
                  <a:gd name="T109" fmla="*/ 4982 h 8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80" h="891">
                    <a:moveTo>
                      <a:pt x="395" y="715"/>
                    </a:moveTo>
                    <a:cubicBezTo>
                      <a:pt x="402" y="703"/>
                      <a:pt x="415" y="697"/>
                      <a:pt x="429" y="694"/>
                    </a:cubicBezTo>
                    <a:cubicBezTo>
                      <a:pt x="447" y="691"/>
                      <a:pt x="466" y="694"/>
                      <a:pt x="484" y="694"/>
                    </a:cubicBezTo>
                    <a:cubicBezTo>
                      <a:pt x="502" y="694"/>
                      <a:pt x="522" y="690"/>
                      <a:pt x="541" y="696"/>
                    </a:cubicBezTo>
                    <a:cubicBezTo>
                      <a:pt x="585" y="708"/>
                      <a:pt x="600" y="769"/>
                      <a:pt x="615" y="807"/>
                    </a:cubicBezTo>
                    <a:cubicBezTo>
                      <a:pt x="624" y="829"/>
                      <a:pt x="631" y="849"/>
                      <a:pt x="632" y="871"/>
                    </a:cubicBezTo>
                    <a:cubicBezTo>
                      <a:pt x="633" y="878"/>
                      <a:pt x="632" y="885"/>
                      <a:pt x="631" y="891"/>
                    </a:cubicBezTo>
                    <a:cubicBezTo>
                      <a:pt x="820" y="891"/>
                      <a:pt x="820" y="891"/>
                      <a:pt x="820" y="891"/>
                    </a:cubicBezTo>
                    <a:cubicBezTo>
                      <a:pt x="817" y="890"/>
                      <a:pt x="814" y="888"/>
                      <a:pt x="811" y="888"/>
                    </a:cubicBezTo>
                    <a:cubicBezTo>
                      <a:pt x="785" y="880"/>
                      <a:pt x="759" y="878"/>
                      <a:pt x="732" y="876"/>
                    </a:cubicBezTo>
                    <a:cubicBezTo>
                      <a:pt x="704" y="873"/>
                      <a:pt x="694" y="862"/>
                      <a:pt x="687" y="836"/>
                    </a:cubicBezTo>
                    <a:cubicBezTo>
                      <a:pt x="681" y="815"/>
                      <a:pt x="674" y="792"/>
                      <a:pt x="672" y="770"/>
                    </a:cubicBezTo>
                    <a:cubicBezTo>
                      <a:pt x="672" y="758"/>
                      <a:pt x="670" y="749"/>
                      <a:pt x="679" y="740"/>
                    </a:cubicBezTo>
                    <a:cubicBezTo>
                      <a:pt x="687" y="732"/>
                      <a:pt x="700" y="731"/>
                      <a:pt x="702" y="718"/>
                    </a:cubicBezTo>
                    <a:cubicBezTo>
                      <a:pt x="706" y="689"/>
                      <a:pt x="663" y="721"/>
                      <a:pt x="649" y="713"/>
                    </a:cubicBezTo>
                    <a:cubicBezTo>
                      <a:pt x="632" y="704"/>
                      <a:pt x="622" y="666"/>
                      <a:pt x="621" y="649"/>
                    </a:cubicBezTo>
                    <a:cubicBezTo>
                      <a:pt x="616" y="604"/>
                      <a:pt x="635" y="557"/>
                      <a:pt x="636" y="513"/>
                    </a:cubicBezTo>
                    <a:cubicBezTo>
                      <a:pt x="639" y="457"/>
                      <a:pt x="666" y="425"/>
                      <a:pt x="721" y="420"/>
                    </a:cubicBezTo>
                    <a:cubicBezTo>
                      <a:pt x="769" y="415"/>
                      <a:pt x="816" y="409"/>
                      <a:pt x="864" y="402"/>
                    </a:cubicBezTo>
                    <a:cubicBezTo>
                      <a:pt x="871" y="401"/>
                      <a:pt x="894" y="404"/>
                      <a:pt x="898" y="401"/>
                    </a:cubicBezTo>
                    <a:cubicBezTo>
                      <a:pt x="910" y="394"/>
                      <a:pt x="900" y="381"/>
                      <a:pt x="891" y="378"/>
                    </a:cubicBezTo>
                    <a:cubicBezTo>
                      <a:pt x="881" y="375"/>
                      <a:pt x="866" y="379"/>
                      <a:pt x="855" y="380"/>
                    </a:cubicBezTo>
                    <a:cubicBezTo>
                      <a:pt x="842" y="380"/>
                      <a:pt x="831" y="378"/>
                      <a:pt x="818" y="375"/>
                    </a:cubicBezTo>
                    <a:cubicBezTo>
                      <a:pt x="768" y="365"/>
                      <a:pt x="718" y="357"/>
                      <a:pt x="666" y="356"/>
                    </a:cubicBezTo>
                    <a:cubicBezTo>
                      <a:pt x="643" y="355"/>
                      <a:pt x="616" y="354"/>
                      <a:pt x="596" y="339"/>
                    </a:cubicBezTo>
                    <a:cubicBezTo>
                      <a:pt x="581" y="327"/>
                      <a:pt x="579" y="298"/>
                      <a:pt x="579" y="280"/>
                    </a:cubicBezTo>
                    <a:cubicBezTo>
                      <a:pt x="579" y="259"/>
                      <a:pt x="582" y="232"/>
                      <a:pt x="596" y="217"/>
                    </a:cubicBezTo>
                    <a:cubicBezTo>
                      <a:pt x="611" y="201"/>
                      <a:pt x="632" y="192"/>
                      <a:pt x="649" y="180"/>
                    </a:cubicBezTo>
                    <a:cubicBezTo>
                      <a:pt x="688" y="152"/>
                      <a:pt x="762" y="133"/>
                      <a:pt x="805" y="153"/>
                    </a:cubicBezTo>
                    <a:cubicBezTo>
                      <a:pt x="821" y="158"/>
                      <a:pt x="841" y="170"/>
                      <a:pt x="853" y="184"/>
                    </a:cubicBezTo>
                    <a:cubicBezTo>
                      <a:pt x="863" y="196"/>
                      <a:pt x="866" y="212"/>
                      <a:pt x="872" y="226"/>
                    </a:cubicBezTo>
                    <a:cubicBezTo>
                      <a:pt x="879" y="245"/>
                      <a:pt x="890" y="272"/>
                      <a:pt x="892" y="296"/>
                    </a:cubicBezTo>
                    <a:cubicBezTo>
                      <a:pt x="893" y="305"/>
                      <a:pt x="897" y="331"/>
                      <a:pt x="901" y="321"/>
                    </a:cubicBezTo>
                    <a:cubicBezTo>
                      <a:pt x="903" y="312"/>
                      <a:pt x="900" y="301"/>
                      <a:pt x="899" y="297"/>
                    </a:cubicBezTo>
                    <a:cubicBezTo>
                      <a:pt x="898" y="289"/>
                      <a:pt x="895" y="280"/>
                      <a:pt x="894" y="271"/>
                    </a:cubicBezTo>
                    <a:cubicBezTo>
                      <a:pt x="892" y="253"/>
                      <a:pt x="890" y="234"/>
                      <a:pt x="896" y="218"/>
                    </a:cubicBezTo>
                    <a:cubicBezTo>
                      <a:pt x="905" y="199"/>
                      <a:pt x="924" y="195"/>
                      <a:pt x="943" y="195"/>
                    </a:cubicBezTo>
                    <a:cubicBezTo>
                      <a:pt x="951" y="195"/>
                      <a:pt x="959" y="195"/>
                      <a:pt x="967" y="199"/>
                    </a:cubicBezTo>
                    <a:cubicBezTo>
                      <a:pt x="971" y="200"/>
                      <a:pt x="976" y="203"/>
                      <a:pt x="980" y="205"/>
                    </a:cubicBezTo>
                    <a:cubicBezTo>
                      <a:pt x="980" y="189"/>
                      <a:pt x="980" y="189"/>
                      <a:pt x="980" y="189"/>
                    </a:cubicBezTo>
                    <a:cubicBezTo>
                      <a:pt x="969" y="184"/>
                      <a:pt x="956" y="182"/>
                      <a:pt x="946" y="179"/>
                    </a:cubicBezTo>
                    <a:cubicBezTo>
                      <a:pt x="917" y="171"/>
                      <a:pt x="880" y="166"/>
                      <a:pt x="868" y="135"/>
                    </a:cubicBezTo>
                    <a:cubicBezTo>
                      <a:pt x="858" y="108"/>
                      <a:pt x="869" y="83"/>
                      <a:pt x="874" y="57"/>
                    </a:cubicBezTo>
                    <a:cubicBezTo>
                      <a:pt x="878" y="36"/>
                      <a:pt x="879" y="18"/>
                      <a:pt x="876" y="0"/>
                    </a:cubicBezTo>
                    <a:cubicBezTo>
                      <a:pt x="843" y="0"/>
                      <a:pt x="843" y="0"/>
                      <a:pt x="843" y="0"/>
                    </a:cubicBezTo>
                    <a:cubicBezTo>
                      <a:pt x="852" y="18"/>
                      <a:pt x="857" y="37"/>
                      <a:pt x="847" y="57"/>
                    </a:cubicBezTo>
                    <a:cubicBezTo>
                      <a:pt x="834" y="86"/>
                      <a:pt x="799" y="106"/>
                      <a:pt x="770" y="114"/>
                    </a:cubicBezTo>
                    <a:cubicBezTo>
                      <a:pt x="733" y="125"/>
                      <a:pt x="666" y="128"/>
                      <a:pt x="663" y="77"/>
                    </a:cubicBezTo>
                    <a:cubicBezTo>
                      <a:pt x="662" y="55"/>
                      <a:pt x="667" y="33"/>
                      <a:pt x="679" y="15"/>
                    </a:cubicBezTo>
                    <a:cubicBezTo>
                      <a:pt x="683" y="9"/>
                      <a:pt x="688" y="4"/>
                      <a:pt x="693" y="0"/>
                    </a:cubicBezTo>
                    <a:cubicBezTo>
                      <a:pt x="513" y="0"/>
                      <a:pt x="513" y="0"/>
                      <a:pt x="513" y="0"/>
                    </a:cubicBezTo>
                    <a:cubicBezTo>
                      <a:pt x="512" y="11"/>
                      <a:pt x="513" y="24"/>
                      <a:pt x="517" y="32"/>
                    </a:cubicBezTo>
                    <a:cubicBezTo>
                      <a:pt x="528" y="52"/>
                      <a:pt x="550" y="48"/>
                      <a:pt x="570" y="49"/>
                    </a:cubicBezTo>
                    <a:cubicBezTo>
                      <a:pt x="608" y="51"/>
                      <a:pt x="644" y="69"/>
                      <a:pt x="635" y="113"/>
                    </a:cubicBezTo>
                    <a:cubicBezTo>
                      <a:pt x="625" y="164"/>
                      <a:pt x="590" y="166"/>
                      <a:pt x="545" y="168"/>
                    </a:cubicBezTo>
                    <a:cubicBezTo>
                      <a:pt x="503" y="171"/>
                      <a:pt x="466" y="180"/>
                      <a:pt x="430" y="153"/>
                    </a:cubicBezTo>
                    <a:cubicBezTo>
                      <a:pt x="417" y="143"/>
                      <a:pt x="395" y="133"/>
                      <a:pt x="391" y="116"/>
                    </a:cubicBezTo>
                    <a:cubicBezTo>
                      <a:pt x="386" y="94"/>
                      <a:pt x="410" y="82"/>
                      <a:pt x="426" y="75"/>
                    </a:cubicBezTo>
                    <a:cubicBezTo>
                      <a:pt x="444" y="67"/>
                      <a:pt x="468" y="54"/>
                      <a:pt x="481" y="37"/>
                    </a:cubicBezTo>
                    <a:cubicBezTo>
                      <a:pt x="489" y="27"/>
                      <a:pt x="491" y="12"/>
                      <a:pt x="495" y="0"/>
                    </a:cubicBezTo>
                    <a:cubicBezTo>
                      <a:pt x="438" y="0"/>
                      <a:pt x="438" y="0"/>
                      <a:pt x="438" y="0"/>
                    </a:cubicBezTo>
                    <a:cubicBezTo>
                      <a:pt x="437" y="14"/>
                      <a:pt x="435" y="28"/>
                      <a:pt x="426" y="40"/>
                    </a:cubicBezTo>
                    <a:cubicBezTo>
                      <a:pt x="417" y="52"/>
                      <a:pt x="402" y="51"/>
                      <a:pt x="389" y="56"/>
                    </a:cubicBezTo>
                    <a:cubicBezTo>
                      <a:pt x="359" y="68"/>
                      <a:pt x="325" y="71"/>
                      <a:pt x="303" y="43"/>
                    </a:cubicBezTo>
                    <a:cubicBezTo>
                      <a:pt x="299" y="39"/>
                      <a:pt x="295" y="30"/>
                      <a:pt x="290" y="28"/>
                    </a:cubicBezTo>
                    <a:cubicBezTo>
                      <a:pt x="280" y="25"/>
                      <a:pt x="278" y="35"/>
                      <a:pt x="277" y="42"/>
                    </a:cubicBezTo>
                    <a:cubicBezTo>
                      <a:pt x="277" y="59"/>
                      <a:pt x="283" y="74"/>
                      <a:pt x="281" y="91"/>
                    </a:cubicBezTo>
                    <a:cubicBezTo>
                      <a:pt x="280" y="107"/>
                      <a:pt x="273" y="123"/>
                      <a:pt x="268" y="138"/>
                    </a:cubicBezTo>
                    <a:cubicBezTo>
                      <a:pt x="261" y="156"/>
                      <a:pt x="258" y="176"/>
                      <a:pt x="249" y="192"/>
                    </a:cubicBezTo>
                    <a:cubicBezTo>
                      <a:pt x="228" y="227"/>
                      <a:pt x="192" y="224"/>
                      <a:pt x="156" y="227"/>
                    </a:cubicBezTo>
                    <a:cubicBezTo>
                      <a:pt x="122" y="231"/>
                      <a:pt x="87" y="230"/>
                      <a:pt x="58" y="207"/>
                    </a:cubicBezTo>
                    <a:cubicBezTo>
                      <a:pt x="26" y="179"/>
                      <a:pt x="13" y="128"/>
                      <a:pt x="13" y="87"/>
                    </a:cubicBezTo>
                    <a:cubicBezTo>
                      <a:pt x="13" y="58"/>
                      <a:pt x="17" y="24"/>
                      <a:pt x="3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7"/>
                      <a:pt x="0" y="287"/>
                      <a:pt x="0" y="287"/>
                    </a:cubicBezTo>
                    <a:cubicBezTo>
                      <a:pt x="8" y="283"/>
                      <a:pt x="15" y="278"/>
                      <a:pt x="21" y="274"/>
                    </a:cubicBezTo>
                    <a:cubicBezTo>
                      <a:pt x="33" y="266"/>
                      <a:pt x="48" y="259"/>
                      <a:pt x="62" y="253"/>
                    </a:cubicBezTo>
                    <a:cubicBezTo>
                      <a:pt x="90" y="243"/>
                      <a:pt x="120" y="243"/>
                      <a:pt x="144" y="264"/>
                    </a:cubicBezTo>
                    <a:cubicBezTo>
                      <a:pt x="168" y="284"/>
                      <a:pt x="165" y="323"/>
                      <a:pt x="166" y="352"/>
                    </a:cubicBezTo>
                    <a:cubicBezTo>
                      <a:pt x="167" y="368"/>
                      <a:pt x="168" y="384"/>
                      <a:pt x="171" y="399"/>
                    </a:cubicBezTo>
                    <a:cubicBezTo>
                      <a:pt x="174" y="413"/>
                      <a:pt x="182" y="427"/>
                      <a:pt x="182" y="440"/>
                    </a:cubicBezTo>
                    <a:cubicBezTo>
                      <a:pt x="184" y="472"/>
                      <a:pt x="147" y="501"/>
                      <a:pt x="120" y="513"/>
                    </a:cubicBezTo>
                    <a:cubicBezTo>
                      <a:pt x="110" y="518"/>
                      <a:pt x="87" y="533"/>
                      <a:pt x="103" y="547"/>
                    </a:cubicBezTo>
                    <a:cubicBezTo>
                      <a:pt x="110" y="554"/>
                      <a:pt x="139" y="543"/>
                      <a:pt x="148" y="541"/>
                    </a:cubicBezTo>
                    <a:cubicBezTo>
                      <a:pt x="165" y="538"/>
                      <a:pt x="184" y="535"/>
                      <a:pt x="191" y="554"/>
                    </a:cubicBezTo>
                    <a:cubicBezTo>
                      <a:pt x="196" y="570"/>
                      <a:pt x="189" y="588"/>
                      <a:pt x="185" y="603"/>
                    </a:cubicBezTo>
                    <a:cubicBezTo>
                      <a:pt x="181" y="619"/>
                      <a:pt x="177" y="635"/>
                      <a:pt x="175" y="652"/>
                    </a:cubicBezTo>
                    <a:cubicBezTo>
                      <a:pt x="174" y="668"/>
                      <a:pt x="171" y="687"/>
                      <a:pt x="155" y="697"/>
                    </a:cubicBezTo>
                    <a:cubicBezTo>
                      <a:pt x="143" y="705"/>
                      <a:pt x="124" y="704"/>
                      <a:pt x="109" y="702"/>
                    </a:cubicBezTo>
                    <a:cubicBezTo>
                      <a:pt x="94" y="701"/>
                      <a:pt x="79" y="701"/>
                      <a:pt x="64" y="698"/>
                    </a:cubicBezTo>
                    <a:cubicBezTo>
                      <a:pt x="29" y="692"/>
                      <a:pt x="18" y="661"/>
                      <a:pt x="14" y="628"/>
                    </a:cubicBezTo>
                    <a:cubicBezTo>
                      <a:pt x="9" y="593"/>
                      <a:pt x="11" y="557"/>
                      <a:pt x="20" y="522"/>
                    </a:cubicBezTo>
                    <a:cubicBezTo>
                      <a:pt x="25" y="502"/>
                      <a:pt x="32" y="487"/>
                      <a:pt x="50" y="475"/>
                    </a:cubicBezTo>
                    <a:cubicBezTo>
                      <a:pt x="66" y="464"/>
                      <a:pt x="83" y="464"/>
                      <a:pt x="100" y="460"/>
                    </a:cubicBezTo>
                    <a:cubicBezTo>
                      <a:pt x="110" y="458"/>
                      <a:pt x="126" y="460"/>
                      <a:pt x="127" y="448"/>
                    </a:cubicBezTo>
                    <a:cubicBezTo>
                      <a:pt x="127" y="437"/>
                      <a:pt x="117" y="438"/>
                      <a:pt x="109" y="440"/>
                    </a:cubicBezTo>
                    <a:cubicBezTo>
                      <a:pt x="101" y="442"/>
                      <a:pt x="93" y="441"/>
                      <a:pt x="84" y="439"/>
                    </a:cubicBezTo>
                    <a:cubicBezTo>
                      <a:pt x="66" y="436"/>
                      <a:pt x="49" y="433"/>
                      <a:pt x="32" y="424"/>
                    </a:cubicBezTo>
                    <a:cubicBezTo>
                      <a:pt x="22" y="419"/>
                      <a:pt x="10" y="412"/>
                      <a:pt x="0" y="406"/>
                    </a:cubicBezTo>
                    <a:cubicBezTo>
                      <a:pt x="0" y="738"/>
                      <a:pt x="0" y="738"/>
                      <a:pt x="0" y="738"/>
                    </a:cubicBezTo>
                    <a:cubicBezTo>
                      <a:pt x="7" y="737"/>
                      <a:pt x="14" y="736"/>
                      <a:pt x="19" y="736"/>
                    </a:cubicBezTo>
                    <a:cubicBezTo>
                      <a:pt x="41" y="735"/>
                      <a:pt x="61" y="737"/>
                      <a:pt x="81" y="745"/>
                    </a:cubicBezTo>
                    <a:cubicBezTo>
                      <a:pt x="105" y="756"/>
                      <a:pt x="126" y="773"/>
                      <a:pt x="137" y="797"/>
                    </a:cubicBezTo>
                    <a:cubicBezTo>
                      <a:pt x="148" y="823"/>
                      <a:pt x="152" y="853"/>
                      <a:pt x="156" y="880"/>
                    </a:cubicBezTo>
                    <a:cubicBezTo>
                      <a:pt x="156" y="883"/>
                      <a:pt x="157" y="887"/>
                      <a:pt x="158" y="891"/>
                    </a:cubicBezTo>
                    <a:cubicBezTo>
                      <a:pt x="207" y="891"/>
                      <a:pt x="207" y="891"/>
                      <a:pt x="207" y="891"/>
                    </a:cubicBezTo>
                    <a:cubicBezTo>
                      <a:pt x="199" y="861"/>
                      <a:pt x="196" y="827"/>
                      <a:pt x="195" y="801"/>
                    </a:cubicBezTo>
                    <a:cubicBezTo>
                      <a:pt x="194" y="781"/>
                      <a:pt x="195" y="750"/>
                      <a:pt x="215" y="738"/>
                    </a:cubicBezTo>
                    <a:cubicBezTo>
                      <a:pt x="233" y="727"/>
                      <a:pt x="260" y="739"/>
                      <a:pt x="281" y="734"/>
                    </a:cubicBezTo>
                    <a:cubicBezTo>
                      <a:pt x="293" y="732"/>
                      <a:pt x="336" y="709"/>
                      <a:pt x="358" y="71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6" name="Freeform 3779">
                <a:extLst>
                  <a:ext uri="{FF2B5EF4-FFF2-40B4-BE49-F238E27FC236}">
                    <a16:creationId xmlns:a16="http://schemas.microsoft.com/office/drawing/2014/main" id="{E79C9449-8BFC-4302-B9A8-FE102590C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3779"/>
                <a:ext cx="666" cy="279"/>
              </a:xfrm>
              <a:custGeom>
                <a:avLst/>
                <a:gdLst>
                  <a:gd name="T0" fmla="*/ 0 w 348"/>
                  <a:gd name="T1" fmla="*/ 124 h 146"/>
                  <a:gd name="T2" fmla="*/ 316 w 348"/>
                  <a:gd name="T3" fmla="*/ 216 h 146"/>
                  <a:gd name="T4" fmla="*/ 658 w 348"/>
                  <a:gd name="T5" fmla="*/ 361 h 146"/>
                  <a:gd name="T6" fmla="*/ 934 w 348"/>
                  <a:gd name="T7" fmla="*/ 1019 h 146"/>
                  <a:gd name="T8" fmla="*/ 1211 w 348"/>
                  <a:gd name="T9" fmla="*/ 1019 h 146"/>
                  <a:gd name="T10" fmla="*/ 1451 w 348"/>
                  <a:gd name="T11" fmla="*/ 529 h 146"/>
                  <a:gd name="T12" fmla="*/ 2153 w 348"/>
                  <a:gd name="T13" fmla="*/ 229 h 146"/>
                  <a:gd name="T14" fmla="*/ 2440 w 348"/>
                  <a:gd name="T15" fmla="*/ 124 h 146"/>
                  <a:gd name="T16" fmla="*/ 2157 w 348"/>
                  <a:gd name="T17" fmla="*/ 124 h 146"/>
                  <a:gd name="T18" fmla="*/ 1824 w 348"/>
                  <a:gd name="T19" fmla="*/ 168 h 146"/>
                  <a:gd name="T20" fmla="*/ 1663 w 348"/>
                  <a:gd name="T21" fmla="*/ 168 h 146"/>
                  <a:gd name="T22" fmla="*/ 1495 w 348"/>
                  <a:gd name="T23" fmla="*/ 168 h 1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48" h="146">
                    <a:moveTo>
                      <a:pt x="0" y="18"/>
                    </a:moveTo>
                    <a:cubicBezTo>
                      <a:pt x="15" y="18"/>
                      <a:pt x="30" y="28"/>
                      <a:pt x="45" y="31"/>
                    </a:cubicBezTo>
                    <a:cubicBezTo>
                      <a:pt x="63" y="35"/>
                      <a:pt x="80" y="40"/>
                      <a:pt x="94" y="52"/>
                    </a:cubicBezTo>
                    <a:cubicBezTo>
                      <a:pt x="122" y="77"/>
                      <a:pt x="133" y="110"/>
                      <a:pt x="133" y="146"/>
                    </a:cubicBezTo>
                    <a:cubicBezTo>
                      <a:pt x="173" y="146"/>
                      <a:pt x="173" y="146"/>
                      <a:pt x="173" y="146"/>
                    </a:cubicBezTo>
                    <a:cubicBezTo>
                      <a:pt x="179" y="120"/>
                      <a:pt x="191" y="93"/>
                      <a:pt x="207" y="76"/>
                    </a:cubicBezTo>
                    <a:cubicBezTo>
                      <a:pt x="233" y="50"/>
                      <a:pt x="273" y="42"/>
                      <a:pt x="307" y="33"/>
                    </a:cubicBezTo>
                    <a:cubicBezTo>
                      <a:pt x="314" y="32"/>
                      <a:pt x="347" y="28"/>
                      <a:pt x="348" y="18"/>
                    </a:cubicBezTo>
                    <a:cubicBezTo>
                      <a:pt x="348" y="0"/>
                      <a:pt x="315" y="17"/>
                      <a:pt x="308" y="18"/>
                    </a:cubicBezTo>
                    <a:cubicBezTo>
                      <a:pt x="293" y="21"/>
                      <a:pt x="276" y="24"/>
                      <a:pt x="260" y="24"/>
                    </a:cubicBezTo>
                    <a:cubicBezTo>
                      <a:pt x="252" y="24"/>
                      <a:pt x="244" y="24"/>
                      <a:pt x="237" y="24"/>
                    </a:cubicBezTo>
                    <a:cubicBezTo>
                      <a:pt x="232" y="24"/>
                      <a:pt x="220" y="25"/>
                      <a:pt x="213" y="2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7" name="Freeform 3780">
                <a:extLst>
                  <a:ext uri="{FF2B5EF4-FFF2-40B4-BE49-F238E27FC236}">
                    <a16:creationId xmlns:a16="http://schemas.microsoft.com/office/drawing/2014/main" id="{BB947A53-8C8D-4F00-968E-E29605E53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896"/>
                <a:ext cx="308" cy="126"/>
              </a:xfrm>
              <a:custGeom>
                <a:avLst/>
                <a:gdLst>
                  <a:gd name="T0" fmla="*/ 1127 w 161"/>
                  <a:gd name="T1" fmla="*/ 277 h 66"/>
                  <a:gd name="T2" fmla="*/ 966 w 161"/>
                  <a:gd name="T3" fmla="*/ 277 h 66"/>
                  <a:gd name="T4" fmla="*/ 882 w 161"/>
                  <a:gd name="T5" fmla="*/ 382 h 66"/>
                  <a:gd name="T6" fmla="*/ 798 w 161"/>
                  <a:gd name="T7" fmla="*/ 376 h 66"/>
                  <a:gd name="T8" fmla="*/ 658 w 161"/>
                  <a:gd name="T9" fmla="*/ 313 h 66"/>
                  <a:gd name="T10" fmla="*/ 316 w 161"/>
                  <a:gd name="T11" fmla="*/ 216 h 66"/>
                  <a:gd name="T12" fmla="*/ 0 w 161"/>
                  <a:gd name="T13" fmla="*/ 99 h 66"/>
                  <a:gd name="T14" fmla="*/ 520 w 161"/>
                  <a:gd name="T15" fmla="*/ 145 h 66"/>
                  <a:gd name="T16" fmla="*/ 805 w 161"/>
                  <a:gd name="T17" fmla="*/ 145 h 66"/>
                  <a:gd name="T18" fmla="*/ 1087 w 161"/>
                  <a:gd name="T19" fmla="*/ 132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1" h="66">
                    <a:moveTo>
                      <a:pt x="161" y="40"/>
                    </a:moveTo>
                    <a:cubicBezTo>
                      <a:pt x="155" y="38"/>
                      <a:pt x="144" y="38"/>
                      <a:pt x="138" y="40"/>
                    </a:cubicBezTo>
                    <a:cubicBezTo>
                      <a:pt x="129" y="43"/>
                      <a:pt x="130" y="48"/>
                      <a:pt x="126" y="55"/>
                    </a:cubicBezTo>
                    <a:cubicBezTo>
                      <a:pt x="119" y="66"/>
                      <a:pt x="119" y="62"/>
                      <a:pt x="114" y="54"/>
                    </a:cubicBezTo>
                    <a:cubicBezTo>
                      <a:pt x="109" y="46"/>
                      <a:pt x="104" y="47"/>
                      <a:pt x="94" y="45"/>
                    </a:cubicBezTo>
                    <a:cubicBezTo>
                      <a:pt x="78" y="42"/>
                      <a:pt x="61" y="36"/>
                      <a:pt x="45" y="31"/>
                    </a:cubicBezTo>
                    <a:cubicBezTo>
                      <a:pt x="32" y="26"/>
                      <a:pt x="10" y="23"/>
                      <a:pt x="0" y="14"/>
                    </a:cubicBezTo>
                    <a:cubicBezTo>
                      <a:pt x="7" y="0"/>
                      <a:pt x="60" y="20"/>
                      <a:pt x="74" y="21"/>
                    </a:cubicBezTo>
                    <a:cubicBezTo>
                      <a:pt x="89" y="23"/>
                      <a:pt x="101" y="23"/>
                      <a:pt x="115" y="21"/>
                    </a:cubicBezTo>
                    <a:cubicBezTo>
                      <a:pt x="125" y="20"/>
                      <a:pt x="149" y="23"/>
                      <a:pt x="155" y="1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8" name="Freeform 3781">
                <a:extLst>
                  <a:ext uri="{FF2B5EF4-FFF2-40B4-BE49-F238E27FC236}">
                    <a16:creationId xmlns:a16="http://schemas.microsoft.com/office/drawing/2014/main" id="{20818EC7-E3D2-4AE0-BA31-535FF86A1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909"/>
                <a:ext cx="346" cy="149"/>
              </a:xfrm>
              <a:custGeom>
                <a:avLst/>
                <a:gdLst>
                  <a:gd name="T0" fmla="*/ 0 w 181"/>
                  <a:gd name="T1" fmla="*/ 105 h 78"/>
                  <a:gd name="T2" fmla="*/ 537 w 181"/>
                  <a:gd name="T3" fmla="*/ 245 h 78"/>
                  <a:gd name="T4" fmla="*/ 805 w 181"/>
                  <a:gd name="T5" fmla="*/ 208 h 78"/>
                  <a:gd name="T6" fmla="*/ 935 w 181"/>
                  <a:gd name="T7" fmla="*/ 8 h 78"/>
                  <a:gd name="T8" fmla="*/ 914 w 181"/>
                  <a:gd name="T9" fmla="*/ 201 h 78"/>
                  <a:gd name="T10" fmla="*/ 998 w 181"/>
                  <a:gd name="T11" fmla="*/ 353 h 78"/>
                  <a:gd name="T12" fmla="*/ 1264 w 181"/>
                  <a:gd name="T13" fmla="*/ 544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78">
                    <a:moveTo>
                      <a:pt x="0" y="15"/>
                    </a:moveTo>
                    <a:cubicBezTo>
                      <a:pt x="29" y="15"/>
                      <a:pt x="52" y="26"/>
                      <a:pt x="77" y="35"/>
                    </a:cubicBezTo>
                    <a:cubicBezTo>
                      <a:pt x="90" y="40"/>
                      <a:pt x="105" y="42"/>
                      <a:pt x="115" y="30"/>
                    </a:cubicBezTo>
                    <a:cubicBezTo>
                      <a:pt x="120" y="24"/>
                      <a:pt x="125" y="0"/>
                      <a:pt x="134" y="1"/>
                    </a:cubicBezTo>
                    <a:cubicBezTo>
                      <a:pt x="138" y="8"/>
                      <a:pt x="132" y="21"/>
                      <a:pt x="131" y="29"/>
                    </a:cubicBezTo>
                    <a:cubicBezTo>
                      <a:pt x="131" y="41"/>
                      <a:pt x="133" y="45"/>
                      <a:pt x="143" y="51"/>
                    </a:cubicBezTo>
                    <a:cubicBezTo>
                      <a:pt x="159" y="60"/>
                      <a:pt x="167" y="67"/>
                      <a:pt x="181" y="7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9" name="Freeform 3782">
                <a:extLst>
                  <a:ext uri="{FF2B5EF4-FFF2-40B4-BE49-F238E27FC236}">
                    <a16:creationId xmlns:a16="http://schemas.microsoft.com/office/drawing/2014/main" id="{F2600A67-9972-4665-8335-CBAF2D0D8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3301"/>
                <a:ext cx="465" cy="401"/>
              </a:xfrm>
              <a:custGeom>
                <a:avLst/>
                <a:gdLst>
                  <a:gd name="T0" fmla="*/ 0 w 243"/>
                  <a:gd name="T1" fmla="*/ 514 h 210"/>
                  <a:gd name="T2" fmla="*/ 530 w 243"/>
                  <a:gd name="T3" fmla="*/ 626 h 210"/>
                  <a:gd name="T4" fmla="*/ 698 w 243"/>
                  <a:gd name="T5" fmla="*/ 871 h 210"/>
                  <a:gd name="T6" fmla="*/ 938 w 243"/>
                  <a:gd name="T7" fmla="*/ 1115 h 210"/>
                  <a:gd name="T8" fmla="*/ 1242 w 243"/>
                  <a:gd name="T9" fmla="*/ 1415 h 210"/>
                  <a:gd name="T10" fmla="*/ 1234 w 243"/>
                  <a:gd name="T11" fmla="*/ 1363 h 210"/>
                  <a:gd name="T12" fmla="*/ 1014 w 243"/>
                  <a:gd name="T13" fmla="*/ 1010 h 210"/>
                  <a:gd name="T14" fmla="*/ 750 w 243"/>
                  <a:gd name="T15" fmla="*/ 573 h 210"/>
                  <a:gd name="T16" fmla="*/ 982 w 243"/>
                  <a:gd name="T17" fmla="*/ 361 h 210"/>
                  <a:gd name="T18" fmla="*/ 1387 w 243"/>
                  <a:gd name="T19" fmla="*/ 208 h 210"/>
                  <a:gd name="T20" fmla="*/ 1674 w 243"/>
                  <a:gd name="T21" fmla="*/ 61 h 210"/>
                  <a:gd name="T22" fmla="*/ 1336 w 243"/>
                  <a:gd name="T23" fmla="*/ 160 h 210"/>
                  <a:gd name="T24" fmla="*/ 689 w 243"/>
                  <a:gd name="T25" fmla="*/ 313 h 210"/>
                  <a:gd name="T26" fmla="*/ 21 w 243"/>
                  <a:gd name="T27" fmla="*/ 313 h 2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3" h="210">
                    <a:moveTo>
                      <a:pt x="0" y="74"/>
                    </a:moveTo>
                    <a:cubicBezTo>
                      <a:pt x="29" y="61"/>
                      <a:pt x="52" y="65"/>
                      <a:pt x="76" y="90"/>
                    </a:cubicBezTo>
                    <a:cubicBezTo>
                      <a:pt x="85" y="100"/>
                      <a:pt x="90" y="115"/>
                      <a:pt x="100" y="125"/>
                    </a:cubicBezTo>
                    <a:cubicBezTo>
                      <a:pt x="114" y="136"/>
                      <a:pt x="125" y="144"/>
                      <a:pt x="134" y="160"/>
                    </a:cubicBezTo>
                    <a:cubicBezTo>
                      <a:pt x="138" y="166"/>
                      <a:pt x="164" y="210"/>
                      <a:pt x="177" y="203"/>
                    </a:cubicBezTo>
                    <a:cubicBezTo>
                      <a:pt x="179" y="202"/>
                      <a:pt x="178" y="197"/>
                      <a:pt x="176" y="196"/>
                    </a:cubicBezTo>
                    <a:cubicBezTo>
                      <a:pt x="155" y="186"/>
                      <a:pt x="152" y="168"/>
                      <a:pt x="145" y="145"/>
                    </a:cubicBezTo>
                    <a:cubicBezTo>
                      <a:pt x="137" y="123"/>
                      <a:pt x="109" y="105"/>
                      <a:pt x="107" y="82"/>
                    </a:cubicBezTo>
                    <a:cubicBezTo>
                      <a:pt x="106" y="64"/>
                      <a:pt x="126" y="58"/>
                      <a:pt x="140" y="52"/>
                    </a:cubicBezTo>
                    <a:cubicBezTo>
                      <a:pt x="160" y="45"/>
                      <a:pt x="179" y="37"/>
                      <a:pt x="198" y="30"/>
                    </a:cubicBezTo>
                    <a:cubicBezTo>
                      <a:pt x="204" y="28"/>
                      <a:pt x="243" y="18"/>
                      <a:pt x="239" y="9"/>
                    </a:cubicBezTo>
                    <a:cubicBezTo>
                      <a:pt x="236" y="0"/>
                      <a:pt x="198" y="20"/>
                      <a:pt x="191" y="23"/>
                    </a:cubicBezTo>
                    <a:cubicBezTo>
                      <a:pt x="160" y="37"/>
                      <a:pt x="131" y="42"/>
                      <a:pt x="98" y="45"/>
                    </a:cubicBezTo>
                    <a:cubicBezTo>
                      <a:pt x="66" y="48"/>
                      <a:pt x="35" y="42"/>
                      <a:pt x="3" y="4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0" name="Freeform 3783">
                <a:extLst>
                  <a:ext uri="{FF2B5EF4-FFF2-40B4-BE49-F238E27FC236}">
                    <a16:creationId xmlns:a16="http://schemas.microsoft.com/office/drawing/2014/main" id="{6243DD0B-EFF6-4FAB-B7EB-BA741A298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2922"/>
                <a:ext cx="457" cy="1136"/>
              </a:xfrm>
              <a:custGeom>
                <a:avLst/>
                <a:gdLst>
                  <a:gd name="T0" fmla="*/ 1671 w 239"/>
                  <a:gd name="T1" fmla="*/ 4156 h 594"/>
                  <a:gd name="T2" fmla="*/ 1671 w 239"/>
                  <a:gd name="T3" fmla="*/ 0 h 594"/>
                  <a:gd name="T4" fmla="*/ 1579 w 239"/>
                  <a:gd name="T5" fmla="*/ 285 h 594"/>
                  <a:gd name="T6" fmla="*/ 1394 w 239"/>
                  <a:gd name="T7" fmla="*/ 622 h 594"/>
                  <a:gd name="T8" fmla="*/ 1572 w 239"/>
                  <a:gd name="T9" fmla="*/ 918 h 594"/>
                  <a:gd name="T10" fmla="*/ 1608 w 239"/>
                  <a:gd name="T11" fmla="*/ 1243 h 594"/>
                  <a:gd name="T12" fmla="*/ 1608 w 239"/>
                  <a:gd name="T13" fmla="*/ 1932 h 594"/>
                  <a:gd name="T14" fmla="*/ 1511 w 239"/>
                  <a:gd name="T15" fmla="*/ 2630 h 594"/>
                  <a:gd name="T16" fmla="*/ 910 w 239"/>
                  <a:gd name="T17" fmla="*/ 2813 h 594"/>
                  <a:gd name="T18" fmla="*/ 600 w 239"/>
                  <a:gd name="T19" fmla="*/ 2874 h 594"/>
                  <a:gd name="T20" fmla="*/ 273 w 239"/>
                  <a:gd name="T21" fmla="*/ 2874 h 594"/>
                  <a:gd name="T22" fmla="*/ 99 w 239"/>
                  <a:gd name="T23" fmla="*/ 2882 h 594"/>
                  <a:gd name="T24" fmla="*/ 132 w 239"/>
                  <a:gd name="T25" fmla="*/ 2995 h 594"/>
                  <a:gd name="T26" fmla="*/ 476 w 239"/>
                  <a:gd name="T27" fmla="*/ 3058 h 594"/>
                  <a:gd name="T28" fmla="*/ 629 w 239"/>
                  <a:gd name="T29" fmla="*/ 3343 h 594"/>
                  <a:gd name="T30" fmla="*/ 797 w 239"/>
                  <a:gd name="T31" fmla="*/ 3456 h 594"/>
                  <a:gd name="T32" fmla="*/ 1042 w 239"/>
                  <a:gd name="T33" fmla="*/ 3211 h 594"/>
                  <a:gd name="T34" fmla="*/ 1327 w 239"/>
                  <a:gd name="T35" fmla="*/ 3318 h 594"/>
                  <a:gd name="T36" fmla="*/ 1426 w 239"/>
                  <a:gd name="T37" fmla="*/ 3643 h 594"/>
                  <a:gd name="T38" fmla="*/ 1547 w 239"/>
                  <a:gd name="T39" fmla="*/ 3940 h 594"/>
                  <a:gd name="T40" fmla="*/ 1532 w 239"/>
                  <a:gd name="T41" fmla="*/ 4156 h 594"/>
                  <a:gd name="T42" fmla="*/ 1671 w 239"/>
                  <a:gd name="T43" fmla="*/ 4156 h 59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9" h="594">
                    <a:moveTo>
                      <a:pt x="239" y="594"/>
                    </a:moveTo>
                    <a:cubicBezTo>
                      <a:pt x="239" y="0"/>
                      <a:pt x="239" y="0"/>
                      <a:pt x="239" y="0"/>
                    </a:cubicBezTo>
                    <a:cubicBezTo>
                      <a:pt x="232" y="12"/>
                      <a:pt x="229" y="30"/>
                      <a:pt x="226" y="41"/>
                    </a:cubicBezTo>
                    <a:cubicBezTo>
                      <a:pt x="221" y="58"/>
                      <a:pt x="200" y="72"/>
                      <a:pt x="199" y="89"/>
                    </a:cubicBezTo>
                    <a:cubicBezTo>
                      <a:pt x="198" y="105"/>
                      <a:pt x="219" y="117"/>
                      <a:pt x="225" y="131"/>
                    </a:cubicBezTo>
                    <a:cubicBezTo>
                      <a:pt x="232" y="146"/>
                      <a:pt x="230" y="161"/>
                      <a:pt x="230" y="178"/>
                    </a:cubicBezTo>
                    <a:cubicBezTo>
                      <a:pt x="232" y="211"/>
                      <a:pt x="232" y="243"/>
                      <a:pt x="230" y="276"/>
                    </a:cubicBezTo>
                    <a:cubicBezTo>
                      <a:pt x="229" y="309"/>
                      <a:pt x="233" y="347"/>
                      <a:pt x="216" y="376"/>
                    </a:cubicBezTo>
                    <a:cubicBezTo>
                      <a:pt x="198" y="409"/>
                      <a:pt x="161" y="404"/>
                      <a:pt x="130" y="402"/>
                    </a:cubicBezTo>
                    <a:cubicBezTo>
                      <a:pt x="112" y="401"/>
                      <a:pt x="102" y="406"/>
                      <a:pt x="86" y="411"/>
                    </a:cubicBezTo>
                    <a:cubicBezTo>
                      <a:pt x="72" y="416"/>
                      <a:pt x="55" y="411"/>
                      <a:pt x="39" y="411"/>
                    </a:cubicBezTo>
                    <a:cubicBezTo>
                      <a:pt x="32" y="411"/>
                      <a:pt x="21" y="410"/>
                      <a:pt x="14" y="412"/>
                    </a:cubicBezTo>
                    <a:cubicBezTo>
                      <a:pt x="0" y="418"/>
                      <a:pt x="10" y="426"/>
                      <a:pt x="19" y="428"/>
                    </a:cubicBezTo>
                    <a:cubicBezTo>
                      <a:pt x="36" y="432"/>
                      <a:pt x="53" y="429"/>
                      <a:pt x="68" y="437"/>
                    </a:cubicBezTo>
                    <a:cubicBezTo>
                      <a:pt x="82" y="445"/>
                      <a:pt x="91" y="463"/>
                      <a:pt x="90" y="478"/>
                    </a:cubicBezTo>
                    <a:cubicBezTo>
                      <a:pt x="90" y="494"/>
                      <a:pt x="97" y="511"/>
                      <a:pt x="114" y="494"/>
                    </a:cubicBezTo>
                    <a:cubicBezTo>
                      <a:pt x="126" y="482"/>
                      <a:pt x="134" y="467"/>
                      <a:pt x="149" y="459"/>
                    </a:cubicBezTo>
                    <a:cubicBezTo>
                      <a:pt x="168" y="450"/>
                      <a:pt x="181" y="457"/>
                      <a:pt x="190" y="474"/>
                    </a:cubicBezTo>
                    <a:cubicBezTo>
                      <a:pt x="197" y="489"/>
                      <a:pt x="196" y="506"/>
                      <a:pt x="204" y="521"/>
                    </a:cubicBezTo>
                    <a:cubicBezTo>
                      <a:pt x="210" y="534"/>
                      <a:pt x="218" y="549"/>
                      <a:pt x="221" y="563"/>
                    </a:cubicBezTo>
                    <a:cubicBezTo>
                      <a:pt x="224" y="574"/>
                      <a:pt x="222" y="583"/>
                      <a:pt x="219" y="594"/>
                    </a:cubicBezTo>
                    <a:lnTo>
                      <a:pt x="239" y="594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1" name="Freeform 3784">
                <a:extLst>
                  <a:ext uri="{FF2B5EF4-FFF2-40B4-BE49-F238E27FC236}">
                    <a16:creationId xmlns:a16="http://schemas.microsoft.com/office/drawing/2014/main" id="{F156893B-3B20-4133-AC00-5B5833BC6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3062"/>
                <a:ext cx="132" cy="218"/>
              </a:xfrm>
              <a:custGeom>
                <a:avLst/>
                <a:gdLst>
                  <a:gd name="T0" fmla="*/ 21 w 69"/>
                  <a:gd name="T1" fmla="*/ 0 h 114"/>
                  <a:gd name="T2" fmla="*/ 321 w 69"/>
                  <a:gd name="T3" fmla="*/ 84 h 114"/>
                  <a:gd name="T4" fmla="*/ 446 w 69"/>
                  <a:gd name="T5" fmla="*/ 314 h 114"/>
                  <a:gd name="T6" fmla="*/ 268 w 69"/>
                  <a:gd name="T7" fmla="*/ 574 h 114"/>
                  <a:gd name="T8" fmla="*/ 63 w 69"/>
                  <a:gd name="T9" fmla="*/ 790 h 114"/>
                  <a:gd name="T10" fmla="*/ 0 w 69"/>
                  <a:gd name="T11" fmla="*/ 761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114">
                    <a:moveTo>
                      <a:pt x="3" y="0"/>
                    </a:moveTo>
                    <a:cubicBezTo>
                      <a:pt x="16" y="0"/>
                      <a:pt x="33" y="8"/>
                      <a:pt x="46" y="12"/>
                    </a:cubicBezTo>
                    <a:cubicBezTo>
                      <a:pt x="61" y="18"/>
                      <a:pt x="69" y="28"/>
                      <a:pt x="64" y="45"/>
                    </a:cubicBezTo>
                    <a:cubicBezTo>
                      <a:pt x="60" y="59"/>
                      <a:pt x="46" y="71"/>
                      <a:pt x="38" y="82"/>
                    </a:cubicBezTo>
                    <a:cubicBezTo>
                      <a:pt x="31" y="91"/>
                      <a:pt x="21" y="111"/>
                      <a:pt x="9" y="113"/>
                    </a:cubicBezTo>
                    <a:cubicBezTo>
                      <a:pt x="5" y="114"/>
                      <a:pt x="3" y="112"/>
                      <a:pt x="0" y="10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2" name="Freeform 3785">
                <a:extLst>
                  <a:ext uri="{FF2B5EF4-FFF2-40B4-BE49-F238E27FC236}">
                    <a16:creationId xmlns:a16="http://schemas.microsoft.com/office/drawing/2014/main" id="{037644BA-BE1B-4FB1-BEAB-FC347F61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3058"/>
                <a:ext cx="72" cy="201"/>
              </a:xfrm>
              <a:custGeom>
                <a:avLst/>
                <a:gdLst>
                  <a:gd name="T0" fmla="*/ 225 w 38"/>
                  <a:gd name="T1" fmla="*/ 36 h 105"/>
                  <a:gd name="T2" fmla="*/ 83 w 38"/>
                  <a:gd name="T3" fmla="*/ 184 h 105"/>
                  <a:gd name="T4" fmla="*/ 32 w 38"/>
                  <a:gd name="T5" fmla="*/ 413 h 105"/>
                  <a:gd name="T6" fmla="*/ 157 w 38"/>
                  <a:gd name="T7" fmla="*/ 613 h 105"/>
                  <a:gd name="T8" fmla="*/ 258 w 38"/>
                  <a:gd name="T9" fmla="*/ 737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05">
                    <a:moveTo>
                      <a:pt x="33" y="5"/>
                    </a:moveTo>
                    <a:cubicBezTo>
                      <a:pt x="30" y="0"/>
                      <a:pt x="14" y="22"/>
                      <a:pt x="12" y="26"/>
                    </a:cubicBezTo>
                    <a:cubicBezTo>
                      <a:pt x="4" y="37"/>
                      <a:pt x="0" y="46"/>
                      <a:pt x="5" y="59"/>
                    </a:cubicBezTo>
                    <a:cubicBezTo>
                      <a:pt x="9" y="71"/>
                      <a:pt x="15" y="78"/>
                      <a:pt x="23" y="87"/>
                    </a:cubicBezTo>
                    <a:cubicBezTo>
                      <a:pt x="27" y="91"/>
                      <a:pt x="33" y="104"/>
                      <a:pt x="38" y="10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3" name="Freeform 3786">
                <a:extLst>
                  <a:ext uri="{FF2B5EF4-FFF2-40B4-BE49-F238E27FC236}">
                    <a16:creationId xmlns:a16="http://schemas.microsoft.com/office/drawing/2014/main" id="{C6949D0A-0978-4B28-942E-BE149913D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762"/>
                <a:ext cx="205" cy="296"/>
              </a:xfrm>
              <a:custGeom>
                <a:avLst/>
                <a:gdLst>
                  <a:gd name="T0" fmla="*/ 316 w 107"/>
                  <a:gd name="T1" fmla="*/ 544 h 155"/>
                  <a:gd name="T2" fmla="*/ 113 w 107"/>
                  <a:gd name="T3" fmla="*/ 8 h 155"/>
                  <a:gd name="T4" fmla="*/ 113 w 107"/>
                  <a:gd name="T5" fmla="*/ 0 h 155"/>
                  <a:gd name="T6" fmla="*/ 0 w 107"/>
                  <a:gd name="T7" fmla="*/ 15 h 155"/>
                  <a:gd name="T8" fmla="*/ 0 w 107"/>
                  <a:gd name="T9" fmla="*/ 260 h 155"/>
                  <a:gd name="T10" fmla="*/ 48 w 107"/>
                  <a:gd name="T11" fmla="*/ 265 h 155"/>
                  <a:gd name="T12" fmla="*/ 132 w 107"/>
                  <a:gd name="T13" fmla="*/ 361 h 155"/>
                  <a:gd name="T14" fmla="*/ 197 w 107"/>
                  <a:gd name="T15" fmla="*/ 605 h 155"/>
                  <a:gd name="T16" fmla="*/ 29 w 107"/>
                  <a:gd name="T17" fmla="*/ 905 h 155"/>
                  <a:gd name="T18" fmla="*/ 0 w 107"/>
                  <a:gd name="T19" fmla="*/ 949 h 155"/>
                  <a:gd name="T20" fmla="*/ 0 w 107"/>
                  <a:gd name="T21" fmla="*/ 1079 h 155"/>
                  <a:gd name="T22" fmla="*/ 77 w 107"/>
                  <a:gd name="T23" fmla="*/ 1079 h 155"/>
                  <a:gd name="T24" fmla="*/ 301 w 107"/>
                  <a:gd name="T25" fmla="*/ 781 h 155"/>
                  <a:gd name="T26" fmla="*/ 544 w 107"/>
                  <a:gd name="T27" fmla="*/ 733 h 155"/>
                  <a:gd name="T28" fmla="*/ 753 w 107"/>
                  <a:gd name="T29" fmla="*/ 718 h 155"/>
                  <a:gd name="T30" fmla="*/ 569 w 107"/>
                  <a:gd name="T31" fmla="*/ 674 h 155"/>
                  <a:gd name="T32" fmla="*/ 316 w 107"/>
                  <a:gd name="T33" fmla="*/ 544 h 15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7" h="155">
                    <a:moveTo>
                      <a:pt x="45" y="78"/>
                    </a:moveTo>
                    <a:cubicBezTo>
                      <a:pt x="26" y="56"/>
                      <a:pt x="22" y="28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0"/>
                      <a:pt x="6" y="1"/>
                      <a:pt x="0" y="2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3" y="37"/>
                      <a:pt x="5" y="37"/>
                      <a:pt x="7" y="38"/>
                    </a:cubicBezTo>
                    <a:cubicBezTo>
                      <a:pt x="12" y="41"/>
                      <a:pt x="16" y="48"/>
                      <a:pt x="19" y="52"/>
                    </a:cubicBezTo>
                    <a:cubicBezTo>
                      <a:pt x="24" y="62"/>
                      <a:pt x="30" y="77"/>
                      <a:pt x="28" y="87"/>
                    </a:cubicBezTo>
                    <a:cubicBezTo>
                      <a:pt x="26" y="103"/>
                      <a:pt x="12" y="117"/>
                      <a:pt x="4" y="130"/>
                    </a:cubicBezTo>
                    <a:cubicBezTo>
                      <a:pt x="3" y="132"/>
                      <a:pt x="1" y="134"/>
                      <a:pt x="0" y="136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11" y="155"/>
                      <a:pt x="11" y="155"/>
                      <a:pt x="11" y="155"/>
                    </a:cubicBezTo>
                    <a:cubicBezTo>
                      <a:pt x="21" y="140"/>
                      <a:pt x="27" y="120"/>
                      <a:pt x="43" y="112"/>
                    </a:cubicBezTo>
                    <a:cubicBezTo>
                      <a:pt x="55" y="107"/>
                      <a:pt x="64" y="105"/>
                      <a:pt x="77" y="105"/>
                    </a:cubicBezTo>
                    <a:cubicBezTo>
                      <a:pt x="84" y="104"/>
                      <a:pt x="103" y="111"/>
                      <a:pt x="107" y="103"/>
                    </a:cubicBezTo>
                    <a:cubicBezTo>
                      <a:pt x="102" y="98"/>
                      <a:pt x="88" y="98"/>
                      <a:pt x="81" y="97"/>
                    </a:cubicBezTo>
                    <a:cubicBezTo>
                      <a:pt x="66" y="94"/>
                      <a:pt x="55" y="90"/>
                      <a:pt x="45" y="7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4" name="Freeform 3787">
                <a:extLst>
                  <a:ext uri="{FF2B5EF4-FFF2-40B4-BE49-F238E27FC236}">
                    <a16:creationId xmlns:a16="http://schemas.microsoft.com/office/drawing/2014/main" id="{7ECA0BB9-0C71-4E30-BFB3-1F0330C4D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3448"/>
                <a:ext cx="304" cy="193"/>
              </a:xfrm>
              <a:custGeom>
                <a:avLst/>
                <a:gdLst>
                  <a:gd name="T0" fmla="*/ 1111 w 159"/>
                  <a:gd name="T1" fmla="*/ 0 h 101"/>
                  <a:gd name="T2" fmla="*/ 881 w 159"/>
                  <a:gd name="T3" fmla="*/ 61 h 101"/>
                  <a:gd name="T4" fmla="*/ 566 w 159"/>
                  <a:gd name="T5" fmla="*/ 76 h 101"/>
                  <a:gd name="T6" fmla="*/ 308 w 159"/>
                  <a:gd name="T7" fmla="*/ 189 h 101"/>
                  <a:gd name="T8" fmla="*/ 197 w 159"/>
                  <a:gd name="T9" fmla="*/ 277 h 101"/>
                  <a:gd name="T10" fmla="*/ 140 w 159"/>
                  <a:gd name="T11" fmla="*/ 390 h 101"/>
                  <a:gd name="T12" fmla="*/ 8 w 159"/>
                  <a:gd name="T13" fmla="*/ 606 h 101"/>
                  <a:gd name="T14" fmla="*/ 124 w 159"/>
                  <a:gd name="T15" fmla="*/ 508 h 101"/>
                  <a:gd name="T16" fmla="*/ 482 w 159"/>
                  <a:gd name="T17" fmla="*/ 161 h 101"/>
                  <a:gd name="T18" fmla="*/ 805 w 159"/>
                  <a:gd name="T19" fmla="*/ 139 h 101"/>
                  <a:gd name="T20" fmla="*/ 1019 w 159"/>
                  <a:gd name="T21" fmla="*/ 329 h 1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9" h="101">
                    <a:moveTo>
                      <a:pt x="159" y="0"/>
                    </a:moveTo>
                    <a:cubicBezTo>
                      <a:pt x="152" y="8"/>
                      <a:pt x="136" y="8"/>
                      <a:pt x="126" y="9"/>
                    </a:cubicBezTo>
                    <a:cubicBezTo>
                      <a:pt x="111" y="11"/>
                      <a:pt x="96" y="8"/>
                      <a:pt x="81" y="11"/>
                    </a:cubicBezTo>
                    <a:cubicBezTo>
                      <a:pt x="68" y="13"/>
                      <a:pt x="55" y="20"/>
                      <a:pt x="44" y="27"/>
                    </a:cubicBezTo>
                    <a:cubicBezTo>
                      <a:pt x="38" y="31"/>
                      <a:pt x="32" y="35"/>
                      <a:pt x="28" y="40"/>
                    </a:cubicBezTo>
                    <a:cubicBezTo>
                      <a:pt x="24" y="45"/>
                      <a:pt x="23" y="51"/>
                      <a:pt x="20" y="56"/>
                    </a:cubicBezTo>
                    <a:cubicBezTo>
                      <a:pt x="15" y="64"/>
                      <a:pt x="0" y="76"/>
                      <a:pt x="1" y="87"/>
                    </a:cubicBezTo>
                    <a:cubicBezTo>
                      <a:pt x="3" y="101"/>
                      <a:pt x="16" y="76"/>
                      <a:pt x="18" y="73"/>
                    </a:cubicBezTo>
                    <a:cubicBezTo>
                      <a:pt x="28" y="52"/>
                      <a:pt x="48" y="33"/>
                      <a:pt x="69" y="23"/>
                    </a:cubicBezTo>
                    <a:cubicBezTo>
                      <a:pt x="81" y="17"/>
                      <a:pt x="103" y="15"/>
                      <a:pt x="115" y="20"/>
                    </a:cubicBezTo>
                    <a:cubicBezTo>
                      <a:pt x="128" y="26"/>
                      <a:pt x="134" y="42"/>
                      <a:pt x="146" y="4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5" name="Freeform 3788">
                <a:extLst>
                  <a:ext uri="{FF2B5EF4-FFF2-40B4-BE49-F238E27FC236}">
                    <a16:creationId xmlns:a16="http://schemas.microsoft.com/office/drawing/2014/main" id="{E239C281-C1C2-47DE-ACCC-9D771B01C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3297"/>
                <a:ext cx="139" cy="140"/>
              </a:xfrm>
              <a:custGeom>
                <a:avLst/>
                <a:gdLst>
                  <a:gd name="T0" fmla="*/ 0 w 73"/>
                  <a:gd name="T1" fmla="*/ 514 h 73"/>
                  <a:gd name="T2" fmla="*/ 360 w 73"/>
                  <a:gd name="T3" fmla="*/ 332 h 73"/>
                  <a:gd name="T4" fmla="*/ 468 w 73"/>
                  <a:gd name="T5" fmla="*/ 184 h 73"/>
                  <a:gd name="T6" fmla="*/ 505 w 73"/>
                  <a:gd name="T7" fmla="*/ 0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73">
                    <a:moveTo>
                      <a:pt x="0" y="73"/>
                    </a:moveTo>
                    <a:cubicBezTo>
                      <a:pt x="18" y="68"/>
                      <a:pt x="37" y="58"/>
                      <a:pt x="52" y="47"/>
                    </a:cubicBezTo>
                    <a:cubicBezTo>
                      <a:pt x="58" y="42"/>
                      <a:pt x="64" y="34"/>
                      <a:pt x="68" y="26"/>
                    </a:cubicBezTo>
                    <a:cubicBezTo>
                      <a:pt x="72" y="18"/>
                      <a:pt x="70" y="8"/>
                      <a:pt x="73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6" name="Freeform 3789">
                <a:extLst>
                  <a:ext uri="{FF2B5EF4-FFF2-40B4-BE49-F238E27FC236}">
                    <a16:creationId xmlns:a16="http://schemas.microsoft.com/office/drawing/2014/main" id="{00810237-3636-4C50-BB81-2A474873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3201"/>
                <a:ext cx="474" cy="435"/>
              </a:xfrm>
              <a:custGeom>
                <a:avLst/>
                <a:gdLst>
                  <a:gd name="T0" fmla="*/ 1619 w 248"/>
                  <a:gd name="T1" fmla="*/ 1591 h 227"/>
                  <a:gd name="T2" fmla="*/ 1619 w 248"/>
                  <a:gd name="T3" fmla="*/ 1435 h 227"/>
                  <a:gd name="T4" fmla="*/ 1619 w 248"/>
                  <a:gd name="T5" fmla="*/ 1251 h 227"/>
                  <a:gd name="T6" fmla="*/ 1663 w 248"/>
                  <a:gd name="T7" fmla="*/ 1146 h 227"/>
                  <a:gd name="T8" fmla="*/ 1709 w 248"/>
                  <a:gd name="T9" fmla="*/ 1127 h 227"/>
                  <a:gd name="T10" fmla="*/ 1691 w 248"/>
                  <a:gd name="T11" fmla="*/ 1090 h 227"/>
                  <a:gd name="T12" fmla="*/ 1632 w 248"/>
                  <a:gd name="T13" fmla="*/ 1075 h 227"/>
                  <a:gd name="T14" fmla="*/ 1607 w 248"/>
                  <a:gd name="T15" fmla="*/ 1021 h 227"/>
                  <a:gd name="T16" fmla="*/ 1531 w 248"/>
                  <a:gd name="T17" fmla="*/ 929 h 227"/>
                  <a:gd name="T18" fmla="*/ 1388 w 248"/>
                  <a:gd name="T19" fmla="*/ 724 h 227"/>
                  <a:gd name="T20" fmla="*/ 1219 w 248"/>
                  <a:gd name="T21" fmla="*/ 569 h 227"/>
                  <a:gd name="T22" fmla="*/ 990 w 248"/>
                  <a:gd name="T23" fmla="*/ 506 h 227"/>
                  <a:gd name="T24" fmla="*/ 851 w 248"/>
                  <a:gd name="T25" fmla="*/ 385 h 227"/>
                  <a:gd name="T26" fmla="*/ 803 w 248"/>
                  <a:gd name="T27" fmla="*/ 197 h 227"/>
                  <a:gd name="T28" fmla="*/ 761 w 248"/>
                  <a:gd name="T29" fmla="*/ 140 h 227"/>
                  <a:gd name="T30" fmla="*/ 682 w 248"/>
                  <a:gd name="T31" fmla="*/ 261 h 227"/>
                  <a:gd name="T32" fmla="*/ 497 w 248"/>
                  <a:gd name="T33" fmla="*/ 232 h 227"/>
                  <a:gd name="T34" fmla="*/ 321 w 248"/>
                  <a:gd name="T35" fmla="*/ 121 h 227"/>
                  <a:gd name="T36" fmla="*/ 237 w 248"/>
                  <a:gd name="T37" fmla="*/ 69 h 227"/>
                  <a:gd name="T38" fmla="*/ 124 w 248"/>
                  <a:gd name="T39" fmla="*/ 48 h 227"/>
                  <a:gd name="T40" fmla="*/ 15 w 248"/>
                  <a:gd name="T41" fmla="*/ 29 h 227"/>
                  <a:gd name="T42" fmla="*/ 61 w 248"/>
                  <a:gd name="T43" fmla="*/ 121 h 227"/>
                  <a:gd name="T44" fmla="*/ 208 w 248"/>
                  <a:gd name="T45" fmla="*/ 240 h 227"/>
                  <a:gd name="T46" fmla="*/ 336 w 248"/>
                  <a:gd name="T47" fmla="*/ 437 h 227"/>
                  <a:gd name="T48" fmla="*/ 552 w 248"/>
                  <a:gd name="T49" fmla="*/ 1006 h 227"/>
                  <a:gd name="T50" fmla="*/ 522 w 248"/>
                  <a:gd name="T51" fmla="*/ 1146 h 227"/>
                  <a:gd name="T52" fmla="*/ 497 w 248"/>
                  <a:gd name="T53" fmla="*/ 1267 h 227"/>
                  <a:gd name="T54" fmla="*/ 665 w 248"/>
                  <a:gd name="T55" fmla="*/ 1251 h 227"/>
                  <a:gd name="T56" fmla="*/ 906 w 248"/>
                  <a:gd name="T57" fmla="*/ 830 h 227"/>
                  <a:gd name="T58" fmla="*/ 1286 w 248"/>
                  <a:gd name="T59" fmla="*/ 809 h 227"/>
                  <a:gd name="T60" fmla="*/ 1487 w 248"/>
                  <a:gd name="T61" fmla="*/ 1230 h 227"/>
                  <a:gd name="T62" fmla="*/ 1535 w 248"/>
                  <a:gd name="T63" fmla="*/ 1422 h 227"/>
                  <a:gd name="T64" fmla="*/ 1571 w 248"/>
                  <a:gd name="T65" fmla="*/ 1591 h 227"/>
                  <a:gd name="T66" fmla="*/ 1563 w 248"/>
                  <a:gd name="T67" fmla="*/ 1591 h 22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48" h="227">
                    <a:moveTo>
                      <a:pt x="232" y="226"/>
                    </a:moveTo>
                    <a:cubicBezTo>
                      <a:pt x="235" y="221"/>
                      <a:pt x="232" y="210"/>
                      <a:pt x="232" y="204"/>
                    </a:cubicBezTo>
                    <a:cubicBezTo>
                      <a:pt x="231" y="195"/>
                      <a:pt x="231" y="186"/>
                      <a:pt x="232" y="178"/>
                    </a:cubicBezTo>
                    <a:cubicBezTo>
                      <a:pt x="232" y="171"/>
                      <a:pt x="232" y="167"/>
                      <a:pt x="238" y="163"/>
                    </a:cubicBezTo>
                    <a:cubicBezTo>
                      <a:pt x="240" y="162"/>
                      <a:pt x="243" y="163"/>
                      <a:pt x="245" y="160"/>
                    </a:cubicBezTo>
                    <a:cubicBezTo>
                      <a:pt x="248" y="155"/>
                      <a:pt x="244" y="157"/>
                      <a:pt x="242" y="155"/>
                    </a:cubicBezTo>
                    <a:cubicBezTo>
                      <a:pt x="239" y="154"/>
                      <a:pt x="237" y="156"/>
                      <a:pt x="234" y="153"/>
                    </a:cubicBezTo>
                    <a:cubicBezTo>
                      <a:pt x="232" y="151"/>
                      <a:pt x="231" y="147"/>
                      <a:pt x="230" y="145"/>
                    </a:cubicBezTo>
                    <a:cubicBezTo>
                      <a:pt x="227" y="140"/>
                      <a:pt x="223" y="136"/>
                      <a:pt x="219" y="132"/>
                    </a:cubicBezTo>
                    <a:cubicBezTo>
                      <a:pt x="211" y="123"/>
                      <a:pt x="206" y="113"/>
                      <a:pt x="199" y="103"/>
                    </a:cubicBezTo>
                    <a:cubicBezTo>
                      <a:pt x="193" y="94"/>
                      <a:pt x="185" y="84"/>
                      <a:pt x="175" y="81"/>
                    </a:cubicBezTo>
                    <a:cubicBezTo>
                      <a:pt x="164" y="78"/>
                      <a:pt x="152" y="78"/>
                      <a:pt x="142" y="72"/>
                    </a:cubicBezTo>
                    <a:cubicBezTo>
                      <a:pt x="134" y="67"/>
                      <a:pt x="126" y="63"/>
                      <a:pt x="122" y="55"/>
                    </a:cubicBezTo>
                    <a:cubicBezTo>
                      <a:pt x="118" y="46"/>
                      <a:pt x="118" y="37"/>
                      <a:pt x="115" y="28"/>
                    </a:cubicBezTo>
                    <a:cubicBezTo>
                      <a:pt x="114" y="25"/>
                      <a:pt x="112" y="21"/>
                      <a:pt x="109" y="20"/>
                    </a:cubicBezTo>
                    <a:cubicBezTo>
                      <a:pt x="103" y="27"/>
                      <a:pt x="108" y="35"/>
                      <a:pt x="98" y="37"/>
                    </a:cubicBezTo>
                    <a:cubicBezTo>
                      <a:pt x="89" y="38"/>
                      <a:pt x="78" y="36"/>
                      <a:pt x="71" y="33"/>
                    </a:cubicBezTo>
                    <a:cubicBezTo>
                      <a:pt x="61" y="30"/>
                      <a:pt x="54" y="23"/>
                      <a:pt x="46" y="17"/>
                    </a:cubicBezTo>
                    <a:cubicBezTo>
                      <a:pt x="42" y="15"/>
                      <a:pt x="38" y="12"/>
                      <a:pt x="34" y="10"/>
                    </a:cubicBezTo>
                    <a:cubicBezTo>
                      <a:pt x="30" y="9"/>
                      <a:pt x="21" y="9"/>
                      <a:pt x="18" y="7"/>
                    </a:cubicBezTo>
                    <a:cubicBezTo>
                      <a:pt x="16" y="4"/>
                      <a:pt x="4" y="0"/>
                      <a:pt x="2" y="4"/>
                    </a:cubicBezTo>
                    <a:cubicBezTo>
                      <a:pt x="0" y="7"/>
                      <a:pt x="8" y="16"/>
                      <a:pt x="9" y="17"/>
                    </a:cubicBezTo>
                    <a:cubicBezTo>
                      <a:pt x="16" y="22"/>
                      <a:pt x="24" y="28"/>
                      <a:pt x="30" y="34"/>
                    </a:cubicBezTo>
                    <a:cubicBezTo>
                      <a:pt x="37" y="42"/>
                      <a:pt x="42" y="53"/>
                      <a:pt x="48" y="62"/>
                    </a:cubicBezTo>
                    <a:cubicBezTo>
                      <a:pt x="64" y="84"/>
                      <a:pt x="80" y="115"/>
                      <a:pt x="79" y="143"/>
                    </a:cubicBezTo>
                    <a:cubicBezTo>
                      <a:pt x="79" y="150"/>
                      <a:pt x="77" y="156"/>
                      <a:pt x="75" y="163"/>
                    </a:cubicBezTo>
                    <a:cubicBezTo>
                      <a:pt x="74" y="168"/>
                      <a:pt x="70" y="174"/>
                      <a:pt x="71" y="180"/>
                    </a:cubicBezTo>
                    <a:cubicBezTo>
                      <a:pt x="73" y="196"/>
                      <a:pt x="88" y="184"/>
                      <a:pt x="95" y="178"/>
                    </a:cubicBezTo>
                    <a:cubicBezTo>
                      <a:pt x="112" y="164"/>
                      <a:pt x="119" y="137"/>
                      <a:pt x="130" y="118"/>
                    </a:cubicBezTo>
                    <a:cubicBezTo>
                      <a:pt x="142" y="97"/>
                      <a:pt x="168" y="99"/>
                      <a:pt x="184" y="115"/>
                    </a:cubicBezTo>
                    <a:cubicBezTo>
                      <a:pt x="198" y="130"/>
                      <a:pt x="208" y="156"/>
                      <a:pt x="213" y="175"/>
                    </a:cubicBezTo>
                    <a:cubicBezTo>
                      <a:pt x="216" y="184"/>
                      <a:pt x="217" y="192"/>
                      <a:pt x="220" y="202"/>
                    </a:cubicBezTo>
                    <a:cubicBezTo>
                      <a:pt x="222" y="209"/>
                      <a:pt x="222" y="219"/>
                      <a:pt x="225" y="226"/>
                    </a:cubicBezTo>
                    <a:cubicBezTo>
                      <a:pt x="224" y="227"/>
                      <a:pt x="225" y="226"/>
                      <a:pt x="224" y="226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7" name="Freeform 3790">
                <a:extLst>
                  <a:ext uri="{FF2B5EF4-FFF2-40B4-BE49-F238E27FC236}">
                    <a16:creationId xmlns:a16="http://schemas.microsoft.com/office/drawing/2014/main" id="{6D75F4B8-037D-4B6D-9A0C-CD05AD1AB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3318"/>
                <a:ext cx="122" cy="134"/>
              </a:xfrm>
              <a:custGeom>
                <a:avLst/>
                <a:gdLst>
                  <a:gd name="T0" fmla="*/ 84 w 64"/>
                  <a:gd name="T1" fmla="*/ 21 h 70"/>
                  <a:gd name="T2" fmla="*/ 200 w 64"/>
                  <a:gd name="T3" fmla="*/ 8 h 70"/>
                  <a:gd name="T4" fmla="*/ 320 w 64"/>
                  <a:gd name="T5" fmla="*/ 69 h 70"/>
                  <a:gd name="T6" fmla="*/ 414 w 64"/>
                  <a:gd name="T7" fmla="*/ 281 h 70"/>
                  <a:gd name="T8" fmla="*/ 214 w 64"/>
                  <a:gd name="T9" fmla="*/ 461 h 70"/>
                  <a:gd name="T10" fmla="*/ 168 w 64"/>
                  <a:gd name="T11" fmla="*/ 469 h 70"/>
                  <a:gd name="T12" fmla="*/ 132 w 64"/>
                  <a:gd name="T13" fmla="*/ 400 h 70"/>
                  <a:gd name="T14" fmla="*/ 112 w 64"/>
                  <a:gd name="T15" fmla="*/ 253 h 70"/>
                  <a:gd name="T16" fmla="*/ 84 w 64"/>
                  <a:gd name="T17" fmla="*/ 21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70">
                    <a:moveTo>
                      <a:pt x="12" y="3"/>
                    </a:moveTo>
                    <a:cubicBezTo>
                      <a:pt x="13" y="3"/>
                      <a:pt x="26" y="0"/>
                      <a:pt x="29" y="1"/>
                    </a:cubicBezTo>
                    <a:cubicBezTo>
                      <a:pt x="35" y="3"/>
                      <a:pt x="41" y="6"/>
                      <a:pt x="46" y="10"/>
                    </a:cubicBezTo>
                    <a:cubicBezTo>
                      <a:pt x="57" y="17"/>
                      <a:pt x="64" y="26"/>
                      <a:pt x="60" y="40"/>
                    </a:cubicBezTo>
                    <a:cubicBezTo>
                      <a:pt x="57" y="51"/>
                      <a:pt x="41" y="60"/>
                      <a:pt x="31" y="66"/>
                    </a:cubicBezTo>
                    <a:cubicBezTo>
                      <a:pt x="28" y="69"/>
                      <a:pt x="28" y="70"/>
                      <a:pt x="24" y="67"/>
                    </a:cubicBezTo>
                    <a:cubicBezTo>
                      <a:pt x="21" y="66"/>
                      <a:pt x="19" y="59"/>
                      <a:pt x="19" y="57"/>
                    </a:cubicBezTo>
                    <a:cubicBezTo>
                      <a:pt x="16" y="50"/>
                      <a:pt x="17" y="43"/>
                      <a:pt x="16" y="36"/>
                    </a:cubicBezTo>
                    <a:cubicBezTo>
                      <a:pt x="15" y="28"/>
                      <a:pt x="0" y="3"/>
                      <a:pt x="12" y="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8" name="Freeform 3791">
                <a:extLst>
                  <a:ext uri="{FF2B5EF4-FFF2-40B4-BE49-F238E27FC236}">
                    <a16:creationId xmlns:a16="http://schemas.microsoft.com/office/drawing/2014/main" id="{51889CEF-501A-4575-91DC-F1C3E2A0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393"/>
                <a:ext cx="114" cy="53"/>
              </a:xfrm>
              <a:custGeom>
                <a:avLst/>
                <a:gdLst>
                  <a:gd name="T0" fmla="*/ 412 w 60"/>
                  <a:gd name="T1" fmla="*/ 0 h 28"/>
                  <a:gd name="T2" fmla="*/ 321 w 60"/>
                  <a:gd name="T3" fmla="*/ 32 h 28"/>
                  <a:gd name="T4" fmla="*/ 200 w 60"/>
                  <a:gd name="T5" fmla="*/ 68 h 28"/>
                  <a:gd name="T6" fmla="*/ 61 w 60"/>
                  <a:gd name="T7" fmla="*/ 100 h 28"/>
                  <a:gd name="T8" fmla="*/ 55 w 60"/>
                  <a:gd name="T9" fmla="*/ 151 h 28"/>
                  <a:gd name="T10" fmla="*/ 253 w 60"/>
                  <a:gd name="T11" fmla="*/ 115 h 28"/>
                  <a:gd name="T12" fmla="*/ 412 w 60"/>
                  <a:gd name="T13" fmla="*/ 189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28">
                    <a:moveTo>
                      <a:pt x="60" y="0"/>
                    </a:moveTo>
                    <a:cubicBezTo>
                      <a:pt x="56" y="1"/>
                      <a:pt x="52" y="4"/>
                      <a:pt x="47" y="5"/>
                    </a:cubicBezTo>
                    <a:cubicBezTo>
                      <a:pt x="41" y="8"/>
                      <a:pt x="35" y="8"/>
                      <a:pt x="29" y="10"/>
                    </a:cubicBezTo>
                    <a:cubicBezTo>
                      <a:pt x="22" y="11"/>
                      <a:pt x="15" y="12"/>
                      <a:pt x="9" y="15"/>
                    </a:cubicBezTo>
                    <a:cubicBezTo>
                      <a:pt x="3" y="18"/>
                      <a:pt x="0" y="22"/>
                      <a:pt x="8" y="22"/>
                    </a:cubicBezTo>
                    <a:cubicBezTo>
                      <a:pt x="18" y="22"/>
                      <a:pt x="27" y="16"/>
                      <a:pt x="37" y="17"/>
                    </a:cubicBezTo>
                    <a:cubicBezTo>
                      <a:pt x="46" y="18"/>
                      <a:pt x="52" y="27"/>
                      <a:pt x="60" y="2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9" name="Freeform 3792">
                <a:extLst>
                  <a:ext uri="{FF2B5EF4-FFF2-40B4-BE49-F238E27FC236}">
                    <a16:creationId xmlns:a16="http://schemas.microsoft.com/office/drawing/2014/main" id="{24E5011B-626B-4596-9751-FF2DD4DCC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3398"/>
                <a:ext cx="111" cy="274"/>
              </a:xfrm>
              <a:custGeom>
                <a:avLst/>
                <a:gdLst>
                  <a:gd name="T0" fmla="*/ 337 w 58"/>
                  <a:gd name="T1" fmla="*/ 0 h 143"/>
                  <a:gd name="T2" fmla="*/ 147 w 58"/>
                  <a:gd name="T3" fmla="*/ 906 h 143"/>
                  <a:gd name="T4" fmla="*/ 0 w 58"/>
                  <a:gd name="T5" fmla="*/ 1006 h 1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43">
                    <a:moveTo>
                      <a:pt x="48" y="0"/>
                    </a:moveTo>
                    <a:cubicBezTo>
                      <a:pt x="57" y="40"/>
                      <a:pt x="58" y="102"/>
                      <a:pt x="21" y="129"/>
                    </a:cubicBezTo>
                    <a:cubicBezTo>
                      <a:pt x="14" y="135"/>
                      <a:pt x="6" y="137"/>
                      <a:pt x="0" y="1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0" name="Freeform 3793">
                <a:extLst>
                  <a:ext uri="{FF2B5EF4-FFF2-40B4-BE49-F238E27FC236}">
                    <a16:creationId xmlns:a16="http://schemas.microsoft.com/office/drawing/2014/main" id="{38D4B7D3-8118-4086-9C47-697264303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3287"/>
                <a:ext cx="36" cy="67"/>
              </a:xfrm>
              <a:custGeom>
                <a:avLst/>
                <a:gdLst>
                  <a:gd name="T0" fmla="*/ 47 w 19"/>
                  <a:gd name="T1" fmla="*/ 216 h 35"/>
                  <a:gd name="T2" fmla="*/ 15 w 19"/>
                  <a:gd name="T3" fmla="*/ 84 h 35"/>
                  <a:gd name="T4" fmla="*/ 53 w 19"/>
                  <a:gd name="T5" fmla="*/ 48 h 35"/>
                  <a:gd name="T6" fmla="*/ 129 w 19"/>
                  <a:gd name="T7" fmla="*/ 24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5">
                    <a:moveTo>
                      <a:pt x="7" y="31"/>
                    </a:moveTo>
                    <a:cubicBezTo>
                      <a:pt x="3" y="27"/>
                      <a:pt x="3" y="17"/>
                      <a:pt x="2" y="12"/>
                    </a:cubicBezTo>
                    <a:cubicBezTo>
                      <a:pt x="0" y="5"/>
                      <a:pt x="3" y="0"/>
                      <a:pt x="8" y="7"/>
                    </a:cubicBezTo>
                    <a:cubicBezTo>
                      <a:pt x="13" y="13"/>
                      <a:pt x="16" y="28"/>
                      <a:pt x="19" y="3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1" name="Freeform 3794">
                <a:extLst>
                  <a:ext uri="{FF2B5EF4-FFF2-40B4-BE49-F238E27FC236}">
                    <a16:creationId xmlns:a16="http://schemas.microsoft.com/office/drawing/2014/main" id="{9E2F0DB8-7655-40D5-BA13-1D4C674F2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3406"/>
                <a:ext cx="90" cy="187"/>
              </a:xfrm>
              <a:custGeom>
                <a:avLst/>
                <a:gdLst>
                  <a:gd name="T0" fmla="*/ 0 w 47"/>
                  <a:gd name="T1" fmla="*/ 0 h 98"/>
                  <a:gd name="T2" fmla="*/ 77 w 47"/>
                  <a:gd name="T3" fmla="*/ 412 h 98"/>
                  <a:gd name="T4" fmla="*/ 147 w 47"/>
                  <a:gd name="T5" fmla="*/ 613 h 98"/>
                  <a:gd name="T6" fmla="*/ 232 w 47"/>
                  <a:gd name="T7" fmla="*/ 658 h 98"/>
                  <a:gd name="T8" fmla="*/ 329 w 47"/>
                  <a:gd name="T9" fmla="*/ 681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98">
                    <a:moveTo>
                      <a:pt x="0" y="0"/>
                    </a:moveTo>
                    <a:cubicBezTo>
                      <a:pt x="0" y="19"/>
                      <a:pt x="3" y="40"/>
                      <a:pt x="11" y="59"/>
                    </a:cubicBezTo>
                    <a:cubicBezTo>
                      <a:pt x="15" y="68"/>
                      <a:pt x="16" y="79"/>
                      <a:pt x="21" y="88"/>
                    </a:cubicBezTo>
                    <a:cubicBezTo>
                      <a:pt x="25" y="94"/>
                      <a:pt x="26" y="94"/>
                      <a:pt x="33" y="95"/>
                    </a:cubicBezTo>
                    <a:cubicBezTo>
                      <a:pt x="39" y="95"/>
                      <a:pt x="42" y="97"/>
                      <a:pt x="47" y="9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2" name="Freeform 3795">
                <a:extLst>
                  <a:ext uri="{FF2B5EF4-FFF2-40B4-BE49-F238E27FC236}">
                    <a16:creationId xmlns:a16="http://schemas.microsoft.com/office/drawing/2014/main" id="{25979EFF-F070-41F4-AD39-B413DD0BE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597"/>
                <a:ext cx="88" cy="10"/>
              </a:xfrm>
              <a:custGeom>
                <a:avLst/>
                <a:gdLst>
                  <a:gd name="T0" fmla="*/ 0 w 46"/>
                  <a:gd name="T1" fmla="*/ 8 h 5"/>
                  <a:gd name="T2" fmla="*/ 168 w 46"/>
                  <a:gd name="T3" fmla="*/ 24 h 5"/>
                  <a:gd name="T4" fmla="*/ 321 w 46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5">
                    <a:moveTo>
                      <a:pt x="0" y="1"/>
                    </a:moveTo>
                    <a:cubicBezTo>
                      <a:pt x="6" y="4"/>
                      <a:pt x="17" y="2"/>
                      <a:pt x="24" y="3"/>
                    </a:cubicBezTo>
                    <a:cubicBezTo>
                      <a:pt x="31" y="3"/>
                      <a:pt x="40" y="5"/>
                      <a:pt x="46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3" name="Freeform 3796">
                <a:extLst>
                  <a:ext uri="{FF2B5EF4-FFF2-40B4-BE49-F238E27FC236}">
                    <a16:creationId xmlns:a16="http://schemas.microsoft.com/office/drawing/2014/main" id="{875E9E83-A2AC-4D5A-A19A-2A25E849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3469"/>
                <a:ext cx="273" cy="224"/>
              </a:xfrm>
              <a:custGeom>
                <a:avLst/>
                <a:gdLst>
                  <a:gd name="T0" fmla="*/ 40 w 143"/>
                  <a:gd name="T1" fmla="*/ 0 h 117"/>
                  <a:gd name="T2" fmla="*/ 0 w 143"/>
                  <a:gd name="T3" fmla="*/ 29 h 117"/>
                  <a:gd name="T4" fmla="*/ 328 w 143"/>
                  <a:gd name="T5" fmla="*/ 69 h 117"/>
                  <a:gd name="T6" fmla="*/ 626 w 143"/>
                  <a:gd name="T7" fmla="*/ 191 h 117"/>
                  <a:gd name="T8" fmla="*/ 974 w 143"/>
                  <a:gd name="T9" fmla="*/ 773 h 117"/>
                  <a:gd name="T10" fmla="*/ 958 w 143"/>
                  <a:gd name="T11" fmla="*/ 821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17">
                    <a:moveTo>
                      <a:pt x="6" y="0"/>
                    </a:moveTo>
                    <a:cubicBezTo>
                      <a:pt x="3" y="0"/>
                      <a:pt x="1" y="1"/>
                      <a:pt x="0" y="4"/>
                    </a:cubicBezTo>
                    <a:cubicBezTo>
                      <a:pt x="11" y="11"/>
                      <a:pt x="34" y="7"/>
                      <a:pt x="47" y="10"/>
                    </a:cubicBezTo>
                    <a:cubicBezTo>
                      <a:pt x="62" y="14"/>
                      <a:pt x="77" y="17"/>
                      <a:pt x="90" y="27"/>
                    </a:cubicBezTo>
                    <a:cubicBezTo>
                      <a:pt x="114" y="45"/>
                      <a:pt x="143" y="79"/>
                      <a:pt x="140" y="110"/>
                    </a:cubicBezTo>
                    <a:cubicBezTo>
                      <a:pt x="139" y="114"/>
                      <a:pt x="139" y="115"/>
                      <a:pt x="138" y="11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4" name="Freeform 3797">
                <a:extLst>
                  <a:ext uri="{FF2B5EF4-FFF2-40B4-BE49-F238E27FC236}">
                    <a16:creationId xmlns:a16="http://schemas.microsoft.com/office/drawing/2014/main" id="{8A706F39-9843-401D-B021-D43A22AF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8" y="3444"/>
                <a:ext cx="385" cy="61"/>
              </a:xfrm>
              <a:custGeom>
                <a:avLst/>
                <a:gdLst>
                  <a:gd name="T0" fmla="*/ 0 w 201"/>
                  <a:gd name="T1" fmla="*/ 92 h 32"/>
                  <a:gd name="T2" fmla="*/ 668 w 201"/>
                  <a:gd name="T3" fmla="*/ 153 h 32"/>
                  <a:gd name="T4" fmla="*/ 1343 w 201"/>
                  <a:gd name="T5" fmla="*/ 0 h 32"/>
                  <a:gd name="T6" fmla="*/ 1412 w 20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1" h="32">
                    <a:moveTo>
                      <a:pt x="0" y="13"/>
                    </a:moveTo>
                    <a:cubicBezTo>
                      <a:pt x="31" y="5"/>
                      <a:pt x="66" y="15"/>
                      <a:pt x="95" y="22"/>
                    </a:cubicBezTo>
                    <a:cubicBezTo>
                      <a:pt x="133" y="32"/>
                      <a:pt x="156" y="2"/>
                      <a:pt x="191" y="0"/>
                    </a:cubicBezTo>
                    <a:cubicBezTo>
                      <a:pt x="193" y="0"/>
                      <a:pt x="199" y="0"/>
                      <a:pt x="201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5" name="Freeform 3798">
                <a:extLst>
                  <a:ext uri="{FF2B5EF4-FFF2-40B4-BE49-F238E27FC236}">
                    <a16:creationId xmlns:a16="http://schemas.microsoft.com/office/drawing/2014/main" id="{040A5E14-11E9-4091-9E80-56A374E05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3461"/>
                <a:ext cx="151" cy="190"/>
              </a:xfrm>
              <a:custGeom>
                <a:avLst/>
                <a:gdLst>
                  <a:gd name="T0" fmla="*/ 552 w 79"/>
                  <a:gd name="T1" fmla="*/ 0 h 99"/>
                  <a:gd name="T2" fmla="*/ 84 w 79"/>
                  <a:gd name="T3" fmla="*/ 292 h 99"/>
                  <a:gd name="T4" fmla="*/ 260 w 79"/>
                  <a:gd name="T5" fmla="*/ 516 h 99"/>
                  <a:gd name="T6" fmla="*/ 377 w 79"/>
                  <a:gd name="T7" fmla="*/ 585 h 99"/>
                  <a:gd name="T8" fmla="*/ 428 w 79"/>
                  <a:gd name="T9" fmla="*/ 701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9">
                    <a:moveTo>
                      <a:pt x="79" y="0"/>
                    </a:moveTo>
                    <a:cubicBezTo>
                      <a:pt x="61" y="0"/>
                      <a:pt x="0" y="13"/>
                      <a:pt x="12" y="41"/>
                    </a:cubicBezTo>
                    <a:cubicBezTo>
                      <a:pt x="17" y="53"/>
                      <a:pt x="26" y="67"/>
                      <a:pt x="37" y="73"/>
                    </a:cubicBezTo>
                    <a:cubicBezTo>
                      <a:pt x="43" y="76"/>
                      <a:pt x="50" y="77"/>
                      <a:pt x="54" y="83"/>
                    </a:cubicBezTo>
                    <a:cubicBezTo>
                      <a:pt x="58" y="87"/>
                      <a:pt x="57" y="96"/>
                      <a:pt x="61" y="9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6" name="Freeform 3799">
                <a:extLst>
                  <a:ext uri="{FF2B5EF4-FFF2-40B4-BE49-F238E27FC236}">
                    <a16:creationId xmlns:a16="http://schemas.microsoft.com/office/drawing/2014/main" id="{ED68DF9F-9585-42E2-821E-0C18E127C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159"/>
                <a:ext cx="166" cy="117"/>
              </a:xfrm>
              <a:custGeom>
                <a:avLst/>
                <a:gdLst>
                  <a:gd name="T0" fmla="*/ 0 w 87"/>
                  <a:gd name="T1" fmla="*/ 184 h 61"/>
                  <a:gd name="T2" fmla="*/ 292 w 87"/>
                  <a:gd name="T3" fmla="*/ 240 h 61"/>
                  <a:gd name="T4" fmla="*/ 416 w 87"/>
                  <a:gd name="T5" fmla="*/ 324 h 61"/>
                  <a:gd name="T6" fmla="*/ 506 w 87"/>
                  <a:gd name="T7" fmla="*/ 424 h 61"/>
                  <a:gd name="T8" fmla="*/ 422 w 87"/>
                  <a:gd name="T9" fmla="*/ 205 h 61"/>
                  <a:gd name="T10" fmla="*/ 361 w 87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" h="61">
                    <a:moveTo>
                      <a:pt x="0" y="26"/>
                    </a:moveTo>
                    <a:cubicBezTo>
                      <a:pt x="17" y="26"/>
                      <a:pt x="28" y="26"/>
                      <a:pt x="42" y="34"/>
                    </a:cubicBezTo>
                    <a:cubicBezTo>
                      <a:pt x="49" y="37"/>
                      <a:pt x="55" y="41"/>
                      <a:pt x="60" y="46"/>
                    </a:cubicBezTo>
                    <a:cubicBezTo>
                      <a:pt x="63" y="48"/>
                      <a:pt x="69" y="61"/>
                      <a:pt x="73" y="60"/>
                    </a:cubicBezTo>
                    <a:cubicBezTo>
                      <a:pt x="87" y="60"/>
                      <a:pt x="64" y="32"/>
                      <a:pt x="61" y="29"/>
                    </a:cubicBezTo>
                    <a:cubicBezTo>
                      <a:pt x="51" y="19"/>
                      <a:pt x="43" y="13"/>
                      <a:pt x="5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7" name="Freeform 3800">
                <a:extLst>
                  <a:ext uri="{FF2B5EF4-FFF2-40B4-BE49-F238E27FC236}">
                    <a16:creationId xmlns:a16="http://schemas.microsoft.com/office/drawing/2014/main" id="{1AF7EA55-1022-4573-862A-5ED967E1C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3125"/>
                <a:ext cx="117" cy="243"/>
              </a:xfrm>
              <a:custGeom>
                <a:avLst/>
                <a:gdLst>
                  <a:gd name="T0" fmla="*/ 430 w 61"/>
                  <a:gd name="T1" fmla="*/ 0 h 127"/>
                  <a:gd name="T2" fmla="*/ 261 w 61"/>
                  <a:gd name="T3" fmla="*/ 520 h 127"/>
                  <a:gd name="T4" fmla="*/ 0 w 61"/>
                  <a:gd name="T5" fmla="*/ 890 h 1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27">
                    <a:moveTo>
                      <a:pt x="61" y="0"/>
                    </a:moveTo>
                    <a:cubicBezTo>
                      <a:pt x="35" y="16"/>
                      <a:pt x="43" y="56"/>
                      <a:pt x="37" y="74"/>
                    </a:cubicBezTo>
                    <a:cubicBezTo>
                      <a:pt x="31" y="96"/>
                      <a:pt x="7" y="108"/>
                      <a:pt x="0" y="127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8" name="Freeform 3801">
                <a:extLst>
                  <a:ext uri="{FF2B5EF4-FFF2-40B4-BE49-F238E27FC236}">
                    <a16:creationId xmlns:a16="http://schemas.microsoft.com/office/drawing/2014/main" id="{9F944BA7-F716-4B04-B089-E6909A621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3121"/>
                <a:ext cx="132" cy="235"/>
              </a:xfrm>
              <a:custGeom>
                <a:avLst/>
                <a:gdLst>
                  <a:gd name="T0" fmla="*/ 0 w 69"/>
                  <a:gd name="T1" fmla="*/ 858 h 123"/>
                  <a:gd name="T2" fmla="*/ 147 w 69"/>
                  <a:gd name="T3" fmla="*/ 713 h 123"/>
                  <a:gd name="T4" fmla="*/ 274 w 69"/>
                  <a:gd name="T5" fmla="*/ 489 h 123"/>
                  <a:gd name="T6" fmla="*/ 484 w 69"/>
                  <a:gd name="T7" fmla="*/ 0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23">
                    <a:moveTo>
                      <a:pt x="0" y="123"/>
                    </a:moveTo>
                    <a:cubicBezTo>
                      <a:pt x="7" y="117"/>
                      <a:pt x="15" y="106"/>
                      <a:pt x="21" y="102"/>
                    </a:cubicBezTo>
                    <a:cubicBezTo>
                      <a:pt x="32" y="92"/>
                      <a:pt x="36" y="84"/>
                      <a:pt x="39" y="70"/>
                    </a:cubicBezTo>
                    <a:cubicBezTo>
                      <a:pt x="44" y="48"/>
                      <a:pt x="53" y="16"/>
                      <a:pt x="69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9" name="Freeform 3802">
                <a:extLst>
                  <a:ext uri="{FF2B5EF4-FFF2-40B4-BE49-F238E27FC236}">
                    <a16:creationId xmlns:a16="http://schemas.microsoft.com/office/drawing/2014/main" id="{430BD7B6-453C-454A-AD97-AE4F14D62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660"/>
                <a:ext cx="357" cy="415"/>
              </a:xfrm>
              <a:custGeom>
                <a:avLst/>
                <a:gdLst>
                  <a:gd name="T0" fmla="*/ 857 w 187"/>
                  <a:gd name="T1" fmla="*/ 1518 h 217"/>
                  <a:gd name="T2" fmla="*/ 1231 w 187"/>
                  <a:gd name="T3" fmla="*/ 1258 h 217"/>
                  <a:gd name="T4" fmla="*/ 1178 w 187"/>
                  <a:gd name="T5" fmla="*/ 1182 h 217"/>
                  <a:gd name="T6" fmla="*/ 1035 w 187"/>
                  <a:gd name="T7" fmla="*/ 1243 h 217"/>
                  <a:gd name="T8" fmla="*/ 697 w 187"/>
                  <a:gd name="T9" fmla="*/ 1266 h 217"/>
                  <a:gd name="T10" fmla="*/ 336 w 187"/>
                  <a:gd name="T11" fmla="*/ 1211 h 217"/>
                  <a:gd name="T12" fmla="*/ 61 w 187"/>
                  <a:gd name="T13" fmla="*/ 1082 h 217"/>
                  <a:gd name="T14" fmla="*/ 40 w 187"/>
                  <a:gd name="T15" fmla="*/ 757 h 217"/>
                  <a:gd name="T16" fmla="*/ 8 w 187"/>
                  <a:gd name="T17" fmla="*/ 436 h 217"/>
                  <a:gd name="T18" fmla="*/ 116 w 187"/>
                  <a:gd name="T19" fmla="*/ 140 h 217"/>
                  <a:gd name="T20" fmla="*/ 376 w 187"/>
                  <a:gd name="T21" fmla="*/ 0 h 2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7" h="217">
                    <a:moveTo>
                      <a:pt x="123" y="217"/>
                    </a:moveTo>
                    <a:cubicBezTo>
                      <a:pt x="136" y="200"/>
                      <a:pt x="153" y="177"/>
                      <a:pt x="177" y="180"/>
                    </a:cubicBezTo>
                    <a:cubicBezTo>
                      <a:pt x="187" y="173"/>
                      <a:pt x="177" y="168"/>
                      <a:pt x="169" y="169"/>
                    </a:cubicBezTo>
                    <a:cubicBezTo>
                      <a:pt x="162" y="171"/>
                      <a:pt x="157" y="177"/>
                      <a:pt x="149" y="178"/>
                    </a:cubicBezTo>
                    <a:cubicBezTo>
                      <a:pt x="134" y="181"/>
                      <a:pt x="116" y="183"/>
                      <a:pt x="100" y="181"/>
                    </a:cubicBezTo>
                    <a:cubicBezTo>
                      <a:pt x="83" y="180"/>
                      <a:pt x="65" y="177"/>
                      <a:pt x="48" y="173"/>
                    </a:cubicBezTo>
                    <a:cubicBezTo>
                      <a:pt x="35" y="170"/>
                      <a:pt x="16" y="169"/>
                      <a:pt x="9" y="155"/>
                    </a:cubicBezTo>
                    <a:cubicBezTo>
                      <a:pt x="2" y="142"/>
                      <a:pt x="6" y="123"/>
                      <a:pt x="6" y="108"/>
                    </a:cubicBezTo>
                    <a:cubicBezTo>
                      <a:pt x="6" y="92"/>
                      <a:pt x="3" y="78"/>
                      <a:pt x="1" y="62"/>
                    </a:cubicBezTo>
                    <a:cubicBezTo>
                      <a:pt x="0" y="45"/>
                      <a:pt x="2" y="31"/>
                      <a:pt x="17" y="20"/>
                    </a:cubicBezTo>
                    <a:cubicBezTo>
                      <a:pt x="29" y="12"/>
                      <a:pt x="44" y="9"/>
                      <a:pt x="54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0" name="Freeform 3803">
                <a:extLst>
                  <a:ext uri="{FF2B5EF4-FFF2-40B4-BE49-F238E27FC236}">
                    <a16:creationId xmlns:a16="http://schemas.microsoft.com/office/drawing/2014/main" id="{FF50C6C4-01DE-4A7E-AE1A-EA7331D90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658"/>
                <a:ext cx="333" cy="320"/>
              </a:xfrm>
              <a:custGeom>
                <a:avLst/>
                <a:gdLst>
                  <a:gd name="T0" fmla="*/ 653 w 174"/>
                  <a:gd name="T1" fmla="*/ 40 h 167"/>
                  <a:gd name="T2" fmla="*/ 1121 w 174"/>
                  <a:gd name="T3" fmla="*/ 360 h 167"/>
                  <a:gd name="T4" fmla="*/ 1183 w 174"/>
                  <a:gd name="T5" fmla="*/ 682 h 167"/>
                  <a:gd name="T6" fmla="*/ 1158 w 174"/>
                  <a:gd name="T7" fmla="*/ 1021 h 167"/>
                  <a:gd name="T8" fmla="*/ 505 w 174"/>
                  <a:gd name="T9" fmla="*/ 922 h 167"/>
                  <a:gd name="T10" fmla="*/ 469 w 174"/>
                  <a:gd name="T11" fmla="*/ 613 h 167"/>
                  <a:gd name="T12" fmla="*/ 498 w 174"/>
                  <a:gd name="T13" fmla="*/ 485 h 167"/>
                  <a:gd name="T14" fmla="*/ 413 w 174"/>
                  <a:gd name="T15" fmla="*/ 592 h 167"/>
                  <a:gd name="T16" fmla="*/ 253 w 174"/>
                  <a:gd name="T17" fmla="*/ 782 h 167"/>
                  <a:gd name="T18" fmla="*/ 0 w 174"/>
                  <a:gd name="T19" fmla="*/ 661 h 1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4" h="167">
                    <a:moveTo>
                      <a:pt x="93" y="6"/>
                    </a:moveTo>
                    <a:cubicBezTo>
                      <a:pt x="124" y="0"/>
                      <a:pt x="150" y="23"/>
                      <a:pt x="160" y="51"/>
                    </a:cubicBezTo>
                    <a:cubicBezTo>
                      <a:pt x="166" y="65"/>
                      <a:pt x="169" y="82"/>
                      <a:pt x="169" y="97"/>
                    </a:cubicBezTo>
                    <a:cubicBezTo>
                      <a:pt x="170" y="111"/>
                      <a:pt x="174" y="135"/>
                      <a:pt x="165" y="145"/>
                    </a:cubicBezTo>
                    <a:cubicBezTo>
                      <a:pt x="145" y="167"/>
                      <a:pt x="89" y="150"/>
                      <a:pt x="72" y="131"/>
                    </a:cubicBezTo>
                    <a:cubicBezTo>
                      <a:pt x="59" y="116"/>
                      <a:pt x="60" y="104"/>
                      <a:pt x="67" y="87"/>
                    </a:cubicBezTo>
                    <a:cubicBezTo>
                      <a:pt x="69" y="84"/>
                      <a:pt x="78" y="72"/>
                      <a:pt x="71" y="69"/>
                    </a:cubicBezTo>
                    <a:cubicBezTo>
                      <a:pt x="65" y="67"/>
                      <a:pt x="61" y="81"/>
                      <a:pt x="59" y="84"/>
                    </a:cubicBezTo>
                    <a:cubicBezTo>
                      <a:pt x="54" y="97"/>
                      <a:pt x="54" y="113"/>
                      <a:pt x="36" y="111"/>
                    </a:cubicBezTo>
                    <a:cubicBezTo>
                      <a:pt x="26" y="111"/>
                      <a:pt x="2" y="105"/>
                      <a:pt x="0" y="9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1" name="Freeform 3804">
                <a:extLst>
                  <a:ext uri="{FF2B5EF4-FFF2-40B4-BE49-F238E27FC236}">
                    <a16:creationId xmlns:a16="http://schemas.microsoft.com/office/drawing/2014/main" id="{3BC1A2F0-6A03-4463-BB64-B60520B6F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876"/>
                <a:ext cx="193" cy="157"/>
              </a:xfrm>
              <a:custGeom>
                <a:avLst/>
                <a:gdLst>
                  <a:gd name="T0" fmla="*/ 0 w 101"/>
                  <a:gd name="T1" fmla="*/ 0 h 82"/>
                  <a:gd name="T2" fmla="*/ 453 w 101"/>
                  <a:gd name="T3" fmla="*/ 224 h 82"/>
                  <a:gd name="T4" fmla="*/ 705 w 101"/>
                  <a:gd name="T5" fmla="*/ 576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82">
                    <a:moveTo>
                      <a:pt x="0" y="0"/>
                    </a:moveTo>
                    <a:cubicBezTo>
                      <a:pt x="16" y="18"/>
                      <a:pt x="45" y="19"/>
                      <a:pt x="65" y="32"/>
                    </a:cubicBezTo>
                    <a:cubicBezTo>
                      <a:pt x="84" y="45"/>
                      <a:pt x="101" y="61"/>
                      <a:pt x="101" y="8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2" name="Freeform 3805">
                <a:extLst>
                  <a:ext uri="{FF2B5EF4-FFF2-40B4-BE49-F238E27FC236}">
                    <a16:creationId xmlns:a16="http://schemas.microsoft.com/office/drawing/2014/main" id="{F2D34157-89CE-4843-A3DA-C602B597C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972"/>
                <a:ext cx="291" cy="103"/>
              </a:xfrm>
              <a:custGeom>
                <a:avLst/>
                <a:gdLst>
                  <a:gd name="T0" fmla="*/ 0 w 152"/>
                  <a:gd name="T1" fmla="*/ 258 h 54"/>
                  <a:gd name="T2" fmla="*/ 597 w 152"/>
                  <a:gd name="T3" fmla="*/ 181 h 54"/>
                  <a:gd name="T4" fmla="*/ 921 w 152"/>
                  <a:gd name="T5" fmla="*/ 229 h 54"/>
                  <a:gd name="T6" fmla="*/ 967 w 152"/>
                  <a:gd name="T7" fmla="*/ 374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54">
                    <a:moveTo>
                      <a:pt x="0" y="37"/>
                    </a:moveTo>
                    <a:cubicBezTo>
                      <a:pt x="11" y="0"/>
                      <a:pt x="59" y="21"/>
                      <a:pt x="85" y="26"/>
                    </a:cubicBezTo>
                    <a:cubicBezTo>
                      <a:pt x="101" y="29"/>
                      <a:pt x="116" y="30"/>
                      <a:pt x="131" y="33"/>
                    </a:cubicBezTo>
                    <a:cubicBezTo>
                      <a:pt x="152" y="38"/>
                      <a:pt x="147" y="40"/>
                      <a:pt x="138" y="5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3" name="Freeform 3806">
                <a:extLst>
                  <a:ext uri="{FF2B5EF4-FFF2-40B4-BE49-F238E27FC236}">
                    <a16:creationId xmlns:a16="http://schemas.microsoft.com/office/drawing/2014/main" id="{684CB232-F7A8-4EEA-BBE4-0CE3C0DA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691"/>
                <a:ext cx="90" cy="145"/>
              </a:xfrm>
              <a:custGeom>
                <a:avLst/>
                <a:gdLst>
                  <a:gd name="T0" fmla="*/ 140 w 47"/>
                  <a:gd name="T1" fmla="*/ 0 h 76"/>
                  <a:gd name="T2" fmla="*/ 191 w 47"/>
                  <a:gd name="T3" fmla="*/ 221 h 76"/>
                  <a:gd name="T4" fmla="*/ 276 w 47"/>
                  <a:gd name="T5" fmla="*/ 345 h 76"/>
                  <a:gd name="T6" fmla="*/ 308 w 47"/>
                  <a:gd name="T7" fmla="*/ 458 h 76"/>
                  <a:gd name="T8" fmla="*/ 0 w 47"/>
                  <a:gd name="T9" fmla="*/ 132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76">
                    <a:moveTo>
                      <a:pt x="20" y="0"/>
                    </a:moveTo>
                    <a:cubicBezTo>
                      <a:pt x="16" y="8"/>
                      <a:pt x="24" y="24"/>
                      <a:pt x="27" y="32"/>
                    </a:cubicBezTo>
                    <a:cubicBezTo>
                      <a:pt x="30" y="39"/>
                      <a:pt x="36" y="44"/>
                      <a:pt x="39" y="50"/>
                    </a:cubicBezTo>
                    <a:cubicBezTo>
                      <a:pt x="42" y="55"/>
                      <a:pt x="47" y="63"/>
                      <a:pt x="44" y="66"/>
                    </a:cubicBezTo>
                    <a:cubicBezTo>
                      <a:pt x="35" y="76"/>
                      <a:pt x="9" y="21"/>
                      <a:pt x="0" y="19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4" name="Freeform 3807">
                <a:extLst>
                  <a:ext uri="{FF2B5EF4-FFF2-40B4-BE49-F238E27FC236}">
                    <a16:creationId xmlns:a16="http://schemas.microsoft.com/office/drawing/2014/main" id="{D91EDF51-0AA7-4CE0-8123-1BC687E7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2746"/>
                <a:ext cx="97" cy="115"/>
              </a:xfrm>
              <a:custGeom>
                <a:avLst/>
                <a:gdLst>
                  <a:gd name="T0" fmla="*/ 337 w 51"/>
                  <a:gd name="T1" fmla="*/ 0 h 60"/>
                  <a:gd name="T2" fmla="*/ 236 w 51"/>
                  <a:gd name="T3" fmla="*/ 161 h 60"/>
                  <a:gd name="T4" fmla="*/ 48 w 51"/>
                  <a:gd name="T5" fmla="*/ 301 h 60"/>
                  <a:gd name="T6" fmla="*/ 173 w 51"/>
                  <a:gd name="T7" fmla="*/ 309 h 60"/>
                  <a:gd name="T8" fmla="*/ 350 w 51"/>
                  <a:gd name="T9" fmla="*/ 24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60">
                    <a:moveTo>
                      <a:pt x="49" y="0"/>
                    </a:moveTo>
                    <a:cubicBezTo>
                      <a:pt x="44" y="7"/>
                      <a:pt x="41" y="16"/>
                      <a:pt x="34" y="23"/>
                    </a:cubicBezTo>
                    <a:cubicBezTo>
                      <a:pt x="28" y="29"/>
                      <a:pt x="10" y="36"/>
                      <a:pt x="7" y="43"/>
                    </a:cubicBezTo>
                    <a:cubicBezTo>
                      <a:pt x="0" y="60"/>
                      <a:pt x="21" y="47"/>
                      <a:pt x="25" y="44"/>
                    </a:cubicBezTo>
                    <a:cubicBezTo>
                      <a:pt x="30" y="41"/>
                      <a:pt x="51" y="35"/>
                      <a:pt x="51" y="35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5" name="Freeform 3808">
                <a:extLst>
                  <a:ext uri="{FF2B5EF4-FFF2-40B4-BE49-F238E27FC236}">
                    <a16:creationId xmlns:a16="http://schemas.microsoft.com/office/drawing/2014/main" id="{157B23C0-B793-447D-8D0E-59427CB34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2415"/>
                <a:ext cx="222" cy="234"/>
              </a:xfrm>
              <a:custGeom>
                <a:avLst/>
                <a:gdLst>
                  <a:gd name="T0" fmla="*/ 0 w 116"/>
                  <a:gd name="T1" fmla="*/ 629 h 122"/>
                  <a:gd name="T2" fmla="*/ 300 w 116"/>
                  <a:gd name="T3" fmla="*/ 644 h 122"/>
                  <a:gd name="T4" fmla="*/ 582 w 116"/>
                  <a:gd name="T5" fmla="*/ 754 h 122"/>
                  <a:gd name="T6" fmla="*/ 645 w 116"/>
                  <a:gd name="T7" fmla="*/ 790 h 122"/>
                  <a:gd name="T8" fmla="*/ 637 w 116"/>
                  <a:gd name="T9" fmla="*/ 629 h 122"/>
                  <a:gd name="T10" fmla="*/ 766 w 116"/>
                  <a:gd name="T11" fmla="*/ 353 h 122"/>
                  <a:gd name="T12" fmla="*/ 813 w 116"/>
                  <a:gd name="T13" fmla="*/ 309 h 122"/>
                  <a:gd name="T14" fmla="*/ 813 w 116"/>
                  <a:gd name="T15" fmla="*/ 0 h 122"/>
                  <a:gd name="T16" fmla="*/ 658 w 116"/>
                  <a:gd name="T17" fmla="*/ 213 h 122"/>
                  <a:gd name="T18" fmla="*/ 521 w 116"/>
                  <a:gd name="T19" fmla="*/ 430 h 122"/>
                  <a:gd name="T20" fmla="*/ 285 w 116"/>
                  <a:gd name="T21" fmla="*/ 537 h 122"/>
                  <a:gd name="T22" fmla="*/ 0 w 116"/>
                  <a:gd name="T23" fmla="*/ 516 h 1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6" h="122">
                    <a:moveTo>
                      <a:pt x="0" y="89"/>
                    </a:moveTo>
                    <a:cubicBezTo>
                      <a:pt x="13" y="92"/>
                      <a:pt x="28" y="93"/>
                      <a:pt x="43" y="91"/>
                    </a:cubicBezTo>
                    <a:cubicBezTo>
                      <a:pt x="62" y="89"/>
                      <a:pt x="76" y="86"/>
                      <a:pt x="83" y="107"/>
                    </a:cubicBezTo>
                    <a:cubicBezTo>
                      <a:pt x="86" y="114"/>
                      <a:pt x="86" y="122"/>
                      <a:pt x="92" y="112"/>
                    </a:cubicBezTo>
                    <a:cubicBezTo>
                      <a:pt x="97" y="105"/>
                      <a:pt x="92" y="97"/>
                      <a:pt x="91" y="89"/>
                    </a:cubicBezTo>
                    <a:cubicBezTo>
                      <a:pt x="88" y="69"/>
                      <a:pt x="95" y="64"/>
                      <a:pt x="109" y="50"/>
                    </a:cubicBezTo>
                    <a:cubicBezTo>
                      <a:pt x="112" y="48"/>
                      <a:pt x="114" y="46"/>
                      <a:pt x="116" y="44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0" y="10"/>
                      <a:pt x="101" y="20"/>
                      <a:pt x="94" y="30"/>
                    </a:cubicBezTo>
                    <a:cubicBezTo>
                      <a:pt x="87" y="40"/>
                      <a:pt x="82" y="51"/>
                      <a:pt x="74" y="61"/>
                    </a:cubicBezTo>
                    <a:cubicBezTo>
                      <a:pt x="65" y="71"/>
                      <a:pt x="54" y="75"/>
                      <a:pt x="41" y="76"/>
                    </a:cubicBezTo>
                    <a:cubicBezTo>
                      <a:pt x="33" y="77"/>
                      <a:pt x="6" y="79"/>
                      <a:pt x="0" y="7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6" name="Freeform 3809">
                <a:extLst>
                  <a:ext uri="{FF2B5EF4-FFF2-40B4-BE49-F238E27FC236}">
                    <a16:creationId xmlns:a16="http://schemas.microsoft.com/office/drawing/2014/main" id="{ADBAD5AA-9F6F-4459-90E0-287A8D7A2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415"/>
                <a:ext cx="151" cy="257"/>
              </a:xfrm>
              <a:custGeom>
                <a:avLst/>
                <a:gdLst>
                  <a:gd name="T0" fmla="*/ 552 w 79"/>
                  <a:gd name="T1" fmla="*/ 0 h 134"/>
                  <a:gd name="T2" fmla="*/ 445 w 79"/>
                  <a:gd name="T3" fmla="*/ 121 h 134"/>
                  <a:gd name="T4" fmla="*/ 329 w 79"/>
                  <a:gd name="T5" fmla="*/ 276 h 134"/>
                  <a:gd name="T6" fmla="*/ 208 w 79"/>
                  <a:gd name="T7" fmla="*/ 409 h 134"/>
                  <a:gd name="T8" fmla="*/ 61 w 79"/>
                  <a:gd name="T9" fmla="*/ 493 h 134"/>
                  <a:gd name="T10" fmla="*/ 117 w 79"/>
                  <a:gd name="T11" fmla="*/ 522 h 134"/>
                  <a:gd name="T12" fmla="*/ 252 w 79"/>
                  <a:gd name="T13" fmla="*/ 501 h 134"/>
                  <a:gd name="T14" fmla="*/ 252 w 79"/>
                  <a:gd name="T15" fmla="*/ 784 h 134"/>
                  <a:gd name="T16" fmla="*/ 92 w 79"/>
                  <a:gd name="T17" fmla="*/ 946 h 1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134">
                    <a:moveTo>
                      <a:pt x="79" y="0"/>
                    </a:moveTo>
                    <a:cubicBezTo>
                      <a:pt x="76" y="6"/>
                      <a:pt x="68" y="13"/>
                      <a:pt x="64" y="17"/>
                    </a:cubicBezTo>
                    <a:cubicBezTo>
                      <a:pt x="58" y="24"/>
                      <a:pt x="52" y="32"/>
                      <a:pt x="47" y="39"/>
                    </a:cubicBezTo>
                    <a:cubicBezTo>
                      <a:pt x="42" y="46"/>
                      <a:pt x="37" y="53"/>
                      <a:pt x="30" y="58"/>
                    </a:cubicBezTo>
                    <a:cubicBezTo>
                      <a:pt x="24" y="63"/>
                      <a:pt x="15" y="65"/>
                      <a:pt x="9" y="70"/>
                    </a:cubicBezTo>
                    <a:cubicBezTo>
                      <a:pt x="0" y="78"/>
                      <a:pt x="10" y="76"/>
                      <a:pt x="17" y="74"/>
                    </a:cubicBezTo>
                    <a:cubicBezTo>
                      <a:pt x="24" y="72"/>
                      <a:pt x="29" y="66"/>
                      <a:pt x="36" y="71"/>
                    </a:cubicBezTo>
                    <a:cubicBezTo>
                      <a:pt x="48" y="78"/>
                      <a:pt x="41" y="102"/>
                      <a:pt x="36" y="111"/>
                    </a:cubicBezTo>
                    <a:cubicBezTo>
                      <a:pt x="33" y="118"/>
                      <a:pt x="16" y="126"/>
                      <a:pt x="13" y="134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7" name="Freeform 3810">
                <a:extLst>
                  <a:ext uri="{FF2B5EF4-FFF2-40B4-BE49-F238E27FC236}">
                    <a16:creationId xmlns:a16="http://schemas.microsoft.com/office/drawing/2014/main" id="{758BDE3E-50D4-45AE-82A4-D5A4F7E33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2440"/>
                <a:ext cx="99" cy="241"/>
              </a:xfrm>
              <a:custGeom>
                <a:avLst/>
                <a:gdLst>
                  <a:gd name="T0" fmla="*/ 0 w 52"/>
                  <a:gd name="T1" fmla="*/ 882 h 126"/>
                  <a:gd name="T2" fmla="*/ 91 w 52"/>
                  <a:gd name="T3" fmla="*/ 614 h 126"/>
                  <a:gd name="T4" fmla="*/ 145 w 52"/>
                  <a:gd name="T5" fmla="*/ 369 h 126"/>
                  <a:gd name="T6" fmla="*/ 221 w 52"/>
                  <a:gd name="T7" fmla="*/ 147 h 126"/>
                  <a:gd name="T8" fmla="*/ 358 w 52"/>
                  <a:gd name="T9" fmla="*/ 0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26">
                    <a:moveTo>
                      <a:pt x="0" y="126"/>
                    </a:moveTo>
                    <a:cubicBezTo>
                      <a:pt x="4" y="113"/>
                      <a:pt x="11" y="101"/>
                      <a:pt x="13" y="88"/>
                    </a:cubicBezTo>
                    <a:cubicBezTo>
                      <a:pt x="15" y="76"/>
                      <a:pt x="18" y="65"/>
                      <a:pt x="21" y="53"/>
                    </a:cubicBezTo>
                    <a:cubicBezTo>
                      <a:pt x="24" y="43"/>
                      <a:pt x="26" y="31"/>
                      <a:pt x="32" y="21"/>
                    </a:cubicBezTo>
                    <a:cubicBezTo>
                      <a:pt x="37" y="12"/>
                      <a:pt x="45" y="7"/>
                      <a:pt x="52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8" name="Freeform 3811">
                <a:extLst>
                  <a:ext uri="{FF2B5EF4-FFF2-40B4-BE49-F238E27FC236}">
                    <a16:creationId xmlns:a16="http://schemas.microsoft.com/office/drawing/2014/main" id="{9159E34B-B2B2-4A77-B905-496BEA81F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2450"/>
                <a:ext cx="65" cy="181"/>
              </a:xfrm>
              <a:custGeom>
                <a:avLst/>
                <a:gdLst>
                  <a:gd name="T0" fmla="*/ 99 w 34"/>
                  <a:gd name="T1" fmla="*/ 0 h 95"/>
                  <a:gd name="T2" fmla="*/ 0 w 34"/>
                  <a:gd name="T3" fmla="*/ 290 h 95"/>
                  <a:gd name="T4" fmla="*/ 15 w 34"/>
                  <a:gd name="T5" fmla="*/ 621 h 95"/>
                  <a:gd name="T6" fmla="*/ 84 w 34"/>
                  <a:gd name="T7" fmla="*/ 345 h 95"/>
                  <a:gd name="T8" fmla="*/ 224 w 34"/>
                  <a:gd name="T9" fmla="*/ 15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95">
                    <a:moveTo>
                      <a:pt x="14" y="0"/>
                    </a:moveTo>
                    <a:cubicBezTo>
                      <a:pt x="6" y="12"/>
                      <a:pt x="0" y="27"/>
                      <a:pt x="0" y="42"/>
                    </a:cubicBezTo>
                    <a:cubicBezTo>
                      <a:pt x="0" y="48"/>
                      <a:pt x="0" y="89"/>
                      <a:pt x="2" y="90"/>
                    </a:cubicBezTo>
                    <a:cubicBezTo>
                      <a:pt x="14" y="95"/>
                      <a:pt x="11" y="55"/>
                      <a:pt x="12" y="50"/>
                    </a:cubicBezTo>
                    <a:cubicBezTo>
                      <a:pt x="15" y="40"/>
                      <a:pt x="34" y="9"/>
                      <a:pt x="32" y="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79" name="Freeform 3812">
                <a:extLst>
                  <a:ext uri="{FF2B5EF4-FFF2-40B4-BE49-F238E27FC236}">
                    <a16:creationId xmlns:a16="http://schemas.microsoft.com/office/drawing/2014/main" id="{8667B89A-06E4-4FDA-B123-0023A9D33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733"/>
                <a:ext cx="461" cy="287"/>
              </a:xfrm>
              <a:custGeom>
                <a:avLst/>
                <a:gdLst>
                  <a:gd name="T0" fmla="*/ 1624 w 241"/>
                  <a:gd name="T1" fmla="*/ 0 h 150"/>
                  <a:gd name="T2" fmla="*/ 1563 w 241"/>
                  <a:gd name="T3" fmla="*/ 582 h 150"/>
                  <a:gd name="T4" fmla="*/ 1687 w 241"/>
                  <a:gd name="T5" fmla="*/ 1035 h 150"/>
                  <a:gd name="T6" fmla="*/ 1563 w 241"/>
                  <a:gd name="T7" fmla="*/ 798 h 150"/>
                  <a:gd name="T8" fmla="*/ 1442 w 241"/>
                  <a:gd name="T9" fmla="*/ 497 h 150"/>
                  <a:gd name="T10" fmla="*/ 1203 w 241"/>
                  <a:gd name="T11" fmla="*/ 337 h 150"/>
                  <a:gd name="T12" fmla="*/ 922 w 241"/>
                  <a:gd name="T13" fmla="*/ 461 h 150"/>
                  <a:gd name="T14" fmla="*/ 666 w 241"/>
                  <a:gd name="T15" fmla="*/ 528 h 150"/>
                  <a:gd name="T16" fmla="*/ 413 w 241"/>
                  <a:gd name="T17" fmla="*/ 666 h 150"/>
                  <a:gd name="T18" fmla="*/ 197 w 241"/>
                  <a:gd name="T19" fmla="*/ 853 h 150"/>
                  <a:gd name="T20" fmla="*/ 0 w 241"/>
                  <a:gd name="T21" fmla="*/ 1003 h 1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0">
                    <a:moveTo>
                      <a:pt x="232" y="0"/>
                    </a:moveTo>
                    <a:cubicBezTo>
                      <a:pt x="229" y="23"/>
                      <a:pt x="219" y="59"/>
                      <a:pt x="223" y="83"/>
                    </a:cubicBezTo>
                    <a:cubicBezTo>
                      <a:pt x="226" y="105"/>
                      <a:pt x="236" y="127"/>
                      <a:pt x="241" y="148"/>
                    </a:cubicBezTo>
                    <a:cubicBezTo>
                      <a:pt x="231" y="150"/>
                      <a:pt x="226" y="121"/>
                      <a:pt x="223" y="114"/>
                    </a:cubicBezTo>
                    <a:cubicBezTo>
                      <a:pt x="219" y="100"/>
                      <a:pt x="213" y="85"/>
                      <a:pt x="206" y="71"/>
                    </a:cubicBezTo>
                    <a:cubicBezTo>
                      <a:pt x="199" y="55"/>
                      <a:pt x="189" y="48"/>
                      <a:pt x="172" y="48"/>
                    </a:cubicBezTo>
                    <a:cubicBezTo>
                      <a:pt x="157" y="48"/>
                      <a:pt x="146" y="59"/>
                      <a:pt x="132" y="66"/>
                    </a:cubicBezTo>
                    <a:cubicBezTo>
                      <a:pt x="120" y="72"/>
                      <a:pt x="108" y="71"/>
                      <a:pt x="95" y="75"/>
                    </a:cubicBezTo>
                    <a:cubicBezTo>
                      <a:pt x="82" y="80"/>
                      <a:pt x="70" y="87"/>
                      <a:pt x="59" y="95"/>
                    </a:cubicBezTo>
                    <a:cubicBezTo>
                      <a:pt x="49" y="104"/>
                      <a:pt x="38" y="113"/>
                      <a:pt x="28" y="122"/>
                    </a:cubicBezTo>
                    <a:cubicBezTo>
                      <a:pt x="20" y="130"/>
                      <a:pt x="11" y="140"/>
                      <a:pt x="0" y="143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0" name="Freeform 3813">
                <a:extLst>
                  <a:ext uri="{FF2B5EF4-FFF2-40B4-BE49-F238E27FC236}">
                    <a16:creationId xmlns:a16="http://schemas.microsoft.com/office/drawing/2014/main" id="{00D0845D-18A6-4465-843C-DC7B4F88A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2693"/>
                <a:ext cx="191" cy="292"/>
              </a:xfrm>
              <a:custGeom>
                <a:avLst/>
                <a:gdLst>
                  <a:gd name="T0" fmla="*/ 0 w 100"/>
                  <a:gd name="T1" fmla="*/ 1063 h 153"/>
                  <a:gd name="T2" fmla="*/ 216 w 100"/>
                  <a:gd name="T3" fmla="*/ 870 h 153"/>
                  <a:gd name="T4" fmla="*/ 474 w 100"/>
                  <a:gd name="T5" fmla="*/ 641 h 153"/>
                  <a:gd name="T6" fmla="*/ 521 w 100"/>
                  <a:gd name="T7" fmla="*/ 113 h 153"/>
                  <a:gd name="T8" fmla="*/ 420 w 100"/>
                  <a:gd name="T9" fmla="*/ 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53">
                    <a:moveTo>
                      <a:pt x="0" y="153"/>
                    </a:moveTo>
                    <a:cubicBezTo>
                      <a:pt x="10" y="152"/>
                      <a:pt x="23" y="133"/>
                      <a:pt x="31" y="125"/>
                    </a:cubicBezTo>
                    <a:cubicBezTo>
                      <a:pt x="44" y="114"/>
                      <a:pt x="56" y="103"/>
                      <a:pt x="68" y="92"/>
                    </a:cubicBezTo>
                    <a:cubicBezTo>
                      <a:pt x="91" y="71"/>
                      <a:pt x="100" y="39"/>
                      <a:pt x="75" y="16"/>
                    </a:cubicBezTo>
                    <a:cubicBezTo>
                      <a:pt x="70" y="11"/>
                      <a:pt x="65" y="5"/>
                      <a:pt x="60" y="0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81" name="Freeform 3814">
                <a:extLst>
                  <a:ext uri="{FF2B5EF4-FFF2-40B4-BE49-F238E27FC236}">
                    <a16:creationId xmlns:a16="http://schemas.microsoft.com/office/drawing/2014/main" id="{7C3CA228-B69F-4674-8B82-468765BED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758"/>
                <a:ext cx="102" cy="143"/>
              </a:xfrm>
              <a:custGeom>
                <a:avLst/>
                <a:gdLst>
                  <a:gd name="T0" fmla="*/ 216 w 53"/>
                  <a:gd name="T1" fmla="*/ 0 h 75"/>
                  <a:gd name="T2" fmla="*/ 164 w 53"/>
                  <a:gd name="T3" fmla="*/ 236 h 75"/>
                  <a:gd name="T4" fmla="*/ 15 w 53"/>
                  <a:gd name="T5" fmla="*/ 437 h 75"/>
                  <a:gd name="T6" fmla="*/ 177 w 53"/>
                  <a:gd name="T7" fmla="*/ 414 h 75"/>
                  <a:gd name="T8" fmla="*/ 377 w 53"/>
                  <a:gd name="T9" fmla="*/ 429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75">
                    <a:moveTo>
                      <a:pt x="30" y="0"/>
                    </a:moveTo>
                    <a:cubicBezTo>
                      <a:pt x="31" y="15"/>
                      <a:pt x="31" y="21"/>
                      <a:pt x="23" y="34"/>
                    </a:cubicBezTo>
                    <a:cubicBezTo>
                      <a:pt x="20" y="41"/>
                      <a:pt x="0" y="55"/>
                      <a:pt x="2" y="63"/>
                    </a:cubicBezTo>
                    <a:cubicBezTo>
                      <a:pt x="6" y="75"/>
                      <a:pt x="21" y="62"/>
                      <a:pt x="25" y="60"/>
                    </a:cubicBezTo>
                    <a:cubicBezTo>
                      <a:pt x="33" y="56"/>
                      <a:pt x="48" y="55"/>
                      <a:pt x="53" y="62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23" name="Freeform 3815">
              <a:extLst>
                <a:ext uri="{FF2B5EF4-FFF2-40B4-BE49-F238E27FC236}">
                  <a16:creationId xmlns:a16="http://schemas.microsoft.com/office/drawing/2014/main" id="{5ECC874C-29D5-478E-9761-D21B46372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897"/>
              <a:ext cx="205" cy="285"/>
            </a:xfrm>
            <a:custGeom>
              <a:avLst/>
              <a:gdLst>
                <a:gd name="T0" fmla="*/ 0 w 107"/>
                <a:gd name="T1" fmla="*/ 0 h 149"/>
                <a:gd name="T2" fmla="*/ 293 w 107"/>
                <a:gd name="T3" fmla="*/ 581 h 149"/>
                <a:gd name="T4" fmla="*/ 632 w 107"/>
                <a:gd name="T5" fmla="*/ 537 h 149"/>
                <a:gd name="T6" fmla="*/ 705 w 107"/>
                <a:gd name="T7" fmla="*/ 589 h 149"/>
                <a:gd name="T8" fmla="*/ 577 w 107"/>
                <a:gd name="T9" fmla="*/ 658 h 149"/>
                <a:gd name="T10" fmla="*/ 414 w 107"/>
                <a:gd name="T11" fmla="*/ 805 h 149"/>
                <a:gd name="T12" fmla="*/ 345 w 107"/>
                <a:gd name="T13" fmla="*/ 1042 h 1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149">
                  <a:moveTo>
                    <a:pt x="0" y="0"/>
                  </a:moveTo>
                  <a:cubicBezTo>
                    <a:pt x="4" y="25"/>
                    <a:pt x="20" y="66"/>
                    <a:pt x="42" y="83"/>
                  </a:cubicBezTo>
                  <a:cubicBezTo>
                    <a:pt x="59" y="95"/>
                    <a:pt x="74" y="83"/>
                    <a:pt x="90" y="77"/>
                  </a:cubicBezTo>
                  <a:cubicBezTo>
                    <a:pt x="98" y="75"/>
                    <a:pt x="107" y="74"/>
                    <a:pt x="100" y="84"/>
                  </a:cubicBezTo>
                  <a:cubicBezTo>
                    <a:pt x="96" y="88"/>
                    <a:pt x="87" y="92"/>
                    <a:pt x="82" y="94"/>
                  </a:cubicBezTo>
                  <a:cubicBezTo>
                    <a:pt x="71" y="100"/>
                    <a:pt x="65" y="103"/>
                    <a:pt x="59" y="115"/>
                  </a:cubicBezTo>
                  <a:cubicBezTo>
                    <a:pt x="53" y="127"/>
                    <a:pt x="52" y="140"/>
                    <a:pt x="49" y="14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3816">
              <a:extLst>
                <a:ext uri="{FF2B5EF4-FFF2-40B4-BE49-F238E27FC236}">
                  <a16:creationId xmlns:a16="http://schemas.microsoft.com/office/drawing/2014/main" id="{7619E3C6-F733-4D2B-A308-0DC97FBFA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3004"/>
              <a:ext cx="82" cy="167"/>
            </a:xfrm>
            <a:custGeom>
              <a:avLst/>
              <a:gdLst>
                <a:gd name="T0" fmla="*/ 261 w 43"/>
                <a:gd name="T1" fmla="*/ 616 h 87"/>
                <a:gd name="T2" fmla="*/ 252 w 43"/>
                <a:gd name="T3" fmla="*/ 261 h 87"/>
                <a:gd name="T4" fmla="*/ 0 w 43"/>
                <a:gd name="T5" fmla="*/ 0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87">
                  <a:moveTo>
                    <a:pt x="38" y="87"/>
                  </a:moveTo>
                  <a:cubicBezTo>
                    <a:pt x="43" y="71"/>
                    <a:pt x="43" y="53"/>
                    <a:pt x="36" y="37"/>
                  </a:cubicBezTo>
                  <a:cubicBezTo>
                    <a:pt x="29" y="22"/>
                    <a:pt x="4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3817">
              <a:extLst>
                <a:ext uri="{FF2B5EF4-FFF2-40B4-BE49-F238E27FC236}">
                  <a16:creationId xmlns:a16="http://schemas.microsoft.com/office/drawing/2014/main" id="{C38B03CF-C713-4EDF-B2E5-6D83F592D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371"/>
              <a:ext cx="182" cy="354"/>
            </a:xfrm>
            <a:custGeom>
              <a:avLst/>
              <a:gdLst>
                <a:gd name="T0" fmla="*/ 408 w 95"/>
                <a:gd name="T1" fmla="*/ 121 h 185"/>
                <a:gd name="T2" fmla="*/ 36 w 95"/>
                <a:gd name="T3" fmla="*/ 369 h 185"/>
                <a:gd name="T4" fmla="*/ 84 w 95"/>
                <a:gd name="T5" fmla="*/ 698 h 185"/>
                <a:gd name="T6" fmla="*/ 216 w 95"/>
                <a:gd name="T7" fmla="*/ 1043 h 185"/>
                <a:gd name="T8" fmla="*/ 400 w 95"/>
                <a:gd name="T9" fmla="*/ 1250 h 185"/>
                <a:gd name="T10" fmla="*/ 584 w 95"/>
                <a:gd name="T11" fmla="*/ 582 h 185"/>
                <a:gd name="T12" fmla="*/ 500 w 95"/>
                <a:gd name="T13" fmla="*/ 216 h 185"/>
                <a:gd name="T14" fmla="*/ 209 w 95"/>
                <a:gd name="T15" fmla="*/ 36 h 185"/>
                <a:gd name="T16" fmla="*/ 125 w 95"/>
                <a:gd name="T17" fmla="*/ 0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185">
                  <a:moveTo>
                    <a:pt x="58" y="17"/>
                  </a:moveTo>
                  <a:cubicBezTo>
                    <a:pt x="45" y="6"/>
                    <a:pt x="7" y="42"/>
                    <a:pt x="5" y="53"/>
                  </a:cubicBezTo>
                  <a:cubicBezTo>
                    <a:pt x="0" y="68"/>
                    <a:pt x="5" y="86"/>
                    <a:pt x="12" y="100"/>
                  </a:cubicBezTo>
                  <a:cubicBezTo>
                    <a:pt x="20" y="116"/>
                    <a:pt x="29" y="132"/>
                    <a:pt x="31" y="149"/>
                  </a:cubicBezTo>
                  <a:cubicBezTo>
                    <a:pt x="34" y="167"/>
                    <a:pt x="34" y="185"/>
                    <a:pt x="57" y="178"/>
                  </a:cubicBezTo>
                  <a:cubicBezTo>
                    <a:pt x="95" y="165"/>
                    <a:pt x="90" y="114"/>
                    <a:pt x="83" y="83"/>
                  </a:cubicBezTo>
                  <a:cubicBezTo>
                    <a:pt x="79" y="67"/>
                    <a:pt x="78" y="47"/>
                    <a:pt x="71" y="31"/>
                  </a:cubicBezTo>
                  <a:cubicBezTo>
                    <a:pt x="63" y="15"/>
                    <a:pt x="45" y="11"/>
                    <a:pt x="30" y="5"/>
                  </a:cubicBezTo>
                  <a:cubicBezTo>
                    <a:pt x="26" y="3"/>
                    <a:pt x="23" y="1"/>
                    <a:pt x="18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3818">
              <a:extLst>
                <a:ext uri="{FF2B5EF4-FFF2-40B4-BE49-F238E27FC236}">
                  <a16:creationId xmlns:a16="http://schemas.microsoft.com/office/drawing/2014/main" id="{98C1C031-05B2-4AD6-B15D-80D61E35A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354"/>
              <a:ext cx="63" cy="117"/>
            </a:xfrm>
            <a:custGeom>
              <a:avLst/>
              <a:gdLst>
                <a:gd name="T0" fmla="*/ 0 w 33"/>
                <a:gd name="T1" fmla="*/ 0 h 61"/>
                <a:gd name="T2" fmla="*/ 92 w 33"/>
                <a:gd name="T3" fmla="*/ 129 h 61"/>
                <a:gd name="T4" fmla="*/ 124 w 33"/>
                <a:gd name="T5" fmla="*/ 368 h 61"/>
                <a:gd name="T6" fmla="*/ 200 w 33"/>
                <a:gd name="T7" fmla="*/ 192 h 61"/>
                <a:gd name="T8" fmla="*/ 229 w 33"/>
                <a:gd name="T9" fmla="*/ 0 h 61"/>
                <a:gd name="T10" fmla="*/ 0 w 33"/>
                <a:gd name="T11" fmla="*/ 0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61">
                  <a:moveTo>
                    <a:pt x="0" y="0"/>
                  </a:moveTo>
                  <a:cubicBezTo>
                    <a:pt x="6" y="4"/>
                    <a:pt x="10" y="11"/>
                    <a:pt x="13" y="18"/>
                  </a:cubicBezTo>
                  <a:cubicBezTo>
                    <a:pt x="15" y="26"/>
                    <a:pt x="11" y="47"/>
                    <a:pt x="18" y="52"/>
                  </a:cubicBezTo>
                  <a:cubicBezTo>
                    <a:pt x="28" y="61"/>
                    <a:pt x="29" y="33"/>
                    <a:pt x="29" y="27"/>
                  </a:cubicBezTo>
                  <a:cubicBezTo>
                    <a:pt x="29" y="17"/>
                    <a:pt x="30" y="9"/>
                    <a:pt x="33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3819">
              <a:extLst>
                <a:ext uri="{FF2B5EF4-FFF2-40B4-BE49-F238E27FC236}">
                  <a16:creationId xmlns:a16="http://schemas.microsoft.com/office/drawing/2014/main" id="{BFB72F56-09A0-49C6-84F8-4991F330D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362"/>
              <a:ext cx="105" cy="134"/>
            </a:xfrm>
            <a:custGeom>
              <a:avLst/>
              <a:gdLst>
                <a:gd name="T0" fmla="*/ 0 w 55"/>
                <a:gd name="T1" fmla="*/ 176 h 70"/>
                <a:gd name="T2" fmla="*/ 189 w 55"/>
                <a:gd name="T3" fmla="*/ 293 h 70"/>
                <a:gd name="T4" fmla="*/ 305 w 55"/>
                <a:gd name="T5" fmla="*/ 492 h 70"/>
                <a:gd name="T6" fmla="*/ 244 w 55"/>
                <a:gd name="T7" fmla="*/ 232 h 70"/>
                <a:gd name="T8" fmla="*/ 92 w 55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0">
                  <a:moveTo>
                    <a:pt x="0" y="25"/>
                  </a:moveTo>
                  <a:cubicBezTo>
                    <a:pt x="12" y="24"/>
                    <a:pt x="20" y="34"/>
                    <a:pt x="27" y="42"/>
                  </a:cubicBezTo>
                  <a:cubicBezTo>
                    <a:pt x="34" y="50"/>
                    <a:pt x="38" y="64"/>
                    <a:pt x="44" y="70"/>
                  </a:cubicBezTo>
                  <a:cubicBezTo>
                    <a:pt x="55" y="61"/>
                    <a:pt x="40" y="43"/>
                    <a:pt x="35" y="33"/>
                  </a:cubicBezTo>
                  <a:cubicBezTo>
                    <a:pt x="30" y="21"/>
                    <a:pt x="24" y="8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3820">
              <a:extLst>
                <a:ext uri="{FF2B5EF4-FFF2-40B4-BE49-F238E27FC236}">
                  <a16:creationId xmlns:a16="http://schemas.microsoft.com/office/drawing/2014/main" id="{904D98C6-DE01-4C09-86DB-2A7544913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3343"/>
              <a:ext cx="160" cy="176"/>
            </a:xfrm>
            <a:custGeom>
              <a:avLst/>
              <a:gdLst>
                <a:gd name="T0" fmla="*/ 21 w 84"/>
                <a:gd name="T1" fmla="*/ 629 h 92"/>
                <a:gd name="T2" fmla="*/ 48 w 84"/>
                <a:gd name="T3" fmla="*/ 442 h 92"/>
                <a:gd name="T4" fmla="*/ 253 w 84"/>
                <a:gd name="T5" fmla="*/ 369 h 92"/>
                <a:gd name="T6" fmla="*/ 505 w 84"/>
                <a:gd name="T7" fmla="*/ 629 h 92"/>
                <a:gd name="T8" fmla="*/ 541 w 84"/>
                <a:gd name="T9" fmla="*/ 629 h 92"/>
                <a:gd name="T10" fmla="*/ 406 w 84"/>
                <a:gd name="T11" fmla="*/ 329 h 92"/>
                <a:gd name="T12" fmla="*/ 497 w 84"/>
                <a:gd name="T13" fmla="*/ 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92">
                  <a:moveTo>
                    <a:pt x="3" y="90"/>
                  </a:moveTo>
                  <a:cubicBezTo>
                    <a:pt x="0" y="84"/>
                    <a:pt x="3" y="69"/>
                    <a:pt x="7" y="63"/>
                  </a:cubicBezTo>
                  <a:cubicBezTo>
                    <a:pt x="14" y="54"/>
                    <a:pt x="27" y="49"/>
                    <a:pt x="37" y="53"/>
                  </a:cubicBezTo>
                  <a:cubicBezTo>
                    <a:pt x="52" y="59"/>
                    <a:pt x="68" y="75"/>
                    <a:pt x="73" y="90"/>
                  </a:cubicBezTo>
                  <a:cubicBezTo>
                    <a:pt x="74" y="92"/>
                    <a:pt x="78" y="92"/>
                    <a:pt x="78" y="90"/>
                  </a:cubicBezTo>
                  <a:cubicBezTo>
                    <a:pt x="84" y="78"/>
                    <a:pt x="64" y="56"/>
                    <a:pt x="59" y="47"/>
                  </a:cubicBezTo>
                  <a:cubicBezTo>
                    <a:pt x="52" y="33"/>
                    <a:pt x="60" y="10"/>
                    <a:pt x="72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3821">
              <a:extLst>
                <a:ext uri="{FF2B5EF4-FFF2-40B4-BE49-F238E27FC236}">
                  <a16:creationId xmlns:a16="http://schemas.microsoft.com/office/drawing/2014/main" id="{C3626BFA-D694-45F5-9AF8-39A9C7632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094"/>
              <a:ext cx="224" cy="138"/>
            </a:xfrm>
            <a:custGeom>
              <a:avLst/>
              <a:gdLst>
                <a:gd name="T0" fmla="*/ 237 w 117"/>
                <a:gd name="T1" fmla="*/ 0 h 72"/>
                <a:gd name="T2" fmla="*/ 377 w 117"/>
                <a:gd name="T3" fmla="*/ 316 h 72"/>
                <a:gd name="T4" fmla="*/ 708 w 117"/>
                <a:gd name="T5" fmla="*/ 284 h 72"/>
                <a:gd name="T6" fmla="*/ 758 w 117"/>
                <a:gd name="T7" fmla="*/ 337 h 72"/>
                <a:gd name="T8" fmla="*/ 605 w 117"/>
                <a:gd name="T9" fmla="*/ 408 h 72"/>
                <a:gd name="T10" fmla="*/ 308 w 117"/>
                <a:gd name="T11" fmla="*/ 408 h 72"/>
                <a:gd name="T12" fmla="*/ 184 w 117"/>
                <a:gd name="T13" fmla="*/ 205 h 72"/>
                <a:gd name="T14" fmla="*/ 107 w 117"/>
                <a:gd name="T15" fmla="*/ 132 h 72"/>
                <a:gd name="T16" fmla="*/ 0 w 117"/>
                <a:gd name="T17" fmla="*/ 113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72">
                  <a:moveTo>
                    <a:pt x="34" y="0"/>
                  </a:moveTo>
                  <a:cubicBezTo>
                    <a:pt x="37" y="13"/>
                    <a:pt x="42" y="37"/>
                    <a:pt x="54" y="45"/>
                  </a:cubicBezTo>
                  <a:cubicBezTo>
                    <a:pt x="68" y="53"/>
                    <a:pt x="89" y="43"/>
                    <a:pt x="101" y="40"/>
                  </a:cubicBezTo>
                  <a:cubicBezTo>
                    <a:pt x="109" y="39"/>
                    <a:pt x="117" y="40"/>
                    <a:pt x="108" y="48"/>
                  </a:cubicBezTo>
                  <a:cubicBezTo>
                    <a:pt x="104" y="52"/>
                    <a:pt x="92" y="55"/>
                    <a:pt x="86" y="58"/>
                  </a:cubicBezTo>
                  <a:cubicBezTo>
                    <a:pt x="71" y="67"/>
                    <a:pt x="58" y="72"/>
                    <a:pt x="44" y="58"/>
                  </a:cubicBezTo>
                  <a:cubicBezTo>
                    <a:pt x="36" y="49"/>
                    <a:pt x="33" y="38"/>
                    <a:pt x="26" y="29"/>
                  </a:cubicBezTo>
                  <a:cubicBezTo>
                    <a:pt x="23" y="26"/>
                    <a:pt x="19" y="21"/>
                    <a:pt x="15" y="19"/>
                  </a:cubicBezTo>
                  <a:cubicBezTo>
                    <a:pt x="11" y="17"/>
                    <a:pt x="2" y="18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3822">
              <a:extLst>
                <a:ext uri="{FF2B5EF4-FFF2-40B4-BE49-F238E27FC236}">
                  <a16:creationId xmlns:a16="http://schemas.microsoft.com/office/drawing/2014/main" id="{5CFC1F6C-0BF0-4F07-99C8-851BD0BEE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2591"/>
              <a:ext cx="248" cy="205"/>
            </a:xfrm>
            <a:custGeom>
              <a:avLst/>
              <a:gdLst>
                <a:gd name="T0" fmla="*/ 0 w 130"/>
                <a:gd name="T1" fmla="*/ 113 h 107"/>
                <a:gd name="T2" fmla="*/ 269 w 130"/>
                <a:gd name="T3" fmla="*/ 21 h 107"/>
                <a:gd name="T4" fmla="*/ 597 w 130"/>
                <a:gd name="T5" fmla="*/ 21 h 107"/>
                <a:gd name="T6" fmla="*/ 841 w 130"/>
                <a:gd name="T7" fmla="*/ 554 h 107"/>
                <a:gd name="T8" fmla="*/ 710 w 130"/>
                <a:gd name="T9" fmla="*/ 73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07">
                  <a:moveTo>
                    <a:pt x="0" y="16"/>
                  </a:moveTo>
                  <a:cubicBezTo>
                    <a:pt x="15" y="13"/>
                    <a:pt x="25" y="6"/>
                    <a:pt x="39" y="3"/>
                  </a:cubicBezTo>
                  <a:cubicBezTo>
                    <a:pt x="55" y="0"/>
                    <a:pt x="71" y="0"/>
                    <a:pt x="86" y="3"/>
                  </a:cubicBezTo>
                  <a:cubicBezTo>
                    <a:pt x="117" y="11"/>
                    <a:pt x="130" y="50"/>
                    <a:pt x="121" y="79"/>
                  </a:cubicBezTo>
                  <a:cubicBezTo>
                    <a:pt x="120" y="85"/>
                    <a:pt x="105" y="107"/>
                    <a:pt x="102" y="10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3823">
              <a:extLst>
                <a:ext uri="{FF2B5EF4-FFF2-40B4-BE49-F238E27FC236}">
                  <a16:creationId xmlns:a16="http://schemas.microsoft.com/office/drawing/2014/main" id="{FB4CF125-46AF-4F58-B326-8AB8CE177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60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3824">
              <a:extLst>
                <a:ext uri="{FF2B5EF4-FFF2-40B4-BE49-F238E27FC236}">
                  <a16:creationId xmlns:a16="http://schemas.microsoft.com/office/drawing/2014/main" id="{6AD16BA8-0302-4905-84FB-939171505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354"/>
              <a:ext cx="491" cy="442"/>
            </a:xfrm>
            <a:custGeom>
              <a:avLst/>
              <a:gdLst>
                <a:gd name="T0" fmla="*/ 15 w 257"/>
                <a:gd name="T1" fmla="*/ 982 h 231"/>
                <a:gd name="T2" fmla="*/ 277 w 257"/>
                <a:gd name="T3" fmla="*/ 890 h 231"/>
                <a:gd name="T4" fmla="*/ 606 w 257"/>
                <a:gd name="T5" fmla="*/ 890 h 231"/>
                <a:gd name="T6" fmla="*/ 850 w 257"/>
                <a:gd name="T7" fmla="*/ 1420 h 231"/>
                <a:gd name="T8" fmla="*/ 718 w 257"/>
                <a:gd name="T9" fmla="*/ 1596 h 231"/>
                <a:gd name="T10" fmla="*/ 726 w 257"/>
                <a:gd name="T11" fmla="*/ 1603 h 231"/>
                <a:gd name="T12" fmla="*/ 963 w 257"/>
                <a:gd name="T13" fmla="*/ 1588 h 231"/>
                <a:gd name="T14" fmla="*/ 1611 w 257"/>
                <a:gd name="T15" fmla="*/ 1343 h 231"/>
                <a:gd name="T16" fmla="*/ 1744 w 257"/>
                <a:gd name="T17" fmla="*/ 966 h 231"/>
                <a:gd name="T18" fmla="*/ 1792 w 257"/>
                <a:gd name="T19" fmla="*/ 827 h 231"/>
                <a:gd name="T20" fmla="*/ 1777 w 257"/>
                <a:gd name="T21" fmla="*/ 821 h 231"/>
                <a:gd name="T22" fmla="*/ 1540 w 257"/>
                <a:gd name="T23" fmla="*/ 681 h 231"/>
                <a:gd name="T24" fmla="*/ 1355 w 257"/>
                <a:gd name="T25" fmla="*/ 469 h 231"/>
                <a:gd name="T26" fmla="*/ 1284 w 257"/>
                <a:gd name="T27" fmla="*/ 168 h 231"/>
                <a:gd name="T28" fmla="*/ 1242 w 257"/>
                <a:gd name="T29" fmla="*/ 0 h 231"/>
                <a:gd name="T30" fmla="*/ 550 w 257"/>
                <a:gd name="T31" fmla="*/ 0 h 231"/>
                <a:gd name="T32" fmla="*/ 558 w 257"/>
                <a:gd name="T33" fmla="*/ 545 h 231"/>
                <a:gd name="T34" fmla="*/ 277 w 257"/>
                <a:gd name="T35" fmla="*/ 769 h 231"/>
                <a:gd name="T36" fmla="*/ 0 w 257"/>
                <a:gd name="T37" fmla="*/ 905 h 231"/>
                <a:gd name="T38" fmla="*/ 15 w 257"/>
                <a:gd name="T39" fmla="*/ 982 h 23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7" h="231">
                  <a:moveTo>
                    <a:pt x="2" y="140"/>
                  </a:moveTo>
                  <a:cubicBezTo>
                    <a:pt x="16" y="136"/>
                    <a:pt x="26" y="130"/>
                    <a:pt x="40" y="127"/>
                  </a:cubicBezTo>
                  <a:cubicBezTo>
                    <a:pt x="56" y="124"/>
                    <a:pt x="72" y="124"/>
                    <a:pt x="87" y="127"/>
                  </a:cubicBezTo>
                  <a:cubicBezTo>
                    <a:pt x="118" y="135"/>
                    <a:pt x="131" y="174"/>
                    <a:pt x="122" y="203"/>
                  </a:cubicBezTo>
                  <a:cubicBezTo>
                    <a:pt x="121" y="209"/>
                    <a:pt x="106" y="231"/>
                    <a:pt x="103" y="228"/>
                  </a:cubicBezTo>
                  <a:cubicBezTo>
                    <a:pt x="104" y="229"/>
                    <a:pt x="104" y="229"/>
                    <a:pt x="104" y="229"/>
                  </a:cubicBezTo>
                  <a:cubicBezTo>
                    <a:pt x="116" y="229"/>
                    <a:pt x="127" y="228"/>
                    <a:pt x="138" y="227"/>
                  </a:cubicBezTo>
                  <a:cubicBezTo>
                    <a:pt x="174" y="224"/>
                    <a:pt x="210" y="227"/>
                    <a:pt x="231" y="192"/>
                  </a:cubicBezTo>
                  <a:cubicBezTo>
                    <a:pt x="240" y="176"/>
                    <a:pt x="243" y="156"/>
                    <a:pt x="250" y="138"/>
                  </a:cubicBezTo>
                  <a:cubicBezTo>
                    <a:pt x="252" y="132"/>
                    <a:pt x="255" y="125"/>
                    <a:pt x="257" y="118"/>
                  </a:cubicBezTo>
                  <a:cubicBezTo>
                    <a:pt x="256" y="118"/>
                    <a:pt x="255" y="117"/>
                    <a:pt x="255" y="117"/>
                  </a:cubicBezTo>
                  <a:cubicBezTo>
                    <a:pt x="244" y="111"/>
                    <a:pt x="233" y="103"/>
                    <a:pt x="221" y="97"/>
                  </a:cubicBezTo>
                  <a:cubicBezTo>
                    <a:pt x="208" y="89"/>
                    <a:pt x="198" y="81"/>
                    <a:pt x="194" y="67"/>
                  </a:cubicBezTo>
                  <a:cubicBezTo>
                    <a:pt x="190" y="54"/>
                    <a:pt x="187" y="38"/>
                    <a:pt x="184" y="24"/>
                  </a:cubicBezTo>
                  <a:cubicBezTo>
                    <a:pt x="183" y="16"/>
                    <a:pt x="182" y="7"/>
                    <a:pt x="178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9" y="24"/>
                    <a:pt x="89" y="56"/>
                    <a:pt x="80" y="78"/>
                  </a:cubicBezTo>
                  <a:cubicBezTo>
                    <a:pt x="72" y="97"/>
                    <a:pt x="57" y="102"/>
                    <a:pt x="40" y="110"/>
                  </a:cubicBezTo>
                  <a:cubicBezTo>
                    <a:pt x="27" y="116"/>
                    <a:pt x="13" y="123"/>
                    <a:pt x="0" y="129"/>
                  </a:cubicBezTo>
                  <a:cubicBezTo>
                    <a:pt x="0" y="133"/>
                    <a:pt x="1" y="136"/>
                    <a:pt x="2" y="140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3825">
              <a:extLst>
                <a:ext uri="{FF2B5EF4-FFF2-40B4-BE49-F238E27FC236}">
                  <a16:creationId xmlns:a16="http://schemas.microsoft.com/office/drawing/2014/main" id="{8C381233-9660-46C7-9067-8C278B5C1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2631"/>
              <a:ext cx="180" cy="174"/>
            </a:xfrm>
            <a:custGeom>
              <a:avLst/>
              <a:gdLst>
                <a:gd name="T0" fmla="*/ 661 w 94"/>
                <a:gd name="T1" fmla="*/ 329 h 91"/>
                <a:gd name="T2" fmla="*/ 498 w 94"/>
                <a:gd name="T3" fmla="*/ 252 h 91"/>
                <a:gd name="T4" fmla="*/ 245 w 94"/>
                <a:gd name="T5" fmla="*/ 21 h 91"/>
                <a:gd name="T6" fmla="*/ 0 w 94"/>
                <a:gd name="T7" fmla="*/ 36 h 91"/>
                <a:gd name="T8" fmla="*/ 0 w 94"/>
                <a:gd name="T9" fmla="*/ 40 h 91"/>
                <a:gd name="T10" fmla="*/ 100 w 94"/>
                <a:gd name="T11" fmla="*/ 438 h 91"/>
                <a:gd name="T12" fmla="*/ 393 w 94"/>
                <a:gd name="T13" fmla="*/ 438 h 91"/>
                <a:gd name="T14" fmla="*/ 661 w 94"/>
                <a:gd name="T15" fmla="*/ 329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91">
                  <a:moveTo>
                    <a:pt x="94" y="47"/>
                  </a:moveTo>
                  <a:cubicBezTo>
                    <a:pt x="86" y="45"/>
                    <a:pt x="78" y="41"/>
                    <a:pt x="71" y="36"/>
                  </a:cubicBezTo>
                  <a:cubicBezTo>
                    <a:pt x="59" y="26"/>
                    <a:pt x="50" y="8"/>
                    <a:pt x="35" y="3"/>
                  </a:cubicBezTo>
                  <a:cubicBezTo>
                    <a:pt x="24" y="0"/>
                    <a:pt x="12" y="1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2" y="10"/>
                    <a:pt x="12" y="48"/>
                    <a:pt x="14" y="63"/>
                  </a:cubicBezTo>
                  <a:cubicBezTo>
                    <a:pt x="19" y="91"/>
                    <a:pt x="38" y="65"/>
                    <a:pt x="56" y="63"/>
                  </a:cubicBezTo>
                  <a:cubicBezTo>
                    <a:pt x="70" y="61"/>
                    <a:pt x="91" y="63"/>
                    <a:pt x="94" y="4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3826">
              <a:extLst>
                <a:ext uri="{FF2B5EF4-FFF2-40B4-BE49-F238E27FC236}">
                  <a16:creationId xmlns:a16="http://schemas.microsoft.com/office/drawing/2014/main" id="{262ED2BF-7A80-4A4E-A5F5-4A355C7E5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2354"/>
              <a:ext cx="113" cy="96"/>
            </a:xfrm>
            <a:custGeom>
              <a:avLst/>
              <a:gdLst>
                <a:gd name="T0" fmla="*/ 216 w 59"/>
                <a:gd name="T1" fmla="*/ 269 h 50"/>
                <a:gd name="T2" fmla="*/ 373 w 59"/>
                <a:gd name="T3" fmla="*/ 44 h 50"/>
                <a:gd name="T4" fmla="*/ 414 w 59"/>
                <a:gd name="T5" fmla="*/ 0 h 50"/>
                <a:gd name="T6" fmla="*/ 0 w 59"/>
                <a:gd name="T7" fmla="*/ 0 h 50"/>
                <a:gd name="T8" fmla="*/ 216 w 59"/>
                <a:gd name="T9" fmla="*/ 269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0">
                  <a:moveTo>
                    <a:pt x="31" y="38"/>
                  </a:moveTo>
                  <a:cubicBezTo>
                    <a:pt x="43" y="32"/>
                    <a:pt x="44" y="16"/>
                    <a:pt x="53" y="6"/>
                  </a:cubicBezTo>
                  <a:cubicBezTo>
                    <a:pt x="55" y="4"/>
                    <a:pt x="57" y="2"/>
                    <a:pt x="5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20"/>
                    <a:pt x="9" y="50"/>
                    <a:pt x="31" y="38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3827">
              <a:extLst>
                <a:ext uri="{FF2B5EF4-FFF2-40B4-BE49-F238E27FC236}">
                  <a16:creationId xmlns:a16="http://schemas.microsoft.com/office/drawing/2014/main" id="{DDA0C019-E98B-45C6-B526-903A47572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3448"/>
              <a:ext cx="27" cy="8"/>
            </a:xfrm>
            <a:custGeom>
              <a:avLst/>
              <a:gdLst>
                <a:gd name="T0" fmla="*/ 0 w 14"/>
                <a:gd name="T1" fmla="*/ 24 h 4"/>
                <a:gd name="T2" fmla="*/ 100 w 1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9" y="4"/>
                    <a:pt x="6" y="4"/>
                    <a:pt x="1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3828">
              <a:extLst>
                <a:ext uri="{FF2B5EF4-FFF2-40B4-BE49-F238E27FC236}">
                  <a16:creationId xmlns:a16="http://schemas.microsoft.com/office/drawing/2014/main" id="{A08D7C13-651F-4934-A7EB-F33CB9403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3284"/>
              <a:ext cx="96" cy="42"/>
            </a:xfrm>
            <a:custGeom>
              <a:avLst/>
              <a:gdLst>
                <a:gd name="T0" fmla="*/ 0 w 50"/>
                <a:gd name="T1" fmla="*/ 29 h 22"/>
                <a:gd name="T2" fmla="*/ 353 w 50"/>
                <a:gd name="T3" fmla="*/ 15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2">
                  <a:moveTo>
                    <a:pt x="0" y="4"/>
                  </a:moveTo>
                  <a:cubicBezTo>
                    <a:pt x="25" y="0"/>
                    <a:pt x="21" y="6"/>
                    <a:pt x="50" y="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3829">
              <a:extLst>
                <a:ext uri="{FF2B5EF4-FFF2-40B4-BE49-F238E27FC236}">
                  <a16:creationId xmlns:a16="http://schemas.microsoft.com/office/drawing/2014/main" id="{BE72DC5E-B6F9-4293-9233-D51B3D87F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922"/>
              <a:ext cx="71" cy="57"/>
            </a:xfrm>
            <a:custGeom>
              <a:avLst/>
              <a:gdLst>
                <a:gd name="T0" fmla="*/ 0 w 37"/>
                <a:gd name="T1" fmla="*/ 205 h 30"/>
                <a:gd name="T2" fmla="*/ 261 w 37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0">
                  <a:moveTo>
                    <a:pt x="0" y="30"/>
                  </a:moveTo>
                  <a:cubicBezTo>
                    <a:pt x="16" y="28"/>
                    <a:pt x="34" y="18"/>
                    <a:pt x="3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3830">
              <a:extLst>
                <a:ext uri="{FF2B5EF4-FFF2-40B4-BE49-F238E27FC236}">
                  <a16:creationId xmlns:a16="http://schemas.microsoft.com/office/drawing/2014/main" id="{C901E636-B19D-424D-B603-58F4EEFCE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3022"/>
              <a:ext cx="17" cy="32"/>
            </a:xfrm>
            <a:custGeom>
              <a:avLst/>
              <a:gdLst>
                <a:gd name="T0" fmla="*/ 0 w 9"/>
                <a:gd name="T1" fmla="*/ 0 h 17"/>
                <a:gd name="T2" fmla="*/ 32 w 9"/>
                <a:gd name="T3" fmla="*/ 11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7">
                  <a:moveTo>
                    <a:pt x="0" y="0"/>
                  </a:moveTo>
                  <a:cubicBezTo>
                    <a:pt x="8" y="7"/>
                    <a:pt x="9" y="7"/>
                    <a:pt x="5" y="1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3831">
              <a:extLst>
                <a:ext uri="{FF2B5EF4-FFF2-40B4-BE49-F238E27FC236}">
                  <a16:creationId xmlns:a16="http://schemas.microsoft.com/office/drawing/2014/main" id="{86D4786C-C812-41B4-AE96-59FA0FEB4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2651"/>
              <a:ext cx="27" cy="112"/>
            </a:xfrm>
            <a:custGeom>
              <a:avLst/>
              <a:gdLst>
                <a:gd name="T0" fmla="*/ 100 w 14"/>
                <a:gd name="T1" fmla="*/ 0 h 59"/>
                <a:gd name="T2" fmla="*/ 15 w 14"/>
                <a:gd name="T3" fmla="*/ 404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9">
                  <a:moveTo>
                    <a:pt x="14" y="0"/>
                  </a:moveTo>
                  <a:cubicBezTo>
                    <a:pt x="0" y="21"/>
                    <a:pt x="0" y="37"/>
                    <a:pt x="2" y="5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3832">
              <a:extLst>
                <a:ext uri="{FF2B5EF4-FFF2-40B4-BE49-F238E27FC236}">
                  <a16:creationId xmlns:a16="http://schemas.microsoft.com/office/drawing/2014/main" id="{E443A158-E877-4D3F-92B3-0A60E1B37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867"/>
              <a:ext cx="50" cy="19"/>
            </a:xfrm>
            <a:custGeom>
              <a:avLst/>
              <a:gdLst>
                <a:gd name="T0" fmla="*/ 0 w 26"/>
                <a:gd name="T1" fmla="*/ 55 h 10"/>
                <a:gd name="T2" fmla="*/ 185 w 2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">
                  <a:moveTo>
                    <a:pt x="0" y="8"/>
                  </a:moveTo>
                  <a:cubicBezTo>
                    <a:pt x="13" y="10"/>
                    <a:pt x="21" y="7"/>
                    <a:pt x="2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3833">
              <a:extLst>
                <a:ext uri="{FF2B5EF4-FFF2-40B4-BE49-F238E27FC236}">
                  <a16:creationId xmlns:a16="http://schemas.microsoft.com/office/drawing/2014/main" id="{519113E3-FC89-470C-8AB9-1E1DB96AD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798"/>
              <a:ext cx="12" cy="42"/>
            </a:xfrm>
            <a:custGeom>
              <a:avLst/>
              <a:gdLst>
                <a:gd name="T0" fmla="*/ 40 w 6"/>
                <a:gd name="T1" fmla="*/ 0 h 22"/>
                <a:gd name="T2" fmla="*/ 48 w 6"/>
                <a:gd name="T3" fmla="*/ 15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5" y="0"/>
                  </a:moveTo>
                  <a:cubicBezTo>
                    <a:pt x="3" y="13"/>
                    <a:pt x="0" y="20"/>
                    <a:pt x="6" y="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3834">
              <a:extLst>
                <a:ext uri="{FF2B5EF4-FFF2-40B4-BE49-F238E27FC236}">
                  <a16:creationId xmlns:a16="http://schemas.microsoft.com/office/drawing/2014/main" id="{26CDA71D-09C1-4685-9E3F-7A27A01D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2522"/>
              <a:ext cx="17" cy="79"/>
            </a:xfrm>
            <a:custGeom>
              <a:avLst/>
              <a:gdLst>
                <a:gd name="T0" fmla="*/ 0 w 9"/>
                <a:gd name="T1" fmla="*/ 0 h 41"/>
                <a:gd name="T2" fmla="*/ 15 w 9"/>
                <a:gd name="T3" fmla="*/ 293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1">
                  <a:moveTo>
                    <a:pt x="0" y="0"/>
                  </a:moveTo>
                  <a:cubicBezTo>
                    <a:pt x="9" y="6"/>
                    <a:pt x="5" y="23"/>
                    <a:pt x="2" y="4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3835">
              <a:extLst>
                <a:ext uri="{FF2B5EF4-FFF2-40B4-BE49-F238E27FC236}">
                  <a16:creationId xmlns:a16="http://schemas.microsoft.com/office/drawing/2014/main" id="{013BFEDF-91E1-4901-B611-CAF3AEB7D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8" y="2777"/>
              <a:ext cx="60" cy="21"/>
            </a:xfrm>
            <a:custGeom>
              <a:avLst/>
              <a:gdLst>
                <a:gd name="T0" fmla="*/ 0 w 31"/>
                <a:gd name="T1" fmla="*/ 0 h 11"/>
                <a:gd name="T2" fmla="*/ 225 w 31"/>
                <a:gd name="T3" fmla="*/ 1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1">
                  <a:moveTo>
                    <a:pt x="0" y="0"/>
                  </a:moveTo>
                  <a:cubicBezTo>
                    <a:pt x="9" y="4"/>
                    <a:pt x="7" y="11"/>
                    <a:pt x="31" y="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3836">
              <a:extLst>
                <a:ext uri="{FF2B5EF4-FFF2-40B4-BE49-F238E27FC236}">
                  <a16:creationId xmlns:a16="http://schemas.microsoft.com/office/drawing/2014/main" id="{BF8BE1FF-C757-45AD-900B-799D7F6CC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796"/>
              <a:ext cx="49" cy="59"/>
            </a:xfrm>
            <a:custGeom>
              <a:avLst/>
              <a:gdLst>
                <a:gd name="T0" fmla="*/ 0 w 26"/>
                <a:gd name="T1" fmla="*/ 0 h 31"/>
                <a:gd name="T2" fmla="*/ 173 w 26"/>
                <a:gd name="T3" fmla="*/ 21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1">
                  <a:moveTo>
                    <a:pt x="0" y="0"/>
                  </a:moveTo>
                  <a:cubicBezTo>
                    <a:pt x="18" y="5"/>
                    <a:pt x="17" y="14"/>
                    <a:pt x="26" y="3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3837">
              <a:extLst>
                <a:ext uri="{FF2B5EF4-FFF2-40B4-BE49-F238E27FC236}">
                  <a16:creationId xmlns:a16="http://schemas.microsoft.com/office/drawing/2014/main" id="{C4DCEB00-2876-4946-A0C7-1B09DDBD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608"/>
              <a:ext cx="78" cy="153"/>
            </a:xfrm>
            <a:custGeom>
              <a:avLst/>
              <a:gdLst>
                <a:gd name="T0" fmla="*/ 282 w 41"/>
                <a:gd name="T1" fmla="*/ 0 h 80"/>
                <a:gd name="T2" fmla="*/ 0 w 41"/>
                <a:gd name="T3" fmla="*/ 56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80">
                  <a:moveTo>
                    <a:pt x="41" y="0"/>
                  </a:moveTo>
                  <a:cubicBezTo>
                    <a:pt x="40" y="24"/>
                    <a:pt x="40" y="72"/>
                    <a:pt x="0" y="8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3838">
              <a:extLst>
                <a:ext uri="{FF2B5EF4-FFF2-40B4-BE49-F238E27FC236}">
                  <a16:creationId xmlns:a16="http://schemas.microsoft.com/office/drawing/2014/main" id="{DA462104-9E62-4716-8CCC-C48F4497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647"/>
              <a:ext cx="46" cy="25"/>
            </a:xfrm>
            <a:custGeom>
              <a:avLst/>
              <a:gdLst>
                <a:gd name="T0" fmla="*/ 169 w 24"/>
                <a:gd name="T1" fmla="*/ 37 h 13"/>
                <a:gd name="T2" fmla="*/ 0 w 24"/>
                <a:gd name="T3" fmla="*/ 9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3">
                  <a:moveTo>
                    <a:pt x="24" y="5"/>
                  </a:moveTo>
                  <a:cubicBezTo>
                    <a:pt x="14" y="0"/>
                    <a:pt x="7" y="5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3839">
              <a:extLst>
                <a:ext uri="{FF2B5EF4-FFF2-40B4-BE49-F238E27FC236}">
                  <a16:creationId xmlns:a16="http://schemas.microsoft.com/office/drawing/2014/main" id="{E230F4F6-2BD7-4418-8DDE-2090A04A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685"/>
              <a:ext cx="126" cy="97"/>
            </a:xfrm>
            <a:custGeom>
              <a:avLst/>
              <a:gdLst>
                <a:gd name="T0" fmla="*/ 460 w 66"/>
                <a:gd name="T1" fmla="*/ 36 h 51"/>
                <a:gd name="T2" fmla="*/ 0 w 66"/>
                <a:gd name="T3" fmla="*/ 35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51">
                  <a:moveTo>
                    <a:pt x="66" y="5"/>
                  </a:moveTo>
                  <a:cubicBezTo>
                    <a:pt x="60" y="0"/>
                    <a:pt x="29" y="16"/>
                    <a:pt x="0" y="5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3840">
              <a:extLst>
                <a:ext uri="{FF2B5EF4-FFF2-40B4-BE49-F238E27FC236}">
                  <a16:creationId xmlns:a16="http://schemas.microsoft.com/office/drawing/2014/main" id="{DFB47219-5573-4236-9A08-DE199A000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685"/>
              <a:ext cx="126" cy="97"/>
            </a:xfrm>
            <a:custGeom>
              <a:avLst/>
              <a:gdLst>
                <a:gd name="T0" fmla="*/ 460 w 66"/>
                <a:gd name="T1" fmla="*/ 36 h 51"/>
                <a:gd name="T2" fmla="*/ 0 w 66"/>
                <a:gd name="T3" fmla="*/ 35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51">
                  <a:moveTo>
                    <a:pt x="66" y="5"/>
                  </a:moveTo>
                  <a:cubicBezTo>
                    <a:pt x="60" y="0"/>
                    <a:pt x="29" y="16"/>
                    <a:pt x="0" y="5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3841">
              <a:extLst>
                <a:ext uri="{FF2B5EF4-FFF2-40B4-BE49-F238E27FC236}">
                  <a16:creationId xmlns:a16="http://schemas.microsoft.com/office/drawing/2014/main" id="{173A972D-2853-404A-B695-8F74C47BB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3046"/>
              <a:ext cx="49" cy="20"/>
            </a:xfrm>
            <a:custGeom>
              <a:avLst/>
              <a:gdLst>
                <a:gd name="T0" fmla="*/ 0 w 26"/>
                <a:gd name="T1" fmla="*/ 0 h 10"/>
                <a:gd name="T2" fmla="*/ 173 w 26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">
                  <a:moveTo>
                    <a:pt x="0" y="0"/>
                  </a:moveTo>
                  <a:cubicBezTo>
                    <a:pt x="5" y="6"/>
                    <a:pt x="15" y="10"/>
                    <a:pt x="26" y="1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3842">
              <a:extLst>
                <a:ext uri="{FF2B5EF4-FFF2-40B4-BE49-F238E27FC236}">
                  <a16:creationId xmlns:a16="http://schemas.microsoft.com/office/drawing/2014/main" id="{C145B2E3-A512-41A5-B1E8-C002A17E3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3339"/>
              <a:ext cx="43" cy="96"/>
            </a:xfrm>
            <a:custGeom>
              <a:avLst/>
              <a:gdLst>
                <a:gd name="T0" fmla="*/ 0 w 22"/>
                <a:gd name="T1" fmla="*/ 0 h 50"/>
                <a:gd name="T2" fmla="*/ 156 w 22"/>
                <a:gd name="T3" fmla="*/ 35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0">
                  <a:moveTo>
                    <a:pt x="0" y="0"/>
                  </a:moveTo>
                  <a:cubicBezTo>
                    <a:pt x="12" y="8"/>
                    <a:pt x="22" y="27"/>
                    <a:pt x="21" y="5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3843">
              <a:extLst>
                <a:ext uri="{FF2B5EF4-FFF2-40B4-BE49-F238E27FC236}">
                  <a16:creationId xmlns:a16="http://schemas.microsoft.com/office/drawing/2014/main" id="{5AF6BE1E-0621-4713-826D-F6EA9488B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002"/>
              <a:ext cx="48" cy="64"/>
            </a:xfrm>
            <a:custGeom>
              <a:avLst/>
              <a:gdLst>
                <a:gd name="T0" fmla="*/ 0 w 25"/>
                <a:gd name="T1" fmla="*/ 0 h 33"/>
                <a:gd name="T2" fmla="*/ 177 w 25"/>
                <a:gd name="T3" fmla="*/ 24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3">
                  <a:moveTo>
                    <a:pt x="0" y="0"/>
                  </a:moveTo>
                  <a:cubicBezTo>
                    <a:pt x="6" y="14"/>
                    <a:pt x="7" y="25"/>
                    <a:pt x="25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3844">
              <a:extLst>
                <a:ext uri="{FF2B5EF4-FFF2-40B4-BE49-F238E27FC236}">
                  <a16:creationId xmlns:a16="http://schemas.microsoft.com/office/drawing/2014/main" id="{22353BF4-659A-4D2D-85AC-3118E261A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022"/>
              <a:ext cx="90" cy="38"/>
            </a:xfrm>
            <a:custGeom>
              <a:avLst/>
              <a:gdLst>
                <a:gd name="T0" fmla="*/ 0 w 47"/>
                <a:gd name="T1" fmla="*/ 124 h 20"/>
                <a:gd name="T2" fmla="*/ 329 w 47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0">
                  <a:moveTo>
                    <a:pt x="0" y="18"/>
                  </a:moveTo>
                  <a:cubicBezTo>
                    <a:pt x="12" y="20"/>
                    <a:pt x="36" y="11"/>
                    <a:pt x="4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3845">
              <a:extLst>
                <a:ext uri="{FF2B5EF4-FFF2-40B4-BE49-F238E27FC236}">
                  <a16:creationId xmlns:a16="http://schemas.microsoft.com/office/drawing/2014/main" id="{5C7BAC06-7B83-4643-B1B6-BBA03DEF0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3081"/>
              <a:ext cx="44" cy="42"/>
            </a:xfrm>
            <a:custGeom>
              <a:avLst/>
              <a:gdLst>
                <a:gd name="T0" fmla="*/ 0 w 23"/>
                <a:gd name="T1" fmla="*/ 0 h 22"/>
                <a:gd name="T2" fmla="*/ 161 w 23"/>
                <a:gd name="T3" fmla="*/ 15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2">
                  <a:moveTo>
                    <a:pt x="0" y="0"/>
                  </a:moveTo>
                  <a:cubicBezTo>
                    <a:pt x="17" y="8"/>
                    <a:pt x="18" y="12"/>
                    <a:pt x="23" y="2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3846">
              <a:extLst>
                <a:ext uri="{FF2B5EF4-FFF2-40B4-BE49-F238E27FC236}">
                  <a16:creationId xmlns:a16="http://schemas.microsoft.com/office/drawing/2014/main" id="{7EE00562-7EBB-4903-A732-60015FDCF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966"/>
              <a:ext cx="77" cy="128"/>
            </a:xfrm>
            <a:custGeom>
              <a:avLst/>
              <a:gdLst>
                <a:gd name="T0" fmla="*/ 271 w 40"/>
                <a:gd name="T1" fmla="*/ 0 h 67"/>
                <a:gd name="T2" fmla="*/ 0 w 40"/>
                <a:gd name="T3" fmla="*/ 468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7">
                  <a:moveTo>
                    <a:pt x="38" y="0"/>
                  </a:moveTo>
                  <a:cubicBezTo>
                    <a:pt x="40" y="17"/>
                    <a:pt x="26" y="55"/>
                    <a:pt x="0" y="67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3847">
              <a:extLst>
                <a:ext uri="{FF2B5EF4-FFF2-40B4-BE49-F238E27FC236}">
                  <a16:creationId xmlns:a16="http://schemas.microsoft.com/office/drawing/2014/main" id="{51596AE8-1903-405C-90D4-1992E4793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3100"/>
              <a:ext cx="126" cy="90"/>
            </a:xfrm>
            <a:custGeom>
              <a:avLst/>
              <a:gdLst>
                <a:gd name="T0" fmla="*/ 0 w 66"/>
                <a:gd name="T1" fmla="*/ 329 h 47"/>
                <a:gd name="T2" fmla="*/ 460 w 66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47">
                  <a:moveTo>
                    <a:pt x="0" y="47"/>
                  </a:moveTo>
                  <a:cubicBezTo>
                    <a:pt x="30" y="30"/>
                    <a:pt x="37" y="4"/>
                    <a:pt x="66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3848">
              <a:extLst>
                <a:ext uri="{FF2B5EF4-FFF2-40B4-BE49-F238E27FC236}">
                  <a16:creationId xmlns:a16="http://schemas.microsoft.com/office/drawing/2014/main" id="{C1120C67-CADA-4A44-8D94-59EE0C3F0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2494"/>
              <a:ext cx="55" cy="130"/>
            </a:xfrm>
            <a:custGeom>
              <a:avLst/>
              <a:gdLst>
                <a:gd name="T0" fmla="*/ 0 w 29"/>
                <a:gd name="T1" fmla="*/ 0 h 68"/>
                <a:gd name="T2" fmla="*/ 152 w 29"/>
                <a:gd name="T3" fmla="*/ 476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68">
                  <a:moveTo>
                    <a:pt x="0" y="0"/>
                  </a:moveTo>
                  <a:cubicBezTo>
                    <a:pt x="13" y="14"/>
                    <a:pt x="29" y="40"/>
                    <a:pt x="22" y="6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3849">
              <a:extLst>
                <a:ext uri="{FF2B5EF4-FFF2-40B4-BE49-F238E27FC236}">
                  <a16:creationId xmlns:a16="http://schemas.microsoft.com/office/drawing/2014/main" id="{21142D54-4FF7-4EB6-BD7D-19E6D4DA6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519"/>
              <a:ext cx="199" cy="65"/>
            </a:xfrm>
            <a:custGeom>
              <a:avLst/>
              <a:gdLst>
                <a:gd name="T0" fmla="*/ 0 w 104"/>
                <a:gd name="T1" fmla="*/ 237 h 34"/>
                <a:gd name="T2" fmla="*/ 729 w 104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" h="34">
                  <a:moveTo>
                    <a:pt x="0" y="34"/>
                  </a:moveTo>
                  <a:cubicBezTo>
                    <a:pt x="39" y="30"/>
                    <a:pt x="78" y="21"/>
                    <a:pt x="104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3850">
              <a:extLst>
                <a:ext uri="{FF2B5EF4-FFF2-40B4-BE49-F238E27FC236}">
                  <a16:creationId xmlns:a16="http://schemas.microsoft.com/office/drawing/2014/main" id="{E68F8C08-62F0-4E27-9A68-46EBE6D0E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631"/>
              <a:ext cx="69" cy="92"/>
            </a:xfrm>
            <a:custGeom>
              <a:avLst/>
              <a:gdLst>
                <a:gd name="T0" fmla="*/ 0 w 36"/>
                <a:gd name="T1" fmla="*/ 0 h 48"/>
                <a:gd name="T2" fmla="*/ 253 w 36"/>
                <a:gd name="T3" fmla="*/ 337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8">
                  <a:moveTo>
                    <a:pt x="0" y="0"/>
                  </a:moveTo>
                  <a:cubicBezTo>
                    <a:pt x="18" y="11"/>
                    <a:pt x="26" y="22"/>
                    <a:pt x="36" y="4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3851">
              <a:extLst>
                <a:ext uri="{FF2B5EF4-FFF2-40B4-BE49-F238E27FC236}">
                  <a16:creationId xmlns:a16="http://schemas.microsoft.com/office/drawing/2014/main" id="{C193F0F3-4970-4CE5-88F2-04D8F4E0B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3395"/>
              <a:ext cx="33" cy="63"/>
            </a:xfrm>
            <a:custGeom>
              <a:avLst/>
              <a:gdLst>
                <a:gd name="T0" fmla="*/ 124 w 17"/>
                <a:gd name="T1" fmla="*/ 0 h 33"/>
                <a:gd name="T2" fmla="*/ 16 w 17"/>
                <a:gd name="T3" fmla="*/ 22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3">
                  <a:moveTo>
                    <a:pt x="17" y="0"/>
                  </a:moveTo>
                  <a:cubicBezTo>
                    <a:pt x="5" y="9"/>
                    <a:pt x="0" y="19"/>
                    <a:pt x="2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3852">
              <a:extLst>
                <a:ext uri="{FF2B5EF4-FFF2-40B4-BE49-F238E27FC236}">
                  <a16:creationId xmlns:a16="http://schemas.microsoft.com/office/drawing/2014/main" id="{2023E0FB-798F-4D30-893C-0418B28D7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3505"/>
              <a:ext cx="38" cy="35"/>
            </a:xfrm>
            <a:custGeom>
              <a:avLst/>
              <a:gdLst>
                <a:gd name="T0" fmla="*/ 0 w 20"/>
                <a:gd name="T1" fmla="*/ 0 h 18"/>
                <a:gd name="T2" fmla="*/ 137 w 20"/>
                <a:gd name="T3" fmla="*/ 132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0" y="0"/>
                  </a:moveTo>
                  <a:cubicBezTo>
                    <a:pt x="12" y="5"/>
                    <a:pt x="13" y="7"/>
                    <a:pt x="20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3853">
              <a:extLst>
                <a:ext uri="{FF2B5EF4-FFF2-40B4-BE49-F238E27FC236}">
                  <a16:creationId xmlns:a16="http://schemas.microsoft.com/office/drawing/2014/main" id="{8B3422CD-FDE5-4E16-B207-F3B52D86B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729"/>
              <a:ext cx="35" cy="107"/>
            </a:xfrm>
            <a:custGeom>
              <a:avLst/>
              <a:gdLst>
                <a:gd name="T0" fmla="*/ 0 w 18"/>
                <a:gd name="T1" fmla="*/ 0 h 56"/>
                <a:gd name="T2" fmla="*/ 117 w 18"/>
                <a:gd name="T3" fmla="*/ 390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56">
                  <a:moveTo>
                    <a:pt x="0" y="0"/>
                  </a:moveTo>
                  <a:cubicBezTo>
                    <a:pt x="18" y="8"/>
                    <a:pt x="15" y="34"/>
                    <a:pt x="16" y="5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3854">
              <a:extLst>
                <a:ext uri="{FF2B5EF4-FFF2-40B4-BE49-F238E27FC236}">
                  <a16:creationId xmlns:a16="http://schemas.microsoft.com/office/drawing/2014/main" id="{7AF76785-069D-40A5-9F8A-81900584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3779"/>
              <a:ext cx="115" cy="29"/>
            </a:xfrm>
            <a:custGeom>
              <a:avLst/>
              <a:gdLst>
                <a:gd name="T0" fmla="*/ 0 w 60"/>
                <a:gd name="T1" fmla="*/ 108 h 15"/>
                <a:gd name="T2" fmla="*/ 422 w 60"/>
                <a:gd name="T3" fmla="*/ 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15">
                  <a:moveTo>
                    <a:pt x="0" y="15"/>
                  </a:moveTo>
                  <a:cubicBezTo>
                    <a:pt x="22" y="4"/>
                    <a:pt x="43" y="0"/>
                    <a:pt x="60" y="1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3855">
              <a:extLst>
                <a:ext uri="{FF2B5EF4-FFF2-40B4-BE49-F238E27FC236}">
                  <a16:creationId xmlns:a16="http://schemas.microsoft.com/office/drawing/2014/main" id="{76A1AECD-2691-4E25-9CBA-074D93A75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3727"/>
              <a:ext cx="31" cy="94"/>
            </a:xfrm>
            <a:custGeom>
              <a:avLst/>
              <a:gdLst>
                <a:gd name="T0" fmla="*/ 116 w 16"/>
                <a:gd name="T1" fmla="*/ 0 h 49"/>
                <a:gd name="T2" fmla="*/ 31 w 16"/>
                <a:gd name="T3" fmla="*/ 345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49">
                  <a:moveTo>
                    <a:pt x="16" y="0"/>
                  </a:moveTo>
                  <a:cubicBezTo>
                    <a:pt x="8" y="13"/>
                    <a:pt x="0" y="15"/>
                    <a:pt x="4" y="4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3856">
              <a:extLst>
                <a:ext uri="{FF2B5EF4-FFF2-40B4-BE49-F238E27FC236}">
                  <a16:creationId xmlns:a16="http://schemas.microsoft.com/office/drawing/2014/main" id="{2C9752CC-54BF-4585-827C-0A20E69E6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4" y="3634"/>
              <a:ext cx="107" cy="118"/>
            </a:xfrm>
            <a:custGeom>
              <a:avLst/>
              <a:gdLst>
                <a:gd name="T0" fmla="*/ 0 w 56"/>
                <a:gd name="T1" fmla="*/ 0 h 62"/>
                <a:gd name="T2" fmla="*/ 390 w 56"/>
                <a:gd name="T3" fmla="*/ 428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62">
                  <a:moveTo>
                    <a:pt x="0" y="0"/>
                  </a:moveTo>
                  <a:cubicBezTo>
                    <a:pt x="19" y="9"/>
                    <a:pt x="36" y="22"/>
                    <a:pt x="56" y="62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3857">
              <a:extLst>
                <a:ext uri="{FF2B5EF4-FFF2-40B4-BE49-F238E27FC236}">
                  <a16:creationId xmlns:a16="http://schemas.microsoft.com/office/drawing/2014/main" id="{9C9C8D0D-D1CF-454C-8707-56D713642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3400"/>
              <a:ext cx="31" cy="115"/>
            </a:xfrm>
            <a:custGeom>
              <a:avLst/>
              <a:gdLst>
                <a:gd name="T0" fmla="*/ 116 w 16"/>
                <a:gd name="T1" fmla="*/ 0 h 60"/>
                <a:gd name="T2" fmla="*/ 0 w 16"/>
                <a:gd name="T3" fmla="*/ 422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0">
                  <a:moveTo>
                    <a:pt x="16" y="0"/>
                  </a:moveTo>
                  <a:cubicBezTo>
                    <a:pt x="15" y="30"/>
                    <a:pt x="15" y="43"/>
                    <a:pt x="0" y="6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3858">
              <a:extLst>
                <a:ext uri="{FF2B5EF4-FFF2-40B4-BE49-F238E27FC236}">
                  <a16:creationId xmlns:a16="http://schemas.microsoft.com/office/drawing/2014/main" id="{2BAF9A83-004F-4720-A382-12FE4310E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3695"/>
              <a:ext cx="88" cy="34"/>
            </a:xfrm>
            <a:custGeom>
              <a:avLst/>
              <a:gdLst>
                <a:gd name="T0" fmla="*/ 0 w 46"/>
                <a:gd name="T1" fmla="*/ 40 h 18"/>
                <a:gd name="T2" fmla="*/ 321 w 46"/>
                <a:gd name="T3" fmla="*/ 12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8">
                  <a:moveTo>
                    <a:pt x="0" y="6"/>
                  </a:moveTo>
                  <a:cubicBezTo>
                    <a:pt x="18" y="0"/>
                    <a:pt x="39" y="4"/>
                    <a:pt x="46" y="1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3859">
              <a:extLst>
                <a:ext uri="{FF2B5EF4-FFF2-40B4-BE49-F238E27FC236}">
                  <a16:creationId xmlns:a16="http://schemas.microsoft.com/office/drawing/2014/main" id="{B48D6DDD-998C-43F9-A89A-77382BACA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3804"/>
              <a:ext cx="71" cy="23"/>
            </a:xfrm>
            <a:custGeom>
              <a:avLst/>
              <a:gdLst>
                <a:gd name="T0" fmla="*/ 0 w 37"/>
                <a:gd name="T1" fmla="*/ 84 h 12"/>
                <a:gd name="T2" fmla="*/ 261 w 37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2">
                  <a:moveTo>
                    <a:pt x="0" y="12"/>
                  </a:moveTo>
                  <a:cubicBezTo>
                    <a:pt x="22" y="10"/>
                    <a:pt x="28" y="9"/>
                    <a:pt x="37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3860">
              <a:extLst>
                <a:ext uri="{FF2B5EF4-FFF2-40B4-BE49-F238E27FC236}">
                  <a16:creationId xmlns:a16="http://schemas.microsoft.com/office/drawing/2014/main" id="{F05ED40F-3520-48F4-9574-9E66592FA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3877"/>
              <a:ext cx="23" cy="174"/>
            </a:xfrm>
            <a:custGeom>
              <a:avLst/>
              <a:gdLst>
                <a:gd name="T0" fmla="*/ 0 w 12"/>
                <a:gd name="T1" fmla="*/ 0 h 91"/>
                <a:gd name="T2" fmla="*/ 56 w 12"/>
                <a:gd name="T3" fmla="*/ 637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1">
                  <a:moveTo>
                    <a:pt x="0" y="0"/>
                  </a:moveTo>
                  <a:cubicBezTo>
                    <a:pt x="12" y="22"/>
                    <a:pt x="4" y="47"/>
                    <a:pt x="8" y="9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3861">
              <a:extLst>
                <a:ext uri="{FF2B5EF4-FFF2-40B4-BE49-F238E27FC236}">
                  <a16:creationId xmlns:a16="http://schemas.microsoft.com/office/drawing/2014/main" id="{18A524FB-4744-4A10-B2D0-B819CAD44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3903"/>
              <a:ext cx="36" cy="73"/>
            </a:xfrm>
            <a:custGeom>
              <a:avLst/>
              <a:gdLst>
                <a:gd name="T0" fmla="*/ 129 w 19"/>
                <a:gd name="T1" fmla="*/ 0 h 38"/>
                <a:gd name="T2" fmla="*/ 0 w 19"/>
                <a:gd name="T3" fmla="*/ 26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8">
                  <a:moveTo>
                    <a:pt x="19" y="0"/>
                  </a:moveTo>
                  <a:cubicBezTo>
                    <a:pt x="18" y="9"/>
                    <a:pt x="9" y="27"/>
                    <a:pt x="0" y="3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3862">
              <a:extLst>
                <a:ext uri="{FF2B5EF4-FFF2-40B4-BE49-F238E27FC236}">
                  <a16:creationId xmlns:a16="http://schemas.microsoft.com/office/drawing/2014/main" id="{CC52565B-2740-44C2-9570-20C5B2F01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3414"/>
              <a:ext cx="65" cy="44"/>
            </a:xfrm>
            <a:custGeom>
              <a:avLst/>
              <a:gdLst>
                <a:gd name="T0" fmla="*/ 237 w 34"/>
                <a:gd name="T1" fmla="*/ 0 h 23"/>
                <a:gd name="T2" fmla="*/ 0 w 34"/>
                <a:gd name="T3" fmla="*/ 161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3">
                  <a:moveTo>
                    <a:pt x="34" y="0"/>
                  </a:moveTo>
                  <a:cubicBezTo>
                    <a:pt x="19" y="6"/>
                    <a:pt x="8" y="11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3863">
              <a:extLst>
                <a:ext uri="{FF2B5EF4-FFF2-40B4-BE49-F238E27FC236}">
                  <a16:creationId xmlns:a16="http://schemas.microsoft.com/office/drawing/2014/main" id="{107FF080-4EDC-40B4-A109-1CCBA1658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3523"/>
              <a:ext cx="48" cy="63"/>
            </a:xfrm>
            <a:custGeom>
              <a:avLst/>
              <a:gdLst>
                <a:gd name="T0" fmla="*/ 0 w 25"/>
                <a:gd name="T1" fmla="*/ 0 h 33"/>
                <a:gd name="T2" fmla="*/ 177 w 25"/>
                <a:gd name="T3" fmla="*/ 22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3">
                  <a:moveTo>
                    <a:pt x="0" y="0"/>
                  </a:moveTo>
                  <a:cubicBezTo>
                    <a:pt x="5" y="20"/>
                    <a:pt x="13" y="28"/>
                    <a:pt x="25" y="3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3864">
              <a:extLst>
                <a:ext uri="{FF2B5EF4-FFF2-40B4-BE49-F238E27FC236}">
                  <a16:creationId xmlns:a16="http://schemas.microsoft.com/office/drawing/2014/main" id="{726F88D6-561F-4E42-8136-8F171B70F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3473"/>
              <a:ext cx="35" cy="21"/>
            </a:xfrm>
            <a:custGeom>
              <a:avLst/>
              <a:gdLst>
                <a:gd name="T0" fmla="*/ 0 w 18"/>
                <a:gd name="T1" fmla="*/ 0 h 11"/>
                <a:gd name="T2" fmla="*/ 132 w 18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1">
                  <a:moveTo>
                    <a:pt x="0" y="0"/>
                  </a:moveTo>
                  <a:cubicBezTo>
                    <a:pt x="5" y="7"/>
                    <a:pt x="6" y="7"/>
                    <a:pt x="18" y="1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3865">
              <a:extLst>
                <a:ext uri="{FF2B5EF4-FFF2-40B4-BE49-F238E27FC236}">
                  <a16:creationId xmlns:a16="http://schemas.microsoft.com/office/drawing/2014/main" id="{F68247ED-226E-4B82-9A17-C744362E7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383"/>
              <a:ext cx="90" cy="53"/>
            </a:xfrm>
            <a:custGeom>
              <a:avLst/>
              <a:gdLst>
                <a:gd name="T0" fmla="*/ 0 w 47"/>
                <a:gd name="T1" fmla="*/ 0 h 28"/>
                <a:gd name="T2" fmla="*/ 329 w 47"/>
                <a:gd name="T3" fmla="*/ 1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8">
                  <a:moveTo>
                    <a:pt x="0" y="0"/>
                  </a:moveTo>
                  <a:cubicBezTo>
                    <a:pt x="12" y="18"/>
                    <a:pt x="31" y="28"/>
                    <a:pt x="47" y="2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3866">
              <a:extLst>
                <a:ext uri="{FF2B5EF4-FFF2-40B4-BE49-F238E27FC236}">
                  <a16:creationId xmlns:a16="http://schemas.microsoft.com/office/drawing/2014/main" id="{4E57BAE4-B90B-4458-B076-82A29C4BA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582"/>
              <a:ext cx="46" cy="7"/>
            </a:xfrm>
            <a:custGeom>
              <a:avLst/>
              <a:gdLst>
                <a:gd name="T0" fmla="*/ 0 w 24"/>
                <a:gd name="T1" fmla="*/ 16 h 4"/>
                <a:gd name="T2" fmla="*/ 169 w 24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">
                  <a:moveTo>
                    <a:pt x="0" y="3"/>
                  </a:moveTo>
                  <a:cubicBezTo>
                    <a:pt x="13" y="1"/>
                    <a:pt x="18" y="0"/>
                    <a:pt x="24" y="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3867">
              <a:extLst>
                <a:ext uri="{FF2B5EF4-FFF2-40B4-BE49-F238E27FC236}">
                  <a16:creationId xmlns:a16="http://schemas.microsoft.com/office/drawing/2014/main" id="{3258D996-6C1D-476D-924A-A9FE14A37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739"/>
              <a:ext cx="96" cy="180"/>
            </a:xfrm>
            <a:custGeom>
              <a:avLst/>
              <a:gdLst>
                <a:gd name="T0" fmla="*/ 0 w 50"/>
                <a:gd name="T1" fmla="*/ 0 h 94"/>
                <a:gd name="T2" fmla="*/ 353 w 50"/>
                <a:gd name="T3" fmla="*/ 661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94">
                  <a:moveTo>
                    <a:pt x="0" y="0"/>
                  </a:moveTo>
                  <a:cubicBezTo>
                    <a:pt x="20" y="11"/>
                    <a:pt x="36" y="40"/>
                    <a:pt x="50" y="94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3868">
              <a:extLst>
                <a:ext uri="{FF2B5EF4-FFF2-40B4-BE49-F238E27FC236}">
                  <a16:creationId xmlns:a16="http://schemas.microsoft.com/office/drawing/2014/main" id="{592D857F-8EED-4C5E-9564-A74B2AE87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2469"/>
              <a:ext cx="79" cy="88"/>
            </a:xfrm>
            <a:custGeom>
              <a:avLst/>
              <a:gdLst>
                <a:gd name="T0" fmla="*/ 293 w 41"/>
                <a:gd name="T1" fmla="*/ 0 h 46"/>
                <a:gd name="T2" fmla="*/ 0 w 41"/>
                <a:gd name="T3" fmla="*/ 321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46">
                  <a:moveTo>
                    <a:pt x="41" y="0"/>
                  </a:moveTo>
                  <a:cubicBezTo>
                    <a:pt x="25" y="7"/>
                    <a:pt x="1" y="30"/>
                    <a:pt x="0" y="4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3869">
              <a:extLst>
                <a:ext uri="{FF2B5EF4-FFF2-40B4-BE49-F238E27FC236}">
                  <a16:creationId xmlns:a16="http://schemas.microsoft.com/office/drawing/2014/main" id="{50792EB3-D566-4FEA-86DC-C538AF5EF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563"/>
              <a:ext cx="140" cy="88"/>
            </a:xfrm>
            <a:custGeom>
              <a:avLst/>
              <a:gdLst>
                <a:gd name="T0" fmla="*/ 0 w 73"/>
                <a:gd name="T1" fmla="*/ 63 h 46"/>
                <a:gd name="T2" fmla="*/ 514 w 73"/>
                <a:gd name="T3" fmla="*/ 321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46">
                  <a:moveTo>
                    <a:pt x="0" y="9"/>
                  </a:moveTo>
                  <a:cubicBezTo>
                    <a:pt x="21" y="0"/>
                    <a:pt x="48" y="20"/>
                    <a:pt x="73" y="4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Freeform 3870">
              <a:extLst>
                <a:ext uri="{FF2B5EF4-FFF2-40B4-BE49-F238E27FC236}">
                  <a16:creationId xmlns:a16="http://schemas.microsoft.com/office/drawing/2014/main" id="{35D29133-56A0-4C1F-9E30-34621AF10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819"/>
              <a:ext cx="172" cy="34"/>
            </a:xfrm>
            <a:custGeom>
              <a:avLst/>
              <a:gdLst>
                <a:gd name="T0" fmla="*/ 0 w 90"/>
                <a:gd name="T1" fmla="*/ 121 h 18"/>
                <a:gd name="T2" fmla="*/ 629 w 90"/>
                <a:gd name="T3" fmla="*/ 2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0" h="18">
                  <a:moveTo>
                    <a:pt x="0" y="18"/>
                  </a:moveTo>
                  <a:cubicBezTo>
                    <a:pt x="22" y="8"/>
                    <a:pt x="69" y="0"/>
                    <a:pt x="90" y="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3871">
              <a:extLst>
                <a:ext uri="{FF2B5EF4-FFF2-40B4-BE49-F238E27FC236}">
                  <a16:creationId xmlns:a16="http://schemas.microsoft.com/office/drawing/2014/main" id="{CFFFB0A2-1BF2-4667-AEB7-FE58A57C3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3758"/>
              <a:ext cx="91" cy="40"/>
            </a:xfrm>
            <a:custGeom>
              <a:avLst/>
              <a:gdLst>
                <a:gd name="T0" fmla="*/ 0 w 48"/>
                <a:gd name="T1" fmla="*/ 0 h 21"/>
                <a:gd name="T2" fmla="*/ 176 w 48"/>
                <a:gd name="T3" fmla="*/ 137 h 21"/>
                <a:gd name="T4" fmla="*/ 288 w 48"/>
                <a:gd name="T5" fmla="*/ 97 h 21"/>
                <a:gd name="T6" fmla="*/ 328 w 48"/>
                <a:gd name="T7" fmla="*/ 8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1">
                  <a:moveTo>
                    <a:pt x="0" y="0"/>
                  </a:moveTo>
                  <a:cubicBezTo>
                    <a:pt x="9" y="6"/>
                    <a:pt x="15" y="18"/>
                    <a:pt x="26" y="20"/>
                  </a:cubicBezTo>
                  <a:cubicBezTo>
                    <a:pt x="31" y="21"/>
                    <a:pt x="38" y="18"/>
                    <a:pt x="42" y="14"/>
                  </a:cubicBezTo>
                  <a:cubicBezTo>
                    <a:pt x="47" y="10"/>
                    <a:pt x="46" y="7"/>
                    <a:pt x="48" y="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3872">
              <a:extLst>
                <a:ext uri="{FF2B5EF4-FFF2-40B4-BE49-F238E27FC236}">
                  <a16:creationId xmlns:a16="http://schemas.microsoft.com/office/drawing/2014/main" id="{4C589696-CACC-42C5-9328-7FF3B5C8B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3586"/>
              <a:ext cx="84" cy="124"/>
            </a:xfrm>
            <a:custGeom>
              <a:avLst/>
              <a:gdLst>
                <a:gd name="T0" fmla="*/ 0 w 44"/>
                <a:gd name="T1" fmla="*/ 452 h 65"/>
                <a:gd name="T2" fmla="*/ 176 w 44"/>
                <a:gd name="T3" fmla="*/ 116 h 65"/>
                <a:gd name="T4" fmla="*/ 277 w 44"/>
                <a:gd name="T5" fmla="*/ 105 h 65"/>
                <a:gd name="T6" fmla="*/ 216 w 44"/>
                <a:gd name="T7" fmla="*/ 258 h 65"/>
                <a:gd name="T8" fmla="*/ 208 w 44"/>
                <a:gd name="T9" fmla="*/ 33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5">
                  <a:moveTo>
                    <a:pt x="0" y="65"/>
                  </a:moveTo>
                  <a:cubicBezTo>
                    <a:pt x="10" y="50"/>
                    <a:pt x="15" y="31"/>
                    <a:pt x="25" y="17"/>
                  </a:cubicBezTo>
                  <a:cubicBezTo>
                    <a:pt x="30" y="11"/>
                    <a:pt x="44" y="0"/>
                    <a:pt x="40" y="15"/>
                  </a:cubicBezTo>
                  <a:cubicBezTo>
                    <a:pt x="38" y="23"/>
                    <a:pt x="32" y="29"/>
                    <a:pt x="31" y="37"/>
                  </a:cubicBezTo>
                  <a:cubicBezTo>
                    <a:pt x="31" y="40"/>
                    <a:pt x="31" y="47"/>
                    <a:pt x="30" y="4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3873">
              <a:extLst>
                <a:ext uri="{FF2B5EF4-FFF2-40B4-BE49-F238E27FC236}">
                  <a16:creationId xmlns:a16="http://schemas.microsoft.com/office/drawing/2014/main" id="{400D9542-312D-4D00-A205-43D8C9FD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3111"/>
              <a:ext cx="94" cy="100"/>
            </a:xfrm>
            <a:custGeom>
              <a:avLst/>
              <a:gdLst>
                <a:gd name="T0" fmla="*/ 345 w 49"/>
                <a:gd name="T1" fmla="*/ 0 h 52"/>
                <a:gd name="T2" fmla="*/ 247 w 49"/>
                <a:gd name="T3" fmla="*/ 115 h 52"/>
                <a:gd name="T4" fmla="*/ 84 w 49"/>
                <a:gd name="T5" fmla="*/ 240 h 52"/>
                <a:gd name="T6" fmla="*/ 36 w 49"/>
                <a:gd name="T7" fmla="*/ 340 h 52"/>
                <a:gd name="T8" fmla="*/ 140 w 49"/>
                <a:gd name="T9" fmla="*/ 300 h 52"/>
                <a:gd name="T10" fmla="*/ 240 w 49"/>
                <a:gd name="T11" fmla="*/ 308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52">
                  <a:moveTo>
                    <a:pt x="49" y="0"/>
                  </a:moveTo>
                  <a:cubicBezTo>
                    <a:pt x="49" y="4"/>
                    <a:pt x="39" y="13"/>
                    <a:pt x="35" y="16"/>
                  </a:cubicBezTo>
                  <a:cubicBezTo>
                    <a:pt x="27" y="22"/>
                    <a:pt x="19" y="27"/>
                    <a:pt x="12" y="34"/>
                  </a:cubicBezTo>
                  <a:cubicBezTo>
                    <a:pt x="9" y="37"/>
                    <a:pt x="0" y="43"/>
                    <a:pt x="5" y="48"/>
                  </a:cubicBezTo>
                  <a:cubicBezTo>
                    <a:pt x="10" y="52"/>
                    <a:pt x="17" y="43"/>
                    <a:pt x="20" y="42"/>
                  </a:cubicBezTo>
                  <a:cubicBezTo>
                    <a:pt x="25" y="40"/>
                    <a:pt x="30" y="41"/>
                    <a:pt x="34" y="43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5" name="Text Box 3874">
            <a:extLst>
              <a:ext uri="{FF2B5EF4-FFF2-40B4-BE49-F238E27FC236}">
                <a16:creationId xmlns:a16="http://schemas.microsoft.com/office/drawing/2014/main" id="{A5154C36-BADE-46E3-829E-0C5FA42361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3725" y="3273425"/>
            <a:ext cx="1427163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Normal</a:t>
            </a:r>
          </a:p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trabecular bone</a:t>
            </a:r>
          </a:p>
        </p:txBody>
      </p:sp>
      <p:sp>
        <p:nvSpPr>
          <p:cNvPr id="17416" name="Text Box 3876">
            <a:extLst>
              <a:ext uri="{FF2B5EF4-FFF2-40B4-BE49-F238E27FC236}">
                <a16:creationId xmlns:a16="http://schemas.microsoft.com/office/drawing/2014/main" id="{3AE18772-E74F-430C-8AF8-0EA03AFB6E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8575" y="2855913"/>
            <a:ext cx="1031875" cy="954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Trabecular</a:t>
            </a:r>
          </a:p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bone with</a:t>
            </a:r>
          </a:p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resorption</a:t>
            </a:r>
          </a:p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areas</a:t>
            </a:r>
          </a:p>
        </p:txBody>
      </p:sp>
      <p:sp>
        <p:nvSpPr>
          <p:cNvPr id="17417" name="Text Box 3878">
            <a:extLst>
              <a:ext uri="{FF2B5EF4-FFF2-40B4-BE49-F238E27FC236}">
                <a16:creationId xmlns:a16="http://schemas.microsoft.com/office/drawing/2014/main" id="{31BF0EB1-2475-4C04-A44B-D6BC9B8992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640388"/>
            <a:ext cx="1139825" cy="7381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Trabecular</a:t>
            </a:r>
          </a:p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bone with</a:t>
            </a:r>
          </a:p>
          <a:p>
            <a:pPr algn="r"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microcracks</a:t>
            </a:r>
          </a:p>
        </p:txBody>
      </p:sp>
      <p:sp>
        <p:nvSpPr>
          <p:cNvPr id="17418" name="Text Box 3880">
            <a:extLst>
              <a:ext uri="{FF2B5EF4-FFF2-40B4-BE49-F238E27FC236}">
                <a16:creationId xmlns:a16="http://schemas.microsoft.com/office/drawing/2014/main" id="{D8986AFC-B9E2-4260-9A87-0340EC315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8575" y="5654675"/>
            <a:ext cx="1200150" cy="7381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Osteoporotic</a:t>
            </a:r>
          </a:p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trabecular</a:t>
            </a:r>
          </a:p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bone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166BA648-E127-4E6B-92A9-218B993686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Trabecular bone (2)</a:t>
            </a:r>
          </a:p>
        </p:txBody>
      </p:sp>
      <p:grpSp>
        <p:nvGrpSpPr>
          <p:cNvPr id="44034" name="Group 3">
            <a:extLst>
              <a:ext uri="{FF2B5EF4-FFF2-40B4-BE49-F238E27FC236}">
                <a16:creationId xmlns:a16="http://schemas.microsoft.com/office/drawing/2014/main" id="{D6872EB0-C9A5-47C8-B02B-E4AC7E719176}"/>
              </a:ext>
            </a:extLst>
          </p:cNvPr>
          <p:cNvGrpSpPr>
            <a:grpSpLocks/>
          </p:cNvGrpSpPr>
          <p:nvPr/>
        </p:nvGrpSpPr>
        <p:grpSpPr bwMode="auto">
          <a:xfrm>
            <a:off x="4057650" y="1524000"/>
            <a:ext cx="4027488" cy="4119563"/>
            <a:chOff x="1596" y="860"/>
            <a:chExt cx="2537" cy="2595"/>
          </a:xfrm>
        </p:grpSpPr>
        <p:sp>
          <p:nvSpPr>
            <p:cNvPr id="44035" name="Freeform 4">
              <a:extLst>
                <a:ext uri="{FF2B5EF4-FFF2-40B4-BE49-F238E27FC236}">
                  <a16:creationId xmlns:a16="http://schemas.microsoft.com/office/drawing/2014/main" id="{83A3106A-D299-4CDD-BCB1-CA88A2192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073"/>
              <a:ext cx="2450" cy="2230"/>
            </a:xfrm>
            <a:custGeom>
              <a:avLst/>
              <a:gdLst>
                <a:gd name="T0" fmla="*/ 15313 w 980"/>
                <a:gd name="T1" fmla="*/ 6125 h 892"/>
                <a:gd name="T2" fmla="*/ 14895 w 980"/>
                <a:gd name="T3" fmla="*/ 4458 h 892"/>
                <a:gd name="T4" fmla="*/ 13645 w 980"/>
                <a:gd name="T5" fmla="*/ 5783 h 892"/>
                <a:gd name="T6" fmla="*/ 9938 w 980"/>
                <a:gd name="T7" fmla="*/ 5283 h 892"/>
                <a:gd name="T8" fmla="*/ 11595 w 980"/>
                <a:gd name="T9" fmla="*/ 2563 h 892"/>
                <a:gd name="T10" fmla="*/ 13425 w 980"/>
                <a:gd name="T11" fmla="*/ 4970 h 892"/>
                <a:gd name="T12" fmla="*/ 13988 w 980"/>
                <a:gd name="T13" fmla="*/ 3875 h 892"/>
                <a:gd name="T14" fmla="*/ 15313 w 980"/>
                <a:gd name="T15" fmla="*/ 3270 h 892"/>
                <a:gd name="T16" fmla="*/ 14438 w 980"/>
                <a:gd name="T17" fmla="*/ 2613 h 892"/>
                <a:gd name="T18" fmla="*/ 15300 w 980"/>
                <a:gd name="T19" fmla="*/ 925 h 892"/>
                <a:gd name="T20" fmla="*/ 15313 w 980"/>
                <a:gd name="T21" fmla="*/ 188 h 892"/>
                <a:gd name="T22" fmla="*/ 14783 w 980"/>
                <a:gd name="T23" fmla="*/ 333 h 892"/>
                <a:gd name="T24" fmla="*/ 13550 w 980"/>
                <a:gd name="T25" fmla="*/ 95 h 892"/>
                <a:gd name="T26" fmla="*/ 13363 w 980"/>
                <a:gd name="T27" fmla="*/ 20 h 892"/>
                <a:gd name="T28" fmla="*/ 11500 w 980"/>
                <a:gd name="T29" fmla="*/ 20 h 892"/>
                <a:gd name="T30" fmla="*/ 8688 w 980"/>
                <a:gd name="T31" fmla="*/ 20 h 892"/>
                <a:gd name="T32" fmla="*/ 8520 w 980"/>
                <a:gd name="T33" fmla="*/ 20 h 892"/>
                <a:gd name="T34" fmla="*/ 7783 w 980"/>
                <a:gd name="T35" fmla="*/ 20 h 892"/>
                <a:gd name="T36" fmla="*/ 6313 w 980"/>
                <a:gd name="T37" fmla="*/ 613 h 892"/>
                <a:gd name="T38" fmla="*/ 4845 w 980"/>
                <a:gd name="T39" fmla="*/ 658 h 892"/>
                <a:gd name="T40" fmla="*/ 4363 w 980"/>
                <a:gd name="T41" fmla="*/ 20 h 892"/>
                <a:gd name="T42" fmla="*/ 4125 w 980"/>
                <a:gd name="T43" fmla="*/ 675 h 892"/>
                <a:gd name="T44" fmla="*/ 4020 w 980"/>
                <a:gd name="T45" fmla="*/ 1845 h 892"/>
                <a:gd name="T46" fmla="*/ 2270 w 980"/>
                <a:gd name="T47" fmla="*/ 3270 h 892"/>
                <a:gd name="T48" fmla="*/ 800 w 980"/>
                <a:gd name="T49" fmla="*/ 2250 h 892"/>
                <a:gd name="T50" fmla="*/ 875 w 980"/>
                <a:gd name="T51" fmla="*/ 20 h 892"/>
                <a:gd name="T52" fmla="*/ 0 w 980"/>
                <a:gd name="T53" fmla="*/ 3363 h 892"/>
                <a:gd name="T54" fmla="*/ 2220 w 980"/>
                <a:gd name="T55" fmla="*/ 12895 h 892"/>
                <a:gd name="T56" fmla="*/ 2270 w 980"/>
                <a:gd name="T57" fmla="*/ 13938 h 892"/>
                <a:gd name="T58" fmla="*/ 4095 w 980"/>
                <a:gd name="T59" fmla="*/ 12395 h 892"/>
                <a:gd name="T60" fmla="*/ 7175 w 980"/>
                <a:gd name="T61" fmla="*/ 11188 h 892"/>
                <a:gd name="T62" fmla="*/ 9645 w 980"/>
                <a:gd name="T63" fmla="*/ 12688 h 892"/>
                <a:gd name="T64" fmla="*/ 9750 w 980"/>
                <a:gd name="T65" fmla="*/ 13938 h 892"/>
                <a:gd name="T66" fmla="*/ 15313 w 980"/>
                <a:gd name="T67" fmla="*/ 8425 h 89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80" h="892">
                  <a:moveTo>
                    <a:pt x="980" y="539"/>
                  </a:moveTo>
                  <a:cubicBezTo>
                    <a:pt x="980" y="392"/>
                    <a:pt x="980" y="392"/>
                    <a:pt x="980" y="392"/>
                  </a:cubicBezTo>
                  <a:cubicBezTo>
                    <a:pt x="980" y="224"/>
                    <a:pt x="980" y="224"/>
                    <a:pt x="980" y="224"/>
                  </a:cubicBezTo>
                  <a:cubicBezTo>
                    <a:pt x="972" y="232"/>
                    <a:pt x="959" y="259"/>
                    <a:pt x="953" y="285"/>
                  </a:cubicBezTo>
                  <a:cubicBezTo>
                    <a:pt x="950" y="299"/>
                    <a:pt x="954" y="310"/>
                    <a:pt x="950" y="323"/>
                  </a:cubicBezTo>
                  <a:cubicBezTo>
                    <a:pt x="938" y="362"/>
                    <a:pt x="904" y="368"/>
                    <a:pt x="873" y="370"/>
                  </a:cubicBezTo>
                  <a:cubicBezTo>
                    <a:pt x="843" y="373"/>
                    <a:pt x="771" y="368"/>
                    <a:pt x="745" y="363"/>
                  </a:cubicBezTo>
                  <a:cubicBezTo>
                    <a:pt x="720" y="359"/>
                    <a:pt x="665" y="348"/>
                    <a:pt x="636" y="338"/>
                  </a:cubicBezTo>
                  <a:cubicBezTo>
                    <a:pt x="607" y="327"/>
                    <a:pt x="559" y="304"/>
                    <a:pt x="604" y="241"/>
                  </a:cubicBezTo>
                  <a:cubicBezTo>
                    <a:pt x="648" y="179"/>
                    <a:pt x="709" y="167"/>
                    <a:pt x="742" y="164"/>
                  </a:cubicBezTo>
                  <a:cubicBezTo>
                    <a:pt x="775" y="160"/>
                    <a:pt x="820" y="159"/>
                    <a:pt x="844" y="190"/>
                  </a:cubicBezTo>
                  <a:cubicBezTo>
                    <a:pt x="869" y="222"/>
                    <a:pt x="859" y="318"/>
                    <a:pt x="859" y="318"/>
                  </a:cubicBezTo>
                  <a:cubicBezTo>
                    <a:pt x="859" y="318"/>
                    <a:pt x="905" y="323"/>
                    <a:pt x="914" y="315"/>
                  </a:cubicBezTo>
                  <a:cubicBezTo>
                    <a:pt x="914" y="315"/>
                    <a:pt x="891" y="286"/>
                    <a:pt x="895" y="248"/>
                  </a:cubicBezTo>
                  <a:cubicBezTo>
                    <a:pt x="900" y="211"/>
                    <a:pt x="928" y="208"/>
                    <a:pt x="950" y="208"/>
                  </a:cubicBezTo>
                  <a:cubicBezTo>
                    <a:pt x="968" y="208"/>
                    <a:pt x="970" y="206"/>
                    <a:pt x="980" y="209"/>
                  </a:cubicBezTo>
                  <a:cubicBezTo>
                    <a:pt x="980" y="182"/>
                    <a:pt x="980" y="182"/>
                    <a:pt x="980" y="182"/>
                  </a:cubicBezTo>
                  <a:cubicBezTo>
                    <a:pt x="968" y="176"/>
                    <a:pt x="935" y="172"/>
                    <a:pt x="924" y="167"/>
                  </a:cubicBezTo>
                  <a:cubicBezTo>
                    <a:pt x="887" y="150"/>
                    <a:pt x="859" y="155"/>
                    <a:pt x="869" y="103"/>
                  </a:cubicBezTo>
                  <a:cubicBezTo>
                    <a:pt x="878" y="62"/>
                    <a:pt x="942" y="59"/>
                    <a:pt x="979" y="59"/>
                  </a:cubicBezTo>
                  <a:cubicBezTo>
                    <a:pt x="980" y="59"/>
                    <a:pt x="980" y="59"/>
                    <a:pt x="980" y="59"/>
                  </a:cubicBezTo>
                  <a:cubicBezTo>
                    <a:pt x="980" y="12"/>
                    <a:pt x="980" y="12"/>
                    <a:pt x="980" y="12"/>
                  </a:cubicBezTo>
                  <a:cubicBezTo>
                    <a:pt x="979" y="11"/>
                    <a:pt x="979" y="11"/>
                    <a:pt x="979" y="11"/>
                  </a:cubicBezTo>
                  <a:cubicBezTo>
                    <a:pt x="979" y="11"/>
                    <a:pt x="969" y="16"/>
                    <a:pt x="946" y="21"/>
                  </a:cubicBezTo>
                  <a:cubicBezTo>
                    <a:pt x="936" y="23"/>
                    <a:pt x="929" y="22"/>
                    <a:pt x="924" y="22"/>
                  </a:cubicBezTo>
                  <a:cubicBezTo>
                    <a:pt x="902" y="21"/>
                    <a:pt x="886" y="16"/>
                    <a:pt x="867" y="6"/>
                  </a:cubicBezTo>
                  <a:cubicBezTo>
                    <a:pt x="865" y="5"/>
                    <a:pt x="862" y="3"/>
                    <a:pt x="860" y="2"/>
                  </a:cubicBezTo>
                  <a:cubicBezTo>
                    <a:pt x="855" y="1"/>
                    <a:pt x="855" y="1"/>
                    <a:pt x="855" y="1"/>
                  </a:cubicBezTo>
                  <a:cubicBezTo>
                    <a:pt x="738" y="1"/>
                    <a:pt x="738" y="1"/>
                    <a:pt x="738" y="1"/>
                  </a:cubicBezTo>
                  <a:cubicBezTo>
                    <a:pt x="736" y="1"/>
                    <a:pt x="736" y="1"/>
                    <a:pt x="736" y="1"/>
                  </a:cubicBezTo>
                  <a:cubicBezTo>
                    <a:pt x="728" y="12"/>
                    <a:pt x="681" y="37"/>
                    <a:pt x="655" y="37"/>
                  </a:cubicBezTo>
                  <a:cubicBezTo>
                    <a:pt x="628" y="37"/>
                    <a:pt x="593" y="0"/>
                    <a:pt x="556" y="1"/>
                  </a:cubicBezTo>
                  <a:cubicBezTo>
                    <a:pt x="556" y="1"/>
                    <a:pt x="556" y="1"/>
                    <a:pt x="556" y="1"/>
                  </a:cubicBezTo>
                  <a:cubicBezTo>
                    <a:pt x="545" y="1"/>
                    <a:pt x="545" y="1"/>
                    <a:pt x="545" y="1"/>
                  </a:cubicBezTo>
                  <a:cubicBezTo>
                    <a:pt x="543" y="5"/>
                    <a:pt x="539" y="12"/>
                    <a:pt x="526" y="16"/>
                  </a:cubicBezTo>
                  <a:cubicBezTo>
                    <a:pt x="510" y="21"/>
                    <a:pt x="501" y="5"/>
                    <a:pt x="498" y="1"/>
                  </a:cubicBezTo>
                  <a:cubicBezTo>
                    <a:pt x="421" y="1"/>
                    <a:pt x="421" y="1"/>
                    <a:pt x="421" y="1"/>
                  </a:cubicBezTo>
                  <a:cubicBezTo>
                    <a:pt x="421" y="4"/>
                    <a:pt x="415" y="29"/>
                    <a:pt x="404" y="39"/>
                  </a:cubicBezTo>
                  <a:cubicBezTo>
                    <a:pt x="398" y="51"/>
                    <a:pt x="368" y="46"/>
                    <a:pt x="357" y="46"/>
                  </a:cubicBezTo>
                  <a:cubicBezTo>
                    <a:pt x="341" y="46"/>
                    <a:pt x="325" y="48"/>
                    <a:pt x="310" y="42"/>
                  </a:cubicBezTo>
                  <a:cubicBezTo>
                    <a:pt x="296" y="37"/>
                    <a:pt x="294" y="34"/>
                    <a:pt x="288" y="21"/>
                  </a:cubicBezTo>
                  <a:cubicBezTo>
                    <a:pt x="285" y="13"/>
                    <a:pt x="282" y="7"/>
                    <a:pt x="279" y="1"/>
                  </a:cubicBezTo>
                  <a:cubicBezTo>
                    <a:pt x="246" y="1"/>
                    <a:pt x="246" y="1"/>
                    <a:pt x="246" y="1"/>
                  </a:cubicBezTo>
                  <a:cubicBezTo>
                    <a:pt x="250" y="7"/>
                    <a:pt x="257" y="22"/>
                    <a:pt x="264" y="43"/>
                  </a:cubicBezTo>
                  <a:cubicBezTo>
                    <a:pt x="264" y="53"/>
                    <a:pt x="261" y="65"/>
                    <a:pt x="260" y="75"/>
                  </a:cubicBezTo>
                  <a:cubicBezTo>
                    <a:pt x="259" y="90"/>
                    <a:pt x="260" y="104"/>
                    <a:pt x="257" y="118"/>
                  </a:cubicBezTo>
                  <a:cubicBezTo>
                    <a:pt x="250" y="146"/>
                    <a:pt x="241" y="165"/>
                    <a:pt x="218" y="181"/>
                  </a:cubicBezTo>
                  <a:cubicBezTo>
                    <a:pt x="196" y="196"/>
                    <a:pt x="172" y="205"/>
                    <a:pt x="145" y="209"/>
                  </a:cubicBezTo>
                  <a:cubicBezTo>
                    <a:pt x="122" y="213"/>
                    <a:pt x="99" y="212"/>
                    <a:pt x="78" y="200"/>
                  </a:cubicBezTo>
                  <a:cubicBezTo>
                    <a:pt x="56" y="188"/>
                    <a:pt x="56" y="167"/>
                    <a:pt x="51" y="144"/>
                  </a:cubicBezTo>
                  <a:cubicBezTo>
                    <a:pt x="41" y="97"/>
                    <a:pt x="45" y="52"/>
                    <a:pt x="53" y="6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731"/>
                    <a:pt x="0" y="731"/>
                    <a:pt x="0" y="731"/>
                  </a:cubicBezTo>
                  <a:cubicBezTo>
                    <a:pt x="47" y="748"/>
                    <a:pt x="134" y="760"/>
                    <a:pt x="142" y="825"/>
                  </a:cubicBezTo>
                  <a:cubicBezTo>
                    <a:pt x="142" y="829"/>
                    <a:pt x="143" y="833"/>
                    <a:pt x="143" y="836"/>
                  </a:cubicBezTo>
                  <a:cubicBezTo>
                    <a:pt x="147" y="861"/>
                    <a:pt x="145" y="887"/>
                    <a:pt x="145" y="892"/>
                  </a:cubicBezTo>
                  <a:cubicBezTo>
                    <a:pt x="256" y="892"/>
                    <a:pt x="256" y="892"/>
                    <a:pt x="256" y="892"/>
                  </a:cubicBezTo>
                  <a:cubicBezTo>
                    <a:pt x="246" y="848"/>
                    <a:pt x="257" y="813"/>
                    <a:pt x="262" y="793"/>
                  </a:cubicBezTo>
                  <a:cubicBezTo>
                    <a:pt x="275" y="759"/>
                    <a:pt x="292" y="734"/>
                    <a:pt x="338" y="726"/>
                  </a:cubicBezTo>
                  <a:cubicBezTo>
                    <a:pt x="375" y="719"/>
                    <a:pt x="420" y="717"/>
                    <a:pt x="459" y="716"/>
                  </a:cubicBezTo>
                  <a:cubicBezTo>
                    <a:pt x="493" y="715"/>
                    <a:pt x="540" y="708"/>
                    <a:pt x="568" y="727"/>
                  </a:cubicBezTo>
                  <a:cubicBezTo>
                    <a:pt x="593" y="744"/>
                    <a:pt x="606" y="787"/>
                    <a:pt x="617" y="812"/>
                  </a:cubicBezTo>
                  <a:cubicBezTo>
                    <a:pt x="629" y="839"/>
                    <a:pt x="656" y="863"/>
                    <a:pt x="624" y="891"/>
                  </a:cubicBezTo>
                  <a:cubicBezTo>
                    <a:pt x="624" y="892"/>
                    <a:pt x="624" y="892"/>
                    <a:pt x="624" y="892"/>
                  </a:cubicBezTo>
                  <a:cubicBezTo>
                    <a:pt x="980" y="892"/>
                    <a:pt x="980" y="892"/>
                    <a:pt x="980" y="892"/>
                  </a:cubicBezTo>
                  <a:lnTo>
                    <a:pt x="980" y="539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6" name="Freeform 5">
              <a:extLst>
                <a:ext uri="{FF2B5EF4-FFF2-40B4-BE49-F238E27FC236}">
                  <a16:creationId xmlns:a16="http://schemas.microsoft.com/office/drawing/2014/main" id="{18DDDD36-3FBF-473B-A4AC-28119F480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530"/>
              <a:ext cx="158" cy="333"/>
            </a:xfrm>
            <a:custGeom>
              <a:avLst/>
              <a:gdLst>
                <a:gd name="T0" fmla="*/ 522 w 63"/>
                <a:gd name="T1" fmla="*/ 1522 h 133"/>
                <a:gd name="T2" fmla="*/ 0 w 63"/>
                <a:gd name="T3" fmla="*/ 2006 h 133"/>
                <a:gd name="T4" fmla="*/ 396 w 63"/>
                <a:gd name="T5" fmla="*/ 2026 h 133"/>
                <a:gd name="T6" fmla="*/ 818 w 63"/>
                <a:gd name="T7" fmla="*/ 1597 h 133"/>
                <a:gd name="T8" fmla="*/ 850 w 63"/>
                <a:gd name="T9" fmla="*/ 626 h 133"/>
                <a:gd name="T10" fmla="*/ 838 w 63"/>
                <a:gd name="T11" fmla="*/ 283 h 133"/>
                <a:gd name="T12" fmla="*/ 680 w 63"/>
                <a:gd name="T13" fmla="*/ 95 h 133"/>
                <a:gd name="T14" fmla="*/ 584 w 63"/>
                <a:gd name="T15" fmla="*/ 533 h 133"/>
                <a:gd name="T16" fmla="*/ 629 w 63"/>
                <a:gd name="T17" fmla="*/ 751 h 133"/>
                <a:gd name="T18" fmla="*/ 617 w 63"/>
                <a:gd name="T19" fmla="*/ 991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3" h="133">
                  <a:moveTo>
                    <a:pt x="33" y="97"/>
                  </a:moveTo>
                  <a:cubicBezTo>
                    <a:pt x="26" y="109"/>
                    <a:pt x="14" y="125"/>
                    <a:pt x="0" y="128"/>
                  </a:cubicBezTo>
                  <a:cubicBezTo>
                    <a:pt x="10" y="126"/>
                    <a:pt x="15" y="133"/>
                    <a:pt x="25" y="129"/>
                  </a:cubicBezTo>
                  <a:cubicBezTo>
                    <a:pt x="34" y="125"/>
                    <a:pt x="47" y="111"/>
                    <a:pt x="52" y="102"/>
                  </a:cubicBezTo>
                  <a:cubicBezTo>
                    <a:pt x="63" y="83"/>
                    <a:pt x="58" y="61"/>
                    <a:pt x="54" y="40"/>
                  </a:cubicBezTo>
                  <a:cubicBezTo>
                    <a:pt x="53" y="33"/>
                    <a:pt x="52" y="25"/>
                    <a:pt x="53" y="18"/>
                  </a:cubicBezTo>
                  <a:cubicBezTo>
                    <a:pt x="54" y="13"/>
                    <a:pt x="52" y="0"/>
                    <a:pt x="43" y="6"/>
                  </a:cubicBezTo>
                  <a:cubicBezTo>
                    <a:pt x="39" y="10"/>
                    <a:pt x="37" y="29"/>
                    <a:pt x="37" y="34"/>
                  </a:cubicBezTo>
                  <a:cubicBezTo>
                    <a:pt x="37" y="39"/>
                    <a:pt x="39" y="44"/>
                    <a:pt x="40" y="48"/>
                  </a:cubicBezTo>
                  <a:cubicBezTo>
                    <a:pt x="40" y="53"/>
                    <a:pt x="39" y="58"/>
                    <a:pt x="39" y="63"/>
                  </a:cubicBezTo>
                </a:path>
              </a:pathLst>
            </a:custGeom>
            <a:solidFill>
              <a:srgbClr val="F5E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7" name="Freeform 6">
              <a:extLst>
                <a:ext uri="{FF2B5EF4-FFF2-40B4-BE49-F238E27FC236}">
                  <a16:creationId xmlns:a16="http://schemas.microsoft.com/office/drawing/2014/main" id="{3AB9F153-97AD-47AB-88DE-18DB30F63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253"/>
              <a:ext cx="653" cy="560"/>
            </a:xfrm>
            <a:custGeom>
              <a:avLst/>
              <a:gdLst>
                <a:gd name="T0" fmla="*/ 63 w 261"/>
                <a:gd name="T1" fmla="*/ 833 h 224"/>
                <a:gd name="T2" fmla="*/ 20 w 261"/>
                <a:gd name="T3" fmla="*/ 1345 h 224"/>
                <a:gd name="T4" fmla="*/ 313 w 261"/>
                <a:gd name="T5" fmla="*/ 1708 h 224"/>
                <a:gd name="T6" fmla="*/ 708 w 261"/>
                <a:gd name="T7" fmla="*/ 2533 h 224"/>
                <a:gd name="T8" fmla="*/ 771 w 261"/>
                <a:gd name="T9" fmla="*/ 3020 h 224"/>
                <a:gd name="T10" fmla="*/ 595 w 261"/>
                <a:gd name="T11" fmla="*/ 3458 h 224"/>
                <a:gd name="T12" fmla="*/ 926 w 261"/>
                <a:gd name="T13" fmla="*/ 3188 h 224"/>
                <a:gd name="T14" fmla="*/ 988 w 261"/>
                <a:gd name="T15" fmla="*/ 2675 h 224"/>
                <a:gd name="T16" fmla="*/ 1251 w 261"/>
                <a:gd name="T17" fmla="*/ 1988 h 224"/>
                <a:gd name="T18" fmla="*/ 1471 w 261"/>
                <a:gd name="T19" fmla="*/ 1625 h 224"/>
                <a:gd name="T20" fmla="*/ 2022 w 261"/>
                <a:gd name="T21" fmla="*/ 1458 h 224"/>
                <a:gd name="T22" fmla="*/ 2647 w 261"/>
                <a:gd name="T23" fmla="*/ 1063 h 224"/>
                <a:gd name="T24" fmla="*/ 3222 w 261"/>
                <a:gd name="T25" fmla="*/ 783 h 224"/>
                <a:gd name="T26" fmla="*/ 3693 w 261"/>
                <a:gd name="T27" fmla="*/ 458 h 224"/>
                <a:gd name="T28" fmla="*/ 3900 w 261"/>
                <a:gd name="T29" fmla="*/ 220 h 224"/>
                <a:gd name="T30" fmla="*/ 4088 w 261"/>
                <a:gd name="T31" fmla="*/ 0 h 224"/>
                <a:gd name="T32" fmla="*/ 3368 w 261"/>
                <a:gd name="T33" fmla="*/ 375 h 224"/>
                <a:gd name="T34" fmla="*/ 1816 w 261"/>
                <a:gd name="T35" fmla="*/ 770 h 224"/>
                <a:gd name="T36" fmla="*/ 550 w 261"/>
                <a:gd name="T37" fmla="*/ 770 h 224"/>
                <a:gd name="T38" fmla="*/ 83 w 261"/>
                <a:gd name="T39" fmla="*/ 750 h 2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1" h="224">
                  <a:moveTo>
                    <a:pt x="4" y="53"/>
                  </a:moveTo>
                  <a:cubicBezTo>
                    <a:pt x="0" y="62"/>
                    <a:pt x="0" y="76"/>
                    <a:pt x="1" y="86"/>
                  </a:cubicBezTo>
                  <a:cubicBezTo>
                    <a:pt x="3" y="98"/>
                    <a:pt x="10" y="103"/>
                    <a:pt x="20" y="109"/>
                  </a:cubicBezTo>
                  <a:cubicBezTo>
                    <a:pt x="41" y="120"/>
                    <a:pt x="39" y="142"/>
                    <a:pt x="45" y="162"/>
                  </a:cubicBezTo>
                  <a:cubicBezTo>
                    <a:pt x="47" y="173"/>
                    <a:pt x="49" y="182"/>
                    <a:pt x="49" y="193"/>
                  </a:cubicBezTo>
                  <a:cubicBezTo>
                    <a:pt x="49" y="206"/>
                    <a:pt x="43" y="211"/>
                    <a:pt x="38" y="221"/>
                  </a:cubicBezTo>
                  <a:cubicBezTo>
                    <a:pt x="46" y="224"/>
                    <a:pt x="56" y="211"/>
                    <a:pt x="59" y="204"/>
                  </a:cubicBezTo>
                  <a:cubicBezTo>
                    <a:pt x="63" y="195"/>
                    <a:pt x="63" y="182"/>
                    <a:pt x="63" y="171"/>
                  </a:cubicBezTo>
                  <a:cubicBezTo>
                    <a:pt x="62" y="161"/>
                    <a:pt x="56" y="114"/>
                    <a:pt x="80" y="127"/>
                  </a:cubicBezTo>
                  <a:cubicBezTo>
                    <a:pt x="79" y="112"/>
                    <a:pt x="80" y="108"/>
                    <a:pt x="94" y="104"/>
                  </a:cubicBezTo>
                  <a:cubicBezTo>
                    <a:pt x="105" y="102"/>
                    <a:pt x="118" y="98"/>
                    <a:pt x="129" y="93"/>
                  </a:cubicBezTo>
                  <a:cubicBezTo>
                    <a:pt x="143" y="87"/>
                    <a:pt x="156" y="76"/>
                    <a:pt x="169" y="68"/>
                  </a:cubicBezTo>
                  <a:cubicBezTo>
                    <a:pt x="181" y="62"/>
                    <a:pt x="194" y="56"/>
                    <a:pt x="206" y="50"/>
                  </a:cubicBezTo>
                  <a:cubicBezTo>
                    <a:pt x="217" y="44"/>
                    <a:pt x="228" y="38"/>
                    <a:pt x="236" y="29"/>
                  </a:cubicBezTo>
                  <a:cubicBezTo>
                    <a:pt x="241" y="24"/>
                    <a:pt x="244" y="19"/>
                    <a:pt x="249" y="14"/>
                  </a:cubicBezTo>
                  <a:cubicBezTo>
                    <a:pt x="253" y="9"/>
                    <a:pt x="261" y="6"/>
                    <a:pt x="261" y="0"/>
                  </a:cubicBezTo>
                  <a:cubicBezTo>
                    <a:pt x="249" y="12"/>
                    <a:pt x="231" y="19"/>
                    <a:pt x="215" y="24"/>
                  </a:cubicBezTo>
                  <a:cubicBezTo>
                    <a:pt x="182" y="33"/>
                    <a:pt x="149" y="42"/>
                    <a:pt x="116" y="49"/>
                  </a:cubicBezTo>
                  <a:cubicBezTo>
                    <a:pt x="89" y="54"/>
                    <a:pt x="62" y="57"/>
                    <a:pt x="35" y="49"/>
                  </a:cubicBezTo>
                  <a:cubicBezTo>
                    <a:pt x="28" y="47"/>
                    <a:pt x="10" y="41"/>
                    <a:pt x="5" y="4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7">
              <a:extLst>
                <a:ext uri="{FF2B5EF4-FFF2-40B4-BE49-F238E27FC236}">
                  <a16:creationId xmlns:a16="http://schemas.microsoft.com/office/drawing/2014/main" id="{E5BEE8D7-10BF-4B7D-BC6F-B4B25EF30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378"/>
              <a:ext cx="260" cy="205"/>
            </a:xfrm>
            <a:custGeom>
              <a:avLst/>
              <a:gdLst>
                <a:gd name="T0" fmla="*/ 1625 w 104"/>
                <a:gd name="T1" fmla="*/ 158 h 82"/>
                <a:gd name="T2" fmla="*/ 658 w 104"/>
                <a:gd name="T3" fmla="*/ 583 h 82"/>
                <a:gd name="T4" fmla="*/ 675 w 104"/>
                <a:gd name="T5" fmla="*/ 1283 h 82"/>
                <a:gd name="T6" fmla="*/ 470 w 104"/>
                <a:gd name="T7" fmla="*/ 895 h 82"/>
                <a:gd name="T8" fmla="*/ 300 w 104"/>
                <a:gd name="T9" fmla="*/ 800 h 82"/>
                <a:gd name="T10" fmla="*/ 113 w 104"/>
                <a:gd name="T11" fmla="*/ 625 h 82"/>
                <a:gd name="T12" fmla="*/ 50 w 104"/>
                <a:gd name="T13" fmla="*/ 145 h 82"/>
                <a:gd name="T14" fmla="*/ 188 w 104"/>
                <a:gd name="T15" fmla="*/ 20 h 82"/>
                <a:gd name="T16" fmla="*/ 425 w 104"/>
                <a:gd name="T17" fmla="*/ 0 h 82"/>
                <a:gd name="T18" fmla="*/ 675 w 104"/>
                <a:gd name="T19" fmla="*/ 50 h 8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4" h="82">
                  <a:moveTo>
                    <a:pt x="104" y="10"/>
                  </a:moveTo>
                  <a:cubicBezTo>
                    <a:pt x="91" y="16"/>
                    <a:pt x="42" y="20"/>
                    <a:pt x="42" y="37"/>
                  </a:cubicBezTo>
                  <a:cubicBezTo>
                    <a:pt x="42" y="54"/>
                    <a:pt x="40" y="66"/>
                    <a:pt x="43" y="82"/>
                  </a:cubicBezTo>
                  <a:cubicBezTo>
                    <a:pt x="39" y="73"/>
                    <a:pt x="39" y="63"/>
                    <a:pt x="30" y="57"/>
                  </a:cubicBezTo>
                  <a:cubicBezTo>
                    <a:pt x="26" y="55"/>
                    <a:pt x="22" y="54"/>
                    <a:pt x="19" y="51"/>
                  </a:cubicBezTo>
                  <a:cubicBezTo>
                    <a:pt x="15" y="47"/>
                    <a:pt x="11" y="44"/>
                    <a:pt x="7" y="40"/>
                  </a:cubicBezTo>
                  <a:cubicBezTo>
                    <a:pt x="0" y="32"/>
                    <a:pt x="2" y="19"/>
                    <a:pt x="3" y="9"/>
                  </a:cubicBezTo>
                  <a:cubicBezTo>
                    <a:pt x="4" y="3"/>
                    <a:pt x="5" y="2"/>
                    <a:pt x="12" y="1"/>
                  </a:cubicBezTo>
                  <a:cubicBezTo>
                    <a:pt x="17" y="1"/>
                    <a:pt x="22" y="0"/>
                    <a:pt x="27" y="0"/>
                  </a:cubicBezTo>
                  <a:cubicBezTo>
                    <a:pt x="31" y="0"/>
                    <a:pt x="40" y="0"/>
                    <a:pt x="43" y="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8">
              <a:extLst>
                <a:ext uri="{FF2B5EF4-FFF2-40B4-BE49-F238E27FC236}">
                  <a16:creationId xmlns:a16="http://schemas.microsoft.com/office/drawing/2014/main" id="{92FF6751-0842-479C-846C-3F58C4473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3035"/>
              <a:ext cx="660" cy="270"/>
            </a:xfrm>
            <a:custGeom>
              <a:avLst/>
              <a:gdLst>
                <a:gd name="T0" fmla="*/ 3113 w 264"/>
                <a:gd name="T1" fmla="*/ 0 h 108"/>
                <a:gd name="T2" fmla="*/ 3238 w 264"/>
                <a:gd name="T3" fmla="*/ 0 h 108"/>
                <a:gd name="T4" fmla="*/ 3970 w 264"/>
                <a:gd name="T5" fmla="*/ 520 h 108"/>
                <a:gd name="T6" fmla="*/ 3738 w 264"/>
                <a:gd name="T7" fmla="*/ 1283 h 108"/>
                <a:gd name="T8" fmla="*/ 1958 w 264"/>
                <a:gd name="T9" fmla="*/ 1425 h 108"/>
                <a:gd name="T10" fmla="*/ 1000 w 264"/>
                <a:gd name="T11" fmla="*/ 1313 h 108"/>
                <a:gd name="T12" fmla="*/ 283 w 264"/>
                <a:gd name="T13" fmla="*/ 1000 h 108"/>
                <a:gd name="T14" fmla="*/ 0 w 264"/>
                <a:gd name="T15" fmla="*/ 220 h 1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4" h="108">
                  <a:moveTo>
                    <a:pt x="199" y="0"/>
                  </a:moveTo>
                  <a:cubicBezTo>
                    <a:pt x="202" y="0"/>
                    <a:pt x="204" y="0"/>
                    <a:pt x="207" y="0"/>
                  </a:cubicBezTo>
                  <a:cubicBezTo>
                    <a:pt x="224" y="1"/>
                    <a:pt x="246" y="16"/>
                    <a:pt x="254" y="33"/>
                  </a:cubicBezTo>
                  <a:cubicBezTo>
                    <a:pt x="264" y="52"/>
                    <a:pt x="255" y="70"/>
                    <a:pt x="239" y="82"/>
                  </a:cubicBezTo>
                  <a:cubicBezTo>
                    <a:pt x="208" y="108"/>
                    <a:pt x="160" y="99"/>
                    <a:pt x="125" y="91"/>
                  </a:cubicBezTo>
                  <a:cubicBezTo>
                    <a:pt x="105" y="87"/>
                    <a:pt x="85" y="85"/>
                    <a:pt x="64" y="84"/>
                  </a:cubicBezTo>
                  <a:cubicBezTo>
                    <a:pt x="41" y="83"/>
                    <a:pt x="29" y="87"/>
                    <a:pt x="18" y="64"/>
                  </a:cubicBezTo>
                  <a:cubicBezTo>
                    <a:pt x="11" y="51"/>
                    <a:pt x="4" y="31"/>
                    <a:pt x="0" y="1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9">
              <a:extLst>
                <a:ext uri="{FF2B5EF4-FFF2-40B4-BE49-F238E27FC236}">
                  <a16:creationId xmlns:a16="http://schemas.microsoft.com/office/drawing/2014/main" id="{08192BF6-0DFC-4520-A5E5-62A772F1E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903"/>
              <a:ext cx="365" cy="307"/>
            </a:xfrm>
            <a:custGeom>
              <a:avLst/>
              <a:gdLst>
                <a:gd name="T0" fmla="*/ 313 w 146"/>
                <a:gd name="T1" fmla="*/ 1478 h 123"/>
                <a:gd name="T2" fmla="*/ 1875 w 146"/>
                <a:gd name="T3" fmla="*/ 1820 h 123"/>
                <a:gd name="T4" fmla="*/ 2220 w 146"/>
                <a:gd name="T5" fmla="*/ 729 h 123"/>
                <a:gd name="T6" fmla="*/ 1208 w 146"/>
                <a:gd name="T7" fmla="*/ 167 h 123"/>
                <a:gd name="T8" fmla="*/ 345 w 146"/>
                <a:gd name="T9" fmla="*/ 137 h 123"/>
                <a:gd name="T10" fmla="*/ 113 w 146"/>
                <a:gd name="T11" fmla="*/ 729 h 123"/>
                <a:gd name="T12" fmla="*/ 300 w 146"/>
                <a:gd name="T13" fmla="*/ 1495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23">
                  <a:moveTo>
                    <a:pt x="20" y="95"/>
                  </a:moveTo>
                  <a:cubicBezTo>
                    <a:pt x="49" y="94"/>
                    <a:pt x="104" y="123"/>
                    <a:pt x="120" y="117"/>
                  </a:cubicBezTo>
                  <a:cubicBezTo>
                    <a:pt x="140" y="99"/>
                    <a:pt x="138" y="62"/>
                    <a:pt x="142" y="47"/>
                  </a:cubicBezTo>
                  <a:cubicBezTo>
                    <a:pt x="146" y="33"/>
                    <a:pt x="96" y="13"/>
                    <a:pt x="77" y="11"/>
                  </a:cubicBezTo>
                  <a:cubicBezTo>
                    <a:pt x="58" y="9"/>
                    <a:pt x="39" y="0"/>
                    <a:pt x="22" y="9"/>
                  </a:cubicBezTo>
                  <a:cubicBezTo>
                    <a:pt x="0" y="21"/>
                    <a:pt x="6" y="27"/>
                    <a:pt x="7" y="47"/>
                  </a:cubicBezTo>
                  <a:cubicBezTo>
                    <a:pt x="7" y="61"/>
                    <a:pt x="12" y="79"/>
                    <a:pt x="19" y="96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10">
              <a:extLst>
                <a:ext uri="{FF2B5EF4-FFF2-40B4-BE49-F238E27FC236}">
                  <a16:creationId xmlns:a16="http://schemas.microsoft.com/office/drawing/2014/main" id="{FF1EB5FB-5B7B-484F-B081-09226A404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400"/>
              <a:ext cx="518" cy="438"/>
            </a:xfrm>
            <a:custGeom>
              <a:avLst/>
              <a:gdLst>
                <a:gd name="T0" fmla="*/ 3163 w 207"/>
                <a:gd name="T1" fmla="*/ 1835 h 175"/>
                <a:gd name="T2" fmla="*/ 3226 w 207"/>
                <a:gd name="T3" fmla="*/ 676 h 175"/>
                <a:gd name="T4" fmla="*/ 2693 w 207"/>
                <a:gd name="T5" fmla="*/ 50 h 175"/>
                <a:gd name="T6" fmla="*/ 1754 w 207"/>
                <a:gd name="T7" fmla="*/ 300 h 175"/>
                <a:gd name="T8" fmla="*/ 708 w 207"/>
                <a:gd name="T9" fmla="*/ 751 h 175"/>
                <a:gd name="T10" fmla="*/ 551 w 207"/>
                <a:gd name="T11" fmla="*/ 2305 h 175"/>
                <a:gd name="T12" fmla="*/ 1271 w 207"/>
                <a:gd name="T13" fmla="*/ 2743 h 175"/>
                <a:gd name="T14" fmla="*/ 1742 w 207"/>
                <a:gd name="T15" fmla="*/ 2713 h 175"/>
                <a:gd name="T16" fmla="*/ 1867 w 207"/>
                <a:gd name="T17" fmla="*/ 2681 h 175"/>
                <a:gd name="T18" fmla="*/ 2743 w 207"/>
                <a:gd name="T19" fmla="*/ 2588 h 175"/>
                <a:gd name="T20" fmla="*/ 3163 w 207"/>
                <a:gd name="T21" fmla="*/ 1835 h 1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7" h="175">
                  <a:moveTo>
                    <a:pt x="202" y="117"/>
                  </a:moveTo>
                  <a:cubicBezTo>
                    <a:pt x="206" y="93"/>
                    <a:pt x="207" y="67"/>
                    <a:pt x="206" y="43"/>
                  </a:cubicBezTo>
                  <a:cubicBezTo>
                    <a:pt x="205" y="21"/>
                    <a:pt x="194" y="6"/>
                    <a:pt x="172" y="3"/>
                  </a:cubicBezTo>
                  <a:cubicBezTo>
                    <a:pt x="152" y="0"/>
                    <a:pt x="130" y="11"/>
                    <a:pt x="112" y="19"/>
                  </a:cubicBezTo>
                  <a:cubicBezTo>
                    <a:pt x="90" y="28"/>
                    <a:pt x="67" y="37"/>
                    <a:pt x="45" y="48"/>
                  </a:cubicBezTo>
                  <a:cubicBezTo>
                    <a:pt x="0" y="71"/>
                    <a:pt x="3" y="113"/>
                    <a:pt x="35" y="147"/>
                  </a:cubicBezTo>
                  <a:cubicBezTo>
                    <a:pt x="51" y="163"/>
                    <a:pt x="56" y="173"/>
                    <a:pt x="81" y="175"/>
                  </a:cubicBezTo>
                  <a:cubicBezTo>
                    <a:pt x="91" y="175"/>
                    <a:pt x="101" y="175"/>
                    <a:pt x="111" y="173"/>
                  </a:cubicBezTo>
                  <a:cubicBezTo>
                    <a:pt x="114" y="173"/>
                    <a:pt x="117" y="172"/>
                    <a:pt x="119" y="171"/>
                  </a:cubicBezTo>
                  <a:cubicBezTo>
                    <a:pt x="134" y="166"/>
                    <a:pt x="155" y="175"/>
                    <a:pt x="175" y="165"/>
                  </a:cubicBezTo>
                  <a:cubicBezTo>
                    <a:pt x="195" y="155"/>
                    <a:pt x="200" y="141"/>
                    <a:pt x="202" y="117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11">
              <a:extLst>
                <a:ext uri="{FF2B5EF4-FFF2-40B4-BE49-F238E27FC236}">
                  <a16:creationId xmlns:a16="http://schemas.microsoft.com/office/drawing/2014/main" id="{A0A34726-2CC1-4E05-A1B3-98AD19520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525"/>
              <a:ext cx="278" cy="420"/>
            </a:xfrm>
            <a:custGeom>
              <a:avLst/>
              <a:gdLst>
                <a:gd name="T0" fmla="*/ 959 w 111"/>
                <a:gd name="T1" fmla="*/ 0 h 168"/>
                <a:gd name="T2" fmla="*/ 346 w 111"/>
                <a:gd name="T3" fmla="*/ 813 h 168"/>
                <a:gd name="T4" fmla="*/ 158 w 111"/>
                <a:gd name="T5" fmla="*/ 2363 h 168"/>
                <a:gd name="T6" fmla="*/ 596 w 111"/>
                <a:gd name="T7" fmla="*/ 2563 h 168"/>
                <a:gd name="T8" fmla="*/ 1400 w 111"/>
                <a:gd name="T9" fmla="*/ 863 h 168"/>
                <a:gd name="T10" fmla="*/ 909 w 111"/>
                <a:gd name="T11" fmla="*/ 0 h 1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68">
                  <a:moveTo>
                    <a:pt x="61" y="0"/>
                  </a:moveTo>
                  <a:cubicBezTo>
                    <a:pt x="37" y="7"/>
                    <a:pt x="29" y="28"/>
                    <a:pt x="22" y="52"/>
                  </a:cubicBezTo>
                  <a:cubicBezTo>
                    <a:pt x="13" y="81"/>
                    <a:pt x="0" y="122"/>
                    <a:pt x="10" y="151"/>
                  </a:cubicBezTo>
                  <a:cubicBezTo>
                    <a:pt x="15" y="168"/>
                    <a:pt x="28" y="164"/>
                    <a:pt x="38" y="164"/>
                  </a:cubicBezTo>
                  <a:cubicBezTo>
                    <a:pt x="63" y="162"/>
                    <a:pt x="75" y="84"/>
                    <a:pt x="89" y="55"/>
                  </a:cubicBezTo>
                  <a:cubicBezTo>
                    <a:pt x="111" y="7"/>
                    <a:pt x="58" y="0"/>
                    <a:pt x="58" y="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12">
              <a:extLst>
                <a:ext uri="{FF2B5EF4-FFF2-40B4-BE49-F238E27FC236}">
                  <a16:creationId xmlns:a16="http://schemas.microsoft.com/office/drawing/2014/main" id="{84569247-5B77-42F3-BF8C-3B9C6DF3C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180"/>
              <a:ext cx="595" cy="328"/>
            </a:xfrm>
            <a:custGeom>
              <a:avLst/>
              <a:gdLst>
                <a:gd name="T0" fmla="*/ 3520 w 238"/>
                <a:gd name="T1" fmla="*/ 1805 h 131"/>
                <a:gd name="T2" fmla="*/ 3363 w 238"/>
                <a:gd name="T3" fmla="*/ 376 h 131"/>
                <a:gd name="T4" fmla="*/ 833 w 238"/>
                <a:gd name="T5" fmla="*/ 471 h 131"/>
                <a:gd name="T6" fmla="*/ 83 w 238"/>
                <a:gd name="T7" fmla="*/ 1004 h 131"/>
                <a:gd name="T8" fmla="*/ 1425 w 238"/>
                <a:gd name="T9" fmla="*/ 1725 h 131"/>
                <a:gd name="T10" fmla="*/ 2958 w 238"/>
                <a:gd name="T11" fmla="*/ 1963 h 131"/>
                <a:gd name="T12" fmla="*/ 3563 w 238"/>
                <a:gd name="T13" fmla="*/ 1775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8" h="131">
                  <a:moveTo>
                    <a:pt x="225" y="115"/>
                  </a:moveTo>
                  <a:cubicBezTo>
                    <a:pt x="227" y="95"/>
                    <a:pt x="238" y="58"/>
                    <a:pt x="215" y="24"/>
                  </a:cubicBezTo>
                  <a:cubicBezTo>
                    <a:pt x="199" y="0"/>
                    <a:pt x="110" y="11"/>
                    <a:pt x="53" y="30"/>
                  </a:cubicBezTo>
                  <a:cubicBezTo>
                    <a:pt x="22" y="41"/>
                    <a:pt x="0" y="53"/>
                    <a:pt x="5" y="64"/>
                  </a:cubicBezTo>
                  <a:cubicBezTo>
                    <a:pt x="19" y="97"/>
                    <a:pt x="61" y="101"/>
                    <a:pt x="91" y="110"/>
                  </a:cubicBezTo>
                  <a:cubicBezTo>
                    <a:pt x="120" y="119"/>
                    <a:pt x="159" y="131"/>
                    <a:pt x="189" y="125"/>
                  </a:cubicBezTo>
                  <a:cubicBezTo>
                    <a:pt x="202" y="123"/>
                    <a:pt x="216" y="119"/>
                    <a:pt x="228" y="113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13">
              <a:extLst>
                <a:ext uri="{FF2B5EF4-FFF2-40B4-BE49-F238E27FC236}">
                  <a16:creationId xmlns:a16="http://schemas.microsoft.com/office/drawing/2014/main" id="{79EBCE13-1027-4018-9B3A-515F6E4C6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2018"/>
              <a:ext cx="693" cy="387"/>
            </a:xfrm>
            <a:custGeom>
              <a:avLst/>
              <a:gdLst>
                <a:gd name="T0" fmla="*/ 0 w 277"/>
                <a:gd name="T1" fmla="*/ 2287 h 155"/>
                <a:gd name="T2" fmla="*/ 395 w 277"/>
                <a:gd name="T3" fmla="*/ 1403 h 155"/>
                <a:gd name="T4" fmla="*/ 1741 w 277"/>
                <a:gd name="T5" fmla="*/ 811 h 155"/>
                <a:gd name="T6" fmla="*/ 4243 w 277"/>
                <a:gd name="T7" fmla="*/ 1134 h 155"/>
                <a:gd name="T8" fmla="*/ 3222 w 277"/>
                <a:gd name="T9" fmla="*/ 1870 h 155"/>
                <a:gd name="T10" fmla="*/ 1584 w 277"/>
                <a:gd name="T11" fmla="*/ 2349 h 155"/>
                <a:gd name="T12" fmla="*/ 20 w 277"/>
                <a:gd name="T13" fmla="*/ 2257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155">
                  <a:moveTo>
                    <a:pt x="0" y="147"/>
                  </a:moveTo>
                  <a:cubicBezTo>
                    <a:pt x="4" y="127"/>
                    <a:pt x="11" y="105"/>
                    <a:pt x="25" y="90"/>
                  </a:cubicBezTo>
                  <a:cubicBezTo>
                    <a:pt x="46" y="69"/>
                    <a:pt x="82" y="61"/>
                    <a:pt x="111" y="52"/>
                  </a:cubicBezTo>
                  <a:cubicBezTo>
                    <a:pt x="154" y="39"/>
                    <a:pt x="277" y="0"/>
                    <a:pt x="271" y="73"/>
                  </a:cubicBezTo>
                  <a:cubicBezTo>
                    <a:pt x="268" y="101"/>
                    <a:pt x="232" y="110"/>
                    <a:pt x="206" y="120"/>
                  </a:cubicBezTo>
                  <a:cubicBezTo>
                    <a:pt x="174" y="133"/>
                    <a:pt x="137" y="148"/>
                    <a:pt x="101" y="151"/>
                  </a:cubicBezTo>
                  <a:cubicBezTo>
                    <a:pt x="67" y="155"/>
                    <a:pt x="31" y="141"/>
                    <a:pt x="1" y="145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14">
              <a:extLst>
                <a:ext uri="{FF2B5EF4-FFF2-40B4-BE49-F238E27FC236}">
                  <a16:creationId xmlns:a16="http://schemas.microsoft.com/office/drawing/2014/main" id="{7BBD239C-F961-42DD-8D73-15DD291DA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403"/>
              <a:ext cx="370" cy="400"/>
            </a:xfrm>
            <a:custGeom>
              <a:avLst/>
              <a:gdLst>
                <a:gd name="T0" fmla="*/ 2000 w 148"/>
                <a:gd name="T1" fmla="*/ 2408 h 160"/>
                <a:gd name="T2" fmla="*/ 2113 w 148"/>
                <a:gd name="T3" fmla="*/ 1050 h 160"/>
                <a:gd name="T4" fmla="*/ 1750 w 148"/>
                <a:gd name="T5" fmla="*/ 345 h 160"/>
                <a:gd name="T6" fmla="*/ 0 w 148"/>
                <a:gd name="T7" fmla="*/ 1488 h 160"/>
                <a:gd name="T8" fmla="*/ 583 w 148"/>
                <a:gd name="T9" fmla="*/ 2313 h 160"/>
                <a:gd name="T10" fmla="*/ 2000 w 148"/>
                <a:gd name="T11" fmla="*/ 2408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160">
                  <a:moveTo>
                    <a:pt x="128" y="154"/>
                  </a:moveTo>
                  <a:cubicBezTo>
                    <a:pt x="148" y="130"/>
                    <a:pt x="137" y="84"/>
                    <a:pt x="135" y="67"/>
                  </a:cubicBezTo>
                  <a:cubicBezTo>
                    <a:pt x="133" y="48"/>
                    <a:pt x="130" y="35"/>
                    <a:pt x="112" y="22"/>
                  </a:cubicBezTo>
                  <a:cubicBezTo>
                    <a:pt x="79" y="0"/>
                    <a:pt x="15" y="71"/>
                    <a:pt x="0" y="95"/>
                  </a:cubicBezTo>
                  <a:cubicBezTo>
                    <a:pt x="1" y="107"/>
                    <a:pt x="14" y="136"/>
                    <a:pt x="37" y="148"/>
                  </a:cubicBezTo>
                  <a:cubicBezTo>
                    <a:pt x="60" y="160"/>
                    <a:pt x="110" y="157"/>
                    <a:pt x="128" y="15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15">
              <a:extLst>
                <a:ext uri="{FF2B5EF4-FFF2-40B4-BE49-F238E27FC236}">
                  <a16:creationId xmlns:a16="http://schemas.microsoft.com/office/drawing/2014/main" id="{E226BA0C-307C-44EA-A5EA-D680B58C5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1713"/>
              <a:ext cx="380" cy="462"/>
            </a:xfrm>
            <a:custGeom>
              <a:avLst/>
              <a:gdLst>
                <a:gd name="T0" fmla="*/ 2375 w 152"/>
                <a:gd name="T1" fmla="*/ 2695 h 185"/>
                <a:gd name="T2" fmla="*/ 2283 w 152"/>
                <a:gd name="T3" fmla="*/ 2228 h 185"/>
                <a:gd name="T4" fmla="*/ 2238 w 152"/>
                <a:gd name="T5" fmla="*/ 1166 h 185"/>
                <a:gd name="T6" fmla="*/ 2033 w 152"/>
                <a:gd name="T7" fmla="*/ 250 h 185"/>
                <a:gd name="T8" fmla="*/ 863 w 152"/>
                <a:gd name="T9" fmla="*/ 512 h 185"/>
                <a:gd name="T10" fmla="*/ 175 w 152"/>
                <a:gd name="T11" fmla="*/ 854 h 185"/>
                <a:gd name="T12" fmla="*/ 83 w 152"/>
                <a:gd name="T13" fmla="*/ 1621 h 185"/>
                <a:gd name="T14" fmla="*/ 395 w 152"/>
                <a:gd name="T15" fmla="*/ 2278 h 185"/>
                <a:gd name="T16" fmla="*/ 2363 w 152"/>
                <a:gd name="T17" fmla="*/ 2632 h 18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2" h="185">
                  <a:moveTo>
                    <a:pt x="152" y="173"/>
                  </a:moveTo>
                  <a:cubicBezTo>
                    <a:pt x="150" y="163"/>
                    <a:pt x="148" y="153"/>
                    <a:pt x="146" y="143"/>
                  </a:cubicBezTo>
                  <a:cubicBezTo>
                    <a:pt x="144" y="120"/>
                    <a:pt x="143" y="98"/>
                    <a:pt x="143" y="75"/>
                  </a:cubicBezTo>
                  <a:cubicBezTo>
                    <a:pt x="143" y="52"/>
                    <a:pt x="151" y="32"/>
                    <a:pt x="130" y="16"/>
                  </a:cubicBezTo>
                  <a:cubicBezTo>
                    <a:pt x="109" y="0"/>
                    <a:pt x="71" y="23"/>
                    <a:pt x="55" y="33"/>
                  </a:cubicBezTo>
                  <a:cubicBezTo>
                    <a:pt x="40" y="41"/>
                    <a:pt x="19" y="42"/>
                    <a:pt x="11" y="55"/>
                  </a:cubicBezTo>
                  <a:cubicBezTo>
                    <a:pt x="3" y="69"/>
                    <a:pt x="0" y="88"/>
                    <a:pt x="5" y="104"/>
                  </a:cubicBezTo>
                  <a:cubicBezTo>
                    <a:pt x="7" y="112"/>
                    <a:pt x="23" y="137"/>
                    <a:pt x="25" y="146"/>
                  </a:cubicBezTo>
                  <a:cubicBezTo>
                    <a:pt x="35" y="185"/>
                    <a:pt x="104" y="178"/>
                    <a:pt x="151" y="169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16">
              <a:extLst>
                <a:ext uri="{FF2B5EF4-FFF2-40B4-BE49-F238E27FC236}">
                  <a16:creationId xmlns:a16="http://schemas.microsoft.com/office/drawing/2014/main" id="{5EE8C0EC-26C9-4880-AD16-8B7B37630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550"/>
              <a:ext cx="510" cy="468"/>
            </a:xfrm>
            <a:custGeom>
              <a:avLst/>
              <a:gdLst>
                <a:gd name="T0" fmla="*/ 470 w 204"/>
                <a:gd name="T1" fmla="*/ 2538 h 187"/>
                <a:gd name="T2" fmla="*/ 2020 w 204"/>
                <a:gd name="T3" fmla="*/ 2818 h 187"/>
                <a:gd name="T4" fmla="*/ 2863 w 204"/>
                <a:gd name="T5" fmla="*/ 2650 h 187"/>
                <a:gd name="T6" fmla="*/ 2925 w 204"/>
                <a:gd name="T7" fmla="*/ 1334 h 187"/>
                <a:gd name="T8" fmla="*/ 2408 w 204"/>
                <a:gd name="T9" fmla="*/ 551 h 187"/>
                <a:gd name="T10" fmla="*/ 1613 w 204"/>
                <a:gd name="T11" fmla="*/ 363 h 187"/>
                <a:gd name="T12" fmla="*/ 720 w 204"/>
                <a:gd name="T13" fmla="*/ 0 h 187"/>
                <a:gd name="T14" fmla="*/ 63 w 204"/>
                <a:gd name="T15" fmla="*/ 1316 h 187"/>
                <a:gd name="T16" fmla="*/ 470 w 204"/>
                <a:gd name="T17" fmla="*/ 2538 h 1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4" h="187">
                  <a:moveTo>
                    <a:pt x="30" y="162"/>
                  </a:moveTo>
                  <a:cubicBezTo>
                    <a:pt x="56" y="182"/>
                    <a:pt x="108" y="175"/>
                    <a:pt x="129" y="180"/>
                  </a:cubicBezTo>
                  <a:cubicBezTo>
                    <a:pt x="148" y="185"/>
                    <a:pt x="171" y="187"/>
                    <a:pt x="183" y="169"/>
                  </a:cubicBezTo>
                  <a:cubicBezTo>
                    <a:pt x="204" y="139"/>
                    <a:pt x="189" y="117"/>
                    <a:pt x="187" y="85"/>
                  </a:cubicBezTo>
                  <a:cubicBezTo>
                    <a:pt x="182" y="53"/>
                    <a:pt x="175" y="43"/>
                    <a:pt x="154" y="35"/>
                  </a:cubicBezTo>
                  <a:cubicBezTo>
                    <a:pt x="133" y="27"/>
                    <a:pt x="128" y="30"/>
                    <a:pt x="103" y="23"/>
                  </a:cubicBezTo>
                  <a:cubicBezTo>
                    <a:pt x="78" y="16"/>
                    <a:pt x="54" y="3"/>
                    <a:pt x="46" y="0"/>
                  </a:cubicBezTo>
                  <a:cubicBezTo>
                    <a:pt x="37" y="6"/>
                    <a:pt x="8" y="56"/>
                    <a:pt x="4" y="84"/>
                  </a:cubicBezTo>
                  <a:cubicBezTo>
                    <a:pt x="0" y="112"/>
                    <a:pt x="1" y="144"/>
                    <a:pt x="30" y="162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17">
              <a:extLst>
                <a:ext uri="{FF2B5EF4-FFF2-40B4-BE49-F238E27FC236}">
                  <a16:creationId xmlns:a16="http://schemas.microsoft.com/office/drawing/2014/main" id="{64702483-0DC2-442C-A0E6-CCB895378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468"/>
              <a:ext cx="165" cy="377"/>
            </a:xfrm>
            <a:custGeom>
              <a:avLst/>
              <a:gdLst>
                <a:gd name="T0" fmla="*/ 813 w 66"/>
                <a:gd name="T1" fmla="*/ 1091 h 151"/>
                <a:gd name="T2" fmla="*/ 0 w 66"/>
                <a:gd name="T3" fmla="*/ 417 h 151"/>
                <a:gd name="T4" fmla="*/ 50 w 66"/>
                <a:gd name="T5" fmla="*/ 1183 h 151"/>
                <a:gd name="T6" fmla="*/ 158 w 66"/>
                <a:gd name="T7" fmla="*/ 2025 h 151"/>
                <a:gd name="T8" fmla="*/ 458 w 66"/>
                <a:gd name="T9" fmla="*/ 2337 h 151"/>
                <a:gd name="T10" fmla="*/ 863 w 66"/>
                <a:gd name="T11" fmla="*/ 1383 h 151"/>
                <a:gd name="T12" fmla="*/ 813 w 66"/>
                <a:gd name="T13" fmla="*/ 1091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151">
                  <a:moveTo>
                    <a:pt x="52" y="70"/>
                  </a:moveTo>
                  <a:cubicBezTo>
                    <a:pt x="42" y="30"/>
                    <a:pt x="28" y="0"/>
                    <a:pt x="0" y="27"/>
                  </a:cubicBezTo>
                  <a:cubicBezTo>
                    <a:pt x="0" y="43"/>
                    <a:pt x="1" y="53"/>
                    <a:pt x="3" y="76"/>
                  </a:cubicBezTo>
                  <a:cubicBezTo>
                    <a:pt x="5" y="99"/>
                    <a:pt x="3" y="112"/>
                    <a:pt x="10" y="130"/>
                  </a:cubicBezTo>
                  <a:cubicBezTo>
                    <a:pt x="17" y="148"/>
                    <a:pt x="21" y="151"/>
                    <a:pt x="29" y="150"/>
                  </a:cubicBezTo>
                  <a:cubicBezTo>
                    <a:pt x="37" y="149"/>
                    <a:pt x="66" y="135"/>
                    <a:pt x="55" y="89"/>
                  </a:cubicBezTo>
                  <a:cubicBezTo>
                    <a:pt x="54" y="84"/>
                    <a:pt x="54" y="76"/>
                    <a:pt x="52" y="7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18">
              <a:extLst>
                <a:ext uri="{FF2B5EF4-FFF2-40B4-BE49-F238E27FC236}">
                  <a16:creationId xmlns:a16="http://schemas.microsoft.com/office/drawing/2014/main" id="{7AFF403A-3526-40ED-95C8-6647299B7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083"/>
              <a:ext cx="822" cy="787"/>
            </a:xfrm>
            <a:custGeom>
              <a:avLst/>
              <a:gdLst>
                <a:gd name="T0" fmla="*/ 812 w 329"/>
                <a:gd name="T1" fmla="*/ 4057 h 315"/>
                <a:gd name="T2" fmla="*/ 792 w 329"/>
                <a:gd name="T3" fmla="*/ 4120 h 315"/>
                <a:gd name="T4" fmla="*/ 762 w 329"/>
                <a:gd name="T5" fmla="*/ 4350 h 315"/>
                <a:gd name="T6" fmla="*/ 1874 w 329"/>
                <a:gd name="T7" fmla="*/ 4462 h 315"/>
                <a:gd name="T8" fmla="*/ 3790 w 329"/>
                <a:gd name="T9" fmla="*/ 4132 h 315"/>
                <a:gd name="T10" fmla="*/ 4932 w 329"/>
                <a:gd name="T11" fmla="*/ 3465 h 315"/>
                <a:gd name="T12" fmla="*/ 3808 w 329"/>
                <a:gd name="T13" fmla="*/ 450 h 315"/>
                <a:gd name="T14" fmla="*/ 155 w 329"/>
                <a:gd name="T15" fmla="*/ 342 h 315"/>
                <a:gd name="T16" fmla="*/ 12 w 329"/>
                <a:gd name="T17" fmla="*/ 1042 h 315"/>
                <a:gd name="T18" fmla="*/ 200 w 329"/>
                <a:gd name="T19" fmla="*/ 2154 h 315"/>
                <a:gd name="T20" fmla="*/ 717 w 329"/>
                <a:gd name="T21" fmla="*/ 3415 h 315"/>
                <a:gd name="T22" fmla="*/ 1249 w 329"/>
                <a:gd name="T23" fmla="*/ 3540 h 315"/>
                <a:gd name="T24" fmla="*/ 1387 w 329"/>
                <a:gd name="T25" fmla="*/ 3870 h 315"/>
                <a:gd name="T26" fmla="*/ 812 w 329"/>
                <a:gd name="T27" fmla="*/ 4057 h 3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9" h="315">
                  <a:moveTo>
                    <a:pt x="52" y="260"/>
                  </a:moveTo>
                  <a:cubicBezTo>
                    <a:pt x="51" y="262"/>
                    <a:pt x="51" y="263"/>
                    <a:pt x="51" y="264"/>
                  </a:cubicBezTo>
                  <a:cubicBezTo>
                    <a:pt x="50" y="270"/>
                    <a:pt x="49" y="275"/>
                    <a:pt x="49" y="279"/>
                  </a:cubicBezTo>
                  <a:cubicBezTo>
                    <a:pt x="51" y="315"/>
                    <a:pt x="90" y="290"/>
                    <a:pt x="120" y="286"/>
                  </a:cubicBezTo>
                  <a:cubicBezTo>
                    <a:pt x="162" y="281"/>
                    <a:pt x="204" y="277"/>
                    <a:pt x="243" y="265"/>
                  </a:cubicBezTo>
                  <a:cubicBezTo>
                    <a:pt x="269" y="257"/>
                    <a:pt x="303" y="244"/>
                    <a:pt x="316" y="222"/>
                  </a:cubicBezTo>
                  <a:cubicBezTo>
                    <a:pt x="329" y="199"/>
                    <a:pt x="308" y="54"/>
                    <a:pt x="244" y="29"/>
                  </a:cubicBezTo>
                  <a:cubicBezTo>
                    <a:pt x="190" y="8"/>
                    <a:pt x="65" y="0"/>
                    <a:pt x="10" y="22"/>
                  </a:cubicBezTo>
                  <a:cubicBezTo>
                    <a:pt x="3" y="29"/>
                    <a:pt x="0" y="48"/>
                    <a:pt x="1" y="67"/>
                  </a:cubicBezTo>
                  <a:cubicBezTo>
                    <a:pt x="1" y="87"/>
                    <a:pt x="6" y="114"/>
                    <a:pt x="13" y="138"/>
                  </a:cubicBezTo>
                  <a:cubicBezTo>
                    <a:pt x="21" y="162"/>
                    <a:pt x="32" y="207"/>
                    <a:pt x="46" y="219"/>
                  </a:cubicBezTo>
                  <a:cubicBezTo>
                    <a:pt x="60" y="231"/>
                    <a:pt x="62" y="235"/>
                    <a:pt x="80" y="227"/>
                  </a:cubicBezTo>
                  <a:cubicBezTo>
                    <a:pt x="98" y="219"/>
                    <a:pt x="89" y="248"/>
                    <a:pt x="89" y="248"/>
                  </a:cubicBezTo>
                  <a:cubicBezTo>
                    <a:pt x="68" y="248"/>
                    <a:pt x="54" y="257"/>
                    <a:pt x="52" y="26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19">
              <a:extLst>
                <a:ext uri="{FF2B5EF4-FFF2-40B4-BE49-F238E27FC236}">
                  <a16:creationId xmlns:a16="http://schemas.microsoft.com/office/drawing/2014/main" id="{6348B94C-296E-4647-8EF6-9D1D67566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280"/>
              <a:ext cx="110" cy="155"/>
            </a:xfrm>
            <a:custGeom>
              <a:avLst/>
              <a:gdLst>
                <a:gd name="T0" fmla="*/ 470 w 44"/>
                <a:gd name="T1" fmla="*/ 63 h 62"/>
                <a:gd name="T2" fmla="*/ 83 w 44"/>
                <a:gd name="T3" fmla="*/ 500 h 62"/>
                <a:gd name="T4" fmla="*/ 220 w 44"/>
                <a:gd name="T5" fmla="*/ 895 h 62"/>
                <a:gd name="T6" fmla="*/ 658 w 44"/>
                <a:gd name="T7" fmla="*/ 520 h 62"/>
                <a:gd name="T8" fmla="*/ 470 w 44"/>
                <a:gd name="T9" fmla="*/ 63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2">
                  <a:moveTo>
                    <a:pt x="30" y="4"/>
                  </a:moveTo>
                  <a:cubicBezTo>
                    <a:pt x="18" y="9"/>
                    <a:pt x="8" y="17"/>
                    <a:pt x="5" y="32"/>
                  </a:cubicBezTo>
                  <a:cubicBezTo>
                    <a:pt x="2" y="48"/>
                    <a:pt x="0" y="62"/>
                    <a:pt x="14" y="57"/>
                  </a:cubicBezTo>
                  <a:cubicBezTo>
                    <a:pt x="27" y="52"/>
                    <a:pt x="39" y="45"/>
                    <a:pt x="42" y="33"/>
                  </a:cubicBezTo>
                  <a:cubicBezTo>
                    <a:pt x="44" y="21"/>
                    <a:pt x="37" y="0"/>
                    <a:pt x="30" y="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20">
              <a:extLst>
                <a:ext uri="{FF2B5EF4-FFF2-40B4-BE49-F238E27FC236}">
                  <a16:creationId xmlns:a16="http://schemas.microsoft.com/office/drawing/2014/main" id="{63C99A39-301E-4A60-888F-1336CEA43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1175"/>
              <a:ext cx="373" cy="185"/>
            </a:xfrm>
            <a:custGeom>
              <a:avLst/>
              <a:gdLst>
                <a:gd name="T0" fmla="*/ 20 w 149"/>
                <a:gd name="T1" fmla="*/ 895 h 74"/>
                <a:gd name="T2" fmla="*/ 626 w 149"/>
                <a:gd name="T3" fmla="*/ 1158 h 74"/>
                <a:gd name="T4" fmla="*/ 1913 w 149"/>
                <a:gd name="T5" fmla="*/ 875 h 74"/>
                <a:gd name="T6" fmla="*/ 2180 w 149"/>
                <a:gd name="T7" fmla="*/ 63 h 74"/>
                <a:gd name="T8" fmla="*/ 1943 w 149"/>
                <a:gd name="T9" fmla="*/ 20 h 74"/>
                <a:gd name="T10" fmla="*/ 801 w 149"/>
                <a:gd name="T11" fmla="*/ 363 h 74"/>
                <a:gd name="T12" fmla="*/ 20 w 149"/>
                <a:gd name="T13" fmla="*/ 895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74">
                  <a:moveTo>
                    <a:pt x="1" y="57"/>
                  </a:moveTo>
                  <a:cubicBezTo>
                    <a:pt x="1" y="69"/>
                    <a:pt x="6" y="74"/>
                    <a:pt x="40" y="74"/>
                  </a:cubicBezTo>
                  <a:cubicBezTo>
                    <a:pt x="74" y="74"/>
                    <a:pt x="114" y="66"/>
                    <a:pt x="122" y="56"/>
                  </a:cubicBezTo>
                  <a:cubicBezTo>
                    <a:pt x="131" y="47"/>
                    <a:pt x="149" y="19"/>
                    <a:pt x="139" y="4"/>
                  </a:cubicBezTo>
                  <a:cubicBezTo>
                    <a:pt x="136" y="1"/>
                    <a:pt x="132" y="0"/>
                    <a:pt x="124" y="1"/>
                  </a:cubicBezTo>
                  <a:cubicBezTo>
                    <a:pt x="116" y="2"/>
                    <a:pt x="79" y="9"/>
                    <a:pt x="51" y="23"/>
                  </a:cubicBezTo>
                  <a:cubicBezTo>
                    <a:pt x="23" y="37"/>
                    <a:pt x="0" y="44"/>
                    <a:pt x="1" y="57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21">
              <a:extLst>
                <a:ext uri="{FF2B5EF4-FFF2-40B4-BE49-F238E27FC236}">
                  <a16:creationId xmlns:a16="http://schemas.microsoft.com/office/drawing/2014/main" id="{2BE534EF-5AE2-47AC-892E-5D3F19C02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450"/>
              <a:ext cx="1035" cy="550"/>
            </a:xfrm>
            <a:custGeom>
              <a:avLst/>
              <a:gdLst>
                <a:gd name="T0" fmla="*/ 1895 w 414"/>
                <a:gd name="T1" fmla="*/ 313 h 220"/>
                <a:gd name="T2" fmla="*/ 595 w 414"/>
                <a:gd name="T3" fmla="*/ 1408 h 220"/>
                <a:gd name="T4" fmla="*/ 908 w 414"/>
                <a:gd name="T5" fmla="*/ 2813 h 220"/>
                <a:gd name="T6" fmla="*/ 3345 w 414"/>
                <a:gd name="T7" fmla="*/ 3395 h 220"/>
                <a:gd name="T8" fmla="*/ 4925 w 414"/>
                <a:gd name="T9" fmla="*/ 3408 h 220"/>
                <a:gd name="T10" fmla="*/ 5988 w 414"/>
                <a:gd name="T11" fmla="*/ 2833 h 220"/>
                <a:gd name="T12" fmla="*/ 6063 w 414"/>
                <a:gd name="T13" fmla="*/ 2020 h 220"/>
                <a:gd name="T14" fmla="*/ 6470 w 414"/>
                <a:gd name="T15" fmla="*/ 1208 h 220"/>
                <a:gd name="T16" fmla="*/ 6458 w 414"/>
                <a:gd name="T17" fmla="*/ 875 h 220"/>
                <a:gd name="T18" fmla="*/ 5488 w 414"/>
                <a:gd name="T19" fmla="*/ 970 h 220"/>
                <a:gd name="T20" fmla="*/ 5363 w 414"/>
                <a:gd name="T21" fmla="*/ 1033 h 220"/>
                <a:gd name="T22" fmla="*/ 5175 w 414"/>
                <a:gd name="T23" fmla="*/ 1595 h 220"/>
                <a:gd name="T24" fmla="*/ 4613 w 414"/>
                <a:gd name="T25" fmla="*/ 1938 h 220"/>
                <a:gd name="T26" fmla="*/ 4500 w 414"/>
                <a:gd name="T27" fmla="*/ 875 h 220"/>
                <a:gd name="T28" fmla="*/ 3783 w 414"/>
                <a:gd name="T29" fmla="*/ 220 h 220"/>
                <a:gd name="T30" fmla="*/ 1895 w 414"/>
                <a:gd name="T31" fmla="*/ 313 h 2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14" h="220">
                  <a:moveTo>
                    <a:pt x="121" y="20"/>
                  </a:moveTo>
                  <a:cubicBezTo>
                    <a:pt x="98" y="32"/>
                    <a:pt x="50" y="65"/>
                    <a:pt x="38" y="90"/>
                  </a:cubicBezTo>
                  <a:cubicBezTo>
                    <a:pt x="25" y="116"/>
                    <a:pt x="0" y="154"/>
                    <a:pt x="58" y="180"/>
                  </a:cubicBezTo>
                  <a:cubicBezTo>
                    <a:pt x="116" y="207"/>
                    <a:pt x="180" y="214"/>
                    <a:pt x="214" y="217"/>
                  </a:cubicBezTo>
                  <a:cubicBezTo>
                    <a:pt x="248" y="220"/>
                    <a:pt x="297" y="220"/>
                    <a:pt x="315" y="218"/>
                  </a:cubicBezTo>
                  <a:cubicBezTo>
                    <a:pt x="333" y="217"/>
                    <a:pt x="369" y="210"/>
                    <a:pt x="383" y="181"/>
                  </a:cubicBezTo>
                  <a:cubicBezTo>
                    <a:pt x="388" y="169"/>
                    <a:pt x="382" y="147"/>
                    <a:pt x="388" y="129"/>
                  </a:cubicBezTo>
                  <a:cubicBezTo>
                    <a:pt x="396" y="104"/>
                    <a:pt x="414" y="84"/>
                    <a:pt x="414" y="77"/>
                  </a:cubicBezTo>
                  <a:cubicBezTo>
                    <a:pt x="413" y="66"/>
                    <a:pt x="413" y="56"/>
                    <a:pt x="413" y="56"/>
                  </a:cubicBezTo>
                  <a:cubicBezTo>
                    <a:pt x="413" y="56"/>
                    <a:pt x="361" y="56"/>
                    <a:pt x="351" y="62"/>
                  </a:cubicBezTo>
                  <a:cubicBezTo>
                    <a:pt x="349" y="64"/>
                    <a:pt x="346" y="64"/>
                    <a:pt x="343" y="66"/>
                  </a:cubicBezTo>
                  <a:cubicBezTo>
                    <a:pt x="335" y="74"/>
                    <a:pt x="328" y="88"/>
                    <a:pt x="331" y="102"/>
                  </a:cubicBezTo>
                  <a:cubicBezTo>
                    <a:pt x="334" y="119"/>
                    <a:pt x="311" y="130"/>
                    <a:pt x="295" y="124"/>
                  </a:cubicBezTo>
                  <a:cubicBezTo>
                    <a:pt x="295" y="100"/>
                    <a:pt x="296" y="72"/>
                    <a:pt x="288" y="56"/>
                  </a:cubicBezTo>
                  <a:cubicBezTo>
                    <a:pt x="280" y="41"/>
                    <a:pt x="269" y="18"/>
                    <a:pt x="242" y="14"/>
                  </a:cubicBezTo>
                  <a:cubicBezTo>
                    <a:pt x="215" y="9"/>
                    <a:pt x="170" y="0"/>
                    <a:pt x="121" y="2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22">
              <a:extLst>
                <a:ext uri="{FF2B5EF4-FFF2-40B4-BE49-F238E27FC236}">
                  <a16:creationId xmlns:a16="http://schemas.microsoft.com/office/drawing/2014/main" id="{A4DDE062-E94F-49D1-81E9-C49D4FA9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220"/>
              <a:ext cx="303" cy="308"/>
            </a:xfrm>
            <a:custGeom>
              <a:avLst/>
              <a:gdLst>
                <a:gd name="T0" fmla="*/ 1881 w 121"/>
                <a:gd name="T1" fmla="*/ 0 h 123"/>
                <a:gd name="T2" fmla="*/ 250 w 121"/>
                <a:gd name="T3" fmla="*/ 501 h 123"/>
                <a:gd name="T4" fmla="*/ 676 w 121"/>
                <a:gd name="T5" fmla="*/ 1568 h 123"/>
                <a:gd name="T6" fmla="*/ 1901 w 121"/>
                <a:gd name="T7" fmla="*/ 1931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" h="123">
                  <a:moveTo>
                    <a:pt x="120" y="0"/>
                  </a:moveTo>
                  <a:cubicBezTo>
                    <a:pt x="94" y="0"/>
                    <a:pt x="27" y="4"/>
                    <a:pt x="16" y="32"/>
                  </a:cubicBezTo>
                  <a:cubicBezTo>
                    <a:pt x="4" y="60"/>
                    <a:pt x="0" y="85"/>
                    <a:pt x="43" y="100"/>
                  </a:cubicBezTo>
                  <a:cubicBezTo>
                    <a:pt x="86" y="116"/>
                    <a:pt x="107" y="115"/>
                    <a:pt x="121" y="123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23">
              <a:extLst>
                <a:ext uri="{FF2B5EF4-FFF2-40B4-BE49-F238E27FC236}">
                  <a16:creationId xmlns:a16="http://schemas.microsoft.com/office/drawing/2014/main" id="{60C3C0A8-F2E3-41FE-AD6C-B4C270CBA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075"/>
              <a:ext cx="295" cy="55"/>
            </a:xfrm>
            <a:custGeom>
              <a:avLst/>
              <a:gdLst>
                <a:gd name="T0" fmla="*/ 970 w 118"/>
                <a:gd name="T1" fmla="*/ 333 h 22"/>
                <a:gd name="T2" fmla="*/ 1845 w 118"/>
                <a:gd name="T3" fmla="*/ 125 h 22"/>
                <a:gd name="T4" fmla="*/ 1845 w 118"/>
                <a:gd name="T5" fmla="*/ 0 h 22"/>
                <a:gd name="T6" fmla="*/ 0 w 118"/>
                <a:gd name="T7" fmla="*/ 0 h 22"/>
                <a:gd name="T8" fmla="*/ 970 w 118"/>
                <a:gd name="T9" fmla="*/ 33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22">
                  <a:moveTo>
                    <a:pt x="62" y="21"/>
                  </a:moveTo>
                  <a:cubicBezTo>
                    <a:pt x="81" y="20"/>
                    <a:pt x="101" y="18"/>
                    <a:pt x="118" y="8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13"/>
                    <a:pt x="44" y="22"/>
                    <a:pt x="62" y="21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24">
              <a:extLst>
                <a:ext uri="{FF2B5EF4-FFF2-40B4-BE49-F238E27FC236}">
                  <a16:creationId xmlns:a16="http://schemas.microsoft.com/office/drawing/2014/main" id="{E3C13CAA-4DA4-41F5-AA8C-D332A6BF2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075"/>
              <a:ext cx="428" cy="93"/>
            </a:xfrm>
            <a:custGeom>
              <a:avLst/>
              <a:gdLst>
                <a:gd name="T0" fmla="*/ 0 w 171"/>
                <a:gd name="T1" fmla="*/ 0 h 37"/>
                <a:gd name="T2" fmla="*/ 533 w 171"/>
                <a:gd name="T3" fmla="*/ 189 h 37"/>
                <a:gd name="T4" fmla="*/ 1379 w 171"/>
                <a:gd name="T5" fmla="*/ 568 h 37"/>
                <a:gd name="T6" fmla="*/ 2681 w 171"/>
                <a:gd name="T7" fmla="*/ 0 h 37"/>
                <a:gd name="T8" fmla="*/ 0 w 17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37">
                  <a:moveTo>
                    <a:pt x="0" y="0"/>
                  </a:moveTo>
                  <a:cubicBezTo>
                    <a:pt x="10" y="3"/>
                    <a:pt x="24" y="7"/>
                    <a:pt x="34" y="12"/>
                  </a:cubicBezTo>
                  <a:cubicBezTo>
                    <a:pt x="48" y="18"/>
                    <a:pt x="72" y="37"/>
                    <a:pt x="88" y="36"/>
                  </a:cubicBezTo>
                  <a:cubicBezTo>
                    <a:pt x="102" y="36"/>
                    <a:pt x="145" y="25"/>
                    <a:pt x="17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25">
              <a:extLst>
                <a:ext uri="{FF2B5EF4-FFF2-40B4-BE49-F238E27FC236}">
                  <a16:creationId xmlns:a16="http://schemas.microsoft.com/office/drawing/2014/main" id="{3ED9BA9C-558B-4163-9BF7-9C52878A5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075"/>
              <a:ext cx="127" cy="45"/>
            </a:xfrm>
            <a:custGeom>
              <a:avLst/>
              <a:gdLst>
                <a:gd name="T0" fmla="*/ 0 w 51"/>
                <a:gd name="T1" fmla="*/ 0 h 18"/>
                <a:gd name="T2" fmla="*/ 383 w 51"/>
                <a:gd name="T3" fmla="*/ 250 h 18"/>
                <a:gd name="T4" fmla="*/ 787 w 51"/>
                <a:gd name="T5" fmla="*/ 0 h 18"/>
                <a:gd name="T6" fmla="*/ 0 w 51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8">
                  <a:moveTo>
                    <a:pt x="0" y="0"/>
                  </a:moveTo>
                  <a:cubicBezTo>
                    <a:pt x="7" y="12"/>
                    <a:pt x="14" y="18"/>
                    <a:pt x="25" y="16"/>
                  </a:cubicBezTo>
                  <a:cubicBezTo>
                    <a:pt x="35" y="15"/>
                    <a:pt x="41" y="9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26">
              <a:extLst>
                <a:ext uri="{FF2B5EF4-FFF2-40B4-BE49-F238E27FC236}">
                  <a16:creationId xmlns:a16="http://schemas.microsoft.com/office/drawing/2014/main" id="{4183B112-E26C-4448-AC57-A0A9103A2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075"/>
              <a:ext cx="355" cy="125"/>
            </a:xfrm>
            <a:custGeom>
              <a:avLst/>
              <a:gdLst>
                <a:gd name="T0" fmla="*/ 0 w 142"/>
                <a:gd name="T1" fmla="*/ 0 h 50"/>
                <a:gd name="T2" fmla="*/ 313 w 142"/>
                <a:gd name="T3" fmla="*/ 583 h 50"/>
                <a:gd name="T4" fmla="*/ 908 w 142"/>
                <a:gd name="T5" fmla="*/ 688 h 50"/>
                <a:gd name="T6" fmla="*/ 1395 w 142"/>
                <a:gd name="T7" fmla="*/ 720 h 50"/>
                <a:gd name="T8" fmla="*/ 1938 w 142"/>
                <a:gd name="T9" fmla="*/ 595 h 50"/>
                <a:gd name="T10" fmla="*/ 2220 w 142"/>
                <a:gd name="T11" fmla="*/ 0 h 50"/>
                <a:gd name="T12" fmla="*/ 0 w 142"/>
                <a:gd name="T13" fmla="*/ 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50">
                  <a:moveTo>
                    <a:pt x="0" y="0"/>
                  </a:moveTo>
                  <a:cubicBezTo>
                    <a:pt x="5" y="16"/>
                    <a:pt x="9" y="32"/>
                    <a:pt x="20" y="37"/>
                  </a:cubicBezTo>
                  <a:cubicBezTo>
                    <a:pt x="35" y="45"/>
                    <a:pt x="43" y="45"/>
                    <a:pt x="58" y="44"/>
                  </a:cubicBezTo>
                  <a:cubicBezTo>
                    <a:pt x="73" y="44"/>
                    <a:pt x="76" y="44"/>
                    <a:pt x="89" y="46"/>
                  </a:cubicBezTo>
                  <a:cubicBezTo>
                    <a:pt x="101" y="47"/>
                    <a:pt x="116" y="50"/>
                    <a:pt x="124" y="38"/>
                  </a:cubicBezTo>
                  <a:cubicBezTo>
                    <a:pt x="130" y="29"/>
                    <a:pt x="137" y="17"/>
                    <a:pt x="1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27">
              <a:extLst>
                <a:ext uri="{FF2B5EF4-FFF2-40B4-BE49-F238E27FC236}">
                  <a16:creationId xmlns:a16="http://schemas.microsoft.com/office/drawing/2014/main" id="{0396B386-2F06-4C2A-96D3-776F7BBFC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075"/>
              <a:ext cx="558" cy="530"/>
            </a:xfrm>
            <a:custGeom>
              <a:avLst/>
              <a:gdLst>
                <a:gd name="T0" fmla="*/ 188 w 223"/>
                <a:gd name="T1" fmla="*/ 83 h 212"/>
                <a:gd name="T2" fmla="*/ 158 w 223"/>
                <a:gd name="T3" fmla="*/ 2238 h 212"/>
                <a:gd name="T4" fmla="*/ 583 w 223"/>
                <a:gd name="T5" fmla="*/ 3113 h 212"/>
                <a:gd name="T6" fmla="*/ 1629 w 223"/>
                <a:gd name="T7" fmla="*/ 3250 h 212"/>
                <a:gd name="T8" fmla="*/ 2772 w 223"/>
                <a:gd name="T9" fmla="*/ 2813 h 212"/>
                <a:gd name="T10" fmla="*/ 3381 w 223"/>
                <a:gd name="T11" fmla="*/ 1833 h 212"/>
                <a:gd name="T12" fmla="*/ 3431 w 223"/>
                <a:gd name="T13" fmla="*/ 1158 h 212"/>
                <a:gd name="T14" fmla="*/ 3493 w 223"/>
                <a:gd name="T15" fmla="*/ 675 h 212"/>
                <a:gd name="T16" fmla="*/ 3225 w 223"/>
                <a:gd name="T17" fmla="*/ 0 h 212"/>
                <a:gd name="T18" fmla="*/ 220 w 223"/>
                <a:gd name="T19" fmla="*/ 0 h 212"/>
                <a:gd name="T20" fmla="*/ 188 w 223"/>
                <a:gd name="T21" fmla="*/ 83 h 2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3" h="212">
                  <a:moveTo>
                    <a:pt x="12" y="5"/>
                  </a:moveTo>
                  <a:cubicBezTo>
                    <a:pt x="4" y="51"/>
                    <a:pt x="0" y="96"/>
                    <a:pt x="10" y="143"/>
                  </a:cubicBezTo>
                  <a:cubicBezTo>
                    <a:pt x="15" y="166"/>
                    <a:pt x="15" y="187"/>
                    <a:pt x="37" y="199"/>
                  </a:cubicBezTo>
                  <a:cubicBezTo>
                    <a:pt x="58" y="211"/>
                    <a:pt x="81" y="212"/>
                    <a:pt x="104" y="208"/>
                  </a:cubicBezTo>
                  <a:cubicBezTo>
                    <a:pt x="131" y="204"/>
                    <a:pt x="155" y="195"/>
                    <a:pt x="177" y="180"/>
                  </a:cubicBezTo>
                  <a:cubicBezTo>
                    <a:pt x="200" y="164"/>
                    <a:pt x="209" y="145"/>
                    <a:pt x="216" y="117"/>
                  </a:cubicBezTo>
                  <a:cubicBezTo>
                    <a:pt x="219" y="103"/>
                    <a:pt x="218" y="89"/>
                    <a:pt x="219" y="74"/>
                  </a:cubicBezTo>
                  <a:cubicBezTo>
                    <a:pt x="220" y="64"/>
                    <a:pt x="223" y="53"/>
                    <a:pt x="223" y="43"/>
                  </a:cubicBezTo>
                  <a:cubicBezTo>
                    <a:pt x="220" y="26"/>
                    <a:pt x="218" y="13"/>
                    <a:pt x="206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3"/>
                    <a:pt x="12" y="5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28">
              <a:extLst>
                <a:ext uri="{FF2B5EF4-FFF2-40B4-BE49-F238E27FC236}">
                  <a16:creationId xmlns:a16="http://schemas.microsoft.com/office/drawing/2014/main" id="{69634474-88C2-46E3-8D0B-65088EEC9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843"/>
              <a:ext cx="1025" cy="460"/>
            </a:xfrm>
            <a:custGeom>
              <a:avLst/>
              <a:gdLst>
                <a:gd name="T0" fmla="*/ 5908 w 410"/>
                <a:gd name="T1" fmla="*/ 2863 h 184"/>
                <a:gd name="T2" fmla="*/ 5800 w 410"/>
                <a:gd name="T3" fmla="*/ 1625 h 184"/>
                <a:gd name="T4" fmla="*/ 5033 w 410"/>
                <a:gd name="T5" fmla="*/ 300 h 184"/>
                <a:gd name="T6" fmla="*/ 3333 w 410"/>
                <a:gd name="T7" fmla="*/ 125 h 184"/>
                <a:gd name="T8" fmla="*/ 1438 w 410"/>
                <a:gd name="T9" fmla="*/ 283 h 184"/>
                <a:gd name="T10" fmla="*/ 250 w 410"/>
                <a:gd name="T11" fmla="*/ 1333 h 184"/>
                <a:gd name="T12" fmla="*/ 158 w 410"/>
                <a:gd name="T13" fmla="*/ 2875 h 1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0" h="184">
                  <a:moveTo>
                    <a:pt x="378" y="183"/>
                  </a:moveTo>
                  <a:cubicBezTo>
                    <a:pt x="410" y="155"/>
                    <a:pt x="383" y="131"/>
                    <a:pt x="371" y="104"/>
                  </a:cubicBezTo>
                  <a:cubicBezTo>
                    <a:pt x="360" y="79"/>
                    <a:pt x="347" y="36"/>
                    <a:pt x="322" y="19"/>
                  </a:cubicBezTo>
                  <a:cubicBezTo>
                    <a:pt x="294" y="0"/>
                    <a:pt x="247" y="7"/>
                    <a:pt x="213" y="8"/>
                  </a:cubicBezTo>
                  <a:cubicBezTo>
                    <a:pt x="174" y="9"/>
                    <a:pt x="129" y="11"/>
                    <a:pt x="92" y="18"/>
                  </a:cubicBezTo>
                  <a:cubicBezTo>
                    <a:pt x="46" y="26"/>
                    <a:pt x="29" y="51"/>
                    <a:pt x="16" y="85"/>
                  </a:cubicBezTo>
                  <a:cubicBezTo>
                    <a:pt x="11" y="105"/>
                    <a:pt x="0" y="140"/>
                    <a:pt x="10" y="18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29">
              <a:extLst>
                <a:ext uri="{FF2B5EF4-FFF2-40B4-BE49-F238E27FC236}">
                  <a16:creationId xmlns:a16="http://schemas.microsoft.com/office/drawing/2014/main" id="{78508793-C17F-4AC5-9313-5E866E831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900"/>
              <a:ext cx="375" cy="403"/>
            </a:xfrm>
            <a:custGeom>
              <a:avLst/>
              <a:gdLst>
                <a:gd name="T0" fmla="*/ 2220 w 150"/>
                <a:gd name="T1" fmla="*/ 1472 h 161"/>
                <a:gd name="T2" fmla="*/ 0 w 150"/>
                <a:gd name="T3" fmla="*/ 0 h 161"/>
                <a:gd name="T4" fmla="*/ 0 w 150"/>
                <a:gd name="T5" fmla="*/ 2526 h 161"/>
                <a:gd name="T6" fmla="*/ 2220 w 150"/>
                <a:gd name="T7" fmla="*/ 2526 h 161"/>
                <a:gd name="T8" fmla="*/ 2238 w 150"/>
                <a:gd name="T9" fmla="*/ 1647 h 161"/>
                <a:gd name="T10" fmla="*/ 2220 w 150"/>
                <a:gd name="T11" fmla="*/ 1472 h 1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0" h="161">
                  <a:moveTo>
                    <a:pt x="142" y="94"/>
                  </a:moveTo>
                  <a:cubicBezTo>
                    <a:pt x="134" y="29"/>
                    <a:pt x="47" y="17"/>
                    <a:pt x="0" y="0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142" y="161"/>
                    <a:pt x="142" y="161"/>
                    <a:pt x="142" y="161"/>
                  </a:cubicBezTo>
                  <a:cubicBezTo>
                    <a:pt x="150" y="146"/>
                    <a:pt x="145" y="124"/>
                    <a:pt x="143" y="105"/>
                  </a:cubicBezTo>
                  <a:cubicBezTo>
                    <a:pt x="143" y="102"/>
                    <a:pt x="142" y="98"/>
                    <a:pt x="142" y="9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30">
              <a:extLst>
                <a:ext uri="{FF2B5EF4-FFF2-40B4-BE49-F238E27FC236}">
                  <a16:creationId xmlns:a16="http://schemas.microsoft.com/office/drawing/2014/main" id="{296A32E8-A5AC-4BA1-A5B0-0BB051400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285"/>
              <a:ext cx="313" cy="198"/>
            </a:xfrm>
            <a:custGeom>
              <a:avLst/>
              <a:gdLst>
                <a:gd name="T0" fmla="*/ 551 w 125"/>
                <a:gd name="T1" fmla="*/ 333 h 79"/>
                <a:gd name="T2" fmla="*/ 145 w 125"/>
                <a:gd name="T3" fmla="*/ 629 h 79"/>
                <a:gd name="T4" fmla="*/ 0 w 125"/>
                <a:gd name="T5" fmla="*/ 1243 h 79"/>
                <a:gd name="T6" fmla="*/ 488 w 125"/>
                <a:gd name="T7" fmla="*/ 867 h 79"/>
                <a:gd name="T8" fmla="*/ 1963 w 125"/>
                <a:gd name="T9" fmla="*/ 0 h 79"/>
                <a:gd name="T10" fmla="*/ 551 w 125"/>
                <a:gd name="T11" fmla="*/ 33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79">
                  <a:moveTo>
                    <a:pt x="35" y="21"/>
                  </a:moveTo>
                  <a:cubicBezTo>
                    <a:pt x="25" y="26"/>
                    <a:pt x="17" y="33"/>
                    <a:pt x="9" y="40"/>
                  </a:cubicBezTo>
                  <a:cubicBezTo>
                    <a:pt x="1" y="61"/>
                    <a:pt x="0" y="79"/>
                    <a:pt x="0" y="79"/>
                  </a:cubicBezTo>
                  <a:cubicBezTo>
                    <a:pt x="0" y="79"/>
                    <a:pt x="5" y="68"/>
                    <a:pt x="31" y="55"/>
                  </a:cubicBezTo>
                  <a:cubicBezTo>
                    <a:pt x="57" y="42"/>
                    <a:pt x="117" y="25"/>
                    <a:pt x="125" y="0"/>
                  </a:cubicBezTo>
                  <a:cubicBezTo>
                    <a:pt x="102" y="3"/>
                    <a:pt x="65" y="7"/>
                    <a:pt x="35" y="21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31">
              <a:extLst>
                <a:ext uri="{FF2B5EF4-FFF2-40B4-BE49-F238E27FC236}">
                  <a16:creationId xmlns:a16="http://schemas.microsoft.com/office/drawing/2014/main" id="{60E0ABE2-FB5F-4AFD-BA23-321B00690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528"/>
              <a:ext cx="25" cy="60"/>
            </a:xfrm>
            <a:custGeom>
              <a:avLst/>
              <a:gdLst>
                <a:gd name="T0" fmla="*/ 50 w 10"/>
                <a:gd name="T1" fmla="*/ 0 h 24"/>
                <a:gd name="T2" fmla="*/ 158 w 10"/>
                <a:gd name="T3" fmla="*/ 95 h 24"/>
                <a:gd name="T4" fmla="*/ 33 w 10"/>
                <a:gd name="T5" fmla="*/ 375 h 24"/>
                <a:gd name="T6" fmla="*/ 50 w 10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4">
                  <a:moveTo>
                    <a:pt x="3" y="0"/>
                  </a:moveTo>
                  <a:cubicBezTo>
                    <a:pt x="6" y="1"/>
                    <a:pt x="10" y="3"/>
                    <a:pt x="10" y="6"/>
                  </a:cubicBezTo>
                  <a:cubicBezTo>
                    <a:pt x="10" y="11"/>
                    <a:pt x="6" y="19"/>
                    <a:pt x="2" y="24"/>
                  </a:cubicBezTo>
                  <a:cubicBezTo>
                    <a:pt x="0" y="14"/>
                    <a:pt x="3" y="0"/>
                    <a:pt x="3" y="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32">
              <a:extLst>
                <a:ext uri="{FF2B5EF4-FFF2-40B4-BE49-F238E27FC236}">
                  <a16:creationId xmlns:a16="http://schemas.microsoft.com/office/drawing/2014/main" id="{FB441678-0489-48E6-B884-684476491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973"/>
              <a:ext cx="70" cy="240"/>
            </a:xfrm>
            <a:custGeom>
              <a:avLst/>
              <a:gdLst>
                <a:gd name="T0" fmla="*/ 33 w 28"/>
                <a:gd name="T1" fmla="*/ 20 h 96"/>
                <a:gd name="T2" fmla="*/ 425 w 28"/>
                <a:gd name="T3" fmla="*/ 583 h 96"/>
                <a:gd name="T4" fmla="*/ 208 w 28"/>
                <a:gd name="T5" fmla="*/ 1470 h 96"/>
                <a:gd name="T6" fmla="*/ 33 w 28"/>
                <a:gd name="T7" fmla="*/ 20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6">
                  <a:moveTo>
                    <a:pt x="2" y="1"/>
                  </a:moveTo>
                  <a:cubicBezTo>
                    <a:pt x="16" y="0"/>
                    <a:pt x="26" y="13"/>
                    <a:pt x="27" y="37"/>
                  </a:cubicBezTo>
                  <a:cubicBezTo>
                    <a:pt x="28" y="61"/>
                    <a:pt x="25" y="96"/>
                    <a:pt x="13" y="94"/>
                  </a:cubicBezTo>
                  <a:cubicBezTo>
                    <a:pt x="1" y="92"/>
                    <a:pt x="0" y="30"/>
                    <a:pt x="2" y="1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33">
              <a:extLst>
                <a:ext uri="{FF2B5EF4-FFF2-40B4-BE49-F238E27FC236}">
                  <a16:creationId xmlns:a16="http://schemas.microsoft.com/office/drawing/2014/main" id="{D31D83AC-BB7E-4DDE-BF28-A40B364C5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023"/>
              <a:ext cx="143" cy="200"/>
            </a:xfrm>
            <a:custGeom>
              <a:avLst/>
              <a:gdLst>
                <a:gd name="T0" fmla="*/ 409 w 57"/>
                <a:gd name="T1" fmla="*/ 63 h 80"/>
                <a:gd name="T2" fmla="*/ 20 w 57"/>
                <a:gd name="T3" fmla="*/ 563 h 80"/>
                <a:gd name="T4" fmla="*/ 301 w 57"/>
                <a:gd name="T5" fmla="*/ 1250 h 80"/>
                <a:gd name="T6" fmla="*/ 850 w 57"/>
                <a:gd name="T7" fmla="*/ 595 h 80"/>
                <a:gd name="T8" fmla="*/ 409 w 57"/>
                <a:gd name="T9" fmla="*/ 63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80">
                  <a:moveTo>
                    <a:pt x="26" y="4"/>
                  </a:moveTo>
                  <a:cubicBezTo>
                    <a:pt x="16" y="9"/>
                    <a:pt x="2" y="24"/>
                    <a:pt x="1" y="36"/>
                  </a:cubicBezTo>
                  <a:cubicBezTo>
                    <a:pt x="0" y="48"/>
                    <a:pt x="8" y="80"/>
                    <a:pt x="19" y="80"/>
                  </a:cubicBezTo>
                  <a:cubicBezTo>
                    <a:pt x="30" y="80"/>
                    <a:pt x="51" y="52"/>
                    <a:pt x="54" y="38"/>
                  </a:cubicBezTo>
                  <a:cubicBezTo>
                    <a:pt x="57" y="24"/>
                    <a:pt x="37" y="0"/>
                    <a:pt x="26" y="4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34">
              <a:extLst>
                <a:ext uri="{FF2B5EF4-FFF2-40B4-BE49-F238E27FC236}">
                  <a16:creationId xmlns:a16="http://schemas.microsoft.com/office/drawing/2014/main" id="{14C896EB-2B54-4F86-893C-5B3537E4D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2090"/>
              <a:ext cx="122" cy="113"/>
            </a:xfrm>
            <a:custGeom>
              <a:avLst/>
              <a:gdLst>
                <a:gd name="T0" fmla="*/ 124 w 49"/>
                <a:gd name="T1" fmla="*/ 0 h 45"/>
                <a:gd name="T2" fmla="*/ 0 w 49"/>
                <a:gd name="T3" fmla="*/ 442 h 45"/>
                <a:gd name="T4" fmla="*/ 217 w 49"/>
                <a:gd name="T5" fmla="*/ 713 h 45"/>
                <a:gd name="T6" fmla="*/ 540 w 49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5">
                  <a:moveTo>
                    <a:pt x="8" y="0"/>
                  </a:moveTo>
                  <a:cubicBezTo>
                    <a:pt x="0" y="6"/>
                    <a:pt x="0" y="19"/>
                    <a:pt x="0" y="28"/>
                  </a:cubicBezTo>
                  <a:cubicBezTo>
                    <a:pt x="0" y="39"/>
                    <a:pt x="3" y="45"/>
                    <a:pt x="14" y="45"/>
                  </a:cubicBezTo>
                  <a:cubicBezTo>
                    <a:pt x="30" y="45"/>
                    <a:pt x="49" y="12"/>
                    <a:pt x="35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35">
              <a:extLst>
                <a:ext uri="{FF2B5EF4-FFF2-40B4-BE49-F238E27FC236}">
                  <a16:creationId xmlns:a16="http://schemas.microsoft.com/office/drawing/2014/main" id="{5016CA20-EA86-4C78-BB1B-355204D8F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063"/>
              <a:ext cx="120" cy="155"/>
            </a:xfrm>
            <a:custGeom>
              <a:avLst/>
              <a:gdLst>
                <a:gd name="T0" fmla="*/ 0 w 48"/>
                <a:gd name="T1" fmla="*/ 188 h 62"/>
                <a:gd name="T2" fmla="*/ 63 w 48"/>
                <a:gd name="T3" fmla="*/ 438 h 62"/>
                <a:gd name="T4" fmla="*/ 158 w 48"/>
                <a:gd name="T5" fmla="*/ 675 h 62"/>
                <a:gd name="T6" fmla="*/ 175 w 48"/>
                <a:gd name="T7" fmla="*/ 800 h 62"/>
                <a:gd name="T8" fmla="*/ 175 w 48"/>
                <a:gd name="T9" fmla="*/ 925 h 62"/>
                <a:gd name="T10" fmla="*/ 425 w 48"/>
                <a:gd name="T11" fmla="*/ 908 h 62"/>
                <a:gd name="T12" fmla="*/ 688 w 48"/>
                <a:gd name="T13" fmla="*/ 908 h 62"/>
                <a:gd name="T14" fmla="*/ 738 w 48"/>
                <a:gd name="T15" fmla="*/ 833 h 62"/>
                <a:gd name="T16" fmla="*/ 708 w 48"/>
                <a:gd name="T17" fmla="*/ 708 h 62"/>
                <a:gd name="T18" fmla="*/ 520 w 48"/>
                <a:gd name="T19" fmla="*/ 270 h 62"/>
                <a:gd name="T20" fmla="*/ 500 w 48"/>
                <a:gd name="T21" fmla="*/ 188 h 62"/>
                <a:gd name="T22" fmla="*/ 488 w 48"/>
                <a:gd name="T23" fmla="*/ 0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" h="62">
                  <a:moveTo>
                    <a:pt x="0" y="12"/>
                  </a:moveTo>
                  <a:cubicBezTo>
                    <a:pt x="0" y="18"/>
                    <a:pt x="1" y="23"/>
                    <a:pt x="4" y="28"/>
                  </a:cubicBezTo>
                  <a:cubicBezTo>
                    <a:pt x="7" y="33"/>
                    <a:pt x="9" y="38"/>
                    <a:pt x="10" y="43"/>
                  </a:cubicBezTo>
                  <a:cubicBezTo>
                    <a:pt x="11" y="46"/>
                    <a:pt x="11" y="49"/>
                    <a:pt x="11" y="51"/>
                  </a:cubicBezTo>
                  <a:cubicBezTo>
                    <a:pt x="11" y="54"/>
                    <a:pt x="10" y="57"/>
                    <a:pt x="11" y="59"/>
                  </a:cubicBezTo>
                  <a:cubicBezTo>
                    <a:pt x="12" y="62"/>
                    <a:pt x="24" y="59"/>
                    <a:pt x="27" y="58"/>
                  </a:cubicBezTo>
                  <a:cubicBezTo>
                    <a:pt x="33" y="57"/>
                    <a:pt x="39" y="59"/>
                    <a:pt x="44" y="58"/>
                  </a:cubicBezTo>
                  <a:cubicBezTo>
                    <a:pt x="48" y="57"/>
                    <a:pt x="48" y="56"/>
                    <a:pt x="47" y="53"/>
                  </a:cubicBezTo>
                  <a:cubicBezTo>
                    <a:pt x="46" y="50"/>
                    <a:pt x="45" y="48"/>
                    <a:pt x="45" y="45"/>
                  </a:cubicBezTo>
                  <a:cubicBezTo>
                    <a:pt x="42" y="36"/>
                    <a:pt x="35" y="27"/>
                    <a:pt x="33" y="17"/>
                  </a:cubicBezTo>
                  <a:cubicBezTo>
                    <a:pt x="32" y="16"/>
                    <a:pt x="32" y="14"/>
                    <a:pt x="32" y="12"/>
                  </a:cubicBezTo>
                  <a:cubicBezTo>
                    <a:pt x="30" y="7"/>
                    <a:pt x="31" y="5"/>
                    <a:pt x="31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36">
              <a:extLst>
                <a:ext uri="{FF2B5EF4-FFF2-40B4-BE49-F238E27FC236}">
                  <a16:creationId xmlns:a16="http://schemas.microsoft.com/office/drawing/2014/main" id="{94291CCE-1960-4889-9531-9BA66DFEF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848"/>
              <a:ext cx="850" cy="455"/>
            </a:xfrm>
            <a:custGeom>
              <a:avLst/>
              <a:gdLst>
                <a:gd name="T0" fmla="*/ 4438 w 340"/>
                <a:gd name="T1" fmla="*/ 658 h 182"/>
                <a:gd name="T2" fmla="*/ 3970 w 340"/>
                <a:gd name="T3" fmla="*/ 50 h 182"/>
                <a:gd name="T4" fmla="*/ 3458 w 340"/>
                <a:gd name="T5" fmla="*/ 50 h 182"/>
                <a:gd name="T6" fmla="*/ 3500 w 340"/>
                <a:gd name="T7" fmla="*/ 270 h 182"/>
                <a:gd name="T8" fmla="*/ 3083 w 340"/>
                <a:gd name="T9" fmla="*/ 833 h 182"/>
                <a:gd name="T10" fmla="*/ 2158 w 340"/>
                <a:gd name="T11" fmla="*/ 908 h 182"/>
                <a:gd name="T12" fmla="*/ 1563 w 340"/>
                <a:gd name="T13" fmla="*/ 783 h 182"/>
                <a:gd name="T14" fmla="*/ 1020 w 340"/>
                <a:gd name="T15" fmla="*/ 958 h 182"/>
                <a:gd name="T16" fmla="*/ 1175 w 340"/>
                <a:gd name="T17" fmla="*/ 250 h 182"/>
                <a:gd name="T18" fmla="*/ 0 w 340"/>
                <a:gd name="T19" fmla="*/ 1250 h 182"/>
                <a:gd name="T20" fmla="*/ 470 w 340"/>
                <a:gd name="T21" fmla="*/ 1645 h 182"/>
                <a:gd name="T22" fmla="*/ 313 w 340"/>
                <a:gd name="T23" fmla="*/ 2833 h 182"/>
                <a:gd name="T24" fmla="*/ 300 w 340"/>
                <a:gd name="T25" fmla="*/ 2845 h 182"/>
                <a:gd name="T26" fmla="*/ 1908 w 340"/>
                <a:gd name="T27" fmla="*/ 2845 h 182"/>
                <a:gd name="T28" fmla="*/ 1970 w 340"/>
                <a:gd name="T29" fmla="*/ 2738 h 182"/>
                <a:gd name="T30" fmla="*/ 3063 w 340"/>
                <a:gd name="T31" fmla="*/ 1613 h 182"/>
                <a:gd name="T32" fmla="*/ 4095 w 340"/>
                <a:gd name="T33" fmla="*/ 1345 h 182"/>
                <a:gd name="T34" fmla="*/ 4813 w 340"/>
                <a:gd name="T35" fmla="*/ 1238 h 182"/>
                <a:gd name="T36" fmla="*/ 5313 w 340"/>
                <a:gd name="T37" fmla="*/ 1050 h 182"/>
                <a:gd name="T38" fmla="*/ 5033 w 340"/>
                <a:gd name="T39" fmla="*/ 520 h 182"/>
                <a:gd name="T40" fmla="*/ 4438 w 340"/>
                <a:gd name="T41" fmla="*/ 658 h 18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0" h="182">
                  <a:moveTo>
                    <a:pt x="284" y="42"/>
                  </a:moveTo>
                  <a:cubicBezTo>
                    <a:pt x="274" y="41"/>
                    <a:pt x="261" y="37"/>
                    <a:pt x="254" y="3"/>
                  </a:cubicBezTo>
                  <a:cubicBezTo>
                    <a:pt x="242" y="0"/>
                    <a:pt x="221" y="3"/>
                    <a:pt x="221" y="3"/>
                  </a:cubicBezTo>
                  <a:cubicBezTo>
                    <a:pt x="221" y="3"/>
                    <a:pt x="224" y="12"/>
                    <a:pt x="224" y="17"/>
                  </a:cubicBezTo>
                  <a:cubicBezTo>
                    <a:pt x="224" y="21"/>
                    <a:pt x="212" y="45"/>
                    <a:pt x="197" y="53"/>
                  </a:cubicBezTo>
                  <a:cubicBezTo>
                    <a:pt x="182" y="61"/>
                    <a:pt x="144" y="67"/>
                    <a:pt x="138" y="58"/>
                  </a:cubicBezTo>
                  <a:cubicBezTo>
                    <a:pt x="131" y="49"/>
                    <a:pt x="101" y="54"/>
                    <a:pt x="100" y="50"/>
                  </a:cubicBezTo>
                  <a:cubicBezTo>
                    <a:pt x="94" y="59"/>
                    <a:pt x="74" y="68"/>
                    <a:pt x="65" y="61"/>
                  </a:cubicBezTo>
                  <a:cubicBezTo>
                    <a:pt x="56" y="53"/>
                    <a:pt x="48" y="36"/>
                    <a:pt x="75" y="16"/>
                  </a:cubicBezTo>
                  <a:cubicBezTo>
                    <a:pt x="56" y="18"/>
                    <a:pt x="16" y="32"/>
                    <a:pt x="0" y="80"/>
                  </a:cubicBezTo>
                  <a:cubicBezTo>
                    <a:pt x="12" y="85"/>
                    <a:pt x="27" y="95"/>
                    <a:pt x="30" y="105"/>
                  </a:cubicBezTo>
                  <a:cubicBezTo>
                    <a:pt x="34" y="114"/>
                    <a:pt x="35" y="145"/>
                    <a:pt x="20" y="181"/>
                  </a:cubicBezTo>
                  <a:cubicBezTo>
                    <a:pt x="19" y="181"/>
                    <a:pt x="19" y="181"/>
                    <a:pt x="19" y="182"/>
                  </a:cubicBezTo>
                  <a:cubicBezTo>
                    <a:pt x="122" y="182"/>
                    <a:pt x="122" y="182"/>
                    <a:pt x="122" y="182"/>
                  </a:cubicBezTo>
                  <a:cubicBezTo>
                    <a:pt x="123" y="180"/>
                    <a:pt x="124" y="178"/>
                    <a:pt x="126" y="175"/>
                  </a:cubicBezTo>
                  <a:cubicBezTo>
                    <a:pt x="134" y="162"/>
                    <a:pt x="168" y="115"/>
                    <a:pt x="196" y="103"/>
                  </a:cubicBezTo>
                  <a:cubicBezTo>
                    <a:pt x="225" y="91"/>
                    <a:pt x="243" y="88"/>
                    <a:pt x="262" y="86"/>
                  </a:cubicBezTo>
                  <a:cubicBezTo>
                    <a:pt x="282" y="84"/>
                    <a:pt x="297" y="84"/>
                    <a:pt x="308" y="79"/>
                  </a:cubicBezTo>
                  <a:cubicBezTo>
                    <a:pt x="320" y="73"/>
                    <a:pt x="335" y="67"/>
                    <a:pt x="340" y="67"/>
                  </a:cubicBezTo>
                  <a:cubicBezTo>
                    <a:pt x="334" y="52"/>
                    <a:pt x="322" y="33"/>
                    <a:pt x="322" y="33"/>
                  </a:cubicBezTo>
                  <a:cubicBezTo>
                    <a:pt x="322" y="33"/>
                    <a:pt x="293" y="43"/>
                    <a:pt x="284" y="4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37">
              <a:extLst>
                <a:ext uri="{FF2B5EF4-FFF2-40B4-BE49-F238E27FC236}">
                  <a16:creationId xmlns:a16="http://schemas.microsoft.com/office/drawing/2014/main" id="{9AD4B394-C06A-4CB9-987B-EECE339F0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910"/>
              <a:ext cx="722" cy="348"/>
            </a:xfrm>
            <a:custGeom>
              <a:avLst/>
              <a:gdLst>
                <a:gd name="T0" fmla="*/ 1791 w 289"/>
                <a:gd name="T1" fmla="*/ 626 h 139"/>
                <a:gd name="T2" fmla="*/ 2696 w 289"/>
                <a:gd name="T3" fmla="*/ 596 h 139"/>
                <a:gd name="T4" fmla="*/ 3058 w 289"/>
                <a:gd name="T5" fmla="*/ 376 h 139"/>
                <a:gd name="T6" fmla="*/ 3320 w 289"/>
                <a:gd name="T7" fmla="*/ 33 h 139"/>
                <a:gd name="T8" fmla="*/ 3508 w 289"/>
                <a:gd name="T9" fmla="*/ 188 h 139"/>
                <a:gd name="T10" fmla="*/ 3725 w 289"/>
                <a:gd name="T11" fmla="*/ 345 h 139"/>
                <a:gd name="T12" fmla="*/ 4275 w 289"/>
                <a:gd name="T13" fmla="*/ 376 h 139"/>
                <a:gd name="T14" fmla="*/ 4494 w 289"/>
                <a:gd name="T15" fmla="*/ 521 h 139"/>
                <a:gd name="T16" fmla="*/ 4307 w 289"/>
                <a:gd name="T17" fmla="*/ 626 h 139"/>
                <a:gd name="T18" fmla="*/ 3495 w 289"/>
                <a:gd name="T19" fmla="*/ 751 h 139"/>
                <a:gd name="T20" fmla="*/ 2716 w 289"/>
                <a:gd name="T21" fmla="*/ 959 h 139"/>
                <a:gd name="T22" fmla="*/ 2071 w 289"/>
                <a:gd name="T23" fmla="*/ 1317 h 139"/>
                <a:gd name="T24" fmla="*/ 1042 w 289"/>
                <a:gd name="T25" fmla="*/ 1975 h 139"/>
                <a:gd name="T26" fmla="*/ 887 w 289"/>
                <a:gd name="T27" fmla="*/ 2151 h 139"/>
                <a:gd name="T28" fmla="*/ 667 w 289"/>
                <a:gd name="T29" fmla="*/ 2025 h 139"/>
                <a:gd name="T30" fmla="*/ 542 w 289"/>
                <a:gd name="T31" fmla="*/ 1472 h 139"/>
                <a:gd name="T32" fmla="*/ 137 w 289"/>
                <a:gd name="T33" fmla="*/ 1004 h 139"/>
                <a:gd name="T34" fmla="*/ 187 w 289"/>
                <a:gd name="T35" fmla="*/ 551 h 139"/>
                <a:gd name="T36" fmla="*/ 480 w 289"/>
                <a:gd name="T37" fmla="*/ 676 h 139"/>
                <a:gd name="T38" fmla="*/ 887 w 289"/>
                <a:gd name="T39" fmla="*/ 658 h 1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9" h="139">
                  <a:moveTo>
                    <a:pt x="115" y="40"/>
                  </a:moveTo>
                  <a:cubicBezTo>
                    <a:pt x="131" y="52"/>
                    <a:pt x="156" y="44"/>
                    <a:pt x="173" y="38"/>
                  </a:cubicBezTo>
                  <a:cubicBezTo>
                    <a:pt x="180" y="35"/>
                    <a:pt x="191" y="31"/>
                    <a:pt x="196" y="24"/>
                  </a:cubicBezTo>
                  <a:cubicBezTo>
                    <a:pt x="201" y="17"/>
                    <a:pt x="199" y="0"/>
                    <a:pt x="213" y="2"/>
                  </a:cubicBezTo>
                  <a:cubicBezTo>
                    <a:pt x="219" y="4"/>
                    <a:pt x="221" y="8"/>
                    <a:pt x="225" y="12"/>
                  </a:cubicBezTo>
                  <a:cubicBezTo>
                    <a:pt x="229" y="17"/>
                    <a:pt x="234" y="20"/>
                    <a:pt x="239" y="22"/>
                  </a:cubicBezTo>
                  <a:cubicBezTo>
                    <a:pt x="251" y="27"/>
                    <a:pt x="262" y="24"/>
                    <a:pt x="274" y="24"/>
                  </a:cubicBezTo>
                  <a:cubicBezTo>
                    <a:pt x="280" y="25"/>
                    <a:pt x="288" y="25"/>
                    <a:pt x="288" y="33"/>
                  </a:cubicBezTo>
                  <a:cubicBezTo>
                    <a:pt x="289" y="42"/>
                    <a:pt x="282" y="39"/>
                    <a:pt x="276" y="40"/>
                  </a:cubicBezTo>
                  <a:cubicBezTo>
                    <a:pt x="259" y="41"/>
                    <a:pt x="241" y="44"/>
                    <a:pt x="224" y="48"/>
                  </a:cubicBezTo>
                  <a:cubicBezTo>
                    <a:pt x="207" y="51"/>
                    <a:pt x="190" y="54"/>
                    <a:pt x="174" y="61"/>
                  </a:cubicBezTo>
                  <a:cubicBezTo>
                    <a:pt x="160" y="68"/>
                    <a:pt x="147" y="76"/>
                    <a:pt x="133" y="84"/>
                  </a:cubicBezTo>
                  <a:cubicBezTo>
                    <a:pt x="109" y="96"/>
                    <a:pt x="86" y="107"/>
                    <a:pt x="67" y="126"/>
                  </a:cubicBezTo>
                  <a:cubicBezTo>
                    <a:pt x="64" y="128"/>
                    <a:pt x="60" y="136"/>
                    <a:pt x="57" y="137"/>
                  </a:cubicBezTo>
                  <a:cubicBezTo>
                    <a:pt x="52" y="139"/>
                    <a:pt x="46" y="133"/>
                    <a:pt x="43" y="129"/>
                  </a:cubicBezTo>
                  <a:cubicBezTo>
                    <a:pt x="34" y="117"/>
                    <a:pt x="48" y="104"/>
                    <a:pt x="35" y="94"/>
                  </a:cubicBezTo>
                  <a:cubicBezTo>
                    <a:pt x="25" y="86"/>
                    <a:pt x="17" y="74"/>
                    <a:pt x="9" y="64"/>
                  </a:cubicBezTo>
                  <a:cubicBezTo>
                    <a:pt x="2" y="55"/>
                    <a:pt x="0" y="40"/>
                    <a:pt x="12" y="35"/>
                  </a:cubicBezTo>
                  <a:cubicBezTo>
                    <a:pt x="23" y="31"/>
                    <a:pt x="22" y="39"/>
                    <a:pt x="31" y="43"/>
                  </a:cubicBezTo>
                  <a:cubicBezTo>
                    <a:pt x="38" y="46"/>
                    <a:pt x="49" y="42"/>
                    <a:pt x="57" y="42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38">
              <a:extLst>
                <a:ext uri="{FF2B5EF4-FFF2-40B4-BE49-F238E27FC236}">
                  <a16:creationId xmlns:a16="http://schemas.microsoft.com/office/drawing/2014/main" id="{EA6BAE8C-DBA0-435B-A1D2-DC6DBF8F6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030"/>
              <a:ext cx="485" cy="255"/>
            </a:xfrm>
            <a:custGeom>
              <a:avLst/>
              <a:gdLst>
                <a:gd name="T0" fmla="*/ 1925 w 194"/>
                <a:gd name="T1" fmla="*/ 0 h 102"/>
                <a:gd name="T2" fmla="*/ 1813 w 194"/>
                <a:gd name="T3" fmla="*/ 613 h 102"/>
                <a:gd name="T4" fmla="*/ 1533 w 194"/>
                <a:gd name="T5" fmla="*/ 1063 h 102"/>
                <a:gd name="T6" fmla="*/ 970 w 194"/>
                <a:gd name="T7" fmla="*/ 925 h 102"/>
                <a:gd name="T8" fmla="*/ 0 w 194"/>
                <a:gd name="T9" fmla="*/ 675 h 102"/>
                <a:gd name="T10" fmla="*/ 345 w 194"/>
                <a:gd name="T11" fmla="*/ 1313 h 102"/>
                <a:gd name="T12" fmla="*/ 938 w 194"/>
                <a:gd name="T13" fmla="*/ 1363 h 102"/>
                <a:gd name="T14" fmla="*/ 1938 w 194"/>
                <a:gd name="T15" fmla="*/ 1500 h 102"/>
                <a:gd name="T16" fmla="*/ 2970 w 194"/>
                <a:gd name="T17" fmla="*/ 1563 h 102"/>
                <a:gd name="T18" fmla="*/ 2458 w 194"/>
                <a:gd name="T19" fmla="*/ 1250 h 102"/>
                <a:gd name="T20" fmla="*/ 2158 w 194"/>
                <a:gd name="T21" fmla="*/ 863 h 102"/>
                <a:gd name="T22" fmla="*/ 2500 w 194"/>
                <a:gd name="T23" fmla="*/ 208 h 102"/>
                <a:gd name="T24" fmla="*/ 3033 w 194"/>
                <a:gd name="T25" fmla="*/ 33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94" h="102">
                  <a:moveTo>
                    <a:pt x="123" y="0"/>
                  </a:moveTo>
                  <a:cubicBezTo>
                    <a:pt x="118" y="21"/>
                    <a:pt x="121" y="26"/>
                    <a:pt x="116" y="39"/>
                  </a:cubicBezTo>
                  <a:cubicBezTo>
                    <a:pt x="112" y="52"/>
                    <a:pt x="106" y="66"/>
                    <a:pt x="98" y="68"/>
                  </a:cubicBezTo>
                  <a:cubicBezTo>
                    <a:pt x="90" y="70"/>
                    <a:pt x="78" y="64"/>
                    <a:pt x="62" y="59"/>
                  </a:cubicBezTo>
                  <a:cubicBezTo>
                    <a:pt x="45" y="55"/>
                    <a:pt x="25" y="45"/>
                    <a:pt x="0" y="43"/>
                  </a:cubicBezTo>
                  <a:cubicBezTo>
                    <a:pt x="4" y="58"/>
                    <a:pt x="11" y="79"/>
                    <a:pt x="22" y="84"/>
                  </a:cubicBezTo>
                  <a:cubicBezTo>
                    <a:pt x="34" y="88"/>
                    <a:pt x="38" y="87"/>
                    <a:pt x="60" y="87"/>
                  </a:cubicBezTo>
                  <a:cubicBezTo>
                    <a:pt x="82" y="87"/>
                    <a:pt x="102" y="92"/>
                    <a:pt x="124" y="96"/>
                  </a:cubicBezTo>
                  <a:cubicBezTo>
                    <a:pt x="147" y="100"/>
                    <a:pt x="184" y="102"/>
                    <a:pt x="190" y="100"/>
                  </a:cubicBezTo>
                  <a:cubicBezTo>
                    <a:pt x="176" y="90"/>
                    <a:pt x="173" y="89"/>
                    <a:pt x="157" y="80"/>
                  </a:cubicBezTo>
                  <a:cubicBezTo>
                    <a:pt x="141" y="72"/>
                    <a:pt x="135" y="66"/>
                    <a:pt x="138" y="55"/>
                  </a:cubicBezTo>
                  <a:cubicBezTo>
                    <a:pt x="142" y="44"/>
                    <a:pt x="150" y="21"/>
                    <a:pt x="160" y="13"/>
                  </a:cubicBezTo>
                  <a:cubicBezTo>
                    <a:pt x="170" y="5"/>
                    <a:pt x="170" y="1"/>
                    <a:pt x="194" y="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39">
              <a:extLst>
                <a:ext uri="{FF2B5EF4-FFF2-40B4-BE49-F238E27FC236}">
                  <a16:creationId xmlns:a16="http://schemas.microsoft.com/office/drawing/2014/main" id="{5D42613B-F4F0-433A-A2D3-25B755003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3085"/>
              <a:ext cx="537" cy="218"/>
            </a:xfrm>
            <a:custGeom>
              <a:avLst/>
              <a:gdLst>
                <a:gd name="T0" fmla="*/ 3100 w 215"/>
                <a:gd name="T1" fmla="*/ 346 h 87"/>
                <a:gd name="T2" fmla="*/ 1933 w 215"/>
                <a:gd name="T3" fmla="*/ 251 h 87"/>
                <a:gd name="T4" fmla="*/ 917 w 215"/>
                <a:gd name="T5" fmla="*/ 0 h 87"/>
                <a:gd name="T6" fmla="*/ 0 w 215"/>
                <a:gd name="T7" fmla="*/ 534 h 87"/>
                <a:gd name="T8" fmla="*/ 667 w 215"/>
                <a:gd name="T9" fmla="*/ 471 h 87"/>
                <a:gd name="T10" fmla="*/ 1604 w 215"/>
                <a:gd name="T11" fmla="*/ 742 h 87"/>
                <a:gd name="T12" fmla="*/ 2195 w 215"/>
                <a:gd name="T13" fmla="*/ 1338 h 87"/>
                <a:gd name="T14" fmla="*/ 2195 w 215"/>
                <a:gd name="T15" fmla="*/ 1368 h 87"/>
                <a:gd name="T16" fmla="*/ 2603 w 215"/>
                <a:gd name="T17" fmla="*/ 1368 h 87"/>
                <a:gd name="T18" fmla="*/ 2603 w 215"/>
                <a:gd name="T19" fmla="*/ 1351 h 87"/>
                <a:gd name="T20" fmla="*/ 2665 w 215"/>
                <a:gd name="T21" fmla="*/ 910 h 87"/>
                <a:gd name="T22" fmla="*/ 3349 w 215"/>
                <a:gd name="T23" fmla="*/ 880 h 87"/>
                <a:gd name="T24" fmla="*/ 3100 w 215"/>
                <a:gd name="T25" fmla="*/ 346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" h="87">
                  <a:moveTo>
                    <a:pt x="199" y="22"/>
                  </a:moveTo>
                  <a:cubicBezTo>
                    <a:pt x="189" y="20"/>
                    <a:pt x="161" y="18"/>
                    <a:pt x="124" y="16"/>
                  </a:cubicBezTo>
                  <a:cubicBezTo>
                    <a:pt x="87" y="14"/>
                    <a:pt x="69" y="7"/>
                    <a:pt x="59" y="0"/>
                  </a:cubicBezTo>
                  <a:cubicBezTo>
                    <a:pt x="43" y="1"/>
                    <a:pt x="0" y="34"/>
                    <a:pt x="0" y="34"/>
                  </a:cubicBezTo>
                  <a:cubicBezTo>
                    <a:pt x="0" y="34"/>
                    <a:pt x="12" y="28"/>
                    <a:pt x="43" y="30"/>
                  </a:cubicBezTo>
                  <a:cubicBezTo>
                    <a:pt x="73" y="31"/>
                    <a:pt x="85" y="43"/>
                    <a:pt x="103" y="47"/>
                  </a:cubicBezTo>
                  <a:cubicBezTo>
                    <a:pt x="121" y="51"/>
                    <a:pt x="141" y="85"/>
                    <a:pt x="141" y="85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7" y="86"/>
                    <a:pt x="167" y="86"/>
                    <a:pt x="167" y="86"/>
                  </a:cubicBezTo>
                  <a:cubicBezTo>
                    <a:pt x="167" y="86"/>
                    <a:pt x="169" y="68"/>
                    <a:pt x="171" y="58"/>
                  </a:cubicBezTo>
                  <a:cubicBezTo>
                    <a:pt x="173" y="48"/>
                    <a:pt x="192" y="50"/>
                    <a:pt x="215" y="56"/>
                  </a:cubicBezTo>
                  <a:cubicBezTo>
                    <a:pt x="215" y="56"/>
                    <a:pt x="212" y="34"/>
                    <a:pt x="199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40">
              <a:extLst>
                <a:ext uri="{FF2B5EF4-FFF2-40B4-BE49-F238E27FC236}">
                  <a16:creationId xmlns:a16="http://schemas.microsoft.com/office/drawing/2014/main" id="{EDCD29C8-644A-46B1-99A3-52F065CE2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465"/>
              <a:ext cx="495" cy="373"/>
            </a:xfrm>
            <a:custGeom>
              <a:avLst/>
              <a:gdLst>
                <a:gd name="T0" fmla="*/ 925 w 198"/>
                <a:gd name="T1" fmla="*/ 158 h 149"/>
                <a:gd name="T2" fmla="*/ 113 w 198"/>
                <a:gd name="T3" fmla="*/ 658 h 149"/>
                <a:gd name="T4" fmla="*/ 0 w 198"/>
                <a:gd name="T5" fmla="*/ 846 h 149"/>
                <a:gd name="T6" fmla="*/ 500 w 198"/>
                <a:gd name="T7" fmla="*/ 909 h 149"/>
                <a:gd name="T8" fmla="*/ 1063 w 198"/>
                <a:gd name="T9" fmla="*/ 971 h 149"/>
                <a:gd name="T10" fmla="*/ 1550 w 198"/>
                <a:gd name="T11" fmla="*/ 1567 h 149"/>
                <a:gd name="T12" fmla="*/ 1738 w 198"/>
                <a:gd name="T13" fmla="*/ 2225 h 149"/>
                <a:gd name="T14" fmla="*/ 1675 w 198"/>
                <a:gd name="T15" fmla="*/ 2276 h 149"/>
                <a:gd name="T16" fmla="*/ 2845 w 198"/>
                <a:gd name="T17" fmla="*/ 1913 h 149"/>
                <a:gd name="T18" fmla="*/ 2908 w 198"/>
                <a:gd name="T19" fmla="*/ 1567 h 149"/>
                <a:gd name="T20" fmla="*/ 2500 w 198"/>
                <a:gd name="T21" fmla="*/ 1242 h 149"/>
                <a:gd name="T22" fmla="*/ 2375 w 198"/>
                <a:gd name="T23" fmla="*/ 959 h 149"/>
                <a:gd name="T24" fmla="*/ 2500 w 198"/>
                <a:gd name="T25" fmla="*/ 626 h 149"/>
                <a:gd name="T26" fmla="*/ 3033 w 198"/>
                <a:gd name="T27" fmla="*/ 471 h 149"/>
                <a:gd name="T28" fmla="*/ 3000 w 198"/>
                <a:gd name="T29" fmla="*/ 50 h 149"/>
                <a:gd name="T30" fmla="*/ 2375 w 198"/>
                <a:gd name="T31" fmla="*/ 175 h 149"/>
                <a:gd name="T32" fmla="*/ 1658 w 198"/>
                <a:gd name="T33" fmla="*/ 438 h 149"/>
                <a:gd name="T34" fmla="*/ 925 w 198"/>
                <a:gd name="T35" fmla="*/ 158 h 1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8" h="149">
                  <a:moveTo>
                    <a:pt x="59" y="10"/>
                  </a:moveTo>
                  <a:cubicBezTo>
                    <a:pt x="44" y="15"/>
                    <a:pt x="14" y="30"/>
                    <a:pt x="7" y="4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4" y="58"/>
                    <a:pt x="32" y="58"/>
                  </a:cubicBezTo>
                  <a:cubicBezTo>
                    <a:pt x="49" y="57"/>
                    <a:pt x="57" y="52"/>
                    <a:pt x="68" y="62"/>
                  </a:cubicBezTo>
                  <a:cubicBezTo>
                    <a:pt x="78" y="71"/>
                    <a:pt x="89" y="86"/>
                    <a:pt x="99" y="100"/>
                  </a:cubicBezTo>
                  <a:cubicBezTo>
                    <a:pt x="108" y="113"/>
                    <a:pt x="117" y="129"/>
                    <a:pt x="111" y="142"/>
                  </a:cubicBezTo>
                  <a:cubicBezTo>
                    <a:pt x="110" y="144"/>
                    <a:pt x="109" y="143"/>
                    <a:pt x="107" y="145"/>
                  </a:cubicBezTo>
                  <a:cubicBezTo>
                    <a:pt x="136" y="149"/>
                    <a:pt x="171" y="146"/>
                    <a:pt x="182" y="122"/>
                  </a:cubicBezTo>
                  <a:cubicBezTo>
                    <a:pt x="194" y="97"/>
                    <a:pt x="186" y="100"/>
                    <a:pt x="186" y="100"/>
                  </a:cubicBezTo>
                  <a:cubicBezTo>
                    <a:pt x="186" y="100"/>
                    <a:pt x="168" y="99"/>
                    <a:pt x="160" y="79"/>
                  </a:cubicBezTo>
                  <a:cubicBezTo>
                    <a:pt x="157" y="73"/>
                    <a:pt x="153" y="66"/>
                    <a:pt x="152" y="61"/>
                  </a:cubicBezTo>
                  <a:cubicBezTo>
                    <a:pt x="149" y="51"/>
                    <a:pt x="153" y="45"/>
                    <a:pt x="160" y="40"/>
                  </a:cubicBezTo>
                  <a:cubicBezTo>
                    <a:pt x="170" y="34"/>
                    <a:pt x="186" y="30"/>
                    <a:pt x="194" y="30"/>
                  </a:cubicBezTo>
                  <a:cubicBezTo>
                    <a:pt x="198" y="20"/>
                    <a:pt x="192" y="3"/>
                    <a:pt x="192" y="3"/>
                  </a:cubicBezTo>
                  <a:cubicBezTo>
                    <a:pt x="192" y="3"/>
                    <a:pt x="175" y="0"/>
                    <a:pt x="152" y="11"/>
                  </a:cubicBezTo>
                  <a:cubicBezTo>
                    <a:pt x="128" y="22"/>
                    <a:pt x="112" y="28"/>
                    <a:pt x="106" y="28"/>
                  </a:cubicBezTo>
                  <a:cubicBezTo>
                    <a:pt x="100" y="28"/>
                    <a:pt x="59" y="10"/>
                    <a:pt x="59" y="1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41">
              <a:extLst>
                <a:ext uri="{FF2B5EF4-FFF2-40B4-BE49-F238E27FC236}">
                  <a16:creationId xmlns:a16="http://schemas.microsoft.com/office/drawing/2014/main" id="{C6982326-5CC8-4A48-9E29-C99448FD5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603"/>
              <a:ext cx="135" cy="217"/>
            </a:xfrm>
            <a:custGeom>
              <a:avLst/>
              <a:gdLst>
                <a:gd name="T0" fmla="*/ 238 w 54"/>
                <a:gd name="T1" fmla="*/ 0 h 87"/>
                <a:gd name="T2" fmla="*/ 50 w 54"/>
                <a:gd name="T3" fmla="*/ 312 h 87"/>
                <a:gd name="T4" fmla="*/ 158 w 54"/>
                <a:gd name="T5" fmla="*/ 683 h 87"/>
                <a:gd name="T6" fmla="*/ 300 w 54"/>
                <a:gd name="T7" fmla="*/ 1070 h 87"/>
                <a:gd name="T8" fmla="*/ 250 w 54"/>
                <a:gd name="T9" fmla="*/ 1257 h 87"/>
                <a:gd name="T10" fmla="*/ 95 w 54"/>
                <a:gd name="T11" fmla="*/ 1349 h 87"/>
                <a:gd name="T12" fmla="*/ 708 w 54"/>
                <a:gd name="T13" fmla="*/ 1040 h 87"/>
                <a:gd name="T14" fmla="*/ 770 w 54"/>
                <a:gd name="T15" fmla="*/ 716 h 87"/>
                <a:gd name="T16" fmla="*/ 613 w 54"/>
                <a:gd name="T17" fmla="*/ 634 h 87"/>
                <a:gd name="T18" fmla="*/ 470 w 54"/>
                <a:gd name="T19" fmla="*/ 541 h 87"/>
                <a:gd name="T20" fmla="*/ 313 w 54"/>
                <a:gd name="T21" fmla="*/ 279 h 87"/>
                <a:gd name="T22" fmla="*/ 250 w 54"/>
                <a:gd name="T23" fmla="*/ 12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4" h="87">
                  <a:moveTo>
                    <a:pt x="15" y="0"/>
                  </a:moveTo>
                  <a:cubicBezTo>
                    <a:pt x="9" y="5"/>
                    <a:pt x="6" y="13"/>
                    <a:pt x="3" y="20"/>
                  </a:cubicBezTo>
                  <a:cubicBezTo>
                    <a:pt x="0" y="30"/>
                    <a:pt x="4" y="36"/>
                    <a:pt x="10" y="44"/>
                  </a:cubicBezTo>
                  <a:cubicBezTo>
                    <a:pt x="16" y="52"/>
                    <a:pt x="19" y="60"/>
                    <a:pt x="19" y="69"/>
                  </a:cubicBezTo>
                  <a:cubicBezTo>
                    <a:pt x="19" y="74"/>
                    <a:pt x="19" y="77"/>
                    <a:pt x="16" y="81"/>
                  </a:cubicBezTo>
                  <a:cubicBezTo>
                    <a:pt x="13" y="84"/>
                    <a:pt x="8" y="85"/>
                    <a:pt x="6" y="87"/>
                  </a:cubicBezTo>
                  <a:cubicBezTo>
                    <a:pt x="21" y="83"/>
                    <a:pt x="37" y="83"/>
                    <a:pt x="45" y="67"/>
                  </a:cubicBezTo>
                  <a:cubicBezTo>
                    <a:pt x="48" y="62"/>
                    <a:pt x="54" y="51"/>
                    <a:pt x="49" y="46"/>
                  </a:cubicBezTo>
                  <a:cubicBezTo>
                    <a:pt x="47" y="44"/>
                    <a:pt x="42" y="43"/>
                    <a:pt x="39" y="41"/>
                  </a:cubicBezTo>
                  <a:cubicBezTo>
                    <a:pt x="36" y="39"/>
                    <a:pt x="33" y="37"/>
                    <a:pt x="30" y="35"/>
                  </a:cubicBezTo>
                  <a:cubicBezTo>
                    <a:pt x="25" y="31"/>
                    <a:pt x="23" y="24"/>
                    <a:pt x="20" y="18"/>
                  </a:cubicBezTo>
                  <a:cubicBezTo>
                    <a:pt x="19" y="14"/>
                    <a:pt x="14" y="6"/>
                    <a:pt x="16" y="1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42">
              <a:extLst>
                <a:ext uri="{FF2B5EF4-FFF2-40B4-BE49-F238E27FC236}">
                  <a16:creationId xmlns:a16="http://schemas.microsoft.com/office/drawing/2014/main" id="{300DE6C8-4BF2-488F-9F6A-8EBB6AC8C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085"/>
              <a:ext cx="595" cy="320"/>
            </a:xfrm>
            <a:custGeom>
              <a:avLst/>
              <a:gdLst>
                <a:gd name="T0" fmla="*/ 1208 w 238"/>
                <a:gd name="T1" fmla="*/ 438 h 128"/>
                <a:gd name="T2" fmla="*/ 1625 w 238"/>
                <a:gd name="T3" fmla="*/ 1270 h 128"/>
                <a:gd name="T4" fmla="*/ 2313 w 238"/>
                <a:gd name="T5" fmla="*/ 1208 h 128"/>
                <a:gd name="T6" fmla="*/ 2550 w 238"/>
                <a:gd name="T7" fmla="*/ 720 h 128"/>
                <a:gd name="T8" fmla="*/ 2770 w 238"/>
                <a:gd name="T9" fmla="*/ 83 h 128"/>
                <a:gd name="T10" fmla="*/ 3300 w 238"/>
                <a:gd name="T11" fmla="*/ 50 h 128"/>
                <a:gd name="T12" fmla="*/ 3720 w 238"/>
                <a:gd name="T13" fmla="*/ 1033 h 128"/>
                <a:gd name="T14" fmla="*/ 2658 w 238"/>
                <a:gd name="T15" fmla="*/ 1563 h 128"/>
                <a:gd name="T16" fmla="*/ 1300 w 238"/>
                <a:gd name="T17" fmla="*/ 1970 h 128"/>
                <a:gd name="T18" fmla="*/ 688 w 238"/>
                <a:gd name="T19" fmla="*/ 1908 h 128"/>
                <a:gd name="T20" fmla="*/ 708 w 238"/>
                <a:gd name="T21" fmla="*/ 1438 h 128"/>
                <a:gd name="T22" fmla="*/ 0 w 238"/>
                <a:gd name="T23" fmla="*/ 1063 h 128"/>
                <a:gd name="T24" fmla="*/ 550 w 238"/>
                <a:gd name="T25" fmla="*/ 675 h 128"/>
                <a:gd name="T26" fmla="*/ 1208 w 238"/>
                <a:gd name="T27" fmla="*/ 438 h 1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8" h="128">
                  <a:moveTo>
                    <a:pt x="77" y="28"/>
                  </a:moveTo>
                  <a:cubicBezTo>
                    <a:pt x="78" y="54"/>
                    <a:pt x="94" y="79"/>
                    <a:pt x="104" y="81"/>
                  </a:cubicBezTo>
                  <a:cubicBezTo>
                    <a:pt x="115" y="83"/>
                    <a:pt x="137" y="86"/>
                    <a:pt x="148" y="77"/>
                  </a:cubicBezTo>
                  <a:cubicBezTo>
                    <a:pt x="158" y="68"/>
                    <a:pt x="161" y="56"/>
                    <a:pt x="163" y="46"/>
                  </a:cubicBezTo>
                  <a:cubicBezTo>
                    <a:pt x="165" y="35"/>
                    <a:pt x="168" y="11"/>
                    <a:pt x="177" y="5"/>
                  </a:cubicBezTo>
                  <a:cubicBezTo>
                    <a:pt x="188" y="0"/>
                    <a:pt x="211" y="3"/>
                    <a:pt x="211" y="3"/>
                  </a:cubicBezTo>
                  <a:cubicBezTo>
                    <a:pt x="204" y="19"/>
                    <a:pt x="196" y="57"/>
                    <a:pt x="238" y="66"/>
                  </a:cubicBezTo>
                  <a:cubicBezTo>
                    <a:pt x="218" y="80"/>
                    <a:pt x="187" y="93"/>
                    <a:pt x="170" y="100"/>
                  </a:cubicBezTo>
                  <a:cubicBezTo>
                    <a:pt x="154" y="106"/>
                    <a:pt x="98" y="124"/>
                    <a:pt x="83" y="126"/>
                  </a:cubicBezTo>
                  <a:cubicBezTo>
                    <a:pt x="68" y="128"/>
                    <a:pt x="44" y="122"/>
                    <a:pt x="44" y="122"/>
                  </a:cubicBezTo>
                  <a:cubicBezTo>
                    <a:pt x="44" y="122"/>
                    <a:pt x="51" y="103"/>
                    <a:pt x="45" y="92"/>
                  </a:cubicBezTo>
                  <a:cubicBezTo>
                    <a:pt x="39" y="82"/>
                    <a:pt x="19" y="68"/>
                    <a:pt x="0" y="68"/>
                  </a:cubicBezTo>
                  <a:cubicBezTo>
                    <a:pt x="13" y="52"/>
                    <a:pt x="23" y="48"/>
                    <a:pt x="35" y="43"/>
                  </a:cubicBezTo>
                  <a:cubicBezTo>
                    <a:pt x="47" y="38"/>
                    <a:pt x="77" y="28"/>
                    <a:pt x="77" y="2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43">
              <a:extLst>
                <a:ext uri="{FF2B5EF4-FFF2-40B4-BE49-F238E27FC236}">
                  <a16:creationId xmlns:a16="http://schemas.microsoft.com/office/drawing/2014/main" id="{5F6145D7-D84F-42F3-8D05-8E26D1B11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380"/>
              <a:ext cx="100" cy="168"/>
            </a:xfrm>
            <a:custGeom>
              <a:avLst/>
              <a:gdLst>
                <a:gd name="T0" fmla="*/ 145 w 40"/>
                <a:gd name="T1" fmla="*/ 0 h 67"/>
                <a:gd name="T2" fmla="*/ 33 w 40"/>
                <a:gd name="T3" fmla="*/ 963 h 67"/>
                <a:gd name="T4" fmla="*/ 333 w 40"/>
                <a:gd name="T5" fmla="*/ 817 h 67"/>
                <a:gd name="T6" fmla="*/ 613 w 40"/>
                <a:gd name="T7" fmla="*/ 1056 h 67"/>
                <a:gd name="T8" fmla="*/ 363 w 40"/>
                <a:gd name="T9" fmla="*/ 617 h 67"/>
                <a:gd name="T10" fmla="*/ 125 w 40"/>
                <a:gd name="T11" fmla="*/ 83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67">
                  <a:moveTo>
                    <a:pt x="9" y="0"/>
                  </a:moveTo>
                  <a:cubicBezTo>
                    <a:pt x="5" y="20"/>
                    <a:pt x="0" y="41"/>
                    <a:pt x="2" y="61"/>
                  </a:cubicBezTo>
                  <a:cubicBezTo>
                    <a:pt x="6" y="54"/>
                    <a:pt x="14" y="51"/>
                    <a:pt x="21" y="52"/>
                  </a:cubicBezTo>
                  <a:cubicBezTo>
                    <a:pt x="29" y="55"/>
                    <a:pt x="34" y="61"/>
                    <a:pt x="39" y="67"/>
                  </a:cubicBezTo>
                  <a:cubicBezTo>
                    <a:pt x="40" y="56"/>
                    <a:pt x="32" y="45"/>
                    <a:pt x="23" y="39"/>
                  </a:cubicBezTo>
                  <a:cubicBezTo>
                    <a:pt x="13" y="32"/>
                    <a:pt x="5" y="16"/>
                    <a:pt x="8" y="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44">
              <a:extLst>
                <a:ext uri="{FF2B5EF4-FFF2-40B4-BE49-F238E27FC236}">
                  <a16:creationId xmlns:a16="http://schemas.microsoft.com/office/drawing/2014/main" id="{71E5D862-0D10-490B-B1D5-EDEBD4CC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2423"/>
              <a:ext cx="208" cy="272"/>
            </a:xfrm>
            <a:custGeom>
              <a:avLst/>
              <a:gdLst>
                <a:gd name="T0" fmla="*/ 1306 w 83"/>
                <a:gd name="T1" fmla="*/ 62 h 109"/>
                <a:gd name="T2" fmla="*/ 709 w 83"/>
                <a:gd name="T3" fmla="*/ 791 h 109"/>
                <a:gd name="T4" fmla="*/ 910 w 83"/>
                <a:gd name="T5" fmla="*/ 1694 h 109"/>
                <a:gd name="T6" fmla="*/ 897 w 83"/>
                <a:gd name="T7" fmla="*/ 1682 h 109"/>
                <a:gd name="T8" fmla="*/ 596 w 83"/>
                <a:gd name="T9" fmla="*/ 1340 h 109"/>
                <a:gd name="T10" fmla="*/ 238 w 83"/>
                <a:gd name="T11" fmla="*/ 1028 h 109"/>
                <a:gd name="T12" fmla="*/ 95 w 83"/>
                <a:gd name="T13" fmla="*/ 542 h 109"/>
                <a:gd name="T14" fmla="*/ 1035 w 83"/>
                <a:gd name="T15" fmla="*/ 0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109">
                  <a:moveTo>
                    <a:pt x="83" y="4"/>
                  </a:moveTo>
                  <a:cubicBezTo>
                    <a:pt x="61" y="12"/>
                    <a:pt x="48" y="28"/>
                    <a:pt x="45" y="51"/>
                  </a:cubicBezTo>
                  <a:cubicBezTo>
                    <a:pt x="42" y="71"/>
                    <a:pt x="53" y="90"/>
                    <a:pt x="58" y="109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0" y="102"/>
                    <a:pt x="45" y="93"/>
                    <a:pt x="38" y="86"/>
                  </a:cubicBezTo>
                  <a:cubicBezTo>
                    <a:pt x="31" y="80"/>
                    <a:pt x="21" y="74"/>
                    <a:pt x="15" y="66"/>
                  </a:cubicBezTo>
                  <a:cubicBezTo>
                    <a:pt x="9" y="58"/>
                    <a:pt x="0" y="45"/>
                    <a:pt x="6" y="35"/>
                  </a:cubicBezTo>
                  <a:cubicBezTo>
                    <a:pt x="16" y="14"/>
                    <a:pt x="45" y="6"/>
                    <a:pt x="66" y="0"/>
                  </a:cubicBezTo>
                </a:path>
              </a:pathLst>
            </a:custGeom>
            <a:solidFill>
              <a:srgbClr val="E4CB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45">
              <a:extLst>
                <a:ext uri="{FF2B5EF4-FFF2-40B4-BE49-F238E27FC236}">
                  <a16:creationId xmlns:a16="http://schemas.microsoft.com/office/drawing/2014/main" id="{801DB955-F9CC-44DD-A1B9-33BD5175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493"/>
              <a:ext cx="268" cy="120"/>
            </a:xfrm>
            <a:custGeom>
              <a:avLst/>
              <a:gdLst>
                <a:gd name="T0" fmla="*/ 867 w 107"/>
                <a:gd name="T1" fmla="*/ 0 h 48"/>
                <a:gd name="T2" fmla="*/ 0 w 107"/>
                <a:gd name="T3" fmla="*/ 675 h 48"/>
                <a:gd name="T4" fmla="*/ 396 w 107"/>
                <a:gd name="T5" fmla="*/ 720 h 48"/>
                <a:gd name="T6" fmla="*/ 847 w 107"/>
                <a:gd name="T7" fmla="*/ 688 h 48"/>
                <a:gd name="T8" fmla="*/ 551 w 107"/>
                <a:gd name="T9" fmla="*/ 595 h 48"/>
                <a:gd name="T10" fmla="*/ 1085 w 107"/>
                <a:gd name="T11" fmla="*/ 363 h 48"/>
                <a:gd name="T12" fmla="*/ 1681 w 107"/>
                <a:gd name="T13" fmla="*/ 270 h 48"/>
                <a:gd name="T14" fmla="*/ 897 w 107"/>
                <a:gd name="T15" fmla="*/ 2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48">
                  <a:moveTo>
                    <a:pt x="55" y="0"/>
                  </a:moveTo>
                  <a:cubicBezTo>
                    <a:pt x="32" y="8"/>
                    <a:pt x="10" y="20"/>
                    <a:pt x="0" y="43"/>
                  </a:cubicBezTo>
                  <a:cubicBezTo>
                    <a:pt x="4" y="48"/>
                    <a:pt x="18" y="46"/>
                    <a:pt x="25" y="46"/>
                  </a:cubicBezTo>
                  <a:cubicBezTo>
                    <a:pt x="34" y="46"/>
                    <a:pt x="45" y="45"/>
                    <a:pt x="54" y="44"/>
                  </a:cubicBezTo>
                  <a:cubicBezTo>
                    <a:pt x="49" y="46"/>
                    <a:pt x="39" y="42"/>
                    <a:pt x="35" y="38"/>
                  </a:cubicBezTo>
                  <a:cubicBezTo>
                    <a:pt x="39" y="23"/>
                    <a:pt x="57" y="25"/>
                    <a:pt x="69" y="23"/>
                  </a:cubicBezTo>
                  <a:cubicBezTo>
                    <a:pt x="81" y="21"/>
                    <a:pt x="94" y="16"/>
                    <a:pt x="107" y="17"/>
                  </a:cubicBezTo>
                  <a:cubicBezTo>
                    <a:pt x="94" y="14"/>
                    <a:pt x="71" y="7"/>
                    <a:pt x="57" y="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46">
              <a:extLst>
                <a:ext uri="{FF2B5EF4-FFF2-40B4-BE49-F238E27FC236}">
                  <a16:creationId xmlns:a16="http://schemas.microsoft.com/office/drawing/2014/main" id="{188B3AB3-6C65-4240-944D-DFC061C03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108"/>
              <a:ext cx="152" cy="230"/>
            </a:xfrm>
            <a:custGeom>
              <a:avLst/>
              <a:gdLst>
                <a:gd name="T0" fmla="*/ 665 w 61"/>
                <a:gd name="T1" fmla="*/ 125 h 92"/>
                <a:gd name="T2" fmla="*/ 466 w 61"/>
                <a:gd name="T3" fmla="*/ 813 h 92"/>
                <a:gd name="T4" fmla="*/ 324 w 61"/>
                <a:gd name="T5" fmla="*/ 1158 h 92"/>
                <a:gd name="T6" fmla="*/ 0 w 61"/>
                <a:gd name="T7" fmla="*/ 1438 h 92"/>
                <a:gd name="T8" fmla="*/ 466 w 61"/>
                <a:gd name="T9" fmla="*/ 1250 h 92"/>
                <a:gd name="T10" fmla="*/ 944 w 61"/>
                <a:gd name="T11" fmla="*/ 1000 h 92"/>
                <a:gd name="T12" fmla="*/ 807 w 61"/>
                <a:gd name="T13" fmla="*/ 470 h 92"/>
                <a:gd name="T14" fmla="*/ 728 w 61"/>
                <a:gd name="T15" fmla="*/ 250 h 92"/>
                <a:gd name="T16" fmla="*/ 758 w 61"/>
                <a:gd name="T17" fmla="*/ 0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92">
                  <a:moveTo>
                    <a:pt x="43" y="8"/>
                  </a:moveTo>
                  <a:cubicBezTo>
                    <a:pt x="40" y="22"/>
                    <a:pt x="35" y="38"/>
                    <a:pt x="30" y="52"/>
                  </a:cubicBezTo>
                  <a:cubicBezTo>
                    <a:pt x="27" y="59"/>
                    <a:pt x="25" y="67"/>
                    <a:pt x="21" y="74"/>
                  </a:cubicBezTo>
                  <a:cubicBezTo>
                    <a:pt x="15" y="82"/>
                    <a:pt x="5" y="85"/>
                    <a:pt x="0" y="92"/>
                  </a:cubicBezTo>
                  <a:cubicBezTo>
                    <a:pt x="9" y="92"/>
                    <a:pt x="22" y="84"/>
                    <a:pt x="30" y="80"/>
                  </a:cubicBezTo>
                  <a:cubicBezTo>
                    <a:pt x="40" y="75"/>
                    <a:pt x="52" y="71"/>
                    <a:pt x="61" y="64"/>
                  </a:cubicBezTo>
                  <a:cubicBezTo>
                    <a:pt x="53" y="55"/>
                    <a:pt x="54" y="41"/>
                    <a:pt x="52" y="30"/>
                  </a:cubicBezTo>
                  <a:cubicBezTo>
                    <a:pt x="51" y="25"/>
                    <a:pt x="48" y="20"/>
                    <a:pt x="47" y="16"/>
                  </a:cubicBezTo>
                  <a:cubicBezTo>
                    <a:pt x="47" y="10"/>
                    <a:pt x="49" y="5"/>
                    <a:pt x="49" y="0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47">
              <a:extLst>
                <a:ext uri="{FF2B5EF4-FFF2-40B4-BE49-F238E27FC236}">
                  <a16:creationId xmlns:a16="http://schemas.microsoft.com/office/drawing/2014/main" id="{863C3F18-5F8F-4C62-ABD9-E6DCEA87E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2155"/>
              <a:ext cx="180" cy="155"/>
            </a:xfrm>
            <a:custGeom>
              <a:avLst/>
              <a:gdLst>
                <a:gd name="T0" fmla="*/ 0 w 72"/>
                <a:gd name="T1" fmla="*/ 595 h 62"/>
                <a:gd name="T2" fmla="*/ 533 w 72"/>
                <a:gd name="T3" fmla="*/ 250 h 62"/>
                <a:gd name="T4" fmla="*/ 1125 w 72"/>
                <a:gd name="T5" fmla="*/ 83 h 62"/>
                <a:gd name="T6" fmla="*/ 720 w 72"/>
                <a:gd name="T7" fmla="*/ 470 h 62"/>
                <a:gd name="T8" fmla="*/ 770 w 72"/>
                <a:gd name="T9" fmla="*/ 688 h 62"/>
                <a:gd name="T10" fmla="*/ 783 w 72"/>
                <a:gd name="T11" fmla="*/ 970 h 62"/>
                <a:gd name="T12" fmla="*/ 675 w 72"/>
                <a:gd name="T13" fmla="*/ 833 h 62"/>
                <a:gd name="T14" fmla="*/ 458 w 72"/>
                <a:gd name="T15" fmla="*/ 708 h 62"/>
                <a:gd name="T16" fmla="*/ 113 w 72"/>
                <a:gd name="T17" fmla="*/ 613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62">
                  <a:moveTo>
                    <a:pt x="0" y="38"/>
                  </a:moveTo>
                  <a:cubicBezTo>
                    <a:pt x="5" y="26"/>
                    <a:pt x="23" y="20"/>
                    <a:pt x="34" y="16"/>
                  </a:cubicBezTo>
                  <a:cubicBezTo>
                    <a:pt x="41" y="13"/>
                    <a:pt x="66" y="0"/>
                    <a:pt x="72" y="5"/>
                  </a:cubicBezTo>
                  <a:cubicBezTo>
                    <a:pt x="63" y="10"/>
                    <a:pt x="49" y="20"/>
                    <a:pt x="46" y="30"/>
                  </a:cubicBezTo>
                  <a:cubicBezTo>
                    <a:pt x="45" y="35"/>
                    <a:pt x="48" y="39"/>
                    <a:pt x="49" y="44"/>
                  </a:cubicBezTo>
                  <a:cubicBezTo>
                    <a:pt x="51" y="50"/>
                    <a:pt x="51" y="56"/>
                    <a:pt x="50" y="62"/>
                  </a:cubicBezTo>
                  <a:cubicBezTo>
                    <a:pt x="47" y="60"/>
                    <a:pt x="46" y="55"/>
                    <a:pt x="43" y="53"/>
                  </a:cubicBezTo>
                  <a:cubicBezTo>
                    <a:pt x="39" y="49"/>
                    <a:pt x="34" y="47"/>
                    <a:pt x="29" y="45"/>
                  </a:cubicBezTo>
                  <a:cubicBezTo>
                    <a:pt x="22" y="41"/>
                    <a:pt x="15" y="39"/>
                    <a:pt x="7" y="39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48">
              <a:extLst>
                <a:ext uri="{FF2B5EF4-FFF2-40B4-BE49-F238E27FC236}">
                  <a16:creationId xmlns:a16="http://schemas.microsoft.com/office/drawing/2014/main" id="{245821B1-5A90-467F-B56F-119D8B224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283"/>
              <a:ext cx="107" cy="52"/>
            </a:xfrm>
            <a:custGeom>
              <a:avLst/>
              <a:gdLst>
                <a:gd name="T0" fmla="*/ 62 w 43"/>
                <a:gd name="T1" fmla="*/ 0 h 21"/>
                <a:gd name="T2" fmla="*/ 0 w 43"/>
                <a:gd name="T3" fmla="*/ 307 h 21"/>
                <a:gd name="T4" fmla="*/ 662 w 43"/>
                <a:gd name="T5" fmla="*/ 134 h 21"/>
                <a:gd name="T6" fmla="*/ 137 w 43"/>
                <a:gd name="T7" fmla="*/ 62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1">
                  <a:moveTo>
                    <a:pt x="4" y="0"/>
                  </a:moveTo>
                  <a:cubicBezTo>
                    <a:pt x="6" y="7"/>
                    <a:pt x="4" y="14"/>
                    <a:pt x="0" y="20"/>
                  </a:cubicBezTo>
                  <a:cubicBezTo>
                    <a:pt x="11" y="21"/>
                    <a:pt x="34" y="16"/>
                    <a:pt x="43" y="9"/>
                  </a:cubicBezTo>
                  <a:cubicBezTo>
                    <a:pt x="31" y="11"/>
                    <a:pt x="20" y="8"/>
                    <a:pt x="9" y="4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49">
              <a:extLst>
                <a:ext uri="{FF2B5EF4-FFF2-40B4-BE49-F238E27FC236}">
                  <a16:creationId xmlns:a16="http://schemas.microsoft.com/office/drawing/2014/main" id="{D6BBABF8-DD68-4518-BE01-235155B3E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115"/>
              <a:ext cx="90" cy="175"/>
            </a:xfrm>
            <a:custGeom>
              <a:avLst/>
              <a:gdLst>
                <a:gd name="T0" fmla="*/ 220 w 36"/>
                <a:gd name="T1" fmla="*/ 0 h 70"/>
                <a:gd name="T2" fmla="*/ 208 w 36"/>
                <a:gd name="T3" fmla="*/ 520 h 70"/>
                <a:gd name="T4" fmla="*/ 563 w 36"/>
                <a:gd name="T5" fmla="*/ 863 h 70"/>
                <a:gd name="T6" fmla="*/ 125 w 36"/>
                <a:gd name="T7" fmla="*/ 1095 h 70"/>
                <a:gd name="T8" fmla="*/ 158 w 36"/>
                <a:gd name="T9" fmla="*/ 645 h 70"/>
                <a:gd name="T10" fmla="*/ 158 w 36"/>
                <a:gd name="T11" fmla="*/ 2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70">
                  <a:moveTo>
                    <a:pt x="14" y="0"/>
                  </a:moveTo>
                  <a:cubicBezTo>
                    <a:pt x="10" y="10"/>
                    <a:pt x="9" y="22"/>
                    <a:pt x="13" y="33"/>
                  </a:cubicBezTo>
                  <a:cubicBezTo>
                    <a:pt x="17" y="43"/>
                    <a:pt x="28" y="48"/>
                    <a:pt x="36" y="55"/>
                  </a:cubicBezTo>
                  <a:cubicBezTo>
                    <a:pt x="28" y="63"/>
                    <a:pt x="18" y="65"/>
                    <a:pt x="8" y="70"/>
                  </a:cubicBezTo>
                  <a:cubicBezTo>
                    <a:pt x="22" y="65"/>
                    <a:pt x="14" y="50"/>
                    <a:pt x="10" y="41"/>
                  </a:cubicBezTo>
                  <a:cubicBezTo>
                    <a:pt x="5" y="27"/>
                    <a:pt x="0" y="15"/>
                    <a:pt x="10" y="1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50">
              <a:extLst>
                <a:ext uri="{FF2B5EF4-FFF2-40B4-BE49-F238E27FC236}">
                  <a16:creationId xmlns:a16="http://schemas.microsoft.com/office/drawing/2014/main" id="{B97CE6FB-1CC3-498C-A16B-9CE21E81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148"/>
              <a:ext cx="475" cy="510"/>
            </a:xfrm>
            <a:custGeom>
              <a:avLst/>
              <a:gdLst>
                <a:gd name="T0" fmla="*/ 125 w 190"/>
                <a:gd name="T1" fmla="*/ 3188 h 204"/>
                <a:gd name="T2" fmla="*/ 175 w 190"/>
                <a:gd name="T3" fmla="*/ 2783 h 204"/>
                <a:gd name="T4" fmla="*/ 375 w 190"/>
                <a:gd name="T5" fmla="*/ 2488 h 204"/>
                <a:gd name="T6" fmla="*/ 688 w 190"/>
                <a:gd name="T7" fmla="*/ 2270 h 204"/>
                <a:gd name="T8" fmla="*/ 1063 w 190"/>
                <a:gd name="T9" fmla="*/ 2095 h 204"/>
                <a:gd name="T10" fmla="*/ 1863 w 190"/>
                <a:gd name="T11" fmla="*/ 1708 h 204"/>
                <a:gd name="T12" fmla="*/ 2220 w 190"/>
                <a:gd name="T13" fmla="*/ 1550 h 204"/>
                <a:gd name="T14" fmla="*/ 2613 w 190"/>
                <a:gd name="T15" fmla="*/ 1500 h 204"/>
                <a:gd name="T16" fmla="*/ 2970 w 190"/>
                <a:gd name="T17" fmla="*/ 1550 h 204"/>
                <a:gd name="T18" fmla="*/ 2720 w 190"/>
                <a:gd name="T19" fmla="*/ 1345 h 204"/>
                <a:gd name="T20" fmla="*/ 2770 w 190"/>
                <a:gd name="T21" fmla="*/ 1113 h 204"/>
                <a:gd name="T22" fmla="*/ 2800 w 190"/>
                <a:gd name="T23" fmla="*/ 845 h 204"/>
                <a:gd name="T24" fmla="*/ 2520 w 190"/>
                <a:gd name="T25" fmla="*/ 0 h 204"/>
                <a:gd name="T26" fmla="*/ 2645 w 190"/>
                <a:gd name="T27" fmla="*/ 738 h 204"/>
                <a:gd name="T28" fmla="*/ 2408 w 190"/>
                <a:gd name="T29" fmla="*/ 1345 h 204"/>
                <a:gd name="T30" fmla="*/ 1583 w 190"/>
                <a:gd name="T31" fmla="*/ 1645 h 204"/>
                <a:gd name="T32" fmla="*/ 688 w 190"/>
                <a:gd name="T33" fmla="*/ 2175 h 204"/>
                <a:gd name="T34" fmla="*/ 113 w 190"/>
                <a:gd name="T35" fmla="*/ 3095 h 20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0" h="204">
                  <a:moveTo>
                    <a:pt x="8" y="204"/>
                  </a:moveTo>
                  <a:cubicBezTo>
                    <a:pt x="8" y="196"/>
                    <a:pt x="10" y="185"/>
                    <a:pt x="11" y="178"/>
                  </a:cubicBezTo>
                  <a:cubicBezTo>
                    <a:pt x="13" y="170"/>
                    <a:pt x="19" y="165"/>
                    <a:pt x="24" y="159"/>
                  </a:cubicBezTo>
                  <a:cubicBezTo>
                    <a:pt x="30" y="154"/>
                    <a:pt x="37" y="149"/>
                    <a:pt x="44" y="145"/>
                  </a:cubicBezTo>
                  <a:cubicBezTo>
                    <a:pt x="52" y="142"/>
                    <a:pt x="60" y="137"/>
                    <a:pt x="68" y="134"/>
                  </a:cubicBezTo>
                  <a:cubicBezTo>
                    <a:pt x="85" y="126"/>
                    <a:pt x="102" y="118"/>
                    <a:pt x="119" y="109"/>
                  </a:cubicBezTo>
                  <a:cubicBezTo>
                    <a:pt x="126" y="105"/>
                    <a:pt x="133" y="101"/>
                    <a:pt x="142" y="99"/>
                  </a:cubicBezTo>
                  <a:cubicBezTo>
                    <a:pt x="150" y="97"/>
                    <a:pt x="158" y="96"/>
                    <a:pt x="167" y="96"/>
                  </a:cubicBezTo>
                  <a:cubicBezTo>
                    <a:pt x="175" y="95"/>
                    <a:pt x="183" y="95"/>
                    <a:pt x="190" y="99"/>
                  </a:cubicBezTo>
                  <a:cubicBezTo>
                    <a:pt x="186" y="92"/>
                    <a:pt x="176" y="93"/>
                    <a:pt x="174" y="86"/>
                  </a:cubicBezTo>
                  <a:cubicBezTo>
                    <a:pt x="172" y="82"/>
                    <a:pt x="176" y="76"/>
                    <a:pt x="177" y="71"/>
                  </a:cubicBezTo>
                  <a:cubicBezTo>
                    <a:pt x="178" y="66"/>
                    <a:pt x="179" y="60"/>
                    <a:pt x="179" y="54"/>
                  </a:cubicBezTo>
                  <a:cubicBezTo>
                    <a:pt x="179" y="35"/>
                    <a:pt x="177" y="13"/>
                    <a:pt x="161" y="0"/>
                  </a:cubicBezTo>
                  <a:cubicBezTo>
                    <a:pt x="165" y="15"/>
                    <a:pt x="169" y="31"/>
                    <a:pt x="169" y="47"/>
                  </a:cubicBezTo>
                  <a:cubicBezTo>
                    <a:pt x="169" y="62"/>
                    <a:pt x="169" y="78"/>
                    <a:pt x="154" y="86"/>
                  </a:cubicBezTo>
                  <a:cubicBezTo>
                    <a:pt x="137" y="94"/>
                    <a:pt x="118" y="98"/>
                    <a:pt x="101" y="105"/>
                  </a:cubicBezTo>
                  <a:cubicBezTo>
                    <a:pt x="81" y="113"/>
                    <a:pt x="61" y="124"/>
                    <a:pt x="44" y="139"/>
                  </a:cubicBezTo>
                  <a:cubicBezTo>
                    <a:pt x="37" y="145"/>
                    <a:pt x="0" y="158"/>
                    <a:pt x="7" y="198"/>
                  </a:cubicBezTo>
                </a:path>
              </a:pathLst>
            </a:custGeom>
            <a:solidFill>
              <a:srgbClr val="E4C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51">
              <a:extLst>
                <a:ext uri="{FF2B5EF4-FFF2-40B4-BE49-F238E27FC236}">
                  <a16:creationId xmlns:a16="http://schemas.microsoft.com/office/drawing/2014/main" id="{98B31022-0758-483B-AFB4-8A2433B9B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375"/>
              <a:ext cx="232" cy="70"/>
            </a:xfrm>
            <a:custGeom>
              <a:avLst/>
              <a:gdLst>
                <a:gd name="T0" fmla="*/ 30 w 93"/>
                <a:gd name="T1" fmla="*/ 95 h 28"/>
                <a:gd name="T2" fmla="*/ 696 w 93"/>
                <a:gd name="T3" fmla="*/ 158 h 28"/>
                <a:gd name="T4" fmla="*/ 1444 w 93"/>
                <a:gd name="T5" fmla="*/ 208 h 28"/>
                <a:gd name="T6" fmla="*/ 574 w 93"/>
                <a:gd name="T7" fmla="*/ 270 h 28"/>
                <a:gd name="T8" fmla="*/ 30 w 93"/>
                <a:gd name="T9" fmla="*/ 438 h 28"/>
                <a:gd name="T10" fmla="*/ 42 w 93"/>
                <a:gd name="T11" fmla="*/ 14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28">
                  <a:moveTo>
                    <a:pt x="2" y="6"/>
                  </a:moveTo>
                  <a:cubicBezTo>
                    <a:pt x="17" y="0"/>
                    <a:pt x="31" y="6"/>
                    <a:pt x="45" y="10"/>
                  </a:cubicBezTo>
                  <a:cubicBezTo>
                    <a:pt x="59" y="13"/>
                    <a:pt x="78" y="16"/>
                    <a:pt x="93" y="13"/>
                  </a:cubicBezTo>
                  <a:cubicBezTo>
                    <a:pt x="74" y="19"/>
                    <a:pt x="56" y="19"/>
                    <a:pt x="37" y="17"/>
                  </a:cubicBezTo>
                  <a:cubicBezTo>
                    <a:pt x="22" y="15"/>
                    <a:pt x="10" y="13"/>
                    <a:pt x="2" y="28"/>
                  </a:cubicBezTo>
                  <a:cubicBezTo>
                    <a:pt x="2" y="22"/>
                    <a:pt x="0" y="13"/>
                    <a:pt x="3" y="9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52">
              <a:extLst>
                <a:ext uri="{FF2B5EF4-FFF2-40B4-BE49-F238E27FC236}">
                  <a16:creationId xmlns:a16="http://schemas.microsoft.com/office/drawing/2014/main" id="{99C3112D-B933-49FB-952B-0197849F9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480"/>
              <a:ext cx="122" cy="200"/>
            </a:xfrm>
            <a:custGeom>
              <a:avLst/>
              <a:gdLst>
                <a:gd name="T0" fmla="*/ 0 w 49"/>
                <a:gd name="T1" fmla="*/ 363 h 80"/>
                <a:gd name="T2" fmla="*/ 341 w 49"/>
                <a:gd name="T3" fmla="*/ 813 h 80"/>
                <a:gd name="T4" fmla="*/ 558 w 49"/>
                <a:gd name="T5" fmla="*/ 1033 h 80"/>
                <a:gd name="T6" fmla="*/ 757 w 49"/>
                <a:gd name="T7" fmla="*/ 1250 h 80"/>
                <a:gd name="T8" fmla="*/ 433 w 49"/>
                <a:gd name="T9" fmla="*/ 658 h 80"/>
                <a:gd name="T10" fmla="*/ 466 w 49"/>
                <a:gd name="T11" fmla="*/ 283 h 80"/>
                <a:gd name="T12" fmla="*/ 632 w 49"/>
                <a:gd name="T13" fmla="*/ 0 h 80"/>
                <a:gd name="T14" fmla="*/ 508 w 49"/>
                <a:gd name="T15" fmla="*/ 63 h 80"/>
                <a:gd name="T16" fmla="*/ 371 w 49"/>
                <a:gd name="T17" fmla="*/ 83 h 80"/>
                <a:gd name="T18" fmla="*/ 137 w 49"/>
                <a:gd name="T19" fmla="*/ 220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" h="80">
                  <a:moveTo>
                    <a:pt x="0" y="23"/>
                  </a:moveTo>
                  <a:cubicBezTo>
                    <a:pt x="4" y="36"/>
                    <a:pt x="13" y="41"/>
                    <a:pt x="22" y="52"/>
                  </a:cubicBezTo>
                  <a:cubicBezTo>
                    <a:pt x="27" y="57"/>
                    <a:pt x="32" y="61"/>
                    <a:pt x="36" y="66"/>
                  </a:cubicBezTo>
                  <a:cubicBezTo>
                    <a:pt x="41" y="70"/>
                    <a:pt x="44" y="76"/>
                    <a:pt x="49" y="80"/>
                  </a:cubicBezTo>
                  <a:cubicBezTo>
                    <a:pt x="41" y="70"/>
                    <a:pt x="31" y="55"/>
                    <a:pt x="28" y="42"/>
                  </a:cubicBezTo>
                  <a:cubicBezTo>
                    <a:pt x="27" y="34"/>
                    <a:pt x="28" y="26"/>
                    <a:pt x="30" y="18"/>
                  </a:cubicBezTo>
                  <a:cubicBezTo>
                    <a:pt x="32" y="9"/>
                    <a:pt x="36" y="6"/>
                    <a:pt x="41" y="0"/>
                  </a:cubicBezTo>
                  <a:cubicBezTo>
                    <a:pt x="37" y="0"/>
                    <a:pt x="35" y="2"/>
                    <a:pt x="33" y="4"/>
                  </a:cubicBezTo>
                  <a:cubicBezTo>
                    <a:pt x="29" y="6"/>
                    <a:pt x="27" y="5"/>
                    <a:pt x="24" y="5"/>
                  </a:cubicBezTo>
                  <a:cubicBezTo>
                    <a:pt x="18" y="6"/>
                    <a:pt x="13" y="9"/>
                    <a:pt x="9" y="1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53">
              <a:extLst>
                <a:ext uri="{FF2B5EF4-FFF2-40B4-BE49-F238E27FC236}">
                  <a16:creationId xmlns:a16="http://schemas.microsoft.com/office/drawing/2014/main" id="{72474AA5-32D0-4B07-9593-AAD0A4FDE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115"/>
              <a:ext cx="165" cy="153"/>
            </a:xfrm>
            <a:custGeom>
              <a:avLst/>
              <a:gdLst>
                <a:gd name="T0" fmla="*/ 0 w 66"/>
                <a:gd name="T1" fmla="*/ 346 h 61"/>
                <a:gd name="T2" fmla="*/ 488 w 66"/>
                <a:gd name="T3" fmla="*/ 221 h 61"/>
                <a:gd name="T4" fmla="*/ 988 w 66"/>
                <a:gd name="T5" fmla="*/ 176 h 61"/>
                <a:gd name="T6" fmla="*/ 875 w 66"/>
                <a:gd name="T7" fmla="*/ 630 h 61"/>
                <a:gd name="T8" fmla="*/ 550 w 66"/>
                <a:gd name="T9" fmla="*/ 943 h 61"/>
                <a:gd name="T10" fmla="*/ 188 w 66"/>
                <a:gd name="T11" fmla="*/ 692 h 61"/>
                <a:gd name="T12" fmla="*/ 33 w 66"/>
                <a:gd name="T13" fmla="*/ 409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61">
                  <a:moveTo>
                    <a:pt x="0" y="22"/>
                  </a:moveTo>
                  <a:cubicBezTo>
                    <a:pt x="10" y="21"/>
                    <a:pt x="22" y="17"/>
                    <a:pt x="31" y="14"/>
                  </a:cubicBezTo>
                  <a:cubicBezTo>
                    <a:pt x="39" y="11"/>
                    <a:pt x="59" y="0"/>
                    <a:pt x="63" y="11"/>
                  </a:cubicBezTo>
                  <a:cubicBezTo>
                    <a:pt x="66" y="19"/>
                    <a:pt x="59" y="32"/>
                    <a:pt x="56" y="40"/>
                  </a:cubicBezTo>
                  <a:cubicBezTo>
                    <a:pt x="53" y="51"/>
                    <a:pt x="48" y="61"/>
                    <a:pt x="35" y="60"/>
                  </a:cubicBezTo>
                  <a:cubicBezTo>
                    <a:pt x="26" y="59"/>
                    <a:pt x="18" y="50"/>
                    <a:pt x="12" y="44"/>
                  </a:cubicBezTo>
                  <a:cubicBezTo>
                    <a:pt x="7" y="38"/>
                    <a:pt x="3" y="33"/>
                    <a:pt x="2" y="26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54">
              <a:extLst>
                <a:ext uri="{FF2B5EF4-FFF2-40B4-BE49-F238E27FC236}">
                  <a16:creationId xmlns:a16="http://schemas.microsoft.com/office/drawing/2014/main" id="{83D4153F-5C13-4932-AD9F-424E90F37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2113"/>
              <a:ext cx="73" cy="117"/>
            </a:xfrm>
            <a:custGeom>
              <a:avLst/>
              <a:gdLst>
                <a:gd name="T0" fmla="*/ 50 w 29"/>
                <a:gd name="T1" fmla="*/ 62 h 47"/>
                <a:gd name="T2" fmla="*/ 50 w 29"/>
                <a:gd name="T3" fmla="*/ 416 h 47"/>
                <a:gd name="T4" fmla="*/ 305 w 29"/>
                <a:gd name="T5" fmla="*/ 620 h 47"/>
                <a:gd name="T6" fmla="*/ 126 w 29"/>
                <a:gd name="T7" fmla="*/ 3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7">
                  <a:moveTo>
                    <a:pt x="3" y="4"/>
                  </a:moveTo>
                  <a:cubicBezTo>
                    <a:pt x="0" y="12"/>
                    <a:pt x="0" y="18"/>
                    <a:pt x="3" y="27"/>
                  </a:cubicBezTo>
                  <a:cubicBezTo>
                    <a:pt x="5" y="33"/>
                    <a:pt x="11" y="47"/>
                    <a:pt x="19" y="40"/>
                  </a:cubicBezTo>
                  <a:cubicBezTo>
                    <a:pt x="29" y="33"/>
                    <a:pt x="22" y="0"/>
                    <a:pt x="8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55">
              <a:extLst>
                <a:ext uri="{FF2B5EF4-FFF2-40B4-BE49-F238E27FC236}">
                  <a16:creationId xmlns:a16="http://schemas.microsoft.com/office/drawing/2014/main" id="{24BA0788-3A70-4887-A835-EADE59EDE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428"/>
              <a:ext cx="232" cy="77"/>
            </a:xfrm>
            <a:custGeom>
              <a:avLst/>
              <a:gdLst>
                <a:gd name="T0" fmla="*/ 0 w 93"/>
                <a:gd name="T1" fmla="*/ 370 h 31"/>
                <a:gd name="T2" fmla="*/ 466 w 93"/>
                <a:gd name="T3" fmla="*/ 445 h 31"/>
                <a:gd name="T4" fmla="*/ 903 w 93"/>
                <a:gd name="T5" fmla="*/ 246 h 31"/>
                <a:gd name="T6" fmla="*/ 1257 w 93"/>
                <a:gd name="T7" fmla="*/ 166 h 31"/>
                <a:gd name="T8" fmla="*/ 1287 w 93"/>
                <a:gd name="T9" fmla="*/ 42 h 31"/>
                <a:gd name="T10" fmla="*/ 634 w 93"/>
                <a:gd name="T11" fmla="*/ 124 h 31"/>
                <a:gd name="T12" fmla="*/ 217 w 93"/>
                <a:gd name="T13" fmla="*/ 29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31">
                  <a:moveTo>
                    <a:pt x="0" y="24"/>
                  </a:moveTo>
                  <a:cubicBezTo>
                    <a:pt x="11" y="28"/>
                    <a:pt x="19" y="31"/>
                    <a:pt x="30" y="29"/>
                  </a:cubicBezTo>
                  <a:cubicBezTo>
                    <a:pt x="39" y="27"/>
                    <a:pt x="49" y="21"/>
                    <a:pt x="58" y="16"/>
                  </a:cubicBezTo>
                  <a:cubicBezTo>
                    <a:pt x="66" y="13"/>
                    <a:pt x="73" y="13"/>
                    <a:pt x="81" y="11"/>
                  </a:cubicBezTo>
                  <a:cubicBezTo>
                    <a:pt x="88" y="9"/>
                    <a:pt x="93" y="5"/>
                    <a:pt x="83" y="3"/>
                  </a:cubicBezTo>
                  <a:cubicBezTo>
                    <a:pt x="70" y="0"/>
                    <a:pt x="54" y="3"/>
                    <a:pt x="41" y="8"/>
                  </a:cubicBezTo>
                  <a:cubicBezTo>
                    <a:pt x="33" y="11"/>
                    <a:pt x="22" y="14"/>
                    <a:pt x="14" y="19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56">
              <a:extLst>
                <a:ext uri="{FF2B5EF4-FFF2-40B4-BE49-F238E27FC236}">
                  <a16:creationId xmlns:a16="http://schemas.microsoft.com/office/drawing/2014/main" id="{44D3EF07-FE4D-4AAE-B2A5-B7F2874B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" y="2630"/>
              <a:ext cx="222" cy="178"/>
            </a:xfrm>
            <a:custGeom>
              <a:avLst/>
              <a:gdLst>
                <a:gd name="T0" fmla="*/ 0 w 89"/>
                <a:gd name="T1" fmla="*/ 50 h 71"/>
                <a:gd name="T2" fmla="*/ 279 w 89"/>
                <a:gd name="T3" fmla="*/ 50 h 71"/>
                <a:gd name="T4" fmla="*/ 591 w 89"/>
                <a:gd name="T5" fmla="*/ 20 h 71"/>
                <a:gd name="T6" fmla="*/ 1040 w 89"/>
                <a:gd name="T7" fmla="*/ 301 h 71"/>
                <a:gd name="T8" fmla="*/ 1349 w 89"/>
                <a:gd name="T9" fmla="*/ 785 h 71"/>
                <a:gd name="T10" fmla="*/ 1120 w 89"/>
                <a:gd name="T11" fmla="*/ 1118 h 71"/>
                <a:gd name="T12" fmla="*/ 634 w 89"/>
                <a:gd name="T13" fmla="*/ 930 h 71"/>
                <a:gd name="T14" fmla="*/ 354 w 89"/>
                <a:gd name="T15" fmla="*/ 659 h 71"/>
                <a:gd name="T16" fmla="*/ 75 w 89"/>
                <a:gd name="T17" fmla="*/ 283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" h="71">
                  <a:moveTo>
                    <a:pt x="0" y="3"/>
                  </a:moveTo>
                  <a:cubicBezTo>
                    <a:pt x="5" y="5"/>
                    <a:pt x="12" y="3"/>
                    <a:pt x="18" y="3"/>
                  </a:cubicBezTo>
                  <a:cubicBezTo>
                    <a:pt x="24" y="2"/>
                    <a:pt x="31" y="1"/>
                    <a:pt x="38" y="1"/>
                  </a:cubicBezTo>
                  <a:cubicBezTo>
                    <a:pt x="51" y="0"/>
                    <a:pt x="58" y="10"/>
                    <a:pt x="67" y="19"/>
                  </a:cubicBezTo>
                  <a:cubicBezTo>
                    <a:pt x="74" y="27"/>
                    <a:pt x="86" y="39"/>
                    <a:pt x="87" y="50"/>
                  </a:cubicBezTo>
                  <a:cubicBezTo>
                    <a:pt x="89" y="62"/>
                    <a:pt x="85" y="71"/>
                    <a:pt x="72" y="71"/>
                  </a:cubicBezTo>
                  <a:cubicBezTo>
                    <a:pt x="60" y="71"/>
                    <a:pt x="49" y="68"/>
                    <a:pt x="41" y="59"/>
                  </a:cubicBezTo>
                  <a:cubicBezTo>
                    <a:pt x="34" y="54"/>
                    <a:pt x="28" y="48"/>
                    <a:pt x="23" y="42"/>
                  </a:cubicBezTo>
                  <a:cubicBezTo>
                    <a:pt x="17" y="36"/>
                    <a:pt x="7" y="26"/>
                    <a:pt x="5" y="18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57">
              <a:extLst>
                <a:ext uri="{FF2B5EF4-FFF2-40B4-BE49-F238E27FC236}">
                  <a16:creationId xmlns:a16="http://schemas.microsoft.com/office/drawing/2014/main" id="{59F78803-93EE-49C0-BE58-3D9A275D5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563"/>
              <a:ext cx="72" cy="117"/>
            </a:xfrm>
            <a:custGeom>
              <a:avLst/>
              <a:gdLst>
                <a:gd name="T0" fmla="*/ 432 w 29"/>
                <a:gd name="T1" fmla="*/ 12 h 47"/>
                <a:gd name="T2" fmla="*/ 42 w 29"/>
                <a:gd name="T3" fmla="*/ 229 h 47"/>
                <a:gd name="T4" fmla="*/ 258 w 29"/>
                <a:gd name="T5" fmla="*/ 724 h 47"/>
                <a:gd name="T6" fmla="*/ 432 w 29"/>
                <a:gd name="T7" fmla="*/ 124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47">
                  <a:moveTo>
                    <a:pt x="28" y="1"/>
                  </a:moveTo>
                  <a:cubicBezTo>
                    <a:pt x="18" y="0"/>
                    <a:pt x="5" y="5"/>
                    <a:pt x="3" y="15"/>
                  </a:cubicBezTo>
                  <a:cubicBezTo>
                    <a:pt x="0" y="25"/>
                    <a:pt x="11" y="40"/>
                    <a:pt x="17" y="47"/>
                  </a:cubicBezTo>
                  <a:cubicBezTo>
                    <a:pt x="29" y="37"/>
                    <a:pt x="22" y="20"/>
                    <a:pt x="28" y="8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58">
              <a:extLst>
                <a:ext uri="{FF2B5EF4-FFF2-40B4-BE49-F238E27FC236}">
                  <a16:creationId xmlns:a16="http://schemas.microsoft.com/office/drawing/2014/main" id="{1CB336A0-AEA4-4161-812E-C5746A849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293"/>
              <a:ext cx="95" cy="80"/>
            </a:xfrm>
            <a:custGeom>
              <a:avLst/>
              <a:gdLst>
                <a:gd name="T0" fmla="*/ 0 w 38"/>
                <a:gd name="T1" fmla="*/ 458 h 32"/>
                <a:gd name="T2" fmla="*/ 395 w 38"/>
                <a:gd name="T3" fmla="*/ 488 h 32"/>
                <a:gd name="T4" fmla="*/ 583 w 38"/>
                <a:gd name="T5" fmla="*/ 375 h 32"/>
                <a:gd name="T6" fmla="*/ 270 w 38"/>
                <a:gd name="T7" fmla="*/ 0 h 32"/>
                <a:gd name="T8" fmla="*/ 158 w 38"/>
                <a:gd name="T9" fmla="*/ 28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0" y="29"/>
                  </a:moveTo>
                  <a:cubicBezTo>
                    <a:pt x="9" y="28"/>
                    <a:pt x="16" y="31"/>
                    <a:pt x="25" y="31"/>
                  </a:cubicBezTo>
                  <a:cubicBezTo>
                    <a:pt x="32" y="31"/>
                    <a:pt x="37" y="32"/>
                    <a:pt x="37" y="24"/>
                  </a:cubicBezTo>
                  <a:cubicBezTo>
                    <a:pt x="38" y="11"/>
                    <a:pt x="29" y="3"/>
                    <a:pt x="17" y="0"/>
                  </a:cubicBezTo>
                  <a:cubicBezTo>
                    <a:pt x="19" y="8"/>
                    <a:pt x="17" y="12"/>
                    <a:pt x="10" y="18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59">
              <a:extLst>
                <a:ext uri="{FF2B5EF4-FFF2-40B4-BE49-F238E27FC236}">
                  <a16:creationId xmlns:a16="http://schemas.microsoft.com/office/drawing/2014/main" id="{E1C74EA5-173A-4B8D-BC79-62078411C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3095"/>
              <a:ext cx="192" cy="135"/>
            </a:xfrm>
            <a:custGeom>
              <a:avLst/>
              <a:gdLst>
                <a:gd name="T0" fmla="*/ 324 w 77"/>
                <a:gd name="T1" fmla="*/ 0 h 54"/>
                <a:gd name="T2" fmla="*/ 105 w 77"/>
                <a:gd name="T3" fmla="*/ 500 h 54"/>
                <a:gd name="T4" fmla="*/ 696 w 77"/>
                <a:gd name="T5" fmla="*/ 833 h 54"/>
                <a:gd name="T6" fmla="*/ 1087 w 77"/>
                <a:gd name="T7" fmla="*/ 425 h 54"/>
                <a:gd name="T8" fmla="*/ 1150 w 77"/>
                <a:gd name="T9" fmla="*/ 95 h 54"/>
                <a:gd name="T10" fmla="*/ 591 w 77"/>
                <a:gd name="T11" fmla="*/ 333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54">
                  <a:moveTo>
                    <a:pt x="21" y="0"/>
                  </a:moveTo>
                  <a:cubicBezTo>
                    <a:pt x="13" y="7"/>
                    <a:pt x="0" y="22"/>
                    <a:pt x="7" y="32"/>
                  </a:cubicBezTo>
                  <a:cubicBezTo>
                    <a:pt x="13" y="40"/>
                    <a:pt x="35" y="54"/>
                    <a:pt x="45" y="53"/>
                  </a:cubicBezTo>
                  <a:cubicBezTo>
                    <a:pt x="55" y="53"/>
                    <a:pt x="66" y="35"/>
                    <a:pt x="70" y="27"/>
                  </a:cubicBezTo>
                  <a:cubicBezTo>
                    <a:pt x="72" y="22"/>
                    <a:pt x="77" y="10"/>
                    <a:pt x="74" y="6"/>
                  </a:cubicBezTo>
                  <a:cubicBezTo>
                    <a:pt x="65" y="15"/>
                    <a:pt x="54" y="27"/>
                    <a:pt x="38" y="2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60">
              <a:extLst>
                <a:ext uri="{FF2B5EF4-FFF2-40B4-BE49-F238E27FC236}">
                  <a16:creationId xmlns:a16="http://schemas.microsoft.com/office/drawing/2014/main" id="{543223D5-6EC1-4A6D-A81C-4C9B01332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3058"/>
              <a:ext cx="153" cy="47"/>
            </a:xfrm>
            <a:custGeom>
              <a:avLst/>
              <a:gdLst>
                <a:gd name="T0" fmla="*/ 0 w 61"/>
                <a:gd name="T1" fmla="*/ 166 h 19"/>
                <a:gd name="T2" fmla="*/ 617 w 61"/>
                <a:gd name="T3" fmla="*/ 74 h 19"/>
                <a:gd name="T4" fmla="*/ 868 w 61"/>
                <a:gd name="T5" fmla="*/ 42 h 19"/>
                <a:gd name="T6" fmla="*/ 943 w 61"/>
                <a:gd name="T7" fmla="*/ 287 h 19"/>
                <a:gd name="T8" fmla="*/ 567 w 61"/>
                <a:gd name="T9" fmla="*/ 257 h 19"/>
                <a:gd name="T10" fmla="*/ 221 w 61"/>
                <a:gd name="T11" fmla="*/ 195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9">
                  <a:moveTo>
                    <a:pt x="0" y="11"/>
                  </a:moveTo>
                  <a:cubicBezTo>
                    <a:pt x="14" y="11"/>
                    <a:pt x="26" y="9"/>
                    <a:pt x="39" y="5"/>
                  </a:cubicBezTo>
                  <a:cubicBezTo>
                    <a:pt x="45" y="4"/>
                    <a:pt x="50" y="0"/>
                    <a:pt x="55" y="3"/>
                  </a:cubicBezTo>
                  <a:cubicBezTo>
                    <a:pt x="58" y="6"/>
                    <a:pt x="61" y="15"/>
                    <a:pt x="60" y="19"/>
                  </a:cubicBezTo>
                  <a:cubicBezTo>
                    <a:pt x="52" y="19"/>
                    <a:pt x="44" y="17"/>
                    <a:pt x="36" y="17"/>
                  </a:cubicBezTo>
                  <a:cubicBezTo>
                    <a:pt x="28" y="17"/>
                    <a:pt x="21" y="14"/>
                    <a:pt x="14" y="13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61">
              <a:extLst>
                <a:ext uri="{FF2B5EF4-FFF2-40B4-BE49-F238E27FC236}">
                  <a16:creationId xmlns:a16="http://schemas.microsoft.com/office/drawing/2014/main" id="{D12C78C9-9E88-44D9-BB7F-93693D000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218"/>
              <a:ext cx="325" cy="85"/>
            </a:xfrm>
            <a:custGeom>
              <a:avLst/>
              <a:gdLst>
                <a:gd name="T0" fmla="*/ 1283 w 130"/>
                <a:gd name="T1" fmla="*/ 188 h 34"/>
                <a:gd name="T2" fmla="*/ 845 w 130"/>
                <a:gd name="T3" fmla="*/ 95 h 34"/>
                <a:gd name="T4" fmla="*/ 520 w 130"/>
                <a:gd name="T5" fmla="*/ 20 h 34"/>
                <a:gd name="T6" fmla="*/ 33 w 130"/>
                <a:gd name="T7" fmla="*/ 438 h 34"/>
                <a:gd name="T8" fmla="*/ 0 w 130"/>
                <a:gd name="T9" fmla="*/ 533 h 34"/>
                <a:gd name="T10" fmla="*/ 2033 w 130"/>
                <a:gd name="T11" fmla="*/ 533 h 34"/>
                <a:gd name="T12" fmla="*/ 2020 w 130"/>
                <a:gd name="T13" fmla="*/ 500 h 34"/>
                <a:gd name="T14" fmla="*/ 1833 w 130"/>
                <a:gd name="T15" fmla="*/ 375 h 34"/>
                <a:gd name="T16" fmla="*/ 1283 w 130"/>
                <a:gd name="T17" fmla="*/ 188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34">
                  <a:moveTo>
                    <a:pt x="82" y="12"/>
                  </a:moveTo>
                  <a:cubicBezTo>
                    <a:pt x="73" y="10"/>
                    <a:pt x="64" y="8"/>
                    <a:pt x="54" y="6"/>
                  </a:cubicBezTo>
                  <a:cubicBezTo>
                    <a:pt x="47" y="4"/>
                    <a:pt x="40" y="0"/>
                    <a:pt x="33" y="1"/>
                  </a:cubicBezTo>
                  <a:cubicBezTo>
                    <a:pt x="24" y="1"/>
                    <a:pt x="1" y="19"/>
                    <a:pt x="2" y="2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30" y="33"/>
                    <a:pt x="130" y="33"/>
                    <a:pt x="129" y="32"/>
                  </a:cubicBezTo>
                  <a:cubicBezTo>
                    <a:pt x="127" y="28"/>
                    <a:pt x="121" y="26"/>
                    <a:pt x="117" y="24"/>
                  </a:cubicBezTo>
                  <a:cubicBezTo>
                    <a:pt x="107" y="18"/>
                    <a:pt x="94" y="14"/>
                    <a:pt x="82" y="1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62">
              <a:extLst>
                <a:ext uri="{FF2B5EF4-FFF2-40B4-BE49-F238E27FC236}">
                  <a16:creationId xmlns:a16="http://schemas.microsoft.com/office/drawing/2014/main" id="{0CB8E459-00E6-4194-AB0B-69324CB69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895"/>
              <a:ext cx="135" cy="85"/>
            </a:xfrm>
            <a:custGeom>
              <a:avLst/>
              <a:gdLst>
                <a:gd name="T0" fmla="*/ 0 w 54"/>
                <a:gd name="T1" fmla="*/ 83 h 34"/>
                <a:gd name="T2" fmla="*/ 50 w 54"/>
                <a:gd name="T3" fmla="*/ 408 h 34"/>
                <a:gd name="T4" fmla="*/ 363 w 54"/>
                <a:gd name="T5" fmla="*/ 395 h 34"/>
                <a:gd name="T6" fmla="*/ 845 w 54"/>
                <a:gd name="T7" fmla="*/ 0 h 34"/>
                <a:gd name="T8" fmla="*/ 283 w 54"/>
                <a:gd name="T9" fmla="*/ 6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4">
                  <a:moveTo>
                    <a:pt x="0" y="5"/>
                  </a:moveTo>
                  <a:cubicBezTo>
                    <a:pt x="0" y="12"/>
                    <a:pt x="0" y="20"/>
                    <a:pt x="3" y="26"/>
                  </a:cubicBezTo>
                  <a:cubicBezTo>
                    <a:pt x="9" y="34"/>
                    <a:pt x="16" y="27"/>
                    <a:pt x="23" y="25"/>
                  </a:cubicBezTo>
                  <a:cubicBezTo>
                    <a:pt x="40" y="21"/>
                    <a:pt x="51" y="19"/>
                    <a:pt x="54" y="0"/>
                  </a:cubicBezTo>
                  <a:cubicBezTo>
                    <a:pt x="42" y="0"/>
                    <a:pt x="29" y="2"/>
                    <a:pt x="18" y="4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63">
              <a:extLst>
                <a:ext uri="{FF2B5EF4-FFF2-40B4-BE49-F238E27FC236}">
                  <a16:creationId xmlns:a16="http://schemas.microsoft.com/office/drawing/2014/main" id="{ECD0DA30-35EF-48BF-AA25-EBA9232D9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10"/>
              <a:ext cx="70" cy="55"/>
            </a:xfrm>
            <a:custGeom>
              <a:avLst/>
              <a:gdLst>
                <a:gd name="T0" fmla="*/ 208 w 28"/>
                <a:gd name="T1" fmla="*/ 0 h 22"/>
                <a:gd name="T2" fmla="*/ 145 w 28"/>
                <a:gd name="T3" fmla="*/ 345 h 22"/>
                <a:gd name="T4" fmla="*/ 438 w 28"/>
                <a:gd name="T5" fmla="*/ 33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2">
                  <a:moveTo>
                    <a:pt x="13" y="0"/>
                  </a:moveTo>
                  <a:cubicBezTo>
                    <a:pt x="7" y="2"/>
                    <a:pt x="0" y="22"/>
                    <a:pt x="9" y="22"/>
                  </a:cubicBezTo>
                  <a:cubicBezTo>
                    <a:pt x="14" y="22"/>
                    <a:pt x="27" y="8"/>
                    <a:pt x="28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64">
              <a:extLst>
                <a:ext uri="{FF2B5EF4-FFF2-40B4-BE49-F238E27FC236}">
                  <a16:creationId xmlns:a16="http://schemas.microsoft.com/office/drawing/2014/main" id="{81ACCD30-BF22-46BC-8F8B-D47C8AE1E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3110"/>
              <a:ext cx="50" cy="160"/>
            </a:xfrm>
            <a:custGeom>
              <a:avLst/>
              <a:gdLst>
                <a:gd name="T0" fmla="*/ 83 w 20"/>
                <a:gd name="T1" fmla="*/ 0 h 64"/>
                <a:gd name="T2" fmla="*/ 20 w 20"/>
                <a:gd name="T3" fmla="*/ 438 h 64"/>
                <a:gd name="T4" fmla="*/ 158 w 20"/>
                <a:gd name="T5" fmla="*/ 1000 h 64"/>
                <a:gd name="T6" fmla="*/ 208 w 20"/>
                <a:gd name="T7" fmla="*/ 708 h 64"/>
                <a:gd name="T8" fmla="*/ 300 w 20"/>
                <a:gd name="T9" fmla="*/ 375 h 64"/>
                <a:gd name="T10" fmla="*/ 270 w 20"/>
                <a:gd name="T11" fmla="*/ 33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64">
                  <a:moveTo>
                    <a:pt x="5" y="0"/>
                  </a:moveTo>
                  <a:cubicBezTo>
                    <a:pt x="3" y="9"/>
                    <a:pt x="1" y="18"/>
                    <a:pt x="1" y="28"/>
                  </a:cubicBezTo>
                  <a:cubicBezTo>
                    <a:pt x="0" y="35"/>
                    <a:pt x="0" y="62"/>
                    <a:pt x="10" y="64"/>
                  </a:cubicBezTo>
                  <a:cubicBezTo>
                    <a:pt x="12" y="58"/>
                    <a:pt x="11" y="51"/>
                    <a:pt x="13" y="45"/>
                  </a:cubicBezTo>
                  <a:cubicBezTo>
                    <a:pt x="15" y="38"/>
                    <a:pt x="18" y="31"/>
                    <a:pt x="19" y="24"/>
                  </a:cubicBezTo>
                  <a:cubicBezTo>
                    <a:pt x="20" y="17"/>
                    <a:pt x="20" y="8"/>
                    <a:pt x="17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65">
              <a:extLst>
                <a:ext uri="{FF2B5EF4-FFF2-40B4-BE49-F238E27FC236}">
                  <a16:creationId xmlns:a16="http://schemas.microsoft.com/office/drawing/2014/main" id="{09041A8D-CD19-4DFA-A262-F5230F079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3003"/>
              <a:ext cx="173" cy="152"/>
            </a:xfrm>
            <a:custGeom>
              <a:avLst/>
              <a:gdLst>
                <a:gd name="T0" fmla="*/ 0 w 69"/>
                <a:gd name="T1" fmla="*/ 137 h 61"/>
                <a:gd name="T2" fmla="*/ 376 w 69"/>
                <a:gd name="T3" fmla="*/ 42 h 61"/>
                <a:gd name="T4" fmla="*/ 785 w 69"/>
                <a:gd name="T5" fmla="*/ 125 h 61"/>
                <a:gd name="T6" fmla="*/ 963 w 69"/>
                <a:gd name="T7" fmla="*/ 944 h 61"/>
                <a:gd name="T8" fmla="*/ 868 w 69"/>
                <a:gd name="T9" fmla="*/ 665 h 61"/>
                <a:gd name="T10" fmla="*/ 597 w 69"/>
                <a:gd name="T11" fmla="*/ 416 h 61"/>
                <a:gd name="T12" fmla="*/ 113 w 69"/>
                <a:gd name="T13" fmla="*/ 137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1">
                  <a:moveTo>
                    <a:pt x="0" y="9"/>
                  </a:moveTo>
                  <a:cubicBezTo>
                    <a:pt x="7" y="5"/>
                    <a:pt x="16" y="4"/>
                    <a:pt x="24" y="3"/>
                  </a:cubicBezTo>
                  <a:cubicBezTo>
                    <a:pt x="35" y="2"/>
                    <a:pt x="42" y="0"/>
                    <a:pt x="50" y="8"/>
                  </a:cubicBezTo>
                  <a:cubicBezTo>
                    <a:pt x="59" y="18"/>
                    <a:pt x="69" y="48"/>
                    <a:pt x="61" y="61"/>
                  </a:cubicBezTo>
                  <a:cubicBezTo>
                    <a:pt x="57" y="59"/>
                    <a:pt x="57" y="48"/>
                    <a:pt x="55" y="43"/>
                  </a:cubicBezTo>
                  <a:cubicBezTo>
                    <a:pt x="53" y="36"/>
                    <a:pt x="44" y="32"/>
                    <a:pt x="38" y="27"/>
                  </a:cubicBezTo>
                  <a:cubicBezTo>
                    <a:pt x="30" y="20"/>
                    <a:pt x="18" y="9"/>
                    <a:pt x="7" y="9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66">
              <a:extLst>
                <a:ext uri="{FF2B5EF4-FFF2-40B4-BE49-F238E27FC236}">
                  <a16:creationId xmlns:a16="http://schemas.microsoft.com/office/drawing/2014/main" id="{63325CB6-B442-47D2-9FEB-EFB08C579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2495"/>
              <a:ext cx="175" cy="145"/>
            </a:xfrm>
            <a:custGeom>
              <a:avLst/>
              <a:gdLst>
                <a:gd name="T0" fmla="*/ 0 w 70"/>
                <a:gd name="T1" fmla="*/ 408 h 58"/>
                <a:gd name="T2" fmla="*/ 1095 w 70"/>
                <a:gd name="T3" fmla="*/ 63 h 58"/>
                <a:gd name="T4" fmla="*/ 895 w 70"/>
                <a:gd name="T5" fmla="*/ 175 h 58"/>
                <a:gd name="T6" fmla="*/ 563 w 70"/>
                <a:gd name="T7" fmla="*/ 345 h 58"/>
                <a:gd name="T8" fmla="*/ 188 w 70"/>
                <a:gd name="T9" fmla="*/ 908 h 58"/>
                <a:gd name="T10" fmla="*/ 0 w 70"/>
                <a:gd name="T11" fmla="*/ 50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58">
                  <a:moveTo>
                    <a:pt x="0" y="26"/>
                  </a:moveTo>
                  <a:cubicBezTo>
                    <a:pt x="23" y="24"/>
                    <a:pt x="45" y="0"/>
                    <a:pt x="70" y="4"/>
                  </a:cubicBezTo>
                  <a:cubicBezTo>
                    <a:pt x="69" y="8"/>
                    <a:pt x="61" y="9"/>
                    <a:pt x="57" y="11"/>
                  </a:cubicBezTo>
                  <a:cubicBezTo>
                    <a:pt x="50" y="14"/>
                    <a:pt x="43" y="18"/>
                    <a:pt x="36" y="22"/>
                  </a:cubicBezTo>
                  <a:cubicBezTo>
                    <a:pt x="22" y="32"/>
                    <a:pt x="21" y="45"/>
                    <a:pt x="12" y="58"/>
                  </a:cubicBezTo>
                  <a:cubicBezTo>
                    <a:pt x="13" y="48"/>
                    <a:pt x="7" y="38"/>
                    <a:pt x="0" y="32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67">
              <a:extLst>
                <a:ext uri="{FF2B5EF4-FFF2-40B4-BE49-F238E27FC236}">
                  <a16:creationId xmlns:a16="http://schemas.microsoft.com/office/drawing/2014/main" id="{34DC13A4-BC78-4534-BE50-5EA505696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618"/>
              <a:ext cx="95" cy="160"/>
            </a:xfrm>
            <a:custGeom>
              <a:avLst/>
              <a:gdLst>
                <a:gd name="T0" fmla="*/ 63 w 38"/>
                <a:gd name="T1" fmla="*/ 0 h 64"/>
                <a:gd name="T2" fmla="*/ 0 w 38"/>
                <a:gd name="T3" fmla="*/ 270 h 64"/>
                <a:gd name="T4" fmla="*/ 125 w 38"/>
                <a:gd name="T5" fmla="*/ 500 h 64"/>
                <a:gd name="T6" fmla="*/ 238 w 38"/>
                <a:gd name="T7" fmla="*/ 1000 h 64"/>
                <a:gd name="T8" fmla="*/ 595 w 38"/>
                <a:gd name="T9" fmla="*/ 658 h 64"/>
                <a:gd name="T10" fmla="*/ 95 w 38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64">
                  <a:moveTo>
                    <a:pt x="4" y="0"/>
                  </a:moveTo>
                  <a:cubicBezTo>
                    <a:pt x="3" y="5"/>
                    <a:pt x="0" y="11"/>
                    <a:pt x="0" y="17"/>
                  </a:cubicBezTo>
                  <a:cubicBezTo>
                    <a:pt x="0" y="23"/>
                    <a:pt x="5" y="27"/>
                    <a:pt x="8" y="32"/>
                  </a:cubicBezTo>
                  <a:cubicBezTo>
                    <a:pt x="15" y="42"/>
                    <a:pt x="19" y="52"/>
                    <a:pt x="15" y="64"/>
                  </a:cubicBezTo>
                  <a:cubicBezTo>
                    <a:pt x="27" y="63"/>
                    <a:pt x="30" y="49"/>
                    <a:pt x="38" y="42"/>
                  </a:cubicBezTo>
                  <a:cubicBezTo>
                    <a:pt x="23" y="39"/>
                    <a:pt x="2" y="15"/>
                    <a:pt x="6" y="0"/>
                  </a:cubicBezTo>
                </a:path>
              </a:pathLst>
            </a:custGeom>
            <a:solidFill>
              <a:srgbClr val="B5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68">
              <a:extLst>
                <a:ext uri="{FF2B5EF4-FFF2-40B4-BE49-F238E27FC236}">
                  <a16:creationId xmlns:a16="http://schemas.microsoft.com/office/drawing/2014/main" id="{E7A97E39-100C-4881-B859-E399FB809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273"/>
              <a:ext cx="127" cy="340"/>
            </a:xfrm>
            <a:custGeom>
              <a:avLst/>
              <a:gdLst>
                <a:gd name="T0" fmla="*/ 249 w 51"/>
                <a:gd name="T1" fmla="*/ 720 h 136"/>
                <a:gd name="T2" fmla="*/ 354 w 51"/>
                <a:gd name="T3" fmla="*/ 2125 h 136"/>
                <a:gd name="T4" fmla="*/ 695 w 51"/>
                <a:gd name="T5" fmla="*/ 1033 h 136"/>
                <a:gd name="T6" fmla="*/ 383 w 51"/>
                <a:gd name="T7" fmla="*/ 500 h 136"/>
                <a:gd name="T8" fmla="*/ 0 w 51"/>
                <a:gd name="T9" fmla="*/ 0 h 136"/>
                <a:gd name="T10" fmla="*/ 279 w 51"/>
                <a:gd name="T11" fmla="*/ 750 h 1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136">
                  <a:moveTo>
                    <a:pt x="16" y="46"/>
                  </a:moveTo>
                  <a:cubicBezTo>
                    <a:pt x="26" y="77"/>
                    <a:pt x="25" y="104"/>
                    <a:pt x="23" y="136"/>
                  </a:cubicBezTo>
                  <a:cubicBezTo>
                    <a:pt x="36" y="122"/>
                    <a:pt x="51" y="85"/>
                    <a:pt x="45" y="66"/>
                  </a:cubicBezTo>
                  <a:cubicBezTo>
                    <a:pt x="41" y="53"/>
                    <a:pt x="34" y="43"/>
                    <a:pt x="25" y="32"/>
                  </a:cubicBezTo>
                  <a:cubicBezTo>
                    <a:pt x="18" y="25"/>
                    <a:pt x="12" y="1"/>
                    <a:pt x="0" y="0"/>
                  </a:cubicBezTo>
                  <a:cubicBezTo>
                    <a:pt x="6" y="15"/>
                    <a:pt x="11" y="33"/>
                    <a:pt x="18" y="4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69">
              <a:extLst>
                <a:ext uri="{FF2B5EF4-FFF2-40B4-BE49-F238E27FC236}">
                  <a16:creationId xmlns:a16="http://schemas.microsoft.com/office/drawing/2014/main" id="{498990AA-9340-4C94-AD09-AE820061B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993"/>
              <a:ext cx="117" cy="275"/>
            </a:xfrm>
            <a:custGeom>
              <a:avLst/>
              <a:gdLst>
                <a:gd name="T0" fmla="*/ 279 w 47"/>
                <a:gd name="T1" fmla="*/ 0 h 110"/>
                <a:gd name="T2" fmla="*/ 724 w 47"/>
                <a:gd name="T3" fmla="*/ 188 h 110"/>
                <a:gd name="T4" fmla="*/ 446 w 47"/>
                <a:gd name="T5" fmla="*/ 438 h 110"/>
                <a:gd name="T6" fmla="*/ 291 w 47"/>
                <a:gd name="T7" fmla="*/ 813 h 110"/>
                <a:gd name="T8" fmla="*/ 383 w 47"/>
                <a:gd name="T9" fmla="*/ 1208 h 110"/>
                <a:gd name="T10" fmla="*/ 632 w 47"/>
                <a:gd name="T11" fmla="*/ 1470 h 110"/>
                <a:gd name="T12" fmla="*/ 167 w 47"/>
                <a:gd name="T13" fmla="*/ 1720 h 110"/>
                <a:gd name="T14" fmla="*/ 154 w 47"/>
                <a:gd name="T15" fmla="*/ 1270 h 110"/>
                <a:gd name="T16" fmla="*/ 12 w 47"/>
                <a:gd name="T17" fmla="*/ 845 h 110"/>
                <a:gd name="T18" fmla="*/ 199 w 47"/>
                <a:gd name="T19" fmla="*/ 425 h 110"/>
                <a:gd name="T20" fmla="*/ 321 w 47"/>
                <a:gd name="T21" fmla="*/ 250 h 110"/>
                <a:gd name="T22" fmla="*/ 341 w 47"/>
                <a:gd name="T23" fmla="*/ 63 h 11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10">
                  <a:moveTo>
                    <a:pt x="18" y="0"/>
                  </a:moveTo>
                  <a:cubicBezTo>
                    <a:pt x="27" y="4"/>
                    <a:pt x="40" y="6"/>
                    <a:pt x="47" y="12"/>
                  </a:cubicBezTo>
                  <a:cubicBezTo>
                    <a:pt x="41" y="14"/>
                    <a:pt x="34" y="23"/>
                    <a:pt x="29" y="28"/>
                  </a:cubicBezTo>
                  <a:cubicBezTo>
                    <a:pt x="22" y="35"/>
                    <a:pt x="18" y="42"/>
                    <a:pt x="19" y="52"/>
                  </a:cubicBezTo>
                  <a:cubicBezTo>
                    <a:pt x="19" y="61"/>
                    <a:pt x="21" y="70"/>
                    <a:pt x="25" y="77"/>
                  </a:cubicBezTo>
                  <a:cubicBezTo>
                    <a:pt x="29" y="86"/>
                    <a:pt x="34" y="88"/>
                    <a:pt x="41" y="94"/>
                  </a:cubicBezTo>
                  <a:cubicBezTo>
                    <a:pt x="33" y="104"/>
                    <a:pt x="22" y="105"/>
                    <a:pt x="11" y="110"/>
                  </a:cubicBezTo>
                  <a:cubicBezTo>
                    <a:pt x="10" y="100"/>
                    <a:pt x="14" y="92"/>
                    <a:pt x="10" y="81"/>
                  </a:cubicBezTo>
                  <a:cubicBezTo>
                    <a:pt x="5" y="71"/>
                    <a:pt x="0" y="66"/>
                    <a:pt x="1" y="54"/>
                  </a:cubicBezTo>
                  <a:cubicBezTo>
                    <a:pt x="2" y="43"/>
                    <a:pt x="6" y="36"/>
                    <a:pt x="13" y="27"/>
                  </a:cubicBezTo>
                  <a:cubicBezTo>
                    <a:pt x="15" y="25"/>
                    <a:pt x="20" y="20"/>
                    <a:pt x="21" y="16"/>
                  </a:cubicBezTo>
                  <a:cubicBezTo>
                    <a:pt x="22" y="11"/>
                    <a:pt x="19" y="8"/>
                    <a:pt x="22" y="4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70">
              <a:extLst>
                <a:ext uri="{FF2B5EF4-FFF2-40B4-BE49-F238E27FC236}">
                  <a16:creationId xmlns:a16="http://schemas.microsoft.com/office/drawing/2014/main" id="{150FD63B-138C-40EB-AAFA-C4C4FBD05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118"/>
              <a:ext cx="365" cy="727"/>
            </a:xfrm>
            <a:custGeom>
              <a:avLst/>
              <a:gdLst>
                <a:gd name="T0" fmla="*/ 1145 w 146"/>
                <a:gd name="T1" fmla="*/ 667 h 291"/>
                <a:gd name="T2" fmla="*/ 833 w 146"/>
                <a:gd name="T3" fmla="*/ 1279 h 291"/>
                <a:gd name="T4" fmla="*/ 658 w 146"/>
                <a:gd name="T5" fmla="*/ 1979 h 291"/>
                <a:gd name="T6" fmla="*/ 645 w 146"/>
                <a:gd name="T7" fmla="*/ 3508 h 291"/>
                <a:gd name="T8" fmla="*/ 720 w 146"/>
                <a:gd name="T9" fmla="*/ 4087 h 291"/>
                <a:gd name="T10" fmla="*/ 958 w 146"/>
                <a:gd name="T11" fmla="*/ 4537 h 291"/>
                <a:gd name="T12" fmla="*/ 563 w 146"/>
                <a:gd name="T13" fmla="*/ 3870 h 291"/>
                <a:gd name="T14" fmla="*/ 270 w 146"/>
                <a:gd name="T15" fmla="*/ 2933 h 291"/>
                <a:gd name="T16" fmla="*/ 83 w 146"/>
                <a:gd name="T17" fmla="*/ 2091 h 291"/>
                <a:gd name="T18" fmla="*/ 345 w 146"/>
                <a:gd name="T19" fmla="*/ 1279 h 291"/>
                <a:gd name="T20" fmla="*/ 708 w 146"/>
                <a:gd name="T21" fmla="*/ 904 h 291"/>
                <a:gd name="T22" fmla="*/ 1063 w 146"/>
                <a:gd name="T23" fmla="*/ 480 h 291"/>
                <a:gd name="T24" fmla="*/ 1613 w 146"/>
                <a:gd name="T25" fmla="*/ 155 h 291"/>
                <a:gd name="T26" fmla="*/ 2283 w 146"/>
                <a:gd name="T27" fmla="*/ 0 h 291"/>
                <a:gd name="T28" fmla="*/ 1158 w 146"/>
                <a:gd name="T29" fmla="*/ 700 h 29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6" h="291">
                  <a:moveTo>
                    <a:pt x="73" y="43"/>
                  </a:moveTo>
                  <a:cubicBezTo>
                    <a:pt x="66" y="56"/>
                    <a:pt x="58" y="67"/>
                    <a:pt x="53" y="82"/>
                  </a:cubicBezTo>
                  <a:cubicBezTo>
                    <a:pt x="48" y="97"/>
                    <a:pt x="44" y="111"/>
                    <a:pt x="42" y="127"/>
                  </a:cubicBezTo>
                  <a:cubicBezTo>
                    <a:pt x="39" y="161"/>
                    <a:pt x="39" y="192"/>
                    <a:pt x="41" y="225"/>
                  </a:cubicBezTo>
                  <a:cubicBezTo>
                    <a:pt x="42" y="237"/>
                    <a:pt x="43" y="251"/>
                    <a:pt x="46" y="262"/>
                  </a:cubicBezTo>
                  <a:cubicBezTo>
                    <a:pt x="49" y="273"/>
                    <a:pt x="58" y="282"/>
                    <a:pt x="61" y="291"/>
                  </a:cubicBezTo>
                  <a:cubicBezTo>
                    <a:pt x="43" y="289"/>
                    <a:pt x="38" y="262"/>
                    <a:pt x="36" y="248"/>
                  </a:cubicBezTo>
                  <a:cubicBezTo>
                    <a:pt x="32" y="228"/>
                    <a:pt x="25" y="207"/>
                    <a:pt x="17" y="188"/>
                  </a:cubicBezTo>
                  <a:cubicBezTo>
                    <a:pt x="8" y="167"/>
                    <a:pt x="0" y="158"/>
                    <a:pt x="5" y="134"/>
                  </a:cubicBezTo>
                  <a:cubicBezTo>
                    <a:pt x="8" y="117"/>
                    <a:pt x="13" y="98"/>
                    <a:pt x="22" y="82"/>
                  </a:cubicBezTo>
                  <a:cubicBezTo>
                    <a:pt x="28" y="72"/>
                    <a:pt x="37" y="66"/>
                    <a:pt x="45" y="58"/>
                  </a:cubicBezTo>
                  <a:cubicBezTo>
                    <a:pt x="53" y="50"/>
                    <a:pt x="59" y="39"/>
                    <a:pt x="68" y="31"/>
                  </a:cubicBezTo>
                  <a:cubicBezTo>
                    <a:pt x="77" y="22"/>
                    <a:pt x="90" y="14"/>
                    <a:pt x="103" y="10"/>
                  </a:cubicBezTo>
                  <a:cubicBezTo>
                    <a:pt x="117" y="4"/>
                    <a:pt x="132" y="5"/>
                    <a:pt x="146" y="0"/>
                  </a:cubicBezTo>
                  <a:cubicBezTo>
                    <a:pt x="128" y="23"/>
                    <a:pt x="91" y="24"/>
                    <a:pt x="74" y="4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71">
              <a:extLst>
                <a:ext uri="{FF2B5EF4-FFF2-40B4-BE49-F238E27FC236}">
                  <a16:creationId xmlns:a16="http://schemas.microsoft.com/office/drawing/2014/main" id="{385D9135-C83C-45A3-A352-F14126B6E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2055"/>
              <a:ext cx="370" cy="98"/>
            </a:xfrm>
            <a:custGeom>
              <a:avLst/>
              <a:gdLst>
                <a:gd name="T0" fmla="*/ 145 w 148"/>
                <a:gd name="T1" fmla="*/ 618 h 39"/>
                <a:gd name="T2" fmla="*/ 708 w 148"/>
                <a:gd name="T3" fmla="*/ 472 h 39"/>
                <a:gd name="T4" fmla="*/ 1250 w 148"/>
                <a:gd name="T5" fmla="*/ 284 h 39"/>
                <a:gd name="T6" fmla="*/ 1800 w 148"/>
                <a:gd name="T7" fmla="*/ 146 h 39"/>
                <a:gd name="T8" fmla="*/ 2313 w 148"/>
                <a:gd name="T9" fmla="*/ 113 h 39"/>
                <a:gd name="T10" fmla="*/ 1145 w 148"/>
                <a:gd name="T11" fmla="*/ 221 h 39"/>
                <a:gd name="T12" fmla="*/ 0 w 148"/>
                <a:gd name="T13" fmla="*/ 56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8" h="39">
                  <a:moveTo>
                    <a:pt x="9" y="39"/>
                  </a:moveTo>
                  <a:cubicBezTo>
                    <a:pt x="19" y="34"/>
                    <a:pt x="33" y="34"/>
                    <a:pt x="45" y="30"/>
                  </a:cubicBezTo>
                  <a:cubicBezTo>
                    <a:pt x="57" y="27"/>
                    <a:pt x="68" y="23"/>
                    <a:pt x="80" y="18"/>
                  </a:cubicBezTo>
                  <a:cubicBezTo>
                    <a:pt x="91" y="14"/>
                    <a:pt x="103" y="11"/>
                    <a:pt x="115" y="9"/>
                  </a:cubicBezTo>
                  <a:cubicBezTo>
                    <a:pt x="125" y="8"/>
                    <a:pt x="140" y="11"/>
                    <a:pt x="148" y="7"/>
                  </a:cubicBezTo>
                  <a:cubicBezTo>
                    <a:pt x="126" y="0"/>
                    <a:pt x="96" y="10"/>
                    <a:pt x="73" y="14"/>
                  </a:cubicBezTo>
                  <a:cubicBezTo>
                    <a:pt x="46" y="18"/>
                    <a:pt x="24" y="26"/>
                    <a:pt x="0" y="36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72">
              <a:extLst>
                <a:ext uri="{FF2B5EF4-FFF2-40B4-BE49-F238E27FC236}">
                  <a16:creationId xmlns:a16="http://schemas.microsoft.com/office/drawing/2014/main" id="{FEDD843D-67EB-4001-AC4F-59C59769E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080"/>
              <a:ext cx="378" cy="183"/>
            </a:xfrm>
            <a:custGeom>
              <a:avLst/>
              <a:gdLst>
                <a:gd name="T0" fmla="*/ 0 w 151"/>
                <a:gd name="T1" fmla="*/ 1151 h 73"/>
                <a:gd name="T2" fmla="*/ 1116 w 151"/>
                <a:gd name="T3" fmla="*/ 63 h 73"/>
                <a:gd name="T4" fmla="*/ 2368 w 151"/>
                <a:gd name="T5" fmla="*/ 20 h 73"/>
                <a:gd name="T6" fmla="*/ 1742 w 151"/>
                <a:gd name="T7" fmla="*/ 221 h 73"/>
                <a:gd name="T8" fmla="*/ 1367 w 151"/>
                <a:gd name="T9" fmla="*/ 301 h 73"/>
                <a:gd name="T10" fmla="*/ 801 w 151"/>
                <a:gd name="T11" fmla="*/ 597 h 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73">
                  <a:moveTo>
                    <a:pt x="0" y="73"/>
                  </a:moveTo>
                  <a:cubicBezTo>
                    <a:pt x="16" y="46"/>
                    <a:pt x="36" y="8"/>
                    <a:pt x="71" y="4"/>
                  </a:cubicBezTo>
                  <a:cubicBezTo>
                    <a:pt x="97" y="2"/>
                    <a:pt x="124" y="0"/>
                    <a:pt x="151" y="1"/>
                  </a:cubicBezTo>
                  <a:cubicBezTo>
                    <a:pt x="139" y="6"/>
                    <a:pt x="124" y="10"/>
                    <a:pt x="111" y="14"/>
                  </a:cubicBezTo>
                  <a:cubicBezTo>
                    <a:pt x="103" y="17"/>
                    <a:pt x="95" y="18"/>
                    <a:pt x="87" y="19"/>
                  </a:cubicBezTo>
                  <a:cubicBezTo>
                    <a:pt x="72" y="22"/>
                    <a:pt x="62" y="29"/>
                    <a:pt x="51" y="3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73">
              <a:extLst>
                <a:ext uri="{FF2B5EF4-FFF2-40B4-BE49-F238E27FC236}">
                  <a16:creationId xmlns:a16="http://schemas.microsoft.com/office/drawing/2014/main" id="{022A9EA8-7CDB-49F1-AD35-32D151ED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130"/>
              <a:ext cx="95" cy="180"/>
            </a:xfrm>
            <a:custGeom>
              <a:avLst/>
              <a:gdLst>
                <a:gd name="T0" fmla="*/ 0 w 38"/>
                <a:gd name="T1" fmla="*/ 0 h 72"/>
                <a:gd name="T2" fmla="*/ 458 w 38"/>
                <a:gd name="T3" fmla="*/ 425 h 72"/>
                <a:gd name="T4" fmla="*/ 363 w 38"/>
                <a:gd name="T5" fmla="*/ 1125 h 72"/>
                <a:gd name="T6" fmla="*/ 33 w 38"/>
                <a:gd name="T7" fmla="*/ 83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72">
                  <a:moveTo>
                    <a:pt x="0" y="0"/>
                  </a:moveTo>
                  <a:cubicBezTo>
                    <a:pt x="13" y="2"/>
                    <a:pt x="23" y="16"/>
                    <a:pt x="29" y="27"/>
                  </a:cubicBezTo>
                  <a:cubicBezTo>
                    <a:pt x="38" y="43"/>
                    <a:pt x="26" y="56"/>
                    <a:pt x="23" y="72"/>
                  </a:cubicBezTo>
                  <a:cubicBezTo>
                    <a:pt x="23" y="53"/>
                    <a:pt x="22" y="16"/>
                    <a:pt x="2" y="5"/>
                  </a:cubicBezTo>
                </a:path>
              </a:pathLst>
            </a:custGeom>
            <a:solidFill>
              <a:srgbClr val="E4C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74">
              <a:extLst>
                <a:ext uri="{FF2B5EF4-FFF2-40B4-BE49-F238E27FC236}">
                  <a16:creationId xmlns:a16="http://schemas.microsoft.com/office/drawing/2014/main" id="{811503D0-10BF-4928-935E-479996723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2863"/>
              <a:ext cx="357" cy="300"/>
            </a:xfrm>
            <a:custGeom>
              <a:avLst/>
              <a:gdLst>
                <a:gd name="T0" fmla="*/ 479 w 143"/>
                <a:gd name="T1" fmla="*/ 283 h 120"/>
                <a:gd name="T2" fmla="*/ 592 w 143"/>
                <a:gd name="T3" fmla="*/ 658 h 120"/>
                <a:gd name="T4" fmla="*/ 604 w 143"/>
                <a:gd name="T5" fmla="*/ 1050 h 120"/>
                <a:gd name="T6" fmla="*/ 437 w 143"/>
                <a:gd name="T7" fmla="*/ 1875 h 120"/>
                <a:gd name="T8" fmla="*/ 667 w 143"/>
                <a:gd name="T9" fmla="*/ 1345 h 120"/>
                <a:gd name="T10" fmla="*/ 904 w 143"/>
                <a:gd name="T11" fmla="*/ 1250 h 120"/>
                <a:gd name="T12" fmla="*/ 1133 w 143"/>
                <a:gd name="T13" fmla="*/ 1188 h 120"/>
                <a:gd name="T14" fmla="*/ 2224 w 143"/>
                <a:gd name="T15" fmla="*/ 720 h 120"/>
                <a:gd name="T16" fmla="*/ 1071 w 143"/>
                <a:gd name="T17" fmla="*/ 425 h 120"/>
                <a:gd name="T18" fmla="*/ 0 w 143"/>
                <a:gd name="T19" fmla="*/ 33 h 120"/>
                <a:gd name="T20" fmla="*/ 292 w 143"/>
                <a:gd name="T21" fmla="*/ 158 h 120"/>
                <a:gd name="T22" fmla="*/ 479 w 143"/>
                <a:gd name="T23" fmla="*/ 283 h 1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120">
                  <a:moveTo>
                    <a:pt x="31" y="18"/>
                  </a:moveTo>
                  <a:cubicBezTo>
                    <a:pt x="35" y="25"/>
                    <a:pt x="36" y="34"/>
                    <a:pt x="38" y="42"/>
                  </a:cubicBezTo>
                  <a:cubicBezTo>
                    <a:pt x="40" y="50"/>
                    <a:pt x="40" y="58"/>
                    <a:pt x="39" y="67"/>
                  </a:cubicBezTo>
                  <a:cubicBezTo>
                    <a:pt x="36" y="85"/>
                    <a:pt x="38" y="104"/>
                    <a:pt x="28" y="120"/>
                  </a:cubicBezTo>
                  <a:cubicBezTo>
                    <a:pt x="40" y="111"/>
                    <a:pt x="36" y="96"/>
                    <a:pt x="43" y="86"/>
                  </a:cubicBezTo>
                  <a:cubicBezTo>
                    <a:pt x="47" y="80"/>
                    <a:pt x="51" y="81"/>
                    <a:pt x="58" y="80"/>
                  </a:cubicBezTo>
                  <a:cubicBezTo>
                    <a:pt x="64" y="80"/>
                    <a:pt x="67" y="79"/>
                    <a:pt x="73" y="76"/>
                  </a:cubicBezTo>
                  <a:cubicBezTo>
                    <a:pt x="94" y="63"/>
                    <a:pt x="118" y="47"/>
                    <a:pt x="143" y="46"/>
                  </a:cubicBezTo>
                  <a:cubicBezTo>
                    <a:pt x="114" y="46"/>
                    <a:pt x="91" y="45"/>
                    <a:pt x="69" y="27"/>
                  </a:cubicBezTo>
                  <a:cubicBezTo>
                    <a:pt x="50" y="11"/>
                    <a:pt x="24" y="0"/>
                    <a:pt x="0" y="2"/>
                  </a:cubicBezTo>
                  <a:cubicBezTo>
                    <a:pt x="7" y="5"/>
                    <a:pt x="13" y="7"/>
                    <a:pt x="19" y="10"/>
                  </a:cubicBezTo>
                  <a:cubicBezTo>
                    <a:pt x="25" y="12"/>
                    <a:pt x="25" y="18"/>
                    <a:pt x="31" y="1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75">
              <a:extLst>
                <a:ext uri="{FF2B5EF4-FFF2-40B4-BE49-F238E27FC236}">
                  <a16:creationId xmlns:a16="http://schemas.microsoft.com/office/drawing/2014/main" id="{42D3B049-9D9B-43A3-B2EA-45DBE4B76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753"/>
              <a:ext cx="115" cy="550"/>
            </a:xfrm>
            <a:custGeom>
              <a:avLst/>
              <a:gdLst>
                <a:gd name="T0" fmla="*/ 720 w 46"/>
                <a:gd name="T1" fmla="*/ 3438 h 220"/>
                <a:gd name="T2" fmla="*/ 720 w 46"/>
                <a:gd name="T3" fmla="*/ 0 h 220"/>
                <a:gd name="T4" fmla="*/ 625 w 46"/>
                <a:gd name="T5" fmla="*/ 313 h 220"/>
                <a:gd name="T6" fmla="*/ 470 w 46"/>
                <a:gd name="T7" fmla="*/ 1083 h 220"/>
                <a:gd name="T8" fmla="*/ 563 w 46"/>
                <a:gd name="T9" fmla="*/ 2000 h 220"/>
                <a:gd name="T10" fmla="*/ 395 w 46"/>
                <a:gd name="T11" fmla="*/ 3095 h 220"/>
                <a:gd name="T12" fmla="*/ 0 w 46"/>
                <a:gd name="T13" fmla="*/ 3438 h 220"/>
                <a:gd name="T14" fmla="*/ 720 w 46"/>
                <a:gd name="T15" fmla="*/ 3438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220">
                  <a:moveTo>
                    <a:pt x="46" y="22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4" y="7"/>
                    <a:pt x="42" y="14"/>
                    <a:pt x="40" y="20"/>
                  </a:cubicBezTo>
                  <a:cubicBezTo>
                    <a:pt x="34" y="39"/>
                    <a:pt x="28" y="49"/>
                    <a:pt x="30" y="69"/>
                  </a:cubicBezTo>
                  <a:cubicBezTo>
                    <a:pt x="32" y="89"/>
                    <a:pt x="36" y="108"/>
                    <a:pt x="36" y="128"/>
                  </a:cubicBezTo>
                  <a:cubicBezTo>
                    <a:pt x="36" y="150"/>
                    <a:pt x="38" y="180"/>
                    <a:pt x="25" y="198"/>
                  </a:cubicBezTo>
                  <a:cubicBezTo>
                    <a:pt x="19" y="207"/>
                    <a:pt x="9" y="214"/>
                    <a:pt x="0" y="220"/>
                  </a:cubicBezTo>
                  <a:lnTo>
                    <a:pt x="46" y="220"/>
                  </a:lnTo>
                  <a:close/>
                </a:path>
              </a:pathLst>
            </a:custGeom>
            <a:solidFill>
              <a:srgbClr val="E4C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76">
              <a:extLst>
                <a:ext uri="{FF2B5EF4-FFF2-40B4-BE49-F238E27FC236}">
                  <a16:creationId xmlns:a16="http://schemas.microsoft.com/office/drawing/2014/main" id="{939CAC0A-47DD-4C23-A7DB-49FB8BEB8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970"/>
              <a:ext cx="168" cy="333"/>
            </a:xfrm>
            <a:custGeom>
              <a:avLst/>
              <a:gdLst>
                <a:gd name="T0" fmla="*/ 471 w 67"/>
                <a:gd name="T1" fmla="*/ 1022 h 133"/>
                <a:gd name="T2" fmla="*/ 301 w 67"/>
                <a:gd name="T3" fmla="*/ 0 h 133"/>
                <a:gd name="T4" fmla="*/ 251 w 67"/>
                <a:gd name="T5" fmla="*/ 20 h 133"/>
                <a:gd name="T6" fmla="*/ 50 w 67"/>
                <a:gd name="T7" fmla="*/ 583 h 133"/>
                <a:gd name="T8" fmla="*/ 221 w 67"/>
                <a:gd name="T9" fmla="*/ 1209 h 133"/>
                <a:gd name="T10" fmla="*/ 346 w 67"/>
                <a:gd name="T11" fmla="*/ 1838 h 133"/>
                <a:gd name="T12" fmla="*/ 0 w 67"/>
                <a:gd name="T13" fmla="*/ 2088 h 133"/>
                <a:gd name="T14" fmla="*/ 301 w 67"/>
                <a:gd name="T15" fmla="*/ 2088 h 133"/>
                <a:gd name="T16" fmla="*/ 491 w 67"/>
                <a:gd name="T17" fmla="*/ 1993 h 133"/>
                <a:gd name="T18" fmla="*/ 1056 w 67"/>
                <a:gd name="T19" fmla="*/ 1850 h 133"/>
                <a:gd name="T20" fmla="*/ 471 w 67"/>
                <a:gd name="T21" fmla="*/ 1022 h 1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133">
                  <a:moveTo>
                    <a:pt x="30" y="65"/>
                  </a:moveTo>
                  <a:cubicBezTo>
                    <a:pt x="26" y="47"/>
                    <a:pt x="13" y="20"/>
                    <a:pt x="19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1" y="12"/>
                    <a:pt x="3" y="23"/>
                    <a:pt x="3" y="37"/>
                  </a:cubicBezTo>
                  <a:cubicBezTo>
                    <a:pt x="2" y="51"/>
                    <a:pt x="9" y="65"/>
                    <a:pt x="14" y="77"/>
                  </a:cubicBezTo>
                  <a:cubicBezTo>
                    <a:pt x="19" y="89"/>
                    <a:pt x="28" y="105"/>
                    <a:pt x="22" y="117"/>
                  </a:cubicBezTo>
                  <a:cubicBezTo>
                    <a:pt x="18" y="125"/>
                    <a:pt x="8" y="129"/>
                    <a:pt x="0" y="133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23" y="131"/>
                    <a:pt x="28" y="128"/>
                    <a:pt x="31" y="127"/>
                  </a:cubicBezTo>
                  <a:cubicBezTo>
                    <a:pt x="41" y="123"/>
                    <a:pt x="59" y="123"/>
                    <a:pt x="67" y="118"/>
                  </a:cubicBezTo>
                  <a:cubicBezTo>
                    <a:pt x="40" y="112"/>
                    <a:pt x="36" y="88"/>
                    <a:pt x="30" y="6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77">
              <a:extLst>
                <a:ext uri="{FF2B5EF4-FFF2-40B4-BE49-F238E27FC236}">
                  <a16:creationId xmlns:a16="http://schemas.microsoft.com/office/drawing/2014/main" id="{05CD6264-D346-4542-B3BC-6577FE959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755"/>
              <a:ext cx="365" cy="173"/>
            </a:xfrm>
            <a:custGeom>
              <a:avLst/>
              <a:gdLst>
                <a:gd name="T0" fmla="*/ 0 w 146"/>
                <a:gd name="T1" fmla="*/ 584 h 69"/>
                <a:gd name="T2" fmla="*/ 645 w 146"/>
                <a:gd name="T3" fmla="*/ 504 h 69"/>
                <a:gd name="T4" fmla="*/ 1250 w 146"/>
                <a:gd name="T5" fmla="*/ 554 h 69"/>
                <a:gd name="T6" fmla="*/ 2283 w 146"/>
                <a:gd name="T7" fmla="*/ 1088 h 69"/>
                <a:gd name="T8" fmla="*/ 2208 w 146"/>
                <a:gd name="T9" fmla="*/ 409 h 69"/>
                <a:gd name="T10" fmla="*/ 1738 w 146"/>
                <a:gd name="T11" fmla="*/ 33 h 69"/>
                <a:gd name="T12" fmla="*/ 1438 w 146"/>
                <a:gd name="T13" fmla="*/ 145 h 69"/>
                <a:gd name="T14" fmla="*/ 1158 w 146"/>
                <a:gd name="T15" fmla="*/ 333 h 69"/>
                <a:gd name="T16" fmla="*/ 425 w 146"/>
                <a:gd name="T17" fmla="*/ 491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6" h="69">
                  <a:moveTo>
                    <a:pt x="0" y="37"/>
                  </a:moveTo>
                  <a:cubicBezTo>
                    <a:pt x="14" y="36"/>
                    <a:pt x="27" y="32"/>
                    <a:pt x="41" y="32"/>
                  </a:cubicBezTo>
                  <a:cubicBezTo>
                    <a:pt x="54" y="32"/>
                    <a:pt x="67" y="35"/>
                    <a:pt x="80" y="35"/>
                  </a:cubicBezTo>
                  <a:cubicBezTo>
                    <a:pt x="109" y="35"/>
                    <a:pt x="128" y="44"/>
                    <a:pt x="146" y="69"/>
                  </a:cubicBezTo>
                  <a:cubicBezTo>
                    <a:pt x="142" y="56"/>
                    <a:pt x="146" y="40"/>
                    <a:pt x="141" y="26"/>
                  </a:cubicBezTo>
                  <a:cubicBezTo>
                    <a:pt x="135" y="13"/>
                    <a:pt x="126" y="0"/>
                    <a:pt x="111" y="2"/>
                  </a:cubicBezTo>
                  <a:cubicBezTo>
                    <a:pt x="103" y="4"/>
                    <a:pt x="98" y="5"/>
                    <a:pt x="92" y="9"/>
                  </a:cubicBezTo>
                  <a:cubicBezTo>
                    <a:pt x="85" y="14"/>
                    <a:pt x="82" y="19"/>
                    <a:pt x="74" y="21"/>
                  </a:cubicBezTo>
                  <a:cubicBezTo>
                    <a:pt x="59" y="25"/>
                    <a:pt x="42" y="25"/>
                    <a:pt x="27" y="31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Freeform 78">
              <a:extLst>
                <a:ext uri="{FF2B5EF4-FFF2-40B4-BE49-F238E27FC236}">
                  <a16:creationId xmlns:a16="http://schemas.microsoft.com/office/drawing/2014/main" id="{F9D6098C-0C5E-484E-A944-D85B14118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473"/>
              <a:ext cx="332" cy="457"/>
            </a:xfrm>
            <a:custGeom>
              <a:avLst/>
              <a:gdLst>
                <a:gd name="T0" fmla="*/ 1041 w 133"/>
                <a:gd name="T1" fmla="*/ 762 h 183"/>
                <a:gd name="T2" fmla="*/ 387 w 133"/>
                <a:gd name="T3" fmla="*/ 1791 h 183"/>
                <a:gd name="T4" fmla="*/ 512 w 133"/>
                <a:gd name="T5" fmla="*/ 2382 h 183"/>
                <a:gd name="T6" fmla="*/ 1196 w 133"/>
                <a:gd name="T7" fmla="*/ 2807 h 183"/>
                <a:gd name="T8" fmla="*/ 250 w 133"/>
                <a:gd name="T9" fmla="*/ 2412 h 183"/>
                <a:gd name="T10" fmla="*/ 42 w 133"/>
                <a:gd name="T11" fmla="*/ 2058 h 183"/>
                <a:gd name="T12" fmla="*/ 75 w 133"/>
                <a:gd name="T13" fmla="*/ 1716 h 183"/>
                <a:gd name="T14" fmla="*/ 437 w 133"/>
                <a:gd name="T15" fmla="*/ 1091 h 183"/>
                <a:gd name="T16" fmla="*/ 884 w 133"/>
                <a:gd name="T17" fmla="*/ 604 h 183"/>
                <a:gd name="T18" fmla="*/ 1353 w 133"/>
                <a:gd name="T19" fmla="*/ 167 h 183"/>
                <a:gd name="T20" fmla="*/ 2069 w 133"/>
                <a:gd name="T21" fmla="*/ 0 h 183"/>
                <a:gd name="T22" fmla="*/ 1603 w 133"/>
                <a:gd name="T23" fmla="*/ 355 h 183"/>
                <a:gd name="T24" fmla="*/ 1041 w 133"/>
                <a:gd name="T25" fmla="*/ 792 h 1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3" h="183">
                  <a:moveTo>
                    <a:pt x="67" y="49"/>
                  </a:moveTo>
                  <a:cubicBezTo>
                    <a:pt x="51" y="68"/>
                    <a:pt x="29" y="91"/>
                    <a:pt x="25" y="115"/>
                  </a:cubicBezTo>
                  <a:cubicBezTo>
                    <a:pt x="23" y="129"/>
                    <a:pt x="25" y="142"/>
                    <a:pt x="33" y="153"/>
                  </a:cubicBezTo>
                  <a:cubicBezTo>
                    <a:pt x="40" y="164"/>
                    <a:pt x="67" y="174"/>
                    <a:pt x="77" y="180"/>
                  </a:cubicBezTo>
                  <a:cubicBezTo>
                    <a:pt x="60" y="183"/>
                    <a:pt x="27" y="167"/>
                    <a:pt x="16" y="155"/>
                  </a:cubicBezTo>
                  <a:cubicBezTo>
                    <a:pt x="10" y="150"/>
                    <a:pt x="5" y="140"/>
                    <a:pt x="3" y="132"/>
                  </a:cubicBezTo>
                  <a:cubicBezTo>
                    <a:pt x="0" y="124"/>
                    <a:pt x="2" y="118"/>
                    <a:pt x="5" y="110"/>
                  </a:cubicBezTo>
                  <a:cubicBezTo>
                    <a:pt x="11" y="95"/>
                    <a:pt x="14" y="81"/>
                    <a:pt x="28" y="70"/>
                  </a:cubicBezTo>
                  <a:cubicBezTo>
                    <a:pt x="40" y="61"/>
                    <a:pt x="49" y="53"/>
                    <a:pt x="57" y="39"/>
                  </a:cubicBezTo>
                  <a:cubicBezTo>
                    <a:pt x="65" y="27"/>
                    <a:pt x="71" y="15"/>
                    <a:pt x="87" y="11"/>
                  </a:cubicBezTo>
                  <a:cubicBezTo>
                    <a:pt x="101" y="7"/>
                    <a:pt x="118" y="2"/>
                    <a:pt x="133" y="0"/>
                  </a:cubicBezTo>
                  <a:cubicBezTo>
                    <a:pt x="123" y="8"/>
                    <a:pt x="113" y="16"/>
                    <a:pt x="103" y="23"/>
                  </a:cubicBezTo>
                  <a:cubicBezTo>
                    <a:pt x="91" y="32"/>
                    <a:pt x="74" y="36"/>
                    <a:pt x="67" y="51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Freeform 79">
              <a:extLst>
                <a:ext uri="{FF2B5EF4-FFF2-40B4-BE49-F238E27FC236}">
                  <a16:creationId xmlns:a16="http://schemas.microsoft.com/office/drawing/2014/main" id="{E20149FA-FE62-4179-84A2-40B9B8202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1445"/>
              <a:ext cx="265" cy="228"/>
            </a:xfrm>
            <a:custGeom>
              <a:avLst/>
              <a:gdLst>
                <a:gd name="T0" fmla="*/ 613 w 106"/>
                <a:gd name="T1" fmla="*/ 489 h 91"/>
                <a:gd name="T2" fmla="*/ 1658 w 106"/>
                <a:gd name="T3" fmla="*/ 426 h 91"/>
                <a:gd name="T4" fmla="*/ 1470 w 106"/>
                <a:gd name="T5" fmla="*/ 0 h 91"/>
                <a:gd name="T6" fmla="*/ 1000 w 106"/>
                <a:gd name="T7" fmla="*/ 175 h 91"/>
                <a:gd name="T8" fmla="*/ 470 w 106"/>
                <a:gd name="T9" fmla="*/ 426 h 91"/>
                <a:gd name="T10" fmla="*/ 0 w 106"/>
                <a:gd name="T11" fmla="*/ 1431 h 91"/>
                <a:gd name="T12" fmla="*/ 250 w 106"/>
                <a:gd name="T13" fmla="*/ 942 h 91"/>
                <a:gd name="T14" fmla="*/ 583 w 106"/>
                <a:gd name="T15" fmla="*/ 534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91">
                  <a:moveTo>
                    <a:pt x="39" y="31"/>
                  </a:moveTo>
                  <a:cubicBezTo>
                    <a:pt x="56" y="17"/>
                    <a:pt x="87" y="20"/>
                    <a:pt x="106" y="27"/>
                  </a:cubicBezTo>
                  <a:cubicBezTo>
                    <a:pt x="97" y="22"/>
                    <a:pt x="97" y="8"/>
                    <a:pt x="94" y="0"/>
                  </a:cubicBezTo>
                  <a:cubicBezTo>
                    <a:pt x="86" y="9"/>
                    <a:pt x="74" y="9"/>
                    <a:pt x="64" y="11"/>
                  </a:cubicBezTo>
                  <a:cubicBezTo>
                    <a:pt x="53" y="14"/>
                    <a:pt x="40" y="20"/>
                    <a:pt x="30" y="27"/>
                  </a:cubicBezTo>
                  <a:cubicBezTo>
                    <a:pt x="8" y="42"/>
                    <a:pt x="9" y="69"/>
                    <a:pt x="0" y="91"/>
                  </a:cubicBezTo>
                  <a:cubicBezTo>
                    <a:pt x="8" y="84"/>
                    <a:pt x="11" y="70"/>
                    <a:pt x="16" y="60"/>
                  </a:cubicBezTo>
                  <a:cubicBezTo>
                    <a:pt x="22" y="49"/>
                    <a:pt x="27" y="43"/>
                    <a:pt x="37" y="34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80">
              <a:extLst>
                <a:ext uri="{FF2B5EF4-FFF2-40B4-BE49-F238E27FC236}">
                  <a16:creationId xmlns:a16="http://schemas.microsoft.com/office/drawing/2014/main" id="{9869AC96-B47C-43CA-9CBB-8B95D3899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635"/>
              <a:ext cx="132" cy="620"/>
            </a:xfrm>
            <a:custGeom>
              <a:avLst/>
              <a:gdLst>
                <a:gd name="T0" fmla="*/ 217 w 53"/>
                <a:gd name="T1" fmla="*/ 625 h 248"/>
                <a:gd name="T2" fmla="*/ 217 w 53"/>
                <a:gd name="T3" fmla="*/ 2145 h 248"/>
                <a:gd name="T4" fmla="*/ 291 w 53"/>
                <a:gd name="T5" fmla="*/ 2895 h 248"/>
                <a:gd name="T6" fmla="*/ 354 w 53"/>
                <a:gd name="T7" fmla="*/ 3613 h 248"/>
                <a:gd name="T8" fmla="*/ 291 w 53"/>
                <a:gd name="T9" fmla="*/ 3875 h 248"/>
                <a:gd name="T10" fmla="*/ 528 w 53"/>
                <a:gd name="T11" fmla="*/ 3125 h 248"/>
                <a:gd name="T12" fmla="*/ 603 w 53"/>
                <a:gd name="T13" fmla="*/ 2363 h 248"/>
                <a:gd name="T14" fmla="*/ 787 w 53"/>
                <a:gd name="T15" fmla="*/ 1583 h 248"/>
                <a:gd name="T16" fmla="*/ 725 w 53"/>
                <a:gd name="T17" fmla="*/ 1238 h 248"/>
                <a:gd name="T18" fmla="*/ 540 w 53"/>
                <a:gd name="T19" fmla="*/ 938 h 248"/>
                <a:gd name="T20" fmla="*/ 384 w 53"/>
                <a:gd name="T21" fmla="*/ 563 h 248"/>
                <a:gd name="T22" fmla="*/ 0 w 53"/>
                <a:gd name="T23" fmla="*/ 0 h 248"/>
                <a:gd name="T24" fmla="*/ 125 w 53"/>
                <a:gd name="T25" fmla="*/ 395 h 24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" h="248">
                  <a:moveTo>
                    <a:pt x="14" y="40"/>
                  </a:moveTo>
                  <a:cubicBezTo>
                    <a:pt x="17" y="72"/>
                    <a:pt x="11" y="107"/>
                    <a:pt x="14" y="137"/>
                  </a:cubicBezTo>
                  <a:cubicBezTo>
                    <a:pt x="15" y="154"/>
                    <a:pt x="16" y="170"/>
                    <a:pt x="19" y="185"/>
                  </a:cubicBezTo>
                  <a:cubicBezTo>
                    <a:pt x="22" y="202"/>
                    <a:pt x="26" y="215"/>
                    <a:pt x="23" y="231"/>
                  </a:cubicBezTo>
                  <a:cubicBezTo>
                    <a:pt x="22" y="237"/>
                    <a:pt x="20" y="243"/>
                    <a:pt x="19" y="248"/>
                  </a:cubicBezTo>
                  <a:cubicBezTo>
                    <a:pt x="30" y="238"/>
                    <a:pt x="31" y="214"/>
                    <a:pt x="34" y="200"/>
                  </a:cubicBezTo>
                  <a:cubicBezTo>
                    <a:pt x="37" y="184"/>
                    <a:pt x="35" y="167"/>
                    <a:pt x="39" y="151"/>
                  </a:cubicBezTo>
                  <a:cubicBezTo>
                    <a:pt x="43" y="134"/>
                    <a:pt x="49" y="119"/>
                    <a:pt x="51" y="101"/>
                  </a:cubicBezTo>
                  <a:cubicBezTo>
                    <a:pt x="52" y="92"/>
                    <a:pt x="53" y="87"/>
                    <a:pt x="47" y="79"/>
                  </a:cubicBezTo>
                  <a:cubicBezTo>
                    <a:pt x="42" y="72"/>
                    <a:pt x="38" y="69"/>
                    <a:pt x="35" y="60"/>
                  </a:cubicBezTo>
                  <a:cubicBezTo>
                    <a:pt x="31" y="47"/>
                    <a:pt x="26" y="51"/>
                    <a:pt x="25" y="36"/>
                  </a:cubicBezTo>
                  <a:cubicBezTo>
                    <a:pt x="24" y="19"/>
                    <a:pt x="5" y="11"/>
                    <a:pt x="0" y="0"/>
                  </a:cubicBezTo>
                  <a:cubicBezTo>
                    <a:pt x="5" y="8"/>
                    <a:pt x="6" y="16"/>
                    <a:pt x="8" y="2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81">
              <a:extLst>
                <a:ext uri="{FF2B5EF4-FFF2-40B4-BE49-F238E27FC236}">
                  <a16:creationId xmlns:a16="http://schemas.microsoft.com/office/drawing/2014/main" id="{0336CDDE-B783-4611-952A-D6E8A0EF8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068"/>
              <a:ext cx="172" cy="50"/>
            </a:xfrm>
            <a:custGeom>
              <a:avLst/>
              <a:gdLst>
                <a:gd name="T0" fmla="*/ 354 w 69"/>
                <a:gd name="T1" fmla="*/ 50 h 20"/>
                <a:gd name="T2" fmla="*/ 0 w 69"/>
                <a:gd name="T3" fmla="*/ 313 h 20"/>
                <a:gd name="T4" fmla="*/ 1069 w 69"/>
                <a:gd name="T5" fmla="*/ 95 h 20"/>
                <a:gd name="T6" fmla="*/ 386 w 69"/>
                <a:gd name="T7" fmla="*/ 63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20">
                  <a:moveTo>
                    <a:pt x="23" y="3"/>
                  </a:moveTo>
                  <a:cubicBezTo>
                    <a:pt x="15" y="7"/>
                    <a:pt x="6" y="14"/>
                    <a:pt x="0" y="20"/>
                  </a:cubicBezTo>
                  <a:cubicBezTo>
                    <a:pt x="22" y="8"/>
                    <a:pt x="46" y="12"/>
                    <a:pt x="69" y="6"/>
                  </a:cubicBezTo>
                  <a:cubicBezTo>
                    <a:pt x="58" y="0"/>
                    <a:pt x="37" y="1"/>
                    <a:pt x="25" y="4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82">
              <a:extLst>
                <a:ext uri="{FF2B5EF4-FFF2-40B4-BE49-F238E27FC236}">
                  <a16:creationId xmlns:a16="http://schemas.microsoft.com/office/drawing/2014/main" id="{609BB1EB-D4E7-44BF-8851-3450DADE5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2043"/>
              <a:ext cx="363" cy="160"/>
            </a:xfrm>
            <a:custGeom>
              <a:avLst/>
              <a:gdLst>
                <a:gd name="T0" fmla="*/ 95 w 145"/>
                <a:gd name="T1" fmla="*/ 283 h 64"/>
                <a:gd name="T2" fmla="*/ 708 w 145"/>
                <a:gd name="T3" fmla="*/ 345 h 64"/>
                <a:gd name="T4" fmla="*/ 1317 w 145"/>
                <a:gd name="T5" fmla="*/ 438 h 64"/>
                <a:gd name="T6" fmla="*/ 2276 w 145"/>
                <a:gd name="T7" fmla="*/ 1000 h 64"/>
                <a:gd name="T8" fmla="*/ 2038 w 145"/>
                <a:gd name="T9" fmla="*/ 345 h 64"/>
                <a:gd name="T10" fmla="*/ 1460 w 145"/>
                <a:gd name="T11" fmla="*/ 0 h 64"/>
                <a:gd name="T12" fmla="*/ 658 w 145"/>
                <a:gd name="T13" fmla="*/ 125 h 64"/>
                <a:gd name="T14" fmla="*/ 0 w 145"/>
                <a:gd name="T15" fmla="*/ 238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" h="64">
                  <a:moveTo>
                    <a:pt x="6" y="18"/>
                  </a:moveTo>
                  <a:cubicBezTo>
                    <a:pt x="16" y="22"/>
                    <a:pt x="34" y="22"/>
                    <a:pt x="45" y="22"/>
                  </a:cubicBezTo>
                  <a:cubicBezTo>
                    <a:pt x="59" y="23"/>
                    <a:pt x="71" y="25"/>
                    <a:pt x="84" y="28"/>
                  </a:cubicBezTo>
                  <a:cubicBezTo>
                    <a:pt x="109" y="34"/>
                    <a:pt x="128" y="45"/>
                    <a:pt x="145" y="64"/>
                  </a:cubicBezTo>
                  <a:cubicBezTo>
                    <a:pt x="137" y="51"/>
                    <a:pt x="138" y="35"/>
                    <a:pt x="130" y="22"/>
                  </a:cubicBezTo>
                  <a:cubicBezTo>
                    <a:pt x="122" y="10"/>
                    <a:pt x="108" y="0"/>
                    <a:pt x="93" y="0"/>
                  </a:cubicBezTo>
                  <a:cubicBezTo>
                    <a:pt x="76" y="1"/>
                    <a:pt x="59" y="6"/>
                    <a:pt x="42" y="8"/>
                  </a:cubicBezTo>
                  <a:cubicBezTo>
                    <a:pt x="27" y="9"/>
                    <a:pt x="12" y="10"/>
                    <a:pt x="0" y="1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83">
              <a:extLst>
                <a:ext uri="{FF2B5EF4-FFF2-40B4-BE49-F238E27FC236}">
                  <a16:creationId xmlns:a16="http://schemas.microsoft.com/office/drawing/2014/main" id="{C49889EE-0D09-4780-83E1-65BE51AD1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755"/>
              <a:ext cx="185" cy="340"/>
            </a:xfrm>
            <a:custGeom>
              <a:avLst/>
              <a:gdLst>
                <a:gd name="T0" fmla="*/ 875 w 74"/>
                <a:gd name="T1" fmla="*/ 0 h 136"/>
                <a:gd name="T2" fmla="*/ 970 w 74"/>
                <a:gd name="T3" fmla="*/ 500 h 136"/>
                <a:gd name="T4" fmla="*/ 1158 w 74"/>
                <a:gd name="T5" fmla="*/ 675 h 136"/>
                <a:gd name="T6" fmla="*/ 958 w 74"/>
                <a:gd name="T7" fmla="*/ 895 h 136"/>
                <a:gd name="T8" fmla="*/ 583 w 74"/>
                <a:gd name="T9" fmla="*/ 1345 h 136"/>
                <a:gd name="T10" fmla="*/ 395 w 74"/>
                <a:gd name="T11" fmla="*/ 2125 h 136"/>
                <a:gd name="T12" fmla="*/ 0 w 74"/>
                <a:gd name="T13" fmla="*/ 1300 h 136"/>
                <a:gd name="T14" fmla="*/ 425 w 74"/>
                <a:gd name="T15" fmla="*/ 1145 h 136"/>
                <a:gd name="T16" fmla="*/ 550 w 74"/>
                <a:gd name="T17" fmla="*/ 813 h 136"/>
                <a:gd name="T18" fmla="*/ 625 w 74"/>
                <a:gd name="T19" fmla="*/ 438 h 136"/>
                <a:gd name="T20" fmla="*/ 800 w 74"/>
                <a:gd name="T21" fmla="*/ 113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136">
                  <a:moveTo>
                    <a:pt x="56" y="0"/>
                  </a:moveTo>
                  <a:cubicBezTo>
                    <a:pt x="51" y="12"/>
                    <a:pt x="52" y="23"/>
                    <a:pt x="62" y="32"/>
                  </a:cubicBezTo>
                  <a:cubicBezTo>
                    <a:pt x="66" y="36"/>
                    <a:pt x="74" y="38"/>
                    <a:pt x="74" y="43"/>
                  </a:cubicBezTo>
                  <a:cubicBezTo>
                    <a:pt x="74" y="49"/>
                    <a:pt x="65" y="54"/>
                    <a:pt x="61" y="57"/>
                  </a:cubicBezTo>
                  <a:cubicBezTo>
                    <a:pt x="50" y="65"/>
                    <a:pt x="41" y="72"/>
                    <a:pt x="37" y="86"/>
                  </a:cubicBezTo>
                  <a:cubicBezTo>
                    <a:pt x="33" y="100"/>
                    <a:pt x="28" y="122"/>
                    <a:pt x="25" y="136"/>
                  </a:cubicBezTo>
                  <a:cubicBezTo>
                    <a:pt x="25" y="122"/>
                    <a:pt x="21" y="82"/>
                    <a:pt x="0" y="83"/>
                  </a:cubicBezTo>
                  <a:cubicBezTo>
                    <a:pt x="3" y="75"/>
                    <a:pt x="21" y="78"/>
                    <a:pt x="27" y="73"/>
                  </a:cubicBezTo>
                  <a:cubicBezTo>
                    <a:pt x="33" y="68"/>
                    <a:pt x="33" y="59"/>
                    <a:pt x="35" y="52"/>
                  </a:cubicBezTo>
                  <a:cubicBezTo>
                    <a:pt x="37" y="45"/>
                    <a:pt x="38" y="36"/>
                    <a:pt x="40" y="28"/>
                  </a:cubicBezTo>
                  <a:cubicBezTo>
                    <a:pt x="42" y="20"/>
                    <a:pt x="47" y="15"/>
                    <a:pt x="51" y="7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84">
              <a:extLst>
                <a:ext uri="{FF2B5EF4-FFF2-40B4-BE49-F238E27FC236}">
                  <a16:creationId xmlns:a16="http://schemas.microsoft.com/office/drawing/2014/main" id="{EBA62CF6-DF78-488E-B812-87D34F782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913"/>
              <a:ext cx="95" cy="300"/>
            </a:xfrm>
            <a:custGeom>
              <a:avLst/>
              <a:gdLst>
                <a:gd name="T0" fmla="*/ 425 w 38"/>
                <a:gd name="T1" fmla="*/ 63 h 120"/>
                <a:gd name="T2" fmla="*/ 313 w 38"/>
                <a:gd name="T3" fmla="*/ 970 h 120"/>
                <a:gd name="T4" fmla="*/ 438 w 38"/>
                <a:gd name="T5" fmla="*/ 1875 h 120"/>
                <a:gd name="T6" fmla="*/ 220 w 38"/>
                <a:gd name="T7" fmla="*/ 1395 h 120"/>
                <a:gd name="T8" fmla="*/ 20 w 38"/>
                <a:gd name="T9" fmla="*/ 783 h 120"/>
                <a:gd name="T10" fmla="*/ 113 w 38"/>
                <a:gd name="T11" fmla="*/ 175 h 120"/>
                <a:gd name="T12" fmla="*/ 500 w 38"/>
                <a:gd name="T13" fmla="*/ 20 h 120"/>
                <a:gd name="T14" fmla="*/ 595 w 38"/>
                <a:gd name="T15" fmla="*/ 33 h 120"/>
                <a:gd name="T16" fmla="*/ 583 w 38"/>
                <a:gd name="T17" fmla="*/ 20 h 1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20">
                  <a:moveTo>
                    <a:pt x="27" y="4"/>
                  </a:moveTo>
                  <a:cubicBezTo>
                    <a:pt x="13" y="15"/>
                    <a:pt x="19" y="47"/>
                    <a:pt x="20" y="62"/>
                  </a:cubicBezTo>
                  <a:cubicBezTo>
                    <a:pt x="21" y="82"/>
                    <a:pt x="19" y="102"/>
                    <a:pt x="28" y="120"/>
                  </a:cubicBezTo>
                  <a:cubicBezTo>
                    <a:pt x="20" y="115"/>
                    <a:pt x="17" y="99"/>
                    <a:pt x="14" y="89"/>
                  </a:cubicBezTo>
                  <a:cubicBezTo>
                    <a:pt x="9" y="77"/>
                    <a:pt x="2" y="64"/>
                    <a:pt x="1" y="50"/>
                  </a:cubicBezTo>
                  <a:cubicBezTo>
                    <a:pt x="0" y="37"/>
                    <a:pt x="0" y="23"/>
                    <a:pt x="7" y="11"/>
                  </a:cubicBezTo>
                  <a:cubicBezTo>
                    <a:pt x="14" y="0"/>
                    <a:pt x="21" y="7"/>
                    <a:pt x="32" y="1"/>
                  </a:cubicBezTo>
                  <a:cubicBezTo>
                    <a:pt x="33" y="3"/>
                    <a:pt x="37" y="0"/>
                    <a:pt x="38" y="2"/>
                  </a:cubicBezTo>
                  <a:cubicBezTo>
                    <a:pt x="35" y="4"/>
                    <a:pt x="37" y="3"/>
                    <a:pt x="37" y="1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85">
              <a:extLst>
                <a:ext uri="{FF2B5EF4-FFF2-40B4-BE49-F238E27FC236}">
                  <a16:creationId xmlns:a16="http://schemas.microsoft.com/office/drawing/2014/main" id="{8486DB9D-F336-4F93-B994-024A4A9A4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450"/>
              <a:ext cx="120" cy="323"/>
            </a:xfrm>
            <a:custGeom>
              <a:avLst/>
              <a:gdLst>
                <a:gd name="T0" fmla="*/ 0 w 48"/>
                <a:gd name="T1" fmla="*/ 33 h 129"/>
                <a:gd name="T2" fmla="*/ 345 w 48"/>
                <a:gd name="T3" fmla="*/ 941 h 129"/>
                <a:gd name="T4" fmla="*/ 250 w 48"/>
                <a:gd name="T5" fmla="*/ 2026 h 129"/>
                <a:gd name="T6" fmla="*/ 533 w 48"/>
                <a:gd name="T7" fmla="*/ 1492 h 129"/>
                <a:gd name="T8" fmla="*/ 738 w 48"/>
                <a:gd name="T9" fmla="*/ 909 h 129"/>
                <a:gd name="T10" fmla="*/ 613 w 48"/>
                <a:gd name="T11" fmla="*/ 300 h 129"/>
                <a:gd name="T12" fmla="*/ 395 w 48"/>
                <a:gd name="T13" fmla="*/ 83 h 129"/>
                <a:gd name="T14" fmla="*/ 83 w 48"/>
                <a:gd name="T15" fmla="*/ 0 h 1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129">
                  <a:moveTo>
                    <a:pt x="0" y="2"/>
                  </a:moveTo>
                  <a:cubicBezTo>
                    <a:pt x="19" y="5"/>
                    <a:pt x="20" y="47"/>
                    <a:pt x="22" y="60"/>
                  </a:cubicBezTo>
                  <a:cubicBezTo>
                    <a:pt x="25" y="79"/>
                    <a:pt x="29" y="114"/>
                    <a:pt x="16" y="129"/>
                  </a:cubicBezTo>
                  <a:cubicBezTo>
                    <a:pt x="27" y="121"/>
                    <a:pt x="32" y="108"/>
                    <a:pt x="34" y="95"/>
                  </a:cubicBezTo>
                  <a:cubicBezTo>
                    <a:pt x="36" y="81"/>
                    <a:pt x="46" y="73"/>
                    <a:pt x="47" y="58"/>
                  </a:cubicBezTo>
                  <a:cubicBezTo>
                    <a:pt x="48" y="46"/>
                    <a:pt x="47" y="30"/>
                    <a:pt x="39" y="19"/>
                  </a:cubicBezTo>
                  <a:cubicBezTo>
                    <a:pt x="35" y="15"/>
                    <a:pt x="31" y="9"/>
                    <a:pt x="25" y="5"/>
                  </a:cubicBezTo>
                  <a:cubicBezTo>
                    <a:pt x="19" y="1"/>
                    <a:pt x="11" y="2"/>
                    <a:pt x="5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86">
              <a:extLst>
                <a:ext uri="{FF2B5EF4-FFF2-40B4-BE49-F238E27FC236}">
                  <a16:creationId xmlns:a16="http://schemas.microsoft.com/office/drawing/2014/main" id="{AF214F69-BFC8-4415-BDD0-6A8B2312D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130"/>
              <a:ext cx="123" cy="438"/>
            </a:xfrm>
            <a:custGeom>
              <a:avLst/>
              <a:gdLst>
                <a:gd name="T0" fmla="*/ 397 w 49"/>
                <a:gd name="T1" fmla="*/ 250 h 175"/>
                <a:gd name="T2" fmla="*/ 442 w 49"/>
                <a:gd name="T3" fmla="*/ 1534 h 175"/>
                <a:gd name="T4" fmla="*/ 776 w 49"/>
                <a:gd name="T5" fmla="*/ 2743 h 175"/>
                <a:gd name="T6" fmla="*/ 472 w 49"/>
                <a:gd name="T7" fmla="*/ 2067 h 175"/>
                <a:gd name="T8" fmla="*/ 126 w 49"/>
                <a:gd name="T9" fmla="*/ 1334 h 175"/>
                <a:gd name="T10" fmla="*/ 522 w 49"/>
                <a:gd name="T11" fmla="*/ 0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175">
                  <a:moveTo>
                    <a:pt x="25" y="16"/>
                  </a:moveTo>
                  <a:cubicBezTo>
                    <a:pt x="18" y="41"/>
                    <a:pt x="21" y="73"/>
                    <a:pt x="28" y="98"/>
                  </a:cubicBezTo>
                  <a:cubicBezTo>
                    <a:pt x="35" y="123"/>
                    <a:pt x="39" y="150"/>
                    <a:pt x="49" y="175"/>
                  </a:cubicBezTo>
                  <a:cubicBezTo>
                    <a:pt x="40" y="165"/>
                    <a:pt x="38" y="145"/>
                    <a:pt x="30" y="132"/>
                  </a:cubicBezTo>
                  <a:cubicBezTo>
                    <a:pt x="21" y="117"/>
                    <a:pt x="13" y="103"/>
                    <a:pt x="8" y="85"/>
                  </a:cubicBezTo>
                  <a:cubicBezTo>
                    <a:pt x="0" y="54"/>
                    <a:pt x="14" y="24"/>
                    <a:pt x="33" y="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87">
              <a:extLst>
                <a:ext uri="{FF2B5EF4-FFF2-40B4-BE49-F238E27FC236}">
                  <a16:creationId xmlns:a16="http://schemas.microsoft.com/office/drawing/2014/main" id="{92705302-E254-4CC7-9AF0-01BCEA8A2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798"/>
              <a:ext cx="812" cy="515"/>
            </a:xfrm>
            <a:custGeom>
              <a:avLst/>
              <a:gdLst>
                <a:gd name="T0" fmla="*/ 717 w 325"/>
                <a:gd name="T1" fmla="*/ 1083 h 206"/>
                <a:gd name="T2" fmla="*/ 1417 w 325"/>
                <a:gd name="T3" fmla="*/ 1363 h 206"/>
                <a:gd name="T4" fmla="*/ 1886 w 325"/>
                <a:gd name="T5" fmla="*/ 1908 h 206"/>
                <a:gd name="T6" fmla="*/ 1467 w 325"/>
                <a:gd name="T7" fmla="*/ 2595 h 206"/>
                <a:gd name="T8" fmla="*/ 780 w 325"/>
                <a:gd name="T9" fmla="*/ 3145 h 206"/>
                <a:gd name="T10" fmla="*/ 780 w 325"/>
                <a:gd name="T11" fmla="*/ 3220 h 206"/>
                <a:gd name="T12" fmla="*/ 1154 w 325"/>
                <a:gd name="T13" fmla="*/ 3000 h 206"/>
                <a:gd name="T14" fmla="*/ 1512 w 325"/>
                <a:gd name="T15" fmla="*/ 2845 h 206"/>
                <a:gd name="T16" fmla="*/ 2011 w 325"/>
                <a:gd name="T17" fmla="*/ 2220 h 206"/>
                <a:gd name="T18" fmla="*/ 3478 w 325"/>
                <a:gd name="T19" fmla="*/ 1658 h 206"/>
                <a:gd name="T20" fmla="*/ 4320 w 325"/>
                <a:gd name="T21" fmla="*/ 1613 h 206"/>
                <a:gd name="T22" fmla="*/ 5069 w 325"/>
                <a:gd name="T23" fmla="*/ 1563 h 206"/>
                <a:gd name="T24" fmla="*/ 3978 w 325"/>
                <a:gd name="T25" fmla="*/ 1488 h 206"/>
                <a:gd name="T26" fmla="*/ 2653 w 325"/>
                <a:gd name="T27" fmla="*/ 1458 h 206"/>
                <a:gd name="T28" fmla="*/ 1779 w 325"/>
                <a:gd name="T29" fmla="*/ 1283 h 206"/>
                <a:gd name="T30" fmla="*/ 1417 w 325"/>
                <a:gd name="T31" fmla="*/ 1095 h 206"/>
                <a:gd name="T32" fmla="*/ 1074 w 325"/>
                <a:gd name="T33" fmla="*/ 1000 h 206"/>
                <a:gd name="T34" fmla="*/ 562 w 325"/>
                <a:gd name="T35" fmla="*/ 488 h 206"/>
                <a:gd name="T36" fmla="*/ 417 w 325"/>
                <a:gd name="T37" fmla="*/ 158 h 206"/>
                <a:gd name="T38" fmla="*/ 262 w 325"/>
                <a:gd name="T39" fmla="*/ 270 h 206"/>
                <a:gd name="T40" fmla="*/ 405 w 325"/>
                <a:gd name="T41" fmla="*/ 613 h 206"/>
                <a:gd name="T42" fmla="*/ 417 w 325"/>
                <a:gd name="T43" fmla="*/ 970 h 206"/>
                <a:gd name="T44" fmla="*/ 12 w 325"/>
                <a:gd name="T45" fmla="*/ 1658 h 206"/>
                <a:gd name="T46" fmla="*/ 62 w 325"/>
                <a:gd name="T47" fmla="*/ 1988 h 206"/>
                <a:gd name="T48" fmla="*/ 217 w 325"/>
                <a:gd name="T49" fmla="*/ 1470 h 206"/>
                <a:gd name="T50" fmla="*/ 605 w 325"/>
                <a:gd name="T51" fmla="*/ 1145 h 20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325" h="206">
                  <a:moveTo>
                    <a:pt x="46" y="69"/>
                  </a:moveTo>
                  <a:cubicBezTo>
                    <a:pt x="61" y="68"/>
                    <a:pt x="78" y="80"/>
                    <a:pt x="91" y="87"/>
                  </a:cubicBezTo>
                  <a:cubicBezTo>
                    <a:pt x="105" y="94"/>
                    <a:pt x="118" y="106"/>
                    <a:pt x="121" y="122"/>
                  </a:cubicBezTo>
                  <a:cubicBezTo>
                    <a:pt x="124" y="140"/>
                    <a:pt x="106" y="156"/>
                    <a:pt x="94" y="166"/>
                  </a:cubicBezTo>
                  <a:cubicBezTo>
                    <a:pt x="84" y="175"/>
                    <a:pt x="53" y="189"/>
                    <a:pt x="50" y="201"/>
                  </a:cubicBezTo>
                  <a:cubicBezTo>
                    <a:pt x="49" y="204"/>
                    <a:pt x="49" y="204"/>
                    <a:pt x="50" y="206"/>
                  </a:cubicBezTo>
                  <a:cubicBezTo>
                    <a:pt x="58" y="205"/>
                    <a:pt x="67" y="196"/>
                    <a:pt x="74" y="192"/>
                  </a:cubicBezTo>
                  <a:cubicBezTo>
                    <a:pt x="82" y="188"/>
                    <a:pt x="89" y="185"/>
                    <a:pt x="97" y="182"/>
                  </a:cubicBezTo>
                  <a:cubicBezTo>
                    <a:pt x="115" y="175"/>
                    <a:pt x="120" y="159"/>
                    <a:pt x="129" y="142"/>
                  </a:cubicBezTo>
                  <a:cubicBezTo>
                    <a:pt x="146" y="109"/>
                    <a:pt x="190" y="108"/>
                    <a:pt x="223" y="106"/>
                  </a:cubicBezTo>
                  <a:cubicBezTo>
                    <a:pt x="241" y="106"/>
                    <a:pt x="259" y="106"/>
                    <a:pt x="277" y="103"/>
                  </a:cubicBezTo>
                  <a:cubicBezTo>
                    <a:pt x="291" y="101"/>
                    <a:pt x="311" y="104"/>
                    <a:pt x="325" y="100"/>
                  </a:cubicBezTo>
                  <a:cubicBezTo>
                    <a:pt x="302" y="98"/>
                    <a:pt x="278" y="95"/>
                    <a:pt x="255" y="95"/>
                  </a:cubicBezTo>
                  <a:cubicBezTo>
                    <a:pt x="226" y="96"/>
                    <a:pt x="198" y="98"/>
                    <a:pt x="170" y="93"/>
                  </a:cubicBezTo>
                  <a:cubicBezTo>
                    <a:pt x="154" y="91"/>
                    <a:pt x="128" y="91"/>
                    <a:pt x="114" y="82"/>
                  </a:cubicBezTo>
                  <a:cubicBezTo>
                    <a:pt x="104" y="76"/>
                    <a:pt x="103" y="73"/>
                    <a:pt x="91" y="70"/>
                  </a:cubicBezTo>
                  <a:cubicBezTo>
                    <a:pt x="84" y="69"/>
                    <a:pt x="75" y="66"/>
                    <a:pt x="69" y="64"/>
                  </a:cubicBezTo>
                  <a:cubicBezTo>
                    <a:pt x="55" y="58"/>
                    <a:pt x="45" y="43"/>
                    <a:pt x="36" y="31"/>
                  </a:cubicBezTo>
                  <a:cubicBezTo>
                    <a:pt x="31" y="24"/>
                    <a:pt x="31" y="17"/>
                    <a:pt x="27" y="10"/>
                  </a:cubicBezTo>
                  <a:cubicBezTo>
                    <a:pt x="22" y="0"/>
                    <a:pt x="15" y="8"/>
                    <a:pt x="17" y="17"/>
                  </a:cubicBezTo>
                  <a:cubicBezTo>
                    <a:pt x="19" y="25"/>
                    <a:pt x="24" y="31"/>
                    <a:pt x="26" y="39"/>
                  </a:cubicBezTo>
                  <a:cubicBezTo>
                    <a:pt x="27" y="47"/>
                    <a:pt x="28" y="55"/>
                    <a:pt x="27" y="62"/>
                  </a:cubicBezTo>
                  <a:cubicBezTo>
                    <a:pt x="23" y="79"/>
                    <a:pt x="4" y="88"/>
                    <a:pt x="1" y="106"/>
                  </a:cubicBezTo>
                  <a:cubicBezTo>
                    <a:pt x="0" y="113"/>
                    <a:pt x="2" y="121"/>
                    <a:pt x="4" y="127"/>
                  </a:cubicBezTo>
                  <a:cubicBezTo>
                    <a:pt x="11" y="125"/>
                    <a:pt x="11" y="102"/>
                    <a:pt x="14" y="94"/>
                  </a:cubicBezTo>
                  <a:cubicBezTo>
                    <a:pt x="18" y="85"/>
                    <a:pt x="29" y="76"/>
                    <a:pt x="39" y="73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88">
              <a:extLst>
                <a:ext uri="{FF2B5EF4-FFF2-40B4-BE49-F238E27FC236}">
                  <a16:creationId xmlns:a16="http://schemas.microsoft.com/office/drawing/2014/main" id="{90F2989D-BAD7-40D3-8D29-F9AB02D55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1113"/>
              <a:ext cx="473" cy="325"/>
            </a:xfrm>
            <a:custGeom>
              <a:avLst/>
              <a:gdLst>
                <a:gd name="T0" fmla="*/ 971 w 189"/>
                <a:gd name="T1" fmla="*/ 1688 h 130"/>
                <a:gd name="T2" fmla="*/ 2463 w 189"/>
                <a:gd name="T3" fmla="*/ 1145 h 130"/>
                <a:gd name="T4" fmla="*/ 2630 w 189"/>
                <a:gd name="T5" fmla="*/ 438 h 130"/>
                <a:gd name="T6" fmla="*/ 2368 w 189"/>
                <a:gd name="T7" fmla="*/ 238 h 130"/>
                <a:gd name="T8" fmla="*/ 2055 w 189"/>
                <a:gd name="T9" fmla="*/ 125 h 130"/>
                <a:gd name="T10" fmla="*/ 2035 w 189"/>
                <a:gd name="T11" fmla="*/ 113 h 130"/>
                <a:gd name="T12" fmla="*/ 2713 w 189"/>
                <a:gd name="T13" fmla="*/ 250 h 130"/>
                <a:gd name="T14" fmla="*/ 2838 w 189"/>
                <a:gd name="T15" fmla="*/ 908 h 130"/>
                <a:gd name="T16" fmla="*/ 2680 w 189"/>
                <a:gd name="T17" fmla="*/ 1270 h 130"/>
                <a:gd name="T18" fmla="*/ 2600 w 189"/>
                <a:gd name="T19" fmla="*/ 1645 h 130"/>
                <a:gd name="T20" fmla="*/ 1867 w 189"/>
                <a:gd name="T21" fmla="*/ 1813 h 130"/>
                <a:gd name="T22" fmla="*/ 1366 w 189"/>
                <a:gd name="T23" fmla="*/ 1875 h 130"/>
                <a:gd name="T24" fmla="*/ 876 w 189"/>
                <a:gd name="T25" fmla="*/ 1833 h 130"/>
                <a:gd name="T26" fmla="*/ 425 w 189"/>
                <a:gd name="T27" fmla="*/ 1938 h 130"/>
                <a:gd name="T28" fmla="*/ 0 w 189"/>
                <a:gd name="T29" fmla="*/ 2033 h 130"/>
                <a:gd name="T30" fmla="*/ 0 w 189"/>
                <a:gd name="T31" fmla="*/ 2033 h 130"/>
                <a:gd name="T32" fmla="*/ 83 w 189"/>
                <a:gd name="T33" fmla="*/ 1970 h 13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89" h="130">
                  <a:moveTo>
                    <a:pt x="62" y="108"/>
                  </a:moveTo>
                  <a:cubicBezTo>
                    <a:pt x="95" y="108"/>
                    <a:pt x="137" y="103"/>
                    <a:pt x="157" y="73"/>
                  </a:cubicBezTo>
                  <a:cubicBezTo>
                    <a:pt x="164" y="62"/>
                    <a:pt x="173" y="40"/>
                    <a:pt x="168" y="28"/>
                  </a:cubicBezTo>
                  <a:cubicBezTo>
                    <a:pt x="165" y="22"/>
                    <a:pt x="157" y="18"/>
                    <a:pt x="151" y="15"/>
                  </a:cubicBezTo>
                  <a:cubicBezTo>
                    <a:pt x="148" y="14"/>
                    <a:pt x="132" y="11"/>
                    <a:pt x="131" y="8"/>
                  </a:cubicBezTo>
                  <a:cubicBezTo>
                    <a:pt x="130" y="9"/>
                    <a:pt x="130" y="8"/>
                    <a:pt x="130" y="7"/>
                  </a:cubicBezTo>
                  <a:cubicBezTo>
                    <a:pt x="141" y="0"/>
                    <a:pt x="163" y="9"/>
                    <a:pt x="173" y="16"/>
                  </a:cubicBezTo>
                  <a:cubicBezTo>
                    <a:pt x="187" y="25"/>
                    <a:pt x="189" y="45"/>
                    <a:pt x="181" y="58"/>
                  </a:cubicBezTo>
                  <a:cubicBezTo>
                    <a:pt x="177" y="66"/>
                    <a:pt x="173" y="73"/>
                    <a:pt x="171" y="81"/>
                  </a:cubicBezTo>
                  <a:cubicBezTo>
                    <a:pt x="169" y="88"/>
                    <a:pt x="170" y="99"/>
                    <a:pt x="166" y="105"/>
                  </a:cubicBezTo>
                  <a:cubicBezTo>
                    <a:pt x="158" y="117"/>
                    <a:pt x="132" y="116"/>
                    <a:pt x="119" y="116"/>
                  </a:cubicBezTo>
                  <a:cubicBezTo>
                    <a:pt x="108" y="117"/>
                    <a:pt x="97" y="121"/>
                    <a:pt x="87" y="120"/>
                  </a:cubicBezTo>
                  <a:cubicBezTo>
                    <a:pt x="76" y="118"/>
                    <a:pt x="67" y="116"/>
                    <a:pt x="56" y="117"/>
                  </a:cubicBezTo>
                  <a:cubicBezTo>
                    <a:pt x="46" y="118"/>
                    <a:pt x="36" y="121"/>
                    <a:pt x="27" y="124"/>
                  </a:cubicBezTo>
                  <a:cubicBezTo>
                    <a:pt x="18" y="127"/>
                    <a:pt x="8" y="126"/>
                    <a:pt x="0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28"/>
                    <a:pt x="3" y="127"/>
                    <a:pt x="5" y="126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Freeform 89">
              <a:extLst>
                <a:ext uri="{FF2B5EF4-FFF2-40B4-BE49-F238E27FC236}">
                  <a16:creationId xmlns:a16="http://schemas.microsoft.com/office/drawing/2014/main" id="{6725A95E-E14B-40D5-B841-C57B673E9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1478"/>
              <a:ext cx="225" cy="232"/>
            </a:xfrm>
            <a:custGeom>
              <a:avLst/>
              <a:gdLst>
                <a:gd name="T0" fmla="*/ 0 w 90"/>
                <a:gd name="T1" fmla="*/ 0 h 93"/>
                <a:gd name="T2" fmla="*/ 333 w 90"/>
                <a:gd name="T3" fmla="*/ 230 h 93"/>
                <a:gd name="T4" fmla="*/ 675 w 90"/>
                <a:gd name="T5" fmla="*/ 591 h 93"/>
                <a:gd name="T6" fmla="*/ 675 w 90"/>
                <a:gd name="T7" fmla="*/ 1444 h 93"/>
                <a:gd name="T8" fmla="*/ 925 w 90"/>
                <a:gd name="T9" fmla="*/ 746 h 93"/>
                <a:gd name="T10" fmla="*/ 1408 w 90"/>
                <a:gd name="T11" fmla="*/ 417 h 93"/>
                <a:gd name="T12" fmla="*/ 1113 w 90"/>
                <a:gd name="T13" fmla="*/ 404 h 93"/>
                <a:gd name="T14" fmla="*/ 800 w 90"/>
                <a:gd name="T15" fmla="*/ 279 h 93"/>
                <a:gd name="T16" fmla="*/ 488 w 90"/>
                <a:gd name="T17" fmla="*/ 105 h 93"/>
                <a:gd name="T18" fmla="*/ 125 w 90"/>
                <a:gd name="T19" fmla="*/ 12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93">
                  <a:moveTo>
                    <a:pt x="0" y="0"/>
                  </a:moveTo>
                  <a:cubicBezTo>
                    <a:pt x="9" y="1"/>
                    <a:pt x="15" y="9"/>
                    <a:pt x="21" y="15"/>
                  </a:cubicBezTo>
                  <a:cubicBezTo>
                    <a:pt x="28" y="23"/>
                    <a:pt x="38" y="29"/>
                    <a:pt x="43" y="38"/>
                  </a:cubicBezTo>
                  <a:cubicBezTo>
                    <a:pt x="50" y="54"/>
                    <a:pt x="47" y="77"/>
                    <a:pt x="43" y="93"/>
                  </a:cubicBezTo>
                  <a:cubicBezTo>
                    <a:pt x="53" y="90"/>
                    <a:pt x="58" y="59"/>
                    <a:pt x="59" y="48"/>
                  </a:cubicBezTo>
                  <a:cubicBezTo>
                    <a:pt x="61" y="28"/>
                    <a:pt x="73" y="31"/>
                    <a:pt x="90" y="27"/>
                  </a:cubicBezTo>
                  <a:cubicBezTo>
                    <a:pt x="86" y="22"/>
                    <a:pt x="77" y="27"/>
                    <a:pt x="71" y="26"/>
                  </a:cubicBezTo>
                  <a:cubicBezTo>
                    <a:pt x="65" y="26"/>
                    <a:pt x="57" y="22"/>
                    <a:pt x="51" y="18"/>
                  </a:cubicBezTo>
                  <a:cubicBezTo>
                    <a:pt x="44" y="14"/>
                    <a:pt x="39" y="9"/>
                    <a:pt x="31" y="7"/>
                  </a:cubicBezTo>
                  <a:cubicBezTo>
                    <a:pt x="23" y="5"/>
                    <a:pt x="15" y="7"/>
                    <a:pt x="8" y="1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Freeform 90">
              <a:extLst>
                <a:ext uri="{FF2B5EF4-FFF2-40B4-BE49-F238E27FC236}">
                  <a16:creationId xmlns:a16="http://schemas.microsoft.com/office/drawing/2014/main" id="{9C975A35-6268-4061-800D-171662CA8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448"/>
              <a:ext cx="525" cy="235"/>
            </a:xfrm>
            <a:custGeom>
              <a:avLst/>
              <a:gdLst>
                <a:gd name="T0" fmla="*/ 0 w 210"/>
                <a:gd name="T1" fmla="*/ 20 h 94"/>
                <a:gd name="T2" fmla="*/ 625 w 210"/>
                <a:gd name="T3" fmla="*/ 458 h 94"/>
                <a:gd name="T4" fmla="*/ 1408 w 210"/>
                <a:gd name="T5" fmla="*/ 625 h 94"/>
                <a:gd name="T6" fmla="*/ 2145 w 210"/>
                <a:gd name="T7" fmla="*/ 875 h 94"/>
                <a:gd name="T8" fmla="*/ 2408 w 210"/>
                <a:gd name="T9" fmla="*/ 1113 h 94"/>
                <a:gd name="T10" fmla="*/ 2500 w 210"/>
                <a:gd name="T11" fmla="*/ 1470 h 94"/>
                <a:gd name="T12" fmla="*/ 2500 w 210"/>
                <a:gd name="T13" fmla="*/ 1470 h 94"/>
                <a:gd name="T14" fmla="*/ 2770 w 210"/>
                <a:gd name="T15" fmla="*/ 938 h 94"/>
                <a:gd name="T16" fmla="*/ 3283 w 210"/>
                <a:gd name="T17" fmla="*/ 595 h 94"/>
                <a:gd name="T18" fmla="*/ 2958 w 210"/>
                <a:gd name="T19" fmla="*/ 708 h 94"/>
                <a:gd name="T20" fmla="*/ 2520 w 210"/>
                <a:gd name="T21" fmla="*/ 688 h 94"/>
                <a:gd name="T22" fmla="*/ 1563 w 210"/>
                <a:gd name="T23" fmla="*/ 500 h 94"/>
                <a:gd name="T24" fmla="*/ 675 w 210"/>
                <a:gd name="T25" fmla="*/ 270 h 94"/>
                <a:gd name="T26" fmla="*/ 50 w 210"/>
                <a:gd name="T27" fmla="*/ 0 h 9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0" h="94">
                  <a:moveTo>
                    <a:pt x="0" y="1"/>
                  </a:moveTo>
                  <a:cubicBezTo>
                    <a:pt x="5" y="14"/>
                    <a:pt x="28" y="25"/>
                    <a:pt x="40" y="29"/>
                  </a:cubicBezTo>
                  <a:cubicBezTo>
                    <a:pt x="57" y="34"/>
                    <a:pt x="73" y="35"/>
                    <a:pt x="90" y="40"/>
                  </a:cubicBezTo>
                  <a:cubicBezTo>
                    <a:pt x="105" y="44"/>
                    <a:pt x="122" y="49"/>
                    <a:pt x="137" y="56"/>
                  </a:cubicBezTo>
                  <a:cubicBezTo>
                    <a:pt x="144" y="60"/>
                    <a:pt x="150" y="64"/>
                    <a:pt x="154" y="71"/>
                  </a:cubicBezTo>
                  <a:cubicBezTo>
                    <a:pt x="156" y="74"/>
                    <a:pt x="157" y="93"/>
                    <a:pt x="160" y="94"/>
                  </a:cubicBezTo>
                  <a:cubicBezTo>
                    <a:pt x="160" y="94"/>
                    <a:pt x="160" y="94"/>
                    <a:pt x="160" y="94"/>
                  </a:cubicBezTo>
                  <a:cubicBezTo>
                    <a:pt x="174" y="90"/>
                    <a:pt x="165" y="69"/>
                    <a:pt x="177" y="60"/>
                  </a:cubicBezTo>
                  <a:cubicBezTo>
                    <a:pt x="185" y="54"/>
                    <a:pt x="210" y="49"/>
                    <a:pt x="210" y="38"/>
                  </a:cubicBezTo>
                  <a:cubicBezTo>
                    <a:pt x="203" y="38"/>
                    <a:pt x="196" y="44"/>
                    <a:pt x="189" y="45"/>
                  </a:cubicBezTo>
                  <a:cubicBezTo>
                    <a:pt x="180" y="47"/>
                    <a:pt x="170" y="46"/>
                    <a:pt x="161" y="44"/>
                  </a:cubicBezTo>
                  <a:cubicBezTo>
                    <a:pt x="141" y="40"/>
                    <a:pt x="120" y="37"/>
                    <a:pt x="100" y="32"/>
                  </a:cubicBezTo>
                  <a:cubicBezTo>
                    <a:pt x="81" y="26"/>
                    <a:pt x="62" y="23"/>
                    <a:pt x="43" y="17"/>
                  </a:cubicBezTo>
                  <a:cubicBezTo>
                    <a:pt x="29" y="12"/>
                    <a:pt x="14" y="10"/>
                    <a:pt x="3" y="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91">
              <a:extLst>
                <a:ext uri="{FF2B5EF4-FFF2-40B4-BE49-F238E27FC236}">
                  <a16:creationId xmlns:a16="http://schemas.microsoft.com/office/drawing/2014/main" id="{DDCF3581-C142-486D-A563-8C223257D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220"/>
              <a:ext cx="175" cy="198"/>
            </a:xfrm>
            <a:custGeom>
              <a:avLst/>
              <a:gdLst>
                <a:gd name="T0" fmla="*/ 470 w 70"/>
                <a:gd name="T1" fmla="*/ 396 h 79"/>
                <a:gd name="T2" fmla="*/ 333 w 70"/>
                <a:gd name="T3" fmla="*/ 1243 h 79"/>
                <a:gd name="T4" fmla="*/ 708 w 70"/>
                <a:gd name="T5" fmla="*/ 597 h 79"/>
                <a:gd name="T6" fmla="*/ 1095 w 70"/>
                <a:gd name="T7" fmla="*/ 0 h 79"/>
                <a:gd name="T8" fmla="*/ 550 w 70"/>
                <a:gd name="T9" fmla="*/ 125 h 79"/>
                <a:gd name="T10" fmla="*/ 0 w 70"/>
                <a:gd name="T11" fmla="*/ 208 h 79"/>
                <a:gd name="T12" fmla="*/ 408 w 70"/>
                <a:gd name="T13" fmla="*/ 426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79">
                  <a:moveTo>
                    <a:pt x="30" y="25"/>
                  </a:moveTo>
                  <a:cubicBezTo>
                    <a:pt x="38" y="40"/>
                    <a:pt x="39" y="70"/>
                    <a:pt x="21" y="79"/>
                  </a:cubicBezTo>
                  <a:cubicBezTo>
                    <a:pt x="41" y="70"/>
                    <a:pt x="43" y="59"/>
                    <a:pt x="45" y="38"/>
                  </a:cubicBezTo>
                  <a:cubicBezTo>
                    <a:pt x="47" y="18"/>
                    <a:pt x="50" y="10"/>
                    <a:pt x="70" y="0"/>
                  </a:cubicBezTo>
                  <a:cubicBezTo>
                    <a:pt x="58" y="0"/>
                    <a:pt x="47" y="7"/>
                    <a:pt x="35" y="8"/>
                  </a:cubicBezTo>
                  <a:cubicBezTo>
                    <a:pt x="25" y="10"/>
                    <a:pt x="8" y="9"/>
                    <a:pt x="0" y="13"/>
                  </a:cubicBezTo>
                  <a:cubicBezTo>
                    <a:pt x="9" y="21"/>
                    <a:pt x="21" y="11"/>
                    <a:pt x="26" y="27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92">
              <a:extLst>
                <a:ext uri="{FF2B5EF4-FFF2-40B4-BE49-F238E27FC236}">
                  <a16:creationId xmlns:a16="http://schemas.microsoft.com/office/drawing/2014/main" id="{C6DF4057-D501-4FE3-A2A1-4017217D3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093"/>
              <a:ext cx="360" cy="110"/>
            </a:xfrm>
            <a:custGeom>
              <a:avLst/>
              <a:gdLst>
                <a:gd name="T0" fmla="*/ 0 w 144"/>
                <a:gd name="T1" fmla="*/ 688 h 44"/>
                <a:gd name="T2" fmla="*/ 625 w 144"/>
                <a:gd name="T3" fmla="*/ 550 h 44"/>
                <a:gd name="T4" fmla="*/ 1158 w 144"/>
                <a:gd name="T5" fmla="*/ 313 h 44"/>
                <a:gd name="T6" fmla="*/ 1770 w 144"/>
                <a:gd name="T7" fmla="*/ 270 h 44"/>
                <a:gd name="T8" fmla="*/ 2250 w 144"/>
                <a:gd name="T9" fmla="*/ 283 h 44"/>
                <a:gd name="T10" fmla="*/ 2188 w 144"/>
                <a:gd name="T11" fmla="*/ 438 h 44"/>
                <a:gd name="T12" fmla="*/ 2188 w 144"/>
                <a:gd name="T13" fmla="*/ 458 h 44"/>
                <a:gd name="T14" fmla="*/ 1688 w 144"/>
                <a:gd name="T15" fmla="*/ 375 h 44"/>
                <a:gd name="T16" fmla="*/ 895 w 144"/>
                <a:gd name="T17" fmla="*/ 533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44">
                  <a:moveTo>
                    <a:pt x="0" y="44"/>
                  </a:moveTo>
                  <a:cubicBezTo>
                    <a:pt x="13" y="41"/>
                    <a:pt x="27" y="40"/>
                    <a:pt x="40" y="35"/>
                  </a:cubicBezTo>
                  <a:cubicBezTo>
                    <a:pt x="53" y="30"/>
                    <a:pt x="60" y="20"/>
                    <a:pt x="74" y="20"/>
                  </a:cubicBezTo>
                  <a:cubicBezTo>
                    <a:pt x="88" y="21"/>
                    <a:pt x="99" y="24"/>
                    <a:pt x="113" y="17"/>
                  </a:cubicBezTo>
                  <a:cubicBezTo>
                    <a:pt x="123" y="11"/>
                    <a:pt x="139" y="0"/>
                    <a:pt x="144" y="18"/>
                  </a:cubicBezTo>
                  <a:cubicBezTo>
                    <a:pt x="137" y="19"/>
                    <a:pt x="137" y="24"/>
                    <a:pt x="140" y="28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33" y="24"/>
                    <a:pt x="117" y="24"/>
                    <a:pt x="108" y="24"/>
                  </a:cubicBezTo>
                  <a:cubicBezTo>
                    <a:pt x="93" y="25"/>
                    <a:pt x="71" y="28"/>
                    <a:pt x="57" y="34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Freeform 93">
              <a:extLst>
                <a:ext uri="{FF2B5EF4-FFF2-40B4-BE49-F238E27FC236}">
                  <a16:creationId xmlns:a16="http://schemas.microsoft.com/office/drawing/2014/main" id="{5BF9B0B5-D385-4614-9D23-04660CE36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1145"/>
              <a:ext cx="333" cy="188"/>
            </a:xfrm>
            <a:custGeom>
              <a:avLst/>
              <a:gdLst>
                <a:gd name="T0" fmla="*/ 396 w 133"/>
                <a:gd name="T1" fmla="*/ 346 h 75"/>
                <a:gd name="T2" fmla="*/ 1097 w 133"/>
                <a:gd name="T3" fmla="*/ 426 h 75"/>
                <a:gd name="T4" fmla="*/ 2088 w 133"/>
                <a:gd name="T5" fmla="*/ 125 h 75"/>
                <a:gd name="T6" fmla="*/ 1147 w 133"/>
                <a:gd name="T7" fmla="*/ 521 h 75"/>
                <a:gd name="T8" fmla="*/ 501 w 133"/>
                <a:gd name="T9" fmla="*/ 1151 h 75"/>
                <a:gd name="T10" fmla="*/ 333 w 133"/>
                <a:gd name="T11" fmla="*/ 692 h 75"/>
                <a:gd name="T12" fmla="*/ 0 w 133"/>
                <a:gd name="T13" fmla="*/ 238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75">
                  <a:moveTo>
                    <a:pt x="25" y="22"/>
                  </a:moveTo>
                  <a:cubicBezTo>
                    <a:pt x="42" y="28"/>
                    <a:pt x="52" y="36"/>
                    <a:pt x="70" y="27"/>
                  </a:cubicBezTo>
                  <a:cubicBezTo>
                    <a:pt x="85" y="19"/>
                    <a:pt x="115" y="0"/>
                    <a:pt x="133" y="8"/>
                  </a:cubicBezTo>
                  <a:cubicBezTo>
                    <a:pt x="114" y="17"/>
                    <a:pt x="93" y="25"/>
                    <a:pt x="73" y="33"/>
                  </a:cubicBezTo>
                  <a:cubicBezTo>
                    <a:pt x="51" y="42"/>
                    <a:pt x="42" y="52"/>
                    <a:pt x="32" y="73"/>
                  </a:cubicBezTo>
                  <a:cubicBezTo>
                    <a:pt x="19" y="75"/>
                    <a:pt x="22" y="52"/>
                    <a:pt x="21" y="44"/>
                  </a:cubicBezTo>
                  <a:cubicBezTo>
                    <a:pt x="19" y="28"/>
                    <a:pt x="9" y="26"/>
                    <a:pt x="0" y="15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Freeform 94">
              <a:extLst>
                <a:ext uri="{FF2B5EF4-FFF2-40B4-BE49-F238E27FC236}">
                  <a16:creationId xmlns:a16="http://schemas.microsoft.com/office/drawing/2014/main" id="{FB6D17C6-178D-4DFE-86CE-7C94B1A3B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755"/>
              <a:ext cx="360" cy="263"/>
            </a:xfrm>
            <a:custGeom>
              <a:avLst/>
              <a:gdLst>
                <a:gd name="T0" fmla="*/ 0 w 144"/>
                <a:gd name="T1" fmla="*/ 0 h 105"/>
                <a:gd name="T2" fmla="*/ 1000 w 144"/>
                <a:gd name="T3" fmla="*/ 564 h 105"/>
                <a:gd name="T4" fmla="*/ 1708 w 144"/>
                <a:gd name="T5" fmla="*/ 564 h 105"/>
                <a:gd name="T6" fmla="*/ 2250 w 144"/>
                <a:gd name="T7" fmla="*/ 804 h 105"/>
                <a:gd name="T8" fmla="*/ 2063 w 144"/>
                <a:gd name="T9" fmla="*/ 1180 h 105"/>
                <a:gd name="T10" fmla="*/ 1988 w 144"/>
                <a:gd name="T11" fmla="*/ 1651 h 105"/>
                <a:gd name="T12" fmla="*/ 1833 w 144"/>
                <a:gd name="T13" fmla="*/ 972 h 105"/>
                <a:gd name="T14" fmla="*/ 1313 w 144"/>
                <a:gd name="T15" fmla="*/ 771 h 105"/>
                <a:gd name="T16" fmla="*/ 658 w 144"/>
                <a:gd name="T17" fmla="*/ 551 h 105"/>
                <a:gd name="T18" fmla="*/ 95 w 144"/>
                <a:gd name="T19" fmla="*/ 125 h 10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4" h="105">
                  <a:moveTo>
                    <a:pt x="0" y="0"/>
                  </a:moveTo>
                  <a:cubicBezTo>
                    <a:pt x="17" y="14"/>
                    <a:pt x="41" y="34"/>
                    <a:pt x="64" y="36"/>
                  </a:cubicBezTo>
                  <a:cubicBezTo>
                    <a:pt x="79" y="38"/>
                    <a:pt x="94" y="35"/>
                    <a:pt x="109" y="36"/>
                  </a:cubicBezTo>
                  <a:cubicBezTo>
                    <a:pt x="124" y="38"/>
                    <a:pt x="132" y="44"/>
                    <a:pt x="144" y="51"/>
                  </a:cubicBezTo>
                  <a:cubicBezTo>
                    <a:pt x="138" y="60"/>
                    <a:pt x="134" y="65"/>
                    <a:pt x="132" y="75"/>
                  </a:cubicBezTo>
                  <a:cubicBezTo>
                    <a:pt x="130" y="85"/>
                    <a:pt x="131" y="97"/>
                    <a:pt x="127" y="105"/>
                  </a:cubicBezTo>
                  <a:cubicBezTo>
                    <a:pt x="121" y="92"/>
                    <a:pt x="123" y="74"/>
                    <a:pt x="117" y="62"/>
                  </a:cubicBezTo>
                  <a:cubicBezTo>
                    <a:pt x="111" y="53"/>
                    <a:pt x="94" y="51"/>
                    <a:pt x="84" y="49"/>
                  </a:cubicBezTo>
                  <a:cubicBezTo>
                    <a:pt x="68" y="46"/>
                    <a:pt x="56" y="44"/>
                    <a:pt x="42" y="35"/>
                  </a:cubicBezTo>
                  <a:cubicBezTo>
                    <a:pt x="29" y="27"/>
                    <a:pt x="15" y="21"/>
                    <a:pt x="6" y="8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Freeform 95">
              <a:extLst>
                <a:ext uri="{FF2B5EF4-FFF2-40B4-BE49-F238E27FC236}">
                  <a16:creationId xmlns:a16="http://schemas.microsoft.com/office/drawing/2014/main" id="{32FE5799-1E1C-45B4-A9AE-06DB46A7B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875"/>
              <a:ext cx="245" cy="395"/>
            </a:xfrm>
            <a:custGeom>
              <a:avLst/>
              <a:gdLst>
                <a:gd name="T0" fmla="*/ 1000 w 98"/>
                <a:gd name="T1" fmla="*/ 375 h 158"/>
                <a:gd name="T2" fmla="*/ 583 w 98"/>
                <a:gd name="T3" fmla="*/ 1500 h 158"/>
                <a:gd name="T4" fmla="*/ 488 w 98"/>
                <a:gd name="T5" fmla="*/ 2063 h 158"/>
                <a:gd name="T6" fmla="*/ 0 w 98"/>
                <a:gd name="T7" fmla="*/ 2283 h 158"/>
                <a:gd name="T8" fmla="*/ 625 w 98"/>
                <a:gd name="T9" fmla="*/ 2300 h 158"/>
                <a:gd name="T10" fmla="*/ 645 w 98"/>
                <a:gd name="T11" fmla="*/ 1908 h 158"/>
                <a:gd name="T12" fmla="*/ 708 w 98"/>
                <a:gd name="T13" fmla="*/ 1520 h 158"/>
                <a:gd name="T14" fmla="*/ 1363 w 98"/>
                <a:gd name="T15" fmla="*/ 95 h 158"/>
                <a:gd name="T16" fmla="*/ 1533 w 98"/>
                <a:gd name="T17" fmla="*/ 0 h 158"/>
                <a:gd name="T18" fmla="*/ 1125 w 98"/>
                <a:gd name="T19" fmla="*/ 250 h 15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8" h="158">
                  <a:moveTo>
                    <a:pt x="64" y="24"/>
                  </a:moveTo>
                  <a:cubicBezTo>
                    <a:pt x="52" y="47"/>
                    <a:pt x="42" y="71"/>
                    <a:pt x="37" y="96"/>
                  </a:cubicBezTo>
                  <a:cubicBezTo>
                    <a:pt x="35" y="108"/>
                    <a:pt x="35" y="121"/>
                    <a:pt x="31" y="132"/>
                  </a:cubicBezTo>
                  <a:cubicBezTo>
                    <a:pt x="24" y="151"/>
                    <a:pt x="14" y="143"/>
                    <a:pt x="0" y="146"/>
                  </a:cubicBezTo>
                  <a:cubicBezTo>
                    <a:pt x="3" y="158"/>
                    <a:pt x="34" y="158"/>
                    <a:pt x="40" y="147"/>
                  </a:cubicBezTo>
                  <a:cubicBezTo>
                    <a:pt x="44" y="140"/>
                    <a:pt x="41" y="130"/>
                    <a:pt x="41" y="122"/>
                  </a:cubicBezTo>
                  <a:cubicBezTo>
                    <a:pt x="41" y="114"/>
                    <a:pt x="43" y="106"/>
                    <a:pt x="45" y="97"/>
                  </a:cubicBezTo>
                  <a:cubicBezTo>
                    <a:pt x="51" y="70"/>
                    <a:pt x="63" y="25"/>
                    <a:pt x="87" y="6"/>
                  </a:cubicBezTo>
                  <a:cubicBezTo>
                    <a:pt x="90" y="4"/>
                    <a:pt x="94" y="2"/>
                    <a:pt x="98" y="0"/>
                  </a:cubicBezTo>
                  <a:cubicBezTo>
                    <a:pt x="89" y="1"/>
                    <a:pt x="78" y="10"/>
                    <a:pt x="72" y="16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Freeform 96">
              <a:extLst>
                <a:ext uri="{FF2B5EF4-FFF2-40B4-BE49-F238E27FC236}">
                  <a16:creationId xmlns:a16="http://schemas.microsoft.com/office/drawing/2014/main" id="{26B772DD-9419-4083-B25A-4D27B3BBE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2463"/>
              <a:ext cx="337" cy="332"/>
            </a:xfrm>
            <a:custGeom>
              <a:avLst/>
              <a:gdLst>
                <a:gd name="T0" fmla="*/ 0 w 135"/>
                <a:gd name="T1" fmla="*/ 2037 h 133"/>
                <a:gd name="T2" fmla="*/ 761 w 135"/>
                <a:gd name="T3" fmla="*/ 1807 h 133"/>
                <a:gd name="T4" fmla="*/ 1028 w 135"/>
                <a:gd name="T5" fmla="*/ 1590 h 133"/>
                <a:gd name="T6" fmla="*/ 1353 w 135"/>
                <a:gd name="T7" fmla="*/ 1340 h 133"/>
                <a:gd name="T8" fmla="*/ 1837 w 135"/>
                <a:gd name="T9" fmla="*/ 729 h 133"/>
                <a:gd name="T10" fmla="*/ 1932 w 135"/>
                <a:gd name="T11" fmla="*/ 42 h 133"/>
                <a:gd name="T12" fmla="*/ 1912 w 135"/>
                <a:gd name="T13" fmla="*/ 0 h 133"/>
                <a:gd name="T14" fmla="*/ 1995 w 135"/>
                <a:gd name="T15" fmla="*/ 761 h 133"/>
                <a:gd name="T16" fmla="*/ 1932 w 135"/>
                <a:gd name="T17" fmla="*/ 1183 h 133"/>
                <a:gd name="T18" fmla="*/ 1932 w 135"/>
                <a:gd name="T19" fmla="*/ 1603 h 133"/>
                <a:gd name="T20" fmla="*/ 1308 w 135"/>
                <a:gd name="T21" fmla="*/ 1745 h 133"/>
                <a:gd name="T22" fmla="*/ 467 w 135"/>
                <a:gd name="T23" fmla="*/ 2069 h 1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" h="133">
                  <a:moveTo>
                    <a:pt x="0" y="131"/>
                  </a:moveTo>
                  <a:cubicBezTo>
                    <a:pt x="15" y="130"/>
                    <a:pt x="35" y="125"/>
                    <a:pt x="49" y="116"/>
                  </a:cubicBezTo>
                  <a:cubicBezTo>
                    <a:pt x="55" y="112"/>
                    <a:pt x="60" y="106"/>
                    <a:pt x="66" y="102"/>
                  </a:cubicBezTo>
                  <a:cubicBezTo>
                    <a:pt x="73" y="96"/>
                    <a:pt x="81" y="92"/>
                    <a:pt x="87" y="86"/>
                  </a:cubicBezTo>
                  <a:cubicBezTo>
                    <a:pt x="97" y="74"/>
                    <a:pt x="111" y="61"/>
                    <a:pt x="118" y="47"/>
                  </a:cubicBezTo>
                  <a:cubicBezTo>
                    <a:pt x="125" y="32"/>
                    <a:pt x="126" y="19"/>
                    <a:pt x="124" y="3"/>
                  </a:cubicBezTo>
                  <a:cubicBezTo>
                    <a:pt x="124" y="2"/>
                    <a:pt x="123" y="0"/>
                    <a:pt x="123" y="0"/>
                  </a:cubicBezTo>
                  <a:cubicBezTo>
                    <a:pt x="135" y="12"/>
                    <a:pt x="132" y="33"/>
                    <a:pt x="128" y="49"/>
                  </a:cubicBezTo>
                  <a:cubicBezTo>
                    <a:pt x="126" y="59"/>
                    <a:pt x="123" y="67"/>
                    <a:pt x="124" y="76"/>
                  </a:cubicBezTo>
                  <a:cubicBezTo>
                    <a:pt x="125" y="85"/>
                    <a:pt x="130" y="95"/>
                    <a:pt x="124" y="103"/>
                  </a:cubicBezTo>
                  <a:cubicBezTo>
                    <a:pt x="106" y="104"/>
                    <a:pt x="98" y="101"/>
                    <a:pt x="84" y="112"/>
                  </a:cubicBezTo>
                  <a:cubicBezTo>
                    <a:pt x="69" y="125"/>
                    <a:pt x="44" y="120"/>
                    <a:pt x="30" y="133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Freeform 97">
              <a:extLst>
                <a:ext uri="{FF2B5EF4-FFF2-40B4-BE49-F238E27FC236}">
                  <a16:creationId xmlns:a16="http://schemas.microsoft.com/office/drawing/2014/main" id="{D9C84444-7E1C-45F9-BB58-87AD41DE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673"/>
              <a:ext cx="132" cy="460"/>
            </a:xfrm>
            <a:custGeom>
              <a:avLst/>
              <a:gdLst>
                <a:gd name="T0" fmla="*/ 187 w 53"/>
                <a:gd name="T1" fmla="*/ 345 h 184"/>
                <a:gd name="T2" fmla="*/ 478 w 53"/>
                <a:gd name="T3" fmla="*/ 988 h 184"/>
                <a:gd name="T4" fmla="*/ 433 w 53"/>
                <a:gd name="T5" fmla="*/ 1283 h 184"/>
                <a:gd name="T6" fmla="*/ 446 w 53"/>
                <a:gd name="T7" fmla="*/ 1613 h 184"/>
                <a:gd name="T8" fmla="*/ 558 w 53"/>
                <a:gd name="T9" fmla="*/ 2238 h 184"/>
                <a:gd name="T10" fmla="*/ 807 w 53"/>
                <a:gd name="T11" fmla="*/ 2875 h 184"/>
                <a:gd name="T12" fmla="*/ 311 w 53"/>
                <a:gd name="T13" fmla="*/ 1363 h 184"/>
                <a:gd name="T14" fmla="*/ 217 w 53"/>
                <a:gd name="T15" fmla="*/ 625 h 184"/>
                <a:gd name="T16" fmla="*/ 0 w 53"/>
                <a:gd name="T17" fmla="*/ 0 h 1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84">
                  <a:moveTo>
                    <a:pt x="12" y="22"/>
                  </a:moveTo>
                  <a:cubicBezTo>
                    <a:pt x="16" y="36"/>
                    <a:pt x="28" y="49"/>
                    <a:pt x="31" y="63"/>
                  </a:cubicBezTo>
                  <a:cubicBezTo>
                    <a:pt x="32" y="70"/>
                    <a:pt x="28" y="76"/>
                    <a:pt x="28" y="82"/>
                  </a:cubicBezTo>
                  <a:cubicBezTo>
                    <a:pt x="27" y="89"/>
                    <a:pt x="28" y="97"/>
                    <a:pt x="29" y="103"/>
                  </a:cubicBezTo>
                  <a:cubicBezTo>
                    <a:pt x="31" y="116"/>
                    <a:pt x="32" y="132"/>
                    <a:pt x="36" y="143"/>
                  </a:cubicBezTo>
                  <a:cubicBezTo>
                    <a:pt x="40" y="154"/>
                    <a:pt x="53" y="173"/>
                    <a:pt x="52" y="184"/>
                  </a:cubicBezTo>
                  <a:cubicBezTo>
                    <a:pt x="30" y="162"/>
                    <a:pt x="14" y="118"/>
                    <a:pt x="20" y="87"/>
                  </a:cubicBezTo>
                  <a:cubicBezTo>
                    <a:pt x="23" y="70"/>
                    <a:pt x="21" y="56"/>
                    <a:pt x="14" y="40"/>
                  </a:cubicBezTo>
                  <a:cubicBezTo>
                    <a:pt x="8" y="27"/>
                    <a:pt x="4" y="14"/>
                    <a:pt x="0" y="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Freeform 98">
              <a:extLst>
                <a:ext uri="{FF2B5EF4-FFF2-40B4-BE49-F238E27FC236}">
                  <a16:creationId xmlns:a16="http://schemas.microsoft.com/office/drawing/2014/main" id="{84BE0816-D8A6-4438-A893-26025B037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2785"/>
              <a:ext cx="318" cy="305"/>
            </a:xfrm>
            <a:custGeom>
              <a:avLst/>
              <a:gdLst>
                <a:gd name="T0" fmla="*/ 33 w 127"/>
                <a:gd name="T1" fmla="*/ 500 h 122"/>
                <a:gd name="T2" fmla="*/ 563 w 127"/>
                <a:gd name="T3" fmla="*/ 595 h 122"/>
                <a:gd name="T4" fmla="*/ 1117 w 127"/>
                <a:gd name="T5" fmla="*/ 583 h 122"/>
                <a:gd name="T6" fmla="*/ 1567 w 127"/>
                <a:gd name="T7" fmla="*/ 363 h 122"/>
                <a:gd name="T8" fmla="*/ 1913 w 127"/>
                <a:gd name="T9" fmla="*/ 0 h 122"/>
                <a:gd name="T10" fmla="*/ 1618 w 127"/>
                <a:gd name="T11" fmla="*/ 845 h 122"/>
                <a:gd name="T12" fmla="*/ 1788 w 127"/>
                <a:gd name="T13" fmla="*/ 1908 h 122"/>
                <a:gd name="T14" fmla="*/ 1305 w 127"/>
                <a:gd name="T15" fmla="*/ 863 h 122"/>
                <a:gd name="T16" fmla="*/ 659 w 127"/>
                <a:gd name="T17" fmla="*/ 783 h 122"/>
                <a:gd name="T18" fmla="*/ 238 w 127"/>
                <a:gd name="T19" fmla="*/ 675 h 122"/>
                <a:gd name="T20" fmla="*/ 0 w 127"/>
                <a:gd name="T21" fmla="*/ 500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" h="122">
                  <a:moveTo>
                    <a:pt x="2" y="32"/>
                  </a:moveTo>
                  <a:cubicBezTo>
                    <a:pt x="14" y="35"/>
                    <a:pt x="23" y="38"/>
                    <a:pt x="36" y="38"/>
                  </a:cubicBezTo>
                  <a:cubicBezTo>
                    <a:pt x="47" y="37"/>
                    <a:pt x="60" y="39"/>
                    <a:pt x="71" y="37"/>
                  </a:cubicBezTo>
                  <a:cubicBezTo>
                    <a:pt x="81" y="35"/>
                    <a:pt x="92" y="30"/>
                    <a:pt x="100" y="23"/>
                  </a:cubicBezTo>
                  <a:cubicBezTo>
                    <a:pt x="108" y="17"/>
                    <a:pt x="113" y="5"/>
                    <a:pt x="122" y="0"/>
                  </a:cubicBezTo>
                  <a:cubicBezTo>
                    <a:pt x="118" y="19"/>
                    <a:pt x="99" y="33"/>
                    <a:pt x="103" y="54"/>
                  </a:cubicBezTo>
                  <a:cubicBezTo>
                    <a:pt x="106" y="72"/>
                    <a:pt x="127" y="108"/>
                    <a:pt x="114" y="122"/>
                  </a:cubicBezTo>
                  <a:cubicBezTo>
                    <a:pt x="106" y="103"/>
                    <a:pt x="106" y="65"/>
                    <a:pt x="83" y="55"/>
                  </a:cubicBezTo>
                  <a:cubicBezTo>
                    <a:pt x="72" y="51"/>
                    <a:pt x="55" y="52"/>
                    <a:pt x="42" y="50"/>
                  </a:cubicBezTo>
                  <a:cubicBezTo>
                    <a:pt x="33" y="48"/>
                    <a:pt x="24" y="47"/>
                    <a:pt x="15" y="43"/>
                  </a:cubicBezTo>
                  <a:cubicBezTo>
                    <a:pt x="9" y="41"/>
                    <a:pt x="6" y="35"/>
                    <a:pt x="0" y="32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99">
              <a:extLst>
                <a:ext uri="{FF2B5EF4-FFF2-40B4-BE49-F238E27FC236}">
                  <a16:creationId xmlns:a16="http://schemas.microsoft.com/office/drawing/2014/main" id="{624224C1-42AF-42A1-BC45-6461B8B1C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533"/>
              <a:ext cx="237" cy="220"/>
            </a:xfrm>
            <a:custGeom>
              <a:avLst/>
              <a:gdLst>
                <a:gd name="T0" fmla="*/ 621 w 95"/>
                <a:gd name="T1" fmla="*/ 750 h 88"/>
                <a:gd name="T2" fmla="*/ 354 w 95"/>
                <a:gd name="T3" fmla="*/ 458 h 88"/>
                <a:gd name="T4" fmla="*/ 387 w 95"/>
                <a:gd name="T5" fmla="*/ 0 h 88"/>
                <a:gd name="T6" fmla="*/ 312 w 95"/>
                <a:gd name="T7" fmla="*/ 238 h 88"/>
                <a:gd name="T8" fmla="*/ 155 w 95"/>
                <a:gd name="T9" fmla="*/ 688 h 88"/>
                <a:gd name="T10" fmla="*/ 105 w 95"/>
                <a:gd name="T11" fmla="*/ 958 h 88"/>
                <a:gd name="T12" fmla="*/ 0 w 95"/>
                <a:gd name="T13" fmla="*/ 1083 h 88"/>
                <a:gd name="T14" fmla="*/ 0 w 95"/>
                <a:gd name="T15" fmla="*/ 1375 h 88"/>
                <a:gd name="T16" fmla="*/ 467 w 95"/>
                <a:gd name="T17" fmla="*/ 1033 h 88"/>
                <a:gd name="T18" fmla="*/ 853 w 95"/>
                <a:gd name="T19" fmla="*/ 1113 h 88"/>
                <a:gd name="T20" fmla="*/ 1257 w 95"/>
                <a:gd name="T21" fmla="*/ 1125 h 88"/>
                <a:gd name="T22" fmla="*/ 621 w 95"/>
                <a:gd name="T23" fmla="*/ 750 h 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" h="88">
                  <a:moveTo>
                    <a:pt x="40" y="48"/>
                  </a:moveTo>
                  <a:cubicBezTo>
                    <a:pt x="29" y="45"/>
                    <a:pt x="25" y="40"/>
                    <a:pt x="23" y="29"/>
                  </a:cubicBezTo>
                  <a:cubicBezTo>
                    <a:pt x="21" y="19"/>
                    <a:pt x="26" y="10"/>
                    <a:pt x="25" y="0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6" y="24"/>
                    <a:pt x="9" y="36"/>
                    <a:pt x="10" y="44"/>
                  </a:cubicBezTo>
                  <a:cubicBezTo>
                    <a:pt x="10" y="52"/>
                    <a:pt x="12" y="54"/>
                    <a:pt x="7" y="61"/>
                  </a:cubicBezTo>
                  <a:cubicBezTo>
                    <a:pt x="5" y="64"/>
                    <a:pt x="3" y="66"/>
                    <a:pt x="0" y="6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0" y="80"/>
                    <a:pt x="16" y="68"/>
                    <a:pt x="30" y="66"/>
                  </a:cubicBezTo>
                  <a:cubicBezTo>
                    <a:pt x="39" y="65"/>
                    <a:pt x="46" y="69"/>
                    <a:pt x="55" y="71"/>
                  </a:cubicBezTo>
                  <a:cubicBezTo>
                    <a:pt x="59" y="72"/>
                    <a:pt x="77" y="75"/>
                    <a:pt x="81" y="72"/>
                  </a:cubicBezTo>
                  <a:cubicBezTo>
                    <a:pt x="95" y="62"/>
                    <a:pt x="46" y="50"/>
                    <a:pt x="40" y="48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100">
              <a:extLst>
                <a:ext uri="{FF2B5EF4-FFF2-40B4-BE49-F238E27FC236}">
                  <a16:creationId xmlns:a16="http://schemas.microsoft.com/office/drawing/2014/main" id="{94935319-DA32-420D-A7B1-F6C51BAAE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173"/>
              <a:ext cx="55" cy="210"/>
            </a:xfrm>
            <a:custGeom>
              <a:avLst/>
              <a:gdLst>
                <a:gd name="T0" fmla="*/ 0 w 22"/>
                <a:gd name="T1" fmla="*/ 0 h 84"/>
                <a:gd name="T2" fmla="*/ 0 w 22"/>
                <a:gd name="T3" fmla="*/ 1313 h 84"/>
                <a:gd name="T4" fmla="*/ 83 w 22"/>
                <a:gd name="T5" fmla="*/ 988 h 84"/>
                <a:gd name="T6" fmla="*/ 270 w 22"/>
                <a:gd name="T7" fmla="*/ 313 h 84"/>
                <a:gd name="T8" fmla="*/ 0 w 22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84">
                  <a:moveTo>
                    <a:pt x="0" y="0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1" y="77"/>
                    <a:pt x="2" y="70"/>
                    <a:pt x="5" y="63"/>
                  </a:cubicBezTo>
                  <a:cubicBezTo>
                    <a:pt x="9" y="51"/>
                    <a:pt x="22" y="33"/>
                    <a:pt x="17" y="20"/>
                  </a:cubicBezTo>
                  <a:cubicBezTo>
                    <a:pt x="15" y="15"/>
                    <a:pt x="7" y="7"/>
                    <a:pt x="0" y="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Freeform 101">
              <a:extLst>
                <a:ext uri="{FF2B5EF4-FFF2-40B4-BE49-F238E27FC236}">
                  <a16:creationId xmlns:a16="http://schemas.microsoft.com/office/drawing/2014/main" id="{AF6C2D51-1DEC-4868-B542-C7657146D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670"/>
              <a:ext cx="115" cy="188"/>
            </a:xfrm>
            <a:custGeom>
              <a:avLst/>
              <a:gdLst>
                <a:gd name="T0" fmla="*/ 550 w 46"/>
                <a:gd name="T1" fmla="*/ 659 h 75"/>
                <a:gd name="T2" fmla="*/ 333 w 46"/>
                <a:gd name="T3" fmla="*/ 975 h 75"/>
                <a:gd name="T4" fmla="*/ 0 w 46"/>
                <a:gd name="T5" fmla="*/ 1131 h 75"/>
                <a:gd name="T6" fmla="*/ 300 w 46"/>
                <a:gd name="T7" fmla="*/ 1131 h 75"/>
                <a:gd name="T8" fmla="*/ 583 w 46"/>
                <a:gd name="T9" fmla="*/ 897 h 75"/>
                <a:gd name="T10" fmla="*/ 720 w 46"/>
                <a:gd name="T11" fmla="*/ 471 h 75"/>
                <a:gd name="T12" fmla="*/ 688 w 46"/>
                <a:gd name="T13" fmla="*/ 208 h 75"/>
                <a:gd name="T14" fmla="*/ 675 w 46"/>
                <a:gd name="T15" fmla="*/ 0 h 75"/>
                <a:gd name="T16" fmla="*/ 563 w 46"/>
                <a:gd name="T17" fmla="*/ 567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75">
                  <a:moveTo>
                    <a:pt x="35" y="42"/>
                  </a:moveTo>
                  <a:cubicBezTo>
                    <a:pt x="31" y="49"/>
                    <a:pt x="27" y="57"/>
                    <a:pt x="21" y="62"/>
                  </a:cubicBezTo>
                  <a:cubicBezTo>
                    <a:pt x="15" y="67"/>
                    <a:pt x="7" y="69"/>
                    <a:pt x="0" y="72"/>
                  </a:cubicBezTo>
                  <a:cubicBezTo>
                    <a:pt x="4" y="75"/>
                    <a:pt x="15" y="74"/>
                    <a:pt x="19" y="72"/>
                  </a:cubicBezTo>
                  <a:cubicBezTo>
                    <a:pt x="27" y="70"/>
                    <a:pt x="33" y="63"/>
                    <a:pt x="37" y="57"/>
                  </a:cubicBezTo>
                  <a:cubicBezTo>
                    <a:pt x="44" y="50"/>
                    <a:pt x="46" y="40"/>
                    <a:pt x="46" y="30"/>
                  </a:cubicBezTo>
                  <a:cubicBezTo>
                    <a:pt x="46" y="24"/>
                    <a:pt x="45" y="18"/>
                    <a:pt x="44" y="13"/>
                  </a:cubicBezTo>
                  <a:cubicBezTo>
                    <a:pt x="44" y="9"/>
                    <a:pt x="45" y="4"/>
                    <a:pt x="43" y="0"/>
                  </a:cubicBezTo>
                  <a:cubicBezTo>
                    <a:pt x="44" y="13"/>
                    <a:pt x="43" y="25"/>
                    <a:pt x="36" y="3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Freeform 102">
              <a:extLst>
                <a:ext uri="{FF2B5EF4-FFF2-40B4-BE49-F238E27FC236}">
                  <a16:creationId xmlns:a16="http://schemas.microsoft.com/office/drawing/2014/main" id="{694DBC6B-2526-4B4F-B0C1-D46629AD0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2558"/>
              <a:ext cx="220" cy="220"/>
            </a:xfrm>
            <a:custGeom>
              <a:avLst/>
              <a:gdLst>
                <a:gd name="T0" fmla="*/ 175 w 88"/>
                <a:gd name="T1" fmla="*/ 83 h 88"/>
                <a:gd name="T2" fmla="*/ 300 w 88"/>
                <a:gd name="T3" fmla="*/ 50 h 88"/>
                <a:gd name="T4" fmla="*/ 408 w 88"/>
                <a:gd name="T5" fmla="*/ 175 h 88"/>
                <a:gd name="T6" fmla="*/ 613 w 88"/>
                <a:gd name="T7" fmla="*/ 438 h 88"/>
                <a:gd name="T8" fmla="*/ 895 w 88"/>
                <a:gd name="T9" fmla="*/ 738 h 88"/>
                <a:gd name="T10" fmla="*/ 1125 w 88"/>
                <a:gd name="T11" fmla="*/ 1063 h 88"/>
                <a:gd name="T12" fmla="*/ 1238 w 88"/>
                <a:gd name="T13" fmla="*/ 1220 h 88"/>
                <a:gd name="T14" fmla="*/ 1375 w 88"/>
                <a:gd name="T15" fmla="*/ 1345 h 88"/>
                <a:gd name="T16" fmla="*/ 958 w 88"/>
                <a:gd name="T17" fmla="*/ 1063 h 88"/>
                <a:gd name="T18" fmla="*/ 533 w 88"/>
                <a:gd name="T19" fmla="*/ 550 h 88"/>
                <a:gd name="T20" fmla="*/ 375 w 88"/>
                <a:gd name="T21" fmla="*/ 438 h 88"/>
                <a:gd name="T22" fmla="*/ 238 w 88"/>
                <a:gd name="T23" fmla="*/ 533 h 88"/>
                <a:gd name="T24" fmla="*/ 125 w 88"/>
                <a:gd name="T25" fmla="*/ 145 h 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8" h="88">
                  <a:moveTo>
                    <a:pt x="11" y="5"/>
                  </a:moveTo>
                  <a:cubicBezTo>
                    <a:pt x="15" y="2"/>
                    <a:pt x="15" y="0"/>
                    <a:pt x="19" y="3"/>
                  </a:cubicBezTo>
                  <a:cubicBezTo>
                    <a:pt x="22" y="5"/>
                    <a:pt x="24" y="9"/>
                    <a:pt x="26" y="11"/>
                  </a:cubicBezTo>
                  <a:cubicBezTo>
                    <a:pt x="31" y="17"/>
                    <a:pt x="35" y="23"/>
                    <a:pt x="39" y="28"/>
                  </a:cubicBezTo>
                  <a:cubicBezTo>
                    <a:pt x="45" y="35"/>
                    <a:pt x="52" y="40"/>
                    <a:pt x="57" y="47"/>
                  </a:cubicBezTo>
                  <a:cubicBezTo>
                    <a:pt x="63" y="54"/>
                    <a:pt x="68" y="61"/>
                    <a:pt x="72" y="68"/>
                  </a:cubicBezTo>
                  <a:cubicBezTo>
                    <a:pt x="74" y="71"/>
                    <a:pt x="76" y="75"/>
                    <a:pt x="79" y="78"/>
                  </a:cubicBezTo>
                  <a:cubicBezTo>
                    <a:pt x="80" y="80"/>
                    <a:pt x="88" y="84"/>
                    <a:pt x="88" y="86"/>
                  </a:cubicBezTo>
                  <a:cubicBezTo>
                    <a:pt x="87" y="88"/>
                    <a:pt x="64" y="71"/>
                    <a:pt x="61" y="68"/>
                  </a:cubicBezTo>
                  <a:cubicBezTo>
                    <a:pt x="52" y="57"/>
                    <a:pt x="45" y="45"/>
                    <a:pt x="34" y="35"/>
                  </a:cubicBezTo>
                  <a:cubicBezTo>
                    <a:pt x="32" y="33"/>
                    <a:pt x="28" y="28"/>
                    <a:pt x="24" y="28"/>
                  </a:cubicBezTo>
                  <a:cubicBezTo>
                    <a:pt x="21" y="29"/>
                    <a:pt x="18" y="33"/>
                    <a:pt x="15" y="34"/>
                  </a:cubicBezTo>
                  <a:cubicBezTo>
                    <a:pt x="8" y="29"/>
                    <a:pt x="0" y="16"/>
                    <a:pt x="8" y="9"/>
                  </a:cubicBezTo>
                </a:path>
              </a:pathLst>
            </a:custGeom>
            <a:solidFill>
              <a:srgbClr val="F5E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Freeform 103">
              <a:extLst>
                <a:ext uri="{FF2B5EF4-FFF2-40B4-BE49-F238E27FC236}">
                  <a16:creationId xmlns:a16="http://schemas.microsoft.com/office/drawing/2014/main" id="{9C617398-400D-48D2-B29D-11080DCA6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325"/>
              <a:ext cx="257" cy="73"/>
            </a:xfrm>
            <a:custGeom>
              <a:avLst/>
              <a:gdLst>
                <a:gd name="T0" fmla="*/ 62 w 103"/>
                <a:gd name="T1" fmla="*/ 146 h 29"/>
                <a:gd name="T2" fmla="*/ 125 w 103"/>
                <a:gd name="T3" fmla="*/ 443 h 29"/>
                <a:gd name="T4" fmla="*/ 512 w 103"/>
                <a:gd name="T5" fmla="*/ 413 h 29"/>
                <a:gd name="T6" fmla="*/ 1258 w 103"/>
                <a:gd name="T7" fmla="*/ 242 h 29"/>
                <a:gd name="T8" fmla="*/ 1599 w 103"/>
                <a:gd name="T9" fmla="*/ 126 h 29"/>
                <a:gd name="T10" fmla="*/ 1195 w 103"/>
                <a:gd name="T11" fmla="*/ 191 h 29"/>
                <a:gd name="T12" fmla="*/ 574 w 103"/>
                <a:gd name="T13" fmla="*/ 284 h 29"/>
                <a:gd name="T14" fmla="*/ 217 w 103"/>
                <a:gd name="T15" fmla="*/ 209 h 29"/>
                <a:gd name="T16" fmla="*/ 75 w 103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29">
                  <a:moveTo>
                    <a:pt x="4" y="9"/>
                  </a:moveTo>
                  <a:cubicBezTo>
                    <a:pt x="3" y="16"/>
                    <a:pt x="0" y="26"/>
                    <a:pt x="8" y="28"/>
                  </a:cubicBezTo>
                  <a:cubicBezTo>
                    <a:pt x="16" y="29"/>
                    <a:pt x="26" y="27"/>
                    <a:pt x="33" y="26"/>
                  </a:cubicBezTo>
                  <a:cubicBezTo>
                    <a:pt x="50" y="25"/>
                    <a:pt x="65" y="21"/>
                    <a:pt x="81" y="15"/>
                  </a:cubicBezTo>
                  <a:cubicBezTo>
                    <a:pt x="89" y="13"/>
                    <a:pt x="96" y="11"/>
                    <a:pt x="103" y="8"/>
                  </a:cubicBezTo>
                  <a:cubicBezTo>
                    <a:pt x="95" y="8"/>
                    <a:pt x="86" y="10"/>
                    <a:pt x="77" y="12"/>
                  </a:cubicBezTo>
                  <a:cubicBezTo>
                    <a:pt x="64" y="15"/>
                    <a:pt x="50" y="17"/>
                    <a:pt x="37" y="18"/>
                  </a:cubicBezTo>
                  <a:cubicBezTo>
                    <a:pt x="28" y="19"/>
                    <a:pt x="21" y="19"/>
                    <a:pt x="14" y="13"/>
                  </a:cubicBezTo>
                  <a:cubicBezTo>
                    <a:pt x="11" y="10"/>
                    <a:pt x="5" y="5"/>
                    <a:pt x="5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Freeform 104">
              <a:extLst>
                <a:ext uri="{FF2B5EF4-FFF2-40B4-BE49-F238E27FC236}">
                  <a16:creationId xmlns:a16="http://schemas.microsoft.com/office/drawing/2014/main" id="{8FD5775F-8FAD-468F-ACE4-E47E82EF5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" y="2090"/>
              <a:ext cx="100" cy="35"/>
            </a:xfrm>
            <a:custGeom>
              <a:avLst/>
              <a:gdLst>
                <a:gd name="T0" fmla="*/ 113 w 40"/>
                <a:gd name="T1" fmla="*/ 50 h 14"/>
                <a:gd name="T2" fmla="*/ 0 w 40"/>
                <a:gd name="T3" fmla="*/ 220 h 14"/>
                <a:gd name="T4" fmla="*/ 250 w 40"/>
                <a:gd name="T5" fmla="*/ 113 h 14"/>
                <a:gd name="T6" fmla="*/ 470 w 40"/>
                <a:gd name="T7" fmla="*/ 188 h 14"/>
                <a:gd name="T8" fmla="*/ 613 w 40"/>
                <a:gd name="T9" fmla="*/ 20 h 14"/>
                <a:gd name="T10" fmla="*/ 333 w 40"/>
                <a:gd name="T11" fmla="*/ 3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4">
                  <a:moveTo>
                    <a:pt x="7" y="3"/>
                  </a:moveTo>
                  <a:cubicBezTo>
                    <a:pt x="4" y="5"/>
                    <a:pt x="2" y="10"/>
                    <a:pt x="0" y="14"/>
                  </a:cubicBezTo>
                  <a:cubicBezTo>
                    <a:pt x="6" y="10"/>
                    <a:pt x="9" y="8"/>
                    <a:pt x="16" y="7"/>
                  </a:cubicBezTo>
                  <a:cubicBezTo>
                    <a:pt x="20" y="7"/>
                    <a:pt x="31" y="6"/>
                    <a:pt x="30" y="12"/>
                  </a:cubicBezTo>
                  <a:cubicBezTo>
                    <a:pt x="33" y="10"/>
                    <a:pt x="40" y="5"/>
                    <a:pt x="39" y="1"/>
                  </a:cubicBezTo>
                  <a:cubicBezTo>
                    <a:pt x="33" y="1"/>
                    <a:pt x="27" y="0"/>
                    <a:pt x="21" y="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Freeform 105">
              <a:extLst>
                <a:ext uri="{FF2B5EF4-FFF2-40B4-BE49-F238E27FC236}">
                  <a16:creationId xmlns:a16="http://schemas.microsoft.com/office/drawing/2014/main" id="{70A88D07-5082-4F2E-8310-6DC2C47DA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508"/>
              <a:ext cx="108" cy="97"/>
            </a:xfrm>
            <a:custGeom>
              <a:avLst/>
              <a:gdLst>
                <a:gd name="T0" fmla="*/ 0 w 43"/>
                <a:gd name="T1" fmla="*/ 587 h 39"/>
                <a:gd name="T2" fmla="*/ 126 w 43"/>
                <a:gd name="T3" fmla="*/ 570 h 39"/>
                <a:gd name="T4" fmla="*/ 239 w 43"/>
                <a:gd name="T5" fmla="*/ 570 h 39"/>
                <a:gd name="T6" fmla="*/ 334 w 43"/>
                <a:gd name="T7" fmla="*/ 353 h 39"/>
                <a:gd name="T8" fmla="*/ 681 w 43"/>
                <a:gd name="T9" fmla="*/ 0 h 39"/>
                <a:gd name="T10" fmla="*/ 347 w 43"/>
                <a:gd name="T11" fmla="*/ 154 h 39"/>
                <a:gd name="T12" fmla="*/ 63 w 43"/>
                <a:gd name="T13" fmla="*/ 465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9">
                  <a:moveTo>
                    <a:pt x="0" y="38"/>
                  </a:moveTo>
                  <a:cubicBezTo>
                    <a:pt x="3" y="39"/>
                    <a:pt x="5" y="38"/>
                    <a:pt x="8" y="37"/>
                  </a:cubicBezTo>
                  <a:cubicBezTo>
                    <a:pt x="10" y="37"/>
                    <a:pt x="14" y="38"/>
                    <a:pt x="15" y="37"/>
                  </a:cubicBezTo>
                  <a:cubicBezTo>
                    <a:pt x="19" y="36"/>
                    <a:pt x="19" y="27"/>
                    <a:pt x="21" y="23"/>
                  </a:cubicBezTo>
                  <a:cubicBezTo>
                    <a:pt x="26" y="14"/>
                    <a:pt x="35" y="8"/>
                    <a:pt x="43" y="0"/>
                  </a:cubicBezTo>
                  <a:cubicBezTo>
                    <a:pt x="37" y="5"/>
                    <a:pt x="28" y="6"/>
                    <a:pt x="22" y="10"/>
                  </a:cubicBezTo>
                  <a:cubicBezTo>
                    <a:pt x="16" y="14"/>
                    <a:pt x="4" y="21"/>
                    <a:pt x="4" y="3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106">
              <a:extLst>
                <a:ext uri="{FF2B5EF4-FFF2-40B4-BE49-F238E27FC236}">
                  <a16:creationId xmlns:a16="http://schemas.microsoft.com/office/drawing/2014/main" id="{599422AB-4564-472A-A814-25377DD6E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470"/>
              <a:ext cx="158" cy="223"/>
            </a:xfrm>
            <a:custGeom>
              <a:avLst/>
              <a:gdLst>
                <a:gd name="T0" fmla="*/ 660 w 63"/>
                <a:gd name="T1" fmla="*/ 33 h 89"/>
                <a:gd name="T2" fmla="*/ 963 w 63"/>
                <a:gd name="T3" fmla="*/ 145 h 89"/>
                <a:gd name="T4" fmla="*/ 976 w 63"/>
                <a:gd name="T5" fmla="*/ 333 h 89"/>
                <a:gd name="T6" fmla="*/ 880 w 63"/>
                <a:gd name="T7" fmla="*/ 426 h 89"/>
                <a:gd name="T8" fmla="*/ 271 w 63"/>
                <a:gd name="T9" fmla="*/ 817 h 89"/>
                <a:gd name="T10" fmla="*/ 125 w 63"/>
                <a:gd name="T11" fmla="*/ 1035 h 89"/>
                <a:gd name="T12" fmla="*/ 50 w 63"/>
                <a:gd name="T13" fmla="*/ 1401 h 89"/>
                <a:gd name="T14" fmla="*/ 63 w 63"/>
                <a:gd name="T15" fmla="*/ 867 h 89"/>
                <a:gd name="T16" fmla="*/ 396 w 63"/>
                <a:gd name="T17" fmla="*/ 471 h 89"/>
                <a:gd name="T18" fmla="*/ 692 w 63"/>
                <a:gd name="T19" fmla="*/ 271 h 89"/>
                <a:gd name="T20" fmla="*/ 692 w 63"/>
                <a:gd name="T21" fmla="*/ 63 h 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89">
                  <a:moveTo>
                    <a:pt x="42" y="2"/>
                  </a:moveTo>
                  <a:cubicBezTo>
                    <a:pt x="50" y="1"/>
                    <a:pt x="59" y="0"/>
                    <a:pt x="61" y="9"/>
                  </a:cubicBezTo>
                  <a:cubicBezTo>
                    <a:pt x="62" y="13"/>
                    <a:pt x="63" y="17"/>
                    <a:pt x="62" y="21"/>
                  </a:cubicBezTo>
                  <a:cubicBezTo>
                    <a:pt x="62" y="27"/>
                    <a:pt x="62" y="27"/>
                    <a:pt x="56" y="27"/>
                  </a:cubicBezTo>
                  <a:cubicBezTo>
                    <a:pt x="40" y="29"/>
                    <a:pt x="27" y="38"/>
                    <a:pt x="17" y="52"/>
                  </a:cubicBezTo>
                  <a:cubicBezTo>
                    <a:pt x="14" y="56"/>
                    <a:pt x="11" y="62"/>
                    <a:pt x="8" y="66"/>
                  </a:cubicBezTo>
                  <a:cubicBezTo>
                    <a:pt x="5" y="72"/>
                    <a:pt x="4" y="83"/>
                    <a:pt x="3" y="89"/>
                  </a:cubicBezTo>
                  <a:cubicBezTo>
                    <a:pt x="3" y="80"/>
                    <a:pt x="0" y="63"/>
                    <a:pt x="4" y="55"/>
                  </a:cubicBezTo>
                  <a:cubicBezTo>
                    <a:pt x="9" y="48"/>
                    <a:pt x="18" y="36"/>
                    <a:pt x="25" y="30"/>
                  </a:cubicBezTo>
                  <a:cubicBezTo>
                    <a:pt x="31" y="26"/>
                    <a:pt x="40" y="23"/>
                    <a:pt x="44" y="17"/>
                  </a:cubicBezTo>
                  <a:cubicBezTo>
                    <a:pt x="47" y="14"/>
                    <a:pt x="49" y="4"/>
                    <a:pt x="44" y="4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107">
              <a:extLst>
                <a:ext uri="{FF2B5EF4-FFF2-40B4-BE49-F238E27FC236}">
                  <a16:creationId xmlns:a16="http://schemas.microsoft.com/office/drawing/2014/main" id="{EE388591-04F5-4901-BF78-84C9CEEAC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618"/>
              <a:ext cx="207" cy="207"/>
            </a:xfrm>
            <a:custGeom>
              <a:avLst/>
              <a:gdLst>
                <a:gd name="T0" fmla="*/ 155 w 83"/>
                <a:gd name="T1" fmla="*/ 167 h 83"/>
                <a:gd name="T2" fmla="*/ 541 w 83"/>
                <a:gd name="T3" fmla="*/ 746 h 83"/>
                <a:gd name="T4" fmla="*/ 653 w 83"/>
                <a:gd name="T5" fmla="*/ 1120 h 83"/>
                <a:gd name="T6" fmla="*/ 696 w 83"/>
                <a:gd name="T7" fmla="*/ 1274 h 83"/>
                <a:gd name="T8" fmla="*/ 870 w 83"/>
                <a:gd name="T9" fmla="*/ 1287 h 83"/>
                <a:gd name="T10" fmla="*/ 1087 w 83"/>
                <a:gd name="T11" fmla="*/ 1274 h 83"/>
                <a:gd name="T12" fmla="*/ 1287 w 83"/>
                <a:gd name="T13" fmla="*/ 1225 h 83"/>
                <a:gd name="T14" fmla="*/ 853 w 83"/>
                <a:gd name="T15" fmla="*/ 1028 h 83"/>
                <a:gd name="T16" fmla="*/ 571 w 83"/>
                <a:gd name="T17" fmla="*/ 559 h 83"/>
                <a:gd name="T18" fmla="*/ 42 w 83"/>
                <a:gd name="T19" fmla="*/ 42 h 83"/>
                <a:gd name="T20" fmla="*/ 0 w 83"/>
                <a:gd name="T21" fmla="*/ 0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83">
                  <a:moveTo>
                    <a:pt x="10" y="11"/>
                  </a:moveTo>
                  <a:cubicBezTo>
                    <a:pt x="15" y="26"/>
                    <a:pt x="28" y="35"/>
                    <a:pt x="35" y="48"/>
                  </a:cubicBezTo>
                  <a:cubicBezTo>
                    <a:pt x="39" y="56"/>
                    <a:pt x="42" y="64"/>
                    <a:pt x="42" y="72"/>
                  </a:cubicBezTo>
                  <a:cubicBezTo>
                    <a:pt x="42" y="76"/>
                    <a:pt x="40" y="80"/>
                    <a:pt x="45" y="82"/>
                  </a:cubicBezTo>
                  <a:cubicBezTo>
                    <a:pt x="47" y="83"/>
                    <a:pt x="54" y="83"/>
                    <a:pt x="56" y="83"/>
                  </a:cubicBezTo>
                  <a:cubicBezTo>
                    <a:pt x="61" y="83"/>
                    <a:pt x="66" y="83"/>
                    <a:pt x="70" y="82"/>
                  </a:cubicBezTo>
                  <a:cubicBezTo>
                    <a:pt x="74" y="82"/>
                    <a:pt x="79" y="80"/>
                    <a:pt x="83" y="79"/>
                  </a:cubicBezTo>
                  <a:cubicBezTo>
                    <a:pt x="70" y="79"/>
                    <a:pt x="62" y="77"/>
                    <a:pt x="55" y="66"/>
                  </a:cubicBezTo>
                  <a:cubicBezTo>
                    <a:pt x="49" y="56"/>
                    <a:pt x="44" y="46"/>
                    <a:pt x="37" y="36"/>
                  </a:cubicBezTo>
                  <a:cubicBezTo>
                    <a:pt x="28" y="22"/>
                    <a:pt x="15" y="13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Freeform 108">
              <a:extLst>
                <a:ext uri="{FF2B5EF4-FFF2-40B4-BE49-F238E27FC236}">
                  <a16:creationId xmlns:a16="http://schemas.microsoft.com/office/drawing/2014/main" id="{9B3ED80A-FE5D-42F4-9A7D-3F535D3C0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560"/>
              <a:ext cx="160" cy="60"/>
            </a:xfrm>
            <a:custGeom>
              <a:avLst/>
              <a:gdLst>
                <a:gd name="T0" fmla="*/ 708 w 64"/>
                <a:gd name="T1" fmla="*/ 0 h 24"/>
                <a:gd name="T2" fmla="*/ 375 w 64"/>
                <a:gd name="T3" fmla="*/ 50 h 24"/>
                <a:gd name="T4" fmla="*/ 175 w 64"/>
                <a:gd name="T5" fmla="*/ 175 h 24"/>
                <a:gd name="T6" fmla="*/ 645 w 64"/>
                <a:gd name="T7" fmla="*/ 175 h 24"/>
                <a:gd name="T8" fmla="*/ 895 w 64"/>
                <a:gd name="T9" fmla="*/ 375 h 24"/>
                <a:gd name="T10" fmla="*/ 1000 w 64"/>
                <a:gd name="T11" fmla="*/ 95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24">
                  <a:moveTo>
                    <a:pt x="45" y="0"/>
                  </a:moveTo>
                  <a:cubicBezTo>
                    <a:pt x="39" y="2"/>
                    <a:pt x="31" y="2"/>
                    <a:pt x="24" y="3"/>
                  </a:cubicBezTo>
                  <a:cubicBezTo>
                    <a:pt x="21" y="4"/>
                    <a:pt x="0" y="6"/>
                    <a:pt x="11" y="11"/>
                  </a:cubicBezTo>
                  <a:cubicBezTo>
                    <a:pt x="20" y="15"/>
                    <a:pt x="31" y="9"/>
                    <a:pt x="41" y="11"/>
                  </a:cubicBezTo>
                  <a:cubicBezTo>
                    <a:pt x="49" y="12"/>
                    <a:pt x="52" y="17"/>
                    <a:pt x="57" y="24"/>
                  </a:cubicBezTo>
                  <a:cubicBezTo>
                    <a:pt x="61" y="21"/>
                    <a:pt x="61" y="11"/>
                    <a:pt x="64" y="6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Freeform 109">
              <a:extLst>
                <a:ext uri="{FF2B5EF4-FFF2-40B4-BE49-F238E27FC236}">
                  <a16:creationId xmlns:a16="http://schemas.microsoft.com/office/drawing/2014/main" id="{F5A86BDC-9A79-4F88-B8B8-48D5BA73F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8" y="2543"/>
              <a:ext cx="120" cy="42"/>
            </a:xfrm>
            <a:custGeom>
              <a:avLst/>
              <a:gdLst>
                <a:gd name="T0" fmla="*/ 238 w 48"/>
                <a:gd name="T1" fmla="*/ 166 h 17"/>
                <a:gd name="T2" fmla="*/ 488 w 48"/>
                <a:gd name="T3" fmla="*/ 91 h 17"/>
                <a:gd name="T4" fmla="*/ 750 w 48"/>
                <a:gd name="T5" fmla="*/ 0 h 17"/>
                <a:gd name="T6" fmla="*/ 500 w 48"/>
                <a:gd name="T7" fmla="*/ 257 h 17"/>
                <a:gd name="T8" fmla="*/ 270 w 48"/>
                <a:gd name="T9" fmla="*/ 225 h 17"/>
                <a:gd name="T10" fmla="*/ 0 w 48"/>
                <a:gd name="T11" fmla="*/ 212 h 17"/>
                <a:gd name="T12" fmla="*/ 63 w 48"/>
                <a:gd name="T13" fmla="*/ 183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7">
                  <a:moveTo>
                    <a:pt x="15" y="11"/>
                  </a:moveTo>
                  <a:cubicBezTo>
                    <a:pt x="21" y="9"/>
                    <a:pt x="26" y="8"/>
                    <a:pt x="31" y="6"/>
                  </a:cubicBezTo>
                  <a:cubicBezTo>
                    <a:pt x="37" y="4"/>
                    <a:pt x="42" y="0"/>
                    <a:pt x="48" y="0"/>
                  </a:cubicBezTo>
                  <a:cubicBezTo>
                    <a:pt x="48" y="8"/>
                    <a:pt x="35" y="9"/>
                    <a:pt x="32" y="17"/>
                  </a:cubicBezTo>
                  <a:cubicBezTo>
                    <a:pt x="30" y="11"/>
                    <a:pt x="22" y="14"/>
                    <a:pt x="17" y="15"/>
                  </a:cubicBezTo>
                  <a:cubicBezTo>
                    <a:pt x="12" y="16"/>
                    <a:pt x="6" y="14"/>
                    <a:pt x="0" y="14"/>
                  </a:cubicBezTo>
                  <a:cubicBezTo>
                    <a:pt x="1" y="13"/>
                    <a:pt x="2" y="13"/>
                    <a:pt x="4" y="1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Freeform 110">
              <a:extLst>
                <a:ext uri="{FF2B5EF4-FFF2-40B4-BE49-F238E27FC236}">
                  <a16:creationId xmlns:a16="http://schemas.microsoft.com/office/drawing/2014/main" id="{B466AB77-6F02-4764-9FA9-5BE5964C0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2873"/>
              <a:ext cx="132" cy="42"/>
            </a:xfrm>
            <a:custGeom>
              <a:avLst/>
              <a:gdLst>
                <a:gd name="T0" fmla="*/ 354 w 53"/>
                <a:gd name="T1" fmla="*/ 104 h 17"/>
                <a:gd name="T2" fmla="*/ 540 w 53"/>
                <a:gd name="T3" fmla="*/ 91 h 17"/>
                <a:gd name="T4" fmla="*/ 725 w 53"/>
                <a:gd name="T5" fmla="*/ 12 h 17"/>
                <a:gd name="T6" fmla="*/ 787 w 53"/>
                <a:gd name="T7" fmla="*/ 104 h 17"/>
                <a:gd name="T8" fmla="*/ 757 w 53"/>
                <a:gd name="T9" fmla="*/ 257 h 17"/>
                <a:gd name="T10" fmla="*/ 620 w 53"/>
                <a:gd name="T11" fmla="*/ 153 h 17"/>
                <a:gd name="T12" fmla="*/ 433 w 53"/>
                <a:gd name="T13" fmla="*/ 195 h 17"/>
                <a:gd name="T14" fmla="*/ 0 w 53"/>
                <a:gd name="T15" fmla="*/ 121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7">
                  <a:moveTo>
                    <a:pt x="23" y="7"/>
                  </a:moveTo>
                  <a:cubicBezTo>
                    <a:pt x="27" y="7"/>
                    <a:pt x="31" y="7"/>
                    <a:pt x="35" y="6"/>
                  </a:cubicBezTo>
                  <a:cubicBezTo>
                    <a:pt x="39" y="5"/>
                    <a:pt x="43" y="2"/>
                    <a:pt x="47" y="1"/>
                  </a:cubicBezTo>
                  <a:cubicBezTo>
                    <a:pt x="53" y="0"/>
                    <a:pt x="52" y="3"/>
                    <a:pt x="51" y="7"/>
                  </a:cubicBezTo>
                  <a:cubicBezTo>
                    <a:pt x="50" y="10"/>
                    <a:pt x="51" y="15"/>
                    <a:pt x="49" y="17"/>
                  </a:cubicBezTo>
                  <a:cubicBezTo>
                    <a:pt x="46" y="15"/>
                    <a:pt x="44" y="12"/>
                    <a:pt x="40" y="10"/>
                  </a:cubicBezTo>
                  <a:cubicBezTo>
                    <a:pt x="36" y="9"/>
                    <a:pt x="33" y="12"/>
                    <a:pt x="28" y="13"/>
                  </a:cubicBezTo>
                  <a:cubicBezTo>
                    <a:pt x="19" y="16"/>
                    <a:pt x="9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111">
              <a:extLst>
                <a:ext uri="{FF2B5EF4-FFF2-40B4-BE49-F238E27FC236}">
                  <a16:creationId xmlns:a16="http://schemas.microsoft.com/office/drawing/2014/main" id="{FC5C1CAF-F2EB-41E9-8756-5426C8617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883"/>
              <a:ext cx="25" cy="122"/>
            </a:xfrm>
            <a:custGeom>
              <a:avLst/>
              <a:gdLst>
                <a:gd name="T0" fmla="*/ 33 w 10"/>
                <a:gd name="T1" fmla="*/ 0 h 49"/>
                <a:gd name="T2" fmla="*/ 20 w 10"/>
                <a:gd name="T3" fmla="*/ 321 h 49"/>
                <a:gd name="T4" fmla="*/ 83 w 10"/>
                <a:gd name="T5" fmla="*/ 540 h 49"/>
                <a:gd name="T6" fmla="*/ 125 w 10"/>
                <a:gd name="T7" fmla="*/ 757 h 49"/>
                <a:gd name="T8" fmla="*/ 95 w 10"/>
                <a:gd name="T9" fmla="*/ 478 h 49"/>
                <a:gd name="T10" fmla="*/ 63 w 10"/>
                <a:gd name="T11" fmla="*/ 187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49">
                  <a:moveTo>
                    <a:pt x="2" y="0"/>
                  </a:moveTo>
                  <a:cubicBezTo>
                    <a:pt x="0" y="7"/>
                    <a:pt x="0" y="15"/>
                    <a:pt x="1" y="21"/>
                  </a:cubicBezTo>
                  <a:cubicBezTo>
                    <a:pt x="2" y="26"/>
                    <a:pt x="4" y="30"/>
                    <a:pt x="5" y="35"/>
                  </a:cubicBezTo>
                  <a:cubicBezTo>
                    <a:pt x="5" y="38"/>
                    <a:pt x="4" y="47"/>
                    <a:pt x="8" y="49"/>
                  </a:cubicBezTo>
                  <a:cubicBezTo>
                    <a:pt x="10" y="44"/>
                    <a:pt x="7" y="37"/>
                    <a:pt x="6" y="31"/>
                  </a:cubicBezTo>
                  <a:cubicBezTo>
                    <a:pt x="5" y="25"/>
                    <a:pt x="6" y="18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Freeform 112">
              <a:extLst>
                <a:ext uri="{FF2B5EF4-FFF2-40B4-BE49-F238E27FC236}">
                  <a16:creationId xmlns:a16="http://schemas.microsoft.com/office/drawing/2014/main" id="{29D2F613-5EE2-4C83-A1CD-3F6E0A18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793"/>
              <a:ext cx="25" cy="75"/>
            </a:xfrm>
            <a:custGeom>
              <a:avLst/>
              <a:gdLst>
                <a:gd name="T0" fmla="*/ 0 w 10"/>
                <a:gd name="T1" fmla="*/ 0 h 30"/>
                <a:gd name="T2" fmla="*/ 95 w 10"/>
                <a:gd name="T3" fmla="*/ 113 h 30"/>
                <a:gd name="T4" fmla="*/ 145 w 10"/>
                <a:gd name="T5" fmla="*/ 47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0">
                  <a:moveTo>
                    <a:pt x="0" y="0"/>
                  </a:moveTo>
                  <a:cubicBezTo>
                    <a:pt x="2" y="3"/>
                    <a:pt x="5" y="4"/>
                    <a:pt x="6" y="7"/>
                  </a:cubicBezTo>
                  <a:cubicBezTo>
                    <a:pt x="10" y="14"/>
                    <a:pt x="9" y="23"/>
                    <a:pt x="9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Freeform 113">
              <a:extLst>
                <a:ext uri="{FF2B5EF4-FFF2-40B4-BE49-F238E27FC236}">
                  <a16:creationId xmlns:a16="http://schemas.microsoft.com/office/drawing/2014/main" id="{552648C5-674F-4FB6-8972-B93E5B5C6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638"/>
              <a:ext cx="95" cy="82"/>
            </a:xfrm>
            <a:custGeom>
              <a:avLst/>
              <a:gdLst>
                <a:gd name="T0" fmla="*/ 0 w 38"/>
                <a:gd name="T1" fmla="*/ 507 h 33"/>
                <a:gd name="T2" fmla="*/ 550 w 38"/>
                <a:gd name="T3" fmla="*/ 42 h 33"/>
                <a:gd name="T4" fmla="*/ 113 w 38"/>
                <a:gd name="T5" fmla="*/ 308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3">
                  <a:moveTo>
                    <a:pt x="0" y="33"/>
                  </a:moveTo>
                  <a:cubicBezTo>
                    <a:pt x="5" y="30"/>
                    <a:pt x="38" y="9"/>
                    <a:pt x="35" y="3"/>
                  </a:cubicBezTo>
                  <a:cubicBezTo>
                    <a:pt x="33" y="0"/>
                    <a:pt x="10" y="18"/>
                    <a:pt x="7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Freeform 114">
              <a:extLst>
                <a:ext uri="{FF2B5EF4-FFF2-40B4-BE49-F238E27FC236}">
                  <a16:creationId xmlns:a16="http://schemas.microsoft.com/office/drawing/2014/main" id="{4F9466FD-A61E-4285-99D4-3B46B947B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660"/>
              <a:ext cx="67" cy="43"/>
            </a:xfrm>
            <a:custGeom>
              <a:avLst/>
              <a:gdLst>
                <a:gd name="T0" fmla="*/ 0 w 27"/>
                <a:gd name="T1" fmla="*/ 276 h 17"/>
                <a:gd name="T2" fmla="*/ 92 w 27"/>
                <a:gd name="T3" fmla="*/ 225 h 17"/>
                <a:gd name="T4" fmla="*/ 258 w 27"/>
                <a:gd name="T5" fmla="*/ 210 h 17"/>
                <a:gd name="T6" fmla="*/ 290 w 27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7">
                  <a:moveTo>
                    <a:pt x="0" y="17"/>
                  </a:moveTo>
                  <a:cubicBezTo>
                    <a:pt x="1" y="17"/>
                    <a:pt x="4" y="15"/>
                    <a:pt x="6" y="14"/>
                  </a:cubicBezTo>
                  <a:cubicBezTo>
                    <a:pt x="9" y="13"/>
                    <a:pt x="13" y="13"/>
                    <a:pt x="17" y="13"/>
                  </a:cubicBezTo>
                  <a:cubicBezTo>
                    <a:pt x="27" y="13"/>
                    <a:pt x="20" y="7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115">
              <a:extLst>
                <a:ext uri="{FF2B5EF4-FFF2-40B4-BE49-F238E27FC236}">
                  <a16:creationId xmlns:a16="http://schemas.microsoft.com/office/drawing/2014/main" id="{EC19EC83-F639-4F90-8CF5-FD06E7584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2555"/>
              <a:ext cx="28" cy="53"/>
            </a:xfrm>
            <a:custGeom>
              <a:avLst/>
              <a:gdLst>
                <a:gd name="T0" fmla="*/ 181 w 11"/>
                <a:gd name="T1" fmla="*/ 0 h 21"/>
                <a:gd name="T2" fmla="*/ 33 w 11"/>
                <a:gd name="T3" fmla="*/ 338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9" y="5"/>
                    <a:pt x="0" y="18"/>
                    <a:pt x="2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116">
              <a:extLst>
                <a:ext uri="{FF2B5EF4-FFF2-40B4-BE49-F238E27FC236}">
                  <a16:creationId xmlns:a16="http://schemas.microsoft.com/office/drawing/2014/main" id="{92B691B3-6A1C-4866-95D9-AFB4B0BF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188"/>
              <a:ext cx="77" cy="55"/>
            </a:xfrm>
            <a:custGeom>
              <a:avLst/>
              <a:gdLst>
                <a:gd name="T0" fmla="*/ 0 w 31"/>
                <a:gd name="T1" fmla="*/ 345 h 22"/>
                <a:gd name="T2" fmla="*/ 124 w 31"/>
                <a:gd name="T3" fmla="*/ 300 h 22"/>
                <a:gd name="T4" fmla="*/ 278 w 31"/>
                <a:gd name="T5" fmla="*/ 250 h 22"/>
                <a:gd name="T6" fmla="*/ 474 w 31"/>
                <a:gd name="T7" fmla="*/ 0 h 22"/>
                <a:gd name="T8" fmla="*/ 124 w 31"/>
                <a:gd name="T9" fmla="*/ 28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3" y="21"/>
                    <a:pt x="5" y="20"/>
                    <a:pt x="8" y="19"/>
                  </a:cubicBezTo>
                  <a:cubicBezTo>
                    <a:pt x="11" y="17"/>
                    <a:pt x="15" y="18"/>
                    <a:pt x="18" y="16"/>
                  </a:cubicBezTo>
                  <a:cubicBezTo>
                    <a:pt x="24" y="14"/>
                    <a:pt x="28" y="5"/>
                    <a:pt x="31" y="0"/>
                  </a:cubicBezTo>
                  <a:cubicBezTo>
                    <a:pt x="23" y="5"/>
                    <a:pt x="15" y="12"/>
                    <a:pt x="8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117">
              <a:extLst>
                <a:ext uri="{FF2B5EF4-FFF2-40B4-BE49-F238E27FC236}">
                  <a16:creationId xmlns:a16="http://schemas.microsoft.com/office/drawing/2014/main" id="{A22FA1A9-2274-4F31-9F73-F5014A008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033"/>
              <a:ext cx="140" cy="62"/>
            </a:xfrm>
            <a:custGeom>
              <a:avLst/>
              <a:gdLst>
                <a:gd name="T0" fmla="*/ 0 w 56"/>
                <a:gd name="T1" fmla="*/ 0 h 25"/>
                <a:gd name="T2" fmla="*/ 220 w 56"/>
                <a:gd name="T3" fmla="*/ 278 h 25"/>
                <a:gd name="T4" fmla="*/ 270 w 56"/>
                <a:gd name="T5" fmla="*/ 382 h 25"/>
                <a:gd name="T6" fmla="*/ 375 w 56"/>
                <a:gd name="T7" fmla="*/ 290 h 25"/>
                <a:gd name="T8" fmla="*/ 583 w 56"/>
                <a:gd name="T9" fmla="*/ 184 h 25"/>
                <a:gd name="T10" fmla="*/ 875 w 56"/>
                <a:gd name="T11" fmla="*/ 104 h 25"/>
                <a:gd name="T12" fmla="*/ 658 w 56"/>
                <a:gd name="T13" fmla="*/ 124 h 25"/>
                <a:gd name="T14" fmla="*/ 408 w 56"/>
                <a:gd name="T15" fmla="*/ 124 h 25"/>
                <a:gd name="T16" fmla="*/ 270 w 56"/>
                <a:gd name="T17" fmla="*/ 136 h 25"/>
                <a:gd name="T18" fmla="*/ 83 w 56"/>
                <a:gd name="T19" fmla="*/ 12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25">
                  <a:moveTo>
                    <a:pt x="0" y="0"/>
                  </a:moveTo>
                  <a:cubicBezTo>
                    <a:pt x="6" y="6"/>
                    <a:pt x="11" y="10"/>
                    <a:pt x="14" y="18"/>
                  </a:cubicBezTo>
                  <a:cubicBezTo>
                    <a:pt x="15" y="20"/>
                    <a:pt x="15" y="25"/>
                    <a:pt x="17" y="25"/>
                  </a:cubicBezTo>
                  <a:cubicBezTo>
                    <a:pt x="19" y="25"/>
                    <a:pt x="23" y="20"/>
                    <a:pt x="24" y="19"/>
                  </a:cubicBezTo>
                  <a:cubicBezTo>
                    <a:pt x="28" y="15"/>
                    <a:pt x="31" y="12"/>
                    <a:pt x="37" y="12"/>
                  </a:cubicBezTo>
                  <a:cubicBezTo>
                    <a:pt x="43" y="11"/>
                    <a:pt x="52" y="12"/>
                    <a:pt x="56" y="7"/>
                  </a:cubicBezTo>
                  <a:cubicBezTo>
                    <a:pt x="53" y="5"/>
                    <a:pt x="46" y="8"/>
                    <a:pt x="42" y="8"/>
                  </a:cubicBezTo>
                  <a:cubicBezTo>
                    <a:pt x="37" y="8"/>
                    <a:pt x="31" y="6"/>
                    <a:pt x="26" y="8"/>
                  </a:cubicBezTo>
                  <a:cubicBezTo>
                    <a:pt x="21" y="11"/>
                    <a:pt x="23" y="13"/>
                    <a:pt x="17" y="9"/>
                  </a:cubicBezTo>
                  <a:cubicBezTo>
                    <a:pt x="14" y="6"/>
                    <a:pt x="10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118">
              <a:extLst>
                <a:ext uri="{FF2B5EF4-FFF2-40B4-BE49-F238E27FC236}">
                  <a16:creationId xmlns:a16="http://schemas.microsoft.com/office/drawing/2014/main" id="{0439D367-6E4C-4770-BF00-E2417276B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1308"/>
              <a:ext cx="112" cy="75"/>
            </a:xfrm>
            <a:custGeom>
              <a:avLst/>
              <a:gdLst>
                <a:gd name="T0" fmla="*/ 0 w 45"/>
                <a:gd name="T1" fmla="*/ 470 h 30"/>
                <a:gd name="T2" fmla="*/ 279 w 45"/>
                <a:gd name="T3" fmla="*/ 408 h 30"/>
                <a:gd name="T4" fmla="*/ 570 w 45"/>
                <a:gd name="T5" fmla="*/ 375 h 30"/>
                <a:gd name="T6" fmla="*/ 650 w 45"/>
                <a:gd name="T7" fmla="*/ 220 h 30"/>
                <a:gd name="T8" fmla="*/ 694 w 45"/>
                <a:gd name="T9" fmla="*/ 0 h 30"/>
                <a:gd name="T10" fmla="*/ 540 w 45"/>
                <a:gd name="T11" fmla="*/ 270 h 30"/>
                <a:gd name="T12" fmla="*/ 371 w 45"/>
                <a:gd name="T13" fmla="*/ 313 h 30"/>
                <a:gd name="T14" fmla="*/ 167 w 45"/>
                <a:gd name="T15" fmla="*/ 425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30">
                  <a:moveTo>
                    <a:pt x="0" y="30"/>
                  </a:moveTo>
                  <a:cubicBezTo>
                    <a:pt x="6" y="30"/>
                    <a:pt x="12" y="27"/>
                    <a:pt x="18" y="26"/>
                  </a:cubicBezTo>
                  <a:cubicBezTo>
                    <a:pt x="24" y="26"/>
                    <a:pt x="31" y="26"/>
                    <a:pt x="37" y="24"/>
                  </a:cubicBezTo>
                  <a:cubicBezTo>
                    <a:pt x="42" y="22"/>
                    <a:pt x="42" y="19"/>
                    <a:pt x="42" y="14"/>
                  </a:cubicBezTo>
                  <a:cubicBezTo>
                    <a:pt x="43" y="9"/>
                    <a:pt x="45" y="5"/>
                    <a:pt x="45" y="0"/>
                  </a:cubicBezTo>
                  <a:cubicBezTo>
                    <a:pt x="39" y="2"/>
                    <a:pt x="40" y="13"/>
                    <a:pt x="35" y="17"/>
                  </a:cubicBezTo>
                  <a:cubicBezTo>
                    <a:pt x="32" y="19"/>
                    <a:pt x="27" y="19"/>
                    <a:pt x="24" y="20"/>
                  </a:cubicBezTo>
                  <a:cubicBezTo>
                    <a:pt x="19" y="21"/>
                    <a:pt x="14" y="23"/>
                    <a:pt x="11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Freeform 119">
              <a:extLst>
                <a:ext uri="{FF2B5EF4-FFF2-40B4-BE49-F238E27FC236}">
                  <a16:creationId xmlns:a16="http://schemas.microsoft.com/office/drawing/2014/main" id="{E4B591A3-46D6-470D-8B58-32A103C16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533"/>
              <a:ext cx="55" cy="70"/>
            </a:xfrm>
            <a:custGeom>
              <a:avLst/>
              <a:gdLst>
                <a:gd name="T0" fmla="*/ 0 w 22"/>
                <a:gd name="T1" fmla="*/ 0 h 28"/>
                <a:gd name="T2" fmla="*/ 158 w 22"/>
                <a:gd name="T3" fmla="*/ 125 h 28"/>
                <a:gd name="T4" fmla="*/ 238 w 22"/>
                <a:gd name="T5" fmla="*/ 438 h 28"/>
                <a:gd name="T6" fmla="*/ 345 w 22"/>
                <a:gd name="T7" fmla="*/ 158 h 28"/>
                <a:gd name="T8" fmla="*/ 83 w 22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0" y="0"/>
                  </a:moveTo>
                  <a:cubicBezTo>
                    <a:pt x="4" y="3"/>
                    <a:pt x="7" y="3"/>
                    <a:pt x="10" y="8"/>
                  </a:cubicBezTo>
                  <a:cubicBezTo>
                    <a:pt x="15" y="15"/>
                    <a:pt x="13" y="21"/>
                    <a:pt x="15" y="28"/>
                  </a:cubicBezTo>
                  <a:cubicBezTo>
                    <a:pt x="17" y="23"/>
                    <a:pt x="16" y="11"/>
                    <a:pt x="22" y="10"/>
                  </a:cubicBezTo>
                  <a:cubicBezTo>
                    <a:pt x="15" y="9"/>
                    <a:pt x="12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120">
              <a:extLst>
                <a:ext uri="{FF2B5EF4-FFF2-40B4-BE49-F238E27FC236}">
                  <a16:creationId xmlns:a16="http://schemas.microsoft.com/office/drawing/2014/main" id="{F00C8189-D74D-4A19-8D5A-ED095AA35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220"/>
              <a:ext cx="95" cy="65"/>
            </a:xfrm>
            <a:custGeom>
              <a:avLst/>
              <a:gdLst>
                <a:gd name="T0" fmla="*/ 20 w 38"/>
                <a:gd name="T1" fmla="*/ 33 h 26"/>
                <a:gd name="T2" fmla="*/ 83 w 38"/>
                <a:gd name="T3" fmla="*/ 188 h 26"/>
                <a:gd name="T4" fmla="*/ 95 w 38"/>
                <a:gd name="T5" fmla="*/ 408 h 26"/>
                <a:gd name="T6" fmla="*/ 283 w 38"/>
                <a:gd name="T7" fmla="*/ 145 h 26"/>
                <a:gd name="T8" fmla="*/ 488 w 38"/>
                <a:gd name="T9" fmla="*/ 83 h 26"/>
                <a:gd name="T10" fmla="*/ 595 w 38"/>
                <a:gd name="T11" fmla="*/ 20 h 26"/>
                <a:gd name="T12" fmla="*/ 250 w 38"/>
                <a:gd name="T13" fmla="*/ 113 h 26"/>
                <a:gd name="T14" fmla="*/ 83 w 38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26">
                  <a:moveTo>
                    <a:pt x="1" y="2"/>
                  </a:moveTo>
                  <a:cubicBezTo>
                    <a:pt x="0" y="5"/>
                    <a:pt x="4" y="9"/>
                    <a:pt x="5" y="12"/>
                  </a:cubicBezTo>
                  <a:cubicBezTo>
                    <a:pt x="7" y="16"/>
                    <a:pt x="5" y="22"/>
                    <a:pt x="6" y="26"/>
                  </a:cubicBezTo>
                  <a:cubicBezTo>
                    <a:pt x="14" y="24"/>
                    <a:pt x="10" y="12"/>
                    <a:pt x="18" y="9"/>
                  </a:cubicBezTo>
                  <a:cubicBezTo>
                    <a:pt x="22" y="7"/>
                    <a:pt x="27" y="7"/>
                    <a:pt x="31" y="5"/>
                  </a:cubicBezTo>
                  <a:cubicBezTo>
                    <a:pt x="33" y="4"/>
                    <a:pt x="37" y="2"/>
                    <a:pt x="38" y="1"/>
                  </a:cubicBezTo>
                  <a:cubicBezTo>
                    <a:pt x="31" y="1"/>
                    <a:pt x="23" y="8"/>
                    <a:pt x="16" y="7"/>
                  </a:cubicBezTo>
                  <a:cubicBezTo>
                    <a:pt x="12" y="6"/>
                    <a:pt x="10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Freeform 121">
              <a:extLst>
                <a:ext uri="{FF2B5EF4-FFF2-40B4-BE49-F238E27FC236}">
                  <a16:creationId xmlns:a16="http://schemas.microsoft.com/office/drawing/2014/main" id="{2EB85969-69CD-4E32-BD0C-4EBA759CE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253"/>
              <a:ext cx="47" cy="65"/>
            </a:xfrm>
            <a:custGeom>
              <a:avLst/>
              <a:gdLst>
                <a:gd name="T0" fmla="*/ 0 w 19"/>
                <a:gd name="T1" fmla="*/ 63 h 26"/>
                <a:gd name="T2" fmla="*/ 195 w 19"/>
                <a:gd name="T3" fmla="*/ 408 h 26"/>
                <a:gd name="T4" fmla="*/ 287 w 19"/>
                <a:gd name="T5" fmla="*/ 50 h 26"/>
                <a:gd name="T6" fmla="*/ 104 w 19"/>
                <a:gd name="T7" fmla="*/ 5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0" y="4"/>
                  </a:moveTo>
                  <a:cubicBezTo>
                    <a:pt x="8" y="3"/>
                    <a:pt x="13" y="19"/>
                    <a:pt x="13" y="26"/>
                  </a:cubicBezTo>
                  <a:cubicBezTo>
                    <a:pt x="8" y="21"/>
                    <a:pt x="15" y="7"/>
                    <a:pt x="19" y="3"/>
                  </a:cubicBezTo>
                  <a:cubicBezTo>
                    <a:pt x="15" y="0"/>
                    <a:pt x="9" y="7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Freeform 122">
              <a:extLst>
                <a:ext uri="{FF2B5EF4-FFF2-40B4-BE49-F238E27FC236}">
                  <a16:creationId xmlns:a16="http://schemas.microsoft.com/office/drawing/2014/main" id="{70D1A07F-5593-4A1C-A0B3-6111D53F1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550"/>
              <a:ext cx="138" cy="88"/>
            </a:xfrm>
            <a:custGeom>
              <a:avLst/>
              <a:gdLst>
                <a:gd name="T0" fmla="*/ 271 w 55"/>
                <a:gd name="T1" fmla="*/ 83 h 35"/>
                <a:gd name="T2" fmla="*/ 555 w 55"/>
                <a:gd name="T3" fmla="*/ 158 h 35"/>
                <a:gd name="T4" fmla="*/ 868 w 55"/>
                <a:gd name="T5" fmla="*/ 176 h 35"/>
                <a:gd name="T6" fmla="*/ 693 w 55"/>
                <a:gd name="T7" fmla="*/ 347 h 35"/>
                <a:gd name="T8" fmla="*/ 647 w 55"/>
                <a:gd name="T9" fmla="*/ 556 h 35"/>
                <a:gd name="T10" fmla="*/ 630 w 55"/>
                <a:gd name="T11" fmla="*/ 304 h 35"/>
                <a:gd name="T12" fmla="*/ 504 w 55"/>
                <a:gd name="T13" fmla="*/ 221 h 35"/>
                <a:gd name="T14" fmla="*/ 301 w 55"/>
                <a:gd name="T15" fmla="*/ 96 h 35"/>
                <a:gd name="T16" fmla="*/ 0 w 55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35">
                  <a:moveTo>
                    <a:pt x="17" y="5"/>
                  </a:moveTo>
                  <a:cubicBezTo>
                    <a:pt x="20" y="9"/>
                    <a:pt x="31" y="10"/>
                    <a:pt x="35" y="10"/>
                  </a:cubicBezTo>
                  <a:cubicBezTo>
                    <a:pt x="42" y="11"/>
                    <a:pt x="49" y="8"/>
                    <a:pt x="55" y="11"/>
                  </a:cubicBezTo>
                  <a:cubicBezTo>
                    <a:pt x="54" y="16"/>
                    <a:pt x="47" y="17"/>
                    <a:pt x="44" y="22"/>
                  </a:cubicBezTo>
                  <a:cubicBezTo>
                    <a:pt x="41" y="26"/>
                    <a:pt x="43" y="32"/>
                    <a:pt x="41" y="35"/>
                  </a:cubicBezTo>
                  <a:cubicBezTo>
                    <a:pt x="41" y="30"/>
                    <a:pt x="42" y="24"/>
                    <a:pt x="40" y="19"/>
                  </a:cubicBezTo>
                  <a:cubicBezTo>
                    <a:pt x="38" y="14"/>
                    <a:pt x="37" y="16"/>
                    <a:pt x="32" y="14"/>
                  </a:cubicBezTo>
                  <a:cubicBezTo>
                    <a:pt x="27" y="13"/>
                    <a:pt x="24" y="9"/>
                    <a:pt x="19" y="6"/>
                  </a:cubicBezTo>
                  <a:cubicBezTo>
                    <a:pt x="14" y="3"/>
                    <a:pt x="6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Freeform 123">
              <a:extLst>
                <a:ext uri="{FF2B5EF4-FFF2-40B4-BE49-F238E27FC236}">
                  <a16:creationId xmlns:a16="http://schemas.microsoft.com/office/drawing/2014/main" id="{72F376D7-ACCA-47F7-AEEE-3FBCFCF5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6" y="1650"/>
              <a:ext cx="90" cy="55"/>
            </a:xfrm>
            <a:custGeom>
              <a:avLst/>
              <a:gdLst>
                <a:gd name="T0" fmla="*/ 20 w 36"/>
                <a:gd name="T1" fmla="*/ 333 h 22"/>
                <a:gd name="T2" fmla="*/ 20 w 36"/>
                <a:gd name="T3" fmla="*/ 345 h 22"/>
                <a:gd name="T4" fmla="*/ 300 w 36"/>
                <a:gd name="T5" fmla="*/ 158 h 22"/>
                <a:gd name="T6" fmla="*/ 563 w 36"/>
                <a:gd name="T7" fmla="*/ 175 h 22"/>
                <a:gd name="T8" fmla="*/ 313 w 36"/>
                <a:gd name="T9" fmla="*/ 95 h 22"/>
                <a:gd name="T10" fmla="*/ 145 w 36"/>
                <a:gd name="T11" fmla="*/ 0 h 22"/>
                <a:gd name="T12" fmla="*/ 83 w 36"/>
                <a:gd name="T13" fmla="*/ 22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2">
                  <a:moveTo>
                    <a:pt x="1" y="21"/>
                  </a:moveTo>
                  <a:cubicBezTo>
                    <a:pt x="1" y="22"/>
                    <a:pt x="0" y="22"/>
                    <a:pt x="1" y="22"/>
                  </a:cubicBezTo>
                  <a:cubicBezTo>
                    <a:pt x="6" y="17"/>
                    <a:pt x="10" y="9"/>
                    <a:pt x="19" y="10"/>
                  </a:cubicBezTo>
                  <a:cubicBezTo>
                    <a:pt x="20" y="11"/>
                    <a:pt x="36" y="18"/>
                    <a:pt x="36" y="11"/>
                  </a:cubicBezTo>
                  <a:cubicBezTo>
                    <a:pt x="35" y="8"/>
                    <a:pt x="22" y="6"/>
                    <a:pt x="20" y="6"/>
                  </a:cubicBezTo>
                  <a:cubicBezTo>
                    <a:pt x="16" y="5"/>
                    <a:pt x="12" y="0"/>
                    <a:pt x="9" y="0"/>
                  </a:cubicBezTo>
                  <a:cubicBezTo>
                    <a:pt x="8" y="5"/>
                    <a:pt x="10" y="10"/>
                    <a:pt x="5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Freeform 124">
              <a:extLst>
                <a:ext uri="{FF2B5EF4-FFF2-40B4-BE49-F238E27FC236}">
                  <a16:creationId xmlns:a16="http://schemas.microsoft.com/office/drawing/2014/main" id="{9AD3FFF7-582D-4BB1-BE64-C9FBEDCE1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6" y="2320"/>
              <a:ext cx="97" cy="63"/>
            </a:xfrm>
            <a:custGeom>
              <a:avLst/>
              <a:gdLst>
                <a:gd name="T0" fmla="*/ 0 w 39"/>
                <a:gd name="T1" fmla="*/ 350 h 25"/>
                <a:gd name="T2" fmla="*/ 291 w 39"/>
                <a:gd name="T3" fmla="*/ 209 h 25"/>
                <a:gd name="T4" fmla="*/ 495 w 39"/>
                <a:gd name="T5" fmla="*/ 0 h 25"/>
                <a:gd name="T6" fmla="*/ 507 w 39"/>
                <a:gd name="T7" fmla="*/ 222 h 25"/>
                <a:gd name="T8" fmla="*/ 587 w 39"/>
                <a:gd name="T9" fmla="*/ 401 h 25"/>
                <a:gd name="T10" fmla="*/ 308 w 39"/>
                <a:gd name="T11" fmla="*/ 255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25">
                  <a:moveTo>
                    <a:pt x="0" y="22"/>
                  </a:moveTo>
                  <a:cubicBezTo>
                    <a:pt x="4" y="23"/>
                    <a:pt x="15" y="16"/>
                    <a:pt x="19" y="13"/>
                  </a:cubicBezTo>
                  <a:cubicBezTo>
                    <a:pt x="24" y="10"/>
                    <a:pt x="29" y="5"/>
                    <a:pt x="32" y="0"/>
                  </a:cubicBezTo>
                  <a:cubicBezTo>
                    <a:pt x="34" y="4"/>
                    <a:pt x="32" y="9"/>
                    <a:pt x="33" y="14"/>
                  </a:cubicBezTo>
                  <a:cubicBezTo>
                    <a:pt x="34" y="18"/>
                    <a:pt x="39" y="21"/>
                    <a:pt x="38" y="25"/>
                  </a:cubicBezTo>
                  <a:cubicBezTo>
                    <a:pt x="31" y="23"/>
                    <a:pt x="29" y="7"/>
                    <a:pt x="2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Freeform 125">
              <a:extLst>
                <a:ext uri="{FF2B5EF4-FFF2-40B4-BE49-F238E27FC236}">
                  <a16:creationId xmlns:a16="http://schemas.microsoft.com/office/drawing/2014/main" id="{F748B150-C84F-4F4F-9FB3-8A3A6225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2858"/>
              <a:ext cx="92" cy="100"/>
            </a:xfrm>
            <a:custGeom>
              <a:avLst/>
              <a:gdLst>
                <a:gd name="T0" fmla="*/ 0 w 37"/>
                <a:gd name="T1" fmla="*/ 0 h 40"/>
                <a:gd name="T2" fmla="*/ 199 w 37"/>
                <a:gd name="T3" fmla="*/ 33 h 40"/>
                <a:gd name="T4" fmla="*/ 475 w 37"/>
                <a:gd name="T5" fmla="*/ 113 h 40"/>
                <a:gd name="T6" fmla="*/ 462 w 37"/>
                <a:gd name="T7" fmla="*/ 625 h 40"/>
                <a:gd name="T8" fmla="*/ 383 w 37"/>
                <a:gd name="T9" fmla="*/ 175 h 40"/>
                <a:gd name="T10" fmla="*/ 124 w 37"/>
                <a:gd name="T11" fmla="*/ 5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40">
                  <a:moveTo>
                    <a:pt x="0" y="0"/>
                  </a:moveTo>
                  <a:cubicBezTo>
                    <a:pt x="5" y="0"/>
                    <a:pt x="8" y="1"/>
                    <a:pt x="13" y="2"/>
                  </a:cubicBezTo>
                  <a:cubicBezTo>
                    <a:pt x="18" y="3"/>
                    <a:pt x="27" y="3"/>
                    <a:pt x="31" y="7"/>
                  </a:cubicBezTo>
                  <a:cubicBezTo>
                    <a:pt x="37" y="14"/>
                    <a:pt x="33" y="33"/>
                    <a:pt x="30" y="40"/>
                  </a:cubicBezTo>
                  <a:cubicBezTo>
                    <a:pt x="29" y="31"/>
                    <a:pt x="30" y="18"/>
                    <a:pt x="25" y="11"/>
                  </a:cubicBezTo>
                  <a:cubicBezTo>
                    <a:pt x="20" y="6"/>
                    <a:pt x="12" y="7"/>
                    <a:pt x="8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Freeform 126">
              <a:extLst>
                <a:ext uri="{FF2B5EF4-FFF2-40B4-BE49-F238E27FC236}">
                  <a16:creationId xmlns:a16="http://schemas.microsoft.com/office/drawing/2014/main" id="{CF51D94C-5596-4DD7-BF2E-1499BE336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6" y="3203"/>
              <a:ext cx="50" cy="50"/>
            </a:xfrm>
            <a:custGeom>
              <a:avLst/>
              <a:gdLst>
                <a:gd name="T0" fmla="*/ 0 w 20"/>
                <a:gd name="T1" fmla="*/ 270 h 20"/>
                <a:gd name="T2" fmla="*/ 158 w 20"/>
                <a:gd name="T3" fmla="*/ 175 h 20"/>
                <a:gd name="T4" fmla="*/ 250 w 20"/>
                <a:gd name="T5" fmla="*/ 0 h 20"/>
                <a:gd name="T6" fmla="*/ 83 w 20"/>
                <a:gd name="T7" fmla="*/ 23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0">
                  <a:moveTo>
                    <a:pt x="0" y="17"/>
                  </a:moveTo>
                  <a:cubicBezTo>
                    <a:pt x="3" y="15"/>
                    <a:pt x="7" y="14"/>
                    <a:pt x="10" y="11"/>
                  </a:cubicBezTo>
                  <a:cubicBezTo>
                    <a:pt x="13" y="7"/>
                    <a:pt x="14" y="3"/>
                    <a:pt x="16" y="0"/>
                  </a:cubicBezTo>
                  <a:cubicBezTo>
                    <a:pt x="20" y="7"/>
                    <a:pt x="15" y="20"/>
                    <a:pt x="5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Freeform 127">
              <a:extLst>
                <a:ext uri="{FF2B5EF4-FFF2-40B4-BE49-F238E27FC236}">
                  <a16:creationId xmlns:a16="http://schemas.microsoft.com/office/drawing/2014/main" id="{1056EE04-1FB6-4C00-80C9-F49C7B799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953"/>
              <a:ext cx="228" cy="195"/>
            </a:xfrm>
            <a:custGeom>
              <a:avLst/>
              <a:gdLst>
                <a:gd name="T0" fmla="*/ 113 w 91"/>
                <a:gd name="T1" fmla="*/ 95 h 78"/>
                <a:gd name="T2" fmla="*/ 20 w 91"/>
                <a:gd name="T3" fmla="*/ 375 h 78"/>
                <a:gd name="T4" fmla="*/ 158 w 91"/>
                <a:gd name="T5" fmla="*/ 720 h 78"/>
                <a:gd name="T6" fmla="*/ 363 w 91"/>
                <a:gd name="T7" fmla="*/ 863 h 78"/>
                <a:gd name="T8" fmla="*/ 646 w 91"/>
                <a:gd name="T9" fmla="*/ 1000 h 78"/>
                <a:gd name="T10" fmla="*/ 1097 w 91"/>
                <a:gd name="T11" fmla="*/ 1145 h 78"/>
                <a:gd name="T12" fmla="*/ 1180 w 91"/>
                <a:gd name="T13" fmla="*/ 300 h 78"/>
                <a:gd name="T14" fmla="*/ 960 w 91"/>
                <a:gd name="T15" fmla="*/ 188 h 78"/>
                <a:gd name="T16" fmla="*/ 692 w 91"/>
                <a:gd name="T17" fmla="*/ 83 h 78"/>
                <a:gd name="T18" fmla="*/ 220 w 91"/>
                <a:gd name="T19" fmla="*/ 33 h 78"/>
                <a:gd name="T20" fmla="*/ 158 w 91"/>
                <a:gd name="T21" fmla="*/ 63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" h="78">
                  <a:moveTo>
                    <a:pt x="7" y="6"/>
                  </a:moveTo>
                  <a:cubicBezTo>
                    <a:pt x="3" y="10"/>
                    <a:pt x="1" y="18"/>
                    <a:pt x="1" y="24"/>
                  </a:cubicBezTo>
                  <a:cubicBezTo>
                    <a:pt x="0" y="33"/>
                    <a:pt x="2" y="41"/>
                    <a:pt x="10" y="46"/>
                  </a:cubicBezTo>
                  <a:cubicBezTo>
                    <a:pt x="14" y="49"/>
                    <a:pt x="18" y="52"/>
                    <a:pt x="23" y="55"/>
                  </a:cubicBezTo>
                  <a:cubicBezTo>
                    <a:pt x="28" y="59"/>
                    <a:pt x="35" y="60"/>
                    <a:pt x="41" y="64"/>
                  </a:cubicBezTo>
                  <a:cubicBezTo>
                    <a:pt x="48" y="69"/>
                    <a:pt x="60" y="78"/>
                    <a:pt x="70" y="73"/>
                  </a:cubicBezTo>
                  <a:cubicBezTo>
                    <a:pt x="91" y="64"/>
                    <a:pt x="90" y="32"/>
                    <a:pt x="75" y="19"/>
                  </a:cubicBezTo>
                  <a:cubicBezTo>
                    <a:pt x="71" y="15"/>
                    <a:pt x="66" y="14"/>
                    <a:pt x="61" y="12"/>
                  </a:cubicBezTo>
                  <a:cubicBezTo>
                    <a:pt x="56" y="9"/>
                    <a:pt x="50" y="7"/>
                    <a:pt x="44" y="5"/>
                  </a:cubicBezTo>
                  <a:cubicBezTo>
                    <a:pt x="34" y="3"/>
                    <a:pt x="24" y="0"/>
                    <a:pt x="14" y="2"/>
                  </a:cubicBezTo>
                  <a:cubicBezTo>
                    <a:pt x="13" y="3"/>
                    <a:pt x="11" y="3"/>
                    <a:pt x="10" y="4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Freeform 128">
              <a:extLst>
                <a:ext uri="{FF2B5EF4-FFF2-40B4-BE49-F238E27FC236}">
                  <a16:creationId xmlns:a16="http://schemas.microsoft.com/office/drawing/2014/main" id="{7E9CDF15-4274-4085-B3FE-388C1CB94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863"/>
              <a:ext cx="322" cy="137"/>
            </a:xfrm>
            <a:custGeom>
              <a:avLst/>
              <a:gdLst>
                <a:gd name="T0" fmla="*/ 0 w 129"/>
                <a:gd name="T1" fmla="*/ 384 h 55"/>
                <a:gd name="T2" fmla="*/ 374 w 129"/>
                <a:gd name="T3" fmla="*/ 187 h 55"/>
                <a:gd name="T4" fmla="*/ 699 w 129"/>
                <a:gd name="T5" fmla="*/ 62 h 55"/>
                <a:gd name="T6" fmla="*/ 1478 w 129"/>
                <a:gd name="T7" fmla="*/ 75 h 55"/>
                <a:gd name="T8" fmla="*/ 1912 w 129"/>
                <a:gd name="T9" fmla="*/ 371 h 55"/>
                <a:gd name="T10" fmla="*/ 1974 w 129"/>
                <a:gd name="T11" fmla="*/ 620 h 55"/>
                <a:gd name="T12" fmla="*/ 2007 w 129"/>
                <a:gd name="T13" fmla="*/ 849 h 55"/>
                <a:gd name="T14" fmla="*/ 1882 w 129"/>
                <a:gd name="T15" fmla="*/ 775 h 55"/>
                <a:gd name="T16" fmla="*/ 1757 w 129"/>
                <a:gd name="T17" fmla="*/ 695 h 55"/>
                <a:gd name="T18" fmla="*/ 1465 w 129"/>
                <a:gd name="T19" fmla="*/ 570 h 55"/>
                <a:gd name="T20" fmla="*/ 809 w 129"/>
                <a:gd name="T21" fmla="*/ 371 h 55"/>
                <a:gd name="T22" fmla="*/ 125 w 129"/>
                <a:gd name="T23" fmla="*/ 354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9" h="55">
                  <a:moveTo>
                    <a:pt x="0" y="25"/>
                  </a:moveTo>
                  <a:cubicBezTo>
                    <a:pt x="6" y="18"/>
                    <a:pt x="16" y="16"/>
                    <a:pt x="24" y="12"/>
                  </a:cubicBezTo>
                  <a:cubicBezTo>
                    <a:pt x="31" y="8"/>
                    <a:pt x="37" y="6"/>
                    <a:pt x="45" y="4"/>
                  </a:cubicBezTo>
                  <a:cubicBezTo>
                    <a:pt x="61" y="0"/>
                    <a:pt x="79" y="1"/>
                    <a:pt x="95" y="5"/>
                  </a:cubicBezTo>
                  <a:cubicBezTo>
                    <a:pt x="105" y="7"/>
                    <a:pt x="118" y="16"/>
                    <a:pt x="123" y="24"/>
                  </a:cubicBezTo>
                  <a:cubicBezTo>
                    <a:pt x="126" y="28"/>
                    <a:pt x="126" y="35"/>
                    <a:pt x="127" y="40"/>
                  </a:cubicBezTo>
                  <a:cubicBezTo>
                    <a:pt x="128" y="44"/>
                    <a:pt x="127" y="51"/>
                    <a:pt x="129" y="55"/>
                  </a:cubicBezTo>
                  <a:cubicBezTo>
                    <a:pt x="126" y="55"/>
                    <a:pt x="124" y="51"/>
                    <a:pt x="121" y="50"/>
                  </a:cubicBezTo>
                  <a:cubicBezTo>
                    <a:pt x="119" y="48"/>
                    <a:pt x="116" y="46"/>
                    <a:pt x="113" y="45"/>
                  </a:cubicBezTo>
                  <a:cubicBezTo>
                    <a:pt x="107" y="41"/>
                    <a:pt x="100" y="39"/>
                    <a:pt x="94" y="37"/>
                  </a:cubicBezTo>
                  <a:cubicBezTo>
                    <a:pt x="80" y="31"/>
                    <a:pt x="66" y="25"/>
                    <a:pt x="52" y="24"/>
                  </a:cubicBezTo>
                  <a:cubicBezTo>
                    <a:pt x="37" y="22"/>
                    <a:pt x="22" y="17"/>
                    <a:pt x="8" y="2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Freeform 129">
              <a:extLst>
                <a:ext uri="{FF2B5EF4-FFF2-40B4-BE49-F238E27FC236}">
                  <a16:creationId xmlns:a16="http://schemas.microsoft.com/office/drawing/2014/main" id="{0D243387-2A25-4ADA-8498-4B4F78446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903"/>
              <a:ext cx="232" cy="75"/>
            </a:xfrm>
            <a:custGeom>
              <a:avLst/>
              <a:gdLst>
                <a:gd name="T0" fmla="*/ 0 w 93"/>
                <a:gd name="T1" fmla="*/ 33 h 30"/>
                <a:gd name="T2" fmla="*/ 696 w 93"/>
                <a:gd name="T3" fmla="*/ 125 h 30"/>
                <a:gd name="T4" fmla="*/ 1444 w 93"/>
                <a:gd name="T5" fmla="*/ 470 h 30"/>
                <a:gd name="T6" fmla="*/ 933 w 93"/>
                <a:gd name="T7" fmla="*/ 95 h 30"/>
                <a:gd name="T8" fmla="*/ 187 w 93"/>
                <a:gd name="T9" fmla="*/ 3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30">
                  <a:moveTo>
                    <a:pt x="0" y="2"/>
                  </a:moveTo>
                  <a:cubicBezTo>
                    <a:pt x="15" y="2"/>
                    <a:pt x="30" y="6"/>
                    <a:pt x="45" y="8"/>
                  </a:cubicBezTo>
                  <a:cubicBezTo>
                    <a:pt x="62" y="11"/>
                    <a:pt x="81" y="15"/>
                    <a:pt x="93" y="30"/>
                  </a:cubicBezTo>
                  <a:cubicBezTo>
                    <a:pt x="89" y="11"/>
                    <a:pt x="75" y="12"/>
                    <a:pt x="60" y="6"/>
                  </a:cubicBezTo>
                  <a:cubicBezTo>
                    <a:pt x="43" y="0"/>
                    <a:pt x="29" y="1"/>
                    <a:pt x="12" y="2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Freeform 130">
              <a:extLst>
                <a:ext uri="{FF2B5EF4-FFF2-40B4-BE49-F238E27FC236}">
                  <a16:creationId xmlns:a16="http://schemas.microsoft.com/office/drawing/2014/main" id="{AB47CFA5-4D30-4123-AB45-76DCE5CA3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3143"/>
              <a:ext cx="150" cy="107"/>
            </a:xfrm>
            <a:custGeom>
              <a:avLst/>
              <a:gdLst>
                <a:gd name="T0" fmla="*/ 0 w 60"/>
                <a:gd name="T1" fmla="*/ 0 h 43"/>
                <a:gd name="T2" fmla="*/ 158 w 60"/>
                <a:gd name="T3" fmla="*/ 309 h 43"/>
                <a:gd name="T4" fmla="*/ 333 w 60"/>
                <a:gd name="T5" fmla="*/ 570 h 43"/>
                <a:gd name="T6" fmla="*/ 938 w 60"/>
                <a:gd name="T7" fmla="*/ 620 h 43"/>
                <a:gd name="T8" fmla="*/ 533 w 60"/>
                <a:gd name="T9" fmla="*/ 465 h 43"/>
                <a:gd name="T10" fmla="*/ 613 w 60"/>
                <a:gd name="T11" fmla="*/ 187 h 43"/>
                <a:gd name="T12" fmla="*/ 175 w 60"/>
                <a:gd name="T13" fmla="*/ 12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3">
                  <a:moveTo>
                    <a:pt x="0" y="0"/>
                  </a:moveTo>
                  <a:cubicBezTo>
                    <a:pt x="3" y="7"/>
                    <a:pt x="7" y="14"/>
                    <a:pt x="10" y="20"/>
                  </a:cubicBezTo>
                  <a:cubicBezTo>
                    <a:pt x="12" y="26"/>
                    <a:pt x="16" y="33"/>
                    <a:pt x="21" y="37"/>
                  </a:cubicBezTo>
                  <a:cubicBezTo>
                    <a:pt x="32" y="43"/>
                    <a:pt x="48" y="40"/>
                    <a:pt x="60" y="40"/>
                  </a:cubicBezTo>
                  <a:cubicBezTo>
                    <a:pt x="52" y="40"/>
                    <a:pt x="38" y="37"/>
                    <a:pt x="34" y="30"/>
                  </a:cubicBezTo>
                  <a:cubicBezTo>
                    <a:pt x="30" y="23"/>
                    <a:pt x="33" y="15"/>
                    <a:pt x="39" y="12"/>
                  </a:cubicBezTo>
                  <a:cubicBezTo>
                    <a:pt x="40" y="6"/>
                    <a:pt x="15" y="2"/>
                    <a:pt x="11" y="1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Freeform 131">
              <a:extLst>
                <a:ext uri="{FF2B5EF4-FFF2-40B4-BE49-F238E27FC236}">
                  <a16:creationId xmlns:a16="http://schemas.microsoft.com/office/drawing/2014/main" id="{3DF945BA-F1EC-4A15-A784-3627EBC4C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3193"/>
              <a:ext cx="125" cy="85"/>
            </a:xfrm>
            <a:custGeom>
              <a:avLst/>
              <a:gdLst>
                <a:gd name="T0" fmla="*/ 50 w 50"/>
                <a:gd name="T1" fmla="*/ 0 h 34"/>
                <a:gd name="T2" fmla="*/ 188 w 50"/>
                <a:gd name="T3" fmla="*/ 500 h 34"/>
                <a:gd name="T4" fmla="*/ 488 w 50"/>
                <a:gd name="T5" fmla="*/ 520 h 34"/>
                <a:gd name="T6" fmla="*/ 783 w 50"/>
                <a:gd name="T7" fmla="*/ 533 h 34"/>
                <a:gd name="T8" fmla="*/ 408 w 50"/>
                <a:gd name="T9" fmla="*/ 333 h 34"/>
                <a:gd name="T10" fmla="*/ 113 w 50"/>
                <a:gd name="T11" fmla="*/ 6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4">
                  <a:moveTo>
                    <a:pt x="3" y="0"/>
                  </a:moveTo>
                  <a:cubicBezTo>
                    <a:pt x="4" y="11"/>
                    <a:pt x="0" y="28"/>
                    <a:pt x="12" y="32"/>
                  </a:cubicBezTo>
                  <a:cubicBezTo>
                    <a:pt x="17" y="34"/>
                    <a:pt x="25" y="32"/>
                    <a:pt x="31" y="33"/>
                  </a:cubicBezTo>
                  <a:cubicBezTo>
                    <a:pt x="37" y="33"/>
                    <a:pt x="43" y="34"/>
                    <a:pt x="50" y="34"/>
                  </a:cubicBezTo>
                  <a:cubicBezTo>
                    <a:pt x="42" y="33"/>
                    <a:pt x="32" y="26"/>
                    <a:pt x="26" y="21"/>
                  </a:cubicBezTo>
                  <a:cubicBezTo>
                    <a:pt x="20" y="17"/>
                    <a:pt x="10" y="11"/>
                    <a:pt x="7" y="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Freeform 132">
              <a:extLst>
                <a:ext uri="{FF2B5EF4-FFF2-40B4-BE49-F238E27FC236}">
                  <a16:creationId xmlns:a16="http://schemas.microsoft.com/office/drawing/2014/main" id="{727DB8F1-58A1-4949-82DF-427D8679B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113"/>
              <a:ext cx="200" cy="127"/>
            </a:xfrm>
            <a:custGeom>
              <a:avLst/>
              <a:gdLst>
                <a:gd name="T0" fmla="*/ 0 w 80"/>
                <a:gd name="T1" fmla="*/ 570 h 51"/>
                <a:gd name="T2" fmla="*/ 425 w 80"/>
                <a:gd name="T3" fmla="*/ 620 h 51"/>
                <a:gd name="T4" fmla="*/ 925 w 80"/>
                <a:gd name="T5" fmla="*/ 603 h 51"/>
                <a:gd name="T6" fmla="*/ 1175 w 80"/>
                <a:gd name="T7" fmla="*/ 354 h 51"/>
                <a:gd name="T8" fmla="*/ 1250 w 80"/>
                <a:gd name="T9" fmla="*/ 0 h 51"/>
                <a:gd name="T10" fmla="*/ 1208 w 80"/>
                <a:gd name="T11" fmla="*/ 528 h 51"/>
                <a:gd name="T12" fmla="*/ 958 w 80"/>
                <a:gd name="T13" fmla="*/ 774 h 51"/>
                <a:gd name="T14" fmla="*/ 563 w 80"/>
                <a:gd name="T15" fmla="*/ 725 h 51"/>
                <a:gd name="T16" fmla="*/ 0 w 80"/>
                <a:gd name="T17" fmla="*/ 603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51">
                  <a:moveTo>
                    <a:pt x="0" y="37"/>
                  </a:moveTo>
                  <a:cubicBezTo>
                    <a:pt x="8" y="35"/>
                    <a:pt x="19" y="39"/>
                    <a:pt x="27" y="40"/>
                  </a:cubicBezTo>
                  <a:cubicBezTo>
                    <a:pt x="39" y="42"/>
                    <a:pt x="48" y="42"/>
                    <a:pt x="59" y="39"/>
                  </a:cubicBezTo>
                  <a:cubicBezTo>
                    <a:pt x="69" y="38"/>
                    <a:pt x="73" y="34"/>
                    <a:pt x="75" y="23"/>
                  </a:cubicBezTo>
                  <a:cubicBezTo>
                    <a:pt x="78" y="15"/>
                    <a:pt x="75" y="8"/>
                    <a:pt x="80" y="0"/>
                  </a:cubicBezTo>
                  <a:cubicBezTo>
                    <a:pt x="75" y="10"/>
                    <a:pt x="77" y="23"/>
                    <a:pt x="77" y="34"/>
                  </a:cubicBezTo>
                  <a:cubicBezTo>
                    <a:pt x="76" y="47"/>
                    <a:pt x="73" y="49"/>
                    <a:pt x="61" y="50"/>
                  </a:cubicBezTo>
                  <a:cubicBezTo>
                    <a:pt x="52" y="51"/>
                    <a:pt x="44" y="49"/>
                    <a:pt x="36" y="47"/>
                  </a:cubicBezTo>
                  <a:cubicBezTo>
                    <a:pt x="28" y="44"/>
                    <a:pt x="6" y="34"/>
                    <a:pt x="0" y="39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Freeform 133">
              <a:extLst>
                <a:ext uri="{FF2B5EF4-FFF2-40B4-BE49-F238E27FC236}">
                  <a16:creationId xmlns:a16="http://schemas.microsoft.com/office/drawing/2014/main" id="{2F1EFDA1-8921-4782-8E5D-B9485E19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3070"/>
              <a:ext cx="55" cy="178"/>
            </a:xfrm>
            <a:custGeom>
              <a:avLst/>
              <a:gdLst>
                <a:gd name="T0" fmla="*/ 345 w 22"/>
                <a:gd name="T1" fmla="*/ 0 h 71"/>
                <a:gd name="T2" fmla="*/ 125 w 22"/>
                <a:gd name="T3" fmla="*/ 567 h 71"/>
                <a:gd name="T4" fmla="*/ 95 w 22"/>
                <a:gd name="T5" fmla="*/ 835 h 71"/>
                <a:gd name="T6" fmla="*/ 95 w 22"/>
                <a:gd name="T7" fmla="*/ 1118 h 71"/>
                <a:gd name="T8" fmla="*/ 33 w 22"/>
                <a:gd name="T9" fmla="*/ 504 h 71"/>
                <a:gd name="T10" fmla="*/ 333 w 22"/>
                <a:gd name="T11" fmla="*/ 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71">
                  <a:moveTo>
                    <a:pt x="22" y="0"/>
                  </a:moveTo>
                  <a:cubicBezTo>
                    <a:pt x="18" y="12"/>
                    <a:pt x="12" y="24"/>
                    <a:pt x="8" y="36"/>
                  </a:cubicBezTo>
                  <a:cubicBezTo>
                    <a:pt x="7" y="41"/>
                    <a:pt x="6" y="48"/>
                    <a:pt x="6" y="53"/>
                  </a:cubicBezTo>
                  <a:cubicBezTo>
                    <a:pt x="5" y="58"/>
                    <a:pt x="9" y="67"/>
                    <a:pt x="6" y="71"/>
                  </a:cubicBezTo>
                  <a:cubicBezTo>
                    <a:pt x="4" y="57"/>
                    <a:pt x="0" y="46"/>
                    <a:pt x="2" y="32"/>
                  </a:cubicBezTo>
                  <a:cubicBezTo>
                    <a:pt x="4" y="22"/>
                    <a:pt x="13" y="6"/>
                    <a:pt x="21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5" name="Freeform 134">
              <a:extLst>
                <a:ext uri="{FF2B5EF4-FFF2-40B4-BE49-F238E27FC236}">
                  <a16:creationId xmlns:a16="http://schemas.microsoft.com/office/drawing/2014/main" id="{4C92A7EE-BA19-4D65-B0A5-9A7969A62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878"/>
              <a:ext cx="135" cy="167"/>
            </a:xfrm>
            <a:custGeom>
              <a:avLst/>
              <a:gdLst>
                <a:gd name="T0" fmla="*/ 0 w 54"/>
                <a:gd name="T1" fmla="*/ 0 h 67"/>
                <a:gd name="T2" fmla="*/ 125 w 54"/>
                <a:gd name="T3" fmla="*/ 434 h 67"/>
                <a:gd name="T4" fmla="*/ 95 w 54"/>
                <a:gd name="T5" fmla="*/ 666 h 67"/>
                <a:gd name="T6" fmla="*/ 63 w 54"/>
                <a:gd name="T7" fmla="*/ 912 h 67"/>
                <a:gd name="T8" fmla="*/ 175 w 54"/>
                <a:gd name="T9" fmla="*/ 870 h 67"/>
                <a:gd name="T10" fmla="*/ 283 w 54"/>
                <a:gd name="T11" fmla="*/ 603 h 67"/>
                <a:gd name="T12" fmla="*/ 533 w 54"/>
                <a:gd name="T13" fmla="*/ 528 h 67"/>
                <a:gd name="T14" fmla="*/ 845 w 54"/>
                <a:gd name="T15" fmla="*/ 508 h 67"/>
                <a:gd name="T16" fmla="*/ 625 w 54"/>
                <a:gd name="T17" fmla="*/ 312 h 67"/>
                <a:gd name="T18" fmla="*/ 300 w 54"/>
                <a:gd name="T19" fmla="*/ 75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67">
                  <a:moveTo>
                    <a:pt x="0" y="0"/>
                  </a:moveTo>
                  <a:cubicBezTo>
                    <a:pt x="8" y="4"/>
                    <a:pt x="10" y="19"/>
                    <a:pt x="8" y="28"/>
                  </a:cubicBezTo>
                  <a:cubicBezTo>
                    <a:pt x="7" y="34"/>
                    <a:pt x="6" y="37"/>
                    <a:pt x="6" y="43"/>
                  </a:cubicBezTo>
                  <a:cubicBezTo>
                    <a:pt x="7" y="49"/>
                    <a:pt x="4" y="54"/>
                    <a:pt x="4" y="59"/>
                  </a:cubicBezTo>
                  <a:cubicBezTo>
                    <a:pt x="5" y="67"/>
                    <a:pt x="9" y="62"/>
                    <a:pt x="11" y="56"/>
                  </a:cubicBezTo>
                  <a:cubicBezTo>
                    <a:pt x="14" y="51"/>
                    <a:pt x="14" y="44"/>
                    <a:pt x="18" y="39"/>
                  </a:cubicBezTo>
                  <a:cubicBezTo>
                    <a:pt x="23" y="32"/>
                    <a:pt x="27" y="34"/>
                    <a:pt x="34" y="34"/>
                  </a:cubicBezTo>
                  <a:cubicBezTo>
                    <a:pt x="41" y="34"/>
                    <a:pt x="47" y="32"/>
                    <a:pt x="54" y="33"/>
                  </a:cubicBezTo>
                  <a:cubicBezTo>
                    <a:pt x="52" y="28"/>
                    <a:pt x="44" y="23"/>
                    <a:pt x="40" y="20"/>
                  </a:cubicBezTo>
                  <a:cubicBezTo>
                    <a:pt x="33" y="15"/>
                    <a:pt x="24" y="11"/>
                    <a:pt x="19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6" name="Freeform 135">
              <a:extLst>
                <a:ext uri="{FF2B5EF4-FFF2-40B4-BE49-F238E27FC236}">
                  <a16:creationId xmlns:a16="http://schemas.microsoft.com/office/drawing/2014/main" id="{6C3813C4-D5D9-4CE4-801D-1F740617F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078"/>
              <a:ext cx="88" cy="187"/>
            </a:xfrm>
            <a:custGeom>
              <a:avLst/>
              <a:gdLst>
                <a:gd name="T0" fmla="*/ 241 w 35"/>
                <a:gd name="T1" fmla="*/ 0 h 75"/>
                <a:gd name="T2" fmla="*/ 367 w 35"/>
                <a:gd name="T3" fmla="*/ 728 h 75"/>
                <a:gd name="T4" fmla="*/ 0 w 35"/>
                <a:gd name="T5" fmla="*/ 1132 h 75"/>
                <a:gd name="T6" fmla="*/ 284 w 35"/>
                <a:gd name="T7" fmla="*/ 1007 h 75"/>
                <a:gd name="T8" fmla="*/ 475 w 35"/>
                <a:gd name="T9" fmla="*/ 746 h 75"/>
                <a:gd name="T10" fmla="*/ 505 w 35"/>
                <a:gd name="T11" fmla="*/ 199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75">
                  <a:moveTo>
                    <a:pt x="15" y="0"/>
                  </a:moveTo>
                  <a:cubicBezTo>
                    <a:pt x="27" y="12"/>
                    <a:pt x="28" y="38"/>
                    <a:pt x="23" y="47"/>
                  </a:cubicBezTo>
                  <a:cubicBezTo>
                    <a:pt x="18" y="59"/>
                    <a:pt x="10" y="65"/>
                    <a:pt x="0" y="73"/>
                  </a:cubicBezTo>
                  <a:cubicBezTo>
                    <a:pt x="4" y="75"/>
                    <a:pt x="15" y="67"/>
                    <a:pt x="18" y="65"/>
                  </a:cubicBezTo>
                  <a:cubicBezTo>
                    <a:pt x="24" y="60"/>
                    <a:pt x="28" y="54"/>
                    <a:pt x="30" y="48"/>
                  </a:cubicBezTo>
                  <a:cubicBezTo>
                    <a:pt x="35" y="38"/>
                    <a:pt x="34" y="25"/>
                    <a:pt x="32" y="1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7" name="Freeform 136">
              <a:extLst>
                <a:ext uri="{FF2B5EF4-FFF2-40B4-BE49-F238E27FC236}">
                  <a16:creationId xmlns:a16="http://schemas.microsoft.com/office/drawing/2014/main" id="{5EC4573B-9B9F-4455-B5D2-E7189A036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2995"/>
              <a:ext cx="120" cy="50"/>
            </a:xfrm>
            <a:custGeom>
              <a:avLst/>
              <a:gdLst>
                <a:gd name="T0" fmla="*/ 425 w 48"/>
                <a:gd name="T1" fmla="*/ 50 h 20"/>
                <a:gd name="T2" fmla="*/ 0 w 48"/>
                <a:gd name="T3" fmla="*/ 208 h 20"/>
                <a:gd name="T4" fmla="*/ 500 w 48"/>
                <a:gd name="T5" fmla="*/ 313 h 20"/>
                <a:gd name="T6" fmla="*/ 750 w 48"/>
                <a:gd name="T7" fmla="*/ 83 h 20"/>
                <a:gd name="T8" fmla="*/ 470 w 48"/>
                <a:gd name="T9" fmla="*/ 6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0">
                  <a:moveTo>
                    <a:pt x="27" y="3"/>
                  </a:moveTo>
                  <a:cubicBezTo>
                    <a:pt x="18" y="5"/>
                    <a:pt x="8" y="8"/>
                    <a:pt x="0" y="13"/>
                  </a:cubicBezTo>
                  <a:cubicBezTo>
                    <a:pt x="12" y="13"/>
                    <a:pt x="23" y="14"/>
                    <a:pt x="32" y="20"/>
                  </a:cubicBezTo>
                  <a:cubicBezTo>
                    <a:pt x="21" y="14"/>
                    <a:pt x="42" y="5"/>
                    <a:pt x="48" y="5"/>
                  </a:cubicBezTo>
                  <a:cubicBezTo>
                    <a:pt x="44" y="0"/>
                    <a:pt x="36" y="3"/>
                    <a:pt x="30" y="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8" name="Freeform 137">
              <a:extLst>
                <a:ext uri="{FF2B5EF4-FFF2-40B4-BE49-F238E27FC236}">
                  <a16:creationId xmlns:a16="http://schemas.microsoft.com/office/drawing/2014/main" id="{E3923D6B-C537-407B-8239-D3BF47208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3003"/>
              <a:ext cx="65" cy="30"/>
            </a:xfrm>
            <a:custGeom>
              <a:avLst/>
              <a:gdLst>
                <a:gd name="T0" fmla="*/ 250 w 26"/>
                <a:gd name="T1" fmla="*/ 50 h 12"/>
                <a:gd name="T2" fmla="*/ 0 w 26"/>
                <a:gd name="T3" fmla="*/ 158 h 12"/>
                <a:gd name="T4" fmla="*/ 313 w 26"/>
                <a:gd name="T5" fmla="*/ 188 h 12"/>
                <a:gd name="T6" fmla="*/ 408 w 26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2">
                  <a:moveTo>
                    <a:pt x="16" y="3"/>
                  </a:moveTo>
                  <a:cubicBezTo>
                    <a:pt x="11" y="4"/>
                    <a:pt x="4" y="7"/>
                    <a:pt x="0" y="10"/>
                  </a:cubicBezTo>
                  <a:cubicBezTo>
                    <a:pt x="7" y="11"/>
                    <a:pt x="14" y="12"/>
                    <a:pt x="20" y="12"/>
                  </a:cubicBezTo>
                  <a:cubicBezTo>
                    <a:pt x="11" y="10"/>
                    <a:pt x="24" y="2"/>
                    <a:pt x="26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9" name="Freeform 138">
              <a:extLst>
                <a:ext uri="{FF2B5EF4-FFF2-40B4-BE49-F238E27FC236}">
                  <a16:creationId xmlns:a16="http://schemas.microsoft.com/office/drawing/2014/main" id="{2046EAD1-B513-4B74-8E0A-E8E73B70A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3228"/>
              <a:ext cx="110" cy="52"/>
            </a:xfrm>
            <a:custGeom>
              <a:avLst/>
              <a:gdLst>
                <a:gd name="T0" fmla="*/ 83 w 44"/>
                <a:gd name="T1" fmla="*/ 166 h 21"/>
                <a:gd name="T2" fmla="*/ 188 w 44"/>
                <a:gd name="T3" fmla="*/ 62 h 21"/>
                <a:gd name="T4" fmla="*/ 345 w 44"/>
                <a:gd name="T5" fmla="*/ 92 h 21"/>
                <a:gd name="T6" fmla="*/ 688 w 44"/>
                <a:gd name="T7" fmla="*/ 307 h 21"/>
                <a:gd name="T8" fmla="*/ 520 w 44"/>
                <a:gd name="T9" fmla="*/ 287 h 21"/>
                <a:gd name="T10" fmla="*/ 363 w 44"/>
                <a:gd name="T11" fmla="*/ 307 h 21"/>
                <a:gd name="T12" fmla="*/ 0 w 44"/>
                <a:gd name="T13" fmla="*/ 16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21">
                  <a:moveTo>
                    <a:pt x="5" y="11"/>
                  </a:moveTo>
                  <a:cubicBezTo>
                    <a:pt x="12" y="12"/>
                    <a:pt x="10" y="8"/>
                    <a:pt x="12" y="4"/>
                  </a:cubicBezTo>
                  <a:cubicBezTo>
                    <a:pt x="15" y="0"/>
                    <a:pt x="18" y="4"/>
                    <a:pt x="22" y="6"/>
                  </a:cubicBezTo>
                  <a:cubicBezTo>
                    <a:pt x="28" y="12"/>
                    <a:pt x="37" y="14"/>
                    <a:pt x="44" y="20"/>
                  </a:cubicBezTo>
                  <a:cubicBezTo>
                    <a:pt x="41" y="21"/>
                    <a:pt x="37" y="19"/>
                    <a:pt x="33" y="19"/>
                  </a:cubicBezTo>
                  <a:cubicBezTo>
                    <a:pt x="29" y="19"/>
                    <a:pt x="27" y="20"/>
                    <a:pt x="23" y="20"/>
                  </a:cubicBezTo>
                  <a:cubicBezTo>
                    <a:pt x="15" y="19"/>
                    <a:pt x="8" y="15"/>
                    <a:pt x="0" y="1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0" name="Freeform 139">
              <a:extLst>
                <a:ext uri="{FF2B5EF4-FFF2-40B4-BE49-F238E27FC236}">
                  <a16:creationId xmlns:a16="http://schemas.microsoft.com/office/drawing/2014/main" id="{0D1FE53C-7B44-428D-A65E-4D7247A8C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3115"/>
              <a:ext cx="395" cy="150"/>
            </a:xfrm>
            <a:custGeom>
              <a:avLst/>
              <a:gdLst>
                <a:gd name="T0" fmla="*/ 0 w 158"/>
                <a:gd name="T1" fmla="*/ 145 h 60"/>
                <a:gd name="T2" fmla="*/ 238 w 158"/>
                <a:gd name="T3" fmla="*/ 33 h 60"/>
                <a:gd name="T4" fmla="*/ 520 w 158"/>
                <a:gd name="T5" fmla="*/ 33 h 60"/>
                <a:gd name="T6" fmla="*/ 1113 w 158"/>
                <a:gd name="T7" fmla="*/ 175 h 60"/>
                <a:gd name="T8" fmla="*/ 1783 w 158"/>
                <a:gd name="T9" fmla="*/ 283 h 60"/>
                <a:gd name="T10" fmla="*/ 2458 w 158"/>
                <a:gd name="T11" fmla="*/ 375 h 60"/>
                <a:gd name="T12" fmla="*/ 2095 w 158"/>
                <a:gd name="T13" fmla="*/ 563 h 60"/>
                <a:gd name="T14" fmla="*/ 1970 w 158"/>
                <a:gd name="T15" fmla="*/ 938 h 60"/>
                <a:gd name="T16" fmla="*/ 1875 w 158"/>
                <a:gd name="T17" fmla="*/ 783 h 60"/>
                <a:gd name="T18" fmla="*/ 1738 w 158"/>
                <a:gd name="T19" fmla="*/ 613 h 60"/>
                <a:gd name="T20" fmla="*/ 1333 w 158"/>
                <a:gd name="T21" fmla="*/ 395 h 60"/>
                <a:gd name="T22" fmla="*/ 895 w 158"/>
                <a:gd name="T23" fmla="*/ 283 h 60"/>
                <a:gd name="T24" fmla="*/ 458 w 158"/>
                <a:gd name="T25" fmla="*/ 145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8" h="60">
                  <a:moveTo>
                    <a:pt x="0" y="9"/>
                  </a:moveTo>
                  <a:cubicBezTo>
                    <a:pt x="5" y="7"/>
                    <a:pt x="10" y="3"/>
                    <a:pt x="15" y="2"/>
                  </a:cubicBezTo>
                  <a:cubicBezTo>
                    <a:pt x="21" y="0"/>
                    <a:pt x="27" y="1"/>
                    <a:pt x="33" y="2"/>
                  </a:cubicBezTo>
                  <a:cubicBezTo>
                    <a:pt x="46" y="4"/>
                    <a:pt x="59" y="8"/>
                    <a:pt x="71" y="11"/>
                  </a:cubicBezTo>
                  <a:cubicBezTo>
                    <a:pt x="85" y="15"/>
                    <a:pt x="100" y="16"/>
                    <a:pt x="114" y="18"/>
                  </a:cubicBezTo>
                  <a:cubicBezTo>
                    <a:pt x="122" y="18"/>
                    <a:pt x="155" y="16"/>
                    <a:pt x="157" y="24"/>
                  </a:cubicBezTo>
                  <a:cubicBezTo>
                    <a:pt x="158" y="30"/>
                    <a:pt x="138" y="33"/>
                    <a:pt x="134" y="36"/>
                  </a:cubicBezTo>
                  <a:cubicBezTo>
                    <a:pt x="126" y="42"/>
                    <a:pt x="129" y="51"/>
                    <a:pt x="126" y="60"/>
                  </a:cubicBezTo>
                  <a:cubicBezTo>
                    <a:pt x="123" y="58"/>
                    <a:pt x="122" y="53"/>
                    <a:pt x="120" y="50"/>
                  </a:cubicBezTo>
                  <a:cubicBezTo>
                    <a:pt x="117" y="46"/>
                    <a:pt x="114" y="43"/>
                    <a:pt x="111" y="39"/>
                  </a:cubicBezTo>
                  <a:cubicBezTo>
                    <a:pt x="104" y="32"/>
                    <a:pt x="95" y="28"/>
                    <a:pt x="85" y="25"/>
                  </a:cubicBezTo>
                  <a:cubicBezTo>
                    <a:pt x="76" y="22"/>
                    <a:pt x="67" y="20"/>
                    <a:pt x="57" y="18"/>
                  </a:cubicBezTo>
                  <a:cubicBezTo>
                    <a:pt x="49" y="15"/>
                    <a:pt x="38" y="9"/>
                    <a:pt x="29" y="9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Freeform 140">
              <a:extLst>
                <a:ext uri="{FF2B5EF4-FFF2-40B4-BE49-F238E27FC236}">
                  <a16:creationId xmlns:a16="http://schemas.microsoft.com/office/drawing/2014/main" id="{8920B2E9-8810-437E-9E9B-742EF0D6E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173"/>
              <a:ext cx="65" cy="35"/>
            </a:xfrm>
            <a:custGeom>
              <a:avLst/>
              <a:gdLst>
                <a:gd name="T0" fmla="*/ 0 w 26"/>
                <a:gd name="T1" fmla="*/ 0 h 14"/>
                <a:gd name="T2" fmla="*/ 175 w 26"/>
                <a:gd name="T3" fmla="*/ 95 h 14"/>
                <a:gd name="T4" fmla="*/ 270 w 26"/>
                <a:gd name="T5" fmla="*/ 220 h 14"/>
                <a:gd name="T6" fmla="*/ 408 w 26"/>
                <a:gd name="T7" fmla="*/ 83 h 14"/>
                <a:gd name="T8" fmla="*/ 175 w 26"/>
                <a:gd name="T9" fmla="*/ 3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4">
                  <a:moveTo>
                    <a:pt x="0" y="0"/>
                  </a:moveTo>
                  <a:cubicBezTo>
                    <a:pt x="4" y="2"/>
                    <a:pt x="8" y="3"/>
                    <a:pt x="11" y="6"/>
                  </a:cubicBezTo>
                  <a:cubicBezTo>
                    <a:pt x="13" y="9"/>
                    <a:pt x="14" y="12"/>
                    <a:pt x="17" y="14"/>
                  </a:cubicBezTo>
                  <a:cubicBezTo>
                    <a:pt x="20" y="9"/>
                    <a:pt x="18" y="6"/>
                    <a:pt x="26" y="5"/>
                  </a:cubicBezTo>
                  <a:cubicBezTo>
                    <a:pt x="21" y="4"/>
                    <a:pt x="17" y="1"/>
                    <a:pt x="11" y="2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2" name="Freeform 141">
              <a:extLst>
                <a:ext uri="{FF2B5EF4-FFF2-40B4-BE49-F238E27FC236}">
                  <a16:creationId xmlns:a16="http://schemas.microsoft.com/office/drawing/2014/main" id="{0FBC7A82-2C86-4E3D-89C9-499AA096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3108"/>
              <a:ext cx="82" cy="47"/>
            </a:xfrm>
            <a:custGeom>
              <a:avLst/>
              <a:gdLst>
                <a:gd name="T0" fmla="*/ 0 w 33"/>
                <a:gd name="T1" fmla="*/ 275 h 19"/>
                <a:gd name="T2" fmla="*/ 291 w 33"/>
                <a:gd name="T3" fmla="*/ 275 h 19"/>
                <a:gd name="T4" fmla="*/ 507 w 33"/>
                <a:gd name="T5" fmla="*/ 0 h 19"/>
                <a:gd name="T6" fmla="*/ 30 w 33"/>
                <a:gd name="T7" fmla="*/ 28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9">
                  <a:moveTo>
                    <a:pt x="0" y="18"/>
                  </a:moveTo>
                  <a:cubicBezTo>
                    <a:pt x="5" y="16"/>
                    <a:pt x="14" y="16"/>
                    <a:pt x="19" y="18"/>
                  </a:cubicBezTo>
                  <a:cubicBezTo>
                    <a:pt x="19" y="8"/>
                    <a:pt x="27" y="4"/>
                    <a:pt x="33" y="0"/>
                  </a:cubicBezTo>
                  <a:cubicBezTo>
                    <a:pt x="21" y="5"/>
                    <a:pt x="13" y="9"/>
                    <a:pt x="2" y="19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3" name="Freeform 142">
              <a:extLst>
                <a:ext uri="{FF2B5EF4-FFF2-40B4-BE49-F238E27FC236}">
                  <a16:creationId xmlns:a16="http://schemas.microsoft.com/office/drawing/2014/main" id="{2F359840-BAD2-4C51-ACEB-A92AB708A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3155"/>
              <a:ext cx="40" cy="60"/>
            </a:xfrm>
            <a:custGeom>
              <a:avLst/>
              <a:gdLst>
                <a:gd name="T0" fmla="*/ 63 w 16"/>
                <a:gd name="T1" fmla="*/ 0 h 24"/>
                <a:gd name="T2" fmla="*/ 250 w 16"/>
                <a:gd name="T3" fmla="*/ 375 h 24"/>
                <a:gd name="T4" fmla="*/ 0 w 16"/>
                <a:gd name="T5" fmla="*/ 313 h 24"/>
                <a:gd name="T6" fmla="*/ 63 w 16"/>
                <a:gd name="T7" fmla="*/ 3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4">
                  <a:moveTo>
                    <a:pt x="4" y="0"/>
                  </a:moveTo>
                  <a:cubicBezTo>
                    <a:pt x="8" y="7"/>
                    <a:pt x="16" y="16"/>
                    <a:pt x="16" y="24"/>
                  </a:cubicBezTo>
                  <a:cubicBezTo>
                    <a:pt x="11" y="23"/>
                    <a:pt x="5" y="18"/>
                    <a:pt x="0" y="20"/>
                  </a:cubicBezTo>
                  <a:cubicBezTo>
                    <a:pt x="7" y="16"/>
                    <a:pt x="4" y="8"/>
                    <a:pt x="4" y="2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4" name="Freeform 143">
              <a:extLst>
                <a:ext uri="{FF2B5EF4-FFF2-40B4-BE49-F238E27FC236}">
                  <a16:creationId xmlns:a16="http://schemas.microsoft.com/office/drawing/2014/main" id="{CE2296B1-A3B9-4A5F-BAE0-1FC549166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2048"/>
              <a:ext cx="138" cy="150"/>
            </a:xfrm>
            <a:custGeom>
              <a:avLst/>
              <a:gdLst>
                <a:gd name="T0" fmla="*/ 314 w 55"/>
                <a:gd name="T1" fmla="*/ 0 h 60"/>
                <a:gd name="T2" fmla="*/ 0 w 55"/>
                <a:gd name="T3" fmla="*/ 470 h 60"/>
                <a:gd name="T4" fmla="*/ 95 w 55"/>
                <a:gd name="T5" fmla="*/ 750 h 60"/>
                <a:gd name="T6" fmla="*/ 146 w 55"/>
                <a:gd name="T7" fmla="*/ 895 h 60"/>
                <a:gd name="T8" fmla="*/ 301 w 55"/>
                <a:gd name="T9" fmla="*/ 925 h 60"/>
                <a:gd name="T10" fmla="*/ 251 w 55"/>
                <a:gd name="T11" fmla="*/ 595 h 60"/>
                <a:gd name="T12" fmla="*/ 379 w 55"/>
                <a:gd name="T13" fmla="*/ 363 h 60"/>
                <a:gd name="T14" fmla="*/ 630 w 55"/>
                <a:gd name="T15" fmla="*/ 395 h 60"/>
                <a:gd name="T16" fmla="*/ 680 w 55"/>
                <a:gd name="T17" fmla="*/ 533 h 60"/>
                <a:gd name="T18" fmla="*/ 743 w 55"/>
                <a:gd name="T19" fmla="*/ 658 h 60"/>
                <a:gd name="T20" fmla="*/ 851 w 55"/>
                <a:gd name="T21" fmla="*/ 300 h 60"/>
                <a:gd name="T22" fmla="*/ 680 w 55"/>
                <a:gd name="T23" fmla="*/ 0 h 60"/>
                <a:gd name="T24" fmla="*/ 366 w 55"/>
                <a:gd name="T25" fmla="*/ 50 h 6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5" h="60">
                  <a:moveTo>
                    <a:pt x="20" y="0"/>
                  </a:moveTo>
                  <a:cubicBezTo>
                    <a:pt x="12" y="6"/>
                    <a:pt x="0" y="19"/>
                    <a:pt x="0" y="30"/>
                  </a:cubicBezTo>
                  <a:cubicBezTo>
                    <a:pt x="0" y="36"/>
                    <a:pt x="4" y="42"/>
                    <a:pt x="6" y="48"/>
                  </a:cubicBezTo>
                  <a:cubicBezTo>
                    <a:pt x="7" y="50"/>
                    <a:pt x="7" y="56"/>
                    <a:pt x="9" y="57"/>
                  </a:cubicBezTo>
                  <a:cubicBezTo>
                    <a:pt x="11" y="60"/>
                    <a:pt x="16" y="58"/>
                    <a:pt x="19" y="59"/>
                  </a:cubicBezTo>
                  <a:cubicBezTo>
                    <a:pt x="19" y="53"/>
                    <a:pt x="15" y="46"/>
                    <a:pt x="16" y="38"/>
                  </a:cubicBezTo>
                  <a:cubicBezTo>
                    <a:pt x="16" y="32"/>
                    <a:pt x="19" y="26"/>
                    <a:pt x="24" y="23"/>
                  </a:cubicBezTo>
                  <a:cubicBezTo>
                    <a:pt x="30" y="18"/>
                    <a:pt x="36" y="18"/>
                    <a:pt x="40" y="25"/>
                  </a:cubicBezTo>
                  <a:cubicBezTo>
                    <a:pt x="43" y="28"/>
                    <a:pt x="42" y="31"/>
                    <a:pt x="43" y="34"/>
                  </a:cubicBezTo>
                  <a:cubicBezTo>
                    <a:pt x="44" y="37"/>
                    <a:pt x="46" y="39"/>
                    <a:pt x="47" y="42"/>
                  </a:cubicBezTo>
                  <a:cubicBezTo>
                    <a:pt x="54" y="40"/>
                    <a:pt x="55" y="25"/>
                    <a:pt x="54" y="19"/>
                  </a:cubicBezTo>
                  <a:cubicBezTo>
                    <a:pt x="52" y="12"/>
                    <a:pt x="47" y="5"/>
                    <a:pt x="43" y="0"/>
                  </a:cubicBezTo>
                  <a:cubicBezTo>
                    <a:pt x="39" y="5"/>
                    <a:pt x="28" y="6"/>
                    <a:pt x="23" y="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5" name="Freeform 144">
              <a:extLst>
                <a:ext uri="{FF2B5EF4-FFF2-40B4-BE49-F238E27FC236}">
                  <a16:creationId xmlns:a16="http://schemas.microsoft.com/office/drawing/2014/main" id="{4010CA0E-A7B1-4643-805C-35DC7B94D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810"/>
              <a:ext cx="190" cy="255"/>
            </a:xfrm>
            <a:custGeom>
              <a:avLst/>
              <a:gdLst>
                <a:gd name="T0" fmla="*/ 533 w 76"/>
                <a:gd name="T1" fmla="*/ 345 h 102"/>
                <a:gd name="T2" fmla="*/ 425 w 76"/>
                <a:gd name="T3" fmla="*/ 1020 h 102"/>
                <a:gd name="T4" fmla="*/ 158 w 76"/>
                <a:gd name="T5" fmla="*/ 1220 h 102"/>
                <a:gd name="T6" fmla="*/ 33 w 76"/>
                <a:gd name="T7" fmla="*/ 1283 h 102"/>
                <a:gd name="T8" fmla="*/ 83 w 76"/>
                <a:gd name="T9" fmla="*/ 1438 h 102"/>
                <a:gd name="T10" fmla="*/ 583 w 76"/>
                <a:gd name="T11" fmla="*/ 1583 h 102"/>
                <a:gd name="T12" fmla="*/ 895 w 76"/>
                <a:gd name="T13" fmla="*/ 1520 h 102"/>
                <a:gd name="T14" fmla="*/ 1145 w 76"/>
                <a:gd name="T15" fmla="*/ 1408 h 102"/>
                <a:gd name="T16" fmla="*/ 970 w 76"/>
                <a:gd name="T17" fmla="*/ 1125 h 102"/>
                <a:gd name="T18" fmla="*/ 938 w 76"/>
                <a:gd name="T19" fmla="*/ 750 h 102"/>
                <a:gd name="T20" fmla="*/ 988 w 76"/>
                <a:gd name="T21" fmla="*/ 283 h 102"/>
                <a:gd name="T22" fmla="*/ 1063 w 76"/>
                <a:gd name="T23" fmla="*/ 95 h 102"/>
                <a:gd name="T24" fmla="*/ 800 w 76"/>
                <a:gd name="T25" fmla="*/ 33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102">
                  <a:moveTo>
                    <a:pt x="34" y="22"/>
                  </a:moveTo>
                  <a:cubicBezTo>
                    <a:pt x="44" y="29"/>
                    <a:pt x="31" y="57"/>
                    <a:pt x="27" y="65"/>
                  </a:cubicBezTo>
                  <a:cubicBezTo>
                    <a:pt x="23" y="70"/>
                    <a:pt x="17" y="75"/>
                    <a:pt x="10" y="78"/>
                  </a:cubicBezTo>
                  <a:cubicBezTo>
                    <a:pt x="7" y="79"/>
                    <a:pt x="3" y="79"/>
                    <a:pt x="2" y="82"/>
                  </a:cubicBezTo>
                  <a:cubicBezTo>
                    <a:pt x="0" y="85"/>
                    <a:pt x="3" y="90"/>
                    <a:pt x="5" y="92"/>
                  </a:cubicBezTo>
                  <a:cubicBezTo>
                    <a:pt x="12" y="101"/>
                    <a:pt x="27" y="102"/>
                    <a:pt x="37" y="101"/>
                  </a:cubicBezTo>
                  <a:cubicBezTo>
                    <a:pt x="45" y="101"/>
                    <a:pt x="51" y="100"/>
                    <a:pt x="57" y="97"/>
                  </a:cubicBezTo>
                  <a:cubicBezTo>
                    <a:pt x="61" y="96"/>
                    <a:pt x="70" y="94"/>
                    <a:pt x="73" y="90"/>
                  </a:cubicBezTo>
                  <a:cubicBezTo>
                    <a:pt x="76" y="86"/>
                    <a:pt x="64" y="78"/>
                    <a:pt x="62" y="72"/>
                  </a:cubicBezTo>
                  <a:cubicBezTo>
                    <a:pt x="59" y="65"/>
                    <a:pt x="61" y="56"/>
                    <a:pt x="60" y="48"/>
                  </a:cubicBezTo>
                  <a:cubicBezTo>
                    <a:pt x="60" y="39"/>
                    <a:pt x="58" y="26"/>
                    <a:pt x="63" y="18"/>
                  </a:cubicBezTo>
                  <a:cubicBezTo>
                    <a:pt x="65" y="14"/>
                    <a:pt x="71" y="11"/>
                    <a:pt x="68" y="6"/>
                  </a:cubicBezTo>
                  <a:cubicBezTo>
                    <a:pt x="64" y="0"/>
                    <a:pt x="56" y="4"/>
                    <a:pt x="51" y="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6" name="Freeform 145">
              <a:extLst>
                <a:ext uri="{FF2B5EF4-FFF2-40B4-BE49-F238E27FC236}">
                  <a16:creationId xmlns:a16="http://schemas.microsoft.com/office/drawing/2014/main" id="{42231503-69F8-482D-8A44-988BB97B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980"/>
              <a:ext cx="665" cy="240"/>
            </a:xfrm>
            <a:custGeom>
              <a:avLst/>
              <a:gdLst>
                <a:gd name="T0" fmla="*/ 1550 w 266"/>
                <a:gd name="T1" fmla="*/ 208 h 96"/>
                <a:gd name="T2" fmla="*/ 1970 w 266"/>
                <a:gd name="T3" fmla="*/ 363 h 96"/>
                <a:gd name="T4" fmla="*/ 2470 w 266"/>
                <a:gd name="T5" fmla="*/ 238 h 96"/>
                <a:gd name="T6" fmla="*/ 2863 w 266"/>
                <a:gd name="T7" fmla="*/ 158 h 96"/>
                <a:gd name="T8" fmla="*/ 3175 w 266"/>
                <a:gd name="T9" fmla="*/ 63 h 96"/>
                <a:gd name="T10" fmla="*/ 3750 w 266"/>
                <a:gd name="T11" fmla="*/ 83 h 96"/>
                <a:gd name="T12" fmla="*/ 4158 w 266"/>
                <a:gd name="T13" fmla="*/ 0 h 96"/>
                <a:gd name="T14" fmla="*/ 3395 w 266"/>
                <a:gd name="T15" fmla="*/ 208 h 96"/>
                <a:gd name="T16" fmla="*/ 2408 w 266"/>
                <a:gd name="T17" fmla="*/ 408 h 96"/>
                <a:gd name="T18" fmla="*/ 1800 w 266"/>
                <a:gd name="T19" fmla="*/ 708 h 96"/>
                <a:gd name="T20" fmla="*/ 1188 w 266"/>
                <a:gd name="T21" fmla="*/ 895 h 96"/>
                <a:gd name="T22" fmla="*/ 533 w 266"/>
                <a:gd name="T23" fmla="*/ 1050 h 96"/>
                <a:gd name="T24" fmla="*/ 458 w 266"/>
                <a:gd name="T25" fmla="*/ 770 h 96"/>
                <a:gd name="T26" fmla="*/ 238 w 266"/>
                <a:gd name="T27" fmla="*/ 658 h 96"/>
                <a:gd name="T28" fmla="*/ 0 w 266"/>
                <a:gd name="T29" fmla="*/ 250 h 96"/>
                <a:gd name="T30" fmla="*/ 250 w 266"/>
                <a:gd name="T31" fmla="*/ 375 h 96"/>
                <a:gd name="T32" fmla="*/ 488 w 266"/>
                <a:gd name="T33" fmla="*/ 270 h 96"/>
                <a:gd name="T34" fmla="*/ 738 w 266"/>
                <a:gd name="T35" fmla="*/ 238 h 96"/>
                <a:gd name="T36" fmla="*/ 1175 w 266"/>
                <a:gd name="T37" fmla="*/ 145 h 9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66" h="96">
                  <a:moveTo>
                    <a:pt x="99" y="13"/>
                  </a:moveTo>
                  <a:cubicBezTo>
                    <a:pt x="107" y="20"/>
                    <a:pt x="116" y="23"/>
                    <a:pt x="126" y="23"/>
                  </a:cubicBezTo>
                  <a:cubicBezTo>
                    <a:pt x="138" y="24"/>
                    <a:pt x="146" y="19"/>
                    <a:pt x="158" y="15"/>
                  </a:cubicBezTo>
                  <a:cubicBezTo>
                    <a:pt x="166" y="12"/>
                    <a:pt x="175" y="12"/>
                    <a:pt x="183" y="10"/>
                  </a:cubicBezTo>
                  <a:cubicBezTo>
                    <a:pt x="190" y="8"/>
                    <a:pt x="196" y="6"/>
                    <a:pt x="203" y="4"/>
                  </a:cubicBezTo>
                  <a:cubicBezTo>
                    <a:pt x="215" y="2"/>
                    <a:pt x="228" y="7"/>
                    <a:pt x="240" y="5"/>
                  </a:cubicBezTo>
                  <a:cubicBezTo>
                    <a:pt x="249" y="4"/>
                    <a:pt x="257" y="1"/>
                    <a:pt x="266" y="0"/>
                  </a:cubicBezTo>
                  <a:cubicBezTo>
                    <a:pt x="252" y="10"/>
                    <a:pt x="233" y="11"/>
                    <a:pt x="217" y="13"/>
                  </a:cubicBezTo>
                  <a:cubicBezTo>
                    <a:pt x="196" y="15"/>
                    <a:pt x="174" y="17"/>
                    <a:pt x="154" y="26"/>
                  </a:cubicBezTo>
                  <a:cubicBezTo>
                    <a:pt x="141" y="31"/>
                    <a:pt x="128" y="38"/>
                    <a:pt x="115" y="45"/>
                  </a:cubicBezTo>
                  <a:cubicBezTo>
                    <a:pt x="103" y="51"/>
                    <a:pt x="88" y="50"/>
                    <a:pt x="76" y="57"/>
                  </a:cubicBezTo>
                  <a:cubicBezTo>
                    <a:pt x="62" y="64"/>
                    <a:pt x="45" y="96"/>
                    <a:pt x="34" y="67"/>
                  </a:cubicBezTo>
                  <a:cubicBezTo>
                    <a:pt x="32" y="61"/>
                    <a:pt x="33" y="54"/>
                    <a:pt x="29" y="49"/>
                  </a:cubicBezTo>
                  <a:cubicBezTo>
                    <a:pt x="25" y="45"/>
                    <a:pt x="20" y="44"/>
                    <a:pt x="15" y="42"/>
                  </a:cubicBezTo>
                  <a:cubicBezTo>
                    <a:pt x="3" y="37"/>
                    <a:pt x="8" y="24"/>
                    <a:pt x="0" y="16"/>
                  </a:cubicBezTo>
                  <a:cubicBezTo>
                    <a:pt x="3" y="21"/>
                    <a:pt x="10" y="23"/>
                    <a:pt x="16" y="24"/>
                  </a:cubicBezTo>
                  <a:cubicBezTo>
                    <a:pt x="24" y="25"/>
                    <a:pt x="25" y="20"/>
                    <a:pt x="31" y="17"/>
                  </a:cubicBezTo>
                  <a:cubicBezTo>
                    <a:pt x="37" y="13"/>
                    <a:pt x="41" y="14"/>
                    <a:pt x="47" y="15"/>
                  </a:cubicBezTo>
                  <a:cubicBezTo>
                    <a:pt x="56" y="16"/>
                    <a:pt x="67" y="13"/>
                    <a:pt x="75" y="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7" name="Freeform 146">
              <a:extLst>
                <a:ext uri="{FF2B5EF4-FFF2-40B4-BE49-F238E27FC236}">
                  <a16:creationId xmlns:a16="http://schemas.microsoft.com/office/drawing/2014/main" id="{2D190859-241B-4A45-8D2E-19FD8FB824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8" y="2928"/>
              <a:ext cx="778" cy="375"/>
            </a:xfrm>
            <a:custGeom>
              <a:avLst/>
              <a:gdLst>
                <a:gd name="T0" fmla="*/ 145 w 311"/>
                <a:gd name="T1" fmla="*/ 1238 h 150"/>
                <a:gd name="T2" fmla="*/ 145 w 311"/>
                <a:gd name="T3" fmla="*/ 1238 h 150"/>
                <a:gd name="T4" fmla="*/ 145 w 311"/>
                <a:gd name="T5" fmla="*/ 1238 h 150"/>
                <a:gd name="T6" fmla="*/ 145 w 311"/>
                <a:gd name="T7" fmla="*/ 1238 h 150"/>
                <a:gd name="T8" fmla="*/ 4568 w 311"/>
                <a:gd name="T9" fmla="*/ 63 h 150"/>
                <a:gd name="T10" fmla="*/ 4463 w 311"/>
                <a:gd name="T11" fmla="*/ 458 h 150"/>
                <a:gd name="T12" fmla="*/ 3975 w 311"/>
                <a:gd name="T13" fmla="*/ 583 h 150"/>
                <a:gd name="T14" fmla="*/ 2879 w 311"/>
                <a:gd name="T15" fmla="*/ 833 h 150"/>
                <a:gd name="T16" fmla="*/ 1864 w 311"/>
                <a:gd name="T17" fmla="*/ 1333 h 150"/>
                <a:gd name="T18" fmla="*/ 1471 w 311"/>
                <a:gd name="T19" fmla="*/ 1708 h 150"/>
                <a:gd name="T20" fmla="*/ 1313 w 311"/>
                <a:gd name="T21" fmla="*/ 1875 h 150"/>
                <a:gd name="T22" fmla="*/ 1158 w 311"/>
                <a:gd name="T23" fmla="*/ 2033 h 150"/>
                <a:gd name="T24" fmla="*/ 738 w 311"/>
                <a:gd name="T25" fmla="*/ 2188 h 150"/>
                <a:gd name="T26" fmla="*/ 438 w 311"/>
                <a:gd name="T27" fmla="*/ 1988 h 150"/>
                <a:gd name="T28" fmla="*/ 313 w 311"/>
                <a:gd name="T29" fmla="*/ 1595 h 150"/>
                <a:gd name="T30" fmla="*/ 145 w 311"/>
                <a:gd name="T31" fmla="*/ 1238 h 150"/>
                <a:gd name="T32" fmla="*/ 175 w 311"/>
                <a:gd name="T33" fmla="*/ 1550 h 150"/>
                <a:gd name="T34" fmla="*/ 145 w 311"/>
                <a:gd name="T35" fmla="*/ 1895 h 150"/>
                <a:gd name="T36" fmla="*/ 33 w 311"/>
                <a:gd name="T37" fmla="*/ 2270 h 150"/>
                <a:gd name="T38" fmla="*/ 0 w 311"/>
                <a:gd name="T39" fmla="*/ 2345 h 150"/>
                <a:gd name="T40" fmla="*/ 1313 w 311"/>
                <a:gd name="T41" fmla="*/ 2345 h 150"/>
                <a:gd name="T42" fmla="*/ 1408 w 311"/>
                <a:gd name="T43" fmla="*/ 2188 h 150"/>
                <a:gd name="T44" fmla="*/ 1739 w 311"/>
                <a:gd name="T45" fmla="*/ 1783 h 150"/>
                <a:gd name="T46" fmla="*/ 2442 w 311"/>
                <a:gd name="T47" fmla="*/ 1113 h 150"/>
                <a:gd name="T48" fmla="*/ 4400 w 311"/>
                <a:gd name="T49" fmla="*/ 583 h 150"/>
                <a:gd name="T50" fmla="*/ 4618 w 311"/>
                <a:gd name="T51" fmla="*/ 500 h 150"/>
                <a:gd name="T52" fmla="*/ 4818 w 311"/>
                <a:gd name="T53" fmla="*/ 425 h 150"/>
                <a:gd name="T54" fmla="*/ 4568 w 311"/>
                <a:gd name="T55" fmla="*/ 63 h 1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11" h="150">
                  <a:moveTo>
                    <a:pt x="9" y="79"/>
                  </a:move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9" y="79"/>
                    <a:pt x="9" y="79"/>
                  </a:cubicBezTo>
                  <a:cubicBezTo>
                    <a:pt x="9" y="79"/>
                    <a:pt x="9" y="79"/>
                    <a:pt x="9" y="79"/>
                  </a:cubicBezTo>
                  <a:moveTo>
                    <a:pt x="292" y="4"/>
                  </a:moveTo>
                  <a:cubicBezTo>
                    <a:pt x="293" y="14"/>
                    <a:pt x="296" y="22"/>
                    <a:pt x="285" y="29"/>
                  </a:cubicBezTo>
                  <a:cubicBezTo>
                    <a:pt x="275" y="35"/>
                    <a:pt x="264" y="36"/>
                    <a:pt x="254" y="37"/>
                  </a:cubicBezTo>
                  <a:cubicBezTo>
                    <a:pt x="230" y="41"/>
                    <a:pt x="208" y="45"/>
                    <a:pt x="184" y="53"/>
                  </a:cubicBezTo>
                  <a:cubicBezTo>
                    <a:pt x="162" y="60"/>
                    <a:pt x="138" y="69"/>
                    <a:pt x="119" y="85"/>
                  </a:cubicBezTo>
                  <a:cubicBezTo>
                    <a:pt x="110" y="91"/>
                    <a:pt x="100" y="100"/>
                    <a:pt x="94" y="109"/>
                  </a:cubicBezTo>
                  <a:cubicBezTo>
                    <a:pt x="91" y="114"/>
                    <a:pt x="88" y="116"/>
                    <a:pt x="84" y="120"/>
                  </a:cubicBezTo>
                  <a:cubicBezTo>
                    <a:pt x="80" y="123"/>
                    <a:pt x="78" y="127"/>
                    <a:pt x="74" y="130"/>
                  </a:cubicBezTo>
                  <a:cubicBezTo>
                    <a:pt x="68" y="134"/>
                    <a:pt x="54" y="141"/>
                    <a:pt x="47" y="140"/>
                  </a:cubicBezTo>
                  <a:cubicBezTo>
                    <a:pt x="43" y="139"/>
                    <a:pt x="31" y="131"/>
                    <a:pt x="28" y="127"/>
                  </a:cubicBezTo>
                  <a:cubicBezTo>
                    <a:pt x="23" y="121"/>
                    <a:pt x="23" y="110"/>
                    <a:pt x="20" y="102"/>
                  </a:cubicBezTo>
                  <a:cubicBezTo>
                    <a:pt x="18" y="94"/>
                    <a:pt x="14" y="85"/>
                    <a:pt x="9" y="79"/>
                  </a:cubicBezTo>
                  <a:cubicBezTo>
                    <a:pt x="12" y="85"/>
                    <a:pt x="10" y="92"/>
                    <a:pt x="11" y="99"/>
                  </a:cubicBezTo>
                  <a:cubicBezTo>
                    <a:pt x="11" y="107"/>
                    <a:pt x="11" y="114"/>
                    <a:pt x="9" y="121"/>
                  </a:cubicBezTo>
                  <a:cubicBezTo>
                    <a:pt x="7" y="129"/>
                    <a:pt x="5" y="137"/>
                    <a:pt x="2" y="145"/>
                  </a:cubicBezTo>
                  <a:cubicBezTo>
                    <a:pt x="1" y="147"/>
                    <a:pt x="1" y="148"/>
                    <a:pt x="0" y="150"/>
                  </a:cubicBezTo>
                  <a:cubicBezTo>
                    <a:pt x="84" y="150"/>
                    <a:pt x="84" y="150"/>
                    <a:pt x="84" y="150"/>
                  </a:cubicBezTo>
                  <a:cubicBezTo>
                    <a:pt x="86" y="147"/>
                    <a:pt x="88" y="143"/>
                    <a:pt x="90" y="140"/>
                  </a:cubicBezTo>
                  <a:cubicBezTo>
                    <a:pt x="96" y="130"/>
                    <a:pt x="104" y="122"/>
                    <a:pt x="111" y="114"/>
                  </a:cubicBezTo>
                  <a:cubicBezTo>
                    <a:pt x="126" y="98"/>
                    <a:pt x="139" y="84"/>
                    <a:pt x="156" y="71"/>
                  </a:cubicBezTo>
                  <a:cubicBezTo>
                    <a:pt x="193" y="44"/>
                    <a:pt x="239" y="51"/>
                    <a:pt x="281" y="37"/>
                  </a:cubicBezTo>
                  <a:cubicBezTo>
                    <a:pt x="286" y="35"/>
                    <a:pt x="290" y="33"/>
                    <a:pt x="295" y="32"/>
                  </a:cubicBezTo>
                  <a:cubicBezTo>
                    <a:pt x="300" y="31"/>
                    <a:pt x="307" y="33"/>
                    <a:pt x="308" y="27"/>
                  </a:cubicBezTo>
                  <a:cubicBezTo>
                    <a:pt x="311" y="20"/>
                    <a:pt x="300" y="0"/>
                    <a:pt x="292" y="4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8" name="Freeform 147">
              <a:extLst>
                <a:ext uri="{FF2B5EF4-FFF2-40B4-BE49-F238E27FC236}">
                  <a16:creationId xmlns:a16="http://schemas.microsoft.com/office/drawing/2014/main" id="{5DEABF27-EA55-406F-814A-ACB73B741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848"/>
              <a:ext cx="90" cy="75"/>
            </a:xfrm>
            <a:custGeom>
              <a:avLst/>
              <a:gdLst>
                <a:gd name="T0" fmla="*/ 33 w 36"/>
                <a:gd name="T1" fmla="*/ 83 h 30"/>
                <a:gd name="T2" fmla="*/ 438 w 36"/>
                <a:gd name="T3" fmla="*/ 83 h 30"/>
                <a:gd name="T4" fmla="*/ 470 w 36"/>
                <a:gd name="T5" fmla="*/ 270 h 30"/>
                <a:gd name="T6" fmla="*/ 563 w 36"/>
                <a:gd name="T7" fmla="*/ 470 h 30"/>
                <a:gd name="T8" fmla="*/ 345 w 36"/>
                <a:gd name="T9" fmla="*/ 220 h 30"/>
                <a:gd name="T10" fmla="*/ 63 w 36"/>
                <a:gd name="T11" fmla="*/ 333 h 30"/>
                <a:gd name="T12" fmla="*/ 0 w 36"/>
                <a:gd name="T13" fmla="*/ 113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30">
                  <a:moveTo>
                    <a:pt x="2" y="5"/>
                  </a:moveTo>
                  <a:cubicBezTo>
                    <a:pt x="8" y="5"/>
                    <a:pt x="23" y="0"/>
                    <a:pt x="28" y="5"/>
                  </a:cubicBezTo>
                  <a:cubicBezTo>
                    <a:pt x="30" y="7"/>
                    <a:pt x="30" y="14"/>
                    <a:pt x="30" y="17"/>
                  </a:cubicBezTo>
                  <a:cubicBezTo>
                    <a:pt x="32" y="21"/>
                    <a:pt x="34" y="26"/>
                    <a:pt x="36" y="30"/>
                  </a:cubicBezTo>
                  <a:cubicBezTo>
                    <a:pt x="31" y="27"/>
                    <a:pt x="27" y="17"/>
                    <a:pt x="22" y="14"/>
                  </a:cubicBezTo>
                  <a:cubicBezTo>
                    <a:pt x="16" y="11"/>
                    <a:pt x="8" y="16"/>
                    <a:pt x="4" y="21"/>
                  </a:cubicBezTo>
                  <a:cubicBezTo>
                    <a:pt x="4" y="16"/>
                    <a:pt x="2" y="11"/>
                    <a:pt x="0" y="7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9" name="Freeform 148">
              <a:extLst>
                <a:ext uri="{FF2B5EF4-FFF2-40B4-BE49-F238E27FC236}">
                  <a16:creationId xmlns:a16="http://schemas.microsoft.com/office/drawing/2014/main" id="{848E9DFB-086E-4D48-8B33-911C4BAD7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8" y="2890"/>
              <a:ext cx="163" cy="145"/>
            </a:xfrm>
            <a:custGeom>
              <a:avLst/>
              <a:gdLst>
                <a:gd name="T0" fmla="*/ 63 w 65"/>
                <a:gd name="T1" fmla="*/ 908 h 58"/>
                <a:gd name="T2" fmla="*/ 396 w 65"/>
                <a:gd name="T3" fmla="*/ 333 h 58"/>
                <a:gd name="T4" fmla="*/ 1026 w 65"/>
                <a:gd name="T5" fmla="*/ 20 h 58"/>
                <a:gd name="T6" fmla="*/ 838 w 65"/>
                <a:gd name="T7" fmla="*/ 500 h 58"/>
                <a:gd name="T8" fmla="*/ 504 w 65"/>
                <a:gd name="T9" fmla="*/ 363 h 58"/>
                <a:gd name="T10" fmla="*/ 158 w 65"/>
                <a:gd name="T11" fmla="*/ 72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58">
                  <a:moveTo>
                    <a:pt x="4" y="58"/>
                  </a:moveTo>
                  <a:cubicBezTo>
                    <a:pt x="0" y="55"/>
                    <a:pt x="20" y="26"/>
                    <a:pt x="25" y="21"/>
                  </a:cubicBezTo>
                  <a:cubicBezTo>
                    <a:pt x="33" y="13"/>
                    <a:pt x="54" y="0"/>
                    <a:pt x="65" y="1"/>
                  </a:cubicBezTo>
                  <a:cubicBezTo>
                    <a:pt x="57" y="10"/>
                    <a:pt x="48" y="19"/>
                    <a:pt x="53" y="32"/>
                  </a:cubicBezTo>
                  <a:cubicBezTo>
                    <a:pt x="52" y="21"/>
                    <a:pt x="40" y="17"/>
                    <a:pt x="32" y="23"/>
                  </a:cubicBezTo>
                  <a:cubicBezTo>
                    <a:pt x="26" y="28"/>
                    <a:pt x="13" y="38"/>
                    <a:pt x="10" y="46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0" name="Freeform 149">
              <a:extLst>
                <a:ext uri="{FF2B5EF4-FFF2-40B4-BE49-F238E27FC236}">
                  <a16:creationId xmlns:a16="http://schemas.microsoft.com/office/drawing/2014/main" id="{67BFFDBC-8B00-4CB3-B95E-5DB700B21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2840"/>
              <a:ext cx="50" cy="190"/>
            </a:xfrm>
            <a:custGeom>
              <a:avLst/>
              <a:gdLst>
                <a:gd name="T0" fmla="*/ 175 w 20"/>
                <a:gd name="T1" fmla="*/ 33 h 76"/>
                <a:gd name="T2" fmla="*/ 125 w 20"/>
                <a:gd name="T3" fmla="*/ 625 h 76"/>
                <a:gd name="T4" fmla="*/ 158 w 20"/>
                <a:gd name="T5" fmla="*/ 938 h 76"/>
                <a:gd name="T6" fmla="*/ 313 w 20"/>
                <a:gd name="T7" fmla="*/ 1188 h 76"/>
                <a:gd name="T8" fmla="*/ 20 w 20"/>
                <a:gd name="T9" fmla="*/ 645 h 76"/>
                <a:gd name="T10" fmla="*/ 83 w 20"/>
                <a:gd name="T11" fmla="*/ 283 h 76"/>
                <a:gd name="T12" fmla="*/ 175 w 20"/>
                <a:gd name="T13" fmla="*/ 0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76">
                  <a:moveTo>
                    <a:pt x="11" y="2"/>
                  </a:moveTo>
                  <a:cubicBezTo>
                    <a:pt x="4" y="8"/>
                    <a:pt x="8" y="31"/>
                    <a:pt x="8" y="40"/>
                  </a:cubicBezTo>
                  <a:cubicBezTo>
                    <a:pt x="8" y="46"/>
                    <a:pt x="8" y="54"/>
                    <a:pt x="10" y="60"/>
                  </a:cubicBezTo>
                  <a:cubicBezTo>
                    <a:pt x="12" y="66"/>
                    <a:pt x="19" y="70"/>
                    <a:pt x="20" y="76"/>
                  </a:cubicBezTo>
                  <a:cubicBezTo>
                    <a:pt x="3" y="75"/>
                    <a:pt x="0" y="54"/>
                    <a:pt x="1" y="41"/>
                  </a:cubicBezTo>
                  <a:cubicBezTo>
                    <a:pt x="2" y="33"/>
                    <a:pt x="3" y="25"/>
                    <a:pt x="5" y="18"/>
                  </a:cubicBezTo>
                  <a:cubicBezTo>
                    <a:pt x="6" y="12"/>
                    <a:pt x="7" y="4"/>
                    <a:pt x="11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1" name="Freeform 150">
              <a:extLst>
                <a:ext uri="{FF2B5EF4-FFF2-40B4-BE49-F238E27FC236}">
                  <a16:creationId xmlns:a16="http://schemas.microsoft.com/office/drawing/2014/main" id="{838D7F14-4D56-4F76-80A4-695D72F4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943"/>
              <a:ext cx="143" cy="95"/>
            </a:xfrm>
            <a:custGeom>
              <a:avLst/>
              <a:gdLst>
                <a:gd name="T0" fmla="*/ 0 w 57"/>
                <a:gd name="T1" fmla="*/ 583 h 38"/>
                <a:gd name="T2" fmla="*/ 125 w 57"/>
                <a:gd name="T3" fmla="*/ 595 h 38"/>
                <a:gd name="T4" fmla="*/ 283 w 57"/>
                <a:gd name="T5" fmla="*/ 550 h 38"/>
                <a:gd name="T6" fmla="*/ 567 w 57"/>
                <a:gd name="T7" fmla="*/ 470 h 38"/>
                <a:gd name="T8" fmla="*/ 901 w 57"/>
                <a:gd name="T9" fmla="*/ 0 h 38"/>
                <a:gd name="T10" fmla="*/ 554 w 57"/>
                <a:gd name="T11" fmla="*/ 375 h 38"/>
                <a:gd name="T12" fmla="*/ 334 w 57"/>
                <a:gd name="T13" fmla="*/ 458 h 38"/>
                <a:gd name="T14" fmla="*/ 95 w 57"/>
                <a:gd name="T15" fmla="*/ 52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38">
                  <a:moveTo>
                    <a:pt x="0" y="37"/>
                  </a:moveTo>
                  <a:cubicBezTo>
                    <a:pt x="3" y="36"/>
                    <a:pt x="5" y="38"/>
                    <a:pt x="8" y="38"/>
                  </a:cubicBezTo>
                  <a:cubicBezTo>
                    <a:pt x="11" y="38"/>
                    <a:pt x="14" y="36"/>
                    <a:pt x="18" y="35"/>
                  </a:cubicBezTo>
                  <a:cubicBezTo>
                    <a:pt x="24" y="34"/>
                    <a:pt x="30" y="33"/>
                    <a:pt x="36" y="30"/>
                  </a:cubicBezTo>
                  <a:cubicBezTo>
                    <a:pt x="51" y="24"/>
                    <a:pt x="50" y="11"/>
                    <a:pt x="57" y="0"/>
                  </a:cubicBezTo>
                  <a:cubicBezTo>
                    <a:pt x="54" y="10"/>
                    <a:pt x="45" y="19"/>
                    <a:pt x="35" y="24"/>
                  </a:cubicBezTo>
                  <a:cubicBezTo>
                    <a:pt x="31" y="27"/>
                    <a:pt x="26" y="28"/>
                    <a:pt x="21" y="29"/>
                  </a:cubicBezTo>
                  <a:cubicBezTo>
                    <a:pt x="15" y="30"/>
                    <a:pt x="11" y="31"/>
                    <a:pt x="6" y="3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2" name="Freeform 151">
              <a:extLst>
                <a:ext uri="{FF2B5EF4-FFF2-40B4-BE49-F238E27FC236}">
                  <a16:creationId xmlns:a16="http://schemas.microsoft.com/office/drawing/2014/main" id="{AF9DD736-2AB7-4C6A-A2B7-9EA9E71C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850"/>
              <a:ext cx="87" cy="210"/>
            </a:xfrm>
            <a:custGeom>
              <a:avLst/>
              <a:gdLst>
                <a:gd name="T0" fmla="*/ 415 w 35"/>
                <a:gd name="T1" fmla="*/ 50 h 84"/>
                <a:gd name="T2" fmla="*/ 433 w 35"/>
                <a:gd name="T3" fmla="*/ 488 h 84"/>
                <a:gd name="T4" fmla="*/ 308 w 35"/>
                <a:gd name="T5" fmla="*/ 938 h 84"/>
                <a:gd name="T6" fmla="*/ 75 w 35"/>
                <a:gd name="T7" fmla="*/ 1283 h 84"/>
                <a:gd name="T8" fmla="*/ 321 w 35"/>
                <a:gd name="T9" fmla="*/ 1283 h 84"/>
                <a:gd name="T10" fmla="*/ 537 w 35"/>
                <a:gd name="T11" fmla="*/ 1188 h 84"/>
                <a:gd name="T12" fmla="*/ 475 w 35"/>
                <a:gd name="T13" fmla="*/ 625 h 84"/>
                <a:gd name="T14" fmla="*/ 507 w 35"/>
                <a:gd name="T15" fmla="*/ 300 h 84"/>
                <a:gd name="T16" fmla="*/ 445 w 35"/>
                <a:gd name="T17" fmla="*/ 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84">
                  <a:moveTo>
                    <a:pt x="27" y="3"/>
                  </a:moveTo>
                  <a:cubicBezTo>
                    <a:pt x="29" y="12"/>
                    <a:pt x="30" y="22"/>
                    <a:pt x="28" y="31"/>
                  </a:cubicBezTo>
                  <a:cubicBezTo>
                    <a:pt x="25" y="41"/>
                    <a:pt x="27" y="51"/>
                    <a:pt x="20" y="60"/>
                  </a:cubicBezTo>
                  <a:cubicBezTo>
                    <a:pt x="17" y="65"/>
                    <a:pt x="0" y="78"/>
                    <a:pt x="5" y="82"/>
                  </a:cubicBezTo>
                  <a:cubicBezTo>
                    <a:pt x="9" y="84"/>
                    <a:pt x="17" y="83"/>
                    <a:pt x="21" y="82"/>
                  </a:cubicBezTo>
                  <a:cubicBezTo>
                    <a:pt x="26" y="80"/>
                    <a:pt x="30" y="77"/>
                    <a:pt x="35" y="76"/>
                  </a:cubicBezTo>
                  <a:cubicBezTo>
                    <a:pt x="22" y="67"/>
                    <a:pt x="30" y="54"/>
                    <a:pt x="31" y="40"/>
                  </a:cubicBezTo>
                  <a:cubicBezTo>
                    <a:pt x="32" y="33"/>
                    <a:pt x="34" y="26"/>
                    <a:pt x="33" y="19"/>
                  </a:cubicBezTo>
                  <a:cubicBezTo>
                    <a:pt x="33" y="13"/>
                    <a:pt x="30" y="7"/>
                    <a:pt x="29" y="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3" name="Freeform 152">
              <a:extLst>
                <a:ext uri="{FF2B5EF4-FFF2-40B4-BE49-F238E27FC236}">
                  <a16:creationId xmlns:a16="http://schemas.microsoft.com/office/drawing/2014/main" id="{D2E79FCF-6713-45E9-9028-07143ABC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880"/>
              <a:ext cx="20" cy="100"/>
            </a:xfrm>
            <a:custGeom>
              <a:avLst/>
              <a:gdLst>
                <a:gd name="T0" fmla="*/ 83 w 8"/>
                <a:gd name="T1" fmla="*/ 50 h 40"/>
                <a:gd name="T2" fmla="*/ 113 w 8"/>
                <a:gd name="T3" fmla="*/ 313 h 40"/>
                <a:gd name="T4" fmla="*/ 33 w 8"/>
                <a:gd name="T5" fmla="*/ 625 h 40"/>
                <a:gd name="T6" fmla="*/ 20 w 8"/>
                <a:gd name="T7" fmla="*/ 270 h 40"/>
                <a:gd name="T8" fmla="*/ 63 w 8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0">
                  <a:moveTo>
                    <a:pt x="5" y="3"/>
                  </a:moveTo>
                  <a:cubicBezTo>
                    <a:pt x="6" y="9"/>
                    <a:pt x="7" y="14"/>
                    <a:pt x="7" y="20"/>
                  </a:cubicBezTo>
                  <a:cubicBezTo>
                    <a:pt x="6" y="27"/>
                    <a:pt x="3" y="33"/>
                    <a:pt x="2" y="40"/>
                  </a:cubicBezTo>
                  <a:cubicBezTo>
                    <a:pt x="0" y="35"/>
                    <a:pt x="0" y="23"/>
                    <a:pt x="1" y="17"/>
                  </a:cubicBezTo>
                  <a:cubicBezTo>
                    <a:pt x="2" y="12"/>
                    <a:pt x="8" y="5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4" name="Freeform 153">
              <a:extLst>
                <a:ext uri="{FF2B5EF4-FFF2-40B4-BE49-F238E27FC236}">
                  <a16:creationId xmlns:a16="http://schemas.microsoft.com/office/drawing/2014/main" id="{FA20D4E6-0A89-450A-9445-0F88E150C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450"/>
              <a:ext cx="978" cy="548"/>
            </a:xfrm>
            <a:custGeom>
              <a:avLst/>
              <a:gdLst>
                <a:gd name="T0" fmla="*/ 5630 w 391"/>
                <a:gd name="T1" fmla="*/ 2838 h 219"/>
                <a:gd name="T2" fmla="*/ 5693 w 391"/>
                <a:gd name="T3" fmla="*/ 2097 h 219"/>
                <a:gd name="T4" fmla="*/ 6118 w 391"/>
                <a:gd name="T5" fmla="*/ 1209 h 219"/>
                <a:gd name="T6" fmla="*/ 6118 w 391"/>
                <a:gd name="T7" fmla="*/ 1114 h 219"/>
                <a:gd name="T8" fmla="*/ 5743 w 391"/>
                <a:gd name="T9" fmla="*/ 1817 h 219"/>
                <a:gd name="T10" fmla="*/ 4742 w 391"/>
                <a:gd name="T11" fmla="*/ 2680 h 219"/>
                <a:gd name="T12" fmla="*/ 3067 w 391"/>
                <a:gd name="T13" fmla="*/ 2317 h 219"/>
                <a:gd name="T14" fmla="*/ 3159 w 391"/>
                <a:gd name="T15" fmla="*/ 971 h 219"/>
                <a:gd name="T16" fmla="*/ 3347 w 391"/>
                <a:gd name="T17" fmla="*/ 801 h 219"/>
                <a:gd name="T18" fmla="*/ 4147 w 391"/>
                <a:gd name="T19" fmla="*/ 876 h 219"/>
                <a:gd name="T20" fmla="*/ 3429 w 391"/>
                <a:gd name="T21" fmla="*/ 220 h 219"/>
                <a:gd name="T22" fmla="*/ 1533 w 391"/>
                <a:gd name="T23" fmla="*/ 313 h 219"/>
                <a:gd name="T24" fmla="*/ 813 w 391"/>
                <a:gd name="T25" fmla="*/ 783 h 219"/>
                <a:gd name="T26" fmla="*/ 1001 w 391"/>
                <a:gd name="T27" fmla="*/ 1251 h 219"/>
                <a:gd name="T28" fmla="*/ 925 w 391"/>
                <a:gd name="T29" fmla="*/ 1659 h 219"/>
                <a:gd name="T30" fmla="*/ 625 w 391"/>
                <a:gd name="T31" fmla="*/ 1584 h 219"/>
                <a:gd name="T32" fmla="*/ 500 w 391"/>
                <a:gd name="T33" fmla="*/ 1126 h 219"/>
                <a:gd name="T34" fmla="*/ 425 w 391"/>
                <a:gd name="T35" fmla="*/ 1146 h 219"/>
                <a:gd name="T36" fmla="*/ 238 w 391"/>
                <a:gd name="T37" fmla="*/ 1409 h 219"/>
                <a:gd name="T38" fmla="*/ 0 w 391"/>
                <a:gd name="T39" fmla="*/ 2034 h 219"/>
                <a:gd name="T40" fmla="*/ 125 w 391"/>
                <a:gd name="T41" fmla="*/ 2192 h 219"/>
                <a:gd name="T42" fmla="*/ 813 w 391"/>
                <a:gd name="T43" fmla="*/ 2930 h 219"/>
                <a:gd name="T44" fmla="*/ 2301 w 391"/>
                <a:gd name="T45" fmla="*/ 3318 h 219"/>
                <a:gd name="T46" fmla="*/ 2334 w 391"/>
                <a:gd name="T47" fmla="*/ 3255 h 219"/>
                <a:gd name="T48" fmla="*/ 2554 w 391"/>
                <a:gd name="T49" fmla="*/ 3130 h 219"/>
                <a:gd name="T50" fmla="*/ 3034 w 391"/>
                <a:gd name="T51" fmla="*/ 3130 h 219"/>
                <a:gd name="T52" fmla="*/ 4242 w 391"/>
                <a:gd name="T53" fmla="*/ 3225 h 219"/>
                <a:gd name="T54" fmla="*/ 4367 w 391"/>
                <a:gd name="T55" fmla="*/ 3431 h 219"/>
                <a:gd name="T56" fmla="*/ 4567 w 391"/>
                <a:gd name="T57" fmla="*/ 3413 h 219"/>
                <a:gd name="T58" fmla="*/ 4785 w 391"/>
                <a:gd name="T59" fmla="*/ 3401 h 219"/>
                <a:gd name="T60" fmla="*/ 5380 w 391"/>
                <a:gd name="T61" fmla="*/ 3150 h 219"/>
                <a:gd name="T62" fmla="*/ 5630 w 391"/>
                <a:gd name="T63" fmla="*/ 2838 h 21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91" h="219">
                  <a:moveTo>
                    <a:pt x="360" y="181"/>
                  </a:moveTo>
                  <a:cubicBezTo>
                    <a:pt x="365" y="169"/>
                    <a:pt x="359" y="151"/>
                    <a:pt x="364" y="134"/>
                  </a:cubicBezTo>
                  <a:cubicBezTo>
                    <a:pt x="373" y="108"/>
                    <a:pt x="391" y="84"/>
                    <a:pt x="391" y="77"/>
                  </a:cubicBezTo>
                  <a:cubicBezTo>
                    <a:pt x="391" y="75"/>
                    <a:pt x="391" y="73"/>
                    <a:pt x="391" y="71"/>
                  </a:cubicBezTo>
                  <a:cubicBezTo>
                    <a:pt x="385" y="82"/>
                    <a:pt x="372" y="105"/>
                    <a:pt x="367" y="116"/>
                  </a:cubicBezTo>
                  <a:cubicBezTo>
                    <a:pt x="360" y="130"/>
                    <a:pt x="332" y="169"/>
                    <a:pt x="303" y="171"/>
                  </a:cubicBezTo>
                  <a:cubicBezTo>
                    <a:pt x="274" y="173"/>
                    <a:pt x="214" y="165"/>
                    <a:pt x="196" y="148"/>
                  </a:cubicBezTo>
                  <a:cubicBezTo>
                    <a:pt x="179" y="130"/>
                    <a:pt x="185" y="76"/>
                    <a:pt x="202" y="62"/>
                  </a:cubicBezTo>
                  <a:cubicBezTo>
                    <a:pt x="206" y="60"/>
                    <a:pt x="210" y="53"/>
                    <a:pt x="214" y="51"/>
                  </a:cubicBezTo>
                  <a:cubicBezTo>
                    <a:pt x="230" y="42"/>
                    <a:pt x="251" y="40"/>
                    <a:pt x="265" y="56"/>
                  </a:cubicBezTo>
                  <a:cubicBezTo>
                    <a:pt x="257" y="41"/>
                    <a:pt x="246" y="18"/>
                    <a:pt x="219" y="14"/>
                  </a:cubicBezTo>
                  <a:cubicBezTo>
                    <a:pt x="192" y="9"/>
                    <a:pt x="147" y="0"/>
                    <a:pt x="98" y="20"/>
                  </a:cubicBezTo>
                  <a:cubicBezTo>
                    <a:pt x="86" y="26"/>
                    <a:pt x="69" y="37"/>
                    <a:pt x="52" y="50"/>
                  </a:cubicBezTo>
                  <a:cubicBezTo>
                    <a:pt x="62" y="60"/>
                    <a:pt x="65" y="66"/>
                    <a:pt x="64" y="80"/>
                  </a:cubicBezTo>
                  <a:cubicBezTo>
                    <a:pt x="64" y="94"/>
                    <a:pt x="66" y="104"/>
                    <a:pt x="59" y="106"/>
                  </a:cubicBezTo>
                  <a:cubicBezTo>
                    <a:pt x="52" y="108"/>
                    <a:pt x="43" y="109"/>
                    <a:pt x="40" y="101"/>
                  </a:cubicBezTo>
                  <a:cubicBezTo>
                    <a:pt x="37" y="92"/>
                    <a:pt x="32" y="72"/>
                    <a:pt x="32" y="72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2" y="79"/>
                    <a:pt x="17" y="85"/>
                    <a:pt x="15" y="90"/>
                  </a:cubicBezTo>
                  <a:cubicBezTo>
                    <a:pt x="9" y="102"/>
                    <a:pt x="1" y="115"/>
                    <a:pt x="0" y="130"/>
                  </a:cubicBezTo>
                  <a:cubicBezTo>
                    <a:pt x="1" y="132"/>
                    <a:pt x="3" y="138"/>
                    <a:pt x="8" y="140"/>
                  </a:cubicBezTo>
                  <a:cubicBezTo>
                    <a:pt x="20" y="149"/>
                    <a:pt x="46" y="163"/>
                    <a:pt x="52" y="187"/>
                  </a:cubicBezTo>
                  <a:cubicBezTo>
                    <a:pt x="85" y="200"/>
                    <a:pt x="118" y="208"/>
                    <a:pt x="147" y="212"/>
                  </a:cubicBezTo>
                  <a:cubicBezTo>
                    <a:pt x="147" y="211"/>
                    <a:pt x="148" y="209"/>
                    <a:pt x="149" y="208"/>
                  </a:cubicBezTo>
                  <a:cubicBezTo>
                    <a:pt x="151" y="205"/>
                    <a:pt x="155" y="201"/>
                    <a:pt x="163" y="200"/>
                  </a:cubicBezTo>
                  <a:cubicBezTo>
                    <a:pt x="171" y="198"/>
                    <a:pt x="182" y="200"/>
                    <a:pt x="194" y="200"/>
                  </a:cubicBezTo>
                  <a:cubicBezTo>
                    <a:pt x="218" y="202"/>
                    <a:pt x="262" y="204"/>
                    <a:pt x="271" y="206"/>
                  </a:cubicBezTo>
                  <a:cubicBezTo>
                    <a:pt x="279" y="208"/>
                    <a:pt x="286" y="211"/>
                    <a:pt x="279" y="219"/>
                  </a:cubicBezTo>
                  <a:cubicBezTo>
                    <a:pt x="284" y="219"/>
                    <a:pt x="289" y="219"/>
                    <a:pt x="292" y="218"/>
                  </a:cubicBezTo>
                  <a:cubicBezTo>
                    <a:pt x="296" y="218"/>
                    <a:pt x="301" y="218"/>
                    <a:pt x="306" y="217"/>
                  </a:cubicBezTo>
                  <a:cubicBezTo>
                    <a:pt x="312" y="210"/>
                    <a:pt x="327" y="196"/>
                    <a:pt x="344" y="201"/>
                  </a:cubicBezTo>
                  <a:cubicBezTo>
                    <a:pt x="350" y="196"/>
                    <a:pt x="356" y="189"/>
                    <a:pt x="360" y="18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5" name="Freeform 154">
              <a:extLst>
                <a:ext uri="{FF2B5EF4-FFF2-40B4-BE49-F238E27FC236}">
                  <a16:creationId xmlns:a16="http://schemas.microsoft.com/office/drawing/2014/main" id="{3D4BCC74-1132-4D40-A7E4-F499345BA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530"/>
              <a:ext cx="233" cy="315"/>
            </a:xfrm>
            <a:custGeom>
              <a:avLst/>
              <a:gdLst>
                <a:gd name="T0" fmla="*/ 188 w 93"/>
                <a:gd name="T1" fmla="*/ 270 h 126"/>
                <a:gd name="T2" fmla="*/ 1130 w 93"/>
                <a:gd name="T3" fmla="*/ 488 h 126"/>
                <a:gd name="T4" fmla="*/ 1380 w 93"/>
                <a:gd name="T5" fmla="*/ 1408 h 126"/>
                <a:gd name="T6" fmla="*/ 1401 w 93"/>
                <a:gd name="T7" fmla="*/ 1863 h 126"/>
                <a:gd name="T8" fmla="*/ 1097 w 93"/>
                <a:gd name="T9" fmla="*/ 1895 h 126"/>
                <a:gd name="T10" fmla="*/ 363 w 93"/>
                <a:gd name="T11" fmla="*/ 1520 h 126"/>
                <a:gd name="T12" fmla="*/ 188 w 93"/>
                <a:gd name="T13" fmla="*/ 27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126">
                  <a:moveTo>
                    <a:pt x="12" y="17"/>
                  </a:moveTo>
                  <a:cubicBezTo>
                    <a:pt x="27" y="0"/>
                    <a:pt x="59" y="19"/>
                    <a:pt x="72" y="31"/>
                  </a:cubicBezTo>
                  <a:cubicBezTo>
                    <a:pt x="89" y="46"/>
                    <a:pt x="86" y="70"/>
                    <a:pt x="88" y="90"/>
                  </a:cubicBezTo>
                  <a:cubicBezTo>
                    <a:pt x="89" y="98"/>
                    <a:pt x="93" y="112"/>
                    <a:pt x="89" y="119"/>
                  </a:cubicBezTo>
                  <a:cubicBezTo>
                    <a:pt x="85" y="126"/>
                    <a:pt x="78" y="124"/>
                    <a:pt x="70" y="121"/>
                  </a:cubicBezTo>
                  <a:cubicBezTo>
                    <a:pt x="55" y="116"/>
                    <a:pt x="36" y="107"/>
                    <a:pt x="23" y="97"/>
                  </a:cubicBezTo>
                  <a:cubicBezTo>
                    <a:pt x="0" y="81"/>
                    <a:pt x="2" y="40"/>
                    <a:pt x="12" y="17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6" name="Freeform 155">
              <a:extLst>
                <a:ext uri="{FF2B5EF4-FFF2-40B4-BE49-F238E27FC236}">
                  <a16:creationId xmlns:a16="http://schemas.microsoft.com/office/drawing/2014/main" id="{EDB151FA-70D1-4F03-8E33-60E347DE3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640"/>
              <a:ext cx="193" cy="178"/>
            </a:xfrm>
            <a:custGeom>
              <a:avLst/>
              <a:gdLst>
                <a:gd name="T0" fmla="*/ 0 w 77"/>
                <a:gd name="T1" fmla="*/ 692 h 71"/>
                <a:gd name="T2" fmla="*/ 1100 w 77"/>
                <a:gd name="T3" fmla="*/ 0 h 71"/>
                <a:gd name="T4" fmla="*/ 1193 w 77"/>
                <a:gd name="T5" fmla="*/ 504 h 71"/>
                <a:gd name="T6" fmla="*/ 1163 w 77"/>
                <a:gd name="T7" fmla="*/ 597 h 71"/>
                <a:gd name="T8" fmla="*/ 880 w 77"/>
                <a:gd name="T9" fmla="*/ 913 h 71"/>
                <a:gd name="T10" fmla="*/ 629 w 77"/>
                <a:gd name="T11" fmla="*/ 1118 h 71"/>
                <a:gd name="T12" fmla="*/ 0 w 77"/>
                <a:gd name="T13" fmla="*/ 692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71">
                  <a:moveTo>
                    <a:pt x="0" y="44"/>
                  </a:moveTo>
                  <a:cubicBezTo>
                    <a:pt x="16" y="43"/>
                    <a:pt x="66" y="13"/>
                    <a:pt x="70" y="0"/>
                  </a:cubicBezTo>
                  <a:cubicBezTo>
                    <a:pt x="73" y="6"/>
                    <a:pt x="77" y="23"/>
                    <a:pt x="76" y="32"/>
                  </a:cubicBezTo>
                  <a:cubicBezTo>
                    <a:pt x="76" y="40"/>
                    <a:pt x="74" y="38"/>
                    <a:pt x="74" y="38"/>
                  </a:cubicBezTo>
                  <a:cubicBezTo>
                    <a:pt x="74" y="38"/>
                    <a:pt x="60" y="51"/>
                    <a:pt x="56" y="58"/>
                  </a:cubicBezTo>
                  <a:cubicBezTo>
                    <a:pt x="51" y="64"/>
                    <a:pt x="44" y="71"/>
                    <a:pt x="40" y="71"/>
                  </a:cubicBezTo>
                  <a:cubicBezTo>
                    <a:pt x="28" y="68"/>
                    <a:pt x="0" y="44"/>
                    <a:pt x="0" y="4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7" name="Freeform 156">
              <a:extLst>
                <a:ext uri="{FF2B5EF4-FFF2-40B4-BE49-F238E27FC236}">
                  <a16:creationId xmlns:a16="http://schemas.microsoft.com/office/drawing/2014/main" id="{CFA89950-7630-4BCB-9755-6472CE326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570"/>
              <a:ext cx="240" cy="310"/>
            </a:xfrm>
            <a:custGeom>
              <a:avLst/>
              <a:gdLst>
                <a:gd name="T0" fmla="*/ 0 w 96"/>
                <a:gd name="T1" fmla="*/ 938 h 124"/>
                <a:gd name="T2" fmla="*/ 533 w 96"/>
                <a:gd name="T3" fmla="*/ 970 h 124"/>
                <a:gd name="T4" fmla="*/ 583 w 96"/>
                <a:gd name="T5" fmla="*/ 1783 h 124"/>
                <a:gd name="T6" fmla="*/ 1313 w 96"/>
                <a:gd name="T7" fmla="*/ 1908 h 124"/>
                <a:gd name="T8" fmla="*/ 1313 w 96"/>
                <a:gd name="T9" fmla="*/ 1863 h 124"/>
                <a:gd name="T10" fmla="*/ 1345 w 96"/>
                <a:gd name="T11" fmla="*/ 845 h 124"/>
                <a:gd name="T12" fmla="*/ 613 w 96"/>
                <a:gd name="T13" fmla="*/ 0 h 124"/>
                <a:gd name="T14" fmla="*/ 0 w 96"/>
                <a:gd name="T15" fmla="*/ 938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124">
                  <a:moveTo>
                    <a:pt x="0" y="60"/>
                  </a:moveTo>
                  <a:cubicBezTo>
                    <a:pt x="12" y="54"/>
                    <a:pt x="26" y="48"/>
                    <a:pt x="34" y="62"/>
                  </a:cubicBezTo>
                  <a:cubicBezTo>
                    <a:pt x="41" y="75"/>
                    <a:pt x="45" y="95"/>
                    <a:pt x="37" y="114"/>
                  </a:cubicBezTo>
                  <a:cubicBezTo>
                    <a:pt x="37" y="114"/>
                    <a:pt x="71" y="124"/>
                    <a:pt x="84" y="122"/>
                  </a:cubicBezTo>
                  <a:cubicBezTo>
                    <a:pt x="96" y="120"/>
                    <a:pt x="84" y="119"/>
                    <a:pt x="84" y="119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86" y="54"/>
                    <a:pt x="50" y="62"/>
                    <a:pt x="39" y="0"/>
                  </a:cubicBezTo>
                  <a:cubicBezTo>
                    <a:pt x="21" y="2"/>
                    <a:pt x="5" y="20"/>
                    <a:pt x="0" y="6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8" name="Freeform 157">
              <a:extLst>
                <a:ext uri="{FF2B5EF4-FFF2-40B4-BE49-F238E27FC236}">
                  <a16:creationId xmlns:a16="http://schemas.microsoft.com/office/drawing/2014/main" id="{1A647A05-C943-4C5A-AD35-9535AAE32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588"/>
              <a:ext cx="215" cy="202"/>
            </a:xfrm>
            <a:custGeom>
              <a:avLst/>
              <a:gdLst>
                <a:gd name="T0" fmla="*/ 1345 w 86"/>
                <a:gd name="T1" fmla="*/ 12 h 81"/>
                <a:gd name="T2" fmla="*/ 833 w 86"/>
                <a:gd name="T3" fmla="*/ 30 h 81"/>
                <a:gd name="T4" fmla="*/ 50 w 86"/>
                <a:gd name="T5" fmla="*/ 728 h 81"/>
                <a:gd name="T6" fmla="*/ 158 w 86"/>
                <a:gd name="T7" fmla="*/ 1257 h 81"/>
                <a:gd name="T8" fmla="*/ 895 w 86"/>
                <a:gd name="T9" fmla="*/ 1037 h 81"/>
                <a:gd name="T10" fmla="*/ 1345 w 86"/>
                <a:gd name="T11" fmla="*/ 262 h 81"/>
                <a:gd name="T12" fmla="*/ 1345 w 86"/>
                <a:gd name="T13" fmla="*/ 1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81">
                  <a:moveTo>
                    <a:pt x="86" y="1"/>
                  </a:moveTo>
                  <a:cubicBezTo>
                    <a:pt x="76" y="0"/>
                    <a:pt x="60" y="0"/>
                    <a:pt x="53" y="2"/>
                  </a:cubicBezTo>
                  <a:cubicBezTo>
                    <a:pt x="46" y="25"/>
                    <a:pt x="21" y="45"/>
                    <a:pt x="3" y="47"/>
                  </a:cubicBezTo>
                  <a:cubicBezTo>
                    <a:pt x="3" y="47"/>
                    <a:pt x="0" y="71"/>
                    <a:pt x="10" y="81"/>
                  </a:cubicBezTo>
                  <a:cubicBezTo>
                    <a:pt x="44" y="53"/>
                    <a:pt x="55" y="60"/>
                    <a:pt x="57" y="67"/>
                  </a:cubicBezTo>
                  <a:cubicBezTo>
                    <a:pt x="86" y="17"/>
                    <a:pt x="86" y="17"/>
                    <a:pt x="86" y="17"/>
                  </a:cubicBezTo>
                  <a:lnTo>
                    <a:pt x="86" y="1"/>
                  </a:lnTo>
                  <a:close/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9" name="Freeform 158">
              <a:extLst>
                <a:ext uri="{FF2B5EF4-FFF2-40B4-BE49-F238E27FC236}">
                  <a16:creationId xmlns:a16="http://schemas.microsoft.com/office/drawing/2014/main" id="{E79D18DD-F81A-499F-938A-6BFE85095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660"/>
              <a:ext cx="138" cy="215"/>
            </a:xfrm>
            <a:custGeom>
              <a:avLst/>
              <a:gdLst>
                <a:gd name="T0" fmla="*/ 33 w 55"/>
                <a:gd name="T1" fmla="*/ 500 h 86"/>
                <a:gd name="T2" fmla="*/ 0 w 55"/>
                <a:gd name="T3" fmla="*/ 1300 h 86"/>
                <a:gd name="T4" fmla="*/ 522 w 55"/>
                <a:gd name="T5" fmla="*/ 1333 h 86"/>
                <a:gd name="T6" fmla="*/ 755 w 55"/>
                <a:gd name="T7" fmla="*/ 1283 h 86"/>
                <a:gd name="T8" fmla="*/ 868 w 55"/>
                <a:gd name="T9" fmla="*/ 1250 h 86"/>
                <a:gd name="T10" fmla="*/ 617 w 55"/>
                <a:gd name="T11" fmla="*/ 0 h 86"/>
                <a:gd name="T12" fmla="*/ 33 w 55"/>
                <a:gd name="T13" fmla="*/ 283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86">
                  <a:moveTo>
                    <a:pt x="2" y="32"/>
                  </a:moveTo>
                  <a:cubicBezTo>
                    <a:pt x="1" y="45"/>
                    <a:pt x="0" y="83"/>
                    <a:pt x="0" y="83"/>
                  </a:cubicBezTo>
                  <a:cubicBezTo>
                    <a:pt x="0" y="83"/>
                    <a:pt x="29" y="86"/>
                    <a:pt x="33" y="85"/>
                  </a:cubicBezTo>
                  <a:cubicBezTo>
                    <a:pt x="35" y="78"/>
                    <a:pt x="39" y="73"/>
                    <a:pt x="48" y="82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28" y="33"/>
                    <a:pt x="39" y="0"/>
                  </a:cubicBezTo>
                  <a:cubicBezTo>
                    <a:pt x="28" y="32"/>
                    <a:pt x="4" y="33"/>
                    <a:pt x="2" y="18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0" name="Freeform 159">
              <a:extLst>
                <a:ext uri="{FF2B5EF4-FFF2-40B4-BE49-F238E27FC236}">
                  <a16:creationId xmlns:a16="http://schemas.microsoft.com/office/drawing/2014/main" id="{15F3701A-EF43-4681-8D78-B2F291874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670"/>
              <a:ext cx="28" cy="150"/>
            </a:xfrm>
            <a:custGeom>
              <a:avLst/>
              <a:gdLst>
                <a:gd name="T0" fmla="*/ 51 w 11"/>
                <a:gd name="T1" fmla="*/ 145 h 60"/>
                <a:gd name="T2" fmla="*/ 51 w 11"/>
                <a:gd name="T3" fmla="*/ 533 h 60"/>
                <a:gd name="T4" fmla="*/ 117 w 11"/>
                <a:gd name="T5" fmla="*/ 938 h 60"/>
                <a:gd name="T6" fmla="*/ 150 w 11"/>
                <a:gd name="T7" fmla="*/ 470 h 60"/>
                <a:gd name="T8" fmla="*/ 181 w 11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0">
                  <a:moveTo>
                    <a:pt x="3" y="9"/>
                  </a:moveTo>
                  <a:cubicBezTo>
                    <a:pt x="0" y="15"/>
                    <a:pt x="3" y="28"/>
                    <a:pt x="3" y="34"/>
                  </a:cubicBezTo>
                  <a:cubicBezTo>
                    <a:pt x="3" y="43"/>
                    <a:pt x="4" y="52"/>
                    <a:pt x="7" y="60"/>
                  </a:cubicBezTo>
                  <a:cubicBezTo>
                    <a:pt x="8" y="50"/>
                    <a:pt x="7" y="40"/>
                    <a:pt x="9" y="30"/>
                  </a:cubicBezTo>
                  <a:cubicBezTo>
                    <a:pt x="10" y="20"/>
                    <a:pt x="10" y="10"/>
                    <a:pt x="11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1" name="Freeform 160">
              <a:extLst>
                <a:ext uri="{FF2B5EF4-FFF2-40B4-BE49-F238E27FC236}">
                  <a16:creationId xmlns:a16="http://schemas.microsoft.com/office/drawing/2014/main" id="{392003CB-6787-4F1C-987F-E5FB13F56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575"/>
              <a:ext cx="80" cy="123"/>
            </a:xfrm>
            <a:custGeom>
              <a:avLst/>
              <a:gdLst>
                <a:gd name="T0" fmla="*/ 0 w 32"/>
                <a:gd name="T1" fmla="*/ 492 h 49"/>
                <a:gd name="T2" fmla="*/ 333 w 32"/>
                <a:gd name="T3" fmla="*/ 0 h 49"/>
                <a:gd name="T4" fmla="*/ 500 w 32"/>
                <a:gd name="T5" fmla="*/ 208 h 49"/>
                <a:gd name="T6" fmla="*/ 270 w 32"/>
                <a:gd name="T7" fmla="*/ 776 h 49"/>
                <a:gd name="T8" fmla="*/ 0 w 32"/>
                <a:gd name="T9" fmla="*/ 49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9">
                  <a:moveTo>
                    <a:pt x="0" y="31"/>
                  </a:moveTo>
                  <a:cubicBezTo>
                    <a:pt x="3" y="16"/>
                    <a:pt x="21" y="0"/>
                    <a:pt x="21" y="0"/>
                  </a:cubicBezTo>
                  <a:cubicBezTo>
                    <a:pt x="21" y="0"/>
                    <a:pt x="32" y="7"/>
                    <a:pt x="32" y="13"/>
                  </a:cubicBezTo>
                  <a:cubicBezTo>
                    <a:pt x="26" y="25"/>
                    <a:pt x="17" y="42"/>
                    <a:pt x="17" y="49"/>
                  </a:cubicBezTo>
                  <a:cubicBezTo>
                    <a:pt x="10" y="46"/>
                    <a:pt x="1" y="35"/>
                    <a:pt x="0" y="31"/>
                  </a:cubicBezTo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Freeform 161">
              <a:extLst>
                <a:ext uri="{FF2B5EF4-FFF2-40B4-BE49-F238E27FC236}">
                  <a16:creationId xmlns:a16="http://schemas.microsoft.com/office/drawing/2014/main" id="{5FC49D49-8F75-45BB-AE2D-2E7A5ACF8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1735"/>
              <a:ext cx="103" cy="138"/>
            </a:xfrm>
            <a:custGeom>
              <a:avLst/>
              <a:gdLst>
                <a:gd name="T0" fmla="*/ 50 w 41"/>
                <a:gd name="T1" fmla="*/ 301 h 55"/>
                <a:gd name="T2" fmla="*/ 0 w 41"/>
                <a:gd name="T3" fmla="*/ 660 h 55"/>
                <a:gd name="T4" fmla="*/ 304 w 41"/>
                <a:gd name="T5" fmla="*/ 805 h 55"/>
                <a:gd name="T6" fmla="*/ 492 w 41"/>
                <a:gd name="T7" fmla="*/ 838 h 55"/>
                <a:gd name="T8" fmla="*/ 631 w 41"/>
                <a:gd name="T9" fmla="*/ 788 h 55"/>
                <a:gd name="T10" fmla="*/ 618 w 41"/>
                <a:gd name="T11" fmla="*/ 597 h 55"/>
                <a:gd name="T12" fmla="*/ 618 w 41"/>
                <a:gd name="T13" fmla="*/ 379 h 55"/>
                <a:gd name="T14" fmla="*/ 618 w 41"/>
                <a:gd name="T15" fmla="*/ 0 h 55"/>
                <a:gd name="T16" fmla="*/ 95 w 41"/>
                <a:gd name="T17" fmla="*/ 713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55">
                  <a:moveTo>
                    <a:pt x="3" y="19"/>
                  </a:moveTo>
                  <a:cubicBezTo>
                    <a:pt x="5" y="27"/>
                    <a:pt x="1" y="35"/>
                    <a:pt x="0" y="42"/>
                  </a:cubicBezTo>
                  <a:cubicBezTo>
                    <a:pt x="0" y="50"/>
                    <a:pt x="13" y="50"/>
                    <a:pt x="19" y="51"/>
                  </a:cubicBezTo>
                  <a:cubicBezTo>
                    <a:pt x="23" y="52"/>
                    <a:pt x="28" y="53"/>
                    <a:pt x="31" y="53"/>
                  </a:cubicBezTo>
                  <a:cubicBezTo>
                    <a:pt x="36" y="54"/>
                    <a:pt x="39" y="55"/>
                    <a:pt x="40" y="50"/>
                  </a:cubicBezTo>
                  <a:cubicBezTo>
                    <a:pt x="40" y="46"/>
                    <a:pt x="39" y="42"/>
                    <a:pt x="39" y="38"/>
                  </a:cubicBezTo>
                  <a:cubicBezTo>
                    <a:pt x="39" y="33"/>
                    <a:pt x="39" y="29"/>
                    <a:pt x="39" y="24"/>
                  </a:cubicBezTo>
                  <a:cubicBezTo>
                    <a:pt x="40" y="16"/>
                    <a:pt x="41" y="8"/>
                    <a:pt x="39" y="0"/>
                  </a:cubicBezTo>
                  <a:cubicBezTo>
                    <a:pt x="35" y="20"/>
                    <a:pt x="33" y="49"/>
                    <a:pt x="6" y="4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Freeform 162">
              <a:extLst>
                <a:ext uri="{FF2B5EF4-FFF2-40B4-BE49-F238E27FC236}">
                  <a16:creationId xmlns:a16="http://schemas.microsoft.com/office/drawing/2014/main" id="{FE8B9F0E-B719-43F6-A02A-3AC415AC9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590"/>
              <a:ext cx="70" cy="120"/>
            </a:xfrm>
            <a:custGeom>
              <a:avLst/>
              <a:gdLst>
                <a:gd name="T0" fmla="*/ 175 w 28"/>
                <a:gd name="T1" fmla="*/ 283 h 48"/>
                <a:gd name="T2" fmla="*/ 33 w 28"/>
                <a:gd name="T3" fmla="*/ 750 h 48"/>
                <a:gd name="T4" fmla="*/ 363 w 28"/>
                <a:gd name="T5" fmla="*/ 675 h 48"/>
                <a:gd name="T6" fmla="*/ 438 w 28"/>
                <a:gd name="T7" fmla="*/ 20 h 48"/>
                <a:gd name="T8" fmla="*/ 270 w 28"/>
                <a:gd name="T9" fmla="*/ 11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48">
                  <a:moveTo>
                    <a:pt x="11" y="18"/>
                  </a:moveTo>
                  <a:cubicBezTo>
                    <a:pt x="5" y="26"/>
                    <a:pt x="0" y="38"/>
                    <a:pt x="2" y="48"/>
                  </a:cubicBezTo>
                  <a:cubicBezTo>
                    <a:pt x="9" y="44"/>
                    <a:pt x="15" y="44"/>
                    <a:pt x="23" y="43"/>
                  </a:cubicBezTo>
                  <a:cubicBezTo>
                    <a:pt x="2" y="39"/>
                    <a:pt x="16" y="7"/>
                    <a:pt x="28" y="1"/>
                  </a:cubicBezTo>
                  <a:cubicBezTo>
                    <a:pt x="25" y="0"/>
                    <a:pt x="18" y="3"/>
                    <a:pt x="17" y="7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Freeform 163">
              <a:extLst>
                <a:ext uri="{FF2B5EF4-FFF2-40B4-BE49-F238E27FC236}">
                  <a16:creationId xmlns:a16="http://schemas.microsoft.com/office/drawing/2014/main" id="{6003B6BE-CDA8-44AC-99ED-4206A23BD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655"/>
              <a:ext cx="160" cy="160"/>
            </a:xfrm>
            <a:custGeom>
              <a:avLst/>
              <a:gdLst>
                <a:gd name="T0" fmla="*/ 925 w 64"/>
                <a:gd name="T1" fmla="*/ 0 h 64"/>
                <a:gd name="T2" fmla="*/ 970 w 64"/>
                <a:gd name="T3" fmla="*/ 375 h 64"/>
                <a:gd name="T4" fmla="*/ 750 w 64"/>
                <a:gd name="T5" fmla="*/ 658 h 64"/>
                <a:gd name="T6" fmla="*/ 500 w 64"/>
                <a:gd name="T7" fmla="*/ 908 h 64"/>
                <a:gd name="T8" fmla="*/ 175 w 64"/>
                <a:gd name="T9" fmla="*/ 783 h 64"/>
                <a:gd name="T10" fmla="*/ 0 w 64"/>
                <a:gd name="T11" fmla="*/ 613 h 64"/>
                <a:gd name="T12" fmla="*/ 333 w 64"/>
                <a:gd name="T13" fmla="*/ 770 h 64"/>
                <a:gd name="T14" fmla="*/ 688 w 64"/>
                <a:gd name="T15" fmla="*/ 550 h 64"/>
                <a:gd name="T16" fmla="*/ 908 w 64"/>
                <a:gd name="T17" fmla="*/ 238 h 64"/>
                <a:gd name="T18" fmla="*/ 738 w 64"/>
                <a:gd name="T19" fmla="*/ 270 h 64"/>
                <a:gd name="T20" fmla="*/ 550 w 64"/>
                <a:gd name="T21" fmla="*/ 395 h 64"/>
                <a:gd name="T22" fmla="*/ 845 w 64"/>
                <a:gd name="T23" fmla="*/ 95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4" h="64">
                  <a:moveTo>
                    <a:pt x="59" y="0"/>
                  </a:moveTo>
                  <a:cubicBezTo>
                    <a:pt x="61" y="8"/>
                    <a:pt x="64" y="16"/>
                    <a:pt x="62" y="24"/>
                  </a:cubicBezTo>
                  <a:cubicBezTo>
                    <a:pt x="60" y="32"/>
                    <a:pt x="54" y="37"/>
                    <a:pt x="48" y="42"/>
                  </a:cubicBezTo>
                  <a:cubicBezTo>
                    <a:pt x="42" y="47"/>
                    <a:pt x="39" y="54"/>
                    <a:pt x="32" y="58"/>
                  </a:cubicBezTo>
                  <a:cubicBezTo>
                    <a:pt x="23" y="64"/>
                    <a:pt x="18" y="55"/>
                    <a:pt x="11" y="50"/>
                  </a:cubicBezTo>
                  <a:cubicBezTo>
                    <a:pt x="7" y="46"/>
                    <a:pt x="3" y="43"/>
                    <a:pt x="0" y="39"/>
                  </a:cubicBezTo>
                  <a:cubicBezTo>
                    <a:pt x="7" y="42"/>
                    <a:pt x="14" y="51"/>
                    <a:pt x="21" y="49"/>
                  </a:cubicBezTo>
                  <a:cubicBezTo>
                    <a:pt x="30" y="48"/>
                    <a:pt x="37" y="39"/>
                    <a:pt x="44" y="35"/>
                  </a:cubicBezTo>
                  <a:cubicBezTo>
                    <a:pt x="49" y="32"/>
                    <a:pt x="62" y="22"/>
                    <a:pt x="58" y="15"/>
                  </a:cubicBezTo>
                  <a:cubicBezTo>
                    <a:pt x="55" y="10"/>
                    <a:pt x="50" y="15"/>
                    <a:pt x="47" y="17"/>
                  </a:cubicBezTo>
                  <a:cubicBezTo>
                    <a:pt x="43" y="21"/>
                    <a:pt x="39" y="22"/>
                    <a:pt x="35" y="25"/>
                  </a:cubicBezTo>
                  <a:cubicBezTo>
                    <a:pt x="42" y="20"/>
                    <a:pt x="47" y="11"/>
                    <a:pt x="54" y="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Freeform 164">
              <a:extLst>
                <a:ext uri="{FF2B5EF4-FFF2-40B4-BE49-F238E27FC236}">
                  <a16:creationId xmlns:a16="http://schemas.microsoft.com/office/drawing/2014/main" id="{ABBDD2C5-806D-4731-AF8B-C11F4B885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638"/>
              <a:ext cx="193" cy="137"/>
            </a:xfrm>
            <a:custGeom>
              <a:avLst/>
              <a:gdLst>
                <a:gd name="T0" fmla="*/ 33 w 77"/>
                <a:gd name="T1" fmla="*/ 478 h 55"/>
                <a:gd name="T2" fmla="*/ 83 w 77"/>
                <a:gd name="T3" fmla="*/ 775 h 55"/>
                <a:gd name="T4" fmla="*/ 175 w 77"/>
                <a:gd name="T5" fmla="*/ 820 h 55"/>
                <a:gd name="T6" fmla="*/ 283 w 77"/>
                <a:gd name="T7" fmla="*/ 725 h 55"/>
                <a:gd name="T8" fmla="*/ 880 w 77"/>
                <a:gd name="T9" fmla="*/ 620 h 55"/>
                <a:gd name="T10" fmla="*/ 1213 w 77"/>
                <a:gd name="T11" fmla="*/ 0 h 55"/>
                <a:gd name="T12" fmla="*/ 942 w 77"/>
                <a:gd name="T13" fmla="*/ 279 h 55"/>
                <a:gd name="T14" fmla="*/ 584 w 77"/>
                <a:gd name="T15" fmla="*/ 496 h 55"/>
                <a:gd name="T16" fmla="*/ 83 w 77"/>
                <a:gd name="T17" fmla="*/ 433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7" h="55">
                  <a:moveTo>
                    <a:pt x="2" y="31"/>
                  </a:moveTo>
                  <a:cubicBezTo>
                    <a:pt x="0" y="36"/>
                    <a:pt x="3" y="46"/>
                    <a:pt x="5" y="50"/>
                  </a:cubicBezTo>
                  <a:cubicBezTo>
                    <a:pt x="7" y="54"/>
                    <a:pt x="8" y="55"/>
                    <a:pt x="11" y="53"/>
                  </a:cubicBezTo>
                  <a:cubicBezTo>
                    <a:pt x="13" y="52"/>
                    <a:pt x="16" y="49"/>
                    <a:pt x="18" y="47"/>
                  </a:cubicBezTo>
                  <a:cubicBezTo>
                    <a:pt x="27" y="41"/>
                    <a:pt x="48" y="29"/>
                    <a:pt x="56" y="40"/>
                  </a:cubicBezTo>
                  <a:cubicBezTo>
                    <a:pt x="61" y="26"/>
                    <a:pt x="76" y="15"/>
                    <a:pt x="77" y="0"/>
                  </a:cubicBezTo>
                  <a:cubicBezTo>
                    <a:pt x="72" y="6"/>
                    <a:pt x="67" y="13"/>
                    <a:pt x="60" y="18"/>
                  </a:cubicBezTo>
                  <a:cubicBezTo>
                    <a:pt x="53" y="23"/>
                    <a:pt x="45" y="28"/>
                    <a:pt x="37" y="32"/>
                  </a:cubicBezTo>
                  <a:cubicBezTo>
                    <a:pt x="28" y="38"/>
                    <a:pt x="12" y="37"/>
                    <a:pt x="5" y="28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6" name="Freeform 165">
              <a:extLst>
                <a:ext uri="{FF2B5EF4-FFF2-40B4-BE49-F238E27FC236}">
                  <a16:creationId xmlns:a16="http://schemas.microsoft.com/office/drawing/2014/main" id="{5861E32B-0499-4245-B4CF-33EDC48EA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593"/>
              <a:ext cx="88" cy="45"/>
            </a:xfrm>
            <a:custGeom>
              <a:avLst/>
              <a:gdLst>
                <a:gd name="T0" fmla="*/ 113 w 35"/>
                <a:gd name="T1" fmla="*/ 33 h 18"/>
                <a:gd name="T2" fmla="*/ 0 w 35"/>
                <a:gd name="T3" fmla="*/ 283 h 18"/>
                <a:gd name="T4" fmla="*/ 556 w 35"/>
                <a:gd name="T5" fmla="*/ 20 h 18"/>
                <a:gd name="T6" fmla="*/ 254 w 35"/>
                <a:gd name="T7" fmla="*/ 2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8">
                  <a:moveTo>
                    <a:pt x="7" y="2"/>
                  </a:moveTo>
                  <a:cubicBezTo>
                    <a:pt x="5" y="7"/>
                    <a:pt x="2" y="12"/>
                    <a:pt x="0" y="18"/>
                  </a:cubicBezTo>
                  <a:cubicBezTo>
                    <a:pt x="10" y="7"/>
                    <a:pt x="22" y="4"/>
                    <a:pt x="35" y="1"/>
                  </a:cubicBezTo>
                  <a:cubicBezTo>
                    <a:pt x="29" y="0"/>
                    <a:pt x="23" y="2"/>
                    <a:pt x="16" y="1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7" name="Freeform 166">
              <a:extLst>
                <a:ext uri="{FF2B5EF4-FFF2-40B4-BE49-F238E27FC236}">
                  <a16:creationId xmlns:a16="http://schemas.microsoft.com/office/drawing/2014/main" id="{1AA70968-B49C-4E10-98ED-4BF16EB4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768"/>
              <a:ext cx="47" cy="102"/>
            </a:xfrm>
            <a:custGeom>
              <a:avLst/>
              <a:gdLst>
                <a:gd name="T0" fmla="*/ 287 w 19"/>
                <a:gd name="T1" fmla="*/ 0 h 41"/>
                <a:gd name="T2" fmla="*/ 257 w 19"/>
                <a:gd name="T3" fmla="*/ 587 h 41"/>
                <a:gd name="T4" fmla="*/ 0 w 19"/>
                <a:gd name="T5" fmla="*/ 587 h 41"/>
                <a:gd name="T6" fmla="*/ 257 w 19"/>
                <a:gd name="T7" fmla="*/ 18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1">
                  <a:moveTo>
                    <a:pt x="19" y="0"/>
                  </a:moveTo>
                  <a:cubicBezTo>
                    <a:pt x="19" y="13"/>
                    <a:pt x="16" y="26"/>
                    <a:pt x="17" y="38"/>
                  </a:cubicBezTo>
                  <a:cubicBezTo>
                    <a:pt x="11" y="41"/>
                    <a:pt x="5" y="40"/>
                    <a:pt x="0" y="38"/>
                  </a:cubicBezTo>
                  <a:cubicBezTo>
                    <a:pt x="12" y="36"/>
                    <a:pt x="18" y="24"/>
                    <a:pt x="17" y="12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8" name="Freeform 167">
              <a:extLst>
                <a:ext uri="{FF2B5EF4-FFF2-40B4-BE49-F238E27FC236}">
                  <a16:creationId xmlns:a16="http://schemas.microsoft.com/office/drawing/2014/main" id="{30AED5E6-1293-4DC3-BF78-98080C143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733"/>
              <a:ext cx="65" cy="40"/>
            </a:xfrm>
            <a:custGeom>
              <a:avLst/>
              <a:gdLst>
                <a:gd name="T0" fmla="*/ 33 w 26"/>
                <a:gd name="T1" fmla="*/ 0 h 16"/>
                <a:gd name="T2" fmla="*/ 175 w 26"/>
                <a:gd name="T3" fmla="*/ 238 h 16"/>
                <a:gd name="T4" fmla="*/ 408 w 26"/>
                <a:gd name="T5" fmla="*/ 83 h 16"/>
                <a:gd name="T6" fmla="*/ 145 w 26"/>
                <a:gd name="T7" fmla="*/ 8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6">
                  <a:moveTo>
                    <a:pt x="2" y="0"/>
                  </a:moveTo>
                  <a:cubicBezTo>
                    <a:pt x="0" y="4"/>
                    <a:pt x="6" y="16"/>
                    <a:pt x="11" y="15"/>
                  </a:cubicBezTo>
                  <a:cubicBezTo>
                    <a:pt x="16" y="14"/>
                    <a:pt x="21" y="7"/>
                    <a:pt x="26" y="5"/>
                  </a:cubicBezTo>
                  <a:cubicBezTo>
                    <a:pt x="22" y="6"/>
                    <a:pt x="13" y="10"/>
                    <a:pt x="9" y="5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9" name="Freeform 168">
              <a:extLst>
                <a:ext uri="{FF2B5EF4-FFF2-40B4-BE49-F238E27FC236}">
                  <a16:creationId xmlns:a16="http://schemas.microsoft.com/office/drawing/2014/main" id="{148E9317-FA72-4AEE-A6F8-36EDEE410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1743"/>
              <a:ext cx="95" cy="100"/>
            </a:xfrm>
            <a:custGeom>
              <a:avLst/>
              <a:gdLst>
                <a:gd name="T0" fmla="*/ 0 w 38"/>
                <a:gd name="T1" fmla="*/ 300 h 40"/>
                <a:gd name="T2" fmla="*/ 595 w 38"/>
                <a:gd name="T3" fmla="*/ 0 h 40"/>
                <a:gd name="T4" fmla="*/ 345 w 38"/>
                <a:gd name="T5" fmla="*/ 158 h 40"/>
                <a:gd name="T6" fmla="*/ 95 w 38"/>
                <a:gd name="T7" fmla="*/ 283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40">
                  <a:moveTo>
                    <a:pt x="0" y="19"/>
                  </a:moveTo>
                  <a:cubicBezTo>
                    <a:pt x="9" y="40"/>
                    <a:pt x="31" y="2"/>
                    <a:pt x="38" y="0"/>
                  </a:cubicBezTo>
                  <a:cubicBezTo>
                    <a:pt x="33" y="4"/>
                    <a:pt x="27" y="6"/>
                    <a:pt x="22" y="10"/>
                  </a:cubicBezTo>
                  <a:cubicBezTo>
                    <a:pt x="17" y="14"/>
                    <a:pt x="13" y="18"/>
                    <a:pt x="6" y="18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0" name="Freeform 169">
              <a:extLst>
                <a:ext uri="{FF2B5EF4-FFF2-40B4-BE49-F238E27FC236}">
                  <a16:creationId xmlns:a16="http://schemas.microsoft.com/office/drawing/2014/main" id="{C18FB999-7383-4E5D-A958-6A130B4502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1615"/>
              <a:ext cx="125" cy="205"/>
            </a:xfrm>
            <a:custGeom>
              <a:avLst/>
              <a:gdLst>
                <a:gd name="T0" fmla="*/ 145 w 50"/>
                <a:gd name="T1" fmla="*/ 0 h 82"/>
                <a:gd name="T2" fmla="*/ 50 w 50"/>
                <a:gd name="T3" fmla="*/ 250 h 82"/>
                <a:gd name="T4" fmla="*/ 158 w 50"/>
                <a:gd name="T5" fmla="*/ 363 h 82"/>
                <a:gd name="T6" fmla="*/ 270 w 50"/>
                <a:gd name="T7" fmla="*/ 533 h 82"/>
                <a:gd name="T8" fmla="*/ 458 w 50"/>
                <a:gd name="T9" fmla="*/ 1283 h 82"/>
                <a:gd name="T10" fmla="*/ 500 w 50"/>
                <a:gd name="T11" fmla="*/ 970 h 82"/>
                <a:gd name="T12" fmla="*/ 613 w 50"/>
                <a:gd name="T13" fmla="*/ 845 h 82"/>
                <a:gd name="T14" fmla="*/ 770 w 50"/>
                <a:gd name="T15" fmla="*/ 750 h 82"/>
                <a:gd name="T16" fmla="*/ 645 w 50"/>
                <a:gd name="T17" fmla="*/ 708 h 82"/>
                <a:gd name="T18" fmla="*/ 500 w 50"/>
                <a:gd name="T19" fmla="*/ 645 h 82"/>
                <a:gd name="T20" fmla="*/ 375 w 50"/>
                <a:gd name="T21" fmla="*/ 458 h 82"/>
                <a:gd name="T22" fmla="*/ 208 w 50"/>
                <a:gd name="T23" fmla="*/ 220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0" h="82">
                  <a:moveTo>
                    <a:pt x="9" y="0"/>
                  </a:moveTo>
                  <a:cubicBezTo>
                    <a:pt x="4" y="4"/>
                    <a:pt x="0" y="10"/>
                    <a:pt x="3" y="16"/>
                  </a:cubicBezTo>
                  <a:cubicBezTo>
                    <a:pt x="5" y="19"/>
                    <a:pt x="8" y="21"/>
                    <a:pt x="10" y="23"/>
                  </a:cubicBezTo>
                  <a:cubicBezTo>
                    <a:pt x="13" y="27"/>
                    <a:pt x="15" y="30"/>
                    <a:pt x="17" y="34"/>
                  </a:cubicBezTo>
                  <a:cubicBezTo>
                    <a:pt x="26" y="50"/>
                    <a:pt x="28" y="65"/>
                    <a:pt x="29" y="82"/>
                  </a:cubicBezTo>
                  <a:cubicBezTo>
                    <a:pt x="35" y="81"/>
                    <a:pt x="30" y="67"/>
                    <a:pt x="32" y="62"/>
                  </a:cubicBezTo>
                  <a:cubicBezTo>
                    <a:pt x="33" y="58"/>
                    <a:pt x="35" y="56"/>
                    <a:pt x="39" y="54"/>
                  </a:cubicBezTo>
                  <a:cubicBezTo>
                    <a:pt x="41" y="53"/>
                    <a:pt x="49" y="50"/>
                    <a:pt x="49" y="48"/>
                  </a:cubicBezTo>
                  <a:cubicBezTo>
                    <a:pt x="50" y="43"/>
                    <a:pt x="44" y="46"/>
                    <a:pt x="41" y="45"/>
                  </a:cubicBezTo>
                  <a:cubicBezTo>
                    <a:pt x="37" y="45"/>
                    <a:pt x="35" y="44"/>
                    <a:pt x="32" y="41"/>
                  </a:cubicBezTo>
                  <a:cubicBezTo>
                    <a:pt x="29" y="37"/>
                    <a:pt x="27" y="33"/>
                    <a:pt x="24" y="29"/>
                  </a:cubicBezTo>
                  <a:cubicBezTo>
                    <a:pt x="21" y="25"/>
                    <a:pt x="13" y="19"/>
                    <a:pt x="13" y="14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1" name="Freeform 170">
              <a:extLst>
                <a:ext uri="{FF2B5EF4-FFF2-40B4-BE49-F238E27FC236}">
                  <a16:creationId xmlns:a16="http://schemas.microsoft.com/office/drawing/2014/main" id="{57EA2D09-BD82-425F-BAF0-BC96EFB29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625"/>
              <a:ext cx="118" cy="73"/>
            </a:xfrm>
            <a:custGeom>
              <a:avLst/>
              <a:gdLst>
                <a:gd name="T0" fmla="*/ 0 w 47"/>
                <a:gd name="T1" fmla="*/ 463 h 29"/>
                <a:gd name="T2" fmla="*/ 743 w 47"/>
                <a:gd name="T3" fmla="*/ 33 h 29"/>
                <a:gd name="T4" fmla="*/ 618 w 47"/>
                <a:gd name="T5" fmla="*/ 146 h 29"/>
                <a:gd name="T6" fmla="*/ 505 w 47"/>
                <a:gd name="T7" fmla="*/ 272 h 29"/>
                <a:gd name="T8" fmla="*/ 367 w 47"/>
                <a:gd name="T9" fmla="*/ 380 h 29"/>
                <a:gd name="T10" fmla="*/ 208 w 47"/>
                <a:gd name="T11" fmla="*/ 43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9">
                  <a:moveTo>
                    <a:pt x="0" y="29"/>
                  </a:moveTo>
                  <a:cubicBezTo>
                    <a:pt x="20" y="29"/>
                    <a:pt x="26" y="0"/>
                    <a:pt x="47" y="2"/>
                  </a:cubicBezTo>
                  <a:cubicBezTo>
                    <a:pt x="46" y="5"/>
                    <a:pt x="41" y="6"/>
                    <a:pt x="39" y="9"/>
                  </a:cubicBezTo>
                  <a:cubicBezTo>
                    <a:pt x="35" y="11"/>
                    <a:pt x="34" y="14"/>
                    <a:pt x="32" y="17"/>
                  </a:cubicBezTo>
                  <a:cubicBezTo>
                    <a:pt x="29" y="20"/>
                    <a:pt x="26" y="22"/>
                    <a:pt x="23" y="24"/>
                  </a:cubicBezTo>
                  <a:cubicBezTo>
                    <a:pt x="19" y="27"/>
                    <a:pt x="16" y="26"/>
                    <a:pt x="13" y="27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2" name="Freeform 171">
              <a:extLst>
                <a:ext uri="{FF2B5EF4-FFF2-40B4-BE49-F238E27FC236}">
                  <a16:creationId xmlns:a16="http://schemas.microsoft.com/office/drawing/2014/main" id="{8763E53B-2E44-46A0-9B26-9DAFCAAF3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713"/>
              <a:ext cx="80" cy="37"/>
            </a:xfrm>
            <a:custGeom>
              <a:avLst/>
              <a:gdLst>
                <a:gd name="T0" fmla="*/ 0 w 32"/>
                <a:gd name="T1" fmla="*/ 224 h 15"/>
                <a:gd name="T2" fmla="*/ 438 w 32"/>
                <a:gd name="T3" fmla="*/ 0 h 15"/>
                <a:gd name="T4" fmla="*/ 208 w 32"/>
                <a:gd name="T5" fmla="*/ 18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0" y="15"/>
                  </a:moveTo>
                  <a:cubicBezTo>
                    <a:pt x="11" y="13"/>
                    <a:pt x="18" y="5"/>
                    <a:pt x="28" y="0"/>
                  </a:cubicBezTo>
                  <a:cubicBezTo>
                    <a:pt x="32" y="6"/>
                    <a:pt x="16" y="10"/>
                    <a:pt x="13" y="12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3" name="Freeform 172">
              <a:extLst>
                <a:ext uri="{FF2B5EF4-FFF2-40B4-BE49-F238E27FC236}">
                  <a16:creationId xmlns:a16="http://schemas.microsoft.com/office/drawing/2014/main" id="{BAF5280B-33C4-4562-9AAF-B21FF5444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678"/>
              <a:ext cx="53" cy="167"/>
            </a:xfrm>
            <a:custGeom>
              <a:avLst/>
              <a:gdLst>
                <a:gd name="T0" fmla="*/ 20 w 21"/>
                <a:gd name="T1" fmla="*/ 167 h 67"/>
                <a:gd name="T2" fmla="*/ 33 w 21"/>
                <a:gd name="T3" fmla="*/ 541 h 67"/>
                <a:gd name="T4" fmla="*/ 96 w 21"/>
                <a:gd name="T5" fmla="*/ 850 h 67"/>
                <a:gd name="T6" fmla="*/ 126 w 21"/>
                <a:gd name="T7" fmla="*/ 1037 h 67"/>
                <a:gd name="T8" fmla="*/ 146 w 21"/>
                <a:gd name="T9" fmla="*/ 778 h 67"/>
                <a:gd name="T10" fmla="*/ 179 w 21"/>
                <a:gd name="T11" fmla="*/ 446 h 67"/>
                <a:gd name="T12" fmla="*/ 338 w 21"/>
                <a:gd name="T13" fmla="*/ 0 h 67"/>
                <a:gd name="T14" fmla="*/ 83 w 21"/>
                <a:gd name="T15" fmla="*/ 229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7">
                  <a:moveTo>
                    <a:pt x="1" y="11"/>
                  </a:moveTo>
                  <a:cubicBezTo>
                    <a:pt x="1" y="19"/>
                    <a:pt x="0" y="27"/>
                    <a:pt x="2" y="35"/>
                  </a:cubicBezTo>
                  <a:cubicBezTo>
                    <a:pt x="3" y="41"/>
                    <a:pt x="5" y="48"/>
                    <a:pt x="6" y="55"/>
                  </a:cubicBezTo>
                  <a:cubicBezTo>
                    <a:pt x="6" y="58"/>
                    <a:pt x="5" y="65"/>
                    <a:pt x="8" y="67"/>
                  </a:cubicBezTo>
                  <a:cubicBezTo>
                    <a:pt x="12" y="65"/>
                    <a:pt x="10" y="54"/>
                    <a:pt x="9" y="50"/>
                  </a:cubicBezTo>
                  <a:cubicBezTo>
                    <a:pt x="9" y="43"/>
                    <a:pt x="8" y="36"/>
                    <a:pt x="11" y="29"/>
                  </a:cubicBezTo>
                  <a:cubicBezTo>
                    <a:pt x="14" y="20"/>
                    <a:pt x="20" y="10"/>
                    <a:pt x="21" y="0"/>
                  </a:cubicBezTo>
                  <a:cubicBezTo>
                    <a:pt x="19" y="4"/>
                    <a:pt x="12" y="25"/>
                    <a:pt x="5" y="1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4" name="Freeform 173">
              <a:extLst>
                <a:ext uri="{FF2B5EF4-FFF2-40B4-BE49-F238E27FC236}">
                  <a16:creationId xmlns:a16="http://schemas.microsoft.com/office/drawing/2014/main" id="{8D86A340-2B82-4E27-843A-4F74F5C81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573"/>
              <a:ext cx="223" cy="260"/>
            </a:xfrm>
            <a:custGeom>
              <a:avLst/>
              <a:gdLst>
                <a:gd name="T0" fmla="*/ 188 w 89"/>
                <a:gd name="T1" fmla="*/ 875 h 104"/>
                <a:gd name="T2" fmla="*/ 426 w 89"/>
                <a:gd name="T3" fmla="*/ 208 h 104"/>
                <a:gd name="T4" fmla="*/ 1193 w 89"/>
                <a:gd name="T5" fmla="*/ 63 h 104"/>
                <a:gd name="T6" fmla="*/ 1401 w 89"/>
                <a:gd name="T7" fmla="*/ 50 h 104"/>
                <a:gd name="T8" fmla="*/ 897 w 89"/>
                <a:gd name="T9" fmla="*/ 0 h 104"/>
                <a:gd name="T10" fmla="*/ 489 w 89"/>
                <a:gd name="T11" fmla="*/ 50 h 104"/>
                <a:gd name="T12" fmla="*/ 83 w 89"/>
                <a:gd name="T13" fmla="*/ 813 h 104"/>
                <a:gd name="T14" fmla="*/ 33 w 89"/>
                <a:gd name="T15" fmla="*/ 1220 h 104"/>
                <a:gd name="T16" fmla="*/ 238 w 89"/>
                <a:gd name="T17" fmla="*/ 1563 h 104"/>
                <a:gd name="T18" fmla="*/ 175 w 89"/>
                <a:gd name="T19" fmla="*/ 1250 h 104"/>
                <a:gd name="T20" fmla="*/ 175 w 89"/>
                <a:gd name="T21" fmla="*/ 925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9" h="104">
                  <a:moveTo>
                    <a:pt x="12" y="56"/>
                  </a:moveTo>
                  <a:cubicBezTo>
                    <a:pt x="12" y="41"/>
                    <a:pt x="15" y="24"/>
                    <a:pt x="27" y="13"/>
                  </a:cubicBezTo>
                  <a:cubicBezTo>
                    <a:pt x="41" y="0"/>
                    <a:pt x="59" y="6"/>
                    <a:pt x="76" y="4"/>
                  </a:cubicBezTo>
                  <a:cubicBezTo>
                    <a:pt x="80" y="4"/>
                    <a:pt x="85" y="4"/>
                    <a:pt x="89" y="3"/>
                  </a:cubicBezTo>
                  <a:cubicBezTo>
                    <a:pt x="79" y="0"/>
                    <a:pt x="67" y="0"/>
                    <a:pt x="57" y="0"/>
                  </a:cubicBezTo>
                  <a:cubicBezTo>
                    <a:pt x="49" y="0"/>
                    <a:pt x="39" y="1"/>
                    <a:pt x="31" y="3"/>
                  </a:cubicBezTo>
                  <a:cubicBezTo>
                    <a:pt x="9" y="8"/>
                    <a:pt x="10" y="36"/>
                    <a:pt x="5" y="52"/>
                  </a:cubicBezTo>
                  <a:cubicBezTo>
                    <a:pt x="2" y="61"/>
                    <a:pt x="0" y="69"/>
                    <a:pt x="2" y="78"/>
                  </a:cubicBezTo>
                  <a:cubicBezTo>
                    <a:pt x="3" y="82"/>
                    <a:pt x="11" y="104"/>
                    <a:pt x="15" y="100"/>
                  </a:cubicBezTo>
                  <a:cubicBezTo>
                    <a:pt x="11" y="95"/>
                    <a:pt x="11" y="87"/>
                    <a:pt x="11" y="80"/>
                  </a:cubicBezTo>
                  <a:cubicBezTo>
                    <a:pt x="11" y="74"/>
                    <a:pt x="10" y="65"/>
                    <a:pt x="11" y="59"/>
                  </a:cubicBezTo>
                </a:path>
              </a:pathLst>
            </a:custGeom>
            <a:solidFill>
              <a:srgbClr val="E4C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5" name="Freeform 174">
              <a:extLst>
                <a:ext uri="{FF2B5EF4-FFF2-40B4-BE49-F238E27FC236}">
                  <a16:creationId xmlns:a16="http://schemas.microsoft.com/office/drawing/2014/main" id="{3AC04A4B-94CC-4FF0-9999-605C1035C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518"/>
              <a:ext cx="77" cy="295"/>
            </a:xfrm>
            <a:custGeom>
              <a:avLst/>
              <a:gdLst>
                <a:gd name="T0" fmla="*/ 0 w 31"/>
                <a:gd name="T1" fmla="*/ 0 h 118"/>
                <a:gd name="T2" fmla="*/ 104 w 31"/>
                <a:gd name="T3" fmla="*/ 125 h 118"/>
                <a:gd name="T4" fmla="*/ 196 w 31"/>
                <a:gd name="T5" fmla="*/ 270 h 118"/>
                <a:gd name="T6" fmla="*/ 353 w 31"/>
                <a:gd name="T7" fmla="*/ 563 h 118"/>
                <a:gd name="T8" fmla="*/ 400 w 31"/>
                <a:gd name="T9" fmla="*/ 1333 h 118"/>
                <a:gd name="T10" fmla="*/ 445 w 31"/>
                <a:gd name="T11" fmla="*/ 1845 h 118"/>
                <a:gd name="T12" fmla="*/ 462 w 31"/>
                <a:gd name="T13" fmla="*/ 750 h 118"/>
                <a:gd name="T14" fmla="*/ 340 w 31"/>
                <a:gd name="T15" fmla="*/ 270 h 118"/>
                <a:gd name="T16" fmla="*/ 75 w 31"/>
                <a:gd name="T17" fmla="*/ 2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118">
                  <a:moveTo>
                    <a:pt x="0" y="0"/>
                  </a:moveTo>
                  <a:cubicBezTo>
                    <a:pt x="3" y="2"/>
                    <a:pt x="5" y="6"/>
                    <a:pt x="7" y="8"/>
                  </a:cubicBezTo>
                  <a:cubicBezTo>
                    <a:pt x="9" y="12"/>
                    <a:pt x="11" y="14"/>
                    <a:pt x="13" y="17"/>
                  </a:cubicBezTo>
                  <a:cubicBezTo>
                    <a:pt x="17" y="23"/>
                    <a:pt x="22" y="29"/>
                    <a:pt x="23" y="36"/>
                  </a:cubicBezTo>
                  <a:cubicBezTo>
                    <a:pt x="27" y="52"/>
                    <a:pt x="24" y="69"/>
                    <a:pt x="26" y="85"/>
                  </a:cubicBezTo>
                  <a:cubicBezTo>
                    <a:pt x="27" y="96"/>
                    <a:pt x="28" y="107"/>
                    <a:pt x="29" y="118"/>
                  </a:cubicBezTo>
                  <a:cubicBezTo>
                    <a:pt x="23" y="95"/>
                    <a:pt x="31" y="71"/>
                    <a:pt x="30" y="48"/>
                  </a:cubicBezTo>
                  <a:cubicBezTo>
                    <a:pt x="30" y="38"/>
                    <a:pt x="29" y="26"/>
                    <a:pt x="22" y="17"/>
                  </a:cubicBezTo>
                  <a:cubicBezTo>
                    <a:pt x="18" y="11"/>
                    <a:pt x="9" y="8"/>
                    <a:pt x="5" y="1"/>
                  </a:cubicBezTo>
                </a:path>
              </a:pathLst>
            </a:custGeom>
            <a:solidFill>
              <a:srgbClr val="E4C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6" name="Freeform 175">
              <a:extLst>
                <a:ext uri="{FF2B5EF4-FFF2-40B4-BE49-F238E27FC236}">
                  <a16:creationId xmlns:a16="http://schemas.microsoft.com/office/drawing/2014/main" id="{4BE8B564-3ED2-492E-863A-0844FC14E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755"/>
              <a:ext cx="85" cy="120"/>
            </a:xfrm>
            <a:custGeom>
              <a:avLst/>
              <a:gdLst>
                <a:gd name="T0" fmla="*/ 50 w 34"/>
                <a:gd name="T1" fmla="*/ 0 h 48"/>
                <a:gd name="T2" fmla="*/ 33 w 34"/>
                <a:gd name="T3" fmla="*/ 395 h 48"/>
                <a:gd name="T4" fmla="*/ 63 w 34"/>
                <a:gd name="T5" fmla="*/ 708 h 48"/>
                <a:gd name="T6" fmla="*/ 375 w 34"/>
                <a:gd name="T7" fmla="*/ 720 h 48"/>
                <a:gd name="T8" fmla="*/ 488 w 34"/>
                <a:gd name="T9" fmla="*/ 645 h 48"/>
                <a:gd name="T10" fmla="*/ 533 w 34"/>
                <a:gd name="T11" fmla="*/ 488 h 48"/>
                <a:gd name="T12" fmla="*/ 238 w 34"/>
                <a:gd name="T13" fmla="*/ 645 h 48"/>
                <a:gd name="T14" fmla="*/ 83 w 34"/>
                <a:gd name="T15" fmla="*/ 313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48">
                  <a:moveTo>
                    <a:pt x="3" y="0"/>
                  </a:moveTo>
                  <a:cubicBezTo>
                    <a:pt x="2" y="8"/>
                    <a:pt x="2" y="17"/>
                    <a:pt x="2" y="25"/>
                  </a:cubicBezTo>
                  <a:cubicBezTo>
                    <a:pt x="2" y="30"/>
                    <a:pt x="0" y="41"/>
                    <a:pt x="4" y="45"/>
                  </a:cubicBezTo>
                  <a:cubicBezTo>
                    <a:pt x="7" y="48"/>
                    <a:pt x="19" y="47"/>
                    <a:pt x="24" y="46"/>
                  </a:cubicBezTo>
                  <a:cubicBezTo>
                    <a:pt x="28" y="46"/>
                    <a:pt x="30" y="46"/>
                    <a:pt x="31" y="41"/>
                  </a:cubicBezTo>
                  <a:cubicBezTo>
                    <a:pt x="32" y="38"/>
                    <a:pt x="33" y="35"/>
                    <a:pt x="34" y="31"/>
                  </a:cubicBezTo>
                  <a:cubicBezTo>
                    <a:pt x="27" y="35"/>
                    <a:pt x="24" y="43"/>
                    <a:pt x="15" y="41"/>
                  </a:cubicBezTo>
                  <a:cubicBezTo>
                    <a:pt x="4" y="39"/>
                    <a:pt x="9" y="28"/>
                    <a:pt x="5" y="2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7" name="Freeform 176">
              <a:extLst>
                <a:ext uri="{FF2B5EF4-FFF2-40B4-BE49-F238E27FC236}">
                  <a16:creationId xmlns:a16="http://schemas.microsoft.com/office/drawing/2014/main" id="{C28BF87A-817B-43DA-83E8-7C5026C7F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835"/>
              <a:ext cx="32" cy="28"/>
            </a:xfrm>
            <a:custGeom>
              <a:avLst/>
              <a:gdLst>
                <a:gd name="T0" fmla="*/ 0 w 13"/>
                <a:gd name="T1" fmla="*/ 97 h 11"/>
                <a:gd name="T2" fmla="*/ 133 w 13"/>
                <a:gd name="T3" fmla="*/ 20 h 11"/>
                <a:gd name="T4" fmla="*/ 194 w 13"/>
                <a:gd name="T5" fmla="*/ 163 h 11"/>
                <a:gd name="T6" fmla="*/ 30 w 13"/>
                <a:gd name="T7" fmla="*/ 6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1">
                  <a:moveTo>
                    <a:pt x="0" y="6"/>
                  </a:moveTo>
                  <a:cubicBezTo>
                    <a:pt x="2" y="4"/>
                    <a:pt x="5" y="0"/>
                    <a:pt x="9" y="1"/>
                  </a:cubicBezTo>
                  <a:cubicBezTo>
                    <a:pt x="10" y="4"/>
                    <a:pt x="12" y="7"/>
                    <a:pt x="13" y="10"/>
                  </a:cubicBezTo>
                  <a:cubicBezTo>
                    <a:pt x="8" y="11"/>
                    <a:pt x="6" y="6"/>
                    <a:pt x="2" y="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Freeform 177">
              <a:extLst>
                <a:ext uri="{FF2B5EF4-FFF2-40B4-BE49-F238E27FC236}">
                  <a16:creationId xmlns:a16="http://schemas.microsoft.com/office/drawing/2014/main" id="{A797FF7F-E6DC-4CDF-8034-E94A62755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1433"/>
              <a:ext cx="355" cy="85"/>
            </a:xfrm>
            <a:custGeom>
              <a:avLst/>
              <a:gdLst>
                <a:gd name="T0" fmla="*/ 425 w 142"/>
                <a:gd name="T1" fmla="*/ 520 h 34"/>
                <a:gd name="T2" fmla="*/ 1208 w 142"/>
                <a:gd name="T3" fmla="*/ 175 h 34"/>
                <a:gd name="T4" fmla="*/ 1613 w 142"/>
                <a:gd name="T5" fmla="*/ 145 h 34"/>
                <a:gd name="T6" fmla="*/ 2220 w 142"/>
                <a:gd name="T7" fmla="*/ 125 h 34"/>
                <a:gd name="T8" fmla="*/ 1095 w 142"/>
                <a:gd name="T9" fmla="*/ 95 h 34"/>
                <a:gd name="T10" fmla="*/ 613 w 142"/>
                <a:gd name="T11" fmla="*/ 208 h 34"/>
                <a:gd name="T12" fmla="*/ 0 w 142"/>
                <a:gd name="T13" fmla="*/ 533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2" h="34">
                  <a:moveTo>
                    <a:pt x="27" y="33"/>
                  </a:moveTo>
                  <a:cubicBezTo>
                    <a:pt x="43" y="26"/>
                    <a:pt x="59" y="14"/>
                    <a:pt x="77" y="11"/>
                  </a:cubicBezTo>
                  <a:cubicBezTo>
                    <a:pt x="85" y="10"/>
                    <a:pt x="94" y="10"/>
                    <a:pt x="103" y="9"/>
                  </a:cubicBezTo>
                  <a:cubicBezTo>
                    <a:pt x="116" y="8"/>
                    <a:pt x="130" y="5"/>
                    <a:pt x="142" y="8"/>
                  </a:cubicBezTo>
                  <a:cubicBezTo>
                    <a:pt x="119" y="1"/>
                    <a:pt x="94" y="0"/>
                    <a:pt x="70" y="6"/>
                  </a:cubicBezTo>
                  <a:cubicBezTo>
                    <a:pt x="60" y="8"/>
                    <a:pt x="49" y="10"/>
                    <a:pt x="39" y="13"/>
                  </a:cubicBezTo>
                  <a:cubicBezTo>
                    <a:pt x="27" y="16"/>
                    <a:pt x="9" y="26"/>
                    <a:pt x="0" y="34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178">
              <a:extLst>
                <a:ext uri="{FF2B5EF4-FFF2-40B4-BE49-F238E27FC236}">
                  <a16:creationId xmlns:a16="http://schemas.microsoft.com/office/drawing/2014/main" id="{5CA7DAED-1E2C-4E9F-8683-E0585627B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1443"/>
              <a:ext cx="335" cy="72"/>
            </a:xfrm>
            <a:custGeom>
              <a:avLst/>
              <a:gdLst>
                <a:gd name="T0" fmla="*/ 0 w 134"/>
                <a:gd name="T1" fmla="*/ 444 h 29"/>
                <a:gd name="T2" fmla="*/ 1863 w 134"/>
                <a:gd name="T3" fmla="*/ 216 h 29"/>
                <a:gd name="T4" fmla="*/ 2095 w 134"/>
                <a:gd name="T5" fmla="*/ 290 h 29"/>
                <a:gd name="T6" fmla="*/ 1408 w 134"/>
                <a:gd name="T7" fmla="*/ 184 h 29"/>
                <a:gd name="T8" fmla="*/ 1000 w 134"/>
                <a:gd name="T9" fmla="*/ 216 h 29"/>
                <a:gd name="T10" fmla="*/ 750 w 134"/>
                <a:gd name="T11" fmla="*/ 246 h 29"/>
                <a:gd name="T12" fmla="*/ 363 w 134"/>
                <a:gd name="T13" fmla="*/ 32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4" h="29">
                  <a:moveTo>
                    <a:pt x="0" y="29"/>
                  </a:moveTo>
                  <a:cubicBezTo>
                    <a:pt x="36" y="0"/>
                    <a:pt x="77" y="6"/>
                    <a:pt x="119" y="14"/>
                  </a:cubicBezTo>
                  <a:cubicBezTo>
                    <a:pt x="124" y="15"/>
                    <a:pt x="130" y="16"/>
                    <a:pt x="134" y="19"/>
                  </a:cubicBezTo>
                  <a:cubicBezTo>
                    <a:pt x="119" y="20"/>
                    <a:pt x="104" y="14"/>
                    <a:pt x="90" y="12"/>
                  </a:cubicBezTo>
                  <a:cubicBezTo>
                    <a:pt x="81" y="12"/>
                    <a:pt x="73" y="12"/>
                    <a:pt x="64" y="14"/>
                  </a:cubicBezTo>
                  <a:cubicBezTo>
                    <a:pt x="59" y="14"/>
                    <a:pt x="53" y="16"/>
                    <a:pt x="48" y="16"/>
                  </a:cubicBezTo>
                  <a:cubicBezTo>
                    <a:pt x="39" y="17"/>
                    <a:pt x="31" y="20"/>
                    <a:pt x="23" y="2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Freeform 179">
              <a:extLst>
                <a:ext uri="{FF2B5EF4-FFF2-40B4-BE49-F238E27FC236}">
                  <a16:creationId xmlns:a16="http://schemas.microsoft.com/office/drawing/2014/main" id="{13B379DE-DB73-488B-92AB-D8F5C5197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1505"/>
              <a:ext cx="127" cy="220"/>
            </a:xfrm>
            <a:custGeom>
              <a:avLst/>
              <a:gdLst>
                <a:gd name="T0" fmla="*/ 291 w 51"/>
                <a:gd name="T1" fmla="*/ 270 h 88"/>
                <a:gd name="T2" fmla="*/ 787 w 51"/>
                <a:gd name="T3" fmla="*/ 0 h 88"/>
                <a:gd name="T4" fmla="*/ 508 w 51"/>
                <a:gd name="T5" fmla="*/ 238 h 88"/>
                <a:gd name="T6" fmla="*/ 371 w 51"/>
                <a:gd name="T7" fmla="*/ 563 h 88"/>
                <a:gd name="T8" fmla="*/ 311 w 51"/>
                <a:gd name="T9" fmla="*/ 1375 h 88"/>
                <a:gd name="T10" fmla="*/ 291 w 51"/>
                <a:gd name="T11" fmla="*/ 613 h 88"/>
                <a:gd name="T12" fmla="*/ 0 w 51"/>
                <a:gd name="T13" fmla="*/ 458 h 88"/>
                <a:gd name="T14" fmla="*/ 229 w 51"/>
                <a:gd name="T15" fmla="*/ 238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88">
                  <a:moveTo>
                    <a:pt x="19" y="17"/>
                  </a:moveTo>
                  <a:cubicBezTo>
                    <a:pt x="29" y="10"/>
                    <a:pt x="40" y="4"/>
                    <a:pt x="51" y="0"/>
                  </a:cubicBezTo>
                  <a:cubicBezTo>
                    <a:pt x="49" y="5"/>
                    <a:pt x="37" y="10"/>
                    <a:pt x="33" y="15"/>
                  </a:cubicBezTo>
                  <a:cubicBezTo>
                    <a:pt x="28" y="21"/>
                    <a:pt x="25" y="29"/>
                    <a:pt x="24" y="36"/>
                  </a:cubicBezTo>
                  <a:cubicBezTo>
                    <a:pt x="20" y="53"/>
                    <a:pt x="15" y="71"/>
                    <a:pt x="20" y="88"/>
                  </a:cubicBezTo>
                  <a:cubicBezTo>
                    <a:pt x="14" y="73"/>
                    <a:pt x="20" y="55"/>
                    <a:pt x="19" y="39"/>
                  </a:cubicBezTo>
                  <a:cubicBezTo>
                    <a:pt x="19" y="28"/>
                    <a:pt x="10" y="22"/>
                    <a:pt x="0" y="29"/>
                  </a:cubicBezTo>
                  <a:cubicBezTo>
                    <a:pt x="6" y="25"/>
                    <a:pt x="10" y="19"/>
                    <a:pt x="15" y="1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Freeform 180">
              <a:extLst>
                <a:ext uri="{FF2B5EF4-FFF2-40B4-BE49-F238E27FC236}">
                  <a16:creationId xmlns:a16="http://schemas.microsoft.com/office/drawing/2014/main" id="{31B7F886-3138-4A32-B5C3-B4C915E21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483"/>
              <a:ext cx="390" cy="200"/>
            </a:xfrm>
            <a:custGeom>
              <a:avLst/>
              <a:gdLst>
                <a:gd name="T0" fmla="*/ 750 w 156"/>
                <a:gd name="T1" fmla="*/ 50 h 80"/>
                <a:gd name="T2" fmla="*/ 1250 w 156"/>
                <a:gd name="T3" fmla="*/ 33 h 80"/>
                <a:gd name="T4" fmla="*/ 1750 w 156"/>
                <a:gd name="T5" fmla="*/ 63 h 80"/>
                <a:gd name="T6" fmla="*/ 2438 w 156"/>
                <a:gd name="T7" fmla="*/ 583 h 80"/>
                <a:gd name="T8" fmla="*/ 2050 w 156"/>
                <a:gd name="T9" fmla="*/ 470 h 80"/>
                <a:gd name="T10" fmla="*/ 1675 w 156"/>
                <a:gd name="T11" fmla="*/ 583 h 80"/>
                <a:gd name="T12" fmla="*/ 1220 w 156"/>
                <a:gd name="T13" fmla="*/ 1250 h 80"/>
                <a:gd name="T14" fmla="*/ 1345 w 156"/>
                <a:gd name="T15" fmla="*/ 738 h 80"/>
                <a:gd name="T16" fmla="*/ 1488 w 156"/>
                <a:gd name="T17" fmla="*/ 408 h 80"/>
                <a:gd name="T18" fmla="*/ 1095 w 156"/>
                <a:gd name="T19" fmla="*/ 158 h 80"/>
                <a:gd name="T20" fmla="*/ 833 w 156"/>
                <a:gd name="T21" fmla="*/ 188 h 80"/>
                <a:gd name="T22" fmla="*/ 550 w 156"/>
                <a:gd name="T23" fmla="*/ 158 h 80"/>
                <a:gd name="T24" fmla="*/ 50 w 156"/>
                <a:gd name="T25" fmla="*/ 345 h 80"/>
                <a:gd name="T26" fmla="*/ 0 w 156"/>
                <a:gd name="T27" fmla="*/ 363 h 80"/>
                <a:gd name="T28" fmla="*/ 783 w 156"/>
                <a:gd name="T29" fmla="*/ 20 h 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6" h="80">
                  <a:moveTo>
                    <a:pt x="48" y="3"/>
                  </a:moveTo>
                  <a:cubicBezTo>
                    <a:pt x="58" y="4"/>
                    <a:pt x="70" y="3"/>
                    <a:pt x="80" y="2"/>
                  </a:cubicBezTo>
                  <a:cubicBezTo>
                    <a:pt x="91" y="1"/>
                    <a:pt x="101" y="3"/>
                    <a:pt x="112" y="4"/>
                  </a:cubicBezTo>
                  <a:cubicBezTo>
                    <a:pt x="132" y="7"/>
                    <a:pt x="146" y="19"/>
                    <a:pt x="156" y="37"/>
                  </a:cubicBezTo>
                  <a:cubicBezTo>
                    <a:pt x="147" y="36"/>
                    <a:pt x="141" y="30"/>
                    <a:pt x="131" y="30"/>
                  </a:cubicBezTo>
                  <a:cubicBezTo>
                    <a:pt x="122" y="30"/>
                    <a:pt x="115" y="33"/>
                    <a:pt x="107" y="37"/>
                  </a:cubicBezTo>
                  <a:cubicBezTo>
                    <a:pt x="91" y="45"/>
                    <a:pt x="78" y="62"/>
                    <a:pt x="78" y="80"/>
                  </a:cubicBezTo>
                  <a:cubicBezTo>
                    <a:pt x="79" y="68"/>
                    <a:pt x="81" y="57"/>
                    <a:pt x="86" y="47"/>
                  </a:cubicBezTo>
                  <a:cubicBezTo>
                    <a:pt x="89" y="40"/>
                    <a:pt x="95" y="33"/>
                    <a:pt x="95" y="26"/>
                  </a:cubicBezTo>
                  <a:cubicBezTo>
                    <a:pt x="96" y="14"/>
                    <a:pt x="80" y="10"/>
                    <a:pt x="70" y="10"/>
                  </a:cubicBezTo>
                  <a:cubicBezTo>
                    <a:pt x="64" y="10"/>
                    <a:pt x="59" y="12"/>
                    <a:pt x="53" y="12"/>
                  </a:cubicBezTo>
                  <a:cubicBezTo>
                    <a:pt x="47" y="12"/>
                    <a:pt x="41" y="10"/>
                    <a:pt x="35" y="10"/>
                  </a:cubicBezTo>
                  <a:cubicBezTo>
                    <a:pt x="23" y="10"/>
                    <a:pt x="14" y="19"/>
                    <a:pt x="3" y="22"/>
                  </a:cubicBezTo>
                  <a:cubicBezTo>
                    <a:pt x="2" y="22"/>
                    <a:pt x="0" y="22"/>
                    <a:pt x="0" y="23"/>
                  </a:cubicBezTo>
                  <a:cubicBezTo>
                    <a:pt x="12" y="12"/>
                    <a:pt x="33" y="0"/>
                    <a:pt x="50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Freeform 181">
              <a:extLst>
                <a:ext uri="{FF2B5EF4-FFF2-40B4-BE49-F238E27FC236}">
                  <a16:creationId xmlns:a16="http://schemas.microsoft.com/office/drawing/2014/main" id="{5283193C-F96F-4CE6-B2B1-9A4295C17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1903"/>
              <a:ext cx="387" cy="92"/>
            </a:xfrm>
            <a:custGeom>
              <a:avLst/>
              <a:gdLst>
                <a:gd name="T0" fmla="*/ 42 w 155"/>
                <a:gd name="T1" fmla="*/ 415 h 37"/>
                <a:gd name="T2" fmla="*/ 949 w 155"/>
                <a:gd name="T3" fmla="*/ 199 h 37"/>
                <a:gd name="T4" fmla="*/ 1446 w 155"/>
                <a:gd name="T5" fmla="*/ 259 h 37"/>
                <a:gd name="T6" fmla="*/ 1962 w 155"/>
                <a:gd name="T7" fmla="*/ 308 h 37"/>
                <a:gd name="T8" fmla="*/ 2287 w 155"/>
                <a:gd name="T9" fmla="*/ 569 h 37"/>
                <a:gd name="T10" fmla="*/ 2182 w 155"/>
                <a:gd name="T11" fmla="*/ 167 h 37"/>
                <a:gd name="T12" fmla="*/ 1653 w 155"/>
                <a:gd name="T13" fmla="*/ 75 h 37"/>
                <a:gd name="T14" fmla="*/ 966 w 155"/>
                <a:gd name="T15" fmla="*/ 42 h 37"/>
                <a:gd name="T16" fmla="*/ 417 w 155"/>
                <a:gd name="T17" fmla="*/ 75 h 37"/>
                <a:gd name="T18" fmla="*/ 0 w 155"/>
                <a:gd name="T19" fmla="*/ 433 h 3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5" h="37">
                  <a:moveTo>
                    <a:pt x="3" y="27"/>
                  </a:moveTo>
                  <a:cubicBezTo>
                    <a:pt x="6" y="6"/>
                    <a:pt x="46" y="12"/>
                    <a:pt x="61" y="13"/>
                  </a:cubicBezTo>
                  <a:cubicBezTo>
                    <a:pt x="72" y="14"/>
                    <a:pt x="82" y="16"/>
                    <a:pt x="93" y="17"/>
                  </a:cubicBezTo>
                  <a:cubicBezTo>
                    <a:pt x="104" y="19"/>
                    <a:pt x="115" y="19"/>
                    <a:pt x="126" y="20"/>
                  </a:cubicBezTo>
                  <a:cubicBezTo>
                    <a:pt x="133" y="21"/>
                    <a:pt x="155" y="24"/>
                    <a:pt x="147" y="37"/>
                  </a:cubicBezTo>
                  <a:cubicBezTo>
                    <a:pt x="155" y="28"/>
                    <a:pt x="149" y="18"/>
                    <a:pt x="140" y="11"/>
                  </a:cubicBezTo>
                  <a:cubicBezTo>
                    <a:pt x="130" y="4"/>
                    <a:pt x="117" y="4"/>
                    <a:pt x="106" y="5"/>
                  </a:cubicBezTo>
                  <a:cubicBezTo>
                    <a:pt x="91" y="6"/>
                    <a:pt x="77" y="6"/>
                    <a:pt x="62" y="3"/>
                  </a:cubicBezTo>
                  <a:cubicBezTo>
                    <a:pt x="50" y="1"/>
                    <a:pt x="39" y="0"/>
                    <a:pt x="27" y="5"/>
                  </a:cubicBezTo>
                  <a:cubicBezTo>
                    <a:pt x="13" y="10"/>
                    <a:pt x="5" y="15"/>
                    <a:pt x="0" y="28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3" name="Freeform 182">
              <a:extLst>
                <a:ext uri="{FF2B5EF4-FFF2-40B4-BE49-F238E27FC236}">
                  <a16:creationId xmlns:a16="http://schemas.microsoft.com/office/drawing/2014/main" id="{E59658F3-C251-43B5-B4C8-290D6E646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8" y="1673"/>
              <a:ext cx="170" cy="275"/>
            </a:xfrm>
            <a:custGeom>
              <a:avLst/>
              <a:gdLst>
                <a:gd name="T0" fmla="*/ 0 w 68"/>
                <a:gd name="T1" fmla="*/ 1720 h 110"/>
                <a:gd name="T2" fmla="*/ 488 w 68"/>
                <a:gd name="T3" fmla="*/ 1613 h 110"/>
                <a:gd name="T4" fmla="*/ 708 w 68"/>
                <a:gd name="T5" fmla="*/ 1250 h 110"/>
                <a:gd name="T6" fmla="*/ 988 w 68"/>
                <a:gd name="T7" fmla="*/ 250 h 110"/>
                <a:gd name="T8" fmla="*/ 1063 w 68"/>
                <a:gd name="T9" fmla="*/ 0 h 110"/>
                <a:gd name="T10" fmla="*/ 658 w 68"/>
                <a:gd name="T11" fmla="*/ 675 h 110"/>
                <a:gd name="T12" fmla="*/ 470 w 68"/>
                <a:gd name="T13" fmla="*/ 1000 h 110"/>
                <a:gd name="T14" fmla="*/ 158 w 68"/>
                <a:gd name="T15" fmla="*/ 1270 h 110"/>
                <a:gd name="T16" fmla="*/ 458 w 68"/>
                <a:gd name="T17" fmla="*/ 1220 h 110"/>
                <a:gd name="T18" fmla="*/ 470 w 68"/>
                <a:gd name="T19" fmla="*/ 1520 h 1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10">
                  <a:moveTo>
                    <a:pt x="0" y="110"/>
                  </a:moveTo>
                  <a:cubicBezTo>
                    <a:pt x="10" y="103"/>
                    <a:pt x="22" y="109"/>
                    <a:pt x="31" y="103"/>
                  </a:cubicBezTo>
                  <a:cubicBezTo>
                    <a:pt x="40" y="98"/>
                    <a:pt x="43" y="89"/>
                    <a:pt x="45" y="80"/>
                  </a:cubicBezTo>
                  <a:cubicBezTo>
                    <a:pt x="49" y="59"/>
                    <a:pt x="59" y="38"/>
                    <a:pt x="63" y="16"/>
                  </a:cubicBezTo>
                  <a:cubicBezTo>
                    <a:pt x="64" y="10"/>
                    <a:pt x="64" y="4"/>
                    <a:pt x="68" y="0"/>
                  </a:cubicBezTo>
                  <a:cubicBezTo>
                    <a:pt x="55" y="7"/>
                    <a:pt x="47" y="30"/>
                    <a:pt x="42" y="43"/>
                  </a:cubicBezTo>
                  <a:cubicBezTo>
                    <a:pt x="39" y="51"/>
                    <a:pt x="35" y="57"/>
                    <a:pt x="30" y="64"/>
                  </a:cubicBezTo>
                  <a:cubicBezTo>
                    <a:pt x="24" y="71"/>
                    <a:pt x="15" y="75"/>
                    <a:pt x="10" y="81"/>
                  </a:cubicBezTo>
                  <a:cubicBezTo>
                    <a:pt x="15" y="79"/>
                    <a:pt x="24" y="73"/>
                    <a:pt x="29" y="78"/>
                  </a:cubicBezTo>
                  <a:cubicBezTo>
                    <a:pt x="33" y="83"/>
                    <a:pt x="27" y="94"/>
                    <a:pt x="30" y="97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4" name="Freeform 183">
              <a:extLst>
                <a:ext uri="{FF2B5EF4-FFF2-40B4-BE49-F238E27FC236}">
                  <a16:creationId xmlns:a16="http://schemas.microsoft.com/office/drawing/2014/main" id="{8CB15DA9-F0EE-4EE8-89E5-117035F4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640"/>
              <a:ext cx="140" cy="275"/>
            </a:xfrm>
            <a:custGeom>
              <a:avLst/>
              <a:gdLst>
                <a:gd name="T0" fmla="*/ 20 w 56"/>
                <a:gd name="T1" fmla="*/ 800 h 110"/>
                <a:gd name="T2" fmla="*/ 175 w 56"/>
                <a:gd name="T3" fmla="*/ 333 h 110"/>
                <a:gd name="T4" fmla="*/ 458 w 56"/>
                <a:gd name="T5" fmla="*/ 0 h 110"/>
                <a:gd name="T6" fmla="*/ 488 w 56"/>
                <a:gd name="T7" fmla="*/ 208 h 110"/>
                <a:gd name="T8" fmla="*/ 550 w 56"/>
                <a:gd name="T9" fmla="*/ 375 h 110"/>
                <a:gd name="T10" fmla="*/ 363 w 56"/>
                <a:gd name="T11" fmla="*/ 283 h 110"/>
                <a:gd name="T12" fmla="*/ 863 w 56"/>
                <a:gd name="T13" fmla="*/ 1720 h 110"/>
                <a:gd name="T14" fmla="*/ 708 w 56"/>
                <a:gd name="T15" fmla="*/ 1425 h 110"/>
                <a:gd name="T16" fmla="*/ 488 w 56"/>
                <a:gd name="T17" fmla="*/ 1188 h 110"/>
                <a:gd name="T18" fmla="*/ 50 w 56"/>
                <a:gd name="T19" fmla="*/ 800 h 1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110">
                  <a:moveTo>
                    <a:pt x="1" y="51"/>
                  </a:moveTo>
                  <a:cubicBezTo>
                    <a:pt x="2" y="40"/>
                    <a:pt x="5" y="30"/>
                    <a:pt x="11" y="21"/>
                  </a:cubicBezTo>
                  <a:cubicBezTo>
                    <a:pt x="15" y="14"/>
                    <a:pt x="22" y="3"/>
                    <a:pt x="29" y="0"/>
                  </a:cubicBezTo>
                  <a:cubicBezTo>
                    <a:pt x="30" y="4"/>
                    <a:pt x="30" y="9"/>
                    <a:pt x="31" y="13"/>
                  </a:cubicBezTo>
                  <a:cubicBezTo>
                    <a:pt x="32" y="17"/>
                    <a:pt x="35" y="20"/>
                    <a:pt x="35" y="24"/>
                  </a:cubicBezTo>
                  <a:cubicBezTo>
                    <a:pt x="31" y="23"/>
                    <a:pt x="28" y="15"/>
                    <a:pt x="23" y="18"/>
                  </a:cubicBezTo>
                  <a:cubicBezTo>
                    <a:pt x="0" y="53"/>
                    <a:pt x="56" y="75"/>
                    <a:pt x="55" y="110"/>
                  </a:cubicBezTo>
                  <a:cubicBezTo>
                    <a:pt x="54" y="104"/>
                    <a:pt x="48" y="96"/>
                    <a:pt x="45" y="91"/>
                  </a:cubicBezTo>
                  <a:cubicBezTo>
                    <a:pt x="42" y="86"/>
                    <a:pt x="36" y="80"/>
                    <a:pt x="31" y="76"/>
                  </a:cubicBezTo>
                  <a:cubicBezTo>
                    <a:pt x="22" y="69"/>
                    <a:pt x="3" y="66"/>
                    <a:pt x="3" y="5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5" name="Freeform 184">
              <a:extLst>
                <a:ext uri="{FF2B5EF4-FFF2-40B4-BE49-F238E27FC236}">
                  <a16:creationId xmlns:a16="http://schemas.microsoft.com/office/drawing/2014/main" id="{D91FE211-8519-4FD1-9D9A-304D59AF1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1798"/>
              <a:ext cx="132" cy="92"/>
            </a:xfrm>
            <a:custGeom>
              <a:avLst/>
              <a:gdLst>
                <a:gd name="T0" fmla="*/ 291 w 53"/>
                <a:gd name="T1" fmla="*/ 167 h 37"/>
                <a:gd name="T2" fmla="*/ 819 w 53"/>
                <a:gd name="T3" fmla="*/ 308 h 37"/>
                <a:gd name="T4" fmla="*/ 478 w 53"/>
                <a:gd name="T5" fmla="*/ 569 h 37"/>
                <a:gd name="T6" fmla="*/ 0 w 53"/>
                <a:gd name="T7" fmla="*/ 0 h 37"/>
                <a:gd name="T8" fmla="*/ 0 w 53"/>
                <a:gd name="T9" fmla="*/ 0 h 37"/>
                <a:gd name="T10" fmla="*/ 291 w 53"/>
                <a:gd name="T11" fmla="*/ 154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37">
                  <a:moveTo>
                    <a:pt x="19" y="11"/>
                  </a:moveTo>
                  <a:cubicBezTo>
                    <a:pt x="31" y="11"/>
                    <a:pt x="41" y="23"/>
                    <a:pt x="53" y="20"/>
                  </a:cubicBezTo>
                  <a:cubicBezTo>
                    <a:pt x="45" y="24"/>
                    <a:pt x="40" y="33"/>
                    <a:pt x="31" y="37"/>
                  </a:cubicBezTo>
                  <a:cubicBezTo>
                    <a:pt x="27" y="21"/>
                    <a:pt x="7" y="1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4"/>
                    <a:pt x="13" y="8"/>
                    <a:pt x="19" y="1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Freeform 185">
              <a:extLst>
                <a:ext uri="{FF2B5EF4-FFF2-40B4-BE49-F238E27FC236}">
                  <a16:creationId xmlns:a16="http://schemas.microsoft.com/office/drawing/2014/main" id="{6453377A-607C-40B7-A6E9-CA6F95580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743"/>
              <a:ext cx="158" cy="192"/>
            </a:xfrm>
            <a:custGeom>
              <a:avLst/>
              <a:gdLst>
                <a:gd name="T0" fmla="*/ 0 w 63"/>
                <a:gd name="T1" fmla="*/ 0 h 77"/>
                <a:gd name="T2" fmla="*/ 221 w 63"/>
                <a:gd name="T3" fmla="*/ 42 h 77"/>
                <a:gd name="T4" fmla="*/ 471 w 63"/>
                <a:gd name="T5" fmla="*/ 75 h 77"/>
                <a:gd name="T6" fmla="*/ 522 w 63"/>
                <a:gd name="T7" fmla="*/ 312 h 77"/>
                <a:gd name="T8" fmla="*/ 584 w 63"/>
                <a:gd name="T9" fmla="*/ 571 h 77"/>
                <a:gd name="T10" fmla="*/ 880 w 63"/>
                <a:gd name="T11" fmla="*/ 1100 h 77"/>
                <a:gd name="T12" fmla="*/ 429 w 63"/>
                <a:gd name="T13" fmla="*/ 541 h 77"/>
                <a:gd name="T14" fmla="*/ 221 w 63"/>
                <a:gd name="T15" fmla="*/ 279 h 77"/>
                <a:gd name="T16" fmla="*/ 0 w 63"/>
                <a:gd name="T17" fmla="*/ 62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77">
                  <a:moveTo>
                    <a:pt x="0" y="0"/>
                  </a:moveTo>
                  <a:cubicBezTo>
                    <a:pt x="4" y="1"/>
                    <a:pt x="9" y="3"/>
                    <a:pt x="14" y="3"/>
                  </a:cubicBezTo>
                  <a:cubicBezTo>
                    <a:pt x="20" y="4"/>
                    <a:pt x="25" y="0"/>
                    <a:pt x="30" y="5"/>
                  </a:cubicBezTo>
                  <a:cubicBezTo>
                    <a:pt x="34" y="9"/>
                    <a:pt x="33" y="14"/>
                    <a:pt x="33" y="20"/>
                  </a:cubicBezTo>
                  <a:cubicBezTo>
                    <a:pt x="33" y="26"/>
                    <a:pt x="35" y="31"/>
                    <a:pt x="37" y="37"/>
                  </a:cubicBezTo>
                  <a:cubicBezTo>
                    <a:pt x="40" y="42"/>
                    <a:pt x="63" y="67"/>
                    <a:pt x="56" y="71"/>
                  </a:cubicBezTo>
                  <a:cubicBezTo>
                    <a:pt x="47" y="77"/>
                    <a:pt x="30" y="41"/>
                    <a:pt x="27" y="35"/>
                  </a:cubicBezTo>
                  <a:cubicBezTo>
                    <a:pt x="24" y="28"/>
                    <a:pt x="19" y="23"/>
                    <a:pt x="14" y="18"/>
                  </a:cubicBezTo>
                  <a:cubicBezTo>
                    <a:pt x="10" y="14"/>
                    <a:pt x="1" y="10"/>
                    <a:pt x="0" y="4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Freeform 186">
              <a:extLst>
                <a:ext uri="{FF2B5EF4-FFF2-40B4-BE49-F238E27FC236}">
                  <a16:creationId xmlns:a16="http://schemas.microsoft.com/office/drawing/2014/main" id="{A3923B6C-7499-4CB2-B6FC-B484C4FF4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1523"/>
              <a:ext cx="140" cy="335"/>
            </a:xfrm>
            <a:custGeom>
              <a:avLst/>
              <a:gdLst>
                <a:gd name="T0" fmla="*/ 238 w 56"/>
                <a:gd name="T1" fmla="*/ 95 h 134"/>
                <a:gd name="T2" fmla="*/ 783 w 56"/>
                <a:gd name="T3" fmla="*/ 208 h 134"/>
                <a:gd name="T4" fmla="*/ 720 w 56"/>
                <a:gd name="T5" fmla="*/ 470 h 134"/>
                <a:gd name="T6" fmla="*/ 688 w 56"/>
                <a:gd name="T7" fmla="*/ 738 h 134"/>
                <a:gd name="T8" fmla="*/ 738 w 56"/>
                <a:gd name="T9" fmla="*/ 1313 h 134"/>
                <a:gd name="T10" fmla="*/ 770 w 56"/>
                <a:gd name="T11" fmla="*/ 1675 h 134"/>
                <a:gd name="T12" fmla="*/ 845 w 56"/>
                <a:gd name="T13" fmla="*/ 2050 h 134"/>
                <a:gd name="T14" fmla="*/ 813 w 56"/>
                <a:gd name="T15" fmla="*/ 2095 h 134"/>
                <a:gd name="T16" fmla="*/ 750 w 56"/>
                <a:gd name="T17" fmla="*/ 1800 h 134"/>
                <a:gd name="T18" fmla="*/ 675 w 56"/>
                <a:gd name="T19" fmla="*/ 1438 h 134"/>
                <a:gd name="T20" fmla="*/ 613 w 56"/>
                <a:gd name="T21" fmla="*/ 833 h 134"/>
                <a:gd name="T22" fmla="*/ 375 w 56"/>
                <a:gd name="T23" fmla="*/ 363 h 134"/>
                <a:gd name="T24" fmla="*/ 188 w 56"/>
                <a:gd name="T25" fmla="*/ 238 h 134"/>
                <a:gd name="T26" fmla="*/ 145 w 56"/>
                <a:gd name="T27" fmla="*/ 95 h 1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134">
                  <a:moveTo>
                    <a:pt x="15" y="6"/>
                  </a:moveTo>
                  <a:cubicBezTo>
                    <a:pt x="24" y="3"/>
                    <a:pt x="48" y="0"/>
                    <a:pt x="50" y="13"/>
                  </a:cubicBezTo>
                  <a:cubicBezTo>
                    <a:pt x="50" y="19"/>
                    <a:pt x="48" y="25"/>
                    <a:pt x="46" y="30"/>
                  </a:cubicBezTo>
                  <a:cubicBezTo>
                    <a:pt x="45" y="35"/>
                    <a:pt x="44" y="41"/>
                    <a:pt x="44" y="47"/>
                  </a:cubicBezTo>
                  <a:cubicBezTo>
                    <a:pt x="44" y="59"/>
                    <a:pt x="46" y="72"/>
                    <a:pt x="47" y="84"/>
                  </a:cubicBezTo>
                  <a:cubicBezTo>
                    <a:pt x="48" y="92"/>
                    <a:pt x="48" y="100"/>
                    <a:pt x="49" y="107"/>
                  </a:cubicBezTo>
                  <a:cubicBezTo>
                    <a:pt x="50" y="113"/>
                    <a:pt x="56" y="125"/>
                    <a:pt x="54" y="131"/>
                  </a:cubicBezTo>
                  <a:cubicBezTo>
                    <a:pt x="53" y="132"/>
                    <a:pt x="53" y="133"/>
                    <a:pt x="52" y="134"/>
                  </a:cubicBezTo>
                  <a:cubicBezTo>
                    <a:pt x="49" y="130"/>
                    <a:pt x="49" y="120"/>
                    <a:pt x="48" y="115"/>
                  </a:cubicBezTo>
                  <a:cubicBezTo>
                    <a:pt x="47" y="107"/>
                    <a:pt x="45" y="100"/>
                    <a:pt x="43" y="92"/>
                  </a:cubicBezTo>
                  <a:cubicBezTo>
                    <a:pt x="41" y="79"/>
                    <a:pt x="42" y="66"/>
                    <a:pt x="39" y="53"/>
                  </a:cubicBezTo>
                  <a:cubicBezTo>
                    <a:pt x="37" y="43"/>
                    <a:pt x="32" y="31"/>
                    <a:pt x="24" y="23"/>
                  </a:cubicBezTo>
                  <a:cubicBezTo>
                    <a:pt x="21" y="20"/>
                    <a:pt x="17" y="17"/>
                    <a:pt x="12" y="15"/>
                  </a:cubicBezTo>
                  <a:cubicBezTo>
                    <a:pt x="9" y="13"/>
                    <a:pt x="0" y="8"/>
                    <a:pt x="9" y="6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Freeform 187">
              <a:extLst>
                <a:ext uri="{FF2B5EF4-FFF2-40B4-BE49-F238E27FC236}">
                  <a16:creationId xmlns:a16="http://schemas.microsoft.com/office/drawing/2014/main" id="{EEB4AE36-C1B6-43A3-9F45-19301DCE9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6" y="1810"/>
              <a:ext cx="430" cy="148"/>
            </a:xfrm>
            <a:custGeom>
              <a:avLst/>
              <a:gdLst>
                <a:gd name="T0" fmla="*/ 363 w 172"/>
                <a:gd name="T1" fmla="*/ 0 h 59"/>
                <a:gd name="T2" fmla="*/ 533 w 172"/>
                <a:gd name="T3" fmla="*/ 188 h 59"/>
                <a:gd name="T4" fmla="*/ 770 w 172"/>
                <a:gd name="T5" fmla="*/ 271 h 59"/>
                <a:gd name="T6" fmla="*/ 958 w 172"/>
                <a:gd name="T7" fmla="*/ 409 h 59"/>
                <a:gd name="T8" fmla="*/ 1175 w 172"/>
                <a:gd name="T9" fmla="*/ 492 h 59"/>
                <a:gd name="T10" fmla="*/ 1708 w 172"/>
                <a:gd name="T11" fmla="*/ 504 h 59"/>
                <a:gd name="T12" fmla="*/ 2208 w 172"/>
                <a:gd name="T13" fmla="*/ 567 h 59"/>
                <a:gd name="T14" fmla="*/ 2688 w 172"/>
                <a:gd name="T15" fmla="*/ 567 h 59"/>
                <a:gd name="T16" fmla="*/ 2458 w 172"/>
                <a:gd name="T17" fmla="*/ 692 h 59"/>
                <a:gd name="T18" fmla="*/ 2333 w 172"/>
                <a:gd name="T19" fmla="*/ 931 h 59"/>
                <a:gd name="T20" fmla="*/ 2283 w 172"/>
                <a:gd name="T21" fmla="*/ 692 h 59"/>
                <a:gd name="T22" fmla="*/ 2050 w 172"/>
                <a:gd name="T23" fmla="*/ 647 h 59"/>
                <a:gd name="T24" fmla="*/ 1563 w 172"/>
                <a:gd name="T25" fmla="*/ 567 h 59"/>
                <a:gd name="T26" fmla="*/ 500 w 172"/>
                <a:gd name="T27" fmla="*/ 459 h 59"/>
                <a:gd name="T28" fmla="*/ 250 w 172"/>
                <a:gd name="T29" fmla="*/ 492 h 59"/>
                <a:gd name="T30" fmla="*/ 0 w 172"/>
                <a:gd name="T31" fmla="*/ 554 h 59"/>
                <a:gd name="T32" fmla="*/ 300 w 172"/>
                <a:gd name="T33" fmla="*/ 238 h 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2" h="59">
                  <a:moveTo>
                    <a:pt x="23" y="0"/>
                  </a:moveTo>
                  <a:cubicBezTo>
                    <a:pt x="28" y="4"/>
                    <a:pt x="29" y="9"/>
                    <a:pt x="34" y="12"/>
                  </a:cubicBezTo>
                  <a:cubicBezTo>
                    <a:pt x="39" y="15"/>
                    <a:pt x="45" y="15"/>
                    <a:pt x="49" y="17"/>
                  </a:cubicBezTo>
                  <a:cubicBezTo>
                    <a:pt x="54" y="19"/>
                    <a:pt x="57" y="24"/>
                    <a:pt x="61" y="26"/>
                  </a:cubicBezTo>
                  <a:cubicBezTo>
                    <a:pt x="65" y="28"/>
                    <a:pt x="71" y="30"/>
                    <a:pt x="75" y="31"/>
                  </a:cubicBezTo>
                  <a:cubicBezTo>
                    <a:pt x="86" y="33"/>
                    <a:pt x="98" y="31"/>
                    <a:pt x="109" y="32"/>
                  </a:cubicBezTo>
                  <a:cubicBezTo>
                    <a:pt x="120" y="33"/>
                    <a:pt x="131" y="36"/>
                    <a:pt x="141" y="36"/>
                  </a:cubicBezTo>
                  <a:cubicBezTo>
                    <a:pt x="149" y="36"/>
                    <a:pt x="167" y="30"/>
                    <a:pt x="172" y="36"/>
                  </a:cubicBezTo>
                  <a:cubicBezTo>
                    <a:pt x="168" y="40"/>
                    <a:pt x="161" y="40"/>
                    <a:pt x="157" y="44"/>
                  </a:cubicBezTo>
                  <a:cubicBezTo>
                    <a:pt x="154" y="49"/>
                    <a:pt x="152" y="54"/>
                    <a:pt x="149" y="59"/>
                  </a:cubicBezTo>
                  <a:cubicBezTo>
                    <a:pt x="147" y="54"/>
                    <a:pt x="151" y="48"/>
                    <a:pt x="146" y="44"/>
                  </a:cubicBezTo>
                  <a:cubicBezTo>
                    <a:pt x="142" y="41"/>
                    <a:pt x="136" y="42"/>
                    <a:pt x="131" y="41"/>
                  </a:cubicBezTo>
                  <a:cubicBezTo>
                    <a:pt x="121" y="40"/>
                    <a:pt x="110" y="37"/>
                    <a:pt x="100" y="36"/>
                  </a:cubicBezTo>
                  <a:cubicBezTo>
                    <a:pt x="78" y="32"/>
                    <a:pt x="55" y="29"/>
                    <a:pt x="32" y="29"/>
                  </a:cubicBezTo>
                  <a:cubicBezTo>
                    <a:pt x="26" y="29"/>
                    <a:pt x="21" y="29"/>
                    <a:pt x="16" y="31"/>
                  </a:cubicBezTo>
                  <a:cubicBezTo>
                    <a:pt x="11" y="33"/>
                    <a:pt x="6" y="38"/>
                    <a:pt x="0" y="35"/>
                  </a:cubicBezTo>
                  <a:cubicBezTo>
                    <a:pt x="8" y="28"/>
                    <a:pt x="17" y="27"/>
                    <a:pt x="19" y="15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Freeform 188">
              <a:extLst>
                <a:ext uri="{FF2B5EF4-FFF2-40B4-BE49-F238E27FC236}">
                  <a16:creationId xmlns:a16="http://schemas.microsoft.com/office/drawing/2014/main" id="{F8735E10-3EFD-411F-9682-224E192D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1540"/>
              <a:ext cx="45" cy="75"/>
            </a:xfrm>
            <a:custGeom>
              <a:avLst/>
              <a:gdLst>
                <a:gd name="T0" fmla="*/ 63 w 18"/>
                <a:gd name="T1" fmla="*/ 50 h 30"/>
                <a:gd name="T2" fmla="*/ 250 w 18"/>
                <a:gd name="T3" fmla="*/ 470 h 30"/>
                <a:gd name="T4" fmla="*/ 0 w 18"/>
                <a:gd name="T5" fmla="*/ 83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0">
                  <a:moveTo>
                    <a:pt x="4" y="3"/>
                  </a:moveTo>
                  <a:cubicBezTo>
                    <a:pt x="18" y="1"/>
                    <a:pt x="12" y="22"/>
                    <a:pt x="16" y="30"/>
                  </a:cubicBezTo>
                  <a:cubicBezTo>
                    <a:pt x="10" y="25"/>
                    <a:pt x="10" y="0"/>
                    <a:pt x="0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Freeform 189">
              <a:extLst>
                <a:ext uri="{FF2B5EF4-FFF2-40B4-BE49-F238E27FC236}">
                  <a16:creationId xmlns:a16="http://schemas.microsoft.com/office/drawing/2014/main" id="{6D63BEF3-C502-4947-9E8D-CC4BC2BB8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855"/>
              <a:ext cx="85" cy="20"/>
            </a:xfrm>
            <a:custGeom>
              <a:avLst/>
              <a:gdLst>
                <a:gd name="T0" fmla="*/ 0 w 34"/>
                <a:gd name="T1" fmla="*/ 125 h 8"/>
                <a:gd name="T2" fmla="*/ 250 w 34"/>
                <a:gd name="T3" fmla="*/ 0 h 8"/>
                <a:gd name="T4" fmla="*/ 533 w 34"/>
                <a:gd name="T5" fmla="*/ 113 h 8"/>
                <a:gd name="T6" fmla="*/ 220 w 34"/>
                <a:gd name="T7" fmla="*/ 8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8">
                  <a:moveTo>
                    <a:pt x="0" y="8"/>
                  </a:moveTo>
                  <a:cubicBezTo>
                    <a:pt x="8" y="6"/>
                    <a:pt x="9" y="0"/>
                    <a:pt x="16" y="0"/>
                  </a:cubicBezTo>
                  <a:cubicBezTo>
                    <a:pt x="21" y="0"/>
                    <a:pt x="31" y="4"/>
                    <a:pt x="34" y="7"/>
                  </a:cubicBezTo>
                  <a:cubicBezTo>
                    <a:pt x="27" y="7"/>
                    <a:pt x="20" y="4"/>
                    <a:pt x="14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1" name="Freeform 190">
              <a:extLst>
                <a:ext uri="{FF2B5EF4-FFF2-40B4-BE49-F238E27FC236}">
                  <a16:creationId xmlns:a16="http://schemas.microsoft.com/office/drawing/2014/main" id="{D6D5477A-162A-498E-8082-9C0E493CE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903"/>
              <a:ext cx="55" cy="22"/>
            </a:xfrm>
            <a:custGeom>
              <a:avLst/>
              <a:gdLst>
                <a:gd name="T0" fmla="*/ 0 w 22"/>
                <a:gd name="T1" fmla="*/ 0 h 9"/>
                <a:gd name="T2" fmla="*/ 345 w 22"/>
                <a:gd name="T3" fmla="*/ 0 h 9"/>
                <a:gd name="T4" fmla="*/ 208 w 22"/>
                <a:gd name="T5" fmla="*/ 132 h 9"/>
                <a:gd name="T6" fmla="*/ 158 w 22"/>
                <a:gd name="T7" fmla="*/ 2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9">
                  <a:moveTo>
                    <a:pt x="0" y="0"/>
                  </a:moveTo>
                  <a:cubicBezTo>
                    <a:pt x="6" y="2"/>
                    <a:pt x="16" y="0"/>
                    <a:pt x="22" y="0"/>
                  </a:cubicBezTo>
                  <a:cubicBezTo>
                    <a:pt x="20" y="3"/>
                    <a:pt x="11" y="4"/>
                    <a:pt x="13" y="9"/>
                  </a:cubicBezTo>
                  <a:cubicBezTo>
                    <a:pt x="13" y="6"/>
                    <a:pt x="12" y="4"/>
                    <a:pt x="10" y="2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2" name="Freeform 191">
              <a:extLst>
                <a:ext uri="{FF2B5EF4-FFF2-40B4-BE49-F238E27FC236}">
                  <a16:creationId xmlns:a16="http://schemas.microsoft.com/office/drawing/2014/main" id="{F81AAEA0-9F44-4BF0-A37E-A2C02E129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1765"/>
              <a:ext cx="63" cy="88"/>
            </a:xfrm>
            <a:custGeom>
              <a:avLst/>
              <a:gdLst>
                <a:gd name="T0" fmla="*/ 0 w 25"/>
                <a:gd name="T1" fmla="*/ 0 h 35"/>
                <a:gd name="T2" fmla="*/ 192 w 25"/>
                <a:gd name="T3" fmla="*/ 50 h 35"/>
                <a:gd name="T4" fmla="*/ 285 w 25"/>
                <a:gd name="T5" fmla="*/ 284 h 35"/>
                <a:gd name="T6" fmla="*/ 381 w 25"/>
                <a:gd name="T7" fmla="*/ 556 h 35"/>
                <a:gd name="T8" fmla="*/ 0 w 25"/>
                <a:gd name="T9" fmla="*/ 5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4" y="1"/>
                    <a:pt x="8" y="2"/>
                    <a:pt x="12" y="3"/>
                  </a:cubicBezTo>
                  <a:cubicBezTo>
                    <a:pt x="13" y="9"/>
                    <a:pt x="14" y="12"/>
                    <a:pt x="18" y="18"/>
                  </a:cubicBezTo>
                  <a:cubicBezTo>
                    <a:pt x="20" y="22"/>
                    <a:pt x="25" y="29"/>
                    <a:pt x="24" y="35"/>
                  </a:cubicBezTo>
                  <a:cubicBezTo>
                    <a:pt x="21" y="25"/>
                    <a:pt x="10" y="6"/>
                    <a:pt x="0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3" name="Freeform 192">
              <a:extLst>
                <a:ext uri="{FF2B5EF4-FFF2-40B4-BE49-F238E27FC236}">
                  <a16:creationId xmlns:a16="http://schemas.microsoft.com/office/drawing/2014/main" id="{0A7488F2-2C8C-41C6-B239-05498AAD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1840"/>
              <a:ext cx="65" cy="45"/>
            </a:xfrm>
            <a:custGeom>
              <a:avLst/>
              <a:gdLst>
                <a:gd name="T0" fmla="*/ 0 w 26"/>
                <a:gd name="T1" fmla="*/ 0 h 18"/>
                <a:gd name="T2" fmla="*/ 175 w 26"/>
                <a:gd name="T3" fmla="*/ 283 h 18"/>
                <a:gd name="T4" fmla="*/ 408 w 26"/>
                <a:gd name="T5" fmla="*/ 63 h 18"/>
                <a:gd name="T6" fmla="*/ 125 w 26"/>
                <a:gd name="T7" fmla="*/ 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8">
                  <a:moveTo>
                    <a:pt x="0" y="0"/>
                  </a:moveTo>
                  <a:cubicBezTo>
                    <a:pt x="4" y="5"/>
                    <a:pt x="7" y="13"/>
                    <a:pt x="11" y="18"/>
                  </a:cubicBezTo>
                  <a:cubicBezTo>
                    <a:pt x="15" y="12"/>
                    <a:pt x="22" y="9"/>
                    <a:pt x="26" y="4"/>
                  </a:cubicBezTo>
                  <a:cubicBezTo>
                    <a:pt x="22" y="1"/>
                    <a:pt x="13" y="5"/>
                    <a:pt x="8" y="2"/>
                  </a:cubicBezTo>
                </a:path>
              </a:pathLst>
            </a:custGeom>
            <a:solidFill>
              <a:srgbClr val="B5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Freeform 193">
              <a:extLst>
                <a:ext uri="{FF2B5EF4-FFF2-40B4-BE49-F238E27FC236}">
                  <a16:creationId xmlns:a16="http://schemas.microsoft.com/office/drawing/2014/main" id="{4120D0CB-4547-491F-B62E-BC1B1F0EF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478"/>
              <a:ext cx="277" cy="82"/>
            </a:xfrm>
            <a:custGeom>
              <a:avLst/>
              <a:gdLst>
                <a:gd name="T0" fmla="*/ 0 w 111"/>
                <a:gd name="T1" fmla="*/ 62 h 33"/>
                <a:gd name="T2" fmla="*/ 449 w 111"/>
                <a:gd name="T3" fmla="*/ 12 h 33"/>
                <a:gd name="T4" fmla="*/ 978 w 111"/>
                <a:gd name="T5" fmla="*/ 30 h 33"/>
                <a:gd name="T6" fmla="*/ 1412 w 111"/>
                <a:gd name="T7" fmla="*/ 166 h 33"/>
                <a:gd name="T8" fmla="*/ 1620 w 111"/>
                <a:gd name="T9" fmla="*/ 308 h 33"/>
                <a:gd name="T10" fmla="*/ 1724 w 111"/>
                <a:gd name="T11" fmla="*/ 507 h 33"/>
                <a:gd name="T12" fmla="*/ 996 w 111"/>
                <a:gd name="T13" fmla="*/ 137 h 33"/>
                <a:gd name="T14" fmla="*/ 591 w 111"/>
                <a:gd name="T15" fmla="*/ 104 h 33"/>
                <a:gd name="T16" fmla="*/ 167 w 111"/>
                <a:gd name="T17" fmla="*/ 75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1" h="33">
                  <a:moveTo>
                    <a:pt x="0" y="4"/>
                  </a:moveTo>
                  <a:cubicBezTo>
                    <a:pt x="9" y="2"/>
                    <a:pt x="20" y="2"/>
                    <a:pt x="29" y="1"/>
                  </a:cubicBezTo>
                  <a:cubicBezTo>
                    <a:pt x="40" y="1"/>
                    <a:pt x="52" y="0"/>
                    <a:pt x="63" y="2"/>
                  </a:cubicBezTo>
                  <a:cubicBezTo>
                    <a:pt x="72" y="3"/>
                    <a:pt x="82" y="6"/>
                    <a:pt x="91" y="11"/>
                  </a:cubicBezTo>
                  <a:cubicBezTo>
                    <a:pt x="96" y="13"/>
                    <a:pt x="101" y="16"/>
                    <a:pt x="104" y="20"/>
                  </a:cubicBezTo>
                  <a:cubicBezTo>
                    <a:pt x="108" y="24"/>
                    <a:pt x="108" y="29"/>
                    <a:pt x="111" y="33"/>
                  </a:cubicBezTo>
                  <a:cubicBezTo>
                    <a:pt x="97" y="22"/>
                    <a:pt x="82" y="12"/>
                    <a:pt x="64" y="9"/>
                  </a:cubicBezTo>
                  <a:cubicBezTo>
                    <a:pt x="55" y="8"/>
                    <a:pt x="47" y="8"/>
                    <a:pt x="38" y="7"/>
                  </a:cubicBezTo>
                  <a:cubicBezTo>
                    <a:pt x="30" y="6"/>
                    <a:pt x="19" y="2"/>
                    <a:pt x="11" y="5"/>
                  </a:cubicBezTo>
                </a:path>
              </a:pathLst>
            </a:custGeom>
            <a:solidFill>
              <a:srgbClr val="B5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Freeform 194">
              <a:extLst>
                <a:ext uri="{FF2B5EF4-FFF2-40B4-BE49-F238E27FC236}">
                  <a16:creationId xmlns:a16="http://schemas.microsoft.com/office/drawing/2014/main" id="{CF3F61A4-655E-4DB7-8C8D-0BCC7CD19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635"/>
              <a:ext cx="93" cy="173"/>
            </a:xfrm>
            <a:custGeom>
              <a:avLst/>
              <a:gdLst>
                <a:gd name="T0" fmla="*/ 284 w 37"/>
                <a:gd name="T1" fmla="*/ 313 h 69"/>
                <a:gd name="T2" fmla="*/ 63 w 37"/>
                <a:gd name="T3" fmla="*/ 742 h 69"/>
                <a:gd name="T4" fmla="*/ 367 w 37"/>
                <a:gd name="T5" fmla="*/ 1088 h 69"/>
                <a:gd name="T6" fmla="*/ 271 w 37"/>
                <a:gd name="T7" fmla="*/ 534 h 69"/>
                <a:gd name="T8" fmla="*/ 380 w 37"/>
                <a:gd name="T9" fmla="*/ 301 h 69"/>
                <a:gd name="T10" fmla="*/ 588 w 37"/>
                <a:gd name="T11" fmla="*/ 364 h 69"/>
                <a:gd name="T12" fmla="*/ 505 w 37"/>
                <a:gd name="T13" fmla="*/ 0 h 69"/>
                <a:gd name="T14" fmla="*/ 304 w 37"/>
                <a:gd name="T15" fmla="*/ 251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69">
                  <a:moveTo>
                    <a:pt x="18" y="20"/>
                  </a:moveTo>
                  <a:cubicBezTo>
                    <a:pt x="11" y="28"/>
                    <a:pt x="7" y="38"/>
                    <a:pt x="4" y="47"/>
                  </a:cubicBezTo>
                  <a:cubicBezTo>
                    <a:pt x="0" y="59"/>
                    <a:pt x="13" y="65"/>
                    <a:pt x="23" y="69"/>
                  </a:cubicBezTo>
                  <a:cubicBezTo>
                    <a:pt x="14" y="60"/>
                    <a:pt x="14" y="46"/>
                    <a:pt x="17" y="34"/>
                  </a:cubicBezTo>
                  <a:cubicBezTo>
                    <a:pt x="18" y="29"/>
                    <a:pt x="20" y="21"/>
                    <a:pt x="24" y="19"/>
                  </a:cubicBezTo>
                  <a:cubicBezTo>
                    <a:pt x="29" y="14"/>
                    <a:pt x="33" y="19"/>
                    <a:pt x="37" y="23"/>
                  </a:cubicBezTo>
                  <a:cubicBezTo>
                    <a:pt x="30" y="16"/>
                    <a:pt x="33" y="8"/>
                    <a:pt x="32" y="0"/>
                  </a:cubicBezTo>
                  <a:cubicBezTo>
                    <a:pt x="27" y="2"/>
                    <a:pt x="21" y="10"/>
                    <a:pt x="19" y="16"/>
                  </a:cubicBezTo>
                </a:path>
              </a:pathLst>
            </a:custGeom>
            <a:solidFill>
              <a:srgbClr val="B5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Freeform 195">
              <a:extLst>
                <a:ext uri="{FF2B5EF4-FFF2-40B4-BE49-F238E27FC236}">
                  <a16:creationId xmlns:a16="http://schemas.microsoft.com/office/drawing/2014/main" id="{7B8F82F8-310F-4305-B0B6-4E6CFE225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1185"/>
              <a:ext cx="242" cy="178"/>
            </a:xfrm>
            <a:custGeom>
              <a:avLst/>
              <a:gdLst>
                <a:gd name="T0" fmla="*/ 0 w 97"/>
                <a:gd name="T1" fmla="*/ 1101 h 71"/>
                <a:gd name="T2" fmla="*/ 574 w 97"/>
                <a:gd name="T3" fmla="*/ 755 h 71"/>
                <a:gd name="T4" fmla="*/ 758 w 97"/>
                <a:gd name="T5" fmla="*/ 188 h 71"/>
                <a:gd name="T6" fmla="*/ 1370 w 97"/>
                <a:gd name="T7" fmla="*/ 0 h 71"/>
                <a:gd name="T8" fmla="*/ 1507 w 97"/>
                <a:gd name="T9" fmla="*/ 880 h 71"/>
                <a:gd name="T10" fmla="*/ 1320 w 97"/>
                <a:gd name="T11" fmla="*/ 993 h 71"/>
                <a:gd name="T12" fmla="*/ 1008 w 97"/>
                <a:gd name="T13" fmla="*/ 679 h 71"/>
                <a:gd name="T14" fmla="*/ 574 w 97"/>
                <a:gd name="T15" fmla="*/ 1101 h 71"/>
                <a:gd name="T16" fmla="*/ 0 w 97"/>
                <a:gd name="T17" fmla="*/ 1101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71">
                  <a:moveTo>
                    <a:pt x="0" y="70"/>
                  </a:moveTo>
                  <a:cubicBezTo>
                    <a:pt x="13" y="64"/>
                    <a:pt x="30" y="59"/>
                    <a:pt x="37" y="48"/>
                  </a:cubicBezTo>
                  <a:cubicBezTo>
                    <a:pt x="43" y="37"/>
                    <a:pt x="49" y="12"/>
                    <a:pt x="49" y="12"/>
                  </a:cubicBezTo>
                  <a:cubicBezTo>
                    <a:pt x="49" y="12"/>
                    <a:pt x="85" y="1"/>
                    <a:pt x="88" y="0"/>
                  </a:cubicBezTo>
                  <a:cubicBezTo>
                    <a:pt x="83" y="9"/>
                    <a:pt x="84" y="34"/>
                    <a:pt x="97" y="56"/>
                  </a:cubicBezTo>
                  <a:cubicBezTo>
                    <a:pt x="95" y="61"/>
                    <a:pt x="85" y="63"/>
                    <a:pt x="85" y="63"/>
                  </a:cubicBezTo>
                  <a:cubicBezTo>
                    <a:pt x="85" y="63"/>
                    <a:pt x="73" y="41"/>
                    <a:pt x="65" y="43"/>
                  </a:cubicBezTo>
                  <a:cubicBezTo>
                    <a:pt x="57" y="45"/>
                    <a:pt x="42" y="68"/>
                    <a:pt x="37" y="70"/>
                  </a:cubicBezTo>
                  <a:cubicBezTo>
                    <a:pt x="32" y="71"/>
                    <a:pt x="3" y="71"/>
                    <a:pt x="0" y="7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Freeform 196">
              <a:extLst>
                <a:ext uri="{FF2B5EF4-FFF2-40B4-BE49-F238E27FC236}">
                  <a16:creationId xmlns:a16="http://schemas.microsoft.com/office/drawing/2014/main" id="{CB40FA59-BC6C-4FA0-8728-6D240B83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220"/>
              <a:ext cx="288" cy="310"/>
            </a:xfrm>
            <a:custGeom>
              <a:avLst/>
              <a:gdLst>
                <a:gd name="T0" fmla="*/ 1806 w 115"/>
                <a:gd name="T1" fmla="*/ 1938 h 124"/>
                <a:gd name="T2" fmla="*/ 1806 w 115"/>
                <a:gd name="T3" fmla="*/ 1438 h 124"/>
                <a:gd name="T4" fmla="*/ 1618 w 115"/>
                <a:gd name="T5" fmla="*/ 1113 h 124"/>
                <a:gd name="T6" fmla="*/ 1555 w 115"/>
                <a:gd name="T7" fmla="*/ 845 h 124"/>
                <a:gd name="T8" fmla="*/ 1806 w 115"/>
                <a:gd name="T9" fmla="*/ 408 h 124"/>
                <a:gd name="T10" fmla="*/ 1806 w 115"/>
                <a:gd name="T11" fmla="*/ 0 h 124"/>
                <a:gd name="T12" fmla="*/ 1443 w 115"/>
                <a:gd name="T13" fmla="*/ 0 h 124"/>
                <a:gd name="T14" fmla="*/ 1317 w 115"/>
                <a:gd name="T15" fmla="*/ 300 h 124"/>
                <a:gd name="T16" fmla="*/ 1004 w 115"/>
                <a:gd name="T17" fmla="*/ 563 h 124"/>
                <a:gd name="T18" fmla="*/ 63 w 115"/>
                <a:gd name="T19" fmla="*/ 625 h 124"/>
                <a:gd name="T20" fmla="*/ 33 w 115"/>
                <a:gd name="T21" fmla="*/ 1000 h 124"/>
                <a:gd name="T22" fmla="*/ 471 w 115"/>
                <a:gd name="T23" fmla="*/ 1063 h 124"/>
                <a:gd name="T24" fmla="*/ 1054 w 115"/>
                <a:gd name="T25" fmla="*/ 1033 h 124"/>
                <a:gd name="T26" fmla="*/ 1380 w 115"/>
                <a:gd name="T27" fmla="*/ 1313 h 124"/>
                <a:gd name="T28" fmla="*/ 1347 w 115"/>
                <a:gd name="T29" fmla="*/ 1800 h 124"/>
                <a:gd name="T30" fmla="*/ 1806 w 115"/>
                <a:gd name="T31" fmla="*/ 1925 h 1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15" h="124">
                  <a:moveTo>
                    <a:pt x="115" y="124"/>
                  </a:moveTo>
                  <a:cubicBezTo>
                    <a:pt x="115" y="92"/>
                    <a:pt x="115" y="92"/>
                    <a:pt x="115" y="92"/>
                  </a:cubicBezTo>
                  <a:cubicBezTo>
                    <a:pt x="115" y="92"/>
                    <a:pt x="108" y="82"/>
                    <a:pt x="103" y="71"/>
                  </a:cubicBezTo>
                  <a:cubicBezTo>
                    <a:pt x="100" y="65"/>
                    <a:pt x="100" y="58"/>
                    <a:pt x="99" y="54"/>
                  </a:cubicBezTo>
                  <a:cubicBezTo>
                    <a:pt x="99" y="44"/>
                    <a:pt x="115" y="26"/>
                    <a:pt x="115" y="26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88" y="12"/>
                    <a:pt x="84" y="19"/>
                  </a:cubicBezTo>
                  <a:cubicBezTo>
                    <a:pt x="80" y="27"/>
                    <a:pt x="76" y="31"/>
                    <a:pt x="64" y="36"/>
                  </a:cubicBezTo>
                  <a:cubicBezTo>
                    <a:pt x="52" y="41"/>
                    <a:pt x="18" y="43"/>
                    <a:pt x="4" y="40"/>
                  </a:cubicBezTo>
                  <a:cubicBezTo>
                    <a:pt x="3" y="46"/>
                    <a:pt x="0" y="61"/>
                    <a:pt x="2" y="64"/>
                  </a:cubicBezTo>
                  <a:cubicBezTo>
                    <a:pt x="3" y="68"/>
                    <a:pt x="20" y="69"/>
                    <a:pt x="30" y="68"/>
                  </a:cubicBezTo>
                  <a:cubicBezTo>
                    <a:pt x="40" y="66"/>
                    <a:pt x="58" y="64"/>
                    <a:pt x="67" y="66"/>
                  </a:cubicBezTo>
                  <a:cubicBezTo>
                    <a:pt x="76" y="68"/>
                    <a:pt x="86" y="73"/>
                    <a:pt x="88" y="84"/>
                  </a:cubicBezTo>
                  <a:cubicBezTo>
                    <a:pt x="90" y="95"/>
                    <a:pt x="91" y="109"/>
                    <a:pt x="86" y="115"/>
                  </a:cubicBezTo>
                  <a:cubicBezTo>
                    <a:pt x="99" y="116"/>
                    <a:pt x="115" y="123"/>
                    <a:pt x="115" y="12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Freeform 197">
              <a:extLst>
                <a:ext uri="{FF2B5EF4-FFF2-40B4-BE49-F238E27FC236}">
                  <a16:creationId xmlns:a16="http://schemas.microsoft.com/office/drawing/2014/main" id="{E73A895D-FE30-4D0A-8410-09833074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385"/>
              <a:ext cx="197" cy="123"/>
            </a:xfrm>
            <a:custGeom>
              <a:avLst/>
              <a:gdLst>
                <a:gd name="T0" fmla="*/ 0 w 79"/>
                <a:gd name="T1" fmla="*/ 284 h 49"/>
                <a:gd name="T2" fmla="*/ 199 w 79"/>
                <a:gd name="T3" fmla="*/ 50 h 49"/>
                <a:gd name="T4" fmla="*/ 591 w 79"/>
                <a:gd name="T5" fmla="*/ 0 h 49"/>
                <a:gd name="T6" fmla="*/ 728 w 79"/>
                <a:gd name="T7" fmla="*/ 176 h 49"/>
                <a:gd name="T8" fmla="*/ 1224 w 79"/>
                <a:gd name="T9" fmla="*/ 725 h 49"/>
                <a:gd name="T10" fmla="*/ 1194 w 79"/>
                <a:gd name="T11" fmla="*/ 776 h 49"/>
                <a:gd name="T12" fmla="*/ 820 w 79"/>
                <a:gd name="T13" fmla="*/ 680 h 49"/>
                <a:gd name="T14" fmla="*/ 571 w 79"/>
                <a:gd name="T15" fmla="*/ 442 h 49"/>
                <a:gd name="T16" fmla="*/ 342 w 79"/>
                <a:gd name="T17" fmla="*/ 505 h 49"/>
                <a:gd name="T18" fmla="*/ 0 w 79"/>
                <a:gd name="T19" fmla="*/ 284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49">
                  <a:moveTo>
                    <a:pt x="0" y="18"/>
                  </a:moveTo>
                  <a:cubicBezTo>
                    <a:pt x="6" y="13"/>
                    <a:pt x="13" y="3"/>
                    <a:pt x="13" y="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9" y="6"/>
                    <a:pt x="47" y="11"/>
                  </a:cubicBezTo>
                  <a:cubicBezTo>
                    <a:pt x="56" y="17"/>
                    <a:pt x="78" y="35"/>
                    <a:pt x="79" y="46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57" y="45"/>
                    <a:pt x="53" y="43"/>
                  </a:cubicBezTo>
                  <a:cubicBezTo>
                    <a:pt x="50" y="42"/>
                    <a:pt x="50" y="31"/>
                    <a:pt x="37" y="28"/>
                  </a:cubicBezTo>
                  <a:cubicBezTo>
                    <a:pt x="24" y="24"/>
                    <a:pt x="22" y="32"/>
                    <a:pt x="22" y="32"/>
                  </a:cubicBezTo>
                  <a:cubicBezTo>
                    <a:pt x="22" y="32"/>
                    <a:pt x="2" y="20"/>
                    <a:pt x="0" y="1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9" name="Freeform 198">
              <a:extLst>
                <a:ext uri="{FF2B5EF4-FFF2-40B4-BE49-F238E27FC236}">
                  <a16:creationId xmlns:a16="http://schemas.microsoft.com/office/drawing/2014/main" id="{CB9466A9-A40C-48E1-9FAE-5379AEE5A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1228"/>
              <a:ext cx="88" cy="95"/>
            </a:xfrm>
            <a:custGeom>
              <a:avLst/>
              <a:gdLst>
                <a:gd name="T0" fmla="*/ 0 w 35"/>
                <a:gd name="T1" fmla="*/ 595 h 38"/>
                <a:gd name="T2" fmla="*/ 63 w 35"/>
                <a:gd name="T3" fmla="*/ 188 h 38"/>
                <a:gd name="T4" fmla="*/ 556 w 35"/>
                <a:gd name="T5" fmla="*/ 0 h 38"/>
                <a:gd name="T6" fmla="*/ 430 w 35"/>
                <a:gd name="T7" fmla="*/ 238 h 38"/>
                <a:gd name="T8" fmla="*/ 367 w 35"/>
                <a:gd name="T9" fmla="*/ 563 h 38"/>
                <a:gd name="T10" fmla="*/ 0 w 35"/>
                <a:gd name="T11" fmla="*/ 59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8">
                  <a:moveTo>
                    <a:pt x="0" y="38"/>
                  </a:moveTo>
                  <a:cubicBezTo>
                    <a:pt x="8" y="26"/>
                    <a:pt x="7" y="17"/>
                    <a:pt x="4" y="12"/>
                  </a:cubicBezTo>
                  <a:cubicBezTo>
                    <a:pt x="13" y="4"/>
                    <a:pt x="35" y="0"/>
                    <a:pt x="35" y="0"/>
                  </a:cubicBezTo>
                  <a:cubicBezTo>
                    <a:pt x="34" y="3"/>
                    <a:pt x="29" y="10"/>
                    <a:pt x="27" y="15"/>
                  </a:cubicBezTo>
                  <a:cubicBezTo>
                    <a:pt x="24" y="25"/>
                    <a:pt x="23" y="35"/>
                    <a:pt x="23" y="36"/>
                  </a:cubicBezTo>
                  <a:cubicBezTo>
                    <a:pt x="18" y="38"/>
                    <a:pt x="0" y="38"/>
                    <a:pt x="0" y="3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0" name="Freeform 199">
              <a:extLst>
                <a:ext uri="{FF2B5EF4-FFF2-40B4-BE49-F238E27FC236}">
                  <a16:creationId xmlns:a16="http://schemas.microsoft.com/office/drawing/2014/main" id="{D51B7231-1541-4CB7-ABD0-0E1A40274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1670"/>
              <a:ext cx="102" cy="208"/>
            </a:xfrm>
            <a:custGeom>
              <a:avLst/>
              <a:gdLst>
                <a:gd name="T0" fmla="*/ 187 w 41"/>
                <a:gd name="T1" fmla="*/ 1306 h 83"/>
                <a:gd name="T2" fmla="*/ 137 w 41"/>
                <a:gd name="T3" fmla="*/ 1118 h 83"/>
                <a:gd name="T4" fmla="*/ 12 w 41"/>
                <a:gd name="T5" fmla="*/ 942 h 83"/>
                <a:gd name="T6" fmla="*/ 199 w 41"/>
                <a:gd name="T7" fmla="*/ 647 h 83"/>
                <a:gd name="T8" fmla="*/ 353 w 41"/>
                <a:gd name="T9" fmla="*/ 333 h 83"/>
                <a:gd name="T10" fmla="*/ 508 w 41"/>
                <a:gd name="T11" fmla="*/ 0 h 83"/>
                <a:gd name="T12" fmla="*/ 478 w 41"/>
                <a:gd name="T13" fmla="*/ 647 h 83"/>
                <a:gd name="T14" fmla="*/ 415 w 41"/>
                <a:gd name="T15" fmla="*/ 992 h 83"/>
                <a:gd name="T16" fmla="*/ 308 w 41"/>
                <a:gd name="T17" fmla="*/ 1225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83">
                  <a:moveTo>
                    <a:pt x="12" y="83"/>
                  </a:moveTo>
                  <a:cubicBezTo>
                    <a:pt x="11" y="79"/>
                    <a:pt x="11" y="75"/>
                    <a:pt x="9" y="71"/>
                  </a:cubicBezTo>
                  <a:cubicBezTo>
                    <a:pt x="8" y="67"/>
                    <a:pt x="2" y="64"/>
                    <a:pt x="1" y="60"/>
                  </a:cubicBezTo>
                  <a:cubicBezTo>
                    <a:pt x="0" y="55"/>
                    <a:pt x="10" y="45"/>
                    <a:pt x="13" y="41"/>
                  </a:cubicBezTo>
                  <a:cubicBezTo>
                    <a:pt x="17" y="35"/>
                    <a:pt x="20" y="28"/>
                    <a:pt x="23" y="21"/>
                  </a:cubicBezTo>
                  <a:cubicBezTo>
                    <a:pt x="25" y="15"/>
                    <a:pt x="27" y="4"/>
                    <a:pt x="33" y="0"/>
                  </a:cubicBezTo>
                  <a:cubicBezTo>
                    <a:pt x="41" y="5"/>
                    <a:pt x="32" y="33"/>
                    <a:pt x="31" y="41"/>
                  </a:cubicBezTo>
                  <a:cubicBezTo>
                    <a:pt x="30" y="48"/>
                    <a:pt x="29" y="56"/>
                    <a:pt x="27" y="63"/>
                  </a:cubicBezTo>
                  <a:cubicBezTo>
                    <a:pt x="26" y="70"/>
                    <a:pt x="23" y="73"/>
                    <a:pt x="20" y="7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1" name="Freeform 200">
              <a:extLst>
                <a:ext uri="{FF2B5EF4-FFF2-40B4-BE49-F238E27FC236}">
                  <a16:creationId xmlns:a16="http://schemas.microsoft.com/office/drawing/2014/main" id="{71B3AE2D-DDE4-48EC-9057-EC4EF6959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650"/>
              <a:ext cx="115" cy="245"/>
            </a:xfrm>
            <a:custGeom>
              <a:avLst/>
              <a:gdLst>
                <a:gd name="T0" fmla="*/ 0 w 46"/>
                <a:gd name="T1" fmla="*/ 1125 h 98"/>
                <a:gd name="T2" fmla="*/ 675 w 46"/>
                <a:gd name="T3" fmla="*/ 0 h 98"/>
                <a:gd name="T4" fmla="*/ 408 w 46"/>
                <a:gd name="T5" fmla="*/ 783 h 98"/>
                <a:gd name="T6" fmla="*/ 313 w 46"/>
                <a:gd name="T7" fmla="*/ 1145 h 98"/>
                <a:gd name="T8" fmla="*/ 250 w 46"/>
                <a:gd name="T9" fmla="*/ 1533 h 98"/>
                <a:gd name="T10" fmla="*/ 238 w 46"/>
                <a:gd name="T11" fmla="*/ 1270 h 98"/>
                <a:gd name="T12" fmla="*/ 50 w 46"/>
                <a:gd name="T13" fmla="*/ 1158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98">
                  <a:moveTo>
                    <a:pt x="0" y="72"/>
                  </a:moveTo>
                  <a:cubicBezTo>
                    <a:pt x="19" y="52"/>
                    <a:pt x="27" y="22"/>
                    <a:pt x="43" y="0"/>
                  </a:cubicBezTo>
                  <a:cubicBezTo>
                    <a:pt x="46" y="15"/>
                    <a:pt x="31" y="36"/>
                    <a:pt x="26" y="50"/>
                  </a:cubicBezTo>
                  <a:cubicBezTo>
                    <a:pt x="23" y="58"/>
                    <a:pt x="21" y="65"/>
                    <a:pt x="20" y="73"/>
                  </a:cubicBezTo>
                  <a:cubicBezTo>
                    <a:pt x="19" y="81"/>
                    <a:pt x="21" y="91"/>
                    <a:pt x="16" y="98"/>
                  </a:cubicBezTo>
                  <a:cubicBezTo>
                    <a:pt x="15" y="93"/>
                    <a:pt x="17" y="86"/>
                    <a:pt x="15" y="81"/>
                  </a:cubicBezTo>
                  <a:cubicBezTo>
                    <a:pt x="12" y="74"/>
                    <a:pt x="5" y="78"/>
                    <a:pt x="3" y="7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Freeform 201">
              <a:extLst>
                <a:ext uri="{FF2B5EF4-FFF2-40B4-BE49-F238E27FC236}">
                  <a16:creationId xmlns:a16="http://schemas.microsoft.com/office/drawing/2014/main" id="{D3B4749C-B2B1-48C3-8025-00FBF7631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115"/>
              <a:ext cx="335" cy="418"/>
            </a:xfrm>
            <a:custGeom>
              <a:avLst/>
              <a:gdLst>
                <a:gd name="T0" fmla="*/ 2095 w 134"/>
                <a:gd name="T1" fmla="*/ 63 h 167"/>
                <a:gd name="T2" fmla="*/ 1083 w 134"/>
                <a:gd name="T3" fmla="*/ 488 h 167"/>
                <a:gd name="T4" fmla="*/ 488 w 134"/>
                <a:gd name="T5" fmla="*/ 1209 h 167"/>
                <a:gd name="T6" fmla="*/ 300 w 134"/>
                <a:gd name="T7" fmla="*/ 1817 h 167"/>
                <a:gd name="T8" fmla="*/ 208 w 134"/>
                <a:gd name="T9" fmla="*/ 2618 h 167"/>
                <a:gd name="T10" fmla="*/ 188 w 134"/>
                <a:gd name="T11" fmla="*/ 1504 h 167"/>
                <a:gd name="T12" fmla="*/ 458 w 134"/>
                <a:gd name="T13" fmla="*/ 1021 h 167"/>
                <a:gd name="T14" fmla="*/ 770 w 134"/>
                <a:gd name="T15" fmla="*/ 551 h 167"/>
                <a:gd name="T16" fmla="*/ 1083 w 134"/>
                <a:gd name="T17" fmla="*/ 313 h 167"/>
                <a:gd name="T18" fmla="*/ 1375 w 134"/>
                <a:gd name="T19" fmla="*/ 63 h 167"/>
                <a:gd name="T20" fmla="*/ 1720 w 134"/>
                <a:gd name="T21" fmla="*/ 63 h 167"/>
                <a:gd name="T22" fmla="*/ 2050 w 134"/>
                <a:gd name="T23" fmla="*/ 63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167">
                  <a:moveTo>
                    <a:pt x="134" y="4"/>
                  </a:moveTo>
                  <a:cubicBezTo>
                    <a:pt x="112" y="12"/>
                    <a:pt x="89" y="20"/>
                    <a:pt x="69" y="31"/>
                  </a:cubicBezTo>
                  <a:cubicBezTo>
                    <a:pt x="48" y="42"/>
                    <a:pt x="38" y="56"/>
                    <a:pt x="31" y="77"/>
                  </a:cubicBezTo>
                  <a:cubicBezTo>
                    <a:pt x="26" y="90"/>
                    <a:pt x="22" y="103"/>
                    <a:pt x="19" y="116"/>
                  </a:cubicBezTo>
                  <a:cubicBezTo>
                    <a:pt x="15" y="132"/>
                    <a:pt x="15" y="150"/>
                    <a:pt x="13" y="167"/>
                  </a:cubicBezTo>
                  <a:cubicBezTo>
                    <a:pt x="0" y="147"/>
                    <a:pt x="2" y="117"/>
                    <a:pt x="12" y="96"/>
                  </a:cubicBezTo>
                  <a:cubicBezTo>
                    <a:pt x="17" y="86"/>
                    <a:pt x="24" y="76"/>
                    <a:pt x="29" y="65"/>
                  </a:cubicBezTo>
                  <a:cubicBezTo>
                    <a:pt x="34" y="54"/>
                    <a:pt x="40" y="44"/>
                    <a:pt x="49" y="35"/>
                  </a:cubicBezTo>
                  <a:cubicBezTo>
                    <a:pt x="54" y="29"/>
                    <a:pt x="62" y="25"/>
                    <a:pt x="69" y="20"/>
                  </a:cubicBezTo>
                  <a:cubicBezTo>
                    <a:pt x="75" y="14"/>
                    <a:pt x="80" y="7"/>
                    <a:pt x="88" y="4"/>
                  </a:cubicBezTo>
                  <a:cubicBezTo>
                    <a:pt x="96" y="0"/>
                    <a:pt x="102" y="3"/>
                    <a:pt x="110" y="4"/>
                  </a:cubicBezTo>
                  <a:cubicBezTo>
                    <a:pt x="117" y="6"/>
                    <a:pt x="124" y="3"/>
                    <a:pt x="131" y="4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3" name="Freeform 202">
              <a:extLst>
                <a:ext uri="{FF2B5EF4-FFF2-40B4-BE49-F238E27FC236}">
                  <a16:creationId xmlns:a16="http://schemas.microsoft.com/office/drawing/2014/main" id="{6C6DE018-EA77-4E5C-85CA-A465F6878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2423"/>
              <a:ext cx="55" cy="185"/>
            </a:xfrm>
            <a:custGeom>
              <a:avLst/>
              <a:gdLst>
                <a:gd name="T0" fmla="*/ 0 w 22"/>
                <a:gd name="T1" fmla="*/ 0 h 74"/>
                <a:gd name="T2" fmla="*/ 83 w 22"/>
                <a:gd name="T3" fmla="*/ 563 h 74"/>
                <a:gd name="T4" fmla="*/ 33 w 22"/>
                <a:gd name="T5" fmla="*/ 1158 h 74"/>
                <a:gd name="T6" fmla="*/ 238 w 22"/>
                <a:gd name="T7" fmla="*/ 708 h 74"/>
                <a:gd name="T8" fmla="*/ 300 w 22"/>
                <a:gd name="T9" fmla="*/ 188 h 74"/>
                <a:gd name="T10" fmla="*/ 145 w 22"/>
                <a:gd name="T11" fmla="*/ 658 h 74"/>
                <a:gd name="T12" fmla="*/ 125 w 22"/>
                <a:gd name="T13" fmla="*/ 613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74">
                  <a:moveTo>
                    <a:pt x="0" y="0"/>
                  </a:moveTo>
                  <a:cubicBezTo>
                    <a:pt x="3" y="11"/>
                    <a:pt x="5" y="24"/>
                    <a:pt x="5" y="36"/>
                  </a:cubicBezTo>
                  <a:cubicBezTo>
                    <a:pt x="5" y="49"/>
                    <a:pt x="3" y="62"/>
                    <a:pt x="2" y="74"/>
                  </a:cubicBezTo>
                  <a:cubicBezTo>
                    <a:pt x="9" y="66"/>
                    <a:pt x="13" y="55"/>
                    <a:pt x="15" y="45"/>
                  </a:cubicBezTo>
                  <a:cubicBezTo>
                    <a:pt x="18" y="36"/>
                    <a:pt x="22" y="21"/>
                    <a:pt x="19" y="12"/>
                  </a:cubicBezTo>
                  <a:cubicBezTo>
                    <a:pt x="16" y="18"/>
                    <a:pt x="17" y="39"/>
                    <a:pt x="9" y="42"/>
                  </a:cubicBezTo>
                  <a:cubicBezTo>
                    <a:pt x="9" y="41"/>
                    <a:pt x="8" y="40"/>
                    <a:pt x="8" y="39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4" name="Freeform 203">
              <a:extLst>
                <a:ext uri="{FF2B5EF4-FFF2-40B4-BE49-F238E27FC236}">
                  <a16:creationId xmlns:a16="http://schemas.microsoft.com/office/drawing/2014/main" id="{D4CF75F2-B3F2-4A1F-ABC1-D46AF8396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6" y="3040"/>
              <a:ext cx="82" cy="215"/>
            </a:xfrm>
            <a:custGeom>
              <a:avLst/>
              <a:gdLst>
                <a:gd name="T0" fmla="*/ 137 w 33"/>
                <a:gd name="T1" fmla="*/ 0 h 86"/>
                <a:gd name="T2" fmla="*/ 507 w 33"/>
                <a:gd name="T3" fmla="*/ 1345 h 86"/>
                <a:gd name="T4" fmla="*/ 186 w 33"/>
                <a:gd name="T5" fmla="*/ 613 h 86"/>
                <a:gd name="T6" fmla="*/ 30 w 33"/>
                <a:gd name="T7" fmla="*/ 333 h 86"/>
                <a:gd name="T8" fmla="*/ 75 w 33"/>
                <a:gd name="T9" fmla="*/ 20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6">
                  <a:moveTo>
                    <a:pt x="9" y="0"/>
                  </a:moveTo>
                  <a:cubicBezTo>
                    <a:pt x="9" y="30"/>
                    <a:pt x="26" y="58"/>
                    <a:pt x="33" y="86"/>
                  </a:cubicBezTo>
                  <a:cubicBezTo>
                    <a:pt x="20" y="74"/>
                    <a:pt x="20" y="54"/>
                    <a:pt x="12" y="39"/>
                  </a:cubicBezTo>
                  <a:cubicBezTo>
                    <a:pt x="10" y="33"/>
                    <a:pt x="4" y="27"/>
                    <a:pt x="2" y="21"/>
                  </a:cubicBezTo>
                  <a:cubicBezTo>
                    <a:pt x="0" y="14"/>
                    <a:pt x="5" y="8"/>
                    <a:pt x="5" y="1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5" name="Freeform 204">
              <a:extLst>
                <a:ext uri="{FF2B5EF4-FFF2-40B4-BE49-F238E27FC236}">
                  <a16:creationId xmlns:a16="http://schemas.microsoft.com/office/drawing/2014/main" id="{3FE6E7AE-EEA7-4A52-841C-49D249248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765"/>
              <a:ext cx="160" cy="100"/>
            </a:xfrm>
            <a:custGeom>
              <a:avLst/>
              <a:gdLst>
                <a:gd name="T0" fmla="*/ 0 w 64"/>
                <a:gd name="T1" fmla="*/ 408 h 40"/>
                <a:gd name="T2" fmla="*/ 438 w 64"/>
                <a:gd name="T3" fmla="*/ 408 h 40"/>
                <a:gd name="T4" fmla="*/ 645 w 64"/>
                <a:gd name="T5" fmla="*/ 470 h 40"/>
                <a:gd name="T6" fmla="*/ 845 w 64"/>
                <a:gd name="T7" fmla="*/ 625 h 40"/>
                <a:gd name="T8" fmla="*/ 708 w 64"/>
                <a:gd name="T9" fmla="*/ 220 h 40"/>
                <a:gd name="T10" fmla="*/ 175 w 64"/>
                <a:gd name="T11" fmla="*/ 313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">
                  <a:moveTo>
                    <a:pt x="0" y="26"/>
                  </a:moveTo>
                  <a:cubicBezTo>
                    <a:pt x="7" y="23"/>
                    <a:pt x="20" y="25"/>
                    <a:pt x="28" y="26"/>
                  </a:cubicBezTo>
                  <a:cubicBezTo>
                    <a:pt x="32" y="27"/>
                    <a:pt x="37" y="27"/>
                    <a:pt x="41" y="30"/>
                  </a:cubicBezTo>
                  <a:cubicBezTo>
                    <a:pt x="44" y="32"/>
                    <a:pt x="50" y="40"/>
                    <a:pt x="54" y="40"/>
                  </a:cubicBezTo>
                  <a:cubicBezTo>
                    <a:pt x="64" y="40"/>
                    <a:pt x="48" y="18"/>
                    <a:pt x="45" y="14"/>
                  </a:cubicBezTo>
                  <a:cubicBezTo>
                    <a:pt x="33" y="0"/>
                    <a:pt x="24" y="13"/>
                    <a:pt x="11" y="2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6" name="Freeform 205">
              <a:extLst>
                <a:ext uri="{FF2B5EF4-FFF2-40B4-BE49-F238E27FC236}">
                  <a16:creationId xmlns:a16="http://schemas.microsoft.com/office/drawing/2014/main" id="{7DBF7A63-458D-4438-A8E7-2F66AF93C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933"/>
              <a:ext cx="82" cy="87"/>
            </a:xfrm>
            <a:custGeom>
              <a:avLst/>
              <a:gdLst>
                <a:gd name="T0" fmla="*/ 340 w 33"/>
                <a:gd name="T1" fmla="*/ 62 h 35"/>
                <a:gd name="T2" fmla="*/ 30 w 33"/>
                <a:gd name="T3" fmla="*/ 216 h 35"/>
                <a:gd name="T4" fmla="*/ 383 w 33"/>
                <a:gd name="T5" fmla="*/ 537 h 35"/>
                <a:gd name="T6" fmla="*/ 340 w 33"/>
                <a:gd name="T7" fmla="*/ 246 h 35"/>
                <a:gd name="T8" fmla="*/ 507 w 33"/>
                <a:gd name="T9" fmla="*/ 30 h 35"/>
                <a:gd name="T10" fmla="*/ 403 w 33"/>
                <a:gd name="T11" fmla="*/ 6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35">
                  <a:moveTo>
                    <a:pt x="22" y="4"/>
                  </a:moveTo>
                  <a:cubicBezTo>
                    <a:pt x="14" y="4"/>
                    <a:pt x="0" y="0"/>
                    <a:pt x="2" y="14"/>
                  </a:cubicBezTo>
                  <a:cubicBezTo>
                    <a:pt x="16" y="5"/>
                    <a:pt x="22" y="27"/>
                    <a:pt x="25" y="35"/>
                  </a:cubicBezTo>
                  <a:cubicBezTo>
                    <a:pt x="23" y="30"/>
                    <a:pt x="19" y="21"/>
                    <a:pt x="22" y="16"/>
                  </a:cubicBezTo>
                  <a:cubicBezTo>
                    <a:pt x="25" y="10"/>
                    <a:pt x="33" y="10"/>
                    <a:pt x="33" y="2"/>
                  </a:cubicBezTo>
                  <a:cubicBezTo>
                    <a:pt x="31" y="4"/>
                    <a:pt x="28" y="5"/>
                    <a:pt x="26" y="4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7" name="Freeform 206">
              <a:extLst>
                <a:ext uri="{FF2B5EF4-FFF2-40B4-BE49-F238E27FC236}">
                  <a16:creationId xmlns:a16="http://schemas.microsoft.com/office/drawing/2014/main" id="{F6C8804D-6429-42C4-BFE0-76B15F78A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928"/>
              <a:ext cx="40" cy="172"/>
            </a:xfrm>
            <a:custGeom>
              <a:avLst/>
              <a:gdLst>
                <a:gd name="T0" fmla="*/ 250 w 16"/>
                <a:gd name="T1" fmla="*/ 0 h 69"/>
                <a:gd name="T2" fmla="*/ 158 w 16"/>
                <a:gd name="T3" fmla="*/ 199 h 69"/>
                <a:gd name="T4" fmla="*/ 125 w 16"/>
                <a:gd name="T5" fmla="*/ 446 h 69"/>
                <a:gd name="T6" fmla="*/ 188 w 16"/>
                <a:gd name="T7" fmla="*/ 1069 h 69"/>
                <a:gd name="T8" fmla="*/ 0 w 16"/>
                <a:gd name="T9" fmla="*/ 479 h 69"/>
                <a:gd name="T10" fmla="*/ 33 w 16"/>
                <a:gd name="T11" fmla="*/ 199 h 69"/>
                <a:gd name="T12" fmla="*/ 208 w 16"/>
                <a:gd name="T13" fmla="*/ 3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69">
                  <a:moveTo>
                    <a:pt x="16" y="0"/>
                  </a:moveTo>
                  <a:cubicBezTo>
                    <a:pt x="14" y="5"/>
                    <a:pt x="11" y="8"/>
                    <a:pt x="10" y="13"/>
                  </a:cubicBezTo>
                  <a:cubicBezTo>
                    <a:pt x="8" y="18"/>
                    <a:pt x="9" y="24"/>
                    <a:pt x="8" y="29"/>
                  </a:cubicBezTo>
                  <a:cubicBezTo>
                    <a:pt x="8" y="42"/>
                    <a:pt x="9" y="56"/>
                    <a:pt x="12" y="69"/>
                  </a:cubicBezTo>
                  <a:cubicBezTo>
                    <a:pt x="6" y="59"/>
                    <a:pt x="0" y="42"/>
                    <a:pt x="0" y="31"/>
                  </a:cubicBezTo>
                  <a:cubicBezTo>
                    <a:pt x="0" y="26"/>
                    <a:pt x="0" y="18"/>
                    <a:pt x="2" y="13"/>
                  </a:cubicBezTo>
                  <a:cubicBezTo>
                    <a:pt x="4" y="6"/>
                    <a:pt x="9" y="6"/>
                    <a:pt x="13" y="2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8" name="Freeform 207">
              <a:extLst>
                <a:ext uri="{FF2B5EF4-FFF2-40B4-BE49-F238E27FC236}">
                  <a16:creationId xmlns:a16="http://schemas.microsoft.com/office/drawing/2014/main" id="{2617272B-FB99-4BF4-B496-58F0304D1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913"/>
              <a:ext cx="73" cy="312"/>
            </a:xfrm>
            <a:custGeom>
              <a:avLst/>
              <a:gdLst>
                <a:gd name="T0" fmla="*/ 0 w 29"/>
                <a:gd name="T1" fmla="*/ 749 h 125"/>
                <a:gd name="T2" fmla="*/ 126 w 29"/>
                <a:gd name="T3" fmla="*/ 1433 h 125"/>
                <a:gd name="T4" fmla="*/ 113 w 29"/>
                <a:gd name="T5" fmla="*/ 1944 h 125"/>
                <a:gd name="T6" fmla="*/ 254 w 29"/>
                <a:gd name="T7" fmla="*/ 1041 h 125"/>
                <a:gd name="T8" fmla="*/ 347 w 29"/>
                <a:gd name="T9" fmla="*/ 512 h 125"/>
                <a:gd name="T10" fmla="*/ 413 w 29"/>
                <a:gd name="T11" fmla="*/ 0 h 125"/>
                <a:gd name="T12" fmla="*/ 335 w 29"/>
                <a:gd name="T13" fmla="*/ 324 h 125"/>
                <a:gd name="T14" fmla="*/ 222 w 29"/>
                <a:gd name="T15" fmla="*/ 729 h 125"/>
                <a:gd name="T16" fmla="*/ 191 w 29"/>
                <a:gd name="T17" fmla="*/ 1071 h 125"/>
                <a:gd name="T18" fmla="*/ 191 w 29"/>
                <a:gd name="T19" fmla="*/ 1353 h 125"/>
                <a:gd name="T20" fmla="*/ 113 w 29"/>
                <a:gd name="T21" fmla="*/ 1121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" h="125">
                  <a:moveTo>
                    <a:pt x="0" y="48"/>
                  </a:moveTo>
                  <a:cubicBezTo>
                    <a:pt x="0" y="64"/>
                    <a:pt x="5" y="77"/>
                    <a:pt x="8" y="92"/>
                  </a:cubicBezTo>
                  <a:cubicBezTo>
                    <a:pt x="9" y="100"/>
                    <a:pt x="12" y="118"/>
                    <a:pt x="7" y="125"/>
                  </a:cubicBezTo>
                  <a:cubicBezTo>
                    <a:pt x="12" y="106"/>
                    <a:pt x="17" y="88"/>
                    <a:pt x="16" y="67"/>
                  </a:cubicBezTo>
                  <a:cubicBezTo>
                    <a:pt x="16" y="55"/>
                    <a:pt x="20" y="44"/>
                    <a:pt x="22" y="33"/>
                  </a:cubicBezTo>
                  <a:cubicBezTo>
                    <a:pt x="24" y="24"/>
                    <a:pt x="29" y="7"/>
                    <a:pt x="26" y="0"/>
                  </a:cubicBezTo>
                  <a:cubicBezTo>
                    <a:pt x="23" y="6"/>
                    <a:pt x="23" y="14"/>
                    <a:pt x="21" y="21"/>
                  </a:cubicBezTo>
                  <a:cubicBezTo>
                    <a:pt x="19" y="30"/>
                    <a:pt x="16" y="38"/>
                    <a:pt x="14" y="47"/>
                  </a:cubicBezTo>
                  <a:cubicBezTo>
                    <a:pt x="13" y="54"/>
                    <a:pt x="11" y="61"/>
                    <a:pt x="12" y="69"/>
                  </a:cubicBezTo>
                  <a:cubicBezTo>
                    <a:pt x="12" y="74"/>
                    <a:pt x="15" y="81"/>
                    <a:pt x="12" y="87"/>
                  </a:cubicBezTo>
                  <a:cubicBezTo>
                    <a:pt x="7" y="84"/>
                    <a:pt x="8" y="77"/>
                    <a:pt x="7" y="72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9" name="Freeform 208">
              <a:extLst>
                <a:ext uri="{FF2B5EF4-FFF2-40B4-BE49-F238E27FC236}">
                  <a16:creationId xmlns:a16="http://schemas.microsoft.com/office/drawing/2014/main" id="{53BBD84F-6356-440D-BDEA-BF57ED79C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435"/>
              <a:ext cx="150" cy="253"/>
            </a:xfrm>
            <a:custGeom>
              <a:avLst/>
              <a:gdLst>
                <a:gd name="T0" fmla="*/ 500 w 60"/>
                <a:gd name="T1" fmla="*/ 158 h 101"/>
                <a:gd name="T2" fmla="*/ 908 w 60"/>
                <a:gd name="T3" fmla="*/ 784 h 101"/>
                <a:gd name="T4" fmla="*/ 708 w 60"/>
                <a:gd name="T5" fmla="*/ 1588 h 101"/>
                <a:gd name="T6" fmla="*/ 738 w 60"/>
                <a:gd name="T7" fmla="*/ 1288 h 101"/>
                <a:gd name="T8" fmla="*/ 783 w 60"/>
                <a:gd name="T9" fmla="*/ 972 h 101"/>
                <a:gd name="T10" fmla="*/ 675 w 60"/>
                <a:gd name="T11" fmla="*/ 408 h 101"/>
                <a:gd name="T12" fmla="*/ 0 w 60"/>
                <a:gd name="T13" fmla="*/ 95 h 101"/>
                <a:gd name="T14" fmla="*/ 408 w 60"/>
                <a:gd name="T15" fmla="*/ 95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01">
                  <a:moveTo>
                    <a:pt x="32" y="10"/>
                  </a:moveTo>
                  <a:cubicBezTo>
                    <a:pt x="47" y="14"/>
                    <a:pt x="57" y="36"/>
                    <a:pt x="58" y="50"/>
                  </a:cubicBezTo>
                  <a:cubicBezTo>
                    <a:pt x="60" y="68"/>
                    <a:pt x="48" y="84"/>
                    <a:pt x="45" y="101"/>
                  </a:cubicBezTo>
                  <a:cubicBezTo>
                    <a:pt x="46" y="95"/>
                    <a:pt x="46" y="88"/>
                    <a:pt x="47" y="82"/>
                  </a:cubicBezTo>
                  <a:cubicBezTo>
                    <a:pt x="48" y="76"/>
                    <a:pt x="50" y="69"/>
                    <a:pt x="50" y="62"/>
                  </a:cubicBezTo>
                  <a:cubicBezTo>
                    <a:pt x="51" y="50"/>
                    <a:pt x="49" y="36"/>
                    <a:pt x="43" y="26"/>
                  </a:cubicBezTo>
                  <a:cubicBezTo>
                    <a:pt x="34" y="12"/>
                    <a:pt x="16" y="7"/>
                    <a:pt x="0" y="6"/>
                  </a:cubicBezTo>
                  <a:cubicBezTo>
                    <a:pt x="6" y="0"/>
                    <a:pt x="20" y="2"/>
                    <a:pt x="26" y="6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0" name="Freeform 209">
              <a:extLst>
                <a:ext uri="{FF2B5EF4-FFF2-40B4-BE49-F238E27FC236}">
                  <a16:creationId xmlns:a16="http://schemas.microsoft.com/office/drawing/2014/main" id="{095AEF3F-90E0-4A91-9C03-3C01EFF7F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8" y="2033"/>
              <a:ext cx="248" cy="137"/>
            </a:xfrm>
            <a:custGeom>
              <a:avLst/>
              <a:gdLst>
                <a:gd name="T0" fmla="*/ 0 w 99"/>
                <a:gd name="T1" fmla="*/ 404 h 55"/>
                <a:gd name="T2" fmla="*/ 879 w 99"/>
                <a:gd name="T3" fmla="*/ 541 h 55"/>
                <a:gd name="T4" fmla="*/ 1255 w 99"/>
                <a:gd name="T5" fmla="*/ 653 h 55"/>
                <a:gd name="T6" fmla="*/ 1556 w 99"/>
                <a:gd name="T7" fmla="*/ 849 h 55"/>
                <a:gd name="T8" fmla="*/ 1380 w 99"/>
                <a:gd name="T9" fmla="*/ 229 h 55"/>
                <a:gd name="T10" fmla="*/ 804 w 99"/>
                <a:gd name="T11" fmla="*/ 75 h 55"/>
                <a:gd name="T12" fmla="*/ 1192 w 99"/>
                <a:gd name="T13" fmla="*/ 154 h 55"/>
                <a:gd name="T14" fmla="*/ 1338 w 99"/>
                <a:gd name="T15" fmla="*/ 446 h 55"/>
                <a:gd name="T16" fmla="*/ 1022 w 99"/>
                <a:gd name="T17" fmla="*/ 466 h 55"/>
                <a:gd name="T18" fmla="*/ 376 w 99"/>
                <a:gd name="T19" fmla="*/ 416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9" h="55">
                  <a:moveTo>
                    <a:pt x="0" y="26"/>
                  </a:moveTo>
                  <a:cubicBezTo>
                    <a:pt x="19" y="26"/>
                    <a:pt x="38" y="29"/>
                    <a:pt x="56" y="35"/>
                  </a:cubicBezTo>
                  <a:cubicBezTo>
                    <a:pt x="63" y="37"/>
                    <a:pt x="73" y="39"/>
                    <a:pt x="80" y="42"/>
                  </a:cubicBezTo>
                  <a:cubicBezTo>
                    <a:pt x="87" y="45"/>
                    <a:pt x="93" y="51"/>
                    <a:pt x="99" y="55"/>
                  </a:cubicBezTo>
                  <a:cubicBezTo>
                    <a:pt x="94" y="41"/>
                    <a:pt x="97" y="26"/>
                    <a:pt x="88" y="15"/>
                  </a:cubicBezTo>
                  <a:cubicBezTo>
                    <a:pt x="80" y="4"/>
                    <a:pt x="64" y="0"/>
                    <a:pt x="51" y="5"/>
                  </a:cubicBezTo>
                  <a:cubicBezTo>
                    <a:pt x="57" y="10"/>
                    <a:pt x="69" y="5"/>
                    <a:pt x="76" y="10"/>
                  </a:cubicBezTo>
                  <a:cubicBezTo>
                    <a:pt x="80" y="13"/>
                    <a:pt x="88" y="24"/>
                    <a:pt x="85" y="29"/>
                  </a:cubicBezTo>
                  <a:cubicBezTo>
                    <a:pt x="82" y="36"/>
                    <a:pt x="70" y="32"/>
                    <a:pt x="65" y="30"/>
                  </a:cubicBezTo>
                  <a:cubicBezTo>
                    <a:pt x="52" y="25"/>
                    <a:pt x="38" y="23"/>
                    <a:pt x="24" y="27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1" name="Freeform 210">
              <a:extLst>
                <a:ext uri="{FF2B5EF4-FFF2-40B4-BE49-F238E27FC236}">
                  <a16:creationId xmlns:a16="http://schemas.microsoft.com/office/drawing/2014/main" id="{89E11308-8E87-4C2C-AEB7-7B8A0CD37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995"/>
              <a:ext cx="85" cy="165"/>
            </a:xfrm>
            <a:custGeom>
              <a:avLst/>
              <a:gdLst>
                <a:gd name="T0" fmla="*/ 113 w 34"/>
                <a:gd name="T1" fmla="*/ 0 h 66"/>
                <a:gd name="T2" fmla="*/ 488 w 34"/>
                <a:gd name="T3" fmla="*/ 125 h 66"/>
                <a:gd name="T4" fmla="*/ 488 w 34"/>
                <a:gd name="T5" fmla="*/ 238 h 66"/>
                <a:gd name="T6" fmla="*/ 313 w 34"/>
                <a:gd name="T7" fmla="*/ 345 h 66"/>
                <a:gd name="T8" fmla="*/ 83 w 34"/>
                <a:gd name="T9" fmla="*/ 1033 h 66"/>
                <a:gd name="T10" fmla="*/ 125 w 34"/>
                <a:gd name="T11" fmla="*/ 458 h 66"/>
                <a:gd name="T12" fmla="*/ 220 w 34"/>
                <a:gd name="T13" fmla="*/ 83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66">
                  <a:moveTo>
                    <a:pt x="7" y="0"/>
                  </a:moveTo>
                  <a:cubicBezTo>
                    <a:pt x="14" y="2"/>
                    <a:pt x="25" y="3"/>
                    <a:pt x="31" y="8"/>
                  </a:cubicBezTo>
                  <a:cubicBezTo>
                    <a:pt x="34" y="12"/>
                    <a:pt x="34" y="11"/>
                    <a:pt x="31" y="15"/>
                  </a:cubicBezTo>
                  <a:cubicBezTo>
                    <a:pt x="28" y="18"/>
                    <a:pt x="23" y="19"/>
                    <a:pt x="20" y="22"/>
                  </a:cubicBezTo>
                  <a:cubicBezTo>
                    <a:pt x="6" y="32"/>
                    <a:pt x="2" y="49"/>
                    <a:pt x="5" y="66"/>
                  </a:cubicBezTo>
                  <a:cubicBezTo>
                    <a:pt x="0" y="54"/>
                    <a:pt x="0" y="39"/>
                    <a:pt x="8" y="29"/>
                  </a:cubicBezTo>
                  <a:cubicBezTo>
                    <a:pt x="16" y="19"/>
                    <a:pt x="24" y="17"/>
                    <a:pt x="14" y="5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2" name="Freeform 211">
              <a:extLst>
                <a:ext uri="{FF2B5EF4-FFF2-40B4-BE49-F238E27FC236}">
                  <a16:creationId xmlns:a16="http://schemas.microsoft.com/office/drawing/2014/main" id="{473A2EE7-0FBB-4C37-A644-C96C7684B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643"/>
              <a:ext cx="82" cy="222"/>
            </a:xfrm>
            <a:custGeom>
              <a:avLst/>
              <a:gdLst>
                <a:gd name="T0" fmla="*/ 507 w 33"/>
                <a:gd name="T1" fmla="*/ 0 h 89"/>
                <a:gd name="T2" fmla="*/ 137 w 33"/>
                <a:gd name="T3" fmla="*/ 696 h 89"/>
                <a:gd name="T4" fmla="*/ 370 w 33"/>
                <a:gd name="T5" fmla="*/ 1382 h 89"/>
                <a:gd name="T6" fmla="*/ 12 w 33"/>
                <a:gd name="T7" fmla="*/ 716 h 89"/>
                <a:gd name="T8" fmla="*/ 383 w 33"/>
                <a:gd name="T9" fmla="*/ 137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89">
                  <a:moveTo>
                    <a:pt x="33" y="0"/>
                  </a:moveTo>
                  <a:cubicBezTo>
                    <a:pt x="23" y="14"/>
                    <a:pt x="11" y="28"/>
                    <a:pt x="9" y="45"/>
                  </a:cubicBezTo>
                  <a:cubicBezTo>
                    <a:pt x="6" y="62"/>
                    <a:pt x="12" y="78"/>
                    <a:pt x="24" y="89"/>
                  </a:cubicBezTo>
                  <a:cubicBezTo>
                    <a:pt x="5" y="84"/>
                    <a:pt x="1" y="54"/>
                    <a:pt x="1" y="46"/>
                  </a:cubicBezTo>
                  <a:cubicBezTo>
                    <a:pt x="0" y="30"/>
                    <a:pt x="15" y="20"/>
                    <a:pt x="25" y="9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3" name="Freeform 212">
              <a:extLst>
                <a:ext uri="{FF2B5EF4-FFF2-40B4-BE49-F238E27FC236}">
                  <a16:creationId xmlns:a16="http://schemas.microsoft.com/office/drawing/2014/main" id="{8F1C07C5-B9E6-44B8-8E00-7AC2666DA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453"/>
              <a:ext cx="220" cy="97"/>
            </a:xfrm>
            <a:custGeom>
              <a:avLst/>
              <a:gdLst>
                <a:gd name="T0" fmla="*/ 0 w 88"/>
                <a:gd name="T1" fmla="*/ 599 h 39"/>
                <a:gd name="T2" fmla="*/ 708 w 88"/>
                <a:gd name="T3" fmla="*/ 321 h 39"/>
                <a:gd name="T4" fmla="*/ 1375 w 88"/>
                <a:gd name="T5" fmla="*/ 353 h 39"/>
                <a:gd name="T6" fmla="*/ 1095 w 88"/>
                <a:gd name="T7" fmla="*/ 0 h 39"/>
                <a:gd name="T8" fmla="*/ 845 w 88"/>
                <a:gd name="T9" fmla="*/ 187 h 39"/>
                <a:gd name="T10" fmla="*/ 250 w 88"/>
                <a:gd name="T11" fmla="*/ 41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39">
                  <a:moveTo>
                    <a:pt x="0" y="39"/>
                  </a:moveTo>
                  <a:cubicBezTo>
                    <a:pt x="13" y="27"/>
                    <a:pt x="28" y="22"/>
                    <a:pt x="45" y="21"/>
                  </a:cubicBezTo>
                  <a:cubicBezTo>
                    <a:pt x="59" y="20"/>
                    <a:pt x="75" y="24"/>
                    <a:pt x="88" y="23"/>
                  </a:cubicBezTo>
                  <a:cubicBezTo>
                    <a:pt x="79" y="21"/>
                    <a:pt x="74" y="8"/>
                    <a:pt x="70" y="0"/>
                  </a:cubicBezTo>
                  <a:cubicBezTo>
                    <a:pt x="71" y="11"/>
                    <a:pt x="62" y="11"/>
                    <a:pt x="54" y="12"/>
                  </a:cubicBezTo>
                  <a:cubicBezTo>
                    <a:pt x="42" y="15"/>
                    <a:pt x="26" y="18"/>
                    <a:pt x="16" y="27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4" name="Freeform 213">
              <a:extLst>
                <a:ext uri="{FF2B5EF4-FFF2-40B4-BE49-F238E27FC236}">
                  <a16:creationId xmlns:a16="http://schemas.microsoft.com/office/drawing/2014/main" id="{23D906D1-7192-4103-85B5-4F17C1465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513"/>
              <a:ext cx="210" cy="207"/>
            </a:xfrm>
            <a:custGeom>
              <a:avLst/>
              <a:gdLst>
                <a:gd name="T0" fmla="*/ 0 w 84"/>
                <a:gd name="T1" fmla="*/ 75 h 83"/>
                <a:gd name="T2" fmla="*/ 720 w 84"/>
                <a:gd name="T3" fmla="*/ 62 h 83"/>
                <a:gd name="T4" fmla="*/ 1313 w 84"/>
                <a:gd name="T5" fmla="*/ 262 h 83"/>
                <a:gd name="T6" fmla="*/ 1145 w 84"/>
                <a:gd name="T7" fmla="*/ 479 h 83"/>
                <a:gd name="T8" fmla="*/ 1033 w 84"/>
                <a:gd name="T9" fmla="*/ 758 h 83"/>
                <a:gd name="T10" fmla="*/ 908 w 84"/>
                <a:gd name="T11" fmla="*/ 1008 h 83"/>
                <a:gd name="T12" fmla="*/ 813 w 84"/>
                <a:gd name="T13" fmla="*/ 1287 h 83"/>
                <a:gd name="T14" fmla="*/ 675 w 84"/>
                <a:gd name="T15" fmla="*/ 449 h 83"/>
                <a:gd name="T16" fmla="*/ 83 w 84"/>
                <a:gd name="T17" fmla="*/ 75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83">
                  <a:moveTo>
                    <a:pt x="0" y="5"/>
                  </a:moveTo>
                  <a:cubicBezTo>
                    <a:pt x="14" y="0"/>
                    <a:pt x="32" y="3"/>
                    <a:pt x="46" y="4"/>
                  </a:cubicBezTo>
                  <a:cubicBezTo>
                    <a:pt x="61" y="5"/>
                    <a:pt x="72" y="8"/>
                    <a:pt x="84" y="17"/>
                  </a:cubicBezTo>
                  <a:cubicBezTo>
                    <a:pt x="82" y="22"/>
                    <a:pt x="77" y="27"/>
                    <a:pt x="73" y="31"/>
                  </a:cubicBezTo>
                  <a:cubicBezTo>
                    <a:pt x="70" y="37"/>
                    <a:pt x="68" y="43"/>
                    <a:pt x="66" y="49"/>
                  </a:cubicBezTo>
                  <a:cubicBezTo>
                    <a:pt x="63" y="54"/>
                    <a:pt x="60" y="59"/>
                    <a:pt x="58" y="65"/>
                  </a:cubicBezTo>
                  <a:cubicBezTo>
                    <a:pt x="56" y="70"/>
                    <a:pt x="54" y="77"/>
                    <a:pt x="52" y="83"/>
                  </a:cubicBezTo>
                  <a:cubicBezTo>
                    <a:pt x="57" y="64"/>
                    <a:pt x="57" y="43"/>
                    <a:pt x="43" y="29"/>
                  </a:cubicBezTo>
                  <a:cubicBezTo>
                    <a:pt x="37" y="22"/>
                    <a:pt x="15" y="0"/>
                    <a:pt x="5" y="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5" name="Freeform 214">
              <a:extLst>
                <a:ext uri="{FF2B5EF4-FFF2-40B4-BE49-F238E27FC236}">
                  <a16:creationId xmlns:a16="http://schemas.microsoft.com/office/drawing/2014/main" id="{8F9065DA-62FF-4923-813A-0F44B5535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525"/>
              <a:ext cx="177" cy="395"/>
            </a:xfrm>
            <a:custGeom>
              <a:avLst/>
              <a:gdLst>
                <a:gd name="T0" fmla="*/ 42 w 71"/>
                <a:gd name="T1" fmla="*/ 0 h 158"/>
                <a:gd name="T2" fmla="*/ 292 w 71"/>
                <a:gd name="T3" fmla="*/ 63 h 158"/>
                <a:gd name="T4" fmla="*/ 479 w 71"/>
                <a:gd name="T5" fmla="*/ 220 h 158"/>
                <a:gd name="T6" fmla="*/ 633 w 71"/>
                <a:gd name="T7" fmla="*/ 645 h 158"/>
                <a:gd name="T8" fmla="*/ 633 w 71"/>
                <a:gd name="T9" fmla="*/ 1125 h 158"/>
                <a:gd name="T10" fmla="*/ 571 w 71"/>
                <a:gd name="T11" fmla="*/ 1375 h 158"/>
                <a:gd name="T12" fmla="*/ 558 w 71"/>
                <a:gd name="T13" fmla="*/ 1645 h 158"/>
                <a:gd name="T14" fmla="*/ 541 w 71"/>
                <a:gd name="T15" fmla="*/ 1658 h 158"/>
                <a:gd name="T16" fmla="*/ 558 w 71"/>
                <a:gd name="T17" fmla="*/ 1220 h 158"/>
                <a:gd name="T18" fmla="*/ 591 w 71"/>
                <a:gd name="T19" fmla="*/ 800 h 158"/>
                <a:gd name="T20" fmla="*/ 436 w 71"/>
                <a:gd name="T21" fmla="*/ 1145 h 158"/>
                <a:gd name="T22" fmla="*/ 312 w 71"/>
                <a:gd name="T23" fmla="*/ 1563 h 158"/>
                <a:gd name="T24" fmla="*/ 217 w 71"/>
                <a:gd name="T25" fmla="*/ 1970 h 158"/>
                <a:gd name="T26" fmla="*/ 0 w 71"/>
                <a:gd name="T27" fmla="*/ 2438 h 158"/>
                <a:gd name="T28" fmla="*/ 249 w 71"/>
                <a:gd name="T29" fmla="*/ 2033 h 158"/>
                <a:gd name="T30" fmla="*/ 479 w 71"/>
                <a:gd name="T31" fmla="*/ 1895 h 158"/>
                <a:gd name="T32" fmla="*/ 820 w 71"/>
                <a:gd name="T33" fmla="*/ 2470 h 158"/>
                <a:gd name="T34" fmla="*/ 728 w 71"/>
                <a:gd name="T35" fmla="*/ 1375 h 158"/>
                <a:gd name="T36" fmla="*/ 932 w 71"/>
                <a:gd name="T37" fmla="*/ 938 h 158"/>
                <a:gd name="T38" fmla="*/ 1099 w 71"/>
                <a:gd name="T39" fmla="*/ 345 h 15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1" h="158">
                  <a:moveTo>
                    <a:pt x="3" y="0"/>
                  </a:moveTo>
                  <a:cubicBezTo>
                    <a:pt x="8" y="2"/>
                    <a:pt x="13" y="1"/>
                    <a:pt x="19" y="4"/>
                  </a:cubicBezTo>
                  <a:cubicBezTo>
                    <a:pt x="23" y="7"/>
                    <a:pt x="27" y="10"/>
                    <a:pt x="31" y="14"/>
                  </a:cubicBezTo>
                  <a:cubicBezTo>
                    <a:pt x="38" y="22"/>
                    <a:pt x="39" y="31"/>
                    <a:pt x="41" y="41"/>
                  </a:cubicBezTo>
                  <a:cubicBezTo>
                    <a:pt x="42" y="52"/>
                    <a:pt x="43" y="62"/>
                    <a:pt x="41" y="72"/>
                  </a:cubicBezTo>
                  <a:cubicBezTo>
                    <a:pt x="40" y="78"/>
                    <a:pt x="38" y="82"/>
                    <a:pt x="37" y="88"/>
                  </a:cubicBezTo>
                  <a:cubicBezTo>
                    <a:pt x="36" y="91"/>
                    <a:pt x="38" y="103"/>
                    <a:pt x="36" y="105"/>
                  </a:cubicBezTo>
                  <a:cubicBezTo>
                    <a:pt x="36" y="105"/>
                    <a:pt x="35" y="105"/>
                    <a:pt x="35" y="106"/>
                  </a:cubicBezTo>
                  <a:cubicBezTo>
                    <a:pt x="34" y="96"/>
                    <a:pt x="35" y="87"/>
                    <a:pt x="36" y="78"/>
                  </a:cubicBezTo>
                  <a:cubicBezTo>
                    <a:pt x="37" y="69"/>
                    <a:pt x="34" y="59"/>
                    <a:pt x="38" y="51"/>
                  </a:cubicBezTo>
                  <a:cubicBezTo>
                    <a:pt x="31" y="51"/>
                    <a:pt x="30" y="68"/>
                    <a:pt x="28" y="73"/>
                  </a:cubicBezTo>
                  <a:cubicBezTo>
                    <a:pt x="27" y="82"/>
                    <a:pt x="23" y="91"/>
                    <a:pt x="20" y="100"/>
                  </a:cubicBezTo>
                  <a:cubicBezTo>
                    <a:pt x="18" y="109"/>
                    <a:pt x="17" y="118"/>
                    <a:pt x="14" y="126"/>
                  </a:cubicBezTo>
                  <a:cubicBezTo>
                    <a:pt x="11" y="137"/>
                    <a:pt x="4" y="146"/>
                    <a:pt x="0" y="156"/>
                  </a:cubicBezTo>
                  <a:cubicBezTo>
                    <a:pt x="8" y="153"/>
                    <a:pt x="14" y="137"/>
                    <a:pt x="16" y="130"/>
                  </a:cubicBezTo>
                  <a:cubicBezTo>
                    <a:pt x="19" y="123"/>
                    <a:pt x="24" y="109"/>
                    <a:pt x="31" y="121"/>
                  </a:cubicBezTo>
                  <a:cubicBezTo>
                    <a:pt x="38" y="131"/>
                    <a:pt x="37" y="155"/>
                    <a:pt x="53" y="158"/>
                  </a:cubicBezTo>
                  <a:cubicBezTo>
                    <a:pt x="46" y="136"/>
                    <a:pt x="40" y="111"/>
                    <a:pt x="47" y="88"/>
                  </a:cubicBezTo>
                  <a:cubicBezTo>
                    <a:pt x="50" y="79"/>
                    <a:pt x="55" y="70"/>
                    <a:pt x="60" y="60"/>
                  </a:cubicBezTo>
                  <a:cubicBezTo>
                    <a:pt x="66" y="48"/>
                    <a:pt x="67" y="36"/>
                    <a:pt x="71" y="22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6" name="Freeform 215">
              <a:extLst>
                <a:ext uri="{FF2B5EF4-FFF2-40B4-BE49-F238E27FC236}">
                  <a16:creationId xmlns:a16="http://schemas.microsoft.com/office/drawing/2014/main" id="{9917D0C0-48EC-4819-B523-B3E3AD446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1595"/>
              <a:ext cx="67" cy="330"/>
            </a:xfrm>
            <a:custGeom>
              <a:avLst/>
              <a:gdLst>
                <a:gd name="T0" fmla="*/ 382 w 27"/>
                <a:gd name="T1" fmla="*/ 95 h 132"/>
                <a:gd name="T2" fmla="*/ 196 w 27"/>
                <a:gd name="T3" fmla="*/ 1083 h 132"/>
                <a:gd name="T4" fmla="*/ 136 w 27"/>
                <a:gd name="T5" fmla="*/ 1533 h 132"/>
                <a:gd name="T6" fmla="*/ 154 w 27"/>
                <a:gd name="T7" fmla="*/ 1783 h 132"/>
                <a:gd name="T8" fmla="*/ 216 w 27"/>
                <a:gd name="T9" fmla="*/ 2063 h 132"/>
                <a:gd name="T10" fmla="*/ 62 w 27"/>
                <a:gd name="T11" fmla="*/ 813 h 132"/>
                <a:gd name="T12" fmla="*/ 412 w 27"/>
                <a:gd name="T13" fmla="*/ 0 h 1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32">
                  <a:moveTo>
                    <a:pt x="25" y="6"/>
                  </a:moveTo>
                  <a:cubicBezTo>
                    <a:pt x="22" y="27"/>
                    <a:pt x="17" y="49"/>
                    <a:pt x="13" y="69"/>
                  </a:cubicBezTo>
                  <a:cubicBezTo>
                    <a:pt x="12" y="79"/>
                    <a:pt x="10" y="89"/>
                    <a:pt x="9" y="98"/>
                  </a:cubicBezTo>
                  <a:cubicBezTo>
                    <a:pt x="9" y="104"/>
                    <a:pt x="9" y="109"/>
                    <a:pt x="10" y="114"/>
                  </a:cubicBezTo>
                  <a:cubicBezTo>
                    <a:pt x="11" y="120"/>
                    <a:pt x="14" y="127"/>
                    <a:pt x="14" y="132"/>
                  </a:cubicBezTo>
                  <a:cubicBezTo>
                    <a:pt x="3" y="109"/>
                    <a:pt x="0" y="77"/>
                    <a:pt x="4" y="52"/>
                  </a:cubicBezTo>
                  <a:cubicBezTo>
                    <a:pt x="7" y="32"/>
                    <a:pt x="12" y="14"/>
                    <a:pt x="27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7" name="Freeform 216">
              <a:extLst>
                <a:ext uri="{FF2B5EF4-FFF2-40B4-BE49-F238E27FC236}">
                  <a16:creationId xmlns:a16="http://schemas.microsoft.com/office/drawing/2014/main" id="{C942DEAD-57D1-4E20-BB59-1944C6D08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475"/>
              <a:ext cx="177" cy="230"/>
            </a:xfrm>
            <a:custGeom>
              <a:avLst/>
              <a:gdLst>
                <a:gd name="T0" fmla="*/ 1099 w 71"/>
                <a:gd name="T1" fmla="*/ 0 h 92"/>
                <a:gd name="T2" fmla="*/ 374 w 71"/>
                <a:gd name="T3" fmla="*/ 300 h 92"/>
                <a:gd name="T4" fmla="*/ 137 w 71"/>
                <a:gd name="T5" fmla="*/ 783 h 92"/>
                <a:gd name="T6" fmla="*/ 62 w 71"/>
                <a:gd name="T7" fmla="*/ 1438 h 92"/>
                <a:gd name="T8" fmla="*/ 446 w 71"/>
                <a:gd name="T9" fmla="*/ 61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92">
                  <a:moveTo>
                    <a:pt x="71" y="0"/>
                  </a:moveTo>
                  <a:cubicBezTo>
                    <a:pt x="56" y="6"/>
                    <a:pt x="37" y="6"/>
                    <a:pt x="24" y="19"/>
                  </a:cubicBezTo>
                  <a:cubicBezTo>
                    <a:pt x="16" y="27"/>
                    <a:pt x="12" y="39"/>
                    <a:pt x="9" y="50"/>
                  </a:cubicBezTo>
                  <a:cubicBezTo>
                    <a:pt x="7" y="61"/>
                    <a:pt x="0" y="80"/>
                    <a:pt x="4" y="92"/>
                  </a:cubicBezTo>
                  <a:cubicBezTo>
                    <a:pt x="14" y="76"/>
                    <a:pt x="21" y="56"/>
                    <a:pt x="29" y="39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8" name="Freeform 217">
              <a:extLst>
                <a:ext uri="{FF2B5EF4-FFF2-40B4-BE49-F238E27FC236}">
                  <a16:creationId xmlns:a16="http://schemas.microsoft.com/office/drawing/2014/main" id="{F85FCE56-C667-4904-92A2-B127FE55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250"/>
              <a:ext cx="130" cy="173"/>
            </a:xfrm>
            <a:custGeom>
              <a:avLst/>
              <a:gdLst>
                <a:gd name="T0" fmla="*/ 375 w 52"/>
                <a:gd name="T1" fmla="*/ 1068 h 69"/>
                <a:gd name="T2" fmla="*/ 145 w 52"/>
                <a:gd name="T3" fmla="*/ 459 h 69"/>
                <a:gd name="T4" fmla="*/ 813 w 52"/>
                <a:gd name="T5" fmla="*/ 221 h 69"/>
                <a:gd name="T6" fmla="*/ 395 w 52"/>
                <a:gd name="T7" fmla="*/ 554 h 69"/>
                <a:gd name="T8" fmla="*/ 375 w 52"/>
                <a:gd name="T9" fmla="*/ 1056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9">
                  <a:moveTo>
                    <a:pt x="24" y="68"/>
                  </a:moveTo>
                  <a:cubicBezTo>
                    <a:pt x="5" y="69"/>
                    <a:pt x="0" y="41"/>
                    <a:pt x="9" y="29"/>
                  </a:cubicBezTo>
                  <a:cubicBezTo>
                    <a:pt x="20" y="14"/>
                    <a:pt x="36" y="0"/>
                    <a:pt x="52" y="14"/>
                  </a:cubicBezTo>
                  <a:cubicBezTo>
                    <a:pt x="40" y="14"/>
                    <a:pt x="30" y="25"/>
                    <a:pt x="25" y="35"/>
                  </a:cubicBezTo>
                  <a:cubicBezTo>
                    <a:pt x="21" y="42"/>
                    <a:pt x="14" y="64"/>
                    <a:pt x="24" y="67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9" name="Freeform 218">
              <a:extLst>
                <a:ext uri="{FF2B5EF4-FFF2-40B4-BE49-F238E27FC236}">
                  <a16:creationId xmlns:a16="http://schemas.microsoft.com/office/drawing/2014/main" id="{10568169-C78D-41E0-853D-08DA4E8FC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090"/>
              <a:ext cx="205" cy="530"/>
            </a:xfrm>
            <a:custGeom>
              <a:avLst/>
              <a:gdLst>
                <a:gd name="T0" fmla="*/ 220 w 82"/>
                <a:gd name="T1" fmla="*/ 50 h 212"/>
                <a:gd name="T2" fmla="*/ 145 w 82"/>
                <a:gd name="T3" fmla="*/ 658 h 212"/>
                <a:gd name="T4" fmla="*/ 113 w 82"/>
                <a:gd name="T5" fmla="*/ 1250 h 212"/>
                <a:gd name="T6" fmla="*/ 238 w 82"/>
                <a:gd name="T7" fmla="*/ 2300 h 212"/>
                <a:gd name="T8" fmla="*/ 550 w 82"/>
                <a:gd name="T9" fmla="*/ 3000 h 212"/>
                <a:gd name="T10" fmla="*/ 1283 w 82"/>
                <a:gd name="T11" fmla="*/ 3270 h 212"/>
                <a:gd name="T12" fmla="*/ 770 w 82"/>
                <a:gd name="T13" fmla="*/ 3270 h 212"/>
                <a:gd name="T14" fmla="*/ 270 w 82"/>
                <a:gd name="T15" fmla="*/ 3238 h 212"/>
                <a:gd name="T16" fmla="*/ 0 w 82"/>
                <a:gd name="T17" fmla="*/ 2813 h 212"/>
                <a:gd name="T18" fmla="*/ 33 w 82"/>
                <a:gd name="T19" fmla="*/ 2533 h 212"/>
                <a:gd name="T20" fmla="*/ 20 w 82"/>
                <a:gd name="T21" fmla="*/ 2238 h 212"/>
                <a:gd name="T22" fmla="*/ 33 w 82"/>
                <a:gd name="T23" fmla="*/ 1550 h 212"/>
                <a:gd name="T24" fmla="*/ 63 w 82"/>
                <a:gd name="T25" fmla="*/ 875 h 212"/>
                <a:gd name="T26" fmla="*/ 113 w 82"/>
                <a:gd name="T27" fmla="*/ 345 h 212"/>
                <a:gd name="T28" fmla="*/ 208 w 82"/>
                <a:gd name="T29" fmla="*/ 0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2" h="212">
                  <a:moveTo>
                    <a:pt x="14" y="3"/>
                  </a:moveTo>
                  <a:cubicBezTo>
                    <a:pt x="14" y="16"/>
                    <a:pt x="11" y="29"/>
                    <a:pt x="9" y="42"/>
                  </a:cubicBezTo>
                  <a:cubicBezTo>
                    <a:pt x="8" y="54"/>
                    <a:pt x="8" y="68"/>
                    <a:pt x="7" y="80"/>
                  </a:cubicBezTo>
                  <a:cubicBezTo>
                    <a:pt x="6" y="104"/>
                    <a:pt x="11" y="125"/>
                    <a:pt x="15" y="147"/>
                  </a:cubicBezTo>
                  <a:cubicBezTo>
                    <a:pt x="19" y="163"/>
                    <a:pt x="20" y="180"/>
                    <a:pt x="35" y="192"/>
                  </a:cubicBezTo>
                  <a:cubicBezTo>
                    <a:pt x="49" y="204"/>
                    <a:pt x="65" y="206"/>
                    <a:pt x="82" y="209"/>
                  </a:cubicBezTo>
                  <a:cubicBezTo>
                    <a:pt x="73" y="212"/>
                    <a:pt x="59" y="210"/>
                    <a:pt x="49" y="209"/>
                  </a:cubicBezTo>
                  <a:cubicBezTo>
                    <a:pt x="38" y="209"/>
                    <a:pt x="27" y="210"/>
                    <a:pt x="17" y="207"/>
                  </a:cubicBezTo>
                  <a:cubicBezTo>
                    <a:pt x="6" y="203"/>
                    <a:pt x="0" y="191"/>
                    <a:pt x="0" y="180"/>
                  </a:cubicBezTo>
                  <a:cubicBezTo>
                    <a:pt x="0" y="174"/>
                    <a:pt x="2" y="168"/>
                    <a:pt x="2" y="162"/>
                  </a:cubicBezTo>
                  <a:cubicBezTo>
                    <a:pt x="2" y="156"/>
                    <a:pt x="1" y="149"/>
                    <a:pt x="1" y="143"/>
                  </a:cubicBezTo>
                  <a:cubicBezTo>
                    <a:pt x="0" y="128"/>
                    <a:pt x="3" y="114"/>
                    <a:pt x="2" y="99"/>
                  </a:cubicBezTo>
                  <a:cubicBezTo>
                    <a:pt x="2" y="85"/>
                    <a:pt x="4" y="71"/>
                    <a:pt x="4" y="56"/>
                  </a:cubicBezTo>
                  <a:cubicBezTo>
                    <a:pt x="4" y="44"/>
                    <a:pt x="7" y="34"/>
                    <a:pt x="7" y="22"/>
                  </a:cubicBezTo>
                  <a:cubicBezTo>
                    <a:pt x="8" y="12"/>
                    <a:pt x="13" y="9"/>
                    <a:pt x="13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0" name="Freeform 219">
              <a:extLst>
                <a:ext uri="{FF2B5EF4-FFF2-40B4-BE49-F238E27FC236}">
                  <a16:creationId xmlns:a16="http://schemas.microsoft.com/office/drawing/2014/main" id="{CBE1CD9D-C90F-4822-9125-4F537C3AB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685"/>
              <a:ext cx="175" cy="85"/>
            </a:xfrm>
            <a:custGeom>
              <a:avLst/>
              <a:gdLst>
                <a:gd name="T0" fmla="*/ 50 w 70"/>
                <a:gd name="T1" fmla="*/ 395 h 34"/>
                <a:gd name="T2" fmla="*/ 425 w 70"/>
                <a:gd name="T3" fmla="*/ 208 h 34"/>
                <a:gd name="T4" fmla="*/ 770 w 70"/>
                <a:gd name="T5" fmla="*/ 20 h 34"/>
                <a:gd name="T6" fmla="*/ 1083 w 70"/>
                <a:gd name="T7" fmla="*/ 533 h 34"/>
                <a:gd name="T8" fmla="*/ 645 w 70"/>
                <a:gd name="T9" fmla="*/ 250 h 34"/>
                <a:gd name="T10" fmla="*/ 0 w 70"/>
                <a:gd name="T11" fmla="*/ 50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34">
                  <a:moveTo>
                    <a:pt x="3" y="25"/>
                  </a:moveTo>
                  <a:cubicBezTo>
                    <a:pt x="11" y="22"/>
                    <a:pt x="19" y="17"/>
                    <a:pt x="27" y="13"/>
                  </a:cubicBezTo>
                  <a:cubicBezTo>
                    <a:pt x="33" y="9"/>
                    <a:pt x="42" y="0"/>
                    <a:pt x="49" y="1"/>
                  </a:cubicBezTo>
                  <a:cubicBezTo>
                    <a:pt x="63" y="3"/>
                    <a:pt x="70" y="22"/>
                    <a:pt x="69" y="34"/>
                  </a:cubicBezTo>
                  <a:cubicBezTo>
                    <a:pt x="67" y="21"/>
                    <a:pt x="53" y="15"/>
                    <a:pt x="41" y="16"/>
                  </a:cubicBezTo>
                  <a:cubicBezTo>
                    <a:pt x="27" y="19"/>
                    <a:pt x="9" y="20"/>
                    <a:pt x="0" y="32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1" name="Freeform 220">
              <a:extLst>
                <a:ext uri="{FF2B5EF4-FFF2-40B4-BE49-F238E27FC236}">
                  <a16:creationId xmlns:a16="http://schemas.microsoft.com/office/drawing/2014/main" id="{33272D32-5ED4-4368-8BCF-42F3B8CF0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140"/>
              <a:ext cx="295" cy="215"/>
            </a:xfrm>
            <a:custGeom>
              <a:avLst/>
              <a:gdLst>
                <a:gd name="T0" fmla="*/ 488 w 118"/>
                <a:gd name="T1" fmla="*/ 145 h 86"/>
                <a:gd name="T2" fmla="*/ 738 w 118"/>
                <a:gd name="T3" fmla="*/ 188 h 86"/>
                <a:gd name="T4" fmla="*/ 1020 w 118"/>
                <a:gd name="T5" fmla="*/ 158 h 86"/>
                <a:gd name="T6" fmla="*/ 1645 w 118"/>
                <a:gd name="T7" fmla="*/ 0 h 86"/>
                <a:gd name="T8" fmla="*/ 1770 w 118"/>
                <a:gd name="T9" fmla="*/ 375 h 86"/>
                <a:gd name="T10" fmla="*/ 1595 w 118"/>
                <a:gd name="T11" fmla="*/ 863 h 86"/>
                <a:gd name="T12" fmla="*/ 1175 w 118"/>
                <a:gd name="T13" fmla="*/ 875 h 86"/>
                <a:gd name="T14" fmla="*/ 750 w 118"/>
                <a:gd name="T15" fmla="*/ 988 h 86"/>
                <a:gd name="T16" fmla="*/ 0 w 118"/>
                <a:gd name="T17" fmla="*/ 1345 h 86"/>
                <a:gd name="T18" fmla="*/ 458 w 118"/>
                <a:gd name="T19" fmla="*/ 895 h 86"/>
                <a:gd name="T20" fmla="*/ 1020 w 118"/>
                <a:gd name="T21" fmla="*/ 738 h 86"/>
                <a:gd name="T22" fmla="*/ 1470 w 118"/>
                <a:gd name="T23" fmla="*/ 375 h 86"/>
                <a:gd name="T24" fmla="*/ 845 w 118"/>
                <a:gd name="T25" fmla="*/ 270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86">
                  <a:moveTo>
                    <a:pt x="31" y="9"/>
                  </a:moveTo>
                  <a:cubicBezTo>
                    <a:pt x="36" y="9"/>
                    <a:pt x="41" y="12"/>
                    <a:pt x="47" y="12"/>
                  </a:cubicBezTo>
                  <a:cubicBezTo>
                    <a:pt x="53" y="12"/>
                    <a:pt x="59" y="10"/>
                    <a:pt x="65" y="10"/>
                  </a:cubicBezTo>
                  <a:cubicBezTo>
                    <a:pt x="76" y="9"/>
                    <a:pt x="94" y="1"/>
                    <a:pt x="105" y="0"/>
                  </a:cubicBezTo>
                  <a:cubicBezTo>
                    <a:pt x="118" y="0"/>
                    <a:pt x="112" y="15"/>
                    <a:pt x="113" y="24"/>
                  </a:cubicBezTo>
                  <a:cubicBezTo>
                    <a:pt x="114" y="34"/>
                    <a:pt x="114" y="54"/>
                    <a:pt x="102" y="55"/>
                  </a:cubicBezTo>
                  <a:cubicBezTo>
                    <a:pt x="94" y="56"/>
                    <a:pt x="84" y="55"/>
                    <a:pt x="75" y="56"/>
                  </a:cubicBezTo>
                  <a:cubicBezTo>
                    <a:pt x="65" y="57"/>
                    <a:pt x="57" y="60"/>
                    <a:pt x="48" y="63"/>
                  </a:cubicBezTo>
                  <a:cubicBezTo>
                    <a:pt x="30" y="69"/>
                    <a:pt x="15" y="74"/>
                    <a:pt x="0" y="86"/>
                  </a:cubicBezTo>
                  <a:cubicBezTo>
                    <a:pt x="7" y="76"/>
                    <a:pt x="20" y="64"/>
                    <a:pt x="29" y="57"/>
                  </a:cubicBezTo>
                  <a:cubicBezTo>
                    <a:pt x="39" y="50"/>
                    <a:pt x="54" y="49"/>
                    <a:pt x="65" y="47"/>
                  </a:cubicBezTo>
                  <a:cubicBezTo>
                    <a:pt x="73" y="46"/>
                    <a:pt x="110" y="35"/>
                    <a:pt x="94" y="24"/>
                  </a:cubicBezTo>
                  <a:cubicBezTo>
                    <a:pt x="83" y="17"/>
                    <a:pt x="65" y="25"/>
                    <a:pt x="54" y="17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2" name="Freeform 221">
              <a:extLst>
                <a:ext uri="{FF2B5EF4-FFF2-40B4-BE49-F238E27FC236}">
                  <a16:creationId xmlns:a16="http://schemas.microsoft.com/office/drawing/2014/main" id="{0BC743DB-52A7-4922-B775-618C7DBDA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403"/>
              <a:ext cx="155" cy="232"/>
            </a:xfrm>
            <a:custGeom>
              <a:avLst/>
              <a:gdLst>
                <a:gd name="T0" fmla="*/ 83 w 62"/>
                <a:gd name="T1" fmla="*/ 479 h 93"/>
                <a:gd name="T2" fmla="*/ 83 w 62"/>
                <a:gd name="T3" fmla="*/ 696 h 93"/>
                <a:gd name="T4" fmla="*/ 158 w 62"/>
                <a:gd name="T5" fmla="*/ 933 h 93"/>
                <a:gd name="T6" fmla="*/ 83 w 62"/>
                <a:gd name="T7" fmla="*/ 1444 h 93"/>
                <a:gd name="T8" fmla="*/ 220 w 62"/>
                <a:gd name="T9" fmla="*/ 1225 h 93"/>
                <a:gd name="T10" fmla="*/ 425 w 62"/>
                <a:gd name="T11" fmla="*/ 995 h 93"/>
                <a:gd name="T12" fmla="*/ 270 w 62"/>
                <a:gd name="T13" fmla="*/ 841 h 93"/>
                <a:gd name="T14" fmla="*/ 438 w 62"/>
                <a:gd name="T15" fmla="*/ 499 h 93"/>
                <a:gd name="T16" fmla="*/ 708 w 62"/>
                <a:gd name="T17" fmla="*/ 217 h 93"/>
                <a:gd name="T18" fmla="*/ 970 w 62"/>
                <a:gd name="T19" fmla="*/ 0 h 93"/>
                <a:gd name="T20" fmla="*/ 658 w 62"/>
                <a:gd name="T21" fmla="*/ 105 h 93"/>
                <a:gd name="T22" fmla="*/ 283 w 62"/>
                <a:gd name="T23" fmla="*/ 342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2" h="93">
                  <a:moveTo>
                    <a:pt x="5" y="31"/>
                  </a:moveTo>
                  <a:cubicBezTo>
                    <a:pt x="2" y="36"/>
                    <a:pt x="1" y="42"/>
                    <a:pt x="5" y="45"/>
                  </a:cubicBezTo>
                  <a:cubicBezTo>
                    <a:pt x="9" y="51"/>
                    <a:pt x="12" y="52"/>
                    <a:pt x="10" y="60"/>
                  </a:cubicBezTo>
                  <a:cubicBezTo>
                    <a:pt x="7" y="72"/>
                    <a:pt x="0" y="80"/>
                    <a:pt x="5" y="93"/>
                  </a:cubicBezTo>
                  <a:cubicBezTo>
                    <a:pt x="8" y="90"/>
                    <a:pt x="10" y="83"/>
                    <a:pt x="14" y="79"/>
                  </a:cubicBezTo>
                  <a:cubicBezTo>
                    <a:pt x="18" y="74"/>
                    <a:pt x="24" y="69"/>
                    <a:pt x="27" y="64"/>
                  </a:cubicBezTo>
                  <a:cubicBezTo>
                    <a:pt x="20" y="71"/>
                    <a:pt x="16" y="60"/>
                    <a:pt x="17" y="54"/>
                  </a:cubicBezTo>
                  <a:cubicBezTo>
                    <a:pt x="18" y="46"/>
                    <a:pt x="23" y="38"/>
                    <a:pt x="28" y="32"/>
                  </a:cubicBezTo>
                  <a:cubicBezTo>
                    <a:pt x="33" y="25"/>
                    <a:pt x="38" y="19"/>
                    <a:pt x="45" y="14"/>
                  </a:cubicBezTo>
                  <a:cubicBezTo>
                    <a:pt x="49" y="10"/>
                    <a:pt x="61" y="6"/>
                    <a:pt x="62" y="0"/>
                  </a:cubicBezTo>
                  <a:cubicBezTo>
                    <a:pt x="56" y="0"/>
                    <a:pt x="48" y="4"/>
                    <a:pt x="42" y="7"/>
                  </a:cubicBezTo>
                  <a:cubicBezTo>
                    <a:pt x="34" y="12"/>
                    <a:pt x="24" y="16"/>
                    <a:pt x="18" y="22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3" name="Freeform 222">
              <a:extLst>
                <a:ext uri="{FF2B5EF4-FFF2-40B4-BE49-F238E27FC236}">
                  <a16:creationId xmlns:a16="http://schemas.microsoft.com/office/drawing/2014/main" id="{63CBFDF4-59B0-4D13-81A5-F7F53F314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3235"/>
              <a:ext cx="47" cy="60"/>
            </a:xfrm>
            <a:custGeom>
              <a:avLst/>
              <a:gdLst>
                <a:gd name="T0" fmla="*/ 30 w 19"/>
                <a:gd name="T1" fmla="*/ 0 h 24"/>
                <a:gd name="T2" fmla="*/ 0 w 19"/>
                <a:gd name="T3" fmla="*/ 375 h 24"/>
                <a:gd name="T4" fmla="*/ 104 w 19"/>
                <a:gd name="T5" fmla="*/ 220 h 24"/>
                <a:gd name="T6" fmla="*/ 287 w 19"/>
                <a:gd name="T7" fmla="*/ 145 h 24"/>
                <a:gd name="T8" fmla="*/ 74 w 19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4">
                  <a:moveTo>
                    <a:pt x="2" y="0"/>
                  </a:moveTo>
                  <a:cubicBezTo>
                    <a:pt x="2" y="8"/>
                    <a:pt x="1" y="16"/>
                    <a:pt x="0" y="24"/>
                  </a:cubicBezTo>
                  <a:cubicBezTo>
                    <a:pt x="3" y="21"/>
                    <a:pt x="4" y="17"/>
                    <a:pt x="7" y="14"/>
                  </a:cubicBezTo>
                  <a:cubicBezTo>
                    <a:pt x="11" y="10"/>
                    <a:pt x="14" y="11"/>
                    <a:pt x="19" y="9"/>
                  </a:cubicBezTo>
                  <a:cubicBezTo>
                    <a:pt x="15" y="5"/>
                    <a:pt x="9" y="3"/>
                    <a:pt x="5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4" name="Freeform 223">
              <a:extLst>
                <a:ext uri="{FF2B5EF4-FFF2-40B4-BE49-F238E27FC236}">
                  <a16:creationId xmlns:a16="http://schemas.microsoft.com/office/drawing/2014/main" id="{1D5F6B54-BB1C-466F-9C79-EBE325EE3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835"/>
              <a:ext cx="170" cy="100"/>
            </a:xfrm>
            <a:custGeom>
              <a:avLst/>
              <a:gdLst>
                <a:gd name="T0" fmla="*/ 63 w 68"/>
                <a:gd name="T1" fmla="*/ 613 h 40"/>
                <a:gd name="T2" fmla="*/ 408 w 68"/>
                <a:gd name="T3" fmla="*/ 283 h 40"/>
                <a:gd name="T4" fmla="*/ 1063 w 68"/>
                <a:gd name="T5" fmla="*/ 83 h 40"/>
                <a:gd name="T6" fmla="*/ 363 w 68"/>
                <a:gd name="T7" fmla="*/ 238 h 40"/>
                <a:gd name="T8" fmla="*/ 63 w 68"/>
                <a:gd name="T9" fmla="*/ 300 h 40"/>
                <a:gd name="T10" fmla="*/ 0 w 68"/>
                <a:gd name="T11" fmla="*/ 625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0">
                  <a:moveTo>
                    <a:pt x="4" y="39"/>
                  </a:moveTo>
                  <a:cubicBezTo>
                    <a:pt x="11" y="30"/>
                    <a:pt x="14" y="23"/>
                    <a:pt x="26" y="18"/>
                  </a:cubicBezTo>
                  <a:cubicBezTo>
                    <a:pt x="39" y="13"/>
                    <a:pt x="54" y="8"/>
                    <a:pt x="68" y="5"/>
                  </a:cubicBezTo>
                  <a:cubicBezTo>
                    <a:pt x="54" y="0"/>
                    <a:pt x="37" y="14"/>
                    <a:pt x="23" y="15"/>
                  </a:cubicBezTo>
                  <a:cubicBezTo>
                    <a:pt x="18" y="16"/>
                    <a:pt x="7" y="14"/>
                    <a:pt x="4" y="19"/>
                  </a:cubicBezTo>
                  <a:cubicBezTo>
                    <a:pt x="0" y="24"/>
                    <a:pt x="4" y="34"/>
                    <a:pt x="0" y="4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5" name="Freeform 224">
              <a:extLst>
                <a:ext uri="{FF2B5EF4-FFF2-40B4-BE49-F238E27FC236}">
                  <a16:creationId xmlns:a16="http://schemas.microsoft.com/office/drawing/2014/main" id="{82AB9669-DC58-427D-9A59-2A36D5FA7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143"/>
              <a:ext cx="263" cy="122"/>
            </a:xfrm>
            <a:custGeom>
              <a:avLst/>
              <a:gdLst>
                <a:gd name="T0" fmla="*/ 0 w 105"/>
                <a:gd name="T1" fmla="*/ 75 h 49"/>
                <a:gd name="T2" fmla="*/ 220 w 105"/>
                <a:gd name="T3" fmla="*/ 187 h 49"/>
                <a:gd name="T4" fmla="*/ 659 w 105"/>
                <a:gd name="T5" fmla="*/ 261 h 49"/>
                <a:gd name="T6" fmla="*/ 1651 w 105"/>
                <a:gd name="T7" fmla="*/ 167 h 49"/>
                <a:gd name="T8" fmla="*/ 1117 w 105"/>
                <a:gd name="T9" fmla="*/ 229 h 49"/>
                <a:gd name="T10" fmla="*/ 584 w 105"/>
                <a:gd name="T11" fmla="*/ 416 h 49"/>
                <a:gd name="T12" fmla="*/ 313 w 105"/>
                <a:gd name="T13" fmla="*/ 558 h 49"/>
                <a:gd name="T14" fmla="*/ 95 w 105"/>
                <a:gd name="T15" fmla="*/ 75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49">
                  <a:moveTo>
                    <a:pt x="0" y="5"/>
                  </a:moveTo>
                  <a:cubicBezTo>
                    <a:pt x="1" y="10"/>
                    <a:pt x="10" y="10"/>
                    <a:pt x="14" y="12"/>
                  </a:cubicBezTo>
                  <a:cubicBezTo>
                    <a:pt x="24" y="15"/>
                    <a:pt x="32" y="17"/>
                    <a:pt x="42" y="17"/>
                  </a:cubicBezTo>
                  <a:cubicBezTo>
                    <a:pt x="62" y="16"/>
                    <a:pt x="86" y="0"/>
                    <a:pt x="105" y="11"/>
                  </a:cubicBezTo>
                  <a:cubicBezTo>
                    <a:pt x="97" y="16"/>
                    <a:pt x="81" y="14"/>
                    <a:pt x="71" y="15"/>
                  </a:cubicBezTo>
                  <a:cubicBezTo>
                    <a:pt x="58" y="18"/>
                    <a:pt x="48" y="22"/>
                    <a:pt x="37" y="27"/>
                  </a:cubicBezTo>
                  <a:cubicBezTo>
                    <a:pt x="30" y="29"/>
                    <a:pt x="25" y="31"/>
                    <a:pt x="20" y="36"/>
                  </a:cubicBezTo>
                  <a:cubicBezTo>
                    <a:pt x="16" y="39"/>
                    <a:pt x="7" y="45"/>
                    <a:pt x="6" y="49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6" name="Freeform 225">
              <a:extLst>
                <a:ext uri="{FF2B5EF4-FFF2-40B4-BE49-F238E27FC236}">
                  <a16:creationId xmlns:a16="http://schemas.microsoft.com/office/drawing/2014/main" id="{ED6C5597-217B-4C58-A82B-53BBE07C7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168"/>
              <a:ext cx="288" cy="165"/>
            </a:xfrm>
            <a:custGeom>
              <a:avLst/>
              <a:gdLst>
                <a:gd name="T0" fmla="*/ 125 w 115"/>
                <a:gd name="T1" fmla="*/ 645 h 66"/>
                <a:gd name="T2" fmla="*/ 488 w 115"/>
                <a:gd name="T3" fmla="*/ 363 h 66"/>
                <a:gd name="T4" fmla="*/ 942 w 115"/>
                <a:gd name="T5" fmla="*/ 270 h 66"/>
                <a:gd name="T6" fmla="*/ 1430 w 115"/>
                <a:gd name="T7" fmla="*/ 188 h 66"/>
                <a:gd name="T8" fmla="*/ 1788 w 115"/>
                <a:gd name="T9" fmla="*/ 220 h 66"/>
                <a:gd name="T10" fmla="*/ 1788 w 115"/>
                <a:gd name="T11" fmla="*/ 220 h 66"/>
                <a:gd name="T12" fmla="*/ 1806 w 115"/>
                <a:gd name="T13" fmla="*/ 0 h 66"/>
                <a:gd name="T14" fmla="*/ 1285 w 115"/>
                <a:gd name="T15" fmla="*/ 145 h 66"/>
                <a:gd name="T16" fmla="*/ 676 w 115"/>
                <a:gd name="T17" fmla="*/ 220 h 66"/>
                <a:gd name="T18" fmla="*/ 158 w 115"/>
                <a:gd name="T19" fmla="*/ 470 h 66"/>
                <a:gd name="T20" fmla="*/ 0 w 115"/>
                <a:gd name="T21" fmla="*/ 1020 h 66"/>
                <a:gd name="T22" fmla="*/ 0 w 115"/>
                <a:gd name="T23" fmla="*/ 1033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5" h="66">
                  <a:moveTo>
                    <a:pt x="8" y="41"/>
                  </a:moveTo>
                  <a:cubicBezTo>
                    <a:pt x="17" y="36"/>
                    <a:pt x="21" y="27"/>
                    <a:pt x="31" y="23"/>
                  </a:cubicBezTo>
                  <a:cubicBezTo>
                    <a:pt x="40" y="20"/>
                    <a:pt x="50" y="19"/>
                    <a:pt x="60" y="17"/>
                  </a:cubicBezTo>
                  <a:cubicBezTo>
                    <a:pt x="70" y="15"/>
                    <a:pt x="81" y="13"/>
                    <a:pt x="91" y="12"/>
                  </a:cubicBezTo>
                  <a:cubicBezTo>
                    <a:pt x="99" y="12"/>
                    <a:pt x="107" y="14"/>
                    <a:pt x="114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5" y="10"/>
                    <a:pt x="115" y="4"/>
                    <a:pt x="115" y="0"/>
                  </a:cubicBezTo>
                  <a:cubicBezTo>
                    <a:pt x="104" y="8"/>
                    <a:pt x="96" y="8"/>
                    <a:pt x="82" y="9"/>
                  </a:cubicBezTo>
                  <a:cubicBezTo>
                    <a:pt x="69" y="9"/>
                    <a:pt x="56" y="10"/>
                    <a:pt x="43" y="14"/>
                  </a:cubicBezTo>
                  <a:cubicBezTo>
                    <a:pt x="32" y="18"/>
                    <a:pt x="16" y="20"/>
                    <a:pt x="10" y="30"/>
                  </a:cubicBezTo>
                  <a:cubicBezTo>
                    <a:pt x="4" y="39"/>
                    <a:pt x="0" y="56"/>
                    <a:pt x="0" y="65"/>
                  </a:cubicBezTo>
                  <a:cubicBezTo>
                    <a:pt x="0" y="66"/>
                    <a:pt x="0" y="66"/>
                    <a:pt x="0" y="66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7" name="Freeform 226">
              <a:extLst>
                <a:ext uri="{FF2B5EF4-FFF2-40B4-BE49-F238E27FC236}">
                  <a16:creationId xmlns:a16="http://schemas.microsoft.com/office/drawing/2014/main" id="{2E810B44-913F-4D68-B6D5-8AF8AC170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155"/>
              <a:ext cx="347" cy="208"/>
            </a:xfrm>
            <a:custGeom>
              <a:avLst/>
              <a:gdLst>
                <a:gd name="T0" fmla="*/ 292 w 139"/>
                <a:gd name="T1" fmla="*/ 772 h 83"/>
                <a:gd name="T2" fmla="*/ 1258 w 139"/>
                <a:gd name="T3" fmla="*/ 313 h 83"/>
                <a:gd name="T4" fmla="*/ 1695 w 139"/>
                <a:gd name="T5" fmla="*/ 175 h 83"/>
                <a:gd name="T6" fmla="*/ 2162 w 139"/>
                <a:gd name="T7" fmla="*/ 63 h 83"/>
                <a:gd name="T8" fmla="*/ 1683 w 139"/>
                <a:gd name="T9" fmla="*/ 50 h 83"/>
                <a:gd name="T10" fmla="*/ 1415 w 139"/>
                <a:gd name="T11" fmla="*/ 50 h 83"/>
                <a:gd name="T12" fmla="*/ 1196 w 139"/>
                <a:gd name="T13" fmla="*/ 145 h 83"/>
                <a:gd name="T14" fmla="*/ 125 w 139"/>
                <a:gd name="T15" fmla="*/ 722 h 83"/>
                <a:gd name="T16" fmla="*/ 137 w 139"/>
                <a:gd name="T17" fmla="*/ 1306 h 83"/>
                <a:gd name="T18" fmla="*/ 155 w 139"/>
                <a:gd name="T19" fmla="*/ 1100 h 83"/>
                <a:gd name="T20" fmla="*/ 292 w 139"/>
                <a:gd name="T21" fmla="*/ 784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83">
                  <a:moveTo>
                    <a:pt x="19" y="49"/>
                  </a:moveTo>
                  <a:cubicBezTo>
                    <a:pt x="39" y="38"/>
                    <a:pt x="59" y="26"/>
                    <a:pt x="81" y="20"/>
                  </a:cubicBezTo>
                  <a:cubicBezTo>
                    <a:pt x="91" y="17"/>
                    <a:pt x="100" y="14"/>
                    <a:pt x="109" y="11"/>
                  </a:cubicBezTo>
                  <a:cubicBezTo>
                    <a:pt x="118" y="9"/>
                    <a:pt x="130" y="4"/>
                    <a:pt x="139" y="4"/>
                  </a:cubicBezTo>
                  <a:cubicBezTo>
                    <a:pt x="132" y="0"/>
                    <a:pt x="117" y="3"/>
                    <a:pt x="108" y="3"/>
                  </a:cubicBezTo>
                  <a:cubicBezTo>
                    <a:pt x="102" y="3"/>
                    <a:pt x="97" y="2"/>
                    <a:pt x="91" y="3"/>
                  </a:cubicBezTo>
                  <a:cubicBezTo>
                    <a:pt x="85" y="4"/>
                    <a:pt x="82" y="7"/>
                    <a:pt x="77" y="9"/>
                  </a:cubicBezTo>
                  <a:cubicBezTo>
                    <a:pt x="56" y="19"/>
                    <a:pt x="21" y="25"/>
                    <a:pt x="8" y="46"/>
                  </a:cubicBezTo>
                  <a:cubicBezTo>
                    <a:pt x="4" y="53"/>
                    <a:pt x="0" y="78"/>
                    <a:pt x="9" y="83"/>
                  </a:cubicBezTo>
                  <a:cubicBezTo>
                    <a:pt x="14" y="80"/>
                    <a:pt x="10" y="74"/>
                    <a:pt x="10" y="70"/>
                  </a:cubicBezTo>
                  <a:cubicBezTo>
                    <a:pt x="10" y="62"/>
                    <a:pt x="15" y="56"/>
                    <a:pt x="19" y="5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8" name="Freeform 227">
              <a:extLst>
                <a:ext uri="{FF2B5EF4-FFF2-40B4-BE49-F238E27FC236}">
                  <a16:creationId xmlns:a16="http://schemas.microsoft.com/office/drawing/2014/main" id="{631B9127-2FCB-47EB-B30E-0BE73C0DE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220"/>
              <a:ext cx="113" cy="240"/>
            </a:xfrm>
            <a:custGeom>
              <a:avLst/>
              <a:gdLst>
                <a:gd name="T0" fmla="*/ 284 w 45"/>
                <a:gd name="T1" fmla="*/ 470 h 96"/>
                <a:gd name="T2" fmla="*/ 146 w 45"/>
                <a:gd name="T3" fmla="*/ 1500 h 96"/>
                <a:gd name="T4" fmla="*/ 505 w 45"/>
                <a:gd name="T5" fmla="*/ 1220 h 96"/>
                <a:gd name="T6" fmla="*/ 650 w 45"/>
                <a:gd name="T7" fmla="*/ 1000 h 96"/>
                <a:gd name="T8" fmla="*/ 713 w 45"/>
                <a:gd name="T9" fmla="*/ 738 h 96"/>
                <a:gd name="T10" fmla="*/ 535 w 45"/>
                <a:gd name="T11" fmla="*/ 833 h 96"/>
                <a:gd name="T12" fmla="*/ 397 w 45"/>
                <a:gd name="T13" fmla="*/ 563 h 96"/>
                <a:gd name="T14" fmla="*/ 251 w 45"/>
                <a:gd name="T15" fmla="*/ 250 h 96"/>
                <a:gd name="T16" fmla="*/ 0 w 45"/>
                <a:gd name="T17" fmla="*/ 0 h 96"/>
                <a:gd name="T18" fmla="*/ 176 w 45"/>
                <a:gd name="T19" fmla="*/ 313 h 96"/>
                <a:gd name="T20" fmla="*/ 271 w 45"/>
                <a:gd name="T21" fmla="*/ 595 h 9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96">
                  <a:moveTo>
                    <a:pt x="18" y="30"/>
                  </a:moveTo>
                  <a:cubicBezTo>
                    <a:pt x="18" y="53"/>
                    <a:pt x="21" y="76"/>
                    <a:pt x="9" y="96"/>
                  </a:cubicBezTo>
                  <a:cubicBezTo>
                    <a:pt x="18" y="92"/>
                    <a:pt x="26" y="86"/>
                    <a:pt x="32" y="78"/>
                  </a:cubicBezTo>
                  <a:cubicBezTo>
                    <a:pt x="35" y="74"/>
                    <a:pt x="39" y="69"/>
                    <a:pt x="41" y="64"/>
                  </a:cubicBezTo>
                  <a:cubicBezTo>
                    <a:pt x="44" y="58"/>
                    <a:pt x="43" y="52"/>
                    <a:pt x="45" y="47"/>
                  </a:cubicBezTo>
                  <a:cubicBezTo>
                    <a:pt x="41" y="52"/>
                    <a:pt x="41" y="59"/>
                    <a:pt x="34" y="53"/>
                  </a:cubicBezTo>
                  <a:cubicBezTo>
                    <a:pt x="30" y="49"/>
                    <a:pt x="27" y="41"/>
                    <a:pt x="25" y="36"/>
                  </a:cubicBezTo>
                  <a:cubicBezTo>
                    <a:pt x="22" y="30"/>
                    <a:pt x="20" y="22"/>
                    <a:pt x="16" y="16"/>
                  </a:cubicBezTo>
                  <a:cubicBezTo>
                    <a:pt x="12" y="10"/>
                    <a:pt x="5" y="6"/>
                    <a:pt x="0" y="0"/>
                  </a:cubicBezTo>
                  <a:cubicBezTo>
                    <a:pt x="5" y="6"/>
                    <a:pt x="8" y="13"/>
                    <a:pt x="11" y="20"/>
                  </a:cubicBezTo>
                  <a:cubicBezTo>
                    <a:pt x="14" y="24"/>
                    <a:pt x="18" y="33"/>
                    <a:pt x="17" y="3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9" name="Freeform 228">
              <a:extLst>
                <a:ext uri="{FF2B5EF4-FFF2-40B4-BE49-F238E27FC236}">
                  <a16:creationId xmlns:a16="http://schemas.microsoft.com/office/drawing/2014/main" id="{8176CF21-A400-4DDF-9A2E-01C75F905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178"/>
              <a:ext cx="435" cy="127"/>
            </a:xfrm>
            <a:custGeom>
              <a:avLst/>
              <a:gdLst>
                <a:gd name="T0" fmla="*/ 345 w 174"/>
                <a:gd name="T1" fmla="*/ 383 h 51"/>
                <a:gd name="T2" fmla="*/ 63 w 174"/>
                <a:gd name="T3" fmla="*/ 787 h 51"/>
                <a:gd name="T4" fmla="*/ 988 w 174"/>
                <a:gd name="T5" fmla="*/ 354 h 51"/>
                <a:gd name="T6" fmla="*/ 1720 w 174"/>
                <a:gd name="T7" fmla="*/ 167 h 51"/>
                <a:gd name="T8" fmla="*/ 2220 w 174"/>
                <a:gd name="T9" fmla="*/ 105 h 51"/>
                <a:gd name="T10" fmla="*/ 2720 w 174"/>
                <a:gd name="T11" fmla="*/ 105 h 51"/>
                <a:gd name="T12" fmla="*/ 2145 w 174"/>
                <a:gd name="T13" fmla="*/ 30 h 51"/>
                <a:gd name="T14" fmla="*/ 1520 w 174"/>
                <a:gd name="T15" fmla="*/ 75 h 51"/>
                <a:gd name="T16" fmla="*/ 895 w 174"/>
                <a:gd name="T17" fmla="*/ 137 h 51"/>
                <a:gd name="T18" fmla="*/ 345 w 174"/>
                <a:gd name="T19" fmla="*/ 354 h 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4" h="51">
                  <a:moveTo>
                    <a:pt x="22" y="25"/>
                  </a:moveTo>
                  <a:cubicBezTo>
                    <a:pt x="15" y="24"/>
                    <a:pt x="0" y="44"/>
                    <a:pt x="4" y="51"/>
                  </a:cubicBezTo>
                  <a:cubicBezTo>
                    <a:pt x="18" y="32"/>
                    <a:pt x="41" y="29"/>
                    <a:pt x="63" y="23"/>
                  </a:cubicBezTo>
                  <a:cubicBezTo>
                    <a:pt x="74" y="19"/>
                    <a:pt x="99" y="13"/>
                    <a:pt x="110" y="11"/>
                  </a:cubicBezTo>
                  <a:cubicBezTo>
                    <a:pt x="122" y="10"/>
                    <a:pt x="131" y="8"/>
                    <a:pt x="142" y="7"/>
                  </a:cubicBezTo>
                  <a:cubicBezTo>
                    <a:pt x="153" y="7"/>
                    <a:pt x="164" y="5"/>
                    <a:pt x="174" y="7"/>
                  </a:cubicBezTo>
                  <a:cubicBezTo>
                    <a:pt x="167" y="0"/>
                    <a:pt x="146" y="3"/>
                    <a:pt x="137" y="2"/>
                  </a:cubicBezTo>
                  <a:cubicBezTo>
                    <a:pt x="123" y="0"/>
                    <a:pt x="111" y="3"/>
                    <a:pt x="97" y="5"/>
                  </a:cubicBezTo>
                  <a:cubicBezTo>
                    <a:pt x="84" y="7"/>
                    <a:pt x="70" y="9"/>
                    <a:pt x="57" y="9"/>
                  </a:cubicBezTo>
                  <a:cubicBezTo>
                    <a:pt x="46" y="10"/>
                    <a:pt x="27" y="13"/>
                    <a:pt x="22" y="2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0" name="Freeform 229">
              <a:extLst>
                <a:ext uri="{FF2B5EF4-FFF2-40B4-BE49-F238E27FC236}">
                  <a16:creationId xmlns:a16="http://schemas.microsoft.com/office/drawing/2014/main" id="{756A4788-CC38-4A39-BE11-9844619B7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080"/>
              <a:ext cx="150" cy="100"/>
            </a:xfrm>
            <a:custGeom>
              <a:avLst/>
              <a:gdLst>
                <a:gd name="T0" fmla="*/ 363 w 60"/>
                <a:gd name="T1" fmla="*/ 20 h 40"/>
                <a:gd name="T2" fmla="*/ 220 w 60"/>
                <a:gd name="T3" fmla="*/ 363 h 40"/>
                <a:gd name="T4" fmla="*/ 0 w 60"/>
                <a:gd name="T5" fmla="*/ 613 h 40"/>
                <a:gd name="T6" fmla="*/ 500 w 60"/>
                <a:gd name="T7" fmla="*/ 470 h 40"/>
                <a:gd name="T8" fmla="*/ 938 w 60"/>
                <a:gd name="T9" fmla="*/ 238 h 40"/>
                <a:gd name="T10" fmla="*/ 563 w 60"/>
                <a:gd name="T11" fmla="*/ 250 h 40"/>
                <a:gd name="T12" fmla="*/ 425 w 60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0">
                  <a:moveTo>
                    <a:pt x="23" y="1"/>
                  </a:moveTo>
                  <a:cubicBezTo>
                    <a:pt x="19" y="7"/>
                    <a:pt x="17" y="16"/>
                    <a:pt x="14" y="23"/>
                  </a:cubicBezTo>
                  <a:cubicBezTo>
                    <a:pt x="10" y="30"/>
                    <a:pt x="6" y="33"/>
                    <a:pt x="0" y="39"/>
                  </a:cubicBezTo>
                  <a:cubicBezTo>
                    <a:pt x="11" y="40"/>
                    <a:pt x="23" y="35"/>
                    <a:pt x="32" y="30"/>
                  </a:cubicBezTo>
                  <a:cubicBezTo>
                    <a:pt x="41" y="26"/>
                    <a:pt x="53" y="21"/>
                    <a:pt x="60" y="15"/>
                  </a:cubicBezTo>
                  <a:cubicBezTo>
                    <a:pt x="52" y="16"/>
                    <a:pt x="43" y="21"/>
                    <a:pt x="36" y="16"/>
                  </a:cubicBezTo>
                  <a:cubicBezTo>
                    <a:pt x="32" y="14"/>
                    <a:pt x="25" y="4"/>
                    <a:pt x="27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1" name="Freeform 230">
              <a:extLst>
                <a:ext uri="{FF2B5EF4-FFF2-40B4-BE49-F238E27FC236}">
                  <a16:creationId xmlns:a16="http://schemas.microsoft.com/office/drawing/2014/main" id="{F06A1AAC-9670-4184-9F73-1F8F2817D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075"/>
              <a:ext cx="87" cy="125"/>
            </a:xfrm>
            <a:custGeom>
              <a:avLst/>
              <a:gdLst>
                <a:gd name="T0" fmla="*/ 259 w 35"/>
                <a:gd name="T1" fmla="*/ 63 h 50"/>
                <a:gd name="T2" fmla="*/ 537 w 35"/>
                <a:gd name="T3" fmla="*/ 783 h 50"/>
                <a:gd name="T4" fmla="*/ 246 w 35"/>
                <a:gd name="T5" fmla="*/ 313 h 50"/>
                <a:gd name="T6" fmla="*/ 0 w 35"/>
                <a:gd name="T7" fmla="*/ 0 h 50"/>
                <a:gd name="T8" fmla="*/ 259 w 35"/>
                <a:gd name="T9" fmla="*/ 63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50">
                  <a:moveTo>
                    <a:pt x="17" y="4"/>
                  </a:moveTo>
                  <a:cubicBezTo>
                    <a:pt x="21" y="20"/>
                    <a:pt x="28" y="34"/>
                    <a:pt x="35" y="50"/>
                  </a:cubicBezTo>
                  <a:cubicBezTo>
                    <a:pt x="27" y="41"/>
                    <a:pt x="20" y="32"/>
                    <a:pt x="16" y="20"/>
                  </a:cubicBezTo>
                  <a:cubicBezTo>
                    <a:pt x="13" y="11"/>
                    <a:pt x="9" y="5"/>
                    <a:pt x="0" y="0"/>
                  </a:cubicBezTo>
                  <a:cubicBezTo>
                    <a:pt x="5" y="1"/>
                    <a:pt x="12" y="1"/>
                    <a:pt x="17" y="4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2" name="Freeform 231">
              <a:extLst>
                <a:ext uri="{FF2B5EF4-FFF2-40B4-BE49-F238E27FC236}">
                  <a16:creationId xmlns:a16="http://schemas.microsoft.com/office/drawing/2014/main" id="{B1F31CB5-2DF4-48CB-A21E-E877857E2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1188"/>
              <a:ext cx="95" cy="275"/>
            </a:xfrm>
            <a:custGeom>
              <a:avLst/>
              <a:gdLst>
                <a:gd name="T0" fmla="*/ 333 w 38"/>
                <a:gd name="T1" fmla="*/ 425 h 110"/>
                <a:gd name="T2" fmla="*/ 250 w 38"/>
                <a:gd name="T3" fmla="*/ 1113 h 110"/>
                <a:gd name="T4" fmla="*/ 0 w 38"/>
                <a:gd name="T5" fmla="*/ 1720 h 110"/>
                <a:gd name="T6" fmla="*/ 395 w 38"/>
                <a:gd name="T7" fmla="*/ 0 h 110"/>
                <a:gd name="T8" fmla="*/ 345 w 38"/>
                <a:gd name="T9" fmla="*/ 458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10">
                  <a:moveTo>
                    <a:pt x="21" y="27"/>
                  </a:moveTo>
                  <a:cubicBezTo>
                    <a:pt x="21" y="41"/>
                    <a:pt x="19" y="57"/>
                    <a:pt x="16" y="71"/>
                  </a:cubicBezTo>
                  <a:cubicBezTo>
                    <a:pt x="14" y="85"/>
                    <a:pt x="9" y="98"/>
                    <a:pt x="0" y="110"/>
                  </a:cubicBezTo>
                  <a:cubicBezTo>
                    <a:pt x="38" y="84"/>
                    <a:pt x="25" y="37"/>
                    <a:pt x="25" y="0"/>
                  </a:cubicBezTo>
                  <a:cubicBezTo>
                    <a:pt x="25" y="10"/>
                    <a:pt x="22" y="19"/>
                    <a:pt x="22" y="29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3" name="Freeform 232">
              <a:extLst>
                <a:ext uri="{FF2B5EF4-FFF2-40B4-BE49-F238E27FC236}">
                  <a16:creationId xmlns:a16="http://schemas.microsoft.com/office/drawing/2014/main" id="{C7DC9FB5-BB4C-48AB-8DB5-1E341BBF0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475"/>
              <a:ext cx="40" cy="163"/>
            </a:xfrm>
            <a:custGeom>
              <a:avLst/>
              <a:gdLst>
                <a:gd name="T0" fmla="*/ 63 w 16"/>
                <a:gd name="T1" fmla="*/ 50 h 65"/>
                <a:gd name="T2" fmla="*/ 20 w 16"/>
                <a:gd name="T3" fmla="*/ 346 h 65"/>
                <a:gd name="T4" fmla="*/ 63 w 16"/>
                <a:gd name="T5" fmla="*/ 617 h 65"/>
                <a:gd name="T6" fmla="*/ 50 w 16"/>
                <a:gd name="T7" fmla="*/ 1026 h 65"/>
                <a:gd name="T8" fmla="*/ 250 w 16"/>
                <a:gd name="T9" fmla="*/ 742 h 65"/>
                <a:gd name="T10" fmla="*/ 175 w 16"/>
                <a:gd name="T11" fmla="*/ 376 h 65"/>
                <a:gd name="T12" fmla="*/ 158 w 16"/>
                <a:gd name="T13" fmla="*/ 158 h 65"/>
                <a:gd name="T14" fmla="*/ 63 w 16"/>
                <a:gd name="T15" fmla="*/ 0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65">
                  <a:moveTo>
                    <a:pt x="4" y="3"/>
                  </a:moveTo>
                  <a:cubicBezTo>
                    <a:pt x="1" y="7"/>
                    <a:pt x="0" y="17"/>
                    <a:pt x="1" y="22"/>
                  </a:cubicBezTo>
                  <a:cubicBezTo>
                    <a:pt x="12" y="18"/>
                    <a:pt x="6" y="35"/>
                    <a:pt x="4" y="39"/>
                  </a:cubicBezTo>
                  <a:cubicBezTo>
                    <a:pt x="0" y="48"/>
                    <a:pt x="0" y="56"/>
                    <a:pt x="3" y="65"/>
                  </a:cubicBezTo>
                  <a:cubicBezTo>
                    <a:pt x="7" y="59"/>
                    <a:pt x="11" y="53"/>
                    <a:pt x="16" y="47"/>
                  </a:cubicBezTo>
                  <a:cubicBezTo>
                    <a:pt x="7" y="47"/>
                    <a:pt x="11" y="29"/>
                    <a:pt x="11" y="24"/>
                  </a:cubicBezTo>
                  <a:cubicBezTo>
                    <a:pt x="11" y="20"/>
                    <a:pt x="12" y="13"/>
                    <a:pt x="10" y="10"/>
                  </a:cubicBezTo>
                  <a:cubicBezTo>
                    <a:pt x="8" y="6"/>
                    <a:pt x="3" y="6"/>
                    <a:pt x="4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4" name="Freeform 233">
              <a:extLst>
                <a:ext uri="{FF2B5EF4-FFF2-40B4-BE49-F238E27FC236}">
                  <a16:creationId xmlns:a16="http://schemas.microsoft.com/office/drawing/2014/main" id="{7B037302-6AC9-4931-8BB5-0D487D7E1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133"/>
              <a:ext cx="225" cy="185"/>
            </a:xfrm>
            <a:custGeom>
              <a:avLst/>
              <a:gdLst>
                <a:gd name="T0" fmla="*/ 0 w 90"/>
                <a:gd name="T1" fmla="*/ 1158 h 74"/>
                <a:gd name="T2" fmla="*/ 533 w 90"/>
                <a:gd name="T3" fmla="*/ 988 h 74"/>
                <a:gd name="T4" fmla="*/ 1050 w 90"/>
                <a:gd name="T5" fmla="*/ 895 h 74"/>
                <a:gd name="T6" fmla="*/ 1270 w 90"/>
                <a:gd name="T7" fmla="*/ 908 h 74"/>
                <a:gd name="T8" fmla="*/ 1375 w 90"/>
                <a:gd name="T9" fmla="*/ 688 h 74"/>
                <a:gd name="T10" fmla="*/ 1313 w 90"/>
                <a:gd name="T11" fmla="*/ 220 h 74"/>
                <a:gd name="T12" fmla="*/ 1270 w 90"/>
                <a:gd name="T13" fmla="*/ 0 h 74"/>
                <a:gd name="T14" fmla="*/ 908 w 90"/>
                <a:gd name="T15" fmla="*/ 83 h 74"/>
                <a:gd name="T16" fmla="*/ 1083 w 90"/>
                <a:gd name="T17" fmla="*/ 708 h 74"/>
                <a:gd name="T18" fmla="*/ 688 w 90"/>
                <a:gd name="T19" fmla="*/ 863 h 74"/>
                <a:gd name="T20" fmla="*/ 158 w 90"/>
                <a:gd name="T21" fmla="*/ 1063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74">
                  <a:moveTo>
                    <a:pt x="0" y="74"/>
                  </a:moveTo>
                  <a:cubicBezTo>
                    <a:pt x="10" y="68"/>
                    <a:pt x="23" y="65"/>
                    <a:pt x="34" y="63"/>
                  </a:cubicBezTo>
                  <a:cubicBezTo>
                    <a:pt x="45" y="60"/>
                    <a:pt x="56" y="58"/>
                    <a:pt x="67" y="57"/>
                  </a:cubicBezTo>
                  <a:cubicBezTo>
                    <a:pt x="70" y="57"/>
                    <a:pt x="79" y="59"/>
                    <a:pt x="81" y="58"/>
                  </a:cubicBezTo>
                  <a:cubicBezTo>
                    <a:pt x="85" y="56"/>
                    <a:pt x="87" y="48"/>
                    <a:pt x="88" y="44"/>
                  </a:cubicBezTo>
                  <a:cubicBezTo>
                    <a:pt x="90" y="33"/>
                    <a:pt x="88" y="24"/>
                    <a:pt x="84" y="14"/>
                  </a:cubicBezTo>
                  <a:cubicBezTo>
                    <a:pt x="82" y="9"/>
                    <a:pt x="81" y="5"/>
                    <a:pt x="81" y="0"/>
                  </a:cubicBezTo>
                  <a:cubicBezTo>
                    <a:pt x="75" y="5"/>
                    <a:pt x="65" y="3"/>
                    <a:pt x="58" y="5"/>
                  </a:cubicBezTo>
                  <a:cubicBezTo>
                    <a:pt x="77" y="5"/>
                    <a:pt x="83" y="36"/>
                    <a:pt x="69" y="45"/>
                  </a:cubicBezTo>
                  <a:cubicBezTo>
                    <a:pt x="61" y="49"/>
                    <a:pt x="53" y="53"/>
                    <a:pt x="44" y="55"/>
                  </a:cubicBezTo>
                  <a:cubicBezTo>
                    <a:pt x="32" y="58"/>
                    <a:pt x="21" y="64"/>
                    <a:pt x="10" y="68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5" name="Freeform 234">
              <a:extLst>
                <a:ext uri="{FF2B5EF4-FFF2-40B4-BE49-F238E27FC236}">
                  <a16:creationId xmlns:a16="http://schemas.microsoft.com/office/drawing/2014/main" id="{56AC7413-3637-4425-A79C-78AED0C21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1660"/>
              <a:ext cx="105" cy="128"/>
            </a:xfrm>
            <a:custGeom>
              <a:avLst/>
              <a:gdLst>
                <a:gd name="T0" fmla="*/ 158 w 42"/>
                <a:gd name="T1" fmla="*/ 251 h 51"/>
                <a:gd name="T2" fmla="*/ 658 w 42"/>
                <a:gd name="T3" fmla="*/ 806 h 51"/>
                <a:gd name="T4" fmla="*/ 408 w 42"/>
                <a:gd name="T5" fmla="*/ 409 h 51"/>
                <a:gd name="T6" fmla="*/ 0 w 42"/>
                <a:gd name="T7" fmla="*/ 346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1">
                  <a:moveTo>
                    <a:pt x="10" y="16"/>
                  </a:moveTo>
                  <a:cubicBezTo>
                    <a:pt x="38" y="0"/>
                    <a:pt x="40" y="31"/>
                    <a:pt x="42" y="51"/>
                  </a:cubicBezTo>
                  <a:cubicBezTo>
                    <a:pt x="37" y="42"/>
                    <a:pt x="35" y="33"/>
                    <a:pt x="26" y="26"/>
                  </a:cubicBezTo>
                  <a:cubicBezTo>
                    <a:pt x="19" y="21"/>
                    <a:pt x="7" y="16"/>
                    <a:pt x="0" y="22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6" name="Freeform 235">
              <a:extLst>
                <a:ext uri="{FF2B5EF4-FFF2-40B4-BE49-F238E27FC236}">
                  <a16:creationId xmlns:a16="http://schemas.microsoft.com/office/drawing/2014/main" id="{815C2A5B-0268-40F6-85CF-15221EBF9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455"/>
              <a:ext cx="215" cy="165"/>
            </a:xfrm>
            <a:custGeom>
              <a:avLst/>
              <a:gdLst>
                <a:gd name="T0" fmla="*/ 63 w 86"/>
                <a:gd name="T1" fmla="*/ 0 h 66"/>
                <a:gd name="T2" fmla="*/ 220 w 86"/>
                <a:gd name="T3" fmla="*/ 470 h 66"/>
                <a:gd name="T4" fmla="*/ 520 w 86"/>
                <a:gd name="T5" fmla="*/ 770 h 66"/>
                <a:gd name="T6" fmla="*/ 1345 w 86"/>
                <a:gd name="T7" fmla="*/ 938 h 66"/>
                <a:gd name="T8" fmla="*/ 863 w 86"/>
                <a:gd name="T9" fmla="*/ 970 h 66"/>
                <a:gd name="T10" fmla="*/ 363 w 86"/>
                <a:gd name="T11" fmla="*/ 1000 h 66"/>
                <a:gd name="T12" fmla="*/ 50 w 86"/>
                <a:gd name="T13" fmla="*/ 83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66">
                  <a:moveTo>
                    <a:pt x="4" y="0"/>
                  </a:moveTo>
                  <a:cubicBezTo>
                    <a:pt x="7" y="10"/>
                    <a:pt x="8" y="21"/>
                    <a:pt x="14" y="30"/>
                  </a:cubicBezTo>
                  <a:cubicBezTo>
                    <a:pt x="19" y="37"/>
                    <a:pt x="26" y="44"/>
                    <a:pt x="33" y="49"/>
                  </a:cubicBezTo>
                  <a:cubicBezTo>
                    <a:pt x="48" y="59"/>
                    <a:pt x="68" y="60"/>
                    <a:pt x="86" y="60"/>
                  </a:cubicBezTo>
                  <a:cubicBezTo>
                    <a:pt x="78" y="64"/>
                    <a:pt x="64" y="62"/>
                    <a:pt x="55" y="62"/>
                  </a:cubicBezTo>
                  <a:cubicBezTo>
                    <a:pt x="45" y="63"/>
                    <a:pt x="33" y="66"/>
                    <a:pt x="23" y="64"/>
                  </a:cubicBezTo>
                  <a:cubicBezTo>
                    <a:pt x="0" y="58"/>
                    <a:pt x="3" y="23"/>
                    <a:pt x="3" y="5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7" name="Freeform 236">
              <a:extLst>
                <a:ext uri="{FF2B5EF4-FFF2-40B4-BE49-F238E27FC236}">
                  <a16:creationId xmlns:a16="http://schemas.microsoft.com/office/drawing/2014/main" id="{ECB9E88E-D743-4B34-B9E0-9835EC97E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345"/>
              <a:ext cx="55" cy="78"/>
            </a:xfrm>
            <a:custGeom>
              <a:avLst/>
              <a:gdLst>
                <a:gd name="T0" fmla="*/ 33 w 22"/>
                <a:gd name="T1" fmla="*/ 0 h 31"/>
                <a:gd name="T2" fmla="*/ 63 w 22"/>
                <a:gd name="T3" fmla="*/ 347 h 31"/>
                <a:gd name="T4" fmla="*/ 345 w 22"/>
                <a:gd name="T5" fmla="*/ 493 h 31"/>
                <a:gd name="T6" fmla="*/ 283 w 22"/>
                <a:gd name="T7" fmla="*/ 20 h 31"/>
                <a:gd name="T8" fmla="*/ 83 w 22"/>
                <a:gd name="T9" fmla="*/ 18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1">
                  <a:moveTo>
                    <a:pt x="2" y="0"/>
                  </a:moveTo>
                  <a:cubicBezTo>
                    <a:pt x="2" y="9"/>
                    <a:pt x="0" y="15"/>
                    <a:pt x="4" y="22"/>
                  </a:cubicBezTo>
                  <a:cubicBezTo>
                    <a:pt x="9" y="30"/>
                    <a:pt x="15" y="28"/>
                    <a:pt x="22" y="31"/>
                  </a:cubicBezTo>
                  <a:cubicBezTo>
                    <a:pt x="12" y="29"/>
                    <a:pt x="16" y="8"/>
                    <a:pt x="18" y="1"/>
                  </a:cubicBezTo>
                  <a:cubicBezTo>
                    <a:pt x="15" y="4"/>
                    <a:pt x="9" y="21"/>
                    <a:pt x="5" y="12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8" name="Freeform 237">
              <a:extLst>
                <a:ext uri="{FF2B5EF4-FFF2-40B4-BE49-F238E27FC236}">
                  <a16:creationId xmlns:a16="http://schemas.microsoft.com/office/drawing/2014/main" id="{AE931132-68E9-4BD0-ACCC-A02E9FBAA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513"/>
              <a:ext cx="220" cy="177"/>
            </a:xfrm>
            <a:custGeom>
              <a:avLst/>
              <a:gdLst>
                <a:gd name="T0" fmla="*/ 0 w 88"/>
                <a:gd name="T1" fmla="*/ 92 h 71"/>
                <a:gd name="T2" fmla="*/ 1000 w 88"/>
                <a:gd name="T3" fmla="*/ 62 h 71"/>
                <a:gd name="T4" fmla="*/ 1363 w 88"/>
                <a:gd name="T5" fmla="*/ 292 h 71"/>
                <a:gd name="T6" fmla="*/ 1113 w 88"/>
                <a:gd name="T7" fmla="*/ 653 h 71"/>
                <a:gd name="T8" fmla="*/ 925 w 88"/>
                <a:gd name="T9" fmla="*/ 1099 h 71"/>
                <a:gd name="T10" fmla="*/ 63 w 88"/>
                <a:gd name="T11" fmla="*/ 92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71">
                  <a:moveTo>
                    <a:pt x="0" y="6"/>
                  </a:moveTo>
                  <a:cubicBezTo>
                    <a:pt x="20" y="0"/>
                    <a:pt x="44" y="0"/>
                    <a:pt x="64" y="4"/>
                  </a:cubicBezTo>
                  <a:cubicBezTo>
                    <a:pt x="71" y="6"/>
                    <a:pt x="88" y="10"/>
                    <a:pt x="87" y="19"/>
                  </a:cubicBezTo>
                  <a:cubicBezTo>
                    <a:pt x="86" y="27"/>
                    <a:pt x="76" y="35"/>
                    <a:pt x="71" y="42"/>
                  </a:cubicBezTo>
                  <a:cubicBezTo>
                    <a:pt x="66" y="51"/>
                    <a:pt x="62" y="61"/>
                    <a:pt x="59" y="71"/>
                  </a:cubicBezTo>
                  <a:cubicBezTo>
                    <a:pt x="77" y="45"/>
                    <a:pt x="27" y="3"/>
                    <a:pt x="4" y="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9" name="Freeform 238">
              <a:extLst>
                <a:ext uri="{FF2B5EF4-FFF2-40B4-BE49-F238E27FC236}">
                  <a16:creationId xmlns:a16="http://schemas.microsoft.com/office/drawing/2014/main" id="{6EBBFA3C-1C96-4228-9CFD-F659A5D29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1325"/>
              <a:ext cx="85" cy="138"/>
            </a:xfrm>
            <a:custGeom>
              <a:avLst/>
              <a:gdLst>
                <a:gd name="T0" fmla="*/ 145 w 34"/>
                <a:gd name="T1" fmla="*/ 0 h 55"/>
                <a:gd name="T2" fmla="*/ 113 w 34"/>
                <a:gd name="T3" fmla="*/ 492 h 55"/>
                <a:gd name="T4" fmla="*/ 0 w 34"/>
                <a:gd name="T5" fmla="*/ 851 h 55"/>
                <a:gd name="T6" fmla="*/ 345 w 34"/>
                <a:gd name="T7" fmla="*/ 680 h 55"/>
                <a:gd name="T8" fmla="*/ 533 w 34"/>
                <a:gd name="T9" fmla="*/ 314 h 55"/>
                <a:gd name="T10" fmla="*/ 375 w 34"/>
                <a:gd name="T11" fmla="*/ 555 h 55"/>
                <a:gd name="T12" fmla="*/ 188 w 34"/>
                <a:gd name="T13" fmla="*/ 472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5">
                  <a:moveTo>
                    <a:pt x="9" y="0"/>
                  </a:moveTo>
                  <a:cubicBezTo>
                    <a:pt x="10" y="11"/>
                    <a:pt x="8" y="21"/>
                    <a:pt x="7" y="31"/>
                  </a:cubicBezTo>
                  <a:cubicBezTo>
                    <a:pt x="6" y="40"/>
                    <a:pt x="6" y="47"/>
                    <a:pt x="0" y="54"/>
                  </a:cubicBezTo>
                  <a:cubicBezTo>
                    <a:pt x="6" y="55"/>
                    <a:pt x="17" y="47"/>
                    <a:pt x="22" y="43"/>
                  </a:cubicBezTo>
                  <a:cubicBezTo>
                    <a:pt x="30" y="38"/>
                    <a:pt x="34" y="29"/>
                    <a:pt x="34" y="20"/>
                  </a:cubicBezTo>
                  <a:cubicBezTo>
                    <a:pt x="31" y="25"/>
                    <a:pt x="29" y="31"/>
                    <a:pt x="24" y="35"/>
                  </a:cubicBezTo>
                  <a:cubicBezTo>
                    <a:pt x="19" y="39"/>
                    <a:pt x="12" y="38"/>
                    <a:pt x="12" y="3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0" name="Freeform 239">
              <a:extLst>
                <a:ext uri="{FF2B5EF4-FFF2-40B4-BE49-F238E27FC236}">
                  <a16:creationId xmlns:a16="http://schemas.microsoft.com/office/drawing/2014/main" id="{E79B2A57-5B44-47BB-94E1-6A7ADFB7D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160"/>
              <a:ext cx="188" cy="58"/>
            </a:xfrm>
            <a:custGeom>
              <a:avLst/>
              <a:gdLst>
                <a:gd name="T0" fmla="*/ 0 w 75"/>
                <a:gd name="T1" fmla="*/ 368 h 23"/>
                <a:gd name="T2" fmla="*/ 597 w 75"/>
                <a:gd name="T3" fmla="*/ 159 h 23"/>
                <a:gd name="T4" fmla="*/ 1181 w 75"/>
                <a:gd name="T5" fmla="*/ 33 h 23"/>
                <a:gd name="T6" fmla="*/ 785 w 75"/>
                <a:gd name="T7" fmla="*/ 20 h 23"/>
                <a:gd name="T8" fmla="*/ 439 w 75"/>
                <a:gd name="T9" fmla="*/ 33 h 23"/>
                <a:gd name="T10" fmla="*/ 0 w 75"/>
                <a:gd name="T11" fmla="*/ 368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23">
                  <a:moveTo>
                    <a:pt x="0" y="23"/>
                  </a:moveTo>
                  <a:cubicBezTo>
                    <a:pt x="9" y="15"/>
                    <a:pt x="27" y="14"/>
                    <a:pt x="38" y="10"/>
                  </a:cubicBezTo>
                  <a:cubicBezTo>
                    <a:pt x="50" y="7"/>
                    <a:pt x="62" y="4"/>
                    <a:pt x="75" y="2"/>
                  </a:cubicBezTo>
                  <a:cubicBezTo>
                    <a:pt x="67" y="2"/>
                    <a:pt x="59" y="1"/>
                    <a:pt x="50" y="1"/>
                  </a:cubicBezTo>
                  <a:cubicBezTo>
                    <a:pt x="43" y="1"/>
                    <a:pt x="34" y="0"/>
                    <a:pt x="28" y="2"/>
                  </a:cubicBezTo>
                  <a:cubicBezTo>
                    <a:pt x="29" y="13"/>
                    <a:pt x="5" y="16"/>
                    <a:pt x="0" y="23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1" name="Freeform 240">
              <a:extLst>
                <a:ext uri="{FF2B5EF4-FFF2-40B4-BE49-F238E27FC236}">
                  <a16:creationId xmlns:a16="http://schemas.microsoft.com/office/drawing/2014/main" id="{5057820E-84E8-4FEB-8755-C8C2295D9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123"/>
              <a:ext cx="98" cy="62"/>
            </a:xfrm>
            <a:custGeom>
              <a:avLst/>
              <a:gdLst>
                <a:gd name="T0" fmla="*/ 254 w 39"/>
                <a:gd name="T1" fmla="*/ 0 h 25"/>
                <a:gd name="T2" fmla="*/ 0 w 39"/>
                <a:gd name="T3" fmla="*/ 382 h 25"/>
                <a:gd name="T4" fmla="*/ 618 w 39"/>
                <a:gd name="T5" fmla="*/ 216 h 25"/>
                <a:gd name="T6" fmla="*/ 334 w 39"/>
                <a:gd name="T7" fmla="*/ 290 h 25"/>
                <a:gd name="T8" fmla="*/ 254 w 39"/>
                <a:gd name="T9" fmla="*/ 6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5">
                  <a:moveTo>
                    <a:pt x="16" y="0"/>
                  </a:moveTo>
                  <a:cubicBezTo>
                    <a:pt x="13" y="8"/>
                    <a:pt x="7" y="23"/>
                    <a:pt x="0" y="25"/>
                  </a:cubicBezTo>
                  <a:cubicBezTo>
                    <a:pt x="11" y="20"/>
                    <a:pt x="27" y="21"/>
                    <a:pt x="39" y="14"/>
                  </a:cubicBezTo>
                  <a:cubicBezTo>
                    <a:pt x="34" y="16"/>
                    <a:pt x="26" y="20"/>
                    <a:pt x="21" y="19"/>
                  </a:cubicBezTo>
                  <a:cubicBezTo>
                    <a:pt x="15" y="18"/>
                    <a:pt x="13" y="9"/>
                    <a:pt x="16" y="4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2" name="Freeform 241">
              <a:extLst>
                <a:ext uri="{FF2B5EF4-FFF2-40B4-BE49-F238E27FC236}">
                  <a16:creationId xmlns:a16="http://schemas.microsoft.com/office/drawing/2014/main" id="{0230738C-3112-4A0C-B844-B476BF243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1220"/>
              <a:ext cx="147" cy="105"/>
            </a:xfrm>
            <a:custGeom>
              <a:avLst/>
              <a:gdLst>
                <a:gd name="T0" fmla="*/ 466 w 59"/>
                <a:gd name="T1" fmla="*/ 0 h 42"/>
                <a:gd name="T2" fmla="*/ 0 w 59"/>
                <a:gd name="T3" fmla="*/ 658 h 42"/>
                <a:gd name="T4" fmla="*/ 912 w 59"/>
                <a:gd name="T5" fmla="*/ 125 h 42"/>
                <a:gd name="T6" fmla="*/ 541 w 59"/>
                <a:gd name="T7" fmla="*/ 220 h 42"/>
                <a:gd name="T8" fmla="*/ 341 w 59"/>
                <a:gd name="T9" fmla="*/ 15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2">
                  <a:moveTo>
                    <a:pt x="30" y="0"/>
                  </a:moveTo>
                  <a:cubicBezTo>
                    <a:pt x="11" y="6"/>
                    <a:pt x="2" y="23"/>
                    <a:pt x="0" y="42"/>
                  </a:cubicBezTo>
                  <a:cubicBezTo>
                    <a:pt x="13" y="26"/>
                    <a:pt x="37" y="8"/>
                    <a:pt x="59" y="8"/>
                  </a:cubicBezTo>
                  <a:cubicBezTo>
                    <a:pt x="51" y="7"/>
                    <a:pt x="42" y="12"/>
                    <a:pt x="35" y="14"/>
                  </a:cubicBezTo>
                  <a:cubicBezTo>
                    <a:pt x="32" y="15"/>
                    <a:pt x="13" y="18"/>
                    <a:pt x="22" y="1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3" name="Freeform 242">
              <a:extLst>
                <a:ext uri="{FF2B5EF4-FFF2-40B4-BE49-F238E27FC236}">
                  <a16:creationId xmlns:a16="http://schemas.microsoft.com/office/drawing/2014/main" id="{0D342866-EC50-4875-90F3-5525FB605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1595"/>
              <a:ext cx="130" cy="103"/>
            </a:xfrm>
            <a:custGeom>
              <a:avLst/>
              <a:gdLst>
                <a:gd name="T0" fmla="*/ 188 w 52"/>
                <a:gd name="T1" fmla="*/ 33 h 41"/>
                <a:gd name="T2" fmla="*/ 250 w 52"/>
                <a:gd name="T3" fmla="*/ 651 h 41"/>
                <a:gd name="T4" fmla="*/ 813 w 52"/>
                <a:gd name="T5" fmla="*/ 209 h 41"/>
                <a:gd name="T6" fmla="*/ 363 w 52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1">
                  <a:moveTo>
                    <a:pt x="12" y="2"/>
                  </a:moveTo>
                  <a:cubicBezTo>
                    <a:pt x="8" y="11"/>
                    <a:pt x="0" y="40"/>
                    <a:pt x="16" y="41"/>
                  </a:cubicBezTo>
                  <a:cubicBezTo>
                    <a:pt x="30" y="41"/>
                    <a:pt x="46" y="25"/>
                    <a:pt x="52" y="13"/>
                  </a:cubicBezTo>
                  <a:cubicBezTo>
                    <a:pt x="47" y="5"/>
                    <a:pt x="31" y="0"/>
                    <a:pt x="23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4" name="Freeform 243">
              <a:extLst>
                <a:ext uri="{FF2B5EF4-FFF2-40B4-BE49-F238E27FC236}">
                  <a16:creationId xmlns:a16="http://schemas.microsoft.com/office/drawing/2014/main" id="{F2EA1DA7-9EF2-4F56-B6FF-A7923DC85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1780"/>
              <a:ext cx="38" cy="48"/>
            </a:xfrm>
            <a:custGeom>
              <a:avLst/>
              <a:gdLst>
                <a:gd name="T0" fmla="*/ 160 w 15"/>
                <a:gd name="T1" fmla="*/ 0 h 19"/>
                <a:gd name="T2" fmla="*/ 243 w 15"/>
                <a:gd name="T3" fmla="*/ 159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9">
                  <a:moveTo>
                    <a:pt x="10" y="0"/>
                  </a:moveTo>
                  <a:cubicBezTo>
                    <a:pt x="0" y="6"/>
                    <a:pt x="9" y="19"/>
                    <a:pt x="15" y="1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5" name="Freeform 244">
              <a:extLst>
                <a:ext uri="{FF2B5EF4-FFF2-40B4-BE49-F238E27FC236}">
                  <a16:creationId xmlns:a16="http://schemas.microsoft.com/office/drawing/2014/main" id="{6CBF3AE5-0F93-401D-9DEB-55ABC508D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728"/>
              <a:ext cx="70" cy="112"/>
            </a:xfrm>
            <a:custGeom>
              <a:avLst/>
              <a:gdLst>
                <a:gd name="T0" fmla="*/ 250 w 28"/>
                <a:gd name="T1" fmla="*/ 124 h 45"/>
                <a:gd name="T2" fmla="*/ 250 w 28"/>
                <a:gd name="T3" fmla="*/ 508 h 45"/>
                <a:gd name="T4" fmla="*/ 375 w 28"/>
                <a:gd name="T5" fmla="*/ 261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45">
                  <a:moveTo>
                    <a:pt x="16" y="8"/>
                  </a:moveTo>
                  <a:cubicBezTo>
                    <a:pt x="0" y="0"/>
                    <a:pt x="12" y="28"/>
                    <a:pt x="16" y="33"/>
                  </a:cubicBezTo>
                  <a:cubicBezTo>
                    <a:pt x="28" y="45"/>
                    <a:pt x="25" y="25"/>
                    <a:pt x="24" y="17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6" name="Freeform 245">
              <a:extLst>
                <a:ext uri="{FF2B5EF4-FFF2-40B4-BE49-F238E27FC236}">
                  <a16:creationId xmlns:a16="http://schemas.microsoft.com/office/drawing/2014/main" id="{3BA37EFA-A89C-4156-A214-52C5B514B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623"/>
              <a:ext cx="60" cy="47"/>
            </a:xfrm>
            <a:custGeom>
              <a:avLst/>
              <a:gdLst>
                <a:gd name="T0" fmla="*/ 220 w 24"/>
                <a:gd name="T1" fmla="*/ 12 h 19"/>
                <a:gd name="T2" fmla="*/ 83 w 24"/>
                <a:gd name="T3" fmla="*/ 257 h 19"/>
                <a:gd name="T4" fmla="*/ 375 w 2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14" y="1"/>
                  </a:moveTo>
                  <a:cubicBezTo>
                    <a:pt x="11" y="3"/>
                    <a:pt x="0" y="15"/>
                    <a:pt x="5" y="17"/>
                  </a:cubicBezTo>
                  <a:cubicBezTo>
                    <a:pt x="9" y="19"/>
                    <a:pt x="22" y="3"/>
                    <a:pt x="24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7" name="Freeform 246">
              <a:extLst>
                <a:ext uri="{FF2B5EF4-FFF2-40B4-BE49-F238E27FC236}">
                  <a16:creationId xmlns:a16="http://schemas.microsoft.com/office/drawing/2014/main" id="{E36B8BC2-F343-4C7A-B2B6-344178845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770"/>
              <a:ext cx="65" cy="58"/>
            </a:xfrm>
            <a:custGeom>
              <a:avLst/>
              <a:gdLst>
                <a:gd name="T0" fmla="*/ 33 w 26"/>
                <a:gd name="T1" fmla="*/ 126 h 23"/>
                <a:gd name="T2" fmla="*/ 158 w 26"/>
                <a:gd name="T3" fmla="*/ 338 h 23"/>
                <a:gd name="T4" fmla="*/ 300 w 26"/>
                <a:gd name="T5" fmla="*/ 126 h 23"/>
                <a:gd name="T6" fmla="*/ 408 w 26"/>
                <a:gd name="T7" fmla="*/ 0 h 23"/>
                <a:gd name="T8" fmla="*/ 188 w 26"/>
                <a:gd name="T9" fmla="*/ 6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23">
                  <a:moveTo>
                    <a:pt x="2" y="8"/>
                  </a:moveTo>
                  <a:cubicBezTo>
                    <a:pt x="0" y="12"/>
                    <a:pt x="4" y="23"/>
                    <a:pt x="10" y="21"/>
                  </a:cubicBezTo>
                  <a:cubicBezTo>
                    <a:pt x="14" y="19"/>
                    <a:pt x="17" y="11"/>
                    <a:pt x="19" y="8"/>
                  </a:cubicBezTo>
                  <a:cubicBezTo>
                    <a:pt x="21" y="5"/>
                    <a:pt x="25" y="3"/>
                    <a:pt x="26" y="0"/>
                  </a:cubicBezTo>
                  <a:cubicBezTo>
                    <a:pt x="22" y="0"/>
                    <a:pt x="16" y="0"/>
                    <a:pt x="12" y="4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8" name="Freeform 247">
              <a:extLst>
                <a:ext uri="{FF2B5EF4-FFF2-40B4-BE49-F238E27FC236}">
                  <a16:creationId xmlns:a16="http://schemas.microsoft.com/office/drawing/2014/main" id="{01238AA2-A098-4B7D-9AB2-7FEB360C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960"/>
              <a:ext cx="213" cy="30"/>
            </a:xfrm>
            <a:custGeom>
              <a:avLst/>
              <a:gdLst>
                <a:gd name="T0" fmla="*/ 0 w 85"/>
                <a:gd name="T1" fmla="*/ 158 h 12"/>
                <a:gd name="T2" fmla="*/ 238 w 85"/>
                <a:gd name="T3" fmla="*/ 0 h 12"/>
                <a:gd name="T4" fmla="*/ 596 w 85"/>
                <a:gd name="T5" fmla="*/ 63 h 12"/>
                <a:gd name="T6" fmla="*/ 1338 w 85"/>
                <a:gd name="T7" fmla="*/ 145 h 12"/>
                <a:gd name="T8" fmla="*/ 1318 w 85"/>
                <a:gd name="T9" fmla="*/ 188 h 12"/>
                <a:gd name="T10" fmla="*/ 629 w 85"/>
                <a:gd name="T11" fmla="*/ 14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2">
                  <a:moveTo>
                    <a:pt x="0" y="10"/>
                  </a:moveTo>
                  <a:cubicBezTo>
                    <a:pt x="5" y="5"/>
                    <a:pt x="8" y="1"/>
                    <a:pt x="15" y="0"/>
                  </a:cubicBezTo>
                  <a:cubicBezTo>
                    <a:pt x="22" y="0"/>
                    <a:pt x="31" y="3"/>
                    <a:pt x="38" y="4"/>
                  </a:cubicBezTo>
                  <a:cubicBezTo>
                    <a:pt x="53" y="6"/>
                    <a:pt x="70" y="4"/>
                    <a:pt x="85" y="9"/>
                  </a:cubicBezTo>
                  <a:cubicBezTo>
                    <a:pt x="85" y="10"/>
                    <a:pt x="84" y="12"/>
                    <a:pt x="84" y="12"/>
                  </a:cubicBezTo>
                  <a:cubicBezTo>
                    <a:pt x="69" y="10"/>
                    <a:pt x="55" y="12"/>
                    <a:pt x="40" y="9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9" name="Freeform 248">
              <a:extLst>
                <a:ext uri="{FF2B5EF4-FFF2-40B4-BE49-F238E27FC236}">
                  <a16:creationId xmlns:a16="http://schemas.microsoft.com/office/drawing/2014/main" id="{DAC4C3B3-F986-4CC6-8647-F64CE804E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1830"/>
              <a:ext cx="60" cy="43"/>
            </a:xfrm>
            <a:custGeom>
              <a:avLst/>
              <a:gdLst>
                <a:gd name="T0" fmla="*/ 0 w 24"/>
                <a:gd name="T1" fmla="*/ 0 h 17"/>
                <a:gd name="T2" fmla="*/ 375 w 24"/>
                <a:gd name="T3" fmla="*/ 276 h 17"/>
                <a:gd name="T4" fmla="*/ 63 w 24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2" y="11"/>
                    <a:pt x="13" y="17"/>
                    <a:pt x="24" y="17"/>
                  </a:cubicBezTo>
                  <a:cubicBezTo>
                    <a:pt x="18" y="11"/>
                    <a:pt x="11" y="5"/>
                    <a:pt x="4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0" name="Freeform 249">
              <a:extLst>
                <a:ext uri="{FF2B5EF4-FFF2-40B4-BE49-F238E27FC236}">
                  <a16:creationId xmlns:a16="http://schemas.microsoft.com/office/drawing/2014/main" id="{E40B696D-37C5-423C-9A0E-9C8EF52DE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600"/>
              <a:ext cx="50" cy="100"/>
            </a:xfrm>
            <a:custGeom>
              <a:avLst/>
              <a:gdLst>
                <a:gd name="T0" fmla="*/ 0 w 20"/>
                <a:gd name="T1" fmla="*/ 220 h 40"/>
                <a:gd name="T2" fmla="*/ 238 w 20"/>
                <a:gd name="T3" fmla="*/ 95 h 40"/>
                <a:gd name="T4" fmla="*/ 238 w 20"/>
                <a:gd name="T5" fmla="*/ 625 h 40"/>
                <a:gd name="T6" fmla="*/ 125 w 20"/>
                <a:gd name="T7" fmla="*/ 42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0">
                  <a:moveTo>
                    <a:pt x="0" y="14"/>
                  </a:moveTo>
                  <a:cubicBezTo>
                    <a:pt x="5" y="10"/>
                    <a:pt x="11" y="0"/>
                    <a:pt x="15" y="6"/>
                  </a:cubicBezTo>
                  <a:cubicBezTo>
                    <a:pt x="20" y="12"/>
                    <a:pt x="20" y="34"/>
                    <a:pt x="15" y="40"/>
                  </a:cubicBezTo>
                  <a:cubicBezTo>
                    <a:pt x="11" y="38"/>
                    <a:pt x="8" y="32"/>
                    <a:pt x="8" y="27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1" name="Freeform 250">
              <a:extLst>
                <a:ext uri="{FF2B5EF4-FFF2-40B4-BE49-F238E27FC236}">
                  <a16:creationId xmlns:a16="http://schemas.microsoft.com/office/drawing/2014/main" id="{2A5FB4B0-3003-4713-A3E7-7C7C7DA27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263"/>
              <a:ext cx="102" cy="72"/>
            </a:xfrm>
            <a:custGeom>
              <a:avLst/>
              <a:gdLst>
                <a:gd name="T0" fmla="*/ 42 w 41"/>
                <a:gd name="T1" fmla="*/ 278 h 29"/>
                <a:gd name="T2" fmla="*/ 229 w 41"/>
                <a:gd name="T3" fmla="*/ 382 h 29"/>
                <a:gd name="T4" fmla="*/ 632 w 41"/>
                <a:gd name="T5" fmla="*/ 154 h 29"/>
                <a:gd name="T6" fmla="*/ 619 w 41"/>
                <a:gd name="T7" fmla="*/ 0 h 29"/>
                <a:gd name="T8" fmla="*/ 557 w 41"/>
                <a:gd name="T9" fmla="*/ 3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9">
                  <a:moveTo>
                    <a:pt x="3" y="18"/>
                  </a:moveTo>
                  <a:cubicBezTo>
                    <a:pt x="0" y="27"/>
                    <a:pt x="8" y="29"/>
                    <a:pt x="15" y="25"/>
                  </a:cubicBezTo>
                  <a:cubicBezTo>
                    <a:pt x="24" y="21"/>
                    <a:pt x="30" y="12"/>
                    <a:pt x="41" y="10"/>
                  </a:cubicBezTo>
                  <a:cubicBezTo>
                    <a:pt x="40" y="7"/>
                    <a:pt x="40" y="3"/>
                    <a:pt x="40" y="0"/>
                  </a:cubicBezTo>
                  <a:cubicBezTo>
                    <a:pt x="38" y="0"/>
                    <a:pt x="36" y="2"/>
                    <a:pt x="36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2" name="Freeform 251">
              <a:extLst>
                <a:ext uri="{FF2B5EF4-FFF2-40B4-BE49-F238E27FC236}">
                  <a16:creationId xmlns:a16="http://schemas.microsoft.com/office/drawing/2014/main" id="{4BC997A7-4345-4786-88C9-60378BAFE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1210"/>
              <a:ext cx="38" cy="75"/>
            </a:xfrm>
            <a:custGeom>
              <a:avLst/>
              <a:gdLst>
                <a:gd name="T0" fmla="*/ 0 w 15"/>
                <a:gd name="T1" fmla="*/ 50 h 30"/>
                <a:gd name="T2" fmla="*/ 129 w 15"/>
                <a:gd name="T3" fmla="*/ 458 h 30"/>
                <a:gd name="T4" fmla="*/ 243 w 15"/>
                <a:gd name="T5" fmla="*/ 20 h 30"/>
                <a:gd name="T6" fmla="*/ 193 w 15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0">
                  <a:moveTo>
                    <a:pt x="0" y="3"/>
                  </a:moveTo>
                  <a:cubicBezTo>
                    <a:pt x="1" y="7"/>
                    <a:pt x="0" y="30"/>
                    <a:pt x="8" y="29"/>
                  </a:cubicBezTo>
                  <a:cubicBezTo>
                    <a:pt x="13" y="29"/>
                    <a:pt x="15" y="5"/>
                    <a:pt x="15" y="1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3" name="Freeform 252">
              <a:extLst>
                <a:ext uri="{FF2B5EF4-FFF2-40B4-BE49-F238E27FC236}">
                  <a16:creationId xmlns:a16="http://schemas.microsoft.com/office/drawing/2014/main" id="{39A443F8-AB78-4D7E-94DE-AE45C32C8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315"/>
              <a:ext cx="47" cy="23"/>
            </a:xfrm>
            <a:custGeom>
              <a:avLst/>
              <a:gdLst>
                <a:gd name="T0" fmla="*/ 74 w 19"/>
                <a:gd name="T1" fmla="*/ 0 h 9"/>
                <a:gd name="T2" fmla="*/ 0 w 19"/>
                <a:gd name="T3" fmla="*/ 151 h 9"/>
                <a:gd name="T4" fmla="*/ 287 w 19"/>
                <a:gd name="T5" fmla="*/ 9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9">
                  <a:moveTo>
                    <a:pt x="5" y="0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6" y="9"/>
                    <a:pt x="12" y="6"/>
                    <a:pt x="19" y="6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Freeform 253">
              <a:extLst>
                <a:ext uri="{FF2B5EF4-FFF2-40B4-BE49-F238E27FC236}">
                  <a16:creationId xmlns:a16="http://schemas.microsoft.com/office/drawing/2014/main" id="{A52992A4-299A-4645-8111-480FA20F7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240"/>
              <a:ext cx="50" cy="50"/>
            </a:xfrm>
            <a:custGeom>
              <a:avLst/>
              <a:gdLst>
                <a:gd name="T0" fmla="*/ 63 w 20"/>
                <a:gd name="T1" fmla="*/ 63 h 20"/>
                <a:gd name="T2" fmla="*/ 20 w 20"/>
                <a:gd name="T3" fmla="*/ 313 h 20"/>
                <a:gd name="T4" fmla="*/ 313 w 20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0">
                  <a:moveTo>
                    <a:pt x="4" y="4"/>
                  </a:moveTo>
                  <a:cubicBezTo>
                    <a:pt x="2" y="5"/>
                    <a:pt x="0" y="16"/>
                    <a:pt x="1" y="20"/>
                  </a:cubicBezTo>
                  <a:cubicBezTo>
                    <a:pt x="6" y="19"/>
                    <a:pt x="18" y="6"/>
                    <a:pt x="20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5" name="Freeform 254">
              <a:extLst>
                <a:ext uri="{FF2B5EF4-FFF2-40B4-BE49-F238E27FC236}">
                  <a16:creationId xmlns:a16="http://schemas.microsoft.com/office/drawing/2014/main" id="{AEC8BE47-D987-4DD4-BC98-EFAF86A8B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1398"/>
              <a:ext cx="67" cy="50"/>
            </a:xfrm>
            <a:custGeom>
              <a:avLst/>
              <a:gdLst>
                <a:gd name="T0" fmla="*/ 0 w 27"/>
                <a:gd name="T1" fmla="*/ 220 h 20"/>
                <a:gd name="T2" fmla="*/ 196 w 27"/>
                <a:gd name="T3" fmla="*/ 313 h 20"/>
                <a:gd name="T4" fmla="*/ 412 w 27"/>
                <a:gd name="T5" fmla="*/ 270 h 20"/>
                <a:gd name="T6" fmla="*/ 216 w 27"/>
                <a:gd name="T7" fmla="*/ 113 h 20"/>
                <a:gd name="T8" fmla="*/ 154 w 27"/>
                <a:gd name="T9" fmla="*/ 20 h 20"/>
                <a:gd name="T10" fmla="*/ 62 w 27"/>
                <a:gd name="T11" fmla="*/ 15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0">
                  <a:moveTo>
                    <a:pt x="0" y="14"/>
                  </a:moveTo>
                  <a:cubicBezTo>
                    <a:pt x="5" y="16"/>
                    <a:pt x="8" y="20"/>
                    <a:pt x="13" y="20"/>
                  </a:cubicBezTo>
                  <a:cubicBezTo>
                    <a:pt x="18" y="20"/>
                    <a:pt x="22" y="15"/>
                    <a:pt x="27" y="17"/>
                  </a:cubicBezTo>
                  <a:cubicBezTo>
                    <a:pt x="22" y="14"/>
                    <a:pt x="15" y="14"/>
                    <a:pt x="14" y="7"/>
                  </a:cubicBezTo>
                  <a:cubicBezTo>
                    <a:pt x="13" y="4"/>
                    <a:pt x="15" y="0"/>
                    <a:pt x="10" y="1"/>
                  </a:cubicBezTo>
                  <a:cubicBezTo>
                    <a:pt x="8" y="2"/>
                    <a:pt x="6" y="8"/>
                    <a:pt x="4" y="1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6" name="Freeform 255">
              <a:extLst>
                <a:ext uri="{FF2B5EF4-FFF2-40B4-BE49-F238E27FC236}">
                  <a16:creationId xmlns:a16="http://schemas.microsoft.com/office/drawing/2014/main" id="{779C37ED-6B55-45C9-9D41-E993B379F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1425"/>
              <a:ext cx="72" cy="75"/>
            </a:xfrm>
            <a:custGeom>
              <a:avLst/>
              <a:gdLst>
                <a:gd name="T0" fmla="*/ 42 w 29"/>
                <a:gd name="T1" fmla="*/ 208 h 30"/>
                <a:gd name="T2" fmla="*/ 184 w 29"/>
                <a:gd name="T3" fmla="*/ 425 h 30"/>
                <a:gd name="T4" fmla="*/ 412 w 29"/>
                <a:gd name="T5" fmla="*/ 470 h 30"/>
                <a:gd name="T6" fmla="*/ 0 w 29"/>
                <a:gd name="T7" fmla="*/ 0 h 30"/>
                <a:gd name="T8" fmla="*/ 166 w 29"/>
                <a:gd name="T9" fmla="*/ 125 h 30"/>
                <a:gd name="T10" fmla="*/ 216 w 29"/>
                <a:gd name="T11" fmla="*/ 31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0">
                  <a:moveTo>
                    <a:pt x="3" y="13"/>
                  </a:moveTo>
                  <a:cubicBezTo>
                    <a:pt x="5" y="16"/>
                    <a:pt x="9" y="25"/>
                    <a:pt x="12" y="27"/>
                  </a:cubicBezTo>
                  <a:cubicBezTo>
                    <a:pt x="16" y="29"/>
                    <a:pt x="23" y="29"/>
                    <a:pt x="27" y="30"/>
                  </a:cubicBezTo>
                  <a:cubicBezTo>
                    <a:pt x="29" y="20"/>
                    <a:pt x="9" y="3"/>
                    <a:pt x="0" y="0"/>
                  </a:cubicBezTo>
                  <a:cubicBezTo>
                    <a:pt x="3" y="3"/>
                    <a:pt x="8" y="5"/>
                    <a:pt x="11" y="8"/>
                  </a:cubicBezTo>
                  <a:cubicBezTo>
                    <a:pt x="13" y="11"/>
                    <a:pt x="14" y="20"/>
                    <a:pt x="14" y="2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7" name="Freeform 256">
              <a:extLst>
                <a:ext uri="{FF2B5EF4-FFF2-40B4-BE49-F238E27FC236}">
                  <a16:creationId xmlns:a16="http://schemas.microsoft.com/office/drawing/2014/main" id="{CB2DA3BC-DDF2-4A70-9C8A-09760FAEC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233"/>
              <a:ext cx="55" cy="77"/>
            </a:xfrm>
            <a:custGeom>
              <a:avLst/>
              <a:gdLst>
                <a:gd name="T0" fmla="*/ 0 w 22"/>
                <a:gd name="T1" fmla="*/ 462 h 31"/>
                <a:gd name="T2" fmla="*/ 158 w 22"/>
                <a:gd name="T3" fmla="*/ 445 h 31"/>
                <a:gd name="T4" fmla="*/ 220 w 22"/>
                <a:gd name="T5" fmla="*/ 308 h 31"/>
                <a:gd name="T6" fmla="*/ 345 w 22"/>
                <a:gd name="T7" fmla="*/ 0 h 31"/>
                <a:gd name="T8" fmla="*/ 20 w 22"/>
                <a:gd name="T9" fmla="*/ 154 h 31"/>
                <a:gd name="T10" fmla="*/ 158 w 22"/>
                <a:gd name="T11" fmla="*/ 34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1">
                  <a:moveTo>
                    <a:pt x="0" y="30"/>
                  </a:moveTo>
                  <a:cubicBezTo>
                    <a:pt x="3" y="28"/>
                    <a:pt x="7" y="31"/>
                    <a:pt x="10" y="29"/>
                  </a:cubicBezTo>
                  <a:cubicBezTo>
                    <a:pt x="13" y="28"/>
                    <a:pt x="13" y="23"/>
                    <a:pt x="14" y="20"/>
                  </a:cubicBezTo>
                  <a:cubicBezTo>
                    <a:pt x="16" y="13"/>
                    <a:pt x="20" y="7"/>
                    <a:pt x="22" y="0"/>
                  </a:cubicBezTo>
                  <a:cubicBezTo>
                    <a:pt x="14" y="3"/>
                    <a:pt x="7" y="4"/>
                    <a:pt x="1" y="10"/>
                  </a:cubicBezTo>
                  <a:cubicBezTo>
                    <a:pt x="12" y="5"/>
                    <a:pt x="9" y="16"/>
                    <a:pt x="10" y="2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8" name="Freeform 257">
              <a:extLst>
                <a:ext uri="{FF2B5EF4-FFF2-40B4-BE49-F238E27FC236}">
                  <a16:creationId xmlns:a16="http://schemas.microsoft.com/office/drawing/2014/main" id="{C096540D-2B62-4FC5-B764-1BEEAF361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465"/>
              <a:ext cx="43" cy="38"/>
            </a:xfrm>
            <a:custGeom>
              <a:avLst/>
              <a:gdLst>
                <a:gd name="T0" fmla="*/ 0 w 17"/>
                <a:gd name="T1" fmla="*/ 160 h 15"/>
                <a:gd name="T2" fmla="*/ 276 w 17"/>
                <a:gd name="T3" fmla="*/ 225 h 15"/>
                <a:gd name="T4" fmla="*/ 116 w 17"/>
                <a:gd name="T5" fmla="*/ 0 h 15"/>
                <a:gd name="T6" fmla="*/ 33 w 17"/>
                <a:gd name="T7" fmla="*/ 14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0" y="10"/>
                  </a:moveTo>
                  <a:cubicBezTo>
                    <a:pt x="4" y="13"/>
                    <a:pt x="13" y="15"/>
                    <a:pt x="17" y="14"/>
                  </a:cubicBezTo>
                  <a:cubicBezTo>
                    <a:pt x="16" y="9"/>
                    <a:pt x="10" y="3"/>
                    <a:pt x="7" y="0"/>
                  </a:cubicBezTo>
                  <a:cubicBezTo>
                    <a:pt x="13" y="5"/>
                    <a:pt x="6" y="10"/>
                    <a:pt x="2" y="9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9" name="Freeform 258">
              <a:extLst>
                <a:ext uri="{FF2B5EF4-FFF2-40B4-BE49-F238E27FC236}">
                  <a16:creationId xmlns:a16="http://schemas.microsoft.com/office/drawing/2014/main" id="{0345B4C2-D641-4351-B475-67D87F313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223"/>
              <a:ext cx="52" cy="117"/>
            </a:xfrm>
            <a:custGeom>
              <a:avLst/>
              <a:gdLst>
                <a:gd name="T0" fmla="*/ 30 w 21"/>
                <a:gd name="T1" fmla="*/ 0 h 47"/>
                <a:gd name="T2" fmla="*/ 275 w 21"/>
                <a:gd name="T3" fmla="*/ 30 h 47"/>
                <a:gd name="T4" fmla="*/ 307 w 21"/>
                <a:gd name="T5" fmla="*/ 279 h 47"/>
                <a:gd name="T6" fmla="*/ 62 w 21"/>
                <a:gd name="T7" fmla="*/ 724 h 47"/>
                <a:gd name="T8" fmla="*/ 124 w 21"/>
                <a:gd name="T9" fmla="*/ 279 h 47"/>
                <a:gd name="T10" fmla="*/ 42 w 21"/>
                <a:gd name="T11" fmla="*/ 167 h 47"/>
                <a:gd name="T12" fmla="*/ 0 w 21"/>
                <a:gd name="T13" fmla="*/ 12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47">
                  <a:moveTo>
                    <a:pt x="2" y="0"/>
                  </a:moveTo>
                  <a:cubicBezTo>
                    <a:pt x="6" y="0"/>
                    <a:pt x="16" y="0"/>
                    <a:pt x="18" y="2"/>
                  </a:cubicBezTo>
                  <a:cubicBezTo>
                    <a:pt x="21" y="6"/>
                    <a:pt x="20" y="14"/>
                    <a:pt x="20" y="18"/>
                  </a:cubicBezTo>
                  <a:cubicBezTo>
                    <a:pt x="19" y="29"/>
                    <a:pt x="8" y="37"/>
                    <a:pt x="4" y="47"/>
                  </a:cubicBezTo>
                  <a:cubicBezTo>
                    <a:pt x="8" y="42"/>
                    <a:pt x="11" y="25"/>
                    <a:pt x="8" y="18"/>
                  </a:cubicBezTo>
                  <a:cubicBezTo>
                    <a:pt x="7" y="15"/>
                    <a:pt x="4" y="14"/>
                    <a:pt x="3" y="11"/>
                  </a:cubicBezTo>
                  <a:cubicBezTo>
                    <a:pt x="1" y="8"/>
                    <a:pt x="2" y="4"/>
                    <a:pt x="0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0" name="Freeform 259">
              <a:extLst>
                <a:ext uri="{FF2B5EF4-FFF2-40B4-BE49-F238E27FC236}">
                  <a16:creationId xmlns:a16="http://schemas.microsoft.com/office/drawing/2014/main" id="{11671BB0-AF81-40F0-9784-497739F09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220"/>
              <a:ext cx="117" cy="110"/>
            </a:xfrm>
            <a:custGeom>
              <a:avLst/>
              <a:gdLst>
                <a:gd name="T0" fmla="*/ 0 w 47"/>
                <a:gd name="T1" fmla="*/ 658 h 44"/>
                <a:gd name="T2" fmla="*/ 478 w 47"/>
                <a:gd name="T3" fmla="*/ 458 h 44"/>
                <a:gd name="T4" fmla="*/ 650 w 47"/>
                <a:gd name="T5" fmla="*/ 220 h 44"/>
                <a:gd name="T6" fmla="*/ 724 w 47"/>
                <a:gd name="T7" fmla="*/ 0 h 44"/>
                <a:gd name="T8" fmla="*/ 620 w 47"/>
                <a:gd name="T9" fmla="*/ 438 h 44"/>
                <a:gd name="T10" fmla="*/ 154 w 47"/>
                <a:gd name="T11" fmla="*/ 658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44">
                  <a:moveTo>
                    <a:pt x="0" y="42"/>
                  </a:moveTo>
                  <a:cubicBezTo>
                    <a:pt x="12" y="44"/>
                    <a:pt x="24" y="37"/>
                    <a:pt x="31" y="29"/>
                  </a:cubicBezTo>
                  <a:cubicBezTo>
                    <a:pt x="35" y="24"/>
                    <a:pt x="39" y="19"/>
                    <a:pt x="42" y="14"/>
                  </a:cubicBezTo>
                  <a:cubicBezTo>
                    <a:pt x="44" y="10"/>
                    <a:pt x="44" y="4"/>
                    <a:pt x="47" y="0"/>
                  </a:cubicBezTo>
                  <a:cubicBezTo>
                    <a:pt x="47" y="10"/>
                    <a:pt x="46" y="20"/>
                    <a:pt x="40" y="28"/>
                  </a:cubicBezTo>
                  <a:cubicBezTo>
                    <a:pt x="33" y="38"/>
                    <a:pt x="21" y="40"/>
                    <a:pt x="10" y="42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1" name="Freeform 260">
              <a:extLst>
                <a:ext uri="{FF2B5EF4-FFF2-40B4-BE49-F238E27FC236}">
                  <a16:creationId xmlns:a16="http://schemas.microsoft.com/office/drawing/2014/main" id="{378CE235-763F-4BF5-9FFD-EA40084EE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6" y="1453"/>
              <a:ext cx="50" cy="67"/>
            </a:xfrm>
            <a:custGeom>
              <a:avLst/>
              <a:gdLst>
                <a:gd name="T0" fmla="*/ 20 w 20"/>
                <a:gd name="T1" fmla="*/ 12 h 27"/>
                <a:gd name="T2" fmla="*/ 0 w 20"/>
                <a:gd name="T3" fmla="*/ 337 h 27"/>
                <a:gd name="T4" fmla="*/ 145 w 20"/>
                <a:gd name="T5" fmla="*/ 370 h 27"/>
                <a:gd name="T6" fmla="*/ 283 w 20"/>
                <a:gd name="T7" fmla="*/ 412 h 27"/>
                <a:gd name="T8" fmla="*/ 300 w 20"/>
                <a:gd name="T9" fmla="*/ 0 h 27"/>
                <a:gd name="T10" fmla="*/ 188 w 20"/>
                <a:gd name="T11" fmla="*/ 154 h 27"/>
                <a:gd name="T12" fmla="*/ 50 w 20"/>
                <a:gd name="T13" fmla="*/ 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7">
                  <a:moveTo>
                    <a:pt x="1" y="1"/>
                  </a:moveTo>
                  <a:cubicBezTo>
                    <a:pt x="1" y="9"/>
                    <a:pt x="0" y="15"/>
                    <a:pt x="0" y="22"/>
                  </a:cubicBezTo>
                  <a:cubicBezTo>
                    <a:pt x="2" y="23"/>
                    <a:pt x="6" y="23"/>
                    <a:pt x="9" y="24"/>
                  </a:cubicBezTo>
                  <a:cubicBezTo>
                    <a:pt x="12" y="25"/>
                    <a:pt x="15" y="26"/>
                    <a:pt x="18" y="27"/>
                  </a:cubicBezTo>
                  <a:cubicBezTo>
                    <a:pt x="20" y="19"/>
                    <a:pt x="20" y="9"/>
                    <a:pt x="19" y="0"/>
                  </a:cubicBezTo>
                  <a:cubicBezTo>
                    <a:pt x="18" y="4"/>
                    <a:pt x="17" y="10"/>
                    <a:pt x="12" y="10"/>
                  </a:cubicBezTo>
                  <a:cubicBezTo>
                    <a:pt x="8" y="11"/>
                    <a:pt x="5" y="8"/>
                    <a:pt x="3" y="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2" name="Freeform 261">
              <a:extLst>
                <a:ext uri="{FF2B5EF4-FFF2-40B4-BE49-F238E27FC236}">
                  <a16:creationId xmlns:a16="http://schemas.microsoft.com/office/drawing/2014/main" id="{BE045690-562D-40F1-9BBA-6A40FEF79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323"/>
              <a:ext cx="175" cy="70"/>
            </a:xfrm>
            <a:custGeom>
              <a:avLst/>
              <a:gdLst>
                <a:gd name="T0" fmla="*/ 63 w 70"/>
                <a:gd name="T1" fmla="*/ 20 h 28"/>
                <a:gd name="T2" fmla="*/ 50 w 70"/>
                <a:gd name="T3" fmla="*/ 345 h 28"/>
                <a:gd name="T4" fmla="*/ 375 w 70"/>
                <a:gd name="T5" fmla="*/ 395 h 28"/>
                <a:gd name="T6" fmla="*/ 1095 w 70"/>
                <a:gd name="T7" fmla="*/ 363 h 28"/>
                <a:gd name="T8" fmla="*/ 863 w 70"/>
                <a:gd name="T9" fmla="*/ 250 h 28"/>
                <a:gd name="T10" fmla="*/ 563 w 70"/>
                <a:gd name="T11" fmla="*/ 270 h 28"/>
                <a:gd name="T12" fmla="*/ 238 w 70"/>
                <a:gd name="T13" fmla="*/ 238 h 28"/>
                <a:gd name="T14" fmla="*/ 363 w 70"/>
                <a:gd name="T15" fmla="*/ 63 h 28"/>
                <a:gd name="T16" fmla="*/ 95 w 70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28">
                  <a:moveTo>
                    <a:pt x="4" y="1"/>
                  </a:moveTo>
                  <a:cubicBezTo>
                    <a:pt x="4" y="7"/>
                    <a:pt x="0" y="16"/>
                    <a:pt x="3" y="22"/>
                  </a:cubicBezTo>
                  <a:cubicBezTo>
                    <a:pt x="7" y="28"/>
                    <a:pt x="18" y="25"/>
                    <a:pt x="24" y="25"/>
                  </a:cubicBezTo>
                  <a:cubicBezTo>
                    <a:pt x="38" y="26"/>
                    <a:pt x="57" y="17"/>
                    <a:pt x="70" y="23"/>
                  </a:cubicBezTo>
                  <a:cubicBezTo>
                    <a:pt x="65" y="21"/>
                    <a:pt x="60" y="18"/>
                    <a:pt x="55" y="16"/>
                  </a:cubicBezTo>
                  <a:cubicBezTo>
                    <a:pt x="48" y="14"/>
                    <a:pt x="43" y="17"/>
                    <a:pt x="36" y="17"/>
                  </a:cubicBezTo>
                  <a:cubicBezTo>
                    <a:pt x="32" y="17"/>
                    <a:pt x="19" y="18"/>
                    <a:pt x="15" y="15"/>
                  </a:cubicBezTo>
                  <a:cubicBezTo>
                    <a:pt x="9" y="10"/>
                    <a:pt x="20" y="5"/>
                    <a:pt x="23" y="4"/>
                  </a:cubicBezTo>
                  <a:cubicBezTo>
                    <a:pt x="19" y="2"/>
                    <a:pt x="9" y="3"/>
                    <a:pt x="6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3" name="Freeform 262">
              <a:extLst>
                <a:ext uri="{FF2B5EF4-FFF2-40B4-BE49-F238E27FC236}">
                  <a16:creationId xmlns:a16="http://schemas.microsoft.com/office/drawing/2014/main" id="{47923EA2-8D13-4666-82AE-A6BA7C4AF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1298"/>
              <a:ext cx="108" cy="142"/>
            </a:xfrm>
            <a:custGeom>
              <a:avLst/>
              <a:gdLst>
                <a:gd name="T0" fmla="*/ 113 w 43"/>
                <a:gd name="T1" fmla="*/ 229 h 57"/>
                <a:gd name="T2" fmla="*/ 379 w 43"/>
                <a:gd name="T3" fmla="*/ 187 h 57"/>
                <a:gd name="T4" fmla="*/ 618 w 43"/>
                <a:gd name="T5" fmla="*/ 0 h 57"/>
                <a:gd name="T6" fmla="*/ 535 w 43"/>
                <a:gd name="T7" fmla="*/ 371 h 57"/>
                <a:gd name="T8" fmla="*/ 600 w 43"/>
                <a:gd name="T9" fmla="*/ 603 h 57"/>
                <a:gd name="T10" fmla="*/ 630 w 43"/>
                <a:gd name="T11" fmla="*/ 882 h 57"/>
                <a:gd name="T12" fmla="*/ 397 w 43"/>
                <a:gd name="T13" fmla="*/ 354 h 57"/>
                <a:gd name="T14" fmla="*/ 0 w 43"/>
                <a:gd name="T15" fmla="*/ 249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57">
                  <a:moveTo>
                    <a:pt x="7" y="15"/>
                  </a:moveTo>
                  <a:cubicBezTo>
                    <a:pt x="13" y="15"/>
                    <a:pt x="19" y="14"/>
                    <a:pt x="24" y="12"/>
                  </a:cubicBezTo>
                  <a:cubicBezTo>
                    <a:pt x="30" y="9"/>
                    <a:pt x="34" y="1"/>
                    <a:pt x="39" y="0"/>
                  </a:cubicBezTo>
                  <a:cubicBezTo>
                    <a:pt x="40" y="9"/>
                    <a:pt x="33" y="15"/>
                    <a:pt x="34" y="24"/>
                  </a:cubicBezTo>
                  <a:cubicBezTo>
                    <a:pt x="35" y="29"/>
                    <a:pt x="37" y="34"/>
                    <a:pt x="38" y="39"/>
                  </a:cubicBezTo>
                  <a:cubicBezTo>
                    <a:pt x="39" y="45"/>
                    <a:pt x="43" y="52"/>
                    <a:pt x="40" y="57"/>
                  </a:cubicBezTo>
                  <a:cubicBezTo>
                    <a:pt x="35" y="47"/>
                    <a:pt x="34" y="31"/>
                    <a:pt x="25" y="23"/>
                  </a:cubicBezTo>
                  <a:cubicBezTo>
                    <a:pt x="19" y="17"/>
                    <a:pt x="8" y="17"/>
                    <a:pt x="0" y="16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4" name="Freeform 263">
              <a:extLst>
                <a:ext uri="{FF2B5EF4-FFF2-40B4-BE49-F238E27FC236}">
                  <a16:creationId xmlns:a16="http://schemas.microsoft.com/office/drawing/2014/main" id="{D1C91BC2-6409-4E5F-8415-7EC65ED23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328"/>
              <a:ext cx="28" cy="32"/>
            </a:xfrm>
            <a:custGeom>
              <a:avLst/>
              <a:gdLst>
                <a:gd name="T0" fmla="*/ 0 w 11"/>
                <a:gd name="T1" fmla="*/ 30 h 13"/>
                <a:gd name="T2" fmla="*/ 181 w 11"/>
                <a:gd name="T3" fmla="*/ 0 h 13"/>
                <a:gd name="T4" fmla="*/ 163 w 11"/>
                <a:gd name="T5" fmla="*/ 194 h 13"/>
                <a:gd name="T6" fmla="*/ 33 w 11"/>
                <a:gd name="T7" fmla="*/ 7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">
                  <a:moveTo>
                    <a:pt x="0" y="2"/>
                  </a:moveTo>
                  <a:cubicBezTo>
                    <a:pt x="3" y="4"/>
                    <a:pt x="8" y="0"/>
                    <a:pt x="11" y="0"/>
                  </a:cubicBezTo>
                  <a:cubicBezTo>
                    <a:pt x="11" y="4"/>
                    <a:pt x="10" y="8"/>
                    <a:pt x="10" y="13"/>
                  </a:cubicBezTo>
                  <a:cubicBezTo>
                    <a:pt x="9" y="10"/>
                    <a:pt x="7" y="3"/>
                    <a:pt x="2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5" name="Freeform 264">
              <a:extLst>
                <a:ext uri="{FF2B5EF4-FFF2-40B4-BE49-F238E27FC236}">
                  <a16:creationId xmlns:a16="http://schemas.microsoft.com/office/drawing/2014/main" id="{2CE91EEA-7694-4C4D-AD1A-8EAD38A52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550"/>
              <a:ext cx="435" cy="465"/>
            </a:xfrm>
            <a:custGeom>
              <a:avLst/>
              <a:gdLst>
                <a:gd name="T0" fmla="*/ 2720 w 174"/>
                <a:gd name="T1" fmla="*/ 2750 h 186"/>
                <a:gd name="T2" fmla="*/ 2520 w 174"/>
                <a:gd name="T3" fmla="*/ 2688 h 186"/>
                <a:gd name="T4" fmla="*/ 2313 w 174"/>
                <a:gd name="T5" fmla="*/ 2550 h 186"/>
                <a:gd name="T6" fmla="*/ 1833 w 174"/>
                <a:gd name="T7" fmla="*/ 1363 h 186"/>
                <a:gd name="T8" fmla="*/ 1895 w 174"/>
                <a:gd name="T9" fmla="*/ 438 h 186"/>
                <a:gd name="T10" fmla="*/ 1563 w 174"/>
                <a:gd name="T11" fmla="*/ 363 h 186"/>
                <a:gd name="T12" fmla="*/ 675 w 174"/>
                <a:gd name="T13" fmla="*/ 0 h 186"/>
                <a:gd name="T14" fmla="*/ 20 w 174"/>
                <a:gd name="T15" fmla="*/ 1313 h 186"/>
                <a:gd name="T16" fmla="*/ 0 w 174"/>
                <a:gd name="T17" fmla="*/ 1458 h 186"/>
                <a:gd name="T18" fmla="*/ 988 w 174"/>
                <a:gd name="T19" fmla="*/ 1520 h 186"/>
                <a:gd name="T20" fmla="*/ 520 w 174"/>
                <a:gd name="T21" fmla="*/ 2595 h 186"/>
                <a:gd name="T22" fmla="*/ 1970 w 174"/>
                <a:gd name="T23" fmla="*/ 2813 h 186"/>
                <a:gd name="T24" fmla="*/ 2720 w 174"/>
                <a:gd name="T25" fmla="*/ 2750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4" h="186">
                  <a:moveTo>
                    <a:pt x="174" y="176"/>
                  </a:moveTo>
                  <a:cubicBezTo>
                    <a:pt x="171" y="176"/>
                    <a:pt x="166" y="177"/>
                    <a:pt x="161" y="172"/>
                  </a:cubicBezTo>
                  <a:cubicBezTo>
                    <a:pt x="159" y="170"/>
                    <a:pt x="152" y="166"/>
                    <a:pt x="148" y="163"/>
                  </a:cubicBezTo>
                  <a:cubicBezTo>
                    <a:pt x="134" y="150"/>
                    <a:pt x="118" y="125"/>
                    <a:pt x="117" y="87"/>
                  </a:cubicBezTo>
                  <a:cubicBezTo>
                    <a:pt x="117" y="59"/>
                    <a:pt x="119" y="40"/>
                    <a:pt x="121" y="28"/>
                  </a:cubicBezTo>
                  <a:cubicBezTo>
                    <a:pt x="116" y="27"/>
                    <a:pt x="109" y="26"/>
                    <a:pt x="100" y="23"/>
                  </a:cubicBezTo>
                  <a:cubicBezTo>
                    <a:pt x="75" y="16"/>
                    <a:pt x="51" y="3"/>
                    <a:pt x="43" y="0"/>
                  </a:cubicBezTo>
                  <a:cubicBezTo>
                    <a:pt x="34" y="6"/>
                    <a:pt x="5" y="56"/>
                    <a:pt x="1" y="84"/>
                  </a:cubicBezTo>
                  <a:cubicBezTo>
                    <a:pt x="1" y="87"/>
                    <a:pt x="0" y="90"/>
                    <a:pt x="0" y="93"/>
                  </a:cubicBezTo>
                  <a:cubicBezTo>
                    <a:pt x="17" y="83"/>
                    <a:pt x="57" y="74"/>
                    <a:pt x="63" y="97"/>
                  </a:cubicBezTo>
                  <a:cubicBezTo>
                    <a:pt x="69" y="121"/>
                    <a:pt x="60" y="164"/>
                    <a:pt x="33" y="166"/>
                  </a:cubicBezTo>
                  <a:cubicBezTo>
                    <a:pt x="60" y="181"/>
                    <a:pt x="107" y="175"/>
                    <a:pt x="126" y="180"/>
                  </a:cubicBezTo>
                  <a:cubicBezTo>
                    <a:pt x="142" y="184"/>
                    <a:pt x="161" y="186"/>
                    <a:pt x="174" y="17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6" name="Freeform 265">
              <a:extLst>
                <a:ext uri="{FF2B5EF4-FFF2-40B4-BE49-F238E27FC236}">
                  <a16:creationId xmlns:a16="http://schemas.microsoft.com/office/drawing/2014/main" id="{646A7A8C-DCE1-4C13-A50E-61E73CD37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643"/>
              <a:ext cx="175" cy="202"/>
            </a:xfrm>
            <a:custGeom>
              <a:avLst/>
              <a:gdLst>
                <a:gd name="T0" fmla="*/ 20 w 70"/>
                <a:gd name="T1" fmla="*/ 778 h 81"/>
                <a:gd name="T2" fmla="*/ 658 w 70"/>
                <a:gd name="T3" fmla="*/ 0 h 81"/>
                <a:gd name="T4" fmla="*/ 1095 w 70"/>
                <a:gd name="T5" fmla="*/ 933 h 81"/>
                <a:gd name="T6" fmla="*/ 113 w 70"/>
                <a:gd name="T7" fmla="*/ 1257 h 81"/>
                <a:gd name="T8" fmla="*/ 20 w 70"/>
                <a:gd name="T9" fmla="*/ 778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81">
                  <a:moveTo>
                    <a:pt x="1" y="50"/>
                  </a:moveTo>
                  <a:cubicBezTo>
                    <a:pt x="14" y="43"/>
                    <a:pt x="40" y="26"/>
                    <a:pt x="42" y="0"/>
                  </a:cubicBezTo>
                  <a:cubicBezTo>
                    <a:pt x="51" y="4"/>
                    <a:pt x="63" y="13"/>
                    <a:pt x="70" y="60"/>
                  </a:cubicBezTo>
                  <a:cubicBezTo>
                    <a:pt x="51" y="54"/>
                    <a:pt x="33" y="56"/>
                    <a:pt x="7" y="81"/>
                  </a:cubicBezTo>
                  <a:cubicBezTo>
                    <a:pt x="0" y="73"/>
                    <a:pt x="1" y="55"/>
                    <a:pt x="1" y="5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7" name="Freeform 266">
              <a:extLst>
                <a:ext uri="{FF2B5EF4-FFF2-40B4-BE49-F238E27FC236}">
                  <a16:creationId xmlns:a16="http://schemas.microsoft.com/office/drawing/2014/main" id="{4C5E0922-62C5-4F02-A663-7447F53CF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853"/>
              <a:ext cx="122" cy="112"/>
            </a:xfrm>
            <a:custGeom>
              <a:avLst/>
              <a:gdLst>
                <a:gd name="T0" fmla="*/ 0 w 49"/>
                <a:gd name="T1" fmla="*/ 446 h 45"/>
                <a:gd name="T2" fmla="*/ 757 w 49"/>
                <a:gd name="T3" fmla="*/ 0 h 45"/>
                <a:gd name="T4" fmla="*/ 279 w 49"/>
                <a:gd name="T5" fmla="*/ 694 h 45"/>
                <a:gd name="T6" fmla="*/ 0 w 49"/>
                <a:gd name="T7" fmla="*/ 446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5">
                  <a:moveTo>
                    <a:pt x="0" y="29"/>
                  </a:moveTo>
                  <a:cubicBezTo>
                    <a:pt x="14" y="29"/>
                    <a:pt x="43" y="13"/>
                    <a:pt x="49" y="0"/>
                  </a:cubicBezTo>
                  <a:cubicBezTo>
                    <a:pt x="45" y="23"/>
                    <a:pt x="38" y="45"/>
                    <a:pt x="18" y="45"/>
                  </a:cubicBezTo>
                  <a:cubicBezTo>
                    <a:pt x="11" y="42"/>
                    <a:pt x="0" y="29"/>
                    <a:pt x="0" y="29"/>
                  </a:cubicBezTo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8" name="Freeform 267">
              <a:extLst>
                <a:ext uri="{FF2B5EF4-FFF2-40B4-BE49-F238E27FC236}">
                  <a16:creationId xmlns:a16="http://schemas.microsoft.com/office/drawing/2014/main" id="{1025831E-191F-4815-B539-217FE33A7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728"/>
              <a:ext cx="158" cy="117"/>
            </a:xfrm>
            <a:custGeom>
              <a:avLst/>
              <a:gdLst>
                <a:gd name="T0" fmla="*/ 33 w 63"/>
                <a:gd name="T1" fmla="*/ 217 h 47"/>
                <a:gd name="T2" fmla="*/ 63 w 63"/>
                <a:gd name="T3" fmla="*/ 587 h 47"/>
                <a:gd name="T4" fmla="*/ 125 w 63"/>
                <a:gd name="T5" fmla="*/ 712 h 47"/>
                <a:gd name="T6" fmla="*/ 238 w 63"/>
                <a:gd name="T7" fmla="*/ 587 h 47"/>
                <a:gd name="T8" fmla="*/ 913 w 63"/>
                <a:gd name="T9" fmla="*/ 321 h 47"/>
                <a:gd name="T10" fmla="*/ 993 w 63"/>
                <a:gd name="T11" fmla="*/ 321 h 47"/>
                <a:gd name="T12" fmla="*/ 805 w 63"/>
                <a:gd name="T13" fmla="*/ 291 h 47"/>
                <a:gd name="T14" fmla="*/ 617 w 63"/>
                <a:gd name="T15" fmla="*/ 321 h 47"/>
                <a:gd name="T16" fmla="*/ 238 w 63"/>
                <a:gd name="T17" fmla="*/ 433 h 47"/>
                <a:gd name="T18" fmla="*/ 396 w 63"/>
                <a:gd name="T19" fmla="*/ 0 h 47"/>
                <a:gd name="T20" fmla="*/ 95 w 63"/>
                <a:gd name="T21" fmla="*/ 199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3" h="47">
                  <a:moveTo>
                    <a:pt x="2" y="14"/>
                  </a:moveTo>
                  <a:cubicBezTo>
                    <a:pt x="0" y="21"/>
                    <a:pt x="3" y="31"/>
                    <a:pt x="4" y="38"/>
                  </a:cubicBezTo>
                  <a:cubicBezTo>
                    <a:pt x="4" y="41"/>
                    <a:pt x="4" y="47"/>
                    <a:pt x="8" y="46"/>
                  </a:cubicBezTo>
                  <a:cubicBezTo>
                    <a:pt x="10" y="46"/>
                    <a:pt x="14" y="40"/>
                    <a:pt x="15" y="38"/>
                  </a:cubicBezTo>
                  <a:cubicBezTo>
                    <a:pt x="27" y="27"/>
                    <a:pt x="42" y="22"/>
                    <a:pt x="58" y="21"/>
                  </a:cubicBezTo>
                  <a:cubicBezTo>
                    <a:pt x="60" y="21"/>
                    <a:pt x="61" y="21"/>
                    <a:pt x="63" y="21"/>
                  </a:cubicBezTo>
                  <a:cubicBezTo>
                    <a:pt x="59" y="21"/>
                    <a:pt x="55" y="19"/>
                    <a:pt x="51" y="19"/>
                  </a:cubicBezTo>
                  <a:cubicBezTo>
                    <a:pt x="47" y="19"/>
                    <a:pt x="43" y="20"/>
                    <a:pt x="39" y="21"/>
                  </a:cubicBezTo>
                  <a:cubicBezTo>
                    <a:pt x="34" y="22"/>
                    <a:pt x="19" y="31"/>
                    <a:pt x="15" y="28"/>
                  </a:cubicBezTo>
                  <a:cubicBezTo>
                    <a:pt x="5" y="22"/>
                    <a:pt x="16" y="3"/>
                    <a:pt x="25" y="0"/>
                  </a:cubicBezTo>
                  <a:cubicBezTo>
                    <a:pt x="21" y="1"/>
                    <a:pt x="10" y="12"/>
                    <a:pt x="6" y="13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9" name="Freeform 268">
              <a:extLst>
                <a:ext uri="{FF2B5EF4-FFF2-40B4-BE49-F238E27FC236}">
                  <a16:creationId xmlns:a16="http://schemas.microsoft.com/office/drawing/2014/main" id="{45CD83C2-94BE-4C26-8E5E-F226EC60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925"/>
              <a:ext cx="68" cy="33"/>
            </a:xfrm>
            <a:custGeom>
              <a:avLst/>
              <a:gdLst>
                <a:gd name="T0" fmla="*/ 0 w 27"/>
                <a:gd name="T1" fmla="*/ 33 h 13"/>
                <a:gd name="T2" fmla="*/ 191 w 27"/>
                <a:gd name="T3" fmla="*/ 193 h 13"/>
                <a:gd name="T4" fmla="*/ 317 w 27"/>
                <a:gd name="T5" fmla="*/ 129 h 13"/>
                <a:gd name="T6" fmla="*/ 431 w 27"/>
                <a:gd name="T7" fmla="*/ 0 h 13"/>
                <a:gd name="T8" fmla="*/ 63 w 27"/>
                <a:gd name="T9" fmla="*/ 5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3">
                  <a:moveTo>
                    <a:pt x="0" y="2"/>
                  </a:moveTo>
                  <a:cubicBezTo>
                    <a:pt x="3" y="6"/>
                    <a:pt x="7" y="10"/>
                    <a:pt x="12" y="12"/>
                  </a:cubicBezTo>
                  <a:cubicBezTo>
                    <a:pt x="16" y="13"/>
                    <a:pt x="17" y="12"/>
                    <a:pt x="20" y="8"/>
                  </a:cubicBezTo>
                  <a:cubicBezTo>
                    <a:pt x="22" y="6"/>
                    <a:pt x="25" y="3"/>
                    <a:pt x="27" y="0"/>
                  </a:cubicBezTo>
                  <a:cubicBezTo>
                    <a:pt x="22" y="5"/>
                    <a:pt x="10" y="9"/>
                    <a:pt x="4" y="3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0" name="Freeform 269">
              <a:extLst>
                <a:ext uri="{FF2B5EF4-FFF2-40B4-BE49-F238E27FC236}">
                  <a16:creationId xmlns:a16="http://schemas.microsoft.com/office/drawing/2014/main" id="{2E38C8F8-F59E-42DC-A588-2FD1BB2EE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798"/>
              <a:ext cx="33" cy="32"/>
            </a:xfrm>
            <a:custGeom>
              <a:avLst/>
              <a:gdLst>
                <a:gd name="T0" fmla="*/ 20 w 13"/>
                <a:gd name="T1" fmla="*/ 0 h 13"/>
                <a:gd name="T2" fmla="*/ 51 w 13"/>
                <a:gd name="T3" fmla="*/ 194 h 13"/>
                <a:gd name="T4" fmla="*/ 213 w 13"/>
                <a:gd name="T5" fmla="*/ 91 h 13"/>
                <a:gd name="T6" fmla="*/ 51 w 13"/>
                <a:gd name="T7" fmla="*/ 3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0" y="4"/>
                    <a:pt x="2" y="10"/>
                    <a:pt x="3" y="13"/>
                  </a:cubicBezTo>
                  <a:cubicBezTo>
                    <a:pt x="6" y="12"/>
                    <a:pt x="8" y="7"/>
                    <a:pt x="13" y="6"/>
                  </a:cubicBezTo>
                  <a:cubicBezTo>
                    <a:pt x="10" y="7"/>
                    <a:pt x="3" y="7"/>
                    <a:pt x="3" y="2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1" name="Freeform 270">
              <a:extLst>
                <a:ext uri="{FF2B5EF4-FFF2-40B4-BE49-F238E27FC236}">
                  <a16:creationId xmlns:a16="http://schemas.microsoft.com/office/drawing/2014/main" id="{65597D9B-5BC4-412C-ABD1-4C1B01762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645"/>
              <a:ext cx="125" cy="130"/>
            </a:xfrm>
            <a:custGeom>
              <a:avLst/>
              <a:gdLst>
                <a:gd name="T0" fmla="*/ 425 w 50"/>
                <a:gd name="T1" fmla="*/ 0 h 52"/>
                <a:gd name="T2" fmla="*/ 313 w 50"/>
                <a:gd name="T3" fmla="*/ 375 h 52"/>
                <a:gd name="T4" fmla="*/ 188 w 50"/>
                <a:gd name="T5" fmla="*/ 583 h 52"/>
                <a:gd name="T6" fmla="*/ 0 w 50"/>
                <a:gd name="T7" fmla="*/ 750 h 52"/>
                <a:gd name="T8" fmla="*/ 175 w 50"/>
                <a:gd name="T9" fmla="*/ 708 h 52"/>
                <a:gd name="T10" fmla="*/ 425 w 50"/>
                <a:gd name="T11" fmla="*/ 613 h 52"/>
                <a:gd name="T12" fmla="*/ 613 w 50"/>
                <a:gd name="T13" fmla="*/ 645 h 52"/>
                <a:gd name="T14" fmla="*/ 770 w 50"/>
                <a:gd name="T15" fmla="*/ 708 h 52"/>
                <a:gd name="T16" fmla="*/ 708 w 50"/>
                <a:gd name="T17" fmla="*/ 363 h 52"/>
                <a:gd name="T18" fmla="*/ 488 w 50"/>
                <a:gd name="T19" fmla="*/ 50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52">
                  <a:moveTo>
                    <a:pt x="27" y="0"/>
                  </a:moveTo>
                  <a:cubicBezTo>
                    <a:pt x="33" y="10"/>
                    <a:pt x="24" y="16"/>
                    <a:pt x="20" y="24"/>
                  </a:cubicBezTo>
                  <a:cubicBezTo>
                    <a:pt x="17" y="29"/>
                    <a:pt x="16" y="34"/>
                    <a:pt x="12" y="37"/>
                  </a:cubicBezTo>
                  <a:cubicBezTo>
                    <a:pt x="8" y="41"/>
                    <a:pt x="2" y="44"/>
                    <a:pt x="0" y="48"/>
                  </a:cubicBezTo>
                  <a:cubicBezTo>
                    <a:pt x="4" y="52"/>
                    <a:pt x="8" y="47"/>
                    <a:pt x="11" y="45"/>
                  </a:cubicBezTo>
                  <a:cubicBezTo>
                    <a:pt x="16" y="43"/>
                    <a:pt x="21" y="40"/>
                    <a:pt x="27" y="39"/>
                  </a:cubicBezTo>
                  <a:cubicBezTo>
                    <a:pt x="32" y="38"/>
                    <a:pt x="35" y="39"/>
                    <a:pt x="39" y="41"/>
                  </a:cubicBezTo>
                  <a:cubicBezTo>
                    <a:pt x="42" y="43"/>
                    <a:pt x="45" y="47"/>
                    <a:pt x="49" y="45"/>
                  </a:cubicBezTo>
                  <a:cubicBezTo>
                    <a:pt x="50" y="39"/>
                    <a:pt x="47" y="29"/>
                    <a:pt x="45" y="23"/>
                  </a:cubicBezTo>
                  <a:cubicBezTo>
                    <a:pt x="42" y="16"/>
                    <a:pt x="32" y="10"/>
                    <a:pt x="31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2" name="Freeform 271">
              <a:extLst>
                <a:ext uri="{FF2B5EF4-FFF2-40B4-BE49-F238E27FC236}">
                  <a16:creationId xmlns:a16="http://schemas.microsoft.com/office/drawing/2014/main" id="{6782C220-A551-4EEA-8AAB-0BBE5CB87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733"/>
              <a:ext cx="110" cy="50"/>
            </a:xfrm>
            <a:custGeom>
              <a:avLst/>
              <a:gdLst>
                <a:gd name="T0" fmla="*/ 33 w 44"/>
                <a:gd name="T1" fmla="*/ 220 h 20"/>
                <a:gd name="T2" fmla="*/ 175 w 44"/>
                <a:gd name="T3" fmla="*/ 175 h 20"/>
                <a:gd name="T4" fmla="*/ 375 w 44"/>
                <a:gd name="T5" fmla="*/ 175 h 20"/>
                <a:gd name="T6" fmla="*/ 533 w 44"/>
                <a:gd name="T7" fmla="*/ 238 h 20"/>
                <a:gd name="T8" fmla="*/ 645 w 44"/>
                <a:gd name="T9" fmla="*/ 300 h 20"/>
                <a:gd name="T10" fmla="*/ 675 w 44"/>
                <a:gd name="T11" fmla="*/ 83 h 20"/>
                <a:gd name="T12" fmla="*/ 470 w 44"/>
                <a:gd name="T13" fmla="*/ 33 h 20"/>
                <a:gd name="T14" fmla="*/ 0 w 44"/>
                <a:gd name="T15" fmla="*/ 208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20">
                  <a:moveTo>
                    <a:pt x="2" y="14"/>
                  </a:moveTo>
                  <a:cubicBezTo>
                    <a:pt x="2" y="14"/>
                    <a:pt x="8" y="11"/>
                    <a:pt x="11" y="11"/>
                  </a:cubicBezTo>
                  <a:cubicBezTo>
                    <a:pt x="16" y="10"/>
                    <a:pt x="20" y="10"/>
                    <a:pt x="24" y="11"/>
                  </a:cubicBezTo>
                  <a:cubicBezTo>
                    <a:pt x="28" y="12"/>
                    <a:pt x="31" y="12"/>
                    <a:pt x="34" y="15"/>
                  </a:cubicBezTo>
                  <a:cubicBezTo>
                    <a:pt x="37" y="18"/>
                    <a:pt x="37" y="20"/>
                    <a:pt x="41" y="19"/>
                  </a:cubicBezTo>
                  <a:cubicBezTo>
                    <a:pt x="40" y="14"/>
                    <a:pt x="44" y="9"/>
                    <a:pt x="43" y="5"/>
                  </a:cubicBezTo>
                  <a:cubicBezTo>
                    <a:pt x="41" y="0"/>
                    <a:pt x="34" y="1"/>
                    <a:pt x="30" y="2"/>
                  </a:cubicBezTo>
                  <a:cubicBezTo>
                    <a:pt x="20" y="3"/>
                    <a:pt x="8" y="8"/>
                    <a:pt x="0" y="1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3" name="Freeform 272">
              <a:extLst>
                <a:ext uri="{FF2B5EF4-FFF2-40B4-BE49-F238E27FC236}">
                  <a16:creationId xmlns:a16="http://schemas.microsoft.com/office/drawing/2014/main" id="{200EA8E4-2304-41A4-88E9-B1F760CDD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30"/>
              <a:ext cx="55" cy="85"/>
            </a:xfrm>
            <a:custGeom>
              <a:avLst/>
              <a:gdLst>
                <a:gd name="T0" fmla="*/ 220 w 22"/>
                <a:gd name="T1" fmla="*/ 0 h 34"/>
                <a:gd name="T2" fmla="*/ 158 w 22"/>
                <a:gd name="T3" fmla="*/ 250 h 34"/>
                <a:gd name="T4" fmla="*/ 0 w 22"/>
                <a:gd name="T5" fmla="*/ 488 h 34"/>
                <a:gd name="T6" fmla="*/ 220 w 22"/>
                <a:gd name="T7" fmla="*/ 375 h 34"/>
                <a:gd name="T8" fmla="*/ 333 w 22"/>
                <a:gd name="T9" fmla="*/ 345 h 34"/>
                <a:gd name="T10" fmla="*/ 345 w 22"/>
                <a:gd name="T11" fmla="*/ 22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4">
                  <a:moveTo>
                    <a:pt x="14" y="0"/>
                  </a:moveTo>
                  <a:cubicBezTo>
                    <a:pt x="12" y="5"/>
                    <a:pt x="14" y="10"/>
                    <a:pt x="10" y="16"/>
                  </a:cubicBezTo>
                  <a:cubicBezTo>
                    <a:pt x="8" y="20"/>
                    <a:pt x="0" y="27"/>
                    <a:pt x="0" y="31"/>
                  </a:cubicBezTo>
                  <a:cubicBezTo>
                    <a:pt x="6" y="34"/>
                    <a:pt x="9" y="26"/>
                    <a:pt x="14" y="24"/>
                  </a:cubicBezTo>
                  <a:cubicBezTo>
                    <a:pt x="16" y="23"/>
                    <a:pt x="20" y="24"/>
                    <a:pt x="21" y="22"/>
                  </a:cubicBezTo>
                  <a:cubicBezTo>
                    <a:pt x="22" y="21"/>
                    <a:pt x="22" y="16"/>
                    <a:pt x="22" y="14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4" name="Freeform 273">
              <a:extLst>
                <a:ext uri="{FF2B5EF4-FFF2-40B4-BE49-F238E27FC236}">
                  <a16:creationId xmlns:a16="http://schemas.microsoft.com/office/drawing/2014/main" id="{490FB55C-8658-4CE6-8144-B46257A45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560"/>
              <a:ext cx="290" cy="218"/>
            </a:xfrm>
            <a:custGeom>
              <a:avLst/>
              <a:gdLst>
                <a:gd name="T0" fmla="*/ 625 w 116"/>
                <a:gd name="T1" fmla="*/ 0 h 87"/>
                <a:gd name="T2" fmla="*/ 425 w 116"/>
                <a:gd name="T3" fmla="*/ 313 h 87"/>
                <a:gd name="T4" fmla="*/ 270 w 116"/>
                <a:gd name="T5" fmla="*/ 646 h 87"/>
                <a:gd name="T6" fmla="*/ 125 w 116"/>
                <a:gd name="T7" fmla="*/ 1005 h 87"/>
                <a:gd name="T8" fmla="*/ 33 w 116"/>
                <a:gd name="T9" fmla="*/ 1368 h 87"/>
                <a:gd name="T10" fmla="*/ 408 w 116"/>
                <a:gd name="T11" fmla="*/ 1193 h 87"/>
                <a:gd name="T12" fmla="*/ 583 w 116"/>
                <a:gd name="T13" fmla="*/ 742 h 87"/>
                <a:gd name="T14" fmla="*/ 1020 w 116"/>
                <a:gd name="T15" fmla="*/ 521 h 87"/>
                <a:gd name="T16" fmla="*/ 1458 w 116"/>
                <a:gd name="T17" fmla="*/ 534 h 87"/>
                <a:gd name="T18" fmla="*/ 1813 w 116"/>
                <a:gd name="T19" fmla="*/ 408 h 87"/>
                <a:gd name="T20" fmla="*/ 1250 w 116"/>
                <a:gd name="T21" fmla="*/ 271 h 87"/>
                <a:gd name="T22" fmla="*/ 770 w 116"/>
                <a:gd name="T23" fmla="*/ 0 h 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6" h="87">
                  <a:moveTo>
                    <a:pt x="40" y="0"/>
                  </a:moveTo>
                  <a:cubicBezTo>
                    <a:pt x="37" y="7"/>
                    <a:pt x="31" y="13"/>
                    <a:pt x="27" y="20"/>
                  </a:cubicBezTo>
                  <a:cubicBezTo>
                    <a:pt x="23" y="27"/>
                    <a:pt x="20" y="34"/>
                    <a:pt x="17" y="41"/>
                  </a:cubicBezTo>
                  <a:cubicBezTo>
                    <a:pt x="13" y="48"/>
                    <a:pt x="10" y="56"/>
                    <a:pt x="8" y="64"/>
                  </a:cubicBezTo>
                  <a:cubicBezTo>
                    <a:pt x="6" y="70"/>
                    <a:pt x="0" y="81"/>
                    <a:pt x="2" y="87"/>
                  </a:cubicBezTo>
                  <a:cubicBezTo>
                    <a:pt x="9" y="83"/>
                    <a:pt x="18" y="80"/>
                    <a:pt x="26" y="76"/>
                  </a:cubicBezTo>
                  <a:cubicBezTo>
                    <a:pt x="24" y="67"/>
                    <a:pt x="31" y="53"/>
                    <a:pt x="37" y="47"/>
                  </a:cubicBezTo>
                  <a:cubicBezTo>
                    <a:pt x="44" y="39"/>
                    <a:pt x="55" y="35"/>
                    <a:pt x="65" y="33"/>
                  </a:cubicBezTo>
                  <a:cubicBezTo>
                    <a:pt x="74" y="32"/>
                    <a:pt x="83" y="34"/>
                    <a:pt x="93" y="34"/>
                  </a:cubicBezTo>
                  <a:cubicBezTo>
                    <a:pt x="99" y="34"/>
                    <a:pt x="113" y="32"/>
                    <a:pt x="116" y="26"/>
                  </a:cubicBezTo>
                  <a:cubicBezTo>
                    <a:pt x="105" y="28"/>
                    <a:pt x="91" y="21"/>
                    <a:pt x="80" y="17"/>
                  </a:cubicBezTo>
                  <a:cubicBezTo>
                    <a:pt x="69" y="13"/>
                    <a:pt x="57" y="9"/>
                    <a:pt x="49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5" name="Freeform 274">
              <a:extLst>
                <a:ext uri="{FF2B5EF4-FFF2-40B4-BE49-F238E27FC236}">
                  <a16:creationId xmlns:a16="http://schemas.microsoft.com/office/drawing/2014/main" id="{F65567B2-F140-472E-BB8F-175C7AB9A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618"/>
              <a:ext cx="255" cy="380"/>
            </a:xfrm>
            <a:custGeom>
              <a:avLst/>
              <a:gdLst>
                <a:gd name="T0" fmla="*/ 1145 w 102"/>
                <a:gd name="T1" fmla="*/ 83 h 152"/>
                <a:gd name="T2" fmla="*/ 1083 w 102"/>
                <a:gd name="T3" fmla="*/ 1033 h 152"/>
                <a:gd name="T4" fmla="*/ 1188 w 102"/>
                <a:gd name="T5" fmla="*/ 1520 h 152"/>
                <a:gd name="T6" fmla="*/ 1313 w 102"/>
                <a:gd name="T7" fmla="*/ 1938 h 152"/>
                <a:gd name="T8" fmla="*/ 1595 w 102"/>
                <a:gd name="T9" fmla="*/ 2375 h 152"/>
                <a:gd name="T10" fmla="*/ 1408 w 102"/>
                <a:gd name="T11" fmla="*/ 2313 h 152"/>
                <a:gd name="T12" fmla="*/ 1238 w 102"/>
                <a:gd name="T13" fmla="*/ 2283 h 152"/>
                <a:gd name="T14" fmla="*/ 845 w 102"/>
                <a:gd name="T15" fmla="*/ 2283 h 152"/>
                <a:gd name="T16" fmla="*/ 50 w 102"/>
                <a:gd name="T17" fmla="*/ 2188 h 152"/>
                <a:gd name="T18" fmla="*/ 0 w 102"/>
                <a:gd name="T19" fmla="*/ 2175 h 152"/>
                <a:gd name="T20" fmla="*/ 300 w 102"/>
                <a:gd name="T21" fmla="*/ 1863 h 152"/>
                <a:gd name="T22" fmla="*/ 363 w 102"/>
                <a:gd name="T23" fmla="*/ 1470 h 152"/>
                <a:gd name="T24" fmla="*/ 208 w 102"/>
                <a:gd name="T25" fmla="*/ 925 h 152"/>
                <a:gd name="T26" fmla="*/ 563 w 102"/>
                <a:gd name="T27" fmla="*/ 1063 h 152"/>
                <a:gd name="T28" fmla="*/ 708 w 102"/>
                <a:gd name="T29" fmla="*/ 1470 h 152"/>
                <a:gd name="T30" fmla="*/ 438 w 102"/>
                <a:gd name="T31" fmla="*/ 1875 h 152"/>
                <a:gd name="T32" fmla="*/ 658 w 102"/>
                <a:gd name="T33" fmla="*/ 2145 h 152"/>
                <a:gd name="T34" fmla="*/ 1188 w 102"/>
                <a:gd name="T35" fmla="*/ 1908 h 152"/>
                <a:gd name="T36" fmla="*/ 970 w 102"/>
                <a:gd name="T37" fmla="*/ 1270 h 152"/>
                <a:gd name="T38" fmla="*/ 875 w 102"/>
                <a:gd name="T39" fmla="*/ 938 h 152"/>
                <a:gd name="T40" fmla="*/ 938 w 102"/>
                <a:gd name="T41" fmla="*/ 550 h 152"/>
                <a:gd name="T42" fmla="*/ 675 w 102"/>
                <a:gd name="T43" fmla="*/ 158 h 152"/>
                <a:gd name="T44" fmla="*/ 300 w 102"/>
                <a:gd name="T45" fmla="*/ 0 h 15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02" h="152">
                  <a:moveTo>
                    <a:pt x="73" y="5"/>
                  </a:moveTo>
                  <a:cubicBezTo>
                    <a:pt x="67" y="25"/>
                    <a:pt x="66" y="45"/>
                    <a:pt x="69" y="66"/>
                  </a:cubicBezTo>
                  <a:cubicBezTo>
                    <a:pt x="71" y="76"/>
                    <a:pt x="73" y="87"/>
                    <a:pt x="76" y="97"/>
                  </a:cubicBezTo>
                  <a:cubicBezTo>
                    <a:pt x="78" y="107"/>
                    <a:pt x="79" y="116"/>
                    <a:pt x="84" y="124"/>
                  </a:cubicBezTo>
                  <a:cubicBezTo>
                    <a:pt x="89" y="132"/>
                    <a:pt x="102" y="144"/>
                    <a:pt x="102" y="152"/>
                  </a:cubicBezTo>
                  <a:cubicBezTo>
                    <a:pt x="98" y="152"/>
                    <a:pt x="94" y="149"/>
                    <a:pt x="90" y="148"/>
                  </a:cubicBezTo>
                  <a:cubicBezTo>
                    <a:pt x="87" y="147"/>
                    <a:pt x="83" y="147"/>
                    <a:pt x="79" y="146"/>
                  </a:cubicBezTo>
                  <a:cubicBezTo>
                    <a:pt x="71" y="145"/>
                    <a:pt x="62" y="147"/>
                    <a:pt x="54" y="146"/>
                  </a:cubicBezTo>
                  <a:cubicBezTo>
                    <a:pt x="38" y="146"/>
                    <a:pt x="19" y="146"/>
                    <a:pt x="3" y="140"/>
                  </a:cubicBezTo>
                  <a:cubicBezTo>
                    <a:pt x="2" y="140"/>
                    <a:pt x="1" y="140"/>
                    <a:pt x="0" y="139"/>
                  </a:cubicBezTo>
                  <a:cubicBezTo>
                    <a:pt x="9" y="142"/>
                    <a:pt x="17" y="125"/>
                    <a:pt x="19" y="119"/>
                  </a:cubicBezTo>
                  <a:cubicBezTo>
                    <a:pt x="21" y="111"/>
                    <a:pt x="23" y="102"/>
                    <a:pt x="23" y="94"/>
                  </a:cubicBezTo>
                  <a:cubicBezTo>
                    <a:pt x="23" y="84"/>
                    <a:pt x="21" y="66"/>
                    <a:pt x="13" y="59"/>
                  </a:cubicBezTo>
                  <a:cubicBezTo>
                    <a:pt x="23" y="61"/>
                    <a:pt x="30" y="60"/>
                    <a:pt x="36" y="68"/>
                  </a:cubicBezTo>
                  <a:cubicBezTo>
                    <a:pt x="41" y="75"/>
                    <a:pt x="46" y="85"/>
                    <a:pt x="45" y="94"/>
                  </a:cubicBezTo>
                  <a:cubicBezTo>
                    <a:pt x="42" y="105"/>
                    <a:pt x="33" y="112"/>
                    <a:pt x="28" y="120"/>
                  </a:cubicBezTo>
                  <a:cubicBezTo>
                    <a:pt x="19" y="133"/>
                    <a:pt x="30" y="135"/>
                    <a:pt x="42" y="137"/>
                  </a:cubicBezTo>
                  <a:cubicBezTo>
                    <a:pt x="54" y="139"/>
                    <a:pt x="79" y="141"/>
                    <a:pt x="76" y="122"/>
                  </a:cubicBezTo>
                  <a:cubicBezTo>
                    <a:pt x="73" y="109"/>
                    <a:pt x="67" y="94"/>
                    <a:pt x="62" y="81"/>
                  </a:cubicBezTo>
                  <a:cubicBezTo>
                    <a:pt x="59" y="75"/>
                    <a:pt x="56" y="67"/>
                    <a:pt x="56" y="60"/>
                  </a:cubicBezTo>
                  <a:cubicBezTo>
                    <a:pt x="56" y="51"/>
                    <a:pt x="59" y="43"/>
                    <a:pt x="60" y="35"/>
                  </a:cubicBezTo>
                  <a:cubicBezTo>
                    <a:pt x="61" y="21"/>
                    <a:pt x="55" y="14"/>
                    <a:pt x="43" y="10"/>
                  </a:cubicBezTo>
                  <a:cubicBezTo>
                    <a:pt x="35" y="7"/>
                    <a:pt x="28" y="1"/>
                    <a:pt x="19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6" name="Freeform 275">
              <a:extLst>
                <a:ext uri="{FF2B5EF4-FFF2-40B4-BE49-F238E27FC236}">
                  <a16:creationId xmlns:a16="http://schemas.microsoft.com/office/drawing/2014/main" id="{8C4A3890-ECEC-41F1-BAFE-694D67C00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650"/>
              <a:ext cx="125" cy="130"/>
            </a:xfrm>
            <a:custGeom>
              <a:avLst/>
              <a:gdLst>
                <a:gd name="T0" fmla="*/ 0 w 50"/>
                <a:gd name="T1" fmla="*/ 395 h 52"/>
                <a:gd name="T2" fmla="*/ 520 w 50"/>
                <a:gd name="T3" fmla="*/ 113 h 52"/>
                <a:gd name="T4" fmla="*/ 675 w 50"/>
                <a:gd name="T5" fmla="*/ 470 h 52"/>
                <a:gd name="T6" fmla="*/ 738 w 50"/>
                <a:gd name="T7" fmla="*/ 688 h 52"/>
                <a:gd name="T8" fmla="*/ 770 w 50"/>
                <a:gd name="T9" fmla="*/ 813 h 52"/>
                <a:gd name="T10" fmla="*/ 583 w 50"/>
                <a:gd name="T11" fmla="*/ 500 h 52"/>
                <a:gd name="T12" fmla="*/ 458 w 50"/>
                <a:gd name="T13" fmla="*/ 283 h 52"/>
                <a:gd name="T14" fmla="*/ 50 w 50"/>
                <a:gd name="T15" fmla="*/ 345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52">
                  <a:moveTo>
                    <a:pt x="0" y="25"/>
                  </a:moveTo>
                  <a:cubicBezTo>
                    <a:pt x="3" y="14"/>
                    <a:pt x="22" y="0"/>
                    <a:pt x="33" y="7"/>
                  </a:cubicBezTo>
                  <a:cubicBezTo>
                    <a:pt x="40" y="11"/>
                    <a:pt x="42" y="23"/>
                    <a:pt x="43" y="30"/>
                  </a:cubicBezTo>
                  <a:cubicBezTo>
                    <a:pt x="45" y="34"/>
                    <a:pt x="45" y="39"/>
                    <a:pt x="47" y="44"/>
                  </a:cubicBezTo>
                  <a:cubicBezTo>
                    <a:pt x="48" y="47"/>
                    <a:pt x="50" y="49"/>
                    <a:pt x="49" y="52"/>
                  </a:cubicBezTo>
                  <a:cubicBezTo>
                    <a:pt x="45" y="47"/>
                    <a:pt x="40" y="39"/>
                    <a:pt x="37" y="32"/>
                  </a:cubicBezTo>
                  <a:cubicBezTo>
                    <a:pt x="35" y="27"/>
                    <a:pt x="33" y="21"/>
                    <a:pt x="29" y="18"/>
                  </a:cubicBezTo>
                  <a:cubicBezTo>
                    <a:pt x="18" y="9"/>
                    <a:pt x="13" y="21"/>
                    <a:pt x="3" y="22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7" name="Freeform 276">
              <a:extLst>
                <a:ext uri="{FF2B5EF4-FFF2-40B4-BE49-F238E27FC236}">
                  <a16:creationId xmlns:a16="http://schemas.microsoft.com/office/drawing/2014/main" id="{48BD6B11-7745-46E6-A2BB-7F2FABDD4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673"/>
              <a:ext cx="55" cy="37"/>
            </a:xfrm>
            <a:custGeom>
              <a:avLst/>
              <a:gdLst>
                <a:gd name="T0" fmla="*/ 0 w 22"/>
                <a:gd name="T1" fmla="*/ 62 h 15"/>
                <a:gd name="T2" fmla="*/ 313 w 22"/>
                <a:gd name="T3" fmla="*/ 224 h 15"/>
                <a:gd name="T4" fmla="*/ 113 w 22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0" y="4"/>
                  </a:moveTo>
                  <a:cubicBezTo>
                    <a:pt x="9" y="0"/>
                    <a:pt x="17" y="8"/>
                    <a:pt x="20" y="15"/>
                  </a:cubicBezTo>
                  <a:cubicBezTo>
                    <a:pt x="22" y="6"/>
                    <a:pt x="16" y="0"/>
                    <a:pt x="7" y="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8" name="Freeform 277">
              <a:extLst>
                <a:ext uri="{FF2B5EF4-FFF2-40B4-BE49-F238E27FC236}">
                  <a16:creationId xmlns:a16="http://schemas.microsoft.com/office/drawing/2014/main" id="{B7EE43A5-EF5A-4915-8715-6993512C8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1873"/>
              <a:ext cx="100" cy="72"/>
            </a:xfrm>
            <a:custGeom>
              <a:avLst/>
              <a:gdLst>
                <a:gd name="T0" fmla="*/ 113 w 40"/>
                <a:gd name="T1" fmla="*/ 216 h 29"/>
                <a:gd name="T2" fmla="*/ 63 w 40"/>
                <a:gd name="T3" fmla="*/ 400 h 29"/>
                <a:gd name="T4" fmla="*/ 375 w 40"/>
                <a:gd name="T5" fmla="*/ 444 h 29"/>
                <a:gd name="T6" fmla="*/ 458 w 40"/>
                <a:gd name="T7" fmla="*/ 0 h 29"/>
                <a:gd name="T8" fmla="*/ 408 w 40"/>
                <a:gd name="T9" fmla="*/ 320 h 29"/>
                <a:gd name="T10" fmla="*/ 113 w 40"/>
                <a:gd name="T11" fmla="*/ 320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9">
                  <a:moveTo>
                    <a:pt x="7" y="14"/>
                  </a:moveTo>
                  <a:cubicBezTo>
                    <a:pt x="4" y="18"/>
                    <a:pt x="0" y="23"/>
                    <a:pt x="4" y="26"/>
                  </a:cubicBezTo>
                  <a:cubicBezTo>
                    <a:pt x="8" y="29"/>
                    <a:pt x="20" y="29"/>
                    <a:pt x="24" y="29"/>
                  </a:cubicBezTo>
                  <a:cubicBezTo>
                    <a:pt x="40" y="29"/>
                    <a:pt x="39" y="9"/>
                    <a:pt x="29" y="0"/>
                  </a:cubicBezTo>
                  <a:cubicBezTo>
                    <a:pt x="33" y="7"/>
                    <a:pt x="35" y="18"/>
                    <a:pt x="26" y="21"/>
                  </a:cubicBezTo>
                  <a:cubicBezTo>
                    <a:pt x="22" y="22"/>
                    <a:pt x="10" y="27"/>
                    <a:pt x="7" y="21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9" name="Freeform 278">
              <a:extLst>
                <a:ext uri="{FF2B5EF4-FFF2-40B4-BE49-F238E27FC236}">
                  <a16:creationId xmlns:a16="http://schemas.microsoft.com/office/drawing/2014/main" id="{D93DF6AB-0E98-4DAC-BEB9-9D3F1D373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910"/>
              <a:ext cx="35" cy="30"/>
            </a:xfrm>
            <a:custGeom>
              <a:avLst/>
              <a:gdLst>
                <a:gd name="T0" fmla="*/ 0 w 14"/>
                <a:gd name="T1" fmla="*/ 188 h 12"/>
                <a:gd name="T2" fmla="*/ 125 w 14"/>
                <a:gd name="T3" fmla="*/ 0 h 12"/>
                <a:gd name="T4" fmla="*/ 0 w 14"/>
                <a:gd name="T5" fmla="*/ 14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5" y="10"/>
                    <a:pt x="14" y="6"/>
                    <a:pt x="8" y="0"/>
                  </a:cubicBezTo>
                  <a:cubicBezTo>
                    <a:pt x="9" y="6"/>
                    <a:pt x="4" y="6"/>
                    <a:pt x="0" y="9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0" name="Freeform 279">
              <a:extLst>
                <a:ext uri="{FF2B5EF4-FFF2-40B4-BE49-F238E27FC236}">
                  <a16:creationId xmlns:a16="http://schemas.microsoft.com/office/drawing/2014/main" id="{A6C42911-4792-4EEE-A1C1-C95C5EA5A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765"/>
              <a:ext cx="60" cy="85"/>
            </a:xfrm>
            <a:custGeom>
              <a:avLst/>
              <a:gdLst>
                <a:gd name="T0" fmla="*/ 0 w 24"/>
                <a:gd name="T1" fmla="*/ 0 h 34"/>
                <a:gd name="T2" fmla="*/ 145 w 24"/>
                <a:gd name="T3" fmla="*/ 238 h 34"/>
                <a:gd name="T4" fmla="*/ 145 w 24"/>
                <a:gd name="T5" fmla="*/ 533 h 34"/>
                <a:gd name="T6" fmla="*/ 375 w 24"/>
                <a:gd name="T7" fmla="*/ 300 h 34"/>
                <a:gd name="T8" fmla="*/ 238 w 24"/>
                <a:gd name="T9" fmla="*/ 158 h 34"/>
                <a:gd name="T10" fmla="*/ 50 w 24"/>
                <a:gd name="T11" fmla="*/ 5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4">
                  <a:moveTo>
                    <a:pt x="0" y="0"/>
                  </a:moveTo>
                  <a:cubicBezTo>
                    <a:pt x="3" y="6"/>
                    <a:pt x="7" y="9"/>
                    <a:pt x="9" y="15"/>
                  </a:cubicBezTo>
                  <a:cubicBezTo>
                    <a:pt x="10" y="22"/>
                    <a:pt x="9" y="28"/>
                    <a:pt x="9" y="34"/>
                  </a:cubicBezTo>
                  <a:cubicBezTo>
                    <a:pt x="8" y="27"/>
                    <a:pt x="17" y="18"/>
                    <a:pt x="24" y="19"/>
                  </a:cubicBezTo>
                  <a:cubicBezTo>
                    <a:pt x="23" y="15"/>
                    <a:pt x="19" y="12"/>
                    <a:pt x="15" y="10"/>
                  </a:cubicBezTo>
                  <a:cubicBezTo>
                    <a:pt x="12" y="9"/>
                    <a:pt x="7" y="4"/>
                    <a:pt x="3" y="3"/>
                  </a:cubicBezTo>
                </a:path>
              </a:pathLst>
            </a:custGeom>
            <a:solidFill>
              <a:srgbClr val="B59B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1" name="Freeform 280">
              <a:extLst>
                <a:ext uri="{FF2B5EF4-FFF2-40B4-BE49-F238E27FC236}">
                  <a16:creationId xmlns:a16="http://schemas.microsoft.com/office/drawing/2014/main" id="{2276059C-35D3-43EB-A834-3A0EFB11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645"/>
              <a:ext cx="52" cy="125"/>
            </a:xfrm>
            <a:custGeom>
              <a:avLst/>
              <a:gdLst>
                <a:gd name="T0" fmla="*/ 228 w 21"/>
                <a:gd name="T1" fmla="*/ 175 h 50"/>
                <a:gd name="T2" fmla="*/ 104 w 21"/>
                <a:gd name="T3" fmla="*/ 438 h 50"/>
                <a:gd name="T4" fmla="*/ 0 w 21"/>
                <a:gd name="T5" fmla="*/ 783 h 50"/>
                <a:gd name="T6" fmla="*/ 319 w 21"/>
                <a:gd name="T7" fmla="*/ 625 h 50"/>
                <a:gd name="T8" fmla="*/ 275 w 21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0">
                  <a:moveTo>
                    <a:pt x="15" y="11"/>
                  </a:moveTo>
                  <a:cubicBezTo>
                    <a:pt x="14" y="17"/>
                    <a:pt x="10" y="23"/>
                    <a:pt x="7" y="28"/>
                  </a:cubicBezTo>
                  <a:cubicBezTo>
                    <a:pt x="4" y="35"/>
                    <a:pt x="3" y="43"/>
                    <a:pt x="0" y="50"/>
                  </a:cubicBezTo>
                  <a:cubicBezTo>
                    <a:pt x="4" y="45"/>
                    <a:pt x="14" y="39"/>
                    <a:pt x="21" y="40"/>
                  </a:cubicBezTo>
                  <a:cubicBezTo>
                    <a:pt x="6" y="31"/>
                    <a:pt x="18" y="12"/>
                    <a:pt x="18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2" name="Freeform 281">
              <a:extLst>
                <a:ext uri="{FF2B5EF4-FFF2-40B4-BE49-F238E27FC236}">
                  <a16:creationId xmlns:a16="http://schemas.microsoft.com/office/drawing/2014/main" id="{9A18BA31-4984-4EB4-AA96-5A489CC1E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525"/>
              <a:ext cx="235" cy="400"/>
            </a:xfrm>
            <a:custGeom>
              <a:avLst/>
              <a:gdLst>
                <a:gd name="T0" fmla="*/ 1175 w 94"/>
                <a:gd name="T1" fmla="*/ 95 h 160"/>
                <a:gd name="T2" fmla="*/ 1458 w 94"/>
                <a:gd name="T3" fmla="*/ 500 h 160"/>
                <a:gd name="T4" fmla="*/ 1313 w 94"/>
                <a:gd name="T5" fmla="*/ 988 h 160"/>
                <a:gd name="T6" fmla="*/ 1020 w 94"/>
                <a:gd name="T7" fmla="*/ 1895 h 160"/>
                <a:gd name="T8" fmla="*/ 270 w 94"/>
                <a:gd name="T9" fmla="*/ 2363 h 160"/>
                <a:gd name="T10" fmla="*/ 208 w 94"/>
                <a:gd name="T11" fmla="*/ 2500 h 160"/>
                <a:gd name="T12" fmla="*/ 113 w 94"/>
                <a:gd name="T13" fmla="*/ 1563 h 160"/>
                <a:gd name="T14" fmla="*/ 675 w 94"/>
                <a:gd name="T15" fmla="*/ 925 h 160"/>
                <a:gd name="T16" fmla="*/ 583 w 94"/>
                <a:gd name="T17" fmla="*/ 220 h 160"/>
                <a:gd name="T18" fmla="*/ 875 w 94"/>
                <a:gd name="T19" fmla="*/ 0 h 1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4" h="160">
                  <a:moveTo>
                    <a:pt x="75" y="6"/>
                  </a:moveTo>
                  <a:cubicBezTo>
                    <a:pt x="85" y="11"/>
                    <a:pt x="93" y="24"/>
                    <a:pt x="93" y="32"/>
                  </a:cubicBezTo>
                  <a:cubicBezTo>
                    <a:pt x="94" y="40"/>
                    <a:pt x="88" y="53"/>
                    <a:pt x="84" y="63"/>
                  </a:cubicBezTo>
                  <a:cubicBezTo>
                    <a:pt x="79" y="72"/>
                    <a:pt x="72" y="99"/>
                    <a:pt x="65" y="121"/>
                  </a:cubicBezTo>
                  <a:cubicBezTo>
                    <a:pt x="51" y="126"/>
                    <a:pt x="29" y="139"/>
                    <a:pt x="17" y="151"/>
                  </a:cubicBezTo>
                  <a:cubicBezTo>
                    <a:pt x="15" y="154"/>
                    <a:pt x="15" y="158"/>
                    <a:pt x="13" y="160"/>
                  </a:cubicBezTo>
                  <a:cubicBezTo>
                    <a:pt x="0" y="148"/>
                    <a:pt x="1" y="113"/>
                    <a:pt x="7" y="100"/>
                  </a:cubicBezTo>
                  <a:cubicBezTo>
                    <a:pt x="24" y="96"/>
                    <a:pt x="37" y="73"/>
                    <a:pt x="43" y="59"/>
                  </a:cubicBezTo>
                  <a:cubicBezTo>
                    <a:pt x="49" y="44"/>
                    <a:pt x="43" y="23"/>
                    <a:pt x="37" y="14"/>
                  </a:cubicBezTo>
                  <a:cubicBezTo>
                    <a:pt x="42" y="5"/>
                    <a:pt x="50" y="4"/>
                    <a:pt x="56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3" name="Freeform 282">
              <a:extLst>
                <a:ext uri="{FF2B5EF4-FFF2-40B4-BE49-F238E27FC236}">
                  <a16:creationId xmlns:a16="http://schemas.microsoft.com/office/drawing/2014/main" id="{3F8809BE-B2F1-42DA-9ED9-2E908EF2C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698"/>
              <a:ext cx="182" cy="205"/>
            </a:xfrm>
            <a:custGeom>
              <a:avLst/>
              <a:gdLst>
                <a:gd name="T0" fmla="*/ 92 w 73"/>
                <a:gd name="T1" fmla="*/ 783 h 82"/>
                <a:gd name="T2" fmla="*/ 187 w 73"/>
                <a:gd name="T3" fmla="*/ 1283 h 82"/>
                <a:gd name="T4" fmla="*/ 509 w 73"/>
                <a:gd name="T5" fmla="*/ 1033 h 82"/>
                <a:gd name="T6" fmla="*/ 840 w 73"/>
                <a:gd name="T7" fmla="*/ 833 h 82"/>
                <a:gd name="T8" fmla="*/ 1007 w 73"/>
                <a:gd name="T9" fmla="*/ 520 h 82"/>
                <a:gd name="T10" fmla="*/ 1119 w 73"/>
                <a:gd name="T11" fmla="*/ 83 h 82"/>
                <a:gd name="T12" fmla="*/ 1132 w 73"/>
                <a:gd name="T13" fmla="*/ 0 h 82"/>
                <a:gd name="T14" fmla="*/ 820 w 73"/>
                <a:gd name="T15" fmla="*/ 533 h 82"/>
                <a:gd name="T16" fmla="*/ 449 w 73"/>
                <a:gd name="T17" fmla="*/ 925 h 82"/>
                <a:gd name="T18" fmla="*/ 167 w 73"/>
                <a:gd name="T19" fmla="*/ 833 h 82"/>
                <a:gd name="T20" fmla="*/ 342 w 73"/>
                <a:gd name="T21" fmla="*/ 408 h 82"/>
                <a:gd name="T22" fmla="*/ 75 w 73"/>
                <a:gd name="T23" fmla="*/ 833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82">
                  <a:moveTo>
                    <a:pt x="6" y="50"/>
                  </a:moveTo>
                  <a:cubicBezTo>
                    <a:pt x="9" y="60"/>
                    <a:pt x="5" y="75"/>
                    <a:pt x="12" y="82"/>
                  </a:cubicBezTo>
                  <a:cubicBezTo>
                    <a:pt x="17" y="75"/>
                    <a:pt x="26" y="71"/>
                    <a:pt x="33" y="66"/>
                  </a:cubicBezTo>
                  <a:cubicBezTo>
                    <a:pt x="40" y="62"/>
                    <a:pt x="47" y="57"/>
                    <a:pt x="54" y="53"/>
                  </a:cubicBezTo>
                  <a:cubicBezTo>
                    <a:pt x="62" y="48"/>
                    <a:pt x="63" y="41"/>
                    <a:pt x="65" y="33"/>
                  </a:cubicBezTo>
                  <a:cubicBezTo>
                    <a:pt x="67" y="24"/>
                    <a:pt x="70" y="14"/>
                    <a:pt x="72" y="5"/>
                  </a:cubicBezTo>
                  <a:cubicBezTo>
                    <a:pt x="73" y="3"/>
                    <a:pt x="73" y="2"/>
                    <a:pt x="73" y="0"/>
                  </a:cubicBezTo>
                  <a:cubicBezTo>
                    <a:pt x="67" y="12"/>
                    <a:pt x="63" y="24"/>
                    <a:pt x="53" y="34"/>
                  </a:cubicBezTo>
                  <a:cubicBezTo>
                    <a:pt x="45" y="42"/>
                    <a:pt x="39" y="54"/>
                    <a:pt x="29" y="59"/>
                  </a:cubicBezTo>
                  <a:cubicBezTo>
                    <a:pt x="22" y="63"/>
                    <a:pt x="12" y="63"/>
                    <a:pt x="11" y="53"/>
                  </a:cubicBezTo>
                  <a:cubicBezTo>
                    <a:pt x="11" y="43"/>
                    <a:pt x="19" y="35"/>
                    <a:pt x="22" y="26"/>
                  </a:cubicBezTo>
                  <a:cubicBezTo>
                    <a:pt x="13" y="33"/>
                    <a:pt x="0" y="39"/>
                    <a:pt x="5" y="5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4" name="Freeform 283">
              <a:extLst>
                <a:ext uri="{FF2B5EF4-FFF2-40B4-BE49-F238E27FC236}">
                  <a16:creationId xmlns:a16="http://schemas.microsoft.com/office/drawing/2014/main" id="{6901816B-C7F5-4A3C-89A8-12F87CE2C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528"/>
              <a:ext cx="125" cy="185"/>
            </a:xfrm>
            <a:custGeom>
              <a:avLst/>
              <a:gdLst>
                <a:gd name="T0" fmla="*/ 0 w 50"/>
                <a:gd name="T1" fmla="*/ 208 h 74"/>
                <a:gd name="T2" fmla="*/ 125 w 50"/>
                <a:gd name="T3" fmla="*/ 583 h 74"/>
                <a:gd name="T4" fmla="*/ 238 w 50"/>
                <a:gd name="T5" fmla="*/ 208 h 74"/>
                <a:gd name="T6" fmla="*/ 520 w 50"/>
                <a:gd name="T7" fmla="*/ 395 h 74"/>
                <a:gd name="T8" fmla="*/ 613 w 50"/>
                <a:gd name="T9" fmla="*/ 770 h 74"/>
                <a:gd name="T10" fmla="*/ 520 w 50"/>
                <a:gd name="T11" fmla="*/ 1158 h 74"/>
                <a:gd name="T12" fmla="*/ 720 w 50"/>
                <a:gd name="T13" fmla="*/ 675 h 74"/>
                <a:gd name="T14" fmla="*/ 675 w 50"/>
                <a:gd name="T15" fmla="*/ 300 h 74"/>
                <a:gd name="T16" fmla="*/ 425 w 50"/>
                <a:gd name="T17" fmla="*/ 63 h 74"/>
                <a:gd name="T18" fmla="*/ 63 w 50"/>
                <a:gd name="T19" fmla="*/ 113 h 74"/>
                <a:gd name="T20" fmla="*/ 0 w 50"/>
                <a:gd name="T21" fmla="*/ 158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74">
                  <a:moveTo>
                    <a:pt x="0" y="13"/>
                  </a:moveTo>
                  <a:cubicBezTo>
                    <a:pt x="4" y="18"/>
                    <a:pt x="10" y="31"/>
                    <a:pt x="8" y="37"/>
                  </a:cubicBezTo>
                  <a:cubicBezTo>
                    <a:pt x="9" y="29"/>
                    <a:pt x="10" y="19"/>
                    <a:pt x="15" y="13"/>
                  </a:cubicBezTo>
                  <a:cubicBezTo>
                    <a:pt x="23" y="4"/>
                    <a:pt x="30" y="19"/>
                    <a:pt x="33" y="25"/>
                  </a:cubicBezTo>
                  <a:cubicBezTo>
                    <a:pt x="37" y="32"/>
                    <a:pt x="40" y="41"/>
                    <a:pt x="39" y="49"/>
                  </a:cubicBezTo>
                  <a:cubicBezTo>
                    <a:pt x="39" y="58"/>
                    <a:pt x="33" y="66"/>
                    <a:pt x="33" y="74"/>
                  </a:cubicBezTo>
                  <a:cubicBezTo>
                    <a:pt x="38" y="65"/>
                    <a:pt x="42" y="53"/>
                    <a:pt x="46" y="43"/>
                  </a:cubicBezTo>
                  <a:cubicBezTo>
                    <a:pt x="50" y="34"/>
                    <a:pt x="48" y="27"/>
                    <a:pt x="43" y="19"/>
                  </a:cubicBezTo>
                  <a:cubicBezTo>
                    <a:pt x="39" y="13"/>
                    <a:pt x="34" y="7"/>
                    <a:pt x="27" y="4"/>
                  </a:cubicBezTo>
                  <a:cubicBezTo>
                    <a:pt x="18" y="0"/>
                    <a:pt x="13" y="0"/>
                    <a:pt x="4" y="7"/>
                  </a:cubicBezTo>
                  <a:cubicBezTo>
                    <a:pt x="3" y="8"/>
                    <a:pt x="2" y="9"/>
                    <a:pt x="0" y="1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5" name="Freeform 284">
              <a:extLst>
                <a:ext uri="{FF2B5EF4-FFF2-40B4-BE49-F238E27FC236}">
                  <a16:creationId xmlns:a16="http://schemas.microsoft.com/office/drawing/2014/main" id="{2C0B7EB9-469C-4FCF-B8EA-958B2DD37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1515"/>
              <a:ext cx="73" cy="130"/>
            </a:xfrm>
            <a:custGeom>
              <a:avLst/>
              <a:gdLst>
                <a:gd name="T0" fmla="*/ 0 w 29"/>
                <a:gd name="T1" fmla="*/ 283 h 52"/>
                <a:gd name="T2" fmla="*/ 146 w 29"/>
                <a:gd name="T3" fmla="*/ 813 h 52"/>
                <a:gd name="T4" fmla="*/ 463 w 29"/>
                <a:gd name="T5" fmla="*/ 175 h 52"/>
                <a:gd name="T6" fmla="*/ 33 w 29"/>
                <a:gd name="T7" fmla="*/ 23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52">
                  <a:moveTo>
                    <a:pt x="0" y="18"/>
                  </a:moveTo>
                  <a:cubicBezTo>
                    <a:pt x="5" y="26"/>
                    <a:pt x="7" y="43"/>
                    <a:pt x="9" y="52"/>
                  </a:cubicBezTo>
                  <a:cubicBezTo>
                    <a:pt x="9" y="48"/>
                    <a:pt x="19" y="6"/>
                    <a:pt x="29" y="11"/>
                  </a:cubicBezTo>
                  <a:cubicBezTo>
                    <a:pt x="27" y="0"/>
                    <a:pt x="7" y="9"/>
                    <a:pt x="2" y="15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6" name="Freeform 285">
              <a:extLst>
                <a:ext uri="{FF2B5EF4-FFF2-40B4-BE49-F238E27FC236}">
                  <a16:creationId xmlns:a16="http://schemas.microsoft.com/office/drawing/2014/main" id="{1534CD1E-E6F5-44C3-8E1B-7AACDC603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785"/>
              <a:ext cx="68" cy="130"/>
            </a:xfrm>
            <a:custGeom>
              <a:avLst/>
              <a:gdLst>
                <a:gd name="T0" fmla="*/ 50 w 27"/>
                <a:gd name="T1" fmla="*/ 0 h 52"/>
                <a:gd name="T2" fmla="*/ 20 w 27"/>
                <a:gd name="T3" fmla="*/ 488 h 52"/>
                <a:gd name="T4" fmla="*/ 113 w 27"/>
                <a:gd name="T5" fmla="*/ 813 h 52"/>
                <a:gd name="T6" fmla="*/ 222 w 27"/>
                <a:gd name="T7" fmla="*/ 645 h 52"/>
                <a:gd name="T8" fmla="*/ 431 w 27"/>
                <a:gd name="T9" fmla="*/ 500 h 52"/>
                <a:gd name="T10" fmla="*/ 179 w 27"/>
                <a:gd name="T11" fmla="*/ 533 h 52"/>
                <a:gd name="T12" fmla="*/ 33 w 27"/>
                <a:gd name="T13" fmla="*/ 5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3" y="0"/>
                  </a:moveTo>
                  <a:cubicBezTo>
                    <a:pt x="0" y="7"/>
                    <a:pt x="0" y="23"/>
                    <a:pt x="1" y="31"/>
                  </a:cubicBezTo>
                  <a:cubicBezTo>
                    <a:pt x="2" y="36"/>
                    <a:pt x="3" y="49"/>
                    <a:pt x="7" y="52"/>
                  </a:cubicBezTo>
                  <a:cubicBezTo>
                    <a:pt x="10" y="50"/>
                    <a:pt x="11" y="44"/>
                    <a:pt x="14" y="41"/>
                  </a:cubicBezTo>
                  <a:cubicBezTo>
                    <a:pt x="17" y="38"/>
                    <a:pt x="22" y="33"/>
                    <a:pt x="27" y="32"/>
                  </a:cubicBezTo>
                  <a:cubicBezTo>
                    <a:pt x="24" y="34"/>
                    <a:pt x="15" y="37"/>
                    <a:pt x="11" y="34"/>
                  </a:cubicBezTo>
                  <a:cubicBezTo>
                    <a:pt x="6" y="31"/>
                    <a:pt x="2" y="9"/>
                    <a:pt x="2" y="3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7" name="Freeform 286">
              <a:extLst>
                <a:ext uri="{FF2B5EF4-FFF2-40B4-BE49-F238E27FC236}">
                  <a16:creationId xmlns:a16="http://schemas.microsoft.com/office/drawing/2014/main" id="{273D6B53-2284-4794-BC5A-6FFCA7B94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650"/>
              <a:ext cx="110" cy="145"/>
            </a:xfrm>
            <a:custGeom>
              <a:avLst/>
              <a:gdLst>
                <a:gd name="T0" fmla="*/ 595 w 44"/>
                <a:gd name="T1" fmla="*/ 238 h 58"/>
                <a:gd name="T2" fmla="*/ 520 w 44"/>
                <a:gd name="T3" fmla="*/ 395 h 58"/>
                <a:gd name="T4" fmla="*/ 345 w 44"/>
                <a:gd name="T5" fmla="*/ 583 h 58"/>
                <a:gd name="T6" fmla="*/ 113 w 44"/>
                <a:gd name="T7" fmla="*/ 908 h 58"/>
                <a:gd name="T8" fmla="*/ 208 w 44"/>
                <a:gd name="T9" fmla="*/ 595 h 58"/>
                <a:gd name="T10" fmla="*/ 408 w 44"/>
                <a:gd name="T11" fmla="*/ 438 h 58"/>
                <a:gd name="T12" fmla="*/ 645 w 44"/>
                <a:gd name="T13" fmla="*/ 0 h 58"/>
                <a:gd name="T14" fmla="*/ 675 w 44"/>
                <a:gd name="T15" fmla="*/ 113 h 58"/>
                <a:gd name="T16" fmla="*/ 595 w 44"/>
                <a:gd name="T17" fmla="*/ 283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58">
                  <a:moveTo>
                    <a:pt x="38" y="15"/>
                  </a:moveTo>
                  <a:cubicBezTo>
                    <a:pt x="37" y="17"/>
                    <a:pt x="35" y="22"/>
                    <a:pt x="33" y="25"/>
                  </a:cubicBezTo>
                  <a:cubicBezTo>
                    <a:pt x="30" y="29"/>
                    <a:pt x="26" y="33"/>
                    <a:pt x="22" y="37"/>
                  </a:cubicBezTo>
                  <a:cubicBezTo>
                    <a:pt x="16" y="43"/>
                    <a:pt x="9" y="50"/>
                    <a:pt x="7" y="58"/>
                  </a:cubicBezTo>
                  <a:cubicBezTo>
                    <a:pt x="0" y="53"/>
                    <a:pt x="9" y="42"/>
                    <a:pt x="13" y="38"/>
                  </a:cubicBezTo>
                  <a:cubicBezTo>
                    <a:pt x="16" y="34"/>
                    <a:pt x="22" y="32"/>
                    <a:pt x="26" y="28"/>
                  </a:cubicBezTo>
                  <a:cubicBezTo>
                    <a:pt x="35" y="20"/>
                    <a:pt x="39" y="11"/>
                    <a:pt x="41" y="0"/>
                  </a:cubicBezTo>
                  <a:cubicBezTo>
                    <a:pt x="43" y="3"/>
                    <a:pt x="44" y="3"/>
                    <a:pt x="43" y="7"/>
                  </a:cubicBezTo>
                  <a:cubicBezTo>
                    <a:pt x="42" y="11"/>
                    <a:pt x="40" y="15"/>
                    <a:pt x="38" y="1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8" name="Freeform 287">
              <a:extLst>
                <a:ext uri="{FF2B5EF4-FFF2-40B4-BE49-F238E27FC236}">
                  <a16:creationId xmlns:a16="http://schemas.microsoft.com/office/drawing/2014/main" id="{59A6C431-D082-48C8-AF21-5A910E60A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1563"/>
              <a:ext cx="25" cy="82"/>
            </a:xfrm>
            <a:custGeom>
              <a:avLst/>
              <a:gdLst>
                <a:gd name="T0" fmla="*/ 158 w 10"/>
                <a:gd name="T1" fmla="*/ 0 h 33"/>
                <a:gd name="T2" fmla="*/ 95 w 10"/>
                <a:gd name="T3" fmla="*/ 291 h 33"/>
                <a:gd name="T4" fmla="*/ 0 w 10"/>
                <a:gd name="T5" fmla="*/ 507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3">
                  <a:moveTo>
                    <a:pt x="10" y="0"/>
                  </a:moveTo>
                  <a:cubicBezTo>
                    <a:pt x="10" y="6"/>
                    <a:pt x="8" y="12"/>
                    <a:pt x="6" y="19"/>
                  </a:cubicBezTo>
                  <a:cubicBezTo>
                    <a:pt x="5" y="23"/>
                    <a:pt x="4" y="31"/>
                    <a:pt x="0" y="33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9" name="Freeform 288">
              <a:extLst>
                <a:ext uri="{FF2B5EF4-FFF2-40B4-BE49-F238E27FC236}">
                  <a16:creationId xmlns:a16="http://schemas.microsoft.com/office/drawing/2014/main" id="{8847CA7D-4EFF-42CF-9E2C-3FA8495A3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1555"/>
              <a:ext cx="192" cy="188"/>
            </a:xfrm>
            <a:custGeom>
              <a:avLst/>
              <a:gdLst>
                <a:gd name="T0" fmla="*/ 0 w 77"/>
                <a:gd name="T1" fmla="*/ 880 h 75"/>
                <a:gd name="T2" fmla="*/ 105 w 77"/>
                <a:gd name="T3" fmla="*/ 584 h 75"/>
                <a:gd name="T4" fmla="*/ 249 w 77"/>
                <a:gd name="T5" fmla="*/ 313 h 75"/>
                <a:gd name="T6" fmla="*/ 404 w 77"/>
                <a:gd name="T7" fmla="*/ 83 h 75"/>
                <a:gd name="T8" fmla="*/ 479 w 77"/>
                <a:gd name="T9" fmla="*/ 20 h 75"/>
                <a:gd name="T10" fmla="*/ 591 w 77"/>
                <a:gd name="T11" fmla="*/ 63 h 75"/>
                <a:gd name="T12" fmla="*/ 840 w 77"/>
                <a:gd name="T13" fmla="*/ 188 h 75"/>
                <a:gd name="T14" fmla="*/ 1194 w 77"/>
                <a:gd name="T15" fmla="*/ 333 h 75"/>
                <a:gd name="T16" fmla="*/ 292 w 77"/>
                <a:gd name="T17" fmla="*/ 534 h 75"/>
                <a:gd name="T18" fmla="*/ 92 w 77"/>
                <a:gd name="T19" fmla="*/ 835 h 75"/>
                <a:gd name="T20" fmla="*/ 12 w 77"/>
                <a:gd name="T21" fmla="*/ 1181 h 7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7" h="75">
                  <a:moveTo>
                    <a:pt x="0" y="56"/>
                  </a:moveTo>
                  <a:cubicBezTo>
                    <a:pt x="3" y="50"/>
                    <a:pt x="4" y="43"/>
                    <a:pt x="7" y="37"/>
                  </a:cubicBezTo>
                  <a:cubicBezTo>
                    <a:pt x="9" y="31"/>
                    <a:pt x="13" y="26"/>
                    <a:pt x="16" y="20"/>
                  </a:cubicBezTo>
                  <a:cubicBezTo>
                    <a:pt x="19" y="15"/>
                    <a:pt x="23" y="10"/>
                    <a:pt x="26" y="5"/>
                  </a:cubicBezTo>
                  <a:cubicBezTo>
                    <a:pt x="27" y="2"/>
                    <a:pt x="28" y="0"/>
                    <a:pt x="31" y="1"/>
                  </a:cubicBezTo>
                  <a:cubicBezTo>
                    <a:pt x="33" y="1"/>
                    <a:pt x="36" y="3"/>
                    <a:pt x="38" y="4"/>
                  </a:cubicBezTo>
                  <a:cubicBezTo>
                    <a:pt x="44" y="6"/>
                    <a:pt x="49" y="9"/>
                    <a:pt x="54" y="12"/>
                  </a:cubicBezTo>
                  <a:cubicBezTo>
                    <a:pt x="62" y="15"/>
                    <a:pt x="71" y="16"/>
                    <a:pt x="77" y="21"/>
                  </a:cubicBezTo>
                  <a:cubicBezTo>
                    <a:pt x="57" y="23"/>
                    <a:pt x="33" y="14"/>
                    <a:pt x="19" y="34"/>
                  </a:cubicBezTo>
                  <a:cubicBezTo>
                    <a:pt x="14" y="40"/>
                    <a:pt x="9" y="47"/>
                    <a:pt x="6" y="53"/>
                  </a:cubicBezTo>
                  <a:cubicBezTo>
                    <a:pt x="3" y="60"/>
                    <a:pt x="1" y="70"/>
                    <a:pt x="1" y="75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0" name="Freeform 289">
              <a:extLst>
                <a:ext uri="{FF2B5EF4-FFF2-40B4-BE49-F238E27FC236}">
                  <a16:creationId xmlns:a16="http://schemas.microsoft.com/office/drawing/2014/main" id="{AC0ABDAF-D6EA-497F-83CC-08F9959FB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553"/>
              <a:ext cx="110" cy="62"/>
            </a:xfrm>
            <a:custGeom>
              <a:avLst/>
              <a:gdLst>
                <a:gd name="T0" fmla="*/ 0 w 44"/>
                <a:gd name="T1" fmla="*/ 370 h 25"/>
                <a:gd name="T2" fmla="*/ 145 w 44"/>
                <a:gd name="T3" fmla="*/ 166 h 25"/>
                <a:gd name="T4" fmla="*/ 270 w 44"/>
                <a:gd name="T5" fmla="*/ 0 h 25"/>
                <a:gd name="T6" fmla="*/ 458 w 44"/>
                <a:gd name="T7" fmla="*/ 104 h 25"/>
                <a:gd name="T8" fmla="*/ 688 w 44"/>
                <a:gd name="T9" fmla="*/ 216 h 25"/>
                <a:gd name="T10" fmla="*/ 270 w 44"/>
                <a:gd name="T11" fmla="*/ 184 h 25"/>
                <a:gd name="T12" fmla="*/ 0 w 44"/>
                <a:gd name="T13" fmla="*/ 382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25">
                  <a:moveTo>
                    <a:pt x="0" y="24"/>
                  </a:moveTo>
                  <a:cubicBezTo>
                    <a:pt x="2" y="19"/>
                    <a:pt x="5" y="15"/>
                    <a:pt x="9" y="11"/>
                  </a:cubicBezTo>
                  <a:cubicBezTo>
                    <a:pt x="11" y="7"/>
                    <a:pt x="14" y="3"/>
                    <a:pt x="17" y="0"/>
                  </a:cubicBezTo>
                  <a:cubicBezTo>
                    <a:pt x="21" y="3"/>
                    <a:pt x="25" y="4"/>
                    <a:pt x="29" y="7"/>
                  </a:cubicBezTo>
                  <a:cubicBezTo>
                    <a:pt x="34" y="9"/>
                    <a:pt x="39" y="12"/>
                    <a:pt x="44" y="14"/>
                  </a:cubicBezTo>
                  <a:cubicBezTo>
                    <a:pt x="35" y="11"/>
                    <a:pt x="26" y="10"/>
                    <a:pt x="17" y="12"/>
                  </a:cubicBezTo>
                  <a:cubicBezTo>
                    <a:pt x="11" y="13"/>
                    <a:pt x="1" y="19"/>
                    <a:pt x="0" y="25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1" name="Freeform 290">
              <a:extLst>
                <a:ext uri="{FF2B5EF4-FFF2-40B4-BE49-F238E27FC236}">
                  <a16:creationId xmlns:a16="http://schemas.microsoft.com/office/drawing/2014/main" id="{C823F640-F1AC-40F2-AF18-4D00B30FC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533"/>
              <a:ext cx="88" cy="165"/>
            </a:xfrm>
            <a:custGeom>
              <a:avLst/>
              <a:gdLst>
                <a:gd name="T0" fmla="*/ 0 w 35"/>
                <a:gd name="T1" fmla="*/ 0 h 66"/>
                <a:gd name="T2" fmla="*/ 254 w 35"/>
                <a:gd name="T3" fmla="*/ 458 h 66"/>
                <a:gd name="T4" fmla="*/ 254 w 35"/>
                <a:gd name="T5" fmla="*/ 1033 h 66"/>
                <a:gd name="T6" fmla="*/ 334 w 35"/>
                <a:gd name="T7" fmla="*/ 675 h 66"/>
                <a:gd name="T8" fmla="*/ 493 w 35"/>
                <a:gd name="T9" fmla="*/ 520 h 66"/>
                <a:gd name="T10" fmla="*/ 538 w 35"/>
                <a:gd name="T11" fmla="*/ 313 h 66"/>
                <a:gd name="T12" fmla="*/ 209 w 35"/>
                <a:gd name="T13" fmla="*/ 2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66">
                  <a:moveTo>
                    <a:pt x="0" y="0"/>
                  </a:moveTo>
                  <a:cubicBezTo>
                    <a:pt x="6" y="10"/>
                    <a:pt x="14" y="18"/>
                    <a:pt x="16" y="29"/>
                  </a:cubicBezTo>
                  <a:cubicBezTo>
                    <a:pt x="19" y="42"/>
                    <a:pt x="16" y="54"/>
                    <a:pt x="16" y="66"/>
                  </a:cubicBezTo>
                  <a:cubicBezTo>
                    <a:pt x="23" y="60"/>
                    <a:pt x="21" y="50"/>
                    <a:pt x="21" y="43"/>
                  </a:cubicBezTo>
                  <a:cubicBezTo>
                    <a:pt x="21" y="36"/>
                    <a:pt x="23" y="24"/>
                    <a:pt x="31" y="33"/>
                  </a:cubicBezTo>
                  <a:cubicBezTo>
                    <a:pt x="33" y="29"/>
                    <a:pt x="35" y="24"/>
                    <a:pt x="34" y="20"/>
                  </a:cubicBezTo>
                  <a:cubicBezTo>
                    <a:pt x="32" y="11"/>
                    <a:pt x="19" y="8"/>
                    <a:pt x="13" y="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2" name="Freeform 291">
              <a:extLst>
                <a:ext uri="{FF2B5EF4-FFF2-40B4-BE49-F238E27FC236}">
                  <a16:creationId xmlns:a16="http://schemas.microsoft.com/office/drawing/2014/main" id="{5AA62E78-B71B-4C9F-A81C-F9FB75874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508"/>
              <a:ext cx="207" cy="72"/>
            </a:xfrm>
            <a:custGeom>
              <a:avLst/>
              <a:gdLst>
                <a:gd name="T0" fmla="*/ 0 w 83"/>
                <a:gd name="T1" fmla="*/ 74 h 29"/>
                <a:gd name="T2" fmla="*/ 466 w 83"/>
                <a:gd name="T3" fmla="*/ 444 h 29"/>
                <a:gd name="T4" fmla="*/ 840 w 83"/>
                <a:gd name="T5" fmla="*/ 228 h 29"/>
                <a:gd name="T6" fmla="*/ 1132 w 83"/>
                <a:gd name="T7" fmla="*/ 444 h 29"/>
                <a:gd name="T8" fmla="*/ 1287 w 83"/>
                <a:gd name="T9" fmla="*/ 246 h 29"/>
                <a:gd name="T10" fmla="*/ 995 w 83"/>
                <a:gd name="T11" fmla="*/ 137 h 29"/>
                <a:gd name="T12" fmla="*/ 683 w 83"/>
                <a:gd name="T13" fmla="*/ 92 h 29"/>
                <a:gd name="T14" fmla="*/ 0 w 83"/>
                <a:gd name="T15" fmla="*/ 104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29">
                  <a:moveTo>
                    <a:pt x="0" y="5"/>
                  </a:moveTo>
                  <a:cubicBezTo>
                    <a:pt x="11" y="11"/>
                    <a:pt x="26" y="17"/>
                    <a:pt x="30" y="29"/>
                  </a:cubicBezTo>
                  <a:cubicBezTo>
                    <a:pt x="30" y="16"/>
                    <a:pt x="44" y="14"/>
                    <a:pt x="54" y="15"/>
                  </a:cubicBezTo>
                  <a:cubicBezTo>
                    <a:pt x="64" y="16"/>
                    <a:pt x="72" y="18"/>
                    <a:pt x="73" y="29"/>
                  </a:cubicBezTo>
                  <a:cubicBezTo>
                    <a:pt x="77" y="26"/>
                    <a:pt x="81" y="20"/>
                    <a:pt x="83" y="16"/>
                  </a:cubicBezTo>
                  <a:cubicBezTo>
                    <a:pt x="78" y="12"/>
                    <a:pt x="70" y="11"/>
                    <a:pt x="64" y="9"/>
                  </a:cubicBezTo>
                  <a:cubicBezTo>
                    <a:pt x="57" y="8"/>
                    <a:pt x="51" y="6"/>
                    <a:pt x="44" y="6"/>
                  </a:cubicBezTo>
                  <a:cubicBezTo>
                    <a:pt x="30" y="4"/>
                    <a:pt x="12" y="0"/>
                    <a:pt x="0" y="7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3" name="Freeform 292">
              <a:extLst>
                <a:ext uri="{FF2B5EF4-FFF2-40B4-BE49-F238E27FC236}">
                  <a16:creationId xmlns:a16="http://schemas.microsoft.com/office/drawing/2014/main" id="{4DF81522-5327-4E3D-84F0-13E2F7BC8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515"/>
              <a:ext cx="108" cy="30"/>
            </a:xfrm>
            <a:custGeom>
              <a:avLst/>
              <a:gdLst>
                <a:gd name="T0" fmla="*/ 0 w 43"/>
                <a:gd name="T1" fmla="*/ 63 h 12"/>
                <a:gd name="T2" fmla="*/ 176 w 43"/>
                <a:gd name="T3" fmla="*/ 113 h 12"/>
                <a:gd name="T4" fmla="*/ 334 w 43"/>
                <a:gd name="T5" fmla="*/ 188 h 12"/>
                <a:gd name="T6" fmla="*/ 681 w 43"/>
                <a:gd name="T7" fmla="*/ 33 h 12"/>
                <a:gd name="T8" fmla="*/ 379 w 43"/>
                <a:gd name="T9" fmla="*/ 33 h 12"/>
                <a:gd name="T10" fmla="*/ 95 w 43"/>
                <a:gd name="T11" fmla="*/ 6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12">
                  <a:moveTo>
                    <a:pt x="0" y="4"/>
                  </a:moveTo>
                  <a:cubicBezTo>
                    <a:pt x="4" y="5"/>
                    <a:pt x="7" y="5"/>
                    <a:pt x="11" y="7"/>
                  </a:cubicBezTo>
                  <a:cubicBezTo>
                    <a:pt x="14" y="9"/>
                    <a:pt x="18" y="10"/>
                    <a:pt x="21" y="12"/>
                  </a:cubicBezTo>
                  <a:cubicBezTo>
                    <a:pt x="20" y="3"/>
                    <a:pt x="37" y="3"/>
                    <a:pt x="43" y="2"/>
                  </a:cubicBezTo>
                  <a:cubicBezTo>
                    <a:pt x="39" y="0"/>
                    <a:pt x="29" y="1"/>
                    <a:pt x="24" y="2"/>
                  </a:cubicBezTo>
                  <a:cubicBezTo>
                    <a:pt x="19" y="2"/>
                    <a:pt x="11" y="1"/>
                    <a:pt x="6" y="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4" name="Freeform 293">
              <a:extLst>
                <a:ext uri="{FF2B5EF4-FFF2-40B4-BE49-F238E27FC236}">
                  <a16:creationId xmlns:a16="http://schemas.microsoft.com/office/drawing/2014/main" id="{53869CE3-6D1B-4FA2-9E06-E5972F0FF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203"/>
              <a:ext cx="372" cy="255"/>
            </a:xfrm>
            <a:custGeom>
              <a:avLst/>
              <a:gdLst>
                <a:gd name="T0" fmla="*/ 2319 w 149"/>
                <a:gd name="T1" fmla="*/ 0 h 102"/>
                <a:gd name="T2" fmla="*/ 2070 w 149"/>
                <a:gd name="T3" fmla="*/ 208 h 102"/>
                <a:gd name="T4" fmla="*/ 1466 w 149"/>
                <a:gd name="T5" fmla="*/ 1595 h 102"/>
                <a:gd name="T6" fmla="*/ 654 w 149"/>
                <a:gd name="T7" fmla="*/ 1395 h 102"/>
                <a:gd name="T8" fmla="*/ 30 w 149"/>
                <a:gd name="T9" fmla="*/ 800 h 102"/>
                <a:gd name="T10" fmla="*/ 479 w 149"/>
                <a:gd name="T11" fmla="*/ 438 h 102"/>
                <a:gd name="T12" fmla="*/ 2319 w 149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102">
                  <a:moveTo>
                    <a:pt x="149" y="0"/>
                  </a:moveTo>
                  <a:cubicBezTo>
                    <a:pt x="146" y="4"/>
                    <a:pt x="139" y="8"/>
                    <a:pt x="133" y="13"/>
                  </a:cubicBezTo>
                  <a:cubicBezTo>
                    <a:pt x="119" y="28"/>
                    <a:pt x="101" y="53"/>
                    <a:pt x="94" y="102"/>
                  </a:cubicBezTo>
                  <a:cubicBezTo>
                    <a:pt x="94" y="102"/>
                    <a:pt x="53" y="92"/>
                    <a:pt x="42" y="89"/>
                  </a:cubicBezTo>
                  <a:cubicBezTo>
                    <a:pt x="31" y="85"/>
                    <a:pt x="0" y="63"/>
                    <a:pt x="2" y="51"/>
                  </a:cubicBezTo>
                  <a:cubicBezTo>
                    <a:pt x="4" y="39"/>
                    <a:pt x="20" y="32"/>
                    <a:pt x="31" y="28"/>
                  </a:cubicBezTo>
                  <a:cubicBezTo>
                    <a:pt x="42" y="23"/>
                    <a:pt x="115" y="1"/>
                    <a:pt x="14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5" name="Freeform 294">
              <a:extLst>
                <a:ext uri="{FF2B5EF4-FFF2-40B4-BE49-F238E27FC236}">
                  <a16:creationId xmlns:a16="http://schemas.microsoft.com/office/drawing/2014/main" id="{264BC364-33FB-43F9-8038-2237E649B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205"/>
              <a:ext cx="147" cy="295"/>
            </a:xfrm>
            <a:custGeom>
              <a:avLst/>
              <a:gdLst>
                <a:gd name="T0" fmla="*/ 292 w 59"/>
                <a:gd name="T1" fmla="*/ 0 h 118"/>
                <a:gd name="T2" fmla="*/ 154 w 59"/>
                <a:gd name="T3" fmla="*/ 520 h 118"/>
                <a:gd name="T4" fmla="*/ 137 w 59"/>
                <a:gd name="T5" fmla="*/ 1395 h 118"/>
                <a:gd name="T6" fmla="*/ 0 w 59"/>
                <a:gd name="T7" fmla="*/ 1845 h 118"/>
                <a:gd name="T8" fmla="*/ 787 w 59"/>
                <a:gd name="T9" fmla="*/ 1645 h 118"/>
                <a:gd name="T10" fmla="*/ 912 w 59"/>
                <a:gd name="T11" fmla="*/ 925 h 118"/>
                <a:gd name="T12" fmla="*/ 541 w 59"/>
                <a:gd name="T13" fmla="*/ 813 h 118"/>
                <a:gd name="T14" fmla="*/ 633 w 59"/>
                <a:gd name="T15" fmla="*/ 158 h 118"/>
                <a:gd name="T16" fmla="*/ 292 w 59"/>
                <a:gd name="T17" fmla="*/ 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118">
                  <a:moveTo>
                    <a:pt x="19" y="0"/>
                  </a:moveTo>
                  <a:cubicBezTo>
                    <a:pt x="13" y="10"/>
                    <a:pt x="10" y="17"/>
                    <a:pt x="10" y="33"/>
                  </a:cubicBezTo>
                  <a:cubicBezTo>
                    <a:pt x="9" y="50"/>
                    <a:pt x="10" y="77"/>
                    <a:pt x="9" y="89"/>
                  </a:cubicBezTo>
                  <a:cubicBezTo>
                    <a:pt x="7" y="101"/>
                    <a:pt x="7" y="113"/>
                    <a:pt x="0" y="118"/>
                  </a:cubicBezTo>
                  <a:cubicBezTo>
                    <a:pt x="10" y="117"/>
                    <a:pt x="45" y="109"/>
                    <a:pt x="51" y="105"/>
                  </a:cubicBezTo>
                  <a:cubicBezTo>
                    <a:pt x="56" y="94"/>
                    <a:pt x="59" y="65"/>
                    <a:pt x="59" y="59"/>
                  </a:cubicBezTo>
                  <a:cubicBezTo>
                    <a:pt x="51" y="65"/>
                    <a:pt x="37" y="68"/>
                    <a:pt x="35" y="52"/>
                  </a:cubicBezTo>
                  <a:cubicBezTo>
                    <a:pt x="32" y="36"/>
                    <a:pt x="41" y="10"/>
                    <a:pt x="41" y="10"/>
                  </a:cubicBezTo>
                  <a:cubicBezTo>
                    <a:pt x="33" y="5"/>
                    <a:pt x="19" y="0"/>
                    <a:pt x="19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6" name="Freeform 295">
              <a:extLst>
                <a:ext uri="{FF2B5EF4-FFF2-40B4-BE49-F238E27FC236}">
                  <a16:creationId xmlns:a16="http://schemas.microsoft.com/office/drawing/2014/main" id="{971E7F3F-5C98-4316-B4AF-300021A16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280"/>
              <a:ext cx="210" cy="215"/>
            </a:xfrm>
            <a:custGeom>
              <a:avLst/>
              <a:gdLst>
                <a:gd name="T0" fmla="*/ 0 w 84"/>
                <a:gd name="T1" fmla="*/ 908 h 86"/>
                <a:gd name="T2" fmla="*/ 688 w 84"/>
                <a:gd name="T3" fmla="*/ 750 h 86"/>
                <a:gd name="T4" fmla="*/ 738 w 84"/>
                <a:gd name="T5" fmla="*/ 1313 h 86"/>
                <a:gd name="T6" fmla="*/ 1188 w 84"/>
                <a:gd name="T7" fmla="*/ 1345 h 86"/>
                <a:gd name="T8" fmla="*/ 1283 w 84"/>
                <a:gd name="T9" fmla="*/ 1145 h 86"/>
                <a:gd name="T10" fmla="*/ 1313 w 84"/>
                <a:gd name="T11" fmla="*/ 488 h 86"/>
                <a:gd name="T12" fmla="*/ 1300 w 84"/>
                <a:gd name="T13" fmla="*/ 0 h 86"/>
                <a:gd name="T14" fmla="*/ 833 w 84"/>
                <a:gd name="T15" fmla="*/ 125 h 86"/>
                <a:gd name="T16" fmla="*/ 458 w 84"/>
                <a:gd name="T17" fmla="*/ 375 h 86"/>
                <a:gd name="T18" fmla="*/ 145 w 84"/>
                <a:gd name="T19" fmla="*/ 470 h 86"/>
                <a:gd name="T20" fmla="*/ 0 w 84"/>
                <a:gd name="T21" fmla="*/ 908 h 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" h="86">
                  <a:moveTo>
                    <a:pt x="0" y="58"/>
                  </a:moveTo>
                  <a:cubicBezTo>
                    <a:pt x="22" y="40"/>
                    <a:pt x="36" y="42"/>
                    <a:pt x="44" y="48"/>
                  </a:cubicBezTo>
                  <a:cubicBezTo>
                    <a:pt x="52" y="54"/>
                    <a:pt x="49" y="74"/>
                    <a:pt x="47" y="84"/>
                  </a:cubicBezTo>
                  <a:cubicBezTo>
                    <a:pt x="48" y="85"/>
                    <a:pt x="76" y="86"/>
                    <a:pt x="76" y="86"/>
                  </a:cubicBezTo>
                  <a:cubicBezTo>
                    <a:pt x="76" y="86"/>
                    <a:pt x="81" y="78"/>
                    <a:pt x="82" y="73"/>
                  </a:cubicBezTo>
                  <a:cubicBezTo>
                    <a:pt x="67" y="45"/>
                    <a:pt x="82" y="33"/>
                    <a:pt x="84" y="31"/>
                  </a:cubicBezTo>
                  <a:cubicBezTo>
                    <a:pt x="83" y="24"/>
                    <a:pt x="83" y="0"/>
                    <a:pt x="83" y="0"/>
                  </a:cubicBezTo>
                  <a:cubicBezTo>
                    <a:pt x="83" y="0"/>
                    <a:pt x="67" y="4"/>
                    <a:pt x="53" y="8"/>
                  </a:cubicBezTo>
                  <a:cubicBezTo>
                    <a:pt x="40" y="12"/>
                    <a:pt x="35" y="17"/>
                    <a:pt x="29" y="24"/>
                  </a:cubicBezTo>
                  <a:cubicBezTo>
                    <a:pt x="22" y="30"/>
                    <a:pt x="16" y="30"/>
                    <a:pt x="9" y="30"/>
                  </a:cubicBezTo>
                  <a:cubicBezTo>
                    <a:pt x="7" y="33"/>
                    <a:pt x="0" y="58"/>
                    <a:pt x="0" y="5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7" name="Freeform 296">
              <a:extLst>
                <a:ext uri="{FF2B5EF4-FFF2-40B4-BE49-F238E27FC236}">
                  <a16:creationId xmlns:a16="http://schemas.microsoft.com/office/drawing/2014/main" id="{A464BCCB-25EB-4B13-B377-7C2DDE2B2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233"/>
              <a:ext cx="58" cy="85"/>
            </a:xfrm>
            <a:custGeom>
              <a:avLst/>
              <a:gdLst>
                <a:gd name="T0" fmla="*/ 113 w 23"/>
                <a:gd name="T1" fmla="*/ 0 h 34"/>
                <a:gd name="T2" fmla="*/ 50 w 23"/>
                <a:gd name="T3" fmla="*/ 250 h 34"/>
                <a:gd name="T4" fmla="*/ 0 w 23"/>
                <a:gd name="T5" fmla="*/ 533 h 34"/>
                <a:gd name="T6" fmla="*/ 192 w 23"/>
                <a:gd name="T7" fmla="*/ 488 h 34"/>
                <a:gd name="T8" fmla="*/ 368 w 23"/>
                <a:gd name="T9" fmla="*/ 533 h 34"/>
                <a:gd name="T10" fmla="*/ 285 w 23"/>
                <a:gd name="T11" fmla="*/ 283 h 34"/>
                <a:gd name="T12" fmla="*/ 146 w 23"/>
                <a:gd name="T13" fmla="*/ 5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4">
                  <a:moveTo>
                    <a:pt x="7" y="0"/>
                  </a:moveTo>
                  <a:cubicBezTo>
                    <a:pt x="4" y="5"/>
                    <a:pt x="4" y="11"/>
                    <a:pt x="3" y="16"/>
                  </a:cubicBezTo>
                  <a:cubicBezTo>
                    <a:pt x="1" y="22"/>
                    <a:pt x="2" y="28"/>
                    <a:pt x="0" y="34"/>
                  </a:cubicBezTo>
                  <a:cubicBezTo>
                    <a:pt x="4" y="33"/>
                    <a:pt x="7" y="31"/>
                    <a:pt x="12" y="31"/>
                  </a:cubicBezTo>
                  <a:cubicBezTo>
                    <a:pt x="16" y="31"/>
                    <a:pt x="19" y="32"/>
                    <a:pt x="23" y="34"/>
                  </a:cubicBezTo>
                  <a:cubicBezTo>
                    <a:pt x="21" y="29"/>
                    <a:pt x="21" y="24"/>
                    <a:pt x="18" y="18"/>
                  </a:cubicBezTo>
                  <a:cubicBezTo>
                    <a:pt x="15" y="13"/>
                    <a:pt x="13" y="8"/>
                    <a:pt x="9" y="3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8" name="Freeform 297">
              <a:extLst>
                <a:ext uri="{FF2B5EF4-FFF2-40B4-BE49-F238E27FC236}">
                  <a16:creationId xmlns:a16="http://schemas.microsoft.com/office/drawing/2014/main" id="{FCEF8A9A-CEF8-47DA-B741-6D6A88AE6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220"/>
              <a:ext cx="222" cy="133"/>
            </a:xfrm>
            <a:custGeom>
              <a:avLst/>
              <a:gdLst>
                <a:gd name="T0" fmla="*/ 42 w 89"/>
                <a:gd name="T1" fmla="*/ 429 h 53"/>
                <a:gd name="T2" fmla="*/ 200 w 89"/>
                <a:gd name="T3" fmla="*/ 838 h 53"/>
                <a:gd name="T4" fmla="*/ 871 w 89"/>
                <a:gd name="T5" fmla="*/ 472 h 53"/>
                <a:gd name="T6" fmla="*/ 1382 w 89"/>
                <a:gd name="T7" fmla="*/ 0 h 53"/>
                <a:gd name="T8" fmla="*/ 42 w 89"/>
                <a:gd name="T9" fmla="*/ 429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53">
                  <a:moveTo>
                    <a:pt x="3" y="27"/>
                  </a:moveTo>
                  <a:cubicBezTo>
                    <a:pt x="0" y="35"/>
                    <a:pt x="2" y="53"/>
                    <a:pt x="13" y="53"/>
                  </a:cubicBezTo>
                  <a:cubicBezTo>
                    <a:pt x="23" y="52"/>
                    <a:pt x="45" y="35"/>
                    <a:pt x="56" y="30"/>
                  </a:cubicBezTo>
                  <a:cubicBezTo>
                    <a:pt x="68" y="25"/>
                    <a:pt x="74" y="5"/>
                    <a:pt x="89" y="0"/>
                  </a:cubicBezTo>
                  <a:cubicBezTo>
                    <a:pt x="71" y="3"/>
                    <a:pt x="11" y="21"/>
                    <a:pt x="3" y="27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9" name="Freeform 298">
              <a:extLst>
                <a:ext uri="{FF2B5EF4-FFF2-40B4-BE49-F238E27FC236}">
                  <a16:creationId xmlns:a16="http://schemas.microsoft.com/office/drawing/2014/main" id="{27982D31-A355-49EC-B37D-FD7F4C784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350"/>
              <a:ext cx="87" cy="93"/>
            </a:xfrm>
            <a:custGeom>
              <a:avLst/>
              <a:gdLst>
                <a:gd name="T0" fmla="*/ 0 w 35"/>
                <a:gd name="T1" fmla="*/ 442 h 37"/>
                <a:gd name="T2" fmla="*/ 507 w 35"/>
                <a:gd name="T3" fmla="*/ 317 h 37"/>
                <a:gd name="T4" fmla="*/ 383 w 35"/>
                <a:gd name="T5" fmla="*/ 568 h 37"/>
                <a:gd name="T6" fmla="*/ 30 w 35"/>
                <a:gd name="T7" fmla="*/ 475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7">
                  <a:moveTo>
                    <a:pt x="0" y="28"/>
                  </a:moveTo>
                  <a:cubicBezTo>
                    <a:pt x="7" y="24"/>
                    <a:pt x="34" y="0"/>
                    <a:pt x="33" y="20"/>
                  </a:cubicBezTo>
                  <a:cubicBezTo>
                    <a:pt x="33" y="28"/>
                    <a:pt x="35" y="37"/>
                    <a:pt x="25" y="36"/>
                  </a:cubicBezTo>
                  <a:cubicBezTo>
                    <a:pt x="19" y="35"/>
                    <a:pt x="7" y="34"/>
                    <a:pt x="2" y="30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0" name="Freeform 299">
              <a:extLst>
                <a:ext uri="{FF2B5EF4-FFF2-40B4-BE49-F238E27FC236}">
                  <a16:creationId xmlns:a16="http://schemas.microsoft.com/office/drawing/2014/main" id="{5D9FB675-9DDA-43C3-94F9-31DABE531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438"/>
              <a:ext cx="45" cy="40"/>
            </a:xfrm>
            <a:custGeom>
              <a:avLst/>
              <a:gdLst>
                <a:gd name="T0" fmla="*/ 20 w 18"/>
                <a:gd name="T1" fmla="*/ 250 h 16"/>
                <a:gd name="T2" fmla="*/ 63 w 18"/>
                <a:gd name="T3" fmla="*/ 63 h 16"/>
                <a:gd name="T4" fmla="*/ 250 w 18"/>
                <a:gd name="T5" fmla="*/ 33 h 16"/>
                <a:gd name="T6" fmla="*/ 220 w 18"/>
                <a:gd name="T7" fmla="*/ 188 h 16"/>
                <a:gd name="T8" fmla="*/ 33 w 18"/>
                <a:gd name="T9" fmla="*/ 25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6">
                  <a:moveTo>
                    <a:pt x="1" y="16"/>
                  </a:moveTo>
                  <a:cubicBezTo>
                    <a:pt x="0" y="13"/>
                    <a:pt x="2" y="7"/>
                    <a:pt x="4" y="4"/>
                  </a:cubicBezTo>
                  <a:cubicBezTo>
                    <a:pt x="6" y="3"/>
                    <a:pt x="14" y="0"/>
                    <a:pt x="16" y="2"/>
                  </a:cubicBezTo>
                  <a:cubicBezTo>
                    <a:pt x="18" y="4"/>
                    <a:pt x="16" y="11"/>
                    <a:pt x="14" y="12"/>
                  </a:cubicBezTo>
                  <a:cubicBezTo>
                    <a:pt x="11" y="14"/>
                    <a:pt x="5" y="16"/>
                    <a:pt x="2" y="16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1" name="Freeform 300">
              <a:extLst>
                <a:ext uri="{FF2B5EF4-FFF2-40B4-BE49-F238E27FC236}">
                  <a16:creationId xmlns:a16="http://schemas.microsoft.com/office/drawing/2014/main" id="{73335564-60E5-4805-9DBD-A540684BA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2125"/>
              <a:ext cx="785" cy="665"/>
            </a:xfrm>
            <a:custGeom>
              <a:avLst/>
              <a:gdLst>
                <a:gd name="T0" fmla="*/ 63 w 314"/>
                <a:gd name="T1" fmla="*/ 1050 h 266"/>
                <a:gd name="T2" fmla="*/ 1425 w 314"/>
                <a:gd name="T3" fmla="*/ 1283 h 266"/>
                <a:gd name="T4" fmla="*/ 1645 w 314"/>
                <a:gd name="T5" fmla="*/ 1738 h 266"/>
                <a:gd name="T6" fmla="*/ 1563 w 314"/>
                <a:gd name="T7" fmla="*/ 3083 h 266"/>
                <a:gd name="T8" fmla="*/ 1270 w 314"/>
                <a:gd name="T9" fmla="*/ 3283 h 266"/>
                <a:gd name="T10" fmla="*/ 1238 w 314"/>
                <a:gd name="T11" fmla="*/ 3595 h 266"/>
                <a:gd name="T12" fmla="*/ 1938 w 314"/>
                <a:gd name="T13" fmla="*/ 3658 h 266"/>
                <a:gd name="T14" fmla="*/ 2438 w 314"/>
                <a:gd name="T15" fmla="*/ 4145 h 266"/>
                <a:gd name="T16" fmla="*/ 2813 w 314"/>
                <a:gd name="T17" fmla="*/ 4083 h 266"/>
                <a:gd name="T18" fmla="*/ 2595 w 314"/>
                <a:gd name="T19" fmla="*/ 2738 h 266"/>
                <a:gd name="T20" fmla="*/ 2800 w 314"/>
                <a:gd name="T21" fmla="*/ 2533 h 266"/>
                <a:gd name="T22" fmla="*/ 3708 w 314"/>
                <a:gd name="T23" fmla="*/ 2688 h 266"/>
                <a:gd name="T24" fmla="*/ 4175 w 314"/>
                <a:gd name="T25" fmla="*/ 3738 h 266"/>
                <a:gd name="T26" fmla="*/ 4520 w 314"/>
                <a:gd name="T27" fmla="*/ 3595 h 266"/>
                <a:gd name="T28" fmla="*/ 4425 w 314"/>
                <a:gd name="T29" fmla="*/ 2083 h 266"/>
                <a:gd name="T30" fmla="*/ 4908 w 314"/>
                <a:gd name="T31" fmla="*/ 2033 h 266"/>
                <a:gd name="T32" fmla="*/ 4688 w 314"/>
                <a:gd name="T33" fmla="*/ 1220 h 266"/>
                <a:gd name="T34" fmla="*/ 3833 w 314"/>
                <a:gd name="T35" fmla="*/ 1125 h 266"/>
                <a:gd name="T36" fmla="*/ 2925 w 314"/>
                <a:gd name="T37" fmla="*/ 1520 h 266"/>
                <a:gd name="T38" fmla="*/ 2738 w 314"/>
                <a:gd name="T39" fmla="*/ 1470 h 266"/>
                <a:gd name="T40" fmla="*/ 2488 w 314"/>
                <a:gd name="T41" fmla="*/ 970 h 266"/>
                <a:gd name="T42" fmla="*/ 2220 w 314"/>
                <a:gd name="T43" fmla="*/ 125 h 266"/>
                <a:gd name="T44" fmla="*/ 1770 w 314"/>
                <a:gd name="T45" fmla="*/ 238 h 266"/>
                <a:gd name="T46" fmla="*/ 1750 w 314"/>
                <a:gd name="T47" fmla="*/ 645 h 266"/>
                <a:gd name="T48" fmla="*/ 813 w 314"/>
                <a:gd name="T49" fmla="*/ 63 h 266"/>
                <a:gd name="T50" fmla="*/ 175 w 314"/>
                <a:gd name="T51" fmla="*/ 83 h 266"/>
                <a:gd name="T52" fmla="*/ 63 w 314"/>
                <a:gd name="T53" fmla="*/ 1050 h 26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4" h="266">
                  <a:moveTo>
                    <a:pt x="4" y="67"/>
                  </a:moveTo>
                  <a:cubicBezTo>
                    <a:pt x="29" y="60"/>
                    <a:pt x="80" y="66"/>
                    <a:pt x="91" y="82"/>
                  </a:cubicBezTo>
                  <a:cubicBezTo>
                    <a:pt x="94" y="87"/>
                    <a:pt x="101" y="97"/>
                    <a:pt x="105" y="111"/>
                  </a:cubicBezTo>
                  <a:cubicBezTo>
                    <a:pt x="113" y="138"/>
                    <a:pt x="115" y="179"/>
                    <a:pt x="100" y="197"/>
                  </a:cubicBezTo>
                  <a:cubicBezTo>
                    <a:pt x="96" y="203"/>
                    <a:pt x="88" y="207"/>
                    <a:pt x="81" y="210"/>
                  </a:cubicBezTo>
                  <a:cubicBezTo>
                    <a:pt x="81" y="210"/>
                    <a:pt x="68" y="230"/>
                    <a:pt x="79" y="230"/>
                  </a:cubicBezTo>
                  <a:cubicBezTo>
                    <a:pt x="89" y="228"/>
                    <a:pt x="108" y="227"/>
                    <a:pt x="124" y="234"/>
                  </a:cubicBezTo>
                  <a:cubicBezTo>
                    <a:pt x="137" y="240"/>
                    <a:pt x="149" y="250"/>
                    <a:pt x="156" y="265"/>
                  </a:cubicBezTo>
                  <a:cubicBezTo>
                    <a:pt x="169" y="266"/>
                    <a:pt x="180" y="261"/>
                    <a:pt x="180" y="261"/>
                  </a:cubicBezTo>
                  <a:cubicBezTo>
                    <a:pt x="172" y="244"/>
                    <a:pt x="151" y="195"/>
                    <a:pt x="166" y="175"/>
                  </a:cubicBezTo>
                  <a:cubicBezTo>
                    <a:pt x="170" y="170"/>
                    <a:pt x="173" y="165"/>
                    <a:pt x="179" y="162"/>
                  </a:cubicBezTo>
                  <a:cubicBezTo>
                    <a:pt x="197" y="151"/>
                    <a:pt x="224" y="149"/>
                    <a:pt x="237" y="172"/>
                  </a:cubicBezTo>
                  <a:cubicBezTo>
                    <a:pt x="254" y="202"/>
                    <a:pt x="267" y="239"/>
                    <a:pt x="267" y="239"/>
                  </a:cubicBezTo>
                  <a:cubicBezTo>
                    <a:pt x="267" y="239"/>
                    <a:pt x="286" y="234"/>
                    <a:pt x="289" y="230"/>
                  </a:cubicBezTo>
                  <a:cubicBezTo>
                    <a:pt x="284" y="206"/>
                    <a:pt x="270" y="144"/>
                    <a:pt x="283" y="133"/>
                  </a:cubicBezTo>
                  <a:cubicBezTo>
                    <a:pt x="296" y="122"/>
                    <a:pt x="314" y="130"/>
                    <a:pt x="314" y="130"/>
                  </a:cubicBezTo>
                  <a:cubicBezTo>
                    <a:pt x="314" y="130"/>
                    <a:pt x="303" y="82"/>
                    <a:pt x="300" y="78"/>
                  </a:cubicBezTo>
                  <a:cubicBezTo>
                    <a:pt x="296" y="74"/>
                    <a:pt x="262" y="64"/>
                    <a:pt x="245" y="72"/>
                  </a:cubicBezTo>
                  <a:cubicBezTo>
                    <a:pt x="228" y="80"/>
                    <a:pt x="200" y="98"/>
                    <a:pt x="187" y="97"/>
                  </a:cubicBezTo>
                  <a:cubicBezTo>
                    <a:pt x="183" y="97"/>
                    <a:pt x="178" y="97"/>
                    <a:pt x="175" y="94"/>
                  </a:cubicBezTo>
                  <a:cubicBezTo>
                    <a:pt x="167" y="88"/>
                    <a:pt x="161" y="76"/>
                    <a:pt x="159" y="62"/>
                  </a:cubicBezTo>
                  <a:cubicBezTo>
                    <a:pt x="156" y="42"/>
                    <a:pt x="149" y="22"/>
                    <a:pt x="142" y="8"/>
                  </a:cubicBezTo>
                  <a:cubicBezTo>
                    <a:pt x="113" y="15"/>
                    <a:pt x="113" y="15"/>
                    <a:pt x="113" y="15"/>
                  </a:cubicBezTo>
                  <a:cubicBezTo>
                    <a:pt x="115" y="22"/>
                    <a:pt x="112" y="41"/>
                    <a:pt x="112" y="41"/>
                  </a:cubicBezTo>
                  <a:cubicBezTo>
                    <a:pt x="104" y="30"/>
                    <a:pt x="80" y="8"/>
                    <a:pt x="52" y="4"/>
                  </a:cubicBezTo>
                  <a:cubicBezTo>
                    <a:pt x="23" y="0"/>
                    <a:pt x="14" y="4"/>
                    <a:pt x="11" y="5"/>
                  </a:cubicBezTo>
                  <a:cubicBezTo>
                    <a:pt x="2" y="16"/>
                    <a:pt x="0" y="43"/>
                    <a:pt x="4" y="6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2" name="Freeform 301">
              <a:extLst>
                <a:ext uri="{FF2B5EF4-FFF2-40B4-BE49-F238E27FC236}">
                  <a16:creationId xmlns:a16="http://schemas.microsoft.com/office/drawing/2014/main" id="{7A9B62A9-9CAF-47CF-9AB1-9934ABBE8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383"/>
              <a:ext cx="92" cy="125"/>
            </a:xfrm>
            <a:custGeom>
              <a:avLst/>
              <a:gdLst>
                <a:gd name="T0" fmla="*/ 104 w 37"/>
                <a:gd name="T1" fmla="*/ 83 h 50"/>
                <a:gd name="T2" fmla="*/ 92 w 37"/>
                <a:gd name="T3" fmla="*/ 550 h 50"/>
                <a:gd name="T4" fmla="*/ 415 w 37"/>
                <a:gd name="T5" fmla="*/ 425 h 50"/>
                <a:gd name="T6" fmla="*/ 104 w 37"/>
                <a:gd name="T7" fmla="*/ 83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0">
                  <a:moveTo>
                    <a:pt x="7" y="5"/>
                  </a:moveTo>
                  <a:cubicBezTo>
                    <a:pt x="0" y="8"/>
                    <a:pt x="7" y="21"/>
                    <a:pt x="6" y="35"/>
                  </a:cubicBezTo>
                  <a:cubicBezTo>
                    <a:pt x="4" y="50"/>
                    <a:pt x="16" y="35"/>
                    <a:pt x="27" y="27"/>
                  </a:cubicBezTo>
                  <a:cubicBezTo>
                    <a:pt x="37" y="19"/>
                    <a:pt x="13" y="0"/>
                    <a:pt x="7" y="5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3" name="Freeform 302">
              <a:extLst>
                <a:ext uri="{FF2B5EF4-FFF2-40B4-BE49-F238E27FC236}">
                  <a16:creationId xmlns:a16="http://schemas.microsoft.com/office/drawing/2014/main" id="{C7219A78-ECE7-4625-8CA6-56B81FFB2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290"/>
              <a:ext cx="233" cy="368"/>
            </a:xfrm>
            <a:custGeom>
              <a:avLst/>
              <a:gdLst>
                <a:gd name="T0" fmla="*/ 596 w 93"/>
                <a:gd name="T1" fmla="*/ 0 h 147"/>
                <a:gd name="T2" fmla="*/ 0 w 93"/>
                <a:gd name="T3" fmla="*/ 1021 h 147"/>
                <a:gd name="T4" fmla="*/ 251 w 93"/>
                <a:gd name="T5" fmla="*/ 1680 h 147"/>
                <a:gd name="T6" fmla="*/ 629 w 93"/>
                <a:gd name="T7" fmla="*/ 1742 h 147"/>
                <a:gd name="T8" fmla="*/ 754 w 93"/>
                <a:gd name="T9" fmla="*/ 2306 h 147"/>
                <a:gd name="T10" fmla="*/ 1380 w 93"/>
                <a:gd name="T11" fmla="*/ 1975 h 147"/>
                <a:gd name="T12" fmla="*/ 1463 w 93"/>
                <a:gd name="T13" fmla="*/ 1692 h 147"/>
                <a:gd name="T14" fmla="*/ 1288 w 93"/>
                <a:gd name="T15" fmla="*/ 1597 h 147"/>
                <a:gd name="T16" fmla="*/ 1085 w 93"/>
                <a:gd name="T17" fmla="*/ 1004 h 147"/>
                <a:gd name="T18" fmla="*/ 1225 w 93"/>
                <a:gd name="T19" fmla="*/ 345 h 147"/>
                <a:gd name="T20" fmla="*/ 897 w 93"/>
                <a:gd name="T21" fmla="*/ 95 h 147"/>
                <a:gd name="T22" fmla="*/ 596 w 93"/>
                <a:gd name="T23" fmla="*/ 0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3" h="147">
                  <a:moveTo>
                    <a:pt x="38" y="0"/>
                  </a:moveTo>
                  <a:cubicBezTo>
                    <a:pt x="35" y="14"/>
                    <a:pt x="24" y="55"/>
                    <a:pt x="0" y="65"/>
                  </a:cubicBezTo>
                  <a:cubicBezTo>
                    <a:pt x="2" y="74"/>
                    <a:pt x="11" y="99"/>
                    <a:pt x="16" y="107"/>
                  </a:cubicBezTo>
                  <a:cubicBezTo>
                    <a:pt x="21" y="102"/>
                    <a:pt x="33" y="99"/>
                    <a:pt x="40" y="111"/>
                  </a:cubicBezTo>
                  <a:cubicBezTo>
                    <a:pt x="47" y="123"/>
                    <a:pt x="49" y="134"/>
                    <a:pt x="48" y="147"/>
                  </a:cubicBezTo>
                  <a:cubicBezTo>
                    <a:pt x="63" y="145"/>
                    <a:pt x="83" y="137"/>
                    <a:pt x="88" y="126"/>
                  </a:cubicBezTo>
                  <a:cubicBezTo>
                    <a:pt x="93" y="114"/>
                    <a:pt x="93" y="108"/>
                    <a:pt x="93" y="108"/>
                  </a:cubicBezTo>
                  <a:cubicBezTo>
                    <a:pt x="93" y="108"/>
                    <a:pt x="87" y="108"/>
                    <a:pt x="82" y="102"/>
                  </a:cubicBezTo>
                  <a:cubicBezTo>
                    <a:pt x="78" y="98"/>
                    <a:pt x="71" y="85"/>
                    <a:pt x="69" y="64"/>
                  </a:cubicBezTo>
                  <a:cubicBezTo>
                    <a:pt x="68" y="44"/>
                    <a:pt x="64" y="29"/>
                    <a:pt x="78" y="22"/>
                  </a:cubicBezTo>
                  <a:cubicBezTo>
                    <a:pt x="73" y="13"/>
                    <a:pt x="67" y="8"/>
                    <a:pt x="57" y="6"/>
                  </a:cubicBezTo>
                  <a:cubicBezTo>
                    <a:pt x="48" y="3"/>
                    <a:pt x="38" y="0"/>
                    <a:pt x="38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4" name="Freeform 303">
              <a:extLst>
                <a:ext uri="{FF2B5EF4-FFF2-40B4-BE49-F238E27FC236}">
                  <a16:creationId xmlns:a16="http://schemas.microsoft.com/office/drawing/2014/main" id="{E29B0FA0-F089-40E4-9817-D3B8D2464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105"/>
              <a:ext cx="413" cy="258"/>
            </a:xfrm>
            <a:custGeom>
              <a:avLst/>
              <a:gdLst>
                <a:gd name="T0" fmla="*/ 333 w 165"/>
                <a:gd name="T1" fmla="*/ 1004 h 103"/>
                <a:gd name="T2" fmla="*/ 846 w 165"/>
                <a:gd name="T3" fmla="*/ 1618 h 103"/>
                <a:gd name="T4" fmla="*/ 1317 w 165"/>
                <a:gd name="T5" fmla="*/ 1443 h 103"/>
                <a:gd name="T6" fmla="*/ 1710 w 165"/>
                <a:gd name="T7" fmla="*/ 1255 h 103"/>
                <a:gd name="T8" fmla="*/ 2350 w 165"/>
                <a:gd name="T9" fmla="*/ 1272 h 103"/>
                <a:gd name="T10" fmla="*/ 2568 w 165"/>
                <a:gd name="T11" fmla="*/ 1350 h 103"/>
                <a:gd name="T12" fmla="*/ 1972 w 165"/>
                <a:gd name="T13" fmla="*/ 471 h 103"/>
                <a:gd name="T14" fmla="*/ 1660 w 165"/>
                <a:gd name="T15" fmla="*/ 646 h 103"/>
                <a:gd name="T16" fmla="*/ 1096 w 165"/>
                <a:gd name="T17" fmla="*/ 596 h 103"/>
                <a:gd name="T18" fmla="*/ 738 w 165"/>
                <a:gd name="T19" fmla="*/ 95 h 103"/>
                <a:gd name="T20" fmla="*/ 0 w 165"/>
                <a:gd name="T21" fmla="*/ 0 h 103"/>
                <a:gd name="T22" fmla="*/ 220 w 165"/>
                <a:gd name="T23" fmla="*/ 564 h 103"/>
                <a:gd name="T24" fmla="*/ 333 w 165"/>
                <a:gd name="T25" fmla="*/ 1004 h 1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5" h="103">
                  <a:moveTo>
                    <a:pt x="21" y="64"/>
                  </a:moveTo>
                  <a:cubicBezTo>
                    <a:pt x="34" y="63"/>
                    <a:pt x="53" y="75"/>
                    <a:pt x="54" y="103"/>
                  </a:cubicBezTo>
                  <a:cubicBezTo>
                    <a:pt x="63" y="102"/>
                    <a:pt x="74" y="98"/>
                    <a:pt x="84" y="92"/>
                  </a:cubicBezTo>
                  <a:cubicBezTo>
                    <a:pt x="94" y="86"/>
                    <a:pt x="99" y="83"/>
                    <a:pt x="109" y="80"/>
                  </a:cubicBezTo>
                  <a:cubicBezTo>
                    <a:pt x="119" y="77"/>
                    <a:pt x="135" y="75"/>
                    <a:pt x="150" y="81"/>
                  </a:cubicBezTo>
                  <a:cubicBezTo>
                    <a:pt x="165" y="87"/>
                    <a:pt x="164" y="86"/>
                    <a:pt x="164" y="86"/>
                  </a:cubicBezTo>
                  <a:cubicBezTo>
                    <a:pt x="164" y="86"/>
                    <a:pt x="149" y="48"/>
                    <a:pt x="126" y="30"/>
                  </a:cubicBezTo>
                  <a:cubicBezTo>
                    <a:pt x="124" y="39"/>
                    <a:pt x="124" y="37"/>
                    <a:pt x="106" y="41"/>
                  </a:cubicBezTo>
                  <a:cubicBezTo>
                    <a:pt x="89" y="45"/>
                    <a:pt x="84" y="48"/>
                    <a:pt x="70" y="38"/>
                  </a:cubicBezTo>
                  <a:cubicBezTo>
                    <a:pt x="57" y="29"/>
                    <a:pt x="47" y="6"/>
                    <a:pt x="47" y="6"/>
                  </a:cubicBezTo>
                  <a:cubicBezTo>
                    <a:pt x="37" y="3"/>
                    <a:pt x="7" y="0"/>
                    <a:pt x="0" y="0"/>
                  </a:cubicBezTo>
                  <a:cubicBezTo>
                    <a:pt x="6" y="14"/>
                    <a:pt x="10" y="23"/>
                    <a:pt x="14" y="36"/>
                  </a:cubicBezTo>
                  <a:cubicBezTo>
                    <a:pt x="17" y="48"/>
                    <a:pt x="21" y="64"/>
                    <a:pt x="21" y="6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5" name="Freeform 304">
              <a:extLst>
                <a:ext uri="{FF2B5EF4-FFF2-40B4-BE49-F238E27FC236}">
                  <a16:creationId xmlns:a16="http://schemas.microsoft.com/office/drawing/2014/main" id="{0ED487C1-AA7F-4DEE-9EC4-D023F02ED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508"/>
              <a:ext cx="243" cy="265"/>
            </a:xfrm>
            <a:custGeom>
              <a:avLst/>
              <a:gdLst>
                <a:gd name="T0" fmla="*/ 629 w 97"/>
                <a:gd name="T1" fmla="*/ 20 h 106"/>
                <a:gd name="T2" fmla="*/ 363 w 97"/>
                <a:gd name="T3" fmla="*/ 50 h 106"/>
                <a:gd name="T4" fmla="*/ 220 w 97"/>
                <a:gd name="T5" fmla="*/ 925 h 106"/>
                <a:gd name="T6" fmla="*/ 0 w 97"/>
                <a:gd name="T7" fmla="*/ 1313 h 106"/>
                <a:gd name="T8" fmla="*/ 125 w 97"/>
                <a:gd name="T9" fmla="*/ 1658 h 106"/>
                <a:gd name="T10" fmla="*/ 897 w 97"/>
                <a:gd name="T11" fmla="*/ 1438 h 106"/>
                <a:gd name="T12" fmla="*/ 1526 w 97"/>
                <a:gd name="T13" fmla="*/ 1345 h 106"/>
                <a:gd name="T14" fmla="*/ 1350 w 97"/>
                <a:gd name="T15" fmla="*/ 895 h 106"/>
                <a:gd name="T16" fmla="*/ 929 w 97"/>
                <a:gd name="T17" fmla="*/ 738 h 106"/>
                <a:gd name="T18" fmla="*/ 879 w 97"/>
                <a:gd name="T19" fmla="*/ 688 h 106"/>
                <a:gd name="T20" fmla="*/ 929 w 97"/>
                <a:gd name="T21" fmla="*/ 175 h 106"/>
                <a:gd name="T22" fmla="*/ 629 w 97"/>
                <a:gd name="T23" fmla="*/ 20 h 1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7" h="106">
                  <a:moveTo>
                    <a:pt x="40" y="1"/>
                  </a:moveTo>
                  <a:cubicBezTo>
                    <a:pt x="34" y="0"/>
                    <a:pt x="26" y="2"/>
                    <a:pt x="23" y="3"/>
                  </a:cubicBezTo>
                  <a:cubicBezTo>
                    <a:pt x="26" y="14"/>
                    <a:pt x="23" y="42"/>
                    <a:pt x="14" y="59"/>
                  </a:cubicBezTo>
                  <a:cubicBezTo>
                    <a:pt x="4" y="75"/>
                    <a:pt x="0" y="84"/>
                    <a:pt x="0" y="84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6"/>
                    <a:pt x="42" y="96"/>
                    <a:pt x="57" y="92"/>
                  </a:cubicBezTo>
                  <a:cubicBezTo>
                    <a:pt x="72" y="89"/>
                    <a:pt x="97" y="86"/>
                    <a:pt x="97" y="86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86" y="57"/>
                    <a:pt x="64" y="56"/>
                    <a:pt x="59" y="47"/>
                  </a:cubicBezTo>
                  <a:cubicBezTo>
                    <a:pt x="59" y="46"/>
                    <a:pt x="56" y="45"/>
                    <a:pt x="56" y="44"/>
                  </a:cubicBezTo>
                  <a:cubicBezTo>
                    <a:pt x="53" y="33"/>
                    <a:pt x="56" y="15"/>
                    <a:pt x="59" y="11"/>
                  </a:cubicBezTo>
                  <a:cubicBezTo>
                    <a:pt x="58" y="7"/>
                    <a:pt x="50" y="2"/>
                    <a:pt x="40" y="1"/>
                  </a:cubicBezTo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6" name="Freeform 305">
              <a:extLst>
                <a:ext uri="{FF2B5EF4-FFF2-40B4-BE49-F238E27FC236}">
                  <a16:creationId xmlns:a16="http://schemas.microsoft.com/office/drawing/2014/main" id="{ACDDCE19-CC94-4322-BF1A-A293E7772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638"/>
              <a:ext cx="88" cy="62"/>
            </a:xfrm>
            <a:custGeom>
              <a:avLst/>
              <a:gdLst>
                <a:gd name="T0" fmla="*/ 0 w 35"/>
                <a:gd name="T1" fmla="*/ 74 h 25"/>
                <a:gd name="T2" fmla="*/ 556 w 35"/>
                <a:gd name="T3" fmla="*/ 0 h 25"/>
                <a:gd name="T4" fmla="*/ 113 w 35"/>
                <a:gd name="T5" fmla="*/ 382 h 25"/>
                <a:gd name="T6" fmla="*/ 0 w 35"/>
                <a:gd name="T7" fmla="*/ 74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25">
                  <a:moveTo>
                    <a:pt x="0" y="5"/>
                  </a:moveTo>
                  <a:cubicBezTo>
                    <a:pt x="11" y="7"/>
                    <a:pt x="31" y="5"/>
                    <a:pt x="35" y="0"/>
                  </a:cubicBezTo>
                  <a:cubicBezTo>
                    <a:pt x="35" y="0"/>
                    <a:pt x="20" y="19"/>
                    <a:pt x="7" y="25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7" name="Freeform 306">
              <a:extLst>
                <a:ext uri="{FF2B5EF4-FFF2-40B4-BE49-F238E27FC236}">
                  <a16:creationId xmlns:a16="http://schemas.microsoft.com/office/drawing/2014/main" id="{8E3B5FFB-D15D-459C-B597-EB55B89ED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1" y="2753"/>
              <a:ext cx="107" cy="47"/>
            </a:xfrm>
            <a:custGeom>
              <a:avLst/>
              <a:gdLst>
                <a:gd name="T0" fmla="*/ 0 w 43"/>
                <a:gd name="T1" fmla="*/ 287 h 19"/>
                <a:gd name="T2" fmla="*/ 508 w 43"/>
                <a:gd name="T3" fmla="*/ 0 h 19"/>
                <a:gd name="T4" fmla="*/ 662 w 43"/>
                <a:gd name="T5" fmla="*/ 2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9">
                  <a:moveTo>
                    <a:pt x="0" y="19"/>
                  </a:moveTo>
                  <a:cubicBezTo>
                    <a:pt x="13" y="12"/>
                    <a:pt x="32" y="1"/>
                    <a:pt x="33" y="0"/>
                  </a:cubicBezTo>
                  <a:cubicBezTo>
                    <a:pt x="40" y="2"/>
                    <a:pt x="43" y="14"/>
                    <a:pt x="43" y="14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8" name="Freeform 307">
              <a:extLst>
                <a:ext uri="{FF2B5EF4-FFF2-40B4-BE49-F238E27FC236}">
                  <a16:creationId xmlns:a16="http://schemas.microsoft.com/office/drawing/2014/main" id="{7E50C326-ABD8-40BE-8222-23C37DBA5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2103"/>
              <a:ext cx="125" cy="125"/>
            </a:xfrm>
            <a:custGeom>
              <a:avLst/>
              <a:gdLst>
                <a:gd name="T0" fmla="*/ 20 w 50"/>
                <a:gd name="T1" fmla="*/ 270 h 50"/>
                <a:gd name="T2" fmla="*/ 0 w 50"/>
                <a:gd name="T3" fmla="*/ 20 h 50"/>
                <a:gd name="T4" fmla="*/ 238 w 50"/>
                <a:gd name="T5" fmla="*/ 20 h 50"/>
                <a:gd name="T6" fmla="*/ 595 w 50"/>
                <a:gd name="T7" fmla="*/ 0 h 50"/>
                <a:gd name="T8" fmla="*/ 738 w 50"/>
                <a:gd name="T9" fmla="*/ 333 h 50"/>
                <a:gd name="T10" fmla="*/ 738 w 50"/>
                <a:gd name="T11" fmla="*/ 783 h 50"/>
                <a:gd name="T12" fmla="*/ 20 w 50"/>
                <a:gd name="T13" fmla="*/ 270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0">
                  <a:moveTo>
                    <a:pt x="1" y="17"/>
                  </a:moveTo>
                  <a:cubicBezTo>
                    <a:pt x="0" y="7"/>
                    <a:pt x="0" y="1"/>
                    <a:pt x="0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50" y="47"/>
                    <a:pt x="47" y="50"/>
                  </a:cubicBezTo>
                  <a:cubicBezTo>
                    <a:pt x="39" y="42"/>
                    <a:pt x="20" y="17"/>
                    <a:pt x="1" y="17"/>
                  </a:cubicBezTo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9" name="Freeform 308">
              <a:extLst>
                <a:ext uri="{FF2B5EF4-FFF2-40B4-BE49-F238E27FC236}">
                  <a16:creationId xmlns:a16="http://schemas.microsoft.com/office/drawing/2014/main" id="{17909601-CEE0-490C-A589-59052D2A8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698"/>
              <a:ext cx="137" cy="140"/>
            </a:xfrm>
            <a:custGeom>
              <a:avLst/>
              <a:gdLst>
                <a:gd name="T0" fmla="*/ 199 w 55"/>
                <a:gd name="T1" fmla="*/ 125 h 56"/>
                <a:gd name="T2" fmla="*/ 0 w 55"/>
                <a:gd name="T3" fmla="*/ 550 h 56"/>
                <a:gd name="T4" fmla="*/ 384 w 55"/>
                <a:gd name="T5" fmla="*/ 813 h 56"/>
                <a:gd name="T6" fmla="*/ 849 w 55"/>
                <a:gd name="T7" fmla="*/ 20 h 56"/>
                <a:gd name="T8" fmla="*/ 199 w 55"/>
                <a:gd name="T9" fmla="*/ 125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13" y="8"/>
                  </a:moveTo>
                  <a:cubicBezTo>
                    <a:pt x="12" y="12"/>
                    <a:pt x="4" y="31"/>
                    <a:pt x="0" y="35"/>
                  </a:cubicBezTo>
                  <a:cubicBezTo>
                    <a:pt x="0" y="52"/>
                    <a:pt x="16" y="56"/>
                    <a:pt x="25" y="52"/>
                  </a:cubicBezTo>
                  <a:cubicBezTo>
                    <a:pt x="20" y="45"/>
                    <a:pt x="44" y="5"/>
                    <a:pt x="55" y="1"/>
                  </a:cubicBezTo>
                  <a:cubicBezTo>
                    <a:pt x="45" y="0"/>
                    <a:pt x="23" y="0"/>
                    <a:pt x="13" y="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0" name="Freeform 309">
              <a:extLst>
                <a:ext uri="{FF2B5EF4-FFF2-40B4-BE49-F238E27FC236}">
                  <a16:creationId xmlns:a16="http://schemas.microsoft.com/office/drawing/2014/main" id="{6C804387-105B-40EE-B0F3-F6A50AB9B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868"/>
              <a:ext cx="162" cy="507"/>
            </a:xfrm>
            <a:custGeom>
              <a:avLst/>
              <a:gdLst>
                <a:gd name="T0" fmla="*/ 0 w 65"/>
                <a:gd name="T1" fmla="*/ 1229 h 203"/>
                <a:gd name="T2" fmla="*/ 541 w 65"/>
                <a:gd name="T3" fmla="*/ 1571 h 203"/>
                <a:gd name="T4" fmla="*/ 758 w 65"/>
                <a:gd name="T5" fmla="*/ 2195 h 203"/>
                <a:gd name="T6" fmla="*/ 837 w 65"/>
                <a:gd name="T7" fmla="*/ 2725 h 203"/>
                <a:gd name="T8" fmla="*/ 1007 w 65"/>
                <a:gd name="T9" fmla="*/ 3162 h 203"/>
                <a:gd name="T10" fmla="*/ 837 w 65"/>
                <a:gd name="T11" fmla="*/ 1791 h 203"/>
                <a:gd name="T12" fmla="*/ 820 w 65"/>
                <a:gd name="T13" fmla="*/ 812 h 203"/>
                <a:gd name="T14" fmla="*/ 870 w 65"/>
                <a:gd name="T15" fmla="*/ 355 h 203"/>
                <a:gd name="T16" fmla="*/ 850 w 65"/>
                <a:gd name="T17" fmla="*/ 0 h 203"/>
                <a:gd name="T18" fmla="*/ 695 w 65"/>
                <a:gd name="T19" fmla="*/ 562 h 203"/>
                <a:gd name="T20" fmla="*/ 633 w 65"/>
                <a:gd name="T21" fmla="*/ 1061 h 203"/>
                <a:gd name="T22" fmla="*/ 125 w 65"/>
                <a:gd name="T23" fmla="*/ 1186 h 20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5" h="203">
                  <a:moveTo>
                    <a:pt x="0" y="79"/>
                  </a:moveTo>
                  <a:cubicBezTo>
                    <a:pt x="15" y="84"/>
                    <a:pt x="25" y="88"/>
                    <a:pt x="35" y="101"/>
                  </a:cubicBezTo>
                  <a:cubicBezTo>
                    <a:pt x="44" y="113"/>
                    <a:pt x="50" y="125"/>
                    <a:pt x="49" y="141"/>
                  </a:cubicBezTo>
                  <a:cubicBezTo>
                    <a:pt x="49" y="154"/>
                    <a:pt x="48" y="163"/>
                    <a:pt x="54" y="175"/>
                  </a:cubicBezTo>
                  <a:cubicBezTo>
                    <a:pt x="58" y="184"/>
                    <a:pt x="61" y="194"/>
                    <a:pt x="65" y="203"/>
                  </a:cubicBezTo>
                  <a:cubicBezTo>
                    <a:pt x="57" y="176"/>
                    <a:pt x="56" y="144"/>
                    <a:pt x="54" y="115"/>
                  </a:cubicBezTo>
                  <a:cubicBezTo>
                    <a:pt x="53" y="94"/>
                    <a:pt x="51" y="73"/>
                    <a:pt x="53" y="52"/>
                  </a:cubicBezTo>
                  <a:cubicBezTo>
                    <a:pt x="54" y="42"/>
                    <a:pt x="54" y="33"/>
                    <a:pt x="56" y="23"/>
                  </a:cubicBezTo>
                  <a:cubicBezTo>
                    <a:pt x="57" y="17"/>
                    <a:pt x="60" y="5"/>
                    <a:pt x="55" y="0"/>
                  </a:cubicBezTo>
                  <a:cubicBezTo>
                    <a:pt x="49" y="10"/>
                    <a:pt x="48" y="25"/>
                    <a:pt x="45" y="36"/>
                  </a:cubicBezTo>
                  <a:cubicBezTo>
                    <a:pt x="42" y="47"/>
                    <a:pt x="42" y="57"/>
                    <a:pt x="41" y="68"/>
                  </a:cubicBezTo>
                  <a:cubicBezTo>
                    <a:pt x="38" y="88"/>
                    <a:pt x="21" y="73"/>
                    <a:pt x="8" y="76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1" name="Freeform 310">
              <a:extLst>
                <a:ext uri="{FF2B5EF4-FFF2-40B4-BE49-F238E27FC236}">
                  <a16:creationId xmlns:a16="http://schemas.microsoft.com/office/drawing/2014/main" id="{D8E0408E-988F-4CBA-8942-31A72750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2060"/>
              <a:ext cx="35" cy="70"/>
            </a:xfrm>
            <a:custGeom>
              <a:avLst/>
              <a:gdLst>
                <a:gd name="T0" fmla="*/ 188 w 14"/>
                <a:gd name="T1" fmla="*/ 0 h 28"/>
                <a:gd name="T2" fmla="*/ 0 w 14"/>
                <a:gd name="T3" fmla="*/ 175 h 28"/>
                <a:gd name="T4" fmla="*/ 220 w 14"/>
                <a:gd name="T5" fmla="*/ 438 h 28"/>
                <a:gd name="T6" fmla="*/ 175 w 14"/>
                <a:gd name="T7" fmla="*/ 5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8">
                  <a:moveTo>
                    <a:pt x="12" y="0"/>
                  </a:moveTo>
                  <a:cubicBezTo>
                    <a:pt x="9" y="6"/>
                    <a:pt x="8" y="12"/>
                    <a:pt x="0" y="11"/>
                  </a:cubicBezTo>
                  <a:cubicBezTo>
                    <a:pt x="6" y="16"/>
                    <a:pt x="11" y="21"/>
                    <a:pt x="14" y="28"/>
                  </a:cubicBezTo>
                  <a:cubicBezTo>
                    <a:pt x="10" y="21"/>
                    <a:pt x="11" y="11"/>
                    <a:pt x="1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2" name="Freeform 311">
              <a:extLst>
                <a:ext uri="{FF2B5EF4-FFF2-40B4-BE49-F238E27FC236}">
                  <a16:creationId xmlns:a16="http://schemas.microsoft.com/office/drawing/2014/main" id="{9F661B51-DFB2-4532-933F-34D384D33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290"/>
              <a:ext cx="280" cy="190"/>
            </a:xfrm>
            <a:custGeom>
              <a:avLst/>
              <a:gdLst>
                <a:gd name="T0" fmla="*/ 533 w 112"/>
                <a:gd name="T1" fmla="*/ 783 h 76"/>
                <a:gd name="T2" fmla="*/ 1175 w 112"/>
                <a:gd name="T3" fmla="*/ 425 h 76"/>
                <a:gd name="T4" fmla="*/ 1738 w 112"/>
                <a:gd name="T5" fmla="*/ 0 h 76"/>
                <a:gd name="T6" fmla="*/ 1550 w 112"/>
                <a:gd name="T7" fmla="*/ 333 h 76"/>
                <a:gd name="T8" fmla="*/ 1020 w 112"/>
                <a:gd name="T9" fmla="*/ 675 h 76"/>
                <a:gd name="T10" fmla="*/ 488 w 112"/>
                <a:gd name="T11" fmla="*/ 895 h 76"/>
                <a:gd name="T12" fmla="*/ 0 w 112"/>
                <a:gd name="T13" fmla="*/ 1188 h 76"/>
                <a:gd name="T14" fmla="*/ 145 w 112"/>
                <a:gd name="T15" fmla="*/ 1020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76">
                  <a:moveTo>
                    <a:pt x="34" y="50"/>
                  </a:moveTo>
                  <a:cubicBezTo>
                    <a:pt x="44" y="37"/>
                    <a:pt x="62" y="34"/>
                    <a:pt x="75" y="27"/>
                  </a:cubicBezTo>
                  <a:cubicBezTo>
                    <a:pt x="86" y="21"/>
                    <a:pt x="105" y="11"/>
                    <a:pt x="111" y="0"/>
                  </a:cubicBezTo>
                  <a:cubicBezTo>
                    <a:pt x="112" y="13"/>
                    <a:pt x="109" y="15"/>
                    <a:pt x="99" y="21"/>
                  </a:cubicBezTo>
                  <a:cubicBezTo>
                    <a:pt x="88" y="28"/>
                    <a:pt x="77" y="38"/>
                    <a:pt x="65" y="43"/>
                  </a:cubicBezTo>
                  <a:cubicBezTo>
                    <a:pt x="53" y="48"/>
                    <a:pt x="42" y="53"/>
                    <a:pt x="31" y="57"/>
                  </a:cubicBezTo>
                  <a:cubicBezTo>
                    <a:pt x="19" y="62"/>
                    <a:pt x="11" y="71"/>
                    <a:pt x="0" y="76"/>
                  </a:cubicBezTo>
                  <a:cubicBezTo>
                    <a:pt x="1" y="72"/>
                    <a:pt x="6" y="67"/>
                    <a:pt x="9" y="65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3" name="Freeform 312">
              <a:extLst>
                <a:ext uri="{FF2B5EF4-FFF2-40B4-BE49-F238E27FC236}">
                  <a16:creationId xmlns:a16="http://schemas.microsoft.com/office/drawing/2014/main" id="{ADF66A45-657B-4249-8E58-2B6884653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900"/>
              <a:ext cx="397" cy="403"/>
            </a:xfrm>
            <a:custGeom>
              <a:avLst/>
              <a:gdLst>
                <a:gd name="T0" fmla="*/ 2275 w 159"/>
                <a:gd name="T1" fmla="*/ 2055 h 161"/>
                <a:gd name="T2" fmla="*/ 2462 w 159"/>
                <a:gd name="T3" fmla="*/ 1805 h 161"/>
                <a:gd name="T4" fmla="*/ 2225 w 159"/>
                <a:gd name="T5" fmla="*/ 1647 h 161"/>
                <a:gd name="T6" fmla="*/ 2225 w 159"/>
                <a:gd name="T7" fmla="*/ 1647 h 161"/>
                <a:gd name="T8" fmla="*/ 2132 w 159"/>
                <a:gd name="T9" fmla="*/ 1660 h 161"/>
                <a:gd name="T10" fmla="*/ 1571 w 159"/>
                <a:gd name="T11" fmla="*/ 1397 h 161"/>
                <a:gd name="T12" fmla="*/ 1059 w 159"/>
                <a:gd name="T13" fmla="*/ 939 h 161"/>
                <a:gd name="T14" fmla="*/ 916 w 159"/>
                <a:gd name="T15" fmla="*/ 283 h 161"/>
                <a:gd name="T16" fmla="*/ 0 w 159"/>
                <a:gd name="T17" fmla="*/ 0 h 161"/>
                <a:gd name="T18" fmla="*/ 0 w 159"/>
                <a:gd name="T19" fmla="*/ 751 h 161"/>
                <a:gd name="T20" fmla="*/ 280 w 159"/>
                <a:gd name="T21" fmla="*/ 959 h 161"/>
                <a:gd name="T22" fmla="*/ 449 w 159"/>
                <a:gd name="T23" fmla="*/ 1284 h 161"/>
                <a:gd name="T24" fmla="*/ 187 w 159"/>
                <a:gd name="T25" fmla="*/ 1630 h 161"/>
                <a:gd name="T26" fmla="*/ 0 w 159"/>
                <a:gd name="T27" fmla="*/ 1772 h 161"/>
                <a:gd name="T28" fmla="*/ 0 w 159"/>
                <a:gd name="T29" fmla="*/ 2526 h 161"/>
                <a:gd name="T30" fmla="*/ 654 w 159"/>
                <a:gd name="T31" fmla="*/ 2526 h 161"/>
                <a:gd name="T32" fmla="*/ 841 w 159"/>
                <a:gd name="T33" fmla="*/ 2055 h 161"/>
                <a:gd name="T34" fmla="*/ 1341 w 159"/>
                <a:gd name="T35" fmla="*/ 1867 h 161"/>
                <a:gd name="T36" fmla="*/ 1840 w 159"/>
                <a:gd name="T37" fmla="*/ 2005 h 161"/>
                <a:gd name="T38" fmla="*/ 2225 w 159"/>
                <a:gd name="T39" fmla="*/ 2055 h 161"/>
                <a:gd name="T40" fmla="*/ 2275 w 159"/>
                <a:gd name="T41" fmla="*/ 2055 h 16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9" h="161">
                  <a:moveTo>
                    <a:pt x="146" y="131"/>
                  </a:moveTo>
                  <a:cubicBezTo>
                    <a:pt x="146" y="126"/>
                    <a:pt x="159" y="121"/>
                    <a:pt x="158" y="115"/>
                  </a:cubicBezTo>
                  <a:cubicBezTo>
                    <a:pt x="158" y="112"/>
                    <a:pt x="143" y="108"/>
                    <a:pt x="143" y="105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41" y="105"/>
                    <a:pt x="140" y="106"/>
                    <a:pt x="137" y="106"/>
                  </a:cubicBezTo>
                  <a:cubicBezTo>
                    <a:pt x="126" y="107"/>
                    <a:pt x="110" y="96"/>
                    <a:pt x="101" y="89"/>
                  </a:cubicBezTo>
                  <a:cubicBezTo>
                    <a:pt x="91" y="82"/>
                    <a:pt x="76" y="72"/>
                    <a:pt x="68" y="60"/>
                  </a:cubicBezTo>
                  <a:cubicBezTo>
                    <a:pt x="61" y="49"/>
                    <a:pt x="59" y="30"/>
                    <a:pt x="59" y="18"/>
                  </a:cubicBezTo>
                  <a:cubicBezTo>
                    <a:pt x="38" y="11"/>
                    <a:pt x="16" y="6"/>
                    <a:pt x="0" y="0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2" y="43"/>
                    <a:pt x="14" y="55"/>
                    <a:pt x="18" y="61"/>
                  </a:cubicBezTo>
                  <a:cubicBezTo>
                    <a:pt x="22" y="68"/>
                    <a:pt x="29" y="73"/>
                    <a:pt x="29" y="82"/>
                  </a:cubicBezTo>
                  <a:cubicBezTo>
                    <a:pt x="29" y="91"/>
                    <a:pt x="19" y="99"/>
                    <a:pt x="12" y="104"/>
                  </a:cubicBezTo>
                  <a:cubicBezTo>
                    <a:pt x="8" y="107"/>
                    <a:pt x="3" y="111"/>
                    <a:pt x="0" y="113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4" y="144"/>
                    <a:pt x="50" y="141"/>
                    <a:pt x="54" y="131"/>
                  </a:cubicBezTo>
                  <a:cubicBezTo>
                    <a:pt x="58" y="120"/>
                    <a:pt x="76" y="119"/>
                    <a:pt x="86" y="119"/>
                  </a:cubicBezTo>
                  <a:cubicBezTo>
                    <a:pt x="97" y="120"/>
                    <a:pt x="111" y="128"/>
                    <a:pt x="118" y="128"/>
                  </a:cubicBezTo>
                  <a:cubicBezTo>
                    <a:pt x="126" y="127"/>
                    <a:pt x="135" y="130"/>
                    <a:pt x="143" y="131"/>
                  </a:cubicBezTo>
                  <a:cubicBezTo>
                    <a:pt x="144" y="131"/>
                    <a:pt x="145" y="131"/>
                    <a:pt x="146" y="13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4" name="Freeform 313">
              <a:extLst>
                <a:ext uri="{FF2B5EF4-FFF2-40B4-BE49-F238E27FC236}">
                  <a16:creationId xmlns:a16="http://schemas.microsoft.com/office/drawing/2014/main" id="{FFF2D413-0956-4769-8F06-9E6454E10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3010"/>
              <a:ext cx="280" cy="175"/>
            </a:xfrm>
            <a:custGeom>
              <a:avLst/>
              <a:gdLst>
                <a:gd name="T0" fmla="*/ 20 w 112"/>
                <a:gd name="T1" fmla="*/ 20 h 70"/>
                <a:gd name="T2" fmla="*/ 125 w 112"/>
                <a:gd name="T3" fmla="*/ 175 h 70"/>
                <a:gd name="T4" fmla="*/ 250 w 112"/>
                <a:gd name="T5" fmla="*/ 333 h 70"/>
                <a:gd name="T6" fmla="*/ 550 w 112"/>
                <a:gd name="T7" fmla="*/ 595 h 70"/>
                <a:gd name="T8" fmla="*/ 1175 w 112"/>
                <a:gd name="T9" fmla="*/ 958 h 70"/>
                <a:gd name="T10" fmla="*/ 1563 w 112"/>
                <a:gd name="T11" fmla="*/ 783 h 70"/>
                <a:gd name="T12" fmla="*/ 1458 w 112"/>
                <a:gd name="T13" fmla="*/ 158 h 70"/>
                <a:gd name="T14" fmla="*/ 1563 w 112"/>
                <a:gd name="T15" fmla="*/ 425 h 70"/>
                <a:gd name="T16" fmla="*/ 1658 w 112"/>
                <a:gd name="T17" fmla="*/ 688 h 70"/>
                <a:gd name="T18" fmla="*/ 1688 w 112"/>
                <a:gd name="T19" fmla="*/ 1083 h 70"/>
                <a:gd name="T20" fmla="*/ 925 w 112"/>
                <a:gd name="T21" fmla="*/ 970 h 70"/>
                <a:gd name="T22" fmla="*/ 595 w 112"/>
                <a:gd name="T23" fmla="*/ 800 h 70"/>
                <a:gd name="T24" fmla="*/ 220 w 112"/>
                <a:gd name="T25" fmla="*/ 488 h 70"/>
                <a:gd name="T26" fmla="*/ 113 w 112"/>
                <a:gd name="T27" fmla="*/ 270 h 70"/>
                <a:gd name="T28" fmla="*/ 0 w 112"/>
                <a:gd name="T29" fmla="*/ 0 h 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2" h="70">
                  <a:moveTo>
                    <a:pt x="1" y="1"/>
                  </a:moveTo>
                  <a:cubicBezTo>
                    <a:pt x="2" y="5"/>
                    <a:pt x="6" y="8"/>
                    <a:pt x="8" y="11"/>
                  </a:cubicBezTo>
                  <a:cubicBezTo>
                    <a:pt x="11" y="14"/>
                    <a:pt x="13" y="19"/>
                    <a:pt x="16" y="21"/>
                  </a:cubicBezTo>
                  <a:cubicBezTo>
                    <a:pt x="23" y="27"/>
                    <a:pt x="30" y="31"/>
                    <a:pt x="35" y="38"/>
                  </a:cubicBezTo>
                  <a:cubicBezTo>
                    <a:pt x="45" y="49"/>
                    <a:pt x="61" y="59"/>
                    <a:pt x="75" y="61"/>
                  </a:cubicBezTo>
                  <a:cubicBezTo>
                    <a:pt x="86" y="63"/>
                    <a:pt x="103" y="68"/>
                    <a:pt x="100" y="50"/>
                  </a:cubicBezTo>
                  <a:cubicBezTo>
                    <a:pt x="98" y="37"/>
                    <a:pt x="93" y="23"/>
                    <a:pt x="93" y="10"/>
                  </a:cubicBezTo>
                  <a:cubicBezTo>
                    <a:pt x="93" y="15"/>
                    <a:pt x="98" y="21"/>
                    <a:pt x="100" y="27"/>
                  </a:cubicBezTo>
                  <a:cubicBezTo>
                    <a:pt x="102" y="33"/>
                    <a:pt x="102" y="38"/>
                    <a:pt x="106" y="44"/>
                  </a:cubicBezTo>
                  <a:cubicBezTo>
                    <a:pt x="112" y="53"/>
                    <a:pt x="110" y="59"/>
                    <a:pt x="108" y="69"/>
                  </a:cubicBezTo>
                  <a:cubicBezTo>
                    <a:pt x="91" y="70"/>
                    <a:pt x="75" y="68"/>
                    <a:pt x="59" y="62"/>
                  </a:cubicBezTo>
                  <a:cubicBezTo>
                    <a:pt x="51" y="59"/>
                    <a:pt x="45" y="57"/>
                    <a:pt x="38" y="51"/>
                  </a:cubicBezTo>
                  <a:cubicBezTo>
                    <a:pt x="31" y="44"/>
                    <a:pt x="21" y="39"/>
                    <a:pt x="14" y="31"/>
                  </a:cubicBezTo>
                  <a:cubicBezTo>
                    <a:pt x="10" y="27"/>
                    <a:pt x="9" y="22"/>
                    <a:pt x="7" y="17"/>
                  </a:cubicBezTo>
                  <a:cubicBezTo>
                    <a:pt x="5" y="12"/>
                    <a:pt x="1" y="6"/>
                    <a:pt x="0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5" name="Freeform 314">
              <a:extLst>
                <a:ext uri="{FF2B5EF4-FFF2-40B4-BE49-F238E27FC236}">
                  <a16:creationId xmlns:a16="http://schemas.microsoft.com/office/drawing/2014/main" id="{C62B93D2-530E-447A-A269-5A7C59B91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" y="2985"/>
              <a:ext cx="385" cy="278"/>
            </a:xfrm>
            <a:custGeom>
              <a:avLst/>
              <a:gdLst>
                <a:gd name="T0" fmla="*/ 1970 w 154"/>
                <a:gd name="T1" fmla="*/ 1180 h 111"/>
                <a:gd name="T2" fmla="*/ 1658 w 154"/>
                <a:gd name="T3" fmla="*/ 1192 h 111"/>
                <a:gd name="T4" fmla="*/ 1283 w 154"/>
                <a:gd name="T5" fmla="*/ 1084 h 111"/>
                <a:gd name="T6" fmla="*/ 658 w 154"/>
                <a:gd name="T7" fmla="*/ 564 h 111"/>
                <a:gd name="T8" fmla="*/ 408 w 154"/>
                <a:gd name="T9" fmla="*/ 175 h 111"/>
                <a:gd name="T10" fmla="*/ 333 w 154"/>
                <a:gd name="T11" fmla="*/ 0 h 111"/>
                <a:gd name="T12" fmla="*/ 345 w 154"/>
                <a:gd name="T13" fmla="*/ 208 h 111"/>
                <a:gd name="T14" fmla="*/ 345 w 154"/>
                <a:gd name="T15" fmla="*/ 1222 h 111"/>
                <a:gd name="T16" fmla="*/ 145 w 154"/>
                <a:gd name="T17" fmla="*/ 1743 h 111"/>
                <a:gd name="T18" fmla="*/ 333 w 154"/>
                <a:gd name="T19" fmla="*/ 1430 h 111"/>
                <a:gd name="T20" fmla="*/ 550 w 154"/>
                <a:gd name="T21" fmla="*/ 1222 h 111"/>
                <a:gd name="T22" fmla="*/ 1020 w 154"/>
                <a:gd name="T23" fmla="*/ 1180 h 111"/>
                <a:gd name="T24" fmla="*/ 1488 w 154"/>
                <a:gd name="T25" fmla="*/ 1335 h 111"/>
                <a:gd name="T26" fmla="*/ 1720 w 154"/>
                <a:gd name="T27" fmla="*/ 1335 h 111"/>
                <a:gd name="T28" fmla="*/ 1895 w 154"/>
                <a:gd name="T29" fmla="*/ 1400 h 111"/>
                <a:gd name="T30" fmla="*/ 2175 w 154"/>
                <a:gd name="T31" fmla="*/ 1505 h 111"/>
                <a:gd name="T32" fmla="*/ 2363 w 154"/>
                <a:gd name="T33" fmla="*/ 1034 h 1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4" h="111">
                  <a:moveTo>
                    <a:pt x="126" y="75"/>
                  </a:moveTo>
                  <a:cubicBezTo>
                    <a:pt x="118" y="76"/>
                    <a:pt x="114" y="77"/>
                    <a:pt x="106" y="76"/>
                  </a:cubicBezTo>
                  <a:cubicBezTo>
                    <a:pt x="98" y="75"/>
                    <a:pt x="90" y="72"/>
                    <a:pt x="82" y="69"/>
                  </a:cubicBezTo>
                  <a:cubicBezTo>
                    <a:pt x="66" y="63"/>
                    <a:pt x="51" y="51"/>
                    <a:pt x="42" y="36"/>
                  </a:cubicBezTo>
                  <a:cubicBezTo>
                    <a:pt x="37" y="27"/>
                    <a:pt x="30" y="21"/>
                    <a:pt x="26" y="11"/>
                  </a:cubicBezTo>
                  <a:cubicBezTo>
                    <a:pt x="25" y="9"/>
                    <a:pt x="23" y="0"/>
                    <a:pt x="21" y="0"/>
                  </a:cubicBezTo>
                  <a:cubicBezTo>
                    <a:pt x="16" y="1"/>
                    <a:pt x="21" y="12"/>
                    <a:pt x="22" y="13"/>
                  </a:cubicBezTo>
                  <a:cubicBezTo>
                    <a:pt x="31" y="33"/>
                    <a:pt x="35" y="59"/>
                    <a:pt x="22" y="78"/>
                  </a:cubicBezTo>
                  <a:cubicBezTo>
                    <a:pt x="17" y="84"/>
                    <a:pt x="0" y="103"/>
                    <a:pt x="9" y="111"/>
                  </a:cubicBezTo>
                  <a:cubicBezTo>
                    <a:pt x="14" y="104"/>
                    <a:pt x="14" y="96"/>
                    <a:pt x="21" y="91"/>
                  </a:cubicBezTo>
                  <a:cubicBezTo>
                    <a:pt x="27" y="87"/>
                    <a:pt x="30" y="83"/>
                    <a:pt x="35" y="78"/>
                  </a:cubicBezTo>
                  <a:cubicBezTo>
                    <a:pt x="43" y="70"/>
                    <a:pt x="55" y="72"/>
                    <a:pt x="65" y="75"/>
                  </a:cubicBezTo>
                  <a:cubicBezTo>
                    <a:pt x="75" y="79"/>
                    <a:pt x="85" y="82"/>
                    <a:pt x="95" y="85"/>
                  </a:cubicBezTo>
                  <a:cubicBezTo>
                    <a:pt x="100" y="86"/>
                    <a:pt x="105" y="86"/>
                    <a:pt x="110" y="85"/>
                  </a:cubicBezTo>
                  <a:cubicBezTo>
                    <a:pt x="115" y="85"/>
                    <a:pt x="117" y="87"/>
                    <a:pt x="121" y="89"/>
                  </a:cubicBezTo>
                  <a:cubicBezTo>
                    <a:pt x="126" y="91"/>
                    <a:pt x="133" y="95"/>
                    <a:pt x="139" y="96"/>
                  </a:cubicBezTo>
                  <a:cubicBezTo>
                    <a:pt x="154" y="99"/>
                    <a:pt x="150" y="76"/>
                    <a:pt x="151" y="66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6" name="Freeform 315">
              <a:extLst>
                <a:ext uri="{FF2B5EF4-FFF2-40B4-BE49-F238E27FC236}">
                  <a16:creationId xmlns:a16="http://schemas.microsoft.com/office/drawing/2014/main" id="{210C713D-58BD-4B40-B867-C7E906F68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3165"/>
              <a:ext cx="360" cy="138"/>
            </a:xfrm>
            <a:custGeom>
              <a:avLst/>
              <a:gdLst>
                <a:gd name="T0" fmla="*/ 220 w 144"/>
                <a:gd name="T1" fmla="*/ 868 h 55"/>
                <a:gd name="T2" fmla="*/ 563 w 144"/>
                <a:gd name="T3" fmla="*/ 251 h 55"/>
                <a:gd name="T4" fmla="*/ 925 w 144"/>
                <a:gd name="T5" fmla="*/ 125 h 55"/>
                <a:gd name="T6" fmla="*/ 1250 w 144"/>
                <a:gd name="T7" fmla="*/ 238 h 55"/>
                <a:gd name="T8" fmla="*/ 1800 w 144"/>
                <a:gd name="T9" fmla="*/ 334 h 55"/>
                <a:gd name="T10" fmla="*/ 2250 w 144"/>
                <a:gd name="T11" fmla="*/ 504 h 55"/>
                <a:gd name="T12" fmla="*/ 1658 w 144"/>
                <a:gd name="T13" fmla="*/ 176 h 55"/>
                <a:gd name="T14" fmla="*/ 1313 w 144"/>
                <a:gd name="T15" fmla="*/ 95 h 55"/>
                <a:gd name="T16" fmla="*/ 938 w 144"/>
                <a:gd name="T17" fmla="*/ 0 h 55"/>
                <a:gd name="T18" fmla="*/ 583 w 144"/>
                <a:gd name="T19" fmla="*/ 50 h 55"/>
                <a:gd name="T20" fmla="*/ 283 w 144"/>
                <a:gd name="T21" fmla="*/ 284 h 55"/>
                <a:gd name="T22" fmla="*/ 145 w 144"/>
                <a:gd name="T23" fmla="*/ 597 h 55"/>
                <a:gd name="T24" fmla="*/ 0 w 144"/>
                <a:gd name="T25" fmla="*/ 868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4" h="55">
                  <a:moveTo>
                    <a:pt x="14" y="55"/>
                  </a:moveTo>
                  <a:cubicBezTo>
                    <a:pt x="16" y="41"/>
                    <a:pt x="24" y="24"/>
                    <a:pt x="36" y="16"/>
                  </a:cubicBezTo>
                  <a:cubicBezTo>
                    <a:pt x="43" y="12"/>
                    <a:pt x="52" y="8"/>
                    <a:pt x="59" y="8"/>
                  </a:cubicBezTo>
                  <a:cubicBezTo>
                    <a:pt x="67" y="8"/>
                    <a:pt x="72" y="14"/>
                    <a:pt x="80" y="15"/>
                  </a:cubicBezTo>
                  <a:cubicBezTo>
                    <a:pt x="92" y="17"/>
                    <a:pt x="104" y="19"/>
                    <a:pt x="115" y="21"/>
                  </a:cubicBezTo>
                  <a:cubicBezTo>
                    <a:pt x="126" y="23"/>
                    <a:pt x="137" y="24"/>
                    <a:pt x="144" y="32"/>
                  </a:cubicBezTo>
                  <a:cubicBezTo>
                    <a:pt x="141" y="16"/>
                    <a:pt x="118" y="13"/>
                    <a:pt x="106" y="11"/>
                  </a:cubicBezTo>
                  <a:cubicBezTo>
                    <a:pt x="99" y="10"/>
                    <a:pt x="91" y="8"/>
                    <a:pt x="84" y="6"/>
                  </a:cubicBezTo>
                  <a:cubicBezTo>
                    <a:pt x="77" y="4"/>
                    <a:pt x="68" y="0"/>
                    <a:pt x="60" y="0"/>
                  </a:cubicBezTo>
                  <a:cubicBezTo>
                    <a:pt x="53" y="0"/>
                    <a:pt x="43" y="0"/>
                    <a:pt x="37" y="3"/>
                  </a:cubicBezTo>
                  <a:cubicBezTo>
                    <a:pt x="30" y="7"/>
                    <a:pt x="23" y="12"/>
                    <a:pt x="18" y="18"/>
                  </a:cubicBezTo>
                  <a:cubicBezTo>
                    <a:pt x="12" y="24"/>
                    <a:pt x="10" y="31"/>
                    <a:pt x="9" y="38"/>
                  </a:cubicBezTo>
                  <a:cubicBezTo>
                    <a:pt x="8" y="44"/>
                    <a:pt x="7" y="53"/>
                    <a:pt x="0" y="5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7" name="Freeform 316">
              <a:extLst>
                <a:ext uri="{FF2B5EF4-FFF2-40B4-BE49-F238E27FC236}">
                  <a16:creationId xmlns:a16="http://schemas.microsoft.com/office/drawing/2014/main" id="{EFD07EE3-65A8-4695-AD32-C29A38FFC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2903"/>
              <a:ext cx="142" cy="107"/>
            </a:xfrm>
            <a:custGeom>
              <a:avLst/>
              <a:gdLst>
                <a:gd name="T0" fmla="*/ 42 w 57"/>
                <a:gd name="T1" fmla="*/ 0 h 43"/>
                <a:gd name="T2" fmla="*/ 62 w 57"/>
                <a:gd name="T3" fmla="*/ 662 h 43"/>
                <a:gd name="T4" fmla="*/ 384 w 57"/>
                <a:gd name="T5" fmla="*/ 261 h 43"/>
                <a:gd name="T6" fmla="*/ 665 w 57"/>
                <a:gd name="T7" fmla="*/ 249 h 43"/>
                <a:gd name="T8" fmla="*/ 882 w 57"/>
                <a:gd name="T9" fmla="*/ 279 h 43"/>
                <a:gd name="T10" fmla="*/ 508 w 57"/>
                <a:gd name="T11" fmla="*/ 124 h 43"/>
                <a:gd name="T12" fmla="*/ 92 w 57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3">
                  <a:moveTo>
                    <a:pt x="3" y="0"/>
                  </a:moveTo>
                  <a:cubicBezTo>
                    <a:pt x="8" y="12"/>
                    <a:pt x="0" y="30"/>
                    <a:pt x="4" y="43"/>
                  </a:cubicBezTo>
                  <a:cubicBezTo>
                    <a:pt x="9" y="31"/>
                    <a:pt x="10" y="20"/>
                    <a:pt x="25" y="17"/>
                  </a:cubicBezTo>
                  <a:cubicBezTo>
                    <a:pt x="31" y="16"/>
                    <a:pt x="37" y="16"/>
                    <a:pt x="43" y="16"/>
                  </a:cubicBezTo>
                  <a:cubicBezTo>
                    <a:pt x="46" y="17"/>
                    <a:pt x="55" y="20"/>
                    <a:pt x="57" y="18"/>
                  </a:cubicBezTo>
                  <a:cubicBezTo>
                    <a:pt x="52" y="13"/>
                    <a:pt x="40" y="10"/>
                    <a:pt x="33" y="8"/>
                  </a:cubicBezTo>
                  <a:cubicBezTo>
                    <a:pt x="25" y="5"/>
                    <a:pt x="15" y="3"/>
                    <a:pt x="6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8" name="Freeform 317">
              <a:extLst>
                <a:ext uri="{FF2B5EF4-FFF2-40B4-BE49-F238E27FC236}">
                  <a16:creationId xmlns:a16="http://schemas.microsoft.com/office/drawing/2014/main" id="{2EB236BA-D992-43D1-BE65-9AD5CC7E0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3118"/>
              <a:ext cx="75" cy="185"/>
            </a:xfrm>
            <a:custGeom>
              <a:avLst/>
              <a:gdLst>
                <a:gd name="T0" fmla="*/ 33 w 30"/>
                <a:gd name="T1" fmla="*/ 425 h 74"/>
                <a:gd name="T2" fmla="*/ 313 w 30"/>
                <a:gd name="T3" fmla="*/ 208 h 74"/>
                <a:gd name="T4" fmla="*/ 470 w 30"/>
                <a:gd name="T5" fmla="*/ 0 h 74"/>
                <a:gd name="T6" fmla="*/ 438 w 30"/>
                <a:gd name="T7" fmla="*/ 300 h 74"/>
                <a:gd name="T8" fmla="*/ 270 w 30"/>
                <a:gd name="T9" fmla="*/ 550 h 74"/>
                <a:gd name="T10" fmla="*/ 95 w 30"/>
                <a:gd name="T11" fmla="*/ 833 h 74"/>
                <a:gd name="T12" fmla="*/ 50 w 30"/>
                <a:gd name="T13" fmla="*/ 1158 h 74"/>
                <a:gd name="T14" fmla="*/ 0 w 30"/>
                <a:gd name="T15" fmla="*/ 458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74">
                  <a:moveTo>
                    <a:pt x="2" y="27"/>
                  </a:moveTo>
                  <a:cubicBezTo>
                    <a:pt x="8" y="23"/>
                    <a:pt x="15" y="19"/>
                    <a:pt x="20" y="13"/>
                  </a:cubicBezTo>
                  <a:cubicBezTo>
                    <a:pt x="24" y="9"/>
                    <a:pt x="26" y="3"/>
                    <a:pt x="30" y="0"/>
                  </a:cubicBezTo>
                  <a:cubicBezTo>
                    <a:pt x="29" y="7"/>
                    <a:pt x="30" y="12"/>
                    <a:pt x="28" y="19"/>
                  </a:cubicBezTo>
                  <a:cubicBezTo>
                    <a:pt x="25" y="26"/>
                    <a:pt x="22" y="30"/>
                    <a:pt x="17" y="35"/>
                  </a:cubicBezTo>
                  <a:cubicBezTo>
                    <a:pt x="12" y="41"/>
                    <a:pt x="9" y="47"/>
                    <a:pt x="6" y="53"/>
                  </a:cubicBezTo>
                  <a:cubicBezTo>
                    <a:pt x="4" y="60"/>
                    <a:pt x="5" y="68"/>
                    <a:pt x="3" y="74"/>
                  </a:cubicBezTo>
                  <a:cubicBezTo>
                    <a:pt x="0" y="59"/>
                    <a:pt x="0" y="44"/>
                    <a:pt x="0" y="29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9" name="Freeform 318">
              <a:extLst>
                <a:ext uri="{FF2B5EF4-FFF2-40B4-BE49-F238E27FC236}">
                  <a16:creationId xmlns:a16="http://schemas.microsoft.com/office/drawing/2014/main" id="{04F3FCAE-034D-40D0-8E6D-02E9D5CC4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903"/>
              <a:ext cx="55" cy="57"/>
            </a:xfrm>
            <a:custGeom>
              <a:avLst/>
              <a:gdLst>
                <a:gd name="T0" fmla="*/ 33 w 22"/>
                <a:gd name="T1" fmla="*/ 12 h 23"/>
                <a:gd name="T2" fmla="*/ 33 w 22"/>
                <a:gd name="T3" fmla="*/ 349 h 23"/>
                <a:gd name="T4" fmla="*/ 113 w 22"/>
                <a:gd name="T5" fmla="*/ 136 h 23"/>
                <a:gd name="T6" fmla="*/ 345 w 22"/>
                <a:gd name="T7" fmla="*/ 92 h 23"/>
                <a:gd name="T8" fmla="*/ 50 w 22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2" y="1"/>
                  </a:moveTo>
                  <a:cubicBezTo>
                    <a:pt x="0" y="7"/>
                    <a:pt x="1" y="17"/>
                    <a:pt x="2" y="23"/>
                  </a:cubicBezTo>
                  <a:cubicBezTo>
                    <a:pt x="3" y="18"/>
                    <a:pt x="3" y="12"/>
                    <a:pt x="7" y="9"/>
                  </a:cubicBezTo>
                  <a:cubicBezTo>
                    <a:pt x="11" y="6"/>
                    <a:pt x="17" y="6"/>
                    <a:pt x="22" y="6"/>
                  </a:cubicBezTo>
                  <a:cubicBezTo>
                    <a:pt x="15" y="5"/>
                    <a:pt x="9" y="2"/>
                    <a:pt x="3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0" name="Freeform 319">
              <a:extLst>
                <a:ext uri="{FF2B5EF4-FFF2-40B4-BE49-F238E27FC236}">
                  <a16:creationId xmlns:a16="http://schemas.microsoft.com/office/drawing/2014/main" id="{FBF94BF3-5E43-4E15-87F9-35023BA8F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3148"/>
              <a:ext cx="130" cy="80"/>
            </a:xfrm>
            <a:custGeom>
              <a:avLst/>
              <a:gdLst>
                <a:gd name="T0" fmla="*/ 675 w 52"/>
                <a:gd name="T1" fmla="*/ 0 h 32"/>
                <a:gd name="T2" fmla="*/ 0 w 52"/>
                <a:gd name="T3" fmla="*/ 220 h 32"/>
                <a:gd name="T4" fmla="*/ 220 w 52"/>
                <a:gd name="T5" fmla="*/ 270 h 32"/>
                <a:gd name="T6" fmla="*/ 533 w 52"/>
                <a:gd name="T7" fmla="*/ 300 h 32"/>
                <a:gd name="T8" fmla="*/ 813 w 52"/>
                <a:gd name="T9" fmla="*/ 500 h 32"/>
                <a:gd name="T10" fmla="*/ 720 w 52"/>
                <a:gd name="T11" fmla="*/ 2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2">
                  <a:moveTo>
                    <a:pt x="43" y="0"/>
                  </a:moveTo>
                  <a:cubicBezTo>
                    <a:pt x="44" y="20"/>
                    <a:pt x="11" y="14"/>
                    <a:pt x="0" y="14"/>
                  </a:cubicBezTo>
                  <a:cubicBezTo>
                    <a:pt x="5" y="14"/>
                    <a:pt x="10" y="16"/>
                    <a:pt x="14" y="17"/>
                  </a:cubicBezTo>
                  <a:cubicBezTo>
                    <a:pt x="21" y="18"/>
                    <a:pt x="28" y="18"/>
                    <a:pt x="34" y="19"/>
                  </a:cubicBezTo>
                  <a:cubicBezTo>
                    <a:pt x="42" y="22"/>
                    <a:pt x="47" y="25"/>
                    <a:pt x="52" y="32"/>
                  </a:cubicBezTo>
                  <a:cubicBezTo>
                    <a:pt x="45" y="26"/>
                    <a:pt x="43" y="10"/>
                    <a:pt x="46" y="1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1" name="Freeform 320">
              <a:extLst>
                <a:ext uri="{FF2B5EF4-FFF2-40B4-BE49-F238E27FC236}">
                  <a16:creationId xmlns:a16="http://schemas.microsoft.com/office/drawing/2014/main" id="{181C3BB1-05D0-4D6F-AD04-C4051B593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2960"/>
              <a:ext cx="102" cy="343"/>
            </a:xfrm>
            <a:custGeom>
              <a:avLst/>
              <a:gdLst>
                <a:gd name="T0" fmla="*/ 619 w 41"/>
                <a:gd name="T1" fmla="*/ 551 h 137"/>
                <a:gd name="T2" fmla="*/ 403 w 41"/>
                <a:gd name="T3" fmla="*/ 145 h 137"/>
                <a:gd name="T4" fmla="*/ 341 w 41"/>
                <a:gd name="T5" fmla="*/ 471 h 137"/>
                <a:gd name="T6" fmla="*/ 403 w 41"/>
                <a:gd name="T7" fmla="*/ 991 h 137"/>
                <a:gd name="T8" fmla="*/ 199 w 41"/>
                <a:gd name="T9" fmla="*/ 1442 h 137"/>
                <a:gd name="T10" fmla="*/ 104 w 41"/>
                <a:gd name="T11" fmla="*/ 2151 h 137"/>
                <a:gd name="T12" fmla="*/ 445 w 41"/>
                <a:gd name="T13" fmla="*/ 1347 h 137"/>
                <a:gd name="T14" fmla="*/ 557 w 41"/>
                <a:gd name="T15" fmla="*/ 471 h 1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137">
                  <a:moveTo>
                    <a:pt x="40" y="35"/>
                  </a:moveTo>
                  <a:cubicBezTo>
                    <a:pt x="32" y="29"/>
                    <a:pt x="35" y="15"/>
                    <a:pt x="26" y="9"/>
                  </a:cubicBezTo>
                  <a:cubicBezTo>
                    <a:pt x="13" y="0"/>
                    <a:pt x="21" y="26"/>
                    <a:pt x="22" y="30"/>
                  </a:cubicBezTo>
                  <a:cubicBezTo>
                    <a:pt x="26" y="41"/>
                    <a:pt x="28" y="52"/>
                    <a:pt x="26" y="63"/>
                  </a:cubicBezTo>
                  <a:cubicBezTo>
                    <a:pt x="24" y="74"/>
                    <a:pt x="17" y="82"/>
                    <a:pt x="13" y="92"/>
                  </a:cubicBezTo>
                  <a:cubicBezTo>
                    <a:pt x="8" y="103"/>
                    <a:pt x="0" y="125"/>
                    <a:pt x="7" y="137"/>
                  </a:cubicBezTo>
                  <a:cubicBezTo>
                    <a:pt x="7" y="118"/>
                    <a:pt x="20" y="102"/>
                    <a:pt x="29" y="86"/>
                  </a:cubicBezTo>
                  <a:cubicBezTo>
                    <a:pt x="41" y="68"/>
                    <a:pt x="38" y="51"/>
                    <a:pt x="36" y="3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2" name="Freeform 321">
              <a:extLst>
                <a:ext uri="{FF2B5EF4-FFF2-40B4-BE49-F238E27FC236}">
                  <a16:creationId xmlns:a16="http://schemas.microsoft.com/office/drawing/2014/main" id="{652F3F70-2D73-4B68-867E-88EE7955E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3013"/>
              <a:ext cx="32" cy="142"/>
            </a:xfrm>
            <a:custGeom>
              <a:avLst/>
              <a:gdLst>
                <a:gd name="T0" fmla="*/ 194 w 13"/>
                <a:gd name="T1" fmla="*/ 279 h 57"/>
                <a:gd name="T2" fmla="*/ 103 w 13"/>
                <a:gd name="T3" fmla="*/ 167 h 57"/>
                <a:gd name="T4" fmla="*/ 30 w 13"/>
                <a:gd name="T5" fmla="*/ 0 h 57"/>
                <a:gd name="T6" fmla="*/ 74 w 13"/>
                <a:gd name="T7" fmla="*/ 199 h 57"/>
                <a:gd name="T8" fmla="*/ 133 w 13"/>
                <a:gd name="T9" fmla="*/ 404 h 57"/>
                <a:gd name="T10" fmla="*/ 153 w 13"/>
                <a:gd name="T11" fmla="*/ 620 h 57"/>
                <a:gd name="T12" fmla="*/ 153 w 13"/>
                <a:gd name="T13" fmla="*/ 757 h 57"/>
                <a:gd name="T14" fmla="*/ 121 w 13"/>
                <a:gd name="T15" fmla="*/ 882 h 57"/>
                <a:gd name="T16" fmla="*/ 194 w 13"/>
                <a:gd name="T17" fmla="*/ 850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7">
                  <a:moveTo>
                    <a:pt x="13" y="18"/>
                  </a:moveTo>
                  <a:cubicBezTo>
                    <a:pt x="11" y="15"/>
                    <a:pt x="9" y="13"/>
                    <a:pt x="7" y="11"/>
                  </a:cubicBezTo>
                  <a:cubicBezTo>
                    <a:pt x="6" y="7"/>
                    <a:pt x="5" y="2"/>
                    <a:pt x="2" y="0"/>
                  </a:cubicBezTo>
                  <a:cubicBezTo>
                    <a:pt x="0" y="1"/>
                    <a:pt x="4" y="10"/>
                    <a:pt x="5" y="13"/>
                  </a:cubicBezTo>
                  <a:cubicBezTo>
                    <a:pt x="6" y="17"/>
                    <a:pt x="8" y="21"/>
                    <a:pt x="9" y="26"/>
                  </a:cubicBezTo>
                  <a:cubicBezTo>
                    <a:pt x="10" y="31"/>
                    <a:pt x="10" y="35"/>
                    <a:pt x="10" y="40"/>
                  </a:cubicBezTo>
                  <a:cubicBezTo>
                    <a:pt x="11" y="43"/>
                    <a:pt x="11" y="45"/>
                    <a:pt x="10" y="49"/>
                  </a:cubicBezTo>
                  <a:cubicBezTo>
                    <a:pt x="9" y="51"/>
                    <a:pt x="8" y="54"/>
                    <a:pt x="8" y="57"/>
                  </a:cubicBezTo>
                  <a:cubicBezTo>
                    <a:pt x="10" y="56"/>
                    <a:pt x="11" y="55"/>
                    <a:pt x="13" y="5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3" name="Freeform 322">
              <a:extLst>
                <a:ext uri="{FF2B5EF4-FFF2-40B4-BE49-F238E27FC236}">
                  <a16:creationId xmlns:a16="http://schemas.microsoft.com/office/drawing/2014/main" id="{DE84EA9B-A236-4A7F-947D-361FB52C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078"/>
              <a:ext cx="122" cy="245"/>
            </a:xfrm>
            <a:custGeom>
              <a:avLst/>
              <a:gdLst>
                <a:gd name="T0" fmla="*/ 0 w 49"/>
                <a:gd name="T1" fmla="*/ 345 h 98"/>
                <a:gd name="T2" fmla="*/ 62 w 49"/>
                <a:gd name="T3" fmla="*/ 770 h 98"/>
                <a:gd name="T4" fmla="*/ 167 w 49"/>
                <a:gd name="T5" fmla="*/ 988 h 98"/>
                <a:gd name="T6" fmla="*/ 217 w 49"/>
                <a:gd name="T7" fmla="*/ 645 h 98"/>
                <a:gd name="T8" fmla="*/ 446 w 49"/>
                <a:gd name="T9" fmla="*/ 833 h 98"/>
                <a:gd name="T10" fmla="*/ 757 w 49"/>
                <a:gd name="T11" fmla="*/ 1533 h 98"/>
                <a:gd name="T12" fmla="*/ 603 w 49"/>
                <a:gd name="T13" fmla="*/ 1000 h 98"/>
                <a:gd name="T14" fmla="*/ 495 w 49"/>
                <a:gd name="T15" fmla="*/ 533 h 98"/>
                <a:gd name="T16" fmla="*/ 416 w 49"/>
                <a:gd name="T17" fmla="*/ 313 h 98"/>
                <a:gd name="T18" fmla="*/ 217 w 49"/>
                <a:gd name="T19" fmla="*/ 188 h 98"/>
                <a:gd name="T20" fmla="*/ 62 w 49"/>
                <a:gd name="T21" fmla="*/ 63 h 98"/>
                <a:gd name="T22" fmla="*/ 42 w 49"/>
                <a:gd name="T23" fmla="*/ 313 h 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98">
                  <a:moveTo>
                    <a:pt x="0" y="22"/>
                  </a:moveTo>
                  <a:cubicBezTo>
                    <a:pt x="2" y="29"/>
                    <a:pt x="4" y="42"/>
                    <a:pt x="4" y="49"/>
                  </a:cubicBezTo>
                  <a:cubicBezTo>
                    <a:pt x="4" y="56"/>
                    <a:pt x="2" y="61"/>
                    <a:pt x="11" y="63"/>
                  </a:cubicBezTo>
                  <a:cubicBezTo>
                    <a:pt x="13" y="57"/>
                    <a:pt x="9" y="45"/>
                    <a:pt x="14" y="41"/>
                  </a:cubicBezTo>
                  <a:cubicBezTo>
                    <a:pt x="21" y="35"/>
                    <a:pt x="27" y="48"/>
                    <a:pt x="29" y="53"/>
                  </a:cubicBezTo>
                  <a:cubicBezTo>
                    <a:pt x="36" y="68"/>
                    <a:pt x="41" y="85"/>
                    <a:pt x="49" y="98"/>
                  </a:cubicBezTo>
                  <a:cubicBezTo>
                    <a:pt x="44" y="88"/>
                    <a:pt x="43" y="75"/>
                    <a:pt x="39" y="64"/>
                  </a:cubicBezTo>
                  <a:cubicBezTo>
                    <a:pt x="36" y="54"/>
                    <a:pt x="34" y="44"/>
                    <a:pt x="32" y="34"/>
                  </a:cubicBezTo>
                  <a:cubicBezTo>
                    <a:pt x="31" y="29"/>
                    <a:pt x="31" y="24"/>
                    <a:pt x="27" y="20"/>
                  </a:cubicBezTo>
                  <a:cubicBezTo>
                    <a:pt x="23" y="16"/>
                    <a:pt x="17" y="16"/>
                    <a:pt x="14" y="12"/>
                  </a:cubicBezTo>
                  <a:cubicBezTo>
                    <a:pt x="10" y="8"/>
                    <a:pt x="10" y="0"/>
                    <a:pt x="4" y="4"/>
                  </a:cubicBezTo>
                  <a:cubicBezTo>
                    <a:pt x="1" y="7"/>
                    <a:pt x="1" y="17"/>
                    <a:pt x="3" y="2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4" name="Freeform 323">
              <a:extLst>
                <a:ext uri="{FF2B5EF4-FFF2-40B4-BE49-F238E27FC236}">
                  <a16:creationId xmlns:a16="http://schemas.microsoft.com/office/drawing/2014/main" id="{41692490-F7FD-4719-8FEF-07E2122F8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478"/>
              <a:ext cx="125" cy="202"/>
            </a:xfrm>
            <a:custGeom>
              <a:avLst/>
              <a:gdLst>
                <a:gd name="T0" fmla="*/ 783 w 50"/>
                <a:gd name="T1" fmla="*/ 0 h 81"/>
                <a:gd name="T2" fmla="*/ 333 w 50"/>
                <a:gd name="T3" fmla="*/ 466 h 81"/>
                <a:gd name="T4" fmla="*/ 208 w 50"/>
                <a:gd name="T5" fmla="*/ 808 h 81"/>
                <a:gd name="T6" fmla="*/ 0 w 50"/>
                <a:gd name="T7" fmla="*/ 1087 h 81"/>
                <a:gd name="T8" fmla="*/ 583 w 50"/>
                <a:gd name="T9" fmla="*/ 1244 h 81"/>
                <a:gd name="T10" fmla="*/ 438 w 50"/>
                <a:gd name="T11" fmla="*/ 666 h 81"/>
                <a:gd name="T12" fmla="*/ 720 w 50"/>
                <a:gd name="T13" fmla="*/ 105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81">
                  <a:moveTo>
                    <a:pt x="50" y="0"/>
                  </a:moveTo>
                  <a:cubicBezTo>
                    <a:pt x="38" y="9"/>
                    <a:pt x="24" y="14"/>
                    <a:pt x="21" y="30"/>
                  </a:cubicBezTo>
                  <a:cubicBezTo>
                    <a:pt x="19" y="38"/>
                    <a:pt x="16" y="45"/>
                    <a:pt x="13" y="52"/>
                  </a:cubicBezTo>
                  <a:cubicBezTo>
                    <a:pt x="9" y="59"/>
                    <a:pt x="4" y="64"/>
                    <a:pt x="0" y="70"/>
                  </a:cubicBezTo>
                  <a:cubicBezTo>
                    <a:pt x="8" y="81"/>
                    <a:pt x="27" y="68"/>
                    <a:pt x="37" y="80"/>
                  </a:cubicBezTo>
                  <a:cubicBezTo>
                    <a:pt x="30" y="69"/>
                    <a:pt x="25" y="56"/>
                    <a:pt x="28" y="43"/>
                  </a:cubicBezTo>
                  <a:cubicBezTo>
                    <a:pt x="31" y="30"/>
                    <a:pt x="42" y="20"/>
                    <a:pt x="46" y="7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5" name="Freeform 324">
              <a:extLst>
                <a:ext uri="{FF2B5EF4-FFF2-40B4-BE49-F238E27FC236}">
                  <a16:creationId xmlns:a16="http://schemas.microsoft.com/office/drawing/2014/main" id="{92504F90-A338-478C-9A5A-7B0C609FC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515"/>
              <a:ext cx="245" cy="203"/>
            </a:xfrm>
            <a:custGeom>
              <a:avLst/>
              <a:gdLst>
                <a:gd name="T0" fmla="*/ 645 w 98"/>
                <a:gd name="T1" fmla="*/ 930 h 81"/>
                <a:gd name="T2" fmla="*/ 1438 w 98"/>
                <a:gd name="T3" fmla="*/ 521 h 81"/>
                <a:gd name="T4" fmla="*/ 1270 w 98"/>
                <a:gd name="T5" fmla="*/ 880 h 81"/>
                <a:gd name="T6" fmla="*/ 1533 w 98"/>
                <a:gd name="T7" fmla="*/ 1150 h 81"/>
                <a:gd name="T8" fmla="*/ 1095 w 98"/>
                <a:gd name="T9" fmla="*/ 1150 h 81"/>
                <a:gd name="T10" fmla="*/ 675 w 98"/>
                <a:gd name="T11" fmla="*/ 1276 h 81"/>
                <a:gd name="T12" fmla="*/ 675 w 98"/>
                <a:gd name="T13" fmla="*/ 1055 h 81"/>
                <a:gd name="T14" fmla="*/ 408 w 98"/>
                <a:gd name="T15" fmla="*/ 784 h 81"/>
                <a:gd name="T16" fmla="*/ 208 w 98"/>
                <a:gd name="T17" fmla="*/ 376 h 81"/>
                <a:gd name="T18" fmla="*/ 0 w 98"/>
                <a:gd name="T19" fmla="*/ 0 h 81"/>
                <a:gd name="T20" fmla="*/ 333 w 98"/>
                <a:gd name="T21" fmla="*/ 489 h 81"/>
                <a:gd name="T22" fmla="*/ 720 w 98"/>
                <a:gd name="T23" fmla="*/ 930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8" h="81">
                  <a:moveTo>
                    <a:pt x="41" y="59"/>
                  </a:moveTo>
                  <a:cubicBezTo>
                    <a:pt x="59" y="64"/>
                    <a:pt x="85" y="48"/>
                    <a:pt x="92" y="33"/>
                  </a:cubicBezTo>
                  <a:cubicBezTo>
                    <a:pt x="94" y="44"/>
                    <a:pt x="84" y="47"/>
                    <a:pt x="81" y="56"/>
                  </a:cubicBezTo>
                  <a:cubicBezTo>
                    <a:pt x="76" y="67"/>
                    <a:pt x="94" y="65"/>
                    <a:pt x="98" y="73"/>
                  </a:cubicBezTo>
                  <a:cubicBezTo>
                    <a:pt x="89" y="72"/>
                    <a:pt x="79" y="71"/>
                    <a:pt x="70" y="73"/>
                  </a:cubicBezTo>
                  <a:cubicBezTo>
                    <a:pt x="61" y="74"/>
                    <a:pt x="52" y="81"/>
                    <a:pt x="43" y="81"/>
                  </a:cubicBezTo>
                  <a:cubicBezTo>
                    <a:pt x="46" y="73"/>
                    <a:pt x="55" y="72"/>
                    <a:pt x="43" y="67"/>
                  </a:cubicBezTo>
                  <a:cubicBezTo>
                    <a:pt x="34" y="63"/>
                    <a:pt x="31" y="57"/>
                    <a:pt x="26" y="50"/>
                  </a:cubicBezTo>
                  <a:cubicBezTo>
                    <a:pt x="20" y="42"/>
                    <a:pt x="18" y="33"/>
                    <a:pt x="13" y="24"/>
                  </a:cubicBezTo>
                  <a:cubicBezTo>
                    <a:pt x="9" y="16"/>
                    <a:pt x="2" y="7"/>
                    <a:pt x="0" y="0"/>
                  </a:cubicBezTo>
                  <a:cubicBezTo>
                    <a:pt x="6" y="0"/>
                    <a:pt x="17" y="25"/>
                    <a:pt x="21" y="31"/>
                  </a:cubicBezTo>
                  <a:cubicBezTo>
                    <a:pt x="28" y="41"/>
                    <a:pt x="34" y="54"/>
                    <a:pt x="46" y="59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6" name="Freeform 325">
              <a:extLst>
                <a:ext uri="{FF2B5EF4-FFF2-40B4-BE49-F238E27FC236}">
                  <a16:creationId xmlns:a16="http://schemas.microsoft.com/office/drawing/2014/main" id="{6D6BEB98-A1F4-4C08-ADF3-562C024FD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378"/>
              <a:ext cx="198" cy="210"/>
            </a:xfrm>
            <a:custGeom>
              <a:avLst/>
              <a:gdLst>
                <a:gd name="T0" fmla="*/ 504 w 79"/>
                <a:gd name="T1" fmla="*/ 20 h 84"/>
                <a:gd name="T2" fmla="*/ 125 w 79"/>
                <a:gd name="T3" fmla="*/ 175 h 84"/>
                <a:gd name="T4" fmla="*/ 376 w 79"/>
                <a:gd name="T5" fmla="*/ 408 h 84"/>
                <a:gd name="T6" fmla="*/ 972 w 79"/>
                <a:gd name="T7" fmla="*/ 770 h 84"/>
                <a:gd name="T8" fmla="*/ 1243 w 79"/>
                <a:gd name="T9" fmla="*/ 1313 h 84"/>
                <a:gd name="T10" fmla="*/ 1055 w 79"/>
                <a:gd name="T11" fmla="*/ 800 h 84"/>
                <a:gd name="T12" fmla="*/ 835 w 79"/>
                <a:gd name="T13" fmla="*/ 500 h 84"/>
                <a:gd name="T14" fmla="*/ 709 w 79"/>
                <a:gd name="T15" fmla="*/ 188 h 84"/>
                <a:gd name="T16" fmla="*/ 504 w 79"/>
                <a:gd name="T17" fmla="*/ 0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84">
                  <a:moveTo>
                    <a:pt x="32" y="1"/>
                  </a:moveTo>
                  <a:cubicBezTo>
                    <a:pt x="26" y="1"/>
                    <a:pt x="12" y="5"/>
                    <a:pt x="8" y="11"/>
                  </a:cubicBezTo>
                  <a:cubicBezTo>
                    <a:pt x="0" y="22"/>
                    <a:pt x="17" y="24"/>
                    <a:pt x="24" y="26"/>
                  </a:cubicBezTo>
                  <a:cubicBezTo>
                    <a:pt x="38" y="29"/>
                    <a:pt x="52" y="38"/>
                    <a:pt x="62" y="49"/>
                  </a:cubicBezTo>
                  <a:cubicBezTo>
                    <a:pt x="71" y="60"/>
                    <a:pt x="75" y="71"/>
                    <a:pt x="79" y="84"/>
                  </a:cubicBezTo>
                  <a:cubicBezTo>
                    <a:pt x="74" y="74"/>
                    <a:pt x="72" y="62"/>
                    <a:pt x="67" y="51"/>
                  </a:cubicBezTo>
                  <a:cubicBezTo>
                    <a:pt x="63" y="44"/>
                    <a:pt x="57" y="39"/>
                    <a:pt x="53" y="32"/>
                  </a:cubicBezTo>
                  <a:cubicBezTo>
                    <a:pt x="49" y="24"/>
                    <a:pt x="47" y="20"/>
                    <a:pt x="45" y="12"/>
                  </a:cubicBezTo>
                  <a:cubicBezTo>
                    <a:pt x="44" y="5"/>
                    <a:pt x="39" y="1"/>
                    <a:pt x="32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7" name="Freeform 326">
              <a:extLst>
                <a:ext uri="{FF2B5EF4-FFF2-40B4-BE49-F238E27FC236}">
                  <a16:creationId xmlns:a16="http://schemas.microsoft.com/office/drawing/2014/main" id="{D3150B36-18F3-41A2-89EC-A5B9A4532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518"/>
              <a:ext cx="50" cy="105"/>
            </a:xfrm>
            <a:custGeom>
              <a:avLst/>
              <a:gdLst>
                <a:gd name="T0" fmla="*/ 220 w 20"/>
                <a:gd name="T1" fmla="*/ 63 h 42"/>
                <a:gd name="T2" fmla="*/ 0 w 20"/>
                <a:gd name="T3" fmla="*/ 658 h 42"/>
                <a:gd name="T4" fmla="*/ 125 w 20"/>
                <a:gd name="T5" fmla="*/ 300 h 42"/>
                <a:gd name="T6" fmla="*/ 313 w 20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2">
                  <a:moveTo>
                    <a:pt x="14" y="4"/>
                  </a:moveTo>
                  <a:cubicBezTo>
                    <a:pt x="4" y="11"/>
                    <a:pt x="1" y="31"/>
                    <a:pt x="0" y="42"/>
                  </a:cubicBezTo>
                  <a:cubicBezTo>
                    <a:pt x="4" y="36"/>
                    <a:pt x="6" y="27"/>
                    <a:pt x="8" y="19"/>
                  </a:cubicBezTo>
                  <a:cubicBezTo>
                    <a:pt x="11" y="11"/>
                    <a:pt x="16" y="7"/>
                    <a:pt x="20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8" name="Freeform 327">
              <a:extLst>
                <a:ext uri="{FF2B5EF4-FFF2-40B4-BE49-F238E27FC236}">
                  <a16:creationId xmlns:a16="http://schemas.microsoft.com/office/drawing/2014/main" id="{64AD5439-29DB-4B34-84CF-44C31BE15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373"/>
              <a:ext cx="95" cy="107"/>
            </a:xfrm>
            <a:custGeom>
              <a:avLst/>
              <a:gdLst>
                <a:gd name="T0" fmla="*/ 220 w 38"/>
                <a:gd name="T1" fmla="*/ 30 h 43"/>
                <a:gd name="T2" fmla="*/ 125 w 38"/>
                <a:gd name="T3" fmla="*/ 662 h 43"/>
                <a:gd name="T4" fmla="*/ 175 w 38"/>
                <a:gd name="T5" fmla="*/ 154 h 43"/>
                <a:gd name="T6" fmla="*/ 595 w 38"/>
                <a:gd name="T7" fmla="*/ 249 h 43"/>
                <a:gd name="T8" fmla="*/ 220 w 38"/>
                <a:gd name="T9" fmla="*/ 62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43">
                  <a:moveTo>
                    <a:pt x="14" y="2"/>
                  </a:moveTo>
                  <a:cubicBezTo>
                    <a:pt x="0" y="2"/>
                    <a:pt x="9" y="35"/>
                    <a:pt x="8" y="43"/>
                  </a:cubicBezTo>
                  <a:cubicBezTo>
                    <a:pt x="12" y="33"/>
                    <a:pt x="5" y="19"/>
                    <a:pt x="11" y="10"/>
                  </a:cubicBezTo>
                  <a:cubicBezTo>
                    <a:pt x="17" y="2"/>
                    <a:pt x="34" y="10"/>
                    <a:pt x="38" y="16"/>
                  </a:cubicBezTo>
                  <a:cubicBezTo>
                    <a:pt x="32" y="8"/>
                    <a:pt x="25" y="0"/>
                    <a:pt x="14" y="4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9" name="Freeform 328">
              <a:extLst>
                <a:ext uri="{FF2B5EF4-FFF2-40B4-BE49-F238E27FC236}">
                  <a16:creationId xmlns:a16="http://schemas.microsoft.com/office/drawing/2014/main" id="{44951B4C-3B6B-4327-8BFE-CE09469F5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468"/>
              <a:ext cx="202" cy="315"/>
            </a:xfrm>
            <a:custGeom>
              <a:avLst/>
              <a:gdLst>
                <a:gd name="T0" fmla="*/ 249 w 81"/>
                <a:gd name="T1" fmla="*/ 1033 h 126"/>
                <a:gd name="T2" fmla="*/ 509 w 81"/>
                <a:gd name="T3" fmla="*/ 333 h 126"/>
                <a:gd name="T4" fmla="*/ 1257 w 81"/>
                <a:gd name="T5" fmla="*/ 283 h 126"/>
                <a:gd name="T6" fmla="*/ 820 w 81"/>
                <a:gd name="T7" fmla="*/ 50 h 126"/>
                <a:gd name="T8" fmla="*/ 324 w 81"/>
                <a:gd name="T9" fmla="*/ 175 h 126"/>
                <a:gd name="T10" fmla="*/ 105 w 81"/>
                <a:gd name="T11" fmla="*/ 1175 h 126"/>
                <a:gd name="T12" fmla="*/ 292 w 81"/>
                <a:gd name="T13" fmla="*/ 1613 h 126"/>
                <a:gd name="T14" fmla="*/ 449 w 81"/>
                <a:gd name="T15" fmla="*/ 1970 h 126"/>
                <a:gd name="T16" fmla="*/ 374 w 81"/>
                <a:gd name="T17" fmla="*/ 1595 h 126"/>
                <a:gd name="T18" fmla="*/ 262 w 81"/>
                <a:gd name="T19" fmla="*/ 1063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126">
                  <a:moveTo>
                    <a:pt x="16" y="66"/>
                  </a:moveTo>
                  <a:cubicBezTo>
                    <a:pt x="11" y="50"/>
                    <a:pt x="19" y="29"/>
                    <a:pt x="33" y="21"/>
                  </a:cubicBezTo>
                  <a:cubicBezTo>
                    <a:pt x="47" y="12"/>
                    <a:pt x="66" y="11"/>
                    <a:pt x="81" y="18"/>
                  </a:cubicBezTo>
                  <a:cubicBezTo>
                    <a:pt x="70" y="13"/>
                    <a:pt x="64" y="5"/>
                    <a:pt x="53" y="3"/>
                  </a:cubicBezTo>
                  <a:cubicBezTo>
                    <a:pt x="40" y="0"/>
                    <a:pt x="31" y="1"/>
                    <a:pt x="21" y="11"/>
                  </a:cubicBezTo>
                  <a:cubicBezTo>
                    <a:pt x="7" y="26"/>
                    <a:pt x="0" y="56"/>
                    <a:pt x="7" y="75"/>
                  </a:cubicBezTo>
                  <a:cubicBezTo>
                    <a:pt x="10" y="84"/>
                    <a:pt x="15" y="93"/>
                    <a:pt x="19" y="103"/>
                  </a:cubicBezTo>
                  <a:cubicBezTo>
                    <a:pt x="21" y="110"/>
                    <a:pt x="24" y="121"/>
                    <a:pt x="29" y="126"/>
                  </a:cubicBezTo>
                  <a:cubicBezTo>
                    <a:pt x="34" y="120"/>
                    <a:pt x="26" y="108"/>
                    <a:pt x="24" y="102"/>
                  </a:cubicBezTo>
                  <a:cubicBezTo>
                    <a:pt x="21" y="91"/>
                    <a:pt x="17" y="79"/>
                    <a:pt x="17" y="68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0" name="Freeform 329">
              <a:extLst>
                <a:ext uri="{FF2B5EF4-FFF2-40B4-BE49-F238E27FC236}">
                  <a16:creationId xmlns:a16="http://schemas.microsoft.com/office/drawing/2014/main" id="{2E576241-0579-4480-B027-DCF1A654F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330"/>
              <a:ext cx="155" cy="340"/>
            </a:xfrm>
            <a:custGeom>
              <a:avLst/>
              <a:gdLst>
                <a:gd name="T0" fmla="*/ 738 w 62"/>
                <a:gd name="T1" fmla="*/ 0 h 136"/>
                <a:gd name="T2" fmla="*/ 958 w 62"/>
                <a:gd name="T3" fmla="*/ 738 h 136"/>
                <a:gd name="T4" fmla="*/ 500 w 62"/>
                <a:gd name="T5" fmla="*/ 720 h 136"/>
                <a:gd name="T6" fmla="*/ 333 w 62"/>
                <a:gd name="T7" fmla="*/ 1095 h 136"/>
                <a:gd name="T8" fmla="*/ 345 w 62"/>
                <a:gd name="T9" fmla="*/ 1625 h 136"/>
                <a:gd name="T10" fmla="*/ 425 w 62"/>
                <a:gd name="T11" fmla="*/ 2125 h 136"/>
                <a:gd name="T12" fmla="*/ 220 w 62"/>
                <a:gd name="T13" fmla="*/ 1313 h 136"/>
                <a:gd name="T14" fmla="*/ 20 w 62"/>
                <a:gd name="T15" fmla="*/ 783 h 136"/>
                <a:gd name="T16" fmla="*/ 95 w 62"/>
                <a:gd name="T17" fmla="*/ 520 h 136"/>
                <a:gd name="T18" fmla="*/ 375 w 62"/>
                <a:gd name="T19" fmla="*/ 488 h 136"/>
                <a:gd name="T20" fmla="*/ 645 w 62"/>
                <a:gd name="T21" fmla="*/ 438 h 136"/>
                <a:gd name="T22" fmla="*/ 720 w 62"/>
                <a:gd name="T23" fmla="*/ 188 h 136"/>
                <a:gd name="T24" fmla="*/ 738 w 62"/>
                <a:gd name="T25" fmla="*/ 83 h 1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2" h="136">
                  <a:moveTo>
                    <a:pt x="47" y="0"/>
                  </a:moveTo>
                  <a:cubicBezTo>
                    <a:pt x="51" y="15"/>
                    <a:pt x="62" y="31"/>
                    <a:pt x="61" y="47"/>
                  </a:cubicBezTo>
                  <a:cubicBezTo>
                    <a:pt x="51" y="49"/>
                    <a:pt x="43" y="40"/>
                    <a:pt x="32" y="46"/>
                  </a:cubicBezTo>
                  <a:cubicBezTo>
                    <a:pt x="24" y="50"/>
                    <a:pt x="22" y="61"/>
                    <a:pt x="21" y="70"/>
                  </a:cubicBezTo>
                  <a:cubicBezTo>
                    <a:pt x="19" y="81"/>
                    <a:pt x="20" y="93"/>
                    <a:pt x="22" y="104"/>
                  </a:cubicBezTo>
                  <a:cubicBezTo>
                    <a:pt x="23" y="114"/>
                    <a:pt x="27" y="125"/>
                    <a:pt x="27" y="136"/>
                  </a:cubicBezTo>
                  <a:cubicBezTo>
                    <a:pt x="19" y="120"/>
                    <a:pt x="17" y="101"/>
                    <a:pt x="14" y="84"/>
                  </a:cubicBezTo>
                  <a:cubicBezTo>
                    <a:pt x="11" y="72"/>
                    <a:pt x="3" y="62"/>
                    <a:pt x="1" y="50"/>
                  </a:cubicBezTo>
                  <a:cubicBezTo>
                    <a:pt x="0" y="43"/>
                    <a:pt x="0" y="38"/>
                    <a:pt x="6" y="33"/>
                  </a:cubicBezTo>
                  <a:cubicBezTo>
                    <a:pt x="12" y="28"/>
                    <a:pt x="17" y="31"/>
                    <a:pt x="24" y="31"/>
                  </a:cubicBezTo>
                  <a:cubicBezTo>
                    <a:pt x="29" y="31"/>
                    <a:pt x="38" y="31"/>
                    <a:pt x="41" y="28"/>
                  </a:cubicBezTo>
                  <a:cubicBezTo>
                    <a:pt x="46" y="24"/>
                    <a:pt x="45" y="18"/>
                    <a:pt x="46" y="12"/>
                  </a:cubicBezTo>
                  <a:cubicBezTo>
                    <a:pt x="46" y="9"/>
                    <a:pt x="47" y="7"/>
                    <a:pt x="47" y="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1" name="Freeform 330">
              <a:extLst>
                <a:ext uri="{FF2B5EF4-FFF2-40B4-BE49-F238E27FC236}">
                  <a16:creationId xmlns:a16="http://schemas.microsoft.com/office/drawing/2014/main" id="{43A0DFFE-29AB-43EE-9A5E-F9D2B7454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133"/>
              <a:ext cx="82" cy="147"/>
            </a:xfrm>
            <a:custGeom>
              <a:avLst/>
              <a:gdLst>
                <a:gd name="T0" fmla="*/ 124 w 33"/>
                <a:gd name="T1" fmla="*/ 62 h 59"/>
                <a:gd name="T2" fmla="*/ 12 w 33"/>
                <a:gd name="T3" fmla="*/ 683 h 59"/>
                <a:gd name="T4" fmla="*/ 137 w 33"/>
                <a:gd name="T5" fmla="*/ 912 h 59"/>
                <a:gd name="T6" fmla="*/ 494 w 33"/>
                <a:gd name="T7" fmla="*/ 870 h 59"/>
                <a:gd name="T8" fmla="*/ 137 w 33"/>
                <a:gd name="T9" fmla="*/ 466 h 59"/>
                <a:gd name="T10" fmla="*/ 507 w 33"/>
                <a:gd name="T11" fmla="*/ 62 h 59"/>
                <a:gd name="T12" fmla="*/ 229 w 33"/>
                <a:gd name="T13" fmla="*/ 62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9">
                  <a:moveTo>
                    <a:pt x="8" y="4"/>
                  </a:moveTo>
                  <a:cubicBezTo>
                    <a:pt x="0" y="11"/>
                    <a:pt x="1" y="34"/>
                    <a:pt x="1" y="44"/>
                  </a:cubicBezTo>
                  <a:cubicBezTo>
                    <a:pt x="1" y="52"/>
                    <a:pt x="1" y="58"/>
                    <a:pt x="9" y="59"/>
                  </a:cubicBezTo>
                  <a:cubicBezTo>
                    <a:pt x="16" y="59"/>
                    <a:pt x="24" y="56"/>
                    <a:pt x="32" y="56"/>
                  </a:cubicBezTo>
                  <a:cubicBezTo>
                    <a:pt x="21" y="51"/>
                    <a:pt x="9" y="45"/>
                    <a:pt x="9" y="30"/>
                  </a:cubicBezTo>
                  <a:cubicBezTo>
                    <a:pt x="8" y="17"/>
                    <a:pt x="20" y="3"/>
                    <a:pt x="33" y="4"/>
                  </a:cubicBezTo>
                  <a:cubicBezTo>
                    <a:pt x="28" y="0"/>
                    <a:pt x="20" y="0"/>
                    <a:pt x="15" y="4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2" name="Freeform 331">
              <a:extLst>
                <a:ext uri="{FF2B5EF4-FFF2-40B4-BE49-F238E27FC236}">
                  <a16:creationId xmlns:a16="http://schemas.microsoft.com/office/drawing/2014/main" id="{ACA62D10-0E4F-4B43-B133-AA24BEFA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2408"/>
              <a:ext cx="103" cy="110"/>
            </a:xfrm>
            <a:custGeom>
              <a:avLst/>
              <a:gdLst>
                <a:gd name="T0" fmla="*/ 0 w 41"/>
                <a:gd name="T1" fmla="*/ 533 h 44"/>
                <a:gd name="T2" fmla="*/ 397 w 41"/>
                <a:gd name="T3" fmla="*/ 425 h 44"/>
                <a:gd name="T4" fmla="*/ 600 w 41"/>
                <a:gd name="T5" fmla="*/ 0 h 44"/>
                <a:gd name="T6" fmla="*/ 538 w 41"/>
                <a:gd name="T7" fmla="*/ 488 h 44"/>
                <a:gd name="T8" fmla="*/ 63 w 41"/>
                <a:gd name="T9" fmla="*/ 62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4">
                  <a:moveTo>
                    <a:pt x="0" y="34"/>
                  </a:moveTo>
                  <a:cubicBezTo>
                    <a:pt x="9" y="43"/>
                    <a:pt x="19" y="33"/>
                    <a:pt x="25" y="27"/>
                  </a:cubicBezTo>
                  <a:cubicBezTo>
                    <a:pt x="33" y="19"/>
                    <a:pt x="34" y="9"/>
                    <a:pt x="38" y="0"/>
                  </a:cubicBezTo>
                  <a:cubicBezTo>
                    <a:pt x="34" y="10"/>
                    <a:pt x="41" y="21"/>
                    <a:pt x="34" y="31"/>
                  </a:cubicBezTo>
                  <a:cubicBezTo>
                    <a:pt x="26" y="42"/>
                    <a:pt x="15" y="44"/>
                    <a:pt x="4" y="4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3" name="Freeform 332">
              <a:extLst>
                <a:ext uri="{FF2B5EF4-FFF2-40B4-BE49-F238E27FC236}">
                  <a16:creationId xmlns:a16="http://schemas.microsoft.com/office/drawing/2014/main" id="{20DDC1DD-CA7F-4B29-9F8E-9F26DA675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2465"/>
              <a:ext cx="55" cy="45"/>
            </a:xfrm>
            <a:custGeom>
              <a:avLst/>
              <a:gdLst>
                <a:gd name="T0" fmla="*/ 0 w 22"/>
                <a:gd name="T1" fmla="*/ 238 h 18"/>
                <a:gd name="T2" fmla="*/ 250 w 22"/>
                <a:gd name="T3" fmla="*/ 0 h 18"/>
                <a:gd name="T4" fmla="*/ 33 w 22"/>
                <a:gd name="T5" fmla="*/ 28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8">
                  <a:moveTo>
                    <a:pt x="0" y="15"/>
                  </a:moveTo>
                  <a:cubicBezTo>
                    <a:pt x="5" y="12"/>
                    <a:pt x="14" y="6"/>
                    <a:pt x="16" y="0"/>
                  </a:cubicBezTo>
                  <a:cubicBezTo>
                    <a:pt x="22" y="11"/>
                    <a:pt x="10" y="15"/>
                    <a:pt x="2" y="18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4" name="Freeform 333">
              <a:extLst>
                <a:ext uri="{FF2B5EF4-FFF2-40B4-BE49-F238E27FC236}">
                  <a16:creationId xmlns:a16="http://schemas.microsoft.com/office/drawing/2014/main" id="{A3EFFE0B-EAD8-41CE-9F9C-1BDD831FB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1293"/>
              <a:ext cx="55" cy="85"/>
            </a:xfrm>
            <a:custGeom>
              <a:avLst/>
              <a:gdLst>
                <a:gd name="T0" fmla="*/ 250 w 22"/>
                <a:gd name="T1" fmla="*/ 0 h 34"/>
                <a:gd name="T2" fmla="*/ 33 w 22"/>
                <a:gd name="T3" fmla="*/ 220 h 34"/>
                <a:gd name="T4" fmla="*/ 158 w 22"/>
                <a:gd name="T5" fmla="*/ 533 h 34"/>
                <a:gd name="T6" fmla="*/ 145 w 22"/>
                <a:gd name="T7" fmla="*/ 363 h 34"/>
                <a:gd name="T8" fmla="*/ 345 w 22"/>
                <a:gd name="T9" fmla="*/ 375 h 34"/>
                <a:gd name="T10" fmla="*/ 270 w 22"/>
                <a:gd name="T11" fmla="*/ 3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4">
                  <a:moveTo>
                    <a:pt x="16" y="0"/>
                  </a:moveTo>
                  <a:cubicBezTo>
                    <a:pt x="11" y="1"/>
                    <a:pt x="4" y="9"/>
                    <a:pt x="2" y="14"/>
                  </a:cubicBezTo>
                  <a:cubicBezTo>
                    <a:pt x="0" y="21"/>
                    <a:pt x="6" y="28"/>
                    <a:pt x="10" y="34"/>
                  </a:cubicBezTo>
                  <a:cubicBezTo>
                    <a:pt x="9" y="31"/>
                    <a:pt x="5" y="25"/>
                    <a:pt x="9" y="23"/>
                  </a:cubicBezTo>
                  <a:cubicBezTo>
                    <a:pt x="13" y="22"/>
                    <a:pt x="18" y="28"/>
                    <a:pt x="22" y="24"/>
                  </a:cubicBezTo>
                  <a:cubicBezTo>
                    <a:pt x="16" y="22"/>
                    <a:pt x="12" y="6"/>
                    <a:pt x="17" y="2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5" name="Freeform 334">
              <a:extLst>
                <a:ext uri="{FF2B5EF4-FFF2-40B4-BE49-F238E27FC236}">
                  <a16:creationId xmlns:a16="http://schemas.microsoft.com/office/drawing/2014/main" id="{8BDD09B4-C71A-4ACB-972E-CC6451555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208"/>
              <a:ext cx="160" cy="242"/>
            </a:xfrm>
            <a:custGeom>
              <a:avLst/>
              <a:gdLst>
                <a:gd name="T0" fmla="*/ 50 w 64"/>
                <a:gd name="T1" fmla="*/ 1225 h 97"/>
                <a:gd name="T2" fmla="*/ 0 w 64"/>
                <a:gd name="T3" fmla="*/ 1445 h 97"/>
                <a:gd name="T4" fmla="*/ 158 w 64"/>
                <a:gd name="T5" fmla="*/ 1494 h 97"/>
                <a:gd name="T6" fmla="*/ 270 w 64"/>
                <a:gd name="T7" fmla="*/ 1412 h 97"/>
                <a:gd name="T8" fmla="*/ 363 w 64"/>
                <a:gd name="T9" fmla="*/ 1040 h 97"/>
                <a:gd name="T10" fmla="*/ 750 w 64"/>
                <a:gd name="T11" fmla="*/ 292 h 97"/>
                <a:gd name="T12" fmla="*/ 1000 w 64"/>
                <a:gd name="T13" fmla="*/ 42 h 97"/>
                <a:gd name="T14" fmla="*/ 708 w 64"/>
                <a:gd name="T15" fmla="*/ 75 h 97"/>
                <a:gd name="T16" fmla="*/ 488 w 64"/>
                <a:gd name="T17" fmla="*/ 155 h 97"/>
                <a:gd name="T18" fmla="*/ 333 w 64"/>
                <a:gd name="T19" fmla="*/ 354 h 97"/>
                <a:gd name="T20" fmla="*/ 125 w 64"/>
                <a:gd name="T21" fmla="*/ 574 h 97"/>
                <a:gd name="T22" fmla="*/ 425 w 64"/>
                <a:gd name="T23" fmla="*/ 342 h 97"/>
                <a:gd name="T24" fmla="*/ 613 w 64"/>
                <a:gd name="T25" fmla="*/ 200 h 97"/>
                <a:gd name="T26" fmla="*/ 488 w 64"/>
                <a:gd name="T27" fmla="*/ 449 h 97"/>
                <a:gd name="T28" fmla="*/ 333 w 64"/>
                <a:gd name="T29" fmla="*/ 746 h 97"/>
                <a:gd name="T30" fmla="*/ 125 w 64"/>
                <a:gd name="T31" fmla="*/ 1287 h 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" h="97">
                  <a:moveTo>
                    <a:pt x="3" y="79"/>
                  </a:moveTo>
                  <a:cubicBezTo>
                    <a:pt x="3" y="84"/>
                    <a:pt x="3" y="89"/>
                    <a:pt x="0" y="93"/>
                  </a:cubicBezTo>
                  <a:cubicBezTo>
                    <a:pt x="3" y="94"/>
                    <a:pt x="7" y="95"/>
                    <a:pt x="10" y="96"/>
                  </a:cubicBezTo>
                  <a:cubicBezTo>
                    <a:pt x="16" y="97"/>
                    <a:pt x="16" y="97"/>
                    <a:pt x="17" y="91"/>
                  </a:cubicBezTo>
                  <a:cubicBezTo>
                    <a:pt x="19" y="83"/>
                    <a:pt x="21" y="75"/>
                    <a:pt x="23" y="67"/>
                  </a:cubicBezTo>
                  <a:cubicBezTo>
                    <a:pt x="28" y="49"/>
                    <a:pt x="37" y="34"/>
                    <a:pt x="48" y="19"/>
                  </a:cubicBezTo>
                  <a:cubicBezTo>
                    <a:pt x="52" y="12"/>
                    <a:pt x="57" y="7"/>
                    <a:pt x="64" y="3"/>
                  </a:cubicBezTo>
                  <a:cubicBezTo>
                    <a:pt x="61" y="0"/>
                    <a:pt x="50" y="4"/>
                    <a:pt x="45" y="5"/>
                  </a:cubicBezTo>
                  <a:cubicBezTo>
                    <a:pt x="40" y="6"/>
                    <a:pt x="34" y="5"/>
                    <a:pt x="31" y="10"/>
                  </a:cubicBezTo>
                  <a:cubicBezTo>
                    <a:pt x="27" y="14"/>
                    <a:pt x="25" y="19"/>
                    <a:pt x="21" y="23"/>
                  </a:cubicBezTo>
                  <a:cubicBezTo>
                    <a:pt x="17" y="28"/>
                    <a:pt x="12" y="32"/>
                    <a:pt x="8" y="37"/>
                  </a:cubicBezTo>
                  <a:cubicBezTo>
                    <a:pt x="15" y="33"/>
                    <a:pt x="22" y="28"/>
                    <a:pt x="27" y="22"/>
                  </a:cubicBezTo>
                  <a:cubicBezTo>
                    <a:pt x="30" y="19"/>
                    <a:pt x="34" y="13"/>
                    <a:pt x="39" y="13"/>
                  </a:cubicBezTo>
                  <a:cubicBezTo>
                    <a:pt x="41" y="18"/>
                    <a:pt x="34" y="25"/>
                    <a:pt x="31" y="29"/>
                  </a:cubicBezTo>
                  <a:cubicBezTo>
                    <a:pt x="27" y="35"/>
                    <a:pt x="24" y="42"/>
                    <a:pt x="21" y="48"/>
                  </a:cubicBezTo>
                  <a:cubicBezTo>
                    <a:pt x="17" y="58"/>
                    <a:pt x="19" y="76"/>
                    <a:pt x="8" y="83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6" name="Freeform 335">
              <a:extLst>
                <a:ext uri="{FF2B5EF4-FFF2-40B4-BE49-F238E27FC236}">
                  <a16:creationId xmlns:a16="http://schemas.microsoft.com/office/drawing/2014/main" id="{B6B1F95A-59A2-44C1-A2C1-BA063261F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358"/>
              <a:ext cx="120" cy="65"/>
            </a:xfrm>
            <a:custGeom>
              <a:avLst/>
              <a:gdLst>
                <a:gd name="T0" fmla="*/ 20 w 48"/>
                <a:gd name="T1" fmla="*/ 63 h 26"/>
                <a:gd name="T2" fmla="*/ 375 w 48"/>
                <a:gd name="T3" fmla="*/ 345 h 26"/>
                <a:gd name="T4" fmla="*/ 750 w 48"/>
                <a:gd name="T5" fmla="*/ 113 h 26"/>
                <a:gd name="T6" fmla="*/ 363 w 48"/>
                <a:gd name="T7" fmla="*/ 220 h 26"/>
                <a:gd name="T8" fmla="*/ 0 w 4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6">
                  <a:moveTo>
                    <a:pt x="1" y="4"/>
                  </a:moveTo>
                  <a:cubicBezTo>
                    <a:pt x="3" y="14"/>
                    <a:pt x="16" y="19"/>
                    <a:pt x="24" y="22"/>
                  </a:cubicBezTo>
                  <a:cubicBezTo>
                    <a:pt x="34" y="26"/>
                    <a:pt x="39" y="11"/>
                    <a:pt x="48" y="7"/>
                  </a:cubicBezTo>
                  <a:cubicBezTo>
                    <a:pt x="40" y="12"/>
                    <a:pt x="33" y="17"/>
                    <a:pt x="23" y="14"/>
                  </a:cubicBezTo>
                  <a:cubicBezTo>
                    <a:pt x="15" y="12"/>
                    <a:pt x="4" y="7"/>
                    <a:pt x="0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7" name="Freeform 336">
              <a:extLst>
                <a:ext uri="{FF2B5EF4-FFF2-40B4-BE49-F238E27FC236}">
                  <a16:creationId xmlns:a16="http://schemas.microsoft.com/office/drawing/2014/main" id="{365C3784-C8C8-4C7B-800B-BE764628F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285"/>
              <a:ext cx="145" cy="88"/>
            </a:xfrm>
            <a:custGeom>
              <a:avLst/>
              <a:gdLst>
                <a:gd name="T0" fmla="*/ 0 w 58"/>
                <a:gd name="T1" fmla="*/ 505 h 35"/>
                <a:gd name="T2" fmla="*/ 438 w 58"/>
                <a:gd name="T3" fmla="*/ 209 h 35"/>
                <a:gd name="T4" fmla="*/ 688 w 58"/>
                <a:gd name="T5" fmla="*/ 146 h 35"/>
                <a:gd name="T6" fmla="*/ 908 w 58"/>
                <a:gd name="T7" fmla="*/ 0 h 35"/>
                <a:gd name="T8" fmla="*/ 738 w 58"/>
                <a:gd name="T9" fmla="*/ 241 h 35"/>
                <a:gd name="T10" fmla="*/ 688 w 58"/>
                <a:gd name="T11" fmla="*/ 556 h 35"/>
                <a:gd name="T12" fmla="*/ 613 w 58"/>
                <a:gd name="T13" fmla="*/ 272 h 35"/>
                <a:gd name="T14" fmla="*/ 238 w 58"/>
                <a:gd name="T15" fmla="*/ 41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" h="35">
                  <a:moveTo>
                    <a:pt x="0" y="32"/>
                  </a:moveTo>
                  <a:cubicBezTo>
                    <a:pt x="11" y="28"/>
                    <a:pt x="18" y="19"/>
                    <a:pt x="28" y="13"/>
                  </a:cubicBezTo>
                  <a:cubicBezTo>
                    <a:pt x="33" y="10"/>
                    <a:pt x="39" y="11"/>
                    <a:pt x="44" y="9"/>
                  </a:cubicBezTo>
                  <a:cubicBezTo>
                    <a:pt x="50" y="7"/>
                    <a:pt x="55" y="4"/>
                    <a:pt x="58" y="0"/>
                  </a:cubicBezTo>
                  <a:cubicBezTo>
                    <a:pt x="55" y="5"/>
                    <a:pt x="50" y="10"/>
                    <a:pt x="47" y="15"/>
                  </a:cubicBezTo>
                  <a:cubicBezTo>
                    <a:pt x="44" y="21"/>
                    <a:pt x="45" y="29"/>
                    <a:pt x="44" y="35"/>
                  </a:cubicBezTo>
                  <a:cubicBezTo>
                    <a:pt x="41" y="31"/>
                    <a:pt x="46" y="19"/>
                    <a:pt x="39" y="17"/>
                  </a:cubicBezTo>
                  <a:cubicBezTo>
                    <a:pt x="35" y="16"/>
                    <a:pt x="18" y="24"/>
                    <a:pt x="15" y="26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8" name="Freeform 337">
              <a:extLst>
                <a:ext uri="{FF2B5EF4-FFF2-40B4-BE49-F238E27FC236}">
                  <a16:creationId xmlns:a16="http://schemas.microsoft.com/office/drawing/2014/main" id="{62385325-CD82-4553-B9CB-7EF717DB7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1300"/>
              <a:ext cx="40" cy="25"/>
            </a:xfrm>
            <a:custGeom>
              <a:avLst/>
              <a:gdLst>
                <a:gd name="T0" fmla="*/ 0 w 16"/>
                <a:gd name="T1" fmla="*/ 158 h 10"/>
                <a:gd name="T2" fmla="*/ 250 w 16"/>
                <a:gd name="T3" fmla="*/ 113 h 10"/>
                <a:gd name="T4" fmla="*/ 175 w 16"/>
                <a:gd name="T5" fmla="*/ 11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10"/>
                  </a:moveTo>
                  <a:cubicBezTo>
                    <a:pt x="3" y="6"/>
                    <a:pt x="14" y="0"/>
                    <a:pt x="16" y="7"/>
                  </a:cubicBezTo>
                  <a:cubicBezTo>
                    <a:pt x="15" y="8"/>
                    <a:pt x="12" y="8"/>
                    <a:pt x="11" y="7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9" name="Freeform 338">
              <a:extLst>
                <a:ext uri="{FF2B5EF4-FFF2-40B4-BE49-F238E27FC236}">
                  <a16:creationId xmlns:a16="http://schemas.microsoft.com/office/drawing/2014/main" id="{2C0CAB58-D4CE-4426-B33F-E170CED25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213"/>
              <a:ext cx="70" cy="132"/>
            </a:xfrm>
            <a:custGeom>
              <a:avLst/>
              <a:gdLst>
                <a:gd name="T0" fmla="*/ 113 w 28"/>
                <a:gd name="T1" fmla="*/ 0 h 53"/>
                <a:gd name="T2" fmla="*/ 345 w 28"/>
                <a:gd name="T3" fmla="*/ 75 h 53"/>
                <a:gd name="T4" fmla="*/ 375 w 28"/>
                <a:gd name="T5" fmla="*/ 279 h 53"/>
                <a:gd name="T6" fmla="*/ 300 w 28"/>
                <a:gd name="T7" fmla="*/ 528 h 53"/>
                <a:gd name="T8" fmla="*/ 300 w 28"/>
                <a:gd name="T9" fmla="*/ 819 h 53"/>
                <a:gd name="T10" fmla="*/ 220 w 28"/>
                <a:gd name="T11" fmla="*/ 229 h 53"/>
                <a:gd name="T12" fmla="*/ 50 w 28"/>
                <a:gd name="T13" fmla="*/ 384 h 53"/>
                <a:gd name="T14" fmla="*/ 83 w 28"/>
                <a:gd name="T15" fmla="*/ 12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53">
                  <a:moveTo>
                    <a:pt x="7" y="0"/>
                  </a:moveTo>
                  <a:cubicBezTo>
                    <a:pt x="12" y="1"/>
                    <a:pt x="17" y="2"/>
                    <a:pt x="22" y="5"/>
                  </a:cubicBezTo>
                  <a:cubicBezTo>
                    <a:pt x="28" y="9"/>
                    <a:pt x="26" y="12"/>
                    <a:pt x="24" y="18"/>
                  </a:cubicBezTo>
                  <a:cubicBezTo>
                    <a:pt x="22" y="23"/>
                    <a:pt x="20" y="29"/>
                    <a:pt x="19" y="34"/>
                  </a:cubicBezTo>
                  <a:cubicBezTo>
                    <a:pt x="18" y="41"/>
                    <a:pt x="19" y="46"/>
                    <a:pt x="19" y="53"/>
                  </a:cubicBezTo>
                  <a:cubicBezTo>
                    <a:pt x="11" y="42"/>
                    <a:pt x="17" y="28"/>
                    <a:pt x="14" y="15"/>
                  </a:cubicBezTo>
                  <a:cubicBezTo>
                    <a:pt x="11" y="1"/>
                    <a:pt x="3" y="17"/>
                    <a:pt x="3" y="25"/>
                  </a:cubicBezTo>
                  <a:cubicBezTo>
                    <a:pt x="0" y="17"/>
                    <a:pt x="2" y="9"/>
                    <a:pt x="5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0" name="Freeform 339">
              <a:extLst>
                <a:ext uri="{FF2B5EF4-FFF2-40B4-BE49-F238E27FC236}">
                  <a16:creationId xmlns:a16="http://schemas.microsoft.com/office/drawing/2014/main" id="{8CA07B45-9E6F-4284-90BB-CBB096D79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368"/>
              <a:ext cx="115" cy="130"/>
            </a:xfrm>
            <a:custGeom>
              <a:avLst/>
              <a:gdLst>
                <a:gd name="T0" fmla="*/ 488 w 46"/>
                <a:gd name="T1" fmla="*/ 0 h 52"/>
                <a:gd name="T2" fmla="*/ 675 w 46"/>
                <a:gd name="T3" fmla="*/ 0 h 52"/>
                <a:gd name="T4" fmla="*/ 625 w 46"/>
                <a:gd name="T5" fmla="*/ 458 h 52"/>
                <a:gd name="T6" fmla="*/ 438 w 46"/>
                <a:gd name="T7" fmla="*/ 500 h 52"/>
                <a:gd name="T8" fmla="*/ 375 w 46"/>
                <a:gd name="T9" fmla="*/ 688 h 52"/>
                <a:gd name="T10" fmla="*/ 0 w 46"/>
                <a:gd name="T11" fmla="*/ 750 h 52"/>
                <a:gd name="T12" fmla="*/ 270 w 46"/>
                <a:gd name="T13" fmla="*/ 595 h 52"/>
                <a:gd name="T14" fmla="*/ 425 w 46"/>
                <a:gd name="T15" fmla="*/ 408 h 52"/>
                <a:gd name="T16" fmla="*/ 613 w 46"/>
                <a:gd name="T17" fmla="*/ 238 h 52"/>
                <a:gd name="T18" fmla="*/ 488 w 46"/>
                <a:gd name="T19" fmla="*/ 33 h 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52">
                  <a:moveTo>
                    <a:pt x="31" y="0"/>
                  </a:moveTo>
                  <a:cubicBezTo>
                    <a:pt x="35" y="1"/>
                    <a:pt x="39" y="1"/>
                    <a:pt x="43" y="0"/>
                  </a:cubicBezTo>
                  <a:cubicBezTo>
                    <a:pt x="46" y="7"/>
                    <a:pt x="43" y="23"/>
                    <a:pt x="40" y="29"/>
                  </a:cubicBezTo>
                  <a:cubicBezTo>
                    <a:pt x="36" y="29"/>
                    <a:pt x="32" y="29"/>
                    <a:pt x="28" y="32"/>
                  </a:cubicBezTo>
                  <a:cubicBezTo>
                    <a:pt x="25" y="36"/>
                    <a:pt x="27" y="40"/>
                    <a:pt x="24" y="44"/>
                  </a:cubicBezTo>
                  <a:cubicBezTo>
                    <a:pt x="21" y="48"/>
                    <a:pt x="4" y="52"/>
                    <a:pt x="0" y="48"/>
                  </a:cubicBezTo>
                  <a:cubicBezTo>
                    <a:pt x="6" y="47"/>
                    <a:pt x="13" y="42"/>
                    <a:pt x="17" y="38"/>
                  </a:cubicBezTo>
                  <a:cubicBezTo>
                    <a:pt x="21" y="34"/>
                    <a:pt x="22" y="29"/>
                    <a:pt x="27" y="26"/>
                  </a:cubicBezTo>
                  <a:cubicBezTo>
                    <a:pt x="32" y="23"/>
                    <a:pt x="39" y="23"/>
                    <a:pt x="39" y="15"/>
                  </a:cubicBezTo>
                  <a:cubicBezTo>
                    <a:pt x="39" y="11"/>
                    <a:pt x="34" y="5"/>
                    <a:pt x="31" y="2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1" name="Freeform 340">
              <a:extLst>
                <a:ext uri="{FF2B5EF4-FFF2-40B4-BE49-F238E27FC236}">
                  <a16:creationId xmlns:a16="http://schemas.microsoft.com/office/drawing/2014/main" id="{CEE42080-C3D8-437D-BE1B-2A64EC950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1358"/>
              <a:ext cx="40" cy="140"/>
            </a:xfrm>
            <a:custGeom>
              <a:avLst/>
              <a:gdLst>
                <a:gd name="T0" fmla="*/ 113 w 16"/>
                <a:gd name="T1" fmla="*/ 0 h 56"/>
                <a:gd name="T2" fmla="*/ 113 w 16"/>
                <a:gd name="T3" fmla="*/ 283 h 56"/>
                <a:gd name="T4" fmla="*/ 95 w 16"/>
                <a:gd name="T5" fmla="*/ 583 h 56"/>
                <a:gd name="T6" fmla="*/ 50 w 16"/>
                <a:gd name="T7" fmla="*/ 720 h 56"/>
                <a:gd name="T8" fmla="*/ 0 w 16"/>
                <a:gd name="T9" fmla="*/ 833 h 56"/>
                <a:gd name="T10" fmla="*/ 250 w 16"/>
                <a:gd name="T11" fmla="*/ 800 h 56"/>
                <a:gd name="T12" fmla="*/ 175 w 16"/>
                <a:gd name="T13" fmla="*/ 363 h 56"/>
                <a:gd name="T14" fmla="*/ 113 w 16"/>
                <a:gd name="T15" fmla="*/ 0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56">
                  <a:moveTo>
                    <a:pt x="7" y="0"/>
                  </a:moveTo>
                  <a:cubicBezTo>
                    <a:pt x="6" y="5"/>
                    <a:pt x="7" y="13"/>
                    <a:pt x="7" y="18"/>
                  </a:cubicBezTo>
                  <a:cubicBezTo>
                    <a:pt x="7" y="25"/>
                    <a:pt x="7" y="31"/>
                    <a:pt x="6" y="37"/>
                  </a:cubicBezTo>
                  <a:cubicBezTo>
                    <a:pt x="5" y="40"/>
                    <a:pt x="4" y="43"/>
                    <a:pt x="3" y="46"/>
                  </a:cubicBezTo>
                  <a:cubicBezTo>
                    <a:pt x="3" y="47"/>
                    <a:pt x="0" y="52"/>
                    <a:pt x="0" y="53"/>
                  </a:cubicBezTo>
                  <a:cubicBezTo>
                    <a:pt x="1" y="56"/>
                    <a:pt x="13" y="52"/>
                    <a:pt x="16" y="51"/>
                  </a:cubicBezTo>
                  <a:cubicBezTo>
                    <a:pt x="7" y="46"/>
                    <a:pt x="11" y="32"/>
                    <a:pt x="11" y="23"/>
                  </a:cubicBezTo>
                  <a:cubicBezTo>
                    <a:pt x="11" y="18"/>
                    <a:pt x="5" y="4"/>
                    <a:pt x="7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2" name="Freeform 341">
              <a:extLst>
                <a:ext uri="{FF2B5EF4-FFF2-40B4-BE49-F238E27FC236}">
                  <a16:creationId xmlns:a16="http://schemas.microsoft.com/office/drawing/2014/main" id="{6CCB5F8B-DCB6-4059-BD63-14129C1D9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270"/>
              <a:ext cx="45" cy="175"/>
            </a:xfrm>
            <a:custGeom>
              <a:avLst/>
              <a:gdLst>
                <a:gd name="T0" fmla="*/ 50 w 18"/>
                <a:gd name="T1" fmla="*/ 0 h 70"/>
                <a:gd name="T2" fmla="*/ 83 w 18"/>
                <a:gd name="T3" fmla="*/ 708 h 70"/>
                <a:gd name="T4" fmla="*/ 113 w 18"/>
                <a:gd name="T5" fmla="*/ 1083 h 70"/>
                <a:gd name="T6" fmla="*/ 283 w 18"/>
                <a:gd name="T7" fmla="*/ 863 h 70"/>
                <a:gd name="T8" fmla="*/ 63 w 18"/>
                <a:gd name="T9" fmla="*/ 145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70">
                  <a:moveTo>
                    <a:pt x="3" y="0"/>
                  </a:moveTo>
                  <a:cubicBezTo>
                    <a:pt x="0" y="16"/>
                    <a:pt x="3" y="30"/>
                    <a:pt x="5" y="45"/>
                  </a:cubicBezTo>
                  <a:cubicBezTo>
                    <a:pt x="5" y="49"/>
                    <a:pt x="4" y="67"/>
                    <a:pt x="7" y="69"/>
                  </a:cubicBezTo>
                  <a:cubicBezTo>
                    <a:pt x="10" y="70"/>
                    <a:pt x="14" y="56"/>
                    <a:pt x="18" y="55"/>
                  </a:cubicBezTo>
                  <a:cubicBezTo>
                    <a:pt x="4" y="45"/>
                    <a:pt x="8" y="26"/>
                    <a:pt x="4" y="9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3" name="Freeform 342">
              <a:extLst>
                <a:ext uri="{FF2B5EF4-FFF2-40B4-BE49-F238E27FC236}">
                  <a16:creationId xmlns:a16="http://schemas.microsoft.com/office/drawing/2014/main" id="{EAAE158F-44B4-4AC1-A19B-0774B78A1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358"/>
              <a:ext cx="118" cy="72"/>
            </a:xfrm>
            <a:custGeom>
              <a:avLst/>
              <a:gdLst>
                <a:gd name="T0" fmla="*/ 63 w 47"/>
                <a:gd name="T1" fmla="*/ 30 h 29"/>
                <a:gd name="T2" fmla="*/ 0 w 47"/>
                <a:gd name="T3" fmla="*/ 308 h 29"/>
                <a:gd name="T4" fmla="*/ 208 w 47"/>
                <a:gd name="T5" fmla="*/ 184 h 29"/>
                <a:gd name="T6" fmla="*/ 442 w 47"/>
                <a:gd name="T7" fmla="*/ 137 h 29"/>
                <a:gd name="T8" fmla="*/ 726 w 47"/>
                <a:gd name="T9" fmla="*/ 444 h 29"/>
                <a:gd name="T10" fmla="*/ 713 w 47"/>
                <a:gd name="T11" fmla="*/ 184 h 29"/>
                <a:gd name="T12" fmla="*/ 555 w 47"/>
                <a:gd name="T13" fmla="*/ 92 h 29"/>
                <a:gd name="T14" fmla="*/ 316 w 47"/>
                <a:gd name="T15" fmla="*/ 104 h 29"/>
                <a:gd name="T16" fmla="*/ 316 w 47"/>
                <a:gd name="T17" fmla="*/ 0 h 29"/>
                <a:gd name="T18" fmla="*/ 126 w 47"/>
                <a:gd name="T19" fmla="*/ 3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29">
                  <a:moveTo>
                    <a:pt x="4" y="2"/>
                  </a:moveTo>
                  <a:cubicBezTo>
                    <a:pt x="3" y="7"/>
                    <a:pt x="0" y="15"/>
                    <a:pt x="0" y="20"/>
                  </a:cubicBezTo>
                  <a:cubicBezTo>
                    <a:pt x="4" y="19"/>
                    <a:pt x="8" y="14"/>
                    <a:pt x="13" y="12"/>
                  </a:cubicBezTo>
                  <a:cubicBezTo>
                    <a:pt x="18" y="11"/>
                    <a:pt x="23" y="9"/>
                    <a:pt x="28" y="9"/>
                  </a:cubicBezTo>
                  <a:cubicBezTo>
                    <a:pt x="41" y="10"/>
                    <a:pt x="45" y="16"/>
                    <a:pt x="46" y="29"/>
                  </a:cubicBezTo>
                  <a:cubicBezTo>
                    <a:pt x="47" y="25"/>
                    <a:pt x="46" y="16"/>
                    <a:pt x="45" y="12"/>
                  </a:cubicBezTo>
                  <a:cubicBezTo>
                    <a:pt x="44" y="7"/>
                    <a:pt x="40" y="6"/>
                    <a:pt x="35" y="6"/>
                  </a:cubicBezTo>
                  <a:cubicBezTo>
                    <a:pt x="30" y="6"/>
                    <a:pt x="25" y="8"/>
                    <a:pt x="20" y="7"/>
                  </a:cubicBezTo>
                  <a:cubicBezTo>
                    <a:pt x="14" y="6"/>
                    <a:pt x="17" y="4"/>
                    <a:pt x="20" y="0"/>
                  </a:cubicBezTo>
                  <a:cubicBezTo>
                    <a:pt x="17" y="2"/>
                    <a:pt x="11" y="5"/>
                    <a:pt x="8" y="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4" name="Freeform 343">
              <a:extLst>
                <a:ext uri="{FF2B5EF4-FFF2-40B4-BE49-F238E27FC236}">
                  <a16:creationId xmlns:a16="http://schemas.microsoft.com/office/drawing/2014/main" id="{59145611-95A2-4FB8-9510-713465A8F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290"/>
              <a:ext cx="82" cy="208"/>
            </a:xfrm>
            <a:custGeom>
              <a:avLst/>
              <a:gdLst>
                <a:gd name="T0" fmla="*/ 494 w 33"/>
                <a:gd name="T1" fmla="*/ 0 h 83"/>
                <a:gd name="T2" fmla="*/ 494 w 33"/>
                <a:gd name="T3" fmla="*/ 376 h 83"/>
                <a:gd name="T4" fmla="*/ 353 w 33"/>
                <a:gd name="T5" fmla="*/ 709 h 83"/>
                <a:gd name="T6" fmla="*/ 432 w 33"/>
                <a:gd name="T7" fmla="*/ 1068 h 83"/>
                <a:gd name="T8" fmla="*/ 412 w 33"/>
                <a:gd name="T9" fmla="*/ 1256 h 83"/>
                <a:gd name="T10" fmla="*/ 278 w 33"/>
                <a:gd name="T11" fmla="*/ 1288 h 83"/>
                <a:gd name="T12" fmla="*/ 12 w 33"/>
                <a:gd name="T13" fmla="*/ 1256 h 83"/>
                <a:gd name="T14" fmla="*/ 62 w 33"/>
                <a:gd name="T15" fmla="*/ 1130 h 83"/>
                <a:gd name="T16" fmla="*/ 42 w 33"/>
                <a:gd name="T17" fmla="*/ 960 h 83"/>
                <a:gd name="T18" fmla="*/ 199 w 33"/>
                <a:gd name="T19" fmla="*/ 1193 h 83"/>
                <a:gd name="T20" fmla="*/ 291 w 33"/>
                <a:gd name="T21" fmla="*/ 867 h 83"/>
                <a:gd name="T22" fmla="*/ 308 w 33"/>
                <a:gd name="T23" fmla="*/ 489 h 83"/>
                <a:gd name="T24" fmla="*/ 475 w 33"/>
                <a:gd name="T25" fmla="*/ 95 h 8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3" h="83">
                  <a:moveTo>
                    <a:pt x="32" y="0"/>
                  </a:moveTo>
                  <a:cubicBezTo>
                    <a:pt x="30" y="8"/>
                    <a:pt x="33" y="17"/>
                    <a:pt x="32" y="24"/>
                  </a:cubicBezTo>
                  <a:cubicBezTo>
                    <a:pt x="31" y="32"/>
                    <a:pt x="24" y="37"/>
                    <a:pt x="23" y="45"/>
                  </a:cubicBezTo>
                  <a:cubicBezTo>
                    <a:pt x="23" y="53"/>
                    <a:pt x="26" y="60"/>
                    <a:pt x="28" y="68"/>
                  </a:cubicBezTo>
                  <a:cubicBezTo>
                    <a:pt x="28" y="71"/>
                    <a:pt x="29" y="77"/>
                    <a:pt x="27" y="80"/>
                  </a:cubicBezTo>
                  <a:cubicBezTo>
                    <a:pt x="25" y="83"/>
                    <a:pt x="22" y="82"/>
                    <a:pt x="18" y="82"/>
                  </a:cubicBezTo>
                  <a:cubicBezTo>
                    <a:pt x="13" y="81"/>
                    <a:pt x="7" y="82"/>
                    <a:pt x="1" y="80"/>
                  </a:cubicBezTo>
                  <a:cubicBezTo>
                    <a:pt x="0" y="77"/>
                    <a:pt x="3" y="75"/>
                    <a:pt x="4" y="72"/>
                  </a:cubicBezTo>
                  <a:cubicBezTo>
                    <a:pt x="5" y="69"/>
                    <a:pt x="3" y="65"/>
                    <a:pt x="3" y="61"/>
                  </a:cubicBezTo>
                  <a:cubicBezTo>
                    <a:pt x="5" y="67"/>
                    <a:pt x="3" y="78"/>
                    <a:pt x="13" y="76"/>
                  </a:cubicBezTo>
                  <a:cubicBezTo>
                    <a:pt x="23" y="73"/>
                    <a:pt x="21" y="62"/>
                    <a:pt x="19" y="55"/>
                  </a:cubicBezTo>
                  <a:cubicBezTo>
                    <a:pt x="18" y="45"/>
                    <a:pt x="14" y="40"/>
                    <a:pt x="20" y="31"/>
                  </a:cubicBezTo>
                  <a:cubicBezTo>
                    <a:pt x="26" y="23"/>
                    <a:pt x="26" y="13"/>
                    <a:pt x="31" y="6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5" name="Freeform 344">
              <a:extLst>
                <a:ext uri="{FF2B5EF4-FFF2-40B4-BE49-F238E27FC236}">
                  <a16:creationId xmlns:a16="http://schemas.microsoft.com/office/drawing/2014/main" id="{FD492E06-8A94-440E-97A6-95976ED7F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243"/>
              <a:ext cx="40" cy="65"/>
            </a:xfrm>
            <a:custGeom>
              <a:avLst/>
              <a:gdLst>
                <a:gd name="T0" fmla="*/ 113 w 16"/>
                <a:gd name="T1" fmla="*/ 50 h 26"/>
                <a:gd name="T2" fmla="*/ 20 w 16"/>
                <a:gd name="T3" fmla="*/ 408 h 26"/>
                <a:gd name="T4" fmla="*/ 250 w 16"/>
                <a:gd name="T5" fmla="*/ 363 h 26"/>
                <a:gd name="T6" fmla="*/ 188 w 16"/>
                <a:gd name="T7" fmla="*/ 188 h 26"/>
                <a:gd name="T8" fmla="*/ 125 w 16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6">
                  <a:moveTo>
                    <a:pt x="7" y="3"/>
                  </a:moveTo>
                  <a:cubicBezTo>
                    <a:pt x="4" y="8"/>
                    <a:pt x="0" y="21"/>
                    <a:pt x="1" y="26"/>
                  </a:cubicBezTo>
                  <a:cubicBezTo>
                    <a:pt x="5" y="23"/>
                    <a:pt x="10" y="23"/>
                    <a:pt x="16" y="23"/>
                  </a:cubicBezTo>
                  <a:cubicBezTo>
                    <a:pt x="15" y="19"/>
                    <a:pt x="14" y="15"/>
                    <a:pt x="12" y="12"/>
                  </a:cubicBezTo>
                  <a:cubicBezTo>
                    <a:pt x="11" y="9"/>
                    <a:pt x="8" y="3"/>
                    <a:pt x="8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6" name="Freeform 345">
              <a:extLst>
                <a:ext uri="{FF2B5EF4-FFF2-40B4-BE49-F238E27FC236}">
                  <a16:creationId xmlns:a16="http://schemas.microsoft.com/office/drawing/2014/main" id="{31BE103E-19DB-410D-9B49-9C80FF9F4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313"/>
              <a:ext cx="118" cy="67"/>
            </a:xfrm>
            <a:custGeom>
              <a:avLst/>
              <a:gdLst>
                <a:gd name="T0" fmla="*/ 0 w 47"/>
                <a:gd name="T1" fmla="*/ 320 h 27"/>
                <a:gd name="T2" fmla="*/ 188 w 47"/>
                <a:gd name="T3" fmla="*/ 278 h 27"/>
                <a:gd name="T4" fmla="*/ 367 w 47"/>
                <a:gd name="T5" fmla="*/ 166 h 27"/>
                <a:gd name="T6" fmla="*/ 743 w 47"/>
                <a:gd name="T7" fmla="*/ 0 h 27"/>
                <a:gd name="T8" fmla="*/ 367 w 47"/>
                <a:gd name="T9" fmla="*/ 216 h 27"/>
                <a:gd name="T10" fmla="*/ 304 w 47"/>
                <a:gd name="T11" fmla="*/ 350 h 27"/>
                <a:gd name="T12" fmla="*/ 158 w 47"/>
                <a:gd name="T13" fmla="*/ 382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27">
                  <a:moveTo>
                    <a:pt x="0" y="21"/>
                  </a:moveTo>
                  <a:cubicBezTo>
                    <a:pt x="4" y="20"/>
                    <a:pt x="8" y="20"/>
                    <a:pt x="12" y="18"/>
                  </a:cubicBezTo>
                  <a:cubicBezTo>
                    <a:pt x="16" y="16"/>
                    <a:pt x="20" y="13"/>
                    <a:pt x="23" y="11"/>
                  </a:cubicBezTo>
                  <a:cubicBezTo>
                    <a:pt x="31" y="7"/>
                    <a:pt x="38" y="1"/>
                    <a:pt x="47" y="0"/>
                  </a:cubicBezTo>
                  <a:cubicBezTo>
                    <a:pt x="39" y="4"/>
                    <a:pt x="30" y="8"/>
                    <a:pt x="23" y="14"/>
                  </a:cubicBezTo>
                  <a:cubicBezTo>
                    <a:pt x="20" y="17"/>
                    <a:pt x="21" y="20"/>
                    <a:pt x="19" y="23"/>
                  </a:cubicBezTo>
                  <a:cubicBezTo>
                    <a:pt x="17" y="26"/>
                    <a:pt x="14" y="27"/>
                    <a:pt x="10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7" name="Freeform 346">
              <a:extLst>
                <a:ext uri="{FF2B5EF4-FFF2-40B4-BE49-F238E27FC236}">
                  <a16:creationId xmlns:a16="http://schemas.microsoft.com/office/drawing/2014/main" id="{46CABE3D-E2A1-4601-91D3-B73659582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325"/>
              <a:ext cx="78" cy="93"/>
            </a:xfrm>
            <a:custGeom>
              <a:avLst/>
              <a:gdLst>
                <a:gd name="T0" fmla="*/ 33 w 31"/>
                <a:gd name="T1" fmla="*/ 158 h 37"/>
                <a:gd name="T2" fmla="*/ 20 w 31"/>
                <a:gd name="T3" fmla="*/ 254 h 37"/>
                <a:gd name="T4" fmla="*/ 242 w 31"/>
                <a:gd name="T5" fmla="*/ 271 h 37"/>
                <a:gd name="T6" fmla="*/ 335 w 31"/>
                <a:gd name="T7" fmla="*/ 555 h 37"/>
                <a:gd name="T8" fmla="*/ 347 w 31"/>
                <a:gd name="T9" fmla="*/ 271 h 37"/>
                <a:gd name="T10" fmla="*/ 493 w 31"/>
                <a:gd name="T11" fmla="*/ 0 h 37"/>
                <a:gd name="T12" fmla="*/ 159 w 31"/>
                <a:gd name="T13" fmla="*/ 126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7">
                  <a:moveTo>
                    <a:pt x="2" y="10"/>
                  </a:moveTo>
                  <a:cubicBezTo>
                    <a:pt x="1" y="12"/>
                    <a:pt x="0" y="15"/>
                    <a:pt x="1" y="16"/>
                  </a:cubicBezTo>
                  <a:cubicBezTo>
                    <a:pt x="7" y="14"/>
                    <a:pt x="11" y="12"/>
                    <a:pt x="15" y="17"/>
                  </a:cubicBezTo>
                  <a:cubicBezTo>
                    <a:pt x="17" y="19"/>
                    <a:pt x="20" y="35"/>
                    <a:pt x="21" y="35"/>
                  </a:cubicBezTo>
                  <a:cubicBezTo>
                    <a:pt x="26" y="37"/>
                    <a:pt x="22" y="19"/>
                    <a:pt x="22" y="17"/>
                  </a:cubicBezTo>
                  <a:cubicBezTo>
                    <a:pt x="23" y="10"/>
                    <a:pt x="28" y="6"/>
                    <a:pt x="31" y="0"/>
                  </a:cubicBezTo>
                  <a:cubicBezTo>
                    <a:pt x="26" y="3"/>
                    <a:pt x="17" y="9"/>
                    <a:pt x="10" y="8"/>
                  </a:cubicBezTo>
                </a:path>
              </a:pathLst>
            </a:custGeom>
            <a:solidFill>
              <a:srgbClr val="C6A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8" name="Freeform 347">
              <a:extLst>
                <a:ext uri="{FF2B5EF4-FFF2-40B4-BE49-F238E27FC236}">
                  <a16:creationId xmlns:a16="http://schemas.microsoft.com/office/drawing/2014/main" id="{D5BA624D-9C0D-4D0A-BD67-CDA35A17F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360"/>
              <a:ext cx="30" cy="53"/>
            </a:xfrm>
            <a:custGeom>
              <a:avLst/>
              <a:gdLst>
                <a:gd name="T0" fmla="*/ 83 w 12"/>
                <a:gd name="T1" fmla="*/ 0 h 21"/>
                <a:gd name="T2" fmla="*/ 0 w 12"/>
                <a:gd name="T3" fmla="*/ 338 h 21"/>
                <a:gd name="T4" fmla="*/ 188 w 12"/>
                <a:gd name="T5" fmla="*/ 192 h 21"/>
                <a:gd name="T6" fmla="*/ 95 w 1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1">
                  <a:moveTo>
                    <a:pt x="5" y="0"/>
                  </a:moveTo>
                  <a:cubicBezTo>
                    <a:pt x="3" y="5"/>
                    <a:pt x="0" y="16"/>
                    <a:pt x="0" y="21"/>
                  </a:cubicBezTo>
                  <a:cubicBezTo>
                    <a:pt x="4" y="17"/>
                    <a:pt x="8" y="15"/>
                    <a:pt x="12" y="12"/>
                  </a:cubicBezTo>
                  <a:cubicBezTo>
                    <a:pt x="4" y="16"/>
                    <a:pt x="6" y="5"/>
                    <a:pt x="6" y="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9" name="Freeform 348">
              <a:extLst>
                <a:ext uri="{FF2B5EF4-FFF2-40B4-BE49-F238E27FC236}">
                  <a16:creationId xmlns:a16="http://schemas.microsoft.com/office/drawing/2014/main" id="{4844354F-AAC6-4946-BF0D-7D4DEA18D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1408"/>
              <a:ext cx="72" cy="87"/>
            </a:xfrm>
            <a:custGeom>
              <a:avLst/>
              <a:gdLst>
                <a:gd name="T0" fmla="*/ 0 w 29"/>
                <a:gd name="T1" fmla="*/ 308 h 35"/>
                <a:gd name="T2" fmla="*/ 0 w 29"/>
                <a:gd name="T3" fmla="*/ 495 h 35"/>
                <a:gd name="T4" fmla="*/ 370 w 29"/>
                <a:gd name="T5" fmla="*/ 524 h 35"/>
                <a:gd name="T6" fmla="*/ 444 w 29"/>
                <a:gd name="T7" fmla="*/ 291 h 35"/>
                <a:gd name="T8" fmla="*/ 308 w 29"/>
                <a:gd name="T9" fmla="*/ 0 h 35"/>
                <a:gd name="T10" fmla="*/ 340 w 29"/>
                <a:gd name="T11" fmla="*/ 308 h 35"/>
                <a:gd name="T12" fmla="*/ 124 w 29"/>
                <a:gd name="T13" fmla="*/ 462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5">
                  <a:moveTo>
                    <a:pt x="0" y="20"/>
                  </a:moveTo>
                  <a:cubicBezTo>
                    <a:pt x="1" y="24"/>
                    <a:pt x="0" y="28"/>
                    <a:pt x="0" y="32"/>
                  </a:cubicBezTo>
                  <a:cubicBezTo>
                    <a:pt x="7" y="34"/>
                    <a:pt x="17" y="35"/>
                    <a:pt x="24" y="34"/>
                  </a:cubicBezTo>
                  <a:cubicBezTo>
                    <a:pt x="26" y="29"/>
                    <a:pt x="28" y="24"/>
                    <a:pt x="29" y="19"/>
                  </a:cubicBezTo>
                  <a:cubicBezTo>
                    <a:pt x="23" y="16"/>
                    <a:pt x="21" y="5"/>
                    <a:pt x="20" y="0"/>
                  </a:cubicBezTo>
                  <a:cubicBezTo>
                    <a:pt x="21" y="6"/>
                    <a:pt x="23" y="14"/>
                    <a:pt x="22" y="20"/>
                  </a:cubicBezTo>
                  <a:cubicBezTo>
                    <a:pt x="22" y="26"/>
                    <a:pt x="16" y="34"/>
                    <a:pt x="8" y="3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0" name="Freeform 349">
              <a:extLst>
                <a:ext uri="{FF2B5EF4-FFF2-40B4-BE49-F238E27FC236}">
                  <a16:creationId xmlns:a16="http://schemas.microsoft.com/office/drawing/2014/main" id="{3BEA32E0-C62B-4718-B9D7-0C8FE6427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1243"/>
              <a:ext cx="40" cy="50"/>
            </a:xfrm>
            <a:custGeom>
              <a:avLst/>
              <a:gdLst>
                <a:gd name="T0" fmla="*/ 83 w 16"/>
                <a:gd name="T1" fmla="*/ 20 h 20"/>
                <a:gd name="T2" fmla="*/ 20 w 16"/>
                <a:gd name="T3" fmla="*/ 313 h 20"/>
                <a:gd name="T4" fmla="*/ 125 w 16"/>
                <a:gd name="T5" fmla="*/ 188 h 20"/>
                <a:gd name="T6" fmla="*/ 250 w 16"/>
                <a:gd name="T7" fmla="*/ 270 h 20"/>
                <a:gd name="T8" fmla="*/ 95 w 16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0">
                  <a:moveTo>
                    <a:pt x="5" y="1"/>
                  </a:moveTo>
                  <a:cubicBezTo>
                    <a:pt x="4" y="6"/>
                    <a:pt x="0" y="16"/>
                    <a:pt x="1" y="20"/>
                  </a:cubicBezTo>
                  <a:cubicBezTo>
                    <a:pt x="4" y="18"/>
                    <a:pt x="4" y="13"/>
                    <a:pt x="8" y="12"/>
                  </a:cubicBezTo>
                  <a:cubicBezTo>
                    <a:pt x="11" y="11"/>
                    <a:pt x="14" y="15"/>
                    <a:pt x="16" y="17"/>
                  </a:cubicBezTo>
                  <a:cubicBezTo>
                    <a:pt x="15" y="11"/>
                    <a:pt x="11" y="2"/>
                    <a:pt x="6" y="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1" name="Freeform 350">
              <a:extLst>
                <a:ext uri="{FF2B5EF4-FFF2-40B4-BE49-F238E27FC236}">
                  <a16:creationId xmlns:a16="http://schemas.microsoft.com/office/drawing/2014/main" id="{DA5FC120-9D71-4244-B8B2-56220F1EC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6" y="2368"/>
              <a:ext cx="92" cy="187"/>
            </a:xfrm>
            <a:custGeom>
              <a:avLst/>
              <a:gdLst>
                <a:gd name="T0" fmla="*/ 0 w 37"/>
                <a:gd name="T1" fmla="*/ 571 h 75"/>
                <a:gd name="T2" fmla="*/ 92 w 37"/>
                <a:gd name="T3" fmla="*/ 870 h 75"/>
                <a:gd name="T4" fmla="*/ 167 w 37"/>
                <a:gd name="T5" fmla="*/ 1162 h 75"/>
                <a:gd name="T6" fmla="*/ 383 w 37"/>
                <a:gd name="T7" fmla="*/ 1100 h 75"/>
                <a:gd name="T8" fmla="*/ 216 w 37"/>
                <a:gd name="T9" fmla="*/ 603 h 75"/>
                <a:gd name="T10" fmla="*/ 525 w 37"/>
                <a:gd name="T11" fmla="*/ 0 h 75"/>
                <a:gd name="T12" fmla="*/ 321 w 37"/>
                <a:gd name="T13" fmla="*/ 324 h 75"/>
                <a:gd name="T14" fmla="*/ 62 w 37"/>
                <a:gd name="T15" fmla="*/ 509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75">
                  <a:moveTo>
                    <a:pt x="0" y="37"/>
                  </a:moveTo>
                  <a:cubicBezTo>
                    <a:pt x="3" y="43"/>
                    <a:pt x="4" y="50"/>
                    <a:pt x="6" y="56"/>
                  </a:cubicBezTo>
                  <a:cubicBezTo>
                    <a:pt x="7" y="62"/>
                    <a:pt x="6" y="71"/>
                    <a:pt x="11" y="75"/>
                  </a:cubicBezTo>
                  <a:cubicBezTo>
                    <a:pt x="15" y="72"/>
                    <a:pt x="20" y="72"/>
                    <a:pt x="25" y="71"/>
                  </a:cubicBezTo>
                  <a:cubicBezTo>
                    <a:pt x="14" y="63"/>
                    <a:pt x="10" y="52"/>
                    <a:pt x="14" y="39"/>
                  </a:cubicBezTo>
                  <a:cubicBezTo>
                    <a:pt x="19" y="27"/>
                    <a:pt x="37" y="14"/>
                    <a:pt x="34" y="0"/>
                  </a:cubicBezTo>
                  <a:cubicBezTo>
                    <a:pt x="30" y="8"/>
                    <a:pt x="27" y="15"/>
                    <a:pt x="21" y="21"/>
                  </a:cubicBezTo>
                  <a:cubicBezTo>
                    <a:pt x="16" y="26"/>
                    <a:pt x="10" y="29"/>
                    <a:pt x="4" y="3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2" name="Freeform 351">
              <a:extLst>
                <a:ext uri="{FF2B5EF4-FFF2-40B4-BE49-F238E27FC236}">
                  <a16:creationId xmlns:a16="http://schemas.microsoft.com/office/drawing/2014/main" id="{F75899E1-B58D-4EA6-945C-45F427C22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2300"/>
              <a:ext cx="122" cy="358"/>
            </a:xfrm>
            <a:custGeom>
              <a:avLst/>
              <a:gdLst>
                <a:gd name="T0" fmla="*/ 383 w 49"/>
                <a:gd name="T1" fmla="*/ 408 h 143"/>
                <a:gd name="T2" fmla="*/ 416 w 49"/>
                <a:gd name="T3" fmla="*/ 1397 h 143"/>
                <a:gd name="T4" fmla="*/ 540 w 49"/>
                <a:gd name="T5" fmla="*/ 1585 h 143"/>
                <a:gd name="T6" fmla="*/ 725 w 49"/>
                <a:gd name="T7" fmla="*/ 1710 h 143"/>
                <a:gd name="T8" fmla="*/ 508 w 49"/>
                <a:gd name="T9" fmla="*/ 2055 h 143"/>
                <a:gd name="T10" fmla="*/ 154 w 49"/>
                <a:gd name="T11" fmla="*/ 2243 h 143"/>
                <a:gd name="T12" fmla="*/ 30 w 49"/>
                <a:gd name="T13" fmla="*/ 1647 h 143"/>
                <a:gd name="T14" fmla="*/ 341 w 49"/>
                <a:gd name="T15" fmla="*/ 2025 h 143"/>
                <a:gd name="T16" fmla="*/ 508 w 49"/>
                <a:gd name="T17" fmla="*/ 1880 h 143"/>
                <a:gd name="T18" fmla="*/ 478 w 49"/>
                <a:gd name="T19" fmla="*/ 1647 h 143"/>
                <a:gd name="T20" fmla="*/ 261 w 49"/>
                <a:gd name="T21" fmla="*/ 1254 h 143"/>
                <a:gd name="T22" fmla="*/ 261 w 49"/>
                <a:gd name="T23" fmla="*/ 739 h 143"/>
                <a:gd name="T24" fmla="*/ 0 w 49"/>
                <a:gd name="T25" fmla="*/ 0 h 143"/>
                <a:gd name="T26" fmla="*/ 321 w 49"/>
                <a:gd name="T27" fmla="*/ 95 h 143"/>
                <a:gd name="T28" fmla="*/ 466 w 49"/>
                <a:gd name="T29" fmla="*/ 208 h 143"/>
                <a:gd name="T30" fmla="*/ 371 w 49"/>
                <a:gd name="T31" fmla="*/ 396 h 1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9" h="143">
                  <a:moveTo>
                    <a:pt x="25" y="26"/>
                  </a:moveTo>
                  <a:cubicBezTo>
                    <a:pt x="22" y="46"/>
                    <a:pt x="20" y="70"/>
                    <a:pt x="27" y="89"/>
                  </a:cubicBezTo>
                  <a:cubicBezTo>
                    <a:pt x="29" y="93"/>
                    <a:pt x="32" y="98"/>
                    <a:pt x="35" y="101"/>
                  </a:cubicBezTo>
                  <a:cubicBezTo>
                    <a:pt x="39" y="104"/>
                    <a:pt x="46" y="104"/>
                    <a:pt x="47" y="109"/>
                  </a:cubicBezTo>
                  <a:cubicBezTo>
                    <a:pt x="49" y="117"/>
                    <a:pt x="38" y="127"/>
                    <a:pt x="33" y="131"/>
                  </a:cubicBezTo>
                  <a:cubicBezTo>
                    <a:pt x="26" y="136"/>
                    <a:pt x="19" y="142"/>
                    <a:pt x="10" y="143"/>
                  </a:cubicBezTo>
                  <a:cubicBezTo>
                    <a:pt x="13" y="132"/>
                    <a:pt x="11" y="114"/>
                    <a:pt x="2" y="105"/>
                  </a:cubicBezTo>
                  <a:cubicBezTo>
                    <a:pt x="10" y="109"/>
                    <a:pt x="14" y="130"/>
                    <a:pt x="22" y="129"/>
                  </a:cubicBezTo>
                  <a:cubicBezTo>
                    <a:pt x="24" y="129"/>
                    <a:pt x="32" y="122"/>
                    <a:pt x="33" y="120"/>
                  </a:cubicBezTo>
                  <a:cubicBezTo>
                    <a:pt x="36" y="115"/>
                    <a:pt x="34" y="109"/>
                    <a:pt x="31" y="105"/>
                  </a:cubicBezTo>
                  <a:cubicBezTo>
                    <a:pt x="27" y="96"/>
                    <a:pt x="20" y="89"/>
                    <a:pt x="17" y="80"/>
                  </a:cubicBezTo>
                  <a:cubicBezTo>
                    <a:pt x="12" y="69"/>
                    <a:pt x="15" y="58"/>
                    <a:pt x="17" y="47"/>
                  </a:cubicBezTo>
                  <a:cubicBezTo>
                    <a:pt x="21" y="29"/>
                    <a:pt x="22" y="7"/>
                    <a:pt x="0" y="0"/>
                  </a:cubicBezTo>
                  <a:cubicBezTo>
                    <a:pt x="7" y="2"/>
                    <a:pt x="13" y="2"/>
                    <a:pt x="21" y="6"/>
                  </a:cubicBezTo>
                  <a:cubicBezTo>
                    <a:pt x="24" y="8"/>
                    <a:pt x="29" y="10"/>
                    <a:pt x="30" y="13"/>
                  </a:cubicBezTo>
                  <a:cubicBezTo>
                    <a:pt x="33" y="19"/>
                    <a:pt x="26" y="20"/>
                    <a:pt x="24" y="2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3" name="Freeform 352">
              <a:extLst>
                <a:ext uri="{FF2B5EF4-FFF2-40B4-BE49-F238E27FC236}">
                  <a16:creationId xmlns:a16="http://schemas.microsoft.com/office/drawing/2014/main" id="{39EF38FE-6145-484C-83C9-FE0393E2E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413"/>
              <a:ext cx="180" cy="257"/>
            </a:xfrm>
            <a:custGeom>
              <a:avLst/>
              <a:gdLst>
                <a:gd name="T0" fmla="*/ 875 w 72"/>
                <a:gd name="T1" fmla="*/ 1599 h 103"/>
                <a:gd name="T2" fmla="*/ 675 w 72"/>
                <a:gd name="T3" fmla="*/ 1507 h 103"/>
                <a:gd name="T4" fmla="*/ 658 w 72"/>
                <a:gd name="T5" fmla="*/ 1278 h 103"/>
                <a:gd name="T6" fmla="*/ 408 w 72"/>
                <a:gd name="T7" fmla="*/ 946 h 103"/>
                <a:gd name="T8" fmla="*/ 113 w 72"/>
                <a:gd name="T9" fmla="*/ 591 h 103"/>
                <a:gd name="T10" fmla="*/ 250 w 72"/>
                <a:gd name="T11" fmla="*/ 155 h 103"/>
                <a:gd name="T12" fmla="*/ 363 w 72"/>
                <a:gd name="T13" fmla="*/ 0 h 103"/>
                <a:gd name="T14" fmla="*/ 300 w 72"/>
                <a:gd name="T15" fmla="*/ 217 h 103"/>
                <a:gd name="T16" fmla="*/ 283 w 72"/>
                <a:gd name="T17" fmla="*/ 467 h 103"/>
                <a:gd name="T18" fmla="*/ 533 w 72"/>
                <a:gd name="T19" fmla="*/ 853 h 103"/>
                <a:gd name="T20" fmla="*/ 750 w 72"/>
                <a:gd name="T21" fmla="*/ 1228 h 103"/>
                <a:gd name="T22" fmla="*/ 875 w 72"/>
                <a:gd name="T23" fmla="*/ 1370 h 103"/>
                <a:gd name="T24" fmla="*/ 1050 w 72"/>
                <a:gd name="T25" fmla="*/ 1278 h 103"/>
                <a:gd name="T26" fmla="*/ 970 w 72"/>
                <a:gd name="T27" fmla="*/ 1537 h 10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103">
                  <a:moveTo>
                    <a:pt x="56" y="103"/>
                  </a:moveTo>
                  <a:cubicBezTo>
                    <a:pt x="53" y="103"/>
                    <a:pt x="45" y="101"/>
                    <a:pt x="43" y="97"/>
                  </a:cubicBezTo>
                  <a:cubicBezTo>
                    <a:pt x="41" y="93"/>
                    <a:pt x="45" y="87"/>
                    <a:pt x="42" y="82"/>
                  </a:cubicBezTo>
                  <a:cubicBezTo>
                    <a:pt x="39" y="75"/>
                    <a:pt x="33" y="66"/>
                    <a:pt x="26" y="61"/>
                  </a:cubicBezTo>
                  <a:cubicBezTo>
                    <a:pt x="19" y="55"/>
                    <a:pt x="12" y="46"/>
                    <a:pt x="7" y="38"/>
                  </a:cubicBezTo>
                  <a:cubicBezTo>
                    <a:pt x="0" y="27"/>
                    <a:pt x="10" y="19"/>
                    <a:pt x="16" y="10"/>
                  </a:cubicBezTo>
                  <a:cubicBezTo>
                    <a:pt x="18" y="7"/>
                    <a:pt x="20" y="2"/>
                    <a:pt x="23" y="0"/>
                  </a:cubicBezTo>
                  <a:cubicBezTo>
                    <a:pt x="25" y="5"/>
                    <a:pt x="21" y="10"/>
                    <a:pt x="19" y="14"/>
                  </a:cubicBezTo>
                  <a:cubicBezTo>
                    <a:pt x="17" y="20"/>
                    <a:pt x="17" y="24"/>
                    <a:pt x="18" y="30"/>
                  </a:cubicBezTo>
                  <a:cubicBezTo>
                    <a:pt x="19" y="41"/>
                    <a:pt x="28" y="46"/>
                    <a:pt x="34" y="55"/>
                  </a:cubicBezTo>
                  <a:cubicBezTo>
                    <a:pt x="40" y="62"/>
                    <a:pt x="44" y="71"/>
                    <a:pt x="48" y="79"/>
                  </a:cubicBezTo>
                  <a:cubicBezTo>
                    <a:pt x="50" y="83"/>
                    <a:pt x="51" y="87"/>
                    <a:pt x="56" y="88"/>
                  </a:cubicBezTo>
                  <a:cubicBezTo>
                    <a:pt x="62" y="89"/>
                    <a:pt x="62" y="84"/>
                    <a:pt x="67" y="82"/>
                  </a:cubicBezTo>
                  <a:cubicBezTo>
                    <a:pt x="72" y="88"/>
                    <a:pt x="62" y="94"/>
                    <a:pt x="62" y="99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4" name="Freeform 353">
              <a:extLst>
                <a:ext uri="{FF2B5EF4-FFF2-40B4-BE49-F238E27FC236}">
                  <a16:creationId xmlns:a16="http://schemas.microsoft.com/office/drawing/2014/main" id="{0621F59D-8087-4C53-9679-B75116A37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110"/>
              <a:ext cx="110" cy="95"/>
            </a:xfrm>
            <a:custGeom>
              <a:avLst/>
              <a:gdLst>
                <a:gd name="T0" fmla="*/ 0 w 44"/>
                <a:gd name="T1" fmla="*/ 20 h 38"/>
                <a:gd name="T2" fmla="*/ 238 w 44"/>
                <a:gd name="T3" fmla="*/ 595 h 38"/>
                <a:gd name="T4" fmla="*/ 345 w 44"/>
                <a:gd name="T5" fmla="*/ 250 h 38"/>
                <a:gd name="T6" fmla="*/ 688 w 44"/>
                <a:gd name="T7" fmla="*/ 95 h 38"/>
                <a:gd name="T8" fmla="*/ 395 w 44"/>
                <a:gd name="T9" fmla="*/ 20 h 38"/>
                <a:gd name="T10" fmla="*/ 33 w 44"/>
                <a:gd name="T11" fmla="*/ 0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38">
                  <a:moveTo>
                    <a:pt x="0" y="1"/>
                  </a:moveTo>
                  <a:cubicBezTo>
                    <a:pt x="6" y="13"/>
                    <a:pt x="11" y="25"/>
                    <a:pt x="15" y="38"/>
                  </a:cubicBezTo>
                  <a:cubicBezTo>
                    <a:pt x="15" y="29"/>
                    <a:pt x="15" y="21"/>
                    <a:pt x="22" y="16"/>
                  </a:cubicBezTo>
                  <a:cubicBezTo>
                    <a:pt x="28" y="11"/>
                    <a:pt x="40" y="12"/>
                    <a:pt x="44" y="6"/>
                  </a:cubicBezTo>
                  <a:cubicBezTo>
                    <a:pt x="40" y="0"/>
                    <a:pt x="31" y="1"/>
                    <a:pt x="25" y="1"/>
                  </a:cubicBezTo>
                  <a:cubicBezTo>
                    <a:pt x="17" y="1"/>
                    <a:pt x="10" y="0"/>
                    <a:pt x="2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5" name="Freeform 354">
              <a:extLst>
                <a:ext uri="{FF2B5EF4-FFF2-40B4-BE49-F238E27FC236}">
                  <a16:creationId xmlns:a16="http://schemas.microsoft.com/office/drawing/2014/main" id="{4D066C38-6005-4660-BE5C-FB0C0429B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123"/>
              <a:ext cx="103" cy="100"/>
            </a:xfrm>
            <a:custGeom>
              <a:avLst/>
              <a:gdLst>
                <a:gd name="T0" fmla="*/ 188 w 41"/>
                <a:gd name="T1" fmla="*/ 250 h 40"/>
                <a:gd name="T2" fmla="*/ 651 w 41"/>
                <a:gd name="T3" fmla="*/ 613 h 40"/>
                <a:gd name="T4" fmla="*/ 146 w 41"/>
                <a:gd name="T5" fmla="*/ 500 h 40"/>
                <a:gd name="T6" fmla="*/ 33 w 41"/>
                <a:gd name="T7" fmla="*/ 270 h 40"/>
                <a:gd name="T8" fmla="*/ 0 w 41"/>
                <a:gd name="T9" fmla="*/ 0 h 40"/>
                <a:gd name="T10" fmla="*/ 146 w 41"/>
                <a:gd name="T11" fmla="*/ 22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40">
                  <a:moveTo>
                    <a:pt x="12" y="16"/>
                  </a:moveTo>
                  <a:cubicBezTo>
                    <a:pt x="14" y="26"/>
                    <a:pt x="32" y="36"/>
                    <a:pt x="41" y="39"/>
                  </a:cubicBezTo>
                  <a:cubicBezTo>
                    <a:pt x="33" y="40"/>
                    <a:pt x="14" y="38"/>
                    <a:pt x="9" y="32"/>
                  </a:cubicBezTo>
                  <a:cubicBezTo>
                    <a:pt x="7" y="29"/>
                    <a:pt x="4" y="21"/>
                    <a:pt x="2" y="17"/>
                  </a:cubicBezTo>
                  <a:cubicBezTo>
                    <a:pt x="1" y="12"/>
                    <a:pt x="0" y="5"/>
                    <a:pt x="0" y="0"/>
                  </a:cubicBezTo>
                  <a:cubicBezTo>
                    <a:pt x="4" y="3"/>
                    <a:pt x="8" y="9"/>
                    <a:pt x="9" y="14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6" name="Freeform 355">
              <a:extLst>
                <a:ext uri="{FF2B5EF4-FFF2-40B4-BE49-F238E27FC236}">
                  <a16:creationId xmlns:a16="http://schemas.microsoft.com/office/drawing/2014/main" id="{7C3F22D9-334A-4A92-82F1-FDAEBB5CF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188"/>
              <a:ext cx="155" cy="130"/>
            </a:xfrm>
            <a:custGeom>
              <a:avLst/>
              <a:gdLst>
                <a:gd name="T0" fmla="*/ 0 w 62"/>
                <a:gd name="T1" fmla="*/ 770 h 52"/>
                <a:gd name="T2" fmla="*/ 970 w 62"/>
                <a:gd name="T3" fmla="*/ 813 h 52"/>
                <a:gd name="T4" fmla="*/ 408 w 62"/>
                <a:gd name="T5" fmla="*/ 0 h 52"/>
                <a:gd name="T6" fmla="*/ 0 w 62"/>
                <a:gd name="T7" fmla="*/ 175 h 52"/>
                <a:gd name="T8" fmla="*/ 533 w 62"/>
                <a:gd name="T9" fmla="*/ 333 h 52"/>
                <a:gd name="T10" fmla="*/ 63 w 62"/>
                <a:gd name="T11" fmla="*/ 675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2">
                  <a:moveTo>
                    <a:pt x="0" y="49"/>
                  </a:moveTo>
                  <a:cubicBezTo>
                    <a:pt x="18" y="35"/>
                    <a:pt x="44" y="45"/>
                    <a:pt x="62" y="52"/>
                  </a:cubicBezTo>
                  <a:cubicBezTo>
                    <a:pt x="56" y="35"/>
                    <a:pt x="45" y="10"/>
                    <a:pt x="26" y="0"/>
                  </a:cubicBezTo>
                  <a:cubicBezTo>
                    <a:pt x="21" y="8"/>
                    <a:pt x="7" y="6"/>
                    <a:pt x="0" y="11"/>
                  </a:cubicBezTo>
                  <a:cubicBezTo>
                    <a:pt x="12" y="12"/>
                    <a:pt x="27" y="7"/>
                    <a:pt x="34" y="21"/>
                  </a:cubicBezTo>
                  <a:cubicBezTo>
                    <a:pt x="41" y="36"/>
                    <a:pt x="11" y="35"/>
                    <a:pt x="4" y="4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7" name="Freeform 356">
              <a:extLst>
                <a:ext uri="{FF2B5EF4-FFF2-40B4-BE49-F238E27FC236}">
                  <a16:creationId xmlns:a16="http://schemas.microsoft.com/office/drawing/2014/main" id="{4208B5FA-17A6-43B4-BF8D-0B9A5A9A6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688"/>
              <a:ext cx="212" cy="77"/>
            </a:xfrm>
            <a:custGeom>
              <a:avLst/>
              <a:gdLst>
                <a:gd name="T0" fmla="*/ 0 w 85"/>
                <a:gd name="T1" fmla="*/ 196 h 31"/>
                <a:gd name="T2" fmla="*/ 155 w 85"/>
                <a:gd name="T3" fmla="*/ 474 h 31"/>
                <a:gd name="T4" fmla="*/ 324 w 85"/>
                <a:gd name="T5" fmla="*/ 400 h 31"/>
                <a:gd name="T6" fmla="*/ 511 w 85"/>
                <a:gd name="T7" fmla="*/ 340 h 31"/>
                <a:gd name="T8" fmla="*/ 1319 w 85"/>
                <a:gd name="T9" fmla="*/ 166 h 31"/>
                <a:gd name="T10" fmla="*/ 529 w 85"/>
                <a:gd name="T11" fmla="*/ 186 h 31"/>
                <a:gd name="T12" fmla="*/ 249 w 85"/>
                <a:gd name="T13" fmla="*/ 62 h 31"/>
                <a:gd name="T14" fmla="*/ 155 w 85"/>
                <a:gd name="T15" fmla="*/ 30 h 31"/>
                <a:gd name="T16" fmla="*/ 12 w 85"/>
                <a:gd name="T17" fmla="*/ 137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31">
                  <a:moveTo>
                    <a:pt x="0" y="13"/>
                  </a:moveTo>
                  <a:cubicBezTo>
                    <a:pt x="3" y="18"/>
                    <a:pt x="3" y="31"/>
                    <a:pt x="10" y="31"/>
                  </a:cubicBezTo>
                  <a:cubicBezTo>
                    <a:pt x="12" y="31"/>
                    <a:pt x="19" y="27"/>
                    <a:pt x="21" y="26"/>
                  </a:cubicBezTo>
                  <a:cubicBezTo>
                    <a:pt x="25" y="24"/>
                    <a:pt x="29" y="23"/>
                    <a:pt x="33" y="22"/>
                  </a:cubicBezTo>
                  <a:cubicBezTo>
                    <a:pt x="50" y="16"/>
                    <a:pt x="68" y="14"/>
                    <a:pt x="85" y="11"/>
                  </a:cubicBezTo>
                  <a:cubicBezTo>
                    <a:pt x="70" y="6"/>
                    <a:pt x="51" y="11"/>
                    <a:pt x="34" y="12"/>
                  </a:cubicBezTo>
                  <a:cubicBezTo>
                    <a:pt x="25" y="13"/>
                    <a:pt x="22" y="11"/>
                    <a:pt x="16" y="4"/>
                  </a:cubicBezTo>
                  <a:cubicBezTo>
                    <a:pt x="13" y="1"/>
                    <a:pt x="15" y="0"/>
                    <a:pt x="10" y="2"/>
                  </a:cubicBezTo>
                  <a:cubicBezTo>
                    <a:pt x="7" y="3"/>
                    <a:pt x="1" y="9"/>
                    <a:pt x="1" y="9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8" name="Freeform 357">
              <a:extLst>
                <a:ext uri="{FF2B5EF4-FFF2-40B4-BE49-F238E27FC236}">
                  <a16:creationId xmlns:a16="http://schemas.microsoft.com/office/drawing/2014/main" id="{F76051D2-B536-4184-8CA9-9CDCF80AA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510"/>
              <a:ext cx="87" cy="98"/>
            </a:xfrm>
            <a:custGeom>
              <a:avLst/>
              <a:gdLst>
                <a:gd name="T0" fmla="*/ 42 w 35"/>
                <a:gd name="T1" fmla="*/ 63 h 39"/>
                <a:gd name="T2" fmla="*/ 475 w 35"/>
                <a:gd name="T3" fmla="*/ 126 h 39"/>
                <a:gd name="T4" fmla="*/ 445 w 35"/>
                <a:gd name="T5" fmla="*/ 618 h 39"/>
                <a:gd name="T6" fmla="*/ 259 w 35"/>
                <a:gd name="T7" fmla="*/ 221 h 39"/>
                <a:gd name="T8" fmla="*/ 42 w 35"/>
                <a:gd name="T9" fmla="*/ 568 h 39"/>
                <a:gd name="T10" fmla="*/ 42 w 35"/>
                <a:gd name="T11" fmla="*/ 317 h 39"/>
                <a:gd name="T12" fmla="*/ 12 w 35"/>
                <a:gd name="T13" fmla="*/ 63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9">
                  <a:moveTo>
                    <a:pt x="3" y="4"/>
                  </a:moveTo>
                  <a:cubicBezTo>
                    <a:pt x="9" y="2"/>
                    <a:pt x="27" y="0"/>
                    <a:pt x="31" y="8"/>
                  </a:cubicBezTo>
                  <a:cubicBezTo>
                    <a:pt x="35" y="14"/>
                    <a:pt x="29" y="31"/>
                    <a:pt x="29" y="39"/>
                  </a:cubicBezTo>
                  <a:cubicBezTo>
                    <a:pt x="26" y="32"/>
                    <a:pt x="26" y="19"/>
                    <a:pt x="17" y="14"/>
                  </a:cubicBezTo>
                  <a:cubicBezTo>
                    <a:pt x="4" y="5"/>
                    <a:pt x="8" y="31"/>
                    <a:pt x="3" y="36"/>
                  </a:cubicBezTo>
                  <a:cubicBezTo>
                    <a:pt x="3" y="31"/>
                    <a:pt x="4" y="25"/>
                    <a:pt x="3" y="20"/>
                  </a:cubicBezTo>
                  <a:cubicBezTo>
                    <a:pt x="3" y="15"/>
                    <a:pt x="0" y="9"/>
                    <a:pt x="1" y="4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9" name="Freeform 358">
              <a:extLst>
                <a:ext uri="{FF2B5EF4-FFF2-40B4-BE49-F238E27FC236}">
                  <a16:creationId xmlns:a16="http://schemas.microsoft.com/office/drawing/2014/main" id="{FFD37E9F-D0F2-4E51-B46F-EED1DB87A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658"/>
              <a:ext cx="53" cy="30"/>
            </a:xfrm>
            <a:custGeom>
              <a:avLst/>
              <a:gdLst>
                <a:gd name="T0" fmla="*/ 20 w 21"/>
                <a:gd name="T1" fmla="*/ 50 h 12"/>
                <a:gd name="T2" fmla="*/ 33 w 21"/>
                <a:gd name="T3" fmla="*/ 188 h 12"/>
                <a:gd name="T4" fmla="*/ 338 w 21"/>
                <a:gd name="T5" fmla="*/ 0 h 12"/>
                <a:gd name="T6" fmla="*/ 96 w 21"/>
                <a:gd name="T7" fmla="*/ 2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1" y="3"/>
                  </a:moveTo>
                  <a:cubicBezTo>
                    <a:pt x="0" y="4"/>
                    <a:pt x="0" y="10"/>
                    <a:pt x="2" y="12"/>
                  </a:cubicBezTo>
                  <a:cubicBezTo>
                    <a:pt x="8" y="8"/>
                    <a:pt x="15" y="4"/>
                    <a:pt x="21" y="0"/>
                  </a:cubicBezTo>
                  <a:cubicBezTo>
                    <a:pt x="16" y="2"/>
                    <a:pt x="11" y="1"/>
                    <a:pt x="6" y="1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0" name="Freeform 359">
              <a:extLst>
                <a:ext uri="{FF2B5EF4-FFF2-40B4-BE49-F238E27FC236}">
                  <a16:creationId xmlns:a16="http://schemas.microsoft.com/office/drawing/2014/main" id="{35D4B294-3919-4E87-A7C2-135466B75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2750"/>
              <a:ext cx="48" cy="33"/>
            </a:xfrm>
            <a:custGeom>
              <a:avLst/>
              <a:gdLst>
                <a:gd name="T0" fmla="*/ 0 w 19"/>
                <a:gd name="T1" fmla="*/ 193 h 13"/>
                <a:gd name="T2" fmla="*/ 306 w 19"/>
                <a:gd name="T3" fmla="*/ 21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0" y="12"/>
                  </a:moveTo>
                  <a:cubicBezTo>
                    <a:pt x="8" y="11"/>
                    <a:pt x="13" y="0"/>
                    <a:pt x="19" y="1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1" name="Freeform 360">
              <a:extLst>
                <a:ext uri="{FF2B5EF4-FFF2-40B4-BE49-F238E27FC236}">
                  <a16:creationId xmlns:a16="http://schemas.microsoft.com/office/drawing/2014/main" id="{841B52D2-604C-4523-A6D2-BB4ABF40F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3" y="2700"/>
              <a:ext cx="93" cy="73"/>
            </a:xfrm>
            <a:custGeom>
              <a:avLst/>
              <a:gdLst>
                <a:gd name="T0" fmla="*/ 0 w 37"/>
                <a:gd name="T1" fmla="*/ 146 h 29"/>
                <a:gd name="T2" fmla="*/ 588 w 37"/>
                <a:gd name="T3" fmla="*/ 33 h 29"/>
                <a:gd name="T4" fmla="*/ 367 w 37"/>
                <a:gd name="T5" fmla="*/ 222 h 29"/>
                <a:gd name="T6" fmla="*/ 189 w 37"/>
                <a:gd name="T7" fmla="*/ 463 h 29"/>
                <a:gd name="T8" fmla="*/ 241 w 37"/>
                <a:gd name="T9" fmla="*/ 191 h 29"/>
                <a:gd name="T10" fmla="*/ 96 w 37"/>
                <a:gd name="T11" fmla="*/ 12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9">
                  <a:moveTo>
                    <a:pt x="0" y="9"/>
                  </a:moveTo>
                  <a:cubicBezTo>
                    <a:pt x="8" y="3"/>
                    <a:pt x="28" y="0"/>
                    <a:pt x="37" y="2"/>
                  </a:cubicBezTo>
                  <a:cubicBezTo>
                    <a:pt x="33" y="6"/>
                    <a:pt x="27" y="9"/>
                    <a:pt x="23" y="14"/>
                  </a:cubicBezTo>
                  <a:cubicBezTo>
                    <a:pt x="19" y="18"/>
                    <a:pt x="15" y="24"/>
                    <a:pt x="12" y="29"/>
                  </a:cubicBezTo>
                  <a:cubicBezTo>
                    <a:pt x="15" y="25"/>
                    <a:pt x="17" y="17"/>
                    <a:pt x="15" y="12"/>
                  </a:cubicBezTo>
                  <a:cubicBezTo>
                    <a:pt x="13" y="8"/>
                    <a:pt x="7" y="9"/>
                    <a:pt x="6" y="8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2" name="Freeform 361">
              <a:extLst>
                <a:ext uri="{FF2B5EF4-FFF2-40B4-BE49-F238E27FC236}">
                  <a16:creationId xmlns:a16="http://schemas.microsoft.com/office/drawing/2014/main" id="{FFFF884A-E131-4A58-8C41-518ADC8FA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6" y="2280"/>
              <a:ext cx="162" cy="80"/>
            </a:xfrm>
            <a:custGeom>
              <a:avLst/>
              <a:gdLst>
                <a:gd name="T0" fmla="*/ 75 w 65"/>
                <a:gd name="T1" fmla="*/ 63 h 32"/>
                <a:gd name="T2" fmla="*/ 229 w 65"/>
                <a:gd name="T3" fmla="*/ 500 h 32"/>
                <a:gd name="T4" fmla="*/ 603 w 65"/>
                <a:gd name="T5" fmla="*/ 300 h 32"/>
                <a:gd name="T6" fmla="*/ 1007 w 65"/>
                <a:gd name="T7" fmla="*/ 95 h 32"/>
                <a:gd name="T8" fmla="*/ 496 w 65"/>
                <a:gd name="T9" fmla="*/ 238 h 32"/>
                <a:gd name="T10" fmla="*/ 249 w 65"/>
                <a:gd name="T11" fmla="*/ 95 h 32"/>
                <a:gd name="T12" fmla="*/ 0 w 65"/>
                <a:gd name="T13" fmla="*/ 0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2">
                  <a:moveTo>
                    <a:pt x="5" y="4"/>
                  </a:moveTo>
                  <a:cubicBezTo>
                    <a:pt x="10" y="14"/>
                    <a:pt x="14" y="20"/>
                    <a:pt x="15" y="32"/>
                  </a:cubicBezTo>
                  <a:cubicBezTo>
                    <a:pt x="23" y="30"/>
                    <a:pt x="31" y="24"/>
                    <a:pt x="39" y="19"/>
                  </a:cubicBezTo>
                  <a:cubicBezTo>
                    <a:pt x="46" y="15"/>
                    <a:pt x="61" y="13"/>
                    <a:pt x="65" y="6"/>
                  </a:cubicBezTo>
                  <a:cubicBezTo>
                    <a:pt x="54" y="6"/>
                    <a:pt x="44" y="17"/>
                    <a:pt x="32" y="15"/>
                  </a:cubicBezTo>
                  <a:cubicBezTo>
                    <a:pt x="26" y="14"/>
                    <a:pt x="21" y="10"/>
                    <a:pt x="16" y="6"/>
                  </a:cubicBezTo>
                  <a:cubicBezTo>
                    <a:pt x="10" y="2"/>
                    <a:pt x="6" y="2"/>
                    <a:pt x="0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3" name="Freeform 362">
              <a:extLst>
                <a:ext uri="{FF2B5EF4-FFF2-40B4-BE49-F238E27FC236}">
                  <a16:creationId xmlns:a16="http://schemas.microsoft.com/office/drawing/2014/main" id="{E5961E13-2882-49E8-BA0F-DEDBA807A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403"/>
              <a:ext cx="198" cy="255"/>
            </a:xfrm>
            <a:custGeom>
              <a:avLst/>
              <a:gdLst>
                <a:gd name="T0" fmla="*/ 709 w 79"/>
                <a:gd name="T1" fmla="*/ 1595 h 102"/>
                <a:gd name="T2" fmla="*/ 584 w 79"/>
                <a:gd name="T3" fmla="*/ 1533 h 102"/>
                <a:gd name="T4" fmla="*/ 426 w 79"/>
                <a:gd name="T5" fmla="*/ 1563 h 102"/>
                <a:gd name="T6" fmla="*/ 396 w 79"/>
                <a:gd name="T7" fmla="*/ 1375 h 102"/>
                <a:gd name="T8" fmla="*/ 363 w 79"/>
                <a:gd name="T9" fmla="*/ 1208 h 102"/>
                <a:gd name="T10" fmla="*/ 188 w 79"/>
                <a:gd name="T11" fmla="*/ 908 h 102"/>
                <a:gd name="T12" fmla="*/ 50 w 79"/>
                <a:gd name="T13" fmla="*/ 563 h 102"/>
                <a:gd name="T14" fmla="*/ 63 w 79"/>
                <a:gd name="T15" fmla="*/ 375 h 102"/>
                <a:gd name="T16" fmla="*/ 208 w 79"/>
                <a:gd name="T17" fmla="*/ 270 h 102"/>
                <a:gd name="T18" fmla="*/ 333 w 79"/>
                <a:gd name="T19" fmla="*/ 158 h 102"/>
                <a:gd name="T20" fmla="*/ 396 w 79"/>
                <a:gd name="T21" fmla="*/ 20 h 102"/>
                <a:gd name="T22" fmla="*/ 554 w 79"/>
                <a:gd name="T23" fmla="*/ 313 h 102"/>
                <a:gd name="T24" fmla="*/ 722 w 79"/>
                <a:gd name="T25" fmla="*/ 688 h 102"/>
                <a:gd name="T26" fmla="*/ 867 w 79"/>
                <a:gd name="T27" fmla="*/ 895 h 102"/>
                <a:gd name="T28" fmla="*/ 1068 w 79"/>
                <a:gd name="T29" fmla="*/ 1000 h 102"/>
                <a:gd name="T30" fmla="*/ 930 w 79"/>
                <a:gd name="T31" fmla="*/ 1470 h 1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9" h="102">
                  <a:moveTo>
                    <a:pt x="45" y="102"/>
                  </a:moveTo>
                  <a:cubicBezTo>
                    <a:pt x="43" y="99"/>
                    <a:pt x="43" y="98"/>
                    <a:pt x="37" y="98"/>
                  </a:cubicBezTo>
                  <a:cubicBezTo>
                    <a:pt x="35" y="99"/>
                    <a:pt x="29" y="102"/>
                    <a:pt x="27" y="100"/>
                  </a:cubicBezTo>
                  <a:cubicBezTo>
                    <a:pt x="25" y="99"/>
                    <a:pt x="26" y="91"/>
                    <a:pt x="25" y="88"/>
                  </a:cubicBezTo>
                  <a:cubicBezTo>
                    <a:pt x="25" y="85"/>
                    <a:pt x="24" y="80"/>
                    <a:pt x="23" y="77"/>
                  </a:cubicBezTo>
                  <a:cubicBezTo>
                    <a:pt x="21" y="68"/>
                    <a:pt x="18" y="65"/>
                    <a:pt x="12" y="58"/>
                  </a:cubicBezTo>
                  <a:cubicBezTo>
                    <a:pt x="5" y="52"/>
                    <a:pt x="5" y="44"/>
                    <a:pt x="3" y="36"/>
                  </a:cubicBezTo>
                  <a:cubicBezTo>
                    <a:pt x="2" y="31"/>
                    <a:pt x="0" y="28"/>
                    <a:pt x="4" y="24"/>
                  </a:cubicBezTo>
                  <a:cubicBezTo>
                    <a:pt x="6" y="21"/>
                    <a:pt x="10" y="20"/>
                    <a:pt x="13" y="17"/>
                  </a:cubicBezTo>
                  <a:cubicBezTo>
                    <a:pt x="16" y="15"/>
                    <a:pt x="19" y="12"/>
                    <a:pt x="21" y="10"/>
                  </a:cubicBezTo>
                  <a:cubicBezTo>
                    <a:pt x="23" y="8"/>
                    <a:pt x="19" y="2"/>
                    <a:pt x="25" y="1"/>
                  </a:cubicBezTo>
                  <a:cubicBezTo>
                    <a:pt x="34" y="0"/>
                    <a:pt x="34" y="15"/>
                    <a:pt x="35" y="20"/>
                  </a:cubicBezTo>
                  <a:cubicBezTo>
                    <a:pt x="37" y="28"/>
                    <a:pt x="42" y="37"/>
                    <a:pt x="46" y="44"/>
                  </a:cubicBezTo>
                  <a:cubicBezTo>
                    <a:pt x="49" y="49"/>
                    <a:pt x="51" y="54"/>
                    <a:pt x="55" y="57"/>
                  </a:cubicBezTo>
                  <a:cubicBezTo>
                    <a:pt x="59" y="61"/>
                    <a:pt x="64" y="61"/>
                    <a:pt x="68" y="64"/>
                  </a:cubicBezTo>
                  <a:cubicBezTo>
                    <a:pt x="79" y="72"/>
                    <a:pt x="65" y="88"/>
                    <a:pt x="59" y="94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4" name="Freeform 363">
              <a:extLst>
                <a:ext uri="{FF2B5EF4-FFF2-40B4-BE49-F238E27FC236}">
                  <a16:creationId xmlns:a16="http://schemas.microsoft.com/office/drawing/2014/main" id="{730A0FAA-3F33-491D-85BE-D8817B8A1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433"/>
              <a:ext cx="95" cy="245"/>
            </a:xfrm>
            <a:custGeom>
              <a:avLst/>
              <a:gdLst>
                <a:gd name="T0" fmla="*/ 145 w 38"/>
                <a:gd name="T1" fmla="*/ 688 h 98"/>
                <a:gd name="T2" fmla="*/ 395 w 38"/>
                <a:gd name="T3" fmla="*/ 1083 h 98"/>
                <a:gd name="T4" fmla="*/ 595 w 38"/>
                <a:gd name="T5" fmla="*/ 1363 h 98"/>
                <a:gd name="T6" fmla="*/ 375 w 38"/>
                <a:gd name="T7" fmla="*/ 688 h 98"/>
                <a:gd name="T8" fmla="*/ 158 w 38"/>
                <a:gd name="T9" fmla="*/ 375 h 98"/>
                <a:gd name="T10" fmla="*/ 158 w 38"/>
                <a:gd name="T11" fmla="*/ 63 h 98"/>
                <a:gd name="T12" fmla="*/ 0 w 38"/>
                <a:gd name="T13" fmla="*/ 313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98">
                  <a:moveTo>
                    <a:pt x="9" y="44"/>
                  </a:moveTo>
                  <a:cubicBezTo>
                    <a:pt x="21" y="50"/>
                    <a:pt x="22" y="57"/>
                    <a:pt x="25" y="69"/>
                  </a:cubicBezTo>
                  <a:cubicBezTo>
                    <a:pt x="27" y="76"/>
                    <a:pt x="26" y="98"/>
                    <a:pt x="38" y="87"/>
                  </a:cubicBezTo>
                  <a:cubicBezTo>
                    <a:pt x="32" y="73"/>
                    <a:pt x="30" y="58"/>
                    <a:pt x="24" y="44"/>
                  </a:cubicBezTo>
                  <a:cubicBezTo>
                    <a:pt x="20" y="37"/>
                    <a:pt x="14" y="31"/>
                    <a:pt x="10" y="24"/>
                  </a:cubicBezTo>
                  <a:cubicBezTo>
                    <a:pt x="6" y="17"/>
                    <a:pt x="8" y="11"/>
                    <a:pt x="10" y="4"/>
                  </a:cubicBezTo>
                  <a:cubicBezTo>
                    <a:pt x="1" y="0"/>
                    <a:pt x="1" y="16"/>
                    <a:pt x="0" y="2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5" name="Freeform 364">
              <a:extLst>
                <a:ext uri="{FF2B5EF4-FFF2-40B4-BE49-F238E27FC236}">
                  <a16:creationId xmlns:a16="http://schemas.microsoft.com/office/drawing/2014/main" id="{3C710E13-250A-4798-B0CF-B18CBE7A3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2455"/>
              <a:ext cx="80" cy="165"/>
            </a:xfrm>
            <a:custGeom>
              <a:avLst/>
              <a:gdLst>
                <a:gd name="T0" fmla="*/ 20 w 32"/>
                <a:gd name="T1" fmla="*/ 0 h 66"/>
                <a:gd name="T2" fmla="*/ 175 w 32"/>
                <a:gd name="T3" fmla="*/ 520 h 66"/>
                <a:gd name="T4" fmla="*/ 375 w 32"/>
                <a:gd name="T5" fmla="*/ 1033 h 66"/>
                <a:gd name="T6" fmla="*/ 500 w 32"/>
                <a:gd name="T7" fmla="*/ 658 h 66"/>
                <a:gd name="T8" fmla="*/ 283 w 32"/>
                <a:gd name="T9" fmla="*/ 488 h 66"/>
                <a:gd name="T10" fmla="*/ 95 w 32"/>
                <a:gd name="T11" fmla="*/ 125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66">
                  <a:moveTo>
                    <a:pt x="1" y="0"/>
                  </a:moveTo>
                  <a:cubicBezTo>
                    <a:pt x="0" y="12"/>
                    <a:pt x="3" y="24"/>
                    <a:pt x="11" y="33"/>
                  </a:cubicBezTo>
                  <a:cubicBezTo>
                    <a:pt x="19" y="43"/>
                    <a:pt x="24" y="53"/>
                    <a:pt x="24" y="66"/>
                  </a:cubicBezTo>
                  <a:cubicBezTo>
                    <a:pt x="28" y="59"/>
                    <a:pt x="32" y="50"/>
                    <a:pt x="32" y="42"/>
                  </a:cubicBezTo>
                  <a:cubicBezTo>
                    <a:pt x="26" y="43"/>
                    <a:pt x="20" y="36"/>
                    <a:pt x="18" y="31"/>
                  </a:cubicBezTo>
                  <a:cubicBezTo>
                    <a:pt x="14" y="25"/>
                    <a:pt x="6" y="16"/>
                    <a:pt x="6" y="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6" name="Freeform 365">
              <a:extLst>
                <a:ext uri="{FF2B5EF4-FFF2-40B4-BE49-F238E27FC236}">
                  <a16:creationId xmlns:a16="http://schemas.microsoft.com/office/drawing/2014/main" id="{7DF25F5E-7375-44F6-87F9-8A0A92E81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363"/>
              <a:ext cx="183" cy="290"/>
            </a:xfrm>
            <a:custGeom>
              <a:avLst/>
              <a:gdLst>
                <a:gd name="T0" fmla="*/ 647 w 73"/>
                <a:gd name="T1" fmla="*/ 300 h 116"/>
                <a:gd name="T2" fmla="*/ 679 w 73"/>
                <a:gd name="T3" fmla="*/ 675 h 116"/>
                <a:gd name="T4" fmla="*/ 785 w 73"/>
                <a:gd name="T5" fmla="*/ 1033 h 116"/>
                <a:gd name="T6" fmla="*/ 930 w 73"/>
                <a:gd name="T7" fmla="*/ 1625 h 116"/>
                <a:gd name="T8" fmla="*/ 897 w 73"/>
                <a:gd name="T9" fmla="*/ 1645 h 116"/>
                <a:gd name="T10" fmla="*/ 567 w 73"/>
                <a:gd name="T11" fmla="*/ 908 h 116"/>
                <a:gd name="T12" fmla="*/ 333 w 73"/>
                <a:gd name="T13" fmla="*/ 675 h 116"/>
                <a:gd name="T14" fmla="*/ 396 w 73"/>
                <a:gd name="T15" fmla="*/ 1033 h 116"/>
                <a:gd name="T16" fmla="*/ 584 w 73"/>
                <a:gd name="T17" fmla="*/ 1813 h 116"/>
                <a:gd name="T18" fmla="*/ 175 w 73"/>
                <a:gd name="T19" fmla="*/ 1000 h 116"/>
                <a:gd name="T20" fmla="*/ 0 w 73"/>
                <a:gd name="T21" fmla="*/ 645 h 116"/>
                <a:gd name="T22" fmla="*/ 238 w 73"/>
                <a:gd name="T23" fmla="*/ 375 h 116"/>
                <a:gd name="T24" fmla="*/ 426 w 73"/>
                <a:gd name="T25" fmla="*/ 125 h 116"/>
                <a:gd name="T26" fmla="*/ 659 w 73"/>
                <a:gd name="T27" fmla="*/ 125 h 1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3" h="116">
                  <a:moveTo>
                    <a:pt x="41" y="19"/>
                  </a:moveTo>
                  <a:cubicBezTo>
                    <a:pt x="40" y="25"/>
                    <a:pt x="41" y="37"/>
                    <a:pt x="43" y="43"/>
                  </a:cubicBezTo>
                  <a:cubicBezTo>
                    <a:pt x="44" y="51"/>
                    <a:pt x="47" y="59"/>
                    <a:pt x="50" y="66"/>
                  </a:cubicBezTo>
                  <a:cubicBezTo>
                    <a:pt x="54" y="73"/>
                    <a:pt x="73" y="98"/>
                    <a:pt x="59" y="104"/>
                  </a:cubicBezTo>
                  <a:cubicBezTo>
                    <a:pt x="58" y="105"/>
                    <a:pt x="58" y="105"/>
                    <a:pt x="57" y="105"/>
                  </a:cubicBezTo>
                  <a:cubicBezTo>
                    <a:pt x="62" y="85"/>
                    <a:pt x="44" y="74"/>
                    <a:pt x="36" y="58"/>
                  </a:cubicBezTo>
                  <a:cubicBezTo>
                    <a:pt x="34" y="54"/>
                    <a:pt x="28" y="34"/>
                    <a:pt x="21" y="43"/>
                  </a:cubicBezTo>
                  <a:cubicBezTo>
                    <a:pt x="17" y="48"/>
                    <a:pt x="23" y="61"/>
                    <a:pt x="25" y="66"/>
                  </a:cubicBezTo>
                  <a:cubicBezTo>
                    <a:pt x="31" y="82"/>
                    <a:pt x="34" y="100"/>
                    <a:pt x="37" y="116"/>
                  </a:cubicBezTo>
                  <a:cubicBezTo>
                    <a:pt x="33" y="97"/>
                    <a:pt x="26" y="77"/>
                    <a:pt x="11" y="64"/>
                  </a:cubicBezTo>
                  <a:cubicBezTo>
                    <a:pt x="4" y="58"/>
                    <a:pt x="0" y="50"/>
                    <a:pt x="0" y="41"/>
                  </a:cubicBezTo>
                  <a:cubicBezTo>
                    <a:pt x="1" y="32"/>
                    <a:pt x="10" y="29"/>
                    <a:pt x="15" y="24"/>
                  </a:cubicBezTo>
                  <a:cubicBezTo>
                    <a:pt x="20" y="19"/>
                    <a:pt x="22" y="12"/>
                    <a:pt x="27" y="8"/>
                  </a:cubicBezTo>
                  <a:cubicBezTo>
                    <a:pt x="30" y="6"/>
                    <a:pt x="45" y="0"/>
                    <a:pt x="42" y="8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7" name="Freeform 366">
              <a:extLst>
                <a:ext uri="{FF2B5EF4-FFF2-40B4-BE49-F238E27FC236}">
                  <a16:creationId xmlns:a16="http://schemas.microsoft.com/office/drawing/2014/main" id="{07213EDA-614B-48D7-8050-98A12F8A5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330"/>
              <a:ext cx="40" cy="155"/>
            </a:xfrm>
            <a:custGeom>
              <a:avLst/>
              <a:gdLst>
                <a:gd name="T0" fmla="*/ 250 w 16"/>
                <a:gd name="T1" fmla="*/ 50 h 62"/>
                <a:gd name="T2" fmla="*/ 188 w 16"/>
                <a:gd name="T3" fmla="*/ 250 h 62"/>
                <a:gd name="T4" fmla="*/ 145 w 16"/>
                <a:gd name="T5" fmla="*/ 470 h 62"/>
                <a:gd name="T6" fmla="*/ 188 w 16"/>
                <a:gd name="T7" fmla="*/ 970 h 62"/>
                <a:gd name="T8" fmla="*/ 95 w 16"/>
                <a:gd name="T9" fmla="*/ 470 h 62"/>
                <a:gd name="T10" fmla="*/ 50 w 1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62">
                  <a:moveTo>
                    <a:pt x="16" y="3"/>
                  </a:moveTo>
                  <a:cubicBezTo>
                    <a:pt x="16" y="6"/>
                    <a:pt x="13" y="13"/>
                    <a:pt x="12" y="16"/>
                  </a:cubicBezTo>
                  <a:cubicBezTo>
                    <a:pt x="11" y="21"/>
                    <a:pt x="9" y="25"/>
                    <a:pt x="9" y="30"/>
                  </a:cubicBezTo>
                  <a:cubicBezTo>
                    <a:pt x="8" y="41"/>
                    <a:pt x="9" y="52"/>
                    <a:pt x="12" y="62"/>
                  </a:cubicBezTo>
                  <a:cubicBezTo>
                    <a:pt x="4" y="57"/>
                    <a:pt x="7" y="38"/>
                    <a:pt x="6" y="30"/>
                  </a:cubicBezTo>
                  <a:cubicBezTo>
                    <a:pt x="4" y="21"/>
                    <a:pt x="0" y="8"/>
                    <a:pt x="3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8" name="Freeform 367">
              <a:extLst>
                <a:ext uri="{FF2B5EF4-FFF2-40B4-BE49-F238E27FC236}">
                  <a16:creationId xmlns:a16="http://schemas.microsoft.com/office/drawing/2014/main" id="{E34E3767-1883-4255-BBC5-C9ADBC2D1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548"/>
              <a:ext cx="35" cy="67"/>
            </a:xfrm>
            <a:custGeom>
              <a:avLst/>
              <a:gdLst>
                <a:gd name="T0" fmla="*/ 0 w 14"/>
                <a:gd name="T1" fmla="*/ 0 h 27"/>
                <a:gd name="T2" fmla="*/ 83 w 14"/>
                <a:gd name="T3" fmla="*/ 104 h 27"/>
                <a:gd name="T4" fmla="*/ 188 w 14"/>
                <a:gd name="T5" fmla="*/ 184 h 27"/>
                <a:gd name="T6" fmla="*/ 95 w 14"/>
                <a:gd name="T7" fmla="*/ 412 h 27"/>
                <a:gd name="T8" fmla="*/ 33 w 14"/>
                <a:gd name="T9" fmla="*/ 62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7">
                  <a:moveTo>
                    <a:pt x="0" y="0"/>
                  </a:moveTo>
                  <a:cubicBezTo>
                    <a:pt x="1" y="3"/>
                    <a:pt x="3" y="6"/>
                    <a:pt x="5" y="7"/>
                  </a:cubicBezTo>
                  <a:cubicBezTo>
                    <a:pt x="7" y="9"/>
                    <a:pt x="11" y="9"/>
                    <a:pt x="12" y="12"/>
                  </a:cubicBezTo>
                  <a:cubicBezTo>
                    <a:pt x="14" y="15"/>
                    <a:pt x="9" y="24"/>
                    <a:pt x="6" y="27"/>
                  </a:cubicBezTo>
                  <a:cubicBezTo>
                    <a:pt x="10" y="20"/>
                    <a:pt x="4" y="11"/>
                    <a:pt x="2" y="4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9" name="Freeform 368">
              <a:extLst>
                <a:ext uri="{FF2B5EF4-FFF2-40B4-BE49-F238E27FC236}">
                  <a16:creationId xmlns:a16="http://schemas.microsoft.com/office/drawing/2014/main" id="{C519934E-AA43-4CC4-A1BE-CA5A22680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575"/>
              <a:ext cx="135" cy="118"/>
            </a:xfrm>
            <a:custGeom>
              <a:avLst/>
              <a:gdLst>
                <a:gd name="T0" fmla="*/ 50 w 54"/>
                <a:gd name="T1" fmla="*/ 535 h 47"/>
                <a:gd name="T2" fmla="*/ 95 w 54"/>
                <a:gd name="T3" fmla="*/ 0 h 47"/>
                <a:gd name="T4" fmla="*/ 220 w 54"/>
                <a:gd name="T5" fmla="*/ 208 h 47"/>
                <a:gd name="T6" fmla="*/ 395 w 54"/>
                <a:gd name="T7" fmla="*/ 409 h 47"/>
                <a:gd name="T8" fmla="*/ 613 w 54"/>
                <a:gd name="T9" fmla="*/ 367 h 47"/>
                <a:gd name="T10" fmla="*/ 783 w 54"/>
                <a:gd name="T11" fmla="*/ 208 h 47"/>
                <a:gd name="T12" fmla="*/ 845 w 54"/>
                <a:gd name="T13" fmla="*/ 585 h 47"/>
                <a:gd name="T14" fmla="*/ 563 w 54"/>
                <a:gd name="T15" fmla="*/ 713 h 47"/>
                <a:gd name="T16" fmla="*/ 50 w 54"/>
                <a:gd name="T17" fmla="*/ 743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47">
                  <a:moveTo>
                    <a:pt x="3" y="34"/>
                  </a:moveTo>
                  <a:cubicBezTo>
                    <a:pt x="23" y="32"/>
                    <a:pt x="0" y="8"/>
                    <a:pt x="6" y="0"/>
                  </a:cubicBezTo>
                  <a:cubicBezTo>
                    <a:pt x="9" y="0"/>
                    <a:pt x="12" y="10"/>
                    <a:pt x="14" y="13"/>
                  </a:cubicBezTo>
                  <a:cubicBezTo>
                    <a:pt x="17" y="18"/>
                    <a:pt x="18" y="25"/>
                    <a:pt x="25" y="26"/>
                  </a:cubicBezTo>
                  <a:cubicBezTo>
                    <a:pt x="29" y="26"/>
                    <a:pt x="36" y="25"/>
                    <a:pt x="39" y="23"/>
                  </a:cubicBezTo>
                  <a:cubicBezTo>
                    <a:pt x="44" y="21"/>
                    <a:pt x="46" y="15"/>
                    <a:pt x="50" y="13"/>
                  </a:cubicBezTo>
                  <a:cubicBezTo>
                    <a:pt x="49" y="22"/>
                    <a:pt x="53" y="28"/>
                    <a:pt x="54" y="37"/>
                  </a:cubicBezTo>
                  <a:cubicBezTo>
                    <a:pt x="46" y="34"/>
                    <a:pt x="43" y="43"/>
                    <a:pt x="36" y="45"/>
                  </a:cubicBezTo>
                  <a:cubicBezTo>
                    <a:pt x="26" y="47"/>
                    <a:pt x="14" y="43"/>
                    <a:pt x="3" y="47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0" name="Freeform 369">
              <a:extLst>
                <a:ext uri="{FF2B5EF4-FFF2-40B4-BE49-F238E27FC236}">
                  <a16:creationId xmlns:a16="http://schemas.microsoft.com/office/drawing/2014/main" id="{6AADE1E4-5104-452D-88DC-2A84329FB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665"/>
              <a:ext cx="155" cy="38"/>
            </a:xfrm>
            <a:custGeom>
              <a:avLst/>
              <a:gdLst>
                <a:gd name="T0" fmla="*/ 0 w 62"/>
                <a:gd name="T1" fmla="*/ 193 h 15"/>
                <a:gd name="T2" fmla="*/ 270 w 62"/>
                <a:gd name="T3" fmla="*/ 117 h 15"/>
                <a:gd name="T4" fmla="*/ 533 w 62"/>
                <a:gd name="T5" fmla="*/ 63 h 15"/>
                <a:gd name="T6" fmla="*/ 783 w 62"/>
                <a:gd name="T7" fmla="*/ 20 h 15"/>
                <a:gd name="T8" fmla="*/ 970 w 62"/>
                <a:gd name="T9" fmla="*/ 213 h 15"/>
                <a:gd name="T10" fmla="*/ 583 w 62"/>
                <a:gd name="T11" fmla="*/ 180 h 15"/>
                <a:gd name="T12" fmla="*/ 145 w 62"/>
                <a:gd name="T13" fmla="*/ 213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5">
                  <a:moveTo>
                    <a:pt x="0" y="12"/>
                  </a:moveTo>
                  <a:cubicBezTo>
                    <a:pt x="6" y="12"/>
                    <a:pt x="12" y="9"/>
                    <a:pt x="17" y="7"/>
                  </a:cubicBezTo>
                  <a:cubicBezTo>
                    <a:pt x="23" y="6"/>
                    <a:pt x="28" y="5"/>
                    <a:pt x="34" y="4"/>
                  </a:cubicBezTo>
                  <a:cubicBezTo>
                    <a:pt x="39" y="3"/>
                    <a:pt x="45" y="0"/>
                    <a:pt x="50" y="1"/>
                  </a:cubicBezTo>
                  <a:cubicBezTo>
                    <a:pt x="55" y="2"/>
                    <a:pt x="61" y="9"/>
                    <a:pt x="62" y="13"/>
                  </a:cubicBezTo>
                  <a:cubicBezTo>
                    <a:pt x="54" y="15"/>
                    <a:pt x="45" y="13"/>
                    <a:pt x="37" y="11"/>
                  </a:cubicBezTo>
                  <a:cubicBezTo>
                    <a:pt x="28" y="9"/>
                    <a:pt x="18" y="10"/>
                    <a:pt x="9" y="1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1" name="Freeform 370">
              <a:extLst>
                <a:ext uri="{FF2B5EF4-FFF2-40B4-BE49-F238E27FC236}">
                  <a16:creationId xmlns:a16="http://schemas.microsoft.com/office/drawing/2014/main" id="{B3208DAF-A244-47C5-99F4-1A6DE7E8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105"/>
              <a:ext cx="58" cy="53"/>
            </a:xfrm>
            <a:custGeom>
              <a:avLst/>
              <a:gdLst>
                <a:gd name="T0" fmla="*/ 20 w 23"/>
                <a:gd name="T1" fmla="*/ 0 h 21"/>
                <a:gd name="T2" fmla="*/ 179 w 23"/>
                <a:gd name="T3" fmla="*/ 338 h 21"/>
                <a:gd name="T4" fmla="*/ 368 w 23"/>
                <a:gd name="T5" fmla="*/ 33 h 21"/>
                <a:gd name="T6" fmla="*/ 83 w 23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1">
                  <a:moveTo>
                    <a:pt x="1" y="0"/>
                  </a:moveTo>
                  <a:cubicBezTo>
                    <a:pt x="0" y="6"/>
                    <a:pt x="7" y="16"/>
                    <a:pt x="11" y="21"/>
                  </a:cubicBezTo>
                  <a:cubicBezTo>
                    <a:pt x="7" y="11"/>
                    <a:pt x="14" y="4"/>
                    <a:pt x="23" y="2"/>
                  </a:cubicBezTo>
                  <a:cubicBezTo>
                    <a:pt x="17" y="3"/>
                    <a:pt x="11" y="0"/>
                    <a:pt x="5" y="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2" name="Freeform 371">
              <a:extLst>
                <a:ext uri="{FF2B5EF4-FFF2-40B4-BE49-F238E27FC236}">
                  <a16:creationId xmlns:a16="http://schemas.microsoft.com/office/drawing/2014/main" id="{B894DE31-7663-411E-84E7-E4B8A7945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500"/>
              <a:ext cx="55" cy="58"/>
            </a:xfrm>
            <a:custGeom>
              <a:avLst/>
              <a:gdLst>
                <a:gd name="T0" fmla="*/ 0 w 22"/>
                <a:gd name="T1" fmla="*/ 96 h 23"/>
                <a:gd name="T2" fmla="*/ 33 w 22"/>
                <a:gd name="T3" fmla="*/ 368 h 23"/>
                <a:gd name="T4" fmla="*/ 113 w 22"/>
                <a:gd name="T5" fmla="*/ 159 h 23"/>
                <a:gd name="T6" fmla="*/ 345 w 22"/>
                <a:gd name="T7" fmla="*/ 126 h 23"/>
                <a:gd name="T8" fmla="*/ 33 w 22"/>
                <a:gd name="T9" fmla="*/ 8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0" y="6"/>
                  </a:moveTo>
                  <a:cubicBezTo>
                    <a:pt x="0" y="10"/>
                    <a:pt x="0" y="19"/>
                    <a:pt x="2" y="23"/>
                  </a:cubicBezTo>
                  <a:cubicBezTo>
                    <a:pt x="3" y="19"/>
                    <a:pt x="3" y="14"/>
                    <a:pt x="7" y="10"/>
                  </a:cubicBezTo>
                  <a:cubicBezTo>
                    <a:pt x="11" y="8"/>
                    <a:pt x="17" y="7"/>
                    <a:pt x="22" y="8"/>
                  </a:cubicBezTo>
                  <a:cubicBezTo>
                    <a:pt x="18" y="0"/>
                    <a:pt x="8" y="4"/>
                    <a:pt x="2" y="5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3" name="Freeform 372">
              <a:extLst>
                <a:ext uri="{FF2B5EF4-FFF2-40B4-BE49-F238E27FC236}">
                  <a16:creationId xmlns:a16="http://schemas.microsoft.com/office/drawing/2014/main" id="{2AF7B41B-62C0-4DA2-B82E-0D44CFFD7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243"/>
              <a:ext cx="55" cy="77"/>
            </a:xfrm>
            <a:custGeom>
              <a:avLst/>
              <a:gdLst>
                <a:gd name="T0" fmla="*/ 83 w 22"/>
                <a:gd name="T1" fmla="*/ 0 h 31"/>
                <a:gd name="T2" fmla="*/ 0 w 22"/>
                <a:gd name="T3" fmla="*/ 353 h 31"/>
                <a:gd name="T4" fmla="*/ 345 w 22"/>
                <a:gd name="T5" fmla="*/ 474 h 31"/>
                <a:gd name="T6" fmla="*/ 145 w 22"/>
                <a:gd name="T7" fmla="*/ 124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31">
                  <a:moveTo>
                    <a:pt x="5" y="0"/>
                  </a:moveTo>
                  <a:cubicBezTo>
                    <a:pt x="10" y="8"/>
                    <a:pt x="8" y="18"/>
                    <a:pt x="0" y="23"/>
                  </a:cubicBezTo>
                  <a:cubicBezTo>
                    <a:pt x="6" y="26"/>
                    <a:pt x="15" y="29"/>
                    <a:pt x="22" y="31"/>
                  </a:cubicBezTo>
                  <a:cubicBezTo>
                    <a:pt x="21" y="23"/>
                    <a:pt x="15" y="14"/>
                    <a:pt x="9" y="8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4" name="Freeform 373">
              <a:extLst>
                <a:ext uri="{FF2B5EF4-FFF2-40B4-BE49-F238E27FC236}">
                  <a16:creationId xmlns:a16="http://schemas.microsoft.com/office/drawing/2014/main" id="{DF0E8E32-D667-4B5D-83BF-2CF1DF17A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143"/>
              <a:ext cx="243" cy="197"/>
            </a:xfrm>
            <a:custGeom>
              <a:avLst/>
              <a:gdLst>
                <a:gd name="T0" fmla="*/ 1288 w 97"/>
                <a:gd name="T1" fmla="*/ 416 h 79"/>
                <a:gd name="T2" fmla="*/ 333 w 97"/>
                <a:gd name="T3" fmla="*/ 75 h 79"/>
                <a:gd name="T4" fmla="*/ 145 w 97"/>
                <a:gd name="T5" fmla="*/ 509 h 79"/>
                <a:gd name="T6" fmla="*/ 471 w 97"/>
                <a:gd name="T7" fmla="*/ 666 h 79"/>
                <a:gd name="T8" fmla="*/ 721 w 97"/>
                <a:gd name="T9" fmla="*/ 808 h 79"/>
                <a:gd name="T10" fmla="*/ 1255 w 97"/>
                <a:gd name="T11" fmla="*/ 978 h 79"/>
                <a:gd name="T12" fmla="*/ 1413 w 97"/>
                <a:gd name="T13" fmla="*/ 1162 h 79"/>
                <a:gd name="T14" fmla="*/ 1463 w 97"/>
                <a:gd name="T15" fmla="*/ 1120 h 79"/>
                <a:gd name="T16" fmla="*/ 1506 w 97"/>
                <a:gd name="T17" fmla="*/ 965 h 79"/>
                <a:gd name="T18" fmla="*/ 1380 w 97"/>
                <a:gd name="T19" fmla="*/ 541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79">
                  <a:moveTo>
                    <a:pt x="82" y="27"/>
                  </a:moveTo>
                  <a:cubicBezTo>
                    <a:pt x="69" y="15"/>
                    <a:pt x="41" y="0"/>
                    <a:pt x="21" y="5"/>
                  </a:cubicBezTo>
                  <a:cubicBezTo>
                    <a:pt x="9" y="8"/>
                    <a:pt x="0" y="23"/>
                    <a:pt x="9" y="33"/>
                  </a:cubicBezTo>
                  <a:cubicBezTo>
                    <a:pt x="14" y="38"/>
                    <a:pt x="22" y="40"/>
                    <a:pt x="30" y="43"/>
                  </a:cubicBezTo>
                  <a:cubicBezTo>
                    <a:pt x="36" y="46"/>
                    <a:pt x="41" y="50"/>
                    <a:pt x="46" y="52"/>
                  </a:cubicBezTo>
                  <a:cubicBezTo>
                    <a:pt x="58" y="57"/>
                    <a:pt x="70" y="54"/>
                    <a:pt x="80" y="63"/>
                  </a:cubicBezTo>
                  <a:cubicBezTo>
                    <a:pt x="85" y="66"/>
                    <a:pt x="87" y="71"/>
                    <a:pt x="90" y="75"/>
                  </a:cubicBezTo>
                  <a:cubicBezTo>
                    <a:pt x="92" y="79"/>
                    <a:pt x="90" y="69"/>
                    <a:pt x="93" y="72"/>
                  </a:cubicBezTo>
                  <a:cubicBezTo>
                    <a:pt x="96" y="65"/>
                    <a:pt x="97" y="68"/>
                    <a:pt x="96" y="62"/>
                  </a:cubicBezTo>
                  <a:cubicBezTo>
                    <a:pt x="94" y="54"/>
                    <a:pt x="88" y="43"/>
                    <a:pt x="88" y="3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5" name="Freeform 374">
              <a:extLst>
                <a:ext uri="{FF2B5EF4-FFF2-40B4-BE49-F238E27FC236}">
                  <a16:creationId xmlns:a16="http://schemas.microsoft.com/office/drawing/2014/main" id="{870D15ED-83D2-4C76-8901-F3217FD88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918"/>
              <a:ext cx="307" cy="167"/>
            </a:xfrm>
            <a:custGeom>
              <a:avLst/>
              <a:gdLst>
                <a:gd name="T0" fmla="*/ 0 w 123"/>
                <a:gd name="T1" fmla="*/ 279 h 67"/>
                <a:gd name="T2" fmla="*/ 592 w 123"/>
                <a:gd name="T3" fmla="*/ 404 h 67"/>
                <a:gd name="T4" fmla="*/ 854 w 123"/>
                <a:gd name="T5" fmla="*/ 262 h 67"/>
                <a:gd name="T6" fmla="*/ 1103 w 123"/>
                <a:gd name="T7" fmla="*/ 0 h 67"/>
                <a:gd name="T8" fmla="*/ 1216 w 123"/>
                <a:gd name="T9" fmla="*/ 249 h 67"/>
                <a:gd name="T10" fmla="*/ 1383 w 123"/>
                <a:gd name="T11" fmla="*/ 434 h 67"/>
                <a:gd name="T12" fmla="*/ 1899 w 123"/>
                <a:gd name="T13" fmla="*/ 715 h 67"/>
                <a:gd name="T14" fmla="*/ 1370 w 123"/>
                <a:gd name="T15" fmla="*/ 621 h 67"/>
                <a:gd name="T16" fmla="*/ 1153 w 123"/>
                <a:gd name="T17" fmla="*/ 790 h 67"/>
                <a:gd name="T18" fmla="*/ 884 w 123"/>
                <a:gd name="T19" fmla="*/ 496 h 67"/>
                <a:gd name="T20" fmla="*/ 75 w 123"/>
                <a:gd name="T21" fmla="*/ 404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3" h="67">
                  <a:moveTo>
                    <a:pt x="0" y="18"/>
                  </a:moveTo>
                  <a:cubicBezTo>
                    <a:pt x="12" y="28"/>
                    <a:pt x="23" y="30"/>
                    <a:pt x="38" y="26"/>
                  </a:cubicBezTo>
                  <a:cubicBezTo>
                    <a:pt x="45" y="24"/>
                    <a:pt x="50" y="22"/>
                    <a:pt x="55" y="17"/>
                  </a:cubicBezTo>
                  <a:cubicBezTo>
                    <a:pt x="59" y="13"/>
                    <a:pt x="65" y="0"/>
                    <a:pt x="71" y="0"/>
                  </a:cubicBezTo>
                  <a:cubicBezTo>
                    <a:pt x="80" y="0"/>
                    <a:pt x="77" y="11"/>
                    <a:pt x="78" y="16"/>
                  </a:cubicBezTo>
                  <a:cubicBezTo>
                    <a:pt x="80" y="25"/>
                    <a:pt x="80" y="26"/>
                    <a:pt x="89" y="28"/>
                  </a:cubicBezTo>
                  <a:cubicBezTo>
                    <a:pt x="99" y="31"/>
                    <a:pt x="123" y="30"/>
                    <a:pt x="122" y="46"/>
                  </a:cubicBezTo>
                  <a:cubicBezTo>
                    <a:pt x="112" y="46"/>
                    <a:pt x="98" y="36"/>
                    <a:pt x="88" y="40"/>
                  </a:cubicBezTo>
                  <a:cubicBezTo>
                    <a:pt x="81" y="44"/>
                    <a:pt x="87" y="67"/>
                    <a:pt x="74" y="51"/>
                  </a:cubicBezTo>
                  <a:cubicBezTo>
                    <a:pt x="66" y="42"/>
                    <a:pt x="72" y="32"/>
                    <a:pt x="57" y="32"/>
                  </a:cubicBezTo>
                  <a:cubicBezTo>
                    <a:pt x="48" y="32"/>
                    <a:pt x="11" y="35"/>
                    <a:pt x="5" y="26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6" name="Freeform 375">
              <a:extLst>
                <a:ext uri="{FF2B5EF4-FFF2-40B4-BE49-F238E27FC236}">
                  <a16:creationId xmlns:a16="http://schemas.microsoft.com/office/drawing/2014/main" id="{0195ABBB-18CC-46B0-A74D-CD3D44947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965"/>
              <a:ext cx="53" cy="48"/>
            </a:xfrm>
            <a:custGeom>
              <a:avLst/>
              <a:gdLst>
                <a:gd name="T0" fmla="*/ 0 w 21"/>
                <a:gd name="T1" fmla="*/ 83 h 19"/>
                <a:gd name="T2" fmla="*/ 222 w 21"/>
                <a:gd name="T3" fmla="*/ 0 h 19"/>
                <a:gd name="T4" fmla="*/ 318 w 21"/>
                <a:gd name="T5" fmla="*/ 306 h 19"/>
                <a:gd name="T6" fmla="*/ 159 w 21"/>
                <a:gd name="T7" fmla="*/ 6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0" y="5"/>
                  </a:moveTo>
                  <a:cubicBezTo>
                    <a:pt x="4" y="3"/>
                    <a:pt x="9" y="0"/>
                    <a:pt x="14" y="0"/>
                  </a:cubicBezTo>
                  <a:cubicBezTo>
                    <a:pt x="16" y="6"/>
                    <a:pt x="21" y="12"/>
                    <a:pt x="20" y="19"/>
                  </a:cubicBezTo>
                  <a:cubicBezTo>
                    <a:pt x="16" y="17"/>
                    <a:pt x="13" y="9"/>
                    <a:pt x="1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7" name="Freeform 376">
              <a:extLst>
                <a:ext uri="{FF2B5EF4-FFF2-40B4-BE49-F238E27FC236}">
                  <a16:creationId xmlns:a16="http://schemas.microsoft.com/office/drawing/2014/main" id="{4BDAD7AB-EC77-4B40-A7B4-FD9C8F4BC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020"/>
              <a:ext cx="172" cy="243"/>
            </a:xfrm>
            <a:custGeom>
              <a:avLst/>
              <a:gdLst>
                <a:gd name="T0" fmla="*/ 0 w 69"/>
                <a:gd name="T1" fmla="*/ 33 h 97"/>
                <a:gd name="T2" fmla="*/ 603 w 69"/>
                <a:gd name="T3" fmla="*/ 754 h 97"/>
                <a:gd name="T4" fmla="*/ 778 w 69"/>
                <a:gd name="T5" fmla="*/ 1160 h 97"/>
                <a:gd name="T6" fmla="*/ 1069 w 69"/>
                <a:gd name="T7" fmla="*/ 1526 h 97"/>
                <a:gd name="T8" fmla="*/ 900 w 69"/>
                <a:gd name="T9" fmla="*/ 1117 h 97"/>
                <a:gd name="T10" fmla="*/ 778 w 69"/>
                <a:gd name="T11" fmla="*/ 646 h 97"/>
                <a:gd name="T12" fmla="*/ 262 w 69"/>
                <a:gd name="T13" fmla="*/ 50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97">
                  <a:moveTo>
                    <a:pt x="0" y="2"/>
                  </a:moveTo>
                  <a:cubicBezTo>
                    <a:pt x="29" y="0"/>
                    <a:pt x="34" y="26"/>
                    <a:pt x="39" y="48"/>
                  </a:cubicBezTo>
                  <a:cubicBezTo>
                    <a:pt x="41" y="58"/>
                    <a:pt x="42" y="66"/>
                    <a:pt x="50" y="74"/>
                  </a:cubicBezTo>
                  <a:cubicBezTo>
                    <a:pt x="57" y="82"/>
                    <a:pt x="64" y="88"/>
                    <a:pt x="69" y="97"/>
                  </a:cubicBezTo>
                  <a:cubicBezTo>
                    <a:pt x="62" y="88"/>
                    <a:pt x="62" y="80"/>
                    <a:pt x="58" y="71"/>
                  </a:cubicBezTo>
                  <a:cubicBezTo>
                    <a:pt x="54" y="59"/>
                    <a:pt x="50" y="54"/>
                    <a:pt x="50" y="41"/>
                  </a:cubicBezTo>
                  <a:cubicBezTo>
                    <a:pt x="51" y="15"/>
                    <a:pt x="38" y="13"/>
                    <a:pt x="17" y="3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8" name="Freeform 377">
              <a:extLst>
                <a:ext uri="{FF2B5EF4-FFF2-40B4-BE49-F238E27FC236}">
                  <a16:creationId xmlns:a16="http://schemas.microsoft.com/office/drawing/2014/main" id="{905A5EEF-4B0A-45F9-ADC0-5D5C17712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060"/>
              <a:ext cx="90" cy="148"/>
            </a:xfrm>
            <a:custGeom>
              <a:avLst/>
              <a:gdLst>
                <a:gd name="T0" fmla="*/ 0 w 36"/>
                <a:gd name="T1" fmla="*/ 20 h 59"/>
                <a:gd name="T2" fmla="*/ 238 w 36"/>
                <a:gd name="T3" fmla="*/ 158 h 59"/>
                <a:gd name="T4" fmla="*/ 500 w 36"/>
                <a:gd name="T5" fmla="*/ 0 h 59"/>
                <a:gd name="T6" fmla="*/ 458 w 36"/>
                <a:gd name="T7" fmla="*/ 459 h 59"/>
                <a:gd name="T8" fmla="*/ 270 w 36"/>
                <a:gd name="T9" fmla="*/ 931 h 59"/>
                <a:gd name="T10" fmla="*/ 50 w 36"/>
                <a:gd name="T11" fmla="*/ 283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9">
                  <a:moveTo>
                    <a:pt x="0" y="1"/>
                  </a:moveTo>
                  <a:cubicBezTo>
                    <a:pt x="5" y="3"/>
                    <a:pt x="10" y="9"/>
                    <a:pt x="15" y="10"/>
                  </a:cubicBezTo>
                  <a:cubicBezTo>
                    <a:pt x="22" y="10"/>
                    <a:pt x="27" y="3"/>
                    <a:pt x="32" y="0"/>
                  </a:cubicBezTo>
                  <a:cubicBezTo>
                    <a:pt x="33" y="12"/>
                    <a:pt x="36" y="19"/>
                    <a:pt x="29" y="29"/>
                  </a:cubicBezTo>
                  <a:cubicBezTo>
                    <a:pt x="20" y="40"/>
                    <a:pt x="17" y="45"/>
                    <a:pt x="17" y="59"/>
                  </a:cubicBezTo>
                  <a:cubicBezTo>
                    <a:pt x="8" y="46"/>
                    <a:pt x="7" y="32"/>
                    <a:pt x="3" y="18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9" name="Freeform 378">
              <a:extLst>
                <a:ext uri="{FF2B5EF4-FFF2-40B4-BE49-F238E27FC236}">
                  <a16:creationId xmlns:a16="http://schemas.microsoft.com/office/drawing/2014/main" id="{410BB1D9-1AC2-4061-9BAD-672E8CD1C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093"/>
              <a:ext cx="55" cy="72"/>
            </a:xfrm>
            <a:custGeom>
              <a:avLst/>
              <a:gdLst>
                <a:gd name="T0" fmla="*/ 0 w 22"/>
                <a:gd name="T1" fmla="*/ 0 h 29"/>
                <a:gd name="T2" fmla="*/ 113 w 22"/>
                <a:gd name="T3" fmla="*/ 370 h 29"/>
                <a:gd name="T4" fmla="*/ 345 w 22"/>
                <a:gd name="T5" fmla="*/ 74 h 29"/>
                <a:gd name="T6" fmla="*/ 208 w 22"/>
                <a:gd name="T7" fmla="*/ 166 h 29"/>
                <a:gd name="T8" fmla="*/ 188 w 22"/>
                <a:gd name="T9" fmla="*/ 10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0" y="0"/>
                  </a:moveTo>
                  <a:cubicBezTo>
                    <a:pt x="4" y="4"/>
                    <a:pt x="3" y="22"/>
                    <a:pt x="7" y="24"/>
                  </a:cubicBezTo>
                  <a:cubicBezTo>
                    <a:pt x="17" y="29"/>
                    <a:pt x="17" y="8"/>
                    <a:pt x="22" y="5"/>
                  </a:cubicBezTo>
                  <a:cubicBezTo>
                    <a:pt x="19" y="7"/>
                    <a:pt x="16" y="10"/>
                    <a:pt x="13" y="11"/>
                  </a:cubicBezTo>
                  <a:cubicBezTo>
                    <a:pt x="12" y="10"/>
                    <a:pt x="12" y="9"/>
                    <a:pt x="1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0" name="Freeform 379">
              <a:extLst>
                <a:ext uri="{FF2B5EF4-FFF2-40B4-BE49-F238E27FC236}">
                  <a16:creationId xmlns:a16="http://schemas.microsoft.com/office/drawing/2014/main" id="{BFA22F47-013F-4928-A3B4-7DE011A7B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120"/>
              <a:ext cx="87" cy="75"/>
            </a:xfrm>
            <a:custGeom>
              <a:avLst/>
              <a:gdLst>
                <a:gd name="T0" fmla="*/ 62 w 35"/>
                <a:gd name="T1" fmla="*/ 33 h 30"/>
                <a:gd name="T2" fmla="*/ 278 w 35"/>
                <a:gd name="T3" fmla="*/ 220 h 30"/>
                <a:gd name="T4" fmla="*/ 495 w 35"/>
                <a:gd name="T5" fmla="*/ 470 h 30"/>
                <a:gd name="T6" fmla="*/ 445 w 35"/>
                <a:gd name="T7" fmla="*/ 125 h 30"/>
                <a:gd name="T8" fmla="*/ 186 w 35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0">
                  <a:moveTo>
                    <a:pt x="4" y="2"/>
                  </a:moveTo>
                  <a:cubicBezTo>
                    <a:pt x="0" y="9"/>
                    <a:pt x="14" y="10"/>
                    <a:pt x="18" y="14"/>
                  </a:cubicBezTo>
                  <a:cubicBezTo>
                    <a:pt x="23" y="18"/>
                    <a:pt x="28" y="24"/>
                    <a:pt x="32" y="30"/>
                  </a:cubicBezTo>
                  <a:cubicBezTo>
                    <a:pt x="35" y="24"/>
                    <a:pt x="33" y="13"/>
                    <a:pt x="29" y="8"/>
                  </a:cubicBezTo>
                  <a:cubicBezTo>
                    <a:pt x="25" y="2"/>
                    <a:pt x="17" y="5"/>
                    <a:pt x="12" y="0"/>
                  </a:cubicBezTo>
                </a:path>
              </a:pathLst>
            </a:custGeom>
            <a:solidFill>
              <a:srgbClr val="846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1" name="Freeform 380">
              <a:extLst>
                <a:ext uri="{FF2B5EF4-FFF2-40B4-BE49-F238E27FC236}">
                  <a16:creationId xmlns:a16="http://schemas.microsoft.com/office/drawing/2014/main" id="{CF7FC182-2212-4855-AE32-2DA4666B1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823"/>
              <a:ext cx="360" cy="325"/>
            </a:xfrm>
            <a:custGeom>
              <a:avLst/>
              <a:gdLst>
                <a:gd name="T0" fmla="*/ 333 w 144"/>
                <a:gd name="T1" fmla="*/ 0 h 130"/>
                <a:gd name="T2" fmla="*/ 813 w 144"/>
                <a:gd name="T3" fmla="*/ 845 h 130"/>
                <a:gd name="T4" fmla="*/ 1250 w 144"/>
                <a:gd name="T5" fmla="*/ 1083 h 130"/>
                <a:gd name="T6" fmla="*/ 1550 w 144"/>
                <a:gd name="T7" fmla="*/ 925 h 130"/>
                <a:gd name="T8" fmla="*/ 2208 w 144"/>
                <a:gd name="T9" fmla="*/ 488 h 130"/>
                <a:gd name="T10" fmla="*/ 2250 w 144"/>
                <a:gd name="T11" fmla="*/ 1375 h 130"/>
                <a:gd name="T12" fmla="*/ 1595 w 144"/>
                <a:gd name="T13" fmla="*/ 1613 h 130"/>
                <a:gd name="T14" fmla="*/ 938 w 144"/>
                <a:gd name="T15" fmla="*/ 2033 h 130"/>
                <a:gd name="T16" fmla="*/ 408 w 144"/>
                <a:gd name="T17" fmla="*/ 1770 h 130"/>
                <a:gd name="T18" fmla="*/ 238 w 144"/>
                <a:gd name="T19" fmla="*/ 1345 h 130"/>
                <a:gd name="T20" fmla="*/ 20 w 144"/>
                <a:gd name="T21" fmla="*/ 658 h 130"/>
                <a:gd name="T22" fmla="*/ 175 w 144"/>
                <a:gd name="T23" fmla="*/ 113 h 130"/>
                <a:gd name="T24" fmla="*/ 333 w 144"/>
                <a:gd name="T25" fmla="*/ 0 h 13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4" h="130">
                  <a:moveTo>
                    <a:pt x="21" y="0"/>
                  </a:moveTo>
                  <a:cubicBezTo>
                    <a:pt x="23" y="16"/>
                    <a:pt x="36" y="42"/>
                    <a:pt x="52" y="54"/>
                  </a:cubicBezTo>
                  <a:cubicBezTo>
                    <a:pt x="68" y="66"/>
                    <a:pt x="69" y="75"/>
                    <a:pt x="80" y="69"/>
                  </a:cubicBezTo>
                  <a:cubicBezTo>
                    <a:pt x="83" y="67"/>
                    <a:pt x="93" y="63"/>
                    <a:pt x="99" y="59"/>
                  </a:cubicBezTo>
                  <a:cubicBezTo>
                    <a:pt x="117" y="50"/>
                    <a:pt x="139" y="33"/>
                    <a:pt x="141" y="31"/>
                  </a:cubicBezTo>
                  <a:cubicBezTo>
                    <a:pt x="142" y="44"/>
                    <a:pt x="141" y="78"/>
                    <a:pt x="144" y="88"/>
                  </a:cubicBezTo>
                  <a:cubicBezTo>
                    <a:pt x="128" y="98"/>
                    <a:pt x="115" y="100"/>
                    <a:pt x="102" y="103"/>
                  </a:cubicBezTo>
                  <a:cubicBezTo>
                    <a:pt x="88" y="105"/>
                    <a:pt x="65" y="111"/>
                    <a:pt x="60" y="130"/>
                  </a:cubicBezTo>
                  <a:cubicBezTo>
                    <a:pt x="44" y="128"/>
                    <a:pt x="29" y="119"/>
                    <a:pt x="26" y="113"/>
                  </a:cubicBezTo>
                  <a:cubicBezTo>
                    <a:pt x="22" y="107"/>
                    <a:pt x="19" y="95"/>
                    <a:pt x="15" y="86"/>
                  </a:cubicBezTo>
                  <a:cubicBezTo>
                    <a:pt x="10" y="77"/>
                    <a:pt x="0" y="57"/>
                    <a:pt x="1" y="42"/>
                  </a:cubicBezTo>
                  <a:cubicBezTo>
                    <a:pt x="2" y="28"/>
                    <a:pt x="6" y="13"/>
                    <a:pt x="11" y="7"/>
                  </a:cubicBezTo>
                  <a:cubicBezTo>
                    <a:pt x="16" y="2"/>
                    <a:pt x="21" y="0"/>
                    <a:pt x="21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2" name="Freeform 381">
              <a:extLst>
                <a:ext uri="{FF2B5EF4-FFF2-40B4-BE49-F238E27FC236}">
                  <a16:creationId xmlns:a16="http://schemas.microsoft.com/office/drawing/2014/main" id="{DB6C62C2-BA6A-4552-B48F-9DD9EFA4E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2485"/>
              <a:ext cx="352" cy="273"/>
            </a:xfrm>
            <a:custGeom>
              <a:avLst/>
              <a:gdLst>
                <a:gd name="T0" fmla="*/ 2194 w 141"/>
                <a:gd name="T1" fmla="*/ 1147 h 109"/>
                <a:gd name="T2" fmla="*/ 1091 w 141"/>
                <a:gd name="T3" fmla="*/ 741 h 109"/>
                <a:gd name="T4" fmla="*/ 512 w 141"/>
                <a:gd name="T5" fmla="*/ 1713 h 109"/>
                <a:gd name="T6" fmla="*/ 0 w 141"/>
                <a:gd name="T7" fmla="*/ 992 h 109"/>
                <a:gd name="T8" fmla="*/ 1133 w 141"/>
                <a:gd name="T9" fmla="*/ 83 h 109"/>
                <a:gd name="T10" fmla="*/ 1962 w 141"/>
                <a:gd name="T11" fmla="*/ 20 h 109"/>
                <a:gd name="T12" fmla="*/ 2119 w 141"/>
                <a:gd name="T13" fmla="*/ 533 h 109"/>
                <a:gd name="T14" fmla="*/ 2194 w 141"/>
                <a:gd name="T15" fmla="*/ 1147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1" h="109">
                  <a:moveTo>
                    <a:pt x="141" y="73"/>
                  </a:moveTo>
                  <a:cubicBezTo>
                    <a:pt x="135" y="64"/>
                    <a:pt x="103" y="41"/>
                    <a:pt x="70" y="47"/>
                  </a:cubicBezTo>
                  <a:cubicBezTo>
                    <a:pt x="37" y="54"/>
                    <a:pt x="31" y="79"/>
                    <a:pt x="33" y="109"/>
                  </a:cubicBezTo>
                  <a:cubicBezTo>
                    <a:pt x="20" y="102"/>
                    <a:pt x="2" y="80"/>
                    <a:pt x="0" y="63"/>
                  </a:cubicBezTo>
                  <a:cubicBezTo>
                    <a:pt x="10" y="46"/>
                    <a:pt x="40" y="10"/>
                    <a:pt x="73" y="5"/>
                  </a:cubicBezTo>
                  <a:cubicBezTo>
                    <a:pt x="105" y="0"/>
                    <a:pt x="126" y="1"/>
                    <a:pt x="126" y="1"/>
                  </a:cubicBezTo>
                  <a:cubicBezTo>
                    <a:pt x="131" y="17"/>
                    <a:pt x="134" y="13"/>
                    <a:pt x="136" y="34"/>
                  </a:cubicBezTo>
                  <a:cubicBezTo>
                    <a:pt x="138" y="55"/>
                    <a:pt x="141" y="73"/>
                    <a:pt x="141" y="7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3" name="Freeform 382">
              <a:extLst>
                <a:ext uri="{FF2B5EF4-FFF2-40B4-BE49-F238E27FC236}">
                  <a16:creationId xmlns:a16="http://schemas.microsoft.com/office/drawing/2014/main" id="{D8C87CC8-4AB6-4254-AD0F-0002C3825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600"/>
              <a:ext cx="222" cy="200"/>
            </a:xfrm>
            <a:custGeom>
              <a:avLst/>
              <a:gdLst>
                <a:gd name="T0" fmla="*/ 933 w 89"/>
                <a:gd name="T1" fmla="*/ 33 h 80"/>
                <a:gd name="T2" fmla="*/ 791 w 89"/>
                <a:gd name="T3" fmla="*/ 783 h 80"/>
                <a:gd name="T4" fmla="*/ 30 w 89"/>
                <a:gd name="T5" fmla="*/ 708 h 80"/>
                <a:gd name="T6" fmla="*/ 12 w 89"/>
                <a:gd name="T7" fmla="*/ 988 h 80"/>
                <a:gd name="T8" fmla="*/ 541 w 89"/>
                <a:gd name="T9" fmla="*/ 1220 h 80"/>
                <a:gd name="T10" fmla="*/ 1349 w 89"/>
                <a:gd name="T11" fmla="*/ 1175 h 80"/>
                <a:gd name="T12" fmla="*/ 1287 w 89"/>
                <a:gd name="T13" fmla="*/ 925 h 80"/>
                <a:gd name="T14" fmla="*/ 1382 w 89"/>
                <a:gd name="T15" fmla="*/ 175 h 80"/>
                <a:gd name="T16" fmla="*/ 933 w 89"/>
                <a:gd name="T17" fmla="*/ 33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9" h="80">
                  <a:moveTo>
                    <a:pt x="60" y="2"/>
                  </a:moveTo>
                  <a:cubicBezTo>
                    <a:pt x="65" y="17"/>
                    <a:pt x="67" y="45"/>
                    <a:pt x="51" y="50"/>
                  </a:cubicBezTo>
                  <a:cubicBezTo>
                    <a:pt x="34" y="55"/>
                    <a:pt x="2" y="45"/>
                    <a:pt x="2" y="45"/>
                  </a:cubicBezTo>
                  <a:cubicBezTo>
                    <a:pt x="0" y="55"/>
                    <a:pt x="1" y="63"/>
                    <a:pt x="1" y="63"/>
                  </a:cubicBezTo>
                  <a:cubicBezTo>
                    <a:pt x="1" y="63"/>
                    <a:pt x="18" y="76"/>
                    <a:pt x="35" y="78"/>
                  </a:cubicBezTo>
                  <a:cubicBezTo>
                    <a:pt x="52" y="80"/>
                    <a:pt x="87" y="75"/>
                    <a:pt x="87" y="75"/>
                  </a:cubicBezTo>
                  <a:cubicBezTo>
                    <a:pt x="87" y="75"/>
                    <a:pt x="82" y="72"/>
                    <a:pt x="83" y="59"/>
                  </a:cubicBezTo>
                  <a:cubicBezTo>
                    <a:pt x="85" y="46"/>
                    <a:pt x="89" y="11"/>
                    <a:pt x="89" y="11"/>
                  </a:cubicBezTo>
                  <a:cubicBezTo>
                    <a:pt x="89" y="11"/>
                    <a:pt x="67" y="0"/>
                    <a:pt x="60" y="2"/>
                  </a:cubicBezTo>
                </a:path>
              </a:pathLst>
            </a:custGeom>
            <a:solidFill>
              <a:srgbClr val="745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4" name="Freeform 383">
              <a:extLst>
                <a:ext uri="{FF2B5EF4-FFF2-40B4-BE49-F238E27FC236}">
                  <a16:creationId xmlns:a16="http://schemas.microsoft.com/office/drawing/2014/main" id="{932B77D1-368B-4A2E-ACFD-DD1F017D0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2483"/>
              <a:ext cx="335" cy="257"/>
            </a:xfrm>
            <a:custGeom>
              <a:avLst/>
              <a:gdLst>
                <a:gd name="T0" fmla="*/ 1395 w 134"/>
                <a:gd name="T1" fmla="*/ 105 h 103"/>
                <a:gd name="T2" fmla="*/ 1970 w 134"/>
                <a:gd name="T3" fmla="*/ 230 h 103"/>
                <a:gd name="T4" fmla="*/ 2095 w 134"/>
                <a:gd name="T5" fmla="*/ 1008 h 103"/>
                <a:gd name="T6" fmla="*/ 1595 w 134"/>
                <a:gd name="T7" fmla="*/ 729 h 103"/>
                <a:gd name="T8" fmla="*/ 1000 w 134"/>
                <a:gd name="T9" fmla="*/ 666 h 103"/>
                <a:gd name="T10" fmla="*/ 363 w 134"/>
                <a:gd name="T11" fmla="*/ 1350 h 103"/>
                <a:gd name="T12" fmla="*/ 345 w 134"/>
                <a:gd name="T13" fmla="*/ 1599 h 103"/>
                <a:gd name="T14" fmla="*/ 0 w 134"/>
                <a:gd name="T15" fmla="*/ 1028 h 103"/>
                <a:gd name="T16" fmla="*/ 220 w 134"/>
                <a:gd name="T17" fmla="*/ 1090 h 103"/>
                <a:gd name="T18" fmla="*/ 395 w 134"/>
                <a:gd name="T19" fmla="*/ 841 h 103"/>
                <a:gd name="T20" fmla="*/ 970 w 134"/>
                <a:gd name="T21" fmla="*/ 499 h 103"/>
                <a:gd name="T22" fmla="*/ 1658 w 134"/>
                <a:gd name="T23" fmla="*/ 512 h 103"/>
                <a:gd name="T24" fmla="*/ 1845 w 134"/>
                <a:gd name="T25" fmla="*/ 324 h 103"/>
                <a:gd name="T26" fmla="*/ 1625 w 134"/>
                <a:gd name="T27" fmla="*/ 200 h 103"/>
                <a:gd name="T28" fmla="*/ 908 w 134"/>
                <a:gd name="T29" fmla="*/ 217 h 103"/>
                <a:gd name="T30" fmla="*/ 1313 w 134"/>
                <a:gd name="T31" fmla="*/ 92 h 10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4" h="103">
                  <a:moveTo>
                    <a:pt x="89" y="7"/>
                  </a:moveTo>
                  <a:cubicBezTo>
                    <a:pt x="102" y="4"/>
                    <a:pt x="122" y="0"/>
                    <a:pt x="126" y="15"/>
                  </a:cubicBezTo>
                  <a:cubicBezTo>
                    <a:pt x="129" y="30"/>
                    <a:pt x="132" y="51"/>
                    <a:pt x="134" y="65"/>
                  </a:cubicBezTo>
                  <a:cubicBezTo>
                    <a:pt x="124" y="60"/>
                    <a:pt x="114" y="50"/>
                    <a:pt x="102" y="47"/>
                  </a:cubicBezTo>
                  <a:cubicBezTo>
                    <a:pt x="90" y="44"/>
                    <a:pt x="76" y="41"/>
                    <a:pt x="64" y="43"/>
                  </a:cubicBezTo>
                  <a:cubicBezTo>
                    <a:pt x="36" y="47"/>
                    <a:pt x="27" y="61"/>
                    <a:pt x="23" y="87"/>
                  </a:cubicBezTo>
                  <a:cubicBezTo>
                    <a:pt x="22" y="92"/>
                    <a:pt x="23" y="98"/>
                    <a:pt x="22" y="103"/>
                  </a:cubicBezTo>
                  <a:cubicBezTo>
                    <a:pt x="16" y="92"/>
                    <a:pt x="2" y="79"/>
                    <a:pt x="0" y="66"/>
                  </a:cubicBezTo>
                  <a:cubicBezTo>
                    <a:pt x="5" y="69"/>
                    <a:pt x="8" y="72"/>
                    <a:pt x="14" y="70"/>
                  </a:cubicBezTo>
                  <a:cubicBezTo>
                    <a:pt x="19" y="68"/>
                    <a:pt x="22" y="58"/>
                    <a:pt x="25" y="54"/>
                  </a:cubicBezTo>
                  <a:cubicBezTo>
                    <a:pt x="33" y="40"/>
                    <a:pt x="47" y="35"/>
                    <a:pt x="62" y="32"/>
                  </a:cubicBezTo>
                  <a:cubicBezTo>
                    <a:pt x="77" y="29"/>
                    <a:pt x="92" y="33"/>
                    <a:pt x="106" y="33"/>
                  </a:cubicBezTo>
                  <a:cubicBezTo>
                    <a:pt x="113" y="33"/>
                    <a:pt x="121" y="30"/>
                    <a:pt x="118" y="21"/>
                  </a:cubicBezTo>
                  <a:cubicBezTo>
                    <a:pt x="116" y="14"/>
                    <a:pt x="110" y="14"/>
                    <a:pt x="104" y="13"/>
                  </a:cubicBezTo>
                  <a:cubicBezTo>
                    <a:pt x="91" y="9"/>
                    <a:pt x="70" y="5"/>
                    <a:pt x="58" y="14"/>
                  </a:cubicBezTo>
                  <a:cubicBezTo>
                    <a:pt x="66" y="9"/>
                    <a:pt x="76" y="8"/>
                    <a:pt x="84" y="6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5" name="Freeform 384">
              <a:extLst>
                <a:ext uri="{FF2B5EF4-FFF2-40B4-BE49-F238E27FC236}">
                  <a16:creationId xmlns:a16="http://schemas.microsoft.com/office/drawing/2014/main" id="{957B0CBE-BDED-4B60-B387-F7106DF99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505"/>
              <a:ext cx="245" cy="118"/>
            </a:xfrm>
            <a:custGeom>
              <a:avLst/>
              <a:gdLst>
                <a:gd name="T0" fmla="*/ 0 w 98"/>
                <a:gd name="T1" fmla="*/ 743 h 47"/>
                <a:gd name="T2" fmla="*/ 688 w 98"/>
                <a:gd name="T3" fmla="*/ 221 h 47"/>
                <a:gd name="T4" fmla="*/ 1408 w 98"/>
                <a:gd name="T5" fmla="*/ 316 h 47"/>
                <a:gd name="T6" fmla="*/ 1125 w 98"/>
                <a:gd name="T7" fmla="*/ 221 h 47"/>
                <a:gd name="T8" fmla="*/ 813 w 98"/>
                <a:gd name="T9" fmla="*/ 251 h 47"/>
                <a:gd name="T10" fmla="*/ 250 w 98"/>
                <a:gd name="T11" fmla="*/ 505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47">
                  <a:moveTo>
                    <a:pt x="0" y="47"/>
                  </a:moveTo>
                  <a:cubicBezTo>
                    <a:pt x="9" y="31"/>
                    <a:pt x="27" y="21"/>
                    <a:pt x="44" y="14"/>
                  </a:cubicBezTo>
                  <a:cubicBezTo>
                    <a:pt x="52" y="11"/>
                    <a:pt x="98" y="0"/>
                    <a:pt x="90" y="20"/>
                  </a:cubicBezTo>
                  <a:cubicBezTo>
                    <a:pt x="84" y="21"/>
                    <a:pt x="77" y="15"/>
                    <a:pt x="72" y="14"/>
                  </a:cubicBezTo>
                  <a:cubicBezTo>
                    <a:pt x="65" y="13"/>
                    <a:pt x="58" y="16"/>
                    <a:pt x="52" y="16"/>
                  </a:cubicBezTo>
                  <a:cubicBezTo>
                    <a:pt x="40" y="18"/>
                    <a:pt x="24" y="23"/>
                    <a:pt x="16" y="32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6" name="Freeform 385">
              <a:extLst>
                <a:ext uri="{FF2B5EF4-FFF2-40B4-BE49-F238E27FC236}">
                  <a16:creationId xmlns:a16="http://schemas.microsoft.com/office/drawing/2014/main" id="{887AAC94-D127-40C2-9C6D-CF74410D4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2615"/>
              <a:ext cx="53" cy="130"/>
            </a:xfrm>
            <a:custGeom>
              <a:avLst/>
              <a:gdLst>
                <a:gd name="T0" fmla="*/ 0 w 21"/>
                <a:gd name="T1" fmla="*/ 0 h 52"/>
                <a:gd name="T2" fmla="*/ 305 w 21"/>
                <a:gd name="T3" fmla="*/ 250 h 52"/>
                <a:gd name="T4" fmla="*/ 222 w 21"/>
                <a:gd name="T5" fmla="*/ 813 h 52"/>
                <a:gd name="T6" fmla="*/ 209 w 21"/>
                <a:gd name="T7" fmla="*/ 313 h 52"/>
                <a:gd name="T8" fmla="*/ 20 w 21"/>
                <a:gd name="T9" fmla="*/ 3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2">
                  <a:moveTo>
                    <a:pt x="0" y="0"/>
                  </a:moveTo>
                  <a:cubicBezTo>
                    <a:pt x="11" y="4"/>
                    <a:pt x="21" y="2"/>
                    <a:pt x="19" y="16"/>
                  </a:cubicBezTo>
                  <a:cubicBezTo>
                    <a:pt x="17" y="28"/>
                    <a:pt x="18" y="41"/>
                    <a:pt x="14" y="52"/>
                  </a:cubicBezTo>
                  <a:cubicBezTo>
                    <a:pt x="14" y="42"/>
                    <a:pt x="16" y="30"/>
                    <a:pt x="13" y="20"/>
                  </a:cubicBezTo>
                  <a:cubicBezTo>
                    <a:pt x="11" y="13"/>
                    <a:pt x="3" y="8"/>
                    <a:pt x="1" y="2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7" name="Freeform 386">
              <a:extLst>
                <a:ext uri="{FF2B5EF4-FFF2-40B4-BE49-F238E27FC236}">
                  <a16:creationId xmlns:a16="http://schemas.microsoft.com/office/drawing/2014/main" id="{16061144-BC2B-4B81-81EE-FFA037247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1" y="2728"/>
              <a:ext cx="67" cy="50"/>
            </a:xfrm>
            <a:custGeom>
              <a:avLst/>
              <a:gdLst>
                <a:gd name="T0" fmla="*/ 136 w 27"/>
                <a:gd name="T1" fmla="*/ 0 h 20"/>
                <a:gd name="T2" fmla="*/ 412 w 27"/>
                <a:gd name="T3" fmla="*/ 313 h 20"/>
                <a:gd name="T4" fmla="*/ 166 w 27"/>
                <a:gd name="T5" fmla="*/ 2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0">
                  <a:moveTo>
                    <a:pt x="9" y="0"/>
                  </a:moveTo>
                  <a:cubicBezTo>
                    <a:pt x="0" y="11"/>
                    <a:pt x="19" y="18"/>
                    <a:pt x="27" y="20"/>
                  </a:cubicBezTo>
                  <a:cubicBezTo>
                    <a:pt x="24" y="12"/>
                    <a:pt x="12" y="8"/>
                    <a:pt x="11" y="1"/>
                  </a:cubicBezTo>
                </a:path>
              </a:pathLst>
            </a:custGeom>
            <a:solidFill>
              <a:srgbClr val="695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8" name="Freeform 387">
              <a:extLst>
                <a:ext uri="{FF2B5EF4-FFF2-40B4-BE49-F238E27FC236}">
                  <a16:creationId xmlns:a16="http://schemas.microsoft.com/office/drawing/2014/main" id="{9B016B9E-B398-47EF-ADA5-BDEF87A60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825"/>
              <a:ext cx="355" cy="325"/>
            </a:xfrm>
            <a:custGeom>
              <a:avLst/>
              <a:gdLst>
                <a:gd name="T0" fmla="*/ 63 w 142"/>
                <a:gd name="T1" fmla="*/ 845 h 130"/>
                <a:gd name="T2" fmla="*/ 283 w 142"/>
                <a:gd name="T3" fmla="*/ 1270 h 130"/>
                <a:gd name="T4" fmla="*/ 438 w 142"/>
                <a:gd name="T5" fmla="*/ 1675 h 130"/>
                <a:gd name="T6" fmla="*/ 738 w 142"/>
                <a:gd name="T7" fmla="*/ 1958 h 130"/>
                <a:gd name="T8" fmla="*/ 925 w 142"/>
                <a:gd name="T9" fmla="*/ 1970 h 130"/>
                <a:gd name="T10" fmla="*/ 1050 w 142"/>
                <a:gd name="T11" fmla="*/ 1770 h 130"/>
                <a:gd name="T12" fmla="*/ 1938 w 142"/>
                <a:gd name="T13" fmla="*/ 1458 h 130"/>
                <a:gd name="T14" fmla="*/ 2188 w 142"/>
                <a:gd name="T15" fmla="*/ 1300 h 130"/>
                <a:gd name="T16" fmla="*/ 2175 w 142"/>
                <a:gd name="T17" fmla="*/ 1063 h 130"/>
                <a:gd name="T18" fmla="*/ 2175 w 142"/>
                <a:gd name="T19" fmla="*/ 563 h 130"/>
                <a:gd name="T20" fmla="*/ 1750 w 142"/>
                <a:gd name="T21" fmla="*/ 813 h 130"/>
                <a:gd name="T22" fmla="*/ 1283 w 142"/>
                <a:gd name="T23" fmla="*/ 1083 h 130"/>
                <a:gd name="T24" fmla="*/ 1958 w 142"/>
                <a:gd name="T25" fmla="*/ 938 h 130"/>
                <a:gd name="T26" fmla="*/ 1813 w 142"/>
                <a:gd name="T27" fmla="*/ 1313 h 130"/>
                <a:gd name="T28" fmla="*/ 1313 w 142"/>
                <a:gd name="T29" fmla="*/ 1458 h 130"/>
                <a:gd name="T30" fmla="*/ 738 w 142"/>
                <a:gd name="T31" fmla="*/ 1613 h 130"/>
                <a:gd name="T32" fmla="*/ 395 w 142"/>
                <a:gd name="T33" fmla="*/ 1125 h 130"/>
                <a:gd name="T34" fmla="*/ 188 w 142"/>
                <a:gd name="T35" fmla="*/ 720 h 130"/>
                <a:gd name="T36" fmla="*/ 270 w 142"/>
                <a:gd name="T37" fmla="*/ 238 h 130"/>
                <a:gd name="T38" fmla="*/ 125 w 142"/>
                <a:gd name="T39" fmla="*/ 175 h 130"/>
                <a:gd name="T40" fmla="*/ 33 w 142"/>
                <a:gd name="T41" fmla="*/ 625 h 13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2" h="130">
                  <a:moveTo>
                    <a:pt x="4" y="54"/>
                  </a:moveTo>
                  <a:cubicBezTo>
                    <a:pt x="4" y="63"/>
                    <a:pt x="13" y="74"/>
                    <a:pt x="18" y="81"/>
                  </a:cubicBezTo>
                  <a:cubicBezTo>
                    <a:pt x="23" y="90"/>
                    <a:pt x="25" y="98"/>
                    <a:pt x="28" y="107"/>
                  </a:cubicBezTo>
                  <a:cubicBezTo>
                    <a:pt x="32" y="116"/>
                    <a:pt x="38" y="121"/>
                    <a:pt x="47" y="125"/>
                  </a:cubicBezTo>
                  <a:cubicBezTo>
                    <a:pt x="53" y="128"/>
                    <a:pt x="56" y="130"/>
                    <a:pt x="59" y="126"/>
                  </a:cubicBezTo>
                  <a:cubicBezTo>
                    <a:pt x="62" y="122"/>
                    <a:pt x="63" y="117"/>
                    <a:pt x="67" y="113"/>
                  </a:cubicBezTo>
                  <a:cubicBezTo>
                    <a:pt x="83" y="98"/>
                    <a:pt x="105" y="100"/>
                    <a:pt x="124" y="93"/>
                  </a:cubicBezTo>
                  <a:cubicBezTo>
                    <a:pt x="128" y="92"/>
                    <a:pt x="138" y="86"/>
                    <a:pt x="140" y="83"/>
                  </a:cubicBezTo>
                  <a:cubicBezTo>
                    <a:pt x="142" y="79"/>
                    <a:pt x="139" y="73"/>
                    <a:pt x="139" y="68"/>
                  </a:cubicBezTo>
                  <a:cubicBezTo>
                    <a:pt x="138" y="58"/>
                    <a:pt x="140" y="46"/>
                    <a:pt x="139" y="36"/>
                  </a:cubicBezTo>
                  <a:cubicBezTo>
                    <a:pt x="134" y="34"/>
                    <a:pt x="117" y="49"/>
                    <a:pt x="112" y="52"/>
                  </a:cubicBezTo>
                  <a:cubicBezTo>
                    <a:pt x="103" y="59"/>
                    <a:pt x="90" y="62"/>
                    <a:pt x="82" y="69"/>
                  </a:cubicBezTo>
                  <a:cubicBezTo>
                    <a:pt x="94" y="74"/>
                    <a:pt x="115" y="65"/>
                    <a:pt x="125" y="60"/>
                  </a:cubicBezTo>
                  <a:cubicBezTo>
                    <a:pt x="136" y="68"/>
                    <a:pt x="125" y="78"/>
                    <a:pt x="116" y="84"/>
                  </a:cubicBezTo>
                  <a:cubicBezTo>
                    <a:pt x="107" y="90"/>
                    <a:pt x="94" y="89"/>
                    <a:pt x="84" y="93"/>
                  </a:cubicBezTo>
                  <a:cubicBezTo>
                    <a:pt x="72" y="98"/>
                    <a:pt x="61" y="109"/>
                    <a:pt x="47" y="103"/>
                  </a:cubicBezTo>
                  <a:cubicBezTo>
                    <a:pt x="34" y="97"/>
                    <a:pt x="32" y="84"/>
                    <a:pt x="25" y="72"/>
                  </a:cubicBezTo>
                  <a:cubicBezTo>
                    <a:pt x="20" y="64"/>
                    <a:pt x="13" y="57"/>
                    <a:pt x="12" y="46"/>
                  </a:cubicBezTo>
                  <a:cubicBezTo>
                    <a:pt x="10" y="36"/>
                    <a:pt x="13" y="25"/>
                    <a:pt x="17" y="15"/>
                  </a:cubicBezTo>
                  <a:cubicBezTo>
                    <a:pt x="21" y="4"/>
                    <a:pt x="14" y="0"/>
                    <a:pt x="8" y="11"/>
                  </a:cubicBezTo>
                  <a:cubicBezTo>
                    <a:pt x="4" y="19"/>
                    <a:pt x="0" y="32"/>
                    <a:pt x="2" y="4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9" name="Freeform 388">
              <a:extLst>
                <a:ext uri="{FF2B5EF4-FFF2-40B4-BE49-F238E27FC236}">
                  <a16:creationId xmlns:a16="http://schemas.microsoft.com/office/drawing/2014/main" id="{9577682A-0888-410F-A97A-AFDC554E6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1920"/>
              <a:ext cx="193" cy="148"/>
            </a:xfrm>
            <a:custGeom>
              <a:avLst/>
              <a:gdLst>
                <a:gd name="T0" fmla="*/ 33 w 77"/>
                <a:gd name="T1" fmla="*/ 0 h 59"/>
                <a:gd name="T2" fmla="*/ 439 w 77"/>
                <a:gd name="T3" fmla="*/ 775 h 59"/>
                <a:gd name="T4" fmla="*/ 785 w 77"/>
                <a:gd name="T5" fmla="*/ 850 h 59"/>
                <a:gd name="T6" fmla="*/ 1213 w 77"/>
                <a:gd name="T7" fmla="*/ 722 h 59"/>
                <a:gd name="T8" fmla="*/ 910 w 77"/>
                <a:gd name="T9" fmla="*/ 692 h 59"/>
                <a:gd name="T10" fmla="*/ 566 w 77"/>
                <a:gd name="T11" fmla="*/ 630 h 59"/>
                <a:gd name="T12" fmla="*/ 125 w 77"/>
                <a:gd name="T13" fmla="*/ 125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59">
                  <a:moveTo>
                    <a:pt x="2" y="0"/>
                  </a:moveTo>
                  <a:cubicBezTo>
                    <a:pt x="0" y="17"/>
                    <a:pt x="19" y="37"/>
                    <a:pt x="28" y="49"/>
                  </a:cubicBezTo>
                  <a:cubicBezTo>
                    <a:pt x="34" y="58"/>
                    <a:pt x="40" y="59"/>
                    <a:pt x="50" y="54"/>
                  </a:cubicBezTo>
                  <a:cubicBezTo>
                    <a:pt x="59" y="50"/>
                    <a:pt x="67" y="48"/>
                    <a:pt x="77" y="46"/>
                  </a:cubicBezTo>
                  <a:cubicBezTo>
                    <a:pt x="73" y="39"/>
                    <a:pt x="64" y="44"/>
                    <a:pt x="58" y="44"/>
                  </a:cubicBezTo>
                  <a:cubicBezTo>
                    <a:pt x="50" y="45"/>
                    <a:pt x="43" y="45"/>
                    <a:pt x="36" y="40"/>
                  </a:cubicBezTo>
                  <a:cubicBezTo>
                    <a:pt x="24" y="30"/>
                    <a:pt x="15" y="21"/>
                    <a:pt x="8" y="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0" name="Freeform 389">
              <a:extLst>
                <a:ext uri="{FF2B5EF4-FFF2-40B4-BE49-F238E27FC236}">
                  <a16:creationId xmlns:a16="http://schemas.microsoft.com/office/drawing/2014/main" id="{7DED5678-68DE-4B23-8775-26558270C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1810"/>
              <a:ext cx="88" cy="140"/>
            </a:xfrm>
            <a:custGeom>
              <a:avLst/>
              <a:gdLst>
                <a:gd name="T0" fmla="*/ 50 w 35"/>
                <a:gd name="T1" fmla="*/ 220 h 56"/>
                <a:gd name="T2" fmla="*/ 272 w 35"/>
                <a:gd name="T3" fmla="*/ 488 h 56"/>
                <a:gd name="T4" fmla="*/ 556 w 35"/>
                <a:gd name="T5" fmla="*/ 875 h 56"/>
                <a:gd name="T6" fmla="*/ 254 w 35"/>
                <a:gd name="T7" fmla="*/ 613 h 56"/>
                <a:gd name="T8" fmla="*/ 33 w 35"/>
                <a:gd name="T9" fmla="*/ 533 h 56"/>
                <a:gd name="T10" fmla="*/ 33 w 35"/>
                <a:gd name="T11" fmla="*/ 36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56">
                  <a:moveTo>
                    <a:pt x="3" y="14"/>
                  </a:moveTo>
                  <a:cubicBezTo>
                    <a:pt x="11" y="0"/>
                    <a:pt x="15" y="26"/>
                    <a:pt x="17" y="31"/>
                  </a:cubicBezTo>
                  <a:cubicBezTo>
                    <a:pt x="21" y="40"/>
                    <a:pt x="31" y="47"/>
                    <a:pt x="35" y="56"/>
                  </a:cubicBezTo>
                  <a:cubicBezTo>
                    <a:pt x="27" y="53"/>
                    <a:pt x="21" y="46"/>
                    <a:pt x="16" y="39"/>
                  </a:cubicBezTo>
                  <a:cubicBezTo>
                    <a:pt x="11" y="31"/>
                    <a:pt x="10" y="28"/>
                    <a:pt x="2" y="34"/>
                  </a:cubicBezTo>
                  <a:cubicBezTo>
                    <a:pt x="2" y="30"/>
                    <a:pt x="0" y="27"/>
                    <a:pt x="2" y="23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1" name="Freeform 390">
              <a:extLst>
                <a:ext uri="{FF2B5EF4-FFF2-40B4-BE49-F238E27FC236}">
                  <a16:creationId xmlns:a16="http://schemas.microsoft.com/office/drawing/2014/main" id="{9BFE32C0-91FE-493D-A3ED-86A7654B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2008"/>
              <a:ext cx="53" cy="47"/>
            </a:xfrm>
            <a:custGeom>
              <a:avLst/>
              <a:gdLst>
                <a:gd name="T0" fmla="*/ 0 w 21"/>
                <a:gd name="T1" fmla="*/ 0 h 19"/>
                <a:gd name="T2" fmla="*/ 338 w 21"/>
                <a:gd name="T3" fmla="*/ 195 h 19"/>
                <a:gd name="T4" fmla="*/ 126 w 21"/>
                <a:gd name="T5" fmla="*/ 7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4" y="7"/>
                    <a:pt x="11" y="19"/>
                    <a:pt x="21" y="13"/>
                  </a:cubicBezTo>
                  <a:cubicBezTo>
                    <a:pt x="16" y="14"/>
                    <a:pt x="12" y="7"/>
                    <a:pt x="8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2" name="Freeform 391">
              <a:extLst>
                <a:ext uri="{FF2B5EF4-FFF2-40B4-BE49-F238E27FC236}">
                  <a16:creationId xmlns:a16="http://schemas.microsoft.com/office/drawing/2014/main" id="{F48587A9-9A9A-4E92-98B2-A73AF8915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528"/>
              <a:ext cx="25" cy="17"/>
            </a:xfrm>
            <a:custGeom>
              <a:avLst/>
              <a:gdLst>
                <a:gd name="T0" fmla="*/ 0 w 10"/>
                <a:gd name="T1" fmla="*/ 29 h 7"/>
                <a:gd name="T2" fmla="*/ 145 w 10"/>
                <a:gd name="T3" fmla="*/ 100 h 7"/>
                <a:gd name="T4" fmla="*/ 113 w 10"/>
                <a:gd name="T5" fmla="*/ 7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2"/>
                  </a:moveTo>
                  <a:cubicBezTo>
                    <a:pt x="5" y="0"/>
                    <a:pt x="10" y="0"/>
                    <a:pt x="9" y="7"/>
                  </a:cubicBezTo>
                  <a:cubicBezTo>
                    <a:pt x="7" y="7"/>
                    <a:pt x="7" y="6"/>
                    <a:pt x="7" y="5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3" name="Freeform 392">
              <a:extLst>
                <a:ext uri="{FF2B5EF4-FFF2-40B4-BE49-F238E27FC236}">
                  <a16:creationId xmlns:a16="http://schemas.microsoft.com/office/drawing/2014/main" id="{3FFD9722-EBD0-4505-A98A-B73FD849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385"/>
              <a:ext cx="175" cy="203"/>
            </a:xfrm>
            <a:custGeom>
              <a:avLst/>
              <a:gdLst>
                <a:gd name="T0" fmla="*/ 533 w 70"/>
                <a:gd name="T1" fmla="*/ 208 h 81"/>
                <a:gd name="T2" fmla="*/ 1095 w 70"/>
                <a:gd name="T3" fmla="*/ 20 h 81"/>
                <a:gd name="T4" fmla="*/ 688 w 70"/>
                <a:gd name="T5" fmla="*/ 346 h 81"/>
                <a:gd name="T6" fmla="*/ 583 w 70"/>
                <a:gd name="T7" fmla="*/ 534 h 81"/>
                <a:gd name="T8" fmla="*/ 658 w 70"/>
                <a:gd name="T9" fmla="*/ 692 h 81"/>
                <a:gd name="T10" fmla="*/ 83 w 70"/>
                <a:gd name="T11" fmla="*/ 1276 h 81"/>
                <a:gd name="T12" fmla="*/ 113 w 70"/>
                <a:gd name="T13" fmla="*/ 722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81">
                  <a:moveTo>
                    <a:pt x="34" y="13"/>
                  </a:moveTo>
                  <a:cubicBezTo>
                    <a:pt x="46" y="9"/>
                    <a:pt x="57" y="0"/>
                    <a:pt x="70" y="1"/>
                  </a:cubicBezTo>
                  <a:cubicBezTo>
                    <a:pt x="66" y="9"/>
                    <a:pt x="51" y="15"/>
                    <a:pt x="44" y="22"/>
                  </a:cubicBezTo>
                  <a:cubicBezTo>
                    <a:pt x="41" y="26"/>
                    <a:pt x="37" y="29"/>
                    <a:pt x="37" y="34"/>
                  </a:cubicBezTo>
                  <a:cubicBezTo>
                    <a:pt x="38" y="38"/>
                    <a:pt x="42" y="40"/>
                    <a:pt x="42" y="44"/>
                  </a:cubicBezTo>
                  <a:cubicBezTo>
                    <a:pt x="42" y="54"/>
                    <a:pt x="14" y="79"/>
                    <a:pt x="5" y="81"/>
                  </a:cubicBezTo>
                  <a:cubicBezTo>
                    <a:pt x="5" y="69"/>
                    <a:pt x="0" y="57"/>
                    <a:pt x="7" y="46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Freeform 393">
              <a:extLst>
                <a:ext uri="{FF2B5EF4-FFF2-40B4-BE49-F238E27FC236}">
                  <a16:creationId xmlns:a16="http://schemas.microsoft.com/office/drawing/2014/main" id="{132149DC-1E6D-456E-B0A1-B19434DAF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2483"/>
              <a:ext cx="60" cy="110"/>
            </a:xfrm>
            <a:custGeom>
              <a:avLst/>
              <a:gdLst>
                <a:gd name="T0" fmla="*/ 125 w 24"/>
                <a:gd name="T1" fmla="*/ 0 h 44"/>
                <a:gd name="T2" fmla="*/ 63 w 24"/>
                <a:gd name="T3" fmla="*/ 375 h 44"/>
                <a:gd name="T4" fmla="*/ 375 w 24"/>
                <a:gd name="T5" fmla="*/ 375 h 44"/>
                <a:gd name="T6" fmla="*/ 220 w 24"/>
                <a:gd name="T7" fmla="*/ 520 h 44"/>
                <a:gd name="T8" fmla="*/ 50 w 24"/>
                <a:gd name="T9" fmla="*/ 688 h 44"/>
                <a:gd name="T10" fmla="*/ 20 w 24"/>
                <a:gd name="T11" fmla="*/ 438 h 44"/>
                <a:gd name="T12" fmla="*/ 50 w 24"/>
                <a:gd name="T13" fmla="*/ 15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44">
                  <a:moveTo>
                    <a:pt x="8" y="0"/>
                  </a:moveTo>
                  <a:cubicBezTo>
                    <a:pt x="5" y="7"/>
                    <a:pt x="2" y="17"/>
                    <a:pt x="4" y="24"/>
                  </a:cubicBezTo>
                  <a:cubicBezTo>
                    <a:pt x="7" y="35"/>
                    <a:pt x="18" y="26"/>
                    <a:pt x="24" y="24"/>
                  </a:cubicBezTo>
                  <a:cubicBezTo>
                    <a:pt x="22" y="27"/>
                    <a:pt x="17" y="30"/>
                    <a:pt x="14" y="33"/>
                  </a:cubicBezTo>
                  <a:cubicBezTo>
                    <a:pt x="11" y="37"/>
                    <a:pt x="8" y="41"/>
                    <a:pt x="3" y="44"/>
                  </a:cubicBezTo>
                  <a:cubicBezTo>
                    <a:pt x="0" y="42"/>
                    <a:pt x="1" y="32"/>
                    <a:pt x="1" y="28"/>
                  </a:cubicBezTo>
                  <a:cubicBezTo>
                    <a:pt x="1" y="22"/>
                    <a:pt x="2" y="16"/>
                    <a:pt x="3" y="1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5" name="Freeform 394">
              <a:extLst>
                <a:ext uri="{FF2B5EF4-FFF2-40B4-BE49-F238E27FC236}">
                  <a16:creationId xmlns:a16="http://schemas.microsoft.com/office/drawing/2014/main" id="{0AFAFC3C-67CA-4870-BFE9-1A60978A0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2885"/>
              <a:ext cx="330" cy="250"/>
            </a:xfrm>
            <a:custGeom>
              <a:avLst/>
              <a:gdLst>
                <a:gd name="T0" fmla="*/ 2050 w 132"/>
                <a:gd name="T1" fmla="*/ 1563 h 100"/>
                <a:gd name="T2" fmla="*/ 1800 w 132"/>
                <a:gd name="T3" fmla="*/ 988 h 100"/>
                <a:gd name="T4" fmla="*/ 1333 w 132"/>
                <a:gd name="T5" fmla="*/ 595 h 100"/>
                <a:gd name="T6" fmla="*/ 708 w 132"/>
                <a:gd name="T7" fmla="*/ 270 h 100"/>
                <a:gd name="T8" fmla="*/ 0 w 132"/>
                <a:gd name="T9" fmla="*/ 0 h 100"/>
                <a:gd name="T10" fmla="*/ 658 w 132"/>
                <a:gd name="T11" fmla="*/ 158 h 100"/>
                <a:gd name="T12" fmla="*/ 1438 w 132"/>
                <a:gd name="T13" fmla="*/ 238 h 100"/>
                <a:gd name="T14" fmla="*/ 1750 w 132"/>
                <a:gd name="T15" fmla="*/ 313 h 100"/>
                <a:gd name="T16" fmla="*/ 1863 w 132"/>
                <a:gd name="T17" fmla="*/ 613 h 100"/>
                <a:gd name="T18" fmla="*/ 2033 w 132"/>
                <a:gd name="T19" fmla="*/ 1270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100">
                  <a:moveTo>
                    <a:pt x="131" y="100"/>
                  </a:moveTo>
                  <a:cubicBezTo>
                    <a:pt x="126" y="87"/>
                    <a:pt x="124" y="75"/>
                    <a:pt x="115" y="63"/>
                  </a:cubicBezTo>
                  <a:cubicBezTo>
                    <a:pt x="107" y="52"/>
                    <a:pt x="96" y="45"/>
                    <a:pt x="85" y="38"/>
                  </a:cubicBezTo>
                  <a:cubicBezTo>
                    <a:pt x="73" y="29"/>
                    <a:pt x="59" y="22"/>
                    <a:pt x="45" y="17"/>
                  </a:cubicBezTo>
                  <a:cubicBezTo>
                    <a:pt x="29" y="12"/>
                    <a:pt x="15" y="10"/>
                    <a:pt x="0" y="0"/>
                  </a:cubicBezTo>
                  <a:cubicBezTo>
                    <a:pt x="12" y="6"/>
                    <a:pt x="29" y="7"/>
                    <a:pt x="42" y="10"/>
                  </a:cubicBezTo>
                  <a:cubicBezTo>
                    <a:pt x="58" y="13"/>
                    <a:pt x="75" y="15"/>
                    <a:pt x="92" y="15"/>
                  </a:cubicBezTo>
                  <a:cubicBezTo>
                    <a:pt x="101" y="15"/>
                    <a:pt x="106" y="14"/>
                    <a:pt x="112" y="20"/>
                  </a:cubicBezTo>
                  <a:cubicBezTo>
                    <a:pt x="116" y="25"/>
                    <a:pt x="118" y="34"/>
                    <a:pt x="119" y="39"/>
                  </a:cubicBezTo>
                  <a:cubicBezTo>
                    <a:pt x="122" y="53"/>
                    <a:pt x="132" y="68"/>
                    <a:pt x="130" y="81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6" name="Freeform 395">
              <a:extLst>
                <a:ext uri="{FF2B5EF4-FFF2-40B4-BE49-F238E27FC236}">
                  <a16:creationId xmlns:a16="http://schemas.microsoft.com/office/drawing/2014/main" id="{4770EB94-7B52-47F1-ACD6-64F72733E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6" y="2915"/>
              <a:ext cx="112" cy="115"/>
            </a:xfrm>
            <a:custGeom>
              <a:avLst/>
              <a:gdLst>
                <a:gd name="T0" fmla="*/ 0 w 45"/>
                <a:gd name="T1" fmla="*/ 50 h 46"/>
                <a:gd name="T2" fmla="*/ 540 w 45"/>
                <a:gd name="T3" fmla="*/ 125 h 46"/>
                <a:gd name="T4" fmla="*/ 694 w 45"/>
                <a:gd name="T5" fmla="*/ 720 h 46"/>
                <a:gd name="T6" fmla="*/ 42 w 45"/>
                <a:gd name="T7" fmla="*/ 83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46">
                  <a:moveTo>
                    <a:pt x="0" y="3"/>
                  </a:moveTo>
                  <a:cubicBezTo>
                    <a:pt x="11" y="3"/>
                    <a:pt x="27" y="0"/>
                    <a:pt x="35" y="8"/>
                  </a:cubicBezTo>
                  <a:cubicBezTo>
                    <a:pt x="42" y="16"/>
                    <a:pt x="43" y="36"/>
                    <a:pt x="45" y="46"/>
                  </a:cubicBezTo>
                  <a:cubicBezTo>
                    <a:pt x="33" y="24"/>
                    <a:pt x="29" y="10"/>
                    <a:pt x="3" y="5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7" name="Freeform 396">
              <a:extLst>
                <a:ext uri="{FF2B5EF4-FFF2-40B4-BE49-F238E27FC236}">
                  <a16:creationId xmlns:a16="http://schemas.microsoft.com/office/drawing/2014/main" id="{63F7B67F-666B-4C1E-9CC3-42F5EEBD5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8" y="2800"/>
              <a:ext cx="38" cy="90"/>
            </a:xfrm>
            <a:custGeom>
              <a:avLst/>
              <a:gdLst>
                <a:gd name="T0" fmla="*/ 84 w 15"/>
                <a:gd name="T1" fmla="*/ 0 h 36"/>
                <a:gd name="T2" fmla="*/ 243 w 15"/>
                <a:gd name="T3" fmla="*/ 283 h 36"/>
                <a:gd name="T4" fmla="*/ 129 w 15"/>
                <a:gd name="T5" fmla="*/ 395 h 36"/>
                <a:gd name="T6" fmla="*/ 20 w 15"/>
                <a:gd name="T7" fmla="*/ 563 h 36"/>
                <a:gd name="T8" fmla="*/ 63 w 15"/>
                <a:gd name="T9" fmla="*/ 283 h 36"/>
                <a:gd name="T10" fmla="*/ 84 w 15"/>
                <a:gd name="T11" fmla="*/ 33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6">
                  <a:moveTo>
                    <a:pt x="5" y="0"/>
                  </a:moveTo>
                  <a:cubicBezTo>
                    <a:pt x="6" y="7"/>
                    <a:pt x="15" y="12"/>
                    <a:pt x="15" y="18"/>
                  </a:cubicBezTo>
                  <a:cubicBezTo>
                    <a:pt x="15" y="21"/>
                    <a:pt x="10" y="23"/>
                    <a:pt x="8" y="25"/>
                  </a:cubicBezTo>
                  <a:cubicBezTo>
                    <a:pt x="4" y="28"/>
                    <a:pt x="3" y="32"/>
                    <a:pt x="1" y="36"/>
                  </a:cubicBezTo>
                  <a:cubicBezTo>
                    <a:pt x="0" y="30"/>
                    <a:pt x="3" y="24"/>
                    <a:pt x="4" y="18"/>
                  </a:cubicBezTo>
                  <a:cubicBezTo>
                    <a:pt x="5" y="13"/>
                    <a:pt x="4" y="7"/>
                    <a:pt x="5" y="2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Freeform 397">
              <a:extLst>
                <a:ext uri="{FF2B5EF4-FFF2-40B4-BE49-F238E27FC236}">
                  <a16:creationId xmlns:a16="http://schemas.microsoft.com/office/drawing/2014/main" id="{8976B7EC-45AA-4B7F-AD62-9E0C0F8F2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075"/>
              <a:ext cx="543" cy="530"/>
            </a:xfrm>
            <a:custGeom>
              <a:avLst/>
              <a:gdLst>
                <a:gd name="T0" fmla="*/ 3351 w 217"/>
                <a:gd name="T1" fmla="*/ 1645 h 212"/>
                <a:gd name="T2" fmla="*/ 2692 w 217"/>
                <a:gd name="T3" fmla="*/ 970 h 212"/>
                <a:gd name="T4" fmla="*/ 3401 w 217"/>
                <a:gd name="T5" fmla="*/ 520 h 212"/>
                <a:gd name="T6" fmla="*/ 3163 w 217"/>
                <a:gd name="T7" fmla="*/ 0 h 212"/>
                <a:gd name="T8" fmla="*/ 158 w 217"/>
                <a:gd name="T9" fmla="*/ 0 h 212"/>
                <a:gd name="T10" fmla="*/ 125 w 217"/>
                <a:gd name="T11" fmla="*/ 83 h 212"/>
                <a:gd name="T12" fmla="*/ 113 w 217"/>
                <a:gd name="T13" fmla="*/ 208 h 212"/>
                <a:gd name="T14" fmla="*/ 971 w 217"/>
                <a:gd name="T15" fmla="*/ 908 h 212"/>
                <a:gd name="T16" fmla="*/ 488 w 217"/>
                <a:gd name="T17" fmla="*/ 1470 h 212"/>
                <a:gd name="T18" fmla="*/ 0 w 217"/>
                <a:gd name="T19" fmla="*/ 1550 h 212"/>
                <a:gd name="T20" fmla="*/ 50 w 217"/>
                <a:gd name="T21" fmla="*/ 1970 h 212"/>
                <a:gd name="T22" fmla="*/ 1239 w 217"/>
                <a:gd name="T23" fmla="*/ 2470 h 212"/>
                <a:gd name="T24" fmla="*/ 488 w 217"/>
                <a:gd name="T25" fmla="*/ 2970 h 212"/>
                <a:gd name="T26" fmla="*/ 283 w 217"/>
                <a:gd name="T27" fmla="*/ 2895 h 212"/>
                <a:gd name="T28" fmla="*/ 520 w 217"/>
                <a:gd name="T29" fmla="*/ 3113 h 212"/>
                <a:gd name="T30" fmla="*/ 1566 w 217"/>
                <a:gd name="T31" fmla="*/ 3250 h 212"/>
                <a:gd name="T32" fmla="*/ 2710 w 217"/>
                <a:gd name="T33" fmla="*/ 2813 h 212"/>
                <a:gd name="T34" fmla="*/ 3318 w 217"/>
                <a:gd name="T35" fmla="*/ 1833 h 212"/>
                <a:gd name="T36" fmla="*/ 3351 w 217"/>
                <a:gd name="T37" fmla="*/ 1645 h 21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7" h="212">
                  <a:moveTo>
                    <a:pt x="214" y="105"/>
                  </a:moveTo>
                  <a:cubicBezTo>
                    <a:pt x="195" y="100"/>
                    <a:pt x="171" y="83"/>
                    <a:pt x="172" y="62"/>
                  </a:cubicBezTo>
                  <a:cubicBezTo>
                    <a:pt x="172" y="39"/>
                    <a:pt x="200" y="18"/>
                    <a:pt x="217" y="33"/>
                  </a:cubicBezTo>
                  <a:cubicBezTo>
                    <a:pt x="215" y="21"/>
                    <a:pt x="212" y="10"/>
                    <a:pt x="2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9" y="3"/>
                    <a:pt x="8" y="5"/>
                  </a:cubicBezTo>
                  <a:cubicBezTo>
                    <a:pt x="8" y="8"/>
                    <a:pt x="7" y="10"/>
                    <a:pt x="7" y="13"/>
                  </a:cubicBezTo>
                  <a:cubicBezTo>
                    <a:pt x="32" y="15"/>
                    <a:pt x="62" y="19"/>
                    <a:pt x="62" y="58"/>
                  </a:cubicBezTo>
                  <a:cubicBezTo>
                    <a:pt x="60" y="78"/>
                    <a:pt x="52" y="91"/>
                    <a:pt x="31" y="94"/>
                  </a:cubicBezTo>
                  <a:cubicBezTo>
                    <a:pt x="14" y="98"/>
                    <a:pt x="3" y="99"/>
                    <a:pt x="0" y="99"/>
                  </a:cubicBezTo>
                  <a:cubicBezTo>
                    <a:pt x="1" y="108"/>
                    <a:pt x="1" y="117"/>
                    <a:pt x="3" y="126"/>
                  </a:cubicBezTo>
                  <a:cubicBezTo>
                    <a:pt x="7" y="126"/>
                    <a:pt x="81" y="127"/>
                    <a:pt x="79" y="158"/>
                  </a:cubicBezTo>
                  <a:cubicBezTo>
                    <a:pt x="77" y="182"/>
                    <a:pt x="49" y="191"/>
                    <a:pt x="31" y="190"/>
                  </a:cubicBezTo>
                  <a:cubicBezTo>
                    <a:pt x="25" y="190"/>
                    <a:pt x="21" y="186"/>
                    <a:pt x="18" y="185"/>
                  </a:cubicBezTo>
                  <a:cubicBezTo>
                    <a:pt x="21" y="190"/>
                    <a:pt x="26" y="195"/>
                    <a:pt x="33" y="199"/>
                  </a:cubicBezTo>
                  <a:cubicBezTo>
                    <a:pt x="54" y="211"/>
                    <a:pt x="77" y="212"/>
                    <a:pt x="100" y="208"/>
                  </a:cubicBezTo>
                  <a:cubicBezTo>
                    <a:pt x="127" y="204"/>
                    <a:pt x="151" y="195"/>
                    <a:pt x="173" y="180"/>
                  </a:cubicBezTo>
                  <a:cubicBezTo>
                    <a:pt x="196" y="164"/>
                    <a:pt x="205" y="145"/>
                    <a:pt x="212" y="117"/>
                  </a:cubicBezTo>
                  <a:cubicBezTo>
                    <a:pt x="213" y="113"/>
                    <a:pt x="213" y="109"/>
                    <a:pt x="214" y="105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9" name="Freeform 398">
              <a:extLst>
                <a:ext uri="{FF2B5EF4-FFF2-40B4-BE49-F238E27FC236}">
                  <a16:creationId xmlns:a16="http://schemas.microsoft.com/office/drawing/2014/main" id="{19C9414F-07C6-4909-B7D9-4B6ECA507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278"/>
              <a:ext cx="95" cy="217"/>
            </a:xfrm>
            <a:custGeom>
              <a:avLst/>
              <a:gdLst>
                <a:gd name="T0" fmla="*/ 250 w 38"/>
                <a:gd name="T1" fmla="*/ 12 h 87"/>
                <a:gd name="T2" fmla="*/ 208 w 38"/>
                <a:gd name="T3" fmla="*/ 0 h 87"/>
                <a:gd name="T4" fmla="*/ 125 w 38"/>
                <a:gd name="T5" fmla="*/ 292 h 87"/>
                <a:gd name="T6" fmla="*/ 125 w 38"/>
                <a:gd name="T7" fmla="*/ 915 h 87"/>
                <a:gd name="T8" fmla="*/ 188 w 38"/>
                <a:gd name="T9" fmla="*/ 1349 h 87"/>
                <a:gd name="T10" fmla="*/ 595 w 38"/>
                <a:gd name="T11" fmla="*/ 915 h 87"/>
                <a:gd name="T12" fmla="*/ 250 w 38"/>
                <a:gd name="T13" fmla="*/ 12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87">
                  <a:moveTo>
                    <a:pt x="16" y="1"/>
                  </a:moveTo>
                  <a:cubicBezTo>
                    <a:pt x="15" y="1"/>
                    <a:pt x="14" y="0"/>
                    <a:pt x="13" y="0"/>
                  </a:cubicBezTo>
                  <a:cubicBezTo>
                    <a:pt x="7" y="2"/>
                    <a:pt x="6" y="8"/>
                    <a:pt x="8" y="19"/>
                  </a:cubicBezTo>
                  <a:cubicBezTo>
                    <a:pt x="10" y="31"/>
                    <a:pt x="10" y="46"/>
                    <a:pt x="8" y="59"/>
                  </a:cubicBezTo>
                  <a:cubicBezTo>
                    <a:pt x="5" y="71"/>
                    <a:pt x="0" y="87"/>
                    <a:pt x="12" y="87"/>
                  </a:cubicBezTo>
                  <a:cubicBezTo>
                    <a:pt x="23" y="87"/>
                    <a:pt x="38" y="73"/>
                    <a:pt x="38" y="59"/>
                  </a:cubicBezTo>
                  <a:cubicBezTo>
                    <a:pt x="38" y="44"/>
                    <a:pt x="23" y="1"/>
                    <a:pt x="16" y="1"/>
                  </a:cubicBezTo>
                </a:path>
              </a:pathLst>
            </a:custGeom>
            <a:solidFill>
              <a:srgbClr val="534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0" name="Freeform 399">
              <a:extLst>
                <a:ext uri="{FF2B5EF4-FFF2-40B4-BE49-F238E27FC236}">
                  <a16:creationId xmlns:a16="http://schemas.microsoft.com/office/drawing/2014/main" id="{7ECFEC3F-70A4-4982-AE24-B0471BFBD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108"/>
              <a:ext cx="113" cy="210"/>
            </a:xfrm>
            <a:custGeom>
              <a:avLst/>
              <a:gdLst>
                <a:gd name="T0" fmla="*/ 429 w 45"/>
                <a:gd name="T1" fmla="*/ 408 h 84"/>
                <a:gd name="T2" fmla="*/ 397 w 45"/>
                <a:gd name="T3" fmla="*/ 33 h 84"/>
                <a:gd name="T4" fmla="*/ 83 w 45"/>
                <a:gd name="T5" fmla="*/ 0 h 84"/>
                <a:gd name="T6" fmla="*/ 0 w 45"/>
                <a:gd name="T7" fmla="*/ 645 h 84"/>
                <a:gd name="T8" fmla="*/ 221 w 45"/>
                <a:gd name="T9" fmla="*/ 1063 h 84"/>
                <a:gd name="T10" fmla="*/ 239 w 45"/>
                <a:gd name="T11" fmla="*/ 1313 h 84"/>
                <a:gd name="T12" fmla="*/ 460 w 45"/>
                <a:gd name="T13" fmla="*/ 1270 h 84"/>
                <a:gd name="T14" fmla="*/ 630 w 45"/>
                <a:gd name="T15" fmla="*/ 1220 h 84"/>
                <a:gd name="T16" fmla="*/ 429 w 45"/>
                <a:gd name="T17" fmla="*/ 408 h 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84">
                  <a:moveTo>
                    <a:pt x="27" y="26"/>
                  </a:moveTo>
                  <a:cubicBezTo>
                    <a:pt x="23" y="15"/>
                    <a:pt x="22" y="11"/>
                    <a:pt x="25" y="2"/>
                  </a:cubicBezTo>
                  <a:cubicBezTo>
                    <a:pt x="18" y="1"/>
                    <a:pt x="12" y="0"/>
                    <a:pt x="5" y="0"/>
                  </a:cubicBezTo>
                  <a:cubicBezTo>
                    <a:pt x="3" y="14"/>
                    <a:pt x="1" y="27"/>
                    <a:pt x="0" y="41"/>
                  </a:cubicBezTo>
                  <a:cubicBezTo>
                    <a:pt x="5" y="50"/>
                    <a:pt x="13" y="63"/>
                    <a:pt x="14" y="68"/>
                  </a:cubicBezTo>
                  <a:cubicBezTo>
                    <a:pt x="15" y="71"/>
                    <a:pt x="15" y="77"/>
                    <a:pt x="15" y="84"/>
                  </a:cubicBezTo>
                  <a:cubicBezTo>
                    <a:pt x="19" y="83"/>
                    <a:pt x="24" y="83"/>
                    <a:pt x="29" y="81"/>
                  </a:cubicBezTo>
                  <a:cubicBezTo>
                    <a:pt x="33" y="81"/>
                    <a:pt x="37" y="79"/>
                    <a:pt x="40" y="78"/>
                  </a:cubicBezTo>
                  <a:cubicBezTo>
                    <a:pt x="45" y="59"/>
                    <a:pt x="32" y="38"/>
                    <a:pt x="27" y="26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1" name="Freeform 400">
              <a:extLst>
                <a:ext uri="{FF2B5EF4-FFF2-40B4-BE49-F238E27FC236}">
                  <a16:creationId xmlns:a16="http://schemas.microsoft.com/office/drawing/2014/main" id="{56BC43A5-4D37-49A7-B3F8-660246E9D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390"/>
              <a:ext cx="190" cy="145"/>
            </a:xfrm>
            <a:custGeom>
              <a:avLst/>
              <a:gdLst>
                <a:gd name="T0" fmla="*/ 95 w 76"/>
                <a:gd name="T1" fmla="*/ 0 h 58"/>
                <a:gd name="T2" fmla="*/ 0 w 76"/>
                <a:gd name="T3" fmla="*/ 208 h 58"/>
                <a:gd name="T4" fmla="*/ 20 w 76"/>
                <a:gd name="T5" fmla="*/ 270 h 58"/>
                <a:gd name="T6" fmla="*/ 145 w 76"/>
                <a:gd name="T7" fmla="*/ 800 h 58"/>
                <a:gd name="T8" fmla="*/ 188 w 76"/>
                <a:gd name="T9" fmla="*/ 583 h 58"/>
                <a:gd name="T10" fmla="*/ 500 w 76"/>
                <a:gd name="T11" fmla="*/ 658 h 58"/>
                <a:gd name="T12" fmla="*/ 845 w 76"/>
                <a:gd name="T13" fmla="*/ 908 h 58"/>
                <a:gd name="T14" fmla="*/ 1158 w 76"/>
                <a:gd name="T15" fmla="*/ 500 h 58"/>
                <a:gd name="T16" fmla="*/ 95 w 76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58">
                  <a:moveTo>
                    <a:pt x="6" y="0"/>
                  </a:moveTo>
                  <a:cubicBezTo>
                    <a:pt x="5" y="3"/>
                    <a:pt x="2" y="8"/>
                    <a:pt x="0" y="13"/>
                  </a:cubicBezTo>
                  <a:cubicBezTo>
                    <a:pt x="0" y="14"/>
                    <a:pt x="0" y="16"/>
                    <a:pt x="1" y="17"/>
                  </a:cubicBezTo>
                  <a:cubicBezTo>
                    <a:pt x="3" y="29"/>
                    <a:pt x="5" y="41"/>
                    <a:pt x="9" y="51"/>
                  </a:cubicBezTo>
                  <a:cubicBezTo>
                    <a:pt x="9" y="47"/>
                    <a:pt x="10" y="42"/>
                    <a:pt x="12" y="37"/>
                  </a:cubicBezTo>
                  <a:cubicBezTo>
                    <a:pt x="16" y="23"/>
                    <a:pt x="25" y="35"/>
                    <a:pt x="32" y="42"/>
                  </a:cubicBezTo>
                  <a:cubicBezTo>
                    <a:pt x="38" y="49"/>
                    <a:pt x="51" y="56"/>
                    <a:pt x="54" y="58"/>
                  </a:cubicBezTo>
                  <a:cubicBezTo>
                    <a:pt x="65" y="53"/>
                    <a:pt x="73" y="45"/>
                    <a:pt x="74" y="32"/>
                  </a:cubicBezTo>
                  <a:cubicBezTo>
                    <a:pt x="76" y="7"/>
                    <a:pt x="26" y="2"/>
                    <a:pt x="6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Freeform 401">
              <a:extLst>
                <a:ext uri="{FF2B5EF4-FFF2-40B4-BE49-F238E27FC236}">
                  <a16:creationId xmlns:a16="http://schemas.microsoft.com/office/drawing/2014/main" id="{CB5B3D40-3DC1-4E8C-8FD7-5B88E2F5D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1385"/>
              <a:ext cx="100" cy="135"/>
            </a:xfrm>
            <a:custGeom>
              <a:avLst/>
              <a:gdLst>
                <a:gd name="T0" fmla="*/ 95 w 40"/>
                <a:gd name="T1" fmla="*/ 345 h 54"/>
                <a:gd name="T2" fmla="*/ 238 w 40"/>
                <a:gd name="T3" fmla="*/ 333 h 54"/>
                <a:gd name="T4" fmla="*/ 520 w 40"/>
                <a:gd name="T5" fmla="*/ 0 h 54"/>
                <a:gd name="T6" fmla="*/ 363 w 40"/>
                <a:gd name="T7" fmla="*/ 613 h 54"/>
                <a:gd name="T8" fmla="*/ 95 w 40"/>
                <a:gd name="T9" fmla="*/ 34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4">
                  <a:moveTo>
                    <a:pt x="6" y="22"/>
                  </a:moveTo>
                  <a:cubicBezTo>
                    <a:pt x="8" y="22"/>
                    <a:pt x="11" y="23"/>
                    <a:pt x="15" y="21"/>
                  </a:cubicBezTo>
                  <a:cubicBezTo>
                    <a:pt x="22" y="17"/>
                    <a:pt x="30" y="7"/>
                    <a:pt x="33" y="0"/>
                  </a:cubicBezTo>
                  <a:cubicBezTo>
                    <a:pt x="38" y="10"/>
                    <a:pt x="40" y="24"/>
                    <a:pt x="23" y="39"/>
                  </a:cubicBezTo>
                  <a:cubicBezTo>
                    <a:pt x="6" y="54"/>
                    <a:pt x="0" y="40"/>
                    <a:pt x="6" y="22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3" name="Freeform 402">
              <a:extLst>
                <a:ext uri="{FF2B5EF4-FFF2-40B4-BE49-F238E27FC236}">
                  <a16:creationId xmlns:a16="http://schemas.microsoft.com/office/drawing/2014/main" id="{523F9EAC-F652-40F0-A527-3E678E226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315"/>
              <a:ext cx="120" cy="108"/>
            </a:xfrm>
            <a:custGeom>
              <a:avLst/>
              <a:gdLst>
                <a:gd name="T0" fmla="*/ 113 w 48"/>
                <a:gd name="T1" fmla="*/ 334 h 43"/>
                <a:gd name="T2" fmla="*/ 583 w 48"/>
                <a:gd name="T3" fmla="*/ 176 h 43"/>
                <a:gd name="T4" fmla="*/ 688 w 48"/>
                <a:gd name="T5" fmla="*/ 0 h 43"/>
                <a:gd name="T6" fmla="*/ 595 w 48"/>
                <a:gd name="T7" fmla="*/ 472 h 43"/>
                <a:gd name="T8" fmla="*/ 175 w 48"/>
                <a:gd name="T9" fmla="*/ 681 h 43"/>
                <a:gd name="T10" fmla="*/ 113 w 48"/>
                <a:gd name="T11" fmla="*/ 334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43">
                  <a:moveTo>
                    <a:pt x="7" y="21"/>
                  </a:moveTo>
                  <a:cubicBezTo>
                    <a:pt x="13" y="20"/>
                    <a:pt x="29" y="16"/>
                    <a:pt x="37" y="11"/>
                  </a:cubicBezTo>
                  <a:cubicBezTo>
                    <a:pt x="44" y="8"/>
                    <a:pt x="42" y="4"/>
                    <a:pt x="44" y="0"/>
                  </a:cubicBezTo>
                  <a:cubicBezTo>
                    <a:pt x="45" y="11"/>
                    <a:pt x="48" y="20"/>
                    <a:pt x="38" y="30"/>
                  </a:cubicBezTo>
                  <a:cubicBezTo>
                    <a:pt x="29" y="41"/>
                    <a:pt x="15" y="43"/>
                    <a:pt x="11" y="43"/>
                  </a:cubicBezTo>
                  <a:cubicBezTo>
                    <a:pt x="7" y="43"/>
                    <a:pt x="0" y="35"/>
                    <a:pt x="7" y="21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4" name="Freeform 403">
              <a:extLst>
                <a:ext uri="{FF2B5EF4-FFF2-40B4-BE49-F238E27FC236}">
                  <a16:creationId xmlns:a16="http://schemas.microsoft.com/office/drawing/2014/main" id="{C3217C36-50CE-4E5E-A95F-BB0DA04FE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1075"/>
              <a:ext cx="148" cy="28"/>
            </a:xfrm>
            <a:custGeom>
              <a:avLst/>
              <a:gdLst>
                <a:gd name="T0" fmla="*/ 364 w 59"/>
                <a:gd name="T1" fmla="*/ 117 h 11"/>
                <a:gd name="T2" fmla="*/ 775 w 59"/>
                <a:gd name="T3" fmla="*/ 130 h 11"/>
                <a:gd name="T4" fmla="*/ 931 w 59"/>
                <a:gd name="T5" fmla="*/ 181 h 11"/>
                <a:gd name="T6" fmla="*/ 805 w 59"/>
                <a:gd name="T7" fmla="*/ 0 h 11"/>
                <a:gd name="T8" fmla="*/ 0 w 59"/>
                <a:gd name="T9" fmla="*/ 0 h 11"/>
                <a:gd name="T10" fmla="*/ 364 w 59"/>
                <a:gd name="T11" fmla="*/ 11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11">
                  <a:moveTo>
                    <a:pt x="23" y="7"/>
                  </a:moveTo>
                  <a:cubicBezTo>
                    <a:pt x="33" y="6"/>
                    <a:pt x="40" y="5"/>
                    <a:pt x="49" y="8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9"/>
                    <a:pt x="14" y="9"/>
                    <a:pt x="23" y="7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5" name="Freeform 404">
              <a:extLst>
                <a:ext uri="{FF2B5EF4-FFF2-40B4-BE49-F238E27FC236}">
                  <a16:creationId xmlns:a16="http://schemas.microsoft.com/office/drawing/2014/main" id="{D69A23B1-2578-4388-B4A8-647D9FAEB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075"/>
              <a:ext cx="352" cy="118"/>
            </a:xfrm>
            <a:custGeom>
              <a:avLst/>
              <a:gdLst>
                <a:gd name="T0" fmla="*/ 1932 w 141"/>
                <a:gd name="T1" fmla="*/ 600 h 47"/>
                <a:gd name="T2" fmla="*/ 2194 w 141"/>
                <a:gd name="T3" fmla="*/ 0 h 47"/>
                <a:gd name="T4" fmla="*/ 1820 w 141"/>
                <a:gd name="T5" fmla="*/ 0 h 47"/>
                <a:gd name="T6" fmla="*/ 1715 w 141"/>
                <a:gd name="T7" fmla="*/ 188 h 47"/>
                <a:gd name="T8" fmla="*/ 1353 w 141"/>
                <a:gd name="T9" fmla="*/ 239 h 47"/>
                <a:gd name="T10" fmla="*/ 1278 w 141"/>
                <a:gd name="T11" fmla="*/ 0 h 47"/>
                <a:gd name="T12" fmla="*/ 0 w 141"/>
                <a:gd name="T13" fmla="*/ 0 h 47"/>
                <a:gd name="T14" fmla="*/ 42 w 141"/>
                <a:gd name="T15" fmla="*/ 176 h 47"/>
                <a:gd name="T16" fmla="*/ 687 w 141"/>
                <a:gd name="T17" fmla="*/ 188 h 47"/>
                <a:gd name="T18" fmla="*/ 966 w 141"/>
                <a:gd name="T19" fmla="*/ 693 h 47"/>
                <a:gd name="T20" fmla="*/ 1383 w 141"/>
                <a:gd name="T21" fmla="*/ 726 h 47"/>
                <a:gd name="T22" fmla="*/ 1508 w 141"/>
                <a:gd name="T23" fmla="*/ 743 h 47"/>
                <a:gd name="T24" fmla="*/ 1633 w 141"/>
                <a:gd name="T25" fmla="*/ 743 h 47"/>
                <a:gd name="T26" fmla="*/ 1932 w 141"/>
                <a:gd name="T27" fmla="*/ 600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1" h="47">
                  <a:moveTo>
                    <a:pt x="124" y="38"/>
                  </a:moveTo>
                  <a:cubicBezTo>
                    <a:pt x="130" y="29"/>
                    <a:pt x="137" y="17"/>
                    <a:pt x="141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3"/>
                    <a:pt x="115" y="9"/>
                    <a:pt x="110" y="12"/>
                  </a:cubicBezTo>
                  <a:cubicBezTo>
                    <a:pt x="103" y="17"/>
                    <a:pt x="92" y="22"/>
                    <a:pt x="87" y="15"/>
                  </a:cubicBezTo>
                  <a:cubicBezTo>
                    <a:pt x="85" y="12"/>
                    <a:pt x="83" y="5"/>
                    <a:pt x="8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7"/>
                    <a:pt x="3" y="11"/>
                  </a:cubicBezTo>
                  <a:cubicBezTo>
                    <a:pt x="15" y="11"/>
                    <a:pt x="34" y="10"/>
                    <a:pt x="44" y="12"/>
                  </a:cubicBezTo>
                  <a:cubicBezTo>
                    <a:pt x="55" y="15"/>
                    <a:pt x="63" y="29"/>
                    <a:pt x="62" y="44"/>
                  </a:cubicBezTo>
                  <a:cubicBezTo>
                    <a:pt x="74" y="44"/>
                    <a:pt x="77" y="45"/>
                    <a:pt x="89" y="46"/>
                  </a:cubicBezTo>
                  <a:cubicBezTo>
                    <a:pt x="91" y="46"/>
                    <a:pt x="94" y="46"/>
                    <a:pt x="97" y="47"/>
                  </a:cubicBezTo>
                  <a:cubicBezTo>
                    <a:pt x="100" y="47"/>
                    <a:pt x="102" y="47"/>
                    <a:pt x="105" y="47"/>
                  </a:cubicBezTo>
                  <a:cubicBezTo>
                    <a:pt x="112" y="47"/>
                    <a:pt x="119" y="45"/>
                    <a:pt x="124" y="38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6" name="Freeform 405">
              <a:extLst>
                <a:ext uri="{FF2B5EF4-FFF2-40B4-BE49-F238E27FC236}">
                  <a16:creationId xmlns:a16="http://schemas.microsoft.com/office/drawing/2014/main" id="{FF86CF14-6518-4C8A-902E-194989171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573"/>
              <a:ext cx="92" cy="235"/>
            </a:xfrm>
            <a:custGeom>
              <a:avLst/>
              <a:gdLst>
                <a:gd name="T0" fmla="*/ 154 w 37"/>
                <a:gd name="T1" fmla="*/ 33 h 94"/>
                <a:gd name="T2" fmla="*/ 42 w 37"/>
                <a:gd name="T3" fmla="*/ 238 h 94"/>
                <a:gd name="T4" fmla="*/ 137 w 37"/>
                <a:gd name="T5" fmla="*/ 658 h 94"/>
                <a:gd name="T6" fmla="*/ 167 w 37"/>
                <a:gd name="T7" fmla="*/ 1158 h 94"/>
                <a:gd name="T8" fmla="*/ 415 w 37"/>
                <a:gd name="T9" fmla="*/ 1238 h 94"/>
                <a:gd name="T10" fmla="*/ 403 w 37"/>
                <a:gd name="T11" fmla="*/ 300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94">
                  <a:moveTo>
                    <a:pt x="10" y="2"/>
                  </a:moveTo>
                  <a:cubicBezTo>
                    <a:pt x="0" y="0"/>
                    <a:pt x="2" y="9"/>
                    <a:pt x="3" y="15"/>
                  </a:cubicBezTo>
                  <a:cubicBezTo>
                    <a:pt x="5" y="24"/>
                    <a:pt x="7" y="33"/>
                    <a:pt x="9" y="42"/>
                  </a:cubicBezTo>
                  <a:cubicBezTo>
                    <a:pt x="11" y="53"/>
                    <a:pt x="11" y="63"/>
                    <a:pt x="11" y="74"/>
                  </a:cubicBezTo>
                  <a:cubicBezTo>
                    <a:pt x="12" y="87"/>
                    <a:pt x="19" y="94"/>
                    <a:pt x="27" y="79"/>
                  </a:cubicBezTo>
                  <a:cubicBezTo>
                    <a:pt x="37" y="59"/>
                    <a:pt x="27" y="39"/>
                    <a:pt x="26" y="19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7" name="Freeform 406">
              <a:extLst>
                <a:ext uri="{FF2B5EF4-FFF2-40B4-BE49-F238E27FC236}">
                  <a16:creationId xmlns:a16="http://schemas.microsoft.com/office/drawing/2014/main" id="{53221169-422F-4D4F-B43A-993FA78D4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498"/>
              <a:ext cx="58" cy="122"/>
            </a:xfrm>
            <a:custGeom>
              <a:avLst/>
              <a:gdLst>
                <a:gd name="T0" fmla="*/ 63 w 23"/>
                <a:gd name="T1" fmla="*/ 12 h 49"/>
                <a:gd name="T2" fmla="*/ 146 w 23"/>
                <a:gd name="T3" fmla="*/ 725 h 49"/>
                <a:gd name="T4" fmla="*/ 351 w 23"/>
                <a:gd name="T5" fmla="*/ 433 h 49"/>
                <a:gd name="T6" fmla="*/ 272 w 23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9">
                  <a:moveTo>
                    <a:pt x="4" y="1"/>
                  </a:moveTo>
                  <a:cubicBezTo>
                    <a:pt x="2" y="8"/>
                    <a:pt x="0" y="49"/>
                    <a:pt x="9" y="47"/>
                  </a:cubicBezTo>
                  <a:cubicBezTo>
                    <a:pt x="14" y="46"/>
                    <a:pt x="21" y="32"/>
                    <a:pt x="22" y="28"/>
                  </a:cubicBezTo>
                  <a:cubicBezTo>
                    <a:pt x="23" y="19"/>
                    <a:pt x="18" y="9"/>
                    <a:pt x="17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8" name="Freeform 407">
              <a:extLst>
                <a:ext uri="{FF2B5EF4-FFF2-40B4-BE49-F238E27FC236}">
                  <a16:creationId xmlns:a16="http://schemas.microsoft.com/office/drawing/2014/main" id="{4BF3EBFD-55F2-46BB-961F-6ECF7CF94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413"/>
              <a:ext cx="40" cy="47"/>
            </a:xfrm>
            <a:custGeom>
              <a:avLst/>
              <a:gdLst>
                <a:gd name="T0" fmla="*/ 33 w 16"/>
                <a:gd name="T1" fmla="*/ 30 h 19"/>
                <a:gd name="T2" fmla="*/ 95 w 16"/>
                <a:gd name="T3" fmla="*/ 228 h 19"/>
                <a:gd name="T4" fmla="*/ 113 w 16"/>
                <a:gd name="T5" fmla="*/ 3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2" y="2"/>
                  </a:moveTo>
                  <a:cubicBezTo>
                    <a:pt x="4" y="7"/>
                    <a:pt x="0" y="19"/>
                    <a:pt x="6" y="15"/>
                  </a:cubicBezTo>
                  <a:cubicBezTo>
                    <a:pt x="11" y="13"/>
                    <a:pt x="16" y="0"/>
                    <a:pt x="7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9" name="Freeform 408">
              <a:extLst>
                <a:ext uri="{FF2B5EF4-FFF2-40B4-BE49-F238E27FC236}">
                  <a16:creationId xmlns:a16="http://schemas.microsoft.com/office/drawing/2014/main" id="{40286CA1-22F1-4E24-983E-5D9F262AA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285"/>
              <a:ext cx="38" cy="58"/>
            </a:xfrm>
            <a:custGeom>
              <a:avLst/>
              <a:gdLst>
                <a:gd name="T0" fmla="*/ 0 w 15"/>
                <a:gd name="T1" fmla="*/ 33 h 23"/>
                <a:gd name="T2" fmla="*/ 129 w 15"/>
                <a:gd name="T3" fmla="*/ 368 h 23"/>
                <a:gd name="T4" fmla="*/ 33 w 15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3">
                  <a:moveTo>
                    <a:pt x="0" y="2"/>
                  </a:moveTo>
                  <a:cubicBezTo>
                    <a:pt x="1" y="6"/>
                    <a:pt x="4" y="23"/>
                    <a:pt x="8" y="23"/>
                  </a:cubicBezTo>
                  <a:cubicBezTo>
                    <a:pt x="15" y="22"/>
                    <a:pt x="5" y="3"/>
                    <a:pt x="2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0" name="Freeform 409">
              <a:extLst>
                <a:ext uri="{FF2B5EF4-FFF2-40B4-BE49-F238E27FC236}">
                  <a16:creationId xmlns:a16="http://schemas.microsoft.com/office/drawing/2014/main" id="{BFC1BDC2-112E-4460-8F79-0BD88EC51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2143"/>
              <a:ext cx="98" cy="57"/>
            </a:xfrm>
            <a:custGeom>
              <a:avLst/>
              <a:gdLst>
                <a:gd name="T0" fmla="*/ 0 w 39"/>
                <a:gd name="T1" fmla="*/ 0 h 23"/>
                <a:gd name="T2" fmla="*/ 221 w 39"/>
                <a:gd name="T3" fmla="*/ 278 h 23"/>
                <a:gd name="T4" fmla="*/ 618 w 39"/>
                <a:gd name="T5" fmla="*/ 196 h 23"/>
                <a:gd name="T6" fmla="*/ 95 w 39"/>
                <a:gd name="T7" fmla="*/ 12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3">
                  <a:moveTo>
                    <a:pt x="0" y="0"/>
                  </a:moveTo>
                  <a:cubicBezTo>
                    <a:pt x="1" y="6"/>
                    <a:pt x="9" y="15"/>
                    <a:pt x="14" y="18"/>
                  </a:cubicBezTo>
                  <a:cubicBezTo>
                    <a:pt x="23" y="23"/>
                    <a:pt x="31" y="17"/>
                    <a:pt x="39" y="13"/>
                  </a:cubicBezTo>
                  <a:cubicBezTo>
                    <a:pt x="29" y="9"/>
                    <a:pt x="16" y="3"/>
                    <a:pt x="6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1" name="Freeform 410">
              <a:extLst>
                <a:ext uri="{FF2B5EF4-FFF2-40B4-BE49-F238E27FC236}">
                  <a16:creationId xmlns:a16="http://schemas.microsoft.com/office/drawing/2014/main" id="{BAFEC7B1-8811-4179-B789-C22ABAA87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2883"/>
              <a:ext cx="87" cy="45"/>
            </a:xfrm>
            <a:custGeom>
              <a:avLst/>
              <a:gdLst>
                <a:gd name="T0" fmla="*/ 0 w 35"/>
                <a:gd name="T1" fmla="*/ 50 h 18"/>
                <a:gd name="T2" fmla="*/ 167 w 35"/>
                <a:gd name="T3" fmla="*/ 250 h 18"/>
                <a:gd name="T4" fmla="*/ 537 w 35"/>
                <a:gd name="T5" fmla="*/ 238 h 18"/>
                <a:gd name="T6" fmla="*/ 62 w 35"/>
                <a:gd name="T7" fmla="*/ 3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8">
                  <a:moveTo>
                    <a:pt x="0" y="3"/>
                  </a:moveTo>
                  <a:cubicBezTo>
                    <a:pt x="3" y="8"/>
                    <a:pt x="4" y="15"/>
                    <a:pt x="11" y="16"/>
                  </a:cubicBezTo>
                  <a:cubicBezTo>
                    <a:pt x="18" y="18"/>
                    <a:pt x="28" y="16"/>
                    <a:pt x="35" y="15"/>
                  </a:cubicBezTo>
                  <a:cubicBezTo>
                    <a:pt x="32" y="2"/>
                    <a:pt x="15" y="0"/>
                    <a:pt x="4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2" name="Freeform 411">
              <a:extLst>
                <a:ext uri="{FF2B5EF4-FFF2-40B4-BE49-F238E27FC236}">
                  <a16:creationId xmlns:a16="http://schemas.microsoft.com/office/drawing/2014/main" id="{8CCBFCA6-415B-4BF3-8F58-2E3960BC1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3035"/>
              <a:ext cx="45" cy="120"/>
            </a:xfrm>
            <a:custGeom>
              <a:avLst/>
              <a:gdLst>
                <a:gd name="T0" fmla="*/ 63 w 18"/>
                <a:gd name="T1" fmla="*/ 0 h 48"/>
                <a:gd name="T2" fmla="*/ 50 w 18"/>
                <a:gd name="T3" fmla="*/ 270 h 48"/>
                <a:gd name="T4" fmla="*/ 113 w 18"/>
                <a:gd name="T5" fmla="*/ 750 h 48"/>
                <a:gd name="T6" fmla="*/ 145 w 18"/>
                <a:gd name="T7" fmla="*/ 3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8">
                  <a:moveTo>
                    <a:pt x="4" y="0"/>
                  </a:moveTo>
                  <a:cubicBezTo>
                    <a:pt x="3" y="5"/>
                    <a:pt x="3" y="12"/>
                    <a:pt x="3" y="17"/>
                  </a:cubicBezTo>
                  <a:cubicBezTo>
                    <a:pt x="3" y="24"/>
                    <a:pt x="0" y="43"/>
                    <a:pt x="7" y="48"/>
                  </a:cubicBezTo>
                  <a:cubicBezTo>
                    <a:pt x="18" y="40"/>
                    <a:pt x="12" y="12"/>
                    <a:pt x="9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3" name="Freeform 412">
              <a:extLst>
                <a:ext uri="{FF2B5EF4-FFF2-40B4-BE49-F238E27FC236}">
                  <a16:creationId xmlns:a16="http://schemas.microsoft.com/office/drawing/2014/main" id="{F8C5E7E4-B4A8-4E33-AB2F-FF7CDD598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983"/>
              <a:ext cx="115" cy="112"/>
            </a:xfrm>
            <a:custGeom>
              <a:avLst/>
              <a:gdLst>
                <a:gd name="T0" fmla="*/ 0 w 46"/>
                <a:gd name="T1" fmla="*/ 167 h 45"/>
                <a:gd name="T2" fmla="*/ 720 w 46"/>
                <a:gd name="T3" fmla="*/ 694 h 45"/>
                <a:gd name="T4" fmla="*/ 33 w 46"/>
                <a:gd name="T5" fmla="*/ 137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5">
                  <a:moveTo>
                    <a:pt x="0" y="11"/>
                  </a:moveTo>
                  <a:cubicBezTo>
                    <a:pt x="10" y="26"/>
                    <a:pt x="27" y="43"/>
                    <a:pt x="46" y="45"/>
                  </a:cubicBezTo>
                  <a:cubicBezTo>
                    <a:pt x="41" y="32"/>
                    <a:pt x="21" y="0"/>
                    <a:pt x="2" y="9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4" name="Freeform 413">
              <a:extLst>
                <a:ext uri="{FF2B5EF4-FFF2-40B4-BE49-F238E27FC236}">
                  <a16:creationId xmlns:a16="http://schemas.microsoft.com/office/drawing/2014/main" id="{17C00788-5B95-465D-A5F5-0A3DEEEA9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3248"/>
              <a:ext cx="185" cy="55"/>
            </a:xfrm>
            <a:custGeom>
              <a:avLst/>
              <a:gdLst>
                <a:gd name="T0" fmla="*/ 675 w 74"/>
                <a:gd name="T1" fmla="*/ 20 h 22"/>
                <a:gd name="T2" fmla="*/ 0 w 74"/>
                <a:gd name="T3" fmla="*/ 300 h 22"/>
                <a:gd name="T4" fmla="*/ 63 w 74"/>
                <a:gd name="T5" fmla="*/ 345 h 22"/>
                <a:gd name="T6" fmla="*/ 1145 w 74"/>
                <a:gd name="T7" fmla="*/ 345 h 22"/>
                <a:gd name="T8" fmla="*/ 1125 w 74"/>
                <a:gd name="T9" fmla="*/ 113 h 22"/>
                <a:gd name="T10" fmla="*/ 675 w 74"/>
                <a:gd name="T11" fmla="*/ 2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22">
                  <a:moveTo>
                    <a:pt x="43" y="1"/>
                  </a:moveTo>
                  <a:cubicBezTo>
                    <a:pt x="26" y="0"/>
                    <a:pt x="7" y="0"/>
                    <a:pt x="0" y="19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4" y="16"/>
                    <a:pt x="74" y="11"/>
                    <a:pt x="72" y="7"/>
                  </a:cubicBezTo>
                  <a:cubicBezTo>
                    <a:pt x="67" y="1"/>
                    <a:pt x="51" y="1"/>
                    <a:pt x="43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5" name="Freeform 414">
              <a:extLst>
                <a:ext uri="{FF2B5EF4-FFF2-40B4-BE49-F238E27FC236}">
                  <a16:creationId xmlns:a16="http://schemas.microsoft.com/office/drawing/2014/main" id="{EC2043E1-B3A0-42D0-AF61-5DFDBB6A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3045"/>
              <a:ext cx="42" cy="108"/>
            </a:xfrm>
            <a:custGeom>
              <a:avLst/>
              <a:gdLst>
                <a:gd name="T0" fmla="*/ 166 w 17"/>
                <a:gd name="T1" fmla="*/ 95 h 43"/>
                <a:gd name="T2" fmla="*/ 0 w 17"/>
                <a:gd name="T3" fmla="*/ 50 h 43"/>
                <a:gd name="T4" fmla="*/ 0 w 17"/>
                <a:gd name="T5" fmla="*/ 681 h 43"/>
                <a:gd name="T6" fmla="*/ 91 w 17"/>
                <a:gd name="T7" fmla="*/ 600 h 43"/>
                <a:gd name="T8" fmla="*/ 257 w 17"/>
                <a:gd name="T9" fmla="*/ 367 h 43"/>
                <a:gd name="T10" fmla="*/ 166 w 17"/>
                <a:gd name="T11" fmla="*/ 95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43">
                  <a:moveTo>
                    <a:pt x="11" y="6"/>
                  </a:moveTo>
                  <a:cubicBezTo>
                    <a:pt x="7" y="0"/>
                    <a:pt x="5" y="1"/>
                    <a:pt x="0" y="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1"/>
                    <a:pt x="4" y="40"/>
                    <a:pt x="6" y="38"/>
                  </a:cubicBezTo>
                  <a:cubicBezTo>
                    <a:pt x="13" y="33"/>
                    <a:pt x="17" y="32"/>
                    <a:pt x="17" y="23"/>
                  </a:cubicBezTo>
                  <a:cubicBezTo>
                    <a:pt x="16" y="18"/>
                    <a:pt x="14" y="10"/>
                    <a:pt x="11" y="6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6" name="Freeform 415">
              <a:extLst>
                <a:ext uri="{FF2B5EF4-FFF2-40B4-BE49-F238E27FC236}">
                  <a16:creationId xmlns:a16="http://schemas.microsoft.com/office/drawing/2014/main" id="{D3489BB9-0D1E-4DED-9050-455491BF7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615"/>
              <a:ext cx="90" cy="83"/>
            </a:xfrm>
            <a:custGeom>
              <a:avLst/>
              <a:gdLst>
                <a:gd name="T0" fmla="*/ 145 w 36"/>
                <a:gd name="T1" fmla="*/ 176 h 33"/>
                <a:gd name="T2" fmla="*/ 113 w 36"/>
                <a:gd name="T3" fmla="*/ 475 h 33"/>
                <a:gd name="T4" fmla="*/ 520 w 36"/>
                <a:gd name="T5" fmla="*/ 443 h 33"/>
                <a:gd name="T6" fmla="*/ 533 w 36"/>
                <a:gd name="T7" fmla="*/ 83 h 33"/>
                <a:gd name="T8" fmla="*/ 458 w 36"/>
                <a:gd name="T9" fmla="*/ 20 h 33"/>
                <a:gd name="T10" fmla="*/ 270 w 36"/>
                <a:gd name="T11" fmla="*/ 6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3">
                  <a:moveTo>
                    <a:pt x="9" y="11"/>
                  </a:moveTo>
                  <a:cubicBezTo>
                    <a:pt x="4" y="16"/>
                    <a:pt x="0" y="26"/>
                    <a:pt x="7" y="30"/>
                  </a:cubicBezTo>
                  <a:cubicBezTo>
                    <a:pt x="12" y="33"/>
                    <a:pt x="28" y="33"/>
                    <a:pt x="33" y="28"/>
                  </a:cubicBezTo>
                  <a:cubicBezTo>
                    <a:pt x="36" y="25"/>
                    <a:pt x="36" y="10"/>
                    <a:pt x="34" y="5"/>
                  </a:cubicBezTo>
                  <a:cubicBezTo>
                    <a:pt x="32" y="0"/>
                    <a:pt x="34" y="1"/>
                    <a:pt x="29" y="1"/>
                  </a:cubicBezTo>
                  <a:cubicBezTo>
                    <a:pt x="25" y="1"/>
                    <a:pt x="20" y="2"/>
                    <a:pt x="17" y="4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7" name="Freeform 416">
              <a:extLst>
                <a:ext uri="{FF2B5EF4-FFF2-40B4-BE49-F238E27FC236}">
                  <a16:creationId xmlns:a16="http://schemas.microsoft.com/office/drawing/2014/main" id="{3EEE89BE-8E9D-467E-B069-89675315B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315"/>
              <a:ext cx="210" cy="90"/>
            </a:xfrm>
            <a:custGeom>
              <a:avLst/>
              <a:gdLst>
                <a:gd name="T0" fmla="*/ 0 w 84"/>
                <a:gd name="T1" fmla="*/ 563 h 36"/>
                <a:gd name="T2" fmla="*/ 425 w 84"/>
                <a:gd name="T3" fmla="*/ 283 h 36"/>
                <a:gd name="T4" fmla="*/ 875 w 84"/>
                <a:gd name="T5" fmla="*/ 145 h 36"/>
                <a:gd name="T6" fmla="*/ 1313 w 84"/>
                <a:gd name="T7" fmla="*/ 50 h 36"/>
                <a:gd name="T8" fmla="*/ 488 w 84"/>
                <a:gd name="T9" fmla="*/ 43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36">
                  <a:moveTo>
                    <a:pt x="0" y="36"/>
                  </a:moveTo>
                  <a:cubicBezTo>
                    <a:pt x="6" y="25"/>
                    <a:pt x="14" y="22"/>
                    <a:pt x="27" y="18"/>
                  </a:cubicBezTo>
                  <a:cubicBezTo>
                    <a:pt x="36" y="14"/>
                    <a:pt x="46" y="11"/>
                    <a:pt x="56" y="9"/>
                  </a:cubicBezTo>
                  <a:cubicBezTo>
                    <a:pt x="63" y="6"/>
                    <a:pt x="77" y="0"/>
                    <a:pt x="84" y="3"/>
                  </a:cubicBezTo>
                  <a:cubicBezTo>
                    <a:pt x="75" y="18"/>
                    <a:pt x="46" y="20"/>
                    <a:pt x="31" y="28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8" name="Freeform 417">
              <a:extLst>
                <a:ext uri="{FF2B5EF4-FFF2-40B4-BE49-F238E27FC236}">
                  <a16:creationId xmlns:a16="http://schemas.microsoft.com/office/drawing/2014/main" id="{F675DCF5-2468-4F2B-9D34-45BE7DA9A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1620"/>
              <a:ext cx="58" cy="95"/>
            </a:xfrm>
            <a:custGeom>
              <a:avLst/>
              <a:gdLst>
                <a:gd name="T0" fmla="*/ 192 w 23"/>
                <a:gd name="T1" fmla="*/ 20 h 38"/>
                <a:gd name="T2" fmla="*/ 113 w 23"/>
                <a:gd name="T3" fmla="*/ 283 h 38"/>
                <a:gd name="T4" fmla="*/ 0 w 23"/>
                <a:gd name="T5" fmla="*/ 595 h 38"/>
                <a:gd name="T6" fmla="*/ 209 w 23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8">
                  <a:moveTo>
                    <a:pt x="12" y="1"/>
                  </a:moveTo>
                  <a:cubicBezTo>
                    <a:pt x="9" y="6"/>
                    <a:pt x="8" y="13"/>
                    <a:pt x="7" y="18"/>
                  </a:cubicBezTo>
                  <a:cubicBezTo>
                    <a:pt x="5" y="25"/>
                    <a:pt x="0" y="32"/>
                    <a:pt x="0" y="38"/>
                  </a:cubicBezTo>
                  <a:cubicBezTo>
                    <a:pt x="7" y="34"/>
                    <a:pt x="23" y="4"/>
                    <a:pt x="13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49" name="Freeform 418">
              <a:extLst>
                <a:ext uri="{FF2B5EF4-FFF2-40B4-BE49-F238E27FC236}">
                  <a16:creationId xmlns:a16="http://schemas.microsoft.com/office/drawing/2014/main" id="{75DBCDBE-A789-48BA-8BF3-FF12B46D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780"/>
              <a:ext cx="112" cy="115"/>
            </a:xfrm>
            <a:custGeom>
              <a:avLst/>
              <a:gdLst>
                <a:gd name="T0" fmla="*/ 12 w 45"/>
                <a:gd name="T1" fmla="*/ 188 h 46"/>
                <a:gd name="T2" fmla="*/ 137 w 45"/>
                <a:gd name="T3" fmla="*/ 688 h 46"/>
                <a:gd name="T4" fmla="*/ 600 w 45"/>
                <a:gd name="T5" fmla="*/ 470 h 46"/>
                <a:gd name="T6" fmla="*/ 620 w 45"/>
                <a:gd name="T7" fmla="*/ 113 h 46"/>
                <a:gd name="T8" fmla="*/ 199 w 45"/>
                <a:gd name="T9" fmla="*/ 113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6">
                  <a:moveTo>
                    <a:pt x="1" y="12"/>
                  </a:moveTo>
                  <a:cubicBezTo>
                    <a:pt x="1" y="20"/>
                    <a:pt x="0" y="40"/>
                    <a:pt x="9" y="44"/>
                  </a:cubicBezTo>
                  <a:cubicBezTo>
                    <a:pt x="16" y="46"/>
                    <a:pt x="34" y="36"/>
                    <a:pt x="39" y="30"/>
                  </a:cubicBezTo>
                  <a:cubicBezTo>
                    <a:pt x="43" y="25"/>
                    <a:pt x="45" y="12"/>
                    <a:pt x="40" y="7"/>
                  </a:cubicBezTo>
                  <a:cubicBezTo>
                    <a:pt x="33" y="0"/>
                    <a:pt x="20" y="4"/>
                    <a:pt x="13" y="7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0" name="Freeform 419">
              <a:extLst>
                <a:ext uri="{FF2B5EF4-FFF2-40B4-BE49-F238E27FC236}">
                  <a16:creationId xmlns:a16="http://schemas.microsoft.com/office/drawing/2014/main" id="{521E9BA6-D551-488D-A433-4D17BF9F0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815"/>
              <a:ext cx="110" cy="133"/>
            </a:xfrm>
            <a:custGeom>
              <a:avLst/>
              <a:gdLst>
                <a:gd name="T0" fmla="*/ 345 w 44"/>
                <a:gd name="T1" fmla="*/ 0 h 53"/>
                <a:gd name="T2" fmla="*/ 20 w 44"/>
                <a:gd name="T3" fmla="*/ 251 h 53"/>
                <a:gd name="T4" fmla="*/ 270 w 44"/>
                <a:gd name="T5" fmla="*/ 647 h 53"/>
                <a:gd name="T6" fmla="*/ 583 w 44"/>
                <a:gd name="T7" fmla="*/ 660 h 53"/>
                <a:gd name="T8" fmla="*/ 533 w 44"/>
                <a:gd name="T9" fmla="*/ 5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53">
                  <a:moveTo>
                    <a:pt x="22" y="0"/>
                  </a:moveTo>
                  <a:cubicBezTo>
                    <a:pt x="16" y="5"/>
                    <a:pt x="3" y="7"/>
                    <a:pt x="1" y="16"/>
                  </a:cubicBezTo>
                  <a:cubicBezTo>
                    <a:pt x="0" y="24"/>
                    <a:pt x="12" y="36"/>
                    <a:pt x="17" y="41"/>
                  </a:cubicBezTo>
                  <a:cubicBezTo>
                    <a:pt x="24" y="49"/>
                    <a:pt x="34" y="53"/>
                    <a:pt x="37" y="42"/>
                  </a:cubicBezTo>
                  <a:cubicBezTo>
                    <a:pt x="41" y="31"/>
                    <a:pt x="44" y="11"/>
                    <a:pt x="34" y="3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1" name="Freeform 420">
              <a:extLst>
                <a:ext uri="{FF2B5EF4-FFF2-40B4-BE49-F238E27FC236}">
                  <a16:creationId xmlns:a16="http://schemas.microsoft.com/office/drawing/2014/main" id="{3AE5F13E-597D-4B85-B4E6-2275F85C6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1655"/>
              <a:ext cx="43" cy="50"/>
            </a:xfrm>
            <a:custGeom>
              <a:avLst/>
              <a:gdLst>
                <a:gd name="T0" fmla="*/ 51 w 17"/>
                <a:gd name="T1" fmla="*/ 0 h 20"/>
                <a:gd name="T2" fmla="*/ 20 w 17"/>
                <a:gd name="T3" fmla="*/ 313 h 20"/>
                <a:gd name="T4" fmla="*/ 210 w 17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0">
                  <a:moveTo>
                    <a:pt x="3" y="0"/>
                  </a:moveTo>
                  <a:cubicBezTo>
                    <a:pt x="0" y="5"/>
                    <a:pt x="1" y="14"/>
                    <a:pt x="1" y="20"/>
                  </a:cubicBezTo>
                  <a:cubicBezTo>
                    <a:pt x="7" y="20"/>
                    <a:pt x="17" y="4"/>
                    <a:pt x="13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2" name="Freeform 421">
              <a:extLst>
                <a:ext uri="{FF2B5EF4-FFF2-40B4-BE49-F238E27FC236}">
                  <a16:creationId xmlns:a16="http://schemas.microsoft.com/office/drawing/2014/main" id="{847101BD-631A-4DE5-BF89-F28284A66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420"/>
              <a:ext cx="80" cy="40"/>
            </a:xfrm>
            <a:custGeom>
              <a:avLst/>
              <a:gdLst>
                <a:gd name="T0" fmla="*/ 313 w 32"/>
                <a:gd name="T1" fmla="*/ 0 h 16"/>
                <a:gd name="T2" fmla="*/ 0 w 32"/>
                <a:gd name="T3" fmla="*/ 175 h 16"/>
                <a:gd name="T4" fmla="*/ 238 w 32"/>
                <a:gd name="T5" fmla="*/ 208 h 16"/>
                <a:gd name="T6" fmla="*/ 500 w 32"/>
                <a:gd name="T7" fmla="*/ 250 h 16"/>
                <a:gd name="T8" fmla="*/ 438 w 32"/>
                <a:gd name="T9" fmla="*/ 3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20" y="0"/>
                  </a:moveTo>
                  <a:cubicBezTo>
                    <a:pt x="12" y="0"/>
                    <a:pt x="4" y="5"/>
                    <a:pt x="0" y="11"/>
                  </a:cubicBezTo>
                  <a:cubicBezTo>
                    <a:pt x="4" y="14"/>
                    <a:pt x="10" y="13"/>
                    <a:pt x="15" y="13"/>
                  </a:cubicBezTo>
                  <a:cubicBezTo>
                    <a:pt x="21" y="13"/>
                    <a:pt x="26" y="15"/>
                    <a:pt x="32" y="16"/>
                  </a:cubicBezTo>
                  <a:cubicBezTo>
                    <a:pt x="32" y="11"/>
                    <a:pt x="31" y="6"/>
                    <a:pt x="28" y="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3" name="Freeform 422">
              <a:extLst>
                <a:ext uri="{FF2B5EF4-FFF2-40B4-BE49-F238E27FC236}">
                  <a16:creationId xmlns:a16="http://schemas.microsoft.com/office/drawing/2014/main" id="{5AF0763C-9601-4EE8-A751-36F99D5FA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768"/>
              <a:ext cx="212" cy="185"/>
            </a:xfrm>
            <a:custGeom>
              <a:avLst/>
              <a:gdLst>
                <a:gd name="T0" fmla="*/ 870 w 85"/>
                <a:gd name="T1" fmla="*/ 33 h 74"/>
                <a:gd name="T2" fmla="*/ 604 w 85"/>
                <a:gd name="T3" fmla="*/ 175 h 74"/>
                <a:gd name="T4" fmla="*/ 249 w 85"/>
                <a:gd name="T5" fmla="*/ 363 h 74"/>
                <a:gd name="T6" fmla="*/ 12 w 85"/>
                <a:gd name="T7" fmla="*/ 520 h 74"/>
                <a:gd name="T8" fmla="*/ 155 w 85"/>
                <a:gd name="T9" fmla="*/ 875 h 74"/>
                <a:gd name="T10" fmla="*/ 449 w 85"/>
                <a:gd name="T11" fmla="*/ 1113 h 74"/>
                <a:gd name="T12" fmla="*/ 728 w 85"/>
                <a:gd name="T13" fmla="*/ 1033 h 74"/>
                <a:gd name="T14" fmla="*/ 1319 w 85"/>
                <a:gd name="T15" fmla="*/ 363 h 74"/>
                <a:gd name="T16" fmla="*/ 1087 w 85"/>
                <a:gd name="T17" fmla="*/ 20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74">
                  <a:moveTo>
                    <a:pt x="56" y="2"/>
                  </a:moveTo>
                  <a:cubicBezTo>
                    <a:pt x="51" y="6"/>
                    <a:pt x="44" y="9"/>
                    <a:pt x="39" y="11"/>
                  </a:cubicBezTo>
                  <a:cubicBezTo>
                    <a:pt x="32" y="15"/>
                    <a:pt x="24" y="19"/>
                    <a:pt x="16" y="23"/>
                  </a:cubicBezTo>
                  <a:cubicBezTo>
                    <a:pt x="11" y="25"/>
                    <a:pt x="3" y="27"/>
                    <a:pt x="1" y="33"/>
                  </a:cubicBezTo>
                  <a:cubicBezTo>
                    <a:pt x="0" y="40"/>
                    <a:pt x="6" y="51"/>
                    <a:pt x="10" y="56"/>
                  </a:cubicBezTo>
                  <a:cubicBezTo>
                    <a:pt x="14" y="62"/>
                    <a:pt x="22" y="68"/>
                    <a:pt x="29" y="71"/>
                  </a:cubicBezTo>
                  <a:cubicBezTo>
                    <a:pt x="38" y="74"/>
                    <a:pt x="40" y="72"/>
                    <a:pt x="47" y="66"/>
                  </a:cubicBezTo>
                  <a:cubicBezTo>
                    <a:pt x="61" y="52"/>
                    <a:pt x="84" y="46"/>
                    <a:pt x="85" y="23"/>
                  </a:cubicBezTo>
                  <a:cubicBezTo>
                    <a:pt x="85" y="16"/>
                    <a:pt x="80" y="0"/>
                    <a:pt x="70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4" name="Freeform 423">
              <a:extLst>
                <a:ext uri="{FF2B5EF4-FFF2-40B4-BE49-F238E27FC236}">
                  <a16:creationId xmlns:a16="http://schemas.microsoft.com/office/drawing/2014/main" id="{423D2CD2-C655-4B6B-8D0C-89D4828F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1180"/>
              <a:ext cx="63" cy="120"/>
            </a:xfrm>
            <a:custGeom>
              <a:avLst/>
              <a:gdLst>
                <a:gd name="T0" fmla="*/ 350 w 25"/>
                <a:gd name="T1" fmla="*/ 0 h 48"/>
                <a:gd name="T2" fmla="*/ 113 w 25"/>
                <a:gd name="T3" fmla="*/ 158 h 48"/>
                <a:gd name="T4" fmla="*/ 146 w 25"/>
                <a:gd name="T5" fmla="*/ 488 h 48"/>
                <a:gd name="T6" fmla="*/ 318 w 25"/>
                <a:gd name="T7" fmla="*/ 583 h 48"/>
                <a:gd name="T8" fmla="*/ 401 w 25"/>
                <a:gd name="T9" fmla="*/ 8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8">
                  <a:moveTo>
                    <a:pt x="22" y="0"/>
                  </a:moveTo>
                  <a:cubicBezTo>
                    <a:pt x="17" y="1"/>
                    <a:pt x="10" y="5"/>
                    <a:pt x="7" y="10"/>
                  </a:cubicBezTo>
                  <a:cubicBezTo>
                    <a:pt x="0" y="18"/>
                    <a:pt x="5" y="23"/>
                    <a:pt x="9" y="31"/>
                  </a:cubicBezTo>
                  <a:cubicBezTo>
                    <a:pt x="11" y="37"/>
                    <a:pt x="16" y="48"/>
                    <a:pt x="20" y="37"/>
                  </a:cubicBezTo>
                  <a:cubicBezTo>
                    <a:pt x="23" y="27"/>
                    <a:pt x="18" y="15"/>
                    <a:pt x="25" y="5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5" name="Freeform 424">
              <a:extLst>
                <a:ext uri="{FF2B5EF4-FFF2-40B4-BE49-F238E27FC236}">
                  <a16:creationId xmlns:a16="http://schemas.microsoft.com/office/drawing/2014/main" id="{14B6DB20-B527-4C4F-979C-BFD5B4579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118"/>
              <a:ext cx="78" cy="37"/>
            </a:xfrm>
            <a:custGeom>
              <a:avLst/>
              <a:gdLst>
                <a:gd name="T0" fmla="*/ 0 w 31"/>
                <a:gd name="T1" fmla="*/ 74 h 15"/>
                <a:gd name="T2" fmla="*/ 146 w 31"/>
                <a:gd name="T3" fmla="*/ 195 h 15"/>
                <a:gd name="T4" fmla="*/ 367 w 31"/>
                <a:gd name="T5" fmla="*/ 195 h 15"/>
                <a:gd name="T6" fmla="*/ 430 w 31"/>
                <a:gd name="T7" fmla="*/ 121 h 15"/>
                <a:gd name="T8" fmla="*/ 96 w 31"/>
                <a:gd name="T9" fmla="*/ 4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5">
                  <a:moveTo>
                    <a:pt x="0" y="5"/>
                  </a:moveTo>
                  <a:cubicBezTo>
                    <a:pt x="4" y="6"/>
                    <a:pt x="5" y="11"/>
                    <a:pt x="9" y="13"/>
                  </a:cubicBezTo>
                  <a:cubicBezTo>
                    <a:pt x="13" y="15"/>
                    <a:pt x="18" y="14"/>
                    <a:pt x="23" y="13"/>
                  </a:cubicBezTo>
                  <a:cubicBezTo>
                    <a:pt x="28" y="13"/>
                    <a:pt x="31" y="14"/>
                    <a:pt x="27" y="8"/>
                  </a:cubicBezTo>
                  <a:cubicBezTo>
                    <a:pt x="22" y="1"/>
                    <a:pt x="13" y="0"/>
                    <a:pt x="6" y="3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6" name="Freeform 425">
              <a:extLst>
                <a:ext uri="{FF2B5EF4-FFF2-40B4-BE49-F238E27FC236}">
                  <a16:creationId xmlns:a16="http://schemas.microsoft.com/office/drawing/2014/main" id="{4B340A06-779E-40F1-8209-50D93E3F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1325"/>
              <a:ext cx="32" cy="78"/>
            </a:xfrm>
            <a:custGeom>
              <a:avLst/>
              <a:gdLst>
                <a:gd name="T0" fmla="*/ 103 w 13"/>
                <a:gd name="T1" fmla="*/ 0 h 31"/>
                <a:gd name="T2" fmla="*/ 42 w 13"/>
                <a:gd name="T3" fmla="*/ 443 h 31"/>
                <a:gd name="T4" fmla="*/ 162 w 13"/>
                <a:gd name="T5" fmla="*/ 317 h 31"/>
                <a:gd name="T6" fmla="*/ 133 w 13"/>
                <a:gd name="T7" fmla="*/ 5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31">
                  <a:moveTo>
                    <a:pt x="7" y="0"/>
                  </a:moveTo>
                  <a:cubicBezTo>
                    <a:pt x="4" y="3"/>
                    <a:pt x="0" y="26"/>
                    <a:pt x="3" y="28"/>
                  </a:cubicBezTo>
                  <a:cubicBezTo>
                    <a:pt x="7" y="31"/>
                    <a:pt x="10" y="23"/>
                    <a:pt x="11" y="20"/>
                  </a:cubicBezTo>
                  <a:cubicBezTo>
                    <a:pt x="13" y="15"/>
                    <a:pt x="12" y="8"/>
                    <a:pt x="9" y="3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7" name="Freeform 426">
              <a:extLst>
                <a:ext uri="{FF2B5EF4-FFF2-40B4-BE49-F238E27FC236}">
                  <a16:creationId xmlns:a16="http://schemas.microsoft.com/office/drawing/2014/main" id="{D0154724-C5B7-4B8F-A78C-4AE851466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1" y="1160"/>
              <a:ext cx="62" cy="90"/>
            </a:xfrm>
            <a:custGeom>
              <a:avLst/>
              <a:gdLst>
                <a:gd name="T0" fmla="*/ 0 w 25"/>
                <a:gd name="T1" fmla="*/ 0 h 36"/>
                <a:gd name="T2" fmla="*/ 104 w 25"/>
                <a:gd name="T3" fmla="*/ 270 h 36"/>
                <a:gd name="T4" fmla="*/ 184 w 25"/>
                <a:gd name="T5" fmla="*/ 563 h 36"/>
                <a:gd name="T6" fmla="*/ 74 w 25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0" y="0"/>
                  </a:moveTo>
                  <a:cubicBezTo>
                    <a:pt x="2" y="6"/>
                    <a:pt x="5" y="11"/>
                    <a:pt x="7" y="17"/>
                  </a:cubicBezTo>
                  <a:cubicBezTo>
                    <a:pt x="10" y="23"/>
                    <a:pt x="9" y="31"/>
                    <a:pt x="12" y="36"/>
                  </a:cubicBezTo>
                  <a:cubicBezTo>
                    <a:pt x="25" y="30"/>
                    <a:pt x="17" y="4"/>
                    <a:pt x="5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8" name="Freeform 427">
              <a:extLst>
                <a:ext uri="{FF2B5EF4-FFF2-40B4-BE49-F238E27FC236}">
                  <a16:creationId xmlns:a16="http://schemas.microsoft.com/office/drawing/2014/main" id="{219C0EDB-8697-4C36-A731-4D6D5B0E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233"/>
              <a:ext cx="100" cy="72"/>
            </a:xfrm>
            <a:custGeom>
              <a:avLst/>
              <a:gdLst>
                <a:gd name="T0" fmla="*/ 300 w 40"/>
                <a:gd name="T1" fmla="*/ 42 h 29"/>
                <a:gd name="T2" fmla="*/ 20 w 40"/>
                <a:gd name="T3" fmla="*/ 432 h 29"/>
                <a:gd name="T4" fmla="*/ 470 w 40"/>
                <a:gd name="T5" fmla="*/ 184 h 29"/>
                <a:gd name="T6" fmla="*/ 458 w 40"/>
                <a:gd name="T7" fmla="*/ 1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9">
                  <a:moveTo>
                    <a:pt x="19" y="3"/>
                  </a:moveTo>
                  <a:cubicBezTo>
                    <a:pt x="12" y="4"/>
                    <a:pt x="0" y="21"/>
                    <a:pt x="1" y="28"/>
                  </a:cubicBezTo>
                  <a:cubicBezTo>
                    <a:pt x="8" y="29"/>
                    <a:pt x="23" y="16"/>
                    <a:pt x="30" y="12"/>
                  </a:cubicBezTo>
                  <a:cubicBezTo>
                    <a:pt x="37" y="9"/>
                    <a:pt x="40" y="0"/>
                    <a:pt x="29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59" name="Freeform 428">
              <a:extLst>
                <a:ext uri="{FF2B5EF4-FFF2-40B4-BE49-F238E27FC236}">
                  <a16:creationId xmlns:a16="http://schemas.microsoft.com/office/drawing/2014/main" id="{B6C29175-77D0-41D9-8A28-BD3DFB5B0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1" y="1493"/>
              <a:ext cx="45" cy="32"/>
            </a:xfrm>
            <a:custGeom>
              <a:avLst/>
              <a:gdLst>
                <a:gd name="T0" fmla="*/ 63 w 18"/>
                <a:gd name="T1" fmla="*/ 0 h 13"/>
                <a:gd name="T2" fmla="*/ 50 w 18"/>
                <a:gd name="T3" fmla="*/ 194 h 13"/>
                <a:gd name="T4" fmla="*/ 175 w 18"/>
                <a:gd name="T5" fmla="*/ 153 h 13"/>
                <a:gd name="T6" fmla="*/ 283 w 18"/>
                <a:gd name="T7" fmla="*/ 162 h 13"/>
                <a:gd name="T8" fmla="*/ 95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4" y="0"/>
                  </a:moveTo>
                  <a:cubicBezTo>
                    <a:pt x="3" y="2"/>
                    <a:pt x="0" y="11"/>
                    <a:pt x="3" y="13"/>
                  </a:cubicBezTo>
                  <a:cubicBezTo>
                    <a:pt x="5" y="13"/>
                    <a:pt x="9" y="10"/>
                    <a:pt x="11" y="10"/>
                  </a:cubicBezTo>
                  <a:cubicBezTo>
                    <a:pt x="13" y="10"/>
                    <a:pt x="15" y="12"/>
                    <a:pt x="18" y="11"/>
                  </a:cubicBezTo>
                  <a:cubicBezTo>
                    <a:pt x="17" y="6"/>
                    <a:pt x="10" y="3"/>
                    <a:pt x="6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0" name="Freeform 429">
              <a:extLst>
                <a:ext uri="{FF2B5EF4-FFF2-40B4-BE49-F238E27FC236}">
                  <a16:creationId xmlns:a16="http://schemas.microsoft.com/office/drawing/2014/main" id="{20CD85B1-EB0A-4224-8E3F-6C2294AFD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263"/>
              <a:ext cx="112" cy="62"/>
            </a:xfrm>
            <a:custGeom>
              <a:avLst/>
              <a:gdLst>
                <a:gd name="T0" fmla="*/ 62 w 45"/>
                <a:gd name="T1" fmla="*/ 216 h 25"/>
                <a:gd name="T2" fmla="*/ 249 w 45"/>
                <a:gd name="T3" fmla="*/ 278 h 25"/>
                <a:gd name="T4" fmla="*/ 694 w 45"/>
                <a:gd name="T5" fmla="*/ 30 h 25"/>
                <a:gd name="T6" fmla="*/ 478 w 45"/>
                <a:gd name="T7" fmla="*/ 42 h 25"/>
                <a:gd name="T8" fmla="*/ 62 w 45"/>
                <a:gd name="T9" fmla="*/ 216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5">
                  <a:moveTo>
                    <a:pt x="4" y="14"/>
                  </a:moveTo>
                  <a:cubicBezTo>
                    <a:pt x="0" y="25"/>
                    <a:pt x="10" y="22"/>
                    <a:pt x="16" y="18"/>
                  </a:cubicBezTo>
                  <a:cubicBezTo>
                    <a:pt x="25" y="12"/>
                    <a:pt x="38" y="9"/>
                    <a:pt x="45" y="2"/>
                  </a:cubicBezTo>
                  <a:cubicBezTo>
                    <a:pt x="42" y="0"/>
                    <a:pt x="35" y="2"/>
                    <a:pt x="31" y="3"/>
                  </a:cubicBezTo>
                  <a:cubicBezTo>
                    <a:pt x="21" y="4"/>
                    <a:pt x="11" y="7"/>
                    <a:pt x="4" y="14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1" name="Freeform 430">
              <a:extLst>
                <a:ext uri="{FF2B5EF4-FFF2-40B4-BE49-F238E27FC236}">
                  <a16:creationId xmlns:a16="http://schemas.microsoft.com/office/drawing/2014/main" id="{1FECCC51-3B02-4CA5-970B-D443AE04F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110"/>
              <a:ext cx="33" cy="35"/>
            </a:xfrm>
            <a:custGeom>
              <a:avLst/>
              <a:gdLst>
                <a:gd name="T0" fmla="*/ 0 w 13"/>
                <a:gd name="T1" fmla="*/ 158 h 14"/>
                <a:gd name="T2" fmla="*/ 117 w 13"/>
                <a:gd name="T3" fmla="*/ 0 h 14"/>
                <a:gd name="T4" fmla="*/ 213 w 13"/>
                <a:gd name="T5" fmla="*/ 220 h 14"/>
                <a:gd name="T6" fmla="*/ 0 w 13"/>
                <a:gd name="T7" fmla="*/ 18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0" y="10"/>
                  </a:moveTo>
                  <a:cubicBezTo>
                    <a:pt x="0" y="6"/>
                    <a:pt x="3" y="0"/>
                    <a:pt x="7" y="0"/>
                  </a:cubicBezTo>
                  <a:cubicBezTo>
                    <a:pt x="8" y="4"/>
                    <a:pt x="13" y="9"/>
                    <a:pt x="13" y="14"/>
                  </a:cubicBezTo>
                  <a:cubicBezTo>
                    <a:pt x="8" y="14"/>
                    <a:pt x="3" y="10"/>
                    <a:pt x="0" y="12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2" name="Freeform 431">
              <a:extLst>
                <a:ext uri="{FF2B5EF4-FFF2-40B4-BE49-F238E27FC236}">
                  <a16:creationId xmlns:a16="http://schemas.microsoft.com/office/drawing/2014/main" id="{788A6385-9870-4705-8C30-B19DB94B9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6" y="1130"/>
              <a:ext cx="150" cy="400"/>
            </a:xfrm>
            <a:custGeom>
              <a:avLst/>
              <a:gdLst>
                <a:gd name="T0" fmla="*/ 845 w 60"/>
                <a:gd name="T1" fmla="*/ 0 h 160"/>
                <a:gd name="T2" fmla="*/ 488 w 60"/>
                <a:gd name="T3" fmla="*/ 1625 h 160"/>
                <a:gd name="T4" fmla="*/ 645 w 60"/>
                <a:gd name="T5" fmla="*/ 1738 h 160"/>
                <a:gd name="T6" fmla="*/ 583 w 60"/>
                <a:gd name="T7" fmla="*/ 1470 h 160"/>
                <a:gd name="T8" fmla="*/ 425 w 60"/>
                <a:gd name="T9" fmla="*/ 988 h 160"/>
                <a:gd name="T10" fmla="*/ 770 w 60"/>
                <a:gd name="T11" fmla="*/ 1283 h 160"/>
                <a:gd name="T12" fmla="*/ 925 w 60"/>
                <a:gd name="T13" fmla="*/ 1408 h 160"/>
                <a:gd name="T14" fmla="*/ 895 w 60"/>
                <a:gd name="T15" fmla="*/ 1658 h 160"/>
                <a:gd name="T16" fmla="*/ 708 w 60"/>
                <a:gd name="T17" fmla="*/ 2095 h 160"/>
                <a:gd name="T18" fmla="*/ 220 w 60"/>
                <a:gd name="T19" fmla="*/ 2458 h 160"/>
                <a:gd name="T20" fmla="*/ 113 w 60"/>
                <a:gd name="T21" fmla="*/ 2500 h 160"/>
                <a:gd name="T22" fmla="*/ 375 w 60"/>
                <a:gd name="T23" fmla="*/ 1938 h 160"/>
                <a:gd name="T24" fmla="*/ 125 w 60"/>
                <a:gd name="T25" fmla="*/ 1270 h 160"/>
                <a:gd name="T26" fmla="*/ 125 w 60"/>
                <a:gd name="T27" fmla="*/ 395 h 160"/>
                <a:gd name="T28" fmla="*/ 645 w 60"/>
                <a:gd name="T29" fmla="*/ 0 h 1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0" h="160">
                  <a:moveTo>
                    <a:pt x="54" y="0"/>
                  </a:moveTo>
                  <a:cubicBezTo>
                    <a:pt x="7" y="9"/>
                    <a:pt x="10" y="73"/>
                    <a:pt x="31" y="104"/>
                  </a:cubicBezTo>
                  <a:cubicBezTo>
                    <a:pt x="33" y="107"/>
                    <a:pt x="37" y="113"/>
                    <a:pt x="41" y="111"/>
                  </a:cubicBezTo>
                  <a:cubicBezTo>
                    <a:pt x="46" y="108"/>
                    <a:pt x="39" y="97"/>
                    <a:pt x="37" y="94"/>
                  </a:cubicBezTo>
                  <a:cubicBezTo>
                    <a:pt x="33" y="84"/>
                    <a:pt x="27" y="75"/>
                    <a:pt x="27" y="63"/>
                  </a:cubicBezTo>
                  <a:cubicBezTo>
                    <a:pt x="32" y="72"/>
                    <a:pt x="40" y="77"/>
                    <a:pt x="49" y="82"/>
                  </a:cubicBezTo>
                  <a:cubicBezTo>
                    <a:pt x="53" y="84"/>
                    <a:pt x="57" y="85"/>
                    <a:pt x="59" y="90"/>
                  </a:cubicBezTo>
                  <a:cubicBezTo>
                    <a:pt x="60" y="95"/>
                    <a:pt x="58" y="102"/>
                    <a:pt x="57" y="106"/>
                  </a:cubicBezTo>
                  <a:cubicBezTo>
                    <a:pt x="55" y="116"/>
                    <a:pt x="51" y="126"/>
                    <a:pt x="45" y="134"/>
                  </a:cubicBezTo>
                  <a:cubicBezTo>
                    <a:pt x="37" y="146"/>
                    <a:pt x="26" y="151"/>
                    <a:pt x="14" y="157"/>
                  </a:cubicBezTo>
                  <a:cubicBezTo>
                    <a:pt x="12" y="158"/>
                    <a:pt x="10" y="159"/>
                    <a:pt x="7" y="160"/>
                  </a:cubicBezTo>
                  <a:cubicBezTo>
                    <a:pt x="19" y="153"/>
                    <a:pt x="25" y="136"/>
                    <a:pt x="24" y="124"/>
                  </a:cubicBezTo>
                  <a:cubicBezTo>
                    <a:pt x="22" y="109"/>
                    <a:pt x="11" y="96"/>
                    <a:pt x="8" y="81"/>
                  </a:cubicBezTo>
                  <a:cubicBezTo>
                    <a:pt x="5" y="64"/>
                    <a:pt x="0" y="42"/>
                    <a:pt x="8" y="25"/>
                  </a:cubicBezTo>
                  <a:cubicBezTo>
                    <a:pt x="15" y="12"/>
                    <a:pt x="29" y="6"/>
                    <a:pt x="41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3" name="Freeform 432">
              <a:extLst>
                <a:ext uri="{FF2B5EF4-FFF2-40B4-BE49-F238E27FC236}">
                  <a16:creationId xmlns:a16="http://schemas.microsoft.com/office/drawing/2014/main" id="{95EF4B45-93BF-49FC-8E2E-15F63DAC3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1220"/>
              <a:ext cx="130" cy="303"/>
            </a:xfrm>
            <a:custGeom>
              <a:avLst/>
              <a:gdLst>
                <a:gd name="T0" fmla="*/ 313 w 52"/>
                <a:gd name="T1" fmla="*/ 0 h 121"/>
                <a:gd name="T2" fmla="*/ 720 w 52"/>
                <a:gd name="T3" fmla="*/ 175 h 121"/>
                <a:gd name="T4" fmla="*/ 625 w 52"/>
                <a:gd name="T5" fmla="*/ 563 h 121"/>
                <a:gd name="T6" fmla="*/ 658 w 52"/>
                <a:gd name="T7" fmla="*/ 1034 h 121"/>
                <a:gd name="T8" fmla="*/ 595 w 52"/>
                <a:gd name="T9" fmla="*/ 1538 h 121"/>
                <a:gd name="T10" fmla="*/ 645 w 52"/>
                <a:gd name="T11" fmla="*/ 1788 h 121"/>
                <a:gd name="T12" fmla="*/ 688 w 52"/>
                <a:gd name="T13" fmla="*/ 1805 h 121"/>
                <a:gd name="T14" fmla="*/ 500 w 52"/>
                <a:gd name="T15" fmla="*/ 846 h 121"/>
                <a:gd name="T16" fmla="*/ 395 w 52"/>
                <a:gd name="T17" fmla="*/ 333 h 121"/>
                <a:gd name="T18" fmla="*/ 283 w 52"/>
                <a:gd name="T19" fmla="*/ 0 h 1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121">
                  <a:moveTo>
                    <a:pt x="20" y="0"/>
                  </a:moveTo>
                  <a:cubicBezTo>
                    <a:pt x="30" y="0"/>
                    <a:pt x="40" y="2"/>
                    <a:pt x="46" y="11"/>
                  </a:cubicBezTo>
                  <a:cubicBezTo>
                    <a:pt x="52" y="20"/>
                    <a:pt x="40" y="26"/>
                    <a:pt x="40" y="36"/>
                  </a:cubicBezTo>
                  <a:cubicBezTo>
                    <a:pt x="41" y="46"/>
                    <a:pt x="42" y="56"/>
                    <a:pt x="42" y="66"/>
                  </a:cubicBezTo>
                  <a:cubicBezTo>
                    <a:pt x="41" y="77"/>
                    <a:pt x="39" y="87"/>
                    <a:pt x="38" y="98"/>
                  </a:cubicBezTo>
                  <a:cubicBezTo>
                    <a:pt x="38" y="104"/>
                    <a:pt x="39" y="109"/>
                    <a:pt x="41" y="114"/>
                  </a:cubicBezTo>
                  <a:cubicBezTo>
                    <a:pt x="42" y="115"/>
                    <a:pt x="43" y="115"/>
                    <a:pt x="44" y="115"/>
                  </a:cubicBezTo>
                  <a:cubicBezTo>
                    <a:pt x="19" y="121"/>
                    <a:pt x="32" y="66"/>
                    <a:pt x="32" y="54"/>
                  </a:cubicBezTo>
                  <a:cubicBezTo>
                    <a:pt x="33" y="43"/>
                    <a:pt x="31" y="30"/>
                    <a:pt x="25" y="21"/>
                  </a:cubicBezTo>
                  <a:cubicBezTo>
                    <a:pt x="20" y="14"/>
                    <a:pt x="0" y="5"/>
                    <a:pt x="18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4" name="Freeform 433">
              <a:extLst>
                <a:ext uri="{FF2B5EF4-FFF2-40B4-BE49-F238E27FC236}">
                  <a16:creationId xmlns:a16="http://schemas.microsoft.com/office/drawing/2014/main" id="{A807E212-CFEC-4D4D-8161-AA94134F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333"/>
              <a:ext cx="240" cy="197"/>
            </a:xfrm>
            <a:custGeom>
              <a:avLst/>
              <a:gdLst>
                <a:gd name="T0" fmla="*/ 283 w 96"/>
                <a:gd name="T1" fmla="*/ 292 h 79"/>
                <a:gd name="T2" fmla="*/ 1095 w 96"/>
                <a:gd name="T3" fmla="*/ 529 h 79"/>
                <a:gd name="T4" fmla="*/ 1063 w 96"/>
                <a:gd name="T5" fmla="*/ 1224 h 79"/>
                <a:gd name="T6" fmla="*/ 1063 w 96"/>
                <a:gd name="T7" fmla="*/ 324 h 79"/>
                <a:gd name="T8" fmla="*/ 563 w 96"/>
                <a:gd name="T9" fmla="*/ 199 h 79"/>
                <a:gd name="T10" fmla="*/ 300 w 96"/>
                <a:gd name="T11" fmla="*/ 167 h 79"/>
                <a:gd name="T12" fmla="*/ 83 w 96"/>
                <a:gd name="T13" fmla="*/ 42 h 79"/>
                <a:gd name="T14" fmla="*/ 0 w 96"/>
                <a:gd name="T15" fmla="*/ 0 h 79"/>
                <a:gd name="T16" fmla="*/ 63 w 96"/>
                <a:gd name="T17" fmla="*/ 279 h 79"/>
                <a:gd name="T18" fmla="*/ 333 w 96"/>
                <a:gd name="T19" fmla="*/ 292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79">
                  <a:moveTo>
                    <a:pt x="18" y="19"/>
                  </a:moveTo>
                  <a:cubicBezTo>
                    <a:pt x="34" y="19"/>
                    <a:pt x="58" y="22"/>
                    <a:pt x="70" y="34"/>
                  </a:cubicBezTo>
                  <a:cubicBezTo>
                    <a:pt x="86" y="48"/>
                    <a:pt x="83" y="66"/>
                    <a:pt x="68" y="79"/>
                  </a:cubicBezTo>
                  <a:cubicBezTo>
                    <a:pt x="96" y="71"/>
                    <a:pt x="84" y="34"/>
                    <a:pt x="68" y="21"/>
                  </a:cubicBezTo>
                  <a:cubicBezTo>
                    <a:pt x="58" y="14"/>
                    <a:pt x="47" y="13"/>
                    <a:pt x="36" y="13"/>
                  </a:cubicBezTo>
                  <a:cubicBezTo>
                    <a:pt x="30" y="13"/>
                    <a:pt x="24" y="13"/>
                    <a:pt x="19" y="11"/>
                  </a:cubicBezTo>
                  <a:cubicBezTo>
                    <a:pt x="13" y="10"/>
                    <a:pt x="10" y="6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4"/>
                    <a:pt x="2" y="15"/>
                    <a:pt x="4" y="18"/>
                  </a:cubicBezTo>
                  <a:cubicBezTo>
                    <a:pt x="8" y="22"/>
                    <a:pt x="16" y="19"/>
                    <a:pt x="21" y="19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5" name="Freeform 434">
              <a:extLst>
                <a:ext uri="{FF2B5EF4-FFF2-40B4-BE49-F238E27FC236}">
                  <a16:creationId xmlns:a16="http://schemas.microsoft.com/office/drawing/2014/main" id="{5743A6EE-F056-4260-A8E7-39DBD084F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1443"/>
              <a:ext cx="415" cy="152"/>
            </a:xfrm>
            <a:custGeom>
              <a:avLst/>
              <a:gdLst>
                <a:gd name="T0" fmla="*/ 0 w 166"/>
                <a:gd name="T1" fmla="*/ 695 h 61"/>
                <a:gd name="T2" fmla="*/ 425 w 166"/>
                <a:gd name="T3" fmla="*/ 882 h 61"/>
                <a:gd name="T4" fmla="*/ 938 w 166"/>
                <a:gd name="T5" fmla="*/ 944 h 61"/>
                <a:gd name="T6" fmla="*/ 1958 w 166"/>
                <a:gd name="T7" fmla="*/ 653 h 61"/>
                <a:gd name="T8" fmla="*/ 2438 w 166"/>
                <a:gd name="T9" fmla="*/ 292 h 61"/>
                <a:gd name="T10" fmla="*/ 2550 w 166"/>
                <a:gd name="T11" fmla="*/ 42 h 61"/>
                <a:gd name="T12" fmla="*/ 2238 w 166"/>
                <a:gd name="T13" fmla="*/ 229 h 61"/>
                <a:gd name="T14" fmla="*/ 1250 w 166"/>
                <a:gd name="T15" fmla="*/ 745 h 61"/>
                <a:gd name="T16" fmla="*/ 613 w 166"/>
                <a:gd name="T17" fmla="*/ 715 h 61"/>
                <a:gd name="T18" fmla="*/ 533 w 166"/>
                <a:gd name="T19" fmla="*/ 620 h 61"/>
                <a:gd name="T20" fmla="*/ 313 w 166"/>
                <a:gd name="T21" fmla="*/ 695 h 61"/>
                <a:gd name="T22" fmla="*/ 95 w 166"/>
                <a:gd name="T23" fmla="*/ 728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6" h="61">
                  <a:moveTo>
                    <a:pt x="0" y="45"/>
                  </a:moveTo>
                  <a:cubicBezTo>
                    <a:pt x="4" y="51"/>
                    <a:pt x="21" y="55"/>
                    <a:pt x="27" y="57"/>
                  </a:cubicBezTo>
                  <a:cubicBezTo>
                    <a:pt x="36" y="61"/>
                    <a:pt x="50" y="61"/>
                    <a:pt x="60" y="61"/>
                  </a:cubicBezTo>
                  <a:cubicBezTo>
                    <a:pt x="83" y="61"/>
                    <a:pt x="104" y="50"/>
                    <a:pt x="125" y="42"/>
                  </a:cubicBezTo>
                  <a:cubicBezTo>
                    <a:pt x="138" y="37"/>
                    <a:pt x="148" y="30"/>
                    <a:pt x="156" y="19"/>
                  </a:cubicBezTo>
                  <a:cubicBezTo>
                    <a:pt x="158" y="16"/>
                    <a:pt x="166" y="6"/>
                    <a:pt x="163" y="3"/>
                  </a:cubicBezTo>
                  <a:cubicBezTo>
                    <a:pt x="159" y="0"/>
                    <a:pt x="146" y="13"/>
                    <a:pt x="143" y="15"/>
                  </a:cubicBezTo>
                  <a:cubicBezTo>
                    <a:pt x="124" y="29"/>
                    <a:pt x="102" y="43"/>
                    <a:pt x="80" y="48"/>
                  </a:cubicBezTo>
                  <a:cubicBezTo>
                    <a:pt x="70" y="50"/>
                    <a:pt x="48" y="52"/>
                    <a:pt x="39" y="46"/>
                  </a:cubicBezTo>
                  <a:cubicBezTo>
                    <a:pt x="36" y="45"/>
                    <a:pt x="34" y="43"/>
                    <a:pt x="34" y="40"/>
                  </a:cubicBezTo>
                  <a:cubicBezTo>
                    <a:pt x="29" y="40"/>
                    <a:pt x="25" y="44"/>
                    <a:pt x="20" y="45"/>
                  </a:cubicBezTo>
                  <a:cubicBezTo>
                    <a:pt x="16" y="46"/>
                    <a:pt x="11" y="45"/>
                    <a:pt x="6" y="47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6" name="Freeform 435">
              <a:extLst>
                <a:ext uri="{FF2B5EF4-FFF2-40B4-BE49-F238E27FC236}">
                  <a16:creationId xmlns:a16="http://schemas.microsoft.com/office/drawing/2014/main" id="{A7B6087E-AA0E-40A2-B7EA-17B427708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073"/>
              <a:ext cx="123" cy="82"/>
            </a:xfrm>
            <a:custGeom>
              <a:avLst/>
              <a:gdLst>
                <a:gd name="T0" fmla="*/ 63 w 49"/>
                <a:gd name="T1" fmla="*/ 30 h 33"/>
                <a:gd name="T2" fmla="*/ 0 w 49"/>
                <a:gd name="T3" fmla="*/ 154 h 33"/>
                <a:gd name="T4" fmla="*/ 776 w 49"/>
                <a:gd name="T5" fmla="*/ 507 h 33"/>
                <a:gd name="T6" fmla="*/ 567 w 49"/>
                <a:gd name="T7" fmla="*/ 104 h 33"/>
                <a:gd name="T8" fmla="*/ 146 w 49"/>
                <a:gd name="T9" fmla="*/ 12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3">
                  <a:moveTo>
                    <a:pt x="4" y="2"/>
                  </a:moveTo>
                  <a:cubicBezTo>
                    <a:pt x="1" y="4"/>
                    <a:pt x="0" y="7"/>
                    <a:pt x="0" y="10"/>
                  </a:cubicBezTo>
                  <a:cubicBezTo>
                    <a:pt x="19" y="10"/>
                    <a:pt x="39" y="14"/>
                    <a:pt x="49" y="33"/>
                  </a:cubicBezTo>
                  <a:cubicBezTo>
                    <a:pt x="49" y="24"/>
                    <a:pt x="43" y="14"/>
                    <a:pt x="36" y="7"/>
                  </a:cubicBezTo>
                  <a:cubicBezTo>
                    <a:pt x="27" y="0"/>
                    <a:pt x="19" y="5"/>
                    <a:pt x="9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7" name="Freeform 436">
              <a:extLst>
                <a:ext uri="{FF2B5EF4-FFF2-40B4-BE49-F238E27FC236}">
                  <a16:creationId xmlns:a16="http://schemas.microsoft.com/office/drawing/2014/main" id="{57C3AAC8-3050-42EB-8AD3-20F8EB793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3" y="1093"/>
              <a:ext cx="85" cy="62"/>
            </a:xfrm>
            <a:custGeom>
              <a:avLst/>
              <a:gdLst>
                <a:gd name="T0" fmla="*/ 33 w 34"/>
                <a:gd name="T1" fmla="*/ 320 h 25"/>
                <a:gd name="T2" fmla="*/ 533 w 34"/>
                <a:gd name="T3" fmla="*/ 278 h 25"/>
                <a:gd name="T4" fmla="*/ 533 w 34"/>
                <a:gd name="T5" fmla="*/ 278 h 25"/>
                <a:gd name="T6" fmla="*/ 470 w 34"/>
                <a:gd name="T7" fmla="*/ 74 h 25"/>
                <a:gd name="T8" fmla="*/ 220 w 34"/>
                <a:gd name="T9" fmla="*/ 12 h 25"/>
                <a:gd name="T10" fmla="*/ 0 w 34"/>
                <a:gd name="T11" fmla="*/ 382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25">
                  <a:moveTo>
                    <a:pt x="2" y="21"/>
                  </a:moveTo>
                  <a:cubicBezTo>
                    <a:pt x="14" y="19"/>
                    <a:pt x="23" y="13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2" y="14"/>
                    <a:pt x="31" y="9"/>
                    <a:pt x="30" y="5"/>
                  </a:cubicBezTo>
                  <a:cubicBezTo>
                    <a:pt x="24" y="5"/>
                    <a:pt x="19" y="0"/>
                    <a:pt x="14" y="1"/>
                  </a:cubicBezTo>
                  <a:cubicBezTo>
                    <a:pt x="28" y="11"/>
                    <a:pt x="3" y="18"/>
                    <a:pt x="0" y="2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8" name="Freeform 437">
              <a:extLst>
                <a:ext uri="{FF2B5EF4-FFF2-40B4-BE49-F238E27FC236}">
                  <a16:creationId xmlns:a16="http://schemas.microsoft.com/office/drawing/2014/main" id="{353579CE-2A1A-4AA8-8B5A-0C094CB35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083"/>
              <a:ext cx="205" cy="110"/>
            </a:xfrm>
            <a:custGeom>
              <a:avLst/>
              <a:gdLst>
                <a:gd name="T0" fmla="*/ 0 w 82"/>
                <a:gd name="T1" fmla="*/ 50 h 44"/>
                <a:gd name="T2" fmla="*/ 345 w 82"/>
                <a:gd name="T3" fmla="*/ 220 h 44"/>
                <a:gd name="T4" fmla="*/ 500 w 82"/>
                <a:gd name="T5" fmla="*/ 550 h 44"/>
                <a:gd name="T6" fmla="*/ 1220 w 82"/>
                <a:gd name="T7" fmla="*/ 125 h 44"/>
                <a:gd name="T8" fmla="*/ 875 w 82"/>
                <a:gd name="T9" fmla="*/ 408 h 44"/>
                <a:gd name="T10" fmla="*/ 520 w 82"/>
                <a:gd name="T11" fmla="*/ 333 h 44"/>
                <a:gd name="T12" fmla="*/ 408 w 82"/>
                <a:gd name="T13" fmla="*/ 83 h 44"/>
                <a:gd name="T14" fmla="*/ 145 w 82"/>
                <a:gd name="T15" fmla="*/ 83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2" h="44">
                  <a:moveTo>
                    <a:pt x="0" y="3"/>
                  </a:moveTo>
                  <a:cubicBezTo>
                    <a:pt x="8" y="3"/>
                    <a:pt x="19" y="6"/>
                    <a:pt x="22" y="14"/>
                  </a:cubicBezTo>
                  <a:cubicBezTo>
                    <a:pt x="26" y="22"/>
                    <a:pt x="23" y="30"/>
                    <a:pt x="32" y="35"/>
                  </a:cubicBezTo>
                  <a:cubicBezTo>
                    <a:pt x="48" y="44"/>
                    <a:pt x="82" y="30"/>
                    <a:pt x="78" y="8"/>
                  </a:cubicBezTo>
                  <a:cubicBezTo>
                    <a:pt x="70" y="12"/>
                    <a:pt x="64" y="22"/>
                    <a:pt x="56" y="26"/>
                  </a:cubicBezTo>
                  <a:cubicBezTo>
                    <a:pt x="47" y="30"/>
                    <a:pt x="38" y="28"/>
                    <a:pt x="33" y="21"/>
                  </a:cubicBezTo>
                  <a:cubicBezTo>
                    <a:pt x="29" y="16"/>
                    <a:pt x="31" y="9"/>
                    <a:pt x="26" y="5"/>
                  </a:cubicBezTo>
                  <a:cubicBezTo>
                    <a:pt x="20" y="0"/>
                    <a:pt x="16" y="2"/>
                    <a:pt x="9" y="5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69" name="Freeform 438">
              <a:extLst>
                <a:ext uri="{FF2B5EF4-FFF2-40B4-BE49-F238E27FC236}">
                  <a16:creationId xmlns:a16="http://schemas.microsoft.com/office/drawing/2014/main" id="{595507EB-71C5-40F4-8F7A-8D1F0BACD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158"/>
              <a:ext cx="193" cy="357"/>
            </a:xfrm>
            <a:custGeom>
              <a:avLst/>
              <a:gdLst>
                <a:gd name="T0" fmla="*/ 0 w 77"/>
                <a:gd name="T1" fmla="*/ 155 h 143"/>
                <a:gd name="T2" fmla="*/ 566 w 77"/>
                <a:gd name="T3" fmla="*/ 404 h 143"/>
                <a:gd name="T4" fmla="*/ 785 w 77"/>
                <a:gd name="T5" fmla="*/ 916 h 143"/>
                <a:gd name="T6" fmla="*/ 930 w 77"/>
                <a:gd name="T7" fmla="*/ 1945 h 143"/>
                <a:gd name="T8" fmla="*/ 817 w 77"/>
                <a:gd name="T9" fmla="*/ 2120 h 143"/>
                <a:gd name="T10" fmla="*/ 692 w 77"/>
                <a:gd name="T11" fmla="*/ 2224 h 143"/>
                <a:gd name="T12" fmla="*/ 1130 w 77"/>
                <a:gd name="T13" fmla="*/ 1900 h 143"/>
                <a:gd name="T14" fmla="*/ 1038 w 77"/>
                <a:gd name="T15" fmla="*/ 1383 h 143"/>
                <a:gd name="T16" fmla="*/ 754 w 77"/>
                <a:gd name="T17" fmla="*/ 342 h 143"/>
                <a:gd name="T18" fmla="*/ 63 w 77"/>
                <a:gd name="T19" fmla="*/ 125 h 1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43">
                  <a:moveTo>
                    <a:pt x="0" y="10"/>
                  </a:moveTo>
                  <a:cubicBezTo>
                    <a:pt x="9" y="3"/>
                    <a:pt x="30" y="18"/>
                    <a:pt x="36" y="26"/>
                  </a:cubicBezTo>
                  <a:cubicBezTo>
                    <a:pt x="43" y="36"/>
                    <a:pt x="47" y="48"/>
                    <a:pt x="50" y="59"/>
                  </a:cubicBezTo>
                  <a:cubicBezTo>
                    <a:pt x="57" y="80"/>
                    <a:pt x="68" y="102"/>
                    <a:pt x="59" y="125"/>
                  </a:cubicBezTo>
                  <a:cubicBezTo>
                    <a:pt x="57" y="128"/>
                    <a:pt x="55" y="133"/>
                    <a:pt x="52" y="136"/>
                  </a:cubicBezTo>
                  <a:cubicBezTo>
                    <a:pt x="50" y="139"/>
                    <a:pt x="46" y="140"/>
                    <a:pt x="44" y="143"/>
                  </a:cubicBezTo>
                  <a:cubicBezTo>
                    <a:pt x="54" y="142"/>
                    <a:pt x="68" y="131"/>
                    <a:pt x="72" y="122"/>
                  </a:cubicBezTo>
                  <a:cubicBezTo>
                    <a:pt x="77" y="112"/>
                    <a:pt x="69" y="99"/>
                    <a:pt x="66" y="89"/>
                  </a:cubicBezTo>
                  <a:cubicBezTo>
                    <a:pt x="58" y="67"/>
                    <a:pt x="59" y="44"/>
                    <a:pt x="48" y="22"/>
                  </a:cubicBezTo>
                  <a:cubicBezTo>
                    <a:pt x="38" y="4"/>
                    <a:pt x="22" y="0"/>
                    <a:pt x="4" y="8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0" name="Freeform 439">
              <a:extLst>
                <a:ext uri="{FF2B5EF4-FFF2-40B4-BE49-F238E27FC236}">
                  <a16:creationId xmlns:a16="http://schemas.microsoft.com/office/drawing/2014/main" id="{E4275530-965B-426C-BFFF-B54AA4566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1115"/>
              <a:ext cx="143" cy="113"/>
            </a:xfrm>
            <a:custGeom>
              <a:avLst/>
              <a:gdLst>
                <a:gd name="T0" fmla="*/ 0 w 57"/>
                <a:gd name="T1" fmla="*/ 347 h 45"/>
                <a:gd name="T2" fmla="*/ 396 w 57"/>
                <a:gd name="T3" fmla="*/ 83 h 45"/>
                <a:gd name="T4" fmla="*/ 901 w 57"/>
                <a:gd name="T5" fmla="*/ 50 h 45"/>
                <a:gd name="T6" fmla="*/ 459 w 57"/>
                <a:gd name="T7" fmla="*/ 379 h 45"/>
                <a:gd name="T8" fmla="*/ 409 w 57"/>
                <a:gd name="T9" fmla="*/ 505 h 45"/>
                <a:gd name="T10" fmla="*/ 442 w 57"/>
                <a:gd name="T11" fmla="*/ 618 h 45"/>
                <a:gd name="T12" fmla="*/ 314 w 57"/>
                <a:gd name="T13" fmla="*/ 663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5">
                  <a:moveTo>
                    <a:pt x="0" y="22"/>
                  </a:moveTo>
                  <a:cubicBezTo>
                    <a:pt x="8" y="18"/>
                    <a:pt x="16" y="9"/>
                    <a:pt x="25" y="5"/>
                  </a:cubicBezTo>
                  <a:cubicBezTo>
                    <a:pt x="34" y="0"/>
                    <a:pt x="47" y="3"/>
                    <a:pt x="57" y="3"/>
                  </a:cubicBezTo>
                  <a:cubicBezTo>
                    <a:pt x="50" y="12"/>
                    <a:pt x="35" y="13"/>
                    <a:pt x="29" y="24"/>
                  </a:cubicBezTo>
                  <a:cubicBezTo>
                    <a:pt x="27" y="27"/>
                    <a:pt x="26" y="29"/>
                    <a:pt x="26" y="32"/>
                  </a:cubicBezTo>
                  <a:cubicBezTo>
                    <a:pt x="26" y="34"/>
                    <a:pt x="28" y="37"/>
                    <a:pt x="28" y="39"/>
                  </a:cubicBezTo>
                  <a:cubicBezTo>
                    <a:pt x="27" y="45"/>
                    <a:pt x="25" y="45"/>
                    <a:pt x="20" y="42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1" name="Freeform 440">
              <a:extLst>
                <a:ext uri="{FF2B5EF4-FFF2-40B4-BE49-F238E27FC236}">
                  <a16:creationId xmlns:a16="http://schemas.microsoft.com/office/drawing/2014/main" id="{213A2223-236F-4C03-919D-E651046C4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255"/>
              <a:ext cx="143" cy="208"/>
            </a:xfrm>
            <a:custGeom>
              <a:avLst/>
              <a:gdLst>
                <a:gd name="T0" fmla="*/ 472 w 57"/>
                <a:gd name="T1" fmla="*/ 95 h 83"/>
                <a:gd name="T2" fmla="*/ 158 w 57"/>
                <a:gd name="T3" fmla="*/ 439 h 83"/>
                <a:gd name="T4" fmla="*/ 83 w 57"/>
                <a:gd name="T5" fmla="*/ 584 h 83"/>
                <a:gd name="T6" fmla="*/ 334 w 57"/>
                <a:gd name="T7" fmla="*/ 566 h 83"/>
                <a:gd name="T8" fmla="*/ 680 w 57"/>
                <a:gd name="T9" fmla="*/ 817 h 83"/>
                <a:gd name="T10" fmla="*/ 755 w 57"/>
                <a:gd name="T11" fmla="*/ 1055 h 83"/>
                <a:gd name="T12" fmla="*/ 775 w 57"/>
                <a:gd name="T13" fmla="*/ 1306 h 83"/>
                <a:gd name="T14" fmla="*/ 692 w 57"/>
                <a:gd name="T15" fmla="*/ 616 h 83"/>
                <a:gd name="T16" fmla="*/ 597 w 57"/>
                <a:gd name="T17" fmla="*/ 301 h 83"/>
                <a:gd name="T18" fmla="*/ 630 w 57"/>
                <a:gd name="T19" fmla="*/ 145 h 83"/>
                <a:gd name="T20" fmla="*/ 534 w 57"/>
                <a:gd name="T21" fmla="*/ 63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83">
                  <a:moveTo>
                    <a:pt x="30" y="6"/>
                  </a:moveTo>
                  <a:cubicBezTo>
                    <a:pt x="30" y="17"/>
                    <a:pt x="19" y="24"/>
                    <a:pt x="10" y="28"/>
                  </a:cubicBezTo>
                  <a:cubicBezTo>
                    <a:pt x="7" y="30"/>
                    <a:pt x="0" y="32"/>
                    <a:pt x="5" y="37"/>
                  </a:cubicBezTo>
                  <a:cubicBezTo>
                    <a:pt x="8" y="40"/>
                    <a:pt x="17" y="37"/>
                    <a:pt x="21" y="36"/>
                  </a:cubicBezTo>
                  <a:cubicBezTo>
                    <a:pt x="34" y="35"/>
                    <a:pt x="40" y="40"/>
                    <a:pt x="43" y="52"/>
                  </a:cubicBezTo>
                  <a:cubicBezTo>
                    <a:pt x="44" y="57"/>
                    <a:pt x="47" y="62"/>
                    <a:pt x="48" y="67"/>
                  </a:cubicBezTo>
                  <a:cubicBezTo>
                    <a:pt x="48" y="71"/>
                    <a:pt x="46" y="80"/>
                    <a:pt x="49" y="83"/>
                  </a:cubicBezTo>
                  <a:cubicBezTo>
                    <a:pt x="57" y="73"/>
                    <a:pt x="50" y="47"/>
                    <a:pt x="44" y="39"/>
                  </a:cubicBezTo>
                  <a:cubicBezTo>
                    <a:pt x="39" y="32"/>
                    <a:pt x="37" y="27"/>
                    <a:pt x="38" y="19"/>
                  </a:cubicBezTo>
                  <a:cubicBezTo>
                    <a:pt x="38" y="16"/>
                    <a:pt x="40" y="12"/>
                    <a:pt x="40" y="9"/>
                  </a:cubicBezTo>
                  <a:cubicBezTo>
                    <a:pt x="39" y="6"/>
                    <a:pt x="37" y="0"/>
                    <a:pt x="34" y="4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2" name="Freeform 441">
              <a:extLst>
                <a:ext uri="{FF2B5EF4-FFF2-40B4-BE49-F238E27FC236}">
                  <a16:creationId xmlns:a16="http://schemas.microsoft.com/office/drawing/2014/main" id="{4CD2B3F4-0EE4-493E-AC6F-F9080849C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1153"/>
              <a:ext cx="42" cy="67"/>
            </a:xfrm>
            <a:custGeom>
              <a:avLst/>
              <a:gdLst>
                <a:gd name="T0" fmla="*/ 257 w 17"/>
                <a:gd name="T1" fmla="*/ 0 h 27"/>
                <a:gd name="T2" fmla="*/ 12 w 17"/>
                <a:gd name="T3" fmla="*/ 196 h 27"/>
                <a:gd name="T4" fmla="*/ 133 w 17"/>
                <a:gd name="T5" fmla="*/ 290 h 27"/>
                <a:gd name="T6" fmla="*/ 225 w 17"/>
                <a:gd name="T7" fmla="*/ 412 h 27"/>
                <a:gd name="T8" fmla="*/ 166 w 17"/>
                <a:gd name="T9" fmla="*/ 196 h 27"/>
                <a:gd name="T10" fmla="*/ 257 w 17"/>
                <a:gd name="T11" fmla="*/ 12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7">
                  <a:moveTo>
                    <a:pt x="17" y="0"/>
                  </a:moveTo>
                  <a:cubicBezTo>
                    <a:pt x="13" y="4"/>
                    <a:pt x="0" y="7"/>
                    <a:pt x="1" y="13"/>
                  </a:cubicBezTo>
                  <a:cubicBezTo>
                    <a:pt x="1" y="16"/>
                    <a:pt x="6" y="18"/>
                    <a:pt x="9" y="19"/>
                  </a:cubicBezTo>
                  <a:cubicBezTo>
                    <a:pt x="12" y="22"/>
                    <a:pt x="13" y="23"/>
                    <a:pt x="15" y="27"/>
                  </a:cubicBezTo>
                  <a:cubicBezTo>
                    <a:pt x="16" y="21"/>
                    <a:pt x="10" y="18"/>
                    <a:pt x="11" y="13"/>
                  </a:cubicBezTo>
                  <a:cubicBezTo>
                    <a:pt x="11" y="8"/>
                    <a:pt x="17" y="6"/>
                    <a:pt x="17" y="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3" name="Freeform 442">
              <a:extLst>
                <a:ext uri="{FF2B5EF4-FFF2-40B4-BE49-F238E27FC236}">
                  <a16:creationId xmlns:a16="http://schemas.microsoft.com/office/drawing/2014/main" id="{5BF6341E-B1DC-4864-B513-D1D8E75E6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420"/>
              <a:ext cx="27" cy="60"/>
            </a:xfrm>
            <a:custGeom>
              <a:avLst/>
              <a:gdLst>
                <a:gd name="T0" fmla="*/ 103 w 11"/>
                <a:gd name="T1" fmla="*/ 33 h 24"/>
                <a:gd name="T2" fmla="*/ 0 w 11"/>
                <a:gd name="T3" fmla="*/ 333 h 24"/>
                <a:gd name="T4" fmla="*/ 103 w 11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4">
                  <a:moveTo>
                    <a:pt x="7" y="2"/>
                  </a:moveTo>
                  <a:cubicBezTo>
                    <a:pt x="10" y="8"/>
                    <a:pt x="3" y="16"/>
                    <a:pt x="0" y="21"/>
                  </a:cubicBezTo>
                  <a:cubicBezTo>
                    <a:pt x="9" y="24"/>
                    <a:pt x="11" y="6"/>
                    <a:pt x="7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4" name="Freeform 443">
              <a:extLst>
                <a:ext uri="{FF2B5EF4-FFF2-40B4-BE49-F238E27FC236}">
                  <a16:creationId xmlns:a16="http://schemas.microsoft.com/office/drawing/2014/main" id="{5D0B9E4F-2F01-4D98-AD9D-CEDC67E13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298"/>
              <a:ext cx="125" cy="90"/>
            </a:xfrm>
            <a:custGeom>
              <a:avLst/>
              <a:gdLst>
                <a:gd name="T0" fmla="*/ 770 w 50"/>
                <a:gd name="T1" fmla="*/ 0 h 36"/>
                <a:gd name="T2" fmla="*/ 20 w 50"/>
                <a:gd name="T3" fmla="*/ 175 h 36"/>
                <a:gd name="T4" fmla="*/ 95 w 50"/>
                <a:gd name="T5" fmla="*/ 550 h 36"/>
                <a:gd name="T6" fmla="*/ 750 w 50"/>
                <a:gd name="T7" fmla="*/ 550 h 36"/>
                <a:gd name="T8" fmla="*/ 425 w 50"/>
                <a:gd name="T9" fmla="*/ 270 h 36"/>
                <a:gd name="T10" fmla="*/ 625 w 50"/>
                <a:gd name="T11" fmla="*/ 145 h 36"/>
                <a:gd name="T12" fmla="*/ 783 w 50"/>
                <a:gd name="T13" fmla="*/ 20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6">
                  <a:moveTo>
                    <a:pt x="49" y="0"/>
                  </a:moveTo>
                  <a:cubicBezTo>
                    <a:pt x="36" y="8"/>
                    <a:pt x="16" y="10"/>
                    <a:pt x="1" y="11"/>
                  </a:cubicBezTo>
                  <a:cubicBezTo>
                    <a:pt x="0" y="17"/>
                    <a:pt x="3" y="31"/>
                    <a:pt x="6" y="35"/>
                  </a:cubicBezTo>
                  <a:cubicBezTo>
                    <a:pt x="19" y="32"/>
                    <a:pt x="34" y="36"/>
                    <a:pt x="48" y="35"/>
                  </a:cubicBezTo>
                  <a:cubicBezTo>
                    <a:pt x="40" y="34"/>
                    <a:pt x="19" y="27"/>
                    <a:pt x="27" y="17"/>
                  </a:cubicBezTo>
                  <a:cubicBezTo>
                    <a:pt x="30" y="13"/>
                    <a:pt x="36" y="12"/>
                    <a:pt x="40" y="9"/>
                  </a:cubicBezTo>
                  <a:cubicBezTo>
                    <a:pt x="45" y="7"/>
                    <a:pt x="46" y="4"/>
                    <a:pt x="50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5" name="Freeform 444">
              <a:extLst>
                <a:ext uri="{FF2B5EF4-FFF2-40B4-BE49-F238E27FC236}">
                  <a16:creationId xmlns:a16="http://schemas.microsoft.com/office/drawing/2014/main" id="{C3312191-0238-4FA2-AD63-33A009FED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323"/>
              <a:ext cx="52" cy="65"/>
            </a:xfrm>
            <a:custGeom>
              <a:avLst/>
              <a:gdLst>
                <a:gd name="T0" fmla="*/ 12 w 21"/>
                <a:gd name="T1" fmla="*/ 50 h 26"/>
                <a:gd name="T2" fmla="*/ 74 w 21"/>
                <a:gd name="T3" fmla="*/ 408 h 26"/>
                <a:gd name="T4" fmla="*/ 196 w 21"/>
                <a:gd name="T5" fmla="*/ 375 h 26"/>
                <a:gd name="T6" fmla="*/ 319 w 21"/>
                <a:gd name="T7" fmla="*/ 20 h 26"/>
                <a:gd name="T8" fmla="*/ 42 w 21"/>
                <a:gd name="T9" fmla="*/ 2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6">
                  <a:moveTo>
                    <a:pt x="1" y="3"/>
                  </a:moveTo>
                  <a:cubicBezTo>
                    <a:pt x="0" y="8"/>
                    <a:pt x="1" y="22"/>
                    <a:pt x="5" y="26"/>
                  </a:cubicBezTo>
                  <a:cubicBezTo>
                    <a:pt x="8" y="25"/>
                    <a:pt x="11" y="25"/>
                    <a:pt x="13" y="24"/>
                  </a:cubicBezTo>
                  <a:cubicBezTo>
                    <a:pt x="4" y="17"/>
                    <a:pt x="11" y="2"/>
                    <a:pt x="21" y="1"/>
                  </a:cubicBezTo>
                  <a:cubicBezTo>
                    <a:pt x="17" y="0"/>
                    <a:pt x="7" y="1"/>
                    <a:pt x="3" y="1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6" name="Freeform 445">
              <a:extLst>
                <a:ext uri="{FF2B5EF4-FFF2-40B4-BE49-F238E27FC236}">
                  <a16:creationId xmlns:a16="http://schemas.microsoft.com/office/drawing/2014/main" id="{24BAAEB1-0796-4AEB-9F8A-734B94E38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278"/>
              <a:ext cx="53" cy="90"/>
            </a:xfrm>
            <a:custGeom>
              <a:avLst/>
              <a:gdLst>
                <a:gd name="T0" fmla="*/ 63 w 21"/>
                <a:gd name="T1" fmla="*/ 0 h 36"/>
                <a:gd name="T2" fmla="*/ 255 w 21"/>
                <a:gd name="T3" fmla="*/ 563 h 36"/>
                <a:gd name="T4" fmla="*/ 338 w 21"/>
                <a:gd name="T5" fmla="*/ 313 h 36"/>
                <a:gd name="T6" fmla="*/ 126 w 21"/>
                <a:gd name="T7" fmla="*/ 113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6">
                  <a:moveTo>
                    <a:pt x="4" y="0"/>
                  </a:moveTo>
                  <a:cubicBezTo>
                    <a:pt x="0" y="10"/>
                    <a:pt x="8" y="30"/>
                    <a:pt x="16" y="36"/>
                  </a:cubicBezTo>
                  <a:cubicBezTo>
                    <a:pt x="15" y="30"/>
                    <a:pt x="15" y="24"/>
                    <a:pt x="21" y="20"/>
                  </a:cubicBezTo>
                  <a:cubicBezTo>
                    <a:pt x="15" y="17"/>
                    <a:pt x="7" y="15"/>
                    <a:pt x="8" y="7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7" name="Freeform 446">
              <a:extLst>
                <a:ext uri="{FF2B5EF4-FFF2-40B4-BE49-F238E27FC236}">
                  <a16:creationId xmlns:a16="http://schemas.microsoft.com/office/drawing/2014/main" id="{12AF4F02-A5DD-40EF-AD53-F1F050034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420"/>
              <a:ext cx="52" cy="75"/>
            </a:xfrm>
            <a:custGeom>
              <a:avLst/>
              <a:gdLst>
                <a:gd name="T0" fmla="*/ 12 w 21"/>
                <a:gd name="T1" fmla="*/ 208 h 30"/>
                <a:gd name="T2" fmla="*/ 166 w 21"/>
                <a:gd name="T3" fmla="*/ 345 h 30"/>
                <a:gd name="T4" fmla="*/ 319 w 21"/>
                <a:gd name="T5" fmla="*/ 0 h 30"/>
                <a:gd name="T6" fmla="*/ 74 w 21"/>
                <a:gd name="T7" fmla="*/ 208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0">
                  <a:moveTo>
                    <a:pt x="1" y="13"/>
                  </a:moveTo>
                  <a:cubicBezTo>
                    <a:pt x="0" y="22"/>
                    <a:pt x="1" y="30"/>
                    <a:pt x="11" y="22"/>
                  </a:cubicBezTo>
                  <a:cubicBezTo>
                    <a:pt x="17" y="16"/>
                    <a:pt x="21" y="8"/>
                    <a:pt x="21" y="0"/>
                  </a:cubicBezTo>
                  <a:cubicBezTo>
                    <a:pt x="20" y="6"/>
                    <a:pt x="11" y="15"/>
                    <a:pt x="5" y="13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8" name="Freeform 447">
              <a:extLst>
                <a:ext uri="{FF2B5EF4-FFF2-40B4-BE49-F238E27FC236}">
                  <a16:creationId xmlns:a16="http://schemas.microsoft.com/office/drawing/2014/main" id="{984038D6-74ED-4694-9499-EBC807BD9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1403"/>
              <a:ext cx="135" cy="127"/>
            </a:xfrm>
            <a:custGeom>
              <a:avLst/>
              <a:gdLst>
                <a:gd name="T0" fmla="*/ 50 w 54"/>
                <a:gd name="T1" fmla="*/ 383 h 51"/>
                <a:gd name="T2" fmla="*/ 425 w 54"/>
                <a:gd name="T3" fmla="*/ 662 h 51"/>
                <a:gd name="T4" fmla="*/ 738 w 54"/>
                <a:gd name="T5" fmla="*/ 590 h 51"/>
                <a:gd name="T6" fmla="*/ 720 w 54"/>
                <a:gd name="T7" fmla="*/ 154 h 51"/>
                <a:gd name="T8" fmla="*/ 250 w 54"/>
                <a:gd name="T9" fmla="*/ 0 h 51"/>
                <a:gd name="T10" fmla="*/ 520 w 54"/>
                <a:gd name="T11" fmla="*/ 167 h 51"/>
                <a:gd name="T12" fmla="*/ 583 w 54"/>
                <a:gd name="T13" fmla="*/ 478 h 51"/>
                <a:gd name="T14" fmla="*/ 83 w 54"/>
                <a:gd name="T15" fmla="*/ 154 h 51"/>
                <a:gd name="T16" fmla="*/ 20 w 54"/>
                <a:gd name="T17" fmla="*/ 291 h 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" h="51">
                  <a:moveTo>
                    <a:pt x="3" y="25"/>
                  </a:moveTo>
                  <a:cubicBezTo>
                    <a:pt x="9" y="24"/>
                    <a:pt x="22" y="40"/>
                    <a:pt x="27" y="43"/>
                  </a:cubicBezTo>
                  <a:cubicBezTo>
                    <a:pt x="36" y="51"/>
                    <a:pt x="42" y="49"/>
                    <a:pt x="47" y="38"/>
                  </a:cubicBezTo>
                  <a:cubicBezTo>
                    <a:pt x="52" y="29"/>
                    <a:pt x="54" y="18"/>
                    <a:pt x="46" y="10"/>
                  </a:cubicBezTo>
                  <a:cubicBezTo>
                    <a:pt x="39" y="2"/>
                    <a:pt x="26" y="2"/>
                    <a:pt x="16" y="0"/>
                  </a:cubicBezTo>
                  <a:cubicBezTo>
                    <a:pt x="22" y="4"/>
                    <a:pt x="29" y="5"/>
                    <a:pt x="33" y="11"/>
                  </a:cubicBezTo>
                  <a:cubicBezTo>
                    <a:pt x="36" y="16"/>
                    <a:pt x="42" y="27"/>
                    <a:pt x="37" y="31"/>
                  </a:cubicBezTo>
                  <a:cubicBezTo>
                    <a:pt x="25" y="40"/>
                    <a:pt x="11" y="15"/>
                    <a:pt x="5" y="10"/>
                  </a:cubicBezTo>
                  <a:cubicBezTo>
                    <a:pt x="2" y="12"/>
                    <a:pt x="0" y="17"/>
                    <a:pt x="1" y="19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79" name="Freeform 448">
              <a:extLst>
                <a:ext uri="{FF2B5EF4-FFF2-40B4-BE49-F238E27FC236}">
                  <a16:creationId xmlns:a16="http://schemas.microsoft.com/office/drawing/2014/main" id="{22D1DC2C-AEFE-4FAC-BB89-2978806F3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113"/>
              <a:ext cx="95" cy="197"/>
            </a:xfrm>
            <a:custGeom>
              <a:avLst/>
              <a:gdLst>
                <a:gd name="T0" fmla="*/ 300 w 38"/>
                <a:gd name="T1" fmla="*/ 1037 h 79"/>
                <a:gd name="T2" fmla="*/ 425 w 38"/>
                <a:gd name="T3" fmla="*/ 1070 h 79"/>
                <a:gd name="T4" fmla="*/ 300 w 38"/>
                <a:gd name="T5" fmla="*/ 479 h 79"/>
                <a:gd name="T6" fmla="*/ 125 w 38"/>
                <a:gd name="T7" fmla="*/ 354 h 79"/>
                <a:gd name="T8" fmla="*/ 20 w 38"/>
                <a:gd name="T9" fmla="*/ 591 h 79"/>
                <a:gd name="T10" fmla="*/ 63 w 38"/>
                <a:gd name="T11" fmla="*/ 12 h 79"/>
                <a:gd name="T12" fmla="*/ 238 w 38"/>
                <a:gd name="T13" fmla="*/ 12 h 79"/>
                <a:gd name="T14" fmla="*/ 300 w 38"/>
                <a:gd name="T15" fmla="*/ 137 h 79"/>
                <a:gd name="T16" fmla="*/ 408 w 38"/>
                <a:gd name="T17" fmla="*/ 449 h 79"/>
                <a:gd name="T18" fmla="*/ 583 w 38"/>
                <a:gd name="T19" fmla="*/ 1162 h 79"/>
                <a:gd name="T20" fmla="*/ 250 w 38"/>
                <a:gd name="T21" fmla="*/ 1224 h 79"/>
                <a:gd name="T22" fmla="*/ 220 w 38"/>
                <a:gd name="T23" fmla="*/ 965 h 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8" h="79">
                  <a:moveTo>
                    <a:pt x="19" y="67"/>
                  </a:moveTo>
                  <a:cubicBezTo>
                    <a:pt x="21" y="69"/>
                    <a:pt x="24" y="70"/>
                    <a:pt x="27" y="69"/>
                  </a:cubicBezTo>
                  <a:cubicBezTo>
                    <a:pt x="30" y="58"/>
                    <a:pt x="24" y="42"/>
                    <a:pt x="19" y="31"/>
                  </a:cubicBezTo>
                  <a:cubicBezTo>
                    <a:pt x="17" y="26"/>
                    <a:pt x="14" y="17"/>
                    <a:pt x="8" y="23"/>
                  </a:cubicBezTo>
                  <a:cubicBezTo>
                    <a:pt x="4" y="26"/>
                    <a:pt x="4" y="34"/>
                    <a:pt x="1" y="38"/>
                  </a:cubicBezTo>
                  <a:cubicBezTo>
                    <a:pt x="0" y="25"/>
                    <a:pt x="7" y="13"/>
                    <a:pt x="4" y="1"/>
                  </a:cubicBezTo>
                  <a:cubicBezTo>
                    <a:pt x="7" y="0"/>
                    <a:pt x="13" y="0"/>
                    <a:pt x="15" y="1"/>
                  </a:cubicBezTo>
                  <a:cubicBezTo>
                    <a:pt x="20" y="3"/>
                    <a:pt x="18" y="4"/>
                    <a:pt x="19" y="9"/>
                  </a:cubicBezTo>
                  <a:cubicBezTo>
                    <a:pt x="20" y="17"/>
                    <a:pt x="23" y="23"/>
                    <a:pt x="26" y="29"/>
                  </a:cubicBezTo>
                  <a:cubicBezTo>
                    <a:pt x="33" y="44"/>
                    <a:pt x="38" y="58"/>
                    <a:pt x="37" y="75"/>
                  </a:cubicBezTo>
                  <a:cubicBezTo>
                    <a:pt x="30" y="76"/>
                    <a:pt x="23" y="79"/>
                    <a:pt x="16" y="79"/>
                  </a:cubicBezTo>
                  <a:cubicBezTo>
                    <a:pt x="17" y="73"/>
                    <a:pt x="16" y="68"/>
                    <a:pt x="14" y="62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0" name="Freeform 449">
              <a:extLst>
                <a:ext uri="{FF2B5EF4-FFF2-40B4-BE49-F238E27FC236}">
                  <a16:creationId xmlns:a16="http://schemas.microsoft.com/office/drawing/2014/main" id="{B58356E5-F8CB-4F5B-9FBA-54C440749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3" y="1433"/>
              <a:ext cx="25" cy="60"/>
            </a:xfrm>
            <a:custGeom>
              <a:avLst/>
              <a:gdLst>
                <a:gd name="T0" fmla="*/ 0 w 10"/>
                <a:gd name="T1" fmla="*/ 83 h 24"/>
                <a:gd name="T2" fmla="*/ 63 w 10"/>
                <a:gd name="T3" fmla="*/ 375 h 24"/>
                <a:gd name="T4" fmla="*/ 83 w 10"/>
                <a:gd name="T5" fmla="*/ 208 h 24"/>
                <a:gd name="T6" fmla="*/ 158 w 10"/>
                <a:gd name="T7" fmla="*/ 83 h 24"/>
                <a:gd name="T8" fmla="*/ 50 w 10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4">
                  <a:moveTo>
                    <a:pt x="0" y="5"/>
                  </a:moveTo>
                  <a:cubicBezTo>
                    <a:pt x="1" y="10"/>
                    <a:pt x="1" y="20"/>
                    <a:pt x="4" y="24"/>
                  </a:cubicBezTo>
                  <a:cubicBezTo>
                    <a:pt x="6" y="21"/>
                    <a:pt x="4" y="17"/>
                    <a:pt x="5" y="13"/>
                  </a:cubicBezTo>
                  <a:cubicBezTo>
                    <a:pt x="6" y="10"/>
                    <a:pt x="8" y="7"/>
                    <a:pt x="10" y="5"/>
                  </a:cubicBezTo>
                  <a:cubicBezTo>
                    <a:pt x="6" y="9"/>
                    <a:pt x="3" y="5"/>
                    <a:pt x="3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1" name="Freeform 450">
              <a:extLst>
                <a:ext uri="{FF2B5EF4-FFF2-40B4-BE49-F238E27FC236}">
                  <a16:creationId xmlns:a16="http://schemas.microsoft.com/office/drawing/2014/main" id="{30ECDAB3-C894-4802-AEF2-4B2DA1DB4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1358"/>
              <a:ext cx="75" cy="52"/>
            </a:xfrm>
            <a:custGeom>
              <a:avLst/>
              <a:gdLst>
                <a:gd name="T0" fmla="*/ 33 w 30"/>
                <a:gd name="T1" fmla="*/ 154 h 21"/>
                <a:gd name="T2" fmla="*/ 50 w 30"/>
                <a:gd name="T3" fmla="*/ 287 h 21"/>
                <a:gd name="T4" fmla="*/ 220 w 30"/>
                <a:gd name="T5" fmla="*/ 258 h 21"/>
                <a:gd name="T6" fmla="*/ 470 w 30"/>
                <a:gd name="T7" fmla="*/ 0 h 21"/>
                <a:gd name="T8" fmla="*/ 63 w 30"/>
                <a:gd name="T9" fmla="*/ 16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1">
                  <a:moveTo>
                    <a:pt x="2" y="10"/>
                  </a:moveTo>
                  <a:cubicBezTo>
                    <a:pt x="0" y="13"/>
                    <a:pt x="0" y="18"/>
                    <a:pt x="3" y="19"/>
                  </a:cubicBezTo>
                  <a:cubicBezTo>
                    <a:pt x="6" y="21"/>
                    <a:pt x="11" y="18"/>
                    <a:pt x="14" y="17"/>
                  </a:cubicBezTo>
                  <a:cubicBezTo>
                    <a:pt x="22" y="14"/>
                    <a:pt x="28" y="9"/>
                    <a:pt x="30" y="0"/>
                  </a:cubicBezTo>
                  <a:cubicBezTo>
                    <a:pt x="22" y="3"/>
                    <a:pt x="12" y="7"/>
                    <a:pt x="4" y="1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2" name="Freeform 451">
              <a:extLst>
                <a:ext uri="{FF2B5EF4-FFF2-40B4-BE49-F238E27FC236}">
                  <a16:creationId xmlns:a16="http://schemas.microsoft.com/office/drawing/2014/main" id="{0A154A9C-32EC-4FDD-8303-7CFF992BE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1610"/>
              <a:ext cx="135" cy="210"/>
            </a:xfrm>
            <a:custGeom>
              <a:avLst/>
              <a:gdLst>
                <a:gd name="T0" fmla="*/ 83 w 54"/>
                <a:gd name="T1" fmla="*/ 1033 h 84"/>
                <a:gd name="T2" fmla="*/ 33 w 54"/>
                <a:gd name="T3" fmla="*/ 1238 h 84"/>
                <a:gd name="T4" fmla="*/ 208 w 54"/>
                <a:gd name="T5" fmla="*/ 1188 h 84"/>
                <a:gd name="T6" fmla="*/ 363 w 54"/>
                <a:gd name="T7" fmla="*/ 988 h 84"/>
                <a:gd name="T8" fmla="*/ 520 w 54"/>
                <a:gd name="T9" fmla="*/ 845 h 84"/>
                <a:gd name="T10" fmla="*/ 800 w 54"/>
                <a:gd name="T11" fmla="*/ 425 h 84"/>
                <a:gd name="T12" fmla="*/ 688 w 54"/>
                <a:gd name="T13" fmla="*/ 0 h 84"/>
                <a:gd name="T14" fmla="*/ 658 w 54"/>
                <a:gd name="T15" fmla="*/ 270 h 84"/>
                <a:gd name="T16" fmla="*/ 583 w 54"/>
                <a:gd name="T17" fmla="*/ 488 h 84"/>
                <a:gd name="T18" fmla="*/ 238 w 54"/>
                <a:gd name="T19" fmla="*/ 925 h 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84">
                  <a:moveTo>
                    <a:pt x="5" y="66"/>
                  </a:moveTo>
                  <a:cubicBezTo>
                    <a:pt x="4" y="69"/>
                    <a:pt x="0" y="76"/>
                    <a:pt x="2" y="79"/>
                  </a:cubicBezTo>
                  <a:cubicBezTo>
                    <a:pt x="6" y="84"/>
                    <a:pt x="11" y="78"/>
                    <a:pt x="13" y="76"/>
                  </a:cubicBezTo>
                  <a:cubicBezTo>
                    <a:pt x="17" y="72"/>
                    <a:pt x="19" y="67"/>
                    <a:pt x="23" y="63"/>
                  </a:cubicBezTo>
                  <a:cubicBezTo>
                    <a:pt x="26" y="58"/>
                    <a:pt x="29" y="57"/>
                    <a:pt x="33" y="54"/>
                  </a:cubicBezTo>
                  <a:cubicBezTo>
                    <a:pt x="42" y="49"/>
                    <a:pt x="48" y="37"/>
                    <a:pt x="51" y="27"/>
                  </a:cubicBezTo>
                  <a:cubicBezTo>
                    <a:pt x="54" y="16"/>
                    <a:pt x="50" y="9"/>
                    <a:pt x="44" y="0"/>
                  </a:cubicBezTo>
                  <a:cubicBezTo>
                    <a:pt x="41" y="3"/>
                    <a:pt x="42" y="13"/>
                    <a:pt x="42" y="17"/>
                  </a:cubicBezTo>
                  <a:cubicBezTo>
                    <a:pt x="41" y="22"/>
                    <a:pt x="40" y="27"/>
                    <a:pt x="37" y="31"/>
                  </a:cubicBezTo>
                  <a:cubicBezTo>
                    <a:pt x="31" y="40"/>
                    <a:pt x="24" y="52"/>
                    <a:pt x="15" y="59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3" name="Freeform 452">
              <a:extLst>
                <a:ext uri="{FF2B5EF4-FFF2-40B4-BE49-F238E27FC236}">
                  <a16:creationId xmlns:a16="http://schemas.microsoft.com/office/drawing/2014/main" id="{8EB0B6AF-67FD-4A45-8257-9F636848B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193"/>
              <a:ext cx="225" cy="80"/>
            </a:xfrm>
            <a:custGeom>
              <a:avLst/>
              <a:gdLst>
                <a:gd name="T0" fmla="*/ 0 w 90"/>
                <a:gd name="T1" fmla="*/ 20 h 32"/>
                <a:gd name="T2" fmla="*/ 738 w 90"/>
                <a:gd name="T3" fmla="*/ 113 h 32"/>
                <a:gd name="T4" fmla="*/ 1408 w 90"/>
                <a:gd name="T5" fmla="*/ 175 h 32"/>
                <a:gd name="T6" fmla="*/ 1250 w 90"/>
                <a:gd name="T7" fmla="*/ 175 h 32"/>
                <a:gd name="T8" fmla="*/ 970 w 90"/>
                <a:gd name="T9" fmla="*/ 238 h 32"/>
                <a:gd name="T10" fmla="*/ 595 w 90"/>
                <a:gd name="T11" fmla="*/ 208 h 32"/>
                <a:gd name="T12" fmla="*/ 300 w 90"/>
                <a:gd name="T13" fmla="*/ 375 h 32"/>
                <a:gd name="T14" fmla="*/ 63 w 90"/>
                <a:gd name="T15" fmla="*/ 50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32">
                  <a:moveTo>
                    <a:pt x="0" y="1"/>
                  </a:moveTo>
                  <a:cubicBezTo>
                    <a:pt x="15" y="7"/>
                    <a:pt x="32" y="8"/>
                    <a:pt x="47" y="7"/>
                  </a:cubicBezTo>
                  <a:cubicBezTo>
                    <a:pt x="55" y="6"/>
                    <a:pt x="87" y="0"/>
                    <a:pt x="90" y="11"/>
                  </a:cubicBezTo>
                  <a:cubicBezTo>
                    <a:pt x="87" y="12"/>
                    <a:pt x="84" y="11"/>
                    <a:pt x="80" y="11"/>
                  </a:cubicBezTo>
                  <a:cubicBezTo>
                    <a:pt x="74" y="11"/>
                    <a:pt x="68" y="14"/>
                    <a:pt x="62" y="15"/>
                  </a:cubicBezTo>
                  <a:cubicBezTo>
                    <a:pt x="52" y="17"/>
                    <a:pt x="47" y="14"/>
                    <a:pt x="38" y="13"/>
                  </a:cubicBezTo>
                  <a:cubicBezTo>
                    <a:pt x="30" y="12"/>
                    <a:pt x="25" y="19"/>
                    <a:pt x="19" y="24"/>
                  </a:cubicBezTo>
                  <a:cubicBezTo>
                    <a:pt x="14" y="28"/>
                    <a:pt x="8" y="29"/>
                    <a:pt x="4" y="32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4" name="Freeform 453">
              <a:extLst>
                <a:ext uri="{FF2B5EF4-FFF2-40B4-BE49-F238E27FC236}">
                  <a16:creationId xmlns:a16="http://schemas.microsoft.com/office/drawing/2014/main" id="{060A4D4F-C1FA-4480-A925-051DDF938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208"/>
              <a:ext cx="55" cy="15"/>
            </a:xfrm>
            <a:custGeom>
              <a:avLst/>
              <a:gdLst>
                <a:gd name="T0" fmla="*/ 0 w 22"/>
                <a:gd name="T1" fmla="*/ 50 h 6"/>
                <a:gd name="T2" fmla="*/ 333 w 22"/>
                <a:gd name="T3" fmla="*/ 20 h 6"/>
                <a:gd name="T4" fmla="*/ 345 w 22"/>
                <a:gd name="T5" fmla="*/ 50 h 6"/>
                <a:gd name="T6" fmla="*/ 50 w 22"/>
                <a:gd name="T7" fmla="*/ 6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6">
                  <a:moveTo>
                    <a:pt x="0" y="3"/>
                  </a:moveTo>
                  <a:cubicBezTo>
                    <a:pt x="5" y="4"/>
                    <a:pt x="14" y="0"/>
                    <a:pt x="21" y="1"/>
                  </a:cubicBezTo>
                  <a:cubicBezTo>
                    <a:pt x="21" y="2"/>
                    <a:pt x="21" y="3"/>
                    <a:pt x="22" y="3"/>
                  </a:cubicBezTo>
                  <a:cubicBezTo>
                    <a:pt x="18" y="6"/>
                    <a:pt x="3" y="6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5" name="Freeform 454">
              <a:extLst>
                <a:ext uri="{FF2B5EF4-FFF2-40B4-BE49-F238E27FC236}">
                  <a16:creationId xmlns:a16="http://schemas.microsoft.com/office/drawing/2014/main" id="{7D44ADA5-7564-42F4-8D76-FC839D12C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075"/>
              <a:ext cx="343" cy="88"/>
            </a:xfrm>
            <a:custGeom>
              <a:avLst/>
              <a:gdLst>
                <a:gd name="T0" fmla="*/ 125 w 137"/>
                <a:gd name="T1" fmla="*/ 0 h 35"/>
                <a:gd name="T2" fmla="*/ 0 w 137"/>
                <a:gd name="T3" fmla="*/ 176 h 35"/>
                <a:gd name="T4" fmla="*/ 33 w 137"/>
                <a:gd name="T5" fmla="*/ 189 h 35"/>
                <a:gd name="T6" fmla="*/ 346 w 137"/>
                <a:gd name="T7" fmla="*/ 367 h 35"/>
                <a:gd name="T8" fmla="*/ 739 w 137"/>
                <a:gd name="T9" fmla="*/ 158 h 35"/>
                <a:gd name="T10" fmla="*/ 1034 w 137"/>
                <a:gd name="T11" fmla="*/ 556 h 35"/>
                <a:gd name="T12" fmla="*/ 2055 w 137"/>
                <a:gd name="T13" fmla="*/ 96 h 35"/>
                <a:gd name="T14" fmla="*/ 2151 w 137"/>
                <a:gd name="T15" fmla="*/ 0 h 35"/>
                <a:gd name="T16" fmla="*/ 125 w 137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35">
                  <a:moveTo>
                    <a:pt x="8" y="0"/>
                  </a:moveTo>
                  <a:cubicBezTo>
                    <a:pt x="4" y="5"/>
                    <a:pt x="2" y="9"/>
                    <a:pt x="0" y="11"/>
                  </a:cubicBezTo>
                  <a:cubicBezTo>
                    <a:pt x="1" y="11"/>
                    <a:pt x="1" y="12"/>
                    <a:pt x="2" y="12"/>
                  </a:cubicBezTo>
                  <a:cubicBezTo>
                    <a:pt x="7" y="14"/>
                    <a:pt x="14" y="19"/>
                    <a:pt x="22" y="23"/>
                  </a:cubicBezTo>
                  <a:cubicBezTo>
                    <a:pt x="33" y="10"/>
                    <a:pt x="39" y="5"/>
                    <a:pt x="47" y="10"/>
                  </a:cubicBezTo>
                  <a:cubicBezTo>
                    <a:pt x="55" y="15"/>
                    <a:pt x="63" y="26"/>
                    <a:pt x="66" y="35"/>
                  </a:cubicBezTo>
                  <a:cubicBezTo>
                    <a:pt x="83" y="32"/>
                    <a:pt x="111" y="22"/>
                    <a:pt x="131" y="6"/>
                  </a:cubicBezTo>
                  <a:cubicBezTo>
                    <a:pt x="133" y="4"/>
                    <a:pt x="135" y="2"/>
                    <a:pt x="13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6" name="Freeform 455">
              <a:extLst>
                <a:ext uri="{FF2B5EF4-FFF2-40B4-BE49-F238E27FC236}">
                  <a16:creationId xmlns:a16="http://schemas.microsoft.com/office/drawing/2014/main" id="{BD517D4A-DC7A-473F-AC6B-AA411F33A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075"/>
              <a:ext cx="223" cy="85"/>
            </a:xfrm>
            <a:custGeom>
              <a:avLst/>
              <a:gdLst>
                <a:gd name="T0" fmla="*/ 584 w 89"/>
                <a:gd name="T1" fmla="*/ 63 h 34"/>
                <a:gd name="T2" fmla="*/ 283 w 89"/>
                <a:gd name="T3" fmla="*/ 33 h 34"/>
                <a:gd name="T4" fmla="*/ 0 w 89"/>
                <a:gd name="T5" fmla="*/ 125 h 34"/>
                <a:gd name="T6" fmla="*/ 238 w 89"/>
                <a:gd name="T7" fmla="*/ 250 h 34"/>
                <a:gd name="T8" fmla="*/ 363 w 89"/>
                <a:gd name="T9" fmla="*/ 458 h 34"/>
                <a:gd name="T10" fmla="*/ 426 w 89"/>
                <a:gd name="T11" fmla="*/ 533 h 34"/>
                <a:gd name="T12" fmla="*/ 551 w 89"/>
                <a:gd name="T13" fmla="*/ 500 h 34"/>
                <a:gd name="T14" fmla="*/ 817 w 89"/>
                <a:gd name="T15" fmla="*/ 408 h 34"/>
                <a:gd name="T16" fmla="*/ 1130 w 89"/>
                <a:gd name="T17" fmla="*/ 250 h 34"/>
                <a:gd name="T18" fmla="*/ 1401 w 89"/>
                <a:gd name="T19" fmla="*/ 33 h 34"/>
                <a:gd name="T20" fmla="*/ 1255 w 89"/>
                <a:gd name="T21" fmla="*/ 125 h 34"/>
                <a:gd name="T22" fmla="*/ 1085 w 89"/>
                <a:gd name="T23" fmla="*/ 238 h 34"/>
                <a:gd name="T24" fmla="*/ 616 w 89"/>
                <a:gd name="T25" fmla="*/ 363 h 34"/>
                <a:gd name="T26" fmla="*/ 459 w 89"/>
                <a:gd name="T27" fmla="*/ 220 h 34"/>
                <a:gd name="T28" fmla="*/ 584 w 89"/>
                <a:gd name="T29" fmla="*/ 63 h 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9" h="34">
                  <a:moveTo>
                    <a:pt x="37" y="4"/>
                  </a:moveTo>
                  <a:cubicBezTo>
                    <a:pt x="32" y="0"/>
                    <a:pt x="24" y="1"/>
                    <a:pt x="18" y="2"/>
                  </a:cubicBezTo>
                  <a:cubicBezTo>
                    <a:pt x="12" y="3"/>
                    <a:pt x="6" y="5"/>
                    <a:pt x="0" y="8"/>
                  </a:cubicBezTo>
                  <a:cubicBezTo>
                    <a:pt x="6" y="9"/>
                    <a:pt x="11" y="11"/>
                    <a:pt x="15" y="16"/>
                  </a:cubicBezTo>
                  <a:cubicBezTo>
                    <a:pt x="18" y="20"/>
                    <a:pt x="21" y="24"/>
                    <a:pt x="23" y="29"/>
                  </a:cubicBezTo>
                  <a:cubicBezTo>
                    <a:pt x="24" y="32"/>
                    <a:pt x="24" y="33"/>
                    <a:pt x="27" y="34"/>
                  </a:cubicBezTo>
                  <a:cubicBezTo>
                    <a:pt x="29" y="34"/>
                    <a:pt x="32" y="33"/>
                    <a:pt x="35" y="32"/>
                  </a:cubicBezTo>
                  <a:cubicBezTo>
                    <a:pt x="40" y="30"/>
                    <a:pt x="46" y="28"/>
                    <a:pt x="52" y="26"/>
                  </a:cubicBezTo>
                  <a:cubicBezTo>
                    <a:pt x="59" y="23"/>
                    <a:pt x="65" y="19"/>
                    <a:pt x="72" y="16"/>
                  </a:cubicBezTo>
                  <a:cubicBezTo>
                    <a:pt x="77" y="13"/>
                    <a:pt x="89" y="7"/>
                    <a:pt x="89" y="2"/>
                  </a:cubicBezTo>
                  <a:cubicBezTo>
                    <a:pt x="86" y="2"/>
                    <a:pt x="83" y="6"/>
                    <a:pt x="80" y="8"/>
                  </a:cubicBezTo>
                  <a:cubicBezTo>
                    <a:pt x="77" y="11"/>
                    <a:pt x="73" y="13"/>
                    <a:pt x="69" y="15"/>
                  </a:cubicBezTo>
                  <a:cubicBezTo>
                    <a:pt x="60" y="19"/>
                    <a:pt x="50" y="23"/>
                    <a:pt x="39" y="23"/>
                  </a:cubicBezTo>
                  <a:cubicBezTo>
                    <a:pt x="35" y="23"/>
                    <a:pt x="25" y="21"/>
                    <a:pt x="29" y="14"/>
                  </a:cubicBezTo>
                  <a:cubicBezTo>
                    <a:pt x="31" y="10"/>
                    <a:pt x="37" y="10"/>
                    <a:pt x="37" y="4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7" name="Freeform 456">
              <a:extLst>
                <a:ext uri="{FF2B5EF4-FFF2-40B4-BE49-F238E27FC236}">
                  <a16:creationId xmlns:a16="http://schemas.microsoft.com/office/drawing/2014/main" id="{F951A105-E5C1-4E50-BF56-64C53BF30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088"/>
              <a:ext cx="65" cy="47"/>
            </a:xfrm>
            <a:custGeom>
              <a:avLst/>
              <a:gdLst>
                <a:gd name="T0" fmla="*/ 83 w 26"/>
                <a:gd name="T1" fmla="*/ 0 h 19"/>
                <a:gd name="T2" fmla="*/ 20 w 26"/>
                <a:gd name="T3" fmla="*/ 74 h 19"/>
                <a:gd name="T4" fmla="*/ 63 w 26"/>
                <a:gd name="T5" fmla="*/ 134 h 19"/>
                <a:gd name="T6" fmla="*/ 188 w 26"/>
                <a:gd name="T7" fmla="*/ 215 h 19"/>
                <a:gd name="T8" fmla="*/ 313 w 26"/>
                <a:gd name="T9" fmla="*/ 287 h 19"/>
                <a:gd name="T10" fmla="*/ 408 w 26"/>
                <a:gd name="T11" fmla="*/ 104 h 19"/>
                <a:gd name="T12" fmla="*/ 175 w 26"/>
                <a:gd name="T13" fmla="*/ 6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9">
                  <a:moveTo>
                    <a:pt x="5" y="0"/>
                  </a:moveTo>
                  <a:cubicBezTo>
                    <a:pt x="4" y="1"/>
                    <a:pt x="1" y="4"/>
                    <a:pt x="1" y="5"/>
                  </a:cubicBezTo>
                  <a:cubicBezTo>
                    <a:pt x="0" y="8"/>
                    <a:pt x="2" y="8"/>
                    <a:pt x="4" y="9"/>
                  </a:cubicBezTo>
                  <a:cubicBezTo>
                    <a:pt x="6" y="11"/>
                    <a:pt x="9" y="12"/>
                    <a:pt x="12" y="14"/>
                  </a:cubicBezTo>
                  <a:cubicBezTo>
                    <a:pt x="14" y="15"/>
                    <a:pt x="17" y="19"/>
                    <a:pt x="20" y="19"/>
                  </a:cubicBezTo>
                  <a:cubicBezTo>
                    <a:pt x="16" y="14"/>
                    <a:pt x="22" y="10"/>
                    <a:pt x="26" y="7"/>
                  </a:cubicBezTo>
                  <a:cubicBezTo>
                    <a:pt x="22" y="8"/>
                    <a:pt x="13" y="10"/>
                    <a:pt x="11" y="4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8" name="Freeform 457">
              <a:extLst>
                <a:ext uri="{FF2B5EF4-FFF2-40B4-BE49-F238E27FC236}">
                  <a16:creationId xmlns:a16="http://schemas.microsoft.com/office/drawing/2014/main" id="{1F0DBFED-7458-49AC-BA86-5752B6B14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080"/>
              <a:ext cx="90" cy="43"/>
            </a:xfrm>
            <a:custGeom>
              <a:avLst/>
              <a:gdLst>
                <a:gd name="T0" fmla="*/ 83 w 36"/>
                <a:gd name="T1" fmla="*/ 83 h 17"/>
                <a:gd name="T2" fmla="*/ 0 w 36"/>
                <a:gd name="T3" fmla="*/ 210 h 17"/>
                <a:gd name="T4" fmla="*/ 145 w 36"/>
                <a:gd name="T5" fmla="*/ 243 h 17"/>
                <a:gd name="T6" fmla="*/ 408 w 36"/>
                <a:gd name="T7" fmla="*/ 159 h 17"/>
                <a:gd name="T8" fmla="*/ 563 w 36"/>
                <a:gd name="T9" fmla="*/ 0 h 17"/>
                <a:gd name="T10" fmla="*/ 363 w 36"/>
                <a:gd name="T11" fmla="*/ 147 h 17"/>
                <a:gd name="T12" fmla="*/ 125 w 36"/>
                <a:gd name="T13" fmla="*/ 129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7">
                  <a:moveTo>
                    <a:pt x="5" y="5"/>
                  </a:moveTo>
                  <a:cubicBezTo>
                    <a:pt x="3" y="7"/>
                    <a:pt x="0" y="10"/>
                    <a:pt x="0" y="13"/>
                  </a:cubicBezTo>
                  <a:cubicBezTo>
                    <a:pt x="0" y="17"/>
                    <a:pt x="6" y="15"/>
                    <a:pt x="9" y="15"/>
                  </a:cubicBezTo>
                  <a:cubicBezTo>
                    <a:pt x="15" y="15"/>
                    <a:pt x="21" y="14"/>
                    <a:pt x="26" y="10"/>
                  </a:cubicBezTo>
                  <a:cubicBezTo>
                    <a:pt x="30" y="7"/>
                    <a:pt x="33" y="3"/>
                    <a:pt x="36" y="0"/>
                  </a:cubicBezTo>
                  <a:cubicBezTo>
                    <a:pt x="31" y="1"/>
                    <a:pt x="28" y="7"/>
                    <a:pt x="23" y="9"/>
                  </a:cubicBezTo>
                  <a:cubicBezTo>
                    <a:pt x="17" y="11"/>
                    <a:pt x="13" y="12"/>
                    <a:pt x="8" y="8"/>
                  </a:cubicBezTo>
                </a:path>
              </a:pathLst>
            </a:custGeom>
            <a:solidFill>
              <a:srgbClr val="ECD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89" name="Freeform 458">
              <a:extLst>
                <a:ext uri="{FF2B5EF4-FFF2-40B4-BE49-F238E27FC236}">
                  <a16:creationId xmlns:a16="http://schemas.microsoft.com/office/drawing/2014/main" id="{AAA94210-5D29-4DD4-B74E-B1641D60B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1075"/>
              <a:ext cx="252" cy="53"/>
            </a:xfrm>
            <a:custGeom>
              <a:avLst/>
              <a:gdLst>
                <a:gd name="T0" fmla="*/ 1524 w 101"/>
                <a:gd name="T1" fmla="*/ 0 h 21"/>
                <a:gd name="T2" fmla="*/ 0 w 101"/>
                <a:gd name="T3" fmla="*/ 0 h 21"/>
                <a:gd name="T4" fmla="*/ 217 w 101"/>
                <a:gd name="T5" fmla="*/ 146 h 21"/>
                <a:gd name="T6" fmla="*/ 778 w 101"/>
                <a:gd name="T7" fmla="*/ 318 h 21"/>
                <a:gd name="T8" fmla="*/ 966 w 101"/>
                <a:gd name="T9" fmla="*/ 338 h 21"/>
                <a:gd name="T10" fmla="*/ 1120 w 101"/>
                <a:gd name="T11" fmla="*/ 318 h 21"/>
                <a:gd name="T12" fmla="*/ 1400 w 101"/>
                <a:gd name="T13" fmla="*/ 288 h 21"/>
                <a:gd name="T14" fmla="*/ 1569 w 101"/>
                <a:gd name="T15" fmla="*/ 242 h 21"/>
                <a:gd name="T16" fmla="*/ 1524 w 101"/>
                <a:gd name="T17" fmla="*/ 0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21">
                  <a:moveTo>
                    <a:pt x="9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3"/>
                    <a:pt x="9" y="6"/>
                    <a:pt x="14" y="9"/>
                  </a:cubicBezTo>
                  <a:cubicBezTo>
                    <a:pt x="24" y="13"/>
                    <a:pt x="37" y="18"/>
                    <a:pt x="50" y="20"/>
                  </a:cubicBezTo>
                  <a:cubicBezTo>
                    <a:pt x="54" y="21"/>
                    <a:pt x="58" y="21"/>
                    <a:pt x="62" y="21"/>
                  </a:cubicBezTo>
                  <a:cubicBezTo>
                    <a:pt x="65" y="21"/>
                    <a:pt x="69" y="21"/>
                    <a:pt x="72" y="20"/>
                  </a:cubicBezTo>
                  <a:cubicBezTo>
                    <a:pt x="77" y="8"/>
                    <a:pt x="81" y="8"/>
                    <a:pt x="90" y="18"/>
                  </a:cubicBezTo>
                  <a:cubicBezTo>
                    <a:pt x="94" y="17"/>
                    <a:pt x="98" y="16"/>
                    <a:pt x="101" y="15"/>
                  </a:cubicBezTo>
                  <a:cubicBezTo>
                    <a:pt x="101" y="15"/>
                    <a:pt x="101" y="7"/>
                    <a:pt x="98" y="0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0" name="Freeform 459">
              <a:extLst>
                <a:ext uri="{FF2B5EF4-FFF2-40B4-BE49-F238E27FC236}">
                  <a16:creationId xmlns:a16="http://schemas.microsoft.com/office/drawing/2014/main" id="{15DC9154-39E0-43AC-B42C-0AA23CBA6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075"/>
              <a:ext cx="145" cy="48"/>
            </a:xfrm>
            <a:custGeom>
              <a:avLst/>
              <a:gdLst>
                <a:gd name="T0" fmla="*/ 238 w 58"/>
                <a:gd name="T1" fmla="*/ 288 h 19"/>
                <a:gd name="T2" fmla="*/ 438 w 58"/>
                <a:gd name="T3" fmla="*/ 288 h 19"/>
                <a:gd name="T4" fmla="*/ 533 w 58"/>
                <a:gd name="T5" fmla="*/ 306 h 19"/>
                <a:gd name="T6" fmla="*/ 583 w 58"/>
                <a:gd name="T7" fmla="*/ 222 h 19"/>
                <a:gd name="T8" fmla="*/ 720 w 58"/>
                <a:gd name="T9" fmla="*/ 96 h 19"/>
                <a:gd name="T10" fmla="*/ 908 w 58"/>
                <a:gd name="T11" fmla="*/ 96 h 19"/>
                <a:gd name="T12" fmla="*/ 425 w 58"/>
                <a:gd name="T13" fmla="*/ 63 h 19"/>
                <a:gd name="T14" fmla="*/ 238 w 58"/>
                <a:gd name="T15" fmla="*/ 192 h 19"/>
                <a:gd name="T16" fmla="*/ 0 w 58"/>
                <a:gd name="T17" fmla="*/ 210 h 19"/>
                <a:gd name="T18" fmla="*/ 63 w 58"/>
                <a:gd name="T19" fmla="*/ 255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19">
                  <a:moveTo>
                    <a:pt x="15" y="18"/>
                  </a:moveTo>
                  <a:cubicBezTo>
                    <a:pt x="17" y="19"/>
                    <a:pt x="25" y="18"/>
                    <a:pt x="28" y="18"/>
                  </a:cubicBezTo>
                  <a:cubicBezTo>
                    <a:pt x="30" y="18"/>
                    <a:pt x="32" y="19"/>
                    <a:pt x="34" y="19"/>
                  </a:cubicBezTo>
                  <a:cubicBezTo>
                    <a:pt x="35" y="18"/>
                    <a:pt x="36" y="15"/>
                    <a:pt x="37" y="14"/>
                  </a:cubicBezTo>
                  <a:cubicBezTo>
                    <a:pt x="39" y="11"/>
                    <a:pt x="42" y="8"/>
                    <a:pt x="46" y="6"/>
                  </a:cubicBezTo>
                  <a:cubicBezTo>
                    <a:pt x="50" y="4"/>
                    <a:pt x="53" y="7"/>
                    <a:pt x="58" y="6"/>
                  </a:cubicBezTo>
                  <a:cubicBezTo>
                    <a:pt x="58" y="0"/>
                    <a:pt x="31" y="4"/>
                    <a:pt x="27" y="4"/>
                  </a:cubicBezTo>
                  <a:cubicBezTo>
                    <a:pt x="22" y="5"/>
                    <a:pt x="20" y="10"/>
                    <a:pt x="15" y="12"/>
                  </a:cubicBezTo>
                  <a:cubicBezTo>
                    <a:pt x="12" y="14"/>
                    <a:pt x="4" y="16"/>
                    <a:pt x="0" y="13"/>
                  </a:cubicBezTo>
                  <a:cubicBezTo>
                    <a:pt x="1" y="15"/>
                    <a:pt x="3" y="16"/>
                    <a:pt x="4" y="16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1" name="Freeform 460">
              <a:extLst>
                <a:ext uri="{FF2B5EF4-FFF2-40B4-BE49-F238E27FC236}">
                  <a16:creationId xmlns:a16="http://schemas.microsoft.com/office/drawing/2014/main" id="{E22CC2E5-4998-46DA-A059-D2DAA2199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1273"/>
              <a:ext cx="113" cy="85"/>
            </a:xfrm>
            <a:custGeom>
              <a:avLst/>
              <a:gdLst>
                <a:gd name="T0" fmla="*/ 0 w 45"/>
                <a:gd name="T1" fmla="*/ 500 h 34"/>
                <a:gd name="T2" fmla="*/ 409 w 45"/>
                <a:gd name="T3" fmla="*/ 283 h 34"/>
                <a:gd name="T4" fmla="*/ 713 w 45"/>
                <a:gd name="T5" fmla="*/ 0 h 34"/>
                <a:gd name="T6" fmla="*/ 460 w 45"/>
                <a:gd name="T7" fmla="*/ 363 h 34"/>
                <a:gd name="T8" fmla="*/ 316 w 45"/>
                <a:gd name="T9" fmla="*/ 520 h 34"/>
                <a:gd name="T10" fmla="*/ 95 w 45"/>
                <a:gd name="T11" fmla="*/ 50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34">
                  <a:moveTo>
                    <a:pt x="0" y="32"/>
                  </a:moveTo>
                  <a:cubicBezTo>
                    <a:pt x="7" y="27"/>
                    <a:pt x="18" y="22"/>
                    <a:pt x="26" y="18"/>
                  </a:cubicBezTo>
                  <a:cubicBezTo>
                    <a:pt x="35" y="14"/>
                    <a:pt x="38" y="6"/>
                    <a:pt x="45" y="0"/>
                  </a:cubicBezTo>
                  <a:cubicBezTo>
                    <a:pt x="44" y="8"/>
                    <a:pt x="34" y="17"/>
                    <a:pt x="29" y="23"/>
                  </a:cubicBezTo>
                  <a:cubicBezTo>
                    <a:pt x="26" y="26"/>
                    <a:pt x="23" y="31"/>
                    <a:pt x="20" y="33"/>
                  </a:cubicBezTo>
                  <a:cubicBezTo>
                    <a:pt x="15" y="34"/>
                    <a:pt x="11" y="32"/>
                    <a:pt x="6" y="32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2" name="Freeform 461">
              <a:extLst>
                <a:ext uri="{FF2B5EF4-FFF2-40B4-BE49-F238E27FC236}">
                  <a16:creationId xmlns:a16="http://schemas.microsoft.com/office/drawing/2014/main" id="{8AF5DCA6-41FA-4E2B-A607-FB2F897B7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195"/>
              <a:ext cx="100" cy="143"/>
            </a:xfrm>
            <a:custGeom>
              <a:avLst/>
              <a:gdLst>
                <a:gd name="T0" fmla="*/ 0 w 40"/>
                <a:gd name="T1" fmla="*/ 146 h 57"/>
                <a:gd name="T2" fmla="*/ 470 w 40"/>
                <a:gd name="T3" fmla="*/ 0 h 57"/>
                <a:gd name="T4" fmla="*/ 533 w 40"/>
                <a:gd name="T5" fmla="*/ 692 h 57"/>
                <a:gd name="T6" fmla="*/ 595 w 40"/>
                <a:gd name="T7" fmla="*/ 850 h 57"/>
                <a:gd name="T8" fmla="*/ 470 w 40"/>
                <a:gd name="T9" fmla="*/ 743 h 57"/>
                <a:gd name="T10" fmla="*/ 208 w 40"/>
                <a:gd name="T11" fmla="*/ 554 h 57"/>
                <a:gd name="T12" fmla="*/ 300 w 40"/>
                <a:gd name="T13" fmla="*/ 366 h 57"/>
                <a:gd name="T14" fmla="*/ 375 w 40"/>
                <a:gd name="T15" fmla="*/ 409 h 57"/>
                <a:gd name="T16" fmla="*/ 395 w 40"/>
                <a:gd name="T17" fmla="*/ 208 h 57"/>
                <a:gd name="T18" fmla="*/ 50 w 40"/>
                <a:gd name="T19" fmla="*/ 146 h 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57">
                  <a:moveTo>
                    <a:pt x="0" y="9"/>
                  </a:moveTo>
                  <a:cubicBezTo>
                    <a:pt x="10" y="6"/>
                    <a:pt x="20" y="1"/>
                    <a:pt x="30" y="0"/>
                  </a:cubicBezTo>
                  <a:cubicBezTo>
                    <a:pt x="29" y="16"/>
                    <a:pt x="27" y="29"/>
                    <a:pt x="34" y="44"/>
                  </a:cubicBezTo>
                  <a:cubicBezTo>
                    <a:pt x="35" y="45"/>
                    <a:pt x="40" y="52"/>
                    <a:pt x="38" y="54"/>
                  </a:cubicBezTo>
                  <a:cubicBezTo>
                    <a:pt x="34" y="57"/>
                    <a:pt x="31" y="48"/>
                    <a:pt x="30" y="47"/>
                  </a:cubicBezTo>
                  <a:cubicBezTo>
                    <a:pt x="27" y="39"/>
                    <a:pt x="21" y="37"/>
                    <a:pt x="13" y="35"/>
                  </a:cubicBezTo>
                  <a:cubicBezTo>
                    <a:pt x="16" y="32"/>
                    <a:pt x="16" y="27"/>
                    <a:pt x="19" y="23"/>
                  </a:cubicBezTo>
                  <a:cubicBezTo>
                    <a:pt x="18" y="28"/>
                    <a:pt x="21" y="30"/>
                    <a:pt x="24" y="26"/>
                  </a:cubicBezTo>
                  <a:cubicBezTo>
                    <a:pt x="26" y="24"/>
                    <a:pt x="26" y="16"/>
                    <a:pt x="25" y="13"/>
                  </a:cubicBezTo>
                  <a:cubicBezTo>
                    <a:pt x="21" y="4"/>
                    <a:pt x="10" y="14"/>
                    <a:pt x="3" y="9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3" name="Freeform 462">
              <a:extLst>
                <a:ext uri="{FF2B5EF4-FFF2-40B4-BE49-F238E27FC236}">
                  <a16:creationId xmlns:a16="http://schemas.microsoft.com/office/drawing/2014/main" id="{0DB787F6-0A76-41C9-8527-E7780A4A1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703"/>
              <a:ext cx="75" cy="92"/>
            </a:xfrm>
            <a:custGeom>
              <a:avLst/>
              <a:gdLst>
                <a:gd name="T0" fmla="*/ 470 w 30"/>
                <a:gd name="T1" fmla="*/ 507 h 37"/>
                <a:gd name="T2" fmla="*/ 145 w 30"/>
                <a:gd name="T3" fmla="*/ 0 h 37"/>
                <a:gd name="T4" fmla="*/ 0 w 30"/>
                <a:gd name="T5" fmla="*/ 124 h 37"/>
                <a:gd name="T6" fmla="*/ 363 w 30"/>
                <a:gd name="T7" fmla="*/ 569 h 37"/>
                <a:gd name="T8" fmla="*/ 470 w 30"/>
                <a:gd name="T9" fmla="*/ 50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3"/>
                  </a:moveTo>
                  <a:cubicBezTo>
                    <a:pt x="24" y="23"/>
                    <a:pt x="9" y="0"/>
                    <a:pt x="9" y="0"/>
                  </a:cubicBezTo>
                  <a:cubicBezTo>
                    <a:pt x="6" y="2"/>
                    <a:pt x="3" y="4"/>
                    <a:pt x="0" y="8"/>
                  </a:cubicBezTo>
                  <a:cubicBezTo>
                    <a:pt x="8" y="14"/>
                    <a:pt x="18" y="27"/>
                    <a:pt x="23" y="37"/>
                  </a:cubicBezTo>
                  <a:cubicBezTo>
                    <a:pt x="27" y="35"/>
                    <a:pt x="26" y="35"/>
                    <a:pt x="30" y="33"/>
                  </a:cubicBezTo>
                </a:path>
              </a:pathLst>
            </a:custGeom>
            <a:solidFill>
              <a:srgbClr val="961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4" name="Freeform 463">
              <a:extLst>
                <a:ext uri="{FF2B5EF4-FFF2-40B4-BE49-F238E27FC236}">
                  <a16:creationId xmlns:a16="http://schemas.microsoft.com/office/drawing/2014/main" id="{790179C1-1541-44E9-929E-9A5924AAB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543"/>
              <a:ext cx="62" cy="102"/>
            </a:xfrm>
            <a:custGeom>
              <a:avLst/>
              <a:gdLst>
                <a:gd name="T0" fmla="*/ 382 w 25"/>
                <a:gd name="T1" fmla="*/ 632 h 41"/>
                <a:gd name="T2" fmla="*/ 0 w 25"/>
                <a:gd name="T3" fmla="*/ 42 h 41"/>
                <a:gd name="T4" fmla="*/ 382 w 25"/>
                <a:gd name="T5" fmla="*/ 63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">
                  <a:moveTo>
                    <a:pt x="25" y="41"/>
                  </a:moveTo>
                  <a:cubicBezTo>
                    <a:pt x="25" y="11"/>
                    <a:pt x="12" y="0"/>
                    <a:pt x="0" y="3"/>
                  </a:cubicBezTo>
                  <a:cubicBezTo>
                    <a:pt x="7" y="19"/>
                    <a:pt x="18" y="33"/>
                    <a:pt x="25" y="41"/>
                  </a:cubicBezTo>
                </a:path>
              </a:pathLst>
            </a:custGeom>
            <a:solidFill>
              <a:srgbClr val="A411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5" name="Freeform 464">
              <a:extLst>
                <a:ext uri="{FF2B5EF4-FFF2-40B4-BE49-F238E27FC236}">
                  <a16:creationId xmlns:a16="http://schemas.microsoft.com/office/drawing/2014/main" id="{5FAD6631-BDAE-4A35-BFD7-BAD446FD1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2535"/>
              <a:ext cx="33" cy="25"/>
            </a:xfrm>
            <a:custGeom>
              <a:avLst/>
              <a:gdLst>
                <a:gd name="T0" fmla="*/ 96 w 13"/>
                <a:gd name="T1" fmla="*/ 0 h 10"/>
                <a:gd name="T2" fmla="*/ 0 w 13"/>
                <a:gd name="T3" fmla="*/ 63 h 10"/>
                <a:gd name="T4" fmla="*/ 129 w 13"/>
                <a:gd name="T5" fmla="*/ 158 h 10"/>
                <a:gd name="T6" fmla="*/ 96 w 13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0">
                  <a:moveTo>
                    <a:pt x="6" y="0"/>
                  </a:moveTo>
                  <a:cubicBezTo>
                    <a:pt x="4" y="1"/>
                    <a:pt x="1" y="2"/>
                    <a:pt x="0" y="4"/>
                  </a:cubicBezTo>
                  <a:cubicBezTo>
                    <a:pt x="1" y="5"/>
                    <a:pt x="6" y="10"/>
                    <a:pt x="8" y="10"/>
                  </a:cubicBezTo>
                  <a:cubicBezTo>
                    <a:pt x="13" y="10"/>
                    <a:pt x="9" y="1"/>
                    <a:pt x="6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6" name="Freeform 465">
              <a:extLst>
                <a:ext uri="{FF2B5EF4-FFF2-40B4-BE49-F238E27FC236}">
                  <a16:creationId xmlns:a16="http://schemas.microsoft.com/office/drawing/2014/main" id="{FF344C72-6A86-488F-9E34-F770E5F9E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645"/>
              <a:ext cx="27" cy="55"/>
            </a:xfrm>
            <a:custGeom>
              <a:avLst/>
              <a:gdLst>
                <a:gd name="T0" fmla="*/ 0 w 11"/>
                <a:gd name="T1" fmla="*/ 20 h 22"/>
                <a:gd name="T2" fmla="*/ 103 w 11"/>
                <a:gd name="T3" fmla="*/ 208 h 22"/>
                <a:gd name="T4" fmla="*/ 150 w 11"/>
                <a:gd name="T5" fmla="*/ 83 h 22"/>
                <a:gd name="T6" fmla="*/ 61 w 11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2">
                  <a:moveTo>
                    <a:pt x="0" y="1"/>
                  </a:moveTo>
                  <a:cubicBezTo>
                    <a:pt x="1" y="5"/>
                    <a:pt x="2" y="22"/>
                    <a:pt x="7" y="13"/>
                  </a:cubicBezTo>
                  <a:cubicBezTo>
                    <a:pt x="9" y="12"/>
                    <a:pt x="11" y="7"/>
                    <a:pt x="10" y="5"/>
                  </a:cubicBezTo>
                  <a:cubicBezTo>
                    <a:pt x="10" y="2"/>
                    <a:pt x="6" y="1"/>
                    <a:pt x="4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7" name="Freeform 466">
              <a:extLst>
                <a:ext uri="{FF2B5EF4-FFF2-40B4-BE49-F238E27FC236}">
                  <a16:creationId xmlns:a16="http://schemas.microsoft.com/office/drawing/2014/main" id="{70BD8BCF-89B1-4B08-9583-71BD09D60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493"/>
              <a:ext cx="43" cy="47"/>
            </a:xfrm>
            <a:custGeom>
              <a:avLst/>
              <a:gdLst>
                <a:gd name="T0" fmla="*/ 0 w 17"/>
                <a:gd name="T1" fmla="*/ 0 h 19"/>
                <a:gd name="T2" fmla="*/ 159 w 17"/>
                <a:gd name="T3" fmla="*/ 275 h 19"/>
                <a:gd name="T4" fmla="*/ 33 w 17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0" y="0"/>
                  </a:moveTo>
                  <a:cubicBezTo>
                    <a:pt x="2" y="4"/>
                    <a:pt x="4" y="19"/>
                    <a:pt x="10" y="18"/>
                  </a:cubicBezTo>
                  <a:cubicBezTo>
                    <a:pt x="17" y="17"/>
                    <a:pt x="4" y="3"/>
                    <a:pt x="2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8" name="Freeform 467">
              <a:extLst>
                <a:ext uri="{FF2B5EF4-FFF2-40B4-BE49-F238E27FC236}">
                  <a16:creationId xmlns:a16="http://schemas.microsoft.com/office/drawing/2014/main" id="{F03AEDFA-91C4-4597-90B7-F6D90E31F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365"/>
              <a:ext cx="27" cy="23"/>
            </a:xfrm>
            <a:custGeom>
              <a:avLst/>
              <a:gdLst>
                <a:gd name="T0" fmla="*/ 91 w 11"/>
                <a:gd name="T1" fmla="*/ 0 h 9"/>
                <a:gd name="T2" fmla="*/ 150 w 11"/>
                <a:gd name="T3" fmla="*/ 151 h 9"/>
                <a:gd name="T4" fmla="*/ 103 w 11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0" y="2"/>
                    <a:pt x="9" y="8"/>
                    <a:pt x="10" y="9"/>
                  </a:cubicBezTo>
                  <a:cubicBezTo>
                    <a:pt x="11" y="6"/>
                    <a:pt x="9" y="3"/>
                    <a:pt x="7" y="1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99" name="Freeform 468">
              <a:extLst>
                <a:ext uri="{FF2B5EF4-FFF2-40B4-BE49-F238E27FC236}">
                  <a16:creationId xmlns:a16="http://schemas.microsoft.com/office/drawing/2014/main" id="{7CD12AC4-5047-447A-963B-51069AB67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2328"/>
              <a:ext cx="40" cy="35"/>
            </a:xfrm>
            <a:custGeom>
              <a:avLst/>
              <a:gdLst>
                <a:gd name="T0" fmla="*/ 0 w 16"/>
                <a:gd name="T1" fmla="*/ 0 h 14"/>
                <a:gd name="T2" fmla="*/ 63 w 16"/>
                <a:gd name="T3" fmla="*/ 220 h 14"/>
                <a:gd name="T4" fmla="*/ 125 w 16"/>
                <a:gd name="T5" fmla="*/ 113 h 14"/>
                <a:gd name="T6" fmla="*/ 250 w 16"/>
                <a:gd name="T7" fmla="*/ 63 h 14"/>
                <a:gd name="T8" fmla="*/ 50 w 1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0" y="4"/>
                    <a:pt x="2" y="11"/>
                    <a:pt x="4" y="14"/>
                  </a:cubicBezTo>
                  <a:cubicBezTo>
                    <a:pt x="6" y="13"/>
                    <a:pt x="6" y="9"/>
                    <a:pt x="8" y="7"/>
                  </a:cubicBezTo>
                  <a:cubicBezTo>
                    <a:pt x="11" y="5"/>
                    <a:pt x="13" y="4"/>
                    <a:pt x="16" y="4"/>
                  </a:cubicBezTo>
                  <a:cubicBezTo>
                    <a:pt x="13" y="1"/>
                    <a:pt x="7" y="1"/>
                    <a:pt x="3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0" name="Freeform 469">
              <a:extLst>
                <a:ext uri="{FF2B5EF4-FFF2-40B4-BE49-F238E27FC236}">
                  <a16:creationId xmlns:a16="http://schemas.microsoft.com/office/drawing/2014/main" id="{54E958B4-47B9-48FB-A8CC-CCCBF8464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745"/>
              <a:ext cx="47" cy="55"/>
            </a:xfrm>
            <a:custGeom>
              <a:avLst/>
              <a:gdLst>
                <a:gd name="T0" fmla="*/ 153 w 19"/>
                <a:gd name="T1" fmla="*/ 0 h 22"/>
                <a:gd name="T2" fmla="*/ 42 w 19"/>
                <a:gd name="T3" fmla="*/ 208 h 22"/>
                <a:gd name="T4" fmla="*/ 104 w 19"/>
                <a:gd name="T5" fmla="*/ 333 h 22"/>
                <a:gd name="T6" fmla="*/ 287 w 19"/>
                <a:gd name="T7" fmla="*/ 208 h 22"/>
                <a:gd name="T8" fmla="*/ 183 w 19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2">
                  <a:moveTo>
                    <a:pt x="10" y="0"/>
                  </a:moveTo>
                  <a:cubicBezTo>
                    <a:pt x="7" y="2"/>
                    <a:pt x="4" y="9"/>
                    <a:pt x="3" y="13"/>
                  </a:cubicBezTo>
                  <a:cubicBezTo>
                    <a:pt x="1" y="18"/>
                    <a:pt x="0" y="22"/>
                    <a:pt x="7" y="21"/>
                  </a:cubicBezTo>
                  <a:cubicBezTo>
                    <a:pt x="11" y="20"/>
                    <a:pt x="18" y="17"/>
                    <a:pt x="19" y="13"/>
                  </a:cubicBezTo>
                  <a:cubicBezTo>
                    <a:pt x="19" y="9"/>
                    <a:pt x="15" y="3"/>
                    <a:pt x="12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1" name="Freeform 470">
              <a:extLst>
                <a:ext uri="{FF2B5EF4-FFF2-40B4-BE49-F238E27FC236}">
                  <a16:creationId xmlns:a16="http://schemas.microsoft.com/office/drawing/2014/main" id="{BEA101EA-64C6-4E01-BB82-B3E32C5CA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718"/>
              <a:ext cx="55" cy="40"/>
            </a:xfrm>
            <a:custGeom>
              <a:avLst/>
              <a:gdLst>
                <a:gd name="T0" fmla="*/ 0 w 22"/>
                <a:gd name="T1" fmla="*/ 0 h 16"/>
                <a:gd name="T2" fmla="*/ 63 w 22"/>
                <a:gd name="T3" fmla="*/ 95 h 16"/>
                <a:gd name="T4" fmla="*/ 145 w 22"/>
                <a:gd name="T5" fmla="*/ 238 h 16"/>
                <a:gd name="T6" fmla="*/ 345 w 22"/>
                <a:gd name="T7" fmla="*/ 158 h 16"/>
                <a:gd name="T8" fmla="*/ 83 w 2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1" y="2"/>
                    <a:pt x="3" y="4"/>
                    <a:pt x="4" y="6"/>
                  </a:cubicBezTo>
                  <a:cubicBezTo>
                    <a:pt x="5" y="8"/>
                    <a:pt x="6" y="14"/>
                    <a:pt x="9" y="15"/>
                  </a:cubicBezTo>
                  <a:cubicBezTo>
                    <a:pt x="12" y="16"/>
                    <a:pt x="19" y="11"/>
                    <a:pt x="22" y="10"/>
                  </a:cubicBezTo>
                  <a:cubicBezTo>
                    <a:pt x="17" y="6"/>
                    <a:pt x="11" y="3"/>
                    <a:pt x="5" y="0"/>
                  </a:cubicBezTo>
                </a:path>
              </a:pathLst>
            </a:custGeom>
            <a:solidFill>
              <a:srgbClr val="6E5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2" name="Freeform 471">
              <a:extLst>
                <a:ext uri="{FF2B5EF4-FFF2-40B4-BE49-F238E27FC236}">
                  <a16:creationId xmlns:a16="http://schemas.microsoft.com/office/drawing/2014/main" id="{453FA952-4595-4788-9FD7-F23708E48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338"/>
              <a:ext cx="155" cy="150"/>
            </a:xfrm>
            <a:custGeom>
              <a:avLst/>
              <a:gdLst>
                <a:gd name="T0" fmla="*/ 95 w 62"/>
                <a:gd name="T1" fmla="*/ 0 h 60"/>
                <a:gd name="T2" fmla="*/ 0 w 62"/>
                <a:gd name="T3" fmla="*/ 113 h 60"/>
                <a:gd name="T4" fmla="*/ 125 w 62"/>
                <a:gd name="T5" fmla="*/ 188 h 60"/>
                <a:gd name="T6" fmla="*/ 425 w 62"/>
                <a:gd name="T7" fmla="*/ 395 h 60"/>
                <a:gd name="T8" fmla="*/ 708 w 62"/>
                <a:gd name="T9" fmla="*/ 813 h 60"/>
                <a:gd name="T10" fmla="*/ 783 w 62"/>
                <a:gd name="T11" fmla="*/ 783 h 60"/>
                <a:gd name="T12" fmla="*/ 833 w 62"/>
                <a:gd name="T13" fmla="*/ 938 h 60"/>
                <a:gd name="T14" fmla="*/ 800 w 62"/>
                <a:gd name="T15" fmla="*/ 458 h 60"/>
                <a:gd name="T16" fmla="*/ 625 w 62"/>
                <a:gd name="T17" fmla="*/ 238 h 60"/>
                <a:gd name="T18" fmla="*/ 395 w 62"/>
                <a:gd name="T19" fmla="*/ 113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60">
                  <a:moveTo>
                    <a:pt x="6" y="0"/>
                  </a:moveTo>
                  <a:cubicBezTo>
                    <a:pt x="5" y="2"/>
                    <a:pt x="0" y="4"/>
                    <a:pt x="0" y="7"/>
                  </a:cubicBezTo>
                  <a:cubicBezTo>
                    <a:pt x="0" y="10"/>
                    <a:pt x="5" y="11"/>
                    <a:pt x="8" y="12"/>
                  </a:cubicBezTo>
                  <a:cubicBezTo>
                    <a:pt x="15" y="15"/>
                    <a:pt x="21" y="20"/>
                    <a:pt x="27" y="25"/>
                  </a:cubicBezTo>
                  <a:cubicBezTo>
                    <a:pt x="33" y="29"/>
                    <a:pt x="44" y="39"/>
                    <a:pt x="45" y="52"/>
                  </a:cubicBezTo>
                  <a:cubicBezTo>
                    <a:pt x="45" y="56"/>
                    <a:pt x="49" y="46"/>
                    <a:pt x="50" y="50"/>
                  </a:cubicBezTo>
                  <a:cubicBezTo>
                    <a:pt x="51" y="53"/>
                    <a:pt x="51" y="57"/>
                    <a:pt x="53" y="60"/>
                  </a:cubicBezTo>
                  <a:cubicBezTo>
                    <a:pt x="62" y="54"/>
                    <a:pt x="55" y="36"/>
                    <a:pt x="51" y="29"/>
                  </a:cubicBezTo>
                  <a:cubicBezTo>
                    <a:pt x="48" y="24"/>
                    <a:pt x="44" y="19"/>
                    <a:pt x="40" y="15"/>
                  </a:cubicBezTo>
                  <a:cubicBezTo>
                    <a:pt x="36" y="11"/>
                    <a:pt x="30" y="10"/>
                    <a:pt x="25" y="7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3" name="Freeform 472">
              <a:extLst>
                <a:ext uri="{FF2B5EF4-FFF2-40B4-BE49-F238E27FC236}">
                  <a16:creationId xmlns:a16="http://schemas.microsoft.com/office/drawing/2014/main" id="{25C8C62C-EF43-4E6D-9E58-AE69A7080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303"/>
              <a:ext cx="183" cy="42"/>
            </a:xfrm>
            <a:custGeom>
              <a:avLst/>
              <a:gdLst>
                <a:gd name="T0" fmla="*/ 0 w 73"/>
                <a:gd name="T1" fmla="*/ 133 h 17"/>
                <a:gd name="T2" fmla="*/ 238 w 73"/>
                <a:gd name="T3" fmla="*/ 257 h 17"/>
                <a:gd name="T4" fmla="*/ 567 w 73"/>
                <a:gd name="T5" fmla="*/ 183 h 17"/>
                <a:gd name="T6" fmla="*/ 1131 w 73"/>
                <a:gd name="T7" fmla="*/ 195 h 17"/>
                <a:gd name="T8" fmla="*/ 1055 w 73"/>
                <a:gd name="T9" fmla="*/ 42 h 17"/>
                <a:gd name="T10" fmla="*/ 409 w 73"/>
                <a:gd name="T11" fmla="*/ 12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7">
                  <a:moveTo>
                    <a:pt x="0" y="9"/>
                  </a:moveTo>
                  <a:cubicBezTo>
                    <a:pt x="5" y="11"/>
                    <a:pt x="9" y="17"/>
                    <a:pt x="15" y="17"/>
                  </a:cubicBezTo>
                  <a:cubicBezTo>
                    <a:pt x="21" y="17"/>
                    <a:pt x="29" y="13"/>
                    <a:pt x="36" y="12"/>
                  </a:cubicBezTo>
                  <a:cubicBezTo>
                    <a:pt x="48" y="10"/>
                    <a:pt x="60" y="14"/>
                    <a:pt x="72" y="13"/>
                  </a:cubicBezTo>
                  <a:cubicBezTo>
                    <a:pt x="73" y="7"/>
                    <a:pt x="73" y="5"/>
                    <a:pt x="67" y="3"/>
                  </a:cubicBezTo>
                  <a:cubicBezTo>
                    <a:pt x="54" y="0"/>
                    <a:pt x="40" y="2"/>
                    <a:pt x="26" y="1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4" name="Freeform 473">
              <a:extLst>
                <a:ext uri="{FF2B5EF4-FFF2-40B4-BE49-F238E27FC236}">
                  <a16:creationId xmlns:a16="http://schemas.microsoft.com/office/drawing/2014/main" id="{59B3588F-941F-4042-888E-1217AB998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168"/>
              <a:ext cx="132" cy="57"/>
            </a:xfrm>
            <a:custGeom>
              <a:avLst/>
              <a:gdLst>
                <a:gd name="T0" fmla="*/ 62 w 53"/>
                <a:gd name="T1" fmla="*/ 62 h 23"/>
                <a:gd name="T2" fmla="*/ 30 w 53"/>
                <a:gd name="T3" fmla="*/ 166 h 23"/>
                <a:gd name="T4" fmla="*/ 249 w 53"/>
                <a:gd name="T5" fmla="*/ 196 h 23"/>
                <a:gd name="T6" fmla="*/ 757 w 53"/>
                <a:gd name="T7" fmla="*/ 337 h 23"/>
                <a:gd name="T8" fmla="*/ 807 w 53"/>
                <a:gd name="T9" fmla="*/ 337 h 23"/>
                <a:gd name="T10" fmla="*/ 540 w 53"/>
                <a:gd name="T11" fmla="*/ 166 h 23"/>
                <a:gd name="T12" fmla="*/ 167 w 53"/>
                <a:gd name="T13" fmla="*/ 42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23">
                  <a:moveTo>
                    <a:pt x="4" y="4"/>
                  </a:moveTo>
                  <a:cubicBezTo>
                    <a:pt x="1" y="5"/>
                    <a:pt x="0" y="8"/>
                    <a:pt x="2" y="11"/>
                  </a:cubicBezTo>
                  <a:cubicBezTo>
                    <a:pt x="5" y="14"/>
                    <a:pt x="12" y="12"/>
                    <a:pt x="16" y="13"/>
                  </a:cubicBezTo>
                  <a:cubicBezTo>
                    <a:pt x="27" y="14"/>
                    <a:pt x="44" y="13"/>
                    <a:pt x="49" y="22"/>
                  </a:cubicBezTo>
                  <a:cubicBezTo>
                    <a:pt x="53" y="21"/>
                    <a:pt x="49" y="23"/>
                    <a:pt x="52" y="22"/>
                  </a:cubicBezTo>
                  <a:cubicBezTo>
                    <a:pt x="49" y="17"/>
                    <a:pt x="41" y="14"/>
                    <a:pt x="35" y="11"/>
                  </a:cubicBezTo>
                  <a:cubicBezTo>
                    <a:pt x="29" y="8"/>
                    <a:pt x="18" y="0"/>
                    <a:pt x="11" y="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5" name="Freeform 474">
              <a:extLst>
                <a:ext uri="{FF2B5EF4-FFF2-40B4-BE49-F238E27FC236}">
                  <a16:creationId xmlns:a16="http://schemas.microsoft.com/office/drawing/2014/main" id="{7100CF41-E954-4D6B-AA32-62257CCD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2338"/>
              <a:ext cx="153" cy="112"/>
            </a:xfrm>
            <a:custGeom>
              <a:avLst/>
              <a:gdLst>
                <a:gd name="T0" fmla="*/ 630 w 61"/>
                <a:gd name="T1" fmla="*/ 42 h 45"/>
                <a:gd name="T2" fmla="*/ 83 w 61"/>
                <a:gd name="T3" fmla="*/ 92 h 45"/>
                <a:gd name="T4" fmla="*/ 50 w 61"/>
                <a:gd name="T5" fmla="*/ 353 h 45"/>
                <a:gd name="T6" fmla="*/ 145 w 61"/>
                <a:gd name="T7" fmla="*/ 694 h 45"/>
                <a:gd name="T8" fmla="*/ 125 w 61"/>
                <a:gd name="T9" fmla="*/ 261 h 45"/>
                <a:gd name="T10" fmla="*/ 409 w 61"/>
                <a:gd name="T11" fmla="*/ 124 h 45"/>
                <a:gd name="T12" fmla="*/ 617 w 61"/>
                <a:gd name="T13" fmla="*/ 154 h 45"/>
                <a:gd name="T14" fmla="*/ 775 w 61"/>
                <a:gd name="T15" fmla="*/ 199 h 45"/>
                <a:gd name="T16" fmla="*/ 584 w 61"/>
                <a:gd name="T17" fmla="*/ 42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45">
                  <a:moveTo>
                    <a:pt x="40" y="3"/>
                  </a:moveTo>
                  <a:cubicBezTo>
                    <a:pt x="30" y="1"/>
                    <a:pt x="14" y="0"/>
                    <a:pt x="5" y="6"/>
                  </a:cubicBezTo>
                  <a:cubicBezTo>
                    <a:pt x="0" y="10"/>
                    <a:pt x="2" y="18"/>
                    <a:pt x="3" y="23"/>
                  </a:cubicBezTo>
                  <a:cubicBezTo>
                    <a:pt x="5" y="30"/>
                    <a:pt x="6" y="40"/>
                    <a:pt x="9" y="45"/>
                  </a:cubicBezTo>
                  <a:cubicBezTo>
                    <a:pt x="13" y="42"/>
                    <a:pt x="7" y="23"/>
                    <a:pt x="8" y="17"/>
                  </a:cubicBezTo>
                  <a:cubicBezTo>
                    <a:pt x="10" y="8"/>
                    <a:pt x="18" y="8"/>
                    <a:pt x="26" y="8"/>
                  </a:cubicBezTo>
                  <a:cubicBezTo>
                    <a:pt x="30" y="8"/>
                    <a:pt x="35" y="9"/>
                    <a:pt x="39" y="10"/>
                  </a:cubicBezTo>
                  <a:cubicBezTo>
                    <a:pt x="42" y="11"/>
                    <a:pt x="45" y="14"/>
                    <a:pt x="49" y="13"/>
                  </a:cubicBezTo>
                  <a:cubicBezTo>
                    <a:pt x="61" y="12"/>
                    <a:pt x="39" y="5"/>
                    <a:pt x="37" y="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6" name="Freeform 475">
              <a:extLst>
                <a:ext uri="{FF2B5EF4-FFF2-40B4-BE49-F238E27FC236}">
                  <a16:creationId xmlns:a16="http://schemas.microsoft.com/office/drawing/2014/main" id="{F241D1C8-B087-436C-9BB4-A8B284D43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405"/>
              <a:ext cx="70" cy="28"/>
            </a:xfrm>
            <a:custGeom>
              <a:avLst/>
              <a:gdLst>
                <a:gd name="T0" fmla="*/ 33 w 28"/>
                <a:gd name="T1" fmla="*/ 0 h 11"/>
                <a:gd name="T2" fmla="*/ 0 w 28"/>
                <a:gd name="T3" fmla="*/ 20 h 11"/>
                <a:gd name="T4" fmla="*/ 175 w 28"/>
                <a:gd name="T5" fmla="*/ 64 h 11"/>
                <a:gd name="T6" fmla="*/ 283 w 28"/>
                <a:gd name="T7" fmla="*/ 181 h 11"/>
                <a:gd name="T8" fmla="*/ 83 w 2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3" y="6"/>
                    <a:pt x="7" y="3"/>
                    <a:pt x="11" y="4"/>
                  </a:cubicBezTo>
                  <a:cubicBezTo>
                    <a:pt x="14" y="5"/>
                    <a:pt x="16" y="8"/>
                    <a:pt x="18" y="11"/>
                  </a:cubicBezTo>
                  <a:cubicBezTo>
                    <a:pt x="28" y="4"/>
                    <a:pt x="6" y="1"/>
                    <a:pt x="5" y="0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7" name="Freeform 476">
              <a:extLst>
                <a:ext uri="{FF2B5EF4-FFF2-40B4-BE49-F238E27FC236}">
                  <a16:creationId xmlns:a16="http://schemas.microsoft.com/office/drawing/2014/main" id="{36B6C062-1DD8-4EF6-B413-177E2FCA0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313"/>
              <a:ext cx="53" cy="52"/>
            </a:xfrm>
            <a:custGeom>
              <a:avLst/>
              <a:gdLst>
                <a:gd name="T0" fmla="*/ 255 w 21"/>
                <a:gd name="T1" fmla="*/ 62 h 21"/>
                <a:gd name="T2" fmla="*/ 0 w 21"/>
                <a:gd name="T3" fmla="*/ 42 h 21"/>
                <a:gd name="T4" fmla="*/ 275 w 21"/>
                <a:gd name="T5" fmla="*/ 319 h 21"/>
                <a:gd name="T6" fmla="*/ 338 w 21"/>
                <a:gd name="T7" fmla="*/ 124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16" y="4"/>
                  </a:moveTo>
                  <a:cubicBezTo>
                    <a:pt x="12" y="3"/>
                    <a:pt x="5" y="0"/>
                    <a:pt x="0" y="3"/>
                  </a:cubicBezTo>
                  <a:cubicBezTo>
                    <a:pt x="6" y="8"/>
                    <a:pt x="16" y="12"/>
                    <a:pt x="17" y="21"/>
                  </a:cubicBezTo>
                  <a:cubicBezTo>
                    <a:pt x="16" y="16"/>
                    <a:pt x="17" y="11"/>
                    <a:pt x="21" y="8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8" name="Freeform 477">
              <a:extLst>
                <a:ext uri="{FF2B5EF4-FFF2-40B4-BE49-F238E27FC236}">
                  <a16:creationId xmlns:a16="http://schemas.microsoft.com/office/drawing/2014/main" id="{C6187878-C525-49F8-B9D6-795B5446F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200"/>
              <a:ext cx="237" cy="88"/>
            </a:xfrm>
            <a:custGeom>
              <a:avLst/>
              <a:gdLst>
                <a:gd name="T0" fmla="*/ 1320 w 95"/>
                <a:gd name="T1" fmla="*/ 0 h 35"/>
                <a:gd name="T2" fmla="*/ 529 w 95"/>
                <a:gd name="T3" fmla="*/ 189 h 35"/>
                <a:gd name="T4" fmla="*/ 342 w 95"/>
                <a:gd name="T5" fmla="*/ 158 h 35"/>
                <a:gd name="T6" fmla="*/ 187 w 95"/>
                <a:gd name="T7" fmla="*/ 126 h 35"/>
                <a:gd name="T8" fmla="*/ 479 w 95"/>
                <a:gd name="T9" fmla="*/ 367 h 35"/>
                <a:gd name="T10" fmla="*/ 1474 w 95"/>
                <a:gd name="T11" fmla="*/ 27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35">
                  <a:moveTo>
                    <a:pt x="85" y="0"/>
                  </a:moveTo>
                  <a:cubicBezTo>
                    <a:pt x="86" y="18"/>
                    <a:pt x="46" y="13"/>
                    <a:pt x="34" y="12"/>
                  </a:cubicBezTo>
                  <a:cubicBezTo>
                    <a:pt x="30" y="12"/>
                    <a:pt x="26" y="11"/>
                    <a:pt x="22" y="10"/>
                  </a:cubicBezTo>
                  <a:cubicBezTo>
                    <a:pt x="20" y="10"/>
                    <a:pt x="14" y="7"/>
                    <a:pt x="12" y="8"/>
                  </a:cubicBezTo>
                  <a:cubicBezTo>
                    <a:pt x="0" y="12"/>
                    <a:pt x="28" y="22"/>
                    <a:pt x="31" y="23"/>
                  </a:cubicBezTo>
                  <a:cubicBezTo>
                    <a:pt x="41" y="24"/>
                    <a:pt x="95" y="35"/>
                    <a:pt x="95" y="17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09" name="Freeform 478">
              <a:extLst>
                <a:ext uri="{FF2B5EF4-FFF2-40B4-BE49-F238E27FC236}">
                  <a16:creationId xmlns:a16="http://schemas.microsoft.com/office/drawing/2014/main" id="{F02D638A-A6D3-42A2-AFDC-9BE23A96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2385"/>
              <a:ext cx="108" cy="88"/>
            </a:xfrm>
            <a:custGeom>
              <a:avLst/>
              <a:gdLst>
                <a:gd name="T0" fmla="*/ 0 w 43"/>
                <a:gd name="T1" fmla="*/ 113 h 35"/>
                <a:gd name="T2" fmla="*/ 251 w 43"/>
                <a:gd name="T3" fmla="*/ 254 h 35"/>
                <a:gd name="T4" fmla="*/ 492 w 43"/>
                <a:gd name="T5" fmla="*/ 463 h 35"/>
                <a:gd name="T6" fmla="*/ 651 w 43"/>
                <a:gd name="T7" fmla="*/ 380 h 35"/>
                <a:gd name="T8" fmla="*/ 271 w 43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5">
                  <a:moveTo>
                    <a:pt x="0" y="7"/>
                  </a:moveTo>
                  <a:cubicBezTo>
                    <a:pt x="8" y="7"/>
                    <a:pt x="11" y="11"/>
                    <a:pt x="16" y="16"/>
                  </a:cubicBezTo>
                  <a:cubicBezTo>
                    <a:pt x="21" y="20"/>
                    <a:pt x="27" y="24"/>
                    <a:pt x="31" y="29"/>
                  </a:cubicBezTo>
                  <a:cubicBezTo>
                    <a:pt x="37" y="35"/>
                    <a:pt x="43" y="34"/>
                    <a:pt x="41" y="24"/>
                  </a:cubicBezTo>
                  <a:cubicBezTo>
                    <a:pt x="38" y="12"/>
                    <a:pt x="23" y="10"/>
                    <a:pt x="17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0" name="Freeform 479">
              <a:extLst>
                <a:ext uri="{FF2B5EF4-FFF2-40B4-BE49-F238E27FC236}">
                  <a16:creationId xmlns:a16="http://schemas.microsoft.com/office/drawing/2014/main" id="{A119D1DC-5CE3-4354-9181-A50328795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2383"/>
              <a:ext cx="98" cy="115"/>
            </a:xfrm>
            <a:custGeom>
              <a:avLst/>
              <a:gdLst>
                <a:gd name="T0" fmla="*/ 0 w 39"/>
                <a:gd name="T1" fmla="*/ 250 h 46"/>
                <a:gd name="T2" fmla="*/ 397 w 39"/>
                <a:gd name="T3" fmla="*/ 313 h 46"/>
                <a:gd name="T4" fmla="*/ 538 w 39"/>
                <a:gd name="T5" fmla="*/ 488 h 46"/>
                <a:gd name="T6" fmla="*/ 618 w 39"/>
                <a:gd name="T7" fmla="*/ 720 h 46"/>
                <a:gd name="T8" fmla="*/ 601 w 39"/>
                <a:gd name="T9" fmla="*/ 438 h 46"/>
                <a:gd name="T10" fmla="*/ 410 w 39"/>
                <a:gd name="T11" fmla="*/ 175 h 46"/>
                <a:gd name="T12" fmla="*/ 158 w 39"/>
                <a:gd name="T13" fmla="*/ 0 h 46"/>
                <a:gd name="T14" fmla="*/ 0 w 39"/>
                <a:gd name="T15" fmla="*/ 15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46">
                  <a:moveTo>
                    <a:pt x="0" y="16"/>
                  </a:moveTo>
                  <a:cubicBezTo>
                    <a:pt x="4" y="3"/>
                    <a:pt x="19" y="15"/>
                    <a:pt x="25" y="20"/>
                  </a:cubicBezTo>
                  <a:cubicBezTo>
                    <a:pt x="28" y="24"/>
                    <a:pt x="32" y="27"/>
                    <a:pt x="34" y="31"/>
                  </a:cubicBezTo>
                  <a:cubicBezTo>
                    <a:pt x="37" y="36"/>
                    <a:pt x="36" y="42"/>
                    <a:pt x="39" y="46"/>
                  </a:cubicBezTo>
                  <a:cubicBezTo>
                    <a:pt x="39" y="41"/>
                    <a:pt x="39" y="34"/>
                    <a:pt x="38" y="28"/>
                  </a:cubicBezTo>
                  <a:cubicBezTo>
                    <a:pt x="38" y="20"/>
                    <a:pt x="32" y="16"/>
                    <a:pt x="26" y="11"/>
                  </a:cubicBezTo>
                  <a:cubicBezTo>
                    <a:pt x="22" y="6"/>
                    <a:pt x="16" y="0"/>
                    <a:pt x="10" y="0"/>
                  </a:cubicBezTo>
                  <a:cubicBezTo>
                    <a:pt x="5" y="1"/>
                    <a:pt x="3" y="6"/>
                    <a:pt x="0" y="1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1" name="Freeform 480">
              <a:extLst>
                <a:ext uri="{FF2B5EF4-FFF2-40B4-BE49-F238E27FC236}">
                  <a16:creationId xmlns:a16="http://schemas.microsoft.com/office/drawing/2014/main" id="{483B9723-9EB5-4941-B3B5-B97EDC39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360"/>
              <a:ext cx="150" cy="138"/>
            </a:xfrm>
            <a:custGeom>
              <a:avLst/>
              <a:gdLst>
                <a:gd name="T0" fmla="*/ 0 w 60"/>
                <a:gd name="T1" fmla="*/ 0 h 55"/>
                <a:gd name="T2" fmla="*/ 208 w 60"/>
                <a:gd name="T3" fmla="*/ 176 h 55"/>
                <a:gd name="T4" fmla="*/ 408 w 60"/>
                <a:gd name="T5" fmla="*/ 379 h 55"/>
                <a:gd name="T6" fmla="*/ 550 w 60"/>
                <a:gd name="T7" fmla="*/ 617 h 55"/>
                <a:gd name="T8" fmla="*/ 658 w 60"/>
                <a:gd name="T9" fmla="*/ 868 h 55"/>
                <a:gd name="T10" fmla="*/ 270 w 60"/>
                <a:gd name="T11" fmla="*/ 83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5">
                  <a:moveTo>
                    <a:pt x="0" y="0"/>
                  </a:moveTo>
                  <a:cubicBezTo>
                    <a:pt x="5" y="2"/>
                    <a:pt x="9" y="7"/>
                    <a:pt x="13" y="11"/>
                  </a:cubicBezTo>
                  <a:cubicBezTo>
                    <a:pt x="17" y="15"/>
                    <a:pt x="23" y="19"/>
                    <a:pt x="26" y="24"/>
                  </a:cubicBezTo>
                  <a:cubicBezTo>
                    <a:pt x="29" y="29"/>
                    <a:pt x="32" y="34"/>
                    <a:pt x="35" y="39"/>
                  </a:cubicBezTo>
                  <a:cubicBezTo>
                    <a:pt x="37" y="43"/>
                    <a:pt x="38" y="52"/>
                    <a:pt x="42" y="55"/>
                  </a:cubicBezTo>
                  <a:cubicBezTo>
                    <a:pt x="60" y="48"/>
                    <a:pt x="23" y="10"/>
                    <a:pt x="17" y="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2" name="Freeform 481">
              <a:extLst>
                <a:ext uri="{FF2B5EF4-FFF2-40B4-BE49-F238E27FC236}">
                  <a16:creationId xmlns:a16="http://schemas.microsoft.com/office/drawing/2014/main" id="{4463943C-4B85-4AA7-BB98-1CDE4392C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468"/>
              <a:ext cx="17" cy="75"/>
            </a:xfrm>
            <a:custGeom>
              <a:avLst/>
              <a:gdLst>
                <a:gd name="T0" fmla="*/ 100 w 7"/>
                <a:gd name="T1" fmla="*/ 95 h 30"/>
                <a:gd name="T2" fmla="*/ 41 w 7"/>
                <a:gd name="T3" fmla="*/ 470 h 30"/>
                <a:gd name="T4" fmla="*/ 0 w 7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0">
                  <a:moveTo>
                    <a:pt x="7" y="6"/>
                  </a:moveTo>
                  <a:cubicBezTo>
                    <a:pt x="3" y="11"/>
                    <a:pt x="3" y="24"/>
                    <a:pt x="3" y="30"/>
                  </a:cubicBezTo>
                  <a:cubicBezTo>
                    <a:pt x="3" y="21"/>
                    <a:pt x="3" y="9"/>
                    <a:pt x="0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3" name="Freeform 482">
              <a:extLst>
                <a:ext uri="{FF2B5EF4-FFF2-40B4-BE49-F238E27FC236}">
                  <a16:creationId xmlns:a16="http://schemas.microsoft.com/office/drawing/2014/main" id="{31D1291A-7294-4CBA-B17C-40E90C59A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405"/>
              <a:ext cx="55" cy="40"/>
            </a:xfrm>
            <a:custGeom>
              <a:avLst/>
              <a:gdLst>
                <a:gd name="T0" fmla="*/ 0 w 22"/>
                <a:gd name="T1" fmla="*/ 0 h 16"/>
                <a:gd name="T2" fmla="*/ 270 w 22"/>
                <a:gd name="T3" fmla="*/ 83 h 16"/>
                <a:gd name="T4" fmla="*/ 270 w 22"/>
                <a:gd name="T5" fmla="*/ 220 h 16"/>
                <a:gd name="T6" fmla="*/ 63 w 22"/>
                <a:gd name="T7" fmla="*/ 23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6">
                  <a:moveTo>
                    <a:pt x="0" y="0"/>
                  </a:moveTo>
                  <a:cubicBezTo>
                    <a:pt x="3" y="1"/>
                    <a:pt x="15" y="16"/>
                    <a:pt x="17" y="5"/>
                  </a:cubicBezTo>
                  <a:cubicBezTo>
                    <a:pt x="19" y="9"/>
                    <a:pt x="22" y="13"/>
                    <a:pt x="17" y="14"/>
                  </a:cubicBezTo>
                  <a:cubicBezTo>
                    <a:pt x="12" y="16"/>
                    <a:pt x="9" y="12"/>
                    <a:pt x="4" y="15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4" name="Freeform 483">
              <a:extLst>
                <a:ext uri="{FF2B5EF4-FFF2-40B4-BE49-F238E27FC236}">
                  <a16:creationId xmlns:a16="http://schemas.microsoft.com/office/drawing/2014/main" id="{12F7CAB1-AFD7-4A4E-AF99-163CBC75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175"/>
              <a:ext cx="200" cy="168"/>
            </a:xfrm>
            <a:custGeom>
              <a:avLst/>
              <a:gdLst>
                <a:gd name="T0" fmla="*/ 0 w 80"/>
                <a:gd name="T1" fmla="*/ 459 h 67"/>
                <a:gd name="T2" fmla="*/ 488 w 80"/>
                <a:gd name="T3" fmla="*/ 659 h 67"/>
                <a:gd name="T4" fmla="*/ 938 w 80"/>
                <a:gd name="T5" fmla="*/ 975 h 67"/>
                <a:gd name="T6" fmla="*/ 1113 w 80"/>
                <a:gd name="T7" fmla="*/ 722 h 67"/>
                <a:gd name="T8" fmla="*/ 408 w 80"/>
                <a:gd name="T9" fmla="*/ 301 h 67"/>
                <a:gd name="T10" fmla="*/ 95 w 80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67">
                  <a:moveTo>
                    <a:pt x="0" y="29"/>
                  </a:moveTo>
                  <a:cubicBezTo>
                    <a:pt x="9" y="26"/>
                    <a:pt x="24" y="37"/>
                    <a:pt x="31" y="42"/>
                  </a:cubicBezTo>
                  <a:cubicBezTo>
                    <a:pt x="41" y="49"/>
                    <a:pt x="49" y="58"/>
                    <a:pt x="60" y="62"/>
                  </a:cubicBezTo>
                  <a:cubicBezTo>
                    <a:pt x="73" y="67"/>
                    <a:pt x="80" y="55"/>
                    <a:pt x="71" y="46"/>
                  </a:cubicBezTo>
                  <a:cubicBezTo>
                    <a:pt x="59" y="35"/>
                    <a:pt x="39" y="30"/>
                    <a:pt x="26" y="19"/>
                  </a:cubicBezTo>
                  <a:cubicBezTo>
                    <a:pt x="19" y="13"/>
                    <a:pt x="11" y="6"/>
                    <a:pt x="6" y="0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5" name="Freeform 484">
              <a:extLst>
                <a:ext uri="{FF2B5EF4-FFF2-40B4-BE49-F238E27FC236}">
                  <a16:creationId xmlns:a16="http://schemas.microsoft.com/office/drawing/2014/main" id="{7BEB295A-E8EA-4692-B3CD-EF18CAD6B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075"/>
              <a:ext cx="115" cy="368"/>
            </a:xfrm>
            <a:custGeom>
              <a:avLst/>
              <a:gdLst>
                <a:gd name="T0" fmla="*/ 20 w 46"/>
                <a:gd name="T1" fmla="*/ 33 h 147"/>
                <a:gd name="T2" fmla="*/ 220 w 46"/>
                <a:gd name="T3" fmla="*/ 971 h 147"/>
                <a:gd name="T4" fmla="*/ 470 w 46"/>
                <a:gd name="T5" fmla="*/ 2100 h 147"/>
                <a:gd name="T6" fmla="*/ 720 w 46"/>
                <a:gd name="T7" fmla="*/ 2288 h 147"/>
                <a:gd name="T8" fmla="*/ 645 w 46"/>
                <a:gd name="T9" fmla="*/ 2038 h 147"/>
                <a:gd name="T10" fmla="*/ 658 w 46"/>
                <a:gd name="T11" fmla="*/ 1817 h 147"/>
                <a:gd name="T12" fmla="*/ 625 w 46"/>
                <a:gd name="T13" fmla="*/ 1522 h 147"/>
                <a:gd name="T14" fmla="*/ 488 w 46"/>
                <a:gd name="T15" fmla="*/ 1379 h 147"/>
                <a:gd name="T16" fmla="*/ 345 w 46"/>
                <a:gd name="T17" fmla="*/ 784 h 147"/>
                <a:gd name="T18" fmla="*/ 238 w 46"/>
                <a:gd name="T19" fmla="*/ 488 h 147"/>
                <a:gd name="T20" fmla="*/ 175 w 46"/>
                <a:gd name="T21" fmla="*/ 300 h 147"/>
                <a:gd name="T22" fmla="*/ 0 w 46"/>
                <a:gd name="T23" fmla="*/ 0 h 1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47">
                  <a:moveTo>
                    <a:pt x="1" y="2"/>
                  </a:moveTo>
                  <a:cubicBezTo>
                    <a:pt x="7" y="21"/>
                    <a:pt x="10" y="43"/>
                    <a:pt x="14" y="62"/>
                  </a:cubicBezTo>
                  <a:cubicBezTo>
                    <a:pt x="19" y="84"/>
                    <a:pt x="18" y="114"/>
                    <a:pt x="30" y="134"/>
                  </a:cubicBezTo>
                  <a:cubicBezTo>
                    <a:pt x="33" y="139"/>
                    <a:pt x="39" y="147"/>
                    <a:pt x="46" y="146"/>
                  </a:cubicBezTo>
                  <a:cubicBezTo>
                    <a:pt x="46" y="141"/>
                    <a:pt x="41" y="137"/>
                    <a:pt x="41" y="130"/>
                  </a:cubicBezTo>
                  <a:cubicBezTo>
                    <a:pt x="41" y="125"/>
                    <a:pt x="42" y="120"/>
                    <a:pt x="42" y="116"/>
                  </a:cubicBezTo>
                  <a:cubicBezTo>
                    <a:pt x="41" y="111"/>
                    <a:pt x="43" y="101"/>
                    <a:pt x="40" y="97"/>
                  </a:cubicBezTo>
                  <a:cubicBezTo>
                    <a:pt x="38" y="94"/>
                    <a:pt x="33" y="92"/>
                    <a:pt x="31" y="88"/>
                  </a:cubicBezTo>
                  <a:cubicBezTo>
                    <a:pt x="25" y="76"/>
                    <a:pt x="24" y="63"/>
                    <a:pt x="22" y="50"/>
                  </a:cubicBezTo>
                  <a:cubicBezTo>
                    <a:pt x="20" y="39"/>
                    <a:pt x="16" y="42"/>
                    <a:pt x="15" y="31"/>
                  </a:cubicBezTo>
                  <a:cubicBezTo>
                    <a:pt x="14" y="26"/>
                    <a:pt x="15" y="23"/>
                    <a:pt x="11" y="19"/>
                  </a:cubicBezTo>
                  <a:cubicBezTo>
                    <a:pt x="8" y="17"/>
                    <a:pt x="3" y="3"/>
                    <a:pt x="0" y="0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6" name="Freeform 485">
              <a:extLst>
                <a:ext uri="{FF2B5EF4-FFF2-40B4-BE49-F238E27FC236}">
                  <a16:creationId xmlns:a16="http://schemas.microsoft.com/office/drawing/2014/main" id="{2CDD7EA5-F2FD-4C4E-BF75-415859923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310"/>
              <a:ext cx="53" cy="140"/>
            </a:xfrm>
            <a:custGeom>
              <a:avLst/>
              <a:gdLst>
                <a:gd name="T0" fmla="*/ 96 w 21"/>
                <a:gd name="T1" fmla="*/ 283 h 56"/>
                <a:gd name="T2" fmla="*/ 318 w 21"/>
                <a:gd name="T3" fmla="*/ 875 h 56"/>
                <a:gd name="T4" fmla="*/ 338 w 21"/>
                <a:gd name="T5" fmla="*/ 333 h 56"/>
                <a:gd name="T6" fmla="*/ 288 w 21"/>
                <a:gd name="T7" fmla="*/ 488 h 56"/>
                <a:gd name="T8" fmla="*/ 146 w 21"/>
                <a:gd name="T9" fmla="*/ 363 h 56"/>
                <a:gd name="T10" fmla="*/ 0 w 21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56">
                  <a:moveTo>
                    <a:pt x="6" y="18"/>
                  </a:moveTo>
                  <a:cubicBezTo>
                    <a:pt x="9" y="32"/>
                    <a:pt x="14" y="44"/>
                    <a:pt x="20" y="56"/>
                  </a:cubicBezTo>
                  <a:cubicBezTo>
                    <a:pt x="18" y="45"/>
                    <a:pt x="19" y="32"/>
                    <a:pt x="21" y="21"/>
                  </a:cubicBezTo>
                  <a:cubicBezTo>
                    <a:pt x="20" y="23"/>
                    <a:pt x="20" y="30"/>
                    <a:pt x="18" y="31"/>
                  </a:cubicBezTo>
                  <a:cubicBezTo>
                    <a:pt x="14" y="32"/>
                    <a:pt x="10" y="26"/>
                    <a:pt x="9" y="23"/>
                  </a:cubicBezTo>
                  <a:cubicBezTo>
                    <a:pt x="6" y="17"/>
                    <a:pt x="1" y="6"/>
                    <a:pt x="0" y="0"/>
                  </a:cubicBezTo>
                </a:path>
              </a:pathLst>
            </a:custGeom>
            <a:solidFill>
              <a:srgbClr val="A78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7" name="Freeform 486">
              <a:extLst>
                <a:ext uri="{FF2B5EF4-FFF2-40B4-BE49-F238E27FC236}">
                  <a16:creationId xmlns:a16="http://schemas.microsoft.com/office/drawing/2014/main" id="{6B5CFD41-D4E3-42F5-9B6C-4333C1B46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723"/>
              <a:ext cx="50" cy="122"/>
            </a:xfrm>
            <a:custGeom>
              <a:avLst/>
              <a:gdLst>
                <a:gd name="T0" fmla="*/ 145 w 20"/>
                <a:gd name="T1" fmla="*/ 105 h 49"/>
                <a:gd name="T2" fmla="*/ 33 w 20"/>
                <a:gd name="T3" fmla="*/ 478 h 49"/>
                <a:gd name="T4" fmla="*/ 313 w 20"/>
                <a:gd name="T5" fmla="*/ 620 h 49"/>
                <a:gd name="T6" fmla="*/ 220 w 20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49">
                  <a:moveTo>
                    <a:pt x="9" y="7"/>
                  </a:moveTo>
                  <a:cubicBezTo>
                    <a:pt x="5" y="13"/>
                    <a:pt x="0" y="25"/>
                    <a:pt x="2" y="31"/>
                  </a:cubicBezTo>
                  <a:cubicBezTo>
                    <a:pt x="5" y="40"/>
                    <a:pt x="12" y="43"/>
                    <a:pt x="20" y="40"/>
                  </a:cubicBezTo>
                  <a:cubicBezTo>
                    <a:pt x="5" y="49"/>
                    <a:pt x="12" y="5"/>
                    <a:pt x="14" y="0"/>
                  </a:cubicBezTo>
                </a:path>
              </a:pathLst>
            </a:custGeom>
            <a:solidFill>
              <a:srgbClr val="9378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8" name="Freeform 487">
              <a:extLst>
                <a:ext uri="{FF2B5EF4-FFF2-40B4-BE49-F238E27FC236}">
                  <a16:creationId xmlns:a16="http://schemas.microsoft.com/office/drawing/2014/main" id="{84C8E800-22CC-4C33-AE9D-190103326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908"/>
              <a:ext cx="102" cy="187"/>
            </a:xfrm>
            <a:custGeom>
              <a:avLst/>
              <a:gdLst>
                <a:gd name="T0" fmla="*/ 0 w 41"/>
                <a:gd name="T1" fmla="*/ 853 h 75"/>
                <a:gd name="T2" fmla="*/ 229 w 41"/>
                <a:gd name="T3" fmla="*/ 975 h 75"/>
                <a:gd name="T4" fmla="*/ 403 w 41"/>
                <a:gd name="T5" fmla="*/ 1162 h 75"/>
                <a:gd name="T6" fmla="*/ 187 w 41"/>
                <a:gd name="T7" fmla="*/ 696 h 75"/>
                <a:gd name="T8" fmla="*/ 632 w 41"/>
                <a:gd name="T9" fmla="*/ 199 h 75"/>
                <a:gd name="T10" fmla="*/ 30 w 41"/>
                <a:gd name="T11" fmla="*/ 746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75">
                  <a:moveTo>
                    <a:pt x="0" y="55"/>
                  </a:moveTo>
                  <a:cubicBezTo>
                    <a:pt x="3" y="59"/>
                    <a:pt x="11" y="60"/>
                    <a:pt x="15" y="63"/>
                  </a:cubicBezTo>
                  <a:cubicBezTo>
                    <a:pt x="19" y="66"/>
                    <a:pt x="23" y="71"/>
                    <a:pt x="26" y="75"/>
                  </a:cubicBezTo>
                  <a:cubicBezTo>
                    <a:pt x="19" y="67"/>
                    <a:pt x="9" y="56"/>
                    <a:pt x="12" y="45"/>
                  </a:cubicBezTo>
                  <a:cubicBezTo>
                    <a:pt x="16" y="32"/>
                    <a:pt x="29" y="18"/>
                    <a:pt x="41" y="13"/>
                  </a:cubicBezTo>
                  <a:cubicBezTo>
                    <a:pt x="28" y="0"/>
                    <a:pt x="4" y="38"/>
                    <a:pt x="2" y="48"/>
                  </a:cubicBezTo>
                </a:path>
              </a:pathLst>
            </a:custGeom>
            <a:solidFill>
              <a:srgbClr val="C4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19" name="Freeform 488">
              <a:extLst>
                <a:ext uri="{FF2B5EF4-FFF2-40B4-BE49-F238E27FC236}">
                  <a16:creationId xmlns:a16="http://schemas.microsoft.com/office/drawing/2014/main" id="{ABE1C64C-5604-490E-AC42-7F97EE43C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1565"/>
              <a:ext cx="125" cy="548"/>
            </a:xfrm>
            <a:custGeom>
              <a:avLst/>
              <a:gdLst>
                <a:gd name="T0" fmla="*/ 783 w 50"/>
                <a:gd name="T1" fmla="*/ 0 h 219"/>
                <a:gd name="T2" fmla="*/ 488 w 50"/>
                <a:gd name="T3" fmla="*/ 813 h 219"/>
                <a:gd name="T4" fmla="*/ 113 w 50"/>
                <a:gd name="T5" fmla="*/ 1616 h 219"/>
                <a:gd name="T6" fmla="*/ 113 w 50"/>
                <a:gd name="T7" fmla="*/ 2472 h 219"/>
                <a:gd name="T8" fmla="*/ 158 w 50"/>
                <a:gd name="T9" fmla="*/ 2913 h 219"/>
                <a:gd name="T10" fmla="*/ 208 w 50"/>
                <a:gd name="T11" fmla="*/ 3318 h 219"/>
                <a:gd name="T12" fmla="*/ 688 w 50"/>
                <a:gd name="T13" fmla="*/ 2285 h 219"/>
                <a:gd name="T14" fmla="*/ 550 w 50"/>
                <a:gd name="T15" fmla="*/ 1692 h 219"/>
                <a:gd name="T16" fmla="*/ 533 w 50"/>
                <a:gd name="T17" fmla="*/ 833 h 2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219">
                  <a:moveTo>
                    <a:pt x="50" y="0"/>
                  </a:moveTo>
                  <a:cubicBezTo>
                    <a:pt x="41" y="17"/>
                    <a:pt x="37" y="34"/>
                    <a:pt x="31" y="52"/>
                  </a:cubicBezTo>
                  <a:cubicBezTo>
                    <a:pt x="24" y="70"/>
                    <a:pt x="13" y="86"/>
                    <a:pt x="7" y="103"/>
                  </a:cubicBezTo>
                  <a:cubicBezTo>
                    <a:pt x="0" y="123"/>
                    <a:pt x="2" y="138"/>
                    <a:pt x="7" y="158"/>
                  </a:cubicBezTo>
                  <a:cubicBezTo>
                    <a:pt x="9" y="168"/>
                    <a:pt x="11" y="176"/>
                    <a:pt x="10" y="186"/>
                  </a:cubicBezTo>
                  <a:cubicBezTo>
                    <a:pt x="10" y="192"/>
                    <a:pt x="5" y="209"/>
                    <a:pt x="13" y="212"/>
                  </a:cubicBezTo>
                  <a:cubicBezTo>
                    <a:pt x="29" y="219"/>
                    <a:pt x="44" y="155"/>
                    <a:pt x="44" y="146"/>
                  </a:cubicBezTo>
                  <a:cubicBezTo>
                    <a:pt x="44" y="133"/>
                    <a:pt x="35" y="123"/>
                    <a:pt x="35" y="108"/>
                  </a:cubicBezTo>
                  <a:cubicBezTo>
                    <a:pt x="35" y="90"/>
                    <a:pt x="38" y="71"/>
                    <a:pt x="34" y="53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0" name="Freeform 489">
              <a:extLst>
                <a:ext uri="{FF2B5EF4-FFF2-40B4-BE49-F238E27FC236}">
                  <a16:creationId xmlns:a16="http://schemas.microsoft.com/office/drawing/2014/main" id="{9EAC0B52-7EA2-41B1-A331-FB73527CD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743"/>
              <a:ext cx="68" cy="292"/>
            </a:xfrm>
            <a:custGeom>
              <a:avLst/>
              <a:gdLst>
                <a:gd name="T0" fmla="*/ 413 w 27"/>
                <a:gd name="T1" fmla="*/ 0 h 117"/>
                <a:gd name="T2" fmla="*/ 317 w 27"/>
                <a:gd name="T3" fmla="*/ 996 h 117"/>
                <a:gd name="T4" fmla="*/ 400 w 27"/>
                <a:gd name="T5" fmla="*/ 1383 h 117"/>
                <a:gd name="T6" fmla="*/ 191 w 27"/>
                <a:gd name="T7" fmla="*/ 1819 h 117"/>
                <a:gd name="T8" fmla="*/ 285 w 27"/>
                <a:gd name="T9" fmla="*/ 1353 h 117"/>
                <a:gd name="T10" fmla="*/ 126 w 27"/>
                <a:gd name="T11" fmla="*/ 978 h 117"/>
                <a:gd name="T12" fmla="*/ 413 w 27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17">
                  <a:moveTo>
                    <a:pt x="26" y="0"/>
                  </a:moveTo>
                  <a:cubicBezTo>
                    <a:pt x="24" y="21"/>
                    <a:pt x="14" y="41"/>
                    <a:pt x="20" y="64"/>
                  </a:cubicBezTo>
                  <a:cubicBezTo>
                    <a:pt x="23" y="74"/>
                    <a:pt x="27" y="78"/>
                    <a:pt x="25" y="89"/>
                  </a:cubicBezTo>
                  <a:cubicBezTo>
                    <a:pt x="22" y="98"/>
                    <a:pt x="16" y="108"/>
                    <a:pt x="12" y="117"/>
                  </a:cubicBezTo>
                  <a:cubicBezTo>
                    <a:pt x="16" y="109"/>
                    <a:pt x="17" y="96"/>
                    <a:pt x="18" y="87"/>
                  </a:cubicBezTo>
                  <a:cubicBezTo>
                    <a:pt x="18" y="76"/>
                    <a:pt x="12" y="72"/>
                    <a:pt x="8" y="63"/>
                  </a:cubicBezTo>
                  <a:cubicBezTo>
                    <a:pt x="0" y="41"/>
                    <a:pt x="20" y="19"/>
                    <a:pt x="26" y="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1" name="Freeform 490">
              <a:extLst>
                <a:ext uri="{FF2B5EF4-FFF2-40B4-BE49-F238E27FC236}">
                  <a16:creationId xmlns:a16="http://schemas.microsoft.com/office/drawing/2014/main" id="{90C97FE0-5ECC-4C94-A35C-582680D36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038"/>
              <a:ext cx="128" cy="177"/>
            </a:xfrm>
            <a:custGeom>
              <a:avLst/>
              <a:gdLst>
                <a:gd name="T0" fmla="*/ 0 w 51"/>
                <a:gd name="T1" fmla="*/ 883 h 71"/>
                <a:gd name="T2" fmla="*/ 429 w 51"/>
                <a:gd name="T3" fmla="*/ 155 h 71"/>
                <a:gd name="T4" fmla="*/ 617 w 51"/>
                <a:gd name="T5" fmla="*/ 75 h 71"/>
                <a:gd name="T6" fmla="*/ 680 w 51"/>
                <a:gd name="T7" fmla="*/ 199 h 71"/>
                <a:gd name="T8" fmla="*/ 346 w 51"/>
                <a:gd name="T9" fmla="*/ 109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71">
                  <a:moveTo>
                    <a:pt x="0" y="57"/>
                  </a:moveTo>
                  <a:cubicBezTo>
                    <a:pt x="21" y="57"/>
                    <a:pt x="23" y="31"/>
                    <a:pt x="27" y="10"/>
                  </a:cubicBezTo>
                  <a:cubicBezTo>
                    <a:pt x="30" y="3"/>
                    <a:pt x="34" y="9"/>
                    <a:pt x="39" y="5"/>
                  </a:cubicBezTo>
                  <a:cubicBezTo>
                    <a:pt x="42" y="11"/>
                    <a:pt x="51" y="0"/>
                    <a:pt x="43" y="13"/>
                  </a:cubicBezTo>
                  <a:cubicBezTo>
                    <a:pt x="35" y="28"/>
                    <a:pt x="22" y="55"/>
                    <a:pt x="22" y="71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2" name="Freeform 491">
              <a:extLst>
                <a:ext uri="{FF2B5EF4-FFF2-40B4-BE49-F238E27FC236}">
                  <a16:creationId xmlns:a16="http://schemas.microsoft.com/office/drawing/2014/main" id="{C2062618-4508-4C6D-A2E5-3EA9305AD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903"/>
              <a:ext cx="685" cy="402"/>
            </a:xfrm>
            <a:custGeom>
              <a:avLst/>
              <a:gdLst>
                <a:gd name="T0" fmla="*/ 313 w 274"/>
                <a:gd name="T1" fmla="*/ 1478 h 161"/>
                <a:gd name="T2" fmla="*/ 1875 w 274"/>
                <a:gd name="T3" fmla="*/ 1820 h 161"/>
                <a:gd name="T4" fmla="*/ 2220 w 274"/>
                <a:gd name="T5" fmla="*/ 729 h 161"/>
                <a:gd name="T6" fmla="*/ 1208 w 274"/>
                <a:gd name="T7" fmla="*/ 167 h 161"/>
                <a:gd name="T8" fmla="*/ 345 w 274"/>
                <a:gd name="T9" fmla="*/ 137 h 161"/>
                <a:gd name="T10" fmla="*/ 113 w 274"/>
                <a:gd name="T11" fmla="*/ 729 h 161"/>
                <a:gd name="T12" fmla="*/ 438 w 274"/>
                <a:gd name="T13" fmla="*/ 1820 h 161"/>
                <a:gd name="T14" fmla="*/ 1158 w 274"/>
                <a:gd name="T15" fmla="*/ 2132 h 161"/>
                <a:gd name="T16" fmla="*/ 2113 w 274"/>
                <a:gd name="T17" fmla="*/ 2245 h 161"/>
                <a:gd name="T18" fmla="*/ 3895 w 274"/>
                <a:gd name="T19" fmla="*/ 2100 h 161"/>
                <a:gd name="T20" fmla="*/ 4125 w 274"/>
                <a:gd name="T21" fmla="*/ 1341 h 161"/>
                <a:gd name="T22" fmla="*/ 3395 w 274"/>
                <a:gd name="T23" fmla="*/ 824 h 161"/>
                <a:gd name="T24" fmla="*/ 2438 w 274"/>
                <a:gd name="T25" fmla="*/ 1728 h 161"/>
                <a:gd name="T26" fmla="*/ 3283 w 274"/>
                <a:gd name="T27" fmla="*/ 2350 h 16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74" h="161">
                  <a:moveTo>
                    <a:pt x="20" y="95"/>
                  </a:moveTo>
                  <a:cubicBezTo>
                    <a:pt x="49" y="94"/>
                    <a:pt x="104" y="123"/>
                    <a:pt x="120" y="117"/>
                  </a:cubicBezTo>
                  <a:cubicBezTo>
                    <a:pt x="140" y="99"/>
                    <a:pt x="138" y="62"/>
                    <a:pt x="142" y="47"/>
                  </a:cubicBezTo>
                  <a:cubicBezTo>
                    <a:pt x="146" y="33"/>
                    <a:pt x="96" y="13"/>
                    <a:pt x="77" y="11"/>
                  </a:cubicBezTo>
                  <a:cubicBezTo>
                    <a:pt x="58" y="9"/>
                    <a:pt x="39" y="0"/>
                    <a:pt x="22" y="9"/>
                  </a:cubicBezTo>
                  <a:cubicBezTo>
                    <a:pt x="0" y="21"/>
                    <a:pt x="6" y="27"/>
                    <a:pt x="7" y="47"/>
                  </a:cubicBezTo>
                  <a:cubicBezTo>
                    <a:pt x="8" y="68"/>
                    <a:pt x="19" y="98"/>
                    <a:pt x="28" y="117"/>
                  </a:cubicBezTo>
                  <a:cubicBezTo>
                    <a:pt x="39" y="140"/>
                    <a:pt x="51" y="136"/>
                    <a:pt x="74" y="137"/>
                  </a:cubicBezTo>
                  <a:cubicBezTo>
                    <a:pt x="95" y="138"/>
                    <a:pt x="115" y="140"/>
                    <a:pt x="135" y="144"/>
                  </a:cubicBezTo>
                  <a:cubicBezTo>
                    <a:pt x="170" y="152"/>
                    <a:pt x="218" y="161"/>
                    <a:pt x="249" y="135"/>
                  </a:cubicBezTo>
                  <a:cubicBezTo>
                    <a:pt x="265" y="123"/>
                    <a:pt x="274" y="105"/>
                    <a:pt x="264" y="86"/>
                  </a:cubicBezTo>
                  <a:cubicBezTo>
                    <a:pt x="256" y="69"/>
                    <a:pt x="234" y="54"/>
                    <a:pt x="217" y="53"/>
                  </a:cubicBezTo>
                  <a:cubicBezTo>
                    <a:pt x="176" y="50"/>
                    <a:pt x="166" y="79"/>
                    <a:pt x="156" y="111"/>
                  </a:cubicBezTo>
                  <a:cubicBezTo>
                    <a:pt x="162" y="129"/>
                    <a:pt x="200" y="137"/>
                    <a:pt x="210" y="15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3" name="Freeform 492">
              <a:extLst>
                <a:ext uri="{FF2B5EF4-FFF2-40B4-BE49-F238E27FC236}">
                  <a16:creationId xmlns:a16="http://schemas.microsoft.com/office/drawing/2014/main" id="{B0B16F0B-2319-4FBD-BD18-9FDB20A10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2400"/>
              <a:ext cx="518" cy="438"/>
            </a:xfrm>
            <a:custGeom>
              <a:avLst/>
              <a:gdLst>
                <a:gd name="T0" fmla="*/ 3163 w 207"/>
                <a:gd name="T1" fmla="*/ 1835 h 175"/>
                <a:gd name="T2" fmla="*/ 3226 w 207"/>
                <a:gd name="T3" fmla="*/ 676 h 175"/>
                <a:gd name="T4" fmla="*/ 2693 w 207"/>
                <a:gd name="T5" fmla="*/ 50 h 175"/>
                <a:gd name="T6" fmla="*/ 1754 w 207"/>
                <a:gd name="T7" fmla="*/ 300 h 175"/>
                <a:gd name="T8" fmla="*/ 708 w 207"/>
                <a:gd name="T9" fmla="*/ 751 h 175"/>
                <a:gd name="T10" fmla="*/ 551 w 207"/>
                <a:gd name="T11" fmla="*/ 2305 h 175"/>
                <a:gd name="T12" fmla="*/ 1271 w 207"/>
                <a:gd name="T13" fmla="*/ 2743 h 175"/>
                <a:gd name="T14" fmla="*/ 1742 w 207"/>
                <a:gd name="T15" fmla="*/ 2713 h 175"/>
                <a:gd name="T16" fmla="*/ 1929 w 207"/>
                <a:gd name="T17" fmla="*/ 2413 h 175"/>
                <a:gd name="T18" fmla="*/ 1316 w 207"/>
                <a:gd name="T19" fmla="*/ 1459 h 175"/>
                <a:gd name="T20" fmla="*/ 876 w 207"/>
                <a:gd name="T21" fmla="*/ 1317 h 175"/>
                <a:gd name="T22" fmla="*/ 238 w 207"/>
                <a:gd name="T23" fmla="*/ 1271 h 1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7" h="175">
                  <a:moveTo>
                    <a:pt x="202" y="117"/>
                  </a:moveTo>
                  <a:cubicBezTo>
                    <a:pt x="206" y="93"/>
                    <a:pt x="207" y="67"/>
                    <a:pt x="206" y="43"/>
                  </a:cubicBezTo>
                  <a:cubicBezTo>
                    <a:pt x="205" y="21"/>
                    <a:pt x="194" y="6"/>
                    <a:pt x="172" y="3"/>
                  </a:cubicBezTo>
                  <a:cubicBezTo>
                    <a:pt x="152" y="0"/>
                    <a:pt x="130" y="11"/>
                    <a:pt x="112" y="19"/>
                  </a:cubicBezTo>
                  <a:cubicBezTo>
                    <a:pt x="90" y="28"/>
                    <a:pt x="67" y="37"/>
                    <a:pt x="45" y="48"/>
                  </a:cubicBezTo>
                  <a:cubicBezTo>
                    <a:pt x="0" y="71"/>
                    <a:pt x="3" y="113"/>
                    <a:pt x="35" y="147"/>
                  </a:cubicBezTo>
                  <a:cubicBezTo>
                    <a:pt x="51" y="163"/>
                    <a:pt x="56" y="173"/>
                    <a:pt x="81" y="175"/>
                  </a:cubicBezTo>
                  <a:cubicBezTo>
                    <a:pt x="91" y="175"/>
                    <a:pt x="101" y="175"/>
                    <a:pt x="111" y="173"/>
                  </a:cubicBezTo>
                  <a:cubicBezTo>
                    <a:pt x="124" y="171"/>
                    <a:pt x="127" y="168"/>
                    <a:pt x="123" y="154"/>
                  </a:cubicBezTo>
                  <a:cubicBezTo>
                    <a:pt x="117" y="133"/>
                    <a:pt x="99" y="109"/>
                    <a:pt x="84" y="93"/>
                  </a:cubicBezTo>
                  <a:cubicBezTo>
                    <a:pt x="76" y="84"/>
                    <a:pt x="69" y="84"/>
                    <a:pt x="56" y="84"/>
                  </a:cubicBezTo>
                  <a:cubicBezTo>
                    <a:pt x="48" y="85"/>
                    <a:pt x="22" y="85"/>
                    <a:pt x="15" y="8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4" name="Freeform 493">
              <a:extLst>
                <a:ext uri="{FF2B5EF4-FFF2-40B4-BE49-F238E27FC236}">
                  <a16:creationId xmlns:a16="http://schemas.microsoft.com/office/drawing/2014/main" id="{904610D1-3CD9-4501-8FBD-FDD854C90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538"/>
              <a:ext cx="113" cy="170"/>
            </a:xfrm>
            <a:custGeom>
              <a:avLst/>
              <a:gdLst>
                <a:gd name="T0" fmla="*/ 713 w 45"/>
                <a:gd name="T1" fmla="*/ 0 h 68"/>
                <a:gd name="T2" fmla="*/ 63 w 45"/>
                <a:gd name="T3" fmla="*/ 408 h 68"/>
                <a:gd name="T4" fmla="*/ 492 w 45"/>
                <a:gd name="T5" fmla="*/ 1063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8">
                  <a:moveTo>
                    <a:pt x="45" y="0"/>
                  </a:moveTo>
                  <a:cubicBezTo>
                    <a:pt x="29" y="1"/>
                    <a:pt x="8" y="8"/>
                    <a:pt x="4" y="26"/>
                  </a:cubicBezTo>
                  <a:cubicBezTo>
                    <a:pt x="0" y="39"/>
                    <a:pt x="20" y="64"/>
                    <a:pt x="31" y="6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5" name="Freeform 494">
              <a:extLst>
                <a:ext uri="{FF2B5EF4-FFF2-40B4-BE49-F238E27FC236}">
                  <a16:creationId xmlns:a16="http://schemas.microsoft.com/office/drawing/2014/main" id="{4D5455C7-17BD-4D2F-B414-A59B7C511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720"/>
              <a:ext cx="143" cy="110"/>
            </a:xfrm>
            <a:custGeom>
              <a:avLst/>
              <a:gdLst>
                <a:gd name="T0" fmla="*/ 0 w 57"/>
                <a:gd name="T1" fmla="*/ 688 h 44"/>
                <a:gd name="T2" fmla="*/ 459 w 57"/>
                <a:gd name="T3" fmla="*/ 595 h 44"/>
                <a:gd name="T4" fmla="*/ 901 w 57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44">
                  <a:moveTo>
                    <a:pt x="0" y="44"/>
                  </a:moveTo>
                  <a:cubicBezTo>
                    <a:pt x="14" y="44"/>
                    <a:pt x="16" y="42"/>
                    <a:pt x="29" y="38"/>
                  </a:cubicBezTo>
                  <a:cubicBezTo>
                    <a:pt x="45" y="33"/>
                    <a:pt x="53" y="17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6" name="Freeform 495">
              <a:extLst>
                <a:ext uri="{FF2B5EF4-FFF2-40B4-BE49-F238E27FC236}">
                  <a16:creationId xmlns:a16="http://schemas.microsoft.com/office/drawing/2014/main" id="{27771195-7CB8-42EF-B5A2-AA71C549D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078"/>
              <a:ext cx="297" cy="52"/>
            </a:xfrm>
            <a:custGeom>
              <a:avLst/>
              <a:gdLst>
                <a:gd name="T0" fmla="*/ 0 w 119"/>
                <a:gd name="T1" fmla="*/ 0 h 21"/>
                <a:gd name="T2" fmla="*/ 105 w 119"/>
                <a:gd name="T3" fmla="*/ 62 h 21"/>
                <a:gd name="T4" fmla="*/ 996 w 119"/>
                <a:gd name="T5" fmla="*/ 307 h 21"/>
                <a:gd name="T6" fmla="*/ 1340 w 119"/>
                <a:gd name="T7" fmla="*/ 287 h 21"/>
                <a:gd name="T8" fmla="*/ 1849 w 119"/>
                <a:gd name="T9" fmla="*/ 13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21">
                  <a:moveTo>
                    <a:pt x="0" y="0"/>
                  </a:moveTo>
                  <a:cubicBezTo>
                    <a:pt x="2" y="1"/>
                    <a:pt x="5" y="3"/>
                    <a:pt x="7" y="4"/>
                  </a:cubicBezTo>
                  <a:cubicBezTo>
                    <a:pt x="26" y="14"/>
                    <a:pt x="42" y="19"/>
                    <a:pt x="64" y="20"/>
                  </a:cubicBezTo>
                  <a:cubicBezTo>
                    <a:pt x="69" y="20"/>
                    <a:pt x="76" y="21"/>
                    <a:pt x="86" y="19"/>
                  </a:cubicBezTo>
                  <a:cubicBezTo>
                    <a:pt x="109" y="14"/>
                    <a:pt x="119" y="9"/>
                    <a:pt x="119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7" name="Freeform 496">
              <a:extLst>
                <a:ext uri="{FF2B5EF4-FFF2-40B4-BE49-F238E27FC236}">
                  <a16:creationId xmlns:a16="http://schemas.microsoft.com/office/drawing/2014/main" id="{AF469365-0622-4D24-A619-403A9F9CE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220"/>
              <a:ext cx="303" cy="308"/>
            </a:xfrm>
            <a:custGeom>
              <a:avLst/>
              <a:gdLst>
                <a:gd name="T0" fmla="*/ 1881 w 121"/>
                <a:gd name="T1" fmla="*/ 0 h 123"/>
                <a:gd name="T2" fmla="*/ 158 w 121"/>
                <a:gd name="T3" fmla="*/ 689 h 123"/>
                <a:gd name="T4" fmla="*/ 1022 w 121"/>
                <a:gd name="T5" fmla="*/ 1693 h 123"/>
                <a:gd name="T6" fmla="*/ 1901 w 121"/>
                <a:gd name="T7" fmla="*/ 1931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" h="123">
                  <a:moveTo>
                    <a:pt x="120" y="0"/>
                  </a:moveTo>
                  <a:cubicBezTo>
                    <a:pt x="83" y="0"/>
                    <a:pt x="19" y="3"/>
                    <a:pt x="10" y="44"/>
                  </a:cubicBezTo>
                  <a:cubicBezTo>
                    <a:pt x="0" y="96"/>
                    <a:pt x="28" y="91"/>
                    <a:pt x="65" y="108"/>
                  </a:cubicBezTo>
                  <a:cubicBezTo>
                    <a:pt x="76" y="113"/>
                    <a:pt x="110" y="117"/>
                    <a:pt x="121" y="1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8" name="Freeform 497">
              <a:extLst>
                <a:ext uri="{FF2B5EF4-FFF2-40B4-BE49-F238E27FC236}">
                  <a16:creationId xmlns:a16="http://schemas.microsoft.com/office/drawing/2014/main" id="{63D641C8-BE4A-4F70-82E8-49E44A7AA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480"/>
              <a:ext cx="197" cy="393"/>
            </a:xfrm>
            <a:custGeom>
              <a:avLst/>
              <a:gdLst>
                <a:gd name="T0" fmla="*/ 0 w 79"/>
                <a:gd name="T1" fmla="*/ 0 h 157"/>
                <a:gd name="T2" fmla="*/ 870 w 79"/>
                <a:gd name="T3" fmla="*/ 313 h 157"/>
                <a:gd name="T4" fmla="*/ 1194 w 79"/>
                <a:gd name="T5" fmla="*/ 971 h 157"/>
                <a:gd name="T6" fmla="*/ 1194 w 79"/>
                <a:gd name="T7" fmla="*/ 2463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57">
                  <a:moveTo>
                    <a:pt x="0" y="0"/>
                  </a:moveTo>
                  <a:cubicBezTo>
                    <a:pt x="18" y="0"/>
                    <a:pt x="45" y="3"/>
                    <a:pt x="56" y="20"/>
                  </a:cubicBezTo>
                  <a:cubicBezTo>
                    <a:pt x="65" y="33"/>
                    <a:pt x="75" y="46"/>
                    <a:pt x="77" y="62"/>
                  </a:cubicBezTo>
                  <a:cubicBezTo>
                    <a:pt x="79" y="84"/>
                    <a:pt x="77" y="135"/>
                    <a:pt x="77" y="1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29" name="Freeform 498">
              <a:extLst>
                <a:ext uri="{FF2B5EF4-FFF2-40B4-BE49-F238E27FC236}">
                  <a16:creationId xmlns:a16="http://schemas.microsoft.com/office/drawing/2014/main" id="{37C998D3-F5AF-42BD-871B-876172BA8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590"/>
              <a:ext cx="210" cy="268"/>
            </a:xfrm>
            <a:custGeom>
              <a:avLst/>
              <a:gdLst>
                <a:gd name="T0" fmla="*/ 1313 w 84"/>
                <a:gd name="T1" fmla="*/ 0 h 107"/>
                <a:gd name="T2" fmla="*/ 238 w 84"/>
                <a:gd name="T3" fmla="*/ 158 h 107"/>
                <a:gd name="T4" fmla="*/ 0 w 84"/>
                <a:gd name="T5" fmla="*/ 709 h 107"/>
                <a:gd name="T6" fmla="*/ 158 w 84"/>
                <a:gd name="T7" fmla="*/ 1350 h 107"/>
                <a:gd name="T8" fmla="*/ 313 w 84"/>
                <a:gd name="T9" fmla="*/ 1681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07">
                  <a:moveTo>
                    <a:pt x="84" y="0"/>
                  </a:moveTo>
                  <a:cubicBezTo>
                    <a:pt x="72" y="0"/>
                    <a:pt x="27" y="0"/>
                    <a:pt x="15" y="10"/>
                  </a:cubicBezTo>
                  <a:cubicBezTo>
                    <a:pt x="5" y="19"/>
                    <a:pt x="2" y="33"/>
                    <a:pt x="0" y="45"/>
                  </a:cubicBezTo>
                  <a:cubicBezTo>
                    <a:pt x="0" y="66"/>
                    <a:pt x="7" y="74"/>
                    <a:pt x="10" y="86"/>
                  </a:cubicBezTo>
                  <a:cubicBezTo>
                    <a:pt x="14" y="97"/>
                    <a:pt x="20" y="107"/>
                    <a:pt x="20" y="10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0" name="Freeform 499">
              <a:extLst>
                <a:ext uri="{FF2B5EF4-FFF2-40B4-BE49-F238E27FC236}">
                  <a16:creationId xmlns:a16="http://schemas.microsoft.com/office/drawing/2014/main" id="{E21C4CAE-C364-4EE3-81E1-C67626AB4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563"/>
              <a:ext cx="513" cy="322"/>
            </a:xfrm>
            <a:custGeom>
              <a:avLst/>
              <a:gdLst>
                <a:gd name="T0" fmla="*/ 1251 w 205"/>
                <a:gd name="T1" fmla="*/ 217 h 129"/>
                <a:gd name="T2" fmla="*/ 626 w 205"/>
                <a:gd name="T3" fmla="*/ 42 h 129"/>
                <a:gd name="T4" fmla="*/ 95 w 205"/>
                <a:gd name="T5" fmla="*/ 574 h 129"/>
                <a:gd name="T6" fmla="*/ 33 w 205"/>
                <a:gd name="T7" fmla="*/ 1308 h 129"/>
                <a:gd name="T8" fmla="*/ 1972 w 205"/>
                <a:gd name="T9" fmla="*/ 1912 h 129"/>
                <a:gd name="T10" fmla="*/ 3213 w 205"/>
                <a:gd name="T11" fmla="*/ 387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5" h="129">
                  <a:moveTo>
                    <a:pt x="80" y="14"/>
                  </a:moveTo>
                  <a:cubicBezTo>
                    <a:pt x="72" y="0"/>
                    <a:pt x="55" y="0"/>
                    <a:pt x="40" y="3"/>
                  </a:cubicBezTo>
                  <a:cubicBezTo>
                    <a:pt x="22" y="7"/>
                    <a:pt x="12" y="19"/>
                    <a:pt x="6" y="37"/>
                  </a:cubicBezTo>
                  <a:cubicBezTo>
                    <a:pt x="1" y="54"/>
                    <a:pt x="0" y="67"/>
                    <a:pt x="2" y="84"/>
                  </a:cubicBezTo>
                  <a:cubicBezTo>
                    <a:pt x="6" y="129"/>
                    <a:pt x="117" y="125"/>
                    <a:pt x="126" y="123"/>
                  </a:cubicBezTo>
                  <a:cubicBezTo>
                    <a:pt x="166" y="113"/>
                    <a:pt x="185" y="56"/>
                    <a:pt x="205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1" name="Freeform 500">
              <a:extLst>
                <a:ext uri="{FF2B5EF4-FFF2-40B4-BE49-F238E27FC236}">
                  <a16:creationId xmlns:a16="http://schemas.microsoft.com/office/drawing/2014/main" id="{F075209A-7692-44D9-B75A-B675ED01B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580"/>
              <a:ext cx="90" cy="140"/>
            </a:xfrm>
            <a:custGeom>
              <a:avLst/>
              <a:gdLst>
                <a:gd name="T0" fmla="*/ 333 w 36"/>
                <a:gd name="T1" fmla="*/ 0 h 56"/>
                <a:gd name="T2" fmla="*/ 470 w 36"/>
                <a:gd name="T3" fmla="*/ 208 h 56"/>
                <a:gd name="T4" fmla="*/ 488 w 36"/>
                <a:gd name="T5" fmla="*/ 783 h 56"/>
                <a:gd name="T6" fmla="*/ 250 w 36"/>
                <a:gd name="T7" fmla="*/ 845 h 56"/>
                <a:gd name="T8" fmla="*/ 95 w 36"/>
                <a:gd name="T9" fmla="*/ 583 h 56"/>
                <a:gd name="T10" fmla="*/ 0 w 36"/>
                <a:gd name="T11" fmla="*/ 27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56">
                  <a:moveTo>
                    <a:pt x="21" y="0"/>
                  </a:moveTo>
                  <a:cubicBezTo>
                    <a:pt x="25" y="4"/>
                    <a:pt x="28" y="9"/>
                    <a:pt x="30" y="13"/>
                  </a:cubicBezTo>
                  <a:cubicBezTo>
                    <a:pt x="36" y="26"/>
                    <a:pt x="33" y="36"/>
                    <a:pt x="31" y="50"/>
                  </a:cubicBezTo>
                  <a:cubicBezTo>
                    <a:pt x="29" y="56"/>
                    <a:pt x="22" y="56"/>
                    <a:pt x="16" y="54"/>
                  </a:cubicBezTo>
                  <a:cubicBezTo>
                    <a:pt x="8" y="51"/>
                    <a:pt x="8" y="45"/>
                    <a:pt x="6" y="37"/>
                  </a:cubicBezTo>
                  <a:cubicBezTo>
                    <a:pt x="5" y="32"/>
                    <a:pt x="1" y="23"/>
                    <a:pt x="0" y="1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2" name="Freeform 501">
              <a:extLst>
                <a:ext uri="{FF2B5EF4-FFF2-40B4-BE49-F238E27FC236}">
                  <a16:creationId xmlns:a16="http://schemas.microsoft.com/office/drawing/2014/main" id="{523CABFC-22E6-4274-A204-B83B7AA08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530"/>
              <a:ext cx="233" cy="315"/>
            </a:xfrm>
            <a:custGeom>
              <a:avLst/>
              <a:gdLst>
                <a:gd name="T0" fmla="*/ 188 w 93"/>
                <a:gd name="T1" fmla="*/ 270 h 126"/>
                <a:gd name="T2" fmla="*/ 1130 w 93"/>
                <a:gd name="T3" fmla="*/ 488 h 126"/>
                <a:gd name="T4" fmla="*/ 1380 w 93"/>
                <a:gd name="T5" fmla="*/ 1408 h 126"/>
                <a:gd name="T6" fmla="*/ 1401 w 93"/>
                <a:gd name="T7" fmla="*/ 1863 h 126"/>
                <a:gd name="T8" fmla="*/ 1097 w 93"/>
                <a:gd name="T9" fmla="*/ 1895 h 126"/>
                <a:gd name="T10" fmla="*/ 363 w 93"/>
                <a:gd name="T11" fmla="*/ 1520 h 126"/>
                <a:gd name="T12" fmla="*/ 188 w 93"/>
                <a:gd name="T13" fmla="*/ 270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126">
                  <a:moveTo>
                    <a:pt x="12" y="17"/>
                  </a:moveTo>
                  <a:cubicBezTo>
                    <a:pt x="27" y="0"/>
                    <a:pt x="59" y="19"/>
                    <a:pt x="72" y="31"/>
                  </a:cubicBezTo>
                  <a:cubicBezTo>
                    <a:pt x="89" y="46"/>
                    <a:pt x="86" y="70"/>
                    <a:pt x="88" y="90"/>
                  </a:cubicBezTo>
                  <a:cubicBezTo>
                    <a:pt x="89" y="98"/>
                    <a:pt x="93" y="112"/>
                    <a:pt x="89" y="119"/>
                  </a:cubicBezTo>
                  <a:cubicBezTo>
                    <a:pt x="85" y="126"/>
                    <a:pt x="78" y="124"/>
                    <a:pt x="70" y="121"/>
                  </a:cubicBezTo>
                  <a:cubicBezTo>
                    <a:pt x="55" y="116"/>
                    <a:pt x="36" y="107"/>
                    <a:pt x="23" y="97"/>
                  </a:cubicBezTo>
                  <a:cubicBezTo>
                    <a:pt x="0" y="81"/>
                    <a:pt x="2" y="40"/>
                    <a:pt x="12" y="1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3" name="Freeform 502">
              <a:extLst>
                <a:ext uri="{FF2B5EF4-FFF2-40B4-BE49-F238E27FC236}">
                  <a16:creationId xmlns:a16="http://schemas.microsoft.com/office/drawing/2014/main" id="{EB24B1D0-A3CB-4045-86A8-3513AA34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1550"/>
              <a:ext cx="185" cy="438"/>
            </a:xfrm>
            <a:custGeom>
              <a:avLst/>
              <a:gdLst>
                <a:gd name="T0" fmla="*/ 63 w 74"/>
                <a:gd name="T1" fmla="*/ 1492 h 175"/>
                <a:gd name="T2" fmla="*/ 1063 w 74"/>
                <a:gd name="T3" fmla="*/ 1534 h 175"/>
                <a:gd name="T4" fmla="*/ 800 w 74"/>
                <a:gd name="T5" fmla="*/ 2538 h 175"/>
                <a:gd name="T6" fmla="*/ 145 w 74"/>
                <a:gd name="T7" fmla="*/ 2117 h 175"/>
                <a:gd name="T8" fmla="*/ 145 w 74"/>
                <a:gd name="T9" fmla="*/ 1191 h 175"/>
                <a:gd name="T10" fmla="*/ 738 w 74"/>
                <a:gd name="T11" fmla="*/ 0 h 1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75">
                  <a:moveTo>
                    <a:pt x="4" y="95"/>
                  </a:moveTo>
                  <a:cubicBezTo>
                    <a:pt x="19" y="83"/>
                    <a:pt x="61" y="75"/>
                    <a:pt x="68" y="98"/>
                  </a:cubicBezTo>
                  <a:cubicBezTo>
                    <a:pt x="74" y="115"/>
                    <a:pt x="63" y="149"/>
                    <a:pt x="51" y="162"/>
                  </a:cubicBezTo>
                  <a:cubicBezTo>
                    <a:pt x="37" y="175"/>
                    <a:pt x="16" y="149"/>
                    <a:pt x="9" y="135"/>
                  </a:cubicBezTo>
                  <a:cubicBezTo>
                    <a:pt x="0" y="115"/>
                    <a:pt x="3" y="96"/>
                    <a:pt x="9" y="76"/>
                  </a:cubicBezTo>
                  <a:cubicBezTo>
                    <a:pt x="17" y="52"/>
                    <a:pt x="31" y="18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4" name="Freeform 503">
              <a:extLst>
                <a:ext uri="{FF2B5EF4-FFF2-40B4-BE49-F238E27FC236}">
                  <a16:creationId xmlns:a16="http://schemas.microsoft.com/office/drawing/2014/main" id="{A06CFB4C-CFAB-46E1-908F-AFB403CBA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510"/>
              <a:ext cx="690" cy="435"/>
            </a:xfrm>
            <a:custGeom>
              <a:avLst/>
              <a:gdLst>
                <a:gd name="T0" fmla="*/ 4313 w 276"/>
                <a:gd name="T1" fmla="*/ 958 h 174"/>
                <a:gd name="T2" fmla="*/ 3145 w 276"/>
                <a:gd name="T3" fmla="*/ 613 h 174"/>
                <a:gd name="T4" fmla="*/ 2208 w 276"/>
                <a:gd name="T5" fmla="*/ 188 h 174"/>
                <a:gd name="T6" fmla="*/ 1033 w 276"/>
                <a:gd name="T7" fmla="*/ 63 h 174"/>
                <a:gd name="T8" fmla="*/ 345 w 276"/>
                <a:gd name="T9" fmla="*/ 908 h 174"/>
                <a:gd name="T10" fmla="*/ 158 w 276"/>
                <a:gd name="T11" fmla="*/ 2458 h 174"/>
                <a:gd name="T12" fmla="*/ 595 w 276"/>
                <a:gd name="T13" fmla="*/ 2658 h 174"/>
                <a:gd name="T14" fmla="*/ 1395 w 276"/>
                <a:gd name="T15" fmla="*/ 958 h 174"/>
                <a:gd name="T16" fmla="*/ 908 w 276"/>
                <a:gd name="T17" fmla="*/ 95 h 1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6" h="174">
                  <a:moveTo>
                    <a:pt x="276" y="61"/>
                  </a:moveTo>
                  <a:cubicBezTo>
                    <a:pt x="258" y="42"/>
                    <a:pt x="226" y="46"/>
                    <a:pt x="201" y="39"/>
                  </a:cubicBezTo>
                  <a:cubicBezTo>
                    <a:pt x="179" y="32"/>
                    <a:pt x="162" y="21"/>
                    <a:pt x="141" y="12"/>
                  </a:cubicBezTo>
                  <a:cubicBezTo>
                    <a:pt x="120" y="3"/>
                    <a:pt x="89" y="0"/>
                    <a:pt x="66" y="4"/>
                  </a:cubicBezTo>
                  <a:cubicBezTo>
                    <a:pt x="38" y="10"/>
                    <a:pt x="29" y="32"/>
                    <a:pt x="22" y="58"/>
                  </a:cubicBezTo>
                  <a:cubicBezTo>
                    <a:pt x="13" y="87"/>
                    <a:pt x="0" y="128"/>
                    <a:pt x="10" y="157"/>
                  </a:cubicBezTo>
                  <a:cubicBezTo>
                    <a:pt x="15" y="174"/>
                    <a:pt x="28" y="170"/>
                    <a:pt x="38" y="170"/>
                  </a:cubicBezTo>
                  <a:cubicBezTo>
                    <a:pt x="63" y="168"/>
                    <a:pt x="75" y="90"/>
                    <a:pt x="89" y="61"/>
                  </a:cubicBezTo>
                  <a:cubicBezTo>
                    <a:pt x="111" y="13"/>
                    <a:pt x="58" y="6"/>
                    <a:pt x="58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5" name="Freeform 504">
              <a:extLst>
                <a:ext uri="{FF2B5EF4-FFF2-40B4-BE49-F238E27FC236}">
                  <a16:creationId xmlns:a16="http://schemas.microsoft.com/office/drawing/2014/main" id="{7DFF552E-0463-42C0-9C92-197ACFE0C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180"/>
              <a:ext cx="665" cy="328"/>
            </a:xfrm>
            <a:custGeom>
              <a:avLst/>
              <a:gdLst>
                <a:gd name="T0" fmla="*/ 4158 w 266"/>
                <a:gd name="T1" fmla="*/ 1004 h 131"/>
                <a:gd name="T2" fmla="*/ 4145 w 266"/>
                <a:gd name="T3" fmla="*/ 1022 h 131"/>
                <a:gd name="T4" fmla="*/ 2958 w 266"/>
                <a:gd name="T5" fmla="*/ 1963 h 131"/>
                <a:gd name="T6" fmla="*/ 1425 w 266"/>
                <a:gd name="T7" fmla="*/ 1725 h 131"/>
                <a:gd name="T8" fmla="*/ 83 w 266"/>
                <a:gd name="T9" fmla="*/ 1004 h 131"/>
                <a:gd name="T10" fmla="*/ 833 w 266"/>
                <a:gd name="T11" fmla="*/ 471 h 131"/>
                <a:gd name="T12" fmla="*/ 3363 w 266"/>
                <a:gd name="T13" fmla="*/ 376 h 131"/>
                <a:gd name="T14" fmla="*/ 3520 w 266"/>
                <a:gd name="T15" fmla="*/ 1775 h 1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6" h="131">
                  <a:moveTo>
                    <a:pt x="266" y="64"/>
                  </a:moveTo>
                  <a:cubicBezTo>
                    <a:pt x="266" y="64"/>
                    <a:pt x="265" y="64"/>
                    <a:pt x="265" y="65"/>
                  </a:cubicBezTo>
                  <a:cubicBezTo>
                    <a:pt x="266" y="102"/>
                    <a:pt x="223" y="119"/>
                    <a:pt x="189" y="125"/>
                  </a:cubicBezTo>
                  <a:cubicBezTo>
                    <a:pt x="159" y="131"/>
                    <a:pt x="120" y="119"/>
                    <a:pt x="91" y="110"/>
                  </a:cubicBezTo>
                  <a:cubicBezTo>
                    <a:pt x="61" y="101"/>
                    <a:pt x="19" y="97"/>
                    <a:pt x="5" y="64"/>
                  </a:cubicBezTo>
                  <a:cubicBezTo>
                    <a:pt x="0" y="53"/>
                    <a:pt x="22" y="41"/>
                    <a:pt x="53" y="30"/>
                  </a:cubicBezTo>
                  <a:cubicBezTo>
                    <a:pt x="110" y="11"/>
                    <a:pt x="199" y="0"/>
                    <a:pt x="215" y="24"/>
                  </a:cubicBezTo>
                  <a:cubicBezTo>
                    <a:pt x="238" y="58"/>
                    <a:pt x="227" y="93"/>
                    <a:pt x="225" y="11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6" name="Freeform 505">
              <a:extLst>
                <a:ext uri="{FF2B5EF4-FFF2-40B4-BE49-F238E27FC236}">
                  <a16:creationId xmlns:a16="http://schemas.microsoft.com/office/drawing/2014/main" id="{82BCD510-C2FE-4C67-B796-BAE98FF77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2018"/>
              <a:ext cx="713" cy="852"/>
            </a:xfrm>
            <a:custGeom>
              <a:avLst/>
              <a:gdLst>
                <a:gd name="T0" fmla="*/ 145 w 285"/>
                <a:gd name="T1" fmla="*/ 2259 h 341"/>
                <a:gd name="T2" fmla="*/ 1709 w 285"/>
                <a:gd name="T3" fmla="*/ 2354 h 341"/>
                <a:gd name="T4" fmla="*/ 3347 w 285"/>
                <a:gd name="T5" fmla="*/ 1874 h 341"/>
                <a:gd name="T6" fmla="*/ 4368 w 285"/>
                <a:gd name="T7" fmla="*/ 1137 h 341"/>
                <a:gd name="T8" fmla="*/ 1866 w 285"/>
                <a:gd name="T9" fmla="*/ 812 h 341"/>
                <a:gd name="T10" fmla="*/ 520 w 285"/>
                <a:gd name="T11" fmla="*/ 1404 h 341"/>
                <a:gd name="T12" fmla="*/ 83 w 285"/>
                <a:gd name="T13" fmla="*/ 2683 h 341"/>
                <a:gd name="T14" fmla="*/ 83 w 285"/>
                <a:gd name="T15" fmla="*/ 4028 h 341"/>
                <a:gd name="T16" fmla="*/ 363 w 285"/>
                <a:gd name="T17" fmla="*/ 5132 h 341"/>
                <a:gd name="T18" fmla="*/ 1083 w 285"/>
                <a:gd name="T19" fmla="*/ 5100 h 3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5" h="341">
                  <a:moveTo>
                    <a:pt x="9" y="145"/>
                  </a:moveTo>
                  <a:cubicBezTo>
                    <a:pt x="39" y="141"/>
                    <a:pt x="75" y="155"/>
                    <a:pt x="109" y="151"/>
                  </a:cubicBezTo>
                  <a:cubicBezTo>
                    <a:pt x="145" y="148"/>
                    <a:pt x="182" y="133"/>
                    <a:pt x="214" y="120"/>
                  </a:cubicBezTo>
                  <a:cubicBezTo>
                    <a:pt x="240" y="110"/>
                    <a:pt x="276" y="101"/>
                    <a:pt x="279" y="73"/>
                  </a:cubicBezTo>
                  <a:cubicBezTo>
                    <a:pt x="285" y="0"/>
                    <a:pt x="162" y="39"/>
                    <a:pt x="119" y="52"/>
                  </a:cubicBezTo>
                  <a:cubicBezTo>
                    <a:pt x="90" y="61"/>
                    <a:pt x="54" y="69"/>
                    <a:pt x="33" y="90"/>
                  </a:cubicBezTo>
                  <a:cubicBezTo>
                    <a:pt x="12" y="112"/>
                    <a:pt x="8" y="146"/>
                    <a:pt x="5" y="172"/>
                  </a:cubicBezTo>
                  <a:cubicBezTo>
                    <a:pt x="1" y="201"/>
                    <a:pt x="0" y="230"/>
                    <a:pt x="5" y="258"/>
                  </a:cubicBezTo>
                  <a:cubicBezTo>
                    <a:pt x="9" y="282"/>
                    <a:pt x="6" y="311"/>
                    <a:pt x="23" y="329"/>
                  </a:cubicBezTo>
                  <a:cubicBezTo>
                    <a:pt x="39" y="341"/>
                    <a:pt x="53" y="337"/>
                    <a:pt x="69" y="3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7" name="Freeform 506">
              <a:extLst>
                <a:ext uri="{FF2B5EF4-FFF2-40B4-BE49-F238E27FC236}">
                  <a16:creationId xmlns:a16="http://schemas.microsoft.com/office/drawing/2014/main" id="{EFA2DAB0-A03C-4433-AF72-745E6E402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458"/>
              <a:ext cx="150" cy="392"/>
            </a:xfrm>
            <a:custGeom>
              <a:avLst/>
              <a:gdLst>
                <a:gd name="T0" fmla="*/ 0 w 60"/>
                <a:gd name="T1" fmla="*/ 449 h 157"/>
                <a:gd name="T2" fmla="*/ 813 w 60"/>
                <a:gd name="T3" fmla="*/ 1228 h 157"/>
                <a:gd name="T4" fmla="*/ 875 w 60"/>
                <a:gd name="T5" fmla="*/ 1903 h 157"/>
                <a:gd name="T6" fmla="*/ 313 w 60"/>
                <a:gd name="T7" fmla="*/ 2382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57">
                  <a:moveTo>
                    <a:pt x="0" y="29"/>
                  </a:moveTo>
                  <a:cubicBezTo>
                    <a:pt x="30" y="0"/>
                    <a:pt x="50" y="64"/>
                    <a:pt x="52" y="79"/>
                  </a:cubicBezTo>
                  <a:cubicBezTo>
                    <a:pt x="55" y="94"/>
                    <a:pt x="60" y="107"/>
                    <a:pt x="56" y="122"/>
                  </a:cubicBezTo>
                  <a:cubicBezTo>
                    <a:pt x="53" y="135"/>
                    <a:pt x="42" y="157"/>
                    <a:pt x="20" y="15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8" name="Freeform 507">
              <a:extLst>
                <a:ext uri="{FF2B5EF4-FFF2-40B4-BE49-F238E27FC236}">
                  <a16:creationId xmlns:a16="http://schemas.microsoft.com/office/drawing/2014/main" id="{79EFCDAF-C2FD-41EB-90DE-1551CFD1D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875"/>
              <a:ext cx="315" cy="428"/>
            </a:xfrm>
            <a:custGeom>
              <a:avLst/>
              <a:gdLst>
                <a:gd name="T0" fmla="*/ 1970 w 126"/>
                <a:gd name="T1" fmla="*/ 0 h 171"/>
                <a:gd name="T2" fmla="*/ 1438 w 126"/>
                <a:gd name="T3" fmla="*/ 83 h 171"/>
                <a:gd name="T4" fmla="*/ 250 w 126"/>
                <a:gd name="T5" fmla="*/ 1129 h 171"/>
                <a:gd name="T6" fmla="*/ 158 w 126"/>
                <a:gd name="T7" fmla="*/ 2681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6" h="171">
                  <a:moveTo>
                    <a:pt x="126" y="0"/>
                  </a:moveTo>
                  <a:cubicBezTo>
                    <a:pt x="114" y="1"/>
                    <a:pt x="103" y="3"/>
                    <a:pt x="92" y="5"/>
                  </a:cubicBezTo>
                  <a:cubicBezTo>
                    <a:pt x="46" y="13"/>
                    <a:pt x="29" y="38"/>
                    <a:pt x="16" y="72"/>
                  </a:cubicBezTo>
                  <a:cubicBezTo>
                    <a:pt x="11" y="92"/>
                    <a:pt x="0" y="127"/>
                    <a:pt x="10" y="17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39" name="Freeform 508">
              <a:extLst>
                <a:ext uri="{FF2B5EF4-FFF2-40B4-BE49-F238E27FC236}">
                  <a16:creationId xmlns:a16="http://schemas.microsoft.com/office/drawing/2014/main" id="{9E9EAA2E-B8AA-47EE-B76E-57F4566AD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2843"/>
              <a:ext cx="648" cy="457"/>
            </a:xfrm>
            <a:custGeom>
              <a:avLst/>
              <a:gdLst>
                <a:gd name="T0" fmla="*/ 3555 w 259"/>
                <a:gd name="T1" fmla="*/ 2849 h 183"/>
                <a:gd name="T2" fmla="*/ 3443 w 259"/>
                <a:gd name="T3" fmla="*/ 1621 h 183"/>
                <a:gd name="T4" fmla="*/ 2680 w 259"/>
                <a:gd name="T5" fmla="*/ 292 h 183"/>
                <a:gd name="T6" fmla="*/ 971 w 259"/>
                <a:gd name="T7" fmla="*/ 125 h 183"/>
                <a:gd name="T8" fmla="*/ 0 w 259"/>
                <a:gd name="T9" fmla="*/ 155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183">
                  <a:moveTo>
                    <a:pt x="227" y="183"/>
                  </a:moveTo>
                  <a:cubicBezTo>
                    <a:pt x="259" y="155"/>
                    <a:pt x="232" y="131"/>
                    <a:pt x="220" y="104"/>
                  </a:cubicBezTo>
                  <a:cubicBezTo>
                    <a:pt x="209" y="79"/>
                    <a:pt x="196" y="36"/>
                    <a:pt x="171" y="19"/>
                  </a:cubicBezTo>
                  <a:cubicBezTo>
                    <a:pt x="143" y="0"/>
                    <a:pt x="96" y="7"/>
                    <a:pt x="62" y="8"/>
                  </a:cubicBezTo>
                  <a:cubicBezTo>
                    <a:pt x="43" y="8"/>
                    <a:pt x="20" y="9"/>
                    <a:pt x="0" y="1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0" name="Freeform 509">
              <a:extLst>
                <a:ext uri="{FF2B5EF4-FFF2-40B4-BE49-F238E27FC236}">
                  <a16:creationId xmlns:a16="http://schemas.microsoft.com/office/drawing/2014/main" id="{CCB53ADC-5046-4DFC-B11B-FA9784293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105"/>
              <a:ext cx="700" cy="765"/>
            </a:xfrm>
            <a:custGeom>
              <a:avLst/>
              <a:gdLst>
                <a:gd name="T0" fmla="*/ 1345 w 280"/>
                <a:gd name="T1" fmla="*/ 0 h 306"/>
                <a:gd name="T2" fmla="*/ 3050 w 280"/>
                <a:gd name="T3" fmla="*/ 313 h 306"/>
                <a:gd name="T4" fmla="*/ 4175 w 280"/>
                <a:gd name="T5" fmla="*/ 3333 h 306"/>
                <a:gd name="T6" fmla="*/ 3033 w 280"/>
                <a:gd name="T7" fmla="*/ 4000 h 306"/>
                <a:gd name="T8" fmla="*/ 1113 w 280"/>
                <a:gd name="T9" fmla="*/ 4333 h 306"/>
                <a:gd name="T10" fmla="*/ 0 w 280"/>
                <a:gd name="T11" fmla="*/ 4220 h 306"/>
                <a:gd name="T12" fmla="*/ 33 w 280"/>
                <a:gd name="T13" fmla="*/ 3988 h 306"/>
                <a:gd name="T14" fmla="*/ 1345 w 280"/>
                <a:gd name="T15" fmla="*/ 3895 h 306"/>
                <a:gd name="T16" fmla="*/ 1645 w 280"/>
                <a:gd name="T17" fmla="*/ 4270 h 30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0" h="306">
                  <a:moveTo>
                    <a:pt x="86" y="0"/>
                  </a:moveTo>
                  <a:cubicBezTo>
                    <a:pt x="129" y="3"/>
                    <a:pt x="169" y="10"/>
                    <a:pt x="195" y="20"/>
                  </a:cubicBezTo>
                  <a:cubicBezTo>
                    <a:pt x="259" y="45"/>
                    <a:pt x="280" y="190"/>
                    <a:pt x="267" y="213"/>
                  </a:cubicBezTo>
                  <a:cubicBezTo>
                    <a:pt x="254" y="235"/>
                    <a:pt x="220" y="248"/>
                    <a:pt x="194" y="256"/>
                  </a:cubicBezTo>
                  <a:cubicBezTo>
                    <a:pt x="155" y="268"/>
                    <a:pt x="113" y="272"/>
                    <a:pt x="71" y="277"/>
                  </a:cubicBezTo>
                  <a:cubicBezTo>
                    <a:pt x="41" y="281"/>
                    <a:pt x="2" y="306"/>
                    <a:pt x="0" y="270"/>
                  </a:cubicBezTo>
                  <a:cubicBezTo>
                    <a:pt x="0" y="266"/>
                    <a:pt x="1" y="261"/>
                    <a:pt x="2" y="255"/>
                  </a:cubicBezTo>
                  <a:cubicBezTo>
                    <a:pt x="3" y="240"/>
                    <a:pt x="63" y="228"/>
                    <a:pt x="86" y="249"/>
                  </a:cubicBezTo>
                  <a:cubicBezTo>
                    <a:pt x="99" y="259"/>
                    <a:pt x="104" y="267"/>
                    <a:pt x="105" y="27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1" name="Freeform 510">
              <a:extLst>
                <a:ext uri="{FF2B5EF4-FFF2-40B4-BE49-F238E27FC236}">
                  <a16:creationId xmlns:a16="http://schemas.microsoft.com/office/drawing/2014/main" id="{A80AEF0D-1856-496E-B1D5-8A10402B4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6" y="2103"/>
              <a:ext cx="230" cy="35"/>
            </a:xfrm>
            <a:custGeom>
              <a:avLst/>
              <a:gdLst>
                <a:gd name="T0" fmla="*/ 0 w 92"/>
                <a:gd name="T1" fmla="*/ 220 h 14"/>
                <a:gd name="T2" fmla="*/ 1438 w 92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14">
                  <a:moveTo>
                    <a:pt x="0" y="14"/>
                  </a:moveTo>
                  <a:cubicBezTo>
                    <a:pt x="22" y="6"/>
                    <a:pt x="57" y="1"/>
                    <a:pt x="9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2" name="Freeform 511">
              <a:extLst>
                <a:ext uri="{FF2B5EF4-FFF2-40B4-BE49-F238E27FC236}">
                  <a16:creationId xmlns:a16="http://schemas.microsoft.com/office/drawing/2014/main" id="{03C37991-AC42-4DCB-B041-D18800CD0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873"/>
              <a:ext cx="152" cy="142"/>
            </a:xfrm>
            <a:custGeom>
              <a:avLst/>
              <a:gdLst>
                <a:gd name="T0" fmla="*/ 900 w 61"/>
                <a:gd name="T1" fmla="*/ 0 h 57"/>
                <a:gd name="T2" fmla="*/ 311 w 61"/>
                <a:gd name="T3" fmla="*/ 820 h 57"/>
                <a:gd name="T4" fmla="*/ 374 w 61"/>
                <a:gd name="T5" fmla="*/ 92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57">
                  <a:moveTo>
                    <a:pt x="58" y="0"/>
                  </a:moveTo>
                  <a:cubicBezTo>
                    <a:pt x="61" y="14"/>
                    <a:pt x="52" y="57"/>
                    <a:pt x="20" y="53"/>
                  </a:cubicBezTo>
                  <a:cubicBezTo>
                    <a:pt x="1" y="50"/>
                    <a:pt x="0" y="19"/>
                    <a:pt x="24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3" name="Freeform 512">
              <a:extLst>
                <a:ext uri="{FF2B5EF4-FFF2-40B4-BE49-F238E27FC236}">
                  <a16:creationId xmlns:a16="http://schemas.microsoft.com/office/drawing/2014/main" id="{E68A935D-DB02-4D35-B4C7-916AA3F51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3010"/>
              <a:ext cx="555" cy="293"/>
            </a:xfrm>
            <a:custGeom>
              <a:avLst/>
              <a:gdLst>
                <a:gd name="T0" fmla="*/ 3470 w 222"/>
                <a:gd name="T1" fmla="*/ 50 h 117"/>
                <a:gd name="T2" fmla="*/ 2875 w 222"/>
                <a:gd name="T3" fmla="*/ 238 h 117"/>
                <a:gd name="T4" fmla="*/ 1563 w 222"/>
                <a:gd name="T5" fmla="*/ 471 h 117"/>
                <a:gd name="T6" fmla="*/ 0 w 222"/>
                <a:gd name="T7" fmla="*/ 1838 h 1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2" h="117">
                  <a:moveTo>
                    <a:pt x="222" y="3"/>
                  </a:moveTo>
                  <a:cubicBezTo>
                    <a:pt x="211" y="0"/>
                    <a:pt x="196" y="12"/>
                    <a:pt x="184" y="15"/>
                  </a:cubicBezTo>
                  <a:cubicBezTo>
                    <a:pt x="156" y="22"/>
                    <a:pt x="127" y="20"/>
                    <a:pt x="100" y="30"/>
                  </a:cubicBezTo>
                  <a:cubicBezTo>
                    <a:pt x="42" y="53"/>
                    <a:pt x="35" y="76"/>
                    <a:pt x="0" y="11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4" name="Freeform 513">
              <a:extLst>
                <a:ext uri="{FF2B5EF4-FFF2-40B4-BE49-F238E27FC236}">
                  <a16:creationId xmlns:a16="http://schemas.microsoft.com/office/drawing/2014/main" id="{BD72C013-97EE-4592-9394-C49517A03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278"/>
              <a:ext cx="378" cy="535"/>
            </a:xfrm>
            <a:custGeom>
              <a:avLst/>
              <a:gdLst>
                <a:gd name="T0" fmla="*/ 2368 w 151"/>
                <a:gd name="T1" fmla="*/ 3188 h 214"/>
                <a:gd name="T2" fmla="*/ 751 w 151"/>
                <a:gd name="T3" fmla="*/ 3125 h 214"/>
                <a:gd name="T4" fmla="*/ 50 w 151"/>
                <a:gd name="T5" fmla="*/ 2083 h 214"/>
                <a:gd name="T6" fmla="*/ 145 w 151"/>
                <a:gd name="T7" fmla="*/ 845 h 214"/>
                <a:gd name="T8" fmla="*/ 1147 w 151"/>
                <a:gd name="T9" fmla="*/ 220 h 214"/>
                <a:gd name="T10" fmla="*/ 2025 w 151"/>
                <a:gd name="T11" fmla="*/ 95 h 2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214">
                  <a:moveTo>
                    <a:pt x="151" y="204"/>
                  </a:moveTo>
                  <a:cubicBezTo>
                    <a:pt x="122" y="202"/>
                    <a:pt x="75" y="214"/>
                    <a:pt x="48" y="200"/>
                  </a:cubicBezTo>
                  <a:cubicBezTo>
                    <a:pt x="22" y="186"/>
                    <a:pt x="6" y="161"/>
                    <a:pt x="3" y="133"/>
                  </a:cubicBezTo>
                  <a:cubicBezTo>
                    <a:pt x="0" y="109"/>
                    <a:pt x="3" y="77"/>
                    <a:pt x="9" y="54"/>
                  </a:cubicBezTo>
                  <a:cubicBezTo>
                    <a:pt x="16" y="31"/>
                    <a:pt x="48" y="20"/>
                    <a:pt x="73" y="14"/>
                  </a:cubicBezTo>
                  <a:cubicBezTo>
                    <a:pt x="83" y="11"/>
                    <a:pt x="125" y="0"/>
                    <a:pt x="129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5" name="Freeform 514">
              <a:extLst>
                <a:ext uri="{FF2B5EF4-FFF2-40B4-BE49-F238E27FC236}">
                  <a16:creationId xmlns:a16="http://schemas.microsoft.com/office/drawing/2014/main" id="{2583BA0B-EE56-4CAB-B9A0-BEE5096BA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2268"/>
              <a:ext cx="268" cy="357"/>
            </a:xfrm>
            <a:custGeom>
              <a:avLst/>
              <a:gdLst>
                <a:gd name="T0" fmla="*/ 0 w 107"/>
                <a:gd name="T1" fmla="*/ 155 h 143"/>
                <a:gd name="T2" fmla="*/ 1400 w 107"/>
                <a:gd name="T3" fmla="*/ 449 h 143"/>
                <a:gd name="T4" fmla="*/ 1663 w 107"/>
                <a:gd name="T5" fmla="*/ 1508 h 143"/>
                <a:gd name="T6" fmla="*/ 1475 w 107"/>
                <a:gd name="T7" fmla="*/ 2224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143">
                  <a:moveTo>
                    <a:pt x="0" y="10"/>
                  </a:moveTo>
                  <a:cubicBezTo>
                    <a:pt x="9" y="7"/>
                    <a:pt x="67" y="0"/>
                    <a:pt x="89" y="29"/>
                  </a:cubicBezTo>
                  <a:cubicBezTo>
                    <a:pt x="102" y="47"/>
                    <a:pt x="105" y="76"/>
                    <a:pt x="106" y="97"/>
                  </a:cubicBezTo>
                  <a:cubicBezTo>
                    <a:pt x="107" y="108"/>
                    <a:pt x="103" y="138"/>
                    <a:pt x="94" y="1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6" name="Freeform 515">
              <a:extLst>
                <a:ext uri="{FF2B5EF4-FFF2-40B4-BE49-F238E27FC236}">
                  <a16:creationId xmlns:a16="http://schemas.microsoft.com/office/drawing/2014/main" id="{0FD9B12B-7C19-457E-B71A-55061D4D2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2070"/>
              <a:ext cx="227" cy="613"/>
            </a:xfrm>
            <a:custGeom>
              <a:avLst/>
              <a:gdLst>
                <a:gd name="T0" fmla="*/ 1412 w 91"/>
                <a:gd name="T1" fmla="*/ 3618 h 245"/>
                <a:gd name="T2" fmla="*/ 666 w 91"/>
                <a:gd name="T3" fmla="*/ 3150 h 245"/>
                <a:gd name="T4" fmla="*/ 262 w 91"/>
                <a:gd name="T5" fmla="*/ 1879 h 245"/>
                <a:gd name="T6" fmla="*/ 746 w 91"/>
                <a:gd name="T7" fmla="*/ 0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245">
                  <a:moveTo>
                    <a:pt x="91" y="231"/>
                  </a:moveTo>
                  <a:cubicBezTo>
                    <a:pt x="62" y="245"/>
                    <a:pt x="53" y="221"/>
                    <a:pt x="43" y="201"/>
                  </a:cubicBezTo>
                  <a:cubicBezTo>
                    <a:pt x="30" y="176"/>
                    <a:pt x="23" y="147"/>
                    <a:pt x="17" y="120"/>
                  </a:cubicBezTo>
                  <a:cubicBezTo>
                    <a:pt x="8" y="80"/>
                    <a:pt x="0" y="24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7" name="Freeform 516">
              <a:extLst>
                <a:ext uri="{FF2B5EF4-FFF2-40B4-BE49-F238E27FC236}">
                  <a16:creationId xmlns:a16="http://schemas.microsoft.com/office/drawing/2014/main" id="{24D4DEB0-C235-4914-BE8B-05D48F13F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3" y="2403"/>
              <a:ext cx="370" cy="380"/>
            </a:xfrm>
            <a:custGeom>
              <a:avLst/>
              <a:gdLst>
                <a:gd name="T0" fmla="*/ 2000 w 148"/>
                <a:gd name="T1" fmla="*/ 2375 h 152"/>
                <a:gd name="T2" fmla="*/ 2113 w 148"/>
                <a:gd name="T3" fmla="*/ 1050 h 152"/>
                <a:gd name="T4" fmla="*/ 1750 w 148"/>
                <a:gd name="T5" fmla="*/ 345 h 152"/>
                <a:gd name="T6" fmla="*/ 0 w 148"/>
                <a:gd name="T7" fmla="*/ 1488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8" h="152">
                  <a:moveTo>
                    <a:pt x="128" y="152"/>
                  </a:moveTo>
                  <a:cubicBezTo>
                    <a:pt x="148" y="128"/>
                    <a:pt x="137" y="84"/>
                    <a:pt x="135" y="67"/>
                  </a:cubicBezTo>
                  <a:cubicBezTo>
                    <a:pt x="133" y="48"/>
                    <a:pt x="130" y="35"/>
                    <a:pt x="112" y="22"/>
                  </a:cubicBezTo>
                  <a:cubicBezTo>
                    <a:pt x="79" y="0"/>
                    <a:pt x="15" y="71"/>
                    <a:pt x="0" y="9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8" name="Freeform 517">
              <a:extLst>
                <a:ext uri="{FF2B5EF4-FFF2-40B4-BE49-F238E27FC236}">
                  <a16:creationId xmlns:a16="http://schemas.microsoft.com/office/drawing/2014/main" id="{8BF95A41-3736-4717-B968-29A9C26CE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1713"/>
              <a:ext cx="400" cy="765"/>
            </a:xfrm>
            <a:custGeom>
              <a:avLst/>
              <a:gdLst>
                <a:gd name="T0" fmla="*/ 395 w 160"/>
                <a:gd name="T1" fmla="*/ 4783 h 306"/>
                <a:gd name="T2" fmla="*/ 2438 w 160"/>
                <a:gd name="T3" fmla="*/ 3333 h 306"/>
                <a:gd name="T4" fmla="*/ 2283 w 160"/>
                <a:gd name="T5" fmla="*/ 2238 h 306"/>
                <a:gd name="T6" fmla="*/ 2238 w 160"/>
                <a:gd name="T7" fmla="*/ 1175 h 306"/>
                <a:gd name="T8" fmla="*/ 2033 w 160"/>
                <a:gd name="T9" fmla="*/ 250 h 306"/>
                <a:gd name="T10" fmla="*/ 863 w 160"/>
                <a:gd name="T11" fmla="*/ 520 h 306"/>
                <a:gd name="T12" fmla="*/ 175 w 160"/>
                <a:gd name="T13" fmla="*/ 863 h 306"/>
                <a:gd name="T14" fmla="*/ 83 w 160"/>
                <a:gd name="T15" fmla="*/ 1625 h 306"/>
                <a:gd name="T16" fmla="*/ 395 w 160"/>
                <a:gd name="T17" fmla="*/ 2283 h 306"/>
                <a:gd name="T18" fmla="*/ 2363 w 160"/>
                <a:gd name="T19" fmla="*/ 2645 h 30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0" h="306">
                  <a:moveTo>
                    <a:pt x="25" y="306"/>
                  </a:moveTo>
                  <a:cubicBezTo>
                    <a:pt x="59" y="266"/>
                    <a:pt x="146" y="269"/>
                    <a:pt x="156" y="213"/>
                  </a:cubicBezTo>
                  <a:cubicBezTo>
                    <a:pt x="160" y="188"/>
                    <a:pt x="149" y="167"/>
                    <a:pt x="146" y="143"/>
                  </a:cubicBezTo>
                  <a:cubicBezTo>
                    <a:pt x="144" y="120"/>
                    <a:pt x="143" y="98"/>
                    <a:pt x="143" y="75"/>
                  </a:cubicBezTo>
                  <a:cubicBezTo>
                    <a:pt x="143" y="52"/>
                    <a:pt x="151" y="32"/>
                    <a:pt x="130" y="16"/>
                  </a:cubicBezTo>
                  <a:cubicBezTo>
                    <a:pt x="109" y="0"/>
                    <a:pt x="71" y="23"/>
                    <a:pt x="55" y="33"/>
                  </a:cubicBezTo>
                  <a:cubicBezTo>
                    <a:pt x="40" y="41"/>
                    <a:pt x="19" y="42"/>
                    <a:pt x="11" y="55"/>
                  </a:cubicBezTo>
                  <a:cubicBezTo>
                    <a:pt x="3" y="69"/>
                    <a:pt x="0" y="88"/>
                    <a:pt x="5" y="104"/>
                  </a:cubicBezTo>
                  <a:cubicBezTo>
                    <a:pt x="7" y="112"/>
                    <a:pt x="23" y="137"/>
                    <a:pt x="25" y="146"/>
                  </a:cubicBezTo>
                  <a:cubicBezTo>
                    <a:pt x="35" y="185"/>
                    <a:pt x="104" y="178"/>
                    <a:pt x="151" y="16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49" name="Freeform 518">
              <a:extLst>
                <a:ext uri="{FF2B5EF4-FFF2-40B4-BE49-F238E27FC236}">
                  <a16:creationId xmlns:a16="http://schemas.microsoft.com/office/drawing/2014/main" id="{8DB3FF24-A388-458E-AE6E-4D03C0681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1498"/>
              <a:ext cx="947" cy="510"/>
            </a:xfrm>
            <a:custGeom>
              <a:avLst/>
              <a:gdLst>
                <a:gd name="T0" fmla="*/ 5849 w 379"/>
                <a:gd name="T1" fmla="*/ 2363 h 204"/>
                <a:gd name="T2" fmla="*/ 5382 w 379"/>
                <a:gd name="T3" fmla="*/ 2970 h 204"/>
                <a:gd name="T4" fmla="*/ 3541 w 379"/>
                <a:gd name="T5" fmla="*/ 3113 h 204"/>
                <a:gd name="T6" fmla="*/ 1404 w 379"/>
                <a:gd name="T7" fmla="*/ 2750 h 204"/>
                <a:gd name="T8" fmla="*/ 217 w 379"/>
                <a:gd name="T9" fmla="*/ 2050 h 204"/>
                <a:gd name="T10" fmla="*/ 1279 w 379"/>
                <a:gd name="T11" fmla="*/ 300 h 204"/>
                <a:gd name="T12" fmla="*/ 1749 w 379"/>
                <a:gd name="T13" fmla="*/ 0 h 2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9" h="204">
                  <a:moveTo>
                    <a:pt x="375" y="151"/>
                  </a:moveTo>
                  <a:cubicBezTo>
                    <a:pt x="379" y="165"/>
                    <a:pt x="358" y="182"/>
                    <a:pt x="345" y="190"/>
                  </a:cubicBezTo>
                  <a:cubicBezTo>
                    <a:pt x="325" y="204"/>
                    <a:pt x="252" y="199"/>
                    <a:pt x="227" y="199"/>
                  </a:cubicBezTo>
                  <a:cubicBezTo>
                    <a:pt x="186" y="200"/>
                    <a:pt x="127" y="189"/>
                    <a:pt x="90" y="176"/>
                  </a:cubicBezTo>
                  <a:cubicBezTo>
                    <a:pt x="64" y="167"/>
                    <a:pt x="23" y="157"/>
                    <a:pt x="14" y="131"/>
                  </a:cubicBezTo>
                  <a:cubicBezTo>
                    <a:pt x="0" y="91"/>
                    <a:pt x="48" y="41"/>
                    <a:pt x="82" y="19"/>
                  </a:cubicBezTo>
                  <a:cubicBezTo>
                    <a:pt x="92" y="14"/>
                    <a:pt x="102" y="7"/>
                    <a:pt x="11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0" name="Line 519">
              <a:extLst>
                <a:ext uri="{FF2B5EF4-FFF2-40B4-BE49-F238E27FC236}">
                  <a16:creationId xmlns:a16="http://schemas.microsoft.com/office/drawing/2014/main" id="{47638609-2B61-4A62-A227-BE5CC65A5B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1" y="3180"/>
              <a:ext cx="1" cy="65"/>
            </a:xfrm>
            <a:prstGeom prst="lin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1" name="Rectangle 520">
              <a:extLst>
                <a:ext uri="{FF2B5EF4-FFF2-40B4-BE49-F238E27FC236}">
                  <a16:creationId xmlns:a16="http://schemas.microsoft.com/office/drawing/2014/main" id="{7E5CF97F-0EE0-40DC-938F-178187403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075"/>
              <a:ext cx="2450" cy="2228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552" name="Freeform 521">
              <a:extLst>
                <a:ext uri="{FF2B5EF4-FFF2-40B4-BE49-F238E27FC236}">
                  <a16:creationId xmlns:a16="http://schemas.microsoft.com/office/drawing/2014/main" id="{3BCBBD26-2802-4926-99A2-4F11B5620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095"/>
              <a:ext cx="255" cy="220"/>
            </a:xfrm>
            <a:custGeom>
              <a:avLst/>
              <a:gdLst>
                <a:gd name="T0" fmla="*/ 1595 w 102"/>
                <a:gd name="T1" fmla="*/ 0 h 88"/>
                <a:gd name="T2" fmla="*/ 908 w 102"/>
                <a:gd name="T3" fmla="*/ 1238 h 88"/>
                <a:gd name="T4" fmla="*/ 0 w 102"/>
                <a:gd name="T5" fmla="*/ 395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88">
                  <a:moveTo>
                    <a:pt x="102" y="0"/>
                  </a:moveTo>
                  <a:cubicBezTo>
                    <a:pt x="79" y="19"/>
                    <a:pt x="97" y="70"/>
                    <a:pt x="58" y="79"/>
                  </a:cubicBezTo>
                  <a:cubicBezTo>
                    <a:pt x="18" y="88"/>
                    <a:pt x="4" y="53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3" name="Freeform 522">
              <a:extLst>
                <a:ext uri="{FF2B5EF4-FFF2-40B4-BE49-F238E27FC236}">
                  <a16:creationId xmlns:a16="http://schemas.microsoft.com/office/drawing/2014/main" id="{E318142E-B833-4C06-87B7-8FCA2F967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095"/>
              <a:ext cx="87" cy="158"/>
            </a:xfrm>
            <a:custGeom>
              <a:avLst/>
              <a:gdLst>
                <a:gd name="T0" fmla="*/ 154 w 35"/>
                <a:gd name="T1" fmla="*/ 0 h 63"/>
                <a:gd name="T2" fmla="*/ 537 w 35"/>
                <a:gd name="T3" fmla="*/ 993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3">
                  <a:moveTo>
                    <a:pt x="10" y="0"/>
                  </a:moveTo>
                  <a:cubicBezTo>
                    <a:pt x="0" y="33"/>
                    <a:pt x="4" y="51"/>
                    <a:pt x="35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4" name="Freeform 523">
              <a:extLst>
                <a:ext uri="{FF2B5EF4-FFF2-40B4-BE49-F238E27FC236}">
                  <a16:creationId xmlns:a16="http://schemas.microsoft.com/office/drawing/2014/main" id="{EC6CB4A4-7F96-4D86-A4A4-62B38590B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253"/>
              <a:ext cx="125" cy="140"/>
            </a:xfrm>
            <a:custGeom>
              <a:avLst/>
              <a:gdLst>
                <a:gd name="T0" fmla="*/ 0 w 50"/>
                <a:gd name="T1" fmla="*/ 0 h 56"/>
                <a:gd name="T2" fmla="*/ 658 w 50"/>
                <a:gd name="T3" fmla="*/ 300 h 56"/>
                <a:gd name="T4" fmla="*/ 708 w 50"/>
                <a:gd name="T5" fmla="*/ 875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6">
                  <a:moveTo>
                    <a:pt x="0" y="0"/>
                  </a:moveTo>
                  <a:cubicBezTo>
                    <a:pt x="13" y="3"/>
                    <a:pt x="33" y="8"/>
                    <a:pt x="42" y="19"/>
                  </a:cubicBezTo>
                  <a:cubicBezTo>
                    <a:pt x="50" y="30"/>
                    <a:pt x="48" y="47"/>
                    <a:pt x="45" y="5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5" name="Freeform 524">
              <a:extLst>
                <a:ext uri="{FF2B5EF4-FFF2-40B4-BE49-F238E27FC236}">
                  <a16:creationId xmlns:a16="http://schemas.microsoft.com/office/drawing/2014/main" id="{063179B8-902D-4853-8C5E-4A3DED857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763"/>
              <a:ext cx="435" cy="255"/>
            </a:xfrm>
            <a:custGeom>
              <a:avLst/>
              <a:gdLst>
                <a:gd name="T0" fmla="*/ 2458 w 174"/>
                <a:gd name="T1" fmla="*/ 0 h 102"/>
                <a:gd name="T2" fmla="*/ 2395 w 174"/>
                <a:gd name="T3" fmla="*/ 1313 h 102"/>
                <a:gd name="T4" fmla="*/ 1550 w 174"/>
                <a:gd name="T5" fmla="*/ 1488 h 102"/>
                <a:gd name="T6" fmla="*/ 0 w 174"/>
                <a:gd name="T7" fmla="*/ 1208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4" h="102">
                  <a:moveTo>
                    <a:pt x="157" y="0"/>
                  </a:moveTo>
                  <a:cubicBezTo>
                    <a:pt x="159" y="32"/>
                    <a:pt x="174" y="54"/>
                    <a:pt x="153" y="84"/>
                  </a:cubicBezTo>
                  <a:cubicBezTo>
                    <a:pt x="141" y="102"/>
                    <a:pt x="118" y="100"/>
                    <a:pt x="99" y="95"/>
                  </a:cubicBezTo>
                  <a:cubicBezTo>
                    <a:pt x="78" y="90"/>
                    <a:pt x="26" y="97"/>
                    <a:pt x="0" y="7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6" name="Freeform 525">
              <a:extLst>
                <a:ext uri="{FF2B5EF4-FFF2-40B4-BE49-F238E27FC236}">
                  <a16:creationId xmlns:a16="http://schemas.microsoft.com/office/drawing/2014/main" id="{34E04DE0-442F-4294-A5B4-DCF8A65D9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623"/>
              <a:ext cx="153" cy="377"/>
            </a:xfrm>
            <a:custGeom>
              <a:avLst/>
              <a:gdLst>
                <a:gd name="T0" fmla="*/ 963 w 61"/>
                <a:gd name="T1" fmla="*/ 2257 h 151"/>
                <a:gd name="T2" fmla="*/ 145 w 61"/>
                <a:gd name="T3" fmla="*/ 1383 h 151"/>
                <a:gd name="T4" fmla="*/ 113 w 61"/>
                <a:gd name="T5" fmla="*/ 0 h 1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51">
                  <a:moveTo>
                    <a:pt x="61" y="145"/>
                  </a:moveTo>
                  <a:cubicBezTo>
                    <a:pt x="41" y="151"/>
                    <a:pt x="13" y="106"/>
                    <a:pt x="9" y="89"/>
                  </a:cubicBezTo>
                  <a:cubicBezTo>
                    <a:pt x="0" y="59"/>
                    <a:pt x="5" y="3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7" name="Freeform 526">
              <a:extLst>
                <a:ext uri="{FF2B5EF4-FFF2-40B4-BE49-F238E27FC236}">
                  <a16:creationId xmlns:a16="http://schemas.microsoft.com/office/drawing/2014/main" id="{295C4176-F1A0-422B-B9C6-39D17AFEE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088"/>
              <a:ext cx="558" cy="517"/>
            </a:xfrm>
            <a:custGeom>
              <a:avLst/>
              <a:gdLst>
                <a:gd name="T0" fmla="*/ 188 w 223"/>
                <a:gd name="T1" fmla="*/ 0 h 207"/>
                <a:gd name="T2" fmla="*/ 158 w 223"/>
                <a:gd name="T3" fmla="*/ 2153 h 207"/>
                <a:gd name="T4" fmla="*/ 583 w 223"/>
                <a:gd name="T5" fmla="*/ 3025 h 207"/>
                <a:gd name="T6" fmla="*/ 1629 w 223"/>
                <a:gd name="T7" fmla="*/ 3162 h 207"/>
                <a:gd name="T8" fmla="*/ 2772 w 223"/>
                <a:gd name="T9" fmla="*/ 2725 h 207"/>
                <a:gd name="T10" fmla="*/ 3381 w 223"/>
                <a:gd name="T11" fmla="*/ 1746 h 207"/>
                <a:gd name="T12" fmla="*/ 3431 w 223"/>
                <a:gd name="T13" fmla="*/ 1074 h 207"/>
                <a:gd name="T14" fmla="*/ 3493 w 223"/>
                <a:gd name="T15" fmla="*/ 574 h 207"/>
                <a:gd name="T16" fmla="*/ 2805 w 223"/>
                <a:gd name="T17" fmla="*/ 654 h 207"/>
                <a:gd name="T18" fmla="*/ 3401 w 223"/>
                <a:gd name="T19" fmla="*/ 1541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3" h="207">
                  <a:moveTo>
                    <a:pt x="12" y="0"/>
                  </a:moveTo>
                  <a:cubicBezTo>
                    <a:pt x="4" y="46"/>
                    <a:pt x="0" y="91"/>
                    <a:pt x="10" y="138"/>
                  </a:cubicBezTo>
                  <a:cubicBezTo>
                    <a:pt x="15" y="161"/>
                    <a:pt x="15" y="182"/>
                    <a:pt x="37" y="194"/>
                  </a:cubicBezTo>
                  <a:cubicBezTo>
                    <a:pt x="58" y="206"/>
                    <a:pt x="81" y="207"/>
                    <a:pt x="104" y="203"/>
                  </a:cubicBezTo>
                  <a:cubicBezTo>
                    <a:pt x="131" y="199"/>
                    <a:pt x="155" y="190"/>
                    <a:pt x="177" y="175"/>
                  </a:cubicBezTo>
                  <a:cubicBezTo>
                    <a:pt x="200" y="159"/>
                    <a:pt x="209" y="140"/>
                    <a:pt x="216" y="112"/>
                  </a:cubicBezTo>
                  <a:cubicBezTo>
                    <a:pt x="219" y="98"/>
                    <a:pt x="218" y="84"/>
                    <a:pt x="219" y="69"/>
                  </a:cubicBezTo>
                  <a:cubicBezTo>
                    <a:pt x="220" y="59"/>
                    <a:pt x="223" y="47"/>
                    <a:pt x="223" y="37"/>
                  </a:cubicBezTo>
                  <a:cubicBezTo>
                    <a:pt x="221" y="12"/>
                    <a:pt x="185" y="25"/>
                    <a:pt x="179" y="42"/>
                  </a:cubicBezTo>
                  <a:cubicBezTo>
                    <a:pt x="167" y="76"/>
                    <a:pt x="197" y="96"/>
                    <a:pt x="217" y="9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8" name="Freeform 527">
              <a:extLst>
                <a:ext uri="{FF2B5EF4-FFF2-40B4-BE49-F238E27FC236}">
                  <a16:creationId xmlns:a16="http://schemas.microsoft.com/office/drawing/2014/main" id="{D375B16D-221A-4221-A2E4-744660556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108"/>
              <a:ext cx="155" cy="212"/>
            </a:xfrm>
            <a:custGeom>
              <a:avLst/>
              <a:gdLst>
                <a:gd name="T0" fmla="*/ 0 w 62"/>
                <a:gd name="T1" fmla="*/ 1319 h 85"/>
                <a:gd name="T2" fmla="*/ 958 w 62"/>
                <a:gd name="T3" fmla="*/ 683 h 85"/>
                <a:gd name="T4" fmla="*/ 95 w 62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5">
                  <a:moveTo>
                    <a:pt x="0" y="85"/>
                  </a:moveTo>
                  <a:cubicBezTo>
                    <a:pt x="28" y="82"/>
                    <a:pt x="62" y="85"/>
                    <a:pt x="61" y="44"/>
                  </a:cubicBezTo>
                  <a:cubicBezTo>
                    <a:pt x="60" y="14"/>
                    <a:pt x="33" y="1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59" name="Freeform 528">
              <a:extLst>
                <a:ext uri="{FF2B5EF4-FFF2-40B4-BE49-F238E27FC236}">
                  <a16:creationId xmlns:a16="http://schemas.microsoft.com/office/drawing/2014/main" id="{D817D83B-BC1E-49DA-800F-B1B9C808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380"/>
              <a:ext cx="207" cy="183"/>
            </a:xfrm>
            <a:custGeom>
              <a:avLst/>
              <a:gdLst>
                <a:gd name="T0" fmla="*/ 217 w 83"/>
                <a:gd name="T1" fmla="*/ 963 h 73"/>
                <a:gd name="T2" fmla="*/ 1150 w 83"/>
                <a:gd name="T3" fmla="*/ 647 h 73"/>
                <a:gd name="T4" fmla="*/ 0 w 83"/>
                <a:gd name="T5" fmla="*/ 113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73">
                  <a:moveTo>
                    <a:pt x="14" y="61"/>
                  </a:moveTo>
                  <a:cubicBezTo>
                    <a:pt x="20" y="73"/>
                    <a:pt x="66" y="68"/>
                    <a:pt x="74" y="41"/>
                  </a:cubicBezTo>
                  <a:cubicBezTo>
                    <a:pt x="83" y="14"/>
                    <a:pt x="20" y="0"/>
                    <a:pt x="0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0" name="Freeform 529">
              <a:extLst>
                <a:ext uri="{FF2B5EF4-FFF2-40B4-BE49-F238E27FC236}">
                  <a16:creationId xmlns:a16="http://schemas.microsoft.com/office/drawing/2014/main" id="{5AB1A228-8B86-482A-B22C-0187B610A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288"/>
              <a:ext cx="117" cy="135"/>
            </a:xfrm>
            <a:custGeom>
              <a:avLst/>
              <a:gdLst>
                <a:gd name="T0" fmla="*/ 137 w 47"/>
                <a:gd name="T1" fmla="*/ 408 h 54"/>
                <a:gd name="T2" fmla="*/ 217 w 47"/>
                <a:gd name="T3" fmla="*/ 845 h 54"/>
                <a:gd name="T4" fmla="*/ 682 w 47"/>
                <a:gd name="T5" fmla="*/ 500 h 54"/>
                <a:gd name="T6" fmla="*/ 540 w 47"/>
                <a:gd name="T7" fmla="*/ 50 h 54"/>
                <a:gd name="T8" fmla="*/ 137 w 47"/>
                <a:gd name="T9" fmla="*/ 408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54">
                  <a:moveTo>
                    <a:pt x="9" y="26"/>
                  </a:moveTo>
                  <a:cubicBezTo>
                    <a:pt x="6" y="35"/>
                    <a:pt x="0" y="54"/>
                    <a:pt x="14" y="54"/>
                  </a:cubicBezTo>
                  <a:cubicBezTo>
                    <a:pt x="24" y="53"/>
                    <a:pt x="40" y="41"/>
                    <a:pt x="44" y="32"/>
                  </a:cubicBezTo>
                  <a:cubicBezTo>
                    <a:pt x="47" y="24"/>
                    <a:pt x="44" y="5"/>
                    <a:pt x="35" y="3"/>
                  </a:cubicBezTo>
                  <a:cubicBezTo>
                    <a:pt x="26" y="0"/>
                    <a:pt x="12" y="14"/>
                    <a:pt x="9" y="2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1" name="Freeform 530">
              <a:extLst>
                <a:ext uri="{FF2B5EF4-FFF2-40B4-BE49-F238E27FC236}">
                  <a16:creationId xmlns:a16="http://schemas.microsoft.com/office/drawing/2014/main" id="{8702F258-F815-4BA6-95F3-25FF54F16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073"/>
              <a:ext cx="355" cy="127"/>
            </a:xfrm>
            <a:custGeom>
              <a:avLst/>
              <a:gdLst>
                <a:gd name="T0" fmla="*/ 0 w 142"/>
                <a:gd name="T1" fmla="*/ 0 h 51"/>
                <a:gd name="T2" fmla="*/ 145 w 142"/>
                <a:gd name="T3" fmla="*/ 321 h 51"/>
                <a:gd name="T4" fmla="*/ 488 w 142"/>
                <a:gd name="T5" fmla="*/ 650 h 51"/>
                <a:gd name="T6" fmla="*/ 1220 w 142"/>
                <a:gd name="T7" fmla="*/ 712 h 51"/>
                <a:gd name="T8" fmla="*/ 1958 w 142"/>
                <a:gd name="T9" fmla="*/ 603 h 51"/>
                <a:gd name="T10" fmla="*/ 2220 w 142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2" h="51">
                  <a:moveTo>
                    <a:pt x="0" y="0"/>
                  </a:moveTo>
                  <a:cubicBezTo>
                    <a:pt x="3" y="7"/>
                    <a:pt x="6" y="13"/>
                    <a:pt x="9" y="21"/>
                  </a:cubicBezTo>
                  <a:cubicBezTo>
                    <a:pt x="15" y="34"/>
                    <a:pt x="17" y="37"/>
                    <a:pt x="31" y="42"/>
                  </a:cubicBezTo>
                  <a:cubicBezTo>
                    <a:pt x="46" y="48"/>
                    <a:pt x="62" y="46"/>
                    <a:pt x="78" y="46"/>
                  </a:cubicBezTo>
                  <a:cubicBezTo>
                    <a:pt x="89" y="46"/>
                    <a:pt x="119" y="51"/>
                    <a:pt x="125" y="39"/>
                  </a:cubicBezTo>
                  <a:cubicBezTo>
                    <a:pt x="137" y="28"/>
                    <a:pt x="142" y="0"/>
                    <a:pt x="14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2" name="Freeform 531">
              <a:extLst>
                <a:ext uri="{FF2B5EF4-FFF2-40B4-BE49-F238E27FC236}">
                  <a16:creationId xmlns:a16="http://schemas.microsoft.com/office/drawing/2014/main" id="{B1E09DEE-3AC2-4A12-B17F-9CF45247A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100"/>
              <a:ext cx="148" cy="88"/>
            </a:xfrm>
            <a:custGeom>
              <a:avLst/>
              <a:gdLst>
                <a:gd name="T0" fmla="*/ 0 w 59"/>
                <a:gd name="T1" fmla="*/ 0 h 35"/>
                <a:gd name="T2" fmla="*/ 680 w 59"/>
                <a:gd name="T3" fmla="*/ 50 h 35"/>
                <a:gd name="T4" fmla="*/ 931 w 59"/>
                <a:gd name="T5" fmla="*/ 556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35">
                  <a:moveTo>
                    <a:pt x="0" y="0"/>
                  </a:moveTo>
                  <a:cubicBezTo>
                    <a:pt x="2" y="3"/>
                    <a:pt x="33" y="0"/>
                    <a:pt x="43" y="3"/>
                  </a:cubicBezTo>
                  <a:cubicBezTo>
                    <a:pt x="58" y="8"/>
                    <a:pt x="58" y="21"/>
                    <a:pt x="59" y="3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3" name="Freeform 532">
              <a:extLst>
                <a:ext uri="{FF2B5EF4-FFF2-40B4-BE49-F238E27FC236}">
                  <a16:creationId xmlns:a16="http://schemas.microsoft.com/office/drawing/2014/main" id="{55F153AD-255D-4458-B370-58E0D6A35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1585"/>
              <a:ext cx="308" cy="45"/>
            </a:xfrm>
            <a:custGeom>
              <a:avLst/>
              <a:gdLst>
                <a:gd name="T0" fmla="*/ 0 w 123"/>
                <a:gd name="T1" fmla="*/ 175 h 18"/>
                <a:gd name="T2" fmla="*/ 1931 w 123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3" h="18">
                  <a:moveTo>
                    <a:pt x="0" y="11"/>
                  </a:moveTo>
                  <a:cubicBezTo>
                    <a:pt x="42" y="18"/>
                    <a:pt x="76" y="14"/>
                    <a:pt x="12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4" name="Freeform 533">
              <a:extLst>
                <a:ext uri="{FF2B5EF4-FFF2-40B4-BE49-F238E27FC236}">
                  <a16:creationId xmlns:a16="http://schemas.microsoft.com/office/drawing/2014/main" id="{55F4CF21-07E7-4188-A256-0503C3FA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693"/>
              <a:ext cx="23" cy="142"/>
            </a:xfrm>
            <a:custGeom>
              <a:avLst/>
              <a:gdLst>
                <a:gd name="T0" fmla="*/ 0 w 9"/>
                <a:gd name="T1" fmla="*/ 0 h 57"/>
                <a:gd name="T2" fmla="*/ 151 w 9"/>
                <a:gd name="T3" fmla="*/ 882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7">
                  <a:moveTo>
                    <a:pt x="0" y="0"/>
                  </a:moveTo>
                  <a:cubicBezTo>
                    <a:pt x="6" y="7"/>
                    <a:pt x="9" y="14"/>
                    <a:pt x="9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5" name="Freeform 534">
              <a:extLst>
                <a:ext uri="{FF2B5EF4-FFF2-40B4-BE49-F238E27FC236}">
                  <a16:creationId xmlns:a16="http://schemas.microsoft.com/office/drawing/2014/main" id="{669D02C9-DE85-4A55-8896-CED859EAD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128"/>
              <a:ext cx="88" cy="195"/>
            </a:xfrm>
            <a:custGeom>
              <a:avLst/>
              <a:gdLst>
                <a:gd name="T0" fmla="*/ 556 w 35"/>
                <a:gd name="T1" fmla="*/ 0 h 78"/>
                <a:gd name="T2" fmla="*/ 0 w 35"/>
                <a:gd name="T3" fmla="*/ 122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8">
                  <a:moveTo>
                    <a:pt x="35" y="0"/>
                  </a:moveTo>
                  <a:cubicBezTo>
                    <a:pt x="35" y="30"/>
                    <a:pt x="23" y="57"/>
                    <a:pt x="0" y="7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6" name="Freeform 535">
              <a:extLst>
                <a:ext uri="{FF2B5EF4-FFF2-40B4-BE49-F238E27FC236}">
                  <a16:creationId xmlns:a16="http://schemas.microsoft.com/office/drawing/2014/main" id="{A802F8BE-EE88-4156-9B3D-75792FFAC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488"/>
              <a:ext cx="130" cy="190"/>
            </a:xfrm>
            <a:custGeom>
              <a:avLst/>
              <a:gdLst>
                <a:gd name="T0" fmla="*/ 813 w 52"/>
                <a:gd name="T1" fmla="*/ 0 h 76"/>
                <a:gd name="T2" fmla="*/ 0 w 52"/>
                <a:gd name="T3" fmla="*/ 1188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76">
                  <a:moveTo>
                    <a:pt x="52" y="0"/>
                  </a:moveTo>
                  <a:cubicBezTo>
                    <a:pt x="44" y="30"/>
                    <a:pt x="23" y="59"/>
                    <a:pt x="0" y="7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7" name="Freeform 536">
              <a:extLst>
                <a:ext uri="{FF2B5EF4-FFF2-40B4-BE49-F238E27FC236}">
                  <a16:creationId xmlns:a16="http://schemas.microsoft.com/office/drawing/2014/main" id="{A735AA80-C707-46FD-810C-DDA4C52B5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003"/>
              <a:ext cx="155" cy="237"/>
            </a:xfrm>
            <a:custGeom>
              <a:avLst/>
              <a:gdLst>
                <a:gd name="T0" fmla="*/ 345 w 62"/>
                <a:gd name="T1" fmla="*/ 279 h 95"/>
                <a:gd name="T2" fmla="*/ 95 w 62"/>
                <a:gd name="T3" fmla="*/ 965 h 95"/>
                <a:gd name="T4" fmla="*/ 550 w 62"/>
                <a:gd name="T5" fmla="*/ 1257 h 95"/>
                <a:gd name="T6" fmla="*/ 895 w 62"/>
                <a:gd name="T7" fmla="*/ 716 h 95"/>
                <a:gd name="T8" fmla="*/ 345 w 62"/>
                <a:gd name="T9" fmla="*/ 279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95">
                  <a:moveTo>
                    <a:pt x="22" y="18"/>
                  </a:moveTo>
                  <a:cubicBezTo>
                    <a:pt x="5" y="37"/>
                    <a:pt x="0" y="42"/>
                    <a:pt x="6" y="62"/>
                  </a:cubicBezTo>
                  <a:cubicBezTo>
                    <a:pt x="12" y="82"/>
                    <a:pt x="23" y="95"/>
                    <a:pt x="35" y="81"/>
                  </a:cubicBezTo>
                  <a:cubicBezTo>
                    <a:pt x="47" y="67"/>
                    <a:pt x="52" y="63"/>
                    <a:pt x="57" y="46"/>
                  </a:cubicBezTo>
                  <a:cubicBezTo>
                    <a:pt x="62" y="29"/>
                    <a:pt x="35" y="0"/>
                    <a:pt x="22" y="18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8" name="Freeform 537">
              <a:extLst>
                <a:ext uri="{FF2B5EF4-FFF2-40B4-BE49-F238E27FC236}">
                  <a16:creationId xmlns:a16="http://schemas.microsoft.com/office/drawing/2014/main" id="{610B6C5C-4D33-4C54-99A3-F67ECAA4D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1" y="2193"/>
              <a:ext cx="60" cy="12"/>
            </a:xfrm>
            <a:custGeom>
              <a:avLst/>
              <a:gdLst>
                <a:gd name="T0" fmla="*/ 375 w 24"/>
                <a:gd name="T1" fmla="*/ 70 h 5"/>
                <a:gd name="T2" fmla="*/ 0 w 2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5"/>
                  </a:moveTo>
                  <a:cubicBezTo>
                    <a:pt x="17" y="3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69" name="Freeform 538">
              <a:extLst>
                <a:ext uri="{FF2B5EF4-FFF2-40B4-BE49-F238E27FC236}">
                  <a16:creationId xmlns:a16="http://schemas.microsoft.com/office/drawing/2014/main" id="{1D2EF0BC-88C3-4468-BCA2-2DCAA5D66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048"/>
              <a:ext cx="53" cy="20"/>
            </a:xfrm>
            <a:custGeom>
              <a:avLst/>
              <a:gdLst>
                <a:gd name="T0" fmla="*/ 0 w 21"/>
                <a:gd name="T1" fmla="*/ 0 h 8"/>
                <a:gd name="T2" fmla="*/ 338 w 2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0" y="0"/>
                  </a:moveTo>
                  <a:cubicBezTo>
                    <a:pt x="5" y="8"/>
                    <a:pt x="21" y="0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0" name="Freeform 539">
              <a:extLst>
                <a:ext uri="{FF2B5EF4-FFF2-40B4-BE49-F238E27FC236}">
                  <a16:creationId xmlns:a16="http://schemas.microsoft.com/office/drawing/2014/main" id="{76341B47-53A1-4B9F-8A98-D472D4B8A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768"/>
              <a:ext cx="130" cy="150"/>
            </a:xfrm>
            <a:custGeom>
              <a:avLst/>
              <a:gdLst>
                <a:gd name="T0" fmla="*/ 0 w 52"/>
                <a:gd name="T1" fmla="*/ 0 h 60"/>
                <a:gd name="T2" fmla="*/ 813 w 52"/>
                <a:gd name="T3" fmla="*/ 938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60">
                  <a:moveTo>
                    <a:pt x="0" y="0"/>
                  </a:moveTo>
                  <a:cubicBezTo>
                    <a:pt x="5" y="19"/>
                    <a:pt x="49" y="34"/>
                    <a:pt x="52" y="6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1" name="Freeform 540">
              <a:extLst>
                <a:ext uri="{FF2B5EF4-FFF2-40B4-BE49-F238E27FC236}">
                  <a16:creationId xmlns:a16="http://schemas.microsoft.com/office/drawing/2014/main" id="{C3ADE449-E83B-4C62-AE2D-D8AB0F7A5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1680"/>
              <a:ext cx="70" cy="43"/>
            </a:xfrm>
            <a:custGeom>
              <a:avLst/>
              <a:gdLst>
                <a:gd name="T0" fmla="*/ 0 w 28"/>
                <a:gd name="T1" fmla="*/ 0 h 17"/>
                <a:gd name="T2" fmla="*/ 438 w 28"/>
                <a:gd name="T3" fmla="*/ 25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0" y="0"/>
                  </a:moveTo>
                  <a:cubicBezTo>
                    <a:pt x="10" y="11"/>
                    <a:pt x="18" y="17"/>
                    <a:pt x="28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2" name="Freeform 541">
              <a:extLst>
                <a:ext uri="{FF2B5EF4-FFF2-40B4-BE49-F238E27FC236}">
                  <a16:creationId xmlns:a16="http://schemas.microsoft.com/office/drawing/2014/main" id="{B50F5370-0C2B-46FA-AC44-1FB6D3FC5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1475"/>
              <a:ext cx="235" cy="103"/>
            </a:xfrm>
            <a:custGeom>
              <a:avLst/>
              <a:gdLst>
                <a:gd name="T0" fmla="*/ 0 w 94"/>
                <a:gd name="T1" fmla="*/ 651 h 41"/>
                <a:gd name="T2" fmla="*/ 520 w 94"/>
                <a:gd name="T3" fmla="*/ 209 h 41"/>
                <a:gd name="T4" fmla="*/ 1470 w 94"/>
                <a:gd name="T5" fmla="*/ 33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41">
                  <a:moveTo>
                    <a:pt x="0" y="41"/>
                  </a:moveTo>
                  <a:cubicBezTo>
                    <a:pt x="4" y="30"/>
                    <a:pt x="13" y="22"/>
                    <a:pt x="33" y="13"/>
                  </a:cubicBezTo>
                  <a:cubicBezTo>
                    <a:pt x="62" y="0"/>
                    <a:pt x="75" y="2"/>
                    <a:pt x="94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3" name="Freeform 542">
              <a:extLst>
                <a:ext uri="{FF2B5EF4-FFF2-40B4-BE49-F238E27FC236}">
                  <a16:creationId xmlns:a16="http://schemas.microsoft.com/office/drawing/2014/main" id="{A7EE2773-BAD7-4D33-940E-8B2C60197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843"/>
              <a:ext cx="35" cy="30"/>
            </a:xfrm>
            <a:custGeom>
              <a:avLst/>
              <a:gdLst>
                <a:gd name="T0" fmla="*/ 220 w 14"/>
                <a:gd name="T1" fmla="*/ 145 h 12"/>
                <a:gd name="T2" fmla="*/ 0 w 14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14" y="9"/>
                  </a:moveTo>
                  <a:cubicBezTo>
                    <a:pt x="10" y="6"/>
                    <a:pt x="3" y="0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4" name="Freeform 543">
              <a:extLst>
                <a:ext uri="{FF2B5EF4-FFF2-40B4-BE49-F238E27FC236}">
                  <a16:creationId xmlns:a16="http://schemas.microsoft.com/office/drawing/2014/main" id="{2219A178-6FD3-49D8-8F0B-6FFBC33DF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838"/>
              <a:ext cx="20" cy="27"/>
            </a:xfrm>
            <a:custGeom>
              <a:avLst/>
              <a:gdLst>
                <a:gd name="T0" fmla="*/ 125 w 8"/>
                <a:gd name="T1" fmla="*/ 0 h 11"/>
                <a:gd name="T2" fmla="*/ 0 w 8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3" y="3"/>
                    <a:pt x="1" y="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5" name="Freeform 544">
              <a:extLst>
                <a:ext uri="{FF2B5EF4-FFF2-40B4-BE49-F238E27FC236}">
                  <a16:creationId xmlns:a16="http://schemas.microsoft.com/office/drawing/2014/main" id="{DA655D31-262B-4786-9F70-2BAF60102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260"/>
              <a:ext cx="153" cy="78"/>
            </a:xfrm>
            <a:custGeom>
              <a:avLst/>
              <a:gdLst>
                <a:gd name="T0" fmla="*/ 0 w 61"/>
                <a:gd name="T1" fmla="*/ 493 h 31"/>
                <a:gd name="T2" fmla="*/ 963 w 61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31">
                  <a:moveTo>
                    <a:pt x="0" y="31"/>
                  </a:moveTo>
                  <a:cubicBezTo>
                    <a:pt x="36" y="28"/>
                    <a:pt x="50" y="15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6" name="Freeform 545">
              <a:extLst>
                <a:ext uri="{FF2B5EF4-FFF2-40B4-BE49-F238E27FC236}">
                  <a16:creationId xmlns:a16="http://schemas.microsoft.com/office/drawing/2014/main" id="{93887E7C-50D7-4463-9F2A-5D538530D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458"/>
              <a:ext cx="343" cy="85"/>
            </a:xfrm>
            <a:custGeom>
              <a:avLst/>
              <a:gdLst>
                <a:gd name="T0" fmla="*/ 0 w 137"/>
                <a:gd name="T1" fmla="*/ 220 h 34"/>
                <a:gd name="T2" fmla="*/ 941 w 137"/>
                <a:gd name="T3" fmla="*/ 425 h 34"/>
                <a:gd name="T4" fmla="*/ 1647 w 137"/>
                <a:gd name="T5" fmla="*/ 145 h 34"/>
                <a:gd name="T6" fmla="*/ 2151 w 137"/>
                <a:gd name="T7" fmla="*/ 11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34">
                  <a:moveTo>
                    <a:pt x="0" y="14"/>
                  </a:moveTo>
                  <a:cubicBezTo>
                    <a:pt x="22" y="19"/>
                    <a:pt x="38" y="34"/>
                    <a:pt x="60" y="27"/>
                  </a:cubicBezTo>
                  <a:cubicBezTo>
                    <a:pt x="82" y="20"/>
                    <a:pt x="77" y="18"/>
                    <a:pt x="105" y="9"/>
                  </a:cubicBezTo>
                  <a:cubicBezTo>
                    <a:pt x="133" y="0"/>
                    <a:pt x="137" y="7"/>
                    <a:pt x="137" y="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7" name="Freeform 546">
              <a:extLst>
                <a:ext uri="{FF2B5EF4-FFF2-40B4-BE49-F238E27FC236}">
                  <a16:creationId xmlns:a16="http://schemas.microsoft.com/office/drawing/2014/main" id="{3B643783-EE0E-434E-B8AA-984C5E583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2573"/>
              <a:ext cx="57" cy="132"/>
            </a:xfrm>
            <a:custGeom>
              <a:avLst/>
              <a:gdLst>
                <a:gd name="T0" fmla="*/ 349 w 23"/>
                <a:gd name="T1" fmla="*/ 0 h 53"/>
                <a:gd name="T2" fmla="*/ 0 w 23"/>
                <a:gd name="T3" fmla="*/ 819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3">
                  <a:moveTo>
                    <a:pt x="23" y="0"/>
                  </a:moveTo>
                  <a:cubicBezTo>
                    <a:pt x="4" y="24"/>
                    <a:pt x="0" y="31"/>
                    <a:pt x="0" y="5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8" name="Freeform 547">
              <a:extLst>
                <a:ext uri="{FF2B5EF4-FFF2-40B4-BE49-F238E27FC236}">
                  <a16:creationId xmlns:a16="http://schemas.microsoft.com/office/drawing/2014/main" id="{BB034561-F16D-47FA-9D38-63D6D7A3B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8" y="1075"/>
              <a:ext cx="43" cy="100"/>
            </a:xfrm>
            <a:custGeom>
              <a:avLst/>
              <a:gdLst>
                <a:gd name="T0" fmla="*/ 0 w 17"/>
                <a:gd name="T1" fmla="*/ 0 h 40"/>
                <a:gd name="T2" fmla="*/ 276 w 17"/>
                <a:gd name="T3" fmla="*/ 62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10" y="9"/>
                    <a:pt x="14" y="27"/>
                    <a:pt x="17" y="4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79" name="Freeform 548">
              <a:extLst>
                <a:ext uri="{FF2B5EF4-FFF2-40B4-BE49-F238E27FC236}">
                  <a16:creationId xmlns:a16="http://schemas.microsoft.com/office/drawing/2014/main" id="{762ED10A-EA2F-43A8-9093-F4B736AC0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3228"/>
              <a:ext cx="10" cy="72"/>
            </a:xfrm>
            <a:custGeom>
              <a:avLst/>
              <a:gdLst>
                <a:gd name="T0" fmla="*/ 33 w 4"/>
                <a:gd name="T1" fmla="*/ 0 h 29"/>
                <a:gd name="T2" fmla="*/ 0 w 4"/>
                <a:gd name="T3" fmla="*/ 444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9">
                  <a:moveTo>
                    <a:pt x="2" y="0"/>
                  </a:moveTo>
                  <a:cubicBezTo>
                    <a:pt x="4" y="29"/>
                    <a:pt x="0" y="29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0" name="Freeform 549">
              <a:extLst>
                <a:ext uri="{FF2B5EF4-FFF2-40B4-BE49-F238E27FC236}">
                  <a16:creationId xmlns:a16="http://schemas.microsoft.com/office/drawing/2014/main" id="{805E26EC-E7F4-48F1-81A9-0596A3DD5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898"/>
              <a:ext cx="360" cy="265"/>
            </a:xfrm>
            <a:custGeom>
              <a:avLst/>
              <a:gdLst>
                <a:gd name="T0" fmla="*/ 0 w 144"/>
                <a:gd name="T1" fmla="*/ 0 h 106"/>
                <a:gd name="T2" fmla="*/ 2238 w 144"/>
                <a:gd name="T3" fmla="*/ 1488 h 106"/>
                <a:gd name="T4" fmla="*/ 2250 w 144"/>
                <a:gd name="T5" fmla="*/ 1658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106">
                  <a:moveTo>
                    <a:pt x="0" y="0"/>
                  </a:moveTo>
                  <a:cubicBezTo>
                    <a:pt x="47" y="17"/>
                    <a:pt x="135" y="29"/>
                    <a:pt x="143" y="95"/>
                  </a:cubicBezTo>
                  <a:cubicBezTo>
                    <a:pt x="143" y="99"/>
                    <a:pt x="144" y="103"/>
                    <a:pt x="144" y="10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1" name="Freeform 550">
              <a:extLst>
                <a:ext uri="{FF2B5EF4-FFF2-40B4-BE49-F238E27FC236}">
                  <a16:creationId xmlns:a16="http://schemas.microsoft.com/office/drawing/2014/main" id="{B37E38ED-2CCE-4705-9139-74B3ED99F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438"/>
              <a:ext cx="162" cy="37"/>
            </a:xfrm>
            <a:custGeom>
              <a:avLst/>
              <a:gdLst>
                <a:gd name="T0" fmla="*/ 0 w 65"/>
                <a:gd name="T1" fmla="*/ 62 h 15"/>
                <a:gd name="T2" fmla="*/ 1007 w 65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15">
                  <a:moveTo>
                    <a:pt x="0" y="4"/>
                  </a:moveTo>
                  <a:cubicBezTo>
                    <a:pt x="29" y="0"/>
                    <a:pt x="55" y="2"/>
                    <a:pt x="65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2" name="Freeform 551">
              <a:extLst>
                <a:ext uri="{FF2B5EF4-FFF2-40B4-BE49-F238E27FC236}">
                  <a16:creationId xmlns:a16="http://schemas.microsoft.com/office/drawing/2014/main" id="{038C14E5-15E8-493B-85C6-8D1F5F084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065"/>
              <a:ext cx="425" cy="343"/>
            </a:xfrm>
            <a:custGeom>
              <a:avLst/>
              <a:gdLst>
                <a:gd name="T0" fmla="*/ 2658 w 170"/>
                <a:gd name="T1" fmla="*/ 1597 h 137"/>
                <a:gd name="T2" fmla="*/ 1750 w 170"/>
                <a:gd name="T3" fmla="*/ 1522 h 137"/>
                <a:gd name="T4" fmla="*/ 625 w 170"/>
                <a:gd name="T5" fmla="*/ 1743 h 137"/>
                <a:gd name="T6" fmla="*/ 208 w 170"/>
                <a:gd name="T7" fmla="*/ 488 h 137"/>
                <a:gd name="T8" fmla="*/ 95 w 170"/>
                <a:gd name="T9" fmla="*/ 0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137">
                  <a:moveTo>
                    <a:pt x="170" y="102"/>
                  </a:moveTo>
                  <a:cubicBezTo>
                    <a:pt x="156" y="93"/>
                    <a:pt x="128" y="90"/>
                    <a:pt x="112" y="97"/>
                  </a:cubicBezTo>
                  <a:cubicBezTo>
                    <a:pt x="104" y="100"/>
                    <a:pt x="51" y="137"/>
                    <a:pt x="40" y="111"/>
                  </a:cubicBezTo>
                  <a:cubicBezTo>
                    <a:pt x="28" y="90"/>
                    <a:pt x="24" y="52"/>
                    <a:pt x="13" y="31"/>
                  </a:cubicBezTo>
                  <a:cubicBezTo>
                    <a:pt x="11" y="25"/>
                    <a:pt x="0" y="6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3" name="Freeform 552">
              <a:extLst>
                <a:ext uri="{FF2B5EF4-FFF2-40B4-BE49-F238E27FC236}">
                  <a16:creationId xmlns:a16="http://schemas.microsoft.com/office/drawing/2014/main" id="{AE5490B6-9931-4C95-AD60-63FD939AC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128"/>
              <a:ext cx="265" cy="132"/>
            </a:xfrm>
            <a:custGeom>
              <a:avLst/>
              <a:gdLst>
                <a:gd name="T0" fmla="*/ 0 w 106"/>
                <a:gd name="T1" fmla="*/ 0 h 53"/>
                <a:gd name="T2" fmla="*/ 720 w 106"/>
                <a:gd name="T3" fmla="*/ 105 h 53"/>
                <a:gd name="T4" fmla="*/ 1658 w 106"/>
                <a:gd name="T5" fmla="*/ 819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6" h="53">
                  <a:moveTo>
                    <a:pt x="0" y="0"/>
                  </a:moveTo>
                  <a:cubicBezTo>
                    <a:pt x="16" y="0"/>
                    <a:pt x="30" y="2"/>
                    <a:pt x="46" y="7"/>
                  </a:cubicBezTo>
                  <a:cubicBezTo>
                    <a:pt x="71" y="17"/>
                    <a:pt x="86" y="38"/>
                    <a:pt x="106" y="5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4" name="Freeform 553">
              <a:extLst>
                <a:ext uri="{FF2B5EF4-FFF2-40B4-BE49-F238E27FC236}">
                  <a16:creationId xmlns:a16="http://schemas.microsoft.com/office/drawing/2014/main" id="{DD48AC82-82A7-483C-BC36-0F79337E1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3" y="2078"/>
              <a:ext cx="63" cy="142"/>
            </a:xfrm>
            <a:custGeom>
              <a:avLst/>
              <a:gdLst>
                <a:gd name="T0" fmla="*/ 350 w 25"/>
                <a:gd name="T1" fmla="*/ 882 h 57"/>
                <a:gd name="T2" fmla="*/ 368 w 25"/>
                <a:gd name="T3" fmla="*/ 508 h 57"/>
                <a:gd name="T4" fmla="*/ 209 w 25"/>
                <a:gd name="T5" fmla="*/ 154 h 57"/>
                <a:gd name="T6" fmla="*/ 0 w 25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57">
                  <a:moveTo>
                    <a:pt x="22" y="57"/>
                  </a:moveTo>
                  <a:cubicBezTo>
                    <a:pt x="23" y="53"/>
                    <a:pt x="25" y="41"/>
                    <a:pt x="23" y="33"/>
                  </a:cubicBezTo>
                  <a:cubicBezTo>
                    <a:pt x="21" y="26"/>
                    <a:pt x="14" y="16"/>
                    <a:pt x="13" y="10"/>
                  </a:cubicBezTo>
                  <a:cubicBezTo>
                    <a:pt x="10" y="1"/>
                    <a:pt x="2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5" name="Freeform 554">
              <a:extLst>
                <a:ext uri="{FF2B5EF4-FFF2-40B4-BE49-F238E27FC236}">
                  <a16:creationId xmlns:a16="http://schemas.microsoft.com/office/drawing/2014/main" id="{53F356B5-76CA-4150-AFCA-D7C3D04B9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443"/>
              <a:ext cx="97" cy="255"/>
            </a:xfrm>
            <a:custGeom>
              <a:avLst/>
              <a:gdLst>
                <a:gd name="T0" fmla="*/ 599 w 39"/>
                <a:gd name="T1" fmla="*/ 33 h 102"/>
                <a:gd name="T2" fmla="*/ 104 w 39"/>
                <a:gd name="T3" fmla="*/ 113 h 102"/>
                <a:gd name="T4" fmla="*/ 42 w 39"/>
                <a:gd name="T5" fmla="*/ 613 h 102"/>
                <a:gd name="T6" fmla="*/ 216 w 39"/>
                <a:gd name="T7" fmla="*/ 1595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02">
                  <a:moveTo>
                    <a:pt x="39" y="2"/>
                  </a:moveTo>
                  <a:cubicBezTo>
                    <a:pt x="31" y="0"/>
                    <a:pt x="13" y="0"/>
                    <a:pt x="7" y="7"/>
                  </a:cubicBezTo>
                  <a:cubicBezTo>
                    <a:pt x="0" y="15"/>
                    <a:pt x="2" y="30"/>
                    <a:pt x="3" y="39"/>
                  </a:cubicBezTo>
                  <a:cubicBezTo>
                    <a:pt x="5" y="58"/>
                    <a:pt x="7" y="88"/>
                    <a:pt x="14" y="10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6" name="Freeform 555">
              <a:extLst>
                <a:ext uri="{FF2B5EF4-FFF2-40B4-BE49-F238E27FC236}">
                  <a16:creationId xmlns:a16="http://schemas.microsoft.com/office/drawing/2014/main" id="{F5131F19-DB3A-4FA5-A047-4788F22B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2843"/>
              <a:ext cx="227" cy="165"/>
            </a:xfrm>
            <a:custGeom>
              <a:avLst/>
              <a:gdLst>
                <a:gd name="T0" fmla="*/ 1412 w 91"/>
                <a:gd name="T1" fmla="*/ 313 h 66"/>
                <a:gd name="T2" fmla="*/ 217 w 91"/>
                <a:gd name="T3" fmla="*/ 988 h 66"/>
                <a:gd name="T4" fmla="*/ 12 w 91"/>
                <a:gd name="T5" fmla="*/ 675 h 66"/>
                <a:gd name="T6" fmla="*/ 0 w 91"/>
                <a:gd name="T7" fmla="*/ 188 h 66"/>
                <a:gd name="T8" fmla="*/ 105 w 91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66">
                  <a:moveTo>
                    <a:pt x="91" y="20"/>
                  </a:moveTo>
                  <a:cubicBezTo>
                    <a:pt x="85" y="29"/>
                    <a:pt x="79" y="66"/>
                    <a:pt x="14" y="63"/>
                  </a:cubicBezTo>
                  <a:cubicBezTo>
                    <a:pt x="4" y="63"/>
                    <a:pt x="0" y="56"/>
                    <a:pt x="1" y="43"/>
                  </a:cubicBezTo>
                  <a:cubicBezTo>
                    <a:pt x="1" y="28"/>
                    <a:pt x="0" y="12"/>
                    <a:pt x="0" y="12"/>
                  </a:cubicBezTo>
                  <a:cubicBezTo>
                    <a:pt x="0" y="7"/>
                    <a:pt x="1" y="1"/>
                    <a:pt x="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7" name="Freeform 556">
              <a:extLst>
                <a:ext uri="{FF2B5EF4-FFF2-40B4-BE49-F238E27FC236}">
                  <a16:creationId xmlns:a16="http://schemas.microsoft.com/office/drawing/2014/main" id="{B04A7279-F0B1-4BBE-957D-A41D6FDD9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858"/>
              <a:ext cx="15" cy="112"/>
            </a:xfrm>
            <a:custGeom>
              <a:avLst/>
              <a:gdLst>
                <a:gd name="T0" fmla="*/ 33 w 6"/>
                <a:gd name="T1" fmla="*/ 0 h 45"/>
                <a:gd name="T2" fmla="*/ 0 w 6"/>
                <a:gd name="T3" fmla="*/ 694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5">
                  <a:moveTo>
                    <a:pt x="2" y="0"/>
                  </a:moveTo>
                  <a:cubicBezTo>
                    <a:pt x="6" y="15"/>
                    <a:pt x="4" y="29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8" name="Freeform 557">
              <a:extLst>
                <a:ext uri="{FF2B5EF4-FFF2-40B4-BE49-F238E27FC236}">
                  <a16:creationId xmlns:a16="http://schemas.microsoft.com/office/drawing/2014/main" id="{B1A93CC9-9075-4B9D-8F4E-18C563B69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1" y="2855"/>
              <a:ext cx="170" cy="108"/>
            </a:xfrm>
            <a:custGeom>
              <a:avLst/>
              <a:gdLst>
                <a:gd name="T0" fmla="*/ 0 w 68"/>
                <a:gd name="T1" fmla="*/ 0 h 43"/>
                <a:gd name="T2" fmla="*/ 395 w 68"/>
                <a:gd name="T3" fmla="*/ 618 h 43"/>
                <a:gd name="T4" fmla="*/ 1063 w 68"/>
                <a:gd name="T5" fmla="*/ 47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3">
                  <a:moveTo>
                    <a:pt x="0" y="0"/>
                  </a:moveTo>
                  <a:cubicBezTo>
                    <a:pt x="3" y="13"/>
                    <a:pt x="10" y="35"/>
                    <a:pt x="25" y="39"/>
                  </a:cubicBezTo>
                  <a:cubicBezTo>
                    <a:pt x="38" y="43"/>
                    <a:pt x="55" y="31"/>
                    <a:pt x="68" y="3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89" name="Freeform 558">
              <a:extLst>
                <a:ext uri="{FF2B5EF4-FFF2-40B4-BE49-F238E27FC236}">
                  <a16:creationId xmlns:a16="http://schemas.microsoft.com/office/drawing/2014/main" id="{6C4DCB33-E808-45BB-A462-CA935272B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465"/>
              <a:ext cx="150" cy="105"/>
            </a:xfrm>
            <a:custGeom>
              <a:avLst/>
              <a:gdLst>
                <a:gd name="T0" fmla="*/ 0 w 60"/>
                <a:gd name="T1" fmla="*/ 0 h 42"/>
                <a:gd name="T2" fmla="*/ 938 w 60"/>
                <a:gd name="T3" fmla="*/ 658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42">
                  <a:moveTo>
                    <a:pt x="0" y="0"/>
                  </a:moveTo>
                  <a:cubicBezTo>
                    <a:pt x="35" y="3"/>
                    <a:pt x="51" y="24"/>
                    <a:pt x="60" y="4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0" name="Freeform 559">
              <a:extLst>
                <a:ext uri="{FF2B5EF4-FFF2-40B4-BE49-F238E27FC236}">
                  <a16:creationId xmlns:a16="http://schemas.microsoft.com/office/drawing/2014/main" id="{DE80C4A0-ACA4-406D-95AD-361BA0603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2383"/>
              <a:ext cx="92" cy="125"/>
            </a:xfrm>
            <a:custGeom>
              <a:avLst/>
              <a:gdLst>
                <a:gd name="T0" fmla="*/ 104 w 37"/>
                <a:gd name="T1" fmla="*/ 83 h 50"/>
                <a:gd name="T2" fmla="*/ 92 w 37"/>
                <a:gd name="T3" fmla="*/ 550 h 50"/>
                <a:gd name="T4" fmla="*/ 415 w 37"/>
                <a:gd name="T5" fmla="*/ 425 h 50"/>
                <a:gd name="T6" fmla="*/ 104 w 37"/>
                <a:gd name="T7" fmla="*/ 83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0">
                  <a:moveTo>
                    <a:pt x="7" y="5"/>
                  </a:moveTo>
                  <a:cubicBezTo>
                    <a:pt x="0" y="8"/>
                    <a:pt x="7" y="21"/>
                    <a:pt x="6" y="35"/>
                  </a:cubicBezTo>
                  <a:cubicBezTo>
                    <a:pt x="4" y="50"/>
                    <a:pt x="16" y="35"/>
                    <a:pt x="27" y="27"/>
                  </a:cubicBezTo>
                  <a:cubicBezTo>
                    <a:pt x="37" y="19"/>
                    <a:pt x="13" y="0"/>
                    <a:pt x="7" y="5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1" name="Freeform 560">
              <a:extLst>
                <a:ext uri="{FF2B5EF4-FFF2-40B4-BE49-F238E27FC236}">
                  <a16:creationId xmlns:a16="http://schemas.microsoft.com/office/drawing/2014/main" id="{0A042EC2-1EC1-47C8-A529-B2916FB57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3045"/>
              <a:ext cx="82" cy="255"/>
            </a:xfrm>
            <a:custGeom>
              <a:avLst/>
              <a:gdLst>
                <a:gd name="T0" fmla="*/ 0 w 33"/>
                <a:gd name="T1" fmla="*/ 0 h 102"/>
                <a:gd name="T2" fmla="*/ 383 w 33"/>
                <a:gd name="T3" fmla="*/ 313 h 102"/>
                <a:gd name="T4" fmla="*/ 475 w 33"/>
                <a:gd name="T5" fmla="*/ 783 h 102"/>
                <a:gd name="T6" fmla="*/ 291 w 33"/>
                <a:gd name="T7" fmla="*/ 1595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02">
                  <a:moveTo>
                    <a:pt x="0" y="0"/>
                  </a:moveTo>
                  <a:cubicBezTo>
                    <a:pt x="7" y="8"/>
                    <a:pt x="18" y="12"/>
                    <a:pt x="25" y="20"/>
                  </a:cubicBezTo>
                  <a:cubicBezTo>
                    <a:pt x="33" y="30"/>
                    <a:pt x="32" y="39"/>
                    <a:pt x="31" y="50"/>
                  </a:cubicBezTo>
                  <a:cubicBezTo>
                    <a:pt x="30" y="70"/>
                    <a:pt x="26" y="87"/>
                    <a:pt x="19" y="10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2" name="Freeform 561">
              <a:extLst>
                <a:ext uri="{FF2B5EF4-FFF2-40B4-BE49-F238E27FC236}">
                  <a16:creationId xmlns:a16="http://schemas.microsoft.com/office/drawing/2014/main" id="{A7FEEE75-3C10-4546-A9C6-44081ABEC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2598"/>
              <a:ext cx="272" cy="162"/>
            </a:xfrm>
            <a:custGeom>
              <a:avLst/>
              <a:gdLst>
                <a:gd name="T0" fmla="*/ 12 w 109"/>
                <a:gd name="T1" fmla="*/ 1007 h 65"/>
                <a:gd name="T2" fmla="*/ 604 w 109"/>
                <a:gd name="T3" fmla="*/ 30 h 65"/>
                <a:gd name="T4" fmla="*/ 1694 w 109"/>
                <a:gd name="T5" fmla="*/ 446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65">
                  <a:moveTo>
                    <a:pt x="1" y="65"/>
                  </a:moveTo>
                  <a:cubicBezTo>
                    <a:pt x="0" y="36"/>
                    <a:pt x="5" y="5"/>
                    <a:pt x="39" y="2"/>
                  </a:cubicBezTo>
                  <a:cubicBezTo>
                    <a:pt x="59" y="0"/>
                    <a:pt x="101" y="10"/>
                    <a:pt x="109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3" name="Freeform 562">
              <a:extLst>
                <a:ext uri="{FF2B5EF4-FFF2-40B4-BE49-F238E27FC236}">
                  <a16:creationId xmlns:a16="http://schemas.microsoft.com/office/drawing/2014/main" id="{A33A3F7A-E0E3-4223-BFFC-155F83021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6" y="2943"/>
              <a:ext cx="235" cy="250"/>
            </a:xfrm>
            <a:custGeom>
              <a:avLst/>
              <a:gdLst>
                <a:gd name="T0" fmla="*/ 0 w 94"/>
                <a:gd name="T1" fmla="*/ 0 h 100"/>
                <a:gd name="T2" fmla="*/ 283 w 94"/>
                <a:gd name="T3" fmla="*/ 800 h 100"/>
                <a:gd name="T4" fmla="*/ 1470 w 94"/>
                <a:gd name="T5" fmla="*/ 1333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00">
                  <a:moveTo>
                    <a:pt x="0" y="0"/>
                  </a:moveTo>
                  <a:cubicBezTo>
                    <a:pt x="1" y="19"/>
                    <a:pt x="5" y="39"/>
                    <a:pt x="18" y="51"/>
                  </a:cubicBezTo>
                  <a:cubicBezTo>
                    <a:pt x="36" y="66"/>
                    <a:pt x="71" y="100"/>
                    <a:pt x="94" y="8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4" name="Freeform 563">
              <a:extLst>
                <a:ext uri="{FF2B5EF4-FFF2-40B4-BE49-F238E27FC236}">
                  <a16:creationId xmlns:a16="http://schemas.microsoft.com/office/drawing/2014/main" id="{50EF5BF5-6E8C-48B9-9561-A3E8576F8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3008"/>
              <a:ext cx="80" cy="175"/>
            </a:xfrm>
            <a:custGeom>
              <a:avLst/>
              <a:gdLst>
                <a:gd name="T0" fmla="*/ 0 w 32"/>
                <a:gd name="T1" fmla="*/ 95 h 70"/>
                <a:gd name="T2" fmla="*/ 238 w 32"/>
                <a:gd name="T3" fmla="*/ 220 h 70"/>
                <a:gd name="T4" fmla="*/ 425 w 32"/>
                <a:gd name="T5" fmla="*/ 533 h 70"/>
                <a:gd name="T6" fmla="*/ 20 w 32"/>
                <a:gd name="T7" fmla="*/ 1083 h 70"/>
                <a:gd name="T8" fmla="*/ 0 w 32"/>
                <a:gd name="T9" fmla="*/ 1095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0">
                  <a:moveTo>
                    <a:pt x="0" y="6"/>
                  </a:moveTo>
                  <a:cubicBezTo>
                    <a:pt x="6" y="0"/>
                    <a:pt x="12" y="10"/>
                    <a:pt x="15" y="14"/>
                  </a:cubicBezTo>
                  <a:cubicBezTo>
                    <a:pt x="19" y="20"/>
                    <a:pt x="24" y="27"/>
                    <a:pt x="27" y="34"/>
                  </a:cubicBezTo>
                  <a:cubicBezTo>
                    <a:pt x="32" y="49"/>
                    <a:pt x="10" y="61"/>
                    <a:pt x="1" y="69"/>
                  </a:cubicBezTo>
                  <a:cubicBezTo>
                    <a:pt x="1" y="69"/>
                    <a:pt x="0" y="70"/>
                    <a:pt x="0" y="7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5" name="Freeform 564">
              <a:extLst>
                <a:ext uri="{FF2B5EF4-FFF2-40B4-BE49-F238E27FC236}">
                  <a16:creationId xmlns:a16="http://schemas.microsoft.com/office/drawing/2014/main" id="{41F898CF-398F-4258-AC99-F3C5978FE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3198"/>
              <a:ext cx="325" cy="107"/>
            </a:xfrm>
            <a:custGeom>
              <a:avLst/>
              <a:gdLst>
                <a:gd name="T0" fmla="*/ 0 w 130"/>
                <a:gd name="T1" fmla="*/ 662 h 43"/>
                <a:gd name="T2" fmla="*/ 625 w 130"/>
                <a:gd name="T3" fmla="*/ 12 h 43"/>
                <a:gd name="T4" fmla="*/ 1125 w 130"/>
                <a:gd name="T5" fmla="*/ 124 h 43"/>
                <a:gd name="T6" fmla="*/ 1720 w 130"/>
                <a:gd name="T7" fmla="*/ 199 h 43"/>
                <a:gd name="T8" fmla="*/ 2033 w 130"/>
                <a:gd name="T9" fmla="*/ 383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43">
                  <a:moveTo>
                    <a:pt x="0" y="43"/>
                  </a:moveTo>
                  <a:cubicBezTo>
                    <a:pt x="4" y="23"/>
                    <a:pt x="15" y="0"/>
                    <a:pt x="40" y="1"/>
                  </a:cubicBezTo>
                  <a:cubicBezTo>
                    <a:pt x="51" y="1"/>
                    <a:pt x="61" y="7"/>
                    <a:pt x="72" y="8"/>
                  </a:cubicBezTo>
                  <a:cubicBezTo>
                    <a:pt x="85" y="9"/>
                    <a:pt x="98" y="10"/>
                    <a:pt x="110" y="13"/>
                  </a:cubicBezTo>
                  <a:cubicBezTo>
                    <a:pt x="119" y="15"/>
                    <a:pt x="122" y="23"/>
                    <a:pt x="130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6" name="Freeform 565">
              <a:extLst>
                <a:ext uri="{FF2B5EF4-FFF2-40B4-BE49-F238E27FC236}">
                  <a16:creationId xmlns:a16="http://schemas.microsoft.com/office/drawing/2014/main" id="{F8235CA0-1C52-4F3D-99AF-D10487F4D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8" y="3093"/>
              <a:ext cx="18" cy="90"/>
            </a:xfrm>
            <a:custGeom>
              <a:avLst/>
              <a:gdLst>
                <a:gd name="T0" fmla="*/ 33 w 7"/>
                <a:gd name="T1" fmla="*/ 0 h 36"/>
                <a:gd name="T2" fmla="*/ 0 w 7"/>
                <a:gd name="T3" fmla="*/ 56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6">
                  <a:moveTo>
                    <a:pt x="2" y="0"/>
                  </a:moveTo>
                  <a:cubicBezTo>
                    <a:pt x="7" y="18"/>
                    <a:pt x="4" y="23"/>
                    <a:pt x="0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7" name="Freeform 566">
              <a:extLst>
                <a:ext uri="{FF2B5EF4-FFF2-40B4-BE49-F238E27FC236}">
                  <a16:creationId xmlns:a16="http://schemas.microsoft.com/office/drawing/2014/main" id="{242D4812-2C8E-4E46-BA7F-6881FE7FD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920"/>
              <a:ext cx="75" cy="288"/>
            </a:xfrm>
            <a:custGeom>
              <a:avLst/>
              <a:gdLst>
                <a:gd name="T0" fmla="*/ 425 w 30"/>
                <a:gd name="T1" fmla="*/ 113 h 115"/>
                <a:gd name="T2" fmla="*/ 20 w 30"/>
                <a:gd name="T3" fmla="*/ 676 h 115"/>
                <a:gd name="T4" fmla="*/ 220 w 30"/>
                <a:gd name="T5" fmla="*/ 1788 h 115"/>
                <a:gd name="T6" fmla="*/ 395 w 30"/>
                <a:gd name="T7" fmla="*/ 754 h 115"/>
                <a:gd name="T8" fmla="*/ 20 w 30"/>
                <a:gd name="T9" fmla="*/ 333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15">
                  <a:moveTo>
                    <a:pt x="27" y="7"/>
                  </a:moveTo>
                  <a:cubicBezTo>
                    <a:pt x="5" y="7"/>
                    <a:pt x="0" y="0"/>
                    <a:pt x="1" y="43"/>
                  </a:cubicBezTo>
                  <a:cubicBezTo>
                    <a:pt x="2" y="86"/>
                    <a:pt x="2" y="113"/>
                    <a:pt x="14" y="114"/>
                  </a:cubicBezTo>
                  <a:cubicBezTo>
                    <a:pt x="26" y="115"/>
                    <a:pt x="30" y="74"/>
                    <a:pt x="25" y="48"/>
                  </a:cubicBezTo>
                  <a:cubicBezTo>
                    <a:pt x="20" y="22"/>
                    <a:pt x="8" y="22"/>
                    <a:pt x="1" y="2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8" name="Freeform 567">
              <a:extLst>
                <a:ext uri="{FF2B5EF4-FFF2-40B4-BE49-F238E27FC236}">
                  <a16:creationId xmlns:a16="http://schemas.microsoft.com/office/drawing/2014/main" id="{E761FCB9-855C-45A8-8307-84E90B8C9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605"/>
              <a:ext cx="165" cy="140"/>
            </a:xfrm>
            <a:custGeom>
              <a:avLst/>
              <a:gdLst>
                <a:gd name="T0" fmla="*/ 0 w 66"/>
                <a:gd name="T1" fmla="*/ 688 h 56"/>
                <a:gd name="T2" fmla="*/ 783 w 66"/>
                <a:gd name="T3" fmla="*/ 738 h 56"/>
                <a:gd name="T4" fmla="*/ 895 w 66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56">
                  <a:moveTo>
                    <a:pt x="0" y="44"/>
                  </a:moveTo>
                  <a:cubicBezTo>
                    <a:pt x="11" y="46"/>
                    <a:pt x="37" y="56"/>
                    <a:pt x="50" y="47"/>
                  </a:cubicBezTo>
                  <a:cubicBezTo>
                    <a:pt x="66" y="37"/>
                    <a:pt x="60" y="15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599" name="Freeform 568">
              <a:extLst>
                <a:ext uri="{FF2B5EF4-FFF2-40B4-BE49-F238E27FC236}">
                  <a16:creationId xmlns:a16="http://schemas.microsoft.com/office/drawing/2014/main" id="{0EDED0C7-AD80-4E87-800E-C8A71A384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630"/>
              <a:ext cx="25" cy="155"/>
            </a:xfrm>
            <a:custGeom>
              <a:avLst/>
              <a:gdLst>
                <a:gd name="T0" fmla="*/ 158 w 10"/>
                <a:gd name="T1" fmla="*/ 0 h 62"/>
                <a:gd name="T2" fmla="*/ 145 w 10"/>
                <a:gd name="T3" fmla="*/ 970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2">
                  <a:moveTo>
                    <a:pt x="10" y="0"/>
                  </a:moveTo>
                  <a:cubicBezTo>
                    <a:pt x="10" y="13"/>
                    <a:pt x="0" y="58"/>
                    <a:pt x="9" y="6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0" name="Freeform 569">
              <a:extLst>
                <a:ext uri="{FF2B5EF4-FFF2-40B4-BE49-F238E27FC236}">
                  <a16:creationId xmlns:a16="http://schemas.microsoft.com/office/drawing/2014/main" id="{5FB48FB6-E55D-4BF3-9120-0DD7D29BA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2513"/>
              <a:ext cx="70" cy="202"/>
            </a:xfrm>
            <a:custGeom>
              <a:avLst/>
              <a:gdLst>
                <a:gd name="T0" fmla="*/ 0 w 28"/>
                <a:gd name="T1" fmla="*/ 1257 h 81"/>
                <a:gd name="T2" fmla="*/ 345 w 28"/>
                <a:gd name="T3" fmla="*/ 0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81">
                  <a:moveTo>
                    <a:pt x="0" y="81"/>
                  </a:moveTo>
                  <a:cubicBezTo>
                    <a:pt x="16" y="52"/>
                    <a:pt x="28" y="38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1" name="Freeform 570">
              <a:extLst>
                <a:ext uri="{FF2B5EF4-FFF2-40B4-BE49-F238E27FC236}">
                  <a16:creationId xmlns:a16="http://schemas.microsoft.com/office/drawing/2014/main" id="{D8A41176-189E-47BA-99D2-70B4C069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533"/>
              <a:ext cx="80" cy="117"/>
            </a:xfrm>
            <a:custGeom>
              <a:avLst/>
              <a:gdLst>
                <a:gd name="T0" fmla="*/ 95 w 32"/>
                <a:gd name="T1" fmla="*/ 0 h 47"/>
                <a:gd name="T2" fmla="*/ 50 w 32"/>
                <a:gd name="T3" fmla="*/ 508 h 47"/>
                <a:gd name="T4" fmla="*/ 500 w 32"/>
                <a:gd name="T5" fmla="*/ 724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7">
                  <a:moveTo>
                    <a:pt x="6" y="0"/>
                  </a:moveTo>
                  <a:cubicBezTo>
                    <a:pt x="4" y="7"/>
                    <a:pt x="0" y="25"/>
                    <a:pt x="3" y="33"/>
                  </a:cubicBezTo>
                  <a:cubicBezTo>
                    <a:pt x="6" y="43"/>
                    <a:pt x="23" y="46"/>
                    <a:pt x="32" y="4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2" name="Freeform 571">
              <a:extLst>
                <a:ext uri="{FF2B5EF4-FFF2-40B4-BE49-F238E27FC236}">
                  <a16:creationId xmlns:a16="http://schemas.microsoft.com/office/drawing/2014/main" id="{0DE5CE02-5D21-431C-AFEE-2E50E14D7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633"/>
              <a:ext cx="85" cy="20"/>
            </a:xfrm>
            <a:custGeom>
              <a:avLst/>
              <a:gdLst>
                <a:gd name="T0" fmla="*/ 0 w 34"/>
                <a:gd name="T1" fmla="*/ 125 h 8"/>
                <a:gd name="T2" fmla="*/ 533 w 3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">
                  <a:moveTo>
                    <a:pt x="0" y="8"/>
                  </a:moveTo>
                  <a:cubicBezTo>
                    <a:pt x="9" y="7"/>
                    <a:pt x="27" y="8"/>
                    <a:pt x="3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3" name="Freeform 572">
              <a:extLst>
                <a:ext uri="{FF2B5EF4-FFF2-40B4-BE49-F238E27FC236}">
                  <a16:creationId xmlns:a16="http://schemas.microsoft.com/office/drawing/2014/main" id="{F62C2F95-79DA-404F-8034-C1164C08A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260"/>
              <a:ext cx="77" cy="103"/>
            </a:xfrm>
            <a:custGeom>
              <a:avLst/>
              <a:gdLst>
                <a:gd name="T0" fmla="*/ 474 w 31"/>
                <a:gd name="T1" fmla="*/ 651 h 41"/>
                <a:gd name="T2" fmla="*/ 0 w 31"/>
                <a:gd name="T3" fmla="*/ 5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41">
                  <a:moveTo>
                    <a:pt x="31" y="41"/>
                  </a:moveTo>
                  <a:cubicBezTo>
                    <a:pt x="29" y="25"/>
                    <a:pt x="19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4" name="Freeform 573">
              <a:extLst>
                <a:ext uri="{FF2B5EF4-FFF2-40B4-BE49-F238E27FC236}">
                  <a16:creationId xmlns:a16="http://schemas.microsoft.com/office/drawing/2014/main" id="{B14571DA-5FB3-4FB4-96B3-5BBECEF42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118"/>
              <a:ext cx="215" cy="112"/>
            </a:xfrm>
            <a:custGeom>
              <a:avLst/>
              <a:gdLst>
                <a:gd name="T0" fmla="*/ 20 w 86"/>
                <a:gd name="T1" fmla="*/ 0 h 45"/>
                <a:gd name="T2" fmla="*/ 188 w 86"/>
                <a:gd name="T3" fmla="*/ 291 h 45"/>
                <a:gd name="T4" fmla="*/ 925 w 86"/>
                <a:gd name="T5" fmla="*/ 570 h 45"/>
                <a:gd name="T6" fmla="*/ 1250 w 86"/>
                <a:gd name="T7" fmla="*/ 38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45">
                  <a:moveTo>
                    <a:pt x="1" y="0"/>
                  </a:moveTo>
                  <a:cubicBezTo>
                    <a:pt x="6" y="7"/>
                    <a:pt x="0" y="3"/>
                    <a:pt x="12" y="19"/>
                  </a:cubicBezTo>
                  <a:cubicBezTo>
                    <a:pt x="24" y="35"/>
                    <a:pt x="32" y="45"/>
                    <a:pt x="59" y="37"/>
                  </a:cubicBezTo>
                  <a:cubicBezTo>
                    <a:pt x="86" y="28"/>
                    <a:pt x="80" y="27"/>
                    <a:pt x="80" y="2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5" name="Freeform 574">
              <a:extLst>
                <a:ext uri="{FF2B5EF4-FFF2-40B4-BE49-F238E27FC236}">
                  <a16:creationId xmlns:a16="http://schemas.microsoft.com/office/drawing/2014/main" id="{E3378457-EF48-4A6E-AFF9-1CEFEFBC4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215"/>
              <a:ext cx="95" cy="13"/>
            </a:xfrm>
            <a:custGeom>
              <a:avLst/>
              <a:gdLst>
                <a:gd name="T0" fmla="*/ 0 w 38"/>
                <a:gd name="T1" fmla="*/ 0 h 5"/>
                <a:gd name="T2" fmla="*/ 595 w 38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">
                  <a:moveTo>
                    <a:pt x="0" y="0"/>
                  </a:moveTo>
                  <a:cubicBezTo>
                    <a:pt x="11" y="5"/>
                    <a:pt x="29" y="2"/>
                    <a:pt x="38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6" name="Freeform 575">
              <a:extLst>
                <a:ext uri="{FF2B5EF4-FFF2-40B4-BE49-F238E27FC236}">
                  <a16:creationId xmlns:a16="http://schemas.microsoft.com/office/drawing/2014/main" id="{87A9D0D7-E617-4EF3-85A0-373E63EE0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753"/>
              <a:ext cx="83" cy="47"/>
            </a:xfrm>
            <a:custGeom>
              <a:avLst/>
              <a:gdLst>
                <a:gd name="T0" fmla="*/ 0 w 33"/>
                <a:gd name="T1" fmla="*/ 287 h 19"/>
                <a:gd name="T2" fmla="*/ 526 w 33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9">
                  <a:moveTo>
                    <a:pt x="0" y="19"/>
                  </a:moveTo>
                  <a:cubicBezTo>
                    <a:pt x="11" y="15"/>
                    <a:pt x="29" y="4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7" name="Freeform 576">
              <a:extLst>
                <a:ext uri="{FF2B5EF4-FFF2-40B4-BE49-F238E27FC236}">
                  <a16:creationId xmlns:a16="http://schemas.microsoft.com/office/drawing/2014/main" id="{4EC1D468-8A27-49BB-BFA5-1293D42B5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2573"/>
              <a:ext cx="33" cy="57"/>
            </a:xfrm>
            <a:custGeom>
              <a:avLst/>
              <a:gdLst>
                <a:gd name="T0" fmla="*/ 0 w 13"/>
                <a:gd name="T1" fmla="*/ 0 h 23"/>
                <a:gd name="T2" fmla="*/ 213 w 13"/>
                <a:gd name="T3" fmla="*/ 34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2" y="14"/>
                    <a:pt x="5" y="17"/>
                    <a:pt x="13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8" name="Freeform 577">
              <a:extLst>
                <a:ext uri="{FF2B5EF4-FFF2-40B4-BE49-F238E27FC236}">
                  <a16:creationId xmlns:a16="http://schemas.microsoft.com/office/drawing/2014/main" id="{EAB9E6DA-5627-4AD9-BA27-3CCF6CE9A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988"/>
              <a:ext cx="73" cy="37"/>
            </a:xfrm>
            <a:custGeom>
              <a:avLst/>
              <a:gdLst>
                <a:gd name="T0" fmla="*/ 0 w 29"/>
                <a:gd name="T1" fmla="*/ 0 h 15"/>
                <a:gd name="T2" fmla="*/ 463 w 29"/>
                <a:gd name="T3" fmla="*/ 224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5">
                  <a:moveTo>
                    <a:pt x="0" y="0"/>
                  </a:moveTo>
                  <a:cubicBezTo>
                    <a:pt x="6" y="9"/>
                    <a:pt x="9" y="15"/>
                    <a:pt x="29" y="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09" name="Freeform 578">
              <a:extLst>
                <a:ext uri="{FF2B5EF4-FFF2-40B4-BE49-F238E27FC236}">
                  <a16:creationId xmlns:a16="http://schemas.microsoft.com/office/drawing/2014/main" id="{EF86305C-9424-4B46-8BD7-978417236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3103"/>
              <a:ext cx="50" cy="132"/>
            </a:xfrm>
            <a:custGeom>
              <a:avLst/>
              <a:gdLst>
                <a:gd name="T0" fmla="*/ 0 w 20"/>
                <a:gd name="T1" fmla="*/ 0 h 53"/>
                <a:gd name="T2" fmla="*/ 313 w 20"/>
                <a:gd name="T3" fmla="*/ 819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3">
                  <a:moveTo>
                    <a:pt x="0" y="0"/>
                  </a:moveTo>
                  <a:cubicBezTo>
                    <a:pt x="14" y="20"/>
                    <a:pt x="18" y="34"/>
                    <a:pt x="20" y="5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0" name="Freeform 579">
              <a:extLst>
                <a:ext uri="{FF2B5EF4-FFF2-40B4-BE49-F238E27FC236}">
                  <a16:creationId xmlns:a16="http://schemas.microsoft.com/office/drawing/2014/main" id="{96728453-86CD-438B-90CB-54298F159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145"/>
              <a:ext cx="345" cy="153"/>
            </a:xfrm>
            <a:custGeom>
              <a:avLst/>
              <a:gdLst>
                <a:gd name="T0" fmla="*/ 0 w 138"/>
                <a:gd name="T1" fmla="*/ 145 h 61"/>
                <a:gd name="T2" fmla="*/ 1550 w 138"/>
                <a:gd name="T3" fmla="*/ 346 h 61"/>
                <a:gd name="T4" fmla="*/ 2158 w 138"/>
                <a:gd name="T5" fmla="*/ 963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61">
                  <a:moveTo>
                    <a:pt x="0" y="9"/>
                  </a:moveTo>
                  <a:cubicBezTo>
                    <a:pt x="24" y="0"/>
                    <a:pt x="69" y="8"/>
                    <a:pt x="99" y="22"/>
                  </a:cubicBezTo>
                  <a:cubicBezTo>
                    <a:pt x="129" y="36"/>
                    <a:pt x="138" y="61"/>
                    <a:pt x="138" y="6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1" name="Freeform 580">
              <a:extLst>
                <a:ext uri="{FF2B5EF4-FFF2-40B4-BE49-F238E27FC236}">
                  <a16:creationId xmlns:a16="http://schemas.microsoft.com/office/drawing/2014/main" id="{8A3D4475-729F-417D-9D4B-3F8737CF1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3085"/>
              <a:ext cx="352" cy="55"/>
            </a:xfrm>
            <a:custGeom>
              <a:avLst/>
              <a:gdLst>
                <a:gd name="T0" fmla="*/ 0 w 141"/>
                <a:gd name="T1" fmla="*/ 0 h 22"/>
                <a:gd name="T2" fmla="*/ 2194 w 141"/>
                <a:gd name="T3" fmla="*/ 34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1" h="22">
                  <a:moveTo>
                    <a:pt x="0" y="0"/>
                  </a:moveTo>
                  <a:cubicBezTo>
                    <a:pt x="24" y="22"/>
                    <a:pt x="120" y="14"/>
                    <a:pt x="141" y="2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2" name="Freeform 581">
              <a:extLst>
                <a:ext uri="{FF2B5EF4-FFF2-40B4-BE49-F238E27FC236}">
                  <a16:creationId xmlns:a16="http://schemas.microsoft.com/office/drawing/2014/main" id="{B135096D-3701-4899-9FB1-AD564564B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3208"/>
              <a:ext cx="117" cy="92"/>
            </a:xfrm>
            <a:custGeom>
              <a:avLst/>
              <a:gdLst>
                <a:gd name="T0" fmla="*/ 724 w 47"/>
                <a:gd name="T1" fmla="*/ 75 h 37"/>
                <a:gd name="T2" fmla="*/ 30 w 47"/>
                <a:gd name="T3" fmla="*/ 199 h 37"/>
                <a:gd name="T4" fmla="*/ 0 w 47"/>
                <a:gd name="T5" fmla="*/ 56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7">
                  <a:moveTo>
                    <a:pt x="47" y="5"/>
                  </a:moveTo>
                  <a:cubicBezTo>
                    <a:pt x="28" y="1"/>
                    <a:pt x="2" y="0"/>
                    <a:pt x="2" y="13"/>
                  </a:cubicBezTo>
                  <a:cubicBezTo>
                    <a:pt x="1" y="27"/>
                    <a:pt x="0" y="37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3" name="Freeform 582">
              <a:extLst>
                <a:ext uri="{FF2B5EF4-FFF2-40B4-BE49-F238E27FC236}">
                  <a16:creationId xmlns:a16="http://schemas.microsoft.com/office/drawing/2014/main" id="{2038CE5B-AF61-4525-A28A-1B2809589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733"/>
              <a:ext cx="82" cy="80"/>
            </a:xfrm>
            <a:custGeom>
              <a:avLst/>
              <a:gdLst>
                <a:gd name="T0" fmla="*/ 0 w 33"/>
                <a:gd name="T1" fmla="*/ 500 h 32"/>
                <a:gd name="T2" fmla="*/ 507 w 33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32">
                  <a:moveTo>
                    <a:pt x="0" y="32"/>
                  </a:moveTo>
                  <a:cubicBezTo>
                    <a:pt x="10" y="31"/>
                    <a:pt x="24" y="7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4" name="Freeform 583">
              <a:extLst>
                <a:ext uri="{FF2B5EF4-FFF2-40B4-BE49-F238E27FC236}">
                  <a16:creationId xmlns:a16="http://schemas.microsoft.com/office/drawing/2014/main" id="{58F5EA94-1DD8-478E-8159-A9BDDEA38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693"/>
              <a:ext cx="105" cy="157"/>
            </a:xfrm>
            <a:custGeom>
              <a:avLst/>
              <a:gdLst>
                <a:gd name="T0" fmla="*/ 0 w 42"/>
                <a:gd name="T1" fmla="*/ 167 h 63"/>
                <a:gd name="T2" fmla="*/ 563 w 42"/>
                <a:gd name="T3" fmla="*/ 312 h 63"/>
                <a:gd name="T4" fmla="*/ 563 w 42"/>
                <a:gd name="T5" fmla="*/ 974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63">
                  <a:moveTo>
                    <a:pt x="0" y="11"/>
                  </a:moveTo>
                  <a:cubicBezTo>
                    <a:pt x="17" y="5"/>
                    <a:pt x="28" y="0"/>
                    <a:pt x="36" y="20"/>
                  </a:cubicBezTo>
                  <a:cubicBezTo>
                    <a:pt x="41" y="32"/>
                    <a:pt x="42" y="54"/>
                    <a:pt x="36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5" name="Freeform 584">
              <a:extLst>
                <a:ext uri="{FF2B5EF4-FFF2-40B4-BE49-F238E27FC236}">
                  <a16:creationId xmlns:a16="http://schemas.microsoft.com/office/drawing/2014/main" id="{4CBB4186-808F-4AC8-92A4-5CDFEC99B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1573"/>
              <a:ext cx="115" cy="135"/>
            </a:xfrm>
            <a:custGeom>
              <a:avLst/>
              <a:gdLst>
                <a:gd name="T0" fmla="*/ 0 w 46"/>
                <a:gd name="T1" fmla="*/ 0 h 54"/>
                <a:gd name="T2" fmla="*/ 720 w 46"/>
                <a:gd name="T3" fmla="*/ 845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54">
                  <a:moveTo>
                    <a:pt x="0" y="0"/>
                  </a:moveTo>
                  <a:cubicBezTo>
                    <a:pt x="7" y="26"/>
                    <a:pt x="17" y="54"/>
                    <a:pt x="46" y="5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6" name="Freeform 585">
              <a:extLst>
                <a:ext uri="{FF2B5EF4-FFF2-40B4-BE49-F238E27FC236}">
                  <a16:creationId xmlns:a16="http://schemas.microsoft.com/office/drawing/2014/main" id="{0C95F95D-5066-404E-BF6C-F58973C7D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593"/>
              <a:ext cx="125" cy="112"/>
            </a:xfrm>
            <a:custGeom>
              <a:avLst/>
              <a:gdLst>
                <a:gd name="T0" fmla="*/ 0 w 50"/>
                <a:gd name="T1" fmla="*/ 694 h 45"/>
                <a:gd name="T2" fmla="*/ 783 w 50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45">
                  <a:moveTo>
                    <a:pt x="0" y="45"/>
                  </a:moveTo>
                  <a:cubicBezTo>
                    <a:pt x="22" y="40"/>
                    <a:pt x="44" y="22"/>
                    <a:pt x="5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7" name="Freeform 586">
              <a:extLst>
                <a:ext uri="{FF2B5EF4-FFF2-40B4-BE49-F238E27FC236}">
                  <a16:creationId xmlns:a16="http://schemas.microsoft.com/office/drawing/2014/main" id="{D98A4E15-AE26-45FD-A68B-82A6BE8E2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460"/>
              <a:ext cx="80" cy="105"/>
            </a:xfrm>
            <a:custGeom>
              <a:avLst/>
              <a:gdLst>
                <a:gd name="T0" fmla="*/ 0 w 32"/>
                <a:gd name="T1" fmla="*/ 0 h 42"/>
                <a:gd name="T2" fmla="*/ 500 w 32"/>
                <a:gd name="T3" fmla="*/ 658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2">
                  <a:moveTo>
                    <a:pt x="0" y="0"/>
                  </a:moveTo>
                  <a:cubicBezTo>
                    <a:pt x="19" y="8"/>
                    <a:pt x="21" y="18"/>
                    <a:pt x="32" y="4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8" name="Freeform 587">
              <a:extLst>
                <a:ext uri="{FF2B5EF4-FFF2-40B4-BE49-F238E27FC236}">
                  <a16:creationId xmlns:a16="http://schemas.microsoft.com/office/drawing/2014/main" id="{BDDA138B-3A19-4E01-BEC5-FA25A5B74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525"/>
              <a:ext cx="145" cy="180"/>
            </a:xfrm>
            <a:custGeom>
              <a:avLst/>
              <a:gdLst>
                <a:gd name="T0" fmla="*/ 33 w 58"/>
                <a:gd name="T1" fmla="*/ 0 h 72"/>
                <a:gd name="T2" fmla="*/ 908 w 58"/>
                <a:gd name="T3" fmla="*/ 112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72">
                  <a:moveTo>
                    <a:pt x="2" y="0"/>
                  </a:moveTo>
                  <a:cubicBezTo>
                    <a:pt x="0" y="26"/>
                    <a:pt x="30" y="30"/>
                    <a:pt x="58" y="7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19" name="Freeform 588">
              <a:extLst>
                <a:ext uri="{FF2B5EF4-FFF2-40B4-BE49-F238E27FC236}">
                  <a16:creationId xmlns:a16="http://schemas.microsoft.com/office/drawing/2014/main" id="{93C09DA9-9F98-433D-80FD-78A9CA3D7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3" y="2968"/>
              <a:ext cx="205" cy="77"/>
            </a:xfrm>
            <a:custGeom>
              <a:avLst/>
              <a:gdLst>
                <a:gd name="T0" fmla="*/ 0 w 82"/>
                <a:gd name="T1" fmla="*/ 474 h 31"/>
                <a:gd name="T2" fmla="*/ 1283 w 82"/>
                <a:gd name="T3" fmla="*/ 34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31">
                  <a:moveTo>
                    <a:pt x="0" y="31"/>
                  </a:moveTo>
                  <a:cubicBezTo>
                    <a:pt x="27" y="20"/>
                    <a:pt x="54" y="0"/>
                    <a:pt x="82" y="2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0" name="Freeform 589">
              <a:extLst>
                <a:ext uri="{FF2B5EF4-FFF2-40B4-BE49-F238E27FC236}">
                  <a16:creationId xmlns:a16="http://schemas.microsoft.com/office/drawing/2014/main" id="{641D481D-644E-4393-A966-ACA6F0FFF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525"/>
              <a:ext cx="102" cy="15"/>
            </a:xfrm>
            <a:custGeom>
              <a:avLst/>
              <a:gdLst>
                <a:gd name="T0" fmla="*/ 0 w 41"/>
                <a:gd name="T1" fmla="*/ 95 h 6"/>
                <a:gd name="T2" fmla="*/ 632 w 4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6">
                  <a:moveTo>
                    <a:pt x="0" y="6"/>
                  </a:moveTo>
                  <a:cubicBezTo>
                    <a:pt x="20" y="6"/>
                    <a:pt x="29" y="5"/>
                    <a:pt x="4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1" name="Freeform 590">
              <a:extLst>
                <a:ext uri="{FF2B5EF4-FFF2-40B4-BE49-F238E27FC236}">
                  <a16:creationId xmlns:a16="http://schemas.microsoft.com/office/drawing/2014/main" id="{6BFAF76A-D4B8-40A1-B2DF-F453EC1F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643"/>
              <a:ext cx="168" cy="107"/>
            </a:xfrm>
            <a:custGeom>
              <a:avLst/>
              <a:gdLst>
                <a:gd name="T0" fmla="*/ 0 w 67"/>
                <a:gd name="T1" fmla="*/ 662 h 43"/>
                <a:gd name="T2" fmla="*/ 1056 w 67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43">
                  <a:moveTo>
                    <a:pt x="0" y="43"/>
                  </a:moveTo>
                  <a:cubicBezTo>
                    <a:pt x="15" y="43"/>
                    <a:pt x="62" y="11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2" name="Freeform 591">
              <a:extLst>
                <a:ext uri="{FF2B5EF4-FFF2-40B4-BE49-F238E27FC236}">
                  <a16:creationId xmlns:a16="http://schemas.microsoft.com/office/drawing/2014/main" id="{4379E0A8-984E-42AF-9079-B2A4872D5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673"/>
              <a:ext cx="58" cy="75"/>
            </a:xfrm>
            <a:custGeom>
              <a:avLst/>
              <a:gdLst>
                <a:gd name="T0" fmla="*/ 0 w 23"/>
                <a:gd name="T1" fmla="*/ 0 h 30"/>
                <a:gd name="T2" fmla="*/ 368 w 23"/>
                <a:gd name="T3" fmla="*/ 47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cubicBezTo>
                    <a:pt x="12" y="5"/>
                    <a:pt x="22" y="22"/>
                    <a:pt x="23" y="3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3" name="Freeform 592">
              <a:extLst>
                <a:ext uri="{FF2B5EF4-FFF2-40B4-BE49-F238E27FC236}">
                  <a16:creationId xmlns:a16="http://schemas.microsoft.com/office/drawing/2014/main" id="{8E8A71DF-DCB9-48D5-86BF-EEA8269E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818"/>
              <a:ext cx="60" cy="82"/>
            </a:xfrm>
            <a:custGeom>
              <a:avLst/>
              <a:gdLst>
                <a:gd name="T0" fmla="*/ 0 w 24"/>
                <a:gd name="T1" fmla="*/ 507 h 33"/>
                <a:gd name="T2" fmla="*/ 375 w 24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3">
                  <a:moveTo>
                    <a:pt x="0" y="33"/>
                  </a:moveTo>
                  <a:cubicBezTo>
                    <a:pt x="11" y="30"/>
                    <a:pt x="23" y="15"/>
                    <a:pt x="2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4" name="Freeform 593">
              <a:extLst>
                <a:ext uri="{FF2B5EF4-FFF2-40B4-BE49-F238E27FC236}">
                  <a16:creationId xmlns:a16="http://schemas.microsoft.com/office/drawing/2014/main" id="{81231931-9270-4A70-A1EC-005F2CCD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758"/>
              <a:ext cx="115" cy="67"/>
            </a:xfrm>
            <a:custGeom>
              <a:avLst/>
              <a:gdLst>
                <a:gd name="T0" fmla="*/ 0 w 46"/>
                <a:gd name="T1" fmla="*/ 0 h 27"/>
                <a:gd name="T2" fmla="*/ 720 w 46"/>
                <a:gd name="T3" fmla="*/ 4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7">
                  <a:moveTo>
                    <a:pt x="0" y="0"/>
                  </a:moveTo>
                  <a:cubicBezTo>
                    <a:pt x="24" y="1"/>
                    <a:pt x="38" y="5"/>
                    <a:pt x="46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5" name="Freeform 594">
              <a:extLst>
                <a:ext uri="{FF2B5EF4-FFF2-40B4-BE49-F238E27FC236}">
                  <a16:creationId xmlns:a16="http://schemas.microsoft.com/office/drawing/2014/main" id="{6F5CDB43-37F5-443A-9CE9-EA94BFA4A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823"/>
              <a:ext cx="132" cy="100"/>
            </a:xfrm>
            <a:custGeom>
              <a:avLst/>
              <a:gdLst>
                <a:gd name="T0" fmla="*/ 819 w 53"/>
                <a:gd name="T1" fmla="*/ 0 h 40"/>
                <a:gd name="T2" fmla="*/ 0 w 53"/>
                <a:gd name="T3" fmla="*/ 625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40">
                  <a:moveTo>
                    <a:pt x="53" y="0"/>
                  </a:moveTo>
                  <a:cubicBezTo>
                    <a:pt x="39" y="8"/>
                    <a:pt x="1" y="29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6" name="Freeform 595">
              <a:extLst>
                <a:ext uri="{FF2B5EF4-FFF2-40B4-BE49-F238E27FC236}">
                  <a16:creationId xmlns:a16="http://schemas.microsoft.com/office/drawing/2014/main" id="{1964D4D7-03D7-46D8-88A2-7389E8D865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563"/>
              <a:ext cx="105" cy="212"/>
            </a:xfrm>
            <a:custGeom>
              <a:avLst/>
              <a:gdLst>
                <a:gd name="T0" fmla="*/ 0 w 42"/>
                <a:gd name="T1" fmla="*/ 1319 h 85"/>
                <a:gd name="T2" fmla="*/ 613 w 42"/>
                <a:gd name="T3" fmla="*/ 404 h 85"/>
                <a:gd name="T4" fmla="*/ 470 w 42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5">
                  <a:moveTo>
                    <a:pt x="0" y="85"/>
                  </a:moveTo>
                  <a:cubicBezTo>
                    <a:pt x="17" y="82"/>
                    <a:pt x="42" y="47"/>
                    <a:pt x="39" y="26"/>
                  </a:cubicBezTo>
                  <a:cubicBezTo>
                    <a:pt x="35" y="6"/>
                    <a:pt x="30" y="0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7" name="Freeform 596">
              <a:extLst>
                <a:ext uri="{FF2B5EF4-FFF2-40B4-BE49-F238E27FC236}">
                  <a16:creationId xmlns:a16="http://schemas.microsoft.com/office/drawing/2014/main" id="{C5978D98-E64C-45AD-975F-79F15312B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1568"/>
              <a:ext cx="35" cy="107"/>
            </a:xfrm>
            <a:custGeom>
              <a:avLst/>
              <a:gdLst>
                <a:gd name="T0" fmla="*/ 220 w 14"/>
                <a:gd name="T1" fmla="*/ 0 h 43"/>
                <a:gd name="T2" fmla="*/ 0 w 14"/>
                <a:gd name="T3" fmla="*/ 662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14" y="0"/>
                  </a:moveTo>
                  <a:cubicBezTo>
                    <a:pt x="14" y="10"/>
                    <a:pt x="7" y="28"/>
                    <a:pt x="0" y="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8" name="Freeform 597">
              <a:extLst>
                <a:ext uri="{FF2B5EF4-FFF2-40B4-BE49-F238E27FC236}">
                  <a16:creationId xmlns:a16="http://schemas.microsoft.com/office/drawing/2014/main" id="{EDAE8099-8C0D-4581-89A6-82FEA044F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1573"/>
              <a:ext cx="22" cy="127"/>
            </a:xfrm>
            <a:custGeom>
              <a:avLst/>
              <a:gdLst>
                <a:gd name="T0" fmla="*/ 0 w 9"/>
                <a:gd name="T1" fmla="*/ 0 h 51"/>
                <a:gd name="T2" fmla="*/ 42 w 9"/>
                <a:gd name="T3" fmla="*/ 787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1">
                  <a:moveTo>
                    <a:pt x="0" y="0"/>
                  </a:moveTo>
                  <a:cubicBezTo>
                    <a:pt x="7" y="16"/>
                    <a:pt x="9" y="29"/>
                    <a:pt x="3" y="5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29" name="Freeform 598">
              <a:extLst>
                <a:ext uri="{FF2B5EF4-FFF2-40B4-BE49-F238E27FC236}">
                  <a16:creationId xmlns:a16="http://schemas.microsoft.com/office/drawing/2014/main" id="{A001556A-4DCF-4D2D-8EA6-8693921A1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2258"/>
              <a:ext cx="122" cy="142"/>
            </a:xfrm>
            <a:custGeom>
              <a:avLst/>
              <a:gdLst>
                <a:gd name="T0" fmla="*/ 757 w 49"/>
                <a:gd name="T1" fmla="*/ 0 h 57"/>
                <a:gd name="T2" fmla="*/ 0 w 49"/>
                <a:gd name="T3" fmla="*/ 882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57">
                  <a:moveTo>
                    <a:pt x="49" y="0"/>
                  </a:moveTo>
                  <a:cubicBezTo>
                    <a:pt x="26" y="9"/>
                    <a:pt x="7" y="33"/>
                    <a:pt x="0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0" name="Freeform 599">
              <a:extLst>
                <a:ext uri="{FF2B5EF4-FFF2-40B4-BE49-F238E27FC236}">
                  <a16:creationId xmlns:a16="http://schemas.microsoft.com/office/drawing/2014/main" id="{372A8042-9F34-48A2-BCBC-3DE9E4D0D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3" y="2045"/>
              <a:ext cx="63" cy="73"/>
            </a:xfrm>
            <a:custGeom>
              <a:avLst/>
              <a:gdLst>
                <a:gd name="T0" fmla="*/ 0 w 25"/>
                <a:gd name="T1" fmla="*/ 0 h 29"/>
                <a:gd name="T2" fmla="*/ 401 w 25"/>
                <a:gd name="T3" fmla="*/ 463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9">
                  <a:moveTo>
                    <a:pt x="0" y="0"/>
                  </a:moveTo>
                  <a:cubicBezTo>
                    <a:pt x="9" y="17"/>
                    <a:pt x="17" y="23"/>
                    <a:pt x="25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1" name="Freeform 600">
              <a:extLst>
                <a:ext uri="{FF2B5EF4-FFF2-40B4-BE49-F238E27FC236}">
                  <a16:creationId xmlns:a16="http://schemas.microsoft.com/office/drawing/2014/main" id="{97BB3564-0B4B-41F0-90C6-682004E63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2100"/>
              <a:ext cx="145" cy="120"/>
            </a:xfrm>
            <a:custGeom>
              <a:avLst/>
              <a:gdLst>
                <a:gd name="T0" fmla="*/ 0 w 58"/>
                <a:gd name="T1" fmla="*/ 0 h 48"/>
                <a:gd name="T2" fmla="*/ 908 w 58"/>
                <a:gd name="T3" fmla="*/ 75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48">
                  <a:moveTo>
                    <a:pt x="0" y="0"/>
                  </a:moveTo>
                  <a:cubicBezTo>
                    <a:pt x="28" y="8"/>
                    <a:pt x="56" y="26"/>
                    <a:pt x="58" y="4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2" name="Freeform 601">
              <a:extLst>
                <a:ext uri="{FF2B5EF4-FFF2-40B4-BE49-F238E27FC236}">
                  <a16:creationId xmlns:a16="http://schemas.microsoft.com/office/drawing/2014/main" id="{D6DDF864-9DC5-4707-9F54-F511BD592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773"/>
              <a:ext cx="157" cy="72"/>
            </a:xfrm>
            <a:custGeom>
              <a:avLst/>
              <a:gdLst>
                <a:gd name="T0" fmla="*/ 0 w 63"/>
                <a:gd name="T1" fmla="*/ 444 h 29"/>
                <a:gd name="T2" fmla="*/ 974 w 63"/>
                <a:gd name="T3" fmla="*/ 13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3" h="29">
                  <a:moveTo>
                    <a:pt x="0" y="29"/>
                  </a:moveTo>
                  <a:cubicBezTo>
                    <a:pt x="24" y="3"/>
                    <a:pt x="55" y="0"/>
                    <a:pt x="63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3" name="Freeform 602">
              <a:extLst>
                <a:ext uri="{FF2B5EF4-FFF2-40B4-BE49-F238E27FC236}">
                  <a16:creationId xmlns:a16="http://schemas.microsoft.com/office/drawing/2014/main" id="{810E31CE-4D8F-43B3-A339-2597C2CC7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643"/>
              <a:ext cx="100" cy="117"/>
            </a:xfrm>
            <a:custGeom>
              <a:avLst/>
              <a:gdLst>
                <a:gd name="T0" fmla="*/ 0 w 40"/>
                <a:gd name="T1" fmla="*/ 724 h 47"/>
                <a:gd name="T2" fmla="*/ 613 w 40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47">
                  <a:moveTo>
                    <a:pt x="0" y="47"/>
                  </a:moveTo>
                  <a:cubicBezTo>
                    <a:pt x="16" y="41"/>
                    <a:pt x="40" y="17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4" name="Freeform 603">
              <a:extLst>
                <a:ext uri="{FF2B5EF4-FFF2-40B4-BE49-F238E27FC236}">
                  <a16:creationId xmlns:a16="http://schemas.microsoft.com/office/drawing/2014/main" id="{CB0EFD46-00F7-466A-87EF-2D84D8254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855"/>
              <a:ext cx="122" cy="73"/>
            </a:xfrm>
            <a:custGeom>
              <a:avLst/>
              <a:gdLst>
                <a:gd name="T0" fmla="*/ 757 w 49"/>
                <a:gd name="T1" fmla="*/ 0 h 29"/>
                <a:gd name="T2" fmla="*/ 0 w 49"/>
                <a:gd name="T3" fmla="*/ 463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29">
                  <a:moveTo>
                    <a:pt x="49" y="0"/>
                  </a:moveTo>
                  <a:cubicBezTo>
                    <a:pt x="33" y="15"/>
                    <a:pt x="19" y="27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5" name="Freeform 604">
              <a:extLst>
                <a:ext uri="{FF2B5EF4-FFF2-40B4-BE49-F238E27FC236}">
                  <a16:creationId xmlns:a16="http://schemas.microsoft.com/office/drawing/2014/main" id="{FC8DE238-7641-4F7E-AC67-6DB2FBE2C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115"/>
              <a:ext cx="190" cy="75"/>
            </a:xfrm>
            <a:custGeom>
              <a:avLst/>
              <a:gdLst>
                <a:gd name="T0" fmla="*/ 0 w 76"/>
                <a:gd name="T1" fmla="*/ 470 h 30"/>
                <a:gd name="T2" fmla="*/ 1188 w 76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6" h="30">
                  <a:moveTo>
                    <a:pt x="0" y="30"/>
                  </a:moveTo>
                  <a:cubicBezTo>
                    <a:pt x="28" y="26"/>
                    <a:pt x="59" y="20"/>
                    <a:pt x="7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6" name="Freeform 605">
              <a:extLst>
                <a:ext uri="{FF2B5EF4-FFF2-40B4-BE49-F238E27FC236}">
                  <a16:creationId xmlns:a16="http://schemas.microsoft.com/office/drawing/2014/main" id="{8FBB81C7-62C0-4BE5-A9B6-75EFC358D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1243"/>
              <a:ext cx="42" cy="97"/>
            </a:xfrm>
            <a:custGeom>
              <a:avLst/>
              <a:gdLst>
                <a:gd name="T0" fmla="*/ 257 w 17"/>
                <a:gd name="T1" fmla="*/ 0 h 39"/>
                <a:gd name="T2" fmla="*/ 104 w 17"/>
                <a:gd name="T3" fmla="*/ 599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9">
                  <a:moveTo>
                    <a:pt x="17" y="0"/>
                  </a:moveTo>
                  <a:cubicBezTo>
                    <a:pt x="4" y="17"/>
                    <a:pt x="0" y="22"/>
                    <a:pt x="7" y="3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7" name="Freeform 606">
              <a:extLst>
                <a:ext uri="{FF2B5EF4-FFF2-40B4-BE49-F238E27FC236}">
                  <a16:creationId xmlns:a16="http://schemas.microsoft.com/office/drawing/2014/main" id="{F9978BA0-C40B-4040-A205-5A1829EA9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073"/>
              <a:ext cx="450" cy="92"/>
            </a:xfrm>
            <a:custGeom>
              <a:avLst/>
              <a:gdLst>
                <a:gd name="T0" fmla="*/ 0 w 180"/>
                <a:gd name="T1" fmla="*/ 12 h 37"/>
                <a:gd name="T2" fmla="*/ 1550 w 180"/>
                <a:gd name="T3" fmla="*/ 569 h 37"/>
                <a:gd name="T4" fmla="*/ 2813 w 180"/>
                <a:gd name="T5" fmla="*/ 1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37">
                  <a:moveTo>
                    <a:pt x="0" y="1"/>
                  </a:moveTo>
                  <a:cubicBezTo>
                    <a:pt x="37" y="0"/>
                    <a:pt x="72" y="37"/>
                    <a:pt x="99" y="37"/>
                  </a:cubicBezTo>
                  <a:cubicBezTo>
                    <a:pt x="125" y="37"/>
                    <a:pt x="172" y="12"/>
                    <a:pt x="18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8" name="Freeform 607">
              <a:extLst>
                <a:ext uri="{FF2B5EF4-FFF2-40B4-BE49-F238E27FC236}">
                  <a16:creationId xmlns:a16="http://schemas.microsoft.com/office/drawing/2014/main" id="{01DC679E-D9E5-4730-AE09-54913FA26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155"/>
              <a:ext cx="370" cy="215"/>
            </a:xfrm>
            <a:custGeom>
              <a:avLst/>
              <a:gdLst>
                <a:gd name="T0" fmla="*/ 1345 w 148"/>
                <a:gd name="T1" fmla="*/ 50 h 86"/>
                <a:gd name="T2" fmla="*/ 2300 w 148"/>
                <a:gd name="T3" fmla="*/ 363 h 86"/>
                <a:gd name="T4" fmla="*/ 1533 w 148"/>
                <a:gd name="T5" fmla="*/ 1188 h 86"/>
                <a:gd name="T6" fmla="*/ 300 w 148"/>
                <a:gd name="T7" fmla="*/ 1250 h 86"/>
                <a:gd name="T8" fmla="*/ 188 w 148"/>
                <a:gd name="T9" fmla="*/ 863 h 86"/>
                <a:gd name="T10" fmla="*/ 2158 w 148"/>
                <a:gd name="T11" fmla="*/ 125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86">
                  <a:moveTo>
                    <a:pt x="86" y="3"/>
                  </a:moveTo>
                  <a:cubicBezTo>
                    <a:pt x="118" y="0"/>
                    <a:pt x="148" y="2"/>
                    <a:pt x="147" y="23"/>
                  </a:cubicBezTo>
                  <a:cubicBezTo>
                    <a:pt x="146" y="44"/>
                    <a:pt x="132" y="74"/>
                    <a:pt x="98" y="76"/>
                  </a:cubicBezTo>
                  <a:cubicBezTo>
                    <a:pt x="63" y="79"/>
                    <a:pt x="51" y="86"/>
                    <a:pt x="19" y="80"/>
                  </a:cubicBezTo>
                  <a:cubicBezTo>
                    <a:pt x="9" y="79"/>
                    <a:pt x="0" y="65"/>
                    <a:pt x="12" y="55"/>
                  </a:cubicBezTo>
                  <a:cubicBezTo>
                    <a:pt x="38" y="34"/>
                    <a:pt x="111" y="8"/>
                    <a:pt x="138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39" name="Freeform 608">
              <a:extLst>
                <a:ext uri="{FF2B5EF4-FFF2-40B4-BE49-F238E27FC236}">
                  <a16:creationId xmlns:a16="http://schemas.microsoft.com/office/drawing/2014/main" id="{884A4226-4098-4F4D-AB1E-34A59774C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395"/>
              <a:ext cx="95" cy="45"/>
            </a:xfrm>
            <a:custGeom>
              <a:avLst/>
              <a:gdLst>
                <a:gd name="T0" fmla="*/ 0 w 38"/>
                <a:gd name="T1" fmla="*/ 0 h 18"/>
                <a:gd name="T2" fmla="*/ 595 w 38"/>
                <a:gd name="T3" fmla="*/ 9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8">
                  <a:moveTo>
                    <a:pt x="0" y="0"/>
                  </a:moveTo>
                  <a:cubicBezTo>
                    <a:pt x="7" y="9"/>
                    <a:pt x="19" y="18"/>
                    <a:pt x="38" y="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0" name="Freeform 609">
              <a:extLst>
                <a:ext uri="{FF2B5EF4-FFF2-40B4-BE49-F238E27FC236}">
                  <a16:creationId xmlns:a16="http://schemas.microsoft.com/office/drawing/2014/main" id="{BFC37013-6D64-4DE3-B05A-C19935424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3" y="1475"/>
              <a:ext cx="110" cy="75"/>
            </a:xfrm>
            <a:custGeom>
              <a:avLst/>
              <a:gdLst>
                <a:gd name="T0" fmla="*/ 0 w 44"/>
                <a:gd name="T1" fmla="*/ 0 h 30"/>
                <a:gd name="T2" fmla="*/ 688 w 44"/>
                <a:gd name="T3" fmla="*/ 47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0">
                  <a:moveTo>
                    <a:pt x="0" y="0"/>
                  </a:moveTo>
                  <a:cubicBezTo>
                    <a:pt x="18" y="15"/>
                    <a:pt x="20" y="17"/>
                    <a:pt x="44" y="3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1" name="Freeform 610">
              <a:extLst>
                <a:ext uri="{FF2B5EF4-FFF2-40B4-BE49-F238E27FC236}">
                  <a16:creationId xmlns:a16="http://schemas.microsoft.com/office/drawing/2014/main" id="{8316631E-A7B2-415C-A051-92FA384FB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155"/>
              <a:ext cx="80" cy="58"/>
            </a:xfrm>
            <a:custGeom>
              <a:avLst/>
              <a:gdLst>
                <a:gd name="T0" fmla="*/ 0 w 32"/>
                <a:gd name="T1" fmla="*/ 0 h 23"/>
                <a:gd name="T2" fmla="*/ 500 w 32"/>
                <a:gd name="T3" fmla="*/ 36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23">
                  <a:moveTo>
                    <a:pt x="0" y="0"/>
                  </a:moveTo>
                  <a:cubicBezTo>
                    <a:pt x="9" y="16"/>
                    <a:pt x="17" y="18"/>
                    <a:pt x="32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2" name="Freeform 611">
              <a:extLst>
                <a:ext uri="{FF2B5EF4-FFF2-40B4-BE49-F238E27FC236}">
                  <a16:creationId xmlns:a16="http://schemas.microsoft.com/office/drawing/2014/main" id="{19CE4ACF-AFF4-4EA9-979B-2BC5C0A4D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1075"/>
              <a:ext cx="128" cy="43"/>
            </a:xfrm>
            <a:custGeom>
              <a:avLst/>
              <a:gdLst>
                <a:gd name="T0" fmla="*/ 0 w 51"/>
                <a:gd name="T1" fmla="*/ 0 h 17"/>
                <a:gd name="T2" fmla="*/ 472 w 51"/>
                <a:gd name="T3" fmla="*/ 243 h 17"/>
                <a:gd name="T4" fmla="*/ 806 w 51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17">
                  <a:moveTo>
                    <a:pt x="0" y="0"/>
                  </a:moveTo>
                  <a:cubicBezTo>
                    <a:pt x="9" y="11"/>
                    <a:pt x="13" y="17"/>
                    <a:pt x="30" y="15"/>
                  </a:cubicBezTo>
                  <a:cubicBezTo>
                    <a:pt x="39" y="14"/>
                    <a:pt x="42" y="5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3" name="Freeform 612">
              <a:extLst>
                <a:ext uri="{FF2B5EF4-FFF2-40B4-BE49-F238E27FC236}">
                  <a16:creationId xmlns:a16="http://schemas.microsoft.com/office/drawing/2014/main" id="{2CC7C21A-66CB-4670-8256-1834F0315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205"/>
              <a:ext cx="140" cy="250"/>
            </a:xfrm>
            <a:custGeom>
              <a:avLst/>
              <a:gdLst>
                <a:gd name="T0" fmla="*/ 0 w 56"/>
                <a:gd name="T1" fmla="*/ 1563 h 100"/>
                <a:gd name="T2" fmla="*/ 875 w 56"/>
                <a:gd name="T3" fmla="*/ 0 h 10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00">
                  <a:moveTo>
                    <a:pt x="0" y="100"/>
                  </a:moveTo>
                  <a:cubicBezTo>
                    <a:pt x="3" y="77"/>
                    <a:pt x="23" y="15"/>
                    <a:pt x="5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4" name="Freeform 613">
              <a:extLst>
                <a:ext uri="{FF2B5EF4-FFF2-40B4-BE49-F238E27FC236}">
                  <a16:creationId xmlns:a16="http://schemas.microsoft.com/office/drawing/2014/main" id="{AE8BD86D-8273-41B1-9FFC-B4E208ED4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1365"/>
              <a:ext cx="85" cy="55"/>
            </a:xfrm>
            <a:custGeom>
              <a:avLst/>
              <a:gdLst>
                <a:gd name="T0" fmla="*/ 0 w 34"/>
                <a:gd name="T1" fmla="*/ 345 h 22"/>
                <a:gd name="T2" fmla="*/ 533 w 34"/>
                <a:gd name="T3" fmla="*/ 145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2">
                  <a:moveTo>
                    <a:pt x="0" y="22"/>
                  </a:moveTo>
                  <a:cubicBezTo>
                    <a:pt x="14" y="12"/>
                    <a:pt x="22" y="0"/>
                    <a:pt x="34" y="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5" name="Freeform 614">
              <a:extLst>
                <a:ext uri="{FF2B5EF4-FFF2-40B4-BE49-F238E27FC236}">
                  <a16:creationId xmlns:a16="http://schemas.microsoft.com/office/drawing/2014/main" id="{9B2610C2-9B67-4239-8033-6F12E727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85"/>
              <a:ext cx="148" cy="70"/>
            </a:xfrm>
            <a:custGeom>
              <a:avLst/>
              <a:gdLst>
                <a:gd name="T0" fmla="*/ 63 w 59"/>
                <a:gd name="T1" fmla="*/ 0 h 28"/>
                <a:gd name="T2" fmla="*/ 188 w 59"/>
                <a:gd name="T3" fmla="*/ 408 h 28"/>
                <a:gd name="T4" fmla="*/ 931 w 59"/>
                <a:gd name="T5" fmla="*/ 5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28">
                  <a:moveTo>
                    <a:pt x="4" y="0"/>
                  </a:moveTo>
                  <a:cubicBezTo>
                    <a:pt x="0" y="12"/>
                    <a:pt x="4" y="24"/>
                    <a:pt x="12" y="26"/>
                  </a:cubicBezTo>
                  <a:cubicBezTo>
                    <a:pt x="20" y="28"/>
                    <a:pt x="34" y="13"/>
                    <a:pt x="59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6" name="Freeform 615">
              <a:extLst>
                <a:ext uri="{FF2B5EF4-FFF2-40B4-BE49-F238E27FC236}">
                  <a16:creationId xmlns:a16="http://schemas.microsoft.com/office/drawing/2014/main" id="{FAB1F0CC-A08F-4E35-9C39-D9B769341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208"/>
              <a:ext cx="53" cy="287"/>
            </a:xfrm>
            <a:custGeom>
              <a:avLst/>
              <a:gdLst>
                <a:gd name="T0" fmla="*/ 338 w 21"/>
                <a:gd name="T1" fmla="*/ 0 h 115"/>
                <a:gd name="T2" fmla="*/ 50 w 21"/>
                <a:gd name="T3" fmla="*/ 1787 h 1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15">
                  <a:moveTo>
                    <a:pt x="21" y="0"/>
                  </a:moveTo>
                  <a:cubicBezTo>
                    <a:pt x="0" y="15"/>
                    <a:pt x="19" y="87"/>
                    <a:pt x="3" y="11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7" name="Freeform 616">
              <a:extLst>
                <a:ext uri="{FF2B5EF4-FFF2-40B4-BE49-F238E27FC236}">
                  <a16:creationId xmlns:a16="http://schemas.microsoft.com/office/drawing/2014/main" id="{71DAA5BC-49FE-4715-8FAE-1ECE406F4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1230"/>
              <a:ext cx="88" cy="158"/>
            </a:xfrm>
            <a:custGeom>
              <a:avLst/>
              <a:gdLst>
                <a:gd name="T0" fmla="*/ 284 w 35"/>
                <a:gd name="T1" fmla="*/ 0 h 63"/>
                <a:gd name="T2" fmla="*/ 556 w 35"/>
                <a:gd name="T3" fmla="*/ 785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63">
                  <a:moveTo>
                    <a:pt x="18" y="0"/>
                  </a:moveTo>
                  <a:cubicBezTo>
                    <a:pt x="11" y="25"/>
                    <a:pt x="0" y="63"/>
                    <a:pt x="35" y="5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8" name="Freeform 617">
              <a:extLst>
                <a:ext uri="{FF2B5EF4-FFF2-40B4-BE49-F238E27FC236}">
                  <a16:creationId xmlns:a16="http://schemas.microsoft.com/office/drawing/2014/main" id="{FF54CA6A-C647-4B9C-B814-3D63C876F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1335"/>
              <a:ext cx="32" cy="58"/>
            </a:xfrm>
            <a:custGeom>
              <a:avLst/>
              <a:gdLst>
                <a:gd name="T0" fmla="*/ 0 w 13"/>
                <a:gd name="T1" fmla="*/ 0 h 23"/>
                <a:gd name="T2" fmla="*/ 194 w 13"/>
                <a:gd name="T3" fmla="*/ 368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3">
                  <a:moveTo>
                    <a:pt x="0" y="0"/>
                  </a:moveTo>
                  <a:cubicBezTo>
                    <a:pt x="2" y="7"/>
                    <a:pt x="8" y="19"/>
                    <a:pt x="13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49" name="Freeform 618">
              <a:extLst>
                <a:ext uri="{FF2B5EF4-FFF2-40B4-BE49-F238E27FC236}">
                  <a16:creationId xmlns:a16="http://schemas.microsoft.com/office/drawing/2014/main" id="{386E215E-AFDA-497F-943D-0C8374118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1348"/>
              <a:ext cx="58" cy="15"/>
            </a:xfrm>
            <a:custGeom>
              <a:avLst/>
              <a:gdLst>
                <a:gd name="T0" fmla="*/ 0 w 23"/>
                <a:gd name="T1" fmla="*/ 33 h 6"/>
                <a:gd name="T2" fmla="*/ 368 w 2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2"/>
                  </a:moveTo>
                  <a:cubicBezTo>
                    <a:pt x="6" y="6"/>
                    <a:pt x="17" y="3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0" name="Freeform 619">
              <a:extLst>
                <a:ext uri="{FF2B5EF4-FFF2-40B4-BE49-F238E27FC236}">
                  <a16:creationId xmlns:a16="http://schemas.microsoft.com/office/drawing/2014/main" id="{232BEEFC-D45F-4613-9109-63A3E3CD7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215"/>
              <a:ext cx="117" cy="143"/>
            </a:xfrm>
            <a:custGeom>
              <a:avLst/>
              <a:gdLst>
                <a:gd name="T0" fmla="*/ 0 w 47"/>
                <a:gd name="T1" fmla="*/ 901 h 57"/>
                <a:gd name="T2" fmla="*/ 540 w 47"/>
                <a:gd name="T3" fmla="*/ 567 h 57"/>
                <a:gd name="T4" fmla="*/ 724 w 47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57">
                  <a:moveTo>
                    <a:pt x="0" y="57"/>
                  </a:moveTo>
                  <a:cubicBezTo>
                    <a:pt x="12" y="52"/>
                    <a:pt x="26" y="48"/>
                    <a:pt x="35" y="36"/>
                  </a:cubicBezTo>
                  <a:cubicBezTo>
                    <a:pt x="43" y="25"/>
                    <a:pt x="44" y="13"/>
                    <a:pt x="4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1" name="Freeform 620">
              <a:extLst>
                <a:ext uri="{FF2B5EF4-FFF2-40B4-BE49-F238E27FC236}">
                  <a16:creationId xmlns:a16="http://schemas.microsoft.com/office/drawing/2014/main" id="{87C07B13-0951-4C60-ACA9-C66C42418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1188"/>
              <a:ext cx="40" cy="142"/>
            </a:xfrm>
            <a:custGeom>
              <a:avLst/>
              <a:gdLst>
                <a:gd name="T0" fmla="*/ 95 w 16"/>
                <a:gd name="T1" fmla="*/ 0 h 57"/>
                <a:gd name="T2" fmla="*/ 250 w 16"/>
                <a:gd name="T3" fmla="*/ 882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7">
                  <a:moveTo>
                    <a:pt x="6" y="0"/>
                  </a:moveTo>
                  <a:cubicBezTo>
                    <a:pt x="0" y="18"/>
                    <a:pt x="9" y="41"/>
                    <a:pt x="16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2" name="Freeform 621">
              <a:extLst>
                <a:ext uri="{FF2B5EF4-FFF2-40B4-BE49-F238E27FC236}">
                  <a16:creationId xmlns:a16="http://schemas.microsoft.com/office/drawing/2014/main" id="{38327AD0-2C56-40DB-9F00-BB2ECFD06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290"/>
              <a:ext cx="118" cy="65"/>
            </a:xfrm>
            <a:custGeom>
              <a:avLst/>
              <a:gdLst>
                <a:gd name="T0" fmla="*/ 0 w 47"/>
                <a:gd name="T1" fmla="*/ 408 h 26"/>
                <a:gd name="T2" fmla="*/ 429 w 47"/>
                <a:gd name="T3" fmla="*/ 20 h 26"/>
                <a:gd name="T4" fmla="*/ 743 w 47"/>
                <a:gd name="T5" fmla="*/ 313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6">
                  <a:moveTo>
                    <a:pt x="0" y="26"/>
                  </a:moveTo>
                  <a:cubicBezTo>
                    <a:pt x="8" y="21"/>
                    <a:pt x="16" y="2"/>
                    <a:pt x="27" y="1"/>
                  </a:cubicBezTo>
                  <a:cubicBezTo>
                    <a:pt x="36" y="0"/>
                    <a:pt x="42" y="19"/>
                    <a:pt x="47" y="2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3" name="Freeform 622">
              <a:extLst>
                <a:ext uri="{FF2B5EF4-FFF2-40B4-BE49-F238E27FC236}">
                  <a16:creationId xmlns:a16="http://schemas.microsoft.com/office/drawing/2014/main" id="{72A11951-211F-4C83-9080-865A985A2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240"/>
              <a:ext cx="40" cy="65"/>
            </a:xfrm>
            <a:custGeom>
              <a:avLst/>
              <a:gdLst>
                <a:gd name="T0" fmla="*/ 250 w 16"/>
                <a:gd name="T1" fmla="*/ 0 h 26"/>
                <a:gd name="T2" fmla="*/ 0 w 16"/>
                <a:gd name="T3" fmla="*/ 4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6">
                  <a:moveTo>
                    <a:pt x="16" y="0"/>
                  </a:moveTo>
                  <a:cubicBezTo>
                    <a:pt x="11" y="10"/>
                    <a:pt x="6" y="16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4" name="Freeform 623">
              <a:extLst>
                <a:ext uri="{FF2B5EF4-FFF2-40B4-BE49-F238E27FC236}">
                  <a16:creationId xmlns:a16="http://schemas.microsoft.com/office/drawing/2014/main" id="{C9232FF7-43B1-4077-B0B8-B354CAC68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1710"/>
              <a:ext cx="120" cy="83"/>
            </a:xfrm>
            <a:custGeom>
              <a:avLst/>
              <a:gdLst>
                <a:gd name="T0" fmla="*/ 0 w 48"/>
                <a:gd name="T1" fmla="*/ 526 h 33"/>
                <a:gd name="T2" fmla="*/ 750 w 48"/>
                <a:gd name="T3" fmla="*/ 25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33">
                  <a:moveTo>
                    <a:pt x="0" y="33"/>
                  </a:moveTo>
                  <a:cubicBezTo>
                    <a:pt x="9" y="27"/>
                    <a:pt x="40" y="0"/>
                    <a:pt x="48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5" name="Freeform 624">
              <a:extLst>
                <a:ext uri="{FF2B5EF4-FFF2-40B4-BE49-F238E27FC236}">
                  <a16:creationId xmlns:a16="http://schemas.microsoft.com/office/drawing/2014/main" id="{CC3A6C00-30B8-4AD3-8C49-9E3BADC50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380"/>
              <a:ext cx="228" cy="128"/>
            </a:xfrm>
            <a:custGeom>
              <a:avLst/>
              <a:gdLst>
                <a:gd name="T0" fmla="*/ 1338 w 91"/>
                <a:gd name="T1" fmla="*/ 806 h 51"/>
                <a:gd name="T2" fmla="*/ 1067 w 91"/>
                <a:gd name="T3" fmla="*/ 50 h 51"/>
                <a:gd name="T4" fmla="*/ 438 w 91"/>
                <a:gd name="T5" fmla="*/ 63 h 51"/>
                <a:gd name="T6" fmla="*/ 0 w 91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51">
                  <a:moveTo>
                    <a:pt x="85" y="51"/>
                  </a:moveTo>
                  <a:cubicBezTo>
                    <a:pt x="91" y="35"/>
                    <a:pt x="89" y="8"/>
                    <a:pt x="68" y="3"/>
                  </a:cubicBezTo>
                  <a:cubicBezTo>
                    <a:pt x="55" y="0"/>
                    <a:pt x="41" y="5"/>
                    <a:pt x="28" y="4"/>
                  </a:cubicBezTo>
                  <a:cubicBezTo>
                    <a:pt x="22" y="4"/>
                    <a:pt x="4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6" name="Freeform 625">
              <a:extLst>
                <a:ext uri="{FF2B5EF4-FFF2-40B4-BE49-F238E27FC236}">
                  <a16:creationId xmlns:a16="http://schemas.microsoft.com/office/drawing/2014/main" id="{7BA30C06-8019-4F77-9879-7DDDF33E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1220"/>
              <a:ext cx="217" cy="105"/>
            </a:xfrm>
            <a:custGeom>
              <a:avLst/>
              <a:gdLst>
                <a:gd name="T0" fmla="*/ 0 w 87"/>
                <a:gd name="T1" fmla="*/ 625 h 42"/>
                <a:gd name="T2" fmla="*/ 387 w 87"/>
                <a:gd name="T3" fmla="*/ 625 h 42"/>
                <a:gd name="T4" fmla="*/ 1008 w 87"/>
                <a:gd name="T5" fmla="*/ 500 h 42"/>
                <a:gd name="T6" fmla="*/ 1349 w 8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42">
                  <a:moveTo>
                    <a:pt x="0" y="40"/>
                  </a:moveTo>
                  <a:cubicBezTo>
                    <a:pt x="6" y="42"/>
                    <a:pt x="18" y="40"/>
                    <a:pt x="25" y="40"/>
                  </a:cubicBezTo>
                  <a:cubicBezTo>
                    <a:pt x="39" y="39"/>
                    <a:pt x="53" y="38"/>
                    <a:pt x="65" y="32"/>
                  </a:cubicBezTo>
                  <a:cubicBezTo>
                    <a:pt x="80" y="25"/>
                    <a:pt x="78" y="12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7" name="Freeform 626">
              <a:extLst>
                <a:ext uri="{FF2B5EF4-FFF2-40B4-BE49-F238E27FC236}">
                  <a16:creationId xmlns:a16="http://schemas.microsoft.com/office/drawing/2014/main" id="{45D20990-4E84-487F-9BF9-1BD530387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1288"/>
              <a:ext cx="47" cy="157"/>
            </a:xfrm>
            <a:custGeom>
              <a:avLst/>
              <a:gdLst>
                <a:gd name="T0" fmla="*/ 257 w 19"/>
                <a:gd name="T1" fmla="*/ 0 h 63"/>
                <a:gd name="T2" fmla="*/ 42 w 19"/>
                <a:gd name="T3" fmla="*/ 508 h 63"/>
                <a:gd name="T4" fmla="*/ 287 w 19"/>
                <a:gd name="T5" fmla="*/ 974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63">
                  <a:moveTo>
                    <a:pt x="17" y="0"/>
                  </a:moveTo>
                  <a:cubicBezTo>
                    <a:pt x="12" y="11"/>
                    <a:pt x="0" y="19"/>
                    <a:pt x="3" y="33"/>
                  </a:cubicBezTo>
                  <a:cubicBezTo>
                    <a:pt x="4" y="40"/>
                    <a:pt x="14" y="61"/>
                    <a:pt x="19" y="6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8" name="Freeform 627">
              <a:extLst>
                <a:ext uri="{FF2B5EF4-FFF2-40B4-BE49-F238E27FC236}">
                  <a16:creationId xmlns:a16="http://schemas.microsoft.com/office/drawing/2014/main" id="{21688AE6-B14D-4AE4-82F5-A75A767DD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360"/>
              <a:ext cx="75" cy="45"/>
            </a:xfrm>
            <a:custGeom>
              <a:avLst/>
              <a:gdLst>
                <a:gd name="T0" fmla="*/ 0 w 30"/>
                <a:gd name="T1" fmla="*/ 0 h 18"/>
                <a:gd name="T2" fmla="*/ 470 w 30"/>
                <a:gd name="T3" fmla="*/ 28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8">
                  <a:moveTo>
                    <a:pt x="0" y="0"/>
                  </a:moveTo>
                  <a:cubicBezTo>
                    <a:pt x="11" y="1"/>
                    <a:pt x="25" y="7"/>
                    <a:pt x="30" y="1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59" name="Freeform 628">
              <a:extLst>
                <a:ext uri="{FF2B5EF4-FFF2-40B4-BE49-F238E27FC236}">
                  <a16:creationId xmlns:a16="http://schemas.microsoft.com/office/drawing/2014/main" id="{C75034D0-EA42-43E2-B71C-67FD04F8C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528"/>
              <a:ext cx="38" cy="65"/>
            </a:xfrm>
            <a:custGeom>
              <a:avLst/>
              <a:gdLst>
                <a:gd name="T0" fmla="*/ 0 w 15"/>
                <a:gd name="T1" fmla="*/ 20 h 26"/>
                <a:gd name="T2" fmla="*/ 0 w 15"/>
                <a:gd name="T3" fmla="*/ 40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6">
                  <a:moveTo>
                    <a:pt x="0" y="1"/>
                  </a:moveTo>
                  <a:cubicBezTo>
                    <a:pt x="15" y="0"/>
                    <a:pt x="3" y="19"/>
                    <a:pt x="0" y="2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0" name="Freeform 629">
              <a:extLst>
                <a:ext uri="{FF2B5EF4-FFF2-40B4-BE49-F238E27FC236}">
                  <a16:creationId xmlns:a16="http://schemas.microsoft.com/office/drawing/2014/main" id="{42F5E11C-2361-4F4A-8943-3F57F3D44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1825"/>
              <a:ext cx="303" cy="170"/>
            </a:xfrm>
            <a:custGeom>
              <a:avLst/>
              <a:gdLst>
                <a:gd name="T0" fmla="*/ 1901 w 121"/>
                <a:gd name="T1" fmla="*/ 470 h 68"/>
                <a:gd name="T2" fmla="*/ 816 w 121"/>
                <a:gd name="T3" fmla="*/ 1050 h 68"/>
                <a:gd name="T4" fmla="*/ 20 w 121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68">
                  <a:moveTo>
                    <a:pt x="121" y="30"/>
                  </a:moveTo>
                  <a:cubicBezTo>
                    <a:pt x="98" y="46"/>
                    <a:pt x="68" y="68"/>
                    <a:pt x="52" y="67"/>
                  </a:cubicBezTo>
                  <a:cubicBezTo>
                    <a:pt x="36" y="66"/>
                    <a:pt x="0" y="2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1" name="Freeform 630">
              <a:extLst>
                <a:ext uri="{FF2B5EF4-FFF2-40B4-BE49-F238E27FC236}">
                  <a16:creationId xmlns:a16="http://schemas.microsoft.com/office/drawing/2014/main" id="{7E730F13-FAE9-4292-9D84-1A7E87E1A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1980"/>
              <a:ext cx="143" cy="40"/>
            </a:xfrm>
            <a:custGeom>
              <a:avLst/>
              <a:gdLst>
                <a:gd name="T0" fmla="*/ 0 w 57"/>
                <a:gd name="T1" fmla="*/ 83 h 16"/>
                <a:gd name="T2" fmla="*/ 901 w 57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6">
                  <a:moveTo>
                    <a:pt x="0" y="5"/>
                  </a:moveTo>
                  <a:cubicBezTo>
                    <a:pt x="27" y="16"/>
                    <a:pt x="46" y="4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2" name="Freeform 631">
              <a:extLst>
                <a:ext uri="{FF2B5EF4-FFF2-40B4-BE49-F238E27FC236}">
                  <a16:creationId xmlns:a16="http://schemas.microsoft.com/office/drawing/2014/main" id="{81F58392-8DF1-4CDF-8A90-289F2ECB2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040"/>
              <a:ext cx="210" cy="115"/>
            </a:xfrm>
            <a:custGeom>
              <a:avLst/>
              <a:gdLst>
                <a:gd name="T0" fmla="*/ 1313 w 84"/>
                <a:gd name="T1" fmla="*/ 0 h 46"/>
                <a:gd name="T2" fmla="*/ 595 w 84"/>
                <a:gd name="T3" fmla="*/ 270 h 46"/>
                <a:gd name="T4" fmla="*/ 250 w 84"/>
                <a:gd name="T5" fmla="*/ 395 h 46"/>
                <a:gd name="T6" fmla="*/ 83 w 84"/>
                <a:gd name="T7" fmla="*/ 563 h 46"/>
                <a:gd name="T8" fmla="*/ 33 w 84"/>
                <a:gd name="T9" fmla="*/ 645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46">
                  <a:moveTo>
                    <a:pt x="84" y="0"/>
                  </a:moveTo>
                  <a:cubicBezTo>
                    <a:pt x="68" y="11"/>
                    <a:pt x="56" y="14"/>
                    <a:pt x="38" y="17"/>
                  </a:cubicBezTo>
                  <a:cubicBezTo>
                    <a:pt x="30" y="19"/>
                    <a:pt x="23" y="21"/>
                    <a:pt x="16" y="25"/>
                  </a:cubicBezTo>
                  <a:cubicBezTo>
                    <a:pt x="12" y="28"/>
                    <a:pt x="8" y="32"/>
                    <a:pt x="5" y="36"/>
                  </a:cubicBezTo>
                  <a:cubicBezTo>
                    <a:pt x="4" y="37"/>
                    <a:pt x="0" y="46"/>
                    <a:pt x="2" y="4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3" name="Freeform 632">
              <a:extLst>
                <a:ext uri="{FF2B5EF4-FFF2-40B4-BE49-F238E27FC236}">
                  <a16:creationId xmlns:a16="http://schemas.microsoft.com/office/drawing/2014/main" id="{211E5FF9-C56D-47A1-9887-5A61C074C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263"/>
              <a:ext cx="105" cy="255"/>
            </a:xfrm>
            <a:custGeom>
              <a:avLst/>
              <a:gdLst>
                <a:gd name="T0" fmla="*/ 188 w 42"/>
                <a:gd name="T1" fmla="*/ 95 h 102"/>
                <a:gd name="T2" fmla="*/ 113 w 42"/>
                <a:gd name="T3" fmla="*/ 1050 h 102"/>
                <a:gd name="T4" fmla="*/ 458 w 42"/>
                <a:gd name="T5" fmla="*/ 1300 h 102"/>
                <a:gd name="T6" fmla="*/ 500 w 42"/>
                <a:gd name="T7" fmla="*/ 658 h 102"/>
                <a:gd name="T8" fmla="*/ 188 w 42"/>
                <a:gd name="T9" fmla="*/ 95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02">
                  <a:moveTo>
                    <a:pt x="12" y="6"/>
                  </a:moveTo>
                  <a:cubicBezTo>
                    <a:pt x="0" y="16"/>
                    <a:pt x="14" y="32"/>
                    <a:pt x="7" y="67"/>
                  </a:cubicBezTo>
                  <a:cubicBezTo>
                    <a:pt x="0" y="102"/>
                    <a:pt x="16" y="98"/>
                    <a:pt x="29" y="83"/>
                  </a:cubicBezTo>
                  <a:cubicBezTo>
                    <a:pt x="42" y="68"/>
                    <a:pt x="36" y="54"/>
                    <a:pt x="32" y="42"/>
                  </a:cubicBezTo>
                  <a:cubicBezTo>
                    <a:pt x="28" y="30"/>
                    <a:pt x="20" y="0"/>
                    <a:pt x="12" y="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4" name="Freeform 633">
              <a:extLst>
                <a:ext uri="{FF2B5EF4-FFF2-40B4-BE49-F238E27FC236}">
                  <a16:creationId xmlns:a16="http://schemas.microsoft.com/office/drawing/2014/main" id="{A19D36AA-8222-4BF3-9D93-D7F8C43C4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213"/>
              <a:ext cx="87" cy="95"/>
            </a:xfrm>
            <a:custGeom>
              <a:avLst/>
              <a:gdLst>
                <a:gd name="T0" fmla="*/ 0 w 35"/>
                <a:gd name="T1" fmla="*/ 0 h 38"/>
                <a:gd name="T2" fmla="*/ 537 w 35"/>
                <a:gd name="T3" fmla="*/ 595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8">
                  <a:moveTo>
                    <a:pt x="0" y="0"/>
                  </a:moveTo>
                  <a:cubicBezTo>
                    <a:pt x="20" y="3"/>
                    <a:pt x="24" y="10"/>
                    <a:pt x="35" y="3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5" name="Freeform 634">
              <a:extLst>
                <a:ext uri="{FF2B5EF4-FFF2-40B4-BE49-F238E27FC236}">
                  <a16:creationId xmlns:a16="http://schemas.microsoft.com/office/drawing/2014/main" id="{F8481600-8A55-4482-8F41-2BF3870C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085"/>
              <a:ext cx="50" cy="143"/>
            </a:xfrm>
            <a:custGeom>
              <a:avLst/>
              <a:gdLst>
                <a:gd name="T0" fmla="*/ 0 w 20"/>
                <a:gd name="T1" fmla="*/ 0 h 57"/>
                <a:gd name="T2" fmla="*/ 250 w 20"/>
                <a:gd name="T3" fmla="*/ 901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7">
                  <a:moveTo>
                    <a:pt x="0" y="0"/>
                  </a:moveTo>
                  <a:cubicBezTo>
                    <a:pt x="12" y="11"/>
                    <a:pt x="20" y="30"/>
                    <a:pt x="16" y="5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6" name="Freeform 635">
              <a:extLst>
                <a:ext uri="{FF2B5EF4-FFF2-40B4-BE49-F238E27FC236}">
                  <a16:creationId xmlns:a16="http://schemas.microsoft.com/office/drawing/2014/main" id="{C0639C5D-F096-4D5D-876B-E65DB41F2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225"/>
              <a:ext cx="47" cy="168"/>
            </a:xfrm>
            <a:custGeom>
              <a:avLst/>
              <a:gdLst>
                <a:gd name="T0" fmla="*/ 42 w 19"/>
                <a:gd name="T1" fmla="*/ 0 h 67"/>
                <a:gd name="T2" fmla="*/ 287 w 19"/>
                <a:gd name="T3" fmla="*/ 1056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7">
                  <a:moveTo>
                    <a:pt x="3" y="0"/>
                  </a:moveTo>
                  <a:cubicBezTo>
                    <a:pt x="0" y="38"/>
                    <a:pt x="8" y="53"/>
                    <a:pt x="19" y="6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7" name="Freeform 636">
              <a:extLst>
                <a:ext uri="{FF2B5EF4-FFF2-40B4-BE49-F238E27FC236}">
                  <a16:creationId xmlns:a16="http://schemas.microsoft.com/office/drawing/2014/main" id="{67C6457E-5A26-4342-A7FC-9C2167FB8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1208"/>
              <a:ext cx="48" cy="110"/>
            </a:xfrm>
            <a:custGeom>
              <a:avLst/>
              <a:gdLst>
                <a:gd name="T0" fmla="*/ 0 w 19"/>
                <a:gd name="T1" fmla="*/ 0 h 44"/>
                <a:gd name="T2" fmla="*/ 210 w 19"/>
                <a:gd name="T3" fmla="*/ 688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44">
                  <a:moveTo>
                    <a:pt x="0" y="0"/>
                  </a:moveTo>
                  <a:cubicBezTo>
                    <a:pt x="6" y="13"/>
                    <a:pt x="19" y="30"/>
                    <a:pt x="13" y="4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8" name="Freeform 637">
              <a:extLst>
                <a:ext uri="{FF2B5EF4-FFF2-40B4-BE49-F238E27FC236}">
                  <a16:creationId xmlns:a16="http://schemas.microsoft.com/office/drawing/2014/main" id="{8782C8DC-6251-4A19-A23E-B06823D8E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395"/>
              <a:ext cx="12" cy="35"/>
            </a:xfrm>
            <a:custGeom>
              <a:avLst/>
              <a:gdLst>
                <a:gd name="T0" fmla="*/ 70 w 5"/>
                <a:gd name="T1" fmla="*/ 0 h 14"/>
                <a:gd name="T2" fmla="*/ 0 w 5"/>
                <a:gd name="T3" fmla="*/ 22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3" y="4"/>
                    <a:pt x="0" y="1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69" name="Freeform 638">
              <a:extLst>
                <a:ext uri="{FF2B5EF4-FFF2-40B4-BE49-F238E27FC236}">
                  <a16:creationId xmlns:a16="http://schemas.microsoft.com/office/drawing/2014/main" id="{A9FEF5F5-708C-4FC7-A9FE-1CB813C3B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1460"/>
              <a:ext cx="110" cy="73"/>
            </a:xfrm>
            <a:custGeom>
              <a:avLst/>
              <a:gdLst>
                <a:gd name="T0" fmla="*/ 0 w 44"/>
                <a:gd name="T1" fmla="*/ 368 h 29"/>
                <a:gd name="T2" fmla="*/ 63 w 44"/>
                <a:gd name="T3" fmla="*/ 96 h 29"/>
                <a:gd name="T4" fmla="*/ 300 w 44"/>
                <a:gd name="T5" fmla="*/ 159 h 29"/>
                <a:gd name="T6" fmla="*/ 688 w 44"/>
                <a:gd name="T7" fmla="*/ 463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29">
                  <a:moveTo>
                    <a:pt x="0" y="23"/>
                  </a:moveTo>
                  <a:cubicBezTo>
                    <a:pt x="0" y="18"/>
                    <a:pt x="2" y="10"/>
                    <a:pt x="4" y="6"/>
                  </a:cubicBezTo>
                  <a:cubicBezTo>
                    <a:pt x="9" y="0"/>
                    <a:pt x="15" y="6"/>
                    <a:pt x="19" y="10"/>
                  </a:cubicBezTo>
                  <a:cubicBezTo>
                    <a:pt x="26" y="17"/>
                    <a:pt x="34" y="26"/>
                    <a:pt x="44" y="2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0" name="Freeform 639">
              <a:extLst>
                <a:ext uri="{FF2B5EF4-FFF2-40B4-BE49-F238E27FC236}">
                  <a16:creationId xmlns:a16="http://schemas.microsoft.com/office/drawing/2014/main" id="{F93EB8EA-B775-4DA6-9CF5-EBEC031C0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113"/>
              <a:ext cx="47" cy="187"/>
            </a:xfrm>
            <a:custGeom>
              <a:avLst/>
              <a:gdLst>
                <a:gd name="T0" fmla="*/ 0 w 19"/>
                <a:gd name="T1" fmla="*/ 0 h 75"/>
                <a:gd name="T2" fmla="*/ 0 w 19"/>
                <a:gd name="T3" fmla="*/ 137 h 75"/>
                <a:gd name="T4" fmla="*/ 42 w 19"/>
                <a:gd name="T5" fmla="*/ 292 h 75"/>
                <a:gd name="T6" fmla="*/ 183 w 19"/>
                <a:gd name="T7" fmla="*/ 633 h 75"/>
                <a:gd name="T8" fmla="*/ 257 w 19"/>
                <a:gd name="T9" fmla="*/ 915 h 75"/>
                <a:gd name="T10" fmla="*/ 257 w 19"/>
                <a:gd name="T11" fmla="*/ 1162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75">
                  <a:moveTo>
                    <a:pt x="0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2"/>
                    <a:pt x="2" y="16"/>
                    <a:pt x="3" y="19"/>
                  </a:cubicBezTo>
                  <a:cubicBezTo>
                    <a:pt x="5" y="27"/>
                    <a:pt x="9" y="34"/>
                    <a:pt x="12" y="41"/>
                  </a:cubicBezTo>
                  <a:cubicBezTo>
                    <a:pt x="14" y="47"/>
                    <a:pt x="16" y="53"/>
                    <a:pt x="17" y="59"/>
                  </a:cubicBezTo>
                  <a:cubicBezTo>
                    <a:pt x="17" y="63"/>
                    <a:pt x="19" y="73"/>
                    <a:pt x="17" y="7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1" name="Freeform 640">
              <a:extLst>
                <a:ext uri="{FF2B5EF4-FFF2-40B4-BE49-F238E27FC236}">
                  <a16:creationId xmlns:a16="http://schemas.microsoft.com/office/drawing/2014/main" id="{03D6A7F7-A90D-4AD9-ADB9-BC452B0C4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428"/>
              <a:ext cx="25" cy="50"/>
            </a:xfrm>
            <a:custGeom>
              <a:avLst/>
              <a:gdLst>
                <a:gd name="T0" fmla="*/ 0 w 10"/>
                <a:gd name="T1" fmla="*/ 313 h 20"/>
                <a:gd name="T2" fmla="*/ 158 w 1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0">
                  <a:moveTo>
                    <a:pt x="0" y="20"/>
                  </a:moveTo>
                  <a:cubicBezTo>
                    <a:pt x="4" y="14"/>
                    <a:pt x="7" y="7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2" name="Freeform 641">
              <a:extLst>
                <a:ext uri="{FF2B5EF4-FFF2-40B4-BE49-F238E27FC236}">
                  <a16:creationId xmlns:a16="http://schemas.microsoft.com/office/drawing/2014/main" id="{0661C34D-8D45-4C39-882A-F7DDBB27C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383"/>
              <a:ext cx="67" cy="67"/>
            </a:xfrm>
            <a:custGeom>
              <a:avLst/>
              <a:gdLst>
                <a:gd name="T0" fmla="*/ 0 w 27"/>
                <a:gd name="T1" fmla="*/ 337 h 27"/>
                <a:gd name="T2" fmla="*/ 412 w 27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7">
                  <a:moveTo>
                    <a:pt x="0" y="22"/>
                  </a:moveTo>
                  <a:cubicBezTo>
                    <a:pt x="9" y="27"/>
                    <a:pt x="25" y="7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3" name="Freeform 642">
              <a:extLst>
                <a:ext uri="{FF2B5EF4-FFF2-40B4-BE49-F238E27FC236}">
                  <a16:creationId xmlns:a16="http://schemas.microsoft.com/office/drawing/2014/main" id="{F1C72D39-DDB4-48B2-ADD1-E7866C898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353"/>
              <a:ext cx="55" cy="17"/>
            </a:xfrm>
            <a:custGeom>
              <a:avLst/>
              <a:gdLst>
                <a:gd name="T0" fmla="*/ 0 w 22"/>
                <a:gd name="T1" fmla="*/ 70 h 7"/>
                <a:gd name="T2" fmla="*/ 175 w 22"/>
                <a:gd name="T3" fmla="*/ 41 h 7"/>
                <a:gd name="T4" fmla="*/ 345 w 22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">
                  <a:moveTo>
                    <a:pt x="0" y="5"/>
                  </a:moveTo>
                  <a:cubicBezTo>
                    <a:pt x="4" y="7"/>
                    <a:pt x="8" y="5"/>
                    <a:pt x="11" y="3"/>
                  </a:cubicBezTo>
                  <a:cubicBezTo>
                    <a:pt x="15" y="1"/>
                    <a:pt x="18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4" name="Freeform 643">
              <a:extLst>
                <a:ext uri="{FF2B5EF4-FFF2-40B4-BE49-F238E27FC236}">
                  <a16:creationId xmlns:a16="http://schemas.microsoft.com/office/drawing/2014/main" id="{2CCD25DC-6AD3-4A17-99F4-519112F2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1085"/>
              <a:ext cx="100" cy="18"/>
            </a:xfrm>
            <a:custGeom>
              <a:avLst/>
              <a:gdLst>
                <a:gd name="T0" fmla="*/ 625 w 40"/>
                <a:gd name="T1" fmla="*/ 118 h 7"/>
                <a:gd name="T2" fmla="*/ 0 w 40"/>
                <a:gd name="T3" fmla="*/ 54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7">
                  <a:moveTo>
                    <a:pt x="40" y="7"/>
                  </a:moveTo>
                  <a:cubicBezTo>
                    <a:pt x="29" y="1"/>
                    <a:pt x="13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5" name="Freeform 644">
              <a:extLst>
                <a:ext uri="{FF2B5EF4-FFF2-40B4-BE49-F238E27FC236}">
                  <a16:creationId xmlns:a16="http://schemas.microsoft.com/office/drawing/2014/main" id="{CEFE9DF8-1282-4253-AC7A-23087D772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073"/>
              <a:ext cx="90" cy="45"/>
            </a:xfrm>
            <a:custGeom>
              <a:avLst/>
              <a:gdLst>
                <a:gd name="T0" fmla="*/ 0 w 36"/>
                <a:gd name="T1" fmla="*/ 0 h 18"/>
                <a:gd name="T2" fmla="*/ 238 w 36"/>
                <a:gd name="T3" fmla="*/ 283 h 18"/>
                <a:gd name="T4" fmla="*/ 563 w 3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8">
                  <a:moveTo>
                    <a:pt x="0" y="0"/>
                  </a:moveTo>
                  <a:cubicBezTo>
                    <a:pt x="5" y="10"/>
                    <a:pt x="1" y="18"/>
                    <a:pt x="15" y="18"/>
                  </a:cubicBezTo>
                  <a:cubicBezTo>
                    <a:pt x="28" y="18"/>
                    <a:pt x="32" y="10"/>
                    <a:pt x="3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6" name="Freeform 645">
              <a:extLst>
                <a:ext uri="{FF2B5EF4-FFF2-40B4-BE49-F238E27FC236}">
                  <a16:creationId xmlns:a16="http://schemas.microsoft.com/office/drawing/2014/main" id="{C40EC805-B452-4EE9-9038-F2FF76EE7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280"/>
              <a:ext cx="188" cy="80"/>
            </a:xfrm>
            <a:custGeom>
              <a:avLst/>
              <a:gdLst>
                <a:gd name="T0" fmla="*/ 0 w 75"/>
                <a:gd name="T1" fmla="*/ 470 h 32"/>
                <a:gd name="T2" fmla="*/ 617 w 75"/>
                <a:gd name="T3" fmla="*/ 158 h 32"/>
                <a:gd name="T4" fmla="*/ 993 w 75"/>
                <a:gd name="T5" fmla="*/ 50 h 32"/>
                <a:gd name="T6" fmla="*/ 1181 w 75"/>
                <a:gd name="T7" fmla="*/ 2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32">
                  <a:moveTo>
                    <a:pt x="0" y="30"/>
                  </a:moveTo>
                  <a:cubicBezTo>
                    <a:pt x="14" y="32"/>
                    <a:pt x="28" y="15"/>
                    <a:pt x="39" y="10"/>
                  </a:cubicBezTo>
                  <a:cubicBezTo>
                    <a:pt x="47" y="6"/>
                    <a:pt x="55" y="5"/>
                    <a:pt x="63" y="3"/>
                  </a:cubicBezTo>
                  <a:cubicBezTo>
                    <a:pt x="67" y="2"/>
                    <a:pt x="72" y="0"/>
                    <a:pt x="75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7" name="Freeform 646">
              <a:extLst>
                <a:ext uri="{FF2B5EF4-FFF2-40B4-BE49-F238E27FC236}">
                  <a16:creationId xmlns:a16="http://schemas.microsoft.com/office/drawing/2014/main" id="{F9248859-CD87-4FE2-AEB7-78F6DA2CC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378"/>
              <a:ext cx="125" cy="112"/>
            </a:xfrm>
            <a:custGeom>
              <a:avLst/>
              <a:gdLst>
                <a:gd name="T0" fmla="*/ 0 w 50"/>
                <a:gd name="T1" fmla="*/ 291 h 45"/>
                <a:gd name="T2" fmla="*/ 658 w 50"/>
                <a:gd name="T3" fmla="*/ 124 h 45"/>
                <a:gd name="T4" fmla="*/ 770 w 50"/>
                <a:gd name="T5" fmla="*/ 446 h 45"/>
                <a:gd name="T6" fmla="*/ 720 w 50"/>
                <a:gd name="T7" fmla="*/ 694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45">
                  <a:moveTo>
                    <a:pt x="0" y="19"/>
                  </a:moveTo>
                  <a:cubicBezTo>
                    <a:pt x="9" y="11"/>
                    <a:pt x="31" y="0"/>
                    <a:pt x="42" y="8"/>
                  </a:cubicBezTo>
                  <a:cubicBezTo>
                    <a:pt x="49" y="13"/>
                    <a:pt x="50" y="21"/>
                    <a:pt x="49" y="29"/>
                  </a:cubicBezTo>
                  <a:cubicBezTo>
                    <a:pt x="49" y="34"/>
                    <a:pt x="49" y="43"/>
                    <a:pt x="46" y="4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8" name="Freeform 647">
              <a:extLst>
                <a:ext uri="{FF2B5EF4-FFF2-40B4-BE49-F238E27FC236}">
                  <a16:creationId xmlns:a16="http://schemas.microsoft.com/office/drawing/2014/main" id="{E67CC771-56D9-4534-8EF3-1E990FDD3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1360"/>
              <a:ext cx="20" cy="100"/>
            </a:xfrm>
            <a:custGeom>
              <a:avLst/>
              <a:gdLst>
                <a:gd name="T0" fmla="*/ 113 w 8"/>
                <a:gd name="T1" fmla="*/ 625 h 40"/>
                <a:gd name="T2" fmla="*/ 20 w 8"/>
                <a:gd name="T3" fmla="*/ 300 h 40"/>
                <a:gd name="T4" fmla="*/ 125 w 8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0">
                  <a:moveTo>
                    <a:pt x="7" y="40"/>
                  </a:moveTo>
                  <a:cubicBezTo>
                    <a:pt x="4" y="34"/>
                    <a:pt x="2" y="26"/>
                    <a:pt x="1" y="19"/>
                  </a:cubicBezTo>
                  <a:cubicBezTo>
                    <a:pt x="0" y="12"/>
                    <a:pt x="5" y="6"/>
                    <a:pt x="8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79" name="Freeform 648">
              <a:extLst>
                <a:ext uri="{FF2B5EF4-FFF2-40B4-BE49-F238E27FC236}">
                  <a16:creationId xmlns:a16="http://schemas.microsoft.com/office/drawing/2014/main" id="{9A679A9E-127A-4B8B-B235-289CF059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1305"/>
              <a:ext cx="58" cy="15"/>
            </a:xfrm>
            <a:custGeom>
              <a:avLst/>
              <a:gdLst>
                <a:gd name="T0" fmla="*/ 0 w 23"/>
                <a:gd name="T1" fmla="*/ 95 h 6"/>
                <a:gd name="T2" fmla="*/ 368 w 23"/>
                <a:gd name="T3" fmla="*/ 6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6" y="1"/>
                    <a:pt x="17" y="0"/>
                    <a:pt x="23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0" name="Freeform 649">
              <a:extLst>
                <a:ext uri="{FF2B5EF4-FFF2-40B4-BE49-F238E27FC236}">
                  <a16:creationId xmlns:a16="http://schemas.microsoft.com/office/drawing/2014/main" id="{DD15D92A-EE3F-48EC-A08B-ABA190B64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1073"/>
              <a:ext cx="15" cy="30"/>
            </a:xfrm>
            <a:custGeom>
              <a:avLst/>
              <a:gdLst>
                <a:gd name="T0" fmla="*/ 0 w 6"/>
                <a:gd name="T1" fmla="*/ 188 h 12"/>
                <a:gd name="T2" fmla="*/ 95 w 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">
                  <a:moveTo>
                    <a:pt x="0" y="12"/>
                  </a:moveTo>
                  <a:cubicBezTo>
                    <a:pt x="2" y="9"/>
                    <a:pt x="5" y="4"/>
                    <a:pt x="6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1" name="Freeform 650">
              <a:extLst>
                <a:ext uri="{FF2B5EF4-FFF2-40B4-BE49-F238E27FC236}">
                  <a16:creationId xmlns:a16="http://schemas.microsoft.com/office/drawing/2014/main" id="{E382F801-124F-45F2-9B96-ACF22BF7C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088"/>
              <a:ext cx="113" cy="75"/>
            </a:xfrm>
            <a:custGeom>
              <a:avLst/>
              <a:gdLst>
                <a:gd name="T0" fmla="*/ 0 w 45"/>
                <a:gd name="T1" fmla="*/ 300 h 30"/>
                <a:gd name="T2" fmla="*/ 379 w 45"/>
                <a:gd name="T3" fmla="*/ 63 h 30"/>
                <a:gd name="T4" fmla="*/ 713 w 45"/>
                <a:gd name="T5" fmla="*/ 47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0">
                  <a:moveTo>
                    <a:pt x="0" y="19"/>
                  </a:moveTo>
                  <a:cubicBezTo>
                    <a:pt x="4" y="11"/>
                    <a:pt x="15" y="0"/>
                    <a:pt x="24" y="4"/>
                  </a:cubicBezTo>
                  <a:cubicBezTo>
                    <a:pt x="33" y="7"/>
                    <a:pt x="42" y="23"/>
                    <a:pt x="45" y="3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2" name="Freeform 651">
              <a:extLst>
                <a:ext uri="{FF2B5EF4-FFF2-40B4-BE49-F238E27FC236}">
                  <a16:creationId xmlns:a16="http://schemas.microsoft.com/office/drawing/2014/main" id="{526794CB-0915-48D5-89BA-2886968EA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1073"/>
              <a:ext cx="93" cy="25"/>
            </a:xfrm>
            <a:custGeom>
              <a:avLst/>
              <a:gdLst>
                <a:gd name="T0" fmla="*/ 0 w 37"/>
                <a:gd name="T1" fmla="*/ 158 h 10"/>
                <a:gd name="T2" fmla="*/ 588 w 37"/>
                <a:gd name="T3" fmla="*/ 3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0">
                  <a:moveTo>
                    <a:pt x="0" y="10"/>
                  </a:moveTo>
                  <a:cubicBezTo>
                    <a:pt x="9" y="5"/>
                    <a:pt x="27" y="0"/>
                    <a:pt x="37" y="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3" name="Freeform 652">
              <a:extLst>
                <a:ext uri="{FF2B5EF4-FFF2-40B4-BE49-F238E27FC236}">
                  <a16:creationId xmlns:a16="http://schemas.microsoft.com/office/drawing/2014/main" id="{8D5684AF-8DB2-4D1C-AF68-27CD997B5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1073"/>
              <a:ext cx="10" cy="40"/>
            </a:xfrm>
            <a:custGeom>
              <a:avLst/>
              <a:gdLst>
                <a:gd name="T0" fmla="*/ 33 w 4"/>
                <a:gd name="T1" fmla="*/ 250 h 16"/>
                <a:gd name="T2" fmla="*/ 0 w 4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2" y="16"/>
                  </a:moveTo>
                  <a:cubicBezTo>
                    <a:pt x="4" y="13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4" name="Freeform 653">
              <a:extLst>
                <a:ext uri="{FF2B5EF4-FFF2-40B4-BE49-F238E27FC236}">
                  <a16:creationId xmlns:a16="http://schemas.microsoft.com/office/drawing/2014/main" id="{8EBA9C16-F57F-41A2-A8FD-DD0D3A544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253"/>
              <a:ext cx="15" cy="67"/>
            </a:xfrm>
            <a:custGeom>
              <a:avLst/>
              <a:gdLst>
                <a:gd name="T0" fmla="*/ 0 w 6"/>
                <a:gd name="T1" fmla="*/ 0 h 27"/>
                <a:gd name="T2" fmla="*/ 0 w 6"/>
                <a:gd name="T3" fmla="*/ 4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7">
                  <a:moveTo>
                    <a:pt x="0" y="0"/>
                  </a:moveTo>
                  <a:cubicBezTo>
                    <a:pt x="6" y="8"/>
                    <a:pt x="2" y="20"/>
                    <a:pt x="0" y="2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5" name="Freeform 654">
              <a:extLst>
                <a:ext uri="{FF2B5EF4-FFF2-40B4-BE49-F238E27FC236}">
                  <a16:creationId xmlns:a16="http://schemas.microsoft.com/office/drawing/2014/main" id="{E0DE064B-FFD7-4064-8D2F-6821912BF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228"/>
              <a:ext cx="30" cy="87"/>
            </a:xfrm>
            <a:custGeom>
              <a:avLst/>
              <a:gdLst>
                <a:gd name="T0" fmla="*/ 0 w 12"/>
                <a:gd name="T1" fmla="*/ 537 h 35"/>
                <a:gd name="T2" fmla="*/ 83 w 12"/>
                <a:gd name="T3" fmla="*/ 229 h 35"/>
                <a:gd name="T4" fmla="*/ 188 w 12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5">
                  <a:moveTo>
                    <a:pt x="0" y="35"/>
                  </a:moveTo>
                  <a:cubicBezTo>
                    <a:pt x="1" y="29"/>
                    <a:pt x="3" y="21"/>
                    <a:pt x="5" y="15"/>
                  </a:cubicBezTo>
                  <a:cubicBezTo>
                    <a:pt x="6" y="10"/>
                    <a:pt x="8" y="5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6" name="Freeform 655">
              <a:extLst>
                <a:ext uri="{FF2B5EF4-FFF2-40B4-BE49-F238E27FC236}">
                  <a16:creationId xmlns:a16="http://schemas.microsoft.com/office/drawing/2014/main" id="{B07F94DB-1F5B-42B3-A1EC-ED1F291CC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100"/>
              <a:ext cx="53" cy="28"/>
            </a:xfrm>
            <a:custGeom>
              <a:avLst/>
              <a:gdLst>
                <a:gd name="T0" fmla="*/ 0 w 21"/>
                <a:gd name="T1" fmla="*/ 181 h 11"/>
                <a:gd name="T2" fmla="*/ 179 w 21"/>
                <a:gd name="T3" fmla="*/ 20 h 11"/>
                <a:gd name="T4" fmla="*/ 338 w 21"/>
                <a:gd name="T5" fmla="*/ 13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2" y="6"/>
                    <a:pt x="4" y="0"/>
                    <a:pt x="11" y="1"/>
                  </a:cubicBezTo>
                  <a:cubicBezTo>
                    <a:pt x="15" y="2"/>
                    <a:pt x="18" y="8"/>
                    <a:pt x="21" y="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7" name="Freeform 656">
              <a:extLst>
                <a:ext uri="{FF2B5EF4-FFF2-40B4-BE49-F238E27FC236}">
                  <a16:creationId xmlns:a16="http://schemas.microsoft.com/office/drawing/2014/main" id="{3CA89596-8543-443F-A1D3-5777A0B03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390"/>
              <a:ext cx="38" cy="40"/>
            </a:xfrm>
            <a:custGeom>
              <a:avLst/>
              <a:gdLst>
                <a:gd name="T0" fmla="*/ 243 w 15"/>
                <a:gd name="T1" fmla="*/ 0 h 16"/>
                <a:gd name="T2" fmla="*/ 0 w 15"/>
                <a:gd name="T3" fmla="*/ 25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0" y="5"/>
                    <a:pt x="8" y="14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8" name="Freeform 657">
              <a:extLst>
                <a:ext uri="{FF2B5EF4-FFF2-40B4-BE49-F238E27FC236}">
                  <a16:creationId xmlns:a16="http://schemas.microsoft.com/office/drawing/2014/main" id="{BF52008B-259E-4D01-8652-194D24486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1388"/>
              <a:ext cx="105" cy="107"/>
            </a:xfrm>
            <a:custGeom>
              <a:avLst/>
              <a:gdLst>
                <a:gd name="T0" fmla="*/ 33 w 42"/>
                <a:gd name="T1" fmla="*/ 0 h 43"/>
                <a:gd name="T2" fmla="*/ 208 w 42"/>
                <a:gd name="T3" fmla="*/ 187 h 43"/>
                <a:gd name="T4" fmla="*/ 408 w 42"/>
                <a:gd name="T5" fmla="*/ 341 h 43"/>
                <a:gd name="T6" fmla="*/ 658 w 42"/>
                <a:gd name="T7" fmla="*/ 662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3">
                  <a:moveTo>
                    <a:pt x="2" y="0"/>
                  </a:moveTo>
                  <a:cubicBezTo>
                    <a:pt x="0" y="5"/>
                    <a:pt x="9" y="10"/>
                    <a:pt x="13" y="12"/>
                  </a:cubicBezTo>
                  <a:cubicBezTo>
                    <a:pt x="18" y="15"/>
                    <a:pt x="22" y="18"/>
                    <a:pt x="26" y="22"/>
                  </a:cubicBezTo>
                  <a:cubicBezTo>
                    <a:pt x="32" y="28"/>
                    <a:pt x="37" y="38"/>
                    <a:pt x="42" y="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89" name="Freeform 658">
              <a:extLst>
                <a:ext uri="{FF2B5EF4-FFF2-40B4-BE49-F238E27FC236}">
                  <a16:creationId xmlns:a16="http://schemas.microsoft.com/office/drawing/2014/main" id="{F30A84FF-C4B5-47C4-8CDC-1448740B0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453"/>
              <a:ext cx="78" cy="40"/>
            </a:xfrm>
            <a:custGeom>
              <a:avLst/>
              <a:gdLst>
                <a:gd name="T0" fmla="*/ 0 w 31"/>
                <a:gd name="T1" fmla="*/ 63 h 16"/>
                <a:gd name="T2" fmla="*/ 146 w 31"/>
                <a:gd name="T3" fmla="*/ 0 h 16"/>
                <a:gd name="T4" fmla="*/ 317 w 31"/>
                <a:gd name="T5" fmla="*/ 63 h 16"/>
                <a:gd name="T6" fmla="*/ 493 w 31"/>
                <a:gd name="T7" fmla="*/ 25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6">
                  <a:moveTo>
                    <a:pt x="0" y="4"/>
                  </a:moveTo>
                  <a:cubicBezTo>
                    <a:pt x="3" y="3"/>
                    <a:pt x="6" y="0"/>
                    <a:pt x="9" y="0"/>
                  </a:cubicBezTo>
                  <a:cubicBezTo>
                    <a:pt x="13" y="0"/>
                    <a:pt x="17" y="3"/>
                    <a:pt x="20" y="4"/>
                  </a:cubicBezTo>
                  <a:cubicBezTo>
                    <a:pt x="26" y="7"/>
                    <a:pt x="27" y="13"/>
                    <a:pt x="31" y="1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0" name="Freeform 659">
              <a:extLst>
                <a:ext uri="{FF2B5EF4-FFF2-40B4-BE49-F238E27FC236}">
                  <a16:creationId xmlns:a16="http://schemas.microsoft.com/office/drawing/2014/main" id="{193043D3-FEEC-44E2-94DB-DB2B9F6BB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608"/>
              <a:ext cx="42" cy="90"/>
            </a:xfrm>
            <a:custGeom>
              <a:avLst/>
              <a:gdLst>
                <a:gd name="T0" fmla="*/ 257 w 17"/>
                <a:gd name="T1" fmla="*/ 0 h 36"/>
                <a:gd name="T2" fmla="*/ 30 w 17"/>
                <a:gd name="T3" fmla="*/ 56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6">
                  <a:moveTo>
                    <a:pt x="17" y="0"/>
                  </a:moveTo>
                  <a:cubicBezTo>
                    <a:pt x="12" y="7"/>
                    <a:pt x="0" y="30"/>
                    <a:pt x="2" y="3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1" name="Freeform 660">
              <a:extLst>
                <a:ext uri="{FF2B5EF4-FFF2-40B4-BE49-F238E27FC236}">
                  <a16:creationId xmlns:a16="http://schemas.microsoft.com/office/drawing/2014/main" id="{7DEB762C-0F25-4526-A8DF-80E5B0A75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" y="1573"/>
              <a:ext cx="50" cy="82"/>
            </a:xfrm>
            <a:custGeom>
              <a:avLst/>
              <a:gdLst>
                <a:gd name="T0" fmla="*/ 0 w 20"/>
                <a:gd name="T1" fmla="*/ 507 h 33"/>
                <a:gd name="T2" fmla="*/ 158 w 20"/>
                <a:gd name="T3" fmla="*/ 186 h 33"/>
                <a:gd name="T4" fmla="*/ 250 w 20"/>
                <a:gd name="T5" fmla="*/ 62 h 33"/>
                <a:gd name="T6" fmla="*/ 313 w 20"/>
                <a:gd name="T7" fmla="*/ 1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3">
                  <a:moveTo>
                    <a:pt x="0" y="33"/>
                  </a:moveTo>
                  <a:cubicBezTo>
                    <a:pt x="0" y="26"/>
                    <a:pt x="6" y="17"/>
                    <a:pt x="10" y="12"/>
                  </a:cubicBezTo>
                  <a:cubicBezTo>
                    <a:pt x="12" y="9"/>
                    <a:pt x="14" y="7"/>
                    <a:pt x="16" y="4"/>
                  </a:cubicBezTo>
                  <a:cubicBezTo>
                    <a:pt x="18" y="3"/>
                    <a:pt x="20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2" name="Freeform 661">
              <a:extLst>
                <a:ext uri="{FF2B5EF4-FFF2-40B4-BE49-F238E27FC236}">
                  <a16:creationId xmlns:a16="http://schemas.microsoft.com/office/drawing/2014/main" id="{AE574CE0-33DC-468B-8E5C-922AF5BAB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8" y="1988"/>
              <a:ext cx="148" cy="130"/>
            </a:xfrm>
            <a:custGeom>
              <a:avLst/>
              <a:gdLst>
                <a:gd name="T0" fmla="*/ 0 w 59"/>
                <a:gd name="T1" fmla="*/ 0 h 52"/>
                <a:gd name="T2" fmla="*/ 868 w 59"/>
                <a:gd name="T3" fmla="*/ 813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52">
                  <a:moveTo>
                    <a:pt x="0" y="0"/>
                  </a:moveTo>
                  <a:cubicBezTo>
                    <a:pt x="22" y="4"/>
                    <a:pt x="59" y="24"/>
                    <a:pt x="55" y="5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3" name="Freeform 662">
              <a:extLst>
                <a:ext uri="{FF2B5EF4-FFF2-40B4-BE49-F238E27FC236}">
                  <a16:creationId xmlns:a16="http://schemas.microsoft.com/office/drawing/2014/main" id="{46CA7A6A-3EF0-4C01-81C4-67BF51D8B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215"/>
              <a:ext cx="130" cy="70"/>
            </a:xfrm>
            <a:custGeom>
              <a:avLst/>
              <a:gdLst>
                <a:gd name="T0" fmla="*/ 0 w 52"/>
                <a:gd name="T1" fmla="*/ 425 h 28"/>
                <a:gd name="T2" fmla="*/ 813 w 52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8">
                  <a:moveTo>
                    <a:pt x="0" y="27"/>
                  </a:moveTo>
                  <a:cubicBezTo>
                    <a:pt x="23" y="28"/>
                    <a:pt x="32" y="14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4" name="Freeform 663">
              <a:extLst>
                <a:ext uri="{FF2B5EF4-FFF2-40B4-BE49-F238E27FC236}">
                  <a16:creationId xmlns:a16="http://schemas.microsoft.com/office/drawing/2014/main" id="{93360322-C227-4DF6-A3EE-9C47DC1EE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2848"/>
              <a:ext cx="13" cy="27"/>
            </a:xfrm>
            <a:custGeom>
              <a:avLst/>
              <a:gdLst>
                <a:gd name="T0" fmla="*/ 0 w 5"/>
                <a:gd name="T1" fmla="*/ 0 h 11"/>
                <a:gd name="T2" fmla="*/ 88 w 5"/>
                <a:gd name="T3" fmla="*/ 162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4" y="3"/>
                    <a:pt x="4" y="5"/>
                    <a:pt x="5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5" name="Freeform 664">
              <a:extLst>
                <a:ext uri="{FF2B5EF4-FFF2-40B4-BE49-F238E27FC236}">
                  <a16:creationId xmlns:a16="http://schemas.microsoft.com/office/drawing/2014/main" id="{0DE70DA6-C54C-48B3-852B-AA65A58EE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345"/>
              <a:ext cx="70" cy="215"/>
            </a:xfrm>
            <a:custGeom>
              <a:avLst/>
              <a:gdLst>
                <a:gd name="T0" fmla="*/ 188 w 28"/>
                <a:gd name="T1" fmla="*/ 0 h 86"/>
                <a:gd name="T2" fmla="*/ 95 w 28"/>
                <a:gd name="T3" fmla="*/ 770 h 86"/>
                <a:gd name="T4" fmla="*/ 438 w 28"/>
                <a:gd name="T5" fmla="*/ 1345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86">
                  <a:moveTo>
                    <a:pt x="12" y="0"/>
                  </a:moveTo>
                  <a:cubicBezTo>
                    <a:pt x="3" y="8"/>
                    <a:pt x="0" y="26"/>
                    <a:pt x="6" y="49"/>
                  </a:cubicBezTo>
                  <a:cubicBezTo>
                    <a:pt x="12" y="75"/>
                    <a:pt x="16" y="85"/>
                    <a:pt x="28" y="8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6" name="Freeform 665">
              <a:extLst>
                <a:ext uri="{FF2B5EF4-FFF2-40B4-BE49-F238E27FC236}">
                  <a16:creationId xmlns:a16="http://schemas.microsoft.com/office/drawing/2014/main" id="{E56F41C8-C917-4003-B7F8-6992900E4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290"/>
              <a:ext cx="92" cy="160"/>
            </a:xfrm>
            <a:custGeom>
              <a:avLst/>
              <a:gdLst>
                <a:gd name="T0" fmla="*/ 569 w 37"/>
                <a:gd name="T1" fmla="*/ 0 h 64"/>
                <a:gd name="T2" fmla="*/ 0 w 37"/>
                <a:gd name="T3" fmla="*/ 1000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4">
                  <a:moveTo>
                    <a:pt x="37" y="0"/>
                  </a:moveTo>
                  <a:cubicBezTo>
                    <a:pt x="33" y="9"/>
                    <a:pt x="28" y="55"/>
                    <a:pt x="0" y="6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7" name="Freeform 666">
              <a:extLst>
                <a:ext uri="{FF2B5EF4-FFF2-40B4-BE49-F238E27FC236}">
                  <a16:creationId xmlns:a16="http://schemas.microsoft.com/office/drawing/2014/main" id="{457E769A-2454-4DC5-995E-280842415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530"/>
              <a:ext cx="83" cy="125"/>
            </a:xfrm>
            <a:custGeom>
              <a:avLst/>
              <a:gdLst>
                <a:gd name="T0" fmla="*/ 0 w 33"/>
                <a:gd name="T1" fmla="*/ 188 h 50"/>
                <a:gd name="T2" fmla="*/ 506 w 33"/>
                <a:gd name="T3" fmla="*/ 783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0">
                  <a:moveTo>
                    <a:pt x="0" y="12"/>
                  </a:moveTo>
                  <a:cubicBezTo>
                    <a:pt x="13" y="0"/>
                    <a:pt x="33" y="10"/>
                    <a:pt x="32" y="5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8" name="Freeform 667">
              <a:extLst>
                <a:ext uri="{FF2B5EF4-FFF2-40B4-BE49-F238E27FC236}">
                  <a16:creationId xmlns:a16="http://schemas.microsoft.com/office/drawing/2014/main" id="{B9DE6FA1-3D5B-4B94-A835-3EA8AA155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943"/>
              <a:ext cx="350" cy="52"/>
            </a:xfrm>
            <a:custGeom>
              <a:avLst/>
              <a:gdLst>
                <a:gd name="T0" fmla="*/ 33 w 140"/>
                <a:gd name="T1" fmla="*/ 245 h 21"/>
                <a:gd name="T2" fmla="*/ 675 w 140"/>
                <a:gd name="T3" fmla="*/ 42 h 21"/>
                <a:gd name="T4" fmla="*/ 1970 w 140"/>
                <a:gd name="T5" fmla="*/ 154 h 21"/>
                <a:gd name="T6" fmla="*/ 2050 w 140"/>
                <a:gd name="T7" fmla="*/ 31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0" h="21">
                  <a:moveTo>
                    <a:pt x="2" y="16"/>
                  </a:moveTo>
                  <a:cubicBezTo>
                    <a:pt x="0" y="6"/>
                    <a:pt x="19" y="0"/>
                    <a:pt x="43" y="3"/>
                  </a:cubicBezTo>
                  <a:cubicBezTo>
                    <a:pt x="68" y="6"/>
                    <a:pt x="112" y="5"/>
                    <a:pt x="126" y="10"/>
                  </a:cubicBezTo>
                  <a:cubicBezTo>
                    <a:pt x="140" y="14"/>
                    <a:pt x="137" y="17"/>
                    <a:pt x="131" y="2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699" name="Freeform 668">
              <a:extLst>
                <a:ext uri="{FF2B5EF4-FFF2-40B4-BE49-F238E27FC236}">
                  <a16:creationId xmlns:a16="http://schemas.microsoft.com/office/drawing/2014/main" id="{6C9F1F81-9A0B-48D5-9C48-6EFC24AF7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940"/>
              <a:ext cx="97" cy="53"/>
            </a:xfrm>
            <a:custGeom>
              <a:avLst/>
              <a:gdLst>
                <a:gd name="T0" fmla="*/ 0 w 39"/>
                <a:gd name="T1" fmla="*/ 338 h 21"/>
                <a:gd name="T2" fmla="*/ 599 w 39"/>
                <a:gd name="T3" fmla="*/ 63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1">
                  <a:moveTo>
                    <a:pt x="0" y="21"/>
                  </a:moveTo>
                  <a:cubicBezTo>
                    <a:pt x="10" y="11"/>
                    <a:pt x="23" y="0"/>
                    <a:pt x="39" y="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0" name="Freeform 669">
              <a:extLst>
                <a:ext uri="{FF2B5EF4-FFF2-40B4-BE49-F238E27FC236}">
                  <a16:creationId xmlns:a16="http://schemas.microsoft.com/office/drawing/2014/main" id="{9F976920-D795-4590-A37B-5D2961092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2860"/>
              <a:ext cx="348" cy="93"/>
            </a:xfrm>
            <a:custGeom>
              <a:avLst/>
              <a:gdLst>
                <a:gd name="T0" fmla="*/ 0 w 139"/>
                <a:gd name="T1" fmla="*/ 588 h 37"/>
                <a:gd name="T2" fmla="*/ 941 w 139"/>
                <a:gd name="T3" fmla="*/ 50 h 37"/>
                <a:gd name="T4" fmla="*/ 2181 w 139"/>
                <a:gd name="T5" fmla="*/ 176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9" h="37">
                  <a:moveTo>
                    <a:pt x="0" y="37"/>
                  </a:moveTo>
                  <a:cubicBezTo>
                    <a:pt x="6" y="23"/>
                    <a:pt x="37" y="7"/>
                    <a:pt x="60" y="3"/>
                  </a:cubicBezTo>
                  <a:cubicBezTo>
                    <a:pt x="83" y="0"/>
                    <a:pt x="118" y="1"/>
                    <a:pt x="139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1" name="Freeform 670">
              <a:extLst>
                <a:ext uri="{FF2B5EF4-FFF2-40B4-BE49-F238E27FC236}">
                  <a16:creationId xmlns:a16="http://schemas.microsoft.com/office/drawing/2014/main" id="{426E9870-79BB-4AAC-A74C-8C116AD2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928"/>
              <a:ext cx="13" cy="92"/>
            </a:xfrm>
            <a:custGeom>
              <a:avLst/>
              <a:gdLst>
                <a:gd name="T0" fmla="*/ 0 w 5"/>
                <a:gd name="T1" fmla="*/ 0 h 37"/>
                <a:gd name="T2" fmla="*/ 55 w 5"/>
                <a:gd name="T3" fmla="*/ 56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7">
                  <a:moveTo>
                    <a:pt x="0" y="0"/>
                  </a:moveTo>
                  <a:cubicBezTo>
                    <a:pt x="5" y="10"/>
                    <a:pt x="4" y="30"/>
                    <a:pt x="3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2" name="Freeform 671">
              <a:extLst>
                <a:ext uri="{FF2B5EF4-FFF2-40B4-BE49-F238E27FC236}">
                  <a16:creationId xmlns:a16="http://schemas.microsoft.com/office/drawing/2014/main" id="{7C76F455-6949-4F0D-B2F8-1A49B10E0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723"/>
              <a:ext cx="223" cy="50"/>
            </a:xfrm>
            <a:custGeom>
              <a:avLst/>
              <a:gdLst>
                <a:gd name="T0" fmla="*/ 0 w 89"/>
                <a:gd name="T1" fmla="*/ 313 h 20"/>
                <a:gd name="T2" fmla="*/ 772 w 89"/>
                <a:gd name="T3" fmla="*/ 95 h 20"/>
                <a:gd name="T4" fmla="*/ 1401 w 89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20">
                  <a:moveTo>
                    <a:pt x="0" y="20"/>
                  </a:moveTo>
                  <a:cubicBezTo>
                    <a:pt x="0" y="20"/>
                    <a:pt x="34" y="10"/>
                    <a:pt x="49" y="6"/>
                  </a:cubicBezTo>
                  <a:cubicBezTo>
                    <a:pt x="64" y="3"/>
                    <a:pt x="89" y="0"/>
                    <a:pt x="89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3" name="Freeform 672">
              <a:extLst>
                <a:ext uri="{FF2B5EF4-FFF2-40B4-BE49-F238E27FC236}">
                  <a16:creationId xmlns:a16="http://schemas.microsoft.com/office/drawing/2014/main" id="{70052DE2-20C9-4A69-BF62-710BE674D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883"/>
              <a:ext cx="50" cy="30"/>
            </a:xfrm>
            <a:custGeom>
              <a:avLst/>
              <a:gdLst>
                <a:gd name="T0" fmla="*/ 83 w 20"/>
                <a:gd name="T1" fmla="*/ 63 h 12"/>
                <a:gd name="T2" fmla="*/ 158 w 20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5" y="4"/>
                  </a:moveTo>
                  <a:cubicBezTo>
                    <a:pt x="0" y="12"/>
                    <a:pt x="20" y="8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4" name="Freeform 673">
              <a:extLst>
                <a:ext uri="{FF2B5EF4-FFF2-40B4-BE49-F238E27FC236}">
                  <a16:creationId xmlns:a16="http://schemas.microsoft.com/office/drawing/2014/main" id="{CA5C656C-1466-40F3-82C9-1E16EEC9D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1808"/>
              <a:ext cx="15" cy="12"/>
            </a:xfrm>
            <a:custGeom>
              <a:avLst/>
              <a:gdLst>
                <a:gd name="T0" fmla="*/ 0 w 6"/>
                <a:gd name="T1" fmla="*/ 70 h 5"/>
                <a:gd name="T2" fmla="*/ 95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5"/>
                    <a:pt x="5" y="3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5" name="Freeform 674">
              <a:extLst>
                <a:ext uri="{FF2B5EF4-FFF2-40B4-BE49-F238E27FC236}">
                  <a16:creationId xmlns:a16="http://schemas.microsoft.com/office/drawing/2014/main" id="{87784FAE-1DB5-48A8-BF82-0D8CDA74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1365"/>
              <a:ext cx="22" cy="28"/>
            </a:xfrm>
            <a:custGeom>
              <a:avLst/>
              <a:gdLst>
                <a:gd name="T0" fmla="*/ 132 w 9"/>
                <a:gd name="T1" fmla="*/ 97 h 11"/>
                <a:gd name="T2" fmla="*/ 29 w 9"/>
                <a:gd name="T3" fmla="*/ 150 h 11"/>
                <a:gd name="T4" fmla="*/ 71 w 9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6"/>
                  </a:moveTo>
                  <a:cubicBezTo>
                    <a:pt x="8" y="7"/>
                    <a:pt x="4" y="11"/>
                    <a:pt x="2" y="9"/>
                  </a:cubicBezTo>
                  <a:cubicBezTo>
                    <a:pt x="0" y="7"/>
                    <a:pt x="4" y="2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6" name="Freeform 675">
              <a:extLst>
                <a:ext uri="{FF2B5EF4-FFF2-40B4-BE49-F238E27FC236}">
                  <a16:creationId xmlns:a16="http://schemas.microsoft.com/office/drawing/2014/main" id="{FC3DDAF3-C657-415E-A5CD-33FD23D21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205"/>
              <a:ext cx="2" cy="13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2"/>
                    <a:pt x="0" y="3"/>
                    <a:pt x="0" y="5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7" name="Freeform 676">
              <a:extLst>
                <a:ext uri="{FF2B5EF4-FFF2-40B4-BE49-F238E27FC236}">
                  <a16:creationId xmlns:a16="http://schemas.microsoft.com/office/drawing/2014/main" id="{7BE85F88-7C5D-4C81-BE3C-67D1322A8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085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8" name="Freeform 677">
              <a:extLst>
                <a:ext uri="{FF2B5EF4-FFF2-40B4-BE49-F238E27FC236}">
                  <a16:creationId xmlns:a16="http://schemas.microsoft.com/office/drawing/2014/main" id="{E1C76211-3D38-4972-86F8-C1AB7EDEE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978"/>
              <a:ext cx="7" cy="20"/>
            </a:xfrm>
            <a:custGeom>
              <a:avLst/>
              <a:gdLst>
                <a:gd name="T0" fmla="*/ 0 w 3"/>
                <a:gd name="T1" fmla="*/ 20 h 8"/>
                <a:gd name="T2" fmla="*/ 37 w 3"/>
                <a:gd name="T3" fmla="*/ 125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1"/>
                  </a:moveTo>
                  <a:cubicBezTo>
                    <a:pt x="1" y="0"/>
                    <a:pt x="2" y="6"/>
                    <a:pt x="3" y="8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09" name="Freeform 678">
              <a:extLst>
                <a:ext uri="{FF2B5EF4-FFF2-40B4-BE49-F238E27FC236}">
                  <a16:creationId xmlns:a16="http://schemas.microsoft.com/office/drawing/2014/main" id="{393A72CE-D823-4D7D-AB76-1D60D368E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248"/>
              <a:ext cx="13" cy="17"/>
            </a:xfrm>
            <a:custGeom>
              <a:avLst/>
              <a:gdLst>
                <a:gd name="T0" fmla="*/ 88 w 5"/>
                <a:gd name="T1" fmla="*/ 0 h 7"/>
                <a:gd name="T2" fmla="*/ 0 w 5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2" y="5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0" name="Freeform 679">
              <a:extLst>
                <a:ext uri="{FF2B5EF4-FFF2-40B4-BE49-F238E27FC236}">
                  <a16:creationId xmlns:a16="http://schemas.microsoft.com/office/drawing/2014/main" id="{F500172A-F4DB-4642-A946-E62E40FBB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450"/>
              <a:ext cx="10" cy="23"/>
            </a:xfrm>
            <a:custGeom>
              <a:avLst/>
              <a:gdLst>
                <a:gd name="T0" fmla="*/ 0 w 4"/>
                <a:gd name="T1" fmla="*/ 151 h 9"/>
                <a:gd name="T2" fmla="*/ 63 w 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2" y="6"/>
                    <a:pt x="2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1" name="Freeform 680">
              <a:extLst>
                <a:ext uri="{FF2B5EF4-FFF2-40B4-BE49-F238E27FC236}">
                  <a16:creationId xmlns:a16="http://schemas.microsoft.com/office/drawing/2014/main" id="{701D619C-563E-4347-B988-4636257D9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3173"/>
              <a:ext cx="12" cy="2"/>
            </a:xfrm>
            <a:custGeom>
              <a:avLst/>
              <a:gdLst>
                <a:gd name="T0" fmla="*/ 0 w 5"/>
                <a:gd name="T1" fmla="*/ 0 h 1"/>
                <a:gd name="T2" fmla="*/ 70 w 5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2" name="Freeform 681">
              <a:extLst>
                <a:ext uri="{FF2B5EF4-FFF2-40B4-BE49-F238E27FC236}">
                  <a16:creationId xmlns:a16="http://schemas.microsoft.com/office/drawing/2014/main" id="{B7364E78-E828-4CC4-9F7F-DB08CFCF4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3225"/>
              <a:ext cx="10" cy="5"/>
            </a:xfrm>
            <a:custGeom>
              <a:avLst/>
              <a:gdLst>
                <a:gd name="T0" fmla="*/ 0 w 4"/>
                <a:gd name="T1" fmla="*/ 20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3" name="Freeform 682">
              <a:extLst>
                <a:ext uri="{FF2B5EF4-FFF2-40B4-BE49-F238E27FC236}">
                  <a16:creationId xmlns:a16="http://schemas.microsoft.com/office/drawing/2014/main" id="{33E88D90-C331-499E-8D0D-3ECE9E2D0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958"/>
              <a:ext cx="20" cy="5"/>
            </a:xfrm>
            <a:custGeom>
              <a:avLst/>
              <a:gdLst>
                <a:gd name="T0" fmla="*/ 125 w 8"/>
                <a:gd name="T1" fmla="*/ 33 h 2"/>
                <a:gd name="T2" fmla="*/ 0 w 8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7" y="0"/>
                    <a:pt x="3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4" name="Freeform 683">
              <a:extLst>
                <a:ext uri="{FF2B5EF4-FFF2-40B4-BE49-F238E27FC236}">
                  <a16:creationId xmlns:a16="http://schemas.microsoft.com/office/drawing/2014/main" id="{FB1CC3B1-84C9-4A63-BDC9-D9E982454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3018"/>
              <a:ext cx="5" cy="10"/>
            </a:xfrm>
            <a:custGeom>
              <a:avLst/>
              <a:gdLst>
                <a:gd name="T0" fmla="*/ 20 w 2"/>
                <a:gd name="T1" fmla="*/ 6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5" name="Freeform 684">
              <a:extLst>
                <a:ext uri="{FF2B5EF4-FFF2-40B4-BE49-F238E27FC236}">
                  <a16:creationId xmlns:a16="http://schemas.microsoft.com/office/drawing/2014/main" id="{F973AC8C-DB16-445B-86A1-A3D6EA168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935"/>
              <a:ext cx="7" cy="5"/>
            </a:xfrm>
            <a:custGeom>
              <a:avLst/>
              <a:gdLst>
                <a:gd name="T0" fmla="*/ 0 w 3"/>
                <a:gd name="T1" fmla="*/ 33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6" name="Freeform 685">
              <a:extLst>
                <a:ext uri="{FF2B5EF4-FFF2-40B4-BE49-F238E27FC236}">
                  <a16:creationId xmlns:a16="http://schemas.microsoft.com/office/drawing/2014/main" id="{0F0CBBCE-B5FA-414F-964A-6FEEE102F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3235"/>
              <a:ext cx="10" cy="3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7" name="Freeform 686">
              <a:extLst>
                <a:ext uri="{FF2B5EF4-FFF2-40B4-BE49-F238E27FC236}">
                  <a16:creationId xmlns:a16="http://schemas.microsoft.com/office/drawing/2014/main" id="{20BF46EC-C41E-4E62-96F8-8DE7C4D82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695"/>
              <a:ext cx="23" cy="3"/>
            </a:xfrm>
            <a:custGeom>
              <a:avLst/>
              <a:gdLst>
                <a:gd name="T0" fmla="*/ 151 w 9"/>
                <a:gd name="T1" fmla="*/ 27 h 1"/>
                <a:gd name="T2" fmla="*/ 0 w 9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">
                  <a:moveTo>
                    <a:pt x="9" y="1"/>
                  </a:moveTo>
                  <a:cubicBezTo>
                    <a:pt x="7" y="0"/>
                    <a:pt x="3" y="0"/>
                    <a:pt x="0" y="1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8" name="Freeform 687">
              <a:extLst>
                <a:ext uri="{FF2B5EF4-FFF2-40B4-BE49-F238E27FC236}">
                  <a16:creationId xmlns:a16="http://schemas.microsoft.com/office/drawing/2014/main" id="{28BE12F3-2E80-4346-9C78-CB4145E38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1683"/>
              <a:ext cx="8" cy="7"/>
            </a:xfrm>
            <a:custGeom>
              <a:avLst/>
              <a:gdLst>
                <a:gd name="T0" fmla="*/ 56 w 3"/>
                <a:gd name="T1" fmla="*/ 0 h 3"/>
                <a:gd name="T2" fmla="*/ 0 w 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1" y="2"/>
                    <a:pt x="0" y="3"/>
                  </a:cubicBezTo>
                </a:path>
              </a:pathLst>
            </a:custGeom>
            <a:noFill/>
            <a:ln w="15875" cap="flat">
              <a:solidFill>
                <a:srgbClr val="DDBF6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19" name="Freeform 688">
              <a:extLst>
                <a:ext uri="{FF2B5EF4-FFF2-40B4-BE49-F238E27FC236}">
                  <a16:creationId xmlns:a16="http://schemas.microsoft.com/office/drawing/2014/main" id="{297B19CF-9C35-4EDE-9C89-6CB53CA85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1348"/>
              <a:ext cx="15" cy="5"/>
            </a:xfrm>
            <a:custGeom>
              <a:avLst/>
              <a:gdLst>
                <a:gd name="T0" fmla="*/ 0 w 6"/>
                <a:gd name="T1" fmla="*/ 20 h 2"/>
                <a:gd name="T2" fmla="*/ 95 w 6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1"/>
                  </a:moveTo>
                  <a:cubicBezTo>
                    <a:pt x="3" y="1"/>
                    <a:pt x="5" y="0"/>
                    <a:pt x="6" y="2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0" name="Freeform 689">
              <a:extLst>
                <a:ext uri="{FF2B5EF4-FFF2-40B4-BE49-F238E27FC236}">
                  <a16:creationId xmlns:a16="http://schemas.microsoft.com/office/drawing/2014/main" id="{DDDC52A8-E52E-49C7-9B3B-B41C69A26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1985"/>
              <a:ext cx="8" cy="10"/>
            </a:xfrm>
            <a:custGeom>
              <a:avLst/>
              <a:gdLst>
                <a:gd name="T0" fmla="*/ 0 w 3"/>
                <a:gd name="T1" fmla="*/ 63 h 4"/>
                <a:gd name="T2" fmla="*/ 5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1" name="Freeform 690">
              <a:extLst>
                <a:ext uri="{FF2B5EF4-FFF2-40B4-BE49-F238E27FC236}">
                  <a16:creationId xmlns:a16="http://schemas.microsoft.com/office/drawing/2014/main" id="{39EA425A-295A-4FA5-AFF5-E5D47C9F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2273"/>
              <a:ext cx="30" cy="32"/>
            </a:xfrm>
            <a:custGeom>
              <a:avLst/>
              <a:gdLst>
                <a:gd name="T0" fmla="*/ 33 w 12"/>
                <a:gd name="T1" fmla="*/ 12 h 13"/>
                <a:gd name="T2" fmla="*/ 95 w 12"/>
                <a:gd name="T3" fmla="*/ 182 h 13"/>
                <a:gd name="T4" fmla="*/ 158 w 12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2" y="1"/>
                  </a:moveTo>
                  <a:cubicBezTo>
                    <a:pt x="3" y="5"/>
                    <a:pt x="0" y="13"/>
                    <a:pt x="6" y="12"/>
                  </a:cubicBezTo>
                  <a:cubicBezTo>
                    <a:pt x="12" y="11"/>
                    <a:pt x="12" y="4"/>
                    <a:pt x="10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2" name="Freeform 691">
              <a:extLst>
                <a:ext uri="{FF2B5EF4-FFF2-40B4-BE49-F238E27FC236}">
                  <a16:creationId xmlns:a16="http://schemas.microsoft.com/office/drawing/2014/main" id="{CAB6FB47-C83C-4D8B-B774-1D83B18E3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068"/>
              <a:ext cx="8" cy="7"/>
            </a:xfrm>
            <a:custGeom>
              <a:avLst/>
              <a:gdLst>
                <a:gd name="T0" fmla="*/ 56 w 3"/>
                <a:gd name="T1" fmla="*/ 37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3" name="Freeform 692">
              <a:extLst>
                <a:ext uri="{FF2B5EF4-FFF2-40B4-BE49-F238E27FC236}">
                  <a16:creationId xmlns:a16="http://schemas.microsoft.com/office/drawing/2014/main" id="{9302B4CB-ADCD-4FEC-A2FD-B9D5DA95A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2133"/>
              <a:ext cx="35" cy="27"/>
            </a:xfrm>
            <a:custGeom>
              <a:avLst/>
              <a:gdLst>
                <a:gd name="T0" fmla="*/ 0 w 14"/>
                <a:gd name="T1" fmla="*/ 29 h 11"/>
                <a:gd name="T2" fmla="*/ 175 w 14"/>
                <a:gd name="T3" fmla="*/ 42 h 11"/>
                <a:gd name="T4" fmla="*/ 33 w 14"/>
                <a:gd name="T5" fmla="*/ 15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0" y="2"/>
                  </a:moveTo>
                  <a:cubicBezTo>
                    <a:pt x="2" y="2"/>
                    <a:pt x="9" y="0"/>
                    <a:pt x="11" y="3"/>
                  </a:cubicBezTo>
                  <a:cubicBezTo>
                    <a:pt x="14" y="7"/>
                    <a:pt x="5" y="11"/>
                    <a:pt x="2" y="1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4" name="Freeform 693">
              <a:extLst>
                <a:ext uri="{FF2B5EF4-FFF2-40B4-BE49-F238E27FC236}">
                  <a16:creationId xmlns:a16="http://schemas.microsoft.com/office/drawing/2014/main" id="{EE642A68-5E93-46AE-A404-EC5EA5760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2460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4"/>
                    <a:pt x="2" y="1"/>
                    <a:pt x="4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5" name="Freeform 694">
              <a:extLst>
                <a:ext uri="{FF2B5EF4-FFF2-40B4-BE49-F238E27FC236}">
                  <a16:creationId xmlns:a16="http://schemas.microsoft.com/office/drawing/2014/main" id="{634ECA9C-751C-40D5-901E-17F99C9F7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248"/>
              <a:ext cx="22" cy="27"/>
            </a:xfrm>
            <a:custGeom>
              <a:avLst/>
              <a:gdLst>
                <a:gd name="T0" fmla="*/ 132 w 9"/>
                <a:gd name="T1" fmla="*/ 103 h 11"/>
                <a:gd name="T2" fmla="*/ 42 w 9"/>
                <a:gd name="T3" fmla="*/ 29 h 11"/>
                <a:gd name="T4" fmla="*/ 59 w 9"/>
                <a:gd name="T5" fmla="*/ 16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9" y="7"/>
                  </a:moveTo>
                  <a:cubicBezTo>
                    <a:pt x="9" y="5"/>
                    <a:pt x="6" y="0"/>
                    <a:pt x="3" y="2"/>
                  </a:cubicBezTo>
                  <a:cubicBezTo>
                    <a:pt x="0" y="3"/>
                    <a:pt x="2" y="10"/>
                    <a:pt x="4" y="11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6" name="Freeform 695">
              <a:extLst>
                <a:ext uri="{FF2B5EF4-FFF2-40B4-BE49-F238E27FC236}">
                  <a16:creationId xmlns:a16="http://schemas.microsoft.com/office/drawing/2014/main" id="{E0D027D3-BEBE-42B6-9D1F-AEFA5A18F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045"/>
              <a:ext cx="22" cy="30"/>
            </a:xfrm>
            <a:custGeom>
              <a:avLst/>
              <a:gdLst>
                <a:gd name="T0" fmla="*/ 132 w 9"/>
                <a:gd name="T1" fmla="*/ 0 h 12"/>
                <a:gd name="T2" fmla="*/ 42 w 9"/>
                <a:gd name="T3" fmla="*/ 18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8" y="4"/>
                    <a:pt x="0" y="8"/>
                    <a:pt x="3" y="12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7" name="Freeform 696">
              <a:extLst>
                <a:ext uri="{FF2B5EF4-FFF2-40B4-BE49-F238E27FC236}">
                  <a16:creationId xmlns:a16="http://schemas.microsoft.com/office/drawing/2014/main" id="{9114DEB7-76DE-4F2F-A8EF-E59705D5C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778"/>
              <a:ext cx="5" cy="32"/>
            </a:xfrm>
            <a:custGeom>
              <a:avLst/>
              <a:gdLst>
                <a:gd name="T0" fmla="*/ 33 w 2"/>
                <a:gd name="T1" fmla="*/ 0 h 13"/>
                <a:gd name="T2" fmla="*/ 0 w 2"/>
                <a:gd name="T3" fmla="*/ 19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1" y="3"/>
                    <a:pt x="0" y="9"/>
                    <a:pt x="0" y="13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8" name="Freeform 697">
              <a:extLst>
                <a:ext uri="{FF2B5EF4-FFF2-40B4-BE49-F238E27FC236}">
                  <a16:creationId xmlns:a16="http://schemas.microsoft.com/office/drawing/2014/main" id="{485D8AD4-1237-4671-80FF-AC32A969F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2845"/>
              <a:ext cx="20" cy="18"/>
            </a:xfrm>
            <a:custGeom>
              <a:avLst/>
              <a:gdLst>
                <a:gd name="T0" fmla="*/ 0 w 8"/>
                <a:gd name="T1" fmla="*/ 118 h 7"/>
                <a:gd name="T2" fmla="*/ 125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2" y="4"/>
                    <a:pt x="6" y="1"/>
                    <a:pt x="8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29" name="Freeform 698">
              <a:extLst>
                <a:ext uri="{FF2B5EF4-FFF2-40B4-BE49-F238E27FC236}">
                  <a16:creationId xmlns:a16="http://schemas.microsoft.com/office/drawing/2014/main" id="{8A85FD93-5DB3-422B-8487-54B4B0102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840"/>
              <a:ext cx="5" cy="10"/>
            </a:xfrm>
            <a:custGeom>
              <a:avLst/>
              <a:gdLst>
                <a:gd name="T0" fmla="*/ 33 w 2"/>
                <a:gd name="T1" fmla="*/ 63 h 4"/>
                <a:gd name="T2" fmla="*/ 0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0" name="Freeform 699">
              <a:extLst>
                <a:ext uri="{FF2B5EF4-FFF2-40B4-BE49-F238E27FC236}">
                  <a16:creationId xmlns:a16="http://schemas.microsoft.com/office/drawing/2014/main" id="{1B68A42C-D1FD-4FA5-B88F-3F8E38773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488"/>
              <a:ext cx="32" cy="30"/>
            </a:xfrm>
            <a:custGeom>
              <a:avLst/>
              <a:gdLst>
                <a:gd name="T0" fmla="*/ 74 w 13"/>
                <a:gd name="T1" fmla="*/ 0 h 12"/>
                <a:gd name="T2" fmla="*/ 153 w 13"/>
                <a:gd name="T3" fmla="*/ 125 h 12"/>
                <a:gd name="T4" fmla="*/ 30 w 13"/>
                <a:gd name="T5" fmla="*/ 1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5" y="0"/>
                  </a:moveTo>
                  <a:cubicBezTo>
                    <a:pt x="7" y="2"/>
                    <a:pt x="13" y="4"/>
                    <a:pt x="10" y="8"/>
                  </a:cubicBezTo>
                  <a:cubicBezTo>
                    <a:pt x="8" y="11"/>
                    <a:pt x="0" y="12"/>
                    <a:pt x="2" y="7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1" name="Freeform 700">
              <a:extLst>
                <a:ext uri="{FF2B5EF4-FFF2-40B4-BE49-F238E27FC236}">
                  <a16:creationId xmlns:a16="http://schemas.microsoft.com/office/drawing/2014/main" id="{94CB4B7D-3971-4437-AAF5-3A288E1AA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833"/>
              <a:ext cx="7" cy="15"/>
            </a:xfrm>
            <a:custGeom>
              <a:avLst/>
              <a:gdLst>
                <a:gd name="T0" fmla="*/ 0 w 3"/>
                <a:gd name="T1" fmla="*/ 0 h 6"/>
                <a:gd name="T2" fmla="*/ 37 w 3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2" y="4"/>
                    <a:pt x="3" y="6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2" name="Freeform 701">
              <a:extLst>
                <a:ext uri="{FF2B5EF4-FFF2-40B4-BE49-F238E27FC236}">
                  <a16:creationId xmlns:a16="http://schemas.microsoft.com/office/drawing/2014/main" id="{60C7EDE4-0ABF-4CB4-A5D1-F088E6413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8" y="3010"/>
              <a:ext cx="5" cy="10"/>
            </a:xfrm>
            <a:custGeom>
              <a:avLst/>
              <a:gdLst>
                <a:gd name="T0" fmla="*/ 0 w 2"/>
                <a:gd name="T1" fmla="*/ 6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3" name="Freeform 702">
              <a:extLst>
                <a:ext uri="{FF2B5EF4-FFF2-40B4-BE49-F238E27FC236}">
                  <a16:creationId xmlns:a16="http://schemas.microsoft.com/office/drawing/2014/main" id="{0246BC74-028C-481B-B979-26D8F8B28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2200"/>
              <a:ext cx="13" cy="8"/>
            </a:xfrm>
            <a:custGeom>
              <a:avLst/>
              <a:gdLst>
                <a:gd name="T0" fmla="*/ 88 w 5"/>
                <a:gd name="T1" fmla="*/ 0 h 3"/>
                <a:gd name="T2" fmla="*/ 0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4" y="1"/>
                    <a:pt x="0" y="3"/>
                    <a:pt x="0" y="3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4" name="Freeform 703">
              <a:extLst>
                <a:ext uri="{FF2B5EF4-FFF2-40B4-BE49-F238E27FC236}">
                  <a16:creationId xmlns:a16="http://schemas.microsoft.com/office/drawing/2014/main" id="{BE7FC1CE-A358-419F-B6FD-E1767BDC3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150"/>
              <a:ext cx="2" cy="10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2"/>
                    <a:pt x="0" y="4"/>
                    <a:pt x="0" y="4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5" name="Freeform 704">
              <a:extLst>
                <a:ext uri="{FF2B5EF4-FFF2-40B4-BE49-F238E27FC236}">
                  <a16:creationId xmlns:a16="http://schemas.microsoft.com/office/drawing/2014/main" id="{E5224690-DBD3-4C5F-BFF8-FEF16713E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113"/>
              <a:ext cx="33" cy="35"/>
            </a:xfrm>
            <a:custGeom>
              <a:avLst/>
              <a:gdLst>
                <a:gd name="T0" fmla="*/ 96 w 13"/>
                <a:gd name="T1" fmla="*/ 0 h 14"/>
                <a:gd name="T2" fmla="*/ 180 w 13"/>
                <a:gd name="T3" fmla="*/ 145 h 14"/>
                <a:gd name="T4" fmla="*/ 0 w 13"/>
                <a:gd name="T5" fmla="*/ 11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6" y="0"/>
                  </a:moveTo>
                  <a:cubicBezTo>
                    <a:pt x="8" y="1"/>
                    <a:pt x="13" y="6"/>
                    <a:pt x="11" y="9"/>
                  </a:cubicBezTo>
                  <a:cubicBezTo>
                    <a:pt x="9" y="14"/>
                    <a:pt x="3" y="9"/>
                    <a:pt x="0" y="7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6" name="Freeform 705">
              <a:extLst>
                <a:ext uri="{FF2B5EF4-FFF2-40B4-BE49-F238E27FC236}">
                  <a16:creationId xmlns:a16="http://schemas.microsoft.com/office/drawing/2014/main" id="{8559D215-75AB-4FC3-A871-04B275D43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243"/>
              <a:ext cx="7" cy="7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3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3"/>
                    <a:pt x="3" y="3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7" name="Freeform 706">
              <a:extLst>
                <a:ext uri="{FF2B5EF4-FFF2-40B4-BE49-F238E27FC236}">
                  <a16:creationId xmlns:a16="http://schemas.microsoft.com/office/drawing/2014/main" id="{EB4B3EC7-1E1B-47D1-B33B-E4B1BC36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1193"/>
              <a:ext cx="35" cy="30"/>
            </a:xfrm>
            <a:custGeom>
              <a:avLst/>
              <a:gdLst>
                <a:gd name="T0" fmla="*/ 220 w 14"/>
                <a:gd name="T1" fmla="*/ 63 h 12"/>
                <a:gd name="T2" fmla="*/ 113 w 14"/>
                <a:gd name="T3" fmla="*/ 188 h 12"/>
                <a:gd name="T4" fmla="*/ 125 w 14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4" y="4"/>
                  </a:moveTo>
                  <a:cubicBezTo>
                    <a:pt x="13" y="8"/>
                    <a:pt x="11" y="12"/>
                    <a:pt x="7" y="12"/>
                  </a:cubicBezTo>
                  <a:cubicBezTo>
                    <a:pt x="0" y="12"/>
                    <a:pt x="6" y="3"/>
                    <a:pt x="8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8" name="Freeform 707">
              <a:extLst>
                <a:ext uri="{FF2B5EF4-FFF2-40B4-BE49-F238E27FC236}">
                  <a16:creationId xmlns:a16="http://schemas.microsoft.com/office/drawing/2014/main" id="{0C60C17C-D805-4BD9-8A1A-ABBFC69AC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1403"/>
              <a:ext cx="7" cy="12"/>
            </a:xfrm>
            <a:custGeom>
              <a:avLst/>
              <a:gdLst>
                <a:gd name="T0" fmla="*/ 0 w 3"/>
                <a:gd name="T1" fmla="*/ 70 h 5"/>
                <a:gd name="T2" fmla="*/ 3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39" name="Freeform 708">
              <a:extLst>
                <a:ext uri="{FF2B5EF4-FFF2-40B4-BE49-F238E27FC236}">
                  <a16:creationId xmlns:a16="http://schemas.microsoft.com/office/drawing/2014/main" id="{9295BC69-B701-420F-9CE2-242B63698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1690"/>
              <a:ext cx="10" cy="3"/>
            </a:xfrm>
            <a:custGeom>
              <a:avLst/>
              <a:gdLst>
                <a:gd name="T0" fmla="*/ 63 w 4"/>
                <a:gd name="T1" fmla="*/ 27 h 1"/>
                <a:gd name="T2" fmla="*/ 20 w 4"/>
                <a:gd name="T3" fmla="*/ 0 h 1"/>
                <a:gd name="T4" fmla="*/ 20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0" name="Freeform 709">
              <a:extLst>
                <a:ext uri="{FF2B5EF4-FFF2-40B4-BE49-F238E27FC236}">
                  <a16:creationId xmlns:a16="http://schemas.microsoft.com/office/drawing/2014/main" id="{19518DE9-8B11-4421-8D80-51A5D51D6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1610"/>
              <a:ext cx="25" cy="20"/>
            </a:xfrm>
            <a:custGeom>
              <a:avLst/>
              <a:gdLst>
                <a:gd name="T0" fmla="*/ 50 w 10"/>
                <a:gd name="T1" fmla="*/ 20 h 8"/>
                <a:gd name="T2" fmla="*/ 50 w 10"/>
                <a:gd name="T3" fmla="*/ 0 h 8"/>
                <a:gd name="T4" fmla="*/ 125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0" y="8"/>
                    <a:pt x="10" y="6"/>
                    <a:pt x="8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1" name="Freeform 710">
              <a:extLst>
                <a:ext uri="{FF2B5EF4-FFF2-40B4-BE49-F238E27FC236}">
                  <a16:creationId xmlns:a16="http://schemas.microsoft.com/office/drawing/2014/main" id="{8E2D3712-0C3C-4BFF-94F0-E05434833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1698"/>
              <a:ext cx="8" cy="2"/>
            </a:xfrm>
            <a:custGeom>
              <a:avLst/>
              <a:gdLst>
                <a:gd name="T0" fmla="*/ 0 w 3"/>
                <a:gd name="T1" fmla="*/ 8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2" name="Freeform 711">
              <a:extLst>
                <a:ext uri="{FF2B5EF4-FFF2-40B4-BE49-F238E27FC236}">
                  <a16:creationId xmlns:a16="http://schemas.microsoft.com/office/drawing/2014/main" id="{2DB5414D-5576-4E1F-A5E0-BCF0C7EA8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2070"/>
              <a:ext cx="15" cy="1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5" y="0"/>
                    <a:pt x="2" y="0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3" name="Freeform 712">
              <a:extLst>
                <a:ext uri="{FF2B5EF4-FFF2-40B4-BE49-F238E27FC236}">
                  <a16:creationId xmlns:a16="http://schemas.microsoft.com/office/drawing/2014/main" id="{5A508268-E582-4282-8D7D-1575F1BB0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073"/>
              <a:ext cx="10" cy="15"/>
            </a:xfrm>
            <a:custGeom>
              <a:avLst/>
              <a:gdLst>
                <a:gd name="T0" fmla="*/ 0 w 4"/>
                <a:gd name="T1" fmla="*/ 9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3"/>
                    <a:pt x="1" y="1"/>
                    <a:pt x="4" y="0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4" name="Line 713">
              <a:extLst>
                <a:ext uri="{FF2B5EF4-FFF2-40B4-BE49-F238E27FC236}">
                  <a16:creationId xmlns:a16="http://schemas.microsoft.com/office/drawing/2014/main" id="{21C3DED7-F17A-41F8-B4A3-7112293D31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36" y="2930"/>
              <a:ext cx="1" cy="10"/>
            </a:xfrm>
            <a:prstGeom prst="line">
              <a:avLst/>
            </a:prstGeom>
            <a:noFill/>
            <a:ln w="15875" cap="rnd">
              <a:solidFill>
                <a:srgbClr val="FFECC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5" name="Freeform 714">
              <a:extLst>
                <a:ext uri="{FF2B5EF4-FFF2-40B4-BE49-F238E27FC236}">
                  <a16:creationId xmlns:a16="http://schemas.microsoft.com/office/drawing/2014/main" id="{3AE81035-5A75-41B9-A611-E2934BE07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3250"/>
              <a:ext cx="18" cy="15"/>
            </a:xfrm>
            <a:custGeom>
              <a:avLst/>
              <a:gdLst>
                <a:gd name="T0" fmla="*/ 118 w 7"/>
                <a:gd name="T1" fmla="*/ 0 h 6"/>
                <a:gd name="T2" fmla="*/ 0 w 7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0"/>
                    <a:pt x="1" y="3"/>
                    <a:pt x="0" y="6"/>
                  </a:cubicBezTo>
                </a:path>
              </a:pathLst>
            </a:custGeom>
            <a:noFill/>
            <a:ln w="15875" cap="rnd">
              <a:solidFill>
                <a:srgbClr val="FFECC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6" name="Freeform 715">
              <a:extLst>
                <a:ext uri="{FF2B5EF4-FFF2-40B4-BE49-F238E27FC236}">
                  <a16:creationId xmlns:a16="http://schemas.microsoft.com/office/drawing/2014/main" id="{73564AD7-A33F-409E-8DFC-AD122192F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700"/>
              <a:ext cx="87" cy="128"/>
            </a:xfrm>
            <a:custGeom>
              <a:avLst/>
              <a:gdLst>
                <a:gd name="T0" fmla="*/ 75 w 35"/>
                <a:gd name="T1" fmla="*/ 806 h 51"/>
                <a:gd name="T2" fmla="*/ 537 w 35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51">
                  <a:moveTo>
                    <a:pt x="5" y="51"/>
                  </a:moveTo>
                  <a:cubicBezTo>
                    <a:pt x="0" y="44"/>
                    <a:pt x="24" y="4"/>
                    <a:pt x="3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7" name="Freeform 716">
              <a:extLst>
                <a:ext uri="{FF2B5EF4-FFF2-40B4-BE49-F238E27FC236}">
                  <a16:creationId xmlns:a16="http://schemas.microsoft.com/office/drawing/2014/main" id="{E553FF1C-0428-424F-9C36-798D221C6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703"/>
              <a:ext cx="75" cy="92"/>
            </a:xfrm>
            <a:custGeom>
              <a:avLst/>
              <a:gdLst>
                <a:gd name="T0" fmla="*/ 470 w 30"/>
                <a:gd name="T1" fmla="*/ 507 h 37"/>
                <a:gd name="T2" fmla="*/ 145 w 30"/>
                <a:gd name="T3" fmla="*/ 0 h 37"/>
                <a:gd name="T4" fmla="*/ 0 w 30"/>
                <a:gd name="T5" fmla="*/ 124 h 37"/>
                <a:gd name="T6" fmla="*/ 363 w 30"/>
                <a:gd name="T7" fmla="*/ 569 h 37"/>
                <a:gd name="T8" fmla="*/ 470 w 30"/>
                <a:gd name="T9" fmla="*/ 50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7">
                  <a:moveTo>
                    <a:pt x="30" y="33"/>
                  </a:moveTo>
                  <a:cubicBezTo>
                    <a:pt x="24" y="23"/>
                    <a:pt x="9" y="0"/>
                    <a:pt x="9" y="0"/>
                  </a:cubicBezTo>
                  <a:cubicBezTo>
                    <a:pt x="6" y="2"/>
                    <a:pt x="3" y="4"/>
                    <a:pt x="0" y="8"/>
                  </a:cubicBezTo>
                  <a:cubicBezTo>
                    <a:pt x="8" y="14"/>
                    <a:pt x="18" y="27"/>
                    <a:pt x="23" y="37"/>
                  </a:cubicBezTo>
                  <a:cubicBezTo>
                    <a:pt x="27" y="35"/>
                    <a:pt x="26" y="35"/>
                    <a:pt x="30" y="33"/>
                  </a:cubicBezTo>
                  <a:close/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8" name="Freeform 717">
              <a:extLst>
                <a:ext uri="{FF2B5EF4-FFF2-40B4-BE49-F238E27FC236}">
                  <a16:creationId xmlns:a16="http://schemas.microsoft.com/office/drawing/2014/main" id="{07284775-813F-4C55-B5D0-79568F719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543"/>
              <a:ext cx="62" cy="102"/>
            </a:xfrm>
            <a:custGeom>
              <a:avLst/>
              <a:gdLst>
                <a:gd name="T0" fmla="*/ 382 w 25"/>
                <a:gd name="T1" fmla="*/ 632 h 41"/>
                <a:gd name="T2" fmla="*/ 0 w 25"/>
                <a:gd name="T3" fmla="*/ 42 h 41"/>
                <a:gd name="T4" fmla="*/ 382 w 25"/>
                <a:gd name="T5" fmla="*/ 632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">
                  <a:moveTo>
                    <a:pt x="25" y="41"/>
                  </a:moveTo>
                  <a:cubicBezTo>
                    <a:pt x="25" y="11"/>
                    <a:pt x="12" y="0"/>
                    <a:pt x="0" y="3"/>
                  </a:cubicBezTo>
                  <a:cubicBezTo>
                    <a:pt x="7" y="19"/>
                    <a:pt x="18" y="33"/>
                    <a:pt x="25" y="41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49" name="Freeform 718">
              <a:extLst>
                <a:ext uri="{FF2B5EF4-FFF2-40B4-BE49-F238E27FC236}">
                  <a16:creationId xmlns:a16="http://schemas.microsoft.com/office/drawing/2014/main" id="{CF6531C7-A2F0-4695-9200-8635C19F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075"/>
              <a:ext cx="597" cy="2228"/>
            </a:xfrm>
            <a:custGeom>
              <a:avLst/>
              <a:gdLst>
                <a:gd name="T0" fmla="*/ 0 w 239"/>
                <a:gd name="T1" fmla="*/ 13931 h 891"/>
                <a:gd name="T2" fmla="*/ 3025 w 239"/>
                <a:gd name="T3" fmla="*/ 13931 h 891"/>
                <a:gd name="T4" fmla="*/ 2665 w 239"/>
                <a:gd name="T5" fmla="*/ 12163 h 891"/>
                <a:gd name="T6" fmla="*/ 3100 w 239"/>
                <a:gd name="T7" fmla="*/ 10222 h 891"/>
                <a:gd name="T8" fmla="*/ 2945 w 239"/>
                <a:gd name="T9" fmla="*/ 8034 h 891"/>
                <a:gd name="T10" fmla="*/ 2883 w 239"/>
                <a:gd name="T11" fmla="*/ 6929 h 891"/>
                <a:gd name="T12" fmla="*/ 3162 w 239"/>
                <a:gd name="T13" fmla="*/ 4096 h 891"/>
                <a:gd name="T14" fmla="*/ 3724 w 239"/>
                <a:gd name="T15" fmla="*/ 2501 h 891"/>
                <a:gd name="T16" fmla="*/ 1746 w 239"/>
                <a:gd name="T17" fmla="*/ 0 h 891"/>
                <a:gd name="T18" fmla="*/ 0 w 239"/>
                <a:gd name="T19" fmla="*/ 0 h 891"/>
                <a:gd name="T20" fmla="*/ 0 w 239"/>
                <a:gd name="T21" fmla="*/ 13931 h 8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9" h="891">
                  <a:moveTo>
                    <a:pt x="0" y="891"/>
                  </a:moveTo>
                  <a:cubicBezTo>
                    <a:pt x="194" y="891"/>
                    <a:pt x="194" y="891"/>
                    <a:pt x="194" y="891"/>
                  </a:cubicBezTo>
                  <a:cubicBezTo>
                    <a:pt x="171" y="778"/>
                    <a:pt x="171" y="778"/>
                    <a:pt x="171" y="778"/>
                  </a:cubicBezTo>
                  <a:cubicBezTo>
                    <a:pt x="171" y="778"/>
                    <a:pt x="199" y="660"/>
                    <a:pt x="199" y="654"/>
                  </a:cubicBezTo>
                  <a:cubicBezTo>
                    <a:pt x="199" y="648"/>
                    <a:pt x="189" y="514"/>
                    <a:pt x="189" y="514"/>
                  </a:cubicBezTo>
                  <a:cubicBezTo>
                    <a:pt x="185" y="443"/>
                    <a:pt x="185" y="443"/>
                    <a:pt x="185" y="443"/>
                  </a:cubicBezTo>
                  <a:cubicBezTo>
                    <a:pt x="203" y="262"/>
                    <a:pt x="203" y="262"/>
                    <a:pt x="203" y="262"/>
                  </a:cubicBezTo>
                  <a:cubicBezTo>
                    <a:pt x="239" y="160"/>
                    <a:pt x="239" y="160"/>
                    <a:pt x="239" y="160"/>
                  </a:cubicBezTo>
                  <a:cubicBezTo>
                    <a:pt x="150" y="242"/>
                    <a:pt x="131" y="72"/>
                    <a:pt x="112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91"/>
                  </a:lnTo>
                  <a:close/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0" name="Freeform 719">
              <a:extLst>
                <a:ext uri="{FF2B5EF4-FFF2-40B4-BE49-F238E27FC236}">
                  <a16:creationId xmlns:a16="http://schemas.microsoft.com/office/drawing/2014/main" id="{3F88C81E-3371-4F51-9D4C-BB18A6EA5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955"/>
              <a:ext cx="197" cy="280"/>
            </a:xfrm>
            <a:custGeom>
              <a:avLst/>
              <a:gdLst>
                <a:gd name="T0" fmla="*/ 125 w 79"/>
                <a:gd name="T1" fmla="*/ 0 h 112"/>
                <a:gd name="T2" fmla="*/ 404 w 79"/>
                <a:gd name="T3" fmla="*/ 1050 h 112"/>
                <a:gd name="T4" fmla="*/ 1132 w 79"/>
                <a:gd name="T5" fmla="*/ 1500 h 112"/>
                <a:gd name="T6" fmla="*/ 1182 w 79"/>
                <a:gd name="T7" fmla="*/ 1720 h 112"/>
                <a:gd name="T8" fmla="*/ 808 w 79"/>
                <a:gd name="T9" fmla="*/ 1750 h 112"/>
                <a:gd name="T10" fmla="*/ 279 w 79"/>
                <a:gd name="T11" fmla="*/ 1250 h 112"/>
                <a:gd name="T12" fmla="*/ 0 w 79"/>
                <a:gd name="T13" fmla="*/ 783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12">
                  <a:moveTo>
                    <a:pt x="8" y="0"/>
                  </a:moveTo>
                  <a:cubicBezTo>
                    <a:pt x="9" y="20"/>
                    <a:pt x="10" y="48"/>
                    <a:pt x="26" y="67"/>
                  </a:cubicBezTo>
                  <a:cubicBezTo>
                    <a:pt x="42" y="86"/>
                    <a:pt x="67" y="95"/>
                    <a:pt x="73" y="96"/>
                  </a:cubicBezTo>
                  <a:cubicBezTo>
                    <a:pt x="79" y="98"/>
                    <a:pt x="76" y="110"/>
                    <a:pt x="76" y="110"/>
                  </a:cubicBezTo>
                  <a:cubicBezTo>
                    <a:pt x="52" y="112"/>
                    <a:pt x="52" y="112"/>
                    <a:pt x="52" y="112"/>
                  </a:cubicBezTo>
                  <a:cubicBezTo>
                    <a:pt x="52" y="112"/>
                    <a:pt x="18" y="82"/>
                    <a:pt x="18" y="80"/>
                  </a:cubicBezTo>
                  <a:cubicBezTo>
                    <a:pt x="18" y="78"/>
                    <a:pt x="0" y="50"/>
                    <a:pt x="0" y="50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1" name="Freeform 720">
              <a:extLst>
                <a:ext uri="{FF2B5EF4-FFF2-40B4-BE49-F238E27FC236}">
                  <a16:creationId xmlns:a16="http://schemas.microsoft.com/office/drawing/2014/main" id="{1D22C620-6500-4559-858D-169D6E18C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075"/>
              <a:ext cx="317" cy="605"/>
            </a:xfrm>
            <a:custGeom>
              <a:avLst/>
              <a:gdLst>
                <a:gd name="T0" fmla="*/ 1974 w 127"/>
                <a:gd name="T1" fmla="*/ 2500 h 242"/>
                <a:gd name="T2" fmla="*/ 0 w 127"/>
                <a:gd name="T3" fmla="*/ 0 h 2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7" h="242">
                  <a:moveTo>
                    <a:pt x="127" y="160"/>
                  </a:moveTo>
                  <a:cubicBezTo>
                    <a:pt x="38" y="242"/>
                    <a:pt x="19" y="7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2" name="Freeform 721">
              <a:extLst>
                <a:ext uri="{FF2B5EF4-FFF2-40B4-BE49-F238E27FC236}">
                  <a16:creationId xmlns:a16="http://schemas.microsoft.com/office/drawing/2014/main" id="{7AF8AD5C-5EAD-4BB7-9AE3-1CF32C31A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185"/>
              <a:ext cx="215" cy="260"/>
            </a:xfrm>
            <a:custGeom>
              <a:avLst/>
              <a:gdLst>
                <a:gd name="T0" fmla="*/ 20 w 86"/>
                <a:gd name="T1" fmla="*/ 938 h 104"/>
                <a:gd name="T2" fmla="*/ 300 w 86"/>
                <a:gd name="T3" fmla="*/ 595 h 104"/>
                <a:gd name="T4" fmla="*/ 675 w 86"/>
                <a:gd name="T5" fmla="*/ 738 h 104"/>
                <a:gd name="T6" fmla="*/ 970 w 86"/>
                <a:gd name="T7" fmla="*/ 970 h 104"/>
                <a:gd name="T8" fmla="*/ 1345 w 86"/>
                <a:gd name="T9" fmla="*/ 1625 h 104"/>
                <a:gd name="T10" fmla="*/ 1208 w 86"/>
                <a:gd name="T11" fmla="*/ 800 h 104"/>
                <a:gd name="T12" fmla="*/ 875 w 86"/>
                <a:gd name="T13" fmla="*/ 533 h 104"/>
                <a:gd name="T14" fmla="*/ 438 w 86"/>
                <a:gd name="T15" fmla="*/ 238 h 104"/>
                <a:gd name="T16" fmla="*/ 145 w 86"/>
                <a:gd name="T17" fmla="*/ 0 h 104"/>
                <a:gd name="T18" fmla="*/ 0 w 86"/>
                <a:gd name="T19" fmla="*/ 175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104">
                  <a:moveTo>
                    <a:pt x="1" y="60"/>
                  </a:moveTo>
                  <a:cubicBezTo>
                    <a:pt x="4" y="22"/>
                    <a:pt x="16" y="37"/>
                    <a:pt x="19" y="38"/>
                  </a:cubicBezTo>
                  <a:cubicBezTo>
                    <a:pt x="27" y="40"/>
                    <a:pt x="35" y="43"/>
                    <a:pt x="43" y="47"/>
                  </a:cubicBezTo>
                  <a:cubicBezTo>
                    <a:pt x="51" y="51"/>
                    <a:pt x="57" y="56"/>
                    <a:pt x="62" y="62"/>
                  </a:cubicBezTo>
                  <a:cubicBezTo>
                    <a:pt x="69" y="70"/>
                    <a:pt x="85" y="94"/>
                    <a:pt x="86" y="104"/>
                  </a:cubicBezTo>
                  <a:cubicBezTo>
                    <a:pt x="83" y="92"/>
                    <a:pt x="79" y="62"/>
                    <a:pt x="77" y="51"/>
                  </a:cubicBezTo>
                  <a:cubicBezTo>
                    <a:pt x="75" y="39"/>
                    <a:pt x="66" y="39"/>
                    <a:pt x="56" y="34"/>
                  </a:cubicBezTo>
                  <a:cubicBezTo>
                    <a:pt x="46" y="29"/>
                    <a:pt x="36" y="23"/>
                    <a:pt x="28" y="15"/>
                  </a:cubicBezTo>
                  <a:cubicBezTo>
                    <a:pt x="21" y="10"/>
                    <a:pt x="16" y="4"/>
                    <a:pt x="9" y="0"/>
                  </a:cubicBezTo>
                  <a:cubicBezTo>
                    <a:pt x="5" y="3"/>
                    <a:pt x="2" y="7"/>
                    <a:pt x="0" y="11"/>
                  </a:cubicBezTo>
                </a:path>
              </a:pathLst>
            </a:custGeom>
            <a:solidFill>
              <a:srgbClr val="D1B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3" name="Freeform 722">
              <a:extLst>
                <a:ext uri="{FF2B5EF4-FFF2-40B4-BE49-F238E27FC236}">
                  <a16:creationId xmlns:a16="http://schemas.microsoft.com/office/drawing/2014/main" id="{89D90241-E8CD-4720-807B-7292F2D78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1075"/>
              <a:ext cx="347" cy="2228"/>
            </a:xfrm>
            <a:custGeom>
              <a:avLst/>
              <a:gdLst>
                <a:gd name="T0" fmla="*/ 1900 w 139"/>
                <a:gd name="T1" fmla="*/ 11975 h 891"/>
                <a:gd name="T2" fmla="*/ 1775 w 139"/>
                <a:gd name="T3" fmla="*/ 10317 h 891"/>
                <a:gd name="T4" fmla="*/ 1945 w 139"/>
                <a:gd name="T5" fmla="*/ 7959 h 891"/>
                <a:gd name="T6" fmla="*/ 2149 w 139"/>
                <a:gd name="T7" fmla="*/ 6004 h 891"/>
                <a:gd name="T8" fmla="*/ 2149 w 139"/>
                <a:gd name="T9" fmla="*/ 5846 h 891"/>
                <a:gd name="T10" fmla="*/ 1528 w 139"/>
                <a:gd name="T11" fmla="*/ 1000 h 891"/>
                <a:gd name="T12" fmla="*/ 1258 w 139"/>
                <a:gd name="T13" fmla="*/ 0 h 891"/>
                <a:gd name="T14" fmla="*/ 0 w 139"/>
                <a:gd name="T15" fmla="*/ 0 h 891"/>
                <a:gd name="T16" fmla="*/ 0 w 139"/>
                <a:gd name="T17" fmla="*/ 550 h 891"/>
                <a:gd name="T18" fmla="*/ 187 w 139"/>
                <a:gd name="T19" fmla="*/ 1250 h 891"/>
                <a:gd name="T20" fmla="*/ 779 w 139"/>
                <a:gd name="T21" fmla="*/ 5846 h 891"/>
                <a:gd name="T22" fmla="*/ 779 w 139"/>
                <a:gd name="T23" fmla="*/ 5991 h 891"/>
                <a:gd name="T24" fmla="*/ 592 w 139"/>
                <a:gd name="T25" fmla="*/ 7784 h 891"/>
                <a:gd name="T26" fmla="*/ 404 w 139"/>
                <a:gd name="T27" fmla="*/ 10317 h 891"/>
                <a:gd name="T28" fmla="*/ 529 w 139"/>
                <a:gd name="T29" fmla="*/ 12163 h 891"/>
                <a:gd name="T30" fmla="*/ 779 w 139"/>
                <a:gd name="T31" fmla="*/ 13931 h 891"/>
                <a:gd name="T32" fmla="*/ 2162 w 139"/>
                <a:gd name="T33" fmla="*/ 13931 h 891"/>
                <a:gd name="T34" fmla="*/ 1900 w 139"/>
                <a:gd name="T35" fmla="*/ 11975 h 89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39" h="891">
                  <a:moveTo>
                    <a:pt x="122" y="766"/>
                  </a:moveTo>
                  <a:cubicBezTo>
                    <a:pt x="116" y="729"/>
                    <a:pt x="114" y="694"/>
                    <a:pt x="114" y="660"/>
                  </a:cubicBezTo>
                  <a:cubicBezTo>
                    <a:pt x="114" y="606"/>
                    <a:pt x="120" y="555"/>
                    <a:pt x="125" y="509"/>
                  </a:cubicBezTo>
                  <a:cubicBezTo>
                    <a:pt x="131" y="463"/>
                    <a:pt x="137" y="422"/>
                    <a:pt x="138" y="384"/>
                  </a:cubicBezTo>
                  <a:cubicBezTo>
                    <a:pt x="138" y="381"/>
                    <a:pt x="138" y="378"/>
                    <a:pt x="138" y="374"/>
                  </a:cubicBezTo>
                  <a:cubicBezTo>
                    <a:pt x="138" y="264"/>
                    <a:pt x="117" y="167"/>
                    <a:pt x="98" y="64"/>
                  </a:cubicBezTo>
                  <a:cubicBezTo>
                    <a:pt x="94" y="41"/>
                    <a:pt x="88" y="20"/>
                    <a:pt x="8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49"/>
                    <a:pt x="9" y="64"/>
                    <a:pt x="12" y="80"/>
                  </a:cubicBezTo>
                  <a:cubicBezTo>
                    <a:pt x="31" y="184"/>
                    <a:pt x="50" y="276"/>
                    <a:pt x="50" y="374"/>
                  </a:cubicBezTo>
                  <a:cubicBezTo>
                    <a:pt x="50" y="377"/>
                    <a:pt x="50" y="380"/>
                    <a:pt x="50" y="383"/>
                  </a:cubicBezTo>
                  <a:cubicBezTo>
                    <a:pt x="50" y="412"/>
                    <a:pt x="44" y="451"/>
                    <a:pt x="38" y="498"/>
                  </a:cubicBezTo>
                  <a:cubicBezTo>
                    <a:pt x="32" y="545"/>
                    <a:pt x="26" y="600"/>
                    <a:pt x="26" y="660"/>
                  </a:cubicBezTo>
                  <a:cubicBezTo>
                    <a:pt x="26" y="697"/>
                    <a:pt x="29" y="737"/>
                    <a:pt x="34" y="778"/>
                  </a:cubicBezTo>
                  <a:cubicBezTo>
                    <a:pt x="42" y="829"/>
                    <a:pt x="46" y="861"/>
                    <a:pt x="50" y="891"/>
                  </a:cubicBezTo>
                  <a:cubicBezTo>
                    <a:pt x="139" y="891"/>
                    <a:pt x="139" y="891"/>
                    <a:pt x="139" y="891"/>
                  </a:cubicBezTo>
                  <a:cubicBezTo>
                    <a:pt x="135" y="857"/>
                    <a:pt x="130" y="823"/>
                    <a:pt x="122" y="766"/>
                  </a:cubicBezTo>
                </a:path>
              </a:pathLst>
            </a:custGeom>
            <a:solidFill>
              <a:srgbClr val="D1B5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4" name="Freeform 723">
              <a:extLst>
                <a:ext uri="{FF2B5EF4-FFF2-40B4-BE49-F238E27FC236}">
                  <a16:creationId xmlns:a16="http://schemas.microsoft.com/office/drawing/2014/main" id="{3B84B27D-2C8B-47C3-9F7A-BA614075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550"/>
              <a:ext cx="233" cy="125"/>
            </a:xfrm>
            <a:custGeom>
              <a:avLst/>
              <a:gdLst>
                <a:gd name="T0" fmla="*/ 972 w 93"/>
                <a:gd name="T1" fmla="*/ 783 h 50"/>
                <a:gd name="T2" fmla="*/ 1463 w 93"/>
                <a:gd name="T3" fmla="*/ 625 h 50"/>
                <a:gd name="T4" fmla="*/ 1288 w 93"/>
                <a:gd name="T5" fmla="*/ 220 h 50"/>
                <a:gd name="T6" fmla="*/ 960 w 93"/>
                <a:gd name="T7" fmla="*/ 345 h 50"/>
                <a:gd name="T8" fmla="*/ 125 w 93"/>
                <a:gd name="T9" fmla="*/ 0 h 50"/>
                <a:gd name="T10" fmla="*/ 20 w 93"/>
                <a:gd name="T11" fmla="*/ 438 h 50"/>
                <a:gd name="T12" fmla="*/ 960 w 93"/>
                <a:gd name="T13" fmla="*/ 783 h 50"/>
                <a:gd name="T14" fmla="*/ 972 w 93"/>
                <a:gd name="T15" fmla="*/ 783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50">
                  <a:moveTo>
                    <a:pt x="62" y="50"/>
                  </a:moveTo>
                  <a:cubicBezTo>
                    <a:pt x="72" y="50"/>
                    <a:pt x="83" y="47"/>
                    <a:pt x="93" y="40"/>
                  </a:cubicBezTo>
                  <a:cubicBezTo>
                    <a:pt x="90" y="31"/>
                    <a:pt x="86" y="22"/>
                    <a:pt x="82" y="14"/>
                  </a:cubicBezTo>
                  <a:cubicBezTo>
                    <a:pt x="75" y="18"/>
                    <a:pt x="67" y="22"/>
                    <a:pt x="61" y="22"/>
                  </a:cubicBezTo>
                  <a:cubicBezTo>
                    <a:pt x="48" y="22"/>
                    <a:pt x="26" y="10"/>
                    <a:pt x="8" y="0"/>
                  </a:cubicBezTo>
                  <a:cubicBezTo>
                    <a:pt x="2" y="8"/>
                    <a:pt x="0" y="18"/>
                    <a:pt x="1" y="28"/>
                  </a:cubicBezTo>
                  <a:cubicBezTo>
                    <a:pt x="17" y="37"/>
                    <a:pt x="37" y="50"/>
                    <a:pt x="61" y="50"/>
                  </a:cubicBezTo>
                  <a:lnTo>
                    <a:pt x="62" y="50"/>
                  </a:lnTo>
                  <a:close/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5" name="Freeform 724">
              <a:extLst>
                <a:ext uri="{FF2B5EF4-FFF2-40B4-BE49-F238E27FC236}">
                  <a16:creationId xmlns:a16="http://schemas.microsoft.com/office/drawing/2014/main" id="{3BA1DEDC-246B-4B79-A770-038059A10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2078"/>
              <a:ext cx="105" cy="135"/>
            </a:xfrm>
            <a:custGeom>
              <a:avLst/>
              <a:gdLst>
                <a:gd name="T0" fmla="*/ 0 w 42"/>
                <a:gd name="T1" fmla="*/ 658 h 54"/>
                <a:gd name="T2" fmla="*/ 425 w 42"/>
                <a:gd name="T3" fmla="*/ 363 h 54"/>
                <a:gd name="T4" fmla="*/ 658 w 42"/>
                <a:gd name="T5" fmla="*/ 0 h 54"/>
                <a:gd name="T6" fmla="*/ 333 w 42"/>
                <a:gd name="T7" fmla="*/ 845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4">
                  <a:moveTo>
                    <a:pt x="0" y="42"/>
                  </a:moveTo>
                  <a:cubicBezTo>
                    <a:pt x="12" y="44"/>
                    <a:pt x="17" y="42"/>
                    <a:pt x="27" y="23"/>
                  </a:cubicBezTo>
                  <a:cubicBezTo>
                    <a:pt x="37" y="4"/>
                    <a:pt x="42" y="0"/>
                    <a:pt x="42" y="0"/>
                  </a:cubicBezTo>
                  <a:cubicBezTo>
                    <a:pt x="34" y="14"/>
                    <a:pt x="21" y="42"/>
                    <a:pt x="21" y="54"/>
                  </a:cubicBezTo>
                </a:path>
              </a:pathLst>
            </a:custGeom>
            <a:solidFill>
              <a:srgbClr val="D4B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6" name="Freeform 725">
              <a:extLst>
                <a:ext uri="{FF2B5EF4-FFF2-40B4-BE49-F238E27FC236}">
                  <a16:creationId xmlns:a16="http://schemas.microsoft.com/office/drawing/2014/main" id="{8D1FFE4D-A91E-45C4-AC19-4B85DBA96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860"/>
              <a:ext cx="1375" cy="2595"/>
            </a:xfrm>
            <a:custGeom>
              <a:avLst/>
              <a:gdLst>
                <a:gd name="T0" fmla="*/ 8583 w 550"/>
                <a:gd name="T1" fmla="*/ 10283 h 1038"/>
                <a:gd name="T2" fmla="*/ 8250 w 550"/>
                <a:gd name="T3" fmla="*/ 9345 h 1038"/>
                <a:gd name="T4" fmla="*/ 7083 w 550"/>
                <a:gd name="T5" fmla="*/ 8613 h 1038"/>
                <a:gd name="T6" fmla="*/ 6208 w 550"/>
                <a:gd name="T7" fmla="*/ 8520 h 1038"/>
                <a:gd name="T8" fmla="*/ 4845 w 550"/>
                <a:gd name="T9" fmla="*/ 8533 h 1038"/>
                <a:gd name="T10" fmla="*/ 3938 w 550"/>
                <a:gd name="T11" fmla="*/ 8408 h 1038"/>
                <a:gd name="T12" fmla="*/ 2750 w 550"/>
                <a:gd name="T13" fmla="*/ 7583 h 1038"/>
                <a:gd name="T14" fmla="*/ 2425 w 550"/>
                <a:gd name="T15" fmla="*/ 6175 h 1038"/>
                <a:gd name="T16" fmla="*/ 1863 w 550"/>
                <a:gd name="T17" fmla="*/ 2375 h 1038"/>
                <a:gd name="T18" fmla="*/ 1033 w 550"/>
                <a:gd name="T19" fmla="*/ 283 h 1038"/>
                <a:gd name="T20" fmla="*/ 238 w 550"/>
                <a:gd name="T21" fmla="*/ 783 h 1038"/>
                <a:gd name="T22" fmla="*/ 938 w 550"/>
                <a:gd name="T23" fmla="*/ 2550 h 1038"/>
                <a:gd name="T24" fmla="*/ 1533 w 550"/>
                <a:gd name="T25" fmla="*/ 7188 h 1038"/>
                <a:gd name="T26" fmla="*/ 1533 w 550"/>
                <a:gd name="T27" fmla="*/ 7333 h 1038"/>
                <a:gd name="T28" fmla="*/ 1345 w 550"/>
                <a:gd name="T29" fmla="*/ 9158 h 1038"/>
                <a:gd name="T30" fmla="*/ 1158 w 550"/>
                <a:gd name="T31" fmla="*/ 11658 h 1038"/>
                <a:gd name="T32" fmla="*/ 1283 w 550"/>
                <a:gd name="T33" fmla="*/ 13470 h 1038"/>
                <a:gd name="T34" fmla="*/ 1645 w 550"/>
                <a:gd name="T35" fmla="*/ 15958 h 1038"/>
                <a:gd name="T36" fmla="*/ 2563 w 550"/>
                <a:gd name="T37" fmla="*/ 15845 h 1038"/>
                <a:gd name="T38" fmla="*/ 2220 w 550"/>
                <a:gd name="T39" fmla="*/ 13345 h 1038"/>
                <a:gd name="T40" fmla="*/ 2095 w 550"/>
                <a:gd name="T41" fmla="*/ 11658 h 1038"/>
                <a:gd name="T42" fmla="*/ 2283 w 550"/>
                <a:gd name="T43" fmla="*/ 9270 h 1038"/>
                <a:gd name="T44" fmla="*/ 2408 w 550"/>
                <a:gd name="T45" fmla="*/ 8270 h 1038"/>
                <a:gd name="T46" fmla="*/ 2488 w 550"/>
                <a:gd name="T47" fmla="*/ 8220 h 1038"/>
                <a:gd name="T48" fmla="*/ 3783 w 550"/>
                <a:gd name="T49" fmla="*/ 9033 h 1038"/>
                <a:gd name="T50" fmla="*/ 4833 w 550"/>
                <a:gd name="T51" fmla="*/ 9175 h 1038"/>
                <a:gd name="T52" fmla="*/ 6208 w 550"/>
                <a:gd name="T53" fmla="*/ 9113 h 1038"/>
                <a:gd name="T54" fmla="*/ 6958 w 550"/>
                <a:gd name="T55" fmla="*/ 9188 h 1038"/>
                <a:gd name="T56" fmla="*/ 7833 w 550"/>
                <a:gd name="T57" fmla="*/ 9708 h 1038"/>
                <a:gd name="T58" fmla="*/ 8158 w 550"/>
                <a:gd name="T59" fmla="*/ 10313 h 1038"/>
                <a:gd name="T60" fmla="*/ 8158 w 550"/>
                <a:gd name="T61" fmla="*/ 10313 h 1038"/>
                <a:gd name="T62" fmla="*/ 8175 w 550"/>
                <a:gd name="T63" fmla="*/ 10500 h 1038"/>
                <a:gd name="T64" fmla="*/ 8238 w 550"/>
                <a:gd name="T65" fmla="*/ 11020 h 1038"/>
                <a:gd name="T66" fmla="*/ 8583 w 550"/>
                <a:gd name="T67" fmla="*/ 10283 h 10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0" h="1038">
                  <a:moveTo>
                    <a:pt x="549" y="658"/>
                  </a:moveTo>
                  <a:cubicBezTo>
                    <a:pt x="549" y="636"/>
                    <a:pt x="540" y="613"/>
                    <a:pt x="528" y="598"/>
                  </a:cubicBezTo>
                  <a:cubicBezTo>
                    <a:pt x="508" y="573"/>
                    <a:pt x="480" y="557"/>
                    <a:pt x="453" y="551"/>
                  </a:cubicBezTo>
                  <a:cubicBezTo>
                    <a:pt x="434" y="546"/>
                    <a:pt x="415" y="545"/>
                    <a:pt x="397" y="545"/>
                  </a:cubicBezTo>
                  <a:cubicBezTo>
                    <a:pt x="367" y="545"/>
                    <a:pt x="338" y="546"/>
                    <a:pt x="310" y="546"/>
                  </a:cubicBezTo>
                  <a:cubicBezTo>
                    <a:pt x="290" y="546"/>
                    <a:pt x="271" y="544"/>
                    <a:pt x="252" y="538"/>
                  </a:cubicBezTo>
                  <a:cubicBezTo>
                    <a:pt x="218" y="527"/>
                    <a:pt x="192" y="513"/>
                    <a:pt x="176" y="485"/>
                  </a:cubicBezTo>
                  <a:cubicBezTo>
                    <a:pt x="161" y="455"/>
                    <a:pt x="156" y="407"/>
                    <a:pt x="155" y="395"/>
                  </a:cubicBezTo>
                  <a:cubicBezTo>
                    <a:pt x="149" y="312"/>
                    <a:pt x="133" y="235"/>
                    <a:pt x="119" y="152"/>
                  </a:cubicBezTo>
                  <a:cubicBezTo>
                    <a:pt x="109" y="101"/>
                    <a:pt x="90" y="58"/>
                    <a:pt x="66" y="18"/>
                  </a:cubicBezTo>
                  <a:cubicBezTo>
                    <a:pt x="54" y="0"/>
                    <a:pt x="0" y="33"/>
                    <a:pt x="15" y="50"/>
                  </a:cubicBezTo>
                  <a:cubicBezTo>
                    <a:pt x="36" y="85"/>
                    <a:pt x="52" y="121"/>
                    <a:pt x="60" y="163"/>
                  </a:cubicBezTo>
                  <a:cubicBezTo>
                    <a:pt x="79" y="268"/>
                    <a:pt x="98" y="360"/>
                    <a:pt x="98" y="460"/>
                  </a:cubicBezTo>
                  <a:cubicBezTo>
                    <a:pt x="98" y="463"/>
                    <a:pt x="98" y="466"/>
                    <a:pt x="98" y="469"/>
                  </a:cubicBezTo>
                  <a:cubicBezTo>
                    <a:pt x="98" y="499"/>
                    <a:pt x="92" y="539"/>
                    <a:pt x="86" y="586"/>
                  </a:cubicBezTo>
                  <a:cubicBezTo>
                    <a:pt x="80" y="633"/>
                    <a:pt x="74" y="687"/>
                    <a:pt x="74" y="746"/>
                  </a:cubicBezTo>
                  <a:cubicBezTo>
                    <a:pt x="74" y="783"/>
                    <a:pt x="76" y="821"/>
                    <a:pt x="82" y="862"/>
                  </a:cubicBezTo>
                  <a:cubicBezTo>
                    <a:pt x="93" y="939"/>
                    <a:pt x="99" y="975"/>
                    <a:pt x="105" y="1021"/>
                  </a:cubicBezTo>
                  <a:cubicBezTo>
                    <a:pt x="107" y="1038"/>
                    <a:pt x="166" y="1029"/>
                    <a:pt x="164" y="1014"/>
                  </a:cubicBezTo>
                  <a:cubicBezTo>
                    <a:pt x="158" y="967"/>
                    <a:pt x="153" y="931"/>
                    <a:pt x="142" y="854"/>
                  </a:cubicBezTo>
                  <a:cubicBezTo>
                    <a:pt x="136" y="816"/>
                    <a:pt x="134" y="780"/>
                    <a:pt x="134" y="746"/>
                  </a:cubicBezTo>
                  <a:cubicBezTo>
                    <a:pt x="134" y="691"/>
                    <a:pt x="140" y="640"/>
                    <a:pt x="146" y="593"/>
                  </a:cubicBezTo>
                  <a:cubicBezTo>
                    <a:pt x="148" y="571"/>
                    <a:pt x="151" y="549"/>
                    <a:pt x="154" y="529"/>
                  </a:cubicBezTo>
                  <a:cubicBezTo>
                    <a:pt x="154" y="526"/>
                    <a:pt x="157" y="525"/>
                    <a:pt x="159" y="526"/>
                  </a:cubicBezTo>
                  <a:cubicBezTo>
                    <a:pt x="180" y="553"/>
                    <a:pt x="211" y="568"/>
                    <a:pt x="242" y="578"/>
                  </a:cubicBezTo>
                  <a:cubicBezTo>
                    <a:pt x="264" y="585"/>
                    <a:pt x="287" y="587"/>
                    <a:pt x="309" y="587"/>
                  </a:cubicBezTo>
                  <a:cubicBezTo>
                    <a:pt x="340" y="587"/>
                    <a:pt x="369" y="583"/>
                    <a:pt x="397" y="583"/>
                  </a:cubicBezTo>
                  <a:cubicBezTo>
                    <a:pt x="414" y="583"/>
                    <a:pt x="430" y="585"/>
                    <a:pt x="445" y="588"/>
                  </a:cubicBezTo>
                  <a:cubicBezTo>
                    <a:pt x="469" y="594"/>
                    <a:pt x="486" y="603"/>
                    <a:pt x="501" y="621"/>
                  </a:cubicBezTo>
                  <a:cubicBezTo>
                    <a:pt x="509" y="631"/>
                    <a:pt x="522" y="648"/>
                    <a:pt x="522" y="660"/>
                  </a:cubicBezTo>
                  <a:cubicBezTo>
                    <a:pt x="522" y="660"/>
                    <a:pt x="522" y="660"/>
                    <a:pt x="522" y="660"/>
                  </a:cubicBezTo>
                  <a:cubicBezTo>
                    <a:pt x="522" y="665"/>
                    <a:pt x="523" y="669"/>
                    <a:pt x="523" y="672"/>
                  </a:cubicBezTo>
                  <a:cubicBezTo>
                    <a:pt x="524" y="682"/>
                    <a:pt x="525" y="694"/>
                    <a:pt x="527" y="705"/>
                  </a:cubicBezTo>
                  <a:cubicBezTo>
                    <a:pt x="535" y="695"/>
                    <a:pt x="550" y="673"/>
                    <a:pt x="549" y="658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7" name="Freeform 726">
              <a:extLst>
                <a:ext uri="{FF2B5EF4-FFF2-40B4-BE49-F238E27FC236}">
                  <a16:creationId xmlns:a16="http://schemas.microsoft.com/office/drawing/2014/main" id="{2159CCDD-CA8A-4EE5-84C0-6042C9152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925"/>
              <a:ext cx="230" cy="1075"/>
            </a:xfrm>
            <a:custGeom>
              <a:avLst/>
              <a:gdLst>
                <a:gd name="T0" fmla="*/ 1438 w 92"/>
                <a:gd name="T1" fmla="*/ 6720 h 430"/>
                <a:gd name="T2" fmla="*/ 1345 w 92"/>
                <a:gd name="T3" fmla="*/ 5800 h 430"/>
                <a:gd name="T4" fmla="*/ 770 w 92"/>
                <a:gd name="T5" fmla="*/ 2000 h 430"/>
                <a:gd name="T6" fmla="*/ 0 w 92"/>
                <a:gd name="T7" fmla="*/ 0 h 430"/>
                <a:gd name="T8" fmla="*/ 708 w 92"/>
                <a:gd name="T9" fmla="*/ 2613 h 430"/>
                <a:gd name="T10" fmla="*/ 1220 w 92"/>
                <a:gd name="T11" fmla="*/ 5563 h 430"/>
                <a:gd name="T12" fmla="*/ 1408 w 92"/>
                <a:gd name="T13" fmla="*/ 6688 h 4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430">
                  <a:moveTo>
                    <a:pt x="92" y="430"/>
                  </a:moveTo>
                  <a:cubicBezTo>
                    <a:pt x="88" y="415"/>
                    <a:pt x="86" y="382"/>
                    <a:pt x="86" y="371"/>
                  </a:cubicBezTo>
                  <a:cubicBezTo>
                    <a:pt x="80" y="288"/>
                    <a:pt x="64" y="210"/>
                    <a:pt x="49" y="128"/>
                  </a:cubicBezTo>
                  <a:cubicBezTo>
                    <a:pt x="40" y="80"/>
                    <a:pt x="22" y="38"/>
                    <a:pt x="0" y="0"/>
                  </a:cubicBezTo>
                  <a:cubicBezTo>
                    <a:pt x="12" y="31"/>
                    <a:pt x="40" y="125"/>
                    <a:pt x="45" y="167"/>
                  </a:cubicBezTo>
                  <a:cubicBezTo>
                    <a:pt x="50" y="209"/>
                    <a:pt x="77" y="325"/>
                    <a:pt x="78" y="356"/>
                  </a:cubicBezTo>
                  <a:cubicBezTo>
                    <a:pt x="79" y="387"/>
                    <a:pt x="90" y="428"/>
                    <a:pt x="90" y="428"/>
                  </a:cubicBezTo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8" name="Freeform 727">
              <a:extLst>
                <a:ext uri="{FF2B5EF4-FFF2-40B4-BE49-F238E27FC236}">
                  <a16:creationId xmlns:a16="http://schemas.microsoft.com/office/drawing/2014/main" id="{30217C91-EDA8-481B-AAF8-E890D13C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2115"/>
              <a:ext cx="113" cy="1310"/>
            </a:xfrm>
            <a:custGeom>
              <a:avLst/>
              <a:gdLst>
                <a:gd name="T0" fmla="*/ 681 w 45"/>
                <a:gd name="T1" fmla="*/ 7863 h 524"/>
                <a:gd name="T2" fmla="*/ 347 w 45"/>
                <a:gd name="T3" fmla="*/ 5520 h 524"/>
                <a:gd name="T4" fmla="*/ 239 w 45"/>
                <a:gd name="T5" fmla="*/ 3845 h 524"/>
                <a:gd name="T6" fmla="*/ 409 w 45"/>
                <a:gd name="T7" fmla="*/ 1458 h 524"/>
                <a:gd name="T8" fmla="*/ 522 w 45"/>
                <a:gd name="T9" fmla="*/ 533 h 524"/>
                <a:gd name="T10" fmla="*/ 600 w 45"/>
                <a:gd name="T11" fmla="*/ 238 h 524"/>
                <a:gd name="T12" fmla="*/ 304 w 45"/>
                <a:gd name="T13" fmla="*/ 33 h 524"/>
                <a:gd name="T14" fmla="*/ 251 w 45"/>
                <a:gd name="T15" fmla="*/ 1425 h 524"/>
                <a:gd name="T16" fmla="*/ 158 w 45"/>
                <a:gd name="T17" fmla="*/ 4845 h 524"/>
                <a:gd name="T18" fmla="*/ 588 w 45"/>
                <a:gd name="T19" fmla="*/ 7738 h 524"/>
                <a:gd name="T20" fmla="*/ 63 w 45"/>
                <a:gd name="T21" fmla="*/ 8113 h 524"/>
                <a:gd name="T22" fmla="*/ 681 w 45"/>
                <a:gd name="T23" fmla="*/ 7863 h 5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" h="524">
                  <a:moveTo>
                    <a:pt x="43" y="503"/>
                  </a:moveTo>
                  <a:cubicBezTo>
                    <a:pt x="38" y="461"/>
                    <a:pt x="32" y="425"/>
                    <a:pt x="22" y="353"/>
                  </a:cubicBezTo>
                  <a:cubicBezTo>
                    <a:pt x="17" y="316"/>
                    <a:pt x="15" y="280"/>
                    <a:pt x="15" y="246"/>
                  </a:cubicBezTo>
                  <a:cubicBezTo>
                    <a:pt x="15" y="190"/>
                    <a:pt x="20" y="139"/>
                    <a:pt x="26" y="93"/>
                  </a:cubicBezTo>
                  <a:cubicBezTo>
                    <a:pt x="29" y="72"/>
                    <a:pt x="31" y="53"/>
                    <a:pt x="33" y="34"/>
                  </a:cubicBezTo>
                  <a:cubicBezTo>
                    <a:pt x="34" y="23"/>
                    <a:pt x="38" y="18"/>
                    <a:pt x="38" y="15"/>
                  </a:cubicBezTo>
                  <a:cubicBezTo>
                    <a:pt x="38" y="12"/>
                    <a:pt x="25" y="0"/>
                    <a:pt x="19" y="2"/>
                  </a:cubicBezTo>
                  <a:cubicBezTo>
                    <a:pt x="22" y="17"/>
                    <a:pt x="21" y="45"/>
                    <a:pt x="16" y="91"/>
                  </a:cubicBezTo>
                  <a:cubicBezTo>
                    <a:pt x="11" y="137"/>
                    <a:pt x="0" y="245"/>
                    <a:pt x="10" y="310"/>
                  </a:cubicBezTo>
                  <a:cubicBezTo>
                    <a:pt x="20" y="375"/>
                    <a:pt x="36" y="483"/>
                    <a:pt x="37" y="495"/>
                  </a:cubicBezTo>
                  <a:cubicBezTo>
                    <a:pt x="38" y="507"/>
                    <a:pt x="19" y="521"/>
                    <a:pt x="4" y="519"/>
                  </a:cubicBezTo>
                  <a:cubicBezTo>
                    <a:pt x="25" y="524"/>
                    <a:pt x="45" y="521"/>
                    <a:pt x="43" y="503"/>
                  </a:cubicBezTo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59" name="Freeform 728">
              <a:extLst>
                <a:ext uri="{FF2B5EF4-FFF2-40B4-BE49-F238E27FC236}">
                  <a16:creationId xmlns:a16="http://schemas.microsoft.com/office/drawing/2014/main" id="{78265307-BE33-4540-AC88-4BD54EECE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930"/>
              <a:ext cx="245" cy="2413"/>
            </a:xfrm>
            <a:custGeom>
              <a:avLst/>
              <a:gdLst>
                <a:gd name="T0" fmla="*/ 1438 w 98"/>
                <a:gd name="T1" fmla="*/ 15088 h 965"/>
                <a:gd name="T2" fmla="*/ 1145 w 98"/>
                <a:gd name="T3" fmla="*/ 13068 h 965"/>
                <a:gd name="T4" fmla="*/ 908 w 98"/>
                <a:gd name="T5" fmla="*/ 11317 h 965"/>
                <a:gd name="T6" fmla="*/ 1208 w 98"/>
                <a:gd name="T7" fmla="*/ 8754 h 965"/>
                <a:gd name="T8" fmla="*/ 1395 w 98"/>
                <a:gd name="T9" fmla="*/ 6929 h 965"/>
                <a:gd name="T10" fmla="*/ 1395 w 98"/>
                <a:gd name="T11" fmla="*/ 6784 h 965"/>
                <a:gd name="T12" fmla="*/ 800 w 98"/>
                <a:gd name="T13" fmla="*/ 2145 h 965"/>
                <a:gd name="T14" fmla="*/ 113 w 98"/>
                <a:gd name="T15" fmla="*/ 375 h 965"/>
                <a:gd name="T16" fmla="*/ 238 w 98"/>
                <a:gd name="T17" fmla="*/ 0 h 965"/>
                <a:gd name="T18" fmla="*/ 345 w 98"/>
                <a:gd name="T19" fmla="*/ 533 h 965"/>
                <a:gd name="T20" fmla="*/ 1250 w 98"/>
                <a:gd name="T21" fmla="*/ 3221 h 965"/>
                <a:gd name="T22" fmla="*/ 1425 w 98"/>
                <a:gd name="T23" fmla="*/ 7659 h 965"/>
                <a:gd name="T24" fmla="*/ 1250 w 98"/>
                <a:gd name="T25" fmla="*/ 11710 h 965"/>
                <a:gd name="T26" fmla="*/ 1438 w 98"/>
                <a:gd name="T27" fmla="*/ 15088 h 96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8" h="965">
                  <a:moveTo>
                    <a:pt x="92" y="965"/>
                  </a:moveTo>
                  <a:cubicBezTo>
                    <a:pt x="87" y="931"/>
                    <a:pt x="82" y="896"/>
                    <a:pt x="73" y="836"/>
                  </a:cubicBezTo>
                  <a:cubicBezTo>
                    <a:pt x="68" y="795"/>
                    <a:pt x="58" y="760"/>
                    <a:pt x="58" y="724"/>
                  </a:cubicBezTo>
                  <a:cubicBezTo>
                    <a:pt x="58" y="664"/>
                    <a:pt x="71" y="607"/>
                    <a:pt x="77" y="560"/>
                  </a:cubicBezTo>
                  <a:cubicBezTo>
                    <a:pt x="83" y="513"/>
                    <a:pt x="89" y="473"/>
                    <a:pt x="89" y="443"/>
                  </a:cubicBezTo>
                  <a:cubicBezTo>
                    <a:pt x="89" y="440"/>
                    <a:pt x="89" y="437"/>
                    <a:pt x="89" y="434"/>
                  </a:cubicBezTo>
                  <a:cubicBezTo>
                    <a:pt x="89" y="334"/>
                    <a:pt x="70" y="241"/>
                    <a:pt x="51" y="137"/>
                  </a:cubicBezTo>
                  <a:cubicBezTo>
                    <a:pt x="43" y="95"/>
                    <a:pt x="28" y="59"/>
                    <a:pt x="7" y="24"/>
                  </a:cubicBezTo>
                  <a:cubicBezTo>
                    <a:pt x="0" y="17"/>
                    <a:pt x="6" y="7"/>
                    <a:pt x="15" y="0"/>
                  </a:cubicBezTo>
                  <a:cubicBezTo>
                    <a:pt x="9" y="9"/>
                    <a:pt x="11" y="12"/>
                    <a:pt x="22" y="34"/>
                  </a:cubicBezTo>
                  <a:cubicBezTo>
                    <a:pt x="33" y="57"/>
                    <a:pt x="68" y="123"/>
                    <a:pt x="80" y="206"/>
                  </a:cubicBezTo>
                  <a:cubicBezTo>
                    <a:pt x="91" y="289"/>
                    <a:pt x="98" y="425"/>
                    <a:pt x="91" y="490"/>
                  </a:cubicBezTo>
                  <a:cubicBezTo>
                    <a:pt x="85" y="556"/>
                    <a:pt x="77" y="673"/>
                    <a:pt x="80" y="749"/>
                  </a:cubicBezTo>
                  <a:cubicBezTo>
                    <a:pt x="83" y="825"/>
                    <a:pt x="89" y="940"/>
                    <a:pt x="92" y="965"/>
                  </a:cubicBezTo>
                </a:path>
              </a:pathLst>
            </a:custGeom>
            <a:solidFill>
              <a:srgbClr val="ED7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0" name="Freeform 729">
              <a:extLst>
                <a:ext uri="{FF2B5EF4-FFF2-40B4-BE49-F238E27FC236}">
                  <a16:creationId xmlns:a16="http://schemas.microsoft.com/office/drawing/2014/main" id="{C86AF6AD-6F92-40AE-A658-672014C73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335"/>
              <a:ext cx="230" cy="193"/>
            </a:xfrm>
            <a:custGeom>
              <a:avLst/>
              <a:gdLst>
                <a:gd name="T0" fmla="*/ 1438 w 92"/>
                <a:gd name="T1" fmla="*/ 1100 h 77"/>
                <a:gd name="T2" fmla="*/ 1395 w 92"/>
                <a:gd name="T3" fmla="*/ 597 h 77"/>
                <a:gd name="T4" fmla="*/ 863 w 92"/>
                <a:gd name="T5" fmla="*/ 125 h 77"/>
                <a:gd name="T6" fmla="*/ 458 w 92"/>
                <a:gd name="T7" fmla="*/ 0 h 77"/>
                <a:gd name="T8" fmla="*/ 113 w 92"/>
                <a:gd name="T9" fmla="*/ 113 h 77"/>
                <a:gd name="T10" fmla="*/ 0 w 92"/>
                <a:gd name="T11" fmla="*/ 459 h 77"/>
                <a:gd name="T12" fmla="*/ 63 w 92"/>
                <a:gd name="T13" fmla="*/ 692 h 77"/>
                <a:gd name="T14" fmla="*/ 250 w 92"/>
                <a:gd name="T15" fmla="*/ 534 h 77"/>
                <a:gd name="T16" fmla="*/ 238 w 92"/>
                <a:gd name="T17" fmla="*/ 491 h 77"/>
                <a:gd name="T18" fmla="*/ 283 w 92"/>
                <a:gd name="T19" fmla="*/ 363 h 77"/>
                <a:gd name="T20" fmla="*/ 458 w 92"/>
                <a:gd name="T21" fmla="*/ 313 h 77"/>
                <a:gd name="T22" fmla="*/ 688 w 92"/>
                <a:gd name="T23" fmla="*/ 396 h 77"/>
                <a:gd name="T24" fmla="*/ 1438 w 92"/>
                <a:gd name="T25" fmla="*/ 1213 h 77"/>
                <a:gd name="T26" fmla="*/ 1438 w 92"/>
                <a:gd name="T27" fmla="*/ 1100 h 7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2" h="77">
                  <a:moveTo>
                    <a:pt x="92" y="70"/>
                  </a:moveTo>
                  <a:cubicBezTo>
                    <a:pt x="92" y="60"/>
                    <a:pt x="91" y="49"/>
                    <a:pt x="89" y="38"/>
                  </a:cubicBezTo>
                  <a:cubicBezTo>
                    <a:pt x="79" y="26"/>
                    <a:pt x="67" y="16"/>
                    <a:pt x="55" y="8"/>
                  </a:cubicBezTo>
                  <a:cubicBezTo>
                    <a:pt x="46" y="3"/>
                    <a:pt x="37" y="0"/>
                    <a:pt x="29" y="0"/>
                  </a:cubicBezTo>
                  <a:cubicBezTo>
                    <a:pt x="20" y="0"/>
                    <a:pt x="13" y="2"/>
                    <a:pt x="7" y="7"/>
                  </a:cubicBezTo>
                  <a:cubicBezTo>
                    <a:pt x="1" y="12"/>
                    <a:pt x="0" y="21"/>
                    <a:pt x="0" y="29"/>
                  </a:cubicBezTo>
                  <a:cubicBezTo>
                    <a:pt x="0" y="34"/>
                    <a:pt x="1" y="39"/>
                    <a:pt x="4" y="44"/>
                  </a:cubicBezTo>
                  <a:cubicBezTo>
                    <a:pt x="8" y="42"/>
                    <a:pt x="12" y="38"/>
                    <a:pt x="16" y="34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5" y="29"/>
                    <a:pt x="16" y="24"/>
                    <a:pt x="18" y="23"/>
                  </a:cubicBezTo>
                  <a:cubicBezTo>
                    <a:pt x="20" y="22"/>
                    <a:pt x="24" y="20"/>
                    <a:pt x="29" y="20"/>
                  </a:cubicBezTo>
                  <a:cubicBezTo>
                    <a:pt x="33" y="20"/>
                    <a:pt x="39" y="21"/>
                    <a:pt x="44" y="25"/>
                  </a:cubicBezTo>
                  <a:cubicBezTo>
                    <a:pt x="60" y="35"/>
                    <a:pt x="83" y="61"/>
                    <a:pt x="92" y="77"/>
                  </a:cubicBezTo>
                  <a:cubicBezTo>
                    <a:pt x="92" y="74"/>
                    <a:pt x="92" y="72"/>
                    <a:pt x="92" y="70"/>
                  </a:cubicBezTo>
                </a:path>
              </a:pathLst>
            </a:custGeom>
            <a:solidFill>
              <a:srgbClr val="961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1" name="Freeform 730">
              <a:extLst>
                <a:ext uri="{FF2B5EF4-FFF2-40B4-BE49-F238E27FC236}">
                  <a16:creationId xmlns:a16="http://schemas.microsoft.com/office/drawing/2014/main" id="{78388DF0-9593-4C88-909C-7DC52F92C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" y="2340"/>
              <a:ext cx="45" cy="285"/>
            </a:xfrm>
            <a:custGeom>
              <a:avLst/>
              <a:gdLst>
                <a:gd name="T0" fmla="*/ 0 w 18"/>
                <a:gd name="T1" fmla="*/ 0 h 114"/>
                <a:gd name="T2" fmla="*/ 270 w 18"/>
                <a:gd name="T3" fmla="*/ 1063 h 114"/>
                <a:gd name="T4" fmla="*/ 83 w 18"/>
                <a:gd name="T5" fmla="*/ 1783 h 1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4">
                  <a:moveTo>
                    <a:pt x="0" y="0"/>
                  </a:moveTo>
                  <a:cubicBezTo>
                    <a:pt x="13" y="18"/>
                    <a:pt x="16" y="47"/>
                    <a:pt x="17" y="68"/>
                  </a:cubicBezTo>
                  <a:cubicBezTo>
                    <a:pt x="18" y="79"/>
                    <a:pt x="14" y="109"/>
                    <a:pt x="5" y="11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2" name="Freeform 731">
              <a:extLst>
                <a:ext uri="{FF2B5EF4-FFF2-40B4-BE49-F238E27FC236}">
                  <a16:creationId xmlns:a16="http://schemas.microsoft.com/office/drawing/2014/main" id="{2FD914E8-024D-419E-8CD2-92E7F4740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2460"/>
              <a:ext cx="303" cy="320"/>
            </a:xfrm>
            <a:custGeom>
              <a:avLst/>
              <a:gdLst>
                <a:gd name="T0" fmla="*/ 1901 w 121"/>
                <a:gd name="T1" fmla="*/ 1658 h 128"/>
                <a:gd name="T2" fmla="*/ 614 w 121"/>
                <a:gd name="T3" fmla="*/ 395 h 128"/>
                <a:gd name="T4" fmla="*/ 521 w 121"/>
                <a:gd name="T5" fmla="*/ 200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28">
                  <a:moveTo>
                    <a:pt x="121" y="106"/>
                  </a:moveTo>
                  <a:cubicBezTo>
                    <a:pt x="107" y="77"/>
                    <a:pt x="93" y="0"/>
                    <a:pt x="39" y="25"/>
                  </a:cubicBezTo>
                  <a:cubicBezTo>
                    <a:pt x="0" y="42"/>
                    <a:pt x="21" y="95"/>
                    <a:pt x="33" y="12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3" name="Freeform 732">
              <a:extLst>
                <a:ext uri="{FF2B5EF4-FFF2-40B4-BE49-F238E27FC236}">
                  <a16:creationId xmlns:a16="http://schemas.microsoft.com/office/drawing/2014/main" id="{C1D3E793-C8B4-4EC8-A469-0122BEBE7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393"/>
              <a:ext cx="60" cy="57"/>
            </a:xfrm>
            <a:custGeom>
              <a:avLst/>
              <a:gdLst>
                <a:gd name="T0" fmla="*/ 375 w 24"/>
                <a:gd name="T1" fmla="*/ 0 h 23"/>
                <a:gd name="T2" fmla="*/ 0 w 24"/>
                <a:gd name="T3" fmla="*/ 34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3">
                  <a:moveTo>
                    <a:pt x="24" y="0"/>
                  </a:moveTo>
                  <a:cubicBezTo>
                    <a:pt x="19" y="10"/>
                    <a:pt x="11" y="20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4" name="Freeform 733">
              <a:extLst>
                <a:ext uri="{FF2B5EF4-FFF2-40B4-BE49-F238E27FC236}">
                  <a16:creationId xmlns:a16="http://schemas.microsoft.com/office/drawing/2014/main" id="{5377D63B-8E99-4CEF-A253-1D0835220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508"/>
              <a:ext cx="30" cy="190"/>
            </a:xfrm>
            <a:custGeom>
              <a:avLst/>
              <a:gdLst>
                <a:gd name="T0" fmla="*/ 0 w 12"/>
                <a:gd name="T1" fmla="*/ 0 h 76"/>
                <a:gd name="T2" fmla="*/ 20 w 12"/>
                <a:gd name="T3" fmla="*/ 208 h 76"/>
                <a:gd name="T4" fmla="*/ 188 w 12"/>
                <a:gd name="T5" fmla="*/ 1188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6">
                  <a:moveTo>
                    <a:pt x="0" y="0"/>
                  </a:moveTo>
                  <a:cubicBezTo>
                    <a:pt x="0" y="5"/>
                    <a:pt x="1" y="10"/>
                    <a:pt x="1" y="13"/>
                  </a:cubicBezTo>
                  <a:cubicBezTo>
                    <a:pt x="3" y="32"/>
                    <a:pt x="5" y="62"/>
                    <a:pt x="12" y="7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5" name="Freeform 734">
              <a:extLst>
                <a:ext uri="{FF2B5EF4-FFF2-40B4-BE49-F238E27FC236}">
                  <a16:creationId xmlns:a16="http://schemas.microsoft.com/office/drawing/2014/main" id="{B5A99B95-EEB7-4BA0-A8E3-6A3913EF6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500"/>
              <a:ext cx="962" cy="820"/>
            </a:xfrm>
            <a:custGeom>
              <a:avLst/>
              <a:gdLst>
                <a:gd name="T0" fmla="*/ 155 w 385"/>
                <a:gd name="T1" fmla="*/ 4188 h 328"/>
                <a:gd name="T2" fmla="*/ 355 w 385"/>
                <a:gd name="T3" fmla="*/ 3750 h 328"/>
                <a:gd name="T4" fmla="*/ 792 w 385"/>
                <a:gd name="T5" fmla="*/ 3908 h 328"/>
                <a:gd name="T6" fmla="*/ 1167 w 385"/>
                <a:gd name="T7" fmla="*/ 4300 h 328"/>
                <a:gd name="T8" fmla="*/ 1687 w 385"/>
                <a:gd name="T9" fmla="*/ 4625 h 328"/>
                <a:gd name="T10" fmla="*/ 4540 w 385"/>
                <a:gd name="T11" fmla="*/ 4875 h 328"/>
                <a:gd name="T12" fmla="*/ 5225 w 385"/>
                <a:gd name="T13" fmla="*/ 4875 h 328"/>
                <a:gd name="T14" fmla="*/ 5682 w 385"/>
                <a:gd name="T15" fmla="*/ 4970 h 328"/>
                <a:gd name="T16" fmla="*/ 6007 w 385"/>
                <a:gd name="T17" fmla="*/ 5125 h 328"/>
                <a:gd name="T18" fmla="*/ 5320 w 385"/>
                <a:gd name="T19" fmla="*/ 4770 h 328"/>
                <a:gd name="T20" fmla="*/ 4445 w 385"/>
                <a:gd name="T21" fmla="*/ 4750 h 328"/>
                <a:gd name="T22" fmla="*/ 2759 w 385"/>
                <a:gd name="T23" fmla="*/ 4750 h 328"/>
                <a:gd name="T24" fmla="*/ 1479 w 385"/>
                <a:gd name="T25" fmla="*/ 4333 h 328"/>
                <a:gd name="T26" fmla="*/ 1042 w 385"/>
                <a:gd name="T27" fmla="*/ 3908 h 328"/>
                <a:gd name="T28" fmla="*/ 687 w 385"/>
                <a:gd name="T29" fmla="*/ 3470 h 328"/>
                <a:gd name="T30" fmla="*/ 437 w 385"/>
                <a:gd name="T31" fmla="*/ 2813 h 328"/>
                <a:gd name="T32" fmla="*/ 342 w 385"/>
                <a:gd name="T33" fmla="*/ 1988 h 328"/>
                <a:gd name="T34" fmla="*/ 92 w 385"/>
                <a:gd name="T35" fmla="*/ 408 h 328"/>
                <a:gd name="T36" fmla="*/ 0 w 385"/>
                <a:gd name="T37" fmla="*/ 0 h 328"/>
                <a:gd name="T38" fmla="*/ 92 w 385"/>
                <a:gd name="T39" fmla="*/ 1020 h 328"/>
                <a:gd name="T40" fmla="*/ 155 w 385"/>
                <a:gd name="T41" fmla="*/ 4188 h 32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5" h="328">
                  <a:moveTo>
                    <a:pt x="10" y="268"/>
                  </a:moveTo>
                  <a:cubicBezTo>
                    <a:pt x="13" y="259"/>
                    <a:pt x="15" y="247"/>
                    <a:pt x="23" y="240"/>
                  </a:cubicBezTo>
                  <a:cubicBezTo>
                    <a:pt x="34" y="231"/>
                    <a:pt x="44" y="241"/>
                    <a:pt x="51" y="250"/>
                  </a:cubicBezTo>
                  <a:cubicBezTo>
                    <a:pt x="59" y="261"/>
                    <a:pt x="66" y="265"/>
                    <a:pt x="75" y="275"/>
                  </a:cubicBezTo>
                  <a:cubicBezTo>
                    <a:pt x="83" y="284"/>
                    <a:pt x="98" y="290"/>
                    <a:pt x="108" y="296"/>
                  </a:cubicBezTo>
                  <a:cubicBezTo>
                    <a:pt x="169" y="326"/>
                    <a:pt x="227" y="324"/>
                    <a:pt x="291" y="312"/>
                  </a:cubicBezTo>
                  <a:cubicBezTo>
                    <a:pt x="305" y="310"/>
                    <a:pt x="320" y="310"/>
                    <a:pt x="335" y="312"/>
                  </a:cubicBezTo>
                  <a:cubicBezTo>
                    <a:pt x="344" y="313"/>
                    <a:pt x="354" y="314"/>
                    <a:pt x="364" y="318"/>
                  </a:cubicBezTo>
                  <a:cubicBezTo>
                    <a:pt x="372" y="320"/>
                    <a:pt x="378" y="325"/>
                    <a:pt x="385" y="328"/>
                  </a:cubicBezTo>
                  <a:cubicBezTo>
                    <a:pt x="382" y="315"/>
                    <a:pt x="352" y="309"/>
                    <a:pt x="341" y="305"/>
                  </a:cubicBezTo>
                  <a:cubicBezTo>
                    <a:pt x="322" y="300"/>
                    <a:pt x="304" y="303"/>
                    <a:pt x="285" y="304"/>
                  </a:cubicBezTo>
                  <a:cubicBezTo>
                    <a:pt x="250" y="305"/>
                    <a:pt x="212" y="310"/>
                    <a:pt x="177" y="304"/>
                  </a:cubicBezTo>
                  <a:cubicBezTo>
                    <a:pt x="149" y="300"/>
                    <a:pt x="119" y="295"/>
                    <a:pt x="95" y="277"/>
                  </a:cubicBezTo>
                  <a:cubicBezTo>
                    <a:pt x="84" y="269"/>
                    <a:pt x="75" y="261"/>
                    <a:pt x="67" y="250"/>
                  </a:cubicBezTo>
                  <a:cubicBezTo>
                    <a:pt x="61" y="240"/>
                    <a:pt x="50" y="232"/>
                    <a:pt x="44" y="222"/>
                  </a:cubicBezTo>
                  <a:cubicBezTo>
                    <a:pt x="37" y="210"/>
                    <a:pt x="32" y="194"/>
                    <a:pt x="28" y="180"/>
                  </a:cubicBezTo>
                  <a:cubicBezTo>
                    <a:pt x="23" y="162"/>
                    <a:pt x="24" y="145"/>
                    <a:pt x="22" y="127"/>
                  </a:cubicBezTo>
                  <a:cubicBezTo>
                    <a:pt x="19" y="93"/>
                    <a:pt x="12" y="60"/>
                    <a:pt x="6" y="26"/>
                  </a:cubicBezTo>
                  <a:cubicBezTo>
                    <a:pt x="4" y="18"/>
                    <a:pt x="0" y="9"/>
                    <a:pt x="0" y="0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16" y="228"/>
                    <a:pt x="10" y="268"/>
                  </a:cubicBezTo>
                </a:path>
              </a:pathLst>
            </a:custGeom>
            <a:solidFill>
              <a:srgbClr val="ED7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6" name="Freeform 735">
              <a:extLst>
                <a:ext uri="{FF2B5EF4-FFF2-40B4-BE49-F238E27FC236}">
                  <a16:creationId xmlns:a16="http://schemas.microsoft.com/office/drawing/2014/main" id="{25A8D37D-CD02-4131-9C03-8797EAAD0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2365"/>
              <a:ext cx="148" cy="248"/>
            </a:xfrm>
            <a:custGeom>
              <a:avLst/>
              <a:gdLst>
                <a:gd name="T0" fmla="*/ 409 w 59"/>
                <a:gd name="T1" fmla="*/ 471 h 99"/>
                <a:gd name="T2" fmla="*/ 597 w 59"/>
                <a:gd name="T3" fmla="*/ 959 h 99"/>
                <a:gd name="T4" fmla="*/ 617 w 59"/>
                <a:gd name="T5" fmla="*/ 1556 h 99"/>
                <a:gd name="T6" fmla="*/ 901 w 59"/>
                <a:gd name="T7" fmla="*/ 1005 h 99"/>
                <a:gd name="T8" fmla="*/ 818 w 59"/>
                <a:gd name="T9" fmla="*/ 396 h 99"/>
                <a:gd name="T10" fmla="*/ 838 w 59"/>
                <a:gd name="T11" fmla="*/ 867 h 99"/>
                <a:gd name="T12" fmla="*/ 647 w 59"/>
                <a:gd name="T13" fmla="*/ 614 h 99"/>
                <a:gd name="T14" fmla="*/ 0 w 59"/>
                <a:gd name="T15" fmla="*/ 0 h 99"/>
                <a:gd name="T16" fmla="*/ 208 w 59"/>
                <a:gd name="T17" fmla="*/ 208 h 99"/>
                <a:gd name="T18" fmla="*/ 409 w 59"/>
                <a:gd name="T19" fmla="*/ 471 h 9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99">
                  <a:moveTo>
                    <a:pt x="26" y="30"/>
                  </a:moveTo>
                  <a:cubicBezTo>
                    <a:pt x="33" y="40"/>
                    <a:pt x="39" y="48"/>
                    <a:pt x="38" y="61"/>
                  </a:cubicBezTo>
                  <a:cubicBezTo>
                    <a:pt x="38" y="71"/>
                    <a:pt x="37" y="89"/>
                    <a:pt x="39" y="99"/>
                  </a:cubicBezTo>
                  <a:cubicBezTo>
                    <a:pt x="49" y="92"/>
                    <a:pt x="56" y="75"/>
                    <a:pt x="57" y="64"/>
                  </a:cubicBezTo>
                  <a:cubicBezTo>
                    <a:pt x="59" y="53"/>
                    <a:pt x="58" y="34"/>
                    <a:pt x="52" y="25"/>
                  </a:cubicBezTo>
                  <a:cubicBezTo>
                    <a:pt x="54" y="33"/>
                    <a:pt x="56" y="47"/>
                    <a:pt x="53" y="55"/>
                  </a:cubicBezTo>
                  <a:cubicBezTo>
                    <a:pt x="49" y="69"/>
                    <a:pt x="44" y="44"/>
                    <a:pt x="41" y="39"/>
                  </a:cubicBezTo>
                  <a:cubicBezTo>
                    <a:pt x="34" y="25"/>
                    <a:pt x="15" y="6"/>
                    <a:pt x="0" y="0"/>
                  </a:cubicBezTo>
                  <a:cubicBezTo>
                    <a:pt x="4" y="4"/>
                    <a:pt x="9" y="8"/>
                    <a:pt x="13" y="13"/>
                  </a:cubicBezTo>
                  <a:cubicBezTo>
                    <a:pt x="17" y="19"/>
                    <a:pt x="20" y="26"/>
                    <a:pt x="26" y="30"/>
                  </a:cubicBezTo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7" name="Freeform 736">
              <a:extLst>
                <a:ext uri="{FF2B5EF4-FFF2-40B4-BE49-F238E27FC236}">
                  <a16:creationId xmlns:a16="http://schemas.microsoft.com/office/drawing/2014/main" id="{8A89E131-A6CE-46D2-85C5-385E61332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1313"/>
              <a:ext cx="35" cy="250"/>
            </a:xfrm>
            <a:custGeom>
              <a:avLst/>
              <a:gdLst>
                <a:gd name="T0" fmla="*/ 0 w 14"/>
                <a:gd name="T1" fmla="*/ 0 h 100"/>
                <a:gd name="T2" fmla="*/ 125 w 14"/>
                <a:gd name="T3" fmla="*/ 500 h 100"/>
                <a:gd name="T4" fmla="*/ 220 w 14"/>
                <a:gd name="T5" fmla="*/ 1563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0">
                  <a:moveTo>
                    <a:pt x="0" y="0"/>
                  </a:moveTo>
                  <a:cubicBezTo>
                    <a:pt x="1" y="10"/>
                    <a:pt x="6" y="21"/>
                    <a:pt x="8" y="32"/>
                  </a:cubicBezTo>
                  <a:cubicBezTo>
                    <a:pt x="11" y="55"/>
                    <a:pt x="14" y="77"/>
                    <a:pt x="14" y="100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8" name="Freeform 737">
              <a:extLst>
                <a:ext uri="{FF2B5EF4-FFF2-40B4-BE49-F238E27FC236}">
                  <a16:creationId xmlns:a16="http://schemas.microsoft.com/office/drawing/2014/main" id="{01745ADD-2C35-4825-8C6B-03C2C5523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948"/>
              <a:ext cx="60" cy="142"/>
            </a:xfrm>
            <a:custGeom>
              <a:avLst/>
              <a:gdLst>
                <a:gd name="T0" fmla="*/ 63 w 24"/>
                <a:gd name="T1" fmla="*/ 0 h 57"/>
                <a:gd name="T2" fmla="*/ 83 w 24"/>
                <a:gd name="T3" fmla="*/ 311 h 57"/>
                <a:gd name="T4" fmla="*/ 63 w 24"/>
                <a:gd name="T5" fmla="*/ 745 h 57"/>
                <a:gd name="T6" fmla="*/ 238 w 24"/>
                <a:gd name="T7" fmla="*/ 775 h 57"/>
                <a:gd name="T8" fmla="*/ 375 w 24"/>
                <a:gd name="T9" fmla="*/ 882 h 57"/>
                <a:gd name="T10" fmla="*/ 175 w 24"/>
                <a:gd name="T11" fmla="*/ 620 h 57"/>
                <a:gd name="T12" fmla="*/ 63 w 24"/>
                <a:gd name="T13" fmla="*/ 92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57">
                  <a:moveTo>
                    <a:pt x="4" y="0"/>
                  </a:moveTo>
                  <a:cubicBezTo>
                    <a:pt x="3" y="6"/>
                    <a:pt x="5" y="13"/>
                    <a:pt x="5" y="20"/>
                  </a:cubicBezTo>
                  <a:cubicBezTo>
                    <a:pt x="5" y="25"/>
                    <a:pt x="0" y="42"/>
                    <a:pt x="4" y="48"/>
                  </a:cubicBezTo>
                  <a:cubicBezTo>
                    <a:pt x="8" y="53"/>
                    <a:pt x="9" y="48"/>
                    <a:pt x="15" y="50"/>
                  </a:cubicBezTo>
                  <a:cubicBezTo>
                    <a:pt x="19" y="51"/>
                    <a:pt x="20" y="55"/>
                    <a:pt x="24" y="57"/>
                  </a:cubicBezTo>
                  <a:cubicBezTo>
                    <a:pt x="23" y="50"/>
                    <a:pt x="14" y="46"/>
                    <a:pt x="11" y="40"/>
                  </a:cubicBezTo>
                  <a:cubicBezTo>
                    <a:pt x="7" y="30"/>
                    <a:pt x="7" y="16"/>
                    <a:pt x="4" y="6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69" name="Freeform 738">
              <a:extLst>
                <a:ext uri="{FF2B5EF4-FFF2-40B4-BE49-F238E27FC236}">
                  <a16:creationId xmlns:a16="http://schemas.microsoft.com/office/drawing/2014/main" id="{1B478D40-D14B-439F-9E5F-8084D4263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115"/>
              <a:ext cx="68" cy="68"/>
            </a:xfrm>
            <a:custGeom>
              <a:avLst/>
              <a:gdLst>
                <a:gd name="T0" fmla="*/ 0 w 27"/>
                <a:gd name="T1" fmla="*/ 0 h 27"/>
                <a:gd name="T2" fmla="*/ 431 w 27"/>
                <a:gd name="T3" fmla="*/ 431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7">
                  <a:moveTo>
                    <a:pt x="0" y="0"/>
                  </a:moveTo>
                  <a:cubicBezTo>
                    <a:pt x="4" y="10"/>
                    <a:pt x="16" y="24"/>
                    <a:pt x="27" y="27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0" name="Freeform 739">
              <a:extLst>
                <a:ext uri="{FF2B5EF4-FFF2-40B4-BE49-F238E27FC236}">
                  <a16:creationId xmlns:a16="http://schemas.microsoft.com/office/drawing/2014/main" id="{D126839E-827F-4C84-9EFF-CC7044BDB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" y="2613"/>
              <a:ext cx="30" cy="202"/>
            </a:xfrm>
            <a:custGeom>
              <a:avLst/>
              <a:gdLst>
                <a:gd name="T0" fmla="*/ 145 w 12"/>
                <a:gd name="T1" fmla="*/ 0 h 81"/>
                <a:gd name="T2" fmla="*/ 83 w 12"/>
                <a:gd name="T3" fmla="*/ 621 h 81"/>
                <a:gd name="T4" fmla="*/ 125 w 12"/>
                <a:gd name="T5" fmla="*/ 1257 h 81"/>
                <a:gd name="T6" fmla="*/ 145 w 12"/>
                <a:gd name="T7" fmla="*/ 591 h 81"/>
                <a:gd name="T8" fmla="*/ 175 w 12"/>
                <a:gd name="T9" fmla="*/ 42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1">
                  <a:moveTo>
                    <a:pt x="9" y="0"/>
                  </a:moveTo>
                  <a:cubicBezTo>
                    <a:pt x="6" y="12"/>
                    <a:pt x="5" y="26"/>
                    <a:pt x="5" y="40"/>
                  </a:cubicBezTo>
                  <a:cubicBezTo>
                    <a:pt x="5" y="52"/>
                    <a:pt x="0" y="71"/>
                    <a:pt x="8" y="81"/>
                  </a:cubicBezTo>
                  <a:cubicBezTo>
                    <a:pt x="12" y="71"/>
                    <a:pt x="8" y="51"/>
                    <a:pt x="9" y="38"/>
                  </a:cubicBezTo>
                  <a:cubicBezTo>
                    <a:pt x="10" y="27"/>
                    <a:pt x="8" y="14"/>
                    <a:pt x="11" y="3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1" name="Freeform 740">
              <a:extLst>
                <a:ext uri="{FF2B5EF4-FFF2-40B4-BE49-F238E27FC236}">
                  <a16:creationId xmlns:a16="http://schemas.microsoft.com/office/drawing/2014/main" id="{026F2837-ADCB-4F63-BD36-2CC7096A9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" y="2555"/>
              <a:ext cx="10" cy="28"/>
            </a:xfrm>
            <a:custGeom>
              <a:avLst/>
              <a:gdLst>
                <a:gd name="T0" fmla="*/ 63 w 4"/>
                <a:gd name="T1" fmla="*/ 181 h 11"/>
                <a:gd name="T2" fmla="*/ 63 w 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4" y="11"/>
                  </a:moveTo>
                  <a:cubicBezTo>
                    <a:pt x="2" y="8"/>
                    <a:pt x="0" y="3"/>
                    <a:pt x="4" y="0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2" name="Freeform 741">
              <a:extLst>
                <a:ext uri="{FF2B5EF4-FFF2-40B4-BE49-F238E27FC236}">
                  <a16:creationId xmlns:a16="http://schemas.microsoft.com/office/drawing/2014/main" id="{57805CEB-5666-4F85-B553-AD5961522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2840"/>
              <a:ext cx="20" cy="48"/>
            </a:xfrm>
            <a:custGeom>
              <a:avLst/>
              <a:gdLst>
                <a:gd name="T0" fmla="*/ 0 w 8"/>
                <a:gd name="T1" fmla="*/ 0 h 19"/>
                <a:gd name="T2" fmla="*/ 50 w 8"/>
                <a:gd name="T3" fmla="*/ 255 h 19"/>
                <a:gd name="T4" fmla="*/ 50 w 8"/>
                <a:gd name="T5" fmla="*/ 5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0" y="2"/>
                    <a:pt x="1" y="16"/>
                    <a:pt x="3" y="16"/>
                  </a:cubicBezTo>
                  <a:cubicBezTo>
                    <a:pt x="8" y="19"/>
                    <a:pt x="3" y="5"/>
                    <a:pt x="3" y="3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3" name="Freeform 742">
              <a:extLst>
                <a:ext uri="{FF2B5EF4-FFF2-40B4-BE49-F238E27FC236}">
                  <a16:creationId xmlns:a16="http://schemas.microsoft.com/office/drawing/2014/main" id="{184922D0-02BC-4062-BCEF-45EC897CE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3" y="2705"/>
              <a:ext cx="13" cy="60"/>
            </a:xfrm>
            <a:custGeom>
              <a:avLst/>
              <a:gdLst>
                <a:gd name="T0" fmla="*/ 68 w 5"/>
                <a:gd name="T1" fmla="*/ 0 h 24"/>
                <a:gd name="T2" fmla="*/ 88 w 5"/>
                <a:gd name="T3" fmla="*/ 37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4">
                  <a:moveTo>
                    <a:pt x="4" y="0"/>
                  </a:moveTo>
                  <a:cubicBezTo>
                    <a:pt x="2" y="5"/>
                    <a:pt x="0" y="19"/>
                    <a:pt x="5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4" name="Freeform 743">
              <a:extLst>
                <a:ext uri="{FF2B5EF4-FFF2-40B4-BE49-F238E27FC236}">
                  <a16:creationId xmlns:a16="http://schemas.microsoft.com/office/drawing/2014/main" id="{44F41C11-46E7-4F19-BDDC-8537D3528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043"/>
              <a:ext cx="17" cy="20"/>
            </a:xfrm>
            <a:custGeom>
              <a:avLst/>
              <a:gdLst>
                <a:gd name="T0" fmla="*/ 0 w 7"/>
                <a:gd name="T1" fmla="*/ 0 h 8"/>
                <a:gd name="T2" fmla="*/ 12 w 7"/>
                <a:gd name="T3" fmla="*/ 113 h 8"/>
                <a:gd name="T4" fmla="*/ 100 w 7"/>
                <a:gd name="T5" fmla="*/ 113 h 8"/>
                <a:gd name="T6" fmla="*/ 87 w 7"/>
                <a:gd name="T7" fmla="*/ 8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0" y="1"/>
                    <a:pt x="0" y="6"/>
                    <a:pt x="1" y="7"/>
                  </a:cubicBezTo>
                  <a:cubicBezTo>
                    <a:pt x="2" y="8"/>
                    <a:pt x="5" y="6"/>
                    <a:pt x="7" y="7"/>
                  </a:cubicBezTo>
                  <a:cubicBezTo>
                    <a:pt x="7" y="7"/>
                    <a:pt x="6" y="6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5" name="Freeform 744">
              <a:extLst>
                <a:ext uri="{FF2B5EF4-FFF2-40B4-BE49-F238E27FC236}">
                  <a16:creationId xmlns:a16="http://schemas.microsoft.com/office/drawing/2014/main" id="{67EECA89-767C-427A-AE33-9281120BB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880"/>
              <a:ext cx="13" cy="38"/>
            </a:xfrm>
            <a:custGeom>
              <a:avLst/>
              <a:gdLst>
                <a:gd name="T0" fmla="*/ 0 w 5"/>
                <a:gd name="T1" fmla="*/ 0 h 15"/>
                <a:gd name="T2" fmla="*/ 34 w 5"/>
                <a:gd name="T3" fmla="*/ 243 h 15"/>
                <a:gd name="T4" fmla="*/ 55 w 5"/>
                <a:gd name="T5" fmla="*/ 243 h 15"/>
                <a:gd name="T6" fmla="*/ 34 w 5"/>
                <a:gd name="T7" fmla="*/ 8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5">
                  <a:moveTo>
                    <a:pt x="0" y="0"/>
                  </a:moveTo>
                  <a:cubicBezTo>
                    <a:pt x="1" y="5"/>
                    <a:pt x="1" y="10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ubicBezTo>
                    <a:pt x="5" y="12"/>
                    <a:pt x="3" y="8"/>
                    <a:pt x="2" y="5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6" name="Freeform 745">
              <a:extLst>
                <a:ext uri="{FF2B5EF4-FFF2-40B4-BE49-F238E27FC236}">
                  <a16:creationId xmlns:a16="http://schemas.microsoft.com/office/drawing/2014/main" id="{6FE6AB6B-BBA6-42C0-BD14-32A0C5996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238"/>
              <a:ext cx="317" cy="50"/>
            </a:xfrm>
            <a:custGeom>
              <a:avLst/>
              <a:gdLst>
                <a:gd name="T0" fmla="*/ 200 w 127"/>
                <a:gd name="T1" fmla="*/ 125 h 20"/>
                <a:gd name="T2" fmla="*/ 654 w 127"/>
                <a:gd name="T3" fmla="*/ 238 h 20"/>
                <a:gd name="T4" fmla="*/ 1071 w 127"/>
                <a:gd name="T5" fmla="*/ 283 h 20"/>
                <a:gd name="T6" fmla="*/ 1974 w 127"/>
                <a:gd name="T7" fmla="*/ 188 h 20"/>
                <a:gd name="T8" fmla="*/ 1445 w 127"/>
                <a:gd name="T9" fmla="*/ 220 h 20"/>
                <a:gd name="T10" fmla="*/ 854 w 127"/>
                <a:gd name="T11" fmla="*/ 208 h 20"/>
                <a:gd name="T12" fmla="*/ 354 w 127"/>
                <a:gd name="T13" fmla="*/ 95 h 20"/>
                <a:gd name="T14" fmla="*/ 0 w 127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" h="20">
                  <a:moveTo>
                    <a:pt x="13" y="8"/>
                  </a:moveTo>
                  <a:cubicBezTo>
                    <a:pt x="23" y="9"/>
                    <a:pt x="32" y="14"/>
                    <a:pt x="42" y="15"/>
                  </a:cubicBezTo>
                  <a:cubicBezTo>
                    <a:pt x="51" y="16"/>
                    <a:pt x="60" y="17"/>
                    <a:pt x="69" y="18"/>
                  </a:cubicBezTo>
                  <a:cubicBezTo>
                    <a:pt x="87" y="19"/>
                    <a:pt x="111" y="20"/>
                    <a:pt x="127" y="12"/>
                  </a:cubicBezTo>
                  <a:cubicBezTo>
                    <a:pt x="117" y="16"/>
                    <a:pt x="103" y="13"/>
                    <a:pt x="93" y="14"/>
                  </a:cubicBezTo>
                  <a:cubicBezTo>
                    <a:pt x="81" y="15"/>
                    <a:pt x="68" y="14"/>
                    <a:pt x="55" y="13"/>
                  </a:cubicBezTo>
                  <a:cubicBezTo>
                    <a:pt x="44" y="12"/>
                    <a:pt x="34" y="8"/>
                    <a:pt x="23" y="6"/>
                  </a:cubicBezTo>
                  <a:cubicBezTo>
                    <a:pt x="10" y="5"/>
                    <a:pt x="11" y="8"/>
                    <a:pt x="0" y="0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7" name="Freeform 746">
              <a:extLst>
                <a:ext uri="{FF2B5EF4-FFF2-40B4-BE49-F238E27FC236}">
                  <a16:creationId xmlns:a16="http://schemas.microsoft.com/office/drawing/2014/main" id="{9CF87D48-66F1-4FD3-AE47-FE88CEC7C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508"/>
              <a:ext cx="45" cy="100"/>
            </a:xfrm>
            <a:custGeom>
              <a:avLst/>
              <a:gdLst>
                <a:gd name="T0" fmla="*/ 33 w 18"/>
                <a:gd name="T1" fmla="*/ 0 h 40"/>
                <a:gd name="T2" fmla="*/ 33 w 18"/>
                <a:gd name="T3" fmla="*/ 313 h 40"/>
                <a:gd name="T4" fmla="*/ 63 w 18"/>
                <a:gd name="T5" fmla="*/ 625 h 40"/>
                <a:gd name="T6" fmla="*/ 283 w 18"/>
                <a:gd name="T7" fmla="*/ 63 h 40"/>
                <a:gd name="T8" fmla="*/ 158 w 18"/>
                <a:gd name="T9" fmla="*/ 363 h 40"/>
                <a:gd name="T10" fmla="*/ 50 w 18"/>
                <a:gd name="T11" fmla="*/ 208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40">
                  <a:moveTo>
                    <a:pt x="2" y="0"/>
                  </a:moveTo>
                  <a:cubicBezTo>
                    <a:pt x="1" y="8"/>
                    <a:pt x="1" y="12"/>
                    <a:pt x="2" y="20"/>
                  </a:cubicBezTo>
                  <a:cubicBezTo>
                    <a:pt x="3" y="26"/>
                    <a:pt x="0" y="36"/>
                    <a:pt x="4" y="40"/>
                  </a:cubicBezTo>
                  <a:cubicBezTo>
                    <a:pt x="13" y="36"/>
                    <a:pt x="18" y="14"/>
                    <a:pt x="18" y="4"/>
                  </a:cubicBezTo>
                  <a:cubicBezTo>
                    <a:pt x="17" y="10"/>
                    <a:pt x="16" y="20"/>
                    <a:pt x="10" y="23"/>
                  </a:cubicBezTo>
                  <a:cubicBezTo>
                    <a:pt x="7" y="21"/>
                    <a:pt x="5" y="16"/>
                    <a:pt x="3" y="13"/>
                  </a:cubicBezTo>
                </a:path>
              </a:pathLst>
            </a:custGeom>
            <a:solidFill>
              <a:srgbClr val="961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8" name="Freeform 747">
              <a:extLst>
                <a:ext uri="{FF2B5EF4-FFF2-40B4-BE49-F238E27FC236}">
                  <a16:creationId xmlns:a16="http://schemas.microsoft.com/office/drawing/2014/main" id="{8098B2FE-4672-4A05-AFF8-EC683148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558"/>
              <a:ext cx="240" cy="122"/>
            </a:xfrm>
            <a:custGeom>
              <a:avLst/>
              <a:gdLst>
                <a:gd name="T0" fmla="*/ 188 w 96"/>
                <a:gd name="T1" fmla="*/ 0 h 49"/>
                <a:gd name="T2" fmla="*/ 238 w 96"/>
                <a:gd name="T3" fmla="*/ 416 h 49"/>
                <a:gd name="T4" fmla="*/ 675 w 96"/>
                <a:gd name="T5" fmla="*/ 590 h 49"/>
                <a:gd name="T6" fmla="*/ 1395 w 96"/>
                <a:gd name="T7" fmla="*/ 403 h 49"/>
                <a:gd name="T8" fmla="*/ 1313 w 96"/>
                <a:gd name="T9" fmla="*/ 217 h 49"/>
                <a:gd name="T10" fmla="*/ 1208 w 96"/>
                <a:gd name="T11" fmla="*/ 341 h 49"/>
                <a:gd name="T12" fmla="*/ 1125 w 96"/>
                <a:gd name="T13" fmla="*/ 508 h 49"/>
                <a:gd name="T14" fmla="*/ 895 w 96"/>
                <a:gd name="T15" fmla="*/ 540 h 49"/>
                <a:gd name="T16" fmla="*/ 408 w 96"/>
                <a:gd name="T17" fmla="*/ 446 h 49"/>
                <a:gd name="T18" fmla="*/ 220 w 96"/>
                <a:gd name="T19" fmla="*/ 154 h 49"/>
                <a:gd name="T20" fmla="*/ 550 w 96"/>
                <a:gd name="T21" fmla="*/ 279 h 49"/>
                <a:gd name="T22" fmla="*/ 958 w 96"/>
                <a:gd name="T23" fmla="*/ 321 h 49"/>
                <a:gd name="T24" fmla="*/ 208 w 96"/>
                <a:gd name="T25" fmla="*/ 3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6" h="49">
                  <a:moveTo>
                    <a:pt x="12" y="0"/>
                  </a:moveTo>
                  <a:cubicBezTo>
                    <a:pt x="0" y="8"/>
                    <a:pt x="5" y="21"/>
                    <a:pt x="15" y="27"/>
                  </a:cubicBezTo>
                  <a:cubicBezTo>
                    <a:pt x="23" y="33"/>
                    <a:pt x="33" y="36"/>
                    <a:pt x="43" y="38"/>
                  </a:cubicBezTo>
                  <a:cubicBezTo>
                    <a:pt x="55" y="42"/>
                    <a:pt x="96" y="49"/>
                    <a:pt x="89" y="26"/>
                  </a:cubicBezTo>
                  <a:cubicBezTo>
                    <a:pt x="89" y="24"/>
                    <a:pt x="86" y="14"/>
                    <a:pt x="84" y="14"/>
                  </a:cubicBezTo>
                  <a:cubicBezTo>
                    <a:pt x="78" y="12"/>
                    <a:pt x="77" y="19"/>
                    <a:pt x="77" y="22"/>
                  </a:cubicBezTo>
                  <a:cubicBezTo>
                    <a:pt x="76" y="28"/>
                    <a:pt x="78" y="29"/>
                    <a:pt x="72" y="33"/>
                  </a:cubicBezTo>
                  <a:cubicBezTo>
                    <a:pt x="67" y="35"/>
                    <a:pt x="62" y="35"/>
                    <a:pt x="57" y="35"/>
                  </a:cubicBezTo>
                  <a:cubicBezTo>
                    <a:pt x="46" y="35"/>
                    <a:pt x="36" y="34"/>
                    <a:pt x="26" y="29"/>
                  </a:cubicBezTo>
                  <a:cubicBezTo>
                    <a:pt x="22" y="27"/>
                    <a:pt x="6" y="16"/>
                    <a:pt x="14" y="10"/>
                  </a:cubicBezTo>
                  <a:cubicBezTo>
                    <a:pt x="18" y="7"/>
                    <a:pt x="30" y="16"/>
                    <a:pt x="35" y="18"/>
                  </a:cubicBezTo>
                  <a:cubicBezTo>
                    <a:pt x="43" y="21"/>
                    <a:pt x="54" y="18"/>
                    <a:pt x="61" y="21"/>
                  </a:cubicBezTo>
                  <a:cubicBezTo>
                    <a:pt x="47" y="19"/>
                    <a:pt x="24" y="13"/>
                    <a:pt x="13" y="2"/>
                  </a:cubicBezTo>
                </a:path>
              </a:pathLst>
            </a:custGeom>
            <a:solidFill>
              <a:srgbClr val="9612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79" name="Freeform 748">
              <a:extLst>
                <a:ext uri="{FF2B5EF4-FFF2-40B4-BE49-F238E27FC236}">
                  <a16:creationId xmlns:a16="http://schemas.microsoft.com/office/drawing/2014/main" id="{798A4F6D-26A7-430C-B8FF-BFB23EB29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350"/>
              <a:ext cx="150" cy="123"/>
            </a:xfrm>
            <a:custGeom>
              <a:avLst/>
              <a:gdLst>
                <a:gd name="T0" fmla="*/ 158 w 60"/>
                <a:gd name="T1" fmla="*/ 0 h 49"/>
                <a:gd name="T2" fmla="*/ 0 w 60"/>
                <a:gd name="T3" fmla="*/ 95 h 49"/>
                <a:gd name="T4" fmla="*/ 145 w 60"/>
                <a:gd name="T5" fmla="*/ 113 h 49"/>
                <a:gd name="T6" fmla="*/ 283 w 60"/>
                <a:gd name="T7" fmla="*/ 188 h 49"/>
                <a:gd name="T8" fmla="*/ 533 w 60"/>
                <a:gd name="T9" fmla="*/ 366 h 49"/>
                <a:gd name="T10" fmla="*/ 908 w 60"/>
                <a:gd name="T11" fmla="*/ 776 h 49"/>
                <a:gd name="T12" fmla="*/ 863 w 60"/>
                <a:gd name="T13" fmla="*/ 535 h 49"/>
                <a:gd name="T14" fmla="*/ 625 w 60"/>
                <a:gd name="T15" fmla="*/ 316 h 49"/>
                <a:gd name="T16" fmla="*/ 95 w 60"/>
                <a:gd name="T17" fmla="*/ 33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49">
                  <a:moveTo>
                    <a:pt x="10" y="0"/>
                  </a:moveTo>
                  <a:cubicBezTo>
                    <a:pt x="7" y="2"/>
                    <a:pt x="2" y="3"/>
                    <a:pt x="0" y="6"/>
                  </a:cubicBezTo>
                  <a:cubicBezTo>
                    <a:pt x="3" y="7"/>
                    <a:pt x="6" y="6"/>
                    <a:pt x="9" y="7"/>
                  </a:cubicBezTo>
                  <a:cubicBezTo>
                    <a:pt x="12" y="8"/>
                    <a:pt x="15" y="10"/>
                    <a:pt x="18" y="12"/>
                  </a:cubicBezTo>
                  <a:cubicBezTo>
                    <a:pt x="23" y="15"/>
                    <a:pt x="29" y="19"/>
                    <a:pt x="34" y="23"/>
                  </a:cubicBezTo>
                  <a:cubicBezTo>
                    <a:pt x="40" y="28"/>
                    <a:pt x="52" y="49"/>
                    <a:pt x="58" y="49"/>
                  </a:cubicBezTo>
                  <a:cubicBezTo>
                    <a:pt x="59" y="42"/>
                    <a:pt x="60" y="40"/>
                    <a:pt x="55" y="34"/>
                  </a:cubicBezTo>
                  <a:cubicBezTo>
                    <a:pt x="51" y="29"/>
                    <a:pt x="46" y="25"/>
                    <a:pt x="40" y="20"/>
                  </a:cubicBezTo>
                  <a:cubicBezTo>
                    <a:pt x="30" y="12"/>
                    <a:pt x="21" y="2"/>
                    <a:pt x="6" y="2"/>
                  </a:cubicBezTo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0" name="Freeform 749">
              <a:extLst>
                <a:ext uri="{FF2B5EF4-FFF2-40B4-BE49-F238E27FC236}">
                  <a16:creationId xmlns:a16="http://schemas.microsoft.com/office/drawing/2014/main" id="{BC1A53FE-503A-4DA0-A679-AE578646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615"/>
              <a:ext cx="97" cy="35"/>
            </a:xfrm>
            <a:custGeom>
              <a:avLst/>
              <a:gdLst>
                <a:gd name="T0" fmla="*/ 0 w 39"/>
                <a:gd name="T1" fmla="*/ 33 h 14"/>
                <a:gd name="T2" fmla="*/ 599 w 39"/>
                <a:gd name="T3" fmla="*/ 0 h 14"/>
                <a:gd name="T4" fmla="*/ 187 w 39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4">
                  <a:moveTo>
                    <a:pt x="0" y="2"/>
                  </a:moveTo>
                  <a:cubicBezTo>
                    <a:pt x="6" y="4"/>
                    <a:pt x="39" y="14"/>
                    <a:pt x="39" y="0"/>
                  </a:cubicBezTo>
                  <a:cubicBezTo>
                    <a:pt x="30" y="3"/>
                    <a:pt x="22" y="5"/>
                    <a:pt x="12" y="2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1" name="Freeform 750">
              <a:extLst>
                <a:ext uri="{FF2B5EF4-FFF2-40B4-BE49-F238E27FC236}">
                  <a16:creationId xmlns:a16="http://schemas.microsoft.com/office/drawing/2014/main" id="{45014977-3B1B-4BB0-9F76-AE4496CC8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423"/>
              <a:ext cx="22" cy="20"/>
            </a:xfrm>
            <a:custGeom>
              <a:avLst/>
              <a:gdLst>
                <a:gd name="T0" fmla="*/ 0 w 9"/>
                <a:gd name="T1" fmla="*/ 0 h 8"/>
                <a:gd name="T2" fmla="*/ 103 w 9"/>
                <a:gd name="T3" fmla="*/ 125 h 8"/>
                <a:gd name="T4" fmla="*/ 120 w 9"/>
                <a:gd name="T5" fmla="*/ 5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2" y="3"/>
                    <a:pt x="4" y="6"/>
                    <a:pt x="7" y="8"/>
                  </a:cubicBezTo>
                  <a:cubicBezTo>
                    <a:pt x="9" y="7"/>
                    <a:pt x="9" y="5"/>
                    <a:pt x="8" y="3"/>
                  </a:cubicBezTo>
                </a:path>
              </a:pathLst>
            </a:custGeom>
            <a:solidFill>
              <a:srgbClr val="E2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2" name="Freeform 751">
              <a:extLst>
                <a:ext uri="{FF2B5EF4-FFF2-40B4-BE49-F238E27FC236}">
                  <a16:creationId xmlns:a16="http://schemas.microsoft.com/office/drawing/2014/main" id="{4F1C074B-83DE-406D-8E21-439616ED4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8" y="2365"/>
              <a:ext cx="125" cy="70"/>
            </a:xfrm>
            <a:custGeom>
              <a:avLst/>
              <a:gdLst>
                <a:gd name="T0" fmla="*/ 20 w 50"/>
                <a:gd name="T1" fmla="*/ 175 h 28"/>
                <a:gd name="T2" fmla="*/ 63 w 50"/>
                <a:gd name="T3" fmla="*/ 438 h 28"/>
                <a:gd name="T4" fmla="*/ 175 w 50"/>
                <a:gd name="T5" fmla="*/ 345 h 28"/>
                <a:gd name="T6" fmla="*/ 208 w 50"/>
                <a:gd name="T7" fmla="*/ 175 h 28"/>
                <a:gd name="T8" fmla="*/ 375 w 50"/>
                <a:gd name="T9" fmla="*/ 95 h 28"/>
                <a:gd name="T10" fmla="*/ 783 w 50"/>
                <a:gd name="T11" fmla="*/ 238 h 28"/>
                <a:gd name="T12" fmla="*/ 395 w 50"/>
                <a:gd name="T13" fmla="*/ 20 h 28"/>
                <a:gd name="T14" fmla="*/ 83 w 50"/>
                <a:gd name="T15" fmla="*/ 283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28">
                  <a:moveTo>
                    <a:pt x="1" y="11"/>
                  </a:moveTo>
                  <a:cubicBezTo>
                    <a:pt x="1" y="16"/>
                    <a:pt x="0" y="25"/>
                    <a:pt x="4" y="28"/>
                  </a:cubicBezTo>
                  <a:cubicBezTo>
                    <a:pt x="7" y="27"/>
                    <a:pt x="8" y="23"/>
                    <a:pt x="11" y="22"/>
                  </a:cubicBezTo>
                  <a:cubicBezTo>
                    <a:pt x="9" y="19"/>
                    <a:pt x="10" y="14"/>
                    <a:pt x="13" y="11"/>
                  </a:cubicBezTo>
                  <a:cubicBezTo>
                    <a:pt x="15" y="7"/>
                    <a:pt x="20" y="6"/>
                    <a:pt x="24" y="6"/>
                  </a:cubicBezTo>
                  <a:cubicBezTo>
                    <a:pt x="33" y="5"/>
                    <a:pt x="44" y="8"/>
                    <a:pt x="50" y="15"/>
                  </a:cubicBezTo>
                  <a:cubicBezTo>
                    <a:pt x="44" y="7"/>
                    <a:pt x="36" y="1"/>
                    <a:pt x="25" y="1"/>
                  </a:cubicBezTo>
                  <a:cubicBezTo>
                    <a:pt x="14" y="0"/>
                    <a:pt x="7" y="8"/>
                    <a:pt x="5" y="18"/>
                  </a:cubicBezTo>
                </a:path>
              </a:pathLst>
            </a:custGeom>
            <a:solidFill>
              <a:srgbClr val="761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3" name="Freeform 752">
              <a:extLst>
                <a:ext uri="{FF2B5EF4-FFF2-40B4-BE49-F238E27FC236}">
                  <a16:creationId xmlns:a16="http://schemas.microsoft.com/office/drawing/2014/main" id="{1DB9FB02-8BBB-403D-B97E-E8A76136E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578"/>
              <a:ext cx="27" cy="57"/>
            </a:xfrm>
            <a:custGeom>
              <a:avLst/>
              <a:gdLst>
                <a:gd name="T0" fmla="*/ 0 w 11"/>
                <a:gd name="T1" fmla="*/ 92 h 23"/>
                <a:gd name="T2" fmla="*/ 150 w 11"/>
                <a:gd name="T3" fmla="*/ 349 h 23"/>
                <a:gd name="T4" fmla="*/ 91 w 11"/>
                <a:gd name="T5" fmla="*/ 0 h 23"/>
                <a:gd name="T6" fmla="*/ 91 w 11"/>
                <a:gd name="T7" fmla="*/ 15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3">
                  <a:moveTo>
                    <a:pt x="0" y="6"/>
                  </a:moveTo>
                  <a:cubicBezTo>
                    <a:pt x="1" y="9"/>
                    <a:pt x="8" y="23"/>
                    <a:pt x="10" y="23"/>
                  </a:cubicBezTo>
                  <a:cubicBezTo>
                    <a:pt x="11" y="15"/>
                    <a:pt x="9" y="7"/>
                    <a:pt x="6" y="0"/>
                  </a:cubicBezTo>
                  <a:cubicBezTo>
                    <a:pt x="7" y="3"/>
                    <a:pt x="8" y="7"/>
                    <a:pt x="6" y="10"/>
                  </a:cubicBezTo>
                </a:path>
              </a:pathLst>
            </a:custGeom>
            <a:solidFill>
              <a:srgbClr val="761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4" name="Freeform 753">
              <a:extLst>
                <a:ext uri="{FF2B5EF4-FFF2-40B4-BE49-F238E27FC236}">
                  <a16:creationId xmlns:a16="http://schemas.microsoft.com/office/drawing/2014/main" id="{6FBC63B6-F2F7-4D91-AE9B-2F31297CF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710"/>
              <a:ext cx="32" cy="33"/>
            </a:xfrm>
            <a:custGeom>
              <a:avLst/>
              <a:gdLst>
                <a:gd name="T0" fmla="*/ 0 w 13"/>
                <a:gd name="T1" fmla="*/ 84 h 13"/>
                <a:gd name="T2" fmla="*/ 42 w 13"/>
                <a:gd name="T3" fmla="*/ 33 h 13"/>
                <a:gd name="T4" fmla="*/ 103 w 13"/>
                <a:gd name="T5" fmla="*/ 33 h 13"/>
                <a:gd name="T6" fmla="*/ 194 w 13"/>
                <a:gd name="T7" fmla="*/ 213 h 13"/>
                <a:gd name="T8" fmla="*/ 42 w 13"/>
                <a:gd name="T9" fmla="*/ 8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5"/>
                  </a:moveTo>
                  <a:cubicBezTo>
                    <a:pt x="1" y="4"/>
                    <a:pt x="2" y="3"/>
                    <a:pt x="3" y="2"/>
                  </a:cubicBezTo>
                  <a:cubicBezTo>
                    <a:pt x="6" y="0"/>
                    <a:pt x="5" y="0"/>
                    <a:pt x="7" y="2"/>
                  </a:cubicBezTo>
                  <a:cubicBezTo>
                    <a:pt x="10" y="5"/>
                    <a:pt x="11" y="9"/>
                    <a:pt x="13" y="13"/>
                  </a:cubicBezTo>
                  <a:cubicBezTo>
                    <a:pt x="10" y="10"/>
                    <a:pt x="7" y="7"/>
                    <a:pt x="3" y="5"/>
                  </a:cubicBezTo>
                </a:path>
              </a:pathLst>
            </a:custGeom>
            <a:solidFill>
              <a:srgbClr val="761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5" name="Freeform 754">
              <a:extLst>
                <a:ext uri="{FF2B5EF4-FFF2-40B4-BE49-F238E27FC236}">
                  <a16:creationId xmlns:a16="http://schemas.microsoft.com/office/drawing/2014/main" id="{97FA8139-27F2-4747-824D-6B12EDB47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3" y="2555"/>
              <a:ext cx="23" cy="28"/>
            </a:xfrm>
            <a:custGeom>
              <a:avLst/>
              <a:gdLst>
                <a:gd name="T0" fmla="*/ 0 w 9"/>
                <a:gd name="T1" fmla="*/ 51 h 11"/>
                <a:gd name="T2" fmla="*/ 84 w 9"/>
                <a:gd name="T3" fmla="*/ 181 h 11"/>
                <a:gd name="T4" fmla="*/ 151 w 9"/>
                <a:gd name="T5" fmla="*/ 181 h 11"/>
                <a:gd name="T6" fmla="*/ 0 w 9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0" y="3"/>
                  </a:moveTo>
                  <a:cubicBezTo>
                    <a:pt x="1" y="6"/>
                    <a:pt x="3" y="8"/>
                    <a:pt x="5" y="11"/>
                  </a:cubicBezTo>
                  <a:cubicBezTo>
                    <a:pt x="6" y="11"/>
                    <a:pt x="8" y="10"/>
                    <a:pt x="9" y="11"/>
                  </a:cubicBezTo>
                  <a:cubicBezTo>
                    <a:pt x="4" y="9"/>
                    <a:pt x="4" y="3"/>
                    <a:pt x="0" y="0"/>
                  </a:cubicBezTo>
                </a:path>
              </a:pathLst>
            </a:custGeom>
            <a:solidFill>
              <a:srgbClr val="B60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6" name="Freeform 755">
              <a:extLst>
                <a:ext uri="{FF2B5EF4-FFF2-40B4-BE49-F238E27FC236}">
                  <a16:creationId xmlns:a16="http://schemas.microsoft.com/office/drawing/2014/main" id="{6A67E70D-3B6A-49DB-A58A-5958DA4D9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2753"/>
              <a:ext cx="27" cy="37"/>
            </a:xfrm>
            <a:custGeom>
              <a:avLst/>
              <a:gdLst>
                <a:gd name="T0" fmla="*/ 0 w 11"/>
                <a:gd name="T1" fmla="*/ 74 h 15"/>
                <a:gd name="T2" fmla="*/ 61 w 11"/>
                <a:gd name="T3" fmla="*/ 165 h 15"/>
                <a:gd name="T4" fmla="*/ 91 w 11"/>
                <a:gd name="T5" fmla="*/ 212 h 15"/>
                <a:gd name="T6" fmla="*/ 133 w 11"/>
                <a:gd name="T7" fmla="*/ 212 h 15"/>
                <a:gd name="T8" fmla="*/ 162 w 11"/>
                <a:gd name="T9" fmla="*/ 183 h 15"/>
                <a:gd name="T10" fmla="*/ 120 w 11"/>
                <a:gd name="T11" fmla="*/ 121 h 15"/>
                <a:gd name="T12" fmla="*/ 29 w 11"/>
                <a:gd name="T13" fmla="*/ 0 h 15"/>
                <a:gd name="T14" fmla="*/ 91 w 11"/>
                <a:gd name="T15" fmla="*/ 133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15">
                  <a:moveTo>
                    <a:pt x="0" y="5"/>
                  </a:moveTo>
                  <a:cubicBezTo>
                    <a:pt x="1" y="7"/>
                    <a:pt x="2" y="9"/>
                    <a:pt x="4" y="11"/>
                  </a:cubicBezTo>
                  <a:cubicBezTo>
                    <a:pt x="4" y="12"/>
                    <a:pt x="5" y="13"/>
                    <a:pt x="6" y="14"/>
                  </a:cubicBezTo>
                  <a:cubicBezTo>
                    <a:pt x="7" y="15"/>
                    <a:pt x="7" y="15"/>
                    <a:pt x="9" y="14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1" y="11"/>
                    <a:pt x="9" y="9"/>
                    <a:pt x="8" y="8"/>
                  </a:cubicBezTo>
                  <a:cubicBezTo>
                    <a:pt x="6" y="6"/>
                    <a:pt x="4" y="3"/>
                    <a:pt x="2" y="0"/>
                  </a:cubicBezTo>
                  <a:cubicBezTo>
                    <a:pt x="4" y="3"/>
                    <a:pt x="6" y="6"/>
                    <a:pt x="6" y="9"/>
                  </a:cubicBezTo>
                </a:path>
              </a:pathLst>
            </a:custGeom>
            <a:solidFill>
              <a:srgbClr val="761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7" name="Freeform 756">
              <a:extLst>
                <a:ext uri="{FF2B5EF4-FFF2-40B4-BE49-F238E27FC236}">
                  <a16:creationId xmlns:a16="http://schemas.microsoft.com/office/drawing/2014/main" id="{22CAFE67-9811-4267-98FC-4FE6F299E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170"/>
              <a:ext cx="282" cy="958"/>
            </a:xfrm>
            <a:custGeom>
              <a:avLst/>
              <a:gdLst>
                <a:gd name="T0" fmla="*/ 0 w 113"/>
                <a:gd name="T1" fmla="*/ 0 h 383"/>
                <a:gd name="T2" fmla="*/ 137 w 113"/>
                <a:gd name="T3" fmla="*/ 783 h 383"/>
                <a:gd name="T4" fmla="*/ 292 w 113"/>
                <a:gd name="T5" fmla="*/ 1676 h 383"/>
                <a:gd name="T6" fmla="*/ 654 w 113"/>
                <a:gd name="T7" fmla="*/ 3504 h 383"/>
                <a:gd name="T8" fmla="*/ 699 w 113"/>
                <a:gd name="T9" fmla="*/ 5025 h 383"/>
                <a:gd name="T10" fmla="*/ 871 w 113"/>
                <a:gd name="T11" fmla="*/ 5680 h 383"/>
                <a:gd name="T12" fmla="*/ 1370 w 113"/>
                <a:gd name="T13" fmla="*/ 5838 h 383"/>
                <a:gd name="T14" fmla="*/ 946 w 113"/>
                <a:gd name="T15" fmla="*/ 4222 h 383"/>
                <a:gd name="T16" fmla="*/ 1258 w 113"/>
                <a:gd name="T17" fmla="*/ 3242 h 383"/>
                <a:gd name="T18" fmla="*/ 1632 w 113"/>
                <a:gd name="T19" fmla="*/ 2804 h 383"/>
                <a:gd name="T20" fmla="*/ 1507 w 113"/>
                <a:gd name="T21" fmla="*/ 2646 h 383"/>
                <a:gd name="T22" fmla="*/ 1008 w 113"/>
                <a:gd name="T23" fmla="*/ 2471 h 383"/>
                <a:gd name="T24" fmla="*/ 624 w 113"/>
                <a:gd name="T25" fmla="*/ 1959 h 383"/>
                <a:gd name="T26" fmla="*/ 137 w 113"/>
                <a:gd name="T27" fmla="*/ 595 h 3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383">
                  <a:moveTo>
                    <a:pt x="0" y="0"/>
                  </a:moveTo>
                  <a:cubicBezTo>
                    <a:pt x="2" y="17"/>
                    <a:pt x="7" y="33"/>
                    <a:pt x="9" y="50"/>
                  </a:cubicBezTo>
                  <a:cubicBezTo>
                    <a:pt x="12" y="69"/>
                    <a:pt x="15" y="88"/>
                    <a:pt x="19" y="107"/>
                  </a:cubicBezTo>
                  <a:cubicBezTo>
                    <a:pt x="27" y="146"/>
                    <a:pt x="35" y="185"/>
                    <a:pt x="42" y="224"/>
                  </a:cubicBezTo>
                  <a:cubicBezTo>
                    <a:pt x="48" y="256"/>
                    <a:pt x="45" y="288"/>
                    <a:pt x="45" y="321"/>
                  </a:cubicBezTo>
                  <a:cubicBezTo>
                    <a:pt x="45" y="334"/>
                    <a:pt x="49" y="351"/>
                    <a:pt x="56" y="363"/>
                  </a:cubicBezTo>
                  <a:cubicBezTo>
                    <a:pt x="61" y="373"/>
                    <a:pt x="78" y="383"/>
                    <a:pt x="88" y="373"/>
                  </a:cubicBezTo>
                  <a:cubicBezTo>
                    <a:pt x="65" y="344"/>
                    <a:pt x="61" y="305"/>
                    <a:pt x="61" y="270"/>
                  </a:cubicBezTo>
                  <a:cubicBezTo>
                    <a:pt x="61" y="246"/>
                    <a:pt x="66" y="225"/>
                    <a:pt x="81" y="207"/>
                  </a:cubicBezTo>
                  <a:cubicBezTo>
                    <a:pt x="89" y="197"/>
                    <a:pt x="98" y="189"/>
                    <a:pt x="105" y="179"/>
                  </a:cubicBezTo>
                  <a:cubicBezTo>
                    <a:pt x="113" y="167"/>
                    <a:pt x="109" y="166"/>
                    <a:pt x="97" y="169"/>
                  </a:cubicBezTo>
                  <a:cubicBezTo>
                    <a:pt x="80" y="174"/>
                    <a:pt x="75" y="174"/>
                    <a:pt x="65" y="158"/>
                  </a:cubicBezTo>
                  <a:cubicBezTo>
                    <a:pt x="58" y="146"/>
                    <a:pt x="49" y="136"/>
                    <a:pt x="40" y="125"/>
                  </a:cubicBezTo>
                  <a:cubicBezTo>
                    <a:pt x="21" y="99"/>
                    <a:pt x="18" y="67"/>
                    <a:pt x="9" y="38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8" name="Freeform 757">
              <a:extLst>
                <a:ext uri="{FF2B5EF4-FFF2-40B4-BE49-F238E27FC236}">
                  <a16:creationId xmlns:a16="http://schemas.microsoft.com/office/drawing/2014/main" id="{DE511EAC-D9D1-499D-B022-A2FBD7DCD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590"/>
              <a:ext cx="83" cy="115"/>
            </a:xfrm>
            <a:custGeom>
              <a:avLst/>
              <a:gdLst>
                <a:gd name="T0" fmla="*/ 0 w 33"/>
                <a:gd name="T1" fmla="*/ 0 h 46"/>
                <a:gd name="T2" fmla="*/ 113 w 33"/>
                <a:gd name="T3" fmla="*/ 333 h 46"/>
                <a:gd name="T4" fmla="*/ 158 w 33"/>
                <a:gd name="T5" fmla="*/ 720 h 46"/>
                <a:gd name="T6" fmla="*/ 317 w 33"/>
                <a:gd name="T7" fmla="*/ 500 h 46"/>
                <a:gd name="T8" fmla="*/ 526 w 33"/>
                <a:gd name="T9" fmla="*/ 333 h 46"/>
                <a:gd name="T10" fmla="*/ 304 w 33"/>
                <a:gd name="T11" fmla="*/ 408 h 46"/>
                <a:gd name="T12" fmla="*/ 146 w 33"/>
                <a:gd name="T13" fmla="*/ 8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6">
                  <a:moveTo>
                    <a:pt x="0" y="0"/>
                  </a:moveTo>
                  <a:cubicBezTo>
                    <a:pt x="2" y="7"/>
                    <a:pt x="5" y="14"/>
                    <a:pt x="7" y="21"/>
                  </a:cubicBezTo>
                  <a:cubicBezTo>
                    <a:pt x="9" y="29"/>
                    <a:pt x="7" y="39"/>
                    <a:pt x="10" y="46"/>
                  </a:cubicBezTo>
                  <a:cubicBezTo>
                    <a:pt x="15" y="43"/>
                    <a:pt x="16" y="37"/>
                    <a:pt x="20" y="32"/>
                  </a:cubicBezTo>
                  <a:cubicBezTo>
                    <a:pt x="24" y="28"/>
                    <a:pt x="31" y="26"/>
                    <a:pt x="33" y="21"/>
                  </a:cubicBezTo>
                  <a:cubicBezTo>
                    <a:pt x="28" y="21"/>
                    <a:pt x="23" y="23"/>
                    <a:pt x="19" y="26"/>
                  </a:cubicBezTo>
                  <a:cubicBezTo>
                    <a:pt x="15" y="21"/>
                    <a:pt x="12" y="11"/>
                    <a:pt x="9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89" name="Freeform 758">
              <a:extLst>
                <a:ext uri="{FF2B5EF4-FFF2-40B4-BE49-F238E27FC236}">
                  <a16:creationId xmlns:a16="http://schemas.microsoft.com/office/drawing/2014/main" id="{1BFCDC1F-EB0B-42B5-9468-3AD351B0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2273"/>
              <a:ext cx="283" cy="152"/>
            </a:xfrm>
            <a:custGeom>
              <a:avLst/>
              <a:gdLst>
                <a:gd name="T0" fmla="*/ 0 w 113"/>
                <a:gd name="T1" fmla="*/ 0 h 61"/>
                <a:gd name="T2" fmla="*/ 1067 w 113"/>
                <a:gd name="T3" fmla="*/ 311 h 61"/>
                <a:gd name="T4" fmla="*/ 1443 w 113"/>
                <a:gd name="T5" fmla="*/ 558 h 61"/>
                <a:gd name="T6" fmla="*/ 1618 w 113"/>
                <a:gd name="T7" fmla="*/ 728 h 61"/>
                <a:gd name="T8" fmla="*/ 1756 w 113"/>
                <a:gd name="T9" fmla="*/ 912 h 61"/>
                <a:gd name="T10" fmla="*/ 1743 w 113"/>
                <a:gd name="T11" fmla="*/ 944 h 61"/>
                <a:gd name="T12" fmla="*/ 1493 w 113"/>
                <a:gd name="T13" fmla="*/ 384 h 61"/>
                <a:gd name="T14" fmla="*/ 1222 w 113"/>
                <a:gd name="T15" fmla="*/ 187 h 61"/>
                <a:gd name="T16" fmla="*/ 784 w 113"/>
                <a:gd name="T17" fmla="*/ 30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61">
                  <a:moveTo>
                    <a:pt x="0" y="0"/>
                  </a:moveTo>
                  <a:cubicBezTo>
                    <a:pt x="23" y="0"/>
                    <a:pt x="48" y="9"/>
                    <a:pt x="68" y="20"/>
                  </a:cubicBezTo>
                  <a:cubicBezTo>
                    <a:pt x="77" y="25"/>
                    <a:pt x="85" y="29"/>
                    <a:pt x="92" y="36"/>
                  </a:cubicBezTo>
                  <a:cubicBezTo>
                    <a:pt x="96" y="39"/>
                    <a:pt x="100" y="43"/>
                    <a:pt x="103" y="47"/>
                  </a:cubicBezTo>
                  <a:cubicBezTo>
                    <a:pt x="106" y="51"/>
                    <a:pt x="107" y="56"/>
                    <a:pt x="112" y="59"/>
                  </a:cubicBezTo>
                  <a:cubicBezTo>
                    <a:pt x="112" y="60"/>
                    <a:pt x="111" y="61"/>
                    <a:pt x="111" y="61"/>
                  </a:cubicBezTo>
                  <a:cubicBezTo>
                    <a:pt x="113" y="49"/>
                    <a:pt x="104" y="33"/>
                    <a:pt x="95" y="25"/>
                  </a:cubicBezTo>
                  <a:cubicBezTo>
                    <a:pt x="90" y="20"/>
                    <a:pt x="84" y="15"/>
                    <a:pt x="78" y="12"/>
                  </a:cubicBezTo>
                  <a:cubicBezTo>
                    <a:pt x="69" y="7"/>
                    <a:pt x="59" y="6"/>
                    <a:pt x="50" y="2"/>
                  </a:cubicBezTo>
                </a:path>
              </a:pathLst>
            </a:custGeom>
            <a:solidFill>
              <a:srgbClr val="ED7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0" name="Freeform 759">
              <a:extLst>
                <a:ext uri="{FF2B5EF4-FFF2-40B4-BE49-F238E27FC236}">
                  <a16:creationId xmlns:a16="http://schemas.microsoft.com/office/drawing/2014/main" id="{0A133AAF-E9CC-4C3A-84FF-61935FBC0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2303"/>
              <a:ext cx="110" cy="77"/>
            </a:xfrm>
            <a:custGeom>
              <a:avLst/>
              <a:gdLst>
                <a:gd name="T0" fmla="*/ 0 w 44"/>
                <a:gd name="T1" fmla="*/ 0 h 31"/>
                <a:gd name="T2" fmla="*/ 188 w 44"/>
                <a:gd name="T3" fmla="*/ 42 h 31"/>
                <a:gd name="T4" fmla="*/ 363 w 44"/>
                <a:gd name="T5" fmla="*/ 166 h 31"/>
                <a:gd name="T6" fmla="*/ 688 w 44"/>
                <a:gd name="T7" fmla="*/ 474 h 31"/>
                <a:gd name="T8" fmla="*/ 438 w 44"/>
                <a:gd name="T9" fmla="*/ 124 h 31"/>
                <a:gd name="T10" fmla="*/ 20 w 44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31">
                  <a:moveTo>
                    <a:pt x="0" y="0"/>
                  </a:moveTo>
                  <a:cubicBezTo>
                    <a:pt x="3" y="1"/>
                    <a:pt x="8" y="1"/>
                    <a:pt x="12" y="3"/>
                  </a:cubicBezTo>
                  <a:cubicBezTo>
                    <a:pt x="15" y="5"/>
                    <a:pt x="20" y="9"/>
                    <a:pt x="23" y="11"/>
                  </a:cubicBezTo>
                  <a:cubicBezTo>
                    <a:pt x="31" y="16"/>
                    <a:pt x="39" y="24"/>
                    <a:pt x="44" y="31"/>
                  </a:cubicBezTo>
                  <a:cubicBezTo>
                    <a:pt x="39" y="22"/>
                    <a:pt x="36" y="14"/>
                    <a:pt x="28" y="8"/>
                  </a:cubicBezTo>
                  <a:cubicBezTo>
                    <a:pt x="19" y="1"/>
                    <a:pt x="11" y="3"/>
                    <a:pt x="1" y="0"/>
                  </a:cubicBezTo>
                </a:path>
              </a:pathLst>
            </a:custGeom>
            <a:solidFill>
              <a:srgbClr val="FAD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1" name="Freeform 760">
              <a:extLst>
                <a:ext uri="{FF2B5EF4-FFF2-40B4-BE49-F238E27FC236}">
                  <a16:creationId xmlns:a16="http://schemas.microsoft.com/office/drawing/2014/main" id="{ECB531E7-C9EC-4951-9E36-36FF9FE44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2313"/>
              <a:ext cx="20" cy="15"/>
            </a:xfrm>
            <a:custGeom>
              <a:avLst/>
              <a:gdLst>
                <a:gd name="T0" fmla="*/ 20 w 8"/>
                <a:gd name="T1" fmla="*/ 33 h 6"/>
                <a:gd name="T2" fmla="*/ 125 w 8"/>
                <a:gd name="T3" fmla="*/ 95 h 6"/>
                <a:gd name="T4" fmla="*/ 50 w 8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1" y="2"/>
                  </a:moveTo>
                  <a:cubicBezTo>
                    <a:pt x="0" y="6"/>
                    <a:pt x="5" y="6"/>
                    <a:pt x="8" y="6"/>
                  </a:cubicBezTo>
                  <a:cubicBezTo>
                    <a:pt x="8" y="3"/>
                    <a:pt x="4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2" name="Freeform 761">
              <a:extLst>
                <a:ext uri="{FF2B5EF4-FFF2-40B4-BE49-F238E27FC236}">
                  <a16:creationId xmlns:a16="http://schemas.microsoft.com/office/drawing/2014/main" id="{B29182FC-A3DD-411F-B26E-2C57A673C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345"/>
              <a:ext cx="7" cy="8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2" y="2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3" name="Freeform 762">
              <a:extLst>
                <a:ext uri="{FF2B5EF4-FFF2-40B4-BE49-F238E27FC236}">
                  <a16:creationId xmlns:a16="http://schemas.microsoft.com/office/drawing/2014/main" id="{5ED1954E-84A0-45F5-B5C1-C3D00D670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335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68 h 5"/>
                <a:gd name="T4" fmla="*/ 50 w 4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1" y="5"/>
                    <a:pt x="4" y="4"/>
                  </a:cubicBezTo>
                  <a:cubicBezTo>
                    <a:pt x="4" y="3"/>
                    <a:pt x="3" y="3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4" name="Freeform 763">
              <a:extLst>
                <a:ext uri="{FF2B5EF4-FFF2-40B4-BE49-F238E27FC236}">
                  <a16:creationId xmlns:a16="http://schemas.microsoft.com/office/drawing/2014/main" id="{E85A459A-6BEF-4D87-A22C-7CDECED54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218"/>
              <a:ext cx="238" cy="927"/>
            </a:xfrm>
            <a:custGeom>
              <a:avLst/>
              <a:gdLst>
                <a:gd name="T0" fmla="*/ 238 w 95"/>
                <a:gd name="T1" fmla="*/ 417 h 371"/>
                <a:gd name="T2" fmla="*/ 33 w 95"/>
                <a:gd name="T3" fmla="*/ 2479 h 371"/>
                <a:gd name="T4" fmla="*/ 83 w 95"/>
                <a:gd name="T5" fmla="*/ 4540 h 371"/>
                <a:gd name="T6" fmla="*/ 175 w 95"/>
                <a:gd name="T7" fmla="*/ 5195 h 371"/>
                <a:gd name="T8" fmla="*/ 283 w 95"/>
                <a:gd name="T9" fmla="*/ 5787 h 371"/>
                <a:gd name="T10" fmla="*/ 158 w 95"/>
                <a:gd name="T11" fmla="*/ 3103 h 371"/>
                <a:gd name="T12" fmla="*/ 251 w 95"/>
                <a:gd name="T13" fmla="*/ 1354 h 371"/>
                <a:gd name="T14" fmla="*/ 534 w 95"/>
                <a:gd name="T15" fmla="*/ 667 h 371"/>
                <a:gd name="T16" fmla="*/ 1493 w 95"/>
                <a:gd name="T17" fmla="*/ 1354 h 371"/>
                <a:gd name="T18" fmla="*/ 992 w 95"/>
                <a:gd name="T19" fmla="*/ 542 h 371"/>
                <a:gd name="T20" fmla="*/ 251 w 95"/>
                <a:gd name="T21" fmla="*/ 387 h 3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371">
                  <a:moveTo>
                    <a:pt x="15" y="27"/>
                  </a:moveTo>
                  <a:cubicBezTo>
                    <a:pt x="7" y="73"/>
                    <a:pt x="4" y="115"/>
                    <a:pt x="2" y="159"/>
                  </a:cubicBezTo>
                  <a:cubicBezTo>
                    <a:pt x="0" y="204"/>
                    <a:pt x="0" y="248"/>
                    <a:pt x="5" y="291"/>
                  </a:cubicBezTo>
                  <a:cubicBezTo>
                    <a:pt x="6" y="305"/>
                    <a:pt x="10" y="320"/>
                    <a:pt x="11" y="333"/>
                  </a:cubicBezTo>
                  <a:cubicBezTo>
                    <a:pt x="13" y="347"/>
                    <a:pt x="12" y="358"/>
                    <a:pt x="18" y="371"/>
                  </a:cubicBezTo>
                  <a:cubicBezTo>
                    <a:pt x="17" y="316"/>
                    <a:pt x="10" y="254"/>
                    <a:pt x="10" y="199"/>
                  </a:cubicBezTo>
                  <a:cubicBezTo>
                    <a:pt x="10" y="154"/>
                    <a:pt x="15" y="129"/>
                    <a:pt x="16" y="87"/>
                  </a:cubicBezTo>
                  <a:cubicBezTo>
                    <a:pt x="17" y="75"/>
                    <a:pt x="24" y="45"/>
                    <a:pt x="34" y="43"/>
                  </a:cubicBezTo>
                  <a:cubicBezTo>
                    <a:pt x="59" y="37"/>
                    <a:pt x="83" y="66"/>
                    <a:pt x="95" y="87"/>
                  </a:cubicBezTo>
                  <a:cubicBezTo>
                    <a:pt x="89" y="71"/>
                    <a:pt x="74" y="47"/>
                    <a:pt x="63" y="35"/>
                  </a:cubicBezTo>
                  <a:cubicBezTo>
                    <a:pt x="54" y="26"/>
                    <a:pt x="18" y="0"/>
                    <a:pt x="16" y="25"/>
                  </a:cubicBezTo>
                </a:path>
              </a:pathLst>
            </a:custGeom>
            <a:solidFill>
              <a:srgbClr val="E8D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5" name="Freeform 764">
              <a:extLst>
                <a:ext uri="{FF2B5EF4-FFF2-40B4-BE49-F238E27FC236}">
                  <a16:creationId xmlns:a16="http://schemas.microsoft.com/office/drawing/2014/main" id="{3ABCAFFD-1503-45BF-B12A-9CDE05EBB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295"/>
              <a:ext cx="160" cy="908"/>
            </a:xfrm>
            <a:custGeom>
              <a:avLst/>
              <a:gdLst>
                <a:gd name="T0" fmla="*/ 113 w 64"/>
                <a:gd name="T1" fmla="*/ 3054 h 363"/>
                <a:gd name="T2" fmla="*/ 188 w 64"/>
                <a:gd name="T3" fmla="*/ 5681 h 363"/>
                <a:gd name="T4" fmla="*/ 20 w 64"/>
                <a:gd name="T5" fmla="*/ 2554 h 363"/>
                <a:gd name="T6" fmla="*/ 220 w 64"/>
                <a:gd name="T7" fmla="*/ 395 h 363"/>
                <a:gd name="T8" fmla="*/ 1000 w 64"/>
                <a:gd name="T9" fmla="*/ 458 h 363"/>
                <a:gd name="T10" fmla="*/ 313 w 64"/>
                <a:gd name="T11" fmla="*/ 533 h 363"/>
                <a:gd name="T12" fmla="*/ 113 w 64"/>
                <a:gd name="T13" fmla="*/ 3054 h 3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363">
                  <a:moveTo>
                    <a:pt x="7" y="195"/>
                  </a:moveTo>
                  <a:cubicBezTo>
                    <a:pt x="7" y="238"/>
                    <a:pt x="11" y="290"/>
                    <a:pt x="12" y="363"/>
                  </a:cubicBezTo>
                  <a:cubicBezTo>
                    <a:pt x="8" y="336"/>
                    <a:pt x="0" y="248"/>
                    <a:pt x="1" y="163"/>
                  </a:cubicBezTo>
                  <a:cubicBezTo>
                    <a:pt x="2" y="78"/>
                    <a:pt x="9" y="36"/>
                    <a:pt x="14" y="25"/>
                  </a:cubicBezTo>
                  <a:cubicBezTo>
                    <a:pt x="19" y="12"/>
                    <a:pt x="33" y="0"/>
                    <a:pt x="64" y="29"/>
                  </a:cubicBezTo>
                  <a:cubicBezTo>
                    <a:pt x="38" y="20"/>
                    <a:pt x="26" y="7"/>
                    <a:pt x="20" y="34"/>
                  </a:cubicBezTo>
                  <a:cubicBezTo>
                    <a:pt x="15" y="56"/>
                    <a:pt x="9" y="69"/>
                    <a:pt x="7" y="195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6" name="Freeform 765">
              <a:extLst>
                <a:ext uri="{FF2B5EF4-FFF2-40B4-BE49-F238E27FC236}">
                  <a16:creationId xmlns:a16="http://schemas.microsoft.com/office/drawing/2014/main" id="{FA1E9253-8C52-4CA0-BF3E-79EE42678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1" y="1275"/>
              <a:ext cx="95" cy="1450"/>
            </a:xfrm>
            <a:custGeom>
              <a:avLst/>
              <a:gdLst>
                <a:gd name="T0" fmla="*/ 220 w 38"/>
                <a:gd name="T1" fmla="*/ 9063 h 580"/>
                <a:gd name="T2" fmla="*/ 408 w 38"/>
                <a:gd name="T3" fmla="*/ 6533 h 580"/>
                <a:gd name="T4" fmla="*/ 595 w 38"/>
                <a:gd name="T5" fmla="*/ 4738 h 580"/>
                <a:gd name="T6" fmla="*/ 595 w 38"/>
                <a:gd name="T7" fmla="*/ 4595 h 580"/>
                <a:gd name="T8" fmla="*/ 0 w 38"/>
                <a:gd name="T9" fmla="*/ 0 h 580"/>
                <a:gd name="T10" fmla="*/ 458 w 38"/>
                <a:gd name="T11" fmla="*/ 4813 h 580"/>
                <a:gd name="T12" fmla="*/ 220 w 38"/>
                <a:gd name="T13" fmla="*/ 9063 h 5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80">
                  <a:moveTo>
                    <a:pt x="14" y="580"/>
                  </a:moveTo>
                  <a:cubicBezTo>
                    <a:pt x="14" y="520"/>
                    <a:pt x="20" y="465"/>
                    <a:pt x="26" y="418"/>
                  </a:cubicBezTo>
                  <a:cubicBezTo>
                    <a:pt x="32" y="371"/>
                    <a:pt x="38" y="332"/>
                    <a:pt x="38" y="303"/>
                  </a:cubicBezTo>
                  <a:cubicBezTo>
                    <a:pt x="38" y="300"/>
                    <a:pt x="38" y="297"/>
                    <a:pt x="38" y="294"/>
                  </a:cubicBezTo>
                  <a:cubicBezTo>
                    <a:pt x="38" y="196"/>
                    <a:pt x="19" y="104"/>
                    <a:pt x="0" y="0"/>
                  </a:cubicBezTo>
                  <a:cubicBezTo>
                    <a:pt x="9" y="63"/>
                    <a:pt x="35" y="239"/>
                    <a:pt x="29" y="308"/>
                  </a:cubicBezTo>
                  <a:cubicBezTo>
                    <a:pt x="23" y="377"/>
                    <a:pt x="8" y="517"/>
                    <a:pt x="14" y="580"/>
                  </a:cubicBezTo>
                </a:path>
              </a:pathLst>
            </a:custGeom>
            <a:solidFill>
              <a:srgbClr val="FFF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7" name="Freeform 766">
              <a:extLst>
                <a:ext uri="{FF2B5EF4-FFF2-40B4-BE49-F238E27FC236}">
                  <a16:creationId xmlns:a16="http://schemas.microsoft.com/office/drawing/2014/main" id="{778E0D33-0FCA-43F2-B67E-910EF8AAE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550"/>
              <a:ext cx="233" cy="125"/>
            </a:xfrm>
            <a:custGeom>
              <a:avLst/>
              <a:gdLst>
                <a:gd name="T0" fmla="*/ 972 w 93"/>
                <a:gd name="T1" fmla="*/ 783 h 50"/>
                <a:gd name="T2" fmla="*/ 1463 w 93"/>
                <a:gd name="T3" fmla="*/ 625 h 50"/>
                <a:gd name="T4" fmla="*/ 1288 w 93"/>
                <a:gd name="T5" fmla="*/ 220 h 50"/>
                <a:gd name="T6" fmla="*/ 960 w 93"/>
                <a:gd name="T7" fmla="*/ 345 h 50"/>
                <a:gd name="T8" fmla="*/ 125 w 93"/>
                <a:gd name="T9" fmla="*/ 0 h 50"/>
                <a:gd name="T10" fmla="*/ 20 w 93"/>
                <a:gd name="T11" fmla="*/ 438 h 50"/>
                <a:gd name="T12" fmla="*/ 960 w 93"/>
                <a:gd name="T13" fmla="*/ 783 h 50"/>
                <a:gd name="T14" fmla="*/ 972 w 93"/>
                <a:gd name="T15" fmla="*/ 783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50">
                  <a:moveTo>
                    <a:pt x="62" y="50"/>
                  </a:moveTo>
                  <a:cubicBezTo>
                    <a:pt x="72" y="50"/>
                    <a:pt x="83" y="47"/>
                    <a:pt x="93" y="40"/>
                  </a:cubicBezTo>
                  <a:cubicBezTo>
                    <a:pt x="90" y="31"/>
                    <a:pt x="86" y="22"/>
                    <a:pt x="82" y="14"/>
                  </a:cubicBezTo>
                  <a:cubicBezTo>
                    <a:pt x="75" y="18"/>
                    <a:pt x="67" y="22"/>
                    <a:pt x="61" y="22"/>
                  </a:cubicBezTo>
                  <a:cubicBezTo>
                    <a:pt x="48" y="22"/>
                    <a:pt x="26" y="10"/>
                    <a:pt x="8" y="0"/>
                  </a:cubicBezTo>
                  <a:cubicBezTo>
                    <a:pt x="2" y="8"/>
                    <a:pt x="0" y="18"/>
                    <a:pt x="1" y="28"/>
                  </a:cubicBezTo>
                  <a:cubicBezTo>
                    <a:pt x="17" y="37"/>
                    <a:pt x="37" y="50"/>
                    <a:pt x="61" y="50"/>
                  </a:cubicBezTo>
                  <a:lnTo>
                    <a:pt x="62" y="50"/>
                  </a:ln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8" name="Freeform 767">
              <a:extLst>
                <a:ext uri="{FF2B5EF4-FFF2-40B4-BE49-F238E27FC236}">
                  <a16:creationId xmlns:a16="http://schemas.microsoft.com/office/drawing/2014/main" id="{FDFCA0E5-0ED2-411C-8EAA-EC50830EF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" y="860"/>
              <a:ext cx="1375" cy="2595"/>
            </a:xfrm>
            <a:custGeom>
              <a:avLst/>
              <a:gdLst>
                <a:gd name="T0" fmla="*/ 8583 w 550"/>
                <a:gd name="T1" fmla="*/ 10283 h 1038"/>
                <a:gd name="T2" fmla="*/ 8250 w 550"/>
                <a:gd name="T3" fmla="*/ 9345 h 1038"/>
                <a:gd name="T4" fmla="*/ 7083 w 550"/>
                <a:gd name="T5" fmla="*/ 8613 h 1038"/>
                <a:gd name="T6" fmla="*/ 6208 w 550"/>
                <a:gd name="T7" fmla="*/ 8520 h 1038"/>
                <a:gd name="T8" fmla="*/ 4845 w 550"/>
                <a:gd name="T9" fmla="*/ 8533 h 1038"/>
                <a:gd name="T10" fmla="*/ 3938 w 550"/>
                <a:gd name="T11" fmla="*/ 8408 h 1038"/>
                <a:gd name="T12" fmla="*/ 2750 w 550"/>
                <a:gd name="T13" fmla="*/ 7583 h 1038"/>
                <a:gd name="T14" fmla="*/ 2425 w 550"/>
                <a:gd name="T15" fmla="*/ 6175 h 1038"/>
                <a:gd name="T16" fmla="*/ 1863 w 550"/>
                <a:gd name="T17" fmla="*/ 2375 h 1038"/>
                <a:gd name="T18" fmla="*/ 1033 w 550"/>
                <a:gd name="T19" fmla="*/ 283 h 1038"/>
                <a:gd name="T20" fmla="*/ 238 w 550"/>
                <a:gd name="T21" fmla="*/ 783 h 1038"/>
                <a:gd name="T22" fmla="*/ 938 w 550"/>
                <a:gd name="T23" fmla="*/ 2550 h 1038"/>
                <a:gd name="T24" fmla="*/ 1533 w 550"/>
                <a:gd name="T25" fmla="*/ 7188 h 1038"/>
                <a:gd name="T26" fmla="*/ 1533 w 550"/>
                <a:gd name="T27" fmla="*/ 7333 h 1038"/>
                <a:gd name="T28" fmla="*/ 1345 w 550"/>
                <a:gd name="T29" fmla="*/ 9158 h 1038"/>
                <a:gd name="T30" fmla="*/ 1158 w 550"/>
                <a:gd name="T31" fmla="*/ 11658 h 1038"/>
                <a:gd name="T32" fmla="*/ 1283 w 550"/>
                <a:gd name="T33" fmla="*/ 13470 h 1038"/>
                <a:gd name="T34" fmla="*/ 1645 w 550"/>
                <a:gd name="T35" fmla="*/ 15958 h 1038"/>
                <a:gd name="T36" fmla="*/ 2563 w 550"/>
                <a:gd name="T37" fmla="*/ 15845 h 1038"/>
                <a:gd name="T38" fmla="*/ 2220 w 550"/>
                <a:gd name="T39" fmla="*/ 13345 h 1038"/>
                <a:gd name="T40" fmla="*/ 2095 w 550"/>
                <a:gd name="T41" fmla="*/ 11658 h 1038"/>
                <a:gd name="T42" fmla="*/ 2283 w 550"/>
                <a:gd name="T43" fmla="*/ 9270 h 1038"/>
                <a:gd name="T44" fmla="*/ 2408 w 550"/>
                <a:gd name="T45" fmla="*/ 8270 h 1038"/>
                <a:gd name="T46" fmla="*/ 2488 w 550"/>
                <a:gd name="T47" fmla="*/ 8220 h 1038"/>
                <a:gd name="T48" fmla="*/ 3783 w 550"/>
                <a:gd name="T49" fmla="*/ 9033 h 1038"/>
                <a:gd name="T50" fmla="*/ 4833 w 550"/>
                <a:gd name="T51" fmla="*/ 9175 h 1038"/>
                <a:gd name="T52" fmla="*/ 6208 w 550"/>
                <a:gd name="T53" fmla="*/ 9113 h 1038"/>
                <a:gd name="T54" fmla="*/ 6958 w 550"/>
                <a:gd name="T55" fmla="*/ 9188 h 1038"/>
                <a:gd name="T56" fmla="*/ 7833 w 550"/>
                <a:gd name="T57" fmla="*/ 9708 h 1038"/>
                <a:gd name="T58" fmla="*/ 8158 w 550"/>
                <a:gd name="T59" fmla="*/ 10313 h 1038"/>
                <a:gd name="T60" fmla="*/ 8158 w 550"/>
                <a:gd name="T61" fmla="*/ 10313 h 1038"/>
                <a:gd name="T62" fmla="*/ 8175 w 550"/>
                <a:gd name="T63" fmla="*/ 10500 h 1038"/>
                <a:gd name="T64" fmla="*/ 8238 w 550"/>
                <a:gd name="T65" fmla="*/ 11020 h 1038"/>
                <a:gd name="T66" fmla="*/ 8583 w 550"/>
                <a:gd name="T67" fmla="*/ 10283 h 103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50" h="1038">
                  <a:moveTo>
                    <a:pt x="549" y="658"/>
                  </a:moveTo>
                  <a:cubicBezTo>
                    <a:pt x="549" y="636"/>
                    <a:pt x="540" y="613"/>
                    <a:pt x="528" y="598"/>
                  </a:cubicBezTo>
                  <a:cubicBezTo>
                    <a:pt x="508" y="573"/>
                    <a:pt x="480" y="557"/>
                    <a:pt x="453" y="551"/>
                  </a:cubicBezTo>
                  <a:cubicBezTo>
                    <a:pt x="434" y="546"/>
                    <a:pt x="415" y="545"/>
                    <a:pt x="397" y="545"/>
                  </a:cubicBezTo>
                  <a:cubicBezTo>
                    <a:pt x="367" y="545"/>
                    <a:pt x="338" y="546"/>
                    <a:pt x="310" y="546"/>
                  </a:cubicBezTo>
                  <a:cubicBezTo>
                    <a:pt x="290" y="546"/>
                    <a:pt x="271" y="544"/>
                    <a:pt x="252" y="538"/>
                  </a:cubicBezTo>
                  <a:cubicBezTo>
                    <a:pt x="218" y="527"/>
                    <a:pt x="192" y="513"/>
                    <a:pt x="176" y="485"/>
                  </a:cubicBezTo>
                  <a:cubicBezTo>
                    <a:pt x="161" y="455"/>
                    <a:pt x="156" y="407"/>
                    <a:pt x="155" y="395"/>
                  </a:cubicBezTo>
                  <a:cubicBezTo>
                    <a:pt x="149" y="312"/>
                    <a:pt x="133" y="235"/>
                    <a:pt x="119" y="152"/>
                  </a:cubicBezTo>
                  <a:cubicBezTo>
                    <a:pt x="109" y="101"/>
                    <a:pt x="90" y="58"/>
                    <a:pt x="66" y="18"/>
                  </a:cubicBezTo>
                  <a:cubicBezTo>
                    <a:pt x="54" y="0"/>
                    <a:pt x="0" y="33"/>
                    <a:pt x="15" y="50"/>
                  </a:cubicBezTo>
                  <a:cubicBezTo>
                    <a:pt x="36" y="85"/>
                    <a:pt x="52" y="121"/>
                    <a:pt x="60" y="163"/>
                  </a:cubicBezTo>
                  <a:cubicBezTo>
                    <a:pt x="79" y="268"/>
                    <a:pt x="98" y="360"/>
                    <a:pt x="98" y="460"/>
                  </a:cubicBezTo>
                  <a:cubicBezTo>
                    <a:pt x="98" y="463"/>
                    <a:pt x="98" y="466"/>
                    <a:pt x="98" y="469"/>
                  </a:cubicBezTo>
                  <a:cubicBezTo>
                    <a:pt x="98" y="499"/>
                    <a:pt x="92" y="539"/>
                    <a:pt x="86" y="586"/>
                  </a:cubicBezTo>
                  <a:cubicBezTo>
                    <a:pt x="80" y="633"/>
                    <a:pt x="74" y="687"/>
                    <a:pt x="74" y="746"/>
                  </a:cubicBezTo>
                  <a:cubicBezTo>
                    <a:pt x="74" y="783"/>
                    <a:pt x="76" y="821"/>
                    <a:pt x="82" y="862"/>
                  </a:cubicBezTo>
                  <a:cubicBezTo>
                    <a:pt x="93" y="939"/>
                    <a:pt x="99" y="975"/>
                    <a:pt x="105" y="1021"/>
                  </a:cubicBezTo>
                  <a:cubicBezTo>
                    <a:pt x="107" y="1038"/>
                    <a:pt x="166" y="1029"/>
                    <a:pt x="164" y="1014"/>
                  </a:cubicBezTo>
                  <a:cubicBezTo>
                    <a:pt x="158" y="967"/>
                    <a:pt x="153" y="931"/>
                    <a:pt x="142" y="854"/>
                  </a:cubicBezTo>
                  <a:cubicBezTo>
                    <a:pt x="136" y="816"/>
                    <a:pt x="134" y="780"/>
                    <a:pt x="134" y="746"/>
                  </a:cubicBezTo>
                  <a:cubicBezTo>
                    <a:pt x="134" y="691"/>
                    <a:pt x="140" y="640"/>
                    <a:pt x="146" y="593"/>
                  </a:cubicBezTo>
                  <a:cubicBezTo>
                    <a:pt x="148" y="571"/>
                    <a:pt x="151" y="549"/>
                    <a:pt x="154" y="529"/>
                  </a:cubicBezTo>
                  <a:cubicBezTo>
                    <a:pt x="154" y="526"/>
                    <a:pt x="157" y="525"/>
                    <a:pt x="159" y="526"/>
                  </a:cubicBezTo>
                  <a:cubicBezTo>
                    <a:pt x="180" y="553"/>
                    <a:pt x="211" y="568"/>
                    <a:pt x="242" y="578"/>
                  </a:cubicBezTo>
                  <a:cubicBezTo>
                    <a:pt x="264" y="585"/>
                    <a:pt x="287" y="587"/>
                    <a:pt x="309" y="587"/>
                  </a:cubicBezTo>
                  <a:cubicBezTo>
                    <a:pt x="340" y="587"/>
                    <a:pt x="369" y="583"/>
                    <a:pt x="397" y="583"/>
                  </a:cubicBezTo>
                  <a:cubicBezTo>
                    <a:pt x="414" y="583"/>
                    <a:pt x="430" y="585"/>
                    <a:pt x="445" y="588"/>
                  </a:cubicBezTo>
                  <a:cubicBezTo>
                    <a:pt x="469" y="594"/>
                    <a:pt x="486" y="603"/>
                    <a:pt x="501" y="621"/>
                  </a:cubicBezTo>
                  <a:cubicBezTo>
                    <a:pt x="509" y="631"/>
                    <a:pt x="522" y="648"/>
                    <a:pt x="522" y="660"/>
                  </a:cubicBezTo>
                  <a:cubicBezTo>
                    <a:pt x="522" y="660"/>
                    <a:pt x="522" y="660"/>
                    <a:pt x="522" y="660"/>
                  </a:cubicBezTo>
                  <a:cubicBezTo>
                    <a:pt x="522" y="665"/>
                    <a:pt x="523" y="669"/>
                    <a:pt x="523" y="672"/>
                  </a:cubicBezTo>
                  <a:cubicBezTo>
                    <a:pt x="524" y="682"/>
                    <a:pt x="525" y="694"/>
                    <a:pt x="527" y="705"/>
                  </a:cubicBezTo>
                  <a:cubicBezTo>
                    <a:pt x="535" y="695"/>
                    <a:pt x="550" y="673"/>
                    <a:pt x="549" y="658"/>
                  </a:cubicBezTo>
                  <a:close/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799" name="Freeform 768">
              <a:extLst>
                <a:ext uri="{FF2B5EF4-FFF2-40B4-BE49-F238E27FC236}">
                  <a16:creationId xmlns:a16="http://schemas.microsoft.com/office/drawing/2014/main" id="{14825E6A-2997-487C-874F-D916DBD6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335"/>
              <a:ext cx="230" cy="193"/>
            </a:xfrm>
            <a:custGeom>
              <a:avLst/>
              <a:gdLst>
                <a:gd name="T0" fmla="*/ 1438 w 92"/>
                <a:gd name="T1" fmla="*/ 1100 h 77"/>
                <a:gd name="T2" fmla="*/ 1395 w 92"/>
                <a:gd name="T3" fmla="*/ 597 h 77"/>
                <a:gd name="T4" fmla="*/ 863 w 92"/>
                <a:gd name="T5" fmla="*/ 125 h 77"/>
                <a:gd name="T6" fmla="*/ 458 w 92"/>
                <a:gd name="T7" fmla="*/ 0 h 77"/>
                <a:gd name="T8" fmla="*/ 113 w 92"/>
                <a:gd name="T9" fmla="*/ 113 h 77"/>
                <a:gd name="T10" fmla="*/ 0 w 92"/>
                <a:gd name="T11" fmla="*/ 459 h 77"/>
                <a:gd name="T12" fmla="*/ 63 w 92"/>
                <a:gd name="T13" fmla="*/ 692 h 77"/>
                <a:gd name="T14" fmla="*/ 250 w 92"/>
                <a:gd name="T15" fmla="*/ 534 h 77"/>
                <a:gd name="T16" fmla="*/ 238 w 92"/>
                <a:gd name="T17" fmla="*/ 491 h 77"/>
                <a:gd name="T18" fmla="*/ 283 w 92"/>
                <a:gd name="T19" fmla="*/ 363 h 77"/>
                <a:gd name="T20" fmla="*/ 458 w 92"/>
                <a:gd name="T21" fmla="*/ 313 h 77"/>
                <a:gd name="T22" fmla="*/ 688 w 92"/>
                <a:gd name="T23" fmla="*/ 396 h 77"/>
                <a:gd name="T24" fmla="*/ 1438 w 92"/>
                <a:gd name="T25" fmla="*/ 1213 h 77"/>
                <a:gd name="T26" fmla="*/ 1438 w 92"/>
                <a:gd name="T27" fmla="*/ 1100 h 7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2" h="77">
                  <a:moveTo>
                    <a:pt x="92" y="70"/>
                  </a:moveTo>
                  <a:cubicBezTo>
                    <a:pt x="92" y="60"/>
                    <a:pt x="91" y="49"/>
                    <a:pt x="89" y="38"/>
                  </a:cubicBezTo>
                  <a:cubicBezTo>
                    <a:pt x="79" y="26"/>
                    <a:pt x="67" y="16"/>
                    <a:pt x="55" y="8"/>
                  </a:cubicBezTo>
                  <a:cubicBezTo>
                    <a:pt x="46" y="3"/>
                    <a:pt x="37" y="0"/>
                    <a:pt x="29" y="0"/>
                  </a:cubicBezTo>
                  <a:cubicBezTo>
                    <a:pt x="20" y="0"/>
                    <a:pt x="13" y="2"/>
                    <a:pt x="7" y="7"/>
                  </a:cubicBezTo>
                  <a:cubicBezTo>
                    <a:pt x="1" y="12"/>
                    <a:pt x="0" y="21"/>
                    <a:pt x="0" y="29"/>
                  </a:cubicBezTo>
                  <a:cubicBezTo>
                    <a:pt x="0" y="34"/>
                    <a:pt x="1" y="39"/>
                    <a:pt x="4" y="44"/>
                  </a:cubicBezTo>
                  <a:cubicBezTo>
                    <a:pt x="8" y="42"/>
                    <a:pt x="12" y="38"/>
                    <a:pt x="16" y="34"/>
                  </a:cubicBezTo>
                  <a:cubicBezTo>
                    <a:pt x="15" y="33"/>
                    <a:pt x="15" y="32"/>
                    <a:pt x="15" y="31"/>
                  </a:cubicBezTo>
                  <a:cubicBezTo>
                    <a:pt x="15" y="29"/>
                    <a:pt x="16" y="24"/>
                    <a:pt x="18" y="23"/>
                  </a:cubicBezTo>
                  <a:cubicBezTo>
                    <a:pt x="20" y="22"/>
                    <a:pt x="24" y="20"/>
                    <a:pt x="29" y="20"/>
                  </a:cubicBezTo>
                  <a:cubicBezTo>
                    <a:pt x="33" y="20"/>
                    <a:pt x="39" y="21"/>
                    <a:pt x="44" y="25"/>
                  </a:cubicBezTo>
                  <a:cubicBezTo>
                    <a:pt x="60" y="35"/>
                    <a:pt x="83" y="61"/>
                    <a:pt x="92" y="77"/>
                  </a:cubicBezTo>
                  <a:cubicBezTo>
                    <a:pt x="92" y="74"/>
                    <a:pt x="92" y="72"/>
                    <a:pt x="92" y="70"/>
                  </a:cubicBezTo>
                  <a:close/>
                </a:path>
              </a:pathLst>
            </a:custGeom>
            <a:noFill/>
            <a:ln w="7938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800" name="Freeform 769">
              <a:extLst>
                <a:ext uri="{FF2B5EF4-FFF2-40B4-BE49-F238E27FC236}">
                  <a16:creationId xmlns:a16="http://schemas.microsoft.com/office/drawing/2014/main" id="{F2BA611A-1369-4789-B4C9-6902529A0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2113"/>
              <a:ext cx="82" cy="62"/>
            </a:xfrm>
            <a:custGeom>
              <a:avLst/>
              <a:gdLst>
                <a:gd name="T0" fmla="*/ 0 w 33"/>
                <a:gd name="T1" fmla="*/ 42 h 25"/>
                <a:gd name="T2" fmla="*/ 507 w 33"/>
                <a:gd name="T3" fmla="*/ 3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5">
                  <a:moveTo>
                    <a:pt x="0" y="3"/>
                  </a:moveTo>
                  <a:cubicBezTo>
                    <a:pt x="14" y="0"/>
                    <a:pt x="13" y="2"/>
                    <a:pt x="33" y="25"/>
                  </a:cubicBezTo>
                </a:path>
              </a:pathLst>
            </a:custGeom>
            <a:noFill/>
            <a:ln w="111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7" name="Group 2">
            <a:extLst>
              <a:ext uri="{FF2B5EF4-FFF2-40B4-BE49-F238E27FC236}">
                <a16:creationId xmlns:a16="http://schemas.microsoft.com/office/drawing/2014/main" id="{DDC39FF0-0A1A-4059-9A94-133365B0756B}"/>
              </a:ext>
            </a:extLst>
          </p:cNvPr>
          <p:cNvGrpSpPr>
            <a:grpSpLocks/>
          </p:cNvGrpSpPr>
          <p:nvPr/>
        </p:nvGrpSpPr>
        <p:grpSpPr bwMode="auto">
          <a:xfrm>
            <a:off x="3352800" y="1995488"/>
            <a:ext cx="219075" cy="254000"/>
            <a:chOff x="2810" y="2080"/>
            <a:chExt cx="138" cy="160"/>
          </a:xfrm>
        </p:grpSpPr>
        <p:sp>
          <p:nvSpPr>
            <p:cNvPr id="45737" name="Freeform 3">
              <a:extLst>
                <a:ext uri="{FF2B5EF4-FFF2-40B4-BE49-F238E27FC236}">
                  <a16:creationId xmlns:a16="http://schemas.microsoft.com/office/drawing/2014/main" id="{B9919E28-FC71-4573-9DA0-31DCE2099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8" name="Freeform 4">
              <a:extLst>
                <a:ext uri="{FF2B5EF4-FFF2-40B4-BE49-F238E27FC236}">
                  <a16:creationId xmlns:a16="http://schemas.microsoft.com/office/drawing/2014/main" id="{D08201DB-238F-4AB1-8FB8-7A53779CB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39"/>
              <a:ext cx="93" cy="90"/>
            </a:xfrm>
            <a:custGeom>
              <a:avLst/>
              <a:gdLst>
                <a:gd name="T0" fmla="*/ 0 w 37"/>
                <a:gd name="T1" fmla="*/ 498 h 34"/>
                <a:gd name="T2" fmla="*/ 20 w 37"/>
                <a:gd name="T3" fmla="*/ 540 h 34"/>
                <a:gd name="T4" fmla="*/ 20 w 37"/>
                <a:gd name="T5" fmla="*/ 574 h 34"/>
                <a:gd name="T6" fmla="*/ 50 w 37"/>
                <a:gd name="T7" fmla="*/ 553 h 34"/>
                <a:gd name="T8" fmla="*/ 96 w 37"/>
                <a:gd name="T9" fmla="*/ 574 h 34"/>
                <a:gd name="T10" fmla="*/ 158 w 37"/>
                <a:gd name="T11" fmla="*/ 630 h 34"/>
                <a:gd name="T12" fmla="*/ 284 w 37"/>
                <a:gd name="T13" fmla="*/ 574 h 34"/>
                <a:gd name="T14" fmla="*/ 410 w 37"/>
                <a:gd name="T15" fmla="*/ 519 h 34"/>
                <a:gd name="T16" fmla="*/ 493 w 37"/>
                <a:gd name="T17" fmla="*/ 371 h 34"/>
                <a:gd name="T18" fmla="*/ 555 w 37"/>
                <a:gd name="T19" fmla="*/ 259 h 34"/>
                <a:gd name="T20" fmla="*/ 588 w 37"/>
                <a:gd name="T21" fmla="*/ 132 h 34"/>
                <a:gd name="T22" fmla="*/ 588 w 37"/>
                <a:gd name="T23" fmla="*/ 77 h 34"/>
                <a:gd name="T24" fmla="*/ 568 w 37"/>
                <a:gd name="T25" fmla="*/ 0 h 34"/>
                <a:gd name="T26" fmla="*/ 555 w 37"/>
                <a:gd name="T27" fmla="*/ 111 h 34"/>
                <a:gd name="T28" fmla="*/ 505 w 37"/>
                <a:gd name="T29" fmla="*/ 225 h 34"/>
                <a:gd name="T30" fmla="*/ 430 w 37"/>
                <a:gd name="T31" fmla="*/ 294 h 34"/>
                <a:gd name="T32" fmla="*/ 380 w 37"/>
                <a:gd name="T33" fmla="*/ 426 h 34"/>
                <a:gd name="T34" fmla="*/ 176 w 37"/>
                <a:gd name="T35" fmla="*/ 553 h 34"/>
                <a:gd name="T36" fmla="*/ 63 w 37"/>
                <a:gd name="T37" fmla="*/ 540 h 34"/>
                <a:gd name="T38" fmla="*/ 0 w 37"/>
                <a:gd name="T39" fmla="*/ 498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34">
                  <a:moveTo>
                    <a:pt x="0" y="27"/>
                  </a:moveTo>
                  <a:cubicBezTo>
                    <a:pt x="0" y="28"/>
                    <a:pt x="1" y="28"/>
                    <a:pt x="1" y="29"/>
                  </a:cubicBezTo>
                  <a:cubicBezTo>
                    <a:pt x="1" y="30"/>
                    <a:pt x="0" y="30"/>
                    <a:pt x="1" y="31"/>
                  </a:cubicBezTo>
                  <a:cubicBezTo>
                    <a:pt x="2" y="31"/>
                    <a:pt x="2" y="30"/>
                    <a:pt x="3" y="30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8" y="31"/>
                    <a:pt x="9" y="32"/>
                    <a:pt x="10" y="34"/>
                  </a:cubicBezTo>
                  <a:cubicBezTo>
                    <a:pt x="11" y="32"/>
                    <a:pt x="16" y="32"/>
                    <a:pt x="18" y="31"/>
                  </a:cubicBezTo>
                  <a:cubicBezTo>
                    <a:pt x="21" y="31"/>
                    <a:pt x="24" y="31"/>
                    <a:pt x="26" y="28"/>
                  </a:cubicBezTo>
                  <a:cubicBezTo>
                    <a:pt x="28" y="26"/>
                    <a:pt x="30" y="23"/>
                    <a:pt x="31" y="20"/>
                  </a:cubicBezTo>
                  <a:cubicBezTo>
                    <a:pt x="32" y="17"/>
                    <a:pt x="32" y="15"/>
                    <a:pt x="35" y="14"/>
                  </a:cubicBezTo>
                  <a:cubicBezTo>
                    <a:pt x="32" y="12"/>
                    <a:pt x="36" y="9"/>
                    <a:pt x="37" y="7"/>
                  </a:cubicBezTo>
                  <a:cubicBezTo>
                    <a:pt x="37" y="6"/>
                    <a:pt x="37" y="5"/>
                    <a:pt x="37" y="4"/>
                  </a:cubicBezTo>
                  <a:cubicBezTo>
                    <a:pt x="37" y="3"/>
                    <a:pt x="37" y="1"/>
                    <a:pt x="36" y="0"/>
                  </a:cubicBezTo>
                  <a:cubicBezTo>
                    <a:pt x="36" y="2"/>
                    <a:pt x="36" y="4"/>
                    <a:pt x="35" y="6"/>
                  </a:cubicBezTo>
                  <a:cubicBezTo>
                    <a:pt x="34" y="9"/>
                    <a:pt x="34" y="10"/>
                    <a:pt x="32" y="12"/>
                  </a:cubicBezTo>
                  <a:cubicBezTo>
                    <a:pt x="30" y="13"/>
                    <a:pt x="28" y="15"/>
                    <a:pt x="27" y="16"/>
                  </a:cubicBezTo>
                  <a:cubicBezTo>
                    <a:pt x="26" y="18"/>
                    <a:pt x="26" y="21"/>
                    <a:pt x="24" y="23"/>
                  </a:cubicBezTo>
                  <a:cubicBezTo>
                    <a:pt x="21" y="28"/>
                    <a:pt x="17" y="30"/>
                    <a:pt x="11" y="30"/>
                  </a:cubicBezTo>
                  <a:cubicBezTo>
                    <a:pt x="9" y="30"/>
                    <a:pt x="6" y="30"/>
                    <a:pt x="4" y="29"/>
                  </a:cubicBezTo>
                  <a:cubicBezTo>
                    <a:pt x="3" y="29"/>
                    <a:pt x="0" y="28"/>
                    <a:pt x="0" y="27"/>
                  </a:cubicBezTo>
                </a:path>
              </a:pathLst>
            </a:custGeom>
            <a:solidFill>
              <a:srgbClr val="83C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39" name="Freeform 5">
              <a:extLst>
                <a:ext uri="{FF2B5EF4-FFF2-40B4-BE49-F238E27FC236}">
                  <a16:creationId xmlns:a16="http://schemas.microsoft.com/office/drawing/2014/main" id="{0E50323E-0EAD-4F03-B70F-88A02D7A2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109"/>
              <a:ext cx="27" cy="59"/>
            </a:xfrm>
            <a:custGeom>
              <a:avLst/>
              <a:gdLst>
                <a:gd name="T0" fmla="*/ 162 w 11"/>
                <a:gd name="T1" fmla="*/ 0 h 22"/>
                <a:gd name="T2" fmla="*/ 29 w 11"/>
                <a:gd name="T3" fmla="*/ 150 h 22"/>
                <a:gd name="T4" fmla="*/ 42 w 11"/>
                <a:gd name="T5" fmla="*/ 424 h 22"/>
                <a:gd name="T6" fmla="*/ 29 w 11"/>
                <a:gd name="T7" fmla="*/ 252 h 22"/>
                <a:gd name="T8" fmla="*/ 71 w 11"/>
                <a:gd name="T9" fmla="*/ 150 h 22"/>
                <a:gd name="T10" fmla="*/ 103 w 11"/>
                <a:gd name="T11" fmla="*/ 80 h 22"/>
                <a:gd name="T12" fmla="*/ 162 w 11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2">
                  <a:moveTo>
                    <a:pt x="11" y="0"/>
                  </a:moveTo>
                  <a:cubicBezTo>
                    <a:pt x="7" y="2"/>
                    <a:pt x="4" y="4"/>
                    <a:pt x="2" y="8"/>
                  </a:cubicBezTo>
                  <a:cubicBezTo>
                    <a:pt x="0" y="13"/>
                    <a:pt x="1" y="17"/>
                    <a:pt x="3" y="22"/>
                  </a:cubicBezTo>
                  <a:cubicBezTo>
                    <a:pt x="3" y="19"/>
                    <a:pt x="2" y="16"/>
                    <a:pt x="2" y="13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5" y="5"/>
                    <a:pt x="7" y="4"/>
                  </a:cubicBezTo>
                  <a:cubicBezTo>
                    <a:pt x="9" y="3"/>
                    <a:pt x="9" y="1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0" name="Freeform 6">
              <a:extLst>
                <a:ext uri="{FF2B5EF4-FFF2-40B4-BE49-F238E27FC236}">
                  <a16:creationId xmlns:a16="http://schemas.microsoft.com/office/drawing/2014/main" id="{8DF77FC0-CF62-4EC2-9738-1A54AB6DE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solidFill>
              <a:srgbClr val="D7B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1" name="Freeform 7">
              <a:extLst>
                <a:ext uri="{FF2B5EF4-FFF2-40B4-BE49-F238E27FC236}">
                  <a16:creationId xmlns:a16="http://schemas.microsoft.com/office/drawing/2014/main" id="{81035BF4-8CB7-4BCB-9BF9-FAD32F47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2" name="Freeform 8">
              <a:extLst>
                <a:ext uri="{FF2B5EF4-FFF2-40B4-BE49-F238E27FC236}">
                  <a16:creationId xmlns:a16="http://schemas.microsoft.com/office/drawing/2014/main" id="{E5E07010-2803-429E-A876-0398EBA4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141"/>
              <a:ext cx="50" cy="78"/>
            </a:xfrm>
            <a:custGeom>
              <a:avLst/>
              <a:gdLst>
                <a:gd name="T0" fmla="*/ 300 w 20"/>
                <a:gd name="T1" fmla="*/ 22 h 29"/>
                <a:gd name="T2" fmla="*/ 250 w 20"/>
                <a:gd name="T3" fmla="*/ 196 h 29"/>
                <a:gd name="T4" fmla="*/ 175 w 20"/>
                <a:gd name="T5" fmla="*/ 334 h 29"/>
                <a:gd name="T6" fmla="*/ 125 w 20"/>
                <a:gd name="T7" fmla="*/ 484 h 29"/>
                <a:gd name="T8" fmla="*/ 0 w 20"/>
                <a:gd name="T9" fmla="*/ 543 h 29"/>
                <a:gd name="T10" fmla="*/ 125 w 20"/>
                <a:gd name="T11" fmla="*/ 428 h 29"/>
                <a:gd name="T12" fmla="*/ 145 w 20"/>
                <a:gd name="T13" fmla="*/ 334 h 29"/>
                <a:gd name="T14" fmla="*/ 158 w 20"/>
                <a:gd name="T15" fmla="*/ 253 h 29"/>
                <a:gd name="T16" fmla="*/ 270 w 20"/>
                <a:gd name="T17" fmla="*/ 159 h 29"/>
                <a:gd name="T18" fmla="*/ 283 w 20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9">
                  <a:moveTo>
                    <a:pt x="19" y="1"/>
                  </a:moveTo>
                  <a:cubicBezTo>
                    <a:pt x="20" y="4"/>
                    <a:pt x="18" y="8"/>
                    <a:pt x="16" y="10"/>
                  </a:cubicBezTo>
                  <a:cubicBezTo>
                    <a:pt x="14" y="12"/>
                    <a:pt x="10" y="13"/>
                    <a:pt x="11" y="17"/>
                  </a:cubicBezTo>
                  <a:cubicBezTo>
                    <a:pt x="11" y="20"/>
                    <a:pt x="11" y="23"/>
                    <a:pt x="8" y="25"/>
                  </a:cubicBezTo>
                  <a:cubicBezTo>
                    <a:pt x="6" y="26"/>
                    <a:pt x="2" y="29"/>
                    <a:pt x="0" y="28"/>
                  </a:cubicBezTo>
                  <a:cubicBezTo>
                    <a:pt x="3" y="27"/>
                    <a:pt x="7" y="26"/>
                    <a:pt x="8" y="22"/>
                  </a:cubicBezTo>
                  <a:cubicBezTo>
                    <a:pt x="9" y="21"/>
                    <a:pt x="9" y="19"/>
                    <a:pt x="9" y="17"/>
                  </a:cubicBezTo>
                  <a:cubicBezTo>
                    <a:pt x="9" y="15"/>
                    <a:pt x="8" y="14"/>
                    <a:pt x="10" y="13"/>
                  </a:cubicBezTo>
                  <a:cubicBezTo>
                    <a:pt x="12" y="11"/>
                    <a:pt x="15" y="10"/>
                    <a:pt x="17" y="8"/>
                  </a:cubicBezTo>
                  <a:cubicBezTo>
                    <a:pt x="17" y="6"/>
                    <a:pt x="20" y="1"/>
                    <a:pt x="18" y="0"/>
                  </a:cubicBezTo>
                </a:path>
              </a:pathLst>
            </a:custGeom>
            <a:solidFill>
              <a:srgbClr val="BF8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3" name="Freeform 9">
              <a:extLst>
                <a:ext uri="{FF2B5EF4-FFF2-40B4-BE49-F238E27FC236}">
                  <a16:creationId xmlns:a16="http://schemas.microsoft.com/office/drawing/2014/main" id="{C827DBDE-3FF9-4735-ACD9-A69F81028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33"/>
              <a:ext cx="18" cy="54"/>
            </a:xfrm>
            <a:custGeom>
              <a:avLst/>
              <a:gdLst>
                <a:gd name="T0" fmla="*/ 118 w 7"/>
                <a:gd name="T1" fmla="*/ 0 h 20"/>
                <a:gd name="T2" fmla="*/ 54 w 7"/>
                <a:gd name="T3" fmla="*/ 59 h 20"/>
                <a:gd name="T4" fmla="*/ 21 w 7"/>
                <a:gd name="T5" fmla="*/ 176 h 20"/>
                <a:gd name="T6" fmla="*/ 0 w 7"/>
                <a:gd name="T7" fmla="*/ 394 h 20"/>
                <a:gd name="T8" fmla="*/ 33 w 7"/>
                <a:gd name="T9" fmla="*/ 257 h 20"/>
                <a:gd name="T10" fmla="*/ 33 w 7"/>
                <a:gd name="T11" fmla="*/ 138 h 20"/>
                <a:gd name="T12" fmla="*/ 67 w 7"/>
                <a:gd name="T13" fmla="*/ 81 h 20"/>
                <a:gd name="T14" fmla="*/ 100 w 7"/>
                <a:gd name="T15" fmla="*/ 22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1"/>
                    <a:pt x="4" y="2"/>
                    <a:pt x="3" y="3"/>
                  </a:cubicBezTo>
                  <a:cubicBezTo>
                    <a:pt x="2" y="5"/>
                    <a:pt x="1" y="7"/>
                    <a:pt x="1" y="9"/>
                  </a:cubicBezTo>
                  <a:cubicBezTo>
                    <a:pt x="1" y="12"/>
                    <a:pt x="0" y="16"/>
                    <a:pt x="0" y="20"/>
                  </a:cubicBezTo>
                  <a:cubicBezTo>
                    <a:pt x="1" y="18"/>
                    <a:pt x="1" y="15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5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44" name="Oval 10">
              <a:extLst>
                <a:ext uri="{FF2B5EF4-FFF2-40B4-BE49-F238E27FC236}">
                  <a16:creationId xmlns:a16="http://schemas.microsoft.com/office/drawing/2014/main" id="{171875D2-7BF1-44E2-9005-E71FD8082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2112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745" name="Oval 11">
              <a:extLst>
                <a:ext uri="{FF2B5EF4-FFF2-40B4-BE49-F238E27FC236}">
                  <a16:creationId xmlns:a16="http://schemas.microsoft.com/office/drawing/2014/main" id="{01D5AAEC-143B-4CB7-A76F-60D30A730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115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746" name="Oval 12">
              <a:extLst>
                <a:ext uri="{FF2B5EF4-FFF2-40B4-BE49-F238E27FC236}">
                  <a16:creationId xmlns:a16="http://schemas.microsoft.com/office/drawing/2014/main" id="{DFA69AF0-5EF3-460C-98FD-4138A402B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212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747" name="Freeform 13">
              <a:extLst>
                <a:ext uri="{FF2B5EF4-FFF2-40B4-BE49-F238E27FC236}">
                  <a16:creationId xmlns:a16="http://schemas.microsoft.com/office/drawing/2014/main" id="{3D89B0D7-85B7-4AD9-A3DC-E3088161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1" name="Rectangle 14">
            <a:extLst>
              <a:ext uri="{FF2B5EF4-FFF2-40B4-BE49-F238E27FC236}">
                <a16:creationId xmlns:a16="http://schemas.microsoft.com/office/drawing/2014/main" id="{65B51830-628C-4373-8E9C-B677DA7B8BB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100"/>
              <a:t>Bone remodeling cycle (1)</a:t>
            </a:r>
          </a:p>
        </p:txBody>
      </p:sp>
      <p:grpSp>
        <p:nvGrpSpPr>
          <p:cNvPr id="45059" name="Group 15">
            <a:extLst>
              <a:ext uri="{FF2B5EF4-FFF2-40B4-BE49-F238E27FC236}">
                <a16:creationId xmlns:a16="http://schemas.microsoft.com/office/drawing/2014/main" id="{F1A2965D-AA3C-4F64-BD3B-EF21737B046F}"/>
              </a:ext>
            </a:extLst>
          </p:cNvPr>
          <p:cNvGrpSpPr>
            <a:grpSpLocks/>
          </p:cNvGrpSpPr>
          <p:nvPr/>
        </p:nvGrpSpPr>
        <p:grpSpPr bwMode="auto">
          <a:xfrm>
            <a:off x="2932113" y="2986088"/>
            <a:ext cx="6326187" cy="3065462"/>
            <a:chOff x="887" y="1624"/>
            <a:chExt cx="3985" cy="1931"/>
          </a:xfrm>
        </p:grpSpPr>
        <p:grpSp>
          <p:nvGrpSpPr>
            <p:cNvPr id="45218" name="Group 16">
              <a:extLst>
                <a:ext uri="{FF2B5EF4-FFF2-40B4-BE49-F238E27FC236}">
                  <a16:creationId xmlns:a16="http://schemas.microsoft.com/office/drawing/2014/main" id="{993C53EC-19D2-4749-8DA9-48606C2631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87" y="1627"/>
              <a:ext cx="3985" cy="1928"/>
              <a:chOff x="887" y="1627"/>
              <a:chExt cx="3985" cy="1928"/>
            </a:xfrm>
          </p:grpSpPr>
          <p:sp>
            <p:nvSpPr>
              <p:cNvPr id="45537" name="Freeform 17">
                <a:extLst>
                  <a:ext uri="{FF2B5EF4-FFF2-40B4-BE49-F238E27FC236}">
                    <a16:creationId xmlns:a16="http://schemas.microsoft.com/office/drawing/2014/main" id="{F5998E65-4DFD-4921-8DDF-A8EA70943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795"/>
                <a:ext cx="3608" cy="1760"/>
              </a:xfrm>
              <a:custGeom>
                <a:avLst/>
                <a:gdLst>
                  <a:gd name="T0" fmla="*/ 19850 w 1443"/>
                  <a:gd name="T1" fmla="*/ 9331 h 660"/>
                  <a:gd name="T2" fmla="*/ 18413 w 1443"/>
                  <a:gd name="T3" fmla="*/ 8909 h 660"/>
                  <a:gd name="T4" fmla="*/ 16597 w 1443"/>
                  <a:gd name="T5" fmla="*/ 8533 h 660"/>
                  <a:gd name="T6" fmla="*/ 14710 w 1443"/>
                  <a:gd name="T7" fmla="*/ 8115 h 660"/>
                  <a:gd name="T8" fmla="*/ 12772 w 1443"/>
                  <a:gd name="T9" fmla="*/ 7680 h 660"/>
                  <a:gd name="T10" fmla="*/ 11367 w 1443"/>
                  <a:gd name="T11" fmla="*/ 7091 h 660"/>
                  <a:gd name="T12" fmla="*/ 10816 w 1443"/>
                  <a:gd name="T13" fmla="*/ 6749 h 660"/>
                  <a:gd name="T14" fmla="*/ 4626 w 1443"/>
                  <a:gd name="T15" fmla="*/ 4061 h 660"/>
                  <a:gd name="T16" fmla="*/ 2470 w 1443"/>
                  <a:gd name="T17" fmla="*/ 1160 h 660"/>
                  <a:gd name="T18" fmla="*/ 0 w 1443"/>
                  <a:gd name="T19" fmla="*/ 35 h 660"/>
                  <a:gd name="T20" fmla="*/ 0 w 1443"/>
                  <a:gd name="T21" fmla="*/ 4117 h 660"/>
                  <a:gd name="T22" fmla="*/ 22556 w 1443"/>
                  <a:gd name="T23" fmla="*/ 12515 h 660"/>
                  <a:gd name="T24" fmla="*/ 22556 w 1443"/>
                  <a:gd name="T25" fmla="*/ 10488 h 660"/>
                  <a:gd name="T26" fmla="*/ 22101 w 1443"/>
                  <a:gd name="T27" fmla="*/ 10163 h 660"/>
                  <a:gd name="T28" fmla="*/ 19850 w 1443"/>
                  <a:gd name="T29" fmla="*/ 9331 h 6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43" h="660">
                    <a:moveTo>
                      <a:pt x="1270" y="492"/>
                    </a:moveTo>
                    <a:cubicBezTo>
                      <a:pt x="1250" y="482"/>
                      <a:pt x="1201" y="482"/>
                      <a:pt x="1178" y="470"/>
                    </a:cubicBezTo>
                    <a:cubicBezTo>
                      <a:pt x="1156" y="457"/>
                      <a:pt x="1119" y="462"/>
                      <a:pt x="1062" y="450"/>
                    </a:cubicBezTo>
                    <a:cubicBezTo>
                      <a:pt x="1005" y="437"/>
                      <a:pt x="988" y="440"/>
                      <a:pt x="941" y="428"/>
                    </a:cubicBezTo>
                    <a:cubicBezTo>
                      <a:pt x="894" y="415"/>
                      <a:pt x="871" y="420"/>
                      <a:pt x="817" y="405"/>
                    </a:cubicBezTo>
                    <a:cubicBezTo>
                      <a:pt x="768" y="392"/>
                      <a:pt x="769" y="389"/>
                      <a:pt x="727" y="374"/>
                    </a:cubicBezTo>
                    <a:cubicBezTo>
                      <a:pt x="692" y="356"/>
                      <a:pt x="692" y="356"/>
                      <a:pt x="692" y="356"/>
                    </a:cubicBezTo>
                    <a:cubicBezTo>
                      <a:pt x="562" y="314"/>
                      <a:pt x="348" y="238"/>
                      <a:pt x="296" y="214"/>
                    </a:cubicBezTo>
                    <a:cubicBezTo>
                      <a:pt x="263" y="199"/>
                      <a:pt x="214" y="95"/>
                      <a:pt x="158" y="61"/>
                    </a:cubicBezTo>
                    <a:cubicBezTo>
                      <a:pt x="97" y="24"/>
                      <a:pt x="28" y="0"/>
                      <a:pt x="0" y="2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1443" y="660"/>
                      <a:pt x="1443" y="660"/>
                      <a:pt x="1443" y="660"/>
                    </a:cubicBezTo>
                    <a:cubicBezTo>
                      <a:pt x="1443" y="553"/>
                      <a:pt x="1443" y="553"/>
                      <a:pt x="1443" y="553"/>
                    </a:cubicBezTo>
                    <a:cubicBezTo>
                      <a:pt x="1443" y="553"/>
                      <a:pt x="1429" y="541"/>
                      <a:pt x="1414" y="536"/>
                    </a:cubicBezTo>
                    <a:cubicBezTo>
                      <a:pt x="1400" y="531"/>
                      <a:pt x="1289" y="502"/>
                      <a:pt x="1270" y="492"/>
                    </a:cubicBezTo>
                    <a:close/>
                  </a:path>
                </a:pathLst>
              </a:custGeom>
              <a:solidFill>
                <a:srgbClr val="FFF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8" name="Freeform 18">
                <a:extLst>
                  <a:ext uri="{FF2B5EF4-FFF2-40B4-BE49-F238E27FC236}">
                    <a16:creationId xmlns:a16="http://schemas.microsoft.com/office/drawing/2014/main" id="{3BB4F319-827E-4993-9A0F-451035045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643"/>
                <a:ext cx="3983" cy="1098"/>
              </a:xfrm>
              <a:custGeom>
                <a:avLst/>
                <a:gdLst>
                  <a:gd name="T0" fmla="*/ 23255 w 1593"/>
                  <a:gd name="T1" fmla="*/ 5037 h 412"/>
                  <a:gd name="T2" fmla="*/ 21663 w 1593"/>
                  <a:gd name="T3" fmla="*/ 5128 h 412"/>
                  <a:gd name="T4" fmla="*/ 19910 w 1593"/>
                  <a:gd name="T5" fmla="*/ 5242 h 412"/>
                  <a:gd name="T6" fmla="*/ 19130 w 1593"/>
                  <a:gd name="T7" fmla="*/ 5319 h 412"/>
                  <a:gd name="T8" fmla="*/ 18442 w 1593"/>
                  <a:gd name="T9" fmla="*/ 5469 h 412"/>
                  <a:gd name="T10" fmla="*/ 13147 w 1593"/>
                  <a:gd name="T11" fmla="*/ 6625 h 412"/>
                  <a:gd name="T12" fmla="*/ 12334 w 1593"/>
                  <a:gd name="T13" fmla="*/ 6833 h 412"/>
                  <a:gd name="T14" fmla="*/ 10971 w 1593"/>
                  <a:gd name="T15" fmla="*/ 6527 h 412"/>
                  <a:gd name="T16" fmla="*/ 8409 w 1593"/>
                  <a:gd name="T17" fmla="*/ 4888 h 412"/>
                  <a:gd name="T18" fmla="*/ 7363 w 1593"/>
                  <a:gd name="T19" fmla="*/ 4104 h 412"/>
                  <a:gd name="T20" fmla="*/ 5876 w 1593"/>
                  <a:gd name="T21" fmla="*/ 3502 h 412"/>
                  <a:gd name="T22" fmla="*/ 4971 w 1593"/>
                  <a:gd name="T23" fmla="*/ 2614 h 412"/>
                  <a:gd name="T24" fmla="*/ 4926 w 1593"/>
                  <a:gd name="T25" fmla="*/ 2025 h 412"/>
                  <a:gd name="T26" fmla="*/ 4521 w 1593"/>
                  <a:gd name="T27" fmla="*/ 1668 h 412"/>
                  <a:gd name="T28" fmla="*/ 4063 w 1593"/>
                  <a:gd name="T29" fmla="*/ 1079 h 412"/>
                  <a:gd name="T30" fmla="*/ 3270 w 1593"/>
                  <a:gd name="T31" fmla="*/ 490 h 412"/>
                  <a:gd name="T32" fmla="*/ 2675 w 1593"/>
                  <a:gd name="T33" fmla="*/ 115 h 412"/>
                  <a:gd name="T34" fmla="*/ 2125 w 1593"/>
                  <a:gd name="T35" fmla="*/ 21 h 412"/>
                  <a:gd name="T36" fmla="*/ 0 w 1593"/>
                  <a:gd name="T37" fmla="*/ 1114 h 412"/>
                  <a:gd name="T38" fmla="*/ 2470 w 1593"/>
                  <a:gd name="T39" fmla="*/ 2231 h 412"/>
                  <a:gd name="T40" fmla="*/ 4626 w 1593"/>
                  <a:gd name="T41" fmla="*/ 5128 h 412"/>
                  <a:gd name="T42" fmla="*/ 10804 w 1593"/>
                  <a:gd name="T43" fmla="*/ 7798 h 412"/>
                  <a:gd name="T44" fmla="*/ 16097 w 1593"/>
                  <a:gd name="T45" fmla="*/ 6641 h 412"/>
                  <a:gd name="T46" fmla="*/ 22555 w 1593"/>
                  <a:gd name="T47" fmla="*/ 6300 h 412"/>
                  <a:gd name="T48" fmla="*/ 22555 w 1593"/>
                  <a:gd name="T49" fmla="*/ 6300 h 412"/>
                  <a:gd name="T50" fmla="*/ 23150 w 1593"/>
                  <a:gd name="T51" fmla="*/ 6015 h 412"/>
                  <a:gd name="T52" fmla="*/ 23725 w 1593"/>
                  <a:gd name="T53" fmla="*/ 5661 h 412"/>
                  <a:gd name="T54" fmla="*/ 24413 w 1593"/>
                  <a:gd name="T55" fmla="*/ 5397 h 412"/>
                  <a:gd name="T56" fmla="*/ 24901 w 1593"/>
                  <a:gd name="T57" fmla="*/ 5128 h 412"/>
                  <a:gd name="T58" fmla="*/ 24901 w 1593"/>
                  <a:gd name="T59" fmla="*/ 5128 h 412"/>
                  <a:gd name="T60" fmla="*/ 23255 w 1593"/>
                  <a:gd name="T61" fmla="*/ 5037 h 4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593" h="412">
                    <a:moveTo>
                      <a:pt x="1488" y="266"/>
                    </a:moveTo>
                    <a:cubicBezTo>
                      <a:pt x="1456" y="265"/>
                      <a:pt x="1421" y="270"/>
                      <a:pt x="1386" y="271"/>
                    </a:cubicBezTo>
                    <a:cubicBezTo>
                      <a:pt x="1345" y="272"/>
                      <a:pt x="1314" y="272"/>
                      <a:pt x="1274" y="277"/>
                    </a:cubicBezTo>
                    <a:cubicBezTo>
                      <a:pt x="1262" y="278"/>
                      <a:pt x="1236" y="279"/>
                      <a:pt x="1224" y="281"/>
                    </a:cubicBezTo>
                    <a:cubicBezTo>
                      <a:pt x="1208" y="284"/>
                      <a:pt x="1195" y="285"/>
                      <a:pt x="1180" y="289"/>
                    </a:cubicBezTo>
                    <a:cubicBezTo>
                      <a:pt x="1073" y="318"/>
                      <a:pt x="927" y="348"/>
                      <a:pt x="841" y="350"/>
                    </a:cubicBezTo>
                    <a:cubicBezTo>
                      <a:pt x="828" y="346"/>
                      <a:pt x="806" y="360"/>
                      <a:pt x="789" y="361"/>
                    </a:cubicBezTo>
                    <a:cubicBezTo>
                      <a:pt x="757" y="362"/>
                      <a:pt x="728" y="354"/>
                      <a:pt x="702" y="345"/>
                    </a:cubicBezTo>
                    <a:cubicBezTo>
                      <a:pt x="626" y="319"/>
                      <a:pt x="580" y="286"/>
                      <a:pt x="538" y="258"/>
                    </a:cubicBezTo>
                    <a:cubicBezTo>
                      <a:pt x="529" y="252"/>
                      <a:pt x="499" y="241"/>
                      <a:pt x="471" y="217"/>
                    </a:cubicBezTo>
                    <a:cubicBezTo>
                      <a:pt x="460" y="208"/>
                      <a:pt x="387" y="191"/>
                      <a:pt x="376" y="185"/>
                    </a:cubicBezTo>
                    <a:cubicBezTo>
                      <a:pt x="357" y="173"/>
                      <a:pt x="340" y="162"/>
                      <a:pt x="318" y="138"/>
                    </a:cubicBezTo>
                    <a:cubicBezTo>
                      <a:pt x="328" y="121"/>
                      <a:pt x="316" y="108"/>
                      <a:pt x="315" y="107"/>
                    </a:cubicBezTo>
                    <a:cubicBezTo>
                      <a:pt x="307" y="100"/>
                      <a:pt x="296" y="93"/>
                      <a:pt x="289" y="88"/>
                    </a:cubicBezTo>
                    <a:cubicBezTo>
                      <a:pt x="279" y="82"/>
                      <a:pt x="270" y="61"/>
                      <a:pt x="260" y="57"/>
                    </a:cubicBezTo>
                    <a:cubicBezTo>
                      <a:pt x="241" y="49"/>
                      <a:pt x="227" y="33"/>
                      <a:pt x="209" y="26"/>
                    </a:cubicBezTo>
                    <a:cubicBezTo>
                      <a:pt x="196" y="21"/>
                      <a:pt x="182" y="9"/>
                      <a:pt x="171" y="6"/>
                    </a:cubicBezTo>
                    <a:cubicBezTo>
                      <a:pt x="157" y="2"/>
                      <a:pt x="145" y="0"/>
                      <a:pt x="136" y="1"/>
                    </a:cubicBezTo>
                    <a:cubicBezTo>
                      <a:pt x="105" y="13"/>
                      <a:pt x="0" y="59"/>
                      <a:pt x="0" y="59"/>
                    </a:cubicBezTo>
                    <a:cubicBezTo>
                      <a:pt x="28" y="57"/>
                      <a:pt x="97" y="81"/>
                      <a:pt x="158" y="118"/>
                    </a:cubicBezTo>
                    <a:cubicBezTo>
                      <a:pt x="214" y="152"/>
                      <a:pt x="263" y="256"/>
                      <a:pt x="296" y="271"/>
                    </a:cubicBezTo>
                    <a:cubicBezTo>
                      <a:pt x="348" y="295"/>
                      <a:pt x="561" y="371"/>
                      <a:pt x="691" y="412"/>
                    </a:cubicBezTo>
                    <a:cubicBezTo>
                      <a:pt x="777" y="411"/>
                      <a:pt x="923" y="380"/>
                      <a:pt x="1030" y="351"/>
                    </a:cubicBezTo>
                    <a:cubicBezTo>
                      <a:pt x="1151" y="319"/>
                      <a:pt x="1347" y="313"/>
                      <a:pt x="1443" y="333"/>
                    </a:cubicBezTo>
                    <a:cubicBezTo>
                      <a:pt x="1443" y="333"/>
                      <a:pt x="1443" y="333"/>
                      <a:pt x="1443" y="333"/>
                    </a:cubicBezTo>
                    <a:cubicBezTo>
                      <a:pt x="1481" y="318"/>
                      <a:pt x="1481" y="318"/>
                      <a:pt x="1481" y="318"/>
                    </a:cubicBezTo>
                    <a:cubicBezTo>
                      <a:pt x="1481" y="318"/>
                      <a:pt x="1505" y="305"/>
                      <a:pt x="1518" y="299"/>
                    </a:cubicBezTo>
                    <a:cubicBezTo>
                      <a:pt x="1532" y="294"/>
                      <a:pt x="1544" y="294"/>
                      <a:pt x="1562" y="285"/>
                    </a:cubicBezTo>
                    <a:cubicBezTo>
                      <a:pt x="1581" y="277"/>
                      <a:pt x="1593" y="271"/>
                      <a:pt x="1593" y="271"/>
                    </a:cubicBezTo>
                    <a:cubicBezTo>
                      <a:pt x="1593" y="271"/>
                      <a:pt x="1593" y="271"/>
                      <a:pt x="1593" y="271"/>
                    </a:cubicBezTo>
                    <a:cubicBezTo>
                      <a:pt x="1566" y="266"/>
                      <a:pt x="1526" y="268"/>
                      <a:pt x="1488" y="266"/>
                    </a:cubicBezTo>
                    <a:close/>
                  </a:path>
                </a:pathLst>
              </a:custGeom>
              <a:solidFill>
                <a:srgbClr val="E7D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9" name="Freeform 19">
                <a:extLst>
                  <a:ext uri="{FF2B5EF4-FFF2-40B4-BE49-F238E27FC236}">
                    <a16:creationId xmlns:a16="http://schemas.microsoft.com/office/drawing/2014/main" id="{1ACC8DED-EE23-44C7-8918-0631958A1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643"/>
                <a:ext cx="3983" cy="1098"/>
              </a:xfrm>
              <a:custGeom>
                <a:avLst/>
                <a:gdLst>
                  <a:gd name="T0" fmla="*/ 23255 w 1593"/>
                  <a:gd name="T1" fmla="*/ 5037 h 412"/>
                  <a:gd name="T2" fmla="*/ 21663 w 1593"/>
                  <a:gd name="T3" fmla="*/ 5128 h 412"/>
                  <a:gd name="T4" fmla="*/ 19910 w 1593"/>
                  <a:gd name="T5" fmla="*/ 5242 h 412"/>
                  <a:gd name="T6" fmla="*/ 19130 w 1593"/>
                  <a:gd name="T7" fmla="*/ 5319 h 412"/>
                  <a:gd name="T8" fmla="*/ 18442 w 1593"/>
                  <a:gd name="T9" fmla="*/ 5469 h 412"/>
                  <a:gd name="T10" fmla="*/ 13147 w 1593"/>
                  <a:gd name="T11" fmla="*/ 6625 h 412"/>
                  <a:gd name="T12" fmla="*/ 12334 w 1593"/>
                  <a:gd name="T13" fmla="*/ 6833 h 412"/>
                  <a:gd name="T14" fmla="*/ 10971 w 1593"/>
                  <a:gd name="T15" fmla="*/ 6527 h 412"/>
                  <a:gd name="T16" fmla="*/ 8409 w 1593"/>
                  <a:gd name="T17" fmla="*/ 4888 h 412"/>
                  <a:gd name="T18" fmla="*/ 7363 w 1593"/>
                  <a:gd name="T19" fmla="*/ 4104 h 412"/>
                  <a:gd name="T20" fmla="*/ 5876 w 1593"/>
                  <a:gd name="T21" fmla="*/ 3502 h 412"/>
                  <a:gd name="T22" fmla="*/ 4971 w 1593"/>
                  <a:gd name="T23" fmla="*/ 2614 h 412"/>
                  <a:gd name="T24" fmla="*/ 4926 w 1593"/>
                  <a:gd name="T25" fmla="*/ 2025 h 412"/>
                  <a:gd name="T26" fmla="*/ 4521 w 1593"/>
                  <a:gd name="T27" fmla="*/ 1668 h 412"/>
                  <a:gd name="T28" fmla="*/ 4063 w 1593"/>
                  <a:gd name="T29" fmla="*/ 1079 h 412"/>
                  <a:gd name="T30" fmla="*/ 3270 w 1593"/>
                  <a:gd name="T31" fmla="*/ 490 h 412"/>
                  <a:gd name="T32" fmla="*/ 2675 w 1593"/>
                  <a:gd name="T33" fmla="*/ 115 h 412"/>
                  <a:gd name="T34" fmla="*/ 2125 w 1593"/>
                  <a:gd name="T35" fmla="*/ 21 h 412"/>
                  <a:gd name="T36" fmla="*/ 0 w 1593"/>
                  <a:gd name="T37" fmla="*/ 1114 h 412"/>
                  <a:gd name="T38" fmla="*/ 2470 w 1593"/>
                  <a:gd name="T39" fmla="*/ 2231 h 412"/>
                  <a:gd name="T40" fmla="*/ 4626 w 1593"/>
                  <a:gd name="T41" fmla="*/ 5128 h 412"/>
                  <a:gd name="T42" fmla="*/ 10804 w 1593"/>
                  <a:gd name="T43" fmla="*/ 7798 h 412"/>
                  <a:gd name="T44" fmla="*/ 16097 w 1593"/>
                  <a:gd name="T45" fmla="*/ 6641 h 412"/>
                  <a:gd name="T46" fmla="*/ 22555 w 1593"/>
                  <a:gd name="T47" fmla="*/ 6300 h 412"/>
                  <a:gd name="T48" fmla="*/ 22555 w 1593"/>
                  <a:gd name="T49" fmla="*/ 6300 h 412"/>
                  <a:gd name="T50" fmla="*/ 23150 w 1593"/>
                  <a:gd name="T51" fmla="*/ 6015 h 412"/>
                  <a:gd name="T52" fmla="*/ 23725 w 1593"/>
                  <a:gd name="T53" fmla="*/ 5661 h 412"/>
                  <a:gd name="T54" fmla="*/ 24413 w 1593"/>
                  <a:gd name="T55" fmla="*/ 5397 h 412"/>
                  <a:gd name="T56" fmla="*/ 24901 w 1593"/>
                  <a:gd name="T57" fmla="*/ 5128 h 412"/>
                  <a:gd name="T58" fmla="*/ 24901 w 1593"/>
                  <a:gd name="T59" fmla="*/ 5128 h 412"/>
                  <a:gd name="T60" fmla="*/ 23255 w 1593"/>
                  <a:gd name="T61" fmla="*/ 5037 h 41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593" h="412">
                    <a:moveTo>
                      <a:pt x="1488" y="266"/>
                    </a:moveTo>
                    <a:cubicBezTo>
                      <a:pt x="1456" y="265"/>
                      <a:pt x="1421" y="270"/>
                      <a:pt x="1386" y="271"/>
                    </a:cubicBezTo>
                    <a:cubicBezTo>
                      <a:pt x="1345" y="272"/>
                      <a:pt x="1314" y="272"/>
                      <a:pt x="1274" y="277"/>
                    </a:cubicBezTo>
                    <a:cubicBezTo>
                      <a:pt x="1262" y="278"/>
                      <a:pt x="1236" y="279"/>
                      <a:pt x="1224" y="281"/>
                    </a:cubicBezTo>
                    <a:cubicBezTo>
                      <a:pt x="1208" y="284"/>
                      <a:pt x="1195" y="285"/>
                      <a:pt x="1180" y="289"/>
                    </a:cubicBezTo>
                    <a:cubicBezTo>
                      <a:pt x="1073" y="318"/>
                      <a:pt x="927" y="348"/>
                      <a:pt x="841" y="350"/>
                    </a:cubicBezTo>
                    <a:cubicBezTo>
                      <a:pt x="828" y="346"/>
                      <a:pt x="806" y="360"/>
                      <a:pt x="789" y="361"/>
                    </a:cubicBezTo>
                    <a:cubicBezTo>
                      <a:pt x="757" y="362"/>
                      <a:pt x="728" y="354"/>
                      <a:pt x="702" y="345"/>
                    </a:cubicBezTo>
                    <a:cubicBezTo>
                      <a:pt x="626" y="319"/>
                      <a:pt x="580" y="286"/>
                      <a:pt x="538" y="258"/>
                    </a:cubicBezTo>
                    <a:cubicBezTo>
                      <a:pt x="529" y="252"/>
                      <a:pt x="499" y="241"/>
                      <a:pt x="471" y="217"/>
                    </a:cubicBezTo>
                    <a:cubicBezTo>
                      <a:pt x="460" y="208"/>
                      <a:pt x="387" y="191"/>
                      <a:pt x="376" y="185"/>
                    </a:cubicBezTo>
                    <a:cubicBezTo>
                      <a:pt x="357" y="173"/>
                      <a:pt x="340" y="162"/>
                      <a:pt x="318" y="138"/>
                    </a:cubicBezTo>
                    <a:cubicBezTo>
                      <a:pt x="328" y="121"/>
                      <a:pt x="316" y="108"/>
                      <a:pt x="315" y="107"/>
                    </a:cubicBezTo>
                    <a:cubicBezTo>
                      <a:pt x="307" y="100"/>
                      <a:pt x="296" y="93"/>
                      <a:pt x="289" y="88"/>
                    </a:cubicBezTo>
                    <a:cubicBezTo>
                      <a:pt x="279" y="82"/>
                      <a:pt x="270" y="61"/>
                      <a:pt x="260" y="57"/>
                    </a:cubicBezTo>
                    <a:cubicBezTo>
                      <a:pt x="241" y="49"/>
                      <a:pt x="227" y="33"/>
                      <a:pt x="209" y="26"/>
                    </a:cubicBezTo>
                    <a:cubicBezTo>
                      <a:pt x="196" y="21"/>
                      <a:pt x="182" y="9"/>
                      <a:pt x="171" y="6"/>
                    </a:cubicBezTo>
                    <a:cubicBezTo>
                      <a:pt x="157" y="2"/>
                      <a:pt x="145" y="0"/>
                      <a:pt x="136" y="1"/>
                    </a:cubicBezTo>
                    <a:cubicBezTo>
                      <a:pt x="105" y="13"/>
                      <a:pt x="0" y="59"/>
                      <a:pt x="0" y="59"/>
                    </a:cubicBezTo>
                    <a:cubicBezTo>
                      <a:pt x="28" y="57"/>
                      <a:pt x="97" y="81"/>
                      <a:pt x="158" y="118"/>
                    </a:cubicBezTo>
                    <a:cubicBezTo>
                      <a:pt x="214" y="152"/>
                      <a:pt x="263" y="256"/>
                      <a:pt x="296" y="271"/>
                    </a:cubicBezTo>
                    <a:cubicBezTo>
                      <a:pt x="348" y="295"/>
                      <a:pt x="561" y="371"/>
                      <a:pt x="691" y="412"/>
                    </a:cubicBezTo>
                    <a:cubicBezTo>
                      <a:pt x="777" y="411"/>
                      <a:pt x="923" y="380"/>
                      <a:pt x="1030" y="351"/>
                    </a:cubicBezTo>
                    <a:cubicBezTo>
                      <a:pt x="1151" y="319"/>
                      <a:pt x="1347" y="313"/>
                      <a:pt x="1443" y="333"/>
                    </a:cubicBezTo>
                    <a:cubicBezTo>
                      <a:pt x="1443" y="333"/>
                      <a:pt x="1443" y="333"/>
                      <a:pt x="1443" y="333"/>
                    </a:cubicBezTo>
                    <a:cubicBezTo>
                      <a:pt x="1481" y="318"/>
                      <a:pt x="1481" y="318"/>
                      <a:pt x="1481" y="318"/>
                    </a:cubicBezTo>
                    <a:cubicBezTo>
                      <a:pt x="1481" y="318"/>
                      <a:pt x="1505" y="305"/>
                      <a:pt x="1518" y="299"/>
                    </a:cubicBezTo>
                    <a:cubicBezTo>
                      <a:pt x="1532" y="294"/>
                      <a:pt x="1544" y="294"/>
                      <a:pt x="1562" y="285"/>
                    </a:cubicBezTo>
                    <a:cubicBezTo>
                      <a:pt x="1581" y="277"/>
                      <a:pt x="1593" y="271"/>
                      <a:pt x="1593" y="271"/>
                    </a:cubicBezTo>
                    <a:cubicBezTo>
                      <a:pt x="1593" y="271"/>
                      <a:pt x="1593" y="271"/>
                      <a:pt x="1593" y="271"/>
                    </a:cubicBezTo>
                    <a:cubicBezTo>
                      <a:pt x="1566" y="266"/>
                      <a:pt x="1526" y="268"/>
                      <a:pt x="1488" y="26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0" name="Freeform 20">
                <a:extLst>
                  <a:ext uri="{FF2B5EF4-FFF2-40B4-BE49-F238E27FC236}">
                    <a16:creationId xmlns:a16="http://schemas.microsoft.com/office/drawing/2014/main" id="{E24397B9-A3B6-4749-8D5F-85593458C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888"/>
                <a:ext cx="425" cy="419"/>
              </a:xfrm>
              <a:custGeom>
                <a:avLst/>
                <a:gdLst>
                  <a:gd name="T0" fmla="*/ 1533 w 170"/>
                  <a:gd name="T1" fmla="*/ 2928 h 157"/>
                  <a:gd name="T2" fmla="*/ 1720 w 170"/>
                  <a:gd name="T3" fmla="*/ 2984 h 157"/>
                  <a:gd name="T4" fmla="*/ 1895 w 170"/>
                  <a:gd name="T5" fmla="*/ 2872 h 157"/>
                  <a:gd name="T6" fmla="*/ 2083 w 170"/>
                  <a:gd name="T7" fmla="*/ 2834 h 157"/>
                  <a:gd name="T8" fmla="*/ 2395 w 170"/>
                  <a:gd name="T9" fmla="*/ 2621 h 157"/>
                  <a:gd name="T10" fmla="*/ 2563 w 170"/>
                  <a:gd name="T11" fmla="*/ 2164 h 157"/>
                  <a:gd name="T12" fmla="*/ 2563 w 170"/>
                  <a:gd name="T13" fmla="*/ 1924 h 157"/>
                  <a:gd name="T14" fmla="*/ 2658 w 170"/>
                  <a:gd name="T15" fmla="*/ 1788 h 157"/>
                  <a:gd name="T16" fmla="*/ 2595 w 170"/>
                  <a:gd name="T17" fmla="*/ 1767 h 157"/>
                  <a:gd name="T18" fmla="*/ 1688 w 170"/>
                  <a:gd name="T19" fmla="*/ 875 h 157"/>
                  <a:gd name="T20" fmla="*/ 1645 w 170"/>
                  <a:gd name="T21" fmla="*/ 286 h 157"/>
                  <a:gd name="T22" fmla="*/ 1363 w 170"/>
                  <a:gd name="T23" fmla="*/ 35 h 157"/>
                  <a:gd name="T24" fmla="*/ 1158 w 170"/>
                  <a:gd name="T25" fmla="*/ 136 h 157"/>
                  <a:gd name="T26" fmla="*/ 1000 w 170"/>
                  <a:gd name="T27" fmla="*/ 205 h 157"/>
                  <a:gd name="T28" fmla="*/ 813 w 170"/>
                  <a:gd name="T29" fmla="*/ 149 h 157"/>
                  <a:gd name="T30" fmla="*/ 625 w 170"/>
                  <a:gd name="T31" fmla="*/ 136 h 157"/>
                  <a:gd name="T32" fmla="*/ 563 w 170"/>
                  <a:gd name="T33" fmla="*/ 342 h 157"/>
                  <a:gd name="T34" fmla="*/ 238 w 170"/>
                  <a:gd name="T35" fmla="*/ 435 h 157"/>
                  <a:gd name="T36" fmla="*/ 125 w 170"/>
                  <a:gd name="T37" fmla="*/ 798 h 157"/>
                  <a:gd name="T38" fmla="*/ 33 w 170"/>
                  <a:gd name="T39" fmla="*/ 1196 h 157"/>
                  <a:gd name="T40" fmla="*/ 175 w 170"/>
                  <a:gd name="T41" fmla="*/ 1404 h 157"/>
                  <a:gd name="T42" fmla="*/ 208 w 170"/>
                  <a:gd name="T43" fmla="*/ 1639 h 157"/>
                  <a:gd name="T44" fmla="*/ 283 w 170"/>
                  <a:gd name="T45" fmla="*/ 1788 h 157"/>
                  <a:gd name="T46" fmla="*/ 408 w 170"/>
                  <a:gd name="T47" fmla="*/ 1903 h 157"/>
                  <a:gd name="T48" fmla="*/ 533 w 170"/>
                  <a:gd name="T49" fmla="*/ 2223 h 157"/>
                  <a:gd name="T50" fmla="*/ 550 w 170"/>
                  <a:gd name="T51" fmla="*/ 2244 h 157"/>
                  <a:gd name="T52" fmla="*/ 750 w 170"/>
                  <a:gd name="T53" fmla="*/ 2207 h 157"/>
                  <a:gd name="T54" fmla="*/ 813 w 170"/>
                  <a:gd name="T55" fmla="*/ 2300 h 157"/>
                  <a:gd name="T56" fmla="*/ 833 w 170"/>
                  <a:gd name="T57" fmla="*/ 2450 h 157"/>
                  <a:gd name="T58" fmla="*/ 970 w 170"/>
                  <a:gd name="T59" fmla="*/ 2565 h 157"/>
                  <a:gd name="T60" fmla="*/ 1020 w 170"/>
                  <a:gd name="T61" fmla="*/ 2607 h 157"/>
                  <a:gd name="T62" fmla="*/ 1020 w 170"/>
                  <a:gd name="T63" fmla="*/ 2698 h 157"/>
                  <a:gd name="T64" fmla="*/ 1145 w 170"/>
                  <a:gd name="T65" fmla="*/ 2872 h 157"/>
                  <a:gd name="T66" fmla="*/ 1283 w 170"/>
                  <a:gd name="T67" fmla="*/ 2778 h 157"/>
                  <a:gd name="T68" fmla="*/ 1375 w 170"/>
                  <a:gd name="T69" fmla="*/ 2928 h 157"/>
                  <a:gd name="T70" fmla="*/ 1533 w 170"/>
                  <a:gd name="T71" fmla="*/ 2928 h 1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0" h="157">
                    <a:moveTo>
                      <a:pt x="98" y="154"/>
                    </a:moveTo>
                    <a:cubicBezTo>
                      <a:pt x="103" y="154"/>
                      <a:pt x="106" y="157"/>
                      <a:pt x="110" y="157"/>
                    </a:cubicBezTo>
                    <a:cubicBezTo>
                      <a:pt x="115" y="157"/>
                      <a:pt x="116" y="153"/>
                      <a:pt x="121" y="151"/>
                    </a:cubicBezTo>
                    <a:cubicBezTo>
                      <a:pt x="124" y="149"/>
                      <a:pt x="129" y="149"/>
                      <a:pt x="133" y="149"/>
                    </a:cubicBezTo>
                    <a:cubicBezTo>
                      <a:pt x="142" y="150"/>
                      <a:pt x="148" y="146"/>
                      <a:pt x="153" y="138"/>
                    </a:cubicBezTo>
                    <a:cubicBezTo>
                      <a:pt x="158" y="131"/>
                      <a:pt x="161" y="122"/>
                      <a:pt x="164" y="114"/>
                    </a:cubicBezTo>
                    <a:cubicBezTo>
                      <a:pt x="165" y="110"/>
                      <a:pt x="163" y="105"/>
                      <a:pt x="164" y="101"/>
                    </a:cubicBezTo>
                    <a:cubicBezTo>
                      <a:pt x="165" y="98"/>
                      <a:pt x="168" y="97"/>
                      <a:pt x="170" y="94"/>
                    </a:cubicBezTo>
                    <a:cubicBezTo>
                      <a:pt x="168" y="94"/>
                      <a:pt x="167" y="93"/>
                      <a:pt x="166" y="93"/>
                    </a:cubicBezTo>
                    <a:cubicBezTo>
                      <a:pt x="147" y="81"/>
                      <a:pt x="130" y="70"/>
                      <a:pt x="108" y="46"/>
                    </a:cubicBezTo>
                    <a:cubicBezTo>
                      <a:pt x="118" y="29"/>
                      <a:pt x="106" y="16"/>
                      <a:pt x="105" y="15"/>
                    </a:cubicBezTo>
                    <a:cubicBezTo>
                      <a:pt x="100" y="11"/>
                      <a:pt x="93" y="6"/>
                      <a:pt x="87" y="2"/>
                    </a:cubicBezTo>
                    <a:cubicBezTo>
                      <a:pt x="83" y="0"/>
                      <a:pt x="80" y="3"/>
                      <a:pt x="74" y="7"/>
                    </a:cubicBezTo>
                    <a:cubicBezTo>
                      <a:pt x="71" y="10"/>
                      <a:pt x="68" y="11"/>
                      <a:pt x="64" y="11"/>
                    </a:cubicBezTo>
                    <a:cubicBezTo>
                      <a:pt x="58" y="12"/>
                      <a:pt x="57" y="10"/>
                      <a:pt x="52" y="8"/>
                    </a:cubicBezTo>
                    <a:cubicBezTo>
                      <a:pt x="49" y="6"/>
                      <a:pt x="43" y="5"/>
                      <a:pt x="40" y="7"/>
                    </a:cubicBezTo>
                    <a:cubicBezTo>
                      <a:pt x="36" y="10"/>
                      <a:pt x="37" y="15"/>
                      <a:pt x="36" y="18"/>
                    </a:cubicBezTo>
                    <a:cubicBezTo>
                      <a:pt x="32" y="26"/>
                      <a:pt x="22" y="22"/>
                      <a:pt x="15" y="23"/>
                    </a:cubicBezTo>
                    <a:cubicBezTo>
                      <a:pt x="3" y="26"/>
                      <a:pt x="9" y="34"/>
                      <a:pt x="8" y="42"/>
                    </a:cubicBezTo>
                    <a:cubicBezTo>
                      <a:pt x="7" y="51"/>
                      <a:pt x="0" y="54"/>
                      <a:pt x="2" y="63"/>
                    </a:cubicBezTo>
                    <a:cubicBezTo>
                      <a:pt x="3" y="67"/>
                      <a:pt x="10" y="71"/>
                      <a:pt x="11" y="74"/>
                    </a:cubicBezTo>
                    <a:cubicBezTo>
                      <a:pt x="13" y="78"/>
                      <a:pt x="11" y="82"/>
                      <a:pt x="13" y="86"/>
                    </a:cubicBezTo>
                    <a:cubicBezTo>
                      <a:pt x="14" y="89"/>
                      <a:pt x="16" y="92"/>
                      <a:pt x="18" y="94"/>
                    </a:cubicBezTo>
                    <a:cubicBezTo>
                      <a:pt x="21" y="97"/>
                      <a:pt x="24" y="95"/>
                      <a:pt x="26" y="100"/>
                    </a:cubicBezTo>
                    <a:cubicBezTo>
                      <a:pt x="28" y="104"/>
                      <a:pt x="31" y="113"/>
                      <a:pt x="34" y="117"/>
                    </a:cubicBezTo>
                    <a:cubicBezTo>
                      <a:pt x="34" y="118"/>
                      <a:pt x="35" y="118"/>
                      <a:pt x="35" y="118"/>
                    </a:cubicBezTo>
                    <a:cubicBezTo>
                      <a:pt x="41" y="123"/>
                      <a:pt x="41" y="119"/>
                      <a:pt x="48" y="116"/>
                    </a:cubicBezTo>
                    <a:cubicBezTo>
                      <a:pt x="50" y="115"/>
                      <a:pt x="52" y="118"/>
                      <a:pt x="52" y="121"/>
                    </a:cubicBezTo>
                    <a:cubicBezTo>
                      <a:pt x="52" y="124"/>
                      <a:pt x="53" y="126"/>
                      <a:pt x="53" y="129"/>
                    </a:cubicBezTo>
                    <a:cubicBezTo>
                      <a:pt x="55" y="135"/>
                      <a:pt x="57" y="134"/>
                      <a:pt x="62" y="135"/>
                    </a:cubicBezTo>
                    <a:cubicBezTo>
                      <a:pt x="64" y="136"/>
                      <a:pt x="64" y="133"/>
                      <a:pt x="65" y="137"/>
                    </a:cubicBezTo>
                    <a:cubicBezTo>
                      <a:pt x="66" y="138"/>
                      <a:pt x="65" y="140"/>
                      <a:pt x="65" y="142"/>
                    </a:cubicBezTo>
                    <a:cubicBezTo>
                      <a:pt x="65" y="146"/>
                      <a:pt x="67" y="151"/>
                      <a:pt x="73" y="151"/>
                    </a:cubicBezTo>
                    <a:cubicBezTo>
                      <a:pt x="78" y="152"/>
                      <a:pt x="77" y="147"/>
                      <a:pt x="82" y="146"/>
                    </a:cubicBezTo>
                    <a:cubicBezTo>
                      <a:pt x="87" y="145"/>
                      <a:pt x="85" y="152"/>
                      <a:pt x="88" y="154"/>
                    </a:cubicBezTo>
                    <a:cubicBezTo>
                      <a:pt x="91" y="157"/>
                      <a:pt x="94" y="155"/>
                      <a:pt x="98" y="154"/>
                    </a:cubicBezTo>
                    <a:close/>
                  </a:path>
                </a:pathLst>
              </a:custGeom>
              <a:solidFill>
                <a:srgbClr val="A08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1" name="Freeform 21">
                <a:extLst>
                  <a:ext uri="{FF2B5EF4-FFF2-40B4-BE49-F238E27FC236}">
                    <a16:creationId xmlns:a16="http://schemas.microsoft.com/office/drawing/2014/main" id="{D7941FF8-E932-4928-B2B4-47536AD38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888"/>
                <a:ext cx="425" cy="419"/>
              </a:xfrm>
              <a:custGeom>
                <a:avLst/>
                <a:gdLst>
                  <a:gd name="T0" fmla="*/ 1533 w 170"/>
                  <a:gd name="T1" fmla="*/ 2928 h 157"/>
                  <a:gd name="T2" fmla="*/ 1720 w 170"/>
                  <a:gd name="T3" fmla="*/ 2984 h 157"/>
                  <a:gd name="T4" fmla="*/ 1895 w 170"/>
                  <a:gd name="T5" fmla="*/ 2872 h 157"/>
                  <a:gd name="T6" fmla="*/ 2083 w 170"/>
                  <a:gd name="T7" fmla="*/ 2834 h 157"/>
                  <a:gd name="T8" fmla="*/ 2395 w 170"/>
                  <a:gd name="T9" fmla="*/ 2621 h 157"/>
                  <a:gd name="T10" fmla="*/ 2563 w 170"/>
                  <a:gd name="T11" fmla="*/ 2164 h 157"/>
                  <a:gd name="T12" fmla="*/ 2563 w 170"/>
                  <a:gd name="T13" fmla="*/ 1924 h 157"/>
                  <a:gd name="T14" fmla="*/ 2658 w 170"/>
                  <a:gd name="T15" fmla="*/ 1788 h 157"/>
                  <a:gd name="T16" fmla="*/ 2595 w 170"/>
                  <a:gd name="T17" fmla="*/ 1767 h 157"/>
                  <a:gd name="T18" fmla="*/ 1688 w 170"/>
                  <a:gd name="T19" fmla="*/ 875 h 157"/>
                  <a:gd name="T20" fmla="*/ 1645 w 170"/>
                  <a:gd name="T21" fmla="*/ 286 h 157"/>
                  <a:gd name="T22" fmla="*/ 1363 w 170"/>
                  <a:gd name="T23" fmla="*/ 35 h 157"/>
                  <a:gd name="T24" fmla="*/ 1158 w 170"/>
                  <a:gd name="T25" fmla="*/ 136 h 157"/>
                  <a:gd name="T26" fmla="*/ 1000 w 170"/>
                  <a:gd name="T27" fmla="*/ 205 h 157"/>
                  <a:gd name="T28" fmla="*/ 813 w 170"/>
                  <a:gd name="T29" fmla="*/ 149 h 157"/>
                  <a:gd name="T30" fmla="*/ 625 w 170"/>
                  <a:gd name="T31" fmla="*/ 136 h 157"/>
                  <a:gd name="T32" fmla="*/ 563 w 170"/>
                  <a:gd name="T33" fmla="*/ 342 h 157"/>
                  <a:gd name="T34" fmla="*/ 238 w 170"/>
                  <a:gd name="T35" fmla="*/ 435 h 157"/>
                  <a:gd name="T36" fmla="*/ 125 w 170"/>
                  <a:gd name="T37" fmla="*/ 798 h 157"/>
                  <a:gd name="T38" fmla="*/ 33 w 170"/>
                  <a:gd name="T39" fmla="*/ 1196 h 157"/>
                  <a:gd name="T40" fmla="*/ 175 w 170"/>
                  <a:gd name="T41" fmla="*/ 1404 h 157"/>
                  <a:gd name="T42" fmla="*/ 208 w 170"/>
                  <a:gd name="T43" fmla="*/ 1639 h 157"/>
                  <a:gd name="T44" fmla="*/ 283 w 170"/>
                  <a:gd name="T45" fmla="*/ 1788 h 157"/>
                  <a:gd name="T46" fmla="*/ 408 w 170"/>
                  <a:gd name="T47" fmla="*/ 1903 h 157"/>
                  <a:gd name="T48" fmla="*/ 533 w 170"/>
                  <a:gd name="T49" fmla="*/ 2223 h 157"/>
                  <a:gd name="T50" fmla="*/ 550 w 170"/>
                  <a:gd name="T51" fmla="*/ 2244 h 157"/>
                  <a:gd name="T52" fmla="*/ 750 w 170"/>
                  <a:gd name="T53" fmla="*/ 2207 h 157"/>
                  <a:gd name="T54" fmla="*/ 813 w 170"/>
                  <a:gd name="T55" fmla="*/ 2300 h 157"/>
                  <a:gd name="T56" fmla="*/ 833 w 170"/>
                  <a:gd name="T57" fmla="*/ 2450 h 157"/>
                  <a:gd name="T58" fmla="*/ 970 w 170"/>
                  <a:gd name="T59" fmla="*/ 2565 h 157"/>
                  <a:gd name="T60" fmla="*/ 1020 w 170"/>
                  <a:gd name="T61" fmla="*/ 2607 h 157"/>
                  <a:gd name="T62" fmla="*/ 1020 w 170"/>
                  <a:gd name="T63" fmla="*/ 2698 h 157"/>
                  <a:gd name="T64" fmla="*/ 1145 w 170"/>
                  <a:gd name="T65" fmla="*/ 2872 h 157"/>
                  <a:gd name="T66" fmla="*/ 1283 w 170"/>
                  <a:gd name="T67" fmla="*/ 2778 h 157"/>
                  <a:gd name="T68" fmla="*/ 1375 w 170"/>
                  <a:gd name="T69" fmla="*/ 2928 h 157"/>
                  <a:gd name="T70" fmla="*/ 1533 w 170"/>
                  <a:gd name="T71" fmla="*/ 2928 h 15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70" h="157">
                    <a:moveTo>
                      <a:pt x="98" y="154"/>
                    </a:moveTo>
                    <a:cubicBezTo>
                      <a:pt x="103" y="154"/>
                      <a:pt x="106" y="157"/>
                      <a:pt x="110" y="157"/>
                    </a:cubicBezTo>
                    <a:cubicBezTo>
                      <a:pt x="115" y="157"/>
                      <a:pt x="116" y="153"/>
                      <a:pt x="121" y="151"/>
                    </a:cubicBezTo>
                    <a:cubicBezTo>
                      <a:pt x="124" y="149"/>
                      <a:pt x="129" y="149"/>
                      <a:pt x="133" y="149"/>
                    </a:cubicBezTo>
                    <a:cubicBezTo>
                      <a:pt x="142" y="150"/>
                      <a:pt x="148" y="146"/>
                      <a:pt x="153" y="138"/>
                    </a:cubicBezTo>
                    <a:cubicBezTo>
                      <a:pt x="158" y="131"/>
                      <a:pt x="161" y="122"/>
                      <a:pt x="164" y="114"/>
                    </a:cubicBezTo>
                    <a:cubicBezTo>
                      <a:pt x="165" y="110"/>
                      <a:pt x="163" y="105"/>
                      <a:pt x="164" y="101"/>
                    </a:cubicBezTo>
                    <a:cubicBezTo>
                      <a:pt x="165" y="98"/>
                      <a:pt x="168" y="97"/>
                      <a:pt x="170" y="94"/>
                    </a:cubicBezTo>
                    <a:cubicBezTo>
                      <a:pt x="168" y="94"/>
                      <a:pt x="167" y="93"/>
                      <a:pt x="166" y="93"/>
                    </a:cubicBezTo>
                    <a:cubicBezTo>
                      <a:pt x="147" y="81"/>
                      <a:pt x="130" y="70"/>
                      <a:pt x="108" y="46"/>
                    </a:cubicBezTo>
                    <a:cubicBezTo>
                      <a:pt x="118" y="29"/>
                      <a:pt x="106" y="16"/>
                      <a:pt x="105" y="15"/>
                    </a:cubicBezTo>
                    <a:cubicBezTo>
                      <a:pt x="100" y="11"/>
                      <a:pt x="93" y="6"/>
                      <a:pt x="87" y="2"/>
                    </a:cubicBezTo>
                    <a:cubicBezTo>
                      <a:pt x="83" y="0"/>
                      <a:pt x="80" y="3"/>
                      <a:pt x="74" y="7"/>
                    </a:cubicBezTo>
                    <a:cubicBezTo>
                      <a:pt x="71" y="10"/>
                      <a:pt x="68" y="11"/>
                      <a:pt x="64" y="11"/>
                    </a:cubicBezTo>
                    <a:cubicBezTo>
                      <a:pt x="58" y="12"/>
                      <a:pt x="57" y="10"/>
                      <a:pt x="52" y="8"/>
                    </a:cubicBezTo>
                    <a:cubicBezTo>
                      <a:pt x="49" y="6"/>
                      <a:pt x="43" y="5"/>
                      <a:pt x="40" y="7"/>
                    </a:cubicBezTo>
                    <a:cubicBezTo>
                      <a:pt x="36" y="10"/>
                      <a:pt x="37" y="15"/>
                      <a:pt x="36" y="18"/>
                    </a:cubicBezTo>
                    <a:cubicBezTo>
                      <a:pt x="32" y="26"/>
                      <a:pt x="22" y="22"/>
                      <a:pt x="15" y="23"/>
                    </a:cubicBezTo>
                    <a:cubicBezTo>
                      <a:pt x="3" y="26"/>
                      <a:pt x="9" y="34"/>
                      <a:pt x="8" y="42"/>
                    </a:cubicBezTo>
                    <a:cubicBezTo>
                      <a:pt x="7" y="51"/>
                      <a:pt x="0" y="54"/>
                      <a:pt x="2" y="63"/>
                    </a:cubicBezTo>
                    <a:cubicBezTo>
                      <a:pt x="3" y="67"/>
                      <a:pt x="10" y="71"/>
                      <a:pt x="11" y="74"/>
                    </a:cubicBezTo>
                    <a:cubicBezTo>
                      <a:pt x="13" y="78"/>
                      <a:pt x="11" y="82"/>
                      <a:pt x="13" y="86"/>
                    </a:cubicBezTo>
                    <a:cubicBezTo>
                      <a:pt x="14" y="89"/>
                      <a:pt x="16" y="92"/>
                      <a:pt x="18" y="94"/>
                    </a:cubicBezTo>
                    <a:cubicBezTo>
                      <a:pt x="21" y="97"/>
                      <a:pt x="24" y="95"/>
                      <a:pt x="26" y="100"/>
                    </a:cubicBezTo>
                    <a:cubicBezTo>
                      <a:pt x="28" y="104"/>
                      <a:pt x="31" y="113"/>
                      <a:pt x="34" y="117"/>
                    </a:cubicBezTo>
                    <a:cubicBezTo>
                      <a:pt x="34" y="118"/>
                      <a:pt x="35" y="118"/>
                      <a:pt x="35" y="118"/>
                    </a:cubicBezTo>
                    <a:cubicBezTo>
                      <a:pt x="41" y="123"/>
                      <a:pt x="41" y="119"/>
                      <a:pt x="48" y="116"/>
                    </a:cubicBezTo>
                    <a:cubicBezTo>
                      <a:pt x="50" y="115"/>
                      <a:pt x="52" y="118"/>
                      <a:pt x="52" y="121"/>
                    </a:cubicBezTo>
                    <a:cubicBezTo>
                      <a:pt x="52" y="124"/>
                      <a:pt x="53" y="126"/>
                      <a:pt x="53" y="129"/>
                    </a:cubicBezTo>
                    <a:cubicBezTo>
                      <a:pt x="55" y="135"/>
                      <a:pt x="57" y="134"/>
                      <a:pt x="62" y="135"/>
                    </a:cubicBezTo>
                    <a:cubicBezTo>
                      <a:pt x="64" y="136"/>
                      <a:pt x="64" y="133"/>
                      <a:pt x="65" y="137"/>
                    </a:cubicBezTo>
                    <a:cubicBezTo>
                      <a:pt x="66" y="138"/>
                      <a:pt x="65" y="140"/>
                      <a:pt x="65" y="142"/>
                    </a:cubicBezTo>
                    <a:cubicBezTo>
                      <a:pt x="65" y="146"/>
                      <a:pt x="67" y="151"/>
                      <a:pt x="73" y="151"/>
                    </a:cubicBezTo>
                    <a:cubicBezTo>
                      <a:pt x="78" y="152"/>
                      <a:pt x="77" y="147"/>
                      <a:pt x="82" y="146"/>
                    </a:cubicBezTo>
                    <a:cubicBezTo>
                      <a:pt x="87" y="145"/>
                      <a:pt x="85" y="152"/>
                      <a:pt x="88" y="154"/>
                    </a:cubicBezTo>
                    <a:cubicBezTo>
                      <a:pt x="91" y="157"/>
                      <a:pt x="94" y="155"/>
                      <a:pt x="98" y="15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2" name="Freeform 22">
                <a:extLst>
                  <a:ext uri="{FF2B5EF4-FFF2-40B4-BE49-F238E27FC236}">
                    <a16:creationId xmlns:a16="http://schemas.microsoft.com/office/drawing/2014/main" id="{F18C43C4-8E4D-40F7-994D-A8E82148C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696"/>
                <a:ext cx="375" cy="571"/>
              </a:xfrm>
              <a:custGeom>
                <a:avLst/>
                <a:gdLst>
                  <a:gd name="T0" fmla="*/ 2220 w 150"/>
                  <a:gd name="T1" fmla="*/ 77 h 214"/>
                  <a:gd name="T2" fmla="*/ 1988 w 150"/>
                  <a:gd name="T3" fmla="*/ 286 h 214"/>
                  <a:gd name="T4" fmla="*/ 1563 w 150"/>
                  <a:gd name="T5" fmla="*/ 376 h 214"/>
                  <a:gd name="T6" fmla="*/ 688 w 150"/>
                  <a:gd name="T7" fmla="*/ 875 h 214"/>
                  <a:gd name="T8" fmla="*/ 300 w 150"/>
                  <a:gd name="T9" fmla="*/ 1025 h 214"/>
                  <a:gd name="T10" fmla="*/ 0 w 150"/>
                  <a:gd name="T11" fmla="*/ 1174 h 214"/>
                  <a:gd name="T12" fmla="*/ 0 w 150"/>
                  <a:gd name="T13" fmla="*/ 4066 h 214"/>
                  <a:gd name="T14" fmla="*/ 333 w 150"/>
                  <a:gd name="T15" fmla="*/ 3896 h 214"/>
                  <a:gd name="T16" fmla="*/ 550 w 150"/>
                  <a:gd name="T17" fmla="*/ 3802 h 214"/>
                  <a:gd name="T18" fmla="*/ 783 w 150"/>
                  <a:gd name="T19" fmla="*/ 3589 h 214"/>
                  <a:gd name="T20" fmla="*/ 1033 w 150"/>
                  <a:gd name="T21" fmla="*/ 3439 h 214"/>
                  <a:gd name="T22" fmla="*/ 1208 w 150"/>
                  <a:gd name="T23" fmla="*/ 3269 h 214"/>
                  <a:gd name="T24" fmla="*/ 1675 w 150"/>
                  <a:gd name="T25" fmla="*/ 3018 h 214"/>
                  <a:gd name="T26" fmla="*/ 2033 w 150"/>
                  <a:gd name="T27" fmla="*/ 2676 h 214"/>
                  <a:gd name="T28" fmla="*/ 2238 w 150"/>
                  <a:gd name="T29" fmla="*/ 2449 h 214"/>
                  <a:gd name="T30" fmla="*/ 2345 w 150"/>
                  <a:gd name="T31" fmla="*/ 2436 h 214"/>
                  <a:gd name="T32" fmla="*/ 2345 w 150"/>
                  <a:gd name="T33" fmla="*/ 0 h 214"/>
                  <a:gd name="T34" fmla="*/ 2220 w 150"/>
                  <a:gd name="T35" fmla="*/ 77 h 2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" h="214">
                    <a:moveTo>
                      <a:pt x="142" y="4"/>
                    </a:moveTo>
                    <a:cubicBezTo>
                      <a:pt x="137" y="8"/>
                      <a:pt x="133" y="12"/>
                      <a:pt x="127" y="15"/>
                    </a:cubicBezTo>
                    <a:cubicBezTo>
                      <a:pt x="118" y="19"/>
                      <a:pt x="109" y="18"/>
                      <a:pt x="100" y="20"/>
                    </a:cubicBezTo>
                    <a:cubicBezTo>
                      <a:pt x="80" y="25"/>
                      <a:pt x="65" y="43"/>
                      <a:pt x="44" y="46"/>
                    </a:cubicBezTo>
                    <a:cubicBezTo>
                      <a:pt x="34" y="48"/>
                      <a:pt x="28" y="50"/>
                      <a:pt x="19" y="54"/>
                    </a:cubicBezTo>
                    <a:cubicBezTo>
                      <a:pt x="13" y="58"/>
                      <a:pt x="7" y="60"/>
                      <a:pt x="0" y="62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8" y="212"/>
                      <a:pt x="13" y="209"/>
                      <a:pt x="21" y="205"/>
                    </a:cubicBezTo>
                    <a:cubicBezTo>
                      <a:pt x="26" y="202"/>
                      <a:pt x="30" y="202"/>
                      <a:pt x="35" y="200"/>
                    </a:cubicBezTo>
                    <a:cubicBezTo>
                      <a:pt x="41" y="198"/>
                      <a:pt x="44" y="192"/>
                      <a:pt x="50" y="189"/>
                    </a:cubicBezTo>
                    <a:cubicBezTo>
                      <a:pt x="55" y="185"/>
                      <a:pt x="61" y="184"/>
                      <a:pt x="66" y="181"/>
                    </a:cubicBezTo>
                    <a:cubicBezTo>
                      <a:pt x="70" y="178"/>
                      <a:pt x="73" y="175"/>
                      <a:pt x="77" y="172"/>
                    </a:cubicBezTo>
                    <a:cubicBezTo>
                      <a:pt x="87" y="167"/>
                      <a:pt x="98" y="166"/>
                      <a:pt x="107" y="159"/>
                    </a:cubicBezTo>
                    <a:cubicBezTo>
                      <a:pt x="115" y="154"/>
                      <a:pt x="124" y="147"/>
                      <a:pt x="130" y="141"/>
                    </a:cubicBezTo>
                    <a:cubicBezTo>
                      <a:pt x="135" y="136"/>
                      <a:pt x="136" y="131"/>
                      <a:pt x="143" y="129"/>
                    </a:cubicBezTo>
                    <a:cubicBezTo>
                      <a:pt x="145" y="129"/>
                      <a:pt x="148" y="128"/>
                      <a:pt x="150" y="128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47" y="2"/>
                      <a:pt x="144" y="3"/>
                      <a:pt x="142" y="4"/>
                    </a:cubicBezTo>
                    <a:close/>
                  </a:path>
                </a:pathLst>
              </a:custGeom>
              <a:solidFill>
                <a:srgbClr val="F1D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3" name="Freeform 23">
                <a:extLst>
                  <a:ext uri="{FF2B5EF4-FFF2-40B4-BE49-F238E27FC236}">
                    <a16:creationId xmlns:a16="http://schemas.microsoft.com/office/drawing/2014/main" id="{D8E6DB70-D20F-423B-85BA-63041B8F5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365"/>
                <a:ext cx="375" cy="496"/>
              </a:xfrm>
              <a:custGeom>
                <a:avLst/>
                <a:gdLst>
                  <a:gd name="T0" fmla="*/ 1863 w 150"/>
                  <a:gd name="T1" fmla="*/ 264 h 186"/>
                  <a:gd name="T2" fmla="*/ 1175 w 150"/>
                  <a:gd name="T3" fmla="*/ 533 h 186"/>
                  <a:gd name="T4" fmla="*/ 595 w 150"/>
                  <a:gd name="T5" fmla="*/ 888 h 186"/>
                  <a:gd name="T6" fmla="*/ 0 w 150"/>
                  <a:gd name="T7" fmla="*/ 1173 h 186"/>
                  <a:gd name="T8" fmla="*/ 0 w 150"/>
                  <a:gd name="T9" fmla="*/ 3528 h 186"/>
                  <a:gd name="T10" fmla="*/ 300 w 150"/>
                  <a:gd name="T11" fmla="*/ 3379 h 186"/>
                  <a:gd name="T12" fmla="*/ 688 w 150"/>
                  <a:gd name="T13" fmla="*/ 3221 h 186"/>
                  <a:gd name="T14" fmla="*/ 1563 w 150"/>
                  <a:gd name="T15" fmla="*/ 2731 h 186"/>
                  <a:gd name="T16" fmla="*/ 1988 w 150"/>
                  <a:gd name="T17" fmla="*/ 2637 h 186"/>
                  <a:gd name="T18" fmla="*/ 2220 w 150"/>
                  <a:gd name="T19" fmla="*/ 2424 h 186"/>
                  <a:gd name="T20" fmla="*/ 2345 w 150"/>
                  <a:gd name="T21" fmla="*/ 2355 h 186"/>
                  <a:gd name="T22" fmla="*/ 2345 w 150"/>
                  <a:gd name="T23" fmla="*/ 0 h 186"/>
                  <a:gd name="T24" fmla="*/ 1863 w 150"/>
                  <a:gd name="T25" fmla="*/ 264 h 1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0" h="186">
                    <a:moveTo>
                      <a:pt x="119" y="14"/>
                    </a:moveTo>
                    <a:cubicBezTo>
                      <a:pt x="101" y="23"/>
                      <a:pt x="89" y="23"/>
                      <a:pt x="75" y="28"/>
                    </a:cubicBezTo>
                    <a:cubicBezTo>
                      <a:pt x="62" y="34"/>
                      <a:pt x="38" y="47"/>
                      <a:pt x="38" y="47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7" y="184"/>
                      <a:pt x="13" y="182"/>
                      <a:pt x="19" y="178"/>
                    </a:cubicBezTo>
                    <a:cubicBezTo>
                      <a:pt x="28" y="174"/>
                      <a:pt x="34" y="172"/>
                      <a:pt x="44" y="170"/>
                    </a:cubicBezTo>
                    <a:cubicBezTo>
                      <a:pt x="65" y="167"/>
                      <a:pt x="80" y="149"/>
                      <a:pt x="100" y="144"/>
                    </a:cubicBezTo>
                    <a:cubicBezTo>
                      <a:pt x="109" y="142"/>
                      <a:pt x="118" y="143"/>
                      <a:pt x="127" y="139"/>
                    </a:cubicBezTo>
                    <a:cubicBezTo>
                      <a:pt x="133" y="136"/>
                      <a:pt x="137" y="132"/>
                      <a:pt x="142" y="128"/>
                    </a:cubicBezTo>
                    <a:cubicBezTo>
                      <a:pt x="144" y="127"/>
                      <a:pt x="147" y="126"/>
                      <a:pt x="150" y="124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38" y="6"/>
                      <a:pt x="119" y="14"/>
                    </a:cubicBezTo>
                    <a:close/>
                  </a:path>
                </a:pathLst>
              </a:custGeom>
              <a:solidFill>
                <a:srgbClr val="FFF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4" name="Freeform 24">
                <a:extLst>
                  <a:ext uri="{FF2B5EF4-FFF2-40B4-BE49-F238E27FC236}">
                    <a16:creationId xmlns:a16="http://schemas.microsoft.com/office/drawing/2014/main" id="{BD18EC9F-1F85-449E-87DA-139206B70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365"/>
                <a:ext cx="375" cy="496"/>
              </a:xfrm>
              <a:custGeom>
                <a:avLst/>
                <a:gdLst>
                  <a:gd name="T0" fmla="*/ 1863 w 150"/>
                  <a:gd name="T1" fmla="*/ 264 h 186"/>
                  <a:gd name="T2" fmla="*/ 1175 w 150"/>
                  <a:gd name="T3" fmla="*/ 533 h 186"/>
                  <a:gd name="T4" fmla="*/ 595 w 150"/>
                  <a:gd name="T5" fmla="*/ 888 h 186"/>
                  <a:gd name="T6" fmla="*/ 0 w 150"/>
                  <a:gd name="T7" fmla="*/ 1173 h 186"/>
                  <a:gd name="T8" fmla="*/ 0 w 150"/>
                  <a:gd name="T9" fmla="*/ 3528 h 186"/>
                  <a:gd name="T10" fmla="*/ 300 w 150"/>
                  <a:gd name="T11" fmla="*/ 3379 h 186"/>
                  <a:gd name="T12" fmla="*/ 688 w 150"/>
                  <a:gd name="T13" fmla="*/ 3221 h 186"/>
                  <a:gd name="T14" fmla="*/ 1563 w 150"/>
                  <a:gd name="T15" fmla="*/ 2731 h 186"/>
                  <a:gd name="T16" fmla="*/ 1988 w 150"/>
                  <a:gd name="T17" fmla="*/ 2637 h 186"/>
                  <a:gd name="T18" fmla="*/ 2220 w 150"/>
                  <a:gd name="T19" fmla="*/ 2424 h 186"/>
                  <a:gd name="T20" fmla="*/ 2345 w 150"/>
                  <a:gd name="T21" fmla="*/ 2355 h 186"/>
                  <a:gd name="T22" fmla="*/ 2345 w 150"/>
                  <a:gd name="T23" fmla="*/ 0 h 186"/>
                  <a:gd name="T24" fmla="*/ 1863 w 150"/>
                  <a:gd name="T25" fmla="*/ 264 h 1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0" h="186">
                    <a:moveTo>
                      <a:pt x="119" y="14"/>
                    </a:moveTo>
                    <a:cubicBezTo>
                      <a:pt x="101" y="23"/>
                      <a:pt x="89" y="23"/>
                      <a:pt x="75" y="28"/>
                    </a:cubicBezTo>
                    <a:cubicBezTo>
                      <a:pt x="62" y="34"/>
                      <a:pt x="38" y="47"/>
                      <a:pt x="38" y="47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7" y="184"/>
                      <a:pt x="13" y="182"/>
                      <a:pt x="19" y="178"/>
                    </a:cubicBezTo>
                    <a:cubicBezTo>
                      <a:pt x="28" y="174"/>
                      <a:pt x="34" y="172"/>
                      <a:pt x="44" y="170"/>
                    </a:cubicBezTo>
                    <a:cubicBezTo>
                      <a:pt x="65" y="167"/>
                      <a:pt x="80" y="149"/>
                      <a:pt x="100" y="144"/>
                    </a:cubicBezTo>
                    <a:cubicBezTo>
                      <a:pt x="109" y="142"/>
                      <a:pt x="118" y="143"/>
                      <a:pt x="127" y="139"/>
                    </a:cubicBezTo>
                    <a:cubicBezTo>
                      <a:pt x="133" y="136"/>
                      <a:pt x="137" y="132"/>
                      <a:pt x="142" y="128"/>
                    </a:cubicBezTo>
                    <a:cubicBezTo>
                      <a:pt x="144" y="127"/>
                      <a:pt x="147" y="126"/>
                      <a:pt x="150" y="124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38" y="6"/>
                      <a:pt x="119" y="14"/>
                    </a:cubicBezTo>
                    <a:close/>
                  </a:path>
                </a:pathLst>
              </a:custGeom>
              <a:solidFill>
                <a:srgbClr val="EFC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5" name="Freeform 25">
                <a:extLst>
                  <a:ext uri="{FF2B5EF4-FFF2-40B4-BE49-F238E27FC236}">
                    <a16:creationId xmlns:a16="http://schemas.microsoft.com/office/drawing/2014/main" id="{58DB3002-C930-4DE5-B6DE-A2342D23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477"/>
                <a:ext cx="1880" cy="496"/>
              </a:xfrm>
              <a:custGeom>
                <a:avLst/>
                <a:gdLst>
                  <a:gd name="T0" fmla="*/ 5300 w 752"/>
                  <a:gd name="T1" fmla="*/ 717 h 186"/>
                  <a:gd name="T2" fmla="*/ 0 w 752"/>
                  <a:gd name="T3" fmla="*/ 1877 h 186"/>
                  <a:gd name="T4" fmla="*/ 783 w 752"/>
                  <a:gd name="T5" fmla="*/ 2027 h 186"/>
                  <a:gd name="T6" fmla="*/ 4113 w 752"/>
                  <a:gd name="T7" fmla="*/ 2197 h 186"/>
                  <a:gd name="T8" fmla="*/ 6550 w 752"/>
                  <a:gd name="T9" fmla="*/ 2184 h 186"/>
                  <a:gd name="T10" fmla="*/ 7970 w 752"/>
                  <a:gd name="T11" fmla="*/ 2368 h 186"/>
                  <a:gd name="T12" fmla="*/ 9125 w 752"/>
                  <a:gd name="T13" fmla="*/ 2731 h 186"/>
                  <a:gd name="T14" fmla="*/ 10470 w 752"/>
                  <a:gd name="T15" fmla="*/ 3107 h 186"/>
                  <a:gd name="T16" fmla="*/ 11750 w 752"/>
                  <a:gd name="T17" fmla="*/ 3491 h 186"/>
                  <a:gd name="T18" fmla="*/ 11750 w 752"/>
                  <a:gd name="T19" fmla="*/ 3528 h 186"/>
                  <a:gd name="T20" fmla="*/ 11750 w 752"/>
                  <a:gd name="T21" fmla="*/ 376 h 186"/>
                  <a:gd name="T22" fmla="*/ 5300 w 752"/>
                  <a:gd name="T23" fmla="*/ 717 h 1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52" h="186">
                    <a:moveTo>
                      <a:pt x="339" y="38"/>
                    </a:moveTo>
                    <a:cubicBezTo>
                      <a:pt x="232" y="67"/>
                      <a:pt x="86" y="98"/>
                      <a:pt x="0" y="99"/>
                    </a:cubicBezTo>
                    <a:cubicBezTo>
                      <a:pt x="6" y="101"/>
                      <a:pt x="50" y="107"/>
                      <a:pt x="50" y="107"/>
                    </a:cubicBezTo>
                    <a:cubicBezTo>
                      <a:pt x="159" y="102"/>
                      <a:pt x="207" y="116"/>
                      <a:pt x="263" y="116"/>
                    </a:cubicBezTo>
                    <a:cubicBezTo>
                      <a:pt x="320" y="116"/>
                      <a:pt x="370" y="102"/>
                      <a:pt x="419" y="115"/>
                    </a:cubicBezTo>
                    <a:cubicBezTo>
                      <a:pt x="468" y="127"/>
                      <a:pt x="470" y="117"/>
                      <a:pt x="510" y="125"/>
                    </a:cubicBezTo>
                    <a:cubicBezTo>
                      <a:pt x="549" y="132"/>
                      <a:pt x="547" y="135"/>
                      <a:pt x="584" y="144"/>
                    </a:cubicBezTo>
                    <a:cubicBezTo>
                      <a:pt x="621" y="154"/>
                      <a:pt x="635" y="162"/>
                      <a:pt x="670" y="164"/>
                    </a:cubicBezTo>
                    <a:cubicBezTo>
                      <a:pt x="705" y="167"/>
                      <a:pt x="752" y="184"/>
                      <a:pt x="752" y="184"/>
                    </a:cubicBezTo>
                    <a:cubicBezTo>
                      <a:pt x="752" y="186"/>
                      <a:pt x="752" y="186"/>
                      <a:pt x="752" y="186"/>
                    </a:cubicBezTo>
                    <a:cubicBezTo>
                      <a:pt x="752" y="20"/>
                      <a:pt x="752" y="20"/>
                      <a:pt x="752" y="20"/>
                    </a:cubicBezTo>
                    <a:cubicBezTo>
                      <a:pt x="656" y="0"/>
                      <a:pt x="460" y="6"/>
                      <a:pt x="339" y="38"/>
                    </a:cubicBezTo>
                    <a:close/>
                  </a:path>
                </a:pathLst>
              </a:custGeom>
              <a:solidFill>
                <a:srgbClr val="FEDF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6" name="Freeform 26">
                <a:extLst>
                  <a:ext uri="{FF2B5EF4-FFF2-40B4-BE49-F238E27FC236}">
                    <a16:creationId xmlns:a16="http://schemas.microsoft.com/office/drawing/2014/main" id="{F024587A-9384-42AE-AE57-FEBF3F5AD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2469"/>
                <a:ext cx="1077" cy="267"/>
              </a:xfrm>
              <a:custGeom>
                <a:avLst/>
                <a:gdLst>
                  <a:gd name="T0" fmla="*/ 4665 w 431"/>
                  <a:gd name="T1" fmla="*/ 777 h 100"/>
                  <a:gd name="T2" fmla="*/ 6694 w 431"/>
                  <a:gd name="T3" fmla="*/ 363 h 100"/>
                  <a:gd name="T4" fmla="*/ 6712 w 431"/>
                  <a:gd name="T5" fmla="*/ 171 h 100"/>
                  <a:gd name="T6" fmla="*/ 6212 w 431"/>
                  <a:gd name="T7" fmla="*/ 35 h 100"/>
                  <a:gd name="T8" fmla="*/ 5153 w 431"/>
                  <a:gd name="T9" fmla="*/ 77 h 100"/>
                  <a:gd name="T10" fmla="*/ 3683 w 431"/>
                  <a:gd name="T11" fmla="*/ 478 h 100"/>
                  <a:gd name="T12" fmla="*/ 292 w 431"/>
                  <a:gd name="T13" fmla="*/ 1525 h 100"/>
                  <a:gd name="T14" fmla="*/ 30 w 431"/>
                  <a:gd name="T15" fmla="*/ 1768 h 100"/>
                  <a:gd name="T16" fmla="*/ 12 w 431"/>
                  <a:gd name="T17" fmla="*/ 1904 h 100"/>
                  <a:gd name="T18" fmla="*/ 4665 w 431"/>
                  <a:gd name="T19" fmla="*/ 777 h 1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1" h="100">
                    <a:moveTo>
                      <a:pt x="299" y="41"/>
                    </a:moveTo>
                    <a:cubicBezTo>
                      <a:pt x="337" y="31"/>
                      <a:pt x="382" y="24"/>
                      <a:pt x="429" y="19"/>
                    </a:cubicBezTo>
                    <a:cubicBezTo>
                      <a:pt x="430" y="15"/>
                      <a:pt x="431" y="11"/>
                      <a:pt x="430" y="9"/>
                    </a:cubicBezTo>
                    <a:cubicBezTo>
                      <a:pt x="425" y="0"/>
                      <a:pt x="406" y="2"/>
                      <a:pt x="398" y="2"/>
                    </a:cubicBezTo>
                    <a:cubicBezTo>
                      <a:pt x="375" y="2"/>
                      <a:pt x="353" y="1"/>
                      <a:pt x="330" y="4"/>
                    </a:cubicBezTo>
                    <a:cubicBezTo>
                      <a:pt x="298" y="7"/>
                      <a:pt x="267" y="18"/>
                      <a:pt x="236" y="25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5" y="86"/>
                      <a:pt x="5" y="86"/>
                      <a:pt x="2" y="93"/>
                    </a:cubicBezTo>
                    <a:cubicBezTo>
                      <a:pt x="0" y="96"/>
                      <a:pt x="0" y="98"/>
                      <a:pt x="1" y="100"/>
                    </a:cubicBezTo>
                    <a:cubicBezTo>
                      <a:pt x="88" y="92"/>
                      <a:pt x="208" y="66"/>
                      <a:pt x="299" y="41"/>
                    </a:cubicBezTo>
                    <a:close/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7" name="Freeform 27">
                <a:extLst>
                  <a:ext uri="{FF2B5EF4-FFF2-40B4-BE49-F238E27FC236}">
                    <a16:creationId xmlns:a16="http://schemas.microsoft.com/office/drawing/2014/main" id="{775861C7-997F-4FCB-A3A9-FB61B15F6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741"/>
                <a:ext cx="1878" cy="528"/>
              </a:xfrm>
              <a:custGeom>
                <a:avLst/>
                <a:gdLst>
                  <a:gd name="T0" fmla="*/ 11743 w 751"/>
                  <a:gd name="T1" fmla="*/ 853 h 198"/>
                  <a:gd name="T2" fmla="*/ 10463 w 751"/>
                  <a:gd name="T3" fmla="*/ 491 h 198"/>
                  <a:gd name="T4" fmla="*/ 9192 w 751"/>
                  <a:gd name="T5" fmla="*/ 397 h 198"/>
                  <a:gd name="T6" fmla="*/ 7960 w 751"/>
                  <a:gd name="T7" fmla="*/ 491 h 198"/>
                  <a:gd name="T8" fmla="*/ 6534 w 751"/>
                  <a:gd name="T9" fmla="*/ 307 h 198"/>
                  <a:gd name="T10" fmla="*/ 4096 w 751"/>
                  <a:gd name="T11" fmla="*/ 320 h 198"/>
                  <a:gd name="T12" fmla="*/ 770 w 751"/>
                  <a:gd name="T13" fmla="*/ 149 h 198"/>
                  <a:gd name="T14" fmla="*/ 0 w 751"/>
                  <a:gd name="T15" fmla="*/ 0 h 198"/>
                  <a:gd name="T16" fmla="*/ 550 w 751"/>
                  <a:gd name="T17" fmla="*/ 363 h 198"/>
                  <a:gd name="T18" fmla="*/ 1958 w 751"/>
                  <a:gd name="T19" fmla="*/ 947 h 198"/>
                  <a:gd name="T20" fmla="*/ 3896 w 751"/>
                  <a:gd name="T21" fmla="*/ 1387 h 198"/>
                  <a:gd name="T22" fmla="*/ 5784 w 751"/>
                  <a:gd name="T23" fmla="*/ 1800 h 198"/>
                  <a:gd name="T24" fmla="*/ 7597 w 751"/>
                  <a:gd name="T25" fmla="*/ 2184 h 198"/>
                  <a:gd name="T26" fmla="*/ 9035 w 751"/>
                  <a:gd name="T27" fmla="*/ 2595 h 198"/>
                  <a:gd name="T28" fmla="*/ 11288 w 751"/>
                  <a:gd name="T29" fmla="*/ 3435 h 198"/>
                  <a:gd name="T30" fmla="*/ 11743 w 751"/>
                  <a:gd name="T31" fmla="*/ 3755 h 198"/>
                  <a:gd name="T32" fmla="*/ 11743 w 751"/>
                  <a:gd name="T33" fmla="*/ 1651 h 198"/>
                  <a:gd name="T34" fmla="*/ 11743 w 751"/>
                  <a:gd name="T35" fmla="*/ 853 h 1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51" h="198">
                    <a:moveTo>
                      <a:pt x="751" y="45"/>
                    </a:moveTo>
                    <a:cubicBezTo>
                      <a:pt x="751" y="45"/>
                      <a:pt x="704" y="28"/>
                      <a:pt x="669" y="26"/>
                    </a:cubicBezTo>
                    <a:cubicBezTo>
                      <a:pt x="634" y="23"/>
                      <a:pt x="625" y="31"/>
                      <a:pt x="588" y="21"/>
                    </a:cubicBezTo>
                    <a:cubicBezTo>
                      <a:pt x="550" y="11"/>
                      <a:pt x="548" y="33"/>
                      <a:pt x="509" y="26"/>
                    </a:cubicBezTo>
                    <a:cubicBezTo>
                      <a:pt x="469" y="18"/>
                      <a:pt x="467" y="28"/>
                      <a:pt x="418" y="16"/>
                    </a:cubicBezTo>
                    <a:cubicBezTo>
                      <a:pt x="369" y="3"/>
                      <a:pt x="319" y="17"/>
                      <a:pt x="262" y="17"/>
                    </a:cubicBezTo>
                    <a:cubicBezTo>
                      <a:pt x="206" y="17"/>
                      <a:pt x="158" y="3"/>
                      <a:pt x="49" y="8"/>
                    </a:cubicBezTo>
                    <a:cubicBezTo>
                      <a:pt x="49" y="8"/>
                      <a:pt x="9" y="3"/>
                      <a:pt x="0" y="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77" y="34"/>
                      <a:pt x="76" y="37"/>
                      <a:pt x="125" y="50"/>
                    </a:cubicBezTo>
                    <a:cubicBezTo>
                      <a:pt x="179" y="65"/>
                      <a:pt x="202" y="60"/>
                      <a:pt x="249" y="73"/>
                    </a:cubicBezTo>
                    <a:cubicBezTo>
                      <a:pt x="296" y="85"/>
                      <a:pt x="313" y="82"/>
                      <a:pt x="370" y="95"/>
                    </a:cubicBezTo>
                    <a:cubicBezTo>
                      <a:pt x="427" y="107"/>
                      <a:pt x="464" y="102"/>
                      <a:pt x="486" y="115"/>
                    </a:cubicBezTo>
                    <a:cubicBezTo>
                      <a:pt x="509" y="127"/>
                      <a:pt x="558" y="127"/>
                      <a:pt x="578" y="137"/>
                    </a:cubicBezTo>
                    <a:cubicBezTo>
                      <a:pt x="597" y="147"/>
                      <a:pt x="708" y="176"/>
                      <a:pt x="722" y="181"/>
                    </a:cubicBezTo>
                    <a:cubicBezTo>
                      <a:pt x="737" y="186"/>
                      <a:pt x="751" y="198"/>
                      <a:pt x="751" y="198"/>
                    </a:cubicBezTo>
                    <a:cubicBezTo>
                      <a:pt x="751" y="87"/>
                      <a:pt x="751" y="87"/>
                      <a:pt x="751" y="87"/>
                    </a:cubicBezTo>
                    <a:lnTo>
                      <a:pt x="751" y="45"/>
                    </a:lnTo>
                    <a:close/>
                  </a:path>
                </a:pathLst>
              </a:custGeom>
              <a:solidFill>
                <a:srgbClr val="FEE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8" name="Freeform 28">
                <a:extLst>
                  <a:ext uri="{FF2B5EF4-FFF2-40B4-BE49-F238E27FC236}">
                    <a16:creationId xmlns:a16="http://schemas.microsoft.com/office/drawing/2014/main" id="{DD3C5D4B-FF13-47F0-8BE0-49D7F5821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037"/>
                <a:ext cx="375" cy="518"/>
              </a:xfrm>
              <a:custGeom>
                <a:avLst/>
                <a:gdLst>
                  <a:gd name="T0" fmla="*/ 2033 w 150"/>
                  <a:gd name="T1" fmla="*/ 248 h 194"/>
                  <a:gd name="T2" fmla="*/ 1675 w 150"/>
                  <a:gd name="T3" fmla="*/ 593 h 194"/>
                  <a:gd name="T4" fmla="*/ 1208 w 150"/>
                  <a:gd name="T5" fmla="*/ 833 h 194"/>
                  <a:gd name="T6" fmla="*/ 1033 w 150"/>
                  <a:gd name="T7" fmla="*/ 1012 h 194"/>
                  <a:gd name="T8" fmla="*/ 783 w 150"/>
                  <a:gd name="T9" fmla="*/ 1161 h 194"/>
                  <a:gd name="T10" fmla="*/ 550 w 150"/>
                  <a:gd name="T11" fmla="*/ 1370 h 194"/>
                  <a:gd name="T12" fmla="*/ 333 w 150"/>
                  <a:gd name="T13" fmla="*/ 1469 h 194"/>
                  <a:gd name="T14" fmla="*/ 0 w 150"/>
                  <a:gd name="T15" fmla="*/ 1639 h 194"/>
                  <a:gd name="T16" fmla="*/ 0 w 150"/>
                  <a:gd name="T17" fmla="*/ 3693 h 194"/>
                  <a:gd name="T18" fmla="*/ 2345 w 150"/>
                  <a:gd name="T19" fmla="*/ 1904 h 194"/>
                  <a:gd name="T20" fmla="*/ 2345 w 150"/>
                  <a:gd name="T21" fmla="*/ 0 h 194"/>
                  <a:gd name="T22" fmla="*/ 2238 w 150"/>
                  <a:gd name="T23" fmla="*/ 21 h 194"/>
                  <a:gd name="T24" fmla="*/ 2033 w 150"/>
                  <a:gd name="T25" fmla="*/ 248 h 1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0" h="194">
                    <a:moveTo>
                      <a:pt x="130" y="13"/>
                    </a:moveTo>
                    <a:cubicBezTo>
                      <a:pt x="124" y="19"/>
                      <a:pt x="115" y="26"/>
                      <a:pt x="107" y="31"/>
                    </a:cubicBezTo>
                    <a:cubicBezTo>
                      <a:pt x="98" y="38"/>
                      <a:pt x="87" y="39"/>
                      <a:pt x="77" y="44"/>
                    </a:cubicBezTo>
                    <a:cubicBezTo>
                      <a:pt x="73" y="47"/>
                      <a:pt x="70" y="50"/>
                      <a:pt x="66" y="53"/>
                    </a:cubicBezTo>
                    <a:cubicBezTo>
                      <a:pt x="61" y="56"/>
                      <a:pt x="55" y="57"/>
                      <a:pt x="50" y="61"/>
                    </a:cubicBezTo>
                    <a:cubicBezTo>
                      <a:pt x="44" y="64"/>
                      <a:pt x="41" y="70"/>
                      <a:pt x="35" y="72"/>
                    </a:cubicBezTo>
                    <a:cubicBezTo>
                      <a:pt x="30" y="74"/>
                      <a:pt x="26" y="74"/>
                      <a:pt x="21" y="77"/>
                    </a:cubicBezTo>
                    <a:cubicBezTo>
                      <a:pt x="13" y="81"/>
                      <a:pt x="8" y="84"/>
                      <a:pt x="0" y="86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150" y="100"/>
                      <a:pt x="150" y="100"/>
                      <a:pt x="150" y="10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48" y="0"/>
                      <a:pt x="145" y="1"/>
                      <a:pt x="143" y="1"/>
                    </a:cubicBezTo>
                    <a:cubicBezTo>
                      <a:pt x="136" y="3"/>
                      <a:pt x="135" y="8"/>
                      <a:pt x="130" y="13"/>
                    </a:cubicBezTo>
                    <a:close/>
                  </a:path>
                </a:pathLst>
              </a:custGeom>
              <a:solidFill>
                <a:srgbClr val="FEE8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9" name="Freeform 29">
                <a:extLst>
                  <a:ext uri="{FF2B5EF4-FFF2-40B4-BE49-F238E27FC236}">
                    <a16:creationId xmlns:a16="http://schemas.microsoft.com/office/drawing/2014/main" id="{858AA63A-61B1-469E-8E9C-B656A54BD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325"/>
                <a:ext cx="1105" cy="152"/>
              </a:xfrm>
              <a:custGeom>
                <a:avLst/>
                <a:gdLst>
                  <a:gd name="T0" fmla="*/ 5720 w 442"/>
                  <a:gd name="T1" fmla="*/ 589 h 57"/>
                  <a:gd name="T2" fmla="*/ 5720 w 442"/>
                  <a:gd name="T3" fmla="*/ 547 h 57"/>
                  <a:gd name="T4" fmla="*/ 5738 w 442"/>
                  <a:gd name="T5" fmla="*/ 512 h 57"/>
                  <a:gd name="T6" fmla="*/ 6063 w 442"/>
                  <a:gd name="T7" fmla="*/ 307 h 57"/>
                  <a:gd name="T8" fmla="*/ 6438 w 442"/>
                  <a:gd name="T9" fmla="*/ 205 h 57"/>
                  <a:gd name="T10" fmla="*/ 6533 w 442"/>
                  <a:gd name="T11" fmla="*/ 264 h 57"/>
                  <a:gd name="T12" fmla="*/ 6908 w 442"/>
                  <a:gd name="T13" fmla="*/ 21 h 57"/>
                  <a:gd name="T14" fmla="*/ 6283 w 442"/>
                  <a:gd name="T15" fmla="*/ 21 h 57"/>
                  <a:gd name="T16" fmla="*/ 5845 w 442"/>
                  <a:gd name="T17" fmla="*/ 149 h 57"/>
                  <a:gd name="T18" fmla="*/ 5520 w 442"/>
                  <a:gd name="T19" fmla="*/ 227 h 57"/>
                  <a:gd name="T20" fmla="*/ 5438 w 442"/>
                  <a:gd name="T21" fmla="*/ 149 h 57"/>
                  <a:gd name="T22" fmla="*/ 4563 w 442"/>
                  <a:gd name="T23" fmla="*/ 192 h 57"/>
                  <a:gd name="T24" fmla="*/ 3395 w 442"/>
                  <a:gd name="T25" fmla="*/ 264 h 57"/>
                  <a:gd name="T26" fmla="*/ 3175 w 442"/>
                  <a:gd name="T27" fmla="*/ 341 h 57"/>
                  <a:gd name="T28" fmla="*/ 2645 w 442"/>
                  <a:gd name="T29" fmla="*/ 264 h 57"/>
                  <a:gd name="T30" fmla="*/ 2333 w 442"/>
                  <a:gd name="T31" fmla="*/ 307 h 57"/>
                  <a:gd name="T32" fmla="*/ 1750 w 442"/>
                  <a:gd name="T33" fmla="*/ 376 h 57"/>
                  <a:gd name="T34" fmla="*/ 800 w 442"/>
                  <a:gd name="T35" fmla="*/ 605 h 57"/>
                  <a:gd name="T36" fmla="*/ 425 w 442"/>
                  <a:gd name="T37" fmla="*/ 704 h 57"/>
                  <a:gd name="T38" fmla="*/ 20 w 442"/>
                  <a:gd name="T39" fmla="*/ 947 h 57"/>
                  <a:gd name="T40" fmla="*/ 1083 w 442"/>
                  <a:gd name="T41" fmla="*/ 819 h 57"/>
                  <a:gd name="T42" fmla="*/ 1220 w 442"/>
                  <a:gd name="T43" fmla="*/ 1045 h 57"/>
                  <a:gd name="T44" fmla="*/ 1220 w 442"/>
                  <a:gd name="T45" fmla="*/ 1024 h 57"/>
                  <a:gd name="T46" fmla="*/ 2363 w 442"/>
                  <a:gd name="T47" fmla="*/ 776 h 57"/>
                  <a:gd name="T48" fmla="*/ 2488 w 442"/>
                  <a:gd name="T49" fmla="*/ 947 h 57"/>
                  <a:gd name="T50" fmla="*/ 3625 w 442"/>
                  <a:gd name="T51" fmla="*/ 832 h 57"/>
                  <a:gd name="T52" fmla="*/ 3750 w 442"/>
                  <a:gd name="T53" fmla="*/ 1045 h 57"/>
                  <a:gd name="T54" fmla="*/ 4563 w 442"/>
                  <a:gd name="T55" fmla="*/ 968 h 57"/>
                  <a:gd name="T56" fmla="*/ 4783 w 442"/>
                  <a:gd name="T57" fmla="*/ 931 h 57"/>
                  <a:gd name="T58" fmla="*/ 4908 w 442"/>
                  <a:gd name="T59" fmla="*/ 888 h 57"/>
                  <a:gd name="T60" fmla="*/ 5583 w 442"/>
                  <a:gd name="T61" fmla="*/ 533 h 57"/>
                  <a:gd name="T62" fmla="*/ 5720 w 442"/>
                  <a:gd name="T63" fmla="*/ 589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442" h="57">
                    <a:moveTo>
                      <a:pt x="366" y="31"/>
                    </a:moveTo>
                    <a:cubicBezTo>
                      <a:pt x="366" y="31"/>
                      <a:pt x="366" y="31"/>
                      <a:pt x="366" y="31"/>
                    </a:cubicBezTo>
                    <a:cubicBezTo>
                      <a:pt x="366" y="30"/>
                      <a:pt x="366" y="30"/>
                      <a:pt x="366" y="29"/>
                    </a:cubicBezTo>
                    <a:cubicBezTo>
                      <a:pt x="366" y="29"/>
                      <a:pt x="366" y="29"/>
                      <a:pt x="366" y="29"/>
                    </a:cubicBezTo>
                    <a:cubicBezTo>
                      <a:pt x="366" y="28"/>
                      <a:pt x="367" y="28"/>
                      <a:pt x="367" y="28"/>
                    </a:cubicBezTo>
                    <a:cubicBezTo>
                      <a:pt x="367" y="27"/>
                      <a:pt x="367" y="27"/>
                      <a:pt x="367" y="27"/>
                    </a:cubicBezTo>
                    <a:cubicBezTo>
                      <a:pt x="367" y="26"/>
                      <a:pt x="367" y="26"/>
                      <a:pt x="368" y="25"/>
                    </a:cubicBezTo>
                    <a:cubicBezTo>
                      <a:pt x="370" y="20"/>
                      <a:pt x="378" y="18"/>
                      <a:pt x="388" y="16"/>
                    </a:cubicBezTo>
                    <a:cubicBezTo>
                      <a:pt x="389" y="16"/>
                      <a:pt x="390" y="15"/>
                      <a:pt x="392" y="15"/>
                    </a:cubicBezTo>
                    <a:cubicBezTo>
                      <a:pt x="399" y="13"/>
                      <a:pt x="405" y="11"/>
                      <a:pt x="412" y="11"/>
                    </a:cubicBezTo>
                    <a:cubicBezTo>
                      <a:pt x="414" y="12"/>
                      <a:pt x="416" y="13"/>
                      <a:pt x="417" y="15"/>
                    </a:cubicBezTo>
                    <a:cubicBezTo>
                      <a:pt x="417" y="15"/>
                      <a:pt x="418" y="15"/>
                      <a:pt x="418" y="14"/>
                    </a:cubicBezTo>
                    <a:cubicBezTo>
                      <a:pt x="418" y="13"/>
                      <a:pt x="419" y="11"/>
                      <a:pt x="422" y="8"/>
                    </a:cubicBezTo>
                    <a:cubicBezTo>
                      <a:pt x="428" y="5"/>
                      <a:pt x="440" y="2"/>
                      <a:pt x="442" y="1"/>
                    </a:cubicBezTo>
                    <a:cubicBezTo>
                      <a:pt x="442" y="0"/>
                      <a:pt x="442" y="0"/>
                      <a:pt x="442" y="0"/>
                    </a:cubicBezTo>
                    <a:cubicBezTo>
                      <a:pt x="442" y="0"/>
                      <a:pt x="411" y="1"/>
                      <a:pt x="402" y="1"/>
                    </a:cubicBezTo>
                    <a:cubicBezTo>
                      <a:pt x="392" y="1"/>
                      <a:pt x="382" y="3"/>
                      <a:pt x="375" y="7"/>
                    </a:cubicBezTo>
                    <a:cubicBezTo>
                      <a:pt x="374" y="8"/>
                      <a:pt x="374" y="8"/>
                      <a:pt x="374" y="8"/>
                    </a:cubicBezTo>
                    <a:cubicBezTo>
                      <a:pt x="373" y="8"/>
                      <a:pt x="373" y="8"/>
                      <a:pt x="373" y="8"/>
                    </a:cubicBezTo>
                    <a:cubicBezTo>
                      <a:pt x="368" y="8"/>
                      <a:pt x="361" y="10"/>
                      <a:pt x="353" y="12"/>
                    </a:cubicBezTo>
                    <a:cubicBezTo>
                      <a:pt x="353" y="12"/>
                      <a:pt x="353" y="12"/>
                      <a:pt x="353" y="12"/>
                    </a:cubicBezTo>
                    <a:cubicBezTo>
                      <a:pt x="353" y="12"/>
                      <a:pt x="354" y="8"/>
                      <a:pt x="348" y="8"/>
                    </a:cubicBezTo>
                    <a:cubicBezTo>
                      <a:pt x="343" y="7"/>
                      <a:pt x="322" y="6"/>
                      <a:pt x="309" y="6"/>
                    </a:cubicBezTo>
                    <a:cubicBezTo>
                      <a:pt x="303" y="7"/>
                      <a:pt x="297" y="8"/>
                      <a:pt x="292" y="10"/>
                    </a:cubicBezTo>
                    <a:cubicBezTo>
                      <a:pt x="284" y="9"/>
                      <a:pt x="253" y="10"/>
                      <a:pt x="248" y="13"/>
                    </a:cubicBezTo>
                    <a:cubicBezTo>
                      <a:pt x="237" y="13"/>
                      <a:pt x="224" y="14"/>
                      <a:pt x="217" y="14"/>
                    </a:cubicBezTo>
                    <a:cubicBezTo>
                      <a:pt x="212" y="15"/>
                      <a:pt x="207" y="17"/>
                      <a:pt x="203" y="19"/>
                    </a:cubicBezTo>
                    <a:cubicBezTo>
                      <a:pt x="203" y="18"/>
                      <a:pt x="203" y="18"/>
                      <a:pt x="203" y="18"/>
                    </a:cubicBezTo>
                    <a:cubicBezTo>
                      <a:pt x="203" y="18"/>
                      <a:pt x="202" y="15"/>
                      <a:pt x="198" y="14"/>
                    </a:cubicBezTo>
                    <a:cubicBezTo>
                      <a:pt x="196" y="14"/>
                      <a:pt x="191" y="13"/>
                      <a:pt x="169" y="14"/>
                    </a:cubicBezTo>
                    <a:cubicBezTo>
                      <a:pt x="160" y="15"/>
                      <a:pt x="154" y="15"/>
                      <a:pt x="149" y="17"/>
                    </a:cubicBezTo>
                    <a:cubicBezTo>
                      <a:pt x="149" y="16"/>
                      <a:pt x="149" y="16"/>
                      <a:pt x="149" y="16"/>
                    </a:cubicBezTo>
                    <a:cubicBezTo>
                      <a:pt x="144" y="16"/>
                      <a:pt x="117" y="17"/>
                      <a:pt x="112" y="20"/>
                    </a:cubicBezTo>
                    <a:cubicBezTo>
                      <a:pt x="112" y="20"/>
                      <a:pt x="112" y="20"/>
                      <a:pt x="112" y="20"/>
                    </a:cubicBezTo>
                    <a:cubicBezTo>
                      <a:pt x="105" y="19"/>
                      <a:pt x="97" y="20"/>
                      <a:pt x="89" y="21"/>
                    </a:cubicBezTo>
                    <a:cubicBezTo>
                      <a:pt x="75" y="22"/>
                      <a:pt x="55" y="24"/>
                      <a:pt x="51" y="32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41" y="34"/>
                      <a:pt x="32" y="36"/>
                      <a:pt x="27" y="37"/>
                    </a:cubicBezTo>
                    <a:cubicBezTo>
                      <a:pt x="15" y="40"/>
                      <a:pt x="10" y="39"/>
                      <a:pt x="0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2" y="49"/>
                      <a:pt x="3" y="49"/>
                      <a:pt x="5" y="49"/>
                    </a:cubicBezTo>
                    <a:cubicBezTo>
                      <a:pt x="69" y="43"/>
                      <a:pt x="69" y="43"/>
                      <a:pt x="69" y="43"/>
                    </a:cubicBezTo>
                    <a:cubicBezTo>
                      <a:pt x="76" y="42"/>
                      <a:pt x="78" y="48"/>
                      <a:pt x="78" y="54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5"/>
                      <a:pt x="78" y="54"/>
                      <a:pt x="78" y="54"/>
                    </a:cubicBezTo>
                    <a:cubicBezTo>
                      <a:pt x="78" y="47"/>
                      <a:pt x="80" y="42"/>
                      <a:pt x="86" y="42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6" y="41"/>
                      <a:pt x="158" y="45"/>
                      <a:pt x="159" y="50"/>
                    </a:cubicBezTo>
                    <a:cubicBezTo>
                      <a:pt x="159" y="50"/>
                      <a:pt x="159" y="50"/>
                      <a:pt x="159" y="50"/>
                    </a:cubicBezTo>
                    <a:cubicBezTo>
                      <a:pt x="160" y="45"/>
                      <a:pt x="162" y="42"/>
                      <a:pt x="167" y="42"/>
                    </a:cubicBezTo>
                    <a:cubicBezTo>
                      <a:pt x="232" y="44"/>
                      <a:pt x="232" y="44"/>
                      <a:pt x="232" y="44"/>
                    </a:cubicBezTo>
                    <a:cubicBezTo>
                      <a:pt x="238" y="44"/>
                      <a:pt x="239" y="49"/>
                      <a:pt x="239" y="55"/>
                    </a:cubicBezTo>
                    <a:cubicBezTo>
                      <a:pt x="240" y="55"/>
                      <a:pt x="240" y="55"/>
                      <a:pt x="240" y="55"/>
                    </a:cubicBezTo>
                    <a:cubicBezTo>
                      <a:pt x="241" y="49"/>
                      <a:pt x="243" y="44"/>
                      <a:pt x="250" y="45"/>
                    </a:cubicBezTo>
                    <a:cubicBezTo>
                      <a:pt x="292" y="51"/>
                      <a:pt x="292" y="51"/>
                      <a:pt x="292" y="51"/>
                    </a:cubicBezTo>
                    <a:cubicBezTo>
                      <a:pt x="292" y="51"/>
                      <a:pt x="292" y="51"/>
                      <a:pt x="292" y="51"/>
                    </a:cubicBezTo>
                    <a:cubicBezTo>
                      <a:pt x="298" y="50"/>
                      <a:pt x="302" y="47"/>
                      <a:pt x="306" y="49"/>
                    </a:cubicBezTo>
                    <a:cubicBezTo>
                      <a:pt x="308" y="50"/>
                      <a:pt x="310" y="53"/>
                      <a:pt x="311" y="57"/>
                    </a:cubicBezTo>
                    <a:cubicBezTo>
                      <a:pt x="310" y="53"/>
                      <a:pt x="312" y="49"/>
                      <a:pt x="314" y="47"/>
                    </a:cubicBezTo>
                    <a:cubicBezTo>
                      <a:pt x="320" y="40"/>
                      <a:pt x="327" y="38"/>
                      <a:pt x="335" y="36"/>
                    </a:cubicBezTo>
                    <a:cubicBezTo>
                      <a:pt x="342" y="33"/>
                      <a:pt x="348" y="30"/>
                      <a:pt x="357" y="28"/>
                    </a:cubicBezTo>
                    <a:cubicBezTo>
                      <a:pt x="361" y="27"/>
                      <a:pt x="364" y="29"/>
                      <a:pt x="366" y="33"/>
                    </a:cubicBezTo>
                    <a:cubicBezTo>
                      <a:pt x="366" y="32"/>
                      <a:pt x="366" y="32"/>
                      <a:pt x="366" y="31"/>
                    </a:cubicBezTo>
                    <a:close/>
                  </a:path>
                </a:pathLst>
              </a:custGeom>
              <a:solidFill>
                <a:srgbClr val="FFF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0" name="Freeform 30">
                <a:extLst>
                  <a:ext uri="{FF2B5EF4-FFF2-40B4-BE49-F238E27FC236}">
                    <a16:creationId xmlns:a16="http://schemas.microsoft.com/office/drawing/2014/main" id="{E247EEC5-5E9C-4B45-B42A-A72DE6192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363"/>
                <a:ext cx="1282" cy="384"/>
              </a:xfrm>
              <a:custGeom>
                <a:avLst/>
                <a:gdLst>
                  <a:gd name="T0" fmla="*/ 7132 w 513"/>
                  <a:gd name="T1" fmla="*/ 760 h 144"/>
                  <a:gd name="T2" fmla="*/ 7182 w 513"/>
                  <a:gd name="T3" fmla="*/ 683 h 144"/>
                  <a:gd name="T4" fmla="*/ 7962 w 513"/>
                  <a:gd name="T5" fmla="*/ 363 h 144"/>
                  <a:gd name="T6" fmla="*/ 8007 w 513"/>
                  <a:gd name="T7" fmla="*/ 285 h 144"/>
                  <a:gd name="T8" fmla="*/ 7475 w 513"/>
                  <a:gd name="T9" fmla="*/ 320 h 144"/>
                  <a:gd name="T10" fmla="*/ 7182 w 513"/>
                  <a:gd name="T11" fmla="*/ 248 h 144"/>
                  <a:gd name="T12" fmla="*/ 7182 w 513"/>
                  <a:gd name="T13" fmla="*/ 248 h 144"/>
                  <a:gd name="T14" fmla="*/ 6587 w 513"/>
                  <a:gd name="T15" fmla="*/ 171 h 144"/>
                  <a:gd name="T16" fmla="*/ 6215 w 513"/>
                  <a:gd name="T17" fmla="*/ 77 h 144"/>
                  <a:gd name="T18" fmla="*/ 5870 w 513"/>
                  <a:gd name="T19" fmla="*/ 35 h 144"/>
                  <a:gd name="T20" fmla="*/ 5603 w 513"/>
                  <a:gd name="T21" fmla="*/ 149 h 144"/>
                  <a:gd name="T22" fmla="*/ 5183 w 513"/>
                  <a:gd name="T23" fmla="*/ 136 h 144"/>
                  <a:gd name="T24" fmla="*/ 4496 w 513"/>
                  <a:gd name="T25" fmla="*/ 248 h 144"/>
                  <a:gd name="T26" fmla="*/ 4446 w 513"/>
                  <a:gd name="T27" fmla="*/ 307 h 144"/>
                  <a:gd name="T28" fmla="*/ 4371 w 513"/>
                  <a:gd name="T29" fmla="*/ 397 h 144"/>
                  <a:gd name="T30" fmla="*/ 4041 w 513"/>
                  <a:gd name="T31" fmla="*/ 435 h 144"/>
                  <a:gd name="T32" fmla="*/ 3571 w 513"/>
                  <a:gd name="T33" fmla="*/ 627 h 144"/>
                  <a:gd name="T34" fmla="*/ 3571 w 513"/>
                  <a:gd name="T35" fmla="*/ 627 h 144"/>
                  <a:gd name="T36" fmla="*/ 3541 w 513"/>
                  <a:gd name="T37" fmla="*/ 648 h 144"/>
                  <a:gd name="T38" fmla="*/ 3011 w 513"/>
                  <a:gd name="T39" fmla="*/ 704 h 144"/>
                  <a:gd name="T40" fmla="*/ 2666 w 513"/>
                  <a:gd name="T41" fmla="*/ 888 h 144"/>
                  <a:gd name="T42" fmla="*/ 2624 w 513"/>
                  <a:gd name="T43" fmla="*/ 947 h 144"/>
                  <a:gd name="T44" fmla="*/ 2292 w 513"/>
                  <a:gd name="T45" fmla="*/ 1045 h 144"/>
                  <a:gd name="T46" fmla="*/ 2137 w 513"/>
                  <a:gd name="T47" fmla="*/ 1059 h 144"/>
                  <a:gd name="T48" fmla="*/ 1904 w 513"/>
                  <a:gd name="T49" fmla="*/ 1160 h 144"/>
                  <a:gd name="T50" fmla="*/ 1437 w 513"/>
                  <a:gd name="T51" fmla="*/ 1365 h 144"/>
                  <a:gd name="T52" fmla="*/ 950 w 513"/>
                  <a:gd name="T53" fmla="*/ 1629 h 144"/>
                  <a:gd name="T54" fmla="*/ 342 w 513"/>
                  <a:gd name="T55" fmla="*/ 1899 h 144"/>
                  <a:gd name="T56" fmla="*/ 292 w 513"/>
                  <a:gd name="T57" fmla="*/ 1955 h 144"/>
                  <a:gd name="T58" fmla="*/ 62 w 513"/>
                  <a:gd name="T59" fmla="*/ 2240 h 144"/>
                  <a:gd name="T60" fmla="*/ 62 w 513"/>
                  <a:gd name="T61" fmla="*/ 2696 h 144"/>
                  <a:gd name="T62" fmla="*/ 730 w 513"/>
                  <a:gd name="T63" fmla="*/ 2637 h 144"/>
                  <a:gd name="T64" fmla="*/ 917 w 513"/>
                  <a:gd name="T65" fmla="*/ 2368 h 144"/>
                  <a:gd name="T66" fmla="*/ 1062 w 513"/>
                  <a:gd name="T67" fmla="*/ 2581 h 144"/>
                  <a:gd name="T68" fmla="*/ 1729 w 513"/>
                  <a:gd name="T69" fmla="*/ 2104 h 144"/>
                  <a:gd name="T70" fmla="*/ 1949 w 513"/>
                  <a:gd name="T71" fmla="*/ 2424 h 144"/>
                  <a:gd name="T72" fmla="*/ 2591 w 513"/>
                  <a:gd name="T73" fmla="*/ 1728 h 144"/>
                  <a:gd name="T74" fmla="*/ 2604 w 513"/>
                  <a:gd name="T75" fmla="*/ 1763 h 144"/>
                  <a:gd name="T76" fmla="*/ 2636 w 513"/>
                  <a:gd name="T77" fmla="*/ 1856 h 144"/>
                  <a:gd name="T78" fmla="*/ 2666 w 513"/>
                  <a:gd name="T79" fmla="*/ 1955 h 144"/>
                  <a:gd name="T80" fmla="*/ 2729 w 513"/>
                  <a:gd name="T81" fmla="*/ 2104 h 144"/>
                  <a:gd name="T82" fmla="*/ 2761 w 513"/>
                  <a:gd name="T83" fmla="*/ 2141 h 144"/>
                  <a:gd name="T84" fmla="*/ 2791 w 513"/>
                  <a:gd name="T85" fmla="*/ 2184 h 144"/>
                  <a:gd name="T86" fmla="*/ 2824 w 513"/>
                  <a:gd name="T87" fmla="*/ 2197 h 144"/>
                  <a:gd name="T88" fmla="*/ 3541 w 513"/>
                  <a:gd name="T89" fmla="*/ 1707 h 144"/>
                  <a:gd name="T90" fmla="*/ 3654 w 513"/>
                  <a:gd name="T91" fmla="*/ 1912 h 144"/>
                  <a:gd name="T92" fmla="*/ 4383 w 513"/>
                  <a:gd name="T93" fmla="*/ 1763 h 144"/>
                  <a:gd name="T94" fmla="*/ 4433 w 513"/>
                  <a:gd name="T95" fmla="*/ 1421 h 144"/>
                  <a:gd name="T96" fmla="*/ 5383 w 513"/>
                  <a:gd name="T97" fmla="*/ 1459 h 144"/>
                  <a:gd name="T98" fmla="*/ 5433 w 513"/>
                  <a:gd name="T99" fmla="*/ 1059 h 144"/>
                  <a:gd name="T100" fmla="*/ 6258 w 513"/>
                  <a:gd name="T101" fmla="*/ 1251 h 144"/>
                  <a:gd name="T102" fmla="*/ 6320 w 513"/>
                  <a:gd name="T103" fmla="*/ 1003 h 144"/>
                  <a:gd name="T104" fmla="*/ 6340 w 513"/>
                  <a:gd name="T105" fmla="*/ 1101 h 144"/>
                  <a:gd name="T106" fmla="*/ 7070 w 513"/>
                  <a:gd name="T107" fmla="*/ 1080 h 144"/>
                  <a:gd name="T108" fmla="*/ 7100 w 513"/>
                  <a:gd name="T109" fmla="*/ 1024 h 144"/>
                  <a:gd name="T110" fmla="*/ 7120 w 513"/>
                  <a:gd name="T111" fmla="*/ 989 h 144"/>
                  <a:gd name="T112" fmla="*/ 7132 w 513"/>
                  <a:gd name="T113" fmla="*/ 947 h 144"/>
                  <a:gd name="T114" fmla="*/ 7132 w 513"/>
                  <a:gd name="T115" fmla="*/ 909 h 144"/>
                  <a:gd name="T116" fmla="*/ 7150 w 513"/>
                  <a:gd name="T117" fmla="*/ 875 h 144"/>
                  <a:gd name="T118" fmla="*/ 7132 w 513"/>
                  <a:gd name="T119" fmla="*/ 819 h 1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13" h="144">
                    <a:moveTo>
                      <a:pt x="457" y="43"/>
                    </a:moveTo>
                    <a:cubicBezTo>
                      <a:pt x="457" y="42"/>
                      <a:pt x="457" y="41"/>
                      <a:pt x="457" y="40"/>
                    </a:cubicBezTo>
                    <a:cubicBezTo>
                      <a:pt x="461" y="36"/>
                      <a:pt x="461" y="36"/>
                      <a:pt x="461" y="36"/>
                    </a:cubicBezTo>
                    <a:cubicBezTo>
                      <a:pt x="460" y="36"/>
                      <a:pt x="460" y="36"/>
                      <a:pt x="460" y="36"/>
                    </a:cubicBezTo>
                    <a:cubicBezTo>
                      <a:pt x="470" y="25"/>
                      <a:pt x="475" y="26"/>
                      <a:pt x="487" y="23"/>
                    </a:cubicBezTo>
                    <a:cubicBezTo>
                      <a:pt x="492" y="22"/>
                      <a:pt x="501" y="20"/>
                      <a:pt x="510" y="19"/>
                    </a:cubicBezTo>
                    <a:cubicBezTo>
                      <a:pt x="511" y="18"/>
                      <a:pt x="511" y="18"/>
                      <a:pt x="511" y="18"/>
                    </a:cubicBezTo>
                    <a:cubicBezTo>
                      <a:pt x="511" y="17"/>
                      <a:pt x="512" y="16"/>
                      <a:pt x="513" y="15"/>
                    </a:cubicBezTo>
                    <a:cubicBezTo>
                      <a:pt x="513" y="15"/>
                      <a:pt x="513" y="15"/>
                      <a:pt x="513" y="15"/>
                    </a:cubicBezTo>
                    <a:cubicBezTo>
                      <a:pt x="504" y="14"/>
                      <a:pt x="488" y="11"/>
                      <a:pt x="479" y="17"/>
                    </a:cubicBezTo>
                    <a:cubicBezTo>
                      <a:pt x="479" y="17"/>
                      <a:pt x="479" y="17"/>
                      <a:pt x="479" y="17"/>
                    </a:cubicBezTo>
                    <a:cubicBezTo>
                      <a:pt x="474" y="13"/>
                      <a:pt x="467" y="13"/>
                      <a:pt x="460" y="13"/>
                    </a:cubicBezTo>
                    <a:cubicBezTo>
                      <a:pt x="460" y="13"/>
                      <a:pt x="460" y="13"/>
                      <a:pt x="460" y="13"/>
                    </a:cubicBezTo>
                    <a:cubicBezTo>
                      <a:pt x="460" y="13"/>
                      <a:pt x="460" y="13"/>
                      <a:pt x="460" y="13"/>
                    </a:cubicBezTo>
                    <a:cubicBezTo>
                      <a:pt x="455" y="6"/>
                      <a:pt x="446" y="4"/>
                      <a:pt x="434" y="6"/>
                    </a:cubicBezTo>
                    <a:cubicBezTo>
                      <a:pt x="429" y="6"/>
                      <a:pt x="425" y="7"/>
                      <a:pt x="422" y="9"/>
                    </a:cubicBezTo>
                    <a:cubicBezTo>
                      <a:pt x="422" y="8"/>
                      <a:pt x="422" y="8"/>
                      <a:pt x="422" y="8"/>
                    </a:cubicBezTo>
                    <a:cubicBezTo>
                      <a:pt x="417" y="0"/>
                      <a:pt x="406" y="1"/>
                      <a:pt x="398" y="4"/>
                    </a:cubicBezTo>
                    <a:cubicBezTo>
                      <a:pt x="398" y="5"/>
                      <a:pt x="398" y="5"/>
                      <a:pt x="398" y="5"/>
                    </a:cubicBezTo>
                    <a:cubicBezTo>
                      <a:pt x="392" y="2"/>
                      <a:pt x="385" y="1"/>
                      <a:pt x="376" y="2"/>
                    </a:cubicBezTo>
                    <a:cubicBezTo>
                      <a:pt x="368" y="4"/>
                      <a:pt x="365" y="5"/>
                      <a:pt x="360" y="8"/>
                    </a:cubicBezTo>
                    <a:cubicBezTo>
                      <a:pt x="359" y="8"/>
                      <a:pt x="359" y="8"/>
                      <a:pt x="359" y="8"/>
                    </a:cubicBezTo>
                    <a:cubicBezTo>
                      <a:pt x="351" y="3"/>
                      <a:pt x="341" y="4"/>
                      <a:pt x="332" y="6"/>
                    </a:cubicBezTo>
                    <a:cubicBezTo>
                      <a:pt x="332" y="7"/>
                      <a:pt x="332" y="7"/>
                      <a:pt x="332" y="7"/>
                    </a:cubicBezTo>
                    <a:cubicBezTo>
                      <a:pt x="329" y="5"/>
                      <a:pt x="324" y="5"/>
                      <a:pt x="320" y="5"/>
                    </a:cubicBezTo>
                    <a:cubicBezTo>
                      <a:pt x="305" y="5"/>
                      <a:pt x="297" y="8"/>
                      <a:pt x="288" y="13"/>
                    </a:cubicBezTo>
                    <a:cubicBezTo>
                      <a:pt x="289" y="14"/>
                      <a:pt x="289" y="14"/>
                      <a:pt x="289" y="14"/>
                    </a:cubicBezTo>
                    <a:cubicBezTo>
                      <a:pt x="287" y="14"/>
                      <a:pt x="286" y="15"/>
                      <a:pt x="285" y="16"/>
                    </a:cubicBezTo>
                    <a:cubicBezTo>
                      <a:pt x="284" y="16"/>
                      <a:pt x="284" y="17"/>
                      <a:pt x="283" y="18"/>
                    </a:cubicBezTo>
                    <a:cubicBezTo>
                      <a:pt x="282" y="19"/>
                      <a:pt x="281" y="20"/>
                      <a:pt x="280" y="21"/>
                    </a:cubicBezTo>
                    <a:cubicBezTo>
                      <a:pt x="280" y="21"/>
                      <a:pt x="280" y="21"/>
                      <a:pt x="280" y="21"/>
                    </a:cubicBezTo>
                    <a:cubicBezTo>
                      <a:pt x="275" y="18"/>
                      <a:pt x="264" y="18"/>
                      <a:pt x="259" y="23"/>
                    </a:cubicBezTo>
                    <a:cubicBezTo>
                      <a:pt x="258" y="24"/>
                      <a:pt x="258" y="24"/>
                      <a:pt x="258" y="24"/>
                    </a:cubicBezTo>
                    <a:cubicBezTo>
                      <a:pt x="248" y="22"/>
                      <a:pt x="235" y="27"/>
                      <a:pt x="229" y="33"/>
                    </a:cubicBezTo>
                    <a:cubicBezTo>
                      <a:pt x="229" y="33"/>
                      <a:pt x="229" y="33"/>
                      <a:pt x="229" y="33"/>
                    </a:cubicBezTo>
                    <a:cubicBezTo>
                      <a:pt x="229" y="33"/>
                      <a:pt x="229" y="33"/>
                      <a:pt x="229" y="33"/>
                    </a:cubicBezTo>
                    <a:cubicBezTo>
                      <a:pt x="228" y="34"/>
                      <a:pt x="228" y="34"/>
                      <a:pt x="228" y="34"/>
                    </a:cubicBezTo>
                    <a:cubicBezTo>
                      <a:pt x="227" y="34"/>
                      <a:pt x="227" y="34"/>
                      <a:pt x="227" y="34"/>
                    </a:cubicBezTo>
                    <a:cubicBezTo>
                      <a:pt x="222" y="33"/>
                      <a:pt x="211" y="33"/>
                      <a:pt x="201" y="37"/>
                    </a:cubicBezTo>
                    <a:cubicBezTo>
                      <a:pt x="198" y="37"/>
                      <a:pt x="196" y="37"/>
                      <a:pt x="193" y="37"/>
                    </a:cubicBezTo>
                    <a:cubicBezTo>
                      <a:pt x="184" y="37"/>
                      <a:pt x="177" y="41"/>
                      <a:pt x="170" y="47"/>
                    </a:cubicBezTo>
                    <a:cubicBezTo>
                      <a:pt x="171" y="47"/>
                      <a:pt x="171" y="47"/>
                      <a:pt x="171" y="47"/>
                    </a:cubicBezTo>
                    <a:cubicBezTo>
                      <a:pt x="171" y="47"/>
                      <a:pt x="171" y="47"/>
                      <a:pt x="171" y="47"/>
                    </a:cubicBezTo>
                    <a:cubicBezTo>
                      <a:pt x="170" y="48"/>
                      <a:pt x="169" y="49"/>
                      <a:pt x="168" y="50"/>
                    </a:cubicBezTo>
                    <a:cubicBezTo>
                      <a:pt x="167" y="49"/>
                      <a:pt x="167" y="49"/>
                      <a:pt x="167" y="49"/>
                    </a:cubicBezTo>
                    <a:cubicBezTo>
                      <a:pt x="162" y="49"/>
                      <a:pt x="153" y="52"/>
                      <a:pt x="147" y="55"/>
                    </a:cubicBezTo>
                    <a:cubicBezTo>
                      <a:pt x="147" y="56"/>
                      <a:pt x="147" y="56"/>
                      <a:pt x="147" y="56"/>
                    </a:cubicBezTo>
                    <a:cubicBezTo>
                      <a:pt x="144" y="55"/>
                      <a:pt x="140" y="55"/>
                      <a:pt x="137" y="56"/>
                    </a:cubicBezTo>
                    <a:cubicBezTo>
                      <a:pt x="132" y="57"/>
                      <a:pt x="127" y="59"/>
                      <a:pt x="123" y="62"/>
                    </a:cubicBezTo>
                    <a:cubicBezTo>
                      <a:pt x="122" y="61"/>
                      <a:pt x="122" y="61"/>
                      <a:pt x="122" y="61"/>
                    </a:cubicBezTo>
                    <a:cubicBezTo>
                      <a:pt x="103" y="64"/>
                      <a:pt x="95" y="69"/>
                      <a:pt x="92" y="72"/>
                    </a:cubicBezTo>
                    <a:cubicBezTo>
                      <a:pt x="92" y="72"/>
                      <a:pt x="92" y="72"/>
                      <a:pt x="92" y="72"/>
                    </a:cubicBezTo>
                    <a:cubicBezTo>
                      <a:pt x="88" y="73"/>
                      <a:pt x="84" y="73"/>
                      <a:pt x="79" y="75"/>
                    </a:cubicBezTo>
                    <a:cubicBezTo>
                      <a:pt x="69" y="79"/>
                      <a:pt x="64" y="81"/>
                      <a:pt x="61" y="86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45" y="85"/>
                      <a:pt x="27" y="89"/>
                      <a:pt x="22" y="100"/>
                    </a:cubicBezTo>
                    <a:cubicBezTo>
                      <a:pt x="20" y="102"/>
                      <a:pt x="20" y="102"/>
                      <a:pt x="20" y="102"/>
                    </a:cubicBezTo>
                    <a:cubicBezTo>
                      <a:pt x="20" y="102"/>
                      <a:pt x="19" y="102"/>
                      <a:pt x="19" y="103"/>
                    </a:cubicBezTo>
                    <a:cubicBezTo>
                      <a:pt x="12" y="106"/>
                      <a:pt x="8" y="111"/>
                      <a:pt x="3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3" y="119"/>
                      <a:pt x="3" y="119"/>
                      <a:pt x="3" y="120"/>
                    </a:cubicBezTo>
                    <a:cubicBezTo>
                      <a:pt x="0" y="128"/>
                      <a:pt x="0" y="139"/>
                      <a:pt x="4" y="142"/>
                    </a:cubicBezTo>
                    <a:cubicBezTo>
                      <a:pt x="9" y="144"/>
                      <a:pt x="24" y="140"/>
                      <a:pt x="30" y="140"/>
                    </a:cubicBezTo>
                    <a:cubicBezTo>
                      <a:pt x="35" y="140"/>
                      <a:pt x="41" y="140"/>
                      <a:pt x="47" y="139"/>
                    </a:cubicBezTo>
                    <a:cubicBezTo>
                      <a:pt x="55" y="137"/>
                      <a:pt x="57" y="132"/>
                      <a:pt x="58" y="125"/>
                    </a:cubicBezTo>
                    <a:cubicBezTo>
                      <a:pt x="58" y="125"/>
                      <a:pt x="58" y="125"/>
                      <a:pt x="59" y="125"/>
                    </a:cubicBezTo>
                    <a:cubicBezTo>
                      <a:pt x="59" y="126"/>
                      <a:pt x="59" y="128"/>
                      <a:pt x="59" y="129"/>
                    </a:cubicBezTo>
                    <a:cubicBezTo>
                      <a:pt x="60" y="135"/>
                      <a:pt x="65" y="135"/>
                      <a:pt x="68" y="136"/>
                    </a:cubicBezTo>
                    <a:cubicBezTo>
                      <a:pt x="78" y="136"/>
                      <a:pt x="99" y="134"/>
                      <a:pt x="107" y="128"/>
                    </a:cubicBezTo>
                    <a:cubicBezTo>
                      <a:pt x="111" y="125"/>
                      <a:pt x="112" y="118"/>
                      <a:pt x="111" y="111"/>
                    </a:cubicBezTo>
                    <a:cubicBezTo>
                      <a:pt x="111" y="111"/>
                      <a:pt x="111" y="111"/>
                      <a:pt x="111" y="111"/>
                    </a:cubicBezTo>
                    <a:cubicBezTo>
                      <a:pt x="113" y="121"/>
                      <a:pt x="116" y="127"/>
                      <a:pt x="125" y="128"/>
                    </a:cubicBezTo>
                    <a:cubicBezTo>
                      <a:pt x="137" y="129"/>
                      <a:pt x="155" y="123"/>
                      <a:pt x="165" y="117"/>
                    </a:cubicBezTo>
                    <a:cubicBezTo>
                      <a:pt x="170" y="114"/>
                      <a:pt x="167" y="104"/>
                      <a:pt x="166" y="91"/>
                    </a:cubicBezTo>
                    <a:cubicBezTo>
                      <a:pt x="167" y="90"/>
                      <a:pt x="167" y="90"/>
                      <a:pt x="167" y="90"/>
                    </a:cubicBezTo>
                    <a:cubicBezTo>
                      <a:pt x="167" y="91"/>
                      <a:pt x="167" y="92"/>
                      <a:pt x="167" y="93"/>
                    </a:cubicBezTo>
                    <a:cubicBezTo>
                      <a:pt x="167" y="93"/>
                      <a:pt x="168" y="93"/>
                      <a:pt x="168" y="93"/>
                    </a:cubicBezTo>
                    <a:cubicBezTo>
                      <a:pt x="168" y="95"/>
                      <a:pt x="169" y="97"/>
                      <a:pt x="169" y="98"/>
                    </a:cubicBezTo>
                    <a:cubicBezTo>
                      <a:pt x="169" y="98"/>
                      <a:pt x="169" y="99"/>
                      <a:pt x="169" y="99"/>
                    </a:cubicBezTo>
                    <a:cubicBezTo>
                      <a:pt x="170" y="100"/>
                      <a:pt x="171" y="102"/>
                      <a:pt x="171" y="103"/>
                    </a:cubicBezTo>
                    <a:cubicBezTo>
                      <a:pt x="171" y="103"/>
                      <a:pt x="171" y="103"/>
                      <a:pt x="171" y="104"/>
                    </a:cubicBezTo>
                    <a:cubicBezTo>
                      <a:pt x="173" y="106"/>
                      <a:pt x="174" y="109"/>
                      <a:pt x="175" y="111"/>
                    </a:cubicBezTo>
                    <a:cubicBezTo>
                      <a:pt x="175" y="111"/>
                      <a:pt x="175" y="111"/>
                      <a:pt x="175" y="111"/>
                    </a:cubicBezTo>
                    <a:cubicBezTo>
                      <a:pt x="176" y="112"/>
                      <a:pt x="177" y="113"/>
                      <a:pt x="177" y="113"/>
                    </a:cubicBezTo>
                    <a:cubicBezTo>
                      <a:pt x="177" y="113"/>
                      <a:pt x="177" y="113"/>
                      <a:pt x="177" y="114"/>
                    </a:cubicBezTo>
                    <a:cubicBezTo>
                      <a:pt x="178" y="114"/>
                      <a:pt x="179" y="115"/>
                      <a:pt x="179" y="115"/>
                    </a:cubicBezTo>
                    <a:cubicBezTo>
                      <a:pt x="179" y="115"/>
                      <a:pt x="179" y="115"/>
                      <a:pt x="179" y="115"/>
                    </a:cubicBezTo>
                    <a:cubicBezTo>
                      <a:pt x="180" y="116"/>
                      <a:pt x="181" y="116"/>
                      <a:pt x="181" y="116"/>
                    </a:cubicBezTo>
                    <a:cubicBezTo>
                      <a:pt x="188" y="119"/>
                      <a:pt x="219" y="111"/>
                      <a:pt x="225" y="106"/>
                    </a:cubicBezTo>
                    <a:cubicBezTo>
                      <a:pt x="228" y="103"/>
                      <a:pt x="228" y="97"/>
                      <a:pt x="227" y="90"/>
                    </a:cubicBezTo>
                    <a:cubicBezTo>
                      <a:pt x="227" y="90"/>
                      <a:pt x="227" y="90"/>
                      <a:pt x="227" y="90"/>
                    </a:cubicBezTo>
                    <a:cubicBezTo>
                      <a:pt x="228" y="94"/>
                      <a:pt x="231" y="98"/>
                      <a:pt x="234" y="101"/>
                    </a:cubicBezTo>
                    <a:cubicBezTo>
                      <a:pt x="240" y="106"/>
                      <a:pt x="251" y="102"/>
                      <a:pt x="258" y="100"/>
                    </a:cubicBezTo>
                    <a:cubicBezTo>
                      <a:pt x="264" y="99"/>
                      <a:pt x="276" y="97"/>
                      <a:pt x="281" y="93"/>
                    </a:cubicBezTo>
                    <a:cubicBezTo>
                      <a:pt x="285" y="91"/>
                      <a:pt x="284" y="83"/>
                      <a:pt x="283" y="75"/>
                    </a:cubicBezTo>
                    <a:cubicBezTo>
                      <a:pt x="284" y="75"/>
                      <a:pt x="284" y="75"/>
                      <a:pt x="284" y="75"/>
                    </a:cubicBezTo>
                    <a:cubicBezTo>
                      <a:pt x="285" y="82"/>
                      <a:pt x="288" y="87"/>
                      <a:pt x="292" y="88"/>
                    </a:cubicBezTo>
                    <a:cubicBezTo>
                      <a:pt x="301" y="89"/>
                      <a:pt x="334" y="83"/>
                      <a:pt x="345" y="77"/>
                    </a:cubicBezTo>
                    <a:cubicBezTo>
                      <a:pt x="350" y="74"/>
                      <a:pt x="349" y="65"/>
                      <a:pt x="347" y="56"/>
                    </a:cubicBezTo>
                    <a:cubicBezTo>
                      <a:pt x="348" y="56"/>
                      <a:pt x="348" y="56"/>
                      <a:pt x="348" y="56"/>
                    </a:cubicBezTo>
                    <a:cubicBezTo>
                      <a:pt x="350" y="65"/>
                      <a:pt x="353" y="72"/>
                      <a:pt x="360" y="73"/>
                    </a:cubicBezTo>
                    <a:cubicBezTo>
                      <a:pt x="372" y="75"/>
                      <a:pt x="390" y="71"/>
                      <a:pt x="401" y="66"/>
                    </a:cubicBezTo>
                    <a:cubicBezTo>
                      <a:pt x="404" y="65"/>
                      <a:pt x="405" y="60"/>
                      <a:pt x="405" y="54"/>
                    </a:cubicBezTo>
                    <a:cubicBezTo>
                      <a:pt x="405" y="54"/>
                      <a:pt x="405" y="54"/>
                      <a:pt x="405" y="53"/>
                    </a:cubicBezTo>
                    <a:cubicBezTo>
                      <a:pt x="405" y="54"/>
                      <a:pt x="405" y="54"/>
                      <a:pt x="405" y="54"/>
                    </a:cubicBezTo>
                    <a:cubicBezTo>
                      <a:pt x="405" y="56"/>
                      <a:pt x="405" y="57"/>
                      <a:pt x="406" y="58"/>
                    </a:cubicBezTo>
                    <a:cubicBezTo>
                      <a:pt x="406" y="64"/>
                      <a:pt x="412" y="64"/>
                      <a:pt x="414" y="64"/>
                    </a:cubicBezTo>
                    <a:cubicBezTo>
                      <a:pt x="425" y="65"/>
                      <a:pt x="445" y="62"/>
                      <a:pt x="453" y="57"/>
                    </a:cubicBezTo>
                    <a:cubicBezTo>
                      <a:pt x="454" y="56"/>
                      <a:pt x="454" y="56"/>
                      <a:pt x="455" y="55"/>
                    </a:cubicBezTo>
                    <a:cubicBezTo>
                      <a:pt x="455" y="55"/>
                      <a:pt x="455" y="55"/>
                      <a:pt x="455" y="54"/>
                    </a:cubicBezTo>
                    <a:cubicBezTo>
                      <a:pt x="455" y="54"/>
                      <a:pt x="456" y="54"/>
                      <a:pt x="456" y="53"/>
                    </a:cubicBezTo>
                    <a:cubicBezTo>
                      <a:pt x="456" y="53"/>
                      <a:pt x="456" y="53"/>
                      <a:pt x="456" y="52"/>
                    </a:cubicBezTo>
                    <a:cubicBezTo>
                      <a:pt x="456" y="52"/>
                      <a:pt x="457" y="52"/>
                      <a:pt x="457" y="52"/>
                    </a:cubicBezTo>
                    <a:cubicBezTo>
                      <a:pt x="457" y="51"/>
                      <a:pt x="457" y="51"/>
                      <a:pt x="457" y="50"/>
                    </a:cubicBezTo>
                    <a:cubicBezTo>
                      <a:pt x="457" y="50"/>
                      <a:pt x="457" y="50"/>
                      <a:pt x="457" y="50"/>
                    </a:cubicBezTo>
                    <a:cubicBezTo>
                      <a:pt x="457" y="49"/>
                      <a:pt x="457" y="48"/>
                      <a:pt x="457" y="48"/>
                    </a:cubicBezTo>
                    <a:cubicBezTo>
                      <a:pt x="457" y="48"/>
                      <a:pt x="458" y="48"/>
                      <a:pt x="458" y="47"/>
                    </a:cubicBezTo>
                    <a:cubicBezTo>
                      <a:pt x="458" y="47"/>
                      <a:pt x="458" y="46"/>
                      <a:pt x="458" y="46"/>
                    </a:cubicBezTo>
                    <a:cubicBezTo>
                      <a:pt x="458" y="45"/>
                      <a:pt x="458" y="45"/>
                      <a:pt x="458" y="45"/>
                    </a:cubicBezTo>
                    <a:cubicBezTo>
                      <a:pt x="458" y="44"/>
                      <a:pt x="458" y="44"/>
                      <a:pt x="457" y="43"/>
                    </a:cubicBezTo>
                    <a:cubicBezTo>
                      <a:pt x="457" y="43"/>
                      <a:pt x="457" y="43"/>
                      <a:pt x="457" y="43"/>
                    </a:cubicBezTo>
                    <a:close/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1" name="Freeform 31">
                <a:extLst>
                  <a:ext uri="{FF2B5EF4-FFF2-40B4-BE49-F238E27FC236}">
                    <a16:creationId xmlns:a16="http://schemas.microsoft.com/office/drawing/2014/main" id="{00315E50-69FD-43F4-966A-C606A019A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2360"/>
                <a:ext cx="1005" cy="171"/>
              </a:xfrm>
              <a:custGeom>
                <a:avLst/>
                <a:gdLst>
                  <a:gd name="T0" fmla="*/ 145 w 402"/>
                  <a:gd name="T1" fmla="*/ 1085 h 64"/>
                  <a:gd name="T2" fmla="*/ 4158 w 402"/>
                  <a:gd name="T3" fmla="*/ 1221 h 64"/>
                  <a:gd name="T4" fmla="*/ 4158 w 402"/>
                  <a:gd name="T5" fmla="*/ 1221 h 64"/>
                  <a:gd name="T6" fmla="*/ 4750 w 402"/>
                  <a:gd name="T7" fmla="*/ 935 h 64"/>
                  <a:gd name="T8" fmla="*/ 5333 w 402"/>
                  <a:gd name="T9" fmla="*/ 572 h 64"/>
                  <a:gd name="T10" fmla="*/ 6020 w 402"/>
                  <a:gd name="T11" fmla="*/ 307 h 64"/>
                  <a:gd name="T12" fmla="*/ 6283 w 402"/>
                  <a:gd name="T13" fmla="*/ 171 h 64"/>
                  <a:gd name="T14" fmla="*/ 5395 w 402"/>
                  <a:gd name="T15" fmla="*/ 230 h 64"/>
                  <a:gd name="T16" fmla="*/ 5300 w 402"/>
                  <a:gd name="T17" fmla="*/ 342 h 64"/>
                  <a:gd name="T18" fmla="*/ 4708 w 402"/>
                  <a:gd name="T19" fmla="*/ 628 h 64"/>
                  <a:gd name="T20" fmla="*/ 4033 w 402"/>
                  <a:gd name="T21" fmla="*/ 842 h 64"/>
                  <a:gd name="T22" fmla="*/ 3563 w 402"/>
                  <a:gd name="T23" fmla="*/ 799 h 64"/>
                  <a:gd name="T24" fmla="*/ 2833 w 402"/>
                  <a:gd name="T25" fmla="*/ 799 h 64"/>
                  <a:gd name="T26" fmla="*/ 1988 w 402"/>
                  <a:gd name="T27" fmla="*/ 729 h 64"/>
                  <a:gd name="T28" fmla="*/ 1175 w 402"/>
                  <a:gd name="T29" fmla="*/ 671 h 64"/>
                  <a:gd name="T30" fmla="*/ 438 w 402"/>
                  <a:gd name="T31" fmla="*/ 729 h 64"/>
                  <a:gd name="T32" fmla="*/ 20 w 402"/>
                  <a:gd name="T33" fmla="*/ 914 h 64"/>
                  <a:gd name="T34" fmla="*/ 145 w 402"/>
                  <a:gd name="T35" fmla="*/ 1085 h 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02" h="64">
                    <a:moveTo>
                      <a:pt x="9" y="57"/>
                    </a:moveTo>
                    <a:cubicBezTo>
                      <a:pt x="105" y="49"/>
                      <a:pt x="205" y="52"/>
                      <a:pt x="266" y="64"/>
                    </a:cubicBezTo>
                    <a:cubicBezTo>
                      <a:pt x="266" y="64"/>
                      <a:pt x="266" y="64"/>
                      <a:pt x="266" y="64"/>
                    </a:cubicBezTo>
                    <a:cubicBezTo>
                      <a:pt x="304" y="49"/>
                      <a:pt x="304" y="49"/>
                      <a:pt x="304" y="49"/>
                    </a:cubicBezTo>
                    <a:cubicBezTo>
                      <a:pt x="304" y="49"/>
                      <a:pt x="328" y="36"/>
                      <a:pt x="341" y="30"/>
                    </a:cubicBezTo>
                    <a:cubicBezTo>
                      <a:pt x="355" y="25"/>
                      <a:pt x="367" y="25"/>
                      <a:pt x="385" y="16"/>
                    </a:cubicBezTo>
                    <a:cubicBezTo>
                      <a:pt x="392" y="13"/>
                      <a:pt x="398" y="11"/>
                      <a:pt x="402" y="9"/>
                    </a:cubicBezTo>
                    <a:cubicBezTo>
                      <a:pt x="397" y="0"/>
                      <a:pt x="353" y="10"/>
                      <a:pt x="345" y="12"/>
                    </a:cubicBezTo>
                    <a:cubicBezTo>
                      <a:pt x="343" y="13"/>
                      <a:pt x="342" y="17"/>
                      <a:pt x="339" y="18"/>
                    </a:cubicBezTo>
                    <a:cubicBezTo>
                      <a:pt x="327" y="23"/>
                      <a:pt x="316" y="31"/>
                      <a:pt x="301" y="33"/>
                    </a:cubicBezTo>
                    <a:cubicBezTo>
                      <a:pt x="286" y="35"/>
                      <a:pt x="273" y="40"/>
                      <a:pt x="258" y="44"/>
                    </a:cubicBezTo>
                    <a:cubicBezTo>
                      <a:pt x="247" y="48"/>
                      <a:pt x="239" y="44"/>
                      <a:pt x="228" y="42"/>
                    </a:cubicBezTo>
                    <a:cubicBezTo>
                      <a:pt x="213" y="40"/>
                      <a:pt x="197" y="42"/>
                      <a:pt x="181" y="42"/>
                    </a:cubicBezTo>
                    <a:cubicBezTo>
                      <a:pt x="163" y="42"/>
                      <a:pt x="146" y="39"/>
                      <a:pt x="127" y="38"/>
                    </a:cubicBezTo>
                    <a:cubicBezTo>
                      <a:pt x="110" y="36"/>
                      <a:pt x="92" y="36"/>
                      <a:pt x="75" y="35"/>
                    </a:cubicBezTo>
                    <a:cubicBezTo>
                      <a:pt x="62" y="35"/>
                      <a:pt x="40" y="32"/>
                      <a:pt x="28" y="38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0" y="53"/>
                      <a:pt x="3" y="56"/>
                      <a:pt x="9" y="57"/>
                    </a:cubicBezTo>
                    <a:close/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2" name="Freeform 32">
                <a:extLst>
                  <a:ext uri="{FF2B5EF4-FFF2-40B4-BE49-F238E27FC236}">
                    <a16:creationId xmlns:a16="http://schemas.microsoft.com/office/drawing/2014/main" id="{A865C59F-8600-41D0-AFA3-AAD04685A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1627"/>
                <a:ext cx="505" cy="365"/>
              </a:xfrm>
              <a:custGeom>
                <a:avLst/>
                <a:gdLst>
                  <a:gd name="T0" fmla="*/ 3113 w 202"/>
                  <a:gd name="T1" fmla="*/ 1228 h 137"/>
                  <a:gd name="T2" fmla="*/ 3063 w 202"/>
                  <a:gd name="T3" fmla="*/ 1044 h 137"/>
                  <a:gd name="T4" fmla="*/ 3000 w 202"/>
                  <a:gd name="T5" fmla="*/ 589 h 137"/>
                  <a:gd name="T6" fmla="*/ 2658 w 202"/>
                  <a:gd name="T7" fmla="*/ 226 h 137"/>
                  <a:gd name="T8" fmla="*/ 2625 w 202"/>
                  <a:gd name="T9" fmla="*/ 226 h 137"/>
                  <a:gd name="T10" fmla="*/ 2345 w 202"/>
                  <a:gd name="T11" fmla="*/ 56 h 137"/>
                  <a:gd name="T12" fmla="*/ 2050 w 202"/>
                  <a:gd name="T13" fmla="*/ 77 h 137"/>
                  <a:gd name="T14" fmla="*/ 2050 w 202"/>
                  <a:gd name="T15" fmla="*/ 93 h 137"/>
                  <a:gd name="T16" fmla="*/ 1583 w 202"/>
                  <a:gd name="T17" fmla="*/ 248 h 137"/>
                  <a:gd name="T18" fmla="*/ 1583 w 202"/>
                  <a:gd name="T19" fmla="*/ 264 h 137"/>
                  <a:gd name="T20" fmla="*/ 1533 w 202"/>
                  <a:gd name="T21" fmla="*/ 264 h 137"/>
                  <a:gd name="T22" fmla="*/ 1188 w 202"/>
                  <a:gd name="T23" fmla="*/ 434 h 137"/>
                  <a:gd name="T24" fmla="*/ 1188 w 202"/>
                  <a:gd name="T25" fmla="*/ 477 h 137"/>
                  <a:gd name="T26" fmla="*/ 1095 w 202"/>
                  <a:gd name="T27" fmla="*/ 434 h 137"/>
                  <a:gd name="T28" fmla="*/ 533 w 202"/>
                  <a:gd name="T29" fmla="*/ 623 h 137"/>
                  <a:gd name="T30" fmla="*/ 500 w 202"/>
                  <a:gd name="T31" fmla="*/ 661 h 137"/>
                  <a:gd name="T32" fmla="*/ 375 w 202"/>
                  <a:gd name="T33" fmla="*/ 645 h 137"/>
                  <a:gd name="T34" fmla="*/ 83 w 202"/>
                  <a:gd name="T35" fmla="*/ 794 h 137"/>
                  <a:gd name="T36" fmla="*/ 20 w 202"/>
                  <a:gd name="T37" fmla="*/ 986 h 137"/>
                  <a:gd name="T38" fmla="*/ 0 w 202"/>
                  <a:gd name="T39" fmla="*/ 1002 h 137"/>
                  <a:gd name="T40" fmla="*/ 0 w 202"/>
                  <a:gd name="T41" fmla="*/ 964 h 137"/>
                  <a:gd name="T42" fmla="*/ 175 w 202"/>
                  <a:gd name="T43" fmla="*/ 815 h 137"/>
                  <a:gd name="T44" fmla="*/ 1033 w 202"/>
                  <a:gd name="T45" fmla="*/ 1156 h 137"/>
                  <a:gd name="T46" fmla="*/ 1095 w 202"/>
                  <a:gd name="T47" fmla="*/ 1377 h 137"/>
                  <a:gd name="T48" fmla="*/ 1113 w 202"/>
                  <a:gd name="T49" fmla="*/ 1377 h 137"/>
                  <a:gd name="T50" fmla="*/ 1125 w 202"/>
                  <a:gd name="T51" fmla="*/ 1364 h 137"/>
                  <a:gd name="T52" fmla="*/ 1283 w 202"/>
                  <a:gd name="T53" fmla="*/ 1215 h 137"/>
                  <a:gd name="T54" fmla="*/ 2000 w 202"/>
                  <a:gd name="T55" fmla="*/ 1660 h 137"/>
                  <a:gd name="T56" fmla="*/ 2083 w 202"/>
                  <a:gd name="T57" fmla="*/ 1910 h 137"/>
                  <a:gd name="T58" fmla="*/ 2083 w 202"/>
                  <a:gd name="T59" fmla="*/ 1910 h 137"/>
                  <a:gd name="T60" fmla="*/ 2095 w 202"/>
                  <a:gd name="T61" fmla="*/ 1873 h 137"/>
                  <a:gd name="T62" fmla="*/ 2300 w 202"/>
                  <a:gd name="T63" fmla="*/ 1852 h 137"/>
                  <a:gd name="T64" fmla="*/ 2925 w 202"/>
                  <a:gd name="T65" fmla="*/ 2400 h 137"/>
                  <a:gd name="T66" fmla="*/ 2988 w 202"/>
                  <a:gd name="T67" fmla="*/ 2590 h 137"/>
                  <a:gd name="T68" fmla="*/ 3000 w 202"/>
                  <a:gd name="T69" fmla="*/ 2568 h 137"/>
                  <a:gd name="T70" fmla="*/ 3050 w 202"/>
                  <a:gd name="T71" fmla="*/ 2422 h 137"/>
                  <a:gd name="T72" fmla="*/ 3033 w 202"/>
                  <a:gd name="T73" fmla="*/ 2329 h 137"/>
                  <a:gd name="T74" fmla="*/ 3083 w 202"/>
                  <a:gd name="T75" fmla="*/ 2214 h 137"/>
                  <a:gd name="T76" fmla="*/ 2958 w 202"/>
                  <a:gd name="T77" fmla="*/ 1796 h 137"/>
                  <a:gd name="T78" fmla="*/ 2970 w 202"/>
                  <a:gd name="T79" fmla="*/ 1796 h 137"/>
                  <a:gd name="T80" fmla="*/ 3063 w 202"/>
                  <a:gd name="T81" fmla="*/ 1511 h 137"/>
                  <a:gd name="T82" fmla="*/ 3033 w 202"/>
                  <a:gd name="T83" fmla="*/ 1455 h 137"/>
                  <a:gd name="T84" fmla="*/ 3050 w 202"/>
                  <a:gd name="T85" fmla="*/ 1455 h 137"/>
                  <a:gd name="T86" fmla="*/ 3113 w 202"/>
                  <a:gd name="T87" fmla="*/ 1228 h 1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2" h="137">
                    <a:moveTo>
                      <a:pt x="199" y="65"/>
                    </a:moveTo>
                    <a:cubicBezTo>
                      <a:pt x="198" y="62"/>
                      <a:pt x="197" y="59"/>
                      <a:pt x="196" y="55"/>
                    </a:cubicBezTo>
                    <a:cubicBezTo>
                      <a:pt x="200" y="51"/>
                      <a:pt x="202" y="42"/>
                      <a:pt x="192" y="31"/>
                    </a:cubicBezTo>
                    <a:cubicBezTo>
                      <a:pt x="186" y="23"/>
                      <a:pt x="180" y="15"/>
                      <a:pt x="170" y="12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62" y="7"/>
                      <a:pt x="156" y="4"/>
                      <a:pt x="150" y="3"/>
                    </a:cubicBezTo>
                    <a:cubicBezTo>
                      <a:pt x="144" y="1"/>
                      <a:pt x="139" y="1"/>
                      <a:pt x="131" y="4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23" y="0"/>
                      <a:pt x="103" y="8"/>
                      <a:pt x="101" y="13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99" y="14"/>
                      <a:pt x="98" y="14"/>
                    </a:cubicBezTo>
                    <a:cubicBezTo>
                      <a:pt x="91" y="14"/>
                      <a:pt x="85" y="15"/>
                      <a:pt x="76" y="23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3" y="24"/>
                      <a:pt x="71" y="23"/>
                      <a:pt x="70" y="23"/>
                    </a:cubicBezTo>
                    <a:cubicBezTo>
                      <a:pt x="63" y="21"/>
                      <a:pt x="45" y="26"/>
                      <a:pt x="34" y="33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29" y="34"/>
                      <a:pt x="26" y="34"/>
                      <a:pt x="24" y="34"/>
                    </a:cubicBezTo>
                    <a:cubicBezTo>
                      <a:pt x="17" y="34"/>
                      <a:pt x="10" y="38"/>
                      <a:pt x="5" y="4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2"/>
                      <a:pt x="0" y="52"/>
                      <a:pt x="0" y="51"/>
                    </a:cubicBezTo>
                    <a:cubicBezTo>
                      <a:pt x="2" y="45"/>
                      <a:pt x="5" y="41"/>
                      <a:pt x="11" y="43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72" y="62"/>
                      <a:pt x="72" y="67"/>
                      <a:pt x="70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2" y="73"/>
                      <a:pt x="72" y="72"/>
                      <a:pt x="72" y="72"/>
                    </a:cubicBezTo>
                    <a:cubicBezTo>
                      <a:pt x="74" y="66"/>
                      <a:pt x="76" y="62"/>
                      <a:pt x="82" y="64"/>
                    </a:cubicBezTo>
                    <a:cubicBezTo>
                      <a:pt x="95" y="70"/>
                      <a:pt x="121" y="82"/>
                      <a:pt x="128" y="88"/>
                    </a:cubicBezTo>
                    <a:cubicBezTo>
                      <a:pt x="135" y="92"/>
                      <a:pt x="134" y="98"/>
                      <a:pt x="133" y="101"/>
                    </a:cubicBezTo>
                    <a:cubicBezTo>
                      <a:pt x="133" y="101"/>
                      <a:pt x="133" y="101"/>
                      <a:pt x="133" y="101"/>
                    </a:cubicBezTo>
                    <a:cubicBezTo>
                      <a:pt x="133" y="101"/>
                      <a:pt x="134" y="100"/>
                      <a:pt x="134" y="99"/>
                    </a:cubicBezTo>
                    <a:cubicBezTo>
                      <a:pt x="137" y="94"/>
                      <a:pt x="141" y="95"/>
                      <a:pt x="147" y="98"/>
                    </a:cubicBezTo>
                    <a:cubicBezTo>
                      <a:pt x="159" y="105"/>
                      <a:pt x="180" y="120"/>
                      <a:pt x="187" y="127"/>
                    </a:cubicBezTo>
                    <a:cubicBezTo>
                      <a:pt x="192" y="132"/>
                      <a:pt x="192" y="135"/>
                      <a:pt x="191" y="137"/>
                    </a:cubicBezTo>
                    <a:cubicBezTo>
                      <a:pt x="192" y="136"/>
                      <a:pt x="192" y="136"/>
                      <a:pt x="192" y="136"/>
                    </a:cubicBezTo>
                    <a:cubicBezTo>
                      <a:pt x="192" y="136"/>
                      <a:pt x="195" y="132"/>
                      <a:pt x="195" y="128"/>
                    </a:cubicBezTo>
                    <a:cubicBezTo>
                      <a:pt x="195" y="127"/>
                      <a:pt x="195" y="125"/>
                      <a:pt x="194" y="123"/>
                    </a:cubicBezTo>
                    <a:cubicBezTo>
                      <a:pt x="195" y="122"/>
                      <a:pt x="198" y="119"/>
                      <a:pt x="197" y="117"/>
                    </a:cubicBezTo>
                    <a:cubicBezTo>
                      <a:pt x="197" y="114"/>
                      <a:pt x="194" y="101"/>
                      <a:pt x="189" y="95"/>
                    </a:cubicBezTo>
                    <a:cubicBezTo>
                      <a:pt x="189" y="95"/>
                      <a:pt x="189" y="95"/>
                      <a:pt x="190" y="95"/>
                    </a:cubicBezTo>
                    <a:cubicBezTo>
                      <a:pt x="192" y="93"/>
                      <a:pt x="199" y="88"/>
                      <a:pt x="196" y="80"/>
                    </a:cubicBezTo>
                    <a:cubicBezTo>
                      <a:pt x="195" y="79"/>
                      <a:pt x="195" y="78"/>
                      <a:pt x="194" y="77"/>
                    </a:cubicBezTo>
                    <a:cubicBezTo>
                      <a:pt x="195" y="77"/>
                      <a:pt x="195" y="77"/>
                      <a:pt x="195" y="77"/>
                    </a:cubicBezTo>
                    <a:cubicBezTo>
                      <a:pt x="195" y="77"/>
                      <a:pt x="200" y="71"/>
                      <a:pt x="199" y="65"/>
                    </a:cubicBezTo>
                    <a:close/>
                  </a:path>
                </a:pathLst>
              </a:custGeom>
              <a:solidFill>
                <a:srgbClr val="FFF4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3" name="Freeform 33">
                <a:extLst>
                  <a:ext uri="{FF2B5EF4-FFF2-40B4-BE49-F238E27FC236}">
                    <a16:creationId xmlns:a16="http://schemas.microsoft.com/office/drawing/2014/main" id="{2883BC67-74CF-43C1-ACE4-94CBA3258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1795"/>
                <a:ext cx="28" cy="53"/>
              </a:xfrm>
              <a:custGeom>
                <a:avLst/>
                <a:gdLst>
                  <a:gd name="T0" fmla="*/ 20 w 11"/>
                  <a:gd name="T1" fmla="*/ 315 h 20"/>
                  <a:gd name="T2" fmla="*/ 51 w 11"/>
                  <a:gd name="T3" fmla="*/ 337 h 20"/>
                  <a:gd name="T4" fmla="*/ 64 w 11"/>
                  <a:gd name="T5" fmla="*/ 204 h 20"/>
                  <a:gd name="T6" fmla="*/ 181 w 11"/>
                  <a:gd name="T7" fmla="*/ 21 h 20"/>
                  <a:gd name="T8" fmla="*/ 84 w 1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0">
                    <a:moveTo>
                      <a:pt x="1" y="17"/>
                    </a:moveTo>
                    <a:cubicBezTo>
                      <a:pt x="0" y="19"/>
                      <a:pt x="2" y="20"/>
                      <a:pt x="3" y="18"/>
                    </a:cubicBezTo>
                    <a:cubicBezTo>
                      <a:pt x="4" y="17"/>
                      <a:pt x="4" y="13"/>
                      <a:pt x="4" y="11"/>
                    </a:cubicBezTo>
                    <a:cubicBezTo>
                      <a:pt x="5" y="8"/>
                      <a:pt x="8" y="2"/>
                      <a:pt x="11" y="1"/>
                    </a:cubicBezTo>
                    <a:cubicBezTo>
                      <a:pt x="9" y="1"/>
                      <a:pt x="6" y="2"/>
                      <a:pt x="5" y="0"/>
                    </a:cubicBezTo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4" name="Freeform 34">
                <a:extLst>
                  <a:ext uri="{FF2B5EF4-FFF2-40B4-BE49-F238E27FC236}">
                    <a16:creationId xmlns:a16="http://schemas.microsoft.com/office/drawing/2014/main" id="{BACBEC31-E566-4F5B-AA5E-C2AA78C6A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757"/>
                <a:ext cx="45" cy="27"/>
              </a:xfrm>
              <a:custGeom>
                <a:avLst/>
                <a:gdLst>
                  <a:gd name="T0" fmla="*/ 0 w 18"/>
                  <a:gd name="T1" fmla="*/ 103 h 10"/>
                  <a:gd name="T2" fmla="*/ 83 w 18"/>
                  <a:gd name="T3" fmla="*/ 22 h 10"/>
                  <a:gd name="T4" fmla="*/ 145 w 18"/>
                  <a:gd name="T5" fmla="*/ 59 h 10"/>
                  <a:gd name="T6" fmla="*/ 283 w 18"/>
                  <a:gd name="T7" fmla="*/ 138 h 10"/>
                  <a:gd name="T8" fmla="*/ 238 w 18"/>
                  <a:gd name="T9" fmla="*/ 197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0" y="5"/>
                    </a:moveTo>
                    <a:cubicBezTo>
                      <a:pt x="2" y="4"/>
                      <a:pt x="3" y="0"/>
                      <a:pt x="5" y="1"/>
                    </a:cubicBezTo>
                    <a:cubicBezTo>
                      <a:pt x="6" y="1"/>
                      <a:pt x="8" y="3"/>
                      <a:pt x="9" y="3"/>
                    </a:cubicBezTo>
                    <a:cubicBezTo>
                      <a:pt x="12" y="5"/>
                      <a:pt x="15" y="6"/>
                      <a:pt x="18" y="7"/>
                    </a:cubicBezTo>
                    <a:cubicBezTo>
                      <a:pt x="17" y="8"/>
                      <a:pt x="16" y="9"/>
                      <a:pt x="15" y="10"/>
                    </a:cubicBezTo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5" name="Freeform 35">
                <a:extLst>
                  <a:ext uri="{FF2B5EF4-FFF2-40B4-BE49-F238E27FC236}">
                    <a16:creationId xmlns:a16="http://schemas.microsoft.com/office/drawing/2014/main" id="{F19FF667-D0F7-4A3D-B439-E5FAB4407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1752"/>
                <a:ext cx="20" cy="16"/>
              </a:xfrm>
              <a:custGeom>
                <a:avLst/>
                <a:gdLst>
                  <a:gd name="T0" fmla="*/ 0 w 8"/>
                  <a:gd name="T1" fmla="*/ 56 h 6"/>
                  <a:gd name="T2" fmla="*/ 83 w 8"/>
                  <a:gd name="T3" fmla="*/ 0 h 6"/>
                  <a:gd name="T4" fmla="*/ 125 w 8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2" y="4"/>
                      <a:pt x="4" y="1"/>
                      <a:pt x="5" y="0"/>
                    </a:cubicBezTo>
                    <a:cubicBezTo>
                      <a:pt x="4" y="2"/>
                      <a:pt x="6" y="4"/>
                      <a:pt x="8" y="6"/>
                    </a:cubicBezTo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6" name="Freeform 36">
                <a:extLst>
                  <a:ext uri="{FF2B5EF4-FFF2-40B4-BE49-F238E27FC236}">
                    <a16:creationId xmlns:a16="http://schemas.microsoft.com/office/drawing/2014/main" id="{76A6C334-FF66-4F89-8725-3E11837F9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909"/>
                <a:ext cx="15" cy="11"/>
              </a:xfrm>
              <a:custGeom>
                <a:avLst/>
                <a:gdLst>
                  <a:gd name="T0" fmla="*/ 63 w 6"/>
                  <a:gd name="T1" fmla="*/ 0 h 4"/>
                  <a:gd name="T2" fmla="*/ 0 w 6"/>
                  <a:gd name="T3" fmla="*/ 22 h 4"/>
                  <a:gd name="T4" fmla="*/ 95 w 6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3" y="1"/>
                      <a:pt x="1" y="1"/>
                      <a:pt x="0" y="1"/>
                    </a:cubicBezTo>
                    <a:cubicBezTo>
                      <a:pt x="2" y="2"/>
                      <a:pt x="4" y="4"/>
                      <a:pt x="6" y="4"/>
                    </a:cubicBezTo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7" name="Freeform 37">
                <a:extLst>
                  <a:ext uri="{FF2B5EF4-FFF2-40B4-BE49-F238E27FC236}">
                    <a16:creationId xmlns:a16="http://schemas.microsoft.com/office/drawing/2014/main" id="{B9C44D81-E0C1-4D0F-A573-A3745C115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1995"/>
                <a:ext cx="37" cy="29"/>
              </a:xfrm>
              <a:custGeom>
                <a:avLst/>
                <a:gdLst>
                  <a:gd name="T0" fmla="*/ 42 w 15"/>
                  <a:gd name="T1" fmla="*/ 0 h 11"/>
                  <a:gd name="T2" fmla="*/ 224 w 15"/>
                  <a:gd name="T3" fmla="*/ 76 h 11"/>
                  <a:gd name="T4" fmla="*/ 0 w 15"/>
                  <a:gd name="T5" fmla="*/ 200 h 11"/>
                  <a:gd name="T6" fmla="*/ 42 w 15"/>
                  <a:gd name="T7" fmla="*/ 2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3" y="0"/>
                    </a:moveTo>
                    <a:cubicBezTo>
                      <a:pt x="5" y="0"/>
                      <a:pt x="14" y="0"/>
                      <a:pt x="15" y="4"/>
                    </a:cubicBezTo>
                    <a:cubicBezTo>
                      <a:pt x="15" y="8"/>
                      <a:pt x="2" y="10"/>
                      <a:pt x="0" y="11"/>
                    </a:cubicBezTo>
                    <a:cubicBezTo>
                      <a:pt x="1" y="9"/>
                      <a:pt x="4" y="3"/>
                      <a:pt x="3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8" name="Freeform 38">
                <a:extLst>
                  <a:ext uri="{FF2B5EF4-FFF2-40B4-BE49-F238E27FC236}">
                    <a16:creationId xmlns:a16="http://schemas.microsoft.com/office/drawing/2014/main" id="{ED01EFF9-FE40-4278-BF1E-C37F4B4BE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2069"/>
                <a:ext cx="25" cy="30"/>
              </a:xfrm>
              <a:custGeom>
                <a:avLst/>
                <a:gdLst>
                  <a:gd name="T0" fmla="*/ 0 w 10"/>
                  <a:gd name="T1" fmla="*/ 82 h 11"/>
                  <a:gd name="T2" fmla="*/ 158 w 10"/>
                  <a:gd name="T3" fmla="*/ 0 h 11"/>
                  <a:gd name="T4" fmla="*/ 20 w 10"/>
                  <a:gd name="T5" fmla="*/ 224 h 11"/>
                  <a:gd name="T6" fmla="*/ 20 w 10"/>
                  <a:gd name="T7" fmla="*/ 12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0" y="4"/>
                    </a:moveTo>
                    <a:cubicBezTo>
                      <a:pt x="4" y="3"/>
                      <a:pt x="6" y="1"/>
                      <a:pt x="10" y="0"/>
                    </a:cubicBezTo>
                    <a:cubicBezTo>
                      <a:pt x="9" y="3"/>
                      <a:pt x="4" y="8"/>
                      <a:pt x="1" y="11"/>
                    </a:cubicBezTo>
                    <a:cubicBezTo>
                      <a:pt x="1" y="9"/>
                      <a:pt x="1" y="8"/>
                      <a:pt x="1" y="6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9" name="Freeform 39">
                <a:extLst>
                  <a:ext uri="{FF2B5EF4-FFF2-40B4-BE49-F238E27FC236}">
                    <a16:creationId xmlns:a16="http://schemas.microsoft.com/office/drawing/2014/main" id="{234234A0-49EF-41F0-83C5-80739D286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133"/>
                <a:ext cx="27" cy="30"/>
              </a:xfrm>
              <a:custGeom>
                <a:avLst/>
                <a:gdLst>
                  <a:gd name="T0" fmla="*/ 0 w 11"/>
                  <a:gd name="T1" fmla="*/ 60 h 11"/>
                  <a:gd name="T2" fmla="*/ 133 w 11"/>
                  <a:gd name="T3" fmla="*/ 0 h 11"/>
                  <a:gd name="T4" fmla="*/ 103 w 11"/>
                  <a:gd name="T5" fmla="*/ 224 h 11"/>
                  <a:gd name="T6" fmla="*/ 61 w 11"/>
                  <a:gd name="T7" fmla="*/ 10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0" y="3"/>
                    </a:moveTo>
                    <a:cubicBezTo>
                      <a:pt x="3" y="3"/>
                      <a:pt x="6" y="0"/>
                      <a:pt x="9" y="0"/>
                    </a:cubicBezTo>
                    <a:cubicBezTo>
                      <a:pt x="11" y="3"/>
                      <a:pt x="5" y="7"/>
                      <a:pt x="7" y="11"/>
                    </a:cubicBezTo>
                    <a:cubicBezTo>
                      <a:pt x="6" y="8"/>
                      <a:pt x="5" y="6"/>
                      <a:pt x="4" y="5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0" name="Freeform 40">
                <a:extLst>
                  <a:ext uri="{FF2B5EF4-FFF2-40B4-BE49-F238E27FC236}">
                    <a16:creationId xmlns:a16="http://schemas.microsoft.com/office/drawing/2014/main" id="{829527FE-7294-4CC1-8CED-3FF38A7D0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349"/>
                <a:ext cx="393" cy="211"/>
              </a:xfrm>
              <a:custGeom>
                <a:avLst/>
                <a:gdLst>
                  <a:gd name="T0" fmla="*/ 0 w 157"/>
                  <a:gd name="T1" fmla="*/ 457 h 79"/>
                  <a:gd name="T2" fmla="*/ 283 w 157"/>
                  <a:gd name="T3" fmla="*/ 606 h 79"/>
                  <a:gd name="T4" fmla="*/ 363 w 157"/>
                  <a:gd name="T5" fmla="*/ 721 h 79"/>
                  <a:gd name="T6" fmla="*/ 501 w 157"/>
                  <a:gd name="T7" fmla="*/ 721 h 79"/>
                  <a:gd name="T8" fmla="*/ 583 w 157"/>
                  <a:gd name="T9" fmla="*/ 799 h 79"/>
                  <a:gd name="T10" fmla="*/ 738 w 157"/>
                  <a:gd name="T11" fmla="*/ 879 h 79"/>
                  <a:gd name="T12" fmla="*/ 876 w 157"/>
                  <a:gd name="T13" fmla="*/ 900 h 79"/>
                  <a:gd name="T14" fmla="*/ 991 w 157"/>
                  <a:gd name="T15" fmla="*/ 991 h 79"/>
                  <a:gd name="T16" fmla="*/ 1096 w 157"/>
                  <a:gd name="T17" fmla="*/ 1050 h 79"/>
                  <a:gd name="T18" fmla="*/ 1146 w 157"/>
                  <a:gd name="T19" fmla="*/ 1106 h 79"/>
                  <a:gd name="T20" fmla="*/ 1242 w 157"/>
                  <a:gd name="T21" fmla="*/ 1127 h 79"/>
                  <a:gd name="T22" fmla="*/ 1334 w 157"/>
                  <a:gd name="T23" fmla="*/ 1221 h 79"/>
                  <a:gd name="T24" fmla="*/ 1504 w 157"/>
                  <a:gd name="T25" fmla="*/ 1242 h 79"/>
                  <a:gd name="T26" fmla="*/ 1630 w 157"/>
                  <a:gd name="T27" fmla="*/ 1311 h 79"/>
                  <a:gd name="T28" fmla="*/ 1772 w 157"/>
                  <a:gd name="T29" fmla="*/ 1333 h 79"/>
                  <a:gd name="T30" fmla="*/ 1930 w 157"/>
                  <a:gd name="T31" fmla="*/ 1426 h 79"/>
                  <a:gd name="T32" fmla="*/ 1993 w 157"/>
                  <a:gd name="T33" fmla="*/ 1413 h 79"/>
                  <a:gd name="T34" fmla="*/ 2055 w 157"/>
                  <a:gd name="T35" fmla="*/ 1485 h 79"/>
                  <a:gd name="T36" fmla="*/ 2225 w 157"/>
                  <a:gd name="T37" fmla="*/ 1469 h 79"/>
                  <a:gd name="T38" fmla="*/ 2350 w 157"/>
                  <a:gd name="T39" fmla="*/ 1333 h 79"/>
                  <a:gd name="T40" fmla="*/ 2381 w 157"/>
                  <a:gd name="T41" fmla="*/ 1255 h 79"/>
                  <a:gd name="T42" fmla="*/ 2431 w 157"/>
                  <a:gd name="T43" fmla="*/ 1199 h 79"/>
                  <a:gd name="T44" fmla="*/ 2068 w 157"/>
                  <a:gd name="T45" fmla="*/ 841 h 79"/>
                  <a:gd name="T46" fmla="*/ 1817 w 157"/>
                  <a:gd name="T47" fmla="*/ 606 h 79"/>
                  <a:gd name="T48" fmla="*/ 1692 w 157"/>
                  <a:gd name="T49" fmla="*/ 192 h 79"/>
                  <a:gd name="T50" fmla="*/ 1159 w 157"/>
                  <a:gd name="T51" fmla="*/ 115 h 79"/>
                  <a:gd name="T52" fmla="*/ 1021 w 157"/>
                  <a:gd name="T53" fmla="*/ 171 h 79"/>
                  <a:gd name="T54" fmla="*/ 896 w 157"/>
                  <a:gd name="T55" fmla="*/ 363 h 79"/>
                  <a:gd name="T56" fmla="*/ 771 w 157"/>
                  <a:gd name="T57" fmla="*/ 286 h 79"/>
                  <a:gd name="T58" fmla="*/ 613 w 157"/>
                  <a:gd name="T59" fmla="*/ 264 h 79"/>
                  <a:gd name="T60" fmla="*/ 396 w 157"/>
                  <a:gd name="T61" fmla="*/ 307 h 7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57" h="79">
                    <a:moveTo>
                      <a:pt x="0" y="24"/>
                    </a:moveTo>
                    <a:cubicBezTo>
                      <a:pt x="2" y="33"/>
                      <a:pt x="13" y="29"/>
                      <a:pt x="18" y="32"/>
                    </a:cubicBezTo>
                    <a:cubicBezTo>
                      <a:pt x="21" y="33"/>
                      <a:pt x="20" y="36"/>
                      <a:pt x="23" y="38"/>
                    </a:cubicBezTo>
                    <a:cubicBezTo>
                      <a:pt x="26" y="40"/>
                      <a:pt x="29" y="38"/>
                      <a:pt x="32" y="38"/>
                    </a:cubicBezTo>
                    <a:cubicBezTo>
                      <a:pt x="36" y="38"/>
                      <a:pt x="35" y="40"/>
                      <a:pt x="37" y="42"/>
                    </a:cubicBezTo>
                    <a:cubicBezTo>
                      <a:pt x="40" y="45"/>
                      <a:pt x="44" y="45"/>
                      <a:pt x="47" y="46"/>
                    </a:cubicBezTo>
                    <a:cubicBezTo>
                      <a:pt x="50" y="47"/>
                      <a:pt x="52" y="47"/>
                      <a:pt x="56" y="47"/>
                    </a:cubicBezTo>
                    <a:cubicBezTo>
                      <a:pt x="59" y="47"/>
                      <a:pt x="61" y="50"/>
                      <a:pt x="63" y="52"/>
                    </a:cubicBezTo>
                    <a:cubicBezTo>
                      <a:pt x="65" y="54"/>
                      <a:pt x="67" y="54"/>
                      <a:pt x="70" y="55"/>
                    </a:cubicBezTo>
                    <a:cubicBezTo>
                      <a:pt x="71" y="56"/>
                      <a:pt x="72" y="57"/>
                      <a:pt x="73" y="58"/>
                    </a:cubicBezTo>
                    <a:cubicBezTo>
                      <a:pt x="76" y="59"/>
                      <a:pt x="76" y="59"/>
                      <a:pt x="79" y="59"/>
                    </a:cubicBezTo>
                    <a:cubicBezTo>
                      <a:pt x="84" y="59"/>
                      <a:pt x="82" y="61"/>
                      <a:pt x="85" y="64"/>
                    </a:cubicBezTo>
                    <a:cubicBezTo>
                      <a:pt x="88" y="66"/>
                      <a:pt x="92" y="64"/>
                      <a:pt x="96" y="65"/>
                    </a:cubicBezTo>
                    <a:cubicBezTo>
                      <a:pt x="99" y="66"/>
                      <a:pt x="100" y="69"/>
                      <a:pt x="104" y="69"/>
                    </a:cubicBezTo>
                    <a:cubicBezTo>
                      <a:pt x="107" y="70"/>
                      <a:pt x="110" y="69"/>
                      <a:pt x="113" y="70"/>
                    </a:cubicBezTo>
                    <a:cubicBezTo>
                      <a:pt x="117" y="72"/>
                      <a:pt x="117" y="76"/>
                      <a:pt x="123" y="75"/>
                    </a:cubicBezTo>
                    <a:cubicBezTo>
                      <a:pt x="125" y="74"/>
                      <a:pt x="125" y="73"/>
                      <a:pt x="127" y="74"/>
                    </a:cubicBezTo>
                    <a:cubicBezTo>
                      <a:pt x="129" y="75"/>
                      <a:pt x="130" y="77"/>
                      <a:pt x="131" y="78"/>
                    </a:cubicBezTo>
                    <a:cubicBezTo>
                      <a:pt x="134" y="79"/>
                      <a:pt x="138" y="77"/>
                      <a:pt x="142" y="77"/>
                    </a:cubicBezTo>
                    <a:cubicBezTo>
                      <a:pt x="147" y="77"/>
                      <a:pt x="150" y="77"/>
                      <a:pt x="150" y="70"/>
                    </a:cubicBezTo>
                    <a:cubicBezTo>
                      <a:pt x="150" y="67"/>
                      <a:pt x="149" y="67"/>
                      <a:pt x="152" y="66"/>
                    </a:cubicBezTo>
                    <a:cubicBezTo>
                      <a:pt x="154" y="64"/>
                      <a:pt x="155" y="66"/>
                      <a:pt x="155" y="63"/>
                    </a:cubicBezTo>
                    <a:cubicBezTo>
                      <a:pt x="157" y="52"/>
                      <a:pt x="138" y="47"/>
                      <a:pt x="132" y="44"/>
                    </a:cubicBezTo>
                    <a:cubicBezTo>
                      <a:pt x="125" y="41"/>
                      <a:pt x="120" y="38"/>
                      <a:pt x="116" y="32"/>
                    </a:cubicBezTo>
                    <a:cubicBezTo>
                      <a:pt x="113" y="25"/>
                      <a:pt x="113" y="16"/>
                      <a:pt x="108" y="10"/>
                    </a:cubicBezTo>
                    <a:cubicBezTo>
                      <a:pt x="100" y="0"/>
                      <a:pt x="85" y="4"/>
                      <a:pt x="74" y="6"/>
                    </a:cubicBezTo>
                    <a:cubicBezTo>
                      <a:pt x="71" y="7"/>
                      <a:pt x="67" y="6"/>
                      <a:pt x="65" y="9"/>
                    </a:cubicBezTo>
                    <a:cubicBezTo>
                      <a:pt x="62" y="13"/>
                      <a:pt x="63" y="19"/>
                      <a:pt x="57" y="19"/>
                    </a:cubicBezTo>
                    <a:cubicBezTo>
                      <a:pt x="54" y="19"/>
                      <a:pt x="52" y="16"/>
                      <a:pt x="49" y="15"/>
                    </a:cubicBezTo>
                    <a:cubicBezTo>
                      <a:pt x="46" y="14"/>
                      <a:pt x="43" y="14"/>
                      <a:pt x="39" y="14"/>
                    </a:cubicBezTo>
                    <a:cubicBezTo>
                      <a:pt x="36" y="14"/>
                      <a:pt x="28" y="14"/>
                      <a:pt x="25" y="16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1" name="Freeform 41">
                <a:extLst>
                  <a:ext uri="{FF2B5EF4-FFF2-40B4-BE49-F238E27FC236}">
                    <a16:creationId xmlns:a16="http://schemas.microsoft.com/office/drawing/2014/main" id="{F5D9D63F-4F6E-4638-ABAC-F3666B405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523"/>
                <a:ext cx="322" cy="138"/>
              </a:xfrm>
              <a:custGeom>
                <a:avLst/>
                <a:gdLst>
                  <a:gd name="T0" fmla="*/ 92 w 129"/>
                  <a:gd name="T1" fmla="*/ 149 h 52"/>
                  <a:gd name="T2" fmla="*/ 12 w 129"/>
                  <a:gd name="T3" fmla="*/ 191 h 52"/>
                  <a:gd name="T4" fmla="*/ 92 w 129"/>
                  <a:gd name="T5" fmla="*/ 260 h 52"/>
                  <a:gd name="T6" fmla="*/ 200 w 129"/>
                  <a:gd name="T7" fmla="*/ 395 h 52"/>
                  <a:gd name="T8" fmla="*/ 262 w 129"/>
                  <a:gd name="T9" fmla="*/ 507 h 52"/>
                  <a:gd name="T10" fmla="*/ 387 w 129"/>
                  <a:gd name="T11" fmla="*/ 520 h 52"/>
                  <a:gd name="T12" fmla="*/ 437 w 129"/>
                  <a:gd name="T13" fmla="*/ 563 h 52"/>
                  <a:gd name="T14" fmla="*/ 499 w 129"/>
                  <a:gd name="T15" fmla="*/ 563 h 52"/>
                  <a:gd name="T16" fmla="*/ 542 w 129"/>
                  <a:gd name="T17" fmla="*/ 579 h 52"/>
                  <a:gd name="T18" fmla="*/ 592 w 129"/>
                  <a:gd name="T19" fmla="*/ 634 h 52"/>
                  <a:gd name="T20" fmla="*/ 624 w 129"/>
                  <a:gd name="T21" fmla="*/ 656 h 52"/>
                  <a:gd name="T22" fmla="*/ 654 w 129"/>
                  <a:gd name="T23" fmla="*/ 656 h 52"/>
                  <a:gd name="T24" fmla="*/ 654 w 129"/>
                  <a:gd name="T25" fmla="*/ 711 h 52"/>
                  <a:gd name="T26" fmla="*/ 809 w 129"/>
                  <a:gd name="T27" fmla="*/ 767 h 52"/>
                  <a:gd name="T28" fmla="*/ 978 w 129"/>
                  <a:gd name="T29" fmla="*/ 894 h 52"/>
                  <a:gd name="T30" fmla="*/ 1058 w 129"/>
                  <a:gd name="T31" fmla="*/ 804 h 52"/>
                  <a:gd name="T32" fmla="*/ 1133 w 129"/>
                  <a:gd name="T33" fmla="*/ 783 h 52"/>
                  <a:gd name="T34" fmla="*/ 1216 w 129"/>
                  <a:gd name="T35" fmla="*/ 711 h 52"/>
                  <a:gd name="T36" fmla="*/ 1290 w 129"/>
                  <a:gd name="T37" fmla="*/ 634 h 52"/>
                  <a:gd name="T38" fmla="*/ 1383 w 129"/>
                  <a:gd name="T39" fmla="*/ 507 h 52"/>
                  <a:gd name="T40" fmla="*/ 1433 w 129"/>
                  <a:gd name="T41" fmla="*/ 563 h 52"/>
                  <a:gd name="T42" fmla="*/ 1558 w 129"/>
                  <a:gd name="T43" fmla="*/ 563 h 52"/>
                  <a:gd name="T44" fmla="*/ 1620 w 129"/>
                  <a:gd name="T45" fmla="*/ 600 h 52"/>
                  <a:gd name="T46" fmla="*/ 1712 w 129"/>
                  <a:gd name="T47" fmla="*/ 600 h 52"/>
                  <a:gd name="T48" fmla="*/ 1882 w 129"/>
                  <a:gd name="T49" fmla="*/ 579 h 52"/>
                  <a:gd name="T50" fmla="*/ 1932 w 129"/>
                  <a:gd name="T51" fmla="*/ 507 h 52"/>
                  <a:gd name="T52" fmla="*/ 1974 w 129"/>
                  <a:gd name="T53" fmla="*/ 563 h 52"/>
                  <a:gd name="T54" fmla="*/ 1682 w 129"/>
                  <a:gd name="T55" fmla="*/ 133 h 52"/>
                  <a:gd name="T56" fmla="*/ 1383 w 129"/>
                  <a:gd name="T57" fmla="*/ 149 h 52"/>
                  <a:gd name="T58" fmla="*/ 1290 w 129"/>
                  <a:gd name="T59" fmla="*/ 93 h 52"/>
                  <a:gd name="T60" fmla="*/ 1228 w 129"/>
                  <a:gd name="T61" fmla="*/ 21 h 52"/>
                  <a:gd name="T62" fmla="*/ 934 w 129"/>
                  <a:gd name="T63" fmla="*/ 170 h 5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29" h="52">
                    <a:moveTo>
                      <a:pt x="6" y="8"/>
                    </a:moveTo>
                    <a:cubicBezTo>
                      <a:pt x="5" y="7"/>
                      <a:pt x="0" y="7"/>
                      <a:pt x="1" y="10"/>
                    </a:cubicBezTo>
                    <a:cubicBezTo>
                      <a:pt x="1" y="12"/>
                      <a:pt x="5" y="12"/>
                      <a:pt x="6" y="14"/>
                    </a:cubicBezTo>
                    <a:cubicBezTo>
                      <a:pt x="0" y="20"/>
                      <a:pt x="11" y="19"/>
                      <a:pt x="13" y="21"/>
                    </a:cubicBezTo>
                    <a:cubicBezTo>
                      <a:pt x="15" y="23"/>
                      <a:pt x="13" y="26"/>
                      <a:pt x="17" y="27"/>
                    </a:cubicBezTo>
                    <a:cubicBezTo>
                      <a:pt x="20" y="29"/>
                      <a:pt x="22" y="26"/>
                      <a:pt x="25" y="28"/>
                    </a:cubicBezTo>
                    <a:cubicBezTo>
                      <a:pt x="27" y="29"/>
                      <a:pt x="26" y="30"/>
                      <a:pt x="28" y="30"/>
                    </a:cubicBezTo>
                    <a:cubicBezTo>
                      <a:pt x="29" y="30"/>
                      <a:pt x="31" y="30"/>
                      <a:pt x="32" y="30"/>
                    </a:cubicBezTo>
                    <a:cubicBezTo>
                      <a:pt x="33" y="30"/>
                      <a:pt x="34" y="30"/>
                      <a:pt x="35" y="31"/>
                    </a:cubicBezTo>
                    <a:cubicBezTo>
                      <a:pt x="37" y="31"/>
                      <a:pt x="37" y="33"/>
                      <a:pt x="38" y="34"/>
                    </a:cubicBezTo>
                    <a:cubicBezTo>
                      <a:pt x="38" y="34"/>
                      <a:pt x="40" y="35"/>
                      <a:pt x="40" y="35"/>
                    </a:cubicBezTo>
                    <a:cubicBezTo>
                      <a:pt x="41" y="35"/>
                      <a:pt x="41" y="35"/>
                      <a:pt x="42" y="35"/>
                    </a:cubicBezTo>
                    <a:cubicBezTo>
                      <a:pt x="43" y="36"/>
                      <a:pt x="42" y="37"/>
                      <a:pt x="42" y="38"/>
                    </a:cubicBezTo>
                    <a:cubicBezTo>
                      <a:pt x="45" y="42"/>
                      <a:pt x="48" y="42"/>
                      <a:pt x="52" y="41"/>
                    </a:cubicBezTo>
                    <a:cubicBezTo>
                      <a:pt x="54" y="45"/>
                      <a:pt x="59" y="52"/>
                      <a:pt x="63" y="48"/>
                    </a:cubicBezTo>
                    <a:cubicBezTo>
                      <a:pt x="65" y="46"/>
                      <a:pt x="64" y="44"/>
                      <a:pt x="68" y="43"/>
                    </a:cubicBezTo>
                    <a:cubicBezTo>
                      <a:pt x="70" y="43"/>
                      <a:pt x="72" y="43"/>
                      <a:pt x="73" y="42"/>
                    </a:cubicBezTo>
                    <a:cubicBezTo>
                      <a:pt x="75" y="41"/>
                      <a:pt x="76" y="39"/>
                      <a:pt x="78" y="38"/>
                    </a:cubicBezTo>
                    <a:cubicBezTo>
                      <a:pt x="80" y="37"/>
                      <a:pt x="82" y="38"/>
                      <a:pt x="83" y="34"/>
                    </a:cubicBezTo>
                    <a:cubicBezTo>
                      <a:pt x="85" y="30"/>
                      <a:pt x="83" y="22"/>
                      <a:pt x="89" y="27"/>
                    </a:cubicBezTo>
                    <a:cubicBezTo>
                      <a:pt x="90" y="28"/>
                      <a:pt x="89" y="29"/>
                      <a:pt x="92" y="30"/>
                    </a:cubicBezTo>
                    <a:cubicBezTo>
                      <a:pt x="94" y="31"/>
                      <a:pt x="97" y="29"/>
                      <a:pt x="100" y="30"/>
                    </a:cubicBezTo>
                    <a:cubicBezTo>
                      <a:pt x="102" y="30"/>
                      <a:pt x="103" y="32"/>
                      <a:pt x="104" y="32"/>
                    </a:cubicBezTo>
                    <a:cubicBezTo>
                      <a:pt x="107" y="33"/>
                      <a:pt x="108" y="32"/>
                      <a:pt x="110" y="32"/>
                    </a:cubicBezTo>
                    <a:cubicBezTo>
                      <a:pt x="115" y="32"/>
                      <a:pt x="116" y="37"/>
                      <a:pt x="121" y="31"/>
                    </a:cubicBezTo>
                    <a:cubicBezTo>
                      <a:pt x="122" y="30"/>
                      <a:pt x="122" y="28"/>
                      <a:pt x="124" y="27"/>
                    </a:cubicBezTo>
                    <a:cubicBezTo>
                      <a:pt x="125" y="27"/>
                      <a:pt x="126" y="30"/>
                      <a:pt x="127" y="30"/>
                    </a:cubicBezTo>
                    <a:cubicBezTo>
                      <a:pt x="129" y="20"/>
                      <a:pt x="117" y="8"/>
                      <a:pt x="108" y="7"/>
                    </a:cubicBezTo>
                    <a:cubicBezTo>
                      <a:pt x="101" y="6"/>
                      <a:pt x="96" y="8"/>
                      <a:pt x="89" y="8"/>
                    </a:cubicBezTo>
                    <a:cubicBezTo>
                      <a:pt x="86" y="9"/>
                      <a:pt x="85" y="8"/>
                      <a:pt x="83" y="5"/>
                    </a:cubicBezTo>
                    <a:cubicBezTo>
                      <a:pt x="81" y="2"/>
                      <a:pt x="82" y="2"/>
                      <a:pt x="79" y="1"/>
                    </a:cubicBezTo>
                    <a:cubicBezTo>
                      <a:pt x="73" y="0"/>
                      <a:pt x="65" y="7"/>
                      <a:pt x="60" y="9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2" name="Freeform 42">
                <a:extLst>
                  <a:ext uri="{FF2B5EF4-FFF2-40B4-BE49-F238E27FC236}">
                    <a16:creationId xmlns:a16="http://schemas.microsoft.com/office/drawing/2014/main" id="{C336D9D1-AD19-48AA-9250-EEC01A90A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453"/>
                <a:ext cx="5" cy="6"/>
              </a:xfrm>
              <a:custGeom>
                <a:avLst/>
                <a:gdLst>
                  <a:gd name="T0" fmla="*/ 20 w 2"/>
                  <a:gd name="T1" fmla="*/ 0 h 2"/>
                  <a:gd name="T2" fmla="*/ 0 w 2"/>
                  <a:gd name="T3" fmla="*/ 54 h 2"/>
                  <a:gd name="T4" fmla="*/ 33 w 2"/>
                  <a:gd name="T5" fmla="*/ 54 h 2"/>
                  <a:gd name="T6" fmla="*/ 33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3" name="Freeform 43">
                <a:extLst>
                  <a:ext uri="{FF2B5EF4-FFF2-40B4-BE49-F238E27FC236}">
                    <a16:creationId xmlns:a16="http://schemas.microsoft.com/office/drawing/2014/main" id="{378DDF22-3846-4D33-A460-01CA14F31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2464"/>
                <a:ext cx="10" cy="8"/>
              </a:xfrm>
              <a:custGeom>
                <a:avLst/>
                <a:gdLst>
                  <a:gd name="T0" fmla="*/ 20 w 4"/>
                  <a:gd name="T1" fmla="*/ 0 h 3"/>
                  <a:gd name="T2" fmla="*/ 20 w 4"/>
                  <a:gd name="T3" fmla="*/ 56 h 3"/>
                  <a:gd name="T4" fmla="*/ 33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3" y="3"/>
                      <a:pt x="4" y="1"/>
                      <a:pt x="2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4" name="Freeform 44">
                <a:extLst>
                  <a:ext uri="{FF2B5EF4-FFF2-40B4-BE49-F238E27FC236}">
                    <a16:creationId xmlns:a16="http://schemas.microsoft.com/office/drawing/2014/main" id="{4175EA15-6594-4940-9C87-C34AC4061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" y="2467"/>
                <a:ext cx="12" cy="16"/>
              </a:xfrm>
              <a:custGeom>
                <a:avLst/>
                <a:gdLst>
                  <a:gd name="T0" fmla="*/ 12 w 5"/>
                  <a:gd name="T1" fmla="*/ 56 h 6"/>
                  <a:gd name="T2" fmla="*/ 58 w 5"/>
                  <a:gd name="T3" fmla="*/ 56 h 6"/>
                  <a:gd name="T4" fmla="*/ 0 w 5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1" y="3"/>
                    </a:moveTo>
                    <a:cubicBezTo>
                      <a:pt x="1" y="6"/>
                      <a:pt x="4" y="6"/>
                      <a:pt x="4" y="3"/>
                    </a:cubicBezTo>
                    <a:cubicBezTo>
                      <a:pt x="5" y="0"/>
                      <a:pt x="2" y="0"/>
                      <a:pt x="0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5" name="Freeform 45">
                <a:extLst>
                  <a:ext uri="{FF2B5EF4-FFF2-40B4-BE49-F238E27FC236}">
                    <a16:creationId xmlns:a16="http://schemas.microsoft.com/office/drawing/2014/main" id="{5B716CC2-5C31-41B3-9FC9-3D001A2D3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435"/>
                <a:ext cx="10" cy="18"/>
              </a:xfrm>
              <a:custGeom>
                <a:avLst/>
                <a:gdLst>
                  <a:gd name="T0" fmla="*/ 50 w 4"/>
                  <a:gd name="T1" fmla="*/ 85 h 7"/>
                  <a:gd name="T2" fmla="*/ 0 w 4"/>
                  <a:gd name="T3" fmla="*/ 85 h 7"/>
                  <a:gd name="T4" fmla="*/ 0 w 4"/>
                  <a:gd name="T5" fmla="*/ 3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3" y="5"/>
                    </a:moveTo>
                    <a:cubicBezTo>
                      <a:pt x="2" y="4"/>
                      <a:pt x="1" y="4"/>
                      <a:pt x="0" y="5"/>
                    </a:cubicBezTo>
                    <a:cubicBezTo>
                      <a:pt x="4" y="7"/>
                      <a:pt x="3" y="0"/>
                      <a:pt x="0" y="2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6" name="Freeform 46">
                <a:extLst>
                  <a:ext uri="{FF2B5EF4-FFF2-40B4-BE49-F238E27FC236}">
                    <a16:creationId xmlns:a16="http://schemas.microsoft.com/office/drawing/2014/main" id="{C4D739D2-B7CE-4259-9DFC-D669177F4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456"/>
                <a:ext cx="15" cy="11"/>
              </a:xfrm>
              <a:custGeom>
                <a:avLst/>
                <a:gdLst>
                  <a:gd name="T0" fmla="*/ 63 w 6"/>
                  <a:gd name="T1" fmla="*/ 0 h 4"/>
                  <a:gd name="T2" fmla="*/ 33 w 6"/>
                  <a:gd name="T3" fmla="*/ 47 h 4"/>
                  <a:gd name="T4" fmla="*/ 63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3" y="0"/>
                      <a:pt x="0" y="1"/>
                      <a:pt x="2" y="2"/>
                    </a:cubicBezTo>
                    <a:cubicBezTo>
                      <a:pt x="3" y="4"/>
                      <a:pt x="6" y="2"/>
                      <a:pt x="4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7" name="Freeform 47">
                <a:extLst>
                  <a:ext uri="{FF2B5EF4-FFF2-40B4-BE49-F238E27FC236}">
                    <a16:creationId xmlns:a16="http://schemas.microsoft.com/office/drawing/2014/main" id="{2AB8DF67-A800-49CD-99CF-60AA800BE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477"/>
                <a:ext cx="15" cy="14"/>
              </a:xfrm>
              <a:custGeom>
                <a:avLst/>
                <a:gdLst>
                  <a:gd name="T0" fmla="*/ 50 w 6"/>
                  <a:gd name="T1" fmla="*/ 0 h 5"/>
                  <a:gd name="T2" fmla="*/ 20 w 6"/>
                  <a:gd name="T3" fmla="*/ 62 h 5"/>
                  <a:gd name="T4" fmla="*/ 63 w 6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0" y="2"/>
                      <a:pt x="1" y="3"/>
                    </a:cubicBezTo>
                    <a:cubicBezTo>
                      <a:pt x="3" y="5"/>
                      <a:pt x="6" y="2"/>
                      <a:pt x="4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8" name="Freeform 48">
                <a:extLst>
                  <a:ext uri="{FF2B5EF4-FFF2-40B4-BE49-F238E27FC236}">
                    <a16:creationId xmlns:a16="http://schemas.microsoft.com/office/drawing/2014/main" id="{1B0FB897-315A-4BEF-8371-61694A4DB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469"/>
                <a:ext cx="7" cy="16"/>
              </a:xfrm>
              <a:custGeom>
                <a:avLst/>
                <a:gdLst>
                  <a:gd name="T0" fmla="*/ 12 w 3"/>
                  <a:gd name="T1" fmla="*/ 56 h 6"/>
                  <a:gd name="T2" fmla="*/ 12 w 3"/>
                  <a:gd name="T3" fmla="*/ 93 h 6"/>
                  <a:gd name="T4" fmla="*/ 28 w 3"/>
                  <a:gd name="T5" fmla="*/ 0 h 6"/>
                  <a:gd name="T6" fmla="*/ 0 w 3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1" y="3"/>
                    </a:moveTo>
                    <a:cubicBezTo>
                      <a:pt x="1" y="4"/>
                      <a:pt x="0" y="6"/>
                      <a:pt x="1" y="5"/>
                    </a:cubicBezTo>
                    <a:cubicBezTo>
                      <a:pt x="3" y="4"/>
                      <a:pt x="3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69" name="Freeform 49">
                <a:extLst>
                  <a:ext uri="{FF2B5EF4-FFF2-40B4-BE49-F238E27FC236}">
                    <a16:creationId xmlns:a16="http://schemas.microsoft.com/office/drawing/2014/main" id="{C65F64AB-5C10-4EF8-8829-9855BF470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488"/>
                <a:ext cx="23" cy="19"/>
              </a:xfrm>
              <a:custGeom>
                <a:avLst/>
                <a:gdLst>
                  <a:gd name="T0" fmla="*/ 84 w 9"/>
                  <a:gd name="T1" fmla="*/ 38 h 7"/>
                  <a:gd name="T2" fmla="*/ 51 w 9"/>
                  <a:gd name="T3" fmla="*/ 117 h 7"/>
                  <a:gd name="T4" fmla="*/ 97 w 9"/>
                  <a:gd name="T5" fmla="*/ 3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5" y="2"/>
                    </a:moveTo>
                    <a:cubicBezTo>
                      <a:pt x="3" y="0"/>
                      <a:pt x="0" y="5"/>
                      <a:pt x="3" y="6"/>
                    </a:cubicBezTo>
                    <a:cubicBezTo>
                      <a:pt x="7" y="7"/>
                      <a:pt x="9" y="5"/>
                      <a:pt x="6" y="2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0" name="Freeform 50">
                <a:extLst>
                  <a:ext uri="{FF2B5EF4-FFF2-40B4-BE49-F238E27FC236}">
                    <a16:creationId xmlns:a16="http://schemas.microsoft.com/office/drawing/2014/main" id="{3DA529F1-4D1F-4608-B153-81EA0BDDF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507"/>
                <a:ext cx="13" cy="10"/>
              </a:xfrm>
              <a:custGeom>
                <a:avLst/>
                <a:gdLst>
                  <a:gd name="T0" fmla="*/ 34 w 5"/>
                  <a:gd name="T1" fmla="*/ 20 h 4"/>
                  <a:gd name="T2" fmla="*/ 0 w 5"/>
                  <a:gd name="T3" fmla="*/ 50 h 4"/>
                  <a:gd name="T4" fmla="*/ 68 w 5"/>
                  <a:gd name="T5" fmla="*/ 63 h 4"/>
                  <a:gd name="T6" fmla="*/ 68 w 5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cubicBezTo>
                      <a:pt x="2" y="1"/>
                      <a:pt x="0" y="2"/>
                      <a:pt x="0" y="3"/>
                    </a:cubicBezTo>
                    <a:cubicBezTo>
                      <a:pt x="1" y="4"/>
                      <a:pt x="3" y="4"/>
                      <a:pt x="4" y="4"/>
                    </a:cubicBezTo>
                    <a:cubicBezTo>
                      <a:pt x="5" y="3"/>
                      <a:pt x="4" y="2"/>
                      <a:pt x="4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1" name="Freeform 51">
                <a:extLst>
                  <a:ext uri="{FF2B5EF4-FFF2-40B4-BE49-F238E27FC236}">
                    <a16:creationId xmlns:a16="http://schemas.microsoft.com/office/drawing/2014/main" id="{80FA495A-7E50-4EC4-9E9B-615573A13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525"/>
                <a:ext cx="7" cy="8"/>
              </a:xfrm>
              <a:custGeom>
                <a:avLst/>
                <a:gdLst>
                  <a:gd name="T0" fmla="*/ 37 w 3"/>
                  <a:gd name="T1" fmla="*/ 0 h 3"/>
                  <a:gd name="T2" fmla="*/ 37 w 3"/>
                  <a:gd name="T3" fmla="*/ 56 h 3"/>
                  <a:gd name="T4" fmla="*/ 37 w 3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0"/>
                      <a:pt x="0" y="3"/>
                      <a:pt x="3" y="3"/>
                    </a:cubicBezTo>
                    <a:cubicBezTo>
                      <a:pt x="3" y="2"/>
                      <a:pt x="3" y="2"/>
                      <a:pt x="3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2" name="Freeform 52">
                <a:extLst>
                  <a:ext uri="{FF2B5EF4-FFF2-40B4-BE49-F238E27FC236}">
                    <a16:creationId xmlns:a16="http://schemas.microsoft.com/office/drawing/2014/main" id="{B465AC3B-4C73-43AE-B888-77176324E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531"/>
                <a:ext cx="12" cy="16"/>
              </a:xfrm>
              <a:custGeom>
                <a:avLst/>
                <a:gdLst>
                  <a:gd name="T0" fmla="*/ 12 w 5"/>
                  <a:gd name="T1" fmla="*/ 35 h 6"/>
                  <a:gd name="T2" fmla="*/ 0 w 5"/>
                  <a:gd name="T3" fmla="*/ 21 h 6"/>
                  <a:gd name="T4" fmla="*/ 58 w 5"/>
                  <a:gd name="T5" fmla="*/ 77 h 6"/>
                  <a:gd name="T6" fmla="*/ 0 w 5"/>
                  <a:gd name="T7" fmla="*/ 5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2" y="0"/>
                      <a:pt x="5" y="2"/>
                      <a:pt x="4" y="4"/>
                    </a:cubicBezTo>
                    <a:cubicBezTo>
                      <a:pt x="4" y="6"/>
                      <a:pt x="0" y="5"/>
                      <a:pt x="0" y="3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3" name="Freeform 53">
                <a:extLst>
                  <a:ext uri="{FF2B5EF4-FFF2-40B4-BE49-F238E27FC236}">
                    <a16:creationId xmlns:a16="http://schemas.microsoft.com/office/drawing/2014/main" id="{CCCA6825-304D-4E03-8CD0-C2D23D8E6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2544"/>
                <a:ext cx="5" cy="5"/>
              </a:xfrm>
              <a:custGeom>
                <a:avLst/>
                <a:gdLst>
                  <a:gd name="T0" fmla="*/ 20 w 2"/>
                  <a:gd name="T1" fmla="*/ 0 h 2"/>
                  <a:gd name="T2" fmla="*/ 0 w 2"/>
                  <a:gd name="T3" fmla="*/ 0 h 2"/>
                  <a:gd name="T4" fmla="*/ 33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4" name="Freeform 54">
                <a:extLst>
                  <a:ext uri="{FF2B5EF4-FFF2-40B4-BE49-F238E27FC236}">
                    <a16:creationId xmlns:a16="http://schemas.microsoft.com/office/drawing/2014/main" id="{D885D592-D11C-45C1-B2C5-D699DB86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555"/>
                <a:ext cx="17" cy="10"/>
              </a:xfrm>
              <a:custGeom>
                <a:avLst/>
                <a:gdLst>
                  <a:gd name="T0" fmla="*/ 29 w 7"/>
                  <a:gd name="T1" fmla="*/ 0 h 4"/>
                  <a:gd name="T2" fmla="*/ 12 w 7"/>
                  <a:gd name="T3" fmla="*/ 50 h 4"/>
                  <a:gd name="T4" fmla="*/ 58 w 7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cubicBezTo>
                      <a:pt x="1" y="1"/>
                      <a:pt x="0" y="1"/>
                      <a:pt x="1" y="3"/>
                    </a:cubicBezTo>
                    <a:cubicBezTo>
                      <a:pt x="3" y="4"/>
                      <a:pt x="7" y="3"/>
                      <a:pt x="4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5" name="Freeform 55">
                <a:extLst>
                  <a:ext uri="{FF2B5EF4-FFF2-40B4-BE49-F238E27FC236}">
                    <a16:creationId xmlns:a16="http://schemas.microsoft.com/office/drawing/2014/main" id="{207ACEA6-5F09-4C99-99FD-5FB4242D4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584"/>
                <a:ext cx="17" cy="11"/>
              </a:xfrm>
              <a:custGeom>
                <a:avLst/>
                <a:gdLst>
                  <a:gd name="T0" fmla="*/ 58 w 7"/>
                  <a:gd name="T1" fmla="*/ 22 h 4"/>
                  <a:gd name="T2" fmla="*/ 0 w 7"/>
                  <a:gd name="T3" fmla="*/ 22 h 4"/>
                  <a:gd name="T4" fmla="*/ 41 w 7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">
                    <a:moveTo>
                      <a:pt x="4" y="1"/>
                    </a:moveTo>
                    <a:cubicBezTo>
                      <a:pt x="3" y="1"/>
                      <a:pt x="1" y="1"/>
                      <a:pt x="0" y="1"/>
                    </a:cubicBezTo>
                    <a:cubicBezTo>
                      <a:pt x="1" y="4"/>
                      <a:pt x="7" y="3"/>
                      <a:pt x="3" y="0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6" name="Freeform 56">
                <a:extLst>
                  <a:ext uri="{FF2B5EF4-FFF2-40B4-BE49-F238E27FC236}">
                    <a16:creationId xmlns:a16="http://schemas.microsoft.com/office/drawing/2014/main" id="{1BEA6888-03A8-4DE4-926B-C572418E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2600"/>
                <a:ext cx="8" cy="13"/>
              </a:xfrm>
              <a:custGeom>
                <a:avLst/>
                <a:gdLst>
                  <a:gd name="T0" fmla="*/ 0 w 3"/>
                  <a:gd name="T1" fmla="*/ 21 h 5"/>
                  <a:gd name="T2" fmla="*/ 35 w 3"/>
                  <a:gd name="T3" fmla="*/ 88 h 5"/>
                  <a:gd name="T4" fmla="*/ 0 w 3"/>
                  <a:gd name="T5" fmla="*/ 5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3" y="0"/>
                      <a:pt x="3" y="3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7" name="Freeform 57">
                <a:extLst>
                  <a:ext uri="{FF2B5EF4-FFF2-40B4-BE49-F238E27FC236}">
                    <a16:creationId xmlns:a16="http://schemas.microsoft.com/office/drawing/2014/main" id="{847AA9F5-01FA-46B7-9CE7-CA3F32506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619"/>
                <a:ext cx="13" cy="10"/>
              </a:xfrm>
              <a:custGeom>
                <a:avLst/>
                <a:gdLst>
                  <a:gd name="T0" fmla="*/ 55 w 5"/>
                  <a:gd name="T1" fmla="*/ 0 h 4"/>
                  <a:gd name="T2" fmla="*/ 21 w 5"/>
                  <a:gd name="T3" fmla="*/ 0 h 4"/>
                  <a:gd name="T4" fmla="*/ 88 w 5"/>
                  <a:gd name="T5" fmla="*/ 2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2"/>
                      <a:pt x="5" y="4"/>
                      <a:pt x="5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8" name="Freeform 58">
                <a:extLst>
                  <a:ext uri="{FF2B5EF4-FFF2-40B4-BE49-F238E27FC236}">
                    <a16:creationId xmlns:a16="http://schemas.microsoft.com/office/drawing/2014/main" id="{478B25C6-3447-4581-AA59-BF426AB0EB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2603"/>
                <a:ext cx="30" cy="21"/>
              </a:xfrm>
              <a:custGeom>
                <a:avLst/>
                <a:gdLst>
                  <a:gd name="T0" fmla="*/ 145 w 12"/>
                  <a:gd name="T1" fmla="*/ 21 h 8"/>
                  <a:gd name="T2" fmla="*/ 158 w 12"/>
                  <a:gd name="T3" fmla="*/ 5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">
                    <a:moveTo>
                      <a:pt x="9" y="1"/>
                    </a:moveTo>
                    <a:cubicBezTo>
                      <a:pt x="0" y="0"/>
                      <a:pt x="12" y="8"/>
                      <a:pt x="10" y="3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79" name="Freeform 59">
                <a:extLst>
                  <a:ext uri="{FF2B5EF4-FFF2-40B4-BE49-F238E27FC236}">
                    <a16:creationId xmlns:a16="http://schemas.microsoft.com/office/drawing/2014/main" id="{1005124A-A441-4F8E-AC63-44240ECA8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2605"/>
                <a:ext cx="13" cy="22"/>
              </a:xfrm>
              <a:custGeom>
                <a:avLst/>
                <a:gdLst>
                  <a:gd name="T0" fmla="*/ 21 w 5"/>
                  <a:gd name="T1" fmla="*/ 83 h 8"/>
                  <a:gd name="T2" fmla="*/ 0 w 5"/>
                  <a:gd name="T3" fmla="*/ 61 h 8"/>
                  <a:gd name="T4" fmla="*/ 21 w 5"/>
                  <a:gd name="T5" fmla="*/ 10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3" y="0"/>
                      <a:pt x="5" y="8"/>
                      <a:pt x="1" y="5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0" name="Freeform 60">
                <a:extLst>
                  <a:ext uri="{FF2B5EF4-FFF2-40B4-BE49-F238E27FC236}">
                    <a16:creationId xmlns:a16="http://schemas.microsoft.com/office/drawing/2014/main" id="{B9C2DAC3-0219-49AD-895C-560BCFEC0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627"/>
                <a:ext cx="5" cy="5"/>
              </a:xfrm>
              <a:custGeom>
                <a:avLst/>
                <a:gdLst>
                  <a:gd name="T0" fmla="*/ 33 w 2"/>
                  <a:gd name="T1" fmla="*/ 0 h 2"/>
                  <a:gd name="T2" fmla="*/ 0 w 2"/>
                  <a:gd name="T3" fmla="*/ 33 h 2"/>
                  <a:gd name="T4" fmla="*/ 33 w 2"/>
                  <a:gd name="T5" fmla="*/ 2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2" y="2"/>
                      <a:pt x="2" y="2"/>
                      <a:pt x="2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1" name="Freeform 61">
                <a:extLst>
                  <a:ext uri="{FF2B5EF4-FFF2-40B4-BE49-F238E27FC236}">
                    <a16:creationId xmlns:a16="http://schemas.microsoft.com/office/drawing/2014/main" id="{EA73A1EC-325C-4853-AFD8-1E2A1C982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643"/>
                <a:ext cx="13" cy="13"/>
              </a:xfrm>
              <a:custGeom>
                <a:avLst/>
                <a:gdLst>
                  <a:gd name="T0" fmla="*/ 21 w 5"/>
                  <a:gd name="T1" fmla="*/ 21 h 5"/>
                  <a:gd name="T2" fmla="*/ 55 w 5"/>
                  <a:gd name="T3" fmla="*/ 68 h 5"/>
                  <a:gd name="T4" fmla="*/ 34 w 5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0" y="2"/>
                      <a:pt x="1" y="5"/>
                      <a:pt x="3" y="4"/>
                    </a:cubicBezTo>
                    <a:cubicBezTo>
                      <a:pt x="5" y="3"/>
                      <a:pt x="4" y="0"/>
                      <a:pt x="2" y="1"/>
                    </a:cubicBezTo>
                  </a:path>
                </a:pathLst>
              </a:custGeom>
              <a:solidFill>
                <a:srgbClr val="B79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2" name="Freeform 62">
                <a:extLst>
                  <a:ext uri="{FF2B5EF4-FFF2-40B4-BE49-F238E27FC236}">
                    <a16:creationId xmlns:a16="http://schemas.microsoft.com/office/drawing/2014/main" id="{04318449-CED8-430E-ADE8-B5D8AB80F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355"/>
                <a:ext cx="215" cy="125"/>
              </a:xfrm>
              <a:custGeom>
                <a:avLst/>
                <a:gdLst>
                  <a:gd name="T0" fmla="*/ 0 w 86"/>
                  <a:gd name="T1" fmla="*/ 508 h 47"/>
                  <a:gd name="T2" fmla="*/ 125 w 86"/>
                  <a:gd name="T3" fmla="*/ 489 h 47"/>
                  <a:gd name="T4" fmla="*/ 250 w 86"/>
                  <a:gd name="T5" fmla="*/ 622 h 47"/>
                  <a:gd name="T6" fmla="*/ 375 w 86"/>
                  <a:gd name="T7" fmla="*/ 715 h 47"/>
                  <a:gd name="T8" fmla="*/ 583 w 86"/>
                  <a:gd name="T9" fmla="*/ 793 h 47"/>
                  <a:gd name="T10" fmla="*/ 833 w 86"/>
                  <a:gd name="T11" fmla="*/ 883 h 47"/>
                  <a:gd name="T12" fmla="*/ 925 w 86"/>
                  <a:gd name="T13" fmla="*/ 694 h 47"/>
                  <a:gd name="T14" fmla="*/ 1033 w 86"/>
                  <a:gd name="T15" fmla="*/ 468 h 47"/>
                  <a:gd name="T16" fmla="*/ 1125 w 86"/>
                  <a:gd name="T17" fmla="*/ 56 h 47"/>
                  <a:gd name="T18" fmla="*/ 770 w 86"/>
                  <a:gd name="T19" fmla="*/ 136 h 47"/>
                  <a:gd name="T20" fmla="*/ 375 w 86"/>
                  <a:gd name="T21" fmla="*/ 114 h 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6" h="47">
                    <a:moveTo>
                      <a:pt x="0" y="27"/>
                    </a:moveTo>
                    <a:cubicBezTo>
                      <a:pt x="2" y="29"/>
                      <a:pt x="5" y="28"/>
                      <a:pt x="8" y="26"/>
                    </a:cubicBezTo>
                    <a:cubicBezTo>
                      <a:pt x="10" y="31"/>
                      <a:pt x="8" y="35"/>
                      <a:pt x="16" y="33"/>
                    </a:cubicBezTo>
                    <a:cubicBezTo>
                      <a:pt x="23" y="32"/>
                      <a:pt x="21" y="33"/>
                      <a:pt x="24" y="38"/>
                    </a:cubicBezTo>
                    <a:cubicBezTo>
                      <a:pt x="28" y="43"/>
                      <a:pt x="32" y="42"/>
                      <a:pt x="37" y="42"/>
                    </a:cubicBezTo>
                    <a:cubicBezTo>
                      <a:pt x="43" y="42"/>
                      <a:pt x="47" y="47"/>
                      <a:pt x="53" y="47"/>
                    </a:cubicBezTo>
                    <a:cubicBezTo>
                      <a:pt x="58" y="46"/>
                      <a:pt x="59" y="41"/>
                      <a:pt x="59" y="37"/>
                    </a:cubicBezTo>
                    <a:cubicBezTo>
                      <a:pt x="60" y="30"/>
                      <a:pt x="60" y="27"/>
                      <a:pt x="66" y="25"/>
                    </a:cubicBezTo>
                    <a:cubicBezTo>
                      <a:pt x="75" y="22"/>
                      <a:pt x="86" y="8"/>
                      <a:pt x="72" y="3"/>
                    </a:cubicBezTo>
                    <a:cubicBezTo>
                      <a:pt x="64" y="0"/>
                      <a:pt x="56" y="5"/>
                      <a:pt x="49" y="7"/>
                    </a:cubicBezTo>
                    <a:cubicBezTo>
                      <a:pt x="41" y="11"/>
                      <a:pt x="32" y="9"/>
                      <a:pt x="24" y="6"/>
                    </a:cubicBezTo>
                  </a:path>
                </a:pathLst>
              </a:custGeom>
              <a:solidFill>
                <a:srgbClr val="A08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3" name="Freeform 63">
                <a:extLst>
                  <a:ext uri="{FF2B5EF4-FFF2-40B4-BE49-F238E27FC236}">
                    <a16:creationId xmlns:a16="http://schemas.microsoft.com/office/drawing/2014/main" id="{01221CF8-F142-40C6-A0EA-E253A732A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435"/>
                <a:ext cx="233" cy="106"/>
              </a:xfrm>
              <a:custGeom>
                <a:avLst/>
                <a:gdLst>
                  <a:gd name="T0" fmla="*/ 220 w 93"/>
                  <a:gd name="T1" fmla="*/ 0 h 40"/>
                  <a:gd name="T2" fmla="*/ 188 w 93"/>
                  <a:gd name="T3" fmla="*/ 464 h 40"/>
                  <a:gd name="T4" fmla="*/ 313 w 93"/>
                  <a:gd name="T5" fmla="*/ 451 h 40"/>
                  <a:gd name="T6" fmla="*/ 396 w 93"/>
                  <a:gd name="T7" fmla="*/ 519 h 40"/>
                  <a:gd name="T8" fmla="*/ 629 w 93"/>
                  <a:gd name="T9" fmla="*/ 562 h 40"/>
                  <a:gd name="T10" fmla="*/ 817 w 93"/>
                  <a:gd name="T11" fmla="*/ 668 h 40"/>
                  <a:gd name="T12" fmla="*/ 1067 w 93"/>
                  <a:gd name="T13" fmla="*/ 710 h 40"/>
                  <a:gd name="T14" fmla="*/ 1275 w 93"/>
                  <a:gd name="T15" fmla="*/ 668 h 40"/>
                  <a:gd name="T16" fmla="*/ 679 w 93"/>
                  <a:gd name="T17" fmla="*/ 26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" h="40">
                    <a:moveTo>
                      <a:pt x="14" y="0"/>
                    </a:moveTo>
                    <a:cubicBezTo>
                      <a:pt x="22" y="8"/>
                      <a:pt x="0" y="21"/>
                      <a:pt x="12" y="25"/>
                    </a:cubicBezTo>
                    <a:cubicBezTo>
                      <a:pt x="15" y="27"/>
                      <a:pt x="17" y="24"/>
                      <a:pt x="20" y="24"/>
                    </a:cubicBezTo>
                    <a:cubicBezTo>
                      <a:pt x="24" y="24"/>
                      <a:pt x="22" y="26"/>
                      <a:pt x="25" y="28"/>
                    </a:cubicBezTo>
                    <a:cubicBezTo>
                      <a:pt x="30" y="31"/>
                      <a:pt x="35" y="28"/>
                      <a:pt x="40" y="30"/>
                    </a:cubicBezTo>
                    <a:cubicBezTo>
                      <a:pt x="46" y="31"/>
                      <a:pt x="44" y="37"/>
                      <a:pt x="52" y="36"/>
                    </a:cubicBezTo>
                    <a:cubicBezTo>
                      <a:pt x="59" y="36"/>
                      <a:pt x="61" y="35"/>
                      <a:pt x="68" y="38"/>
                    </a:cubicBezTo>
                    <a:cubicBezTo>
                      <a:pt x="72" y="40"/>
                      <a:pt x="78" y="39"/>
                      <a:pt x="81" y="36"/>
                    </a:cubicBezTo>
                    <a:cubicBezTo>
                      <a:pt x="93" y="23"/>
                      <a:pt x="49" y="18"/>
                      <a:pt x="43" y="14"/>
                    </a:cubicBezTo>
                  </a:path>
                </a:pathLst>
              </a:custGeom>
              <a:solidFill>
                <a:srgbClr val="A08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4" name="Freeform 64">
                <a:extLst>
                  <a:ext uri="{FF2B5EF4-FFF2-40B4-BE49-F238E27FC236}">
                    <a16:creationId xmlns:a16="http://schemas.microsoft.com/office/drawing/2014/main" id="{B622440C-E06B-4BCF-A4D5-CB09A7A54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512"/>
                <a:ext cx="328" cy="120"/>
              </a:xfrm>
              <a:custGeom>
                <a:avLst/>
                <a:gdLst>
                  <a:gd name="T0" fmla="*/ 158 w 131"/>
                  <a:gd name="T1" fmla="*/ 264 h 45"/>
                  <a:gd name="T2" fmla="*/ 376 w 131"/>
                  <a:gd name="T3" fmla="*/ 568 h 45"/>
                  <a:gd name="T4" fmla="*/ 739 w 131"/>
                  <a:gd name="T5" fmla="*/ 760 h 45"/>
                  <a:gd name="T6" fmla="*/ 896 w 131"/>
                  <a:gd name="T7" fmla="*/ 832 h 45"/>
                  <a:gd name="T8" fmla="*/ 1054 w 131"/>
                  <a:gd name="T9" fmla="*/ 760 h 45"/>
                  <a:gd name="T10" fmla="*/ 1222 w 131"/>
                  <a:gd name="T11" fmla="*/ 661 h 45"/>
                  <a:gd name="T12" fmla="*/ 1367 w 131"/>
                  <a:gd name="T13" fmla="*/ 397 h 45"/>
                  <a:gd name="T14" fmla="*/ 1555 w 131"/>
                  <a:gd name="T15" fmla="*/ 568 h 45"/>
                  <a:gd name="T16" fmla="*/ 1788 w 131"/>
                  <a:gd name="T17" fmla="*/ 568 h 45"/>
                  <a:gd name="T18" fmla="*/ 1472 w 131"/>
                  <a:gd name="T19" fmla="*/ 227 h 45"/>
                  <a:gd name="T20" fmla="*/ 1192 w 131"/>
                  <a:gd name="T21" fmla="*/ 77 h 45"/>
                  <a:gd name="T22" fmla="*/ 866 w 131"/>
                  <a:gd name="T23" fmla="*/ 149 h 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" h="45">
                    <a:moveTo>
                      <a:pt x="10" y="14"/>
                    </a:moveTo>
                    <a:cubicBezTo>
                      <a:pt x="0" y="19"/>
                      <a:pt x="21" y="28"/>
                      <a:pt x="24" y="30"/>
                    </a:cubicBezTo>
                    <a:cubicBezTo>
                      <a:pt x="32" y="34"/>
                      <a:pt x="38" y="37"/>
                      <a:pt x="47" y="40"/>
                    </a:cubicBezTo>
                    <a:cubicBezTo>
                      <a:pt x="50" y="41"/>
                      <a:pt x="53" y="43"/>
                      <a:pt x="57" y="44"/>
                    </a:cubicBezTo>
                    <a:cubicBezTo>
                      <a:pt x="62" y="45"/>
                      <a:pt x="63" y="42"/>
                      <a:pt x="67" y="40"/>
                    </a:cubicBezTo>
                    <a:cubicBezTo>
                      <a:pt x="72" y="38"/>
                      <a:pt x="74" y="39"/>
                      <a:pt x="78" y="35"/>
                    </a:cubicBezTo>
                    <a:cubicBezTo>
                      <a:pt x="81" y="31"/>
                      <a:pt x="83" y="24"/>
                      <a:pt x="87" y="21"/>
                    </a:cubicBezTo>
                    <a:cubicBezTo>
                      <a:pt x="92" y="24"/>
                      <a:pt x="92" y="29"/>
                      <a:pt x="99" y="30"/>
                    </a:cubicBezTo>
                    <a:cubicBezTo>
                      <a:pt x="105" y="31"/>
                      <a:pt x="108" y="33"/>
                      <a:pt x="114" y="30"/>
                    </a:cubicBezTo>
                    <a:cubicBezTo>
                      <a:pt x="131" y="19"/>
                      <a:pt x="102" y="13"/>
                      <a:pt x="94" y="12"/>
                    </a:cubicBezTo>
                    <a:cubicBezTo>
                      <a:pt x="86" y="11"/>
                      <a:pt x="82" y="8"/>
                      <a:pt x="76" y="4"/>
                    </a:cubicBezTo>
                    <a:cubicBezTo>
                      <a:pt x="69" y="0"/>
                      <a:pt x="61" y="3"/>
                      <a:pt x="55" y="8"/>
                    </a:cubicBezTo>
                  </a:path>
                </a:pathLst>
              </a:custGeom>
              <a:solidFill>
                <a:srgbClr val="A080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5" name="Freeform 65">
                <a:extLst>
                  <a:ext uri="{FF2B5EF4-FFF2-40B4-BE49-F238E27FC236}">
                    <a16:creationId xmlns:a16="http://schemas.microsoft.com/office/drawing/2014/main" id="{756A7EB8-6DAE-4A10-B899-1E4B607D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741"/>
                <a:ext cx="38" cy="214"/>
              </a:xfrm>
              <a:custGeom>
                <a:avLst/>
                <a:gdLst>
                  <a:gd name="T0" fmla="*/ 160 w 15"/>
                  <a:gd name="T1" fmla="*/ 958 h 80"/>
                  <a:gd name="T2" fmla="*/ 180 w 15"/>
                  <a:gd name="T3" fmla="*/ 845 h 80"/>
                  <a:gd name="T4" fmla="*/ 193 w 15"/>
                  <a:gd name="T5" fmla="*/ 671 h 80"/>
                  <a:gd name="T6" fmla="*/ 243 w 15"/>
                  <a:gd name="T7" fmla="*/ 516 h 80"/>
                  <a:gd name="T8" fmla="*/ 193 w 15"/>
                  <a:gd name="T9" fmla="*/ 265 h 80"/>
                  <a:gd name="T10" fmla="*/ 193 w 15"/>
                  <a:gd name="T11" fmla="*/ 136 h 80"/>
                  <a:gd name="T12" fmla="*/ 160 w 15"/>
                  <a:gd name="T13" fmla="*/ 0 h 80"/>
                  <a:gd name="T14" fmla="*/ 117 w 15"/>
                  <a:gd name="T15" fmla="*/ 209 h 80"/>
                  <a:gd name="T16" fmla="*/ 129 w 15"/>
                  <a:gd name="T17" fmla="*/ 286 h 80"/>
                  <a:gd name="T18" fmla="*/ 160 w 15"/>
                  <a:gd name="T19" fmla="*/ 423 h 80"/>
                  <a:gd name="T20" fmla="*/ 96 w 15"/>
                  <a:gd name="T21" fmla="*/ 650 h 80"/>
                  <a:gd name="T22" fmla="*/ 84 w 15"/>
                  <a:gd name="T23" fmla="*/ 650 h 80"/>
                  <a:gd name="T24" fmla="*/ 117 w 15"/>
                  <a:gd name="T25" fmla="*/ 709 h 80"/>
                  <a:gd name="T26" fmla="*/ 20 w 15"/>
                  <a:gd name="T27" fmla="*/ 995 h 80"/>
                  <a:gd name="T28" fmla="*/ 0 w 15"/>
                  <a:gd name="T29" fmla="*/ 995 h 80"/>
                  <a:gd name="T30" fmla="*/ 0 w 15"/>
                  <a:gd name="T31" fmla="*/ 995 h 80"/>
                  <a:gd name="T32" fmla="*/ 84 w 15"/>
                  <a:gd name="T33" fmla="*/ 1166 h 80"/>
                  <a:gd name="T34" fmla="*/ 129 w 15"/>
                  <a:gd name="T35" fmla="*/ 1265 h 80"/>
                  <a:gd name="T36" fmla="*/ 96 w 15"/>
                  <a:gd name="T37" fmla="*/ 1530 h 80"/>
                  <a:gd name="T38" fmla="*/ 180 w 15"/>
                  <a:gd name="T39" fmla="*/ 1453 h 80"/>
                  <a:gd name="T40" fmla="*/ 160 w 15"/>
                  <a:gd name="T41" fmla="*/ 1222 h 80"/>
                  <a:gd name="T42" fmla="*/ 129 w 15"/>
                  <a:gd name="T43" fmla="*/ 1030 h 80"/>
                  <a:gd name="T44" fmla="*/ 160 w 15"/>
                  <a:gd name="T45" fmla="*/ 958 h 8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" h="80">
                    <a:moveTo>
                      <a:pt x="10" y="50"/>
                    </a:moveTo>
                    <a:cubicBezTo>
                      <a:pt x="11" y="48"/>
                      <a:pt x="11" y="46"/>
                      <a:pt x="11" y="44"/>
                    </a:cubicBezTo>
                    <a:cubicBezTo>
                      <a:pt x="11" y="41"/>
                      <a:pt x="11" y="38"/>
                      <a:pt x="12" y="35"/>
                    </a:cubicBezTo>
                    <a:cubicBezTo>
                      <a:pt x="13" y="32"/>
                      <a:pt x="15" y="30"/>
                      <a:pt x="15" y="27"/>
                    </a:cubicBezTo>
                    <a:cubicBezTo>
                      <a:pt x="15" y="22"/>
                      <a:pt x="13" y="18"/>
                      <a:pt x="12" y="14"/>
                    </a:cubicBezTo>
                    <a:cubicBezTo>
                      <a:pt x="11" y="11"/>
                      <a:pt x="12" y="9"/>
                      <a:pt x="12" y="7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5"/>
                      <a:pt x="9" y="8"/>
                      <a:pt x="7" y="11"/>
                    </a:cubicBezTo>
                    <a:cubicBezTo>
                      <a:pt x="8" y="12"/>
                      <a:pt x="8" y="13"/>
                      <a:pt x="8" y="15"/>
                    </a:cubicBezTo>
                    <a:cubicBezTo>
                      <a:pt x="9" y="17"/>
                      <a:pt x="10" y="20"/>
                      <a:pt x="10" y="22"/>
                    </a:cubicBezTo>
                    <a:cubicBezTo>
                      <a:pt x="11" y="28"/>
                      <a:pt x="6" y="34"/>
                      <a:pt x="6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5"/>
                      <a:pt x="6" y="36"/>
                      <a:pt x="7" y="37"/>
                    </a:cubicBezTo>
                    <a:cubicBezTo>
                      <a:pt x="10" y="45"/>
                      <a:pt x="3" y="50"/>
                      <a:pt x="1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5"/>
                      <a:pt x="3" y="58"/>
                      <a:pt x="5" y="61"/>
                    </a:cubicBezTo>
                    <a:cubicBezTo>
                      <a:pt x="6" y="63"/>
                      <a:pt x="7" y="64"/>
                      <a:pt x="8" y="66"/>
                    </a:cubicBezTo>
                    <a:cubicBezTo>
                      <a:pt x="10" y="71"/>
                      <a:pt x="9" y="76"/>
                      <a:pt x="6" y="80"/>
                    </a:cubicBezTo>
                    <a:cubicBezTo>
                      <a:pt x="8" y="78"/>
                      <a:pt x="11" y="78"/>
                      <a:pt x="11" y="76"/>
                    </a:cubicBezTo>
                    <a:cubicBezTo>
                      <a:pt x="12" y="72"/>
                      <a:pt x="11" y="67"/>
                      <a:pt x="10" y="64"/>
                    </a:cubicBezTo>
                    <a:cubicBezTo>
                      <a:pt x="9" y="61"/>
                      <a:pt x="8" y="57"/>
                      <a:pt x="8" y="54"/>
                    </a:cubicBezTo>
                    <a:cubicBezTo>
                      <a:pt x="9" y="52"/>
                      <a:pt x="10" y="51"/>
                      <a:pt x="10" y="50"/>
                    </a:cubicBezTo>
                    <a:close/>
                  </a:path>
                </a:pathLst>
              </a:custGeom>
              <a:solidFill>
                <a:srgbClr val="D9B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6" name="Freeform 66">
                <a:extLst>
                  <a:ext uri="{FF2B5EF4-FFF2-40B4-BE49-F238E27FC236}">
                    <a16:creationId xmlns:a16="http://schemas.microsoft.com/office/drawing/2014/main" id="{D66F89DA-AF75-4F35-87CC-AE3FEEBD1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7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7" name="Freeform 67">
                <a:extLst>
                  <a:ext uri="{FF2B5EF4-FFF2-40B4-BE49-F238E27FC236}">
                    <a16:creationId xmlns:a16="http://schemas.microsoft.com/office/drawing/2014/main" id="{8C84907A-9DD0-4877-AE2A-CBE650969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1960"/>
                <a:ext cx="3" cy="3"/>
              </a:xfrm>
              <a:custGeom>
                <a:avLst/>
                <a:gdLst>
                  <a:gd name="T0" fmla="*/ 27 w 1"/>
                  <a:gd name="T1" fmla="*/ 0 h 1"/>
                  <a:gd name="T2" fmla="*/ 0 w 1"/>
                  <a:gd name="T3" fmla="*/ 27 h 1"/>
                  <a:gd name="T4" fmla="*/ 27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9A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8" name="Freeform 68">
                <a:extLst>
                  <a:ext uri="{FF2B5EF4-FFF2-40B4-BE49-F238E27FC236}">
                    <a16:creationId xmlns:a16="http://schemas.microsoft.com/office/drawing/2014/main" id="{6393C4B6-DAEE-427D-9E08-1296D498D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2600"/>
                <a:ext cx="48" cy="19"/>
              </a:xfrm>
              <a:custGeom>
                <a:avLst/>
                <a:gdLst>
                  <a:gd name="T0" fmla="*/ 0 w 19"/>
                  <a:gd name="T1" fmla="*/ 141 h 7"/>
                  <a:gd name="T2" fmla="*/ 96 w 19"/>
                  <a:gd name="T3" fmla="*/ 38 h 7"/>
                  <a:gd name="T4" fmla="*/ 306 w 19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7">
                    <a:moveTo>
                      <a:pt x="0" y="7"/>
                    </a:moveTo>
                    <a:cubicBezTo>
                      <a:pt x="2" y="5"/>
                      <a:pt x="4" y="3"/>
                      <a:pt x="6" y="2"/>
                    </a:cubicBezTo>
                    <a:cubicBezTo>
                      <a:pt x="8" y="2"/>
                      <a:pt x="19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89" name="Freeform 69">
                <a:extLst>
                  <a:ext uri="{FF2B5EF4-FFF2-40B4-BE49-F238E27FC236}">
                    <a16:creationId xmlns:a16="http://schemas.microsoft.com/office/drawing/2014/main" id="{40DE2BC2-D888-4B69-BADB-FDC0E4715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515"/>
                <a:ext cx="27" cy="5"/>
              </a:xfrm>
              <a:custGeom>
                <a:avLst/>
                <a:gdLst>
                  <a:gd name="T0" fmla="*/ 0 w 11"/>
                  <a:gd name="T1" fmla="*/ 33 h 2"/>
                  <a:gd name="T2" fmla="*/ 162 w 11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4" y="1"/>
                      <a:pt x="8" y="0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0" name="Freeform 70">
                <a:extLst>
                  <a:ext uri="{FF2B5EF4-FFF2-40B4-BE49-F238E27FC236}">
                    <a16:creationId xmlns:a16="http://schemas.microsoft.com/office/drawing/2014/main" id="{FF3A5538-88FE-4632-A636-0B42AB68A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2413"/>
                <a:ext cx="55" cy="43"/>
              </a:xfrm>
              <a:custGeom>
                <a:avLst/>
                <a:gdLst>
                  <a:gd name="T0" fmla="*/ 0 w 22"/>
                  <a:gd name="T1" fmla="*/ 81 h 16"/>
                  <a:gd name="T2" fmla="*/ 95 w 22"/>
                  <a:gd name="T3" fmla="*/ 116 h 16"/>
                  <a:gd name="T4" fmla="*/ 188 w 22"/>
                  <a:gd name="T5" fmla="*/ 196 h 16"/>
                  <a:gd name="T6" fmla="*/ 238 w 22"/>
                  <a:gd name="T7" fmla="*/ 253 h 16"/>
                  <a:gd name="T8" fmla="*/ 270 w 22"/>
                  <a:gd name="T9" fmla="*/ 312 h 16"/>
                  <a:gd name="T10" fmla="*/ 300 w 22"/>
                  <a:gd name="T11" fmla="*/ 137 h 16"/>
                  <a:gd name="T12" fmla="*/ 333 w 22"/>
                  <a:gd name="T13" fmla="*/ 22 h 16"/>
                  <a:gd name="T14" fmla="*/ 208 w 22"/>
                  <a:gd name="T15" fmla="*/ 0 h 16"/>
                  <a:gd name="T16" fmla="*/ 113 w 22"/>
                  <a:gd name="T17" fmla="*/ 0 h 16"/>
                  <a:gd name="T18" fmla="*/ 238 w 22"/>
                  <a:gd name="T19" fmla="*/ 175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16">
                    <a:moveTo>
                      <a:pt x="0" y="4"/>
                    </a:moveTo>
                    <a:cubicBezTo>
                      <a:pt x="2" y="5"/>
                      <a:pt x="4" y="6"/>
                      <a:pt x="6" y="6"/>
                    </a:cubicBezTo>
                    <a:cubicBezTo>
                      <a:pt x="8" y="8"/>
                      <a:pt x="10" y="9"/>
                      <a:pt x="12" y="10"/>
                    </a:cubicBezTo>
                    <a:cubicBezTo>
                      <a:pt x="13" y="11"/>
                      <a:pt x="14" y="12"/>
                      <a:pt x="15" y="13"/>
                    </a:cubicBezTo>
                    <a:cubicBezTo>
                      <a:pt x="16" y="14"/>
                      <a:pt x="16" y="15"/>
                      <a:pt x="17" y="16"/>
                    </a:cubicBezTo>
                    <a:cubicBezTo>
                      <a:pt x="18" y="13"/>
                      <a:pt x="18" y="10"/>
                      <a:pt x="19" y="7"/>
                    </a:cubicBezTo>
                    <a:cubicBezTo>
                      <a:pt x="20" y="5"/>
                      <a:pt x="22" y="3"/>
                      <a:pt x="21" y="1"/>
                    </a:cubicBezTo>
                    <a:cubicBezTo>
                      <a:pt x="20" y="0"/>
                      <a:pt x="14" y="0"/>
                      <a:pt x="13" y="0"/>
                    </a:cubicBezTo>
                    <a:cubicBezTo>
                      <a:pt x="11" y="0"/>
                      <a:pt x="9" y="0"/>
                      <a:pt x="7" y="0"/>
                    </a:cubicBezTo>
                    <a:cubicBezTo>
                      <a:pt x="10" y="1"/>
                      <a:pt x="17" y="4"/>
                      <a:pt x="15" y="9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1" name="Freeform 71">
                <a:extLst>
                  <a:ext uri="{FF2B5EF4-FFF2-40B4-BE49-F238E27FC236}">
                    <a16:creationId xmlns:a16="http://schemas.microsoft.com/office/drawing/2014/main" id="{36C62A16-72D3-4AAB-9C18-CC6212D71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453"/>
                <a:ext cx="25" cy="43"/>
              </a:xfrm>
              <a:custGeom>
                <a:avLst/>
                <a:gdLst>
                  <a:gd name="T0" fmla="*/ 0 w 10"/>
                  <a:gd name="T1" fmla="*/ 22 h 16"/>
                  <a:gd name="T2" fmla="*/ 63 w 10"/>
                  <a:gd name="T3" fmla="*/ 159 h 16"/>
                  <a:gd name="T4" fmla="*/ 63 w 10"/>
                  <a:gd name="T5" fmla="*/ 253 h 16"/>
                  <a:gd name="T6" fmla="*/ 95 w 10"/>
                  <a:gd name="T7" fmla="*/ 290 h 16"/>
                  <a:gd name="T8" fmla="*/ 113 w 10"/>
                  <a:gd name="T9" fmla="*/ 218 h 16"/>
                  <a:gd name="T10" fmla="*/ 145 w 10"/>
                  <a:gd name="T11" fmla="*/ 59 h 16"/>
                  <a:gd name="T12" fmla="*/ 158 w 10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0" y="1"/>
                    </a:moveTo>
                    <a:cubicBezTo>
                      <a:pt x="3" y="1"/>
                      <a:pt x="5" y="5"/>
                      <a:pt x="4" y="8"/>
                    </a:cubicBezTo>
                    <a:cubicBezTo>
                      <a:pt x="4" y="10"/>
                      <a:pt x="3" y="11"/>
                      <a:pt x="4" y="13"/>
                    </a:cubicBezTo>
                    <a:cubicBezTo>
                      <a:pt x="4" y="14"/>
                      <a:pt x="5" y="16"/>
                      <a:pt x="6" y="15"/>
                    </a:cubicBezTo>
                    <a:cubicBezTo>
                      <a:pt x="7" y="15"/>
                      <a:pt x="7" y="12"/>
                      <a:pt x="7" y="11"/>
                    </a:cubicBezTo>
                    <a:cubicBezTo>
                      <a:pt x="7" y="8"/>
                      <a:pt x="8" y="6"/>
                      <a:pt x="9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2" name="Freeform 72">
                <a:extLst>
                  <a:ext uri="{FF2B5EF4-FFF2-40B4-BE49-F238E27FC236}">
                    <a16:creationId xmlns:a16="http://schemas.microsoft.com/office/drawing/2014/main" id="{356AF69D-A9E3-4F25-B3CE-98E6166C7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493"/>
                <a:ext cx="40" cy="38"/>
              </a:xfrm>
              <a:custGeom>
                <a:avLst/>
                <a:gdLst>
                  <a:gd name="T0" fmla="*/ 0 w 16"/>
                  <a:gd name="T1" fmla="*/ 117 h 14"/>
                  <a:gd name="T2" fmla="*/ 125 w 16"/>
                  <a:gd name="T3" fmla="*/ 176 h 14"/>
                  <a:gd name="T4" fmla="*/ 220 w 16"/>
                  <a:gd name="T5" fmla="*/ 280 h 14"/>
                  <a:gd name="T6" fmla="*/ 250 w 16"/>
                  <a:gd name="T7" fmla="*/ 0 h 14"/>
                  <a:gd name="T8" fmla="*/ 113 w 16"/>
                  <a:gd name="T9" fmla="*/ 60 h 14"/>
                  <a:gd name="T10" fmla="*/ 145 w 16"/>
                  <a:gd name="T11" fmla="*/ 141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0" y="6"/>
                    </a:moveTo>
                    <a:cubicBezTo>
                      <a:pt x="3" y="7"/>
                      <a:pt x="6" y="8"/>
                      <a:pt x="8" y="9"/>
                    </a:cubicBezTo>
                    <a:cubicBezTo>
                      <a:pt x="10" y="10"/>
                      <a:pt x="12" y="14"/>
                      <a:pt x="14" y="14"/>
                    </a:cubicBezTo>
                    <a:cubicBezTo>
                      <a:pt x="12" y="10"/>
                      <a:pt x="15" y="4"/>
                      <a:pt x="16" y="0"/>
                    </a:cubicBezTo>
                    <a:cubicBezTo>
                      <a:pt x="13" y="1"/>
                      <a:pt x="10" y="1"/>
                      <a:pt x="7" y="3"/>
                    </a:cubicBezTo>
                    <a:cubicBezTo>
                      <a:pt x="10" y="3"/>
                      <a:pt x="11" y="5"/>
                      <a:pt x="9" y="7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3" name="Freeform 73">
                <a:extLst>
                  <a:ext uri="{FF2B5EF4-FFF2-40B4-BE49-F238E27FC236}">
                    <a16:creationId xmlns:a16="http://schemas.microsoft.com/office/drawing/2014/main" id="{3EA94179-6788-42A6-8662-F5F9CC722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525"/>
                <a:ext cx="55" cy="46"/>
              </a:xfrm>
              <a:custGeom>
                <a:avLst/>
                <a:gdLst>
                  <a:gd name="T0" fmla="*/ 0 w 22"/>
                  <a:gd name="T1" fmla="*/ 138 h 17"/>
                  <a:gd name="T2" fmla="*/ 220 w 22"/>
                  <a:gd name="T3" fmla="*/ 38 h 17"/>
                  <a:gd name="T4" fmla="*/ 345 w 22"/>
                  <a:gd name="T5" fmla="*/ 22 h 17"/>
                  <a:gd name="T6" fmla="*/ 283 w 22"/>
                  <a:gd name="T7" fmla="*/ 103 h 17"/>
                  <a:gd name="T8" fmla="*/ 220 w 22"/>
                  <a:gd name="T9" fmla="*/ 198 h 17"/>
                  <a:gd name="T10" fmla="*/ 158 w 22"/>
                  <a:gd name="T11" fmla="*/ 336 h 17"/>
                  <a:gd name="T12" fmla="*/ 175 w 22"/>
                  <a:gd name="T13" fmla="*/ 219 h 17"/>
                  <a:gd name="T14" fmla="*/ 63 w 22"/>
                  <a:gd name="T15" fmla="*/ 138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7">
                    <a:moveTo>
                      <a:pt x="0" y="7"/>
                    </a:moveTo>
                    <a:cubicBezTo>
                      <a:pt x="4" y="5"/>
                      <a:pt x="9" y="4"/>
                      <a:pt x="14" y="2"/>
                    </a:cubicBezTo>
                    <a:cubicBezTo>
                      <a:pt x="16" y="1"/>
                      <a:pt x="20" y="0"/>
                      <a:pt x="22" y="1"/>
                    </a:cubicBezTo>
                    <a:cubicBezTo>
                      <a:pt x="21" y="2"/>
                      <a:pt x="19" y="3"/>
                      <a:pt x="18" y="5"/>
                    </a:cubicBezTo>
                    <a:cubicBezTo>
                      <a:pt x="17" y="7"/>
                      <a:pt x="15" y="9"/>
                      <a:pt x="14" y="10"/>
                    </a:cubicBezTo>
                    <a:cubicBezTo>
                      <a:pt x="13" y="12"/>
                      <a:pt x="10" y="15"/>
                      <a:pt x="10" y="17"/>
                    </a:cubicBezTo>
                    <a:cubicBezTo>
                      <a:pt x="11" y="16"/>
                      <a:pt x="12" y="12"/>
                      <a:pt x="11" y="11"/>
                    </a:cubicBezTo>
                    <a:cubicBezTo>
                      <a:pt x="10" y="8"/>
                      <a:pt x="6" y="7"/>
                      <a:pt x="4" y="7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4" name="Freeform 74">
                <a:extLst>
                  <a:ext uri="{FF2B5EF4-FFF2-40B4-BE49-F238E27FC236}">
                    <a16:creationId xmlns:a16="http://schemas.microsoft.com/office/drawing/2014/main" id="{26D8AF07-01BE-4FBA-936D-CE1536E2E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557"/>
                <a:ext cx="43" cy="43"/>
              </a:xfrm>
              <a:custGeom>
                <a:avLst/>
                <a:gdLst>
                  <a:gd name="T0" fmla="*/ 0 w 17"/>
                  <a:gd name="T1" fmla="*/ 116 h 16"/>
                  <a:gd name="T2" fmla="*/ 51 w 17"/>
                  <a:gd name="T3" fmla="*/ 0 h 16"/>
                  <a:gd name="T4" fmla="*/ 255 w 17"/>
                  <a:gd name="T5" fmla="*/ 81 h 16"/>
                  <a:gd name="T6" fmla="*/ 255 w 17"/>
                  <a:gd name="T7" fmla="*/ 196 h 16"/>
                  <a:gd name="T8" fmla="*/ 225 w 17"/>
                  <a:gd name="T9" fmla="*/ 312 h 16"/>
                  <a:gd name="T10" fmla="*/ 83 w 17"/>
                  <a:gd name="T11" fmla="*/ 116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6"/>
                    </a:moveTo>
                    <a:cubicBezTo>
                      <a:pt x="3" y="7"/>
                      <a:pt x="4" y="2"/>
                      <a:pt x="3" y="0"/>
                    </a:cubicBezTo>
                    <a:cubicBezTo>
                      <a:pt x="7" y="0"/>
                      <a:pt x="15" y="0"/>
                      <a:pt x="16" y="4"/>
                    </a:cubicBezTo>
                    <a:cubicBezTo>
                      <a:pt x="17" y="5"/>
                      <a:pt x="16" y="8"/>
                      <a:pt x="16" y="10"/>
                    </a:cubicBezTo>
                    <a:cubicBezTo>
                      <a:pt x="16" y="12"/>
                      <a:pt x="14" y="14"/>
                      <a:pt x="14" y="16"/>
                    </a:cubicBezTo>
                    <a:cubicBezTo>
                      <a:pt x="14" y="12"/>
                      <a:pt x="10" y="7"/>
                      <a:pt x="5" y="6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5" name="Freeform 75">
                <a:extLst>
                  <a:ext uri="{FF2B5EF4-FFF2-40B4-BE49-F238E27FC236}">
                    <a16:creationId xmlns:a16="http://schemas.microsoft.com/office/drawing/2014/main" id="{A5CE8130-6434-464B-A5F4-F357F5DA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587"/>
                <a:ext cx="35" cy="32"/>
              </a:xfrm>
              <a:custGeom>
                <a:avLst/>
                <a:gdLst>
                  <a:gd name="T0" fmla="*/ 0 w 14"/>
                  <a:gd name="T1" fmla="*/ 227 h 12"/>
                  <a:gd name="T2" fmla="*/ 83 w 14"/>
                  <a:gd name="T3" fmla="*/ 115 h 12"/>
                  <a:gd name="T4" fmla="*/ 83 w 14"/>
                  <a:gd name="T5" fmla="*/ 35 h 12"/>
                  <a:gd name="T6" fmla="*/ 208 w 14"/>
                  <a:gd name="T7" fmla="*/ 35 h 12"/>
                  <a:gd name="T8" fmla="*/ 188 w 14"/>
                  <a:gd name="T9" fmla="*/ 93 h 12"/>
                  <a:gd name="T10" fmla="*/ 158 w 14"/>
                  <a:gd name="T11" fmla="*/ 227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cubicBezTo>
                      <a:pt x="3" y="11"/>
                      <a:pt x="6" y="9"/>
                      <a:pt x="5" y="6"/>
                    </a:cubicBezTo>
                    <a:cubicBezTo>
                      <a:pt x="5" y="4"/>
                      <a:pt x="2" y="3"/>
                      <a:pt x="5" y="2"/>
                    </a:cubicBezTo>
                    <a:cubicBezTo>
                      <a:pt x="6" y="2"/>
                      <a:pt x="12" y="0"/>
                      <a:pt x="13" y="2"/>
                    </a:cubicBezTo>
                    <a:cubicBezTo>
                      <a:pt x="14" y="3"/>
                      <a:pt x="13" y="4"/>
                      <a:pt x="12" y="5"/>
                    </a:cubicBezTo>
                    <a:cubicBezTo>
                      <a:pt x="12" y="8"/>
                      <a:pt x="11" y="10"/>
                      <a:pt x="10" y="12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6" name="Freeform 76">
                <a:extLst>
                  <a:ext uri="{FF2B5EF4-FFF2-40B4-BE49-F238E27FC236}">
                    <a16:creationId xmlns:a16="http://schemas.microsoft.com/office/drawing/2014/main" id="{F9205123-025E-49D3-AA25-7A66BA9A6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2616"/>
                <a:ext cx="42" cy="37"/>
              </a:xfrm>
              <a:custGeom>
                <a:avLst/>
                <a:gdLst>
                  <a:gd name="T0" fmla="*/ 0 w 17"/>
                  <a:gd name="T1" fmla="*/ 148 h 14"/>
                  <a:gd name="T2" fmla="*/ 30 w 17"/>
                  <a:gd name="T3" fmla="*/ 34 h 14"/>
                  <a:gd name="T4" fmla="*/ 212 w 17"/>
                  <a:gd name="T5" fmla="*/ 77 h 14"/>
                  <a:gd name="T6" fmla="*/ 225 w 17"/>
                  <a:gd name="T7" fmla="*/ 25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0" y="8"/>
                    </a:moveTo>
                    <a:cubicBezTo>
                      <a:pt x="4" y="7"/>
                      <a:pt x="5" y="5"/>
                      <a:pt x="2" y="2"/>
                    </a:cubicBezTo>
                    <a:cubicBezTo>
                      <a:pt x="6" y="1"/>
                      <a:pt x="11" y="0"/>
                      <a:pt x="14" y="4"/>
                    </a:cubicBezTo>
                    <a:cubicBezTo>
                      <a:pt x="17" y="7"/>
                      <a:pt x="15" y="10"/>
                      <a:pt x="15" y="14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7" name="Freeform 77">
                <a:extLst>
                  <a:ext uri="{FF2B5EF4-FFF2-40B4-BE49-F238E27FC236}">
                    <a16:creationId xmlns:a16="http://schemas.microsoft.com/office/drawing/2014/main" id="{3165914B-38A6-4FF3-825D-A63B1291C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517"/>
                <a:ext cx="30" cy="46"/>
              </a:xfrm>
              <a:custGeom>
                <a:avLst/>
                <a:gdLst>
                  <a:gd name="T0" fmla="*/ 0 w 12"/>
                  <a:gd name="T1" fmla="*/ 116 h 17"/>
                  <a:gd name="T2" fmla="*/ 50 w 12"/>
                  <a:gd name="T3" fmla="*/ 0 h 17"/>
                  <a:gd name="T4" fmla="*/ 175 w 12"/>
                  <a:gd name="T5" fmla="*/ 336 h 17"/>
                  <a:gd name="T6" fmla="*/ 33 w 12"/>
                  <a:gd name="T7" fmla="*/ 13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6"/>
                    </a:moveTo>
                    <a:cubicBezTo>
                      <a:pt x="2" y="6"/>
                      <a:pt x="3" y="2"/>
                      <a:pt x="3" y="0"/>
                    </a:cubicBezTo>
                    <a:cubicBezTo>
                      <a:pt x="12" y="1"/>
                      <a:pt x="11" y="11"/>
                      <a:pt x="11" y="17"/>
                    </a:cubicBezTo>
                    <a:cubicBezTo>
                      <a:pt x="9" y="14"/>
                      <a:pt x="6" y="10"/>
                      <a:pt x="2" y="7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8" name="Freeform 78">
                <a:extLst>
                  <a:ext uri="{FF2B5EF4-FFF2-40B4-BE49-F238E27FC236}">
                    <a16:creationId xmlns:a16="http://schemas.microsoft.com/office/drawing/2014/main" id="{D98D3DDB-ED07-4BBC-9D53-81C3341A8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477"/>
                <a:ext cx="30" cy="75"/>
              </a:xfrm>
              <a:custGeom>
                <a:avLst/>
                <a:gdLst>
                  <a:gd name="T0" fmla="*/ 0 w 12"/>
                  <a:gd name="T1" fmla="*/ 94 h 28"/>
                  <a:gd name="T2" fmla="*/ 50 w 12"/>
                  <a:gd name="T3" fmla="*/ 78 h 28"/>
                  <a:gd name="T4" fmla="*/ 63 w 12"/>
                  <a:gd name="T5" fmla="*/ 0 h 28"/>
                  <a:gd name="T6" fmla="*/ 175 w 12"/>
                  <a:gd name="T7" fmla="*/ 252 h 28"/>
                  <a:gd name="T8" fmla="*/ 175 w 12"/>
                  <a:gd name="T9" fmla="*/ 402 h 28"/>
                  <a:gd name="T10" fmla="*/ 175 w 12"/>
                  <a:gd name="T11" fmla="*/ 538 h 28"/>
                  <a:gd name="T12" fmla="*/ 125 w 12"/>
                  <a:gd name="T13" fmla="*/ 402 h 28"/>
                  <a:gd name="T14" fmla="*/ 33 w 12"/>
                  <a:gd name="T15" fmla="*/ 209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28">
                    <a:moveTo>
                      <a:pt x="0" y="5"/>
                    </a:moveTo>
                    <a:cubicBezTo>
                      <a:pt x="0" y="6"/>
                      <a:pt x="2" y="5"/>
                      <a:pt x="3" y="4"/>
                    </a:cubicBezTo>
                    <a:cubicBezTo>
                      <a:pt x="4" y="3"/>
                      <a:pt x="3" y="1"/>
                      <a:pt x="4" y="0"/>
                    </a:cubicBezTo>
                    <a:cubicBezTo>
                      <a:pt x="8" y="3"/>
                      <a:pt x="10" y="9"/>
                      <a:pt x="11" y="13"/>
                    </a:cubicBezTo>
                    <a:cubicBezTo>
                      <a:pt x="12" y="16"/>
                      <a:pt x="11" y="19"/>
                      <a:pt x="11" y="21"/>
                    </a:cubicBezTo>
                    <a:cubicBezTo>
                      <a:pt x="11" y="24"/>
                      <a:pt x="12" y="26"/>
                      <a:pt x="11" y="28"/>
                    </a:cubicBezTo>
                    <a:cubicBezTo>
                      <a:pt x="10" y="27"/>
                      <a:pt x="9" y="23"/>
                      <a:pt x="8" y="21"/>
                    </a:cubicBezTo>
                    <a:cubicBezTo>
                      <a:pt x="7" y="18"/>
                      <a:pt x="5" y="14"/>
                      <a:pt x="2" y="11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99" name="Freeform 79">
                <a:extLst>
                  <a:ext uri="{FF2B5EF4-FFF2-40B4-BE49-F238E27FC236}">
                    <a16:creationId xmlns:a16="http://schemas.microsoft.com/office/drawing/2014/main" id="{B95CDD76-7010-4E67-A8AB-5703491D1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443"/>
                <a:ext cx="25" cy="42"/>
              </a:xfrm>
              <a:custGeom>
                <a:avLst/>
                <a:gdLst>
                  <a:gd name="T0" fmla="*/ 0 w 10"/>
                  <a:gd name="T1" fmla="*/ 34 h 16"/>
                  <a:gd name="T2" fmla="*/ 50 w 10"/>
                  <a:gd name="T3" fmla="*/ 0 h 16"/>
                  <a:gd name="T4" fmla="*/ 125 w 10"/>
                  <a:gd name="T5" fmla="*/ 123 h 16"/>
                  <a:gd name="T6" fmla="*/ 145 w 10"/>
                  <a:gd name="T7" fmla="*/ 289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0" y="2"/>
                    </a:moveTo>
                    <a:cubicBezTo>
                      <a:pt x="2" y="3"/>
                      <a:pt x="3" y="1"/>
                      <a:pt x="3" y="0"/>
                    </a:cubicBezTo>
                    <a:cubicBezTo>
                      <a:pt x="6" y="1"/>
                      <a:pt x="8" y="4"/>
                      <a:pt x="8" y="7"/>
                    </a:cubicBezTo>
                    <a:cubicBezTo>
                      <a:pt x="9" y="9"/>
                      <a:pt x="10" y="15"/>
                      <a:pt x="9" y="16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0" name="Freeform 80">
                <a:extLst>
                  <a:ext uri="{FF2B5EF4-FFF2-40B4-BE49-F238E27FC236}">
                    <a16:creationId xmlns:a16="http://schemas.microsoft.com/office/drawing/2014/main" id="{C60B5E96-B4EC-431F-B545-2F350A496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2384"/>
                <a:ext cx="45" cy="104"/>
              </a:xfrm>
              <a:custGeom>
                <a:avLst/>
                <a:gdLst>
                  <a:gd name="T0" fmla="*/ 0 w 18"/>
                  <a:gd name="T1" fmla="*/ 136 h 39"/>
                  <a:gd name="T2" fmla="*/ 95 w 18"/>
                  <a:gd name="T3" fmla="*/ 0 h 39"/>
                  <a:gd name="T4" fmla="*/ 283 w 18"/>
                  <a:gd name="T5" fmla="*/ 285 h 39"/>
                  <a:gd name="T6" fmla="*/ 270 w 18"/>
                  <a:gd name="T7" fmla="*/ 533 h 39"/>
                  <a:gd name="T8" fmla="*/ 270 w 18"/>
                  <a:gd name="T9" fmla="*/ 739 h 39"/>
                  <a:gd name="T10" fmla="*/ 220 w 18"/>
                  <a:gd name="T11" fmla="*/ 605 h 39"/>
                  <a:gd name="T12" fmla="*/ 188 w 18"/>
                  <a:gd name="T13" fmla="*/ 477 h 39"/>
                  <a:gd name="T14" fmla="*/ 145 w 18"/>
                  <a:gd name="T15" fmla="*/ 341 h 39"/>
                  <a:gd name="T16" fmla="*/ 83 w 18"/>
                  <a:gd name="T17" fmla="*/ 205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39">
                    <a:moveTo>
                      <a:pt x="0" y="7"/>
                    </a:moveTo>
                    <a:cubicBezTo>
                      <a:pt x="4" y="7"/>
                      <a:pt x="7" y="3"/>
                      <a:pt x="6" y="0"/>
                    </a:cubicBezTo>
                    <a:cubicBezTo>
                      <a:pt x="12" y="0"/>
                      <a:pt x="18" y="10"/>
                      <a:pt x="18" y="15"/>
                    </a:cubicBezTo>
                    <a:cubicBezTo>
                      <a:pt x="18" y="19"/>
                      <a:pt x="18" y="24"/>
                      <a:pt x="17" y="28"/>
                    </a:cubicBezTo>
                    <a:cubicBezTo>
                      <a:pt x="17" y="31"/>
                      <a:pt x="18" y="36"/>
                      <a:pt x="17" y="39"/>
                    </a:cubicBezTo>
                    <a:cubicBezTo>
                      <a:pt x="15" y="37"/>
                      <a:pt x="15" y="35"/>
                      <a:pt x="14" y="32"/>
                    </a:cubicBezTo>
                    <a:cubicBezTo>
                      <a:pt x="13" y="30"/>
                      <a:pt x="12" y="27"/>
                      <a:pt x="12" y="25"/>
                    </a:cubicBezTo>
                    <a:cubicBezTo>
                      <a:pt x="11" y="22"/>
                      <a:pt x="9" y="20"/>
                      <a:pt x="9" y="18"/>
                    </a:cubicBezTo>
                    <a:cubicBezTo>
                      <a:pt x="8" y="16"/>
                      <a:pt x="7" y="13"/>
                      <a:pt x="5" y="11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1" name="Freeform 81">
                <a:extLst>
                  <a:ext uri="{FF2B5EF4-FFF2-40B4-BE49-F238E27FC236}">
                    <a16:creationId xmlns:a16="http://schemas.microsoft.com/office/drawing/2014/main" id="{12B7E11A-B902-470D-BA37-7FB5BD157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373"/>
                <a:ext cx="35" cy="46"/>
              </a:xfrm>
              <a:custGeom>
                <a:avLst/>
                <a:gdLst>
                  <a:gd name="T0" fmla="*/ 0 w 14"/>
                  <a:gd name="T1" fmla="*/ 0 h 17"/>
                  <a:gd name="T2" fmla="*/ 63 w 14"/>
                  <a:gd name="T3" fmla="*/ 22 h 17"/>
                  <a:gd name="T4" fmla="*/ 158 w 14"/>
                  <a:gd name="T5" fmla="*/ 38 h 17"/>
                  <a:gd name="T6" fmla="*/ 220 w 14"/>
                  <a:gd name="T7" fmla="*/ 103 h 17"/>
                  <a:gd name="T8" fmla="*/ 113 w 14"/>
                  <a:gd name="T9" fmla="*/ 162 h 17"/>
                  <a:gd name="T10" fmla="*/ 33 w 14"/>
                  <a:gd name="T11" fmla="*/ 336 h 17"/>
                  <a:gd name="T12" fmla="*/ 83 w 14"/>
                  <a:gd name="T13" fmla="*/ 162 h 17"/>
                  <a:gd name="T14" fmla="*/ 33 w 14"/>
                  <a:gd name="T15" fmla="*/ 22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6" y="1"/>
                      <a:pt x="8" y="2"/>
                      <a:pt x="10" y="2"/>
                    </a:cubicBezTo>
                    <a:cubicBezTo>
                      <a:pt x="11" y="3"/>
                      <a:pt x="13" y="3"/>
                      <a:pt x="14" y="5"/>
                    </a:cubicBezTo>
                    <a:cubicBezTo>
                      <a:pt x="11" y="6"/>
                      <a:pt x="9" y="6"/>
                      <a:pt x="7" y="8"/>
                    </a:cubicBezTo>
                    <a:cubicBezTo>
                      <a:pt x="4" y="11"/>
                      <a:pt x="3" y="14"/>
                      <a:pt x="2" y="17"/>
                    </a:cubicBezTo>
                    <a:cubicBezTo>
                      <a:pt x="1" y="14"/>
                      <a:pt x="3" y="11"/>
                      <a:pt x="5" y="8"/>
                    </a:cubicBezTo>
                    <a:cubicBezTo>
                      <a:pt x="7" y="5"/>
                      <a:pt x="4" y="4"/>
                      <a:pt x="2" y="1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2" name="Freeform 82">
                <a:extLst>
                  <a:ext uri="{FF2B5EF4-FFF2-40B4-BE49-F238E27FC236}">
                    <a16:creationId xmlns:a16="http://schemas.microsoft.com/office/drawing/2014/main" id="{83B6E1A3-D7D9-4129-87B8-A109EC3A9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2379"/>
                <a:ext cx="47" cy="85"/>
              </a:xfrm>
              <a:custGeom>
                <a:avLst/>
                <a:gdLst>
                  <a:gd name="T0" fmla="*/ 0 w 19"/>
                  <a:gd name="T1" fmla="*/ 77 h 32"/>
                  <a:gd name="T2" fmla="*/ 104 w 19"/>
                  <a:gd name="T3" fmla="*/ 0 h 32"/>
                  <a:gd name="T4" fmla="*/ 228 w 19"/>
                  <a:gd name="T5" fmla="*/ 77 h 32"/>
                  <a:gd name="T6" fmla="*/ 287 w 19"/>
                  <a:gd name="T7" fmla="*/ 205 h 32"/>
                  <a:gd name="T8" fmla="*/ 275 w 19"/>
                  <a:gd name="T9" fmla="*/ 282 h 32"/>
                  <a:gd name="T10" fmla="*/ 257 w 19"/>
                  <a:gd name="T11" fmla="*/ 353 h 32"/>
                  <a:gd name="T12" fmla="*/ 228 w 19"/>
                  <a:gd name="T13" fmla="*/ 600 h 32"/>
                  <a:gd name="T14" fmla="*/ 215 w 19"/>
                  <a:gd name="T15" fmla="*/ 486 h 32"/>
                  <a:gd name="T16" fmla="*/ 183 w 19"/>
                  <a:gd name="T17" fmla="*/ 340 h 32"/>
                  <a:gd name="T18" fmla="*/ 74 w 19"/>
                  <a:gd name="T19" fmla="*/ 17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" h="32">
                    <a:moveTo>
                      <a:pt x="0" y="4"/>
                    </a:moveTo>
                    <a:cubicBezTo>
                      <a:pt x="3" y="7"/>
                      <a:pt x="8" y="3"/>
                      <a:pt x="7" y="0"/>
                    </a:cubicBezTo>
                    <a:cubicBezTo>
                      <a:pt x="11" y="0"/>
                      <a:pt x="13" y="1"/>
                      <a:pt x="15" y="4"/>
                    </a:cubicBezTo>
                    <a:cubicBezTo>
                      <a:pt x="17" y="6"/>
                      <a:pt x="19" y="9"/>
                      <a:pt x="19" y="11"/>
                    </a:cubicBezTo>
                    <a:cubicBezTo>
                      <a:pt x="19" y="13"/>
                      <a:pt x="18" y="14"/>
                      <a:pt x="18" y="15"/>
                    </a:cubicBezTo>
                    <a:cubicBezTo>
                      <a:pt x="17" y="16"/>
                      <a:pt x="17" y="18"/>
                      <a:pt x="17" y="19"/>
                    </a:cubicBezTo>
                    <a:cubicBezTo>
                      <a:pt x="17" y="23"/>
                      <a:pt x="17" y="28"/>
                      <a:pt x="15" y="32"/>
                    </a:cubicBezTo>
                    <a:cubicBezTo>
                      <a:pt x="14" y="30"/>
                      <a:pt x="14" y="28"/>
                      <a:pt x="14" y="26"/>
                    </a:cubicBezTo>
                    <a:cubicBezTo>
                      <a:pt x="13" y="23"/>
                      <a:pt x="13" y="21"/>
                      <a:pt x="12" y="18"/>
                    </a:cubicBezTo>
                    <a:cubicBezTo>
                      <a:pt x="11" y="15"/>
                      <a:pt x="8" y="11"/>
                      <a:pt x="5" y="9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3" name="Freeform 83">
                <a:extLst>
                  <a:ext uri="{FF2B5EF4-FFF2-40B4-BE49-F238E27FC236}">
                    <a16:creationId xmlns:a16="http://schemas.microsoft.com/office/drawing/2014/main" id="{768897D1-9EF5-498C-B12F-35C4FC515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368"/>
                <a:ext cx="35" cy="37"/>
              </a:xfrm>
              <a:custGeom>
                <a:avLst/>
                <a:gdLst>
                  <a:gd name="T0" fmla="*/ 0 w 14"/>
                  <a:gd name="T1" fmla="*/ 0 h 14"/>
                  <a:gd name="T2" fmla="*/ 158 w 14"/>
                  <a:gd name="T3" fmla="*/ 34 h 14"/>
                  <a:gd name="T4" fmla="*/ 220 w 14"/>
                  <a:gd name="T5" fmla="*/ 111 h 14"/>
                  <a:gd name="T6" fmla="*/ 145 w 14"/>
                  <a:gd name="T7" fmla="*/ 182 h 14"/>
                  <a:gd name="T8" fmla="*/ 50 w 14"/>
                  <a:gd name="T9" fmla="*/ 259 h 14"/>
                  <a:gd name="T10" fmla="*/ 95 w 14"/>
                  <a:gd name="T11" fmla="*/ 148 h 14"/>
                  <a:gd name="T12" fmla="*/ 50 w 14"/>
                  <a:gd name="T13" fmla="*/ 34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3" y="1"/>
                      <a:pt x="6" y="0"/>
                      <a:pt x="10" y="2"/>
                    </a:cubicBezTo>
                    <a:cubicBezTo>
                      <a:pt x="12" y="3"/>
                      <a:pt x="14" y="4"/>
                      <a:pt x="14" y="6"/>
                    </a:cubicBezTo>
                    <a:cubicBezTo>
                      <a:pt x="13" y="8"/>
                      <a:pt x="10" y="8"/>
                      <a:pt x="9" y="10"/>
                    </a:cubicBezTo>
                    <a:cubicBezTo>
                      <a:pt x="7" y="11"/>
                      <a:pt x="4" y="13"/>
                      <a:pt x="3" y="14"/>
                    </a:cubicBezTo>
                    <a:cubicBezTo>
                      <a:pt x="5" y="14"/>
                      <a:pt x="6" y="10"/>
                      <a:pt x="6" y="8"/>
                    </a:cubicBezTo>
                    <a:cubicBezTo>
                      <a:pt x="7" y="5"/>
                      <a:pt x="5" y="4"/>
                      <a:pt x="3" y="2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4" name="Freeform 84">
                <a:extLst>
                  <a:ext uri="{FF2B5EF4-FFF2-40B4-BE49-F238E27FC236}">
                    <a16:creationId xmlns:a16="http://schemas.microsoft.com/office/drawing/2014/main" id="{8136B51E-FC73-4E10-8A24-569AD46AE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2387"/>
                <a:ext cx="57" cy="82"/>
              </a:xfrm>
              <a:custGeom>
                <a:avLst/>
                <a:gdLst>
                  <a:gd name="T0" fmla="*/ 0 w 23"/>
                  <a:gd name="T1" fmla="*/ 148 h 31"/>
                  <a:gd name="T2" fmla="*/ 104 w 23"/>
                  <a:gd name="T3" fmla="*/ 0 h 31"/>
                  <a:gd name="T4" fmla="*/ 228 w 23"/>
                  <a:gd name="T5" fmla="*/ 90 h 31"/>
                  <a:gd name="T6" fmla="*/ 337 w 23"/>
                  <a:gd name="T7" fmla="*/ 315 h 31"/>
                  <a:gd name="T8" fmla="*/ 278 w 23"/>
                  <a:gd name="T9" fmla="*/ 426 h 31"/>
                  <a:gd name="T10" fmla="*/ 166 w 23"/>
                  <a:gd name="T11" fmla="*/ 574 h 31"/>
                  <a:gd name="T12" fmla="*/ 104 w 23"/>
                  <a:gd name="T13" fmla="*/ 294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1">
                    <a:moveTo>
                      <a:pt x="0" y="8"/>
                    </a:moveTo>
                    <a:cubicBezTo>
                      <a:pt x="5" y="8"/>
                      <a:pt x="6" y="3"/>
                      <a:pt x="7" y="0"/>
                    </a:cubicBezTo>
                    <a:cubicBezTo>
                      <a:pt x="11" y="0"/>
                      <a:pt x="13" y="2"/>
                      <a:pt x="15" y="5"/>
                    </a:cubicBezTo>
                    <a:cubicBezTo>
                      <a:pt x="18" y="9"/>
                      <a:pt x="20" y="13"/>
                      <a:pt x="22" y="17"/>
                    </a:cubicBezTo>
                    <a:cubicBezTo>
                      <a:pt x="23" y="20"/>
                      <a:pt x="21" y="21"/>
                      <a:pt x="18" y="23"/>
                    </a:cubicBezTo>
                    <a:cubicBezTo>
                      <a:pt x="15" y="25"/>
                      <a:pt x="13" y="28"/>
                      <a:pt x="11" y="31"/>
                    </a:cubicBezTo>
                    <a:cubicBezTo>
                      <a:pt x="11" y="26"/>
                      <a:pt x="9" y="21"/>
                      <a:pt x="7" y="16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5" name="Freeform 85">
                <a:extLst>
                  <a:ext uri="{FF2B5EF4-FFF2-40B4-BE49-F238E27FC236}">
                    <a16:creationId xmlns:a16="http://schemas.microsoft.com/office/drawing/2014/main" id="{0B0BA321-F52C-4FA0-BC08-828BC8FF7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397"/>
                <a:ext cx="43" cy="35"/>
              </a:xfrm>
              <a:custGeom>
                <a:avLst/>
                <a:gdLst>
                  <a:gd name="T0" fmla="*/ 0 w 17"/>
                  <a:gd name="T1" fmla="*/ 0 h 13"/>
                  <a:gd name="T2" fmla="*/ 210 w 17"/>
                  <a:gd name="T3" fmla="*/ 94 h 13"/>
                  <a:gd name="T4" fmla="*/ 276 w 17"/>
                  <a:gd name="T5" fmla="*/ 218 h 13"/>
                  <a:gd name="T6" fmla="*/ 192 w 17"/>
                  <a:gd name="T7" fmla="*/ 218 h 13"/>
                  <a:gd name="T8" fmla="*/ 83 w 17"/>
                  <a:gd name="T9" fmla="*/ 253 h 13"/>
                  <a:gd name="T10" fmla="*/ 147 w 17"/>
                  <a:gd name="T11" fmla="*/ 197 h 13"/>
                  <a:gd name="T12" fmla="*/ 96 w 17"/>
                  <a:gd name="T13" fmla="*/ 81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0" y="0"/>
                    </a:moveTo>
                    <a:cubicBezTo>
                      <a:pt x="4" y="1"/>
                      <a:pt x="10" y="2"/>
                      <a:pt x="13" y="5"/>
                    </a:cubicBezTo>
                    <a:cubicBezTo>
                      <a:pt x="15" y="7"/>
                      <a:pt x="16" y="9"/>
                      <a:pt x="17" y="11"/>
                    </a:cubicBezTo>
                    <a:cubicBezTo>
                      <a:pt x="16" y="12"/>
                      <a:pt x="14" y="11"/>
                      <a:pt x="12" y="11"/>
                    </a:cubicBezTo>
                    <a:cubicBezTo>
                      <a:pt x="9" y="11"/>
                      <a:pt x="7" y="12"/>
                      <a:pt x="5" y="13"/>
                    </a:cubicBezTo>
                    <a:cubicBezTo>
                      <a:pt x="7" y="13"/>
                      <a:pt x="8" y="11"/>
                      <a:pt x="9" y="10"/>
                    </a:cubicBezTo>
                    <a:cubicBezTo>
                      <a:pt x="10" y="7"/>
                      <a:pt x="8" y="6"/>
                      <a:pt x="6" y="4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6" name="Freeform 86">
                <a:extLst>
                  <a:ext uri="{FF2B5EF4-FFF2-40B4-BE49-F238E27FC236}">
                    <a16:creationId xmlns:a16="http://schemas.microsoft.com/office/drawing/2014/main" id="{8CC1440E-9443-4FC9-A31D-13F135E61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2397"/>
                <a:ext cx="55" cy="22"/>
              </a:xfrm>
              <a:custGeom>
                <a:avLst/>
                <a:gdLst>
                  <a:gd name="T0" fmla="*/ 95 w 22"/>
                  <a:gd name="T1" fmla="*/ 143 h 8"/>
                  <a:gd name="T2" fmla="*/ 300 w 22"/>
                  <a:gd name="T3" fmla="*/ 61 h 8"/>
                  <a:gd name="T4" fmla="*/ 188 w 22"/>
                  <a:gd name="T5" fmla="*/ 22 h 8"/>
                  <a:gd name="T6" fmla="*/ 33 w 22"/>
                  <a:gd name="T7" fmla="*/ 22 h 8"/>
                  <a:gd name="T8" fmla="*/ 113 w 22"/>
                  <a:gd name="T9" fmla="*/ 61 h 8"/>
                  <a:gd name="T10" fmla="*/ 0 w 22"/>
                  <a:gd name="T11" fmla="*/ 168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8">
                    <a:moveTo>
                      <a:pt x="6" y="7"/>
                    </a:moveTo>
                    <a:cubicBezTo>
                      <a:pt x="8" y="7"/>
                      <a:pt x="22" y="7"/>
                      <a:pt x="19" y="3"/>
                    </a:cubicBezTo>
                    <a:cubicBezTo>
                      <a:pt x="17" y="1"/>
                      <a:pt x="14" y="1"/>
                      <a:pt x="12" y="1"/>
                    </a:cubicBezTo>
                    <a:cubicBezTo>
                      <a:pt x="9" y="1"/>
                      <a:pt x="5" y="0"/>
                      <a:pt x="2" y="1"/>
                    </a:cubicBezTo>
                    <a:cubicBezTo>
                      <a:pt x="4" y="1"/>
                      <a:pt x="7" y="1"/>
                      <a:pt x="7" y="3"/>
                    </a:cubicBezTo>
                    <a:cubicBezTo>
                      <a:pt x="7" y="5"/>
                      <a:pt x="1" y="6"/>
                      <a:pt x="0" y="8"/>
                    </a:cubicBezTo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7" name="Line 87">
                <a:extLst>
                  <a:ext uri="{FF2B5EF4-FFF2-40B4-BE49-F238E27FC236}">
                    <a16:creationId xmlns:a16="http://schemas.microsoft.com/office/drawing/2014/main" id="{11649BF4-33C3-4C96-843F-103DE538E8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7" y="2525"/>
                <a:ext cx="1" cy="1011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8" name="Line 88">
                <a:extLst>
                  <a:ext uri="{FF2B5EF4-FFF2-40B4-BE49-F238E27FC236}">
                    <a16:creationId xmlns:a16="http://schemas.microsoft.com/office/drawing/2014/main" id="{4B864CC8-4B26-4398-A6EC-90DD534757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5" y="3264"/>
                <a:ext cx="1" cy="275"/>
              </a:xfrm>
              <a:prstGeom prst="line">
                <a:avLst/>
              </a:prstGeom>
              <a:noFill/>
              <a:ln w="15875">
                <a:solidFill>
                  <a:srgbClr val="DFC27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09" name="Line 89">
                <a:extLst>
                  <a:ext uri="{FF2B5EF4-FFF2-40B4-BE49-F238E27FC236}">
                    <a16:creationId xmlns:a16="http://schemas.microsoft.com/office/drawing/2014/main" id="{EDA1A15C-61AD-4547-9A39-16BA394DDA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5" y="2861"/>
                <a:ext cx="1" cy="403"/>
              </a:xfrm>
              <a:prstGeom prst="line">
                <a:avLst/>
              </a:prstGeom>
              <a:noFill/>
              <a:ln w="15875">
                <a:solidFill>
                  <a:srgbClr val="D8AF46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0" name="Line 90">
                <a:extLst>
                  <a:ext uri="{FF2B5EF4-FFF2-40B4-BE49-F238E27FC236}">
                    <a16:creationId xmlns:a16="http://schemas.microsoft.com/office/drawing/2014/main" id="{ACAE2B93-787B-4470-9A6F-065001B081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5" y="2525"/>
                <a:ext cx="1" cy="336"/>
              </a:xfrm>
              <a:prstGeom prst="line">
                <a:avLst/>
              </a:prstGeom>
              <a:noFill/>
              <a:ln w="15875">
                <a:solidFill>
                  <a:srgbClr val="DFA428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1" name="Freeform 91">
                <a:extLst>
                  <a:ext uri="{FF2B5EF4-FFF2-40B4-BE49-F238E27FC236}">
                    <a16:creationId xmlns:a16="http://schemas.microsoft.com/office/drawing/2014/main" id="{98050254-AD00-4B90-AFDA-6C4F081FF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064"/>
                <a:ext cx="410" cy="379"/>
              </a:xfrm>
              <a:custGeom>
                <a:avLst/>
                <a:gdLst>
                  <a:gd name="T0" fmla="*/ 0 w 164"/>
                  <a:gd name="T1" fmla="*/ 0 h 142"/>
                  <a:gd name="T2" fmla="*/ 1208 w 164"/>
                  <a:gd name="T3" fmla="*/ 1844 h 142"/>
                  <a:gd name="T4" fmla="*/ 2563 w 164"/>
                  <a:gd name="T5" fmla="*/ 2701 h 142"/>
                  <a:gd name="T6" fmla="*/ 1113 w 164"/>
                  <a:gd name="T7" fmla="*/ 1938 h 142"/>
                  <a:gd name="T8" fmla="*/ 0 w 164"/>
                  <a:gd name="T9" fmla="*/ 0 h 1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142">
                    <a:moveTo>
                      <a:pt x="0" y="0"/>
                    </a:moveTo>
                    <a:cubicBezTo>
                      <a:pt x="18" y="17"/>
                      <a:pt x="65" y="78"/>
                      <a:pt x="77" y="97"/>
                    </a:cubicBezTo>
                    <a:cubicBezTo>
                      <a:pt x="89" y="116"/>
                      <a:pt x="117" y="126"/>
                      <a:pt x="164" y="142"/>
                    </a:cubicBezTo>
                    <a:cubicBezTo>
                      <a:pt x="114" y="127"/>
                      <a:pt x="84" y="120"/>
                      <a:pt x="71" y="102"/>
                    </a:cubicBezTo>
                    <a:cubicBezTo>
                      <a:pt x="58" y="84"/>
                      <a:pt x="17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2" name="Freeform 92">
                <a:extLst>
                  <a:ext uri="{FF2B5EF4-FFF2-40B4-BE49-F238E27FC236}">
                    <a16:creationId xmlns:a16="http://schemas.microsoft.com/office/drawing/2014/main" id="{E348D693-05BA-44F4-B2D1-3A3737689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2173"/>
                <a:ext cx="125" cy="136"/>
              </a:xfrm>
              <a:custGeom>
                <a:avLst/>
                <a:gdLst>
                  <a:gd name="T0" fmla="*/ 220 w 50"/>
                  <a:gd name="T1" fmla="*/ 947 h 51"/>
                  <a:gd name="T2" fmla="*/ 613 w 50"/>
                  <a:gd name="T3" fmla="*/ 760 h 51"/>
                  <a:gd name="T4" fmla="*/ 783 w 50"/>
                  <a:gd name="T5" fmla="*/ 0 h 51"/>
                  <a:gd name="T6" fmla="*/ 675 w 50"/>
                  <a:gd name="T7" fmla="*/ 512 h 51"/>
                  <a:gd name="T8" fmla="*/ 333 w 50"/>
                  <a:gd name="T9" fmla="*/ 888 h 51"/>
                  <a:gd name="T10" fmla="*/ 0 w 50"/>
                  <a:gd name="T11" fmla="*/ 968 h 51"/>
                  <a:gd name="T12" fmla="*/ 220 w 50"/>
                  <a:gd name="T13" fmla="*/ 947 h 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51">
                    <a:moveTo>
                      <a:pt x="14" y="50"/>
                    </a:moveTo>
                    <a:cubicBezTo>
                      <a:pt x="20" y="50"/>
                      <a:pt x="27" y="50"/>
                      <a:pt x="39" y="40"/>
                    </a:cubicBezTo>
                    <a:cubicBezTo>
                      <a:pt x="49" y="29"/>
                      <a:pt x="50" y="19"/>
                      <a:pt x="50" y="0"/>
                    </a:cubicBezTo>
                    <a:cubicBezTo>
                      <a:pt x="50" y="0"/>
                      <a:pt x="48" y="16"/>
                      <a:pt x="43" y="27"/>
                    </a:cubicBezTo>
                    <a:cubicBezTo>
                      <a:pt x="38" y="38"/>
                      <a:pt x="31" y="46"/>
                      <a:pt x="21" y="47"/>
                    </a:cubicBezTo>
                    <a:cubicBezTo>
                      <a:pt x="11" y="48"/>
                      <a:pt x="4" y="48"/>
                      <a:pt x="0" y="51"/>
                    </a:cubicBezTo>
                    <a:cubicBezTo>
                      <a:pt x="4" y="50"/>
                      <a:pt x="9" y="50"/>
                      <a:pt x="14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3" name="Freeform 93">
                <a:extLst>
                  <a:ext uri="{FF2B5EF4-FFF2-40B4-BE49-F238E27FC236}">
                    <a16:creationId xmlns:a16="http://schemas.microsoft.com/office/drawing/2014/main" id="{060D9695-0122-4A61-BCD6-F1D01BF76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531"/>
                <a:ext cx="57" cy="50"/>
              </a:xfrm>
              <a:custGeom>
                <a:avLst/>
                <a:gdLst>
                  <a:gd name="T0" fmla="*/ 0 w 23"/>
                  <a:gd name="T1" fmla="*/ 221 h 19"/>
                  <a:gd name="T2" fmla="*/ 228 w 23"/>
                  <a:gd name="T3" fmla="*/ 221 h 19"/>
                  <a:gd name="T4" fmla="*/ 337 w 23"/>
                  <a:gd name="T5" fmla="*/ 0 h 19"/>
                  <a:gd name="T6" fmla="*/ 287 w 23"/>
                  <a:gd name="T7" fmla="*/ 221 h 19"/>
                  <a:gd name="T8" fmla="*/ 12 w 23"/>
                  <a:gd name="T9" fmla="*/ 22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9">
                    <a:moveTo>
                      <a:pt x="0" y="12"/>
                    </a:moveTo>
                    <a:cubicBezTo>
                      <a:pt x="3" y="14"/>
                      <a:pt x="12" y="13"/>
                      <a:pt x="15" y="12"/>
                    </a:cubicBezTo>
                    <a:cubicBezTo>
                      <a:pt x="20" y="10"/>
                      <a:pt x="20" y="5"/>
                      <a:pt x="22" y="0"/>
                    </a:cubicBezTo>
                    <a:cubicBezTo>
                      <a:pt x="21" y="5"/>
                      <a:pt x="23" y="9"/>
                      <a:pt x="19" y="12"/>
                    </a:cubicBezTo>
                    <a:cubicBezTo>
                      <a:pt x="11" y="19"/>
                      <a:pt x="1" y="12"/>
                      <a:pt x="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4" name="Freeform 94">
                <a:extLst>
                  <a:ext uri="{FF2B5EF4-FFF2-40B4-BE49-F238E27FC236}">
                    <a16:creationId xmlns:a16="http://schemas.microsoft.com/office/drawing/2014/main" id="{9214B826-C312-4BAE-BE5F-0D984DBAE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877"/>
                <a:ext cx="127" cy="70"/>
              </a:xfrm>
              <a:custGeom>
                <a:avLst/>
                <a:gdLst>
                  <a:gd name="T0" fmla="*/ 0 w 51"/>
                  <a:gd name="T1" fmla="*/ 428 h 26"/>
                  <a:gd name="T2" fmla="*/ 279 w 51"/>
                  <a:gd name="T3" fmla="*/ 369 h 26"/>
                  <a:gd name="T4" fmla="*/ 433 w 51"/>
                  <a:gd name="T5" fmla="*/ 116 h 26"/>
                  <a:gd name="T6" fmla="*/ 787 w 51"/>
                  <a:gd name="T7" fmla="*/ 232 h 26"/>
                  <a:gd name="T8" fmla="*/ 403 w 51"/>
                  <a:gd name="T9" fmla="*/ 35 h 26"/>
                  <a:gd name="T10" fmla="*/ 229 w 51"/>
                  <a:gd name="T11" fmla="*/ 369 h 26"/>
                  <a:gd name="T12" fmla="*/ 0 w 51"/>
                  <a:gd name="T13" fmla="*/ 428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6">
                    <a:moveTo>
                      <a:pt x="0" y="22"/>
                    </a:moveTo>
                    <a:cubicBezTo>
                      <a:pt x="9" y="23"/>
                      <a:pt x="15" y="26"/>
                      <a:pt x="18" y="19"/>
                    </a:cubicBezTo>
                    <a:cubicBezTo>
                      <a:pt x="22" y="12"/>
                      <a:pt x="20" y="7"/>
                      <a:pt x="28" y="6"/>
                    </a:cubicBezTo>
                    <a:cubicBezTo>
                      <a:pt x="37" y="5"/>
                      <a:pt x="47" y="13"/>
                      <a:pt x="51" y="12"/>
                    </a:cubicBezTo>
                    <a:cubicBezTo>
                      <a:pt x="44" y="8"/>
                      <a:pt x="35" y="0"/>
                      <a:pt x="26" y="2"/>
                    </a:cubicBezTo>
                    <a:cubicBezTo>
                      <a:pt x="17" y="5"/>
                      <a:pt x="19" y="14"/>
                      <a:pt x="15" y="19"/>
                    </a:cubicBezTo>
                    <a:cubicBezTo>
                      <a:pt x="11" y="24"/>
                      <a:pt x="3" y="23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5" name="Freeform 95">
                <a:extLst>
                  <a:ext uri="{FF2B5EF4-FFF2-40B4-BE49-F238E27FC236}">
                    <a16:creationId xmlns:a16="http://schemas.microsoft.com/office/drawing/2014/main" id="{7CA8B37E-36CE-4B20-BAB4-330AB685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2741"/>
                <a:ext cx="1878" cy="528"/>
              </a:xfrm>
              <a:custGeom>
                <a:avLst/>
                <a:gdLst>
                  <a:gd name="T0" fmla="*/ 11743 w 751"/>
                  <a:gd name="T1" fmla="*/ 853 h 198"/>
                  <a:gd name="T2" fmla="*/ 10463 w 751"/>
                  <a:gd name="T3" fmla="*/ 491 h 198"/>
                  <a:gd name="T4" fmla="*/ 9192 w 751"/>
                  <a:gd name="T5" fmla="*/ 397 h 198"/>
                  <a:gd name="T6" fmla="*/ 7960 w 751"/>
                  <a:gd name="T7" fmla="*/ 491 h 198"/>
                  <a:gd name="T8" fmla="*/ 6534 w 751"/>
                  <a:gd name="T9" fmla="*/ 307 h 198"/>
                  <a:gd name="T10" fmla="*/ 4096 w 751"/>
                  <a:gd name="T11" fmla="*/ 320 h 198"/>
                  <a:gd name="T12" fmla="*/ 770 w 751"/>
                  <a:gd name="T13" fmla="*/ 149 h 198"/>
                  <a:gd name="T14" fmla="*/ 0 w 751"/>
                  <a:gd name="T15" fmla="*/ 0 h 198"/>
                  <a:gd name="T16" fmla="*/ 550 w 751"/>
                  <a:gd name="T17" fmla="*/ 363 h 198"/>
                  <a:gd name="T18" fmla="*/ 1958 w 751"/>
                  <a:gd name="T19" fmla="*/ 947 h 198"/>
                  <a:gd name="T20" fmla="*/ 3896 w 751"/>
                  <a:gd name="T21" fmla="*/ 1387 h 198"/>
                  <a:gd name="T22" fmla="*/ 5784 w 751"/>
                  <a:gd name="T23" fmla="*/ 1800 h 198"/>
                  <a:gd name="T24" fmla="*/ 7597 w 751"/>
                  <a:gd name="T25" fmla="*/ 2184 h 198"/>
                  <a:gd name="T26" fmla="*/ 9035 w 751"/>
                  <a:gd name="T27" fmla="*/ 2595 h 198"/>
                  <a:gd name="T28" fmla="*/ 11288 w 751"/>
                  <a:gd name="T29" fmla="*/ 3435 h 198"/>
                  <a:gd name="T30" fmla="*/ 11743 w 751"/>
                  <a:gd name="T31" fmla="*/ 3755 h 198"/>
                  <a:gd name="T32" fmla="*/ 11743 w 751"/>
                  <a:gd name="T33" fmla="*/ 1651 h 198"/>
                  <a:gd name="T34" fmla="*/ 11743 w 751"/>
                  <a:gd name="T35" fmla="*/ 853 h 1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51" h="198">
                    <a:moveTo>
                      <a:pt x="751" y="45"/>
                    </a:moveTo>
                    <a:cubicBezTo>
                      <a:pt x="751" y="45"/>
                      <a:pt x="704" y="28"/>
                      <a:pt x="669" y="26"/>
                    </a:cubicBezTo>
                    <a:cubicBezTo>
                      <a:pt x="634" y="23"/>
                      <a:pt x="625" y="31"/>
                      <a:pt x="588" y="21"/>
                    </a:cubicBezTo>
                    <a:cubicBezTo>
                      <a:pt x="550" y="11"/>
                      <a:pt x="548" y="33"/>
                      <a:pt x="509" y="26"/>
                    </a:cubicBezTo>
                    <a:cubicBezTo>
                      <a:pt x="469" y="18"/>
                      <a:pt x="467" y="28"/>
                      <a:pt x="418" y="16"/>
                    </a:cubicBezTo>
                    <a:cubicBezTo>
                      <a:pt x="369" y="3"/>
                      <a:pt x="319" y="17"/>
                      <a:pt x="262" y="17"/>
                    </a:cubicBezTo>
                    <a:cubicBezTo>
                      <a:pt x="206" y="17"/>
                      <a:pt x="158" y="3"/>
                      <a:pt x="49" y="8"/>
                    </a:cubicBezTo>
                    <a:cubicBezTo>
                      <a:pt x="49" y="8"/>
                      <a:pt x="9" y="3"/>
                      <a:pt x="0" y="0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77" y="34"/>
                      <a:pt x="76" y="37"/>
                      <a:pt x="125" y="50"/>
                    </a:cubicBezTo>
                    <a:cubicBezTo>
                      <a:pt x="179" y="65"/>
                      <a:pt x="202" y="60"/>
                      <a:pt x="249" y="73"/>
                    </a:cubicBezTo>
                    <a:cubicBezTo>
                      <a:pt x="296" y="85"/>
                      <a:pt x="313" y="82"/>
                      <a:pt x="370" y="95"/>
                    </a:cubicBezTo>
                    <a:cubicBezTo>
                      <a:pt x="427" y="107"/>
                      <a:pt x="464" y="102"/>
                      <a:pt x="486" y="115"/>
                    </a:cubicBezTo>
                    <a:cubicBezTo>
                      <a:pt x="509" y="127"/>
                      <a:pt x="558" y="127"/>
                      <a:pt x="578" y="137"/>
                    </a:cubicBezTo>
                    <a:cubicBezTo>
                      <a:pt x="597" y="147"/>
                      <a:pt x="708" y="176"/>
                      <a:pt x="722" y="181"/>
                    </a:cubicBezTo>
                    <a:cubicBezTo>
                      <a:pt x="737" y="186"/>
                      <a:pt x="751" y="198"/>
                      <a:pt x="751" y="198"/>
                    </a:cubicBezTo>
                    <a:cubicBezTo>
                      <a:pt x="751" y="87"/>
                      <a:pt x="751" y="87"/>
                      <a:pt x="751" y="87"/>
                    </a:cubicBezTo>
                    <a:lnTo>
                      <a:pt x="751" y="4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6" name="Freeform 96">
                <a:extLst>
                  <a:ext uri="{FF2B5EF4-FFF2-40B4-BE49-F238E27FC236}">
                    <a16:creationId xmlns:a16="http://schemas.microsoft.com/office/drawing/2014/main" id="{ACE010EE-6AE9-401C-B004-94347FFBF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477"/>
                <a:ext cx="1880" cy="384"/>
              </a:xfrm>
              <a:custGeom>
                <a:avLst/>
                <a:gdLst>
                  <a:gd name="T0" fmla="*/ 5300 w 752"/>
                  <a:gd name="T1" fmla="*/ 717 h 144"/>
                  <a:gd name="T2" fmla="*/ 0 w 752"/>
                  <a:gd name="T3" fmla="*/ 1877 h 144"/>
                  <a:gd name="T4" fmla="*/ 20 w 752"/>
                  <a:gd name="T5" fmla="*/ 1877 h 144"/>
                  <a:gd name="T6" fmla="*/ 33 w 752"/>
                  <a:gd name="T7" fmla="*/ 1899 h 144"/>
                  <a:gd name="T8" fmla="*/ 33 w 752"/>
                  <a:gd name="T9" fmla="*/ 1899 h 144"/>
                  <a:gd name="T10" fmla="*/ 395 w 752"/>
                  <a:gd name="T11" fmla="*/ 1971 h 144"/>
                  <a:gd name="T12" fmla="*/ 395 w 752"/>
                  <a:gd name="T13" fmla="*/ 1971 h 144"/>
                  <a:gd name="T14" fmla="*/ 425 w 752"/>
                  <a:gd name="T15" fmla="*/ 1971 h 144"/>
                  <a:gd name="T16" fmla="*/ 425 w 752"/>
                  <a:gd name="T17" fmla="*/ 1971 h 144"/>
                  <a:gd name="T18" fmla="*/ 458 w 752"/>
                  <a:gd name="T19" fmla="*/ 1971 h 144"/>
                  <a:gd name="T20" fmla="*/ 458 w 752"/>
                  <a:gd name="T21" fmla="*/ 1971 h 144"/>
                  <a:gd name="T22" fmla="*/ 520 w 752"/>
                  <a:gd name="T23" fmla="*/ 1992 h 144"/>
                  <a:gd name="T24" fmla="*/ 520 w 752"/>
                  <a:gd name="T25" fmla="*/ 1992 h 144"/>
                  <a:gd name="T26" fmla="*/ 550 w 752"/>
                  <a:gd name="T27" fmla="*/ 1992 h 144"/>
                  <a:gd name="T28" fmla="*/ 550 w 752"/>
                  <a:gd name="T29" fmla="*/ 1992 h 144"/>
                  <a:gd name="T30" fmla="*/ 583 w 752"/>
                  <a:gd name="T31" fmla="*/ 1992 h 144"/>
                  <a:gd name="T32" fmla="*/ 595 w 752"/>
                  <a:gd name="T33" fmla="*/ 2013 h 144"/>
                  <a:gd name="T34" fmla="*/ 595 w 752"/>
                  <a:gd name="T35" fmla="*/ 2013 h 144"/>
                  <a:gd name="T36" fmla="*/ 613 w 752"/>
                  <a:gd name="T37" fmla="*/ 2013 h 144"/>
                  <a:gd name="T38" fmla="*/ 645 w 752"/>
                  <a:gd name="T39" fmla="*/ 2013 h 144"/>
                  <a:gd name="T40" fmla="*/ 645 w 752"/>
                  <a:gd name="T41" fmla="*/ 2013 h 144"/>
                  <a:gd name="T42" fmla="*/ 658 w 752"/>
                  <a:gd name="T43" fmla="*/ 2013 h 144"/>
                  <a:gd name="T44" fmla="*/ 675 w 752"/>
                  <a:gd name="T45" fmla="*/ 2013 h 144"/>
                  <a:gd name="T46" fmla="*/ 688 w 752"/>
                  <a:gd name="T47" fmla="*/ 2013 h 144"/>
                  <a:gd name="T48" fmla="*/ 720 w 752"/>
                  <a:gd name="T49" fmla="*/ 2027 h 144"/>
                  <a:gd name="T50" fmla="*/ 750 w 752"/>
                  <a:gd name="T51" fmla="*/ 2027 h 144"/>
                  <a:gd name="T52" fmla="*/ 750 w 752"/>
                  <a:gd name="T53" fmla="*/ 2027 h 144"/>
                  <a:gd name="T54" fmla="*/ 783 w 752"/>
                  <a:gd name="T55" fmla="*/ 2027 h 144"/>
                  <a:gd name="T56" fmla="*/ 783 w 752"/>
                  <a:gd name="T57" fmla="*/ 2027 h 144"/>
                  <a:gd name="T58" fmla="*/ 4113 w 752"/>
                  <a:gd name="T59" fmla="*/ 2197 h 144"/>
                  <a:gd name="T60" fmla="*/ 6550 w 752"/>
                  <a:gd name="T61" fmla="*/ 2184 h 144"/>
                  <a:gd name="T62" fmla="*/ 7970 w 752"/>
                  <a:gd name="T63" fmla="*/ 2368 h 144"/>
                  <a:gd name="T64" fmla="*/ 9208 w 752"/>
                  <a:gd name="T65" fmla="*/ 2275 h 144"/>
                  <a:gd name="T66" fmla="*/ 10470 w 752"/>
                  <a:gd name="T67" fmla="*/ 2368 h 144"/>
                  <a:gd name="T68" fmla="*/ 11750 w 752"/>
                  <a:gd name="T69" fmla="*/ 2731 h 144"/>
                  <a:gd name="T70" fmla="*/ 11750 w 752"/>
                  <a:gd name="T71" fmla="*/ 376 h 144"/>
                  <a:gd name="T72" fmla="*/ 5300 w 752"/>
                  <a:gd name="T73" fmla="*/ 717 h 14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52" h="144">
                    <a:moveTo>
                      <a:pt x="339" y="38"/>
                    </a:moveTo>
                    <a:cubicBezTo>
                      <a:pt x="232" y="67"/>
                      <a:pt x="86" y="98"/>
                      <a:pt x="0" y="99"/>
                    </a:cubicBezTo>
                    <a:cubicBezTo>
                      <a:pt x="0" y="99"/>
                      <a:pt x="1" y="99"/>
                      <a:pt x="1" y="99"/>
                    </a:cubicBezTo>
                    <a:cubicBezTo>
                      <a:pt x="1" y="99"/>
                      <a:pt x="2" y="100"/>
                      <a:pt x="2" y="100"/>
                    </a:cubicBezTo>
                    <a:cubicBezTo>
                      <a:pt x="2" y="100"/>
                      <a:pt x="2" y="100"/>
                      <a:pt x="2" y="100"/>
                    </a:cubicBezTo>
                    <a:cubicBezTo>
                      <a:pt x="7" y="101"/>
                      <a:pt x="16" y="102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6" y="104"/>
                      <a:pt x="26" y="104"/>
                      <a:pt x="27" y="104"/>
                    </a:cubicBezTo>
                    <a:cubicBezTo>
                      <a:pt x="27" y="104"/>
                      <a:pt x="27" y="104"/>
                      <a:pt x="27" y="104"/>
                    </a:cubicBezTo>
                    <a:cubicBezTo>
                      <a:pt x="28" y="104"/>
                      <a:pt x="28" y="104"/>
                      <a:pt x="29" y="104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31" y="104"/>
                      <a:pt x="32" y="105"/>
                      <a:pt x="33" y="105"/>
                    </a:cubicBezTo>
                    <a:cubicBezTo>
                      <a:pt x="33" y="105"/>
                      <a:pt x="33" y="105"/>
                      <a:pt x="33" y="105"/>
                    </a:cubicBezTo>
                    <a:cubicBezTo>
                      <a:pt x="34" y="105"/>
                      <a:pt x="34" y="105"/>
                      <a:pt x="35" y="105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6" y="105"/>
                      <a:pt x="36" y="105"/>
                      <a:pt x="37" y="105"/>
                    </a:cubicBezTo>
                    <a:cubicBezTo>
                      <a:pt x="37" y="105"/>
                      <a:pt x="37" y="106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9" y="106"/>
                      <a:pt x="39" y="106"/>
                      <a:pt x="39" y="106"/>
                    </a:cubicBezTo>
                    <a:cubicBezTo>
                      <a:pt x="40" y="106"/>
                      <a:pt x="40" y="106"/>
                      <a:pt x="41" y="106"/>
                    </a:cubicBezTo>
                    <a:cubicBezTo>
                      <a:pt x="41" y="106"/>
                      <a:pt x="41" y="106"/>
                      <a:pt x="41" y="106"/>
                    </a:cubicBezTo>
                    <a:cubicBezTo>
                      <a:pt x="41" y="106"/>
                      <a:pt x="42" y="106"/>
                      <a:pt x="42" y="106"/>
                    </a:cubicBezTo>
                    <a:cubicBezTo>
                      <a:pt x="42" y="106"/>
                      <a:pt x="42" y="106"/>
                      <a:pt x="43" y="106"/>
                    </a:cubicBezTo>
                    <a:cubicBezTo>
                      <a:pt x="43" y="106"/>
                      <a:pt x="43" y="106"/>
                      <a:pt x="44" y="106"/>
                    </a:cubicBezTo>
                    <a:cubicBezTo>
                      <a:pt x="44" y="107"/>
                      <a:pt x="45" y="107"/>
                      <a:pt x="46" y="107"/>
                    </a:cubicBezTo>
                    <a:cubicBezTo>
                      <a:pt x="46" y="107"/>
                      <a:pt x="47" y="107"/>
                      <a:pt x="48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9" y="107"/>
                      <a:pt x="50" y="107"/>
                      <a:pt x="50" y="107"/>
                    </a:cubicBezTo>
                    <a:cubicBezTo>
                      <a:pt x="50" y="107"/>
                      <a:pt x="50" y="107"/>
                      <a:pt x="50" y="107"/>
                    </a:cubicBezTo>
                    <a:cubicBezTo>
                      <a:pt x="159" y="102"/>
                      <a:pt x="207" y="116"/>
                      <a:pt x="263" y="116"/>
                    </a:cubicBezTo>
                    <a:cubicBezTo>
                      <a:pt x="320" y="116"/>
                      <a:pt x="370" y="102"/>
                      <a:pt x="419" y="115"/>
                    </a:cubicBezTo>
                    <a:cubicBezTo>
                      <a:pt x="468" y="127"/>
                      <a:pt x="470" y="117"/>
                      <a:pt x="510" y="125"/>
                    </a:cubicBezTo>
                    <a:cubicBezTo>
                      <a:pt x="549" y="132"/>
                      <a:pt x="551" y="110"/>
                      <a:pt x="589" y="120"/>
                    </a:cubicBezTo>
                    <a:cubicBezTo>
                      <a:pt x="626" y="130"/>
                      <a:pt x="635" y="122"/>
                      <a:pt x="670" y="125"/>
                    </a:cubicBezTo>
                    <a:cubicBezTo>
                      <a:pt x="705" y="127"/>
                      <a:pt x="752" y="144"/>
                      <a:pt x="752" y="144"/>
                    </a:cubicBezTo>
                    <a:cubicBezTo>
                      <a:pt x="752" y="20"/>
                      <a:pt x="752" y="20"/>
                      <a:pt x="752" y="20"/>
                    </a:cubicBezTo>
                    <a:cubicBezTo>
                      <a:pt x="656" y="0"/>
                      <a:pt x="460" y="6"/>
                      <a:pt x="339" y="3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7" name="Freeform 97">
                <a:extLst>
                  <a:ext uri="{FF2B5EF4-FFF2-40B4-BE49-F238E27FC236}">
                    <a16:creationId xmlns:a16="http://schemas.microsoft.com/office/drawing/2014/main" id="{8A328E2B-BAE1-4289-AA55-6840AB13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795"/>
                <a:ext cx="3608" cy="1760"/>
              </a:xfrm>
              <a:custGeom>
                <a:avLst/>
                <a:gdLst>
                  <a:gd name="T0" fmla="*/ 19850 w 1443"/>
                  <a:gd name="T1" fmla="*/ 9331 h 660"/>
                  <a:gd name="T2" fmla="*/ 18413 w 1443"/>
                  <a:gd name="T3" fmla="*/ 8909 h 660"/>
                  <a:gd name="T4" fmla="*/ 16597 w 1443"/>
                  <a:gd name="T5" fmla="*/ 8533 h 660"/>
                  <a:gd name="T6" fmla="*/ 14710 w 1443"/>
                  <a:gd name="T7" fmla="*/ 8115 h 660"/>
                  <a:gd name="T8" fmla="*/ 12772 w 1443"/>
                  <a:gd name="T9" fmla="*/ 7680 h 660"/>
                  <a:gd name="T10" fmla="*/ 11367 w 1443"/>
                  <a:gd name="T11" fmla="*/ 7091 h 660"/>
                  <a:gd name="T12" fmla="*/ 10816 w 1443"/>
                  <a:gd name="T13" fmla="*/ 6749 h 660"/>
                  <a:gd name="T14" fmla="*/ 4626 w 1443"/>
                  <a:gd name="T15" fmla="*/ 4061 h 660"/>
                  <a:gd name="T16" fmla="*/ 2470 w 1443"/>
                  <a:gd name="T17" fmla="*/ 1160 h 660"/>
                  <a:gd name="T18" fmla="*/ 0 w 1443"/>
                  <a:gd name="T19" fmla="*/ 35 h 660"/>
                  <a:gd name="T20" fmla="*/ 0 w 1443"/>
                  <a:gd name="T21" fmla="*/ 4117 h 660"/>
                  <a:gd name="T22" fmla="*/ 22556 w 1443"/>
                  <a:gd name="T23" fmla="*/ 12515 h 660"/>
                  <a:gd name="T24" fmla="*/ 22556 w 1443"/>
                  <a:gd name="T25" fmla="*/ 10488 h 660"/>
                  <a:gd name="T26" fmla="*/ 22101 w 1443"/>
                  <a:gd name="T27" fmla="*/ 10163 h 660"/>
                  <a:gd name="T28" fmla="*/ 19850 w 1443"/>
                  <a:gd name="T29" fmla="*/ 9331 h 6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43" h="660">
                    <a:moveTo>
                      <a:pt x="1270" y="492"/>
                    </a:moveTo>
                    <a:cubicBezTo>
                      <a:pt x="1250" y="482"/>
                      <a:pt x="1201" y="482"/>
                      <a:pt x="1178" y="470"/>
                    </a:cubicBezTo>
                    <a:cubicBezTo>
                      <a:pt x="1156" y="457"/>
                      <a:pt x="1119" y="462"/>
                      <a:pt x="1062" y="450"/>
                    </a:cubicBezTo>
                    <a:cubicBezTo>
                      <a:pt x="1005" y="437"/>
                      <a:pt x="988" y="440"/>
                      <a:pt x="941" y="428"/>
                    </a:cubicBezTo>
                    <a:cubicBezTo>
                      <a:pt x="894" y="415"/>
                      <a:pt x="871" y="420"/>
                      <a:pt x="817" y="405"/>
                    </a:cubicBezTo>
                    <a:cubicBezTo>
                      <a:pt x="768" y="392"/>
                      <a:pt x="769" y="389"/>
                      <a:pt x="727" y="374"/>
                    </a:cubicBezTo>
                    <a:cubicBezTo>
                      <a:pt x="692" y="356"/>
                      <a:pt x="692" y="356"/>
                      <a:pt x="692" y="356"/>
                    </a:cubicBezTo>
                    <a:cubicBezTo>
                      <a:pt x="562" y="314"/>
                      <a:pt x="348" y="238"/>
                      <a:pt x="296" y="214"/>
                    </a:cubicBezTo>
                    <a:cubicBezTo>
                      <a:pt x="263" y="199"/>
                      <a:pt x="214" y="95"/>
                      <a:pt x="158" y="61"/>
                    </a:cubicBezTo>
                    <a:cubicBezTo>
                      <a:pt x="97" y="24"/>
                      <a:pt x="28" y="0"/>
                      <a:pt x="0" y="2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1443" y="660"/>
                      <a:pt x="1443" y="660"/>
                      <a:pt x="1443" y="660"/>
                    </a:cubicBezTo>
                    <a:cubicBezTo>
                      <a:pt x="1443" y="553"/>
                      <a:pt x="1443" y="553"/>
                      <a:pt x="1443" y="553"/>
                    </a:cubicBezTo>
                    <a:cubicBezTo>
                      <a:pt x="1443" y="553"/>
                      <a:pt x="1429" y="541"/>
                      <a:pt x="1414" y="536"/>
                    </a:cubicBezTo>
                    <a:cubicBezTo>
                      <a:pt x="1400" y="531"/>
                      <a:pt x="1289" y="502"/>
                      <a:pt x="1270" y="49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8" name="Freeform 98">
                <a:extLst>
                  <a:ext uri="{FF2B5EF4-FFF2-40B4-BE49-F238E27FC236}">
                    <a16:creationId xmlns:a16="http://schemas.microsoft.com/office/drawing/2014/main" id="{F10EA85A-082E-45CF-8A3E-BAB8F354F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696"/>
                <a:ext cx="375" cy="571"/>
              </a:xfrm>
              <a:custGeom>
                <a:avLst/>
                <a:gdLst>
                  <a:gd name="T0" fmla="*/ 2220 w 150"/>
                  <a:gd name="T1" fmla="*/ 77 h 214"/>
                  <a:gd name="T2" fmla="*/ 1988 w 150"/>
                  <a:gd name="T3" fmla="*/ 286 h 214"/>
                  <a:gd name="T4" fmla="*/ 1563 w 150"/>
                  <a:gd name="T5" fmla="*/ 376 h 214"/>
                  <a:gd name="T6" fmla="*/ 688 w 150"/>
                  <a:gd name="T7" fmla="*/ 875 h 214"/>
                  <a:gd name="T8" fmla="*/ 300 w 150"/>
                  <a:gd name="T9" fmla="*/ 1025 h 214"/>
                  <a:gd name="T10" fmla="*/ 0 w 150"/>
                  <a:gd name="T11" fmla="*/ 1174 h 214"/>
                  <a:gd name="T12" fmla="*/ 0 w 150"/>
                  <a:gd name="T13" fmla="*/ 4066 h 214"/>
                  <a:gd name="T14" fmla="*/ 333 w 150"/>
                  <a:gd name="T15" fmla="*/ 3896 h 214"/>
                  <a:gd name="T16" fmla="*/ 550 w 150"/>
                  <a:gd name="T17" fmla="*/ 3802 h 214"/>
                  <a:gd name="T18" fmla="*/ 783 w 150"/>
                  <a:gd name="T19" fmla="*/ 3589 h 214"/>
                  <a:gd name="T20" fmla="*/ 1033 w 150"/>
                  <a:gd name="T21" fmla="*/ 3439 h 214"/>
                  <a:gd name="T22" fmla="*/ 1208 w 150"/>
                  <a:gd name="T23" fmla="*/ 3269 h 214"/>
                  <a:gd name="T24" fmla="*/ 1675 w 150"/>
                  <a:gd name="T25" fmla="*/ 3018 h 214"/>
                  <a:gd name="T26" fmla="*/ 2033 w 150"/>
                  <a:gd name="T27" fmla="*/ 2676 h 214"/>
                  <a:gd name="T28" fmla="*/ 2238 w 150"/>
                  <a:gd name="T29" fmla="*/ 2449 h 214"/>
                  <a:gd name="T30" fmla="*/ 2345 w 150"/>
                  <a:gd name="T31" fmla="*/ 2436 h 214"/>
                  <a:gd name="T32" fmla="*/ 2345 w 150"/>
                  <a:gd name="T33" fmla="*/ 0 h 214"/>
                  <a:gd name="T34" fmla="*/ 2220 w 150"/>
                  <a:gd name="T35" fmla="*/ 77 h 2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0" h="214">
                    <a:moveTo>
                      <a:pt x="142" y="4"/>
                    </a:moveTo>
                    <a:cubicBezTo>
                      <a:pt x="137" y="8"/>
                      <a:pt x="133" y="12"/>
                      <a:pt x="127" y="15"/>
                    </a:cubicBezTo>
                    <a:cubicBezTo>
                      <a:pt x="118" y="19"/>
                      <a:pt x="109" y="18"/>
                      <a:pt x="100" y="20"/>
                    </a:cubicBezTo>
                    <a:cubicBezTo>
                      <a:pt x="80" y="25"/>
                      <a:pt x="65" y="43"/>
                      <a:pt x="44" y="46"/>
                    </a:cubicBezTo>
                    <a:cubicBezTo>
                      <a:pt x="34" y="48"/>
                      <a:pt x="28" y="50"/>
                      <a:pt x="19" y="54"/>
                    </a:cubicBezTo>
                    <a:cubicBezTo>
                      <a:pt x="13" y="58"/>
                      <a:pt x="7" y="60"/>
                      <a:pt x="0" y="62"/>
                    </a:cubicBezTo>
                    <a:cubicBezTo>
                      <a:pt x="0" y="214"/>
                      <a:pt x="0" y="214"/>
                      <a:pt x="0" y="214"/>
                    </a:cubicBezTo>
                    <a:cubicBezTo>
                      <a:pt x="8" y="212"/>
                      <a:pt x="13" y="209"/>
                      <a:pt x="21" y="205"/>
                    </a:cubicBezTo>
                    <a:cubicBezTo>
                      <a:pt x="26" y="202"/>
                      <a:pt x="30" y="202"/>
                      <a:pt x="35" y="200"/>
                    </a:cubicBezTo>
                    <a:cubicBezTo>
                      <a:pt x="41" y="198"/>
                      <a:pt x="44" y="192"/>
                      <a:pt x="50" y="189"/>
                    </a:cubicBezTo>
                    <a:cubicBezTo>
                      <a:pt x="55" y="185"/>
                      <a:pt x="61" y="184"/>
                      <a:pt x="66" y="181"/>
                    </a:cubicBezTo>
                    <a:cubicBezTo>
                      <a:pt x="70" y="178"/>
                      <a:pt x="73" y="175"/>
                      <a:pt x="77" y="172"/>
                    </a:cubicBezTo>
                    <a:cubicBezTo>
                      <a:pt x="87" y="167"/>
                      <a:pt x="98" y="166"/>
                      <a:pt x="107" y="159"/>
                    </a:cubicBezTo>
                    <a:cubicBezTo>
                      <a:pt x="115" y="154"/>
                      <a:pt x="124" y="147"/>
                      <a:pt x="130" y="141"/>
                    </a:cubicBezTo>
                    <a:cubicBezTo>
                      <a:pt x="135" y="136"/>
                      <a:pt x="136" y="131"/>
                      <a:pt x="143" y="129"/>
                    </a:cubicBezTo>
                    <a:cubicBezTo>
                      <a:pt x="145" y="129"/>
                      <a:pt x="148" y="128"/>
                      <a:pt x="150" y="128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47" y="2"/>
                      <a:pt x="144" y="3"/>
                      <a:pt x="142" y="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19" name="Freeform 99">
                <a:extLst>
                  <a:ext uri="{FF2B5EF4-FFF2-40B4-BE49-F238E27FC236}">
                    <a16:creationId xmlns:a16="http://schemas.microsoft.com/office/drawing/2014/main" id="{03C07021-C40C-452E-B1D0-1EAC2D570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037"/>
                <a:ext cx="375" cy="518"/>
              </a:xfrm>
              <a:custGeom>
                <a:avLst/>
                <a:gdLst>
                  <a:gd name="T0" fmla="*/ 2033 w 150"/>
                  <a:gd name="T1" fmla="*/ 248 h 194"/>
                  <a:gd name="T2" fmla="*/ 1675 w 150"/>
                  <a:gd name="T3" fmla="*/ 593 h 194"/>
                  <a:gd name="T4" fmla="*/ 1208 w 150"/>
                  <a:gd name="T5" fmla="*/ 833 h 194"/>
                  <a:gd name="T6" fmla="*/ 1033 w 150"/>
                  <a:gd name="T7" fmla="*/ 1012 h 194"/>
                  <a:gd name="T8" fmla="*/ 783 w 150"/>
                  <a:gd name="T9" fmla="*/ 1161 h 194"/>
                  <a:gd name="T10" fmla="*/ 550 w 150"/>
                  <a:gd name="T11" fmla="*/ 1370 h 194"/>
                  <a:gd name="T12" fmla="*/ 333 w 150"/>
                  <a:gd name="T13" fmla="*/ 1469 h 194"/>
                  <a:gd name="T14" fmla="*/ 0 w 150"/>
                  <a:gd name="T15" fmla="*/ 1639 h 194"/>
                  <a:gd name="T16" fmla="*/ 0 w 150"/>
                  <a:gd name="T17" fmla="*/ 3693 h 194"/>
                  <a:gd name="T18" fmla="*/ 2345 w 150"/>
                  <a:gd name="T19" fmla="*/ 1904 h 194"/>
                  <a:gd name="T20" fmla="*/ 2345 w 150"/>
                  <a:gd name="T21" fmla="*/ 0 h 194"/>
                  <a:gd name="T22" fmla="*/ 2238 w 150"/>
                  <a:gd name="T23" fmla="*/ 21 h 194"/>
                  <a:gd name="T24" fmla="*/ 2033 w 150"/>
                  <a:gd name="T25" fmla="*/ 248 h 19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0" h="194">
                    <a:moveTo>
                      <a:pt x="130" y="13"/>
                    </a:moveTo>
                    <a:cubicBezTo>
                      <a:pt x="124" y="19"/>
                      <a:pt x="115" y="26"/>
                      <a:pt x="107" y="31"/>
                    </a:cubicBezTo>
                    <a:cubicBezTo>
                      <a:pt x="98" y="38"/>
                      <a:pt x="87" y="39"/>
                      <a:pt x="77" y="44"/>
                    </a:cubicBezTo>
                    <a:cubicBezTo>
                      <a:pt x="73" y="47"/>
                      <a:pt x="70" y="50"/>
                      <a:pt x="66" y="53"/>
                    </a:cubicBezTo>
                    <a:cubicBezTo>
                      <a:pt x="61" y="56"/>
                      <a:pt x="55" y="57"/>
                      <a:pt x="50" y="61"/>
                    </a:cubicBezTo>
                    <a:cubicBezTo>
                      <a:pt x="44" y="64"/>
                      <a:pt x="41" y="70"/>
                      <a:pt x="35" y="72"/>
                    </a:cubicBezTo>
                    <a:cubicBezTo>
                      <a:pt x="30" y="74"/>
                      <a:pt x="26" y="74"/>
                      <a:pt x="21" y="77"/>
                    </a:cubicBezTo>
                    <a:cubicBezTo>
                      <a:pt x="13" y="81"/>
                      <a:pt x="8" y="84"/>
                      <a:pt x="0" y="86"/>
                    </a:cubicBezTo>
                    <a:cubicBezTo>
                      <a:pt x="0" y="194"/>
                      <a:pt x="0" y="194"/>
                      <a:pt x="0" y="194"/>
                    </a:cubicBezTo>
                    <a:cubicBezTo>
                      <a:pt x="150" y="100"/>
                      <a:pt x="150" y="100"/>
                      <a:pt x="150" y="10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48" y="0"/>
                      <a:pt x="145" y="1"/>
                      <a:pt x="143" y="1"/>
                    </a:cubicBezTo>
                    <a:cubicBezTo>
                      <a:pt x="136" y="3"/>
                      <a:pt x="135" y="8"/>
                      <a:pt x="130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0" name="Freeform 100">
                <a:extLst>
                  <a:ext uri="{FF2B5EF4-FFF2-40B4-BE49-F238E27FC236}">
                    <a16:creationId xmlns:a16="http://schemas.microsoft.com/office/drawing/2014/main" id="{527C1049-C5E8-4F5A-A170-AEC49DB7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365"/>
                <a:ext cx="375" cy="496"/>
              </a:xfrm>
              <a:custGeom>
                <a:avLst/>
                <a:gdLst>
                  <a:gd name="T0" fmla="*/ 1863 w 150"/>
                  <a:gd name="T1" fmla="*/ 264 h 186"/>
                  <a:gd name="T2" fmla="*/ 1175 w 150"/>
                  <a:gd name="T3" fmla="*/ 533 h 186"/>
                  <a:gd name="T4" fmla="*/ 595 w 150"/>
                  <a:gd name="T5" fmla="*/ 888 h 186"/>
                  <a:gd name="T6" fmla="*/ 0 w 150"/>
                  <a:gd name="T7" fmla="*/ 1173 h 186"/>
                  <a:gd name="T8" fmla="*/ 0 w 150"/>
                  <a:gd name="T9" fmla="*/ 3528 h 186"/>
                  <a:gd name="T10" fmla="*/ 300 w 150"/>
                  <a:gd name="T11" fmla="*/ 3379 h 186"/>
                  <a:gd name="T12" fmla="*/ 688 w 150"/>
                  <a:gd name="T13" fmla="*/ 3221 h 186"/>
                  <a:gd name="T14" fmla="*/ 1563 w 150"/>
                  <a:gd name="T15" fmla="*/ 2731 h 186"/>
                  <a:gd name="T16" fmla="*/ 1988 w 150"/>
                  <a:gd name="T17" fmla="*/ 2637 h 186"/>
                  <a:gd name="T18" fmla="*/ 2220 w 150"/>
                  <a:gd name="T19" fmla="*/ 2424 h 186"/>
                  <a:gd name="T20" fmla="*/ 2345 w 150"/>
                  <a:gd name="T21" fmla="*/ 2355 h 186"/>
                  <a:gd name="T22" fmla="*/ 2345 w 150"/>
                  <a:gd name="T23" fmla="*/ 0 h 186"/>
                  <a:gd name="T24" fmla="*/ 1863 w 150"/>
                  <a:gd name="T25" fmla="*/ 264 h 1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0" h="186">
                    <a:moveTo>
                      <a:pt x="119" y="14"/>
                    </a:moveTo>
                    <a:cubicBezTo>
                      <a:pt x="101" y="23"/>
                      <a:pt x="89" y="23"/>
                      <a:pt x="75" y="28"/>
                    </a:cubicBezTo>
                    <a:cubicBezTo>
                      <a:pt x="62" y="34"/>
                      <a:pt x="38" y="47"/>
                      <a:pt x="38" y="47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7" y="184"/>
                      <a:pt x="13" y="182"/>
                      <a:pt x="19" y="178"/>
                    </a:cubicBezTo>
                    <a:cubicBezTo>
                      <a:pt x="28" y="174"/>
                      <a:pt x="34" y="172"/>
                      <a:pt x="44" y="170"/>
                    </a:cubicBezTo>
                    <a:cubicBezTo>
                      <a:pt x="65" y="167"/>
                      <a:pt x="80" y="149"/>
                      <a:pt x="100" y="144"/>
                    </a:cubicBezTo>
                    <a:cubicBezTo>
                      <a:pt x="109" y="142"/>
                      <a:pt x="118" y="143"/>
                      <a:pt x="127" y="139"/>
                    </a:cubicBezTo>
                    <a:cubicBezTo>
                      <a:pt x="133" y="136"/>
                      <a:pt x="137" y="132"/>
                      <a:pt x="142" y="128"/>
                    </a:cubicBezTo>
                    <a:cubicBezTo>
                      <a:pt x="144" y="127"/>
                      <a:pt x="147" y="126"/>
                      <a:pt x="150" y="124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38" y="6"/>
                      <a:pt x="119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1" name="Line 101">
                <a:extLst>
                  <a:ext uri="{FF2B5EF4-FFF2-40B4-BE49-F238E27FC236}">
                    <a16:creationId xmlns:a16="http://schemas.microsoft.com/office/drawing/2014/main" id="{45DD5F6C-F900-44D3-A3B5-9EDA6F6794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2" y="2336"/>
                <a:ext cx="1" cy="1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2" name="Freeform 102">
                <a:extLst>
                  <a:ext uri="{FF2B5EF4-FFF2-40B4-BE49-F238E27FC236}">
                    <a16:creationId xmlns:a16="http://schemas.microsoft.com/office/drawing/2014/main" id="{21C5AC85-0AA1-4FEE-B824-3D0313830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2392"/>
                <a:ext cx="85" cy="16"/>
              </a:xfrm>
              <a:custGeom>
                <a:avLst/>
                <a:gdLst>
                  <a:gd name="T0" fmla="*/ 0 w 34"/>
                  <a:gd name="T1" fmla="*/ 115 h 6"/>
                  <a:gd name="T2" fmla="*/ 533 w 34"/>
                  <a:gd name="T3" fmla="*/ 7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6">
                    <a:moveTo>
                      <a:pt x="0" y="6"/>
                    </a:moveTo>
                    <a:cubicBezTo>
                      <a:pt x="9" y="0"/>
                      <a:pt x="25" y="3"/>
                      <a:pt x="34" y="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3" name="Freeform 103">
                <a:extLst>
                  <a:ext uri="{FF2B5EF4-FFF2-40B4-BE49-F238E27FC236}">
                    <a16:creationId xmlns:a16="http://schemas.microsoft.com/office/drawing/2014/main" id="{AAC5E75B-DCDD-45F6-9E30-C391A5C9F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5" y="2451"/>
                <a:ext cx="67" cy="10"/>
              </a:xfrm>
              <a:custGeom>
                <a:avLst/>
                <a:gdLst>
                  <a:gd name="T0" fmla="*/ 0 w 27"/>
                  <a:gd name="T1" fmla="*/ 63 h 4"/>
                  <a:gd name="T2" fmla="*/ 412 w 27"/>
                  <a:gd name="T3" fmla="*/ 2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">
                    <a:moveTo>
                      <a:pt x="0" y="4"/>
                    </a:moveTo>
                    <a:cubicBezTo>
                      <a:pt x="11" y="0"/>
                      <a:pt x="22" y="0"/>
                      <a:pt x="27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4" name="Freeform 104">
                <a:extLst>
                  <a:ext uri="{FF2B5EF4-FFF2-40B4-BE49-F238E27FC236}">
                    <a16:creationId xmlns:a16="http://schemas.microsoft.com/office/drawing/2014/main" id="{78FE657C-6C80-4EC9-B5C1-C73F12136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2493"/>
                <a:ext cx="50" cy="16"/>
              </a:xfrm>
              <a:custGeom>
                <a:avLst/>
                <a:gdLst>
                  <a:gd name="T0" fmla="*/ 0 w 20"/>
                  <a:gd name="T1" fmla="*/ 115 h 6"/>
                  <a:gd name="T2" fmla="*/ 313 w 20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6">
                    <a:moveTo>
                      <a:pt x="0" y="6"/>
                    </a:moveTo>
                    <a:cubicBezTo>
                      <a:pt x="6" y="3"/>
                      <a:pt x="15" y="0"/>
                      <a:pt x="2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5" name="Freeform 105">
                <a:extLst>
                  <a:ext uri="{FF2B5EF4-FFF2-40B4-BE49-F238E27FC236}">
                    <a16:creationId xmlns:a16="http://schemas.microsoft.com/office/drawing/2014/main" id="{834AA260-CDBC-4134-856B-79656E01F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2525"/>
                <a:ext cx="75" cy="30"/>
              </a:xfrm>
              <a:custGeom>
                <a:avLst/>
                <a:gdLst>
                  <a:gd name="T0" fmla="*/ 0 w 30"/>
                  <a:gd name="T1" fmla="*/ 224 h 11"/>
                  <a:gd name="T2" fmla="*/ 470 w 30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1">
                    <a:moveTo>
                      <a:pt x="0" y="11"/>
                    </a:moveTo>
                    <a:cubicBezTo>
                      <a:pt x="3" y="8"/>
                      <a:pt x="11" y="3"/>
                      <a:pt x="3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6" name="Freeform 106">
                <a:extLst>
                  <a:ext uri="{FF2B5EF4-FFF2-40B4-BE49-F238E27FC236}">
                    <a16:creationId xmlns:a16="http://schemas.microsoft.com/office/drawing/2014/main" id="{B33140E4-CCFE-41F1-A353-F87F095EC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443"/>
                <a:ext cx="135" cy="85"/>
              </a:xfrm>
              <a:custGeom>
                <a:avLst/>
                <a:gdLst>
                  <a:gd name="T0" fmla="*/ 833 w 54"/>
                  <a:gd name="T1" fmla="*/ 600 h 32"/>
                  <a:gd name="T2" fmla="*/ 833 w 54"/>
                  <a:gd name="T3" fmla="*/ 133 h 32"/>
                  <a:gd name="T4" fmla="*/ 833 w 54"/>
                  <a:gd name="T5" fmla="*/ 133 h 32"/>
                  <a:gd name="T6" fmla="*/ 175 w 54"/>
                  <a:gd name="T7" fmla="*/ 21 h 32"/>
                  <a:gd name="T8" fmla="*/ 20 w 54"/>
                  <a:gd name="T9" fmla="*/ 226 h 32"/>
                  <a:gd name="T10" fmla="*/ 113 w 54"/>
                  <a:gd name="T11" fmla="*/ 465 h 32"/>
                  <a:gd name="T12" fmla="*/ 845 w 54"/>
                  <a:gd name="T13" fmla="*/ 600 h 32"/>
                  <a:gd name="T14" fmla="*/ 833 w 54"/>
                  <a:gd name="T15" fmla="*/ 60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32">
                    <a:moveTo>
                      <a:pt x="53" y="32"/>
                    </a:move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4" y="0"/>
                      <a:pt x="2" y="5"/>
                      <a:pt x="1" y="12"/>
                    </a:cubicBezTo>
                    <a:cubicBezTo>
                      <a:pt x="0" y="18"/>
                      <a:pt x="0" y="24"/>
                      <a:pt x="7" y="25"/>
                    </a:cubicBezTo>
                    <a:cubicBezTo>
                      <a:pt x="54" y="32"/>
                      <a:pt x="54" y="32"/>
                      <a:pt x="54" y="32"/>
                    </a:cubicBezTo>
                    <a:lnTo>
                      <a:pt x="53" y="32"/>
                    </a:ln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7" name="Line 107">
                <a:extLst>
                  <a:ext uri="{FF2B5EF4-FFF2-40B4-BE49-F238E27FC236}">
                    <a16:creationId xmlns:a16="http://schemas.microsoft.com/office/drawing/2014/main" id="{AF931587-2E7C-4F8E-983B-9A3B00A606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7" y="3536"/>
                <a:ext cx="1" cy="1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8" name="Line 108">
                <a:extLst>
                  <a:ext uri="{FF2B5EF4-FFF2-40B4-BE49-F238E27FC236}">
                    <a16:creationId xmlns:a16="http://schemas.microsoft.com/office/drawing/2014/main" id="{4A726D74-7401-4670-AAD3-F4DC94D942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87" y="2464"/>
                <a:ext cx="1" cy="61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29" name="Freeform 109">
                <a:extLst>
                  <a:ext uri="{FF2B5EF4-FFF2-40B4-BE49-F238E27FC236}">
                    <a16:creationId xmlns:a16="http://schemas.microsoft.com/office/drawing/2014/main" id="{9E7035DC-4962-49E8-8E27-3AAAE163E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451"/>
                <a:ext cx="52" cy="77"/>
              </a:xfrm>
              <a:custGeom>
                <a:avLst/>
                <a:gdLst>
                  <a:gd name="T0" fmla="*/ 215 w 21"/>
                  <a:gd name="T1" fmla="*/ 35 h 29"/>
                  <a:gd name="T2" fmla="*/ 0 w 21"/>
                  <a:gd name="T3" fmla="*/ 77 h 29"/>
                  <a:gd name="T4" fmla="*/ 0 w 21"/>
                  <a:gd name="T5" fmla="*/ 520 h 29"/>
                  <a:gd name="T6" fmla="*/ 0 w 21"/>
                  <a:gd name="T7" fmla="*/ 542 h 29"/>
                  <a:gd name="T8" fmla="*/ 12 w 21"/>
                  <a:gd name="T9" fmla="*/ 542 h 29"/>
                  <a:gd name="T10" fmla="*/ 0 w 21"/>
                  <a:gd name="T11" fmla="*/ 542 h 29"/>
                  <a:gd name="T12" fmla="*/ 12 w 21"/>
                  <a:gd name="T13" fmla="*/ 542 h 29"/>
                  <a:gd name="T14" fmla="*/ 258 w 21"/>
                  <a:gd name="T15" fmla="*/ 396 h 29"/>
                  <a:gd name="T16" fmla="*/ 215 w 21"/>
                  <a:gd name="T17" fmla="*/ 3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9">
                    <a:moveTo>
                      <a:pt x="14" y="2"/>
                    </a:moveTo>
                    <a:cubicBezTo>
                      <a:pt x="10" y="0"/>
                      <a:pt x="6" y="3"/>
                      <a:pt x="0" y="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4" y="27"/>
                      <a:pt x="17" y="21"/>
                    </a:cubicBezTo>
                    <a:cubicBezTo>
                      <a:pt x="21" y="16"/>
                      <a:pt x="18" y="4"/>
                      <a:pt x="14" y="2"/>
                    </a:cubicBezTo>
                    <a:close/>
                  </a:path>
                </a:pathLst>
              </a:custGeom>
              <a:solidFill>
                <a:srgbClr val="FEE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0" name="Line 110">
                <a:extLst>
                  <a:ext uri="{FF2B5EF4-FFF2-40B4-BE49-F238E27FC236}">
                    <a16:creationId xmlns:a16="http://schemas.microsoft.com/office/drawing/2014/main" id="{372FF10D-AC18-4D6F-A2D9-5076DFA7E8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5" y="2464"/>
                <a:ext cx="1" cy="61"/>
              </a:xfrm>
              <a:prstGeom prst="line">
                <a:avLst/>
              </a:prstGeom>
              <a:noFill/>
              <a:ln w="15875" cap="rnd">
                <a:solidFill>
                  <a:srgbClr val="E6C97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1" name="Freeform 111">
                <a:extLst>
                  <a:ext uri="{FF2B5EF4-FFF2-40B4-BE49-F238E27FC236}">
                    <a16:creationId xmlns:a16="http://schemas.microsoft.com/office/drawing/2014/main" id="{2E1C88C7-5655-4DA6-8343-F0B7B8447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221"/>
                <a:ext cx="300" cy="150"/>
              </a:xfrm>
              <a:custGeom>
                <a:avLst/>
                <a:gdLst>
                  <a:gd name="T0" fmla="*/ 1363 w 120"/>
                  <a:gd name="T1" fmla="*/ 329 h 56"/>
                  <a:gd name="T2" fmla="*/ 1363 w 120"/>
                  <a:gd name="T3" fmla="*/ 346 h 56"/>
                  <a:gd name="T4" fmla="*/ 1395 w 120"/>
                  <a:gd name="T5" fmla="*/ 388 h 56"/>
                  <a:gd name="T6" fmla="*/ 1500 w 120"/>
                  <a:gd name="T7" fmla="*/ 479 h 56"/>
                  <a:gd name="T8" fmla="*/ 1625 w 120"/>
                  <a:gd name="T9" fmla="*/ 538 h 56"/>
                  <a:gd name="T10" fmla="*/ 1675 w 120"/>
                  <a:gd name="T11" fmla="*/ 560 h 56"/>
                  <a:gd name="T12" fmla="*/ 1738 w 120"/>
                  <a:gd name="T13" fmla="*/ 560 h 56"/>
                  <a:gd name="T14" fmla="*/ 1770 w 120"/>
                  <a:gd name="T15" fmla="*/ 560 h 56"/>
                  <a:gd name="T16" fmla="*/ 1875 w 120"/>
                  <a:gd name="T17" fmla="*/ 504 h 56"/>
                  <a:gd name="T18" fmla="*/ 1875 w 120"/>
                  <a:gd name="T19" fmla="*/ 504 h 56"/>
                  <a:gd name="T20" fmla="*/ 1770 w 120"/>
                  <a:gd name="T21" fmla="*/ 595 h 56"/>
                  <a:gd name="T22" fmla="*/ 1750 w 120"/>
                  <a:gd name="T23" fmla="*/ 616 h 56"/>
                  <a:gd name="T24" fmla="*/ 1658 w 120"/>
                  <a:gd name="T25" fmla="*/ 595 h 56"/>
                  <a:gd name="T26" fmla="*/ 1613 w 120"/>
                  <a:gd name="T27" fmla="*/ 573 h 56"/>
                  <a:gd name="T28" fmla="*/ 1563 w 120"/>
                  <a:gd name="T29" fmla="*/ 560 h 56"/>
                  <a:gd name="T30" fmla="*/ 1470 w 120"/>
                  <a:gd name="T31" fmla="*/ 595 h 56"/>
                  <a:gd name="T32" fmla="*/ 1363 w 120"/>
                  <a:gd name="T33" fmla="*/ 675 h 56"/>
                  <a:gd name="T34" fmla="*/ 1250 w 120"/>
                  <a:gd name="T35" fmla="*/ 769 h 56"/>
                  <a:gd name="T36" fmla="*/ 1238 w 120"/>
                  <a:gd name="T37" fmla="*/ 790 h 56"/>
                  <a:gd name="T38" fmla="*/ 1238 w 120"/>
                  <a:gd name="T39" fmla="*/ 905 h 56"/>
                  <a:gd name="T40" fmla="*/ 1238 w 120"/>
                  <a:gd name="T41" fmla="*/ 905 h 56"/>
                  <a:gd name="T42" fmla="*/ 1208 w 120"/>
                  <a:gd name="T43" fmla="*/ 825 h 56"/>
                  <a:gd name="T44" fmla="*/ 1175 w 120"/>
                  <a:gd name="T45" fmla="*/ 804 h 56"/>
                  <a:gd name="T46" fmla="*/ 925 w 120"/>
                  <a:gd name="T47" fmla="*/ 905 h 56"/>
                  <a:gd name="T48" fmla="*/ 863 w 120"/>
                  <a:gd name="T49" fmla="*/ 1077 h 56"/>
                  <a:gd name="T50" fmla="*/ 863 w 120"/>
                  <a:gd name="T51" fmla="*/ 1077 h 56"/>
                  <a:gd name="T52" fmla="*/ 908 w 120"/>
                  <a:gd name="T53" fmla="*/ 881 h 56"/>
                  <a:gd name="T54" fmla="*/ 875 w 120"/>
                  <a:gd name="T55" fmla="*/ 846 h 56"/>
                  <a:gd name="T56" fmla="*/ 750 w 120"/>
                  <a:gd name="T57" fmla="*/ 790 h 56"/>
                  <a:gd name="T58" fmla="*/ 613 w 120"/>
                  <a:gd name="T59" fmla="*/ 790 h 56"/>
                  <a:gd name="T60" fmla="*/ 470 w 120"/>
                  <a:gd name="T61" fmla="*/ 905 h 56"/>
                  <a:gd name="T62" fmla="*/ 438 w 120"/>
                  <a:gd name="T63" fmla="*/ 940 h 56"/>
                  <a:gd name="T64" fmla="*/ 333 w 120"/>
                  <a:gd name="T65" fmla="*/ 1055 h 56"/>
                  <a:gd name="T66" fmla="*/ 333 w 120"/>
                  <a:gd name="T67" fmla="*/ 1055 h 56"/>
                  <a:gd name="T68" fmla="*/ 425 w 120"/>
                  <a:gd name="T69" fmla="*/ 927 h 56"/>
                  <a:gd name="T70" fmla="*/ 438 w 120"/>
                  <a:gd name="T71" fmla="*/ 881 h 56"/>
                  <a:gd name="T72" fmla="*/ 583 w 120"/>
                  <a:gd name="T73" fmla="*/ 731 h 56"/>
                  <a:gd name="T74" fmla="*/ 595 w 120"/>
                  <a:gd name="T75" fmla="*/ 688 h 56"/>
                  <a:gd name="T76" fmla="*/ 458 w 120"/>
                  <a:gd name="T77" fmla="*/ 573 h 56"/>
                  <a:gd name="T78" fmla="*/ 300 w 120"/>
                  <a:gd name="T79" fmla="*/ 560 h 56"/>
                  <a:gd name="T80" fmla="*/ 0 w 120"/>
                  <a:gd name="T81" fmla="*/ 504 h 56"/>
                  <a:gd name="T82" fmla="*/ 0 w 120"/>
                  <a:gd name="T83" fmla="*/ 504 h 56"/>
                  <a:gd name="T84" fmla="*/ 333 w 120"/>
                  <a:gd name="T85" fmla="*/ 517 h 56"/>
                  <a:gd name="T86" fmla="*/ 470 w 120"/>
                  <a:gd name="T87" fmla="*/ 445 h 56"/>
                  <a:gd name="T88" fmla="*/ 500 w 120"/>
                  <a:gd name="T89" fmla="*/ 308 h 56"/>
                  <a:gd name="T90" fmla="*/ 438 w 120"/>
                  <a:gd name="T91" fmla="*/ 193 h 56"/>
                  <a:gd name="T92" fmla="*/ 395 w 120"/>
                  <a:gd name="T93" fmla="*/ 171 h 56"/>
                  <a:gd name="T94" fmla="*/ 238 w 120"/>
                  <a:gd name="T95" fmla="*/ 0 h 56"/>
                  <a:gd name="T96" fmla="*/ 238 w 120"/>
                  <a:gd name="T97" fmla="*/ 0 h 56"/>
                  <a:gd name="T98" fmla="*/ 395 w 120"/>
                  <a:gd name="T99" fmla="*/ 137 h 56"/>
                  <a:gd name="T100" fmla="*/ 458 w 120"/>
                  <a:gd name="T101" fmla="*/ 150 h 56"/>
                  <a:gd name="T102" fmla="*/ 563 w 120"/>
                  <a:gd name="T103" fmla="*/ 193 h 56"/>
                  <a:gd name="T104" fmla="*/ 688 w 120"/>
                  <a:gd name="T105" fmla="*/ 171 h 56"/>
                  <a:gd name="T106" fmla="*/ 813 w 120"/>
                  <a:gd name="T107" fmla="*/ 94 h 56"/>
                  <a:gd name="T108" fmla="*/ 875 w 120"/>
                  <a:gd name="T109" fmla="*/ 94 h 56"/>
                  <a:gd name="T110" fmla="*/ 958 w 120"/>
                  <a:gd name="T111" fmla="*/ 115 h 56"/>
                  <a:gd name="T112" fmla="*/ 1095 w 120"/>
                  <a:gd name="T113" fmla="*/ 209 h 56"/>
                  <a:gd name="T114" fmla="*/ 1363 w 120"/>
                  <a:gd name="T115" fmla="*/ 329 h 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0" h="56">
                    <a:moveTo>
                      <a:pt x="87" y="17"/>
                    </a:moveTo>
                    <a:cubicBezTo>
                      <a:pt x="86" y="17"/>
                      <a:pt x="87" y="18"/>
                      <a:pt x="87" y="18"/>
                    </a:cubicBezTo>
                    <a:cubicBezTo>
                      <a:pt x="88" y="19"/>
                      <a:pt x="88" y="19"/>
                      <a:pt x="89" y="20"/>
                    </a:cubicBezTo>
                    <a:cubicBezTo>
                      <a:pt x="91" y="22"/>
                      <a:pt x="96" y="25"/>
                      <a:pt x="96" y="25"/>
                    </a:cubicBezTo>
                    <a:cubicBezTo>
                      <a:pt x="99" y="26"/>
                      <a:pt x="101" y="27"/>
                      <a:pt x="104" y="28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29"/>
                      <a:pt x="110" y="29"/>
                      <a:pt x="111" y="29"/>
                    </a:cubicBezTo>
                    <a:cubicBezTo>
                      <a:pt x="111" y="29"/>
                      <a:pt x="112" y="30"/>
                      <a:pt x="113" y="29"/>
                    </a:cubicBezTo>
                    <a:cubicBezTo>
                      <a:pt x="115" y="29"/>
                      <a:pt x="118" y="28"/>
                      <a:pt x="120" y="26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18" y="28"/>
                      <a:pt x="116" y="31"/>
                      <a:pt x="113" y="31"/>
                    </a:cubicBezTo>
                    <a:cubicBezTo>
                      <a:pt x="113" y="32"/>
                      <a:pt x="112" y="32"/>
                      <a:pt x="112" y="32"/>
                    </a:cubicBezTo>
                    <a:cubicBezTo>
                      <a:pt x="114" y="33"/>
                      <a:pt x="110" y="32"/>
                      <a:pt x="106" y="31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2" y="29"/>
                      <a:pt x="101" y="29"/>
                      <a:pt x="100" y="29"/>
                    </a:cubicBezTo>
                    <a:cubicBezTo>
                      <a:pt x="98" y="28"/>
                      <a:pt x="95" y="28"/>
                      <a:pt x="94" y="31"/>
                    </a:cubicBezTo>
                    <a:cubicBezTo>
                      <a:pt x="92" y="33"/>
                      <a:pt x="90" y="34"/>
                      <a:pt x="87" y="35"/>
                    </a:cubicBezTo>
                    <a:cubicBezTo>
                      <a:pt x="85" y="37"/>
                      <a:pt x="82" y="38"/>
                      <a:pt x="80" y="40"/>
                    </a:cubicBezTo>
                    <a:cubicBezTo>
                      <a:pt x="79" y="40"/>
                      <a:pt x="79" y="41"/>
                      <a:pt x="79" y="41"/>
                    </a:cubicBezTo>
                    <a:cubicBezTo>
                      <a:pt x="78" y="43"/>
                      <a:pt x="78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8" y="45"/>
                      <a:pt x="77" y="44"/>
                      <a:pt x="77" y="43"/>
                    </a:cubicBezTo>
                    <a:cubicBezTo>
                      <a:pt x="77" y="42"/>
                      <a:pt x="75" y="42"/>
                      <a:pt x="75" y="42"/>
                    </a:cubicBezTo>
                    <a:cubicBezTo>
                      <a:pt x="71" y="43"/>
                      <a:pt x="64" y="42"/>
                      <a:pt x="59" y="47"/>
                    </a:cubicBezTo>
                    <a:cubicBezTo>
                      <a:pt x="58" y="49"/>
                      <a:pt x="55" y="53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3"/>
                      <a:pt x="56" y="48"/>
                      <a:pt x="58" y="46"/>
                    </a:cubicBezTo>
                    <a:cubicBezTo>
                      <a:pt x="59" y="45"/>
                      <a:pt x="57" y="44"/>
                      <a:pt x="56" y="44"/>
                    </a:cubicBezTo>
                    <a:cubicBezTo>
                      <a:pt x="54" y="43"/>
                      <a:pt x="51" y="42"/>
                      <a:pt x="48" y="41"/>
                    </a:cubicBezTo>
                    <a:cubicBezTo>
                      <a:pt x="46" y="41"/>
                      <a:pt x="41" y="40"/>
                      <a:pt x="39" y="41"/>
                    </a:cubicBezTo>
                    <a:cubicBezTo>
                      <a:pt x="33" y="42"/>
                      <a:pt x="31" y="44"/>
                      <a:pt x="30" y="47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7" y="51"/>
                      <a:pt x="24" y="53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4" y="54"/>
                      <a:pt x="26" y="50"/>
                      <a:pt x="27" y="48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0" y="43"/>
                      <a:pt x="31" y="40"/>
                      <a:pt x="37" y="38"/>
                    </a:cubicBezTo>
                    <a:cubicBezTo>
                      <a:pt x="37" y="38"/>
                      <a:pt x="40" y="37"/>
                      <a:pt x="38" y="36"/>
                    </a:cubicBezTo>
                    <a:cubicBezTo>
                      <a:pt x="36" y="34"/>
                      <a:pt x="32" y="32"/>
                      <a:pt x="29" y="30"/>
                    </a:cubicBezTo>
                    <a:cubicBezTo>
                      <a:pt x="27" y="30"/>
                      <a:pt x="22" y="28"/>
                      <a:pt x="19" y="29"/>
                    </a:cubicBezTo>
                    <a:cubicBezTo>
                      <a:pt x="12" y="30"/>
                      <a:pt x="6" y="29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9"/>
                      <a:pt x="13" y="28"/>
                      <a:pt x="21" y="27"/>
                    </a:cubicBezTo>
                    <a:cubicBezTo>
                      <a:pt x="23" y="26"/>
                      <a:pt x="27" y="26"/>
                      <a:pt x="30" y="23"/>
                    </a:cubicBezTo>
                    <a:cubicBezTo>
                      <a:pt x="31" y="21"/>
                      <a:pt x="32" y="19"/>
                      <a:pt x="32" y="16"/>
                    </a:cubicBezTo>
                    <a:cubicBezTo>
                      <a:pt x="33" y="15"/>
                      <a:pt x="31" y="11"/>
                      <a:pt x="28" y="10"/>
                    </a:cubicBezTo>
                    <a:cubicBezTo>
                      <a:pt x="27" y="10"/>
                      <a:pt x="26" y="9"/>
                      <a:pt x="25" y="9"/>
                    </a:cubicBezTo>
                    <a:cubicBezTo>
                      <a:pt x="20" y="8"/>
                      <a:pt x="16" y="6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5"/>
                      <a:pt x="21" y="6"/>
                      <a:pt x="25" y="7"/>
                    </a:cubicBezTo>
                    <a:cubicBezTo>
                      <a:pt x="27" y="7"/>
                      <a:pt x="28" y="8"/>
                      <a:pt x="29" y="8"/>
                    </a:cubicBezTo>
                    <a:cubicBezTo>
                      <a:pt x="30" y="9"/>
                      <a:pt x="34" y="10"/>
                      <a:pt x="36" y="10"/>
                    </a:cubicBezTo>
                    <a:cubicBezTo>
                      <a:pt x="39" y="10"/>
                      <a:pt x="41" y="9"/>
                      <a:pt x="44" y="9"/>
                    </a:cubicBezTo>
                    <a:cubicBezTo>
                      <a:pt x="46" y="8"/>
                      <a:pt x="49" y="5"/>
                      <a:pt x="52" y="5"/>
                    </a:cubicBezTo>
                    <a:cubicBezTo>
                      <a:pt x="53" y="5"/>
                      <a:pt x="56" y="5"/>
                      <a:pt x="56" y="5"/>
                    </a:cubicBezTo>
                    <a:cubicBezTo>
                      <a:pt x="58" y="5"/>
                      <a:pt x="60" y="6"/>
                      <a:pt x="61" y="6"/>
                    </a:cubicBezTo>
                    <a:cubicBezTo>
                      <a:pt x="64" y="7"/>
                      <a:pt x="67" y="10"/>
                      <a:pt x="70" y="11"/>
                    </a:cubicBezTo>
                    <a:cubicBezTo>
                      <a:pt x="74" y="12"/>
                      <a:pt x="85" y="12"/>
                      <a:pt x="87" y="17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2" name="Freeform 112">
                <a:extLst>
                  <a:ext uri="{FF2B5EF4-FFF2-40B4-BE49-F238E27FC236}">
                    <a16:creationId xmlns:a16="http://schemas.microsoft.com/office/drawing/2014/main" id="{F2243990-A3C5-416A-958A-EDDCB7A97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3283"/>
                <a:ext cx="55" cy="32"/>
              </a:xfrm>
              <a:custGeom>
                <a:avLst/>
                <a:gdLst>
                  <a:gd name="T0" fmla="*/ 20 w 22"/>
                  <a:gd name="T1" fmla="*/ 77 h 12"/>
                  <a:gd name="T2" fmla="*/ 33 w 22"/>
                  <a:gd name="T3" fmla="*/ 136 h 12"/>
                  <a:gd name="T4" fmla="*/ 113 w 22"/>
                  <a:gd name="T5" fmla="*/ 192 h 12"/>
                  <a:gd name="T6" fmla="*/ 238 w 22"/>
                  <a:gd name="T7" fmla="*/ 227 h 12"/>
                  <a:gd name="T8" fmla="*/ 333 w 22"/>
                  <a:gd name="T9" fmla="*/ 171 h 12"/>
                  <a:gd name="T10" fmla="*/ 345 w 22"/>
                  <a:gd name="T11" fmla="*/ 77 h 12"/>
                  <a:gd name="T12" fmla="*/ 250 w 2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2">
                    <a:moveTo>
                      <a:pt x="1" y="4"/>
                    </a:moveTo>
                    <a:cubicBezTo>
                      <a:pt x="0" y="5"/>
                      <a:pt x="2" y="6"/>
                      <a:pt x="2" y="7"/>
                    </a:cubicBezTo>
                    <a:cubicBezTo>
                      <a:pt x="4" y="9"/>
                      <a:pt x="5" y="9"/>
                      <a:pt x="7" y="10"/>
                    </a:cubicBezTo>
                    <a:cubicBezTo>
                      <a:pt x="9" y="11"/>
                      <a:pt x="12" y="12"/>
                      <a:pt x="15" y="12"/>
                    </a:cubicBezTo>
                    <a:cubicBezTo>
                      <a:pt x="17" y="12"/>
                      <a:pt x="20" y="11"/>
                      <a:pt x="21" y="9"/>
                    </a:cubicBezTo>
                    <a:cubicBezTo>
                      <a:pt x="21" y="8"/>
                      <a:pt x="22" y="5"/>
                      <a:pt x="22" y="4"/>
                    </a:cubicBezTo>
                    <a:cubicBezTo>
                      <a:pt x="21" y="3"/>
                      <a:pt x="18" y="0"/>
                      <a:pt x="16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3" name="Freeform 113">
                <a:extLst>
                  <a:ext uri="{FF2B5EF4-FFF2-40B4-BE49-F238E27FC236}">
                    <a16:creationId xmlns:a16="http://schemas.microsoft.com/office/drawing/2014/main" id="{38ED0205-B538-404B-8CF6-08379971C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3272"/>
                <a:ext cx="55" cy="37"/>
              </a:xfrm>
              <a:custGeom>
                <a:avLst/>
                <a:gdLst>
                  <a:gd name="T0" fmla="*/ 333 w 22"/>
                  <a:gd name="T1" fmla="*/ 148 h 14"/>
                  <a:gd name="T2" fmla="*/ 188 w 22"/>
                  <a:gd name="T3" fmla="*/ 238 h 14"/>
                  <a:gd name="T4" fmla="*/ 20 w 22"/>
                  <a:gd name="T5" fmla="*/ 111 h 14"/>
                  <a:gd name="T6" fmla="*/ 333 w 22"/>
                  <a:gd name="T7" fmla="*/ 14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21" y="8"/>
                    </a:moveTo>
                    <a:cubicBezTo>
                      <a:pt x="21" y="11"/>
                      <a:pt x="18" y="14"/>
                      <a:pt x="12" y="13"/>
                    </a:cubicBezTo>
                    <a:cubicBezTo>
                      <a:pt x="6" y="13"/>
                      <a:pt x="0" y="10"/>
                      <a:pt x="1" y="6"/>
                    </a:cubicBezTo>
                    <a:cubicBezTo>
                      <a:pt x="1" y="0"/>
                      <a:pt x="22" y="0"/>
                      <a:pt x="21" y="8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4" name="Freeform 114">
                <a:extLst>
                  <a:ext uri="{FF2B5EF4-FFF2-40B4-BE49-F238E27FC236}">
                    <a16:creationId xmlns:a16="http://schemas.microsoft.com/office/drawing/2014/main" id="{6F83B14E-11A2-4DF5-9B10-286632E3B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3240"/>
                <a:ext cx="110" cy="51"/>
              </a:xfrm>
              <a:custGeom>
                <a:avLst/>
                <a:gdLst>
                  <a:gd name="T0" fmla="*/ 83 w 44"/>
                  <a:gd name="T1" fmla="*/ 137 h 19"/>
                  <a:gd name="T2" fmla="*/ 50 w 44"/>
                  <a:gd name="T3" fmla="*/ 287 h 19"/>
                  <a:gd name="T4" fmla="*/ 0 w 44"/>
                  <a:gd name="T5" fmla="*/ 368 h 19"/>
                  <a:gd name="T6" fmla="*/ 63 w 44"/>
                  <a:gd name="T7" fmla="*/ 330 h 19"/>
                  <a:gd name="T8" fmla="*/ 113 w 44"/>
                  <a:gd name="T9" fmla="*/ 217 h 19"/>
                  <a:gd name="T10" fmla="*/ 250 w 44"/>
                  <a:gd name="T11" fmla="*/ 115 h 19"/>
                  <a:gd name="T12" fmla="*/ 425 w 44"/>
                  <a:gd name="T13" fmla="*/ 56 h 19"/>
                  <a:gd name="T14" fmla="*/ 533 w 44"/>
                  <a:gd name="T15" fmla="*/ 94 h 19"/>
                  <a:gd name="T16" fmla="*/ 688 w 44"/>
                  <a:gd name="T17" fmla="*/ 150 h 19"/>
                  <a:gd name="T18" fmla="*/ 595 w 44"/>
                  <a:gd name="T19" fmla="*/ 115 h 19"/>
                  <a:gd name="T20" fmla="*/ 520 w 44"/>
                  <a:gd name="T21" fmla="*/ 56 h 19"/>
                  <a:gd name="T22" fmla="*/ 375 w 44"/>
                  <a:gd name="T23" fmla="*/ 0 h 19"/>
                  <a:gd name="T24" fmla="*/ 270 w 44"/>
                  <a:gd name="T25" fmla="*/ 56 h 19"/>
                  <a:gd name="T26" fmla="*/ 83 w 44"/>
                  <a:gd name="T27" fmla="*/ 115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4" h="19">
                    <a:moveTo>
                      <a:pt x="5" y="7"/>
                    </a:moveTo>
                    <a:cubicBezTo>
                      <a:pt x="6" y="8"/>
                      <a:pt x="4" y="13"/>
                      <a:pt x="3" y="15"/>
                    </a:cubicBezTo>
                    <a:cubicBezTo>
                      <a:pt x="3" y="17"/>
                      <a:pt x="1" y="18"/>
                      <a:pt x="0" y="19"/>
                    </a:cubicBezTo>
                    <a:cubicBezTo>
                      <a:pt x="1" y="19"/>
                      <a:pt x="3" y="18"/>
                      <a:pt x="4" y="17"/>
                    </a:cubicBezTo>
                    <a:cubicBezTo>
                      <a:pt x="5" y="15"/>
                      <a:pt x="6" y="13"/>
                      <a:pt x="7" y="11"/>
                    </a:cubicBezTo>
                    <a:cubicBezTo>
                      <a:pt x="9" y="7"/>
                      <a:pt x="12" y="7"/>
                      <a:pt x="16" y="6"/>
                    </a:cubicBezTo>
                    <a:cubicBezTo>
                      <a:pt x="20" y="5"/>
                      <a:pt x="23" y="2"/>
                      <a:pt x="27" y="3"/>
                    </a:cubicBezTo>
                    <a:cubicBezTo>
                      <a:pt x="30" y="3"/>
                      <a:pt x="32" y="4"/>
                      <a:pt x="34" y="5"/>
                    </a:cubicBezTo>
                    <a:cubicBezTo>
                      <a:pt x="36" y="6"/>
                      <a:pt x="41" y="9"/>
                      <a:pt x="44" y="8"/>
                    </a:cubicBezTo>
                    <a:cubicBezTo>
                      <a:pt x="42" y="7"/>
                      <a:pt x="40" y="7"/>
                      <a:pt x="38" y="6"/>
                    </a:cubicBezTo>
                    <a:cubicBezTo>
                      <a:pt x="36" y="5"/>
                      <a:pt x="34" y="4"/>
                      <a:pt x="33" y="3"/>
                    </a:cubicBezTo>
                    <a:cubicBezTo>
                      <a:pt x="30" y="1"/>
                      <a:pt x="28" y="0"/>
                      <a:pt x="24" y="0"/>
                    </a:cubicBezTo>
                    <a:cubicBezTo>
                      <a:pt x="21" y="0"/>
                      <a:pt x="20" y="1"/>
                      <a:pt x="17" y="3"/>
                    </a:cubicBezTo>
                    <a:cubicBezTo>
                      <a:pt x="14" y="4"/>
                      <a:pt x="7" y="8"/>
                      <a:pt x="5" y="6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5" name="Freeform 115">
                <a:extLst>
                  <a:ext uri="{FF2B5EF4-FFF2-40B4-BE49-F238E27FC236}">
                    <a16:creationId xmlns:a16="http://schemas.microsoft.com/office/drawing/2014/main" id="{8AABF859-C337-4702-9CC0-191AC07FD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293"/>
                <a:ext cx="125" cy="43"/>
              </a:xfrm>
              <a:custGeom>
                <a:avLst/>
                <a:gdLst>
                  <a:gd name="T0" fmla="*/ 313 w 50"/>
                  <a:gd name="T1" fmla="*/ 290 h 16"/>
                  <a:gd name="T2" fmla="*/ 470 w 50"/>
                  <a:gd name="T3" fmla="*/ 274 h 16"/>
                  <a:gd name="T4" fmla="*/ 583 w 50"/>
                  <a:gd name="T5" fmla="*/ 196 h 16"/>
                  <a:gd name="T6" fmla="*/ 688 w 50"/>
                  <a:gd name="T7" fmla="*/ 116 h 16"/>
                  <a:gd name="T8" fmla="*/ 738 w 50"/>
                  <a:gd name="T9" fmla="*/ 59 h 16"/>
                  <a:gd name="T10" fmla="*/ 783 w 50"/>
                  <a:gd name="T11" fmla="*/ 0 h 16"/>
                  <a:gd name="T12" fmla="*/ 708 w 50"/>
                  <a:gd name="T13" fmla="*/ 59 h 16"/>
                  <a:gd name="T14" fmla="*/ 613 w 50"/>
                  <a:gd name="T15" fmla="*/ 81 h 16"/>
                  <a:gd name="T16" fmla="*/ 425 w 50"/>
                  <a:gd name="T17" fmla="*/ 218 h 16"/>
                  <a:gd name="T18" fmla="*/ 313 w 50"/>
                  <a:gd name="T19" fmla="*/ 231 h 16"/>
                  <a:gd name="T20" fmla="*/ 250 w 50"/>
                  <a:gd name="T21" fmla="*/ 253 h 16"/>
                  <a:gd name="T22" fmla="*/ 0 w 50"/>
                  <a:gd name="T23" fmla="*/ 175 h 16"/>
                  <a:gd name="T24" fmla="*/ 158 w 50"/>
                  <a:gd name="T25" fmla="*/ 253 h 16"/>
                  <a:gd name="T26" fmla="*/ 220 w 50"/>
                  <a:gd name="T27" fmla="*/ 290 h 16"/>
                  <a:gd name="T28" fmla="*/ 313 w 50"/>
                  <a:gd name="T29" fmla="*/ 290 h 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0" h="16">
                    <a:moveTo>
                      <a:pt x="20" y="15"/>
                    </a:moveTo>
                    <a:cubicBezTo>
                      <a:pt x="22" y="13"/>
                      <a:pt x="27" y="14"/>
                      <a:pt x="30" y="14"/>
                    </a:cubicBezTo>
                    <a:cubicBezTo>
                      <a:pt x="33" y="13"/>
                      <a:pt x="35" y="12"/>
                      <a:pt x="37" y="10"/>
                    </a:cubicBezTo>
                    <a:cubicBezTo>
                      <a:pt x="39" y="8"/>
                      <a:pt x="42" y="8"/>
                      <a:pt x="44" y="6"/>
                    </a:cubicBezTo>
                    <a:cubicBezTo>
                      <a:pt x="45" y="6"/>
                      <a:pt x="46" y="4"/>
                      <a:pt x="47" y="3"/>
                    </a:cubicBezTo>
                    <a:cubicBezTo>
                      <a:pt x="48" y="2"/>
                      <a:pt x="50" y="2"/>
                      <a:pt x="50" y="0"/>
                    </a:cubicBezTo>
                    <a:cubicBezTo>
                      <a:pt x="49" y="1"/>
                      <a:pt x="47" y="3"/>
                      <a:pt x="45" y="3"/>
                    </a:cubicBezTo>
                    <a:cubicBezTo>
                      <a:pt x="43" y="4"/>
                      <a:pt x="41" y="3"/>
                      <a:pt x="39" y="4"/>
                    </a:cubicBezTo>
                    <a:cubicBezTo>
                      <a:pt x="35" y="6"/>
                      <a:pt x="31" y="10"/>
                      <a:pt x="27" y="11"/>
                    </a:cubicBezTo>
                    <a:cubicBezTo>
                      <a:pt x="25" y="11"/>
                      <a:pt x="22" y="11"/>
                      <a:pt x="20" y="12"/>
                    </a:cubicBezTo>
                    <a:cubicBezTo>
                      <a:pt x="19" y="12"/>
                      <a:pt x="17" y="13"/>
                      <a:pt x="16" y="13"/>
                    </a:cubicBezTo>
                    <a:cubicBezTo>
                      <a:pt x="11" y="12"/>
                      <a:pt x="5" y="10"/>
                      <a:pt x="0" y="9"/>
                    </a:cubicBezTo>
                    <a:cubicBezTo>
                      <a:pt x="2" y="11"/>
                      <a:pt x="6" y="12"/>
                      <a:pt x="10" y="13"/>
                    </a:cubicBezTo>
                    <a:cubicBezTo>
                      <a:pt x="11" y="14"/>
                      <a:pt x="12" y="15"/>
                      <a:pt x="14" y="15"/>
                    </a:cubicBezTo>
                    <a:cubicBezTo>
                      <a:pt x="15" y="15"/>
                      <a:pt x="18" y="16"/>
                      <a:pt x="20" y="15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6" name="Freeform 116">
                <a:extLst>
                  <a:ext uri="{FF2B5EF4-FFF2-40B4-BE49-F238E27FC236}">
                    <a16:creationId xmlns:a16="http://schemas.microsoft.com/office/drawing/2014/main" id="{F2B15A2D-8190-49D4-9076-B6B78994F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3325"/>
                <a:ext cx="30" cy="16"/>
              </a:xfrm>
              <a:custGeom>
                <a:avLst/>
                <a:gdLst>
                  <a:gd name="T0" fmla="*/ 0 w 12"/>
                  <a:gd name="T1" fmla="*/ 35 h 6"/>
                  <a:gd name="T2" fmla="*/ 33 w 12"/>
                  <a:gd name="T3" fmla="*/ 77 h 6"/>
                  <a:gd name="T4" fmla="*/ 50 w 12"/>
                  <a:gd name="T5" fmla="*/ 115 h 6"/>
                  <a:gd name="T6" fmla="*/ 125 w 12"/>
                  <a:gd name="T7" fmla="*/ 56 h 6"/>
                  <a:gd name="T8" fmla="*/ 188 w 12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0" y="2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2" y="5"/>
                      <a:pt x="3" y="6"/>
                    </a:cubicBezTo>
                    <a:cubicBezTo>
                      <a:pt x="4" y="4"/>
                      <a:pt x="6" y="4"/>
                      <a:pt x="8" y="3"/>
                    </a:cubicBezTo>
                    <a:cubicBezTo>
                      <a:pt x="9" y="2"/>
                      <a:pt x="11" y="0"/>
                      <a:pt x="12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7" name="Freeform 117">
                <a:extLst>
                  <a:ext uri="{FF2B5EF4-FFF2-40B4-BE49-F238E27FC236}">
                    <a16:creationId xmlns:a16="http://schemas.microsoft.com/office/drawing/2014/main" id="{8ABCD9F3-55E2-424B-89BA-B6E04B761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3285"/>
                <a:ext cx="40" cy="19"/>
              </a:xfrm>
              <a:custGeom>
                <a:avLst/>
                <a:gdLst>
                  <a:gd name="T0" fmla="*/ 0 w 16"/>
                  <a:gd name="T1" fmla="*/ 81 h 7"/>
                  <a:gd name="T2" fmla="*/ 175 w 16"/>
                  <a:gd name="T3" fmla="*/ 141 h 7"/>
                  <a:gd name="T4" fmla="*/ 238 w 16"/>
                  <a:gd name="T5" fmla="*/ 103 h 7"/>
                  <a:gd name="T6" fmla="*/ 250 w 16"/>
                  <a:gd name="T7" fmla="*/ 38 h 7"/>
                  <a:gd name="T8" fmla="*/ 220 w 16"/>
                  <a:gd name="T9" fmla="*/ 0 h 7"/>
                  <a:gd name="T10" fmla="*/ 208 w 16"/>
                  <a:gd name="T11" fmla="*/ 60 h 7"/>
                  <a:gd name="T12" fmla="*/ 175 w 16"/>
                  <a:gd name="T13" fmla="*/ 81 h 7"/>
                  <a:gd name="T14" fmla="*/ 125 w 16"/>
                  <a:gd name="T15" fmla="*/ 103 h 7"/>
                  <a:gd name="T16" fmla="*/ 50 w 16"/>
                  <a:gd name="T17" fmla="*/ 103 h 7"/>
                  <a:gd name="T18" fmla="*/ 0 w 16"/>
                  <a:gd name="T19" fmla="*/ 81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0" y="4"/>
                    </a:moveTo>
                    <a:cubicBezTo>
                      <a:pt x="3" y="6"/>
                      <a:pt x="7" y="7"/>
                      <a:pt x="11" y="7"/>
                    </a:cubicBezTo>
                    <a:cubicBezTo>
                      <a:pt x="13" y="7"/>
                      <a:pt x="14" y="7"/>
                      <a:pt x="15" y="5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1"/>
                      <a:pt x="15" y="1"/>
                      <a:pt x="14" y="0"/>
                    </a:cubicBezTo>
                    <a:cubicBezTo>
                      <a:pt x="15" y="1"/>
                      <a:pt x="14" y="2"/>
                      <a:pt x="13" y="3"/>
                    </a:cubicBezTo>
                    <a:cubicBezTo>
                      <a:pt x="13" y="4"/>
                      <a:pt x="12" y="4"/>
                      <a:pt x="11" y="4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7" y="5"/>
                      <a:pt x="4" y="5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8" name="Freeform 118">
                <a:extLst>
                  <a:ext uri="{FF2B5EF4-FFF2-40B4-BE49-F238E27FC236}">
                    <a16:creationId xmlns:a16="http://schemas.microsoft.com/office/drawing/2014/main" id="{BBA96323-B14B-448E-9A94-22FB60C91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3237"/>
                <a:ext cx="58" cy="16"/>
              </a:xfrm>
              <a:custGeom>
                <a:avLst/>
                <a:gdLst>
                  <a:gd name="T0" fmla="*/ 0 w 23"/>
                  <a:gd name="T1" fmla="*/ 115 h 6"/>
                  <a:gd name="T2" fmla="*/ 96 w 23"/>
                  <a:gd name="T3" fmla="*/ 56 h 6"/>
                  <a:gd name="T4" fmla="*/ 179 w 23"/>
                  <a:gd name="T5" fmla="*/ 21 h 6"/>
                  <a:gd name="T6" fmla="*/ 368 w 23"/>
                  <a:gd name="T7" fmla="*/ 93 h 6"/>
                  <a:gd name="T8" fmla="*/ 192 w 23"/>
                  <a:gd name="T9" fmla="*/ 35 h 6"/>
                  <a:gd name="T10" fmla="*/ 126 w 23"/>
                  <a:gd name="T11" fmla="*/ 56 h 6"/>
                  <a:gd name="T12" fmla="*/ 33 w 23"/>
                  <a:gd name="T13" fmla="*/ 93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6">
                    <a:moveTo>
                      <a:pt x="0" y="6"/>
                    </a:moveTo>
                    <a:cubicBezTo>
                      <a:pt x="2" y="5"/>
                      <a:pt x="4" y="4"/>
                      <a:pt x="6" y="3"/>
                    </a:cubicBezTo>
                    <a:cubicBezTo>
                      <a:pt x="8" y="2"/>
                      <a:pt x="9" y="1"/>
                      <a:pt x="11" y="1"/>
                    </a:cubicBezTo>
                    <a:cubicBezTo>
                      <a:pt x="15" y="0"/>
                      <a:pt x="20" y="2"/>
                      <a:pt x="23" y="5"/>
                    </a:cubicBezTo>
                    <a:cubicBezTo>
                      <a:pt x="20" y="3"/>
                      <a:pt x="15" y="1"/>
                      <a:pt x="12" y="2"/>
                    </a:cubicBezTo>
                    <a:cubicBezTo>
                      <a:pt x="10" y="2"/>
                      <a:pt x="9" y="3"/>
                      <a:pt x="8" y="3"/>
                    </a:cubicBezTo>
                    <a:cubicBezTo>
                      <a:pt x="6" y="4"/>
                      <a:pt x="4" y="4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39" name="Freeform 119">
                <a:extLst>
                  <a:ext uri="{FF2B5EF4-FFF2-40B4-BE49-F238E27FC236}">
                    <a16:creationId xmlns:a16="http://schemas.microsoft.com/office/drawing/2014/main" id="{0032512B-F8A8-4AFE-9429-877923CCF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221"/>
                <a:ext cx="300" cy="150"/>
              </a:xfrm>
              <a:custGeom>
                <a:avLst/>
                <a:gdLst>
                  <a:gd name="T0" fmla="*/ 1363 w 120"/>
                  <a:gd name="T1" fmla="*/ 329 h 56"/>
                  <a:gd name="T2" fmla="*/ 1363 w 120"/>
                  <a:gd name="T3" fmla="*/ 346 h 56"/>
                  <a:gd name="T4" fmla="*/ 1395 w 120"/>
                  <a:gd name="T5" fmla="*/ 388 h 56"/>
                  <a:gd name="T6" fmla="*/ 1500 w 120"/>
                  <a:gd name="T7" fmla="*/ 479 h 56"/>
                  <a:gd name="T8" fmla="*/ 1625 w 120"/>
                  <a:gd name="T9" fmla="*/ 538 h 56"/>
                  <a:gd name="T10" fmla="*/ 1675 w 120"/>
                  <a:gd name="T11" fmla="*/ 560 h 56"/>
                  <a:gd name="T12" fmla="*/ 1738 w 120"/>
                  <a:gd name="T13" fmla="*/ 560 h 56"/>
                  <a:gd name="T14" fmla="*/ 1770 w 120"/>
                  <a:gd name="T15" fmla="*/ 560 h 56"/>
                  <a:gd name="T16" fmla="*/ 1875 w 120"/>
                  <a:gd name="T17" fmla="*/ 504 h 56"/>
                  <a:gd name="T18" fmla="*/ 1875 w 120"/>
                  <a:gd name="T19" fmla="*/ 504 h 56"/>
                  <a:gd name="T20" fmla="*/ 1770 w 120"/>
                  <a:gd name="T21" fmla="*/ 595 h 56"/>
                  <a:gd name="T22" fmla="*/ 1750 w 120"/>
                  <a:gd name="T23" fmla="*/ 616 h 56"/>
                  <a:gd name="T24" fmla="*/ 1658 w 120"/>
                  <a:gd name="T25" fmla="*/ 595 h 56"/>
                  <a:gd name="T26" fmla="*/ 1613 w 120"/>
                  <a:gd name="T27" fmla="*/ 573 h 56"/>
                  <a:gd name="T28" fmla="*/ 1563 w 120"/>
                  <a:gd name="T29" fmla="*/ 560 h 56"/>
                  <a:gd name="T30" fmla="*/ 1470 w 120"/>
                  <a:gd name="T31" fmla="*/ 595 h 56"/>
                  <a:gd name="T32" fmla="*/ 1363 w 120"/>
                  <a:gd name="T33" fmla="*/ 675 h 56"/>
                  <a:gd name="T34" fmla="*/ 1250 w 120"/>
                  <a:gd name="T35" fmla="*/ 769 h 56"/>
                  <a:gd name="T36" fmla="*/ 1238 w 120"/>
                  <a:gd name="T37" fmla="*/ 790 h 56"/>
                  <a:gd name="T38" fmla="*/ 1238 w 120"/>
                  <a:gd name="T39" fmla="*/ 905 h 56"/>
                  <a:gd name="T40" fmla="*/ 1238 w 120"/>
                  <a:gd name="T41" fmla="*/ 905 h 56"/>
                  <a:gd name="T42" fmla="*/ 1208 w 120"/>
                  <a:gd name="T43" fmla="*/ 825 h 56"/>
                  <a:gd name="T44" fmla="*/ 1175 w 120"/>
                  <a:gd name="T45" fmla="*/ 804 h 56"/>
                  <a:gd name="T46" fmla="*/ 925 w 120"/>
                  <a:gd name="T47" fmla="*/ 905 h 56"/>
                  <a:gd name="T48" fmla="*/ 863 w 120"/>
                  <a:gd name="T49" fmla="*/ 1077 h 56"/>
                  <a:gd name="T50" fmla="*/ 863 w 120"/>
                  <a:gd name="T51" fmla="*/ 1077 h 56"/>
                  <a:gd name="T52" fmla="*/ 908 w 120"/>
                  <a:gd name="T53" fmla="*/ 881 h 56"/>
                  <a:gd name="T54" fmla="*/ 875 w 120"/>
                  <a:gd name="T55" fmla="*/ 846 h 56"/>
                  <a:gd name="T56" fmla="*/ 750 w 120"/>
                  <a:gd name="T57" fmla="*/ 790 h 56"/>
                  <a:gd name="T58" fmla="*/ 613 w 120"/>
                  <a:gd name="T59" fmla="*/ 790 h 56"/>
                  <a:gd name="T60" fmla="*/ 470 w 120"/>
                  <a:gd name="T61" fmla="*/ 905 h 56"/>
                  <a:gd name="T62" fmla="*/ 438 w 120"/>
                  <a:gd name="T63" fmla="*/ 940 h 56"/>
                  <a:gd name="T64" fmla="*/ 333 w 120"/>
                  <a:gd name="T65" fmla="*/ 1055 h 56"/>
                  <a:gd name="T66" fmla="*/ 333 w 120"/>
                  <a:gd name="T67" fmla="*/ 1055 h 56"/>
                  <a:gd name="T68" fmla="*/ 425 w 120"/>
                  <a:gd name="T69" fmla="*/ 927 h 56"/>
                  <a:gd name="T70" fmla="*/ 438 w 120"/>
                  <a:gd name="T71" fmla="*/ 881 h 56"/>
                  <a:gd name="T72" fmla="*/ 583 w 120"/>
                  <a:gd name="T73" fmla="*/ 731 h 56"/>
                  <a:gd name="T74" fmla="*/ 595 w 120"/>
                  <a:gd name="T75" fmla="*/ 688 h 56"/>
                  <a:gd name="T76" fmla="*/ 458 w 120"/>
                  <a:gd name="T77" fmla="*/ 573 h 56"/>
                  <a:gd name="T78" fmla="*/ 300 w 120"/>
                  <a:gd name="T79" fmla="*/ 560 h 56"/>
                  <a:gd name="T80" fmla="*/ 0 w 120"/>
                  <a:gd name="T81" fmla="*/ 504 h 56"/>
                  <a:gd name="T82" fmla="*/ 0 w 120"/>
                  <a:gd name="T83" fmla="*/ 504 h 56"/>
                  <a:gd name="T84" fmla="*/ 333 w 120"/>
                  <a:gd name="T85" fmla="*/ 517 h 56"/>
                  <a:gd name="T86" fmla="*/ 470 w 120"/>
                  <a:gd name="T87" fmla="*/ 445 h 56"/>
                  <a:gd name="T88" fmla="*/ 500 w 120"/>
                  <a:gd name="T89" fmla="*/ 308 h 56"/>
                  <a:gd name="T90" fmla="*/ 438 w 120"/>
                  <a:gd name="T91" fmla="*/ 193 h 56"/>
                  <a:gd name="T92" fmla="*/ 395 w 120"/>
                  <a:gd name="T93" fmla="*/ 171 h 56"/>
                  <a:gd name="T94" fmla="*/ 238 w 120"/>
                  <a:gd name="T95" fmla="*/ 0 h 56"/>
                  <a:gd name="T96" fmla="*/ 238 w 120"/>
                  <a:gd name="T97" fmla="*/ 0 h 56"/>
                  <a:gd name="T98" fmla="*/ 395 w 120"/>
                  <a:gd name="T99" fmla="*/ 137 h 56"/>
                  <a:gd name="T100" fmla="*/ 458 w 120"/>
                  <a:gd name="T101" fmla="*/ 150 h 56"/>
                  <a:gd name="T102" fmla="*/ 563 w 120"/>
                  <a:gd name="T103" fmla="*/ 193 h 56"/>
                  <a:gd name="T104" fmla="*/ 688 w 120"/>
                  <a:gd name="T105" fmla="*/ 171 h 56"/>
                  <a:gd name="T106" fmla="*/ 813 w 120"/>
                  <a:gd name="T107" fmla="*/ 94 h 56"/>
                  <a:gd name="T108" fmla="*/ 875 w 120"/>
                  <a:gd name="T109" fmla="*/ 94 h 56"/>
                  <a:gd name="T110" fmla="*/ 958 w 120"/>
                  <a:gd name="T111" fmla="*/ 115 h 56"/>
                  <a:gd name="T112" fmla="*/ 1095 w 120"/>
                  <a:gd name="T113" fmla="*/ 209 h 56"/>
                  <a:gd name="T114" fmla="*/ 1363 w 120"/>
                  <a:gd name="T115" fmla="*/ 329 h 5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0" h="56">
                    <a:moveTo>
                      <a:pt x="87" y="17"/>
                    </a:moveTo>
                    <a:cubicBezTo>
                      <a:pt x="86" y="17"/>
                      <a:pt x="87" y="18"/>
                      <a:pt x="87" y="18"/>
                    </a:cubicBezTo>
                    <a:cubicBezTo>
                      <a:pt x="88" y="19"/>
                      <a:pt x="88" y="19"/>
                      <a:pt x="89" y="20"/>
                    </a:cubicBezTo>
                    <a:cubicBezTo>
                      <a:pt x="91" y="22"/>
                      <a:pt x="96" y="25"/>
                      <a:pt x="96" y="25"/>
                    </a:cubicBezTo>
                    <a:cubicBezTo>
                      <a:pt x="99" y="26"/>
                      <a:pt x="101" y="27"/>
                      <a:pt x="104" y="28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29"/>
                      <a:pt x="110" y="29"/>
                      <a:pt x="111" y="29"/>
                    </a:cubicBezTo>
                    <a:cubicBezTo>
                      <a:pt x="111" y="29"/>
                      <a:pt x="112" y="30"/>
                      <a:pt x="113" y="29"/>
                    </a:cubicBezTo>
                    <a:cubicBezTo>
                      <a:pt x="115" y="29"/>
                      <a:pt x="118" y="28"/>
                      <a:pt x="120" y="26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18" y="28"/>
                      <a:pt x="116" y="31"/>
                      <a:pt x="113" y="31"/>
                    </a:cubicBezTo>
                    <a:cubicBezTo>
                      <a:pt x="113" y="32"/>
                      <a:pt x="112" y="32"/>
                      <a:pt x="112" y="32"/>
                    </a:cubicBezTo>
                    <a:cubicBezTo>
                      <a:pt x="114" y="33"/>
                      <a:pt x="110" y="32"/>
                      <a:pt x="106" y="31"/>
                    </a:cubicBezTo>
                    <a:cubicBezTo>
                      <a:pt x="103" y="30"/>
                      <a:pt x="103" y="30"/>
                      <a:pt x="103" y="30"/>
                    </a:cubicBezTo>
                    <a:cubicBezTo>
                      <a:pt x="102" y="29"/>
                      <a:pt x="101" y="29"/>
                      <a:pt x="100" y="29"/>
                    </a:cubicBezTo>
                    <a:cubicBezTo>
                      <a:pt x="98" y="28"/>
                      <a:pt x="95" y="28"/>
                      <a:pt x="94" y="31"/>
                    </a:cubicBezTo>
                    <a:cubicBezTo>
                      <a:pt x="92" y="33"/>
                      <a:pt x="90" y="34"/>
                      <a:pt x="87" y="35"/>
                    </a:cubicBezTo>
                    <a:cubicBezTo>
                      <a:pt x="85" y="37"/>
                      <a:pt x="82" y="38"/>
                      <a:pt x="80" y="40"/>
                    </a:cubicBezTo>
                    <a:cubicBezTo>
                      <a:pt x="79" y="40"/>
                      <a:pt x="79" y="41"/>
                      <a:pt x="79" y="41"/>
                    </a:cubicBezTo>
                    <a:cubicBezTo>
                      <a:pt x="78" y="43"/>
                      <a:pt x="78" y="45"/>
                      <a:pt x="79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8" y="45"/>
                      <a:pt x="77" y="44"/>
                      <a:pt x="77" y="43"/>
                    </a:cubicBezTo>
                    <a:cubicBezTo>
                      <a:pt x="77" y="42"/>
                      <a:pt x="75" y="42"/>
                      <a:pt x="75" y="42"/>
                    </a:cubicBezTo>
                    <a:cubicBezTo>
                      <a:pt x="71" y="43"/>
                      <a:pt x="64" y="42"/>
                      <a:pt x="59" y="47"/>
                    </a:cubicBezTo>
                    <a:cubicBezTo>
                      <a:pt x="58" y="49"/>
                      <a:pt x="55" y="53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3"/>
                      <a:pt x="56" y="48"/>
                      <a:pt x="58" y="46"/>
                    </a:cubicBezTo>
                    <a:cubicBezTo>
                      <a:pt x="59" y="45"/>
                      <a:pt x="57" y="44"/>
                      <a:pt x="56" y="44"/>
                    </a:cubicBezTo>
                    <a:cubicBezTo>
                      <a:pt x="54" y="43"/>
                      <a:pt x="51" y="42"/>
                      <a:pt x="48" y="41"/>
                    </a:cubicBezTo>
                    <a:cubicBezTo>
                      <a:pt x="46" y="41"/>
                      <a:pt x="41" y="40"/>
                      <a:pt x="39" y="41"/>
                    </a:cubicBezTo>
                    <a:cubicBezTo>
                      <a:pt x="33" y="42"/>
                      <a:pt x="31" y="44"/>
                      <a:pt x="30" y="47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7" y="51"/>
                      <a:pt x="24" y="53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4" y="54"/>
                      <a:pt x="26" y="50"/>
                      <a:pt x="27" y="48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0" y="43"/>
                      <a:pt x="31" y="40"/>
                      <a:pt x="37" y="38"/>
                    </a:cubicBezTo>
                    <a:cubicBezTo>
                      <a:pt x="37" y="38"/>
                      <a:pt x="40" y="37"/>
                      <a:pt x="38" y="36"/>
                    </a:cubicBezTo>
                    <a:cubicBezTo>
                      <a:pt x="36" y="34"/>
                      <a:pt x="32" y="32"/>
                      <a:pt x="29" y="30"/>
                    </a:cubicBezTo>
                    <a:cubicBezTo>
                      <a:pt x="27" y="30"/>
                      <a:pt x="22" y="28"/>
                      <a:pt x="19" y="29"/>
                    </a:cubicBezTo>
                    <a:cubicBezTo>
                      <a:pt x="12" y="30"/>
                      <a:pt x="6" y="29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29"/>
                      <a:pt x="13" y="28"/>
                      <a:pt x="21" y="27"/>
                    </a:cubicBezTo>
                    <a:cubicBezTo>
                      <a:pt x="23" y="26"/>
                      <a:pt x="27" y="26"/>
                      <a:pt x="30" y="23"/>
                    </a:cubicBezTo>
                    <a:cubicBezTo>
                      <a:pt x="31" y="21"/>
                      <a:pt x="32" y="19"/>
                      <a:pt x="32" y="16"/>
                    </a:cubicBezTo>
                    <a:cubicBezTo>
                      <a:pt x="33" y="15"/>
                      <a:pt x="31" y="11"/>
                      <a:pt x="28" y="10"/>
                    </a:cubicBezTo>
                    <a:cubicBezTo>
                      <a:pt x="27" y="10"/>
                      <a:pt x="26" y="9"/>
                      <a:pt x="25" y="9"/>
                    </a:cubicBezTo>
                    <a:cubicBezTo>
                      <a:pt x="20" y="8"/>
                      <a:pt x="16" y="6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5"/>
                      <a:pt x="21" y="6"/>
                      <a:pt x="25" y="7"/>
                    </a:cubicBezTo>
                    <a:cubicBezTo>
                      <a:pt x="27" y="7"/>
                      <a:pt x="28" y="8"/>
                      <a:pt x="29" y="8"/>
                    </a:cubicBezTo>
                    <a:cubicBezTo>
                      <a:pt x="30" y="9"/>
                      <a:pt x="34" y="10"/>
                      <a:pt x="36" y="10"/>
                    </a:cubicBezTo>
                    <a:cubicBezTo>
                      <a:pt x="39" y="10"/>
                      <a:pt x="41" y="9"/>
                      <a:pt x="44" y="9"/>
                    </a:cubicBezTo>
                    <a:cubicBezTo>
                      <a:pt x="46" y="8"/>
                      <a:pt x="49" y="5"/>
                      <a:pt x="52" y="5"/>
                    </a:cubicBezTo>
                    <a:cubicBezTo>
                      <a:pt x="53" y="5"/>
                      <a:pt x="56" y="5"/>
                      <a:pt x="56" y="5"/>
                    </a:cubicBezTo>
                    <a:cubicBezTo>
                      <a:pt x="58" y="5"/>
                      <a:pt x="60" y="6"/>
                      <a:pt x="61" y="6"/>
                    </a:cubicBezTo>
                    <a:cubicBezTo>
                      <a:pt x="64" y="7"/>
                      <a:pt x="67" y="10"/>
                      <a:pt x="70" y="11"/>
                    </a:cubicBezTo>
                    <a:cubicBezTo>
                      <a:pt x="74" y="12"/>
                      <a:pt x="85" y="12"/>
                      <a:pt x="87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0" name="Freeform 120">
                <a:extLst>
                  <a:ext uri="{FF2B5EF4-FFF2-40B4-BE49-F238E27FC236}">
                    <a16:creationId xmlns:a16="http://schemas.microsoft.com/office/drawing/2014/main" id="{BF7FC052-BB82-4A1D-9F90-007BFBDCC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3269"/>
                <a:ext cx="15" cy="19"/>
              </a:xfrm>
              <a:custGeom>
                <a:avLst/>
                <a:gdLst>
                  <a:gd name="T0" fmla="*/ 0 w 6"/>
                  <a:gd name="T1" fmla="*/ 60 h 7"/>
                  <a:gd name="T2" fmla="*/ 50 w 6"/>
                  <a:gd name="T3" fmla="*/ 22 h 7"/>
                  <a:gd name="T4" fmla="*/ 83 w 6"/>
                  <a:gd name="T5" fmla="*/ 81 h 7"/>
                  <a:gd name="T6" fmla="*/ 33 w 6"/>
                  <a:gd name="T7" fmla="*/ 117 h 7"/>
                  <a:gd name="T8" fmla="*/ 0 w 6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0" y="1"/>
                      <a:pt x="2" y="0"/>
                      <a:pt x="3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3" y="7"/>
                      <a:pt x="2" y="6"/>
                    </a:cubicBezTo>
                    <a:cubicBezTo>
                      <a:pt x="0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1" name="Freeform 121">
                <a:extLst>
                  <a:ext uri="{FF2B5EF4-FFF2-40B4-BE49-F238E27FC236}">
                    <a16:creationId xmlns:a16="http://schemas.microsoft.com/office/drawing/2014/main" id="{7E6DA3EB-B6FB-4EEC-B421-2EC71B7DC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3272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0 h 3"/>
                  <a:gd name="T4" fmla="*/ 33 w 2"/>
                  <a:gd name="T5" fmla="*/ 35 h 3"/>
                  <a:gd name="T6" fmla="*/ 20 w 2"/>
                  <a:gd name="T7" fmla="*/ 35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2" name="Freeform 122">
                <a:extLst>
                  <a:ext uri="{FF2B5EF4-FFF2-40B4-BE49-F238E27FC236}">
                    <a16:creationId xmlns:a16="http://schemas.microsoft.com/office/drawing/2014/main" id="{877EA11A-22C9-469B-B5A4-E9A41D718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3283"/>
                <a:ext cx="8" cy="10"/>
              </a:xfrm>
              <a:custGeom>
                <a:avLst/>
                <a:gdLst>
                  <a:gd name="T0" fmla="*/ 0 w 3"/>
                  <a:gd name="T1" fmla="*/ 20 h 4"/>
                  <a:gd name="T2" fmla="*/ 35 w 3"/>
                  <a:gd name="T3" fmla="*/ 0 h 4"/>
                  <a:gd name="T4" fmla="*/ 56 w 3"/>
                  <a:gd name="T5" fmla="*/ 33 h 4"/>
                  <a:gd name="T6" fmla="*/ 21 w 3"/>
                  <a:gd name="T7" fmla="*/ 63 h 4"/>
                  <a:gd name="T8" fmla="*/ 0 w 3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3" name="Freeform 123">
                <a:extLst>
                  <a:ext uri="{FF2B5EF4-FFF2-40B4-BE49-F238E27FC236}">
                    <a16:creationId xmlns:a16="http://schemas.microsoft.com/office/drawing/2014/main" id="{D98CAEC7-FC9B-4697-95DF-92C4F662E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915"/>
                <a:ext cx="235" cy="242"/>
              </a:xfrm>
              <a:custGeom>
                <a:avLst/>
                <a:gdLst>
                  <a:gd name="T0" fmla="*/ 988 w 94"/>
                  <a:gd name="T1" fmla="*/ 319 h 91"/>
                  <a:gd name="T2" fmla="*/ 1000 w 94"/>
                  <a:gd name="T3" fmla="*/ 340 h 91"/>
                  <a:gd name="T4" fmla="*/ 1033 w 94"/>
                  <a:gd name="T5" fmla="*/ 340 h 91"/>
                  <a:gd name="T6" fmla="*/ 1175 w 94"/>
                  <a:gd name="T7" fmla="*/ 303 h 91"/>
                  <a:gd name="T8" fmla="*/ 1283 w 94"/>
                  <a:gd name="T9" fmla="*/ 247 h 91"/>
                  <a:gd name="T10" fmla="*/ 1333 w 94"/>
                  <a:gd name="T11" fmla="*/ 226 h 91"/>
                  <a:gd name="T12" fmla="*/ 1375 w 94"/>
                  <a:gd name="T13" fmla="*/ 170 h 91"/>
                  <a:gd name="T14" fmla="*/ 1408 w 94"/>
                  <a:gd name="T15" fmla="*/ 149 h 91"/>
                  <a:gd name="T16" fmla="*/ 1458 w 94"/>
                  <a:gd name="T17" fmla="*/ 0 h 91"/>
                  <a:gd name="T18" fmla="*/ 1458 w 94"/>
                  <a:gd name="T19" fmla="*/ 0 h 91"/>
                  <a:gd name="T20" fmla="*/ 1438 w 94"/>
                  <a:gd name="T21" fmla="*/ 170 h 91"/>
                  <a:gd name="T22" fmla="*/ 1425 w 94"/>
                  <a:gd name="T23" fmla="*/ 191 h 91"/>
                  <a:gd name="T24" fmla="*/ 1345 w 94"/>
                  <a:gd name="T25" fmla="*/ 247 h 91"/>
                  <a:gd name="T26" fmla="*/ 1300 w 94"/>
                  <a:gd name="T27" fmla="*/ 282 h 91"/>
                  <a:gd name="T28" fmla="*/ 1270 w 94"/>
                  <a:gd name="T29" fmla="*/ 303 h 91"/>
                  <a:gd name="T30" fmla="*/ 1208 w 94"/>
                  <a:gd name="T31" fmla="*/ 418 h 91"/>
                  <a:gd name="T32" fmla="*/ 1188 w 94"/>
                  <a:gd name="T33" fmla="*/ 566 h 91"/>
                  <a:gd name="T34" fmla="*/ 1158 w 94"/>
                  <a:gd name="T35" fmla="*/ 737 h 91"/>
                  <a:gd name="T36" fmla="*/ 1175 w 94"/>
                  <a:gd name="T37" fmla="*/ 771 h 91"/>
                  <a:gd name="T38" fmla="*/ 1220 w 94"/>
                  <a:gd name="T39" fmla="*/ 827 h 91"/>
                  <a:gd name="T40" fmla="*/ 1220 w 94"/>
                  <a:gd name="T41" fmla="*/ 827 h 91"/>
                  <a:gd name="T42" fmla="*/ 1175 w 94"/>
                  <a:gd name="T43" fmla="*/ 806 h 91"/>
                  <a:gd name="T44" fmla="*/ 1145 w 94"/>
                  <a:gd name="T45" fmla="*/ 827 h 91"/>
                  <a:gd name="T46" fmla="*/ 1020 w 94"/>
                  <a:gd name="T47" fmla="*/ 1090 h 91"/>
                  <a:gd name="T48" fmla="*/ 1083 w 94"/>
                  <a:gd name="T49" fmla="*/ 1279 h 91"/>
                  <a:gd name="T50" fmla="*/ 1083 w 94"/>
                  <a:gd name="T51" fmla="*/ 1279 h 91"/>
                  <a:gd name="T52" fmla="*/ 988 w 94"/>
                  <a:gd name="T53" fmla="*/ 1090 h 91"/>
                  <a:gd name="T54" fmla="*/ 958 w 94"/>
                  <a:gd name="T55" fmla="*/ 1112 h 91"/>
                  <a:gd name="T56" fmla="*/ 833 w 94"/>
                  <a:gd name="T57" fmla="*/ 1167 h 91"/>
                  <a:gd name="T58" fmla="*/ 720 w 94"/>
                  <a:gd name="T59" fmla="*/ 1295 h 91"/>
                  <a:gd name="T60" fmla="*/ 688 w 94"/>
                  <a:gd name="T61" fmla="*/ 1484 h 91"/>
                  <a:gd name="T62" fmla="*/ 708 w 94"/>
                  <a:gd name="T63" fmla="*/ 1542 h 91"/>
                  <a:gd name="T64" fmla="*/ 688 w 94"/>
                  <a:gd name="T65" fmla="*/ 1713 h 91"/>
                  <a:gd name="T66" fmla="*/ 688 w 94"/>
                  <a:gd name="T67" fmla="*/ 1713 h 91"/>
                  <a:gd name="T68" fmla="*/ 675 w 94"/>
                  <a:gd name="T69" fmla="*/ 1542 h 91"/>
                  <a:gd name="T70" fmla="*/ 658 w 94"/>
                  <a:gd name="T71" fmla="*/ 1505 h 91"/>
                  <a:gd name="T72" fmla="*/ 675 w 94"/>
                  <a:gd name="T73" fmla="*/ 1279 h 91"/>
                  <a:gd name="T74" fmla="*/ 658 w 94"/>
                  <a:gd name="T75" fmla="*/ 1223 h 91"/>
                  <a:gd name="T76" fmla="*/ 500 w 94"/>
                  <a:gd name="T77" fmla="*/ 1279 h 91"/>
                  <a:gd name="T78" fmla="*/ 375 w 94"/>
                  <a:gd name="T79" fmla="*/ 1393 h 91"/>
                  <a:gd name="T80" fmla="*/ 145 w 94"/>
                  <a:gd name="T81" fmla="*/ 1620 h 91"/>
                  <a:gd name="T82" fmla="*/ 145 w 94"/>
                  <a:gd name="T83" fmla="*/ 1620 h 91"/>
                  <a:gd name="T84" fmla="*/ 375 w 94"/>
                  <a:gd name="T85" fmla="*/ 1338 h 91"/>
                  <a:gd name="T86" fmla="*/ 425 w 94"/>
                  <a:gd name="T87" fmla="*/ 1167 h 91"/>
                  <a:gd name="T88" fmla="*/ 375 w 94"/>
                  <a:gd name="T89" fmla="*/ 1053 h 91"/>
                  <a:gd name="T90" fmla="*/ 270 w 94"/>
                  <a:gd name="T91" fmla="*/ 1032 h 91"/>
                  <a:gd name="T92" fmla="*/ 220 w 94"/>
                  <a:gd name="T93" fmla="*/ 1053 h 91"/>
                  <a:gd name="T94" fmla="*/ 0 w 94"/>
                  <a:gd name="T95" fmla="*/ 1074 h 91"/>
                  <a:gd name="T96" fmla="*/ 0 w 94"/>
                  <a:gd name="T97" fmla="*/ 1074 h 91"/>
                  <a:gd name="T98" fmla="*/ 208 w 94"/>
                  <a:gd name="T99" fmla="*/ 1032 h 91"/>
                  <a:gd name="T100" fmla="*/ 250 w 94"/>
                  <a:gd name="T101" fmla="*/ 997 h 91"/>
                  <a:gd name="T102" fmla="*/ 363 w 94"/>
                  <a:gd name="T103" fmla="*/ 920 h 91"/>
                  <a:gd name="T104" fmla="*/ 425 w 94"/>
                  <a:gd name="T105" fmla="*/ 806 h 91"/>
                  <a:gd name="T106" fmla="*/ 470 w 94"/>
                  <a:gd name="T107" fmla="*/ 636 h 91"/>
                  <a:gd name="T108" fmla="*/ 520 w 94"/>
                  <a:gd name="T109" fmla="*/ 580 h 91"/>
                  <a:gd name="T110" fmla="*/ 583 w 94"/>
                  <a:gd name="T111" fmla="*/ 524 h 91"/>
                  <a:gd name="T112" fmla="*/ 738 w 94"/>
                  <a:gd name="T113" fmla="*/ 468 h 91"/>
                  <a:gd name="T114" fmla="*/ 988 w 94"/>
                  <a:gd name="T115" fmla="*/ 319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4" h="91">
                    <a:moveTo>
                      <a:pt x="63" y="17"/>
                    </a:moveTo>
                    <a:cubicBezTo>
                      <a:pt x="62" y="18"/>
                      <a:pt x="63" y="18"/>
                      <a:pt x="64" y="18"/>
                    </a:cubicBezTo>
                    <a:cubicBezTo>
                      <a:pt x="65" y="18"/>
                      <a:pt x="65" y="18"/>
                      <a:pt x="66" y="18"/>
                    </a:cubicBezTo>
                    <a:cubicBezTo>
                      <a:pt x="69" y="18"/>
                      <a:pt x="75" y="16"/>
                      <a:pt x="75" y="16"/>
                    </a:cubicBezTo>
                    <a:cubicBezTo>
                      <a:pt x="78" y="15"/>
                      <a:pt x="80" y="14"/>
                      <a:pt x="82" y="13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6" y="11"/>
                      <a:pt x="88" y="10"/>
                      <a:pt x="88" y="9"/>
                    </a:cubicBezTo>
                    <a:cubicBezTo>
                      <a:pt x="89" y="9"/>
                      <a:pt x="90" y="8"/>
                      <a:pt x="90" y="8"/>
                    </a:cubicBezTo>
                    <a:cubicBezTo>
                      <a:pt x="91" y="6"/>
                      <a:pt x="93" y="3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3"/>
                      <a:pt x="93" y="6"/>
                      <a:pt x="92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4" y="10"/>
                      <a:pt x="90" y="11"/>
                      <a:pt x="86" y="13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2" y="15"/>
                      <a:pt x="82" y="16"/>
                      <a:pt x="81" y="16"/>
                    </a:cubicBezTo>
                    <a:cubicBezTo>
                      <a:pt x="78" y="17"/>
                      <a:pt x="77" y="20"/>
                      <a:pt x="77" y="22"/>
                    </a:cubicBezTo>
                    <a:cubicBezTo>
                      <a:pt x="78" y="25"/>
                      <a:pt x="77" y="27"/>
                      <a:pt x="76" y="30"/>
                    </a:cubicBezTo>
                    <a:cubicBezTo>
                      <a:pt x="75" y="33"/>
                      <a:pt x="74" y="36"/>
                      <a:pt x="74" y="39"/>
                    </a:cubicBezTo>
                    <a:cubicBezTo>
                      <a:pt x="74" y="39"/>
                      <a:pt x="74" y="40"/>
                      <a:pt x="75" y="41"/>
                    </a:cubicBezTo>
                    <a:cubicBezTo>
                      <a:pt x="76" y="42"/>
                      <a:pt x="77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7" y="44"/>
                      <a:pt x="76" y="44"/>
                      <a:pt x="75" y="43"/>
                    </a:cubicBezTo>
                    <a:cubicBezTo>
                      <a:pt x="74" y="42"/>
                      <a:pt x="73" y="43"/>
                      <a:pt x="73" y="44"/>
                    </a:cubicBezTo>
                    <a:cubicBezTo>
                      <a:pt x="70" y="47"/>
                      <a:pt x="65" y="52"/>
                      <a:pt x="65" y="58"/>
                    </a:cubicBezTo>
                    <a:cubicBezTo>
                      <a:pt x="66" y="61"/>
                      <a:pt x="67" y="66"/>
                      <a:pt x="69" y="68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6" y="65"/>
                      <a:pt x="64" y="62"/>
                      <a:pt x="63" y="58"/>
                    </a:cubicBezTo>
                    <a:cubicBezTo>
                      <a:pt x="63" y="57"/>
                      <a:pt x="62" y="58"/>
                      <a:pt x="61" y="59"/>
                    </a:cubicBezTo>
                    <a:cubicBezTo>
                      <a:pt x="59" y="60"/>
                      <a:pt x="56" y="61"/>
                      <a:pt x="53" y="62"/>
                    </a:cubicBezTo>
                    <a:cubicBezTo>
                      <a:pt x="51" y="63"/>
                      <a:pt x="47" y="66"/>
                      <a:pt x="46" y="69"/>
                    </a:cubicBezTo>
                    <a:cubicBezTo>
                      <a:pt x="43" y="74"/>
                      <a:pt x="43" y="76"/>
                      <a:pt x="44" y="79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4"/>
                      <a:pt x="45" y="88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88"/>
                      <a:pt x="43" y="84"/>
                      <a:pt x="43" y="82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76"/>
                      <a:pt x="41" y="73"/>
                      <a:pt x="43" y="68"/>
                    </a:cubicBezTo>
                    <a:cubicBezTo>
                      <a:pt x="43" y="68"/>
                      <a:pt x="45" y="65"/>
                      <a:pt x="42" y="65"/>
                    </a:cubicBezTo>
                    <a:cubicBezTo>
                      <a:pt x="39" y="66"/>
                      <a:pt x="35" y="67"/>
                      <a:pt x="32" y="68"/>
                    </a:cubicBezTo>
                    <a:cubicBezTo>
                      <a:pt x="30" y="69"/>
                      <a:pt x="26" y="72"/>
                      <a:pt x="24" y="74"/>
                    </a:cubicBezTo>
                    <a:cubicBezTo>
                      <a:pt x="20" y="81"/>
                      <a:pt x="14" y="84"/>
                      <a:pt x="9" y="86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5" y="84"/>
                      <a:pt x="19" y="78"/>
                      <a:pt x="24" y="71"/>
                    </a:cubicBezTo>
                    <a:cubicBezTo>
                      <a:pt x="25" y="70"/>
                      <a:pt x="28" y="66"/>
                      <a:pt x="27" y="62"/>
                    </a:cubicBezTo>
                    <a:cubicBezTo>
                      <a:pt x="27" y="61"/>
                      <a:pt x="26" y="58"/>
                      <a:pt x="24" y="56"/>
                    </a:cubicBezTo>
                    <a:cubicBezTo>
                      <a:pt x="23" y="55"/>
                      <a:pt x="20" y="53"/>
                      <a:pt x="17" y="55"/>
                    </a:cubicBezTo>
                    <a:cubicBezTo>
                      <a:pt x="16" y="55"/>
                      <a:pt x="15" y="56"/>
                      <a:pt x="14" y="56"/>
                    </a:cubicBezTo>
                    <a:cubicBezTo>
                      <a:pt x="9" y="59"/>
                      <a:pt x="5" y="60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4" y="60"/>
                      <a:pt x="9" y="57"/>
                      <a:pt x="13" y="55"/>
                    </a:cubicBezTo>
                    <a:cubicBezTo>
                      <a:pt x="14" y="54"/>
                      <a:pt x="15" y="53"/>
                      <a:pt x="16" y="53"/>
                    </a:cubicBezTo>
                    <a:cubicBezTo>
                      <a:pt x="17" y="52"/>
                      <a:pt x="21" y="51"/>
                      <a:pt x="23" y="49"/>
                    </a:cubicBezTo>
                    <a:cubicBezTo>
                      <a:pt x="24" y="47"/>
                      <a:pt x="25" y="45"/>
                      <a:pt x="27" y="43"/>
                    </a:cubicBezTo>
                    <a:cubicBezTo>
                      <a:pt x="28" y="40"/>
                      <a:pt x="28" y="36"/>
                      <a:pt x="30" y="34"/>
                    </a:cubicBezTo>
                    <a:cubicBezTo>
                      <a:pt x="30" y="33"/>
                      <a:pt x="33" y="31"/>
                      <a:pt x="33" y="31"/>
                    </a:cubicBezTo>
                    <a:cubicBezTo>
                      <a:pt x="35" y="30"/>
                      <a:pt x="36" y="29"/>
                      <a:pt x="37" y="28"/>
                    </a:cubicBezTo>
                    <a:cubicBezTo>
                      <a:pt x="40" y="27"/>
                      <a:pt x="44" y="27"/>
                      <a:pt x="47" y="25"/>
                    </a:cubicBezTo>
                    <a:cubicBezTo>
                      <a:pt x="50" y="24"/>
                      <a:pt x="58" y="15"/>
                      <a:pt x="63" y="17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4" name="Freeform 124">
                <a:extLst>
                  <a:ext uri="{FF2B5EF4-FFF2-40B4-BE49-F238E27FC236}">
                    <a16:creationId xmlns:a16="http://schemas.microsoft.com/office/drawing/2014/main" id="{78B14D66-70F7-4725-ABF7-07A037C93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3011"/>
                <a:ext cx="47" cy="45"/>
              </a:xfrm>
              <a:custGeom>
                <a:avLst/>
                <a:gdLst>
                  <a:gd name="T0" fmla="*/ 0 w 19"/>
                  <a:gd name="T1" fmla="*/ 294 h 17"/>
                  <a:gd name="T2" fmla="*/ 62 w 19"/>
                  <a:gd name="T3" fmla="*/ 315 h 17"/>
                  <a:gd name="T4" fmla="*/ 134 w 19"/>
                  <a:gd name="T5" fmla="*/ 294 h 17"/>
                  <a:gd name="T6" fmla="*/ 245 w 19"/>
                  <a:gd name="T7" fmla="*/ 204 h 17"/>
                  <a:gd name="T8" fmla="*/ 275 w 19"/>
                  <a:gd name="T9" fmla="*/ 90 h 17"/>
                  <a:gd name="T10" fmla="*/ 228 w 19"/>
                  <a:gd name="T11" fmla="*/ 21 h 17"/>
                  <a:gd name="T12" fmla="*/ 134 w 19"/>
                  <a:gd name="T13" fmla="*/ 34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7">
                    <a:moveTo>
                      <a:pt x="0" y="16"/>
                    </a:moveTo>
                    <a:cubicBezTo>
                      <a:pt x="1" y="17"/>
                      <a:pt x="3" y="17"/>
                      <a:pt x="4" y="17"/>
                    </a:cubicBezTo>
                    <a:cubicBezTo>
                      <a:pt x="6" y="17"/>
                      <a:pt x="7" y="16"/>
                      <a:pt x="9" y="16"/>
                    </a:cubicBezTo>
                    <a:cubicBezTo>
                      <a:pt x="12" y="15"/>
                      <a:pt x="14" y="13"/>
                      <a:pt x="16" y="11"/>
                    </a:cubicBezTo>
                    <a:cubicBezTo>
                      <a:pt x="17" y="9"/>
                      <a:pt x="19" y="7"/>
                      <a:pt x="18" y="5"/>
                    </a:cubicBezTo>
                    <a:cubicBezTo>
                      <a:pt x="17" y="4"/>
                      <a:pt x="16" y="1"/>
                      <a:pt x="15" y="1"/>
                    </a:cubicBezTo>
                    <a:cubicBezTo>
                      <a:pt x="14" y="0"/>
                      <a:pt x="10" y="1"/>
                      <a:pt x="9" y="2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5" name="Freeform 125">
                <a:extLst>
                  <a:ext uri="{FF2B5EF4-FFF2-40B4-BE49-F238E27FC236}">
                    <a16:creationId xmlns:a16="http://schemas.microsoft.com/office/drawing/2014/main" id="{E7C3E87B-B119-499A-ABFD-C6703C806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000"/>
                <a:ext cx="55" cy="59"/>
              </a:xfrm>
              <a:custGeom>
                <a:avLst/>
                <a:gdLst>
                  <a:gd name="T0" fmla="*/ 313 w 22"/>
                  <a:gd name="T1" fmla="*/ 115 h 22"/>
                  <a:gd name="T2" fmla="*/ 270 w 22"/>
                  <a:gd name="T3" fmla="*/ 287 h 22"/>
                  <a:gd name="T4" fmla="*/ 63 w 22"/>
                  <a:gd name="T5" fmla="*/ 346 h 22"/>
                  <a:gd name="T6" fmla="*/ 313 w 22"/>
                  <a:gd name="T7" fmla="*/ 11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2">
                    <a:moveTo>
                      <a:pt x="20" y="6"/>
                    </a:moveTo>
                    <a:cubicBezTo>
                      <a:pt x="21" y="8"/>
                      <a:pt x="22" y="11"/>
                      <a:pt x="17" y="15"/>
                    </a:cubicBezTo>
                    <a:cubicBezTo>
                      <a:pt x="12" y="19"/>
                      <a:pt x="7" y="22"/>
                      <a:pt x="4" y="18"/>
                    </a:cubicBezTo>
                    <a:cubicBezTo>
                      <a:pt x="0" y="14"/>
                      <a:pt x="15" y="0"/>
                      <a:pt x="20" y="6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6" name="Freeform 126">
                <a:extLst>
                  <a:ext uri="{FF2B5EF4-FFF2-40B4-BE49-F238E27FC236}">
                    <a16:creationId xmlns:a16="http://schemas.microsoft.com/office/drawing/2014/main" id="{F3AAC824-2BD4-4907-9D3B-CE1492843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2981"/>
                <a:ext cx="73" cy="107"/>
              </a:xfrm>
              <a:custGeom>
                <a:avLst/>
                <a:gdLst>
                  <a:gd name="T0" fmla="*/ 0 w 29"/>
                  <a:gd name="T1" fmla="*/ 516 h 40"/>
                  <a:gd name="T2" fmla="*/ 83 w 29"/>
                  <a:gd name="T3" fmla="*/ 650 h 40"/>
                  <a:gd name="T4" fmla="*/ 96 w 29"/>
                  <a:gd name="T5" fmla="*/ 765 h 40"/>
                  <a:gd name="T6" fmla="*/ 113 w 29"/>
                  <a:gd name="T7" fmla="*/ 671 h 40"/>
                  <a:gd name="T8" fmla="*/ 83 w 29"/>
                  <a:gd name="T9" fmla="*/ 559 h 40"/>
                  <a:gd name="T10" fmla="*/ 113 w 29"/>
                  <a:gd name="T11" fmla="*/ 364 h 40"/>
                  <a:gd name="T12" fmla="*/ 209 w 29"/>
                  <a:gd name="T13" fmla="*/ 171 h 40"/>
                  <a:gd name="T14" fmla="*/ 305 w 29"/>
                  <a:gd name="T15" fmla="*/ 115 h 40"/>
                  <a:gd name="T16" fmla="*/ 463 w 29"/>
                  <a:gd name="T17" fmla="*/ 0 h 40"/>
                  <a:gd name="T18" fmla="*/ 368 w 29"/>
                  <a:gd name="T19" fmla="*/ 56 h 40"/>
                  <a:gd name="T20" fmla="*/ 272 w 29"/>
                  <a:gd name="T21" fmla="*/ 94 h 40"/>
                  <a:gd name="T22" fmla="*/ 146 w 29"/>
                  <a:gd name="T23" fmla="*/ 171 h 40"/>
                  <a:gd name="T24" fmla="*/ 96 w 29"/>
                  <a:gd name="T25" fmla="*/ 308 h 40"/>
                  <a:gd name="T26" fmla="*/ 0 w 29"/>
                  <a:gd name="T27" fmla="*/ 516 h 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" h="40">
                    <a:moveTo>
                      <a:pt x="0" y="27"/>
                    </a:moveTo>
                    <a:cubicBezTo>
                      <a:pt x="2" y="28"/>
                      <a:pt x="4" y="32"/>
                      <a:pt x="5" y="34"/>
                    </a:cubicBezTo>
                    <a:cubicBezTo>
                      <a:pt x="6" y="36"/>
                      <a:pt x="5" y="38"/>
                      <a:pt x="6" y="40"/>
                    </a:cubicBezTo>
                    <a:cubicBezTo>
                      <a:pt x="6" y="38"/>
                      <a:pt x="7" y="36"/>
                      <a:pt x="7" y="35"/>
                    </a:cubicBezTo>
                    <a:cubicBezTo>
                      <a:pt x="6" y="33"/>
                      <a:pt x="5" y="31"/>
                      <a:pt x="5" y="29"/>
                    </a:cubicBezTo>
                    <a:cubicBezTo>
                      <a:pt x="4" y="25"/>
                      <a:pt x="6" y="23"/>
                      <a:pt x="7" y="19"/>
                    </a:cubicBez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7" y="6"/>
                      <a:pt x="19" y="6"/>
                    </a:cubicBezTo>
                    <a:cubicBezTo>
                      <a:pt x="22" y="5"/>
                      <a:pt x="28" y="3"/>
                      <a:pt x="29" y="0"/>
                    </a:cubicBezTo>
                    <a:cubicBezTo>
                      <a:pt x="27" y="1"/>
                      <a:pt x="25" y="3"/>
                      <a:pt x="23" y="3"/>
                    </a:cubicBezTo>
                    <a:cubicBezTo>
                      <a:pt x="21" y="4"/>
                      <a:pt x="19" y="4"/>
                      <a:pt x="17" y="5"/>
                    </a:cubicBezTo>
                    <a:cubicBezTo>
                      <a:pt x="13" y="6"/>
                      <a:pt x="11" y="6"/>
                      <a:pt x="9" y="9"/>
                    </a:cubicBezTo>
                    <a:cubicBezTo>
                      <a:pt x="6" y="12"/>
                      <a:pt x="7" y="13"/>
                      <a:pt x="6" y="16"/>
                    </a:cubicBezTo>
                    <a:cubicBezTo>
                      <a:pt x="5" y="19"/>
                      <a:pt x="3" y="26"/>
                      <a:pt x="0" y="27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7" name="Freeform 127">
                <a:extLst>
                  <a:ext uri="{FF2B5EF4-FFF2-40B4-BE49-F238E27FC236}">
                    <a16:creationId xmlns:a16="http://schemas.microsoft.com/office/drawing/2014/main" id="{BC64CBBA-6374-43B4-BBA1-5C30E265C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2965"/>
                <a:ext cx="75" cy="115"/>
              </a:xfrm>
              <a:custGeom>
                <a:avLst/>
                <a:gdLst>
                  <a:gd name="T0" fmla="*/ 300 w 30"/>
                  <a:gd name="T1" fmla="*/ 628 h 43"/>
                  <a:gd name="T2" fmla="*/ 395 w 30"/>
                  <a:gd name="T3" fmla="*/ 457 h 43"/>
                  <a:gd name="T4" fmla="*/ 425 w 30"/>
                  <a:gd name="T5" fmla="*/ 321 h 43"/>
                  <a:gd name="T6" fmla="*/ 470 w 30"/>
                  <a:gd name="T7" fmla="*/ 171 h 43"/>
                  <a:gd name="T8" fmla="*/ 458 w 30"/>
                  <a:gd name="T9" fmla="*/ 94 h 43"/>
                  <a:gd name="T10" fmla="*/ 458 w 30"/>
                  <a:gd name="T11" fmla="*/ 0 h 43"/>
                  <a:gd name="T12" fmla="*/ 438 w 30"/>
                  <a:gd name="T13" fmla="*/ 136 h 43"/>
                  <a:gd name="T14" fmla="*/ 395 w 30"/>
                  <a:gd name="T15" fmla="*/ 209 h 43"/>
                  <a:gd name="T16" fmla="*/ 313 w 30"/>
                  <a:gd name="T17" fmla="*/ 479 h 43"/>
                  <a:gd name="T18" fmla="*/ 270 w 30"/>
                  <a:gd name="T19" fmla="*/ 572 h 43"/>
                  <a:gd name="T20" fmla="*/ 220 w 30"/>
                  <a:gd name="T21" fmla="*/ 650 h 43"/>
                  <a:gd name="T22" fmla="*/ 0 w 30"/>
                  <a:gd name="T23" fmla="*/ 802 h 43"/>
                  <a:gd name="T24" fmla="*/ 158 w 30"/>
                  <a:gd name="T25" fmla="*/ 743 h 43"/>
                  <a:gd name="T26" fmla="*/ 238 w 30"/>
                  <a:gd name="T27" fmla="*/ 709 h 43"/>
                  <a:gd name="T28" fmla="*/ 300 w 30"/>
                  <a:gd name="T29" fmla="*/ 628 h 4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" h="43">
                    <a:moveTo>
                      <a:pt x="19" y="33"/>
                    </a:moveTo>
                    <a:cubicBezTo>
                      <a:pt x="19" y="30"/>
                      <a:pt x="23" y="27"/>
                      <a:pt x="25" y="24"/>
                    </a:cubicBezTo>
                    <a:cubicBezTo>
                      <a:pt x="26" y="22"/>
                      <a:pt x="27" y="20"/>
                      <a:pt x="27" y="17"/>
                    </a:cubicBezTo>
                    <a:cubicBezTo>
                      <a:pt x="27" y="14"/>
                      <a:pt x="29" y="12"/>
                      <a:pt x="30" y="9"/>
                    </a:cubicBezTo>
                    <a:cubicBezTo>
                      <a:pt x="30" y="8"/>
                      <a:pt x="29" y="6"/>
                      <a:pt x="29" y="5"/>
                    </a:cubicBezTo>
                    <a:cubicBezTo>
                      <a:pt x="30" y="3"/>
                      <a:pt x="30" y="2"/>
                      <a:pt x="29" y="0"/>
                    </a:cubicBezTo>
                    <a:cubicBezTo>
                      <a:pt x="29" y="3"/>
                      <a:pt x="29" y="5"/>
                      <a:pt x="28" y="7"/>
                    </a:cubicBezTo>
                    <a:cubicBezTo>
                      <a:pt x="27" y="8"/>
                      <a:pt x="25" y="9"/>
                      <a:pt x="25" y="11"/>
                    </a:cubicBezTo>
                    <a:cubicBezTo>
                      <a:pt x="23" y="15"/>
                      <a:pt x="23" y="21"/>
                      <a:pt x="20" y="25"/>
                    </a:cubicBezTo>
                    <a:cubicBezTo>
                      <a:pt x="19" y="26"/>
                      <a:pt x="18" y="28"/>
                      <a:pt x="17" y="30"/>
                    </a:cubicBezTo>
                    <a:cubicBezTo>
                      <a:pt x="16" y="31"/>
                      <a:pt x="15" y="33"/>
                      <a:pt x="14" y="34"/>
                    </a:cubicBezTo>
                    <a:cubicBezTo>
                      <a:pt x="10" y="37"/>
                      <a:pt x="5" y="40"/>
                      <a:pt x="0" y="42"/>
                    </a:cubicBezTo>
                    <a:cubicBezTo>
                      <a:pt x="4" y="43"/>
                      <a:pt x="7" y="40"/>
                      <a:pt x="10" y="39"/>
                    </a:cubicBezTo>
                    <a:cubicBezTo>
                      <a:pt x="12" y="38"/>
                      <a:pt x="13" y="38"/>
                      <a:pt x="15" y="37"/>
                    </a:cubicBezTo>
                    <a:cubicBezTo>
                      <a:pt x="16" y="36"/>
                      <a:pt x="18" y="34"/>
                      <a:pt x="19" y="33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8" name="Freeform 128">
                <a:extLst>
                  <a:ext uri="{FF2B5EF4-FFF2-40B4-BE49-F238E27FC236}">
                    <a16:creationId xmlns:a16="http://schemas.microsoft.com/office/drawing/2014/main" id="{A23633A4-7410-4952-95F0-7F797A1B9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3037"/>
                <a:ext cx="18" cy="27"/>
              </a:xfrm>
              <a:custGeom>
                <a:avLst/>
                <a:gdLst>
                  <a:gd name="T0" fmla="*/ 0 w 7"/>
                  <a:gd name="T1" fmla="*/ 197 h 10"/>
                  <a:gd name="T2" fmla="*/ 33 w 7"/>
                  <a:gd name="T3" fmla="*/ 197 h 10"/>
                  <a:gd name="T4" fmla="*/ 67 w 7"/>
                  <a:gd name="T5" fmla="*/ 197 h 10"/>
                  <a:gd name="T6" fmla="*/ 85 w 7"/>
                  <a:gd name="T7" fmla="*/ 103 h 10"/>
                  <a:gd name="T8" fmla="*/ 118 w 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0" y="10"/>
                      <a:pt x="1" y="10"/>
                      <a:pt x="2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4" y="8"/>
                      <a:pt x="5" y="7"/>
                      <a:pt x="5" y="5"/>
                    </a:cubicBezTo>
                    <a:cubicBezTo>
                      <a:pt x="5" y="3"/>
                      <a:pt x="6" y="1"/>
                      <a:pt x="7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49" name="Freeform 129">
                <a:extLst>
                  <a:ext uri="{FF2B5EF4-FFF2-40B4-BE49-F238E27FC236}">
                    <a16:creationId xmlns:a16="http://schemas.microsoft.com/office/drawing/2014/main" id="{79AE90AA-D14F-469F-8B53-146B2EBF9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3013"/>
                <a:ext cx="30" cy="38"/>
              </a:xfrm>
              <a:custGeom>
                <a:avLst/>
                <a:gdLst>
                  <a:gd name="T0" fmla="*/ 0 w 12"/>
                  <a:gd name="T1" fmla="*/ 280 h 14"/>
                  <a:gd name="T2" fmla="*/ 158 w 12"/>
                  <a:gd name="T3" fmla="*/ 163 h 14"/>
                  <a:gd name="T4" fmla="*/ 175 w 12"/>
                  <a:gd name="T5" fmla="*/ 81 h 14"/>
                  <a:gd name="T6" fmla="*/ 158 w 12"/>
                  <a:gd name="T7" fmla="*/ 22 h 14"/>
                  <a:gd name="T8" fmla="*/ 113 w 12"/>
                  <a:gd name="T9" fmla="*/ 22 h 14"/>
                  <a:gd name="T10" fmla="*/ 125 w 12"/>
                  <a:gd name="T11" fmla="*/ 81 h 14"/>
                  <a:gd name="T12" fmla="*/ 113 w 12"/>
                  <a:gd name="T13" fmla="*/ 117 h 14"/>
                  <a:gd name="T14" fmla="*/ 95 w 12"/>
                  <a:gd name="T15" fmla="*/ 176 h 14"/>
                  <a:gd name="T16" fmla="*/ 50 w 12"/>
                  <a:gd name="T17" fmla="*/ 244 h 14"/>
                  <a:gd name="T18" fmla="*/ 0 w 12"/>
                  <a:gd name="T19" fmla="*/ 28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1" y="7"/>
                      <a:pt x="12" y="5"/>
                      <a:pt x="11" y="4"/>
                    </a:cubicBezTo>
                    <a:cubicBezTo>
                      <a:pt x="11" y="3"/>
                      <a:pt x="11" y="2"/>
                      <a:pt x="10" y="1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8" y="2"/>
                      <a:pt x="9" y="2"/>
                      <a:pt x="8" y="4"/>
                    </a:cubicBezTo>
                    <a:cubicBezTo>
                      <a:pt x="8" y="5"/>
                      <a:pt x="8" y="6"/>
                      <a:pt x="7" y="6"/>
                    </a:cubicBezTo>
                    <a:cubicBezTo>
                      <a:pt x="7" y="7"/>
                      <a:pt x="7" y="8"/>
                      <a:pt x="6" y="9"/>
                    </a:cubicBezTo>
                    <a:cubicBezTo>
                      <a:pt x="6" y="10"/>
                      <a:pt x="3" y="12"/>
                      <a:pt x="3" y="12"/>
                    </a:cubicBezTo>
                    <a:cubicBezTo>
                      <a:pt x="2" y="13"/>
                      <a:pt x="1" y="13"/>
                      <a:pt x="0" y="14"/>
                    </a:cubicBezTo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0" name="Freeform 130">
                <a:extLst>
                  <a:ext uri="{FF2B5EF4-FFF2-40B4-BE49-F238E27FC236}">
                    <a16:creationId xmlns:a16="http://schemas.microsoft.com/office/drawing/2014/main" id="{AA5AE916-9F6B-4086-997F-261639D9C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2992"/>
                <a:ext cx="38" cy="45"/>
              </a:xfrm>
              <a:custGeom>
                <a:avLst/>
                <a:gdLst>
                  <a:gd name="T0" fmla="*/ 0 w 15"/>
                  <a:gd name="T1" fmla="*/ 315 h 17"/>
                  <a:gd name="T2" fmla="*/ 33 w 15"/>
                  <a:gd name="T3" fmla="*/ 204 h 17"/>
                  <a:gd name="T4" fmla="*/ 63 w 15"/>
                  <a:gd name="T5" fmla="*/ 90 h 17"/>
                  <a:gd name="T6" fmla="*/ 243 w 15"/>
                  <a:gd name="T7" fmla="*/ 0 h 17"/>
                  <a:gd name="T8" fmla="*/ 84 w 15"/>
                  <a:gd name="T9" fmla="*/ 111 h 17"/>
                  <a:gd name="T10" fmla="*/ 51 w 15"/>
                  <a:gd name="T11" fmla="*/ 183 h 17"/>
                  <a:gd name="T12" fmla="*/ 20 w 15"/>
                  <a:gd name="T13" fmla="*/ 28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0" y="17"/>
                    </a:moveTo>
                    <a:cubicBezTo>
                      <a:pt x="1" y="15"/>
                      <a:pt x="1" y="13"/>
                      <a:pt x="2" y="11"/>
                    </a:cubicBezTo>
                    <a:cubicBezTo>
                      <a:pt x="3" y="9"/>
                      <a:pt x="3" y="7"/>
                      <a:pt x="4" y="5"/>
                    </a:cubicBezTo>
                    <a:cubicBezTo>
                      <a:pt x="7" y="2"/>
                      <a:pt x="11" y="1"/>
                      <a:pt x="15" y="0"/>
                    </a:cubicBezTo>
                    <a:cubicBezTo>
                      <a:pt x="12" y="1"/>
                      <a:pt x="7" y="3"/>
                      <a:pt x="5" y="6"/>
                    </a:cubicBezTo>
                    <a:cubicBezTo>
                      <a:pt x="4" y="7"/>
                      <a:pt x="4" y="8"/>
                      <a:pt x="3" y="10"/>
                    </a:cubicBezTo>
                    <a:cubicBezTo>
                      <a:pt x="3" y="12"/>
                      <a:pt x="1" y="13"/>
                      <a:pt x="1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1" name="Freeform 131">
                <a:extLst>
                  <a:ext uri="{FF2B5EF4-FFF2-40B4-BE49-F238E27FC236}">
                    <a16:creationId xmlns:a16="http://schemas.microsoft.com/office/drawing/2014/main" id="{099C7189-D1D7-4F7D-842B-A2E06A445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915"/>
                <a:ext cx="235" cy="242"/>
              </a:xfrm>
              <a:custGeom>
                <a:avLst/>
                <a:gdLst>
                  <a:gd name="T0" fmla="*/ 988 w 94"/>
                  <a:gd name="T1" fmla="*/ 319 h 91"/>
                  <a:gd name="T2" fmla="*/ 1000 w 94"/>
                  <a:gd name="T3" fmla="*/ 340 h 91"/>
                  <a:gd name="T4" fmla="*/ 1033 w 94"/>
                  <a:gd name="T5" fmla="*/ 340 h 91"/>
                  <a:gd name="T6" fmla="*/ 1175 w 94"/>
                  <a:gd name="T7" fmla="*/ 303 h 91"/>
                  <a:gd name="T8" fmla="*/ 1283 w 94"/>
                  <a:gd name="T9" fmla="*/ 247 h 91"/>
                  <a:gd name="T10" fmla="*/ 1333 w 94"/>
                  <a:gd name="T11" fmla="*/ 226 h 91"/>
                  <a:gd name="T12" fmla="*/ 1375 w 94"/>
                  <a:gd name="T13" fmla="*/ 170 h 91"/>
                  <a:gd name="T14" fmla="*/ 1408 w 94"/>
                  <a:gd name="T15" fmla="*/ 149 h 91"/>
                  <a:gd name="T16" fmla="*/ 1458 w 94"/>
                  <a:gd name="T17" fmla="*/ 0 h 91"/>
                  <a:gd name="T18" fmla="*/ 1458 w 94"/>
                  <a:gd name="T19" fmla="*/ 0 h 91"/>
                  <a:gd name="T20" fmla="*/ 1438 w 94"/>
                  <a:gd name="T21" fmla="*/ 170 h 91"/>
                  <a:gd name="T22" fmla="*/ 1425 w 94"/>
                  <a:gd name="T23" fmla="*/ 191 h 91"/>
                  <a:gd name="T24" fmla="*/ 1345 w 94"/>
                  <a:gd name="T25" fmla="*/ 247 h 91"/>
                  <a:gd name="T26" fmla="*/ 1300 w 94"/>
                  <a:gd name="T27" fmla="*/ 282 h 91"/>
                  <a:gd name="T28" fmla="*/ 1270 w 94"/>
                  <a:gd name="T29" fmla="*/ 303 h 91"/>
                  <a:gd name="T30" fmla="*/ 1208 w 94"/>
                  <a:gd name="T31" fmla="*/ 418 h 91"/>
                  <a:gd name="T32" fmla="*/ 1188 w 94"/>
                  <a:gd name="T33" fmla="*/ 566 h 91"/>
                  <a:gd name="T34" fmla="*/ 1158 w 94"/>
                  <a:gd name="T35" fmla="*/ 737 h 91"/>
                  <a:gd name="T36" fmla="*/ 1175 w 94"/>
                  <a:gd name="T37" fmla="*/ 771 h 91"/>
                  <a:gd name="T38" fmla="*/ 1220 w 94"/>
                  <a:gd name="T39" fmla="*/ 827 h 91"/>
                  <a:gd name="T40" fmla="*/ 1220 w 94"/>
                  <a:gd name="T41" fmla="*/ 827 h 91"/>
                  <a:gd name="T42" fmla="*/ 1175 w 94"/>
                  <a:gd name="T43" fmla="*/ 806 h 91"/>
                  <a:gd name="T44" fmla="*/ 1145 w 94"/>
                  <a:gd name="T45" fmla="*/ 827 h 91"/>
                  <a:gd name="T46" fmla="*/ 1020 w 94"/>
                  <a:gd name="T47" fmla="*/ 1090 h 91"/>
                  <a:gd name="T48" fmla="*/ 1083 w 94"/>
                  <a:gd name="T49" fmla="*/ 1279 h 91"/>
                  <a:gd name="T50" fmla="*/ 1083 w 94"/>
                  <a:gd name="T51" fmla="*/ 1279 h 91"/>
                  <a:gd name="T52" fmla="*/ 988 w 94"/>
                  <a:gd name="T53" fmla="*/ 1090 h 91"/>
                  <a:gd name="T54" fmla="*/ 958 w 94"/>
                  <a:gd name="T55" fmla="*/ 1112 h 91"/>
                  <a:gd name="T56" fmla="*/ 833 w 94"/>
                  <a:gd name="T57" fmla="*/ 1167 h 91"/>
                  <a:gd name="T58" fmla="*/ 720 w 94"/>
                  <a:gd name="T59" fmla="*/ 1295 h 91"/>
                  <a:gd name="T60" fmla="*/ 688 w 94"/>
                  <a:gd name="T61" fmla="*/ 1484 h 91"/>
                  <a:gd name="T62" fmla="*/ 708 w 94"/>
                  <a:gd name="T63" fmla="*/ 1542 h 91"/>
                  <a:gd name="T64" fmla="*/ 688 w 94"/>
                  <a:gd name="T65" fmla="*/ 1713 h 91"/>
                  <a:gd name="T66" fmla="*/ 688 w 94"/>
                  <a:gd name="T67" fmla="*/ 1713 h 91"/>
                  <a:gd name="T68" fmla="*/ 675 w 94"/>
                  <a:gd name="T69" fmla="*/ 1542 h 91"/>
                  <a:gd name="T70" fmla="*/ 658 w 94"/>
                  <a:gd name="T71" fmla="*/ 1505 h 91"/>
                  <a:gd name="T72" fmla="*/ 675 w 94"/>
                  <a:gd name="T73" fmla="*/ 1279 h 91"/>
                  <a:gd name="T74" fmla="*/ 658 w 94"/>
                  <a:gd name="T75" fmla="*/ 1223 h 91"/>
                  <a:gd name="T76" fmla="*/ 500 w 94"/>
                  <a:gd name="T77" fmla="*/ 1279 h 91"/>
                  <a:gd name="T78" fmla="*/ 375 w 94"/>
                  <a:gd name="T79" fmla="*/ 1393 h 91"/>
                  <a:gd name="T80" fmla="*/ 145 w 94"/>
                  <a:gd name="T81" fmla="*/ 1620 h 91"/>
                  <a:gd name="T82" fmla="*/ 145 w 94"/>
                  <a:gd name="T83" fmla="*/ 1620 h 91"/>
                  <a:gd name="T84" fmla="*/ 375 w 94"/>
                  <a:gd name="T85" fmla="*/ 1338 h 91"/>
                  <a:gd name="T86" fmla="*/ 425 w 94"/>
                  <a:gd name="T87" fmla="*/ 1167 h 91"/>
                  <a:gd name="T88" fmla="*/ 375 w 94"/>
                  <a:gd name="T89" fmla="*/ 1053 h 91"/>
                  <a:gd name="T90" fmla="*/ 270 w 94"/>
                  <a:gd name="T91" fmla="*/ 1032 h 91"/>
                  <a:gd name="T92" fmla="*/ 220 w 94"/>
                  <a:gd name="T93" fmla="*/ 1053 h 91"/>
                  <a:gd name="T94" fmla="*/ 0 w 94"/>
                  <a:gd name="T95" fmla="*/ 1074 h 91"/>
                  <a:gd name="T96" fmla="*/ 0 w 94"/>
                  <a:gd name="T97" fmla="*/ 1074 h 91"/>
                  <a:gd name="T98" fmla="*/ 208 w 94"/>
                  <a:gd name="T99" fmla="*/ 1032 h 91"/>
                  <a:gd name="T100" fmla="*/ 250 w 94"/>
                  <a:gd name="T101" fmla="*/ 997 h 91"/>
                  <a:gd name="T102" fmla="*/ 363 w 94"/>
                  <a:gd name="T103" fmla="*/ 920 h 91"/>
                  <a:gd name="T104" fmla="*/ 425 w 94"/>
                  <a:gd name="T105" fmla="*/ 806 h 91"/>
                  <a:gd name="T106" fmla="*/ 470 w 94"/>
                  <a:gd name="T107" fmla="*/ 636 h 91"/>
                  <a:gd name="T108" fmla="*/ 520 w 94"/>
                  <a:gd name="T109" fmla="*/ 580 h 91"/>
                  <a:gd name="T110" fmla="*/ 583 w 94"/>
                  <a:gd name="T111" fmla="*/ 524 h 91"/>
                  <a:gd name="T112" fmla="*/ 738 w 94"/>
                  <a:gd name="T113" fmla="*/ 468 h 91"/>
                  <a:gd name="T114" fmla="*/ 988 w 94"/>
                  <a:gd name="T115" fmla="*/ 319 h 9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4" h="91">
                    <a:moveTo>
                      <a:pt x="63" y="17"/>
                    </a:moveTo>
                    <a:cubicBezTo>
                      <a:pt x="62" y="18"/>
                      <a:pt x="63" y="18"/>
                      <a:pt x="64" y="18"/>
                    </a:cubicBezTo>
                    <a:cubicBezTo>
                      <a:pt x="65" y="18"/>
                      <a:pt x="65" y="18"/>
                      <a:pt x="66" y="18"/>
                    </a:cubicBezTo>
                    <a:cubicBezTo>
                      <a:pt x="69" y="18"/>
                      <a:pt x="75" y="16"/>
                      <a:pt x="75" y="16"/>
                    </a:cubicBezTo>
                    <a:cubicBezTo>
                      <a:pt x="78" y="15"/>
                      <a:pt x="80" y="14"/>
                      <a:pt x="82" y="13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6" y="11"/>
                      <a:pt x="88" y="10"/>
                      <a:pt x="88" y="9"/>
                    </a:cubicBezTo>
                    <a:cubicBezTo>
                      <a:pt x="89" y="9"/>
                      <a:pt x="90" y="8"/>
                      <a:pt x="90" y="8"/>
                    </a:cubicBezTo>
                    <a:cubicBezTo>
                      <a:pt x="91" y="6"/>
                      <a:pt x="93" y="3"/>
                      <a:pt x="93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3"/>
                      <a:pt x="93" y="6"/>
                      <a:pt x="92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4" y="10"/>
                      <a:pt x="90" y="11"/>
                      <a:pt x="86" y="13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2" y="15"/>
                      <a:pt x="82" y="16"/>
                      <a:pt x="81" y="16"/>
                    </a:cubicBezTo>
                    <a:cubicBezTo>
                      <a:pt x="78" y="17"/>
                      <a:pt x="77" y="20"/>
                      <a:pt x="77" y="22"/>
                    </a:cubicBezTo>
                    <a:cubicBezTo>
                      <a:pt x="78" y="25"/>
                      <a:pt x="77" y="27"/>
                      <a:pt x="76" y="30"/>
                    </a:cubicBezTo>
                    <a:cubicBezTo>
                      <a:pt x="75" y="33"/>
                      <a:pt x="74" y="36"/>
                      <a:pt x="74" y="39"/>
                    </a:cubicBezTo>
                    <a:cubicBezTo>
                      <a:pt x="74" y="39"/>
                      <a:pt x="74" y="40"/>
                      <a:pt x="75" y="41"/>
                    </a:cubicBezTo>
                    <a:cubicBezTo>
                      <a:pt x="76" y="42"/>
                      <a:pt x="77" y="44"/>
                      <a:pt x="78" y="44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77" y="44"/>
                      <a:pt x="76" y="44"/>
                      <a:pt x="75" y="43"/>
                    </a:cubicBezTo>
                    <a:cubicBezTo>
                      <a:pt x="74" y="42"/>
                      <a:pt x="73" y="43"/>
                      <a:pt x="73" y="44"/>
                    </a:cubicBezTo>
                    <a:cubicBezTo>
                      <a:pt x="70" y="47"/>
                      <a:pt x="65" y="52"/>
                      <a:pt x="65" y="58"/>
                    </a:cubicBezTo>
                    <a:cubicBezTo>
                      <a:pt x="66" y="61"/>
                      <a:pt x="67" y="66"/>
                      <a:pt x="69" y="68"/>
                    </a:cubicBezTo>
                    <a:cubicBezTo>
                      <a:pt x="69" y="68"/>
                      <a:pt x="69" y="68"/>
                      <a:pt x="69" y="68"/>
                    </a:cubicBezTo>
                    <a:cubicBezTo>
                      <a:pt x="66" y="65"/>
                      <a:pt x="64" y="62"/>
                      <a:pt x="63" y="58"/>
                    </a:cubicBezTo>
                    <a:cubicBezTo>
                      <a:pt x="63" y="57"/>
                      <a:pt x="62" y="58"/>
                      <a:pt x="61" y="59"/>
                    </a:cubicBezTo>
                    <a:cubicBezTo>
                      <a:pt x="59" y="60"/>
                      <a:pt x="56" y="61"/>
                      <a:pt x="53" y="62"/>
                    </a:cubicBezTo>
                    <a:cubicBezTo>
                      <a:pt x="51" y="63"/>
                      <a:pt x="47" y="66"/>
                      <a:pt x="46" y="69"/>
                    </a:cubicBezTo>
                    <a:cubicBezTo>
                      <a:pt x="43" y="74"/>
                      <a:pt x="43" y="76"/>
                      <a:pt x="44" y="79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4"/>
                      <a:pt x="45" y="88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5" y="88"/>
                      <a:pt x="43" y="84"/>
                      <a:pt x="43" y="82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76"/>
                      <a:pt x="41" y="73"/>
                      <a:pt x="43" y="68"/>
                    </a:cubicBezTo>
                    <a:cubicBezTo>
                      <a:pt x="43" y="68"/>
                      <a:pt x="45" y="65"/>
                      <a:pt x="42" y="65"/>
                    </a:cubicBezTo>
                    <a:cubicBezTo>
                      <a:pt x="39" y="66"/>
                      <a:pt x="35" y="67"/>
                      <a:pt x="32" y="68"/>
                    </a:cubicBezTo>
                    <a:cubicBezTo>
                      <a:pt x="30" y="69"/>
                      <a:pt x="26" y="72"/>
                      <a:pt x="24" y="74"/>
                    </a:cubicBezTo>
                    <a:cubicBezTo>
                      <a:pt x="20" y="81"/>
                      <a:pt x="14" y="84"/>
                      <a:pt x="9" y="86"/>
                    </a:cubicBezTo>
                    <a:cubicBezTo>
                      <a:pt x="9" y="86"/>
                      <a:pt x="9" y="86"/>
                      <a:pt x="9" y="86"/>
                    </a:cubicBezTo>
                    <a:cubicBezTo>
                      <a:pt x="15" y="84"/>
                      <a:pt x="19" y="78"/>
                      <a:pt x="24" y="71"/>
                    </a:cubicBezTo>
                    <a:cubicBezTo>
                      <a:pt x="25" y="70"/>
                      <a:pt x="28" y="66"/>
                      <a:pt x="27" y="62"/>
                    </a:cubicBezTo>
                    <a:cubicBezTo>
                      <a:pt x="27" y="61"/>
                      <a:pt x="26" y="58"/>
                      <a:pt x="24" y="56"/>
                    </a:cubicBezTo>
                    <a:cubicBezTo>
                      <a:pt x="23" y="55"/>
                      <a:pt x="20" y="53"/>
                      <a:pt x="17" y="55"/>
                    </a:cubicBezTo>
                    <a:cubicBezTo>
                      <a:pt x="16" y="55"/>
                      <a:pt x="15" y="56"/>
                      <a:pt x="14" y="56"/>
                    </a:cubicBezTo>
                    <a:cubicBezTo>
                      <a:pt x="9" y="59"/>
                      <a:pt x="5" y="60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4" y="60"/>
                      <a:pt x="9" y="57"/>
                      <a:pt x="13" y="55"/>
                    </a:cubicBezTo>
                    <a:cubicBezTo>
                      <a:pt x="14" y="54"/>
                      <a:pt x="15" y="53"/>
                      <a:pt x="16" y="53"/>
                    </a:cubicBezTo>
                    <a:cubicBezTo>
                      <a:pt x="17" y="52"/>
                      <a:pt x="21" y="51"/>
                      <a:pt x="23" y="49"/>
                    </a:cubicBezTo>
                    <a:cubicBezTo>
                      <a:pt x="24" y="47"/>
                      <a:pt x="25" y="45"/>
                      <a:pt x="27" y="43"/>
                    </a:cubicBezTo>
                    <a:cubicBezTo>
                      <a:pt x="28" y="40"/>
                      <a:pt x="28" y="36"/>
                      <a:pt x="30" y="34"/>
                    </a:cubicBezTo>
                    <a:cubicBezTo>
                      <a:pt x="30" y="33"/>
                      <a:pt x="33" y="31"/>
                      <a:pt x="33" y="31"/>
                    </a:cubicBezTo>
                    <a:cubicBezTo>
                      <a:pt x="35" y="30"/>
                      <a:pt x="36" y="29"/>
                      <a:pt x="37" y="28"/>
                    </a:cubicBezTo>
                    <a:cubicBezTo>
                      <a:pt x="40" y="27"/>
                      <a:pt x="44" y="27"/>
                      <a:pt x="47" y="25"/>
                    </a:cubicBezTo>
                    <a:cubicBezTo>
                      <a:pt x="50" y="24"/>
                      <a:pt x="58" y="15"/>
                      <a:pt x="63" y="1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2" name="Freeform 132">
                <a:extLst>
                  <a:ext uri="{FF2B5EF4-FFF2-40B4-BE49-F238E27FC236}">
                    <a16:creationId xmlns:a16="http://schemas.microsoft.com/office/drawing/2014/main" id="{0B3C19CD-7432-44B6-B3DA-BC1DBBE7F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029"/>
                <a:ext cx="18" cy="16"/>
              </a:xfrm>
              <a:custGeom>
                <a:avLst/>
                <a:gdLst>
                  <a:gd name="T0" fmla="*/ 21 w 7"/>
                  <a:gd name="T1" fmla="*/ 77 h 6"/>
                  <a:gd name="T2" fmla="*/ 33 w 7"/>
                  <a:gd name="T3" fmla="*/ 21 h 6"/>
                  <a:gd name="T4" fmla="*/ 100 w 7"/>
                  <a:gd name="T5" fmla="*/ 35 h 6"/>
                  <a:gd name="T6" fmla="*/ 85 w 7"/>
                  <a:gd name="T7" fmla="*/ 93 h 6"/>
                  <a:gd name="T8" fmla="*/ 21 w 7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4"/>
                    </a:move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7" y="3"/>
                      <a:pt x="6" y="5"/>
                      <a:pt x="5" y="5"/>
                    </a:cubicBezTo>
                    <a:cubicBezTo>
                      <a:pt x="4" y="6"/>
                      <a:pt x="2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3" name="Freeform 133">
                <a:extLst>
                  <a:ext uri="{FF2B5EF4-FFF2-40B4-BE49-F238E27FC236}">
                    <a16:creationId xmlns:a16="http://schemas.microsoft.com/office/drawing/2014/main" id="{7A60FA72-AE58-4E14-9331-361099AB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3021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28 w 3"/>
                  <a:gd name="T5" fmla="*/ 21 h 3"/>
                  <a:gd name="T6" fmla="*/ 28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4" name="Freeform 134">
                <a:extLst>
                  <a:ext uri="{FF2B5EF4-FFF2-40B4-BE49-F238E27FC236}">
                    <a16:creationId xmlns:a16="http://schemas.microsoft.com/office/drawing/2014/main" id="{08785BB4-473C-435B-9797-469D8D91F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3045"/>
                <a:ext cx="10" cy="11"/>
              </a:xfrm>
              <a:custGeom>
                <a:avLst/>
                <a:gdLst>
                  <a:gd name="T0" fmla="*/ 20 w 4"/>
                  <a:gd name="T1" fmla="*/ 61 h 4"/>
                  <a:gd name="T2" fmla="*/ 20 w 4"/>
                  <a:gd name="T3" fmla="*/ 22 h 4"/>
                  <a:gd name="T4" fmla="*/ 50 w 4"/>
                  <a:gd name="T5" fmla="*/ 22 h 4"/>
                  <a:gd name="T6" fmla="*/ 50 w 4"/>
                  <a:gd name="T7" fmla="*/ 83 h 4"/>
                  <a:gd name="T8" fmla="*/ 20 w 4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5" name="Freeform 135">
                <a:extLst>
                  <a:ext uri="{FF2B5EF4-FFF2-40B4-BE49-F238E27FC236}">
                    <a16:creationId xmlns:a16="http://schemas.microsoft.com/office/drawing/2014/main" id="{5C4466A7-C07B-4AF9-A6BD-79A6BB654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2941"/>
                <a:ext cx="307" cy="182"/>
              </a:xfrm>
              <a:custGeom>
                <a:avLst/>
                <a:gdLst>
                  <a:gd name="T0" fmla="*/ 1712 w 123"/>
                  <a:gd name="T1" fmla="*/ 787 h 68"/>
                  <a:gd name="T2" fmla="*/ 1807 w 123"/>
                  <a:gd name="T3" fmla="*/ 709 h 68"/>
                  <a:gd name="T4" fmla="*/ 1807 w 123"/>
                  <a:gd name="T5" fmla="*/ 709 h 68"/>
                  <a:gd name="T6" fmla="*/ 1587 w 123"/>
                  <a:gd name="T7" fmla="*/ 787 h 68"/>
                  <a:gd name="T8" fmla="*/ 1587 w 123"/>
                  <a:gd name="T9" fmla="*/ 787 h 68"/>
                  <a:gd name="T10" fmla="*/ 1340 w 123"/>
                  <a:gd name="T11" fmla="*/ 594 h 68"/>
                  <a:gd name="T12" fmla="*/ 1403 w 123"/>
                  <a:gd name="T13" fmla="*/ 500 h 68"/>
                  <a:gd name="T14" fmla="*/ 1712 w 123"/>
                  <a:gd name="T15" fmla="*/ 343 h 68"/>
                  <a:gd name="T16" fmla="*/ 1712 w 123"/>
                  <a:gd name="T17" fmla="*/ 343 h 68"/>
                  <a:gd name="T18" fmla="*/ 1370 w 123"/>
                  <a:gd name="T19" fmla="*/ 458 h 68"/>
                  <a:gd name="T20" fmla="*/ 1258 w 123"/>
                  <a:gd name="T21" fmla="*/ 479 h 68"/>
                  <a:gd name="T22" fmla="*/ 1121 w 123"/>
                  <a:gd name="T23" fmla="*/ 401 h 68"/>
                  <a:gd name="T24" fmla="*/ 1166 w 123"/>
                  <a:gd name="T25" fmla="*/ 193 h 68"/>
                  <a:gd name="T26" fmla="*/ 1340 w 123"/>
                  <a:gd name="T27" fmla="*/ 171 h 68"/>
                  <a:gd name="T28" fmla="*/ 1340 w 123"/>
                  <a:gd name="T29" fmla="*/ 171 h 68"/>
                  <a:gd name="T30" fmla="*/ 1183 w 123"/>
                  <a:gd name="T31" fmla="*/ 137 h 68"/>
                  <a:gd name="T32" fmla="*/ 1228 w 123"/>
                  <a:gd name="T33" fmla="*/ 0 h 68"/>
                  <a:gd name="T34" fmla="*/ 1228 w 123"/>
                  <a:gd name="T35" fmla="*/ 0 h 68"/>
                  <a:gd name="T36" fmla="*/ 1071 w 123"/>
                  <a:gd name="T37" fmla="*/ 193 h 68"/>
                  <a:gd name="T38" fmla="*/ 871 w 123"/>
                  <a:gd name="T39" fmla="*/ 265 h 68"/>
                  <a:gd name="T40" fmla="*/ 636 w 123"/>
                  <a:gd name="T41" fmla="*/ 265 h 68"/>
                  <a:gd name="T42" fmla="*/ 542 w 123"/>
                  <a:gd name="T43" fmla="*/ 252 h 68"/>
                  <a:gd name="T44" fmla="*/ 417 w 123"/>
                  <a:gd name="T45" fmla="*/ 171 h 68"/>
                  <a:gd name="T46" fmla="*/ 387 w 123"/>
                  <a:gd name="T47" fmla="*/ 171 h 68"/>
                  <a:gd name="T48" fmla="*/ 417 w 123"/>
                  <a:gd name="T49" fmla="*/ 329 h 68"/>
                  <a:gd name="T50" fmla="*/ 342 w 123"/>
                  <a:gd name="T51" fmla="*/ 500 h 68"/>
                  <a:gd name="T52" fmla="*/ 0 w 123"/>
                  <a:gd name="T53" fmla="*/ 573 h 68"/>
                  <a:gd name="T54" fmla="*/ 0 w 123"/>
                  <a:gd name="T55" fmla="*/ 573 h 68"/>
                  <a:gd name="T56" fmla="*/ 250 w 123"/>
                  <a:gd name="T57" fmla="*/ 573 h 68"/>
                  <a:gd name="T58" fmla="*/ 374 w 123"/>
                  <a:gd name="T59" fmla="*/ 653 h 68"/>
                  <a:gd name="T60" fmla="*/ 387 w 123"/>
                  <a:gd name="T61" fmla="*/ 709 h 68"/>
                  <a:gd name="T62" fmla="*/ 342 w 123"/>
                  <a:gd name="T63" fmla="*/ 824 h 68"/>
                  <a:gd name="T64" fmla="*/ 105 w 123"/>
                  <a:gd name="T65" fmla="*/ 803 h 68"/>
                  <a:gd name="T66" fmla="*/ 105 w 123"/>
                  <a:gd name="T67" fmla="*/ 803 h 68"/>
                  <a:gd name="T68" fmla="*/ 280 w 123"/>
                  <a:gd name="T69" fmla="*/ 859 h 68"/>
                  <a:gd name="T70" fmla="*/ 374 w 123"/>
                  <a:gd name="T71" fmla="*/ 824 h 68"/>
                  <a:gd name="T72" fmla="*/ 512 w 123"/>
                  <a:gd name="T73" fmla="*/ 803 h 68"/>
                  <a:gd name="T74" fmla="*/ 654 w 123"/>
                  <a:gd name="T75" fmla="*/ 859 h 68"/>
                  <a:gd name="T76" fmla="*/ 779 w 123"/>
                  <a:gd name="T77" fmla="*/ 918 h 68"/>
                  <a:gd name="T78" fmla="*/ 791 w 123"/>
                  <a:gd name="T79" fmla="*/ 1017 h 68"/>
                  <a:gd name="T80" fmla="*/ 779 w 123"/>
                  <a:gd name="T81" fmla="*/ 1052 h 68"/>
                  <a:gd name="T82" fmla="*/ 841 w 123"/>
                  <a:gd name="T83" fmla="*/ 1017 h 68"/>
                  <a:gd name="T84" fmla="*/ 916 w 123"/>
                  <a:gd name="T85" fmla="*/ 982 h 68"/>
                  <a:gd name="T86" fmla="*/ 1153 w 123"/>
                  <a:gd name="T87" fmla="*/ 1038 h 68"/>
                  <a:gd name="T88" fmla="*/ 1183 w 123"/>
                  <a:gd name="T89" fmla="*/ 1097 h 68"/>
                  <a:gd name="T90" fmla="*/ 1245 w 123"/>
                  <a:gd name="T91" fmla="*/ 1303 h 68"/>
                  <a:gd name="T92" fmla="*/ 1245 w 123"/>
                  <a:gd name="T93" fmla="*/ 1303 h 68"/>
                  <a:gd name="T94" fmla="*/ 1216 w 123"/>
                  <a:gd name="T95" fmla="*/ 1097 h 68"/>
                  <a:gd name="T96" fmla="*/ 1245 w 123"/>
                  <a:gd name="T97" fmla="*/ 961 h 68"/>
                  <a:gd name="T98" fmla="*/ 1370 w 123"/>
                  <a:gd name="T99" fmla="*/ 846 h 68"/>
                  <a:gd name="T100" fmla="*/ 1508 w 123"/>
                  <a:gd name="T101" fmla="*/ 824 h 68"/>
                  <a:gd name="T102" fmla="*/ 1587 w 123"/>
                  <a:gd name="T103" fmla="*/ 824 h 68"/>
                  <a:gd name="T104" fmla="*/ 1912 w 123"/>
                  <a:gd name="T105" fmla="*/ 881 h 68"/>
                  <a:gd name="T106" fmla="*/ 1912 w 123"/>
                  <a:gd name="T107" fmla="*/ 881 h 68"/>
                  <a:gd name="T108" fmla="*/ 1712 w 123"/>
                  <a:gd name="T109" fmla="*/ 787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3" h="68">
                    <a:moveTo>
                      <a:pt x="110" y="41"/>
                    </a:moveTo>
                    <a:cubicBezTo>
                      <a:pt x="113" y="40"/>
                      <a:pt x="114" y="39"/>
                      <a:pt x="116" y="37"/>
                    </a:cubicBezTo>
                    <a:cubicBezTo>
                      <a:pt x="116" y="37"/>
                      <a:pt x="116" y="37"/>
                      <a:pt x="116" y="37"/>
                    </a:cubicBezTo>
                    <a:cubicBezTo>
                      <a:pt x="114" y="39"/>
                      <a:pt x="109" y="40"/>
                      <a:pt x="102" y="41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94" y="41"/>
                      <a:pt x="87" y="35"/>
                      <a:pt x="86" y="31"/>
                    </a:cubicBezTo>
                    <a:cubicBezTo>
                      <a:pt x="85" y="29"/>
                      <a:pt x="88" y="27"/>
                      <a:pt x="90" y="26"/>
                    </a:cubicBezTo>
                    <a:cubicBezTo>
                      <a:pt x="94" y="23"/>
                      <a:pt x="100" y="17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00" y="17"/>
                      <a:pt x="93" y="21"/>
                      <a:pt x="88" y="24"/>
                    </a:cubicBezTo>
                    <a:cubicBezTo>
                      <a:pt x="86" y="26"/>
                      <a:pt x="83" y="26"/>
                      <a:pt x="81" y="25"/>
                    </a:cubicBezTo>
                    <a:cubicBezTo>
                      <a:pt x="78" y="25"/>
                      <a:pt x="75" y="23"/>
                      <a:pt x="72" y="21"/>
                    </a:cubicBezTo>
                    <a:cubicBezTo>
                      <a:pt x="65" y="17"/>
                      <a:pt x="74" y="10"/>
                      <a:pt x="75" y="10"/>
                    </a:cubicBezTo>
                    <a:cubicBezTo>
                      <a:pt x="80" y="8"/>
                      <a:pt x="83" y="8"/>
                      <a:pt x="86" y="9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3" y="8"/>
                      <a:pt x="80" y="6"/>
                      <a:pt x="76" y="7"/>
                    </a:cubicBezTo>
                    <a:cubicBezTo>
                      <a:pt x="78" y="5"/>
                      <a:pt x="79" y="3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8" y="4"/>
                      <a:pt x="73" y="8"/>
                      <a:pt x="69" y="10"/>
                    </a:cubicBezTo>
                    <a:cubicBezTo>
                      <a:pt x="63" y="13"/>
                      <a:pt x="59" y="14"/>
                      <a:pt x="56" y="14"/>
                    </a:cubicBezTo>
                    <a:cubicBezTo>
                      <a:pt x="51" y="14"/>
                      <a:pt x="46" y="15"/>
                      <a:pt x="41" y="14"/>
                    </a:cubicBezTo>
                    <a:cubicBezTo>
                      <a:pt x="39" y="14"/>
                      <a:pt x="37" y="14"/>
                      <a:pt x="35" y="13"/>
                    </a:cubicBezTo>
                    <a:cubicBezTo>
                      <a:pt x="33" y="13"/>
                      <a:pt x="30" y="12"/>
                      <a:pt x="27" y="9"/>
                    </a:cubicBezTo>
                    <a:cubicBezTo>
                      <a:pt x="25" y="5"/>
                      <a:pt x="22" y="4"/>
                      <a:pt x="25" y="9"/>
                    </a:cubicBezTo>
                    <a:cubicBezTo>
                      <a:pt x="25" y="10"/>
                      <a:pt x="27" y="14"/>
                      <a:pt x="27" y="17"/>
                    </a:cubicBezTo>
                    <a:cubicBezTo>
                      <a:pt x="26" y="21"/>
                      <a:pt x="24" y="24"/>
                      <a:pt x="22" y="26"/>
                    </a:cubicBezTo>
                    <a:cubicBezTo>
                      <a:pt x="17" y="28"/>
                      <a:pt x="9" y="32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6" y="31"/>
                      <a:pt x="11" y="31"/>
                      <a:pt x="16" y="30"/>
                    </a:cubicBezTo>
                    <a:cubicBezTo>
                      <a:pt x="20" y="29"/>
                      <a:pt x="23" y="32"/>
                      <a:pt x="24" y="34"/>
                    </a:cubicBezTo>
                    <a:cubicBezTo>
                      <a:pt x="24" y="35"/>
                      <a:pt x="24" y="36"/>
                      <a:pt x="25" y="37"/>
                    </a:cubicBezTo>
                    <a:cubicBezTo>
                      <a:pt x="25" y="38"/>
                      <a:pt x="25" y="41"/>
                      <a:pt x="22" y="43"/>
                    </a:cubicBezTo>
                    <a:cubicBezTo>
                      <a:pt x="16" y="45"/>
                      <a:pt x="10" y="43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11" y="44"/>
                      <a:pt x="15" y="46"/>
                      <a:pt x="18" y="45"/>
                    </a:cubicBezTo>
                    <a:cubicBezTo>
                      <a:pt x="20" y="45"/>
                      <a:pt x="19" y="46"/>
                      <a:pt x="24" y="43"/>
                    </a:cubicBezTo>
                    <a:cubicBezTo>
                      <a:pt x="27" y="41"/>
                      <a:pt x="31" y="42"/>
                      <a:pt x="33" y="42"/>
                    </a:cubicBezTo>
                    <a:cubicBezTo>
                      <a:pt x="36" y="42"/>
                      <a:pt x="39" y="43"/>
                      <a:pt x="42" y="45"/>
                    </a:cubicBezTo>
                    <a:cubicBezTo>
                      <a:pt x="44" y="45"/>
                      <a:pt x="47" y="46"/>
                      <a:pt x="50" y="48"/>
                    </a:cubicBezTo>
                    <a:cubicBezTo>
                      <a:pt x="51" y="49"/>
                      <a:pt x="53" y="51"/>
                      <a:pt x="51" y="53"/>
                    </a:cubicBezTo>
                    <a:cubicBezTo>
                      <a:pt x="51" y="54"/>
                      <a:pt x="50" y="54"/>
                      <a:pt x="50" y="55"/>
                    </a:cubicBezTo>
                    <a:cubicBezTo>
                      <a:pt x="47" y="57"/>
                      <a:pt x="53" y="54"/>
                      <a:pt x="54" y="53"/>
                    </a:cubicBezTo>
                    <a:cubicBezTo>
                      <a:pt x="55" y="50"/>
                      <a:pt x="57" y="51"/>
                      <a:pt x="59" y="51"/>
                    </a:cubicBezTo>
                    <a:cubicBezTo>
                      <a:pt x="64" y="51"/>
                      <a:pt x="70" y="53"/>
                      <a:pt x="74" y="54"/>
                    </a:cubicBezTo>
                    <a:cubicBezTo>
                      <a:pt x="76" y="55"/>
                      <a:pt x="76" y="57"/>
                      <a:pt x="76" y="57"/>
                    </a:cubicBezTo>
                    <a:cubicBezTo>
                      <a:pt x="76" y="60"/>
                      <a:pt x="77" y="63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63"/>
                      <a:pt x="78" y="60"/>
                      <a:pt x="78" y="57"/>
                    </a:cubicBezTo>
                    <a:cubicBezTo>
                      <a:pt x="78" y="56"/>
                      <a:pt x="79" y="53"/>
                      <a:pt x="80" y="50"/>
                    </a:cubicBezTo>
                    <a:cubicBezTo>
                      <a:pt x="82" y="48"/>
                      <a:pt x="85" y="45"/>
                      <a:pt x="88" y="44"/>
                    </a:cubicBezTo>
                    <a:cubicBezTo>
                      <a:pt x="90" y="42"/>
                      <a:pt x="95" y="43"/>
                      <a:pt x="97" y="43"/>
                    </a:cubicBezTo>
                    <a:cubicBezTo>
                      <a:pt x="98" y="43"/>
                      <a:pt x="102" y="43"/>
                      <a:pt x="102" y="43"/>
                    </a:cubicBezTo>
                    <a:cubicBezTo>
                      <a:pt x="108" y="43"/>
                      <a:pt x="115" y="42"/>
                      <a:pt x="123" y="46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18" y="43"/>
                      <a:pt x="114" y="42"/>
                      <a:pt x="110" y="41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6" name="Freeform 136">
                <a:extLst>
                  <a:ext uri="{FF2B5EF4-FFF2-40B4-BE49-F238E27FC236}">
                    <a16:creationId xmlns:a16="http://schemas.microsoft.com/office/drawing/2014/main" id="{F5B5C545-2E96-4BEF-AAD2-16197BB5D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3021"/>
                <a:ext cx="72" cy="32"/>
              </a:xfrm>
              <a:custGeom>
                <a:avLst/>
                <a:gdLst>
                  <a:gd name="T0" fmla="*/ 30 w 29"/>
                  <a:gd name="T1" fmla="*/ 0 h 12"/>
                  <a:gd name="T2" fmla="*/ 104 w 29"/>
                  <a:gd name="T3" fmla="*/ 171 h 12"/>
                  <a:gd name="T4" fmla="*/ 308 w 29"/>
                  <a:gd name="T5" fmla="*/ 205 h 12"/>
                  <a:gd name="T6" fmla="*/ 353 w 29"/>
                  <a:gd name="T7" fmla="*/ 3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2">
                    <a:moveTo>
                      <a:pt x="2" y="0"/>
                    </a:moveTo>
                    <a:cubicBezTo>
                      <a:pt x="0" y="3"/>
                      <a:pt x="5" y="8"/>
                      <a:pt x="7" y="9"/>
                    </a:cubicBezTo>
                    <a:cubicBezTo>
                      <a:pt x="11" y="10"/>
                      <a:pt x="16" y="12"/>
                      <a:pt x="20" y="11"/>
                    </a:cubicBezTo>
                    <a:cubicBezTo>
                      <a:pt x="24" y="11"/>
                      <a:pt x="29" y="4"/>
                      <a:pt x="23" y="2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7" name="Freeform 137">
                <a:extLst>
                  <a:ext uri="{FF2B5EF4-FFF2-40B4-BE49-F238E27FC236}">
                    <a16:creationId xmlns:a16="http://schemas.microsoft.com/office/drawing/2014/main" id="{861F6B51-DB33-43FB-B44B-8B57F9EC6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3003"/>
                <a:ext cx="65" cy="53"/>
              </a:xfrm>
              <a:custGeom>
                <a:avLst/>
                <a:gdLst>
                  <a:gd name="T0" fmla="*/ 395 w 26"/>
                  <a:gd name="T1" fmla="*/ 225 h 20"/>
                  <a:gd name="T2" fmla="*/ 33 w 26"/>
                  <a:gd name="T3" fmla="*/ 133 h 20"/>
                  <a:gd name="T4" fmla="*/ 395 w 26"/>
                  <a:gd name="T5" fmla="*/ 225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25" y="12"/>
                    </a:moveTo>
                    <a:cubicBezTo>
                      <a:pt x="22" y="20"/>
                      <a:pt x="0" y="14"/>
                      <a:pt x="2" y="7"/>
                    </a:cubicBezTo>
                    <a:cubicBezTo>
                      <a:pt x="4" y="0"/>
                      <a:pt x="26" y="4"/>
                      <a:pt x="25" y="12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8" name="Freeform 138">
                <a:extLst>
                  <a:ext uri="{FF2B5EF4-FFF2-40B4-BE49-F238E27FC236}">
                    <a16:creationId xmlns:a16="http://schemas.microsoft.com/office/drawing/2014/main" id="{00CE4B2F-66B2-4821-8FCA-E64346AFD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3021"/>
                <a:ext cx="47" cy="22"/>
              </a:xfrm>
              <a:custGeom>
                <a:avLst/>
                <a:gdLst>
                  <a:gd name="T0" fmla="*/ 0 w 19"/>
                  <a:gd name="T1" fmla="*/ 83 h 8"/>
                  <a:gd name="T2" fmla="*/ 166 w 19"/>
                  <a:gd name="T3" fmla="*/ 168 h 8"/>
                  <a:gd name="T4" fmla="*/ 215 w 19"/>
                  <a:gd name="T5" fmla="*/ 0 h 8"/>
                  <a:gd name="T6" fmla="*/ 104 w 19"/>
                  <a:gd name="T7" fmla="*/ 107 h 8"/>
                  <a:gd name="T8" fmla="*/ 62 w 19"/>
                  <a:gd name="T9" fmla="*/ 107 h 8"/>
                  <a:gd name="T10" fmla="*/ 0 w 19"/>
                  <a:gd name="T11" fmla="*/ 83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8">
                    <a:moveTo>
                      <a:pt x="0" y="4"/>
                    </a:moveTo>
                    <a:cubicBezTo>
                      <a:pt x="4" y="6"/>
                      <a:pt x="7" y="7"/>
                      <a:pt x="11" y="8"/>
                    </a:cubicBezTo>
                    <a:cubicBezTo>
                      <a:pt x="17" y="8"/>
                      <a:pt x="19" y="2"/>
                      <a:pt x="14" y="0"/>
                    </a:cubicBezTo>
                    <a:cubicBezTo>
                      <a:pt x="16" y="4"/>
                      <a:pt x="10" y="5"/>
                      <a:pt x="7" y="5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5"/>
                      <a:pt x="1" y="5"/>
                      <a:pt x="0" y="4"/>
                    </a:cubicBezTo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59" name="Freeform 139">
                <a:extLst>
                  <a:ext uri="{FF2B5EF4-FFF2-40B4-BE49-F238E27FC236}">
                    <a16:creationId xmlns:a16="http://schemas.microsoft.com/office/drawing/2014/main" id="{9A36FE68-A1E7-42E4-B8F5-F82B0D9B3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3024"/>
                <a:ext cx="162" cy="56"/>
              </a:xfrm>
              <a:custGeom>
                <a:avLst/>
                <a:gdLst>
                  <a:gd name="T0" fmla="*/ 0 w 65"/>
                  <a:gd name="T1" fmla="*/ 35 h 21"/>
                  <a:gd name="T2" fmla="*/ 12 w 65"/>
                  <a:gd name="T3" fmla="*/ 171 h 21"/>
                  <a:gd name="T4" fmla="*/ 155 w 65"/>
                  <a:gd name="T5" fmla="*/ 171 h 21"/>
                  <a:gd name="T6" fmla="*/ 324 w 65"/>
                  <a:gd name="T7" fmla="*/ 248 h 21"/>
                  <a:gd name="T8" fmla="*/ 416 w 65"/>
                  <a:gd name="T9" fmla="*/ 307 h 21"/>
                  <a:gd name="T10" fmla="*/ 479 w 65"/>
                  <a:gd name="T11" fmla="*/ 320 h 21"/>
                  <a:gd name="T12" fmla="*/ 558 w 65"/>
                  <a:gd name="T13" fmla="*/ 341 h 21"/>
                  <a:gd name="T14" fmla="*/ 683 w 65"/>
                  <a:gd name="T15" fmla="*/ 376 h 21"/>
                  <a:gd name="T16" fmla="*/ 790 w 65"/>
                  <a:gd name="T17" fmla="*/ 376 h 21"/>
                  <a:gd name="T18" fmla="*/ 870 w 65"/>
                  <a:gd name="T19" fmla="*/ 248 h 21"/>
                  <a:gd name="T20" fmla="*/ 962 w 65"/>
                  <a:gd name="T21" fmla="*/ 192 h 21"/>
                  <a:gd name="T22" fmla="*/ 912 w 65"/>
                  <a:gd name="T23" fmla="*/ 0 h 21"/>
                  <a:gd name="T24" fmla="*/ 900 w 65"/>
                  <a:gd name="T25" fmla="*/ 93 h 21"/>
                  <a:gd name="T26" fmla="*/ 808 w 65"/>
                  <a:gd name="T27" fmla="*/ 205 h 21"/>
                  <a:gd name="T28" fmla="*/ 466 w 65"/>
                  <a:gd name="T29" fmla="*/ 227 h 21"/>
                  <a:gd name="T30" fmla="*/ 279 w 65"/>
                  <a:gd name="T31" fmla="*/ 149 h 21"/>
                  <a:gd name="T32" fmla="*/ 137 w 65"/>
                  <a:gd name="T33" fmla="*/ 136 h 21"/>
                  <a:gd name="T34" fmla="*/ 0 w 65"/>
                  <a:gd name="T35" fmla="*/ 56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5" h="21">
                    <a:moveTo>
                      <a:pt x="0" y="2"/>
                    </a:moveTo>
                    <a:cubicBezTo>
                      <a:pt x="1" y="4"/>
                      <a:pt x="1" y="7"/>
                      <a:pt x="1" y="9"/>
                    </a:cubicBezTo>
                    <a:cubicBezTo>
                      <a:pt x="4" y="9"/>
                      <a:pt x="6" y="9"/>
                      <a:pt x="10" y="9"/>
                    </a:cubicBezTo>
                    <a:cubicBezTo>
                      <a:pt x="13" y="10"/>
                      <a:pt x="17" y="11"/>
                      <a:pt x="21" y="13"/>
                    </a:cubicBezTo>
                    <a:cubicBezTo>
                      <a:pt x="24" y="14"/>
                      <a:pt x="25" y="15"/>
                      <a:pt x="27" y="16"/>
                    </a:cubicBezTo>
                    <a:cubicBezTo>
                      <a:pt x="28" y="17"/>
                      <a:pt x="29" y="17"/>
                      <a:pt x="31" y="17"/>
                    </a:cubicBezTo>
                    <a:cubicBezTo>
                      <a:pt x="32" y="17"/>
                      <a:pt x="34" y="18"/>
                      <a:pt x="36" y="18"/>
                    </a:cubicBezTo>
                    <a:cubicBezTo>
                      <a:pt x="39" y="19"/>
                      <a:pt x="41" y="19"/>
                      <a:pt x="44" y="20"/>
                    </a:cubicBezTo>
                    <a:cubicBezTo>
                      <a:pt x="47" y="20"/>
                      <a:pt x="49" y="21"/>
                      <a:pt x="51" y="20"/>
                    </a:cubicBezTo>
                    <a:cubicBezTo>
                      <a:pt x="53" y="18"/>
                      <a:pt x="54" y="15"/>
                      <a:pt x="56" y="13"/>
                    </a:cubicBezTo>
                    <a:cubicBezTo>
                      <a:pt x="58" y="12"/>
                      <a:pt x="61" y="11"/>
                      <a:pt x="62" y="10"/>
                    </a:cubicBezTo>
                    <a:cubicBezTo>
                      <a:pt x="65" y="6"/>
                      <a:pt x="57" y="4"/>
                      <a:pt x="59" y="0"/>
                    </a:cubicBezTo>
                    <a:cubicBezTo>
                      <a:pt x="58" y="2"/>
                      <a:pt x="59" y="4"/>
                      <a:pt x="58" y="5"/>
                    </a:cubicBezTo>
                    <a:cubicBezTo>
                      <a:pt x="57" y="8"/>
                      <a:pt x="54" y="10"/>
                      <a:pt x="52" y="11"/>
                    </a:cubicBezTo>
                    <a:cubicBezTo>
                      <a:pt x="45" y="15"/>
                      <a:pt x="36" y="15"/>
                      <a:pt x="30" y="12"/>
                    </a:cubicBezTo>
                    <a:cubicBezTo>
                      <a:pt x="26" y="10"/>
                      <a:pt x="22" y="9"/>
                      <a:pt x="18" y="8"/>
                    </a:cubicBezTo>
                    <a:cubicBezTo>
                      <a:pt x="15" y="8"/>
                      <a:pt x="12" y="8"/>
                      <a:pt x="9" y="7"/>
                    </a:cubicBezTo>
                    <a:cubicBezTo>
                      <a:pt x="5" y="6"/>
                      <a:pt x="3" y="4"/>
                      <a:pt x="0" y="3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0" name="Freeform 140">
                <a:extLst>
                  <a:ext uri="{FF2B5EF4-FFF2-40B4-BE49-F238E27FC236}">
                    <a16:creationId xmlns:a16="http://schemas.microsoft.com/office/drawing/2014/main" id="{F9CAC150-7E0B-4DB3-A981-F0555EDF5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2981"/>
                <a:ext cx="127" cy="32"/>
              </a:xfrm>
              <a:custGeom>
                <a:avLst/>
                <a:gdLst>
                  <a:gd name="T0" fmla="*/ 0 w 51"/>
                  <a:gd name="T1" fmla="*/ 227 h 12"/>
                  <a:gd name="T2" fmla="*/ 62 w 51"/>
                  <a:gd name="T3" fmla="*/ 93 h 12"/>
                  <a:gd name="T4" fmla="*/ 105 w 51"/>
                  <a:gd name="T5" fmla="*/ 0 h 12"/>
                  <a:gd name="T6" fmla="*/ 199 w 51"/>
                  <a:gd name="T7" fmla="*/ 21 h 12"/>
                  <a:gd name="T8" fmla="*/ 321 w 51"/>
                  <a:gd name="T9" fmla="*/ 35 h 12"/>
                  <a:gd name="T10" fmla="*/ 496 w 51"/>
                  <a:gd name="T11" fmla="*/ 35 h 12"/>
                  <a:gd name="T12" fmla="*/ 603 w 51"/>
                  <a:gd name="T13" fmla="*/ 21 h 12"/>
                  <a:gd name="T14" fmla="*/ 662 w 51"/>
                  <a:gd name="T15" fmla="*/ 93 h 12"/>
                  <a:gd name="T16" fmla="*/ 787 w 51"/>
                  <a:gd name="T17" fmla="*/ 192 h 12"/>
                  <a:gd name="T18" fmla="*/ 590 w 51"/>
                  <a:gd name="T19" fmla="*/ 93 h 12"/>
                  <a:gd name="T20" fmla="*/ 341 w 51"/>
                  <a:gd name="T21" fmla="*/ 93 h 12"/>
                  <a:gd name="T22" fmla="*/ 217 w 51"/>
                  <a:gd name="T23" fmla="*/ 93 h 12"/>
                  <a:gd name="T24" fmla="*/ 125 w 51"/>
                  <a:gd name="T25" fmla="*/ 77 h 12"/>
                  <a:gd name="T26" fmla="*/ 0 w 51"/>
                  <a:gd name="T27" fmla="*/ 227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1" h="12">
                    <a:moveTo>
                      <a:pt x="0" y="12"/>
                    </a:moveTo>
                    <a:cubicBezTo>
                      <a:pt x="2" y="10"/>
                      <a:pt x="3" y="7"/>
                      <a:pt x="4" y="5"/>
                    </a:cubicBezTo>
                    <a:cubicBezTo>
                      <a:pt x="4" y="3"/>
                      <a:pt x="4" y="1"/>
                      <a:pt x="7" y="0"/>
                    </a:cubicBezTo>
                    <a:cubicBezTo>
                      <a:pt x="9" y="0"/>
                      <a:pt x="11" y="1"/>
                      <a:pt x="13" y="1"/>
                    </a:cubicBezTo>
                    <a:cubicBezTo>
                      <a:pt x="15" y="1"/>
                      <a:pt x="19" y="2"/>
                      <a:pt x="21" y="2"/>
                    </a:cubicBezTo>
                    <a:cubicBezTo>
                      <a:pt x="25" y="2"/>
                      <a:pt x="28" y="2"/>
                      <a:pt x="32" y="2"/>
                    </a:cubicBezTo>
                    <a:cubicBezTo>
                      <a:pt x="34" y="1"/>
                      <a:pt x="37" y="1"/>
                      <a:pt x="39" y="1"/>
                    </a:cubicBezTo>
                    <a:cubicBezTo>
                      <a:pt x="41" y="2"/>
                      <a:pt x="42" y="4"/>
                      <a:pt x="43" y="5"/>
                    </a:cubicBezTo>
                    <a:cubicBezTo>
                      <a:pt x="46" y="7"/>
                      <a:pt x="48" y="8"/>
                      <a:pt x="51" y="10"/>
                    </a:cubicBezTo>
                    <a:cubicBezTo>
                      <a:pt x="46" y="8"/>
                      <a:pt x="42" y="6"/>
                      <a:pt x="38" y="5"/>
                    </a:cubicBezTo>
                    <a:cubicBezTo>
                      <a:pt x="32" y="3"/>
                      <a:pt x="27" y="5"/>
                      <a:pt x="22" y="5"/>
                    </a:cubicBezTo>
                    <a:cubicBezTo>
                      <a:pt x="20" y="5"/>
                      <a:pt x="17" y="5"/>
                      <a:pt x="14" y="5"/>
                    </a:cubicBezTo>
                    <a:cubicBezTo>
                      <a:pt x="12" y="4"/>
                      <a:pt x="10" y="3"/>
                      <a:pt x="8" y="4"/>
                    </a:cubicBezTo>
                    <a:cubicBezTo>
                      <a:pt x="5" y="6"/>
                      <a:pt x="4" y="11"/>
                      <a:pt x="0" y="12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1" name="Freeform 141">
                <a:extLst>
                  <a:ext uri="{FF2B5EF4-FFF2-40B4-BE49-F238E27FC236}">
                    <a16:creationId xmlns:a16="http://schemas.microsoft.com/office/drawing/2014/main" id="{A5D97141-EE96-411B-86DB-EFC021E3D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2979"/>
                <a:ext cx="88" cy="18"/>
              </a:xfrm>
              <a:custGeom>
                <a:avLst/>
                <a:gdLst>
                  <a:gd name="T0" fmla="*/ 0 w 35"/>
                  <a:gd name="T1" fmla="*/ 118 h 7"/>
                  <a:gd name="T2" fmla="*/ 96 w 35"/>
                  <a:gd name="T3" fmla="*/ 21 h 7"/>
                  <a:gd name="T4" fmla="*/ 241 w 35"/>
                  <a:gd name="T5" fmla="*/ 33 h 7"/>
                  <a:gd name="T6" fmla="*/ 410 w 35"/>
                  <a:gd name="T7" fmla="*/ 33 h 7"/>
                  <a:gd name="T8" fmla="*/ 556 w 35"/>
                  <a:gd name="T9" fmla="*/ 33 h 7"/>
                  <a:gd name="T10" fmla="*/ 380 w 35"/>
                  <a:gd name="T11" fmla="*/ 67 h 7"/>
                  <a:gd name="T12" fmla="*/ 241 w 35"/>
                  <a:gd name="T13" fmla="*/ 54 h 7"/>
                  <a:gd name="T14" fmla="*/ 33 w 35"/>
                  <a:gd name="T15" fmla="*/ 5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7">
                    <a:moveTo>
                      <a:pt x="0" y="7"/>
                    </a:moveTo>
                    <a:cubicBezTo>
                      <a:pt x="1" y="3"/>
                      <a:pt x="2" y="0"/>
                      <a:pt x="6" y="1"/>
                    </a:cubicBezTo>
                    <a:cubicBezTo>
                      <a:pt x="9" y="1"/>
                      <a:pt x="12" y="2"/>
                      <a:pt x="15" y="2"/>
                    </a:cubicBezTo>
                    <a:cubicBezTo>
                      <a:pt x="18" y="2"/>
                      <a:pt x="22" y="2"/>
                      <a:pt x="26" y="2"/>
                    </a:cubicBezTo>
                    <a:cubicBezTo>
                      <a:pt x="28" y="2"/>
                      <a:pt x="33" y="1"/>
                      <a:pt x="35" y="2"/>
                    </a:cubicBezTo>
                    <a:cubicBezTo>
                      <a:pt x="32" y="1"/>
                      <a:pt x="28" y="3"/>
                      <a:pt x="24" y="4"/>
                    </a:cubicBezTo>
                    <a:cubicBezTo>
                      <a:pt x="21" y="4"/>
                      <a:pt x="18" y="3"/>
                      <a:pt x="15" y="3"/>
                    </a:cubicBezTo>
                    <a:cubicBezTo>
                      <a:pt x="12" y="3"/>
                      <a:pt x="3" y="0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2" name="Freeform 142">
                <a:extLst>
                  <a:ext uri="{FF2B5EF4-FFF2-40B4-BE49-F238E27FC236}">
                    <a16:creationId xmlns:a16="http://schemas.microsoft.com/office/drawing/2014/main" id="{B3841AED-EF4E-40D1-B772-2259F5E82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2941"/>
                <a:ext cx="307" cy="182"/>
              </a:xfrm>
              <a:custGeom>
                <a:avLst/>
                <a:gdLst>
                  <a:gd name="T0" fmla="*/ 1712 w 123"/>
                  <a:gd name="T1" fmla="*/ 787 h 68"/>
                  <a:gd name="T2" fmla="*/ 1807 w 123"/>
                  <a:gd name="T3" fmla="*/ 709 h 68"/>
                  <a:gd name="T4" fmla="*/ 1807 w 123"/>
                  <a:gd name="T5" fmla="*/ 709 h 68"/>
                  <a:gd name="T6" fmla="*/ 1587 w 123"/>
                  <a:gd name="T7" fmla="*/ 787 h 68"/>
                  <a:gd name="T8" fmla="*/ 1587 w 123"/>
                  <a:gd name="T9" fmla="*/ 787 h 68"/>
                  <a:gd name="T10" fmla="*/ 1340 w 123"/>
                  <a:gd name="T11" fmla="*/ 594 h 68"/>
                  <a:gd name="T12" fmla="*/ 1403 w 123"/>
                  <a:gd name="T13" fmla="*/ 500 h 68"/>
                  <a:gd name="T14" fmla="*/ 1712 w 123"/>
                  <a:gd name="T15" fmla="*/ 343 h 68"/>
                  <a:gd name="T16" fmla="*/ 1712 w 123"/>
                  <a:gd name="T17" fmla="*/ 343 h 68"/>
                  <a:gd name="T18" fmla="*/ 1370 w 123"/>
                  <a:gd name="T19" fmla="*/ 458 h 68"/>
                  <a:gd name="T20" fmla="*/ 1258 w 123"/>
                  <a:gd name="T21" fmla="*/ 479 h 68"/>
                  <a:gd name="T22" fmla="*/ 1121 w 123"/>
                  <a:gd name="T23" fmla="*/ 401 h 68"/>
                  <a:gd name="T24" fmla="*/ 1166 w 123"/>
                  <a:gd name="T25" fmla="*/ 193 h 68"/>
                  <a:gd name="T26" fmla="*/ 1340 w 123"/>
                  <a:gd name="T27" fmla="*/ 171 h 68"/>
                  <a:gd name="T28" fmla="*/ 1340 w 123"/>
                  <a:gd name="T29" fmla="*/ 171 h 68"/>
                  <a:gd name="T30" fmla="*/ 1183 w 123"/>
                  <a:gd name="T31" fmla="*/ 137 h 68"/>
                  <a:gd name="T32" fmla="*/ 1228 w 123"/>
                  <a:gd name="T33" fmla="*/ 0 h 68"/>
                  <a:gd name="T34" fmla="*/ 1228 w 123"/>
                  <a:gd name="T35" fmla="*/ 0 h 68"/>
                  <a:gd name="T36" fmla="*/ 1071 w 123"/>
                  <a:gd name="T37" fmla="*/ 193 h 68"/>
                  <a:gd name="T38" fmla="*/ 871 w 123"/>
                  <a:gd name="T39" fmla="*/ 265 h 68"/>
                  <a:gd name="T40" fmla="*/ 636 w 123"/>
                  <a:gd name="T41" fmla="*/ 265 h 68"/>
                  <a:gd name="T42" fmla="*/ 542 w 123"/>
                  <a:gd name="T43" fmla="*/ 252 h 68"/>
                  <a:gd name="T44" fmla="*/ 417 w 123"/>
                  <a:gd name="T45" fmla="*/ 171 h 68"/>
                  <a:gd name="T46" fmla="*/ 387 w 123"/>
                  <a:gd name="T47" fmla="*/ 171 h 68"/>
                  <a:gd name="T48" fmla="*/ 417 w 123"/>
                  <a:gd name="T49" fmla="*/ 329 h 68"/>
                  <a:gd name="T50" fmla="*/ 342 w 123"/>
                  <a:gd name="T51" fmla="*/ 500 h 68"/>
                  <a:gd name="T52" fmla="*/ 0 w 123"/>
                  <a:gd name="T53" fmla="*/ 573 h 68"/>
                  <a:gd name="T54" fmla="*/ 0 w 123"/>
                  <a:gd name="T55" fmla="*/ 573 h 68"/>
                  <a:gd name="T56" fmla="*/ 250 w 123"/>
                  <a:gd name="T57" fmla="*/ 573 h 68"/>
                  <a:gd name="T58" fmla="*/ 374 w 123"/>
                  <a:gd name="T59" fmla="*/ 653 h 68"/>
                  <a:gd name="T60" fmla="*/ 387 w 123"/>
                  <a:gd name="T61" fmla="*/ 709 h 68"/>
                  <a:gd name="T62" fmla="*/ 342 w 123"/>
                  <a:gd name="T63" fmla="*/ 824 h 68"/>
                  <a:gd name="T64" fmla="*/ 105 w 123"/>
                  <a:gd name="T65" fmla="*/ 803 h 68"/>
                  <a:gd name="T66" fmla="*/ 105 w 123"/>
                  <a:gd name="T67" fmla="*/ 803 h 68"/>
                  <a:gd name="T68" fmla="*/ 280 w 123"/>
                  <a:gd name="T69" fmla="*/ 859 h 68"/>
                  <a:gd name="T70" fmla="*/ 374 w 123"/>
                  <a:gd name="T71" fmla="*/ 824 h 68"/>
                  <a:gd name="T72" fmla="*/ 512 w 123"/>
                  <a:gd name="T73" fmla="*/ 803 h 68"/>
                  <a:gd name="T74" fmla="*/ 654 w 123"/>
                  <a:gd name="T75" fmla="*/ 859 h 68"/>
                  <a:gd name="T76" fmla="*/ 779 w 123"/>
                  <a:gd name="T77" fmla="*/ 918 h 68"/>
                  <a:gd name="T78" fmla="*/ 791 w 123"/>
                  <a:gd name="T79" fmla="*/ 1017 h 68"/>
                  <a:gd name="T80" fmla="*/ 779 w 123"/>
                  <a:gd name="T81" fmla="*/ 1052 h 68"/>
                  <a:gd name="T82" fmla="*/ 841 w 123"/>
                  <a:gd name="T83" fmla="*/ 1017 h 68"/>
                  <a:gd name="T84" fmla="*/ 916 w 123"/>
                  <a:gd name="T85" fmla="*/ 982 h 68"/>
                  <a:gd name="T86" fmla="*/ 1153 w 123"/>
                  <a:gd name="T87" fmla="*/ 1038 h 68"/>
                  <a:gd name="T88" fmla="*/ 1183 w 123"/>
                  <a:gd name="T89" fmla="*/ 1097 h 68"/>
                  <a:gd name="T90" fmla="*/ 1245 w 123"/>
                  <a:gd name="T91" fmla="*/ 1303 h 68"/>
                  <a:gd name="T92" fmla="*/ 1245 w 123"/>
                  <a:gd name="T93" fmla="*/ 1303 h 68"/>
                  <a:gd name="T94" fmla="*/ 1216 w 123"/>
                  <a:gd name="T95" fmla="*/ 1097 h 68"/>
                  <a:gd name="T96" fmla="*/ 1245 w 123"/>
                  <a:gd name="T97" fmla="*/ 961 h 68"/>
                  <a:gd name="T98" fmla="*/ 1370 w 123"/>
                  <a:gd name="T99" fmla="*/ 846 h 68"/>
                  <a:gd name="T100" fmla="*/ 1508 w 123"/>
                  <a:gd name="T101" fmla="*/ 824 h 68"/>
                  <a:gd name="T102" fmla="*/ 1587 w 123"/>
                  <a:gd name="T103" fmla="*/ 824 h 68"/>
                  <a:gd name="T104" fmla="*/ 1912 w 123"/>
                  <a:gd name="T105" fmla="*/ 881 h 68"/>
                  <a:gd name="T106" fmla="*/ 1912 w 123"/>
                  <a:gd name="T107" fmla="*/ 881 h 68"/>
                  <a:gd name="T108" fmla="*/ 1712 w 123"/>
                  <a:gd name="T109" fmla="*/ 787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3" h="68">
                    <a:moveTo>
                      <a:pt x="110" y="41"/>
                    </a:moveTo>
                    <a:cubicBezTo>
                      <a:pt x="113" y="40"/>
                      <a:pt x="114" y="39"/>
                      <a:pt x="116" y="37"/>
                    </a:cubicBezTo>
                    <a:cubicBezTo>
                      <a:pt x="116" y="37"/>
                      <a:pt x="116" y="37"/>
                      <a:pt x="116" y="37"/>
                    </a:cubicBezTo>
                    <a:cubicBezTo>
                      <a:pt x="114" y="39"/>
                      <a:pt x="109" y="40"/>
                      <a:pt x="102" y="41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94" y="41"/>
                      <a:pt x="87" y="35"/>
                      <a:pt x="86" y="31"/>
                    </a:cubicBezTo>
                    <a:cubicBezTo>
                      <a:pt x="85" y="29"/>
                      <a:pt x="88" y="27"/>
                      <a:pt x="90" y="26"/>
                    </a:cubicBezTo>
                    <a:cubicBezTo>
                      <a:pt x="94" y="23"/>
                      <a:pt x="100" y="17"/>
                      <a:pt x="110" y="18"/>
                    </a:cubicBezTo>
                    <a:cubicBezTo>
                      <a:pt x="110" y="18"/>
                      <a:pt x="110" y="18"/>
                      <a:pt x="110" y="18"/>
                    </a:cubicBezTo>
                    <a:cubicBezTo>
                      <a:pt x="100" y="17"/>
                      <a:pt x="93" y="21"/>
                      <a:pt x="88" y="24"/>
                    </a:cubicBezTo>
                    <a:cubicBezTo>
                      <a:pt x="86" y="26"/>
                      <a:pt x="83" y="26"/>
                      <a:pt x="81" y="25"/>
                    </a:cubicBezTo>
                    <a:cubicBezTo>
                      <a:pt x="78" y="25"/>
                      <a:pt x="75" y="23"/>
                      <a:pt x="72" y="21"/>
                    </a:cubicBezTo>
                    <a:cubicBezTo>
                      <a:pt x="65" y="17"/>
                      <a:pt x="74" y="10"/>
                      <a:pt x="75" y="10"/>
                    </a:cubicBezTo>
                    <a:cubicBezTo>
                      <a:pt x="80" y="8"/>
                      <a:pt x="83" y="8"/>
                      <a:pt x="86" y="9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83" y="8"/>
                      <a:pt x="80" y="6"/>
                      <a:pt x="76" y="7"/>
                    </a:cubicBezTo>
                    <a:cubicBezTo>
                      <a:pt x="78" y="5"/>
                      <a:pt x="79" y="3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8" y="4"/>
                      <a:pt x="73" y="8"/>
                      <a:pt x="69" y="10"/>
                    </a:cubicBezTo>
                    <a:cubicBezTo>
                      <a:pt x="63" y="13"/>
                      <a:pt x="59" y="14"/>
                      <a:pt x="56" y="14"/>
                    </a:cubicBezTo>
                    <a:cubicBezTo>
                      <a:pt x="51" y="14"/>
                      <a:pt x="46" y="15"/>
                      <a:pt x="41" y="14"/>
                    </a:cubicBezTo>
                    <a:cubicBezTo>
                      <a:pt x="39" y="14"/>
                      <a:pt x="37" y="14"/>
                      <a:pt x="35" y="13"/>
                    </a:cubicBezTo>
                    <a:cubicBezTo>
                      <a:pt x="33" y="13"/>
                      <a:pt x="30" y="12"/>
                      <a:pt x="27" y="9"/>
                    </a:cubicBezTo>
                    <a:cubicBezTo>
                      <a:pt x="25" y="5"/>
                      <a:pt x="22" y="4"/>
                      <a:pt x="25" y="9"/>
                    </a:cubicBezTo>
                    <a:cubicBezTo>
                      <a:pt x="25" y="10"/>
                      <a:pt x="27" y="14"/>
                      <a:pt x="27" y="17"/>
                    </a:cubicBezTo>
                    <a:cubicBezTo>
                      <a:pt x="26" y="21"/>
                      <a:pt x="24" y="24"/>
                      <a:pt x="22" y="26"/>
                    </a:cubicBezTo>
                    <a:cubicBezTo>
                      <a:pt x="17" y="28"/>
                      <a:pt x="9" y="32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6" y="31"/>
                      <a:pt x="11" y="31"/>
                      <a:pt x="16" y="30"/>
                    </a:cubicBezTo>
                    <a:cubicBezTo>
                      <a:pt x="20" y="29"/>
                      <a:pt x="23" y="32"/>
                      <a:pt x="24" y="34"/>
                    </a:cubicBezTo>
                    <a:cubicBezTo>
                      <a:pt x="24" y="35"/>
                      <a:pt x="24" y="36"/>
                      <a:pt x="25" y="37"/>
                    </a:cubicBezTo>
                    <a:cubicBezTo>
                      <a:pt x="25" y="38"/>
                      <a:pt x="25" y="41"/>
                      <a:pt x="22" y="43"/>
                    </a:cubicBezTo>
                    <a:cubicBezTo>
                      <a:pt x="16" y="45"/>
                      <a:pt x="10" y="43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11" y="44"/>
                      <a:pt x="15" y="46"/>
                      <a:pt x="18" y="45"/>
                    </a:cubicBezTo>
                    <a:cubicBezTo>
                      <a:pt x="20" y="45"/>
                      <a:pt x="19" y="46"/>
                      <a:pt x="24" y="43"/>
                    </a:cubicBezTo>
                    <a:cubicBezTo>
                      <a:pt x="27" y="41"/>
                      <a:pt x="31" y="42"/>
                      <a:pt x="33" y="42"/>
                    </a:cubicBezTo>
                    <a:cubicBezTo>
                      <a:pt x="36" y="42"/>
                      <a:pt x="39" y="43"/>
                      <a:pt x="42" y="45"/>
                    </a:cubicBezTo>
                    <a:cubicBezTo>
                      <a:pt x="44" y="45"/>
                      <a:pt x="47" y="46"/>
                      <a:pt x="50" y="48"/>
                    </a:cubicBezTo>
                    <a:cubicBezTo>
                      <a:pt x="51" y="49"/>
                      <a:pt x="53" y="51"/>
                      <a:pt x="51" y="53"/>
                    </a:cubicBezTo>
                    <a:cubicBezTo>
                      <a:pt x="51" y="54"/>
                      <a:pt x="50" y="54"/>
                      <a:pt x="50" y="55"/>
                    </a:cubicBezTo>
                    <a:cubicBezTo>
                      <a:pt x="47" y="57"/>
                      <a:pt x="53" y="54"/>
                      <a:pt x="54" y="53"/>
                    </a:cubicBezTo>
                    <a:cubicBezTo>
                      <a:pt x="55" y="50"/>
                      <a:pt x="57" y="51"/>
                      <a:pt x="59" y="51"/>
                    </a:cubicBezTo>
                    <a:cubicBezTo>
                      <a:pt x="64" y="51"/>
                      <a:pt x="70" y="53"/>
                      <a:pt x="74" y="54"/>
                    </a:cubicBezTo>
                    <a:cubicBezTo>
                      <a:pt x="76" y="55"/>
                      <a:pt x="76" y="57"/>
                      <a:pt x="76" y="57"/>
                    </a:cubicBezTo>
                    <a:cubicBezTo>
                      <a:pt x="76" y="60"/>
                      <a:pt x="77" y="63"/>
                      <a:pt x="80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7" y="63"/>
                      <a:pt x="78" y="60"/>
                      <a:pt x="78" y="57"/>
                    </a:cubicBezTo>
                    <a:cubicBezTo>
                      <a:pt x="78" y="56"/>
                      <a:pt x="79" y="53"/>
                      <a:pt x="80" y="50"/>
                    </a:cubicBezTo>
                    <a:cubicBezTo>
                      <a:pt x="82" y="48"/>
                      <a:pt x="85" y="45"/>
                      <a:pt x="88" y="44"/>
                    </a:cubicBezTo>
                    <a:cubicBezTo>
                      <a:pt x="90" y="42"/>
                      <a:pt x="95" y="43"/>
                      <a:pt x="97" y="43"/>
                    </a:cubicBezTo>
                    <a:cubicBezTo>
                      <a:pt x="98" y="43"/>
                      <a:pt x="102" y="43"/>
                      <a:pt x="102" y="43"/>
                    </a:cubicBezTo>
                    <a:cubicBezTo>
                      <a:pt x="108" y="43"/>
                      <a:pt x="115" y="42"/>
                      <a:pt x="123" y="46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18" y="43"/>
                      <a:pt x="114" y="42"/>
                      <a:pt x="110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3" name="Freeform 143">
                <a:extLst>
                  <a:ext uri="{FF2B5EF4-FFF2-40B4-BE49-F238E27FC236}">
                    <a16:creationId xmlns:a16="http://schemas.microsoft.com/office/drawing/2014/main" id="{B99B5FCD-EDD6-4541-BF44-4EEE04BA9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3005"/>
                <a:ext cx="17" cy="16"/>
              </a:xfrm>
              <a:custGeom>
                <a:avLst/>
                <a:gdLst>
                  <a:gd name="T0" fmla="*/ 12 w 7"/>
                  <a:gd name="T1" fmla="*/ 35 h 6"/>
                  <a:gd name="T2" fmla="*/ 70 w 7"/>
                  <a:gd name="T3" fmla="*/ 0 h 6"/>
                  <a:gd name="T4" fmla="*/ 87 w 7"/>
                  <a:gd name="T5" fmla="*/ 77 h 6"/>
                  <a:gd name="T6" fmla="*/ 29 w 7"/>
                  <a:gd name="T7" fmla="*/ 93 h 6"/>
                  <a:gd name="T8" fmla="*/ 12 w 7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6" y="1"/>
                      <a:pt x="7" y="3"/>
                      <a:pt x="6" y="4"/>
                    </a:cubicBezTo>
                    <a:cubicBezTo>
                      <a:pt x="5" y="5"/>
                      <a:pt x="4" y="6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4" name="Freeform 144">
                <a:extLst>
                  <a:ext uri="{FF2B5EF4-FFF2-40B4-BE49-F238E27FC236}">
                    <a16:creationId xmlns:a16="http://schemas.microsoft.com/office/drawing/2014/main" id="{1CAAACAA-69B2-488D-BB6E-20535A217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3008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28 w 3"/>
                  <a:gd name="T3" fmla="*/ 0 h 3"/>
                  <a:gd name="T4" fmla="*/ 28 w 3"/>
                  <a:gd name="T5" fmla="*/ 35 h 3"/>
                  <a:gd name="T6" fmla="*/ 12 w 3"/>
                  <a:gd name="T7" fmla="*/ 35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5" name="Freeform 145">
                <a:extLst>
                  <a:ext uri="{FF2B5EF4-FFF2-40B4-BE49-F238E27FC236}">
                    <a16:creationId xmlns:a16="http://schemas.microsoft.com/office/drawing/2014/main" id="{E3583E64-12B9-4504-B786-C8D8F8ED5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3013"/>
                <a:ext cx="12" cy="11"/>
              </a:xfrm>
              <a:custGeom>
                <a:avLst/>
                <a:gdLst>
                  <a:gd name="T0" fmla="*/ 12 w 5"/>
                  <a:gd name="T1" fmla="*/ 47 h 4"/>
                  <a:gd name="T2" fmla="*/ 41 w 5"/>
                  <a:gd name="T3" fmla="*/ 22 h 4"/>
                  <a:gd name="T4" fmla="*/ 58 w 5"/>
                  <a:gd name="T5" fmla="*/ 61 h 4"/>
                  <a:gd name="T6" fmla="*/ 29 w 5"/>
                  <a:gd name="T7" fmla="*/ 83 h 4"/>
                  <a:gd name="T8" fmla="*/ 12 w 5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6" name="Freeform 146">
                <a:extLst>
                  <a:ext uri="{FF2B5EF4-FFF2-40B4-BE49-F238E27FC236}">
                    <a16:creationId xmlns:a16="http://schemas.microsoft.com/office/drawing/2014/main" id="{B764B396-C2E0-41B0-AB70-6EB53ABD4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493"/>
                <a:ext cx="160" cy="184"/>
              </a:xfrm>
              <a:custGeom>
                <a:avLst/>
                <a:gdLst>
                  <a:gd name="T0" fmla="*/ 988 w 64"/>
                  <a:gd name="T1" fmla="*/ 149 h 69"/>
                  <a:gd name="T2" fmla="*/ 908 w 64"/>
                  <a:gd name="T3" fmla="*/ 171 h 69"/>
                  <a:gd name="T4" fmla="*/ 845 w 64"/>
                  <a:gd name="T5" fmla="*/ 115 h 69"/>
                  <a:gd name="T6" fmla="*/ 845 w 64"/>
                  <a:gd name="T7" fmla="*/ 77 h 69"/>
                  <a:gd name="T8" fmla="*/ 813 w 64"/>
                  <a:gd name="T9" fmla="*/ 149 h 69"/>
                  <a:gd name="T10" fmla="*/ 770 w 64"/>
                  <a:gd name="T11" fmla="*/ 248 h 69"/>
                  <a:gd name="T12" fmla="*/ 533 w 64"/>
                  <a:gd name="T13" fmla="*/ 363 h 69"/>
                  <a:gd name="T14" fmla="*/ 488 w 64"/>
                  <a:gd name="T15" fmla="*/ 320 h 69"/>
                  <a:gd name="T16" fmla="*/ 345 w 64"/>
                  <a:gd name="T17" fmla="*/ 205 h 69"/>
                  <a:gd name="T18" fmla="*/ 458 w 64"/>
                  <a:gd name="T19" fmla="*/ 363 h 69"/>
                  <a:gd name="T20" fmla="*/ 500 w 64"/>
                  <a:gd name="T21" fmla="*/ 491 h 69"/>
                  <a:gd name="T22" fmla="*/ 470 w 64"/>
                  <a:gd name="T23" fmla="*/ 661 h 69"/>
                  <a:gd name="T24" fmla="*/ 363 w 64"/>
                  <a:gd name="T25" fmla="*/ 776 h 69"/>
                  <a:gd name="T26" fmla="*/ 300 w 64"/>
                  <a:gd name="T27" fmla="*/ 832 h 69"/>
                  <a:gd name="T28" fmla="*/ 0 w 64"/>
                  <a:gd name="T29" fmla="*/ 1024 h 69"/>
                  <a:gd name="T30" fmla="*/ 208 w 64"/>
                  <a:gd name="T31" fmla="*/ 968 h 69"/>
                  <a:gd name="T32" fmla="*/ 175 w 64"/>
                  <a:gd name="T33" fmla="*/ 1101 h 69"/>
                  <a:gd name="T34" fmla="*/ 313 w 64"/>
                  <a:gd name="T35" fmla="*/ 875 h 69"/>
                  <a:gd name="T36" fmla="*/ 613 w 64"/>
                  <a:gd name="T37" fmla="*/ 832 h 69"/>
                  <a:gd name="T38" fmla="*/ 613 w 64"/>
                  <a:gd name="T39" fmla="*/ 968 h 69"/>
                  <a:gd name="T40" fmla="*/ 425 w 64"/>
                  <a:gd name="T41" fmla="*/ 1309 h 69"/>
                  <a:gd name="T42" fmla="*/ 645 w 64"/>
                  <a:gd name="T43" fmla="*/ 968 h 69"/>
                  <a:gd name="T44" fmla="*/ 720 w 64"/>
                  <a:gd name="T45" fmla="*/ 875 h 69"/>
                  <a:gd name="T46" fmla="*/ 875 w 64"/>
                  <a:gd name="T47" fmla="*/ 832 h 69"/>
                  <a:gd name="T48" fmla="*/ 938 w 64"/>
                  <a:gd name="T49" fmla="*/ 1045 h 69"/>
                  <a:gd name="T50" fmla="*/ 800 w 64"/>
                  <a:gd name="T51" fmla="*/ 1173 h 69"/>
                  <a:gd name="T52" fmla="*/ 938 w 64"/>
                  <a:gd name="T53" fmla="*/ 1101 h 69"/>
                  <a:gd name="T54" fmla="*/ 970 w 64"/>
                  <a:gd name="T55" fmla="*/ 1229 h 69"/>
                  <a:gd name="T56" fmla="*/ 988 w 64"/>
                  <a:gd name="T57" fmla="*/ 1059 h 69"/>
                  <a:gd name="T58" fmla="*/ 988 w 64"/>
                  <a:gd name="T59" fmla="*/ 149 h 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4" h="69">
                    <a:moveTo>
                      <a:pt x="63" y="8"/>
                    </a:moveTo>
                    <a:cubicBezTo>
                      <a:pt x="61" y="9"/>
                      <a:pt x="60" y="9"/>
                      <a:pt x="58" y="9"/>
                    </a:cubicBezTo>
                    <a:cubicBezTo>
                      <a:pt x="57" y="9"/>
                      <a:pt x="54" y="9"/>
                      <a:pt x="54" y="6"/>
                    </a:cubicBezTo>
                    <a:cubicBezTo>
                      <a:pt x="54" y="5"/>
                      <a:pt x="54" y="4"/>
                      <a:pt x="54" y="4"/>
                    </a:cubicBezTo>
                    <a:cubicBezTo>
                      <a:pt x="54" y="0"/>
                      <a:pt x="52" y="6"/>
                      <a:pt x="52" y="8"/>
                    </a:cubicBezTo>
                    <a:cubicBezTo>
                      <a:pt x="52" y="11"/>
                      <a:pt x="50" y="12"/>
                      <a:pt x="49" y="13"/>
                    </a:cubicBezTo>
                    <a:cubicBezTo>
                      <a:pt x="45" y="15"/>
                      <a:pt x="39" y="18"/>
                      <a:pt x="34" y="19"/>
                    </a:cubicBezTo>
                    <a:cubicBezTo>
                      <a:pt x="33" y="20"/>
                      <a:pt x="31" y="18"/>
                      <a:pt x="31" y="17"/>
                    </a:cubicBezTo>
                    <a:cubicBezTo>
                      <a:pt x="29" y="15"/>
                      <a:pt x="27" y="13"/>
                      <a:pt x="22" y="11"/>
                    </a:cubicBezTo>
                    <a:cubicBezTo>
                      <a:pt x="27" y="13"/>
                      <a:pt x="28" y="16"/>
                      <a:pt x="29" y="19"/>
                    </a:cubicBezTo>
                    <a:cubicBezTo>
                      <a:pt x="30" y="20"/>
                      <a:pt x="32" y="23"/>
                      <a:pt x="32" y="26"/>
                    </a:cubicBezTo>
                    <a:cubicBezTo>
                      <a:pt x="32" y="29"/>
                      <a:pt x="31" y="32"/>
                      <a:pt x="30" y="35"/>
                    </a:cubicBezTo>
                    <a:cubicBezTo>
                      <a:pt x="28" y="38"/>
                      <a:pt x="25" y="40"/>
                      <a:pt x="23" y="41"/>
                    </a:cubicBezTo>
                    <a:cubicBezTo>
                      <a:pt x="22" y="42"/>
                      <a:pt x="19" y="44"/>
                      <a:pt x="19" y="44"/>
                    </a:cubicBezTo>
                    <a:cubicBezTo>
                      <a:pt x="14" y="48"/>
                      <a:pt x="8" y="53"/>
                      <a:pt x="0" y="54"/>
                    </a:cubicBezTo>
                    <a:cubicBezTo>
                      <a:pt x="5" y="53"/>
                      <a:pt x="9" y="53"/>
                      <a:pt x="13" y="51"/>
                    </a:cubicBezTo>
                    <a:cubicBezTo>
                      <a:pt x="11" y="53"/>
                      <a:pt x="11" y="55"/>
                      <a:pt x="11" y="58"/>
                    </a:cubicBezTo>
                    <a:cubicBezTo>
                      <a:pt x="11" y="54"/>
                      <a:pt x="15" y="50"/>
                      <a:pt x="20" y="46"/>
                    </a:cubicBezTo>
                    <a:cubicBezTo>
                      <a:pt x="27" y="41"/>
                      <a:pt x="36" y="42"/>
                      <a:pt x="39" y="44"/>
                    </a:cubicBezTo>
                    <a:cubicBezTo>
                      <a:pt x="40" y="46"/>
                      <a:pt x="39" y="49"/>
                      <a:pt x="39" y="51"/>
                    </a:cubicBezTo>
                    <a:cubicBezTo>
                      <a:pt x="37" y="56"/>
                      <a:pt x="35" y="64"/>
                      <a:pt x="27" y="69"/>
                    </a:cubicBezTo>
                    <a:cubicBezTo>
                      <a:pt x="36" y="64"/>
                      <a:pt x="39" y="57"/>
                      <a:pt x="41" y="51"/>
                    </a:cubicBezTo>
                    <a:cubicBezTo>
                      <a:pt x="42" y="48"/>
                      <a:pt x="44" y="47"/>
                      <a:pt x="46" y="46"/>
                    </a:cubicBezTo>
                    <a:cubicBezTo>
                      <a:pt x="49" y="45"/>
                      <a:pt x="52" y="44"/>
                      <a:pt x="56" y="44"/>
                    </a:cubicBezTo>
                    <a:cubicBezTo>
                      <a:pt x="64" y="43"/>
                      <a:pt x="61" y="54"/>
                      <a:pt x="60" y="55"/>
                    </a:cubicBezTo>
                    <a:cubicBezTo>
                      <a:pt x="58" y="59"/>
                      <a:pt x="55" y="61"/>
                      <a:pt x="51" y="62"/>
                    </a:cubicBezTo>
                    <a:cubicBezTo>
                      <a:pt x="55" y="61"/>
                      <a:pt x="58" y="61"/>
                      <a:pt x="60" y="58"/>
                    </a:cubicBezTo>
                    <a:cubicBezTo>
                      <a:pt x="60" y="61"/>
                      <a:pt x="61" y="63"/>
                      <a:pt x="62" y="65"/>
                    </a:cubicBezTo>
                    <a:cubicBezTo>
                      <a:pt x="61" y="63"/>
                      <a:pt x="62" y="60"/>
                      <a:pt x="63" y="56"/>
                    </a:cubicBezTo>
                    <a:lnTo>
                      <a:pt x="63" y="8"/>
                    </a:ln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7" name="Freeform 147">
                <a:extLst>
                  <a:ext uri="{FF2B5EF4-FFF2-40B4-BE49-F238E27FC236}">
                    <a16:creationId xmlns:a16="http://schemas.microsoft.com/office/drawing/2014/main" id="{2D689781-405C-404A-B454-DC111E662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555"/>
                <a:ext cx="33" cy="37"/>
              </a:xfrm>
              <a:custGeom>
                <a:avLst/>
                <a:gdLst>
                  <a:gd name="T0" fmla="*/ 213 w 13"/>
                  <a:gd name="T1" fmla="*/ 0 h 14"/>
                  <a:gd name="T2" fmla="*/ 0 w 13"/>
                  <a:gd name="T3" fmla="*/ 204 h 14"/>
                  <a:gd name="T4" fmla="*/ 160 w 13"/>
                  <a:gd name="T5" fmla="*/ 238 h 14"/>
                  <a:gd name="T6" fmla="*/ 213 w 13"/>
                  <a:gd name="T7" fmla="*/ 204 h 14"/>
                  <a:gd name="T8" fmla="*/ 213 w 13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7" y="14"/>
                      <a:pt x="10" y="13"/>
                    </a:cubicBezTo>
                    <a:cubicBezTo>
                      <a:pt x="11" y="12"/>
                      <a:pt x="12" y="12"/>
                      <a:pt x="13" y="11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8" name="Freeform 148">
                <a:extLst>
                  <a:ext uri="{FF2B5EF4-FFF2-40B4-BE49-F238E27FC236}">
                    <a16:creationId xmlns:a16="http://schemas.microsoft.com/office/drawing/2014/main" id="{D973AB54-2F76-40D5-97A4-3AC437ABC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2544"/>
                <a:ext cx="40" cy="48"/>
              </a:xfrm>
              <a:custGeom>
                <a:avLst/>
                <a:gdLst>
                  <a:gd name="T0" fmla="*/ 250 w 16"/>
                  <a:gd name="T1" fmla="*/ 0 h 18"/>
                  <a:gd name="T2" fmla="*/ 50 w 16"/>
                  <a:gd name="T3" fmla="*/ 264 h 18"/>
                  <a:gd name="T4" fmla="*/ 250 w 16"/>
                  <a:gd name="T5" fmla="*/ 248 h 18"/>
                  <a:gd name="T6" fmla="*/ 250 w 16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cubicBezTo>
                      <a:pt x="9" y="2"/>
                      <a:pt x="0" y="10"/>
                      <a:pt x="3" y="14"/>
                    </a:cubicBezTo>
                    <a:cubicBezTo>
                      <a:pt x="5" y="18"/>
                      <a:pt x="11" y="16"/>
                      <a:pt x="16" y="13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69" name="Freeform 149">
                <a:extLst>
                  <a:ext uri="{FF2B5EF4-FFF2-40B4-BE49-F238E27FC236}">
                    <a16:creationId xmlns:a16="http://schemas.microsoft.com/office/drawing/2014/main" id="{D49DBE6D-C710-4BAF-9C47-430820D95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523"/>
                <a:ext cx="80" cy="88"/>
              </a:xfrm>
              <a:custGeom>
                <a:avLst/>
                <a:gdLst>
                  <a:gd name="T0" fmla="*/ 395 w 32"/>
                  <a:gd name="T1" fmla="*/ 115 h 33"/>
                  <a:gd name="T2" fmla="*/ 500 w 32"/>
                  <a:gd name="T3" fmla="*/ 77 h 33"/>
                  <a:gd name="T4" fmla="*/ 500 w 32"/>
                  <a:gd name="T5" fmla="*/ 0 h 33"/>
                  <a:gd name="T6" fmla="*/ 500 w 32"/>
                  <a:gd name="T7" fmla="*/ 0 h 33"/>
                  <a:gd name="T8" fmla="*/ 375 w 32"/>
                  <a:gd name="T9" fmla="*/ 21 h 33"/>
                  <a:gd name="T10" fmla="*/ 333 w 32"/>
                  <a:gd name="T11" fmla="*/ 35 h 33"/>
                  <a:gd name="T12" fmla="*/ 250 w 32"/>
                  <a:gd name="T13" fmla="*/ 77 h 33"/>
                  <a:gd name="T14" fmla="*/ 145 w 32"/>
                  <a:gd name="T15" fmla="*/ 149 h 33"/>
                  <a:gd name="T16" fmla="*/ 63 w 32"/>
                  <a:gd name="T17" fmla="*/ 227 h 33"/>
                  <a:gd name="T18" fmla="*/ 50 w 32"/>
                  <a:gd name="T19" fmla="*/ 376 h 33"/>
                  <a:gd name="T20" fmla="*/ 0 w 32"/>
                  <a:gd name="T21" fmla="*/ 512 h 33"/>
                  <a:gd name="T22" fmla="*/ 145 w 32"/>
                  <a:gd name="T23" fmla="*/ 627 h 33"/>
                  <a:gd name="T24" fmla="*/ 95 w 32"/>
                  <a:gd name="T25" fmla="*/ 533 h 33"/>
                  <a:gd name="T26" fmla="*/ 125 w 32"/>
                  <a:gd name="T27" fmla="*/ 363 h 33"/>
                  <a:gd name="T28" fmla="*/ 395 w 32"/>
                  <a:gd name="T29" fmla="*/ 115 h 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33">
                    <a:moveTo>
                      <a:pt x="25" y="6"/>
                    </a:moveTo>
                    <a:cubicBezTo>
                      <a:pt x="28" y="5"/>
                      <a:pt x="30" y="5"/>
                      <a:pt x="32" y="4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9" y="1"/>
                      <a:pt x="27" y="1"/>
                      <a:pt x="24" y="1"/>
                    </a:cubicBezTo>
                    <a:cubicBezTo>
                      <a:pt x="23" y="1"/>
                      <a:pt x="22" y="2"/>
                      <a:pt x="21" y="2"/>
                    </a:cubicBezTo>
                    <a:cubicBezTo>
                      <a:pt x="20" y="3"/>
                      <a:pt x="18" y="4"/>
                      <a:pt x="16" y="4"/>
                    </a:cubicBezTo>
                    <a:cubicBezTo>
                      <a:pt x="14" y="6"/>
                      <a:pt x="11" y="7"/>
                      <a:pt x="9" y="8"/>
                    </a:cubicBezTo>
                    <a:cubicBezTo>
                      <a:pt x="7" y="9"/>
                      <a:pt x="4" y="10"/>
                      <a:pt x="4" y="12"/>
                    </a:cubicBezTo>
                    <a:cubicBezTo>
                      <a:pt x="3" y="15"/>
                      <a:pt x="4" y="17"/>
                      <a:pt x="3" y="20"/>
                    </a:cubicBezTo>
                    <a:cubicBezTo>
                      <a:pt x="3" y="23"/>
                      <a:pt x="0" y="25"/>
                      <a:pt x="0" y="27"/>
                    </a:cubicBezTo>
                    <a:cubicBezTo>
                      <a:pt x="0" y="32"/>
                      <a:pt x="8" y="28"/>
                      <a:pt x="9" y="33"/>
                    </a:cubicBezTo>
                    <a:cubicBezTo>
                      <a:pt x="8" y="31"/>
                      <a:pt x="7" y="30"/>
                      <a:pt x="6" y="28"/>
                    </a:cubicBezTo>
                    <a:cubicBezTo>
                      <a:pt x="6" y="25"/>
                      <a:pt x="7" y="22"/>
                      <a:pt x="8" y="19"/>
                    </a:cubicBezTo>
                    <a:cubicBezTo>
                      <a:pt x="11" y="12"/>
                      <a:pt x="18" y="8"/>
                      <a:pt x="25" y="6"/>
                    </a:cubicBezTo>
                    <a:close/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0" name="Freeform 150">
                <a:extLst>
                  <a:ext uri="{FF2B5EF4-FFF2-40B4-BE49-F238E27FC236}">
                    <a16:creationId xmlns:a16="http://schemas.microsoft.com/office/drawing/2014/main" id="{DFF0601E-C87E-41F7-AC19-4A844AFA4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493"/>
                <a:ext cx="160" cy="184"/>
              </a:xfrm>
              <a:custGeom>
                <a:avLst/>
                <a:gdLst>
                  <a:gd name="T0" fmla="*/ 988 w 64"/>
                  <a:gd name="T1" fmla="*/ 149 h 69"/>
                  <a:gd name="T2" fmla="*/ 908 w 64"/>
                  <a:gd name="T3" fmla="*/ 171 h 69"/>
                  <a:gd name="T4" fmla="*/ 845 w 64"/>
                  <a:gd name="T5" fmla="*/ 115 h 69"/>
                  <a:gd name="T6" fmla="*/ 845 w 64"/>
                  <a:gd name="T7" fmla="*/ 77 h 69"/>
                  <a:gd name="T8" fmla="*/ 813 w 64"/>
                  <a:gd name="T9" fmla="*/ 149 h 69"/>
                  <a:gd name="T10" fmla="*/ 770 w 64"/>
                  <a:gd name="T11" fmla="*/ 248 h 69"/>
                  <a:gd name="T12" fmla="*/ 533 w 64"/>
                  <a:gd name="T13" fmla="*/ 363 h 69"/>
                  <a:gd name="T14" fmla="*/ 488 w 64"/>
                  <a:gd name="T15" fmla="*/ 320 h 69"/>
                  <a:gd name="T16" fmla="*/ 345 w 64"/>
                  <a:gd name="T17" fmla="*/ 205 h 69"/>
                  <a:gd name="T18" fmla="*/ 458 w 64"/>
                  <a:gd name="T19" fmla="*/ 363 h 69"/>
                  <a:gd name="T20" fmla="*/ 500 w 64"/>
                  <a:gd name="T21" fmla="*/ 491 h 69"/>
                  <a:gd name="T22" fmla="*/ 470 w 64"/>
                  <a:gd name="T23" fmla="*/ 661 h 69"/>
                  <a:gd name="T24" fmla="*/ 363 w 64"/>
                  <a:gd name="T25" fmla="*/ 776 h 69"/>
                  <a:gd name="T26" fmla="*/ 300 w 64"/>
                  <a:gd name="T27" fmla="*/ 832 h 69"/>
                  <a:gd name="T28" fmla="*/ 0 w 64"/>
                  <a:gd name="T29" fmla="*/ 1024 h 69"/>
                  <a:gd name="T30" fmla="*/ 208 w 64"/>
                  <a:gd name="T31" fmla="*/ 968 h 69"/>
                  <a:gd name="T32" fmla="*/ 175 w 64"/>
                  <a:gd name="T33" fmla="*/ 1101 h 69"/>
                  <a:gd name="T34" fmla="*/ 313 w 64"/>
                  <a:gd name="T35" fmla="*/ 875 h 69"/>
                  <a:gd name="T36" fmla="*/ 613 w 64"/>
                  <a:gd name="T37" fmla="*/ 832 h 69"/>
                  <a:gd name="T38" fmla="*/ 613 w 64"/>
                  <a:gd name="T39" fmla="*/ 968 h 69"/>
                  <a:gd name="T40" fmla="*/ 425 w 64"/>
                  <a:gd name="T41" fmla="*/ 1309 h 69"/>
                  <a:gd name="T42" fmla="*/ 645 w 64"/>
                  <a:gd name="T43" fmla="*/ 968 h 69"/>
                  <a:gd name="T44" fmla="*/ 720 w 64"/>
                  <a:gd name="T45" fmla="*/ 875 h 69"/>
                  <a:gd name="T46" fmla="*/ 875 w 64"/>
                  <a:gd name="T47" fmla="*/ 832 h 69"/>
                  <a:gd name="T48" fmla="*/ 938 w 64"/>
                  <a:gd name="T49" fmla="*/ 1045 h 69"/>
                  <a:gd name="T50" fmla="*/ 800 w 64"/>
                  <a:gd name="T51" fmla="*/ 1173 h 69"/>
                  <a:gd name="T52" fmla="*/ 938 w 64"/>
                  <a:gd name="T53" fmla="*/ 1101 h 69"/>
                  <a:gd name="T54" fmla="*/ 970 w 64"/>
                  <a:gd name="T55" fmla="*/ 1229 h 69"/>
                  <a:gd name="T56" fmla="*/ 988 w 64"/>
                  <a:gd name="T57" fmla="*/ 1059 h 69"/>
                  <a:gd name="T58" fmla="*/ 988 w 64"/>
                  <a:gd name="T59" fmla="*/ 149 h 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64" h="69">
                    <a:moveTo>
                      <a:pt x="63" y="8"/>
                    </a:moveTo>
                    <a:cubicBezTo>
                      <a:pt x="61" y="9"/>
                      <a:pt x="60" y="9"/>
                      <a:pt x="58" y="9"/>
                    </a:cubicBezTo>
                    <a:cubicBezTo>
                      <a:pt x="57" y="9"/>
                      <a:pt x="54" y="9"/>
                      <a:pt x="54" y="6"/>
                    </a:cubicBezTo>
                    <a:cubicBezTo>
                      <a:pt x="54" y="5"/>
                      <a:pt x="54" y="4"/>
                      <a:pt x="54" y="4"/>
                    </a:cubicBezTo>
                    <a:cubicBezTo>
                      <a:pt x="54" y="0"/>
                      <a:pt x="52" y="6"/>
                      <a:pt x="52" y="8"/>
                    </a:cubicBezTo>
                    <a:cubicBezTo>
                      <a:pt x="52" y="11"/>
                      <a:pt x="50" y="12"/>
                      <a:pt x="49" y="13"/>
                    </a:cubicBezTo>
                    <a:cubicBezTo>
                      <a:pt x="45" y="15"/>
                      <a:pt x="39" y="18"/>
                      <a:pt x="34" y="19"/>
                    </a:cubicBezTo>
                    <a:cubicBezTo>
                      <a:pt x="33" y="20"/>
                      <a:pt x="31" y="18"/>
                      <a:pt x="31" y="17"/>
                    </a:cubicBezTo>
                    <a:cubicBezTo>
                      <a:pt x="29" y="15"/>
                      <a:pt x="27" y="13"/>
                      <a:pt x="22" y="11"/>
                    </a:cubicBezTo>
                    <a:cubicBezTo>
                      <a:pt x="27" y="13"/>
                      <a:pt x="28" y="16"/>
                      <a:pt x="29" y="19"/>
                    </a:cubicBezTo>
                    <a:cubicBezTo>
                      <a:pt x="30" y="20"/>
                      <a:pt x="32" y="23"/>
                      <a:pt x="32" y="26"/>
                    </a:cubicBezTo>
                    <a:cubicBezTo>
                      <a:pt x="32" y="29"/>
                      <a:pt x="31" y="32"/>
                      <a:pt x="30" y="35"/>
                    </a:cubicBezTo>
                    <a:cubicBezTo>
                      <a:pt x="28" y="38"/>
                      <a:pt x="25" y="40"/>
                      <a:pt x="23" y="41"/>
                    </a:cubicBezTo>
                    <a:cubicBezTo>
                      <a:pt x="22" y="42"/>
                      <a:pt x="19" y="44"/>
                      <a:pt x="19" y="44"/>
                    </a:cubicBezTo>
                    <a:cubicBezTo>
                      <a:pt x="14" y="48"/>
                      <a:pt x="8" y="53"/>
                      <a:pt x="0" y="54"/>
                    </a:cubicBezTo>
                    <a:cubicBezTo>
                      <a:pt x="5" y="53"/>
                      <a:pt x="9" y="53"/>
                      <a:pt x="13" y="51"/>
                    </a:cubicBezTo>
                    <a:cubicBezTo>
                      <a:pt x="11" y="53"/>
                      <a:pt x="11" y="55"/>
                      <a:pt x="11" y="58"/>
                    </a:cubicBezTo>
                    <a:cubicBezTo>
                      <a:pt x="11" y="54"/>
                      <a:pt x="15" y="50"/>
                      <a:pt x="20" y="46"/>
                    </a:cubicBezTo>
                    <a:cubicBezTo>
                      <a:pt x="27" y="41"/>
                      <a:pt x="36" y="42"/>
                      <a:pt x="39" y="44"/>
                    </a:cubicBezTo>
                    <a:cubicBezTo>
                      <a:pt x="40" y="46"/>
                      <a:pt x="39" y="49"/>
                      <a:pt x="39" y="51"/>
                    </a:cubicBezTo>
                    <a:cubicBezTo>
                      <a:pt x="37" y="56"/>
                      <a:pt x="35" y="64"/>
                      <a:pt x="27" y="69"/>
                    </a:cubicBezTo>
                    <a:cubicBezTo>
                      <a:pt x="36" y="64"/>
                      <a:pt x="39" y="57"/>
                      <a:pt x="41" y="51"/>
                    </a:cubicBezTo>
                    <a:cubicBezTo>
                      <a:pt x="42" y="48"/>
                      <a:pt x="44" y="47"/>
                      <a:pt x="46" y="46"/>
                    </a:cubicBezTo>
                    <a:cubicBezTo>
                      <a:pt x="49" y="45"/>
                      <a:pt x="52" y="44"/>
                      <a:pt x="56" y="44"/>
                    </a:cubicBezTo>
                    <a:cubicBezTo>
                      <a:pt x="64" y="43"/>
                      <a:pt x="61" y="54"/>
                      <a:pt x="60" y="55"/>
                    </a:cubicBezTo>
                    <a:cubicBezTo>
                      <a:pt x="58" y="59"/>
                      <a:pt x="55" y="61"/>
                      <a:pt x="51" y="62"/>
                    </a:cubicBezTo>
                    <a:cubicBezTo>
                      <a:pt x="55" y="61"/>
                      <a:pt x="58" y="61"/>
                      <a:pt x="60" y="58"/>
                    </a:cubicBezTo>
                    <a:cubicBezTo>
                      <a:pt x="60" y="61"/>
                      <a:pt x="61" y="63"/>
                      <a:pt x="62" y="65"/>
                    </a:cubicBezTo>
                    <a:cubicBezTo>
                      <a:pt x="61" y="63"/>
                      <a:pt x="62" y="60"/>
                      <a:pt x="63" y="56"/>
                    </a:cubicBezTo>
                    <a:lnTo>
                      <a:pt x="63" y="8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1" name="Freeform 151">
                <a:extLst>
                  <a:ext uri="{FF2B5EF4-FFF2-40B4-BE49-F238E27FC236}">
                    <a16:creationId xmlns:a16="http://schemas.microsoft.com/office/drawing/2014/main" id="{7CACA589-9704-40FD-8F8E-999E4C076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557"/>
                <a:ext cx="15" cy="19"/>
              </a:xfrm>
              <a:custGeom>
                <a:avLst/>
                <a:gdLst>
                  <a:gd name="T0" fmla="*/ 20 w 6"/>
                  <a:gd name="T1" fmla="*/ 103 h 7"/>
                  <a:gd name="T2" fmla="*/ 33 w 6"/>
                  <a:gd name="T3" fmla="*/ 22 h 7"/>
                  <a:gd name="T4" fmla="*/ 95 w 6"/>
                  <a:gd name="T5" fmla="*/ 38 h 7"/>
                  <a:gd name="T6" fmla="*/ 63 w 6"/>
                  <a:gd name="T7" fmla="*/ 117 h 7"/>
                  <a:gd name="T8" fmla="*/ 20 w 6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1" y="5"/>
                    </a:moveTo>
                    <a:cubicBezTo>
                      <a:pt x="0" y="3"/>
                      <a:pt x="1" y="2"/>
                      <a:pt x="2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6" y="4"/>
                      <a:pt x="6" y="6"/>
                      <a:pt x="4" y="6"/>
                    </a:cubicBezTo>
                    <a:cubicBezTo>
                      <a:pt x="3" y="7"/>
                      <a:pt x="1" y="6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2" name="Freeform 152">
                <a:extLst>
                  <a:ext uri="{FF2B5EF4-FFF2-40B4-BE49-F238E27FC236}">
                    <a16:creationId xmlns:a16="http://schemas.microsoft.com/office/drawing/2014/main" id="{AFA72954-FFF7-4957-80A2-ED0707E9C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552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33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3" name="Freeform 153">
                <a:extLst>
                  <a:ext uri="{FF2B5EF4-FFF2-40B4-BE49-F238E27FC236}">
                    <a16:creationId xmlns:a16="http://schemas.microsoft.com/office/drawing/2014/main" id="{690B21E7-E2EE-467C-B89E-0D42AAC91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576"/>
                <a:ext cx="8" cy="11"/>
              </a:xfrm>
              <a:custGeom>
                <a:avLst/>
                <a:gdLst>
                  <a:gd name="T0" fmla="*/ 0 w 3"/>
                  <a:gd name="T1" fmla="*/ 47 h 4"/>
                  <a:gd name="T2" fmla="*/ 21 w 3"/>
                  <a:gd name="T3" fmla="*/ 0 h 4"/>
                  <a:gd name="T4" fmla="*/ 56 w 3"/>
                  <a:gd name="T5" fmla="*/ 22 h 4"/>
                  <a:gd name="T6" fmla="*/ 35 w 3"/>
                  <a:gd name="T7" fmla="*/ 61 h 4"/>
                  <a:gd name="T8" fmla="*/ 0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4" name="Freeform 154">
                <a:extLst>
                  <a:ext uri="{FF2B5EF4-FFF2-40B4-BE49-F238E27FC236}">
                    <a16:creationId xmlns:a16="http://schemas.microsoft.com/office/drawing/2014/main" id="{CFFF51F0-6E8B-4140-A3D5-7D9D16B23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779"/>
                <a:ext cx="298" cy="208"/>
              </a:xfrm>
              <a:custGeom>
                <a:avLst/>
                <a:gdLst>
                  <a:gd name="T0" fmla="*/ 1868 w 119"/>
                  <a:gd name="T1" fmla="*/ 1003 h 78"/>
                  <a:gd name="T2" fmla="*/ 1680 w 119"/>
                  <a:gd name="T3" fmla="*/ 968 h 78"/>
                  <a:gd name="T4" fmla="*/ 1493 w 119"/>
                  <a:gd name="T5" fmla="*/ 760 h 78"/>
                  <a:gd name="T6" fmla="*/ 1472 w 119"/>
                  <a:gd name="T7" fmla="*/ 648 h 78"/>
                  <a:gd name="T8" fmla="*/ 1505 w 119"/>
                  <a:gd name="T9" fmla="*/ 512 h 78"/>
                  <a:gd name="T10" fmla="*/ 1505 w 119"/>
                  <a:gd name="T11" fmla="*/ 512 h 78"/>
                  <a:gd name="T12" fmla="*/ 1460 w 119"/>
                  <a:gd name="T13" fmla="*/ 627 h 78"/>
                  <a:gd name="T14" fmla="*/ 1380 w 119"/>
                  <a:gd name="T15" fmla="*/ 648 h 78"/>
                  <a:gd name="T16" fmla="*/ 1242 w 119"/>
                  <a:gd name="T17" fmla="*/ 547 h 78"/>
                  <a:gd name="T18" fmla="*/ 1192 w 119"/>
                  <a:gd name="T19" fmla="*/ 435 h 78"/>
                  <a:gd name="T20" fmla="*/ 1272 w 119"/>
                  <a:gd name="T21" fmla="*/ 227 h 78"/>
                  <a:gd name="T22" fmla="*/ 1272 w 119"/>
                  <a:gd name="T23" fmla="*/ 227 h 78"/>
                  <a:gd name="T24" fmla="*/ 1159 w 119"/>
                  <a:gd name="T25" fmla="*/ 435 h 78"/>
                  <a:gd name="T26" fmla="*/ 1084 w 119"/>
                  <a:gd name="T27" fmla="*/ 512 h 78"/>
                  <a:gd name="T28" fmla="*/ 816 w 119"/>
                  <a:gd name="T29" fmla="*/ 512 h 78"/>
                  <a:gd name="T30" fmla="*/ 709 w 119"/>
                  <a:gd name="T31" fmla="*/ 419 h 78"/>
                  <a:gd name="T32" fmla="*/ 676 w 119"/>
                  <a:gd name="T33" fmla="*/ 307 h 78"/>
                  <a:gd name="T34" fmla="*/ 659 w 119"/>
                  <a:gd name="T35" fmla="*/ 0 h 78"/>
                  <a:gd name="T36" fmla="*/ 659 w 119"/>
                  <a:gd name="T37" fmla="*/ 0 h 78"/>
                  <a:gd name="T38" fmla="*/ 626 w 119"/>
                  <a:gd name="T39" fmla="*/ 205 h 78"/>
                  <a:gd name="T40" fmla="*/ 501 w 119"/>
                  <a:gd name="T41" fmla="*/ 149 h 78"/>
                  <a:gd name="T42" fmla="*/ 501 w 119"/>
                  <a:gd name="T43" fmla="*/ 149 h 78"/>
                  <a:gd name="T44" fmla="*/ 626 w 119"/>
                  <a:gd name="T45" fmla="*/ 264 h 78"/>
                  <a:gd name="T46" fmla="*/ 646 w 119"/>
                  <a:gd name="T47" fmla="*/ 376 h 78"/>
                  <a:gd name="T48" fmla="*/ 551 w 119"/>
                  <a:gd name="T49" fmla="*/ 717 h 78"/>
                  <a:gd name="T50" fmla="*/ 438 w 119"/>
                  <a:gd name="T51" fmla="*/ 776 h 78"/>
                  <a:gd name="T52" fmla="*/ 0 w 119"/>
                  <a:gd name="T53" fmla="*/ 947 h 78"/>
                  <a:gd name="T54" fmla="*/ 0 w 119"/>
                  <a:gd name="T55" fmla="*/ 947 h 78"/>
                  <a:gd name="T56" fmla="*/ 438 w 119"/>
                  <a:gd name="T57" fmla="*/ 853 h 78"/>
                  <a:gd name="T58" fmla="*/ 533 w 119"/>
                  <a:gd name="T59" fmla="*/ 968 h 78"/>
                  <a:gd name="T60" fmla="*/ 563 w 119"/>
                  <a:gd name="T61" fmla="*/ 1045 h 78"/>
                  <a:gd name="T62" fmla="*/ 596 w 119"/>
                  <a:gd name="T63" fmla="*/ 1195 h 78"/>
                  <a:gd name="T64" fmla="*/ 501 w 119"/>
                  <a:gd name="T65" fmla="*/ 1387 h 78"/>
                  <a:gd name="T66" fmla="*/ 501 w 119"/>
                  <a:gd name="T67" fmla="*/ 1387 h 78"/>
                  <a:gd name="T68" fmla="*/ 626 w 119"/>
                  <a:gd name="T69" fmla="*/ 1229 h 78"/>
                  <a:gd name="T70" fmla="*/ 659 w 119"/>
                  <a:gd name="T71" fmla="*/ 1216 h 78"/>
                  <a:gd name="T72" fmla="*/ 959 w 119"/>
                  <a:gd name="T73" fmla="*/ 1229 h 78"/>
                  <a:gd name="T74" fmla="*/ 992 w 119"/>
                  <a:gd name="T75" fmla="*/ 1272 h 78"/>
                  <a:gd name="T76" fmla="*/ 1004 w 119"/>
                  <a:gd name="T77" fmla="*/ 1480 h 78"/>
                  <a:gd name="T78" fmla="*/ 1004 w 119"/>
                  <a:gd name="T79" fmla="*/ 1480 h 78"/>
                  <a:gd name="T80" fmla="*/ 1004 w 119"/>
                  <a:gd name="T81" fmla="*/ 1480 h 78"/>
                  <a:gd name="T82" fmla="*/ 1004 w 119"/>
                  <a:gd name="T83" fmla="*/ 1480 h 78"/>
                  <a:gd name="T84" fmla="*/ 1054 w 119"/>
                  <a:gd name="T85" fmla="*/ 1251 h 78"/>
                  <a:gd name="T86" fmla="*/ 1067 w 119"/>
                  <a:gd name="T87" fmla="*/ 1216 h 78"/>
                  <a:gd name="T88" fmla="*/ 1317 w 119"/>
                  <a:gd name="T89" fmla="*/ 1216 h 78"/>
                  <a:gd name="T90" fmla="*/ 1505 w 119"/>
                  <a:gd name="T91" fmla="*/ 1344 h 78"/>
                  <a:gd name="T92" fmla="*/ 1505 w 119"/>
                  <a:gd name="T93" fmla="*/ 1344 h 78"/>
                  <a:gd name="T94" fmla="*/ 1442 w 119"/>
                  <a:gd name="T95" fmla="*/ 1229 h 78"/>
                  <a:gd name="T96" fmla="*/ 1430 w 119"/>
                  <a:gd name="T97" fmla="*/ 1139 h 78"/>
                  <a:gd name="T98" fmla="*/ 1525 w 119"/>
                  <a:gd name="T99" fmla="*/ 1024 h 78"/>
                  <a:gd name="T100" fmla="*/ 1630 w 119"/>
                  <a:gd name="T101" fmla="*/ 1003 h 78"/>
                  <a:gd name="T102" fmla="*/ 1725 w 119"/>
                  <a:gd name="T103" fmla="*/ 1024 h 78"/>
                  <a:gd name="T104" fmla="*/ 1788 w 119"/>
                  <a:gd name="T105" fmla="*/ 1101 h 78"/>
                  <a:gd name="T106" fmla="*/ 1788 w 119"/>
                  <a:gd name="T107" fmla="*/ 1101 h 78"/>
                  <a:gd name="T108" fmla="*/ 1755 w 119"/>
                  <a:gd name="T109" fmla="*/ 1024 h 78"/>
                  <a:gd name="T110" fmla="*/ 1868 w 119"/>
                  <a:gd name="T111" fmla="*/ 1003 h 7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9" h="78">
                    <a:moveTo>
                      <a:pt x="119" y="53"/>
                    </a:moveTo>
                    <a:cubicBezTo>
                      <a:pt x="113" y="53"/>
                      <a:pt x="109" y="52"/>
                      <a:pt x="107" y="51"/>
                    </a:cubicBezTo>
                    <a:cubicBezTo>
                      <a:pt x="99" y="49"/>
                      <a:pt x="97" y="43"/>
                      <a:pt x="95" y="40"/>
                    </a:cubicBezTo>
                    <a:cubicBezTo>
                      <a:pt x="95" y="39"/>
                      <a:pt x="94" y="36"/>
                      <a:pt x="94" y="34"/>
                    </a:cubicBezTo>
                    <a:cubicBezTo>
                      <a:pt x="95" y="31"/>
                      <a:pt x="96" y="27"/>
                      <a:pt x="96" y="27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6" y="27"/>
                      <a:pt x="94" y="29"/>
                      <a:pt x="93" y="33"/>
                    </a:cubicBezTo>
                    <a:cubicBezTo>
                      <a:pt x="92" y="35"/>
                      <a:pt x="90" y="35"/>
                      <a:pt x="88" y="34"/>
                    </a:cubicBezTo>
                    <a:cubicBezTo>
                      <a:pt x="85" y="33"/>
                      <a:pt x="81" y="31"/>
                      <a:pt x="79" y="29"/>
                    </a:cubicBezTo>
                    <a:cubicBezTo>
                      <a:pt x="78" y="28"/>
                      <a:pt x="76" y="26"/>
                      <a:pt x="76" y="23"/>
                    </a:cubicBezTo>
                    <a:cubicBezTo>
                      <a:pt x="77" y="19"/>
                      <a:pt x="79" y="13"/>
                      <a:pt x="81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78" y="13"/>
                      <a:pt x="75" y="19"/>
                      <a:pt x="74" y="23"/>
                    </a:cubicBezTo>
                    <a:cubicBezTo>
                      <a:pt x="74" y="25"/>
                      <a:pt x="72" y="27"/>
                      <a:pt x="69" y="27"/>
                    </a:cubicBezTo>
                    <a:cubicBezTo>
                      <a:pt x="64" y="27"/>
                      <a:pt x="57" y="27"/>
                      <a:pt x="52" y="27"/>
                    </a:cubicBezTo>
                    <a:cubicBezTo>
                      <a:pt x="47" y="26"/>
                      <a:pt x="45" y="23"/>
                      <a:pt x="45" y="22"/>
                    </a:cubicBezTo>
                    <a:cubicBezTo>
                      <a:pt x="44" y="20"/>
                      <a:pt x="43" y="16"/>
                      <a:pt x="43" y="16"/>
                    </a:cubicBezTo>
                    <a:cubicBezTo>
                      <a:pt x="43" y="16"/>
                      <a:pt x="40" y="4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3"/>
                      <a:pt x="40" y="7"/>
                      <a:pt x="40" y="11"/>
                    </a:cubicBezTo>
                    <a:cubicBezTo>
                      <a:pt x="38" y="9"/>
                      <a:pt x="35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6" y="9"/>
                      <a:pt x="40" y="11"/>
                      <a:pt x="40" y="14"/>
                    </a:cubicBezTo>
                    <a:cubicBezTo>
                      <a:pt x="41" y="16"/>
                      <a:pt x="41" y="18"/>
                      <a:pt x="41" y="20"/>
                    </a:cubicBezTo>
                    <a:cubicBezTo>
                      <a:pt x="43" y="29"/>
                      <a:pt x="38" y="35"/>
                      <a:pt x="35" y="38"/>
                    </a:cubicBezTo>
                    <a:cubicBezTo>
                      <a:pt x="33" y="39"/>
                      <a:pt x="30" y="41"/>
                      <a:pt x="28" y="41"/>
                    </a:cubicBezTo>
                    <a:cubicBezTo>
                      <a:pt x="16" y="40"/>
                      <a:pt x="7" y="44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7" y="45"/>
                      <a:pt x="17" y="43"/>
                      <a:pt x="28" y="45"/>
                    </a:cubicBezTo>
                    <a:cubicBezTo>
                      <a:pt x="31" y="45"/>
                      <a:pt x="33" y="48"/>
                      <a:pt x="34" y="51"/>
                    </a:cubicBezTo>
                    <a:cubicBezTo>
                      <a:pt x="35" y="52"/>
                      <a:pt x="36" y="54"/>
                      <a:pt x="36" y="55"/>
                    </a:cubicBezTo>
                    <a:cubicBezTo>
                      <a:pt x="38" y="58"/>
                      <a:pt x="38" y="62"/>
                      <a:pt x="38" y="63"/>
                    </a:cubicBezTo>
                    <a:cubicBezTo>
                      <a:pt x="37" y="69"/>
                      <a:pt x="37" y="71"/>
                      <a:pt x="32" y="73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7" y="71"/>
                      <a:pt x="39" y="71"/>
                      <a:pt x="40" y="65"/>
                    </a:cubicBezTo>
                    <a:cubicBezTo>
                      <a:pt x="40" y="65"/>
                      <a:pt x="41" y="64"/>
                      <a:pt x="42" y="64"/>
                    </a:cubicBezTo>
                    <a:cubicBezTo>
                      <a:pt x="48" y="66"/>
                      <a:pt x="55" y="65"/>
                      <a:pt x="61" y="65"/>
                    </a:cubicBezTo>
                    <a:cubicBezTo>
                      <a:pt x="63" y="65"/>
                      <a:pt x="64" y="66"/>
                      <a:pt x="63" y="67"/>
                    </a:cubicBezTo>
                    <a:cubicBezTo>
                      <a:pt x="63" y="71"/>
                      <a:pt x="64" y="75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5"/>
                      <a:pt x="64" y="69"/>
                      <a:pt x="67" y="66"/>
                    </a:cubicBezTo>
                    <a:cubicBezTo>
                      <a:pt x="67" y="66"/>
                      <a:pt x="67" y="65"/>
                      <a:pt x="68" y="64"/>
                    </a:cubicBezTo>
                    <a:cubicBezTo>
                      <a:pt x="70" y="63"/>
                      <a:pt x="74" y="62"/>
                      <a:pt x="84" y="64"/>
                    </a:cubicBezTo>
                    <a:cubicBezTo>
                      <a:pt x="90" y="65"/>
                      <a:pt x="94" y="66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4" y="67"/>
                      <a:pt x="94" y="67"/>
                      <a:pt x="92" y="65"/>
                    </a:cubicBezTo>
                    <a:cubicBezTo>
                      <a:pt x="90" y="63"/>
                      <a:pt x="89" y="62"/>
                      <a:pt x="91" y="60"/>
                    </a:cubicBezTo>
                    <a:cubicBezTo>
                      <a:pt x="94" y="58"/>
                      <a:pt x="96" y="56"/>
                      <a:pt x="97" y="54"/>
                    </a:cubicBezTo>
                    <a:cubicBezTo>
                      <a:pt x="99" y="52"/>
                      <a:pt x="102" y="52"/>
                      <a:pt x="104" y="53"/>
                    </a:cubicBezTo>
                    <a:cubicBezTo>
                      <a:pt x="104" y="53"/>
                      <a:pt x="110" y="54"/>
                      <a:pt x="110" y="54"/>
                    </a:cubicBezTo>
                    <a:cubicBezTo>
                      <a:pt x="112" y="55"/>
                      <a:pt x="114" y="57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7"/>
                      <a:pt x="114" y="55"/>
                      <a:pt x="112" y="54"/>
                    </a:cubicBezTo>
                    <a:cubicBezTo>
                      <a:pt x="114" y="54"/>
                      <a:pt x="116" y="53"/>
                      <a:pt x="119" y="53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5" name="Freeform 155">
                <a:extLst>
                  <a:ext uri="{FF2B5EF4-FFF2-40B4-BE49-F238E27FC236}">
                    <a16:creationId xmlns:a16="http://schemas.microsoft.com/office/drawing/2014/main" id="{7B0679B7-FA73-40E6-8AFB-3E6667240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896"/>
                <a:ext cx="52" cy="37"/>
              </a:xfrm>
              <a:custGeom>
                <a:avLst/>
                <a:gdLst>
                  <a:gd name="T0" fmla="*/ 0 w 21"/>
                  <a:gd name="T1" fmla="*/ 56 h 14"/>
                  <a:gd name="T2" fmla="*/ 245 w 21"/>
                  <a:gd name="T3" fmla="*/ 204 h 14"/>
                  <a:gd name="T4" fmla="*/ 319 w 21"/>
                  <a:gd name="T5" fmla="*/ 77 h 14"/>
                  <a:gd name="T6" fmla="*/ 245 w 21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0" y="3"/>
                    </a:moveTo>
                    <a:cubicBezTo>
                      <a:pt x="0" y="11"/>
                      <a:pt x="10" y="14"/>
                      <a:pt x="16" y="11"/>
                    </a:cubicBezTo>
                    <a:cubicBezTo>
                      <a:pt x="19" y="10"/>
                      <a:pt x="21" y="7"/>
                      <a:pt x="21" y="4"/>
                    </a:cubicBezTo>
                    <a:cubicBezTo>
                      <a:pt x="20" y="2"/>
                      <a:pt x="18" y="1"/>
                      <a:pt x="16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6" name="Freeform 156">
                <a:extLst>
                  <a:ext uri="{FF2B5EF4-FFF2-40B4-BE49-F238E27FC236}">
                    <a16:creationId xmlns:a16="http://schemas.microsoft.com/office/drawing/2014/main" id="{60B753F6-5E40-4DFC-B4CF-A95E45727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869"/>
                <a:ext cx="53" cy="54"/>
              </a:xfrm>
              <a:custGeom>
                <a:avLst/>
                <a:gdLst>
                  <a:gd name="T0" fmla="*/ 20 w 21"/>
                  <a:gd name="T1" fmla="*/ 219 h 20"/>
                  <a:gd name="T2" fmla="*/ 338 w 21"/>
                  <a:gd name="T3" fmla="*/ 232 h 20"/>
                  <a:gd name="T4" fmla="*/ 20 w 21"/>
                  <a:gd name="T5" fmla="*/ 21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1" y="11"/>
                    </a:moveTo>
                    <a:cubicBezTo>
                      <a:pt x="1" y="20"/>
                      <a:pt x="20" y="20"/>
                      <a:pt x="21" y="12"/>
                    </a:cubicBezTo>
                    <a:cubicBezTo>
                      <a:pt x="21" y="5"/>
                      <a:pt x="0" y="0"/>
                      <a:pt x="1" y="11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7" name="Freeform 157">
                <a:extLst>
                  <a:ext uri="{FF2B5EF4-FFF2-40B4-BE49-F238E27FC236}">
                    <a16:creationId xmlns:a16="http://schemas.microsoft.com/office/drawing/2014/main" id="{44CBD4F5-0870-4CDF-A7FD-D3E2B21F7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2891"/>
                <a:ext cx="42" cy="29"/>
              </a:xfrm>
              <a:custGeom>
                <a:avLst/>
                <a:gdLst>
                  <a:gd name="T0" fmla="*/ 0 w 17"/>
                  <a:gd name="T1" fmla="*/ 90 h 11"/>
                  <a:gd name="T2" fmla="*/ 245 w 17"/>
                  <a:gd name="T3" fmla="*/ 76 h 11"/>
                  <a:gd name="T4" fmla="*/ 212 w 17"/>
                  <a:gd name="T5" fmla="*/ 0 h 11"/>
                  <a:gd name="T6" fmla="*/ 0 w 17"/>
                  <a:gd name="T7" fmla="*/ 9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0" y="5"/>
                    </a:moveTo>
                    <a:cubicBezTo>
                      <a:pt x="1" y="9"/>
                      <a:pt x="14" y="11"/>
                      <a:pt x="16" y="4"/>
                    </a:cubicBezTo>
                    <a:cubicBezTo>
                      <a:pt x="17" y="2"/>
                      <a:pt x="14" y="0"/>
                      <a:pt x="14" y="0"/>
                    </a:cubicBezTo>
                    <a:cubicBezTo>
                      <a:pt x="15" y="2"/>
                      <a:pt x="9" y="11"/>
                      <a:pt x="0" y="5"/>
                    </a:cubicBezTo>
                    <a:close/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8" name="Freeform 158">
                <a:extLst>
                  <a:ext uri="{FF2B5EF4-FFF2-40B4-BE49-F238E27FC236}">
                    <a16:creationId xmlns:a16="http://schemas.microsoft.com/office/drawing/2014/main" id="{DFD0AC03-F386-4EAE-B8D0-0D3CE7915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883"/>
                <a:ext cx="140" cy="66"/>
              </a:xfrm>
              <a:custGeom>
                <a:avLst/>
                <a:gdLst>
                  <a:gd name="T0" fmla="*/ 0 w 56"/>
                  <a:gd name="T1" fmla="*/ 383 h 25"/>
                  <a:gd name="T2" fmla="*/ 238 w 56"/>
                  <a:gd name="T3" fmla="*/ 425 h 25"/>
                  <a:gd name="T4" fmla="*/ 375 w 56"/>
                  <a:gd name="T5" fmla="*/ 459 h 25"/>
                  <a:gd name="T6" fmla="*/ 563 w 56"/>
                  <a:gd name="T7" fmla="*/ 404 h 25"/>
                  <a:gd name="T8" fmla="*/ 708 w 56"/>
                  <a:gd name="T9" fmla="*/ 438 h 25"/>
                  <a:gd name="T10" fmla="*/ 833 w 56"/>
                  <a:gd name="T11" fmla="*/ 280 h 25"/>
                  <a:gd name="T12" fmla="*/ 863 w 56"/>
                  <a:gd name="T13" fmla="*/ 166 h 25"/>
                  <a:gd name="T14" fmla="*/ 800 w 56"/>
                  <a:gd name="T15" fmla="*/ 0 h 25"/>
                  <a:gd name="T16" fmla="*/ 800 w 56"/>
                  <a:gd name="T17" fmla="*/ 203 h 25"/>
                  <a:gd name="T18" fmla="*/ 688 w 56"/>
                  <a:gd name="T19" fmla="*/ 314 h 25"/>
                  <a:gd name="T20" fmla="*/ 550 w 56"/>
                  <a:gd name="T21" fmla="*/ 348 h 25"/>
                  <a:gd name="T22" fmla="*/ 425 w 56"/>
                  <a:gd name="T23" fmla="*/ 383 h 25"/>
                  <a:gd name="T24" fmla="*/ 238 w 56"/>
                  <a:gd name="T25" fmla="*/ 370 h 25"/>
                  <a:gd name="T26" fmla="*/ 95 w 56"/>
                  <a:gd name="T27" fmla="*/ 383 h 25"/>
                  <a:gd name="T28" fmla="*/ 0 w 56"/>
                  <a:gd name="T29" fmla="*/ 383 h 2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6" h="25">
                    <a:moveTo>
                      <a:pt x="0" y="21"/>
                    </a:moveTo>
                    <a:cubicBezTo>
                      <a:pt x="4" y="23"/>
                      <a:pt x="11" y="23"/>
                      <a:pt x="15" y="23"/>
                    </a:cubicBezTo>
                    <a:cubicBezTo>
                      <a:pt x="17" y="23"/>
                      <a:pt x="22" y="22"/>
                      <a:pt x="24" y="25"/>
                    </a:cubicBezTo>
                    <a:cubicBezTo>
                      <a:pt x="26" y="22"/>
                      <a:pt x="32" y="22"/>
                      <a:pt x="36" y="22"/>
                    </a:cubicBezTo>
                    <a:cubicBezTo>
                      <a:pt x="39" y="22"/>
                      <a:pt x="42" y="23"/>
                      <a:pt x="45" y="24"/>
                    </a:cubicBezTo>
                    <a:cubicBezTo>
                      <a:pt x="46" y="20"/>
                      <a:pt x="50" y="17"/>
                      <a:pt x="53" y="15"/>
                    </a:cubicBezTo>
                    <a:cubicBezTo>
                      <a:pt x="55" y="13"/>
                      <a:pt x="56" y="12"/>
                      <a:pt x="55" y="9"/>
                    </a:cubicBezTo>
                    <a:cubicBezTo>
                      <a:pt x="54" y="6"/>
                      <a:pt x="53" y="2"/>
                      <a:pt x="51" y="0"/>
                    </a:cubicBezTo>
                    <a:cubicBezTo>
                      <a:pt x="51" y="4"/>
                      <a:pt x="53" y="7"/>
                      <a:pt x="51" y="11"/>
                    </a:cubicBezTo>
                    <a:cubicBezTo>
                      <a:pt x="50" y="15"/>
                      <a:pt x="47" y="17"/>
                      <a:pt x="44" y="17"/>
                    </a:cubicBezTo>
                    <a:cubicBezTo>
                      <a:pt x="41" y="18"/>
                      <a:pt x="38" y="18"/>
                      <a:pt x="35" y="19"/>
                    </a:cubicBezTo>
                    <a:cubicBezTo>
                      <a:pt x="32" y="20"/>
                      <a:pt x="29" y="20"/>
                      <a:pt x="27" y="21"/>
                    </a:cubicBezTo>
                    <a:cubicBezTo>
                      <a:pt x="23" y="21"/>
                      <a:pt x="19" y="20"/>
                      <a:pt x="15" y="20"/>
                    </a:cubicBezTo>
                    <a:cubicBezTo>
                      <a:pt x="12" y="21"/>
                      <a:pt x="8" y="20"/>
                      <a:pt x="6" y="21"/>
                    </a:cubicBezTo>
                    <a:cubicBezTo>
                      <a:pt x="3" y="22"/>
                      <a:pt x="3" y="22"/>
                      <a:pt x="0" y="21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79" name="Freeform 159">
                <a:extLst>
                  <a:ext uri="{FF2B5EF4-FFF2-40B4-BE49-F238E27FC236}">
                    <a16:creationId xmlns:a16="http://schemas.microsoft.com/office/drawing/2014/main" id="{85A211C7-D3EA-465B-8DBC-60FF5AD0E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853"/>
                <a:ext cx="133" cy="62"/>
              </a:xfrm>
              <a:custGeom>
                <a:avLst/>
                <a:gdLst>
                  <a:gd name="T0" fmla="*/ 63 w 53"/>
                  <a:gd name="T1" fmla="*/ 450 h 23"/>
                  <a:gd name="T2" fmla="*/ 20 w 53"/>
                  <a:gd name="T3" fmla="*/ 291 h 23"/>
                  <a:gd name="T4" fmla="*/ 63 w 53"/>
                  <a:gd name="T5" fmla="*/ 197 h 23"/>
                  <a:gd name="T6" fmla="*/ 251 w 53"/>
                  <a:gd name="T7" fmla="*/ 22 h 23"/>
                  <a:gd name="T8" fmla="*/ 535 w 53"/>
                  <a:gd name="T9" fmla="*/ 35 h 23"/>
                  <a:gd name="T10" fmla="*/ 647 w 53"/>
                  <a:gd name="T11" fmla="*/ 35 h 23"/>
                  <a:gd name="T12" fmla="*/ 838 w 53"/>
                  <a:gd name="T13" fmla="*/ 159 h 23"/>
                  <a:gd name="T14" fmla="*/ 693 w 53"/>
                  <a:gd name="T15" fmla="*/ 94 h 23"/>
                  <a:gd name="T16" fmla="*/ 535 w 53"/>
                  <a:gd name="T17" fmla="*/ 81 h 23"/>
                  <a:gd name="T18" fmla="*/ 238 w 53"/>
                  <a:gd name="T19" fmla="*/ 94 h 23"/>
                  <a:gd name="T20" fmla="*/ 158 w 53"/>
                  <a:gd name="T21" fmla="*/ 175 h 23"/>
                  <a:gd name="T22" fmla="*/ 83 w 53"/>
                  <a:gd name="T23" fmla="*/ 253 h 23"/>
                  <a:gd name="T24" fmla="*/ 63 w 53"/>
                  <a:gd name="T25" fmla="*/ 450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23">
                    <a:moveTo>
                      <a:pt x="4" y="23"/>
                    </a:moveTo>
                    <a:cubicBezTo>
                      <a:pt x="2" y="23"/>
                      <a:pt x="0" y="17"/>
                      <a:pt x="1" y="15"/>
                    </a:cubicBezTo>
                    <a:cubicBezTo>
                      <a:pt x="1" y="13"/>
                      <a:pt x="3" y="12"/>
                      <a:pt x="4" y="10"/>
                    </a:cubicBezTo>
                    <a:cubicBezTo>
                      <a:pt x="8" y="7"/>
                      <a:pt x="10" y="2"/>
                      <a:pt x="16" y="1"/>
                    </a:cubicBezTo>
                    <a:cubicBezTo>
                      <a:pt x="21" y="0"/>
                      <a:pt x="28" y="2"/>
                      <a:pt x="34" y="2"/>
                    </a:cubicBezTo>
                    <a:cubicBezTo>
                      <a:pt x="36" y="2"/>
                      <a:pt x="38" y="1"/>
                      <a:pt x="41" y="2"/>
                    </a:cubicBezTo>
                    <a:cubicBezTo>
                      <a:pt x="45" y="3"/>
                      <a:pt x="49" y="6"/>
                      <a:pt x="53" y="8"/>
                    </a:cubicBezTo>
                    <a:cubicBezTo>
                      <a:pt x="50" y="7"/>
                      <a:pt x="47" y="5"/>
                      <a:pt x="44" y="5"/>
                    </a:cubicBezTo>
                    <a:cubicBezTo>
                      <a:pt x="41" y="4"/>
                      <a:pt x="37" y="4"/>
                      <a:pt x="34" y="4"/>
                    </a:cubicBezTo>
                    <a:cubicBezTo>
                      <a:pt x="28" y="5"/>
                      <a:pt x="21" y="3"/>
                      <a:pt x="15" y="5"/>
                    </a:cubicBezTo>
                    <a:cubicBezTo>
                      <a:pt x="13" y="5"/>
                      <a:pt x="11" y="7"/>
                      <a:pt x="10" y="9"/>
                    </a:cubicBezTo>
                    <a:cubicBezTo>
                      <a:pt x="8" y="10"/>
                      <a:pt x="6" y="11"/>
                      <a:pt x="5" y="13"/>
                    </a:cubicBezTo>
                    <a:cubicBezTo>
                      <a:pt x="3" y="16"/>
                      <a:pt x="4" y="19"/>
                      <a:pt x="4" y="23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0" name="Freeform 160">
                <a:extLst>
                  <a:ext uri="{FF2B5EF4-FFF2-40B4-BE49-F238E27FC236}">
                    <a16:creationId xmlns:a16="http://schemas.microsoft.com/office/drawing/2014/main" id="{1562DCF2-1B42-4AB5-8BE5-B74CF0097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853"/>
                <a:ext cx="82" cy="38"/>
              </a:xfrm>
              <a:custGeom>
                <a:avLst/>
                <a:gdLst>
                  <a:gd name="T0" fmla="*/ 0 w 33"/>
                  <a:gd name="T1" fmla="*/ 280 h 14"/>
                  <a:gd name="T2" fmla="*/ 92 w 33"/>
                  <a:gd name="T3" fmla="*/ 141 h 14"/>
                  <a:gd name="T4" fmla="*/ 291 w 33"/>
                  <a:gd name="T5" fmla="*/ 22 h 14"/>
                  <a:gd name="T6" fmla="*/ 507 w 33"/>
                  <a:gd name="T7" fmla="*/ 38 h 14"/>
                  <a:gd name="T8" fmla="*/ 291 w 33"/>
                  <a:gd name="T9" fmla="*/ 38 h 14"/>
                  <a:gd name="T10" fmla="*/ 124 w 33"/>
                  <a:gd name="T11" fmla="*/ 117 h 14"/>
                  <a:gd name="T12" fmla="*/ 0 w 33"/>
                  <a:gd name="T13" fmla="*/ 28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14">
                    <a:moveTo>
                      <a:pt x="0" y="14"/>
                    </a:moveTo>
                    <a:cubicBezTo>
                      <a:pt x="0" y="13"/>
                      <a:pt x="4" y="10"/>
                      <a:pt x="6" y="7"/>
                    </a:cubicBezTo>
                    <a:cubicBezTo>
                      <a:pt x="9" y="4"/>
                      <a:pt x="12" y="0"/>
                      <a:pt x="19" y="1"/>
                    </a:cubicBezTo>
                    <a:cubicBezTo>
                      <a:pt x="27" y="1"/>
                      <a:pt x="30" y="2"/>
                      <a:pt x="33" y="2"/>
                    </a:cubicBezTo>
                    <a:cubicBezTo>
                      <a:pt x="29" y="2"/>
                      <a:pt x="21" y="2"/>
                      <a:pt x="19" y="2"/>
                    </a:cubicBezTo>
                    <a:cubicBezTo>
                      <a:pt x="16" y="2"/>
                      <a:pt x="11" y="3"/>
                      <a:pt x="8" y="6"/>
                    </a:cubicBezTo>
                    <a:cubicBezTo>
                      <a:pt x="5" y="10"/>
                      <a:pt x="1" y="12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1" name="Freeform 161">
                <a:extLst>
                  <a:ext uri="{FF2B5EF4-FFF2-40B4-BE49-F238E27FC236}">
                    <a16:creationId xmlns:a16="http://schemas.microsoft.com/office/drawing/2014/main" id="{38C73597-D581-4D77-B801-B9B91ECEE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779"/>
                <a:ext cx="298" cy="208"/>
              </a:xfrm>
              <a:custGeom>
                <a:avLst/>
                <a:gdLst>
                  <a:gd name="T0" fmla="*/ 1868 w 119"/>
                  <a:gd name="T1" fmla="*/ 1003 h 78"/>
                  <a:gd name="T2" fmla="*/ 1680 w 119"/>
                  <a:gd name="T3" fmla="*/ 968 h 78"/>
                  <a:gd name="T4" fmla="*/ 1493 w 119"/>
                  <a:gd name="T5" fmla="*/ 760 h 78"/>
                  <a:gd name="T6" fmla="*/ 1472 w 119"/>
                  <a:gd name="T7" fmla="*/ 648 h 78"/>
                  <a:gd name="T8" fmla="*/ 1505 w 119"/>
                  <a:gd name="T9" fmla="*/ 512 h 78"/>
                  <a:gd name="T10" fmla="*/ 1505 w 119"/>
                  <a:gd name="T11" fmla="*/ 512 h 78"/>
                  <a:gd name="T12" fmla="*/ 1460 w 119"/>
                  <a:gd name="T13" fmla="*/ 627 h 78"/>
                  <a:gd name="T14" fmla="*/ 1380 w 119"/>
                  <a:gd name="T15" fmla="*/ 648 h 78"/>
                  <a:gd name="T16" fmla="*/ 1242 w 119"/>
                  <a:gd name="T17" fmla="*/ 547 h 78"/>
                  <a:gd name="T18" fmla="*/ 1192 w 119"/>
                  <a:gd name="T19" fmla="*/ 435 h 78"/>
                  <a:gd name="T20" fmla="*/ 1272 w 119"/>
                  <a:gd name="T21" fmla="*/ 227 h 78"/>
                  <a:gd name="T22" fmla="*/ 1272 w 119"/>
                  <a:gd name="T23" fmla="*/ 227 h 78"/>
                  <a:gd name="T24" fmla="*/ 1159 w 119"/>
                  <a:gd name="T25" fmla="*/ 435 h 78"/>
                  <a:gd name="T26" fmla="*/ 1084 w 119"/>
                  <a:gd name="T27" fmla="*/ 512 h 78"/>
                  <a:gd name="T28" fmla="*/ 816 w 119"/>
                  <a:gd name="T29" fmla="*/ 512 h 78"/>
                  <a:gd name="T30" fmla="*/ 709 w 119"/>
                  <a:gd name="T31" fmla="*/ 419 h 78"/>
                  <a:gd name="T32" fmla="*/ 676 w 119"/>
                  <a:gd name="T33" fmla="*/ 307 h 78"/>
                  <a:gd name="T34" fmla="*/ 659 w 119"/>
                  <a:gd name="T35" fmla="*/ 0 h 78"/>
                  <a:gd name="T36" fmla="*/ 659 w 119"/>
                  <a:gd name="T37" fmla="*/ 0 h 78"/>
                  <a:gd name="T38" fmla="*/ 626 w 119"/>
                  <a:gd name="T39" fmla="*/ 205 h 78"/>
                  <a:gd name="T40" fmla="*/ 501 w 119"/>
                  <a:gd name="T41" fmla="*/ 149 h 78"/>
                  <a:gd name="T42" fmla="*/ 501 w 119"/>
                  <a:gd name="T43" fmla="*/ 149 h 78"/>
                  <a:gd name="T44" fmla="*/ 626 w 119"/>
                  <a:gd name="T45" fmla="*/ 264 h 78"/>
                  <a:gd name="T46" fmla="*/ 646 w 119"/>
                  <a:gd name="T47" fmla="*/ 376 h 78"/>
                  <a:gd name="T48" fmla="*/ 551 w 119"/>
                  <a:gd name="T49" fmla="*/ 717 h 78"/>
                  <a:gd name="T50" fmla="*/ 438 w 119"/>
                  <a:gd name="T51" fmla="*/ 776 h 78"/>
                  <a:gd name="T52" fmla="*/ 0 w 119"/>
                  <a:gd name="T53" fmla="*/ 947 h 78"/>
                  <a:gd name="T54" fmla="*/ 0 w 119"/>
                  <a:gd name="T55" fmla="*/ 947 h 78"/>
                  <a:gd name="T56" fmla="*/ 438 w 119"/>
                  <a:gd name="T57" fmla="*/ 853 h 78"/>
                  <a:gd name="T58" fmla="*/ 533 w 119"/>
                  <a:gd name="T59" fmla="*/ 968 h 78"/>
                  <a:gd name="T60" fmla="*/ 563 w 119"/>
                  <a:gd name="T61" fmla="*/ 1045 h 78"/>
                  <a:gd name="T62" fmla="*/ 596 w 119"/>
                  <a:gd name="T63" fmla="*/ 1195 h 78"/>
                  <a:gd name="T64" fmla="*/ 501 w 119"/>
                  <a:gd name="T65" fmla="*/ 1387 h 78"/>
                  <a:gd name="T66" fmla="*/ 501 w 119"/>
                  <a:gd name="T67" fmla="*/ 1387 h 78"/>
                  <a:gd name="T68" fmla="*/ 626 w 119"/>
                  <a:gd name="T69" fmla="*/ 1229 h 78"/>
                  <a:gd name="T70" fmla="*/ 659 w 119"/>
                  <a:gd name="T71" fmla="*/ 1216 h 78"/>
                  <a:gd name="T72" fmla="*/ 959 w 119"/>
                  <a:gd name="T73" fmla="*/ 1229 h 78"/>
                  <a:gd name="T74" fmla="*/ 992 w 119"/>
                  <a:gd name="T75" fmla="*/ 1272 h 78"/>
                  <a:gd name="T76" fmla="*/ 1004 w 119"/>
                  <a:gd name="T77" fmla="*/ 1480 h 78"/>
                  <a:gd name="T78" fmla="*/ 1004 w 119"/>
                  <a:gd name="T79" fmla="*/ 1480 h 78"/>
                  <a:gd name="T80" fmla="*/ 1004 w 119"/>
                  <a:gd name="T81" fmla="*/ 1480 h 78"/>
                  <a:gd name="T82" fmla="*/ 1004 w 119"/>
                  <a:gd name="T83" fmla="*/ 1480 h 78"/>
                  <a:gd name="T84" fmla="*/ 1054 w 119"/>
                  <a:gd name="T85" fmla="*/ 1251 h 78"/>
                  <a:gd name="T86" fmla="*/ 1067 w 119"/>
                  <a:gd name="T87" fmla="*/ 1216 h 78"/>
                  <a:gd name="T88" fmla="*/ 1317 w 119"/>
                  <a:gd name="T89" fmla="*/ 1216 h 78"/>
                  <a:gd name="T90" fmla="*/ 1505 w 119"/>
                  <a:gd name="T91" fmla="*/ 1344 h 78"/>
                  <a:gd name="T92" fmla="*/ 1505 w 119"/>
                  <a:gd name="T93" fmla="*/ 1344 h 78"/>
                  <a:gd name="T94" fmla="*/ 1442 w 119"/>
                  <a:gd name="T95" fmla="*/ 1229 h 78"/>
                  <a:gd name="T96" fmla="*/ 1430 w 119"/>
                  <a:gd name="T97" fmla="*/ 1139 h 78"/>
                  <a:gd name="T98" fmla="*/ 1525 w 119"/>
                  <a:gd name="T99" fmla="*/ 1024 h 78"/>
                  <a:gd name="T100" fmla="*/ 1630 w 119"/>
                  <a:gd name="T101" fmla="*/ 1003 h 78"/>
                  <a:gd name="T102" fmla="*/ 1725 w 119"/>
                  <a:gd name="T103" fmla="*/ 1024 h 78"/>
                  <a:gd name="T104" fmla="*/ 1788 w 119"/>
                  <a:gd name="T105" fmla="*/ 1101 h 78"/>
                  <a:gd name="T106" fmla="*/ 1788 w 119"/>
                  <a:gd name="T107" fmla="*/ 1101 h 78"/>
                  <a:gd name="T108" fmla="*/ 1755 w 119"/>
                  <a:gd name="T109" fmla="*/ 1024 h 78"/>
                  <a:gd name="T110" fmla="*/ 1868 w 119"/>
                  <a:gd name="T111" fmla="*/ 1003 h 7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9" h="78">
                    <a:moveTo>
                      <a:pt x="119" y="53"/>
                    </a:moveTo>
                    <a:cubicBezTo>
                      <a:pt x="113" y="53"/>
                      <a:pt x="109" y="52"/>
                      <a:pt x="107" y="51"/>
                    </a:cubicBezTo>
                    <a:cubicBezTo>
                      <a:pt x="99" y="49"/>
                      <a:pt x="97" y="43"/>
                      <a:pt x="95" y="40"/>
                    </a:cubicBezTo>
                    <a:cubicBezTo>
                      <a:pt x="95" y="39"/>
                      <a:pt x="94" y="36"/>
                      <a:pt x="94" y="34"/>
                    </a:cubicBezTo>
                    <a:cubicBezTo>
                      <a:pt x="95" y="31"/>
                      <a:pt x="96" y="27"/>
                      <a:pt x="96" y="27"/>
                    </a:cubicBezTo>
                    <a:cubicBezTo>
                      <a:pt x="96" y="27"/>
                      <a:pt x="96" y="27"/>
                      <a:pt x="96" y="27"/>
                    </a:cubicBezTo>
                    <a:cubicBezTo>
                      <a:pt x="96" y="27"/>
                      <a:pt x="94" y="29"/>
                      <a:pt x="93" y="33"/>
                    </a:cubicBezTo>
                    <a:cubicBezTo>
                      <a:pt x="92" y="35"/>
                      <a:pt x="90" y="35"/>
                      <a:pt x="88" y="34"/>
                    </a:cubicBezTo>
                    <a:cubicBezTo>
                      <a:pt x="85" y="33"/>
                      <a:pt x="81" y="31"/>
                      <a:pt x="79" y="29"/>
                    </a:cubicBezTo>
                    <a:cubicBezTo>
                      <a:pt x="78" y="28"/>
                      <a:pt x="76" y="26"/>
                      <a:pt x="76" y="23"/>
                    </a:cubicBezTo>
                    <a:cubicBezTo>
                      <a:pt x="77" y="19"/>
                      <a:pt x="79" y="13"/>
                      <a:pt x="81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78" y="13"/>
                      <a:pt x="75" y="19"/>
                      <a:pt x="74" y="23"/>
                    </a:cubicBezTo>
                    <a:cubicBezTo>
                      <a:pt x="74" y="25"/>
                      <a:pt x="72" y="27"/>
                      <a:pt x="69" y="27"/>
                    </a:cubicBezTo>
                    <a:cubicBezTo>
                      <a:pt x="64" y="27"/>
                      <a:pt x="57" y="27"/>
                      <a:pt x="52" y="27"/>
                    </a:cubicBezTo>
                    <a:cubicBezTo>
                      <a:pt x="47" y="26"/>
                      <a:pt x="45" y="23"/>
                      <a:pt x="45" y="22"/>
                    </a:cubicBezTo>
                    <a:cubicBezTo>
                      <a:pt x="44" y="20"/>
                      <a:pt x="43" y="16"/>
                      <a:pt x="43" y="16"/>
                    </a:cubicBezTo>
                    <a:cubicBezTo>
                      <a:pt x="43" y="16"/>
                      <a:pt x="40" y="4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1" y="3"/>
                      <a:pt x="40" y="7"/>
                      <a:pt x="40" y="11"/>
                    </a:cubicBezTo>
                    <a:cubicBezTo>
                      <a:pt x="38" y="9"/>
                      <a:pt x="35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6" y="9"/>
                      <a:pt x="40" y="11"/>
                      <a:pt x="40" y="14"/>
                    </a:cubicBezTo>
                    <a:cubicBezTo>
                      <a:pt x="41" y="16"/>
                      <a:pt x="41" y="18"/>
                      <a:pt x="41" y="20"/>
                    </a:cubicBezTo>
                    <a:cubicBezTo>
                      <a:pt x="43" y="29"/>
                      <a:pt x="38" y="35"/>
                      <a:pt x="35" y="38"/>
                    </a:cubicBezTo>
                    <a:cubicBezTo>
                      <a:pt x="33" y="39"/>
                      <a:pt x="30" y="41"/>
                      <a:pt x="28" y="41"/>
                    </a:cubicBezTo>
                    <a:cubicBezTo>
                      <a:pt x="16" y="40"/>
                      <a:pt x="7" y="44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7" y="45"/>
                      <a:pt x="17" y="43"/>
                      <a:pt x="28" y="45"/>
                    </a:cubicBezTo>
                    <a:cubicBezTo>
                      <a:pt x="31" y="45"/>
                      <a:pt x="33" y="48"/>
                      <a:pt x="34" y="51"/>
                    </a:cubicBezTo>
                    <a:cubicBezTo>
                      <a:pt x="35" y="52"/>
                      <a:pt x="36" y="54"/>
                      <a:pt x="36" y="55"/>
                    </a:cubicBezTo>
                    <a:cubicBezTo>
                      <a:pt x="38" y="58"/>
                      <a:pt x="38" y="62"/>
                      <a:pt x="38" y="63"/>
                    </a:cubicBezTo>
                    <a:cubicBezTo>
                      <a:pt x="37" y="69"/>
                      <a:pt x="37" y="71"/>
                      <a:pt x="32" y="73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7" y="71"/>
                      <a:pt x="39" y="71"/>
                      <a:pt x="40" y="65"/>
                    </a:cubicBezTo>
                    <a:cubicBezTo>
                      <a:pt x="40" y="65"/>
                      <a:pt x="41" y="64"/>
                      <a:pt x="42" y="64"/>
                    </a:cubicBezTo>
                    <a:cubicBezTo>
                      <a:pt x="48" y="66"/>
                      <a:pt x="55" y="65"/>
                      <a:pt x="61" y="65"/>
                    </a:cubicBezTo>
                    <a:cubicBezTo>
                      <a:pt x="63" y="65"/>
                      <a:pt x="64" y="66"/>
                      <a:pt x="63" y="67"/>
                    </a:cubicBezTo>
                    <a:cubicBezTo>
                      <a:pt x="63" y="71"/>
                      <a:pt x="64" y="75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5"/>
                      <a:pt x="64" y="69"/>
                      <a:pt x="67" y="66"/>
                    </a:cubicBezTo>
                    <a:cubicBezTo>
                      <a:pt x="67" y="66"/>
                      <a:pt x="67" y="65"/>
                      <a:pt x="68" y="64"/>
                    </a:cubicBezTo>
                    <a:cubicBezTo>
                      <a:pt x="70" y="63"/>
                      <a:pt x="74" y="62"/>
                      <a:pt x="84" y="64"/>
                    </a:cubicBezTo>
                    <a:cubicBezTo>
                      <a:pt x="90" y="65"/>
                      <a:pt x="94" y="66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4" y="67"/>
                      <a:pt x="94" y="67"/>
                      <a:pt x="92" y="65"/>
                    </a:cubicBezTo>
                    <a:cubicBezTo>
                      <a:pt x="90" y="63"/>
                      <a:pt x="89" y="62"/>
                      <a:pt x="91" y="60"/>
                    </a:cubicBezTo>
                    <a:cubicBezTo>
                      <a:pt x="94" y="58"/>
                      <a:pt x="96" y="56"/>
                      <a:pt x="97" y="54"/>
                    </a:cubicBezTo>
                    <a:cubicBezTo>
                      <a:pt x="99" y="52"/>
                      <a:pt x="102" y="52"/>
                      <a:pt x="104" y="53"/>
                    </a:cubicBezTo>
                    <a:cubicBezTo>
                      <a:pt x="104" y="53"/>
                      <a:pt x="110" y="54"/>
                      <a:pt x="110" y="54"/>
                    </a:cubicBezTo>
                    <a:cubicBezTo>
                      <a:pt x="112" y="55"/>
                      <a:pt x="114" y="57"/>
                      <a:pt x="114" y="58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7"/>
                      <a:pt x="114" y="55"/>
                      <a:pt x="112" y="54"/>
                    </a:cubicBezTo>
                    <a:cubicBezTo>
                      <a:pt x="114" y="54"/>
                      <a:pt x="116" y="53"/>
                      <a:pt x="119" y="5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2" name="Freeform 162">
                <a:extLst>
                  <a:ext uri="{FF2B5EF4-FFF2-40B4-BE49-F238E27FC236}">
                    <a16:creationId xmlns:a16="http://schemas.microsoft.com/office/drawing/2014/main" id="{F4E3AFC6-1FE7-4690-A805-2E6FC0EBA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877"/>
                <a:ext cx="18" cy="19"/>
              </a:xfrm>
              <a:custGeom>
                <a:avLst/>
                <a:gdLst>
                  <a:gd name="T0" fmla="*/ 0 w 7"/>
                  <a:gd name="T1" fmla="*/ 60 h 7"/>
                  <a:gd name="T2" fmla="*/ 67 w 7"/>
                  <a:gd name="T3" fmla="*/ 0 h 7"/>
                  <a:gd name="T4" fmla="*/ 118 w 7"/>
                  <a:gd name="T5" fmla="*/ 81 h 7"/>
                  <a:gd name="T6" fmla="*/ 54 w 7"/>
                  <a:gd name="T7" fmla="*/ 141 h 7"/>
                  <a:gd name="T8" fmla="*/ 0 w 7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3" name="Freeform 163">
                <a:extLst>
                  <a:ext uri="{FF2B5EF4-FFF2-40B4-BE49-F238E27FC236}">
                    <a16:creationId xmlns:a16="http://schemas.microsoft.com/office/drawing/2014/main" id="{6A871E28-BCE9-4B4C-8057-6149DCADC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875"/>
                <a:ext cx="8" cy="10"/>
              </a:xfrm>
              <a:custGeom>
                <a:avLst/>
                <a:gdLst>
                  <a:gd name="T0" fmla="*/ 0 w 3"/>
                  <a:gd name="T1" fmla="*/ 33 h 4"/>
                  <a:gd name="T2" fmla="*/ 35 w 3"/>
                  <a:gd name="T3" fmla="*/ 20 h 4"/>
                  <a:gd name="T4" fmla="*/ 56 w 3"/>
                  <a:gd name="T5" fmla="*/ 33 h 4"/>
                  <a:gd name="T6" fmla="*/ 21 w 3"/>
                  <a:gd name="T7" fmla="*/ 50 h 4"/>
                  <a:gd name="T8" fmla="*/ 0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4" name="Freeform 164">
                <a:extLst>
                  <a:ext uri="{FF2B5EF4-FFF2-40B4-BE49-F238E27FC236}">
                    <a16:creationId xmlns:a16="http://schemas.microsoft.com/office/drawing/2014/main" id="{8E4E51DC-7D3E-4F5D-84F3-7A37E23BF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893"/>
                <a:ext cx="10" cy="11"/>
              </a:xfrm>
              <a:custGeom>
                <a:avLst/>
                <a:gdLst>
                  <a:gd name="T0" fmla="*/ 0 w 4"/>
                  <a:gd name="T1" fmla="*/ 22 h 4"/>
                  <a:gd name="T2" fmla="*/ 33 w 4"/>
                  <a:gd name="T3" fmla="*/ 0 h 4"/>
                  <a:gd name="T4" fmla="*/ 63 w 4"/>
                  <a:gd name="T5" fmla="*/ 47 h 4"/>
                  <a:gd name="T6" fmla="*/ 33 w 4"/>
                  <a:gd name="T7" fmla="*/ 83 h 4"/>
                  <a:gd name="T8" fmla="*/ 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5" name="Freeform 165">
                <a:extLst>
                  <a:ext uri="{FF2B5EF4-FFF2-40B4-BE49-F238E27FC236}">
                    <a16:creationId xmlns:a16="http://schemas.microsoft.com/office/drawing/2014/main" id="{50B7CA93-4265-4C3F-A1D7-9DD307011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144"/>
                <a:ext cx="213" cy="235"/>
              </a:xfrm>
              <a:custGeom>
                <a:avLst/>
                <a:gdLst>
                  <a:gd name="T0" fmla="*/ 221 w 85"/>
                  <a:gd name="T1" fmla="*/ 1354 h 88"/>
                  <a:gd name="T2" fmla="*/ 188 w 85"/>
                  <a:gd name="T3" fmla="*/ 1541 h 88"/>
                  <a:gd name="T4" fmla="*/ 271 w 85"/>
                  <a:gd name="T5" fmla="*/ 1333 h 88"/>
                  <a:gd name="T6" fmla="*/ 301 w 85"/>
                  <a:gd name="T7" fmla="*/ 1311 h 88"/>
                  <a:gd name="T8" fmla="*/ 554 w 85"/>
                  <a:gd name="T9" fmla="*/ 1354 h 88"/>
                  <a:gd name="T10" fmla="*/ 742 w 85"/>
                  <a:gd name="T11" fmla="*/ 1677 h 88"/>
                  <a:gd name="T12" fmla="*/ 659 w 85"/>
                  <a:gd name="T13" fmla="*/ 1413 h 88"/>
                  <a:gd name="T14" fmla="*/ 679 w 85"/>
                  <a:gd name="T15" fmla="*/ 1311 h 88"/>
                  <a:gd name="T16" fmla="*/ 772 w 85"/>
                  <a:gd name="T17" fmla="*/ 1220 h 88"/>
                  <a:gd name="T18" fmla="*/ 880 w 85"/>
                  <a:gd name="T19" fmla="*/ 1220 h 88"/>
                  <a:gd name="T20" fmla="*/ 1213 w 85"/>
                  <a:gd name="T21" fmla="*/ 1413 h 88"/>
                  <a:gd name="T22" fmla="*/ 1243 w 85"/>
                  <a:gd name="T23" fmla="*/ 1482 h 88"/>
                  <a:gd name="T24" fmla="*/ 1225 w 85"/>
                  <a:gd name="T25" fmla="*/ 1413 h 88"/>
                  <a:gd name="T26" fmla="*/ 1338 w 85"/>
                  <a:gd name="T27" fmla="*/ 1426 h 88"/>
                  <a:gd name="T28" fmla="*/ 930 w 85"/>
                  <a:gd name="T29" fmla="*/ 1199 h 88"/>
                  <a:gd name="T30" fmla="*/ 784 w 85"/>
                  <a:gd name="T31" fmla="*/ 956 h 88"/>
                  <a:gd name="T32" fmla="*/ 784 w 85"/>
                  <a:gd name="T33" fmla="*/ 841 h 88"/>
                  <a:gd name="T34" fmla="*/ 930 w 85"/>
                  <a:gd name="T35" fmla="*/ 513 h 88"/>
                  <a:gd name="T36" fmla="*/ 772 w 85"/>
                  <a:gd name="T37" fmla="*/ 820 h 88"/>
                  <a:gd name="T38" fmla="*/ 692 w 85"/>
                  <a:gd name="T39" fmla="*/ 820 h 88"/>
                  <a:gd name="T40" fmla="*/ 566 w 85"/>
                  <a:gd name="T41" fmla="*/ 684 h 88"/>
                  <a:gd name="T42" fmla="*/ 554 w 85"/>
                  <a:gd name="T43" fmla="*/ 571 h 88"/>
                  <a:gd name="T44" fmla="*/ 709 w 85"/>
                  <a:gd name="T45" fmla="*/ 115 h 88"/>
                  <a:gd name="T46" fmla="*/ 501 w 85"/>
                  <a:gd name="T47" fmla="*/ 550 h 88"/>
                  <a:gd name="T48" fmla="*/ 408 w 85"/>
                  <a:gd name="T49" fmla="*/ 606 h 88"/>
                  <a:gd name="T50" fmla="*/ 158 w 85"/>
                  <a:gd name="T51" fmla="*/ 550 h 88"/>
                  <a:gd name="T52" fmla="*/ 63 w 85"/>
                  <a:gd name="T53" fmla="*/ 435 h 88"/>
                  <a:gd name="T54" fmla="*/ 50 w 85"/>
                  <a:gd name="T55" fmla="*/ 320 h 88"/>
                  <a:gd name="T56" fmla="*/ 83 w 85"/>
                  <a:gd name="T57" fmla="*/ 0 h 88"/>
                  <a:gd name="T58" fmla="*/ 20 w 85"/>
                  <a:gd name="T59" fmla="*/ 206 h 88"/>
                  <a:gd name="T60" fmla="*/ 0 w 85"/>
                  <a:gd name="T61" fmla="*/ 192 h 88"/>
                  <a:gd name="T62" fmla="*/ 0 w 85"/>
                  <a:gd name="T63" fmla="*/ 227 h 88"/>
                  <a:gd name="T64" fmla="*/ 20 w 85"/>
                  <a:gd name="T65" fmla="*/ 286 h 88"/>
                  <a:gd name="T66" fmla="*/ 20 w 85"/>
                  <a:gd name="T67" fmla="*/ 379 h 88"/>
                  <a:gd name="T68" fmla="*/ 0 w 85"/>
                  <a:gd name="T69" fmla="*/ 491 h 88"/>
                  <a:gd name="T70" fmla="*/ 0 w 85"/>
                  <a:gd name="T71" fmla="*/ 1255 h 88"/>
                  <a:gd name="T72" fmla="*/ 188 w 85"/>
                  <a:gd name="T73" fmla="*/ 1298 h 88"/>
                  <a:gd name="T74" fmla="*/ 221 w 85"/>
                  <a:gd name="T75" fmla="*/ 1354 h 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88">
                    <a:moveTo>
                      <a:pt x="14" y="71"/>
                    </a:moveTo>
                    <a:cubicBezTo>
                      <a:pt x="12" y="74"/>
                      <a:pt x="13" y="78"/>
                      <a:pt x="12" y="81"/>
                    </a:cubicBezTo>
                    <a:cubicBezTo>
                      <a:pt x="13" y="78"/>
                      <a:pt x="14" y="73"/>
                      <a:pt x="17" y="70"/>
                    </a:cubicBezTo>
                    <a:cubicBezTo>
                      <a:pt x="17" y="70"/>
                      <a:pt x="18" y="70"/>
                      <a:pt x="19" y="69"/>
                    </a:cubicBezTo>
                    <a:cubicBezTo>
                      <a:pt x="21" y="68"/>
                      <a:pt x="25" y="68"/>
                      <a:pt x="35" y="71"/>
                    </a:cubicBezTo>
                    <a:cubicBezTo>
                      <a:pt x="40" y="74"/>
                      <a:pt x="46" y="83"/>
                      <a:pt x="47" y="88"/>
                    </a:cubicBezTo>
                    <a:cubicBezTo>
                      <a:pt x="46" y="84"/>
                      <a:pt x="44" y="77"/>
                      <a:pt x="42" y="74"/>
                    </a:cubicBezTo>
                    <a:cubicBezTo>
                      <a:pt x="40" y="72"/>
                      <a:pt x="40" y="70"/>
                      <a:pt x="43" y="69"/>
                    </a:cubicBezTo>
                    <a:cubicBezTo>
                      <a:pt x="45" y="68"/>
                      <a:pt x="47" y="66"/>
                      <a:pt x="49" y="64"/>
                    </a:cubicBezTo>
                    <a:cubicBezTo>
                      <a:pt x="51" y="63"/>
                      <a:pt x="55" y="63"/>
                      <a:pt x="56" y="64"/>
                    </a:cubicBezTo>
                    <a:cubicBezTo>
                      <a:pt x="57" y="64"/>
                      <a:pt x="76" y="73"/>
                      <a:pt x="77" y="74"/>
                    </a:cubicBezTo>
                    <a:cubicBezTo>
                      <a:pt x="78" y="75"/>
                      <a:pt x="79" y="77"/>
                      <a:pt x="79" y="78"/>
                    </a:cubicBezTo>
                    <a:cubicBezTo>
                      <a:pt x="79" y="77"/>
                      <a:pt x="79" y="75"/>
                      <a:pt x="78" y="74"/>
                    </a:cubicBezTo>
                    <a:cubicBezTo>
                      <a:pt x="80" y="75"/>
                      <a:pt x="83" y="74"/>
                      <a:pt x="85" y="75"/>
                    </a:cubicBezTo>
                    <a:cubicBezTo>
                      <a:pt x="80" y="73"/>
                      <a:pt x="62" y="65"/>
                      <a:pt x="59" y="63"/>
                    </a:cubicBezTo>
                    <a:cubicBezTo>
                      <a:pt x="52" y="60"/>
                      <a:pt x="51" y="54"/>
                      <a:pt x="50" y="50"/>
                    </a:cubicBezTo>
                    <a:cubicBezTo>
                      <a:pt x="50" y="49"/>
                      <a:pt x="49" y="46"/>
                      <a:pt x="50" y="44"/>
                    </a:cubicBezTo>
                    <a:cubicBezTo>
                      <a:pt x="51" y="41"/>
                      <a:pt x="58" y="28"/>
                      <a:pt x="59" y="27"/>
                    </a:cubicBezTo>
                    <a:cubicBezTo>
                      <a:pt x="59" y="27"/>
                      <a:pt x="50" y="39"/>
                      <a:pt x="49" y="43"/>
                    </a:cubicBezTo>
                    <a:cubicBezTo>
                      <a:pt x="48" y="44"/>
                      <a:pt x="45" y="44"/>
                      <a:pt x="44" y="43"/>
                    </a:cubicBezTo>
                    <a:cubicBezTo>
                      <a:pt x="41" y="41"/>
                      <a:pt x="38" y="38"/>
                      <a:pt x="36" y="36"/>
                    </a:cubicBezTo>
                    <a:cubicBezTo>
                      <a:pt x="35" y="35"/>
                      <a:pt x="34" y="32"/>
                      <a:pt x="35" y="30"/>
                    </a:cubicBezTo>
                    <a:cubicBezTo>
                      <a:pt x="36" y="26"/>
                      <a:pt x="43" y="7"/>
                      <a:pt x="45" y="6"/>
                    </a:cubicBezTo>
                    <a:cubicBezTo>
                      <a:pt x="42" y="7"/>
                      <a:pt x="34" y="25"/>
                      <a:pt x="32" y="29"/>
                    </a:cubicBezTo>
                    <a:cubicBezTo>
                      <a:pt x="31" y="31"/>
                      <a:pt x="30" y="32"/>
                      <a:pt x="26" y="32"/>
                    </a:cubicBezTo>
                    <a:cubicBezTo>
                      <a:pt x="21" y="32"/>
                      <a:pt x="15" y="30"/>
                      <a:pt x="10" y="29"/>
                    </a:cubicBezTo>
                    <a:cubicBezTo>
                      <a:pt x="5" y="27"/>
                      <a:pt x="4" y="24"/>
                      <a:pt x="4" y="23"/>
                    </a:cubicBezTo>
                    <a:cubicBezTo>
                      <a:pt x="3" y="21"/>
                      <a:pt x="3" y="17"/>
                      <a:pt x="3" y="17"/>
                    </a:cubicBezTo>
                    <a:cubicBezTo>
                      <a:pt x="3" y="17"/>
                      <a:pt x="3" y="5"/>
                      <a:pt x="5" y="0"/>
                    </a:cubicBezTo>
                    <a:cubicBezTo>
                      <a:pt x="3" y="3"/>
                      <a:pt x="2" y="7"/>
                      <a:pt x="1" y="11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1" y="15"/>
                    </a:cubicBezTo>
                    <a:cubicBezTo>
                      <a:pt x="1" y="16"/>
                      <a:pt x="1" y="18"/>
                      <a:pt x="1" y="20"/>
                    </a:cubicBezTo>
                    <a:cubicBezTo>
                      <a:pt x="1" y="22"/>
                      <a:pt x="0" y="24"/>
                      <a:pt x="0" y="2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4" y="67"/>
                      <a:pt x="8" y="67"/>
                      <a:pt x="12" y="68"/>
                    </a:cubicBezTo>
                    <a:cubicBezTo>
                      <a:pt x="14" y="68"/>
                      <a:pt x="14" y="70"/>
                      <a:pt x="14" y="71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6" name="Freeform 166">
                <a:extLst>
                  <a:ext uri="{FF2B5EF4-FFF2-40B4-BE49-F238E27FC236}">
                    <a16:creationId xmlns:a16="http://schemas.microsoft.com/office/drawing/2014/main" id="{435B220D-003D-4B8A-A6D7-F95E490BA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2277"/>
                <a:ext cx="55" cy="32"/>
              </a:xfrm>
              <a:custGeom>
                <a:avLst/>
                <a:gdLst>
                  <a:gd name="T0" fmla="*/ 33 w 22"/>
                  <a:gd name="T1" fmla="*/ 0 h 12"/>
                  <a:gd name="T2" fmla="*/ 270 w 22"/>
                  <a:gd name="T3" fmla="*/ 192 h 12"/>
                  <a:gd name="T4" fmla="*/ 345 w 22"/>
                  <a:gd name="T5" fmla="*/ 77 h 12"/>
                  <a:gd name="T6" fmla="*/ 300 w 22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2">
                    <a:moveTo>
                      <a:pt x="2" y="0"/>
                    </a:moveTo>
                    <a:cubicBezTo>
                      <a:pt x="0" y="8"/>
                      <a:pt x="10" y="12"/>
                      <a:pt x="17" y="10"/>
                    </a:cubicBezTo>
                    <a:cubicBezTo>
                      <a:pt x="19" y="10"/>
                      <a:pt x="22" y="8"/>
                      <a:pt x="22" y="4"/>
                    </a:cubicBezTo>
                    <a:cubicBezTo>
                      <a:pt x="22" y="2"/>
                      <a:pt x="20" y="1"/>
                      <a:pt x="19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7" name="Freeform 167">
                <a:extLst>
                  <a:ext uri="{FF2B5EF4-FFF2-40B4-BE49-F238E27FC236}">
                    <a16:creationId xmlns:a16="http://schemas.microsoft.com/office/drawing/2014/main" id="{9D07E575-EEBF-4F51-B145-7C8070411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2243"/>
                <a:ext cx="58" cy="61"/>
              </a:xfrm>
              <a:custGeom>
                <a:avLst/>
                <a:gdLst>
                  <a:gd name="T0" fmla="*/ 20 w 23"/>
                  <a:gd name="T1" fmla="*/ 204 h 23"/>
                  <a:gd name="T2" fmla="*/ 338 w 23"/>
                  <a:gd name="T3" fmla="*/ 294 h 23"/>
                  <a:gd name="T4" fmla="*/ 20 w 23"/>
                  <a:gd name="T5" fmla="*/ 204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1" y="11"/>
                    </a:moveTo>
                    <a:cubicBezTo>
                      <a:pt x="0" y="20"/>
                      <a:pt x="18" y="23"/>
                      <a:pt x="21" y="16"/>
                    </a:cubicBezTo>
                    <a:cubicBezTo>
                      <a:pt x="23" y="8"/>
                      <a:pt x="3" y="0"/>
                      <a:pt x="1" y="11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8" name="Freeform 168">
                <a:extLst>
                  <a:ext uri="{FF2B5EF4-FFF2-40B4-BE49-F238E27FC236}">
                    <a16:creationId xmlns:a16="http://schemas.microsoft.com/office/drawing/2014/main" id="{4FE9ADE6-B805-412A-B307-AC24EFB13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272"/>
                <a:ext cx="42" cy="29"/>
              </a:xfrm>
              <a:custGeom>
                <a:avLst/>
                <a:gdLst>
                  <a:gd name="T0" fmla="*/ 0 w 17"/>
                  <a:gd name="T1" fmla="*/ 34 h 11"/>
                  <a:gd name="T2" fmla="*/ 245 w 17"/>
                  <a:gd name="T3" fmla="*/ 90 h 11"/>
                  <a:gd name="T4" fmla="*/ 212 w 17"/>
                  <a:gd name="T5" fmla="*/ 0 h 11"/>
                  <a:gd name="T6" fmla="*/ 0 w 17"/>
                  <a:gd name="T7" fmla="*/ 3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0" y="2"/>
                    </a:moveTo>
                    <a:cubicBezTo>
                      <a:pt x="1" y="6"/>
                      <a:pt x="13" y="11"/>
                      <a:pt x="16" y="5"/>
                    </a:cubicBezTo>
                    <a:cubicBezTo>
                      <a:pt x="17" y="2"/>
                      <a:pt x="14" y="0"/>
                      <a:pt x="14" y="0"/>
                    </a:cubicBezTo>
                    <a:cubicBezTo>
                      <a:pt x="15" y="2"/>
                      <a:pt x="8" y="10"/>
                      <a:pt x="0" y="2"/>
                    </a:cubicBezTo>
                    <a:close/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89" name="Freeform 169">
                <a:extLst>
                  <a:ext uri="{FF2B5EF4-FFF2-40B4-BE49-F238E27FC236}">
                    <a16:creationId xmlns:a16="http://schemas.microsoft.com/office/drawing/2014/main" id="{C0D4E0DE-B270-4236-8972-0A596F347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275"/>
                <a:ext cx="128" cy="58"/>
              </a:xfrm>
              <a:custGeom>
                <a:avLst/>
                <a:gdLst>
                  <a:gd name="T0" fmla="*/ 0 w 51"/>
                  <a:gd name="T1" fmla="*/ 221 h 22"/>
                  <a:gd name="T2" fmla="*/ 0 w 51"/>
                  <a:gd name="T3" fmla="*/ 258 h 22"/>
                  <a:gd name="T4" fmla="*/ 125 w 51"/>
                  <a:gd name="T5" fmla="*/ 293 h 22"/>
                  <a:gd name="T6" fmla="*/ 251 w 51"/>
                  <a:gd name="T7" fmla="*/ 348 h 22"/>
                  <a:gd name="T8" fmla="*/ 459 w 51"/>
                  <a:gd name="T9" fmla="*/ 327 h 22"/>
                  <a:gd name="T10" fmla="*/ 597 w 51"/>
                  <a:gd name="T11" fmla="*/ 403 h 22"/>
                  <a:gd name="T12" fmla="*/ 743 w 51"/>
                  <a:gd name="T13" fmla="*/ 277 h 22"/>
                  <a:gd name="T14" fmla="*/ 788 w 51"/>
                  <a:gd name="T15" fmla="*/ 166 h 22"/>
                  <a:gd name="T16" fmla="*/ 743 w 51"/>
                  <a:gd name="T17" fmla="*/ 0 h 22"/>
                  <a:gd name="T18" fmla="*/ 725 w 51"/>
                  <a:gd name="T19" fmla="*/ 200 h 22"/>
                  <a:gd name="T20" fmla="*/ 597 w 51"/>
                  <a:gd name="T21" fmla="*/ 277 h 22"/>
                  <a:gd name="T22" fmla="*/ 459 w 51"/>
                  <a:gd name="T23" fmla="*/ 277 h 22"/>
                  <a:gd name="T24" fmla="*/ 314 w 51"/>
                  <a:gd name="T25" fmla="*/ 293 h 22"/>
                  <a:gd name="T26" fmla="*/ 146 w 51"/>
                  <a:gd name="T27" fmla="*/ 237 h 22"/>
                  <a:gd name="T28" fmla="*/ 0 w 51"/>
                  <a:gd name="T29" fmla="*/ 22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22">
                    <a:moveTo>
                      <a:pt x="0" y="12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3" y="15"/>
                      <a:pt x="6" y="15"/>
                      <a:pt x="8" y="16"/>
                    </a:cubicBezTo>
                    <a:cubicBezTo>
                      <a:pt x="11" y="16"/>
                      <a:pt x="16" y="16"/>
                      <a:pt x="16" y="19"/>
                    </a:cubicBezTo>
                    <a:cubicBezTo>
                      <a:pt x="19" y="17"/>
                      <a:pt x="26" y="18"/>
                      <a:pt x="29" y="18"/>
                    </a:cubicBezTo>
                    <a:cubicBezTo>
                      <a:pt x="32" y="19"/>
                      <a:pt x="35" y="21"/>
                      <a:pt x="38" y="22"/>
                    </a:cubicBezTo>
                    <a:cubicBezTo>
                      <a:pt x="40" y="19"/>
                      <a:pt x="44" y="16"/>
                      <a:pt x="47" y="15"/>
                    </a:cubicBezTo>
                    <a:cubicBezTo>
                      <a:pt x="49" y="13"/>
                      <a:pt x="51" y="12"/>
                      <a:pt x="50" y="9"/>
                    </a:cubicBezTo>
                    <a:cubicBezTo>
                      <a:pt x="50" y="6"/>
                      <a:pt x="49" y="2"/>
                      <a:pt x="47" y="0"/>
                    </a:cubicBezTo>
                    <a:cubicBezTo>
                      <a:pt x="48" y="4"/>
                      <a:pt x="49" y="7"/>
                      <a:pt x="46" y="11"/>
                    </a:cubicBezTo>
                    <a:cubicBezTo>
                      <a:pt x="44" y="14"/>
                      <a:pt x="41" y="15"/>
                      <a:pt x="38" y="15"/>
                    </a:cubicBezTo>
                    <a:cubicBezTo>
                      <a:pt x="35" y="15"/>
                      <a:pt x="32" y="15"/>
                      <a:pt x="29" y="15"/>
                    </a:cubicBezTo>
                    <a:cubicBezTo>
                      <a:pt x="26" y="16"/>
                      <a:pt x="23" y="16"/>
                      <a:pt x="20" y="16"/>
                    </a:cubicBezTo>
                    <a:cubicBezTo>
                      <a:pt x="16" y="15"/>
                      <a:pt x="13" y="13"/>
                      <a:pt x="9" y="13"/>
                    </a:cubicBezTo>
                    <a:cubicBezTo>
                      <a:pt x="6" y="13"/>
                      <a:pt x="3" y="12"/>
                      <a:pt x="0" y="12"/>
                    </a:cubicBezTo>
                    <a:close/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0" name="Freeform 170">
                <a:extLst>
                  <a:ext uri="{FF2B5EF4-FFF2-40B4-BE49-F238E27FC236}">
                    <a16:creationId xmlns:a16="http://schemas.microsoft.com/office/drawing/2014/main" id="{2C5E73EE-2EA6-46AF-ADA7-263E206AB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227"/>
                <a:ext cx="105" cy="37"/>
              </a:xfrm>
              <a:custGeom>
                <a:avLst/>
                <a:gdLst>
                  <a:gd name="T0" fmla="*/ 0 w 42"/>
                  <a:gd name="T1" fmla="*/ 111 h 14"/>
                  <a:gd name="T2" fmla="*/ 0 w 42"/>
                  <a:gd name="T3" fmla="*/ 111 h 14"/>
                  <a:gd name="T4" fmla="*/ 95 w 42"/>
                  <a:gd name="T5" fmla="*/ 77 h 14"/>
                  <a:gd name="T6" fmla="*/ 395 w 42"/>
                  <a:gd name="T7" fmla="*/ 111 h 14"/>
                  <a:gd name="T8" fmla="*/ 533 w 42"/>
                  <a:gd name="T9" fmla="*/ 167 h 14"/>
                  <a:gd name="T10" fmla="*/ 658 w 42"/>
                  <a:gd name="T11" fmla="*/ 259 h 14"/>
                  <a:gd name="T12" fmla="*/ 500 w 42"/>
                  <a:gd name="T13" fmla="*/ 90 h 14"/>
                  <a:gd name="T14" fmla="*/ 395 w 42"/>
                  <a:gd name="T15" fmla="*/ 77 h 14"/>
                  <a:gd name="T16" fmla="*/ 113 w 42"/>
                  <a:gd name="T17" fmla="*/ 0 h 14"/>
                  <a:gd name="T18" fmla="*/ 0 w 42"/>
                  <a:gd name="T19" fmla="*/ 34 h 14"/>
                  <a:gd name="T20" fmla="*/ 0 w 42"/>
                  <a:gd name="T21" fmla="*/ 111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14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2" y="5"/>
                      <a:pt x="4" y="4"/>
                      <a:pt x="6" y="4"/>
                    </a:cubicBezTo>
                    <a:cubicBezTo>
                      <a:pt x="12" y="3"/>
                      <a:pt x="19" y="6"/>
                      <a:pt x="25" y="6"/>
                    </a:cubicBezTo>
                    <a:cubicBezTo>
                      <a:pt x="28" y="7"/>
                      <a:pt x="31" y="7"/>
                      <a:pt x="34" y="9"/>
                    </a:cubicBezTo>
                    <a:cubicBezTo>
                      <a:pt x="37" y="10"/>
                      <a:pt x="40" y="12"/>
                      <a:pt x="42" y="14"/>
                    </a:cubicBezTo>
                    <a:cubicBezTo>
                      <a:pt x="39" y="11"/>
                      <a:pt x="36" y="7"/>
                      <a:pt x="32" y="5"/>
                    </a:cubicBezTo>
                    <a:cubicBezTo>
                      <a:pt x="30" y="4"/>
                      <a:pt x="27" y="4"/>
                      <a:pt x="25" y="4"/>
                    </a:cubicBezTo>
                    <a:cubicBezTo>
                      <a:pt x="19" y="3"/>
                      <a:pt x="13" y="0"/>
                      <a:pt x="7" y="0"/>
                    </a:cubicBezTo>
                    <a:cubicBezTo>
                      <a:pt x="4" y="0"/>
                      <a:pt x="2" y="1"/>
                      <a:pt x="0" y="2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1" name="Freeform 171">
                <a:extLst>
                  <a:ext uri="{FF2B5EF4-FFF2-40B4-BE49-F238E27FC236}">
                    <a16:creationId xmlns:a16="http://schemas.microsoft.com/office/drawing/2014/main" id="{B9691C95-D3DA-4E0D-9AF3-7E60572CA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224"/>
                <a:ext cx="58" cy="13"/>
              </a:xfrm>
              <a:custGeom>
                <a:avLst/>
                <a:gdLst>
                  <a:gd name="T0" fmla="*/ 0 w 23"/>
                  <a:gd name="T1" fmla="*/ 55 h 5"/>
                  <a:gd name="T2" fmla="*/ 0 w 23"/>
                  <a:gd name="T3" fmla="*/ 88 h 5"/>
                  <a:gd name="T4" fmla="*/ 179 w 23"/>
                  <a:gd name="T5" fmla="*/ 34 h 5"/>
                  <a:gd name="T6" fmla="*/ 368 w 23"/>
                  <a:gd name="T7" fmla="*/ 88 h 5"/>
                  <a:gd name="T8" fmla="*/ 192 w 23"/>
                  <a:gd name="T9" fmla="*/ 21 h 5"/>
                  <a:gd name="T10" fmla="*/ 0 w 23"/>
                  <a:gd name="T11" fmla="*/ 5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5">
                    <a:moveTo>
                      <a:pt x="0" y="3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4" y="2"/>
                      <a:pt x="8" y="2"/>
                      <a:pt x="11" y="2"/>
                    </a:cubicBezTo>
                    <a:cubicBezTo>
                      <a:pt x="13" y="3"/>
                      <a:pt x="19" y="4"/>
                      <a:pt x="23" y="5"/>
                    </a:cubicBezTo>
                    <a:cubicBezTo>
                      <a:pt x="21" y="4"/>
                      <a:pt x="18" y="3"/>
                      <a:pt x="12" y="1"/>
                    </a:cubicBezTo>
                    <a:cubicBezTo>
                      <a:pt x="6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2" name="Freeform 172">
                <a:extLst>
                  <a:ext uri="{FF2B5EF4-FFF2-40B4-BE49-F238E27FC236}">
                    <a16:creationId xmlns:a16="http://schemas.microsoft.com/office/drawing/2014/main" id="{4B809B63-843D-4C27-97E1-0AA1BB009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144"/>
                <a:ext cx="213" cy="235"/>
              </a:xfrm>
              <a:custGeom>
                <a:avLst/>
                <a:gdLst>
                  <a:gd name="T0" fmla="*/ 221 w 85"/>
                  <a:gd name="T1" fmla="*/ 1354 h 88"/>
                  <a:gd name="T2" fmla="*/ 188 w 85"/>
                  <a:gd name="T3" fmla="*/ 1541 h 88"/>
                  <a:gd name="T4" fmla="*/ 271 w 85"/>
                  <a:gd name="T5" fmla="*/ 1333 h 88"/>
                  <a:gd name="T6" fmla="*/ 301 w 85"/>
                  <a:gd name="T7" fmla="*/ 1311 h 88"/>
                  <a:gd name="T8" fmla="*/ 554 w 85"/>
                  <a:gd name="T9" fmla="*/ 1354 h 88"/>
                  <a:gd name="T10" fmla="*/ 742 w 85"/>
                  <a:gd name="T11" fmla="*/ 1677 h 88"/>
                  <a:gd name="T12" fmla="*/ 659 w 85"/>
                  <a:gd name="T13" fmla="*/ 1413 h 88"/>
                  <a:gd name="T14" fmla="*/ 679 w 85"/>
                  <a:gd name="T15" fmla="*/ 1311 h 88"/>
                  <a:gd name="T16" fmla="*/ 772 w 85"/>
                  <a:gd name="T17" fmla="*/ 1220 h 88"/>
                  <a:gd name="T18" fmla="*/ 880 w 85"/>
                  <a:gd name="T19" fmla="*/ 1220 h 88"/>
                  <a:gd name="T20" fmla="*/ 1213 w 85"/>
                  <a:gd name="T21" fmla="*/ 1413 h 88"/>
                  <a:gd name="T22" fmla="*/ 1243 w 85"/>
                  <a:gd name="T23" fmla="*/ 1482 h 88"/>
                  <a:gd name="T24" fmla="*/ 1225 w 85"/>
                  <a:gd name="T25" fmla="*/ 1413 h 88"/>
                  <a:gd name="T26" fmla="*/ 1338 w 85"/>
                  <a:gd name="T27" fmla="*/ 1426 h 88"/>
                  <a:gd name="T28" fmla="*/ 930 w 85"/>
                  <a:gd name="T29" fmla="*/ 1199 h 88"/>
                  <a:gd name="T30" fmla="*/ 784 w 85"/>
                  <a:gd name="T31" fmla="*/ 956 h 88"/>
                  <a:gd name="T32" fmla="*/ 784 w 85"/>
                  <a:gd name="T33" fmla="*/ 841 h 88"/>
                  <a:gd name="T34" fmla="*/ 930 w 85"/>
                  <a:gd name="T35" fmla="*/ 513 h 88"/>
                  <a:gd name="T36" fmla="*/ 772 w 85"/>
                  <a:gd name="T37" fmla="*/ 820 h 88"/>
                  <a:gd name="T38" fmla="*/ 692 w 85"/>
                  <a:gd name="T39" fmla="*/ 820 h 88"/>
                  <a:gd name="T40" fmla="*/ 566 w 85"/>
                  <a:gd name="T41" fmla="*/ 684 h 88"/>
                  <a:gd name="T42" fmla="*/ 554 w 85"/>
                  <a:gd name="T43" fmla="*/ 571 h 88"/>
                  <a:gd name="T44" fmla="*/ 709 w 85"/>
                  <a:gd name="T45" fmla="*/ 115 h 88"/>
                  <a:gd name="T46" fmla="*/ 501 w 85"/>
                  <a:gd name="T47" fmla="*/ 550 h 88"/>
                  <a:gd name="T48" fmla="*/ 408 w 85"/>
                  <a:gd name="T49" fmla="*/ 606 h 88"/>
                  <a:gd name="T50" fmla="*/ 158 w 85"/>
                  <a:gd name="T51" fmla="*/ 550 h 88"/>
                  <a:gd name="T52" fmla="*/ 63 w 85"/>
                  <a:gd name="T53" fmla="*/ 435 h 88"/>
                  <a:gd name="T54" fmla="*/ 50 w 85"/>
                  <a:gd name="T55" fmla="*/ 320 h 88"/>
                  <a:gd name="T56" fmla="*/ 83 w 85"/>
                  <a:gd name="T57" fmla="*/ 0 h 88"/>
                  <a:gd name="T58" fmla="*/ 20 w 85"/>
                  <a:gd name="T59" fmla="*/ 206 h 88"/>
                  <a:gd name="T60" fmla="*/ 0 w 85"/>
                  <a:gd name="T61" fmla="*/ 192 h 88"/>
                  <a:gd name="T62" fmla="*/ 0 w 85"/>
                  <a:gd name="T63" fmla="*/ 227 h 88"/>
                  <a:gd name="T64" fmla="*/ 20 w 85"/>
                  <a:gd name="T65" fmla="*/ 286 h 88"/>
                  <a:gd name="T66" fmla="*/ 20 w 85"/>
                  <a:gd name="T67" fmla="*/ 379 h 88"/>
                  <a:gd name="T68" fmla="*/ 0 w 85"/>
                  <a:gd name="T69" fmla="*/ 491 h 88"/>
                  <a:gd name="T70" fmla="*/ 0 w 85"/>
                  <a:gd name="T71" fmla="*/ 1255 h 88"/>
                  <a:gd name="T72" fmla="*/ 188 w 85"/>
                  <a:gd name="T73" fmla="*/ 1298 h 88"/>
                  <a:gd name="T74" fmla="*/ 221 w 85"/>
                  <a:gd name="T75" fmla="*/ 1354 h 8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85" h="88">
                    <a:moveTo>
                      <a:pt x="14" y="71"/>
                    </a:moveTo>
                    <a:cubicBezTo>
                      <a:pt x="12" y="74"/>
                      <a:pt x="13" y="78"/>
                      <a:pt x="12" y="81"/>
                    </a:cubicBezTo>
                    <a:cubicBezTo>
                      <a:pt x="13" y="78"/>
                      <a:pt x="14" y="73"/>
                      <a:pt x="17" y="70"/>
                    </a:cubicBezTo>
                    <a:cubicBezTo>
                      <a:pt x="17" y="70"/>
                      <a:pt x="18" y="70"/>
                      <a:pt x="19" y="69"/>
                    </a:cubicBezTo>
                    <a:cubicBezTo>
                      <a:pt x="21" y="68"/>
                      <a:pt x="25" y="68"/>
                      <a:pt x="35" y="71"/>
                    </a:cubicBezTo>
                    <a:cubicBezTo>
                      <a:pt x="40" y="74"/>
                      <a:pt x="46" y="83"/>
                      <a:pt x="47" y="88"/>
                    </a:cubicBezTo>
                    <a:cubicBezTo>
                      <a:pt x="46" y="84"/>
                      <a:pt x="44" y="77"/>
                      <a:pt x="42" y="74"/>
                    </a:cubicBezTo>
                    <a:cubicBezTo>
                      <a:pt x="40" y="72"/>
                      <a:pt x="40" y="70"/>
                      <a:pt x="43" y="69"/>
                    </a:cubicBezTo>
                    <a:cubicBezTo>
                      <a:pt x="45" y="68"/>
                      <a:pt x="47" y="66"/>
                      <a:pt x="49" y="64"/>
                    </a:cubicBezTo>
                    <a:cubicBezTo>
                      <a:pt x="51" y="63"/>
                      <a:pt x="55" y="63"/>
                      <a:pt x="56" y="64"/>
                    </a:cubicBezTo>
                    <a:cubicBezTo>
                      <a:pt x="57" y="64"/>
                      <a:pt x="76" y="73"/>
                      <a:pt x="77" y="74"/>
                    </a:cubicBezTo>
                    <a:cubicBezTo>
                      <a:pt x="78" y="75"/>
                      <a:pt x="79" y="77"/>
                      <a:pt x="79" y="78"/>
                    </a:cubicBezTo>
                    <a:cubicBezTo>
                      <a:pt x="79" y="77"/>
                      <a:pt x="79" y="75"/>
                      <a:pt x="78" y="74"/>
                    </a:cubicBezTo>
                    <a:cubicBezTo>
                      <a:pt x="80" y="75"/>
                      <a:pt x="83" y="74"/>
                      <a:pt x="85" y="75"/>
                    </a:cubicBezTo>
                    <a:cubicBezTo>
                      <a:pt x="80" y="73"/>
                      <a:pt x="62" y="65"/>
                      <a:pt x="59" y="63"/>
                    </a:cubicBezTo>
                    <a:cubicBezTo>
                      <a:pt x="52" y="60"/>
                      <a:pt x="51" y="54"/>
                      <a:pt x="50" y="50"/>
                    </a:cubicBezTo>
                    <a:cubicBezTo>
                      <a:pt x="50" y="49"/>
                      <a:pt x="49" y="46"/>
                      <a:pt x="50" y="44"/>
                    </a:cubicBezTo>
                    <a:cubicBezTo>
                      <a:pt x="51" y="41"/>
                      <a:pt x="58" y="28"/>
                      <a:pt x="59" y="27"/>
                    </a:cubicBezTo>
                    <a:cubicBezTo>
                      <a:pt x="59" y="27"/>
                      <a:pt x="50" y="39"/>
                      <a:pt x="49" y="43"/>
                    </a:cubicBezTo>
                    <a:cubicBezTo>
                      <a:pt x="48" y="44"/>
                      <a:pt x="45" y="44"/>
                      <a:pt x="44" y="43"/>
                    </a:cubicBezTo>
                    <a:cubicBezTo>
                      <a:pt x="41" y="41"/>
                      <a:pt x="38" y="38"/>
                      <a:pt x="36" y="36"/>
                    </a:cubicBezTo>
                    <a:cubicBezTo>
                      <a:pt x="35" y="35"/>
                      <a:pt x="34" y="32"/>
                      <a:pt x="35" y="30"/>
                    </a:cubicBezTo>
                    <a:cubicBezTo>
                      <a:pt x="36" y="26"/>
                      <a:pt x="43" y="7"/>
                      <a:pt x="45" y="6"/>
                    </a:cubicBezTo>
                    <a:cubicBezTo>
                      <a:pt x="42" y="7"/>
                      <a:pt x="34" y="25"/>
                      <a:pt x="32" y="29"/>
                    </a:cubicBezTo>
                    <a:cubicBezTo>
                      <a:pt x="31" y="31"/>
                      <a:pt x="30" y="32"/>
                      <a:pt x="26" y="32"/>
                    </a:cubicBezTo>
                    <a:cubicBezTo>
                      <a:pt x="21" y="32"/>
                      <a:pt x="15" y="30"/>
                      <a:pt x="10" y="29"/>
                    </a:cubicBezTo>
                    <a:cubicBezTo>
                      <a:pt x="5" y="27"/>
                      <a:pt x="4" y="24"/>
                      <a:pt x="4" y="23"/>
                    </a:cubicBezTo>
                    <a:cubicBezTo>
                      <a:pt x="3" y="21"/>
                      <a:pt x="3" y="17"/>
                      <a:pt x="3" y="17"/>
                    </a:cubicBezTo>
                    <a:cubicBezTo>
                      <a:pt x="3" y="17"/>
                      <a:pt x="3" y="5"/>
                      <a:pt x="5" y="0"/>
                    </a:cubicBezTo>
                    <a:cubicBezTo>
                      <a:pt x="3" y="3"/>
                      <a:pt x="2" y="7"/>
                      <a:pt x="1" y="11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1" y="15"/>
                    </a:cubicBezTo>
                    <a:cubicBezTo>
                      <a:pt x="1" y="16"/>
                      <a:pt x="1" y="18"/>
                      <a:pt x="1" y="20"/>
                    </a:cubicBezTo>
                    <a:cubicBezTo>
                      <a:pt x="1" y="22"/>
                      <a:pt x="0" y="24"/>
                      <a:pt x="0" y="2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4" y="67"/>
                      <a:pt x="8" y="67"/>
                      <a:pt x="12" y="68"/>
                    </a:cubicBezTo>
                    <a:cubicBezTo>
                      <a:pt x="14" y="68"/>
                      <a:pt x="14" y="70"/>
                      <a:pt x="14" y="7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3" name="Freeform 173">
                <a:extLst>
                  <a:ext uri="{FF2B5EF4-FFF2-40B4-BE49-F238E27FC236}">
                    <a16:creationId xmlns:a16="http://schemas.microsoft.com/office/drawing/2014/main" id="{4918A8EC-BDAD-46D8-A1A2-92F0BA95C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251"/>
                <a:ext cx="17" cy="18"/>
              </a:xfrm>
              <a:custGeom>
                <a:avLst/>
                <a:gdLst>
                  <a:gd name="T0" fmla="*/ 12 w 7"/>
                  <a:gd name="T1" fmla="*/ 54 h 7"/>
                  <a:gd name="T2" fmla="*/ 70 w 7"/>
                  <a:gd name="T3" fmla="*/ 21 h 7"/>
                  <a:gd name="T4" fmla="*/ 100 w 7"/>
                  <a:gd name="T5" fmla="*/ 85 h 7"/>
                  <a:gd name="T6" fmla="*/ 41 w 7"/>
                  <a:gd name="T7" fmla="*/ 118 h 7"/>
                  <a:gd name="T8" fmla="*/ 12 w 7"/>
                  <a:gd name="T9" fmla="*/ 5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3"/>
                    </a:moveTo>
                    <a:cubicBezTo>
                      <a:pt x="1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4" name="Freeform 174">
                <a:extLst>
                  <a:ext uri="{FF2B5EF4-FFF2-40B4-BE49-F238E27FC236}">
                    <a16:creationId xmlns:a16="http://schemas.microsoft.com/office/drawing/2014/main" id="{7B86D226-31A2-4DBB-923F-F2A18B0CC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2253"/>
                <a:ext cx="8" cy="8"/>
              </a:xfrm>
              <a:custGeom>
                <a:avLst/>
                <a:gdLst>
                  <a:gd name="T0" fmla="*/ 0 w 3"/>
                  <a:gd name="T1" fmla="*/ 21 h 3"/>
                  <a:gd name="T2" fmla="*/ 35 w 3"/>
                  <a:gd name="T3" fmla="*/ 0 h 3"/>
                  <a:gd name="T4" fmla="*/ 56 w 3"/>
                  <a:gd name="T5" fmla="*/ 35 h 3"/>
                  <a:gd name="T6" fmla="*/ 21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5" name="Freeform 175">
                <a:extLst>
                  <a:ext uri="{FF2B5EF4-FFF2-40B4-BE49-F238E27FC236}">
                    <a16:creationId xmlns:a16="http://schemas.microsoft.com/office/drawing/2014/main" id="{7A47FC60-F86F-4445-8757-5DE89F3C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264"/>
                <a:ext cx="12" cy="13"/>
              </a:xfrm>
              <a:custGeom>
                <a:avLst/>
                <a:gdLst>
                  <a:gd name="T0" fmla="*/ 12 w 5"/>
                  <a:gd name="T1" fmla="*/ 34 h 5"/>
                  <a:gd name="T2" fmla="*/ 41 w 5"/>
                  <a:gd name="T3" fmla="*/ 0 h 5"/>
                  <a:gd name="T4" fmla="*/ 70 w 5"/>
                  <a:gd name="T5" fmla="*/ 55 h 5"/>
                  <a:gd name="T6" fmla="*/ 29 w 5"/>
                  <a:gd name="T7" fmla="*/ 68 h 5"/>
                  <a:gd name="T8" fmla="*/ 12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6" name="Freeform 176">
                <a:extLst>
                  <a:ext uri="{FF2B5EF4-FFF2-40B4-BE49-F238E27FC236}">
                    <a16:creationId xmlns:a16="http://schemas.microsoft.com/office/drawing/2014/main" id="{527394DE-768C-4DAE-9941-A158EBD03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2459"/>
                <a:ext cx="175" cy="221"/>
              </a:xfrm>
              <a:custGeom>
                <a:avLst/>
                <a:gdLst>
                  <a:gd name="T0" fmla="*/ 270 w 70"/>
                  <a:gd name="T1" fmla="*/ 136 h 83"/>
                  <a:gd name="T2" fmla="*/ 50 w 70"/>
                  <a:gd name="T3" fmla="*/ 809 h 83"/>
                  <a:gd name="T4" fmla="*/ 313 w 70"/>
                  <a:gd name="T5" fmla="*/ 1510 h 83"/>
                  <a:gd name="T6" fmla="*/ 1000 w 70"/>
                  <a:gd name="T7" fmla="*/ 1318 h 83"/>
                  <a:gd name="T8" fmla="*/ 925 w 70"/>
                  <a:gd name="T9" fmla="*/ 533 h 83"/>
                  <a:gd name="T10" fmla="*/ 270 w 70"/>
                  <a:gd name="T11" fmla="*/ 136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83">
                    <a:moveTo>
                      <a:pt x="17" y="7"/>
                    </a:moveTo>
                    <a:cubicBezTo>
                      <a:pt x="6" y="10"/>
                      <a:pt x="0" y="21"/>
                      <a:pt x="3" y="43"/>
                    </a:cubicBezTo>
                    <a:cubicBezTo>
                      <a:pt x="7" y="65"/>
                      <a:pt x="15" y="78"/>
                      <a:pt x="20" y="80"/>
                    </a:cubicBezTo>
                    <a:cubicBezTo>
                      <a:pt x="27" y="83"/>
                      <a:pt x="58" y="75"/>
                      <a:pt x="64" y="70"/>
                    </a:cubicBezTo>
                    <a:cubicBezTo>
                      <a:pt x="70" y="64"/>
                      <a:pt x="63" y="46"/>
                      <a:pt x="59" y="28"/>
                    </a:cubicBezTo>
                    <a:cubicBezTo>
                      <a:pt x="54" y="11"/>
                      <a:pt x="41" y="0"/>
                      <a:pt x="17" y="7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7" name="Freeform 177">
                <a:extLst>
                  <a:ext uri="{FF2B5EF4-FFF2-40B4-BE49-F238E27FC236}">
                    <a16:creationId xmlns:a16="http://schemas.microsoft.com/office/drawing/2014/main" id="{8E06D6BA-69D3-4248-BC5A-5F1EEF881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2483"/>
                <a:ext cx="113" cy="186"/>
              </a:xfrm>
              <a:custGeom>
                <a:avLst/>
                <a:gdLst>
                  <a:gd name="T0" fmla="*/ 251 w 45"/>
                  <a:gd name="T1" fmla="*/ 1278 h 70"/>
                  <a:gd name="T2" fmla="*/ 397 w 45"/>
                  <a:gd name="T3" fmla="*/ 1222 h 70"/>
                  <a:gd name="T4" fmla="*/ 555 w 45"/>
                  <a:gd name="T5" fmla="*/ 1143 h 70"/>
                  <a:gd name="T6" fmla="*/ 693 w 45"/>
                  <a:gd name="T7" fmla="*/ 826 h 70"/>
                  <a:gd name="T8" fmla="*/ 588 w 45"/>
                  <a:gd name="T9" fmla="*/ 375 h 70"/>
                  <a:gd name="T10" fmla="*/ 284 w 45"/>
                  <a:gd name="T11" fmla="*/ 0 h 70"/>
                  <a:gd name="T12" fmla="*/ 472 w 45"/>
                  <a:gd name="T13" fmla="*/ 319 h 70"/>
                  <a:gd name="T14" fmla="*/ 472 w 45"/>
                  <a:gd name="T15" fmla="*/ 508 h 70"/>
                  <a:gd name="T16" fmla="*/ 522 w 45"/>
                  <a:gd name="T17" fmla="*/ 656 h 70"/>
                  <a:gd name="T18" fmla="*/ 492 w 45"/>
                  <a:gd name="T19" fmla="*/ 848 h 70"/>
                  <a:gd name="T20" fmla="*/ 271 w 45"/>
                  <a:gd name="T21" fmla="*/ 1164 h 70"/>
                  <a:gd name="T22" fmla="*/ 146 w 45"/>
                  <a:gd name="T23" fmla="*/ 1201 h 70"/>
                  <a:gd name="T24" fmla="*/ 20 w 45"/>
                  <a:gd name="T25" fmla="*/ 1143 h 70"/>
                  <a:gd name="T26" fmla="*/ 95 w 45"/>
                  <a:gd name="T27" fmla="*/ 1278 h 70"/>
                  <a:gd name="T28" fmla="*/ 284 w 45"/>
                  <a:gd name="T29" fmla="*/ 1278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5" h="70">
                    <a:moveTo>
                      <a:pt x="16" y="68"/>
                    </a:moveTo>
                    <a:cubicBezTo>
                      <a:pt x="18" y="67"/>
                      <a:pt x="22" y="66"/>
                      <a:pt x="25" y="65"/>
                    </a:cubicBezTo>
                    <a:cubicBezTo>
                      <a:pt x="29" y="63"/>
                      <a:pt x="32" y="63"/>
                      <a:pt x="35" y="61"/>
                    </a:cubicBezTo>
                    <a:cubicBezTo>
                      <a:pt x="43" y="57"/>
                      <a:pt x="45" y="53"/>
                      <a:pt x="44" y="44"/>
                    </a:cubicBezTo>
                    <a:cubicBezTo>
                      <a:pt x="43" y="36"/>
                      <a:pt x="40" y="28"/>
                      <a:pt x="37" y="20"/>
                    </a:cubicBezTo>
                    <a:cubicBezTo>
                      <a:pt x="33" y="11"/>
                      <a:pt x="29" y="2"/>
                      <a:pt x="18" y="0"/>
                    </a:cubicBezTo>
                    <a:cubicBezTo>
                      <a:pt x="23" y="4"/>
                      <a:pt x="28" y="12"/>
                      <a:pt x="30" y="17"/>
                    </a:cubicBezTo>
                    <a:cubicBezTo>
                      <a:pt x="32" y="21"/>
                      <a:pt x="30" y="24"/>
                      <a:pt x="30" y="27"/>
                    </a:cubicBezTo>
                    <a:cubicBezTo>
                      <a:pt x="30" y="30"/>
                      <a:pt x="32" y="32"/>
                      <a:pt x="33" y="35"/>
                    </a:cubicBezTo>
                    <a:cubicBezTo>
                      <a:pt x="33" y="38"/>
                      <a:pt x="32" y="42"/>
                      <a:pt x="31" y="45"/>
                    </a:cubicBezTo>
                    <a:cubicBezTo>
                      <a:pt x="29" y="52"/>
                      <a:pt x="24" y="58"/>
                      <a:pt x="17" y="62"/>
                    </a:cubicBezTo>
                    <a:cubicBezTo>
                      <a:pt x="15" y="63"/>
                      <a:pt x="12" y="63"/>
                      <a:pt x="9" y="64"/>
                    </a:cubicBezTo>
                    <a:cubicBezTo>
                      <a:pt x="5" y="64"/>
                      <a:pt x="4" y="63"/>
                      <a:pt x="1" y="61"/>
                    </a:cubicBezTo>
                    <a:cubicBezTo>
                      <a:pt x="0" y="64"/>
                      <a:pt x="3" y="67"/>
                      <a:pt x="6" y="68"/>
                    </a:cubicBezTo>
                    <a:cubicBezTo>
                      <a:pt x="10" y="70"/>
                      <a:pt x="13" y="69"/>
                      <a:pt x="18" y="68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8" name="Freeform 178">
                <a:extLst>
                  <a:ext uri="{FF2B5EF4-FFF2-40B4-BE49-F238E27FC236}">
                    <a16:creationId xmlns:a16="http://schemas.microsoft.com/office/drawing/2014/main" id="{C2DEA16A-1C56-4ACE-813B-1CAC37E8E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536"/>
                <a:ext cx="115" cy="157"/>
              </a:xfrm>
              <a:custGeom>
                <a:avLst/>
                <a:gdLst>
                  <a:gd name="T0" fmla="*/ 458 w 46"/>
                  <a:gd name="T1" fmla="*/ 170 h 59"/>
                  <a:gd name="T2" fmla="*/ 83 w 46"/>
                  <a:gd name="T3" fmla="*/ 247 h 59"/>
                  <a:gd name="T4" fmla="*/ 63 w 46"/>
                  <a:gd name="T5" fmla="*/ 657 h 59"/>
                  <a:gd name="T6" fmla="*/ 458 w 46"/>
                  <a:gd name="T7" fmla="*/ 17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59">
                    <a:moveTo>
                      <a:pt x="29" y="9"/>
                    </a:moveTo>
                    <a:cubicBezTo>
                      <a:pt x="19" y="0"/>
                      <a:pt x="11" y="4"/>
                      <a:pt x="5" y="13"/>
                    </a:cubicBezTo>
                    <a:cubicBezTo>
                      <a:pt x="0" y="20"/>
                      <a:pt x="0" y="28"/>
                      <a:pt x="4" y="35"/>
                    </a:cubicBezTo>
                    <a:cubicBezTo>
                      <a:pt x="16" y="59"/>
                      <a:pt x="46" y="25"/>
                      <a:pt x="29" y="9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699" name="Freeform 179">
                <a:extLst>
                  <a:ext uri="{FF2B5EF4-FFF2-40B4-BE49-F238E27FC236}">
                    <a16:creationId xmlns:a16="http://schemas.microsoft.com/office/drawing/2014/main" id="{FB46D9BE-E33D-46FA-B5F1-43968C73C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547"/>
                <a:ext cx="65" cy="80"/>
              </a:xfrm>
              <a:custGeom>
                <a:avLst/>
                <a:gdLst>
                  <a:gd name="T0" fmla="*/ 408 w 26"/>
                  <a:gd name="T1" fmla="*/ 93 h 30"/>
                  <a:gd name="T2" fmla="*/ 175 w 26"/>
                  <a:gd name="T3" fmla="*/ 136 h 30"/>
                  <a:gd name="T4" fmla="*/ 83 w 26"/>
                  <a:gd name="T5" fmla="*/ 568 h 30"/>
                  <a:gd name="T6" fmla="*/ 220 w 26"/>
                  <a:gd name="T7" fmla="*/ 149 h 30"/>
                  <a:gd name="T8" fmla="*/ 408 w 26"/>
                  <a:gd name="T9" fmla="*/ 93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0">
                    <a:moveTo>
                      <a:pt x="26" y="5"/>
                    </a:moveTo>
                    <a:cubicBezTo>
                      <a:pt x="21" y="0"/>
                      <a:pt x="17" y="2"/>
                      <a:pt x="11" y="7"/>
                    </a:cubicBezTo>
                    <a:cubicBezTo>
                      <a:pt x="6" y="12"/>
                      <a:pt x="0" y="18"/>
                      <a:pt x="5" y="30"/>
                    </a:cubicBezTo>
                    <a:cubicBezTo>
                      <a:pt x="5" y="22"/>
                      <a:pt x="6" y="13"/>
                      <a:pt x="14" y="8"/>
                    </a:cubicBezTo>
                    <a:cubicBezTo>
                      <a:pt x="23" y="2"/>
                      <a:pt x="23" y="4"/>
                      <a:pt x="26" y="5"/>
                    </a:cubicBezTo>
                    <a:close/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0" name="Freeform 180">
                <a:extLst>
                  <a:ext uri="{FF2B5EF4-FFF2-40B4-BE49-F238E27FC236}">
                    <a16:creationId xmlns:a16="http://schemas.microsoft.com/office/drawing/2014/main" id="{EDA60F6C-9858-4C09-82EF-3C067442F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576"/>
                <a:ext cx="62" cy="77"/>
              </a:xfrm>
              <a:custGeom>
                <a:avLst/>
                <a:gdLst>
                  <a:gd name="T0" fmla="*/ 350 w 25"/>
                  <a:gd name="T1" fmla="*/ 0 h 29"/>
                  <a:gd name="T2" fmla="*/ 370 w 25"/>
                  <a:gd name="T3" fmla="*/ 226 h 29"/>
                  <a:gd name="T4" fmla="*/ 258 w 25"/>
                  <a:gd name="T5" fmla="*/ 374 h 29"/>
                  <a:gd name="T6" fmla="*/ 0 w 25"/>
                  <a:gd name="T7" fmla="*/ 396 h 29"/>
                  <a:gd name="T8" fmla="*/ 154 w 25"/>
                  <a:gd name="T9" fmla="*/ 409 h 29"/>
                  <a:gd name="T10" fmla="*/ 246 w 25"/>
                  <a:gd name="T11" fmla="*/ 281 h 29"/>
                  <a:gd name="T12" fmla="*/ 320 w 25"/>
                  <a:gd name="T13" fmla="*/ 226 h 29"/>
                  <a:gd name="T14" fmla="*/ 350 w 25"/>
                  <a:gd name="T15" fmla="*/ 149 h 29"/>
                  <a:gd name="T16" fmla="*/ 337 w 25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29">
                    <a:moveTo>
                      <a:pt x="23" y="0"/>
                    </a:moveTo>
                    <a:cubicBezTo>
                      <a:pt x="24" y="4"/>
                      <a:pt x="25" y="9"/>
                      <a:pt x="24" y="12"/>
                    </a:cubicBezTo>
                    <a:cubicBezTo>
                      <a:pt x="22" y="15"/>
                      <a:pt x="20" y="18"/>
                      <a:pt x="17" y="20"/>
                    </a:cubicBezTo>
                    <a:cubicBezTo>
                      <a:pt x="13" y="24"/>
                      <a:pt x="3" y="29"/>
                      <a:pt x="0" y="21"/>
                    </a:cubicBezTo>
                    <a:cubicBezTo>
                      <a:pt x="3" y="22"/>
                      <a:pt x="7" y="23"/>
                      <a:pt x="10" y="22"/>
                    </a:cubicBezTo>
                    <a:cubicBezTo>
                      <a:pt x="13" y="20"/>
                      <a:pt x="14" y="17"/>
                      <a:pt x="16" y="15"/>
                    </a:cubicBezTo>
                    <a:cubicBezTo>
                      <a:pt x="18" y="14"/>
                      <a:pt x="20" y="13"/>
                      <a:pt x="21" y="12"/>
                    </a:cubicBezTo>
                    <a:cubicBezTo>
                      <a:pt x="22" y="10"/>
                      <a:pt x="21" y="9"/>
                      <a:pt x="23" y="8"/>
                    </a:cubicBezTo>
                    <a:cubicBezTo>
                      <a:pt x="25" y="6"/>
                      <a:pt x="21" y="3"/>
                      <a:pt x="22" y="0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1" name="Freeform 181">
                <a:extLst>
                  <a:ext uri="{FF2B5EF4-FFF2-40B4-BE49-F238E27FC236}">
                    <a16:creationId xmlns:a16="http://schemas.microsoft.com/office/drawing/2014/main" id="{B0A2A32D-D521-44B0-B023-B267D30F7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571"/>
                <a:ext cx="12" cy="13"/>
              </a:xfrm>
              <a:custGeom>
                <a:avLst/>
                <a:gdLst>
                  <a:gd name="T0" fmla="*/ 0 w 5"/>
                  <a:gd name="T1" fmla="*/ 55 h 5"/>
                  <a:gd name="T2" fmla="*/ 29 w 5"/>
                  <a:gd name="T3" fmla="*/ 0 h 5"/>
                  <a:gd name="T4" fmla="*/ 70 w 5"/>
                  <a:gd name="T5" fmla="*/ 34 h 5"/>
                  <a:gd name="T6" fmla="*/ 41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2"/>
                      <a:pt x="0" y="1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2" y="5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2" name="Freeform 182">
                <a:extLst>
                  <a:ext uri="{FF2B5EF4-FFF2-40B4-BE49-F238E27FC236}">
                    <a16:creationId xmlns:a16="http://schemas.microsoft.com/office/drawing/2014/main" id="{02F7EC0B-BB7A-4CDF-A744-9F024A026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565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3" name="Freeform 183">
                <a:extLst>
                  <a:ext uri="{FF2B5EF4-FFF2-40B4-BE49-F238E27FC236}">
                    <a16:creationId xmlns:a16="http://schemas.microsoft.com/office/drawing/2014/main" id="{E3D75C92-2BD5-4EE6-AFC9-F32E7618E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584"/>
                <a:ext cx="10" cy="11"/>
              </a:xfrm>
              <a:custGeom>
                <a:avLst/>
                <a:gdLst>
                  <a:gd name="T0" fmla="*/ 20 w 4"/>
                  <a:gd name="T1" fmla="*/ 47 h 4"/>
                  <a:gd name="T2" fmla="*/ 33 w 4"/>
                  <a:gd name="T3" fmla="*/ 0 h 4"/>
                  <a:gd name="T4" fmla="*/ 50 w 4"/>
                  <a:gd name="T5" fmla="*/ 22 h 4"/>
                  <a:gd name="T6" fmla="*/ 50 w 4"/>
                  <a:gd name="T7" fmla="*/ 61 h 4"/>
                  <a:gd name="T8" fmla="*/ 20 w 4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4" name="Freeform 184">
                <a:extLst>
                  <a:ext uri="{FF2B5EF4-FFF2-40B4-BE49-F238E27FC236}">
                    <a16:creationId xmlns:a16="http://schemas.microsoft.com/office/drawing/2014/main" id="{E2350235-B431-4F30-A0EC-E9FAAC8D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563"/>
                <a:ext cx="67" cy="98"/>
              </a:xfrm>
              <a:custGeom>
                <a:avLst/>
                <a:gdLst>
                  <a:gd name="T0" fmla="*/ 0 w 27"/>
                  <a:gd name="T1" fmla="*/ 689 h 37"/>
                  <a:gd name="T2" fmla="*/ 196 w 27"/>
                  <a:gd name="T3" fmla="*/ 652 h 37"/>
                  <a:gd name="T4" fmla="*/ 382 w 27"/>
                  <a:gd name="T5" fmla="*/ 554 h 37"/>
                  <a:gd name="T6" fmla="*/ 412 w 27"/>
                  <a:gd name="T7" fmla="*/ 336 h 37"/>
                  <a:gd name="T8" fmla="*/ 320 w 27"/>
                  <a:gd name="T9" fmla="*/ 0 h 37"/>
                  <a:gd name="T10" fmla="*/ 337 w 27"/>
                  <a:gd name="T11" fmla="*/ 485 h 37"/>
                  <a:gd name="T12" fmla="*/ 216 w 27"/>
                  <a:gd name="T13" fmla="*/ 596 h 37"/>
                  <a:gd name="T14" fmla="*/ 74 w 27"/>
                  <a:gd name="T15" fmla="*/ 652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37">
                    <a:moveTo>
                      <a:pt x="0" y="37"/>
                    </a:moveTo>
                    <a:cubicBezTo>
                      <a:pt x="4" y="36"/>
                      <a:pt x="9" y="36"/>
                      <a:pt x="13" y="35"/>
                    </a:cubicBezTo>
                    <a:cubicBezTo>
                      <a:pt x="16" y="33"/>
                      <a:pt x="23" y="33"/>
                      <a:pt x="25" y="30"/>
                    </a:cubicBezTo>
                    <a:cubicBezTo>
                      <a:pt x="27" y="27"/>
                      <a:pt x="27" y="21"/>
                      <a:pt x="27" y="18"/>
                    </a:cubicBezTo>
                    <a:cubicBezTo>
                      <a:pt x="26" y="13"/>
                      <a:pt x="22" y="5"/>
                      <a:pt x="21" y="0"/>
                    </a:cubicBezTo>
                    <a:cubicBezTo>
                      <a:pt x="21" y="7"/>
                      <a:pt x="24" y="19"/>
                      <a:pt x="22" y="26"/>
                    </a:cubicBezTo>
                    <a:cubicBezTo>
                      <a:pt x="20" y="30"/>
                      <a:pt x="17" y="30"/>
                      <a:pt x="14" y="32"/>
                    </a:cubicBezTo>
                    <a:cubicBezTo>
                      <a:pt x="11" y="34"/>
                      <a:pt x="7" y="35"/>
                      <a:pt x="5" y="35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5" name="Freeform 185">
                <a:extLst>
                  <a:ext uri="{FF2B5EF4-FFF2-40B4-BE49-F238E27FC236}">
                    <a16:creationId xmlns:a16="http://schemas.microsoft.com/office/drawing/2014/main" id="{D03DF634-0EC2-4E60-924E-36F44B26A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2485"/>
                <a:ext cx="60" cy="102"/>
              </a:xfrm>
              <a:custGeom>
                <a:avLst/>
                <a:gdLst>
                  <a:gd name="T0" fmla="*/ 20 w 24"/>
                  <a:gd name="T1" fmla="*/ 735 h 38"/>
                  <a:gd name="T2" fmla="*/ 0 w 24"/>
                  <a:gd name="T3" fmla="*/ 462 h 38"/>
                  <a:gd name="T4" fmla="*/ 20 w 24"/>
                  <a:gd name="T5" fmla="*/ 217 h 38"/>
                  <a:gd name="T6" fmla="*/ 158 w 24"/>
                  <a:gd name="T7" fmla="*/ 35 h 38"/>
                  <a:gd name="T8" fmla="*/ 375 w 24"/>
                  <a:gd name="T9" fmla="*/ 0 h 38"/>
                  <a:gd name="T10" fmla="*/ 95 w 24"/>
                  <a:gd name="T11" fmla="*/ 193 h 38"/>
                  <a:gd name="T12" fmla="*/ 20 w 24"/>
                  <a:gd name="T13" fmla="*/ 483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38">
                    <a:moveTo>
                      <a:pt x="1" y="38"/>
                    </a:moveTo>
                    <a:cubicBezTo>
                      <a:pt x="0" y="33"/>
                      <a:pt x="0" y="29"/>
                      <a:pt x="0" y="24"/>
                    </a:cubicBezTo>
                    <a:cubicBezTo>
                      <a:pt x="0" y="20"/>
                      <a:pt x="0" y="15"/>
                      <a:pt x="1" y="11"/>
                    </a:cubicBezTo>
                    <a:cubicBezTo>
                      <a:pt x="3" y="6"/>
                      <a:pt x="5" y="4"/>
                      <a:pt x="10" y="2"/>
                    </a:cubicBezTo>
                    <a:cubicBezTo>
                      <a:pt x="15" y="0"/>
                      <a:pt x="18" y="1"/>
                      <a:pt x="24" y="0"/>
                    </a:cubicBezTo>
                    <a:cubicBezTo>
                      <a:pt x="18" y="2"/>
                      <a:pt x="9" y="4"/>
                      <a:pt x="6" y="10"/>
                    </a:cubicBezTo>
                    <a:cubicBezTo>
                      <a:pt x="3" y="15"/>
                      <a:pt x="3" y="20"/>
                      <a:pt x="1" y="25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6" name="Freeform 186">
                <a:extLst>
                  <a:ext uri="{FF2B5EF4-FFF2-40B4-BE49-F238E27FC236}">
                    <a16:creationId xmlns:a16="http://schemas.microsoft.com/office/drawing/2014/main" id="{197A5CF9-567F-47A9-A124-813F87A74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2" y="2485"/>
                <a:ext cx="33" cy="54"/>
              </a:xfrm>
              <a:custGeom>
                <a:avLst/>
                <a:gdLst>
                  <a:gd name="T0" fmla="*/ 0 w 13"/>
                  <a:gd name="T1" fmla="*/ 394 h 20"/>
                  <a:gd name="T2" fmla="*/ 33 w 13"/>
                  <a:gd name="T3" fmla="*/ 159 h 20"/>
                  <a:gd name="T4" fmla="*/ 213 w 13"/>
                  <a:gd name="T5" fmla="*/ 38 h 20"/>
                  <a:gd name="T6" fmla="*/ 51 w 13"/>
                  <a:gd name="T7" fmla="*/ 21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0" y="20"/>
                    </a:moveTo>
                    <a:cubicBezTo>
                      <a:pt x="2" y="17"/>
                      <a:pt x="0" y="11"/>
                      <a:pt x="2" y="8"/>
                    </a:cubicBezTo>
                    <a:cubicBezTo>
                      <a:pt x="4" y="4"/>
                      <a:pt x="9" y="2"/>
                      <a:pt x="13" y="2"/>
                    </a:cubicBezTo>
                    <a:cubicBezTo>
                      <a:pt x="9" y="0"/>
                      <a:pt x="4" y="8"/>
                      <a:pt x="3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7" name="Freeform 187">
                <a:extLst>
                  <a:ext uri="{FF2B5EF4-FFF2-40B4-BE49-F238E27FC236}">
                    <a16:creationId xmlns:a16="http://schemas.microsoft.com/office/drawing/2014/main" id="{1CFD8CE2-B4F8-4C3D-982A-47BEEF05F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0" y="2421"/>
                <a:ext cx="162" cy="224"/>
              </a:xfrm>
              <a:custGeom>
                <a:avLst/>
                <a:gdLst>
                  <a:gd name="T0" fmla="*/ 62 w 65"/>
                  <a:gd name="T1" fmla="*/ 264 h 84"/>
                  <a:gd name="T2" fmla="*/ 12 w 65"/>
                  <a:gd name="T3" fmla="*/ 661 h 84"/>
                  <a:gd name="T4" fmla="*/ 187 w 65"/>
                  <a:gd name="T5" fmla="*/ 1501 h 84"/>
                  <a:gd name="T6" fmla="*/ 558 w 65"/>
                  <a:gd name="T7" fmla="*/ 1480 h 84"/>
                  <a:gd name="T8" fmla="*/ 912 w 65"/>
                  <a:gd name="T9" fmla="*/ 1344 h 84"/>
                  <a:gd name="T10" fmla="*/ 912 w 65"/>
                  <a:gd name="T11" fmla="*/ 968 h 84"/>
                  <a:gd name="T12" fmla="*/ 653 w 65"/>
                  <a:gd name="T13" fmla="*/ 149 h 84"/>
                  <a:gd name="T14" fmla="*/ 62 w 65"/>
                  <a:gd name="T15" fmla="*/ 264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84">
                    <a:moveTo>
                      <a:pt x="4" y="14"/>
                    </a:moveTo>
                    <a:cubicBezTo>
                      <a:pt x="1" y="20"/>
                      <a:pt x="0" y="29"/>
                      <a:pt x="1" y="35"/>
                    </a:cubicBezTo>
                    <a:cubicBezTo>
                      <a:pt x="2" y="48"/>
                      <a:pt x="1" y="70"/>
                      <a:pt x="12" y="79"/>
                    </a:cubicBezTo>
                    <a:cubicBezTo>
                      <a:pt x="18" y="84"/>
                      <a:pt x="29" y="80"/>
                      <a:pt x="36" y="78"/>
                    </a:cubicBezTo>
                    <a:cubicBezTo>
                      <a:pt x="42" y="77"/>
                      <a:pt x="54" y="75"/>
                      <a:pt x="59" y="71"/>
                    </a:cubicBezTo>
                    <a:cubicBezTo>
                      <a:pt x="65" y="67"/>
                      <a:pt x="60" y="57"/>
                      <a:pt x="59" y="51"/>
                    </a:cubicBezTo>
                    <a:cubicBezTo>
                      <a:pt x="59" y="43"/>
                      <a:pt x="53" y="18"/>
                      <a:pt x="42" y="8"/>
                    </a:cubicBezTo>
                    <a:cubicBezTo>
                      <a:pt x="31" y="0"/>
                      <a:pt x="8" y="7"/>
                      <a:pt x="4" y="14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8" name="Freeform 188">
                <a:extLst>
                  <a:ext uri="{FF2B5EF4-FFF2-40B4-BE49-F238E27FC236}">
                    <a16:creationId xmlns:a16="http://schemas.microsoft.com/office/drawing/2014/main" id="{9766ABFE-6D1F-4BB3-B7FE-25B664FA0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435"/>
                <a:ext cx="102" cy="194"/>
              </a:xfrm>
              <a:custGeom>
                <a:avLst/>
                <a:gdLst>
                  <a:gd name="T0" fmla="*/ 92 w 41"/>
                  <a:gd name="T1" fmla="*/ 1257 h 73"/>
                  <a:gd name="T2" fmla="*/ 403 w 41"/>
                  <a:gd name="T3" fmla="*/ 1292 h 73"/>
                  <a:gd name="T4" fmla="*/ 619 w 41"/>
                  <a:gd name="T5" fmla="*/ 1031 h 73"/>
                  <a:gd name="T6" fmla="*/ 557 w 41"/>
                  <a:gd name="T7" fmla="*/ 524 h 73"/>
                  <a:gd name="T8" fmla="*/ 249 w 41"/>
                  <a:gd name="T9" fmla="*/ 35 h 73"/>
                  <a:gd name="T10" fmla="*/ 371 w 41"/>
                  <a:gd name="T11" fmla="*/ 282 h 73"/>
                  <a:gd name="T12" fmla="*/ 371 w 41"/>
                  <a:gd name="T13" fmla="*/ 545 h 73"/>
                  <a:gd name="T14" fmla="*/ 371 w 41"/>
                  <a:gd name="T15" fmla="*/ 678 h 73"/>
                  <a:gd name="T16" fmla="*/ 308 w 41"/>
                  <a:gd name="T17" fmla="*/ 749 h 73"/>
                  <a:gd name="T18" fmla="*/ 187 w 41"/>
                  <a:gd name="T19" fmla="*/ 975 h 73"/>
                  <a:gd name="T20" fmla="*/ 124 w 41"/>
                  <a:gd name="T21" fmla="*/ 1031 h 73"/>
                  <a:gd name="T22" fmla="*/ 62 w 41"/>
                  <a:gd name="T23" fmla="*/ 1052 h 73"/>
                  <a:gd name="T24" fmla="*/ 0 w 41"/>
                  <a:gd name="T25" fmla="*/ 1201 h 73"/>
                  <a:gd name="T26" fmla="*/ 187 w 41"/>
                  <a:gd name="T27" fmla="*/ 1334 h 73"/>
                  <a:gd name="T28" fmla="*/ 199 w 41"/>
                  <a:gd name="T29" fmla="*/ 1334 h 73"/>
                  <a:gd name="T30" fmla="*/ 291 w 41"/>
                  <a:gd name="T31" fmla="*/ 1334 h 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1" h="73">
                    <a:moveTo>
                      <a:pt x="6" y="67"/>
                    </a:moveTo>
                    <a:cubicBezTo>
                      <a:pt x="7" y="73"/>
                      <a:pt x="22" y="71"/>
                      <a:pt x="26" y="69"/>
                    </a:cubicBezTo>
                    <a:cubicBezTo>
                      <a:pt x="33" y="67"/>
                      <a:pt x="39" y="64"/>
                      <a:pt x="40" y="55"/>
                    </a:cubicBezTo>
                    <a:cubicBezTo>
                      <a:pt x="41" y="47"/>
                      <a:pt x="40" y="36"/>
                      <a:pt x="36" y="28"/>
                    </a:cubicBezTo>
                    <a:cubicBezTo>
                      <a:pt x="33" y="22"/>
                      <a:pt x="25" y="0"/>
                      <a:pt x="16" y="2"/>
                    </a:cubicBezTo>
                    <a:cubicBezTo>
                      <a:pt x="21" y="4"/>
                      <a:pt x="22" y="11"/>
                      <a:pt x="24" y="15"/>
                    </a:cubicBezTo>
                    <a:cubicBezTo>
                      <a:pt x="25" y="20"/>
                      <a:pt x="24" y="24"/>
                      <a:pt x="24" y="29"/>
                    </a:cubicBezTo>
                    <a:cubicBezTo>
                      <a:pt x="24" y="31"/>
                      <a:pt x="25" y="34"/>
                      <a:pt x="24" y="36"/>
                    </a:cubicBezTo>
                    <a:cubicBezTo>
                      <a:pt x="23" y="38"/>
                      <a:pt x="21" y="39"/>
                      <a:pt x="20" y="40"/>
                    </a:cubicBezTo>
                    <a:cubicBezTo>
                      <a:pt x="17" y="44"/>
                      <a:pt x="16" y="49"/>
                      <a:pt x="12" y="52"/>
                    </a:cubicBezTo>
                    <a:cubicBezTo>
                      <a:pt x="11" y="53"/>
                      <a:pt x="10" y="54"/>
                      <a:pt x="8" y="55"/>
                    </a:cubicBezTo>
                    <a:cubicBezTo>
                      <a:pt x="7" y="56"/>
                      <a:pt x="5" y="55"/>
                      <a:pt x="4" y="56"/>
                    </a:cubicBezTo>
                    <a:cubicBezTo>
                      <a:pt x="1" y="57"/>
                      <a:pt x="0" y="61"/>
                      <a:pt x="0" y="64"/>
                    </a:cubicBezTo>
                    <a:cubicBezTo>
                      <a:pt x="1" y="69"/>
                      <a:pt x="7" y="72"/>
                      <a:pt x="12" y="71"/>
                    </a:cubicBezTo>
                    <a:cubicBezTo>
                      <a:pt x="14" y="71"/>
                      <a:pt x="10" y="71"/>
                      <a:pt x="13" y="71"/>
                    </a:cubicBezTo>
                    <a:cubicBezTo>
                      <a:pt x="16" y="72"/>
                      <a:pt x="15" y="70"/>
                      <a:pt x="19" y="71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09" name="Freeform 189">
                <a:extLst>
                  <a:ext uri="{FF2B5EF4-FFF2-40B4-BE49-F238E27FC236}">
                    <a16:creationId xmlns:a16="http://schemas.microsoft.com/office/drawing/2014/main" id="{7F18A47D-DE4F-4405-8DAF-3DE7640B5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520"/>
                <a:ext cx="115" cy="109"/>
              </a:xfrm>
              <a:custGeom>
                <a:avLst/>
                <a:gdLst>
                  <a:gd name="T0" fmla="*/ 50 w 46"/>
                  <a:gd name="T1" fmla="*/ 375 h 41"/>
                  <a:gd name="T2" fmla="*/ 438 w 46"/>
                  <a:gd name="T3" fmla="*/ 635 h 41"/>
                  <a:gd name="T4" fmla="*/ 425 w 46"/>
                  <a:gd name="T5" fmla="*/ 93 h 41"/>
                  <a:gd name="T6" fmla="*/ 50 w 46"/>
                  <a:gd name="T7" fmla="*/ 375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41">
                    <a:moveTo>
                      <a:pt x="3" y="20"/>
                    </a:moveTo>
                    <a:cubicBezTo>
                      <a:pt x="4" y="35"/>
                      <a:pt x="10" y="41"/>
                      <a:pt x="28" y="34"/>
                    </a:cubicBezTo>
                    <a:cubicBezTo>
                      <a:pt x="46" y="27"/>
                      <a:pt x="37" y="10"/>
                      <a:pt x="27" y="5"/>
                    </a:cubicBezTo>
                    <a:cubicBezTo>
                      <a:pt x="17" y="0"/>
                      <a:pt x="0" y="7"/>
                      <a:pt x="3" y="20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0" name="Freeform 190">
                <a:extLst>
                  <a:ext uri="{FF2B5EF4-FFF2-40B4-BE49-F238E27FC236}">
                    <a16:creationId xmlns:a16="http://schemas.microsoft.com/office/drawing/2014/main" id="{765DA191-9DA6-48E2-B660-12DED8C4C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2531"/>
                <a:ext cx="57" cy="74"/>
              </a:xfrm>
              <a:custGeom>
                <a:avLst/>
                <a:gdLst>
                  <a:gd name="T0" fmla="*/ 349 w 23"/>
                  <a:gd name="T1" fmla="*/ 77 h 28"/>
                  <a:gd name="T2" fmla="*/ 30 w 23"/>
                  <a:gd name="T3" fmla="*/ 132 h 28"/>
                  <a:gd name="T4" fmla="*/ 12 w 23"/>
                  <a:gd name="T5" fmla="*/ 293 h 28"/>
                  <a:gd name="T6" fmla="*/ 62 w 23"/>
                  <a:gd name="T7" fmla="*/ 518 h 28"/>
                  <a:gd name="T8" fmla="*/ 62 w 23"/>
                  <a:gd name="T9" fmla="*/ 293 h 28"/>
                  <a:gd name="T10" fmla="*/ 124 w 23"/>
                  <a:gd name="T11" fmla="*/ 132 h 28"/>
                  <a:gd name="T12" fmla="*/ 216 w 23"/>
                  <a:gd name="T13" fmla="*/ 90 h 28"/>
                  <a:gd name="T14" fmla="*/ 337 w 23"/>
                  <a:gd name="T15" fmla="*/ 77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28">
                    <a:moveTo>
                      <a:pt x="23" y="4"/>
                    </a:moveTo>
                    <a:cubicBezTo>
                      <a:pt x="18" y="0"/>
                      <a:pt x="5" y="1"/>
                      <a:pt x="2" y="7"/>
                    </a:cubicBezTo>
                    <a:cubicBezTo>
                      <a:pt x="0" y="10"/>
                      <a:pt x="0" y="13"/>
                      <a:pt x="1" y="16"/>
                    </a:cubicBezTo>
                    <a:cubicBezTo>
                      <a:pt x="1" y="21"/>
                      <a:pt x="2" y="24"/>
                      <a:pt x="4" y="28"/>
                    </a:cubicBezTo>
                    <a:cubicBezTo>
                      <a:pt x="4" y="24"/>
                      <a:pt x="3" y="20"/>
                      <a:pt x="4" y="16"/>
                    </a:cubicBezTo>
                    <a:cubicBezTo>
                      <a:pt x="6" y="12"/>
                      <a:pt x="5" y="10"/>
                      <a:pt x="8" y="7"/>
                    </a:cubicBezTo>
                    <a:cubicBezTo>
                      <a:pt x="10" y="5"/>
                      <a:pt x="11" y="5"/>
                      <a:pt x="14" y="5"/>
                    </a:cubicBezTo>
                    <a:cubicBezTo>
                      <a:pt x="16" y="5"/>
                      <a:pt x="21" y="3"/>
                      <a:pt x="22" y="4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1" name="Freeform 191">
                <a:extLst>
                  <a:ext uri="{FF2B5EF4-FFF2-40B4-BE49-F238E27FC236}">
                    <a16:creationId xmlns:a16="http://schemas.microsoft.com/office/drawing/2014/main" id="{7ED71274-EAAD-48DE-AA06-EED7F9FC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2549"/>
                <a:ext cx="65" cy="70"/>
              </a:xfrm>
              <a:custGeom>
                <a:avLst/>
                <a:gdLst>
                  <a:gd name="T0" fmla="*/ 313 w 26"/>
                  <a:gd name="T1" fmla="*/ 0 h 26"/>
                  <a:gd name="T2" fmla="*/ 313 w 26"/>
                  <a:gd name="T3" fmla="*/ 347 h 26"/>
                  <a:gd name="T4" fmla="*/ 0 w 26"/>
                  <a:gd name="T5" fmla="*/ 428 h 26"/>
                  <a:gd name="T6" fmla="*/ 95 w 26"/>
                  <a:gd name="T7" fmla="*/ 412 h 26"/>
                  <a:gd name="T8" fmla="*/ 158 w 26"/>
                  <a:gd name="T9" fmla="*/ 334 h 26"/>
                  <a:gd name="T10" fmla="*/ 175 w 26"/>
                  <a:gd name="T11" fmla="*/ 291 h 26"/>
                  <a:gd name="T12" fmla="*/ 188 w 26"/>
                  <a:gd name="T13" fmla="*/ 312 h 26"/>
                  <a:gd name="T14" fmla="*/ 270 w 26"/>
                  <a:gd name="T15" fmla="*/ 312 h 26"/>
                  <a:gd name="T16" fmla="*/ 333 w 26"/>
                  <a:gd name="T17" fmla="*/ 197 h 26"/>
                  <a:gd name="T18" fmla="*/ 300 w 26"/>
                  <a:gd name="T19" fmla="*/ 116 h 26"/>
                  <a:gd name="T20" fmla="*/ 300 w 26"/>
                  <a:gd name="T21" fmla="*/ 22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" h="26">
                    <a:moveTo>
                      <a:pt x="20" y="0"/>
                    </a:moveTo>
                    <a:cubicBezTo>
                      <a:pt x="24" y="6"/>
                      <a:pt x="26" y="13"/>
                      <a:pt x="20" y="18"/>
                    </a:cubicBezTo>
                    <a:cubicBezTo>
                      <a:pt x="17" y="20"/>
                      <a:pt x="1" y="26"/>
                      <a:pt x="0" y="22"/>
                    </a:cubicBezTo>
                    <a:cubicBezTo>
                      <a:pt x="2" y="21"/>
                      <a:pt x="4" y="22"/>
                      <a:pt x="6" y="21"/>
                    </a:cubicBezTo>
                    <a:cubicBezTo>
                      <a:pt x="7" y="21"/>
                      <a:pt x="10" y="19"/>
                      <a:pt x="10" y="17"/>
                    </a:cubicBezTo>
                    <a:cubicBezTo>
                      <a:pt x="11" y="17"/>
                      <a:pt x="10" y="15"/>
                      <a:pt x="11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4" y="17"/>
                      <a:pt x="15" y="17"/>
                      <a:pt x="17" y="16"/>
                    </a:cubicBezTo>
                    <a:cubicBezTo>
                      <a:pt x="20" y="15"/>
                      <a:pt x="22" y="13"/>
                      <a:pt x="21" y="10"/>
                    </a:cubicBezTo>
                    <a:cubicBezTo>
                      <a:pt x="20" y="8"/>
                      <a:pt x="19" y="7"/>
                      <a:pt x="19" y="6"/>
                    </a:cubicBezTo>
                    <a:cubicBezTo>
                      <a:pt x="19" y="5"/>
                      <a:pt x="19" y="3"/>
                      <a:pt x="19" y="1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2" name="Freeform 192">
                <a:extLst>
                  <a:ext uri="{FF2B5EF4-FFF2-40B4-BE49-F238E27FC236}">
                    <a16:creationId xmlns:a16="http://schemas.microsoft.com/office/drawing/2014/main" id="{6E9892A6-F8A8-4727-BFA0-57F981EAD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2531"/>
                <a:ext cx="10" cy="13"/>
              </a:xfrm>
              <a:custGeom>
                <a:avLst/>
                <a:gdLst>
                  <a:gd name="T0" fmla="*/ 0 w 4"/>
                  <a:gd name="T1" fmla="*/ 55 h 5"/>
                  <a:gd name="T2" fmla="*/ 33 w 4"/>
                  <a:gd name="T3" fmla="*/ 0 h 5"/>
                  <a:gd name="T4" fmla="*/ 63 w 4"/>
                  <a:gd name="T5" fmla="*/ 55 h 5"/>
                  <a:gd name="T6" fmla="*/ 33 w 4"/>
                  <a:gd name="T7" fmla="*/ 88 h 5"/>
                  <a:gd name="T8" fmla="*/ 0 w 4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3" name="Oval 193">
                <a:extLst>
                  <a:ext uri="{FF2B5EF4-FFF2-40B4-BE49-F238E27FC236}">
                    <a16:creationId xmlns:a16="http://schemas.microsoft.com/office/drawing/2014/main" id="{00FF1B44-971E-4B9B-8F82-CD694C478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531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14" name="Oval 194">
                <a:extLst>
                  <a:ext uri="{FF2B5EF4-FFF2-40B4-BE49-F238E27FC236}">
                    <a16:creationId xmlns:a16="http://schemas.microsoft.com/office/drawing/2014/main" id="{2F873D29-D45D-478C-94BB-F4419F150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7" y="2544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15" name="Freeform 195">
                <a:extLst>
                  <a:ext uri="{FF2B5EF4-FFF2-40B4-BE49-F238E27FC236}">
                    <a16:creationId xmlns:a16="http://schemas.microsoft.com/office/drawing/2014/main" id="{33AEA12F-4FEA-4CFD-9A1E-208006498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541"/>
                <a:ext cx="35" cy="78"/>
              </a:xfrm>
              <a:custGeom>
                <a:avLst/>
                <a:gdLst>
                  <a:gd name="T0" fmla="*/ 0 w 14"/>
                  <a:gd name="T1" fmla="*/ 565 h 29"/>
                  <a:gd name="T2" fmla="*/ 208 w 14"/>
                  <a:gd name="T3" fmla="*/ 347 h 29"/>
                  <a:gd name="T4" fmla="*/ 208 w 14"/>
                  <a:gd name="T5" fmla="*/ 0 h 29"/>
                  <a:gd name="T6" fmla="*/ 175 w 14"/>
                  <a:gd name="T7" fmla="*/ 312 h 29"/>
                  <a:gd name="T8" fmla="*/ 145 w 14"/>
                  <a:gd name="T9" fmla="*/ 449 h 29"/>
                  <a:gd name="T10" fmla="*/ 50 w 14"/>
                  <a:gd name="T11" fmla="*/ 527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9">
                    <a:moveTo>
                      <a:pt x="0" y="29"/>
                    </a:moveTo>
                    <a:cubicBezTo>
                      <a:pt x="6" y="27"/>
                      <a:pt x="11" y="26"/>
                      <a:pt x="13" y="18"/>
                    </a:cubicBezTo>
                    <a:cubicBezTo>
                      <a:pt x="14" y="13"/>
                      <a:pt x="14" y="5"/>
                      <a:pt x="13" y="0"/>
                    </a:cubicBezTo>
                    <a:cubicBezTo>
                      <a:pt x="11" y="5"/>
                      <a:pt x="12" y="11"/>
                      <a:pt x="11" y="16"/>
                    </a:cubicBezTo>
                    <a:cubicBezTo>
                      <a:pt x="11" y="18"/>
                      <a:pt x="10" y="21"/>
                      <a:pt x="9" y="23"/>
                    </a:cubicBezTo>
                    <a:cubicBezTo>
                      <a:pt x="8" y="25"/>
                      <a:pt x="5" y="25"/>
                      <a:pt x="3" y="27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6" name="Freeform 196">
                <a:extLst>
                  <a:ext uri="{FF2B5EF4-FFF2-40B4-BE49-F238E27FC236}">
                    <a16:creationId xmlns:a16="http://schemas.microsoft.com/office/drawing/2014/main" id="{88ED78BC-33C2-4627-BD3D-0ACBFB4A2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443"/>
                <a:ext cx="58" cy="106"/>
              </a:xfrm>
              <a:custGeom>
                <a:avLst/>
                <a:gdLst>
                  <a:gd name="T0" fmla="*/ 50 w 23"/>
                  <a:gd name="T1" fmla="*/ 745 h 40"/>
                  <a:gd name="T2" fmla="*/ 33 w 23"/>
                  <a:gd name="T3" fmla="*/ 281 h 40"/>
                  <a:gd name="T4" fmla="*/ 113 w 23"/>
                  <a:gd name="T5" fmla="*/ 90 h 40"/>
                  <a:gd name="T6" fmla="*/ 368 w 23"/>
                  <a:gd name="T7" fmla="*/ 34 h 40"/>
                  <a:gd name="T8" fmla="*/ 113 w 23"/>
                  <a:gd name="T9" fmla="*/ 294 h 40"/>
                  <a:gd name="T10" fmla="*/ 63 w 23"/>
                  <a:gd name="T11" fmla="*/ 429 h 40"/>
                  <a:gd name="T12" fmla="*/ 50 w 23"/>
                  <a:gd name="T13" fmla="*/ 633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0">
                    <a:moveTo>
                      <a:pt x="3" y="40"/>
                    </a:moveTo>
                    <a:cubicBezTo>
                      <a:pt x="2" y="32"/>
                      <a:pt x="2" y="23"/>
                      <a:pt x="2" y="15"/>
                    </a:cubicBezTo>
                    <a:cubicBezTo>
                      <a:pt x="2" y="11"/>
                      <a:pt x="3" y="7"/>
                      <a:pt x="7" y="5"/>
                    </a:cubicBezTo>
                    <a:cubicBezTo>
                      <a:pt x="11" y="3"/>
                      <a:pt x="19" y="0"/>
                      <a:pt x="23" y="2"/>
                    </a:cubicBezTo>
                    <a:cubicBezTo>
                      <a:pt x="16" y="3"/>
                      <a:pt x="9" y="8"/>
                      <a:pt x="7" y="16"/>
                    </a:cubicBezTo>
                    <a:cubicBezTo>
                      <a:pt x="6" y="19"/>
                      <a:pt x="6" y="20"/>
                      <a:pt x="4" y="23"/>
                    </a:cubicBezTo>
                    <a:cubicBezTo>
                      <a:pt x="2" y="26"/>
                      <a:pt x="0" y="31"/>
                      <a:pt x="3" y="34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7" name="Freeform 197">
                <a:extLst>
                  <a:ext uri="{FF2B5EF4-FFF2-40B4-BE49-F238E27FC236}">
                    <a16:creationId xmlns:a16="http://schemas.microsoft.com/office/drawing/2014/main" id="{CEBA0671-86D4-4E44-99A6-1DBD3523A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451"/>
                <a:ext cx="32" cy="45"/>
              </a:xfrm>
              <a:custGeom>
                <a:avLst/>
                <a:gdLst>
                  <a:gd name="T0" fmla="*/ 12 w 13"/>
                  <a:gd name="T1" fmla="*/ 315 h 17"/>
                  <a:gd name="T2" fmla="*/ 42 w 13"/>
                  <a:gd name="T3" fmla="*/ 90 h 17"/>
                  <a:gd name="T4" fmla="*/ 194 w 13"/>
                  <a:gd name="T5" fmla="*/ 21 h 17"/>
                  <a:gd name="T6" fmla="*/ 42 w 13"/>
                  <a:gd name="T7" fmla="*/ 22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1" y="17"/>
                    </a:moveTo>
                    <a:cubicBezTo>
                      <a:pt x="2" y="13"/>
                      <a:pt x="0" y="9"/>
                      <a:pt x="3" y="5"/>
                    </a:cubicBezTo>
                    <a:cubicBezTo>
                      <a:pt x="5" y="2"/>
                      <a:pt x="9" y="0"/>
                      <a:pt x="13" y="1"/>
                    </a:cubicBezTo>
                    <a:cubicBezTo>
                      <a:pt x="9" y="2"/>
                      <a:pt x="1" y="7"/>
                      <a:pt x="3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8" name="Freeform 198">
                <a:extLst>
                  <a:ext uri="{FF2B5EF4-FFF2-40B4-BE49-F238E27FC236}">
                    <a16:creationId xmlns:a16="http://schemas.microsoft.com/office/drawing/2014/main" id="{252CC879-FC2E-47F6-82C0-05BB0D2BD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384"/>
                <a:ext cx="202" cy="219"/>
              </a:xfrm>
              <a:custGeom>
                <a:avLst/>
                <a:gdLst>
                  <a:gd name="T0" fmla="*/ 137 w 81"/>
                  <a:gd name="T1" fmla="*/ 192 h 82"/>
                  <a:gd name="T2" fmla="*/ 62 w 81"/>
                  <a:gd name="T3" fmla="*/ 855 h 82"/>
                  <a:gd name="T4" fmla="*/ 279 w 81"/>
                  <a:gd name="T5" fmla="*/ 1528 h 82"/>
                  <a:gd name="T6" fmla="*/ 1100 w 81"/>
                  <a:gd name="T7" fmla="*/ 1311 h 82"/>
                  <a:gd name="T8" fmla="*/ 1057 w 81"/>
                  <a:gd name="T9" fmla="*/ 572 h 82"/>
                  <a:gd name="T10" fmla="*/ 604 w 81"/>
                  <a:gd name="T11" fmla="*/ 21 h 82"/>
                  <a:gd name="T12" fmla="*/ 137 w 81"/>
                  <a:gd name="T13" fmla="*/ 192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82">
                    <a:moveTo>
                      <a:pt x="9" y="10"/>
                    </a:moveTo>
                    <a:cubicBezTo>
                      <a:pt x="1" y="19"/>
                      <a:pt x="0" y="33"/>
                      <a:pt x="4" y="45"/>
                    </a:cubicBezTo>
                    <a:cubicBezTo>
                      <a:pt x="9" y="56"/>
                      <a:pt x="10" y="79"/>
                      <a:pt x="18" y="80"/>
                    </a:cubicBezTo>
                    <a:cubicBezTo>
                      <a:pt x="27" y="82"/>
                      <a:pt x="60" y="75"/>
                      <a:pt x="71" y="69"/>
                    </a:cubicBezTo>
                    <a:cubicBezTo>
                      <a:pt x="81" y="64"/>
                      <a:pt x="70" y="39"/>
                      <a:pt x="68" y="30"/>
                    </a:cubicBezTo>
                    <a:cubicBezTo>
                      <a:pt x="65" y="11"/>
                      <a:pt x="58" y="3"/>
                      <a:pt x="39" y="1"/>
                    </a:cubicBezTo>
                    <a:cubicBezTo>
                      <a:pt x="30" y="0"/>
                      <a:pt x="16" y="2"/>
                      <a:pt x="9" y="10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9" name="Freeform 199">
                <a:extLst>
                  <a:ext uri="{FF2B5EF4-FFF2-40B4-BE49-F238E27FC236}">
                    <a16:creationId xmlns:a16="http://schemas.microsoft.com/office/drawing/2014/main" id="{09A5DB5C-DFC9-4018-AB20-324EF277E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2373"/>
                <a:ext cx="115" cy="224"/>
              </a:xfrm>
              <a:custGeom>
                <a:avLst/>
                <a:gdLst>
                  <a:gd name="T0" fmla="*/ 0 w 46"/>
                  <a:gd name="T1" fmla="*/ 1344 h 84"/>
                  <a:gd name="T2" fmla="*/ 425 w 46"/>
                  <a:gd name="T3" fmla="*/ 1421 h 84"/>
                  <a:gd name="T4" fmla="*/ 625 w 46"/>
                  <a:gd name="T5" fmla="*/ 1309 h 84"/>
                  <a:gd name="T6" fmla="*/ 688 w 46"/>
                  <a:gd name="T7" fmla="*/ 1059 h 84"/>
                  <a:gd name="T8" fmla="*/ 158 w 46"/>
                  <a:gd name="T9" fmla="*/ 192 h 84"/>
                  <a:gd name="T10" fmla="*/ 470 w 46"/>
                  <a:gd name="T11" fmla="*/ 512 h 84"/>
                  <a:gd name="T12" fmla="*/ 470 w 46"/>
                  <a:gd name="T13" fmla="*/ 683 h 84"/>
                  <a:gd name="T14" fmla="*/ 438 w 46"/>
                  <a:gd name="T15" fmla="*/ 797 h 84"/>
                  <a:gd name="T16" fmla="*/ 458 w 46"/>
                  <a:gd name="T17" fmla="*/ 968 h 84"/>
                  <a:gd name="T18" fmla="*/ 300 w 46"/>
                  <a:gd name="T19" fmla="*/ 1101 h 84"/>
                  <a:gd name="T20" fmla="*/ 63 w 46"/>
                  <a:gd name="T21" fmla="*/ 1139 h 84"/>
                  <a:gd name="T22" fmla="*/ 113 w 46"/>
                  <a:gd name="T23" fmla="*/ 1288 h 84"/>
                  <a:gd name="T24" fmla="*/ 20 w 46"/>
                  <a:gd name="T25" fmla="*/ 1331 h 8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6" h="84">
                    <a:moveTo>
                      <a:pt x="0" y="71"/>
                    </a:moveTo>
                    <a:cubicBezTo>
                      <a:pt x="2" y="84"/>
                      <a:pt x="19" y="78"/>
                      <a:pt x="27" y="75"/>
                    </a:cubicBezTo>
                    <a:cubicBezTo>
                      <a:pt x="32" y="74"/>
                      <a:pt x="37" y="72"/>
                      <a:pt x="40" y="69"/>
                    </a:cubicBezTo>
                    <a:cubicBezTo>
                      <a:pt x="44" y="65"/>
                      <a:pt x="44" y="61"/>
                      <a:pt x="44" y="56"/>
                    </a:cubicBezTo>
                    <a:cubicBezTo>
                      <a:pt x="46" y="38"/>
                      <a:pt x="36" y="0"/>
                      <a:pt x="10" y="10"/>
                    </a:cubicBezTo>
                    <a:cubicBezTo>
                      <a:pt x="21" y="11"/>
                      <a:pt x="29" y="15"/>
                      <a:pt x="30" y="27"/>
                    </a:cubicBezTo>
                    <a:cubicBezTo>
                      <a:pt x="31" y="30"/>
                      <a:pt x="31" y="33"/>
                      <a:pt x="30" y="36"/>
                    </a:cubicBezTo>
                    <a:cubicBezTo>
                      <a:pt x="29" y="38"/>
                      <a:pt x="28" y="40"/>
                      <a:pt x="28" y="42"/>
                    </a:cubicBezTo>
                    <a:cubicBezTo>
                      <a:pt x="28" y="45"/>
                      <a:pt x="31" y="48"/>
                      <a:pt x="29" y="51"/>
                    </a:cubicBezTo>
                    <a:cubicBezTo>
                      <a:pt x="27" y="56"/>
                      <a:pt x="24" y="57"/>
                      <a:pt x="19" y="58"/>
                    </a:cubicBezTo>
                    <a:cubicBezTo>
                      <a:pt x="14" y="59"/>
                      <a:pt x="9" y="59"/>
                      <a:pt x="4" y="60"/>
                    </a:cubicBezTo>
                    <a:cubicBezTo>
                      <a:pt x="4" y="62"/>
                      <a:pt x="8" y="66"/>
                      <a:pt x="7" y="68"/>
                    </a:cubicBezTo>
                    <a:cubicBezTo>
                      <a:pt x="7" y="71"/>
                      <a:pt x="1" y="73"/>
                      <a:pt x="1" y="70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0" name="Freeform 200">
                <a:extLst>
                  <a:ext uri="{FF2B5EF4-FFF2-40B4-BE49-F238E27FC236}">
                    <a16:creationId xmlns:a16="http://schemas.microsoft.com/office/drawing/2014/main" id="{118655F2-E094-4487-A704-DE2070785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475"/>
                <a:ext cx="117" cy="98"/>
              </a:xfrm>
              <a:custGeom>
                <a:avLst/>
                <a:gdLst>
                  <a:gd name="T0" fmla="*/ 75 w 47"/>
                  <a:gd name="T1" fmla="*/ 485 h 37"/>
                  <a:gd name="T2" fmla="*/ 446 w 47"/>
                  <a:gd name="T3" fmla="*/ 596 h 37"/>
                  <a:gd name="T4" fmla="*/ 587 w 47"/>
                  <a:gd name="T5" fmla="*/ 170 h 37"/>
                  <a:gd name="T6" fmla="*/ 137 w 47"/>
                  <a:gd name="T7" fmla="*/ 132 h 37"/>
                  <a:gd name="T8" fmla="*/ 75 w 47"/>
                  <a:gd name="T9" fmla="*/ 485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5" y="26"/>
                    </a:moveTo>
                    <a:cubicBezTo>
                      <a:pt x="8" y="30"/>
                      <a:pt x="11" y="37"/>
                      <a:pt x="29" y="32"/>
                    </a:cubicBezTo>
                    <a:cubicBezTo>
                      <a:pt x="47" y="27"/>
                      <a:pt x="41" y="17"/>
                      <a:pt x="38" y="9"/>
                    </a:cubicBezTo>
                    <a:cubicBezTo>
                      <a:pt x="36" y="0"/>
                      <a:pt x="19" y="0"/>
                      <a:pt x="9" y="7"/>
                    </a:cubicBezTo>
                    <a:cubicBezTo>
                      <a:pt x="0" y="14"/>
                      <a:pt x="2" y="21"/>
                      <a:pt x="5" y="26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1" name="Freeform 201">
                <a:extLst>
                  <a:ext uri="{FF2B5EF4-FFF2-40B4-BE49-F238E27FC236}">
                    <a16:creationId xmlns:a16="http://schemas.microsoft.com/office/drawing/2014/main" id="{B9BD8B76-AEE3-4900-9D2C-C2BF248EE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2483"/>
                <a:ext cx="73" cy="58"/>
              </a:xfrm>
              <a:custGeom>
                <a:avLst/>
                <a:gdLst>
                  <a:gd name="T0" fmla="*/ 463 w 29"/>
                  <a:gd name="T1" fmla="*/ 55 h 22"/>
                  <a:gd name="T2" fmla="*/ 146 w 29"/>
                  <a:gd name="T3" fmla="*/ 76 h 22"/>
                  <a:gd name="T4" fmla="*/ 20 w 29"/>
                  <a:gd name="T5" fmla="*/ 237 h 22"/>
                  <a:gd name="T6" fmla="*/ 96 w 29"/>
                  <a:gd name="T7" fmla="*/ 403 h 22"/>
                  <a:gd name="T8" fmla="*/ 113 w 29"/>
                  <a:gd name="T9" fmla="*/ 221 h 22"/>
                  <a:gd name="T10" fmla="*/ 191 w 29"/>
                  <a:gd name="T11" fmla="*/ 166 h 22"/>
                  <a:gd name="T12" fmla="*/ 254 w 29"/>
                  <a:gd name="T13" fmla="*/ 90 h 22"/>
                  <a:gd name="T14" fmla="*/ 463 w 29"/>
                  <a:gd name="T15" fmla="*/ 55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22">
                    <a:moveTo>
                      <a:pt x="29" y="3"/>
                    </a:moveTo>
                    <a:cubicBezTo>
                      <a:pt x="21" y="1"/>
                      <a:pt x="16" y="0"/>
                      <a:pt x="9" y="4"/>
                    </a:cubicBezTo>
                    <a:cubicBezTo>
                      <a:pt x="6" y="7"/>
                      <a:pt x="2" y="9"/>
                      <a:pt x="1" y="13"/>
                    </a:cubicBezTo>
                    <a:cubicBezTo>
                      <a:pt x="0" y="17"/>
                      <a:pt x="2" y="22"/>
                      <a:pt x="6" y="22"/>
                    </a:cubicBezTo>
                    <a:cubicBezTo>
                      <a:pt x="3" y="21"/>
                      <a:pt x="5" y="14"/>
                      <a:pt x="7" y="12"/>
                    </a:cubicBezTo>
                    <a:cubicBezTo>
                      <a:pt x="9" y="11"/>
                      <a:pt x="11" y="11"/>
                      <a:pt x="12" y="9"/>
                    </a:cubicBezTo>
                    <a:cubicBezTo>
                      <a:pt x="14" y="8"/>
                      <a:pt x="15" y="7"/>
                      <a:pt x="16" y="5"/>
                    </a:cubicBezTo>
                    <a:cubicBezTo>
                      <a:pt x="22" y="2"/>
                      <a:pt x="23" y="3"/>
                      <a:pt x="29" y="3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2" name="Freeform 202">
                <a:extLst>
                  <a:ext uri="{FF2B5EF4-FFF2-40B4-BE49-F238E27FC236}">
                    <a16:creationId xmlns:a16="http://schemas.microsoft.com/office/drawing/2014/main" id="{5637BD81-878E-4F10-8FF1-02501C34B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2501"/>
                <a:ext cx="62" cy="62"/>
              </a:xfrm>
              <a:custGeom>
                <a:avLst/>
                <a:gdLst>
                  <a:gd name="T0" fmla="*/ 0 w 25"/>
                  <a:gd name="T1" fmla="*/ 415 h 23"/>
                  <a:gd name="T2" fmla="*/ 308 w 25"/>
                  <a:gd name="T3" fmla="*/ 356 h 23"/>
                  <a:gd name="T4" fmla="*/ 370 w 25"/>
                  <a:gd name="T5" fmla="*/ 253 h 23"/>
                  <a:gd name="T6" fmla="*/ 320 w 25"/>
                  <a:gd name="T7" fmla="*/ 0 h 23"/>
                  <a:gd name="T8" fmla="*/ 320 w 25"/>
                  <a:gd name="T9" fmla="*/ 94 h 23"/>
                  <a:gd name="T10" fmla="*/ 308 w 25"/>
                  <a:gd name="T11" fmla="*/ 94 h 23"/>
                  <a:gd name="T12" fmla="*/ 308 w 25"/>
                  <a:gd name="T13" fmla="*/ 159 h 23"/>
                  <a:gd name="T14" fmla="*/ 258 w 25"/>
                  <a:gd name="T15" fmla="*/ 232 h 23"/>
                  <a:gd name="T16" fmla="*/ 196 w 25"/>
                  <a:gd name="T17" fmla="*/ 253 h 23"/>
                  <a:gd name="T18" fmla="*/ 136 w 25"/>
                  <a:gd name="T19" fmla="*/ 275 h 23"/>
                  <a:gd name="T20" fmla="*/ 104 w 25"/>
                  <a:gd name="T21" fmla="*/ 334 h 23"/>
                  <a:gd name="T22" fmla="*/ 12 w 25"/>
                  <a:gd name="T23" fmla="*/ 394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" h="23">
                    <a:moveTo>
                      <a:pt x="0" y="21"/>
                    </a:moveTo>
                    <a:cubicBezTo>
                      <a:pt x="6" y="23"/>
                      <a:pt x="15" y="21"/>
                      <a:pt x="20" y="18"/>
                    </a:cubicBezTo>
                    <a:cubicBezTo>
                      <a:pt x="22" y="16"/>
                      <a:pt x="23" y="16"/>
                      <a:pt x="24" y="13"/>
                    </a:cubicBezTo>
                    <a:cubicBezTo>
                      <a:pt x="25" y="11"/>
                      <a:pt x="24" y="1"/>
                      <a:pt x="21" y="0"/>
                    </a:cubicBezTo>
                    <a:cubicBezTo>
                      <a:pt x="23" y="4"/>
                      <a:pt x="24" y="4"/>
                      <a:pt x="21" y="5"/>
                    </a:cubicBezTo>
                    <a:cubicBezTo>
                      <a:pt x="20" y="5"/>
                      <a:pt x="20" y="4"/>
                      <a:pt x="20" y="5"/>
                    </a:cubicBezTo>
                    <a:cubicBezTo>
                      <a:pt x="19" y="6"/>
                      <a:pt x="20" y="7"/>
                      <a:pt x="20" y="8"/>
                    </a:cubicBezTo>
                    <a:cubicBezTo>
                      <a:pt x="19" y="10"/>
                      <a:pt x="19" y="11"/>
                      <a:pt x="17" y="12"/>
                    </a:cubicBezTo>
                    <a:cubicBezTo>
                      <a:pt x="16" y="12"/>
                      <a:pt x="14" y="13"/>
                      <a:pt x="13" y="13"/>
                    </a:cubicBezTo>
                    <a:cubicBezTo>
                      <a:pt x="12" y="14"/>
                      <a:pt x="10" y="13"/>
                      <a:pt x="9" y="14"/>
                    </a:cubicBezTo>
                    <a:cubicBezTo>
                      <a:pt x="8" y="14"/>
                      <a:pt x="7" y="16"/>
                      <a:pt x="7" y="17"/>
                    </a:cubicBezTo>
                    <a:cubicBezTo>
                      <a:pt x="5" y="19"/>
                      <a:pt x="3" y="19"/>
                      <a:pt x="1" y="20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3" name="Oval 203">
                <a:extLst>
                  <a:ext uri="{FF2B5EF4-FFF2-40B4-BE49-F238E27FC236}">
                    <a16:creationId xmlns:a16="http://schemas.microsoft.com/office/drawing/2014/main" id="{7B3087CB-52F7-4995-B495-E32CFF826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5" y="248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24" name="Oval 204">
                <a:extLst>
                  <a:ext uri="{FF2B5EF4-FFF2-40B4-BE49-F238E27FC236}">
                    <a16:creationId xmlns:a16="http://schemas.microsoft.com/office/drawing/2014/main" id="{36EA0507-5B55-4860-B60A-A0A2EC40F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2483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725" name="Freeform 205">
                <a:extLst>
                  <a:ext uri="{FF2B5EF4-FFF2-40B4-BE49-F238E27FC236}">
                    <a16:creationId xmlns:a16="http://schemas.microsoft.com/office/drawing/2014/main" id="{95647495-AAA0-4D9A-B473-C4DCFA8A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499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12 w 3"/>
                  <a:gd name="T3" fmla="*/ 0 h 3"/>
                  <a:gd name="T4" fmla="*/ 37 w 3"/>
                  <a:gd name="T5" fmla="*/ 35 h 3"/>
                  <a:gd name="T6" fmla="*/ 28 w 3"/>
                  <a:gd name="T7" fmla="*/ 56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6" name="Freeform 206">
                <a:extLst>
                  <a:ext uri="{FF2B5EF4-FFF2-40B4-BE49-F238E27FC236}">
                    <a16:creationId xmlns:a16="http://schemas.microsoft.com/office/drawing/2014/main" id="{DB9A8CCD-F1BA-4EB5-8C95-CB2D72636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501"/>
                <a:ext cx="48" cy="75"/>
              </a:xfrm>
              <a:custGeom>
                <a:avLst/>
                <a:gdLst>
                  <a:gd name="T0" fmla="*/ 0 w 19"/>
                  <a:gd name="T1" fmla="*/ 538 h 28"/>
                  <a:gd name="T2" fmla="*/ 255 w 19"/>
                  <a:gd name="T3" fmla="*/ 388 h 28"/>
                  <a:gd name="T4" fmla="*/ 275 w 19"/>
                  <a:gd name="T5" fmla="*/ 0 h 28"/>
                  <a:gd name="T6" fmla="*/ 243 w 19"/>
                  <a:gd name="T7" fmla="*/ 308 h 28"/>
                  <a:gd name="T8" fmla="*/ 63 w 19"/>
                  <a:gd name="T9" fmla="*/ 50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8">
                    <a:moveTo>
                      <a:pt x="0" y="28"/>
                    </a:moveTo>
                    <a:cubicBezTo>
                      <a:pt x="4" y="27"/>
                      <a:pt x="13" y="24"/>
                      <a:pt x="16" y="20"/>
                    </a:cubicBezTo>
                    <a:cubicBezTo>
                      <a:pt x="19" y="16"/>
                      <a:pt x="19" y="4"/>
                      <a:pt x="17" y="0"/>
                    </a:cubicBezTo>
                    <a:cubicBezTo>
                      <a:pt x="16" y="5"/>
                      <a:pt x="16" y="11"/>
                      <a:pt x="15" y="16"/>
                    </a:cubicBezTo>
                    <a:cubicBezTo>
                      <a:pt x="14" y="22"/>
                      <a:pt x="8" y="22"/>
                      <a:pt x="4" y="26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7" name="Freeform 207">
                <a:extLst>
                  <a:ext uri="{FF2B5EF4-FFF2-40B4-BE49-F238E27FC236}">
                    <a16:creationId xmlns:a16="http://schemas.microsoft.com/office/drawing/2014/main" id="{D9E631D0-465E-4CB8-A0F5-479E7C42F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2397"/>
                <a:ext cx="55" cy="118"/>
              </a:xfrm>
              <a:custGeom>
                <a:avLst/>
                <a:gdLst>
                  <a:gd name="T0" fmla="*/ 95 w 22"/>
                  <a:gd name="T1" fmla="*/ 847 h 44"/>
                  <a:gd name="T2" fmla="*/ 50 w 22"/>
                  <a:gd name="T3" fmla="*/ 389 h 44"/>
                  <a:gd name="T4" fmla="*/ 125 w 22"/>
                  <a:gd name="T5" fmla="*/ 193 h 44"/>
                  <a:gd name="T6" fmla="*/ 345 w 22"/>
                  <a:gd name="T7" fmla="*/ 21 h 44"/>
                  <a:gd name="T8" fmla="*/ 175 w 22"/>
                  <a:gd name="T9" fmla="*/ 193 h 44"/>
                  <a:gd name="T10" fmla="*/ 125 w 22"/>
                  <a:gd name="T11" fmla="*/ 308 h 44"/>
                  <a:gd name="T12" fmla="*/ 145 w 22"/>
                  <a:gd name="T13" fmla="*/ 424 h 44"/>
                  <a:gd name="T14" fmla="*/ 83 w 22"/>
                  <a:gd name="T15" fmla="*/ 598 h 44"/>
                  <a:gd name="T16" fmla="*/ 95 w 22"/>
                  <a:gd name="T17" fmla="*/ 813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44">
                    <a:moveTo>
                      <a:pt x="6" y="44"/>
                    </a:moveTo>
                    <a:cubicBezTo>
                      <a:pt x="2" y="36"/>
                      <a:pt x="0" y="28"/>
                      <a:pt x="3" y="20"/>
                    </a:cubicBezTo>
                    <a:cubicBezTo>
                      <a:pt x="4" y="16"/>
                      <a:pt x="4" y="13"/>
                      <a:pt x="8" y="10"/>
                    </a:cubicBezTo>
                    <a:cubicBezTo>
                      <a:pt x="11" y="7"/>
                      <a:pt x="17" y="0"/>
                      <a:pt x="22" y="1"/>
                    </a:cubicBezTo>
                    <a:cubicBezTo>
                      <a:pt x="19" y="2"/>
                      <a:pt x="13" y="8"/>
                      <a:pt x="11" y="10"/>
                    </a:cubicBezTo>
                    <a:cubicBezTo>
                      <a:pt x="10" y="12"/>
                      <a:pt x="8" y="15"/>
                      <a:pt x="8" y="16"/>
                    </a:cubicBezTo>
                    <a:cubicBezTo>
                      <a:pt x="8" y="19"/>
                      <a:pt x="9" y="20"/>
                      <a:pt x="9" y="22"/>
                    </a:cubicBezTo>
                    <a:cubicBezTo>
                      <a:pt x="9" y="25"/>
                      <a:pt x="6" y="28"/>
                      <a:pt x="5" y="31"/>
                    </a:cubicBezTo>
                    <a:cubicBezTo>
                      <a:pt x="5" y="34"/>
                      <a:pt x="5" y="40"/>
                      <a:pt x="6" y="42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8" name="Freeform 208">
                <a:extLst>
                  <a:ext uri="{FF2B5EF4-FFF2-40B4-BE49-F238E27FC236}">
                    <a16:creationId xmlns:a16="http://schemas.microsoft.com/office/drawing/2014/main" id="{5ABA5357-C2F7-4AA5-B4D1-EBF84F3B7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424"/>
                <a:ext cx="23" cy="53"/>
              </a:xfrm>
              <a:custGeom>
                <a:avLst/>
                <a:gdLst>
                  <a:gd name="T0" fmla="*/ 151 w 9"/>
                  <a:gd name="T1" fmla="*/ 0 h 20"/>
                  <a:gd name="T2" fmla="*/ 33 w 9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0">
                    <a:moveTo>
                      <a:pt x="9" y="0"/>
                    </a:moveTo>
                    <a:cubicBezTo>
                      <a:pt x="5" y="7"/>
                      <a:pt x="0" y="13"/>
                      <a:pt x="2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9" name="Freeform 209">
                <a:extLst>
                  <a:ext uri="{FF2B5EF4-FFF2-40B4-BE49-F238E27FC236}">
                    <a16:creationId xmlns:a16="http://schemas.microsoft.com/office/drawing/2014/main" id="{F692BB58-10AF-4E76-934D-BEC5EDEC2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381"/>
                <a:ext cx="150" cy="182"/>
              </a:xfrm>
              <a:custGeom>
                <a:avLst/>
                <a:gdLst>
                  <a:gd name="T0" fmla="*/ 863 w 60"/>
                  <a:gd name="T1" fmla="*/ 1132 h 68"/>
                  <a:gd name="T2" fmla="*/ 220 w 60"/>
                  <a:gd name="T3" fmla="*/ 1269 h 68"/>
                  <a:gd name="T4" fmla="*/ 0 w 60"/>
                  <a:gd name="T5" fmla="*/ 444 h 68"/>
                  <a:gd name="T6" fmla="*/ 458 w 60"/>
                  <a:gd name="T7" fmla="*/ 21 h 68"/>
                  <a:gd name="T8" fmla="*/ 925 w 60"/>
                  <a:gd name="T9" fmla="*/ 594 h 68"/>
                  <a:gd name="T10" fmla="*/ 863 w 60"/>
                  <a:gd name="T11" fmla="*/ 1132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68">
                    <a:moveTo>
                      <a:pt x="55" y="59"/>
                    </a:moveTo>
                    <a:cubicBezTo>
                      <a:pt x="44" y="64"/>
                      <a:pt x="26" y="68"/>
                      <a:pt x="14" y="66"/>
                    </a:cubicBezTo>
                    <a:cubicBezTo>
                      <a:pt x="1" y="64"/>
                      <a:pt x="0" y="42"/>
                      <a:pt x="0" y="23"/>
                    </a:cubicBezTo>
                    <a:cubicBezTo>
                      <a:pt x="1" y="3"/>
                      <a:pt x="7" y="3"/>
                      <a:pt x="29" y="1"/>
                    </a:cubicBezTo>
                    <a:cubicBezTo>
                      <a:pt x="51" y="0"/>
                      <a:pt x="59" y="17"/>
                      <a:pt x="59" y="31"/>
                    </a:cubicBezTo>
                    <a:cubicBezTo>
                      <a:pt x="59" y="46"/>
                      <a:pt x="60" y="57"/>
                      <a:pt x="55" y="59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0" name="Freeform 210">
                <a:extLst>
                  <a:ext uri="{FF2B5EF4-FFF2-40B4-BE49-F238E27FC236}">
                    <a16:creationId xmlns:a16="http://schemas.microsoft.com/office/drawing/2014/main" id="{7E2C2882-5F0E-4C4A-BAFB-3244BFA8B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89"/>
                <a:ext cx="128" cy="168"/>
              </a:xfrm>
              <a:custGeom>
                <a:avLst/>
                <a:gdLst>
                  <a:gd name="T0" fmla="*/ 0 w 51"/>
                  <a:gd name="T1" fmla="*/ 968 h 63"/>
                  <a:gd name="T2" fmla="*/ 397 w 51"/>
                  <a:gd name="T3" fmla="*/ 1139 h 63"/>
                  <a:gd name="T4" fmla="*/ 755 w 51"/>
                  <a:gd name="T5" fmla="*/ 888 h 63"/>
                  <a:gd name="T6" fmla="*/ 743 w 51"/>
                  <a:gd name="T7" fmla="*/ 341 h 63"/>
                  <a:gd name="T8" fmla="*/ 597 w 51"/>
                  <a:gd name="T9" fmla="*/ 115 h 63"/>
                  <a:gd name="T10" fmla="*/ 617 w 51"/>
                  <a:gd name="T11" fmla="*/ 341 h 63"/>
                  <a:gd name="T12" fmla="*/ 535 w 51"/>
                  <a:gd name="T13" fmla="*/ 512 h 63"/>
                  <a:gd name="T14" fmla="*/ 397 w 51"/>
                  <a:gd name="T15" fmla="*/ 683 h 63"/>
                  <a:gd name="T16" fmla="*/ 238 w 51"/>
                  <a:gd name="T17" fmla="*/ 717 h 63"/>
                  <a:gd name="T18" fmla="*/ 251 w 51"/>
                  <a:gd name="T19" fmla="*/ 931 h 63"/>
                  <a:gd name="T20" fmla="*/ 33 w 51"/>
                  <a:gd name="T21" fmla="*/ 968 h 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" h="63">
                    <a:moveTo>
                      <a:pt x="0" y="51"/>
                    </a:moveTo>
                    <a:cubicBezTo>
                      <a:pt x="2" y="63"/>
                      <a:pt x="15" y="62"/>
                      <a:pt x="25" y="60"/>
                    </a:cubicBezTo>
                    <a:cubicBezTo>
                      <a:pt x="34" y="58"/>
                      <a:pt x="45" y="57"/>
                      <a:pt x="48" y="47"/>
                    </a:cubicBezTo>
                    <a:cubicBezTo>
                      <a:pt x="51" y="38"/>
                      <a:pt x="48" y="27"/>
                      <a:pt x="47" y="18"/>
                    </a:cubicBezTo>
                    <a:cubicBezTo>
                      <a:pt x="46" y="12"/>
                      <a:pt x="41" y="11"/>
                      <a:pt x="38" y="6"/>
                    </a:cubicBezTo>
                    <a:cubicBezTo>
                      <a:pt x="33" y="0"/>
                      <a:pt x="40" y="7"/>
                      <a:pt x="39" y="18"/>
                    </a:cubicBezTo>
                    <a:cubicBezTo>
                      <a:pt x="38" y="22"/>
                      <a:pt x="37" y="25"/>
                      <a:pt x="34" y="27"/>
                    </a:cubicBezTo>
                    <a:cubicBezTo>
                      <a:pt x="32" y="30"/>
                      <a:pt x="28" y="35"/>
                      <a:pt x="25" y="36"/>
                    </a:cubicBezTo>
                    <a:cubicBezTo>
                      <a:pt x="22" y="37"/>
                      <a:pt x="17" y="35"/>
                      <a:pt x="15" y="38"/>
                    </a:cubicBezTo>
                    <a:cubicBezTo>
                      <a:pt x="13" y="41"/>
                      <a:pt x="17" y="46"/>
                      <a:pt x="16" y="49"/>
                    </a:cubicBezTo>
                    <a:cubicBezTo>
                      <a:pt x="14" y="55"/>
                      <a:pt x="5" y="55"/>
                      <a:pt x="2" y="51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1" name="Freeform 211">
                <a:extLst>
                  <a:ext uri="{FF2B5EF4-FFF2-40B4-BE49-F238E27FC236}">
                    <a16:creationId xmlns:a16="http://schemas.microsoft.com/office/drawing/2014/main" id="{3997DDB2-D838-4FA7-A9B2-507D2823E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440"/>
                <a:ext cx="88" cy="85"/>
              </a:xfrm>
              <a:custGeom>
                <a:avLst/>
                <a:gdLst>
                  <a:gd name="T0" fmla="*/ 284 w 35"/>
                  <a:gd name="T1" fmla="*/ 21 h 32"/>
                  <a:gd name="T2" fmla="*/ 33 w 35"/>
                  <a:gd name="T3" fmla="*/ 247 h 32"/>
                  <a:gd name="T4" fmla="*/ 347 w 35"/>
                  <a:gd name="T5" fmla="*/ 579 h 32"/>
                  <a:gd name="T6" fmla="*/ 505 w 35"/>
                  <a:gd name="T7" fmla="*/ 465 h 32"/>
                  <a:gd name="T8" fmla="*/ 493 w 35"/>
                  <a:gd name="T9" fmla="*/ 191 h 32"/>
                  <a:gd name="T10" fmla="*/ 284 w 35"/>
                  <a:gd name="T11" fmla="*/ 21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32">
                    <a:moveTo>
                      <a:pt x="18" y="1"/>
                    </a:moveTo>
                    <a:cubicBezTo>
                      <a:pt x="9" y="0"/>
                      <a:pt x="4" y="5"/>
                      <a:pt x="2" y="13"/>
                    </a:cubicBezTo>
                    <a:cubicBezTo>
                      <a:pt x="0" y="24"/>
                      <a:pt x="12" y="31"/>
                      <a:pt x="22" y="31"/>
                    </a:cubicBezTo>
                    <a:cubicBezTo>
                      <a:pt x="27" y="32"/>
                      <a:pt x="29" y="30"/>
                      <a:pt x="32" y="25"/>
                    </a:cubicBezTo>
                    <a:cubicBezTo>
                      <a:pt x="35" y="20"/>
                      <a:pt x="34" y="15"/>
                      <a:pt x="31" y="10"/>
                    </a:cubicBezTo>
                    <a:cubicBezTo>
                      <a:pt x="28" y="4"/>
                      <a:pt x="24" y="4"/>
                      <a:pt x="18" y="1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2" name="Freeform 212">
                <a:extLst>
                  <a:ext uri="{FF2B5EF4-FFF2-40B4-BE49-F238E27FC236}">
                    <a16:creationId xmlns:a16="http://schemas.microsoft.com/office/drawing/2014/main" id="{CFA5B8D6-D23A-4035-8D66-C1912D41E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2448"/>
                <a:ext cx="48" cy="59"/>
              </a:xfrm>
              <a:custGeom>
                <a:avLst/>
                <a:gdLst>
                  <a:gd name="T0" fmla="*/ 306 w 19"/>
                  <a:gd name="T1" fmla="*/ 35 h 22"/>
                  <a:gd name="T2" fmla="*/ 33 w 19"/>
                  <a:gd name="T3" fmla="*/ 115 h 22"/>
                  <a:gd name="T4" fmla="*/ 20 w 19"/>
                  <a:gd name="T5" fmla="*/ 287 h 22"/>
                  <a:gd name="T6" fmla="*/ 129 w 19"/>
                  <a:gd name="T7" fmla="*/ 424 h 22"/>
                  <a:gd name="T8" fmla="*/ 83 w 19"/>
                  <a:gd name="T9" fmla="*/ 150 h 22"/>
                  <a:gd name="T10" fmla="*/ 275 w 19"/>
                  <a:gd name="T11" fmla="*/ 3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2">
                    <a:moveTo>
                      <a:pt x="19" y="2"/>
                    </a:moveTo>
                    <a:cubicBezTo>
                      <a:pt x="13" y="0"/>
                      <a:pt x="6" y="0"/>
                      <a:pt x="2" y="6"/>
                    </a:cubicBezTo>
                    <a:cubicBezTo>
                      <a:pt x="1" y="8"/>
                      <a:pt x="0" y="12"/>
                      <a:pt x="1" y="15"/>
                    </a:cubicBezTo>
                    <a:cubicBezTo>
                      <a:pt x="2" y="18"/>
                      <a:pt x="6" y="20"/>
                      <a:pt x="8" y="22"/>
                    </a:cubicBezTo>
                    <a:cubicBezTo>
                      <a:pt x="6" y="18"/>
                      <a:pt x="2" y="13"/>
                      <a:pt x="5" y="8"/>
                    </a:cubicBezTo>
                    <a:cubicBezTo>
                      <a:pt x="8" y="3"/>
                      <a:pt x="14" y="5"/>
                      <a:pt x="17" y="2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3" name="Freeform 213">
                <a:extLst>
                  <a:ext uri="{FF2B5EF4-FFF2-40B4-BE49-F238E27FC236}">
                    <a16:creationId xmlns:a16="http://schemas.microsoft.com/office/drawing/2014/main" id="{81D672AE-0F16-4E68-A136-667587CEE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461"/>
                <a:ext cx="40" cy="64"/>
              </a:xfrm>
              <a:custGeom>
                <a:avLst/>
                <a:gdLst>
                  <a:gd name="T0" fmla="*/ 0 w 16"/>
                  <a:gd name="T1" fmla="*/ 363 h 24"/>
                  <a:gd name="T2" fmla="*/ 238 w 16"/>
                  <a:gd name="T3" fmla="*/ 285 h 24"/>
                  <a:gd name="T4" fmla="*/ 238 w 16"/>
                  <a:gd name="T5" fmla="*/ 136 h 24"/>
                  <a:gd name="T6" fmla="*/ 175 w 16"/>
                  <a:gd name="T7" fmla="*/ 0 h 24"/>
                  <a:gd name="T8" fmla="*/ 208 w 16"/>
                  <a:gd name="T9" fmla="*/ 192 h 24"/>
                  <a:gd name="T10" fmla="*/ 175 w 16"/>
                  <a:gd name="T11" fmla="*/ 264 h 24"/>
                  <a:gd name="T12" fmla="*/ 113 w 16"/>
                  <a:gd name="T13" fmla="*/ 264 h 24"/>
                  <a:gd name="T14" fmla="*/ 20 w 16"/>
                  <a:gd name="T15" fmla="*/ 376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24">
                    <a:moveTo>
                      <a:pt x="0" y="19"/>
                    </a:moveTo>
                    <a:cubicBezTo>
                      <a:pt x="5" y="24"/>
                      <a:pt x="13" y="20"/>
                      <a:pt x="15" y="15"/>
                    </a:cubicBezTo>
                    <a:cubicBezTo>
                      <a:pt x="16" y="12"/>
                      <a:pt x="16" y="10"/>
                      <a:pt x="15" y="7"/>
                    </a:cubicBezTo>
                    <a:cubicBezTo>
                      <a:pt x="15" y="4"/>
                      <a:pt x="13" y="0"/>
                      <a:pt x="11" y="0"/>
                    </a:cubicBezTo>
                    <a:cubicBezTo>
                      <a:pt x="13" y="2"/>
                      <a:pt x="14" y="6"/>
                      <a:pt x="13" y="10"/>
                    </a:cubicBezTo>
                    <a:cubicBezTo>
                      <a:pt x="13" y="11"/>
                      <a:pt x="12" y="13"/>
                      <a:pt x="11" y="14"/>
                    </a:cubicBezTo>
                    <a:cubicBezTo>
                      <a:pt x="10" y="14"/>
                      <a:pt x="8" y="13"/>
                      <a:pt x="7" y="14"/>
                    </a:cubicBezTo>
                    <a:cubicBezTo>
                      <a:pt x="9" y="18"/>
                      <a:pt x="4" y="20"/>
                      <a:pt x="1" y="20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4" name="Freeform 214">
                <a:extLst>
                  <a:ext uri="{FF2B5EF4-FFF2-40B4-BE49-F238E27FC236}">
                    <a16:creationId xmlns:a16="http://schemas.microsoft.com/office/drawing/2014/main" id="{2EFBC87F-3DC1-43EF-9FE6-394BBEB5B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2437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93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5"/>
                      <a:pt x="3" y="6"/>
                      <a:pt x="2" y="5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5" name="Freeform 215">
                <a:extLst>
                  <a:ext uri="{FF2B5EF4-FFF2-40B4-BE49-F238E27FC236}">
                    <a16:creationId xmlns:a16="http://schemas.microsoft.com/office/drawing/2014/main" id="{EF2A2BCC-BA62-4B96-8EA4-87BF84DAC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440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28 w 3"/>
                  <a:gd name="T3" fmla="*/ 0 h 3"/>
                  <a:gd name="T4" fmla="*/ 28 w 3"/>
                  <a:gd name="T5" fmla="*/ 35 h 3"/>
                  <a:gd name="T6" fmla="*/ 12 w 3"/>
                  <a:gd name="T7" fmla="*/ 35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6" name="Freeform 216">
                <a:extLst>
                  <a:ext uri="{FF2B5EF4-FFF2-40B4-BE49-F238E27FC236}">
                    <a16:creationId xmlns:a16="http://schemas.microsoft.com/office/drawing/2014/main" id="{6535EE40-9EEF-4AAA-9B99-71918B40C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2448"/>
                <a:ext cx="10" cy="11"/>
              </a:xfrm>
              <a:custGeom>
                <a:avLst/>
                <a:gdLst>
                  <a:gd name="T0" fmla="*/ 0 w 4"/>
                  <a:gd name="T1" fmla="*/ 22 h 4"/>
                  <a:gd name="T2" fmla="*/ 33 w 4"/>
                  <a:gd name="T3" fmla="*/ 0 h 4"/>
                  <a:gd name="T4" fmla="*/ 50 w 4"/>
                  <a:gd name="T5" fmla="*/ 47 h 4"/>
                  <a:gd name="T6" fmla="*/ 20 w 4"/>
                  <a:gd name="T7" fmla="*/ 61 h 4"/>
                  <a:gd name="T8" fmla="*/ 0 w 4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219" name="Group 217">
              <a:extLst>
                <a:ext uri="{FF2B5EF4-FFF2-40B4-BE49-F238E27FC236}">
                  <a16:creationId xmlns:a16="http://schemas.microsoft.com/office/drawing/2014/main" id="{910D3223-4265-41FB-B9F6-3EAFFC4908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0" y="1624"/>
              <a:ext cx="3925" cy="1160"/>
              <a:chOff x="890" y="1624"/>
              <a:chExt cx="3925" cy="1160"/>
            </a:xfrm>
          </p:grpSpPr>
          <p:sp>
            <p:nvSpPr>
              <p:cNvPr id="45337" name="Freeform 218">
                <a:extLst>
                  <a:ext uri="{FF2B5EF4-FFF2-40B4-BE49-F238E27FC236}">
                    <a16:creationId xmlns:a16="http://schemas.microsoft.com/office/drawing/2014/main" id="{71C00C27-47F8-4FE1-A812-2D0A2B9D8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456"/>
                <a:ext cx="42" cy="88"/>
              </a:xfrm>
              <a:custGeom>
                <a:avLst/>
                <a:gdLst>
                  <a:gd name="T0" fmla="*/ 0 w 17"/>
                  <a:gd name="T1" fmla="*/ 627 h 33"/>
                  <a:gd name="T2" fmla="*/ 225 w 17"/>
                  <a:gd name="T3" fmla="*/ 397 h 33"/>
                  <a:gd name="T4" fmla="*/ 212 w 17"/>
                  <a:gd name="T5" fmla="*/ 0 h 33"/>
                  <a:gd name="T6" fmla="*/ 195 w 17"/>
                  <a:gd name="T7" fmla="*/ 376 h 33"/>
                  <a:gd name="T8" fmla="*/ 30 w 17"/>
                  <a:gd name="T9" fmla="*/ 589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3">
                    <a:moveTo>
                      <a:pt x="0" y="33"/>
                    </a:moveTo>
                    <a:cubicBezTo>
                      <a:pt x="6" y="33"/>
                      <a:pt x="14" y="28"/>
                      <a:pt x="15" y="21"/>
                    </a:cubicBezTo>
                    <a:cubicBezTo>
                      <a:pt x="17" y="14"/>
                      <a:pt x="15" y="7"/>
                      <a:pt x="14" y="0"/>
                    </a:cubicBezTo>
                    <a:cubicBezTo>
                      <a:pt x="12" y="7"/>
                      <a:pt x="15" y="14"/>
                      <a:pt x="13" y="20"/>
                    </a:cubicBezTo>
                    <a:cubicBezTo>
                      <a:pt x="12" y="24"/>
                      <a:pt x="6" y="32"/>
                      <a:pt x="2" y="31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8" name="Freeform 219">
                <a:extLst>
                  <a:ext uri="{FF2B5EF4-FFF2-40B4-BE49-F238E27FC236}">
                    <a16:creationId xmlns:a16="http://schemas.microsoft.com/office/drawing/2014/main" id="{DD01A21B-3BCE-497F-A58D-74A772C79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2389"/>
                <a:ext cx="60" cy="78"/>
              </a:xfrm>
              <a:custGeom>
                <a:avLst/>
                <a:gdLst>
                  <a:gd name="T0" fmla="*/ 363 w 24"/>
                  <a:gd name="T1" fmla="*/ 22 h 29"/>
                  <a:gd name="T2" fmla="*/ 113 w 24"/>
                  <a:gd name="T3" fmla="*/ 116 h 29"/>
                  <a:gd name="T4" fmla="*/ 33 w 24"/>
                  <a:gd name="T5" fmla="*/ 290 h 29"/>
                  <a:gd name="T6" fmla="*/ 20 w 24"/>
                  <a:gd name="T7" fmla="*/ 449 h 29"/>
                  <a:gd name="T8" fmla="*/ 0 w 24"/>
                  <a:gd name="T9" fmla="*/ 565 h 29"/>
                  <a:gd name="T10" fmla="*/ 188 w 24"/>
                  <a:gd name="T11" fmla="*/ 159 h 29"/>
                  <a:gd name="T12" fmla="*/ 238 w 24"/>
                  <a:gd name="T13" fmla="*/ 137 h 29"/>
                  <a:gd name="T14" fmla="*/ 283 w 24"/>
                  <a:gd name="T15" fmla="*/ 94 h 29"/>
                  <a:gd name="T16" fmla="*/ 375 w 24"/>
                  <a:gd name="T17" fmla="*/ 3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29">
                    <a:moveTo>
                      <a:pt x="23" y="1"/>
                    </a:moveTo>
                    <a:cubicBezTo>
                      <a:pt x="18" y="0"/>
                      <a:pt x="11" y="3"/>
                      <a:pt x="7" y="6"/>
                    </a:cubicBezTo>
                    <a:cubicBezTo>
                      <a:pt x="5" y="8"/>
                      <a:pt x="2" y="12"/>
                      <a:pt x="2" y="15"/>
                    </a:cubicBezTo>
                    <a:cubicBezTo>
                      <a:pt x="1" y="18"/>
                      <a:pt x="1" y="21"/>
                      <a:pt x="1" y="23"/>
                    </a:cubicBezTo>
                    <a:cubicBezTo>
                      <a:pt x="1" y="25"/>
                      <a:pt x="0" y="27"/>
                      <a:pt x="0" y="29"/>
                    </a:cubicBezTo>
                    <a:cubicBezTo>
                      <a:pt x="4" y="22"/>
                      <a:pt x="4" y="12"/>
                      <a:pt x="12" y="8"/>
                    </a:cubicBezTo>
                    <a:cubicBezTo>
                      <a:pt x="13" y="8"/>
                      <a:pt x="15" y="8"/>
                      <a:pt x="15" y="7"/>
                    </a:cubicBezTo>
                    <a:cubicBezTo>
                      <a:pt x="17" y="7"/>
                      <a:pt x="17" y="5"/>
                      <a:pt x="18" y="5"/>
                    </a:cubicBezTo>
                    <a:cubicBezTo>
                      <a:pt x="19" y="4"/>
                      <a:pt x="22" y="2"/>
                      <a:pt x="24" y="2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39" name="Freeform 220">
                <a:extLst>
                  <a:ext uri="{FF2B5EF4-FFF2-40B4-BE49-F238E27FC236}">
                    <a16:creationId xmlns:a16="http://schemas.microsoft.com/office/drawing/2014/main" id="{D4DE3AEC-3382-41DB-BE95-74D35F927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2392"/>
                <a:ext cx="40" cy="43"/>
              </a:xfrm>
              <a:custGeom>
                <a:avLst/>
                <a:gdLst>
                  <a:gd name="T0" fmla="*/ 250 w 16"/>
                  <a:gd name="T1" fmla="*/ 22 h 16"/>
                  <a:gd name="T2" fmla="*/ 0 w 16"/>
                  <a:gd name="T3" fmla="*/ 312 h 16"/>
                  <a:gd name="T4" fmla="*/ 95 w 16"/>
                  <a:gd name="T5" fmla="*/ 159 h 16"/>
                  <a:gd name="T6" fmla="*/ 220 w 16"/>
                  <a:gd name="T7" fmla="*/ 3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6" y="1"/>
                    </a:moveTo>
                    <a:cubicBezTo>
                      <a:pt x="7" y="0"/>
                      <a:pt x="2" y="9"/>
                      <a:pt x="0" y="16"/>
                    </a:cubicBezTo>
                    <a:cubicBezTo>
                      <a:pt x="3" y="15"/>
                      <a:pt x="4" y="10"/>
                      <a:pt x="6" y="8"/>
                    </a:cubicBezTo>
                    <a:cubicBezTo>
                      <a:pt x="8" y="5"/>
                      <a:pt x="11" y="3"/>
                      <a:pt x="1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0" name="Freeform 221">
                <a:extLst>
                  <a:ext uri="{FF2B5EF4-FFF2-40B4-BE49-F238E27FC236}">
                    <a16:creationId xmlns:a16="http://schemas.microsoft.com/office/drawing/2014/main" id="{E2EF0D60-8F81-4289-9A21-B6EADFD01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381"/>
                <a:ext cx="147" cy="155"/>
              </a:xfrm>
              <a:custGeom>
                <a:avLst/>
                <a:gdLst>
                  <a:gd name="T0" fmla="*/ 42 w 59"/>
                  <a:gd name="T1" fmla="*/ 321 h 58"/>
                  <a:gd name="T2" fmla="*/ 30 w 59"/>
                  <a:gd name="T3" fmla="*/ 970 h 58"/>
                  <a:gd name="T4" fmla="*/ 154 w 59"/>
                  <a:gd name="T5" fmla="*/ 1085 h 58"/>
                  <a:gd name="T6" fmla="*/ 757 w 59"/>
                  <a:gd name="T7" fmla="*/ 957 h 58"/>
                  <a:gd name="T8" fmla="*/ 745 w 59"/>
                  <a:gd name="T9" fmla="*/ 286 h 58"/>
                  <a:gd name="T10" fmla="*/ 42 w 59"/>
                  <a:gd name="T11" fmla="*/ 321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58">
                    <a:moveTo>
                      <a:pt x="3" y="17"/>
                    </a:moveTo>
                    <a:cubicBezTo>
                      <a:pt x="4" y="30"/>
                      <a:pt x="0" y="42"/>
                      <a:pt x="2" y="51"/>
                    </a:cubicBezTo>
                    <a:cubicBezTo>
                      <a:pt x="2" y="57"/>
                      <a:pt x="8" y="57"/>
                      <a:pt x="10" y="57"/>
                    </a:cubicBezTo>
                    <a:cubicBezTo>
                      <a:pt x="21" y="58"/>
                      <a:pt x="41" y="55"/>
                      <a:pt x="49" y="50"/>
                    </a:cubicBezTo>
                    <a:cubicBezTo>
                      <a:pt x="59" y="42"/>
                      <a:pt x="50" y="23"/>
                      <a:pt x="48" y="15"/>
                    </a:cubicBezTo>
                    <a:cubicBezTo>
                      <a:pt x="45" y="4"/>
                      <a:pt x="3" y="0"/>
                      <a:pt x="3" y="17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1" name="Freeform 222">
                <a:extLst>
                  <a:ext uri="{FF2B5EF4-FFF2-40B4-BE49-F238E27FC236}">
                    <a16:creationId xmlns:a16="http://schemas.microsoft.com/office/drawing/2014/main" id="{DEF45A25-8903-4F2C-A5B9-0225A76BD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405"/>
                <a:ext cx="93" cy="126"/>
              </a:xfrm>
              <a:custGeom>
                <a:avLst/>
                <a:gdLst>
                  <a:gd name="T0" fmla="*/ 568 w 37"/>
                  <a:gd name="T1" fmla="*/ 389 h 47"/>
                  <a:gd name="T2" fmla="*/ 475 w 37"/>
                  <a:gd name="T3" fmla="*/ 769 h 47"/>
                  <a:gd name="T4" fmla="*/ 20 w 37"/>
                  <a:gd name="T5" fmla="*/ 869 h 47"/>
                  <a:gd name="T6" fmla="*/ 0 w 37"/>
                  <a:gd name="T7" fmla="*/ 869 h 47"/>
                  <a:gd name="T8" fmla="*/ 317 w 37"/>
                  <a:gd name="T9" fmla="*/ 330 h 47"/>
                  <a:gd name="T10" fmla="*/ 367 w 37"/>
                  <a:gd name="T11" fmla="*/ 94 h 47"/>
                  <a:gd name="T12" fmla="*/ 568 w 37"/>
                  <a:gd name="T13" fmla="*/ 389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47">
                    <a:moveTo>
                      <a:pt x="36" y="20"/>
                    </a:moveTo>
                    <a:cubicBezTo>
                      <a:pt x="37" y="28"/>
                      <a:pt x="37" y="37"/>
                      <a:pt x="30" y="40"/>
                    </a:cubicBezTo>
                    <a:cubicBezTo>
                      <a:pt x="22" y="44"/>
                      <a:pt x="8" y="47"/>
                      <a:pt x="1" y="45"/>
                    </a:cubicBezTo>
                    <a:cubicBezTo>
                      <a:pt x="1" y="44"/>
                      <a:pt x="1" y="47"/>
                      <a:pt x="0" y="45"/>
                    </a:cubicBezTo>
                    <a:cubicBezTo>
                      <a:pt x="12" y="45"/>
                      <a:pt x="16" y="27"/>
                      <a:pt x="20" y="17"/>
                    </a:cubicBezTo>
                    <a:cubicBezTo>
                      <a:pt x="23" y="10"/>
                      <a:pt x="26" y="12"/>
                      <a:pt x="23" y="5"/>
                    </a:cubicBezTo>
                    <a:cubicBezTo>
                      <a:pt x="21" y="0"/>
                      <a:pt x="35" y="4"/>
                      <a:pt x="36" y="20"/>
                    </a:cubicBezTo>
                    <a:close/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2" name="Freeform 223">
                <a:extLst>
                  <a:ext uri="{FF2B5EF4-FFF2-40B4-BE49-F238E27FC236}">
                    <a16:creationId xmlns:a16="http://schemas.microsoft.com/office/drawing/2014/main" id="{556E9CCA-6CD5-4A4B-9CAE-466AAEB2E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432"/>
                <a:ext cx="60" cy="75"/>
              </a:xfrm>
              <a:custGeom>
                <a:avLst/>
                <a:gdLst>
                  <a:gd name="T0" fmla="*/ 220 w 24"/>
                  <a:gd name="T1" fmla="*/ 56 h 28"/>
                  <a:gd name="T2" fmla="*/ 33 w 24"/>
                  <a:gd name="T3" fmla="*/ 193 h 28"/>
                  <a:gd name="T4" fmla="*/ 250 w 24"/>
                  <a:gd name="T5" fmla="*/ 479 h 28"/>
                  <a:gd name="T6" fmla="*/ 345 w 24"/>
                  <a:gd name="T7" fmla="*/ 193 h 28"/>
                  <a:gd name="T8" fmla="*/ 220 w 24"/>
                  <a:gd name="T9" fmla="*/ 56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14" y="3"/>
                    </a:moveTo>
                    <a:cubicBezTo>
                      <a:pt x="9" y="0"/>
                      <a:pt x="4" y="5"/>
                      <a:pt x="2" y="10"/>
                    </a:cubicBezTo>
                    <a:cubicBezTo>
                      <a:pt x="0" y="18"/>
                      <a:pt x="8" y="28"/>
                      <a:pt x="16" y="25"/>
                    </a:cubicBezTo>
                    <a:cubicBezTo>
                      <a:pt x="22" y="24"/>
                      <a:pt x="24" y="15"/>
                      <a:pt x="22" y="10"/>
                    </a:cubicBezTo>
                    <a:cubicBezTo>
                      <a:pt x="21" y="6"/>
                      <a:pt x="17" y="5"/>
                      <a:pt x="14" y="3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3" name="Freeform 224">
                <a:extLst>
                  <a:ext uri="{FF2B5EF4-FFF2-40B4-BE49-F238E27FC236}">
                    <a16:creationId xmlns:a16="http://schemas.microsoft.com/office/drawing/2014/main" id="{49B94A42-D535-48F5-9470-17AA6B5FB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437"/>
                <a:ext cx="30" cy="51"/>
              </a:xfrm>
              <a:custGeom>
                <a:avLst/>
                <a:gdLst>
                  <a:gd name="T0" fmla="*/ 188 w 12"/>
                  <a:gd name="T1" fmla="*/ 115 h 19"/>
                  <a:gd name="T2" fmla="*/ 50 w 12"/>
                  <a:gd name="T3" fmla="*/ 150 h 19"/>
                  <a:gd name="T4" fmla="*/ 113 w 12"/>
                  <a:gd name="T5" fmla="*/ 368 h 19"/>
                  <a:gd name="T6" fmla="*/ 95 w 12"/>
                  <a:gd name="T7" fmla="*/ 172 h 19"/>
                  <a:gd name="T8" fmla="*/ 188 w 12"/>
                  <a:gd name="T9" fmla="*/ 9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9">
                    <a:moveTo>
                      <a:pt x="12" y="6"/>
                    </a:moveTo>
                    <a:cubicBezTo>
                      <a:pt x="12" y="0"/>
                      <a:pt x="5" y="6"/>
                      <a:pt x="3" y="8"/>
                    </a:cubicBezTo>
                    <a:cubicBezTo>
                      <a:pt x="0" y="13"/>
                      <a:pt x="3" y="16"/>
                      <a:pt x="7" y="19"/>
                    </a:cubicBezTo>
                    <a:cubicBezTo>
                      <a:pt x="5" y="16"/>
                      <a:pt x="3" y="13"/>
                      <a:pt x="6" y="9"/>
                    </a:cubicBezTo>
                    <a:cubicBezTo>
                      <a:pt x="7" y="8"/>
                      <a:pt x="10" y="4"/>
                      <a:pt x="12" y="5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4" name="Freeform 225">
                <a:extLst>
                  <a:ext uri="{FF2B5EF4-FFF2-40B4-BE49-F238E27FC236}">
                    <a16:creationId xmlns:a16="http://schemas.microsoft.com/office/drawing/2014/main" id="{0A9DDE34-601F-452E-B2F4-3C922FB62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453"/>
                <a:ext cx="25" cy="48"/>
              </a:xfrm>
              <a:custGeom>
                <a:avLst/>
                <a:gdLst>
                  <a:gd name="T0" fmla="*/ 0 w 10"/>
                  <a:gd name="T1" fmla="*/ 264 h 18"/>
                  <a:gd name="T2" fmla="*/ 145 w 10"/>
                  <a:gd name="T3" fmla="*/ 192 h 18"/>
                  <a:gd name="T4" fmla="*/ 95 w 10"/>
                  <a:gd name="T5" fmla="*/ 0 h 18"/>
                  <a:gd name="T6" fmla="*/ 83 w 10"/>
                  <a:gd name="T7" fmla="*/ 149 h 18"/>
                  <a:gd name="T8" fmla="*/ 33 w 10"/>
                  <a:gd name="T9" fmla="*/ 28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8">
                    <a:moveTo>
                      <a:pt x="0" y="14"/>
                    </a:moveTo>
                    <a:cubicBezTo>
                      <a:pt x="3" y="18"/>
                      <a:pt x="8" y="13"/>
                      <a:pt x="9" y="10"/>
                    </a:cubicBezTo>
                    <a:cubicBezTo>
                      <a:pt x="10" y="6"/>
                      <a:pt x="10" y="2"/>
                      <a:pt x="6" y="0"/>
                    </a:cubicBezTo>
                    <a:cubicBezTo>
                      <a:pt x="8" y="3"/>
                      <a:pt x="9" y="7"/>
                      <a:pt x="5" y="8"/>
                    </a:cubicBezTo>
                    <a:cubicBezTo>
                      <a:pt x="7" y="10"/>
                      <a:pt x="5" y="16"/>
                      <a:pt x="2" y="15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5" name="Freeform 226">
                <a:extLst>
                  <a:ext uri="{FF2B5EF4-FFF2-40B4-BE49-F238E27FC236}">
                    <a16:creationId xmlns:a16="http://schemas.microsoft.com/office/drawing/2014/main" id="{FA8DC3F1-8999-4BED-8C3F-0F55B0682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435"/>
                <a:ext cx="15" cy="16"/>
              </a:xfrm>
              <a:custGeom>
                <a:avLst/>
                <a:gdLst>
                  <a:gd name="T0" fmla="*/ 0 w 6"/>
                  <a:gd name="T1" fmla="*/ 35 h 6"/>
                  <a:gd name="T2" fmla="*/ 50 w 6"/>
                  <a:gd name="T3" fmla="*/ 0 h 6"/>
                  <a:gd name="T4" fmla="*/ 95 w 6"/>
                  <a:gd name="T5" fmla="*/ 56 h 6"/>
                  <a:gd name="T6" fmla="*/ 33 w 6"/>
                  <a:gd name="T7" fmla="*/ 93 h 6"/>
                  <a:gd name="T8" fmla="*/ 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2"/>
                      <a:pt x="6" y="3"/>
                    </a:cubicBezTo>
                    <a:cubicBezTo>
                      <a:pt x="5" y="5"/>
                      <a:pt x="4" y="6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6" name="Freeform 227">
                <a:extLst>
                  <a:ext uri="{FF2B5EF4-FFF2-40B4-BE49-F238E27FC236}">
                    <a16:creationId xmlns:a16="http://schemas.microsoft.com/office/drawing/2014/main" id="{E8317E8F-7818-4538-A47A-EAB43AE5C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2435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7" name="Freeform 228">
                <a:extLst>
                  <a:ext uri="{FF2B5EF4-FFF2-40B4-BE49-F238E27FC236}">
                    <a16:creationId xmlns:a16="http://schemas.microsoft.com/office/drawing/2014/main" id="{E12BC65D-BD0D-47C4-BF13-5DC747850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445"/>
                <a:ext cx="7" cy="11"/>
              </a:xfrm>
              <a:custGeom>
                <a:avLst/>
                <a:gdLst>
                  <a:gd name="T0" fmla="*/ 0 w 3"/>
                  <a:gd name="T1" fmla="*/ 47 h 4"/>
                  <a:gd name="T2" fmla="*/ 28 w 3"/>
                  <a:gd name="T3" fmla="*/ 22 h 4"/>
                  <a:gd name="T4" fmla="*/ 37 w 3"/>
                  <a:gd name="T5" fmla="*/ 61 h 4"/>
                  <a:gd name="T6" fmla="*/ 12 w 3"/>
                  <a:gd name="T7" fmla="*/ 83 h 4"/>
                  <a:gd name="T8" fmla="*/ 0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8" name="Freeform 229">
                <a:extLst>
                  <a:ext uri="{FF2B5EF4-FFF2-40B4-BE49-F238E27FC236}">
                    <a16:creationId xmlns:a16="http://schemas.microsoft.com/office/drawing/2014/main" id="{4F288DFD-86D6-480A-93E8-DD2D4BF64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443"/>
                <a:ext cx="27" cy="74"/>
              </a:xfrm>
              <a:custGeom>
                <a:avLst/>
                <a:gdLst>
                  <a:gd name="T0" fmla="*/ 0 w 11"/>
                  <a:gd name="T1" fmla="*/ 518 h 28"/>
                  <a:gd name="T2" fmla="*/ 150 w 11"/>
                  <a:gd name="T3" fmla="*/ 293 h 28"/>
                  <a:gd name="T4" fmla="*/ 150 w 11"/>
                  <a:gd name="T5" fmla="*/ 148 h 28"/>
                  <a:gd name="T6" fmla="*/ 103 w 11"/>
                  <a:gd name="T7" fmla="*/ 0 h 28"/>
                  <a:gd name="T8" fmla="*/ 133 w 11"/>
                  <a:gd name="T9" fmla="*/ 293 h 28"/>
                  <a:gd name="T10" fmla="*/ 0 w 11"/>
                  <a:gd name="T11" fmla="*/ 518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8">
                    <a:moveTo>
                      <a:pt x="0" y="28"/>
                    </a:moveTo>
                    <a:cubicBezTo>
                      <a:pt x="7" y="27"/>
                      <a:pt x="9" y="22"/>
                      <a:pt x="10" y="16"/>
                    </a:cubicBezTo>
                    <a:cubicBezTo>
                      <a:pt x="11" y="13"/>
                      <a:pt x="10" y="11"/>
                      <a:pt x="10" y="8"/>
                    </a:cubicBezTo>
                    <a:cubicBezTo>
                      <a:pt x="10" y="5"/>
                      <a:pt x="8" y="2"/>
                      <a:pt x="7" y="0"/>
                    </a:cubicBezTo>
                    <a:cubicBezTo>
                      <a:pt x="7" y="6"/>
                      <a:pt x="10" y="10"/>
                      <a:pt x="9" y="16"/>
                    </a:cubicBezTo>
                    <a:cubicBezTo>
                      <a:pt x="7" y="21"/>
                      <a:pt x="5" y="27"/>
                      <a:pt x="0" y="28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49" name="Freeform 230">
                <a:extLst>
                  <a:ext uri="{FF2B5EF4-FFF2-40B4-BE49-F238E27FC236}">
                    <a16:creationId xmlns:a16="http://schemas.microsoft.com/office/drawing/2014/main" id="{F922DAA8-AED4-467F-8590-A1C61B17F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405"/>
                <a:ext cx="33" cy="78"/>
              </a:xfrm>
              <a:custGeom>
                <a:avLst/>
                <a:gdLst>
                  <a:gd name="T0" fmla="*/ 213 w 13"/>
                  <a:gd name="T1" fmla="*/ 0 h 29"/>
                  <a:gd name="T2" fmla="*/ 33 w 13"/>
                  <a:gd name="T3" fmla="*/ 159 h 29"/>
                  <a:gd name="T4" fmla="*/ 20 w 13"/>
                  <a:gd name="T5" fmla="*/ 334 h 29"/>
                  <a:gd name="T6" fmla="*/ 33 w 13"/>
                  <a:gd name="T7" fmla="*/ 471 h 29"/>
                  <a:gd name="T8" fmla="*/ 51 w 13"/>
                  <a:gd name="T9" fmla="*/ 565 h 29"/>
                  <a:gd name="T10" fmla="*/ 51 w 13"/>
                  <a:gd name="T11" fmla="*/ 390 h 29"/>
                  <a:gd name="T12" fmla="*/ 84 w 13"/>
                  <a:gd name="T13" fmla="*/ 196 h 29"/>
                  <a:gd name="T14" fmla="*/ 117 w 13"/>
                  <a:gd name="T15" fmla="*/ 59 h 29"/>
                  <a:gd name="T16" fmla="*/ 193 w 13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9">
                    <a:moveTo>
                      <a:pt x="13" y="0"/>
                    </a:moveTo>
                    <a:cubicBezTo>
                      <a:pt x="8" y="0"/>
                      <a:pt x="4" y="4"/>
                      <a:pt x="2" y="8"/>
                    </a:cubicBezTo>
                    <a:cubicBezTo>
                      <a:pt x="1" y="11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4"/>
                    </a:cubicBezTo>
                    <a:cubicBezTo>
                      <a:pt x="2" y="26"/>
                      <a:pt x="2" y="27"/>
                      <a:pt x="3" y="29"/>
                    </a:cubicBezTo>
                    <a:cubicBezTo>
                      <a:pt x="3" y="26"/>
                      <a:pt x="3" y="23"/>
                      <a:pt x="3" y="20"/>
                    </a:cubicBezTo>
                    <a:cubicBezTo>
                      <a:pt x="2" y="16"/>
                      <a:pt x="4" y="14"/>
                      <a:pt x="5" y="10"/>
                    </a:cubicBezTo>
                    <a:cubicBezTo>
                      <a:pt x="6" y="8"/>
                      <a:pt x="6" y="5"/>
                      <a:pt x="7" y="3"/>
                    </a:cubicBezTo>
                    <a:cubicBezTo>
                      <a:pt x="9" y="1"/>
                      <a:pt x="11" y="2"/>
                      <a:pt x="12" y="0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0" name="Freeform 231">
                <a:extLst>
                  <a:ext uri="{FF2B5EF4-FFF2-40B4-BE49-F238E27FC236}">
                    <a16:creationId xmlns:a16="http://schemas.microsoft.com/office/drawing/2014/main" id="{20771845-1F51-477E-A4A5-8ED5143D0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416"/>
                <a:ext cx="15" cy="35"/>
              </a:xfrm>
              <a:custGeom>
                <a:avLst/>
                <a:gdLst>
                  <a:gd name="T0" fmla="*/ 95 w 6"/>
                  <a:gd name="T1" fmla="*/ 0 h 13"/>
                  <a:gd name="T2" fmla="*/ 0 w 6"/>
                  <a:gd name="T3" fmla="*/ 25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1" y="2"/>
                      <a:pt x="0" y="8"/>
                      <a:pt x="0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1" name="Freeform 232">
                <a:extLst>
                  <a:ext uri="{FF2B5EF4-FFF2-40B4-BE49-F238E27FC236}">
                    <a16:creationId xmlns:a16="http://schemas.microsoft.com/office/drawing/2014/main" id="{6716710C-40B9-4B74-9452-1F443734E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517"/>
                <a:ext cx="153" cy="190"/>
              </a:xfrm>
              <a:custGeom>
                <a:avLst/>
                <a:gdLst>
                  <a:gd name="T0" fmla="*/ 880 w 61"/>
                  <a:gd name="T1" fmla="*/ 1132 h 71"/>
                  <a:gd name="T2" fmla="*/ 251 w 61"/>
                  <a:gd name="T3" fmla="*/ 1338 h 71"/>
                  <a:gd name="T4" fmla="*/ 20 w 61"/>
                  <a:gd name="T5" fmla="*/ 731 h 71"/>
                  <a:gd name="T6" fmla="*/ 376 w 61"/>
                  <a:gd name="T7" fmla="*/ 78 h 71"/>
                  <a:gd name="T8" fmla="*/ 900 w 61"/>
                  <a:gd name="T9" fmla="*/ 594 h 71"/>
                  <a:gd name="T10" fmla="*/ 880 w 61"/>
                  <a:gd name="T11" fmla="*/ 1132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71">
                    <a:moveTo>
                      <a:pt x="56" y="59"/>
                    </a:moveTo>
                    <a:cubicBezTo>
                      <a:pt x="46" y="65"/>
                      <a:pt x="28" y="71"/>
                      <a:pt x="16" y="70"/>
                    </a:cubicBezTo>
                    <a:cubicBezTo>
                      <a:pt x="3" y="69"/>
                      <a:pt x="2" y="58"/>
                      <a:pt x="1" y="38"/>
                    </a:cubicBezTo>
                    <a:cubicBezTo>
                      <a:pt x="0" y="19"/>
                      <a:pt x="3" y="8"/>
                      <a:pt x="24" y="4"/>
                    </a:cubicBezTo>
                    <a:cubicBezTo>
                      <a:pt x="46" y="0"/>
                      <a:pt x="55" y="16"/>
                      <a:pt x="57" y="31"/>
                    </a:cubicBezTo>
                    <a:cubicBezTo>
                      <a:pt x="58" y="45"/>
                      <a:pt x="61" y="56"/>
                      <a:pt x="56" y="59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2" name="Freeform 233">
                <a:extLst>
                  <a:ext uri="{FF2B5EF4-FFF2-40B4-BE49-F238E27FC236}">
                    <a16:creationId xmlns:a16="http://schemas.microsoft.com/office/drawing/2014/main" id="{D37A37AA-11D8-477B-9FFC-016A936EC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7" y="2531"/>
                <a:ext cx="123" cy="176"/>
              </a:xfrm>
              <a:custGeom>
                <a:avLst/>
                <a:gdLst>
                  <a:gd name="T0" fmla="*/ 0 w 49"/>
                  <a:gd name="T1" fmla="*/ 1024 h 66"/>
                  <a:gd name="T2" fmla="*/ 397 w 49"/>
                  <a:gd name="T3" fmla="*/ 1139 h 66"/>
                  <a:gd name="T4" fmla="*/ 743 w 49"/>
                  <a:gd name="T5" fmla="*/ 853 h 66"/>
                  <a:gd name="T6" fmla="*/ 680 w 49"/>
                  <a:gd name="T7" fmla="*/ 307 h 66"/>
                  <a:gd name="T8" fmla="*/ 535 w 49"/>
                  <a:gd name="T9" fmla="*/ 115 h 66"/>
                  <a:gd name="T10" fmla="*/ 555 w 49"/>
                  <a:gd name="T11" fmla="*/ 320 h 66"/>
                  <a:gd name="T12" fmla="*/ 492 w 49"/>
                  <a:gd name="T13" fmla="*/ 512 h 66"/>
                  <a:gd name="T14" fmla="*/ 366 w 49"/>
                  <a:gd name="T15" fmla="*/ 683 h 66"/>
                  <a:gd name="T16" fmla="*/ 221 w 49"/>
                  <a:gd name="T17" fmla="*/ 739 h 66"/>
                  <a:gd name="T18" fmla="*/ 238 w 49"/>
                  <a:gd name="T19" fmla="*/ 968 h 66"/>
                  <a:gd name="T20" fmla="*/ 33 w 49"/>
                  <a:gd name="T21" fmla="*/ 1024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" h="66">
                    <a:moveTo>
                      <a:pt x="0" y="54"/>
                    </a:moveTo>
                    <a:cubicBezTo>
                      <a:pt x="3" y="66"/>
                      <a:pt x="15" y="63"/>
                      <a:pt x="25" y="60"/>
                    </a:cubicBezTo>
                    <a:cubicBezTo>
                      <a:pt x="34" y="57"/>
                      <a:pt x="45" y="56"/>
                      <a:pt x="47" y="45"/>
                    </a:cubicBezTo>
                    <a:cubicBezTo>
                      <a:pt x="49" y="36"/>
                      <a:pt x="45" y="25"/>
                      <a:pt x="43" y="16"/>
                    </a:cubicBezTo>
                    <a:cubicBezTo>
                      <a:pt x="41" y="11"/>
                      <a:pt x="38" y="10"/>
                      <a:pt x="34" y="6"/>
                    </a:cubicBezTo>
                    <a:cubicBezTo>
                      <a:pt x="29" y="0"/>
                      <a:pt x="35" y="6"/>
                      <a:pt x="35" y="17"/>
                    </a:cubicBezTo>
                    <a:cubicBezTo>
                      <a:pt x="35" y="21"/>
                      <a:pt x="34" y="24"/>
                      <a:pt x="31" y="27"/>
                    </a:cubicBezTo>
                    <a:cubicBezTo>
                      <a:pt x="29" y="30"/>
                      <a:pt x="26" y="35"/>
                      <a:pt x="23" y="36"/>
                    </a:cubicBezTo>
                    <a:cubicBezTo>
                      <a:pt x="20" y="37"/>
                      <a:pt x="15" y="36"/>
                      <a:pt x="14" y="39"/>
                    </a:cubicBezTo>
                    <a:cubicBezTo>
                      <a:pt x="12" y="43"/>
                      <a:pt x="16" y="47"/>
                      <a:pt x="15" y="51"/>
                    </a:cubicBezTo>
                    <a:cubicBezTo>
                      <a:pt x="14" y="56"/>
                      <a:pt x="6" y="57"/>
                      <a:pt x="2" y="54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3" name="Freeform 234">
                <a:extLst>
                  <a:ext uri="{FF2B5EF4-FFF2-40B4-BE49-F238E27FC236}">
                    <a16:creationId xmlns:a16="http://schemas.microsoft.com/office/drawing/2014/main" id="{F92B3C5C-86BE-44E0-A916-A07736956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2584"/>
                <a:ext cx="97" cy="93"/>
              </a:xfrm>
              <a:custGeom>
                <a:avLst/>
                <a:gdLst>
                  <a:gd name="T0" fmla="*/ 259 w 39"/>
                  <a:gd name="T1" fmla="*/ 0 h 35"/>
                  <a:gd name="T2" fmla="*/ 0 w 39"/>
                  <a:gd name="T3" fmla="*/ 303 h 35"/>
                  <a:gd name="T4" fmla="*/ 383 w 39"/>
                  <a:gd name="T5" fmla="*/ 656 h 35"/>
                  <a:gd name="T6" fmla="*/ 557 w 39"/>
                  <a:gd name="T7" fmla="*/ 486 h 35"/>
                  <a:gd name="T8" fmla="*/ 525 w 39"/>
                  <a:gd name="T9" fmla="*/ 149 h 35"/>
                  <a:gd name="T10" fmla="*/ 259 w 39"/>
                  <a:gd name="T11" fmla="*/ 0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5">
                    <a:moveTo>
                      <a:pt x="17" y="0"/>
                    </a:moveTo>
                    <a:cubicBezTo>
                      <a:pt x="7" y="0"/>
                      <a:pt x="1" y="6"/>
                      <a:pt x="0" y="16"/>
                    </a:cubicBezTo>
                    <a:cubicBezTo>
                      <a:pt x="0" y="29"/>
                      <a:pt x="14" y="35"/>
                      <a:pt x="25" y="35"/>
                    </a:cubicBezTo>
                    <a:cubicBezTo>
                      <a:pt x="32" y="34"/>
                      <a:pt x="33" y="32"/>
                      <a:pt x="36" y="26"/>
                    </a:cubicBezTo>
                    <a:cubicBezTo>
                      <a:pt x="39" y="19"/>
                      <a:pt x="37" y="15"/>
                      <a:pt x="34" y="8"/>
                    </a:cubicBezTo>
                    <a:cubicBezTo>
                      <a:pt x="29" y="2"/>
                      <a:pt x="24" y="2"/>
                      <a:pt x="17" y="0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4" name="Freeform 235">
                <a:extLst>
                  <a:ext uri="{FF2B5EF4-FFF2-40B4-BE49-F238E27FC236}">
                    <a16:creationId xmlns:a16="http://schemas.microsoft.com/office/drawing/2014/main" id="{3AAD13C1-FCE8-44D4-BD82-DCC57D306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592"/>
                <a:ext cx="50" cy="67"/>
              </a:xfrm>
              <a:custGeom>
                <a:avLst/>
                <a:gdLst>
                  <a:gd name="T0" fmla="*/ 313 w 20"/>
                  <a:gd name="T1" fmla="*/ 21 h 25"/>
                  <a:gd name="T2" fmla="*/ 33 w 20"/>
                  <a:gd name="T3" fmla="*/ 150 h 25"/>
                  <a:gd name="T4" fmla="*/ 20 w 20"/>
                  <a:gd name="T5" fmla="*/ 346 h 25"/>
                  <a:gd name="T6" fmla="*/ 175 w 20"/>
                  <a:gd name="T7" fmla="*/ 482 h 25"/>
                  <a:gd name="T8" fmla="*/ 95 w 20"/>
                  <a:gd name="T9" fmla="*/ 172 h 25"/>
                  <a:gd name="T10" fmla="*/ 300 w 20"/>
                  <a:gd name="T11" fmla="*/ 35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20" y="1"/>
                    </a:moveTo>
                    <a:cubicBezTo>
                      <a:pt x="13" y="0"/>
                      <a:pt x="5" y="0"/>
                      <a:pt x="2" y="8"/>
                    </a:cubicBezTo>
                    <a:cubicBezTo>
                      <a:pt x="1" y="10"/>
                      <a:pt x="0" y="14"/>
                      <a:pt x="1" y="18"/>
                    </a:cubicBezTo>
                    <a:cubicBezTo>
                      <a:pt x="3" y="22"/>
                      <a:pt x="7" y="23"/>
                      <a:pt x="11" y="25"/>
                    </a:cubicBezTo>
                    <a:cubicBezTo>
                      <a:pt x="7" y="21"/>
                      <a:pt x="3" y="15"/>
                      <a:pt x="6" y="9"/>
                    </a:cubicBezTo>
                    <a:cubicBezTo>
                      <a:pt x="8" y="3"/>
                      <a:pt x="15" y="5"/>
                      <a:pt x="19" y="2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5" name="Freeform 236">
                <a:extLst>
                  <a:ext uri="{FF2B5EF4-FFF2-40B4-BE49-F238E27FC236}">
                    <a16:creationId xmlns:a16="http://schemas.microsoft.com/office/drawing/2014/main" id="{F7DDDC70-6D10-469F-A314-189EA6D7F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603"/>
                <a:ext cx="45" cy="74"/>
              </a:xfrm>
              <a:custGeom>
                <a:avLst/>
                <a:gdLst>
                  <a:gd name="T0" fmla="*/ 0 w 18"/>
                  <a:gd name="T1" fmla="*/ 426 h 28"/>
                  <a:gd name="T2" fmla="*/ 270 w 18"/>
                  <a:gd name="T3" fmla="*/ 315 h 28"/>
                  <a:gd name="T4" fmla="*/ 250 w 18"/>
                  <a:gd name="T5" fmla="*/ 132 h 28"/>
                  <a:gd name="T6" fmla="*/ 158 w 18"/>
                  <a:gd name="T7" fmla="*/ 0 h 28"/>
                  <a:gd name="T8" fmla="*/ 220 w 18"/>
                  <a:gd name="T9" fmla="*/ 204 h 28"/>
                  <a:gd name="T10" fmla="*/ 188 w 18"/>
                  <a:gd name="T11" fmla="*/ 293 h 28"/>
                  <a:gd name="T12" fmla="*/ 113 w 18"/>
                  <a:gd name="T13" fmla="*/ 315 h 28"/>
                  <a:gd name="T14" fmla="*/ 20 w 18"/>
                  <a:gd name="T15" fmla="*/ 441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28">
                    <a:moveTo>
                      <a:pt x="0" y="23"/>
                    </a:moveTo>
                    <a:cubicBezTo>
                      <a:pt x="6" y="28"/>
                      <a:pt x="15" y="23"/>
                      <a:pt x="17" y="17"/>
                    </a:cubicBezTo>
                    <a:cubicBezTo>
                      <a:pt x="18" y="13"/>
                      <a:pt x="17" y="10"/>
                      <a:pt x="16" y="7"/>
                    </a:cubicBezTo>
                    <a:cubicBezTo>
                      <a:pt x="16" y="5"/>
                      <a:pt x="13" y="0"/>
                      <a:pt x="10" y="0"/>
                    </a:cubicBezTo>
                    <a:cubicBezTo>
                      <a:pt x="13" y="3"/>
                      <a:pt x="14" y="7"/>
                      <a:pt x="14" y="11"/>
                    </a:cubicBezTo>
                    <a:cubicBezTo>
                      <a:pt x="14" y="12"/>
                      <a:pt x="13" y="15"/>
                      <a:pt x="12" y="16"/>
                    </a:cubicBezTo>
                    <a:cubicBezTo>
                      <a:pt x="11" y="17"/>
                      <a:pt x="9" y="16"/>
                      <a:pt x="7" y="17"/>
                    </a:cubicBezTo>
                    <a:cubicBezTo>
                      <a:pt x="10" y="21"/>
                      <a:pt x="4" y="23"/>
                      <a:pt x="1" y="24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6" name="Freeform 237">
                <a:extLst>
                  <a:ext uri="{FF2B5EF4-FFF2-40B4-BE49-F238E27FC236}">
                    <a16:creationId xmlns:a16="http://schemas.microsoft.com/office/drawing/2014/main" id="{A55CF064-52C1-49E2-9A02-939F85551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584"/>
                <a:ext cx="12" cy="16"/>
              </a:xfrm>
              <a:custGeom>
                <a:avLst/>
                <a:gdLst>
                  <a:gd name="T0" fmla="*/ 0 w 5"/>
                  <a:gd name="T1" fmla="*/ 35 h 6"/>
                  <a:gd name="T2" fmla="*/ 41 w 5"/>
                  <a:gd name="T3" fmla="*/ 0 h 6"/>
                  <a:gd name="T4" fmla="*/ 70 w 5"/>
                  <a:gd name="T5" fmla="*/ 56 h 6"/>
                  <a:gd name="T6" fmla="*/ 29 w 5"/>
                  <a:gd name="T7" fmla="*/ 93 h 6"/>
                  <a:gd name="T8" fmla="*/ 0 w 5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5"/>
                      <a:pt x="3" y="6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7" name="Freeform 238">
                <a:extLst>
                  <a:ext uri="{FF2B5EF4-FFF2-40B4-BE49-F238E27FC236}">
                    <a16:creationId xmlns:a16="http://schemas.microsoft.com/office/drawing/2014/main" id="{64470D23-E12F-4FE5-BF8F-E4BD5593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5" y="2584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0 h 3"/>
                  <a:gd name="T4" fmla="*/ 37 w 3"/>
                  <a:gd name="T5" fmla="*/ 35 h 3"/>
                  <a:gd name="T6" fmla="*/ 12 w 3"/>
                  <a:gd name="T7" fmla="*/ 56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8" name="Freeform 239">
                <a:extLst>
                  <a:ext uri="{FF2B5EF4-FFF2-40B4-BE49-F238E27FC236}">
                    <a16:creationId xmlns:a16="http://schemas.microsoft.com/office/drawing/2014/main" id="{9672061D-9E85-4959-91BF-B85EA5CF1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2" y="2595"/>
                <a:ext cx="10" cy="10"/>
              </a:xfrm>
              <a:custGeom>
                <a:avLst/>
                <a:gdLst>
                  <a:gd name="T0" fmla="*/ 0 w 4"/>
                  <a:gd name="T1" fmla="*/ 33 h 4"/>
                  <a:gd name="T2" fmla="*/ 33 w 4"/>
                  <a:gd name="T3" fmla="*/ 0 h 4"/>
                  <a:gd name="T4" fmla="*/ 50 w 4"/>
                  <a:gd name="T5" fmla="*/ 33 h 4"/>
                  <a:gd name="T6" fmla="*/ 20 w 4"/>
                  <a:gd name="T7" fmla="*/ 63 h 4"/>
                  <a:gd name="T8" fmla="*/ 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9" name="Freeform 240">
                <a:extLst>
                  <a:ext uri="{FF2B5EF4-FFF2-40B4-BE49-F238E27FC236}">
                    <a16:creationId xmlns:a16="http://schemas.microsoft.com/office/drawing/2014/main" id="{0F129EC9-F47B-4C84-8E9C-CBA3A6780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0" y="2592"/>
                <a:ext cx="37" cy="91"/>
              </a:xfrm>
              <a:custGeom>
                <a:avLst/>
                <a:gdLst>
                  <a:gd name="T0" fmla="*/ 0 w 15"/>
                  <a:gd name="T1" fmla="*/ 653 h 34"/>
                  <a:gd name="T2" fmla="*/ 212 w 15"/>
                  <a:gd name="T3" fmla="*/ 401 h 34"/>
                  <a:gd name="T4" fmla="*/ 165 w 15"/>
                  <a:gd name="T5" fmla="*/ 0 h 34"/>
                  <a:gd name="T6" fmla="*/ 183 w 15"/>
                  <a:gd name="T7" fmla="*/ 401 h 34"/>
                  <a:gd name="T8" fmla="*/ 30 w 15"/>
                  <a:gd name="T9" fmla="*/ 61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4">
                    <a:moveTo>
                      <a:pt x="0" y="34"/>
                    </a:moveTo>
                    <a:cubicBezTo>
                      <a:pt x="6" y="33"/>
                      <a:pt x="13" y="28"/>
                      <a:pt x="14" y="21"/>
                    </a:cubicBezTo>
                    <a:cubicBezTo>
                      <a:pt x="15" y="14"/>
                      <a:pt x="13" y="7"/>
                      <a:pt x="11" y="0"/>
                    </a:cubicBezTo>
                    <a:cubicBezTo>
                      <a:pt x="10" y="7"/>
                      <a:pt x="13" y="14"/>
                      <a:pt x="12" y="21"/>
                    </a:cubicBezTo>
                    <a:cubicBezTo>
                      <a:pt x="12" y="24"/>
                      <a:pt x="7" y="33"/>
                      <a:pt x="2" y="32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0" name="Freeform 241">
                <a:extLst>
                  <a:ext uri="{FF2B5EF4-FFF2-40B4-BE49-F238E27FC236}">
                    <a16:creationId xmlns:a16="http://schemas.microsoft.com/office/drawing/2014/main" id="{0E584F45-874B-453C-9DA0-7931F475D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544"/>
                <a:ext cx="55" cy="83"/>
              </a:xfrm>
              <a:custGeom>
                <a:avLst/>
                <a:gdLst>
                  <a:gd name="T0" fmla="*/ 333 w 22"/>
                  <a:gd name="T1" fmla="*/ 21 h 31"/>
                  <a:gd name="T2" fmla="*/ 95 w 22"/>
                  <a:gd name="T3" fmla="*/ 150 h 31"/>
                  <a:gd name="T4" fmla="*/ 20 w 22"/>
                  <a:gd name="T5" fmla="*/ 329 h 31"/>
                  <a:gd name="T6" fmla="*/ 20 w 22"/>
                  <a:gd name="T7" fmla="*/ 479 h 31"/>
                  <a:gd name="T8" fmla="*/ 20 w 22"/>
                  <a:gd name="T9" fmla="*/ 594 h 31"/>
                  <a:gd name="T10" fmla="*/ 175 w 22"/>
                  <a:gd name="T11" fmla="*/ 171 h 31"/>
                  <a:gd name="T12" fmla="*/ 220 w 22"/>
                  <a:gd name="T13" fmla="*/ 150 h 31"/>
                  <a:gd name="T14" fmla="*/ 250 w 22"/>
                  <a:gd name="T15" fmla="*/ 94 h 31"/>
                  <a:gd name="T16" fmla="*/ 345 w 22"/>
                  <a:gd name="T17" fmla="*/ 21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31">
                    <a:moveTo>
                      <a:pt x="21" y="1"/>
                    </a:moveTo>
                    <a:cubicBezTo>
                      <a:pt x="16" y="0"/>
                      <a:pt x="9" y="4"/>
                      <a:pt x="6" y="8"/>
                    </a:cubicBezTo>
                    <a:cubicBezTo>
                      <a:pt x="4" y="10"/>
                      <a:pt x="2" y="14"/>
                      <a:pt x="1" y="17"/>
                    </a:cubicBezTo>
                    <a:cubicBezTo>
                      <a:pt x="1" y="20"/>
                      <a:pt x="1" y="22"/>
                      <a:pt x="1" y="25"/>
                    </a:cubicBezTo>
                    <a:cubicBezTo>
                      <a:pt x="1" y="27"/>
                      <a:pt x="0" y="29"/>
                      <a:pt x="1" y="31"/>
                    </a:cubicBezTo>
                    <a:cubicBezTo>
                      <a:pt x="4" y="24"/>
                      <a:pt x="3" y="14"/>
                      <a:pt x="11" y="9"/>
                    </a:cubicBezTo>
                    <a:cubicBezTo>
                      <a:pt x="12" y="9"/>
                      <a:pt x="13" y="9"/>
                      <a:pt x="14" y="8"/>
                    </a:cubicBezTo>
                    <a:cubicBezTo>
                      <a:pt x="15" y="7"/>
                      <a:pt x="15" y="6"/>
                      <a:pt x="16" y="5"/>
                    </a:cubicBezTo>
                    <a:cubicBezTo>
                      <a:pt x="17" y="4"/>
                      <a:pt x="20" y="2"/>
                      <a:pt x="22" y="1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1" name="Freeform 242">
                <a:extLst>
                  <a:ext uri="{FF2B5EF4-FFF2-40B4-BE49-F238E27FC236}">
                    <a16:creationId xmlns:a16="http://schemas.microsoft.com/office/drawing/2014/main" id="{57BF1272-7174-4017-9B9C-69F09473D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552"/>
                <a:ext cx="35" cy="43"/>
              </a:xfrm>
              <a:custGeom>
                <a:avLst/>
                <a:gdLst>
                  <a:gd name="T0" fmla="*/ 220 w 14"/>
                  <a:gd name="T1" fmla="*/ 0 h 16"/>
                  <a:gd name="T2" fmla="*/ 0 w 14"/>
                  <a:gd name="T3" fmla="*/ 312 h 16"/>
                  <a:gd name="T4" fmla="*/ 83 w 14"/>
                  <a:gd name="T5" fmla="*/ 137 h 16"/>
                  <a:gd name="T6" fmla="*/ 188 w 14"/>
                  <a:gd name="T7" fmla="*/ 2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5" y="0"/>
                      <a:pt x="1" y="9"/>
                      <a:pt x="0" y="16"/>
                    </a:cubicBezTo>
                    <a:cubicBezTo>
                      <a:pt x="2" y="15"/>
                      <a:pt x="3" y="10"/>
                      <a:pt x="5" y="7"/>
                    </a:cubicBezTo>
                    <a:cubicBezTo>
                      <a:pt x="7" y="5"/>
                      <a:pt x="9" y="2"/>
                      <a:pt x="1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2" name="Freeform 243">
                <a:extLst>
                  <a:ext uri="{FF2B5EF4-FFF2-40B4-BE49-F238E27FC236}">
                    <a16:creationId xmlns:a16="http://schemas.microsoft.com/office/drawing/2014/main" id="{2F13DBE7-E81F-4B5E-9BC9-542834908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557"/>
                <a:ext cx="148" cy="168"/>
              </a:xfrm>
              <a:custGeom>
                <a:avLst/>
                <a:gdLst>
                  <a:gd name="T0" fmla="*/ 20 w 59"/>
                  <a:gd name="T1" fmla="*/ 456 h 63"/>
                  <a:gd name="T2" fmla="*/ 33 w 59"/>
                  <a:gd name="T3" fmla="*/ 1059 h 63"/>
                  <a:gd name="T4" fmla="*/ 176 w 59"/>
                  <a:gd name="T5" fmla="*/ 1195 h 63"/>
                  <a:gd name="T6" fmla="*/ 788 w 59"/>
                  <a:gd name="T7" fmla="*/ 1045 h 63"/>
                  <a:gd name="T8" fmla="*/ 775 w 59"/>
                  <a:gd name="T9" fmla="*/ 227 h 63"/>
                  <a:gd name="T10" fmla="*/ 20 w 59"/>
                  <a:gd name="T11" fmla="*/ 456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63">
                    <a:moveTo>
                      <a:pt x="1" y="24"/>
                    </a:moveTo>
                    <a:cubicBezTo>
                      <a:pt x="1" y="37"/>
                      <a:pt x="1" y="47"/>
                      <a:pt x="2" y="56"/>
                    </a:cubicBezTo>
                    <a:cubicBezTo>
                      <a:pt x="3" y="62"/>
                      <a:pt x="8" y="62"/>
                      <a:pt x="11" y="63"/>
                    </a:cubicBezTo>
                    <a:cubicBezTo>
                      <a:pt x="21" y="63"/>
                      <a:pt x="42" y="61"/>
                      <a:pt x="50" y="55"/>
                    </a:cubicBezTo>
                    <a:cubicBezTo>
                      <a:pt x="59" y="48"/>
                      <a:pt x="51" y="20"/>
                      <a:pt x="49" y="12"/>
                    </a:cubicBezTo>
                    <a:cubicBezTo>
                      <a:pt x="46" y="0"/>
                      <a:pt x="0" y="7"/>
                      <a:pt x="1" y="24"/>
                    </a:cubicBezTo>
                    <a:close/>
                  </a:path>
                </a:pathLst>
              </a:custGeom>
              <a:solidFill>
                <a:srgbClr val="FED18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3" name="Freeform 244">
                <a:extLst>
                  <a:ext uri="{FF2B5EF4-FFF2-40B4-BE49-F238E27FC236}">
                    <a16:creationId xmlns:a16="http://schemas.microsoft.com/office/drawing/2014/main" id="{C8E78098-D753-44B5-BA27-F15F31F54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2571"/>
                <a:ext cx="95" cy="141"/>
              </a:xfrm>
              <a:custGeom>
                <a:avLst/>
                <a:gdLst>
                  <a:gd name="T0" fmla="*/ 583 w 38"/>
                  <a:gd name="T1" fmla="*/ 490 h 53"/>
                  <a:gd name="T2" fmla="*/ 470 w 38"/>
                  <a:gd name="T3" fmla="*/ 865 h 53"/>
                  <a:gd name="T4" fmla="*/ 20 w 38"/>
                  <a:gd name="T5" fmla="*/ 963 h 53"/>
                  <a:gd name="T6" fmla="*/ 0 w 38"/>
                  <a:gd name="T7" fmla="*/ 963 h 53"/>
                  <a:gd name="T8" fmla="*/ 313 w 38"/>
                  <a:gd name="T9" fmla="*/ 431 h 53"/>
                  <a:gd name="T10" fmla="*/ 438 w 38"/>
                  <a:gd name="T11" fmla="*/ 93 h 53"/>
                  <a:gd name="T12" fmla="*/ 583 w 38"/>
                  <a:gd name="T13" fmla="*/ 49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3">
                    <a:moveTo>
                      <a:pt x="37" y="26"/>
                    </a:moveTo>
                    <a:cubicBezTo>
                      <a:pt x="38" y="34"/>
                      <a:pt x="38" y="43"/>
                      <a:pt x="30" y="46"/>
                    </a:cubicBezTo>
                    <a:cubicBezTo>
                      <a:pt x="23" y="50"/>
                      <a:pt x="9" y="53"/>
                      <a:pt x="1" y="51"/>
                    </a:cubicBezTo>
                    <a:cubicBezTo>
                      <a:pt x="1" y="50"/>
                      <a:pt x="1" y="53"/>
                      <a:pt x="0" y="51"/>
                    </a:cubicBezTo>
                    <a:cubicBezTo>
                      <a:pt x="12" y="51"/>
                      <a:pt x="16" y="33"/>
                      <a:pt x="20" y="23"/>
                    </a:cubicBezTo>
                    <a:cubicBezTo>
                      <a:pt x="23" y="16"/>
                      <a:pt x="31" y="12"/>
                      <a:pt x="28" y="5"/>
                    </a:cubicBezTo>
                    <a:cubicBezTo>
                      <a:pt x="26" y="0"/>
                      <a:pt x="36" y="10"/>
                      <a:pt x="37" y="26"/>
                    </a:cubicBezTo>
                    <a:close/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4" name="Freeform 245">
                <a:extLst>
                  <a:ext uri="{FF2B5EF4-FFF2-40B4-BE49-F238E27FC236}">
                    <a16:creationId xmlns:a16="http://schemas.microsoft.com/office/drawing/2014/main" id="{00215562-E3DF-40BF-BDD4-571FAB22B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2613"/>
                <a:ext cx="75" cy="91"/>
              </a:xfrm>
              <a:custGeom>
                <a:avLst/>
                <a:gdLst>
                  <a:gd name="T0" fmla="*/ 283 w 30"/>
                  <a:gd name="T1" fmla="*/ 56 h 34"/>
                  <a:gd name="T2" fmla="*/ 50 w 30"/>
                  <a:gd name="T3" fmla="*/ 230 h 34"/>
                  <a:gd name="T4" fmla="*/ 333 w 30"/>
                  <a:gd name="T5" fmla="*/ 616 h 34"/>
                  <a:gd name="T6" fmla="*/ 438 w 30"/>
                  <a:gd name="T7" fmla="*/ 230 h 34"/>
                  <a:gd name="T8" fmla="*/ 283 w 30"/>
                  <a:gd name="T9" fmla="*/ 56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4">
                    <a:moveTo>
                      <a:pt x="18" y="3"/>
                    </a:moveTo>
                    <a:cubicBezTo>
                      <a:pt x="12" y="0"/>
                      <a:pt x="5" y="7"/>
                      <a:pt x="3" y="12"/>
                    </a:cubicBezTo>
                    <a:cubicBezTo>
                      <a:pt x="0" y="23"/>
                      <a:pt x="11" y="34"/>
                      <a:pt x="21" y="32"/>
                    </a:cubicBezTo>
                    <a:cubicBezTo>
                      <a:pt x="28" y="29"/>
                      <a:pt x="30" y="19"/>
                      <a:pt x="28" y="12"/>
                    </a:cubicBezTo>
                    <a:cubicBezTo>
                      <a:pt x="27" y="7"/>
                      <a:pt x="22" y="6"/>
                      <a:pt x="18" y="3"/>
                    </a:cubicBezTo>
                    <a:close/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5" name="Freeform 246">
                <a:extLst>
                  <a:ext uri="{FF2B5EF4-FFF2-40B4-BE49-F238E27FC236}">
                    <a16:creationId xmlns:a16="http://schemas.microsoft.com/office/drawing/2014/main" id="{0F7611B0-A286-435D-BF44-232EBA1CF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621"/>
                <a:ext cx="40" cy="62"/>
              </a:xfrm>
              <a:custGeom>
                <a:avLst/>
                <a:gdLst>
                  <a:gd name="T0" fmla="*/ 250 w 16"/>
                  <a:gd name="T1" fmla="*/ 137 h 23"/>
                  <a:gd name="T2" fmla="*/ 63 w 16"/>
                  <a:gd name="T3" fmla="*/ 175 h 23"/>
                  <a:gd name="T4" fmla="*/ 145 w 16"/>
                  <a:gd name="T5" fmla="*/ 450 h 23"/>
                  <a:gd name="T6" fmla="*/ 125 w 16"/>
                  <a:gd name="T7" fmla="*/ 218 h 23"/>
                  <a:gd name="T8" fmla="*/ 238 w 16"/>
                  <a:gd name="T9" fmla="*/ 9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3">
                    <a:moveTo>
                      <a:pt x="16" y="7"/>
                    </a:moveTo>
                    <a:cubicBezTo>
                      <a:pt x="14" y="0"/>
                      <a:pt x="6" y="7"/>
                      <a:pt x="4" y="9"/>
                    </a:cubicBezTo>
                    <a:cubicBezTo>
                      <a:pt x="0" y="15"/>
                      <a:pt x="4" y="19"/>
                      <a:pt x="9" y="23"/>
                    </a:cubicBezTo>
                    <a:cubicBezTo>
                      <a:pt x="6" y="19"/>
                      <a:pt x="4" y="15"/>
                      <a:pt x="8" y="11"/>
                    </a:cubicBezTo>
                    <a:cubicBezTo>
                      <a:pt x="9" y="9"/>
                      <a:pt x="13" y="4"/>
                      <a:pt x="15" y="5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6" name="Freeform 247">
                <a:extLst>
                  <a:ext uri="{FF2B5EF4-FFF2-40B4-BE49-F238E27FC236}">
                    <a16:creationId xmlns:a16="http://schemas.microsoft.com/office/drawing/2014/main" id="{99F50091-B9F0-4B52-96DF-B07C3CD43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643"/>
                <a:ext cx="32" cy="58"/>
              </a:xfrm>
              <a:custGeom>
                <a:avLst/>
                <a:gdLst>
                  <a:gd name="T0" fmla="*/ 0 w 13"/>
                  <a:gd name="T1" fmla="*/ 293 h 22"/>
                  <a:gd name="T2" fmla="*/ 162 w 13"/>
                  <a:gd name="T3" fmla="*/ 200 h 22"/>
                  <a:gd name="T4" fmla="*/ 121 w 13"/>
                  <a:gd name="T5" fmla="*/ 0 h 22"/>
                  <a:gd name="T6" fmla="*/ 103 w 13"/>
                  <a:gd name="T7" fmla="*/ 166 h 22"/>
                  <a:gd name="T8" fmla="*/ 42 w 13"/>
                  <a:gd name="T9" fmla="*/ 327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2">
                    <a:moveTo>
                      <a:pt x="0" y="16"/>
                    </a:moveTo>
                    <a:cubicBezTo>
                      <a:pt x="3" y="22"/>
                      <a:pt x="10" y="15"/>
                      <a:pt x="11" y="11"/>
                    </a:cubicBezTo>
                    <a:cubicBezTo>
                      <a:pt x="13" y="7"/>
                      <a:pt x="13" y="2"/>
                      <a:pt x="8" y="0"/>
                    </a:cubicBezTo>
                    <a:cubicBezTo>
                      <a:pt x="10" y="3"/>
                      <a:pt x="12" y="7"/>
                      <a:pt x="7" y="9"/>
                    </a:cubicBezTo>
                    <a:cubicBezTo>
                      <a:pt x="9" y="11"/>
                      <a:pt x="7" y="19"/>
                      <a:pt x="3" y="18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7" name="Freeform 248">
                <a:extLst>
                  <a:ext uri="{FF2B5EF4-FFF2-40B4-BE49-F238E27FC236}">
                    <a16:creationId xmlns:a16="http://schemas.microsoft.com/office/drawing/2014/main" id="{1FEB6041-4C2D-465E-8F0D-D3CCF7145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2616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50 w 6"/>
                  <a:gd name="T3" fmla="*/ 0 h 6"/>
                  <a:gd name="T4" fmla="*/ 95 w 6"/>
                  <a:gd name="T5" fmla="*/ 77 h 6"/>
                  <a:gd name="T6" fmla="*/ 33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8" name="Freeform 249">
                <a:extLst>
                  <a:ext uri="{FF2B5EF4-FFF2-40B4-BE49-F238E27FC236}">
                    <a16:creationId xmlns:a16="http://schemas.microsoft.com/office/drawing/2014/main" id="{5BFC8E1D-B1B2-48C0-9401-2C2AB6E2F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616"/>
                <a:ext cx="5" cy="8"/>
              </a:xfrm>
              <a:custGeom>
                <a:avLst/>
                <a:gdLst>
                  <a:gd name="T0" fmla="*/ 0 w 2"/>
                  <a:gd name="T1" fmla="*/ 21 h 3"/>
                  <a:gd name="T2" fmla="*/ 20 w 2"/>
                  <a:gd name="T3" fmla="*/ 0 h 3"/>
                  <a:gd name="T4" fmla="*/ 33 w 2"/>
                  <a:gd name="T5" fmla="*/ 35 h 3"/>
                  <a:gd name="T6" fmla="*/ 20 w 2"/>
                  <a:gd name="T7" fmla="*/ 56 h 3"/>
                  <a:gd name="T8" fmla="*/ 0 w 2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9" name="Freeform 250">
                <a:extLst>
                  <a:ext uri="{FF2B5EF4-FFF2-40B4-BE49-F238E27FC236}">
                    <a16:creationId xmlns:a16="http://schemas.microsoft.com/office/drawing/2014/main" id="{0920D73A-8D58-4914-8719-E02FD92C3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2629"/>
                <a:ext cx="7" cy="11"/>
              </a:xfrm>
              <a:custGeom>
                <a:avLst/>
                <a:gdLst>
                  <a:gd name="T0" fmla="*/ 0 w 3"/>
                  <a:gd name="T1" fmla="*/ 22 h 4"/>
                  <a:gd name="T2" fmla="*/ 28 w 3"/>
                  <a:gd name="T3" fmla="*/ 0 h 4"/>
                  <a:gd name="T4" fmla="*/ 37 w 3"/>
                  <a:gd name="T5" fmla="*/ 47 h 4"/>
                  <a:gd name="T6" fmla="*/ 12 w 3"/>
                  <a:gd name="T7" fmla="*/ 61 h 4"/>
                  <a:gd name="T8" fmla="*/ 0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0" name="Freeform 251">
                <a:extLst>
                  <a:ext uri="{FF2B5EF4-FFF2-40B4-BE49-F238E27FC236}">
                    <a16:creationId xmlns:a16="http://schemas.microsoft.com/office/drawing/2014/main" id="{18E8132B-BBDE-46CB-BE51-19802183D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7" y="2619"/>
                <a:ext cx="25" cy="80"/>
              </a:xfrm>
              <a:custGeom>
                <a:avLst/>
                <a:gdLst>
                  <a:gd name="T0" fmla="*/ 0 w 10"/>
                  <a:gd name="T1" fmla="*/ 568 h 30"/>
                  <a:gd name="T2" fmla="*/ 158 w 10"/>
                  <a:gd name="T3" fmla="*/ 341 h 30"/>
                  <a:gd name="T4" fmla="*/ 158 w 10"/>
                  <a:gd name="T5" fmla="*/ 192 h 30"/>
                  <a:gd name="T6" fmla="*/ 125 w 10"/>
                  <a:gd name="T7" fmla="*/ 0 h 30"/>
                  <a:gd name="T8" fmla="*/ 125 w 10"/>
                  <a:gd name="T9" fmla="*/ 341 h 30"/>
                  <a:gd name="T10" fmla="*/ 0 w 10"/>
                  <a:gd name="T11" fmla="*/ 568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30">
                    <a:moveTo>
                      <a:pt x="0" y="30"/>
                    </a:moveTo>
                    <a:cubicBezTo>
                      <a:pt x="6" y="29"/>
                      <a:pt x="9" y="24"/>
                      <a:pt x="10" y="18"/>
                    </a:cubicBezTo>
                    <a:cubicBezTo>
                      <a:pt x="10" y="15"/>
                      <a:pt x="10" y="13"/>
                      <a:pt x="10" y="10"/>
                    </a:cubicBezTo>
                    <a:cubicBezTo>
                      <a:pt x="9" y="7"/>
                      <a:pt x="9" y="2"/>
                      <a:pt x="8" y="0"/>
                    </a:cubicBezTo>
                    <a:cubicBezTo>
                      <a:pt x="8" y="7"/>
                      <a:pt x="10" y="12"/>
                      <a:pt x="8" y="18"/>
                    </a:cubicBezTo>
                    <a:cubicBezTo>
                      <a:pt x="7" y="23"/>
                      <a:pt x="5" y="29"/>
                      <a:pt x="0" y="30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1" name="Freeform 252">
                <a:extLst>
                  <a:ext uri="{FF2B5EF4-FFF2-40B4-BE49-F238E27FC236}">
                    <a16:creationId xmlns:a16="http://schemas.microsoft.com/office/drawing/2014/main" id="{30587DB3-129D-4274-AC0D-65E4871E8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2592"/>
                <a:ext cx="33" cy="77"/>
              </a:xfrm>
              <a:custGeom>
                <a:avLst/>
                <a:gdLst>
                  <a:gd name="T0" fmla="*/ 213 w 13"/>
                  <a:gd name="T1" fmla="*/ 0 h 29"/>
                  <a:gd name="T2" fmla="*/ 33 w 13"/>
                  <a:gd name="T3" fmla="*/ 170 h 29"/>
                  <a:gd name="T4" fmla="*/ 20 w 13"/>
                  <a:gd name="T5" fmla="*/ 316 h 29"/>
                  <a:gd name="T6" fmla="*/ 33 w 13"/>
                  <a:gd name="T7" fmla="*/ 451 h 29"/>
                  <a:gd name="T8" fmla="*/ 51 w 13"/>
                  <a:gd name="T9" fmla="*/ 542 h 29"/>
                  <a:gd name="T10" fmla="*/ 51 w 13"/>
                  <a:gd name="T11" fmla="*/ 374 h 29"/>
                  <a:gd name="T12" fmla="*/ 84 w 13"/>
                  <a:gd name="T13" fmla="*/ 204 h 29"/>
                  <a:gd name="T14" fmla="*/ 117 w 13"/>
                  <a:gd name="T15" fmla="*/ 56 h 29"/>
                  <a:gd name="T16" fmla="*/ 193 w 13"/>
                  <a:gd name="T17" fmla="*/ 0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29">
                    <a:moveTo>
                      <a:pt x="13" y="0"/>
                    </a:moveTo>
                    <a:cubicBezTo>
                      <a:pt x="8" y="0"/>
                      <a:pt x="4" y="4"/>
                      <a:pt x="2" y="9"/>
                    </a:cubicBezTo>
                    <a:cubicBezTo>
                      <a:pt x="1" y="12"/>
                      <a:pt x="0" y="14"/>
                      <a:pt x="1" y="17"/>
                    </a:cubicBezTo>
                    <a:cubicBezTo>
                      <a:pt x="1" y="20"/>
                      <a:pt x="2" y="22"/>
                      <a:pt x="2" y="24"/>
                    </a:cubicBezTo>
                    <a:cubicBezTo>
                      <a:pt x="2" y="26"/>
                      <a:pt x="2" y="28"/>
                      <a:pt x="3" y="29"/>
                    </a:cubicBezTo>
                    <a:cubicBezTo>
                      <a:pt x="3" y="26"/>
                      <a:pt x="3" y="23"/>
                      <a:pt x="3" y="20"/>
                    </a:cubicBezTo>
                    <a:cubicBezTo>
                      <a:pt x="2" y="16"/>
                      <a:pt x="4" y="14"/>
                      <a:pt x="5" y="11"/>
                    </a:cubicBezTo>
                    <a:cubicBezTo>
                      <a:pt x="6" y="8"/>
                      <a:pt x="6" y="5"/>
                      <a:pt x="7" y="3"/>
                    </a:cubicBezTo>
                    <a:cubicBezTo>
                      <a:pt x="9" y="2"/>
                      <a:pt x="11" y="2"/>
                      <a:pt x="12" y="0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2" name="Freeform 253">
                <a:extLst>
                  <a:ext uri="{FF2B5EF4-FFF2-40B4-BE49-F238E27FC236}">
                    <a16:creationId xmlns:a16="http://schemas.microsoft.com/office/drawing/2014/main" id="{C108A05B-021F-4912-B4D1-4D3CF3018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7" y="2603"/>
                <a:ext cx="15" cy="34"/>
              </a:xfrm>
              <a:custGeom>
                <a:avLst/>
                <a:gdLst>
                  <a:gd name="T0" fmla="*/ 95 w 6"/>
                  <a:gd name="T1" fmla="*/ 0 h 13"/>
                  <a:gd name="T2" fmla="*/ 0 w 6"/>
                  <a:gd name="T3" fmla="*/ 2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1" y="2"/>
                      <a:pt x="0" y="9"/>
                      <a:pt x="0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3" name="Freeform 254">
                <a:extLst>
                  <a:ext uri="{FF2B5EF4-FFF2-40B4-BE49-F238E27FC236}">
                    <a16:creationId xmlns:a16="http://schemas.microsoft.com/office/drawing/2014/main" id="{A5806AD6-E92A-4343-9E9C-971878F16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736"/>
                <a:ext cx="185" cy="109"/>
              </a:xfrm>
              <a:custGeom>
                <a:avLst/>
                <a:gdLst>
                  <a:gd name="T0" fmla="*/ 1125 w 74"/>
                  <a:gd name="T1" fmla="*/ 601 h 41"/>
                  <a:gd name="T2" fmla="*/ 1020 w 74"/>
                  <a:gd name="T3" fmla="*/ 734 h 41"/>
                  <a:gd name="T4" fmla="*/ 95 w 74"/>
                  <a:gd name="T5" fmla="*/ 409 h 41"/>
                  <a:gd name="T6" fmla="*/ 33 w 74"/>
                  <a:gd name="T7" fmla="*/ 191 h 41"/>
                  <a:gd name="T8" fmla="*/ 33 w 74"/>
                  <a:gd name="T9" fmla="*/ 191 h 41"/>
                  <a:gd name="T10" fmla="*/ 208 w 74"/>
                  <a:gd name="T11" fmla="*/ 35 h 41"/>
                  <a:gd name="T12" fmla="*/ 1063 w 74"/>
                  <a:gd name="T13" fmla="*/ 375 h 41"/>
                  <a:gd name="T14" fmla="*/ 1125 w 74"/>
                  <a:gd name="T15" fmla="*/ 60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41">
                    <a:moveTo>
                      <a:pt x="72" y="32"/>
                    </a:moveTo>
                    <a:cubicBezTo>
                      <a:pt x="70" y="38"/>
                      <a:pt x="71" y="41"/>
                      <a:pt x="65" y="39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0" y="21"/>
                      <a:pt x="1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4"/>
                      <a:pt x="7" y="0"/>
                      <a:pt x="13" y="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74" y="21"/>
                      <a:pt x="74" y="27"/>
                      <a:pt x="72" y="32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4" name="Freeform 255">
                <a:extLst>
                  <a:ext uri="{FF2B5EF4-FFF2-40B4-BE49-F238E27FC236}">
                    <a16:creationId xmlns:a16="http://schemas.microsoft.com/office/drawing/2014/main" id="{8988F527-E26B-4DC3-8B4A-5252081C1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771"/>
                <a:ext cx="52" cy="37"/>
              </a:xfrm>
              <a:custGeom>
                <a:avLst/>
                <a:gdLst>
                  <a:gd name="T0" fmla="*/ 12 w 21"/>
                  <a:gd name="T1" fmla="*/ 77 h 14"/>
                  <a:gd name="T2" fmla="*/ 183 w 21"/>
                  <a:gd name="T3" fmla="*/ 34 h 14"/>
                  <a:gd name="T4" fmla="*/ 307 w 21"/>
                  <a:gd name="T5" fmla="*/ 182 h 14"/>
                  <a:gd name="T6" fmla="*/ 134 w 21"/>
                  <a:gd name="T7" fmla="*/ 225 h 14"/>
                  <a:gd name="T8" fmla="*/ 12 w 21"/>
                  <a:gd name="T9" fmla="*/ 7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1" y="4"/>
                    </a:moveTo>
                    <a:cubicBezTo>
                      <a:pt x="2" y="1"/>
                      <a:pt x="7" y="0"/>
                      <a:pt x="12" y="2"/>
                    </a:cubicBezTo>
                    <a:cubicBezTo>
                      <a:pt x="17" y="4"/>
                      <a:pt x="21" y="7"/>
                      <a:pt x="20" y="10"/>
                    </a:cubicBezTo>
                    <a:cubicBezTo>
                      <a:pt x="19" y="13"/>
                      <a:pt x="14" y="14"/>
                      <a:pt x="9" y="12"/>
                    </a:cubicBezTo>
                    <a:cubicBezTo>
                      <a:pt x="3" y="10"/>
                      <a:pt x="0" y="7"/>
                      <a:pt x="1" y="4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5" name="Freeform 256">
                <a:extLst>
                  <a:ext uri="{FF2B5EF4-FFF2-40B4-BE49-F238E27FC236}">
                    <a16:creationId xmlns:a16="http://schemas.microsoft.com/office/drawing/2014/main" id="{AE8905C7-EFD2-4A5D-B299-5755666EF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773"/>
                <a:ext cx="38" cy="24"/>
              </a:xfrm>
              <a:custGeom>
                <a:avLst/>
                <a:gdLst>
                  <a:gd name="T0" fmla="*/ 51 w 15"/>
                  <a:gd name="T1" fmla="*/ 93 h 9"/>
                  <a:gd name="T2" fmla="*/ 193 w 15"/>
                  <a:gd name="T3" fmla="*/ 56 h 9"/>
                  <a:gd name="T4" fmla="*/ 243 w 15"/>
                  <a:gd name="T5" fmla="*/ 77 h 9"/>
                  <a:gd name="T6" fmla="*/ 160 w 15"/>
                  <a:gd name="T7" fmla="*/ 35 h 9"/>
                  <a:gd name="T8" fmla="*/ 20 w 15"/>
                  <a:gd name="T9" fmla="*/ 56 h 9"/>
                  <a:gd name="T10" fmla="*/ 84 w 15"/>
                  <a:gd name="T11" fmla="*/ 171 h 9"/>
                  <a:gd name="T12" fmla="*/ 51 w 15"/>
                  <a:gd name="T13" fmla="*/ 9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3" y="5"/>
                    </a:moveTo>
                    <a:cubicBezTo>
                      <a:pt x="4" y="3"/>
                      <a:pt x="8" y="2"/>
                      <a:pt x="12" y="3"/>
                    </a:cubicBezTo>
                    <a:cubicBezTo>
                      <a:pt x="13" y="4"/>
                      <a:pt x="14" y="4"/>
                      <a:pt x="15" y="4"/>
                    </a:cubicBezTo>
                    <a:cubicBezTo>
                      <a:pt x="14" y="3"/>
                      <a:pt x="12" y="2"/>
                      <a:pt x="10" y="2"/>
                    </a:cubicBezTo>
                    <a:cubicBezTo>
                      <a:pt x="6" y="0"/>
                      <a:pt x="2" y="1"/>
                      <a:pt x="1" y="3"/>
                    </a:cubicBezTo>
                    <a:cubicBezTo>
                      <a:pt x="0" y="5"/>
                      <a:pt x="2" y="7"/>
                      <a:pt x="5" y="9"/>
                    </a:cubicBezTo>
                    <a:cubicBezTo>
                      <a:pt x="3" y="8"/>
                      <a:pt x="3" y="6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6" name="Freeform 257">
                <a:extLst>
                  <a:ext uri="{FF2B5EF4-FFF2-40B4-BE49-F238E27FC236}">
                    <a16:creationId xmlns:a16="http://schemas.microsoft.com/office/drawing/2014/main" id="{32C6AF48-2FF9-4645-8BE1-43BD17640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747"/>
                <a:ext cx="70" cy="32"/>
              </a:xfrm>
              <a:custGeom>
                <a:avLst/>
                <a:gdLst>
                  <a:gd name="T0" fmla="*/ 0 w 28"/>
                  <a:gd name="T1" fmla="*/ 227 h 12"/>
                  <a:gd name="T2" fmla="*/ 83 w 28"/>
                  <a:gd name="T3" fmla="*/ 21 h 12"/>
                  <a:gd name="T4" fmla="*/ 438 w 28"/>
                  <a:gd name="T5" fmla="*/ 149 h 12"/>
                  <a:gd name="T6" fmla="*/ 20 w 28"/>
                  <a:gd name="T7" fmla="*/ 19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2">
                    <a:moveTo>
                      <a:pt x="0" y="12"/>
                    </a:moveTo>
                    <a:cubicBezTo>
                      <a:pt x="1" y="9"/>
                      <a:pt x="1" y="2"/>
                      <a:pt x="5" y="1"/>
                    </a:cubicBezTo>
                    <a:cubicBezTo>
                      <a:pt x="9" y="0"/>
                      <a:pt x="24" y="6"/>
                      <a:pt x="28" y="8"/>
                    </a:cubicBezTo>
                    <a:cubicBezTo>
                      <a:pt x="21" y="4"/>
                      <a:pt x="4" y="3"/>
                      <a:pt x="1" y="10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7" name="Freeform 258">
                <a:extLst>
                  <a:ext uri="{FF2B5EF4-FFF2-40B4-BE49-F238E27FC236}">
                    <a16:creationId xmlns:a16="http://schemas.microsoft.com/office/drawing/2014/main" id="{154C203A-40D1-4C7B-98A1-6A9D42530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797"/>
                <a:ext cx="88" cy="35"/>
              </a:xfrm>
              <a:custGeom>
                <a:avLst/>
                <a:gdLst>
                  <a:gd name="T0" fmla="*/ 63 w 35"/>
                  <a:gd name="T1" fmla="*/ 94 h 13"/>
                  <a:gd name="T2" fmla="*/ 410 w 35"/>
                  <a:gd name="T3" fmla="*/ 232 h 13"/>
                  <a:gd name="T4" fmla="*/ 525 w 35"/>
                  <a:gd name="T5" fmla="*/ 175 h 13"/>
                  <a:gd name="T6" fmla="*/ 538 w 35"/>
                  <a:gd name="T7" fmla="*/ 0 h 13"/>
                  <a:gd name="T8" fmla="*/ 317 w 35"/>
                  <a:gd name="T9" fmla="*/ 159 h 13"/>
                  <a:gd name="T10" fmla="*/ 146 w 35"/>
                  <a:gd name="T11" fmla="*/ 94 h 13"/>
                  <a:gd name="T12" fmla="*/ 0 w 35"/>
                  <a:gd name="T13" fmla="*/ 81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3">
                    <a:moveTo>
                      <a:pt x="4" y="5"/>
                    </a:moveTo>
                    <a:cubicBezTo>
                      <a:pt x="10" y="9"/>
                      <a:pt x="19" y="11"/>
                      <a:pt x="26" y="12"/>
                    </a:cubicBezTo>
                    <a:cubicBezTo>
                      <a:pt x="30" y="13"/>
                      <a:pt x="32" y="13"/>
                      <a:pt x="33" y="9"/>
                    </a:cubicBezTo>
                    <a:cubicBezTo>
                      <a:pt x="34" y="6"/>
                      <a:pt x="35" y="2"/>
                      <a:pt x="34" y="0"/>
                    </a:cubicBezTo>
                    <a:cubicBezTo>
                      <a:pt x="34" y="7"/>
                      <a:pt x="26" y="9"/>
                      <a:pt x="20" y="8"/>
                    </a:cubicBezTo>
                    <a:cubicBezTo>
                      <a:pt x="16" y="8"/>
                      <a:pt x="13" y="6"/>
                      <a:pt x="9" y="5"/>
                    </a:cubicBezTo>
                    <a:cubicBezTo>
                      <a:pt x="6" y="5"/>
                      <a:pt x="3" y="5"/>
                      <a:pt x="0" y="4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8" name="Freeform 259">
                <a:extLst>
                  <a:ext uri="{FF2B5EF4-FFF2-40B4-BE49-F238E27FC236}">
                    <a16:creationId xmlns:a16="http://schemas.microsoft.com/office/drawing/2014/main" id="{88352934-1986-4667-B2DD-16548DCFE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736"/>
                <a:ext cx="185" cy="109"/>
              </a:xfrm>
              <a:custGeom>
                <a:avLst/>
                <a:gdLst>
                  <a:gd name="T0" fmla="*/ 1125 w 74"/>
                  <a:gd name="T1" fmla="*/ 601 h 41"/>
                  <a:gd name="T2" fmla="*/ 1020 w 74"/>
                  <a:gd name="T3" fmla="*/ 734 h 41"/>
                  <a:gd name="T4" fmla="*/ 95 w 74"/>
                  <a:gd name="T5" fmla="*/ 409 h 41"/>
                  <a:gd name="T6" fmla="*/ 33 w 74"/>
                  <a:gd name="T7" fmla="*/ 191 h 41"/>
                  <a:gd name="T8" fmla="*/ 33 w 74"/>
                  <a:gd name="T9" fmla="*/ 191 h 41"/>
                  <a:gd name="T10" fmla="*/ 208 w 74"/>
                  <a:gd name="T11" fmla="*/ 35 h 41"/>
                  <a:gd name="T12" fmla="*/ 1063 w 74"/>
                  <a:gd name="T13" fmla="*/ 375 h 41"/>
                  <a:gd name="T14" fmla="*/ 1125 w 74"/>
                  <a:gd name="T15" fmla="*/ 601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41">
                    <a:moveTo>
                      <a:pt x="72" y="32"/>
                    </a:moveTo>
                    <a:cubicBezTo>
                      <a:pt x="70" y="38"/>
                      <a:pt x="71" y="41"/>
                      <a:pt x="65" y="39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0" y="21"/>
                      <a:pt x="1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4"/>
                      <a:pt x="7" y="0"/>
                      <a:pt x="13" y="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74" y="21"/>
                      <a:pt x="74" y="27"/>
                      <a:pt x="72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9" name="Freeform 260">
                <a:extLst>
                  <a:ext uri="{FF2B5EF4-FFF2-40B4-BE49-F238E27FC236}">
                    <a16:creationId xmlns:a16="http://schemas.microsoft.com/office/drawing/2014/main" id="{334EBD7C-E0FF-45F7-B0FA-182821CF0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435"/>
                <a:ext cx="202" cy="66"/>
              </a:xfrm>
              <a:custGeom>
                <a:avLst/>
                <a:gdLst>
                  <a:gd name="T0" fmla="*/ 1257 w 81"/>
                  <a:gd name="T1" fmla="*/ 222 h 25"/>
                  <a:gd name="T2" fmla="*/ 1132 w 81"/>
                  <a:gd name="T3" fmla="*/ 438 h 25"/>
                  <a:gd name="T4" fmla="*/ 137 w 81"/>
                  <a:gd name="T5" fmla="*/ 459 h 25"/>
                  <a:gd name="T6" fmla="*/ 0 w 81"/>
                  <a:gd name="T7" fmla="*/ 238 h 25"/>
                  <a:gd name="T8" fmla="*/ 0 w 81"/>
                  <a:gd name="T9" fmla="*/ 238 h 25"/>
                  <a:gd name="T10" fmla="*/ 125 w 81"/>
                  <a:gd name="T11" fmla="*/ 21 h 25"/>
                  <a:gd name="T12" fmla="*/ 1132 w 81"/>
                  <a:gd name="T13" fmla="*/ 0 h 25"/>
                  <a:gd name="T14" fmla="*/ 1257 w 81"/>
                  <a:gd name="T15" fmla="*/ 22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5">
                    <a:moveTo>
                      <a:pt x="81" y="12"/>
                    </a:moveTo>
                    <a:cubicBezTo>
                      <a:pt x="81" y="19"/>
                      <a:pt x="80" y="24"/>
                      <a:pt x="73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2" y="25"/>
                      <a:pt x="0" y="2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2" y="1"/>
                      <a:pt x="8" y="1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9" y="0"/>
                      <a:pt x="81" y="5"/>
                      <a:pt x="81" y="12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0" name="Freeform 261">
                <a:extLst>
                  <a:ext uri="{FF2B5EF4-FFF2-40B4-BE49-F238E27FC236}">
                    <a16:creationId xmlns:a16="http://schemas.microsoft.com/office/drawing/2014/main" id="{AB142F09-C44B-446C-8F45-59DECE824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453"/>
                <a:ext cx="55" cy="30"/>
              </a:xfrm>
              <a:custGeom>
                <a:avLst/>
                <a:gdLst>
                  <a:gd name="T0" fmla="*/ 0 w 22"/>
                  <a:gd name="T1" fmla="*/ 120 h 11"/>
                  <a:gd name="T2" fmla="*/ 175 w 22"/>
                  <a:gd name="T3" fmla="*/ 0 h 11"/>
                  <a:gd name="T4" fmla="*/ 345 w 22"/>
                  <a:gd name="T5" fmla="*/ 104 h 11"/>
                  <a:gd name="T6" fmla="*/ 175 w 22"/>
                  <a:gd name="T7" fmla="*/ 224 h 11"/>
                  <a:gd name="T8" fmla="*/ 0 w 22"/>
                  <a:gd name="T9" fmla="*/ 12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1">
                    <a:moveTo>
                      <a:pt x="0" y="6"/>
                    </a:moveTo>
                    <a:cubicBezTo>
                      <a:pt x="0" y="2"/>
                      <a:pt x="5" y="0"/>
                      <a:pt x="11" y="0"/>
                    </a:cubicBezTo>
                    <a:cubicBezTo>
                      <a:pt x="17" y="0"/>
                      <a:pt x="22" y="2"/>
                      <a:pt x="22" y="5"/>
                    </a:cubicBezTo>
                    <a:cubicBezTo>
                      <a:pt x="22" y="9"/>
                      <a:pt x="17" y="11"/>
                      <a:pt x="11" y="11"/>
                    </a:cubicBezTo>
                    <a:cubicBezTo>
                      <a:pt x="5" y="11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1" name="Freeform 262">
                <a:extLst>
                  <a:ext uri="{FF2B5EF4-FFF2-40B4-BE49-F238E27FC236}">
                    <a16:creationId xmlns:a16="http://schemas.microsoft.com/office/drawing/2014/main" id="{22F5267A-92D3-459E-B05B-9B8715F62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2456"/>
                <a:ext cx="40" cy="24"/>
              </a:xfrm>
              <a:custGeom>
                <a:avLst/>
                <a:gdLst>
                  <a:gd name="T0" fmla="*/ 50 w 16"/>
                  <a:gd name="T1" fmla="*/ 93 h 9"/>
                  <a:gd name="T2" fmla="*/ 188 w 16"/>
                  <a:gd name="T3" fmla="*/ 0 h 9"/>
                  <a:gd name="T4" fmla="*/ 250 w 16"/>
                  <a:gd name="T5" fmla="*/ 21 h 9"/>
                  <a:gd name="T6" fmla="*/ 158 w 16"/>
                  <a:gd name="T7" fmla="*/ 0 h 9"/>
                  <a:gd name="T8" fmla="*/ 0 w 16"/>
                  <a:gd name="T9" fmla="*/ 93 h 9"/>
                  <a:gd name="T10" fmla="*/ 95 w 16"/>
                  <a:gd name="T11" fmla="*/ 171 h 9"/>
                  <a:gd name="T12" fmla="*/ 50 w 16"/>
                  <a:gd name="T13" fmla="*/ 9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3" y="5"/>
                    </a:moveTo>
                    <a:cubicBezTo>
                      <a:pt x="3" y="3"/>
                      <a:pt x="7" y="1"/>
                      <a:pt x="12" y="0"/>
                    </a:cubicBezTo>
                    <a:cubicBezTo>
                      <a:pt x="14" y="0"/>
                      <a:pt x="15" y="1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5" y="0"/>
                      <a:pt x="0" y="2"/>
                      <a:pt x="0" y="5"/>
                    </a:cubicBezTo>
                    <a:cubicBezTo>
                      <a:pt x="0" y="7"/>
                      <a:pt x="3" y="8"/>
                      <a:pt x="6" y="9"/>
                    </a:cubicBezTo>
                    <a:cubicBezTo>
                      <a:pt x="4" y="8"/>
                      <a:pt x="3" y="7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2" name="Freeform 263">
                <a:extLst>
                  <a:ext uri="{FF2B5EF4-FFF2-40B4-BE49-F238E27FC236}">
                    <a16:creationId xmlns:a16="http://schemas.microsoft.com/office/drawing/2014/main" id="{2A6AC057-B95B-46A9-9DB9-8FAECABAE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443"/>
                <a:ext cx="73" cy="42"/>
              </a:xfrm>
              <a:custGeom>
                <a:avLst/>
                <a:gdLst>
                  <a:gd name="T0" fmla="*/ 33 w 29"/>
                  <a:gd name="T1" fmla="*/ 289 h 16"/>
                  <a:gd name="T2" fmla="*/ 63 w 29"/>
                  <a:gd name="T3" fmla="*/ 55 h 16"/>
                  <a:gd name="T4" fmla="*/ 463 w 29"/>
                  <a:gd name="T5" fmla="*/ 34 h 16"/>
                  <a:gd name="T6" fmla="*/ 50 w 29"/>
                  <a:gd name="T7" fmla="*/ 23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6">
                    <a:moveTo>
                      <a:pt x="2" y="16"/>
                    </a:moveTo>
                    <a:cubicBezTo>
                      <a:pt x="2" y="12"/>
                      <a:pt x="0" y="5"/>
                      <a:pt x="4" y="3"/>
                    </a:cubicBezTo>
                    <a:cubicBezTo>
                      <a:pt x="8" y="0"/>
                      <a:pt x="25" y="0"/>
                      <a:pt x="29" y="2"/>
                    </a:cubicBezTo>
                    <a:cubicBezTo>
                      <a:pt x="22" y="0"/>
                      <a:pt x="3" y="5"/>
                      <a:pt x="3" y="13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3" name="Freeform 264">
                <a:extLst>
                  <a:ext uri="{FF2B5EF4-FFF2-40B4-BE49-F238E27FC236}">
                    <a16:creationId xmlns:a16="http://schemas.microsoft.com/office/drawing/2014/main" id="{3E06A71B-D132-45B8-9166-37239B4E9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448"/>
                <a:ext cx="90" cy="48"/>
              </a:xfrm>
              <a:custGeom>
                <a:avLst/>
                <a:gdLst>
                  <a:gd name="T0" fmla="*/ 63 w 36"/>
                  <a:gd name="T1" fmla="*/ 307 h 18"/>
                  <a:gd name="T2" fmla="*/ 458 w 36"/>
                  <a:gd name="T3" fmla="*/ 307 h 18"/>
                  <a:gd name="T4" fmla="*/ 563 w 36"/>
                  <a:gd name="T5" fmla="*/ 192 h 18"/>
                  <a:gd name="T6" fmla="*/ 520 w 36"/>
                  <a:gd name="T7" fmla="*/ 0 h 18"/>
                  <a:gd name="T8" fmla="*/ 333 w 36"/>
                  <a:gd name="T9" fmla="*/ 264 h 18"/>
                  <a:gd name="T10" fmla="*/ 158 w 36"/>
                  <a:gd name="T11" fmla="*/ 285 h 18"/>
                  <a:gd name="T12" fmla="*/ 0 w 36"/>
                  <a:gd name="T13" fmla="*/ 307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18">
                    <a:moveTo>
                      <a:pt x="4" y="16"/>
                    </a:moveTo>
                    <a:cubicBezTo>
                      <a:pt x="12" y="18"/>
                      <a:pt x="22" y="17"/>
                      <a:pt x="29" y="16"/>
                    </a:cubicBezTo>
                    <a:cubicBezTo>
                      <a:pt x="34" y="16"/>
                      <a:pt x="36" y="14"/>
                      <a:pt x="36" y="10"/>
                    </a:cubicBezTo>
                    <a:cubicBezTo>
                      <a:pt x="36" y="7"/>
                      <a:pt x="36" y="2"/>
                      <a:pt x="33" y="0"/>
                    </a:cubicBezTo>
                    <a:cubicBezTo>
                      <a:pt x="36" y="8"/>
                      <a:pt x="28" y="13"/>
                      <a:pt x="21" y="14"/>
                    </a:cubicBezTo>
                    <a:cubicBezTo>
                      <a:pt x="18" y="15"/>
                      <a:pt x="14" y="14"/>
                      <a:pt x="10" y="15"/>
                    </a:cubicBezTo>
                    <a:cubicBezTo>
                      <a:pt x="6" y="15"/>
                      <a:pt x="3" y="16"/>
                      <a:pt x="0" y="16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4" name="Freeform 265">
                <a:extLst>
                  <a:ext uri="{FF2B5EF4-FFF2-40B4-BE49-F238E27FC236}">
                    <a16:creationId xmlns:a16="http://schemas.microsoft.com/office/drawing/2014/main" id="{58B75F8D-81F5-4290-8FA0-263C43C0E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435"/>
                <a:ext cx="202" cy="66"/>
              </a:xfrm>
              <a:custGeom>
                <a:avLst/>
                <a:gdLst>
                  <a:gd name="T0" fmla="*/ 1257 w 81"/>
                  <a:gd name="T1" fmla="*/ 222 h 25"/>
                  <a:gd name="T2" fmla="*/ 1132 w 81"/>
                  <a:gd name="T3" fmla="*/ 438 h 25"/>
                  <a:gd name="T4" fmla="*/ 137 w 81"/>
                  <a:gd name="T5" fmla="*/ 459 h 25"/>
                  <a:gd name="T6" fmla="*/ 0 w 81"/>
                  <a:gd name="T7" fmla="*/ 238 h 25"/>
                  <a:gd name="T8" fmla="*/ 0 w 81"/>
                  <a:gd name="T9" fmla="*/ 238 h 25"/>
                  <a:gd name="T10" fmla="*/ 125 w 81"/>
                  <a:gd name="T11" fmla="*/ 21 h 25"/>
                  <a:gd name="T12" fmla="*/ 1132 w 81"/>
                  <a:gd name="T13" fmla="*/ 0 h 25"/>
                  <a:gd name="T14" fmla="*/ 1257 w 81"/>
                  <a:gd name="T15" fmla="*/ 222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5">
                    <a:moveTo>
                      <a:pt x="81" y="12"/>
                    </a:moveTo>
                    <a:cubicBezTo>
                      <a:pt x="81" y="19"/>
                      <a:pt x="80" y="24"/>
                      <a:pt x="73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2" y="25"/>
                      <a:pt x="0" y="2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"/>
                      <a:pt x="2" y="1"/>
                      <a:pt x="8" y="1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9" y="0"/>
                      <a:pt x="81" y="5"/>
                      <a:pt x="81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5" name="Freeform 266">
                <a:extLst>
                  <a:ext uri="{FF2B5EF4-FFF2-40B4-BE49-F238E27FC236}">
                    <a16:creationId xmlns:a16="http://schemas.microsoft.com/office/drawing/2014/main" id="{22EB77E6-E21B-4AF8-B9BC-BF93F2866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437"/>
                <a:ext cx="205" cy="83"/>
              </a:xfrm>
              <a:custGeom>
                <a:avLst/>
                <a:gdLst>
                  <a:gd name="T0" fmla="*/ 1270 w 82"/>
                  <a:gd name="T1" fmla="*/ 230 h 31"/>
                  <a:gd name="T2" fmla="*/ 1158 w 82"/>
                  <a:gd name="T3" fmla="*/ 479 h 31"/>
                  <a:gd name="T4" fmla="*/ 158 w 82"/>
                  <a:gd name="T5" fmla="*/ 594 h 31"/>
                  <a:gd name="T6" fmla="*/ 20 w 82"/>
                  <a:gd name="T7" fmla="*/ 388 h 31"/>
                  <a:gd name="T8" fmla="*/ 20 w 82"/>
                  <a:gd name="T9" fmla="*/ 388 h 31"/>
                  <a:gd name="T10" fmla="*/ 125 w 82"/>
                  <a:gd name="T11" fmla="*/ 137 h 31"/>
                  <a:gd name="T12" fmla="*/ 1125 w 82"/>
                  <a:gd name="T13" fmla="*/ 21 h 31"/>
                  <a:gd name="T14" fmla="*/ 1270 w 82"/>
                  <a:gd name="T15" fmla="*/ 23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31">
                    <a:moveTo>
                      <a:pt x="81" y="12"/>
                    </a:moveTo>
                    <a:cubicBezTo>
                      <a:pt x="82" y="19"/>
                      <a:pt x="81" y="24"/>
                      <a:pt x="74" y="25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3" y="31"/>
                      <a:pt x="2" y="2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3"/>
                      <a:pt x="1" y="7"/>
                      <a:pt x="8" y="7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9" y="0"/>
                      <a:pt x="81" y="6"/>
                      <a:pt x="81" y="12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6" name="Freeform 267">
                <a:extLst>
                  <a:ext uri="{FF2B5EF4-FFF2-40B4-BE49-F238E27FC236}">
                    <a16:creationId xmlns:a16="http://schemas.microsoft.com/office/drawing/2014/main" id="{CCFC1471-BC9A-4170-82C0-FDF27A349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464"/>
                <a:ext cx="58" cy="35"/>
              </a:xfrm>
              <a:custGeom>
                <a:avLst/>
                <a:gdLst>
                  <a:gd name="T0" fmla="*/ 0 w 23"/>
                  <a:gd name="T1" fmla="*/ 137 h 13"/>
                  <a:gd name="T2" fmla="*/ 179 w 23"/>
                  <a:gd name="T3" fmla="*/ 0 h 13"/>
                  <a:gd name="T4" fmla="*/ 351 w 23"/>
                  <a:gd name="T5" fmla="*/ 94 h 13"/>
                  <a:gd name="T6" fmla="*/ 192 w 23"/>
                  <a:gd name="T7" fmla="*/ 232 h 13"/>
                  <a:gd name="T8" fmla="*/ 0 w 23"/>
                  <a:gd name="T9" fmla="*/ 13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3">
                    <a:moveTo>
                      <a:pt x="0" y="7"/>
                    </a:moveTo>
                    <a:cubicBezTo>
                      <a:pt x="0" y="4"/>
                      <a:pt x="5" y="1"/>
                      <a:pt x="11" y="0"/>
                    </a:cubicBezTo>
                    <a:cubicBezTo>
                      <a:pt x="17" y="0"/>
                      <a:pt x="22" y="2"/>
                      <a:pt x="22" y="5"/>
                    </a:cubicBezTo>
                    <a:cubicBezTo>
                      <a:pt x="23" y="8"/>
                      <a:pt x="18" y="11"/>
                      <a:pt x="12" y="12"/>
                    </a:cubicBezTo>
                    <a:cubicBezTo>
                      <a:pt x="6" y="13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7" name="Freeform 268">
                <a:extLst>
                  <a:ext uri="{FF2B5EF4-FFF2-40B4-BE49-F238E27FC236}">
                    <a16:creationId xmlns:a16="http://schemas.microsoft.com/office/drawing/2014/main" id="{2A94B3D9-DBA1-4176-A9AF-68E19ED8E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467"/>
                <a:ext cx="38" cy="26"/>
              </a:xfrm>
              <a:custGeom>
                <a:avLst/>
                <a:gdLst>
                  <a:gd name="T0" fmla="*/ 51 w 15"/>
                  <a:gd name="T1" fmla="*/ 122 h 10"/>
                  <a:gd name="T2" fmla="*/ 193 w 15"/>
                  <a:gd name="T3" fmla="*/ 21 h 10"/>
                  <a:gd name="T4" fmla="*/ 243 w 15"/>
                  <a:gd name="T5" fmla="*/ 21 h 10"/>
                  <a:gd name="T6" fmla="*/ 147 w 15"/>
                  <a:gd name="T7" fmla="*/ 0 h 10"/>
                  <a:gd name="T8" fmla="*/ 0 w 15"/>
                  <a:gd name="T9" fmla="*/ 109 h 10"/>
                  <a:gd name="T10" fmla="*/ 96 w 15"/>
                  <a:gd name="T11" fmla="*/ 177 h 10"/>
                  <a:gd name="T12" fmla="*/ 51 w 15"/>
                  <a:gd name="T13" fmla="*/ 122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3" y="7"/>
                    </a:moveTo>
                    <a:cubicBezTo>
                      <a:pt x="3" y="4"/>
                      <a:pt x="6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4" y="1"/>
                      <a:pt x="0" y="3"/>
                      <a:pt x="0" y="6"/>
                    </a:cubicBezTo>
                    <a:cubicBezTo>
                      <a:pt x="0" y="8"/>
                      <a:pt x="3" y="10"/>
                      <a:pt x="6" y="10"/>
                    </a:cubicBezTo>
                    <a:cubicBezTo>
                      <a:pt x="4" y="9"/>
                      <a:pt x="3" y="8"/>
                      <a:pt x="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8" name="Freeform 269">
                <a:extLst>
                  <a:ext uri="{FF2B5EF4-FFF2-40B4-BE49-F238E27FC236}">
                    <a16:creationId xmlns:a16="http://schemas.microsoft.com/office/drawing/2014/main" id="{DF6316E2-366E-4D9A-BBD2-92CCB2304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459"/>
                <a:ext cx="70" cy="45"/>
              </a:xfrm>
              <a:custGeom>
                <a:avLst/>
                <a:gdLst>
                  <a:gd name="T0" fmla="*/ 33 w 28"/>
                  <a:gd name="T1" fmla="*/ 315 h 17"/>
                  <a:gd name="T2" fmla="*/ 50 w 28"/>
                  <a:gd name="T3" fmla="*/ 77 h 17"/>
                  <a:gd name="T4" fmla="*/ 438 w 28"/>
                  <a:gd name="T5" fmla="*/ 21 h 17"/>
                  <a:gd name="T6" fmla="*/ 50 w 28"/>
                  <a:gd name="T7" fmla="*/ 259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7">
                    <a:moveTo>
                      <a:pt x="2" y="17"/>
                    </a:moveTo>
                    <a:cubicBezTo>
                      <a:pt x="2" y="13"/>
                      <a:pt x="0" y="7"/>
                      <a:pt x="3" y="4"/>
                    </a:cubicBezTo>
                    <a:cubicBezTo>
                      <a:pt x="7" y="1"/>
                      <a:pt x="24" y="0"/>
                      <a:pt x="28" y="1"/>
                    </a:cubicBezTo>
                    <a:cubicBezTo>
                      <a:pt x="21" y="0"/>
                      <a:pt x="3" y="6"/>
                      <a:pt x="3" y="14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89" name="Freeform 270">
                <a:extLst>
                  <a:ext uri="{FF2B5EF4-FFF2-40B4-BE49-F238E27FC236}">
                    <a16:creationId xmlns:a16="http://schemas.microsoft.com/office/drawing/2014/main" id="{B28671CC-589B-4CCB-8E3B-A0F84AE25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453"/>
                <a:ext cx="88" cy="51"/>
              </a:xfrm>
              <a:custGeom>
                <a:avLst/>
                <a:gdLst>
                  <a:gd name="T0" fmla="*/ 83 w 35"/>
                  <a:gd name="T1" fmla="*/ 346 h 19"/>
                  <a:gd name="T2" fmla="*/ 463 w 35"/>
                  <a:gd name="T3" fmla="*/ 309 h 19"/>
                  <a:gd name="T4" fmla="*/ 556 w 35"/>
                  <a:gd name="T5" fmla="*/ 172 h 19"/>
                  <a:gd name="T6" fmla="*/ 505 w 35"/>
                  <a:gd name="T7" fmla="*/ 0 h 19"/>
                  <a:gd name="T8" fmla="*/ 334 w 35"/>
                  <a:gd name="T9" fmla="*/ 274 h 19"/>
                  <a:gd name="T10" fmla="*/ 158 w 35"/>
                  <a:gd name="T11" fmla="*/ 309 h 19"/>
                  <a:gd name="T12" fmla="*/ 0 w 35"/>
                  <a:gd name="T13" fmla="*/ 368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9">
                    <a:moveTo>
                      <a:pt x="5" y="18"/>
                    </a:moveTo>
                    <a:cubicBezTo>
                      <a:pt x="12" y="19"/>
                      <a:pt x="22" y="17"/>
                      <a:pt x="29" y="16"/>
                    </a:cubicBezTo>
                    <a:cubicBezTo>
                      <a:pt x="34" y="15"/>
                      <a:pt x="35" y="14"/>
                      <a:pt x="35" y="9"/>
                    </a:cubicBezTo>
                    <a:cubicBezTo>
                      <a:pt x="35" y="6"/>
                      <a:pt x="34" y="1"/>
                      <a:pt x="32" y="0"/>
                    </a:cubicBezTo>
                    <a:cubicBezTo>
                      <a:pt x="35" y="7"/>
                      <a:pt x="28" y="13"/>
                      <a:pt x="21" y="14"/>
                    </a:cubicBezTo>
                    <a:cubicBezTo>
                      <a:pt x="18" y="15"/>
                      <a:pt x="14" y="15"/>
                      <a:pt x="10" y="16"/>
                    </a:cubicBezTo>
                    <a:cubicBezTo>
                      <a:pt x="7" y="17"/>
                      <a:pt x="3" y="18"/>
                      <a:pt x="0" y="19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0" name="Freeform 271">
                <a:extLst>
                  <a:ext uri="{FF2B5EF4-FFF2-40B4-BE49-F238E27FC236}">
                    <a16:creationId xmlns:a16="http://schemas.microsoft.com/office/drawing/2014/main" id="{B8911ED2-A1F5-4C42-8321-BD01DBA20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" y="2437"/>
                <a:ext cx="205" cy="83"/>
              </a:xfrm>
              <a:custGeom>
                <a:avLst/>
                <a:gdLst>
                  <a:gd name="T0" fmla="*/ 1270 w 82"/>
                  <a:gd name="T1" fmla="*/ 230 h 31"/>
                  <a:gd name="T2" fmla="*/ 1158 w 82"/>
                  <a:gd name="T3" fmla="*/ 479 h 31"/>
                  <a:gd name="T4" fmla="*/ 158 w 82"/>
                  <a:gd name="T5" fmla="*/ 594 h 31"/>
                  <a:gd name="T6" fmla="*/ 20 w 82"/>
                  <a:gd name="T7" fmla="*/ 388 h 31"/>
                  <a:gd name="T8" fmla="*/ 20 w 82"/>
                  <a:gd name="T9" fmla="*/ 388 h 31"/>
                  <a:gd name="T10" fmla="*/ 125 w 82"/>
                  <a:gd name="T11" fmla="*/ 137 h 31"/>
                  <a:gd name="T12" fmla="*/ 1125 w 82"/>
                  <a:gd name="T13" fmla="*/ 21 h 31"/>
                  <a:gd name="T14" fmla="*/ 1270 w 82"/>
                  <a:gd name="T15" fmla="*/ 230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2" h="31">
                    <a:moveTo>
                      <a:pt x="81" y="12"/>
                    </a:moveTo>
                    <a:cubicBezTo>
                      <a:pt x="82" y="19"/>
                      <a:pt x="81" y="24"/>
                      <a:pt x="74" y="25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3" y="31"/>
                      <a:pt x="2" y="2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3"/>
                      <a:pt x="1" y="7"/>
                      <a:pt x="8" y="7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9" y="0"/>
                      <a:pt x="81" y="6"/>
                      <a:pt x="81" y="1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1" name="Freeform 272">
                <a:extLst>
                  <a:ext uri="{FF2B5EF4-FFF2-40B4-BE49-F238E27FC236}">
                    <a16:creationId xmlns:a16="http://schemas.microsoft.com/office/drawing/2014/main" id="{7A6CFD23-75A2-4075-BA17-585A31BE4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437"/>
                <a:ext cx="203" cy="70"/>
              </a:xfrm>
              <a:custGeom>
                <a:avLst/>
                <a:gdLst>
                  <a:gd name="T0" fmla="*/ 1256 w 81"/>
                  <a:gd name="T1" fmla="*/ 275 h 26"/>
                  <a:gd name="T2" fmla="*/ 1130 w 81"/>
                  <a:gd name="T3" fmla="*/ 506 h 26"/>
                  <a:gd name="T4" fmla="*/ 125 w 81"/>
                  <a:gd name="T5" fmla="*/ 471 h 26"/>
                  <a:gd name="T6" fmla="*/ 0 w 81"/>
                  <a:gd name="T7" fmla="*/ 232 h 26"/>
                  <a:gd name="T8" fmla="*/ 0 w 81"/>
                  <a:gd name="T9" fmla="*/ 232 h 26"/>
                  <a:gd name="T10" fmla="*/ 125 w 81"/>
                  <a:gd name="T11" fmla="*/ 0 h 26"/>
                  <a:gd name="T12" fmla="*/ 1150 w 81"/>
                  <a:gd name="T13" fmla="*/ 35 h 26"/>
                  <a:gd name="T14" fmla="*/ 1256 w 81"/>
                  <a:gd name="T15" fmla="*/ 275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6">
                    <a:moveTo>
                      <a:pt x="80" y="14"/>
                    </a:moveTo>
                    <a:cubicBezTo>
                      <a:pt x="80" y="21"/>
                      <a:pt x="79" y="26"/>
                      <a:pt x="72" y="26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" y="24"/>
                      <a:pt x="0" y="1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2" y="0"/>
                      <a:pt x="8" y="0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9" y="2"/>
                      <a:pt x="81" y="8"/>
                      <a:pt x="80" y="14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2" name="Freeform 273">
                <a:extLst>
                  <a:ext uri="{FF2B5EF4-FFF2-40B4-BE49-F238E27FC236}">
                    <a16:creationId xmlns:a16="http://schemas.microsoft.com/office/drawing/2014/main" id="{61632839-993E-4D24-8369-5D13DF816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456"/>
                <a:ext cx="57" cy="32"/>
              </a:xfrm>
              <a:custGeom>
                <a:avLst/>
                <a:gdLst>
                  <a:gd name="T0" fmla="*/ 0 w 23"/>
                  <a:gd name="T1" fmla="*/ 115 h 12"/>
                  <a:gd name="T2" fmla="*/ 183 w 23"/>
                  <a:gd name="T3" fmla="*/ 0 h 12"/>
                  <a:gd name="T4" fmla="*/ 337 w 23"/>
                  <a:gd name="T5" fmla="*/ 115 h 12"/>
                  <a:gd name="T6" fmla="*/ 166 w 23"/>
                  <a:gd name="T7" fmla="*/ 227 h 12"/>
                  <a:gd name="T8" fmla="*/ 0 w 23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0" y="6"/>
                    </a:moveTo>
                    <a:cubicBezTo>
                      <a:pt x="1" y="2"/>
                      <a:pt x="6" y="0"/>
                      <a:pt x="12" y="0"/>
                    </a:cubicBezTo>
                    <a:cubicBezTo>
                      <a:pt x="18" y="0"/>
                      <a:pt x="23" y="3"/>
                      <a:pt x="22" y="6"/>
                    </a:cubicBezTo>
                    <a:cubicBezTo>
                      <a:pt x="22" y="9"/>
                      <a:pt x="17" y="12"/>
                      <a:pt x="11" y="12"/>
                    </a:cubicBezTo>
                    <a:cubicBezTo>
                      <a:pt x="5" y="12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3" name="Freeform 274">
                <a:extLst>
                  <a:ext uri="{FF2B5EF4-FFF2-40B4-BE49-F238E27FC236}">
                    <a16:creationId xmlns:a16="http://schemas.microsoft.com/office/drawing/2014/main" id="{E2EBEDE1-E2D6-49A3-BE5A-8D6366BAE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2459"/>
                <a:ext cx="37" cy="24"/>
              </a:xfrm>
              <a:custGeom>
                <a:avLst/>
                <a:gdLst>
                  <a:gd name="T0" fmla="*/ 42 w 15"/>
                  <a:gd name="T1" fmla="*/ 115 h 9"/>
                  <a:gd name="T2" fmla="*/ 183 w 15"/>
                  <a:gd name="T3" fmla="*/ 21 h 9"/>
                  <a:gd name="T4" fmla="*/ 224 w 15"/>
                  <a:gd name="T5" fmla="*/ 21 h 9"/>
                  <a:gd name="T6" fmla="*/ 133 w 15"/>
                  <a:gd name="T7" fmla="*/ 0 h 9"/>
                  <a:gd name="T8" fmla="*/ 0 w 15"/>
                  <a:gd name="T9" fmla="*/ 93 h 9"/>
                  <a:gd name="T10" fmla="*/ 91 w 15"/>
                  <a:gd name="T11" fmla="*/ 171 h 9"/>
                  <a:gd name="T12" fmla="*/ 42 w 15"/>
                  <a:gd name="T13" fmla="*/ 115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3" y="6"/>
                    </a:moveTo>
                    <a:cubicBezTo>
                      <a:pt x="3" y="3"/>
                      <a:pt x="7" y="1"/>
                      <a:pt x="12" y="1"/>
                    </a:cubicBezTo>
                    <a:cubicBezTo>
                      <a:pt x="13" y="1"/>
                      <a:pt x="14" y="1"/>
                      <a:pt x="15" y="1"/>
                    </a:cubicBezTo>
                    <a:cubicBezTo>
                      <a:pt x="14" y="1"/>
                      <a:pt x="12" y="0"/>
                      <a:pt x="9" y="0"/>
                    </a:cubicBezTo>
                    <a:cubicBezTo>
                      <a:pt x="4" y="0"/>
                      <a:pt x="0" y="2"/>
                      <a:pt x="0" y="5"/>
                    </a:cubicBezTo>
                    <a:cubicBezTo>
                      <a:pt x="0" y="7"/>
                      <a:pt x="2" y="9"/>
                      <a:pt x="6" y="9"/>
                    </a:cubicBezTo>
                    <a:cubicBezTo>
                      <a:pt x="4" y="8"/>
                      <a:pt x="3" y="7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4" name="Freeform 275">
                <a:extLst>
                  <a:ext uri="{FF2B5EF4-FFF2-40B4-BE49-F238E27FC236}">
                    <a16:creationId xmlns:a16="http://schemas.microsoft.com/office/drawing/2014/main" id="{00898DE8-7046-4545-9A9E-DF640768C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443"/>
                <a:ext cx="72" cy="42"/>
              </a:xfrm>
              <a:custGeom>
                <a:avLst/>
                <a:gdLst>
                  <a:gd name="T0" fmla="*/ 12 w 29"/>
                  <a:gd name="T1" fmla="*/ 289 h 16"/>
                  <a:gd name="T2" fmla="*/ 62 w 29"/>
                  <a:gd name="T3" fmla="*/ 55 h 16"/>
                  <a:gd name="T4" fmla="*/ 444 w 29"/>
                  <a:gd name="T5" fmla="*/ 55 h 16"/>
                  <a:gd name="T6" fmla="*/ 30 w 29"/>
                  <a:gd name="T7" fmla="*/ 23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6">
                    <a:moveTo>
                      <a:pt x="1" y="16"/>
                    </a:moveTo>
                    <a:cubicBezTo>
                      <a:pt x="1" y="12"/>
                      <a:pt x="0" y="5"/>
                      <a:pt x="4" y="3"/>
                    </a:cubicBezTo>
                    <a:cubicBezTo>
                      <a:pt x="8" y="0"/>
                      <a:pt x="25" y="1"/>
                      <a:pt x="29" y="3"/>
                    </a:cubicBezTo>
                    <a:cubicBezTo>
                      <a:pt x="22" y="1"/>
                      <a:pt x="3" y="5"/>
                      <a:pt x="2" y="13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5" name="Freeform 276">
                <a:extLst>
                  <a:ext uri="{FF2B5EF4-FFF2-40B4-BE49-F238E27FC236}">
                    <a16:creationId xmlns:a16="http://schemas.microsoft.com/office/drawing/2014/main" id="{74E1297E-0CB2-4133-80E1-AB95046F8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2456"/>
                <a:ext cx="93" cy="45"/>
              </a:xfrm>
              <a:custGeom>
                <a:avLst/>
                <a:gdLst>
                  <a:gd name="T0" fmla="*/ 83 w 37"/>
                  <a:gd name="T1" fmla="*/ 281 h 17"/>
                  <a:gd name="T2" fmla="*/ 460 w 37"/>
                  <a:gd name="T3" fmla="*/ 294 h 17"/>
                  <a:gd name="T4" fmla="*/ 568 w 37"/>
                  <a:gd name="T5" fmla="*/ 183 h 17"/>
                  <a:gd name="T6" fmla="*/ 538 w 37"/>
                  <a:gd name="T7" fmla="*/ 0 h 17"/>
                  <a:gd name="T8" fmla="*/ 347 w 37"/>
                  <a:gd name="T9" fmla="*/ 238 h 17"/>
                  <a:gd name="T10" fmla="*/ 158 w 37"/>
                  <a:gd name="T11" fmla="*/ 238 h 17"/>
                  <a:gd name="T12" fmla="*/ 0 w 37"/>
                  <a:gd name="T13" fmla="*/ 281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7">
                    <a:moveTo>
                      <a:pt x="5" y="15"/>
                    </a:moveTo>
                    <a:cubicBezTo>
                      <a:pt x="12" y="17"/>
                      <a:pt x="22" y="16"/>
                      <a:pt x="29" y="16"/>
                    </a:cubicBezTo>
                    <a:cubicBezTo>
                      <a:pt x="34" y="16"/>
                      <a:pt x="36" y="14"/>
                      <a:pt x="36" y="10"/>
                    </a:cubicBezTo>
                    <a:cubicBezTo>
                      <a:pt x="37" y="7"/>
                      <a:pt x="36" y="2"/>
                      <a:pt x="34" y="0"/>
                    </a:cubicBezTo>
                    <a:cubicBezTo>
                      <a:pt x="36" y="8"/>
                      <a:pt x="28" y="12"/>
                      <a:pt x="22" y="13"/>
                    </a:cubicBezTo>
                    <a:cubicBezTo>
                      <a:pt x="18" y="14"/>
                      <a:pt x="14" y="13"/>
                      <a:pt x="10" y="13"/>
                    </a:cubicBezTo>
                    <a:cubicBezTo>
                      <a:pt x="7" y="14"/>
                      <a:pt x="3" y="15"/>
                      <a:pt x="0" y="15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6" name="Freeform 277">
                <a:extLst>
                  <a:ext uri="{FF2B5EF4-FFF2-40B4-BE49-F238E27FC236}">
                    <a16:creationId xmlns:a16="http://schemas.microsoft.com/office/drawing/2014/main" id="{4A376D3E-8CE8-4351-B9DA-E81233038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437"/>
                <a:ext cx="203" cy="70"/>
              </a:xfrm>
              <a:custGeom>
                <a:avLst/>
                <a:gdLst>
                  <a:gd name="T0" fmla="*/ 1256 w 81"/>
                  <a:gd name="T1" fmla="*/ 275 h 26"/>
                  <a:gd name="T2" fmla="*/ 1130 w 81"/>
                  <a:gd name="T3" fmla="*/ 506 h 26"/>
                  <a:gd name="T4" fmla="*/ 125 w 81"/>
                  <a:gd name="T5" fmla="*/ 471 h 26"/>
                  <a:gd name="T6" fmla="*/ 0 w 81"/>
                  <a:gd name="T7" fmla="*/ 232 h 26"/>
                  <a:gd name="T8" fmla="*/ 0 w 81"/>
                  <a:gd name="T9" fmla="*/ 232 h 26"/>
                  <a:gd name="T10" fmla="*/ 125 w 81"/>
                  <a:gd name="T11" fmla="*/ 0 h 26"/>
                  <a:gd name="T12" fmla="*/ 1150 w 81"/>
                  <a:gd name="T13" fmla="*/ 35 h 26"/>
                  <a:gd name="T14" fmla="*/ 1256 w 81"/>
                  <a:gd name="T15" fmla="*/ 275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26">
                    <a:moveTo>
                      <a:pt x="80" y="14"/>
                    </a:moveTo>
                    <a:cubicBezTo>
                      <a:pt x="80" y="21"/>
                      <a:pt x="79" y="26"/>
                      <a:pt x="72" y="26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" y="24"/>
                      <a:pt x="0" y="1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2" y="0"/>
                      <a:pt x="8" y="0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9" y="2"/>
                      <a:pt x="81" y="8"/>
                      <a:pt x="80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7" name="Freeform 278">
                <a:extLst>
                  <a:ext uri="{FF2B5EF4-FFF2-40B4-BE49-F238E27FC236}">
                    <a16:creationId xmlns:a16="http://schemas.microsoft.com/office/drawing/2014/main" id="{15E45A1F-25B9-42B8-B7EF-A95BF6FA0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469"/>
                <a:ext cx="57" cy="38"/>
              </a:xfrm>
              <a:custGeom>
                <a:avLst/>
                <a:gdLst>
                  <a:gd name="T0" fmla="*/ 12 w 23"/>
                  <a:gd name="T1" fmla="*/ 117 h 14"/>
                  <a:gd name="T2" fmla="*/ 196 w 23"/>
                  <a:gd name="T3" fmla="*/ 22 h 14"/>
                  <a:gd name="T4" fmla="*/ 349 w 23"/>
                  <a:gd name="T5" fmla="*/ 176 h 14"/>
                  <a:gd name="T6" fmla="*/ 166 w 23"/>
                  <a:gd name="T7" fmla="*/ 258 h 14"/>
                  <a:gd name="T8" fmla="*/ 12 w 23"/>
                  <a:gd name="T9" fmla="*/ 11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1" y="6"/>
                    </a:moveTo>
                    <a:cubicBezTo>
                      <a:pt x="1" y="2"/>
                      <a:pt x="7" y="0"/>
                      <a:pt x="13" y="1"/>
                    </a:cubicBezTo>
                    <a:cubicBezTo>
                      <a:pt x="19" y="2"/>
                      <a:pt x="23" y="6"/>
                      <a:pt x="23" y="9"/>
                    </a:cubicBezTo>
                    <a:cubicBezTo>
                      <a:pt x="22" y="12"/>
                      <a:pt x="17" y="14"/>
                      <a:pt x="11" y="13"/>
                    </a:cubicBezTo>
                    <a:cubicBezTo>
                      <a:pt x="5" y="12"/>
                      <a:pt x="0" y="9"/>
                      <a:pt x="1" y="6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8" name="Freeform 279">
                <a:extLst>
                  <a:ext uri="{FF2B5EF4-FFF2-40B4-BE49-F238E27FC236}">
                    <a16:creationId xmlns:a16="http://schemas.microsoft.com/office/drawing/2014/main" id="{719D76A3-06E9-4837-83FA-95BD2EF50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472"/>
                <a:ext cx="40" cy="27"/>
              </a:xfrm>
              <a:custGeom>
                <a:avLst/>
                <a:gdLst>
                  <a:gd name="T0" fmla="*/ 50 w 16"/>
                  <a:gd name="T1" fmla="*/ 116 h 10"/>
                  <a:gd name="T2" fmla="*/ 208 w 16"/>
                  <a:gd name="T3" fmla="*/ 59 h 10"/>
                  <a:gd name="T4" fmla="*/ 250 w 16"/>
                  <a:gd name="T5" fmla="*/ 59 h 10"/>
                  <a:gd name="T6" fmla="*/ 158 w 16"/>
                  <a:gd name="T7" fmla="*/ 22 h 10"/>
                  <a:gd name="T8" fmla="*/ 0 w 16"/>
                  <a:gd name="T9" fmla="*/ 103 h 10"/>
                  <a:gd name="T10" fmla="*/ 95 w 16"/>
                  <a:gd name="T11" fmla="*/ 197 h 10"/>
                  <a:gd name="T12" fmla="*/ 50 w 16"/>
                  <a:gd name="T13" fmla="*/ 116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3" y="6"/>
                    </a:moveTo>
                    <a:cubicBezTo>
                      <a:pt x="3" y="3"/>
                      <a:pt x="8" y="2"/>
                      <a:pt x="13" y="3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5" y="2"/>
                      <a:pt x="13" y="2"/>
                      <a:pt x="10" y="1"/>
                    </a:cubicBezTo>
                    <a:cubicBezTo>
                      <a:pt x="5" y="0"/>
                      <a:pt x="1" y="2"/>
                      <a:pt x="0" y="5"/>
                    </a:cubicBezTo>
                    <a:cubicBezTo>
                      <a:pt x="0" y="7"/>
                      <a:pt x="2" y="9"/>
                      <a:pt x="6" y="10"/>
                    </a:cubicBezTo>
                    <a:cubicBezTo>
                      <a:pt x="4" y="9"/>
                      <a:pt x="3" y="7"/>
                      <a:pt x="3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99" name="Freeform 280">
                <a:extLst>
                  <a:ext uri="{FF2B5EF4-FFF2-40B4-BE49-F238E27FC236}">
                    <a16:creationId xmlns:a16="http://schemas.microsoft.com/office/drawing/2014/main" id="{26A2F2D0-F5E9-42F2-B48F-709BC32D1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453"/>
                <a:ext cx="75" cy="40"/>
              </a:xfrm>
              <a:custGeom>
                <a:avLst/>
                <a:gdLst>
                  <a:gd name="T0" fmla="*/ 0 w 30"/>
                  <a:gd name="T1" fmla="*/ 285 h 15"/>
                  <a:gd name="T2" fmla="*/ 63 w 30"/>
                  <a:gd name="T3" fmla="*/ 35 h 15"/>
                  <a:gd name="T4" fmla="*/ 470 w 30"/>
                  <a:gd name="T5" fmla="*/ 93 h 15"/>
                  <a:gd name="T6" fmla="*/ 20 w 30"/>
                  <a:gd name="T7" fmla="*/ 227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5">
                    <a:moveTo>
                      <a:pt x="0" y="15"/>
                    </a:moveTo>
                    <a:cubicBezTo>
                      <a:pt x="1" y="11"/>
                      <a:pt x="0" y="4"/>
                      <a:pt x="4" y="2"/>
                    </a:cubicBezTo>
                    <a:cubicBezTo>
                      <a:pt x="9" y="0"/>
                      <a:pt x="26" y="3"/>
                      <a:pt x="30" y="5"/>
                    </a:cubicBezTo>
                    <a:cubicBezTo>
                      <a:pt x="22" y="2"/>
                      <a:pt x="4" y="4"/>
                      <a:pt x="1" y="12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0" name="Freeform 281">
                <a:extLst>
                  <a:ext uri="{FF2B5EF4-FFF2-40B4-BE49-F238E27FC236}">
                    <a16:creationId xmlns:a16="http://schemas.microsoft.com/office/drawing/2014/main" id="{80C6B46E-857C-410F-A456-A41F41601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792"/>
                <a:ext cx="170" cy="123"/>
              </a:xfrm>
              <a:custGeom>
                <a:avLst/>
                <a:gdLst>
                  <a:gd name="T0" fmla="*/ 875 w 68"/>
                  <a:gd name="T1" fmla="*/ 845 h 46"/>
                  <a:gd name="T2" fmla="*/ 95 w 68"/>
                  <a:gd name="T3" fmla="*/ 444 h 46"/>
                  <a:gd name="T4" fmla="*/ 63 w 68"/>
                  <a:gd name="T5" fmla="*/ 193 h 46"/>
                  <a:gd name="T6" fmla="*/ 63 w 68"/>
                  <a:gd name="T7" fmla="*/ 193 h 46"/>
                  <a:gd name="T8" fmla="*/ 220 w 68"/>
                  <a:gd name="T9" fmla="*/ 35 h 46"/>
                  <a:gd name="T10" fmla="*/ 938 w 68"/>
                  <a:gd name="T11" fmla="*/ 500 h 46"/>
                  <a:gd name="T12" fmla="*/ 1000 w 68"/>
                  <a:gd name="T13" fmla="*/ 765 h 46"/>
                  <a:gd name="T14" fmla="*/ 875 w 68"/>
                  <a:gd name="T15" fmla="*/ 845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46">
                    <a:moveTo>
                      <a:pt x="56" y="44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0" y="20"/>
                      <a:pt x="2" y="16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4"/>
                      <a:pt x="8" y="0"/>
                      <a:pt x="14" y="2"/>
                    </a:cubicBezTo>
                    <a:cubicBezTo>
                      <a:pt x="27" y="8"/>
                      <a:pt x="53" y="20"/>
                      <a:pt x="60" y="26"/>
                    </a:cubicBezTo>
                    <a:cubicBezTo>
                      <a:pt x="68" y="31"/>
                      <a:pt x="66" y="37"/>
                      <a:pt x="64" y="40"/>
                    </a:cubicBezTo>
                    <a:cubicBezTo>
                      <a:pt x="63" y="44"/>
                      <a:pt x="60" y="46"/>
                      <a:pt x="56" y="44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1" name="Freeform 282">
                <a:extLst>
                  <a:ext uri="{FF2B5EF4-FFF2-40B4-BE49-F238E27FC236}">
                    <a16:creationId xmlns:a16="http://schemas.microsoft.com/office/drawing/2014/main" id="{DDA82142-ED71-4E83-BF40-ECBF9C864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837"/>
                <a:ext cx="50" cy="38"/>
              </a:xfrm>
              <a:custGeom>
                <a:avLst/>
                <a:gdLst>
                  <a:gd name="T0" fmla="*/ 20 w 20"/>
                  <a:gd name="T1" fmla="*/ 60 h 14"/>
                  <a:gd name="T2" fmla="*/ 188 w 20"/>
                  <a:gd name="T3" fmla="*/ 38 h 14"/>
                  <a:gd name="T4" fmla="*/ 300 w 20"/>
                  <a:gd name="T5" fmla="*/ 220 h 14"/>
                  <a:gd name="T6" fmla="*/ 125 w 20"/>
                  <a:gd name="T7" fmla="*/ 244 h 14"/>
                  <a:gd name="T8" fmla="*/ 20 w 20"/>
                  <a:gd name="T9" fmla="*/ 6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1" y="3"/>
                    </a:moveTo>
                    <a:cubicBezTo>
                      <a:pt x="2" y="0"/>
                      <a:pt x="7" y="0"/>
                      <a:pt x="12" y="2"/>
                    </a:cubicBezTo>
                    <a:cubicBezTo>
                      <a:pt x="17" y="4"/>
                      <a:pt x="20" y="8"/>
                      <a:pt x="19" y="11"/>
                    </a:cubicBezTo>
                    <a:cubicBezTo>
                      <a:pt x="18" y="13"/>
                      <a:pt x="13" y="14"/>
                      <a:pt x="8" y="12"/>
                    </a:cubicBezTo>
                    <a:cubicBezTo>
                      <a:pt x="3" y="9"/>
                      <a:pt x="0" y="5"/>
                      <a:pt x="1" y="3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2" name="Freeform 283">
                <a:extLst>
                  <a:ext uri="{FF2B5EF4-FFF2-40B4-BE49-F238E27FC236}">
                    <a16:creationId xmlns:a16="http://schemas.microsoft.com/office/drawing/2014/main" id="{A03BEF88-816E-4CEC-9531-EAF50E66F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840"/>
                <a:ext cx="35" cy="21"/>
              </a:xfrm>
              <a:custGeom>
                <a:avLst/>
                <a:gdLst>
                  <a:gd name="T0" fmla="*/ 33 w 14"/>
                  <a:gd name="T1" fmla="*/ 76 h 8"/>
                  <a:gd name="T2" fmla="*/ 188 w 14"/>
                  <a:gd name="T3" fmla="*/ 55 h 8"/>
                  <a:gd name="T4" fmla="*/ 220 w 14"/>
                  <a:gd name="T5" fmla="*/ 89 h 8"/>
                  <a:gd name="T6" fmla="*/ 158 w 14"/>
                  <a:gd name="T7" fmla="*/ 34 h 8"/>
                  <a:gd name="T8" fmla="*/ 0 w 14"/>
                  <a:gd name="T9" fmla="*/ 34 h 8"/>
                  <a:gd name="T10" fmla="*/ 63 w 14"/>
                  <a:gd name="T11" fmla="*/ 144 h 8"/>
                  <a:gd name="T12" fmla="*/ 33 w 14"/>
                  <a:gd name="T13" fmla="*/ 76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2" y="4"/>
                    </a:moveTo>
                    <a:cubicBezTo>
                      <a:pt x="3" y="2"/>
                      <a:pt x="7" y="2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3" y="4"/>
                      <a:pt x="12" y="2"/>
                      <a:pt x="10" y="2"/>
                    </a:cubicBezTo>
                    <a:cubicBezTo>
                      <a:pt x="5" y="0"/>
                      <a:pt x="1" y="0"/>
                      <a:pt x="0" y="2"/>
                    </a:cubicBezTo>
                    <a:cubicBezTo>
                      <a:pt x="0" y="4"/>
                      <a:pt x="1" y="7"/>
                      <a:pt x="4" y="8"/>
                    </a:cubicBezTo>
                    <a:cubicBezTo>
                      <a:pt x="2" y="7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3" name="Freeform 284">
                <a:extLst>
                  <a:ext uri="{FF2B5EF4-FFF2-40B4-BE49-F238E27FC236}">
                    <a16:creationId xmlns:a16="http://schemas.microsoft.com/office/drawing/2014/main" id="{927150B7-AEB9-40F6-8A97-E0A37FB12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1803"/>
                <a:ext cx="78" cy="37"/>
              </a:xfrm>
              <a:custGeom>
                <a:avLst/>
                <a:gdLst>
                  <a:gd name="T0" fmla="*/ 0 w 31"/>
                  <a:gd name="T1" fmla="*/ 238 h 14"/>
                  <a:gd name="T2" fmla="*/ 146 w 31"/>
                  <a:gd name="T3" fmla="*/ 34 h 14"/>
                  <a:gd name="T4" fmla="*/ 304 w 31"/>
                  <a:gd name="T5" fmla="*/ 90 h 14"/>
                  <a:gd name="T6" fmla="*/ 493 w 31"/>
                  <a:gd name="T7" fmla="*/ 225 h 14"/>
                  <a:gd name="T8" fmla="*/ 159 w 31"/>
                  <a:gd name="T9" fmla="*/ 90 h 14"/>
                  <a:gd name="T10" fmla="*/ 63 w 31"/>
                  <a:gd name="T11" fmla="*/ 148 h 14"/>
                  <a:gd name="T12" fmla="*/ 0 w 31"/>
                  <a:gd name="T13" fmla="*/ 259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4">
                    <a:moveTo>
                      <a:pt x="0" y="13"/>
                    </a:moveTo>
                    <a:cubicBezTo>
                      <a:pt x="1" y="9"/>
                      <a:pt x="4" y="0"/>
                      <a:pt x="9" y="2"/>
                    </a:cubicBezTo>
                    <a:cubicBezTo>
                      <a:pt x="13" y="3"/>
                      <a:pt x="16" y="3"/>
                      <a:pt x="19" y="5"/>
                    </a:cubicBezTo>
                    <a:cubicBezTo>
                      <a:pt x="22" y="7"/>
                      <a:pt x="29" y="9"/>
                      <a:pt x="31" y="12"/>
                    </a:cubicBezTo>
                    <a:cubicBezTo>
                      <a:pt x="26" y="9"/>
                      <a:pt x="15" y="5"/>
                      <a:pt x="10" y="5"/>
                    </a:cubicBezTo>
                    <a:cubicBezTo>
                      <a:pt x="7" y="5"/>
                      <a:pt x="5" y="6"/>
                      <a:pt x="4" y="8"/>
                    </a:cubicBezTo>
                    <a:cubicBezTo>
                      <a:pt x="3" y="10"/>
                      <a:pt x="1" y="12"/>
                      <a:pt x="0" y="14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4" name="Freeform 285">
                <a:extLst>
                  <a:ext uri="{FF2B5EF4-FFF2-40B4-BE49-F238E27FC236}">
                    <a16:creationId xmlns:a16="http://schemas.microsoft.com/office/drawing/2014/main" id="{042500BD-644C-4714-B444-59B3826B4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672"/>
                <a:ext cx="80" cy="27"/>
              </a:xfrm>
              <a:custGeom>
                <a:avLst/>
                <a:gdLst>
                  <a:gd name="T0" fmla="*/ 0 w 32"/>
                  <a:gd name="T1" fmla="*/ 116 h 10"/>
                  <a:gd name="T2" fmla="*/ 283 w 32"/>
                  <a:gd name="T3" fmla="*/ 0 h 10"/>
                  <a:gd name="T4" fmla="*/ 408 w 32"/>
                  <a:gd name="T5" fmla="*/ 59 h 10"/>
                  <a:gd name="T6" fmla="*/ 500 w 32"/>
                  <a:gd name="T7" fmla="*/ 197 h 10"/>
                  <a:gd name="T8" fmla="*/ 113 w 32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0">
                    <a:moveTo>
                      <a:pt x="0" y="6"/>
                    </a:moveTo>
                    <a:cubicBezTo>
                      <a:pt x="3" y="2"/>
                      <a:pt x="12" y="0"/>
                      <a:pt x="18" y="0"/>
                    </a:cubicBezTo>
                    <a:cubicBezTo>
                      <a:pt x="20" y="1"/>
                      <a:pt x="24" y="1"/>
                      <a:pt x="26" y="3"/>
                    </a:cubicBezTo>
                    <a:cubicBezTo>
                      <a:pt x="29" y="4"/>
                      <a:pt x="30" y="8"/>
                      <a:pt x="32" y="10"/>
                    </a:cubicBezTo>
                    <a:cubicBezTo>
                      <a:pt x="25" y="5"/>
                      <a:pt x="15" y="1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5" name="Freeform 286">
                <a:extLst>
                  <a:ext uri="{FF2B5EF4-FFF2-40B4-BE49-F238E27FC236}">
                    <a16:creationId xmlns:a16="http://schemas.microsoft.com/office/drawing/2014/main" id="{A55F020E-2F42-4BF9-A3A2-E43D1DF12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864"/>
                <a:ext cx="73" cy="40"/>
              </a:xfrm>
              <a:custGeom>
                <a:avLst/>
                <a:gdLst>
                  <a:gd name="T0" fmla="*/ 83 w 29"/>
                  <a:gd name="T1" fmla="*/ 93 h 15"/>
                  <a:gd name="T2" fmla="*/ 272 w 29"/>
                  <a:gd name="T3" fmla="*/ 205 h 15"/>
                  <a:gd name="T4" fmla="*/ 413 w 29"/>
                  <a:gd name="T5" fmla="*/ 264 h 15"/>
                  <a:gd name="T6" fmla="*/ 443 w 29"/>
                  <a:gd name="T7" fmla="*/ 136 h 15"/>
                  <a:gd name="T8" fmla="*/ 347 w 29"/>
                  <a:gd name="T9" fmla="*/ 0 h 15"/>
                  <a:gd name="T10" fmla="*/ 380 w 29"/>
                  <a:gd name="T11" fmla="*/ 136 h 15"/>
                  <a:gd name="T12" fmla="*/ 254 w 29"/>
                  <a:gd name="T13" fmla="*/ 136 h 15"/>
                  <a:gd name="T14" fmla="*/ 126 w 29"/>
                  <a:gd name="T15" fmla="*/ 93 h 15"/>
                  <a:gd name="T16" fmla="*/ 0 w 29"/>
                  <a:gd name="T17" fmla="*/ 77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" h="15">
                    <a:moveTo>
                      <a:pt x="5" y="5"/>
                    </a:moveTo>
                    <a:cubicBezTo>
                      <a:pt x="8" y="7"/>
                      <a:pt x="14" y="10"/>
                      <a:pt x="17" y="11"/>
                    </a:cubicBezTo>
                    <a:cubicBezTo>
                      <a:pt x="19" y="12"/>
                      <a:pt x="24" y="15"/>
                      <a:pt x="26" y="14"/>
                    </a:cubicBezTo>
                    <a:cubicBezTo>
                      <a:pt x="29" y="13"/>
                      <a:pt x="29" y="9"/>
                      <a:pt x="28" y="7"/>
                    </a:cubicBezTo>
                    <a:cubicBezTo>
                      <a:pt x="27" y="3"/>
                      <a:pt x="24" y="2"/>
                      <a:pt x="22" y="0"/>
                    </a:cubicBezTo>
                    <a:cubicBezTo>
                      <a:pt x="24" y="1"/>
                      <a:pt x="26" y="5"/>
                      <a:pt x="24" y="7"/>
                    </a:cubicBezTo>
                    <a:cubicBezTo>
                      <a:pt x="22" y="9"/>
                      <a:pt x="18" y="8"/>
                      <a:pt x="16" y="7"/>
                    </a:cubicBezTo>
                    <a:cubicBezTo>
                      <a:pt x="13" y="6"/>
                      <a:pt x="10" y="6"/>
                      <a:pt x="8" y="5"/>
                    </a:cubicBezTo>
                    <a:cubicBezTo>
                      <a:pt x="5" y="5"/>
                      <a:pt x="2" y="5"/>
                      <a:pt x="0" y="4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6" name="Freeform 287">
                <a:extLst>
                  <a:ext uri="{FF2B5EF4-FFF2-40B4-BE49-F238E27FC236}">
                    <a16:creationId xmlns:a16="http://schemas.microsoft.com/office/drawing/2014/main" id="{A515A93E-954F-4F19-A432-72F037199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792"/>
                <a:ext cx="170" cy="123"/>
              </a:xfrm>
              <a:custGeom>
                <a:avLst/>
                <a:gdLst>
                  <a:gd name="T0" fmla="*/ 875 w 68"/>
                  <a:gd name="T1" fmla="*/ 845 h 46"/>
                  <a:gd name="T2" fmla="*/ 95 w 68"/>
                  <a:gd name="T3" fmla="*/ 444 h 46"/>
                  <a:gd name="T4" fmla="*/ 63 w 68"/>
                  <a:gd name="T5" fmla="*/ 193 h 46"/>
                  <a:gd name="T6" fmla="*/ 63 w 68"/>
                  <a:gd name="T7" fmla="*/ 193 h 46"/>
                  <a:gd name="T8" fmla="*/ 220 w 68"/>
                  <a:gd name="T9" fmla="*/ 35 h 46"/>
                  <a:gd name="T10" fmla="*/ 938 w 68"/>
                  <a:gd name="T11" fmla="*/ 500 h 46"/>
                  <a:gd name="T12" fmla="*/ 1000 w 68"/>
                  <a:gd name="T13" fmla="*/ 765 h 46"/>
                  <a:gd name="T14" fmla="*/ 875 w 68"/>
                  <a:gd name="T15" fmla="*/ 845 h 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46">
                    <a:moveTo>
                      <a:pt x="56" y="44"/>
                    </a:moveTo>
                    <a:cubicBezTo>
                      <a:pt x="6" y="23"/>
                      <a:pt x="6" y="23"/>
                      <a:pt x="6" y="23"/>
                    </a:cubicBezTo>
                    <a:cubicBezTo>
                      <a:pt x="0" y="20"/>
                      <a:pt x="2" y="16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4"/>
                      <a:pt x="8" y="0"/>
                      <a:pt x="14" y="2"/>
                    </a:cubicBezTo>
                    <a:cubicBezTo>
                      <a:pt x="27" y="8"/>
                      <a:pt x="53" y="20"/>
                      <a:pt x="60" y="26"/>
                    </a:cubicBezTo>
                    <a:cubicBezTo>
                      <a:pt x="68" y="31"/>
                      <a:pt x="66" y="37"/>
                      <a:pt x="64" y="40"/>
                    </a:cubicBezTo>
                    <a:cubicBezTo>
                      <a:pt x="63" y="44"/>
                      <a:pt x="60" y="46"/>
                      <a:pt x="56" y="4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7" name="Freeform 288">
                <a:extLst>
                  <a:ext uri="{FF2B5EF4-FFF2-40B4-BE49-F238E27FC236}">
                    <a16:creationId xmlns:a16="http://schemas.microsoft.com/office/drawing/2014/main" id="{FFE513B6-CBB2-4A3E-9EE4-E06C746DB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877"/>
                <a:ext cx="160" cy="136"/>
              </a:xfrm>
              <a:custGeom>
                <a:avLst/>
                <a:gdLst>
                  <a:gd name="T0" fmla="*/ 800 w 64"/>
                  <a:gd name="T1" fmla="*/ 909 h 51"/>
                  <a:gd name="T2" fmla="*/ 95 w 64"/>
                  <a:gd name="T3" fmla="*/ 341 h 51"/>
                  <a:gd name="T4" fmla="*/ 83 w 64"/>
                  <a:gd name="T5" fmla="*/ 93 h 51"/>
                  <a:gd name="T6" fmla="*/ 83 w 64"/>
                  <a:gd name="T7" fmla="*/ 93 h 51"/>
                  <a:gd name="T8" fmla="*/ 283 w 64"/>
                  <a:gd name="T9" fmla="*/ 77 h 51"/>
                  <a:gd name="T10" fmla="*/ 908 w 64"/>
                  <a:gd name="T11" fmla="*/ 627 h 51"/>
                  <a:gd name="T12" fmla="*/ 958 w 64"/>
                  <a:gd name="T13" fmla="*/ 853 h 51"/>
                  <a:gd name="T14" fmla="*/ 800 w 64"/>
                  <a:gd name="T15" fmla="*/ 909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51">
                    <a:moveTo>
                      <a:pt x="51" y="48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0" y="15"/>
                      <a:pt x="2" y="10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0"/>
                      <a:pt x="12" y="1"/>
                      <a:pt x="18" y="4"/>
                    </a:cubicBezTo>
                    <a:cubicBezTo>
                      <a:pt x="30" y="11"/>
                      <a:pt x="51" y="26"/>
                      <a:pt x="58" y="33"/>
                    </a:cubicBezTo>
                    <a:cubicBezTo>
                      <a:pt x="64" y="39"/>
                      <a:pt x="63" y="42"/>
                      <a:pt x="61" y="45"/>
                    </a:cubicBezTo>
                    <a:cubicBezTo>
                      <a:pt x="59" y="48"/>
                      <a:pt x="55" y="51"/>
                      <a:pt x="51" y="48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8" name="Freeform 289">
                <a:extLst>
                  <a:ext uri="{FF2B5EF4-FFF2-40B4-BE49-F238E27FC236}">
                    <a16:creationId xmlns:a16="http://schemas.microsoft.com/office/drawing/2014/main" id="{96FC859D-B8E3-43F6-A30E-289207672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925"/>
                <a:ext cx="45" cy="35"/>
              </a:xfrm>
              <a:custGeom>
                <a:avLst/>
                <a:gdLst>
                  <a:gd name="T0" fmla="*/ 20 w 18"/>
                  <a:gd name="T1" fmla="*/ 35 h 13"/>
                  <a:gd name="T2" fmla="*/ 175 w 18"/>
                  <a:gd name="T3" fmla="*/ 59 h 13"/>
                  <a:gd name="T4" fmla="*/ 250 w 18"/>
                  <a:gd name="T5" fmla="*/ 218 h 13"/>
                  <a:gd name="T6" fmla="*/ 113 w 18"/>
                  <a:gd name="T7" fmla="*/ 197 h 13"/>
                  <a:gd name="T8" fmla="*/ 20 w 18"/>
                  <a:gd name="T9" fmla="*/ 3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1" y="2"/>
                    </a:moveTo>
                    <a:cubicBezTo>
                      <a:pt x="2" y="0"/>
                      <a:pt x="7" y="1"/>
                      <a:pt x="11" y="3"/>
                    </a:cubicBezTo>
                    <a:cubicBezTo>
                      <a:pt x="15" y="6"/>
                      <a:pt x="18" y="9"/>
                      <a:pt x="16" y="11"/>
                    </a:cubicBezTo>
                    <a:cubicBezTo>
                      <a:pt x="15" y="13"/>
                      <a:pt x="11" y="13"/>
                      <a:pt x="7" y="10"/>
                    </a:cubicBezTo>
                    <a:cubicBezTo>
                      <a:pt x="2" y="8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CB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09" name="Freeform 290">
                <a:extLst>
                  <a:ext uri="{FF2B5EF4-FFF2-40B4-BE49-F238E27FC236}">
                    <a16:creationId xmlns:a16="http://schemas.microsoft.com/office/drawing/2014/main" id="{F892941B-0990-43EE-8D5A-FF8E77DCE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1928"/>
                <a:ext cx="35" cy="19"/>
              </a:xfrm>
              <a:custGeom>
                <a:avLst/>
                <a:gdLst>
                  <a:gd name="T0" fmla="*/ 50 w 14"/>
                  <a:gd name="T1" fmla="*/ 60 h 7"/>
                  <a:gd name="T2" fmla="*/ 175 w 14"/>
                  <a:gd name="T3" fmla="*/ 103 h 7"/>
                  <a:gd name="T4" fmla="*/ 220 w 14"/>
                  <a:gd name="T5" fmla="*/ 117 h 7"/>
                  <a:gd name="T6" fmla="*/ 158 w 14"/>
                  <a:gd name="T7" fmla="*/ 60 h 7"/>
                  <a:gd name="T8" fmla="*/ 20 w 14"/>
                  <a:gd name="T9" fmla="*/ 38 h 7"/>
                  <a:gd name="T10" fmla="*/ 63 w 14"/>
                  <a:gd name="T11" fmla="*/ 141 h 7"/>
                  <a:gd name="T12" fmla="*/ 50 w 14"/>
                  <a:gd name="T13" fmla="*/ 6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3" y="3"/>
                    </a:moveTo>
                    <a:cubicBezTo>
                      <a:pt x="4" y="2"/>
                      <a:pt x="8" y="2"/>
                      <a:pt x="11" y="5"/>
                    </a:cubicBezTo>
                    <a:cubicBezTo>
                      <a:pt x="12" y="5"/>
                      <a:pt x="13" y="6"/>
                      <a:pt x="14" y="6"/>
                    </a:cubicBezTo>
                    <a:cubicBezTo>
                      <a:pt x="13" y="5"/>
                      <a:pt x="11" y="4"/>
                      <a:pt x="10" y="3"/>
                    </a:cubicBezTo>
                    <a:cubicBezTo>
                      <a:pt x="6" y="0"/>
                      <a:pt x="2" y="0"/>
                      <a:pt x="1" y="2"/>
                    </a:cubicBezTo>
                    <a:cubicBezTo>
                      <a:pt x="0" y="3"/>
                      <a:pt x="1" y="5"/>
                      <a:pt x="4" y="7"/>
                    </a:cubicBezTo>
                    <a:cubicBezTo>
                      <a:pt x="3" y="5"/>
                      <a:pt x="2" y="4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0" name="Freeform 291">
                <a:extLst>
                  <a:ext uri="{FF2B5EF4-FFF2-40B4-BE49-F238E27FC236}">
                    <a16:creationId xmlns:a16="http://schemas.microsoft.com/office/drawing/2014/main" id="{04B3D659-9EEF-4F7B-96F4-68352E023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1883"/>
                <a:ext cx="75" cy="42"/>
              </a:xfrm>
              <a:custGeom>
                <a:avLst/>
                <a:gdLst>
                  <a:gd name="T0" fmla="*/ 0 w 30"/>
                  <a:gd name="T1" fmla="*/ 179 h 16"/>
                  <a:gd name="T2" fmla="*/ 175 w 30"/>
                  <a:gd name="T3" fmla="*/ 55 h 16"/>
                  <a:gd name="T4" fmla="*/ 470 w 30"/>
                  <a:gd name="T5" fmla="*/ 289 h 16"/>
                  <a:gd name="T6" fmla="*/ 175 w 30"/>
                  <a:gd name="T7" fmla="*/ 110 h 16"/>
                  <a:gd name="T8" fmla="*/ 20 w 30"/>
                  <a:gd name="T9" fmla="*/ 17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6">
                    <a:moveTo>
                      <a:pt x="0" y="10"/>
                    </a:moveTo>
                    <a:cubicBezTo>
                      <a:pt x="2" y="5"/>
                      <a:pt x="5" y="0"/>
                      <a:pt x="11" y="3"/>
                    </a:cubicBezTo>
                    <a:cubicBezTo>
                      <a:pt x="15" y="5"/>
                      <a:pt x="26" y="13"/>
                      <a:pt x="30" y="16"/>
                    </a:cubicBezTo>
                    <a:cubicBezTo>
                      <a:pt x="25" y="15"/>
                      <a:pt x="15" y="8"/>
                      <a:pt x="11" y="6"/>
                    </a:cubicBezTo>
                    <a:cubicBezTo>
                      <a:pt x="7" y="5"/>
                      <a:pt x="2" y="7"/>
                      <a:pt x="1" y="10"/>
                    </a:cubicBezTo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1" name="Freeform 292">
                <a:extLst>
                  <a:ext uri="{FF2B5EF4-FFF2-40B4-BE49-F238E27FC236}">
                    <a16:creationId xmlns:a16="http://schemas.microsoft.com/office/drawing/2014/main" id="{1A5BC60F-0B82-441F-8091-8DF6913C4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965"/>
                <a:ext cx="65" cy="32"/>
              </a:xfrm>
              <a:custGeom>
                <a:avLst/>
                <a:gdLst>
                  <a:gd name="T0" fmla="*/ 95 w 26"/>
                  <a:gd name="T1" fmla="*/ 56 h 12"/>
                  <a:gd name="T2" fmla="*/ 300 w 26"/>
                  <a:gd name="T3" fmla="*/ 205 h 12"/>
                  <a:gd name="T4" fmla="*/ 345 w 26"/>
                  <a:gd name="T5" fmla="*/ 56 h 12"/>
                  <a:gd name="T6" fmla="*/ 300 w 26"/>
                  <a:gd name="T7" fmla="*/ 149 h 12"/>
                  <a:gd name="T8" fmla="*/ 208 w 26"/>
                  <a:gd name="T9" fmla="*/ 136 h 12"/>
                  <a:gd name="T10" fmla="*/ 0 w 26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2">
                    <a:moveTo>
                      <a:pt x="6" y="3"/>
                    </a:moveTo>
                    <a:cubicBezTo>
                      <a:pt x="8" y="6"/>
                      <a:pt x="15" y="10"/>
                      <a:pt x="19" y="11"/>
                    </a:cubicBezTo>
                    <a:cubicBezTo>
                      <a:pt x="24" y="12"/>
                      <a:pt x="26" y="6"/>
                      <a:pt x="22" y="3"/>
                    </a:cubicBezTo>
                    <a:cubicBezTo>
                      <a:pt x="24" y="5"/>
                      <a:pt x="21" y="8"/>
                      <a:pt x="19" y="8"/>
                    </a:cubicBezTo>
                    <a:cubicBezTo>
                      <a:pt x="17" y="8"/>
                      <a:pt x="15" y="7"/>
                      <a:pt x="13" y="7"/>
                    </a:cubicBezTo>
                    <a:cubicBezTo>
                      <a:pt x="9" y="5"/>
                      <a:pt x="4" y="1"/>
                      <a:pt x="0" y="0"/>
                    </a:cubicBezTo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2" name="Freeform 293">
                <a:extLst>
                  <a:ext uri="{FF2B5EF4-FFF2-40B4-BE49-F238E27FC236}">
                    <a16:creationId xmlns:a16="http://schemas.microsoft.com/office/drawing/2014/main" id="{5BCA3AA7-1317-4CC6-B13C-0CB7D45AE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877"/>
                <a:ext cx="160" cy="136"/>
              </a:xfrm>
              <a:custGeom>
                <a:avLst/>
                <a:gdLst>
                  <a:gd name="T0" fmla="*/ 800 w 64"/>
                  <a:gd name="T1" fmla="*/ 909 h 51"/>
                  <a:gd name="T2" fmla="*/ 95 w 64"/>
                  <a:gd name="T3" fmla="*/ 341 h 51"/>
                  <a:gd name="T4" fmla="*/ 83 w 64"/>
                  <a:gd name="T5" fmla="*/ 93 h 51"/>
                  <a:gd name="T6" fmla="*/ 83 w 64"/>
                  <a:gd name="T7" fmla="*/ 93 h 51"/>
                  <a:gd name="T8" fmla="*/ 283 w 64"/>
                  <a:gd name="T9" fmla="*/ 77 h 51"/>
                  <a:gd name="T10" fmla="*/ 908 w 64"/>
                  <a:gd name="T11" fmla="*/ 627 h 51"/>
                  <a:gd name="T12" fmla="*/ 958 w 64"/>
                  <a:gd name="T13" fmla="*/ 853 h 51"/>
                  <a:gd name="T14" fmla="*/ 800 w 64"/>
                  <a:gd name="T15" fmla="*/ 909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51">
                    <a:moveTo>
                      <a:pt x="51" y="48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0" y="15"/>
                      <a:pt x="2" y="10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8" y="0"/>
                      <a:pt x="12" y="1"/>
                      <a:pt x="18" y="4"/>
                    </a:cubicBezTo>
                    <a:cubicBezTo>
                      <a:pt x="30" y="11"/>
                      <a:pt x="51" y="26"/>
                      <a:pt x="58" y="33"/>
                    </a:cubicBezTo>
                    <a:cubicBezTo>
                      <a:pt x="64" y="39"/>
                      <a:pt x="63" y="42"/>
                      <a:pt x="61" y="45"/>
                    </a:cubicBezTo>
                    <a:cubicBezTo>
                      <a:pt x="59" y="48"/>
                      <a:pt x="55" y="51"/>
                      <a:pt x="51" y="4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3" name="Freeform 294">
                <a:extLst>
                  <a:ext uri="{FF2B5EF4-FFF2-40B4-BE49-F238E27FC236}">
                    <a16:creationId xmlns:a16="http://schemas.microsoft.com/office/drawing/2014/main" id="{F9D82EB2-1D2D-4199-9FB6-5065544C3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629"/>
                <a:ext cx="150" cy="118"/>
              </a:xfrm>
              <a:custGeom>
                <a:avLst/>
                <a:gdLst>
                  <a:gd name="T0" fmla="*/ 63 w 60"/>
                  <a:gd name="T1" fmla="*/ 813 h 44"/>
                  <a:gd name="T2" fmla="*/ 50 w 60"/>
                  <a:gd name="T3" fmla="*/ 389 h 44"/>
                  <a:gd name="T4" fmla="*/ 438 w 60"/>
                  <a:gd name="T5" fmla="*/ 115 h 44"/>
                  <a:gd name="T6" fmla="*/ 895 w 60"/>
                  <a:gd name="T7" fmla="*/ 231 h 44"/>
                  <a:gd name="T8" fmla="*/ 738 w 60"/>
                  <a:gd name="T9" fmla="*/ 756 h 44"/>
                  <a:gd name="T10" fmla="*/ 470 w 60"/>
                  <a:gd name="T11" fmla="*/ 770 h 44"/>
                  <a:gd name="T12" fmla="*/ 63 w 60"/>
                  <a:gd name="T13" fmla="*/ 81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44">
                    <a:moveTo>
                      <a:pt x="4" y="42"/>
                    </a:moveTo>
                    <a:cubicBezTo>
                      <a:pt x="0" y="39"/>
                      <a:pt x="0" y="28"/>
                      <a:pt x="3" y="20"/>
                    </a:cubicBezTo>
                    <a:cubicBezTo>
                      <a:pt x="5" y="12"/>
                      <a:pt x="21" y="7"/>
                      <a:pt x="28" y="6"/>
                    </a:cubicBezTo>
                    <a:cubicBezTo>
                      <a:pt x="38" y="3"/>
                      <a:pt x="55" y="0"/>
                      <a:pt x="57" y="12"/>
                    </a:cubicBezTo>
                    <a:cubicBezTo>
                      <a:pt x="58" y="23"/>
                      <a:pt x="60" y="36"/>
                      <a:pt x="47" y="39"/>
                    </a:cubicBezTo>
                    <a:cubicBezTo>
                      <a:pt x="41" y="40"/>
                      <a:pt x="35" y="40"/>
                      <a:pt x="30" y="40"/>
                    </a:cubicBezTo>
                    <a:cubicBezTo>
                      <a:pt x="24" y="40"/>
                      <a:pt x="9" y="44"/>
                      <a:pt x="4" y="42"/>
                    </a:cubicBezTo>
                    <a:close/>
                  </a:path>
                </a:pathLst>
              </a:custGeom>
              <a:solidFill>
                <a:srgbClr val="FE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4" name="Freeform 295">
                <a:extLst>
                  <a:ext uri="{FF2B5EF4-FFF2-40B4-BE49-F238E27FC236}">
                    <a16:creationId xmlns:a16="http://schemas.microsoft.com/office/drawing/2014/main" id="{B3D69A33-64BB-435F-9831-0C35777BD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675"/>
                <a:ext cx="67" cy="45"/>
              </a:xfrm>
              <a:custGeom>
                <a:avLst/>
                <a:gdLst>
                  <a:gd name="T0" fmla="*/ 12 w 27"/>
                  <a:gd name="T1" fmla="*/ 90 h 17"/>
                  <a:gd name="T2" fmla="*/ 12 w 27"/>
                  <a:gd name="T3" fmla="*/ 183 h 17"/>
                  <a:gd name="T4" fmla="*/ 166 w 27"/>
                  <a:gd name="T5" fmla="*/ 315 h 17"/>
                  <a:gd name="T6" fmla="*/ 350 w 27"/>
                  <a:gd name="T7" fmla="*/ 90 h 17"/>
                  <a:gd name="T8" fmla="*/ 154 w 27"/>
                  <a:gd name="T9" fmla="*/ 0 h 17"/>
                  <a:gd name="T10" fmla="*/ 12 w 27"/>
                  <a:gd name="T11" fmla="*/ 77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1" y="5"/>
                    </a:moveTo>
                    <a:cubicBezTo>
                      <a:pt x="0" y="6"/>
                      <a:pt x="0" y="9"/>
                      <a:pt x="1" y="10"/>
                    </a:cubicBezTo>
                    <a:cubicBezTo>
                      <a:pt x="2" y="14"/>
                      <a:pt x="7" y="17"/>
                      <a:pt x="11" y="17"/>
                    </a:cubicBezTo>
                    <a:cubicBezTo>
                      <a:pt x="15" y="17"/>
                      <a:pt x="27" y="13"/>
                      <a:pt x="23" y="5"/>
                    </a:cubicBezTo>
                    <a:cubicBezTo>
                      <a:pt x="21" y="1"/>
                      <a:pt x="14" y="1"/>
                      <a:pt x="10" y="0"/>
                    </a:cubicBezTo>
                    <a:cubicBezTo>
                      <a:pt x="5" y="0"/>
                      <a:pt x="4" y="1"/>
                      <a:pt x="1" y="4"/>
                    </a:cubicBezTo>
                  </a:path>
                </a:pathLst>
              </a:custGeom>
              <a:solidFill>
                <a:srgbClr val="3D4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5" name="Freeform 296">
                <a:extLst>
                  <a:ext uri="{FF2B5EF4-FFF2-40B4-BE49-F238E27FC236}">
                    <a16:creationId xmlns:a16="http://schemas.microsoft.com/office/drawing/2014/main" id="{8BD3C229-73EA-4E50-9579-54633A267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2693"/>
                <a:ext cx="43" cy="19"/>
              </a:xfrm>
              <a:custGeom>
                <a:avLst/>
                <a:gdLst>
                  <a:gd name="T0" fmla="*/ 0 w 17"/>
                  <a:gd name="T1" fmla="*/ 81 h 7"/>
                  <a:gd name="T2" fmla="*/ 180 w 17"/>
                  <a:gd name="T3" fmla="*/ 117 h 7"/>
                  <a:gd name="T4" fmla="*/ 192 w 17"/>
                  <a:gd name="T5" fmla="*/ 0 h 7"/>
                  <a:gd name="T6" fmla="*/ 83 w 17"/>
                  <a:gd name="T7" fmla="*/ 6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0" y="4"/>
                    </a:moveTo>
                    <a:cubicBezTo>
                      <a:pt x="2" y="7"/>
                      <a:pt x="8" y="7"/>
                      <a:pt x="11" y="6"/>
                    </a:cubicBezTo>
                    <a:cubicBezTo>
                      <a:pt x="16" y="5"/>
                      <a:pt x="17" y="1"/>
                      <a:pt x="12" y="0"/>
                    </a:cubicBezTo>
                    <a:cubicBezTo>
                      <a:pt x="11" y="2"/>
                      <a:pt x="8" y="5"/>
                      <a:pt x="5" y="3"/>
                    </a:cubicBezTo>
                  </a:path>
                </a:pathLst>
              </a:custGeom>
              <a:solidFill>
                <a:srgbClr val="091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6" name="Freeform 297">
                <a:extLst>
                  <a:ext uri="{FF2B5EF4-FFF2-40B4-BE49-F238E27FC236}">
                    <a16:creationId xmlns:a16="http://schemas.microsoft.com/office/drawing/2014/main" id="{09EC7D7E-5822-4BCF-B0EB-98A81FD55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677"/>
                <a:ext cx="27" cy="19"/>
              </a:xfrm>
              <a:custGeom>
                <a:avLst/>
                <a:gdLst>
                  <a:gd name="T0" fmla="*/ 29 w 11"/>
                  <a:gd name="T1" fmla="*/ 141 h 7"/>
                  <a:gd name="T2" fmla="*/ 162 w 11"/>
                  <a:gd name="T3" fmla="*/ 81 h 7"/>
                  <a:gd name="T4" fmla="*/ 61 w 11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2" y="7"/>
                    </a:moveTo>
                    <a:cubicBezTo>
                      <a:pt x="0" y="4"/>
                      <a:pt x="9" y="0"/>
                      <a:pt x="11" y="4"/>
                    </a:cubicBezTo>
                    <a:cubicBezTo>
                      <a:pt x="9" y="2"/>
                      <a:pt x="4" y="5"/>
                      <a:pt x="4" y="7"/>
                    </a:cubicBezTo>
                  </a:path>
                </a:pathLst>
              </a:custGeom>
              <a:solidFill>
                <a:srgbClr val="7E7D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7" name="Freeform 298">
                <a:extLst>
                  <a:ext uri="{FF2B5EF4-FFF2-40B4-BE49-F238E27FC236}">
                    <a16:creationId xmlns:a16="http://schemas.microsoft.com/office/drawing/2014/main" id="{FDEFB7E1-13F8-4049-B6FC-A4E8ECD52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629"/>
                <a:ext cx="150" cy="118"/>
              </a:xfrm>
              <a:custGeom>
                <a:avLst/>
                <a:gdLst>
                  <a:gd name="T0" fmla="*/ 63 w 60"/>
                  <a:gd name="T1" fmla="*/ 813 h 44"/>
                  <a:gd name="T2" fmla="*/ 50 w 60"/>
                  <a:gd name="T3" fmla="*/ 389 h 44"/>
                  <a:gd name="T4" fmla="*/ 438 w 60"/>
                  <a:gd name="T5" fmla="*/ 115 h 44"/>
                  <a:gd name="T6" fmla="*/ 895 w 60"/>
                  <a:gd name="T7" fmla="*/ 231 h 44"/>
                  <a:gd name="T8" fmla="*/ 738 w 60"/>
                  <a:gd name="T9" fmla="*/ 756 h 44"/>
                  <a:gd name="T10" fmla="*/ 470 w 60"/>
                  <a:gd name="T11" fmla="*/ 770 h 44"/>
                  <a:gd name="T12" fmla="*/ 63 w 60"/>
                  <a:gd name="T13" fmla="*/ 81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44">
                    <a:moveTo>
                      <a:pt x="4" y="42"/>
                    </a:moveTo>
                    <a:cubicBezTo>
                      <a:pt x="0" y="39"/>
                      <a:pt x="0" y="28"/>
                      <a:pt x="3" y="20"/>
                    </a:cubicBezTo>
                    <a:cubicBezTo>
                      <a:pt x="5" y="12"/>
                      <a:pt x="21" y="7"/>
                      <a:pt x="28" y="6"/>
                    </a:cubicBezTo>
                    <a:cubicBezTo>
                      <a:pt x="38" y="3"/>
                      <a:pt x="55" y="0"/>
                      <a:pt x="57" y="12"/>
                    </a:cubicBezTo>
                    <a:cubicBezTo>
                      <a:pt x="58" y="23"/>
                      <a:pt x="60" y="36"/>
                      <a:pt x="47" y="39"/>
                    </a:cubicBezTo>
                    <a:cubicBezTo>
                      <a:pt x="41" y="40"/>
                      <a:pt x="35" y="40"/>
                      <a:pt x="30" y="40"/>
                    </a:cubicBezTo>
                    <a:cubicBezTo>
                      <a:pt x="24" y="40"/>
                      <a:pt x="9" y="44"/>
                      <a:pt x="4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8" name="Freeform 299">
                <a:extLst>
                  <a:ext uri="{FF2B5EF4-FFF2-40B4-BE49-F238E27FC236}">
                    <a16:creationId xmlns:a16="http://schemas.microsoft.com/office/drawing/2014/main" id="{0C4C941A-12DC-4344-9921-5D1B96F29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672"/>
                <a:ext cx="15" cy="16"/>
              </a:xfrm>
              <a:custGeom>
                <a:avLst/>
                <a:gdLst>
                  <a:gd name="T0" fmla="*/ 0 w 6"/>
                  <a:gd name="T1" fmla="*/ 35 h 6"/>
                  <a:gd name="T2" fmla="*/ 50 w 6"/>
                  <a:gd name="T3" fmla="*/ 0 h 6"/>
                  <a:gd name="T4" fmla="*/ 83 w 6"/>
                  <a:gd name="T5" fmla="*/ 56 h 6"/>
                  <a:gd name="T6" fmla="*/ 33 w 6"/>
                  <a:gd name="T7" fmla="*/ 115 h 6"/>
                  <a:gd name="T8" fmla="*/ 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19" name="Freeform 300">
                <a:extLst>
                  <a:ext uri="{FF2B5EF4-FFF2-40B4-BE49-F238E27FC236}">
                    <a16:creationId xmlns:a16="http://schemas.microsoft.com/office/drawing/2014/main" id="{E99677C9-CB4A-4020-ABE6-F2A5D1BC6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0" y="2672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0" name="Freeform 301">
                <a:extLst>
                  <a:ext uri="{FF2B5EF4-FFF2-40B4-BE49-F238E27FC236}">
                    <a16:creationId xmlns:a16="http://schemas.microsoft.com/office/drawing/2014/main" id="{D2F65A6A-58AD-4343-B0BD-BE72273EE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2685"/>
                <a:ext cx="10" cy="8"/>
              </a:xfrm>
              <a:custGeom>
                <a:avLst/>
                <a:gdLst>
                  <a:gd name="T0" fmla="*/ 20 w 4"/>
                  <a:gd name="T1" fmla="*/ 21 h 3"/>
                  <a:gd name="T2" fmla="*/ 33 w 4"/>
                  <a:gd name="T3" fmla="*/ 0 h 3"/>
                  <a:gd name="T4" fmla="*/ 63 w 4"/>
                  <a:gd name="T5" fmla="*/ 35 h 3"/>
                  <a:gd name="T6" fmla="*/ 33 w 4"/>
                  <a:gd name="T7" fmla="*/ 56 h 3"/>
                  <a:gd name="T8" fmla="*/ 2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1" name="Freeform 302">
                <a:extLst>
                  <a:ext uri="{FF2B5EF4-FFF2-40B4-BE49-F238E27FC236}">
                    <a16:creationId xmlns:a16="http://schemas.microsoft.com/office/drawing/2014/main" id="{CBECB29C-3AAD-4866-A472-1D7048E15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2667"/>
                <a:ext cx="42" cy="50"/>
              </a:xfrm>
              <a:custGeom>
                <a:avLst/>
                <a:gdLst>
                  <a:gd name="T0" fmla="*/ 245 w 17"/>
                  <a:gd name="T1" fmla="*/ 0 h 19"/>
                  <a:gd name="T2" fmla="*/ 62 w 17"/>
                  <a:gd name="T3" fmla="*/ 89 h 19"/>
                  <a:gd name="T4" fmla="*/ 0 w 17"/>
                  <a:gd name="T5" fmla="*/ 347 h 19"/>
                  <a:gd name="T6" fmla="*/ 30 w 17"/>
                  <a:gd name="T7" fmla="*/ 221 h 19"/>
                  <a:gd name="T8" fmla="*/ 104 w 17"/>
                  <a:gd name="T9" fmla="*/ 111 h 19"/>
                  <a:gd name="T10" fmla="*/ 257 w 17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6" y="0"/>
                    </a:moveTo>
                    <a:cubicBezTo>
                      <a:pt x="11" y="0"/>
                      <a:pt x="7" y="1"/>
                      <a:pt x="4" y="5"/>
                    </a:cubicBezTo>
                    <a:cubicBezTo>
                      <a:pt x="0" y="9"/>
                      <a:pt x="0" y="14"/>
                      <a:pt x="0" y="19"/>
                    </a:cubicBezTo>
                    <a:cubicBezTo>
                      <a:pt x="1" y="17"/>
                      <a:pt x="1" y="14"/>
                      <a:pt x="2" y="12"/>
                    </a:cubicBezTo>
                    <a:cubicBezTo>
                      <a:pt x="3" y="10"/>
                      <a:pt x="5" y="8"/>
                      <a:pt x="7" y="6"/>
                    </a:cubicBezTo>
                    <a:cubicBezTo>
                      <a:pt x="10" y="2"/>
                      <a:pt x="12" y="1"/>
                      <a:pt x="17" y="0"/>
                    </a:cubicBezTo>
                  </a:path>
                </a:pathLst>
              </a:custGeom>
              <a:solidFill>
                <a:srgbClr val="FEE9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2" name="Freeform 303">
                <a:extLst>
                  <a:ext uri="{FF2B5EF4-FFF2-40B4-BE49-F238E27FC236}">
                    <a16:creationId xmlns:a16="http://schemas.microsoft.com/office/drawing/2014/main" id="{199DE1A5-A145-4714-A99A-472F90D2C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7" y="2669"/>
                <a:ext cx="20" cy="30"/>
              </a:xfrm>
              <a:custGeom>
                <a:avLst/>
                <a:gdLst>
                  <a:gd name="T0" fmla="*/ 0 w 8"/>
                  <a:gd name="T1" fmla="*/ 224 h 11"/>
                  <a:gd name="T2" fmla="*/ 125 w 8"/>
                  <a:gd name="T3" fmla="*/ 3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1">
                    <a:moveTo>
                      <a:pt x="0" y="11"/>
                    </a:moveTo>
                    <a:cubicBezTo>
                      <a:pt x="0" y="7"/>
                      <a:pt x="4" y="0"/>
                      <a:pt x="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3" name="Freeform 304">
                <a:extLst>
                  <a:ext uri="{FF2B5EF4-FFF2-40B4-BE49-F238E27FC236}">
                    <a16:creationId xmlns:a16="http://schemas.microsoft.com/office/drawing/2014/main" id="{0AC85A49-85CA-4695-9C64-2A19B6DFB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659"/>
                <a:ext cx="90" cy="74"/>
              </a:xfrm>
              <a:custGeom>
                <a:avLst/>
                <a:gdLst>
                  <a:gd name="T0" fmla="*/ 20 w 36"/>
                  <a:gd name="T1" fmla="*/ 481 h 28"/>
                  <a:gd name="T2" fmla="*/ 438 w 36"/>
                  <a:gd name="T3" fmla="*/ 441 h 28"/>
                  <a:gd name="T4" fmla="*/ 470 w 36"/>
                  <a:gd name="T5" fmla="*/ 0 h 28"/>
                  <a:gd name="T6" fmla="*/ 458 w 36"/>
                  <a:gd name="T7" fmla="*/ 238 h 28"/>
                  <a:gd name="T8" fmla="*/ 363 w 36"/>
                  <a:gd name="T9" fmla="*/ 391 h 28"/>
                  <a:gd name="T10" fmla="*/ 158 w 36"/>
                  <a:gd name="T11" fmla="*/ 426 h 28"/>
                  <a:gd name="T12" fmla="*/ 63 w 36"/>
                  <a:gd name="T13" fmla="*/ 441 h 28"/>
                  <a:gd name="T14" fmla="*/ 0 w 36"/>
                  <a:gd name="T15" fmla="*/ 481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28">
                    <a:moveTo>
                      <a:pt x="1" y="26"/>
                    </a:moveTo>
                    <a:cubicBezTo>
                      <a:pt x="9" y="26"/>
                      <a:pt x="21" y="28"/>
                      <a:pt x="28" y="24"/>
                    </a:cubicBezTo>
                    <a:cubicBezTo>
                      <a:pt x="36" y="20"/>
                      <a:pt x="34" y="6"/>
                      <a:pt x="30" y="0"/>
                    </a:cubicBezTo>
                    <a:cubicBezTo>
                      <a:pt x="29" y="5"/>
                      <a:pt x="32" y="8"/>
                      <a:pt x="29" y="13"/>
                    </a:cubicBezTo>
                    <a:cubicBezTo>
                      <a:pt x="27" y="16"/>
                      <a:pt x="26" y="20"/>
                      <a:pt x="23" y="21"/>
                    </a:cubicBezTo>
                    <a:cubicBezTo>
                      <a:pt x="19" y="22"/>
                      <a:pt x="14" y="22"/>
                      <a:pt x="10" y="23"/>
                    </a:cubicBezTo>
                    <a:cubicBezTo>
                      <a:pt x="8" y="23"/>
                      <a:pt x="6" y="23"/>
                      <a:pt x="4" y="24"/>
                    </a:cubicBezTo>
                    <a:cubicBezTo>
                      <a:pt x="3" y="25"/>
                      <a:pt x="1" y="26"/>
                      <a:pt x="0" y="26"/>
                    </a:cubicBezTo>
                  </a:path>
                </a:pathLst>
              </a:custGeom>
              <a:solidFill>
                <a:srgbClr val="FEB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4" name="Freeform 305">
                <a:extLst>
                  <a:ext uri="{FF2B5EF4-FFF2-40B4-BE49-F238E27FC236}">
                    <a16:creationId xmlns:a16="http://schemas.microsoft.com/office/drawing/2014/main" id="{A7B023B2-A1BA-4A34-B2F5-FC32DA285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2669"/>
                <a:ext cx="50" cy="62"/>
              </a:xfrm>
              <a:custGeom>
                <a:avLst/>
                <a:gdLst>
                  <a:gd name="T0" fmla="*/ 0 w 20"/>
                  <a:gd name="T1" fmla="*/ 415 h 23"/>
                  <a:gd name="T2" fmla="*/ 270 w 20"/>
                  <a:gd name="T3" fmla="*/ 334 h 23"/>
                  <a:gd name="T4" fmla="*/ 270 w 20"/>
                  <a:gd name="T5" fmla="*/ 0 h 23"/>
                  <a:gd name="T6" fmla="*/ 250 w 20"/>
                  <a:gd name="T7" fmla="*/ 291 h 23"/>
                  <a:gd name="T8" fmla="*/ 95 w 20"/>
                  <a:gd name="T9" fmla="*/ 415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0" y="21"/>
                    </a:moveTo>
                    <a:cubicBezTo>
                      <a:pt x="4" y="23"/>
                      <a:pt x="15" y="21"/>
                      <a:pt x="17" y="17"/>
                    </a:cubicBezTo>
                    <a:cubicBezTo>
                      <a:pt x="20" y="14"/>
                      <a:pt x="19" y="3"/>
                      <a:pt x="17" y="0"/>
                    </a:cubicBezTo>
                    <a:cubicBezTo>
                      <a:pt x="18" y="5"/>
                      <a:pt x="19" y="11"/>
                      <a:pt x="16" y="15"/>
                    </a:cubicBezTo>
                    <a:cubicBezTo>
                      <a:pt x="13" y="19"/>
                      <a:pt x="9" y="20"/>
                      <a:pt x="6" y="21"/>
                    </a:cubicBezTo>
                  </a:path>
                </a:pathLst>
              </a:custGeom>
              <a:solidFill>
                <a:srgbClr val="FF99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5" name="Freeform 306">
                <a:extLst>
                  <a:ext uri="{FF2B5EF4-FFF2-40B4-BE49-F238E27FC236}">
                    <a16:creationId xmlns:a16="http://schemas.microsoft.com/office/drawing/2014/main" id="{52E99259-ABC3-4603-8E31-5A968458E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565"/>
                <a:ext cx="297" cy="219"/>
              </a:xfrm>
              <a:custGeom>
                <a:avLst/>
                <a:gdLst>
                  <a:gd name="T0" fmla="*/ 1525 w 119"/>
                  <a:gd name="T1" fmla="*/ 684 h 82"/>
                  <a:gd name="T2" fmla="*/ 1849 w 119"/>
                  <a:gd name="T3" fmla="*/ 649 h 82"/>
                  <a:gd name="T4" fmla="*/ 1557 w 119"/>
                  <a:gd name="T5" fmla="*/ 628 h 82"/>
                  <a:gd name="T6" fmla="*/ 1403 w 119"/>
                  <a:gd name="T7" fmla="*/ 628 h 82"/>
                  <a:gd name="T8" fmla="*/ 1245 w 119"/>
                  <a:gd name="T9" fmla="*/ 550 h 82"/>
                  <a:gd name="T10" fmla="*/ 1258 w 119"/>
                  <a:gd name="T11" fmla="*/ 491 h 82"/>
                  <a:gd name="T12" fmla="*/ 1383 w 119"/>
                  <a:gd name="T13" fmla="*/ 320 h 82"/>
                  <a:gd name="T14" fmla="*/ 1403 w 119"/>
                  <a:gd name="T15" fmla="*/ 286 h 82"/>
                  <a:gd name="T16" fmla="*/ 1478 w 119"/>
                  <a:gd name="T17" fmla="*/ 150 h 82"/>
                  <a:gd name="T18" fmla="*/ 1383 w 119"/>
                  <a:gd name="T19" fmla="*/ 264 h 82"/>
                  <a:gd name="T20" fmla="*/ 1353 w 119"/>
                  <a:gd name="T21" fmla="*/ 307 h 82"/>
                  <a:gd name="T22" fmla="*/ 1228 w 119"/>
                  <a:gd name="T23" fmla="*/ 457 h 82"/>
                  <a:gd name="T24" fmla="*/ 1071 w 119"/>
                  <a:gd name="T25" fmla="*/ 457 h 82"/>
                  <a:gd name="T26" fmla="*/ 946 w 119"/>
                  <a:gd name="T27" fmla="*/ 422 h 82"/>
                  <a:gd name="T28" fmla="*/ 916 w 119"/>
                  <a:gd name="T29" fmla="*/ 379 h 82"/>
                  <a:gd name="T30" fmla="*/ 966 w 119"/>
                  <a:gd name="T31" fmla="*/ 0 h 82"/>
                  <a:gd name="T32" fmla="*/ 903 w 119"/>
                  <a:gd name="T33" fmla="*/ 363 h 82"/>
                  <a:gd name="T34" fmla="*/ 686 w 119"/>
                  <a:gd name="T35" fmla="*/ 478 h 82"/>
                  <a:gd name="T36" fmla="*/ 654 w 119"/>
                  <a:gd name="T37" fmla="*/ 457 h 82"/>
                  <a:gd name="T38" fmla="*/ 499 w 119"/>
                  <a:gd name="T39" fmla="*/ 136 h 82"/>
                  <a:gd name="T40" fmla="*/ 604 w 119"/>
                  <a:gd name="T41" fmla="*/ 513 h 82"/>
                  <a:gd name="T42" fmla="*/ 592 w 119"/>
                  <a:gd name="T43" fmla="*/ 550 h 82"/>
                  <a:gd name="T44" fmla="*/ 479 w 119"/>
                  <a:gd name="T45" fmla="*/ 649 h 82"/>
                  <a:gd name="T46" fmla="*/ 404 w 119"/>
                  <a:gd name="T47" fmla="*/ 742 h 82"/>
                  <a:gd name="T48" fmla="*/ 292 w 119"/>
                  <a:gd name="T49" fmla="*/ 799 h 82"/>
                  <a:gd name="T50" fmla="*/ 250 w 119"/>
                  <a:gd name="T51" fmla="*/ 785 h 82"/>
                  <a:gd name="T52" fmla="*/ 200 w 119"/>
                  <a:gd name="T53" fmla="*/ 764 h 82"/>
                  <a:gd name="T54" fmla="*/ 125 w 119"/>
                  <a:gd name="T55" fmla="*/ 764 h 82"/>
                  <a:gd name="T56" fmla="*/ 92 w 119"/>
                  <a:gd name="T57" fmla="*/ 764 h 82"/>
                  <a:gd name="T58" fmla="*/ 0 w 119"/>
                  <a:gd name="T59" fmla="*/ 900 h 82"/>
                  <a:gd name="T60" fmla="*/ 92 w 119"/>
                  <a:gd name="T61" fmla="*/ 799 h 82"/>
                  <a:gd name="T62" fmla="*/ 137 w 119"/>
                  <a:gd name="T63" fmla="*/ 799 h 82"/>
                  <a:gd name="T64" fmla="*/ 200 w 119"/>
                  <a:gd name="T65" fmla="*/ 820 h 82"/>
                  <a:gd name="T66" fmla="*/ 250 w 119"/>
                  <a:gd name="T67" fmla="*/ 820 h 82"/>
                  <a:gd name="T68" fmla="*/ 354 w 119"/>
                  <a:gd name="T69" fmla="*/ 855 h 82"/>
                  <a:gd name="T70" fmla="*/ 499 w 119"/>
                  <a:gd name="T71" fmla="*/ 935 h 82"/>
                  <a:gd name="T72" fmla="*/ 512 w 119"/>
                  <a:gd name="T73" fmla="*/ 969 h 82"/>
                  <a:gd name="T74" fmla="*/ 512 w 119"/>
                  <a:gd name="T75" fmla="*/ 969 h 82"/>
                  <a:gd name="T76" fmla="*/ 529 w 119"/>
                  <a:gd name="T77" fmla="*/ 991 h 82"/>
                  <a:gd name="T78" fmla="*/ 529 w 119"/>
                  <a:gd name="T79" fmla="*/ 991 h 82"/>
                  <a:gd name="T80" fmla="*/ 529 w 119"/>
                  <a:gd name="T81" fmla="*/ 991 h 82"/>
                  <a:gd name="T82" fmla="*/ 449 w 119"/>
                  <a:gd name="T83" fmla="*/ 1183 h 82"/>
                  <a:gd name="T84" fmla="*/ 404 w 119"/>
                  <a:gd name="T85" fmla="*/ 1391 h 82"/>
                  <a:gd name="T86" fmla="*/ 499 w 119"/>
                  <a:gd name="T87" fmla="*/ 1162 h 82"/>
                  <a:gd name="T88" fmla="*/ 624 w 119"/>
                  <a:gd name="T89" fmla="*/ 1050 h 82"/>
                  <a:gd name="T90" fmla="*/ 791 w 119"/>
                  <a:gd name="T91" fmla="*/ 1071 h 82"/>
                  <a:gd name="T92" fmla="*/ 933 w 119"/>
                  <a:gd name="T93" fmla="*/ 1140 h 82"/>
                  <a:gd name="T94" fmla="*/ 1008 w 119"/>
                  <a:gd name="T95" fmla="*/ 1162 h 82"/>
                  <a:gd name="T96" fmla="*/ 1028 w 119"/>
                  <a:gd name="T97" fmla="*/ 1162 h 82"/>
                  <a:gd name="T98" fmla="*/ 1041 w 119"/>
                  <a:gd name="T99" fmla="*/ 1162 h 82"/>
                  <a:gd name="T100" fmla="*/ 1058 w 119"/>
                  <a:gd name="T101" fmla="*/ 1298 h 82"/>
                  <a:gd name="T102" fmla="*/ 1058 w 119"/>
                  <a:gd name="T103" fmla="*/ 1562 h 82"/>
                  <a:gd name="T104" fmla="*/ 1133 w 119"/>
                  <a:gd name="T105" fmla="*/ 1106 h 82"/>
                  <a:gd name="T106" fmla="*/ 1215 w 119"/>
                  <a:gd name="T107" fmla="*/ 1071 h 82"/>
                  <a:gd name="T108" fmla="*/ 1320 w 119"/>
                  <a:gd name="T109" fmla="*/ 1028 h 82"/>
                  <a:gd name="T110" fmla="*/ 1433 w 119"/>
                  <a:gd name="T111" fmla="*/ 1050 h 82"/>
                  <a:gd name="T112" fmla="*/ 1495 w 119"/>
                  <a:gd name="T113" fmla="*/ 1071 h 82"/>
                  <a:gd name="T114" fmla="*/ 1662 w 119"/>
                  <a:gd name="T115" fmla="*/ 1162 h 82"/>
                  <a:gd name="T116" fmla="*/ 1495 w 119"/>
                  <a:gd name="T117" fmla="*/ 1028 h 82"/>
                  <a:gd name="T118" fmla="*/ 1445 w 119"/>
                  <a:gd name="T119" fmla="*/ 1012 h 82"/>
                  <a:gd name="T120" fmla="*/ 1370 w 119"/>
                  <a:gd name="T121" fmla="*/ 900 h 82"/>
                  <a:gd name="T122" fmla="*/ 1403 w 119"/>
                  <a:gd name="T123" fmla="*/ 764 h 82"/>
                  <a:gd name="T124" fmla="*/ 1525 w 119"/>
                  <a:gd name="T125" fmla="*/ 684 h 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9" h="82">
                    <a:moveTo>
                      <a:pt x="98" y="36"/>
                    </a:moveTo>
                    <a:cubicBezTo>
                      <a:pt x="106" y="33"/>
                      <a:pt x="113" y="32"/>
                      <a:pt x="119" y="34"/>
                    </a:cubicBezTo>
                    <a:cubicBezTo>
                      <a:pt x="113" y="32"/>
                      <a:pt x="107" y="31"/>
                      <a:pt x="100" y="33"/>
                    </a:cubicBezTo>
                    <a:cubicBezTo>
                      <a:pt x="97" y="34"/>
                      <a:pt x="92" y="33"/>
                      <a:pt x="90" y="33"/>
                    </a:cubicBezTo>
                    <a:cubicBezTo>
                      <a:pt x="87" y="32"/>
                      <a:pt x="83" y="30"/>
                      <a:pt x="80" y="29"/>
                    </a:cubicBezTo>
                    <a:cubicBezTo>
                      <a:pt x="78" y="27"/>
                      <a:pt x="81" y="26"/>
                      <a:pt x="81" y="26"/>
                    </a:cubicBezTo>
                    <a:cubicBezTo>
                      <a:pt x="86" y="23"/>
                      <a:pt x="88" y="20"/>
                      <a:pt x="89" y="17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1" y="13"/>
                      <a:pt x="93" y="9"/>
                      <a:pt x="95" y="8"/>
                    </a:cubicBezTo>
                    <a:cubicBezTo>
                      <a:pt x="92" y="9"/>
                      <a:pt x="90" y="12"/>
                      <a:pt x="89" y="14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6" y="19"/>
                      <a:pt x="85" y="21"/>
                      <a:pt x="79" y="24"/>
                    </a:cubicBezTo>
                    <a:cubicBezTo>
                      <a:pt x="77" y="25"/>
                      <a:pt x="72" y="24"/>
                      <a:pt x="69" y="24"/>
                    </a:cubicBezTo>
                    <a:cubicBezTo>
                      <a:pt x="67" y="23"/>
                      <a:pt x="64" y="22"/>
                      <a:pt x="61" y="22"/>
                    </a:cubicBezTo>
                    <a:cubicBezTo>
                      <a:pt x="60" y="22"/>
                      <a:pt x="59" y="21"/>
                      <a:pt x="59" y="20"/>
                    </a:cubicBezTo>
                    <a:cubicBezTo>
                      <a:pt x="61" y="18"/>
                      <a:pt x="63" y="3"/>
                      <a:pt x="62" y="0"/>
                    </a:cubicBezTo>
                    <a:cubicBezTo>
                      <a:pt x="63" y="3"/>
                      <a:pt x="59" y="17"/>
                      <a:pt x="58" y="19"/>
                    </a:cubicBezTo>
                    <a:cubicBezTo>
                      <a:pt x="54" y="25"/>
                      <a:pt x="48" y="24"/>
                      <a:pt x="44" y="25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1" y="23"/>
                      <a:pt x="33" y="8"/>
                      <a:pt x="32" y="7"/>
                    </a:cubicBezTo>
                    <a:cubicBezTo>
                      <a:pt x="33" y="8"/>
                      <a:pt x="39" y="25"/>
                      <a:pt x="39" y="27"/>
                    </a:cubicBezTo>
                    <a:cubicBezTo>
                      <a:pt x="39" y="27"/>
                      <a:pt x="39" y="28"/>
                      <a:pt x="38" y="29"/>
                    </a:cubicBezTo>
                    <a:cubicBezTo>
                      <a:pt x="37" y="31"/>
                      <a:pt x="34" y="32"/>
                      <a:pt x="31" y="34"/>
                    </a:cubicBezTo>
                    <a:cubicBezTo>
                      <a:pt x="29" y="35"/>
                      <a:pt x="27" y="37"/>
                      <a:pt x="26" y="39"/>
                    </a:cubicBezTo>
                    <a:cubicBezTo>
                      <a:pt x="24" y="41"/>
                      <a:pt x="22" y="43"/>
                      <a:pt x="19" y="42"/>
                    </a:cubicBezTo>
                    <a:cubicBezTo>
                      <a:pt x="18" y="42"/>
                      <a:pt x="17" y="41"/>
                      <a:pt x="16" y="41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9" y="39"/>
                      <a:pt x="5" y="39"/>
                      <a:pt x="8" y="40"/>
                    </a:cubicBezTo>
                    <a:cubicBezTo>
                      <a:pt x="7" y="40"/>
                      <a:pt x="7" y="40"/>
                      <a:pt x="6" y="40"/>
                    </a:cubicBezTo>
                    <a:cubicBezTo>
                      <a:pt x="3" y="41"/>
                      <a:pt x="2" y="44"/>
                      <a:pt x="0" y="47"/>
                    </a:cubicBezTo>
                    <a:cubicBezTo>
                      <a:pt x="1" y="45"/>
                      <a:pt x="4" y="43"/>
                      <a:pt x="6" y="42"/>
                    </a:cubicBezTo>
                    <a:cubicBezTo>
                      <a:pt x="7" y="42"/>
                      <a:pt x="8" y="42"/>
                      <a:pt x="9" y="42"/>
                    </a:cubicBezTo>
                    <a:cubicBezTo>
                      <a:pt x="10" y="42"/>
                      <a:pt x="12" y="42"/>
                      <a:pt x="13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8" y="44"/>
                      <a:pt x="20" y="44"/>
                      <a:pt x="23" y="45"/>
                    </a:cubicBezTo>
                    <a:cubicBezTo>
                      <a:pt x="23" y="45"/>
                      <a:pt x="29" y="47"/>
                      <a:pt x="32" y="49"/>
                    </a:cubicBezTo>
                    <a:cubicBezTo>
                      <a:pt x="32" y="50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3" y="56"/>
                      <a:pt x="31" y="59"/>
                      <a:pt x="29" y="62"/>
                    </a:cubicBezTo>
                    <a:cubicBezTo>
                      <a:pt x="26" y="66"/>
                      <a:pt x="26" y="69"/>
                      <a:pt x="26" y="73"/>
                    </a:cubicBezTo>
                    <a:cubicBezTo>
                      <a:pt x="27" y="69"/>
                      <a:pt x="30" y="64"/>
                      <a:pt x="32" y="61"/>
                    </a:cubicBezTo>
                    <a:cubicBezTo>
                      <a:pt x="34" y="58"/>
                      <a:pt x="37" y="57"/>
                      <a:pt x="40" y="55"/>
                    </a:cubicBezTo>
                    <a:cubicBezTo>
                      <a:pt x="44" y="56"/>
                      <a:pt x="49" y="56"/>
                      <a:pt x="51" y="56"/>
                    </a:cubicBezTo>
                    <a:cubicBezTo>
                      <a:pt x="54" y="57"/>
                      <a:pt x="57" y="60"/>
                      <a:pt x="60" y="60"/>
                    </a:cubicBezTo>
                    <a:cubicBezTo>
                      <a:pt x="62" y="60"/>
                      <a:pt x="63" y="61"/>
                      <a:pt x="65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6" y="61"/>
                      <a:pt x="67" y="61"/>
                      <a:pt x="67" y="61"/>
                    </a:cubicBezTo>
                    <a:cubicBezTo>
                      <a:pt x="69" y="63"/>
                      <a:pt x="68" y="66"/>
                      <a:pt x="68" y="68"/>
                    </a:cubicBezTo>
                    <a:cubicBezTo>
                      <a:pt x="67" y="73"/>
                      <a:pt x="66" y="78"/>
                      <a:pt x="68" y="82"/>
                    </a:cubicBezTo>
                    <a:cubicBezTo>
                      <a:pt x="68" y="74"/>
                      <a:pt x="68" y="65"/>
                      <a:pt x="73" y="58"/>
                    </a:cubicBezTo>
                    <a:cubicBezTo>
                      <a:pt x="75" y="57"/>
                      <a:pt x="76" y="56"/>
                      <a:pt x="78" y="56"/>
                    </a:cubicBezTo>
                    <a:cubicBezTo>
                      <a:pt x="80" y="55"/>
                      <a:pt x="82" y="54"/>
                      <a:pt x="85" y="54"/>
                    </a:cubicBezTo>
                    <a:cubicBezTo>
                      <a:pt x="87" y="53"/>
                      <a:pt x="91" y="54"/>
                      <a:pt x="92" y="55"/>
                    </a:cubicBezTo>
                    <a:cubicBezTo>
                      <a:pt x="93" y="55"/>
                      <a:pt x="95" y="55"/>
                      <a:pt x="96" y="56"/>
                    </a:cubicBezTo>
                    <a:cubicBezTo>
                      <a:pt x="100" y="56"/>
                      <a:pt x="106" y="57"/>
                      <a:pt x="107" y="61"/>
                    </a:cubicBezTo>
                    <a:cubicBezTo>
                      <a:pt x="105" y="56"/>
                      <a:pt x="101" y="54"/>
                      <a:pt x="96" y="54"/>
                    </a:cubicBezTo>
                    <a:cubicBezTo>
                      <a:pt x="95" y="53"/>
                      <a:pt x="94" y="53"/>
                      <a:pt x="93" y="53"/>
                    </a:cubicBezTo>
                    <a:cubicBezTo>
                      <a:pt x="90" y="52"/>
                      <a:pt x="88" y="48"/>
                      <a:pt x="88" y="47"/>
                    </a:cubicBezTo>
                    <a:cubicBezTo>
                      <a:pt x="88" y="44"/>
                      <a:pt x="89" y="42"/>
                      <a:pt x="90" y="40"/>
                    </a:cubicBezTo>
                    <a:cubicBezTo>
                      <a:pt x="92" y="37"/>
                      <a:pt x="96" y="36"/>
                      <a:pt x="98" y="36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6" name="Freeform 307">
                <a:extLst>
                  <a:ext uri="{FF2B5EF4-FFF2-40B4-BE49-F238E27FC236}">
                    <a16:creationId xmlns:a16="http://schemas.microsoft.com/office/drawing/2014/main" id="{676F81E5-F749-416C-AA0F-1EFCE78D1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659"/>
                <a:ext cx="53" cy="32"/>
              </a:xfrm>
              <a:custGeom>
                <a:avLst/>
                <a:gdLst>
                  <a:gd name="T0" fmla="*/ 0 w 21"/>
                  <a:gd name="T1" fmla="*/ 93 h 12"/>
                  <a:gd name="T2" fmla="*/ 33 w 21"/>
                  <a:gd name="T3" fmla="*/ 171 h 12"/>
                  <a:gd name="T4" fmla="*/ 96 w 21"/>
                  <a:gd name="T5" fmla="*/ 205 h 12"/>
                  <a:gd name="T6" fmla="*/ 222 w 21"/>
                  <a:gd name="T7" fmla="*/ 227 h 12"/>
                  <a:gd name="T8" fmla="*/ 318 w 21"/>
                  <a:gd name="T9" fmla="*/ 149 h 12"/>
                  <a:gd name="T10" fmla="*/ 338 w 21"/>
                  <a:gd name="T11" fmla="*/ 56 h 12"/>
                  <a:gd name="T12" fmla="*/ 242 w 21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2">
                    <a:moveTo>
                      <a:pt x="0" y="5"/>
                    </a:moveTo>
                    <a:cubicBezTo>
                      <a:pt x="0" y="7"/>
                      <a:pt x="1" y="8"/>
                      <a:pt x="2" y="9"/>
                    </a:cubicBezTo>
                    <a:cubicBezTo>
                      <a:pt x="3" y="10"/>
                      <a:pt x="5" y="11"/>
                      <a:pt x="6" y="11"/>
                    </a:cubicBezTo>
                    <a:cubicBezTo>
                      <a:pt x="9" y="12"/>
                      <a:pt x="11" y="12"/>
                      <a:pt x="14" y="12"/>
                    </a:cubicBezTo>
                    <a:cubicBezTo>
                      <a:pt x="17" y="12"/>
                      <a:pt x="19" y="11"/>
                      <a:pt x="20" y="8"/>
                    </a:cubicBezTo>
                    <a:cubicBezTo>
                      <a:pt x="21" y="7"/>
                      <a:pt x="21" y="5"/>
                      <a:pt x="21" y="3"/>
                    </a:cubicBezTo>
                    <a:cubicBezTo>
                      <a:pt x="20" y="2"/>
                      <a:pt x="16" y="0"/>
                      <a:pt x="15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7" name="Freeform 308">
                <a:extLst>
                  <a:ext uri="{FF2B5EF4-FFF2-40B4-BE49-F238E27FC236}">
                    <a16:creationId xmlns:a16="http://schemas.microsoft.com/office/drawing/2014/main" id="{23DCA4EB-62CE-4E8C-8777-330D97875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656"/>
                <a:ext cx="52" cy="37"/>
              </a:xfrm>
              <a:custGeom>
                <a:avLst/>
                <a:gdLst>
                  <a:gd name="T0" fmla="*/ 12 w 21"/>
                  <a:gd name="T1" fmla="*/ 111 h 14"/>
                  <a:gd name="T2" fmla="*/ 134 w 21"/>
                  <a:gd name="T3" fmla="*/ 0 h 14"/>
                  <a:gd name="T4" fmla="*/ 319 w 21"/>
                  <a:gd name="T5" fmla="*/ 132 h 14"/>
                  <a:gd name="T6" fmla="*/ 12 w 21"/>
                  <a:gd name="T7" fmla="*/ 111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1" y="6"/>
                    </a:moveTo>
                    <a:cubicBezTo>
                      <a:pt x="0" y="3"/>
                      <a:pt x="2" y="0"/>
                      <a:pt x="9" y="0"/>
                    </a:cubicBezTo>
                    <a:cubicBezTo>
                      <a:pt x="15" y="0"/>
                      <a:pt x="21" y="2"/>
                      <a:pt x="21" y="7"/>
                    </a:cubicBezTo>
                    <a:cubicBezTo>
                      <a:pt x="21" y="12"/>
                      <a:pt x="1" y="14"/>
                      <a:pt x="1" y="6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8" name="Freeform 309">
                <a:extLst>
                  <a:ext uri="{FF2B5EF4-FFF2-40B4-BE49-F238E27FC236}">
                    <a16:creationId xmlns:a16="http://schemas.microsoft.com/office/drawing/2014/main" id="{AB8048AC-F25F-49C0-9DA7-B6B1664E6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664"/>
                <a:ext cx="107" cy="59"/>
              </a:xfrm>
              <a:custGeom>
                <a:avLst/>
                <a:gdLst>
                  <a:gd name="T0" fmla="*/ 620 w 43"/>
                  <a:gd name="T1" fmla="*/ 252 h 22"/>
                  <a:gd name="T2" fmla="*/ 620 w 43"/>
                  <a:gd name="T3" fmla="*/ 94 h 22"/>
                  <a:gd name="T4" fmla="*/ 662 w 43"/>
                  <a:gd name="T5" fmla="*/ 0 h 22"/>
                  <a:gd name="T6" fmla="*/ 600 w 43"/>
                  <a:gd name="T7" fmla="*/ 56 h 22"/>
                  <a:gd name="T8" fmla="*/ 570 w 43"/>
                  <a:gd name="T9" fmla="*/ 172 h 22"/>
                  <a:gd name="T10" fmla="*/ 445 w 43"/>
                  <a:gd name="T11" fmla="*/ 287 h 22"/>
                  <a:gd name="T12" fmla="*/ 279 w 43"/>
                  <a:gd name="T13" fmla="*/ 367 h 22"/>
                  <a:gd name="T14" fmla="*/ 167 w 43"/>
                  <a:gd name="T15" fmla="*/ 346 h 22"/>
                  <a:gd name="T16" fmla="*/ 0 w 43"/>
                  <a:gd name="T17" fmla="*/ 287 h 22"/>
                  <a:gd name="T18" fmla="*/ 105 w 43"/>
                  <a:gd name="T19" fmla="*/ 330 h 22"/>
                  <a:gd name="T20" fmla="*/ 199 w 43"/>
                  <a:gd name="T21" fmla="*/ 389 h 22"/>
                  <a:gd name="T22" fmla="*/ 321 w 43"/>
                  <a:gd name="T23" fmla="*/ 424 h 22"/>
                  <a:gd name="T24" fmla="*/ 445 w 43"/>
                  <a:gd name="T25" fmla="*/ 346 h 22"/>
                  <a:gd name="T26" fmla="*/ 620 w 43"/>
                  <a:gd name="T27" fmla="*/ 252 h 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" h="22">
                    <a:moveTo>
                      <a:pt x="40" y="13"/>
                    </a:moveTo>
                    <a:cubicBezTo>
                      <a:pt x="38" y="12"/>
                      <a:pt x="40" y="7"/>
                      <a:pt x="40" y="5"/>
                    </a:cubicBezTo>
                    <a:cubicBezTo>
                      <a:pt x="41" y="3"/>
                      <a:pt x="42" y="2"/>
                      <a:pt x="43" y="0"/>
                    </a:cubicBezTo>
                    <a:cubicBezTo>
                      <a:pt x="42" y="1"/>
                      <a:pt x="40" y="2"/>
                      <a:pt x="39" y="3"/>
                    </a:cubicBezTo>
                    <a:cubicBezTo>
                      <a:pt x="38" y="5"/>
                      <a:pt x="38" y="7"/>
                      <a:pt x="37" y="9"/>
                    </a:cubicBezTo>
                    <a:cubicBezTo>
                      <a:pt x="35" y="13"/>
                      <a:pt x="32" y="13"/>
                      <a:pt x="29" y="15"/>
                    </a:cubicBezTo>
                    <a:cubicBezTo>
                      <a:pt x="25" y="17"/>
                      <a:pt x="22" y="19"/>
                      <a:pt x="18" y="19"/>
                    </a:cubicBezTo>
                    <a:cubicBezTo>
                      <a:pt x="16" y="19"/>
                      <a:pt x="14" y="18"/>
                      <a:pt x="11" y="18"/>
                    </a:cubicBezTo>
                    <a:cubicBezTo>
                      <a:pt x="8" y="17"/>
                      <a:pt x="3" y="14"/>
                      <a:pt x="0" y="15"/>
                    </a:cubicBezTo>
                    <a:cubicBezTo>
                      <a:pt x="2" y="16"/>
                      <a:pt x="5" y="16"/>
                      <a:pt x="7" y="17"/>
                    </a:cubicBezTo>
                    <a:cubicBezTo>
                      <a:pt x="9" y="18"/>
                      <a:pt x="11" y="19"/>
                      <a:pt x="13" y="20"/>
                    </a:cubicBezTo>
                    <a:cubicBezTo>
                      <a:pt x="16" y="21"/>
                      <a:pt x="18" y="22"/>
                      <a:pt x="21" y="22"/>
                    </a:cubicBezTo>
                    <a:cubicBezTo>
                      <a:pt x="25" y="21"/>
                      <a:pt x="25" y="20"/>
                      <a:pt x="29" y="18"/>
                    </a:cubicBezTo>
                    <a:cubicBezTo>
                      <a:pt x="30" y="17"/>
                      <a:pt x="37" y="12"/>
                      <a:pt x="40" y="13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29" name="Freeform 310">
                <a:extLst>
                  <a:ext uri="{FF2B5EF4-FFF2-40B4-BE49-F238E27FC236}">
                    <a16:creationId xmlns:a16="http://schemas.microsoft.com/office/drawing/2014/main" id="{7D9B55F4-DD4F-4DC3-8FF5-FB2C69B70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629"/>
                <a:ext cx="123" cy="51"/>
              </a:xfrm>
              <a:custGeom>
                <a:avLst/>
                <a:gdLst>
                  <a:gd name="T0" fmla="*/ 459 w 49"/>
                  <a:gd name="T1" fmla="*/ 21 h 19"/>
                  <a:gd name="T2" fmla="*/ 301 w 49"/>
                  <a:gd name="T3" fmla="*/ 56 h 19"/>
                  <a:gd name="T4" fmla="*/ 208 w 49"/>
                  <a:gd name="T5" fmla="*/ 137 h 19"/>
                  <a:gd name="T6" fmla="*/ 95 w 49"/>
                  <a:gd name="T7" fmla="*/ 231 h 19"/>
                  <a:gd name="T8" fmla="*/ 50 w 49"/>
                  <a:gd name="T9" fmla="*/ 287 h 19"/>
                  <a:gd name="T10" fmla="*/ 0 w 49"/>
                  <a:gd name="T11" fmla="*/ 368 h 19"/>
                  <a:gd name="T12" fmla="*/ 83 w 49"/>
                  <a:gd name="T13" fmla="*/ 287 h 19"/>
                  <a:gd name="T14" fmla="*/ 176 w 49"/>
                  <a:gd name="T15" fmla="*/ 274 h 19"/>
                  <a:gd name="T16" fmla="*/ 366 w 49"/>
                  <a:gd name="T17" fmla="*/ 115 h 19"/>
                  <a:gd name="T18" fmla="*/ 459 w 49"/>
                  <a:gd name="T19" fmla="*/ 81 h 19"/>
                  <a:gd name="T20" fmla="*/ 522 w 49"/>
                  <a:gd name="T21" fmla="*/ 56 h 19"/>
                  <a:gd name="T22" fmla="*/ 776 w 49"/>
                  <a:gd name="T23" fmla="*/ 94 h 19"/>
                  <a:gd name="T24" fmla="*/ 618 w 49"/>
                  <a:gd name="T25" fmla="*/ 21 h 19"/>
                  <a:gd name="T26" fmla="*/ 555 w 49"/>
                  <a:gd name="T27" fmla="*/ 0 h 19"/>
                  <a:gd name="T28" fmla="*/ 459 w 49"/>
                  <a:gd name="T29" fmla="*/ 0 h 1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9" h="19">
                    <a:moveTo>
                      <a:pt x="29" y="1"/>
                    </a:moveTo>
                    <a:cubicBezTo>
                      <a:pt x="27" y="3"/>
                      <a:pt x="22" y="3"/>
                      <a:pt x="19" y="3"/>
                    </a:cubicBezTo>
                    <a:cubicBezTo>
                      <a:pt x="16" y="4"/>
                      <a:pt x="15" y="5"/>
                      <a:pt x="13" y="7"/>
                    </a:cubicBezTo>
                    <a:cubicBezTo>
                      <a:pt x="10" y="9"/>
                      <a:pt x="8" y="10"/>
                      <a:pt x="6" y="12"/>
                    </a:cubicBezTo>
                    <a:cubicBezTo>
                      <a:pt x="5" y="13"/>
                      <a:pt x="4" y="14"/>
                      <a:pt x="3" y="15"/>
                    </a:cubicBezTo>
                    <a:cubicBezTo>
                      <a:pt x="2" y="16"/>
                      <a:pt x="0" y="17"/>
                      <a:pt x="0" y="19"/>
                    </a:cubicBezTo>
                    <a:cubicBezTo>
                      <a:pt x="2" y="17"/>
                      <a:pt x="3" y="15"/>
                      <a:pt x="5" y="15"/>
                    </a:cubicBezTo>
                    <a:cubicBezTo>
                      <a:pt x="7" y="14"/>
                      <a:pt x="9" y="15"/>
                      <a:pt x="11" y="14"/>
                    </a:cubicBezTo>
                    <a:cubicBezTo>
                      <a:pt x="15" y="11"/>
                      <a:pt x="18" y="7"/>
                      <a:pt x="23" y="6"/>
                    </a:cubicBezTo>
                    <a:cubicBezTo>
                      <a:pt x="25" y="5"/>
                      <a:pt x="27" y="5"/>
                      <a:pt x="29" y="4"/>
                    </a:cubicBezTo>
                    <a:cubicBezTo>
                      <a:pt x="30" y="4"/>
                      <a:pt x="32" y="3"/>
                      <a:pt x="33" y="3"/>
                    </a:cubicBezTo>
                    <a:cubicBezTo>
                      <a:pt x="38" y="2"/>
                      <a:pt x="44" y="4"/>
                      <a:pt x="49" y="5"/>
                    </a:cubicBezTo>
                    <a:cubicBezTo>
                      <a:pt x="47" y="2"/>
                      <a:pt x="43" y="2"/>
                      <a:pt x="39" y="1"/>
                    </a:cubicBezTo>
                    <a:cubicBezTo>
                      <a:pt x="37" y="1"/>
                      <a:pt x="37" y="0"/>
                      <a:pt x="35" y="0"/>
                    </a:cubicBezTo>
                    <a:cubicBezTo>
                      <a:pt x="33" y="0"/>
                      <a:pt x="30" y="0"/>
                      <a:pt x="29" y="0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0" name="Freeform 311">
                <a:extLst>
                  <a:ext uri="{FF2B5EF4-FFF2-40B4-BE49-F238E27FC236}">
                    <a16:creationId xmlns:a16="http://schemas.microsoft.com/office/drawing/2014/main" id="{563E008A-93E0-467B-AAFE-824B16795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624"/>
                <a:ext cx="30" cy="16"/>
              </a:xfrm>
              <a:custGeom>
                <a:avLst/>
                <a:gdLst>
                  <a:gd name="T0" fmla="*/ 188 w 12"/>
                  <a:gd name="T1" fmla="*/ 56 h 6"/>
                  <a:gd name="T2" fmla="*/ 158 w 12"/>
                  <a:gd name="T3" fmla="*/ 35 h 6"/>
                  <a:gd name="T4" fmla="*/ 145 w 12"/>
                  <a:gd name="T5" fmla="*/ 0 h 6"/>
                  <a:gd name="T6" fmla="*/ 63 w 12"/>
                  <a:gd name="T7" fmla="*/ 56 h 6"/>
                  <a:gd name="T8" fmla="*/ 0 w 12"/>
                  <a:gd name="T9" fmla="*/ 1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6">
                    <a:moveTo>
                      <a:pt x="12" y="3"/>
                    </a:moveTo>
                    <a:cubicBezTo>
                      <a:pt x="11" y="2"/>
                      <a:pt x="11" y="2"/>
                      <a:pt x="10" y="2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7" y="1"/>
                      <a:pt x="6" y="2"/>
                      <a:pt x="4" y="3"/>
                    </a:cubicBezTo>
                    <a:cubicBezTo>
                      <a:pt x="3" y="4"/>
                      <a:pt x="1" y="6"/>
                      <a:pt x="0" y="6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1" name="Freeform 312">
                <a:extLst>
                  <a:ext uri="{FF2B5EF4-FFF2-40B4-BE49-F238E27FC236}">
                    <a16:creationId xmlns:a16="http://schemas.microsoft.com/office/drawing/2014/main" id="{96FF49E5-6E1F-48D5-90C0-B2C0C9F20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2664"/>
                <a:ext cx="40" cy="19"/>
              </a:xfrm>
              <a:custGeom>
                <a:avLst/>
                <a:gdLst>
                  <a:gd name="T0" fmla="*/ 0 w 16"/>
                  <a:gd name="T1" fmla="*/ 103 h 7"/>
                  <a:gd name="T2" fmla="*/ 175 w 16"/>
                  <a:gd name="T3" fmla="*/ 141 h 7"/>
                  <a:gd name="T4" fmla="*/ 238 w 16"/>
                  <a:gd name="T5" fmla="*/ 103 h 7"/>
                  <a:gd name="T6" fmla="*/ 238 w 16"/>
                  <a:gd name="T7" fmla="*/ 38 h 7"/>
                  <a:gd name="T8" fmla="*/ 208 w 16"/>
                  <a:gd name="T9" fmla="*/ 0 h 7"/>
                  <a:gd name="T10" fmla="*/ 188 w 16"/>
                  <a:gd name="T11" fmla="*/ 60 h 7"/>
                  <a:gd name="T12" fmla="*/ 158 w 16"/>
                  <a:gd name="T13" fmla="*/ 81 h 7"/>
                  <a:gd name="T14" fmla="*/ 113 w 16"/>
                  <a:gd name="T15" fmla="*/ 117 h 7"/>
                  <a:gd name="T16" fmla="*/ 50 w 16"/>
                  <a:gd name="T17" fmla="*/ 117 h 7"/>
                  <a:gd name="T18" fmla="*/ 0 w 16"/>
                  <a:gd name="T19" fmla="*/ 103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7">
                    <a:moveTo>
                      <a:pt x="0" y="5"/>
                    </a:moveTo>
                    <a:cubicBezTo>
                      <a:pt x="3" y="7"/>
                      <a:pt x="7" y="7"/>
                      <a:pt x="11" y="7"/>
                    </a:cubicBezTo>
                    <a:cubicBezTo>
                      <a:pt x="13" y="7"/>
                      <a:pt x="14" y="6"/>
                      <a:pt x="15" y="5"/>
                    </a:cubicBezTo>
                    <a:cubicBezTo>
                      <a:pt x="15" y="4"/>
                      <a:pt x="16" y="3"/>
                      <a:pt x="15" y="2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4" y="1"/>
                      <a:pt x="14" y="2"/>
                      <a:pt x="12" y="3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6" y="6"/>
                      <a:pt x="3" y="6"/>
                      <a:pt x="3" y="6"/>
                    </a:cubicBezTo>
                    <a:cubicBezTo>
                      <a:pt x="2" y="6"/>
                      <a:pt x="1" y="5"/>
                      <a:pt x="0" y="5"/>
                    </a:cubicBezTo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2" name="Freeform 313">
                <a:extLst>
                  <a:ext uri="{FF2B5EF4-FFF2-40B4-BE49-F238E27FC236}">
                    <a16:creationId xmlns:a16="http://schemas.microsoft.com/office/drawing/2014/main" id="{7CA9DB35-C972-40FB-89F1-D783877EA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651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63 w 6"/>
                  <a:gd name="T3" fmla="*/ 0 h 6"/>
                  <a:gd name="T4" fmla="*/ 95 w 6"/>
                  <a:gd name="T5" fmla="*/ 56 h 6"/>
                  <a:gd name="T6" fmla="*/ 50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0"/>
                      <a:pt x="6" y="2"/>
                      <a:pt x="6" y="3"/>
                    </a:cubicBezTo>
                    <a:cubicBezTo>
                      <a:pt x="5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3" name="Freeform 314">
                <a:extLst>
                  <a:ext uri="{FF2B5EF4-FFF2-40B4-BE49-F238E27FC236}">
                    <a16:creationId xmlns:a16="http://schemas.microsoft.com/office/drawing/2014/main" id="{58EFB6BD-1958-485F-8152-35F8527A9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2651"/>
                <a:ext cx="5" cy="5"/>
              </a:xfrm>
              <a:custGeom>
                <a:avLst/>
                <a:gdLst>
                  <a:gd name="T0" fmla="*/ 0 w 2"/>
                  <a:gd name="T1" fmla="*/ 20 h 2"/>
                  <a:gd name="T2" fmla="*/ 20 w 2"/>
                  <a:gd name="T3" fmla="*/ 0 h 2"/>
                  <a:gd name="T4" fmla="*/ 33 w 2"/>
                  <a:gd name="T5" fmla="*/ 20 h 2"/>
                  <a:gd name="T6" fmla="*/ 20 w 2"/>
                  <a:gd name="T7" fmla="*/ 33 h 2"/>
                  <a:gd name="T8" fmla="*/ 0 w 2"/>
                  <a:gd name="T9" fmla="*/ 2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4" name="Freeform 315">
                <a:extLst>
                  <a:ext uri="{FF2B5EF4-FFF2-40B4-BE49-F238E27FC236}">
                    <a16:creationId xmlns:a16="http://schemas.microsoft.com/office/drawing/2014/main" id="{8E7B8703-1526-4FE0-B4AE-61008C078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664"/>
                <a:ext cx="7" cy="11"/>
              </a:xfrm>
              <a:custGeom>
                <a:avLst/>
                <a:gdLst>
                  <a:gd name="T0" fmla="*/ 0 w 3"/>
                  <a:gd name="T1" fmla="*/ 22 h 4"/>
                  <a:gd name="T2" fmla="*/ 28 w 3"/>
                  <a:gd name="T3" fmla="*/ 0 h 4"/>
                  <a:gd name="T4" fmla="*/ 37 w 3"/>
                  <a:gd name="T5" fmla="*/ 47 h 4"/>
                  <a:gd name="T6" fmla="*/ 12 w 3"/>
                  <a:gd name="T7" fmla="*/ 61 h 4"/>
                  <a:gd name="T8" fmla="*/ 0 w 3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5" name="Freeform 316">
                <a:extLst>
                  <a:ext uri="{FF2B5EF4-FFF2-40B4-BE49-F238E27FC236}">
                    <a16:creationId xmlns:a16="http://schemas.microsoft.com/office/drawing/2014/main" id="{8F515623-86D3-4756-BA45-6326CC436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2635"/>
                <a:ext cx="37" cy="13"/>
              </a:xfrm>
              <a:custGeom>
                <a:avLst/>
                <a:gdLst>
                  <a:gd name="T0" fmla="*/ 0 w 15"/>
                  <a:gd name="T1" fmla="*/ 88 h 5"/>
                  <a:gd name="T2" fmla="*/ 42 w 15"/>
                  <a:gd name="T3" fmla="*/ 55 h 5"/>
                  <a:gd name="T4" fmla="*/ 91 w 15"/>
                  <a:gd name="T5" fmla="*/ 34 h 5"/>
                  <a:gd name="T6" fmla="*/ 224 w 15"/>
                  <a:gd name="T7" fmla="*/ 0 h 5"/>
                  <a:gd name="T8" fmla="*/ 153 w 15"/>
                  <a:gd name="T9" fmla="*/ 34 h 5"/>
                  <a:gd name="T10" fmla="*/ 62 w 15"/>
                  <a:gd name="T11" fmla="*/ 6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5">
                    <a:moveTo>
                      <a:pt x="0" y="5"/>
                    </a:move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9" y="1"/>
                      <a:pt x="13" y="2"/>
                      <a:pt x="15" y="0"/>
                    </a:cubicBezTo>
                    <a:cubicBezTo>
                      <a:pt x="14" y="1"/>
                      <a:pt x="12" y="2"/>
                      <a:pt x="10" y="2"/>
                    </a:cubicBezTo>
                    <a:cubicBezTo>
                      <a:pt x="8" y="2"/>
                      <a:pt x="6" y="2"/>
                      <a:pt x="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6" name="Freeform 317">
                <a:extLst>
                  <a:ext uri="{FF2B5EF4-FFF2-40B4-BE49-F238E27FC236}">
                    <a16:creationId xmlns:a16="http://schemas.microsoft.com/office/drawing/2014/main" id="{7240E47F-D68D-4F0C-A8FF-4F2E6E410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5" y="2565"/>
                <a:ext cx="297" cy="219"/>
              </a:xfrm>
              <a:custGeom>
                <a:avLst/>
                <a:gdLst>
                  <a:gd name="T0" fmla="*/ 404 w 119"/>
                  <a:gd name="T1" fmla="*/ 1391 h 82"/>
                  <a:gd name="T2" fmla="*/ 1525 w 119"/>
                  <a:gd name="T3" fmla="*/ 684 h 82"/>
                  <a:gd name="T4" fmla="*/ 1557 w 119"/>
                  <a:gd name="T5" fmla="*/ 628 h 82"/>
                  <a:gd name="T6" fmla="*/ 1245 w 119"/>
                  <a:gd name="T7" fmla="*/ 550 h 82"/>
                  <a:gd name="T8" fmla="*/ 1383 w 119"/>
                  <a:gd name="T9" fmla="*/ 320 h 82"/>
                  <a:gd name="T10" fmla="*/ 1478 w 119"/>
                  <a:gd name="T11" fmla="*/ 150 h 82"/>
                  <a:gd name="T12" fmla="*/ 1353 w 119"/>
                  <a:gd name="T13" fmla="*/ 307 h 82"/>
                  <a:gd name="T14" fmla="*/ 1071 w 119"/>
                  <a:gd name="T15" fmla="*/ 457 h 82"/>
                  <a:gd name="T16" fmla="*/ 916 w 119"/>
                  <a:gd name="T17" fmla="*/ 379 h 82"/>
                  <a:gd name="T18" fmla="*/ 903 w 119"/>
                  <a:gd name="T19" fmla="*/ 363 h 82"/>
                  <a:gd name="T20" fmla="*/ 654 w 119"/>
                  <a:gd name="T21" fmla="*/ 457 h 82"/>
                  <a:gd name="T22" fmla="*/ 604 w 119"/>
                  <a:gd name="T23" fmla="*/ 513 h 82"/>
                  <a:gd name="T24" fmla="*/ 479 w 119"/>
                  <a:gd name="T25" fmla="*/ 649 h 82"/>
                  <a:gd name="T26" fmla="*/ 292 w 119"/>
                  <a:gd name="T27" fmla="*/ 799 h 82"/>
                  <a:gd name="T28" fmla="*/ 200 w 119"/>
                  <a:gd name="T29" fmla="*/ 764 h 82"/>
                  <a:gd name="T30" fmla="*/ 92 w 119"/>
                  <a:gd name="T31" fmla="*/ 764 h 82"/>
                  <a:gd name="T32" fmla="*/ 92 w 119"/>
                  <a:gd name="T33" fmla="*/ 799 h 82"/>
                  <a:gd name="T34" fmla="*/ 200 w 119"/>
                  <a:gd name="T35" fmla="*/ 820 h 82"/>
                  <a:gd name="T36" fmla="*/ 354 w 119"/>
                  <a:gd name="T37" fmla="*/ 855 h 82"/>
                  <a:gd name="T38" fmla="*/ 512 w 119"/>
                  <a:gd name="T39" fmla="*/ 969 h 82"/>
                  <a:gd name="T40" fmla="*/ 529 w 119"/>
                  <a:gd name="T41" fmla="*/ 991 h 82"/>
                  <a:gd name="T42" fmla="*/ 529 w 119"/>
                  <a:gd name="T43" fmla="*/ 991 h 82"/>
                  <a:gd name="T44" fmla="*/ 404 w 119"/>
                  <a:gd name="T45" fmla="*/ 1391 h 82"/>
                  <a:gd name="T46" fmla="*/ 624 w 119"/>
                  <a:gd name="T47" fmla="*/ 1050 h 82"/>
                  <a:gd name="T48" fmla="*/ 933 w 119"/>
                  <a:gd name="T49" fmla="*/ 1140 h 82"/>
                  <a:gd name="T50" fmla="*/ 1028 w 119"/>
                  <a:gd name="T51" fmla="*/ 1162 h 82"/>
                  <a:gd name="T52" fmla="*/ 1058 w 119"/>
                  <a:gd name="T53" fmla="*/ 1298 h 82"/>
                  <a:gd name="T54" fmla="*/ 1133 w 119"/>
                  <a:gd name="T55" fmla="*/ 1106 h 82"/>
                  <a:gd name="T56" fmla="*/ 1320 w 119"/>
                  <a:gd name="T57" fmla="*/ 1028 h 82"/>
                  <a:gd name="T58" fmla="*/ 1495 w 119"/>
                  <a:gd name="T59" fmla="*/ 1071 h 82"/>
                  <a:gd name="T60" fmla="*/ 1495 w 119"/>
                  <a:gd name="T61" fmla="*/ 1028 h 82"/>
                  <a:gd name="T62" fmla="*/ 1370 w 119"/>
                  <a:gd name="T63" fmla="*/ 900 h 82"/>
                  <a:gd name="T64" fmla="*/ 1525 w 119"/>
                  <a:gd name="T65" fmla="*/ 684 h 8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9" h="82">
                    <a:moveTo>
                      <a:pt x="26" y="77"/>
                    </a:moveTo>
                    <a:cubicBezTo>
                      <a:pt x="26" y="75"/>
                      <a:pt x="26" y="74"/>
                      <a:pt x="26" y="73"/>
                    </a:cubicBezTo>
                    <a:cubicBezTo>
                      <a:pt x="26" y="74"/>
                      <a:pt x="26" y="75"/>
                      <a:pt x="26" y="77"/>
                    </a:cubicBezTo>
                    <a:close/>
                    <a:moveTo>
                      <a:pt x="98" y="36"/>
                    </a:moveTo>
                    <a:cubicBezTo>
                      <a:pt x="106" y="33"/>
                      <a:pt x="113" y="32"/>
                      <a:pt x="119" y="34"/>
                    </a:cubicBezTo>
                    <a:cubicBezTo>
                      <a:pt x="113" y="32"/>
                      <a:pt x="107" y="31"/>
                      <a:pt x="100" y="33"/>
                    </a:cubicBezTo>
                    <a:cubicBezTo>
                      <a:pt x="97" y="34"/>
                      <a:pt x="92" y="33"/>
                      <a:pt x="90" y="33"/>
                    </a:cubicBezTo>
                    <a:cubicBezTo>
                      <a:pt x="87" y="32"/>
                      <a:pt x="83" y="30"/>
                      <a:pt x="80" y="29"/>
                    </a:cubicBezTo>
                    <a:cubicBezTo>
                      <a:pt x="78" y="27"/>
                      <a:pt x="81" y="26"/>
                      <a:pt x="81" y="26"/>
                    </a:cubicBezTo>
                    <a:cubicBezTo>
                      <a:pt x="86" y="23"/>
                      <a:pt x="88" y="20"/>
                      <a:pt x="89" y="17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91" y="13"/>
                      <a:pt x="93" y="9"/>
                      <a:pt x="95" y="8"/>
                    </a:cubicBezTo>
                    <a:cubicBezTo>
                      <a:pt x="92" y="9"/>
                      <a:pt x="90" y="12"/>
                      <a:pt x="89" y="14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6" y="19"/>
                      <a:pt x="85" y="21"/>
                      <a:pt x="79" y="24"/>
                    </a:cubicBezTo>
                    <a:cubicBezTo>
                      <a:pt x="77" y="25"/>
                      <a:pt x="72" y="24"/>
                      <a:pt x="69" y="24"/>
                    </a:cubicBezTo>
                    <a:cubicBezTo>
                      <a:pt x="67" y="23"/>
                      <a:pt x="64" y="22"/>
                      <a:pt x="61" y="22"/>
                    </a:cubicBezTo>
                    <a:cubicBezTo>
                      <a:pt x="60" y="22"/>
                      <a:pt x="59" y="21"/>
                      <a:pt x="59" y="20"/>
                    </a:cubicBezTo>
                    <a:cubicBezTo>
                      <a:pt x="61" y="18"/>
                      <a:pt x="63" y="3"/>
                      <a:pt x="62" y="0"/>
                    </a:cubicBezTo>
                    <a:cubicBezTo>
                      <a:pt x="63" y="3"/>
                      <a:pt x="59" y="17"/>
                      <a:pt x="58" y="19"/>
                    </a:cubicBezTo>
                    <a:cubicBezTo>
                      <a:pt x="54" y="25"/>
                      <a:pt x="48" y="24"/>
                      <a:pt x="44" y="25"/>
                    </a:cubicBezTo>
                    <a:cubicBezTo>
                      <a:pt x="43" y="25"/>
                      <a:pt x="42" y="25"/>
                      <a:pt x="42" y="24"/>
                    </a:cubicBezTo>
                    <a:cubicBezTo>
                      <a:pt x="41" y="23"/>
                      <a:pt x="33" y="8"/>
                      <a:pt x="32" y="7"/>
                    </a:cubicBezTo>
                    <a:cubicBezTo>
                      <a:pt x="33" y="8"/>
                      <a:pt x="39" y="25"/>
                      <a:pt x="39" y="27"/>
                    </a:cubicBezTo>
                    <a:cubicBezTo>
                      <a:pt x="39" y="27"/>
                      <a:pt x="39" y="28"/>
                      <a:pt x="38" y="29"/>
                    </a:cubicBezTo>
                    <a:cubicBezTo>
                      <a:pt x="37" y="31"/>
                      <a:pt x="34" y="32"/>
                      <a:pt x="31" y="34"/>
                    </a:cubicBezTo>
                    <a:cubicBezTo>
                      <a:pt x="29" y="35"/>
                      <a:pt x="27" y="37"/>
                      <a:pt x="26" y="39"/>
                    </a:cubicBezTo>
                    <a:cubicBezTo>
                      <a:pt x="24" y="41"/>
                      <a:pt x="22" y="43"/>
                      <a:pt x="19" y="42"/>
                    </a:cubicBezTo>
                    <a:cubicBezTo>
                      <a:pt x="18" y="42"/>
                      <a:pt x="17" y="41"/>
                      <a:pt x="16" y="41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9" y="39"/>
                      <a:pt x="5" y="39"/>
                      <a:pt x="8" y="40"/>
                    </a:cubicBezTo>
                    <a:cubicBezTo>
                      <a:pt x="7" y="40"/>
                      <a:pt x="7" y="40"/>
                      <a:pt x="6" y="40"/>
                    </a:cubicBezTo>
                    <a:cubicBezTo>
                      <a:pt x="3" y="41"/>
                      <a:pt x="2" y="44"/>
                      <a:pt x="0" y="47"/>
                    </a:cubicBezTo>
                    <a:cubicBezTo>
                      <a:pt x="1" y="45"/>
                      <a:pt x="4" y="43"/>
                      <a:pt x="6" y="42"/>
                    </a:cubicBezTo>
                    <a:cubicBezTo>
                      <a:pt x="7" y="42"/>
                      <a:pt x="8" y="42"/>
                      <a:pt x="9" y="42"/>
                    </a:cubicBezTo>
                    <a:cubicBezTo>
                      <a:pt x="10" y="42"/>
                      <a:pt x="12" y="42"/>
                      <a:pt x="13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8" y="44"/>
                      <a:pt x="20" y="44"/>
                      <a:pt x="23" y="45"/>
                    </a:cubicBezTo>
                    <a:cubicBezTo>
                      <a:pt x="23" y="45"/>
                      <a:pt x="29" y="47"/>
                      <a:pt x="32" y="49"/>
                    </a:cubicBezTo>
                    <a:cubicBezTo>
                      <a:pt x="32" y="50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3" y="56"/>
                      <a:pt x="31" y="59"/>
                      <a:pt x="29" y="62"/>
                    </a:cubicBezTo>
                    <a:cubicBezTo>
                      <a:pt x="26" y="66"/>
                      <a:pt x="26" y="69"/>
                      <a:pt x="26" y="73"/>
                    </a:cubicBezTo>
                    <a:cubicBezTo>
                      <a:pt x="27" y="69"/>
                      <a:pt x="30" y="64"/>
                      <a:pt x="32" y="61"/>
                    </a:cubicBezTo>
                    <a:cubicBezTo>
                      <a:pt x="34" y="58"/>
                      <a:pt x="37" y="57"/>
                      <a:pt x="40" y="55"/>
                    </a:cubicBezTo>
                    <a:cubicBezTo>
                      <a:pt x="44" y="56"/>
                      <a:pt x="49" y="56"/>
                      <a:pt x="51" y="56"/>
                    </a:cubicBezTo>
                    <a:cubicBezTo>
                      <a:pt x="54" y="57"/>
                      <a:pt x="57" y="60"/>
                      <a:pt x="60" y="60"/>
                    </a:cubicBezTo>
                    <a:cubicBezTo>
                      <a:pt x="62" y="60"/>
                      <a:pt x="63" y="61"/>
                      <a:pt x="65" y="61"/>
                    </a:cubicBezTo>
                    <a:cubicBezTo>
                      <a:pt x="65" y="61"/>
                      <a:pt x="65" y="61"/>
                      <a:pt x="66" y="61"/>
                    </a:cubicBezTo>
                    <a:cubicBezTo>
                      <a:pt x="66" y="61"/>
                      <a:pt x="67" y="61"/>
                      <a:pt x="67" y="61"/>
                    </a:cubicBezTo>
                    <a:cubicBezTo>
                      <a:pt x="69" y="63"/>
                      <a:pt x="68" y="66"/>
                      <a:pt x="68" y="68"/>
                    </a:cubicBezTo>
                    <a:cubicBezTo>
                      <a:pt x="67" y="73"/>
                      <a:pt x="66" y="78"/>
                      <a:pt x="68" y="82"/>
                    </a:cubicBezTo>
                    <a:cubicBezTo>
                      <a:pt x="68" y="74"/>
                      <a:pt x="68" y="65"/>
                      <a:pt x="73" y="58"/>
                    </a:cubicBezTo>
                    <a:cubicBezTo>
                      <a:pt x="75" y="57"/>
                      <a:pt x="76" y="56"/>
                      <a:pt x="78" y="56"/>
                    </a:cubicBezTo>
                    <a:cubicBezTo>
                      <a:pt x="80" y="55"/>
                      <a:pt x="82" y="54"/>
                      <a:pt x="85" y="54"/>
                    </a:cubicBezTo>
                    <a:cubicBezTo>
                      <a:pt x="87" y="53"/>
                      <a:pt x="91" y="54"/>
                      <a:pt x="92" y="55"/>
                    </a:cubicBezTo>
                    <a:cubicBezTo>
                      <a:pt x="93" y="55"/>
                      <a:pt x="95" y="55"/>
                      <a:pt x="96" y="56"/>
                    </a:cubicBezTo>
                    <a:cubicBezTo>
                      <a:pt x="100" y="56"/>
                      <a:pt x="106" y="57"/>
                      <a:pt x="107" y="61"/>
                    </a:cubicBezTo>
                    <a:cubicBezTo>
                      <a:pt x="105" y="56"/>
                      <a:pt x="101" y="54"/>
                      <a:pt x="96" y="54"/>
                    </a:cubicBezTo>
                    <a:cubicBezTo>
                      <a:pt x="95" y="53"/>
                      <a:pt x="94" y="53"/>
                      <a:pt x="93" y="53"/>
                    </a:cubicBezTo>
                    <a:cubicBezTo>
                      <a:pt x="90" y="52"/>
                      <a:pt x="88" y="48"/>
                      <a:pt x="88" y="47"/>
                    </a:cubicBezTo>
                    <a:cubicBezTo>
                      <a:pt x="88" y="44"/>
                      <a:pt x="89" y="42"/>
                      <a:pt x="90" y="40"/>
                    </a:cubicBezTo>
                    <a:cubicBezTo>
                      <a:pt x="92" y="37"/>
                      <a:pt x="96" y="36"/>
                      <a:pt x="98" y="3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7" name="Freeform 318">
                <a:extLst>
                  <a:ext uri="{FF2B5EF4-FFF2-40B4-BE49-F238E27FC236}">
                    <a16:creationId xmlns:a16="http://schemas.microsoft.com/office/drawing/2014/main" id="{7E50F0F2-7148-4BB0-B0E0-8BD975C01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872"/>
                <a:ext cx="293" cy="232"/>
              </a:xfrm>
              <a:custGeom>
                <a:avLst/>
                <a:gdLst>
                  <a:gd name="T0" fmla="*/ 1663 w 117"/>
                  <a:gd name="T1" fmla="*/ 1195 h 87"/>
                  <a:gd name="T2" fmla="*/ 1568 w 117"/>
                  <a:gd name="T3" fmla="*/ 1139 h 87"/>
                  <a:gd name="T4" fmla="*/ 1367 w 117"/>
                  <a:gd name="T5" fmla="*/ 909 h 87"/>
                  <a:gd name="T6" fmla="*/ 1347 w 117"/>
                  <a:gd name="T7" fmla="*/ 853 h 87"/>
                  <a:gd name="T8" fmla="*/ 1367 w 117"/>
                  <a:gd name="T9" fmla="*/ 853 h 87"/>
                  <a:gd name="T10" fmla="*/ 1475 w 117"/>
                  <a:gd name="T11" fmla="*/ 661 h 87"/>
                  <a:gd name="T12" fmla="*/ 1493 w 117"/>
                  <a:gd name="T13" fmla="*/ 589 h 87"/>
                  <a:gd name="T14" fmla="*/ 1129 w 117"/>
                  <a:gd name="T15" fmla="*/ 661 h 87"/>
                  <a:gd name="T16" fmla="*/ 942 w 117"/>
                  <a:gd name="T17" fmla="*/ 491 h 87"/>
                  <a:gd name="T18" fmla="*/ 1004 w 117"/>
                  <a:gd name="T19" fmla="*/ 307 h 87"/>
                  <a:gd name="T20" fmla="*/ 1022 w 117"/>
                  <a:gd name="T21" fmla="*/ 149 h 87"/>
                  <a:gd name="T22" fmla="*/ 846 w 117"/>
                  <a:gd name="T23" fmla="*/ 477 h 87"/>
                  <a:gd name="T24" fmla="*/ 614 w 117"/>
                  <a:gd name="T25" fmla="*/ 491 h 87"/>
                  <a:gd name="T26" fmla="*/ 458 w 117"/>
                  <a:gd name="T27" fmla="*/ 397 h 87"/>
                  <a:gd name="T28" fmla="*/ 438 w 117"/>
                  <a:gd name="T29" fmla="*/ 419 h 87"/>
                  <a:gd name="T30" fmla="*/ 533 w 117"/>
                  <a:gd name="T31" fmla="*/ 589 h 87"/>
                  <a:gd name="T32" fmla="*/ 313 w 117"/>
                  <a:gd name="T33" fmla="*/ 739 h 87"/>
                  <a:gd name="T34" fmla="*/ 283 w 117"/>
                  <a:gd name="T35" fmla="*/ 776 h 87"/>
                  <a:gd name="T36" fmla="*/ 551 w 117"/>
                  <a:gd name="T37" fmla="*/ 989 h 87"/>
                  <a:gd name="T38" fmla="*/ 363 w 117"/>
                  <a:gd name="T39" fmla="*/ 1117 h 87"/>
                  <a:gd name="T40" fmla="*/ 220 w 117"/>
                  <a:gd name="T41" fmla="*/ 1251 h 87"/>
                  <a:gd name="T42" fmla="*/ 376 w 117"/>
                  <a:gd name="T43" fmla="*/ 1160 h 87"/>
                  <a:gd name="T44" fmla="*/ 676 w 117"/>
                  <a:gd name="T45" fmla="*/ 1139 h 87"/>
                  <a:gd name="T46" fmla="*/ 816 w 117"/>
                  <a:gd name="T47" fmla="*/ 1251 h 87"/>
                  <a:gd name="T48" fmla="*/ 834 w 117"/>
                  <a:gd name="T49" fmla="*/ 1288 h 87"/>
                  <a:gd name="T50" fmla="*/ 1117 w 117"/>
                  <a:gd name="T51" fmla="*/ 1288 h 87"/>
                  <a:gd name="T52" fmla="*/ 1147 w 117"/>
                  <a:gd name="T53" fmla="*/ 1272 h 87"/>
                  <a:gd name="T54" fmla="*/ 1285 w 117"/>
                  <a:gd name="T55" fmla="*/ 1195 h 87"/>
                  <a:gd name="T56" fmla="*/ 1525 w 117"/>
                  <a:gd name="T57" fmla="*/ 1139 h 87"/>
                  <a:gd name="T58" fmla="*/ 1600 w 117"/>
                  <a:gd name="T59" fmla="*/ 1195 h 87"/>
                  <a:gd name="T60" fmla="*/ 1713 w 117"/>
                  <a:gd name="T61" fmla="*/ 1251 h 87"/>
                  <a:gd name="T62" fmla="*/ 1713 w 117"/>
                  <a:gd name="T63" fmla="*/ 1216 h 8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7" h="87">
                    <a:moveTo>
                      <a:pt x="109" y="64"/>
                    </a:moveTo>
                    <a:cubicBezTo>
                      <a:pt x="108" y="64"/>
                      <a:pt x="107" y="63"/>
                      <a:pt x="106" y="63"/>
                    </a:cubicBezTo>
                    <a:cubicBezTo>
                      <a:pt x="106" y="63"/>
                      <a:pt x="104" y="62"/>
                      <a:pt x="103" y="61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98" y="58"/>
                      <a:pt x="96" y="57"/>
                      <a:pt x="94" y="55"/>
                    </a:cubicBezTo>
                    <a:cubicBezTo>
                      <a:pt x="94" y="55"/>
                      <a:pt x="89" y="51"/>
                      <a:pt x="87" y="48"/>
                    </a:cubicBezTo>
                    <a:cubicBezTo>
                      <a:pt x="87" y="48"/>
                      <a:pt x="87" y="47"/>
                      <a:pt x="86" y="46"/>
                    </a:cubicBezTo>
                    <a:cubicBezTo>
                      <a:pt x="86" y="46"/>
                      <a:pt x="86" y="46"/>
                      <a:pt x="86" y="45"/>
                    </a:cubicBezTo>
                    <a:cubicBezTo>
                      <a:pt x="86" y="45"/>
                      <a:pt x="86" y="45"/>
                      <a:pt x="86" y="45"/>
                    </a:cubicBezTo>
                    <a:cubicBezTo>
                      <a:pt x="86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9" y="42"/>
                      <a:pt x="91" y="38"/>
                      <a:pt x="94" y="35"/>
                    </a:cubicBezTo>
                    <a:cubicBezTo>
                      <a:pt x="99" y="30"/>
                      <a:pt x="105" y="26"/>
                      <a:pt x="112" y="26"/>
                    </a:cubicBezTo>
                    <a:cubicBezTo>
                      <a:pt x="105" y="23"/>
                      <a:pt x="99" y="26"/>
                      <a:pt x="95" y="31"/>
                    </a:cubicBezTo>
                    <a:cubicBezTo>
                      <a:pt x="91" y="35"/>
                      <a:pt x="85" y="41"/>
                      <a:pt x="79" y="39"/>
                    </a:cubicBezTo>
                    <a:cubicBezTo>
                      <a:pt x="76" y="37"/>
                      <a:pt x="73" y="36"/>
                      <a:pt x="72" y="35"/>
                    </a:cubicBezTo>
                    <a:cubicBezTo>
                      <a:pt x="69" y="34"/>
                      <a:pt x="67" y="30"/>
                      <a:pt x="64" y="29"/>
                    </a:cubicBezTo>
                    <a:cubicBezTo>
                      <a:pt x="63" y="28"/>
                      <a:pt x="62" y="27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3"/>
                      <a:pt x="63" y="20"/>
                      <a:pt x="64" y="16"/>
                    </a:cubicBezTo>
                    <a:cubicBezTo>
                      <a:pt x="66" y="11"/>
                      <a:pt x="67" y="5"/>
                      <a:pt x="66" y="0"/>
                    </a:cubicBezTo>
                    <a:cubicBezTo>
                      <a:pt x="66" y="2"/>
                      <a:pt x="65" y="6"/>
                      <a:pt x="65" y="8"/>
                    </a:cubicBezTo>
                    <a:cubicBezTo>
                      <a:pt x="65" y="12"/>
                      <a:pt x="65" y="16"/>
                      <a:pt x="63" y="19"/>
                    </a:cubicBezTo>
                    <a:cubicBezTo>
                      <a:pt x="61" y="21"/>
                      <a:pt x="58" y="24"/>
                      <a:pt x="54" y="25"/>
                    </a:cubicBezTo>
                    <a:cubicBezTo>
                      <a:pt x="52" y="26"/>
                      <a:pt x="49" y="27"/>
                      <a:pt x="47" y="27"/>
                    </a:cubicBezTo>
                    <a:cubicBezTo>
                      <a:pt x="44" y="27"/>
                      <a:pt x="42" y="27"/>
                      <a:pt x="39" y="26"/>
                    </a:cubicBezTo>
                    <a:cubicBezTo>
                      <a:pt x="37" y="26"/>
                      <a:pt x="34" y="23"/>
                      <a:pt x="33" y="23"/>
                    </a:cubicBezTo>
                    <a:cubicBezTo>
                      <a:pt x="32" y="22"/>
                      <a:pt x="30" y="21"/>
                      <a:pt x="29" y="21"/>
                    </a:cubicBezTo>
                    <a:cubicBezTo>
                      <a:pt x="25" y="18"/>
                      <a:pt x="20" y="16"/>
                      <a:pt x="21" y="11"/>
                    </a:cubicBezTo>
                    <a:cubicBezTo>
                      <a:pt x="20" y="17"/>
                      <a:pt x="24" y="20"/>
                      <a:pt x="28" y="22"/>
                    </a:cubicBezTo>
                    <a:cubicBezTo>
                      <a:pt x="29" y="23"/>
                      <a:pt x="30" y="24"/>
                      <a:pt x="31" y="24"/>
                    </a:cubicBezTo>
                    <a:cubicBezTo>
                      <a:pt x="34" y="26"/>
                      <a:pt x="34" y="30"/>
                      <a:pt x="34" y="31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2" y="39"/>
                      <a:pt x="20" y="39"/>
                    </a:cubicBezTo>
                    <a:cubicBezTo>
                      <a:pt x="12" y="38"/>
                      <a:pt x="5" y="37"/>
                      <a:pt x="0" y="33"/>
                    </a:cubicBezTo>
                    <a:cubicBezTo>
                      <a:pt x="5" y="37"/>
                      <a:pt x="10" y="40"/>
                      <a:pt x="18" y="41"/>
                    </a:cubicBezTo>
                    <a:cubicBezTo>
                      <a:pt x="21" y="41"/>
                      <a:pt x="26" y="43"/>
                      <a:pt x="27" y="44"/>
                    </a:cubicBezTo>
                    <a:cubicBezTo>
                      <a:pt x="30" y="46"/>
                      <a:pt x="33" y="49"/>
                      <a:pt x="35" y="52"/>
                    </a:cubicBezTo>
                    <a:cubicBezTo>
                      <a:pt x="37" y="54"/>
                      <a:pt x="33" y="54"/>
                      <a:pt x="33" y="54"/>
                    </a:cubicBezTo>
                    <a:cubicBezTo>
                      <a:pt x="27" y="54"/>
                      <a:pt x="25" y="57"/>
                      <a:pt x="23" y="5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19" y="62"/>
                      <a:pt x="16" y="66"/>
                      <a:pt x="14" y="66"/>
                    </a:cubicBezTo>
                    <a:cubicBezTo>
                      <a:pt x="17" y="65"/>
                      <a:pt x="20" y="64"/>
                      <a:pt x="22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6" y="58"/>
                      <a:pt x="28" y="57"/>
                      <a:pt x="34" y="56"/>
                    </a:cubicBezTo>
                    <a:cubicBezTo>
                      <a:pt x="37" y="56"/>
                      <a:pt x="41" y="59"/>
                      <a:pt x="43" y="60"/>
                    </a:cubicBezTo>
                    <a:cubicBezTo>
                      <a:pt x="45" y="61"/>
                      <a:pt x="48" y="63"/>
                      <a:pt x="50" y="64"/>
                    </a:cubicBezTo>
                    <a:cubicBezTo>
                      <a:pt x="51" y="65"/>
                      <a:pt x="53" y="66"/>
                      <a:pt x="52" y="66"/>
                    </a:cubicBezTo>
                    <a:cubicBezTo>
                      <a:pt x="49" y="68"/>
                      <a:pt x="43" y="80"/>
                      <a:pt x="43" y="84"/>
                    </a:cubicBezTo>
                    <a:cubicBezTo>
                      <a:pt x="43" y="81"/>
                      <a:pt x="50" y="70"/>
                      <a:pt x="53" y="68"/>
                    </a:cubicBezTo>
                    <a:cubicBezTo>
                      <a:pt x="58" y="64"/>
                      <a:pt x="65" y="66"/>
                      <a:pt x="69" y="67"/>
                    </a:cubicBezTo>
                    <a:cubicBezTo>
                      <a:pt x="69" y="67"/>
                      <a:pt x="71" y="67"/>
                      <a:pt x="71" y="68"/>
                    </a:cubicBezTo>
                    <a:cubicBezTo>
                      <a:pt x="71" y="70"/>
                      <a:pt x="72" y="86"/>
                      <a:pt x="73" y="87"/>
                    </a:cubicBezTo>
                    <a:cubicBezTo>
                      <a:pt x="72" y="86"/>
                      <a:pt x="72" y="69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7" y="64"/>
                      <a:pt x="80" y="64"/>
                      <a:pt x="82" y="63"/>
                    </a:cubicBezTo>
                    <a:cubicBezTo>
                      <a:pt x="86" y="63"/>
                      <a:pt x="88" y="62"/>
                      <a:pt x="90" y="60"/>
                    </a:cubicBezTo>
                    <a:cubicBezTo>
                      <a:pt x="92" y="58"/>
                      <a:pt x="95" y="58"/>
                      <a:pt x="97" y="60"/>
                    </a:cubicBezTo>
                    <a:cubicBezTo>
                      <a:pt x="98" y="60"/>
                      <a:pt x="98" y="61"/>
                      <a:pt x="99" y="61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6" y="66"/>
                      <a:pt x="109" y="68"/>
                      <a:pt x="107" y="65"/>
                    </a:cubicBezTo>
                    <a:cubicBezTo>
                      <a:pt x="108" y="65"/>
                      <a:pt x="108" y="66"/>
                      <a:pt x="109" y="66"/>
                    </a:cubicBezTo>
                    <a:cubicBezTo>
                      <a:pt x="112" y="66"/>
                      <a:pt x="114" y="64"/>
                      <a:pt x="117" y="62"/>
                    </a:cubicBezTo>
                    <a:cubicBezTo>
                      <a:pt x="114" y="63"/>
                      <a:pt x="111" y="64"/>
                      <a:pt x="109" y="64"/>
                    </a:cubicBezTo>
                    <a:close/>
                  </a:path>
                </a:pathLst>
              </a:custGeom>
              <a:solidFill>
                <a:srgbClr val="D94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8" name="Freeform 319">
                <a:extLst>
                  <a:ext uri="{FF2B5EF4-FFF2-40B4-BE49-F238E27FC236}">
                    <a16:creationId xmlns:a16="http://schemas.microsoft.com/office/drawing/2014/main" id="{8112011A-4357-4F2B-B182-9069F0326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995"/>
                <a:ext cx="52" cy="29"/>
              </a:xfrm>
              <a:custGeom>
                <a:avLst/>
                <a:gdLst>
                  <a:gd name="T0" fmla="*/ 0 w 21"/>
                  <a:gd name="T1" fmla="*/ 0 h 11"/>
                  <a:gd name="T2" fmla="*/ 12 w 21"/>
                  <a:gd name="T3" fmla="*/ 55 h 11"/>
                  <a:gd name="T4" fmla="*/ 62 w 21"/>
                  <a:gd name="T5" fmla="*/ 124 h 11"/>
                  <a:gd name="T6" fmla="*/ 183 w 21"/>
                  <a:gd name="T7" fmla="*/ 200 h 11"/>
                  <a:gd name="T8" fmla="*/ 275 w 21"/>
                  <a:gd name="T9" fmla="*/ 166 h 11"/>
                  <a:gd name="T10" fmla="*/ 307 w 21"/>
                  <a:gd name="T11" fmla="*/ 90 h 11"/>
                  <a:gd name="T12" fmla="*/ 245 w 21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" h="11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5"/>
                      <a:pt x="3" y="6"/>
                      <a:pt x="4" y="7"/>
                    </a:cubicBezTo>
                    <a:cubicBezTo>
                      <a:pt x="7" y="9"/>
                      <a:pt x="9" y="10"/>
                      <a:pt x="12" y="11"/>
                    </a:cubicBezTo>
                    <a:cubicBezTo>
                      <a:pt x="14" y="11"/>
                      <a:pt x="17" y="11"/>
                      <a:pt x="18" y="9"/>
                    </a:cubicBezTo>
                    <a:cubicBezTo>
                      <a:pt x="19" y="8"/>
                      <a:pt x="21" y="6"/>
                      <a:pt x="20" y="5"/>
                    </a:cubicBezTo>
                    <a:cubicBezTo>
                      <a:pt x="20" y="3"/>
                      <a:pt x="17" y="0"/>
                      <a:pt x="16" y="0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39" name="Freeform 320">
                <a:extLst>
                  <a:ext uri="{FF2B5EF4-FFF2-40B4-BE49-F238E27FC236}">
                    <a16:creationId xmlns:a16="http://schemas.microsoft.com/office/drawing/2014/main" id="{5D85D9FB-AA30-406A-986F-C214A0BDF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1973"/>
                <a:ext cx="58" cy="46"/>
              </a:xfrm>
              <a:custGeom>
                <a:avLst/>
                <a:gdLst>
                  <a:gd name="T0" fmla="*/ 318 w 23"/>
                  <a:gd name="T1" fmla="*/ 257 h 17"/>
                  <a:gd name="T2" fmla="*/ 179 w 23"/>
                  <a:gd name="T3" fmla="*/ 300 h 17"/>
                  <a:gd name="T4" fmla="*/ 33 w 23"/>
                  <a:gd name="T5" fmla="*/ 103 h 17"/>
                  <a:gd name="T6" fmla="*/ 318 w 23"/>
                  <a:gd name="T7" fmla="*/ 257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7">
                    <a:moveTo>
                      <a:pt x="20" y="13"/>
                    </a:moveTo>
                    <a:cubicBezTo>
                      <a:pt x="20" y="15"/>
                      <a:pt x="17" y="17"/>
                      <a:pt x="11" y="15"/>
                    </a:cubicBezTo>
                    <a:cubicBezTo>
                      <a:pt x="5" y="13"/>
                      <a:pt x="0" y="10"/>
                      <a:pt x="2" y="5"/>
                    </a:cubicBezTo>
                    <a:cubicBezTo>
                      <a:pt x="4" y="0"/>
                      <a:pt x="23" y="5"/>
                      <a:pt x="20" y="13"/>
                    </a:cubicBezTo>
                    <a:close/>
                  </a:path>
                </a:pathLst>
              </a:custGeom>
              <a:solidFill>
                <a:srgbClr val="F5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0" name="Freeform 321">
                <a:extLst>
                  <a:ext uri="{FF2B5EF4-FFF2-40B4-BE49-F238E27FC236}">
                    <a16:creationId xmlns:a16="http://schemas.microsoft.com/office/drawing/2014/main" id="{83570BE1-8464-4171-9052-AA86580EC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1944"/>
                <a:ext cx="115" cy="37"/>
              </a:xfrm>
              <a:custGeom>
                <a:avLst/>
                <a:gdLst>
                  <a:gd name="T0" fmla="*/ 125 w 46"/>
                  <a:gd name="T1" fmla="*/ 34 h 14"/>
                  <a:gd name="T2" fmla="*/ 83 w 46"/>
                  <a:gd name="T3" fmla="*/ 182 h 14"/>
                  <a:gd name="T4" fmla="*/ 0 w 46"/>
                  <a:gd name="T5" fmla="*/ 259 h 14"/>
                  <a:gd name="T6" fmla="*/ 83 w 46"/>
                  <a:gd name="T7" fmla="*/ 225 h 14"/>
                  <a:gd name="T8" fmla="*/ 145 w 46"/>
                  <a:gd name="T9" fmla="*/ 132 h 14"/>
                  <a:gd name="T10" fmla="*/ 300 w 46"/>
                  <a:gd name="T11" fmla="*/ 77 h 14"/>
                  <a:gd name="T12" fmla="*/ 470 w 46"/>
                  <a:gd name="T13" fmla="*/ 77 h 14"/>
                  <a:gd name="T14" fmla="*/ 563 w 46"/>
                  <a:gd name="T15" fmla="*/ 148 h 14"/>
                  <a:gd name="T16" fmla="*/ 720 w 46"/>
                  <a:gd name="T17" fmla="*/ 259 h 14"/>
                  <a:gd name="T18" fmla="*/ 625 w 46"/>
                  <a:gd name="T19" fmla="*/ 182 h 14"/>
                  <a:gd name="T20" fmla="*/ 563 w 46"/>
                  <a:gd name="T21" fmla="*/ 90 h 14"/>
                  <a:gd name="T22" fmla="*/ 438 w 46"/>
                  <a:gd name="T23" fmla="*/ 21 h 14"/>
                  <a:gd name="T24" fmla="*/ 313 w 46"/>
                  <a:gd name="T25" fmla="*/ 34 h 14"/>
                  <a:gd name="T26" fmla="*/ 125 w 46"/>
                  <a:gd name="T27" fmla="*/ 34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6" h="14">
                    <a:moveTo>
                      <a:pt x="8" y="2"/>
                    </a:moveTo>
                    <a:cubicBezTo>
                      <a:pt x="9" y="4"/>
                      <a:pt x="6" y="8"/>
                      <a:pt x="5" y="10"/>
                    </a:cubicBezTo>
                    <a:cubicBezTo>
                      <a:pt x="3" y="12"/>
                      <a:pt x="1" y="12"/>
                      <a:pt x="0" y="14"/>
                    </a:cubicBezTo>
                    <a:cubicBezTo>
                      <a:pt x="1" y="13"/>
                      <a:pt x="4" y="13"/>
                      <a:pt x="5" y="12"/>
                    </a:cubicBezTo>
                    <a:cubicBezTo>
                      <a:pt x="6" y="11"/>
                      <a:pt x="7" y="9"/>
                      <a:pt x="9" y="7"/>
                    </a:cubicBezTo>
                    <a:cubicBezTo>
                      <a:pt x="12" y="4"/>
                      <a:pt x="15" y="5"/>
                      <a:pt x="19" y="4"/>
                    </a:cubicBezTo>
                    <a:cubicBezTo>
                      <a:pt x="23" y="4"/>
                      <a:pt x="26" y="2"/>
                      <a:pt x="30" y="4"/>
                    </a:cubicBezTo>
                    <a:cubicBezTo>
                      <a:pt x="33" y="5"/>
                      <a:pt x="34" y="6"/>
                      <a:pt x="36" y="8"/>
                    </a:cubicBezTo>
                    <a:cubicBezTo>
                      <a:pt x="39" y="10"/>
                      <a:pt x="43" y="14"/>
                      <a:pt x="46" y="14"/>
                    </a:cubicBezTo>
                    <a:cubicBezTo>
                      <a:pt x="44" y="12"/>
                      <a:pt x="42" y="12"/>
                      <a:pt x="40" y="10"/>
                    </a:cubicBezTo>
                    <a:cubicBezTo>
                      <a:pt x="39" y="8"/>
                      <a:pt x="37" y="7"/>
                      <a:pt x="36" y="5"/>
                    </a:cubicBezTo>
                    <a:cubicBezTo>
                      <a:pt x="33" y="3"/>
                      <a:pt x="32" y="1"/>
                      <a:pt x="28" y="1"/>
                    </a:cubicBezTo>
                    <a:cubicBezTo>
                      <a:pt x="25" y="0"/>
                      <a:pt x="24" y="1"/>
                      <a:pt x="20" y="2"/>
                    </a:cubicBezTo>
                    <a:cubicBezTo>
                      <a:pt x="18" y="2"/>
                      <a:pt x="10" y="4"/>
                      <a:pt x="8" y="2"/>
                    </a:cubicBezTo>
                  </a:path>
                </a:pathLst>
              </a:custGeom>
              <a:solidFill>
                <a:srgbClr val="E78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1" name="Freeform 322">
                <a:extLst>
                  <a:ext uri="{FF2B5EF4-FFF2-40B4-BE49-F238E27FC236}">
                    <a16:creationId xmlns:a16="http://schemas.microsoft.com/office/drawing/2014/main" id="{FDF6137A-51E9-4ADD-9D54-04C0BE78A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2013"/>
                <a:ext cx="128" cy="32"/>
              </a:xfrm>
              <a:custGeom>
                <a:avLst/>
                <a:gdLst>
                  <a:gd name="T0" fmla="*/ 284 w 51"/>
                  <a:gd name="T1" fmla="*/ 205 h 12"/>
                  <a:gd name="T2" fmla="*/ 442 w 51"/>
                  <a:gd name="T3" fmla="*/ 227 h 12"/>
                  <a:gd name="T4" fmla="*/ 567 w 51"/>
                  <a:gd name="T5" fmla="*/ 192 h 12"/>
                  <a:gd name="T6" fmla="*/ 693 w 51"/>
                  <a:gd name="T7" fmla="*/ 171 h 12"/>
                  <a:gd name="T8" fmla="*/ 755 w 51"/>
                  <a:gd name="T9" fmla="*/ 115 h 12"/>
                  <a:gd name="T10" fmla="*/ 806 w 51"/>
                  <a:gd name="T11" fmla="*/ 77 h 12"/>
                  <a:gd name="T12" fmla="*/ 713 w 51"/>
                  <a:gd name="T13" fmla="*/ 115 h 12"/>
                  <a:gd name="T14" fmla="*/ 630 w 51"/>
                  <a:gd name="T15" fmla="*/ 93 h 12"/>
                  <a:gd name="T16" fmla="*/ 409 w 51"/>
                  <a:gd name="T17" fmla="*/ 149 h 12"/>
                  <a:gd name="T18" fmla="*/ 301 w 51"/>
                  <a:gd name="T19" fmla="*/ 149 h 12"/>
                  <a:gd name="T20" fmla="*/ 238 w 51"/>
                  <a:gd name="T21" fmla="*/ 149 h 12"/>
                  <a:gd name="T22" fmla="*/ 0 w 51"/>
                  <a:gd name="T23" fmla="*/ 0 h 12"/>
                  <a:gd name="T24" fmla="*/ 146 w 51"/>
                  <a:gd name="T25" fmla="*/ 136 h 12"/>
                  <a:gd name="T26" fmla="*/ 188 w 51"/>
                  <a:gd name="T27" fmla="*/ 192 h 12"/>
                  <a:gd name="T28" fmla="*/ 284 w 51"/>
                  <a:gd name="T29" fmla="*/ 205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1" h="12">
                    <a:moveTo>
                      <a:pt x="18" y="11"/>
                    </a:moveTo>
                    <a:cubicBezTo>
                      <a:pt x="21" y="10"/>
                      <a:pt x="25" y="12"/>
                      <a:pt x="28" y="12"/>
                    </a:cubicBezTo>
                    <a:cubicBezTo>
                      <a:pt x="31" y="12"/>
                      <a:pt x="33" y="11"/>
                      <a:pt x="36" y="10"/>
                    </a:cubicBezTo>
                    <a:cubicBezTo>
                      <a:pt x="38" y="9"/>
                      <a:pt x="41" y="10"/>
                      <a:pt x="44" y="9"/>
                    </a:cubicBezTo>
                    <a:cubicBezTo>
                      <a:pt x="45" y="8"/>
                      <a:pt x="46" y="7"/>
                      <a:pt x="48" y="6"/>
                    </a:cubicBezTo>
                    <a:cubicBezTo>
                      <a:pt x="49" y="5"/>
                      <a:pt x="51" y="5"/>
                      <a:pt x="51" y="4"/>
                    </a:cubicBezTo>
                    <a:cubicBezTo>
                      <a:pt x="49" y="5"/>
                      <a:pt x="48" y="6"/>
                      <a:pt x="45" y="6"/>
                    </a:cubicBezTo>
                    <a:cubicBezTo>
                      <a:pt x="43" y="6"/>
                      <a:pt x="42" y="5"/>
                      <a:pt x="40" y="5"/>
                    </a:cubicBezTo>
                    <a:cubicBezTo>
                      <a:pt x="35" y="6"/>
                      <a:pt x="31" y="9"/>
                      <a:pt x="26" y="8"/>
                    </a:cubicBezTo>
                    <a:cubicBezTo>
                      <a:pt x="24" y="8"/>
                      <a:pt x="22" y="8"/>
                      <a:pt x="19" y="8"/>
                    </a:cubicBezTo>
                    <a:cubicBezTo>
                      <a:pt x="18" y="8"/>
                      <a:pt x="16" y="8"/>
                      <a:pt x="15" y="8"/>
                    </a:cubicBezTo>
                    <a:cubicBezTo>
                      <a:pt x="10" y="6"/>
                      <a:pt x="5" y="3"/>
                      <a:pt x="0" y="0"/>
                    </a:cubicBezTo>
                    <a:cubicBezTo>
                      <a:pt x="2" y="3"/>
                      <a:pt x="6" y="5"/>
                      <a:pt x="9" y="7"/>
                    </a:cubicBezTo>
                    <a:cubicBezTo>
                      <a:pt x="10" y="8"/>
                      <a:pt x="10" y="9"/>
                      <a:pt x="12" y="10"/>
                    </a:cubicBezTo>
                    <a:cubicBezTo>
                      <a:pt x="14" y="10"/>
                      <a:pt x="16" y="12"/>
                      <a:pt x="18" y="11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2" name="Freeform 323">
                <a:extLst>
                  <a:ext uri="{FF2B5EF4-FFF2-40B4-BE49-F238E27FC236}">
                    <a16:creationId xmlns:a16="http://schemas.microsoft.com/office/drawing/2014/main" id="{1A788655-4000-4B84-9F4A-1A56F87C7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2037"/>
                <a:ext cx="30" cy="11"/>
              </a:xfrm>
              <a:custGeom>
                <a:avLst/>
                <a:gdLst>
                  <a:gd name="T0" fmla="*/ 0 w 12"/>
                  <a:gd name="T1" fmla="*/ 0 h 4"/>
                  <a:gd name="T2" fmla="*/ 20 w 12"/>
                  <a:gd name="T3" fmla="*/ 22 h 4"/>
                  <a:gd name="T4" fmla="*/ 33 w 12"/>
                  <a:gd name="T5" fmla="*/ 83 h 4"/>
                  <a:gd name="T6" fmla="*/ 113 w 12"/>
                  <a:gd name="T7" fmla="*/ 47 h 4"/>
                  <a:gd name="T8" fmla="*/ 188 w 12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3" y="3"/>
                      <a:pt x="5" y="2"/>
                      <a:pt x="7" y="2"/>
                    </a:cubicBezTo>
                    <a:cubicBezTo>
                      <a:pt x="9" y="1"/>
                      <a:pt x="11" y="0"/>
                      <a:pt x="12" y="1"/>
                    </a:cubicBezTo>
                  </a:path>
                </a:pathLst>
              </a:custGeom>
              <a:solidFill>
                <a:srgbClr val="AD0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3" name="Freeform 324">
                <a:extLst>
                  <a:ext uri="{FF2B5EF4-FFF2-40B4-BE49-F238E27FC236}">
                    <a16:creationId xmlns:a16="http://schemas.microsoft.com/office/drawing/2014/main" id="{923A2C70-FE80-4C03-847E-43D2F577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1997"/>
                <a:ext cx="40" cy="16"/>
              </a:xfrm>
              <a:custGeom>
                <a:avLst/>
                <a:gdLst>
                  <a:gd name="T0" fmla="*/ 0 w 16"/>
                  <a:gd name="T1" fmla="*/ 0 h 6"/>
                  <a:gd name="T2" fmla="*/ 158 w 16"/>
                  <a:gd name="T3" fmla="*/ 115 h 6"/>
                  <a:gd name="T4" fmla="*/ 238 w 16"/>
                  <a:gd name="T5" fmla="*/ 93 h 6"/>
                  <a:gd name="T6" fmla="*/ 250 w 16"/>
                  <a:gd name="T7" fmla="*/ 56 h 6"/>
                  <a:gd name="T8" fmla="*/ 238 w 16"/>
                  <a:gd name="T9" fmla="*/ 0 h 6"/>
                  <a:gd name="T10" fmla="*/ 208 w 16"/>
                  <a:gd name="T11" fmla="*/ 56 h 6"/>
                  <a:gd name="T12" fmla="*/ 175 w 16"/>
                  <a:gd name="T13" fmla="*/ 56 h 6"/>
                  <a:gd name="T14" fmla="*/ 113 w 16"/>
                  <a:gd name="T15" fmla="*/ 56 h 6"/>
                  <a:gd name="T16" fmla="*/ 50 w 16"/>
                  <a:gd name="T17" fmla="*/ 35 h 6"/>
                  <a:gd name="T18" fmla="*/ 0 w 16"/>
                  <a:gd name="T19" fmla="*/ 0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0" y="0"/>
                    </a:moveTo>
                    <a:cubicBezTo>
                      <a:pt x="3" y="3"/>
                      <a:pt x="7" y="5"/>
                      <a:pt x="10" y="6"/>
                    </a:cubicBezTo>
                    <a:cubicBezTo>
                      <a:pt x="12" y="6"/>
                      <a:pt x="13" y="6"/>
                      <a:pt x="15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5" y="1"/>
                      <a:pt x="15" y="2"/>
                      <a:pt x="13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8" y="3"/>
                      <a:pt x="7" y="3"/>
                    </a:cubicBezTo>
                    <a:cubicBezTo>
                      <a:pt x="6" y="3"/>
                      <a:pt x="4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EA9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4" name="Freeform 325">
                <a:extLst>
                  <a:ext uri="{FF2B5EF4-FFF2-40B4-BE49-F238E27FC236}">
                    <a16:creationId xmlns:a16="http://schemas.microsoft.com/office/drawing/2014/main" id="{F4DECFBC-9211-4CD9-9C1E-832258DA9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1944"/>
                <a:ext cx="55" cy="19"/>
              </a:xfrm>
              <a:custGeom>
                <a:avLst/>
                <a:gdLst>
                  <a:gd name="T0" fmla="*/ 0 w 22"/>
                  <a:gd name="T1" fmla="*/ 60 h 7"/>
                  <a:gd name="T2" fmla="*/ 113 w 22"/>
                  <a:gd name="T3" fmla="*/ 22 h 7"/>
                  <a:gd name="T4" fmla="*/ 208 w 22"/>
                  <a:gd name="T5" fmla="*/ 0 h 7"/>
                  <a:gd name="T6" fmla="*/ 345 w 22"/>
                  <a:gd name="T7" fmla="*/ 141 h 7"/>
                  <a:gd name="T8" fmla="*/ 208 w 22"/>
                  <a:gd name="T9" fmla="*/ 22 h 7"/>
                  <a:gd name="T10" fmla="*/ 125 w 22"/>
                  <a:gd name="T11" fmla="*/ 38 h 7"/>
                  <a:gd name="T12" fmla="*/ 50 w 22"/>
                  <a:gd name="T13" fmla="*/ 6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7">
                    <a:moveTo>
                      <a:pt x="0" y="3"/>
                    </a:moveTo>
                    <a:cubicBezTo>
                      <a:pt x="3" y="2"/>
                      <a:pt x="5" y="2"/>
                      <a:pt x="7" y="1"/>
                    </a:cubicBezTo>
                    <a:cubicBezTo>
                      <a:pt x="9" y="1"/>
                      <a:pt x="11" y="0"/>
                      <a:pt x="13" y="0"/>
                    </a:cubicBezTo>
                    <a:cubicBezTo>
                      <a:pt x="16" y="1"/>
                      <a:pt x="20" y="4"/>
                      <a:pt x="22" y="7"/>
                    </a:cubicBezTo>
                    <a:cubicBezTo>
                      <a:pt x="20" y="4"/>
                      <a:pt x="16" y="2"/>
                      <a:pt x="13" y="1"/>
                    </a:cubicBezTo>
                    <a:cubicBezTo>
                      <a:pt x="11" y="1"/>
                      <a:pt x="10" y="2"/>
                      <a:pt x="8" y="2"/>
                    </a:cubicBezTo>
                    <a:cubicBezTo>
                      <a:pt x="6" y="2"/>
                      <a:pt x="5" y="2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5" name="Freeform 326">
                <a:extLst>
                  <a:ext uri="{FF2B5EF4-FFF2-40B4-BE49-F238E27FC236}">
                    <a16:creationId xmlns:a16="http://schemas.microsoft.com/office/drawing/2014/main" id="{AC1C76E4-7788-4D75-86E4-2BED10839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1973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83 w 6"/>
                  <a:gd name="T3" fmla="*/ 21 h 6"/>
                  <a:gd name="T4" fmla="*/ 83 w 6"/>
                  <a:gd name="T5" fmla="*/ 93 h 6"/>
                  <a:gd name="T6" fmla="*/ 33 w 6"/>
                  <a:gd name="T7" fmla="*/ 115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6" name="Freeform 327">
                <a:extLst>
                  <a:ext uri="{FF2B5EF4-FFF2-40B4-BE49-F238E27FC236}">
                    <a16:creationId xmlns:a16="http://schemas.microsoft.com/office/drawing/2014/main" id="{266AE15E-F707-4542-AC37-3010B4BF6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1979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28 w 3"/>
                  <a:gd name="T3" fmla="*/ 0 h 3"/>
                  <a:gd name="T4" fmla="*/ 37 w 3"/>
                  <a:gd name="T5" fmla="*/ 35 h 3"/>
                  <a:gd name="T6" fmla="*/ 12 w 3"/>
                  <a:gd name="T7" fmla="*/ 35 h 3"/>
                  <a:gd name="T8" fmla="*/ 12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7" name="Freeform 328">
                <a:extLst>
                  <a:ext uri="{FF2B5EF4-FFF2-40B4-BE49-F238E27FC236}">
                    <a16:creationId xmlns:a16="http://schemas.microsoft.com/office/drawing/2014/main" id="{EAE29114-7835-4ECE-AE48-AF1F44AB4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1981"/>
                <a:ext cx="7" cy="11"/>
              </a:xfrm>
              <a:custGeom>
                <a:avLst/>
                <a:gdLst>
                  <a:gd name="T0" fmla="*/ 0 w 3"/>
                  <a:gd name="T1" fmla="*/ 47 h 4"/>
                  <a:gd name="T2" fmla="*/ 28 w 3"/>
                  <a:gd name="T3" fmla="*/ 22 h 4"/>
                  <a:gd name="T4" fmla="*/ 37 w 3"/>
                  <a:gd name="T5" fmla="*/ 61 h 4"/>
                  <a:gd name="T6" fmla="*/ 12 w 3"/>
                  <a:gd name="T7" fmla="*/ 83 h 4"/>
                  <a:gd name="T8" fmla="*/ 0 w 3"/>
                  <a:gd name="T9" fmla="*/ 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8" name="Freeform 329">
                <a:extLst>
                  <a:ext uri="{FF2B5EF4-FFF2-40B4-BE49-F238E27FC236}">
                    <a16:creationId xmlns:a16="http://schemas.microsoft.com/office/drawing/2014/main" id="{8FFED9AF-EDAD-49CC-8B72-2229470F6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872"/>
                <a:ext cx="293" cy="232"/>
              </a:xfrm>
              <a:custGeom>
                <a:avLst/>
                <a:gdLst>
                  <a:gd name="T0" fmla="*/ 1663 w 117"/>
                  <a:gd name="T1" fmla="*/ 1195 h 87"/>
                  <a:gd name="T2" fmla="*/ 1568 w 117"/>
                  <a:gd name="T3" fmla="*/ 1139 h 87"/>
                  <a:gd name="T4" fmla="*/ 1367 w 117"/>
                  <a:gd name="T5" fmla="*/ 909 h 87"/>
                  <a:gd name="T6" fmla="*/ 1347 w 117"/>
                  <a:gd name="T7" fmla="*/ 853 h 87"/>
                  <a:gd name="T8" fmla="*/ 1367 w 117"/>
                  <a:gd name="T9" fmla="*/ 853 h 87"/>
                  <a:gd name="T10" fmla="*/ 1475 w 117"/>
                  <a:gd name="T11" fmla="*/ 661 h 87"/>
                  <a:gd name="T12" fmla="*/ 1493 w 117"/>
                  <a:gd name="T13" fmla="*/ 589 h 87"/>
                  <a:gd name="T14" fmla="*/ 1129 w 117"/>
                  <a:gd name="T15" fmla="*/ 661 h 87"/>
                  <a:gd name="T16" fmla="*/ 942 w 117"/>
                  <a:gd name="T17" fmla="*/ 491 h 87"/>
                  <a:gd name="T18" fmla="*/ 1004 w 117"/>
                  <a:gd name="T19" fmla="*/ 307 h 87"/>
                  <a:gd name="T20" fmla="*/ 1022 w 117"/>
                  <a:gd name="T21" fmla="*/ 149 h 87"/>
                  <a:gd name="T22" fmla="*/ 846 w 117"/>
                  <a:gd name="T23" fmla="*/ 477 h 87"/>
                  <a:gd name="T24" fmla="*/ 614 w 117"/>
                  <a:gd name="T25" fmla="*/ 491 h 87"/>
                  <a:gd name="T26" fmla="*/ 458 w 117"/>
                  <a:gd name="T27" fmla="*/ 397 h 87"/>
                  <a:gd name="T28" fmla="*/ 438 w 117"/>
                  <a:gd name="T29" fmla="*/ 419 h 87"/>
                  <a:gd name="T30" fmla="*/ 533 w 117"/>
                  <a:gd name="T31" fmla="*/ 589 h 87"/>
                  <a:gd name="T32" fmla="*/ 313 w 117"/>
                  <a:gd name="T33" fmla="*/ 739 h 87"/>
                  <a:gd name="T34" fmla="*/ 283 w 117"/>
                  <a:gd name="T35" fmla="*/ 776 h 87"/>
                  <a:gd name="T36" fmla="*/ 551 w 117"/>
                  <a:gd name="T37" fmla="*/ 989 h 87"/>
                  <a:gd name="T38" fmla="*/ 363 w 117"/>
                  <a:gd name="T39" fmla="*/ 1117 h 87"/>
                  <a:gd name="T40" fmla="*/ 220 w 117"/>
                  <a:gd name="T41" fmla="*/ 1251 h 87"/>
                  <a:gd name="T42" fmla="*/ 376 w 117"/>
                  <a:gd name="T43" fmla="*/ 1160 h 87"/>
                  <a:gd name="T44" fmla="*/ 676 w 117"/>
                  <a:gd name="T45" fmla="*/ 1139 h 87"/>
                  <a:gd name="T46" fmla="*/ 816 w 117"/>
                  <a:gd name="T47" fmla="*/ 1251 h 87"/>
                  <a:gd name="T48" fmla="*/ 834 w 117"/>
                  <a:gd name="T49" fmla="*/ 1288 h 87"/>
                  <a:gd name="T50" fmla="*/ 1117 w 117"/>
                  <a:gd name="T51" fmla="*/ 1288 h 87"/>
                  <a:gd name="T52" fmla="*/ 1147 w 117"/>
                  <a:gd name="T53" fmla="*/ 1272 h 87"/>
                  <a:gd name="T54" fmla="*/ 1285 w 117"/>
                  <a:gd name="T55" fmla="*/ 1195 h 87"/>
                  <a:gd name="T56" fmla="*/ 1525 w 117"/>
                  <a:gd name="T57" fmla="*/ 1139 h 87"/>
                  <a:gd name="T58" fmla="*/ 1600 w 117"/>
                  <a:gd name="T59" fmla="*/ 1195 h 87"/>
                  <a:gd name="T60" fmla="*/ 1713 w 117"/>
                  <a:gd name="T61" fmla="*/ 1251 h 87"/>
                  <a:gd name="T62" fmla="*/ 1713 w 117"/>
                  <a:gd name="T63" fmla="*/ 1216 h 8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17" h="87">
                    <a:moveTo>
                      <a:pt x="109" y="64"/>
                    </a:moveTo>
                    <a:cubicBezTo>
                      <a:pt x="108" y="64"/>
                      <a:pt x="107" y="63"/>
                      <a:pt x="106" y="63"/>
                    </a:cubicBezTo>
                    <a:cubicBezTo>
                      <a:pt x="106" y="63"/>
                      <a:pt x="104" y="62"/>
                      <a:pt x="103" y="61"/>
                    </a:cubicBezTo>
                    <a:cubicBezTo>
                      <a:pt x="100" y="60"/>
                      <a:pt x="100" y="60"/>
                      <a:pt x="100" y="60"/>
                    </a:cubicBezTo>
                    <a:cubicBezTo>
                      <a:pt x="98" y="58"/>
                      <a:pt x="96" y="57"/>
                      <a:pt x="94" y="55"/>
                    </a:cubicBezTo>
                    <a:cubicBezTo>
                      <a:pt x="94" y="55"/>
                      <a:pt x="89" y="51"/>
                      <a:pt x="87" y="48"/>
                    </a:cubicBezTo>
                    <a:cubicBezTo>
                      <a:pt x="87" y="48"/>
                      <a:pt x="87" y="47"/>
                      <a:pt x="86" y="46"/>
                    </a:cubicBezTo>
                    <a:cubicBezTo>
                      <a:pt x="86" y="46"/>
                      <a:pt x="86" y="46"/>
                      <a:pt x="86" y="45"/>
                    </a:cubicBezTo>
                    <a:cubicBezTo>
                      <a:pt x="86" y="45"/>
                      <a:pt x="86" y="45"/>
                      <a:pt x="86" y="45"/>
                    </a:cubicBezTo>
                    <a:cubicBezTo>
                      <a:pt x="86" y="45"/>
                      <a:pt x="87" y="45"/>
                      <a:pt x="87" y="45"/>
                    </a:cubicBezTo>
                    <a:cubicBezTo>
                      <a:pt x="87" y="45"/>
                      <a:pt x="87" y="45"/>
                      <a:pt x="87" y="45"/>
                    </a:cubicBezTo>
                    <a:cubicBezTo>
                      <a:pt x="89" y="42"/>
                      <a:pt x="91" y="38"/>
                      <a:pt x="94" y="35"/>
                    </a:cubicBezTo>
                    <a:cubicBezTo>
                      <a:pt x="99" y="30"/>
                      <a:pt x="105" y="26"/>
                      <a:pt x="112" y="26"/>
                    </a:cubicBezTo>
                    <a:cubicBezTo>
                      <a:pt x="105" y="23"/>
                      <a:pt x="99" y="26"/>
                      <a:pt x="95" y="31"/>
                    </a:cubicBezTo>
                    <a:cubicBezTo>
                      <a:pt x="91" y="35"/>
                      <a:pt x="85" y="41"/>
                      <a:pt x="79" y="39"/>
                    </a:cubicBezTo>
                    <a:cubicBezTo>
                      <a:pt x="76" y="37"/>
                      <a:pt x="73" y="36"/>
                      <a:pt x="72" y="35"/>
                    </a:cubicBezTo>
                    <a:cubicBezTo>
                      <a:pt x="69" y="34"/>
                      <a:pt x="67" y="30"/>
                      <a:pt x="64" y="29"/>
                    </a:cubicBezTo>
                    <a:cubicBezTo>
                      <a:pt x="63" y="28"/>
                      <a:pt x="62" y="27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3"/>
                      <a:pt x="63" y="20"/>
                      <a:pt x="64" y="16"/>
                    </a:cubicBezTo>
                    <a:cubicBezTo>
                      <a:pt x="66" y="11"/>
                      <a:pt x="67" y="5"/>
                      <a:pt x="66" y="0"/>
                    </a:cubicBezTo>
                    <a:cubicBezTo>
                      <a:pt x="66" y="2"/>
                      <a:pt x="65" y="6"/>
                      <a:pt x="65" y="8"/>
                    </a:cubicBezTo>
                    <a:cubicBezTo>
                      <a:pt x="65" y="12"/>
                      <a:pt x="65" y="16"/>
                      <a:pt x="63" y="19"/>
                    </a:cubicBezTo>
                    <a:cubicBezTo>
                      <a:pt x="61" y="21"/>
                      <a:pt x="58" y="24"/>
                      <a:pt x="54" y="25"/>
                    </a:cubicBezTo>
                    <a:cubicBezTo>
                      <a:pt x="52" y="26"/>
                      <a:pt x="49" y="27"/>
                      <a:pt x="47" y="27"/>
                    </a:cubicBezTo>
                    <a:cubicBezTo>
                      <a:pt x="44" y="27"/>
                      <a:pt x="42" y="27"/>
                      <a:pt x="39" y="26"/>
                    </a:cubicBezTo>
                    <a:cubicBezTo>
                      <a:pt x="37" y="26"/>
                      <a:pt x="34" y="23"/>
                      <a:pt x="33" y="23"/>
                    </a:cubicBezTo>
                    <a:cubicBezTo>
                      <a:pt x="32" y="22"/>
                      <a:pt x="30" y="21"/>
                      <a:pt x="29" y="21"/>
                    </a:cubicBezTo>
                    <a:cubicBezTo>
                      <a:pt x="25" y="18"/>
                      <a:pt x="20" y="16"/>
                      <a:pt x="21" y="11"/>
                    </a:cubicBezTo>
                    <a:cubicBezTo>
                      <a:pt x="20" y="17"/>
                      <a:pt x="24" y="20"/>
                      <a:pt x="28" y="22"/>
                    </a:cubicBezTo>
                    <a:cubicBezTo>
                      <a:pt x="29" y="23"/>
                      <a:pt x="30" y="24"/>
                      <a:pt x="31" y="24"/>
                    </a:cubicBezTo>
                    <a:cubicBezTo>
                      <a:pt x="34" y="26"/>
                      <a:pt x="34" y="30"/>
                      <a:pt x="34" y="31"/>
                    </a:cubicBezTo>
                    <a:cubicBezTo>
                      <a:pt x="33" y="34"/>
                      <a:pt x="31" y="36"/>
                      <a:pt x="30" y="37"/>
                    </a:cubicBezTo>
                    <a:cubicBezTo>
                      <a:pt x="27" y="40"/>
                      <a:pt x="22" y="39"/>
                      <a:pt x="20" y="39"/>
                    </a:cubicBezTo>
                    <a:cubicBezTo>
                      <a:pt x="12" y="38"/>
                      <a:pt x="5" y="37"/>
                      <a:pt x="0" y="33"/>
                    </a:cubicBezTo>
                    <a:cubicBezTo>
                      <a:pt x="5" y="37"/>
                      <a:pt x="10" y="40"/>
                      <a:pt x="18" y="41"/>
                    </a:cubicBezTo>
                    <a:cubicBezTo>
                      <a:pt x="21" y="41"/>
                      <a:pt x="26" y="43"/>
                      <a:pt x="27" y="44"/>
                    </a:cubicBezTo>
                    <a:cubicBezTo>
                      <a:pt x="30" y="46"/>
                      <a:pt x="33" y="49"/>
                      <a:pt x="35" y="52"/>
                    </a:cubicBezTo>
                    <a:cubicBezTo>
                      <a:pt x="37" y="54"/>
                      <a:pt x="33" y="54"/>
                      <a:pt x="33" y="54"/>
                    </a:cubicBezTo>
                    <a:cubicBezTo>
                      <a:pt x="27" y="54"/>
                      <a:pt x="25" y="57"/>
                      <a:pt x="23" y="59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19" y="62"/>
                      <a:pt x="16" y="66"/>
                      <a:pt x="14" y="66"/>
                    </a:cubicBezTo>
                    <a:cubicBezTo>
                      <a:pt x="17" y="65"/>
                      <a:pt x="20" y="64"/>
                      <a:pt x="22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6" y="58"/>
                      <a:pt x="28" y="57"/>
                      <a:pt x="34" y="56"/>
                    </a:cubicBezTo>
                    <a:cubicBezTo>
                      <a:pt x="37" y="56"/>
                      <a:pt x="41" y="59"/>
                      <a:pt x="43" y="60"/>
                    </a:cubicBezTo>
                    <a:cubicBezTo>
                      <a:pt x="45" y="61"/>
                      <a:pt x="48" y="63"/>
                      <a:pt x="50" y="64"/>
                    </a:cubicBezTo>
                    <a:cubicBezTo>
                      <a:pt x="51" y="65"/>
                      <a:pt x="53" y="66"/>
                      <a:pt x="52" y="66"/>
                    </a:cubicBezTo>
                    <a:cubicBezTo>
                      <a:pt x="49" y="68"/>
                      <a:pt x="43" y="80"/>
                      <a:pt x="43" y="84"/>
                    </a:cubicBezTo>
                    <a:cubicBezTo>
                      <a:pt x="43" y="81"/>
                      <a:pt x="50" y="70"/>
                      <a:pt x="53" y="68"/>
                    </a:cubicBezTo>
                    <a:cubicBezTo>
                      <a:pt x="58" y="64"/>
                      <a:pt x="65" y="66"/>
                      <a:pt x="69" y="67"/>
                    </a:cubicBezTo>
                    <a:cubicBezTo>
                      <a:pt x="69" y="67"/>
                      <a:pt x="71" y="67"/>
                      <a:pt x="71" y="68"/>
                    </a:cubicBezTo>
                    <a:cubicBezTo>
                      <a:pt x="71" y="70"/>
                      <a:pt x="72" y="86"/>
                      <a:pt x="73" y="87"/>
                    </a:cubicBezTo>
                    <a:cubicBezTo>
                      <a:pt x="72" y="86"/>
                      <a:pt x="72" y="69"/>
                      <a:pt x="73" y="67"/>
                    </a:cubicBezTo>
                    <a:cubicBezTo>
                      <a:pt x="73" y="67"/>
                      <a:pt x="74" y="66"/>
                      <a:pt x="74" y="66"/>
                    </a:cubicBezTo>
                    <a:cubicBezTo>
                      <a:pt x="77" y="64"/>
                      <a:pt x="80" y="64"/>
                      <a:pt x="82" y="63"/>
                    </a:cubicBezTo>
                    <a:cubicBezTo>
                      <a:pt x="86" y="63"/>
                      <a:pt x="88" y="62"/>
                      <a:pt x="90" y="60"/>
                    </a:cubicBezTo>
                    <a:cubicBezTo>
                      <a:pt x="92" y="58"/>
                      <a:pt x="95" y="58"/>
                      <a:pt x="97" y="60"/>
                    </a:cubicBezTo>
                    <a:cubicBezTo>
                      <a:pt x="98" y="60"/>
                      <a:pt x="98" y="61"/>
                      <a:pt x="99" y="61"/>
                    </a:cubicBezTo>
                    <a:cubicBezTo>
                      <a:pt x="102" y="63"/>
                      <a:pt x="102" y="63"/>
                      <a:pt x="102" y="63"/>
                    </a:cubicBezTo>
                    <a:cubicBezTo>
                      <a:pt x="106" y="66"/>
                      <a:pt x="109" y="68"/>
                      <a:pt x="107" y="65"/>
                    </a:cubicBezTo>
                    <a:cubicBezTo>
                      <a:pt x="108" y="65"/>
                      <a:pt x="108" y="66"/>
                      <a:pt x="109" y="66"/>
                    </a:cubicBezTo>
                    <a:cubicBezTo>
                      <a:pt x="112" y="66"/>
                      <a:pt x="114" y="64"/>
                      <a:pt x="117" y="62"/>
                    </a:cubicBezTo>
                    <a:cubicBezTo>
                      <a:pt x="114" y="63"/>
                      <a:pt x="111" y="64"/>
                      <a:pt x="109" y="6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4C001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49" name="Freeform 330">
                <a:extLst>
                  <a:ext uri="{FF2B5EF4-FFF2-40B4-BE49-F238E27FC236}">
                    <a16:creationId xmlns:a16="http://schemas.microsoft.com/office/drawing/2014/main" id="{8BA04463-F988-4166-B2FC-8D6D623CF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443"/>
                <a:ext cx="133" cy="88"/>
              </a:xfrm>
              <a:custGeom>
                <a:avLst/>
                <a:gdLst>
                  <a:gd name="T0" fmla="*/ 838 w 53"/>
                  <a:gd name="T1" fmla="*/ 605 h 33"/>
                  <a:gd name="T2" fmla="*/ 838 w 53"/>
                  <a:gd name="T3" fmla="*/ 136 h 33"/>
                  <a:gd name="T4" fmla="*/ 838 w 53"/>
                  <a:gd name="T5" fmla="*/ 136 h 33"/>
                  <a:gd name="T6" fmla="*/ 176 w 53"/>
                  <a:gd name="T7" fmla="*/ 21 h 33"/>
                  <a:gd name="T8" fmla="*/ 20 w 53"/>
                  <a:gd name="T9" fmla="*/ 227 h 33"/>
                  <a:gd name="T10" fmla="*/ 113 w 53"/>
                  <a:gd name="T11" fmla="*/ 477 h 33"/>
                  <a:gd name="T12" fmla="*/ 838 w 53"/>
                  <a:gd name="T13" fmla="*/ 627 h 33"/>
                  <a:gd name="T14" fmla="*/ 838 w 53"/>
                  <a:gd name="T15" fmla="*/ 605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33">
                    <a:moveTo>
                      <a:pt x="53" y="32"/>
                    </a:move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4" y="0"/>
                      <a:pt x="2" y="5"/>
                      <a:pt x="1" y="12"/>
                    </a:cubicBezTo>
                    <a:cubicBezTo>
                      <a:pt x="0" y="18"/>
                      <a:pt x="0" y="24"/>
                      <a:pt x="7" y="25"/>
                    </a:cubicBezTo>
                    <a:cubicBezTo>
                      <a:pt x="53" y="33"/>
                      <a:pt x="53" y="33"/>
                      <a:pt x="53" y="33"/>
                    </a:cubicBezTo>
                    <a:lnTo>
                      <a:pt x="53" y="3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0" name="Freeform 331">
                <a:extLst>
                  <a:ext uri="{FF2B5EF4-FFF2-40B4-BE49-F238E27FC236}">
                    <a16:creationId xmlns:a16="http://schemas.microsoft.com/office/drawing/2014/main" id="{546D8F84-011B-42BD-BD4A-2EE3158B1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451"/>
                <a:ext cx="52" cy="77"/>
              </a:xfrm>
              <a:custGeom>
                <a:avLst/>
                <a:gdLst>
                  <a:gd name="T0" fmla="*/ 215 w 21"/>
                  <a:gd name="T1" fmla="*/ 35 h 29"/>
                  <a:gd name="T2" fmla="*/ 0 w 21"/>
                  <a:gd name="T3" fmla="*/ 77 h 29"/>
                  <a:gd name="T4" fmla="*/ 0 w 21"/>
                  <a:gd name="T5" fmla="*/ 520 h 29"/>
                  <a:gd name="T6" fmla="*/ 0 w 21"/>
                  <a:gd name="T7" fmla="*/ 542 h 29"/>
                  <a:gd name="T8" fmla="*/ 12 w 21"/>
                  <a:gd name="T9" fmla="*/ 542 h 29"/>
                  <a:gd name="T10" fmla="*/ 0 w 21"/>
                  <a:gd name="T11" fmla="*/ 542 h 29"/>
                  <a:gd name="T12" fmla="*/ 12 w 21"/>
                  <a:gd name="T13" fmla="*/ 542 h 29"/>
                  <a:gd name="T14" fmla="*/ 258 w 21"/>
                  <a:gd name="T15" fmla="*/ 396 h 29"/>
                  <a:gd name="T16" fmla="*/ 215 w 21"/>
                  <a:gd name="T17" fmla="*/ 35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" h="29">
                    <a:moveTo>
                      <a:pt x="14" y="2"/>
                    </a:moveTo>
                    <a:cubicBezTo>
                      <a:pt x="10" y="0"/>
                      <a:pt x="6" y="3"/>
                      <a:pt x="0" y="4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4" y="27"/>
                      <a:pt x="17" y="21"/>
                    </a:cubicBezTo>
                    <a:cubicBezTo>
                      <a:pt x="21" y="16"/>
                      <a:pt x="18" y="4"/>
                      <a:pt x="14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1" name="Freeform 332">
                <a:extLst>
                  <a:ext uri="{FF2B5EF4-FFF2-40B4-BE49-F238E27FC236}">
                    <a16:creationId xmlns:a16="http://schemas.microsoft.com/office/drawing/2014/main" id="{173A3E67-E7BD-482F-818E-8A4A5310A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403"/>
                <a:ext cx="217" cy="56"/>
              </a:xfrm>
              <a:custGeom>
                <a:avLst/>
                <a:gdLst>
                  <a:gd name="T0" fmla="*/ 0 w 87"/>
                  <a:gd name="T1" fmla="*/ 397 h 21"/>
                  <a:gd name="T2" fmla="*/ 417 w 87"/>
                  <a:gd name="T3" fmla="*/ 149 h 21"/>
                  <a:gd name="T4" fmla="*/ 1195 w 87"/>
                  <a:gd name="T5" fmla="*/ 21 h 21"/>
                  <a:gd name="T6" fmla="*/ 1349 w 87"/>
                  <a:gd name="T7" fmla="*/ 11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21">
                    <a:moveTo>
                      <a:pt x="0" y="21"/>
                    </a:moveTo>
                    <a:cubicBezTo>
                      <a:pt x="10" y="10"/>
                      <a:pt x="15" y="11"/>
                      <a:pt x="27" y="8"/>
                    </a:cubicBezTo>
                    <a:cubicBezTo>
                      <a:pt x="39" y="6"/>
                      <a:pt x="66" y="0"/>
                      <a:pt x="77" y="1"/>
                    </a:cubicBezTo>
                    <a:cubicBezTo>
                      <a:pt x="87" y="2"/>
                      <a:pt x="87" y="6"/>
                      <a:pt x="87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2" name="Freeform 333">
                <a:extLst>
                  <a:ext uri="{FF2B5EF4-FFF2-40B4-BE49-F238E27FC236}">
                    <a16:creationId xmlns:a16="http://schemas.microsoft.com/office/drawing/2014/main" id="{968B4772-6B4A-42EB-BD20-D62C93D85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5" y="2395"/>
                <a:ext cx="225" cy="50"/>
              </a:xfrm>
              <a:custGeom>
                <a:avLst/>
                <a:gdLst>
                  <a:gd name="T0" fmla="*/ 0 w 90"/>
                  <a:gd name="T1" fmla="*/ 347 h 19"/>
                  <a:gd name="T2" fmla="*/ 238 w 90"/>
                  <a:gd name="T3" fmla="*/ 89 h 19"/>
                  <a:gd name="T4" fmla="*/ 645 w 90"/>
                  <a:gd name="T5" fmla="*/ 21 h 19"/>
                  <a:gd name="T6" fmla="*/ 1175 w 90"/>
                  <a:gd name="T7" fmla="*/ 21 h 19"/>
                  <a:gd name="T8" fmla="*/ 1408 w 90"/>
                  <a:gd name="T9" fmla="*/ 16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9">
                    <a:moveTo>
                      <a:pt x="0" y="19"/>
                    </a:moveTo>
                    <a:cubicBezTo>
                      <a:pt x="6" y="9"/>
                      <a:pt x="7" y="7"/>
                      <a:pt x="15" y="5"/>
                    </a:cubicBezTo>
                    <a:cubicBezTo>
                      <a:pt x="22" y="2"/>
                      <a:pt x="30" y="2"/>
                      <a:pt x="41" y="1"/>
                    </a:cubicBezTo>
                    <a:cubicBezTo>
                      <a:pt x="53" y="1"/>
                      <a:pt x="67" y="1"/>
                      <a:pt x="75" y="1"/>
                    </a:cubicBezTo>
                    <a:cubicBezTo>
                      <a:pt x="88" y="0"/>
                      <a:pt x="90" y="9"/>
                      <a:pt x="90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3" name="Freeform 334">
                <a:extLst>
                  <a:ext uri="{FF2B5EF4-FFF2-40B4-BE49-F238E27FC236}">
                    <a16:creationId xmlns:a16="http://schemas.microsoft.com/office/drawing/2014/main" id="{B0A8FFF8-CF94-4FEF-A84A-9DF386080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395"/>
                <a:ext cx="227" cy="45"/>
              </a:xfrm>
              <a:custGeom>
                <a:avLst/>
                <a:gdLst>
                  <a:gd name="T0" fmla="*/ 0 w 91"/>
                  <a:gd name="T1" fmla="*/ 315 h 17"/>
                  <a:gd name="T2" fmla="*/ 437 w 91"/>
                  <a:gd name="T3" fmla="*/ 21 h 17"/>
                  <a:gd name="T4" fmla="*/ 1287 w 91"/>
                  <a:gd name="T5" fmla="*/ 77 h 17"/>
                  <a:gd name="T6" fmla="*/ 1412 w 91"/>
                  <a:gd name="T7" fmla="*/ 28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7">
                    <a:moveTo>
                      <a:pt x="0" y="17"/>
                    </a:moveTo>
                    <a:cubicBezTo>
                      <a:pt x="5" y="11"/>
                      <a:pt x="17" y="2"/>
                      <a:pt x="28" y="1"/>
                    </a:cubicBezTo>
                    <a:cubicBezTo>
                      <a:pt x="39" y="1"/>
                      <a:pt x="67" y="0"/>
                      <a:pt x="83" y="4"/>
                    </a:cubicBezTo>
                    <a:cubicBezTo>
                      <a:pt x="90" y="5"/>
                      <a:pt x="91" y="15"/>
                      <a:pt x="91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4" name="Freeform 335">
                <a:extLst>
                  <a:ext uri="{FF2B5EF4-FFF2-40B4-BE49-F238E27FC236}">
                    <a16:creationId xmlns:a16="http://schemas.microsoft.com/office/drawing/2014/main" id="{5035ACBE-74AE-4866-A224-91DB893C9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427"/>
                <a:ext cx="150" cy="26"/>
              </a:xfrm>
              <a:custGeom>
                <a:avLst/>
                <a:gdLst>
                  <a:gd name="T0" fmla="*/ 0 w 60"/>
                  <a:gd name="T1" fmla="*/ 143 h 10"/>
                  <a:gd name="T2" fmla="*/ 313 w 60"/>
                  <a:gd name="T3" fmla="*/ 34 h 10"/>
                  <a:gd name="T4" fmla="*/ 938 w 60"/>
                  <a:gd name="T5" fmla="*/ 17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10">
                    <a:moveTo>
                      <a:pt x="0" y="8"/>
                    </a:moveTo>
                    <a:cubicBezTo>
                      <a:pt x="7" y="3"/>
                      <a:pt x="13" y="3"/>
                      <a:pt x="20" y="2"/>
                    </a:cubicBezTo>
                    <a:cubicBezTo>
                      <a:pt x="29" y="0"/>
                      <a:pt x="58" y="7"/>
                      <a:pt x="6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5" name="Freeform 336">
                <a:extLst>
                  <a:ext uri="{FF2B5EF4-FFF2-40B4-BE49-F238E27FC236}">
                    <a16:creationId xmlns:a16="http://schemas.microsoft.com/office/drawing/2014/main" id="{0795A757-02AB-4E77-AFD5-0EB27FB7E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408"/>
                <a:ext cx="25" cy="3"/>
              </a:xfrm>
              <a:custGeom>
                <a:avLst/>
                <a:gdLst>
                  <a:gd name="T0" fmla="*/ 0 w 10"/>
                  <a:gd name="T1" fmla="*/ 0 h 1"/>
                  <a:gd name="T2" fmla="*/ 158 w 10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4" y="1"/>
                      <a:pt x="10" y="0"/>
                      <a:pt x="1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6" name="Freeform 337">
                <a:extLst>
                  <a:ext uri="{FF2B5EF4-FFF2-40B4-BE49-F238E27FC236}">
                    <a16:creationId xmlns:a16="http://schemas.microsoft.com/office/drawing/2014/main" id="{0C6535BA-1501-47BF-9900-FF4903ED9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355"/>
                <a:ext cx="187" cy="40"/>
              </a:xfrm>
              <a:custGeom>
                <a:avLst/>
                <a:gdLst>
                  <a:gd name="T0" fmla="*/ 0 w 75"/>
                  <a:gd name="T1" fmla="*/ 285 h 15"/>
                  <a:gd name="T2" fmla="*/ 354 w 75"/>
                  <a:gd name="T3" fmla="*/ 56 h 15"/>
                  <a:gd name="T4" fmla="*/ 1007 w 75"/>
                  <a:gd name="T5" fmla="*/ 56 h 15"/>
                  <a:gd name="T6" fmla="*/ 1162 w 75"/>
                  <a:gd name="T7" fmla="*/ 17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15">
                    <a:moveTo>
                      <a:pt x="0" y="15"/>
                    </a:moveTo>
                    <a:cubicBezTo>
                      <a:pt x="3" y="10"/>
                      <a:pt x="14" y="4"/>
                      <a:pt x="23" y="3"/>
                    </a:cubicBezTo>
                    <a:cubicBezTo>
                      <a:pt x="33" y="3"/>
                      <a:pt x="53" y="0"/>
                      <a:pt x="65" y="3"/>
                    </a:cubicBezTo>
                    <a:cubicBezTo>
                      <a:pt x="71" y="4"/>
                      <a:pt x="74" y="7"/>
                      <a:pt x="75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7" name="Freeform 338">
                <a:extLst>
                  <a:ext uri="{FF2B5EF4-FFF2-40B4-BE49-F238E27FC236}">
                    <a16:creationId xmlns:a16="http://schemas.microsoft.com/office/drawing/2014/main" id="{8C9B626B-EB57-43CF-9562-4CB54F89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395"/>
                <a:ext cx="145" cy="104"/>
              </a:xfrm>
              <a:custGeom>
                <a:avLst/>
                <a:gdLst>
                  <a:gd name="T0" fmla="*/ 395 w 58"/>
                  <a:gd name="T1" fmla="*/ 192 h 39"/>
                  <a:gd name="T2" fmla="*/ 738 w 58"/>
                  <a:gd name="T3" fmla="*/ 35 h 39"/>
                  <a:gd name="T4" fmla="*/ 895 w 58"/>
                  <a:gd name="T5" fmla="*/ 285 h 39"/>
                  <a:gd name="T6" fmla="*/ 688 w 58"/>
                  <a:gd name="T7" fmla="*/ 419 h 39"/>
                  <a:gd name="T8" fmla="*/ 270 w 58"/>
                  <a:gd name="T9" fmla="*/ 704 h 39"/>
                  <a:gd name="T10" fmla="*/ 20 w 58"/>
                  <a:gd name="T11" fmla="*/ 648 h 39"/>
                  <a:gd name="T12" fmla="*/ 63 w 58"/>
                  <a:gd name="T13" fmla="*/ 397 h 39"/>
                  <a:gd name="T14" fmla="*/ 395 w 58"/>
                  <a:gd name="T15" fmla="*/ 192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9">
                    <a:moveTo>
                      <a:pt x="25" y="10"/>
                    </a:moveTo>
                    <a:cubicBezTo>
                      <a:pt x="32" y="7"/>
                      <a:pt x="38" y="4"/>
                      <a:pt x="47" y="2"/>
                    </a:cubicBezTo>
                    <a:cubicBezTo>
                      <a:pt x="55" y="0"/>
                      <a:pt x="58" y="10"/>
                      <a:pt x="57" y="15"/>
                    </a:cubicBezTo>
                    <a:cubicBezTo>
                      <a:pt x="56" y="20"/>
                      <a:pt x="54" y="18"/>
                      <a:pt x="44" y="22"/>
                    </a:cubicBezTo>
                    <a:cubicBezTo>
                      <a:pt x="34" y="26"/>
                      <a:pt x="27" y="35"/>
                      <a:pt x="17" y="37"/>
                    </a:cubicBezTo>
                    <a:cubicBezTo>
                      <a:pt x="7" y="39"/>
                      <a:pt x="2" y="38"/>
                      <a:pt x="1" y="34"/>
                    </a:cubicBezTo>
                    <a:cubicBezTo>
                      <a:pt x="0" y="29"/>
                      <a:pt x="1" y="23"/>
                      <a:pt x="4" y="21"/>
                    </a:cubicBezTo>
                    <a:cubicBezTo>
                      <a:pt x="10" y="14"/>
                      <a:pt x="17" y="12"/>
                      <a:pt x="25" y="10"/>
                    </a:cubicBezTo>
                    <a:close/>
                  </a:path>
                </a:pathLst>
              </a:custGeom>
              <a:solidFill>
                <a:srgbClr val="FEE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8" name="Freeform 339">
                <a:extLst>
                  <a:ext uri="{FF2B5EF4-FFF2-40B4-BE49-F238E27FC236}">
                    <a16:creationId xmlns:a16="http://schemas.microsoft.com/office/drawing/2014/main" id="{C6FE3459-750D-4CF1-B6EF-1FD9C1635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355"/>
                <a:ext cx="138" cy="80"/>
              </a:xfrm>
              <a:custGeom>
                <a:avLst/>
                <a:gdLst>
                  <a:gd name="T0" fmla="*/ 50 w 55"/>
                  <a:gd name="T1" fmla="*/ 264 h 30"/>
                  <a:gd name="T2" fmla="*/ 50 w 55"/>
                  <a:gd name="T3" fmla="*/ 491 h 30"/>
                  <a:gd name="T4" fmla="*/ 221 w 55"/>
                  <a:gd name="T5" fmla="*/ 533 h 30"/>
                  <a:gd name="T6" fmla="*/ 680 w 55"/>
                  <a:gd name="T7" fmla="*/ 376 h 30"/>
                  <a:gd name="T8" fmla="*/ 838 w 55"/>
                  <a:gd name="T9" fmla="*/ 264 h 30"/>
                  <a:gd name="T10" fmla="*/ 743 w 55"/>
                  <a:gd name="T11" fmla="*/ 0 h 30"/>
                  <a:gd name="T12" fmla="*/ 366 w 55"/>
                  <a:gd name="T13" fmla="*/ 93 h 30"/>
                  <a:gd name="T14" fmla="*/ 50 w 55"/>
                  <a:gd name="T15" fmla="*/ 264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30">
                    <a:moveTo>
                      <a:pt x="3" y="14"/>
                    </a:moveTo>
                    <a:cubicBezTo>
                      <a:pt x="1" y="19"/>
                      <a:pt x="0" y="22"/>
                      <a:pt x="3" y="26"/>
                    </a:cubicBezTo>
                    <a:cubicBezTo>
                      <a:pt x="6" y="29"/>
                      <a:pt x="6" y="30"/>
                      <a:pt x="14" y="28"/>
                    </a:cubicBezTo>
                    <a:cubicBezTo>
                      <a:pt x="23" y="26"/>
                      <a:pt x="33" y="24"/>
                      <a:pt x="43" y="20"/>
                    </a:cubicBezTo>
                    <a:cubicBezTo>
                      <a:pt x="52" y="17"/>
                      <a:pt x="51" y="16"/>
                      <a:pt x="53" y="14"/>
                    </a:cubicBezTo>
                    <a:cubicBezTo>
                      <a:pt x="55" y="11"/>
                      <a:pt x="54" y="1"/>
                      <a:pt x="47" y="0"/>
                    </a:cubicBezTo>
                    <a:cubicBezTo>
                      <a:pt x="39" y="0"/>
                      <a:pt x="32" y="3"/>
                      <a:pt x="23" y="5"/>
                    </a:cubicBezTo>
                    <a:cubicBezTo>
                      <a:pt x="13" y="7"/>
                      <a:pt x="5" y="9"/>
                      <a:pt x="3" y="14"/>
                    </a:cubicBezTo>
                    <a:close/>
                  </a:path>
                </a:pathLst>
              </a:custGeom>
              <a:solidFill>
                <a:srgbClr val="FEE4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59" name="Freeform 340">
                <a:extLst>
                  <a:ext uri="{FF2B5EF4-FFF2-40B4-BE49-F238E27FC236}">
                    <a16:creationId xmlns:a16="http://schemas.microsoft.com/office/drawing/2014/main" id="{F7786F80-9DE8-4811-8FCD-CA00EBF3C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395"/>
                <a:ext cx="145" cy="104"/>
              </a:xfrm>
              <a:custGeom>
                <a:avLst/>
                <a:gdLst>
                  <a:gd name="T0" fmla="*/ 395 w 58"/>
                  <a:gd name="T1" fmla="*/ 192 h 39"/>
                  <a:gd name="T2" fmla="*/ 738 w 58"/>
                  <a:gd name="T3" fmla="*/ 35 h 39"/>
                  <a:gd name="T4" fmla="*/ 895 w 58"/>
                  <a:gd name="T5" fmla="*/ 285 h 39"/>
                  <a:gd name="T6" fmla="*/ 688 w 58"/>
                  <a:gd name="T7" fmla="*/ 419 h 39"/>
                  <a:gd name="T8" fmla="*/ 270 w 58"/>
                  <a:gd name="T9" fmla="*/ 704 h 39"/>
                  <a:gd name="T10" fmla="*/ 20 w 58"/>
                  <a:gd name="T11" fmla="*/ 648 h 39"/>
                  <a:gd name="T12" fmla="*/ 63 w 58"/>
                  <a:gd name="T13" fmla="*/ 397 h 39"/>
                  <a:gd name="T14" fmla="*/ 395 w 58"/>
                  <a:gd name="T15" fmla="*/ 192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9">
                    <a:moveTo>
                      <a:pt x="25" y="10"/>
                    </a:moveTo>
                    <a:cubicBezTo>
                      <a:pt x="32" y="7"/>
                      <a:pt x="38" y="4"/>
                      <a:pt x="47" y="2"/>
                    </a:cubicBezTo>
                    <a:cubicBezTo>
                      <a:pt x="55" y="0"/>
                      <a:pt x="58" y="10"/>
                      <a:pt x="57" y="15"/>
                    </a:cubicBezTo>
                    <a:cubicBezTo>
                      <a:pt x="56" y="20"/>
                      <a:pt x="54" y="18"/>
                      <a:pt x="44" y="22"/>
                    </a:cubicBezTo>
                    <a:cubicBezTo>
                      <a:pt x="34" y="26"/>
                      <a:pt x="27" y="35"/>
                      <a:pt x="17" y="37"/>
                    </a:cubicBezTo>
                    <a:cubicBezTo>
                      <a:pt x="7" y="39"/>
                      <a:pt x="2" y="38"/>
                      <a:pt x="1" y="34"/>
                    </a:cubicBezTo>
                    <a:cubicBezTo>
                      <a:pt x="0" y="29"/>
                      <a:pt x="1" y="23"/>
                      <a:pt x="4" y="21"/>
                    </a:cubicBezTo>
                    <a:cubicBezTo>
                      <a:pt x="10" y="14"/>
                      <a:pt x="17" y="12"/>
                      <a:pt x="25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0" name="Freeform 341">
                <a:extLst>
                  <a:ext uri="{FF2B5EF4-FFF2-40B4-BE49-F238E27FC236}">
                    <a16:creationId xmlns:a16="http://schemas.microsoft.com/office/drawing/2014/main" id="{02D3E446-9BE5-4E52-9D80-5C31E968F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355"/>
                <a:ext cx="138" cy="80"/>
              </a:xfrm>
              <a:custGeom>
                <a:avLst/>
                <a:gdLst>
                  <a:gd name="T0" fmla="*/ 50 w 55"/>
                  <a:gd name="T1" fmla="*/ 264 h 30"/>
                  <a:gd name="T2" fmla="*/ 50 w 55"/>
                  <a:gd name="T3" fmla="*/ 491 h 30"/>
                  <a:gd name="T4" fmla="*/ 221 w 55"/>
                  <a:gd name="T5" fmla="*/ 533 h 30"/>
                  <a:gd name="T6" fmla="*/ 680 w 55"/>
                  <a:gd name="T7" fmla="*/ 376 h 30"/>
                  <a:gd name="T8" fmla="*/ 838 w 55"/>
                  <a:gd name="T9" fmla="*/ 264 h 30"/>
                  <a:gd name="T10" fmla="*/ 743 w 55"/>
                  <a:gd name="T11" fmla="*/ 0 h 30"/>
                  <a:gd name="T12" fmla="*/ 366 w 55"/>
                  <a:gd name="T13" fmla="*/ 93 h 30"/>
                  <a:gd name="T14" fmla="*/ 50 w 55"/>
                  <a:gd name="T15" fmla="*/ 264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30">
                    <a:moveTo>
                      <a:pt x="3" y="14"/>
                    </a:moveTo>
                    <a:cubicBezTo>
                      <a:pt x="1" y="19"/>
                      <a:pt x="0" y="22"/>
                      <a:pt x="3" y="26"/>
                    </a:cubicBezTo>
                    <a:cubicBezTo>
                      <a:pt x="6" y="29"/>
                      <a:pt x="6" y="30"/>
                      <a:pt x="14" y="28"/>
                    </a:cubicBezTo>
                    <a:cubicBezTo>
                      <a:pt x="23" y="26"/>
                      <a:pt x="33" y="24"/>
                      <a:pt x="43" y="20"/>
                    </a:cubicBezTo>
                    <a:cubicBezTo>
                      <a:pt x="52" y="17"/>
                      <a:pt x="51" y="16"/>
                      <a:pt x="53" y="14"/>
                    </a:cubicBezTo>
                    <a:cubicBezTo>
                      <a:pt x="55" y="11"/>
                      <a:pt x="54" y="1"/>
                      <a:pt x="47" y="0"/>
                    </a:cubicBezTo>
                    <a:cubicBezTo>
                      <a:pt x="39" y="0"/>
                      <a:pt x="32" y="3"/>
                      <a:pt x="23" y="5"/>
                    </a:cubicBezTo>
                    <a:cubicBezTo>
                      <a:pt x="13" y="7"/>
                      <a:pt x="5" y="9"/>
                      <a:pt x="3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1" name="Freeform 342">
                <a:extLst>
                  <a:ext uri="{FF2B5EF4-FFF2-40B4-BE49-F238E27FC236}">
                    <a16:creationId xmlns:a16="http://schemas.microsoft.com/office/drawing/2014/main" id="{5FFBDEB5-1F63-4951-AF14-26FEFC35B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2381"/>
                <a:ext cx="182" cy="54"/>
              </a:xfrm>
              <a:custGeom>
                <a:avLst/>
                <a:gdLst>
                  <a:gd name="T0" fmla="*/ 0 w 73"/>
                  <a:gd name="T1" fmla="*/ 394 h 20"/>
                  <a:gd name="T2" fmla="*/ 479 w 73"/>
                  <a:gd name="T3" fmla="*/ 59 h 20"/>
                  <a:gd name="T4" fmla="*/ 1132 w 73"/>
                  <a:gd name="T5" fmla="*/ 13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20">
                    <a:moveTo>
                      <a:pt x="0" y="20"/>
                    </a:moveTo>
                    <a:cubicBezTo>
                      <a:pt x="10" y="11"/>
                      <a:pt x="21" y="7"/>
                      <a:pt x="31" y="3"/>
                    </a:cubicBezTo>
                    <a:cubicBezTo>
                      <a:pt x="40" y="0"/>
                      <a:pt x="67" y="4"/>
                      <a:pt x="73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2" name="Freeform 343">
                <a:extLst>
                  <a:ext uri="{FF2B5EF4-FFF2-40B4-BE49-F238E27FC236}">
                    <a16:creationId xmlns:a16="http://schemas.microsoft.com/office/drawing/2014/main" id="{975BB433-8418-4B50-9571-613E0AD44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347"/>
                <a:ext cx="197" cy="40"/>
              </a:xfrm>
              <a:custGeom>
                <a:avLst/>
                <a:gdLst>
                  <a:gd name="T0" fmla="*/ 0 w 79"/>
                  <a:gd name="T1" fmla="*/ 285 h 15"/>
                  <a:gd name="T2" fmla="*/ 633 w 79"/>
                  <a:gd name="T3" fmla="*/ 0 h 15"/>
                  <a:gd name="T4" fmla="*/ 1224 w 79"/>
                  <a:gd name="T5" fmla="*/ 5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15">
                    <a:moveTo>
                      <a:pt x="0" y="15"/>
                    </a:moveTo>
                    <a:cubicBezTo>
                      <a:pt x="4" y="9"/>
                      <a:pt x="31" y="0"/>
                      <a:pt x="41" y="0"/>
                    </a:cubicBezTo>
                    <a:cubicBezTo>
                      <a:pt x="51" y="0"/>
                      <a:pt x="74" y="2"/>
                      <a:pt x="79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3" name="Freeform 344">
                <a:extLst>
                  <a:ext uri="{FF2B5EF4-FFF2-40B4-BE49-F238E27FC236}">
                    <a16:creationId xmlns:a16="http://schemas.microsoft.com/office/drawing/2014/main" id="{115747DE-5F88-487B-B1FE-5AB3FB570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368"/>
                <a:ext cx="168" cy="43"/>
              </a:xfrm>
              <a:custGeom>
                <a:avLst/>
                <a:gdLst>
                  <a:gd name="T0" fmla="*/ 0 w 67"/>
                  <a:gd name="T1" fmla="*/ 312 h 16"/>
                  <a:gd name="T2" fmla="*/ 491 w 67"/>
                  <a:gd name="T3" fmla="*/ 35 h 16"/>
                  <a:gd name="T4" fmla="*/ 1056 w 67"/>
                  <a:gd name="T5" fmla="*/ 15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16">
                    <a:moveTo>
                      <a:pt x="0" y="16"/>
                    </a:moveTo>
                    <a:cubicBezTo>
                      <a:pt x="9" y="7"/>
                      <a:pt x="21" y="3"/>
                      <a:pt x="31" y="2"/>
                    </a:cubicBezTo>
                    <a:cubicBezTo>
                      <a:pt x="42" y="0"/>
                      <a:pt x="66" y="5"/>
                      <a:pt x="67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4" name="Freeform 345">
                <a:extLst>
                  <a:ext uri="{FF2B5EF4-FFF2-40B4-BE49-F238E27FC236}">
                    <a16:creationId xmlns:a16="http://schemas.microsoft.com/office/drawing/2014/main" id="{E4929D4B-90AB-40E9-B324-57AA9BBD9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2427"/>
                <a:ext cx="15" cy="8"/>
              </a:xfrm>
              <a:custGeom>
                <a:avLst/>
                <a:gdLst>
                  <a:gd name="T0" fmla="*/ 0 w 6"/>
                  <a:gd name="T1" fmla="*/ 0 h 3"/>
                  <a:gd name="T2" fmla="*/ 95 w 6"/>
                  <a:gd name="T3" fmla="*/ 3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2"/>
                      <a:pt x="4" y="3"/>
                      <a:pt x="6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5" name="Freeform 346">
                <a:extLst>
                  <a:ext uri="{FF2B5EF4-FFF2-40B4-BE49-F238E27FC236}">
                    <a16:creationId xmlns:a16="http://schemas.microsoft.com/office/drawing/2014/main" id="{CEC49421-E8CD-4BE1-8DCD-530D4018A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341"/>
                <a:ext cx="180" cy="30"/>
              </a:xfrm>
              <a:custGeom>
                <a:avLst/>
                <a:gdLst>
                  <a:gd name="T0" fmla="*/ 0 w 72"/>
                  <a:gd name="T1" fmla="*/ 224 h 11"/>
                  <a:gd name="T2" fmla="*/ 425 w 72"/>
                  <a:gd name="T3" fmla="*/ 0 h 11"/>
                  <a:gd name="T4" fmla="*/ 1033 w 72"/>
                  <a:gd name="T5" fmla="*/ 38 h 11"/>
                  <a:gd name="T6" fmla="*/ 1113 w 72"/>
                  <a:gd name="T7" fmla="*/ 12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11">
                    <a:moveTo>
                      <a:pt x="0" y="11"/>
                    </a:moveTo>
                    <a:cubicBezTo>
                      <a:pt x="5" y="4"/>
                      <a:pt x="15" y="1"/>
                      <a:pt x="27" y="0"/>
                    </a:cubicBezTo>
                    <a:cubicBezTo>
                      <a:pt x="40" y="0"/>
                      <a:pt x="61" y="1"/>
                      <a:pt x="66" y="2"/>
                    </a:cubicBezTo>
                    <a:cubicBezTo>
                      <a:pt x="72" y="2"/>
                      <a:pt x="71" y="6"/>
                      <a:pt x="71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6" name="Freeform 347">
                <a:extLst>
                  <a:ext uri="{FF2B5EF4-FFF2-40B4-BE49-F238E27FC236}">
                    <a16:creationId xmlns:a16="http://schemas.microsoft.com/office/drawing/2014/main" id="{FA44C986-DE0C-46CC-8B2D-AA8177F2B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360"/>
                <a:ext cx="160" cy="35"/>
              </a:xfrm>
              <a:custGeom>
                <a:avLst/>
                <a:gdLst>
                  <a:gd name="T0" fmla="*/ 0 w 64"/>
                  <a:gd name="T1" fmla="*/ 253 h 13"/>
                  <a:gd name="T2" fmla="*/ 470 w 64"/>
                  <a:gd name="T3" fmla="*/ 22 h 13"/>
                  <a:gd name="T4" fmla="*/ 925 w 64"/>
                  <a:gd name="T5" fmla="*/ 22 h 13"/>
                  <a:gd name="T6" fmla="*/ 1000 w 64"/>
                  <a:gd name="T7" fmla="*/ 9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13">
                    <a:moveTo>
                      <a:pt x="0" y="13"/>
                    </a:moveTo>
                    <a:cubicBezTo>
                      <a:pt x="2" y="5"/>
                      <a:pt x="8" y="2"/>
                      <a:pt x="30" y="1"/>
                    </a:cubicBezTo>
                    <a:cubicBezTo>
                      <a:pt x="52" y="0"/>
                      <a:pt x="57" y="1"/>
                      <a:pt x="59" y="1"/>
                    </a:cubicBezTo>
                    <a:cubicBezTo>
                      <a:pt x="63" y="2"/>
                      <a:pt x="64" y="5"/>
                      <a:pt x="64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7" name="Freeform 348">
                <a:extLst>
                  <a:ext uri="{FF2B5EF4-FFF2-40B4-BE49-F238E27FC236}">
                    <a16:creationId xmlns:a16="http://schemas.microsoft.com/office/drawing/2014/main" id="{ECDE6536-E3A4-4F82-95C3-39652A582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371"/>
                <a:ext cx="175" cy="40"/>
              </a:xfrm>
              <a:custGeom>
                <a:avLst/>
                <a:gdLst>
                  <a:gd name="T0" fmla="*/ 0 w 70"/>
                  <a:gd name="T1" fmla="*/ 285 h 15"/>
                  <a:gd name="T2" fmla="*/ 595 w 70"/>
                  <a:gd name="T3" fmla="*/ 77 h 15"/>
                  <a:gd name="T4" fmla="*/ 1095 w 70"/>
                  <a:gd name="T5" fmla="*/ 19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15">
                    <a:moveTo>
                      <a:pt x="0" y="15"/>
                    </a:moveTo>
                    <a:cubicBezTo>
                      <a:pt x="4" y="7"/>
                      <a:pt x="24" y="5"/>
                      <a:pt x="38" y="4"/>
                    </a:cubicBezTo>
                    <a:cubicBezTo>
                      <a:pt x="52" y="2"/>
                      <a:pt x="69" y="0"/>
                      <a:pt x="70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8" name="Freeform 349">
                <a:extLst>
                  <a:ext uri="{FF2B5EF4-FFF2-40B4-BE49-F238E27FC236}">
                    <a16:creationId xmlns:a16="http://schemas.microsoft.com/office/drawing/2014/main" id="{80671F7F-3212-43B7-B2AA-EFE36B936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2368"/>
                <a:ext cx="92" cy="11"/>
              </a:xfrm>
              <a:custGeom>
                <a:avLst/>
                <a:gdLst>
                  <a:gd name="T0" fmla="*/ 0 w 37"/>
                  <a:gd name="T1" fmla="*/ 83 h 4"/>
                  <a:gd name="T2" fmla="*/ 569 w 3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4">
                    <a:moveTo>
                      <a:pt x="0" y="4"/>
                    </a:moveTo>
                    <a:cubicBezTo>
                      <a:pt x="5" y="1"/>
                      <a:pt x="32" y="0"/>
                      <a:pt x="3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69" name="Freeform 350">
                <a:extLst>
                  <a:ext uri="{FF2B5EF4-FFF2-40B4-BE49-F238E27FC236}">
                    <a16:creationId xmlns:a16="http://schemas.microsoft.com/office/drawing/2014/main" id="{F0C396BB-5966-4273-8511-9A7FA520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349"/>
                <a:ext cx="110" cy="11"/>
              </a:xfrm>
              <a:custGeom>
                <a:avLst/>
                <a:gdLst>
                  <a:gd name="T0" fmla="*/ 0 w 44"/>
                  <a:gd name="T1" fmla="*/ 83 h 4"/>
                  <a:gd name="T2" fmla="*/ 688 w 44"/>
                  <a:gd name="T3" fmla="*/ 2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4">
                    <a:moveTo>
                      <a:pt x="0" y="4"/>
                    </a:moveTo>
                    <a:cubicBezTo>
                      <a:pt x="4" y="1"/>
                      <a:pt x="36" y="0"/>
                      <a:pt x="44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0" name="Freeform 351">
                <a:extLst>
                  <a:ext uri="{FF2B5EF4-FFF2-40B4-BE49-F238E27FC236}">
                    <a16:creationId xmlns:a16="http://schemas.microsoft.com/office/drawing/2014/main" id="{D2A84910-B8FB-4815-8F13-25B16B8F2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373"/>
                <a:ext cx="140" cy="67"/>
              </a:xfrm>
              <a:custGeom>
                <a:avLst/>
                <a:gdLst>
                  <a:gd name="T0" fmla="*/ 0 w 56"/>
                  <a:gd name="T1" fmla="*/ 230 h 25"/>
                  <a:gd name="T2" fmla="*/ 363 w 56"/>
                  <a:gd name="T3" fmla="*/ 35 h 25"/>
                  <a:gd name="T4" fmla="*/ 770 w 56"/>
                  <a:gd name="T5" fmla="*/ 172 h 25"/>
                  <a:gd name="T6" fmla="*/ 875 w 56"/>
                  <a:gd name="T7" fmla="*/ 482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25">
                    <a:moveTo>
                      <a:pt x="0" y="12"/>
                    </a:moveTo>
                    <a:cubicBezTo>
                      <a:pt x="8" y="6"/>
                      <a:pt x="11" y="3"/>
                      <a:pt x="23" y="2"/>
                    </a:cubicBezTo>
                    <a:cubicBezTo>
                      <a:pt x="35" y="0"/>
                      <a:pt x="44" y="2"/>
                      <a:pt x="49" y="9"/>
                    </a:cubicBezTo>
                    <a:cubicBezTo>
                      <a:pt x="53" y="16"/>
                      <a:pt x="56" y="23"/>
                      <a:pt x="56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1" name="Freeform 352">
                <a:extLst>
                  <a:ext uri="{FF2B5EF4-FFF2-40B4-BE49-F238E27FC236}">
                    <a16:creationId xmlns:a16="http://schemas.microsoft.com/office/drawing/2014/main" id="{F9C5842E-A0E8-4C9D-AFF6-C753B724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63"/>
                <a:ext cx="140" cy="50"/>
              </a:xfrm>
              <a:custGeom>
                <a:avLst/>
                <a:gdLst>
                  <a:gd name="T0" fmla="*/ 0 w 56"/>
                  <a:gd name="T1" fmla="*/ 221 h 19"/>
                  <a:gd name="T2" fmla="*/ 363 w 56"/>
                  <a:gd name="T3" fmla="*/ 34 h 19"/>
                  <a:gd name="T4" fmla="*/ 833 w 56"/>
                  <a:gd name="T5" fmla="*/ 179 h 19"/>
                  <a:gd name="T6" fmla="*/ 875 w 56"/>
                  <a:gd name="T7" fmla="*/ 34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19">
                    <a:moveTo>
                      <a:pt x="0" y="12"/>
                    </a:moveTo>
                    <a:cubicBezTo>
                      <a:pt x="10" y="7"/>
                      <a:pt x="12" y="4"/>
                      <a:pt x="23" y="2"/>
                    </a:cubicBezTo>
                    <a:cubicBezTo>
                      <a:pt x="38" y="0"/>
                      <a:pt x="48" y="5"/>
                      <a:pt x="53" y="10"/>
                    </a:cubicBezTo>
                    <a:cubicBezTo>
                      <a:pt x="56" y="14"/>
                      <a:pt x="56" y="19"/>
                      <a:pt x="56" y="1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2" name="Freeform 353">
                <a:extLst>
                  <a:ext uri="{FF2B5EF4-FFF2-40B4-BE49-F238E27FC236}">
                    <a16:creationId xmlns:a16="http://schemas.microsoft.com/office/drawing/2014/main" id="{E5401CD8-E5A9-48FD-81DD-2C949879C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5" y="2373"/>
                <a:ext cx="145" cy="56"/>
              </a:xfrm>
              <a:custGeom>
                <a:avLst/>
                <a:gdLst>
                  <a:gd name="T0" fmla="*/ 0 w 58"/>
                  <a:gd name="T1" fmla="*/ 171 h 21"/>
                  <a:gd name="T2" fmla="*/ 500 w 58"/>
                  <a:gd name="T3" fmla="*/ 21 h 21"/>
                  <a:gd name="T4" fmla="*/ 908 w 58"/>
                  <a:gd name="T5" fmla="*/ 39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1">
                    <a:moveTo>
                      <a:pt x="0" y="9"/>
                    </a:moveTo>
                    <a:cubicBezTo>
                      <a:pt x="9" y="4"/>
                      <a:pt x="17" y="1"/>
                      <a:pt x="32" y="1"/>
                    </a:cubicBezTo>
                    <a:cubicBezTo>
                      <a:pt x="47" y="0"/>
                      <a:pt x="58" y="8"/>
                      <a:pt x="58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3" name="Freeform 354">
                <a:extLst>
                  <a:ext uri="{FF2B5EF4-FFF2-40B4-BE49-F238E27FC236}">
                    <a16:creationId xmlns:a16="http://schemas.microsoft.com/office/drawing/2014/main" id="{214F8D95-FDEB-4FCA-8924-AD3373357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2416"/>
                <a:ext cx="115" cy="48"/>
              </a:xfrm>
              <a:custGeom>
                <a:avLst/>
                <a:gdLst>
                  <a:gd name="T0" fmla="*/ 0 w 46"/>
                  <a:gd name="T1" fmla="*/ 248 h 18"/>
                  <a:gd name="T2" fmla="*/ 563 w 46"/>
                  <a:gd name="T3" fmla="*/ 115 h 18"/>
                  <a:gd name="T4" fmla="*/ 720 w 46"/>
                  <a:gd name="T5" fmla="*/ 34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8">
                    <a:moveTo>
                      <a:pt x="0" y="13"/>
                    </a:moveTo>
                    <a:cubicBezTo>
                      <a:pt x="7" y="6"/>
                      <a:pt x="26" y="0"/>
                      <a:pt x="36" y="6"/>
                    </a:cubicBezTo>
                    <a:cubicBezTo>
                      <a:pt x="45" y="12"/>
                      <a:pt x="46" y="18"/>
                      <a:pt x="46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4" name="Freeform 355">
                <a:extLst>
                  <a:ext uri="{FF2B5EF4-FFF2-40B4-BE49-F238E27FC236}">
                    <a16:creationId xmlns:a16="http://schemas.microsoft.com/office/drawing/2014/main" id="{AF848EAF-8974-4205-95C4-3EB8226C0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2461"/>
                <a:ext cx="132" cy="56"/>
              </a:xfrm>
              <a:custGeom>
                <a:avLst/>
                <a:gdLst>
                  <a:gd name="T0" fmla="*/ 0 w 53"/>
                  <a:gd name="T1" fmla="*/ 192 h 21"/>
                  <a:gd name="T2" fmla="*/ 354 w 53"/>
                  <a:gd name="T3" fmla="*/ 0 h 21"/>
                  <a:gd name="T4" fmla="*/ 725 w 53"/>
                  <a:gd name="T5" fmla="*/ 149 h 21"/>
                  <a:gd name="T6" fmla="*/ 819 w 53"/>
                  <a:gd name="T7" fmla="*/ 39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21">
                    <a:moveTo>
                      <a:pt x="0" y="10"/>
                    </a:moveTo>
                    <a:cubicBezTo>
                      <a:pt x="7" y="4"/>
                      <a:pt x="14" y="0"/>
                      <a:pt x="23" y="0"/>
                    </a:cubicBezTo>
                    <a:cubicBezTo>
                      <a:pt x="32" y="0"/>
                      <a:pt x="41" y="1"/>
                      <a:pt x="47" y="8"/>
                    </a:cubicBezTo>
                    <a:cubicBezTo>
                      <a:pt x="52" y="15"/>
                      <a:pt x="53" y="21"/>
                      <a:pt x="53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5" name="Freeform 356">
                <a:extLst>
                  <a:ext uri="{FF2B5EF4-FFF2-40B4-BE49-F238E27FC236}">
                    <a16:creationId xmlns:a16="http://schemas.microsoft.com/office/drawing/2014/main" id="{455237EE-2D52-419B-A8BC-B8C80C27F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507"/>
                <a:ext cx="122" cy="45"/>
              </a:xfrm>
              <a:custGeom>
                <a:avLst/>
                <a:gdLst>
                  <a:gd name="T0" fmla="*/ 0 w 49"/>
                  <a:gd name="T1" fmla="*/ 315 h 17"/>
                  <a:gd name="T2" fmla="*/ 354 w 49"/>
                  <a:gd name="T3" fmla="*/ 34 h 17"/>
                  <a:gd name="T4" fmla="*/ 757 w 49"/>
                  <a:gd name="T5" fmla="*/ 22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17">
                    <a:moveTo>
                      <a:pt x="0" y="17"/>
                    </a:moveTo>
                    <a:cubicBezTo>
                      <a:pt x="3" y="11"/>
                      <a:pt x="12" y="4"/>
                      <a:pt x="23" y="2"/>
                    </a:cubicBezTo>
                    <a:cubicBezTo>
                      <a:pt x="33" y="0"/>
                      <a:pt x="45" y="3"/>
                      <a:pt x="49" y="1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6" name="Freeform 357">
                <a:extLst>
                  <a:ext uri="{FF2B5EF4-FFF2-40B4-BE49-F238E27FC236}">
                    <a16:creationId xmlns:a16="http://schemas.microsoft.com/office/drawing/2014/main" id="{A0D98D1B-16EB-4BAF-8102-E433B5BF2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549"/>
                <a:ext cx="130" cy="59"/>
              </a:xfrm>
              <a:custGeom>
                <a:avLst/>
                <a:gdLst>
                  <a:gd name="T0" fmla="*/ 0 w 52"/>
                  <a:gd name="T1" fmla="*/ 424 h 22"/>
                  <a:gd name="T2" fmla="*/ 313 w 52"/>
                  <a:gd name="T3" fmla="*/ 94 h 22"/>
                  <a:gd name="T4" fmla="*/ 750 w 52"/>
                  <a:gd name="T5" fmla="*/ 80 h 22"/>
                  <a:gd name="T6" fmla="*/ 813 w 52"/>
                  <a:gd name="T7" fmla="*/ 15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22">
                    <a:moveTo>
                      <a:pt x="0" y="22"/>
                    </a:moveTo>
                    <a:cubicBezTo>
                      <a:pt x="2" y="12"/>
                      <a:pt x="6" y="10"/>
                      <a:pt x="20" y="5"/>
                    </a:cubicBezTo>
                    <a:cubicBezTo>
                      <a:pt x="34" y="0"/>
                      <a:pt x="45" y="2"/>
                      <a:pt x="48" y="4"/>
                    </a:cubicBezTo>
                    <a:cubicBezTo>
                      <a:pt x="50" y="5"/>
                      <a:pt x="52" y="8"/>
                      <a:pt x="52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7" name="Freeform 358">
                <a:extLst>
                  <a:ext uri="{FF2B5EF4-FFF2-40B4-BE49-F238E27FC236}">
                    <a16:creationId xmlns:a16="http://schemas.microsoft.com/office/drawing/2014/main" id="{5B0D2842-AE12-4865-A67A-F7A5371B1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616"/>
                <a:ext cx="138" cy="61"/>
              </a:xfrm>
              <a:custGeom>
                <a:avLst/>
                <a:gdLst>
                  <a:gd name="T0" fmla="*/ 0 w 55"/>
                  <a:gd name="T1" fmla="*/ 430 h 23"/>
                  <a:gd name="T2" fmla="*/ 251 w 55"/>
                  <a:gd name="T3" fmla="*/ 149 h 23"/>
                  <a:gd name="T4" fmla="*/ 725 w 55"/>
                  <a:gd name="T5" fmla="*/ 21 h 23"/>
                  <a:gd name="T6" fmla="*/ 868 w 55"/>
                  <a:gd name="T7" fmla="*/ 133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23">
                    <a:moveTo>
                      <a:pt x="0" y="23"/>
                    </a:moveTo>
                    <a:cubicBezTo>
                      <a:pt x="5" y="16"/>
                      <a:pt x="9" y="11"/>
                      <a:pt x="16" y="8"/>
                    </a:cubicBezTo>
                    <a:cubicBezTo>
                      <a:pt x="22" y="5"/>
                      <a:pt x="38" y="1"/>
                      <a:pt x="46" y="1"/>
                    </a:cubicBezTo>
                    <a:cubicBezTo>
                      <a:pt x="55" y="0"/>
                      <a:pt x="55" y="7"/>
                      <a:pt x="55" y="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8" name="Freeform 359">
                <a:extLst>
                  <a:ext uri="{FF2B5EF4-FFF2-40B4-BE49-F238E27FC236}">
                    <a16:creationId xmlns:a16="http://schemas.microsoft.com/office/drawing/2014/main" id="{711E9876-0A0C-4BB5-85E4-9880F06FE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589"/>
                <a:ext cx="97" cy="40"/>
              </a:xfrm>
              <a:custGeom>
                <a:avLst/>
                <a:gdLst>
                  <a:gd name="T0" fmla="*/ 599 w 39"/>
                  <a:gd name="T1" fmla="*/ 0 h 15"/>
                  <a:gd name="T2" fmla="*/ 0 w 39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5">
                    <a:moveTo>
                      <a:pt x="39" y="0"/>
                    </a:moveTo>
                    <a:cubicBezTo>
                      <a:pt x="23" y="0"/>
                      <a:pt x="5" y="4"/>
                      <a:pt x="0" y="1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9" name="Freeform 360">
                <a:extLst>
                  <a:ext uri="{FF2B5EF4-FFF2-40B4-BE49-F238E27FC236}">
                    <a16:creationId xmlns:a16="http://schemas.microsoft.com/office/drawing/2014/main" id="{60E8C1DE-CC64-43C7-B22D-F17126438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411"/>
                <a:ext cx="53" cy="13"/>
              </a:xfrm>
              <a:custGeom>
                <a:avLst/>
                <a:gdLst>
                  <a:gd name="T0" fmla="*/ 0 w 21"/>
                  <a:gd name="T1" fmla="*/ 88 h 5"/>
                  <a:gd name="T2" fmla="*/ 338 w 21"/>
                  <a:gd name="T3" fmla="*/ 55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">
                    <a:moveTo>
                      <a:pt x="0" y="5"/>
                    </a:moveTo>
                    <a:cubicBezTo>
                      <a:pt x="5" y="0"/>
                      <a:pt x="16" y="0"/>
                      <a:pt x="21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0" name="Freeform 361">
                <a:extLst>
                  <a:ext uri="{FF2B5EF4-FFF2-40B4-BE49-F238E27FC236}">
                    <a16:creationId xmlns:a16="http://schemas.microsoft.com/office/drawing/2014/main" id="{EBB7028C-8DF5-4BB7-AF06-4D674FA5C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371"/>
                <a:ext cx="67" cy="13"/>
              </a:xfrm>
              <a:custGeom>
                <a:avLst/>
                <a:gdLst>
                  <a:gd name="T0" fmla="*/ 0 w 27"/>
                  <a:gd name="T1" fmla="*/ 55 h 5"/>
                  <a:gd name="T2" fmla="*/ 412 w 27"/>
                  <a:gd name="T3" fmla="*/ 8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">
                    <a:moveTo>
                      <a:pt x="0" y="3"/>
                    </a:moveTo>
                    <a:cubicBezTo>
                      <a:pt x="9" y="1"/>
                      <a:pt x="19" y="0"/>
                      <a:pt x="27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1" name="Freeform 362">
                <a:extLst>
                  <a:ext uri="{FF2B5EF4-FFF2-40B4-BE49-F238E27FC236}">
                    <a16:creationId xmlns:a16="http://schemas.microsoft.com/office/drawing/2014/main" id="{8166AF66-00CD-4EBD-8295-965548DC9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0" y="2363"/>
                <a:ext cx="60" cy="21"/>
              </a:xfrm>
              <a:custGeom>
                <a:avLst/>
                <a:gdLst>
                  <a:gd name="T0" fmla="*/ 0 w 24"/>
                  <a:gd name="T1" fmla="*/ 76 h 8"/>
                  <a:gd name="T2" fmla="*/ 375 w 24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8">
                    <a:moveTo>
                      <a:pt x="0" y="4"/>
                    </a:moveTo>
                    <a:cubicBezTo>
                      <a:pt x="8" y="1"/>
                      <a:pt x="19" y="0"/>
                      <a:pt x="24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2" name="Freeform 363">
                <a:extLst>
                  <a:ext uri="{FF2B5EF4-FFF2-40B4-BE49-F238E27FC236}">
                    <a16:creationId xmlns:a16="http://schemas.microsoft.com/office/drawing/2014/main" id="{CBCB1B05-BDDA-4818-B24A-BF65087D6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397"/>
                <a:ext cx="57" cy="27"/>
              </a:xfrm>
              <a:custGeom>
                <a:avLst/>
                <a:gdLst>
                  <a:gd name="T0" fmla="*/ 0 w 23"/>
                  <a:gd name="T1" fmla="*/ 0 h 10"/>
                  <a:gd name="T2" fmla="*/ 349 w 23"/>
                  <a:gd name="T3" fmla="*/ 19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0"/>
                    </a:moveTo>
                    <a:cubicBezTo>
                      <a:pt x="10" y="0"/>
                      <a:pt x="19" y="0"/>
                      <a:pt x="23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3" name="Freeform 364">
                <a:extLst>
                  <a:ext uri="{FF2B5EF4-FFF2-40B4-BE49-F238E27FC236}">
                    <a16:creationId xmlns:a16="http://schemas.microsoft.com/office/drawing/2014/main" id="{50636627-1578-420F-9953-6DE6B572E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1771"/>
                <a:ext cx="188" cy="77"/>
              </a:xfrm>
              <a:custGeom>
                <a:avLst/>
                <a:gdLst>
                  <a:gd name="T0" fmla="*/ 0 w 75"/>
                  <a:gd name="T1" fmla="*/ 191 h 29"/>
                  <a:gd name="T2" fmla="*/ 363 w 75"/>
                  <a:gd name="T3" fmla="*/ 0 h 29"/>
                  <a:gd name="T4" fmla="*/ 1181 w 75"/>
                  <a:gd name="T5" fmla="*/ 54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29">
                    <a:moveTo>
                      <a:pt x="0" y="10"/>
                    </a:moveTo>
                    <a:cubicBezTo>
                      <a:pt x="4" y="5"/>
                      <a:pt x="14" y="0"/>
                      <a:pt x="23" y="0"/>
                    </a:cubicBezTo>
                    <a:cubicBezTo>
                      <a:pt x="31" y="1"/>
                      <a:pt x="70" y="15"/>
                      <a:pt x="75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4" name="Freeform 365">
                <a:extLst>
                  <a:ext uri="{FF2B5EF4-FFF2-40B4-BE49-F238E27FC236}">
                    <a16:creationId xmlns:a16="http://schemas.microsoft.com/office/drawing/2014/main" id="{D3664946-F7B7-496A-AFF0-A268903FE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1848"/>
                <a:ext cx="145" cy="141"/>
              </a:xfrm>
              <a:custGeom>
                <a:avLst/>
                <a:gdLst>
                  <a:gd name="T0" fmla="*/ 0 w 58"/>
                  <a:gd name="T1" fmla="*/ 205 h 53"/>
                  <a:gd name="T2" fmla="*/ 283 w 58"/>
                  <a:gd name="T3" fmla="*/ 0 h 53"/>
                  <a:gd name="T4" fmla="*/ 750 w 58"/>
                  <a:gd name="T5" fmla="*/ 452 h 53"/>
                  <a:gd name="T6" fmla="*/ 895 w 58"/>
                  <a:gd name="T7" fmla="*/ 849 h 53"/>
                  <a:gd name="T8" fmla="*/ 845 w 58"/>
                  <a:gd name="T9" fmla="*/ 998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3">
                    <a:moveTo>
                      <a:pt x="0" y="11"/>
                    </a:moveTo>
                    <a:cubicBezTo>
                      <a:pt x="5" y="6"/>
                      <a:pt x="11" y="0"/>
                      <a:pt x="18" y="0"/>
                    </a:cubicBezTo>
                    <a:cubicBezTo>
                      <a:pt x="25" y="1"/>
                      <a:pt x="40" y="14"/>
                      <a:pt x="48" y="24"/>
                    </a:cubicBezTo>
                    <a:cubicBezTo>
                      <a:pt x="56" y="34"/>
                      <a:pt x="58" y="41"/>
                      <a:pt x="57" y="45"/>
                    </a:cubicBezTo>
                    <a:cubicBezTo>
                      <a:pt x="57" y="49"/>
                      <a:pt x="54" y="53"/>
                      <a:pt x="54" y="5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5" name="Freeform 366">
                <a:extLst>
                  <a:ext uri="{FF2B5EF4-FFF2-40B4-BE49-F238E27FC236}">
                    <a16:creationId xmlns:a16="http://schemas.microsoft.com/office/drawing/2014/main" id="{F7A6F7D7-92D1-4FAB-B113-5D4B3ADDB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1715"/>
                <a:ext cx="203" cy="69"/>
              </a:xfrm>
              <a:custGeom>
                <a:avLst/>
                <a:gdLst>
                  <a:gd name="T0" fmla="*/ 0 w 81"/>
                  <a:gd name="T1" fmla="*/ 170 h 26"/>
                  <a:gd name="T2" fmla="*/ 301 w 81"/>
                  <a:gd name="T3" fmla="*/ 21 h 26"/>
                  <a:gd name="T4" fmla="*/ 867 w 81"/>
                  <a:gd name="T5" fmla="*/ 191 h 26"/>
                  <a:gd name="T6" fmla="*/ 1243 w 81"/>
                  <a:gd name="T7" fmla="*/ 395 h 26"/>
                  <a:gd name="T8" fmla="*/ 1256 w 81"/>
                  <a:gd name="T9" fmla="*/ 48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26">
                    <a:moveTo>
                      <a:pt x="0" y="9"/>
                    </a:moveTo>
                    <a:cubicBezTo>
                      <a:pt x="5" y="5"/>
                      <a:pt x="12" y="1"/>
                      <a:pt x="19" y="1"/>
                    </a:cubicBezTo>
                    <a:cubicBezTo>
                      <a:pt x="26" y="0"/>
                      <a:pt x="45" y="6"/>
                      <a:pt x="55" y="10"/>
                    </a:cubicBezTo>
                    <a:cubicBezTo>
                      <a:pt x="65" y="14"/>
                      <a:pt x="77" y="19"/>
                      <a:pt x="79" y="21"/>
                    </a:cubicBezTo>
                    <a:cubicBezTo>
                      <a:pt x="81" y="23"/>
                      <a:pt x="80" y="26"/>
                      <a:pt x="80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6" name="Freeform 367">
                <a:extLst>
                  <a:ext uri="{FF2B5EF4-FFF2-40B4-BE49-F238E27FC236}">
                    <a16:creationId xmlns:a16="http://schemas.microsoft.com/office/drawing/2014/main" id="{36CA9FF4-0A97-4AD5-BC6B-FA605AEF9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683"/>
                <a:ext cx="202" cy="88"/>
              </a:xfrm>
              <a:custGeom>
                <a:avLst/>
                <a:gdLst>
                  <a:gd name="T0" fmla="*/ 0 w 81"/>
                  <a:gd name="T1" fmla="*/ 227 h 33"/>
                  <a:gd name="T2" fmla="*/ 559 w 81"/>
                  <a:gd name="T3" fmla="*/ 35 h 33"/>
                  <a:gd name="T4" fmla="*/ 1057 w 81"/>
                  <a:gd name="T5" fmla="*/ 320 h 33"/>
                  <a:gd name="T6" fmla="*/ 1100 w 81"/>
                  <a:gd name="T7" fmla="*/ 627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33">
                    <a:moveTo>
                      <a:pt x="0" y="12"/>
                    </a:moveTo>
                    <a:cubicBezTo>
                      <a:pt x="11" y="5"/>
                      <a:pt x="29" y="0"/>
                      <a:pt x="36" y="2"/>
                    </a:cubicBezTo>
                    <a:cubicBezTo>
                      <a:pt x="43" y="4"/>
                      <a:pt x="55" y="11"/>
                      <a:pt x="68" y="17"/>
                    </a:cubicBezTo>
                    <a:cubicBezTo>
                      <a:pt x="81" y="23"/>
                      <a:pt x="75" y="31"/>
                      <a:pt x="71" y="3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7" name="Freeform 368">
                <a:extLst>
                  <a:ext uri="{FF2B5EF4-FFF2-40B4-BE49-F238E27FC236}">
                    <a16:creationId xmlns:a16="http://schemas.microsoft.com/office/drawing/2014/main" id="{05B6B2D4-EF82-4343-B7AE-8B5F73709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752"/>
                <a:ext cx="168" cy="144"/>
              </a:xfrm>
              <a:custGeom>
                <a:avLst/>
                <a:gdLst>
                  <a:gd name="T0" fmla="*/ 0 w 67"/>
                  <a:gd name="T1" fmla="*/ 227 h 54"/>
                  <a:gd name="T2" fmla="*/ 491 w 67"/>
                  <a:gd name="T3" fmla="*/ 205 h 54"/>
                  <a:gd name="T4" fmla="*/ 930 w 67"/>
                  <a:gd name="T5" fmla="*/ 1024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54">
                    <a:moveTo>
                      <a:pt x="0" y="12"/>
                    </a:moveTo>
                    <a:cubicBezTo>
                      <a:pt x="6" y="3"/>
                      <a:pt x="17" y="0"/>
                      <a:pt x="31" y="11"/>
                    </a:cubicBezTo>
                    <a:cubicBezTo>
                      <a:pt x="61" y="33"/>
                      <a:pt x="67" y="46"/>
                      <a:pt x="59" y="5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8" name="Freeform 369">
                <a:extLst>
                  <a:ext uri="{FF2B5EF4-FFF2-40B4-BE49-F238E27FC236}">
                    <a16:creationId xmlns:a16="http://schemas.microsoft.com/office/drawing/2014/main" id="{BBED1A97-78F2-4DD1-8D03-5BF17037D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1661"/>
                <a:ext cx="175" cy="99"/>
              </a:xfrm>
              <a:custGeom>
                <a:avLst/>
                <a:gdLst>
                  <a:gd name="T0" fmla="*/ 0 w 70"/>
                  <a:gd name="T1" fmla="*/ 193 h 37"/>
                  <a:gd name="T2" fmla="*/ 345 w 70"/>
                  <a:gd name="T3" fmla="*/ 21 h 37"/>
                  <a:gd name="T4" fmla="*/ 675 w 70"/>
                  <a:gd name="T5" fmla="*/ 171 h 37"/>
                  <a:gd name="T6" fmla="*/ 1050 w 70"/>
                  <a:gd name="T7" fmla="*/ 538 h 37"/>
                  <a:gd name="T8" fmla="*/ 988 w 70"/>
                  <a:gd name="T9" fmla="*/ 7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37">
                    <a:moveTo>
                      <a:pt x="0" y="10"/>
                    </a:moveTo>
                    <a:cubicBezTo>
                      <a:pt x="9" y="2"/>
                      <a:pt x="15" y="1"/>
                      <a:pt x="22" y="1"/>
                    </a:cubicBezTo>
                    <a:cubicBezTo>
                      <a:pt x="30" y="0"/>
                      <a:pt x="36" y="5"/>
                      <a:pt x="43" y="9"/>
                    </a:cubicBezTo>
                    <a:cubicBezTo>
                      <a:pt x="51" y="14"/>
                      <a:pt x="63" y="23"/>
                      <a:pt x="67" y="28"/>
                    </a:cubicBezTo>
                    <a:cubicBezTo>
                      <a:pt x="70" y="32"/>
                      <a:pt x="65" y="36"/>
                      <a:pt x="63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9" name="Freeform 370">
                <a:extLst>
                  <a:ext uri="{FF2B5EF4-FFF2-40B4-BE49-F238E27FC236}">
                    <a16:creationId xmlns:a16="http://schemas.microsoft.com/office/drawing/2014/main" id="{C5EC5428-B1E6-447C-9776-F7A8D4CED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757"/>
                <a:ext cx="42" cy="22"/>
              </a:xfrm>
              <a:custGeom>
                <a:avLst/>
                <a:gdLst>
                  <a:gd name="T0" fmla="*/ 257 w 17"/>
                  <a:gd name="T1" fmla="*/ 83 h 8"/>
                  <a:gd name="T2" fmla="*/ 0 w 1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8">
                    <a:moveTo>
                      <a:pt x="17" y="4"/>
                    </a:moveTo>
                    <a:cubicBezTo>
                      <a:pt x="10" y="8"/>
                      <a:pt x="4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0" name="Freeform 371">
                <a:extLst>
                  <a:ext uri="{FF2B5EF4-FFF2-40B4-BE49-F238E27FC236}">
                    <a16:creationId xmlns:a16="http://schemas.microsoft.com/office/drawing/2014/main" id="{B9A5B559-0090-43B1-94E1-63FC6500F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624"/>
                <a:ext cx="118" cy="85"/>
              </a:xfrm>
              <a:custGeom>
                <a:avLst/>
                <a:gdLst>
                  <a:gd name="T0" fmla="*/ 492 w 47"/>
                  <a:gd name="T1" fmla="*/ 600 h 32"/>
                  <a:gd name="T2" fmla="*/ 726 w 47"/>
                  <a:gd name="T3" fmla="*/ 353 h 32"/>
                  <a:gd name="T4" fmla="*/ 492 w 47"/>
                  <a:gd name="T5" fmla="*/ 114 h 32"/>
                  <a:gd name="T6" fmla="*/ 0 w 47"/>
                  <a:gd name="T7" fmla="*/ 26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2">
                    <a:moveTo>
                      <a:pt x="31" y="32"/>
                    </a:moveTo>
                    <a:cubicBezTo>
                      <a:pt x="36" y="30"/>
                      <a:pt x="47" y="24"/>
                      <a:pt x="46" y="19"/>
                    </a:cubicBezTo>
                    <a:cubicBezTo>
                      <a:pt x="45" y="15"/>
                      <a:pt x="45" y="16"/>
                      <a:pt x="31" y="6"/>
                    </a:cubicBezTo>
                    <a:cubicBezTo>
                      <a:pt x="23" y="0"/>
                      <a:pt x="2" y="9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1" name="Freeform 372">
                <a:extLst>
                  <a:ext uri="{FF2B5EF4-FFF2-40B4-BE49-F238E27FC236}">
                    <a16:creationId xmlns:a16="http://schemas.microsoft.com/office/drawing/2014/main" id="{5F43C8FC-91C4-4D11-965E-816468264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1683"/>
                <a:ext cx="80" cy="122"/>
              </a:xfrm>
              <a:custGeom>
                <a:avLst/>
                <a:gdLst>
                  <a:gd name="T0" fmla="*/ 0 w 32"/>
                  <a:gd name="T1" fmla="*/ 0 h 46"/>
                  <a:gd name="T2" fmla="*/ 458 w 32"/>
                  <a:gd name="T3" fmla="*/ 485 h 46"/>
                  <a:gd name="T4" fmla="*/ 270 w 32"/>
                  <a:gd name="T5" fmla="*/ 859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6">
                    <a:moveTo>
                      <a:pt x="0" y="0"/>
                    </a:moveTo>
                    <a:cubicBezTo>
                      <a:pt x="12" y="8"/>
                      <a:pt x="25" y="18"/>
                      <a:pt x="29" y="26"/>
                    </a:cubicBezTo>
                    <a:cubicBezTo>
                      <a:pt x="32" y="33"/>
                      <a:pt x="22" y="43"/>
                      <a:pt x="17" y="4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2" name="Freeform 373">
                <a:extLst>
                  <a:ext uri="{FF2B5EF4-FFF2-40B4-BE49-F238E27FC236}">
                    <a16:creationId xmlns:a16="http://schemas.microsoft.com/office/drawing/2014/main" id="{6B7C55A5-0706-4406-8617-1D737BF45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752"/>
                <a:ext cx="15" cy="21"/>
              </a:xfrm>
              <a:custGeom>
                <a:avLst/>
                <a:gdLst>
                  <a:gd name="T0" fmla="*/ 0 w 6"/>
                  <a:gd name="T1" fmla="*/ 0 h 8"/>
                  <a:gd name="T2" fmla="*/ 95 w 6"/>
                  <a:gd name="T3" fmla="*/ 1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2"/>
                      <a:pt x="2" y="5"/>
                      <a:pt x="6" y="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3" name="Freeform 374">
                <a:extLst>
                  <a:ext uri="{FF2B5EF4-FFF2-40B4-BE49-F238E27FC236}">
                    <a16:creationId xmlns:a16="http://schemas.microsoft.com/office/drawing/2014/main" id="{5D0BBBC1-953F-4ECE-925A-05B89D7F8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773"/>
                <a:ext cx="55" cy="112"/>
              </a:xfrm>
              <a:custGeom>
                <a:avLst/>
                <a:gdLst>
                  <a:gd name="T0" fmla="*/ 0 w 22"/>
                  <a:gd name="T1" fmla="*/ 0 h 42"/>
                  <a:gd name="T2" fmla="*/ 300 w 22"/>
                  <a:gd name="T3" fmla="*/ 477 h 42"/>
                  <a:gd name="T4" fmla="*/ 208 w 22"/>
                  <a:gd name="T5" fmla="*/ 760 h 42"/>
                  <a:gd name="T6" fmla="*/ 113 w 22"/>
                  <a:gd name="T7" fmla="*/ 704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0" y="0"/>
                    </a:moveTo>
                    <a:cubicBezTo>
                      <a:pt x="10" y="8"/>
                      <a:pt x="16" y="17"/>
                      <a:pt x="19" y="25"/>
                    </a:cubicBezTo>
                    <a:cubicBezTo>
                      <a:pt x="22" y="33"/>
                      <a:pt x="15" y="38"/>
                      <a:pt x="13" y="40"/>
                    </a:cubicBezTo>
                    <a:cubicBezTo>
                      <a:pt x="10" y="42"/>
                      <a:pt x="7" y="37"/>
                      <a:pt x="7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4" name="Freeform 375">
                <a:extLst>
                  <a:ext uri="{FF2B5EF4-FFF2-40B4-BE49-F238E27FC236}">
                    <a16:creationId xmlns:a16="http://schemas.microsoft.com/office/drawing/2014/main" id="{2285B1B5-E5DA-4885-8FCC-2F67B1D10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880"/>
                <a:ext cx="25" cy="75"/>
              </a:xfrm>
              <a:custGeom>
                <a:avLst/>
                <a:gdLst>
                  <a:gd name="T0" fmla="*/ 0 w 10"/>
                  <a:gd name="T1" fmla="*/ 0 h 28"/>
                  <a:gd name="T2" fmla="*/ 145 w 10"/>
                  <a:gd name="T3" fmla="*/ 423 h 28"/>
                  <a:gd name="T4" fmla="*/ 95 w 10"/>
                  <a:gd name="T5" fmla="*/ 53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8">
                    <a:moveTo>
                      <a:pt x="0" y="0"/>
                    </a:moveTo>
                    <a:cubicBezTo>
                      <a:pt x="6" y="5"/>
                      <a:pt x="9" y="19"/>
                      <a:pt x="9" y="22"/>
                    </a:cubicBezTo>
                    <a:cubicBezTo>
                      <a:pt x="10" y="25"/>
                      <a:pt x="6" y="28"/>
                      <a:pt x="6" y="2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5" name="Freeform 376">
                <a:extLst>
                  <a:ext uri="{FF2B5EF4-FFF2-40B4-BE49-F238E27FC236}">
                    <a16:creationId xmlns:a16="http://schemas.microsoft.com/office/drawing/2014/main" id="{64C0B8FE-947F-4E14-99C2-B5A9502F8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1629"/>
                <a:ext cx="128" cy="110"/>
              </a:xfrm>
              <a:custGeom>
                <a:avLst/>
                <a:gdLst>
                  <a:gd name="T0" fmla="*/ 0 w 51"/>
                  <a:gd name="T1" fmla="*/ 56 h 41"/>
                  <a:gd name="T2" fmla="*/ 301 w 51"/>
                  <a:gd name="T3" fmla="*/ 35 h 41"/>
                  <a:gd name="T4" fmla="*/ 617 w 51"/>
                  <a:gd name="T5" fmla="*/ 231 h 41"/>
                  <a:gd name="T6" fmla="*/ 806 w 51"/>
                  <a:gd name="T7" fmla="*/ 577 h 41"/>
                  <a:gd name="T8" fmla="*/ 680 w 51"/>
                  <a:gd name="T9" fmla="*/ 79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0" y="3"/>
                    </a:moveTo>
                    <a:cubicBezTo>
                      <a:pt x="8" y="0"/>
                      <a:pt x="13" y="0"/>
                      <a:pt x="19" y="2"/>
                    </a:cubicBezTo>
                    <a:cubicBezTo>
                      <a:pt x="26" y="3"/>
                      <a:pt x="32" y="7"/>
                      <a:pt x="39" y="12"/>
                    </a:cubicBezTo>
                    <a:cubicBezTo>
                      <a:pt x="45" y="17"/>
                      <a:pt x="51" y="25"/>
                      <a:pt x="51" y="30"/>
                    </a:cubicBezTo>
                    <a:cubicBezTo>
                      <a:pt x="51" y="34"/>
                      <a:pt x="46" y="39"/>
                      <a:pt x="43" y="4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6" name="Freeform 377">
                <a:extLst>
                  <a:ext uri="{FF2B5EF4-FFF2-40B4-BE49-F238E27FC236}">
                    <a16:creationId xmlns:a16="http://schemas.microsoft.com/office/drawing/2014/main" id="{51FA93F7-28E0-408D-9FC7-A417E1CF1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717"/>
                <a:ext cx="45" cy="115"/>
              </a:xfrm>
              <a:custGeom>
                <a:avLst/>
                <a:gdLst>
                  <a:gd name="T0" fmla="*/ 0 w 18"/>
                  <a:gd name="T1" fmla="*/ 0 h 43"/>
                  <a:gd name="T2" fmla="*/ 270 w 18"/>
                  <a:gd name="T3" fmla="*/ 594 h 43"/>
                  <a:gd name="T4" fmla="*/ 208 w 18"/>
                  <a:gd name="T5" fmla="*/ 824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3">
                    <a:moveTo>
                      <a:pt x="0" y="0"/>
                    </a:moveTo>
                    <a:cubicBezTo>
                      <a:pt x="8" y="5"/>
                      <a:pt x="16" y="24"/>
                      <a:pt x="17" y="31"/>
                    </a:cubicBezTo>
                    <a:cubicBezTo>
                      <a:pt x="18" y="37"/>
                      <a:pt x="13" y="43"/>
                      <a:pt x="13" y="4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7" name="Freeform 378">
                <a:extLst>
                  <a:ext uri="{FF2B5EF4-FFF2-40B4-BE49-F238E27FC236}">
                    <a16:creationId xmlns:a16="http://schemas.microsoft.com/office/drawing/2014/main" id="{63338677-363A-41F9-B17E-BEDF000D6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659"/>
                <a:ext cx="80" cy="114"/>
              </a:xfrm>
              <a:custGeom>
                <a:avLst/>
                <a:gdLst>
                  <a:gd name="T0" fmla="*/ 0 w 32"/>
                  <a:gd name="T1" fmla="*/ 0 h 43"/>
                  <a:gd name="T2" fmla="*/ 345 w 32"/>
                  <a:gd name="T3" fmla="*/ 353 h 43"/>
                  <a:gd name="T4" fmla="*/ 395 w 32"/>
                  <a:gd name="T5" fmla="*/ 801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3">
                    <a:moveTo>
                      <a:pt x="0" y="0"/>
                    </a:moveTo>
                    <a:cubicBezTo>
                      <a:pt x="10" y="3"/>
                      <a:pt x="16" y="11"/>
                      <a:pt x="22" y="19"/>
                    </a:cubicBezTo>
                    <a:cubicBezTo>
                      <a:pt x="32" y="30"/>
                      <a:pt x="30" y="39"/>
                      <a:pt x="25" y="4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8" name="Freeform 379">
                <a:extLst>
                  <a:ext uri="{FF2B5EF4-FFF2-40B4-BE49-F238E27FC236}">
                    <a16:creationId xmlns:a16="http://schemas.microsoft.com/office/drawing/2014/main" id="{AA766581-CB42-4C9C-8908-A7A76A272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248"/>
                <a:ext cx="170" cy="157"/>
              </a:xfrm>
              <a:custGeom>
                <a:avLst/>
                <a:gdLst>
                  <a:gd name="T0" fmla="*/ 425 w 68"/>
                  <a:gd name="T1" fmla="*/ 942 h 59"/>
                  <a:gd name="T2" fmla="*/ 488 w 68"/>
                  <a:gd name="T3" fmla="*/ 1091 h 59"/>
                  <a:gd name="T4" fmla="*/ 563 w 68"/>
                  <a:gd name="T5" fmla="*/ 921 h 59"/>
                  <a:gd name="T6" fmla="*/ 563 w 68"/>
                  <a:gd name="T7" fmla="*/ 921 h 59"/>
                  <a:gd name="T8" fmla="*/ 1050 w 68"/>
                  <a:gd name="T9" fmla="*/ 716 h 59"/>
                  <a:gd name="T10" fmla="*/ 438 w 68"/>
                  <a:gd name="T11" fmla="*/ 35 h 59"/>
                  <a:gd name="T12" fmla="*/ 63 w 68"/>
                  <a:gd name="T13" fmla="*/ 247 h 59"/>
                  <a:gd name="T14" fmla="*/ 0 w 68"/>
                  <a:gd name="T15" fmla="*/ 375 h 59"/>
                  <a:gd name="T16" fmla="*/ 270 w 68"/>
                  <a:gd name="T17" fmla="*/ 532 h 59"/>
                  <a:gd name="T18" fmla="*/ 375 w 68"/>
                  <a:gd name="T19" fmla="*/ 1112 h 59"/>
                  <a:gd name="T20" fmla="*/ 425 w 68"/>
                  <a:gd name="T21" fmla="*/ 9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59">
                    <a:moveTo>
                      <a:pt x="27" y="50"/>
                    </a:moveTo>
                    <a:cubicBezTo>
                      <a:pt x="30" y="49"/>
                      <a:pt x="28" y="59"/>
                      <a:pt x="31" y="58"/>
                    </a:cubicBezTo>
                    <a:cubicBezTo>
                      <a:pt x="34" y="57"/>
                      <a:pt x="31" y="47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9" y="38"/>
                      <a:pt x="53" y="35"/>
                      <a:pt x="67" y="38"/>
                    </a:cubicBezTo>
                    <a:cubicBezTo>
                      <a:pt x="68" y="28"/>
                      <a:pt x="61" y="0"/>
                      <a:pt x="28" y="2"/>
                    </a:cubicBezTo>
                    <a:cubicBezTo>
                      <a:pt x="18" y="4"/>
                      <a:pt x="9" y="6"/>
                      <a:pt x="4" y="13"/>
                    </a:cubicBezTo>
                    <a:cubicBezTo>
                      <a:pt x="2" y="15"/>
                      <a:pt x="1" y="18"/>
                      <a:pt x="0" y="20"/>
                    </a:cubicBezTo>
                    <a:cubicBezTo>
                      <a:pt x="6" y="20"/>
                      <a:pt x="12" y="23"/>
                      <a:pt x="17" y="28"/>
                    </a:cubicBezTo>
                    <a:cubicBezTo>
                      <a:pt x="26" y="37"/>
                      <a:pt x="26" y="48"/>
                      <a:pt x="24" y="59"/>
                    </a:cubicBezTo>
                    <a:cubicBezTo>
                      <a:pt x="27" y="57"/>
                      <a:pt x="24" y="50"/>
                      <a:pt x="27" y="50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9" name="Freeform 380">
                <a:extLst>
                  <a:ext uri="{FF2B5EF4-FFF2-40B4-BE49-F238E27FC236}">
                    <a16:creationId xmlns:a16="http://schemas.microsoft.com/office/drawing/2014/main" id="{50F1C307-085D-452D-9919-CA35ED7FB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288"/>
                <a:ext cx="85" cy="67"/>
              </a:xfrm>
              <a:custGeom>
                <a:avLst/>
                <a:gdLst>
                  <a:gd name="T0" fmla="*/ 458 w 34"/>
                  <a:gd name="T1" fmla="*/ 137 h 25"/>
                  <a:gd name="T2" fmla="*/ 175 w 34"/>
                  <a:gd name="T3" fmla="*/ 21 h 25"/>
                  <a:gd name="T4" fmla="*/ 0 w 34"/>
                  <a:gd name="T5" fmla="*/ 172 h 25"/>
                  <a:gd name="T6" fmla="*/ 83 w 34"/>
                  <a:gd name="T7" fmla="*/ 252 h 25"/>
                  <a:gd name="T8" fmla="*/ 188 w 34"/>
                  <a:gd name="T9" fmla="*/ 482 h 25"/>
                  <a:gd name="T10" fmla="*/ 458 w 34"/>
                  <a:gd name="T11" fmla="*/ 389 h 25"/>
                  <a:gd name="T12" fmla="*/ 458 w 34"/>
                  <a:gd name="T13" fmla="*/ 13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25">
                    <a:moveTo>
                      <a:pt x="29" y="7"/>
                    </a:moveTo>
                    <a:cubicBezTo>
                      <a:pt x="25" y="0"/>
                      <a:pt x="16" y="1"/>
                      <a:pt x="11" y="1"/>
                    </a:cubicBezTo>
                    <a:cubicBezTo>
                      <a:pt x="7" y="1"/>
                      <a:pt x="3" y="3"/>
                      <a:pt x="0" y="9"/>
                    </a:cubicBezTo>
                    <a:cubicBezTo>
                      <a:pt x="2" y="10"/>
                      <a:pt x="4" y="11"/>
                      <a:pt x="5" y="13"/>
                    </a:cubicBezTo>
                    <a:cubicBezTo>
                      <a:pt x="9" y="16"/>
                      <a:pt x="11" y="20"/>
                      <a:pt x="12" y="25"/>
                    </a:cubicBezTo>
                    <a:cubicBezTo>
                      <a:pt x="16" y="23"/>
                      <a:pt x="25" y="23"/>
                      <a:pt x="29" y="20"/>
                    </a:cubicBezTo>
                    <a:cubicBezTo>
                      <a:pt x="34" y="18"/>
                      <a:pt x="32" y="14"/>
                      <a:pt x="29" y="7"/>
                    </a:cubicBezTo>
                    <a:close/>
                  </a:path>
                </a:pathLst>
              </a:custGeom>
              <a:solidFill>
                <a:srgbClr val="C89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0" name="Freeform 381">
                <a:extLst>
                  <a:ext uri="{FF2B5EF4-FFF2-40B4-BE49-F238E27FC236}">
                    <a16:creationId xmlns:a16="http://schemas.microsoft.com/office/drawing/2014/main" id="{FBF0D857-C579-46CE-BFDB-8BF012EA3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288"/>
                <a:ext cx="85" cy="67"/>
              </a:xfrm>
              <a:custGeom>
                <a:avLst/>
                <a:gdLst>
                  <a:gd name="T0" fmla="*/ 458 w 34"/>
                  <a:gd name="T1" fmla="*/ 137 h 25"/>
                  <a:gd name="T2" fmla="*/ 175 w 34"/>
                  <a:gd name="T3" fmla="*/ 21 h 25"/>
                  <a:gd name="T4" fmla="*/ 0 w 34"/>
                  <a:gd name="T5" fmla="*/ 172 h 25"/>
                  <a:gd name="T6" fmla="*/ 83 w 34"/>
                  <a:gd name="T7" fmla="*/ 252 h 25"/>
                  <a:gd name="T8" fmla="*/ 188 w 34"/>
                  <a:gd name="T9" fmla="*/ 482 h 25"/>
                  <a:gd name="T10" fmla="*/ 458 w 34"/>
                  <a:gd name="T11" fmla="*/ 389 h 25"/>
                  <a:gd name="T12" fmla="*/ 458 w 34"/>
                  <a:gd name="T13" fmla="*/ 13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25">
                    <a:moveTo>
                      <a:pt x="29" y="7"/>
                    </a:moveTo>
                    <a:cubicBezTo>
                      <a:pt x="25" y="0"/>
                      <a:pt x="16" y="1"/>
                      <a:pt x="11" y="1"/>
                    </a:cubicBezTo>
                    <a:cubicBezTo>
                      <a:pt x="7" y="1"/>
                      <a:pt x="3" y="3"/>
                      <a:pt x="0" y="9"/>
                    </a:cubicBezTo>
                    <a:cubicBezTo>
                      <a:pt x="2" y="10"/>
                      <a:pt x="4" y="11"/>
                      <a:pt x="5" y="13"/>
                    </a:cubicBezTo>
                    <a:cubicBezTo>
                      <a:pt x="9" y="16"/>
                      <a:pt x="11" y="20"/>
                      <a:pt x="12" y="25"/>
                    </a:cubicBezTo>
                    <a:cubicBezTo>
                      <a:pt x="16" y="23"/>
                      <a:pt x="25" y="23"/>
                      <a:pt x="29" y="20"/>
                    </a:cubicBezTo>
                    <a:cubicBezTo>
                      <a:pt x="34" y="18"/>
                      <a:pt x="32" y="14"/>
                      <a:pt x="29" y="7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1" name="Freeform 382">
                <a:extLst>
                  <a:ext uri="{FF2B5EF4-FFF2-40B4-BE49-F238E27FC236}">
                    <a16:creationId xmlns:a16="http://schemas.microsoft.com/office/drawing/2014/main" id="{97A6B530-B25E-488D-9114-D46FA4834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248"/>
                <a:ext cx="170" cy="157"/>
              </a:xfrm>
              <a:custGeom>
                <a:avLst/>
                <a:gdLst>
                  <a:gd name="T0" fmla="*/ 425 w 68"/>
                  <a:gd name="T1" fmla="*/ 942 h 59"/>
                  <a:gd name="T2" fmla="*/ 488 w 68"/>
                  <a:gd name="T3" fmla="*/ 1091 h 59"/>
                  <a:gd name="T4" fmla="*/ 563 w 68"/>
                  <a:gd name="T5" fmla="*/ 921 h 59"/>
                  <a:gd name="T6" fmla="*/ 563 w 68"/>
                  <a:gd name="T7" fmla="*/ 921 h 59"/>
                  <a:gd name="T8" fmla="*/ 1050 w 68"/>
                  <a:gd name="T9" fmla="*/ 716 h 59"/>
                  <a:gd name="T10" fmla="*/ 438 w 68"/>
                  <a:gd name="T11" fmla="*/ 35 h 59"/>
                  <a:gd name="T12" fmla="*/ 63 w 68"/>
                  <a:gd name="T13" fmla="*/ 247 h 59"/>
                  <a:gd name="T14" fmla="*/ 0 w 68"/>
                  <a:gd name="T15" fmla="*/ 375 h 59"/>
                  <a:gd name="T16" fmla="*/ 270 w 68"/>
                  <a:gd name="T17" fmla="*/ 532 h 59"/>
                  <a:gd name="T18" fmla="*/ 375 w 68"/>
                  <a:gd name="T19" fmla="*/ 1112 h 59"/>
                  <a:gd name="T20" fmla="*/ 425 w 68"/>
                  <a:gd name="T21" fmla="*/ 942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" h="59">
                    <a:moveTo>
                      <a:pt x="27" y="50"/>
                    </a:moveTo>
                    <a:cubicBezTo>
                      <a:pt x="30" y="49"/>
                      <a:pt x="28" y="59"/>
                      <a:pt x="31" y="58"/>
                    </a:cubicBezTo>
                    <a:cubicBezTo>
                      <a:pt x="34" y="57"/>
                      <a:pt x="31" y="47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9" y="38"/>
                      <a:pt x="53" y="35"/>
                      <a:pt x="67" y="38"/>
                    </a:cubicBezTo>
                    <a:cubicBezTo>
                      <a:pt x="68" y="28"/>
                      <a:pt x="61" y="0"/>
                      <a:pt x="28" y="2"/>
                    </a:cubicBezTo>
                    <a:cubicBezTo>
                      <a:pt x="18" y="4"/>
                      <a:pt x="9" y="6"/>
                      <a:pt x="4" y="13"/>
                    </a:cubicBezTo>
                    <a:cubicBezTo>
                      <a:pt x="2" y="15"/>
                      <a:pt x="1" y="18"/>
                      <a:pt x="0" y="20"/>
                    </a:cubicBezTo>
                    <a:cubicBezTo>
                      <a:pt x="6" y="20"/>
                      <a:pt x="12" y="23"/>
                      <a:pt x="17" y="28"/>
                    </a:cubicBezTo>
                    <a:cubicBezTo>
                      <a:pt x="26" y="37"/>
                      <a:pt x="26" y="48"/>
                      <a:pt x="24" y="59"/>
                    </a:cubicBezTo>
                    <a:cubicBezTo>
                      <a:pt x="27" y="57"/>
                      <a:pt x="24" y="50"/>
                      <a:pt x="27" y="5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2" name="Freeform 383">
                <a:extLst>
                  <a:ext uri="{FF2B5EF4-FFF2-40B4-BE49-F238E27FC236}">
                    <a16:creationId xmlns:a16="http://schemas.microsoft.com/office/drawing/2014/main" id="{D60D2908-E55B-4650-8632-A7BFFCBC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309"/>
                <a:ext cx="63" cy="38"/>
              </a:xfrm>
              <a:custGeom>
                <a:avLst/>
                <a:gdLst>
                  <a:gd name="T0" fmla="*/ 96 w 25"/>
                  <a:gd name="T1" fmla="*/ 280 h 14"/>
                  <a:gd name="T2" fmla="*/ 305 w 25"/>
                  <a:gd name="T3" fmla="*/ 220 h 14"/>
                  <a:gd name="T4" fmla="*/ 285 w 25"/>
                  <a:gd name="T5" fmla="*/ 0 h 14"/>
                  <a:gd name="T6" fmla="*/ 192 w 25"/>
                  <a:gd name="T7" fmla="*/ 163 h 14"/>
                  <a:gd name="T8" fmla="*/ 0 w 25"/>
                  <a:gd name="T9" fmla="*/ 81 h 14"/>
                  <a:gd name="T10" fmla="*/ 83 w 25"/>
                  <a:gd name="T11" fmla="*/ 244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6" y="14"/>
                    </a:moveTo>
                    <a:cubicBezTo>
                      <a:pt x="11" y="13"/>
                      <a:pt x="16" y="13"/>
                      <a:pt x="19" y="11"/>
                    </a:cubicBezTo>
                    <a:cubicBezTo>
                      <a:pt x="25" y="8"/>
                      <a:pt x="21" y="3"/>
                      <a:pt x="18" y="0"/>
                    </a:cubicBezTo>
                    <a:cubicBezTo>
                      <a:pt x="21" y="5"/>
                      <a:pt x="18" y="8"/>
                      <a:pt x="12" y="8"/>
                    </a:cubicBezTo>
                    <a:cubicBezTo>
                      <a:pt x="8" y="7"/>
                      <a:pt x="5" y="3"/>
                      <a:pt x="0" y="4"/>
                    </a:cubicBezTo>
                    <a:cubicBezTo>
                      <a:pt x="1" y="6"/>
                      <a:pt x="5" y="9"/>
                      <a:pt x="5" y="12"/>
                    </a:cubicBezTo>
                  </a:path>
                </a:pathLst>
              </a:custGeom>
              <a:solidFill>
                <a:srgbClr val="A966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3" name="Freeform 384">
                <a:extLst>
                  <a:ext uri="{FF2B5EF4-FFF2-40B4-BE49-F238E27FC236}">
                    <a16:creationId xmlns:a16="http://schemas.microsoft.com/office/drawing/2014/main" id="{A6B9BEF1-1214-4927-AF33-2C3C1B695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283"/>
                <a:ext cx="15" cy="16"/>
              </a:xfrm>
              <a:custGeom>
                <a:avLst/>
                <a:gdLst>
                  <a:gd name="T0" fmla="*/ 20 w 6"/>
                  <a:gd name="T1" fmla="*/ 77 h 6"/>
                  <a:gd name="T2" fmla="*/ 33 w 6"/>
                  <a:gd name="T3" fmla="*/ 21 h 6"/>
                  <a:gd name="T4" fmla="*/ 95 w 6"/>
                  <a:gd name="T5" fmla="*/ 56 h 6"/>
                  <a:gd name="T6" fmla="*/ 63 w 6"/>
                  <a:gd name="T7" fmla="*/ 115 h 6"/>
                  <a:gd name="T8" fmla="*/ 20 w 6"/>
                  <a:gd name="T9" fmla="*/ 77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4"/>
                    </a:moveTo>
                    <a:cubicBezTo>
                      <a:pt x="0" y="3"/>
                      <a:pt x="1" y="1"/>
                      <a:pt x="2" y="1"/>
                    </a:cubicBezTo>
                    <a:cubicBezTo>
                      <a:pt x="4" y="0"/>
                      <a:pt x="5" y="1"/>
                      <a:pt x="6" y="3"/>
                    </a:cubicBezTo>
                    <a:cubicBezTo>
                      <a:pt x="6" y="4"/>
                      <a:pt x="6" y="6"/>
                      <a:pt x="4" y="6"/>
                    </a:cubicBezTo>
                    <a:cubicBezTo>
                      <a:pt x="3" y="6"/>
                      <a:pt x="1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4" name="Freeform 385">
                <a:extLst>
                  <a:ext uri="{FF2B5EF4-FFF2-40B4-BE49-F238E27FC236}">
                    <a16:creationId xmlns:a16="http://schemas.microsoft.com/office/drawing/2014/main" id="{F81ED80B-9104-4B74-8172-8C5F30DFD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2" y="2285"/>
                <a:ext cx="8" cy="11"/>
              </a:xfrm>
              <a:custGeom>
                <a:avLst/>
                <a:gdLst>
                  <a:gd name="T0" fmla="*/ 0 w 3"/>
                  <a:gd name="T1" fmla="*/ 61 h 4"/>
                  <a:gd name="T2" fmla="*/ 21 w 3"/>
                  <a:gd name="T3" fmla="*/ 22 h 4"/>
                  <a:gd name="T4" fmla="*/ 56 w 3"/>
                  <a:gd name="T5" fmla="*/ 47 h 4"/>
                  <a:gd name="T6" fmla="*/ 35 w 3"/>
                  <a:gd name="T7" fmla="*/ 83 h 4"/>
                  <a:gd name="T8" fmla="*/ 0 w 3"/>
                  <a:gd name="T9" fmla="*/ 6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2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5" name="Freeform 386">
                <a:extLst>
                  <a:ext uri="{FF2B5EF4-FFF2-40B4-BE49-F238E27FC236}">
                    <a16:creationId xmlns:a16="http://schemas.microsoft.com/office/drawing/2014/main" id="{4957FF98-FCFF-46B0-BEF6-27234CB8E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2293"/>
                <a:ext cx="5" cy="6"/>
              </a:xfrm>
              <a:custGeom>
                <a:avLst/>
                <a:gdLst>
                  <a:gd name="T0" fmla="*/ 0 w 2"/>
                  <a:gd name="T1" fmla="*/ 27 h 2"/>
                  <a:gd name="T2" fmla="*/ 20 w 2"/>
                  <a:gd name="T3" fmla="*/ 0 h 2"/>
                  <a:gd name="T4" fmla="*/ 33 w 2"/>
                  <a:gd name="T5" fmla="*/ 27 h 2"/>
                  <a:gd name="T6" fmla="*/ 20 w 2"/>
                  <a:gd name="T7" fmla="*/ 54 h 2"/>
                  <a:gd name="T8" fmla="*/ 0 w 2"/>
                  <a:gd name="T9" fmla="*/ 2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6" name="Freeform 387">
                <a:extLst>
                  <a:ext uri="{FF2B5EF4-FFF2-40B4-BE49-F238E27FC236}">
                    <a16:creationId xmlns:a16="http://schemas.microsoft.com/office/drawing/2014/main" id="{9716B000-2E49-47DA-B980-8BDE3D01D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277"/>
                <a:ext cx="97" cy="110"/>
              </a:xfrm>
              <a:custGeom>
                <a:avLst/>
                <a:gdLst>
                  <a:gd name="T0" fmla="*/ 12 w 39"/>
                  <a:gd name="T1" fmla="*/ 561 h 41"/>
                  <a:gd name="T2" fmla="*/ 62 w 39"/>
                  <a:gd name="T3" fmla="*/ 791 h 41"/>
                  <a:gd name="T4" fmla="*/ 124 w 39"/>
                  <a:gd name="T5" fmla="*/ 676 h 41"/>
                  <a:gd name="T6" fmla="*/ 525 w 39"/>
                  <a:gd name="T7" fmla="*/ 483 h 41"/>
                  <a:gd name="T8" fmla="*/ 599 w 39"/>
                  <a:gd name="T9" fmla="*/ 402 h 41"/>
                  <a:gd name="T10" fmla="*/ 570 w 39"/>
                  <a:gd name="T11" fmla="*/ 274 h 41"/>
                  <a:gd name="T12" fmla="*/ 403 w 39"/>
                  <a:gd name="T13" fmla="*/ 0 h 41"/>
                  <a:gd name="T14" fmla="*/ 403 w 39"/>
                  <a:gd name="T15" fmla="*/ 252 h 41"/>
                  <a:gd name="T16" fmla="*/ 341 w 39"/>
                  <a:gd name="T17" fmla="*/ 309 h 41"/>
                  <a:gd name="T18" fmla="*/ 308 w 39"/>
                  <a:gd name="T19" fmla="*/ 389 h 41"/>
                  <a:gd name="T20" fmla="*/ 199 w 39"/>
                  <a:gd name="T21" fmla="*/ 518 h 41"/>
                  <a:gd name="T22" fmla="*/ 30 w 39"/>
                  <a:gd name="T23" fmla="*/ 561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41">
                    <a:moveTo>
                      <a:pt x="1" y="29"/>
                    </a:moveTo>
                    <a:cubicBezTo>
                      <a:pt x="0" y="35"/>
                      <a:pt x="4" y="36"/>
                      <a:pt x="4" y="41"/>
                    </a:cubicBezTo>
                    <a:cubicBezTo>
                      <a:pt x="5" y="40"/>
                      <a:pt x="5" y="33"/>
                      <a:pt x="8" y="35"/>
                    </a:cubicBezTo>
                    <a:cubicBezTo>
                      <a:pt x="14" y="25"/>
                      <a:pt x="24" y="25"/>
                      <a:pt x="34" y="25"/>
                    </a:cubicBezTo>
                    <a:cubicBezTo>
                      <a:pt x="38" y="24"/>
                      <a:pt x="39" y="25"/>
                      <a:pt x="39" y="21"/>
                    </a:cubicBezTo>
                    <a:cubicBezTo>
                      <a:pt x="39" y="19"/>
                      <a:pt x="38" y="16"/>
                      <a:pt x="37" y="14"/>
                    </a:cubicBezTo>
                    <a:cubicBezTo>
                      <a:pt x="35" y="8"/>
                      <a:pt x="31" y="3"/>
                      <a:pt x="26" y="0"/>
                    </a:cubicBezTo>
                    <a:cubicBezTo>
                      <a:pt x="27" y="4"/>
                      <a:pt x="31" y="8"/>
                      <a:pt x="26" y="13"/>
                    </a:cubicBezTo>
                    <a:cubicBezTo>
                      <a:pt x="25" y="15"/>
                      <a:pt x="23" y="15"/>
                      <a:pt x="22" y="16"/>
                    </a:cubicBezTo>
                    <a:cubicBezTo>
                      <a:pt x="20" y="17"/>
                      <a:pt x="20" y="18"/>
                      <a:pt x="20" y="20"/>
                    </a:cubicBezTo>
                    <a:cubicBezTo>
                      <a:pt x="19" y="24"/>
                      <a:pt x="17" y="26"/>
                      <a:pt x="13" y="27"/>
                    </a:cubicBezTo>
                    <a:cubicBezTo>
                      <a:pt x="10" y="28"/>
                      <a:pt x="5" y="30"/>
                      <a:pt x="2" y="29"/>
                    </a:cubicBezTo>
                  </a:path>
                </a:pathLst>
              </a:custGeom>
              <a:solidFill>
                <a:srgbClr val="96D4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7" name="Freeform 388">
                <a:extLst>
                  <a:ext uri="{FF2B5EF4-FFF2-40B4-BE49-F238E27FC236}">
                    <a16:creationId xmlns:a16="http://schemas.microsoft.com/office/drawing/2014/main" id="{C6FA2ECC-897A-44D7-96F8-97FB8E96B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256"/>
                <a:ext cx="80" cy="29"/>
              </a:xfrm>
              <a:custGeom>
                <a:avLst/>
                <a:gdLst>
                  <a:gd name="T0" fmla="*/ 500 w 32"/>
                  <a:gd name="T1" fmla="*/ 55 h 11"/>
                  <a:gd name="T2" fmla="*/ 0 w 32"/>
                  <a:gd name="T3" fmla="*/ 200 h 11"/>
                  <a:gd name="T4" fmla="*/ 500 w 32"/>
                  <a:gd name="T5" fmla="*/ 5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1">
                    <a:moveTo>
                      <a:pt x="32" y="3"/>
                    </a:moveTo>
                    <a:cubicBezTo>
                      <a:pt x="24" y="0"/>
                      <a:pt x="5" y="5"/>
                      <a:pt x="0" y="11"/>
                    </a:cubicBezTo>
                    <a:cubicBezTo>
                      <a:pt x="5" y="9"/>
                      <a:pt x="24" y="2"/>
                      <a:pt x="32" y="3"/>
                    </a:cubicBezTo>
                    <a:close/>
                  </a:path>
                </a:pathLst>
              </a:custGeom>
              <a:solidFill>
                <a:srgbClr val="F0F9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8" name="Freeform 389">
                <a:extLst>
                  <a:ext uri="{FF2B5EF4-FFF2-40B4-BE49-F238E27FC236}">
                    <a16:creationId xmlns:a16="http://schemas.microsoft.com/office/drawing/2014/main" id="{83E141A5-1DBE-4736-8C3E-23C3BB64A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291"/>
                <a:ext cx="220" cy="184"/>
              </a:xfrm>
              <a:custGeom>
                <a:avLst/>
                <a:gdLst>
                  <a:gd name="T0" fmla="*/ 250 w 88"/>
                  <a:gd name="T1" fmla="*/ 760 h 69"/>
                  <a:gd name="T2" fmla="*/ 488 w 88"/>
                  <a:gd name="T3" fmla="*/ 227 h 69"/>
                  <a:gd name="T4" fmla="*/ 1158 w 88"/>
                  <a:gd name="T5" fmla="*/ 227 h 69"/>
                  <a:gd name="T6" fmla="*/ 1238 w 88"/>
                  <a:gd name="T7" fmla="*/ 1160 h 69"/>
                  <a:gd name="T8" fmla="*/ 1188 w 88"/>
                  <a:gd name="T9" fmla="*/ 1309 h 69"/>
                  <a:gd name="T10" fmla="*/ 1113 w 88"/>
                  <a:gd name="T11" fmla="*/ 1216 h 69"/>
                  <a:gd name="T12" fmla="*/ 833 w 88"/>
                  <a:gd name="T13" fmla="*/ 1216 h 69"/>
                  <a:gd name="T14" fmla="*/ 708 w 88"/>
                  <a:gd name="T15" fmla="*/ 947 h 69"/>
                  <a:gd name="T16" fmla="*/ 583 w 88"/>
                  <a:gd name="T17" fmla="*/ 1045 h 69"/>
                  <a:gd name="T18" fmla="*/ 550 w 88"/>
                  <a:gd name="T19" fmla="*/ 909 h 69"/>
                  <a:gd name="T20" fmla="*/ 395 w 88"/>
                  <a:gd name="T21" fmla="*/ 947 h 69"/>
                  <a:gd name="T22" fmla="*/ 208 w 88"/>
                  <a:gd name="T23" fmla="*/ 931 h 69"/>
                  <a:gd name="T24" fmla="*/ 95 w 88"/>
                  <a:gd name="T25" fmla="*/ 776 h 69"/>
                  <a:gd name="T26" fmla="*/ 250 w 88"/>
                  <a:gd name="T27" fmla="*/ 760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8" h="69">
                    <a:moveTo>
                      <a:pt x="16" y="40"/>
                    </a:moveTo>
                    <a:cubicBezTo>
                      <a:pt x="13" y="28"/>
                      <a:pt x="24" y="16"/>
                      <a:pt x="31" y="12"/>
                    </a:cubicBezTo>
                    <a:cubicBezTo>
                      <a:pt x="43" y="2"/>
                      <a:pt x="62" y="0"/>
                      <a:pt x="74" y="12"/>
                    </a:cubicBezTo>
                    <a:cubicBezTo>
                      <a:pt x="88" y="25"/>
                      <a:pt x="79" y="44"/>
                      <a:pt x="79" y="61"/>
                    </a:cubicBezTo>
                    <a:cubicBezTo>
                      <a:pt x="79" y="64"/>
                      <a:pt x="79" y="68"/>
                      <a:pt x="76" y="69"/>
                    </a:cubicBezTo>
                    <a:cubicBezTo>
                      <a:pt x="73" y="69"/>
                      <a:pt x="72" y="66"/>
                      <a:pt x="71" y="64"/>
                    </a:cubicBezTo>
                    <a:cubicBezTo>
                      <a:pt x="64" y="58"/>
                      <a:pt x="60" y="65"/>
                      <a:pt x="53" y="64"/>
                    </a:cubicBezTo>
                    <a:cubicBezTo>
                      <a:pt x="43" y="62"/>
                      <a:pt x="54" y="52"/>
                      <a:pt x="45" y="50"/>
                    </a:cubicBezTo>
                    <a:cubicBezTo>
                      <a:pt x="41" y="50"/>
                      <a:pt x="40" y="55"/>
                      <a:pt x="37" y="55"/>
                    </a:cubicBezTo>
                    <a:cubicBezTo>
                      <a:pt x="33" y="55"/>
                      <a:pt x="33" y="50"/>
                      <a:pt x="35" y="48"/>
                    </a:cubicBezTo>
                    <a:cubicBezTo>
                      <a:pt x="32" y="42"/>
                      <a:pt x="28" y="49"/>
                      <a:pt x="25" y="50"/>
                    </a:cubicBezTo>
                    <a:cubicBezTo>
                      <a:pt x="22" y="51"/>
                      <a:pt x="16" y="49"/>
                      <a:pt x="13" y="49"/>
                    </a:cubicBezTo>
                    <a:cubicBezTo>
                      <a:pt x="11" y="48"/>
                      <a:pt x="0" y="44"/>
                      <a:pt x="6" y="41"/>
                    </a:cubicBezTo>
                    <a:cubicBezTo>
                      <a:pt x="9" y="40"/>
                      <a:pt x="14" y="49"/>
                      <a:pt x="16" y="40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9" name="Freeform 390">
                <a:extLst>
                  <a:ext uri="{FF2B5EF4-FFF2-40B4-BE49-F238E27FC236}">
                    <a16:creationId xmlns:a16="http://schemas.microsoft.com/office/drawing/2014/main" id="{93A4A93D-2DA2-4895-8CF2-EC4BC116F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291"/>
                <a:ext cx="220" cy="184"/>
              </a:xfrm>
              <a:custGeom>
                <a:avLst/>
                <a:gdLst>
                  <a:gd name="T0" fmla="*/ 250 w 88"/>
                  <a:gd name="T1" fmla="*/ 760 h 69"/>
                  <a:gd name="T2" fmla="*/ 488 w 88"/>
                  <a:gd name="T3" fmla="*/ 227 h 69"/>
                  <a:gd name="T4" fmla="*/ 1158 w 88"/>
                  <a:gd name="T5" fmla="*/ 227 h 69"/>
                  <a:gd name="T6" fmla="*/ 1238 w 88"/>
                  <a:gd name="T7" fmla="*/ 1160 h 69"/>
                  <a:gd name="T8" fmla="*/ 1188 w 88"/>
                  <a:gd name="T9" fmla="*/ 1309 h 69"/>
                  <a:gd name="T10" fmla="*/ 1113 w 88"/>
                  <a:gd name="T11" fmla="*/ 1216 h 69"/>
                  <a:gd name="T12" fmla="*/ 833 w 88"/>
                  <a:gd name="T13" fmla="*/ 1216 h 69"/>
                  <a:gd name="T14" fmla="*/ 708 w 88"/>
                  <a:gd name="T15" fmla="*/ 947 h 69"/>
                  <a:gd name="T16" fmla="*/ 583 w 88"/>
                  <a:gd name="T17" fmla="*/ 1045 h 69"/>
                  <a:gd name="T18" fmla="*/ 550 w 88"/>
                  <a:gd name="T19" fmla="*/ 909 h 69"/>
                  <a:gd name="T20" fmla="*/ 395 w 88"/>
                  <a:gd name="T21" fmla="*/ 947 h 69"/>
                  <a:gd name="T22" fmla="*/ 208 w 88"/>
                  <a:gd name="T23" fmla="*/ 931 h 69"/>
                  <a:gd name="T24" fmla="*/ 95 w 88"/>
                  <a:gd name="T25" fmla="*/ 776 h 69"/>
                  <a:gd name="T26" fmla="*/ 250 w 88"/>
                  <a:gd name="T27" fmla="*/ 760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8" h="69">
                    <a:moveTo>
                      <a:pt x="16" y="40"/>
                    </a:moveTo>
                    <a:cubicBezTo>
                      <a:pt x="13" y="28"/>
                      <a:pt x="24" y="16"/>
                      <a:pt x="31" y="12"/>
                    </a:cubicBezTo>
                    <a:cubicBezTo>
                      <a:pt x="43" y="2"/>
                      <a:pt x="62" y="0"/>
                      <a:pt x="74" y="12"/>
                    </a:cubicBezTo>
                    <a:cubicBezTo>
                      <a:pt x="88" y="25"/>
                      <a:pt x="79" y="44"/>
                      <a:pt x="79" y="61"/>
                    </a:cubicBezTo>
                    <a:cubicBezTo>
                      <a:pt x="79" y="64"/>
                      <a:pt x="79" y="68"/>
                      <a:pt x="76" y="69"/>
                    </a:cubicBezTo>
                    <a:cubicBezTo>
                      <a:pt x="73" y="69"/>
                      <a:pt x="72" y="66"/>
                      <a:pt x="71" y="64"/>
                    </a:cubicBezTo>
                    <a:cubicBezTo>
                      <a:pt x="64" y="58"/>
                      <a:pt x="60" y="65"/>
                      <a:pt x="53" y="64"/>
                    </a:cubicBezTo>
                    <a:cubicBezTo>
                      <a:pt x="43" y="62"/>
                      <a:pt x="54" y="52"/>
                      <a:pt x="45" y="50"/>
                    </a:cubicBezTo>
                    <a:cubicBezTo>
                      <a:pt x="41" y="50"/>
                      <a:pt x="40" y="55"/>
                      <a:pt x="37" y="55"/>
                    </a:cubicBezTo>
                    <a:cubicBezTo>
                      <a:pt x="33" y="55"/>
                      <a:pt x="33" y="50"/>
                      <a:pt x="35" y="48"/>
                    </a:cubicBezTo>
                    <a:cubicBezTo>
                      <a:pt x="32" y="42"/>
                      <a:pt x="28" y="49"/>
                      <a:pt x="25" y="50"/>
                    </a:cubicBezTo>
                    <a:cubicBezTo>
                      <a:pt x="22" y="51"/>
                      <a:pt x="16" y="49"/>
                      <a:pt x="13" y="49"/>
                    </a:cubicBezTo>
                    <a:cubicBezTo>
                      <a:pt x="11" y="48"/>
                      <a:pt x="0" y="44"/>
                      <a:pt x="6" y="41"/>
                    </a:cubicBezTo>
                    <a:cubicBezTo>
                      <a:pt x="9" y="40"/>
                      <a:pt x="14" y="49"/>
                      <a:pt x="16" y="4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0" name="Freeform 391">
                <a:extLst>
                  <a:ext uri="{FF2B5EF4-FFF2-40B4-BE49-F238E27FC236}">
                    <a16:creationId xmlns:a16="http://schemas.microsoft.com/office/drawing/2014/main" id="{49CE13FB-8DDD-431E-AE74-A87D7925C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315"/>
                <a:ext cx="98" cy="144"/>
              </a:xfrm>
              <a:custGeom>
                <a:avLst/>
                <a:gdLst>
                  <a:gd name="T0" fmla="*/ 176 w 39"/>
                  <a:gd name="T1" fmla="*/ 704 h 54"/>
                  <a:gd name="T2" fmla="*/ 254 w 39"/>
                  <a:gd name="T3" fmla="*/ 853 h 54"/>
                  <a:gd name="T4" fmla="*/ 334 w 39"/>
                  <a:gd name="T5" fmla="*/ 931 h 54"/>
                  <a:gd name="T6" fmla="*/ 493 w 39"/>
                  <a:gd name="T7" fmla="*/ 931 h 54"/>
                  <a:gd name="T8" fmla="*/ 568 w 39"/>
                  <a:gd name="T9" fmla="*/ 1024 h 54"/>
                  <a:gd name="T10" fmla="*/ 601 w 39"/>
                  <a:gd name="T11" fmla="*/ 717 h 54"/>
                  <a:gd name="T12" fmla="*/ 618 w 39"/>
                  <a:gd name="T13" fmla="*/ 419 h 54"/>
                  <a:gd name="T14" fmla="*/ 334 w 39"/>
                  <a:gd name="T15" fmla="*/ 35 h 54"/>
                  <a:gd name="T16" fmla="*/ 472 w 39"/>
                  <a:gd name="T17" fmla="*/ 149 h 54"/>
                  <a:gd name="T18" fmla="*/ 505 w 39"/>
                  <a:gd name="T19" fmla="*/ 363 h 54"/>
                  <a:gd name="T20" fmla="*/ 430 w 39"/>
                  <a:gd name="T21" fmla="*/ 704 h 54"/>
                  <a:gd name="T22" fmla="*/ 188 w 39"/>
                  <a:gd name="T23" fmla="*/ 627 h 54"/>
                  <a:gd name="T24" fmla="*/ 0 w 39"/>
                  <a:gd name="T25" fmla="*/ 776 h 54"/>
                  <a:gd name="T26" fmla="*/ 188 w 39"/>
                  <a:gd name="T27" fmla="*/ 739 h 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" h="54">
                    <a:moveTo>
                      <a:pt x="11" y="37"/>
                    </a:moveTo>
                    <a:cubicBezTo>
                      <a:pt x="16" y="38"/>
                      <a:pt x="15" y="41"/>
                      <a:pt x="16" y="45"/>
                    </a:cubicBezTo>
                    <a:cubicBezTo>
                      <a:pt x="16" y="51"/>
                      <a:pt x="15" y="50"/>
                      <a:pt x="21" y="49"/>
                    </a:cubicBezTo>
                    <a:cubicBezTo>
                      <a:pt x="24" y="49"/>
                      <a:pt x="27" y="47"/>
                      <a:pt x="31" y="49"/>
                    </a:cubicBezTo>
                    <a:cubicBezTo>
                      <a:pt x="33" y="50"/>
                      <a:pt x="34" y="53"/>
                      <a:pt x="36" y="54"/>
                    </a:cubicBezTo>
                    <a:cubicBezTo>
                      <a:pt x="39" y="50"/>
                      <a:pt x="38" y="43"/>
                      <a:pt x="38" y="38"/>
                    </a:cubicBezTo>
                    <a:cubicBezTo>
                      <a:pt x="39" y="33"/>
                      <a:pt x="39" y="28"/>
                      <a:pt x="39" y="22"/>
                    </a:cubicBezTo>
                    <a:cubicBezTo>
                      <a:pt x="39" y="13"/>
                      <a:pt x="33" y="0"/>
                      <a:pt x="21" y="2"/>
                    </a:cubicBezTo>
                    <a:cubicBezTo>
                      <a:pt x="24" y="5"/>
                      <a:pt x="28" y="4"/>
                      <a:pt x="30" y="8"/>
                    </a:cubicBezTo>
                    <a:cubicBezTo>
                      <a:pt x="31" y="10"/>
                      <a:pt x="32" y="16"/>
                      <a:pt x="32" y="19"/>
                    </a:cubicBezTo>
                    <a:cubicBezTo>
                      <a:pt x="34" y="25"/>
                      <a:pt x="36" y="35"/>
                      <a:pt x="27" y="37"/>
                    </a:cubicBezTo>
                    <a:cubicBezTo>
                      <a:pt x="21" y="39"/>
                      <a:pt x="19" y="31"/>
                      <a:pt x="12" y="33"/>
                    </a:cubicBezTo>
                    <a:cubicBezTo>
                      <a:pt x="8" y="34"/>
                      <a:pt x="2" y="38"/>
                      <a:pt x="0" y="41"/>
                    </a:cubicBezTo>
                    <a:cubicBezTo>
                      <a:pt x="3" y="39"/>
                      <a:pt x="9" y="36"/>
                      <a:pt x="12" y="39"/>
                    </a:cubicBezTo>
                  </a:path>
                </a:pathLst>
              </a:custGeom>
              <a:solidFill>
                <a:srgbClr val="96D4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1" name="Freeform 392">
                <a:extLst>
                  <a:ext uri="{FF2B5EF4-FFF2-40B4-BE49-F238E27FC236}">
                    <a16:creationId xmlns:a16="http://schemas.microsoft.com/office/drawing/2014/main" id="{79CA28F6-E67E-4698-8392-86034FDEC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328"/>
                <a:ext cx="120" cy="88"/>
              </a:xfrm>
              <a:custGeom>
                <a:avLst/>
                <a:gdLst>
                  <a:gd name="T0" fmla="*/ 333 w 48"/>
                  <a:gd name="T1" fmla="*/ 35 h 33"/>
                  <a:gd name="T2" fmla="*/ 113 w 48"/>
                  <a:gd name="T3" fmla="*/ 363 h 33"/>
                  <a:gd name="T4" fmla="*/ 300 w 48"/>
                  <a:gd name="T5" fmla="*/ 419 h 33"/>
                  <a:gd name="T6" fmla="*/ 488 w 48"/>
                  <a:gd name="T7" fmla="*/ 533 h 33"/>
                  <a:gd name="T8" fmla="*/ 708 w 48"/>
                  <a:gd name="T9" fmla="*/ 192 h 33"/>
                  <a:gd name="T10" fmla="*/ 333 w 48"/>
                  <a:gd name="T11" fmla="*/ 3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33">
                    <a:moveTo>
                      <a:pt x="21" y="2"/>
                    </a:moveTo>
                    <a:cubicBezTo>
                      <a:pt x="13" y="2"/>
                      <a:pt x="0" y="10"/>
                      <a:pt x="7" y="19"/>
                    </a:cubicBezTo>
                    <a:cubicBezTo>
                      <a:pt x="10" y="23"/>
                      <a:pt x="15" y="21"/>
                      <a:pt x="19" y="22"/>
                    </a:cubicBezTo>
                    <a:cubicBezTo>
                      <a:pt x="23" y="23"/>
                      <a:pt x="27" y="26"/>
                      <a:pt x="31" y="28"/>
                    </a:cubicBezTo>
                    <a:cubicBezTo>
                      <a:pt x="43" y="33"/>
                      <a:pt x="48" y="21"/>
                      <a:pt x="45" y="10"/>
                    </a:cubicBezTo>
                    <a:cubicBezTo>
                      <a:pt x="42" y="0"/>
                      <a:pt x="29" y="0"/>
                      <a:pt x="21" y="2"/>
                    </a:cubicBezTo>
                    <a:close/>
                  </a:path>
                </a:pathLst>
              </a:custGeom>
              <a:solidFill>
                <a:srgbClr val="C89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2" name="Freeform 393">
                <a:extLst>
                  <a:ext uri="{FF2B5EF4-FFF2-40B4-BE49-F238E27FC236}">
                    <a16:creationId xmlns:a16="http://schemas.microsoft.com/office/drawing/2014/main" id="{47799CC7-68E6-4969-8760-16816832B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328"/>
                <a:ext cx="120" cy="88"/>
              </a:xfrm>
              <a:custGeom>
                <a:avLst/>
                <a:gdLst>
                  <a:gd name="T0" fmla="*/ 333 w 48"/>
                  <a:gd name="T1" fmla="*/ 35 h 33"/>
                  <a:gd name="T2" fmla="*/ 113 w 48"/>
                  <a:gd name="T3" fmla="*/ 363 h 33"/>
                  <a:gd name="T4" fmla="*/ 300 w 48"/>
                  <a:gd name="T5" fmla="*/ 419 h 33"/>
                  <a:gd name="T6" fmla="*/ 488 w 48"/>
                  <a:gd name="T7" fmla="*/ 533 h 33"/>
                  <a:gd name="T8" fmla="*/ 708 w 48"/>
                  <a:gd name="T9" fmla="*/ 192 h 33"/>
                  <a:gd name="T10" fmla="*/ 333 w 48"/>
                  <a:gd name="T11" fmla="*/ 35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33">
                    <a:moveTo>
                      <a:pt x="21" y="2"/>
                    </a:moveTo>
                    <a:cubicBezTo>
                      <a:pt x="13" y="2"/>
                      <a:pt x="0" y="10"/>
                      <a:pt x="7" y="19"/>
                    </a:cubicBezTo>
                    <a:cubicBezTo>
                      <a:pt x="10" y="23"/>
                      <a:pt x="15" y="21"/>
                      <a:pt x="19" y="22"/>
                    </a:cubicBezTo>
                    <a:cubicBezTo>
                      <a:pt x="23" y="23"/>
                      <a:pt x="27" y="26"/>
                      <a:pt x="31" y="28"/>
                    </a:cubicBezTo>
                    <a:cubicBezTo>
                      <a:pt x="43" y="33"/>
                      <a:pt x="48" y="21"/>
                      <a:pt x="45" y="10"/>
                    </a:cubicBezTo>
                    <a:cubicBezTo>
                      <a:pt x="42" y="0"/>
                      <a:pt x="29" y="0"/>
                      <a:pt x="21" y="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3" name="Freeform 394">
                <a:extLst>
                  <a:ext uri="{FF2B5EF4-FFF2-40B4-BE49-F238E27FC236}">
                    <a16:creationId xmlns:a16="http://schemas.microsoft.com/office/drawing/2014/main" id="{DEF1E0D5-310C-451A-95DF-37ACB0F52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357"/>
                <a:ext cx="95" cy="48"/>
              </a:xfrm>
              <a:custGeom>
                <a:avLst/>
                <a:gdLst>
                  <a:gd name="T0" fmla="*/ 0 w 38"/>
                  <a:gd name="T1" fmla="*/ 56 h 18"/>
                  <a:gd name="T2" fmla="*/ 188 w 38"/>
                  <a:gd name="T3" fmla="*/ 149 h 18"/>
                  <a:gd name="T4" fmla="*/ 363 w 38"/>
                  <a:gd name="T5" fmla="*/ 264 h 18"/>
                  <a:gd name="T6" fmla="*/ 550 w 38"/>
                  <a:gd name="T7" fmla="*/ 264 h 18"/>
                  <a:gd name="T8" fmla="*/ 533 w 38"/>
                  <a:gd name="T9" fmla="*/ 0 h 18"/>
                  <a:gd name="T10" fmla="*/ 500 w 38"/>
                  <a:gd name="T11" fmla="*/ 171 h 18"/>
                  <a:gd name="T12" fmla="*/ 345 w 38"/>
                  <a:gd name="T13" fmla="*/ 136 h 18"/>
                  <a:gd name="T14" fmla="*/ 158 w 38"/>
                  <a:gd name="T15" fmla="*/ 56 h 18"/>
                  <a:gd name="T16" fmla="*/ 50 w 38"/>
                  <a:gd name="T17" fmla="*/ 93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8">
                    <a:moveTo>
                      <a:pt x="0" y="3"/>
                    </a:moveTo>
                    <a:cubicBezTo>
                      <a:pt x="0" y="9"/>
                      <a:pt x="8" y="7"/>
                      <a:pt x="12" y="8"/>
                    </a:cubicBezTo>
                    <a:cubicBezTo>
                      <a:pt x="16" y="9"/>
                      <a:pt x="19" y="12"/>
                      <a:pt x="23" y="14"/>
                    </a:cubicBezTo>
                    <a:cubicBezTo>
                      <a:pt x="27" y="16"/>
                      <a:pt x="32" y="18"/>
                      <a:pt x="35" y="14"/>
                    </a:cubicBezTo>
                    <a:cubicBezTo>
                      <a:pt x="38" y="9"/>
                      <a:pt x="36" y="4"/>
                      <a:pt x="34" y="0"/>
                    </a:cubicBezTo>
                    <a:cubicBezTo>
                      <a:pt x="34" y="3"/>
                      <a:pt x="35" y="7"/>
                      <a:pt x="32" y="9"/>
                    </a:cubicBezTo>
                    <a:cubicBezTo>
                      <a:pt x="28" y="12"/>
                      <a:pt x="25" y="9"/>
                      <a:pt x="22" y="7"/>
                    </a:cubicBezTo>
                    <a:cubicBezTo>
                      <a:pt x="18" y="4"/>
                      <a:pt x="15" y="2"/>
                      <a:pt x="10" y="3"/>
                    </a:cubicBezTo>
                    <a:cubicBezTo>
                      <a:pt x="7" y="5"/>
                      <a:pt x="7" y="6"/>
                      <a:pt x="3" y="5"/>
                    </a:cubicBezTo>
                  </a:path>
                </a:pathLst>
              </a:custGeom>
              <a:solidFill>
                <a:srgbClr val="A966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4" name="Freeform 395">
                <a:extLst>
                  <a:ext uri="{FF2B5EF4-FFF2-40B4-BE49-F238E27FC236}">
                    <a16:creationId xmlns:a16="http://schemas.microsoft.com/office/drawing/2014/main" id="{8E7B8C12-91B6-4168-948F-F6FFC963B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2339"/>
                <a:ext cx="47" cy="16"/>
              </a:xfrm>
              <a:custGeom>
                <a:avLst/>
                <a:gdLst>
                  <a:gd name="T0" fmla="*/ 0 w 19"/>
                  <a:gd name="T1" fmla="*/ 115 h 6"/>
                  <a:gd name="T2" fmla="*/ 287 w 19"/>
                  <a:gd name="T3" fmla="*/ 21 h 6"/>
                  <a:gd name="T4" fmla="*/ 134 w 19"/>
                  <a:gd name="T5" fmla="*/ 3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cubicBezTo>
                      <a:pt x="6" y="1"/>
                      <a:pt x="12" y="0"/>
                      <a:pt x="19" y="1"/>
                    </a:cubicBezTo>
                    <a:cubicBezTo>
                      <a:pt x="16" y="1"/>
                      <a:pt x="12" y="1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5" name="Freeform 396">
                <a:extLst>
                  <a:ext uri="{FF2B5EF4-FFF2-40B4-BE49-F238E27FC236}">
                    <a16:creationId xmlns:a16="http://schemas.microsoft.com/office/drawing/2014/main" id="{13EE4B3E-5160-4A8D-BA9A-CDA121664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2336"/>
                <a:ext cx="17" cy="19"/>
              </a:xfrm>
              <a:custGeom>
                <a:avLst/>
                <a:gdLst>
                  <a:gd name="T0" fmla="*/ 12 w 7"/>
                  <a:gd name="T1" fmla="*/ 103 h 7"/>
                  <a:gd name="T2" fmla="*/ 29 w 7"/>
                  <a:gd name="T3" fmla="*/ 22 h 7"/>
                  <a:gd name="T4" fmla="*/ 87 w 7"/>
                  <a:gd name="T5" fmla="*/ 22 h 7"/>
                  <a:gd name="T6" fmla="*/ 70 w 7"/>
                  <a:gd name="T7" fmla="*/ 117 h 7"/>
                  <a:gd name="T8" fmla="*/ 12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5"/>
                    </a:move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3"/>
                      <a:pt x="7" y="5"/>
                      <a:pt x="5" y="6"/>
                    </a:cubicBezTo>
                    <a:cubicBezTo>
                      <a:pt x="4" y="7"/>
                      <a:pt x="2" y="7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6" name="Freeform 397">
                <a:extLst>
                  <a:ext uri="{FF2B5EF4-FFF2-40B4-BE49-F238E27FC236}">
                    <a16:creationId xmlns:a16="http://schemas.microsoft.com/office/drawing/2014/main" id="{CD6AD015-A69C-4A7D-9B72-039F1B816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331"/>
                <a:ext cx="13" cy="10"/>
              </a:xfrm>
              <a:custGeom>
                <a:avLst/>
                <a:gdLst>
                  <a:gd name="T0" fmla="*/ 21 w 5"/>
                  <a:gd name="T1" fmla="*/ 50 h 4"/>
                  <a:gd name="T2" fmla="*/ 21 w 5"/>
                  <a:gd name="T3" fmla="*/ 0 h 4"/>
                  <a:gd name="T4" fmla="*/ 68 w 5"/>
                  <a:gd name="T5" fmla="*/ 20 h 4"/>
                  <a:gd name="T6" fmla="*/ 68 w 5"/>
                  <a:gd name="T7" fmla="*/ 50 h 4"/>
                  <a:gd name="T8" fmla="*/ 21 w 5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4"/>
                      <a:pt x="2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7" name="Freeform 398">
                <a:extLst>
                  <a:ext uri="{FF2B5EF4-FFF2-40B4-BE49-F238E27FC236}">
                    <a16:creationId xmlns:a16="http://schemas.microsoft.com/office/drawing/2014/main" id="{0A466788-590B-4A4E-9A1A-E2DAB9424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352"/>
                <a:ext cx="8" cy="8"/>
              </a:xfrm>
              <a:custGeom>
                <a:avLst/>
                <a:gdLst>
                  <a:gd name="T0" fmla="*/ 0 w 3"/>
                  <a:gd name="T1" fmla="*/ 35 h 3"/>
                  <a:gd name="T2" fmla="*/ 21 w 3"/>
                  <a:gd name="T3" fmla="*/ 0 h 3"/>
                  <a:gd name="T4" fmla="*/ 35 w 3"/>
                  <a:gd name="T5" fmla="*/ 0 h 3"/>
                  <a:gd name="T6" fmla="*/ 35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8" name="Freeform 399">
                <a:extLst>
                  <a:ext uri="{FF2B5EF4-FFF2-40B4-BE49-F238E27FC236}">
                    <a16:creationId xmlns:a16="http://schemas.microsoft.com/office/drawing/2014/main" id="{E8FD2DC4-827A-4C06-9DE6-4EC5CBB69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325"/>
                <a:ext cx="45" cy="64"/>
              </a:xfrm>
              <a:custGeom>
                <a:avLst/>
                <a:gdLst>
                  <a:gd name="T0" fmla="*/ 33 w 18"/>
                  <a:gd name="T1" fmla="*/ 456 h 24"/>
                  <a:gd name="T2" fmla="*/ 95 w 18"/>
                  <a:gd name="T3" fmla="*/ 205 h 24"/>
                  <a:gd name="T4" fmla="*/ 283 w 18"/>
                  <a:gd name="T5" fmla="*/ 0 h 24"/>
                  <a:gd name="T6" fmla="*/ 33 w 18"/>
                  <a:gd name="T7" fmla="*/ 45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4">
                    <a:moveTo>
                      <a:pt x="2" y="24"/>
                    </a:moveTo>
                    <a:cubicBezTo>
                      <a:pt x="0" y="22"/>
                      <a:pt x="4" y="13"/>
                      <a:pt x="6" y="11"/>
                    </a:cubicBezTo>
                    <a:cubicBezTo>
                      <a:pt x="9" y="6"/>
                      <a:pt x="13" y="3"/>
                      <a:pt x="18" y="0"/>
                    </a:cubicBezTo>
                    <a:cubicBezTo>
                      <a:pt x="13" y="3"/>
                      <a:pt x="2" y="18"/>
                      <a:pt x="2" y="24"/>
                    </a:cubicBezTo>
                    <a:close/>
                  </a:path>
                </a:pathLst>
              </a:custGeom>
              <a:solidFill>
                <a:srgbClr val="F0F9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9" name="Freeform 400">
                <a:extLst>
                  <a:ext uri="{FF2B5EF4-FFF2-40B4-BE49-F238E27FC236}">
                    <a16:creationId xmlns:a16="http://schemas.microsoft.com/office/drawing/2014/main" id="{0C8E9A79-69E2-40DD-A88E-17052FA5B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333"/>
                <a:ext cx="210" cy="222"/>
              </a:xfrm>
              <a:custGeom>
                <a:avLst/>
                <a:gdLst>
                  <a:gd name="T0" fmla="*/ 125 w 84"/>
                  <a:gd name="T1" fmla="*/ 859 h 83"/>
                  <a:gd name="T2" fmla="*/ 95 w 84"/>
                  <a:gd name="T3" fmla="*/ 786 h 83"/>
                  <a:gd name="T4" fmla="*/ 63 w 84"/>
                  <a:gd name="T5" fmla="*/ 730 h 83"/>
                  <a:gd name="T6" fmla="*/ 145 w 84"/>
                  <a:gd name="T7" fmla="*/ 730 h 83"/>
                  <a:gd name="T8" fmla="*/ 113 w 84"/>
                  <a:gd name="T9" fmla="*/ 559 h 83"/>
                  <a:gd name="T10" fmla="*/ 188 w 84"/>
                  <a:gd name="T11" fmla="*/ 538 h 83"/>
                  <a:gd name="T12" fmla="*/ 188 w 84"/>
                  <a:gd name="T13" fmla="*/ 401 h 83"/>
                  <a:gd name="T14" fmla="*/ 1063 w 84"/>
                  <a:gd name="T15" fmla="*/ 321 h 83"/>
                  <a:gd name="T16" fmla="*/ 1250 w 84"/>
                  <a:gd name="T17" fmla="*/ 1089 h 83"/>
                  <a:gd name="T18" fmla="*/ 1283 w 84"/>
                  <a:gd name="T19" fmla="*/ 1265 h 83"/>
                  <a:gd name="T20" fmla="*/ 1145 w 84"/>
                  <a:gd name="T21" fmla="*/ 1337 h 83"/>
                  <a:gd name="T22" fmla="*/ 1000 w 84"/>
                  <a:gd name="T23" fmla="*/ 1509 h 83"/>
                  <a:gd name="T24" fmla="*/ 908 w 84"/>
                  <a:gd name="T25" fmla="*/ 1359 h 83"/>
                  <a:gd name="T26" fmla="*/ 813 w 84"/>
                  <a:gd name="T27" fmla="*/ 1439 h 83"/>
                  <a:gd name="T28" fmla="*/ 750 w 84"/>
                  <a:gd name="T29" fmla="*/ 1265 h 83"/>
                  <a:gd name="T30" fmla="*/ 738 w 84"/>
                  <a:gd name="T31" fmla="*/ 1452 h 83"/>
                  <a:gd name="T32" fmla="*/ 688 w 84"/>
                  <a:gd name="T33" fmla="*/ 1337 h 83"/>
                  <a:gd name="T34" fmla="*/ 500 w 84"/>
                  <a:gd name="T35" fmla="*/ 1337 h 83"/>
                  <a:gd name="T36" fmla="*/ 488 w 84"/>
                  <a:gd name="T37" fmla="*/ 1073 h 83"/>
                  <a:gd name="T38" fmla="*/ 408 w 84"/>
                  <a:gd name="T39" fmla="*/ 1265 h 83"/>
                  <a:gd name="T40" fmla="*/ 333 w 84"/>
                  <a:gd name="T41" fmla="*/ 1051 h 83"/>
                  <a:gd name="T42" fmla="*/ 238 w 84"/>
                  <a:gd name="T43" fmla="*/ 1222 h 83"/>
                  <a:gd name="T44" fmla="*/ 175 w 84"/>
                  <a:gd name="T45" fmla="*/ 1030 h 83"/>
                  <a:gd name="T46" fmla="*/ 50 w 84"/>
                  <a:gd name="T47" fmla="*/ 1110 h 83"/>
                  <a:gd name="T48" fmla="*/ 113 w 84"/>
                  <a:gd name="T49" fmla="*/ 1030 h 83"/>
                  <a:gd name="T50" fmla="*/ 125 w 84"/>
                  <a:gd name="T51" fmla="*/ 859 h 8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83">
                    <a:moveTo>
                      <a:pt x="8" y="45"/>
                    </a:moveTo>
                    <a:cubicBezTo>
                      <a:pt x="8" y="41"/>
                      <a:pt x="7" y="43"/>
                      <a:pt x="6" y="41"/>
                    </a:cubicBezTo>
                    <a:cubicBezTo>
                      <a:pt x="5" y="40"/>
                      <a:pt x="0" y="40"/>
                      <a:pt x="4" y="38"/>
                    </a:cubicBezTo>
                    <a:cubicBezTo>
                      <a:pt x="5" y="37"/>
                      <a:pt x="8" y="38"/>
                      <a:pt x="9" y="38"/>
                    </a:cubicBezTo>
                    <a:cubicBezTo>
                      <a:pt x="13" y="33"/>
                      <a:pt x="3" y="33"/>
                      <a:pt x="7" y="29"/>
                    </a:cubicBezTo>
                    <a:cubicBezTo>
                      <a:pt x="8" y="28"/>
                      <a:pt x="11" y="30"/>
                      <a:pt x="12" y="28"/>
                    </a:cubicBezTo>
                    <a:cubicBezTo>
                      <a:pt x="14" y="26"/>
                      <a:pt x="12" y="23"/>
                      <a:pt x="12" y="21"/>
                    </a:cubicBezTo>
                    <a:cubicBezTo>
                      <a:pt x="15" y="0"/>
                      <a:pt x="49" y="0"/>
                      <a:pt x="68" y="17"/>
                    </a:cubicBezTo>
                    <a:cubicBezTo>
                      <a:pt x="79" y="28"/>
                      <a:pt x="80" y="56"/>
                      <a:pt x="80" y="57"/>
                    </a:cubicBezTo>
                    <a:cubicBezTo>
                      <a:pt x="78" y="60"/>
                      <a:pt x="84" y="62"/>
                      <a:pt x="82" y="66"/>
                    </a:cubicBezTo>
                    <a:cubicBezTo>
                      <a:pt x="80" y="71"/>
                      <a:pt x="75" y="63"/>
                      <a:pt x="73" y="70"/>
                    </a:cubicBezTo>
                    <a:cubicBezTo>
                      <a:pt x="72" y="74"/>
                      <a:pt x="69" y="83"/>
                      <a:pt x="64" y="79"/>
                    </a:cubicBezTo>
                    <a:cubicBezTo>
                      <a:pt x="61" y="77"/>
                      <a:pt x="64" y="67"/>
                      <a:pt x="58" y="71"/>
                    </a:cubicBezTo>
                    <a:cubicBezTo>
                      <a:pt x="60" y="76"/>
                      <a:pt x="54" y="82"/>
                      <a:pt x="52" y="75"/>
                    </a:cubicBezTo>
                    <a:cubicBezTo>
                      <a:pt x="51" y="73"/>
                      <a:pt x="55" y="62"/>
                      <a:pt x="48" y="66"/>
                    </a:cubicBezTo>
                    <a:cubicBezTo>
                      <a:pt x="49" y="69"/>
                      <a:pt x="50" y="75"/>
                      <a:pt x="47" y="76"/>
                    </a:cubicBezTo>
                    <a:cubicBezTo>
                      <a:pt x="42" y="77"/>
                      <a:pt x="43" y="72"/>
                      <a:pt x="44" y="70"/>
                    </a:cubicBezTo>
                    <a:cubicBezTo>
                      <a:pt x="39" y="66"/>
                      <a:pt x="36" y="75"/>
                      <a:pt x="32" y="70"/>
                    </a:cubicBezTo>
                    <a:cubicBezTo>
                      <a:pt x="29" y="67"/>
                      <a:pt x="35" y="60"/>
                      <a:pt x="31" y="56"/>
                    </a:cubicBezTo>
                    <a:cubicBezTo>
                      <a:pt x="26" y="52"/>
                      <a:pt x="32" y="66"/>
                      <a:pt x="26" y="66"/>
                    </a:cubicBezTo>
                    <a:cubicBezTo>
                      <a:pt x="19" y="66"/>
                      <a:pt x="26" y="57"/>
                      <a:pt x="21" y="55"/>
                    </a:cubicBezTo>
                    <a:cubicBezTo>
                      <a:pt x="18" y="57"/>
                      <a:pt x="20" y="68"/>
                      <a:pt x="15" y="64"/>
                    </a:cubicBezTo>
                    <a:cubicBezTo>
                      <a:pt x="11" y="62"/>
                      <a:pt x="19" y="53"/>
                      <a:pt x="11" y="54"/>
                    </a:cubicBezTo>
                    <a:cubicBezTo>
                      <a:pt x="9" y="54"/>
                      <a:pt x="3" y="65"/>
                      <a:pt x="3" y="58"/>
                    </a:cubicBezTo>
                    <a:cubicBezTo>
                      <a:pt x="2" y="55"/>
                      <a:pt x="6" y="55"/>
                      <a:pt x="7" y="54"/>
                    </a:cubicBezTo>
                    <a:cubicBezTo>
                      <a:pt x="9" y="52"/>
                      <a:pt x="9" y="46"/>
                      <a:pt x="8" y="45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0" name="Freeform 401">
                <a:extLst>
                  <a:ext uri="{FF2B5EF4-FFF2-40B4-BE49-F238E27FC236}">
                    <a16:creationId xmlns:a16="http://schemas.microsoft.com/office/drawing/2014/main" id="{B582B478-F5EB-4908-A12A-023CBB2AA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333"/>
                <a:ext cx="210" cy="222"/>
              </a:xfrm>
              <a:custGeom>
                <a:avLst/>
                <a:gdLst>
                  <a:gd name="T0" fmla="*/ 125 w 84"/>
                  <a:gd name="T1" fmla="*/ 859 h 83"/>
                  <a:gd name="T2" fmla="*/ 95 w 84"/>
                  <a:gd name="T3" fmla="*/ 786 h 83"/>
                  <a:gd name="T4" fmla="*/ 63 w 84"/>
                  <a:gd name="T5" fmla="*/ 730 h 83"/>
                  <a:gd name="T6" fmla="*/ 145 w 84"/>
                  <a:gd name="T7" fmla="*/ 730 h 83"/>
                  <a:gd name="T8" fmla="*/ 113 w 84"/>
                  <a:gd name="T9" fmla="*/ 559 h 83"/>
                  <a:gd name="T10" fmla="*/ 188 w 84"/>
                  <a:gd name="T11" fmla="*/ 538 h 83"/>
                  <a:gd name="T12" fmla="*/ 188 w 84"/>
                  <a:gd name="T13" fmla="*/ 401 h 83"/>
                  <a:gd name="T14" fmla="*/ 1063 w 84"/>
                  <a:gd name="T15" fmla="*/ 321 h 83"/>
                  <a:gd name="T16" fmla="*/ 1250 w 84"/>
                  <a:gd name="T17" fmla="*/ 1089 h 83"/>
                  <a:gd name="T18" fmla="*/ 1283 w 84"/>
                  <a:gd name="T19" fmla="*/ 1265 h 83"/>
                  <a:gd name="T20" fmla="*/ 1145 w 84"/>
                  <a:gd name="T21" fmla="*/ 1337 h 83"/>
                  <a:gd name="T22" fmla="*/ 1000 w 84"/>
                  <a:gd name="T23" fmla="*/ 1509 h 83"/>
                  <a:gd name="T24" fmla="*/ 908 w 84"/>
                  <a:gd name="T25" fmla="*/ 1359 h 83"/>
                  <a:gd name="T26" fmla="*/ 813 w 84"/>
                  <a:gd name="T27" fmla="*/ 1439 h 83"/>
                  <a:gd name="T28" fmla="*/ 750 w 84"/>
                  <a:gd name="T29" fmla="*/ 1265 h 83"/>
                  <a:gd name="T30" fmla="*/ 738 w 84"/>
                  <a:gd name="T31" fmla="*/ 1452 h 83"/>
                  <a:gd name="T32" fmla="*/ 688 w 84"/>
                  <a:gd name="T33" fmla="*/ 1337 h 83"/>
                  <a:gd name="T34" fmla="*/ 500 w 84"/>
                  <a:gd name="T35" fmla="*/ 1337 h 83"/>
                  <a:gd name="T36" fmla="*/ 488 w 84"/>
                  <a:gd name="T37" fmla="*/ 1073 h 83"/>
                  <a:gd name="T38" fmla="*/ 408 w 84"/>
                  <a:gd name="T39" fmla="*/ 1265 h 83"/>
                  <a:gd name="T40" fmla="*/ 333 w 84"/>
                  <a:gd name="T41" fmla="*/ 1051 h 83"/>
                  <a:gd name="T42" fmla="*/ 238 w 84"/>
                  <a:gd name="T43" fmla="*/ 1222 h 83"/>
                  <a:gd name="T44" fmla="*/ 175 w 84"/>
                  <a:gd name="T45" fmla="*/ 1030 h 83"/>
                  <a:gd name="T46" fmla="*/ 50 w 84"/>
                  <a:gd name="T47" fmla="*/ 1110 h 83"/>
                  <a:gd name="T48" fmla="*/ 113 w 84"/>
                  <a:gd name="T49" fmla="*/ 1030 h 83"/>
                  <a:gd name="T50" fmla="*/ 125 w 84"/>
                  <a:gd name="T51" fmla="*/ 859 h 8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4" h="83">
                    <a:moveTo>
                      <a:pt x="8" y="45"/>
                    </a:moveTo>
                    <a:cubicBezTo>
                      <a:pt x="8" y="41"/>
                      <a:pt x="7" y="43"/>
                      <a:pt x="6" y="41"/>
                    </a:cubicBezTo>
                    <a:cubicBezTo>
                      <a:pt x="5" y="40"/>
                      <a:pt x="0" y="40"/>
                      <a:pt x="4" y="38"/>
                    </a:cubicBezTo>
                    <a:cubicBezTo>
                      <a:pt x="5" y="37"/>
                      <a:pt x="8" y="38"/>
                      <a:pt x="9" y="38"/>
                    </a:cubicBezTo>
                    <a:cubicBezTo>
                      <a:pt x="13" y="33"/>
                      <a:pt x="3" y="33"/>
                      <a:pt x="7" y="29"/>
                    </a:cubicBezTo>
                    <a:cubicBezTo>
                      <a:pt x="8" y="28"/>
                      <a:pt x="11" y="30"/>
                      <a:pt x="12" y="28"/>
                    </a:cubicBezTo>
                    <a:cubicBezTo>
                      <a:pt x="14" y="26"/>
                      <a:pt x="12" y="23"/>
                      <a:pt x="12" y="21"/>
                    </a:cubicBezTo>
                    <a:cubicBezTo>
                      <a:pt x="15" y="0"/>
                      <a:pt x="49" y="0"/>
                      <a:pt x="68" y="17"/>
                    </a:cubicBezTo>
                    <a:cubicBezTo>
                      <a:pt x="79" y="28"/>
                      <a:pt x="80" y="56"/>
                      <a:pt x="80" y="57"/>
                    </a:cubicBezTo>
                    <a:cubicBezTo>
                      <a:pt x="78" y="60"/>
                      <a:pt x="84" y="62"/>
                      <a:pt x="82" y="66"/>
                    </a:cubicBezTo>
                    <a:cubicBezTo>
                      <a:pt x="80" y="71"/>
                      <a:pt x="75" y="63"/>
                      <a:pt x="73" y="70"/>
                    </a:cubicBezTo>
                    <a:cubicBezTo>
                      <a:pt x="72" y="74"/>
                      <a:pt x="69" y="83"/>
                      <a:pt x="64" y="79"/>
                    </a:cubicBezTo>
                    <a:cubicBezTo>
                      <a:pt x="61" y="77"/>
                      <a:pt x="64" y="67"/>
                      <a:pt x="58" y="71"/>
                    </a:cubicBezTo>
                    <a:cubicBezTo>
                      <a:pt x="60" y="76"/>
                      <a:pt x="54" y="82"/>
                      <a:pt x="52" y="75"/>
                    </a:cubicBezTo>
                    <a:cubicBezTo>
                      <a:pt x="51" y="73"/>
                      <a:pt x="55" y="62"/>
                      <a:pt x="48" y="66"/>
                    </a:cubicBezTo>
                    <a:cubicBezTo>
                      <a:pt x="49" y="69"/>
                      <a:pt x="50" y="75"/>
                      <a:pt x="47" y="76"/>
                    </a:cubicBezTo>
                    <a:cubicBezTo>
                      <a:pt x="42" y="77"/>
                      <a:pt x="43" y="72"/>
                      <a:pt x="44" y="70"/>
                    </a:cubicBezTo>
                    <a:cubicBezTo>
                      <a:pt x="39" y="66"/>
                      <a:pt x="36" y="75"/>
                      <a:pt x="32" y="70"/>
                    </a:cubicBezTo>
                    <a:cubicBezTo>
                      <a:pt x="29" y="67"/>
                      <a:pt x="35" y="60"/>
                      <a:pt x="31" y="56"/>
                    </a:cubicBezTo>
                    <a:cubicBezTo>
                      <a:pt x="26" y="52"/>
                      <a:pt x="32" y="66"/>
                      <a:pt x="26" y="66"/>
                    </a:cubicBezTo>
                    <a:cubicBezTo>
                      <a:pt x="19" y="66"/>
                      <a:pt x="26" y="57"/>
                      <a:pt x="21" y="55"/>
                    </a:cubicBezTo>
                    <a:cubicBezTo>
                      <a:pt x="18" y="57"/>
                      <a:pt x="20" y="68"/>
                      <a:pt x="15" y="64"/>
                    </a:cubicBezTo>
                    <a:cubicBezTo>
                      <a:pt x="11" y="62"/>
                      <a:pt x="19" y="53"/>
                      <a:pt x="11" y="54"/>
                    </a:cubicBezTo>
                    <a:cubicBezTo>
                      <a:pt x="9" y="54"/>
                      <a:pt x="3" y="65"/>
                      <a:pt x="3" y="58"/>
                    </a:cubicBezTo>
                    <a:cubicBezTo>
                      <a:pt x="2" y="55"/>
                      <a:pt x="6" y="55"/>
                      <a:pt x="7" y="54"/>
                    </a:cubicBezTo>
                    <a:cubicBezTo>
                      <a:pt x="9" y="52"/>
                      <a:pt x="9" y="46"/>
                      <a:pt x="8" y="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1" name="Freeform 402">
                <a:extLst>
                  <a:ext uri="{FF2B5EF4-FFF2-40B4-BE49-F238E27FC236}">
                    <a16:creationId xmlns:a16="http://schemas.microsoft.com/office/drawing/2014/main" id="{E42C6AC9-0B7F-43ED-B496-CBE939029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392"/>
                <a:ext cx="110" cy="91"/>
              </a:xfrm>
              <a:custGeom>
                <a:avLst/>
                <a:gdLst>
                  <a:gd name="T0" fmla="*/ 113 w 44"/>
                  <a:gd name="T1" fmla="*/ 21 h 34"/>
                  <a:gd name="T2" fmla="*/ 95 w 44"/>
                  <a:gd name="T3" fmla="*/ 423 h 34"/>
                  <a:gd name="T4" fmla="*/ 220 w 44"/>
                  <a:gd name="T5" fmla="*/ 573 h 34"/>
                  <a:gd name="T6" fmla="*/ 395 w 44"/>
                  <a:gd name="T7" fmla="*/ 616 h 34"/>
                  <a:gd name="T8" fmla="*/ 613 w 44"/>
                  <a:gd name="T9" fmla="*/ 559 h 34"/>
                  <a:gd name="T10" fmla="*/ 645 w 44"/>
                  <a:gd name="T11" fmla="*/ 209 h 34"/>
                  <a:gd name="T12" fmla="*/ 613 w 44"/>
                  <a:gd name="T13" fmla="*/ 56 h 34"/>
                  <a:gd name="T14" fmla="*/ 458 w 44"/>
                  <a:gd name="T15" fmla="*/ 115 h 34"/>
                  <a:gd name="T16" fmla="*/ 363 w 44"/>
                  <a:gd name="T17" fmla="*/ 94 h 34"/>
                  <a:gd name="T18" fmla="*/ 283 w 44"/>
                  <a:gd name="T19" fmla="*/ 21 h 34"/>
                  <a:gd name="T20" fmla="*/ 113 w 44"/>
                  <a:gd name="T21" fmla="*/ 21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34">
                    <a:moveTo>
                      <a:pt x="7" y="1"/>
                    </a:moveTo>
                    <a:cubicBezTo>
                      <a:pt x="0" y="6"/>
                      <a:pt x="2" y="16"/>
                      <a:pt x="6" y="22"/>
                    </a:cubicBezTo>
                    <a:cubicBezTo>
                      <a:pt x="8" y="25"/>
                      <a:pt x="11" y="28"/>
                      <a:pt x="14" y="30"/>
                    </a:cubicBezTo>
                    <a:cubicBezTo>
                      <a:pt x="18" y="32"/>
                      <a:pt x="22" y="32"/>
                      <a:pt x="25" y="32"/>
                    </a:cubicBezTo>
                    <a:cubicBezTo>
                      <a:pt x="30" y="33"/>
                      <a:pt x="35" y="34"/>
                      <a:pt x="39" y="29"/>
                    </a:cubicBezTo>
                    <a:cubicBezTo>
                      <a:pt x="42" y="24"/>
                      <a:pt x="41" y="17"/>
                      <a:pt x="41" y="11"/>
                    </a:cubicBezTo>
                    <a:cubicBezTo>
                      <a:pt x="42" y="8"/>
                      <a:pt x="44" y="4"/>
                      <a:pt x="39" y="3"/>
                    </a:cubicBezTo>
                    <a:cubicBezTo>
                      <a:pt x="36" y="2"/>
                      <a:pt x="32" y="5"/>
                      <a:pt x="29" y="6"/>
                    </a:cubicBezTo>
                    <a:cubicBezTo>
                      <a:pt x="27" y="6"/>
                      <a:pt x="25" y="6"/>
                      <a:pt x="23" y="5"/>
                    </a:cubicBezTo>
                    <a:cubicBezTo>
                      <a:pt x="21" y="3"/>
                      <a:pt x="22" y="2"/>
                      <a:pt x="18" y="1"/>
                    </a:cubicBezTo>
                    <a:cubicBezTo>
                      <a:pt x="14" y="0"/>
                      <a:pt x="11" y="0"/>
                      <a:pt x="7" y="1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2" name="Freeform 403">
                <a:extLst>
                  <a:ext uri="{FF2B5EF4-FFF2-40B4-BE49-F238E27FC236}">
                    <a16:creationId xmlns:a16="http://schemas.microsoft.com/office/drawing/2014/main" id="{84C2D9A0-4013-448A-A712-4C6385402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392"/>
                <a:ext cx="110" cy="91"/>
              </a:xfrm>
              <a:custGeom>
                <a:avLst/>
                <a:gdLst>
                  <a:gd name="T0" fmla="*/ 113 w 44"/>
                  <a:gd name="T1" fmla="*/ 21 h 34"/>
                  <a:gd name="T2" fmla="*/ 95 w 44"/>
                  <a:gd name="T3" fmla="*/ 423 h 34"/>
                  <a:gd name="T4" fmla="*/ 220 w 44"/>
                  <a:gd name="T5" fmla="*/ 573 h 34"/>
                  <a:gd name="T6" fmla="*/ 395 w 44"/>
                  <a:gd name="T7" fmla="*/ 616 h 34"/>
                  <a:gd name="T8" fmla="*/ 613 w 44"/>
                  <a:gd name="T9" fmla="*/ 559 h 34"/>
                  <a:gd name="T10" fmla="*/ 645 w 44"/>
                  <a:gd name="T11" fmla="*/ 209 h 34"/>
                  <a:gd name="T12" fmla="*/ 613 w 44"/>
                  <a:gd name="T13" fmla="*/ 56 h 34"/>
                  <a:gd name="T14" fmla="*/ 458 w 44"/>
                  <a:gd name="T15" fmla="*/ 115 h 34"/>
                  <a:gd name="T16" fmla="*/ 363 w 44"/>
                  <a:gd name="T17" fmla="*/ 94 h 34"/>
                  <a:gd name="T18" fmla="*/ 283 w 44"/>
                  <a:gd name="T19" fmla="*/ 21 h 34"/>
                  <a:gd name="T20" fmla="*/ 113 w 44"/>
                  <a:gd name="T21" fmla="*/ 21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34">
                    <a:moveTo>
                      <a:pt x="7" y="1"/>
                    </a:moveTo>
                    <a:cubicBezTo>
                      <a:pt x="0" y="6"/>
                      <a:pt x="2" y="16"/>
                      <a:pt x="6" y="22"/>
                    </a:cubicBezTo>
                    <a:cubicBezTo>
                      <a:pt x="8" y="25"/>
                      <a:pt x="11" y="28"/>
                      <a:pt x="14" y="30"/>
                    </a:cubicBezTo>
                    <a:cubicBezTo>
                      <a:pt x="18" y="32"/>
                      <a:pt x="22" y="32"/>
                      <a:pt x="25" y="32"/>
                    </a:cubicBezTo>
                    <a:cubicBezTo>
                      <a:pt x="30" y="33"/>
                      <a:pt x="35" y="34"/>
                      <a:pt x="39" y="29"/>
                    </a:cubicBezTo>
                    <a:cubicBezTo>
                      <a:pt x="42" y="24"/>
                      <a:pt x="41" y="17"/>
                      <a:pt x="41" y="11"/>
                    </a:cubicBezTo>
                    <a:cubicBezTo>
                      <a:pt x="42" y="8"/>
                      <a:pt x="44" y="4"/>
                      <a:pt x="39" y="3"/>
                    </a:cubicBezTo>
                    <a:cubicBezTo>
                      <a:pt x="36" y="2"/>
                      <a:pt x="32" y="5"/>
                      <a:pt x="29" y="6"/>
                    </a:cubicBezTo>
                    <a:cubicBezTo>
                      <a:pt x="27" y="6"/>
                      <a:pt x="25" y="6"/>
                      <a:pt x="23" y="5"/>
                    </a:cubicBezTo>
                    <a:cubicBezTo>
                      <a:pt x="21" y="3"/>
                      <a:pt x="22" y="2"/>
                      <a:pt x="18" y="1"/>
                    </a:cubicBezTo>
                    <a:cubicBezTo>
                      <a:pt x="14" y="0"/>
                      <a:pt x="11" y="0"/>
                      <a:pt x="7" y="1"/>
                    </a:cubicBezTo>
                    <a:close/>
                  </a:path>
                </a:pathLst>
              </a:custGeom>
              <a:solidFill>
                <a:srgbClr val="C89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3" name="Freeform 404">
                <a:extLst>
                  <a:ext uri="{FF2B5EF4-FFF2-40B4-BE49-F238E27FC236}">
                    <a16:creationId xmlns:a16="http://schemas.microsoft.com/office/drawing/2014/main" id="{24782F86-93BB-424F-A290-5A962300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2421"/>
                <a:ext cx="77" cy="54"/>
              </a:xfrm>
              <a:custGeom>
                <a:avLst/>
                <a:gdLst>
                  <a:gd name="T0" fmla="*/ 0 w 31"/>
                  <a:gd name="T1" fmla="*/ 219 h 20"/>
                  <a:gd name="T2" fmla="*/ 154 w 31"/>
                  <a:gd name="T3" fmla="*/ 373 h 20"/>
                  <a:gd name="T4" fmla="*/ 353 w 31"/>
                  <a:gd name="T5" fmla="*/ 394 h 20"/>
                  <a:gd name="T6" fmla="*/ 462 w 31"/>
                  <a:gd name="T7" fmla="*/ 257 h 20"/>
                  <a:gd name="T8" fmla="*/ 474 w 31"/>
                  <a:gd name="T9" fmla="*/ 0 h 20"/>
                  <a:gd name="T10" fmla="*/ 400 w 31"/>
                  <a:gd name="T11" fmla="*/ 300 h 20"/>
                  <a:gd name="T12" fmla="*/ 229 w 31"/>
                  <a:gd name="T13" fmla="*/ 356 h 20"/>
                  <a:gd name="T14" fmla="*/ 0 w 31"/>
                  <a:gd name="T15" fmla="*/ 219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20">
                    <a:moveTo>
                      <a:pt x="0" y="11"/>
                    </a:moveTo>
                    <a:cubicBezTo>
                      <a:pt x="4" y="16"/>
                      <a:pt x="4" y="18"/>
                      <a:pt x="10" y="19"/>
                    </a:cubicBezTo>
                    <a:cubicBezTo>
                      <a:pt x="15" y="20"/>
                      <a:pt x="20" y="20"/>
                      <a:pt x="23" y="20"/>
                    </a:cubicBezTo>
                    <a:cubicBezTo>
                      <a:pt x="27" y="20"/>
                      <a:pt x="30" y="16"/>
                      <a:pt x="30" y="13"/>
                    </a:cubicBezTo>
                    <a:cubicBezTo>
                      <a:pt x="31" y="9"/>
                      <a:pt x="30" y="4"/>
                      <a:pt x="31" y="0"/>
                    </a:cubicBezTo>
                    <a:cubicBezTo>
                      <a:pt x="30" y="3"/>
                      <a:pt x="30" y="11"/>
                      <a:pt x="26" y="15"/>
                    </a:cubicBezTo>
                    <a:cubicBezTo>
                      <a:pt x="22" y="19"/>
                      <a:pt x="20" y="18"/>
                      <a:pt x="15" y="18"/>
                    </a:cubicBezTo>
                    <a:cubicBezTo>
                      <a:pt x="9" y="17"/>
                      <a:pt x="4" y="16"/>
                      <a:pt x="0" y="11"/>
                    </a:cubicBezTo>
                    <a:close/>
                  </a:path>
                </a:pathLst>
              </a:custGeom>
              <a:solidFill>
                <a:srgbClr val="A966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4" name="Freeform 405">
                <a:extLst>
                  <a:ext uri="{FF2B5EF4-FFF2-40B4-BE49-F238E27FC236}">
                    <a16:creationId xmlns:a16="http://schemas.microsoft.com/office/drawing/2014/main" id="{5A34B199-5CE3-4F97-81BE-3F25F6A62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2400"/>
                <a:ext cx="45" cy="16"/>
              </a:xfrm>
              <a:custGeom>
                <a:avLst/>
                <a:gdLst>
                  <a:gd name="T0" fmla="*/ 0 w 18"/>
                  <a:gd name="T1" fmla="*/ 0 h 6"/>
                  <a:gd name="T2" fmla="*/ 50 w 18"/>
                  <a:gd name="T3" fmla="*/ 35 h 6"/>
                  <a:gd name="T4" fmla="*/ 145 w 18"/>
                  <a:gd name="T5" fmla="*/ 93 h 6"/>
                  <a:gd name="T6" fmla="*/ 283 w 18"/>
                  <a:gd name="T7" fmla="*/ 21 h 6"/>
                  <a:gd name="T8" fmla="*/ 125 w 18"/>
                  <a:gd name="T9" fmla="*/ 115 h 6"/>
                  <a:gd name="T10" fmla="*/ 0 w 18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  <a:cubicBezTo>
                      <a:pt x="4" y="4"/>
                      <a:pt x="6" y="5"/>
                      <a:pt x="9" y="5"/>
                    </a:cubicBezTo>
                    <a:cubicBezTo>
                      <a:pt x="14" y="4"/>
                      <a:pt x="18" y="1"/>
                      <a:pt x="18" y="1"/>
                    </a:cubicBezTo>
                    <a:cubicBezTo>
                      <a:pt x="15" y="4"/>
                      <a:pt x="11" y="6"/>
                      <a:pt x="8" y="6"/>
                    </a:cubicBezTo>
                    <a:cubicBezTo>
                      <a:pt x="5" y="6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5" name="Freeform 406">
                <a:extLst>
                  <a:ext uri="{FF2B5EF4-FFF2-40B4-BE49-F238E27FC236}">
                    <a16:creationId xmlns:a16="http://schemas.microsoft.com/office/drawing/2014/main" id="{2B49A524-E0BE-42AC-B077-0A8499226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392"/>
                <a:ext cx="110" cy="91"/>
              </a:xfrm>
              <a:custGeom>
                <a:avLst/>
                <a:gdLst>
                  <a:gd name="T0" fmla="*/ 113 w 44"/>
                  <a:gd name="T1" fmla="*/ 21 h 34"/>
                  <a:gd name="T2" fmla="*/ 95 w 44"/>
                  <a:gd name="T3" fmla="*/ 423 h 34"/>
                  <a:gd name="T4" fmla="*/ 220 w 44"/>
                  <a:gd name="T5" fmla="*/ 573 h 34"/>
                  <a:gd name="T6" fmla="*/ 395 w 44"/>
                  <a:gd name="T7" fmla="*/ 616 h 34"/>
                  <a:gd name="T8" fmla="*/ 613 w 44"/>
                  <a:gd name="T9" fmla="*/ 559 h 34"/>
                  <a:gd name="T10" fmla="*/ 645 w 44"/>
                  <a:gd name="T11" fmla="*/ 209 h 34"/>
                  <a:gd name="T12" fmla="*/ 613 w 44"/>
                  <a:gd name="T13" fmla="*/ 56 h 34"/>
                  <a:gd name="T14" fmla="*/ 458 w 44"/>
                  <a:gd name="T15" fmla="*/ 115 h 34"/>
                  <a:gd name="T16" fmla="*/ 363 w 44"/>
                  <a:gd name="T17" fmla="*/ 94 h 34"/>
                  <a:gd name="T18" fmla="*/ 283 w 44"/>
                  <a:gd name="T19" fmla="*/ 21 h 34"/>
                  <a:gd name="T20" fmla="*/ 113 w 44"/>
                  <a:gd name="T21" fmla="*/ 21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34">
                    <a:moveTo>
                      <a:pt x="7" y="1"/>
                    </a:moveTo>
                    <a:cubicBezTo>
                      <a:pt x="0" y="6"/>
                      <a:pt x="2" y="16"/>
                      <a:pt x="6" y="22"/>
                    </a:cubicBezTo>
                    <a:cubicBezTo>
                      <a:pt x="8" y="25"/>
                      <a:pt x="11" y="28"/>
                      <a:pt x="14" y="30"/>
                    </a:cubicBezTo>
                    <a:cubicBezTo>
                      <a:pt x="18" y="32"/>
                      <a:pt x="22" y="32"/>
                      <a:pt x="25" y="32"/>
                    </a:cubicBezTo>
                    <a:cubicBezTo>
                      <a:pt x="30" y="33"/>
                      <a:pt x="35" y="34"/>
                      <a:pt x="39" y="29"/>
                    </a:cubicBezTo>
                    <a:cubicBezTo>
                      <a:pt x="42" y="24"/>
                      <a:pt x="41" y="17"/>
                      <a:pt x="41" y="11"/>
                    </a:cubicBezTo>
                    <a:cubicBezTo>
                      <a:pt x="42" y="8"/>
                      <a:pt x="44" y="4"/>
                      <a:pt x="39" y="3"/>
                    </a:cubicBezTo>
                    <a:cubicBezTo>
                      <a:pt x="36" y="2"/>
                      <a:pt x="32" y="5"/>
                      <a:pt x="29" y="6"/>
                    </a:cubicBezTo>
                    <a:cubicBezTo>
                      <a:pt x="27" y="6"/>
                      <a:pt x="25" y="6"/>
                      <a:pt x="23" y="5"/>
                    </a:cubicBezTo>
                    <a:cubicBezTo>
                      <a:pt x="21" y="3"/>
                      <a:pt x="22" y="2"/>
                      <a:pt x="18" y="1"/>
                    </a:cubicBezTo>
                    <a:cubicBezTo>
                      <a:pt x="14" y="0"/>
                      <a:pt x="11" y="0"/>
                      <a:pt x="7" y="1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6" name="Freeform 407">
                <a:extLst>
                  <a:ext uri="{FF2B5EF4-FFF2-40B4-BE49-F238E27FC236}">
                    <a16:creationId xmlns:a16="http://schemas.microsoft.com/office/drawing/2014/main" id="{20441615-7FEF-4758-BB07-FE8F2E0BA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392"/>
                <a:ext cx="18" cy="19"/>
              </a:xfrm>
              <a:custGeom>
                <a:avLst/>
                <a:gdLst>
                  <a:gd name="T0" fmla="*/ 21 w 7"/>
                  <a:gd name="T1" fmla="*/ 103 h 7"/>
                  <a:gd name="T2" fmla="*/ 21 w 7"/>
                  <a:gd name="T3" fmla="*/ 22 h 7"/>
                  <a:gd name="T4" fmla="*/ 100 w 7"/>
                  <a:gd name="T5" fmla="*/ 22 h 7"/>
                  <a:gd name="T6" fmla="*/ 85 w 7"/>
                  <a:gd name="T7" fmla="*/ 117 h 7"/>
                  <a:gd name="T8" fmla="*/ 21 w 7"/>
                  <a:gd name="T9" fmla="*/ 10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1" y="5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7" y="3"/>
                      <a:pt x="7" y="5"/>
                      <a:pt x="5" y="6"/>
                    </a:cubicBezTo>
                    <a:cubicBezTo>
                      <a:pt x="4" y="7"/>
                      <a:pt x="2" y="7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7" name="Freeform 408">
                <a:extLst>
                  <a:ext uri="{FF2B5EF4-FFF2-40B4-BE49-F238E27FC236}">
                    <a16:creationId xmlns:a16="http://schemas.microsoft.com/office/drawing/2014/main" id="{9905BD56-9A67-485D-A931-6357D8CED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387"/>
                <a:ext cx="10" cy="10"/>
              </a:xfrm>
              <a:custGeom>
                <a:avLst/>
                <a:gdLst>
                  <a:gd name="T0" fmla="*/ 20 w 4"/>
                  <a:gd name="T1" fmla="*/ 50 h 4"/>
                  <a:gd name="T2" fmla="*/ 20 w 4"/>
                  <a:gd name="T3" fmla="*/ 0 h 4"/>
                  <a:gd name="T4" fmla="*/ 63 w 4"/>
                  <a:gd name="T5" fmla="*/ 20 h 4"/>
                  <a:gd name="T6" fmla="*/ 50 w 4"/>
                  <a:gd name="T7" fmla="*/ 50 h 4"/>
                  <a:gd name="T8" fmla="*/ 20 w 4"/>
                  <a:gd name="T9" fmla="*/ 5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1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8" name="Freeform 409">
                <a:extLst>
                  <a:ext uri="{FF2B5EF4-FFF2-40B4-BE49-F238E27FC236}">
                    <a16:creationId xmlns:a16="http://schemas.microsoft.com/office/drawing/2014/main" id="{8B7A9D00-61E5-4EA6-95AB-01479AB14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408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0 w 3"/>
                  <a:gd name="T3" fmla="*/ 0 h 3"/>
                  <a:gd name="T4" fmla="*/ 28 w 3"/>
                  <a:gd name="T5" fmla="*/ 0 h 3"/>
                  <a:gd name="T6" fmla="*/ 28 w 3"/>
                  <a:gd name="T7" fmla="*/ 35 h 3"/>
                  <a:gd name="T8" fmla="*/ 0 w 3"/>
                  <a:gd name="T9" fmla="*/ 3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9" name="Freeform 410">
                <a:extLst>
                  <a:ext uri="{FF2B5EF4-FFF2-40B4-BE49-F238E27FC236}">
                    <a16:creationId xmlns:a16="http://schemas.microsoft.com/office/drawing/2014/main" id="{E0D42900-02F3-433B-B9D7-A5DA8B27C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379"/>
                <a:ext cx="138" cy="157"/>
              </a:xfrm>
              <a:custGeom>
                <a:avLst/>
                <a:gdLst>
                  <a:gd name="T0" fmla="*/ 176 w 55"/>
                  <a:gd name="T1" fmla="*/ 793 h 59"/>
                  <a:gd name="T2" fmla="*/ 208 w 55"/>
                  <a:gd name="T3" fmla="*/ 942 h 59"/>
                  <a:gd name="T4" fmla="*/ 314 w 55"/>
                  <a:gd name="T5" fmla="*/ 942 h 59"/>
                  <a:gd name="T6" fmla="*/ 442 w 55"/>
                  <a:gd name="T7" fmla="*/ 849 h 59"/>
                  <a:gd name="T8" fmla="*/ 504 w 55"/>
                  <a:gd name="T9" fmla="*/ 977 h 59"/>
                  <a:gd name="T10" fmla="*/ 630 w 55"/>
                  <a:gd name="T11" fmla="*/ 963 h 59"/>
                  <a:gd name="T12" fmla="*/ 725 w 55"/>
                  <a:gd name="T13" fmla="*/ 998 h 59"/>
                  <a:gd name="T14" fmla="*/ 818 w 55"/>
                  <a:gd name="T15" fmla="*/ 886 h 59"/>
                  <a:gd name="T16" fmla="*/ 851 w 55"/>
                  <a:gd name="T17" fmla="*/ 828 h 59"/>
                  <a:gd name="T18" fmla="*/ 818 w 55"/>
                  <a:gd name="T19" fmla="*/ 737 h 59"/>
                  <a:gd name="T20" fmla="*/ 818 w 55"/>
                  <a:gd name="T21" fmla="*/ 546 h 59"/>
                  <a:gd name="T22" fmla="*/ 775 w 55"/>
                  <a:gd name="T23" fmla="*/ 341 h 59"/>
                  <a:gd name="T24" fmla="*/ 597 w 55"/>
                  <a:gd name="T25" fmla="*/ 0 h 59"/>
                  <a:gd name="T26" fmla="*/ 680 w 55"/>
                  <a:gd name="T27" fmla="*/ 261 h 59"/>
                  <a:gd name="T28" fmla="*/ 647 w 55"/>
                  <a:gd name="T29" fmla="*/ 474 h 59"/>
                  <a:gd name="T30" fmla="*/ 504 w 55"/>
                  <a:gd name="T31" fmla="*/ 737 h 59"/>
                  <a:gd name="T32" fmla="*/ 251 w 55"/>
                  <a:gd name="T33" fmla="*/ 737 h 59"/>
                  <a:gd name="T34" fmla="*/ 20 w 55"/>
                  <a:gd name="T35" fmla="*/ 580 h 59"/>
                  <a:gd name="T36" fmla="*/ 20 w 55"/>
                  <a:gd name="T37" fmla="*/ 772 h 59"/>
                  <a:gd name="T38" fmla="*/ 33 w 55"/>
                  <a:gd name="T39" fmla="*/ 657 h 59"/>
                  <a:gd name="T40" fmla="*/ 158 w 55"/>
                  <a:gd name="T41" fmla="*/ 737 h 5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5" h="59">
                    <a:moveTo>
                      <a:pt x="11" y="42"/>
                    </a:moveTo>
                    <a:cubicBezTo>
                      <a:pt x="12" y="45"/>
                      <a:pt x="9" y="49"/>
                      <a:pt x="13" y="50"/>
                    </a:cubicBezTo>
                    <a:cubicBezTo>
                      <a:pt x="16" y="50"/>
                      <a:pt x="18" y="46"/>
                      <a:pt x="20" y="50"/>
                    </a:cubicBezTo>
                    <a:cubicBezTo>
                      <a:pt x="23" y="48"/>
                      <a:pt x="23" y="44"/>
                      <a:pt x="28" y="45"/>
                    </a:cubicBezTo>
                    <a:cubicBezTo>
                      <a:pt x="30" y="46"/>
                      <a:pt x="32" y="49"/>
                      <a:pt x="32" y="52"/>
                    </a:cubicBezTo>
                    <a:cubicBezTo>
                      <a:pt x="35" y="50"/>
                      <a:pt x="36" y="47"/>
                      <a:pt x="40" y="51"/>
                    </a:cubicBezTo>
                    <a:cubicBezTo>
                      <a:pt x="43" y="54"/>
                      <a:pt x="42" y="59"/>
                      <a:pt x="46" y="53"/>
                    </a:cubicBezTo>
                    <a:cubicBezTo>
                      <a:pt x="48" y="50"/>
                      <a:pt x="49" y="49"/>
                      <a:pt x="52" y="47"/>
                    </a:cubicBezTo>
                    <a:cubicBezTo>
                      <a:pt x="55" y="46"/>
                      <a:pt x="54" y="47"/>
                      <a:pt x="54" y="44"/>
                    </a:cubicBezTo>
                    <a:cubicBezTo>
                      <a:pt x="53" y="43"/>
                      <a:pt x="53" y="41"/>
                      <a:pt x="52" y="39"/>
                    </a:cubicBezTo>
                    <a:cubicBezTo>
                      <a:pt x="52" y="36"/>
                      <a:pt x="52" y="33"/>
                      <a:pt x="52" y="29"/>
                    </a:cubicBezTo>
                    <a:cubicBezTo>
                      <a:pt x="51" y="26"/>
                      <a:pt x="50" y="22"/>
                      <a:pt x="49" y="18"/>
                    </a:cubicBezTo>
                    <a:cubicBezTo>
                      <a:pt x="48" y="13"/>
                      <a:pt x="44" y="2"/>
                      <a:pt x="38" y="0"/>
                    </a:cubicBezTo>
                    <a:cubicBezTo>
                      <a:pt x="40" y="5"/>
                      <a:pt x="42" y="8"/>
                      <a:pt x="43" y="14"/>
                    </a:cubicBezTo>
                    <a:cubicBezTo>
                      <a:pt x="43" y="17"/>
                      <a:pt x="42" y="21"/>
                      <a:pt x="41" y="25"/>
                    </a:cubicBezTo>
                    <a:cubicBezTo>
                      <a:pt x="41" y="32"/>
                      <a:pt x="39" y="36"/>
                      <a:pt x="32" y="39"/>
                    </a:cubicBezTo>
                    <a:cubicBezTo>
                      <a:pt x="28" y="41"/>
                      <a:pt x="21" y="42"/>
                      <a:pt x="16" y="39"/>
                    </a:cubicBezTo>
                    <a:cubicBezTo>
                      <a:pt x="11" y="37"/>
                      <a:pt x="6" y="30"/>
                      <a:pt x="1" y="31"/>
                    </a:cubicBezTo>
                    <a:cubicBezTo>
                      <a:pt x="0" y="34"/>
                      <a:pt x="2" y="38"/>
                      <a:pt x="1" y="41"/>
                    </a:cubicBezTo>
                    <a:cubicBezTo>
                      <a:pt x="1" y="39"/>
                      <a:pt x="1" y="37"/>
                      <a:pt x="2" y="35"/>
                    </a:cubicBezTo>
                    <a:cubicBezTo>
                      <a:pt x="5" y="35"/>
                      <a:pt x="8" y="40"/>
                      <a:pt x="10" y="39"/>
                    </a:cubicBezTo>
                  </a:path>
                </a:pathLst>
              </a:custGeom>
              <a:solidFill>
                <a:srgbClr val="96D4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0" name="Freeform 411">
                <a:extLst>
                  <a:ext uri="{FF2B5EF4-FFF2-40B4-BE49-F238E27FC236}">
                    <a16:creationId xmlns:a16="http://schemas.microsoft.com/office/drawing/2014/main" id="{B563F1E4-C6A3-4AAA-8496-17A5D8315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2347"/>
                <a:ext cx="73" cy="40"/>
              </a:xfrm>
              <a:custGeom>
                <a:avLst/>
                <a:gdLst>
                  <a:gd name="T0" fmla="*/ 0 w 29"/>
                  <a:gd name="T1" fmla="*/ 285 h 15"/>
                  <a:gd name="T2" fmla="*/ 463 w 29"/>
                  <a:gd name="T3" fmla="*/ 93 h 15"/>
                  <a:gd name="T4" fmla="*/ 0 w 29"/>
                  <a:gd name="T5" fmla="*/ 28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5">
                    <a:moveTo>
                      <a:pt x="0" y="15"/>
                    </a:moveTo>
                    <a:cubicBezTo>
                      <a:pt x="3" y="5"/>
                      <a:pt x="14" y="0"/>
                      <a:pt x="29" y="5"/>
                    </a:cubicBezTo>
                    <a:cubicBezTo>
                      <a:pt x="24" y="4"/>
                      <a:pt x="5" y="5"/>
                      <a:pt x="0" y="15"/>
                    </a:cubicBezTo>
                    <a:close/>
                  </a:path>
                </a:pathLst>
              </a:custGeom>
              <a:solidFill>
                <a:srgbClr val="F0F9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1" name="Freeform 412">
                <a:extLst>
                  <a:ext uri="{FF2B5EF4-FFF2-40B4-BE49-F238E27FC236}">
                    <a16:creationId xmlns:a16="http://schemas.microsoft.com/office/drawing/2014/main" id="{5E2C4C4D-076A-4B10-AC80-BF6701159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432"/>
                <a:ext cx="238" cy="205"/>
              </a:xfrm>
              <a:custGeom>
                <a:avLst/>
                <a:gdLst>
                  <a:gd name="T0" fmla="*/ 471 w 95"/>
                  <a:gd name="T1" fmla="*/ 1057 h 77"/>
                  <a:gd name="T2" fmla="*/ 346 w 95"/>
                  <a:gd name="T3" fmla="*/ 1113 h 77"/>
                  <a:gd name="T4" fmla="*/ 346 w 95"/>
                  <a:gd name="T5" fmla="*/ 964 h 77"/>
                  <a:gd name="T6" fmla="*/ 238 w 95"/>
                  <a:gd name="T7" fmla="*/ 977 h 77"/>
                  <a:gd name="T8" fmla="*/ 158 w 95"/>
                  <a:gd name="T9" fmla="*/ 887 h 77"/>
                  <a:gd name="T10" fmla="*/ 238 w 95"/>
                  <a:gd name="T11" fmla="*/ 828 h 77"/>
                  <a:gd name="T12" fmla="*/ 63 w 95"/>
                  <a:gd name="T13" fmla="*/ 828 h 77"/>
                  <a:gd name="T14" fmla="*/ 63 w 95"/>
                  <a:gd name="T15" fmla="*/ 716 h 77"/>
                  <a:gd name="T16" fmla="*/ 251 w 95"/>
                  <a:gd name="T17" fmla="*/ 751 h 77"/>
                  <a:gd name="T18" fmla="*/ 438 w 95"/>
                  <a:gd name="T19" fmla="*/ 264 h 77"/>
                  <a:gd name="T20" fmla="*/ 709 w 95"/>
                  <a:gd name="T21" fmla="*/ 56 h 77"/>
                  <a:gd name="T22" fmla="*/ 1443 w 95"/>
                  <a:gd name="T23" fmla="*/ 474 h 77"/>
                  <a:gd name="T24" fmla="*/ 1368 w 95"/>
                  <a:gd name="T25" fmla="*/ 942 h 77"/>
                  <a:gd name="T26" fmla="*/ 1275 w 95"/>
                  <a:gd name="T27" fmla="*/ 1134 h 77"/>
                  <a:gd name="T28" fmla="*/ 1130 w 95"/>
                  <a:gd name="T29" fmla="*/ 1249 h 77"/>
                  <a:gd name="T30" fmla="*/ 1097 w 95"/>
                  <a:gd name="T31" fmla="*/ 1262 h 77"/>
                  <a:gd name="T32" fmla="*/ 1067 w 95"/>
                  <a:gd name="T33" fmla="*/ 1360 h 77"/>
                  <a:gd name="T34" fmla="*/ 1035 w 95"/>
                  <a:gd name="T35" fmla="*/ 1416 h 77"/>
                  <a:gd name="T36" fmla="*/ 1035 w 95"/>
                  <a:gd name="T37" fmla="*/ 1360 h 77"/>
                  <a:gd name="T38" fmla="*/ 1035 w 95"/>
                  <a:gd name="T39" fmla="*/ 1262 h 77"/>
                  <a:gd name="T40" fmla="*/ 1005 w 95"/>
                  <a:gd name="T41" fmla="*/ 1206 h 77"/>
                  <a:gd name="T42" fmla="*/ 960 w 95"/>
                  <a:gd name="T43" fmla="*/ 1339 h 77"/>
                  <a:gd name="T44" fmla="*/ 942 w 95"/>
                  <a:gd name="T45" fmla="*/ 1227 h 77"/>
                  <a:gd name="T46" fmla="*/ 929 w 95"/>
                  <a:gd name="T47" fmla="*/ 1147 h 77"/>
                  <a:gd name="T48" fmla="*/ 897 w 95"/>
                  <a:gd name="T49" fmla="*/ 1249 h 77"/>
                  <a:gd name="T50" fmla="*/ 909 w 95"/>
                  <a:gd name="T51" fmla="*/ 1305 h 77"/>
                  <a:gd name="T52" fmla="*/ 897 w 95"/>
                  <a:gd name="T53" fmla="*/ 1360 h 77"/>
                  <a:gd name="T54" fmla="*/ 897 w 95"/>
                  <a:gd name="T55" fmla="*/ 1454 h 77"/>
                  <a:gd name="T56" fmla="*/ 867 w 95"/>
                  <a:gd name="T57" fmla="*/ 1374 h 77"/>
                  <a:gd name="T58" fmla="*/ 847 w 95"/>
                  <a:gd name="T59" fmla="*/ 1283 h 77"/>
                  <a:gd name="T60" fmla="*/ 847 w 95"/>
                  <a:gd name="T61" fmla="*/ 1169 h 77"/>
                  <a:gd name="T62" fmla="*/ 817 w 95"/>
                  <a:gd name="T63" fmla="*/ 1206 h 77"/>
                  <a:gd name="T64" fmla="*/ 742 w 95"/>
                  <a:gd name="T65" fmla="*/ 1305 h 77"/>
                  <a:gd name="T66" fmla="*/ 784 w 95"/>
                  <a:gd name="T67" fmla="*/ 1169 h 77"/>
                  <a:gd name="T68" fmla="*/ 471 w 95"/>
                  <a:gd name="T69" fmla="*/ 1057 h 7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5" h="77">
                    <a:moveTo>
                      <a:pt x="30" y="56"/>
                    </a:moveTo>
                    <a:cubicBezTo>
                      <a:pt x="27" y="48"/>
                      <a:pt x="24" y="58"/>
                      <a:pt x="22" y="59"/>
                    </a:cubicBezTo>
                    <a:cubicBezTo>
                      <a:pt x="16" y="59"/>
                      <a:pt x="21" y="53"/>
                      <a:pt x="22" y="51"/>
                    </a:cubicBezTo>
                    <a:cubicBezTo>
                      <a:pt x="20" y="47"/>
                      <a:pt x="18" y="51"/>
                      <a:pt x="15" y="52"/>
                    </a:cubicBezTo>
                    <a:cubicBezTo>
                      <a:pt x="12" y="52"/>
                      <a:pt x="6" y="51"/>
                      <a:pt x="10" y="47"/>
                    </a:cubicBezTo>
                    <a:cubicBezTo>
                      <a:pt x="10" y="47"/>
                      <a:pt x="21" y="47"/>
                      <a:pt x="15" y="44"/>
                    </a:cubicBezTo>
                    <a:cubicBezTo>
                      <a:pt x="13" y="42"/>
                      <a:pt x="7" y="46"/>
                      <a:pt x="4" y="44"/>
                    </a:cubicBezTo>
                    <a:cubicBezTo>
                      <a:pt x="1" y="42"/>
                      <a:pt x="0" y="39"/>
                      <a:pt x="4" y="38"/>
                    </a:cubicBezTo>
                    <a:cubicBezTo>
                      <a:pt x="8" y="37"/>
                      <a:pt x="12" y="40"/>
                      <a:pt x="16" y="40"/>
                    </a:cubicBezTo>
                    <a:cubicBezTo>
                      <a:pt x="22" y="39"/>
                      <a:pt x="15" y="25"/>
                      <a:pt x="28" y="14"/>
                    </a:cubicBezTo>
                    <a:cubicBezTo>
                      <a:pt x="33" y="10"/>
                      <a:pt x="37" y="5"/>
                      <a:pt x="45" y="3"/>
                    </a:cubicBezTo>
                    <a:cubicBezTo>
                      <a:pt x="53" y="0"/>
                      <a:pt x="85" y="8"/>
                      <a:pt x="92" y="25"/>
                    </a:cubicBezTo>
                    <a:cubicBezTo>
                      <a:pt x="95" y="35"/>
                      <a:pt x="90" y="41"/>
                      <a:pt x="87" y="50"/>
                    </a:cubicBezTo>
                    <a:cubicBezTo>
                      <a:pt x="85" y="54"/>
                      <a:pt x="83" y="59"/>
                      <a:pt x="81" y="60"/>
                    </a:cubicBezTo>
                    <a:cubicBezTo>
                      <a:pt x="79" y="61"/>
                      <a:pt x="77" y="66"/>
                      <a:pt x="72" y="66"/>
                    </a:cubicBezTo>
                    <a:cubicBezTo>
                      <a:pt x="71" y="65"/>
                      <a:pt x="70" y="66"/>
                      <a:pt x="70" y="67"/>
                    </a:cubicBezTo>
                    <a:cubicBezTo>
                      <a:pt x="69" y="69"/>
                      <a:pt x="69" y="70"/>
                      <a:pt x="68" y="72"/>
                    </a:cubicBezTo>
                    <a:cubicBezTo>
                      <a:pt x="68" y="74"/>
                      <a:pt x="67" y="74"/>
                      <a:pt x="66" y="75"/>
                    </a:cubicBezTo>
                    <a:cubicBezTo>
                      <a:pt x="65" y="75"/>
                      <a:pt x="66" y="74"/>
                      <a:pt x="66" y="72"/>
                    </a:cubicBezTo>
                    <a:cubicBezTo>
                      <a:pt x="67" y="70"/>
                      <a:pt x="67" y="70"/>
                      <a:pt x="66" y="67"/>
                    </a:cubicBezTo>
                    <a:cubicBezTo>
                      <a:pt x="66" y="65"/>
                      <a:pt x="67" y="64"/>
                      <a:pt x="64" y="64"/>
                    </a:cubicBezTo>
                    <a:cubicBezTo>
                      <a:pt x="62" y="63"/>
                      <a:pt x="62" y="70"/>
                      <a:pt x="61" y="71"/>
                    </a:cubicBezTo>
                    <a:cubicBezTo>
                      <a:pt x="59" y="69"/>
                      <a:pt x="60" y="67"/>
                      <a:pt x="60" y="65"/>
                    </a:cubicBezTo>
                    <a:cubicBezTo>
                      <a:pt x="61" y="63"/>
                      <a:pt x="60" y="61"/>
                      <a:pt x="59" y="61"/>
                    </a:cubicBezTo>
                    <a:cubicBezTo>
                      <a:pt x="58" y="61"/>
                      <a:pt x="57" y="65"/>
                      <a:pt x="57" y="66"/>
                    </a:cubicBezTo>
                    <a:cubicBezTo>
                      <a:pt x="58" y="68"/>
                      <a:pt x="59" y="68"/>
                      <a:pt x="58" y="69"/>
                    </a:cubicBezTo>
                    <a:cubicBezTo>
                      <a:pt x="57" y="71"/>
                      <a:pt x="56" y="69"/>
                      <a:pt x="57" y="72"/>
                    </a:cubicBezTo>
                    <a:cubicBezTo>
                      <a:pt x="58" y="75"/>
                      <a:pt x="58" y="77"/>
                      <a:pt x="57" y="77"/>
                    </a:cubicBezTo>
                    <a:cubicBezTo>
                      <a:pt x="56" y="77"/>
                      <a:pt x="56" y="75"/>
                      <a:pt x="55" y="73"/>
                    </a:cubicBezTo>
                    <a:cubicBezTo>
                      <a:pt x="55" y="71"/>
                      <a:pt x="53" y="69"/>
                      <a:pt x="54" y="68"/>
                    </a:cubicBezTo>
                    <a:cubicBezTo>
                      <a:pt x="55" y="66"/>
                      <a:pt x="56" y="62"/>
                      <a:pt x="54" y="62"/>
                    </a:cubicBezTo>
                    <a:cubicBezTo>
                      <a:pt x="53" y="62"/>
                      <a:pt x="53" y="62"/>
                      <a:pt x="52" y="64"/>
                    </a:cubicBezTo>
                    <a:cubicBezTo>
                      <a:pt x="51" y="67"/>
                      <a:pt x="48" y="73"/>
                      <a:pt x="47" y="69"/>
                    </a:cubicBezTo>
                    <a:cubicBezTo>
                      <a:pt x="47" y="68"/>
                      <a:pt x="49" y="64"/>
                      <a:pt x="50" y="62"/>
                    </a:cubicBezTo>
                    <a:cubicBezTo>
                      <a:pt x="52" y="59"/>
                      <a:pt x="33" y="64"/>
                      <a:pt x="30" y="56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2" name="Freeform 413">
                <a:extLst>
                  <a:ext uri="{FF2B5EF4-FFF2-40B4-BE49-F238E27FC236}">
                    <a16:creationId xmlns:a16="http://schemas.microsoft.com/office/drawing/2014/main" id="{AA69BEF2-17A7-48F5-B04B-DC30A1B55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432"/>
                <a:ext cx="238" cy="205"/>
              </a:xfrm>
              <a:custGeom>
                <a:avLst/>
                <a:gdLst>
                  <a:gd name="T0" fmla="*/ 471 w 95"/>
                  <a:gd name="T1" fmla="*/ 1057 h 77"/>
                  <a:gd name="T2" fmla="*/ 346 w 95"/>
                  <a:gd name="T3" fmla="*/ 1113 h 77"/>
                  <a:gd name="T4" fmla="*/ 346 w 95"/>
                  <a:gd name="T5" fmla="*/ 964 h 77"/>
                  <a:gd name="T6" fmla="*/ 238 w 95"/>
                  <a:gd name="T7" fmla="*/ 977 h 77"/>
                  <a:gd name="T8" fmla="*/ 158 w 95"/>
                  <a:gd name="T9" fmla="*/ 887 h 77"/>
                  <a:gd name="T10" fmla="*/ 238 w 95"/>
                  <a:gd name="T11" fmla="*/ 828 h 77"/>
                  <a:gd name="T12" fmla="*/ 63 w 95"/>
                  <a:gd name="T13" fmla="*/ 828 h 77"/>
                  <a:gd name="T14" fmla="*/ 63 w 95"/>
                  <a:gd name="T15" fmla="*/ 716 h 77"/>
                  <a:gd name="T16" fmla="*/ 251 w 95"/>
                  <a:gd name="T17" fmla="*/ 751 h 77"/>
                  <a:gd name="T18" fmla="*/ 438 w 95"/>
                  <a:gd name="T19" fmla="*/ 264 h 77"/>
                  <a:gd name="T20" fmla="*/ 709 w 95"/>
                  <a:gd name="T21" fmla="*/ 56 h 77"/>
                  <a:gd name="T22" fmla="*/ 1443 w 95"/>
                  <a:gd name="T23" fmla="*/ 474 h 77"/>
                  <a:gd name="T24" fmla="*/ 1368 w 95"/>
                  <a:gd name="T25" fmla="*/ 942 h 77"/>
                  <a:gd name="T26" fmla="*/ 1275 w 95"/>
                  <a:gd name="T27" fmla="*/ 1134 h 77"/>
                  <a:gd name="T28" fmla="*/ 1130 w 95"/>
                  <a:gd name="T29" fmla="*/ 1249 h 77"/>
                  <a:gd name="T30" fmla="*/ 1097 w 95"/>
                  <a:gd name="T31" fmla="*/ 1262 h 77"/>
                  <a:gd name="T32" fmla="*/ 1067 w 95"/>
                  <a:gd name="T33" fmla="*/ 1360 h 77"/>
                  <a:gd name="T34" fmla="*/ 1035 w 95"/>
                  <a:gd name="T35" fmla="*/ 1416 h 77"/>
                  <a:gd name="T36" fmla="*/ 1035 w 95"/>
                  <a:gd name="T37" fmla="*/ 1360 h 77"/>
                  <a:gd name="T38" fmla="*/ 1035 w 95"/>
                  <a:gd name="T39" fmla="*/ 1262 h 77"/>
                  <a:gd name="T40" fmla="*/ 1005 w 95"/>
                  <a:gd name="T41" fmla="*/ 1206 h 77"/>
                  <a:gd name="T42" fmla="*/ 960 w 95"/>
                  <a:gd name="T43" fmla="*/ 1339 h 77"/>
                  <a:gd name="T44" fmla="*/ 942 w 95"/>
                  <a:gd name="T45" fmla="*/ 1227 h 77"/>
                  <a:gd name="T46" fmla="*/ 929 w 95"/>
                  <a:gd name="T47" fmla="*/ 1147 h 77"/>
                  <a:gd name="T48" fmla="*/ 897 w 95"/>
                  <a:gd name="T49" fmla="*/ 1249 h 77"/>
                  <a:gd name="T50" fmla="*/ 909 w 95"/>
                  <a:gd name="T51" fmla="*/ 1305 h 77"/>
                  <a:gd name="T52" fmla="*/ 897 w 95"/>
                  <a:gd name="T53" fmla="*/ 1360 h 77"/>
                  <a:gd name="T54" fmla="*/ 897 w 95"/>
                  <a:gd name="T55" fmla="*/ 1454 h 77"/>
                  <a:gd name="T56" fmla="*/ 867 w 95"/>
                  <a:gd name="T57" fmla="*/ 1374 h 77"/>
                  <a:gd name="T58" fmla="*/ 847 w 95"/>
                  <a:gd name="T59" fmla="*/ 1283 h 77"/>
                  <a:gd name="T60" fmla="*/ 847 w 95"/>
                  <a:gd name="T61" fmla="*/ 1169 h 77"/>
                  <a:gd name="T62" fmla="*/ 817 w 95"/>
                  <a:gd name="T63" fmla="*/ 1206 h 77"/>
                  <a:gd name="T64" fmla="*/ 742 w 95"/>
                  <a:gd name="T65" fmla="*/ 1305 h 77"/>
                  <a:gd name="T66" fmla="*/ 784 w 95"/>
                  <a:gd name="T67" fmla="*/ 1169 h 77"/>
                  <a:gd name="T68" fmla="*/ 471 w 95"/>
                  <a:gd name="T69" fmla="*/ 1057 h 7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5" h="77">
                    <a:moveTo>
                      <a:pt x="30" y="56"/>
                    </a:moveTo>
                    <a:cubicBezTo>
                      <a:pt x="27" y="48"/>
                      <a:pt x="24" y="58"/>
                      <a:pt x="22" y="59"/>
                    </a:cubicBezTo>
                    <a:cubicBezTo>
                      <a:pt x="16" y="59"/>
                      <a:pt x="21" y="53"/>
                      <a:pt x="22" y="51"/>
                    </a:cubicBezTo>
                    <a:cubicBezTo>
                      <a:pt x="20" y="47"/>
                      <a:pt x="18" y="51"/>
                      <a:pt x="15" y="52"/>
                    </a:cubicBezTo>
                    <a:cubicBezTo>
                      <a:pt x="12" y="52"/>
                      <a:pt x="6" y="51"/>
                      <a:pt x="10" y="47"/>
                    </a:cubicBezTo>
                    <a:cubicBezTo>
                      <a:pt x="10" y="47"/>
                      <a:pt x="21" y="47"/>
                      <a:pt x="15" y="44"/>
                    </a:cubicBezTo>
                    <a:cubicBezTo>
                      <a:pt x="13" y="42"/>
                      <a:pt x="7" y="46"/>
                      <a:pt x="4" y="44"/>
                    </a:cubicBezTo>
                    <a:cubicBezTo>
                      <a:pt x="1" y="42"/>
                      <a:pt x="0" y="39"/>
                      <a:pt x="4" y="38"/>
                    </a:cubicBezTo>
                    <a:cubicBezTo>
                      <a:pt x="8" y="37"/>
                      <a:pt x="12" y="40"/>
                      <a:pt x="16" y="40"/>
                    </a:cubicBezTo>
                    <a:cubicBezTo>
                      <a:pt x="22" y="39"/>
                      <a:pt x="15" y="25"/>
                      <a:pt x="28" y="14"/>
                    </a:cubicBezTo>
                    <a:cubicBezTo>
                      <a:pt x="33" y="10"/>
                      <a:pt x="37" y="5"/>
                      <a:pt x="45" y="3"/>
                    </a:cubicBezTo>
                    <a:cubicBezTo>
                      <a:pt x="53" y="0"/>
                      <a:pt x="85" y="8"/>
                      <a:pt x="92" y="25"/>
                    </a:cubicBezTo>
                    <a:cubicBezTo>
                      <a:pt x="95" y="35"/>
                      <a:pt x="90" y="41"/>
                      <a:pt x="87" y="50"/>
                    </a:cubicBezTo>
                    <a:cubicBezTo>
                      <a:pt x="85" y="54"/>
                      <a:pt x="83" y="59"/>
                      <a:pt x="81" y="60"/>
                    </a:cubicBezTo>
                    <a:cubicBezTo>
                      <a:pt x="79" y="61"/>
                      <a:pt x="77" y="66"/>
                      <a:pt x="72" y="66"/>
                    </a:cubicBezTo>
                    <a:cubicBezTo>
                      <a:pt x="71" y="65"/>
                      <a:pt x="70" y="66"/>
                      <a:pt x="70" y="67"/>
                    </a:cubicBezTo>
                    <a:cubicBezTo>
                      <a:pt x="69" y="69"/>
                      <a:pt x="69" y="70"/>
                      <a:pt x="68" y="72"/>
                    </a:cubicBezTo>
                    <a:cubicBezTo>
                      <a:pt x="68" y="74"/>
                      <a:pt x="67" y="74"/>
                      <a:pt x="66" y="75"/>
                    </a:cubicBezTo>
                    <a:cubicBezTo>
                      <a:pt x="65" y="75"/>
                      <a:pt x="66" y="74"/>
                      <a:pt x="66" y="72"/>
                    </a:cubicBezTo>
                    <a:cubicBezTo>
                      <a:pt x="67" y="70"/>
                      <a:pt x="67" y="70"/>
                      <a:pt x="66" y="67"/>
                    </a:cubicBezTo>
                    <a:cubicBezTo>
                      <a:pt x="66" y="65"/>
                      <a:pt x="67" y="64"/>
                      <a:pt x="64" y="64"/>
                    </a:cubicBezTo>
                    <a:cubicBezTo>
                      <a:pt x="62" y="63"/>
                      <a:pt x="62" y="70"/>
                      <a:pt x="61" y="71"/>
                    </a:cubicBezTo>
                    <a:cubicBezTo>
                      <a:pt x="59" y="69"/>
                      <a:pt x="60" y="67"/>
                      <a:pt x="60" y="65"/>
                    </a:cubicBezTo>
                    <a:cubicBezTo>
                      <a:pt x="61" y="63"/>
                      <a:pt x="60" y="61"/>
                      <a:pt x="59" y="61"/>
                    </a:cubicBezTo>
                    <a:cubicBezTo>
                      <a:pt x="58" y="61"/>
                      <a:pt x="57" y="65"/>
                      <a:pt x="57" y="66"/>
                    </a:cubicBezTo>
                    <a:cubicBezTo>
                      <a:pt x="58" y="68"/>
                      <a:pt x="59" y="68"/>
                      <a:pt x="58" y="69"/>
                    </a:cubicBezTo>
                    <a:cubicBezTo>
                      <a:pt x="57" y="71"/>
                      <a:pt x="56" y="69"/>
                      <a:pt x="57" y="72"/>
                    </a:cubicBezTo>
                    <a:cubicBezTo>
                      <a:pt x="58" y="75"/>
                      <a:pt x="58" y="77"/>
                      <a:pt x="57" y="77"/>
                    </a:cubicBezTo>
                    <a:cubicBezTo>
                      <a:pt x="56" y="77"/>
                      <a:pt x="56" y="75"/>
                      <a:pt x="55" y="73"/>
                    </a:cubicBezTo>
                    <a:cubicBezTo>
                      <a:pt x="55" y="71"/>
                      <a:pt x="53" y="69"/>
                      <a:pt x="54" y="68"/>
                    </a:cubicBezTo>
                    <a:cubicBezTo>
                      <a:pt x="55" y="66"/>
                      <a:pt x="56" y="62"/>
                      <a:pt x="54" y="62"/>
                    </a:cubicBezTo>
                    <a:cubicBezTo>
                      <a:pt x="53" y="62"/>
                      <a:pt x="53" y="62"/>
                      <a:pt x="52" y="64"/>
                    </a:cubicBezTo>
                    <a:cubicBezTo>
                      <a:pt x="51" y="67"/>
                      <a:pt x="48" y="73"/>
                      <a:pt x="47" y="69"/>
                    </a:cubicBezTo>
                    <a:cubicBezTo>
                      <a:pt x="47" y="68"/>
                      <a:pt x="49" y="64"/>
                      <a:pt x="50" y="62"/>
                    </a:cubicBezTo>
                    <a:cubicBezTo>
                      <a:pt x="52" y="59"/>
                      <a:pt x="33" y="64"/>
                      <a:pt x="30" y="56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3" name="Freeform 414">
                <a:extLst>
                  <a:ext uri="{FF2B5EF4-FFF2-40B4-BE49-F238E27FC236}">
                    <a16:creationId xmlns:a16="http://schemas.microsoft.com/office/drawing/2014/main" id="{8122D84B-765F-4A8F-BF19-23B004899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467"/>
                <a:ext cx="118" cy="109"/>
              </a:xfrm>
              <a:custGeom>
                <a:avLst/>
                <a:gdLst>
                  <a:gd name="T0" fmla="*/ 693 w 47"/>
                  <a:gd name="T1" fmla="*/ 191 h 41"/>
                  <a:gd name="T2" fmla="*/ 680 w 47"/>
                  <a:gd name="T3" fmla="*/ 524 h 41"/>
                  <a:gd name="T4" fmla="*/ 239 w 47"/>
                  <a:gd name="T5" fmla="*/ 750 h 41"/>
                  <a:gd name="T6" fmla="*/ 0 w 47"/>
                  <a:gd name="T7" fmla="*/ 545 h 41"/>
                  <a:gd name="T8" fmla="*/ 33 w 47"/>
                  <a:gd name="T9" fmla="*/ 340 h 41"/>
                  <a:gd name="T10" fmla="*/ 126 w 47"/>
                  <a:gd name="T11" fmla="*/ 282 h 41"/>
                  <a:gd name="T12" fmla="*/ 304 w 47"/>
                  <a:gd name="T13" fmla="*/ 205 h 41"/>
                  <a:gd name="T14" fmla="*/ 367 w 47"/>
                  <a:gd name="T15" fmla="*/ 114 h 41"/>
                  <a:gd name="T16" fmla="*/ 442 w 47"/>
                  <a:gd name="T17" fmla="*/ 77 h 41"/>
                  <a:gd name="T18" fmla="*/ 600 w 47"/>
                  <a:gd name="T19" fmla="*/ 21 h 41"/>
                  <a:gd name="T20" fmla="*/ 693 w 47"/>
                  <a:gd name="T21" fmla="*/ 191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41">
                    <a:moveTo>
                      <a:pt x="44" y="10"/>
                    </a:moveTo>
                    <a:cubicBezTo>
                      <a:pt x="47" y="16"/>
                      <a:pt x="46" y="23"/>
                      <a:pt x="43" y="28"/>
                    </a:cubicBezTo>
                    <a:cubicBezTo>
                      <a:pt x="37" y="38"/>
                      <a:pt x="26" y="41"/>
                      <a:pt x="15" y="40"/>
                    </a:cubicBezTo>
                    <a:cubicBezTo>
                      <a:pt x="8" y="40"/>
                      <a:pt x="0" y="37"/>
                      <a:pt x="0" y="29"/>
                    </a:cubicBezTo>
                    <a:cubicBezTo>
                      <a:pt x="0" y="26"/>
                      <a:pt x="1" y="21"/>
                      <a:pt x="2" y="18"/>
                    </a:cubicBezTo>
                    <a:cubicBezTo>
                      <a:pt x="4" y="15"/>
                      <a:pt x="5" y="16"/>
                      <a:pt x="8" y="15"/>
                    </a:cubicBezTo>
                    <a:cubicBezTo>
                      <a:pt x="13" y="15"/>
                      <a:pt x="16" y="16"/>
                      <a:pt x="19" y="11"/>
                    </a:cubicBezTo>
                    <a:cubicBezTo>
                      <a:pt x="20" y="9"/>
                      <a:pt x="21" y="7"/>
                      <a:pt x="23" y="6"/>
                    </a:cubicBezTo>
                    <a:cubicBezTo>
                      <a:pt x="24" y="5"/>
                      <a:pt x="26" y="5"/>
                      <a:pt x="28" y="4"/>
                    </a:cubicBezTo>
                    <a:cubicBezTo>
                      <a:pt x="32" y="3"/>
                      <a:pt x="33" y="0"/>
                      <a:pt x="38" y="1"/>
                    </a:cubicBezTo>
                    <a:cubicBezTo>
                      <a:pt x="41" y="2"/>
                      <a:pt x="43" y="7"/>
                      <a:pt x="44" y="10"/>
                    </a:cubicBezTo>
                    <a:close/>
                  </a:path>
                </a:pathLst>
              </a:custGeom>
              <a:solidFill>
                <a:srgbClr val="BFE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4" name="Freeform 415">
                <a:extLst>
                  <a:ext uri="{FF2B5EF4-FFF2-40B4-BE49-F238E27FC236}">
                    <a16:creationId xmlns:a16="http://schemas.microsoft.com/office/drawing/2014/main" id="{AFC20DC8-725A-4050-9204-562055D8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2467"/>
                <a:ext cx="118" cy="109"/>
              </a:xfrm>
              <a:custGeom>
                <a:avLst/>
                <a:gdLst>
                  <a:gd name="T0" fmla="*/ 693 w 47"/>
                  <a:gd name="T1" fmla="*/ 191 h 41"/>
                  <a:gd name="T2" fmla="*/ 680 w 47"/>
                  <a:gd name="T3" fmla="*/ 524 h 41"/>
                  <a:gd name="T4" fmla="*/ 239 w 47"/>
                  <a:gd name="T5" fmla="*/ 750 h 41"/>
                  <a:gd name="T6" fmla="*/ 0 w 47"/>
                  <a:gd name="T7" fmla="*/ 545 h 41"/>
                  <a:gd name="T8" fmla="*/ 33 w 47"/>
                  <a:gd name="T9" fmla="*/ 340 h 41"/>
                  <a:gd name="T10" fmla="*/ 126 w 47"/>
                  <a:gd name="T11" fmla="*/ 282 h 41"/>
                  <a:gd name="T12" fmla="*/ 304 w 47"/>
                  <a:gd name="T13" fmla="*/ 205 h 41"/>
                  <a:gd name="T14" fmla="*/ 367 w 47"/>
                  <a:gd name="T15" fmla="*/ 114 h 41"/>
                  <a:gd name="T16" fmla="*/ 442 w 47"/>
                  <a:gd name="T17" fmla="*/ 77 h 41"/>
                  <a:gd name="T18" fmla="*/ 600 w 47"/>
                  <a:gd name="T19" fmla="*/ 21 h 41"/>
                  <a:gd name="T20" fmla="*/ 693 w 47"/>
                  <a:gd name="T21" fmla="*/ 191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41">
                    <a:moveTo>
                      <a:pt x="44" y="10"/>
                    </a:moveTo>
                    <a:cubicBezTo>
                      <a:pt x="47" y="16"/>
                      <a:pt x="46" y="23"/>
                      <a:pt x="43" y="28"/>
                    </a:cubicBezTo>
                    <a:cubicBezTo>
                      <a:pt x="37" y="38"/>
                      <a:pt x="26" y="41"/>
                      <a:pt x="15" y="40"/>
                    </a:cubicBezTo>
                    <a:cubicBezTo>
                      <a:pt x="8" y="40"/>
                      <a:pt x="0" y="37"/>
                      <a:pt x="0" y="29"/>
                    </a:cubicBezTo>
                    <a:cubicBezTo>
                      <a:pt x="0" y="26"/>
                      <a:pt x="1" y="21"/>
                      <a:pt x="2" y="18"/>
                    </a:cubicBezTo>
                    <a:cubicBezTo>
                      <a:pt x="4" y="15"/>
                      <a:pt x="5" y="16"/>
                      <a:pt x="8" y="15"/>
                    </a:cubicBezTo>
                    <a:cubicBezTo>
                      <a:pt x="13" y="15"/>
                      <a:pt x="16" y="16"/>
                      <a:pt x="19" y="11"/>
                    </a:cubicBezTo>
                    <a:cubicBezTo>
                      <a:pt x="20" y="9"/>
                      <a:pt x="21" y="7"/>
                      <a:pt x="23" y="6"/>
                    </a:cubicBezTo>
                    <a:cubicBezTo>
                      <a:pt x="24" y="5"/>
                      <a:pt x="26" y="5"/>
                      <a:pt x="28" y="4"/>
                    </a:cubicBezTo>
                    <a:cubicBezTo>
                      <a:pt x="32" y="3"/>
                      <a:pt x="33" y="0"/>
                      <a:pt x="38" y="1"/>
                    </a:cubicBezTo>
                    <a:cubicBezTo>
                      <a:pt x="41" y="2"/>
                      <a:pt x="43" y="7"/>
                      <a:pt x="44" y="10"/>
                    </a:cubicBezTo>
                    <a:close/>
                  </a:path>
                </a:pathLst>
              </a:custGeom>
              <a:solidFill>
                <a:srgbClr val="C89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5" name="Freeform 416">
                <a:extLst>
                  <a:ext uri="{FF2B5EF4-FFF2-40B4-BE49-F238E27FC236}">
                    <a16:creationId xmlns:a16="http://schemas.microsoft.com/office/drawing/2014/main" id="{A3AA2F6D-3A69-43B1-8BF9-BDC40DACF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504"/>
                <a:ext cx="43" cy="35"/>
              </a:xfrm>
              <a:custGeom>
                <a:avLst/>
                <a:gdLst>
                  <a:gd name="T0" fmla="*/ 0 w 17"/>
                  <a:gd name="T1" fmla="*/ 253 h 13"/>
                  <a:gd name="T2" fmla="*/ 83 w 17"/>
                  <a:gd name="T3" fmla="*/ 59 h 13"/>
                  <a:gd name="T4" fmla="*/ 276 w 17"/>
                  <a:gd name="T5" fmla="*/ 0 h 13"/>
                  <a:gd name="T6" fmla="*/ 129 w 17"/>
                  <a:gd name="T7" fmla="*/ 116 h 13"/>
                  <a:gd name="T8" fmla="*/ 0 w 17"/>
                  <a:gd name="T9" fmla="*/ 253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0" y="13"/>
                    </a:moveTo>
                    <a:cubicBezTo>
                      <a:pt x="2" y="6"/>
                      <a:pt x="0" y="4"/>
                      <a:pt x="5" y="3"/>
                    </a:cubicBezTo>
                    <a:cubicBezTo>
                      <a:pt x="10" y="3"/>
                      <a:pt x="16" y="2"/>
                      <a:pt x="17" y="0"/>
                    </a:cubicBezTo>
                    <a:cubicBezTo>
                      <a:pt x="14" y="3"/>
                      <a:pt x="11" y="5"/>
                      <a:pt x="8" y="6"/>
                    </a:cubicBezTo>
                    <a:cubicBezTo>
                      <a:pt x="5" y="6"/>
                      <a:pt x="1" y="8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6" name="Freeform 417">
                <a:extLst>
                  <a:ext uri="{FF2B5EF4-FFF2-40B4-BE49-F238E27FC236}">
                    <a16:creationId xmlns:a16="http://schemas.microsoft.com/office/drawing/2014/main" id="{81B49640-2FF4-4D16-97E8-5C025B568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509"/>
                <a:ext cx="100" cy="67"/>
              </a:xfrm>
              <a:custGeom>
                <a:avLst/>
                <a:gdLst>
                  <a:gd name="T0" fmla="*/ 0 w 40"/>
                  <a:gd name="T1" fmla="*/ 367 h 25"/>
                  <a:gd name="T2" fmla="*/ 458 w 40"/>
                  <a:gd name="T3" fmla="*/ 367 h 25"/>
                  <a:gd name="T4" fmla="*/ 625 w 40"/>
                  <a:gd name="T5" fmla="*/ 0 h 25"/>
                  <a:gd name="T6" fmla="*/ 363 w 40"/>
                  <a:gd name="T7" fmla="*/ 346 h 25"/>
                  <a:gd name="T8" fmla="*/ 0 w 40"/>
                  <a:gd name="T9" fmla="*/ 367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5">
                    <a:moveTo>
                      <a:pt x="0" y="19"/>
                    </a:moveTo>
                    <a:cubicBezTo>
                      <a:pt x="6" y="22"/>
                      <a:pt x="18" y="25"/>
                      <a:pt x="29" y="19"/>
                    </a:cubicBezTo>
                    <a:cubicBezTo>
                      <a:pt x="40" y="12"/>
                      <a:pt x="40" y="5"/>
                      <a:pt x="40" y="0"/>
                    </a:cubicBezTo>
                    <a:cubicBezTo>
                      <a:pt x="39" y="4"/>
                      <a:pt x="35" y="13"/>
                      <a:pt x="23" y="18"/>
                    </a:cubicBezTo>
                    <a:cubicBezTo>
                      <a:pt x="17" y="20"/>
                      <a:pt x="2" y="21"/>
                      <a:pt x="0" y="19"/>
                    </a:cubicBezTo>
                    <a:close/>
                  </a:path>
                </a:pathLst>
              </a:custGeom>
              <a:solidFill>
                <a:srgbClr val="A966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0" name="Freeform 418">
              <a:extLst>
                <a:ext uri="{FF2B5EF4-FFF2-40B4-BE49-F238E27FC236}">
                  <a16:creationId xmlns:a16="http://schemas.microsoft.com/office/drawing/2014/main" id="{DF5C514C-6514-4818-A205-ACE4996A6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467"/>
              <a:ext cx="118" cy="109"/>
            </a:xfrm>
            <a:custGeom>
              <a:avLst/>
              <a:gdLst>
                <a:gd name="T0" fmla="*/ 693 w 47"/>
                <a:gd name="T1" fmla="*/ 191 h 41"/>
                <a:gd name="T2" fmla="*/ 680 w 47"/>
                <a:gd name="T3" fmla="*/ 524 h 41"/>
                <a:gd name="T4" fmla="*/ 239 w 47"/>
                <a:gd name="T5" fmla="*/ 750 h 41"/>
                <a:gd name="T6" fmla="*/ 0 w 47"/>
                <a:gd name="T7" fmla="*/ 545 h 41"/>
                <a:gd name="T8" fmla="*/ 33 w 47"/>
                <a:gd name="T9" fmla="*/ 340 h 41"/>
                <a:gd name="T10" fmla="*/ 126 w 47"/>
                <a:gd name="T11" fmla="*/ 282 h 41"/>
                <a:gd name="T12" fmla="*/ 304 w 47"/>
                <a:gd name="T13" fmla="*/ 205 h 41"/>
                <a:gd name="T14" fmla="*/ 367 w 47"/>
                <a:gd name="T15" fmla="*/ 114 h 41"/>
                <a:gd name="T16" fmla="*/ 442 w 47"/>
                <a:gd name="T17" fmla="*/ 77 h 41"/>
                <a:gd name="T18" fmla="*/ 600 w 47"/>
                <a:gd name="T19" fmla="*/ 21 h 41"/>
                <a:gd name="T20" fmla="*/ 693 w 47"/>
                <a:gd name="T21" fmla="*/ 191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1">
                  <a:moveTo>
                    <a:pt x="44" y="10"/>
                  </a:moveTo>
                  <a:cubicBezTo>
                    <a:pt x="47" y="16"/>
                    <a:pt x="46" y="23"/>
                    <a:pt x="43" y="28"/>
                  </a:cubicBezTo>
                  <a:cubicBezTo>
                    <a:pt x="37" y="38"/>
                    <a:pt x="26" y="41"/>
                    <a:pt x="15" y="40"/>
                  </a:cubicBezTo>
                  <a:cubicBezTo>
                    <a:pt x="8" y="40"/>
                    <a:pt x="0" y="37"/>
                    <a:pt x="0" y="29"/>
                  </a:cubicBezTo>
                  <a:cubicBezTo>
                    <a:pt x="0" y="26"/>
                    <a:pt x="1" y="21"/>
                    <a:pt x="2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6"/>
                    <a:pt x="19" y="11"/>
                  </a:cubicBezTo>
                  <a:cubicBezTo>
                    <a:pt x="20" y="9"/>
                    <a:pt x="21" y="7"/>
                    <a:pt x="23" y="6"/>
                  </a:cubicBezTo>
                  <a:cubicBezTo>
                    <a:pt x="24" y="5"/>
                    <a:pt x="26" y="5"/>
                    <a:pt x="28" y="4"/>
                  </a:cubicBezTo>
                  <a:cubicBezTo>
                    <a:pt x="32" y="3"/>
                    <a:pt x="33" y="0"/>
                    <a:pt x="38" y="1"/>
                  </a:cubicBezTo>
                  <a:cubicBezTo>
                    <a:pt x="41" y="2"/>
                    <a:pt x="43" y="7"/>
                    <a:pt x="44" y="1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419">
              <a:extLst>
                <a:ext uri="{FF2B5EF4-FFF2-40B4-BE49-F238E27FC236}">
                  <a16:creationId xmlns:a16="http://schemas.microsoft.com/office/drawing/2014/main" id="{0DAD6275-3E0D-4926-8F36-F46C115D9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2475"/>
              <a:ext cx="18" cy="18"/>
            </a:xfrm>
            <a:custGeom>
              <a:avLst/>
              <a:gdLst>
                <a:gd name="T0" fmla="*/ 33 w 7"/>
                <a:gd name="T1" fmla="*/ 100 h 7"/>
                <a:gd name="T2" fmla="*/ 21 w 7"/>
                <a:gd name="T3" fmla="*/ 21 h 7"/>
                <a:gd name="T4" fmla="*/ 100 w 7"/>
                <a:gd name="T5" fmla="*/ 21 h 7"/>
                <a:gd name="T6" fmla="*/ 100 w 7"/>
                <a:gd name="T7" fmla="*/ 100 h 7"/>
                <a:gd name="T8" fmla="*/ 33 w 7"/>
                <a:gd name="T9" fmla="*/ 10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2" y="6"/>
                  </a:move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7" y="2"/>
                    <a:pt x="7" y="4"/>
                    <a:pt x="6" y="6"/>
                  </a:cubicBezTo>
                  <a:cubicBezTo>
                    <a:pt x="5" y="7"/>
                    <a:pt x="3" y="7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420">
              <a:extLst>
                <a:ext uri="{FF2B5EF4-FFF2-40B4-BE49-F238E27FC236}">
                  <a16:creationId xmlns:a16="http://schemas.microsoft.com/office/drawing/2014/main" id="{3580F926-A718-4B9D-BF75-968DC41A3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472"/>
              <a:ext cx="10" cy="11"/>
            </a:xfrm>
            <a:custGeom>
              <a:avLst/>
              <a:gdLst>
                <a:gd name="T0" fmla="*/ 0 w 4"/>
                <a:gd name="T1" fmla="*/ 61 h 4"/>
                <a:gd name="T2" fmla="*/ 0 w 4"/>
                <a:gd name="T3" fmla="*/ 22 h 4"/>
                <a:gd name="T4" fmla="*/ 50 w 4"/>
                <a:gd name="T5" fmla="*/ 22 h 4"/>
                <a:gd name="T6" fmla="*/ 50 w 4"/>
                <a:gd name="T7" fmla="*/ 61 h 4"/>
                <a:gd name="T8" fmla="*/ 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0" y="1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421">
              <a:extLst>
                <a:ext uri="{FF2B5EF4-FFF2-40B4-BE49-F238E27FC236}">
                  <a16:creationId xmlns:a16="http://schemas.microsoft.com/office/drawing/2014/main" id="{B11C413D-16B8-486B-A99F-7045026DB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491"/>
              <a:ext cx="8" cy="8"/>
            </a:xfrm>
            <a:custGeom>
              <a:avLst/>
              <a:gdLst>
                <a:gd name="T0" fmla="*/ 0 w 3"/>
                <a:gd name="T1" fmla="*/ 56 h 3"/>
                <a:gd name="T2" fmla="*/ 0 w 3"/>
                <a:gd name="T3" fmla="*/ 21 h 3"/>
                <a:gd name="T4" fmla="*/ 35 w 3"/>
                <a:gd name="T5" fmla="*/ 21 h 3"/>
                <a:gd name="T6" fmla="*/ 35 w 3"/>
                <a:gd name="T7" fmla="*/ 56 h 3"/>
                <a:gd name="T8" fmla="*/ 0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422">
              <a:extLst>
                <a:ext uri="{FF2B5EF4-FFF2-40B4-BE49-F238E27FC236}">
                  <a16:creationId xmlns:a16="http://schemas.microsoft.com/office/drawing/2014/main" id="{94FF9424-1228-4862-A570-8C06F597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477"/>
              <a:ext cx="153" cy="126"/>
            </a:xfrm>
            <a:custGeom>
              <a:avLst/>
              <a:gdLst>
                <a:gd name="T0" fmla="*/ 0 w 61"/>
                <a:gd name="T1" fmla="*/ 598 h 47"/>
                <a:gd name="T2" fmla="*/ 125 w 61"/>
                <a:gd name="T3" fmla="*/ 753 h 47"/>
                <a:gd name="T4" fmla="*/ 334 w 61"/>
                <a:gd name="T5" fmla="*/ 791 h 47"/>
                <a:gd name="T6" fmla="*/ 522 w 61"/>
                <a:gd name="T7" fmla="*/ 826 h 47"/>
                <a:gd name="T8" fmla="*/ 692 w 61"/>
                <a:gd name="T9" fmla="*/ 869 h 47"/>
                <a:gd name="T10" fmla="*/ 931 w 61"/>
                <a:gd name="T11" fmla="*/ 461 h 47"/>
                <a:gd name="T12" fmla="*/ 943 w 61"/>
                <a:gd name="T13" fmla="*/ 231 h 47"/>
                <a:gd name="T14" fmla="*/ 775 w 61"/>
                <a:gd name="T15" fmla="*/ 0 h 47"/>
                <a:gd name="T16" fmla="*/ 868 w 61"/>
                <a:gd name="T17" fmla="*/ 209 h 47"/>
                <a:gd name="T18" fmla="*/ 788 w 61"/>
                <a:gd name="T19" fmla="*/ 389 h 47"/>
                <a:gd name="T20" fmla="*/ 567 w 61"/>
                <a:gd name="T21" fmla="*/ 654 h 47"/>
                <a:gd name="T22" fmla="*/ 20 w 61"/>
                <a:gd name="T23" fmla="*/ 574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47">
                  <a:moveTo>
                    <a:pt x="0" y="31"/>
                  </a:moveTo>
                  <a:cubicBezTo>
                    <a:pt x="3" y="35"/>
                    <a:pt x="3" y="38"/>
                    <a:pt x="8" y="39"/>
                  </a:cubicBezTo>
                  <a:cubicBezTo>
                    <a:pt x="12" y="41"/>
                    <a:pt x="16" y="41"/>
                    <a:pt x="21" y="41"/>
                  </a:cubicBezTo>
                  <a:cubicBezTo>
                    <a:pt x="24" y="41"/>
                    <a:pt x="29" y="42"/>
                    <a:pt x="33" y="43"/>
                  </a:cubicBezTo>
                  <a:cubicBezTo>
                    <a:pt x="37" y="44"/>
                    <a:pt x="39" y="47"/>
                    <a:pt x="44" y="45"/>
                  </a:cubicBezTo>
                  <a:cubicBezTo>
                    <a:pt x="52" y="43"/>
                    <a:pt x="58" y="32"/>
                    <a:pt x="59" y="24"/>
                  </a:cubicBezTo>
                  <a:cubicBezTo>
                    <a:pt x="60" y="20"/>
                    <a:pt x="61" y="16"/>
                    <a:pt x="60" y="12"/>
                  </a:cubicBezTo>
                  <a:cubicBezTo>
                    <a:pt x="59" y="7"/>
                    <a:pt x="54" y="0"/>
                    <a:pt x="49" y="0"/>
                  </a:cubicBezTo>
                  <a:cubicBezTo>
                    <a:pt x="51" y="4"/>
                    <a:pt x="56" y="6"/>
                    <a:pt x="55" y="11"/>
                  </a:cubicBezTo>
                  <a:cubicBezTo>
                    <a:pt x="55" y="16"/>
                    <a:pt x="53" y="18"/>
                    <a:pt x="50" y="20"/>
                  </a:cubicBezTo>
                  <a:cubicBezTo>
                    <a:pt x="45" y="25"/>
                    <a:pt x="42" y="31"/>
                    <a:pt x="36" y="34"/>
                  </a:cubicBezTo>
                  <a:cubicBezTo>
                    <a:pt x="25" y="40"/>
                    <a:pt x="8" y="41"/>
                    <a:pt x="1" y="3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423">
              <a:extLst>
                <a:ext uri="{FF2B5EF4-FFF2-40B4-BE49-F238E27FC236}">
                  <a16:creationId xmlns:a16="http://schemas.microsoft.com/office/drawing/2014/main" id="{3974F553-0414-41E7-9894-353A6BF1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0" y="2448"/>
              <a:ext cx="115" cy="53"/>
            </a:xfrm>
            <a:custGeom>
              <a:avLst/>
              <a:gdLst>
                <a:gd name="T0" fmla="*/ 0 w 46"/>
                <a:gd name="T1" fmla="*/ 371 h 20"/>
                <a:gd name="T2" fmla="*/ 408 w 46"/>
                <a:gd name="T3" fmla="*/ 0 h 20"/>
                <a:gd name="T4" fmla="*/ 720 w 46"/>
                <a:gd name="T5" fmla="*/ 77 h 20"/>
                <a:gd name="T6" fmla="*/ 313 w 46"/>
                <a:gd name="T7" fmla="*/ 90 h 20"/>
                <a:gd name="T8" fmla="*/ 0 w 46"/>
                <a:gd name="T9" fmla="*/ 37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0">
                  <a:moveTo>
                    <a:pt x="0" y="20"/>
                  </a:moveTo>
                  <a:cubicBezTo>
                    <a:pt x="5" y="10"/>
                    <a:pt x="18" y="0"/>
                    <a:pt x="26" y="0"/>
                  </a:cubicBezTo>
                  <a:cubicBezTo>
                    <a:pt x="34" y="0"/>
                    <a:pt x="42" y="2"/>
                    <a:pt x="46" y="4"/>
                  </a:cubicBezTo>
                  <a:cubicBezTo>
                    <a:pt x="39" y="3"/>
                    <a:pt x="26" y="0"/>
                    <a:pt x="20" y="5"/>
                  </a:cubicBezTo>
                  <a:cubicBezTo>
                    <a:pt x="13" y="9"/>
                    <a:pt x="1" y="17"/>
                    <a:pt x="0" y="20"/>
                  </a:cubicBezTo>
                  <a:close/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424">
              <a:extLst>
                <a:ext uri="{FF2B5EF4-FFF2-40B4-BE49-F238E27FC236}">
                  <a16:creationId xmlns:a16="http://schemas.microsoft.com/office/drawing/2014/main" id="{029DAA2F-6B29-4156-B014-997E6239F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445"/>
              <a:ext cx="132" cy="168"/>
            </a:xfrm>
            <a:custGeom>
              <a:avLst/>
              <a:gdLst>
                <a:gd name="T0" fmla="*/ 757 w 53"/>
                <a:gd name="T1" fmla="*/ 320 h 63"/>
                <a:gd name="T2" fmla="*/ 403 w 53"/>
                <a:gd name="T3" fmla="*/ 21 h 63"/>
                <a:gd name="T4" fmla="*/ 105 w 53"/>
                <a:gd name="T5" fmla="*/ 21 h 63"/>
                <a:gd name="T6" fmla="*/ 0 w 53"/>
                <a:gd name="T7" fmla="*/ 115 h 63"/>
                <a:gd name="T8" fmla="*/ 199 w 53"/>
                <a:gd name="T9" fmla="*/ 376 h 63"/>
                <a:gd name="T10" fmla="*/ 154 w 53"/>
                <a:gd name="T11" fmla="*/ 760 h 63"/>
                <a:gd name="T12" fmla="*/ 217 w 53"/>
                <a:gd name="T13" fmla="*/ 776 h 63"/>
                <a:gd name="T14" fmla="*/ 167 w 53"/>
                <a:gd name="T15" fmla="*/ 968 h 63"/>
                <a:gd name="T16" fmla="*/ 324 w 53"/>
                <a:gd name="T17" fmla="*/ 853 h 63"/>
                <a:gd name="T18" fmla="*/ 371 w 53"/>
                <a:gd name="T19" fmla="*/ 1045 h 63"/>
                <a:gd name="T20" fmla="*/ 508 w 53"/>
                <a:gd name="T21" fmla="*/ 931 h 63"/>
                <a:gd name="T22" fmla="*/ 508 w 53"/>
                <a:gd name="T23" fmla="*/ 1139 h 63"/>
                <a:gd name="T24" fmla="*/ 633 w 53"/>
                <a:gd name="T25" fmla="*/ 931 h 63"/>
                <a:gd name="T26" fmla="*/ 757 w 53"/>
                <a:gd name="T27" fmla="*/ 1080 h 63"/>
                <a:gd name="T28" fmla="*/ 745 w 53"/>
                <a:gd name="T29" fmla="*/ 931 h 63"/>
                <a:gd name="T30" fmla="*/ 775 w 53"/>
                <a:gd name="T31" fmla="*/ 760 h 63"/>
                <a:gd name="T32" fmla="*/ 757 w 53"/>
                <a:gd name="T33" fmla="*/ 32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63">
                  <a:moveTo>
                    <a:pt x="49" y="17"/>
                  </a:moveTo>
                  <a:cubicBezTo>
                    <a:pt x="44" y="8"/>
                    <a:pt x="36" y="3"/>
                    <a:pt x="26" y="1"/>
                  </a:cubicBezTo>
                  <a:cubicBezTo>
                    <a:pt x="21" y="0"/>
                    <a:pt x="13" y="0"/>
                    <a:pt x="7" y="1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6" y="10"/>
                    <a:pt x="11" y="14"/>
                    <a:pt x="13" y="20"/>
                  </a:cubicBezTo>
                  <a:cubicBezTo>
                    <a:pt x="15" y="28"/>
                    <a:pt x="13" y="33"/>
                    <a:pt x="10" y="40"/>
                  </a:cubicBezTo>
                  <a:cubicBezTo>
                    <a:pt x="12" y="40"/>
                    <a:pt x="13" y="40"/>
                    <a:pt x="14" y="41"/>
                  </a:cubicBezTo>
                  <a:cubicBezTo>
                    <a:pt x="24" y="45"/>
                    <a:pt x="7" y="45"/>
                    <a:pt x="11" y="51"/>
                  </a:cubicBezTo>
                  <a:cubicBezTo>
                    <a:pt x="16" y="58"/>
                    <a:pt x="18" y="45"/>
                    <a:pt x="21" y="45"/>
                  </a:cubicBezTo>
                  <a:cubicBezTo>
                    <a:pt x="27" y="45"/>
                    <a:pt x="20" y="53"/>
                    <a:pt x="24" y="55"/>
                  </a:cubicBezTo>
                  <a:cubicBezTo>
                    <a:pt x="27" y="56"/>
                    <a:pt x="30" y="47"/>
                    <a:pt x="33" y="49"/>
                  </a:cubicBezTo>
                  <a:cubicBezTo>
                    <a:pt x="35" y="51"/>
                    <a:pt x="28" y="57"/>
                    <a:pt x="33" y="60"/>
                  </a:cubicBezTo>
                  <a:cubicBezTo>
                    <a:pt x="38" y="63"/>
                    <a:pt x="37" y="52"/>
                    <a:pt x="41" y="49"/>
                  </a:cubicBezTo>
                  <a:cubicBezTo>
                    <a:pt x="46" y="45"/>
                    <a:pt x="45" y="59"/>
                    <a:pt x="49" y="57"/>
                  </a:cubicBezTo>
                  <a:cubicBezTo>
                    <a:pt x="52" y="56"/>
                    <a:pt x="48" y="52"/>
                    <a:pt x="48" y="49"/>
                  </a:cubicBezTo>
                  <a:cubicBezTo>
                    <a:pt x="48" y="46"/>
                    <a:pt x="50" y="43"/>
                    <a:pt x="50" y="40"/>
                  </a:cubicBezTo>
                  <a:cubicBezTo>
                    <a:pt x="52" y="32"/>
                    <a:pt x="53" y="25"/>
                    <a:pt x="49" y="1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425">
              <a:extLst>
                <a:ext uri="{FF2B5EF4-FFF2-40B4-BE49-F238E27FC236}">
                  <a16:creationId xmlns:a16="http://schemas.microsoft.com/office/drawing/2014/main" id="{B7D87420-F814-44A8-AAA7-E9385DD1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2469"/>
              <a:ext cx="75" cy="70"/>
            </a:xfrm>
            <a:custGeom>
              <a:avLst/>
              <a:gdLst>
                <a:gd name="T0" fmla="*/ 363 w 30"/>
                <a:gd name="T1" fmla="*/ 116 h 26"/>
                <a:gd name="T2" fmla="*/ 145 w 30"/>
                <a:gd name="T3" fmla="*/ 22 h 26"/>
                <a:gd name="T4" fmla="*/ 0 w 30"/>
                <a:gd name="T5" fmla="*/ 94 h 26"/>
                <a:gd name="T6" fmla="*/ 0 w 30"/>
                <a:gd name="T7" fmla="*/ 116 h 26"/>
                <a:gd name="T8" fmla="*/ 50 w 30"/>
                <a:gd name="T9" fmla="*/ 218 h 26"/>
                <a:gd name="T10" fmla="*/ 50 w 30"/>
                <a:gd name="T11" fmla="*/ 412 h 26"/>
                <a:gd name="T12" fmla="*/ 113 w 30"/>
                <a:gd name="T13" fmla="*/ 450 h 26"/>
                <a:gd name="T14" fmla="*/ 363 w 30"/>
                <a:gd name="T15" fmla="*/ 471 h 26"/>
                <a:gd name="T16" fmla="*/ 363 w 30"/>
                <a:gd name="T17" fmla="*/ 11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6">
                  <a:moveTo>
                    <a:pt x="23" y="6"/>
                  </a:moveTo>
                  <a:cubicBezTo>
                    <a:pt x="19" y="3"/>
                    <a:pt x="13" y="0"/>
                    <a:pt x="9" y="1"/>
                  </a:cubicBezTo>
                  <a:cubicBezTo>
                    <a:pt x="5" y="1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9"/>
                    <a:pt x="3" y="11"/>
                  </a:cubicBezTo>
                  <a:cubicBezTo>
                    <a:pt x="4" y="15"/>
                    <a:pt x="4" y="18"/>
                    <a:pt x="3" y="21"/>
                  </a:cubicBezTo>
                  <a:cubicBezTo>
                    <a:pt x="5" y="21"/>
                    <a:pt x="6" y="23"/>
                    <a:pt x="7" y="23"/>
                  </a:cubicBezTo>
                  <a:cubicBezTo>
                    <a:pt x="11" y="25"/>
                    <a:pt x="19" y="26"/>
                    <a:pt x="23" y="24"/>
                  </a:cubicBezTo>
                  <a:cubicBezTo>
                    <a:pt x="30" y="20"/>
                    <a:pt x="28" y="10"/>
                    <a:pt x="23" y="6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426">
              <a:extLst>
                <a:ext uri="{FF2B5EF4-FFF2-40B4-BE49-F238E27FC236}">
                  <a16:creationId xmlns:a16="http://schemas.microsoft.com/office/drawing/2014/main" id="{1E5D0A4D-EEE8-4901-B09C-5899101FB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2469"/>
              <a:ext cx="75" cy="70"/>
            </a:xfrm>
            <a:custGeom>
              <a:avLst/>
              <a:gdLst>
                <a:gd name="T0" fmla="*/ 363 w 30"/>
                <a:gd name="T1" fmla="*/ 116 h 26"/>
                <a:gd name="T2" fmla="*/ 145 w 30"/>
                <a:gd name="T3" fmla="*/ 22 h 26"/>
                <a:gd name="T4" fmla="*/ 0 w 30"/>
                <a:gd name="T5" fmla="*/ 94 h 26"/>
                <a:gd name="T6" fmla="*/ 0 w 30"/>
                <a:gd name="T7" fmla="*/ 116 h 26"/>
                <a:gd name="T8" fmla="*/ 50 w 30"/>
                <a:gd name="T9" fmla="*/ 218 h 26"/>
                <a:gd name="T10" fmla="*/ 50 w 30"/>
                <a:gd name="T11" fmla="*/ 412 h 26"/>
                <a:gd name="T12" fmla="*/ 113 w 30"/>
                <a:gd name="T13" fmla="*/ 450 h 26"/>
                <a:gd name="T14" fmla="*/ 363 w 30"/>
                <a:gd name="T15" fmla="*/ 471 h 26"/>
                <a:gd name="T16" fmla="*/ 363 w 30"/>
                <a:gd name="T17" fmla="*/ 11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6">
                  <a:moveTo>
                    <a:pt x="23" y="6"/>
                  </a:moveTo>
                  <a:cubicBezTo>
                    <a:pt x="19" y="3"/>
                    <a:pt x="13" y="0"/>
                    <a:pt x="9" y="1"/>
                  </a:cubicBezTo>
                  <a:cubicBezTo>
                    <a:pt x="5" y="1"/>
                    <a:pt x="3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9"/>
                    <a:pt x="3" y="11"/>
                  </a:cubicBezTo>
                  <a:cubicBezTo>
                    <a:pt x="4" y="15"/>
                    <a:pt x="4" y="18"/>
                    <a:pt x="3" y="21"/>
                  </a:cubicBezTo>
                  <a:cubicBezTo>
                    <a:pt x="5" y="21"/>
                    <a:pt x="6" y="23"/>
                    <a:pt x="7" y="23"/>
                  </a:cubicBezTo>
                  <a:cubicBezTo>
                    <a:pt x="11" y="25"/>
                    <a:pt x="19" y="26"/>
                    <a:pt x="23" y="24"/>
                  </a:cubicBezTo>
                  <a:cubicBezTo>
                    <a:pt x="30" y="20"/>
                    <a:pt x="28" y="10"/>
                    <a:pt x="23" y="6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427">
              <a:extLst>
                <a:ext uri="{FF2B5EF4-FFF2-40B4-BE49-F238E27FC236}">
                  <a16:creationId xmlns:a16="http://schemas.microsoft.com/office/drawing/2014/main" id="{3D264BA9-2C1F-42CA-ABC5-A9FE39683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445"/>
              <a:ext cx="132" cy="168"/>
            </a:xfrm>
            <a:custGeom>
              <a:avLst/>
              <a:gdLst>
                <a:gd name="T0" fmla="*/ 757 w 53"/>
                <a:gd name="T1" fmla="*/ 320 h 63"/>
                <a:gd name="T2" fmla="*/ 403 w 53"/>
                <a:gd name="T3" fmla="*/ 21 h 63"/>
                <a:gd name="T4" fmla="*/ 105 w 53"/>
                <a:gd name="T5" fmla="*/ 21 h 63"/>
                <a:gd name="T6" fmla="*/ 0 w 53"/>
                <a:gd name="T7" fmla="*/ 115 h 63"/>
                <a:gd name="T8" fmla="*/ 199 w 53"/>
                <a:gd name="T9" fmla="*/ 376 h 63"/>
                <a:gd name="T10" fmla="*/ 154 w 53"/>
                <a:gd name="T11" fmla="*/ 760 h 63"/>
                <a:gd name="T12" fmla="*/ 217 w 53"/>
                <a:gd name="T13" fmla="*/ 776 h 63"/>
                <a:gd name="T14" fmla="*/ 167 w 53"/>
                <a:gd name="T15" fmla="*/ 968 h 63"/>
                <a:gd name="T16" fmla="*/ 324 w 53"/>
                <a:gd name="T17" fmla="*/ 853 h 63"/>
                <a:gd name="T18" fmla="*/ 371 w 53"/>
                <a:gd name="T19" fmla="*/ 1045 h 63"/>
                <a:gd name="T20" fmla="*/ 508 w 53"/>
                <a:gd name="T21" fmla="*/ 931 h 63"/>
                <a:gd name="T22" fmla="*/ 508 w 53"/>
                <a:gd name="T23" fmla="*/ 1139 h 63"/>
                <a:gd name="T24" fmla="*/ 633 w 53"/>
                <a:gd name="T25" fmla="*/ 931 h 63"/>
                <a:gd name="T26" fmla="*/ 757 w 53"/>
                <a:gd name="T27" fmla="*/ 1080 h 63"/>
                <a:gd name="T28" fmla="*/ 745 w 53"/>
                <a:gd name="T29" fmla="*/ 931 h 63"/>
                <a:gd name="T30" fmla="*/ 775 w 53"/>
                <a:gd name="T31" fmla="*/ 760 h 63"/>
                <a:gd name="T32" fmla="*/ 757 w 53"/>
                <a:gd name="T33" fmla="*/ 32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63">
                  <a:moveTo>
                    <a:pt x="49" y="17"/>
                  </a:moveTo>
                  <a:cubicBezTo>
                    <a:pt x="44" y="8"/>
                    <a:pt x="36" y="3"/>
                    <a:pt x="26" y="1"/>
                  </a:cubicBezTo>
                  <a:cubicBezTo>
                    <a:pt x="21" y="0"/>
                    <a:pt x="13" y="0"/>
                    <a:pt x="7" y="1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6" y="10"/>
                    <a:pt x="11" y="14"/>
                    <a:pt x="13" y="20"/>
                  </a:cubicBezTo>
                  <a:cubicBezTo>
                    <a:pt x="15" y="28"/>
                    <a:pt x="13" y="33"/>
                    <a:pt x="10" y="40"/>
                  </a:cubicBezTo>
                  <a:cubicBezTo>
                    <a:pt x="12" y="40"/>
                    <a:pt x="13" y="40"/>
                    <a:pt x="14" y="41"/>
                  </a:cubicBezTo>
                  <a:cubicBezTo>
                    <a:pt x="24" y="45"/>
                    <a:pt x="7" y="45"/>
                    <a:pt x="11" y="51"/>
                  </a:cubicBezTo>
                  <a:cubicBezTo>
                    <a:pt x="16" y="58"/>
                    <a:pt x="18" y="45"/>
                    <a:pt x="21" y="45"/>
                  </a:cubicBezTo>
                  <a:cubicBezTo>
                    <a:pt x="27" y="45"/>
                    <a:pt x="20" y="53"/>
                    <a:pt x="24" y="55"/>
                  </a:cubicBezTo>
                  <a:cubicBezTo>
                    <a:pt x="27" y="56"/>
                    <a:pt x="30" y="47"/>
                    <a:pt x="33" y="49"/>
                  </a:cubicBezTo>
                  <a:cubicBezTo>
                    <a:pt x="35" y="51"/>
                    <a:pt x="28" y="57"/>
                    <a:pt x="33" y="60"/>
                  </a:cubicBezTo>
                  <a:cubicBezTo>
                    <a:pt x="38" y="63"/>
                    <a:pt x="37" y="52"/>
                    <a:pt x="41" y="49"/>
                  </a:cubicBezTo>
                  <a:cubicBezTo>
                    <a:pt x="46" y="45"/>
                    <a:pt x="45" y="59"/>
                    <a:pt x="49" y="57"/>
                  </a:cubicBezTo>
                  <a:cubicBezTo>
                    <a:pt x="52" y="56"/>
                    <a:pt x="48" y="52"/>
                    <a:pt x="48" y="49"/>
                  </a:cubicBezTo>
                  <a:cubicBezTo>
                    <a:pt x="48" y="46"/>
                    <a:pt x="50" y="43"/>
                    <a:pt x="50" y="40"/>
                  </a:cubicBezTo>
                  <a:cubicBezTo>
                    <a:pt x="52" y="32"/>
                    <a:pt x="53" y="25"/>
                    <a:pt x="49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428">
              <a:extLst>
                <a:ext uri="{FF2B5EF4-FFF2-40B4-BE49-F238E27FC236}">
                  <a16:creationId xmlns:a16="http://schemas.microsoft.com/office/drawing/2014/main" id="{F8094046-C616-4411-9177-9A27F72CE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488"/>
              <a:ext cx="58" cy="48"/>
            </a:xfrm>
            <a:custGeom>
              <a:avLst/>
              <a:gdLst>
                <a:gd name="T0" fmla="*/ 33 w 23"/>
                <a:gd name="T1" fmla="*/ 264 h 18"/>
                <a:gd name="T2" fmla="*/ 285 w 23"/>
                <a:gd name="T3" fmla="*/ 264 h 18"/>
                <a:gd name="T4" fmla="*/ 222 w 23"/>
                <a:gd name="T5" fmla="*/ 0 h 18"/>
                <a:gd name="T6" fmla="*/ 179 w 23"/>
                <a:gd name="T7" fmla="*/ 227 h 18"/>
                <a:gd name="T8" fmla="*/ 20 w 23"/>
                <a:gd name="T9" fmla="*/ 93 h 18"/>
                <a:gd name="T10" fmla="*/ 20 w 23"/>
                <a:gd name="T11" fmla="*/ 22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8">
                  <a:moveTo>
                    <a:pt x="2" y="14"/>
                  </a:moveTo>
                  <a:cubicBezTo>
                    <a:pt x="7" y="15"/>
                    <a:pt x="13" y="18"/>
                    <a:pt x="18" y="14"/>
                  </a:cubicBezTo>
                  <a:cubicBezTo>
                    <a:pt x="23" y="10"/>
                    <a:pt x="19" y="3"/>
                    <a:pt x="14" y="0"/>
                  </a:cubicBezTo>
                  <a:cubicBezTo>
                    <a:pt x="17" y="4"/>
                    <a:pt x="18" y="12"/>
                    <a:pt x="11" y="12"/>
                  </a:cubicBezTo>
                  <a:cubicBezTo>
                    <a:pt x="5" y="13"/>
                    <a:pt x="5" y="7"/>
                    <a:pt x="1" y="5"/>
                  </a:cubicBezTo>
                  <a:cubicBezTo>
                    <a:pt x="1" y="7"/>
                    <a:pt x="0" y="10"/>
                    <a:pt x="1" y="12"/>
                  </a:cubicBezTo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429">
              <a:extLst>
                <a:ext uri="{FF2B5EF4-FFF2-40B4-BE49-F238E27FC236}">
                  <a16:creationId xmlns:a16="http://schemas.microsoft.com/office/drawing/2014/main" id="{E18A238B-58D0-4CA7-8C2D-6F0425F8E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477"/>
              <a:ext cx="23" cy="8"/>
            </a:xfrm>
            <a:custGeom>
              <a:avLst/>
              <a:gdLst>
                <a:gd name="T0" fmla="*/ 0 w 9"/>
                <a:gd name="T1" fmla="*/ 35 h 3"/>
                <a:gd name="T2" fmla="*/ 151 w 9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2" y="0"/>
                    <a:pt x="7" y="1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Freeform 430">
              <a:extLst>
                <a:ext uri="{FF2B5EF4-FFF2-40B4-BE49-F238E27FC236}">
                  <a16:creationId xmlns:a16="http://schemas.microsoft.com/office/drawing/2014/main" id="{C1CDB106-0CEA-4C56-A6B2-68520437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464"/>
              <a:ext cx="13" cy="16"/>
            </a:xfrm>
            <a:custGeom>
              <a:avLst/>
              <a:gdLst>
                <a:gd name="T0" fmla="*/ 21 w 5"/>
                <a:gd name="T1" fmla="*/ 93 h 6"/>
                <a:gd name="T2" fmla="*/ 21 w 5"/>
                <a:gd name="T3" fmla="*/ 21 h 6"/>
                <a:gd name="T4" fmla="*/ 88 w 5"/>
                <a:gd name="T5" fmla="*/ 35 h 6"/>
                <a:gd name="T6" fmla="*/ 68 w 5"/>
                <a:gd name="T7" fmla="*/ 93 h 6"/>
                <a:gd name="T8" fmla="*/ 21 w 5"/>
                <a:gd name="T9" fmla="*/ 9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5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1"/>
                    <a:pt x="5" y="2"/>
                  </a:cubicBezTo>
                  <a:cubicBezTo>
                    <a:pt x="5" y="3"/>
                    <a:pt x="5" y="4"/>
                    <a:pt x="4" y="5"/>
                  </a:cubicBezTo>
                  <a:cubicBezTo>
                    <a:pt x="3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3" name="Freeform 431">
              <a:extLst>
                <a:ext uri="{FF2B5EF4-FFF2-40B4-BE49-F238E27FC236}">
                  <a16:creationId xmlns:a16="http://schemas.microsoft.com/office/drawing/2014/main" id="{2ABB6670-902A-4BF5-8844-5E483AFB5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46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0 h 3"/>
                <a:gd name="T6" fmla="*/ 35 w 3"/>
                <a:gd name="T7" fmla="*/ 35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4" name="Freeform 432">
              <a:extLst>
                <a:ext uri="{FF2B5EF4-FFF2-40B4-BE49-F238E27FC236}">
                  <a16:creationId xmlns:a16="http://schemas.microsoft.com/office/drawing/2014/main" id="{78452A76-AD16-4F0D-93F1-7F92B5440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475"/>
              <a:ext cx="5" cy="5"/>
            </a:xfrm>
            <a:custGeom>
              <a:avLst/>
              <a:gdLst>
                <a:gd name="T0" fmla="*/ 0 w 2"/>
                <a:gd name="T1" fmla="*/ 20 h 2"/>
                <a:gd name="T2" fmla="*/ 0 w 2"/>
                <a:gd name="T3" fmla="*/ 0 h 2"/>
                <a:gd name="T4" fmla="*/ 33 w 2"/>
                <a:gd name="T5" fmla="*/ 0 h 2"/>
                <a:gd name="T6" fmla="*/ 33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5" name="Freeform 433">
              <a:extLst>
                <a:ext uri="{FF2B5EF4-FFF2-40B4-BE49-F238E27FC236}">
                  <a16:creationId xmlns:a16="http://schemas.microsoft.com/office/drawing/2014/main" id="{019E0DC3-1F85-4891-B031-D145A8F52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499"/>
              <a:ext cx="90" cy="82"/>
            </a:xfrm>
            <a:custGeom>
              <a:avLst/>
              <a:gdLst>
                <a:gd name="T0" fmla="*/ 0 w 36"/>
                <a:gd name="T1" fmla="*/ 336 h 31"/>
                <a:gd name="T2" fmla="*/ 125 w 36"/>
                <a:gd name="T3" fmla="*/ 426 h 31"/>
                <a:gd name="T4" fmla="*/ 188 w 36"/>
                <a:gd name="T5" fmla="*/ 463 h 31"/>
                <a:gd name="T6" fmla="*/ 208 w 36"/>
                <a:gd name="T7" fmla="*/ 540 h 31"/>
                <a:gd name="T8" fmla="*/ 300 w 36"/>
                <a:gd name="T9" fmla="*/ 484 h 31"/>
                <a:gd name="T10" fmla="*/ 345 w 36"/>
                <a:gd name="T11" fmla="*/ 574 h 31"/>
                <a:gd name="T12" fmla="*/ 438 w 36"/>
                <a:gd name="T13" fmla="*/ 463 h 31"/>
                <a:gd name="T14" fmla="*/ 488 w 36"/>
                <a:gd name="T15" fmla="*/ 463 h 31"/>
                <a:gd name="T16" fmla="*/ 520 w 36"/>
                <a:gd name="T17" fmla="*/ 370 h 31"/>
                <a:gd name="T18" fmla="*/ 520 w 36"/>
                <a:gd name="T19" fmla="*/ 0 h 31"/>
                <a:gd name="T20" fmla="*/ 438 w 36"/>
                <a:gd name="T21" fmla="*/ 183 h 31"/>
                <a:gd name="T22" fmla="*/ 375 w 36"/>
                <a:gd name="T23" fmla="*/ 204 h 31"/>
                <a:gd name="T24" fmla="*/ 313 w 36"/>
                <a:gd name="T25" fmla="*/ 259 h 31"/>
                <a:gd name="T26" fmla="*/ 20 w 36"/>
                <a:gd name="T27" fmla="*/ 238 h 31"/>
                <a:gd name="T28" fmla="*/ 0 w 36"/>
                <a:gd name="T29" fmla="*/ 280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" h="31">
                  <a:moveTo>
                    <a:pt x="0" y="18"/>
                  </a:moveTo>
                  <a:cubicBezTo>
                    <a:pt x="3" y="19"/>
                    <a:pt x="5" y="22"/>
                    <a:pt x="8" y="23"/>
                  </a:cubicBezTo>
                  <a:cubicBezTo>
                    <a:pt x="9" y="24"/>
                    <a:pt x="11" y="23"/>
                    <a:pt x="12" y="25"/>
                  </a:cubicBezTo>
                  <a:cubicBezTo>
                    <a:pt x="13" y="26"/>
                    <a:pt x="12" y="28"/>
                    <a:pt x="13" y="29"/>
                  </a:cubicBezTo>
                  <a:cubicBezTo>
                    <a:pt x="16" y="29"/>
                    <a:pt x="16" y="25"/>
                    <a:pt x="19" y="26"/>
                  </a:cubicBezTo>
                  <a:cubicBezTo>
                    <a:pt x="22" y="26"/>
                    <a:pt x="22" y="29"/>
                    <a:pt x="22" y="31"/>
                  </a:cubicBezTo>
                  <a:cubicBezTo>
                    <a:pt x="25" y="30"/>
                    <a:pt x="25" y="26"/>
                    <a:pt x="28" y="25"/>
                  </a:cubicBezTo>
                  <a:cubicBezTo>
                    <a:pt x="29" y="24"/>
                    <a:pt x="30" y="26"/>
                    <a:pt x="31" y="25"/>
                  </a:cubicBezTo>
                  <a:cubicBezTo>
                    <a:pt x="33" y="24"/>
                    <a:pt x="33" y="21"/>
                    <a:pt x="33" y="20"/>
                  </a:cubicBezTo>
                  <a:cubicBezTo>
                    <a:pt x="34" y="15"/>
                    <a:pt x="36" y="4"/>
                    <a:pt x="33" y="0"/>
                  </a:cubicBezTo>
                  <a:cubicBezTo>
                    <a:pt x="33" y="4"/>
                    <a:pt x="33" y="9"/>
                    <a:pt x="28" y="10"/>
                  </a:cubicBezTo>
                  <a:cubicBezTo>
                    <a:pt x="26" y="11"/>
                    <a:pt x="26" y="10"/>
                    <a:pt x="24" y="11"/>
                  </a:cubicBezTo>
                  <a:cubicBezTo>
                    <a:pt x="22" y="12"/>
                    <a:pt x="22" y="13"/>
                    <a:pt x="20" y="14"/>
                  </a:cubicBezTo>
                  <a:cubicBezTo>
                    <a:pt x="14" y="17"/>
                    <a:pt x="6" y="16"/>
                    <a:pt x="1" y="13"/>
                  </a:cubicBezTo>
                  <a:cubicBezTo>
                    <a:pt x="0" y="14"/>
                    <a:pt x="0" y="14"/>
                    <a:pt x="0" y="15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6" name="Freeform 434">
              <a:extLst>
                <a:ext uri="{FF2B5EF4-FFF2-40B4-BE49-F238E27FC236}">
                  <a16:creationId xmlns:a16="http://schemas.microsoft.com/office/drawing/2014/main" id="{900EDA64-A835-477F-BFE7-540BC63E0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2451"/>
              <a:ext cx="60" cy="8"/>
            </a:xfrm>
            <a:custGeom>
              <a:avLst/>
              <a:gdLst>
                <a:gd name="T0" fmla="*/ 0 w 24"/>
                <a:gd name="T1" fmla="*/ 56 h 3"/>
                <a:gd name="T2" fmla="*/ 375 w 2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">
                  <a:moveTo>
                    <a:pt x="0" y="3"/>
                  </a:moveTo>
                  <a:cubicBezTo>
                    <a:pt x="5" y="1"/>
                    <a:pt x="18" y="0"/>
                    <a:pt x="24" y="3"/>
                  </a:cubicBezTo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7" name="Freeform 435">
              <a:extLst>
                <a:ext uri="{FF2B5EF4-FFF2-40B4-BE49-F238E27FC236}">
                  <a16:creationId xmlns:a16="http://schemas.microsoft.com/office/drawing/2014/main" id="{3924AF62-B488-4AF7-B32B-D0AB01825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2424"/>
              <a:ext cx="57" cy="43"/>
            </a:xfrm>
            <a:custGeom>
              <a:avLst/>
              <a:gdLst>
                <a:gd name="T0" fmla="*/ 30 w 23"/>
                <a:gd name="T1" fmla="*/ 231 h 16"/>
                <a:gd name="T2" fmla="*/ 154 w 23"/>
                <a:gd name="T3" fmla="*/ 59 h 16"/>
                <a:gd name="T4" fmla="*/ 337 w 23"/>
                <a:gd name="T5" fmla="*/ 81 h 16"/>
                <a:gd name="T6" fmla="*/ 216 w 23"/>
                <a:gd name="T7" fmla="*/ 274 h 16"/>
                <a:gd name="T8" fmla="*/ 30 w 23"/>
                <a:gd name="T9" fmla="*/ 2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2" y="12"/>
                  </a:moveTo>
                  <a:cubicBezTo>
                    <a:pt x="0" y="9"/>
                    <a:pt x="4" y="5"/>
                    <a:pt x="10" y="3"/>
                  </a:cubicBezTo>
                  <a:cubicBezTo>
                    <a:pt x="15" y="0"/>
                    <a:pt x="21" y="1"/>
                    <a:pt x="22" y="4"/>
                  </a:cubicBezTo>
                  <a:cubicBezTo>
                    <a:pt x="23" y="7"/>
                    <a:pt x="20" y="11"/>
                    <a:pt x="14" y="14"/>
                  </a:cubicBezTo>
                  <a:cubicBezTo>
                    <a:pt x="8" y="16"/>
                    <a:pt x="3" y="15"/>
                    <a:pt x="2" y="12"/>
                  </a:cubicBezTo>
                  <a:close/>
                </a:path>
              </a:pathLst>
            </a:custGeom>
            <a:solidFill>
              <a:srgbClr val="FC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Freeform 436">
              <a:extLst>
                <a:ext uri="{FF2B5EF4-FFF2-40B4-BE49-F238E27FC236}">
                  <a16:creationId xmlns:a16="http://schemas.microsoft.com/office/drawing/2014/main" id="{7CC2AEA6-3C02-4F76-8DC7-F5C2F0B09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432"/>
              <a:ext cx="35" cy="29"/>
            </a:xfrm>
            <a:custGeom>
              <a:avLst/>
              <a:gdLst>
                <a:gd name="T0" fmla="*/ 63 w 14"/>
                <a:gd name="T1" fmla="*/ 145 h 11"/>
                <a:gd name="T2" fmla="*/ 175 w 14"/>
                <a:gd name="T3" fmla="*/ 21 h 11"/>
                <a:gd name="T4" fmla="*/ 220 w 14"/>
                <a:gd name="T5" fmla="*/ 0 h 11"/>
                <a:gd name="T6" fmla="*/ 125 w 14"/>
                <a:gd name="T7" fmla="*/ 21 h 11"/>
                <a:gd name="T8" fmla="*/ 20 w 14"/>
                <a:gd name="T9" fmla="*/ 166 h 11"/>
                <a:gd name="T10" fmla="*/ 125 w 14"/>
                <a:gd name="T11" fmla="*/ 200 h 11"/>
                <a:gd name="T12" fmla="*/ 63 w 14"/>
                <a:gd name="T13" fmla="*/ 14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1">
                  <a:moveTo>
                    <a:pt x="4" y="8"/>
                  </a:moveTo>
                  <a:cubicBezTo>
                    <a:pt x="3" y="6"/>
                    <a:pt x="6" y="2"/>
                    <a:pt x="11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2" y="0"/>
                    <a:pt x="10" y="0"/>
                    <a:pt x="8" y="1"/>
                  </a:cubicBezTo>
                  <a:cubicBezTo>
                    <a:pt x="3" y="3"/>
                    <a:pt x="0" y="6"/>
                    <a:pt x="1" y="9"/>
                  </a:cubicBezTo>
                  <a:cubicBezTo>
                    <a:pt x="2" y="10"/>
                    <a:pt x="5" y="11"/>
                    <a:pt x="8" y="11"/>
                  </a:cubicBezTo>
                  <a:cubicBezTo>
                    <a:pt x="6" y="11"/>
                    <a:pt x="4" y="10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9" name="Freeform 437">
              <a:extLst>
                <a:ext uri="{FF2B5EF4-FFF2-40B4-BE49-F238E27FC236}">
                  <a16:creationId xmlns:a16="http://schemas.microsoft.com/office/drawing/2014/main" id="{E4BFBD1B-519C-48E4-A7DE-482D60D42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2373"/>
              <a:ext cx="58" cy="40"/>
            </a:xfrm>
            <a:custGeom>
              <a:avLst/>
              <a:gdLst>
                <a:gd name="T0" fmla="*/ 33 w 23"/>
                <a:gd name="T1" fmla="*/ 227 h 15"/>
                <a:gd name="T2" fmla="*/ 159 w 23"/>
                <a:gd name="T3" fmla="*/ 35 h 15"/>
                <a:gd name="T4" fmla="*/ 351 w 23"/>
                <a:gd name="T5" fmla="*/ 77 h 15"/>
                <a:gd name="T6" fmla="*/ 222 w 23"/>
                <a:gd name="T7" fmla="*/ 248 h 15"/>
                <a:gd name="T8" fmla="*/ 33 w 23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5">
                  <a:moveTo>
                    <a:pt x="2" y="12"/>
                  </a:moveTo>
                  <a:cubicBezTo>
                    <a:pt x="0" y="9"/>
                    <a:pt x="4" y="4"/>
                    <a:pt x="10" y="2"/>
                  </a:cubicBezTo>
                  <a:cubicBezTo>
                    <a:pt x="15" y="0"/>
                    <a:pt x="21" y="1"/>
                    <a:pt x="22" y="4"/>
                  </a:cubicBezTo>
                  <a:cubicBezTo>
                    <a:pt x="23" y="7"/>
                    <a:pt x="20" y="11"/>
                    <a:pt x="14" y="13"/>
                  </a:cubicBezTo>
                  <a:cubicBezTo>
                    <a:pt x="8" y="15"/>
                    <a:pt x="3" y="15"/>
                    <a:pt x="2" y="12"/>
                  </a:cubicBezTo>
                  <a:close/>
                </a:path>
              </a:pathLst>
            </a:custGeom>
            <a:solidFill>
              <a:srgbClr val="FC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0" name="Freeform 438">
              <a:extLst>
                <a:ext uri="{FF2B5EF4-FFF2-40B4-BE49-F238E27FC236}">
                  <a16:creationId xmlns:a16="http://schemas.microsoft.com/office/drawing/2014/main" id="{D4106DB4-9BE4-4C0C-A175-321826574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379"/>
              <a:ext cx="35" cy="32"/>
            </a:xfrm>
            <a:custGeom>
              <a:avLst/>
              <a:gdLst>
                <a:gd name="T0" fmla="*/ 63 w 14"/>
                <a:gd name="T1" fmla="*/ 171 h 12"/>
                <a:gd name="T2" fmla="*/ 175 w 14"/>
                <a:gd name="T3" fmla="*/ 21 h 12"/>
                <a:gd name="T4" fmla="*/ 220 w 14"/>
                <a:gd name="T5" fmla="*/ 0 h 12"/>
                <a:gd name="T6" fmla="*/ 125 w 14"/>
                <a:gd name="T7" fmla="*/ 21 h 12"/>
                <a:gd name="T8" fmla="*/ 20 w 14"/>
                <a:gd name="T9" fmla="*/ 171 h 12"/>
                <a:gd name="T10" fmla="*/ 125 w 14"/>
                <a:gd name="T11" fmla="*/ 205 h 12"/>
                <a:gd name="T12" fmla="*/ 63 w 14"/>
                <a:gd name="T13" fmla="*/ 17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2">
                  <a:moveTo>
                    <a:pt x="4" y="9"/>
                  </a:moveTo>
                  <a:cubicBezTo>
                    <a:pt x="3" y="6"/>
                    <a:pt x="6" y="3"/>
                    <a:pt x="11" y="1"/>
                  </a:cubicBezTo>
                  <a:cubicBezTo>
                    <a:pt x="12" y="1"/>
                    <a:pt x="13" y="0"/>
                    <a:pt x="14" y="0"/>
                  </a:cubicBezTo>
                  <a:cubicBezTo>
                    <a:pt x="12" y="0"/>
                    <a:pt x="10" y="0"/>
                    <a:pt x="8" y="1"/>
                  </a:cubicBezTo>
                  <a:cubicBezTo>
                    <a:pt x="3" y="3"/>
                    <a:pt x="0" y="7"/>
                    <a:pt x="1" y="9"/>
                  </a:cubicBezTo>
                  <a:cubicBezTo>
                    <a:pt x="2" y="11"/>
                    <a:pt x="5" y="12"/>
                    <a:pt x="8" y="11"/>
                  </a:cubicBezTo>
                  <a:cubicBezTo>
                    <a:pt x="6" y="11"/>
                    <a:pt x="4" y="10"/>
                    <a:pt x="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439">
              <a:extLst>
                <a:ext uri="{FF2B5EF4-FFF2-40B4-BE49-F238E27FC236}">
                  <a16:creationId xmlns:a16="http://schemas.microsoft.com/office/drawing/2014/main" id="{5532C27C-D30A-4C04-95EE-7A0F4830A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467"/>
              <a:ext cx="27" cy="50"/>
            </a:xfrm>
            <a:custGeom>
              <a:avLst/>
              <a:gdLst>
                <a:gd name="T0" fmla="*/ 0 w 11"/>
                <a:gd name="T1" fmla="*/ 347 h 19"/>
                <a:gd name="T2" fmla="*/ 133 w 11"/>
                <a:gd name="T3" fmla="*/ 234 h 19"/>
                <a:gd name="T4" fmla="*/ 103 w 11"/>
                <a:gd name="T5" fmla="*/ 0 h 19"/>
                <a:gd name="T6" fmla="*/ 12 w 11"/>
                <a:gd name="T7" fmla="*/ 31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9">
                  <a:moveTo>
                    <a:pt x="0" y="19"/>
                  </a:moveTo>
                  <a:cubicBezTo>
                    <a:pt x="3" y="18"/>
                    <a:pt x="7" y="16"/>
                    <a:pt x="9" y="13"/>
                  </a:cubicBezTo>
                  <a:cubicBezTo>
                    <a:pt x="11" y="10"/>
                    <a:pt x="11" y="0"/>
                    <a:pt x="7" y="0"/>
                  </a:cubicBezTo>
                  <a:cubicBezTo>
                    <a:pt x="7" y="2"/>
                    <a:pt x="3" y="17"/>
                    <a:pt x="1" y="17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440">
              <a:extLst>
                <a:ext uri="{FF2B5EF4-FFF2-40B4-BE49-F238E27FC236}">
                  <a16:creationId xmlns:a16="http://schemas.microsoft.com/office/drawing/2014/main" id="{1411E1FC-7773-4D1E-AE47-204242184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403"/>
              <a:ext cx="35" cy="40"/>
            </a:xfrm>
            <a:custGeom>
              <a:avLst/>
              <a:gdLst>
                <a:gd name="T0" fmla="*/ 0 w 14"/>
                <a:gd name="T1" fmla="*/ 285 h 15"/>
                <a:gd name="T2" fmla="*/ 208 w 14"/>
                <a:gd name="T3" fmla="*/ 205 h 15"/>
                <a:gd name="T4" fmla="*/ 95 w 14"/>
                <a:gd name="T5" fmla="*/ 35 h 15"/>
                <a:gd name="T6" fmla="*/ 63 w 14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4" y="15"/>
                    <a:pt x="11" y="14"/>
                    <a:pt x="13" y="11"/>
                  </a:cubicBezTo>
                  <a:cubicBezTo>
                    <a:pt x="14" y="8"/>
                    <a:pt x="9" y="0"/>
                    <a:pt x="6" y="2"/>
                  </a:cubicBezTo>
                  <a:cubicBezTo>
                    <a:pt x="7" y="4"/>
                    <a:pt x="9" y="11"/>
                    <a:pt x="4" y="12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441">
              <a:extLst>
                <a:ext uri="{FF2B5EF4-FFF2-40B4-BE49-F238E27FC236}">
                  <a16:creationId xmlns:a16="http://schemas.microsoft.com/office/drawing/2014/main" id="{DE4AC430-5D37-407C-935B-0A03A6EDD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355"/>
              <a:ext cx="32" cy="50"/>
            </a:xfrm>
            <a:custGeom>
              <a:avLst/>
              <a:gdLst>
                <a:gd name="T0" fmla="*/ 0 w 13"/>
                <a:gd name="T1" fmla="*/ 326 h 19"/>
                <a:gd name="T2" fmla="*/ 162 w 13"/>
                <a:gd name="T3" fmla="*/ 221 h 19"/>
                <a:gd name="T4" fmla="*/ 74 w 13"/>
                <a:gd name="T5" fmla="*/ 55 h 19"/>
                <a:gd name="T6" fmla="*/ 133 w 13"/>
                <a:gd name="T7" fmla="*/ 145 h 19"/>
                <a:gd name="T8" fmla="*/ 42 w 13"/>
                <a:gd name="T9" fmla="*/ 29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0" y="18"/>
                  </a:moveTo>
                  <a:cubicBezTo>
                    <a:pt x="4" y="19"/>
                    <a:pt x="10" y="15"/>
                    <a:pt x="11" y="12"/>
                  </a:cubicBezTo>
                  <a:cubicBezTo>
                    <a:pt x="13" y="8"/>
                    <a:pt x="11" y="0"/>
                    <a:pt x="5" y="3"/>
                  </a:cubicBezTo>
                  <a:cubicBezTo>
                    <a:pt x="6" y="5"/>
                    <a:pt x="9" y="5"/>
                    <a:pt x="9" y="8"/>
                  </a:cubicBezTo>
                  <a:cubicBezTo>
                    <a:pt x="9" y="11"/>
                    <a:pt x="5" y="14"/>
                    <a:pt x="3" y="16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442">
              <a:extLst>
                <a:ext uri="{FF2B5EF4-FFF2-40B4-BE49-F238E27FC236}">
                  <a16:creationId xmlns:a16="http://schemas.microsoft.com/office/drawing/2014/main" id="{41DC987E-5C28-476C-ACC6-4DB2CCE15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445"/>
              <a:ext cx="30" cy="38"/>
            </a:xfrm>
            <a:custGeom>
              <a:avLst/>
              <a:gdLst>
                <a:gd name="T0" fmla="*/ 175 w 12"/>
                <a:gd name="T1" fmla="*/ 0 h 14"/>
                <a:gd name="T2" fmla="*/ 113 w 12"/>
                <a:gd name="T3" fmla="*/ 280 h 14"/>
                <a:gd name="T4" fmla="*/ 188 w 12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1" y="0"/>
                  </a:moveTo>
                  <a:cubicBezTo>
                    <a:pt x="5" y="4"/>
                    <a:pt x="0" y="7"/>
                    <a:pt x="7" y="14"/>
                  </a:cubicBezTo>
                  <a:cubicBezTo>
                    <a:pt x="2" y="8"/>
                    <a:pt x="10" y="5"/>
                    <a:pt x="12" y="0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443">
              <a:extLst>
                <a:ext uri="{FF2B5EF4-FFF2-40B4-BE49-F238E27FC236}">
                  <a16:creationId xmlns:a16="http://schemas.microsoft.com/office/drawing/2014/main" id="{4190313F-B781-4561-A5EB-3CAE801DA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384"/>
              <a:ext cx="27" cy="37"/>
            </a:xfrm>
            <a:custGeom>
              <a:avLst/>
              <a:gdLst>
                <a:gd name="T0" fmla="*/ 162 w 11"/>
                <a:gd name="T1" fmla="*/ 0 h 14"/>
                <a:gd name="T2" fmla="*/ 29 w 11"/>
                <a:gd name="T3" fmla="*/ 77 h 14"/>
                <a:gd name="T4" fmla="*/ 71 w 11"/>
                <a:gd name="T5" fmla="*/ 259 h 14"/>
                <a:gd name="T6" fmla="*/ 71 w 11"/>
                <a:gd name="T7" fmla="*/ 90 h 14"/>
                <a:gd name="T8" fmla="*/ 150 w 11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8" y="2"/>
                    <a:pt x="5" y="1"/>
                    <a:pt x="2" y="4"/>
                  </a:cubicBezTo>
                  <a:cubicBezTo>
                    <a:pt x="0" y="7"/>
                    <a:pt x="1" y="12"/>
                    <a:pt x="5" y="14"/>
                  </a:cubicBezTo>
                  <a:cubicBezTo>
                    <a:pt x="3" y="12"/>
                    <a:pt x="3" y="7"/>
                    <a:pt x="5" y="5"/>
                  </a:cubicBezTo>
                  <a:cubicBezTo>
                    <a:pt x="6" y="3"/>
                    <a:pt x="8" y="3"/>
                    <a:pt x="10" y="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6" name="Freeform 444">
              <a:extLst>
                <a:ext uri="{FF2B5EF4-FFF2-40B4-BE49-F238E27FC236}">
                  <a16:creationId xmlns:a16="http://schemas.microsoft.com/office/drawing/2014/main" id="{508EF81D-975A-402E-9F58-3AEC2682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328"/>
              <a:ext cx="65" cy="61"/>
            </a:xfrm>
            <a:custGeom>
              <a:avLst/>
              <a:gdLst>
                <a:gd name="T0" fmla="*/ 95 w 26"/>
                <a:gd name="T1" fmla="*/ 133 h 23"/>
                <a:gd name="T2" fmla="*/ 33 w 26"/>
                <a:gd name="T3" fmla="*/ 316 h 23"/>
                <a:gd name="T4" fmla="*/ 113 w 26"/>
                <a:gd name="T5" fmla="*/ 408 h 23"/>
                <a:gd name="T6" fmla="*/ 408 w 26"/>
                <a:gd name="T7" fmla="*/ 260 h 23"/>
                <a:gd name="T8" fmla="*/ 408 w 26"/>
                <a:gd name="T9" fmla="*/ 0 h 23"/>
                <a:gd name="T10" fmla="*/ 95 w 26"/>
                <a:gd name="T11" fmla="*/ 13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3">
                  <a:moveTo>
                    <a:pt x="6" y="7"/>
                  </a:moveTo>
                  <a:cubicBezTo>
                    <a:pt x="0" y="11"/>
                    <a:pt x="2" y="14"/>
                    <a:pt x="2" y="17"/>
                  </a:cubicBezTo>
                  <a:cubicBezTo>
                    <a:pt x="3" y="20"/>
                    <a:pt x="4" y="23"/>
                    <a:pt x="7" y="22"/>
                  </a:cubicBezTo>
                  <a:cubicBezTo>
                    <a:pt x="10" y="22"/>
                    <a:pt x="23" y="15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2" y="4"/>
                    <a:pt x="6" y="7"/>
                  </a:cubicBezTo>
                  <a:close/>
                </a:path>
              </a:pathLst>
            </a:custGeom>
            <a:solidFill>
              <a:srgbClr val="FEE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7" name="Freeform 445">
              <a:extLst>
                <a:ext uri="{FF2B5EF4-FFF2-40B4-BE49-F238E27FC236}">
                  <a16:creationId xmlns:a16="http://schemas.microsoft.com/office/drawing/2014/main" id="{092546B2-ED78-4253-BC3D-AB8788632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328"/>
              <a:ext cx="65" cy="61"/>
            </a:xfrm>
            <a:custGeom>
              <a:avLst/>
              <a:gdLst>
                <a:gd name="T0" fmla="*/ 95 w 26"/>
                <a:gd name="T1" fmla="*/ 133 h 23"/>
                <a:gd name="T2" fmla="*/ 33 w 26"/>
                <a:gd name="T3" fmla="*/ 316 h 23"/>
                <a:gd name="T4" fmla="*/ 113 w 26"/>
                <a:gd name="T5" fmla="*/ 408 h 23"/>
                <a:gd name="T6" fmla="*/ 408 w 26"/>
                <a:gd name="T7" fmla="*/ 260 h 23"/>
                <a:gd name="T8" fmla="*/ 408 w 26"/>
                <a:gd name="T9" fmla="*/ 0 h 23"/>
                <a:gd name="T10" fmla="*/ 95 w 26"/>
                <a:gd name="T11" fmla="*/ 13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3">
                  <a:moveTo>
                    <a:pt x="6" y="7"/>
                  </a:moveTo>
                  <a:cubicBezTo>
                    <a:pt x="0" y="11"/>
                    <a:pt x="2" y="14"/>
                    <a:pt x="2" y="17"/>
                  </a:cubicBezTo>
                  <a:cubicBezTo>
                    <a:pt x="3" y="20"/>
                    <a:pt x="4" y="23"/>
                    <a:pt x="7" y="22"/>
                  </a:cubicBezTo>
                  <a:cubicBezTo>
                    <a:pt x="10" y="22"/>
                    <a:pt x="23" y="15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2" y="4"/>
                    <a:pt x="6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446">
              <a:extLst>
                <a:ext uri="{FF2B5EF4-FFF2-40B4-BE49-F238E27FC236}">
                  <a16:creationId xmlns:a16="http://schemas.microsoft.com/office/drawing/2014/main" id="{B828C6F6-2355-445B-BAA3-7AC503CD3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325"/>
              <a:ext cx="168" cy="19"/>
            </a:xfrm>
            <a:custGeom>
              <a:avLst/>
              <a:gdLst>
                <a:gd name="T0" fmla="*/ 0 w 67"/>
                <a:gd name="T1" fmla="*/ 141 h 7"/>
                <a:gd name="T2" fmla="*/ 429 w 67"/>
                <a:gd name="T3" fmla="*/ 22 h 7"/>
                <a:gd name="T4" fmla="*/ 1056 w 6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7">
                  <a:moveTo>
                    <a:pt x="0" y="7"/>
                  </a:moveTo>
                  <a:cubicBezTo>
                    <a:pt x="7" y="3"/>
                    <a:pt x="17" y="1"/>
                    <a:pt x="27" y="1"/>
                  </a:cubicBezTo>
                  <a:cubicBezTo>
                    <a:pt x="36" y="1"/>
                    <a:pt x="67" y="0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447">
              <a:extLst>
                <a:ext uri="{FF2B5EF4-FFF2-40B4-BE49-F238E27FC236}">
                  <a16:creationId xmlns:a16="http://schemas.microsoft.com/office/drawing/2014/main" id="{ACEEC82A-015C-48B0-947F-A58569BD6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635"/>
              <a:ext cx="48" cy="21"/>
            </a:xfrm>
            <a:custGeom>
              <a:avLst/>
              <a:gdLst>
                <a:gd name="T0" fmla="*/ 0 w 19"/>
                <a:gd name="T1" fmla="*/ 144 h 8"/>
                <a:gd name="T2" fmla="*/ 306 w 19"/>
                <a:gd name="T3" fmla="*/ 110 h 8"/>
                <a:gd name="T4" fmla="*/ 159 w 19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8">
                  <a:moveTo>
                    <a:pt x="0" y="8"/>
                  </a:moveTo>
                  <a:cubicBezTo>
                    <a:pt x="5" y="6"/>
                    <a:pt x="15" y="0"/>
                    <a:pt x="19" y="6"/>
                  </a:cubicBezTo>
                  <a:cubicBezTo>
                    <a:pt x="17" y="5"/>
                    <a:pt x="13" y="5"/>
                    <a:pt x="1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448">
              <a:extLst>
                <a:ext uri="{FF2B5EF4-FFF2-40B4-BE49-F238E27FC236}">
                  <a16:creationId xmlns:a16="http://schemas.microsoft.com/office/drawing/2014/main" id="{3293DC6E-AB05-4B37-A5D2-E37CB8A3B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643"/>
              <a:ext cx="60" cy="26"/>
            </a:xfrm>
            <a:custGeom>
              <a:avLst/>
              <a:gdLst>
                <a:gd name="T0" fmla="*/ 0 w 24"/>
                <a:gd name="T1" fmla="*/ 21 h 10"/>
                <a:gd name="T2" fmla="*/ 208 w 24"/>
                <a:gd name="T3" fmla="*/ 34 h 10"/>
                <a:gd name="T4" fmla="*/ 375 w 24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0">
                  <a:moveTo>
                    <a:pt x="0" y="1"/>
                  </a:moveTo>
                  <a:cubicBezTo>
                    <a:pt x="4" y="0"/>
                    <a:pt x="9" y="0"/>
                    <a:pt x="13" y="2"/>
                  </a:cubicBezTo>
                  <a:cubicBezTo>
                    <a:pt x="18" y="4"/>
                    <a:pt x="20" y="7"/>
                    <a:pt x="2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449">
              <a:extLst>
                <a:ext uri="{FF2B5EF4-FFF2-40B4-BE49-F238E27FC236}">
                  <a16:creationId xmlns:a16="http://schemas.microsoft.com/office/drawing/2014/main" id="{8A2B02FB-1C81-485F-925D-824CAA67A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696"/>
              <a:ext cx="52" cy="27"/>
            </a:xfrm>
            <a:custGeom>
              <a:avLst/>
              <a:gdLst>
                <a:gd name="T0" fmla="*/ 0 w 21"/>
                <a:gd name="T1" fmla="*/ 116 h 10"/>
                <a:gd name="T2" fmla="*/ 319 w 21"/>
                <a:gd name="T3" fmla="*/ 197 h 10"/>
                <a:gd name="T4" fmla="*/ 62 w 21"/>
                <a:gd name="T5" fmla="*/ 10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0">
                  <a:moveTo>
                    <a:pt x="0" y="6"/>
                  </a:moveTo>
                  <a:cubicBezTo>
                    <a:pt x="8" y="0"/>
                    <a:pt x="14" y="2"/>
                    <a:pt x="21" y="10"/>
                  </a:cubicBezTo>
                  <a:cubicBezTo>
                    <a:pt x="17" y="7"/>
                    <a:pt x="9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450">
              <a:extLst>
                <a:ext uri="{FF2B5EF4-FFF2-40B4-BE49-F238E27FC236}">
                  <a16:creationId xmlns:a16="http://schemas.microsoft.com/office/drawing/2014/main" id="{16A79B25-8AC2-406C-B705-60600AA6F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1763"/>
              <a:ext cx="57" cy="34"/>
            </a:xfrm>
            <a:custGeom>
              <a:avLst/>
              <a:gdLst>
                <a:gd name="T0" fmla="*/ 0 w 23"/>
                <a:gd name="T1" fmla="*/ 144 h 13"/>
                <a:gd name="T2" fmla="*/ 349 w 23"/>
                <a:gd name="T3" fmla="*/ 233 h 13"/>
                <a:gd name="T4" fmla="*/ 92 w 23"/>
                <a:gd name="T5" fmla="*/ 12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3">
                  <a:moveTo>
                    <a:pt x="0" y="8"/>
                  </a:moveTo>
                  <a:cubicBezTo>
                    <a:pt x="6" y="0"/>
                    <a:pt x="18" y="7"/>
                    <a:pt x="23" y="13"/>
                  </a:cubicBezTo>
                  <a:cubicBezTo>
                    <a:pt x="18" y="10"/>
                    <a:pt x="12" y="6"/>
                    <a:pt x="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3" name="Freeform 451">
              <a:extLst>
                <a:ext uri="{FF2B5EF4-FFF2-40B4-BE49-F238E27FC236}">
                  <a16:creationId xmlns:a16="http://schemas.microsoft.com/office/drawing/2014/main" id="{965BB75D-62F3-45D2-AACC-E53B7A0B5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1779"/>
              <a:ext cx="75" cy="16"/>
            </a:xfrm>
            <a:custGeom>
              <a:avLst/>
              <a:gdLst>
                <a:gd name="T0" fmla="*/ 0 w 30"/>
                <a:gd name="T1" fmla="*/ 93 h 6"/>
                <a:gd name="T2" fmla="*/ 188 w 30"/>
                <a:gd name="T3" fmla="*/ 0 h 6"/>
                <a:gd name="T4" fmla="*/ 470 w 30"/>
                <a:gd name="T5" fmla="*/ 115 h 6"/>
                <a:gd name="T6" fmla="*/ 270 w 30"/>
                <a:gd name="T7" fmla="*/ 77 h 6"/>
                <a:gd name="T8" fmla="*/ 50 w 30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">
                  <a:moveTo>
                    <a:pt x="0" y="5"/>
                  </a:moveTo>
                  <a:cubicBezTo>
                    <a:pt x="3" y="3"/>
                    <a:pt x="8" y="0"/>
                    <a:pt x="12" y="0"/>
                  </a:cubicBezTo>
                  <a:cubicBezTo>
                    <a:pt x="18" y="0"/>
                    <a:pt x="25" y="3"/>
                    <a:pt x="30" y="6"/>
                  </a:cubicBezTo>
                  <a:cubicBezTo>
                    <a:pt x="27" y="4"/>
                    <a:pt x="21" y="4"/>
                    <a:pt x="17" y="4"/>
                  </a:cubicBezTo>
                  <a:cubicBezTo>
                    <a:pt x="12" y="4"/>
                    <a:pt x="8" y="2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4" name="Freeform 452">
              <a:extLst>
                <a:ext uri="{FF2B5EF4-FFF2-40B4-BE49-F238E27FC236}">
                  <a16:creationId xmlns:a16="http://schemas.microsoft.com/office/drawing/2014/main" id="{928B5015-4E6C-41D7-94D2-386E75111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1691"/>
              <a:ext cx="72" cy="21"/>
            </a:xfrm>
            <a:custGeom>
              <a:avLst/>
              <a:gdLst>
                <a:gd name="T0" fmla="*/ 0 w 29"/>
                <a:gd name="T1" fmla="*/ 123 h 8"/>
                <a:gd name="T2" fmla="*/ 444 w 29"/>
                <a:gd name="T3" fmla="*/ 144 h 8"/>
                <a:gd name="T4" fmla="*/ 124 w 29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8">
                  <a:moveTo>
                    <a:pt x="0" y="7"/>
                  </a:moveTo>
                  <a:cubicBezTo>
                    <a:pt x="11" y="2"/>
                    <a:pt x="19" y="0"/>
                    <a:pt x="29" y="8"/>
                  </a:cubicBezTo>
                  <a:cubicBezTo>
                    <a:pt x="22" y="5"/>
                    <a:pt x="16" y="5"/>
                    <a:pt x="8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5" name="Freeform 453">
              <a:extLst>
                <a:ext uri="{FF2B5EF4-FFF2-40B4-BE49-F238E27FC236}">
                  <a16:creationId xmlns:a16="http://schemas.microsoft.com/office/drawing/2014/main" id="{1F281446-48B2-4DA8-A64B-E58088FA7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1725"/>
              <a:ext cx="65" cy="14"/>
            </a:xfrm>
            <a:custGeom>
              <a:avLst/>
              <a:gdLst>
                <a:gd name="T0" fmla="*/ 0 w 26"/>
                <a:gd name="T1" fmla="*/ 48 h 5"/>
                <a:gd name="T2" fmla="*/ 158 w 26"/>
                <a:gd name="T3" fmla="*/ 22 h 5"/>
                <a:gd name="T4" fmla="*/ 408 w 26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">
                  <a:moveTo>
                    <a:pt x="0" y="2"/>
                  </a:moveTo>
                  <a:cubicBezTo>
                    <a:pt x="3" y="3"/>
                    <a:pt x="7" y="0"/>
                    <a:pt x="10" y="1"/>
                  </a:cubicBezTo>
                  <a:cubicBezTo>
                    <a:pt x="15" y="1"/>
                    <a:pt x="22" y="3"/>
                    <a:pt x="2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6" name="Freeform 454">
              <a:extLst>
                <a:ext uri="{FF2B5EF4-FFF2-40B4-BE49-F238E27FC236}">
                  <a16:creationId xmlns:a16="http://schemas.microsoft.com/office/drawing/2014/main" id="{27307E51-EA1A-4E3E-A9C4-3C6502ECE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861"/>
              <a:ext cx="58" cy="24"/>
            </a:xfrm>
            <a:custGeom>
              <a:avLst/>
              <a:gdLst>
                <a:gd name="T0" fmla="*/ 0 w 23"/>
                <a:gd name="T1" fmla="*/ 56 h 9"/>
                <a:gd name="T2" fmla="*/ 50 w 23"/>
                <a:gd name="T3" fmla="*/ 35 h 9"/>
                <a:gd name="T4" fmla="*/ 159 w 23"/>
                <a:gd name="T5" fmla="*/ 0 h 9"/>
                <a:gd name="T6" fmla="*/ 368 w 23"/>
                <a:gd name="T7" fmla="*/ 171 h 9"/>
                <a:gd name="T8" fmla="*/ 113 w 23"/>
                <a:gd name="T9" fmla="*/ 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9">
                  <a:moveTo>
                    <a:pt x="0" y="3"/>
                  </a:moveTo>
                  <a:cubicBezTo>
                    <a:pt x="1" y="3"/>
                    <a:pt x="2" y="2"/>
                    <a:pt x="3" y="2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5" y="1"/>
                    <a:pt x="20" y="5"/>
                    <a:pt x="23" y="9"/>
                  </a:cubicBezTo>
                  <a:cubicBezTo>
                    <a:pt x="18" y="6"/>
                    <a:pt x="12" y="4"/>
                    <a:pt x="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7" name="Freeform 455">
              <a:extLst>
                <a:ext uri="{FF2B5EF4-FFF2-40B4-BE49-F238E27FC236}">
                  <a16:creationId xmlns:a16="http://schemas.microsoft.com/office/drawing/2014/main" id="{FC6F7C6A-7418-46DC-9898-451EF1F53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789"/>
              <a:ext cx="40" cy="27"/>
            </a:xfrm>
            <a:custGeom>
              <a:avLst/>
              <a:gdLst>
                <a:gd name="T0" fmla="*/ 0 w 16"/>
                <a:gd name="T1" fmla="*/ 81 h 10"/>
                <a:gd name="T2" fmla="*/ 125 w 16"/>
                <a:gd name="T3" fmla="*/ 22 h 10"/>
                <a:gd name="T4" fmla="*/ 250 w 16"/>
                <a:gd name="T5" fmla="*/ 197 h 10"/>
                <a:gd name="T6" fmla="*/ 63 w 16"/>
                <a:gd name="T7" fmla="*/ 8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0">
                  <a:moveTo>
                    <a:pt x="0" y="4"/>
                  </a:moveTo>
                  <a:cubicBezTo>
                    <a:pt x="4" y="5"/>
                    <a:pt x="4" y="0"/>
                    <a:pt x="8" y="1"/>
                  </a:cubicBezTo>
                  <a:cubicBezTo>
                    <a:pt x="11" y="1"/>
                    <a:pt x="15" y="7"/>
                    <a:pt x="16" y="10"/>
                  </a:cubicBezTo>
                  <a:cubicBezTo>
                    <a:pt x="12" y="7"/>
                    <a:pt x="9" y="3"/>
                    <a:pt x="4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8" name="Freeform 456">
              <a:extLst>
                <a:ext uri="{FF2B5EF4-FFF2-40B4-BE49-F238E27FC236}">
                  <a16:creationId xmlns:a16="http://schemas.microsoft.com/office/drawing/2014/main" id="{7A2DE4A6-08C2-436C-80F9-6C43E56E9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1736"/>
              <a:ext cx="25" cy="21"/>
            </a:xfrm>
            <a:custGeom>
              <a:avLst/>
              <a:gdLst>
                <a:gd name="T0" fmla="*/ 0 w 10"/>
                <a:gd name="T1" fmla="*/ 55 h 8"/>
                <a:gd name="T2" fmla="*/ 83 w 10"/>
                <a:gd name="T3" fmla="*/ 0 h 8"/>
                <a:gd name="T4" fmla="*/ 158 w 10"/>
                <a:gd name="T5" fmla="*/ 144 h 8"/>
                <a:gd name="T6" fmla="*/ 33 w 10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3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7" y="1"/>
                    <a:pt x="9" y="6"/>
                    <a:pt x="10" y="8"/>
                  </a:cubicBezTo>
                  <a:cubicBezTo>
                    <a:pt x="8" y="6"/>
                    <a:pt x="5" y="4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9" name="Freeform 457">
              <a:extLst>
                <a:ext uri="{FF2B5EF4-FFF2-40B4-BE49-F238E27FC236}">
                  <a16:creationId xmlns:a16="http://schemas.microsoft.com/office/drawing/2014/main" id="{0BB6318C-DCAF-431D-B0E6-67371C25C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408"/>
              <a:ext cx="62" cy="16"/>
            </a:xfrm>
            <a:custGeom>
              <a:avLst/>
              <a:gdLst>
                <a:gd name="T0" fmla="*/ 0 w 25"/>
                <a:gd name="T1" fmla="*/ 115 h 6"/>
                <a:gd name="T2" fmla="*/ 124 w 25"/>
                <a:gd name="T3" fmla="*/ 21 h 6"/>
                <a:gd name="T4" fmla="*/ 382 w 25"/>
                <a:gd name="T5" fmla="*/ 21 h 6"/>
                <a:gd name="T6" fmla="*/ 74 w 25"/>
                <a:gd name="T7" fmla="*/ 7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">
                  <a:moveTo>
                    <a:pt x="0" y="6"/>
                  </a:moveTo>
                  <a:cubicBezTo>
                    <a:pt x="3" y="4"/>
                    <a:pt x="4" y="2"/>
                    <a:pt x="8" y="1"/>
                  </a:cubicBezTo>
                  <a:cubicBezTo>
                    <a:pt x="14" y="0"/>
                    <a:pt x="19" y="1"/>
                    <a:pt x="25" y="1"/>
                  </a:cubicBezTo>
                  <a:cubicBezTo>
                    <a:pt x="19" y="0"/>
                    <a:pt x="10" y="1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0" name="Freeform 458">
              <a:extLst>
                <a:ext uri="{FF2B5EF4-FFF2-40B4-BE49-F238E27FC236}">
                  <a16:creationId xmlns:a16="http://schemas.microsoft.com/office/drawing/2014/main" id="{8CA2853B-C388-4EB5-84F1-7CA9FB4C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403"/>
              <a:ext cx="75" cy="21"/>
            </a:xfrm>
            <a:custGeom>
              <a:avLst/>
              <a:gdLst>
                <a:gd name="T0" fmla="*/ 0 w 30"/>
                <a:gd name="T1" fmla="*/ 144 h 8"/>
                <a:gd name="T2" fmla="*/ 208 w 30"/>
                <a:gd name="T3" fmla="*/ 21 h 8"/>
                <a:gd name="T4" fmla="*/ 470 w 30"/>
                <a:gd name="T5" fmla="*/ 55 h 8"/>
                <a:gd name="T6" fmla="*/ 175 w 30"/>
                <a:gd name="T7" fmla="*/ 89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8">
                  <a:moveTo>
                    <a:pt x="0" y="8"/>
                  </a:moveTo>
                  <a:cubicBezTo>
                    <a:pt x="5" y="6"/>
                    <a:pt x="7" y="2"/>
                    <a:pt x="13" y="1"/>
                  </a:cubicBezTo>
                  <a:cubicBezTo>
                    <a:pt x="18" y="1"/>
                    <a:pt x="25" y="2"/>
                    <a:pt x="30" y="3"/>
                  </a:cubicBezTo>
                  <a:cubicBezTo>
                    <a:pt x="24" y="5"/>
                    <a:pt x="16" y="0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1" name="Freeform 459">
              <a:extLst>
                <a:ext uri="{FF2B5EF4-FFF2-40B4-BE49-F238E27FC236}">
                  <a16:creationId xmlns:a16="http://schemas.microsoft.com/office/drawing/2014/main" id="{4438414F-CBAF-4F67-9E78-A5A25F94A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365"/>
              <a:ext cx="55" cy="19"/>
            </a:xfrm>
            <a:custGeom>
              <a:avLst/>
              <a:gdLst>
                <a:gd name="T0" fmla="*/ 0 w 22"/>
                <a:gd name="T1" fmla="*/ 141 h 7"/>
                <a:gd name="T2" fmla="*/ 145 w 22"/>
                <a:gd name="T3" fmla="*/ 22 h 7"/>
                <a:gd name="T4" fmla="*/ 345 w 22"/>
                <a:gd name="T5" fmla="*/ 22 h 7"/>
                <a:gd name="T6" fmla="*/ 63 w 22"/>
                <a:gd name="T7" fmla="*/ 10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3" y="5"/>
                    <a:pt x="5" y="2"/>
                    <a:pt x="9" y="1"/>
                  </a:cubicBezTo>
                  <a:cubicBezTo>
                    <a:pt x="13" y="0"/>
                    <a:pt x="18" y="1"/>
                    <a:pt x="22" y="1"/>
                  </a:cubicBezTo>
                  <a:cubicBezTo>
                    <a:pt x="16" y="3"/>
                    <a:pt x="10" y="3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2" name="Freeform 460">
              <a:extLst>
                <a:ext uri="{FF2B5EF4-FFF2-40B4-BE49-F238E27FC236}">
                  <a16:creationId xmlns:a16="http://schemas.microsoft.com/office/drawing/2014/main" id="{C59C9321-D98B-4CF6-8B4B-F66BFE727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379"/>
              <a:ext cx="75" cy="24"/>
            </a:xfrm>
            <a:custGeom>
              <a:avLst/>
              <a:gdLst>
                <a:gd name="T0" fmla="*/ 0 w 30"/>
                <a:gd name="T1" fmla="*/ 171 h 9"/>
                <a:gd name="T2" fmla="*/ 95 w 30"/>
                <a:gd name="T3" fmla="*/ 93 h 9"/>
                <a:gd name="T4" fmla="*/ 238 w 30"/>
                <a:gd name="T5" fmla="*/ 35 h 9"/>
                <a:gd name="T6" fmla="*/ 470 w 30"/>
                <a:gd name="T7" fmla="*/ 93 h 9"/>
                <a:gd name="T8" fmla="*/ 175 w 30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9">
                  <a:moveTo>
                    <a:pt x="0" y="9"/>
                  </a:moveTo>
                  <a:cubicBezTo>
                    <a:pt x="2" y="9"/>
                    <a:pt x="4" y="6"/>
                    <a:pt x="6" y="5"/>
                  </a:cubicBezTo>
                  <a:cubicBezTo>
                    <a:pt x="9" y="3"/>
                    <a:pt x="12" y="3"/>
                    <a:pt x="15" y="2"/>
                  </a:cubicBezTo>
                  <a:cubicBezTo>
                    <a:pt x="20" y="1"/>
                    <a:pt x="27" y="0"/>
                    <a:pt x="30" y="5"/>
                  </a:cubicBezTo>
                  <a:cubicBezTo>
                    <a:pt x="23" y="4"/>
                    <a:pt x="18" y="5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3" name="Freeform 461">
              <a:extLst>
                <a:ext uri="{FF2B5EF4-FFF2-40B4-BE49-F238E27FC236}">
                  <a16:creationId xmlns:a16="http://schemas.microsoft.com/office/drawing/2014/main" id="{E2C1C781-4D67-40D0-A67C-08239ADE3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384"/>
              <a:ext cx="83" cy="35"/>
            </a:xfrm>
            <a:custGeom>
              <a:avLst/>
              <a:gdLst>
                <a:gd name="T0" fmla="*/ 0 w 33"/>
                <a:gd name="T1" fmla="*/ 253 h 13"/>
                <a:gd name="T2" fmla="*/ 526 w 33"/>
                <a:gd name="T3" fmla="*/ 94 h 13"/>
                <a:gd name="T4" fmla="*/ 397 w 33"/>
                <a:gd name="T5" fmla="*/ 116 h 13"/>
                <a:gd name="T6" fmla="*/ 221 w 33"/>
                <a:gd name="T7" fmla="*/ 13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13">
                  <a:moveTo>
                    <a:pt x="0" y="13"/>
                  </a:moveTo>
                  <a:cubicBezTo>
                    <a:pt x="10" y="10"/>
                    <a:pt x="22" y="0"/>
                    <a:pt x="33" y="5"/>
                  </a:cubicBezTo>
                  <a:cubicBezTo>
                    <a:pt x="31" y="6"/>
                    <a:pt x="27" y="5"/>
                    <a:pt x="25" y="6"/>
                  </a:cubicBezTo>
                  <a:cubicBezTo>
                    <a:pt x="22" y="6"/>
                    <a:pt x="18" y="7"/>
                    <a:pt x="14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462">
              <a:extLst>
                <a:ext uri="{FF2B5EF4-FFF2-40B4-BE49-F238E27FC236}">
                  <a16:creationId xmlns:a16="http://schemas.microsoft.com/office/drawing/2014/main" id="{62786F91-3592-4312-A2DD-AA7342480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47"/>
              <a:ext cx="52" cy="13"/>
            </a:xfrm>
            <a:custGeom>
              <a:avLst/>
              <a:gdLst>
                <a:gd name="T0" fmla="*/ 0 w 21"/>
                <a:gd name="T1" fmla="*/ 88 h 5"/>
                <a:gd name="T2" fmla="*/ 154 w 21"/>
                <a:gd name="T3" fmla="*/ 21 h 5"/>
                <a:gd name="T4" fmla="*/ 319 w 21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">
                  <a:moveTo>
                    <a:pt x="0" y="5"/>
                  </a:moveTo>
                  <a:cubicBezTo>
                    <a:pt x="3" y="3"/>
                    <a:pt x="6" y="2"/>
                    <a:pt x="10" y="1"/>
                  </a:cubicBezTo>
                  <a:cubicBezTo>
                    <a:pt x="14" y="0"/>
                    <a:pt x="17" y="1"/>
                    <a:pt x="2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5" name="Freeform 463">
              <a:extLst>
                <a:ext uri="{FF2B5EF4-FFF2-40B4-BE49-F238E27FC236}">
                  <a16:creationId xmlns:a16="http://schemas.microsoft.com/office/drawing/2014/main" id="{DE0EBF57-E04E-48D0-B8DB-3776D9DD7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373"/>
              <a:ext cx="40" cy="11"/>
            </a:xfrm>
            <a:custGeom>
              <a:avLst/>
              <a:gdLst>
                <a:gd name="T0" fmla="*/ 0 w 16"/>
                <a:gd name="T1" fmla="*/ 83 h 4"/>
                <a:gd name="T2" fmla="*/ 95 w 16"/>
                <a:gd name="T3" fmla="*/ 0 h 4"/>
                <a:gd name="T4" fmla="*/ 250 w 1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2" y="2"/>
                    <a:pt x="3" y="1"/>
                    <a:pt x="6" y="0"/>
                  </a:cubicBezTo>
                  <a:cubicBezTo>
                    <a:pt x="9" y="0"/>
                    <a:pt x="13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6" name="Freeform 464">
              <a:extLst>
                <a:ext uri="{FF2B5EF4-FFF2-40B4-BE49-F238E27FC236}">
                  <a16:creationId xmlns:a16="http://schemas.microsoft.com/office/drawing/2014/main" id="{D0351D97-D4C8-4C78-943E-C2F81FC8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411"/>
              <a:ext cx="68" cy="10"/>
            </a:xfrm>
            <a:custGeom>
              <a:avLst/>
              <a:gdLst>
                <a:gd name="T0" fmla="*/ 0 w 27"/>
                <a:gd name="T1" fmla="*/ 63 h 4"/>
                <a:gd name="T2" fmla="*/ 272 w 27"/>
                <a:gd name="T3" fmla="*/ 20 h 4"/>
                <a:gd name="T4" fmla="*/ 431 w 27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">
                  <a:moveTo>
                    <a:pt x="0" y="4"/>
                  </a:moveTo>
                  <a:cubicBezTo>
                    <a:pt x="5" y="2"/>
                    <a:pt x="11" y="2"/>
                    <a:pt x="17" y="1"/>
                  </a:cubicBezTo>
                  <a:cubicBezTo>
                    <a:pt x="19" y="1"/>
                    <a:pt x="26" y="0"/>
                    <a:pt x="2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7" name="Freeform 465">
              <a:extLst>
                <a:ext uri="{FF2B5EF4-FFF2-40B4-BE49-F238E27FC236}">
                  <a16:creationId xmlns:a16="http://schemas.microsoft.com/office/drawing/2014/main" id="{5078C59E-860D-4021-A253-D7E0C5384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387"/>
              <a:ext cx="50" cy="5"/>
            </a:xfrm>
            <a:custGeom>
              <a:avLst/>
              <a:gdLst>
                <a:gd name="T0" fmla="*/ 0 w 20"/>
                <a:gd name="T1" fmla="*/ 33 h 2"/>
                <a:gd name="T2" fmla="*/ 125 w 20"/>
                <a:gd name="T3" fmla="*/ 0 h 2"/>
                <a:gd name="T4" fmla="*/ 313 w 20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">
                  <a:moveTo>
                    <a:pt x="0" y="2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12" y="0"/>
                    <a:pt x="16" y="1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8" name="Freeform 466">
              <a:extLst>
                <a:ext uri="{FF2B5EF4-FFF2-40B4-BE49-F238E27FC236}">
                  <a16:creationId xmlns:a16="http://schemas.microsoft.com/office/drawing/2014/main" id="{DC28D3EF-7797-4F2B-B4B6-A88F43A27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357"/>
              <a:ext cx="53" cy="24"/>
            </a:xfrm>
            <a:custGeom>
              <a:avLst/>
              <a:gdLst>
                <a:gd name="T0" fmla="*/ 0 w 21"/>
                <a:gd name="T1" fmla="*/ 115 h 9"/>
                <a:gd name="T2" fmla="*/ 338 w 21"/>
                <a:gd name="T3" fmla="*/ 0 h 9"/>
                <a:gd name="T4" fmla="*/ 126 w 21"/>
                <a:gd name="T5" fmla="*/ 171 h 9"/>
                <a:gd name="T6" fmla="*/ 20 w 21"/>
                <a:gd name="T7" fmla="*/ 14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">
                  <a:moveTo>
                    <a:pt x="0" y="6"/>
                  </a:moveTo>
                  <a:cubicBezTo>
                    <a:pt x="7" y="4"/>
                    <a:pt x="14" y="1"/>
                    <a:pt x="21" y="0"/>
                  </a:cubicBezTo>
                  <a:cubicBezTo>
                    <a:pt x="17" y="1"/>
                    <a:pt x="8" y="4"/>
                    <a:pt x="8" y="9"/>
                  </a:cubicBezTo>
                  <a:cubicBezTo>
                    <a:pt x="6" y="9"/>
                    <a:pt x="4" y="7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69" name="Freeform 467">
              <a:extLst>
                <a:ext uri="{FF2B5EF4-FFF2-40B4-BE49-F238E27FC236}">
                  <a16:creationId xmlns:a16="http://schemas.microsoft.com/office/drawing/2014/main" id="{7CDB1462-9B6C-44D3-AFBA-D8A4AF240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437"/>
              <a:ext cx="33" cy="3"/>
            </a:xfrm>
            <a:custGeom>
              <a:avLst/>
              <a:gdLst>
                <a:gd name="T0" fmla="*/ 0 w 13"/>
                <a:gd name="T1" fmla="*/ 27 h 1"/>
                <a:gd name="T2" fmla="*/ 213 w 1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cubicBezTo>
                    <a:pt x="5" y="0"/>
                    <a:pt x="9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0" name="Freeform 468">
              <a:extLst>
                <a:ext uri="{FF2B5EF4-FFF2-40B4-BE49-F238E27FC236}">
                  <a16:creationId xmlns:a16="http://schemas.microsoft.com/office/drawing/2014/main" id="{40962B9B-0138-4F9C-AA40-21F413644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421"/>
              <a:ext cx="65" cy="35"/>
            </a:xfrm>
            <a:custGeom>
              <a:avLst/>
              <a:gdLst>
                <a:gd name="T0" fmla="*/ 0 w 26"/>
                <a:gd name="T1" fmla="*/ 137 h 13"/>
                <a:gd name="T2" fmla="*/ 95 w 26"/>
                <a:gd name="T3" fmla="*/ 175 h 13"/>
                <a:gd name="T4" fmla="*/ 158 w 26"/>
                <a:gd name="T5" fmla="*/ 218 h 13"/>
                <a:gd name="T6" fmla="*/ 238 w 26"/>
                <a:gd name="T7" fmla="*/ 94 h 13"/>
                <a:gd name="T8" fmla="*/ 408 w 26"/>
                <a:gd name="T9" fmla="*/ 22 h 13"/>
                <a:gd name="T10" fmla="*/ 208 w 26"/>
                <a:gd name="T11" fmla="*/ 81 h 13"/>
                <a:gd name="T12" fmla="*/ 125 w 26"/>
                <a:gd name="T13" fmla="*/ 94 h 13"/>
                <a:gd name="T14" fmla="*/ 0 w 26"/>
                <a:gd name="T15" fmla="*/ 11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3">
                  <a:moveTo>
                    <a:pt x="0" y="7"/>
                  </a:moveTo>
                  <a:cubicBezTo>
                    <a:pt x="2" y="7"/>
                    <a:pt x="4" y="7"/>
                    <a:pt x="6" y="9"/>
                  </a:cubicBezTo>
                  <a:cubicBezTo>
                    <a:pt x="8" y="11"/>
                    <a:pt x="8" y="13"/>
                    <a:pt x="10" y="11"/>
                  </a:cubicBezTo>
                  <a:cubicBezTo>
                    <a:pt x="12" y="9"/>
                    <a:pt x="13" y="7"/>
                    <a:pt x="15" y="5"/>
                  </a:cubicBezTo>
                  <a:cubicBezTo>
                    <a:pt x="19" y="3"/>
                    <a:pt x="22" y="2"/>
                    <a:pt x="26" y="1"/>
                  </a:cubicBezTo>
                  <a:cubicBezTo>
                    <a:pt x="22" y="0"/>
                    <a:pt x="16" y="2"/>
                    <a:pt x="13" y="4"/>
                  </a:cubicBezTo>
                  <a:cubicBezTo>
                    <a:pt x="11" y="5"/>
                    <a:pt x="10" y="5"/>
                    <a:pt x="8" y="5"/>
                  </a:cubicBezTo>
                  <a:cubicBezTo>
                    <a:pt x="5" y="5"/>
                    <a:pt x="2" y="5"/>
                    <a:pt x="0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1" name="Freeform 469">
              <a:extLst>
                <a:ext uri="{FF2B5EF4-FFF2-40B4-BE49-F238E27FC236}">
                  <a16:creationId xmlns:a16="http://schemas.microsoft.com/office/drawing/2014/main" id="{5BF9FB70-F9F9-4407-9012-733336FA6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2373"/>
              <a:ext cx="45" cy="19"/>
            </a:xfrm>
            <a:custGeom>
              <a:avLst/>
              <a:gdLst>
                <a:gd name="T0" fmla="*/ 0 w 18"/>
                <a:gd name="T1" fmla="*/ 103 h 7"/>
                <a:gd name="T2" fmla="*/ 125 w 18"/>
                <a:gd name="T3" fmla="*/ 141 h 7"/>
                <a:gd name="T4" fmla="*/ 283 w 18"/>
                <a:gd name="T5" fmla="*/ 0 h 7"/>
                <a:gd name="T6" fmla="*/ 63 w 18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">
                  <a:moveTo>
                    <a:pt x="0" y="5"/>
                  </a:moveTo>
                  <a:cubicBezTo>
                    <a:pt x="3" y="6"/>
                    <a:pt x="5" y="6"/>
                    <a:pt x="8" y="7"/>
                  </a:cubicBezTo>
                  <a:cubicBezTo>
                    <a:pt x="10" y="3"/>
                    <a:pt x="14" y="1"/>
                    <a:pt x="18" y="0"/>
                  </a:cubicBezTo>
                  <a:cubicBezTo>
                    <a:pt x="13" y="0"/>
                    <a:pt x="9" y="2"/>
                    <a:pt x="4" y="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2" name="Freeform 470">
              <a:extLst>
                <a:ext uri="{FF2B5EF4-FFF2-40B4-BE49-F238E27FC236}">
                  <a16:creationId xmlns:a16="http://schemas.microsoft.com/office/drawing/2014/main" id="{5820E19B-3B5C-45A8-ACFB-EE2A00DED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336"/>
              <a:ext cx="43" cy="13"/>
            </a:xfrm>
            <a:custGeom>
              <a:avLst/>
              <a:gdLst>
                <a:gd name="T0" fmla="*/ 0 w 17"/>
                <a:gd name="T1" fmla="*/ 55 h 5"/>
                <a:gd name="T2" fmla="*/ 159 w 17"/>
                <a:gd name="T3" fmla="*/ 88 h 5"/>
                <a:gd name="T4" fmla="*/ 276 w 17"/>
                <a:gd name="T5" fmla="*/ 0 h 5"/>
                <a:gd name="T6" fmla="*/ 33 w 17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">
                  <a:moveTo>
                    <a:pt x="0" y="3"/>
                  </a:moveTo>
                  <a:cubicBezTo>
                    <a:pt x="3" y="4"/>
                    <a:pt x="7" y="5"/>
                    <a:pt x="10" y="5"/>
                  </a:cubicBezTo>
                  <a:cubicBezTo>
                    <a:pt x="10" y="2"/>
                    <a:pt x="14" y="1"/>
                    <a:pt x="17" y="0"/>
                  </a:cubicBezTo>
                  <a:cubicBezTo>
                    <a:pt x="12" y="0"/>
                    <a:pt x="7" y="1"/>
                    <a:pt x="2" y="2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3" name="Freeform 471">
              <a:extLst>
                <a:ext uri="{FF2B5EF4-FFF2-40B4-BE49-F238E27FC236}">
                  <a16:creationId xmlns:a16="http://schemas.microsoft.com/office/drawing/2014/main" id="{76478DAE-AA87-41AE-9492-B596D821B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2357"/>
              <a:ext cx="75" cy="24"/>
            </a:xfrm>
            <a:custGeom>
              <a:avLst/>
              <a:gdLst>
                <a:gd name="T0" fmla="*/ 0 w 30"/>
                <a:gd name="T1" fmla="*/ 136 h 9"/>
                <a:gd name="T2" fmla="*/ 113 w 30"/>
                <a:gd name="T3" fmla="*/ 171 h 9"/>
                <a:gd name="T4" fmla="*/ 220 w 30"/>
                <a:gd name="T5" fmla="*/ 149 h 9"/>
                <a:gd name="T6" fmla="*/ 333 w 30"/>
                <a:gd name="T7" fmla="*/ 136 h 9"/>
                <a:gd name="T8" fmla="*/ 375 w 30"/>
                <a:gd name="T9" fmla="*/ 56 h 9"/>
                <a:gd name="T10" fmla="*/ 470 w 30"/>
                <a:gd name="T11" fmla="*/ 0 h 9"/>
                <a:gd name="T12" fmla="*/ 270 w 30"/>
                <a:gd name="T13" fmla="*/ 77 h 9"/>
                <a:gd name="T14" fmla="*/ 208 w 30"/>
                <a:gd name="T15" fmla="*/ 136 h 9"/>
                <a:gd name="T16" fmla="*/ 50 w 30"/>
                <a:gd name="T17" fmla="*/ 115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cubicBezTo>
                    <a:pt x="3" y="6"/>
                    <a:pt x="4" y="8"/>
                    <a:pt x="7" y="9"/>
                  </a:cubicBezTo>
                  <a:cubicBezTo>
                    <a:pt x="9" y="9"/>
                    <a:pt x="12" y="8"/>
                    <a:pt x="14" y="8"/>
                  </a:cubicBezTo>
                  <a:cubicBezTo>
                    <a:pt x="16" y="8"/>
                    <a:pt x="19" y="9"/>
                    <a:pt x="21" y="7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26" y="2"/>
                    <a:pt x="28" y="1"/>
                    <a:pt x="30" y="0"/>
                  </a:cubicBezTo>
                  <a:cubicBezTo>
                    <a:pt x="26" y="2"/>
                    <a:pt x="21" y="2"/>
                    <a:pt x="17" y="4"/>
                  </a:cubicBezTo>
                  <a:cubicBezTo>
                    <a:pt x="15" y="5"/>
                    <a:pt x="15" y="6"/>
                    <a:pt x="13" y="7"/>
                  </a:cubicBezTo>
                  <a:cubicBezTo>
                    <a:pt x="10" y="7"/>
                    <a:pt x="6" y="6"/>
                    <a:pt x="3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4" name="Freeform 472">
              <a:extLst>
                <a:ext uri="{FF2B5EF4-FFF2-40B4-BE49-F238E27FC236}">
                  <a16:creationId xmlns:a16="http://schemas.microsoft.com/office/drawing/2014/main" id="{E03055E0-1CFF-4886-BD88-5157A601B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397"/>
              <a:ext cx="102" cy="32"/>
            </a:xfrm>
            <a:custGeom>
              <a:avLst/>
              <a:gdLst>
                <a:gd name="T0" fmla="*/ 0 w 41"/>
                <a:gd name="T1" fmla="*/ 192 h 12"/>
                <a:gd name="T2" fmla="*/ 341 w 41"/>
                <a:gd name="T3" fmla="*/ 205 h 12"/>
                <a:gd name="T4" fmla="*/ 371 w 41"/>
                <a:gd name="T5" fmla="*/ 205 h 12"/>
                <a:gd name="T6" fmla="*/ 445 w 41"/>
                <a:gd name="T7" fmla="*/ 136 h 12"/>
                <a:gd name="T8" fmla="*/ 632 w 41"/>
                <a:gd name="T9" fmla="*/ 0 h 12"/>
                <a:gd name="T10" fmla="*/ 465 w 41"/>
                <a:gd name="T11" fmla="*/ 56 h 12"/>
                <a:gd name="T12" fmla="*/ 353 w 41"/>
                <a:gd name="T13" fmla="*/ 136 h 12"/>
                <a:gd name="T14" fmla="*/ 259 w 41"/>
                <a:gd name="T15" fmla="*/ 136 h 12"/>
                <a:gd name="T16" fmla="*/ 75 w 41"/>
                <a:gd name="T17" fmla="*/ 17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2">
                  <a:moveTo>
                    <a:pt x="0" y="10"/>
                  </a:moveTo>
                  <a:cubicBezTo>
                    <a:pt x="8" y="9"/>
                    <a:pt x="14" y="10"/>
                    <a:pt x="22" y="11"/>
                  </a:cubicBezTo>
                  <a:cubicBezTo>
                    <a:pt x="23" y="12"/>
                    <a:pt x="23" y="12"/>
                    <a:pt x="24" y="11"/>
                  </a:cubicBezTo>
                  <a:cubicBezTo>
                    <a:pt x="26" y="10"/>
                    <a:pt x="28" y="8"/>
                    <a:pt x="29" y="7"/>
                  </a:cubicBezTo>
                  <a:cubicBezTo>
                    <a:pt x="33" y="4"/>
                    <a:pt x="37" y="3"/>
                    <a:pt x="41" y="0"/>
                  </a:cubicBezTo>
                  <a:cubicBezTo>
                    <a:pt x="38" y="1"/>
                    <a:pt x="34" y="2"/>
                    <a:pt x="30" y="3"/>
                  </a:cubicBezTo>
                  <a:cubicBezTo>
                    <a:pt x="28" y="4"/>
                    <a:pt x="26" y="5"/>
                    <a:pt x="23" y="7"/>
                  </a:cubicBezTo>
                  <a:cubicBezTo>
                    <a:pt x="21" y="8"/>
                    <a:pt x="20" y="8"/>
                    <a:pt x="17" y="7"/>
                  </a:cubicBezTo>
                  <a:cubicBezTo>
                    <a:pt x="13" y="7"/>
                    <a:pt x="9" y="8"/>
                    <a:pt x="5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5" name="Freeform 473">
              <a:extLst>
                <a:ext uri="{FF2B5EF4-FFF2-40B4-BE49-F238E27FC236}">
                  <a16:creationId xmlns:a16="http://schemas.microsoft.com/office/drawing/2014/main" id="{D6A0B1D4-D7A6-493C-9670-1187B59E1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2376"/>
              <a:ext cx="87" cy="24"/>
            </a:xfrm>
            <a:custGeom>
              <a:avLst/>
              <a:gdLst>
                <a:gd name="T0" fmla="*/ 0 w 35"/>
                <a:gd name="T1" fmla="*/ 115 h 9"/>
                <a:gd name="T2" fmla="*/ 308 w 35"/>
                <a:gd name="T3" fmla="*/ 149 h 9"/>
                <a:gd name="T4" fmla="*/ 370 w 35"/>
                <a:gd name="T5" fmla="*/ 171 h 9"/>
                <a:gd name="T6" fmla="*/ 415 w 35"/>
                <a:gd name="T7" fmla="*/ 115 h 9"/>
                <a:gd name="T8" fmla="*/ 537 w 35"/>
                <a:gd name="T9" fmla="*/ 21 h 9"/>
                <a:gd name="T10" fmla="*/ 370 w 35"/>
                <a:gd name="T11" fmla="*/ 77 h 9"/>
                <a:gd name="T12" fmla="*/ 92 w 35"/>
                <a:gd name="T13" fmla="*/ 7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9">
                  <a:moveTo>
                    <a:pt x="0" y="6"/>
                  </a:moveTo>
                  <a:cubicBezTo>
                    <a:pt x="6" y="6"/>
                    <a:pt x="14" y="6"/>
                    <a:pt x="20" y="8"/>
                  </a:cubicBezTo>
                  <a:cubicBezTo>
                    <a:pt x="22" y="8"/>
                    <a:pt x="23" y="9"/>
                    <a:pt x="24" y="9"/>
                  </a:cubicBezTo>
                  <a:cubicBezTo>
                    <a:pt x="24" y="9"/>
                    <a:pt x="26" y="6"/>
                    <a:pt x="27" y="6"/>
                  </a:cubicBezTo>
                  <a:cubicBezTo>
                    <a:pt x="30" y="4"/>
                    <a:pt x="33" y="3"/>
                    <a:pt x="35" y="1"/>
                  </a:cubicBezTo>
                  <a:cubicBezTo>
                    <a:pt x="31" y="0"/>
                    <a:pt x="28" y="3"/>
                    <a:pt x="24" y="4"/>
                  </a:cubicBezTo>
                  <a:cubicBezTo>
                    <a:pt x="18" y="6"/>
                    <a:pt x="12" y="4"/>
                    <a:pt x="6" y="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6" name="Freeform 474">
              <a:extLst>
                <a:ext uri="{FF2B5EF4-FFF2-40B4-BE49-F238E27FC236}">
                  <a16:creationId xmlns:a16="http://schemas.microsoft.com/office/drawing/2014/main" id="{EA9D0F81-4E87-4F2F-9F79-A5DE6415A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5" y="2355"/>
              <a:ext cx="37" cy="16"/>
            </a:xfrm>
            <a:custGeom>
              <a:avLst/>
              <a:gdLst>
                <a:gd name="T0" fmla="*/ 0 w 15"/>
                <a:gd name="T1" fmla="*/ 56 h 6"/>
                <a:gd name="T2" fmla="*/ 74 w 15"/>
                <a:gd name="T3" fmla="*/ 115 h 6"/>
                <a:gd name="T4" fmla="*/ 195 w 15"/>
                <a:gd name="T5" fmla="*/ 77 h 6"/>
                <a:gd name="T6" fmla="*/ 224 w 15"/>
                <a:gd name="T7" fmla="*/ 0 h 6"/>
                <a:gd name="T8" fmla="*/ 104 w 1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6">
                  <a:moveTo>
                    <a:pt x="0" y="3"/>
                  </a:moveTo>
                  <a:cubicBezTo>
                    <a:pt x="3" y="4"/>
                    <a:pt x="2" y="6"/>
                    <a:pt x="5" y="6"/>
                  </a:cubicBezTo>
                  <a:cubicBezTo>
                    <a:pt x="7" y="6"/>
                    <a:pt x="11" y="5"/>
                    <a:pt x="13" y="4"/>
                  </a:cubicBezTo>
                  <a:cubicBezTo>
                    <a:pt x="13" y="2"/>
                    <a:pt x="14" y="1"/>
                    <a:pt x="15" y="0"/>
                  </a:cubicBezTo>
                  <a:cubicBezTo>
                    <a:pt x="12" y="1"/>
                    <a:pt x="10" y="3"/>
                    <a:pt x="7" y="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7" name="Freeform 475">
              <a:extLst>
                <a:ext uri="{FF2B5EF4-FFF2-40B4-BE49-F238E27FC236}">
                  <a16:creationId xmlns:a16="http://schemas.microsoft.com/office/drawing/2014/main" id="{03DDBC85-8228-4D20-AC46-04C989522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" y="2413"/>
              <a:ext cx="67" cy="32"/>
            </a:xfrm>
            <a:custGeom>
              <a:avLst/>
              <a:gdLst>
                <a:gd name="T0" fmla="*/ 0 w 27"/>
                <a:gd name="T1" fmla="*/ 136 h 12"/>
                <a:gd name="T2" fmla="*/ 166 w 27"/>
                <a:gd name="T3" fmla="*/ 149 h 12"/>
                <a:gd name="T4" fmla="*/ 246 w 27"/>
                <a:gd name="T5" fmla="*/ 227 h 12"/>
                <a:gd name="T6" fmla="*/ 308 w 27"/>
                <a:gd name="T7" fmla="*/ 149 h 12"/>
                <a:gd name="T8" fmla="*/ 382 w 27"/>
                <a:gd name="T9" fmla="*/ 115 h 12"/>
                <a:gd name="T10" fmla="*/ 228 w 27"/>
                <a:gd name="T11" fmla="*/ 0 h 12"/>
                <a:gd name="T12" fmla="*/ 290 w 27"/>
                <a:gd name="T13" fmla="*/ 56 h 12"/>
                <a:gd name="T14" fmla="*/ 228 w 27"/>
                <a:gd name="T15" fmla="*/ 115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">
                  <a:moveTo>
                    <a:pt x="0" y="7"/>
                  </a:moveTo>
                  <a:cubicBezTo>
                    <a:pt x="4" y="7"/>
                    <a:pt x="8" y="6"/>
                    <a:pt x="11" y="8"/>
                  </a:cubicBezTo>
                  <a:cubicBezTo>
                    <a:pt x="13" y="9"/>
                    <a:pt x="15" y="11"/>
                    <a:pt x="16" y="12"/>
                  </a:cubicBezTo>
                  <a:cubicBezTo>
                    <a:pt x="18" y="11"/>
                    <a:pt x="19" y="9"/>
                    <a:pt x="20" y="8"/>
                  </a:cubicBezTo>
                  <a:cubicBezTo>
                    <a:pt x="22" y="8"/>
                    <a:pt x="24" y="7"/>
                    <a:pt x="25" y="6"/>
                  </a:cubicBezTo>
                  <a:cubicBezTo>
                    <a:pt x="27" y="1"/>
                    <a:pt x="17" y="0"/>
                    <a:pt x="15" y="0"/>
                  </a:cubicBezTo>
                  <a:cubicBezTo>
                    <a:pt x="16" y="1"/>
                    <a:pt x="18" y="1"/>
                    <a:pt x="19" y="3"/>
                  </a:cubicBezTo>
                  <a:cubicBezTo>
                    <a:pt x="19" y="5"/>
                    <a:pt x="16" y="6"/>
                    <a:pt x="15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8" name="Freeform 476">
              <a:extLst>
                <a:ext uri="{FF2B5EF4-FFF2-40B4-BE49-F238E27FC236}">
                  <a16:creationId xmlns:a16="http://schemas.microsoft.com/office/drawing/2014/main" id="{66A39417-9700-4066-998F-10AF4BC28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403"/>
              <a:ext cx="65" cy="32"/>
            </a:xfrm>
            <a:custGeom>
              <a:avLst/>
              <a:gdLst>
                <a:gd name="T0" fmla="*/ 0 w 26"/>
                <a:gd name="T1" fmla="*/ 171 h 12"/>
                <a:gd name="T2" fmla="*/ 220 w 26"/>
                <a:gd name="T3" fmla="*/ 171 h 12"/>
                <a:gd name="T4" fmla="*/ 270 w 26"/>
                <a:gd name="T5" fmla="*/ 227 h 12"/>
                <a:gd name="T6" fmla="*/ 333 w 26"/>
                <a:gd name="T7" fmla="*/ 192 h 12"/>
                <a:gd name="T8" fmla="*/ 375 w 26"/>
                <a:gd name="T9" fmla="*/ 56 h 12"/>
                <a:gd name="T10" fmla="*/ 208 w 26"/>
                <a:gd name="T11" fmla="*/ 21 h 12"/>
                <a:gd name="T12" fmla="*/ 283 w 26"/>
                <a:gd name="T13" fmla="*/ 56 h 12"/>
                <a:gd name="T14" fmla="*/ 220 w 26"/>
                <a:gd name="T15" fmla="*/ 149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2">
                  <a:moveTo>
                    <a:pt x="0" y="9"/>
                  </a:moveTo>
                  <a:cubicBezTo>
                    <a:pt x="4" y="9"/>
                    <a:pt x="9" y="8"/>
                    <a:pt x="14" y="9"/>
                  </a:cubicBezTo>
                  <a:cubicBezTo>
                    <a:pt x="15" y="10"/>
                    <a:pt x="17" y="12"/>
                    <a:pt x="17" y="12"/>
                  </a:cubicBezTo>
                  <a:cubicBezTo>
                    <a:pt x="19" y="12"/>
                    <a:pt x="20" y="11"/>
                    <a:pt x="21" y="10"/>
                  </a:cubicBezTo>
                  <a:cubicBezTo>
                    <a:pt x="23" y="7"/>
                    <a:pt x="26" y="6"/>
                    <a:pt x="24" y="3"/>
                  </a:cubicBezTo>
                  <a:cubicBezTo>
                    <a:pt x="22" y="1"/>
                    <a:pt x="16" y="0"/>
                    <a:pt x="13" y="1"/>
                  </a:cubicBezTo>
                  <a:cubicBezTo>
                    <a:pt x="14" y="1"/>
                    <a:pt x="17" y="2"/>
                    <a:pt x="18" y="3"/>
                  </a:cubicBezTo>
                  <a:cubicBezTo>
                    <a:pt x="19" y="5"/>
                    <a:pt x="16" y="8"/>
                    <a:pt x="14" y="8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79" name="Freeform 477">
              <a:extLst>
                <a:ext uri="{FF2B5EF4-FFF2-40B4-BE49-F238E27FC236}">
                  <a16:creationId xmlns:a16="http://schemas.microsoft.com/office/drawing/2014/main" id="{68D989F8-4C4A-49A5-9225-D1FDAD9FA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365"/>
              <a:ext cx="65" cy="38"/>
            </a:xfrm>
            <a:custGeom>
              <a:avLst/>
              <a:gdLst>
                <a:gd name="T0" fmla="*/ 0 w 26"/>
                <a:gd name="T1" fmla="*/ 280 h 14"/>
                <a:gd name="T2" fmla="*/ 250 w 26"/>
                <a:gd name="T3" fmla="*/ 198 h 14"/>
                <a:gd name="T4" fmla="*/ 313 w 26"/>
                <a:gd name="T5" fmla="*/ 141 h 14"/>
                <a:gd name="T6" fmla="*/ 408 w 26"/>
                <a:gd name="T7" fmla="*/ 38 h 14"/>
                <a:gd name="T8" fmla="*/ 238 w 26"/>
                <a:gd name="T9" fmla="*/ 38 h 14"/>
                <a:gd name="T10" fmla="*/ 238 w 26"/>
                <a:gd name="T11" fmla="*/ 163 h 14"/>
                <a:gd name="T12" fmla="*/ 33 w 26"/>
                <a:gd name="T13" fmla="*/ 22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4">
                  <a:moveTo>
                    <a:pt x="0" y="14"/>
                  </a:moveTo>
                  <a:cubicBezTo>
                    <a:pt x="5" y="13"/>
                    <a:pt x="10" y="10"/>
                    <a:pt x="16" y="10"/>
                  </a:cubicBezTo>
                  <a:cubicBezTo>
                    <a:pt x="19" y="10"/>
                    <a:pt x="18" y="10"/>
                    <a:pt x="20" y="7"/>
                  </a:cubicBezTo>
                  <a:cubicBezTo>
                    <a:pt x="22" y="6"/>
                    <a:pt x="25" y="4"/>
                    <a:pt x="26" y="2"/>
                  </a:cubicBezTo>
                  <a:cubicBezTo>
                    <a:pt x="23" y="0"/>
                    <a:pt x="18" y="2"/>
                    <a:pt x="15" y="2"/>
                  </a:cubicBezTo>
                  <a:cubicBezTo>
                    <a:pt x="21" y="2"/>
                    <a:pt x="17" y="6"/>
                    <a:pt x="15" y="8"/>
                  </a:cubicBezTo>
                  <a:cubicBezTo>
                    <a:pt x="11" y="10"/>
                    <a:pt x="6" y="9"/>
                    <a:pt x="2" y="11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0" name="Freeform 478">
              <a:extLst>
                <a:ext uri="{FF2B5EF4-FFF2-40B4-BE49-F238E27FC236}">
                  <a16:creationId xmlns:a16="http://schemas.microsoft.com/office/drawing/2014/main" id="{D711394D-E41A-425F-B53F-ED6899270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373"/>
              <a:ext cx="30" cy="19"/>
            </a:xfrm>
            <a:custGeom>
              <a:avLst/>
              <a:gdLst>
                <a:gd name="T0" fmla="*/ 0 w 12"/>
                <a:gd name="T1" fmla="*/ 141 h 7"/>
                <a:gd name="T2" fmla="*/ 145 w 12"/>
                <a:gd name="T3" fmla="*/ 117 h 7"/>
                <a:gd name="T4" fmla="*/ 188 w 12"/>
                <a:gd name="T5" fmla="*/ 22 h 7"/>
                <a:gd name="T6" fmla="*/ 33 w 12"/>
                <a:gd name="T7" fmla="*/ 22 h 7"/>
                <a:gd name="T8" fmla="*/ 83 w 12"/>
                <a:gd name="T9" fmla="*/ 1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3" y="6"/>
                    <a:pt x="6" y="7"/>
                    <a:pt x="9" y="6"/>
                  </a:cubicBezTo>
                  <a:cubicBezTo>
                    <a:pt x="9" y="4"/>
                    <a:pt x="11" y="3"/>
                    <a:pt x="12" y="1"/>
                  </a:cubicBezTo>
                  <a:cubicBezTo>
                    <a:pt x="9" y="0"/>
                    <a:pt x="4" y="0"/>
                    <a:pt x="2" y="1"/>
                  </a:cubicBezTo>
                  <a:cubicBezTo>
                    <a:pt x="4" y="2"/>
                    <a:pt x="7" y="2"/>
                    <a:pt x="5" y="5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1" name="Freeform 479">
              <a:extLst>
                <a:ext uri="{FF2B5EF4-FFF2-40B4-BE49-F238E27FC236}">
                  <a16:creationId xmlns:a16="http://schemas.microsoft.com/office/drawing/2014/main" id="{C48E3831-3611-41A1-817E-4E6F55772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" y="2416"/>
              <a:ext cx="33" cy="24"/>
            </a:xfrm>
            <a:custGeom>
              <a:avLst/>
              <a:gdLst>
                <a:gd name="T0" fmla="*/ 0 w 13"/>
                <a:gd name="T1" fmla="*/ 115 h 9"/>
                <a:gd name="T2" fmla="*/ 129 w 13"/>
                <a:gd name="T3" fmla="*/ 171 h 9"/>
                <a:gd name="T4" fmla="*/ 213 w 13"/>
                <a:gd name="T5" fmla="*/ 0 h 9"/>
                <a:gd name="T6" fmla="*/ 33 w 13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3" y="6"/>
                    <a:pt x="6" y="7"/>
                    <a:pt x="8" y="9"/>
                  </a:cubicBezTo>
                  <a:cubicBezTo>
                    <a:pt x="11" y="8"/>
                    <a:pt x="13" y="3"/>
                    <a:pt x="13" y="0"/>
                  </a:cubicBezTo>
                  <a:cubicBezTo>
                    <a:pt x="10" y="2"/>
                    <a:pt x="6" y="6"/>
                    <a:pt x="2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2" name="Freeform 480">
              <a:extLst>
                <a:ext uri="{FF2B5EF4-FFF2-40B4-BE49-F238E27FC236}">
                  <a16:creationId xmlns:a16="http://schemas.microsoft.com/office/drawing/2014/main" id="{A5E475AB-8D76-47B2-8F81-B972A799F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381"/>
              <a:ext cx="67" cy="24"/>
            </a:xfrm>
            <a:custGeom>
              <a:avLst/>
              <a:gdLst>
                <a:gd name="T0" fmla="*/ 0 w 27"/>
                <a:gd name="T1" fmla="*/ 149 h 9"/>
                <a:gd name="T2" fmla="*/ 0 w 27"/>
                <a:gd name="T3" fmla="*/ 171 h 9"/>
                <a:gd name="T4" fmla="*/ 196 w 27"/>
                <a:gd name="T5" fmla="*/ 93 h 9"/>
                <a:gd name="T6" fmla="*/ 412 w 27"/>
                <a:gd name="T7" fmla="*/ 93 h 9"/>
                <a:gd name="T8" fmla="*/ 278 w 27"/>
                <a:gd name="T9" fmla="*/ 21 h 9"/>
                <a:gd name="T10" fmla="*/ 308 w 27"/>
                <a:gd name="T11" fmla="*/ 56 h 9"/>
                <a:gd name="T12" fmla="*/ 278 w 27"/>
                <a:gd name="T13" fmla="*/ 7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9">
                  <a:moveTo>
                    <a:pt x="0" y="8"/>
                  </a:moveTo>
                  <a:cubicBezTo>
                    <a:pt x="0" y="8"/>
                    <a:pt x="0" y="9"/>
                    <a:pt x="0" y="9"/>
                  </a:cubicBezTo>
                  <a:cubicBezTo>
                    <a:pt x="2" y="5"/>
                    <a:pt x="9" y="5"/>
                    <a:pt x="13" y="5"/>
                  </a:cubicBezTo>
                  <a:cubicBezTo>
                    <a:pt x="17" y="4"/>
                    <a:pt x="23" y="5"/>
                    <a:pt x="27" y="5"/>
                  </a:cubicBezTo>
                  <a:cubicBezTo>
                    <a:pt x="27" y="0"/>
                    <a:pt x="21" y="1"/>
                    <a:pt x="18" y="1"/>
                  </a:cubicBezTo>
                  <a:cubicBezTo>
                    <a:pt x="19" y="1"/>
                    <a:pt x="19" y="2"/>
                    <a:pt x="20" y="3"/>
                  </a:cubicBezTo>
                  <a:cubicBezTo>
                    <a:pt x="19" y="3"/>
                    <a:pt x="19" y="4"/>
                    <a:pt x="18" y="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3" name="Freeform 481">
              <a:extLst>
                <a:ext uri="{FF2B5EF4-FFF2-40B4-BE49-F238E27FC236}">
                  <a16:creationId xmlns:a16="http://schemas.microsoft.com/office/drawing/2014/main" id="{1AD181AF-1FA3-44D1-8B02-3B09A50C6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1771"/>
              <a:ext cx="70" cy="24"/>
            </a:xfrm>
            <a:custGeom>
              <a:avLst/>
              <a:gdLst>
                <a:gd name="T0" fmla="*/ 0 w 28"/>
                <a:gd name="T1" fmla="*/ 0 h 9"/>
                <a:gd name="T2" fmla="*/ 175 w 28"/>
                <a:gd name="T3" fmla="*/ 56 h 9"/>
                <a:gd name="T4" fmla="*/ 283 w 28"/>
                <a:gd name="T5" fmla="*/ 136 h 9"/>
                <a:gd name="T6" fmla="*/ 313 w 28"/>
                <a:gd name="T7" fmla="*/ 171 h 9"/>
                <a:gd name="T8" fmla="*/ 375 w 28"/>
                <a:gd name="T9" fmla="*/ 136 h 9"/>
                <a:gd name="T10" fmla="*/ 438 w 28"/>
                <a:gd name="T11" fmla="*/ 21 h 9"/>
                <a:gd name="T12" fmla="*/ 300 w 28"/>
                <a:gd name="T13" fmla="*/ 56 h 9"/>
                <a:gd name="T14" fmla="*/ 20 w 28"/>
                <a:gd name="T15" fmla="*/ 21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9">
                  <a:moveTo>
                    <a:pt x="0" y="0"/>
                  </a:moveTo>
                  <a:cubicBezTo>
                    <a:pt x="4" y="0"/>
                    <a:pt x="7" y="1"/>
                    <a:pt x="11" y="3"/>
                  </a:cubicBezTo>
                  <a:cubicBezTo>
                    <a:pt x="14" y="4"/>
                    <a:pt x="16" y="4"/>
                    <a:pt x="18" y="7"/>
                  </a:cubicBezTo>
                  <a:cubicBezTo>
                    <a:pt x="19" y="7"/>
                    <a:pt x="19" y="9"/>
                    <a:pt x="20" y="9"/>
                  </a:cubicBezTo>
                  <a:cubicBezTo>
                    <a:pt x="21" y="9"/>
                    <a:pt x="23" y="7"/>
                    <a:pt x="24" y="7"/>
                  </a:cubicBezTo>
                  <a:cubicBezTo>
                    <a:pt x="26" y="5"/>
                    <a:pt x="28" y="4"/>
                    <a:pt x="28" y="1"/>
                  </a:cubicBezTo>
                  <a:cubicBezTo>
                    <a:pt x="25" y="2"/>
                    <a:pt x="23" y="4"/>
                    <a:pt x="19" y="3"/>
                  </a:cubicBezTo>
                  <a:cubicBezTo>
                    <a:pt x="13" y="2"/>
                    <a:pt x="7" y="0"/>
                    <a:pt x="1" y="1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4" name="Freeform 482">
              <a:extLst>
                <a:ext uri="{FF2B5EF4-FFF2-40B4-BE49-F238E27FC236}">
                  <a16:creationId xmlns:a16="http://schemas.microsoft.com/office/drawing/2014/main" id="{CE4CABDD-A907-4E57-880E-B9A371595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728"/>
              <a:ext cx="80" cy="45"/>
            </a:xfrm>
            <a:custGeom>
              <a:avLst/>
              <a:gdLst>
                <a:gd name="T0" fmla="*/ 0 w 32"/>
                <a:gd name="T1" fmla="*/ 132 h 17"/>
                <a:gd name="T2" fmla="*/ 95 w 32"/>
                <a:gd name="T3" fmla="*/ 183 h 17"/>
                <a:gd name="T4" fmla="*/ 158 w 32"/>
                <a:gd name="T5" fmla="*/ 259 h 17"/>
                <a:gd name="T6" fmla="*/ 345 w 32"/>
                <a:gd name="T7" fmla="*/ 238 h 17"/>
                <a:gd name="T8" fmla="*/ 488 w 32"/>
                <a:gd name="T9" fmla="*/ 148 h 17"/>
                <a:gd name="T10" fmla="*/ 300 w 32"/>
                <a:gd name="T11" fmla="*/ 0 h 17"/>
                <a:gd name="T12" fmla="*/ 363 w 32"/>
                <a:gd name="T13" fmla="*/ 148 h 17"/>
                <a:gd name="T14" fmla="*/ 95 w 32"/>
                <a:gd name="T15" fmla="*/ 169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17">
                  <a:moveTo>
                    <a:pt x="0" y="7"/>
                  </a:moveTo>
                  <a:cubicBezTo>
                    <a:pt x="2" y="9"/>
                    <a:pt x="4" y="9"/>
                    <a:pt x="6" y="10"/>
                  </a:cubicBezTo>
                  <a:cubicBezTo>
                    <a:pt x="7" y="12"/>
                    <a:pt x="9" y="13"/>
                    <a:pt x="10" y="14"/>
                  </a:cubicBezTo>
                  <a:cubicBezTo>
                    <a:pt x="13" y="17"/>
                    <a:pt x="18" y="13"/>
                    <a:pt x="22" y="13"/>
                  </a:cubicBezTo>
                  <a:cubicBezTo>
                    <a:pt x="25" y="13"/>
                    <a:pt x="30" y="13"/>
                    <a:pt x="31" y="8"/>
                  </a:cubicBezTo>
                  <a:cubicBezTo>
                    <a:pt x="32" y="4"/>
                    <a:pt x="23" y="0"/>
                    <a:pt x="19" y="0"/>
                  </a:cubicBezTo>
                  <a:cubicBezTo>
                    <a:pt x="23" y="1"/>
                    <a:pt x="27" y="5"/>
                    <a:pt x="23" y="8"/>
                  </a:cubicBezTo>
                  <a:cubicBezTo>
                    <a:pt x="17" y="12"/>
                    <a:pt x="11" y="7"/>
                    <a:pt x="6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5" name="Freeform 483">
              <a:extLst>
                <a:ext uri="{FF2B5EF4-FFF2-40B4-BE49-F238E27FC236}">
                  <a16:creationId xmlns:a16="http://schemas.microsoft.com/office/drawing/2014/main" id="{21678704-0FC1-4B22-B6EB-542861789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709"/>
              <a:ext cx="67" cy="56"/>
            </a:xfrm>
            <a:custGeom>
              <a:avLst/>
              <a:gdLst>
                <a:gd name="T0" fmla="*/ 0 w 27"/>
                <a:gd name="T1" fmla="*/ 320 h 21"/>
                <a:gd name="T2" fmla="*/ 136 w 27"/>
                <a:gd name="T3" fmla="*/ 376 h 21"/>
                <a:gd name="T4" fmla="*/ 290 w 27"/>
                <a:gd name="T5" fmla="*/ 307 h 21"/>
                <a:gd name="T6" fmla="*/ 382 w 27"/>
                <a:gd name="T7" fmla="*/ 205 h 21"/>
                <a:gd name="T8" fmla="*/ 184 w 27"/>
                <a:gd name="T9" fmla="*/ 0 h 21"/>
                <a:gd name="T10" fmla="*/ 278 w 27"/>
                <a:gd name="T11" fmla="*/ 227 h 21"/>
                <a:gd name="T12" fmla="*/ 166 w 27"/>
                <a:gd name="T13" fmla="*/ 264 h 21"/>
                <a:gd name="T14" fmla="*/ 30 w 27"/>
                <a:gd name="T15" fmla="*/ 28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1">
                  <a:moveTo>
                    <a:pt x="0" y="17"/>
                  </a:moveTo>
                  <a:cubicBezTo>
                    <a:pt x="3" y="18"/>
                    <a:pt x="5" y="21"/>
                    <a:pt x="9" y="20"/>
                  </a:cubicBezTo>
                  <a:cubicBezTo>
                    <a:pt x="13" y="19"/>
                    <a:pt x="15" y="16"/>
                    <a:pt x="19" y="16"/>
                  </a:cubicBezTo>
                  <a:cubicBezTo>
                    <a:pt x="22" y="16"/>
                    <a:pt x="27" y="15"/>
                    <a:pt x="25" y="11"/>
                  </a:cubicBezTo>
                  <a:cubicBezTo>
                    <a:pt x="23" y="7"/>
                    <a:pt x="16" y="2"/>
                    <a:pt x="12" y="0"/>
                  </a:cubicBezTo>
                  <a:cubicBezTo>
                    <a:pt x="15" y="3"/>
                    <a:pt x="21" y="8"/>
                    <a:pt x="18" y="12"/>
                  </a:cubicBezTo>
                  <a:cubicBezTo>
                    <a:pt x="16" y="14"/>
                    <a:pt x="13" y="14"/>
                    <a:pt x="11" y="14"/>
                  </a:cubicBezTo>
                  <a:cubicBezTo>
                    <a:pt x="8" y="15"/>
                    <a:pt x="5" y="16"/>
                    <a:pt x="2" y="15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6" name="Freeform 484">
              <a:extLst>
                <a:ext uri="{FF2B5EF4-FFF2-40B4-BE49-F238E27FC236}">
                  <a16:creationId xmlns:a16="http://schemas.microsoft.com/office/drawing/2014/main" id="{B46F1FF6-50BA-4975-B1BC-23659905C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1731"/>
              <a:ext cx="57" cy="61"/>
            </a:xfrm>
            <a:custGeom>
              <a:avLst/>
              <a:gdLst>
                <a:gd name="T0" fmla="*/ 0 w 23"/>
                <a:gd name="T1" fmla="*/ 239 h 23"/>
                <a:gd name="T2" fmla="*/ 166 w 23"/>
                <a:gd name="T3" fmla="*/ 408 h 23"/>
                <a:gd name="T4" fmla="*/ 307 w 23"/>
                <a:gd name="T5" fmla="*/ 353 h 23"/>
                <a:gd name="T6" fmla="*/ 349 w 23"/>
                <a:gd name="T7" fmla="*/ 191 h 23"/>
                <a:gd name="T8" fmla="*/ 320 w 23"/>
                <a:gd name="T9" fmla="*/ 90 h 23"/>
                <a:gd name="T10" fmla="*/ 245 w 23"/>
                <a:gd name="T11" fmla="*/ 0 h 23"/>
                <a:gd name="T12" fmla="*/ 278 w 23"/>
                <a:gd name="T13" fmla="*/ 260 h 23"/>
                <a:gd name="T14" fmla="*/ 62 w 23"/>
                <a:gd name="T15" fmla="*/ 294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23">
                  <a:moveTo>
                    <a:pt x="0" y="13"/>
                  </a:moveTo>
                  <a:cubicBezTo>
                    <a:pt x="3" y="16"/>
                    <a:pt x="7" y="19"/>
                    <a:pt x="11" y="22"/>
                  </a:cubicBezTo>
                  <a:cubicBezTo>
                    <a:pt x="15" y="23"/>
                    <a:pt x="17" y="22"/>
                    <a:pt x="20" y="19"/>
                  </a:cubicBezTo>
                  <a:cubicBezTo>
                    <a:pt x="22" y="16"/>
                    <a:pt x="23" y="14"/>
                    <a:pt x="23" y="10"/>
                  </a:cubicBezTo>
                  <a:cubicBezTo>
                    <a:pt x="23" y="7"/>
                    <a:pt x="23" y="6"/>
                    <a:pt x="21" y="5"/>
                  </a:cubicBezTo>
                  <a:cubicBezTo>
                    <a:pt x="20" y="3"/>
                    <a:pt x="18" y="0"/>
                    <a:pt x="16" y="0"/>
                  </a:cubicBezTo>
                  <a:cubicBezTo>
                    <a:pt x="18" y="3"/>
                    <a:pt x="20" y="10"/>
                    <a:pt x="18" y="14"/>
                  </a:cubicBezTo>
                  <a:cubicBezTo>
                    <a:pt x="16" y="18"/>
                    <a:pt x="7" y="18"/>
                    <a:pt x="4" y="1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7" name="Freeform 485">
              <a:extLst>
                <a:ext uri="{FF2B5EF4-FFF2-40B4-BE49-F238E27FC236}">
                  <a16:creationId xmlns:a16="http://schemas.microsoft.com/office/drawing/2014/main" id="{19CC4654-6A1E-4FC7-B974-6416C6EE5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1779"/>
              <a:ext cx="25" cy="37"/>
            </a:xfrm>
            <a:custGeom>
              <a:avLst/>
              <a:gdLst>
                <a:gd name="T0" fmla="*/ 0 w 10"/>
                <a:gd name="T1" fmla="*/ 56 h 14"/>
                <a:gd name="T2" fmla="*/ 83 w 10"/>
                <a:gd name="T3" fmla="*/ 148 h 14"/>
                <a:gd name="T4" fmla="*/ 113 w 10"/>
                <a:gd name="T5" fmla="*/ 238 h 14"/>
                <a:gd name="T6" fmla="*/ 158 w 10"/>
                <a:gd name="T7" fmla="*/ 111 h 14"/>
                <a:gd name="T8" fmla="*/ 95 w 10"/>
                <a:gd name="T9" fmla="*/ 0 h 14"/>
                <a:gd name="T10" fmla="*/ 50 w 10"/>
                <a:gd name="T11" fmla="*/ 11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0" y="3"/>
                  </a:moveTo>
                  <a:cubicBezTo>
                    <a:pt x="1" y="4"/>
                    <a:pt x="3" y="6"/>
                    <a:pt x="5" y="8"/>
                  </a:cubicBezTo>
                  <a:cubicBezTo>
                    <a:pt x="5" y="9"/>
                    <a:pt x="6" y="12"/>
                    <a:pt x="7" y="13"/>
                  </a:cubicBezTo>
                  <a:cubicBezTo>
                    <a:pt x="10" y="14"/>
                    <a:pt x="10" y="8"/>
                    <a:pt x="10" y="6"/>
                  </a:cubicBezTo>
                  <a:cubicBezTo>
                    <a:pt x="9" y="4"/>
                    <a:pt x="8" y="2"/>
                    <a:pt x="6" y="0"/>
                  </a:cubicBezTo>
                  <a:cubicBezTo>
                    <a:pt x="7" y="2"/>
                    <a:pt x="8" y="9"/>
                    <a:pt x="3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8" name="Freeform 486">
              <a:extLst>
                <a:ext uri="{FF2B5EF4-FFF2-40B4-BE49-F238E27FC236}">
                  <a16:creationId xmlns:a16="http://schemas.microsoft.com/office/drawing/2014/main" id="{2579D815-A2B5-4EB1-BD07-060C2F04A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1717"/>
              <a:ext cx="28" cy="38"/>
            </a:xfrm>
            <a:custGeom>
              <a:avLst/>
              <a:gdLst>
                <a:gd name="T0" fmla="*/ 0 w 11"/>
                <a:gd name="T1" fmla="*/ 103 h 14"/>
                <a:gd name="T2" fmla="*/ 51 w 11"/>
                <a:gd name="T3" fmla="*/ 198 h 14"/>
                <a:gd name="T4" fmla="*/ 84 w 11"/>
                <a:gd name="T5" fmla="*/ 280 h 14"/>
                <a:gd name="T6" fmla="*/ 33 w 11"/>
                <a:gd name="T7" fmla="*/ 0 h 14"/>
                <a:gd name="T8" fmla="*/ 33 w 11"/>
                <a:gd name="T9" fmla="*/ 16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0" y="5"/>
                  </a:moveTo>
                  <a:cubicBezTo>
                    <a:pt x="0" y="7"/>
                    <a:pt x="2" y="8"/>
                    <a:pt x="3" y="10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11" y="12"/>
                    <a:pt x="4" y="3"/>
                    <a:pt x="2" y="0"/>
                  </a:cubicBezTo>
                  <a:cubicBezTo>
                    <a:pt x="3" y="2"/>
                    <a:pt x="5" y="7"/>
                    <a:pt x="2" y="8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89" name="Freeform 487">
              <a:extLst>
                <a:ext uri="{FF2B5EF4-FFF2-40B4-BE49-F238E27FC236}">
                  <a16:creationId xmlns:a16="http://schemas.microsoft.com/office/drawing/2014/main" id="{70A9B722-B1C6-46F7-B33A-EA224C0AD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683"/>
              <a:ext cx="40" cy="48"/>
            </a:xfrm>
            <a:custGeom>
              <a:avLst/>
              <a:gdLst>
                <a:gd name="T0" fmla="*/ 0 w 16"/>
                <a:gd name="T1" fmla="*/ 136 h 18"/>
                <a:gd name="T2" fmla="*/ 208 w 16"/>
                <a:gd name="T3" fmla="*/ 285 h 18"/>
                <a:gd name="T4" fmla="*/ 250 w 16"/>
                <a:gd name="T5" fmla="*/ 149 h 18"/>
                <a:gd name="T6" fmla="*/ 208 w 16"/>
                <a:gd name="T7" fmla="*/ 56 h 18"/>
                <a:gd name="T8" fmla="*/ 158 w 16"/>
                <a:gd name="T9" fmla="*/ 0 h 18"/>
                <a:gd name="T10" fmla="*/ 125 w 16"/>
                <a:gd name="T11" fmla="*/ 17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8">
                  <a:moveTo>
                    <a:pt x="0" y="7"/>
                  </a:moveTo>
                  <a:cubicBezTo>
                    <a:pt x="4" y="8"/>
                    <a:pt x="8" y="18"/>
                    <a:pt x="13" y="15"/>
                  </a:cubicBezTo>
                  <a:cubicBezTo>
                    <a:pt x="15" y="14"/>
                    <a:pt x="16" y="11"/>
                    <a:pt x="16" y="8"/>
                  </a:cubicBezTo>
                  <a:cubicBezTo>
                    <a:pt x="16" y="6"/>
                    <a:pt x="15" y="4"/>
                    <a:pt x="13" y="3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10" y="1"/>
                    <a:pt x="14" y="15"/>
                    <a:pt x="8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0" name="Freeform 488">
              <a:extLst>
                <a:ext uri="{FF2B5EF4-FFF2-40B4-BE49-F238E27FC236}">
                  <a16:creationId xmlns:a16="http://schemas.microsoft.com/office/drawing/2014/main" id="{2DF164FD-2DA2-4541-98E2-16E72D5F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659"/>
              <a:ext cx="50" cy="40"/>
            </a:xfrm>
            <a:custGeom>
              <a:avLst/>
              <a:gdLst>
                <a:gd name="T0" fmla="*/ 0 w 20"/>
                <a:gd name="T1" fmla="*/ 171 h 15"/>
                <a:gd name="T2" fmla="*/ 95 w 20"/>
                <a:gd name="T3" fmla="*/ 264 h 15"/>
                <a:gd name="T4" fmla="*/ 208 w 20"/>
                <a:gd name="T5" fmla="*/ 205 h 15"/>
                <a:gd name="T6" fmla="*/ 158 w 20"/>
                <a:gd name="T7" fmla="*/ 0 h 15"/>
                <a:gd name="T8" fmla="*/ 208 w 20"/>
                <a:gd name="T9" fmla="*/ 115 h 15"/>
                <a:gd name="T10" fmla="*/ 95 w 20"/>
                <a:gd name="T11" fmla="*/ 171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5">
                  <a:moveTo>
                    <a:pt x="0" y="9"/>
                  </a:moveTo>
                  <a:cubicBezTo>
                    <a:pt x="1" y="10"/>
                    <a:pt x="5" y="14"/>
                    <a:pt x="6" y="14"/>
                  </a:cubicBezTo>
                  <a:cubicBezTo>
                    <a:pt x="8" y="15"/>
                    <a:pt x="12" y="12"/>
                    <a:pt x="13" y="11"/>
                  </a:cubicBezTo>
                  <a:cubicBezTo>
                    <a:pt x="20" y="7"/>
                    <a:pt x="15" y="4"/>
                    <a:pt x="10" y="0"/>
                  </a:cubicBezTo>
                  <a:cubicBezTo>
                    <a:pt x="11" y="2"/>
                    <a:pt x="13" y="3"/>
                    <a:pt x="13" y="6"/>
                  </a:cubicBezTo>
                  <a:cubicBezTo>
                    <a:pt x="12" y="9"/>
                    <a:pt x="9" y="9"/>
                    <a:pt x="6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1" name="Freeform 489">
              <a:extLst>
                <a:ext uri="{FF2B5EF4-FFF2-40B4-BE49-F238E27FC236}">
                  <a16:creationId xmlns:a16="http://schemas.microsoft.com/office/drawing/2014/main" id="{64625ED4-7597-4EC0-B4B4-609DE79CA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819"/>
              <a:ext cx="68" cy="53"/>
            </a:xfrm>
            <a:custGeom>
              <a:avLst/>
              <a:gdLst>
                <a:gd name="T0" fmla="*/ 0 w 27"/>
                <a:gd name="T1" fmla="*/ 148 h 20"/>
                <a:gd name="T2" fmla="*/ 191 w 27"/>
                <a:gd name="T3" fmla="*/ 281 h 20"/>
                <a:gd name="T4" fmla="*/ 222 w 27"/>
                <a:gd name="T5" fmla="*/ 352 h 20"/>
                <a:gd name="T6" fmla="*/ 305 w 27"/>
                <a:gd name="T7" fmla="*/ 294 h 20"/>
                <a:gd name="T8" fmla="*/ 431 w 27"/>
                <a:gd name="T9" fmla="*/ 170 h 20"/>
                <a:gd name="T10" fmla="*/ 335 w 27"/>
                <a:gd name="T11" fmla="*/ 77 h 20"/>
                <a:gd name="T12" fmla="*/ 191 w 27"/>
                <a:gd name="T13" fmla="*/ 0 h 20"/>
                <a:gd name="T14" fmla="*/ 305 w 27"/>
                <a:gd name="T15" fmla="*/ 111 h 20"/>
                <a:gd name="T16" fmla="*/ 254 w 27"/>
                <a:gd name="T17" fmla="*/ 239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0">
                  <a:moveTo>
                    <a:pt x="0" y="8"/>
                  </a:moveTo>
                  <a:cubicBezTo>
                    <a:pt x="4" y="8"/>
                    <a:pt x="10" y="13"/>
                    <a:pt x="12" y="15"/>
                  </a:cubicBezTo>
                  <a:cubicBezTo>
                    <a:pt x="13" y="16"/>
                    <a:pt x="13" y="19"/>
                    <a:pt x="14" y="19"/>
                  </a:cubicBezTo>
                  <a:cubicBezTo>
                    <a:pt x="16" y="20"/>
                    <a:pt x="18" y="17"/>
                    <a:pt x="19" y="16"/>
                  </a:cubicBezTo>
                  <a:cubicBezTo>
                    <a:pt x="21" y="15"/>
                    <a:pt x="27" y="12"/>
                    <a:pt x="27" y="9"/>
                  </a:cubicBezTo>
                  <a:cubicBezTo>
                    <a:pt x="27" y="7"/>
                    <a:pt x="22" y="5"/>
                    <a:pt x="21" y="4"/>
                  </a:cubicBezTo>
                  <a:cubicBezTo>
                    <a:pt x="19" y="3"/>
                    <a:pt x="14" y="0"/>
                    <a:pt x="12" y="0"/>
                  </a:cubicBezTo>
                  <a:cubicBezTo>
                    <a:pt x="15" y="2"/>
                    <a:pt x="18" y="2"/>
                    <a:pt x="19" y="6"/>
                  </a:cubicBezTo>
                  <a:cubicBezTo>
                    <a:pt x="21" y="10"/>
                    <a:pt x="19" y="12"/>
                    <a:pt x="16" y="1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2" name="Freeform 490">
              <a:extLst>
                <a:ext uri="{FF2B5EF4-FFF2-40B4-BE49-F238E27FC236}">
                  <a16:creationId xmlns:a16="http://schemas.microsoft.com/office/drawing/2014/main" id="{A60965A0-780C-46BD-8851-C5F69BEF3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1829"/>
              <a:ext cx="65" cy="62"/>
            </a:xfrm>
            <a:custGeom>
              <a:avLst/>
              <a:gdLst>
                <a:gd name="T0" fmla="*/ 0 w 26"/>
                <a:gd name="T1" fmla="*/ 0 h 23"/>
                <a:gd name="T2" fmla="*/ 33 w 26"/>
                <a:gd name="T3" fmla="*/ 94 h 23"/>
                <a:gd name="T4" fmla="*/ 145 w 26"/>
                <a:gd name="T5" fmla="*/ 116 h 23"/>
                <a:gd name="T6" fmla="*/ 300 w 26"/>
                <a:gd name="T7" fmla="*/ 275 h 23"/>
                <a:gd name="T8" fmla="*/ 408 w 26"/>
                <a:gd name="T9" fmla="*/ 313 h 23"/>
                <a:gd name="T10" fmla="*/ 238 w 26"/>
                <a:gd name="T11" fmla="*/ 22 h 23"/>
                <a:gd name="T12" fmla="*/ 300 w 26"/>
                <a:gd name="T13" fmla="*/ 175 h 23"/>
                <a:gd name="T14" fmla="*/ 175 w 26"/>
                <a:gd name="T15" fmla="*/ 94 h 23"/>
                <a:gd name="T16" fmla="*/ 20 w 26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3">
                  <a:moveTo>
                    <a:pt x="0" y="0"/>
                  </a:moveTo>
                  <a:cubicBezTo>
                    <a:pt x="2" y="1"/>
                    <a:pt x="1" y="4"/>
                    <a:pt x="2" y="5"/>
                  </a:cubicBezTo>
                  <a:cubicBezTo>
                    <a:pt x="3" y="5"/>
                    <a:pt x="7" y="6"/>
                    <a:pt x="9" y="6"/>
                  </a:cubicBezTo>
                  <a:cubicBezTo>
                    <a:pt x="13" y="8"/>
                    <a:pt x="16" y="10"/>
                    <a:pt x="19" y="14"/>
                  </a:cubicBezTo>
                  <a:cubicBezTo>
                    <a:pt x="20" y="16"/>
                    <a:pt x="25" y="23"/>
                    <a:pt x="26" y="16"/>
                  </a:cubicBezTo>
                  <a:cubicBezTo>
                    <a:pt x="26" y="11"/>
                    <a:pt x="19" y="4"/>
                    <a:pt x="15" y="1"/>
                  </a:cubicBezTo>
                  <a:cubicBezTo>
                    <a:pt x="16" y="3"/>
                    <a:pt x="19" y="6"/>
                    <a:pt x="19" y="9"/>
                  </a:cubicBezTo>
                  <a:cubicBezTo>
                    <a:pt x="17" y="9"/>
                    <a:pt x="13" y="6"/>
                    <a:pt x="11" y="5"/>
                  </a:cubicBezTo>
                  <a:cubicBezTo>
                    <a:pt x="8" y="3"/>
                    <a:pt x="6" y="1"/>
                    <a:pt x="1" y="0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3" name="Freeform 491">
              <a:extLst>
                <a:ext uri="{FF2B5EF4-FFF2-40B4-BE49-F238E27FC236}">
                  <a16:creationId xmlns:a16="http://schemas.microsoft.com/office/drawing/2014/main" id="{0A33BF15-9635-48E1-A7C7-CC8AC6AF4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1835"/>
              <a:ext cx="37" cy="42"/>
            </a:xfrm>
            <a:custGeom>
              <a:avLst/>
              <a:gdLst>
                <a:gd name="T0" fmla="*/ 0 w 15"/>
                <a:gd name="T1" fmla="*/ 34 h 16"/>
                <a:gd name="T2" fmla="*/ 133 w 15"/>
                <a:gd name="T3" fmla="*/ 255 h 16"/>
                <a:gd name="T4" fmla="*/ 153 w 15"/>
                <a:gd name="T5" fmla="*/ 0 h 16"/>
                <a:gd name="T6" fmla="*/ 133 w 15"/>
                <a:gd name="T7" fmla="*/ 165 h 16"/>
                <a:gd name="T8" fmla="*/ 62 w 15"/>
                <a:gd name="T9" fmla="*/ 7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0" y="2"/>
                  </a:moveTo>
                  <a:cubicBezTo>
                    <a:pt x="5" y="4"/>
                    <a:pt x="4" y="16"/>
                    <a:pt x="9" y="14"/>
                  </a:cubicBezTo>
                  <a:cubicBezTo>
                    <a:pt x="15" y="11"/>
                    <a:pt x="15" y="4"/>
                    <a:pt x="10" y="0"/>
                  </a:cubicBezTo>
                  <a:cubicBezTo>
                    <a:pt x="10" y="2"/>
                    <a:pt x="12" y="8"/>
                    <a:pt x="9" y="9"/>
                  </a:cubicBezTo>
                  <a:cubicBezTo>
                    <a:pt x="7" y="10"/>
                    <a:pt x="5" y="5"/>
                    <a:pt x="4" y="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4" name="Freeform 492">
              <a:extLst>
                <a:ext uri="{FF2B5EF4-FFF2-40B4-BE49-F238E27FC236}">
                  <a16:creationId xmlns:a16="http://schemas.microsoft.com/office/drawing/2014/main" id="{CF520E8E-1BFD-4386-A44A-676A51C0C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7" y="1888"/>
              <a:ext cx="30" cy="45"/>
            </a:xfrm>
            <a:custGeom>
              <a:avLst/>
              <a:gdLst>
                <a:gd name="T0" fmla="*/ 0 w 12"/>
                <a:gd name="T1" fmla="*/ 111 h 17"/>
                <a:gd name="T2" fmla="*/ 125 w 12"/>
                <a:gd name="T3" fmla="*/ 315 h 17"/>
                <a:gd name="T4" fmla="*/ 33 w 12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7">
                  <a:moveTo>
                    <a:pt x="0" y="6"/>
                  </a:moveTo>
                  <a:cubicBezTo>
                    <a:pt x="5" y="9"/>
                    <a:pt x="6" y="13"/>
                    <a:pt x="8" y="17"/>
                  </a:cubicBezTo>
                  <a:cubicBezTo>
                    <a:pt x="12" y="15"/>
                    <a:pt x="4" y="2"/>
                    <a:pt x="2" y="0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5" name="Freeform 493">
              <a:extLst>
                <a:ext uri="{FF2B5EF4-FFF2-40B4-BE49-F238E27FC236}">
                  <a16:creationId xmlns:a16="http://schemas.microsoft.com/office/drawing/2014/main" id="{638AF0F5-D29A-4BB2-9CE3-18AD94156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1923"/>
              <a:ext cx="47" cy="42"/>
            </a:xfrm>
            <a:custGeom>
              <a:avLst/>
              <a:gdLst>
                <a:gd name="T0" fmla="*/ 0 w 19"/>
                <a:gd name="T1" fmla="*/ 21 h 16"/>
                <a:gd name="T2" fmla="*/ 183 w 19"/>
                <a:gd name="T3" fmla="*/ 165 h 16"/>
                <a:gd name="T4" fmla="*/ 287 w 19"/>
                <a:gd name="T5" fmla="*/ 289 h 16"/>
                <a:gd name="T6" fmla="*/ 275 w 19"/>
                <a:gd name="T7" fmla="*/ 165 h 16"/>
                <a:gd name="T8" fmla="*/ 153 w 19"/>
                <a:gd name="T9" fmla="*/ 0 h 16"/>
                <a:gd name="T10" fmla="*/ 121 w 19"/>
                <a:gd name="T11" fmla="*/ 89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6">
                  <a:moveTo>
                    <a:pt x="0" y="1"/>
                  </a:moveTo>
                  <a:cubicBezTo>
                    <a:pt x="5" y="2"/>
                    <a:pt x="9" y="7"/>
                    <a:pt x="12" y="9"/>
                  </a:cubicBezTo>
                  <a:cubicBezTo>
                    <a:pt x="14" y="11"/>
                    <a:pt x="16" y="15"/>
                    <a:pt x="19" y="16"/>
                  </a:cubicBezTo>
                  <a:cubicBezTo>
                    <a:pt x="19" y="15"/>
                    <a:pt x="19" y="10"/>
                    <a:pt x="18" y="9"/>
                  </a:cubicBezTo>
                  <a:cubicBezTo>
                    <a:pt x="17" y="5"/>
                    <a:pt x="13" y="3"/>
                    <a:pt x="10" y="0"/>
                  </a:cubicBezTo>
                  <a:cubicBezTo>
                    <a:pt x="12" y="3"/>
                    <a:pt x="14" y="9"/>
                    <a:pt x="8" y="5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6" name="Freeform 494">
              <a:extLst>
                <a:ext uri="{FF2B5EF4-FFF2-40B4-BE49-F238E27FC236}">
                  <a16:creationId xmlns:a16="http://schemas.microsoft.com/office/drawing/2014/main" id="{97C59161-D7A2-4757-A519-5DAA2556E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515"/>
              <a:ext cx="168" cy="338"/>
            </a:xfrm>
            <a:custGeom>
              <a:avLst/>
              <a:gdLst>
                <a:gd name="T0" fmla="*/ 0 w 67"/>
                <a:gd name="T1" fmla="*/ 2395 h 127"/>
                <a:gd name="T2" fmla="*/ 364 w 67"/>
                <a:gd name="T3" fmla="*/ 1701 h 127"/>
                <a:gd name="T4" fmla="*/ 772 w 67"/>
                <a:gd name="T5" fmla="*/ 1190 h 127"/>
                <a:gd name="T6" fmla="*/ 772 w 67"/>
                <a:gd name="T7" fmla="*/ 849 h 127"/>
                <a:gd name="T8" fmla="*/ 900 w 67"/>
                <a:gd name="T9" fmla="*/ 532 h 127"/>
                <a:gd name="T10" fmla="*/ 1038 w 67"/>
                <a:gd name="T11" fmla="*/ 0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27">
                  <a:moveTo>
                    <a:pt x="0" y="127"/>
                  </a:moveTo>
                  <a:cubicBezTo>
                    <a:pt x="6" y="113"/>
                    <a:pt x="8" y="99"/>
                    <a:pt x="23" y="90"/>
                  </a:cubicBezTo>
                  <a:cubicBezTo>
                    <a:pt x="36" y="83"/>
                    <a:pt x="48" y="79"/>
                    <a:pt x="49" y="63"/>
                  </a:cubicBezTo>
                  <a:cubicBezTo>
                    <a:pt x="50" y="57"/>
                    <a:pt x="49" y="51"/>
                    <a:pt x="49" y="45"/>
                  </a:cubicBezTo>
                  <a:cubicBezTo>
                    <a:pt x="48" y="35"/>
                    <a:pt x="50" y="34"/>
                    <a:pt x="57" y="28"/>
                  </a:cubicBezTo>
                  <a:cubicBezTo>
                    <a:pt x="67" y="20"/>
                    <a:pt x="62" y="11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7" name="Freeform 495">
              <a:extLst>
                <a:ext uri="{FF2B5EF4-FFF2-40B4-BE49-F238E27FC236}">
                  <a16:creationId xmlns:a16="http://schemas.microsoft.com/office/drawing/2014/main" id="{0547D867-31FF-4C2B-973B-880BC10D7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883"/>
              <a:ext cx="440" cy="352"/>
            </a:xfrm>
            <a:custGeom>
              <a:avLst/>
              <a:gdLst>
                <a:gd name="T0" fmla="*/ 0 w 176"/>
                <a:gd name="T1" fmla="*/ 307 h 132"/>
                <a:gd name="T2" fmla="*/ 333 w 176"/>
                <a:gd name="T3" fmla="*/ 264 h 132"/>
                <a:gd name="T4" fmla="*/ 1050 w 176"/>
                <a:gd name="T5" fmla="*/ 93 h 132"/>
                <a:gd name="T6" fmla="*/ 1458 w 176"/>
                <a:gd name="T7" fmla="*/ 21 h 132"/>
                <a:gd name="T8" fmla="*/ 1813 w 176"/>
                <a:gd name="T9" fmla="*/ 149 h 132"/>
                <a:gd name="T10" fmla="*/ 2238 w 176"/>
                <a:gd name="T11" fmla="*/ 797 h 132"/>
                <a:gd name="T12" fmla="*/ 2395 w 176"/>
                <a:gd name="T13" fmla="*/ 1459 h 132"/>
                <a:gd name="T14" fmla="*/ 2583 w 176"/>
                <a:gd name="T15" fmla="*/ 1784 h 132"/>
                <a:gd name="T16" fmla="*/ 2550 w 176"/>
                <a:gd name="T17" fmla="*/ 2504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6" h="132">
                  <a:moveTo>
                    <a:pt x="0" y="16"/>
                  </a:moveTo>
                  <a:cubicBezTo>
                    <a:pt x="7" y="14"/>
                    <a:pt x="14" y="14"/>
                    <a:pt x="21" y="14"/>
                  </a:cubicBezTo>
                  <a:cubicBezTo>
                    <a:pt x="37" y="14"/>
                    <a:pt x="51" y="11"/>
                    <a:pt x="67" y="5"/>
                  </a:cubicBezTo>
                  <a:cubicBezTo>
                    <a:pt x="75" y="2"/>
                    <a:pt x="84" y="0"/>
                    <a:pt x="93" y="1"/>
                  </a:cubicBezTo>
                  <a:cubicBezTo>
                    <a:pt x="100" y="1"/>
                    <a:pt x="109" y="5"/>
                    <a:pt x="116" y="8"/>
                  </a:cubicBezTo>
                  <a:cubicBezTo>
                    <a:pt x="132" y="14"/>
                    <a:pt x="140" y="25"/>
                    <a:pt x="143" y="42"/>
                  </a:cubicBezTo>
                  <a:cubicBezTo>
                    <a:pt x="144" y="55"/>
                    <a:pt x="144" y="67"/>
                    <a:pt x="153" y="77"/>
                  </a:cubicBezTo>
                  <a:cubicBezTo>
                    <a:pt x="157" y="83"/>
                    <a:pt x="161" y="88"/>
                    <a:pt x="165" y="94"/>
                  </a:cubicBezTo>
                  <a:cubicBezTo>
                    <a:pt x="171" y="107"/>
                    <a:pt x="176" y="122"/>
                    <a:pt x="163" y="13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8" name="Freeform 496">
              <a:extLst>
                <a:ext uri="{FF2B5EF4-FFF2-40B4-BE49-F238E27FC236}">
                  <a16:creationId xmlns:a16="http://schemas.microsoft.com/office/drawing/2014/main" id="{758F2058-22E6-4A91-8B85-C3814F5BE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2507"/>
              <a:ext cx="25" cy="69"/>
            </a:xfrm>
            <a:custGeom>
              <a:avLst/>
              <a:gdLst>
                <a:gd name="T0" fmla="*/ 0 w 10"/>
                <a:gd name="T1" fmla="*/ 486 h 26"/>
                <a:gd name="T2" fmla="*/ 50 w 10"/>
                <a:gd name="T3" fmla="*/ 191 h 26"/>
                <a:gd name="T4" fmla="*/ 158 w 10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6">
                  <a:moveTo>
                    <a:pt x="0" y="26"/>
                  </a:moveTo>
                  <a:cubicBezTo>
                    <a:pt x="1" y="20"/>
                    <a:pt x="0" y="14"/>
                    <a:pt x="3" y="10"/>
                  </a:cubicBezTo>
                  <a:cubicBezTo>
                    <a:pt x="5" y="6"/>
                    <a:pt x="8" y="5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99" name="Freeform 497">
              <a:extLst>
                <a:ext uri="{FF2B5EF4-FFF2-40B4-BE49-F238E27FC236}">
                  <a16:creationId xmlns:a16="http://schemas.microsoft.com/office/drawing/2014/main" id="{1A8A35E6-07F0-4E82-879B-31D1DEDE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2515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533 w 60"/>
                <a:gd name="T3" fmla="*/ 264 h 27"/>
                <a:gd name="T4" fmla="*/ 750 w 60"/>
                <a:gd name="T5" fmla="*/ 149 h 27"/>
                <a:gd name="T6" fmla="*/ 938 w 60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12" y="17"/>
                    <a:pt x="26" y="25"/>
                    <a:pt x="34" y="14"/>
                  </a:cubicBezTo>
                  <a:cubicBezTo>
                    <a:pt x="37" y="8"/>
                    <a:pt x="41" y="8"/>
                    <a:pt x="48" y="8"/>
                  </a:cubicBezTo>
                  <a:cubicBezTo>
                    <a:pt x="54" y="7"/>
                    <a:pt x="58" y="6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0" name="Freeform 498">
              <a:extLst>
                <a:ext uri="{FF2B5EF4-FFF2-40B4-BE49-F238E27FC236}">
                  <a16:creationId xmlns:a16="http://schemas.microsoft.com/office/drawing/2014/main" id="{9FF6A416-977E-4509-A254-9AC90EAA0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448"/>
              <a:ext cx="100" cy="77"/>
            </a:xfrm>
            <a:custGeom>
              <a:avLst/>
              <a:gdLst>
                <a:gd name="T0" fmla="*/ 0 w 40"/>
                <a:gd name="T1" fmla="*/ 0 h 29"/>
                <a:gd name="T2" fmla="*/ 270 w 40"/>
                <a:gd name="T3" fmla="*/ 133 h 29"/>
                <a:gd name="T4" fmla="*/ 375 w 40"/>
                <a:gd name="T5" fmla="*/ 316 h 29"/>
                <a:gd name="T6" fmla="*/ 625 w 40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9">
                  <a:moveTo>
                    <a:pt x="0" y="0"/>
                  </a:moveTo>
                  <a:cubicBezTo>
                    <a:pt x="5" y="3"/>
                    <a:pt x="12" y="3"/>
                    <a:pt x="17" y="7"/>
                  </a:cubicBezTo>
                  <a:cubicBezTo>
                    <a:pt x="21" y="10"/>
                    <a:pt x="22" y="14"/>
                    <a:pt x="24" y="17"/>
                  </a:cubicBezTo>
                  <a:cubicBezTo>
                    <a:pt x="28" y="23"/>
                    <a:pt x="35" y="24"/>
                    <a:pt x="40" y="2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1" name="Freeform 499">
              <a:extLst>
                <a:ext uri="{FF2B5EF4-FFF2-40B4-BE49-F238E27FC236}">
                  <a16:creationId xmlns:a16="http://schemas.microsoft.com/office/drawing/2014/main" id="{183D4CED-5792-4B17-8BED-0AAB055F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819"/>
              <a:ext cx="120" cy="104"/>
            </a:xfrm>
            <a:custGeom>
              <a:avLst/>
              <a:gdLst>
                <a:gd name="T0" fmla="*/ 0 w 48"/>
                <a:gd name="T1" fmla="*/ 739 h 39"/>
                <a:gd name="T2" fmla="*/ 425 w 48"/>
                <a:gd name="T3" fmla="*/ 307 h 39"/>
                <a:gd name="T4" fmla="*/ 750 w 48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9">
                  <a:moveTo>
                    <a:pt x="0" y="39"/>
                  </a:moveTo>
                  <a:cubicBezTo>
                    <a:pt x="2" y="24"/>
                    <a:pt x="12" y="19"/>
                    <a:pt x="27" y="16"/>
                  </a:cubicBezTo>
                  <a:cubicBezTo>
                    <a:pt x="38" y="14"/>
                    <a:pt x="39" y="6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2" name="Freeform 500">
              <a:extLst>
                <a:ext uri="{FF2B5EF4-FFF2-40B4-BE49-F238E27FC236}">
                  <a16:creationId xmlns:a16="http://schemas.microsoft.com/office/drawing/2014/main" id="{ED952F96-5AA5-41C3-A96B-2B5A2E169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3032"/>
              <a:ext cx="152" cy="147"/>
            </a:xfrm>
            <a:custGeom>
              <a:avLst/>
              <a:gdLst>
                <a:gd name="T0" fmla="*/ 0 w 61"/>
                <a:gd name="T1" fmla="*/ 0 h 55"/>
                <a:gd name="T2" fmla="*/ 279 w 61"/>
                <a:gd name="T3" fmla="*/ 208 h 55"/>
                <a:gd name="T4" fmla="*/ 434 w 61"/>
                <a:gd name="T5" fmla="*/ 615 h 55"/>
                <a:gd name="T6" fmla="*/ 745 w 61"/>
                <a:gd name="T7" fmla="*/ 914 h 55"/>
                <a:gd name="T8" fmla="*/ 944 w 61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55">
                  <a:moveTo>
                    <a:pt x="0" y="0"/>
                  </a:moveTo>
                  <a:cubicBezTo>
                    <a:pt x="4" y="6"/>
                    <a:pt x="12" y="8"/>
                    <a:pt x="18" y="11"/>
                  </a:cubicBezTo>
                  <a:cubicBezTo>
                    <a:pt x="26" y="15"/>
                    <a:pt x="25" y="25"/>
                    <a:pt x="28" y="32"/>
                  </a:cubicBezTo>
                  <a:cubicBezTo>
                    <a:pt x="31" y="42"/>
                    <a:pt x="39" y="46"/>
                    <a:pt x="48" y="48"/>
                  </a:cubicBezTo>
                  <a:cubicBezTo>
                    <a:pt x="52" y="49"/>
                    <a:pt x="59" y="51"/>
                    <a:pt x="61" y="5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3" name="Freeform 501">
              <a:extLst>
                <a:ext uri="{FF2B5EF4-FFF2-40B4-BE49-F238E27FC236}">
                  <a16:creationId xmlns:a16="http://schemas.microsoft.com/office/drawing/2014/main" id="{C06A7C9E-4FEF-400C-8105-29041945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981"/>
              <a:ext cx="97" cy="96"/>
            </a:xfrm>
            <a:custGeom>
              <a:avLst/>
              <a:gdLst>
                <a:gd name="T0" fmla="*/ 0 w 39"/>
                <a:gd name="T1" fmla="*/ 627 h 36"/>
                <a:gd name="T2" fmla="*/ 371 w 39"/>
                <a:gd name="T3" fmla="*/ 248 h 36"/>
                <a:gd name="T4" fmla="*/ 599 w 3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6">
                  <a:moveTo>
                    <a:pt x="0" y="33"/>
                  </a:moveTo>
                  <a:cubicBezTo>
                    <a:pt x="12" y="36"/>
                    <a:pt x="19" y="20"/>
                    <a:pt x="24" y="13"/>
                  </a:cubicBezTo>
                  <a:cubicBezTo>
                    <a:pt x="28" y="8"/>
                    <a:pt x="36" y="5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4" name="Freeform 502">
              <a:extLst>
                <a:ext uri="{FF2B5EF4-FFF2-40B4-BE49-F238E27FC236}">
                  <a16:creationId xmlns:a16="http://schemas.microsoft.com/office/drawing/2014/main" id="{4EAB43A6-43A7-4D77-B0DB-90EB1C1E9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149"/>
              <a:ext cx="105" cy="382"/>
            </a:xfrm>
            <a:custGeom>
              <a:avLst/>
              <a:gdLst>
                <a:gd name="T0" fmla="*/ 658 w 42"/>
                <a:gd name="T1" fmla="*/ 0 h 143"/>
                <a:gd name="T2" fmla="*/ 458 w 42"/>
                <a:gd name="T3" fmla="*/ 478 h 143"/>
                <a:gd name="T4" fmla="*/ 158 w 42"/>
                <a:gd name="T5" fmla="*/ 970 h 143"/>
                <a:gd name="T6" fmla="*/ 33 w 42"/>
                <a:gd name="T7" fmla="*/ 1563 h 143"/>
                <a:gd name="T8" fmla="*/ 50 w 42"/>
                <a:gd name="T9" fmla="*/ 2305 h 143"/>
                <a:gd name="T10" fmla="*/ 0 w 42"/>
                <a:gd name="T11" fmla="*/ 2725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143">
                  <a:moveTo>
                    <a:pt x="42" y="0"/>
                  </a:moveTo>
                  <a:cubicBezTo>
                    <a:pt x="41" y="10"/>
                    <a:pt x="35" y="18"/>
                    <a:pt x="29" y="25"/>
                  </a:cubicBezTo>
                  <a:cubicBezTo>
                    <a:pt x="22" y="33"/>
                    <a:pt x="15" y="42"/>
                    <a:pt x="10" y="51"/>
                  </a:cubicBezTo>
                  <a:cubicBezTo>
                    <a:pt x="4" y="61"/>
                    <a:pt x="3" y="71"/>
                    <a:pt x="2" y="82"/>
                  </a:cubicBezTo>
                  <a:cubicBezTo>
                    <a:pt x="1" y="95"/>
                    <a:pt x="3" y="108"/>
                    <a:pt x="3" y="121"/>
                  </a:cubicBezTo>
                  <a:cubicBezTo>
                    <a:pt x="4" y="129"/>
                    <a:pt x="1" y="135"/>
                    <a:pt x="0" y="143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5" name="Freeform 503">
              <a:extLst>
                <a:ext uri="{FF2B5EF4-FFF2-40B4-BE49-F238E27FC236}">
                  <a16:creationId xmlns:a16="http://schemas.microsoft.com/office/drawing/2014/main" id="{0A2850A2-92DA-447E-B53F-8750142AC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7" y="3051"/>
              <a:ext cx="25" cy="16"/>
            </a:xfrm>
            <a:custGeom>
              <a:avLst/>
              <a:gdLst>
                <a:gd name="T0" fmla="*/ 0 w 10"/>
                <a:gd name="T1" fmla="*/ 0 h 6"/>
                <a:gd name="T2" fmla="*/ 158 w 10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2" y="5"/>
                    <a:pt x="6" y="4"/>
                    <a:pt x="10" y="6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6" name="Freeform 504">
              <a:extLst>
                <a:ext uri="{FF2B5EF4-FFF2-40B4-BE49-F238E27FC236}">
                  <a16:creationId xmlns:a16="http://schemas.microsoft.com/office/drawing/2014/main" id="{246D1D69-A3EF-4D66-9615-06E44525E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3051"/>
              <a:ext cx="175" cy="245"/>
            </a:xfrm>
            <a:custGeom>
              <a:avLst/>
              <a:gdLst>
                <a:gd name="T0" fmla="*/ 1095 w 70"/>
                <a:gd name="T1" fmla="*/ 0 h 92"/>
                <a:gd name="T2" fmla="*/ 520 w 70"/>
                <a:gd name="T3" fmla="*/ 248 h 92"/>
                <a:gd name="T4" fmla="*/ 188 w 70"/>
                <a:gd name="T5" fmla="*/ 964 h 92"/>
                <a:gd name="T6" fmla="*/ 158 w 70"/>
                <a:gd name="T7" fmla="*/ 1148 h 92"/>
                <a:gd name="T8" fmla="*/ 145 w 70"/>
                <a:gd name="T9" fmla="*/ 1475 h 92"/>
                <a:gd name="T10" fmla="*/ 0 w 70"/>
                <a:gd name="T11" fmla="*/ 1736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92">
                  <a:moveTo>
                    <a:pt x="70" y="0"/>
                  </a:moveTo>
                  <a:cubicBezTo>
                    <a:pt x="60" y="10"/>
                    <a:pt x="44" y="5"/>
                    <a:pt x="33" y="13"/>
                  </a:cubicBezTo>
                  <a:cubicBezTo>
                    <a:pt x="21" y="21"/>
                    <a:pt x="14" y="38"/>
                    <a:pt x="12" y="51"/>
                  </a:cubicBezTo>
                  <a:cubicBezTo>
                    <a:pt x="12" y="54"/>
                    <a:pt x="10" y="58"/>
                    <a:pt x="10" y="61"/>
                  </a:cubicBezTo>
                  <a:cubicBezTo>
                    <a:pt x="8" y="67"/>
                    <a:pt x="10" y="72"/>
                    <a:pt x="9" y="78"/>
                  </a:cubicBezTo>
                  <a:cubicBezTo>
                    <a:pt x="9" y="83"/>
                    <a:pt x="6" y="91"/>
                    <a:pt x="0" y="9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7" name="Freeform 505">
              <a:extLst>
                <a:ext uri="{FF2B5EF4-FFF2-40B4-BE49-F238E27FC236}">
                  <a16:creationId xmlns:a16="http://schemas.microsoft.com/office/drawing/2014/main" id="{863C3C00-1AD0-4873-BF8C-F70AB445E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643"/>
              <a:ext cx="80" cy="314"/>
            </a:xfrm>
            <a:custGeom>
              <a:avLst/>
              <a:gdLst>
                <a:gd name="T0" fmla="*/ 488 w 32"/>
                <a:gd name="T1" fmla="*/ 0 h 118"/>
                <a:gd name="T2" fmla="*/ 425 w 32"/>
                <a:gd name="T3" fmla="*/ 601 h 118"/>
                <a:gd name="T4" fmla="*/ 83 w 32"/>
                <a:gd name="T5" fmla="*/ 1360 h 118"/>
                <a:gd name="T6" fmla="*/ 50 w 32"/>
                <a:gd name="T7" fmla="*/ 1863 h 118"/>
                <a:gd name="T8" fmla="*/ 0 w 32"/>
                <a:gd name="T9" fmla="*/ 2225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8">
                  <a:moveTo>
                    <a:pt x="31" y="0"/>
                  </a:moveTo>
                  <a:cubicBezTo>
                    <a:pt x="28" y="11"/>
                    <a:pt x="32" y="22"/>
                    <a:pt x="27" y="32"/>
                  </a:cubicBezTo>
                  <a:cubicBezTo>
                    <a:pt x="19" y="46"/>
                    <a:pt x="6" y="54"/>
                    <a:pt x="5" y="72"/>
                  </a:cubicBezTo>
                  <a:cubicBezTo>
                    <a:pt x="5" y="81"/>
                    <a:pt x="3" y="90"/>
                    <a:pt x="3" y="99"/>
                  </a:cubicBezTo>
                  <a:cubicBezTo>
                    <a:pt x="3" y="103"/>
                    <a:pt x="4" y="116"/>
                    <a:pt x="0" y="11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8" name="Freeform 506">
              <a:extLst>
                <a:ext uri="{FF2B5EF4-FFF2-40B4-BE49-F238E27FC236}">
                  <a16:creationId xmlns:a16="http://schemas.microsoft.com/office/drawing/2014/main" id="{8803579F-01E1-4BAD-B4FA-EBF4FE33E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531"/>
              <a:ext cx="205" cy="112"/>
            </a:xfrm>
            <a:custGeom>
              <a:avLst/>
              <a:gdLst>
                <a:gd name="T0" fmla="*/ 1283 w 82"/>
                <a:gd name="T1" fmla="*/ 760 h 42"/>
                <a:gd name="T2" fmla="*/ 1000 w 82"/>
                <a:gd name="T3" fmla="*/ 739 h 42"/>
                <a:gd name="T4" fmla="*/ 375 w 82"/>
                <a:gd name="T5" fmla="*/ 477 h 42"/>
                <a:gd name="T6" fmla="*/ 220 w 82"/>
                <a:gd name="T7" fmla="*/ 149 h 42"/>
                <a:gd name="T8" fmla="*/ 0 w 82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2">
                  <a:moveTo>
                    <a:pt x="82" y="40"/>
                  </a:moveTo>
                  <a:cubicBezTo>
                    <a:pt x="76" y="42"/>
                    <a:pt x="69" y="40"/>
                    <a:pt x="64" y="39"/>
                  </a:cubicBezTo>
                  <a:cubicBezTo>
                    <a:pt x="49" y="37"/>
                    <a:pt x="34" y="36"/>
                    <a:pt x="24" y="25"/>
                  </a:cubicBezTo>
                  <a:cubicBezTo>
                    <a:pt x="19" y="20"/>
                    <a:pt x="19" y="13"/>
                    <a:pt x="14" y="8"/>
                  </a:cubicBezTo>
                  <a:cubicBezTo>
                    <a:pt x="10" y="4"/>
                    <a:pt x="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09" name="Freeform 507">
              <a:extLst>
                <a:ext uri="{FF2B5EF4-FFF2-40B4-BE49-F238E27FC236}">
                  <a16:creationId xmlns:a16="http://schemas.microsoft.com/office/drawing/2014/main" id="{C07BB701-4F0E-41A5-A4EC-2C4E736FA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485"/>
              <a:ext cx="43" cy="99"/>
            </a:xfrm>
            <a:custGeom>
              <a:avLst/>
              <a:gdLst>
                <a:gd name="T0" fmla="*/ 0 w 17"/>
                <a:gd name="T1" fmla="*/ 709 h 37"/>
                <a:gd name="T2" fmla="*/ 51 w 17"/>
                <a:gd name="T3" fmla="*/ 516 h 37"/>
                <a:gd name="T4" fmla="*/ 210 w 17"/>
                <a:gd name="T5" fmla="*/ 286 h 37"/>
                <a:gd name="T6" fmla="*/ 243 w 17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7">
                  <a:moveTo>
                    <a:pt x="0" y="37"/>
                  </a:moveTo>
                  <a:cubicBezTo>
                    <a:pt x="1" y="34"/>
                    <a:pt x="1" y="30"/>
                    <a:pt x="3" y="27"/>
                  </a:cubicBezTo>
                  <a:cubicBezTo>
                    <a:pt x="5" y="23"/>
                    <a:pt x="10" y="19"/>
                    <a:pt x="13" y="15"/>
                  </a:cubicBezTo>
                  <a:cubicBezTo>
                    <a:pt x="16" y="10"/>
                    <a:pt x="17" y="6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0" name="Freeform 508">
              <a:extLst>
                <a:ext uri="{FF2B5EF4-FFF2-40B4-BE49-F238E27FC236}">
                  <a16:creationId xmlns:a16="http://schemas.microsoft.com/office/drawing/2014/main" id="{8C521A33-B1E6-41B0-BF82-A601A7D8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373"/>
              <a:ext cx="15" cy="131"/>
            </a:xfrm>
            <a:custGeom>
              <a:avLst/>
              <a:gdLst>
                <a:gd name="T0" fmla="*/ 63 w 6"/>
                <a:gd name="T1" fmla="*/ 0 h 49"/>
                <a:gd name="T2" fmla="*/ 20 w 6"/>
                <a:gd name="T3" fmla="*/ 500 h 49"/>
                <a:gd name="T4" fmla="*/ 0 w 6"/>
                <a:gd name="T5" fmla="*/ 936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9">
                  <a:moveTo>
                    <a:pt x="4" y="0"/>
                  </a:moveTo>
                  <a:cubicBezTo>
                    <a:pt x="6" y="11"/>
                    <a:pt x="3" y="16"/>
                    <a:pt x="1" y="26"/>
                  </a:cubicBezTo>
                  <a:cubicBezTo>
                    <a:pt x="0" y="34"/>
                    <a:pt x="1" y="42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1" name="Freeform 509">
              <a:extLst>
                <a:ext uri="{FF2B5EF4-FFF2-40B4-BE49-F238E27FC236}">
                  <a16:creationId xmlns:a16="http://schemas.microsoft.com/office/drawing/2014/main" id="{D6202DA2-4A20-41EE-AFC9-891A60668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501"/>
              <a:ext cx="65" cy="86"/>
            </a:xfrm>
            <a:custGeom>
              <a:avLst/>
              <a:gdLst>
                <a:gd name="T0" fmla="*/ 0 w 26"/>
                <a:gd name="T1" fmla="*/ 0 h 32"/>
                <a:gd name="T2" fmla="*/ 408 w 26"/>
                <a:gd name="T3" fmla="*/ 62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2">
                  <a:moveTo>
                    <a:pt x="0" y="0"/>
                  </a:moveTo>
                  <a:cubicBezTo>
                    <a:pt x="6" y="0"/>
                    <a:pt x="24" y="25"/>
                    <a:pt x="26" y="3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2" name="Freeform 510">
              <a:extLst>
                <a:ext uri="{FF2B5EF4-FFF2-40B4-BE49-F238E27FC236}">
                  <a16:creationId xmlns:a16="http://schemas.microsoft.com/office/drawing/2014/main" id="{AF10CF4E-E76F-4284-B35F-D9D5F1CBB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2776"/>
              <a:ext cx="85" cy="272"/>
            </a:xfrm>
            <a:custGeom>
              <a:avLst/>
              <a:gdLst>
                <a:gd name="T0" fmla="*/ 345 w 34"/>
                <a:gd name="T1" fmla="*/ 0 h 102"/>
                <a:gd name="T2" fmla="*/ 408 w 34"/>
                <a:gd name="T3" fmla="*/ 363 h 102"/>
                <a:gd name="T4" fmla="*/ 425 w 34"/>
                <a:gd name="T5" fmla="*/ 1160 h 102"/>
                <a:gd name="T6" fmla="*/ 0 w 34"/>
                <a:gd name="T7" fmla="*/ 1933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02">
                  <a:moveTo>
                    <a:pt x="22" y="0"/>
                  </a:moveTo>
                  <a:cubicBezTo>
                    <a:pt x="23" y="7"/>
                    <a:pt x="24" y="12"/>
                    <a:pt x="26" y="19"/>
                  </a:cubicBezTo>
                  <a:cubicBezTo>
                    <a:pt x="30" y="32"/>
                    <a:pt x="34" y="48"/>
                    <a:pt x="27" y="61"/>
                  </a:cubicBezTo>
                  <a:cubicBezTo>
                    <a:pt x="20" y="75"/>
                    <a:pt x="3" y="87"/>
                    <a:pt x="0" y="10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3" name="Freeform 511">
              <a:extLst>
                <a:ext uri="{FF2B5EF4-FFF2-40B4-BE49-F238E27FC236}">
                  <a16:creationId xmlns:a16="http://schemas.microsoft.com/office/drawing/2014/main" id="{B7D31E93-4CE6-47B2-83CF-33B0344B2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555"/>
              <a:ext cx="45" cy="237"/>
            </a:xfrm>
            <a:custGeom>
              <a:avLst/>
              <a:gdLst>
                <a:gd name="T0" fmla="*/ 0 w 18"/>
                <a:gd name="T1" fmla="*/ 1680 h 89"/>
                <a:gd name="T2" fmla="*/ 83 w 18"/>
                <a:gd name="T3" fmla="*/ 1262 h 89"/>
                <a:gd name="T4" fmla="*/ 250 w 18"/>
                <a:gd name="T5" fmla="*/ 759 h 89"/>
                <a:gd name="T6" fmla="*/ 113 w 18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89">
                  <a:moveTo>
                    <a:pt x="0" y="89"/>
                  </a:moveTo>
                  <a:cubicBezTo>
                    <a:pt x="2" y="82"/>
                    <a:pt x="3" y="74"/>
                    <a:pt x="5" y="67"/>
                  </a:cubicBezTo>
                  <a:cubicBezTo>
                    <a:pt x="7" y="58"/>
                    <a:pt x="13" y="49"/>
                    <a:pt x="16" y="40"/>
                  </a:cubicBezTo>
                  <a:cubicBezTo>
                    <a:pt x="18" y="28"/>
                    <a:pt x="13" y="1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4" name="Freeform 512">
              <a:extLst>
                <a:ext uri="{FF2B5EF4-FFF2-40B4-BE49-F238E27FC236}">
                  <a16:creationId xmlns:a16="http://schemas.microsoft.com/office/drawing/2014/main" id="{F25A8216-5A41-4743-B147-7B06061DD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981"/>
              <a:ext cx="72" cy="267"/>
            </a:xfrm>
            <a:custGeom>
              <a:avLst/>
              <a:gdLst>
                <a:gd name="T0" fmla="*/ 320 w 29"/>
                <a:gd name="T1" fmla="*/ 0 h 100"/>
                <a:gd name="T2" fmla="*/ 290 w 29"/>
                <a:gd name="T3" fmla="*/ 1220 h 100"/>
                <a:gd name="T4" fmla="*/ 0 w 29"/>
                <a:gd name="T5" fmla="*/ 1904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0">
                  <a:moveTo>
                    <a:pt x="21" y="0"/>
                  </a:moveTo>
                  <a:cubicBezTo>
                    <a:pt x="20" y="23"/>
                    <a:pt x="29" y="42"/>
                    <a:pt x="19" y="64"/>
                  </a:cubicBezTo>
                  <a:cubicBezTo>
                    <a:pt x="14" y="77"/>
                    <a:pt x="4" y="89"/>
                    <a:pt x="0" y="10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5" name="Freeform 513">
              <a:extLst>
                <a:ext uri="{FF2B5EF4-FFF2-40B4-BE49-F238E27FC236}">
                  <a16:creationId xmlns:a16="http://schemas.microsoft.com/office/drawing/2014/main" id="{7CDBBC1A-C475-4D1E-A9D7-A3B95C9E2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2963"/>
              <a:ext cx="13" cy="40"/>
            </a:xfrm>
            <a:custGeom>
              <a:avLst/>
              <a:gdLst>
                <a:gd name="T0" fmla="*/ 0 w 5"/>
                <a:gd name="T1" fmla="*/ 0 h 15"/>
                <a:gd name="T2" fmla="*/ 88 w 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0" y="0"/>
                  </a:moveTo>
                  <a:cubicBezTo>
                    <a:pt x="1" y="6"/>
                    <a:pt x="4" y="10"/>
                    <a:pt x="5" y="1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6" name="Freeform 514">
              <a:extLst>
                <a:ext uri="{FF2B5EF4-FFF2-40B4-BE49-F238E27FC236}">
                  <a16:creationId xmlns:a16="http://schemas.microsoft.com/office/drawing/2014/main" id="{5D641951-79A3-4F75-BC95-99E3FF82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3133"/>
              <a:ext cx="433" cy="163"/>
            </a:xfrm>
            <a:custGeom>
              <a:avLst/>
              <a:gdLst>
                <a:gd name="T0" fmla="*/ 2713 w 173"/>
                <a:gd name="T1" fmla="*/ 1165 h 61"/>
                <a:gd name="T2" fmla="*/ 2225 w 173"/>
                <a:gd name="T3" fmla="*/ 957 h 61"/>
                <a:gd name="T4" fmla="*/ 1847 w 173"/>
                <a:gd name="T5" fmla="*/ 743 h 61"/>
                <a:gd name="T6" fmla="*/ 83 w 173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3" h="61">
                  <a:moveTo>
                    <a:pt x="173" y="61"/>
                  </a:moveTo>
                  <a:cubicBezTo>
                    <a:pt x="161" y="58"/>
                    <a:pt x="152" y="56"/>
                    <a:pt x="142" y="50"/>
                  </a:cubicBezTo>
                  <a:cubicBezTo>
                    <a:pt x="134" y="45"/>
                    <a:pt x="126" y="43"/>
                    <a:pt x="118" y="39"/>
                  </a:cubicBezTo>
                  <a:cubicBezTo>
                    <a:pt x="106" y="31"/>
                    <a:pt x="0" y="38"/>
                    <a:pt x="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7" name="Freeform 515">
              <a:extLst>
                <a:ext uri="{FF2B5EF4-FFF2-40B4-BE49-F238E27FC236}">
                  <a16:creationId xmlns:a16="http://schemas.microsoft.com/office/drawing/2014/main" id="{03969FD0-3B6E-43D6-A5D9-DFB118426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3357"/>
              <a:ext cx="107" cy="38"/>
            </a:xfrm>
            <a:custGeom>
              <a:avLst/>
              <a:gdLst>
                <a:gd name="T0" fmla="*/ 0 w 43"/>
                <a:gd name="T1" fmla="*/ 220 h 14"/>
                <a:gd name="T2" fmla="*/ 662 w 4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4">
                  <a:moveTo>
                    <a:pt x="0" y="11"/>
                  </a:moveTo>
                  <a:cubicBezTo>
                    <a:pt x="14" y="14"/>
                    <a:pt x="31" y="12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8" name="Freeform 516">
              <a:extLst>
                <a:ext uri="{FF2B5EF4-FFF2-40B4-BE49-F238E27FC236}">
                  <a16:creationId xmlns:a16="http://schemas.microsoft.com/office/drawing/2014/main" id="{70895CF6-B8DB-46F0-B507-579EC6BF2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" y="3253"/>
              <a:ext cx="155" cy="80"/>
            </a:xfrm>
            <a:custGeom>
              <a:avLst/>
              <a:gdLst>
                <a:gd name="T0" fmla="*/ 0 w 62"/>
                <a:gd name="T1" fmla="*/ 512 h 30"/>
                <a:gd name="T2" fmla="*/ 583 w 62"/>
                <a:gd name="T3" fmla="*/ 307 h 30"/>
                <a:gd name="T4" fmla="*/ 970 w 62"/>
                <a:gd name="T5" fmla="*/ 2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0">
                  <a:moveTo>
                    <a:pt x="0" y="27"/>
                  </a:moveTo>
                  <a:cubicBezTo>
                    <a:pt x="10" y="30"/>
                    <a:pt x="29" y="22"/>
                    <a:pt x="37" y="16"/>
                  </a:cubicBezTo>
                  <a:cubicBezTo>
                    <a:pt x="45" y="10"/>
                    <a:pt x="50" y="0"/>
                    <a:pt x="62" y="1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19" name="Freeform 517">
              <a:extLst>
                <a:ext uri="{FF2B5EF4-FFF2-40B4-BE49-F238E27FC236}">
                  <a16:creationId xmlns:a16="http://schemas.microsoft.com/office/drawing/2014/main" id="{9C314EF2-FEA3-4446-8B60-139B67B34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2701"/>
              <a:ext cx="115" cy="262"/>
            </a:xfrm>
            <a:custGeom>
              <a:avLst/>
              <a:gdLst>
                <a:gd name="T0" fmla="*/ 0 w 46"/>
                <a:gd name="T1" fmla="*/ 0 h 98"/>
                <a:gd name="T2" fmla="*/ 438 w 46"/>
                <a:gd name="T3" fmla="*/ 572 h 98"/>
                <a:gd name="T4" fmla="*/ 533 w 46"/>
                <a:gd name="T5" fmla="*/ 1358 h 98"/>
                <a:gd name="T6" fmla="*/ 720 w 46"/>
                <a:gd name="T7" fmla="*/ 1871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98">
                  <a:moveTo>
                    <a:pt x="0" y="0"/>
                  </a:moveTo>
                  <a:cubicBezTo>
                    <a:pt x="6" y="13"/>
                    <a:pt x="21" y="18"/>
                    <a:pt x="28" y="30"/>
                  </a:cubicBezTo>
                  <a:cubicBezTo>
                    <a:pt x="37" y="45"/>
                    <a:pt x="33" y="56"/>
                    <a:pt x="34" y="71"/>
                  </a:cubicBezTo>
                  <a:cubicBezTo>
                    <a:pt x="34" y="83"/>
                    <a:pt x="41" y="89"/>
                    <a:pt x="46" y="9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0" name="Freeform 518">
              <a:extLst>
                <a:ext uri="{FF2B5EF4-FFF2-40B4-BE49-F238E27FC236}">
                  <a16:creationId xmlns:a16="http://schemas.microsoft.com/office/drawing/2014/main" id="{8C127786-8D10-4727-A95E-A8346A8EB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2619"/>
              <a:ext cx="127" cy="328"/>
            </a:xfrm>
            <a:custGeom>
              <a:avLst/>
              <a:gdLst>
                <a:gd name="T0" fmla="*/ 0 w 51"/>
                <a:gd name="T1" fmla="*/ 2333 h 123"/>
                <a:gd name="T2" fmla="*/ 75 w 51"/>
                <a:gd name="T3" fmla="*/ 2141 h 123"/>
                <a:gd name="T4" fmla="*/ 137 w 51"/>
                <a:gd name="T5" fmla="*/ 1707 h 123"/>
                <a:gd name="T6" fmla="*/ 261 w 51"/>
                <a:gd name="T7" fmla="*/ 1309 h 123"/>
                <a:gd name="T8" fmla="*/ 570 w 51"/>
                <a:gd name="T9" fmla="*/ 1024 h 123"/>
                <a:gd name="T10" fmla="*/ 787 w 51"/>
                <a:gd name="T11" fmla="*/ 477 h 123"/>
                <a:gd name="T12" fmla="*/ 682 w 51"/>
                <a:gd name="T13" fmla="*/ 0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23">
                  <a:moveTo>
                    <a:pt x="0" y="123"/>
                  </a:moveTo>
                  <a:cubicBezTo>
                    <a:pt x="1" y="120"/>
                    <a:pt x="3" y="116"/>
                    <a:pt x="5" y="113"/>
                  </a:cubicBezTo>
                  <a:cubicBezTo>
                    <a:pt x="8" y="105"/>
                    <a:pt x="8" y="98"/>
                    <a:pt x="9" y="90"/>
                  </a:cubicBezTo>
                  <a:cubicBezTo>
                    <a:pt x="9" y="81"/>
                    <a:pt x="10" y="74"/>
                    <a:pt x="17" y="69"/>
                  </a:cubicBezTo>
                  <a:cubicBezTo>
                    <a:pt x="24" y="63"/>
                    <a:pt x="31" y="61"/>
                    <a:pt x="37" y="54"/>
                  </a:cubicBezTo>
                  <a:cubicBezTo>
                    <a:pt x="45" y="46"/>
                    <a:pt x="51" y="36"/>
                    <a:pt x="51" y="25"/>
                  </a:cubicBezTo>
                  <a:cubicBezTo>
                    <a:pt x="51" y="16"/>
                    <a:pt x="47" y="8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1" name="Freeform 519">
              <a:extLst>
                <a:ext uri="{FF2B5EF4-FFF2-40B4-BE49-F238E27FC236}">
                  <a16:creationId xmlns:a16="http://schemas.microsoft.com/office/drawing/2014/main" id="{094C7761-90A7-4107-B85F-0B0D22041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963"/>
              <a:ext cx="263" cy="93"/>
            </a:xfrm>
            <a:custGeom>
              <a:avLst/>
              <a:gdLst>
                <a:gd name="T0" fmla="*/ 0 w 105"/>
                <a:gd name="T1" fmla="*/ 191 h 35"/>
                <a:gd name="T2" fmla="*/ 501 w 105"/>
                <a:gd name="T3" fmla="*/ 353 h 35"/>
                <a:gd name="T4" fmla="*/ 1130 w 105"/>
                <a:gd name="T5" fmla="*/ 566 h 35"/>
                <a:gd name="T6" fmla="*/ 1651 w 105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35">
                  <a:moveTo>
                    <a:pt x="0" y="10"/>
                  </a:moveTo>
                  <a:cubicBezTo>
                    <a:pt x="12" y="10"/>
                    <a:pt x="21" y="13"/>
                    <a:pt x="32" y="19"/>
                  </a:cubicBezTo>
                  <a:cubicBezTo>
                    <a:pt x="45" y="25"/>
                    <a:pt x="57" y="35"/>
                    <a:pt x="72" y="30"/>
                  </a:cubicBezTo>
                  <a:cubicBezTo>
                    <a:pt x="89" y="25"/>
                    <a:pt x="93" y="10"/>
                    <a:pt x="10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2" name="Freeform 520">
              <a:extLst>
                <a:ext uri="{FF2B5EF4-FFF2-40B4-BE49-F238E27FC236}">
                  <a16:creationId xmlns:a16="http://schemas.microsoft.com/office/drawing/2014/main" id="{F2A9DE09-55F1-40A3-9F72-74768D6B6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3117"/>
              <a:ext cx="25" cy="24"/>
            </a:xfrm>
            <a:custGeom>
              <a:avLst/>
              <a:gdLst>
                <a:gd name="T0" fmla="*/ 0 w 10"/>
                <a:gd name="T1" fmla="*/ 0 h 9"/>
                <a:gd name="T2" fmla="*/ 158 w 10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0" y="4"/>
                    <a:pt x="7" y="8"/>
                    <a:pt x="10" y="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3" name="Freeform 521">
              <a:extLst>
                <a:ext uri="{FF2B5EF4-FFF2-40B4-BE49-F238E27FC236}">
                  <a16:creationId xmlns:a16="http://schemas.microsoft.com/office/drawing/2014/main" id="{3960B1A2-C45E-4C95-819A-FAC216281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640"/>
              <a:ext cx="172" cy="176"/>
            </a:xfrm>
            <a:custGeom>
              <a:avLst/>
              <a:gdLst>
                <a:gd name="T0" fmla="*/ 0 w 69"/>
                <a:gd name="T1" fmla="*/ 1251 h 66"/>
                <a:gd name="T2" fmla="*/ 155 w 69"/>
                <a:gd name="T3" fmla="*/ 989 h 66"/>
                <a:gd name="T4" fmla="*/ 778 w 69"/>
                <a:gd name="T5" fmla="*/ 547 h 66"/>
                <a:gd name="T6" fmla="*/ 1057 w 69"/>
                <a:gd name="T7" fmla="*/ 205 h 66"/>
                <a:gd name="T8" fmla="*/ 1069 w 69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cubicBezTo>
                    <a:pt x="1" y="61"/>
                    <a:pt x="6" y="56"/>
                    <a:pt x="10" y="52"/>
                  </a:cubicBezTo>
                  <a:cubicBezTo>
                    <a:pt x="22" y="40"/>
                    <a:pt x="37" y="36"/>
                    <a:pt x="50" y="29"/>
                  </a:cubicBezTo>
                  <a:cubicBezTo>
                    <a:pt x="57" y="25"/>
                    <a:pt x="66" y="19"/>
                    <a:pt x="68" y="11"/>
                  </a:cubicBezTo>
                  <a:cubicBezTo>
                    <a:pt x="69" y="8"/>
                    <a:pt x="69" y="3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4" name="Freeform 522">
              <a:extLst>
                <a:ext uri="{FF2B5EF4-FFF2-40B4-BE49-F238E27FC236}">
                  <a16:creationId xmlns:a16="http://schemas.microsoft.com/office/drawing/2014/main" id="{BF53DF6D-3FE1-4A12-968D-21D9D1FA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557"/>
              <a:ext cx="240" cy="150"/>
            </a:xfrm>
            <a:custGeom>
              <a:avLst/>
              <a:gdLst>
                <a:gd name="T0" fmla="*/ 0 w 96"/>
                <a:gd name="T1" fmla="*/ 1077 h 56"/>
                <a:gd name="T2" fmla="*/ 158 w 96"/>
                <a:gd name="T3" fmla="*/ 962 h 56"/>
                <a:gd name="T4" fmla="*/ 470 w 96"/>
                <a:gd name="T5" fmla="*/ 868 h 56"/>
                <a:gd name="T6" fmla="*/ 645 w 96"/>
                <a:gd name="T7" fmla="*/ 804 h 56"/>
                <a:gd name="T8" fmla="*/ 863 w 96"/>
                <a:gd name="T9" fmla="*/ 560 h 56"/>
                <a:gd name="T10" fmla="*/ 1313 w 96"/>
                <a:gd name="T11" fmla="*/ 137 h 56"/>
                <a:gd name="T12" fmla="*/ 1500 w 96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56">
                  <a:moveTo>
                    <a:pt x="0" y="56"/>
                  </a:moveTo>
                  <a:cubicBezTo>
                    <a:pt x="4" y="54"/>
                    <a:pt x="6" y="51"/>
                    <a:pt x="10" y="50"/>
                  </a:cubicBezTo>
                  <a:cubicBezTo>
                    <a:pt x="17" y="48"/>
                    <a:pt x="24" y="48"/>
                    <a:pt x="30" y="45"/>
                  </a:cubicBezTo>
                  <a:cubicBezTo>
                    <a:pt x="34" y="44"/>
                    <a:pt x="37" y="43"/>
                    <a:pt x="41" y="42"/>
                  </a:cubicBezTo>
                  <a:cubicBezTo>
                    <a:pt x="47" y="40"/>
                    <a:pt x="51" y="34"/>
                    <a:pt x="55" y="29"/>
                  </a:cubicBezTo>
                  <a:cubicBezTo>
                    <a:pt x="63" y="20"/>
                    <a:pt x="73" y="11"/>
                    <a:pt x="84" y="7"/>
                  </a:cubicBezTo>
                  <a:cubicBezTo>
                    <a:pt x="89" y="5"/>
                    <a:pt x="94" y="5"/>
                    <a:pt x="9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5" name="Freeform 523">
              <a:extLst>
                <a:ext uri="{FF2B5EF4-FFF2-40B4-BE49-F238E27FC236}">
                  <a16:creationId xmlns:a16="http://schemas.microsoft.com/office/drawing/2014/main" id="{5580EA3C-99FF-46D4-A434-8EB4C2B99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973"/>
              <a:ext cx="303" cy="51"/>
            </a:xfrm>
            <a:custGeom>
              <a:avLst/>
              <a:gdLst>
                <a:gd name="T0" fmla="*/ 0 w 121"/>
                <a:gd name="T1" fmla="*/ 0 h 19"/>
                <a:gd name="T2" fmla="*/ 175 w 121"/>
                <a:gd name="T3" fmla="*/ 81 h 19"/>
                <a:gd name="T4" fmla="*/ 583 w 121"/>
                <a:gd name="T5" fmla="*/ 94 h 19"/>
                <a:gd name="T6" fmla="*/ 1367 w 121"/>
                <a:gd name="T7" fmla="*/ 231 h 19"/>
                <a:gd name="T8" fmla="*/ 1538 w 121"/>
                <a:gd name="T9" fmla="*/ 287 h 19"/>
                <a:gd name="T10" fmla="*/ 1680 w 121"/>
                <a:gd name="T11" fmla="*/ 309 h 19"/>
                <a:gd name="T12" fmla="*/ 1901 w 121"/>
                <a:gd name="T13" fmla="*/ 368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19">
                  <a:moveTo>
                    <a:pt x="0" y="0"/>
                  </a:moveTo>
                  <a:cubicBezTo>
                    <a:pt x="3" y="3"/>
                    <a:pt x="8" y="3"/>
                    <a:pt x="11" y="4"/>
                  </a:cubicBezTo>
                  <a:cubicBezTo>
                    <a:pt x="20" y="6"/>
                    <a:pt x="28" y="6"/>
                    <a:pt x="37" y="5"/>
                  </a:cubicBezTo>
                  <a:cubicBezTo>
                    <a:pt x="55" y="5"/>
                    <a:pt x="71" y="7"/>
                    <a:pt x="87" y="12"/>
                  </a:cubicBezTo>
                  <a:cubicBezTo>
                    <a:pt x="91" y="13"/>
                    <a:pt x="94" y="15"/>
                    <a:pt x="98" y="15"/>
                  </a:cubicBezTo>
                  <a:cubicBezTo>
                    <a:pt x="101" y="16"/>
                    <a:pt x="104" y="16"/>
                    <a:pt x="107" y="16"/>
                  </a:cubicBezTo>
                  <a:cubicBezTo>
                    <a:pt x="111" y="16"/>
                    <a:pt x="111" y="19"/>
                    <a:pt x="121" y="1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6" name="Freeform 524">
              <a:extLst>
                <a:ext uri="{FF2B5EF4-FFF2-40B4-BE49-F238E27FC236}">
                  <a16:creationId xmlns:a16="http://schemas.microsoft.com/office/drawing/2014/main" id="{DB8180A0-2AFD-4048-8CAF-3EB8E0FE2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2963"/>
              <a:ext cx="40" cy="16"/>
            </a:xfrm>
            <a:custGeom>
              <a:avLst/>
              <a:gdLst>
                <a:gd name="T0" fmla="*/ 0 w 16"/>
                <a:gd name="T1" fmla="*/ 0 h 6"/>
                <a:gd name="T2" fmla="*/ 250 w 16"/>
                <a:gd name="T3" fmla="*/ 9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6" y="6"/>
                    <a:pt x="11" y="1"/>
                    <a:pt x="16" y="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7" name="Freeform 525">
              <a:extLst>
                <a:ext uri="{FF2B5EF4-FFF2-40B4-BE49-F238E27FC236}">
                  <a16:creationId xmlns:a16="http://schemas.microsoft.com/office/drawing/2014/main" id="{B0E9A2B0-10DA-45E6-BFD2-8CD7A93E3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723"/>
              <a:ext cx="152" cy="344"/>
            </a:xfrm>
            <a:custGeom>
              <a:avLst/>
              <a:gdLst>
                <a:gd name="T0" fmla="*/ 0 w 61"/>
                <a:gd name="T1" fmla="*/ 0 h 129"/>
                <a:gd name="T2" fmla="*/ 324 w 61"/>
                <a:gd name="T3" fmla="*/ 435 h 129"/>
                <a:gd name="T4" fmla="*/ 758 w 61"/>
                <a:gd name="T5" fmla="*/ 1387 h 129"/>
                <a:gd name="T6" fmla="*/ 882 w 61"/>
                <a:gd name="T7" fmla="*/ 2013 h 129"/>
                <a:gd name="T8" fmla="*/ 944 w 61"/>
                <a:gd name="T9" fmla="*/ 2445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29">
                  <a:moveTo>
                    <a:pt x="0" y="0"/>
                  </a:moveTo>
                  <a:cubicBezTo>
                    <a:pt x="3" y="10"/>
                    <a:pt x="14" y="15"/>
                    <a:pt x="21" y="23"/>
                  </a:cubicBezTo>
                  <a:cubicBezTo>
                    <a:pt x="33" y="38"/>
                    <a:pt x="42" y="55"/>
                    <a:pt x="49" y="73"/>
                  </a:cubicBezTo>
                  <a:cubicBezTo>
                    <a:pt x="53" y="84"/>
                    <a:pt x="56" y="95"/>
                    <a:pt x="57" y="106"/>
                  </a:cubicBezTo>
                  <a:cubicBezTo>
                    <a:pt x="57" y="114"/>
                    <a:pt x="55" y="123"/>
                    <a:pt x="61" y="12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8" name="Freeform 526">
              <a:extLst>
                <a:ext uri="{FF2B5EF4-FFF2-40B4-BE49-F238E27FC236}">
                  <a16:creationId xmlns:a16="http://schemas.microsoft.com/office/drawing/2014/main" id="{D40F7176-BC97-4BF2-97E5-DED96BF0A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680"/>
              <a:ext cx="217" cy="45"/>
            </a:xfrm>
            <a:custGeom>
              <a:avLst/>
              <a:gdLst>
                <a:gd name="T0" fmla="*/ 0 w 87"/>
                <a:gd name="T1" fmla="*/ 315 h 17"/>
                <a:gd name="T2" fmla="*/ 125 w 87"/>
                <a:gd name="T3" fmla="*/ 238 h 17"/>
                <a:gd name="T4" fmla="*/ 449 w 87"/>
                <a:gd name="T5" fmla="*/ 183 h 17"/>
                <a:gd name="T6" fmla="*/ 995 w 87"/>
                <a:gd name="T7" fmla="*/ 183 h 17"/>
                <a:gd name="T8" fmla="*/ 1349 w 8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3" y="17"/>
                    <a:pt x="5" y="14"/>
                    <a:pt x="8" y="13"/>
                  </a:cubicBezTo>
                  <a:cubicBezTo>
                    <a:pt x="15" y="10"/>
                    <a:pt x="22" y="10"/>
                    <a:pt x="29" y="10"/>
                  </a:cubicBezTo>
                  <a:cubicBezTo>
                    <a:pt x="41" y="10"/>
                    <a:pt x="52" y="12"/>
                    <a:pt x="64" y="10"/>
                  </a:cubicBezTo>
                  <a:cubicBezTo>
                    <a:pt x="71" y="8"/>
                    <a:pt x="83" y="8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29" name="Freeform 527">
              <a:extLst>
                <a:ext uri="{FF2B5EF4-FFF2-40B4-BE49-F238E27FC236}">
                  <a16:creationId xmlns:a16="http://schemas.microsoft.com/office/drawing/2014/main" id="{D7FA86FB-118D-4136-9095-A1B8CB03C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619"/>
              <a:ext cx="288" cy="125"/>
            </a:xfrm>
            <a:custGeom>
              <a:avLst/>
              <a:gdLst>
                <a:gd name="T0" fmla="*/ 0 w 115"/>
                <a:gd name="T1" fmla="*/ 247 h 47"/>
                <a:gd name="T2" fmla="*/ 426 w 115"/>
                <a:gd name="T3" fmla="*/ 431 h 47"/>
                <a:gd name="T4" fmla="*/ 784 w 115"/>
                <a:gd name="T5" fmla="*/ 715 h 47"/>
                <a:gd name="T6" fmla="*/ 1147 w 115"/>
                <a:gd name="T7" fmla="*/ 883 h 47"/>
                <a:gd name="T8" fmla="*/ 1305 w 115"/>
                <a:gd name="T9" fmla="*/ 601 h 47"/>
                <a:gd name="T10" fmla="*/ 1538 w 115"/>
                <a:gd name="T11" fmla="*/ 340 h 47"/>
                <a:gd name="T12" fmla="*/ 1806 w 115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47">
                  <a:moveTo>
                    <a:pt x="0" y="13"/>
                  </a:moveTo>
                  <a:cubicBezTo>
                    <a:pt x="9" y="16"/>
                    <a:pt x="18" y="18"/>
                    <a:pt x="27" y="23"/>
                  </a:cubicBezTo>
                  <a:cubicBezTo>
                    <a:pt x="34" y="28"/>
                    <a:pt x="41" y="34"/>
                    <a:pt x="50" y="38"/>
                  </a:cubicBezTo>
                  <a:cubicBezTo>
                    <a:pt x="57" y="41"/>
                    <a:pt x="67" y="42"/>
                    <a:pt x="73" y="47"/>
                  </a:cubicBezTo>
                  <a:cubicBezTo>
                    <a:pt x="74" y="42"/>
                    <a:pt x="80" y="36"/>
                    <a:pt x="83" y="32"/>
                  </a:cubicBezTo>
                  <a:cubicBezTo>
                    <a:pt x="86" y="27"/>
                    <a:pt x="92" y="21"/>
                    <a:pt x="98" y="18"/>
                  </a:cubicBezTo>
                  <a:cubicBezTo>
                    <a:pt x="107" y="13"/>
                    <a:pt x="112" y="11"/>
                    <a:pt x="11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0" name="Freeform 528">
              <a:extLst>
                <a:ext uri="{FF2B5EF4-FFF2-40B4-BE49-F238E27FC236}">
                  <a16:creationId xmlns:a16="http://schemas.microsoft.com/office/drawing/2014/main" id="{7E5B3ACD-F92F-454F-95DA-353957B2E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3344"/>
              <a:ext cx="43" cy="133"/>
            </a:xfrm>
            <a:custGeom>
              <a:avLst/>
              <a:gdLst>
                <a:gd name="T0" fmla="*/ 0 w 17"/>
                <a:gd name="T1" fmla="*/ 0 h 50"/>
                <a:gd name="T2" fmla="*/ 192 w 17"/>
                <a:gd name="T3" fmla="*/ 511 h 50"/>
                <a:gd name="T4" fmla="*/ 255 w 17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50">
                  <a:moveTo>
                    <a:pt x="0" y="0"/>
                  </a:moveTo>
                  <a:cubicBezTo>
                    <a:pt x="2" y="10"/>
                    <a:pt x="7" y="17"/>
                    <a:pt x="12" y="27"/>
                  </a:cubicBezTo>
                  <a:cubicBezTo>
                    <a:pt x="16" y="34"/>
                    <a:pt x="17" y="42"/>
                    <a:pt x="16" y="5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1" name="Freeform 529">
              <a:extLst>
                <a:ext uri="{FF2B5EF4-FFF2-40B4-BE49-F238E27FC236}">
                  <a16:creationId xmlns:a16="http://schemas.microsoft.com/office/drawing/2014/main" id="{7BD9F6A1-B816-4AC6-BE9A-9B2464A3E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104"/>
              <a:ext cx="65" cy="117"/>
            </a:xfrm>
            <a:custGeom>
              <a:avLst/>
              <a:gdLst>
                <a:gd name="T0" fmla="*/ 0 w 26"/>
                <a:gd name="T1" fmla="*/ 827 h 44"/>
                <a:gd name="T2" fmla="*/ 145 w 26"/>
                <a:gd name="T3" fmla="*/ 622 h 44"/>
                <a:gd name="T4" fmla="*/ 300 w 26"/>
                <a:gd name="T5" fmla="*/ 508 h 44"/>
                <a:gd name="T6" fmla="*/ 333 w 26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4">
                  <a:moveTo>
                    <a:pt x="0" y="44"/>
                  </a:moveTo>
                  <a:cubicBezTo>
                    <a:pt x="3" y="41"/>
                    <a:pt x="6" y="36"/>
                    <a:pt x="9" y="33"/>
                  </a:cubicBezTo>
                  <a:cubicBezTo>
                    <a:pt x="12" y="31"/>
                    <a:pt x="17" y="30"/>
                    <a:pt x="19" y="27"/>
                  </a:cubicBezTo>
                  <a:cubicBezTo>
                    <a:pt x="26" y="21"/>
                    <a:pt x="21" y="9"/>
                    <a:pt x="21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2" name="Freeform 530">
              <a:extLst>
                <a:ext uri="{FF2B5EF4-FFF2-40B4-BE49-F238E27FC236}">
                  <a16:creationId xmlns:a16="http://schemas.microsoft.com/office/drawing/2014/main" id="{C60AECC8-D91E-4D96-917D-48C35DAEB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1997"/>
              <a:ext cx="142" cy="46"/>
            </a:xfrm>
            <a:custGeom>
              <a:avLst/>
              <a:gdLst>
                <a:gd name="T0" fmla="*/ 0 w 57"/>
                <a:gd name="T1" fmla="*/ 336 h 17"/>
                <a:gd name="T2" fmla="*/ 508 w 57"/>
                <a:gd name="T3" fmla="*/ 300 h 17"/>
                <a:gd name="T4" fmla="*/ 882 w 57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7">
                  <a:moveTo>
                    <a:pt x="0" y="17"/>
                  </a:moveTo>
                  <a:cubicBezTo>
                    <a:pt x="10" y="10"/>
                    <a:pt x="22" y="17"/>
                    <a:pt x="33" y="15"/>
                  </a:cubicBezTo>
                  <a:cubicBezTo>
                    <a:pt x="42" y="14"/>
                    <a:pt x="50" y="5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3" name="Freeform 531">
              <a:extLst>
                <a:ext uri="{FF2B5EF4-FFF2-40B4-BE49-F238E27FC236}">
                  <a16:creationId xmlns:a16="http://schemas.microsoft.com/office/drawing/2014/main" id="{F119511F-8DC6-4186-95E8-5069FE84D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821"/>
              <a:ext cx="20" cy="86"/>
            </a:xfrm>
            <a:custGeom>
              <a:avLst/>
              <a:gdLst>
                <a:gd name="T0" fmla="*/ 50 w 8"/>
                <a:gd name="T1" fmla="*/ 621 h 32"/>
                <a:gd name="T2" fmla="*/ 50 w 8"/>
                <a:gd name="T3" fmla="*/ 231 h 32"/>
                <a:gd name="T4" fmla="*/ 113 w 8"/>
                <a:gd name="T5" fmla="*/ 137 h 32"/>
                <a:gd name="T6" fmla="*/ 125 w 8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2">
                  <a:moveTo>
                    <a:pt x="3" y="32"/>
                  </a:moveTo>
                  <a:cubicBezTo>
                    <a:pt x="2" y="26"/>
                    <a:pt x="0" y="18"/>
                    <a:pt x="3" y="12"/>
                  </a:cubicBezTo>
                  <a:cubicBezTo>
                    <a:pt x="4" y="10"/>
                    <a:pt x="6" y="9"/>
                    <a:pt x="7" y="7"/>
                  </a:cubicBezTo>
                  <a:cubicBezTo>
                    <a:pt x="8" y="5"/>
                    <a:pt x="8" y="2"/>
                    <a:pt x="8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4" name="Freeform 532">
              <a:extLst>
                <a:ext uri="{FF2B5EF4-FFF2-40B4-BE49-F238E27FC236}">
                  <a16:creationId xmlns:a16="http://schemas.microsoft.com/office/drawing/2014/main" id="{2E909174-124D-4A2C-BC29-8299CC2DB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048"/>
              <a:ext cx="53" cy="21"/>
            </a:xfrm>
            <a:custGeom>
              <a:avLst/>
              <a:gdLst>
                <a:gd name="T0" fmla="*/ 338 w 21"/>
                <a:gd name="T1" fmla="*/ 0 h 8"/>
                <a:gd name="T2" fmla="*/ 0 w 21"/>
                <a:gd name="T3" fmla="*/ 8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4" y="2"/>
                    <a:pt x="8" y="8"/>
                    <a:pt x="0" y="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5" name="Freeform 533">
              <a:extLst>
                <a:ext uri="{FF2B5EF4-FFF2-40B4-BE49-F238E27FC236}">
                  <a16:creationId xmlns:a16="http://schemas.microsoft.com/office/drawing/2014/main" id="{126E6435-7E51-449E-AE8C-1D00F3128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936"/>
              <a:ext cx="18" cy="27"/>
            </a:xfrm>
            <a:custGeom>
              <a:avLst/>
              <a:gdLst>
                <a:gd name="T0" fmla="*/ 0 w 7"/>
                <a:gd name="T1" fmla="*/ 0 h 10"/>
                <a:gd name="T2" fmla="*/ 118 w 7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0" y="0"/>
                  </a:moveTo>
                  <a:cubicBezTo>
                    <a:pt x="0" y="4"/>
                    <a:pt x="5" y="8"/>
                    <a:pt x="7" y="1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336" name="Freeform 534">
              <a:extLst>
                <a:ext uri="{FF2B5EF4-FFF2-40B4-BE49-F238E27FC236}">
                  <a16:creationId xmlns:a16="http://schemas.microsoft.com/office/drawing/2014/main" id="{29158D1E-8FC8-409F-BA19-B3770C242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061"/>
              <a:ext cx="25" cy="91"/>
            </a:xfrm>
            <a:custGeom>
              <a:avLst/>
              <a:gdLst>
                <a:gd name="T0" fmla="*/ 0 w 10"/>
                <a:gd name="T1" fmla="*/ 653 h 34"/>
                <a:gd name="T2" fmla="*/ 145 w 10"/>
                <a:gd name="T3" fmla="*/ 329 h 34"/>
                <a:gd name="T4" fmla="*/ 95 w 10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4">
                  <a:moveTo>
                    <a:pt x="0" y="34"/>
                  </a:moveTo>
                  <a:cubicBezTo>
                    <a:pt x="2" y="28"/>
                    <a:pt x="8" y="24"/>
                    <a:pt x="9" y="17"/>
                  </a:cubicBezTo>
                  <a:cubicBezTo>
                    <a:pt x="10" y="11"/>
                    <a:pt x="8" y="5"/>
                    <a:pt x="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0" name="Group 535">
            <a:extLst>
              <a:ext uri="{FF2B5EF4-FFF2-40B4-BE49-F238E27FC236}">
                <a16:creationId xmlns:a16="http://schemas.microsoft.com/office/drawing/2014/main" id="{5311B243-D1C3-411C-9E9C-89522375075B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390650"/>
            <a:ext cx="719138" cy="558800"/>
            <a:chOff x="818" y="1011"/>
            <a:chExt cx="453" cy="352"/>
          </a:xfrm>
        </p:grpSpPr>
        <p:sp>
          <p:nvSpPr>
            <p:cNvPr id="45201" name="Freeform 536">
              <a:extLst>
                <a:ext uri="{FF2B5EF4-FFF2-40B4-BE49-F238E27FC236}">
                  <a16:creationId xmlns:a16="http://schemas.microsoft.com/office/drawing/2014/main" id="{600E289E-B1DA-47AB-8EE8-E63247182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160"/>
              <a:ext cx="187" cy="203"/>
            </a:xfrm>
            <a:custGeom>
              <a:avLst/>
              <a:gdLst>
                <a:gd name="T0" fmla="*/ 0 w 75"/>
                <a:gd name="T1" fmla="*/ 727 h 76"/>
                <a:gd name="T2" fmla="*/ 187 w 75"/>
                <a:gd name="T3" fmla="*/ 286 h 76"/>
                <a:gd name="T4" fmla="*/ 591 w 75"/>
                <a:gd name="T5" fmla="*/ 0 h 76"/>
                <a:gd name="T6" fmla="*/ 808 w 75"/>
                <a:gd name="T7" fmla="*/ 56 h 76"/>
                <a:gd name="T8" fmla="*/ 1162 w 75"/>
                <a:gd name="T9" fmla="*/ 727 h 76"/>
                <a:gd name="T10" fmla="*/ 1120 w 75"/>
                <a:gd name="T11" fmla="*/ 991 h 76"/>
                <a:gd name="T12" fmla="*/ 883 w 75"/>
                <a:gd name="T13" fmla="*/ 1357 h 76"/>
                <a:gd name="T14" fmla="*/ 591 w 75"/>
                <a:gd name="T15" fmla="*/ 1448 h 76"/>
                <a:gd name="T16" fmla="*/ 0 w 75"/>
                <a:gd name="T17" fmla="*/ 7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76">
                  <a:moveTo>
                    <a:pt x="0" y="38"/>
                  </a:moveTo>
                  <a:cubicBezTo>
                    <a:pt x="0" y="28"/>
                    <a:pt x="6" y="21"/>
                    <a:pt x="12" y="15"/>
                  </a:cubicBezTo>
                  <a:cubicBezTo>
                    <a:pt x="19" y="7"/>
                    <a:pt x="26" y="0"/>
                    <a:pt x="38" y="0"/>
                  </a:cubicBezTo>
                  <a:cubicBezTo>
                    <a:pt x="42" y="0"/>
                    <a:pt x="48" y="2"/>
                    <a:pt x="52" y="3"/>
                  </a:cubicBezTo>
                  <a:cubicBezTo>
                    <a:pt x="67" y="8"/>
                    <a:pt x="75" y="22"/>
                    <a:pt x="75" y="38"/>
                  </a:cubicBezTo>
                  <a:cubicBezTo>
                    <a:pt x="75" y="43"/>
                    <a:pt x="74" y="48"/>
                    <a:pt x="72" y="52"/>
                  </a:cubicBezTo>
                  <a:cubicBezTo>
                    <a:pt x="69" y="60"/>
                    <a:pt x="64" y="66"/>
                    <a:pt x="57" y="71"/>
                  </a:cubicBezTo>
                  <a:cubicBezTo>
                    <a:pt x="51" y="74"/>
                    <a:pt x="45" y="76"/>
                    <a:pt x="38" y="76"/>
                  </a:cubicBezTo>
                  <a:cubicBezTo>
                    <a:pt x="17" y="76"/>
                    <a:pt x="0" y="58"/>
                    <a:pt x="0" y="38"/>
                  </a:cubicBezTo>
                  <a:close/>
                </a:path>
              </a:pathLst>
            </a:custGeom>
            <a:solidFill>
              <a:srgbClr val="F9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537">
              <a:extLst>
                <a:ext uri="{FF2B5EF4-FFF2-40B4-BE49-F238E27FC236}">
                  <a16:creationId xmlns:a16="http://schemas.microsoft.com/office/drawing/2014/main" id="{392AD045-C1B9-405B-A1CD-B677173F3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76"/>
            </a:xfrm>
            <a:custGeom>
              <a:avLst/>
              <a:gdLst>
                <a:gd name="T0" fmla="*/ 333 w 62"/>
                <a:gd name="T1" fmla="*/ 205 h 66"/>
                <a:gd name="T2" fmla="*/ 113 w 62"/>
                <a:gd name="T3" fmla="*/ 627 h 66"/>
                <a:gd name="T4" fmla="*/ 220 w 62"/>
                <a:gd name="T5" fmla="*/ 1080 h 66"/>
                <a:gd name="T6" fmla="*/ 488 w 62"/>
                <a:gd name="T7" fmla="*/ 1251 h 66"/>
                <a:gd name="T8" fmla="*/ 770 w 62"/>
                <a:gd name="T9" fmla="*/ 1139 h 66"/>
                <a:gd name="T10" fmla="*/ 938 w 62"/>
                <a:gd name="T11" fmla="*/ 909 h 66"/>
                <a:gd name="T12" fmla="*/ 958 w 62"/>
                <a:gd name="T13" fmla="*/ 648 h 66"/>
                <a:gd name="T14" fmla="*/ 770 w 62"/>
                <a:gd name="T15" fmla="*/ 192 h 66"/>
                <a:gd name="T16" fmla="*/ 333 w 62"/>
                <a:gd name="T17" fmla="*/ 20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66">
                  <a:moveTo>
                    <a:pt x="21" y="11"/>
                  </a:move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8" y="61"/>
                    <a:pt x="24" y="66"/>
                    <a:pt x="31" y="66"/>
                  </a:cubicBezTo>
                  <a:cubicBezTo>
                    <a:pt x="41" y="62"/>
                    <a:pt x="45" y="63"/>
                    <a:pt x="49" y="60"/>
                  </a:cubicBezTo>
                  <a:cubicBezTo>
                    <a:pt x="53" y="56"/>
                    <a:pt x="58" y="53"/>
                    <a:pt x="60" y="48"/>
                  </a:cubicBezTo>
                  <a:cubicBezTo>
                    <a:pt x="62" y="44"/>
                    <a:pt x="60" y="38"/>
                    <a:pt x="61" y="34"/>
                  </a:cubicBez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lose/>
                </a:path>
              </a:pathLst>
            </a:custGeom>
            <a:solidFill>
              <a:srgbClr val="F66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538">
              <a:extLst>
                <a:ext uri="{FF2B5EF4-FFF2-40B4-BE49-F238E27FC236}">
                  <a16:creationId xmlns:a16="http://schemas.microsoft.com/office/drawing/2014/main" id="{37F0DA96-B8DE-451F-988A-2994714BD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011"/>
              <a:ext cx="416" cy="338"/>
            </a:xfrm>
            <a:custGeom>
              <a:avLst/>
              <a:gdLst>
                <a:gd name="T0" fmla="*/ 1672 w 166"/>
                <a:gd name="T1" fmla="*/ 1770 h 127"/>
                <a:gd name="T2" fmla="*/ 1859 w 166"/>
                <a:gd name="T3" fmla="*/ 1339 h 127"/>
                <a:gd name="T4" fmla="*/ 2268 w 166"/>
                <a:gd name="T5" fmla="*/ 1057 h 127"/>
                <a:gd name="T6" fmla="*/ 2486 w 166"/>
                <a:gd name="T7" fmla="*/ 1112 h 127"/>
                <a:gd name="T8" fmla="*/ 2614 w 166"/>
                <a:gd name="T9" fmla="*/ 1190 h 127"/>
                <a:gd name="T10" fmla="*/ 1288 w 166"/>
                <a:gd name="T11" fmla="*/ 623 h 127"/>
                <a:gd name="T12" fmla="*/ 158 w 166"/>
                <a:gd name="T13" fmla="*/ 0 h 127"/>
                <a:gd name="T14" fmla="*/ 0 w 166"/>
                <a:gd name="T15" fmla="*/ 0 h 127"/>
                <a:gd name="T16" fmla="*/ 867 w 166"/>
                <a:gd name="T17" fmla="*/ 963 h 127"/>
                <a:gd name="T18" fmla="*/ 1985 w 166"/>
                <a:gd name="T19" fmla="*/ 2395 h 127"/>
                <a:gd name="T20" fmla="*/ 1672 w 166"/>
                <a:gd name="T21" fmla="*/ 177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6" h="127">
                  <a:moveTo>
                    <a:pt x="106" y="94"/>
                  </a:moveTo>
                  <a:cubicBezTo>
                    <a:pt x="106" y="84"/>
                    <a:pt x="112" y="77"/>
                    <a:pt x="118" y="71"/>
                  </a:cubicBezTo>
                  <a:cubicBezTo>
                    <a:pt x="125" y="63"/>
                    <a:pt x="132" y="56"/>
                    <a:pt x="144" y="56"/>
                  </a:cubicBezTo>
                  <a:cubicBezTo>
                    <a:pt x="148" y="56"/>
                    <a:pt x="154" y="58"/>
                    <a:pt x="158" y="59"/>
                  </a:cubicBezTo>
                  <a:cubicBezTo>
                    <a:pt x="161" y="60"/>
                    <a:pt x="164" y="61"/>
                    <a:pt x="166" y="63"/>
                  </a:cubicBezTo>
                  <a:cubicBezTo>
                    <a:pt x="150" y="48"/>
                    <a:pt x="128" y="41"/>
                    <a:pt x="82" y="33"/>
                  </a:cubicBezTo>
                  <a:cubicBezTo>
                    <a:pt x="48" y="27"/>
                    <a:pt x="10" y="2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34"/>
                    <a:pt x="24" y="28"/>
                    <a:pt x="55" y="51"/>
                  </a:cubicBezTo>
                  <a:cubicBezTo>
                    <a:pt x="100" y="83"/>
                    <a:pt x="101" y="115"/>
                    <a:pt x="126" y="127"/>
                  </a:cubicBezTo>
                  <a:cubicBezTo>
                    <a:pt x="114" y="120"/>
                    <a:pt x="106" y="108"/>
                    <a:pt x="106" y="94"/>
                  </a:cubicBezTo>
                  <a:close/>
                </a:path>
              </a:pathLst>
            </a:custGeom>
            <a:solidFill>
              <a:srgbClr val="F6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539">
              <a:extLst>
                <a:ext uri="{FF2B5EF4-FFF2-40B4-BE49-F238E27FC236}">
                  <a16:creationId xmlns:a16="http://schemas.microsoft.com/office/drawing/2014/main" id="{7F460F6E-CB69-4D4C-BA1A-1C8AE806A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66"/>
            </a:xfrm>
            <a:custGeom>
              <a:avLst/>
              <a:gdLst>
                <a:gd name="T0" fmla="*/ 958 w 62"/>
                <a:gd name="T1" fmla="*/ 653 h 62"/>
                <a:gd name="T2" fmla="*/ 770 w 62"/>
                <a:gd name="T3" fmla="*/ 193 h 62"/>
                <a:gd name="T4" fmla="*/ 333 w 62"/>
                <a:gd name="T5" fmla="*/ 209 h 62"/>
                <a:gd name="T6" fmla="*/ 113 w 62"/>
                <a:gd name="T7" fmla="*/ 632 h 62"/>
                <a:gd name="T8" fmla="*/ 220 w 62"/>
                <a:gd name="T9" fmla="*/ 1098 h 62"/>
                <a:gd name="T10" fmla="*/ 238 w 62"/>
                <a:gd name="T11" fmla="*/ 1111 h 62"/>
                <a:gd name="T12" fmla="*/ 238 w 62"/>
                <a:gd name="T13" fmla="*/ 1111 h 62"/>
                <a:gd name="T14" fmla="*/ 250 w 62"/>
                <a:gd name="T15" fmla="*/ 1111 h 62"/>
                <a:gd name="T16" fmla="*/ 283 w 62"/>
                <a:gd name="T17" fmla="*/ 1167 h 62"/>
                <a:gd name="T18" fmla="*/ 250 w 62"/>
                <a:gd name="T19" fmla="*/ 924 h 62"/>
                <a:gd name="T20" fmla="*/ 395 w 62"/>
                <a:gd name="T21" fmla="*/ 688 h 62"/>
                <a:gd name="T22" fmla="*/ 720 w 62"/>
                <a:gd name="T23" fmla="*/ 538 h 62"/>
                <a:gd name="T24" fmla="*/ 938 w 62"/>
                <a:gd name="T25" fmla="*/ 902 h 62"/>
                <a:gd name="T26" fmla="*/ 958 w 62"/>
                <a:gd name="T27" fmla="*/ 653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62">
                  <a:moveTo>
                    <a:pt x="61" y="34"/>
                  </a:move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5" y="57"/>
                    <a:pt x="15" y="57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7" y="60"/>
                    <a:pt x="18" y="61"/>
                  </a:cubicBezTo>
                  <a:cubicBezTo>
                    <a:pt x="20" y="62"/>
                    <a:pt x="14" y="55"/>
                    <a:pt x="16" y="48"/>
                  </a:cubicBezTo>
                  <a:cubicBezTo>
                    <a:pt x="17" y="44"/>
                    <a:pt x="22" y="40"/>
                    <a:pt x="25" y="36"/>
                  </a:cubicBezTo>
                  <a:cubicBezTo>
                    <a:pt x="35" y="24"/>
                    <a:pt x="37" y="25"/>
                    <a:pt x="46" y="28"/>
                  </a:cubicBezTo>
                  <a:cubicBezTo>
                    <a:pt x="54" y="32"/>
                    <a:pt x="58" y="47"/>
                    <a:pt x="60" y="47"/>
                  </a:cubicBezTo>
                  <a:cubicBezTo>
                    <a:pt x="61" y="43"/>
                    <a:pt x="60" y="38"/>
                    <a:pt x="61" y="3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540">
              <a:extLst>
                <a:ext uri="{FF2B5EF4-FFF2-40B4-BE49-F238E27FC236}">
                  <a16:creationId xmlns:a16="http://schemas.microsoft.com/office/drawing/2014/main" id="{BA5F90DA-1F8D-4109-8C9A-5CC9CAA93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072"/>
              <a:ext cx="290" cy="128"/>
            </a:xfrm>
            <a:custGeom>
              <a:avLst/>
              <a:gdLst>
                <a:gd name="T0" fmla="*/ 0 w 116"/>
                <a:gd name="T1" fmla="*/ 0 h 48"/>
                <a:gd name="T2" fmla="*/ 925 w 116"/>
                <a:gd name="T3" fmla="*/ 264 h 48"/>
                <a:gd name="T4" fmla="*/ 1813 w 116"/>
                <a:gd name="T5" fmla="*/ 568 h 48"/>
                <a:gd name="T6" fmla="*/ 1470 w 116"/>
                <a:gd name="T7" fmla="*/ 717 h 48"/>
                <a:gd name="T8" fmla="*/ 1333 w 116"/>
                <a:gd name="T9" fmla="*/ 909 h 48"/>
                <a:gd name="T10" fmla="*/ 1470 w 116"/>
                <a:gd name="T11" fmla="*/ 589 h 48"/>
                <a:gd name="T12" fmla="*/ 908 w 116"/>
                <a:gd name="T13" fmla="*/ 320 h 48"/>
                <a:gd name="T14" fmla="*/ 0 w 116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48">
                  <a:moveTo>
                    <a:pt x="0" y="0"/>
                  </a:moveTo>
                  <a:cubicBezTo>
                    <a:pt x="9" y="6"/>
                    <a:pt x="36" y="9"/>
                    <a:pt x="59" y="14"/>
                  </a:cubicBezTo>
                  <a:cubicBezTo>
                    <a:pt x="83" y="19"/>
                    <a:pt x="104" y="24"/>
                    <a:pt x="116" y="30"/>
                  </a:cubicBezTo>
                  <a:cubicBezTo>
                    <a:pt x="107" y="30"/>
                    <a:pt x="98" y="33"/>
                    <a:pt x="94" y="38"/>
                  </a:cubicBezTo>
                  <a:cubicBezTo>
                    <a:pt x="91" y="42"/>
                    <a:pt x="85" y="48"/>
                    <a:pt x="85" y="48"/>
                  </a:cubicBezTo>
                  <a:cubicBezTo>
                    <a:pt x="88" y="39"/>
                    <a:pt x="94" y="35"/>
                    <a:pt x="94" y="31"/>
                  </a:cubicBezTo>
                  <a:cubicBezTo>
                    <a:pt x="94" y="24"/>
                    <a:pt x="74" y="22"/>
                    <a:pt x="58" y="17"/>
                  </a:cubicBezTo>
                  <a:cubicBezTo>
                    <a:pt x="41" y="12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9B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541">
              <a:extLst>
                <a:ext uri="{FF2B5EF4-FFF2-40B4-BE49-F238E27FC236}">
                  <a16:creationId xmlns:a16="http://schemas.microsoft.com/office/drawing/2014/main" id="{9358014F-B5F6-4EFD-878E-98392FB34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1165"/>
              <a:ext cx="100" cy="118"/>
            </a:xfrm>
            <a:custGeom>
              <a:avLst/>
              <a:gdLst>
                <a:gd name="T0" fmla="*/ 0 w 40"/>
                <a:gd name="T1" fmla="*/ 0 h 44"/>
                <a:gd name="T2" fmla="*/ 375 w 40"/>
                <a:gd name="T3" fmla="*/ 518 h 44"/>
                <a:gd name="T4" fmla="*/ 563 w 40"/>
                <a:gd name="T5" fmla="*/ 847 h 44"/>
                <a:gd name="T6" fmla="*/ 625 w 40"/>
                <a:gd name="T7" fmla="*/ 389 h 44"/>
                <a:gd name="T8" fmla="*/ 458 w 40"/>
                <a:gd name="T9" fmla="*/ 461 h 44"/>
                <a:gd name="T10" fmla="*/ 0 w 40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44">
                  <a:moveTo>
                    <a:pt x="0" y="0"/>
                  </a:moveTo>
                  <a:cubicBezTo>
                    <a:pt x="8" y="5"/>
                    <a:pt x="18" y="16"/>
                    <a:pt x="24" y="27"/>
                  </a:cubicBezTo>
                  <a:cubicBezTo>
                    <a:pt x="31" y="38"/>
                    <a:pt x="36" y="44"/>
                    <a:pt x="36" y="44"/>
                  </a:cubicBezTo>
                  <a:cubicBezTo>
                    <a:pt x="35" y="35"/>
                    <a:pt x="33" y="29"/>
                    <a:pt x="40" y="20"/>
                  </a:cubicBezTo>
                  <a:cubicBezTo>
                    <a:pt x="36" y="23"/>
                    <a:pt x="32" y="25"/>
                    <a:pt x="29" y="24"/>
                  </a:cubicBezTo>
                  <a:cubicBezTo>
                    <a:pt x="26" y="23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F55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542">
              <a:extLst>
                <a:ext uri="{FF2B5EF4-FFF2-40B4-BE49-F238E27FC236}">
                  <a16:creationId xmlns:a16="http://schemas.microsoft.com/office/drawing/2014/main" id="{C13DD592-E7CA-4AD9-9405-953E27B0F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168"/>
              <a:ext cx="30" cy="11"/>
            </a:xfrm>
            <a:custGeom>
              <a:avLst/>
              <a:gdLst>
                <a:gd name="T0" fmla="*/ 0 w 12"/>
                <a:gd name="T1" fmla="*/ 83 h 4"/>
                <a:gd name="T2" fmla="*/ 18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7" y="3"/>
                    <a:pt x="11" y="1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543">
              <a:extLst>
                <a:ext uri="{FF2B5EF4-FFF2-40B4-BE49-F238E27FC236}">
                  <a16:creationId xmlns:a16="http://schemas.microsoft.com/office/drawing/2014/main" id="{90C80A4B-CB36-4FED-9D46-8E4ADA97B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91"/>
              <a:ext cx="5" cy="40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cubicBezTo>
                    <a:pt x="0" y="5"/>
                    <a:pt x="2" y="1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544">
              <a:extLst>
                <a:ext uri="{FF2B5EF4-FFF2-40B4-BE49-F238E27FC236}">
                  <a16:creationId xmlns:a16="http://schemas.microsoft.com/office/drawing/2014/main" id="{4B0FD2F3-1D39-4E1E-8E6A-74CA7C78D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328"/>
              <a:ext cx="62" cy="24"/>
            </a:xfrm>
            <a:custGeom>
              <a:avLst/>
              <a:gdLst>
                <a:gd name="T0" fmla="*/ 0 w 25"/>
                <a:gd name="T1" fmla="*/ 0 h 9"/>
                <a:gd name="T2" fmla="*/ 382 w 25"/>
                <a:gd name="T3" fmla="*/ 9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">
                  <a:moveTo>
                    <a:pt x="0" y="0"/>
                  </a:moveTo>
                  <a:cubicBezTo>
                    <a:pt x="2" y="2"/>
                    <a:pt x="13" y="9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545">
              <a:extLst>
                <a:ext uri="{FF2B5EF4-FFF2-40B4-BE49-F238E27FC236}">
                  <a16:creationId xmlns:a16="http://schemas.microsoft.com/office/drawing/2014/main" id="{C9DB7D01-6978-4405-80A4-CAFFC3E90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213"/>
              <a:ext cx="12" cy="54"/>
            </a:xfrm>
            <a:custGeom>
              <a:avLst/>
              <a:gdLst>
                <a:gd name="T0" fmla="*/ 58 w 5"/>
                <a:gd name="T1" fmla="*/ 0 h 20"/>
                <a:gd name="T2" fmla="*/ 58 w 5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4" y="0"/>
                  </a:moveTo>
                  <a:cubicBezTo>
                    <a:pt x="0" y="5"/>
                    <a:pt x="5" y="9"/>
                    <a:pt x="4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546">
              <a:extLst>
                <a:ext uri="{FF2B5EF4-FFF2-40B4-BE49-F238E27FC236}">
                  <a16:creationId xmlns:a16="http://schemas.microsoft.com/office/drawing/2014/main" id="{F80637F7-E734-47A3-8DDA-D6FCB43C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160"/>
              <a:ext cx="187" cy="203"/>
            </a:xfrm>
            <a:custGeom>
              <a:avLst/>
              <a:gdLst>
                <a:gd name="T0" fmla="*/ 0 w 75"/>
                <a:gd name="T1" fmla="*/ 727 h 76"/>
                <a:gd name="T2" fmla="*/ 187 w 75"/>
                <a:gd name="T3" fmla="*/ 286 h 76"/>
                <a:gd name="T4" fmla="*/ 591 w 75"/>
                <a:gd name="T5" fmla="*/ 0 h 76"/>
                <a:gd name="T6" fmla="*/ 808 w 75"/>
                <a:gd name="T7" fmla="*/ 56 h 76"/>
                <a:gd name="T8" fmla="*/ 1162 w 75"/>
                <a:gd name="T9" fmla="*/ 727 h 76"/>
                <a:gd name="T10" fmla="*/ 1120 w 75"/>
                <a:gd name="T11" fmla="*/ 991 h 76"/>
                <a:gd name="T12" fmla="*/ 883 w 75"/>
                <a:gd name="T13" fmla="*/ 1357 h 76"/>
                <a:gd name="T14" fmla="*/ 591 w 75"/>
                <a:gd name="T15" fmla="*/ 1448 h 76"/>
                <a:gd name="T16" fmla="*/ 0 w 75"/>
                <a:gd name="T17" fmla="*/ 7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76">
                  <a:moveTo>
                    <a:pt x="0" y="38"/>
                  </a:moveTo>
                  <a:cubicBezTo>
                    <a:pt x="0" y="28"/>
                    <a:pt x="6" y="21"/>
                    <a:pt x="12" y="15"/>
                  </a:cubicBezTo>
                  <a:cubicBezTo>
                    <a:pt x="19" y="7"/>
                    <a:pt x="26" y="0"/>
                    <a:pt x="38" y="0"/>
                  </a:cubicBezTo>
                  <a:cubicBezTo>
                    <a:pt x="42" y="0"/>
                    <a:pt x="48" y="2"/>
                    <a:pt x="52" y="3"/>
                  </a:cubicBezTo>
                  <a:cubicBezTo>
                    <a:pt x="67" y="8"/>
                    <a:pt x="75" y="22"/>
                    <a:pt x="75" y="38"/>
                  </a:cubicBezTo>
                  <a:cubicBezTo>
                    <a:pt x="75" y="43"/>
                    <a:pt x="74" y="48"/>
                    <a:pt x="72" y="52"/>
                  </a:cubicBezTo>
                  <a:cubicBezTo>
                    <a:pt x="69" y="60"/>
                    <a:pt x="64" y="66"/>
                    <a:pt x="57" y="71"/>
                  </a:cubicBezTo>
                  <a:cubicBezTo>
                    <a:pt x="51" y="74"/>
                    <a:pt x="45" y="76"/>
                    <a:pt x="38" y="76"/>
                  </a:cubicBezTo>
                  <a:cubicBezTo>
                    <a:pt x="17" y="76"/>
                    <a:pt x="0" y="58"/>
                    <a:pt x="0" y="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547">
              <a:extLst>
                <a:ext uri="{FF2B5EF4-FFF2-40B4-BE49-F238E27FC236}">
                  <a16:creationId xmlns:a16="http://schemas.microsoft.com/office/drawing/2014/main" id="{CCD62529-59E1-4D38-BFAB-E28D264D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76"/>
            </a:xfrm>
            <a:custGeom>
              <a:avLst/>
              <a:gdLst>
                <a:gd name="T0" fmla="*/ 333 w 62"/>
                <a:gd name="T1" fmla="*/ 205 h 66"/>
                <a:gd name="T2" fmla="*/ 113 w 62"/>
                <a:gd name="T3" fmla="*/ 627 h 66"/>
                <a:gd name="T4" fmla="*/ 220 w 62"/>
                <a:gd name="T5" fmla="*/ 1080 h 66"/>
                <a:gd name="T6" fmla="*/ 488 w 62"/>
                <a:gd name="T7" fmla="*/ 1251 h 66"/>
                <a:gd name="T8" fmla="*/ 770 w 62"/>
                <a:gd name="T9" fmla="*/ 1139 h 66"/>
                <a:gd name="T10" fmla="*/ 938 w 62"/>
                <a:gd name="T11" fmla="*/ 909 h 66"/>
                <a:gd name="T12" fmla="*/ 958 w 62"/>
                <a:gd name="T13" fmla="*/ 648 h 66"/>
                <a:gd name="T14" fmla="*/ 770 w 62"/>
                <a:gd name="T15" fmla="*/ 192 h 66"/>
                <a:gd name="T16" fmla="*/ 333 w 62"/>
                <a:gd name="T17" fmla="*/ 20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66">
                  <a:moveTo>
                    <a:pt x="21" y="11"/>
                  </a:move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8" y="61"/>
                    <a:pt x="24" y="66"/>
                    <a:pt x="31" y="66"/>
                  </a:cubicBezTo>
                  <a:cubicBezTo>
                    <a:pt x="41" y="62"/>
                    <a:pt x="45" y="63"/>
                    <a:pt x="49" y="60"/>
                  </a:cubicBezTo>
                  <a:cubicBezTo>
                    <a:pt x="53" y="56"/>
                    <a:pt x="58" y="53"/>
                    <a:pt x="60" y="48"/>
                  </a:cubicBezTo>
                  <a:cubicBezTo>
                    <a:pt x="62" y="44"/>
                    <a:pt x="60" y="38"/>
                    <a:pt x="61" y="34"/>
                  </a:cubicBez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548">
              <a:extLst>
                <a:ext uri="{FF2B5EF4-FFF2-40B4-BE49-F238E27FC236}">
                  <a16:creationId xmlns:a16="http://schemas.microsoft.com/office/drawing/2014/main" id="{5A572B65-CE75-4ACA-BA93-0C07BC0FB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011"/>
              <a:ext cx="416" cy="338"/>
            </a:xfrm>
            <a:custGeom>
              <a:avLst/>
              <a:gdLst>
                <a:gd name="T0" fmla="*/ 0 w 166"/>
                <a:gd name="T1" fmla="*/ 0 h 127"/>
                <a:gd name="T2" fmla="*/ 867 w 166"/>
                <a:gd name="T3" fmla="*/ 963 h 127"/>
                <a:gd name="T4" fmla="*/ 1985 w 166"/>
                <a:gd name="T5" fmla="*/ 2395 h 127"/>
                <a:gd name="T6" fmla="*/ 1672 w 166"/>
                <a:gd name="T7" fmla="*/ 1770 h 127"/>
                <a:gd name="T8" fmla="*/ 1859 w 166"/>
                <a:gd name="T9" fmla="*/ 1339 h 127"/>
                <a:gd name="T10" fmla="*/ 2268 w 166"/>
                <a:gd name="T11" fmla="*/ 1057 h 127"/>
                <a:gd name="T12" fmla="*/ 2486 w 166"/>
                <a:gd name="T13" fmla="*/ 1112 h 127"/>
                <a:gd name="T14" fmla="*/ 2614 w 166"/>
                <a:gd name="T15" fmla="*/ 1190 h 127"/>
                <a:gd name="T16" fmla="*/ 1288 w 166"/>
                <a:gd name="T17" fmla="*/ 623 h 127"/>
                <a:gd name="T18" fmla="*/ 158 w 166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6" h="127">
                  <a:moveTo>
                    <a:pt x="0" y="0"/>
                  </a:moveTo>
                  <a:cubicBezTo>
                    <a:pt x="4" y="34"/>
                    <a:pt x="24" y="28"/>
                    <a:pt x="55" y="51"/>
                  </a:cubicBezTo>
                  <a:cubicBezTo>
                    <a:pt x="100" y="83"/>
                    <a:pt x="101" y="115"/>
                    <a:pt x="126" y="127"/>
                  </a:cubicBezTo>
                  <a:cubicBezTo>
                    <a:pt x="114" y="120"/>
                    <a:pt x="106" y="108"/>
                    <a:pt x="106" y="94"/>
                  </a:cubicBezTo>
                  <a:cubicBezTo>
                    <a:pt x="106" y="84"/>
                    <a:pt x="112" y="77"/>
                    <a:pt x="118" y="71"/>
                  </a:cubicBezTo>
                  <a:cubicBezTo>
                    <a:pt x="125" y="63"/>
                    <a:pt x="132" y="56"/>
                    <a:pt x="144" y="56"/>
                  </a:cubicBezTo>
                  <a:cubicBezTo>
                    <a:pt x="148" y="56"/>
                    <a:pt x="154" y="58"/>
                    <a:pt x="158" y="59"/>
                  </a:cubicBezTo>
                  <a:cubicBezTo>
                    <a:pt x="161" y="60"/>
                    <a:pt x="164" y="61"/>
                    <a:pt x="166" y="63"/>
                  </a:cubicBezTo>
                  <a:cubicBezTo>
                    <a:pt x="150" y="48"/>
                    <a:pt x="128" y="41"/>
                    <a:pt x="82" y="33"/>
                  </a:cubicBezTo>
                  <a:cubicBezTo>
                    <a:pt x="48" y="27"/>
                    <a:pt x="10" y="2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549">
              <a:extLst>
                <a:ext uri="{FF2B5EF4-FFF2-40B4-BE49-F238E27FC236}">
                  <a16:creationId xmlns:a16="http://schemas.microsoft.com/office/drawing/2014/main" id="{0C46EB9B-4459-4BED-BFCB-8647A35AA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203"/>
              <a:ext cx="15" cy="16"/>
            </a:xfrm>
            <a:custGeom>
              <a:avLst/>
              <a:gdLst>
                <a:gd name="T0" fmla="*/ 83 w 6"/>
                <a:gd name="T1" fmla="*/ 21 h 6"/>
                <a:gd name="T2" fmla="*/ 63 w 6"/>
                <a:gd name="T3" fmla="*/ 93 h 6"/>
                <a:gd name="T4" fmla="*/ 20 w 6"/>
                <a:gd name="T5" fmla="*/ 93 h 6"/>
                <a:gd name="T6" fmla="*/ 33 w 6"/>
                <a:gd name="T7" fmla="*/ 21 h 6"/>
                <a:gd name="T8" fmla="*/ 83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6" y="4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3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Oval 550">
              <a:extLst>
                <a:ext uri="{FF2B5EF4-FFF2-40B4-BE49-F238E27FC236}">
                  <a16:creationId xmlns:a16="http://schemas.microsoft.com/office/drawing/2014/main" id="{747F0A47-3C78-4641-B09F-8DF568ABA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61"/>
              <a:ext cx="10" cy="16"/>
            </a:xfrm>
            <a:prstGeom prst="ellipse">
              <a:avLst/>
            </a:pr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216" name="Freeform 551">
              <a:extLst>
                <a:ext uri="{FF2B5EF4-FFF2-40B4-BE49-F238E27FC236}">
                  <a16:creationId xmlns:a16="http://schemas.microsoft.com/office/drawing/2014/main" id="{AB1E423B-D42D-4670-BF78-AAF1E14B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336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50 w 6"/>
                <a:gd name="T3" fmla="*/ 0 h 5"/>
                <a:gd name="T4" fmla="*/ 95 w 6"/>
                <a:gd name="T5" fmla="*/ 21 h 5"/>
                <a:gd name="T6" fmla="*/ 63 w 6"/>
                <a:gd name="T7" fmla="*/ 68 h 5"/>
                <a:gd name="T8" fmla="*/ 20 w 6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6" y="2"/>
                    <a:pt x="5" y="4"/>
                    <a:pt x="4" y="4"/>
                  </a:cubicBezTo>
                  <a:cubicBezTo>
                    <a:pt x="2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552">
              <a:extLst>
                <a:ext uri="{FF2B5EF4-FFF2-40B4-BE49-F238E27FC236}">
                  <a16:creationId xmlns:a16="http://schemas.microsoft.com/office/drawing/2014/main" id="{4725308C-45D7-45B9-B976-4314FEC8F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304"/>
              <a:ext cx="13" cy="16"/>
            </a:xfrm>
            <a:custGeom>
              <a:avLst/>
              <a:gdLst>
                <a:gd name="T0" fmla="*/ 21 w 5"/>
                <a:gd name="T1" fmla="*/ 0 h 6"/>
                <a:gd name="T2" fmla="*/ 68 w 5"/>
                <a:gd name="T3" fmla="*/ 35 h 6"/>
                <a:gd name="T4" fmla="*/ 55 w 5"/>
                <a:gd name="T5" fmla="*/ 93 h 6"/>
                <a:gd name="T6" fmla="*/ 0 w 5"/>
                <a:gd name="T7" fmla="*/ 77 h 6"/>
                <a:gd name="T8" fmla="*/ 21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5" y="3"/>
                    <a:pt x="4" y="5"/>
                    <a:pt x="3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1" name="Group 553">
            <a:extLst>
              <a:ext uri="{FF2B5EF4-FFF2-40B4-BE49-F238E27FC236}">
                <a16:creationId xmlns:a16="http://schemas.microsoft.com/office/drawing/2014/main" id="{126C8D8D-DFA1-479E-A11C-877165D54F05}"/>
              </a:ext>
            </a:extLst>
          </p:cNvPr>
          <p:cNvGrpSpPr>
            <a:grpSpLocks/>
          </p:cNvGrpSpPr>
          <p:nvPr/>
        </p:nvGrpSpPr>
        <p:grpSpPr bwMode="auto">
          <a:xfrm>
            <a:off x="3581400" y="1919288"/>
            <a:ext cx="219075" cy="254000"/>
            <a:chOff x="2810" y="2080"/>
            <a:chExt cx="138" cy="160"/>
          </a:xfrm>
        </p:grpSpPr>
        <p:sp>
          <p:nvSpPr>
            <p:cNvPr id="45190" name="Freeform 554">
              <a:extLst>
                <a:ext uri="{FF2B5EF4-FFF2-40B4-BE49-F238E27FC236}">
                  <a16:creationId xmlns:a16="http://schemas.microsoft.com/office/drawing/2014/main" id="{DFEA8300-FF5A-4B2E-ABC4-9E31211F8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555">
              <a:extLst>
                <a:ext uri="{FF2B5EF4-FFF2-40B4-BE49-F238E27FC236}">
                  <a16:creationId xmlns:a16="http://schemas.microsoft.com/office/drawing/2014/main" id="{FE90D48E-09DA-43A0-A9BE-BE9345A2B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39"/>
              <a:ext cx="93" cy="90"/>
            </a:xfrm>
            <a:custGeom>
              <a:avLst/>
              <a:gdLst>
                <a:gd name="T0" fmla="*/ 0 w 37"/>
                <a:gd name="T1" fmla="*/ 498 h 34"/>
                <a:gd name="T2" fmla="*/ 20 w 37"/>
                <a:gd name="T3" fmla="*/ 540 h 34"/>
                <a:gd name="T4" fmla="*/ 20 w 37"/>
                <a:gd name="T5" fmla="*/ 574 h 34"/>
                <a:gd name="T6" fmla="*/ 50 w 37"/>
                <a:gd name="T7" fmla="*/ 553 h 34"/>
                <a:gd name="T8" fmla="*/ 96 w 37"/>
                <a:gd name="T9" fmla="*/ 574 h 34"/>
                <a:gd name="T10" fmla="*/ 158 w 37"/>
                <a:gd name="T11" fmla="*/ 630 h 34"/>
                <a:gd name="T12" fmla="*/ 284 w 37"/>
                <a:gd name="T13" fmla="*/ 574 h 34"/>
                <a:gd name="T14" fmla="*/ 410 w 37"/>
                <a:gd name="T15" fmla="*/ 519 h 34"/>
                <a:gd name="T16" fmla="*/ 493 w 37"/>
                <a:gd name="T17" fmla="*/ 371 h 34"/>
                <a:gd name="T18" fmla="*/ 555 w 37"/>
                <a:gd name="T19" fmla="*/ 259 h 34"/>
                <a:gd name="T20" fmla="*/ 588 w 37"/>
                <a:gd name="T21" fmla="*/ 132 h 34"/>
                <a:gd name="T22" fmla="*/ 588 w 37"/>
                <a:gd name="T23" fmla="*/ 77 h 34"/>
                <a:gd name="T24" fmla="*/ 568 w 37"/>
                <a:gd name="T25" fmla="*/ 0 h 34"/>
                <a:gd name="T26" fmla="*/ 555 w 37"/>
                <a:gd name="T27" fmla="*/ 111 h 34"/>
                <a:gd name="T28" fmla="*/ 505 w 37"/>
                <a:gd name="T29" fmla="*/ 225 h 34"/>
                <a:gd name="T30" fmla="*/ 430 w 37"/>
                <a:gd name="T31" fmla="*/ 294 h 34"/>
                <a:gd name="T32" fmla="*/ 380 w 37"/>
                <a:gd name="T33" fmla="*/ 426 h 34"/>
                <a:gd name="T34" fmla="*/ 176 w 37"/>
                <a:gd name="T35" fmla="*/ 553 h 34"/>
                <a:gd name="T36" fmla="*/ 63 w 37"/>
                <a:gd name="T37" fmla="*/ 540 h 34"/>
                <a:gd name="T38" fmla="*/ 0 w 37"/>
                <a:gd name="T39" fmla="*/ 498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34">
                  <a:moveTo>
                    <a:pt x="0" y="27"/>
                  </a:moveTo>
                  <a:cubicBezTo>
                    <a:pt x="0" y="28"/>
                    <a:pt x="1" y="28"/>
                    <a:pt x="1" y="29"/>
                  </a:cubicBezTo>
                  <a:cubicBezTo>
                    <a:pt x="1" y="30"/>
                    <a:pt x="0" y="30"/>
                    <a:pt x="1" y="31"/>
                  </a:cubicBezTo>
                  <a:cubicBezTo>
                    <a:pt x="2" y="31"/>
                    <a:pt x="2" y="30"/>
                    <a:pt x="3" y="30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8" y="31"/>
                    <a:pt x="9" y="32"/>
                    <a:pt x="10" y="34"/>
                  </a:cubicBezTo>
                  <a:cubicBezTo>
                    <a:pt x="11" y="32"/>
                    <a:pt x="16" y="32"/>
                    <a:pt x="18" y="31"/>
                  </a:cubicBezTo>
                  <a:cubicBezTo>
                    <a:pt x="21" y="31"/>
                    <a:pt x="24" y="31"/>
                    <a:pt x="26" y="28"/>
                  </a:cubicBezTo>
                  <a:cubicBezTo>
                    <a:pt x="28" y="26"/>
                    <a:pt x="30" y="23"/>
                    <a:pt x="31" y="20"/>
                  </a:cubicBezTo>
                  <a:cubicBezTo>
                    <a:pt x="32" y="17"/>
                    <a:pt x="32" y="15"/>
                    <a:pt x="35" y="14"/>
                  </a:cubicBezTo>
                  <a:cubicBezTo>
                    <a:pt x="32" y="12"/>
                    <a:pt x="36" y="9"/>
                    <a:pt x="37" y="7"/>
                  </a:cubicBezTo>
                  <a:cubicBezTo>
                    <a:pt x="37" y="6"/>
                    <a:pt x="37" y="5"/>
                    <a:pt x="37" y="4"/>
                  </a:cubicBezTo>
                  <a:cubicBezTo>
                    <a:pt x="37" y="3"/>
                    <a:pt x="37" y="1"/>
                    <a:pt x="36" y="0"/>
                  </a:cubicBezTo>
                  <a:cubicBezTo>
                    <a:pt x="36" y="2"/>
                    <a:pt x="36" y="4"/>
                    <a:pt x="35" y="6"/>
                  </a:cubicBezTo>
                  <a:cubicBezTo>
                    <a:pt x="34" y="9"/>
                    <a:pt x="34" y="10"/>
                    <a:pt x="32" y="12"/>
                  </a:cubicBezTo>
                  <a:cubicBezTo>
                    <a:pt x="30" y="13"/>
                    <a:pt x="28" y="15"/>
                    <a:pt x="27" y="16"/>
                  </a:cubicBezTo>
                  <a:cubicBezTo>
                    <a:pt x="26" y="18"/>
                    <a:pt x="26" y="21"/>
                    <a:pt x="24" y="23"/>
                  </a:cubicBezTo>
                  <a:cubicBezTo>
                    <a:pt x="21" y="28"/>
                    <a:pt x="17" y="30"/>
                    <a:pt x="11" y="30"/>
                  </a:cubicBezTo>
                  <a:cubicBezTo>
                    <a:pt x="9" y="30"/>
                    <a:pt x="6" y="30"/>
                    <a:pt x="4" y="29"/>
                  </a:cubicBezTo>
                  <a:cubicBezTo>
                    <a:pt x="3" y="29"/>
                    <a:pt x="0" y="28"/>
                    <a:pt x="0" y="27"/>
                  </a:cubicBezTo>
                </a:path>
              </a:pathLst>
            </a:custGeom>
            <a:solidFill>
              <a:srgbClr val="83C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556">
              <a:extLst>
                <a:ext uri="{FF2B5EF4-FFF2-40B4-BE49-F238E27FC236}">
                  <a16:creationId xmlns:a16="http://schemas.microsoft.com/office/drawing/2014/main" id="{2BF8B11C-DD7E-42E6-B21D-58D890912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109"/>
              <a:ext cx="27" cy="59"/>
            </a:xfrm>
            <a:custGeom>
              <a:avLst/>
              <a:gdLst>
                <a:gd name="T0" fmla="*/ 162 w 11"/>
                <a:gd name="T1" fmla="*/ 0 h 22"/>
                <a:gd name="T2" fmla="*/ 29 w 11"/>
                <a:gd name="T3" fmla="*/ 150 h 22"/>
                <a:gd name="T4" fmla="*/ 42 w 11"/>
                <a:gd name="T5" fmla="*/ 424 h 22"/>
                <a:gd name="T6" fmla="*/ 29 w 11"/>
                <a:gd name="T7" fmla="*/ 252 h 22"/>
                <a:gd name="T8" fmla="*/ 71 w 11"/>
                <a:gd name="T9" fmla="*/ 150 h 22"/>
                <a:gd name="T10" fmla="*/ 103 w 11"/>
                <a:gd name="T11" fmla="*/ 80 h 22"/>
                <a:gd name="T12" fmla="*/ 162 w 11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2">
                  <a:moveTo>
                    <a:pt x="11" y="0"/>
                  </a:moveTo>
                  <a:cubicBezTo>
                    <a:pt x="7" y="2"/>
                    <a:pt x="4" y="4"/>
                    <a:pt x="2" y="8"/>
                  </a:cubicBezTo>
                  <a:cubicBezTo>
                    <a:pt x="0" y="13"/>
                    <a:pt x="1" y="17"/>
                    <a:pt x="3" y="22"/>
                  </a:cubicBezTo>
                  <a:cubicBezTo>
                    <a:pt x="3" y="19"/>
                    <a:pt x="2" y="16"/>
                    <a:pt x="2" y="13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5" y="5"/>
                    <a:pt x="7" y="4"/>
                  </a:cubicBezTo>
                  <a:cubicBezTo>
                    <a:pt x="9" y="3"/>
                    <a:pt x="9" y="1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557">
              <a:extLst>
                <a:ext uri="{FF2B5EF4-FFF2-40B4-BE49-F238E27FC236}">
                  <a16:creationId xmlns:a16="http://schemas.microsoft.com/office/drawing/2014/main" id="{D21FB582-BB11-4B99-A860-D3296E11F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solidFill>
              <a:srgbClr val="D7B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558">
              <a:extLst>
                <a:ext uri="{FF2B5EF4-FFF2-40B4-BE49-F238E27FC236}">
                  <a16:creationId xmlns:a16="http://schemas.microsoft.com/office/drawing/2014/main" id="{30B4F903-C701-4A37-B646-7324CC721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559">
              <a:extLst>
                <a:ext uri="{FF2B5EF4-FFF2-40B4-BE49-F238E27FC236}">
                  <a16:creationId xmlns:a16="http://schemas.microsoft.com/office/drawing/2014/main" id="{EC33882B-041F-4D9C-9308-4EA5BB023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141"/>
              <a:ext cx="50" cy="78"/>
            </a:xfrm>
            <a:custGeom>
              <a:avLst/>
              <a:gdLst>
                <a:gd name="T0" fmla="*/ 300 w 20"/>
                <a:gd name="T1" fmla="*/ 22 h 29"/>
                <a:gd name="T2" fmla="*/ 250 w 20"/>
                <a:gd name="T3" fmla="*/ 196 h 29"/>
                <a:gd name="T4" fmla="*/ 175 w 20"/>
                <a:gd name="T5" fmla="*/ 334 h 29"/>
                <a:gd name="T6" fmla="*/ 125 w 20"/>
                <a:gd name="T7" fmla="*/ 484 h 29"/>
                <a:gd name="T8" fmla="*/ 0 w 20"/>
                <a:gd name="T9" fmla="*/ 543 h 29"/>
                <a:gd name="T10" fmla="*/ 125 w 20"/>
                <a:gd name="T11" fmla="*/ 428 h 29"/>
                <a:gd name="T12" fmla="*/ 145 w 20"/>
                <a:gd name="T13" fmla="*/ 334 h 29"/>
                <a:gd name="T14" fmla="*/ 158 w 20"/>
                <a:gd name="T15" fmla="*/ 253 h 29"/>
                <a:gd name="T16" fmla="*/ 270 w 20"/>
                <a:gd name="T17" fmla="*/ 159 h 29"/>
                <a:gd name="T18" fmla="*/ 283 w 20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9">
                  <a:moveTo>
                    <a:pt x="19" y="1"/>
                  </a:moveTo>
                  <a:cubicBezTo>
                    <a:pt x="20" y="4"/>
                    <a:pt x="18" y="8"/>
                    <a:pt x="16" y="10"/>
                  </a:cubicBezTo>
                  <a:cubicBezTo>
                    <a:pt x="14" y="12"/>
                    <a:pt x="10" y="13"/>
                    <a:pt x="11" y="17"/>
                  </a:cubicBezTo>
                  <a:cubicBezTo>
                    <a:pt x="11" y="20"/>
                    <a:pt x="11" y="23"/>
                    <a:pt x="8" y="25"/>
                  </a:cubicBezTo>
                  <a:cubicBezTo>
                    <a:pt x="6" y="26"/>
                    <a:pt x="2" y="29"/>
                    <a:pt x="0" y="28"/>
                  </a:cubicBezTo>
                  <a:cubicBezTo>
                    <a:pt x="3" y="27"/>
                    <a:pt x="7" y="26"/>
                    <a:pt x="8" y="22"/>
                  </a:cubicBezTo>
                  <a:cubicBezTo>
                    <a:pt x="9" y="21"/>
                    <a:pt x="9" y="19"/>
                    <a:pt x="9" y="17"/>
                  </a:cubicBezTo>
                  <a:cubicBezTo>
                    <a:pt x="9" y="15"/>
                    <a:pt x="8" y="14"/>
                    <a:pt x="10" y="13"/>
                  </a:cubicBezTo>
                  <a:cubicBezTo>
                    <a:pt x="12" y="11"/>
                    <a:pt x="15" y="10"/>
                    <a:pt x="17" y="8"/>
                  </a:cubicBezTo>
                  <a:cubicBezTo>
                    <a:pt x="17" y="6"/>
                    <a:pt x="20" y="1"/>
                    <a:pt x="18" y="0"/>
                  </a:cubicBezTo>
                </a:path>
              </a:pathLst>
            </a:custGeom>
            <a:solidFill>
              <a:srgbClr val="BF8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560">
              <a:extLst>
                <a:ext uri="{FF2B5EF4-FFF2-40B4-BE49-F238E27FC236}">
                  <a16:creationId xmlns:a16="http://schemas.microsoft.com/office/drawing/2014/main" id="{322F2CBE-7F67-490E-9C93-2801223CB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33"/>
              <a:ext cx="18" cy="54"/>
            </a:xfrm>
            <a:custGeom>
              <a:avLst/>
              <a:gdLst>
                <a:gd name="T0" fmla="*/ 118 w 7"/>
                <a:gd name="T1" fmla="*/ 0 h 20"/>
                <a:gd name="T2" fmla="*/ 54 w 7"/>
                <a:gd name="T3" fmla="*/ 59 h 20"/>
                <a:gd name="T4" fmla="*/ 21 w 7"/>
                <a:gd name="T5" fmla="*/ 176 h 20"/>
                <a:gd name="T6" fmla="*/ 0 w 7"/>
                <a:gd name="T7" fmla="*/ 394 h 20"/>
                <a:gd name="T8" fmla="*/ 33 w 7"/>
                <a:gd name="T9" fmla="*/ 257 h 20"/>
                <a:gd name="T10" fmla="*/ 33 w 7"/>
                <a:gd name="T11" fmla="*/ 138 h 20"/>
                <a:gd name="T12" fmla="*/ 67 w 7"/>
                <a:gd name="T13" fmla="*/ 81 h 20"/>
                <a:gd name="T14" fmla="*/ 100 w 7"/>
                <a:gd name="T15" fmla="*/ 22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1"/>
                    <a:pt x="4" y="2"/>
                    <a:pt x="3" y="3"/>
                  </a:cubicBezTo>
                  <a:cubicBezTo>
                    <a:pt x="2" y="5"/>
                    <a:pt x="1" y="7"/>
                    <a:pt x="1" y="9"/>
                  </a:cubicBezTo>
                  <a:cubicBezTo>
                    <a:pt x="1" y="12"/>
                    <a:pt x="0" y="16"/>
                    <a:pt x="0" y="20"/>
                  </a:cubicBezTo>
                  <a:cubicBezTo>
                    <a:pt x="1" y="18"/>
                    <a:pt x="1" y="15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5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Oval 561">
              <a:extLst>
                <a:ext uri="{FF2B5EF4-FFF2-40B4-BE49-F238E27FC236}">
                  <a16:creationId xmlns:a16="http://schemas.microsoft.com/office/drawing/2014/main" id="{077443F2-FB41-41A0-967C-0153CDC0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2112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198" name="Oval 562">
              <a:extLst>
                <a:ext uri="{FF2B5EF4-FFF2-40B4-BE49-F238E27FC236}">
                  <a16:creationId xmlns:a16="http://schemas.microsoft.com/office/drawing/2014/main" id="{F02A0E7E-153A-4FE5-8A4E-0FD1DD0DD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115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199" name="Oval 563">
              <a:extLst>
                <a:ext uri="{FF2B5EF4-FFF2-40B4-BE49-F238E27FC236}">
                  <a16:creationId xmlns:a16="http://schemas.microsoft.com/office/drawing/2014/main" id="{0F15EE3C-84A1-46B1-A241-F70AF5CD0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212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200" name="Freeform 564">
              <a:extLst>
                <a:ext uri="{FF2B5EF4-FFF2-40B4-BE49-F238E27FC236}">
                  <a16:creationId xmlns:a16="http://schemas.microsoft.com/office/drawing/2014/main" id="{1613417E-0FAA-420B-AF4D-F4C4D2987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2" name="Group 565">
            <a:extLst>
              <a:ext uri="{FF2B5EF4-FFF2-40B4-BE49-F238E27FC236}">
                <a16:creationId xmlns:a16="http://schemas.microsoft.com/office/drawing/2014/main" id="{77906CCD-AFAE-41A1-A529-88CE0D55C81A}"/>
              </a:ext>
            </a:extLst>
          </p:cNvPr>
          <p:cNvGrpSpPr>
            <a:grpSpLocks/>
          </p:cNvGrpSpPr>
          <p:nvPr/>
        </p:nvGrpSpPr>
        <p:grpSpPr bwMode="auto">
          <a:xfrm>
            <a:off x="3429000" y="2071688"/>
            <a:ext cx="234950" cy="238125"/>
            <a:chOff x="2803" y="2089"/>
            <a:chExt cx="148" cy="150"/>
          </a:xfrm>
        </p:grpSpPr>
        <p:sp>
          <p:nvSpPr>
            <p:cNvPr id="45175" name="Freeform 566">
              <a:extLst>
                <a:ext uri="{FF2B5EF4-FFF2-40B4-BE49-F238E27FC236}">
                  <a16:creationId xmlns:a16="http://schemas.microsoft.com/office/drawing/2014/main" id="{76BD2249-612A-4237-9EE2-68A5449E4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9"/>
              <a:ext cx="148" cy="150"/>
            </a:xfrm>
            <a:custGeom>
              <a:avLst/>
              <a:gdLst>
                <a:gd name="T0" fmla="*/ 33 w 59"/>
                <a:gd name="T1" fmla="*/ 423 h 56"/>
                <a:gd name="T2" fmla="*/ 188 w 59"/>
                <a:gd name="T3" fmla="*/ 769 h 56"/>
                <a:gd name="T4" fmla="*/ 334 w 59"/>
                <a:gd name="T5" fmla="*/ 825 h 56"/>
                <a:gd name="T6" fmla="*/ 441 w 59"/>
                <a:gd name="T7" fmla="*/ 940 h 56"/>
                <a:gd name="T8" fmla="*/ 880 w 59"/>
                <a:gd name="T9" fmla="*/ 346 h 56"/>
                <a:gd name="T10" fmla="*/ 314 w 59"/>
                <a:gd name="T11" fmla="*/ 56 h 56"/>
                <a:gd name="T12" fmla="*/ 95 w 59"/>
                <a:gd name="T13" fmla="*/ 137 h 56"/>
                <a:gd name="T14" fmla="*/ 33 w 59"/>
                <a:gd name="T15" fmla="*/ 423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56">
                  <a:moveTo>
                    <a:pt x="2" y="22"/>
                  </a:moveTo>
                  <a:cubicBezTo>
                    <a:pt x="6" y="28"/>
                    <a:pt x="5" y="35"/>
                    <a:pt x="12" y="40"/>
                  </a:cubicBezTo>
                  <a:cubicBezTo>
                    <a:pt x="15" y="42"/>
                    <a:pt x="18" y="42"/>
                    <a:pt x="21" y="43"/>
                  </a:cubicBezTo>
                  <a:cubicBezTo>
                    <a:pt x="24" y="45"/>
                    <a:pt x="25" y="48"/>
                    <a:pt x="28" y="49"/>
                  </a:cubicBezTo>
                  <a:cubicBezTo>
                    <a:pt x="44" y="56"/>
                    <a:pt x="59" y="31"/>
                    <a:pt x="56" y="18"/>
                  </a:cubicBezTo>
                  <a:cubicBezTo>
                    <a:pt x="52" y="0"/>
                    <a:pt x="32" y="6"/>
                    <a:pt x="20" y="3"/>
                  </a:cubicBezTo>
                  <a:cubicBezTo>
                    <a:pt x="14" y="2"/>
                    <a:pt x="10" y="1"/>
                    <a:pt x="6" y="7"/>
                  </a:cubicBezTo>
                  <a:cubicBezTo>
                    <a:pt x="4" y="10"/>
                    <a:pt x="0" y="18"/>
                    <a:pt x="2" y="22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567">
              <a:extLst>
                <a:ext uri="{FF2B5EF4-FFF2-40B4-BE49-F238E27FC236}">
                  <a16:creationId xmlns:a16="http://schemas.microsoft.com/office/drawing/2014/main" id="{D3BD9D40-E2E3-44F2-84C9-F6706B3E1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05"/>
              <a:ext cx="82" cy="102"/>
            </a:xfrm>
            <a:custGeom>
              <a:avLst/>
              <a:gdLst>
                <a:gd name="T0" fmla="*/ 0 w 33"/>
                <a:gd name="T1" fmla="*/ 620 h 38"/>
                <a:gd name="T2" fmla="*/ 166 w 33"/>
                <a:gd name="T3" fmla="*/ 714 h 38"/>
                <a:gd name="T4" fmla="*/ 370 w 33"/>
                <a:gd name="T5" fmla="*/ 582 h 38"/>
                <a:gd name="T6" fmla="*/ 462 w 33"/>
                <a:gd name="T7" fmla="*/ 217 h 38"/>
                <a:gd name="T8" fmla="*/ 353 w 33"/>
                <a:gd name="T9" fmla="*/ 21 h 38"/>
                <a:gd name="T10" fmla="*/ 124 w 33"/>
                <a:gd name="T11" fmla="*/ 35 h 38"/>
                <a:gd name="T12" fmla="*/ 278 w 33"/>
                <a:gd name="T13" fmla="*/ 252 h 38"/>
                <a:gd name="T14" fmla="*/ 62 w 33"/>
                <a:gd name="T15" fmla="*/ 518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8">
                  <a:moveTo>
                    <a:pt x="0" y="32"/>
                  </a:moveTo>
                  <a:cubicBezTo>
                    <a:pt x="4" y="35"/>
                    <a:pt x="6" y="38"/>
                    <a:pt x="11" y="37"/>
                  </a:cubicBezTo>
                  <a:cubicBezTo>
                    <a:pt x="16" y="37"/>
                    <a:pt x="21" y="34"/>
                    <a:pt x="24" y="30"/>
                  </a:cubicBezTo>
                  <a:cubicBezTo>
                    <a:pt x="30" y="25"/>
                    <a:pt x="33" y="19"/>
                    <a:pt x="30" y="11"/>
                  </a:cubicBezTo>
                  <a:cubicBezTo>
                    <a:pt x="29" y="7"/>
                    <a:pt x="27" y="2"/>
                    <a:pt x="23" y="1"/>
                  </a:cubicBezTo>
                  <a:cubicBezTo>
                    <a:pt x="18" y="0"/>
                    <a:pt x="12" y="0"/>
                    <a:pt x="8" y="2"/>
                  </a:cubicBezTo>
                  <a:cubicBezTo>
                    <a:pt x="14" y="4"/>
                    <a:pt x="19" y="6"/>
                    <a:pt x="18" y="13"/>
                  </a:cubicBezTo>
                  <a:cubicBezTo>
                    <a:pt x="18" y="22"/>
                    <a:pt x="12" y="26"/>
                    <a:pt x="4" y="27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568">
              <a:extLst>
                <a:ext uri="{FF2B5EF4-FFF2-40B4-BE49-F238E27FC236}">
                  <a16:creationId xmlns:a16="http://schemas.microsoft.com/office/drawing/2014/main" id="{7F356A61-5A02-4B6A-878D-0FF6A7BA8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111"/>
              <a:ext cx="98" cy="90"/>
            </a:xfrm>
            <a:custGeom>
              <a:avLst/>
              <a:gdLst>
                <a:gd name="T0" fmla="*/ 113 w 39"/>
                <a:gd name="T1" fmla="*/ 56 h 34"/>
                <a:gd name="T2" fmla="*/ 146 w 39"/>
                <a:gd name="T3" fmla="*/ 540 h 34"/>
                <a:gd name="T4" fmla="*/ 367 w 39"/>
                <a:gd name="T5" fmla="*/ 574 h 34"/>
                <a:gd name="T6" fmla="*/ 538 w 39"/>
                <a:gd name="T7" fmla="*/ 349 h 34"/>
                <a:gd name="T8" fmla="*/ 410 w 39"/>
                <a:gd name="T9" fmla="*/ 21 h 34"/>
                <a:gd name="T10" fmla="*/ 254 w 39"/>
                <a:gd name="T11" fmla="*/ 34 h 34"/>
                <a:gd name="T12" fmla="*/ 113 w 39"/>
                <a:gd name="T13" fmla="*/ 5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4">
                  <a:moveTo>
                    <a:pt x="7" y="3"/>
                  </a:moveTo>
                  <a:cubicBezTo>
                    <a:pt x="0" y="9"/>
                    <a:pt x="2" y="24"/>
                    <a:pt x="9" y="29"/>
                  </a:cubicBezTo>
                  <a:cubicBezTo>
                    <a:pt x="13" y="32"/>
                    <a:pt x="18" y="34"/>
                    <a:pt x="23" y="31"/>
                  </a:cubicBezTo>
                  <a:cubicBezTo>
                    <a:pt x="28" y="29"/>
                    <a:pt x="32" y="24"/>
                    <a:pt x="34" y="19"/>
                  </a:cubicBezTo>
                  <a:cubicBezTo>
                    <a:pt x="39" y="11"/>
                    <a:pt x="34" y="4"/>
                    <a:pt x="26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11" y="1"/>
                    <a:pt x="7" y="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569">
              <a:extLst>
                <a:ext uri="{FF2B5EF4-FFF2-40B4-BE49-F238E27FC236}">
                  <a16:creationId xmlns:a16="http://schemas.microsoft.com/office/drawing/2014/main" id="{DB4EE7B3-7472-43CE-A2D7-B1CC08531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13"/>
              <a:ext cx="85" cy="104"/>
            </a:xfrm>
            <a:custGeom>
              <a:avLst/>
              <a:gdLst>
                <a:gd name="T0" fmla="*/ 0 w 34"/>
                <a:gd name="T1" fmla="*/ 605 h 39"/>
                <a:gd name="T2" fmla="*/ 220 w 34"/>
                <a:gd name="T3" fmla="*/ 739 h 39"/>
                <a:gd name="T4" fmla="*/ 438 w 34"/>
                <a:gd name="T5" fmla="*/ 547 h 39"/>
                <a:gd name="T6" fmla="*/ 533 w 34"/>
                <a:gd name="T7" fmla="*/ 227 h 39"/>
                <a:gd name="T8" fmla="*/ 500 w 34"/>
                <a:gd name="T9" fmla="*/ 56 h 39"/>
                <a:gd name="T10" fmla="*/ 408 w 34"/>
                <a:gd name="T11" fmla="*/ 0 h 39"/>
                <a:gd name="T12" fmla="*/ 458 w 34"/>
                <a:gd name="T13" fmla="*/ 248 h 39"/>
                <a:gd name="T14" fmla="*/ 408 w 34"/>
                <a:gd name="T15" fmla="*/ 419 h 39"/>
                <a:gd name="T16" fmla="*/ 333 w 34"/>
                <a:gd name="T17" fmla="*/ 491 h 39"/>
                <a:gd name="T18" fmla="*/ 175 w 34"/>
                <a:gd name="T19" fmla="*/ 627 h 39"/>
                <a:gd name="T20" fmla="*/ 95 w 34"/>
                <a:gd name="T21" fmla="*/ 605 h 39"/>
                <a:gd name="T22" fmla="*/ 0 w 34"/>
                <a:gd name="T23" fmla="*/ 589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39">
                  <a:moveTo>
                    <a:pt x="0" y="32"/>
                  </a:moveTo>
                  <a:cubicBezTo>
                    <a:pt x="5" y="35"/>
                    <a:pt x="8" y="39"/>
                    <a:pt x="14" y="39"/>
                  </a:cubicBezTo>
                  <a:cubicBezTo>
                    <a:pt x="20" y="39"/>
                    <a:pt x="25" y="34"/>
                    <a:pt x="28" y="29"/>
                  </a:cubicBezTo>
                  <a:cubicBezTo>
                    <a:pt x="32" y="23"/>
                    <a:pt x="34" y="19"/>
                    <a:pt x="34" y="12"/>
                  </a:cubicBezTo>
                  <a:cubicBezTo>
                    <a:pt x="34" y="10"/>
                    <a:pt x="33" y="6"/>
                    <a:pt x="32" y="3"/>
                  </a:cubicBezTo>
                  <a:cubicBezTo>
                    <a:pt x="30" y="0"/>
                    <a:pt x="29" y="1"/>
                    <a:pt x="26" y="0"/>
                  </a:cubicBezTo>
                  <a:cubicBezTo>
                    <a:pt x="29" y="4"/>
                    <a:pt x="30" y="8"/>
                    <a:pt x="29" y="13"/>
                  </a:cubicBezTo>
                  <a:cubicBezTo>
                    <a:pt x="29" y="16"/>
                    <a:pt x="28" y="20"/>
                    <a:pt x="26" y="22"/>
                  </a:cubicBezTo>
                  <a:cubicBezTo>
                    <a:pt x="25" y="24"/>
                    <a:pt x="23" y="25"/>
                    <a:pt x="21" y="26"/>
                  </a:cubicBezTo>
                  <a:cubicBezTo>
                    <a:pt x="18" y="31"/>
                    <a:pt x="17" y="33"/>
                    <a:pt x="11" y="33"/>
                  </a:cubicBezTo>
                  <a:cubicBezTo>
                    <a:pt x="9" y="33"/>
                    <a:pt x="8" y="32"/>
                    <a:pt x="6" y="32"/>
                  </a:cubicBezTo>
                  <a:cubicBezTo>
                    <a:pt x="4" y="32"/>
                    <a:pt x="1" y="33"/>
                    <a:pt x="0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570">
              <a:extLst>
                <a:ext uri="{FF2B5EF4-FFF2-40B4-BE49-F238E27FC236}">
                  <a16:creationId xmlns:a16="http://schemas.microsoft.com/office/drawing/2014/main" id="{9C7A8F44-6B02-4C08-B22C-2903B2CB6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72"/>
              <a:ext cx="58" cy="43"/>
            </a:xfrm>
            <a:custGeom>
              <a:avLst/>
              <a:gdLst>
                <a:gd name="T0" fmla="*/ 0 w 23"/>
                <a:gd name="T1" fmla="*/ 0 h 16"/>
                <a:gd name="T2" fmla="*/ 146 w 23"/>
                <a:gd name="T3" fmla="*/ 175 h 16"/>
                <a:gd name="T4" fmla="*/ 368 w 23"/>
                <a:gd name="T5" fmla="*/ 312 h 16"/>
                <a:gd name="T6" fmla="*/ 179 w 23"/>
                <a:gd name="T7" fmla="*/ 159 h 16"/>
                <a:gd name="T8" fmla="*/ 0 w 2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1" y="5"/>
                    <a:pt x="4" y="7"/>
                    <a:pt x="9" y="9"/>
                  </a:cubicBezTo>
                  <a:cubicBezTo>
                    <a:pt x="13" y="11"/>
                    <a:pt x="20" y="13"/>
                    <a:pt x="23" y="16"/>
                  </a:cubicBezTo>
                  <a:cubicBezTo>
                    <a:pt x="20" y="12"/>
                    <a:pt x="15" y="10"/>
                    <a:pt x="11" y="8"/>
                  </a:cubicBezTo>
                  <a:cubicBezTo>
                    <a:pt x="6" y="7"/>
                    <a:pt x="2" y="4"/>
                    <a:pt x="0" y="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0" name="Freeform 571">
              <a:extLst>
                <a:ext uri="{FF2B5EF4-FFF2-40B4-BE49-F238E27FC236}">
                  <a16:creationId xmlns:a16="http://schemas.microsoft.com/office/drawing/2014/main" id="{E5220ED0-C848-4C66-A5EE-8CBC37FDE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53"/>
              <a:ext cx="75" cy="67"/>
            </a:xfrm>
            <a:custGeom>
              <a:avLst/>
              <a:gdLst>
                <a:gd name="T0" fmla="*/ 0 w 30"/>
                <a:gd name="T1" fmla="*/ 389 h 25"/>
                <a:gd name="T2" fmla="*/ 145 w 30"/>
                <a:gd name="T3" fmla="*/ 482 h 25"/>
                <a:gd name="T4" fmla="*/ 470 w 30"/>
                <a:gd name="T5" fmla="*/ 0 h 25"/>
                <a:gd name="T6" fmla="*/ 238 w 30"/>
                <a:gd name="T7" fmla="*/ 389 h 25"/>
                <a:gd name="T8" fmla="*/ 63 w 30"/>
                <a:gd name="T9" fmla="*/ 423 h 25"/>
                <a:gd name="T10" fmla="*/ 0 w 30"/>
                <a:gd name="T11" fmla="*/ 38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5">
                  <a:moveTo>
                    <a:pt x="0" y="20"/>
                  </a:moveTo>
                  <a:cubicBezTo>
                    <a:pt x="2" y="22"/>
                    <a:pt x="4" y="25"/>
                    <a:pt x="9" y="25"/>
                  </a:cubicBezTo>
                  <a:cubicBezTo>
                    <a:pt x="14" y="24"/>
                    <a:pt x="28" y="18"/>
                    <a:pt x="30" y="0"/>
                  </a:cubicBezTo>
                  <a:cubicBezTo>
                    <a:pt x="29" y="2"/>
                    <a:pt x="24" y="16"/>
                    <a:pt x="15" y="20"/>
                  </a:cubicBezTo>
                  <a:cubicBezTo>
                    <a:pt x="7" y="24"/>
                    <a:pt x="5" y="23"/>
                    <a:pt x="4" y="22"/>
                  </a:cubicBezTo>
                  <a:cubicBezTo>
                    <a:pt x="2" y="21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572">
              <a:extLst>
                <a:ext uri="{FF2B5EF4-FFF2-40B4-BE49-F238E27FC236}">
                  <a16:creationId xmlns:a16="http://schemas.microsoft.com/office/drawing/2014/main" id="{035CB976-92AF-4CF9-B140-AAE35806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2"/>
              <a:ext cx="51" cy="67"/>
            </a:xfrm>
            <a:custGeom>
              <a:avLst/>
              <a:gdLst>
                <a:gd name="T0" fmla="*/ 332 w 20"/>
                <a:gd name="T1" fmla="*/ 78 h 25"/>
                <a:gd name="T2" fmla="*/ 84 w 20"/>
                <a:gd name="T3" fmla="*/ 137 h 25"/>
                <a:gd name="T4" fmla="*/ 20 w 20"/>
                <a:gd name="T5" fmla="*/ 287 h 25"/>
                <a:gd name="T6" fmla="*/ 66 w 20"/>
                <a:gd name="T7" fmla="*/ 482 h 25"/>
                <a:gd name="T8" fmla="*/ 66 w 20"/>
                <a:gd name="T9" fmla="*/ 287 h 25"/>
                <a:gd name="T10" fmla="*/ 97 w 20"/>
                <a:gd name="T11" fmla="*/ 230 h 25"/>
                <a:gd name="T12" fmla="*/ 130 w 20"/>
                <a:gd name="T13" fmla="*/ 137 h 25"/>
                <a:gd name="T14" fmla="*/ 214 w 20"/>
                <a:gd name="T15" fmla="*/ 78 h 25"/>
                <a:gd name="T16" fmla="*/ 332 w 20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5">
                  <a:moveTo>
                    <a:pt x="20" y="4"/>
                  </a:moveTo>
                  <a:cubicBezTo>
                    <a:pt x="14" y="4"/>
                    <a:pt x="8" y="0"/>
                    <a:pt x="5" y="7"/>
                  </a:cubicBezTo>
                  <a:cubicBezTo>
                    <a:pt x="3" y="9"/>
                    <a:pt x="2" y="12"/>
                    <a:pt x="1" y="15"/>
                  </a:cubicBezTo>
                  <a:cubicBezTo>
                    <a:pt x="0" y="19"/>
                    <a:pt x="2" y="22"/>
                    <a:pt x="4" y="25"/>
                  </a:cubicBezTo>
                  <a:cubicBezTo>
                    <a:pt x="4" y="22"/>
                    <a:pt x="3" y="18"/>
                    <a:pt x="4" y="15"/>
                  </a:cubicBezTo>
                  <a:cubicBezTo>
                    <a:pt x="5" y="14"/>
                    <a:pt x="6" y="13"/>
                    <a:pt x="6" y="12"/>
                  </a:cubicBezTo>
                  <a:cubicBezTo>
                    <a:pt x="7" y="10"/>
                    <a:pt x="7" y="9"/>
                    <a:pt x="8" y="7"/>
                  </a:cubicBezTo>
                  <a:cubicBezTo>
                    <a:pt x="10" y="6"/>
                    <a:pt x="11" y="4"/>
                    <a:pt x="13" y="4"/>
                  </a:cubicBezTo>
                  <a:cubicBezTo>
                    <a:pt x="16" y="4"/>
                    <a:pt x="18" y="4"/>
                    <a:pt x="20" y="4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573">
              <a:extLst>
                <a:ext uri="{FF2B5EF4-FFF2-40B4-BE49-F238E27FC236}">
                  <a16:creationId xmlns:a16="http://schemas.microsoft.com/office/drawing/2014/main" id="{D257EF38-C5A9-4BEA-BB6F-1954A2253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097"/>
              <a:ext cx="28" cy="48"/>
            </a:xfrm>
            <a:custGeom>
              <a:avLst/>
              <a:gdLst>
                <a:gd name="T0" fmla="*/ 51 w 11"/>
                <a:gd name="T1" fmla="*/ 341 h 18"/>
                <a:gd name="T2" fmla="*/ 64 w 11"/>
                <a:gd name="T3" fmla="*/ 171 h 18"/>
                <a:gd name="T4" fmla="*/ 181 w 11"/>
                <a:gd name="T5" fmla="*/ 35 h 18"/>
                <a:gd name="T6" fmla="*/ 97 w 11"/>
                <a:gd name="T7" fmla="*/ 149 h 18"/>
                <a:gd name="T8" fmla="*/ 64 w 11"/>
                <a:gd name="T9" fmla="*/ 205 h 18"/>
                <a:gd name="T10" fmla="*/ 33 w 11"/>
                <a:gd name="T11" fmla="*/ 26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8">
                  <a:moveTo>
                    <a:pt x="3" y="18"/>
                  </a:moveTo>
                  <a:cubicBezTo>
                    <a:pt x="0" y="15"/>
                    <a:pt x="3" y="12"/>
                    <a:pt x="4" y="9"/>
                  </a:cubicBezTo>
                  <a:cubicBezTo>
                    <a:pt x="5" y="6"/>
                    <a:pt x="7" y="0"/>
                    <a:pt x="11" y="2"/>
                  </a:cubicBezTo>
                  <a:cubicBezTo>
                    <a:pt x="8" y="2"/>
                    <a:pt x="7" y="5"/>
                    <a:pt x="6" y="8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2"/>
                    <a:pt x="2" y="13"/>
                    <a:pt x="2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574">
              <a:extLst>
                <a:ext uri="{FF2B5EF4-FFF2-40B4-BE49-F238E27FC236}">
                  <a16:creationId xmlns:a16="http://schemas.microsoft.com/office/drawing/2014/main" id="{51C7F5E3-6573-4BB9-9805-C7F1C180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13"/>
              <a:ext cx="55" cy="70"/>
            </a:xfrm>
            <a:custGeom>
              <a:avLst/>
              <a:gdLst>
                <a:gd name="T0" fmla="*/ 345 w 22"/>
                <a:gd name="T1" fmla="*/ 35 h 26"/>
                <a:gd name="T2" fmla="*/ 188 w 22"/>
                <a:gd name="T3" fmla="*/ 35 h 26"/>
                <a:gd name="T4" fmla="*/ 113 w 22"/>
                <a:gd name="T5" fmla="*/ 59 h 26"/>
                <a:gd name="T6" fmla="*/ 50 w 22"/>
                <a:gd name="T7" fmla="*/ 94 h 26"/>
                <a:gd name="T8" fmla="*/ 20 w 22"/>
                <a:gd name="T9" fmla="*/ 291 h 26"/>
                <a:gd name="T10" fmla="*/ 50 w 22"/>
                <a:gd name="T11" fmla="*/ 428 h 26"/>
                <a:gd name="T12" fmla="*/ 125 w 22"/>
                <a:gd name="T13" fmla="*/ 506 h 26"/>
                <a:gd name="T14" fmla="*/ 83 w 22"/>
                <a:gd name="T15" fmla="*/ 412 h 26"/>
                <a:gd name="T16" fmla="*/ 50 w 22"/>
                <a:gd name="T17" fmla="*/ 253 h 26"/>
                <a:gd name="T18" fmla="*/ 125 w 22"/>
                <a:gd name="T19" fmla="*/ 94 h 26"/>
                <a:gd name="T20" fmla="*/ 188 w 22"/>
                <a:gd name="T21" fmla="*/ 81 h 26"/>
                <a:gd name="T22" fmla="*/ 250 w 22"/>
                <a:gd name="T23" fmla="*/ 59 h 26"/>
                <a:gd name="T24" fmla="*/ 333 w 22"/>
                <a:gd name="T25" fmla="*/ 2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26">
                  <a:moveTo>
                    <a:pt x="22" y="2"/>
                  </a:moveTo>
                  <a:cubicBezTo>
                    <a:pt x="19" y="0"/>
                    <a:pt x="15" y="2"/>
                    <a:pt x="12" y="2"/>
                  </a:cubicBezTo>
                  <a:cubicBezTo>
                    <a:pt x="10" y="3"/>
                    <a:pt x="8" y="2"/>
                    <a:pt x="7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1" y="8"/>
                    <a:pt x="0" y="12"/>
                    <a:pt x="1" y="15"/>
                  </a:cubicBezTo>
                  <a:cubicBezTo>
                    <a:pt x="1" y="17"/>
                    <a:pt x="2" y="20"/>
                    <a:pt x="3" y="22"/>
                  </a:cubicBezTo>
                  <a:cubicBezTo>
                    <a:pt x="4" y="24"/>
                    <a:pt x="6" y="25"/>
                    <a:pt x="8" y="26"/>
                  </a:cubicBezTo>
                  <a:cubicBezTo>
                    <a:pt x="7" y="25"/>
                    <a:pt x="6" y="23"/>
                    <a:pt x="5" y="21"/>
                  </a:cubicBezTo>
                  <a:cubicBezTo>
                    <a:pt x="3" y="19"/>
                    <a:pt x="3" y="16"/>
                    <a:pt x="3" y="13"/>
                  </a:cubicBezTo>
                  <a:cubicBezTo>
                    <a:pt x="4" y="9"/>
                    <a:pt x="5" y="6"/>
                    <a:pt x="8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5" y="3"/>
                    <a:pt x="16" y="3"/>
                  </a:cubicBezTo>
                  <a:cubicBezTo>
                    <a:pt x="17" y="2"/>
                    <a:pt x="19" y="1"/>
                    <a:pt x="21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575">
              <a:extLst>
                <a:ext uri="{FF2B5EF4-FFF2-40B4-BE49-F238E27FC236}">
                  <a16:creationId xmlns:a16="http://schemas.microsoft.com/office/drawing/2014/main" id="{1FBFE671-8DBA-40F0-9BB2-4D183E3D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21"/>
              <a:ext cx="50" cy="75"/>
            </a:xfrm>
            <a:custGeom>
              <a:avLst/>
              <a:gdLst>
                <a:gd name="T0" fmla="*/ 0 w 20"/>
                <a:gd name="T1" fmla="*/ 504 h 28"/>
                <a:gd name="T2" fmla="*/ 33 w 20"/>
                <a:gd name="T3" fmla="*/ 517 h 28"/>
                <a:gd name="T4" fmla="*/ 63 w 20"/>
                <a:gd name="T5" fmla="*/ 538 h 28"/>
                <a:gd name="T6" fmla="*/ 145 w 20"/>
                <a:gd name="T7" fmla="*/ 504 h 28"/>
                <a:gd name="T8" fmla="*/ 250 w 20"/>
                <a:gd name="T9" fmla="*/ 346 h 28"/>
                <a:gd name="T10" fmla="*/ 313 w 20"/>
                <a:gd name="T11" fmla="*/ 171 h 28"/>
                <a:gd name="T12" fmla="*/ 283 w 20"/>
                <a:gd name="T13" fmla="*/ 56 h 28"/>
                <a:gd name="T14" fmla="*/ 220 w 20"/>
                <a:gd name="T15" fmla="*/ 0 h 28"/>
                <a:gd name="T16" fmla="*/ 270 w 20"/>
                <a:gd name="T17" fmla="*/ 115 h 28"/>
                <a:gd name="T18" fmla="*/ 250 w 20"/>
                <a:gd name="T19" fmla="*/ 209 h 28"/>
                <a:gd name="T20" fmla="*/ 175 w 20"/>
                <a:gd name="T21" fmla="*/ 308 h 28"/>
                <a:gd name="T22" fmla="*/ 95 w 20"/>
                <a:gd name="T23" fmla="*/ 479 h 28"/>
                <a:gd name="T24" fmla="*/ 0 w 20"/>
                <a:gd name="T25" fmla="*/ 504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28">
                  <a:moveTo>
                    <a:pt x="0" y="26"/>
                  </a:moveTo>
                  <a:cubicBezTo>
                    <a:pt x="0" y="26"/>
                    <a:pt x="1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7" y="27"/>
                    <a:pt x="9" y="26"/>
                  </a:cubicBezTo>
                  <a:cubicBezTo>
                    <a:pt x="12" y="24"/>
                    <a:pt x="14" y="22"/>
                    <a:pt x="16" y="18"/>
                  </a:cubicBezTo>
                  <a:cubicBezTo>
                    <a:pt x="18" y="16"/>
                    <a:pt x="20" y="12"/>
                    <a:pt x="20" y="9"/>
                  </a:cubicBezTo>
                  <a:cubicBezTo>
                    <a:pt x="20" y="7"/>
                    <a:pt x="19" y="5"/>
                    <a:pt x="18" y="3"/>
                  </a:cubicBezTo>
                  <a:cubicBezTo>
                    <a:pt x="17" y="2"/>
                    <a:pt x="15" y="0"/>
                    <a:pt x="14" y="0"/>
                  </a:cubicBezTo>
                  <a:cubicBezTo>
                    <a:pt x="15" y="2"/>
                    <a:pt x="17" y="3"/>
                    <a:pt x="17" y="6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5" y="14"/>
                    <a:pt x="13" y="14"/>
                    <a:pt x="11" y="16"/>
                  </a:cubicBezTo>
                  <a:cubicBezTo>
                    <a:pt x="7" y="17"/>
                    <a:pt x="9" y="22"/>
                    <a:pt x="6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576">
              <a:extLst>
                <a:ext uri="{FF2B5EF4-FFF2-40B4-BE49-F238E27FC236}">
                  <a16:creationId xmlns:a16="http://schemas.microsoft.com/office/drawing/2014/main" id="{B1208D62-C763-4C2B-BB03-E47158315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9"/>
              <a:ext cx="148" cy="150"/>
            </a:xfrm>
            <a:custGeom>
              <a:avLst/>
              <a:gdLst>
                <a:gd name="T0" fmla="*/ 33 w 59"/>
                <a:gd name="T1" fmla="*/ 423 h 56"/>
                <a:gd name="T2" fmla="*/ 188 w 59"/>
                <a:gd name="T3" fmla="*/ 769 h 56"/>
                <a:gd name="T4" fmla="*/ 334 w 59"/>
                <a:gd name="T5" fmla="*/ 825 h 56"/>
                <a:gd name="T6" fmla="*/ 441 w 59"/>
                <a:gd name="T7" fmla="*/ 940 h 56"/>
                <a:gd name="T8" fmla="*/ 880 w 59"/>
                <a:gd name="T9" fmla="*/ 346 h 56"/>
                <a:gd name="T10" fmla="*/ 314 w 59"/>
                <a:gd name="T11" fmla="*/ 56 h 56"/>
                <a:gd name="T12" fmla="*/ 95 w 59"/>
                <a:gd name="T13" fmla="*/ 137 h 56"/>
                <a:gd name="T14" fmla="*/ 33 w 59"/>
                <a:gd name="T15" fmla="*/ 423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56">
                  <a:moveTo>
                    <a:pt x="2" y="22"/>
                  </a:moveTo>
                  <a:cubicBezTo>
                    <a:pt x="6" y="28"/>
                    <a:pt x="5" y="35"/>
                    <a:pt x="12" y="40"/>
                  </a:cubicBezTo>
                  <a:cubicBezTo>
                    <a:pt x="15" y="42"/>
                    <a:pt x="18" y="42"/>
                    <a:pt x="21" y="43"/>
                  </a:cubicBezTo>
                  <a:cubicBezTo>
                    <a:pt x="24" y="45"/>
                    <a:pt x="25" y="48"/>
                    <a:pt x="28" y="49"/>
                  </a:cubicBezTo>
                  <a:cubicBezTo>
                    <a:pt x="44" y="56"/>
                    <a:pt x="59" y="31"/>
                    <a:pt x="56" y="18"/>
                  </a:cubicBezTo>
                  <a:cubicBezTo>
                    <a:pt x="52" y="0"/>
                    <a:pt x="32" y="6"/>
                    <a:pt x="20" y="3"/>
                  </a:cubicBezTo>
                  <a:cubicBezTo>
                    <a:pt x="14" y="2"/>
                    <a:pt x="10" y="1"/>
                    <a:pt x="6" y="7"/>
                  </a:cubicBezTo>
                  <a:cubicBezTo>
                    <a:pt x="4" y="10"/>
                    <a:pt x="0" y="18"/>
                    <a:pt x="2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577">
              <a:extLst>
                <a:ext uri="{FF2B5EF4-FFF2-40B4-BE49-F238E27FC236}">
                  <a16:creationId xmlns:a16="http://schemas.microsoft.com/office/drawing/2014/main" id="{0C974633-94E2-4BE9-9B79-6BF578892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111"/>
              <a:ext cx="98" cy="90"/>
            </a:xfrm>
            <a:custGeom>
              <a:avLst/>
              <a:gdLst>
                <a:gd name="T0" fmla="*/ 113 w 39"/>
                <a:gd name="T1" fmla="*/ 56 h 34"/>
                <a:gd name="T2" fmla="*/ 146 w 39"/>
                <a:gd name="T3" fmla="*/ 540 h 34"/>
                <a:gd name="T4" fmla="*/ 367 w 39"/>
                <a:gd name="T5" fmla="*/ 574 h 34"/>
                <a:gd name="T6" fmla="*/ 538 w 39"/>
                <a:gd name="T7" fmla="*/ 349 h 34"/>
                <a:gd name="T8" fmla="*/ 410 w 39"/>
                <a:gd name="T9" fmla="*/ 21 h 34"/>
                <a:gd name="T10" fmla="*/ 254 w 39"/>
                <a:gd name="T11" fmla="*/ 34 h 34"/>
                <a:gd name="T12" fmla="*/ 113 w 39"/>
                <a:gd name="T13" fmla="*/ 5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4">
                  <a:moveTo>
                    <a:pt x="7" y="3"/>
                  </a:moveTo>
                  <a:cubicBezTo>
                    <a:pt x="0" y="9"/>
                    <a:pt x="2" y="24"/>
                    <a:pt x="9" y="29"/>
                  </a:cubicBezTo>
                  <a:cubicBezTo>
                    <a:pt x="13" y="32"/>
                    <a:pt x="18" y="34"/>
                    <a:pt x="23" y="31"/>
                  </a:cubicBezTo>
                  <a:cubicBezTo>
                    <a:pt x="28" y="29"/>
                    <a:pt x="32" y="24"/>
                    <a:pt x="34" y="19"/>
                  </a:cubicBezTo>
                  <a:cubicBezTo>
                    <a:pt x="39" y="11"/>
                    <a:pt x="34" y="4"/>
                    <a:pt x="26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11" y="1"/>
                    <a:pt x="7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578">
              <a:extLst>
                <a:ext uri="{FF2B5EF4-FFF2-40B4-BE49-F238E27FC236}">
                  <a16:creationId xmlns:a16="http://schemas.microsoft.com/office/drawing/2014/main" id="{AEC88D06-2062-441D-B97B-F5CE1EFBC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16"/>
              <a:ext cx="17" cy="19"/>
            </a:xfrm>
            <a:custGeom>
              <a:avLst/>
              <a:gdLst>
                <a:gd name="T0" fmla="*/ 12 w 7"/>
                <a:gd name="T1" fmla="*/ 81 h 7"/>
                <a:gd name="T2" fmla="*/ 41 w 7"/>
                <a:gd name="T3" fmla="*/ 0 h 7"/>
                <a:gd name="T4" fmla="*/ 100 w 7"/>
                <a:gd name="T5" fmla="*/ 38 h 7"/>
                <a:gd name="T6" fmla="*/ 70 w 7"/>
                <a:gd name="T7" fmla="*/ 117 h 7"/>
                <a:gd name="T8" fmla="*/ 12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7" y="4"/>
                    <a:pt x="7" y="6"/>
                    <a:pt x="5" y="6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579">
              <a:extLst>
                <a:ext uri="{FF2B5EF4-FFF2-40B4-BE49-F238E27FC236}">
                  <a16:creationId xmlns:a16="http://schemas.microsoft.com/office/drawing/2014/main" id="{8AC44CE8-2F0E-434B-A4B3-A552BAB7F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11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580">
              <a:extLst>
                <a:ext uri="{FF2B5EF4-FFF2-40B4-BE49-F238E27FC236}">
                  <a16:creationId xmlns:a16="http://schemas.microsoft.com/office/drawing/2014/main" id="{FFD23EE5-8535-4654-98E4-AECAD0842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35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20 w 4"/>
                <a:gd name="T3" fmla="*/ 0 h 5"/>
                <a:gd name="T4" fmla="*/ 63 w 4"/>
                <a:gd name="T5" fmla="*/ 34 h 5"/>
                <a:gd name="T6" fmla="*/ 50 w 4"/>
                <a:gd name="T7" fmla="*/ 68 h 5"/>
                <a:gd name="T8" fmla="*/ 0 w 4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3" name="Group 581">
            <a:extLst>
              <a:ext uri="{FF2B5EF4-FFF2-40B4-BE49-F238E27FC236}">
                <a16:creationId xmlns:a16="http://schemas.microsoft.com/office/drawing/2014/main" id="{0738DC59-31E1-44AD-9D54-ADA08654444F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2071688"/>
            <a:ext cx="274638" cy="249237"/>
            <a:chOff x="2786" y="2084"/>
            <a:chExt cx="173" cy="157"/>
          </a:xfrm>
        </p:grpSpPr>
        <p:sp>
          <p:nvSpPr>
            <p:cNvPr id="45162" name="Freeform 582">
              <a:extLst>
                <a:ext uri="{FF2B5EF4-FFF2-40B4-BE49-F238E27FC236}">
                  <a16:creationId xmlns:a16="http://schemas.microsoft.com/office/drawing/2014/main" id="{9416BBAA-F73D-408B-B281-7725F1CBD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084"/>
              <a:ext cx="173" cy="157"/>
            </a:xfrm>
            <a:custGeom>
              <a:avLst/>
              <a:gdLst>
                <a:gd name="T0" fmla="*/ 805 w 69"/>
                <a:gd name="T1" fmla="*/ 56 h 59"/>
                <a:gd name="T2" fmla="*/ 426 w 69"/>
                <a:gd name="T3" fmla="*/ 192 h 59"/>
                <a:gd name="T4" fmla="*/ 313 w 69"/>
                <a:gd name="T5" fmla="*/ 362 h 59"/>
                <a:gd name="T6" fmla="*/ 176 w 69"/>
                <a:gd name="T7" fmla="*/ 532 h 59"/>
                <a:gd name="T8" fmla="*/ 567 w 69"/>
                <a:gd name="T9" fmla="*/ 1035 h 59"/>
                <a:gd name="T10" fmla="*/ 710 w 69"/>
                <a:gd name="T11" fmla="*/ 963 h 59"/>
                <a:gd name="T12" fmla="*/ 835 w 69"/>
                <a:gd name="T13" fmla="*/ 907 h 59"/>
                <a:gd name="T14" fmla="*/ 1056 w 69"/>
                <a:gd name="T15" fmla="*/ 580 h 59"/>
                <a:gd name="T16" fmla="*/ 1005 w 69"/>
                <a:gd name="T17" fmla="*/ 192 h 59"/>
                <a:gd name="T18" fmla="*/ 805 w 69"/>
                <a:gd name="T19" fmla="*/ 56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59">
                  <a:moveTo>
                    <a:pt x="51" y="3"/>
                  </a:moveTo>
                  <a:cubicBezTo>
                    <a:pt x="43" y="0"/>
                    <a:pt x="32" y="4"/>
                    <a:pt x="27" y="10"/>
                  </a:cubicBezTo>
                  <a:cubicBezTo>
                    <a:pt x="24" y="13"/>
                    <a:pt x="23" y="16"/>
                    <a:pt x="20" y="19"/>
                  </a:cubicBezTo>
                  <a:cubicBezTo>
                    <a:pt x="17" y="22"/>
                    <a:pt x="13" y="24"/>
                    <a:pt x="11" y="28"/>
                  </a:cubicBezTo>
                  <a:cubicBezTo>
                    <a:pt x="0" y="42"/>
                    <a:pt x="22" y="59"/>
                    <a:pt x="36" y="55"/>
                  </a:cubicBezTo>
                  <a:cubicBezTo>
                    <a:pt x="39" y="54"/>
                    <a:pt x="42" y="52"/>
                    <a:pt x="45" y="51"/>
                  </a:cubicBezTo>
                  <a:cubicBezTo>
                    <a:pt x="48" y="50"/>
                    <a:pt x="50" y="49"/>
                    <a:pt x="53" y="48"/>
                  </a:cubicBezTo>
                  <a:cubicBezTo>
                    <a:pt x="59" y="45"/>
                    <a:pt x="65" y="37"/>
                    <a:pt x="67" y="31"/>
                  </a:cubicBezTo>
                  <a:cubicBezTo>
                    <a:pt x="69" y="25"/>
                    <a:pt x="68" y="17"/>
                    <a:pt x="64" y="10"/>
                  </a:cubicBezTo>
                  <a:cubicBezTo>
                    <a:pt x="61" y="5"/>
                    <a:pt x="55" y="3"/>
                    <a:pt x="51" y="3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583">
              <a:extLst>
                <a:ext uri="{FF2B5EF4-FFF2-40B4-BE49-F238E27FC236}">
                  <a16:creationId xmlns:a16="http://schemas.microsoft.com/office/drawing/2014/main" id="{6791BFD2-E05D-41D4-9629-89B7EB17A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095"/>
              <a:ext cx="151" cy="138"/>
            </a:xfrm>
            <a:custGeom>
              <a:avLst/>
              <a:gdLst>
                <a:gd name="T0" fmla="*/ 20 w 60"/>
                <a:gd name="T1" fmla="*/ 579 h 52"/>
                <a:gd name="T2" fmla="*/ 50 w 60"/>
                <a:gd name="T3" fmla="*/ 746 h 52"/>
                <a:gd name="T4" fmla="*/ 209 w 60"/>
                <a:gd name="T5" fmla="*/ 894 h 52"/>
                <a:gd name="T6" fmla="*/ 544 w 60"/>
                <a:gd name="T7" fmla="*/ 860 h 52"/>
                <a:gd name="T8" fmla="*/ 831 w 60"/>
                <a:gd name="T9" fmla="*/ 634 h 52"/>
                <a:gd name="T10" fmla="*/ 873 w 60"/>
                <a:gd name="T11" fmla="*/ 170 h 52"/>
                <a:gd name="T12" fmla="*/ 685 w 60"/>
                <a:gd name="T13" fmla="*/ 0 h 52"/>
                <a:gd name="T14" fmla="*/ 780 w 60"/>
                <a:gd name="T15" fmla="*/ 149 h 52"/>
                <a:gd name="T16" fmla="*/ 685 w 60"/>
                <a:gd name="T17" fmla="*/ 395 h 52"/>
                <a:gd name="T18" fmla="*/ 576 w 60"/>
                <a:gd name="T19" fmla="*/ 464 h 52"/>
                <a:gd name="T20" fmla="*/ 463 w 60"/>
                <a:gd name="T21" fmla="*/ 563 h 52"/>
                <a:gd name="T22" fmla="*/ 305 w 60"/>
                <a:gd name="T23" fmla="*/ 316 h 52"/>
                <a:gd name="T24" fmla="*/ 284 w 60"/>
                <a:gd name="T25" fmla="*/ 451 h 52"/>
                <a:gd name="T26" fmla="*/ 242 w 60"/>
                <a:gd name="T27" fmla="*/ 711 h 52"/>
                <a:gd name="T28" fmla="*/ 126 w 60"/>
                <a:gd name="T29" fmla="*/ 732 h 52"/>
                <a:gd name="T30" fmla="*/ 20 w 60"/>
                <a:gd name="T31" fmla="*/ 579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0" h="52">
                  <a:moveTo>
                    <a:pt x="1" y="31"/>
                  </a:moveTo>
                  <a:cubicBezTo>
                    <a:pt x="0" y="34"/>
                    <a:pt x="1" y="37"/>
                    <a:pt x="3" y="40"/>
                  </a:cubicBezTo>
                  <a:cubicBezTo>
                    <a:pt x="5" y="43"/>
                    <a:pt x="9" y="47"/>
                    <a:pt x="13" y="48"/>
                  </a:cubicBezTo>
                  <a:cubicBezTo>
                    <a:pt x="20" y="52"/>
                    <a:pt x="27" y="49"/>
                    <a:pt x="34" y="46"/>
                  </a:cubicBezTo>
                  <a:cubicBezTo>
                    <a:pt x="41" y="43"/>
                    <a:pt x="47" y="41"/>
                    <a:pt x="52" y="34"/>
                  </a:cubicBezTo>
                  <a:cubicBezTo>
                    <a:pt x="56" y="28"/>
                    <a:pt x="60" y="17"/>
                    <a:pt x="55" y="9"/>
                  </a:cubicBezTo>
                  <a:cubicBezTo>
                    <a:pt x="52" y="5"/>
                    <a:pt x="49" y="1"/>
                    <a:pt x="43" y="0"/>
                  </a:cubicBezTo>
                  <a:cubicBezTo>
                    <a:pt x="46" y="2"/>
                    <a:pt x="48" y="4"/>
                    <a:pt x="49" y="8"/>
                  </a:cubicBezTo>
                  <a:cubicBezTo>
                    <a:pt x="50" y="13"/>
                    <a:pt x="47" y="18"/>
                    <a:pt x="43" y="21"/>
                  </a:cubicBezTo>
                  <a:cubicBezTo>
                    <a:pt x="41" y="24"/>
                    <a:pt x="39" y="24"/>
                    <a:pt x="36" y="25"/>
                  </a:cubicBezTo>
                  <a:cubicBezTo>
                    <a:pt x="34" y="26"/>
                    <a:pt x="32" y="28"/>
                    <a:pt x="29" y="30"/>
                  </a:cubicBezTo>
                  <a:cubicBezTo>
                    <a:pt x="20" y="34"/>
                    <a:pt x="22" y="21"/>
                    <a:pt x="19" y="17"/>
                  </a:cubicBezTo>
                  <a:cubicBezTo>
                    <a:pt x="18" y="18"/>
                    <a:pt x="18" y="22"/>
                    <a:pt x="18" y="24"/>
                  </a:cubicBezTo>
                  <a:cubicBezTo>
                    <a:pt x="18" y="29"/>
                    <a:pt x="18" y="34"/>
                    <a:pt x="15" y="38"/>
                  </a:cubicBezTo>
                  <a:cubicBezTo>
                    <a:pt x="13" y="42"/>
                    <a:pt x="11" y="41"/>
                    <a:pt x="8" y="39"/>
                  </a:cubicBezTo>
                  <a:cubicBezTo>
                    <a:pt x="5" y="37"/>
                    <a:pt x="1" y="34"/>
                    <a:pt x="1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584">
              <a:extLst>
                <a:ext uri="{FF2B5EF4-FFF2-40B4-BE49-F238E27FC236}">
                  <a16:creationId xmlns:a16="http://schemas.microsoft.com/office/drawing/2014/main" id="{F29A59E4-0A46-4D51-A3D6-499E4474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097"/>
              <a:ext cx="100" cy="112"/>
            </a:xfrm>
            <a:custGeom>
              <a:avLst/>
              <a:gdLst>
                <a:gd name="T0" fmla="*/ 550 w 40"/>
                <a:gd name="T1" fmla="*/ 149 h 42"/>
                <a:gd name="T2" fmla="*/ 208 w 40"/>
                <a:gd name="T3" fmla="*/ 77 h 42"/>
                <a:gd name="T4" fmla="*/ 175 w 40"/>
                <a:gd name="T5" fmla="*/ 683 h 42"/>
                <a:gd name="T6" fmla="*/ 563 w 40"/>
                <a:gd name="T7" fmla="*/ 547 h 42"/>
                <a:gd name="T8" fmla="*/ 550 w 40"/>
                <a:gd name="T9" fmla="*/ 14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8"/>
                  </a:moveTo>
                  <a:cubicBezTo>
                    <a:pt x="30" y="0"/>
                    <a:pt x="18" y="2"/>
                    <a:pt x="13" y="4"/>
                  </a:cubicBezTo>
                  <a:cubicBezTo>
                    <a:pt x="2" y="10"/>
                    <a:pt x="0" y="28"/>
                    <a:pt x="11" y="36"/>
                  </a:cubicBezTo>
                  <a:cubicBezTo>
                    <a:pt x="19" y="42"/>
                    <a:pt x="31" y="38"/>
                    <a:pt x="36" y="29"/>
                  </a:cubicBezTo>
                  <a:cubicBezTo>
                    <a:pt x="39" y="23"/>
                    <a:pt x="40" y="14"/>
                    <a:pt x="35" y="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585">
              <a:extLst>
                <a:ext uri="{FF2B5EF4-FFF2-40B4-BE49-F238E27FC236}">
                  <a16:creationId xmlns:a16="http://schemas.microsoft.com/office/drawing/2014/main" id="{2E96E230-27DE-4258-86F7-5C0555E6D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59"/>
              <a:ext cx="127" cy="77"/>
            </a:xfrm>
            <a:custGeom>
              <a:avLst/>
              <a:gdLst>
                <a:gd name="T0" fmla="*/ 787 w 51"/>
                <a:gd name="T1" fmla="*/ 0 h 29"/>
                <a:gd name="T2" fmla="*/ 620 w 51"/>
                <a:gd name="T3" fmla="*/ 316 h 29"/>
                <a:gd name="T4" fmla="*/ 371 w 51"/>
                <a:gd name="T5" fmla="*/ 451 h 29"/>
                <a:gd name="T6" fmla="*/ 0 w 51"/>
                <a:gd name="T7" fmla="*/ 374 h 29"/>
                <a:gd name="T8" fmla="*/ 279 w 51"/>
                <a:gd name="T9" fmla="*/ 451 h 29"/>
                <a:gd name="T10" fmla="*/ 446 w 51"/>
                <a:gd name="T11" fmla="*/ 396 h 29"/>
                <a:gd name="T12" fmla="*/ 787 w 5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50" y="4"/>
                    <a:pt x="46" y="14"/>
                    <a:pt x="40" y="17"/>
                  </a:cubicBezTo>
                  <a:cubicBezTo>
                    <a:pt x="34" y="20"/>
                    <a:pt x="29" y="22"/>
                    <a:pt x="24" y="24"/>
                  </a:cubicBezTo>
                  <a:cubicBezTo>
                    <a:pt x="19" y="26"/>
                    <a:pt x="9" y="29"/>
                    <a:pt x="0" y="20"/>
                  </a:cubicBezTo>
                  <a:cubicBezTo>
                    <a:pt x="5" y="23"/>
                    <a:pt x="11" y="26"/>
                    <a:pt x="18" y="24"/>
                  </a:cubicBezTo>
                  <a:cubicBezTo>
                    <a:pt x="24" y="23"/>
                    <a:pt x="26" y="21"/>
                    <a:pt x="29" y="21"/>
                  </a:cubicBezTo>
                  <a:cubicBezTo>
                    <a:pt x="31" y="20"/>
                    <a:pt x="50" y="11"/>
                    <a:pt x="51" y="0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586">
              <a:extLst>
                <a:ext uri="{FF2B5EF4-FFF2-40B4-BE49-F238E27FC236}">
                  <a16:creationId xmlns:a16="http://schemas.microsoft.com/office/drawing/2014/main" id="{99926773-4D79-45EC-B798-AAA8BDD31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100"/>
              <a:ext cx="60" cy="77"/>
            </a:xfrm>
            <a:custGeom>
              <a:avLst/>
              <a:gdLst>
                <a:gd name="T0" fmla="*/ 375 w 24"/>
                <a:gd name="T1" fmla="*/ 0 h 29"/>
                <a:gd name="T2" fmla="*/ 270 w 24"/>
                <a:gd name="T3" fmla="*/ 93 h 29"/>
                <a:gd name="T4" fmla="*/ 188 w 24"/>
                <a:gd name="T5" fmla="*/ 247 h 29"/>
                <a:gd name="T6" fmla="*/ 0 w 24"/>
                <a:gd name="T7" fmla="*/ 542 h 29"/>
                <a:gd name="T8" fmla="*/ 50 w 24"/>
                <a:gd name="T9" fmla="*/ 451 h 29"/>
                <a:gd name="T10" fmla="*/ 145 w 24"/>
                <a:gd name="T11" fmla="*/ 396 h 29"/>
                <a:gd name="T12" fmla="*/ 238 w 24"/>
                <a:gd name="T13" fmla="*/ 260 h 29"/>
                <a:gd name="T14" fmla="*/ 283 w 24"/>
                <a:gd name="T15" fmla="*/ 133 h 29"/>
                <a:gd name="T16" fmla="*/ 375 w 24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9">
                  <a:moveTo>
                    <a:pt x="24" y="0"/>
                  </a:moveTo>
                  <a:cubicBezTo>
                    <a:pt x="22" y="2"/>
                    <a:pt x="19" y="3"/>
                    <a:pt x="17" y="5"/>
                  </a:cubicBezTo>
                  <a:cubicBezTo>
                    <a:pt x="15" y="8"/>
                    <a:pt x="14" y="11"/>
                    <a:pt x="12" y="13"/>
                  </a:cubicBezTo>
                  <a:cubicBezTo>
                    <a:pt x="9" y="18"/>
                    <a:pt x="1" y="22"/>
                    <a:pt x="0" y="29"/>
                  </a:cubicBezTo>
                  <a:cubicBezTo>
                    <a:pt x="1" y="27"/>
                    <a:pt x="2" y="25"/>
                    <a:pt x="3" y="24"/>
                  </a:cubicBezTo>
                  <a:cubicBezTo>
                    <a:pt x="5" y="23"/>
                    <a:pt x="7" y="22"/>
                    <a:pt x="9" y="21"/>
                  </a:cubicBezTo>
                  <a:cubicBezTo>
                    <a:pt x="12" y="20"/>
                    <a:pt x="14" y="17"/>
                    <a:pt x="15" y="14"/>
                  </a:cubicBezTo>
                  <a:cubicBezTo>
                    <a:pt x="16" y="12"/>
                    <a:pt x="17" y="9"/>
                    <a:pt x="18" y="7"/>
                  </a:cubicBezTo>
                  <a:cubicBezTo>
                    <a:pt x="19" y="5"/>
                    <a:pt x="23" y="1"/>
                    <a:pt x="24" y="0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587">
              <a:extLst>
                <a:ext uri="{FF2B5EF4-FFF2-40B4-BE49-F238E27FC236}">
                  <a16:creationId xmlns:a16="http://schemas.microsoft.com/office/drawing/2014/main" id="{EF16EEB8-6DB2-4074-9F51-F9B3D0681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21"/>
              <a:ext cx="30" cy="38"/>
            </a:xfrm>
            <a:custGeom>
              <a:avLst/>
              <a:gdLst>
                <a:gd name="T0" fmla="*/ 188 w 12"/>
                <a:gd name="T1" fmla="*/ 0 h 14"/>
                <a:gd name="T2" fmla="*/ 113 w 12"/>
                <a:gd name="T3" fmla="*/ 163 h 14"/>
                <a:gd name="T4" fmla="*/ 0 w 12"/>
                <a:gd name="T5" fmla="*/ 280 h 14"/>
                <a:gd name="T6" fmla="*/ 125 w 12"/>
                <a:gd name="T7" fmla="*/ 198 h 14"/>
                <a:gd name="T8" fmla="*/ 188 w 12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11" y="3"/>
                    <a:pt x="9" y="6"/>
                    <a:pt x="7" y="8"/>
                  </a:cubicBezTo>
                  <a:cubicBezTo>
                    <a:pt x="5" y="10"/>
                    <a:pt x="1" y="11"/>
                    <a:pt x="0" y="14"/>
                  </a:cubicBezTo>
                  <a:cubicBezTo>
                    <a:pt x="2" y="12"/>
                    <a:pt x="5" y="11"/>
                    <a:pt x="8" y="10"/>
                  </a:cubicBezTo>
                  <a:cubicBezTo>
                    <a:pt x="10" y="8"/>
                    <a:pt x="10" y="5"/>
                    <a:pt x="1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588">
              <a:extLst>
                <a:ext uri="{FF2B5EF4-FFF2-40B4-BE49-F238E27FC236}">
                  <a16:creationId xmlns:a16="http://schemas.microsoft.com/office/drawing/2014/main" id="{7BEBB3FD-91F4-4DB9-85AD-2C74B77B9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135"/>
              <a:ext cx="85" cy="64"/>
            </a:xfrm>
            <a:custGeom>
              <a:avLst/>
              <a:gdLst>
                <a:gd name="T0" fmla="*/ 20 w 34"/>
                <a:gd name="T1" fmla="*/ 192 h 24"/>
                <a:gd name="T2" fmla="*/ 270 w 34"/>
                <a:gd name="T3" fmla="*/ 435 h 24"/>
                <a:gd name="T4" fmla="*/ 488 w 34"/>
                <a:gd name="T5" fmla="*/ 0 h 24"/>
                <a:gd name="T6" fmla="*/ 250 w 34"/>
                <a:gd name="T7" fmla="*/ 363 h 24"/>
                <a:gd name="T8" fmla="*/ 20 w 34"/>
                <a:gd name="T9" fmla="*/ 19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4">
                  <a:moveTo>
                    <a:pt x="1" y="10"/>
                  </a:moveTo>
                  <a:cubicBezTo>
                    <a:pt x="0" y="14"/>
                    <a:pt x="7" y="24"/>
                    <a:pt x="17" y="23"/>
                  </a:cubicBezTo>
                  <a:cubicBezTo>
                    <a:pt x="27" y="21"/>
                    <a:pt x="34" y="10"/>
                    <a:pt x="31" y="0"/>
                  </a:cubicBezTo>
                  <a:cubicBezTo>
                    <a:pt x="31" y="6"/>
                    <a:pt x="25" y="18"/>
                    <a:pt x="16" y="19"/>
                  </a:cubicBezTo>
                  <a:cubicBezTo>
                    <a:pt x="7" y="20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589">
              <a:extLst>
                <a:ext uri="{FF2B5EF4-FFF2-40B4-BE49-F238E27FC236}">
                  <a16:creationId xmlns:a16="http://schemas.microsoft.com/office/drawing/2014/main" id="{80E74391-9B76-47A0-96FE-9BE16DE0A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103"/>
              <a:ext cx="72" cy="56"/>
            </a:xfrm>
            <a:custGeom>
              <a:avLst/>
              <a:gdLst>
                <a:gd name="T0" fmla="*/ 444 w 29"/>
                <a:gd name="T1" fmla="*/ 136 h 21"/>
                <a:gd name="T2" fmla="*/ 184 w 29"/>
                <a:gd name="T3" fmla="*/ 56 h 21"/>
                <a:gd name="T4" fmla="*/ 12 w 29"/>
                <a:gd name="T5" fmla="*/ 397 h 21"/>
                <a:gd name="T6" fmla="*/ 184 w 29"/>
                <a:gd name="T7" fmla="*/ 136 h 21"/>
                <a:gd name="T8" fmla="*/ 444 w 29"/>
                <a:gd name="T9" fmla="*/ 13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29" y="7"/>
                  </a:moveTo>
                  <a:cubicBezTo>
                    <a:pt x="26" y="3"/>
                    <a:pt x="20" y="0"/>
                    <a:pt x="12" y="3"/>
                  </a:cubicBezTo>
                  <a:cubicBezTo>
                    <a:pt x="4" y="7"/>
                    <a:pt x="0" y="13"/>
                    <a:pt x="1" y="21"/>
                  </a:cubicBezTo>
                  <a:cubicBezTo>
                    <a:pt x="1" y="18"/>
                    <a:pt x="4" y="9"/>
                    <a:pt x="12" y="7"/>
                  </a:cubicBezTo>
                  <a:cubicBezTo>
                    <a:pt x="19" y="4"/>
                    <a:pt x="25" y="3"/>
                    <a:pt x="29" y="7"/>
                  </a:cubicBezTo>
                  <a:close/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590">
              <a:extLst>
                <a:ext uri="{FF2B5EF4-FFF2-40B4-BE49-F238E27FC236}">
                  <a16:creationId xmlns:a16="http://schemas.microsoft.com/office/drawing/2014/main" id="{EDDB46FE-33FB-4900-9023-A5D47AE99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084"/>
              <a:ext cx="173" cy="157"/>
            </a:xfrm>
            <a:custGeom>
              <a:avLst/>
              <a:gdLst>
                <a:gd name="T0" fmla="*/ 805 w 69"/>
                <a:gd name="T1" fmla="*/ 56 h 59"/>
                <a:gd name="T2" fmla="*/ 426 w 69"/>
                <a:gd name="T3" fmla="*/ 192 h 59"/>
                <a:gd name="T4" fmla="*/ 313 w 69"/>
                <a:gd name="T5" fmla="*/ 362 h 59"/>
                <a:gd name="T6" fmla="*/ 176 w 69"/>
                <a:gd name="T7" fmla="*/ 532 h 59"/>
                <a:gd name="T8" fmla="*/ 567 w 69"/>
                <a:gd name="T9" fmla="*/ 1035 h 59"/>
                <a:gd name="T10" fmla="*/ 710 w 69"/>
                <a:gd name="T11" fmla="*/ 963 h 59"/>
                <a:gd name="T12" fmla="*/ 835 w 69"/>
                <a:gd name="T13" fmla="*/ 907 h 59"/>
                <a:gd name="T14" fmla="*/ 1056 w 69"/>
                <a:gd name="T15" fmla="*/ 580 h 59"/>
                <a:gd name="T16" fmla="*/ 1005 w 69"/>
                <a:gd name="T17" fmla="*/ 192 h 59"/>
                <a:gd name="T18" fmla="*/ 805 w 69"/>
                <a:gd name="T19" fmla="*/ 56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59">
                  <a:moveTo>
                    <a:pt x="51" y="3"/>
                  </a:moveTo>
                  <a:cubicBezTo>
                    <a:pt x="43" y="0"/>
                    <a:pt x="32" y="4"/>
                    <a:pt x="27" y="10"/>
                  </a:cubicBezTo>
                  <a:cubicBezTo>
                    <a:pt x="24" y="13"/>
                    <a:pt x="23" y="16"/>
                    <a:pt x="20" y="19"/>
                  </a:cubicBezTo>
                  <a:cubicBezTo>
                    <a:pt x="17" y="22"/>
                    <a:pt x="13" y="24"/>
                    <a:pt x="11" y="28"/>
                  </a:cubicBezTo>
                  <a:cubicBezTo>
                    <a:pt x="0" y="42"/>
                    <a:pt x="22" y="59"/>
                    <a:pt x="36" y="55"/>
                  </a:cubicBezTo>
                  <a:cubicBezTo>
                    <a:pt x="39" y="54"/>
                    <a:pt x="42" y="52"/>
                    <a:pt x="45" y="51"/>
                  </a:cubicBezTo>
                  <a:cubicBezTo>
                    <a:pt x="48" y="50"/>
                    <a:pt x="50" y="49"/>
                    <a:pt x="53" y="48"/>
                  </a:cubicBezTo>
                  <a:cubicBezTo>
                    <a:pt x="59" y="45"/>
                    <a:pt x="65" y="37"/>
                    <a:pt x="67" y="31"/>
                  </a:cubicBezTo>
                  <a:cubicBezTo>
                    <a:pt x="69" y="25"/>
                    <a:pt x="68" y="17"/>
                    <a:pt x="64" y="10"/>
                  </a:cubicBezTo>
                  <a:cubicBezTo>
                    <a:pt x="61" y="5"/>
                    <a:pt x="55" y="3"/>
                    <a:pt x="51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591">
              <a:extLst>
                <a:ext uri="{FF2B5EF4-FFF2-40B4-BE49-F238E27FC236}">
                  <a16:creationId xmlns:a16="http://schemas.microsoft.com/office/drawing/2014/main" id="{69F8AC65-5202-47D6-871D-4BA23DE82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097"/>
              <a:ext cx="100" cy="112"/>
            </a:xfrm>
            <a:custGeom>
              <a:avLst/>
              <a:gdLst>
                <a:gd name="T0" fmla="*/ 550 w 40"/>
                <a:gd name="T1" fmla="*/ 149 h 42"/>
                <a:gd name="T2" fmla="*/ 208 w 40"/>
                <a:gd name="T3" fmla="*/ 77 h 42"/>
                <a:gd name="T4" fmla="*/ 175 w 40"/>
                <a:gd name="T5" fmla="*/ 683 h 42"/>
                <a:gd name="T6" fmla="*/ 563 w 40"/>
                <a:gd name="T7" fmla="*/ 547 h 42"/>
                <a:gd name="T8" fmla="*/ 550 w 40"/>
                <a:gd name="T9" fmla="*/ 14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8"/>
                  </a:moveTo>
                  <a:cubicBezTo>
                    <a:pt x="30" y="0"/>
                    <a:pt x="18" y="2"/>
                    <a:pt x="13" y="4"/>
                  </a:cubicBezTo>
                  <a:cubicBezTo>
                    <a:pt x="2" y="10"/>
                    <a:pt x="0" y="28"/>
                    <a:pt x="11" y="36"/>
                  </a:cubicBezTo>
                  <a:cubicBezTo>
                    <a:pt x="19" y="42"/>
                    <a:pt x="31" y="38"/>
                    <a:pt x="36" y="29"/>
                  </a:cubicBezTo>
                  <a:cubicBezTo>
                    <a:pt x="39" y="23"/>
                    <a:pt x="40" y="14"/>
                    <a:pt x="35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592">
              <a:extLst>
                <a:ext uri="{FF2B5EF4-FFF2-40B4-BE49-F238E27FC236}">
                  <a16:creationId xmlns:a16="http://schemas.microsoft.com/office/drawing/2014/main" id="{B1173B08-981E-499C-8501-A5B226ABB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00"/>
              <a:ext cx="12" cy="13"/>
            </a:xfrm>
            <a:custGeom>
              <a:avLst/>
              <a:gdLst>
                <a:gd name="T0" fmla="*/ 0 w 5"/>
                <a:gd name="T1" fmla="*/ 34 h 5"/>
                <a:gd name="T2" fmla="*/ 41 w 5"/>
                <a:gd name="T3" fmla="*/ 0 h 5"/>
                <a:gd name="T4" fmla="*/ 70 w 5"/>
                <a:gd name="T5" fmla="*/ 55 h 5"/>
                <a:gd name="T6" fmla="*/ 29 w 5"/>
                <a:gd name="T7" fmla="*/ 8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593">
              <a:extLst>
                <a:ext uri="{FF2B5EF4-FFF2-40B4-BE49-F238E27FC236}">
                  <a16:creationId xmlns:a16="http://schemas.microsoft.com/office/drawing/2014/main" id="{32887386-B5C6-4D91-B5D0-4CA2E6697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10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594">
              <a:extLst>
                <a:ext uri="{FF2B5EF4-FFF2-40B4-BE49-F238E27FC236}">
                  <a16:creationId xmlns:a16="http://schemas.microsoft.com/office/drawing/2014/main" id="{A541C41C-6A2F-4FB8-873A-F75C38954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1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35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4" name="Group 595">
            <a:extLst>
              <a:ext uri="{FF2B5EF4-FFF2-40B4-BE49-F238E27FC236}">
                <a16:creationId xmlns:a16="http://schemas.microsoft.com/office/drawing/2014/main" id="{FE3B1355-86D2-4B1B-837D-AF1F1F487C90}"/>
              </a:ext>
            </a:extLst>
          </p:cNvPr>
          <p:cNvGrpSpPr>
            <a:grpSpLocks/>
          </p:cNvGrpSpPr>
          <p:nvPr/>
        </p:nvGrpSpPr>
        <p:grpSpPr bwMode="auto">
          <a:xfrm>
            <a:off x="3581400" y="2300288"/>
            <a:ext cx="265113" cy="258762"/>
            <a:chOff x="2803" y="2077"/>
            <a:chExt cx="167" cy="163"/>
          </a:xfrm>
        </p:grpSpPr>
        <p:sp>
          <p:nvSpPr>
            <p:cNvPr id="45149" name="Freeform 596">
              <a:extLst>
                <a:ext uri="{FF2B5EF4-FFF2-40B4-BE49-F238E27FC236}">
                  <a16:creationId xmlns:a16="http://schemas.microsoft.com/office/drawing/2014/main" id="{01436BE0-F946-41C8-A39A-C1329E749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77"/>
              <a:ext cx="167" cy="163"/>
            </a:xfrm>
            <a:custGeom>
              <a:avLst/>
              <a:gdLst>
                <a:gd name="T0" fmla="*/ 167 w 67"/>
                <a:gd name="T1" fmla="*/ 192 h 61"/>
                <a:gd name="T2" fmla="*/ 12 w 67"/>
                <a:gd name="T3" fmla="*/ 615 h 61"/>
                <a:gd name="T4" fmla="*/ 187 w 67"/>
                <a:gd name="T5" fmla="*/ 1072 h 61"/>
                <a:gd name="T6" fmla="*/ 374 w 67"/>
                <a:gd name="T7" fmla="*/ 1085 h 61"/>
                <a:gd name="T8" fmla="*/ 558 w 67"/>
                <a:gd name="T9" fmla="*/ 1165 h 61"/>
                <a:gd name="T10" fmla="*/ 715 w 67"/>
                <a:gd name="T11" fmla="*/ 1050 h 61"/>
                <a:gd name="T12" fmla="*/ 870 w 67"/>
                <a:gd name="T13" fmla="*/ 879 h 61"/>
                <a:gd name="T14" fmla="*/ 591 w 67"/>
                <a:gd name="T15" fmla="*/ 35 h 61"/>
                <a:gd name="T16" fmla="*/ 312 w 67"/>
                <a:gd name="T17" fmla="*/ 77 h 61"/>
                <a:gd name="T18" fmla="*/ 167 w 67"/>
                <a:gd name="T19" fmla="*/ 192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61">
                  <a:moveTo>
                    <a:pt x="11" y="10"/>
                  </a:moveTo>
                  <a:cubicBezTo>
                    <a:pt x="5" y="16"/>
                    <a:pt x="2" y="24"/>
                    <a:pt x="1" y="32"/>
                  </a:cubicBezTo>
                  <a:cubicBezTo>
                    <a:pt x="0" y="40"/>
                    <a:pt x="2" y="54"/>
                    <a:pt x="12" y="56"/>
                  </a:cubicBezTo>
                  <a:cubicBezTo>
                    <a:pt x="16" y="57"/>
                    <a:pt x="20" y="56"/>
                    <a:pt x="24" y="57"/>
                  </a:cubicBezTo>
                  <a:cubicBezTo>
                    <a:pt x="28" y="58"/>
                    <a:pt x="32" y="61"/>
                    <a:pt x="36" y="61"/>
                  </a:cubicBezTo>
                  <a:cubicBezTo>
                    <a:pt x="40" y="60"/>
                    <a:pt x="43" y="57"/>
                    <a:pt x="46" y="55"/>
                  </a:cubicBezTo>
                  <a:cubicBezTo>
                    <a:pt x="50" y="53"/>
                    <a:pt x="54" y="50"/>
                    <a:pt x="56" y="46"/>
                  </a:cubicBezTo>
                  <a:cubicBezTo>
                    <a:pt x="67" y="28"/>
                    <a:pt x="56" y="8"/>
                    <a:pt x="38" y="2"/>
                  </a:cubicBezTo>
                  <a:cubicBezTo>
                    <a:pt x="31" y="0"/>
                    <a:pt x="26" y="1"/>
                    <a:pt x="20" y="4"/>
                  </a:cubicBezTo>
                  <a:cubicBezTo>
                    <a:pt x="16" y="5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597">
              <a:extLst>
                <a:ext uri="{FF2B5EF4-FFF2-40B4-BE49-F238E27FC236}">
                  <a16:creationId xmlns:a16="http://schemas.microsoft.com/office/drawing/2014/main" id="{2133161A-35B8-430A-83E8-E34F3ACF8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091"/>
              <a:ext cx="132" cy="144"/>
            </a:xfrm>
            <a:custGeom>
              <a:avLst/>
              <a:gdLst>
                <a:gd name="T0" fmla="*/ 12 w 53"/>
                <a:gd name="T1" fmla="*/ 627 h 54"/>
                <a:gd name="T2" fmla="*/ 42 w 53"/>
                <a:gd name="T3" fmla="*/ 739 h 54"/>
                <a:gd name="T4" fmla="*/ 125 w 53"/>
                <a:gd name="T5" fmla="*/ 819 h 54"/>
                <a:gd name="T6" fmla="*/ 187 w 53"/>
                <a:gd name="T7" fmla="*/ 853 h 54"/>
                <a:gd name="T8" fmla="*/ 279 w 53"/>
                <a:gd name="T9" fmla="*/ 875 h 54"/>
                <a:gd name="T10" fmla="*/ 167 w 53"/>
                <a:gd name="T11" fmla="*/ 909 h 54"/>
                <a:gd name="T12" fmla="*/ 12 w 53"/>
                <a:gd name="T13" fmla="*/ 875 h 54"/>
                <a:gd name="T14" fmla="*/ 154 w 53"/>
                <a:gd name="T15" fmla="*/ 931 h 54"/>
                <a:gd name="T16" fmla="*/ 324 w 53"/>
                <a:gd name="T17" fmla="*/ 968 h 54"/>
                <a:gd name="T18" fmla="*/ 478 w 53"/>
                <a:gd name="T19" fmla="*/ 1003 h 54"/>
                <a:gd name="T20" fmla="*/ 633 w 53"/>
                <a:gd name="T21" fmla="*/ 909 h 54"/>
                <a:gd name="T22" fmla="*/ 819 w 53"/>
                <a:gd name="T23" fmla="*/ 533 h 54"/>
                <a:gd name="T24" fmla="*/ 807 w 53"/>
                <a:gd name="T25" fmla="*/ 320 h 54"/>
                <a:gd name="T26" fmla="*/ 620 w 53"/>
                <a:gd name="T27" fmla="*/ 56 h 54"/>
                <a:gd name="T28" fmla="*/ 403 w 53"/>
                <a:gd name="T29" fmla="*/ 21 h 54"/>
                <a:gd name="T30" fmla="*/ 341 w 53"/>
                <a:gd name="T31" fmla="*/ 56 h 54"/>
                <a:gd name="T32" fmla="*/ 446 w 53"/>
                <a:gd name="T33" fmla="*/ 171 h 54"/>
                <a:gd name="T34" fmla="*/ 496 w 53"/>
                <a:gd name="T35" fmla="*/ 435 h 54"/>
                <a:gd name="T36" fmla="*/ 341 w 53"/>
                <a:gd name="T37" fmla="*/ 589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" h="54">
                  <a:moveTo>
                    <a:pt x="1" y="33"/>
                  </a:moveTo>
                  <a:cubicBezTo>
                    <a:pt x="1" y="36"/>
                    <a:pt x="1" y="37"/>
                    <a:pt x="3" y="39"/>
                  </a:cubicBezTo>
                  <a:cubicBezTo>
                    <a:pt x="4" y="41"/>
                    <a:pt x="6" y="42"/>
                    <a:pt x="8" y="43"/>
                  </a:cubicBezTo>
                  <a:cubicBezTo>
                    <a:pt x="10" y="44"/>
                    <a:pt x="11" y="44"/>
                    <a:pt x="12" y="45"/>
                  </a:cubicBezTo>
                  <a:cubicBezTo>
                    <a:pt x="14" y="45"/>
                    <a:pt x="16" y="45"/>
                    <a:pt x="18" y="46"/>
                  </a:cubicBezTo>
                  <a:cubicBezTo>
                    <a:pt x="22" y="48"/>
                    <a:pt x="12" y="48"/>
                    <a:pt x="11" y="48"/>
                  </a:cubicBezTo>
                  <a:cubicBezTo>
                    <a:pt x="7" y="48"/>
                    <a:pt x="4" y="48"/>
                    <a:pt x="1" y="46"/>
                  </a:cubicBezTo>
                  <a:cubicBezTo>
                    <a:pt x="0" y="50"/>
                    <a:pt x="8" y="49"/>
                    <a:pt x="10" y="49"/>
                  </a:cubicBezTo>
                  <a:cubicBezTo>
                    <a:pt x="14" y="49"/>
                    <a:pt x="17" y="50"/>
                    <a:pt x="21" y="51"/>
                  </a:cubicBezTo>
                  <a:cubicBezTo>
                    <a:pt x="24" y="52"/>
                    <a:pt x="28" y="54"/>
                    <a:pt x="31" y="53"/>
                  </a:cubicBezTo>
                  <a:cubicBezTo>
                    <a:pt x="34" y="52"/>
                    <a:pt x="38" y="50"/>
                    <a:pt x="41" y="48"/>
                  </a:cubicBezTo>
                  <a:cubicBezTo>
                    <a:pt x="47" y="43"/>
                    <a:pt x="52" y="36"/>
                    <a:pt x="53" y="28"/>
                  </a:cubicBezTo>
                  <a:cubicBezTo>
                    <a:pt x="53" y="24"/>
                    <a:pt x="53" y="21"/>
                    <a:pt x="52" y="17"/>
                  </a:cubicBezTo>
                  <a:cubicBezTo>
                    <a:pt x="50" y="12"/>
                    <a:pt x="44" y="6"/>
                    <a:pt x="40" y="3"/>
                  </a:cubicBezTo>
                  <a:cubicBezTo>
                    <a:pt x="35" y="0"/>
                    <a:pt x="31" y="0"/>
                    <a:pt x="26" y="1"/>
                  </a:cubicBezTo>
                  <a:cubicBezTo>
                    <a:pt x="24" y="2"/>
                    <a:pt x="22" y="2"/>
                    <a:pt x="22" y="3"/>
                  </a:cubicBezTo>
                  <a:cubicBezTo>
                    <a:pt x="21" y="6"/>
                    <a:pt x="27" y="8"/>
                    <a:pt x="29" y="9"/>
                  </a:cubicBezTo>
                  <a:cubicBezTo>
                    <a:pt x="34" y="12"/>
                    <a:pt x="35" y="17"/>
                    <a:pt x="32" y="23"/>
                  </a:cubicBezTo>
                  <a:cubicBezTo>
                    <a:pt x="30" y="28"/>
                    <a:pt x="27" y="29"/>
                    <a:pt x="22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598">
              <a:extLst>
                <a:ext uri="{FF2B5EF4-FFF2-40B4-BE49-F238E27FC236}">
                  <a16:creationId xmlns:a16="http://schemas.microsoft.com/office/drawing/2014/main" id="{52171B4A-ED5B-40ED-9E21-5C9A1F3B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3"/>
              <a:ext cx="128" cy="118"/>
            </a:xfrm>
            <a:custGeom>
              <a:avLst/>
              <a:gdLst>
                <a:gd name="T0" fmla="*/ 366 w 51"/>
                <a:gd name="T1" fmla="*/ 21 h 44"/>
                <a:gd name="T2" fmla="*/ 50 w 51"/>
                <a:gd name="T3" fmla="*/ 461 h 44"/>
                <a:gd name="T4" fmla="*/ 334 w 51"/>
                <a:gd name="T5" fmla="*/ 813 h 44"/>
                <a:gd name="T6" fmla="*/ 442 w 51"/>
                <a:gd name="T7" fmla="*/ 826 h 44"/>
                <a:gd name="T8" fmla="*/ 597 w 51"/>
                <a:gd name="T9" fmla="*/ 813 h 44"/>
                <a:gd name="T10" fmla="*/ 806 w 51"/>
                <a:gd name="T11" fmla="*/ 424 h 44"/>
                <a:gd name="T12" fmla="*/ 366 w 51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4">
                  <a:moveTo>
                    <a:pt x="23" y="1"/>
                  </a:moveTo>
                  <a:cubicBezTo>
                    <a:pt x="12" y="1"/>
                    <a:pt x="5" y="15"/>
                    <a:pt x="3" y="24"/>
                  </a:cubicBezTo>
                  <a:cubicBezTo>
                    <a:pt x="0" y="36"/>
                    <a:pt x="10" y="42"/>
                    <a:pt x="21" y="42"/>
                  </a:cubicBezTo>
                  <a:cubicBezTo>
                    <a:pt x="24" y="42"/>
                    <a:pt x="26" y="43"/>
                    <a:pt x="28" y="43"/>
                  </a:cubicBezTo>
                  <a:cubicBezTo>
                    <a:pt x="32" y="44"/>
                    <a:pt x="35" y="44"/>
                    <a:pt x="38" y="42"/>
                  </a:cubicBezTo>
                  <a:cubicBezTo>
                    <a:pt x="44" y="39"/>
                    <a:pt x="51" y="30"/>
                    <a:pt x="51" y="22"/>
                  </a:cubicBezTo>
                  <a:cubicBezTo>
                    <a:pt x="50" y="8"/>
                    <a:pt x="35" y="0"/>
                    <a:pt x="23" y="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599">
              <a:extLst>
                <a:ext uri="{FF2B5EF4-FFF2-40B4-BE49-F238E27FC236}">
                  <a16:creationId xmlns:a16="http://schemas.microsoft.com/office/drawing/2014/main" id="{75AFA2E7-6B67-4A9A-AFCA-945ACD200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136"/>
              <a:ext cx="97" cy="99"/>
            </a:xfrm>
            <a:custGeom>
              <a:avLst/>
              <a:gdLst>
                <a:gd name="T0" fmla="*/ 0 w 39"/>
                <a:gd name="T1" fmla="*/ 629 h 37"/>
                <a:gd name="T2" fmla="*/ 187 w 39"/>
                <a:gd name="T3" fmla="*/ 709 h 37"/>
                <a:gd name="T4" fmla="*/ 465 w 39"/>
                <a:gd name="T5" fmla="*/ 516 h 37"/>
                <a:gd name="T6" fmla="*/ 537 w 39"/>
                <a:gd name="T7" fmla="*/ 0 h 37"/>
                <a:gd name="T8" fmla="*/ 433 w 39"/>
                <a:gd name="T9" fmla="*/ 516 h 37"/>
                <a:gd name="T10" fmla="*/ 167 w 39"/>
                <a:gd name="T11" fmla="*/ 650 h 37"/>
                <a:gd name="T12" fmla="*/ 0 w 39"/>
                <a:gd name="T13" fmla="*/ 629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33"/>
                  </a:moveTo>
                  <a:cubicBezTo>
                    <a:pt x="3" y="33"/>
                    <a:pt x="8" y="36"/>
                    <a:pt x="12" y="37"/>
                  </a:cubicBezTo>
                  <a:cubicBezTo>
                    <a:pt x="16" y="37"/>
                    <a:pt x="25" y="32"/>
                    <a:pt x="30" y="27"/>
                  </a:cubicBezTo>
                  <a:cubicBezTo>
                    <a:pt x="35" y="21"/>
                    <a:pt x="39" y="11"/>
                    <a:pt x="35" y="0"/>
                  </a:cubicBezTo>
                  <a:cubicBezTo>
                    <a:pt x="36" y="2"/>
                    <a:pt x="37" y="19"/>
                    <a:pt x="28" y="27"/>
                  </a:cubicBezTo>
                  <a:cubicBezTo>
                    <a:pt x="19" y="34"/>
                    <a:pt x="14" y="35"/>
                    <a:pt x="11" y="34"/>
                  </a:cubicBezTo>
                  <a:cubicBezTo>
                    <a:pt x="8" y="33"/>
                    <a:pt x="2" y="33"/>
                    <a:pt x="0" y="33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600">
              <a:extLst>
                <a:ext uri="{FF2B5EF4-FFF2-40B4-BE49-F238E27FC236}">
                  <a16:creationId xmlns:a16="http://schemas.microsoft.com/office/drawing/2014/main" id="{D5870225-314F-4719-B221-9FA6F207E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149"/>
              <a:ext cx="10" cy="59"/>
            </a:xfrm>
            <a:custGeom>
              <a:avLst/>
              <a:gdLst>
                <a:gd name="T0" fmla="*/ 33 w 4"/>
                <a:gd name="T1" fmla="*/ 0 h 22"/>
                <a:gd name="T2" fmla="*/ 63 w 4"/>
                <a:gd name="T3" fmla="*/ 424 h 22"/>
                <a:gd name="T4" fmla="*/ 33 w 4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2">
                  <a:moveTo>
                    <a:pt x="2" y="0"/>
                  </a:moveTo>
                  <a:cubicBezTo>
                    <a:pt x="0" y="5"/>
                    <a:pt x="0" y="16"/>
                    <a:pt x="4" y="22"/>
                  </a:cubicBezTo>
                  <a:cubicBezTo>
                    <a:pt x="3" y="18"/>
                    <a:pt x="1" y="3"/>
                    <a:pt x="2" y="0"/>
                  </a:cubicBezTo>
                  <a:close/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601">
              <a:extLst>
                <a:ext uri="{FF2B5EF4-FFF2-40B4-BE49-F238E27FC236}">
                  <a16:creationId xmlns:a16="http://schemas.microsoft.com/office/drawing/2014/main" id="{EFF6C035-4617-4E67-B34B-B9240EAE1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171"/>
              <a:ext cx="2" cy="21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3"/>
                    <a:pt x="1" y="5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602">
              <a:extLst>
                <a:ext uri="{FF2B5EF4-FFF2-40B4-BE49-F238E27FC236}">
                  <a16:creationId xmlns:a16="http://schemas.microsoft.com/office/drawing/2014/main" id="{C53DF70B-5CBF-489E-B0E4-26F15D659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01"/>
              <a:ext cx="112" cy="107"/>
            </a:xfrm>
            <a:custGeom>
              <a:avLst/>
              <a:gdLst>
                <a:gd name="T0" fmla="*/ 0 w 45"/>
                <a:gd name="T1" fmla="*/ 594 h 40"/>
                <a:gd name="T2" fmla="*/ 92 w 45"/>
                <a:gd name="T3" fmla="*/ 687 h 40"/>
                <a:gd name="T4" fmla="*/ 217 w 45"/>
                <a:gd name="T5" fmla="*/ 730 h 40"/>
                <a:gd name="T6" fmla="*/ 341 w 45"/>
                <a:gd name="T7" fmla="*/ 744 h 40"/>
                <a:gd name="T8" fmla="*/ 446 w 45"/>
                <a:gd name="T9" fmla="*/ 744 h 40"/>
                <a:gd name="T10" fmla="*/ 620 w 45"/>
                <a:gd name="T11" fmla="*/ 572 h 40"/>
                <a:gd name="T12" fmla="*/ 662 w 45"/>
                <a:gd name="T13" fmla="*/ 265 h 40"/>
                <a:gd name="T14" fmla="*/ 570 w 45"/>
                <a:gd name="T15" fmla="*/ 115 h 40"/>
                <a:gd name="T16" fmla="*/ 416 w 45"/>
                <a:gd name="T17" fmla="*/ 0 h 40"/>
                <a:gd name="T18" fmla="*/ 465 w 45"/>
                <a:gd name="T19" fmla="*/ 35 h 40"/>
                <a:gd name="T20" fmla="*/ 540 w 45"/>
                <a:gd name="T21" fmla="*/ 115 h 40"/>
                <a:gd name="T22" fmla="*/ 587 w 45"/>
                <a:gd name="T23" fmla="*/ 230 h 40"/>
                <a:gd name="T24" fmla="*/ 587 w 45"/>
                <a:gd name="T25" fmla="*/ 364 h 40"/>
                <a:gd name="T26" fmla="*/ 508 w 45"/>
                <a:gd name="T27" fmla="*/ 538 h 40"/>
                <a:gd name="T28" fmla="*/ 433 w 45"/>
                <a:gd name="T29" fmla="*/ 572 h 40"/>
                <a:gd name="T30" fmla="*/ 371 w 45"/>
                <a:gd name="T31" fmla="*/ 559 h 40"/>
                <a:gd name="T32" fmla="*/ 261 w 45"/>
                <a:gd name="T33" fmla="*/ 629 h 40"/>
                <a:gd name="T34" fmla="*/ 137 w 45"/>
                <a:gd name="T35" fmla="*/ 650 h 40"/>
                <a:gd name="T36" fmla="*/ 12 w 45"/>
                <a:gd name="T37" fmla="*/ 594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" h="40">
                  <a:moveTo>
                    <a:pt x="0" y="31"/>
                  </a:moveTo>
                  <a:cubicBezTo>
                    <a:pt x="2" y="33"/>
                    <a:pt x="3" y="35"/>
                    <a:pt x="6" y="36"/>
                  </a:cubicBezTo>
                  <a:cubicBezTo>
                    <a:pt x="9" y="37"/>
                    <a:pt x="12" y="38"/>
                    <a:pt x="14" y="38"/>
                  </a:cubicBezTo>
                  <a:cubicBezTo>
                    <a:pt x="17" y="38"/>
                    <a:pt x="20" y="38"/>
                    <a:pt x="22" y="39"/>
                  </a:cubicBezTo>
                  <a:cubicBezTo>
                    <a:pt x="25" y="39"/>
                    <a:pt x="27" y="40"/>
                    <a:pt x="29" y="39"/>
                  </a:cubicBezTo>
                  <a:cubicBezTo>
                    <a:pt x="34" y="38"/>
                    <a:pt x="37" y="35"/>
                    <a:pt x="40" y="30"/>
                  </a:cubicBezTo>
                  <a:cubicBezTo>
                    <a:pt x="43" y="25"/>
                    <a:pt x="45" y="20"/>
                    <a:pt x="43" y="14"/>
                  </a:cubicBezTo>
                  <a:cubicBezTo>
                    <a:pt x="42" y="11"/>
                    <a:pt x="40" y="8"/>
                    <a:pt x="37" y="6"/>
                  </a:cubicBezTo>
                  <a:cubicBezTo>
                    <a:pt x="34" y="3"/>
                    <a:pt x="31" y="1"/>
                    <a:pt x="27" y="0"/>
                  </a:cubicBezTo>
                  <a:cubicBezTo>
                    <a:pt x="27" y="1"/>
                    <a:pt x="29" y="2"/>
                    <a:pt x="30" y="2"/>
                  </a:cubicBezTo>
                  <a:cubicBezTo>
                    <a:pt x="32" y="3"/>
                    <a:pt x="34" y="4"/>
                    <a:pt x="35" y="6"/>
                  </a:cubicBezTo>
                  <a:cubicBezTo>
                    <a:pt x="36" y="7"/>
                    <a:pt x="38" y="10"/>
                    <a:pt x="38" y="12"/>
                  </a:cubicBezTo>
                  <a:cubicBezTo>
                    <a:pt x="39" y="14"/>
                    <a:pt x="38" y="17"/>
                    <a:pt x="38" y="19"/>
                  </a:cubicBezTo>
                  <a:cubicBezTo>
                    <a:pt x="37" y="22"/>
                    <a:pt x="36" y="26"/>
                    <a:pt x="33" y="28"/>
                  </a:cubicBezTo>
                  <a:cubicBezTo>
                    <a:pt x="32" y="30"/>
                    <a:pt x="30" y="30"/>
                    <a:pt x="28" y="30"/>
                  </a:cubicBezTo>
                  <a:cubicBezTo>
                    <a:pt x="27" y="30"/>
                    <a:pt x="26" y="29"/>
                    <a:pt x="24" y="29"/>
                  </a:cubicBezTo>
                  <a:cubicBezTo>
                    <a:pt x="21" y="30"/>
                    <a:pt x="20" y="32"/>
                    <a:pt x="17" y="33"/>
                  </a:cubicBezTo>
                  <a:cubicBezTo>
                    <a:pt x="14" y="34"/>
                    <a:pt x="12" y="34"/>
                    <a:pt x="9" y="34"/>
                  </a:cubicBezTo>
                  <a:cubicBezTo>
                    <a:pt x="6" y="33"/>
                    <a:pt x="2" y="34"/>
                    <a:pt x="1" y="3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603">
              <a:extLst>
                <a:ext uri="{FF2B5EF4-FFF2-40B4-BE49-F238E27FC236}">
                  <a16:creationId xmlns:a16="http://schemas.microsoft.com/office/drawing/2014/main" id="{219057FC-E2B1-4510-8BD5-00DD86715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99"/>
              <a:ext cx="65" cy="74"/>
            </a:xfrm>
            <a:custGeom>
              <a:avLst/>
              <a:gdLst>
                <a:gd name="T0" fmla="*/ 20 w 26"/>
                <a:gd name="T1" fmla="*/ 497 h 28"/>
                <a:gd name="T2" fmla="*/ 20 w 26"/>
                <a:gd name="T3" fmla="*/ 460 h 28"/>
                <a:gd name="T4" fmla="*/ 20 w 26"/>
                <a:gd name="T5" fmla="*/ 404 h 28"/>
                <a:gd name="T6" fmla="*/ 33 w 26"/>
                <a:gd name="T7" fmla="*/ 336 h 28"/>
                <a:gd name="T8" fmla="*/ 113 w 26"/>
                <a:gd name="T9" fmla="*/ 167 h 28"/>
                <a:gd name="T10" fmla="*/ 238 w 26"/>
                <a:gd name="T11" fmla="*/ 21 h 28"/>
                <a:gd name="T12" fmla="*/ 313 w 26"/>
                <a:gd name="T13" fmla="*/ 0 h 28"/>
                <a:gd name="T14" fmla="*/ 408 w 26"/>
                <a:gd name="T15" fmla="*/ 21 h 28"/>
                <a:gd name="T16" fmla="*/ 220 w 26"/>
                <a:gd name="T17" fmla="*/ 77 h 28"/>
                <a:gd name="T18" fmla="*/ 188 w 26"/>
                <a:gd name="T19" fmla="*/ 182 h 28"/>
                <a:gd name="T20" fmla="*/ 145 w 26"/>
                <a:gd name="T21" fmla="*/ 259 h 28"/>
                <a:gd name="T22" fmla="*/ 50 w 26"/>
                <a:gd name="T23" fmla="*/ 404 h 28"/>
                <a:gd name="T24" fmla="*/ 20 w 26"/>
                <a:gd name="T25" fmla="*/ 518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28">
                  <a:moveTo>
                    <a:pt x="1" y="27"/>
                  </a:moveTo>
                  <a:cubicBezTo>
                    <a:pt x="1" y="26"/>
                    <a:pt x="0" y="26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1"/>
                    <a:pt x="1" y="19"/>
                    <a:pt x="2" y="18"/>
                  </a:cubicBezTo>
                  <a:cubicBezTo>
                    <a:pt x="3" y="14"/>
                    <a:pt x="5" y="12"/>
                    <a:pt x="7" y="9"/>
                  </a:cubicBezTo>
                  <a:cubicBezTo>
                    <a:pt x="10" y="6"/>
                    <a:pt x="11" y="3"/>
                    <a:pt x="15" y="1"/>
                  </a:cubicBezTo>
                  <a:cubicBezTo>
                    <a:pt x="16" y="0"/>
                    <a:pt x="18" y="0"/>
                    <a:pt x="20" y="0"/>
                  </a:cubicBezTo>
                  <a:cubicBezTo>
                    <a:pt x="22" y="0"/>
                    <a:pt x="24" y="1"/>
                    <a:pt x="26" y="1"/>
                  </a:cubicBezTo>
                  <a:cubicBezTo>
                    <a:pt x="22" y="1"/>
                    <a:pt x="17" y="1"/>
                    <a:pt x="14" y="4"/>
                  </a:cubicBezTo>
                  <a:cubicBezTo>
                    <a:pt x="13" y="6"/>
                    <a:pt x="13" y="8"/>
                    <a:pt x="12" y="10"/>
                  </a:cubicBezTo>
                  <a:cubicBezTo>
                    <a:pt x="12" y="12"/>
                    <a:pt x="11" y="13"/>
                    <a:pt x="9" y="14"/>
                  </a:cubicBezTo>
                  <a:cubicBezTo>
                    <a:pt x="6" y="17"/>
                    <a:pt x="3" y="18"/>
                    <a:pt x="3" y="22"/>
                  </a:cubicBezTo>
                  <a:cubicBezTo>
                    <a:pt x="2" y="24"/>
                    <a:pt x="1" y="26"/>
                    <a:pt x="1" y="2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604">
              <a:extLst>
                <a:ext uri="{FF2B5EF4-FFF2-40B4-BE49-F238E27FC236}">
                  <a16:creationId xmlns:a16="http://schemas.microsoft.com/office/drawing/2014/main" id="{BB7DD373-46FE-484F-B3EF-60B29B2A8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77"/>
              <a:ext cx="167" cy="163"/>
            </a:xfrm>
            <a:custGeom>
              <a:avLst/>
              <a:gdLst>
                <a:gd name="T0" fmla="*/ 167 w 67"/>
                <a:gd name="T1" fmla="*/ 192 h 61"/>
                <a:gd name="T2" fmla="*/ 12 w 67"/>
                <a:gd name="T3" fmla="*/ 615 h 61"/>
                <a:gd name="T4" fmla="*/ 187 w 67"/>
                <a:gd name="T5" fmla="*/ 1072 h 61"/>
                <a:gd name="T6" fmla="*/ 374 w 67"/>
                <a:gd name="T7" fmla="*/ 1085 h 61"/>
                <a:gd name="T8" fmla="*/ 558 w 67"/>
                <a:gd name="T9" fmla="*/ 1165 h 61"/>
                <a:gd name="T10" fmla="*/ 715 w 67"/>
                <a:gd name="T11" fmla="*/ 1050 h 61"/>
                <a:gd name="T12" fmla="*/ 870 w 67"/>
                <a:gd name="T13" fmla="*/ 879 h 61"/>
                <a:gd name="T14" fmla="*/ 591 w 67"/>
                <a:gd name="T15" fmla="*/ 35 h 61"/>
                <a:gd name="T16" fmla="*/ 312 w 67"/>
                <a:gd name="T17" fmla="*/ 77 h 61"/>
                <a:gd name="T18" fmla="*/ 167 w 67"/>
                <a:gd name="T19" fmla="*/ 192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61">
                  <a:moveTo>
                    <a:pt x="11" y="10"/>
                  </a:moveTo>
                  <a:cubicBezTo>
                    <a:pt x="5" y="16"/>
                    <a:pt x="2" y="24"/>
                    <a:pt x="1" y="32"/>
                  </a:cubicBezTo>
                  <a:cubicBezTo>
                    <a:pt x="0" y="40"/>
                    <a:pt x="2" y="54"/>
                    <a:pt x="12" y="56"/>
                  </a:cubicBezTo>
                  <a:cubicBezTo>
                    <a:pt x="16" y="57"/>
                    <a:pt x="20" y="56"/>
                    <a:pt x="24" y="57"/>
                  </a:cubicBezTo>
                  <a:cubicBezTo>
                    <a:pt x="28" y="58"/>
                    <a:pt x="32" y="61"/>
                    <a:pt x="36" y="61"/>
                  </a:cubicBezTo>
                  <a:cubicBezTo>
                    <a:pt x="40" y="60"/>
                    <a:pt x="43" y="57"/>
                    <a:pt x="46" y="55"/>
                  </a:cubicBezTo>
                  <a:cubicBezTo>
                    <a:pt x="50" y="53"/>
                    <a:pt x="54" y="50"/>
                    <a:pt x="56" y="46"/>
                  </a:cubicBezTo>
                  <a:cubicBezTo>
                    <a:pt x="67" y="28"/>
                    <a:pt x="56" y="8"/>
                    <a:pt x="38" y="2"/>
                  </a:cubicBezTo>
                  <a:cubicBezTo>
                    <a:pt x="31" y="0"/>
                    <a:pt x="26" y="1"/>
                    <a:pt x="20" y="4"/>
                  </a:cubicBezTo>
                  <a:cubicBezTo>
                    <a:pt x="16" y="5"/>
                    <a:pt x="13" y="7"/>
                    <a:pt x="11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605">
              <a:extLst>
                <a:ext uri="{FF2B5EF4-FFF2-40B4-BE49-F238E27FC236}">
                  <a16:creationId xmlns:a16="http://schemas.microsoft.com/office/drawing/2014/main" id="{E8245F85-ADD9-4ED2-B11E-20866A7E4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3"/>
              <a:ext cx="128" cy="118"/>
            </a:xfrm>
            <a:custGeom>
              <a:avLst/>
              <a:gdLst>
                <a:gd name="T0" fmla="*/ 366 w 51"/>
                <a:gd name="T1" fmla="*/ 21 h 44"/>
                <a:gd name="T2" fmla="*/ 50 w 51"/>
                <a:gd name="T3" fmla="*/ 461 h 44"/>
                <a:gd name="T4" fmla="*/ 334 w 51"/>
                <a:gd name="T5" fmla="*/ 813 h 44"/>
                <a:gd name="T6" fmla="*/ 442 w 51"/>
                <a:gd name="T7" fmla="*/ 826 h 44"/>
                <a:gd name="T8" fmla="*/ 597 w 51"/>
                <a:gd name="T9" fmla="*/ 813 h 44"/>
                <a:gd name="T10" fmla="*/ 806 w 51"/>
                <a:gd name="T11" fmla="*/ 424 h 44"/>
                <a:gd name="T12" fmla="*/ 366 w 51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4">
                  <a:moveTo>
                    <a:pt x="23" y="1"/>
                  </a:moveTo>
                  <a:cubicBezTo>
                    <a:pt x="12" y="1"/>
                    <a:pt x="5" y="15"/>
                    <a:pt x="3" y="24"/>
                  </a:cubicBezTo>
                  <a:cubicBezTo>
                    <a:pt x="0" y="36"/>
                    <a:pt x="10" y="42"/>
                    <a:pt x="21" y="42"/>
                  </a:cubicBezTo>
                  <a:cubicBezTo>
                    <a:pt x="24" y="42"/>
                    <a:pt x="26" y="43"/>
                    <a:pt x="28" y="43"/>
                  </a:cubicBezTo>
                  <a:cubicBezTo>
                    <a:pt x="32" y="44"/>
                    <a:pt x="35" y="44"/>
                    <a:pt x="38" y="42"/>
                  </a:cubicBezTo>
                  <a:cubicBezTo>
                    <a:pt x="44" y="39"/>
                    <a:pt x="51" y="30"/>
                    <a:pt x="51" y="22"/>
                  </a:cubicBezTo>
                  <a:cubicBezTo>
                    <a:pt x="50" y="8"/>
                    <a:pt x="35" y="0"/>
                    <a:pt x="23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606">
              <a:extLst>
                <a:ext uri="{FF2B5EF4-FFF2-40B4-BE49-F238E27FC236}">
                  <a16:creationId xmlns:a16="http://schemas.microsoft.com/office/drawing/2014/main" id="{86802861-DE1E-4B81-B78E-77E16F25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20"/>
              <a:ext cx="18" cy="16"/>
            </a:xfrm>
            <a:custGeom>
              <a:avLst/>
              <a:gdLst>
                <a:gd name="T0" fmla="*/ 21 w 7"/>
                <a:gd name="T1" fmla="*/ 77 h 6"/>
                <a:gd name="T2" fmla="*/ 54 w 7"/>
                <a:gd name="T3" fmla="*/ 21 h 6"/>
                <a:gd name="T4" fmla="*/ 100 w 7"/>
                <a:gd name="T5" fmla="*/ 35 h 6"/>
                <a:gd name="T6" fmla="*/ 85 w 7"/>
                <a:gd name="T7" fmla="*/ 115 h 6"/>
                <a:gd name="T8" fmla="*/ 21 w 7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607">
              <a:extLst>
                <a:ext uri="{FF2B5EF4-FFF2-40B4-BE49-F238E27FC236}">
                  <a16:creationId xmlns:a16="http://schemas.microsoft.com/office/drawing/2014/main" id="{5C6C21E3-84B1-4BB6-9E96-D1EFC26D5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15"/>
              <a:ext cx="8" cy="5"/>
            </a:xfrm>
            <a:custGeom>
              <a:avLst/>
              <a:gdLst>
                <a:gd name="T0" fmla="*/ 0 w 3"/>
                <a:gd name="T1" fmla="*/ 20 h 2"/>
                <a:gd name="T2" fmla="*/ 21 w 3"/>
                <a:gd name="T3" fmla="*/ 0 h 2"/>
                <a:gd name="T4" fmla="*/ 35 w 3"/>
                <a:gd name="T5" fmla="*/ 20 h 2"/>
                <a:gd name="T6" fmla="*/ 35 w 3"/>
                <a:gd name="T7" fmla="*/ 33 h 2"/>
                <a:gd name="T8" fmla="*/ 0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608">
              <a:extLst>
                <a:ext uri="{FF2B5EF4-FFF2-40B4-BE49-F238E27FC236}">
                  <a16:creationId xmlns:a16="http://schemas.microsoft.com/office/drawing/2014/main" id="{AC520F04-E959-48DF-B18A-5A4AACF60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36"/>
              <a:ext cx="10" cy="11"/>
            </a:xfrm>
            <a:custGeom>
              <a:avLst/>
              <a:gdLst>
                <a:gd name="T0" fmla="*/ 20 w 4"/>
                <a:gd name="T1" fmla="*/ 61 h 4"/>
                <a:gd name="T2" fmla="*/ 33 w 4"/>
                <a:gd name="T3" fmla="*/ 22 h 4"/>
                <a:gd name="T4" fmla="*/ 63 w 4"/>
                <a:gd name="T5" fmla="*/ 22 h 4"/>
                <a:gd name="T6" fmla="*/ 50 w 4"/>
                <a:gd name="T7" fmla="*/ 83 h 4"/>
                <a:gd name="T8" fmla="*/ 2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5" name="Group 609">
            <a:extLst>
              <a:ext uri="{FF2B5EF4-FFF2-40B4-BE49-F238E27FC236}">
                <a16:creationId xmlns:a16="http://schemas.microsoft.com/office/drawing/2014/main" id="{0267F112-6A71-49E8-9937-67034CD9123D}"/>
              </a:ext>
            </a:extLst>
          </p:cNvPr>
          <p:cNvGrpSpPr>
            <a:grpSpLocks/>
          </p:cNvGrpSpPr>
          <p:nvPr/>
        </p:nvGrpSpPr>
        <p:grpSpPr bwMode="auto">
          <a:xfrm>
            <a:off x="3789363" y="3417888"/>
            <a:ext cx="630237" cy="635000"/>
            <a:chOff x="2680" y="1963"/>
            <a:chExt cx="397" cy="400"/>
          </a:xfrm>
        </p:grpSpPr>
        <p:sp>
          <p:nvSpPr>
            <p:cNvPr id="45118" name="Freeform 610">
              <a:extLst>
                <a:ext uri="{FF2B5EF4-FFF2-40B4-BE49-F238E27FC236}">
                  <a16:creationId xmlns:a16="http://schemas.microsoft.com/office/drawing/2014/main" id="{361F4879-0E01-45DA-B8CF-FC45209C3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79"/>
              <a:ext cx="315" cy="384"/>
            </a:xfrm>
            <a:custGeom>
              <a:avLst/>
              <a:gdLst>
                <a:gd name="T0" fmla="*/ 800 w 126"/>
                <a:gd name="T1" fmla="*/ 227 h 144"/>
                <a:gd name="T2" fmla="*/ 613 w 126"/>
                <a:gd name="T3" fmla="*/ 35 h 144"/>
                <a:gd name="T4" fmla="*/ 563 w 126"/>
                <a:gd name="T5" fmla="*/ 363 h 144"/>
                <a:gd name="T6" fmla="*/ 83 w 126"/>
                <a:gd name="T7" fmla="*/ 435 h 144"/>
                <a:gd name="T8" fmla="*/ 270 w 126"/>
                <a:gd name="T9" fmla="*/ 832 h 144"/>
                <a:gd name="T10" fmla="*/ 33 w 126"/>
                <a:gd name="T11" fmla="*/ 1080 h 144"/>
                <a:gd name="T12" fmla="*/ 375 w 126"/>
                <a:gd name="T13" fmla="*/ 1045 h 144"/>
                <a:gd name="T14" fmla="*/ 188 w 126"/>
                <a:gd name="T15" fmla="*/ 1536 h 144"/>
                <a:gd name="T16" fmla="*/ 500 w 126"/>
                <a:gd name="T17" fmla="*/ 1501 h 144"/>
                <a:gd name="T18" fmla="*/ 438 w 126"/>
                <a:gd name="T19" fmla="*/ 1856 h 144"/>
                <a:gd name="T20" fmla="*/ 613 w 126"/>
                <a:gd name="T21" fmla="*/ 1933 h 144"/>
                <a:gd name="T22" fmla="*/ 770 w 126"/>
                <a:gd name="T23" fmla="*/ 2048 h 144"/>
                <a:gd name="T24" fmla="*/ 833 w 126"/>
                <a:gd name="T25" fmla="*/ 2312 h 144"/>
                <a:gd name="T26" fmla="*/ 1063 w 126"/>
                <a:gd name="T27" fmla="*/ 2219 h 144"/>
                <a:gd name="T28" fmla="*/ 1083 w 126"/>
                <a:gd name="T29" fmla="*/ 2595 h 144"/>
                <a:gd name="T30" fmla="*/ 1283 w 126"/>
                <a:gd name="T31" fmla="*/ 2296 h 144"/>
                <a:gd name="T32" fmla="*/ 1333 w 126"/>
                <a:gd name="T33" fmla="*/ 2675 h 144"/>
                <a:gd name="T34" fmla="*/ 1438 w 126"/>
                <a:gd name="T35" fmla="*/ 2411 h 144"/>
                <a:gd name="T36" fmla="*/ 1533 w 126"/>
                <a:gd name="T37" fmla="*/ 2355 h 144"/>
                <a:gd name="T38" fmla="*/ 1925 w 126"/>
                <a:gd name="T39" fmla="*/ 1195 h 144"/>
                <a:gd name="T40" fmla="*/ 1363 w 126"/>
                <a:gd name="T41" fmla="*/ 264 h 144"/>
                <a:gd name="T42" fmla="*/ 800 w 126"/>
                <a:gd name="T43" fmla="*/ 22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" h="144">
                  <a:moveTo>
                    <a:pt x="51" y="12"/>
                  </a:moveTo>
                  <a:cubicBezTo>
                    <a:pt x="46" y="13"/>
                    <a:pt x="43" y="0"/>
                    <a:pt x="39" y="2"/>
                  </a:cubicBezTo>
                  <a:cubicBezTo>
                    <a:pt x="35" y="3"/>
                    <a:pt x="41" y="16"/>
                    <a:pt x="36" y="19"/>
                  </a:cubicBezTo>
                  <a:cubicBezTo>
                    <a:pt x="27" y="22"/>
                    <a:pt x="5" y="15"/>
                    <a:pt x="5" y="23"/>
                  </a:cubicBezTo>
                  <a:cubicBezTo>
                    <a:pt x="5" y="30"/>
                    <a:pt x="42" y="28"/>
                    <a:pt x="17" y="44"/>
                  </a:cubicBezTo>
                  <a:cubicBezTo>
                    <a:pt x="13" y="47"/>
                    <a:pt x="0" y="50"/>
                    <a:pt x="2" y="57"/>
                  </a:cubicBezTo>
                  <a:cubicBezTo>
                    <a:pt x="5" y="67"/>
                    <a:pt x="20" y="48"/>
                    <a:pt x="24" y="55"/>
                  </a:cubicBezTo>
                  <a:cubicBezTo>
                    <a:pt x="28" y="62"/>
                    <a:pt x="8" y="74"/>
                    <a:pt x="12" y="81"/>
                  </a:cubicBezTo>
                  <a:cubicBezTo>
                    <a:pt x="15" y="89"/>
                    <a:pt x="27" y="73"/>
                    <a:pt x="32" y="79"/>
                  </a:cubicBezTo>
                  <a:cubicBezTo>
                    <a:pt x="37" y="85"/>
                    <a:pt x="29" y="90"/>
                    <a:pt x="28" y="98"/>
                  </a:cubicBezTo>
                  <a:cubicBezTo>
                    <a:pt x="27" y="112"/>
                    <a:pt x="33" y="113"/>
                    <a:pt x="39" y="102"/>
                  </a:cubicBezTo>
                  <a:cubicBezTo>
                    <a:pt x="45" y="91"/>
                    <a:pt x="49" y="95"/>
                    <a:pt x="49" y="108"/>
                  </a:cubicBezTo>
                  <a:cubicBezTo>
                    <a:pt x="49" y="111"/>
                    <a:pt x="48" y="120"/>
                    <a:pt x="53" y="122"/>
                  </a:cubicBezTo>
                  <a:cubicBezTo>
                    <a:pt x="58" y="125"/>
                    <a:pt x="65" y="110"/>
                    <a:pt x="68" y="117"/>
                  </a:cubicBezTo>
                  <a:cubicBezTo>
                    <a:pt x="69" y="122"/>
                    <a:pt x="58" y="136"/>
                    <a:pt x="69" y="137"/>
                  </a:cubicBezTo>
                  <a:cubicBezTo>
                    <a:pt x="79" y="138"/>
                    <a:pt x="72" y="115"/>
                    <a:pt x="82" y="121"/>
                  </a:cubicBezTo>
                  <a:cubicBezTo>
                    <a:pt x="87" y="124"/>
                    <a:pt x="81" y="139"/>
                    <a:pt x="85" y="141"/>
                  </a:cubicBezTo>
                  <a:cubicBezTo>
                    <a:pt x="89" y="144"/>
                    <a:pt x="89" y="130"/>
                    <a:pt x="92" y="127"/>
                  </a:cubicBezTo>
                  <a:cubicBezTo>
                    <a:pt x="95" y="124"/>
                    <a:pt x="98" y="124"/>
                    <a:pt x="98" y="124"/>
                  </a:cubicBezTo>
                  <a:cubicBezTo>
                    <a:pt x="118" y="117"/>
                    <a:pt x="126" y="83"/>
                    <a:pt x="123" y="63"/>
                  </a:cubicBezTo>
                  <a:cubicBezTo>
                    <a:pt x="121" y="46"/>
                    <a:pt x="105" y="22"/>
                    <a:pt x="87" y="14"/>
                  </a:cubicBezTo>
                  <a:cubicBezTo>
                    <a:pt x="76" y="9"/>
                    <a:pt x="63" y="11"/>
                    <a:pt x="51" y="12"/>
                  </a:cubicBezTo>
                </a:path>
              </a:pathLst>
            </a:custGeom>
            <a:solidFill>
              <a:srgbClr val="FDC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611">
              <a:extLst>
                <a:ext uri="{FF2B5EF4-FFF2-40B4-BE49-F238E27FC236}">
                  <a16:creationId xmlns:a16="http://schemas.microsoft.com/office/drawing/2014/main" id="{5C5B3E72-2019-4D11-B24F-0E8329AD3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963"/>
              <a:ext cx="277" cy="394"/>
            </a:xfrm>
            <a:custGeom>
              <a:avLst/>
              <a:gdLst>
                <a:gd name="T0" fmla="*/ 1620 w 111"/>
                <a:gd name="T1" fmla="*/ 1645 h 148"/>
                <a:gd name="T2" fmla="*/ 1694 w 111"/>
                <a:gd name="T3" fmla="*/ 1565 h 148"/>
                <a:gd name="T4" fmla="*/ 1632 w 111"/>
                <a:gd name="T5" fmla="*/ 1509 h 148"/>
                <a:gd name="T6" fmla="*/ 1620 w 111"/>
                <a:gd name="T7" fmla="*/ 1488 h 148"/>
                <a:gd name="T8" fmla="*/ 1133 w 111"/>
                <a:gd name="T9" fmla="*/ 567 h 148"/>
                <a:gd name="T10" fmla="*/ 696 w 111"/>
                <a:gd name="T11" fmla="*/ 264 h 148"/>
                <a:gd name="T12" fmla="*/ 686 w 111"/>
                <a:gd name="T13" fmla="*/ 93 h 148"/>
                <a:gd name="T14" fmla="*/ 624 w 111"/>
                <a:gd name="T15" fmla="*/ 264 h 148"/>
                <a:gd name="T16" fmla="*/ 512 w 111"/>
                <a:gd name="T17" fmla="*/ 248 h 148"/>
                <a:gd name="T18" fmla="*/ 449 w 111"/>
                <a:gd name="T19" fmla="*/ 21 h 148"/>
                <a:gd name="T20" fmla="*/ 387 w 111"/>
                <a:gd name="T21" fmla="*/ 248 h 148"/>
                <a:gd name="T22" fmla="*/ 0 w 111"/>
                <a:gd name="T23" fmla="*/ 319 h 148"/>
                <a:gd name="T24" fmla="*/ 12 w 111"/>
                <a:gd name="T25" fmla="*/ 341 h 148"/>
                <a:gd name="T26" fmla="*/ 42 w 111"/>
                <a:gd name="T27" fmla="*/ 341 h 148"/>
                <a:gd name="T28" fmla="*/ 42 w 111"/>
                <a:gd name="T29" fmla="*/ 341 h 148"/>
                <a:gd name="T30" fmla="*/ 604 w 111"/>
                <a:gd name="T31" fmla="*/ 375 h 148"/>
                <a:gd name="T32" fmla="*/ 1165 w 111"/>
                <a:gd name="T33" fmla="*/ 1304 h 148"/>
                <a:gd name="T34" fmla="*/ 779 w 111"/>
                <a:gd name="T35" fmla="*/ 2452 h 148"/>
                <a:gd name="T36" fmla="*/ 686 w 111"/>
                <a:gd name="T37" fmla="*/ 2508 h 148"/>
                <a:gd name="T38" fmla="*/ 591 w 111"/>
                <a:gd name="T39" fmla="*/ 2793 h 148"/>
                <a:gd name="T40" fmla="*/ 591 w 111"/>
                <a:gd name="T41" fmla="*/ 2793 h 148"/>
                <a:gd name="T42" fmla="*/ 821 w 111"/>
                <a:gd name="T43" fmla="*/ 2622 h 148"/>
                <a:gd name="T44" fmla="*/ 821 w 111"/>
                <a:gd name="T45" fmla="*/ 2622 h 148"/>
                <a:gd name="T46" fmla="*/ 883 w 111"/>
                <a:gd name="T47" fmla="*/ 2793 h 148"/>
                <a:gd name="T48" fmla="*/ 966 w 111"/>
                <a:gd name="T49" fmla="*/ 2644 h 148"/>
                <a:gd name="T50" fmla="*/ 1308 w 111"/>
                <a:gd name="T51" fmla="*/ 2566 h 148"/>
                <a:gd name="T52" fmla="*/ 1383 w 111"/>
                <a:gd name="T53" fmla="*/ 2657 h 148"/>
                <a:gd name="T54" fmla="*/ 1383 w 111"/>
                <a:gd name="T55" fmla="*/ 2473 h 148"/>
                <a:gd name="T56" fmla="*/ 1462 w 111"/>
                <a:gd name="T57" fmla="*/ 2340 h 148"/>
                <a:gd name="T58" fmla="*/ 1557 w 111"/>
                <a:gd name="T59" fmla="*/ 2375 h 148"/>
                <a:gd name="T60" fmla="*/ 1507 w 111"/>
                <a:gd name="T61" fmla="*/ 2226 h 148"/>
                <a:gd name="T62" fmla="*/ 1525 w 111"/>
                <a:gd name="T63" fmla="*/ 2132 h 148"/>
                <a:gd name="T64" fmla="*/ 1632 w 111"/>
                <a:gd name="T65" fmla="*/ 2148 h 148"/>
                <a:gd name="T66" fmla="*/ 1557 w 111"/>
                <a:gd name="T67" fmla="*/ 2042 h 148"/>
                <a:gd name="T68" fmla="*/ 1570 w 111"/>
                <a:gd name="T69" fmla="*/ 1962 h 148"/>
                <a:gd name="T70" fmla="*/ 1620 w 111"/>
                <a:gd name="T71" fmla="*/ 1983 h 148"/>
                <a:gd name="T72" fmla="*/ 1620 w 111"/>
                <a:gd name="T73" fmla="*/ 1829 h 148"/>
                <a:gd name="T74" fmla="*/ 1600 w 111"/>
                <a:gd name="T75" fmla="*/ 1816 h 148"/>
                <a:gd name="T76" fmla="*/ 1620 w 111"/>
                <a:gd name="T77" fmla="*/ 1645 h 148"/>
                <a:gd name="T78" fmla="*/ 1620 w 111"/>
                <a:gd name="T79" fmla="*/ 1645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" h="148">
                  <a:moveTo>
                    <a:pt x="104" y="87"/>
                  </a:moveTo>
                  <a:cubicBezTo>
                    <a:pt x="107" y="87"/>
                    <a:pt x="111" y="88"/>
                    <a:pt x="109" y="83"/>
                  </a:cubicBezTo>
                  <a:cubicBezTo>
                    <a:pt x="108" y="81"/>
                    <a:pt x="106" y="81"/>
                    <a:pt x="105" y="80"/>
                  </a:cubicBezTo>
                  <a:cubicBezTo>
                    <a:pt x="105" y="80"/>
                    <a:pt x="104" y="80"/>
                    <a:pt x="104" y="79"/>
                  </a:cubicBezTo>
                  <a:cubicBezTo>
                    <a:pt x="103" y="61"/>
                    <a:pt x="93" y="49"/>
                    <a:pt x="73" y="30"/>
                  </a:cubicBezTo>
                  <a:cubicBezTo>
                    <a:pt x="64" y="21"/>
                    <a:pt x="54" y="16"/>
                    <a:pt x="45" y="14"/>
                  </a:cubicBezTo>
                  <a:cubicBezTo>
                    <a:pt x="45" y="11"/>
                    <a:pt x="45" y="6"/>
                    <a:pt x="44" y="5"/>
                  </a:cubicBezTo>
                  <a:cubicBezTo>
                    <a:pt x="42" y="5"/>
                    <a:pt x="41" y="11"/>
                    <a:pt x="40" y="14"/>
                  </a:cubicBezTo>
                  <a:cubicBezTo>
                    <a:pt x="38" y="13"/>
                    <a:pt x="35" y="13"/>
                    <a:pt x="33" y="13"/>
                  </a:cubicBezTo>
                  <a:cubicBezTo>
                    <a:pt x="31" y="10"/>
                    <a:pt x="33" y="0"/>
                    <a:pt x="29" y="1"/>
                  </a:cubicBezTo>
                  <a:cubicBezTo>
                    <a:pt x="26" y="2"/>
                    <a:pt x="28" y="11"/>
                    <a:pt x="25" y="13"/>
                  </a:cubicBezTo>
                  <a:cubicBezTo>
                    <a:pt x="15" y="14"/>
                    <a:pt x="5" y="19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5" y="17"/>
                    <a:pt x="28" y="15"/>
                    <a:pt x="39" y="20"/>
                  </a:cubicBezTo>
                  <a:cubicBezTo>
                    <a:pt x="57" y="28"/>
                    <a:pt x="73" y="52"/>
                    <a:pt x="75" y="69"/>
                  </a:cubicBezTo>
                  <a:cubicBezTo>
                    <a:pt x="78" y="89"/>
                    <a:pt x="70" y="123"/>
                    <a:pt x="50" y="130"/>
                  </a:cubicBezTo>
                  <a:cubicBezTo>
                    <a:pt x="50" y="130"/>
                    <a:pt x="47" y="130"/>
                    <a:pt x="44" y="133"/>
                  </a:cubicBezTo>
                  <a:cubicBezTo>
                    <a:pt x="41" y="136"/>
                    <a:pt x="41" y="147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43" y="148"/>
                    <a:pt x="49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43"/>
                    <a:pt x="53" y="148"/>
                    <a:pt x="57" y="148"/>
                  </a:cubicBezTo>
                  <a:cubicBezTo>
                    <a:pt x="60" y="148"/>
                    <a:pt x="61" y="144"/>
                    <a:pt x="62" y="140"/>
                  </a:cubicBezTo>
                  <a:cubicBezTo>
                    <a:pt x="68" y="141"/>
                    <a:pt x="76" y="141"/>
                    <a:pt x="84" y="136"/>
                  </a:cubicBezTo>
                  <a:cubicBezTo>
                    <a:pt x="85" y="139"/>
                    <a:pt x="86" y="142"/>
                    <a:pt x="89" y="141"/>
                  </a:cubicBezTo>
                  <a:cubicBezTo>
                    <a:pt x="93" y="139"/>
                    <a:pt x="91" y="135"/>
                    <a:pt x="89" y="131"/>
                  </a:cubicBezTo>
                  <a:cubicBezTo>
                    <a:pt x="91" y="129"/>
                    <a:pt x="92" y="127"/>
                    <a:pt x="94" y="124"/>
                  </a:cubicBezTo>
                  <a:cubicBezTo>
                    <a:pt x="96" y="126"/>
                    <a:pt x="98" y="128"/>
                    <a:pt x="100" y="126"/>
                  </a:cubicBezTo>
                  <a:cubicBezTo>
                    <a:pt x="101" y="124"/>
                    <a:pt x="99" y="120"/>
                    <a:pt x="97" y="118"/>
                  </a:cubicBezTo>
                  <a:cubicBezTo>
                    <a:pt x="97" y="116"/>
                    <a:pt x="98" y="115"/>
                    <a:pt x="98" y="113"/>
                  </a:cubicBezTo>
                  <a:cubicBezTo>
                    <a:pt x="101" y="115"/>
                    <a:pt x="104" y="117"/>
                    <a:pt x="105" y="114"/>
                  </a:cubicBezTo>
                  <a:cubicBezTo>
                    <a:pt x="106" y="112"/>
                    <a:pt x="102" y="109"/>
                    <a:pt x="100" y="108"/>
                  </a:cubicBezTo>
                  <a:cubicBezTo>
                    <a:pt x="100" y="107"/>
                    <a:pt x="101" y="105"/>
                    <a:pt x="101" y="104"/>
                  </a:cubicBezTo>
                  <a:cubicBezTo>
                    <a:pt x="102" y="105"/>
                    <a:pt x="103" y="105"/>
                    <a:pt x="104" y="105"/>
                  </a:cubicBezTo>
                  <a:cubicBezTo>
                    <a:pt x="111" y="106"/>
                    <a:pt x="107" y="99"/>
                    <a:pt x="104" y="97"/>
                  </a:cubicBezTo>
                  <a:cubicBezTo>
                    <a:pt x="104" y="96"/>
                    <a:pt x="103" y="96"/>
                    <a:pt x="103" y="96"/>
                  </a:cubicBezTo>
                  <a:cubicBezTo>
                    <a:pt x="103" y="92"/>
                    <a:pt x="104" y="89"/>
                    <a:pt x="104" y="87"/>
                  </a:cubicBezTo>
                  <a:cubicBezTo>
                    <a:pt x="104" y="87"/>
                    <a:pt x="104" y="87"/>
                    <a:pt x="104" y="87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612">
              <a:extLst>
                <a:ext uri="{FF2B5EF4-FFF2-40B4-BE49-F238E27FC236}">
                  <a16:creationId xmlns:a16="http://schemas.microsoft.com/office/drawing/2014/main" id="{F26AA84E-CEF6-4661-A50F-95C7EFE64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25"/>
              <a:ext cx="58" cy="43"/>
            </a:xfrm>
            <a:custGeom>
              <a:avLst/>
              <a:gdLst>
                <a:gd name="T0" fmla="*/ 63 w 23"/>
                <a:gd name="T1" fmla="*/ 94 h 16"/>
                <a:gd name="T2" fmla="*/ 209 w 23"/>
                <a:gd name="T3" fmla="*/ 290 h 16"/>
                <a:gd name="T4" fmla="*/ 242 w 2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4" y="5"/>
                  </a:moveTo>
                  <a:cubicBezTo>
                    <a:pt x="0" y="11"/>
                    <a:pt x="9" y="16"/>
                    <a:pt x="13" y="15"/>
                  </a:cubicBezTo>
                  <a:cubicBezTo>
                    <a:pt x="21" y="14"/>
                    <a:pt x="23" y="3"/>
                    <a:pt x="15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613">
              <a:extLst>
                <a:ext uri="{FF2B5EF4-FFF2-40B4-BE49-F238E27FC236}">
                  <a16:creationId xmlns:a16="http://schemas.microsoft.com/office/drawing/2014/main" id="{742C38DB-18C1-43D7-A9BE-1DC6EE58F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84"/>
              <a:ext cx="72" cy="45"/>
            </a:xfrm>
            <a:custGeom>
              <a:avLst/>
              <a:gdLst>
                <a:gd name="T0" fmla="*/ 92 w 29"/>
                <a:gd name="T1" fmla="*/ 148 h 17"/>
                <a:gd name="T2" fmla="*/ 290 w 29"/>
                <a:gd name="T3" fmla="*/ 259 h 17"/>
                <a:gd name="T4" fmla="*/ 340 w 2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6" y="8"/>
                  </a:moveTo>
                  <a:cubicBezTo>
                    <a:pt x="0" y="15"/>
                    <a:pt x="14" y="17"/>
                    <a:pt x="19" y="14"/>
                  </a:cubicBezTo>
                  <a:cubicBezTo>
                    <a:pt x="22" y="12"/>
                    <a:pt x="29" y="2"/>
                    <a:pt x="22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614">
              <a:extLst>
                <a:ext uri="{FF2B5EF4-FFF2-40B4-BE49-F238E27FC236}">
                  <a16:creationId xmlns:a16="http://schemas.microsoft.com/office/drawing/2014/main" id="{D0B66D1C-580C-44EC-9520-05905A2A1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15"/>
              <a:ext cx="95" cy="72"/>
            </a:xfrm>
            <a:custGeom>
              <a:avLst/>
              <a:gdLst>
                <a:gd name="T0" fmla="*/ 20 w 38"/>
                <a:gd name="T1" fmla="*/ 248 h 27"/>
                <a:gd name="T2" fmla="*/ 238 w 38"/>
                <a:gd name="T3" fmla="*/ 363 h 27"/>
                <a:gd name="T4" fmla="*/ 395 w 38"/>
                <a:gd name="T5" fmla="*/ 435 h 27"/>
                <a:gd name="T6" fmla="*/ 563 w 38"/>
                <a:gd name="T7" fmla="*/ 285 h 27"/>
                <a:gd name="T8" fmla="*/ 408 w 38"/>
                <a:gd name="T9" fmla="*/ 77 h 27"/>
                <a:gd name="T10" fmla="*/ 175 w 38"/>
                <a:gd name="T11" fmla="*/ 13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7">
                  <a:moveTo>
                    <a:pt x="1" y="13"/>
                  </a:moveTo>
                  <a:cubicBezTo>
                    <a:pt x="0" y="20"/>
                    <a:pt x="11" y="27"/>
                    <a:pt x="15" y="19"/>
                  </a:cubicBezTo>
                  <a:cubicBezTo>
                    <a:pt x="18" y="21"/>
                    <a:pt x="20" y="24"/>
                    <a:pt x="25" y="23"/>
                  </a:cubicBezTo>
                  <a:cubicBezTo>
                    <a:pt x="29" y="23"/>
                    <a:pt x="35" y="19"/>
                    <a:pt x="36" y="15"/>
                  </a:cubicBezTo>
                  <a:cubicBezTo>
                    <a:pt x="38" y="10"/>
                    <a:pt x="30" y="6"/>
                    <a:pt x="26" y="4"/>
                  </a:cubicBezTo>
                  <a:cubicBezTo>
                    <a:pt x="19" y="0"/>
                    <a:pt x="17" y="3"/>
                    <a:pt x="11" y="7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615">
              <a:extLst>
                <a:ext uri="{FF2B5EF4-FFF2-40B4-BE49-F238E27FC236}">
                  <a16:creationId xmlns:a16="http://schemas.microsoft.com/office/drawing/2014/main" id="{BBBF73F6-5BDB-49A2-AF31-2FA92563F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04"/>
              <a:ext cx="67" cy="75"/>
            </a:xfrm>
            <a:custGeom>
              <a:avLst/>
              <a:gdLst>
                <a:gd name="T0" fmla="*/ 320 w 27"/>
                <a:gd name="T1" fmla="*/ 171 h 28"/>
                <a:gd name="T2" fmla="*/ 104 w 27"/>
                <a:gd name="T3" fmla="*/ 423 h 28"/>
                <a:gd name="T4" fmla="*/ 320 w 27"/>
                <a:gd name="T5" fmla="*/ 17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8">
                  <a:moveTo>
                    <a:pt x="21" y="9"/>
                  </a:moveTo>
                  <a:cubicBezTo>
                    <a:pt x="27" y="16"/>
                    <a:pt x="14" y="28"/>
                    <a:pt x="7" y="22"/>
                  </a:cubicBezTo>
                  <a:cubicBezTo>
                    <a:pt x="0" y="15"/>
                    <a:pt x="10" y="0"/>
                    <a:pt x="21" y="9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616">
              <a:extLst>
                <a:ext uri="{FF2B5EF4-FFF2-40B4-BE49-F238E27FC236}">
                  <a16:creationId xmlns:a16="http://schemas.microsoft.com/office/drawing/2014/main" id="{480A6D8F-6FA0-4F2D-8E8B-633C3E93E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155"/>
              <a:ext cx="80" cy="77"/>
            </a:xfrm>
            <a:custGeom>
              <a:avLst/>
              <a:gdLst>
                <a:gd name="T0" fmla="*/ 283 w 32"/>
                <a:gd name="T1" fmla="*/ 409 h 29"/>
                <a:gd name="T2" fmla="*/ 175 w 32"/>
                <a:gd name="T3" fmla="*/ 112 h 29"/>
                <a:gd name="T4" fmla="*/ 283 w 32"/>
                <a:gd name="T5" fmla="*/ 40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18" y="22"/>
                  </a:moveTo>
                  <a:cubicBezTo>
                    <a:pt x="3" y="29"/>
                    <a:pt x="0" y="13"/>
                    <a:pt x="11" y="6"/>
                  </a:cubicBezTo>
                  <a:cubicBezTo>
                    <a:pt x="22" y="0"/>
                    <a:pt x="32" y="15"/>
                    <a:pt x="18" y="22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617">
              <a:extLst>
                <a:ext uri="{FF2B5EF4-FFF2-40B4-BE49-F238E27FC236}">
                  <a16:creationId xmlns:a16="http://schemas.microsoft.com/office/drawing/2014/main" id="{CF5608EE-BA37-47E3-99D4-44FE67166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07"/>
              <a:ext cx="48" cy="56"/>
            </a:xfrm>
            <a:custGeom>
              <a:avLst/>
              <a:gdLst>
                <a:gd name="T0" fmla="*/ 33 w 19"/>
                <a:gd name="T1" fmla="*/ 264 h 21"/>
                <a:gd name="T2" fmla="*/ 288 w 19"/>
                <a:gd name="T3" fmla="*/ 171 h 21"/>
                <a:gd name="T4" fmla="*/ 33 w 19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2" y="14"/>
                  </a:moveTo>
                  <a:cubicBezTo>
                    <a:pt x="5" y="21"/>
                    <a:pt x="19" y="19"/>
                    <a:pt x="18" y="9"/>
                  </a:cubicBezTo>
                  <a:cubicBezTo>
                    <a:pt x="16" y="0"/>
                    <a:pt x="0" y="1"/>
                    <a:pt x="2" y="1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618">
              <a:extLst>
                <a:ext uri="{FF2B5EF4-FFF2-40B4-BE49-F238E27FC236}">
                  <a16:creationId xmlns:a16="http://schemas.microsoft.com/office/drawing/2014/main" id="{0D003D22-301F-45DD-A1F4-8F3433590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109"/>
              <a:ext cx="57" cy="62"/>
            </a:xfrm>
            <a:custGeom>
              <a:avLst/>
              <a:gdLst>
                <a:gd name="T0" fmla="*/ 278 w 23"/>
                <a:gd name="T1" fmla="*/ 291 h 23"/>
                <a:gd name="T2" fmla="*/ 74 w 23"/>
                <a:gd name="T3" fmla="*/ 175 h 23"/>
                <a:gd name="T4" fmla="*/ 278 w 23"/>
                <a:gd name="T5" fmla="*/ 29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8" y="15"/>
                  </a:moveTo>
                  <a:cubicBezTo>
                    <a:pt x="15" y="23"/>
                    <a:pt x="0" y="22"/>
                    <a:pt x="5" y="9"/>
                  </a:cubicBezTo>
                  <a:cubicBezTo>
                    <a:pt x="8" y="0"/>
                    <a:pt x="23" y="1"/>
                    <a:pt x="18" y="1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619">
              <a:extLst>
                <a:ext uri="{FF2B5EF4-FFF2-40B4-BE49-F238E27FC236}">
                  <a16:creationId xmlns:a16="http://schemas.microsoft.com/office/drawing/2014/main" id="{900FAFCB-E563-4E1E-B54B-AA89E54F9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176"/>
              <a:ext cx="48" cy="37"/>
            </a:xfrm>
            <a:custGeom>
              <a:avLst/>
              <a:gdLst>
                <a:gd name="T0" fmla="*/ 51 w 19"/>
                <a:gd name="T1" fmla="*/ 132 h 14"/>
                <a:gd name="T2" fmla="*/ 243 w 19"/>
                <a:gd name="T3" fmla="*/ 204 h 14"/>
                <a:gd name="T4" fmla="*/ 288 w 19"/>
                <a:gd name="T5" fmla="*/ 90 h 14"/>
                <a:gd name="T6" fmla="*/ 222 w 19"/>
                <a:gd name="T7" fmla="*/ 0 h 14"/>
                <a:gd name="T8" fmla="*/ 96 w 19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4">
                  <a:moveTo>
                    <a:pt x="3" y="7"/>
                  </a:moveTo>
                  <a:cubicBezTo>
                    <a:pt x="0" y="14"/>
                    <a:pt x="11" y="14"/>
                    <a:pt x="15" y="11"/>
                  </a:cubicBezTo>
                  <a:cubicBezTo>
                    <a:pt x="16" y="10"/>
                    <a:pt x="18" y="7"/>
                    <a:pt x="18" y="5"/>
                  </a:cubicBezTo>
                  <a:cubicBezTo>
                    <a:pt x="19" y="2"/>
                    <a:pt x="16" y="0"/>
                    <a:pt x="14" y="0"/>
                  </a:cubicBezTo>
                  <a:cubicBezTo>
                    <a:pt x="17" y="6"/>
                    <a:pt x="11" y="10"/>
                    <a:pt x="6" y="9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620">
              <a:extLst>
                <a:ext uri="{FF2B5EF4-FFF2-40B4-BE49-F238E27FC236}">
                  <a16:creationId xmlns:a16="http://schemas.microsoft.com/office/drawing/2014/main" id="{12A54182-B5B6-4485-BF78-6CAE989BB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17"/>
              <a:ext cx="33" cy="35"/>
            </a:xfrm>
            <a:custGeom>
              <a:avLst/>
              <a:gdLst>
                <a:gd name="T0" fmla="*/ 20 w 13"/>
                <a:gd name="T1" fmla="*/ 137 h 13"/>
                <a:gd name="T2" fmla="*/ 160 w 13"/>
                <a:gd name="T3" fmla="*/ 197 h 13"/>
                <a:gd name="T4" fmla="*/ 96 w 13"/>
                <a:gd name="T5" fmla="*/ 22 h 13"/>
                <a:gd name="T6" fmla="*/ 63 w 13"/>
                <a:gd name="T7" fmla="*/ 1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13"/>
                    <a:pt x="7" y="12"/>
                    <a:pt x="10" y="10"/>
                  </a:cubicBezTo>
                  <a:cubicBezTo>
                    <a:pt x="13" y="6"/>
                    <a:pt x="11" y="0"/>
                    <a:pt x="6" y="1"/>
                  </a:cubicBezTo>
                  <a:cubicBezTo>
                    <a:pt x="8" y="4"/>
                    <a:pt x="9" y="7"/>
                    <a:pt x="4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621">
              <a:extLst>
                <a:ext uri="{FF2B5EF4-FFF2-40B4-BE49-F238E27FC236}">
                  <a16:creationId xmlns:a16="http://schemas.microsoft.com/office/drawing/2014/main" id="{2E88EABD-7C24-40EE-9E89-7D877A87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31"/>
              <a:ext cx="42" cy="32"/>
            </a:xfrm>
            <a:custGeom>
              <a:avLst/>
              <a:gdLst>
                <a:gd name="T0" fmla="*/ 12 w 17"/>
                <a:gd name="T1" fmla="*/ 77 h 12"/>
                <a:gd name="T2" fmla="*/ 42 w 17"/>
                <a:gd name="T3" fmla="*/ 192 h 12"/>
                <a:gd name="T4" fmla="*/ 153 w 17"/>
                <a:gd name="T5" fmla="*/ 192 h 12"/>
                <a:gd name="T6" fmla="*/ 166 w 17"/>
                <a:gd name="T7" fmla="*/ 0 h 12"/>
                <a:gd name="T8" fmla="*/ 166 w 17"/>
                <a:gd name="T9" fmla="*/ 77 h 12"/>
                <a:gd name="T10" fmla="*/ 74 w 17"/>
                <a:gd name="T11" fmla="*/ 11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2">
                  <a:moveTo>
                    <a:pt x="1" y="4"/>
                  </a:moveTo>
                  <a:cubicBezTo>
                    <a:pt x="0" y="6"/>
                    <a:pt x="2" y="9"/>
                    <a:pt x="3" y="10"/>
                  </a:cubicBezTo>
                  <a:cubicBezTo>
                    <a:pt x="5" y="12"/>
                    <a:pt x="7" y="12"/>
                    <a:pt x="10" y="10"/>
                  </a:cubicBezTo>
                  <a:cubicBezTo>
                    <a:pt x="12" y="9"/>
                    <a:pt x="17" y="0"/>
                    <a:pt x="11" y="0"/>
                  </a:cubicBezTo>
                  <a:cubicBezTo>
                    <a:pt x="13" y="1"/>
                    <a:pt x="12" y="3"/>
                    <a:pt x="11" y="4"/>
                  </a:cubicBezTo>
                  <a:cubicBezTo>
                    <a:pt x="9" y="6"/>
                    <a:pt x="7" y="6"/>
                    <a:pt x="5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622">
              <a:extLst>
                <a:ext uri="{FF2B5EF4-FFF2-40B4-BE49-F238E27FC236}">
                  <a16:creationId xmlns:a16="http://schemas.microsoft.com/office/drawing/2014/main" id="{11EE92C0-2181-4E51-B3DE-722AAE6C9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28"/>
              <a:ext cx="35" cy="32"/>
            </a:xfrm>
            <a:custGeom>
              <a:avLst/>
              <a:gdLst>
                <a:gd name="T0" fmla="*/ 50 w 14"/>
                <a:gd name="T1" fmla="*/ 115 h 12"/>
                <a:gd name="T2" fmla="*/ 158 w 14"/>
                <a:gd name="T3" fmla="*/ 192 h 12"/>
                <a:gd name="T4" fmla="*/ 220 w 14"/>
                <a:gd name="T5" fmla="*/ 77 h 12"/>
                <a:gd name="T6" fmla="*/ 175 w 14"/>
                <a:gd name="T7" fmla="*/ 0 h 12"/>
                <a:gd name="T8" fmla="*/ 158 w 14"/>
                <a:gd name="T9" fmla="*/ 93 h 12"/>
                <a:gd name="T10" fmla="*/ 83 w 14"/>
                <a:gd name="T11" fmla="*/ 149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2">
                  <a:moveTo>
                    <a:pt x="3" y="6"/>
                  </a:moveTo>
                  <a:cubicBezTo>
                    <a:pt x="0" y="11"/>
                    <a:pt x="7" y="12"/>
                    <a:pt x="10" y="10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3" y="2"/>
                    <a:pt x="12" y="2"/>
                    <a:pt x="11" y="0"/>
                  </a:cubicBezTo>
                  <a:cubicBezTo>
                    <a:pt x="10" y="1"/>
                    <a:pt x="11" y="3"/>
                    <a:pt x="10" y="5"/>
                  </a:cubicBezTo>
                  <a:cubicBezTo>
                    <a:pt x="9" y="6"/>
                    <a:pt x="7" y="9"/>
                    <a:pt x="5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623">
              <a:extLst>
                <a:ext uri="{FF2B5EF4-FFF2-40B4-BE49-F238E27FC236}">
                  <a16:creationId xmlns:a16="http://schemas.microsoft.com/office/drawing/2014/main" id="{200BB73F-E054-4A9E-829C-352EDE6BB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176"/>
              <a:ext cx="15" cy="13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88 h 5"/>
                <a:gd name="T4" fmla="*/ 83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624">
              <a:extLst>
                <a:ext uri="{FF2B5EF4-FFF2-40B4-BE49-F238E27FC236}">
                  <a16:creationId xmlns:a16="http://schemas.microsoft.com/office/drawing/2014/main" id="{666CAD52-E768-4359-8259-16CC76F83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123"/>
              <a:ext cx="7" cy="10"/>
            </a:xfrm>
            <a:custGeom>
              <a:avLst/>
              <a:gdLst>
                <a:gd name="T0" fmla="*/ 37 w 3"/>
                <a:gd name="T1" fmla="*/ 0 h 4"/>
                <a:gd name="T2" fmla="*/ 0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625">
              <a:extLst>
                <a:ext uri="{FF2B5EF4-FFF2-40B4-BE49-F238E27FC236}">
                  <a16:creationId xmlns:a16="http://schemas.microsoft.com/office/drawing/2014/main" id="{A3797991-E524-4FFC-90DF-8904C2CE5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093"/>
              <a:ext cx="60" cy="51"/>
            </a:xfrm>
            <a:custGeom>
              <a:avLst/>
              <a:gdLst>
                <a:gd name="T0" fmla="*/ 158 w 24"/>
                <a:gd name="T1" fmla="*/ 309 h 19"/>
                <a:gd name="T2" fmla="*/ 220 w 24"/>
                <a:gd name="T3" fmla="*/ 56 h 19"/>
                <a:gd name="T4" fmla="*/ 158 w 24"/>
                <a:gd name="T5" fmla="*/ 30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10" y="16"/>
                  </a:moveTo>
                  <a:cubicBezTo>
                    <a:pt x="20" y="19"/>
                    <a:pt x="24" y="7"/>
                    <a:pt x="14" y="3"/>
                  </a:cubicBezTo>
                  <a:cubicBezTo>
                    <a:pt x="3" y="0"/>
                    <a:pt x="0" y="13"/>
                    <a:pt x="10" y="1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626">
              <a:extLst>
                <a:ext uri="{FF2B5EF4-FFF2-40B4-BE49-F238E27FC236}">
                  <a16:creationId xmlns:a16="http://schemas.microsoft.com/office/drawing/2014/main" id="{C32FB12D-BFCC-4988-888C-F1FCE9DEF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107"/>
              <a:ext cx="20" cy="10"/>
            </a:xfrm>
            <a:custGeom>
              <a:avLst/>
              <a:gdLst>
                <a:gd name="T0" fmla="*/ 0 w 8"/>
                <a:gd name="T1" fmla="*/ 0 h 4"/>
                <a:gd name="T2" fmla="*/ 125 w 8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4" y="0"/>
                    <a:pt x="7" y="1"/>
                    <a:pt x="8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627">
              <a:extLst>
                <a:ext uri="{FF2B5EF4-FFF2-40B4-BE49-F238E27FC236}">
                  <a16:creationId xmlns:a16="http://schemas.microsoft.com/office/drawing/2014/main" id="{545D7E2B-C65C-41BA-9467-87CA8E860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096"/>
              <a:ext cx="25" cy="27"/>
            </a:xfrm>
            <a:custGeom>
              <a:avLst/>
              <a:gdLst>
                <a:gd name="T0" fmla="*/ 0 w 10"/>
                <a:gd name="T1" fmla="*/ 103 h 10"/>
                <a:gd name="T2" fmla="*/ 83 w 10"/>
                <a:gd name="T3" fmla="*/ 0 h 10"/>
                <a:gd name="T4" fmla="*/ 158 w 10"/>
                <a:gd name="T5" fmla="*/ 103 h 10"/>
                <a:gd name="T6" fmla="*/ 83 w 10"/>
                <a:gd name="T7" fmla="*/ 197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1"/>
                    <a:pt x="10" y="3"/>
                    <a:pt x="10" y="5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628">
              <a:extLst>
                <a:ext uri="{FF2B5EF4-FFF2-40B4-BE49-F238E27FC236}">
                  <a16:creationId xmlns:a16="http://schemas.microsoft.com/office/drawing/2014/main" id="{75FE5C44-5DF5-4E44-981F-F6CE84A29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093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33 w 4"/>
                <a:gd name="T3" fmla="*/ 0 h 4"/>
                <a:gd name="T4" fmla="*/ 63 w 4"/>
                <a:gd name="T5" fmla="*/ 47 h 4"/>
                <a:gd name="T6" fmla="*/ 33 w 4"/>
                <a:gd name="T7" fmla="*/ 83 h 4"/>
                <a:gd name="T8" fmla="*/ 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629">
              <a:extLst>
                <a:ext uri="{FF2B5EF4-FFF2-40B4-BE49-F238E27FC236}">
                  <a16:creationId xmlns:a16="http://schemas.microsoft.com/office/drawing/2014/main" id="{0EACE7A6-D6B0-4341-AA71-D0585217A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120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630">
              <a:extLst>
                <a:ext uri="{FF2B5EF4-FFF2-40B4-BE49-F238E27FC236}">
                  <a16:creationId xmlns:a16="http://schemas.microsoft.com/office/drawing/2014/main" id="{E63250B9-508E-4146-AFC7-BC7FE4E86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23"/>
              <a:ext cx="28" cy="10"/>
            </a:xfrm>
            <a:custGeom>
              <a:avLst/>
              <a:gdLst>
                <a:gd name="T0" fmla="*/ 20 w 11"/>
                <a:gd name="T1" fmla="*/ 0 h 4"/>
                <a:gd name="T2" fmla="*/ 84 w 11"/>
                <a:gd name="T3" fmla="*/ 50 h 4"/>
                <a:gd name="T4" fmla="*/ 181 w 11"/>
                <a:gd name="T5" fmla="*/ 20 h 4"/>
                <a:gd name="T6" fmla="*/ 0 w 1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1" y="0"/>
                  </a:moveTo>
                  <a:cubicBezTo>
                    <a:pt x="1" y="2"/>
                    <a:pt x="3" y="3"/>
                    <a:pt x="5" y="3"/>
                  </a:cubicBezTo>
                  <a:cubicBezTo>
                    <a:pt x="8" y="4"/>
                    <a:pt x="9" y="2"/>
                    <a:pt x="11" y="1"/>
                  </a:cubicBezTo>
                  <a:cubicBezTo>
                    <a:pt x="8" y="3"/>
                    <a:pt x="3" y="2"/>
                    <a:pt x="0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631">
              <a:extLst>
                <a:ext uri="{FF2B5EF4-FFF2-40B4-BE49-F238E27FC236}">
                  <a16:creationId xmlns:a16="http://schemas.microsoft.com/office/drawing/2014/main" id="{6814551E-204E-4D90-9FB4-AAE451B4A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79"/>
              <a:ext cx="315" cy="384"/>
            </a:xfrm>
            <a:custGeom>
              <a:avLst/>
              <a:gdLst>
                <a:gd name="T0" fmla="*/ 800 w 126"/>
                <a:gd name="T1" fmla="*/ 227 h 144"/>
                <a:gd name="T2" fmla="*/ 613 w 126"/>
                <a:gd name="T3" fmla="*/ 35 h 144"/>
                <a:gd name="T4" fmla="*/ 563 w 126"/>
                <a:gd name="T5" fmla="*/ 363 h 144"/>
                <a:gd name="T6" fmla="*/ 83 w 126"/>
                <a:gd name="T7" fmla="*/ 435 h 144"/>
                <a:gd name="T8" fmla="*/ 270 w 126"/>
                <a:gd name="T9" fmla="*/ 832 h 144"/>
                <a:gd name="T10" fmla="*/ 33 w 126"/>
                <a:gd name="T11" fmla="*/ 1080 h 144"/>
                <a:gd name="T12" fmla="*/ 375 w 126"/>
                <a:gd name="T13" fmla="*/ 1045 h 144"/>
                <a:gd name="T14" fmla="*/ 188 w 126"/>
                <a:gd name="T15" fmla="*/ 1536 h 144"/>
                <a:gd name="T16" fmla="*/ 500 w 126"/>
                <a:gd name="T17" fmla="*/ 1501 h 144"/>
                <a:gd name="T18" fmla="*/ 438 w 126"/>
                <a:gd name="T19" fmla="*/ 1856 h 144"/>
                <a:gd name="T20" fmla="*/ 613 w 126"/>
                <a:gd name="T21" fmla="*/ 1933 h 144"/>
                <a:gd name="T22" fmla="*/ 770 w 126"/>
                <a:gd name="T23" fmla="*/ 2048 h 144"/>
                <a:gd name="T24" fmla="*/ 833 w 126"/>
                <a:gd name="T25" fmla="*/ 2312 h 144"/>
                <a:gd name="T26" fmla="*/ 1063 w 126"/>
                <a:gd name="T27" fmla="*/ 2219 h 144"/>
                <a:gd name="T28" fmla="*/ 1083 w 126"/>
                <a:gd name="T29" fmla="*/ 2595 h 144"/>
                <a:gd name="T30" fmla="*/ 1283 w 126"/>
                <a:gd name="T31" fmla="*/ 2296 h 144"/>
                <a:gd name="T32" fmla="*/ 1333 w 126"/>
                <a:gd name="T33" fmla="*/ 2675 h 144"/>
                <a:gd name="T34" fmla="*/ 1438 w 126"/>
                <a:gd name="T35" fmla="*/ 2411 h 144"/>
                <a:gd name="T36" fmla="*/ 1533 w 126"/>
                <a:gd name="T37" fmla="*/ 2355 h 144"/>
                <a:gd name="T38" fmla="*/ 1925 w 126"/>
                <a:gd name="T39" fmla="*/ 1195 h 144"/>
                <a:gd name="T40" fmla="*/ 1363 w 126"/>
                <a:gd name="T41" fmla="*/ 264 h 144"/>
                <a:gd name="T42" fmla="*/ 800 w 126"/>
                <a:gd name="T43" fmla="*/ 22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" h="144">
                  <a:moveTo>
                    <a:pt x="51" y="12"/>
                  </a:moveTo>
                  <a:cubicBezTo>
                    <a:pt x="46" y="13"/>
                    <a:pt x="43" y="0"/>
                    <a:pt x="39" y="2"/>
                  </a:cubicBezTo>
                  <a:cubicBezTo>
                    <a:pt x="35" y="3"/>
                    <a:pt x="41" y="16"/>
                    <a:pt x="36" y="19"/>
                  </a:cubicBezTo>
                  <a:cubicBezTo>
                    <a:pt x="27" y="22"/>
                    <a:pt x="5" y="15"/>
                    <a:pt x="5" y="23"/>
                  </a:cubicBezTo>
                  <a:cubicBezTo>
                    <a:pt x="5" y="30"/>
                    <a:pt x="42" y="28"/>
                    <a:pt x="17" y="44"/>
                  </a:cubicBezTo>
                  <a:cubicBezTo>
                    <a:pt x="13" y="47"/>
                    <a:pt x="0" y="50"/>
                    <a:pt x="2" y="57"/>
                  </a:cubicBezTo>
                  <a:cubicBezTo>
                    <a:pt x="5" y="67"/>
                    <a:pt x="20" y="48"/>
                    <a:pt x="24" y="55"/>
                  </a:cubicBezTo>
                  <a:cubicBezTo>
                    <a:pt x="28" y="62"/>
                    <a:pt x="8" y="74"/>
                    <a:pt x="12" y="81"/>
                  </a:cubicBezTo>
                  <a:cubicBezTo>
                    <a:pt x="15" y="89"/>
                    <a:pt x="27" y="73"/>
                    <a:pt x="32" y="79"/>
                  </a:cubicBezTo>
                  <a:cubicBezTo>
                    <a:pt x="37" y="85"/>
                    <a:pt x="29" y="90"/>
                    <a:pt x="28" y="98"/>
                  </a:cubicBezTo>
                  <a:cubicBezTo>
                    <a:pt x="27" y="112"/>
                    <a:pt x="33" y="113"/>
                    <a:pt x="39" y="102"/>
                  </a:cubicBezTo>
                  <a:cubicBezTo>
                    <a:pt x="45" y="91"/>
                    <a:pt x="49" y="95"/>
                    <a:pt x="49" y="108"/>
                  </a:cubicBezTo>
                  <a:cubicBezTo>
                    <a:pt x="49" y="111"/>
                    <a:pt x="48" y="120"/>
                    <a:pt x="53" y="122"/>
                  </a:cubicBezTo>
                  <a:cubicBezTo>
                    <a:pt x="58" y="125"/>
                    <a:pt x="65" y="110"/>
                    <a:pt x="68" y="117"/>
                  </a:cubicBezTo>
                  <a:cubicBezTo>
                    <a:pt x="69" y="122"/>
                    <a:pt x="58" y="136"/>
                    <a:pt x="69" y="137"/>
                  </a:cubicBezTo>
                  <a:cubicBezTo>
                    <a:pt x="79" y="138"/>
                    <a:pt x="72" y="115"/>
                    <a:pt x="82" y="121"/>
                  </a:cubicBezTo>
                  <a:cubicBezTo>
                    <a:pt x="87" y="124"/>
                    <a:pt x="81" y="139"/>
                    <a:pt x="85" y="141"/>
                  </a:cubicBezTo>
                  <a:cubicBezTo>
                    <a:pt x="89" y="144"/>
                    <a:pt x="89" y="130"/>
                    <a:pt x="92" y="127"/>
                  </a:cubicBezTo>
                  <a:cubicBezTo>
                    <a:pt x="95" y="124"/>
                    <a:pt x="98" y="124"/>
                    <a:pt x="98" y="124"/>
                  </a:cubicBezTo>
                  <a:cubicBezTo>
                    <a:pt x="118" y="117"/>
                    <a:pt x="126" y="83"/>
                    <a:pt x="123" y="63"/>
                  </a:cubicBezTo>
                  <a:cubicBezTo>
                    <a:pt x="121" y="46"/>
                    <a:pt x="105" y="22"/>
                    <a:pt x="87" y="14"/>
                  </a:cubicBezTo>
                  <a:cubicBezTo>
                    <a:pt x="76" y="9"/>
                    <a:pt x="63" y="11"/>
                    <a:pt x="51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632">
              <a:extLst>
                <a:ext uri="{FF2B5EF4-FFF2-40B4-BE49-F238E27FC236}">
                  <a16:creationId xmlns:a16="http://schemas.microsoft.com/office/drawing/2014/main" id="{F54E8E97-5985-4D5F-9014-C8C3E0594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963"/>
              <a:ext cx="277" cy="394"/>
            </a:xfrm>
            <a:custGeom>
              <a:avLst/>
              <a:gdLst>
                <a:gd name="T0" fmla="*/ 1620 w 111"/>
                <a:gd name="T1" fmla="*/ 1645 h 148"/>
                <a:gd name="T2" fmla="*/ 1694 w 111"/>
                <a:gd name="T3" fmla="*/ 1565 h 148"/>
                <a:gd name="T4" fmla="*/ 1632 w 111"/>
                <a:gd name="T5" fmla="*/ 1509 h 148"/>
                <a:gd name="T6" fmla="*/ 1620 w 111"/>
                <a:gd name="T7" fmla="*/ 1488 h 148"/>
                <a:gd name="T8" fmla="*/ 1133 w 111"/>
                <a:gd name="T9" fmla="*/ 567 h 148"/>
                <a:gd name="T10" fmla="*/ 696 w 111"/>
                <a:gd name="T11" fmla="*/ 264 h 148"/>
                <a:gd name="T12" fmla="*/ 686 w 111"/>
                <a:gd name="T13" fmla="*/ 93 h 148"/>
                <a:gd name="T14" fmla="*/ 624 w 111"/>
                <a:gd name="T15" fmla="*/ 264 h 148"/>
                <a:gd name="T16" fmla="*/ 512 w 111"/>
                <a:gd name="T17" fmla="*/ 248 h 148"/>
                <a:gd name="T18" fmla="*/ 449 w 111"/>
                <a:gd name="T19" fmla="*/ 21 h 148"/>
                <a:gd name="T20" fmla="*/ 387 w 111"/>
                <a:gd name="T21" fmla="*/ 248 h 148"/>
                <a:gd name="T22" fmla="*/ 0 w 111"/>
                <a:gd name="T23" fmla="*/ 319 h 148"/>
                <a:gd name="T24" fmla="*/ 12 w 111"/>
                <a:gd name="T25" fmla="*/ 341 h 148"/>
                <a:gd name="T26" fmla="*/ 42 w 111"/>
                <a:gd name="T27" fmla="*/ 341 h 148"/>
                <a:gd name="T28" fmla="*/ 42 w 111"/>
                <a:gd name="T29" fmla="*/ 341 h 148"/>
                <a:gd name="T30" fmla="*/ 604 w 111"/>
                <a:gd name="T31" fmla="*/ 375 h 148"/>
                <a:gd name="T32" fmla="*/ 1165 w 111"/>
                <a:gd name="T33" fmla="*/ 1304 h 148"/>
                <a:gd name="T34" fmla="*/ 779 w 111"/>
                <a:gd name="T35" fmla="*/ 2452 h 148"/>
                <a:gd name="T36" fmla="*/ 686 w 111"/>
                <a:gd name="T37" fmla="*/ 2508 h 148"/>
                <a:gd name="T38" fmla="*/ 591 w 111"/>
                <a:gd name="T39" fmla="*/ 2793 h 148"/>
                <a:gd name="T40" fmla="*/ 591 w 111"/>
                <a:gd name="T41" fmla="*/ 2793 h 148"/>
                <a:gd name="T42" fmla="*/ 821 w 111"/>
                <a:gd name="T43" fmla="*/ 2622 h 148"/>
                <a:gd name="T44" fmla="*/ 821 w 111"/>
                <a:gd name="T45" fmla="*/ 2622 h 148"/>
                <a:gd name="T46" fmla="*/ 883 w 111"/>
                <a:gd name="T47" fmla="*/ 2793 h 148"/>
                <a:gd name="T48" fmla="*/ 966 w 111"/>
                <a:gd name="T49" fmla="*/ 2644 h 148"/>
                <a:gd name="T50" fmla="*/ 1308 w 111"/>
                <a:gd name="T51" fmla="*/ 2566 h 148"/>
                <a:gd name="T52" fmla="*/ 1383 w 111"/>
                <a:gd name="T53" fmla="*/ 2657 h 148"/>
                <a:gd name="T54" fmla="*/ 1383 w 111"/>
                <a:gd name="T55" fmla="*/ 2473 h 148"/>
                <a:gd name="T56" fmla="*/ 1462 w 111"/>
                <a:gd name="T57" fmla="*/ 2340 h 148"/>
                <a:gd name="T58" fmla="*/ 1557 w 111"/>
                <a:gd name="T59" fmla="*/ 2375 h 148"/>
                <a:gd name="T60" fmla="*/ 1507 w 111"/>
                <a:gd name="T61" fmla="*/ 2226 h 148"/>
                <a:gd name="T62" fmla="*/ 1525 w 111"/>
                <a:gd name="T63" fmla="*/ 2132 h 148"/>
                <a:gd name="T64" fmla="*/ 1632 w 111"/>
                <a:gd name="T65" fmla="*/ 2148 h 148"/>
                <a:gd name="T66" fmla="*/ 1557 w 111"/>
                <a:gd name="T67" fmla="*/ 2042 h 148"/>
                <a:gd name="T68" fmla="*/ 1570 w 111"/>
                <a:gd name="T69" fmla="*/ 1962 h 148"/>
                <a:gd name="T70" fmla="*/ 1620 w 111"/>
                <a:gd name="T71" fmla="*/ 1983 h 148"/>
                <a:gd name="T72" fmla="*/ 1620 w 111"/>
                <a:gd name="T73" fmla="*/ 1829 h 148"/>
                <a:gd name="T74" fmla="*/ 1600 w 111"/>
                <a:gd name="T75" fmla="*/ 1816 h 148"/>
                <a:gd name="T76" fmla="*/ 1620 w 111"/>
                <a:gd name="T77" fmla="*/ 1645 h 148"/>
                <a:gd name="T78" fmla="*/ 1620 w 111"/>
                <a:gd name="T79" fmla="*/ 1645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" h="148">
                  <a:moveTo>
                    <a:pt x="104" y="87"/>
                  </a:moveTo>
                  <a:cubicBezTo>
                    <a:pt x="107" y="87"/>
                    <a:pt x="111" y="88"/>
                    <a:pt x="109" y="83"/>
                  </a:cubicBezTo>
                  <a:cubicBezTo>
                    <a:pt x="108" y="81"/>
                    <a:pt x="106" y="81"/>
                    <a:pt x="105" y="80"/>
                  </a:cubicBezTo>
                  <a:cubicBezTo>
                    <a:pt x="105" y="80"/>
                    <a:pt x="104" y="80"/>
                    <a:pt x="104" y="79"/>
                  </a:cubicBezTo>
                  <a:cubicBezTo>
                    <a:pt x="103" y="61"/>
                    <a:pt x="93" y="49"/>
                    <a:pt x="73" y="30"/>
                  </a:cubicBezTo>
                  <a:cubicBezTo>
                    <a:pt x="64" y="21"/>
                    <a:pt x="54" y="16"/>
                    <a:pt x="45" y="14"/>
                  </a:cubicBezTo>
                  <a:cubicBezTo>
                    <a:pt x="45" y="11"/>
                    <a:pt x="45" y="6"/>
                    <a:pt x="44" y="5"/>
                  </a:cubicBezTo>
                  <a:cubicBezTo>
                    <a:pt x="42" y="5"/>
                    <a:pt x="41" y="11"/>
                    <a:pt x="40" y="14"/>
                  </a:cubicBezTo>
                  <a:cubicBezTo>
                    <a:pt x="38" y="13"/>
                    <a:pt x="35" y="13"/>
                    <a:pt x="33" y="13"/>
                  </a:cubicBezTo>
                  <a:cubicBezTo>
                    <a:pt x="31" y="10"/>
                    <a:pt x="33" y="0"/>
                    <a:pt x="29" y="1"/>
                  </a:cubicBezTo>
                  <a:cubicBezTo>
                    <a:pt x="26" y="2"/>
                    <a:pt x="28" y="11"/>
                    <a:pt x="25" y="13"/>
                  </a:cubicBezTo>
                  <a:cubicBezTo>
                    <a:pt x="15" y="14"/>
                    <a:pt x="5" y="19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5" y="17"/>
                    <a:pt x="28" y="15"/>
                    <a:pt x="39" y="20"/>
                  </a:cubicBezTo>
                  <a:cubicBezTo>
                    <a:pt x="57" y="28"/>
                    <a:pt x="73" y="52"/>
                    <a:pt x="75" y="69"/>
                  </a:cubicBezTo>
                  <a:cubicBezTo>
                    <a:pt x="78" y="89"/>
                    <a:pt x="70" y="123"/>
                    <a:pt x="50" y="130"/>
                  </a:cubicBezTo>
                  <a:cubicBezTo>
                    <a:pt x="50" y="130"/>
                    <a:pt x="47" y="130"/>
                    <a:pt x="44" y="133"/>
                  </a:cubicBezTo>
                  <a:cubicBezTo>
                    <a:pt x="41" y="136"/>
                    <a:pt x="41" y="147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43" y="148"/>
                    <a:pt x="49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43"/>
                    <a:pt x="53" y="148"/>
                    <a:pt x="57" y="148"/>
                  </a:cubicBezTo>
                  <a:cubicBezTo>
                    <a:pt x="60" y="148"/>
                    <a:pt x="61" y="144"/>
                    <a:pt x="62" y="140"/>
                  </a:cubicBezTo>
                  <a:cubicBezTo>
                    <a:pt x="68" y="141"/>
                    <a:pt x="76" y="141"/>
                    <a:pt x="84" y="136"/>
                  </a:cubicBezTo>
                  <a:cubicBezTo>
                    <a:pt x="85" y="139"/>
                    <a:pt x="86" y="142"/>
                    <a:pt x="89" y="141"/>
                  </a:cubicBezTo>
                  <a:cubicBezTo>
                    <a:pt x="93" y="139"/>
                    <a:pt x="91" y="135"/>
                    <a:pt x="89" y="131"/>
                  </a:cubicBezTo>
                  <a:cubicBezTo>
                    <a:pt x="91" y="129"/>
                    <a:pt x="92" y="127"/>
                    <a:pt x="94" y="124"/>
                  </a:cubicBezTo>
                  <a:cubicBezTo>
                    <a:pt x="96" y="126"/>
                    <a:pt x="98" y="128"/>
                    <a:pt x="100" y="126"/>
                  </a:cubicBezTo>
                  <a:cubicBezTo>
                    <a:pt x="101" y="124"/>
                    <a:pt x="99" y="120"/>
                    <a:pt x="97" y="118"/>
                  </a:cubicBezTo>
                  <a:cubicBezTo>
                    <a:pt x="97" y="116"/>
                    <a:pt x="98" y="115"/>
                    <a:pt x="98" y="113"/>
                  </a:cubicBezTo>
                  <a:cubicBezTo>
                    <a:pt x="101" y="115"/>
                    <a:pt x="104" y="117"/>
                    <a:pt x="105" y="114"/>
                  </a:cubicBezTo>
                  <a:cubicBezTo>
                    <a:pt x="106" y="112"/>
                    <a:pt x="102" y="109"/>
                    <a:pt x="100" y="108"/>
                  </a:cubicBezTo>
                  <a:cubicBezTo>
                    <a:pt x="100" y="107"/>
                    <a:pt x="101" y="105"/>
                    <a:pt x="101" y="104"/>
                  </a:cubicBezTo>
                  <a:cubicBezTo>
                    <a:pt x="102" y="105"/>
                    <a:pt x="103" y="105"/>
                    <a:pt x="104" y="105"/>
                  </a:cubicBezTo>
                  <a:cubicBezTo>
                    <a:pt x="111" y="106"/>
                    <a:pt x="107" y="99"/>
                    <a:pt x="104" y="97"/>
                  </a:cubicBezTo>
                  <a:cubicBezTo>
                    <a:pt x="104" y="96"/>
                    <a:pt x="103" y="96"/>
                    <a:pt x="103" y="96"/>
                  </a:cubicBezTo>
                  <a:cubicBezTo>
                    <a:pt x="103" y="92"/>
                    <a:pt x="104" y="89"/>
                    <a:pt x="104" y="87"/>
                  </a:cubicBezTo>
                  <a:cubicBezTo>
                    <a:pt x="104" y="87"/>
                    <a:pt x="104" y="87"/>
                    <a:pt x="104" y="8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633">
              <a:extLst>
                <a:ext uri="{FF2B5EF4-FFF2-40B4-BE49-F238E27FC236}">
                  <a16:creationId xmlns:a16="http://schemas.microsoft.com/office/drawing/2014/main" id="{7093A005-D807-4852-B8D2-56C8361AE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056"/>
              <a:ext cx="83" cy="275"/>
            </a:xfrm>
            <a:custGeom>
              <a:avLst/>
              <a:gdLst>
                <a:gd name="T0" fmla="*/ 397 w 33"/>
                <a:gd name="T1" fmla="*/ 854 h 103"/>
                <a:gd name="T2" fmla="*/ 113 w 33"/>
                <a:gd name="T3" fmla="*/ 1618 h 103"/>
                <a:gd name="T4" fmla="*/ 0 w 33"/>
                <a:gd name="T5" fmla="*/ 1960 h 103"/>
                <a:gd name="T6" fmla="*/ 209 w 33"/>
                <a:gd name="T7" fmla="*/ 1695 h 103"/>
                <a:gd name="T8" fmla="*/ 506 w 33"/>
                <a:gd name="T9" fmla="*/ 833 h 103"/>
                <a:gd name="T10" fmla="*/ 241 w 33"/>
                <a:gd name="T11" fmla="*/ 0 h 103"/>
                <a:gd name="T12" fmla="*/ 397 w 33"/>
                <a:gd name="T13" fmla="*/ 854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03">
                  <a:moveTo>
                    <a:pt x="25" y="45"/>
                  </a:moveTo>
                  <a:cubicBezTo>
                    <a:pt x="21" y="81"/>
                    <a:pt x="13" y="81"/>
                    <a:pt x="7" y="85"/>
                  </a:cubicBezTo>
                  <a:cubicBezTo>
                    <a:pt x="2" y="88"/>
                    <a:pt x="1" y="90"/>
                    <a:pt x="0" y="103"/>
                  </a:cubicBezTo>
                  <a:cubicBezTo>
                    <a:pt x="1" y="99"/>
                    <a:pt x="0" y="95"/>
                    <a:pt x="13" y="89"/>
                  </a:cubicBezTo>
                  <a:cubicBezTo>
                    <a:pt x="26" y="84"/>
                    <a:pt x="30" y="64"/>
                    <a:pt x="32" y="44"/>
                  </a:cubicBezTo>
                  <a:cubicBezTo>
                    <a:pt x="33" y="24"/>
                    <a:pt x="23" y="10"/>
                    <a:pt x="15" y="0"/>
                  </a:cubicBezTo>
                  <a:cubicBezTo>
                    <a:pt x="18" y="9"/>
                    <a:pt x="27" y="22"/>
                    <a:pt x="25" y="45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634">
              <a:extLst>
                <a:ext uri="{FF2B5EF4-FFF2-40B4-BE49-F238E27FC236}">
                  <a16:creationId xmlns:a16="http://schemas.microsoft.com/office/drawing/2014/main" id="{1CF47EF8-7DBA-430C-A80A-93A0CA33D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112"/>
              <a:ext cx="150" cy="240"/>
            </a:xfrm>
            <a:custGeom>
              <a:avLst/>
              <a:gdLst>
                <a:gd name="T0" fmla="*/ 33 w 60"/>
                <a:gd name="T1" fmla="*/ 1480 h 90"/>
                <a:gd name="T2" fmla="*/ 0 w 60"/>
                <a:gd name="T3" fmla="*/ 1592 h 90"/>
                <a:gd name="T4" fmla="*/ 175 w 60"/>
                <a:gd name="T5" fmla="*/ 1557 h 90"/>
                <a:gd name="T6" fmla="*/ 188 w 60"/>
                <a:gd name="T7" fmla="*/ 1672 h 90"/>
                <a:gd name="T8" fmla="*/ 250 w 60"/>
                <a:gd name="T9" fmla="*/ 1629 h 90"/>
                <a:gd name="T10" fmla="*/ 425 w 60"/>
                <a:gd name="T11" fmla="*/ 1536 h 90"/>
                <a:gd name="T12" fmla="*/ 520 w 60"/>
                <a:gd name="T13" fmla="*/ 1515 h 90"/>
                <a:gd name="T14" fmla="*/ 550 w 60"/>
                <a:gd name="T15" fmla="*/ 1501 h 90"/>
                <a:gd name="T16" fmla="*/ 595 w 60"/>
                <a:gd name="T17" fmla="*/ 1443 h 90"/>
                <a:gd name="T18" fmla="*/ 645 w 60"/>
                <a:gd name="T19" fmla="*/ 1515 h 90"/>
                <a:gd name="T20" fmla="*/ 675 w 60"/>
                <a:gd name="T21" fmla="*/ 1400 h 90"/>
                <a:gd name="T22" fmla="*/ 720 w 60"/>
                <a:gd name="T23" fmla="*/ 1288 h 90"/>
                <a:gd name="T24" fmla="*/ 750 w 60"/>
                <a:gd name="T25" fmla="*/ 1251 h 90"/>
                <a:gd name="T26" fmla="*/ 800 w 60"/>
                <a:gd name="T27" fmla="*/ 1251 h 90"/>
                <a:gd name="T28" fmla="*/ 783 w 60"/>
                <a:gd name="T29" fmla="*/ 1160 h 90"/>
                <a:gd name="T30" fmla="*/ 813 w 60"/>
                <a:gd name="T31" fmla="*/ 1024 h 90"/>
                <a:gd name="T32" fmla="*/ 845 w 60"/>
                <a:gd name="T33" fmla="*/ 909 h 90"/>
                <a:gd name="T34" fmla="*/ 863 w 60"/>
                <a:gd name="T35" fmla="*/ 853 h 90"/>
                <a:gd name="T36" fmla="*/ 908 w 60"/>
                <a:gd name="T37" fmla="*/ 853 h 90"/>
                <a:gd name="T38" fmla="*/ 895 w 60"/>
                <a:gd name="T39" fmla="*/ 797 h 90"/>
                <a:gd name="T40" fmla="*/ 895 w 60"/>
                <a:gd name="T41" fmla="*/ 704 h 90"/>
                <a:gd name="T42" fmla="*/ 908 w 60"/>
                <a:gd name="T43" fmla="*/ 627 h 90"/>
                <a:gd name="T44" fmla="*/ 925 w 60"/>
                <a:gd name="T45" fmla="*/ 547 h 90"/>
                <a:gd name="T46" fmla="*/ 925 w 60"/>
                <a:gd name="T47" fmla="*/ 491 h 90"/>
                <a:gd name="T48" fmla="*/ 925 w 60"/>
                <a:gd name="T49" fmla="*/ 376 h 90"/>
                <a:gd name="T50" fmla="*/ 783 w 60"/>
                <a:gd name="T51" fmla="*/ 0 h 90"/>
                <a:gd name="T52" fmla="*/ 875 w 60"/>
                <a:gd name="T53" fmla="*/ 264 h 90"/>
                <a:gd name="T54" fmla="*/ 783 w 60"/>
                <a:gd name="T55" fmla="*/ 853 h 90"/>
                <a:gd name="T56" fmla="*/ 675 w 60"/>
                <a:gd name="T57" fmla="*/ 1024 h 90"/>
                <a:gd name="T58" fmla="*/ 583 w 60"/>
                <a:gd name="T59" fmla="*/ 1251 h 90"/>
                <a:gd name="T60" fmla="*/ 458 w 60"/>
                <a:gd name="T61" fmla="*/ 1216 h 90"/>
                <a:gd name="T62" fmla="*/ 470 w 60"/>
                <a:gd name="T63" fmla="*/ 853 h 90"/>
                <a:gd name="T64" fmla="*/ 395 w 60"/>
                <a:gd name="T65" fmla="*/ 1117 h 90"/>
                <a:gd name="T66" fmla="*/ 300 w 60"/>
                <a:gd name="T67" fmla="*/ 1288 h 90"/>
                <a:gd name="T68" fmla="*/ 95 w 60"/>
                <a:gd name="T69" fmla="*/ 1443 h 9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" h="90">
                  <a:moveTo>
                    <a:pt x="2" y="78"/>
                  </a:moveTo>
                  <a:cubicBezTo>
                    <a:pt x="1" y="80"/>
                    <a:pt x="0" y="82"/>
                    <a:pt x="0" y="84"/>
                  </a:cubicBezTo>
                  <a:cubicBezTo>
                    <a:pt x="3" y="85"/>
                    <a:pt x="8" y="76"/>
                    <a:pt x="11" y="82"/>
                  </a:cubicBezTo>
                  <a:cubicBezTo>
                    <a:pt x="12" y="83"/>
                    <a:pt x="11" y="86"/>
                    <a:pt x="12" y="88"/>
                  </a:cubicBezTo>
                  <a:cubicBezTo>
                    <a:pt x="14" y="90"/>
                    <a:pt x="15" y="87"/>
                    <a:pt x="16" y="86"/>
                  </a:cubicBezTo>
                  <a:cubicBezTo>
                    <a:pt x="18" y="81"/>
                    <a:pt x="22" y="83"/>
                    <a:pt x="27" y="81"/>
                  </a:cubicBezTo>
                  <a:cubicBezTo>
                    <a:pt x="29" y="81"/>
                    <a:pt x="31" y="80"/>
                    <a:pt x="33" y="80"/>
                  </a:cubicBezTo>
                  <a:cubicBezTo>
                    <a:pt x="34" y="79"/>
                    <a:pt x="35" y="79"/>
                    <a:pt x="35" y="79"/>
                  </a:cubicBezTo>
                  <a:cubicBezTo>
                    <a:pt x="36" y="78"/>
                    <a:pt x="37" y="76"/>
                    <a:pt x="38" y="76"/>
                  </a:cubicBezTo>
                  <a:cubicBezTo>
                    <a:pt x="41" y="75"/>
                    <a:pt x="40" y="79"/>
                    <a:pt x="41" y="80"/>
                  </a:cubicBezTo>
                  <a:cubicBezTo>
                    <a:pt x="45" y="82"/>
                    <a:pt x="43" y="75"/>
                    <a:pt x="43" y="74"/>
                  </a:cubicBezTo>
                  <a:cubicBezTo>
                    <a:pt x="43" y="71"/>
                    <a:pt x="45" y="69"/>
                    <a:pt x="46" y="68"/>
                  </a:cubicBezTo>
                  <a:cubicBezTo>
                    <a:pt x="47" y="67"/>
                    <a:pt x="47" y="66"/>
                    <a:pt x="48" y="66"/>
                  </a:cubicBezTo>
                  <a:cubicBezTo>
                    <a:pt x="50" y="65"/>
                    <a:pt x="50" y="66"/>
                    <a:pt x="51" y="66"/>
                  </a:cubicBezTo>
                  <a:cubicBezTo>
                    <a:pt x="54" y="64"/>
                    <a:pt x="50" y="63"/>
                    <a:pt x="50" y="61"/>
                  </a:cubicBezTo>
                  <a:cubicBezTo>
                    <a:pt x="49" y="59"/>
                    <a:pt x="52" y="56"/>
                    <a:pt x="52" y="54"/>
                  </a:cubicBezTo>
                  <a:cubicBezTo>
                    <a:pt x="53" y="52"/>
                    <a:pt x="54" y="50"/>
                    <a:pt x="54" y="48"/>
                  </a:cubicBezTo>
                  <a:cubicBezTo>
                    <a:pt x="54" y="47"/>
                    <a:pt x="54" y="46"/>
                    <a:pt x="55" y="45"/>
                  </a:cubicBezTo>
                  <a:cubicBezTo>
                    <a:pt x="56" y="45"/>
                    <a:pt x="57" y="46"/>
                    <a:pt x="58" y="45"/>
                  </a:cubicBezTo>
                  <a:cubicBezTo>
                    <a:pt x="60" y="44"/>
                    <a:pt x="58" y="43"/>
                    <a:pt x="57" y="42"/>
                  </a:cubicBezTo>
                  <a:cubicBezTo>
                    <a:pt x="56" y="41"/>
                    <a:pt x="56" y="40"/>
                    <a:pt x="57" y="37"/>
                  </a:cubicBezTo>
                  <a:cubicBezTo>
                    <a:pt x="58" y="35"/>
                    <a:pt x="58" y="35"/>
                    <a:pt x="58" y="33"/>
                  </a:cubicBezTo>
                  <a:cubicBezTo>
                    <a:pt x="58" y="31"/>
                    <a:pt x="57" y="30"/>
                    <a:pt x="59" y="29"/>
                  </a:cubicBezTo>
                  <a:cubicBezTo>
                    <a:pt x="58" y="28"/>
                    <a:pt x="58" y="28"/>
                    <a:pt x="59" y="26"/>
                  </a:cubicBezTo>
                  <a:cubicBezTo>
                    <a:pt x="59" y="24"/>
                    <a:pt x="59" y="22"/>
                    <a:pt x="59" y="20"/>
                  </a:cubicBezTo>
                  <a:cubicBezTo>
                    <a:pt x="58" y="13"/>
                    <a:pt x="54" y="6"/>
                    <a:pt x="50" y="0"/>
                  </a:cubicBezTo>
                  <a:cubicBezTo>
                    <a:pt x="50" y="5"/>
                    <a:pt x="55" y="9"/>
                    <a:pt x="56" y="14"/>
                  </a:cubicBezTo>
                  <a:cubicBezTo>
                    <a:pt x="56" y="25"/>
                    <a:pt x="56" y="36"/>
                    <a:pt x="50" y="45"/>
                  </a:cubicBezTo>
                  <a:cubicBezTo>
                    <a:pt x="47" y="48"/>
                    <a:pt x="44" y="50"/>
                    <a:pt x="43" y="54"/>
                  </a:cubicBezTo>
                  <a:cubicBezTo>
                    <a:pt x="42" y="58"/>
                    <a:pt x="41" y="63"/>
                    <a:pt x="37" y="66"/>
                  </a:cubicBezTo>
                  <a:cubicBezTo>
                    <a:pt x="35" y="69"/>
                    <a:pt x="31" y="69"/>
                    <a:pt x="29" y="64"/>
                  </a:cubicBezTo>
                  <a:cubicBezTo>
                    <a:pt x="28" y="61"/>
                    <a:pt x="32" y="49"/>
                    <a:pt x="30" y="45"/>
                  </a:cubicBezTo>
                  <a:cubicBezTo>
                    <a:pt x="30" y="49"/>
                    <a:pt x="26" y="57"/>
                    <a:pt x="25" y="59"/>
                  </a:cubicBezTo>
                  <a:cubicBezTo>
                    <a:pt x="22" y="62"/>
                    <a:pt x="21" y="66"/>
                    <a:pt x="19" y="68"/>
                  </a:cubicBezTo>
                  <a:cubicBezTo>
                    <a:pt x="15" y="73"/>
                    <a:pt x="11" y="74"/>
                    <a:pt x="6" y="76"/>
                  </a:cubicBezTo>
                </a:path>
              </a:pathLst>
            </a:custGeom>
            <a:solidFill>
              <a:srgbClr val="FE9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635">
              <a:extLst>
                <a:ext uri="{FF2B5EF4-FFF2-40B4-BE49-F238E27FC236}">
                  <a16:creationId xmlns:a16="http://schemas.microsoft.com/office/drawing/2014/main" id="{6F2FF80A-E7B3-4395-9646-21507EEA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179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70 w 5"/>
                <a:gd name="T3" fmla="*/ 55 h 5"/>
                <a:gd name="T4" fmla="*/ 0 w 5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2"/>
                    <a:pt x="5" y="1"/>
                    <a:pt x="5" y="3"/>
                  </a:cubicBezTo>
                  <a:cubicBezTo>
                    <a:pt x="5" y="4"/>
                    <a:pt x="1" y="5"/>
                    <a:pt x="0" y="4"/>
                  </a:cubicBezTo>
                </a:path>
              </a:pathLst>
            </a:custGeom>
            <a:solidFill>
              <a:srgbClr val="FE9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4" name="Freeform 636">
              <a:extLst>
                <a:ext uri="{FF2B5EF4-FFF2-40B4-BE49-F238E27FC236}">
                  <a16:creationId xmlns:a16="http://schemas.microsoft.com/office/drawing/2014/main" id="{256700B4-1EA2-479C-86B6-76AADADC9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291"/>
              <a:ext cx="115" cy="53"/>
            </a:xfrm>
            <a:custGeom>
              <a:avLst/>
              <a:gdLst>
                <a:gd name="T0" fmla="*/ 145 w 46"/>
                <a:gd name="T1" fmla="*/ 239 h 20"/>
                <a:gd name="T2" fmla="*/ 188 w 46"/>
                <a:gd name="T3" fmla="*/ 294 h 20"/>
                <a:gd name="T4" fmla="*/ 208 w 46"/>
                <a:gd name="T5" fmla="*/ 371 h 20"/>
                <a:gd name="T6" fmla="*/ 250 w 46"/>
                <a:gd name="T7" fmla="*/ 294 h 20"/>
                <a:gd name="T8" fmla="*/ 300 w 46"/>
                <a:gd name="T9" fmla="*/ 260 h 20"/>
                <a:gd name="T10" fmla="*/ 458 w 46"/>
                <a:gd name="T11" fmla="*/ 260 h 20"/>
                <a:gd name="T12" fmla="*/ 520 w 46"/>
                <a:gd name="T13" fmla="*/ 225 h 20"/>
                <a:gd name="T14" fmla="*/ 583 w 46"/>
                <a:gd name="T15" fmla="*/ 191 h 20"/>
                <a:gd name="T16" fmla="*/ 688 w 46"/>
                <a:gd name="T17" fmla="*/ 260 h 20"/>
                <a:gd name="T18" fmla="*/ 720 w 46"/>
                <a:gd name="T19" fmla="*/ 0 h 20"/>
                <a:gd name="T20" fmla="*/ 550 w 46"/>
                <a:gd name="T21" fmla="*/ 133 h 20"/>
                <a:gd name="T22" fmla="*/ 363 w 46"/>
                <a:gd name="T23" fmla="*/ 239 h 20"/>
                <a:gd name="T24" fmla="*/ 175 w 46"/>
                <a:gd name="T25" fmla="*/ 204 h 20"/>
                <a:gd name="T26" fmla="*/ 0 w 46"/>
                <a:gd name="T27" fmla="*/ 294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20">
                  <a:moveTo>
                    <a:pt x="9" y="13"/>
                  </a:moveTo>
                  <a:cubicBezTo>
                    <a:pt x="11" y="14"/>
                    <a:pt x="11" y="15"/>
                    <a:pt x="12" y="16"/>
                  </a:cubicBezTo>
                  <a:cubicBezTo>
                    <a:pt x="12" y="17"/>
                    <a:pt x="12" y="19"/>
                    <a:pt x="13" y="20"/>
                  </a:cubicBezTo>
                  <a:cubicBezTo>
                    <a:pt x="15" y="20"/>
                    <a:pt x="15" y="17"/>
                    <a:pt x="16" y="16"/>
                  </a:cubicBezTo>
                  <a:cubicBezTo>
                    <a:pt x="17" y="15"/>
                    <a:pt x="18" y="15"/>
                    <a:pt x="19" y="14"/>
                  </a:cubicBezTo>
                  <a:cubicBezTo>
                    <a:pt x="22" y="14"/>
                    <a:pt x="26" y="14"/>
                    <a:pt x="29" y="14"/>
                  </a:cubicBezTo>
                  <a:cubicBezTo>
                    <a:pt x="31" y="13"/>
                    <a:pt x="32" y="13"/>
                    <a:pt x="33" y="12"/>
                  </a:cubicBezTo>
                  <a:cubicBezTo>
                    <a:pt x="34" y="11"/>
                    <a:pt x="36" y="10"/>
                    <a:pt x="37" y="10"/>
                  </a:cubicBezTo>
                  <a:cubicBezTo>
                    <a:pt x="40" y="9"/>
                    <a:pt x="42" y="16"/>
                    <a:pt x="44" y="14"/>
                  </a:cubicBezTo>
                  <a:cubicBezTo>
                    <a:pt x="39" y="13"/>
                    <a:pt x="45" y="2"/>
                    <a:pt x="46" y="0"/>
                  </a:cubicBezTo>
                  <a:cubicBezTo>
                    <a:pt x="42" y="3"/>
                    <a:pt x="40" y="7"/>
                    <a:pt x="35" y="7"/>
                  </a:cubicBezTo>
                  <a:cubicBezTo>
                    <a:pt x="30" y="8"/>
                    <a:pt x="27" y="12"/>
                    <a:pt x="23" y="13"/>
                  </a:cubicBezTo>
                  <a:cubicBezTo>
                    <a:pt x="19" y="14"/>
                    <a:pt x="15" y="11"/>
                    <a:pt x="11" y="11"/>
                  </a:cubicBezTo>
                  <a:cubicBezTo>
                    <a:pt x="6" y="11"/>
                    <a:pt x="4" y="16"/>
                    <a:pt x="0" y="16"/>
                  </a:cubicBezTo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5" name="Freeform 637">
              <a:extLst>
                <a:ext uri="{FF2B5EF4-FFF2-40B4-BE49-F238E27FC236}">
                  <a16:creationId xmlns:a16="http://schemas.microsoft.com/office/drawing/2014/main" id="{E57A82AA-8A3A-4553-985E-557DF2BC9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019"/>
              <a:ext cx="193" cy="90"/>
            </a:xfrm>
            <a:custGeom>
              <a:avLst/>
              <a:gdLst>
                <a:gd name="T0" fmla="*/ 376 w 77"/>
                <a:gd name="T1" fmla="*/ 169 h 34"/>
                <a:gd name="T2" fmla="*/ 566 w 77"/>
                <a:gd name="T3" fmla="*/ 111 h 34"/>
                <a:gd name="T4" fmla="*/ 584 w 77"/>
                <a:gd name="T5" fmla="*/ 21 h 34"/>
                <a:gd name="T6" fmla="*/ 647 w 77"/>
                <a:gd name="T7" fmla="*/ 34 h 34"/>
                <a:gd name="T8" fmla="*/ 835 w 77"/>
                <a:gd name="T9" fmla="*/ 21 h 34"/>
                <a:gd name="T10" fmla="*/ 1025 w 77"/>
                <a:gd name="T11" fmla="*/ 34 h 34"/>
                <a:gd name="T12" fmla="*/ 1213 w 77"/>
                <a:gd name="T13" fmla="*/ 90 h 34"/>
                <a:gd name="T14" fmla="*/ 1025 w 77"/>
                <a:gd name="T15" fmla="*/ 56 h 34"/>
                <a:gd name="T16" fmla="*/ 880 w 77"/>
                <a:gd name="T17" fmla="*/ 77 h 34"/>
                <a:gd name="T18" fmla="*/ 584 w 77"/>
                <a:gd name="T19" fmla="*/ 183 h 34"/>
                <a:gd name="T20" fmla="*/ 426 w 77"/>
                <a:gd name="T21" fmla="*/ 408 h 34"/>
                <a:gd name="T22" fmla="*/ 363 w 77"/>
                <a:gd name="T23" fmla="*/ 630 h 34"/>
                <a:gd name="T24" fmla="*/ 376 w 77"/>
                <a:gd name="T25" fmla="*/ 463 h 34"/>
                <a:gd name="T26" fmla="*/ 376 w 77"/>
                <a:gd name="T27" fmla="*/ 336 h 34"/>
                <a:gd name="T28" fmla="*/ 125 w 77"/>
                <a:gd name="T29" fmla="*/ 183 h 34"/>
                <a:gd name="T30" fmla="*/ 376 w 77"/>
                <a:gd name="T31" fmla="*/ 169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" h="34">
                  <a:moveTo>
                    <a:pt x="24" y="9"/>
                  </a:moveTo>
                  <a:cubicBezTo>
                    <a:pt x="27" y="10"/>
                    <a:pt x="34" y="9"/>
                    <a:pt x="36" y="6"/>
                  </a:cubicBezTo>
                  <a:cubicBezTo>
                    <a:pt x="37" y="5"/>
                    <a:pt x="36" y="2"/>
                    <a:pt x="37" y="1"/>
                  </a:cubicBezTo>
                  <a:cubicBezTo>
                    <a:pt x="39" y="0"/>
                    <a:pt x="40" y="2"/>
                    <a:pt x="41" y="2"/>
                  </a:cubicBezTo>
                  <a:cubicBezTo>
                    <a:pt x="45" y="3"/>
                    <a:pt x="50" y="1"/>
                    <a:pt x="53" y="1"/>
                  </a:cubicBezTo>
                  <a:cubicBezTo>
                    <a:pt x="57" y="1"/>
                    <a:pt x="61" y="1"/>
                    <a:pt x="65" y="2"/>
                  </a:cubicBezTo>
                  <a:cubicBezTo>
                    <a:pt x="69" y="2"/>
                    <a:pt x="75" y="3"/>
                    <a:pt x="77" y="5"/>
                  </a:cubicBezTo>
                  <a:cubicBezTo>
                    <a:pt x="73" y="4"/>
                    <a:pt x="70" y="2"/>
                    <a:pt x="65" y="3"/>
                  </a:cubicBezTo>
                  <a:cubicBezTo>
                    <a:pt x="62" y="3"/>
                    <a:pt x="59" y="4"/>
                    <a:pt x="56" y="4"/>
                  </a:cubicBezTo>
                  <a:cubicBezTo>
                    <a:pt x="50" y="5"/>
                    <a:pt x="43" y="7"/>
                    <a:pt x="37" y="10"/>
                  </a:cubicBezTo>
                  <a:cubicBezTo>
                    <a:pt x="32" y="12"/>
                    <a:pt x="29" y="16"/>
                    <a:pt x="27" y="22"/>
                  </a:cubicBezTo>
                  <a:cubicBezTo>
                    <a:pt x="26" y="25"/>
                    <a:pt x="26" y="32"/>
                    <a:pt x="23" y="34"/>
                  </a:cubicBezTo>
                  <a:cubicBezTo>
                    <a:pt x="24" y="31"/>
                    <a:pt x="23" y="28"/>
                    <a:pt x="24" y="25"/>
                  </a:cubicBezTo>
                  <a:cubicBezTo>
                    <a:pt x="24" y="23"/>
                    <a:pt x="25" y="20"/>
                    <a:pt x="24" y="18"/>
                  </a:cubicBezTo>
                  <a:cubicBezTo>
                    <a:pt x="23" y="14"/>
                    <a:pt x="12" y="11"/>
                    <a:pt x="8" y="10"/>
                  </a:cubicBezTo>
                  <a:cubicBezTo>
                    <a:pt x="0" y="5"/>
                    <a:pt x="21" y="9"/>
                    <a:pt x="24" y="9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638">
              <a:extLst>
                <a:ext uri="{FF2B5EF4-FFF2-40B4-BE49-F238E27FC236}">
                  <a16:creationId xmlns:a16="http://schemas.microsoft.com/office/drawing/2014/main" id="{0F3E3B4D-0B0B-4B41-9D2D-E227AAF79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67"/>
              <a:ext cx="62" cy="58"/>
            </a:xfrm>
            <a:custGeom>
              <a:avLst/>
              <a:gdLst>
                <a:gd name="T0" fmla="*/ 382 w 25"/>
                <a:gd name="T1" fmla="*/ 0 h 22"/>
                <a:gd name="T2" fmla="*/ 228 w 25"/>
                <a:gd name="T3" fmla="*/ 221 h 22"/>
                <a:gd name="T4" fmla="*/ 104 w 25"/>
                <a:gd name="T5" fmla="*/ 293 h 22"/>
                <a:gd name="T6" fmla="*/ 0 w 25"/>
                <a:gd name="T7" fmla="*/ 369 h 22"/>
                <a:gd name="T8" fmla="*/ 166 w 25"/>
                <a:gd name="T9" fmla="*/ 314 h 22"/>
                <a:gd name="T10" fmla="*/ 337 w 25"/>
                <a:gd name="T11" fmla="*/ 277 h 22"/>
                <a:gd name="T12" fmla="*/ 350 w 25"/>
                <a:gd name="T13" fmla="*/ 23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4" y="6"/>
                    <a:pt x="20" y="9"/>
                    <a:pt x="15" y="12"/>
                  </a:cubicBezTo>
                  <a:cubicBezTo>
                    <a:pt x="12" y="13"/>
                    <a:pt x="10" y="14"/>
                    <a:pt x="7" y="16"/>
                  </a:cubicBezTo>
                  <a:cubicBezTo>
                    <a:pt x="5" y="17"/>
                    <a:pt x="1" y="18"/>
                    <a:pt x="0" y="20"/>
                  </a:cubicBezTo>
                  <a:cubicBezTo>
                    <a:pt x="3" y="22"/>
                    <a:pt x="8" y="18"/>
                    <a:pt x="11" y="17"/>
                  </a:cubicBezTo>
                  <a:cubicBezTo>
                    <a:pt x="14" y="15"/>
                    <a:pt x="18" y="13"/>
                    <a:pt x="22" y="15"/>
                  </a:cubicBezTo>
                  <a:cubicBezTo>
                    <a:pt x="22" y="14"/>
                    <a:pt x="23" y="13"/>
                    <a:pt x="23" y="13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639">
              <a:extLst>
                <a:ext uri="{FF2B5EF4-FFF2-40B4-BE49-F238E27FC236}">
                  <a16:creationId xmlns:a16="http://schemas.microsoft.com/office/drawing/2014/main" id="{D6A0E41E-0562-431F-A05C-057DD88B5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075"/>
              <a:ext cx="45" cy="117"/>
            </a:xfrm>
            <a:custGeom>
              <a:avLst/>
              <a:gdLst>
                <a:gd name="T0" fmla="*/ 50 w 18"/>
                <a:gd name="T1" fmla="*/ 247 h 44"/>
                <a:gd name="T2" fmla="*/ 188 w 18"/>
                <a:gd name="T3" fmla="*/ 319 h 44"/>
                <a:gd name="T4" fmla="*/ 175 w 18"/>
                <a:gd name="T5" fmla="*/ 487 h 44"/>
                <a:gd name="T6" fmla="*/ 83 w 18"/>
                <a:gd name="T7" fmla="*/ 657 h 44"/>
                <a:gd name="T8" fmla="*/ 0 w 18"/>
                <a:gd name="T9" fmla="*/ 827 h 44"/>
                <a:gd name="T10" fmla="*/ 113 w 18"/>
                <a:gd name="T11" fmla="*/ 678 h 44"/>
                <a:gd name="T12" fmla="*/ 220 w 18"/>
                <a:gd name="T13" fmla="*/ 508 h 44"/>
                <a:gd name="T14" fmla="*/ 238 w 18"/>
                <a:gd name="T15" fmla="*/ 319 h 44"/>
                <a:gd name="T16" fmla="*/ 283 w 18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4">
                  <a:moveTo>
                    <a:pt x="3" y="13"/>
                  </a:moveTo>
                  <a:cubicBezTo>
                    <a:pt x="6" y="11"/>
                    <a:pt x="11" y="15"/>
                    <a:pt x="12" y="17"/>
                  </a:cubicBezTo>
                  <a:cubicBezTo>
                    <a:pt x="12" y="20"/>
                    <a:pt x="12" y="24"/>
                    <a:pt x="11" y="26"/>
                  </a:cubicBezTo>
                  <a:cubicBezTo>
                    <a:pt x="9" y="29"/>
                    <a:pt x="7" y="32"/>
                    <a:pt x="5" y="35"/>
                  </a:cubicBezTo>
                  <a:cubicBezTo>
                    <a:pt x="3" y="37"/>
                    <a:pt x="1" y="40"/>
                    <a:pt x="0" y="44"/>
                  </a:cubicBezTo>
                  <a:cubicBezTo>
                    <a:pt x="3" y="42"/>
                    <a:pt x="5" y="38"/>
                    <a:pt x="7" y="36"/>
                  </a:cubicBezTo>
                  <a:cubicBezTo>
                    <a:pt x="10" y="33"/>
                    <a:pt x="12" y="31"/>
                    <a:pt x="14" y="27"/>
                  </a:cubicBezTo>
                  <a:cubicBezTo>
                    <a:pt x="15" y="24"/>
                    <a:pt x="15" y="20"/>
                    <a:pt x="15" y="17"/>
                  </a:cubicBezTo>
                  <a:cubicBezTo>
                    <a:pt x="15" y="11"/>
                    <a:pt x="16" y="6"/>
                    <a:pt x="18" y="0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640">
              <a:extLst>
                <a:ext uri="{FF2B5EF4-FFF2-40B4-BE49-F238E27FC236}">
                  <a16:creationId xmlns:a16="http://schemas.microsoft.com/office/drawing/2014/main" id="{29065DE8-B4F9-47D9-8073-972C9E00B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016"/>
              <a:ext cx="85" cy="67"/>
            </a:xfrm>
            <a:custGeom>
              <a:avLst/>
              <a:gdLst>
                <a:gd name="T0" fmla="*/ 533 w 34"/>
                <a:gd name="T1" fmla="*/ 482 h 25"/>
                <a:gd name="T2" fmla="*/ 438 w 34"/>
                <a:gd name="T3" fmla="*/ 308 h 25"/>
                <a:gd name="T4" fmla="*/ 95 w 34"/>
                <a:gd name="T5" fmla="*/ 35 h 25"/>
                <a:gd name="T6" fmla="*/ 0 w 34"/>
                <a:gd name="T7" fmla="*/ 0 h 25"/>
                <a:gd name="T8" fmla="*/ 533 w 34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34" y="25"/>
                  </a:moveTo>
                  <a:cubicBezTo>
                    <a:pt x="32" y="24"/>
                    <a:pt x="29" y="18"/>
                    <a:pt x="28" y="16"/>
                  </a:cubicBezTo>
                  <a:cubicBezTo>
                    <a:pt x="25" y="13"/>
                    <a:pt x="17" y="5"/>
                    <a:pt x="6" y="2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5" y="2"/>
                    <a:pt x="25" y="16"/>
                    <a:pt x="34" y="25"/>
                  </a:cubicBezTo>
                  <a:close/>
                </a:path>
              </a:pathLst>
            </a:custGeom>
            <a:solidFill>
              <a:srgbClr val="FED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6" name="Group 641">
            <a:extLst>
              <a:ext uri="{FF2B5EF4-FFF2-40B4-BE49-F238E27FC236}">
                <a16:creationId xmlns:a16="http://schemas.microsoft.com/office/drawing/2014/main" id="{7A19238E-FFDF-4AF4-9F9C-0ACB2214B392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3017838"/>
            <a:ext cx="298450" cy="385762"/>
            <a:chOff x="2782" y="2036"/>
            <a:chExt cx="188" cy="243"/>
          </a:xfrm>
        </p:grpSpPr>
        <p:sp>
          <p:nvSpPr>
            <p:cNvPr id="45106" name="Freeform 642">
              <a:extLst>
                <a:ext uri="{FF2B5EF4-FFF2-40B4-BE49-F238E27FC236}">
                  <a16:creationId xmlns:a16="http://schemas.microsoft.com/office/drawing/2014/main" id="{81C616DD-49A0-4482-A053-40130AE7D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188" cy="243"/>
            </a:xfrm>
            <a:custGeom>
              <a:avLst/>
              <a:gdLst>
                <a:gd name="T0" fmla="*/ 333 w 75"/>
                <a:gd name="T1" fmla="*/ 136 h 91"/>
                <a:gd name="T2" fmla="*/ 83 w 75"/>
                <a:gd name="T3" fmla="*/ 764 h 91"/>
                <a:gd name="T4" fmla="*/ 301 w 75"/>
                <a:gd name="T5" fmla="*/ 1503 h 91"/>
                <a:gd name="T6" fmla="*/ 817 w 75"/>
                <a:gd name="T7" fmla="*/ 1640 h 91"/>
                <a:gd name="T8" fmla="*/ 1131 w 75"/>
                <a:gd name="T9" fmla="*/ 1255 h 91"/>
                <a:gd name="T10" fmla="*/ 835 w 75"/>
                <a:gd name="T11" fmla="*/ 227 h 91"/>
                <a:gd name="T12" fmla="*/ 333 w 75"/>
                <a:gd name="T13" fmla="*/ 13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1">
                  <a:moveTo>
                    <a:pt x="21" y="7"/>
                  </a:moveTo>
                  <a:cubicBezTo>
                    <a:pt x="8" y="12"/>
                    <a:pt x="0" y="23"/>
                    <a:pt x="5" y="40"/>
                  </a:cubicBezTo>
                  <a:cubicBezTo>
                    <a:pt x="10" y="57"/>
                    <a:pt x="16" y="73"/>
                    <a:pt x="19" y="79"/>
                  </a:cubicBezTo>
                  <a:cubicBezTo>
                    <a:pt x="26" y="91"/>
                    <a:pt x="42" y="90"/>
                    <a:pt x="52" y="86"/>
                  </a:cubicBezTo>
                  <a:cubicBezTo>
                    <a:pt x="62" y="82"/>
                    <a:pt x="75" y="75"/>
                    <a:pt x="72" y="66"/>
                  </a:cubicBezTo>
                  <a:cubicBezTo>
                    <a:pt x="70" y="56"/>
                    <a:pt x="56" y="20"/>
                    <a:pt x="53" y="12"/>
                  </a:cubicBezTo>
                  <a:cubicBezTo>
                    <a:pt x="49" y="0"/>
                    <a:pt x="33" y="2"/>
                    <a:pt x="21" y="7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643">
              <a:extLst>
                <a:ext uri="{FF2B5EF4-FFF2-40B4-BE49-F238E27FC236}">
                  <a16:creationId xmlns:a16="http://schemas.microsoft.com/office/drawing/2014/main" id="{EA535EED-9C5C-48B9-BEFB-E44819567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47"/>
              <a:ext cx="110" cy="216"/>
            </a:xfrm>
            <a:custGeom>
              <a:avLst/>
              <a:gdLst>
                <a:gd name="T0" fmla="*/ 238 w 44"/>
                <a:gd name="T1" fmla="*/ 1536 h 81"/>
                <a:gd name="T2" fmla="*/ 613 w 44"/>
                <a:gd name="T3" fmla="*/ 1309 h 81"/>
                <a:gd name="T4" fmla="*/ 595 w 44"/>
                <a:gd name="T5" fmla="*/ 931 h 81"/>
                <a:gd name="T6" fmla="*/ 408 w 44"/>
                <a:gd name="T7" fmla="*/ 264 h 81"/>
                <a:gd name="T8" fmla="*/ 283 w 44"/>
                <a:gd name="T9" fmla="*/ 56 h 81"/>
                <a:gd name="T10" fmla="*/ 0 w 44"/>
                <a:gd name="T11" fmla="*/ 77 h 81"/>
                <a:gd name="T12" fmla="*/ 188 w 44"/>
                <a:gd name="T13" fmla="*/ 115 h 81"/>
                <a:gd name="T14" fmla="*/ 270 w 44"/>
                <a:gd name="T15" fmla="*/ 320 h 81"/>
                <a:gd name="T16" fmla="*/ 283 w 44"/>
                <a:gd name="T17" fmla="*/ 648 h 81"/>
                <a:gd name="T18" fmla="*/ 375 w 44"/>
                <a:gd name="T19" fmla="*/ 875 h 81"/>
                <a:gd name="T20" fmla="*/ 425 w 44"/>
                <a:gd name="T21" fmla="*/ 1387 h 81"/>
                <a:gd name="T22" fmla="*/ 175 w 44"/>
                <a:gd name="T23" fmla="*/ 1536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" h="81">
                  <a:moveTo>
                    <a:pt x="15" y="81"/>
                  </a:moveTo>
                  <a:cubicBezTo>
                    <a:pt x="25" y="80"/>
                    <a:pt x="33" y="76"/>
                    <a:pt x="39" y="69"/>
                  </a:cubicBezTo>
                  <a:cubicBezTo>
                    <a:pt x="44" y="65"/>
                    <a:pt x="40" y="54"/>
                    <a:pt x="38" y="49"/>
                  </a:cubicBezTo>
                  <a:cubicBezTo>
                    <a:pt x="35" y="39"/>
                    <a:pt x="30" y="23"/>
                    <a:pt x="26" y="14"/>
                  </a:cubicBezTo>
                  <a:cubicBezTo>
                    <a:pt x="25" y="10"/>
                    <a:pt x="22" y="5"/>
                    <a:pt x="18" y="3"/>
                  </a:cubicBezTo>
                  <a:cubicBezTo>
                    <a:pt x="13" y="0"/>
                    <a:pt x="5" y="1"/>
                    <a:pt x="0" y="4"/>
                  </a:cubicBezTo>
                  <a:cubicBezTo>
                    <a:pt x="5" y="4"/>
                    <a:pt x="9" y="3"/>
                    <a:pt x="12" y="6"/>
                  </a:cubicBezTo>
                  <a:cubicBezTo>
                    <a:pt x="15" y="9"/>
                    <a:pt x="17" y="13"/>
                    <a:pt x="17" y="17"/>
                  </a:cubicBezTo>
                  <a:cubicBezTo>
                    <a:pt x="18" y="20"/>
                    <a:pt x="17" y="31"/>
                    <a:pt x="18" y="34"/>
                  </a:cubicBezTo>
                  <a:cubicBezTo>
                    <a:pt x="19" y="38"/>
                    <a:pt x="22" y="42"/>
                    <a:pt x="24" y="46"/>
                  </a:cubicBezTo>
                  <a:cubicBezTo>
                    <a:pt x="30" y="55"/>
                    <a:pt x="30" y="63"/>
                    <a:pt x="27" y="73"/>
                  </a:cubicBezTo>
                  <a:cubicBezTo>
                    <a:pt x="26" y="79"/>
                    <a:pt x="17" y="81"/>
                    <a:pt x="11" y="81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644">
              <a:extLst>
                <a:ext uri="{FF2B5EF4-FFF2-40B4-BE49-F238E27FC236}">
                  <a16:creationId xmlns:a16="http://schemas.microsoft.com/office/drawing/2014/main" id="{C5E94D64-E16B-4113-8A56-B42FA028D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161"/>
              <a:ext cx="35" cy="91"/>
            </a:xfrm>
            <a:custGeom>
              <a:avLst/>
              <a:gdLst>
                <a:gd name="T0" fmla="*/ 0 w 14"/>
                <a:gd name="T1" fmla="*/ 653 h 34"/>
                <a:gd name="T2" fmla="*/ 208 w 14"/>
                <a:gd name="T3" fmla="*/ 343 h 34"/>
                <a:gd name="T4" fmla="*/ 158 w 14"/>
                <a:gd name="T5" fmla="*/ 150 h 34"/>
                <a:gd name="T6" fmla="*/ 95 w 14"/>
                <a:gd name="T7" fmla="*/ 0 h 34"/>
                <a:gd name="T8" fmla="*/ 145 w 14"/>
                <a:gd name="T9" fmla="*/ 193 h 34"/>
                <a:gd name="T10" fmla="*/ 175 w 14"/>
                <a:gd name="T11" fmla="*/ 388 h 34"/>
                <a:gd name="T12" fmla="*/ 145 w 14"/>
                <a:gd name="T13" fmla="*/ 538 h 34"/>
                <a:gd name="T14" fmla="*/ 20 w 14"/>
                <a:gd name="T15" fmla="*/ 63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34">
                  <a:moveTo>
                    <a:pt x="0" y="34"/>
                  </a:moveTo>
                  <a:cubicBezTo>
                    <a:pt x="8" y="31"/>
                    <a:pt x="14" y="26"/>
                    <a:pt x="13" y="18"/>
                  </a:cubicBezTo>
                  <a:cubicBezTo>
                    <a:pt x="13" y="14"/>
                    <a:pt x="12" y="12"/>
                    <a:pt x="10" y="8"/>
                  </a:cubicBezTo>
                  <a:cubicBezTo>
                    <a:pt x="8" y="6"/>
                    <a:pt x="8" y="2"/>
                    <a:pt x="6" y="0"/>
                  </a:cubicBezTo>
                  <a:cubicBezTo>
                    <a:pt x="8" y="3"/>
                    <a:pt x="8" y="7"/>
                    <a:pt x="9" y="10"/>
                  </a:cubicBezTo>
                  <a:cubicBezTo>
                    <a:pt x="11" y="13"/>
                    <a:pt x="12" y="16"/>
                    <a:pt x="11" y="20"/>
                  </a:cubicBezTo>
                  <a:cubicBezTo>
                    <a:pt x="11" y="23"/>
                    <a:pt x="10" y="26"/>
                    <a:pt x="9" y="28"/>
                  </a:cubicBezTo>
                  <a:cubicBezTo>
                    <a:pt x="7" y="31"/>
                    <a:pt x="4" y="31"/>
                    <a:pt x="1" y="33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645">
              <a:extLst>
                <a:ext uri="{FF2B5EF4-FFF2-40B4-BE49-F238E27FC236}">
                  <a16:creationId xmlns:a16="http://schemas.microsoft.com/office/drawing/2014/main" id="{2CE64725-2FA5-4559-ADBE-D00FF640F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64"/>
              <a:ext cx="87" cy="85"/>
            </a:xfrm>
            <a:custGeom>
              <a:avLst/>
              <a:gdLst>
                <a:gd name="T0" fmla="*/ 308 w 35"/>
                <a:gd name="T1" fmla="*/ 35 h 32"/>
                <a:gd name="T2" fmla="*/ 12 w 35"/>
                <a:gd name="T3" fmla="*/ 282 h 32"/>
                <a:gd name="T4" fmla="*/ 291 w 35"/>
                <a:gd name="T5" fmla="*/ 600 h 32"/>
                <a:gd name="T6" fmla="*/ 524 w 35"/>
                <a:gd name="T7" fmla="*/ 319 h 32"/>
                <a:gd name="T8" fmla="*/ 308 w 35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20" y="2"/>
                  </a:moveTo>
                  <a:cubicBezTo>
                    <a:pt x="9" y="0"/>
                    <a:pt x="0" y="6"/>
                    <a:pt x="1" y="15"/>
                  </a:cubicBezTo>
                  <a:cubicBezTo>
                    <a:pt x="1" y="26"/>
                    <a:pt x="8" y="32"/>
                    <a:pt x="19" y="32"/>
                  </a:cubicBezTo>
                  <a:cubicBezTo>
                    <a:pt x="28" y="31"/>
                    <a:pt x="33" y="25"/>
                    <a:pt x="34" y="17"/>
                  </a:cubicBezTo>
                  <a:cubicBezTo>
                    <a:pt x="35" y="8"/>
                    <a:pt x="28" y="2"/>
                    <a:pt x="20" y="2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646">
              <a:extLst>
                <a:ext uri="{FF2B5EF4-FFF2-40B4-BE49-F238E27FC236}">
                  <a16:creationId xmlns:a16="http://schemas.microsoft.com/office/drawing/2014/main" id="{CA140F25-498A-49A7-B08F-B87A0D991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188" cy="243"/>
            </a:xfrm>
            <a:custGeom>
              <a:avLst/>
              <a:gdLst>
                <a:gd name="T0" fmla="*/ 333 w 75"/>
                <a:gd name="T1" fmla="*/ 136 h 91"/>
                <a:gd name="T2" fmla="*/ 83 w 75"/>
                <a:gd name="T3" fmla="*/ 764 h 91"/>
                <a:gd name="T4" fmla="*/ 301 w 75"/>
                <a:gd name="T5" fmla="*/ 1503 h 91"/>
                <a:gd name="T6" fmla="*/ 817 w 75"/>
                <a:gd name="T7" fmla="*/ 1640 h 91"/>
                <a:gd name="T8" fmla="*/ 1131 w 75"/>
                <a:gd name="T9" fmla="*/ 1255 h 91"/>
                <a:gd name="T10" fmla="*/ 835 w 75"/>
                <a:gd name="T11" fmla="*/ 227 h 91"/>
                <a:gd name="T12" fmla="*/ 333 w 75"/>
                <a:gd name="T13" fmla="*/ 13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1">
                  <a:moveTo>
                    <a:pt x="21" y="7"/>
                  </a:moveTo>
                  <a:cubicBezTo>
                    <a:pt x="8" y="12"/>
                    <a:pt x="0" y="23"/>
                    <a:pt x="5" y="40"/>
                  </a:cubicBezTo>
                  <a:cubicBezTo>
                    <a:pt x="10" y="57"/>
                    <a:pt x="16" y="73"/>
                    <a:pt x="19" y="79"/>
                  </a:cubicBezTo>
                  <a:cubicBezTo>
                    <a:pt x="26" y="91"/>
                    <a:pt x="42" y="90"/>
                    <a:pt x="52" y="86"/>
                  </a:cubicBezTo>
                  <a:cubicBezTo>
                    <a:pt x="62" y="82"/>
                    <a:pt x="75" y="75"/>
                    <a:pt x="72" y="66"/>
                  </a:cubicBezTo>
                  <a:cubicBezTo>
                    <a:pt x="70" y="56"/>
                    <a:pt x="56" y="20"/>
                    <a:pt x="53" y="12"/>
                  </a:cubicBezTo>
                  <a:cubicBezTo>
                    <a:pt x="49" y="0"/>
                    <a:pt x="33" y="2"/>
                    <a:pt x="21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647">
              <a:extLst>
                <a:ext uri="{FF2B5EF4-FFF2-40B4-BE49-F238E27FC236}">
                  <a16:creationId xmlns:a16="http://schemas.microsoft.com/office/drawing/2014/main" id="{B7D77BC5-E99F-4279-81D0-413E40A2C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175"/>
              <a:ext cx="40" cy="56"/>
            </a:xfrm>
            <a:custGeom>
              <a:avLst/>
              <a:gdLst>
                <a:gd name="T0" fmla="*/ 250 w 16"/>
                <a:gd name="T1" fmla="*/ 35 h 21"/>
                <a:gd name="T2" fmla="*/ 125 w 16"/>
                <a:gd name="T3" fmla="*/ 35 h 21"/>
                <a:gd name="T4" fmla="*/ 50 w 16"/>
                <a:gd name="T5" fmla="*/ 136 h 21"/>
                <a:gd name="T6" fmla="*/ 145 w 16"/>
                <a:gd name="T7" fmla="*/ 397 h 21"/>
                <a:gd name="T8" fmla="*/ 95 w 16"/>
                <a:gd name="T9" fmla="*/ 192 h 21"/>
                <a:gd name="T10" fmla="*/ 113 w 16"/>
                <a:gd name="T11" fmla="*/ 149 h 21"/>
                <a:gd name="T12" fmla="*/ 125 w 16"/>
                <a:gd name="T13" fmla="*/ 93 h 21"/>
                <a:gd name="T14" fmla="*/ 220 w 16"/>
                <a:gd name="T15" fmla="*/ 3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21">
                  <a:moveTo>
                    <a:pt x="16" y="2"/>
                  </a:moveTo>
                  <a:cubicBezTo>
                    <a:pt x="13" y="3"/>
                    <a:pt x="11" y="0"/>
                    <a:pt x="8" y="2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0" y="13"/>
                    <a:pt x="5" y="18"/>
                    <a:pt x="9" y="21"/>
                  </a:cubicBezTo>
                  <a:cubicBezTo>
                    <a:pt x="6" y="18"/>
                    <a:pt x="4" y="14"/>
                    <a:pt x="6" y="10"/>
                  </a:cubicBezTo>
                  <a:cubicBezTo>
                    <a:pt x="6" y="9"/>
                    <a:pt x="7" y="8"/>
                    <a:pt x="7" y="8"/>
                  </a:cubicBezTo>
                  <a:cubicBezTo>
                    <a:pt x="8" y="7"/>
                    <a:pt x="7" y="6"/>
                    <a:pt x="8" y="5"/>
                  </a:cubicBezTo>
                  <a:cubicBezTo>
                    <a:pt x="10" y="4"/>
                    <a:pt x="12" y="4"/>
                    <a:pt x="14" y="2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648">
              <a:extLst>
                <a:ext uri="{FF2B5EF4-FFF2-40B4-BE49-F238E27FC236}">
                  <a16:creationId xmlns:a16="http://schemas.microsoft.com/office/drawing/2014/main" id="{C2C50814-0621-45A9-9922-6CDC78D35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93"/>
              <a:ext cx="42" cy="56"/>
            </a:xfrm>
            <a:custGeom>
              <a:avLst/>
              <a:gdLst>
                <a:gd name="T0" fmla="*/ 0 w 17"/>
                <a:gd name="T1" fmla="*/ 320 h 21"/>
                <a:gd name="T2" fmla="*/ 166 w 17"/>
                <a:gd name="T3" fmla="*/ 248 h 21"/>
                <a:gd name="T4" fmla="*/ 166 w 17"/>
                <a:gd name="T5" fmla="*/ 0 h 21"/>
                <a:gd name="T6" fmla="*/ 121 w 17"/>
                <a:gd name="T7" fmla="*/ 149 h 21"/>
                <a:gd name="T8" fmla="*/ 104 w 17"/>
                <a:gd name="T9" fmla="*/ 248 h 21"/>
                <a:gd name="T10" fmla="*/ 42 w 17"/>
                <a:gd name="T11" fmla="*/ 3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1">
                  <a:moveTo>
                    <a:pt x="0" y="17"/>
                  </a:moveTo>
                  <a:cubicBezTo>
                    <a:pt x="4" y="21"/>
                    <a:pt x="9" y="16"/>
                    <a:pt x="11" y="13"/>
                  </a:cubicBezTo>
                  <a:cubicBezTo>
                    <a:pt x="12" y="10"/>
                    <a:pt x="17" y="1"/>
                    <a:pt x="11" y="0"/>
                  </a:cubicBezTo>
                  <a:cubicBezTo>
                    <a:pt x="14" y="5"/>
                    <a:pt x="10" y="5"/>
                    <a:pt x="8" y="8"/>
                  </a:cubicBezTo>
                  <a:cubicBezTo>
                    <a:pt x="7" y="10"/>
                    <a:pt x="8" y="11"/>
                    <a:pt x="7" y="13"/>
                  </a:cubicBezTo>
                  <a:cubicBezTo>
                    <a:pt x="6" y="14"/>
                    <a:pt x="4" y="16"/>
                    <a:pt x="3" y="17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649">
              <a:extLst>
                <a:ext uri="{FF2B5EF4-FFF2-40B4-BE49-F238E27FC236}">
                  <a16:creationId xmlns:a16="http://schemas.microsoft.com/office/drawing/2014/main" id="{1CCFFDA5-4F66-4A88-9D41-672009BF4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172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650">
              <a:extLst>
                <a:ext uri="{FF2B5EF4-FFF2-40B4-BE49-F238E27FC236}">
                  <a16:creationId xmlns:a16="http://schemas.microsoft.com/office/drawing/2014/main" id="{6F53801C-576C-4046-890A-5F3822924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67"/>
              <a:ext cx="5" cy="8"/>
            </a:xfrm>
            <a:custGeom>
              <a:avLst/>
              <a:gdLst>
                <a:gd name="T0" fmla="*/ 0 w 2"/>
                <a:gd name="T1" fmla="*/ 35 h 3"/>
                <a:gd name="T2" fmla="*/ 20 w 2"/>
                <a:gd name="T3" fmla="*/ 21 h 3"/>
                <a:gd name="T4" fmla="*/ 33 w 2"/>
                <a:gd name="T5" fmla="*/ 35 h 3"/>
                <a:gd name="T6" fmla="*/ 20 w 2"/>
                <a:gd name="T7" fmla="*/ 56 h 3"/>
                <a:gd name="T8" fmla="*/ 0 w 2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Oval 651">
              <a:extLst>
                <a:ext uri="{FF2B5EF4-FFF2-40B4-BE49-F238E27FC236}">
                  <a16:creationId xmlns:a16="http://schemas.microsoft.com/office/drawing/2014/main" id="{7BD99F00-02E7-4B2A-BA68-5F834CF69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218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116" name="Freeform 652">
              <a:extLst>
                <a:ext uri="{FF2B5EF4-FFF2-40B4-BE49-F238E27FC236}">
                  <a16:creationId xmlns:a16="http://schemas.microsoft.com/office/drawing/2014/main" id="{D30BB165-CC0A-4FDA-AAF4-582D3835C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071"/>
              <a:ext cx="38" cy="125"/>
            </a:xfrm>
            <a:custGeom>
              <a:avLst/>
              <a:gdLst>
                <a:gd name="T0" fmla="*/ 160 w 15"/>
                <a:gd name="T1" fmla="*/ 883 h 47"/>
                <a:gd name="T2" fmla="*/ 84 w 15"/>
                <a:gd name="T3" fmla="*/ 601 h 47"/>
                <a:gd name="T4" fmla="*/ 20 w 15"/>
                <a:gd name="T5" fmla="*/ 362 h 47"/>
                <a:gd name="T6" fmla="*/ 243 w 15"/>
                <a:gd name="T7" fmla="*/ 0 h 47"/>
                <a:gd name="T8" fmla="*/ 96 w 15"/>
                <a:gd name="T9" fmla="*/ 319 h 47"/>
                <a:gd name="T10" fmla="*/ 96 w 15"/>
                <a:gd name="T11" fmla="*/ 524 h 47"/>
                <a:gd name="T12" fmla="*/ 129 w 15"/>
                <a:gd name="T13" fmla="*/ 737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47">
                  <a:moveTo>
                    <a:pt x="10" y="47"/>
                  </a:moveTo>
                  <a:cubicBezTo>
                    <a:pt x="9" y="42"/>
                    <a:pt x="6" y="37"/>
                    <a:pt x="5" y="32"/>
                  </a:cubicBezTo>
                  <a:cubicBezTo>
                    <a:pt x="3" y="28"/>
                    <a:pt x="2" y="24"/>
                    <a:pt x="1" y="19"/>
                  </a:cubicBezTo>
                  <a:cubicBezTo>
                    <a:pt x="0" y="10"/>
                    <a:pt x="5" y="1"/>
                    <a:pt x="15" y="0"/>
                  </a:cubicBezTo>
                  <a:cubicBezTo>
                    <a:pt x="9" y="3"/>
                    <a:pt x="5" y="10"/>
                    <a:pt x="6" y="17"/>
                  </a:cubicBezTo>
                  <a:cubicBezTo>
                    <a:pt x="6" y="21"/>
                    <a:pt x="6" y="24"/>
                    <a:pt x="6" y="28"/>
                  </a:cubicBezTo>
                  <a:cubicBezTo>
                    <a:pt x="6" y="32"/>
                    <a:pt x="7" y="35"/>
                    <a:pt x="8" y="39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653">
              <a:extLst>
                <a:ext uri="{FF2B5EF4-FFF2-40B4-BE49-F238E27FC236}">
                  <a16:creationId xmlns:a16="http://schemas.microsoft.com/office/drawing/2014/main" id="{F47CA719-86E8-4B84-8A85-33B0FAFF2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81"/>
              <a:ext cx="17" cy="54"/>
            </a:xfrm>
            <a:custGeom>
              <a:avLst/>
              <a:gdLst>
                <a:gd name="T0" fmla="*/ 100 w 7"/>
                <a:gd name="T1" fmla="*/ 0 h 20"/>
                <a:gd name="T2" fmla="*/ 58 w 7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3" y="3"/>
                    <a:pt x="0" y="16"/>
                    <a:pt x="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7" name="Group 654">
            <a:extLst>
              <a:ext uri="{FF2B5EF4-FFF2-40B4-BE49-F238E27FC236}">
                <a16:creationId xmlns:a16="http://schemas.microsoft.com/office/drawing/2014/main" id="{00AD31D9-D6E1-4D6B-80DB-EB05D11A31B7}"/>
              </a:ext>
            </a:extLst>
          </p:cNvPr>
          <p:cNvGrpSpPr>
            <a:grpSpLocks/>
          </p:cNvGrpSpPr>
          <p:nvPr/>
        </p:nvGrpSpPr>
        <p:grpSpPr bwMode="auto">
          <a:xfrm>
            <a:off x="6316663" y="2986088"/>
            <a:ext cx="258762" cy="355600"/>
            <a:chOff x="3019" y="2016"/>
            <a:chExt cx="163" cy="224"/>
          </a:xfrm>
        </p:grpSpPr>
        <p:sp>
          <p:nvSpPr>
            <p:cNvPr id="45095" name="Freeform 655">
              <a:extLst>
                <a:ext uri="{FF2B5EF4-FFF2-40B4-BE49-F238E27FC236}">
                  <a16:creationId xmlns:a16="http://schemas.microsoft.com/office/drawing/2014/main" id="{38A81F24-B254-43DD-BA11-DA3645720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016"/>
              <a:ext cx="163" cy="224"/>
            </a:xfrm>
            <a:custGeom>
              <a:avLst/>
              <a:gdLst>
                <a:gd name="T0" fmla="*/ 692 w 65"/>
                <a:gd name="T1" fmla="*/ 77 h 84"/>
                <a:gd name="T2" fmla="*/ 208 w 65"/>
                <a:gd name="T3" fmla="*/ 320 h 84"/>
                <a:gd name="T4" fmla="*/ 33 w 65"/>
                <a:gd name="T5" fmla="*/ 1101 h 84"/>
                <a:gd name="T6" fmla="*/ 376 w 65"/>
                <a:gd name="T7" fmla="*/ 1557 h 84"/>
                <a:gd name="T8" fmla="*/ 818 w 65"/>
                <a:gd name="T9" fmla="*/ 1421 h 84"/>
                <a:gd name="T10" fmla="*/ 1006 w 65"/>
                <a:gd name="T11" fmla="*/ 477 h 84"/>
                <a:gd name="T12" fmla="*/ 692 w 65"/>
                <a:gd name="T13" fmla="*/ 77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4">
                  <a:moveTo>
                    <a:pt x="44" y="4"/>
                  </a:moveTo>
                  <a:cubicBezTo>
                    <a:pt x="31" y="1"/>
                    <a:pt x="19" y="0"/>
                    <a:pt x="13" y="17"/>
                  </a:cubicBezTo>
                  <a:cubicBezTo>
                    <a:pt x="7" y="33"/>
                    <a:pt x="4" y="52"/>
                    <a:pt x="2" y="58"/>
                  </a:cubicBezTo>
                  <a:cubicBezTo>
                    <a:pt x="0" y="72"/>
                    <a:pt x="13" y="79"/>
                    <a:pt x="24" y="82"/>
                  </a:cubicBezTo>
                  <a:cubicBezTo>
                    <a:pt x="35" y="84"/>
                    <a:pt x="48" y="84"/>
                    <a:pt x="52" y="75"/>
                  </a:cubicBezTo>
                  <a:cubicBezTo>
                    <a:pt x="56" y="65"/>
                    <a:pt x="62" y="34"/>
                    <a:pt x="64" y="25"/>
                  </a:cubicBezTo>
                  <a:cubicBezTo>
                    <a:pt x="65" y="17"/>
                    <a:pt x="57" y="7"/>
                    <a:pt x="44" y="4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6" name="Freeform 656">
              <a:extLst>
                <a:ext uri="{FF2B5EF4-FFF2-40B4-BE49-F238E27FC236}">
                  <a16:creationId xmlns:a16="http://schemas.microsoft.com/office/drawing/2014/main" id="{4A0B0BD0-5899-4915-9552-28A45D673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37"/>
              <a:ext cx="123" cy="192"/>
            </a:xfrm>
            <a:custGeom>
              <a:avLst/>
              <a:gdLst>
                <a:gd name="T0" fmla="*/ 63 w 49"/>
                <a:gd name="T1" fmla="*/ 1251 h 72"/>
                <a:gd name="T2" fmla="*/ 492 w 49"/>
                <a:gd name="T3" fmla="*/ 1331 h 72"/>
                <a:gd name="T4" fmla="*/ 650 w 49"/>
                <a:gd name="T5" fmla="*/ 1003 h 72"/>
                <a:gd name="T6" fmla="*/ 743 w 49"/>
                <a:gd name="T7" fmla="*/ 419 h 72"/>
                <a:gd name="T8" fmla="*/ 725 w 49"/>
                <a:gd name="T9" fmla="*/ 171 h 72"/>
                <a:gd name="T10" fmla="*/ 492 w 49"/>
                <a:gd name="T11" fmla="*/ 0 h 72"/>
                <a:gd name="T12" fmla="*/ 630 w 49"/>
                <a:gd name="T13" fmla="*/ 171 h 72"/>
                <a:gd name="T14" fmla="*/ 597 w 49"/>
                <a:gd name="T15" fmla="*/ 376 h 72"/>
                <a:gd name="T16" fmla="*/ 522 w 49"/>
                <a:gd name="T17" fmla="*/ 547 h 72"/>
                <a:gd name="T18" fmla="*/ 492 w 49"/>
                <a:gd name="T19" fmla="*/ 797 h 72"/>
                <a:gd name="T20" fmla="*/ 301 w 49"/>
                <a:gd name="T21" fmla="*/ 1251 h 72"/>
                <a:gd name="T22" fmla="*/ 0 w 49"/>
                <a:gd name="T23" fmla="*/ 1216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72">
                  <a:moveTo>
                    <a:pt x="4" y="66"/>
                  </a:moveTo>
                  <a:cubicBezTo>
                    <a:pt x="13" y="71"/>
                    <a:pt x="21" y="72"/>
                    <a:pt x="31" y="70"/>
                  </a:cubicBezTo>
                  <a:cubicBezTo>
                    <a:pt x="37" y="69"/>
                    <a:pt x="40" y="58"/>
                    <a:pt x="41" y="53"/>
                  </a:cubicBezTo>
                  <a:cubicBezTo>
                    <a:pt x="43" y="43"/>
                    <a:pt x="45" y="32"/>
                    <a:pt x="47" y="22"/>
                  </a:cubicBezTo>
                  <a:cubicBezTo>
                    <a:pt x="48" y="18"/>
                    <a:pt x="49" y="13"/>
                    <a:pt x="46" y="9"/>
                  </a:cubicBezTo>
                  <a:cubicBezTo>
                    <a:pt x="44" y="4"/>
                    <a:pt x="36" y="0"/>
                    <a:pt x="31" y="0"/>
                  </a:cubicBezTo>
                  <a:cubicBezTo>
                    <a:pt x="34" y="3"/>
                    <a:pt x="38" y="4"/>
                    <a:pt x="40" y="9"/>
                  </a:cubicBezTo>
                  <a:cubicBezTo>
                    <a:pt x="41" y="12"/>
                    <a:pt x="39" y="16"/>
                    <a:pt x="38" y="20"/>
                  </a:cubicBezTo>
                  <a:cubicBezTo>
                    <a:pt x="37" y="23"/>
                    <a:pt x="34" y="26"/>
                    <a:pt x="33" y="29"/>
                  </a:cubicBezTo>
                  <a:cubicBezTo>
                    <a:pt x="31" y="33"/>
                    <a:pt x="31" y="38"/>
                    <a:pt x="31" y="42"/>
                  </a:cubicBezTo>
                  <a:cubicBezTo>
                    <a:pt x="31" y="52"/>
                    <a:pt x="26" y="59"/>
                    <a:pt x="19" y="66"/>
                  </a:cubicBezTo>
                  <a:cubicBezTo>
                    <a:pt x="14" y="70"/>
                    <a:pt x="5" y="67"/>
                    <a:pt x="0" y="64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7" name="Freeform 657">
              <a:extLst>
                <a:ext uri="{FF2B5EF4-FFF2-40B4-BE49-F238E27FC236}">
                  <a16:creationId xmlns:a16="http://schemas.microsoft.com/office/drawing/2014/main" id="{957144B5-788C-48FA-BF78-D6CD545C6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016"/>
              <a:ext cx="163" cy="224"/>
            </a:xfrm>
            <a:custGeom>
              <a:avLst/>
              <a:gdLst>
                <a:gd name="T0" fmla="*/ 692 w 65"/>
                <a:gd name="T1" fmla="*/ 77 h 84"/>
                <a:gd name="T2" fmla="*/ 208 w 65"/>
                <a:gd name="T3" fmla="*/ 320 h 84"/>
                <a:gd name="T4" fmla="*/ 33 w 65"/>
                <a:gd name="T5" fmla="*/ 1101 h 84"/>
                <a:gd name="T6" fmla="*/ 376 w 65"/>
                <a:gd name="T7" fmla="*/ 1557 h 84"/>
                <a:gd name="T8" fmla="*/ 818 w 65"/>
                <a:gd name="T9" fmla="*/ 1421 h 84"/>
                <a:gd name="T10" fmla="*/ 1006 w 65"/>
                <a:gd name="T11" fmla="*/ 477 h 84"/>
                <a:gd name="T12" fmla="*/ 692 w 65"/>
                <a:gd name="T13" fmla="*/ 77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4">
                  <a:moveTo>
                    <a:pt x="44" y="4"/>
                  </a:moveTo>
                  <a:cubicBezTo>
                    <a:pt x="31" y="1"/>
                    <a:pt x="19" y="0"/>
                    <a:pt x="13" y="17"/>
                  </a:cubicBezTo>
                  <a:cubicBezTo>
                    <a:pt x="7" y="33"/>
                    <a:pt x="4" y="52"/>
                    <a:pt x="2" y="58"/>
                  </a:cubicBezTo>
                  <a:cubicBezTo>
                    <a:pt x="0" y="72"/>
                    <a:pt x="13" y="79"/>
                    <a:pt x="24" y="82"/>
                  </a:cubicBezTo>
                  <a:cubicBezTo>
                    <a:pt x="35" y="84"/>
                    <a:pt x="48" y="84"/>
                    <a:pt x="52" y="75"/>
                  </a:cubicBezTo>
                  <a:cubicBezTo>
                    <a:pt x="56" y="65"/>
                    <a:pt x="62" y="34"/>
                    <a:pt x="64" y="25"/>
                  </a:cubicBezTo>
                  <a:cubicBezTo>
                    <a:pt x="65" y="17"/>
                    <a:pt x="57" y="7"/>
                    <a:pt x="44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Freeform 658">
              <a:extLst>
                <a:ext uri="{FF2B5EF4-FFF2-40B4-BE49-F238E27FC236}">
                  <a16:creationId xmlns:a16="http://schemas.microsoft.com/office/drawing/2014/main" id="{6689302C-DD17-4636-A4EF-CDD26A8A0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123"/>
              <a:ext cx="95" cy="93"/>
            </a:xfrm>
            <a:custGeom>
              <a:avLst/>
              <a:gdLst>
                <a:gd name="T0" fmla="*/ 345 w 38"/>
                <a:gd name="T1" fmla="*/ 77 h 35"/>
                <a:gd name="T2" fmla="*/ 125 w 38"/>
                <a:gd name="T3" fmla="*/ 430 h 35"/>
                <a:gd name="T4" fmla="*/ 270 w 38"/>
                <a:gd name="T5" fmla="*/ 601 h 35"/>
                <a:gd name="T6" fmla="*/ 500 w 38"/>
                <a:gd name="T7" fmla="*/ 523 h 35"/>
                <a:gd name="T8" fmla="*/ 500 w 38"/>
                <a:gd name="T9" fmla="*/ 133 h 35"/>
                <a:gd name="T10" fmla="*/ 425 w 38"/>
                <a:gd name="T11" fmla="*/ 93 h 35"/>
                <a:gd name="T12" fmla="*/ 345 w 38"/>
                <a:gd name="T13" fmla="*/ 7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22" y="4"/>
                  </a:moveTo>
                  <a:cubicBezTo>
                    <a:pt x="10" y="0"/>
                    <a:pt x="0" y="13"/>
                    <a:pt x="8" y="23"/>
                  </a:cubicBezTo>
                  <a:cubicBezTo>
                    <a:pt x="11" y="26"/>
                    <a:pt x="14" y="30"/>
                    <a:pt x="17" y="32"/>
                  </a:cubicBezTo>
                  <a:cubicBezTo>
                    <a:pt x="23" y="35"/>
                    <a:pt x="28" y="32"/>
                    <a:pt x="32" y="28"/>
                  </a:cubicBezTo>
                  <a:cubicBezTo>
                    <a:pt x="37" y="21"/>
                    <a:pt x="38" y="13"/>
                    <a:pt x="32" y="7"/>
                  </a:cubicBezTo>
                  <a:cubicBezTo>
                    <a:pt x="30" y="6"/>
                    <a:pt x="29" y="5"/>
                    <a:pt x="27" y="5"/>
                  </a:cubicBezTo>
                  <a:cubicBezTo>
                    <a:pt x="25" y="4"/>
                    <a:pt x="23" y="4"/>
                    <a:pt x="22" y="4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659">
              <a:extLst>
                <a:ext uri="{FF2B5EF4-FFF2-40B4-BE49-F238E27FC236}">
                  <a16:creationId xmlns:a16="http://schemas.microsoft.com/office/drawing/2014/main" id="{97E1BFD1-D409-4FC0-9FD0-2983E5426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136"/>
              <a:ext cx="45" cy="53"/>
            </a:xfrm>
            <a:custGeom>
              <a:avLst/>
              <a:gdLst>
                <a:gd name="T0" fmla="*/ 283 w 18"/>
                <a:gd name="T1" fmla="*/ 34 h 20"/>
                <a:gd name="T2" fmla="*/ 158 w 18"/>
                <a:gd name="T3" fmla="*/ 21 h 20"/>
                <a:gd name="T4" fmla="*/ 63 w 18"/>
                <a:gd name="T5" fmla="*/ 90 h 20"/>
                <a:gd name="T6" fmla="*/ 125 w 18"/>
                <a:gd name="T7" fmla="*/ 371 h 20"/>
                <a:gd name="T8" fmla="*/ 113 w 18"/>
                <a:gd name="T9" fmla="*/ 148 h 20"/>
                <a:gd name="T10" fmla="*/ 125 w 18"/>
                <a:gd name="T11" fmla="*/ 111 h 20"/>
                <a:gd name="T12" fmla="*/ 158 w 18"/>
                <a:gd name="T13" fmla="*/ 77 h 20"/>
                <a:gd name="T14" fmla="*/ 250 w 18"/>
                <a:gd name="T15" fmla="*/ 34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0">
                  <a:moveTo>
                    <a:pt x="18" y="2"/>
                  </a:moveTo>
                  <a:cubicBezTo>
                    <a:pt x="15" y="2"/>
                    <a:pt x="13" y="0"/>
                    <a:pt x="10" y="1"/>
                  </a:cubicBezTo>
                  <a:cubicBezTo>
                    <a:pt x="8" y="2"/>
                    <a:pt x="5" y="3"/>
                    <a:pt x="4" y="5"/>
                  </a:cubicBezTo>
                  <a:cubicBezTo>
                    <a:pt x="0" y="11"/>
                    <a:pt x="4" y="16"/>
                    <a:pt x="8" y="20"/>
                  </a:cubicBezTo>
                  <a:cubicBezTo>
                    <a:pt x="5" y="16"/>
                    <a:pt x="4" y="12"/>
                    <a:pt x="7" y="8"/>
                  </a:cubicBezTo>
                  <a:cubicBezTo>
                    <a:pt x="7" y="8"/>
                    <a:pt x="8" y="7"/>
                    <a:pt x="8" y="6"/>
                  </a:cubicBezTo>
                  <a:cubicBezTo>
                    <a:pt x="9" y="5"/>
                    <a:pt x="9" y="5"/>
                    <a:pt x="10" y="4"/>
                  </a:cubicBezTo>
                  <a:cubicBezTo>
                    <a:pt x="11" y="3"/>
                    <a:pt x="14" y="3"/>
                    <a:pt x="16" y="2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660">
              <a:extLst>
                <a:ext uri="{FF2B5EF4-FFF2-40B4-BE49-F238E27FC236}">
                  <a16:creationId xmlns:a16="http://schemas.microsoft.com/office/drawing/2014/main" id="{1D06E6F3-2413-4C6B-9093-9E7B7FB5C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160"/>
              <a:ext cx="48" cy="53"/>
            </a:xfrm>
            <a:custGeom>
              <a:avLst/>
              <a:gdLst>
                <a:gd name="T0" fmla="*/ 0 w 19"/>
                <a:gd name="T1" fmla="*/ 281 h 20"/>
                <a:gd name="T2" fmla="*/ 179 w 19"/>
                <a:gd name="T3" fmla="*/ 225 h 20"/>
                <a:gd name="T4" fmla="*/ 222 w 19"/>
                <a:gd name="T5" fmla="*/ 0 h 20"/>
                <a:gd name="T6" fmla="*/ 147 w 19"/>
                <a:gd name="T7" fmla="*/ 133 h 20"/>
                <a:gd name="T8" fmla="*/ 129 w 19"/>
                <a:gd name="T9" fmla="*/ 225 h 20"/>
                <a:gd name="T10" fmla="*/ 51 w 19"/>
                <a:gd name="T11" fmla="*/ 28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0" y="15"/>
                  </a:moveTo>
                  <a:cubicBezTo>
                    <a:pt x="4" y="20"/>
                    <a:pt x="9" y="16"/>
                    <a:pt x="11" y="12"/>
                  </a:cubicBezTo>
                  <a:cubicBezTo>
                    <a:pt x="13" y="10"/>
                    <a:pt x="19" y="2"/>
                    <a:pt x="14" y="0"/>
                  </a:cubicBezTo>
                  <a:cubicBezTo>
                    <a:pt x="16" y="5"/>
                    <a:pt x="12" y="4"/>
                    <a:pt x="9" y="7"/>
                  </a:cubicBezTo>
                  <a:cubicBezTo>
                    <a:pt x="8" y="8"/>
                    <a:pt x="9" y="10"/>
                    <a:pt x="8" y="12"/>
                  </a:cubicBezTo>
                  <a:cubicBezTo>
                    <a:pt x="7" y="13"/>
                    <a:pt x="5" y="14"/>
                    <a:pt x="3" y="15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Freeform 661">
              <a:extLst>
                <a:ext uri="{FF2B5EF4-FFF2-40B4-BE49-F238E27FC236}">
                  <a16:creationId xmlns:a16="http://schemas.microsoft.com/office/drawing/2014/main" id="{A17A9592-49E2-4F8A-A331-0DDE2F44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131"/>
              <a:ext cx="17" cy="18"/>
            </a:xfrm>
            <a:custGeom>
              <a:avLst/>
              <a:gdLst>
                <a:gd name="T0" fmla="*/ 12 w 7"/>
                <a:gd name="T1" fmla="*/ 54 h 7"/>
                <a:gd name="T2" fmla="*/ 58 w 7"/>
                <a:gd name="T3" fmla="*/ 0 h 7"/>
                <a:gd name="T4" fmla="*/ 100 w 7"/>
                <a:gd name="T5" fmla="*/ 67 h 7"/>
                <a:gd name="T6" fmla="*/ 41 w 7"/>
                <a:gd name="T7" fmla="*/ 100 h 7"/>
                <a:gd name="T8" fmla="*/ 12 w 7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2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2" name="Freeform 662">
              <a:extLst>
                <a:ext uri="{FF2B5EF4-FFF2-40B4-BE49-F238E27FC236}">
                  <a16:creationId xmlns:a16="http://schemas.microsoft.com/office/drawing/2014/main" id="{B4B44FF6-C6DB-4CB0-8BA4-3647F6F5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128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0 h 3"/>
                <a:gd name="T4" fmla="*/ 28 w 3"/>
                <a:gd name="T5" fmla="*/ 35 h 3"/>
                <a:gd name="T6" fmla="*/ 12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663">
              <a:extLst>
                <a:ext uri="{FF2B5EF4-FFF2-40B4-BE49-F238E27FC236}">
                  <a16:creationId xmlns:a16="http://schemas.microsoft.com/office/drawing/2014/main" id="{255F20AC-F0AD-4996-B03E-A89D9386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160"/>
              <a:ext cx="60" cy="72"/>
            </a:xfrm>
            <a:custGeom>
              <a:avLst/>
              <a:gdLst>
                <a:gd name="T0" fmla="*/ 0 w 24"/>
                <a:gd name="T1" fmla="*/ 477 h 27"/>
                <a:gd name="T2" fmla="*/ 313 w 24"/>
                <a:gd name="T3" fmla="*/ 341 h 27"/>
                <a:gd name="T4" fmla="*/ 345 w 24"/>
                <a:gd name="T5" fmla="*/ 171 h 27"/>
                <a:gd name="T6" fmla="*/ 375 w 24"/>
                <a:gd name="T7" fmla="*/ 0 h 27"/>
                <a:gd name="T8" fmla="*/ 333 w 24"/>
                <a:gd name="T9" fmla="*/ 192 h 27"/>
                <a:gd name="T10" fmla="*/ 270 w 24"/>
                <a:gd name="T11" fmla="*/ 363 h 27"/>
                <a:gd name="T12" fmla="*/ 158 w 24"/>
                <a:gd name="T13" fmla="*/ 477 h 27"/>
                <a:gd name="T14" fmla="*/ 20 w 24"/>
                <a:gd name="T15" fmla="*/ 47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7">
                  <a:moveTo>
                    <a:pt x="0" y="25"/>
                  </a:moveTo>
                  <a:cubicBezTo>
                    <a:pt x="8" y="27"/>
                    <a:pt x="16" y="26"/>
                    <a:pt x="20" y="18"/>
                  </a:cubicBezTo>
                  <a:cubicBezTo>
                    <a:pt x="21" y="15"/>
                    <a:pt x="22" y="13"/>
                    <a:pt x="22" y="9"/>
                  </a:cubicBezTo>
                  <a:cubicBezTo>
                    <a:pt x="22" y="6"/>
                    <a:pt x="24" y="3"/>
                    <a:pt x="24" y="0"/>
                  </a:cubicBezTo>
                  <a:cubicBezTo>
                    <a:pt x="23" y="4"/>
                    <a:pt x="22" y="7"/>
                    <a:pt x="21" y="10"/>
                  </a:cubicBezTo>
                  <a:cubicBezTo>
                    <a:pt x="20" y="13"/>
                    <a:pt x="19" y="16"/>
                    <a:pt x="17" y="19"/>
                  </a:cubicBezTo>
                  <a:cubicBezTo>
                    <a:pt x="15" y="22"/>
                    <a:pt x="13" y="24"/>
                    <a:pt x="10" y="25"/>
                  </a:cubicBezTo>
                  <a:cubicBezTo>
                    <a:pt x="7" y="26"/>
                    <a:pt x="4" y="25"/>
                    <a:pt x="1" y="25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664">
              <a:extLst>
                <a:ext uri="{FF2B5EF4-FFF2-40B4-BE49-F238E27FC236}">
                  <a16:creationId xmlns:a16="http://schemas.microsoft.com/office/drawing/2014/main" id="{451BA986-D0FF-44AB-98FF-8DDC185F5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021"/>
              <a:ext cx="80" cy="107"/>
            </a:xfrm>
            <a:custGeom>
              <a:avLst/>
              <a:gdLst>
                <a:gd name="T0" fmla="*/ 0 w 32"/>
                <a:gd name="T1" fmla="*/ 765 h 40"/>
                <a:gd name="T2" fmla="*/ 63 w 32"/>
                <a:gd name="T3" fmla="*/ 479 h 40"/>
                <a:gd name="T4" fmla="*/ 145 w 32"/>
                <a:gd name="T5" fmla="*/ 251 h 40"/>
                <a:gd name="T6" fmla="*/ 500 w 32"/>
                <a:gd name="T7" fmla="*/ 94 h 40"/>
                <a:gd name="T8" fmla="*/ 220 w 32"/>
                <a:gd name="T9" fmla="*/ 251 h 40"/>
                <a:gd name="T10" fmla="*/ 125 w 32"/>
                <a:gd name="T11" fmla="*/ 423 h 40"/>
                <a:gd name="T12" fmla="*/ 50 w 32"/>
                <a:gd name="T13" fmla="*/ 61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0">
                  <a:moveTo>
                    <a:pt x="0" y="40"/>
                  </a:moveTo>
                  <a:cubicBezTo>
                    <a:pt x="2" y="35"/>
                    <a:pt x="2" y="30"/>
                    <a:pt x="4" y="25"/>
                  </a:cubicBezTo>
                  <a:cubicBezTo>
                    <a:pt x="5" y="21"/>
                    <a:pt x="7" y="16"/>
                    <a:pt x="9" y="13"/>
                  </a:cubicBezTo>
                  <a:cubicBezTo>
                    <a:pt x="14" y="4"/>
                    <a:pt x="23" y="0"/>
                    <a:pt x="32" y="5"/>
                  </a:cubicBezTo>
                  <a:cubicBezTo>
                    <a:pt x="25" y="4"/>
                    <a:pt x="18" y="8"/>
                    <a:pt x="14" y="13"/>
                  </a:cubicBezTo>
                  <a:cubicBezTo>
                    <a:pt x="12" y="17"/>
                    <a:pt x="11" y="19"/>
                    <a:pt x="8" y="22"/>
                  </a:cubicBezTo>
                  <a:cubicBezTo>
                    <a:pt x="5" y="25"/>
                    <a:pt x="5" y="29"/>
                    <a:pt x="3" y="32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665">
              <a:extLst>
                <a:ext uri="{FF2B5EF4-FFF2-40B4-BE49-F238E27FC236}">
                  <a16:creationId xmlns:a16="http://schemas.microsoft.com/office/drawing/2014/main" id="{0C5263E2-3F95-4531-B7CF-C48A3CDDC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029"/>
              <a:ext cx="40" cy="38"/>
            </a:xfrm>
            <a:custGeom>
              <a:avLst/>
              <a:gdLst>
                <a:gd name="T0" fmla="*/ 250 w 16"/>
                <a:gd name="T1" fmla="*/ 0 h 14"/>
                <a:gd name="T2" fmla="*/ 0 w 16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10" y="0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666">
            <a:extLst>
              <a:ext uri="{FF2B5EF4-FFF2-40B4-BE49-F238E27FC236}">
                <a16:creationId xmlns:a16="http://schemas.microsoft.com/office/drawing/2014/main" id="{43F7AFA1-5CB3-42F6-9318-54A997E60A98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2605088"/>
            <a:ext cx="276225" cy="371475"/>
            <a:chOff x="3309" y="2011"/>
            <a:chExt cx="174" cy="234"/>
          </a:xfrm>
        </p:grpSpPr>
        <p:sp>
          <p:nvSpPr>
            <p:cNvPr id="45083" name="Freeform 667">
              <a:extLst>
                <a:ext uri="{FF2B5EF4-FFF2-40B4-BE49-F238E27FC236}">
                  <a16:creationId xmlns:a16="http://schemas.microsoft.com/office/drawing/2014/main" id="{4EC3ABD0-067E-48B7-8042-97BC2D0BF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11"/>
              <a:ext cx="174" cy="234"/>
            </a:xfrm>
            <a:custGeom>
              <a:avLst/>
              <a:gdLst>
                <a:gd name="T0" fmla="*/ 401 w 69"/>
                <a:gd name="T1" fmla="*/ 56 h 88"/>
                <a:gd name="T2" fmla="*/ 33 w 69"/>
                <a:gd name="T3" fmla="*/ 678 h 88"/>
                <a:gd name="T4" fmla="*/ 255 w 69"/>
                <a:gd name="T5" fmla="*/ 1598 h 88"/>
                <a:gd name="T6" fmla="*/ 928 w 69"/>
                <a:gd name="T7" fmla="*/ 1407 h 88"/>
                <a:gd name="T8" fmla="*/ 898 w 69"/>
                <a:gd name="T9" fmla="*/ 431 h 88"/>
                <a:gd name="T10" fmla="*/ 40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25" y="3"/>
                  </a:moveTo>
                  <a:cubicBezTo>
                    <a:pt x="10" y="6"/>
                    <a:pt x="0" y="16"/>
                    <a:pt x="2" y="36"/>
                  </a:cubicBezTo>
                  <a:cubicBezTo>
                    <a:pt x="4" y="55"/>
                    <a:pt x="5" y="81"/>
                    <a:pt x="16" y="85"/>
                  </a:cubicBezTo>
                  <a:cubicBezTo>
                    <a:pt x="25" y="88"/>
                    <a:pt x="48" y="84"/>
                    <a:pt x="58" y="75"/>
                  </a:cubicBezTo>
                  <a:cubicBezTo>
                    <a:pt x="69" y="67"/>
                    <a:pt x="59" y="32"/>
                    <a:pt x="56" y="23"/>
                  </a:cubicBezTo>
                  <a:cubicBezTo>
                    <a:pt x="52" y="10"/>
                    <a:pt x="40" y="0"/>
                    <a:pt x="25" y="3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4" name="Freeform 668">
              <a:extLst>
                <a:ext uri="{FF2B5EF4-FFF2-40B4-BE49-F238E27FC236}">
                  <a16:creationId xmlns:a16="http://schemas.microsoft.com/office/drawing/2014/main" id="{F5994044-60AC-48A2-AF00-37CAAE88C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027"/>
              <a:ext cx="103" cy="205"/>
            </a:xfrm>
            <a:custGeom>
              <a:avLst/>
              <a:gdLst>
                <a:gd name="T0" fmla="*/ 113 w 41"/>
                <a:gd name="T1" fmla="*/ 93 h 77"/>
                <a:gd name="T2" fmla="*/ 618 w 41"/>
                <a:gd name="T3" fmla="*/ 828 h 77"/>
                <a:gd name="T4" fmla="*/ 525 w 41"/>
                <a:gd name="T5" fmla="*/ 1283 h 77"/>
                <a:gd name="T6" fmla="*/ 0 w 41"/>
                <a:gd name="T7" fmla="*/ 1416 h 77"/>
                <a:gd name="T8" fmla="*/ 0 w 41"/>
                <a:gd name="T9" fmla="*/ 1416 h 77"/>
                <a:gd name="T10" fmla="*/ 317 w 41"/>
                <a:gd name="T11" fmla="*/ 793 h 77"/>
                <a:gd name="T12" fmla="*/ 304 w 41"/>
                <a:gd name="T13" fmla="*/ 362 h 77"/>
                <a:gd name="T14" fmla="*/ 158 w 41"/>
                <a:gd name="T15" fmla="*/ 136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77">
                  <a:moveTo>
                    <a:pt x="7" y="5"/>
                  </a:moveTo>
                  <a:cubicBezTo>
                    <a:pt x="28" y="0"/>
                    <a:pt x="37" y="26"/>
                    <a:pt x="39" y="44"/>
                  </a:cubicBezTo>
                  <a:cubicBezTo>
                    <a:pt x="40" y="53"/>
                    <a:pt x="41" y="63"/>
                    <a:pt x="33" y="68"/>
                  </a:cubicBezTo>
                  <a:cubicBezTo>
                    <a:pt x="25" y="72"/>
                    <a:pt x="10" y="77"/>
                    <a:pt x="0" y="75"/>
                  </a:cubicBezTo>
                  <a:cubicBezTo>
                    <a:pt x="1" y="73"/>
                    <a:pt x="1" y="77"/>
                    <a:pt x="0" y="75"/>
                  </a:cubicBezTo>
                  <a:cubicBezTo>
                    <a:pt x="13" y="74"/>
                    <a:pt x="16" y="53"/>
                    <a:pt x="20" y="42"/>
                  </a:cubicBezTo>
                  <a:cubicBezTo>
                    <a:pt x="23" y="34"/>
                    <a:pt x="23" y="27"/>
                    <a:pt x="19" y="19"/>
                  </a:cubicBezTo>
                  <a:cubicBezTo>
                    <a:pt x="17" y="14"/>
                    <a:pt x="11" y="11"/>
                    <a:pt x="10" y="7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5" name="Freeform 669">
              <a:extLst>
                <a:ext uri="{FF2B5EF4-FFF2-40B4-BE49-F238E27FC236}">
                  <a16:creationId xmlns:a16="http://schemas.microsoft.com/office/drawing/2014/main" id="{642E9C46-22B1-4B13-932C-56C72C828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11"/>
              <a:ext cx="174" cy="232"/>
            </a:xfrm>
            <a:custGeom>
              <a:avLst/>
              <a:gdLst>
                <a:gd name="T0" fmla="*/ 401 w 69"/>
                <a:gd name="T1" fmla="*/ 56 h 87"/>
                <a:gd name="T2" fmla="*/ 33 w 69"/>
                <a:gd name="T3" fmla="*/ 683 h 87"/>
                <a:gd name="T4" fmla="*/ 255 w 69"/>
                <a:gd name="T5" fmla="*/ 1613 h 87"/>
                <a:gd name="T6" fmla="*/ 928 w 69"/>
                <a:gd name="T7" fmla="*/ 1421 h 87"/>
                <a:gd name="T8" fmla="*/ 898 w 69"/>
                <a:gd name="T9" fmla="*/ 435 h 87"/>
                <a:gd name="T10" fmla="*/ 401 w 69"/>
                <a:gd name="T11" fmla="*/ 56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7">
                  <a:moveTo>
                    <a:pt x="25" y="3"/>
                  </a:moveTo>
                  <a:cubicBezTo>
                    <a:pt x="10" y="6"/>
                    <a:pt x="0" y="16"/>
                    <a:pt x="2" y="36"/>
                  </a:cubicBezTo>
                  <a:cubicBezTo>
                    <a:pt x="4" y="55"/>
                    <a:pt x="4" y="82"/>
                    <a:pt x="16" y="85"/>
                  </a:cubicBezTo>
                  <a:cubicBezTo>
                    <a:pt x="25" y="87"/>
                    <a:pt x="48" y="84"/>
                    <a:pt x="58" y="75"/>
                  </a:cubicBezTo>
                  <a:cubicBezTo>
                    <a:pt x="69" y="67"/>
                    <a:pt x="59" y="32"/>
                    <a:pt x="56" y="23"/>
                  </a:cubicBezTo>
                  <a:cubicBezTo>
                    <a:pt x="52" y="10"/>
                    <a:pt x="40" y="0"/>
                    <a:pt x="25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670">
              <a:extLst>
                <a:ext uri="{FF2B5EF4-FFF2-40B4-BE49-F238E27FC236}">
                  <a16:creationId xmlns:a16="http://schemas.microsoft.com/office/drawing/2014/main" id="{400D69E5-A1B0-42CF-A296-6312B5EEE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112"/>
              <a:ext cx="83" cy="104"/>
            </a:xfrm>
            <a:custGeom>
              <a:avLst/>
              <a:gdLst>
                <a:gd name="T0" fmla="*/ 304 w 33"/>
                <a:gd name="T1" fmla="*/ 56 h 39"/>
                <a:gd name="T2" fmla="*/ 50 w 33"/>
                <a:gd name="T3" fmla="*/ 264 h 39"/>
                <a:gd name="T4" fmla="*/ 380 w 33"/>
                <a:gd name="T5" fmla="*/ 661 h 39"/>
                <a:gd name="T6" fmla="*/ 493 w 33"/>
                <a:gd name="T7" fmla="*/ 227 h 39"/>
                <a:gd name="T8" fmla="*/ 304 w 33"/>
                <a:gd name="T9" fmla="*/ 5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9" y="3"/>
                  </a:moveTo>
                  <a:cubicBezTo>
                    <a:pt x="12" y="0"/>
                    <a:pt x="5" y="8"/>
                    <a:pt x="3" y="14"/>
                  </a:cubicBezTo>
                  <a:cubicBezTo>
                    <a:pt x="0" y="26"/>
                    <a:pt x="13" y="39"/>
                    <a:pt x="24" y="35"/>
                  </a:cubicBezTo>
                  <a:cubicBezTo>
                    <a:pt x="32" y="32"/>
                    <a:pt x="33" y="20"/>
                    <a:pt x="31" y="12"/>
                  </a:cubicBezTo>
                  <a:cubicBezTo>
                    <a:pt x="29" y="7"/>
                    <a:pt x="24" y="6"/>
                    <a:pt x="19" y="3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Freeform 671">
              <a:extLst>
                <a:ext uri="{FF2B5EF4-FFF2-40B4-BE49-F238E27FC236}">
                  <a16:creationId xmlns:a16="http://schemas.microsoft.com/office/drawing/2014/main" id="{B7469079-AF29-4E36-88D5-D67C6FC6B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120"/>
              <a:ext cx="42" cy="69"/>
            </a:xfrm>
            <a:custGeom>
              <a:avLst/>
              <a:gdLst>
                <a:gd name="T0" fmla="*/ 257 w 17"/>
                <a:gd name="T1" fmla="*/ 133 h 26"/>
                <a:gd name="T2" fmla="*/ 62 w 17"/>
                <a:gd name="T3" fmla="*/ 204 h 26"/>
                <a:gd name="T4" fmla="*/ 153 w 17"/>
                <a:gd name="T5" fmla="*/ 486 h 26"/>
                <a:gd name="T6" fmla="*/ 121 w 17"/>
                <a:gd name="T7" fmla="*/ 247 h 26"/>
                <a:gd name="T8" fmla="*/ 245 w 17"/>
                <a:gd name="T9" fmla="*/ 11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5" y="0"/>
                    <a:pt x="6" y="8"/>
                    <a:pt x="4" y="11"/>
                  </a:cubicBezTo>
                  <a:cubicBezTo>
                    <a:pt x="0" y="18"/>
                    <a:pt x="5" y="22"/>
                    <a:pt x="10" y="26"/>
                  </a:cubicBezTo>
                  <a:cubicBezTo>
                    <a:pt x="7" y="22"/>
                    <a:pt x="4" y="18"/>
                    <a:pt x="8" y="13"/>
                  </a:cubicBezTo>
                  <a:cubicBezTo>
                    <a:pt x="10" y="10"/>
                    <a:pt x="14" y="5"/>
                    <a:pt x="16" y="6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672">
              <a:extLst>
                <a:ext uri="{FF2B5EF4-FFF2-40B4-BE49-F238E27FC236}">
                  <a16:creationId xmlns:a16="http://schemas.microsoft.com/office/drawing/2014/main" id="{B14DCCE3-F173-49FB-BCD3-5237BE66C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141"/>
              <a:ext cx="35" cy="70"/>
            </a:xfrm>
            <a:custGeom>
              <a:avLst/>
              <a:gdLst>
                <a:gd name="T0" fmla="*/ 0 w 14"/>
                <a:gd name="T1" fmla="*/ 369 h 26"/>
                <a:gd name="T2" fmla="*/ 188 w 14"/>
                <a:gd name="T3" fmla="*/ 253 h 26"/>
                <a:gd name="T4" fmla="*/ 125 w 14"/>
                <a:gd name="T5" fmla="*/ 0 h 26"/>
                <a:gd name="T6" fmla="*/ 113 w 14"/>
                <a:gd name="T7" fmla="*/ 197 h 26"/>
                <a:gd name="T8" fmla="*/ 63 w 14"/>
                <a:gd name="T9" fmla="*/ 4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0" y="19"/>
                  </a:moveTo>
                  <a:cubicBezTo>
                    <a:pt x="4" y="26"/>
                    <a:pt x="11" y="17"/>
                    <a:pt x="12" y="13"/>
                  </a:cubicBezTo>
                  <a:cubicBezTo>
                    <a:pt x="14" y="8"/>
                    <a:pt x="13" y="2"/>
                    <a:pt x="8" y="0"/>
                  </a:cubicBezTo>
                  <a:cubicBezTo>
                    <a:pt x="10" y="3"/>
                    <a:pt x="12" y="8"/>
                    <a:pt x="7" y="10"/>
                  </a:cubicBezTo>
                  <a:cubicBezTo>
                    <a:pt x="10" y="13"/>
                    <a:pt x="8" y="22"/>
                    <a:pt x="4" y="21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Freeform 673">
              <a:extLst>
                <a:ext uri="{FF2B5EF4-FFF2-40B4-BE49-F238E27FC236}">
                  <a16:creationId xmlns:a16="http://schemas.microsoft.com/office/drawing/2014/main" id="{15E4392F-6887-4E06-9BFD-163A5152C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115"/>
              <a:ext cx="15" cy="18"/>
            </a:xfrm>
            <a:custGeom>
              <a:avLst/>
              <a:gdLst>
                <a:gd name="T0" fmla="*/ 0 w 6"/>
                <a:gd name="T1" fmla="*/ 54 h 7"/>
                <a:gd name="T2" fmla="*/ 50 w 6"/>
                <a:gd name="T3" fmla="*/ 0 h 7"/>
                <a:gd name="T4" fmla="*/ 95 w 6"/>
                <a:gd name="T5" fmla="*/ 67 h 7"/>
                <a:gd name="T6" fmla="*/ 33 w 6"/>
                <a:gd name="T7" fmla="*/ 118 h 7"/>
                <a:gd name="T8" fmla="*/ 0 w 6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Freeform 674">
              <a:extLst>
                <a:ext uri="{FF2B5EF4-FFF2-40B4-BE49-F238E27FC236}">
                  <a16:creationId xmlns:a16="http://schemas.microsoft.com/office/drawing/2014/main" id="{E14AA6AB-CEF9-4CA7-8FCD-E565D6275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115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21 h 3"/>
                <a:gd name="T6" fmla="*/ 12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Oval 675">
              <a:extLst>
                <a:ext uri="{FF2B5EF4-FFF2-40B4-BE49-F238E27FC236}">
                  <a16:creationId xmlns:a16="http://schemas.microsoft.com/office/drawing/2014/main" id="{D44C9233-BDDD-4200-AC9E-70F6C525D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13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092" name="Freeform 676">
              <a:extLst>
                <a:ext uri="{FF2B5EF4-FFF2-40B4-BE49-F238E27FC236}">
                  <a16:creationId xmlns:a16="http://schemas.microsoft.com/office/drawing/2014/main" id="{3A6C6542-84E4-4872-A13D-55D7A9945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123"/>
              <a:ext cx="28" cy="90"/>
            </a:xfrm>
            <a:custGeom>
              <a:avLst/>
              <a:gdLst>
                <a:gd name="T0" fmla="*/ 0 w 11"/>
                <a:gd name="T1" fmla="*/ 630 h 34"/>
                <a:gd name="T2" fmla="*/ 181 w 11"/>
                <a:gd name="T3" fmla="*/ 349 h 34"/>
                <a:gd name="T4" fmla="*/ 163 w 11"/>
                <a:gd name="T5" fmla="*/ 183 h 34"/>
                <a:gd name="T6" fmla="*/ 130 w 11"/>
                <a:gd name="T7" fmla="*/ 0 h 34"/>
                <a:gd name="T8" fmla="*/ 150 w 11"/>
                <a:gd name="T9" fmla="*/ 371 h 34"/>
                <a:gd name="T10" fmla="*/ 0 w 11"/>
                <a:gd name="T11" fmla="*/ 60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4">
                  <a:moveTo>
                    <a:pt x="0" y="34"/>
                  </a:moveTo>
                  <a:cubicBezTo>
                    <a:pt x="7" y="32"/>
                    <a:pt x="10" y="26"/>
                    <a:pt x="11" y="19"/>
                  </a:cubicBezTo>
                  <a:cubicBezTo>
                    <a:pt x="11" y="16"/>
                    <a:pt x="11" y="13"/>
                    <a:pt x="10" y="10"/>
                  </a:cubicBezTo>
                  <a:cubicBezTo>
                    <a:pt x="10" y="7"/>
                    <a:pt x="9" y="2"/>
                    <a:pt x="8" y="0"/>
                  </a:cubicBezTo>
                  <a:cubicBezTo>
                    <a:pt x="8" y="7"/>
                    <a:pt x="10" y="13"/>
                    <a:pt x="9" y="20"/>
                  </a:cubicBezTo>
                  <a:cubicBezTo>
                    <a:pt x="8" y="25"/>
                    <a:pt x="6" y="32"/>
                    <a:pt x="0" y="33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677">
              <a:extLst>
                <a:ext uri="{FF2B5EF4-FFF2-40B4-BE49-F238E27FC236}">
                  <a16:creationId xmlns:a16="http://schemas.microsoft.com/office/drawing/2014/main" id="{4135283F-72F6-4C58-8065-1BA9E99EF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035"/>
              <a:ext cx="40" cy="120"/>
            </a:xfrm>
            <a:custGeom>
              <a:avLst/>
              <a:gdLst>
                <a:gd name="T0" fmla="*/ 250 w 16"/>
                <a:gd name="T1" fmla="*/ 0 h 45"/>
                <a:gd name="T2" fmla="*/ 33 w 16"/>
                <a:gd name="T3" fmla="*/ 264 h 45"/>
                <a:gd name="T4" fmla="*/ 20 w 16"/>
                <a:gd name="T5" fmla="*/ 491 h 45"/>
                <a:gd name="T6" fmla="*/ 50 w 16"/>
                <a:gd name="T7" fmla="*/ 739 h 45"/>
                <a:gd name="T8" fmla="*/ 63 w 16"/>
                <a:gd name="T9" fmla="*/ 853 h 45"/>
                <a:gd name="T10" fmla="*/ 63 w 16"/>
                <a:gd name="T11" fmla="*/ 512 h 45"/>
                <a:gd name="T12" fmla="*/ 95 w 16"/>
                <a:gd name="T13" fmla="*/ 307 h 45"/>
                <a:gd name="T14" fmla="*/ 145 w 16"/>
                <a:gd name="T15" fmla="*/ 136 h 45"/>
                <a:gd name="T16" fmla="*/ 250 w 16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5">
                  <a:moveTo>
                    <a:pt x="16" y="0"/>
                  </a:moveTo>
                  <a:cubicBezTo>
                    <a:pt x="11" y="1"/>
                    <a:pt x="4" y="8"/>
                    <a:pt x="2" y="14"/>
                  </a:cubicBezTo>
                  <a:cubicBezTo>
                    <a:pt x="1" y="17"/>
                    <a:pt x="0" y="22"/>
                    <a:pt x="1" y="26"/>
                  </a:cubicBezTo>
                  <a:cubicBezTo>
                    <a:pt x="2" y="29"/>
                    <a:pt x="2" y="36"/>
                    <a:pt x="3" y="39"/>
                  </a:cubicBezTo>
                  <a:cubicBezTo>
                    <a:pt x="3" y="41"/>
                    <a:pt x="3" y="43"/>
                    <a:pt x="4" y="45"/>
                  </a:cubicBezTo>
                  <a:cubicBezTo>
                    <a:pt x="4" y="41"/>
                    <a:pt x="4" y="30"/>
                    <a:pt x="4" y="27"/>
                  </a:cubicBezTo>
                  <a:cubicBezTo>
                    <a:pt x="4" y="22"/>
                    <a:pt x="5" y="20"/>
                    <a:pt x="6" y="16"/>
                  </a:cubicBezTo>
                  <a:cubicBezTo>
                    <a:pt x="7" y="13"/>
                    <a:pt x="7" y="10"/>
                    <a:pt x="9" y="7"/>
                  </a:cubicBezTo>
                  <a:cubicBezTo>
                    <a:pt x="10" y="6"/>
                    <a:pt x="13" y="2"/>
                    <a:pt x="16" y="0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Freeform 678">
              <a:extLst>
                <a:ext uri="{FF2B5EF4-FFF2-40B4-BE49-F238E27FC236}">
                  <a16:creationId xmlns:a16="http://schemas.microsoft.com/office/drawing/2014/main" id="{2860876D-89CE-43F7-98E6-3A90F1D40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048"/>
              <a:ext cx="18" cy="51"/>
            </a:xfrm>
            <a:custGeom>
              <a:avLst/>
              <a:gdLst>
                <a:gd name="T0" fmla="*/ 118 w 7"/>
                <a:gd name="T1" fmla="*/ 0 h 19"/>
                <a:gd name="T2" fmla="*/ 0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2" y="3"/>
                    <a:pt x="0" y="13"/>
                    <a:pt x="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42" name="Line 679">
            <a:extLst>
              <a:ext uri="{FF2B5EF4-FFF2-40B4-BE49-F238E27FC236}">
                <a16:creationId xmlns:a16="http://schemas.microsoft.com/office/drawing/2014/main" id="{A760A277-0CD2-4DBF-AE35-6F044BE4DD02}"/>
              </a:ext>
            </a:extLst>
          </p:cNvPr>
          <p:cNvSpPr>
            <a:spLocks noChangeShapeType="1"/>
          </p:cNvSpPr>
          <p:nvPr/>
        </p:nvSpPr>
        <p:spPr bwMode="auto">
          <a:xfrm rot="1420925">
            <a:off x="3748088" y="2416175"/>
            <a:ext cx="641350" cy="8001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43" name="Line 680">
            <a:extLst>
              <a:ext uri="{FF2B5EF4-FFF2-40B4-BE49-F238E27FC236}">
                <a16:creationId xmlns:a16="http://schemas.microsoft.com/office/drawing/2014/main" id="{DB061FAC-6A6F-47FE-84F5-FF131FAC66E9}"/>
              </a:ext>
            </a:extLst>
          </p:cNvPr>
          <p:cNvSpPr>
            <a:spLocks noChangeShapeType="1"/>
          </p:cNvSpPr>
          <p:nvPr/>
        </p:nvSpPr>
        <p:spPr bwMode="auto">
          <a:xfrm rot="1420925">
            <a:off x="6122988" y="3524250"/>
            <a:ext cx="565150" cy="5715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2544" name="Text Box 681">
            <a:extLst>
              <a:ext uri="{FF2B5EF4-FFF2-40B4-BE49-F238E27FC236}">
                <a16:creationId xmlns:a16="http://schemas.microsoft.com/office/drawing/2014/main" id="{40EC0E40-74E1-4E7A-9DE9-951ACCBE3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266825"/>
            <a:ext cx="125571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Endosteal sinus</a:t>
            </a:r>
          </a:p>
        </p:txBody>
      </p:sp>
      <p:sp>
        <p:nvSpPr>
          <p:cNvPr id="22545" name="Text Box 682">
            <a:extLst>
              <a:ext uri="{FF2B5EF4-FFF2-40B4-BE49-F238E27FC236}">
                <a16:creationId xmlns:a16="http://schemas.microsoft.com/office/drawing/2014/main" id="{31A3EC4D-7441-44E2-9685-B951C82F70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1400" y="1665288"/>
            <a:ext cx="84296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Monocyte</a:t>
            </a:r>
          </a:p>
        </p:txBody>
      </p:sp>
      <p:sp>
        <p:nvSpPr>
          <p:cNvPr id="22546" name="Text Box 683">
            <a:extLst>
              <a:ext uri="{FF2B5EF4-FFF2-40B4-BE49-F238E27FC236}">
                <a16:creationId xmlns:a16="http://schemas.microsoft.com/office/drawing/2014/main" id="{ACC0653C-0825-498B-A8F2-59B00F02D9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2351088"/>
            <a:ext cx="11557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Pre-osteoclast</a:t>
            </a:r>
          </a:p>
        </p:txBody>
      </p:sp>
      <p:sp>
        <p:nvSpPr>
          <p:cNvPr id="22547" name="Text Box 684">
            <a:extLst>
              <a:ext uri="{FF2B5EF4-FFF2-40B4-BE49-F238E27FC236}">
                <a16:creationId xmlns:a16="http://schemas.microsoft.com/office/drawing/2014/main" id="{0C955596-3E7D-4E54-BDFB-F6E1716A9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2638" y="3875088"/>
            <a:ext cx="8699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Osteocyte</a:t>
            </a:r>
          </a:p>
        </p:txBody>
      </p:sp>
      <p:sp>
        <p:nvSpPr>
          <p:cNvPr id="22548" name="Text Box 685">
            <a:extLst>
              <a:ext uri="{FF2B5EF4-FFF2-40B4-BE49-F238E27FC236}">
                <a16:creationId xmlns:a16="http://schemas.microsoft.com/office/drawing/2014/main" id="{988CDB62-6358-47B6-9D05-2ACBE63158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7200" y="3341688"/>
            <a:ext cx="903288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Osteoclast</a:t>
            </a:r>
          </a:p>
        </p:txBody>
      </p:sp>
      <p:sp>
        <p:nvSpPr>
          <p:cNvPr id="22549" name="Text Box 686">
            <a:extLst>
              <a:ext uri="{FF2B5EF4-FFF2-40B4-BE49-F238E27FC236}">
                <a16:creationId xmlns:a16="http://schemas.microsoft.com/office/drawing/2014/main" id="{A7F0E89E-3627-4679-917B-CD88F5F905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875088"/>
            <a:ext cx="102711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Macrophage</a:t>
            </a:r>
          </a:p>
        </p:txBody>
      </p:sp>
      <p:sp>
        <p:nvSpPr>
          <p:cNvPr id="22550" name="Text Box 687">
            <a:extLst>
              <a:ext uri="{FF2B5EF4-FFF2-40B4-BE49-F238E27FC236}">
                <a16:creationId xmlns:a16="http://schemas.microsoft.com/office/drawing/2014/main" id="{4B57F7B2-3AA5-43F7-A4D0-BF4AE0DE6A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2579688"/>
            <a:ext cx="1163638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Pre-osteoblast</a:t>
            </a:r>
          </a:p>
        </p:txBody>
      </p:sp>
      <p:sp>
        <p:nvSpPr>
          <p:cNvPr id="22551" name="Text Box 688">
            <a:extLst>
              <a:ext uri="{FF2B5EF4-FFF2-40B4-BE49-F238E27FC236}">
                <a16:creationId xmlns:a16="http://schemas.microsoft.com/office/drawing/2014/main" id="{FBACFB21-B834-49C3-BCCF-90894F39A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3798888"/>
            <a:ext cx="9112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Osteoblast</a:t>
            </a:r>
          </a:p>
        </p:txBody>
      </p:sp>
      <p:sp>
        <p:nvSpPr>
          <p:cNvPr id="22552" name="Text Box 689">
            <a:extLst>
              <a:ext uri="{FF2B5EF4-FFF2-40B4-BE49-F238E27FC236}">
                <a16:creationId xmlns:a16="http://schemas.microsoft.com/office/drawing/2014/main" id="{85572CA3-E04F-4E41-B1A4-DC65C3B309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7200" y="3798888"/>
            <a:ext cx="121126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Bone-lining cell</a:t>
            </a:r>
          </a:p>
        </p:txBody>
      </p:sp>
      <p:sp>
        <p:nvSpPr>
          <p:cNvPr id="22553" name="Text Box 690">
            <a:extLst>
              <a:ext uri="{FF2B5EF4-FFF2-40B4-BE49-F238E27FC236}">
                <a16:creationId xmlns:a16="http://schemas.microsoft.com/office/drawing/2014/main" id="{E625D7DD-6E39-42E3-86BC-24F4CFF83E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2600" y="4256088"/>
            <a:ext cx="7080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Osteoid</a:t>
            </a:r>
          </a:p>
        </p:txBody>
      </p:sp>
      <p:sp>
        <p:nvSpPr>
          <p:cNvPr id="22554" name="Text Box 691">
            <a:extLst>
              <a:ext uri="{FF2B5EF4-FFF2-40B4-BE49-F238E27FC236}">
                <a16:creationId xmlns:a16="http://schemas.microsoft.com/office/drawing/2014/main" id="{1B241E2B-8A55-4E86-A441-094EA925C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2600" y="4789488"/>
            <a:ext cx="86677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New bone</a:t>
            </a:r>
          </a:p>
        </p:txBody>
      </p:sp>
      <p:sp>
        <p:nvSpPr>
          <p:cNvPr id="22555" name="Text Box 692">
            <a:extLst>
              <a:ext uri="{FF2B5EF4-FFF2-40B4-BE49-F238E27FC236}">
                <a16:creationId xmlns:a16="http://schemas.microsoft.com/office/drawing/2014/main" id="{83120D51-4F6B-422D-9856-A19B5F01D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72600" y="5322888"/>
            <a:ext cx="80010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Old bone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1" name="Group 2">
            <a:extLst>
              <a:ext uri="{FF2B5EF4-FFF2-40B4-BE49-F238E27FC236}">
                <a16:creationId xmlns:a16="http://schemas.microsoft.com/office/drawing/2014/main" id="{8395EF63-7A81-45B6-A24C-982B4C6828F1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2879725"/>
            <a:ext cx="1793875" cy="1616075"/>
            <a:chOff x="739" y="2059"/>
            <a:chExt cx="1130" cy="1018"/>
          </a:xfrm>
        </p:grpSpPr>
        <p:sp>
          <p:nvSpPr>
            <p:cNvPr id="46705" name="Freeform 3">
              <a:extLst>
                <a:ext uri="{FF2B5EF4-FFF2-40B4-BE49-F238E27FC236}">
                  <a16:creationId xmlns:a16="http://schemas.microsoft.com/office/drawing/2014/main" id="{203946EC-64A0-4F5C-9CB1-D762F9561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632"/>
              <a:ext cx="297" cy="445"/>
            </a:xfrm>
            <a:custGeom>
              <a:avLst/>
              <a:gdLst>
                <a:gd name="T0" fmla="*/ 1819 w 119"/>
                <a:gd name="T1" fmla="*/ 21 h 167"/>
                <a:gd name="T2" fmla="*/ 1433 w 119"/>
                <a:gd name="T3" fmla="*/ 264 h 167"/>
                <a:gd name="T4" fmla="*/ 978 w 119"/>
                <a:gd name="T5" fmla="*/ 738 h 167"/>
                <a:gd name="T6" fmla="*/ 529 w 119"/>
                <a:gd name="T7" fmla="*/ 1172 h 167"/>
                <a:gd name="T8" fmla="*/ 30 w 119"/>
                <a:gd name="T9" fmla="*/ 1498 h 167"/>
                <a:gd name="T10" fmla="*/ 30 w 119"/>
                <a:gd name="T11" fmla="*/ 1498 h 167"/>
                <a:gd name="T12" fmla="*/ 30 w 119"/>
                <a:gd name="T13" fmla="*/ 1498 h 167"/>
                <a:gd name="T14" fmla="*/ 0 w 119"/>
                <a:gd name="T15" fmla="*/ 1535 h 167"/>
                <a:gd name="T16" fmla="*/ 0 w 119"/>
                <a:gd name="T17" fmla="*/ 3160 h 167"/>
                <a:gd name="T18" fmla="*/ 1849 w 119"/>
                <a:gd name="T19" fmla="*/ 1625 h 167"/>
                <a:gd name="T20" fmla="*/ 1849 w 119"/>
                <a:gd name="T21" fmla="*/ 0 h 167"/>
                <a:gd name="T22" fmla="*/ 1819 w 119"/>
                <a:gd name="T23" fmla="*/ 21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167">
                  <a:moveTo>
                    <a:pt x="117" y="1"/>
                  </a:moveTo>
                  <a:cubicBezTo>
                    <a:pt x="109" y="4"/>
                    <a:pt x="101" y="9"/>
                    <a:pt x="92" y="14"/>
                  </a:cubicBezTo>
                  <a:cubicBezTo>
                    <a:pt x="76" y="23"/>
                    <a:pt x="71" y="31"/>
                    <a:pt x="63" y="39"/>
                  </a:cubicBezTo>
                  <a:cubicBezTo>
                    <a:pt x="55" y="47"/>
                    <a:pt x="48" y="53"/>
                    <a:pt x="34" y="62"/>
                  </a:cubicBezTo>
                  <a:cubicBezTo>
                    <a:pt x="20" y="71"/>
                    <a:pt x="14" y="68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79"/>
                    <a:pt x="1" y="80"/>
                    <a:pt x="0" y="81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9" y="0"/>
                    <a:pt x="119" y="0"/>
                    <a:pt x="119" y="0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FEE8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6" name="Freeform 4">
              <a:extLst>
                <a:ext uri="{FF2B5EF4-FFF2-40B4-BE49-F238E27FC236}">
                  <a16:creationId xmlns:a16="http://schemas.microsoft.com/office/drawing/2014/main" id="{B7CFDEDD-03B7-43E4-9016-8F518C407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229"/>
              <a:ext cx="838" cy="848"/>
            </a:xfrm>
            <a:custGeom>
              <a:avLst/>
              <a:gdLst>
                <a:gd name="T0" fmla="*/ 5213 w 335"/>
                <a:gd name="T1" fmla="*/ 4403 h 318"/>
                <a:gd name="T2" fmla="*/ 5243 w 335"/>
                <a:gd name="T3" fmla="*/ 4360 h 318"/>
                <a:gd name="T4" fmla="*/ 4630 w 335"/>
                <a:gd name="T5" fmla="*/ 4040 h 318"/>
                <a:gd name="T6" fmla="*/ 2471 w 335"/>
                <a:gd name="T7" fmla="*/ 1139 h 318"/>
                <a:gd name="T8" fmla="*/ 0 w 335"/>
                <a:gd name="T9" fmla="*/ 21 h 318"/>
                <a:gd name="T10" fmla="*/ 0 w 335"/>
                <a:gd name="T11" fmla="*/ 4096 h 318"/>
                <a:gd name="T12" fmla="*/ 5213 w 335"/>
                <a:gd name="T13" fmla="*/ 6029 h 318"/>
                <a:gd name="T14" fmla="*/ 5213 w 335"/>
                <a:gd name="T15" fmla="*/ 4403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318">
                  <a:moveTo>
                    <a:pt x="333" y="232"/>
                  </a:moveTo>
                  <a:cubicBezTo>
                    <a:pt x="334" y="231"/>
                    <a:pt x="334" y="230"/>
                    <a:pt x="335" y="230"/>
                  </a:cubicBezTo>
                  <a:cubicBezTo>
                    <a:pt x="318" y="223"/>
                    <a:pt x="305" y="218"/>
                    <a:pt x="296" y="213"/>
                  </a:cubicBezTo>
                  <a:cubicBezTo>
                    <a:pt x="263" y="198"/>
                    <a:pt x="214" y="94"/>
                    <a:pt x="158" y="60"/>
                  </a:cubicBezTo>
                  <a:cubicBezTo>
                    <a:pt x="97" y="24"/>
                    <a:pt x="28" y="0"/>
                    <a:pt x="0" y="1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333" y="318"/>
                    <a:pt x="333" y="318"/>
                    <a:pt x="333" y="318"/>
                  </a:cubicBezTo>
                  <a:lnTo>
                    <a:pt x="333" y="232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7" name="Freeform 5">
              <a:extLst>
                <a:ext uri="{FF2B5EF4-FFF2-40B4-BE49-F238E27FC236}">
                  <a16:creationId xmlns:a16="http://schemas.microsoft.com/office/drawing/2014/main" id="{4471D4D3-FFC0-4227-8F1A-17AB40C57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077"/>
              <a:ext cx="1128" cy="766"/>
            </a:xfrm>
            <a:custGeom>
              <a:avLst/>
              <a:gdLst>
                <a:gd name="T0" fmla="*/ 5743 w 451"/>
                <a:gd name="T1" fmla="*/ 5135 h 287"/>
                <a:gd name="T2" fmla="*/ 6193 w 451"/>
                <a:gd name="T3" fmla="*/ 4695 h 287"/>
                <a:gd name="T4" fmla="*/ 6650 w 451"/>
                <a:gd name="T5" fmla="*/ 4225 h 287"/>
                <a:gd name="T6" fmla="*/ 7056 w 451"/>
                <a:gd name="T7" fmla="*/ 3953 h 287"/>
                <a:gd name="T8" fmla="*/ 5900 w 451"/>
                <a:gd name="T9" fmla="*/ 3496 h 287"/>
                <a:gd name="T10" fmla="*/ 4992 w 451"/>
                <a:gd name="T11" fmla="*/ 2608 h 287"/>
                <a:gd name="T12" fmla="*/ 4942 w 451"/>
                <a:gd name="T13" fmla="*/ 2036 h 287"/>
                <a:gd name="T14" fmla="*/ 4522 w 451"/>
                <a:gd name="T15" fmla="*/ 1673 h 287"/>
                <a:gd name="T16" fmla="*/ 4067 w 451"/>
                <a:gd name="T17" fmla="*/ 1062 h 287"/>
                <a:gd name="T18" fmla="*/ 3271 w 451"/>
                <a:gd name="T19" fmla="*/ 478 h 287"/>
                <a:gd name="T20" fmla="*/ 2676 w 451"/>
                <a:gd name="T21" fmla="*/ 93 h 287"/>
                <a:gd name="T22" fmla="*/ 2146 w 451"/>
                <a:gd name="T23" fmla="*/ 0 h 287"/>
                <a:gd name="T24" fmla="*/ 0 w 451"/>
                <a:gd name="T25" fmla="*/ 1105 h 287"/>
                <a:gd name="T26" fmla="*/ 2471 w 451"/>
                <a:gd name="T27" fmla="*/ 2223 h 287"/>
                <a:gd name="T28" fmla="*/ 4630 w 451"/>
                <a:gd name="T29" fmla="*/ 5135 h 287"/>
                <a:gd name="T30" fmla="*/ 5242 w 451"/>
                <a:gd name="T31" fmla="*/ 5455 h 287"/>
                <a:gd name="T32" fmla="*/ 5743 w 451"/>
                <a:gd name="T33" fmla="*/ 5135 h 2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1" h="287">
                  <a:moveTo>
                    <a:pt x="367" y="270"/>
                  </a:moveTo>
                  <a:cubicBezTo>
                    <a:pt x="381" y="261"/>
                    <a:pt x="388" y="255"/>
                    <a:pt x="396" y="247"/>
                  </a:cubicBezTo>
                  <a:cubicBezTo>
                    <a:pt x="404" y="239"/>
                    <a:pt x="409" y="231"/>
                    <a:pt x="425" y="222"/>
                  </a:cubicBezTo>
                  <a:cubicBezTo>
                    <a:pt x="434" y="217"/>
                    <a:pt x="443" y="212"/>
                    <a:pt x="451" y="208"/>
                  </a:cubicBezTo>
                  <a:cubicBezTo>
                    <a:pt x="426" y="199"/>
                    <a:pt x="384" y="189"/>
                    <a:pt x="377" y="184"/>
                  </a:cubicBezTo>
                  <a:cubicBezTo>
                    <a:pt x="358" y="173"/>
                    <a:pt x="340" y="162"/>
                    <a:pt x="319" y="137"/>
                  </a:cubicBezTo>
                  <a:cubicBezTo>
                    <a:pt x="328" y="120"/>
                    <a:pt x="317" y="108"/>
                    <a:pt x="316" y="107"/>
                  </a:cubicBezTo>
                  <a:cubicBezTo>
                    <a:pt x="308" y="100"/>
                    <a:pt x="296" y="92"/>
                    <a:pt x="289" y="88"/>
                  </a:cubicBezTo>
                  <a:cubicBezTo>
                    <a:pt x="279" y="82"/>
                    <a:pt x="270" y="60"/>
                    <a:pt x="260" y="56"/>
                  </a:cubicBezTo>
                  <a:cubicBezTo>
                    <a:pt x="242" y="49"/>
                    <a:pt x="227" y="32"/>
                    <a:pt x="209" y="25"/>
                  </a:cubicBezTo>
                  <a:cubicBezTo>
                    <a:pt x="196" y="21"/>
                    <a:pt x="182" y="8"/>
                    <a:pt x="171" y="5"/>
                  </a:cubicBezTo>
                  <a:cubicBezTo>
                    <a:pt x="157" y="2"/>
                    <a:pt x="145" y="0"/>
                    <a:pt x="137" y="0"/>
                  </a:cubicBezTo>
                  <a:cubicBezTo>
                    <a:pt x="106" y="13"/>
                    <a:pt x="0" y="58"/>
                    <a:pt x="0" y="58"/>
                  </a:cubicBezTo>
                  <a:cubicBezTo>
                    <a:pt x="28" y="57"/>
                    <a:pt x="97" y="81"/>
                    <a:pt x="158" y="117"/>
                  </a:cubicBezTo>
                  <a:cubicBezTo>
                    <a:pt x="214" y="151"/>
                    <a:pt x="263" y="255"/>
                    <a:pt x="296" y="270"/>
                  </a:cubicBezTo>
                  <a:cubicBezTo>
                    <a:pt x="305" y="275"/>
                    <a:pt x="318" y="280"/>
                    <a:pt x="335" y="287"/>
                  </a:cubicBezTo>
                  <a:cubicBezTo>
                    <a:pt x="347" y="276"/>
                    <a:pt x="353" y="279"/>
                    <a:pt x="367" y="270"/>
                  </a:cubicBezTo>
                  <a:close/>
                </a:path>
              </a:pathLst>
            </a:custGeom>
            <a:solidFill>
              <a:srgbClr val="E7D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8" name="Freeform 6">
              <a:extLst>
                <a:ext uri="{FF2B5EF4-FFF2-40B4-BE49-F238E27FC236}">
                  <a16:creationId xmlns:a16="http://schemas.microsoft.com/office/drawing/2014/main" id="{80FE2D92-90B5-4F1E-B943-75F0B2E29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077"/>
              <a:ext cx="1128" cy="766"/>
            </a:xfrm>
            <a:custGeom>
              <a:avLst/>
              <a:gdLst>
                <a:gd name="T0" fmla="*/ 5743 w 451"/>
                <a:gd name="T1" fmla="*/ 5135 h 287"/>
                <a:gd name="T2" fmla="*/ 6193 w 451"/>
                <a:gd name="T3" fmla="*/ 4695 h 287"/>
                <a:gd name="T4" fmla="*/ 6650 w 451"/>
                <a:gd name="T5" fmla="*/ 4225 h 287"/>
                <a:gd name="T6" fmla="*/ 7056 w 451"/>
                <a:gd name="T7" fmla="*/ 3953 h 287"/>
                <a:gd name="T8" fmla="*/ 5900 w 451"/>
                <a:gd name="T9" fmla="*/ 3496 h 287"/>
                <a:gd name="T10" fmla="*/ 4992 w 451"/>
                <a:gd name="T11" fmla="*/ 2608 h 287"/>
                <a:gd name="T12" fmla="*/ 4942 w 451"/>
                <a:gd name="T13" fmla="*/ 2036 h 287"/>
                <a:gd name="T14" fmla="*/ 4522 w 451"/>
                <a:gd name="T15" fmla="*/ 1673 h 287"/>
                <a:gd name="T16" fmla="*/ 4067 w 451"/>
                <a:gd name="T17" fmla="*/ 1062 h 287"/>
                <a:gd name="T18" fmla="*/ 3271 w 451"/>
                <a:gd name="T19" fmla="*/ 478 h 287"/>
                <a:gd name="T20" fmla="*/ 2676 w 451"/>
                <a:gd name="T21" fmla="*/ 93 h 287"/>
                <a:gd name="T22" fmla="*/ 2146 w 451"/>
                <a:gd name="T23" fmla="*/ 0 h 287"/>
                <a:gd name="T24" fmla="*/ 0 w 451"/>
                <a:gd name="T25" fmla="*/ 1105 h 287"/>
                <a:gd name="T26" fmla="*/ 2471 w 451"/>
                <a:gd name="T27" fmla="*/ 2223 h 287"/>
                <a:gd name="T28" fmla="*/ 4630 w 451"/>
                <a:gd name="T29" fmla="*/ 5135 h 287"/>
                <a:gd name="T30" fmla="*/ 5242 w 451"/>
                <a:gd name="T31" fmla="*/ 5455 h 287"/>
                <a:gd name="T32" fmla="*/ 5743 w 451"/>
                <a:gd name="T33" fmla="*/ 5135 h 2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1" h="287">
                  <a:moveTo>
                    <a:pt x="367" y="270"/>
                  </a:moveTo>
                  <a:cubicBezTo>
                    <a:pt x="381" y="261"/>
                    <a:pt x="388" y="255"/>
                    <a:pt x="396" y="247"/>
                  </a:cubicBezTo>
                  <a:cubicBezTo>
                    <a:pt x="404" y="239"/>
                    <a:pt x="409" y="231"/>
                    <a:pt x="425" y="222"/>
                  </a:cubicBezTo>
                  <a:cubicBezTo>
                    <a:pt x="434" y="217"/>
                    <a:pt x="443" y="212"/>
                    <a:pt x="451" y="208"/>
                  </a:cubicBezTo>
                  <a:cubicBezTo>
                    <a:pt x="426" y="199"/>
                    <a:pt x="384" y="189"/>
                    <a:pt x="377" y="184"/>
                  </a:cubicBezTo>
                  <a:cubicBezTo>
                    <a:pt x="358" y="173"/>
                    <a:pt x="340" y="162"/>
                    <a:pt x="319" y="137"/>
                  </a:cubicBezTo>
                  <a:cubicBezTo>
                    <a:pt x="328" y="120"/>
                    <a:pt x="317" y="108"/>
                    <a:pt x="316" y="107"/>
                  </a:cubicBezTo>
                  <a:cubicBezTo>
                    <a:pt x="308" y="100"/>
                    <a:pt x="296" y="92"/>
                    <a:pt x="289" y="88"/>
                  </a:cubicBezTo>
                  <a:cubicBezTo>
                    <a:pt x="279" y="82"/>
                    <a:pt x="270" y="60"/>
                    <a:pt x="260" y="56"/>
                  </a:cubicBezTo>
                  <a:cubicBezTo>
                    <a:pt x="242" y="49"/>
                    <a:pt x="227" y="32"/>
                    <a:pt x="209" y="25"/>
                  </a:cubicBezTo>
                  <a:cubicBezTo>
                    <a:pt x="196" y="21"/>
                    <a:pt x="182" y="8"/>
                    <a:pt x="171" y="5"/>
                  </a:cubicBezTo>
                  <a:cubicBezTo>
                    <a:pt x="157" y="2"/>
                    <a:pt x="145" y="0"/>
                    <a:pt x="137" y="0"/>
                  </a:cubicBezTo>
                  <a:cubicBezTo>
                    <a:pt x="106" y="13"/>
                    <a:pt x="0" y="58"/>
                    <a:pt x="0" y="58"/>
                  </a:cubicBezTo>
                  <a:cubicBezTo>
                    <a:pt x="28" y="57"/>
                    <a:pt x="97" y="81"/>
                    <a:pt x="158" y="117"/>
                  </a:cubicBezTo>
                  <a:cubicBezTo>
                    <a:pt x="214" y="151"/>
                    <a:pt x="263" y="255"/>
                    <a:pt x="296" y="270"/>
                  </a:cubicBezTo>
                  <a:cubicBezTo>
                    <a:pt x="305" y="275"/>
                    <a:pt x="318" y="280"/>
                    <a:pt x="335" y="287"/>
                  </a:cubicBezTo>
                  <a:cubicBezTo>
                    <a:pt x="347" y="276"/>
                    <a:pt x="353" y="279"/>
                    <a:pt x="367" y="27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9" name="Freeform 7">
              <a:extLst>
                <a:ext uri="{FF2B5EF4-FFF2-40B4-BE49-F238E27FC236}">
                  <a16:creationId xmlns:a16="http://schemas.microsoft.com/office/drawing/2014/main" id="{F1E2A5F5-0883-4411-B326-04BCAE009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23"/>
              <a:ext cx="425" cy="418"/>
            </a:xfrm>
            <a:custGeom>
              <a:avLst/>
              <a:gdLst>
                <a:gd name="T0" fmla="*/ 1533 w 170"/>
                <a:gd name="T1" fmla="*/ 2907 h 157"/>
                <a:gd name="T2" fmla="*/ 1720 w 170"/>
                <a:gd name="T3" fmla="*/ 2942 h 157"/>
                <a:gd name="T4" fmla="*/ 1895 w 170"/>
                <a:gd name="T5" fmla="*/ 2827 h 157"/>
                <a:gd name="T6" fmla="*/ 2083 w 170"/>
                <a:gd name="T7" fmla="*/ 2814 h 157"/>
                <a:gd name="T8" fmla="*/ 2395 w 170"/>
                <a:gd name="T9" fmla="*/ 2601 h 157"/>
                <a:gd name="T10" fmla="*/ 2563 w 170"/>
                <a:gd name="T11" fmla="*/ 2133 h 157"/>
                <a:gd name="T12" fmla="*/ 2563 w 170"/>
                <a:gd name="T13" fmla="*/ 1906 h 157"/>
                <a:gd name="T14" fmla="*/ 2658 w 170"/>
                <a:gd name="T15" fmla="*/ 1773 h 157"/>
                <a:gd name="T16" fmla="*/ 2613 w 170"/>
                <a:gd name="T17" fmla="*/ 1736 h 157"/>
                <a:gd name="T18" fmla="*/ 1708 w 170"/>
                <a:gd name="T19" fmla="*/ 849 h 157"/>
                <a:gd name="T20" fmla="*/ 1658 w 170"/>
                <a:gd name="T21" fmla="*/ 282 h 157"/>
                <a:gd name="T22" fmla="*/ 1363 w 170"/>
                <a:gd name="T23" fmla="*/ 21 h 157"/>
                <a:gd name="T24" fmla="*/ 1175 w 170"/>
                <a:gd name="T25" fmla="*/ 136 h 157"/>
                <a:gd name="T26" fmla="*/ 1000 w 170"/>
                <a:gd name="T27" fmla="*/ 205 h 157"/>
                <a:gd name="T28" fmla="*/ 833 w 170"/>
                <a:gd name="T29" fmla="*/ 136 h 157"/>
                <a:gd name="T30" fmla="*/ 625 w 170"/>
                <a:gd name="T31" fmla="*/ 136 h 157"/>
                <a:gd name="T32" fmla="*/ 563 w 170"/>
                <a:gd name="T33" fmla="*/ 341 h 157"/>
                <a:gd name="T34" fmla="*/ 238 w 170"/>
                <a:gd name="T35" fmla="*/ 431 h 157"/>
                <a:gd name="T36" fmla="*/ 125 w 170"/>
                <a:gd name="T37" fmla="*/ 793 h 157"/>
                <a:gd name="T38" fmla="*/ 33 w 170"/>
                <a:gd name="T39" fmla="*/ 1169 h 157"/>
                <a:gd name="T40" fmla="*/ 188 w 170"/>
                <a:gd name="T41" fmla="*/ 1395 h 157"/>
                <a:gd name="T42" fmla="*/ 208 w 170"/>
                <a:gd name="T43" fmla="*/ 1624 h 157"/>
                <a:gd name="T44" fmla="*/ 283 w 170"/>
                <a:gd name="T45" fmla="*/ 1757 h 157"/>
                <a:gd name="T46" fmla="*/ 408 w 170"/>
                <a:gd name="T47" fmla="*/ 1872 h 157"/>
                <a:gd name="T48" fmla="*/ 533 w 170"/>
                <a:gd name="T49" fmla="*/ 2212 h 157"/>
                <a:gd name="T50" fmla="*/ 550 w 170"/>
                <a:gd name="T51" fmla="*/ 2226 h 157"/>
                <a:gd name="T52" fmla="*/ 750 w 170"/>
                <a:gd name="T53" fmla="*/ 2191 h 157"/>
                <a:gd name="T54" fmla="*/ 813 w 170"/>
                <a:gd name="T55" fmla="*/ 2260 h 157"/>
                <a:gd name="T56" fmla="*/ 833 w 170"/>
                <a:gd name="T57" fmla="*/ 2417 h 157"/>
                <a:gd name="T58" fmla="*/ 970 w 170"/>
                <a:gd name="T59" fmla="*/ 2545 h 157"/>
                <a:gd name="T60" fmla="*/ 1033 w 170"/>
                <a:gd name="T61" fmla="*/ 2567 h 157"/>
                <a:gd name="T62" fmla="*/ 1020 w 170"/>
                <a:gd name="T63" fmla="*/ 2657 h 157"/>
                <a:gd name="T64" fmla="*/ 1145 w 170"/>
                <a:gd name="T65" fmla="*/ 2849 h 157"/>
                <a:gd name="T66" fmla="*/ 1283 w 170"/>
                <a:gd name="T67" fmla="*/ 2737 h 157"/>
                <a:gd name="T68" fmla="*/ 1375 w 170"/>
                <a:gd name="T69" fmla="*/ 2907 h 157"/>
                <a:gd name="T70" fmla="*/ 1533 w 170"/>
                <a:gd name="T71" fmla="*/ 2907 h 15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0" h="157">
                  <a:moveTo>
                    <a:pt x="98" y="154"/>
                  </a:moveTo>
                  <a:cubicBezTo>
                    <a:pt x="103" y="154"/>
                    <a:pt x="106" y="156"/>
                    <a:pt x="110" y="156"/>
                  </a:cubicBezTo>
                  <a:cubicBezTo>
                    <a:pt x="116" y="156"/>
                    <a:pt x="117" y="153"/>
                    <a:pt x="121" y="150"/>
                  </a:cubicBezTo>
                  <a:cubicBezTo>
                    <a:pt x="124" y="148"/>
                    <a:pt x="129" y="149"/>
                    <a:pt x="133" y="149"/>
                  </a:cubicBezTo>
                  <a:cubicBezTo>
                    <a:pt x="142" y="149"/>
                    <a:pt x="149" y="146"/>
                    <a:pt x="153" y="138"/>
                  </a:cubicBezTo>
                  <a:cubicBezTo>
                    <a:pt x="158" y="131"/>
                    <a:pt x="162" y="122"/>
                    <a:pt x="164" y="113"/>
                  </a:cubicBezTo>
                  <a:cubicBezTo>
                    <a:pt x="165" y="109"/>
                    <a:pt x="164" y="105"/>
                    <a:pt x="164" y="101"/>
                  </a:cubicBezTo>
                  <a:cubicBezTo>
                    <a:pt x="165" y="97"/>
                    <a:pt x="168" y="96"/>
                    <a:pt x="170" y="94"/>
                  </a:cubicBezTo>
                  <a:cubicBezTo>
                    <a:pt x="169" y="93"/>
                    <a:pt x="167" y="93"/>
                    <a:pt x="167" y="92"/>
                  </a:cubicBezTo>
                  <a:cubicBezTo>
                    <a:pt x="148" y="81"/>
                    <a:pt x="130" y="70"/>
                    <a:pt x="109" y="45"/>
                  </a:cubicBezTo>
                  <a:cubicBezTo>
                    <a:pt x="118" y="28"/>
                    <a:pt x="107" y="16"/>
                    <a:pt x="106" y="15"/>
                  </a:cubicBezTo>
                  <a:cubicBezTo>
                    <a:pt x="100" y="10"/>
                    <a:pt x="93" y="5"/>
                    <a:pt x="87" y="1"/>
                  </a:cubicBezTo>
                  <a:cubicBezTo>
                    <a:pt x="83" y="0"/>
                    <a:pt x="80" y="3"/>
                    <a:pt x="75" y="7"/>
                  </a:cubicBezTo>
                  <a:cubicBezTo>
                    <a:pt x="71" y="10"/>
                    <a:pt x="68" y="11"/>
                    <a:pt x="64" y="11"/>
                  </a:cubicBezTo>
                  <a:cubicBezTo>
                    <a:pt x="58" y="11"/>
                    <a:pt x="57" y="10"/>
                    <a:pt x="53" y="7"/>
                  </a:cubicBezTo>
                  <a:cubicBezTo>
                    <a:pt x="50" y="6"/>
                    <a:pt x="44" y="5"/>
                    <a:pt x="40" y="7"/>
                  </a:cubicBezTo>
                  <a:cubicBezTo>
                    <a:pt x="36" y="9"/>
                    <a:pt x="38" y="14"/>
                    <a:pt x="36" y="18"/>
                  </a:cubicBezTo>
                  <a:cubicBezTo>
                    <a:pt x="32" y="25"/>
                    <a:pt x="22" y="21"/>
                    <a:pt x="15" y="23"/>
                  </a:cubicBezTo>
                  <a:cubicBezTo>
                    <a:pt x="3" y="25"/>
                    <a:pt x="10" y="34"/>
                    <a:pt x="8" y="42"/>
                  </a:cubicBezTo>
                  <a:cubicBezTo>
                    <a:pt x="7" y="50"/>
                    <a:pt x="0" y="53"/>
                    <a:pt x="2" y="62"/>
                  </a:cubicBezTo>
                  <a:cubicBezTo>
                    <a:pt x="3" y="66"/>
                    <a:pt x="10" y="71"/>
                    <a:pt x="12" y="74"/>
                  </a:cubicBezTo>
                  <a:cubicBezTo>
                    <a:pt x="14" y="78"/>
                    <a:pt x="11" y="82"/>
                    <a:pt x="13" y="86"/>
                  </a:cubicBezTo>
                  <a:cubicBezTo>
                    <a:pt x="14" y="89"/>
                    <a:pt x="16" y="91"/>
                    <a:pt x="18" y="93"/>
                  </a:cubicBezTo>
                  <a:cubicBezTo>
                    <a:pt x="21" y="96"/>
                    <a:pt x="24" y="95"/>
                    <a:pt x="26" y="99"/>
                  </a:cubicBezTo>
                  <a:cubicBezTo>
                    <a:pt x="28" y="104"/>
                    <a:pt x="31" y="113"/>
                    <a:pt x="34" y="117"/>
                  </a:cubicBezTo>
                  <a:cubicBezTo>
                    <a:pt x="35" y="117"/>
                    <a:pt x="35" y="117"/>
                    <a:pt x="35" y="118"/>
                  </a:cubicBezTo>
                  <a:cubicBezTo>
                    <a:pt x="41" y="122"/>
                    <a:pt x="42" y="118"/>
                    <a:pt x="48" y="116"/>
                  </a:cubicBezTo>
                  <a:cubicBezTo>
                    <a:pt x="51" y="114"/>
                    <a:pt x="52" y="117"/>
                    <a:pt x="52" y="120"/>
                  </a:cubicBezTo>
                  <a:cubicBezTo>
                    <a:pt x="52" y="123"/>
                    <a:pt x="53" y="126"/>
                    <a:pt x="53" y="128"/>
                  </a:cubicBezTo>
                  <a:cubicBezTo>
                    <a:pt x="55" y="134"/>
                    <a:pt x="57" y="134"/>
                    <a:pt x="62" y="135"/>
                  </a:cubicBezTo>
                  <a:cubicBezTo>
                    <a:pt x="65" y="135"/>
                    <a:pt x="64" y="133"/>
                    <a:pt x="66" y="136"/>
                  </a:cubicBezTo>
                  <a:cubicBezTo>
                    <a:pt x="66" y="138"/>
                    <a:pt x="65" y="140"/>
                    <a:pt x="65" y="141"/>
                  </a:cubicBezTo>
                  <a:cubicBezTo>
                    <a:pt x="66" y="146"/>
                    <a:pt x="68" y="150"/>
                    <a:pt x="73" y="151"/>
                  </a:cubicBezTo>
                  <a:cubicBezTo>
                    <a:pt x="78" y="151"/>
                    <a:pt x="78" y="146"/>
                    <a:pt x="82" y="145"/>
                  </a:cubicBezTo>
                  <a:cubicBezTo>
                    <a:pt x="87" y="144"/>
                    <a:pt x="85" y="151"/>
                    <a:pt x="88" y="154"/>
                  </a:cubicBezTo>
                  <a:cubicBezTo>
                    <a:pt x="91" y="157"/>
                    <a:pt x="95" y="154"/>
                    <a:pt x="98" y="154"/>
                  </a:cubicBezTo>
                  <a:close/>
                </a:path>
              </a:pathLst>
            </a:custGeom>
            <a:solidFill>
              <a:srgbClr val="A08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0" name="Freeform 8">
              <a:extLst>
                <a:ext uri="{FF2B5EF4-FFF2-40B4-BE49-F238E27FC236}">
                  <a16:creationId xmlns:a16="http://schemas.microsoft.com/office/drawing/2014/main" id="{A7CD0B1E-053E-4C31-B004-4B3458DAC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2323"/>
              <a:ext cx="425" cy="418"/>
            </a:xfrm>
            <a:custGeom>
              <a:avLst/>
              <a:gdLst>
                <a:gd name="T0" fmla="*/ 1533 w 170"/>
                <a:gd name="T1" fmla="*/ 2907 h 157"/>
                <a:gd name="T2" fmla="*/ 1720 w 170"/>
                <a:gd name="T3" fmla="*/ 2942 h 157"/>
                <a:gd name="T4" fmla="*/ 1895 w 170"/>
                <a:gd name="T5" fmla="*/ 2827 h 157"/>
                <a:gd name="T6" fmla="*/ 2083 w 170"/>
                <a:gd name="T7" fmla="*/ 2814 h 157"/>
                <a:gd name="T8" fmla="*/ 2395 w 170"/>
                <a:gd name="T9" fmla="*/ 2601 h 157"/>
                <a:gd name="T10" fmla="*/ 2563 w 170"/>
                <a:gd name="T11" fmla="*/ 2133 h 157"/>
                <a:gd name="T12" fmla="*/ 2563 w 170"/>
                <a:gd name="T13" fmla="*/ 1906 h 157"/>
                <a:gd name="T14" fmla="*/ 2658 w 170"/>
                <a:gd name="T15" fmla="*/ 1773 h 157"/>
                <a:gd name="T16" fmla="*/ 2613 w 170"/>
                <a:gd name="T17" fmla="*/ 1736 h 157"/>
                <a:gd name="T18" fmla="*/ 1708 w 170"/>
                <a:gd name="T19" fmla="*/ 849 h 157"/>
                <a:gd name="T20" fmla="*/ 1658 w 170"/>
                <a:gd name="T21" fmla="*/ 282 h 157"/>
                <a:gd name="T22" fmla="*/ 1363 w 170"/>
                <a:gd name="T23" fmla="*/ 21 h 157"/>
                <a:gd name="T24" fmla="*/ 1175 w 170"/>
                <a:gd name="T25" fmla="*/ 136 h 157"/>
                <a:gd name="T26" fmla="*/ 1000 w 170"/>
                <a:gd name="T27" fmla="*/ 205 h 157"/>
                <a:gd name="T28" fmla="*/ 833 w 170"/>
                <a:gd name="T29" fmla="*/ 136 h 157"/>
                <a:gd name="T30" fmla="*/ 625 w 170"/>
                <a:gd name="T31" fmla="*/ 136 h 157"/>
                <a:gd name="T32" fmla="*/ 563 w 170"/>
                <a:gd name="T33" fmla="*/ 341 h 157"/>
                <a:gd name="T34" fmla="*/ 238 w 170"/>
                <a:gd name="T35" fmla="*/ 431 h 157"/>
                <a:gd name="T36" fmla="*/ 125 w 170"/>
                <a:gd name="T37" fmla="*/ 793 h 157"/>
                <a:gd name="T38" fmla="*/ 33 w 170"/>
                <a:gd name="T39" fmla="*/ 1169 h 157"/>
                <a:gd name="T40" fmla="*/ 188 w 170"/>
                <a:gd name="T41" fmla="*/ 1395 h 157"/>
                <a:gd name="T42" fmla="*/ 208 w 170"/>
                <a:gd name="T43" fmla="*/ 1624 h 157"/>
                <a:gd name="T44" fmla="*/ 283 w 170"/>
                <a:gd name="T45" fmla="*/ 1757 h 157"/>
                <a:gd name="T46" fmla="*/ 408 w 170"/>
                <a:gd name="T47" fmla="*/ 1872 h 157"/>
                <a:gd name="T48" fmla="*/ 533 w 170"/>
                <a:gd name="T49" fmla="*/ 2212 h 157"/>
                <a:gd name="T50" fmla="*/ 550 w 170"/>
                <a:gd name="T51" fmla="*/ 2226 h 157"/>
                <a:gd name="T52" fmla="*/ 750 w 170"/>
                <a:gd name="T53" fmla="*/ 2191 h 157"/>
                <a:gd name="T54" fmla="*/ 813 w 170"/>
                <a:gd name="T55" fmla="*/ 2260 h 157"/>
                <a:gd name="T56" fmla="*/ 833 w 170"/>
                <a:gd name="T57" fmla="*/ 2417 h 157"/>
                <a:gd name="T58" fmla="*/ 970 w 170"/>
                <a:gd name="T59" fmla="*/ 2545 h 157"/>
                <a:gd name="T60" fmla="*/ 1033 w 170"/>
                <a:gd name="T61" fmla="*/ 2567 h 157"/>
                <a:gd name="T62" fmla="*/ 1020 w 170"/>
                <a:gd name="T63" fmla="*/ 2657 h 157"/>
                <a:gd name="T64" fmla="*/ 1145 w 170"/>
                <a:gd name="T65" fmla="*/ 2849 h 157"/>
                <a:gd name="T66" fmla="*/ 1283 w 170"/>
                <a:gd name="T67" fmla="*/ 2737 h 157"/>
                <a:gd name="T68" fmla="*/ 1375 w 170"/>
                <a:gd name="T69" fmla="*/ 2907 h 157"/>
                <a:gd name="T70" fmla="*/ 1533 w 170"/>
                <a:gd name="T71" fmla="*/ 2907 h 15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70" h="157">
                  <a:moveTo>
                    <a:pt x="98" y="154"/>
                  </a:moveTo>
                  <a:cubicBezTo>
                    <a:pt x="103" y="154"/>
                    <a:pt x="106" y="156"/>
                    <a:pt x="110" y="156"/>
                  </a:cubicBezTo>
                  <a:cubicBezTo>
                    <a:pt x="116" y="156"/>
                    <a:pt x="117" y="153"/>
                    <a:pt x="121" y="150"/>
                  </a:cubicBezTo>
                  <a:cubicBezTo>
                    <a:pt x="124" y="148"/>
                    <a:pt x="129" y="149"/>
                    <a:pt x="133" y="149"/>
                  </a:cubicBezTo>
                  <a:cubicBezTo>
                    <a:pt x="142" y="149"/>
                    <a:pt x="149" y="146"/>
                    <a:pt x="153" y="138"/>
                  </a:cubicBezTo>
                  <a:cubicBezTo>
                    <a:pt x="158" y="131"/>
                    <a:pt x="162" y="122"/>
                    <a:pt x="164" y="113"/>
                  </a:cubicBezTo>
                  <a:cubicBezTo>
                    <a:pt x="165" y="109"/>
                    <a:pt x="164" y="105"/>
                    <a:pt x="164" y="101"/>
                  </a:cubicBezTo>
                  <a:cubicBezTo>
                    <a:pt x="165" y="97"/>
                    <a:pt x="168" y="96"/>
                    <a:pt x="170" y="94"/>
                  </a:cubicBezTo>
                  <a:cubicBezTo>
                    <a:pt x="169" y="93"/>
                    <a:pt x="167" y="93"/>
                    <a:pt x="167" y="92"/>
                  </a:cubicBezTo>
                  <a:cubicBezTo>
                    <a:pt x="148" y="81"/>
                    <a:pt x="130" y="70"/>
                    <a:pt x="109" y="45"/>
                  </a:cubicBezTo>
                  <a:cubicBezTo>
                    <a:pt x="118" y="28"/>
                    <a:pt x="107" y="16"/>
                    <a:pt x="106" y="15"/>
                  </a:cubicBezTo>
                  <a:cubicBezTo>
                    <a:pt x="100" y="10"/>
                    <a:pt x="93" y="5"/>
                    <a:pt x="87" y="1"/>
                  </a:cubicBezTo>
                  <a:cubicBezTo>
                    <a:pt x="83" y="0"/>
                    <a:pt x="80" y="3"/>
                    <a:pt x="75" y="7"/>
                  </a:cubicBezTo>
                  <a:cubicBezTo>
                    <a:pt x="71" y="10"/>
                    <a:pt x="68" y="11"/>
                    <a:pt x="64" y="11"/>
                  </a:cubicBezTo>
                  <a:cubicBezTo>
                    <a:pt x="58" y="11"/>
                    <a:pt x="57" y="10"/>
                    <a:pt x="53" y="7"/>
                  </a:cubicBezTo>
                  <a:cubicBezTo>
                    <a:pt x="50" y="6"/>
                    <a:pt x="44" y="5"/>
                    <a:pt x="40" y="7"/>
                  </a:cubicBezTo>
                  <a:cubicBezTo>
                    <a:pt x="36" y="9"/>
                    <a:pt x="38" y="14"/>
                    <a:pt x="36" y="18"/>
                  </a:cubicBezTo>
                  <a:cubicBezTo>
                    <a:pt x="32" y="25"/>
                    <a:pt x="22" y="21"/>
                    <a:pt x="15" y="23"/>
                  </a:cubicBezTo>
                  <a:cubicBezTo>
                    <a:pt x="3" y="25"/>
                    <a:pt x="10" y="34"/>
                    <a:pt x="8" y="42"/>
                  </a:cubicBezTo>
                  <a:cubicBezTo>
                    <a:pt x="7" y="50"/>
                    <a:pt x="0" y="53"/>
                    <a:pt x="2" y="62"/>
                  </a:cubicBezTo>
                  <a:cubicBezTo>
                    <a:pt x="3" y="66"/>
                    <a:pt x="10" y="71"/>
                    <a:pt x="12" y="74"/>
                  </a:cubicBezTo>
                  <a:cubicBezTo>
                    <a:pt x="14" y="78"/>
                    <a:pt x="11" y="82"/>
                    <a:pt x="13" y="86"/>
                  </a:cubicBezTo>
                  <a:cubicBezTo>
                    <a:pt x="14" y="89"/>
                    <a:pt x="16" y="91"/>
                    <a:pt x="18" y="93"/>
                  </a:cubicBezTo>
                  <a:cubicBezTo>
                    <a:pt x="21" y="96"/>
                    <a:pt x="24" y="95"/>
                    <a:pt x="26" y="99"/>
                  </a:cubicBezTo>
                  <a:cubicBezTo>
                    <a:pt x="28" y="104"/>
                    <a:pt x="31" y="113"/>
                    <a:pt x="34" y="117"/>
                  </a:cubicBezTo>
                  <a:cubicBezTo>
                    <a:pt x="35" y="117"/>
                    <a:pt x="35" y="117"/>
                    <a:pt x="35" y="118"/>
                  </a:cubicBezTo>
                  <a:cubicBezTo>
                    <a:pt x="41" y="122"/>
                    <a:pt x="42" y="118"/>
                    <a:pt x="48" y="116"/>
                  </a:cubicBezTo>
                  <a:cubicBezTo>
                    <a:pt x="51" y="114"/>
                    <a:pt x="52" y="117"/>
                    <a:pt x="52" y="120"/>
                  </a:cubicBezTo>
                  <a:cubicBezTo>
                    <a:pt x="52" y="123"/>
                    <a:pt x="53" y="126"/>
                    <a:pt x="53" y="128"/>
                  </a:cubicBezTo>
                  <a:cubicBezTo>
                    <a:pt x="55" y="134"/>
                    <a:pt x="57" y="134"/>
                    <a:pt x="62" y="135"/>
                  </a:cubicBezTo>
                  <a:cubicBezTo>
                    <a:pt x="65" y="135"/>
                    <a:pt x="64" y="133"/>
                    <a:pt x="66" y="136"/>
                  </a:cubicBezTo>
                  <a:cubicBezTo>
                    <a:pt x="66" y="138"/>
                    <a:pt x="65" y="140"/>
                    <a:pt x="65" y="141"/>
                  </a:cubicBezTo>
                  <a:cubicBezTo>
                    <a:pt x="66" y="146"/>
                    <a:pt x="68" y="150"/>
                    <a:pt x="73" y="151"/>
                  </a:cubicBezTo>
                  <a:cubicBezTo>
                    <a:pt x="78" y="151"/>
                    <a:pt x="78" y="146"/>
                    <a:pt x="82" y="145"/>
                  </a:cubicBezTo>
                  <a:cubicBezTo>
                    <a:pt x="87" y="144"/>
                    <a:pt x="85" y="151"/>
                    <a:pt x="88" y="154"/>
                  </a:cubicBezTo>
                  <a:cubicBezTo>
                    <a:pt x="91" y="157"/>
                    <a:pt x="95" y="154"/>
                    <a:pt x="98" y="15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1" name="Freeform 9">
              <a:extLst>
                <a:ext uri="{FF2B5EF4-FFF2-40B4-BE49-F238E27FC236}">
                  <a16:creationId xmlns:a16="http://schemas.microsoft.com/office/drawing/2014/main" id="{81BC596C-DE8B-492C-8472-0C828811D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2059"/>
              <a:ext cx="505" cy="365"/>
            </a:xfrm>
            <a:custGeom>
              <a:avLst/>
              <a:gdLst>
                <a:gd name="T0" fmla="*/ 3113 w 202"/>
                <a:gd name="T1" fmla="*/ 1228 h 137"/>
                <a:gd name="T2" fmla="*/ 3063 w 202"/>
                <a:gd name="T3" fmla="*/ 1044 h 137"/>
                <a:gd name="T4" fmla="*/ 3000 w 202"/>
                <a:gd name="T5" fmla="*/ 589 h 137"/>
                <a:gd name="T6" fmla="*/ 2658 w 202"/>
                <a:gd name="T7" fmla="*/ 226 h 137"/>
                <a:gd name="T8" fmla="*/ 2625 w 202"/>
                <a:gd name="T9" fmla="*/ 226 h 137"/>
                <a:gd name="T10" fmla="*/ 2345 w 202"/>
                <a:gd name="T11" fmla="*/ 56 h 137"/>
                <a:gd name="T12" fmla="*/ 2050 w 202"/>
                <a:gd name="T13" fmla="*/ 77 h 137"/>
                <a:gd name="T14" fmla="*/ 2050 w 202"/>
                <a:gd name="T15" fmla="*/ 93 h 137"/>
                <a:gd name="T16" fmla="*/ 1583 w 202"/>
                <a:gd name="T17" fmla="*/ 248 h 137"/>
                <a:gd name="T18" fmla="*/ 1583 w 202"/>
                <a:gd name="T19" fmla="*/ 264 h 137"/>
                <a:gd name="T20" fmla="*/ 1533 w 202"/>
                <a:gd name="T21" fmla="*/ 264 h 137"/>
                <a:gd name="T22" fmla="*/ 1188 w 202"/>
                <a:gd name="T23" fmla="*/ 456 h 137"/>
                <a:gd name="T24" fmla="*/ 1188 w 202"/>
                <a:gd name="T25" fmla="*/ 490 h 137"/>
                <a:gd name="T26" fmla="*/ 1095 w 202"/>
                <a:gd name="T27" fmla="*/ 434 h 137"/>
                <a:gd name="T28" fmla="*/ 533 w 202"/>
                <a:gd name="T29" fmla="*/ 645 h 137"/>
                <a:gd name="T30" fmla="*/ 500 w 202"/>
                <a:gd name="T31" fmla="*/ 661 h 137"/>
                <a:gd name="T32" fmla="*/ 375 w 202"/>
                <a:gd name="T33" fmla="*/ 645 h 137"/>
                <a:gd name="T34" fmla="*/ 83 w 202"/>
                <a:gd name="T35" fmla="*/ 815 h 137"/>
                <a:gd name="T36" fmla="*/ 33 w 202"/>
                <a:gd name="T37" fmla="*/ 986 h 137"/>
                <a:gd name="T38" fmla="*/ 0 w 202"/>
                <a:gd name="T39" fmla="*/ 1023 h 137"/>
                <a:gd name="T40" fmla="*/ 20 w 202"/>
                <a:gd name="T41" fmla="*/ 964 h 137"/>
                <a:gd name="T42" fmla="*/ 175 w 202"/>
                <a:gd name="T43" fmla="*/ 815 h 137"/>
                <a:gd name="T44" fmla="*/ 1050 w 202"/>
                <a:gd name="T45" fmla="*/ 1156 h 137"/>
                <a:gd name="T46" fmla="*/ 1095 w 202"/>
                <a:gd name="T47" fmla="*/ 1399 h 137"/>
                <a:gd name="T48" fmla="*/ 1125 w 202"/>
                <a:gd name="T49" fmla="*/ 1399 h 137"/>
                <a:gd name="T50" fmla="*/ 1125 w 202"/>
                <a:gd name="T51" fmla="*/ 1364 h 137"/>
                <a:gd name="T52" fmla="*/ 1283 w 202"/>
                <a:gd name="T53" fmla="*/ 1228 h 137"/>
                <a:gd name="T54" fmla="*/ 2020 w 202"/>
                <a:gd name="T55" fmla="*/ 1660 h 137"/>
                <a:gd name="T56" fmla="*/ 2083 w 202"/>
                <a:gd name="T57" fmla="*/ 1932 h 137"/>
                <a:gd name="T58" fmla="*/ 2083 w 202"/>
                <a:gd name="T59" fmla="*/ 1932 h 137"/>
                <a:gd name="T60" fmla="*/ 2095 w 202"/>
                <a:gd name="T61" fmla="*/ 1873 h 137"/>
                <a:gd name="T62" fmla="*/ 2300 w 202"/>
                <a:gd name="T63" fmla="*/ 1852 h 137"/>
                <a:gd name="T64" fmla="*/ 2925 w 202"/>
                <a:gd name="T65" fmla="*/ 2400 h 137"/>
                <a:gd name="T66" fmla="*/ 2988 w 202"/>
                <a:gd name="T67" fmla="*/ 2590 h 137"/>
                <a:gd name="T68" fmla="*/ 3000 w 202"/>
                <a:gd name="T69" fmla="*/ 2590 h 137"/>
                <a:gd name="T70" fmla="*/ 3050 w 202"/>
                <a:gd name="T71" fmla="*/ 2440 h 137"/>
                <a:gd name="T72" fmla="*/ 3050 w 202"/>
                <a:gd name="T73" fmla="*/ 2329 h 137"/>
                <a:gd name="T74" fmla="*/ 3083 w 202"/>
                <a:gd name="T75" fmla="*/ 2214 h 137"/>
                <a:gd name="T76" fmla="*/ 2958 w 202"/>
                <a:gd name="T77" fmla="*/ 1817 h 137"/>
                <a:gd name="T78" fmla="*/ 2970 w 202"/>
                <a:gd name="T79" fmla="*/ 1796 h 137"/>
                <a:gd name="T80" fmla="*/ 3063 w 202"/>
                <a:gd name="T81" fmla="*/ 1532 h 137"/>
                <a:gd name="T82" fmla="*/ 3033 w 202"/>
                <a:gd name="T83" fmla="*/ 1455 h 137"/>
                <a:gd name="T84" fmla="*/ 3050 w 202"/>
                <a:gd name="T85" fmla="*/ 1455 h 137"/>
                <a:gd name="T86" fmla="*/ 3113 w 202"/>
                <a:gd name="T87" fmla="*/ 1228 h 1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2" h="137">
                  <a:moveTo>
                    <a:pt x="199" y="65"/>
                  </a:moveTo>
                  <a:cubicBezTo>
                    <a:pt x="199" y="63"/>
                    <a:pt x="198" y="59"/>
                    <a:pt x="196" y="55"/>
                  </a:cubicBezTo>
                  <a:cubicBezTo>
                    <a:pt x="200" y="51"/>
                    <a:pt x="202" y="42"/>
                    <a:pt x="192" y="31"/>
                  </a:cubicBezTo>
                  <a:cubicBezTo>
                    <a:pt x="186" y="23"/>
                    <a:pt x="180" y="15"/>
                    <a:pt x="170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2" y="8"/>
                    <a:pt x="156" y="5"/>
                    <a:pt x="150" y="3"/>
                  </a:cubicBezTo>
                  <a:cubicBezTo>
                    <a:pt x="144" y="2"/>
                    <a:pt x="139" y="1"/>
                    <a:pt x="131" y="4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3" y="0"/>
                    <a:pt x="103" y="8"/>
                    <a:pt x="101" y="13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0" y="14"/>
                    <a:pt x="99" y="14"/>
                    <a:pt x="98" y="14"/>
                  </a:cubicBezTo>
                  <a:cubicBezTo>
                    <a:pt x="91" y="15"/>
                    <a:pt x="85" y="16"/>
                    <a:pt x="76" y="24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4" y="25"/>
                    <a:pt x="72" y="24"/>
                    <a:pt x="70" y="23"/>
                  </a:cubicBezTo>
                  <a:cubicBezTo>
                    <a:pt x="63" y="21"/>
                    <a:pt x="45" y="26"/>
                    <a:pt x="34" y="34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29" y="34"/>
                    <a:pt x="26" y="34"/>
                    <a:pt x="24" y="34"/>
                  </a:cubicBezTo>
                  <a:cubicBezTo>
                    <a:pt x="17" y="35"/>
                    <a:pt x="10" y="38"/>
                    <a:pt x="5" y="43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0" y="52"/>
                    <a:pt x="1" y="51"/>
                  </a:cubicBezTo>
                  <a:cubicBezTo>
                    <a:pt x="3" y="45"/>
                    <a:pt x="5" y="41"/>
                    <a:pt x="11" y="43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73" y="63"/>
                    <a:pt x="72" y="68"/>
                    <a:pt x="70" y="74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2" y="73"/>
                    <a:pt x="72" y="73"/>
                    <a:pt x="72" y="72"/>
                  </a:cubicBezTo>
                  <a:cubicBezTo>
                    <a:pt x="75" y="67"/>
                    <a:pt x="77" y="62"/>
                    <a:pt x="82" y="65"/>
                  </a:cubicBezTo>
                  <a:cubicBezTo>
                    <a:pt x="95" y="70"/>
                    <a:pt x="121" y="82"/>
                    <a:pt x="129" y="88"/>
                  </a:cubicBezTo>
                  <a:cubicBezTo>
                    <a:pt x="135" y="93"/>
                    <a:pt x="134" y="98"/>
                    <a:pt x="133" y="102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33" y="101"/>
                    <a:pt x="134" y="100"/>
                    <a:pt x="134" y="99"/>
                  </a:cubicBezTo>
                  <a:cubicBezTo>
                    <a:pt x="138" y="94"/>
                    <a:pt x="142" y="95"/>
                    <a:pt x="147" y="98"/>
                  </a:cubicBezTo>
                  <a:cubicBezTo>
                    <a:pt x="159" y="106"/>
                    <a:pt x="180" y="121"/>
                    <a:pt x="187" y="127"/>
                  </a:cubicBezTo>
                  <a:cubicBezTo>
                    <a:pt x="192" y="132"/>
                    <a:pt x="193" y="135"/>
                    <a:pt x="191" y="137"/>
                  </a:cubicBezTo>
                  <a:cubicBezTo>
                    <a:pt x="192" y="137"/>
                    <a:pt x="192" y="137"/>
                    <a:pt x="192" y="137"/>
                  </a:cubicBezTo>
                  <a:cubicBezTo>
                    <a:pt x="192" y="137"/>
                    <a:pt x="195" y="133"/>
                    <a:pt x="195" y="129"/>
                  </a:cubicBezTo>
                  <a:cubicBezTo>
                    <a:pt x="196" y="127"/>
                    <a:pt x="195" y="125"/>
                    <a:pt x="195" y="123"/>
                  </a:cubicBezTo>
                  <a:cubicBezTo>
                    <a:pt x="196" y="122"/>
                    <a:pt x="198" y="120"/>
                    <a:pt x="197" y="117"/>
                  </a:cubicBezTo>
                  <a:cubicBezTo>
                    <a:pt x="197" y="114"/>
                    <a:pt x="195" y="102"/>
                    <a:pt x="189" y="96"/>
                  </a:cubicBezTo>
                  <a:cubicBezTo>
                    <a:pt x="189" y="96"/>
                    <a:pt x="190" y="96"/>
                    <a:pt x="190" y="95"/>
                  </a:cubicBezTo>
                  <a:cubicBezTo>
                    <a:pt x="192" y="93"/>
                    <a:pt x="199" y="89"/>
                    <a:pt x="196" y="81"/>
                  </a:cubicBezTo>
                  <a:cubicBezTo>
                    <a:pt x="195" y="80"/>
                    <a:pt x="195" y="78"/>
                    <a:pt x="194" y="77"/>
                  </a:cubicBezTo>
                  <a:cubicBezTo>
                    <a:pt x="195" y="77"/>
                    <a:pt x="195" y="77"/>
                    <a:pt x="195" y="77"/>
                  </a:cubicBezTo>
                  <a:cubicBezTo>
                    <a:pt x="195" y="77"/>
                    <a:pt x="200" y="72"/>
                    <a:pt x="199" y="65"/>
                  </a:cubicBezTo>
                  <a:close/>
                </a:path>
              </a:pathLst>
            </a:custGeom>
            <a:solidFill>
              <a:srgbClr val="FFF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2" name="Freeform 10">
              <a:extLst>
                <a:ext uri="{FF2B5EF4-FFF2-40B4-BE49-F238E27FC236}">
                  <a16:creationId xmlns:a16="http://schemas.microsoft.com/office/drawing/2014/main" id="{599B8535-FFAF-40B2-9105-783D04757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2227"/>
              <a:ext cx="30" cy="53"/>
            </a:xfrm>
            <a:custGeom>
              <a:avLst/>
              <a:gdLst>
                <a:gd name="T0" fmla="*/ 20 w 12"/>
                <a:gd name="T1" fmla="*/ 315 h 20"/>
                <a:gd name="T2" fmla="*/ 50 w 12"/>
                <a:gd name="T3" fmla="*/ 352 h 20"/>
                <a:gd name="T4" fmla="*/ 63 w 12"/>
                <a:gd name="T5" fmla="*/ 225 h 20"/>
                <a:gd name="T6" fmla="*/ 188 w 12"/>
                <a:gd name="T7" fmla="*/ 21 h 20"/>
                <a:gd name="T8" fmla="*/ 83 w 12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0">
                  <a:moveTo>
                    <a:pt x="1" y="17"/>
                  </a:moveTo>
                  <a:cubicBezTo>
                    <a:pt x="0" y="19"/>
                    <a:pt x="2" y="20"/>
                    <a:pt x="3" y="19"/>
                  </a:cubicBezTo>
                  <a:cubicBezTo>
                    <a:pt x="4" y="18"/>
                    <a:pt x="4" y="13"/>
                    <a:pt x="4" y="12"/>
                  </a:cubicBezTo>
                  <a:cubicBezTo>
                    <a:pt x="5" y="8"/>
                    <a:pt x="8" y="2"/>
                    <a:pt x="12" y="1"/>
                  </a:cubicBezTo>
                  <a:cubicBezTo>
                    <a:pt x="10" y="1"/>
                    <a:pt x="6" y="2"/>
                    <a:pt x="5" y="0"/>
                  </a:cubicBezTo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3" name="Freeform 11">
              <a:extLst>
                <a:ext uri="{FF2B5EF4-FFF2-40B4-BE49-F238E27FC236}">
                  <a16:creationId xmlns:a16="http://schemas.microsoft.com/office/drawing/2014/main" id="{49C45C58-582F-4E83-841D-3FC0EAD31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192"/>
              <a:ext cx="45" cy="24"/>
            </a:xfrm>
            <a:custGeom>
              <a:avLst/>
              <a:gdLst>
                <a:gd name="T0" fmla="*/ 0 w 18"/>
                <a:gd name="T1" fmla="*/ 77 h 9"/>
                <a:gd name="T2" fmla="*/ 83 w 18"/>
                <a:gd name="T3" fmla="*/ 0 h 9"/>
                <a:gd name="T4" fmla="*/ 145 w 18"/>
                <a:gd name="T5" fmla="*/ 56 h 9"/>
                <a:gd name="T6" fmla="*/ 283 w 18"/>
                <a:gd name="T7" fmla="*/ 115 h 9"/>
                <a:gd name="T8" fmla="*/ 238 w 18"/>
                <a:gd name="T9" fmla="*/ 17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">
                  <a:moveTo>
                    <a:pt x="0" y="4"/>
                  </a:moveTo>
                  <a:cubicBezTo>
                    <a:pt x="2" y="3"/>
                    <a:pt x="3" y="0"/>
                    <a:pt x="5" y="0"/>
                  </a:cubicBezTo>
                  <a:cubicBezTo>
                    <a:pt x="6" y="0"/>
                    <a:pt x="8" y="2"/>
                    <a:pt x="9" y="3"/>
                  </a:cubicBezTo>
                  <a:cubicBezTo>
                    <a:pt x="12" y="5"/>
                    <a:pt x="15" y="6"/>
                    <a:pt x="18" y="6"/>
                  </a:cubicBezTo>
                  <a:cubicBezTo>
                    <a:pt x="18" y="7"/>
                    <a:pt x="16" y="8"/>
                    <a:pt x="15" y="9"/>
                  </a:cubicBezTo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4" name="Freeform 12">
              <a:extLst>
                <a:ext uri="{FF2B5EF4-FFF2-40B4-BE49-F238E27FC236}">
                  <a16:creationId xmlns:a16="http://schemas.microsoft.com/office/drawing/2014/main" id="{2820D736-FA46-4FAB-B43A-63C019235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2184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67 w 7"/>
                <a:gd name="T3" fmla="*/ 0 h 7"/>
                <a:gd name="T4" fmla="*/ 118 w 7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5"/>
                    <a:pt x="3" y="1"/>
                    <a:pt x="4" y="0"/>
                  </a:cubicBezTo>
                  <a:cubicBezTo>
                    <a:pt x="4" y="3"/>
                    <a:pt x="6" y="5"/>
                    <a:pt x="7" y="7"/>
                  </a:cubicBezTo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5" name="Freeform 13">
              <a:extLst>
                <a:ext uri="{FF2B5EF4-FFF2-40B4-BE49-F238E27FC236}">
                  <a16:creationId xmlns:a16="http://schemas.microsoft.com/office/drawing/2014/main" id="{FFD8471E-D4E8-45CD-B827-42C2F9725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2" y="2344"/>
              <a:ext cx="15" cy="11"/>
            </a:xfrm>
            <a:custGeom>
              <a:avLst/>
              <a:gdLst>
                <a:gd name="T0" fmla="*/ 83 w 6"/>
                <a:gd name="T1" fmla="*/ 0 h 4"/>
                <a:gd name="T2" fmla="*/ 0 w 6"/>
                <a:gd name="T3" fmla="*/ 22 h 4"/>
                <a:gd name="T4" fmla="*/ 95 w 6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2" y="2"/>
                    <a:pt x="4" y="4"/>
                    <a:pt x="6" y="4"/>
                  </a:cubicBezTo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6" name="Freeform 14">
              <a:extLst>
                <a:ext uri="{FF2B5EF4-FFF2-40B4-BE49-F238E27FC236}">
                  <a16:creationId xmlns:a16="http://schemas.microsoft.com/office/drawing/2014/main" id="{6BAB49F7-3430-4548-93B3-D1B50DCD3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427"/>
              <a:ext cx="40" cy="32"/>
            </a:xfrm>
            <a:custGeom>
              <a:avLst/>
              <a:gdLst>
                <a:gd name="T0" fmla="*/ 50 w 16"/>
                <a:gd name="T1" fmla="*/ 0 h 12"/>
                <a:gd name="T2" fmla="*/ 238 w 16"/>
                <a:gd name="T3" fmla="*/ 93 h 12"/>
                <a:gd name="T4" fmla="*/ 0 w 16"/>
                <a:gd name="T5" fmla="*/ 227 h 12"/>
                <a:gd name="T6" fmla="*/ 63 w 16"/>
                <a:gd name="T7" fmla="*/ 21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2">
                  <a:moveTo>
                    <a:pt x="3" y="0"/>
                  </a:moveTo>
                  <a:cubicBezTo>
                    <a:pt x="6" y="1"/>
                    <a:pt x="14" y="0"/>
                    <a:pt x="15" y="5"/>
                  </a:cubicBezTo>
                  <a:cubicBezTo>
                    <a:pt x="16" y="8"/>
                    <a:pt x="3" y="11"/>
                    <a:pt x="0" y="12"/>
                  </a:cubicBezTo>
                  <a:cubicBezTo>
                    <a:pt x="1" y="10"/>
                    <a:pt x="4" y="4"/>
                    <a:pt x="4" y="1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7" name="Freeform 15">
              <a:extLst>
                <a:ext uri="{FF2B5EF4-FFF2-40B4-BE49-F238E27FC236}">
                  <a16:creationId xmlns:a16="http://schemas.microsoft.com/office/drawing/2014/main" id="{2D8189D4-277E-45CD-B6F6-BABB9070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501"/>
              <a:ext cx="23" cy="30"/>
            </a:xfrm>
            <a:custGeom>
              <a:avLst/>
              <a:gdLst>
                <a:gd name="T0" fmla="*/ 0 w 9"/>
                <a:gd name="T1" fmla="*/ 82 h 11"/>
                <a:gd name="T2" fmla="*/ 151 w 9"/>
                <a:gd name="T3" fmla="*/ 0 h 11"/>
                <a:gd name="T4" fmla="*/ 20 w 9"/>
                <a:gd name="T5" fmla="*/ 224 h 11"/>
                <a:gd name="T6" fmla="*/ 0 w 9"/>
                <a:gd name="T7" fmla="*/ 14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0" y="4"/>
                  </a:moveTo>
                  <a:cubicBezTo>
                    <a:pt x="3" y="4"/>
                    <a:pt x="6" y="1"/>
                    <a:pt x="9" y="0"/>
                  </a:cubicBezTo>
                  <a:cubicBezTo>
                    <a:pt x="9" y="4"/>
                    <a:pt x="3" y="9"/>
                    <a:pt x="1" y="11"/>
                  </a:cubicBezTo>
                  <a:cubicBezTo>
                    <a:pt x="0" y="10"/>
                    <a:pt x="0" y="8"/>
                    <a:pt x="0" y="7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8" name="Freeform 16">
              <a:extLst>
                <a:ext uri="{FF2B5EF4-FFF2-40B4-BE49-F238E27FC236}">
                  <a16:creationId xmlns:a16="http://schemas.microsoft.com/office/drawing/2014/main" id="{CCF5A31A-CB97-4B35-A380-5405EBE9D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565"/>
              <a:ext cx="27" cy="30"/>
            </a:xfrm>
            <a:custGeom>
              <a:avLst/>
              <a:gdLst>
                <a:gd name="T0" fmla="*/ 0 w 11"/>
                <a:gd name="T1" fmla="*/ 60 h 11"/>
                <a:gd name="T2" fmla="*/ 150 w 11"/>
                <a:gd name="T3" fmla="*/ 0 h 11"/>
                <a:gd name="T4" fmla="*/ 103 w 11"/>
                <a:gd name="T5" fmla="*/ 224 h 11"/>
                <a:gd name="T6" fmla="*/ 61 w 11"/>
                <a:gd name="T7" fmla="*/ 10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1">
                  <a:moveTo>
                    <a:pt x="0" y="3"/>
                  </a:moveTo>
                  <a:cubicBezTo>
                    <a:pt x="3" y="3"/>
                    <a:pt x="7" y="1"/>
                    <a:pt x="10" y="0"/>
                  </a:cubicBezTo>
                  <a:cubicBezTo>
                    <a:pt x="11" y="4"/>
                    <a:pt x="5" y="7"/>
                    <a:pt x="7" y="11"/>
                  </a:cubicBezTo>
                  <a:cubicBezTo>
                    <a:pt x="6" y="9"/>
                    <a:pt x="6" y="7"/>
                    <a:pt x="4" y="5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19" name="Freeform 17">
              <a:extLst>
                <a:ext uri="{FF2B5EF4-FFF2-40B4-BE49-F238E27FC236}">
                  <a16:creationId xmlns:a16="http://schemas.microsoft.com/office/drawing/2014/main" id="{979130FA-130C-4878-91A8-8D8423D70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176"/>
              <a:ext cx="38" cy="213"/>
            </a:xfrm>
            <a:custGeom>
              <a:avLst/>
              <a:gdLst>
                <a:gd name="T0" fmla="*/ 160 w 15"/>
                <a:gd name="T1" fmla="*/ 921 h 80"/>
                <a:gd name="T2" fmla="*/ 180 w 15"/>
                <a:gd name="T3" fmla="*/ 809 h 80"/>
                <a:gd name="T4" fmla="*/ 193 w 15"/>
                <a:gd name="T5" fmla="*/ 660 h 80"/>
                <a:gd name="T6" fmla="*/ 243 w 15"/>
                <a:gd name="T7" fmla="*/ 490 h 80"/>
                <a:gd name="T8" fmla="*/ 193 w 15"/>
                <a:gd name="T9" fmla="*/ 264 h 80"/>
                <a:gd name="T10" fmla="*/ 193 w 15"/>
                <a:gd name="T11" fmla="*/ 114 h 80"/>
                <a:gd name="T12" fmla="*/ 160 w 15"/>
                <a:gd name="T13" fmla="*/ 0 h 80"/>
                <a:gd name="T14" fmla="*/ 129 w 15"/>
                <a:gd name="T15" fmla="*/ 192 h 80"/>
                <a:gd name="T16" fmla="*/ 129 w 15"/>
                <a:gd name="T17" fmla="*/ 264 h 80"/>
                <a:gd name="T18" fmla="*/ 160 w 15"/>
                <a:gd name="T19" fmla="*/ 397 h 80"/>
                <a:gd name="T20" fmla="*/ 96 w 15"/>
                <a:gd name="T21" fmla="*/ 623 h 80"/>
                <a:gd name="T22" fmla="*/ 84 w 15"/>
                <a:gd name="T23" fmla="*/ 623 h 80"/>
                <a:gd name="T24" fmla="*/ 117 w 15"/>
                <a:gd name="T25" fmla="*/ 703 h 80"/>
                <a:gd name="T26" fmla="*/ 20 w 15"/>
                <a:gd name="T27" fmla="*/ 964 h 80"/>
                <a:gd name="T28" fmla="*/ 0 w 15"/>
                <a:gd name="T29" fmla="*/ 977 h 80"/>
                <a:gd name="T30" fmla="*/ 0 w 15"/>
                <a:gd name="T31" fmla="*/ 977 h 80"/>
                <a:gd name="T32" fmla="*/ 84 w 15"/>
                <a:gd name="T33" fmla="*/ 1134 h 80"/>
                <a:gd name="T34" fmla="*/ 129 w 15"/>
                <a:gd name="T35" fmla="*/ 1249 h 80"/>
                <a:gd name="T36" fmla="*/ 96 w 15"/>
                <a:gd name="T37" fmla="*/ 1510 h 80"/>
                <a:gd name="T38" fmla="*/ 193 w 15"/>
                <a:gd name="T39" fmla="*/ 1419 h 80"/>
                <a:gd name="T40" fmla="*/ 160 w 15"/>
                <a:gd name="T41" fmla="*/ 1190 h 80"/>
                <a:gd name="T42" fmla="*/ 147 w 15"/>
                <a:gd name="T43" fmla="*/ 998 h 80"/>
                <a:gd name="T44" fmla="*/ 160 w 15"/>
                <a:gd name="T45" fmla="*/ 921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" h="80">
                  <a:moveTo>
                    <a:pt x="10" y="49"/>
                  </a:moveTo>
                  <a:cubicBezTo>
                    <a:pt x="11" y="47"/>
                    <a:pt x="11" y="45"/>
                    <a:pt x="11" y="43"/>
                  </a:cubicBezTo>
                  <a:cubicBezTo>
                    <a:pt x="12" y="40"/>
                    <a:pt x="11" y="37"/>
                    <a:pt x="12" y="35"/>
                  </a:cubicBezTo>
                  <a:cubicBezTo>
                    <a:pt x="14" y="32"/>
                    <a:pt x="15" y="29"/>
                    <a:pt x="15" y="26"/>
                  </a:cubicBezTo>
                  <a:cubicBezTo>
                    <a:pt x="15" y="21"/>
                    <a:pt x="13" y="18"/>
                    <a:pt x="12" y="14"/>
                  </a:cubicBezTo>
                  <a:cubicBezTo>
                    <a:pt x="11" y="11"/>
                    <a:pt x="12" y="9"/>
                    <a:pt x="12" y="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4"/>
                    <a:pt x="10" y="8"/>
                    <a:pt x="8" y="10"/>
                  </a:cubicBezTo>
                  <a:cubicBezTo>
                    <a:pt x="8" y="11"/>
                    <a:pt x="8" y="13"/>
                    <a:pt x="8" y="14"/>
                  </a:cubicBezTo>
                  <a:cubicBezTo>
                    <a:pt x="9" y="17"/>
                    <a:pt x="10" y="19"/>
                    <a:pt x="10" y="21"/>
                  </a:cubicBezTo>
                  <a:cubicBezTo>
                    <a:pt x="11" y="28"/>
                    <a:pt x="6" y="33"/>
                    <a:pt x="6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6"/>
                    <a:pt x="7" y="37"/>
                  </a:cubicBezTo>
                  <a:cubicBezTo>
                    <a:pt x="10" y="45"/>
                    <a:pt x="3" y="49"/>
                    <a:pt x="1" y="51"/>
                  </a:cubicBezTo>
                  <a:cubicBezTo>
                    <a:pt x="1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4"/>
                    <a:pt x="4" y="57"/>
                    <a:pt x="5" y="60"/>
                  </a:cubicBezTo>
                  <a:cubicBezTo>
                    <a:pt x="6" y="62"/>
                    <a:pt x="7" y="64"/>
                    <a:pt x="8" y="66"/>
                  </a:cubicBezTo>
                  <a:cubicBezTo>
                    <a:pt x="10" y="70"/>
                    <a:pt x="9" y="75"/>
                    <a:pt x="6" y="80"/>
                  </a:cubicBezTo>
                  <a:cubicBezTo>
                    <a:pt x="8" y="77"/>
                    <a:pt x="11" y="78"/>
                    <a:pt x="12" y="75"/>
                  </a:cubicBezTo>
                  <a:cubicBezTo>
                    <a:pt x="12" y="72"/>
                    <a:pt x="11" y="67"/>
                    <a:pt x="10" y="63"/>
                  </a:cubicBezTo>
                  <a:cubicBezTo>
                    <a:pt x="10" y="60"/>
                    <a:pt x="8" y="56"/>
                    <a:pt x="9" y="53"/>
                  </a:cubicBezTo>
                  <a:cubicBezTo>
                    <a:pt x="9" y="52"/>
                    <a:pt x="10" y="51"/>
                    <a:pt x="10" y="49"/>
                  </a:cubicBezTo>
                  <a:close/>
                </a:path>
              </a:pathLst>
            </a:custGeom>
            <a:solidFill>
              <a:srgbClr val="D9B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0" name="Freeform 18">
              <a:extLst>
                <a:ext uri="{FF2B5EF4-FFF2-40B4-BE49-F238E27FC236}">
                  <a16:creationId xmlns:a16="http://schemas.microsoft.com/office/drawing/2014/main" id="{C6936D81-D5CB-4ABC-AA6D-5BD5E8EB1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216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1" name="Freeform 19">
              <a:extLst>
                <a:ext uri="{FF2B5EF4-FFF2-40B4-BE49-F238E27FC236}">
                  <a16:creationId xmlns:a16="http://schemas.microsoft.com/office/drawing/2014/main" id="{5DF21390-5CA6-46C9-B81D-B78E10980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39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2" name="Freeform 20">
              <a:extLst>
                <a:ext uri="{FF2B5EF4-FFF2-40B4-BE49-F238E27FC236}">
                  <a16:creationId xmlns:a16="http://schemas.microsoft.com/office/drawing/2014/main" id="{43FFF17F-F010-4060-BCCC-DB8768A18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499"/>
              <a:ext cx="345" cy="352"/>
            </a:xfrm>
            <a:custGeom>
              <a:avLst/>
              <a:gdLst>
                <a:gd name="T0" fmla="*/ 0 w 138"/>
                <a:gd name="T1" fmla="*/ 0 h 132"/>
                <a:gd name="T2" fmla="*/ 1208 w 138"/>
                <a:gd name="T3" fmla="*/ 1843 h 132"/>
                <a:gd name="T4" fmla="*/ 2158 w 138"/>
                <a:gd name="T5" fmla="*/ 2504 h 132"/>
                <a:gd name="T6" fmla="*/ 1113 w 138"/>
                <a:gd name="T7" fmla="*/ 1933 h 132"/>
                <a:gd name="T8" fmla="*/ 0 w 138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132">
                  <a:moveTo>
                    <a:pt x="0" y="0"/>
                  </a:moveTo>
                  <a:cubicBezTo>
                    <a:pt x="18" y="17"/>
                    <a:pt x="65" y="78"/>
                    <a:pt x="77" y="97"/>
                  </a:cubicBezTo>
                  <a:cubicBezTo>
                    <a:pt x="89" y="116"/>
                    <a:pt x="91" y="116"/>
                    <a:pt x="138" y="132"/>
                  </a:cubicBezTo>
                  <a:cubicBezTo>
                    <a:pt x="88" y="117"/>
                    <a:pt x="84" y="120"/>
                    <a:pt x="71" y="102"/>
                  </a:cubicBezTo>
                  <a:cubicBezTo>
                    <a:pt x="58" y="84"/>
                    <a:pt x="17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3" name="Freeform 21">
              <a:extLst>
                <a:ext uri="{FF2B5EF4-FFF2-40B4-BE49-F238E27FC236}">
                  <a16:creationId xmlns:a16="http://schemas.microsoft.com/office/drawing/2014/main" id="{F38F6944-0499-4695-82FC-0CFF227EF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2608"/>
              <a:ext cx="122" cy="133"/>
            </a:xfrm>
            <a:custGeom>
              <a:avLst/>
              <a:gdLst>
                <a:gd name="T0" fmla="*/ 217 w 49"/>
                <a:gd name="T1" fmla="*/ 942 h 50"/>
                <a:gd name="T2" fmla="*/ 590 w 49"/>
                <a:gd name="T3" fmla="*/ 750 h 50"/>
                <a:gd name="T4" fmla="*/ 757 w 49"/>
                <a:gd name="T5" fmla="*/ 0 h 50"/>
                <a:gd name="T6" fmla="*/ 650 w 49"/>
                <a:gd name="T7" fmla="*/ 489 h 50"/>
                <a:gd name="T8" fmla="*/ 309 w 49"/>
                <a:gd name="T9" fmla="*/ 865 h 50"/>
                <a:gd name="T10" fmla="*/ 0 w 49"/>
                <a:gd name="T11" fmla="*/ 942 h 50"/>
                <a:gd name="T12" fmla="*/ 217 w 49"/>
                <a:gd name="T13" fmla="*/ 942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0">
                  <a:moveTo>
                    <a:pt x="14" y="50"/>
                  </a:moveTo>
                  <a:cubicBezTo>
                    <a:pt x="20" y="50"/>
                    <a:pt x="26" y="49"/>
                    <a:pt x="38" y="40"/>
                  </a:cubicBezTo>
                  <a:cubicBezTo>
                    <a:pt x="48" y="28"/>
                    <a:pt x="49" y="18"/>
                    <a:pt x="49" y="0"/>
                  </a:cubicBezTo>
                  <a:cubicBezTo>
                    <a:pt x="49" y="0"/>
                    <a:pt x="47" y="16"/>
                    <a:pt x="42" y="26"/>
                  </a:cubicBezTo>
                  <a:cubicBezTo>
                    <a:pt x="38" y="37"/>
                    <a:pt x="30" y="45"/>
                    <a:pt x="20" y="46"/>
                  </a:cubicBezTo>
                  <a:cubicBezTo>
                    <a:pt x="10" y="48"/>
                    <a:pt x="4" y="47"/>
                    <a:pt x="0" y="50"/>
                  </a:cubicBezTo>
                  <a:cubicBezTo>
                    <a:pt x="3" y="49"/>
                    <a:pt x="8" y="50"/>
                    <a:pt x="14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4" name="Freeform 22">
              <a:extLst>
                <a:ext uri="{FF2B5EF4-FFF2-40B4-BE49-F238E27FC236}">
                  <a16:creationId xmlns:a16="http://schemas.microsoft.com/office/drawing/2014/main" id="{7DD27117-5725-4964-B97D-A2B1130C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312"/>
              <a:ext cx="127" cy="67"/>
            </a:xfrm>
            <a:custGeom>
              <a:avLst/>
              <a:gdLst>
                <a:gd name="T0" fmla="*/ 0 w 51"/>
                <a:gd name="T1" fmla="*/ 423 h 25"/>
                <a:gd name="T2" fmla="*/ 279 w 51"/>
                <a:gd name="T3" fmla="*/ 367 h 25"/>
                <a:gd name="T4" fmla="*/ 446 w 51"/>
                <a:gd name="T5" fmla="*/ 94 h 25"/>
                <a:gd name="T6" fmla="*/ 787 w 51"/>
                <a:gd name="T7" fmla="*/ 209 h 25"/>
                <a:gd name="T8" fmla="*/ 403 w 51"/>
                <a:gd name="T9" fmla="*/ 35 h 25"/>
                <a:gd name="T10" fmla="*/ 229 w 51"/>
                <a:gd name="T11" fmla="*/ 367 h 25"/>
                <a:gd name="T12" fmla="*/ 0 w 51"/>
                <a:gd name="T13" fmla="*/ 423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5">
                  <a:moveTo>
                    <a:pt x="0" y="22"/>
                  </a:moveTo>
                  <a:cubicBezTo>
                    <a:pt x="9" y="23"/>
                    <a:pt x="15" y="25"/>
                    <a:pt x="18" y="19"/>
                  </a:cubicBezTo>
                  <a:cubicBezTo>
                    <a:pt x="22" y="12"/>
                    <a:pt x="21" y="6"/>
                    <a:pt x="29" y="5"/>
                  </a:cubicBezTo>
                  <a:cubicBezTo>
                    <a:pt x="37" y="5"/>
                    <a:pt x="47" y="13"/>
                    <a:pt x="51" y="11"/>
                  </a:cubicBezTo>
                  <a:cubicBezTo>
                    <a:pt x="45" y="8"/>
                    <a:pt x="35" y="0"/>
                    <a:pt x="26" y="2"/>
                  </a:cubicBezTo>
                  <a:cubicBezTo>
                    <a:pt x="17" y="4"/>
                    <a:pt x="20" y="14"/>
                    <a:pt x="15" y="19"/>
                  </a:cubicBezTo>
                  <a:cubicBezTo>
                    <a:pt x="11" y="23"/>
                    <a:pt x="3" y="22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5" name="Line 23">
              <a:extLst>
                <a:ext uri="{FF2B5EF4-FFF2-40B4-BE49-F238E27FC236}">
                  <a16:creationId xmlns:a16="http://schemas.microsoft.com/office/drawing/2014/main" id="{F3039426-FCF2-435A-98A2-F9CE64B6AA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9" y="2840"/>
              <a:ext cx="1" cy="224"/>
            </a:xfrm>
            <a:prstGeom prst="line">
              <a:avLst/>
            </a:prstGeom>
            <a:noFill/>
            <a:ln w="15875">
              <a:solidFill>
                <a:srgbClr val="DFC27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6" name="Line 24">
              <a:extLst>
                <a:ext uri="{FF2B5EF4-FFF2-40B4-BE49-F238E27FC236}">
                  <a16:creationId xmlns:a16="http://schemas.microsoft.com/office/drawing/2014/main" id="{7F3FB668-9987-4963-9497-317107C960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9" y="2845"/>
              <a:ext cx="1" cy="224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7" name="Freeform 25">
              <a:extLst>
                <a:ext uri="{FF2B5EF4-FFF2-40B4-BE49-F238E27FC236}">
                  <a16:creationId xmlns:a16="http://schemas.microsoft.com/office/drawing/2014/main" id="{B3AD7CDD-8B9E-4877-BC96-9B1617B3F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229"/>
              <a:ext cx="838" cy="848"/>
            </a:xfrm>
            <a:custGeom>
              <a:avLst/>
              <a:gdLst>
                <a:gd name="T0" fmla="*/ 5213 w 335"/>
                <a:gd name="T1" fmla="*/ 4403 h 318"/>
                <a:gd name="T2" fmla="*/ 5243 w 335"/>
                <a:gd name="T3" fmla="*/ 4360 h 318"/>
                <a:gd name="T4" fmla="*/ 4630 w 335"/>
                <a:gd name="T5" fmla="*/ 4040 h 318"/>
                <a:gd name="T6" fmla="*/ 2471 w 335"/>
                <a:gd name="T7" fmla="*/ 1139 h 318"/>
                <a:gd name="T8" fmla="*/ 0 w 335"/>
                <a:gd name="T9" fmla="*/ 21 h 318"/>
                <a:gd name="T10" fmla="*/ 0 w 335"/>
                <a:gd name="T11" fmla="*/ 4096 h 318"/>
                <a:gd name="T12" fmla="*/ 5213 w 335"/>
                <a:gd name="T13" fmla="*/ 6029 h 318"/>
                <a:gd name="T14" fmla="*/ 5213 w 335"/>
                <a:gd name="T15" fmla="*/ 4403 h 3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318">
                  <a:moveTo>
                    <a:pt x="333" y="232"/>
                  </a:moveTo>
                  <a:cubicBezTo>
                    <a:pt x="334" y="231"/>
                    <a:pt x="334" y="230"/>
                    <a:pt x="335" y="230"/>
                  </a:cubicBezTo>
                  <a:cubicBezTo>
                    <a:pt x="318" y="223"/>
                    <a:pt x="305" y="218"/>
                    <a:pt x="296" y="213"/>
                  </a:cubicBezTo>
                  <a:cubicBezTo>
                    <a:pt x="263" y="198"/>
                    <a:pt x="214" y="94"/>
                    <a:pt x="158" y="60"/>
                  </a:cubicBezTo>
                  <a:cubicBezTo>
                    <a:pt x="97" y="24"/>
                    <a:pt x="28" y="0"/>
                    <a:pt x="0" y="1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333" y="318"/>
                    <a:pt x="333" y="318"/>
                    <a:pt x="333" y="318"/>
                  </a:cubicBezTo>
                  <a:lnTo>
                    <a:pt x="333" y="23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8" name="Freeform 26">
              <a:extLst>
                <a:ext uri="{FF2B5EF4-FFF2-40B4-BE49-F238E27FC236}">
                  <a16:creationId xmlns:a16="http://schemas.microsoft.com/office/drawing/2014/main" id="{976F4EA0-28D1-42FE-90C2-F619F7A87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632"/>
              <a:ext cx="297" cy="445"/>
            </a:xfrm>
            <a:custGeom>
              <a:avLst/>
              <a:gdLst>
                <a:gd name="T0" fmla="*/ 1819 w 119"/>
                <a:gd name="T1" fmla="*/ 21 h 167"/>
                <a:gd name="T2" fmla="*/ 1433 w 119"/>
                <a:gd name="T3" fmla="*/ 264 h 167"/>
                <a:gd name="T4" fmla="*/ 978 w 119"/>
                <a:gd name="T5" fmla="*/ 738 h 167"/>
                <a:gd name="T6" fmla="*/ 529 w 119"/>
                <a:gd name="T7" fmla="*/ 1172 h 167"/>
                <a:gd name="T8" fmla="*/ 30 w 119"/>
                <a:gd name="T9" fmla="*/ 1498 h 167"/>
                <a:gd name="T10" fmla="*/ 30 w 119"/>
                <a:gd name="T11" fmla="*/ 1498 h 167"/>
                <a:gd name="T12" fmla="*/ 30 w 119"/>
                <a:gd name="T13" fmla="*/ 1498 h 167"/>
                <a:gd name="T14" fmla="*/ 0 w 119"/>
                <a:gd name="T15" fmla="*/ 1535 h 167"/>
                <a:gd name="T16" fmla="*/ 0 w 119"/>
                <a:gd name="T17" fmla="*/ 3160 h 167"/>
                <a:gd name="T18" fmla="*/ 1849 w 119"/>
                <a:gd name="T19" fmla="*/ 1625 h 167"/>
                <a:gd name="T20" fmla="*/ 1849 w 119"/>
                <a:gd name="T21" fmla="*/ 0 h 167"/>
                <a:gd name="T22" fmla="*/ 1819 w 119"/>
                <a:gd name="T23" fmla="*/ 21 h 1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167">
                  <a:moveTo>
                    <a:pt x="117" y="1"/>
                  </a:moveTo>
                  <a:cubicBezTo>
                    <a:pt x="109" y="4"/>
                    <a:pt x="101" y="9"/>
                    <a:pt x="92" y="14"/>
                  </a:cubicBezTo>
                  <a:cubicBezTo>
                    <a:pt x="76" y="23"/>
                    <a:pt x="71" y="31"/>
                    <a:pt x="63" y="39"/>
                  </a:cubicBezTo>
                  <a:cubicBezTo>
                    <a:pt x="55" y="47"/>
                    <a:pt x="48" y="53"/>
                    <a:pt x="34" y="62"/>
                  </a:cubicBezTo>
                  <a:cubicBezTo>
                    <a:pt x="20" y="71"/>
                    <a:pt x="14" y="68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79"/>
                    <a:pt x="1" y="80"/>
                    <a:pt x="0" y="81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19" y="86"/>
                    <a:pt x="119" y="86"/>
                    <a:pt x="119" y="86"/>
                  </a:cubicBezTo>
                  <a:cubicBezTo>
                    <a:pt x="119" y="0"/>
                    <a:pt x="119" y="0"/>
                    <a:pt x="119" y="0"/>
                  </a:cubicBezTo>
                  <a:lnTo>
                    <a:pt x="117" y="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29" name="Freeform 27">
              <a:extLst>
                <a:ext uri="{FF2B5EF4-FFF2-40B4-BE49-F238E27FC236}">
                  <a16:creationId xmlns:a16="http://schemas.microsoft.com/office/drawing/2014/main" id="{B6230E19-CDA1-4375-907C-CF6E1CEB7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579"/>
              <a:ext cx="213" cy="232"/>
            </a:xfrm>
            <a:custGeom>
              <a:avLst/>
              <a:gdLst>
                <a:gd name="T0" fmla="*/ 221 w 85"/>
                <a:gd name="T1" fmla="*/ 1331 h 87"/>
                <a:gd name="T2" fmla="*/ 188 w 85"/>
                <a:gd name="T3" fmla="*/ 1536 h 87"/>
                <a:gd name="T4" fmla="*/ 271 w 85"/>
                <a:gd name="T5" fmla="*/ 1331 h 87"/>
                <a:gd name="T6" fmla="*/ 301 w 85"/>
                <a:gd name="T7" fmla="*/ 1288 h 87"/>
                <a:gd name="T8" fmla="*/ 554 w 85"/>
                <a:gd name="T9" fmla="*/ 1344 h 87"/>
                <a:gd name="T10" fmla="*/ 742 w 85"/>
                <a:gd name="T11" fmla="*/ 1651 h 87"/>
                <a:gd name="T12" fmla="*/ 659 w 85"/>
                <a:gd name="T13" fmla="*/ 1400 h 87"/>
                <a:gd name="T14" fmla="*/ 679 w 85"/>
                <a:gd name="T15" fmla="*/ 1288 h 87"/>
                <a:gd name="T16" fmla="*/ 784 w 85"/>
                <a:gd name="T17" fmla="*/ 1216 h 87"/>
                <a:gd name="T18" fmla="*/ 880 w 85"/>
                <a:gd name="T19" fmla="*/ 1195 h 87"/>
                <a:gd name="T20" fmla="*/ 1213 w 85"/>
                <a:gd name="T21" fmla="*/ 1387 h 87"/>
                <a:gd name="T22" fmla="*/ 1255 w 85"/>
                <a:gd name="T23" fmla="*/ 1459 h 87"/>
                <a:gd name="T24" fmla="*/ 1243 w 85"/>
                <a:gd name="T25" fmla="*/ 1387 h 87"/>
                <a:gd name="T26" fmla="*/ 1338 w 85"/>
                <a:gd name="T27" fmla="*/ 1400 h 87"/>
                <a:gd name="T28" fmla="*/ 930 w 85"/>
                <a:gd name="T29" fmla="*/ 1195 h 87"/>
                <a:gd name="T30" fmla="*/ 804 w 85"/>
                <a:gd name="T31" fmla="*/ 931 h 87"/>
                <a:gd name="T32" fmla="*/ 784 w 85"/>
                <a:gd name="T33" fmla="*/ 832 h 87"/>
                <a:gd name="T34" fmla="*/ 930 w 85"/>
                <a:gd name="T35" fmla="*/ 512 h 87"/>
                <a:gd name="T36" fmla="*/ 772 w 85"/>
                <a:gd name="T37" fmla="*/ 797 h 87"/>
                <a:gd name="T38" fmla="*/ 709 w 85"/>
                <a:gd name="T39" fmla="*/ 797 h 87"/>
                <a:gd name="T40" fmla="*/ 566 w 85"/>
                <a:gd name="T41" fmla="*/ 661 h 87"/>
                <a:gd name="T42" fmla="*/ 554 w 85"/>
                <a:gd name="T43" fmla="*/ 547 h 87"/>
                <a:gd name="T44" fmla="*/ 709 w 85"/>
                <a:gd name="T45" fmla="*/ 115 h 87"/>
                <a:gd name="T46" fmla="*/ 521 w 85"/>
                <a:gd name="T47" fmla="*/ 547 h 87"/>
                <a:gd name="T48" fmla="*/ 426 w 85"/>
                <a:gd name="T49" fmla="*/ 605 h 87"/>
                <a:gd name="T50" fmla="*/ 158 w 85"/>
                <a:gd name="T51" fmla="*/ 533 h 87"/>
                <a:gd name="T52" fmla="*/ 63 w 85"/>
                <a:gd name="T53" fmla="*/ 419 h 87"/>
                <a:gd name="T54" fmla="*/ 50 w 85"/>
                <a:gd name="T55" fmla="*/ 320 h 87"/>
                <a:gd name="T56" fmla="*/ 83 w 85"/>
                <a:gd name="T57" fmla="*/ 0 h 87"/>
                <a:gd name="T58" fmla="*/ 33 w 85"/>
                <a:gd name="T59" fmla="*/ 192 h 87"/>
                <a:gd name="T60" fmla="*/ 0 w 85"/>
                <a:gd name="T61" fmla="*/ 171 h 87"/>
                <a:gd name="T62" fmla="*/ 0 w 85"/>
                <a:gd name="T63" fmla="*/ 205 h 87"/>
                <a:gd name="T64" fmla="*/ 20 w 85"/>
                <a:gd name="T65" fmla="*/ 264 h 87"/>
                <a:gd name="T66" fmla="*/ 20 w 85"/>
                <a:gd name="T67" fmla="*/ 376 h 87"/>
                <a:gd name="T68" fmla="*/ 0 w 85"/>
                <a:gd name="T69" fmla="*/ 491 h 87"/>
                <a:gd name="T70" fmla="*/ 0 w 85"/>
                <a:gd name="T71" fmla="*/ 1251 h 87"/>
                <a:gd name="T72" fmla="*/ 188 w 85"/>
                <a:gd name="T73" fmla="*/ 1288 h 87"/>
                <a:gd name="T74" fmla="*/ 221 w 85"/>
                <a:gd name="T75" fmla="*/ 1331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5" h="87">
                  <a:moveTo>
                    <a:pt x="14" y="70"/>
                  </a:moveTo>
                  <a:cubicBezTo>
                    <a:pt x="13" y="73"/>
                    <a:pt x="13" y="78"/>
                    <a:pt x="12" y="81"/>
                  </a:cubicBezTo>
                  <a:cubicBezTo>
                    <a:pt x="13" y="78"/>
                    <a:pt x="15" y="72"/>
                    <a:pt x="17" y="70"/>
                  </a:cubicBezTo>
                  <a:cubicBezTo>
                    <a:pt x="17" y="69"/>
                    <a:pt x="18" y="69"/>
                    <a:pt x="19" y="68"/>
                  </a:cubicBezTo>
                  <a:cubicBezTo>
                    <a:pt x="21" y="68"/>
                    <a:pt x="25" y="68"/>
                    <a:pt x="35" y="71"/>
                  </a:cubicBezTo>
                  <a:cubicBezTo>
                    <a:pt x="41" y="73"/>
                    <a:pt x="46" y="82"/>
                    <a:pt x="47" y="87"/>
                  </a:cubicBezTo>
                  <a:cubicBezTo>
                    <a:pt x="46" y="84"/>
                    <a:pt x="44" y="76"/>
                    <a:pt x="42" y="74"/>
                  </a:cubicBezTo>
                  <a:cubicBezTo>
                    <a:pt x="41" y="71"/>
                    <a:pt x="40" y="69"/>
                    <a:pt x="43" y="68"/>
                  </a:cubicBezTo>
                  <a:cubicBezTo>
                    <a:pt x="45" y="67"/>
                    <a:pt x="48" y="65"/>
                    <a:pt x="50" y="64"/>
                  </a:cubicBezTo>
                  <a:cubicBezTo>
                    <a:pt x="52" y="62"/>
                    <a:pt x="55" y="63"/>
                    <a:pt x="56" y="63"/>
                  </a:cubicBezTo>
                  <a:cubicBezTo>
                    <a:pt x="57" y="64"/>
                    <a:pt x="76" y="73"/>
                    <a:pt x="77" y="73"/>
                  </a:cubicBezTo>
                  <a:cubicBezTo>
                    <a:pt x="78" y="75"/>
                    <a:pt x="80" y="77"/>
                    <a:pt x="80" y="77"/>
                  </a:cubicBezTo>
                  <a:cubicBezTo>
                    <a:pt x="80" y="76"/>
                    <a:pt x="80" y="75"/>
                    <a:pt x="79" y="73"/>
                  </a:cubicBezTo>
                  <a:cubicBezTo>
                    <a:pt x="80" y="74"/>
                    <a:pt x="83" y="73"/>
                    <a:pt x="85" y="74"/>
                  </a:cubicBezTo>
                  <a:cubicBezTo>
                    <a:pt x="80" y="73"/>
                    <a:pt x="62" y="64"/>
                    <a:pt x="59" y="63"/>
                  </a:cubicBezTo>
                  <a:cubicBezTo>
                    <a:pt x="52" y="59"/>
                    <a:pt x="52" y="53"/>
                    <a:pt x="51" y="49"/>
                  </a:cubicBezTo>
                  <a:cubicBezTo>
                    <a:pt x="50" y="48"/>
                    <a:pt x="50" y="45"/>
                    <a:pt x="50" y="44"/>
                  </a:cubicBezTo>
                  <a:cubicBezTo>
                    <a:pt x="52" y="40"/>
                    <a:pt x="59" y="27"/>
                    <a:pt x="59" y="27"/>
                  </a:cubicBezTo>
                  <a:cubicBezTo>
                    <a:pt x="59" y="27"/>
                    <a:pt x="51" y="39"/>
                    <a:pt x="49" y="42"/>
                  </a:cubicBezTo>
                  <a:cubicBezTo>
                    <a:pt x="48" y="43"/>
                    <a:pt x="46" y="43"/>
                    <a:pt x="45" y="42"/>
                  </a:cubicBezTo>
                  <a:cubicBezTo>
                    <a:pt x="41" y="40"/>
                    <a:pt x="38" y="37"/>
                    <a:pt x="36" y="35"/>
                  </a:cubicBezTo>
                  <a:cubicBezTo>
                    <a:pt x="35" y="34"/>
                    <a:pt x="34" y="32"/>
                    <a:pt x="35" y="29"/>
                  </a:cubicBezTo>
                  <a:cubicBezTo>
                    <a:pt x="36" y="25"/>
                    <a:pt x="43" y="6"/>
                    <a:pt x="45" y="6"/>
                  </a:cubicBezTo>
                  <a:cubicBezTo>
                    <a:pt x="43" y="6"/>
                    <a:pt x="35" y="25"/>
                    <a:pt x="33" y="29"/>
                  </a:cubicBezTo>
                  <a:cubicBezTo>
                    <a:pt x="32" y="31"/>
                    <a:pt x="30" y="32"/>
                    <a:pt x="27" y="32"/>
                  </a:cubicBezTo>
                  <a:cubicBezTo>
                    <a:pt x="21" y="31"/>
                    <a:pt x="15" y="30"/>
                    <a:pt x="10" y="28"/>
                  </a:cubicBezTo>
                  <a:cubicBezTo>
                    <a:pt x="5" y="26"/>
                    <a:pt x="4" y="24"/>
                    <a:pt x="4" y="22"/>
                  </a:cubicBezTo>
                  <a:cubicBezTo>
                    <a:pt x="4" y="21"/>
                    <a:pt x="3" y="17"/>
                    <a:pt x="3" y="17"/>
                  </a:cubicBezTo>
                  <a:cubicBezTo>
                    <a:pt x="3" y="17"/>
                    <a:pt x="3" y="4"/>
                    <a:pt x="5" y="0"/>
                  </a:cubicBezTo>
                  <a:cubicBezTo>
                    <a:pt x="3" y="3"/>
                    <a:pt x="2" y="6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6"/>
                    <a:pt x="1" y="18"/>
                    <a:pt x="1" y="20"/>
                  </a:cubicBezTo>
                  <a:cubicBezTo>
                    <a:pt x="1" y="22"/>
                    <a:pt x="1" y="24"/>
                    <a:pt x="0" y="2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67"/>
                    <a:pt x="9" y="67"/>
                    <a:pt x="12" y="68"/>
                  </a:cubicBezTo>
                  <a:cubicBezTo>
                    <a:pt x="14" y="68"/>
                    <a:pt x="14" y="70"/>
                    <a:pt x="14" y="70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0" name="Freeform 28">
              <a:extLst>
                <a:ext uri="{FF2B5EF4-FFF2-40B4-BE49-F238E27FC236}">
                  <a16:creationId xmlns:a16="http://schemas.microsoft.com/office/drawing/2014/main" id="{0A1FBC8D-4C5E-4290-A965-6FC0AC90A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709"/>
              <a:ext cx="55" cy="32"/>
            </a:xfrm>
            <a:custGeom>
              <a:avLst/>
              <a:gdLst>
                <a:gd name="T0" fmla="*/ 20 w 22"/>
                <a:gd name="T1" fmla="*/ 0 h 12"/>
                <a:gd name="T2" fmla="*/ 250 w 22"/>
                <a:gd name="T3" fmla="*/ 205 h 12"/>
                <a:gd name="T4" fmla="*/ 333 w 22"/>
                <a:gd name="T5" fmla="*/ 93 h 12"/>
                <a:gd name="T6" fmla="*/ 283 w 2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2">
                  <a:moveTo>
                    <a:pt x="1" y="0"/>
                  </a:moveTo>
                  <a:cubicBezTo>
                    <a:pt x="0" y="8"/>
                    <a:pt x="9" y="12"/>
                    <a:pt x="16" y="11"/>
                  </a:cubicBezTo>
                  <a:cubicBezTo>
                    <a:pt x="19" y="10"/>
                    <a:pt x="22" y="8"/>
                    <a:pt x="21" y="5"/>
                  </a:cubicBezTo>
                  <a:cubicBezTo>
                    <a:pt x="21" y="3"/>
                    <a:pt x="20" y="1"/>
                    <a:pt x="18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1" name="Freeform 29">
              <a:extLst>
                <a:ext uri="{FF2B5EF4-FFF2-40B4-BE49-F238E27FC236}">
                  <a16:creationId xmlns:a16="http://schemas.microsoft.com/office/drawing/2014/main" id="{859E4B4D-050C-44D5-95F9-33C232A64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677"/>
              <a:ext cx="58" cy="62"/>
            </a:xfrm>
            <a:custGeom>
              <a:avLst/>
              <a:gdLst>
                <a:gd name="T0" fmla="*/ 20 w 23"/>
                <a:gd name="T1" fmla="*/ 218 h 23"/>
                <a:gd name="T2" fmla="*/ 338 w 23"/>
                <a:gd name="T3" fmla="*/ 291 h 23"/>
                <a:gd name="T4" fmla="*/ 20 w 23"/>
                <a:gd name="T5" fmla="*/ 218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" y="11"/>
                  </a:moveTo>
                  <a:cubicBezTo>
                    <a:pt x="0" y="19"/>
                    <a:pt x="19" y="23"/>
                    <a:pt x="21" y="15"/>
                  </a:cubicBezTo>
                  <a:cubicBezTo>
                    <a:pt x="23" y="8"/>
                    <a:pt x="3" y="0"/>
                    <a:pt x="1" y="11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2" name="Freeform 30">
              <a:extLst>
                <a:ext uri="{FF2B5EF4-FFF2-40B4-BE49-F238E27FC236}">
                  <a16:creationId xmlns:a16="http://schemas.microsoft.com/office/drawing/2014/main" id="{D99BC744-3575-4FE7-A19E-93D8EF177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704"/>
              <a:ext cx="42" cy="29"/>
            </a:xfrm>
            <a:custGeom>
              <a:avLst/>
              <a:gdLst>
                <a:gd name="T0" fmla="*/ 0 w 17"/>
                <a:gd name="T1" fmla="*/ 34 h 11"/>
                <a:gd name="T2" fmla="*/ 257 w 17"/>
                <a:gd name="T3" fmla="*/ 90 h 11"/>
                <a:gd name="T4" fmla="*/ 225 w 17"/>
                <a:gd name="T5" fmla="*/ 0 h 11"/>
                <a:gd name="T6" fmla="*/ 0 w 17"/>
                <a:gd name="T7" fmla="*/ 3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1">
                  <a:moveTo>
                    <a:pt x="0" y="2"/>
                  </a:moveTo>
                  <a:cubicBezTo>
                    <a:pt x="1" y="7"/>
                    <a:pt x="13" y="11"/>
                    <a:pt x="17" y="5"/>
                  </a:cubicBezTo>
                  <a:cubicBezTo>
                    <a:pt x="17" y="3"/>
                    <a:pt x="15" y="0"/>
                    <a:pt x="15" y="0"/>
                  </a:cubicBezTo>
                  <a:cubicBezTo>
                    <a:pt x="16" y="3"/>
                    <a:pt x="8" y="10"/>
                    <a:pt x="0" y="2"/>
                  </a:cubicBezTo>
                  <a:close/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3" name="Freeform 31">
              <a:extLst>
                <a:ext uri="{FF2B5EF4-FFF2-40B4-BE49-F238E27FC236}">
                  <a16:creationId xmlns:a16="http://schemas.microsoft.com/office/drawing/2014/main" id="{91450DDD-687D-4287-90B1-05D10D607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707"/>
              <a:ext cx="128" cy="58"/>
            </a:xfrm>
            <a:custGeom>
              <a:avLst/>
              <a:gdLst>
                <a:gd name="T0" fmla="*/ 0 w 51"/>
                <a:gd name="T1" fmla="*/ 221 h 22"/>
                <a:gd name="T2" fmla="*/ 0 w 51"/>
                <a:gd name="T3" fmla="*/ 258 h 22"/>
                <a:gd name="T4" fmla="*/ 146 w 51"/>
                <a:gd name="T5" fmla="*/ 293 h 22"/>
                <a:gd name="T6" fmla="*/ 271 w 51"/>
                <a:gd name="T7" fmla="*/ 348 h 22"/>
                <a:gd name="T8" fmla="*/ 459 w 51"/>
                <a:gd name="T9" fmla="*/ 348 h 22"/>
                <a:gd name="T10" fmla="*/ 597 w 51"/>
                <a:gd name="T11" fmla="*/ 403 h 22"/>
                <a:gd name="T12" fmla="*/ 743 w 51"/>
                <a:gd name="T13" fmla="*/ 277 h 22"/>
                <a:gd name="T14" fmla="*/ 788 w 51"/>
                <a:gd name="T15" fmla="*/ 166 h 22"/>
                <a:gd name="T16" fmla="*/ 755 w 51"/>
                <a:gd name="T17" fmla="*/ 0 h 22"/>
                <a:gd name="T18" fmla="*/ 743 w 51"/>
                <a:gd name="T19" fmla="*/ 200 h 22"/>
                <a:gd name="T20" fmla="*/ 597 w 51"/>
                <a:gd name="T21" fmla="*/ 293 h 22"/>
                <a:gd name="T22" fmla="*/ 459 w 51"/>
                <a:gd name="T23" fmla="*/ 293 h 22"/>
                <a:gd name="T24" fmla="*/ 334 w 51"/>
                <a:gd name="T25" fmla="*/ 293 h 22"/>
                <a:gd name="T26" fmla="*/ 146 w 51"/>
                <a:gd name="T27" fmla="*/ 237 h 22"/>
                <a:gd name="T28" fmla="*/ 0 w 51"/>
                <a:gd name="T29" fmla="*/ 221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22">
                  <a:moveTo>
                    <a:pt x="0" y="1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3" y="15"/>
                    <a:pt x="6" y="16"/>
                    <a:pt x="9" y="16"/>
                  </a:cubicBezTo>
                  <a:cubicBezTo>
                    <a:pt x="11" y="16"/>
                    <a:pt x="16" y="16"/>
                    <a:pt x="17" y="19"/>
                  </a:cubicBezTo>
                  <a:cubicBezTo>
                    <a:pt x="20" y="17"/>
                    <a:pt x="26" y="18"/>
                    <a:pt x="29" y="19"/>
                  </a:cubicBezTo>
                  <a:cubicBezTo>
                    <a:pt x="33" y="20"/>
                    <a:pt x="35" y="21"/>
                    <a:pt x="38" y="22"/>
                  </a:cubicBezTo>
                  <a:cubicBezTo>
                    <a:pt x="40" y="19"/>
                    <a:pt x="44" y="17"/>
                    <a:pt x="47" y="15"/>
                  </a:cubicBezTo>
                  <a:cubicBezTo>
                    <a:pt x="50" y="13"/>
                    <a:pt x="51" y="12"/>
                    <a:pt x="50" y="9"/>
                  </a:cubicBezTo>
                  <a:cubicBezTo>
                    <a:pt x="50" y="7"/>
                    <a:pt x="50" y="2"/>
                    <a:pt x="48" y="0"/>
                  </a:cubicBezTo>
                  <a:cubicBezTo>
                    <a:pt x="48" y="4"/>
                    <a:pt x="49" y="7"/>
                    <a:pt x="47" y="11"/>
                  </a:cubicBezTo>
                  <a:cubicBezTo>
                    <a:pt x="45" y="14"/>
                    <a:pt x="42" y="16"/>
                    <a:pt x="38" y="16"/>
                  </a:cubicBezTo>
                  <a:cubicBezTo>
                    <a:pt x="35" y="16"/>
                    <a:pt x="32" y="16"/>
                    <a:pt x="29" y="16"/>
                  </a:cubicBezTo>
                  <a:cubicBezTo>
                    <a:pt x="26" y="16"/>
                    <a:pt x="23" y="16"/>
                    <a:pt x="21" y="16"/>
                  </a:cubicBezTo>
                  <a:cubicBezTo>
                    <a:pt x="16" y="16"/>
                    <a:pt x="13" y="13"/>
                    <a:pt x="9" y="13"/>
                  </a:cubicBezTo>
                  <a:cubicBezTo>
                    <a:pt x="6" y="13"/>
                    <a:pt x="3" y="12"/>
                    <a:pt x="0" y="12"/>
                  </a:cubicBezTo>
                  <a:close/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4" name="Freeform 32">
              <a:extLst>
                <a:ext uri="{FF2B5EF4-FFF2-40B4-BE49-F238E27FC236}">
                  <a16:creationId xmlns:a16="http://schemas.microsoft.com/office/drawing/2014/main" id="{36884CB0-E515-4FBB-B3CC-36FA99F82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659"/>
              <a:ext cx="105" cy="37"/>
            </a:xfrm>
            <a:custGeom>
              <a:avLst/>
              <a:gdLst>
                <a:gd name="T0" fmla="*/ 0 w 42"/>
                <a:gd name="T1" fmla="*/ 132 h 14"/>
                <a:gd name="T2" fmla="*/ 0 w 42"/>
                <a:gd name="T3" fmla="*/ 132 h 14"/>
                <a:gd name="T4" fmla="*/ 95 w 42"/>
                <a:gd name="T5" fmla="*/ 77 h 14"/>
                <a:gd name="T6" fmla="*/ 395 w 42"/>
                <a:gd name="T7" fmla="*/ 132 h 14"/>
                <a:gd name="T8" fmla="*/ 550 w 42"/>
                <a:gd name="T9" fmla="*/ 167 h 14"/>
                <a:gd name="T10" fmla="*/ 658 w 42"/>
                <a:gd name="T11" fmla="*/ 259 h 14"/>
                <a:gd name="T12" fmla="*/ 500 w 42"/>
                <a:gd name="T13" fmla="*/ 90 h 14"/>
                <a:gd name="T14" fmla="*/ 395 w 42"/>
                <a:gd name="T15" fmla="*/ 77 h 14"/>
                <a:gd name="T16" fmla="*/ 113 w 42"/>
                <a:gd name="T17" fmla="*/ 0 h 14"/>
                <a:gd name="T18" fmla="*/ 0 w 42"/>
                <a:gd name="T19" fmla="*/ 56 h 14"/>
                <a:gd name="T20" fmla="*/ 0 w 42"/>
                <a:gd name="T21" fmla="*/ 132 h 1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14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4" y="4"/>
                    <a:pt x="6" y="4"/>
                  </a:cubicBezTo>
                  <a:cubicBezTo>
                    <a:pt x="12" y="4"/>
                    <a:pt x="19" y="6"/>
                    <a:pt x="25" y="7"/>
                  </a:cubicBezTo>
                  <a:cubicBezTo>
                    <a:pt x="28" y="7"/>
                    <a:pt x="32" y="8"/>
                    <a:pt x="35" y="9"/>
                  </a:cubicBezTo>
                  <a:cubicBezTo>
                    <a:pt x="38" y="10"/>
                    <a:pt x="40" y="12"/>
                    <a:pt x="42" y="14"/>
                  </a:cubicBezTo>
                  <a:cubicBezTo>
                    <a:pt x="39" y="12"/>
                    <a:pt x="36" y="7"/>
                    <a:pt x="32" y="5"/>
                  </a:cubicBezTo>
                  <a:cubicBezTo>
                    <a:pt x="30" y="5"/>
                    <a:pt x="27" y="5"/>
                    <a:pt x="25" y="4"/>
                  </a:cubicBezTo>
                  <a:cubicBezTo>
                    <a:pt x="19" y="4"/>
                    <a:pt x="13" y="0"/>
                    <a:pt x="7" y="0"/>
                  </a:cubicBezTo>
                  <a:cubicBezTo>
                    <a:pt x="4" y="0"/>
                    <a:pt x="2" y="1"/>
                    <a:pt x="0" y="3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5" name="Freeform 33">
              <a:extLst>
                <a:ext uri="{FF2B5EF4-FFF2-40B4-BE49-F238E27FC236}">
                  <a16:creationId xmlns:a16="http://schemas.microsoft.com/office/drawing/2014/main" id="{C93DE44F-F4AC-488E-822C-FF44601F8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656"/>
              <a:ext cx="60" cy="13"/>
            </a:xfrm>
            <a:custGeom>
              <a:avLst/>
              <a:gdLst>
                <a:gd name="T0" fmla="*/ 0 w 24"/>
                <a:gd name="T1" fmla="*/ 68 h 5"/>
                <a:gd name="T2" fmla="*/ 0 w 24"/>
                <a:gd name="T3" fmla="*/ 88 h 5"/>
                <a:gd name="T4" fmla="*/ 175 w 24"/>
                <a:gd name="T5" fmla="*/ 55 h 5"/>
                <a:gd name="T6" fmla="*/ 375 w 24"/>
                <a:gd name="T7" fmla="*/ 88 h 5"/>
                <a:gd name="T8" fmla="*/ 188 w 24"/>
                <a:gd name="T9" fmla="*/ 34 h 5"/>
                <a:gd name="T10" fmla="*/ 0 w 24"/>
                <a:gd name="T11" fmla="*/ 68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5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4" y="2"/>
                    <a:pt x="8" y="2"/>
                    <a:pt x="11" y="3"/>
                  </a:cubicBezTo>
                  <a:cubicBezTo>
                    <a:pt x="14" y="3"/>
                    <a:pt x="20" y="5"/>
                    <a:pt x="24" y="5"/>
                  </a:cubicBezTo>
                  <a:cubicBezTo>
                    <a:pt x="21" y="5"/>
                    <a:pt x="18" y="3"/>
                    <a:pt x="12" y="2"/>
                  </a:cubicBezTo>
                  <a:cubicBezTo>
                    <a:pt x="6" y="0"/>
                    <a:pt x="3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6" name="Freeform 34">
              <a:extLst>
                <a:ext uri="{FF2B5EF4-FFF2-40B4-BE49-F238E27FC236}">
                  <a16:creationId xmlns:a16="http://schemas.microsoft.com/office/drawing/2014/main" id="{35D83D41-99B1-4EBE-8FB4-2D70F077A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579"/>
              <a:ext cx="213" cy="232"/>
            </a:xfrm>
            <a:custGeom>
              <a:avLst/>
              <a:gdLst>
                <a:gd name="T0" fmla="*/ 221 w 85"/>
                <a:gd name="T1" fmla="*/ 1331 h 87"/>
                <a:gd name="T2" fmla="*/ 188 w 85"/>
                <a:gd name="T3" fmla="*/ 1536 h 87"/>
                <a:gd name="T4" fmla="*/ 271 w 85"/>
                <a:gd name="T5" fmla="*/ 1331 h 87"/>
                <a:gd name="T6" fmla="*/ 301 w 85"/>
                <a:gd name="T7" fmla="*/ 1288 h 87"/>
                <a:gd name="T8" fmla="*/ 554 w 85"/>
                <a:gd name="T9" fmla="*/ 1344 h 87"/>
                <a:gd name="T10" fmla="*/ 742 w 85"/>
                <a:gd name="T11" fmla="*/ 1651 h 87"/>
                <a:gd name="T12" fmla="*/ 659 w 85"/>
                <a:gd name="T13" fmla="*/ 1400 h 87"/>
                <a:gd name="T14" fmla="*/ 679 w 85"/>
                <a:gd name="T15" fmla="*/ 1288 h 87"/>
                <a:gd name="T16" fmla="*/ 784 w 85"/>
                <a:gd name="T17" fmla="*/ 1216 h 87"/>
                <a:gd name="T18" fmla="*/ 880 w 85"/>
                <a:gd name="T19" fmla="*/ 1195 h 87"/>
                <a:gd name="T20" fmla="*/ 1213 w 85"/>
                <a:gd name="T21" fmla="*/ 1387 h 87"/>
                <a:gd name="T22" fmla="*/ 1255 w 85"/>
                <a:gd name="T23" fmla="*/ 1459 h 87"/>
                <a:gd name="T24" fmla="*/ 1243 w 85"/>
                <a:gd name="T25" fmla="*/ 1387 h 87"/>
                <a:gd name="T26" fmla="*/ 1338 w 85"/>
                <a:gd name="T27" fmla="*/ 1400 h 87"/>
                <a:gd name="T28" fmla="*/ 930 w 85"/>
                <a:gd name="T29" fmla="*/ 1195 h 87"/>
                <a:gd name="T30" fmla="*/ 804 w 85"/>
                <a:gd name="T31" fmla="*/ 931 h 87"/>
                <a:gd name="T32" fmla="*/ 784 w 85"/>
                <a:gd name="T33" fmla="*/ 832 h 87"/>
                <a:gd name="T34" fmla="*/ 930 w 85"/>
                <a:gd name="T35" fmla="*/ 512 h 87"/>
                <a:gd name="T36" fmla="*/ 772 w 85"/>
                <a:gd name="T37" fmla="*/ 797 h 87"/>
                <a:gd name="T38" fmla="*/ 709 w 85"/>
                <a:gd name="T39" fmla="*/ 797 h 87"/>
                <a:gd name="T40" fmla="*/ 566 w 85"/>
                <a:gd name="T41" fmla="*/ 661 h 87"/>
                <a:gd name="T42" fmla="*/ 554 w 85"/>
                <a:gd name="T43" fmla="*/ 547 h 87"/>
                <a:gd name="T44" fmla="*/ 709 w 85"/>
                <a:gd name="T45" fmla="*/ 115 h 87"/>
                <a:gd name="T46" fmla="*/ 521 w 85"/>
                <a:gd name="T47" fmla="*/ 547 h 87"/>
                <a:gd name="T48" fmla="*/ 426 w 85"/>
                <a:gd name="T49" fmla="*/ 605 h 87"/>
                <a:gd name="T50" fmla="*/ 158 w 85"/>
                <a:gd name="T51" fmla="*/ 533 h 87"/>
                <a:gd name="T52" fmla="*/ 63 w 85"/>
                <a:gd name="T53" fmla="*/ 419 h 87"/>
                <a:gd name="T54" fmla="*/ 50 w 85"/>
                <a:gd name="T55" fmla="*/ 320 h 87"/>
                <a:gd name="T56" fmla="*/ 83 w 85"/>
                <a:gd name="T57" fmla="*/ 0 h 87"/>
                <a:gd name="T58" fmla="*/ 33 w 85"/>
                <a:gd name="T59" fmla="*/ 192 h 87"/>
                <a:gd name="T60" fmla="*/ 0 w 85"/>
                <a:gd name="T61" fmla="*/ 171 h 87"/>
                <a:gd name="T62" fmla="*/ 0 w 85"/>
                <a:gd name="T63" fmla="*/ 205 h 87"/>
                <a:gd name="T64" fmla="*/ 20 w 85"/>
                <a:gd name="T65" fmla="*/ 264 h 87"/>
                <a:gd name="T66" fmla="*/ 20 w 85"/>
                <a:gd name="T67" fmla="*/ 376 h 87"/>
                <a:gd name="T68" fmla="*/ 0 w 85"/>
                <a:gd name="T69" fmla="*/ 491 h 87"/>
                <a:gd name="T70" fmla="*/ 0 w 85"/>
                <a:gd name="T71" fmla="*/ 1251 h 87"/>
                <a:gd name="T72" fmla="*/ 188 w 85"/>
                <a:gd name="T73" fmla="*/ 1288 h 87"/>
                <a:gd name="T74" fmla="*/ 221 w 85"/>
                <a:gd name="T75" fmla="*/ 1331 h 8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5" h="87">
                  <a:moveTo>
                    <a:pt x="14" y="70"/>
                  </a:moveTo>
                  <a:cubicBezTo>
                    <a:pt x="13" y="73"/>
                    <a:pt x="13" y="78"/>
                    <a:pt x="12" y="81"/>
                  </a:cubicBezTo>
                  <a:cubicBezTo>
                    <a:pt x="13" y="78"/>
                    <a:pt x="15" y="72"/>
                    <a:pt x="17" y="70"/>
                  </a:cubicBezTo>
                  <a:cubicBezTo>
                    <a:pt x="17" y="69"/>
                    <a:pt x="18" y="69"/>
                    <a:pt x="19" y="68"/>
                  </a:cubicBezTo>
                  <a:cubicBezTo>
                    <a:pt x="21" y="68"/>
                    <a:pt x="25" y="68"/>
                    <a:pt x="35" y="71"/>
                  </a:cubicBezTo>
                  <a:cubicBezTo>
                    <a:pt x="41" y="73"/>
                    <a:pt x="46" y="82"/>
                    <a:pt x="47" y="87"/>
                  </a:cubicBezTo>
                  <a:cubicBezTo>
                    <a:pt x="46" y="84"/>
                    <a:pt x="44" y="76"/>
                    <a:pt x="42" y="74"/>
                  </a:cubicBezTo>
                  <a:cubicBezTo>
                    <a:pt x="41" y="71"/>
                    <a:pt x="40" y="69"/>
                    <a:pt x="43" y="68"/>
                  </a:cubicBezTo>
                  <a:cubicBezTo>
                    <a:pt x="45" y="67"/>
                    <a:pt x="48" y="65"/>
                    <a:pt x="50" y="64"/>
                  </a:cubicBezTo>
                  <a:cubicBezTo>
                    <a:pt x="52" y="62"/>
                    <a:pt x="55" y="63"/>
                    <a:pt x="56" y="63"/>
                  </a:cubicBezTo>
                  <a:cubicBezTo>
                    <a:pt x="57" y="64"/>
                    <a:pt x="76" y="73"/>
                    <a:pt x="77" y="73"/>
                  </a:cubicBezTo>
                  <a:cubicBezTo>
                    <a:pt x="78" y="75"/>
                    <a:pt x="80" y="77"/>
                    <a:pt x="80" y="77"/>
                  </a:cubicBezTo>
                  <a:cubicBezTo>
                    <a:pt x="80" y="76"/>
                    <a:pt x="80" y="75"/>
                    <a:pt x="79" y="73"/>
                  </a:cubicBezTo>
                  <a:cubicBezTo>
                    <a:pt x="80" y="74"/>
                    <a:pt x="83" y="73"/>
                    <a:pt x="85" y="74"/>
                  </a:cubicBezTo>
                  <a:cubicBezTo>
                    <a:pt x="80" y="73"/>
                    <a:pt x="62" y="64"/>
                    <a:pt x="59" y="63"/>
                  </a:cubicBezTo>
                  <a:cubicBezTo>
                    <a:pt x="52" y="59"/>
                    <a:pt x="52" y="53"/>
                    <a:pt x="51" y="49"/>
                  </a:cubicBezTo>
                  <a:cubicBezTo>
                    <a:pt x="50" y="48"/>
                    <a:pt x="50" y="45"/>
                    <a:pt x="50" y="44"/>
                  </a:cubicBezTo>
                  <a:cubicBezTo>
                    <a:pt x="52" y="40"/>
                    <a:pt x="59" y="27"/>
                    <a:pt x="59" y="27"/>
                  </a:cubicBezTo>
                  <a:cubicBezTo>
                    <a:pt x="59" y="27"/>
                    <a:pt x="51" y="39"/>
                    <a:pt x="49" y="42"/>
                  </a:cubicBezTo>
                  <a:cubicBezTo>
                    <a:pt x="48" y="43"/>
                    <a:pt x="46" y="43"/>
                    <a:pt x="45" y="42"/>
                  </a:cubicBezTo>
                  <a:cubicBezTo>
                    <a:pt x="41" y="40"/>
                    <a:pt x="38" y="37"/>
                    <a:pt x="36" y="35"/>
                  </a:cubicBezTo>
                  <a:cubicBezTo>
                    <a:pt x="35" y="34"/>
                    <a:pt x="34" y="32"/>
                    <a:pt x="35" y="29"/>
                  </a:cubicBezTo>
                  <a:cubicBezTo>
                    <a:pt x="36" y="25"/>
                    <a:pt x="43" y="6"/>
                    <a:pt x="45" y="6"/>
                  </a:cubicBezTo>
                  <a:cubicBezTo>
                    <a:pt x="43" y="6"/>
                    <a:pt x="35" y="25"/>
                    <a:pt x="33" y="29"/>
                  </a:cubicBezTo>
                  <a:cubicBezTo>
                    <a:pt x="32" y="31"/>
                    <a:pt x="30" y="32"/>
                    <a:pt x="27" y="32"/>
                  </a:cubicBezTo>
                  <a:cubicBezTo>
                    <a:pt x="21" y="31"/>
                    <a:pt x="15" y="30"/>
                    <a:pt x="10" y="28"/>
                  </a:cubicBezTo>
                  <a:cubicBezTo>
                    <a:pt x="5" y="26"/>
                    <a:pt x="4" y="24"/>
                    <a:pt x="4" y="22"/>
                  </a:cubicBezTo>
                  <a:cubicBezTo>
                    <a:pt x="4" y="21"/>
                    <a:pt x="3" y="17"/>
                    <a:pt x="3" y="17"/>
                  </a:cubicBezTo>
                  <a:cubicBezTo>
                    <a:pt x="3" y="17"/>
                    <a:pt x="3" y="4"/>
                    <a:pt x="5" y="0"/>
                  </a:cubicBezTo>
                  <a:cubicBezTo>
                    <a:pt x="3" y="3"/>
                    <a:pt x="2" y="6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1" y="16"/>
                    <a:pt x="1" y="18"/>
                    <a:pt x="1" y="20"/>
                  </a:cubicBezTo>
                  <a:cubicBezTo>
                    <a:pt x="1" y="22"/>
                    <a:pt x="1" y="24"/>
                    <a:pt x="0" y="2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4" y="67"/>
                    <a:pt x="9" y="67"/>
                    <a:pt x="12" y="68"/>
                  </a:cubicBezTo>
                  <a:cubicBezTo>
                    <a:pt x="14" y="68"/>
                    <a:pt x="14" y="70"/>
                    <a:pt x="14" y="70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7" name="Freeform 35">
              <a:extLst>
                <a:ext uri="{FF2B5EF4-FFF2-40B4-BE49-F238E27FC236}">
                  <a16:creationId xmlns:a16="http://schemas.microsoft.com/office/drawing/2014/main" id="{DFB60BE5-00A1-4737-A51D-1B737884D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2683"/>
              <a:ext cx="20" cy="21"/>
            </a:xfrm>
            <a:custGeom>
              <a:avLst/>
              <a:gdLst>
                <a:gd name="T0" fmla="*/ 20 w 8"/>
                <a:gd name="T1" fmla="*/ 55 h 8"/>
                <a:gd name="T2" fmla="*/ 83 w 8"/>
                <a:gd name="T3" fmla="*/ 21 h 8"/>
                <a:gd name="T4" fmla="*/ 113 w 8"/>
                <a:gd name="T5" fmla="*/ 89 h 8"/>
                <a:gd name="T6" fmla="*/ 50 w 8"/>
                <a:gd name="T7" fmla="*/ 123 h 8"/>
                <a:gd name="T8" fmla="*/ 20 w 8"/>
                <a:gd name="T9" fmla="*/ 5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1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7" y="2"/>
                    <a:pt x="8" y="3"/>
                    <a:pt x="7" y="5"/>
                  </a:cubicBezTo>
                  <a:cubicBezTo>
                    <a:pt x="7" y="7"/>
                    <a:pt x="5" y="8"/>
                    <a:pt x="3" y="7"/>
                  </a:cubicBezTo>
                  <a:cubicBezTo>
                    <a:pt x="1" y="7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8" name="Freeform 36">
              <a:extLst>
                <a:ext uri="{FF2B5EF4-FFF2-40B4-BE49-F238E27FC236}">
                  <a16:creationId xmlns:a16="http://schemas.microsoft.com/office/drawing/2014/main" id="{03B5087C-AF18-42D6-A949-5C3276EE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685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35 w 3"/>
                <a:gd name="T3" fmla="*/ 22 h 4"/>
                <a:gd name="T4" fmla="*/ 56 w 3"/>
                <a:gd name="T5" fmla="*/ 47 h 4"/>
                <a:gd name="T6" fmla="*/ 21 w 3"/>
                <a:gd name="T7" fmla="*/ 61 h 4"/>
                <a:gd name="T8" fmla="*/ 0 w 3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39" name="Freeform 37">
              <a:extLst>
                <a:ext uri="{FF2B5EF4-FFF2-40B4-BE49-F238E27FC236}">
                  <a16:creationId xmlns:a16="http://schemas.microsoft.com/office/drawing/2014/main" id="{E073FBAE-3347-4367-B3C6-A6B8C33FE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696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50 w 4"/>
                <a:gd name="T3" fmla="*/ 21 h 5"/>
                <a:gd name="T4" fmla="*/ 63 w 4"/>
                <a:gd name="T5" fmla="*/ 55 h 5"/>
                <a:gd name="T6" fmla="*/ 20 w 4"/>
                <a:gd name="T7" fmla="*/ 88 h 5"/>
                <a:gd name="T8" fmla="*/ 0 w 4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0" name="Freeform 38">
              <a:extLst>
                <a:ext uri="{FF2B5EF4-FFF2-40B4-BE49-F238E27FC236}">
                  <a16:creationId xmlns:a16="http://schemas.microsoft.com/office/drawing/2014/main" id="{23AC9906-BCFD-49AC-8976-9D88693C4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168"/>
              <a:ext cx="185" cy="109"/>
            </a:xfrm>
            <a:custGeom>
              <a:avLst/>
              <a:gdLst>
                <a:gd name="T0" fmla="*/ 1113 w 74"/>
                <a:gd name="T1" fmla="*/ 622 h 41"/>
                <a:gd name="T2" fmla="*/ 1000 w 74"/>
                <a:gd name="T3" fmla="*/ 734 h 41"/>
                <a:gd name="T4" fmla="*/ 83 w 74"/>
                <a:gd name="T5" fmla="*/ 431 h 41"/>
                <a:gd name="T6" fmla="*/ 33 w 74"/>
                <a:gd name="T7" fmla="*/ 191 h 41"/>
                <a:gd name="T8" fmla="*/ 33 w 74"/>
                <a:gd name="T9" fmla="*/ 191 h 41"/>
                <a:gd name="T10" fmla="*/ 188 w 74"/>
                <a:gd name="T11" fmla="*/ 35 h 41"/>
                <a:gd name="T12" fmla="*/ 1063 w 74"/>
                <a:gd name="T13" fmla="*/ 375 h 41"/>
                <a:gd name="T14" fmla="*/ 1113 w 74"/>
                <a:gd name="T15" fmla="*/ 622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1">
                  <a:moveTo>
                    <a:pt x="71" y="33"/>
                  </a:moveTo>
                  <a:cubicBezTo>
                    <a:pt x="70" y="39"/>
                    <a:pt x="70" y="41"/>
                    <a:pt x="64" y="3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0" y="21"/>
                    <a:pt x="0" y="1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4"/>
                    <a:pt x="6" y="0"/>
                    <a:pt x="12" y="2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74" y="22"/>
                    <a:pt x="73" y="27"/>
                    <a:pt x="71" y="33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1" name="Freeform 39">
              <a:extLst>
                <a:ext uri="{FF2B5EF4-FFF2-40B4-BE49-F238E27FC236}">
                  <a16:creationId xmlns:a16="http://schemas.microsoft.com/office/drawing/2014/main" id="{7995117B-B562-48F4-A1EF-33B5C325A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205"/>
              <a:ext cx="52" cy="35"/>
            </a:xfrm>
            <a:custGeom>
              <a:avLst/>
              <a:gdLst>
                <a:gd name="T0" fmla="*/ 12 w 21"/>
                <a:gd name="T1" fmla="*/ 59 h 13"/>
                <a:gd name="T2" fmla="*/ 183 w 21"/>
                <a:gd name="T3" fmla="*/ 22 h 13"/>
                <a:gd name="T4" fmla="*/ 307 w 21"/>
                <a:gd name="T5" fmla="*/ 175 h 13"/>
                <a:gd name="T6" fmla="*/ 134 w 21"/>
                <a:gd name="T7" fmla="*/ 218 h 13"/>
                <a:gd name="T8" fmla="*/ 12 w 21"/>
                <a:gd name="T9" fmla="*/ 59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3">
                  <a:moveTo>
                    <a:pt x="1" y="3"/>
                  </a:moveTo>
                  <a:cubicBezTo>
                    <a:pt x="2" y="1"/>
                    <a:pt x="7" y="0"/>
                    <a:pt x="12" y="1"/>
                  </a:cubicBezTo>
                  <a:cubicBezTo>
                    <a:pt x="17" y="3"/>
                    <a:pt x="21" y="7"/>
                    <a:pt x="20" y="9"/>
                  </a:cubicBezTo>
                  <a:cubicBezTo>
                    <a:pt x="19" y="12"/>
                    <a:pt x="14" y="13"/>
                    <a:pt x="9" y="11"/>
                  </a:cubicBezTo>
                  <a:cubicBezTo>
                    <a:pt x="4" y="10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2" name="Freeform 40">
              <a:extLst>
                <a:ext uri="{FF2B5EF4-FFF2-40B4-BE49-F238E27FC236}">
                  <a16:creationId xmlns:a16="http://schemas.microsoft.com/office/drawing/2014/main" id="{F9CB25F2-62A2-4E56-85EC-C3CAF3B6B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208"/>
              <a:ext cx="35" cy="21"/>
            </a:xfrm>
            <a:custGeom>
              <a:avLst/>
              <a:gdLst>
                <a:gd name="T0" fmla="*/ 33 w 14"/>
                <a:gd name="T1" fmla="*/ 76 h 8"/>
                <a:gd name="T2" fmla="*/ 188 w 14"/>
                <a:gd name="T3" fmla="*/ 55 h 8"/>
                <a:gd name="T4" fmla="*/ 220 w 14"/>
                <a:gd name="T5" fmla="*/ 76 h 8"/>
                <a:gd name="T6" fmla="*/ 158 w 14"/>
                <a:gd name="T7" fmla="*/ 21 h 8"/>
                <a:gd name="T8" fmla="*/ 0 w 14"/>
                <a:gd name="T9" fmla="*/ 55 h 8"/>
                <a:gd name="T10" fmla="*/ 63 w 14"/>
                <a:gd name="T11" fmla="*/ 144 h 8"/>
                <a:gd name="T12" fmla="*/ 33 w 14"/>
                <a:gd name="T13" fmla="*/ 76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8">
                  <a:moveTo>
                    <a:pt x="2" y="4"/>
                  </a:moveTo>
                  <a:cubicBezTo>
                    <a:pt x="3" y="2"/>
                    <a:pt x="7" y="1"/>
                    <a:pt x="12" y="3"/>
                  </a:cubicBezTo>
                  <a:cubicBezTo>
                    <a:pt x="13" y="3"/>
                    <a:pt x="14" y="3"/>
                    <a:pt x="14" y="4"/>
                  </a:cubicBezTo>
                  <a:cubicBezTo>
                    <a:pt x="13" y="3"/>
                    <a:pt x="12" y="2"/>
                    <a:pt x="10" y="1"/>
                  </a:cubicBezTo>
                  <a:cubicBezTo>
                    <a:pt x="5" y="0"/>
                    <a:pt x="1" y="0"/>
                    <a:pt x="0" y="3"/>
                  </a:cubicBezTo>
                  <a:cubicBezTo>
                    <a:pt x="0" y="4"/>
                    <a:pt x="1" y="7"/>
                    <a:pt x="4" y="8"/>
                  </a:cubicBezTo>
                  <a:cubicBezTo>
                    <a:pt x="3" y="7"/>
                    <a:pt x="2" y="6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3" name="Freeform 41">
              <a:extLst>
                <a:ext uri="{FF2B5EF4-FFF2-40B4-BE49-F238E27FC236}">
                  <a16:creationId xmlns:a16="http://schemas.microsoft.com/office/drawing/2014/main" id="{BE62B64D-2648-4300-9110-79B38036E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181"/>
              <a:ext cx="70" cy="32"/>
            </a:xfrm>
            <a:custGeom>
              <a:avLst/>
              <a:gdLst>
                <a:gd name="T0" fmla="*/ 0 w 28"/>
                <a:gd name="T1" fmla="*/ 227 h 12"/>
                <a:gd name="T2" fmla="*/ 95 w 28"/>
                <a:gd name="T3" fmla="*/ 21 h 12"/>
                <a:gd name="T4" fmla="*/ 438 w 28"/>
                <a:gd name="T5" fmla="*/ 136 h 12"/>
                <a:gd name="T6" fmla="*/ 20 w 28"/>
                <a:gd name="T7" fmla="*/ 19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2">
                  <a:moveTo>
                    <a:pt x="0" y="12"/>
                  </a:moveTo>
                  <a:cubicBezTo>
                    <a:pt x="1" y="8"/>
                    <a:pt x="2" y="2"/>
                    <a:pt x="6" y="1"/>
                  </a:cubicBezTo>
                  <a:cubicBezTo>
                    <a:pt x="10" y="0"/>
                    <a:pt x="25" y="5"/>
                    <a:pt x="28" y="7"/>
                  </a:cubicBezTo>
                  <a:cubicBezTo>
                    <a:pt x="22" y="4"/>
                    <a:pt x="5" y="2"/>
                    <a:pt x="1" y="10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4" name="Freeform 42">
              <a:extLst>
                <a:ext uri="{FF2B5EF4-FFF2-40B4-BE49-F238E27FC236}">
                  <a16:creationId xmlns:a16="http://schemas.microsoft.com/office/drawing/2014/main" id="{B647F344-64BD-4A98-AC31-0AB28518B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229"/>
              <a:ext cx="87" cy="38"/>
            </a:xfrm>
            <a:custGeom>
              <a:avLst/>
              <a:gdLst>
                <a:gd name="T0" fmla="*/ 62 w 35"/>
                <a:gd name="T1" fmla="*/ 103 h 14"/>
                <a:gd name="T2" fmla="*/ 383 w 35"/>
                <a:gd name="T3" fmla="*/ 258 h 14"/>
                <a:gd name="T4" fmla="*/ 507 w 35"/>
                <a:gd name="T5" fmla="*/ 176 h 14"/>
                <a:gd name="T6" fmla="*/ 507 w 35"/>
                <a:gd name="T7" fmla="*/ 0 h 14"/>
                <a:gd name="T8" fmla="*/ 291 w 35"/>
                <a:gd name="T9" fmla="*/ 163 h 14"/>
                <a:gd name="T10" fmla="*/ 137 w 35"/>
                <a:gd name="T11" fmla="*/ 117 h 14"/>
                <a:gd name="T12" fmla="*/ 0 w 35"/>
                <a:gd name="T13" fmla="*/ 81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4">
                  <a:moveTo>
                    <a:pt x="4" y="5"/>
                  </a:moveTo>
                  <a:cubicBezTo>
                    <a:pt x="9" y="9"/>
                    <a:pt x="18" y="11"/>
                    <a:pt x="25" y="13"/>
                  </a:cubicBezTo>
                  <a:cubicBezTo>
                    <a:pt x="29" y="14"/>
                    <a:pt x="31" y="13"/>
                    <a:pt x="33" y="9"/>
                  </a:cubicBezTo>
                  <a:cubicBezTo>
                    <a:pt x="34" y="7"/>
                    <a:pt x="35" y="2"/>
                    <a:pt x="33" y="0"/>
                  </a:cubicBezTo>
                  <a:cubicBezTo>
                    <a:pt x="33" y="7"/>
                    <a:pt x="25" y="9"/>
                    <a:pt x="19" y="8"/>
                  </a:cubicBezTo>
                  <a:cubicBezTo>
                    <a:pt x="15" y="8"/>
                    <a:pt x="12" y="6"/>
                    <a:pt x="9" y="6"/>
                  </a:cubicBezTo>
                  <a:cubicBezTo>
                    <a:pt x="6" y="5"/>
                    <a:pt x="2" y="5"/>
                    <a:pt x="0" y="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5" name="Freeform 43">
              <a:extLst>
                <a:ext uri="{FF2B5EF4-FFF2-40B4-BE49-F238E27FC236}">
                  <a16:creationId xmlns:a16="http://schemas.microsoft.com/office/drawing/2014/main" id="{EBA74CC9-D9C8-45DD-BF21-F0CB2D9B2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168"/>
              <a:ext cx="185" cy="109"/>
            </a:xfrm>
            <a:custGeom>
              <a:avLst/>
              <a:gdLst>
                <a:gd name="T0" fmla="*/ 1113 w 74"/>
                <a:gd name="T1" fmla="*/ 622 h 41"/>
                <a:gd name="T2" fmla="*/ 1000 w 74"/>
                <a:gd name="T3" fmla="*/ 734 h 41"/>
                <a:gd name="T4" fmla="*/ 83 w 74"/>
                <a:gd name="T5" fmla="*/ 431 h 41"/>
                <a:gd name="T6" fmla="*/ 33 w 74"/>
                <a:gd name="T7" fmla="*/ 191 h 41"/>
                <a:gd name="T8" fmla="*/ 33 w 74"/>
                <a:gd name="T9" fmla="*/ 191 h 41"/>
                <a:gd name="T10" fmla="*/ 188 w 74"/>
                <a:gd name="T11" fmla="*/ 35 h 41"/>
                <a:gd name="T12" fmla="*/ 1063 w 74"/>
                <a:gd name="T13" fmla="*/ 375 h 41"/>
                <a:gd name="T14" fmla="*/ 1113 w 74"/>
                <a:gd name="T15" fmla="*/ 622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41">
                  <a:moveTo>
                    <a:pt x="71" y="33"/>
                  </a:moveTo>
                  <a:cubicBezTo>
                    <a:pt x="70" y="39"/>
                    <a:pt x="70" y="41"/>
                    <a:pt x="64" y="39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0" y="21"/>
                    <a:pt x="0" y="16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4" y="4"/>
                    <a:pt x="6" y="0"/>
                    <a:pt x="12" y="2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74" y="22"/>
                    <a:pt x="73" y="27"/>
                    <a:pt x="71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6" name="Freeform 44">
              <a:extLst>
                <a:ext uri="{FF2B5EF4-FFF2-40B4-BE49-F238E27FC236}">
                  <a16:creationId xmlns:a16="http://schemas.microsoft.com/office/drawing/2014/main" id="{3AC821A0-DE5F-4E78-B45F-3BBA2DF93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224"/>
              <a:ext cx="170" cy="123"/>
            </a:xfrm>
            <a:custGeom>
              <a:avLst/>
              <a:gdLst>
                <a:gd name="T0" fmla="*/ 875 w 68"/>
                <a:gd name="T1" fmla="*/ 845 h 46"/>
                <a:gd name="T2" fmla="*/ 95 w 68"/>
                <a:gd name="T3" fmla="*/ 444 h 46"/>
                <a:gd name="T4" fmla="*/ 63 w 68"/>
                <a:gd name="T5" fmla="*/ 193 h 46"/>
                <a:gd name="T6" fmla="*/ 63 w 68"/>
                <a:gd name="T7" fmla="*/ 193 h 46"/>
                <a:gd name="T8" fmla="*/ 220 w 68"/>
                <a:gd name="T9" fmla="*/ 56 h 46"/>
                <a:gd name="T10" fmla="*/ 958 w 68"/>
                <a:gd name="T11" fmla="*/ 500 h 46"/>
                <a:gd name="T12" fmla="*/ 1020 w 68"/>
                <a:gd name="T13" fmla="*/ 786 h 46"/>
                <a:gd name="T14" fmla="*/ 875 w 68"/>
                <a:gd name="T15" fmla="*/ 845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6">
                  <a:moveTo>
                    <a:pt x="56" y="44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0" y="21"/>
                    <a:pt x="2" y="16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5"/>
                    <a:pt x="9" y="0"/>
                    <a:pt x="14" y="3"/>
                  </a:cubicBezTo>
                  <a:cubicBezTo>
                    <a:pt x="27" y="8"/>
                    <a:pt x="53" y="20"/>
                    <a:pt x="61" y="26"/>
                  </a:cubicBezTo>
                  <a:cubicBezTo>
                    <a:pt x="68" y="31"/>
                    <a:pt x="66" y="38"/>
                    <a:pt x="65" y="41"/>
                  </a:cubicBezTo>
                  <a:cubicBezTo>
                    <a:pt x="63" y="44"/>
                    <a:pt x="61" y="46"/>
                    <a:pt x="56" y="4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7" name="Freeform 45">
              <a:extLst>
                <a:ext uri="{FF2B5EF4-FFF2-40B4-BE49-F238E27FC236}">
                  <a16:creationId xmlns:a16="http://schemas.microsoft.com/office/drawing/2014/main" id="{D6AED905-DA0A-4035-9ACC-42A4FD8F7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2269"/>
              <a:ext cx="53" cy="38"/>
            </a:xfrm>
            <a:custGeom>
              <a:avLst/>
              <a:gdLst>
                <a:gd name="T0" fmla="*/ 20 w 21"/>
                <a:gd name="T1" fmla="*/ 60 h 14"/>
                <a:gd name="T2" fmla="*/ 192 w 21"/>
                <a:gd name="T3" fmla="*/ 38 h 14"/>
                <a:gd name="T4" fmla="*/ 318 w 21"/>
                <a:gd name="T5" fmla="*/ 220 h 14"/>
                <a:gd name="T6" fmla="*/ 126 w 21"/>
                <a:gd name="T7" fmla="*/ 244 h 14"/>
                <a:gd name="T8" fmla="*/ 20 w 21"/>
                <a:gd name="T9" fmla="*/ 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4">
                  <a:moveTo>
                    <a:pt x="1" y="3"/>
                  </a:moveTo>
                  <a:cubicBezTo>
                    <a:pt x="2" y="0"/>
                    <a:pt x="7" y="0"/>
                    <a:pt x="12" y="2"/>
                  </a:cubicBezTo>
                  <a:cubicBezTo>
                    <a:pt x="17" y="4"/>
                    <a:pt x="21" y="8"/>
                    <a:pt x="20" y="11"/>
                  </a:cubicBezTo>
                  <a:cubicBezTo>
                    <a:pt x="18" y="14"/>
                    <a:pt x="13" y="14"/>
                    <a:pt x="8" y="12"/>
                  </a:cubicBezTo>
                  <a:cubicBezTo>
                    <a:pt x="3" y="10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8" name="Freeform 46">
              <a:extLst>
                <a:ext uri="{FF2B5EF4-FFF2-40B4-BE49-F238E27FC236}">
                  <a16:creationId xmlns:a16="http://schemas.microsoft.com/office/drawing/2014/main" id="{EE091B73-A811-439A-820C-3D0D2C424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2272"/>
              <a:ext cx="38" cy="24"/>
            </a:xfrm>
            <a:custGeom>
              <a:avLst/>
              <a:gdLst>
                <a:gd name="T0" fmla="*/ 51 w 15"/>
                <a:gd name="T1" fmla="*/ 93 h 9"/>
                <a:gd name="T2" fmla="*/ 193 w 15"/>
                <a:gd name="T3" fmla="*/ 77 h 9"/>
                <a:gd name="T4" fmla="*/ 243 w 15"/>
                <a:gd name="T5" fmla="*/ 93 h 9"/>
                <a:gd name="T6" fmla="*/ 160 w 15"/>
                <a:gd name="T7" fmla="*/ 35 h 9"/>
                <a:gd name="T8" fmla="*/ 20 w 15"/>
                <a:gd name="T9" fmla="*/ 56 h 9"/>
                <a:gd name="T10" fmla="*/ 63 w 15"/>
                <a:gd name="T11" fmla="*/ 171 h 9"/>
                <a:gd name="T12" fmla="*/ 51 w 15"/>
                <a:gd name="T13" fmla="*/ 9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">
                  <a:moveTo>
                    <a:pt x="3" y="5"/>
                  </a:moveTo>
                  <a:cubicBezTo>
                    <a:pt x="3" y="2"/>
                    <a:pt x="8" y="2"/>
                    <a:pt x="12" y="4"/>
                  </a:cubicBezTo>
                  <a:cubicBezTo>
                    <a:pt x="13" y="4"/>
                    <a:pt x="14" y="5"/>
                    <a:pt x="15" y="5"/>
                  </a:cubicBezTo>
                  <a:cubicBezTo>
                    <a:pt x="14" y="4"/>
                    <a:pt x="12" y="3"/>
                    <a:pt x="10" y="2"/>
                  </a:cubicBezTo>
                  <a:cubicBezTo>
                    <a:pt x="6" y="0"/>
                    <a:pt x="1" y="1"/>
                    <a:pt x="1" y="3"/>
                  </a:cubicBezTo>
                  <a:cubicBezTo>
                    <a:pt x="0" y="5"/>
                    <a:pt x="1" y="7"/>
                    <a:pt x="4" y="9"/>
                  </a:cubicBezTo>
                  <a:cubicBezTo>
                    <a:pt x="3" y="7"/>
                    <a:pt x="2" y="6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49" name="Freeform 47">
              <a:extLst>
                <a:ext uri="{FF2B5EF4-FFF2-40B4-BE49-F238E27FC236}">
                  <a16:creationId xmlns:a16="http://schemas.microsoft.com/office/drawing/2014/main" id="{373AA695-BDEA-47D6-8904-C4A33147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235"/>
              <a:ext cx="78" cy="40"/>
            </a:xfrm>
            <a:custGeom>
              <a:avLst/>
              <a:gdLst>
                <a:gd name="T0" fmla="*/ 0 w 31"/>
                <a:gd name="T1" fmla="*/ 264 h 15"/>
                <a:gd name="T2" fmla="*/ 159 w 31"/>
                <a:gd name="T3" fmla="*/ 35 h 15"/>
                <a:gd name="T4" fmla="*/ 304 w 31"/>
                <a:gd name="T5" fmla="*/ 115 h 15"/>
                <a:gd name="T6" fmla="*/ 493 w 31"/>
                <a:gd name="T7" fmla="*/ 227 h 15"/>
                <a:gd name="T8" fmla="*/ 159 w 31"/>
                <a:gd name="T9" fmla="*/ 115 h 15"/>
                <a:gd name="T10" fmla="*/ 63 w 31"/>
                <a:gd name="T11" fmla="*/ 149 h 15"/>
                <a:gd name="T12" fmla="*/ 20 w 31"/>
                <a:gd name="T13" fmla="*/ 28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5">
                  <a:moveTo>
                    <a:pt x="0" y="14"/>
                  </a:moveTo>
                  <a:cubicBezTo>
                    <a:pt x="1" y="9"/>
                    <a:pt x="4" y="0"/>
                    <a:pt x="10" y="2"/>
                  </a:cubicBezTo>
                  <a:cubicBezTo>
                    <a:pt x="13" y="3"/>
                    <a:pt x="17" y="4"/>
                    <a:pt x="19" y="6"/>
                  </a:cubicBezTo>
                  <a:cubicBezTo>
                    <a:pt x="22" y="7"/>
                    <a:pt x="29" y="10"/>
                    <a:pt x="31" y="12"/>
                  </a:cubicBezTo>
                  <a:cubicBezTo>
                    <a:pt x="26" y="9"/>
                    <a:pt x="16" y="5"/>
                    <a:pt x="10" y="6"/>
                  </a:cubicBezTo>
                  <a:cubicBezTo>
                    <a:pt x="7" y="6"/>
                    <a:pt x="6" y="6"/>
                    <a:pt x="4" y="8"/>
                  </a:cubicBezTo>
                  <a:cubicBezTo>
                    <a:pt x="3" y="10"/>
                    <a:pt x="1" y="13"/>
                    <a:pt x="1" y="15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0" name="Freeform 48">
              <a:extLst>
                <a:ext uri="{FF2B5EF4-FFF2-40B4-BE49-F238E27FC236}">
                  <a16:creationId xmlns:a16="http://schemas.microsoft.com/office/drawing/2014/main" id="{238A78A4-26F9-4FA2-B269-05D93705D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104"/>
              <a:ext cx="82" cy="27"/>
            </a:xfrm>
            <a:custGeom>
              <a:avLst/>
              <a:gdLst>
                <a:gd name="T0" fmla="*/ 0 w 33"/>
                <a:gd name="T1" fmla="*/ 138 h 10"/>
                <a:gd name="T2" fmla="*/ 278 w 33"/>
                <a:gd name="T3" fmla="*/ 22 h 10"/>
                <a:gd name="T4" fmla="*/ 412 w 33"/>
                <a:gd name="T5" fmla="*/ 59 h 10"/>
                <a:gd name="T6" fmla="*/ 507 w 33"/>
                <a:gd name="T7" fmla="*/ 197 h 10"/>
                <a:gd name="T8" fmla="*/ 104 w 33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">
                  <a:moveTo>
                    <a:pt x="0" y="7"/>
                  </a:moveTo>
                  <a:cubicBezTo>
                    <a:pt x="4" y="2"/>
                    <a:pt x="13" y="0"/>
                    <a:pt x="18" y="1"/>
                  </a:cubicBezTo>
                  <a:cubicBezTo>
                    <a:pt x="21" y="1"/>
                    <a:pt x="24" y="2"/>
                    <a:pt x="27" y="3"/>
                  </a:cubicBezTo>
                  <a:cubicBezTo>
                    <a:pt x="30" y="5"/>
                    <a:pt x="30" y="8"/>
                    <a:pt x="33" y="10"/>
                  </a:cubicBezTo>
                  <a:cubicBezTo>
                    <a:pt x="26" y="6"/>
                    <a:pt x="16" y="1"/>
                    <a:pt x="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1" name="Freeform 49">
              <a:extLst>
                <a:ext uri="{FF2B5EF4-FFF2-40B4-BE49-F238E27FC236}">
                  <a16:creationId xmlns:a16="http://schemas.microsoft.com/office/drawing/2014/main" id="{5FA486FE-5E63-4ABE-9EEA-0612C876C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296"/>
              <a:ext cx="73" cy="40"/>
            </a:xfrm>
            <a:custGeom>
              <a:avLst/>
              <a:gdLst>
                <a:gd name="T0" fmla="*/ 83 w 29"/>
                <a:gd name="T1" fmla="*/ 115 h 15"/>
                <a:gd name="T2" fmla="*/ 272 w 29"/>
                <a:gd name="T3" fmla="*/ 227 h 15"/>
                <a:gd name="T4" fmla="*/ 413 w 29"/>
                <a:gd name="T5" fmla="*/ 285 h 15"/>
                <a:gd name="T6" fmla="*/ 463 w 29"/>
                <a:gd name="T7" fmla="*/ 136 h 15"/>
                <a:gd name="T8" fmla="*/ 347 w 29"/>
                <a:gd name="T9" fmla="*/ 0 h 15"/>
                <a:gd name="T10" fmla="*/ 380 w 29"/>
                <a:gd name="T11" fmla="*/ 136 h 15"/>
                <a:gd name="T12" fmla="*/ 254 w 29"/>
                <a:gd name="T13" fmla="*/ 136 h 15"/>
                <a:gd name="T14" fmla="*/ 126 w 29"/>
                <a:gd name="T15" fmla="*/ 115 h 15"/>
                <a:gd name="T16" fmla="*/ 0 w 29"/>
                <a:gd name="T17" fmla="*/ 77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15">
                  <a:moveTo>
                    <a:pt x="5" y="6"/>
                  </a:moveTo>
                  <a:cubicBezTo>
                    <a:pt x="8" y="7"/>
                    <a:pt x="14" y="10"/>
                    <a:pt x="17" y="12"/>
                  </a:cubicBezTo>
                  <a:cubicBezTo>
                    <a:pt x="19" y="12"/>
                    <a:pt x="24" y="15"/>
                    <a:pt x="26" y="15"/>
                  </a:cubicBezTo>
                  <a:cubicBezTo>
                    <a:pt x="29" y="14"/>
                    <a:pt x="29" y="9"/>
                    <a:pt x="29" y="7"/>
                  </a:cubicBezTo>
                  <a:cubicBezTo>
                    <a:pt x="28" y="4"/>
                    <a:pt x="25" y="2"/>
                    <a:pt x="22" y="0"/>
                  </a:cubicBezTo>
                  <a:cubicBezTo>
                    <a:pt x="24" y="2"/>
                    <a:pt x="26" y="5"/>
                    <a:pt x="24" y="7"/>
                  </a:cubicBezTo>
                  <a:cubicBezTo>
                    <a:pt x="22" y="10"/>
                    <a:pt x="18" y="8"/>
                    <a:pt x="16" y="7"/>
                  </a:cubicBezTo>
                  <a:cubicBezTo>
                    <a:pt x="13" y="7"/>
                    <a:pt x="10" y="6"/>
                    <a:pt x="8" y="6"/>
                  </a:cubicBezTo>
                  <a:cubicBezTo>
                    <a:pt x="5" y="5"/>
                    <a:pt x="3" y="6"/>
                    <a:pt x="0" y="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2" name="Freeform 50">
              <a:extLst>
                <a:ext uri="{FF2B5EF4-FFF2-40B4-BE49-F238E27FC236}">
                  <a16:creationId xmlns:a16="http://schemas.microsoft.com/office/drawing/2014/main" id="{296260BC-DDC4-4D59-BC74-1141EF233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2224"/>
              <a:ext cx="170" cy="123"/>
            </a:xfrm>
            <a:custGeom>
              <a:avLst/>
              <a:gdLst>
                <a:gd name="T0" fmla="*/ 875 w 68"/>
                <a:gd name="T1" fmla="*/ 845 h 46"/>
                <a:gd name="T2" fmla="*/ 95 w 68"/>
                <a:gd name="T3" fmla="*/ 444 h 46"/>
                <a:gd name="T4" fmla="*/ 63 w 68"/>
                <a:gd name="T5" fmla="*/ 193 h 46"/>
                <a:gd name="T6" fmla="*/ 63 w 68"/>
                <a:gd name="T7" fmla="*/ 193 h 46"/>
                <a:gd name="T8" fmla="*/ 220 w 68"/>
                <a:gd name="T9" fmla="*/ 56 h 46"/>
                <a:gd name="T10" fmla="*/ 958 w 68"/>
                <a:gd name="T11" fmla="*/ 500 h 46"/>
                <a:gd name="T12" fmla="*/ 1020 w 68"/>
                <a:gd name="T13" fmla="*/ 786 h 46"/>
                <a:gd name="T14" fmla="*/ 875 w 68"/>
                <a:gd name="T15" fmla="*/ 845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46">
                  <a:moveTo>
                    <a:pt x="56" y="44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0" y="21"/>
                    <a:pt x="2" y="16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7" y="5"/>
                    <a:pt x="9" y="0"/>
                    <a:pt x="14" y="3"/>
                  </a:cubicBezTo>
                  <a:cubicBezTo>
                    <a:pt x="27" y="8"/>
                    <a:pt x="53" y="20"/>
                    <a:pt x="61" y="26"/>
                  </a:cubicBezTo>
                  <a:cubicBezTo>
                    <a:pt x="68" y="31"/>
                    <a:pt x="66" y="38"/>
                    <a:pt x="65" y="41"/>
                  </a:cubicBezTo>
                  <a:cubicBezTo>
                    <a:pt x="63" y="44"/>
                    <a:pt x="61" y="46"/>
                    <a:pt x="56" y="4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3" name="Freeform 51">
              <a:extLst>
                <a:ext uri="{FF2B5EF4-FFF2-40B4-BE49-F238E27FC236}">
                  <a16:creationId xmlns:a16="http://schemas.microsoft.com/office/drawing/2014/main" id="{3706520C-59C5-4350-BB1A-20868E5C3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309"/>
              <a:ext cx="160" cy="136"/>
            </a:xfrm>
            <a:custGeom>
              <a:avLst/>
              <a:gdLst>
                <a:gd name="T0" fmla="*/ 783 w 64"/>
                <a:gd name="T1" fmla="*/ 931 h 51"/>
                <a:gd name="T2" fmla="*/ 83 w 64"/>
                <a:gd name="T3" fmla="*/ 363 h 51"/>
                <a:gd name="T4" fmla="*/ 63 w 64"/>
                <a:gd name="T5" fmla="*/ 93 h 51"/>
                <a:gd name="T6" fmla="*/ 63 w 64"/>
                <a:gd name="T7" fmla="*/ 93 h 51"/>
                <a:gd name="T8" fmla="*/ 270 w 64"/>
                <a:gd name="T9" fmla="*/ 77 h 51"/>
                <a:gd name="T10" fmla="*/ 895 w 64"/>
                <a:gd name="T11" fmla="*/ 627 h 51"/>
                <a:gd name="T12" fmla="*/ 938 w 64"/>
                <a:gd name="T13" fmla="*/ 853 h 51"/>
                <a:gd name="T14" fmla="*/ 783 w 64"/>
                <a:gd name="T15" fmla="*/ 93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51">
                  <a:moveTo>
                    <a:pt x="50" y="4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0" y="15"/>
                    <a:pt x="1" y="10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0"/>
                    <a:pt x="12" y="1"/>
                    <a:pt x="17" y="4"/>
                  </a:cubicBezTo>
                  <a:cubicBezTo>
                    <a:pt x="29" y="12"/>
                    <a:pt x="50" y="27"/>
                    <a:pt x="57" y="33"/>
                  </a:cubicBezTo>
                  <a:cubicBezTo>
                    <a:pt x="64" y="40"/>
                    <a:pt x="62" y="42"/>
                    <a:pt x="60" y="45"/>
                  </a:cubicBezTo>
                  <a:cubicBezTo>
                    <a:pt x="59" y="48"/>
                    <a:pt x="55" y="51"/>
                    <a:pt x="50" y="49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4" name="Freeform 52">
              <a:extLst>
                <a:ext uri="{FF2B5EF4-FFF2-40B4-BE49-F238E27FC236}">
                  <a16:creationId xmlns:a16="http://schemas.microsoft.com/office/drawing/2014/main" id="{6617BCCC-D9A5-498C-9EE2-10D2EDB7A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7" y="2357"/>
              <a:ext cx="45" cy="38"/>
            </a:xfrm>
            <a:custGeom>
              <a:avLst/>
              <a:gdLst>
                <a:gd name="T0" fmla="*/ 20 w 18"/>
                <a:gd name="T1" fmla="*/ 38 h 14"/>
                <a:gd name="T2" fmla="*/ 175 w 18"/>
                <a:gd name="T3" fmla="*/ 81 h 14"/>
                <a:gd name="T4" fmla="*/ 270 w 18"/>
                <a:gd name="T5" fmla="*/ 244 h 14"/>
                <a:gd name="T6" fmla="*/ 113 w 18"/>
                <a:gd name="T7" fmla="*/ 220 h 14"/>
                <a:gd name="T8" fmla="*/ 20 w 18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4">
                  <a:moveTo>
                    <a:pt x="1" y="2"/>
                  </a:moveTo>
                  <a:cubicBezTo>
                    <a:pt x="3" y="0"/>
                    <a:pt x="7" y="1"/>
                    <a:pt x="11" y="4"/>
                  </a:cubicBezTo>
                  <a:cubicBezTo>
                    <a:pt x="15" y="6"/>
                    <a:pt x="18" y="10"/>
                    <a:pt x="17" y="12"/>
                  </a:cubicBezTo>
                  <a:cubicBezTo>
                    <a:pt x="15" y="14"/>
                    <a:pt x="11" y="13"/>
                    <a:pt x="7" y="11"/>
                  </a:cubicBezTo>
                  <a:cubicBezTo>
                    <a:pt x="3" y="8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5" name="Freeform 53">
              <a:extLst>
                <a:ext uri="{FF2B5EF4-FFF2-40B4-BE49-F238E27FC236}">
                  <a16:creationId xmlns:a16="http://schemas.microsoft.com/office/drawing/2014/main" id="{E1FAD205-298D-4119-9D5F-A805DC889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360"/>
              <a:ext cx="32" cy="19"/>
            </a:xfrm>
            <a:custGeom>
              <a:avLst/>
              <a:gdLst>
                <a:gd name="T0" fmla="*/ 30 w 13"/>
                <a:gd name="T1" fmla="*/ 81 h 7"/>
                <a:gd name="T2" fmla="*/ 153 w 13"/>
                <a:gd name="T3" fmla="*/ 103 h 7"/>
                <a:gd name="T4" fmla="*/ 194 w 13"/>
                <a:gd name="T5" fmla="*/ 141 h 7"/>
                <a:gd name="T6" fmla="*/ 133 w 13"/>
                <a:gd name="T7" fmla="*/ 60 h 7"/>
                <a:gd name="T8" fmla="*/ 0 w 13"/>
                <a:gd name="T9" fmla="*/ 38 h 7"/>
                <a:gd name="T10" fmla="*/ 42 w 13"/>
                <a:gd name="T11" fmla="*/ 141 h 7"/>
                <a:gd name="T12" fmla="*/ 30 w 13"/>
                <a:gd name="T13" fmla="*/ 8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7">
                  <a:moveTo>
                    <a:pt x="2" y="4"/>
                  </a:moveTo>
                  <a:cubicBezTo>
                    <a:pt x="3" y="2"/>
                    <a:pt x="7" y="3"/>
                    <a:pt x="10" y="5"/>
                  </a:cubicBezTo>
                  <a:cubicBezTo>
                    <a:pt x="11" y="5"/>
                    <a:pt x="12" y="6"/>
                    <a:pt x="13" y="7"/>
                  </a:cubicBezTo>
                  <a:cubicBezTo>
                    <a:pt x="12" y="5"/>
                    <a:pt x="11" y="4"/>
                    <a:pt x="9" y="3"/>
                  </a:cubicBezTo>
                  <a:cubicBezTo>
                    <a:pt x="5" y="1"/>
                    <a:pt x="1" y="0"/>
                    <a:pt x="0" y="2"/>
                  </a:cubicBezTo>
                  <a:cubicBezTo>
                    <a:pt x="0" y="3"/>
                    <a:pt x="1" y="5"/>
                    <a:pt x="3" y="7"/>
                  </a:cubicBezTo>
                  <a:cubicBezTo>
                    <a:pt x="2" y="6"/>
                    <a:pt x="1" y="5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6" name="Freeform 54">
              <a:extLst>
                <a:ext uri="{FF2B5EF4-FFF2-40B4-BE49-F238E27FC236}">
                  <a16:creationId xmlns:a16="http://schemas.microsoft.com/office/drawing/2014/main" id="{5B4AC616-961D-43AA-840F-BD8E5C3E8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2315"/>
              <a:ext cx="72" cy="42"/>
            </a:xfrm>
            <a:custGeom>
              <a:avLst/>
              <a:gdLst>
                <a:gd name="T0" fmla="*/ 0 w 29"/>
                <a:gd name="T1" fmla="*/ 179 h 16"/>
                <a:gd name="T2" fmla="*/ 154 w 29"/>
                <a:gd name="T3" fmla="*/ 76 h 16"/>
                <a:gd name="T4" fmla="*/ 444 w 29"/>
                <a:gd name="T5" fmla="*/ 289 h 16"/>
                <a:gd name="T6" fmla="*/ 154 w 29"/>
                <a:gd name="T7" fmla="*/ 123 h 16"/>
                <a:gd name="T8" fmla="*/ 12 w 29"/>
                <a:gd name="T9" fmla="*/ 20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6">
                  <a:moveTo>
                    <a:pt x="0" y="10"/>
                  </a:moveTo>
                  <a:cubicBezTo>
                    <a:pt x="2" y="6"/>
                    <a:pt x="4" y="0"/>
                    <a:pt x="10" y="4"/>
                  </a:cubicBezTo>
                  <a:cubicBezTo>
                    <a:pt x="14" y="6"/>
                    <a:pt x="25" y="13"/>
                    <a:pt x="29" y="16"/>
                  </a:cubicBezTo>
                  <a:cubicBezTo>
                    <a:pt x="24" y="15"/>
                    <a:pt x="14" y="8"/>
                    <a:pt x="10" y="7"/>
                  </a:cubicBezTo>
                  <a:cubicBezTo>
                    <a:pt x="7" y="5"/>
                    <a:pt x="1" y="7"/>
                    <a:pt x="1" y="11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7" name="Freeform 55">
              <a:extLst>
                <a:ext uri="{FF2B5EF4-FFF2-40B4-BE49-F238E27FC236}">
                  <a16:creationId xmlns:a16="http://schemas.microsoft.com/office/drawing/2014/main" id="{CE52B25F-6AEE-40B8-94B6-0204A5FF3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9" y="2397"/>
              <a:ext cx="65" cy="35"/>
            </a:xfrm>
            <a:custGeom>
              <a:avLst/>
              <a:gdLst>
                <a:gd name="T0" fmla="*/ 83 w 26"/>
                <a:gd name="T1" fmla="*/ 59 h 13"/>
                <a:gd name="T2" fmla="*/ 283 w 26"/>
                <a:gd name="T3" fmla="*/ 232 h 13"/>
                <a:gd name="T4" fmla="*/ 333 w 26"/>
                <a:gd name="T5" fmla="*/ 59 h 13"/>
                <a:gd name="T6" fmla="*/ 300 w 26"/>
                <a:gd name="T7" fmla="*/ 175 h 13"/>
                <a:gd name="T8" fmla="*/ 208 w 26"/>
                <a:gd name="T9" fmla="*/ 137 h 13"/>
                <a:gd name="T10" fmla="*/ 0 w 26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3">
                  <a:moveTo>
                    <a:pt x="5" y="3"/>
                  </a:moveTo>
                  <a:cubicBezTo>
                    <a:pt x="7" y="6"/>
                    <a:pt x="15" y="11"/>
                    <a:pt x="18" y="12"/>
                  </a:cubicBezTo>
                  <a:cubicBezTo>
                    <a:pt x="24" y="13"/>
                    <a:pt x="26" y="6"/>
                    <a:pt x="21" y="3"/>
                  </a:cubicBezTo>
                  <a:cubicBezTo>
                    <a:pt x="24" y="6"/>
                    <a:pt x="20" y="9"/>
                    <a:pt x="19" y="9"/>
                  </a:cubicBezTo>
                  <a:cubicBezTo>
                    <a:pt x="17" y="8"/>
                    <a:pt x="14" y="8"/>
                    <a:pt x="13" y="7"/>
                  </a:cubicBezTo>
                  <a:cubicBezTo>
                    <a:pt x="8" y="6"/>
                    <a:pt x="4" y="1"/>
                    <a:pt x="0" y="0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8" name="Freeform 56">
              <a:extLst>
                <a:ext uri="{FF2B5EF4-FFF2-40B4-BE49-F238E27FC236}">
                  <a16:creationId xmlns:a16="http://schemas.microsoft.com/office/drawing/2014/main" id="{11F8FD40-7044-4914-8F90-363D19AA9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309"/>
              <a:ext cx="160" cy="136"/>
            </a:xfrm>
            <a:custGeom>
              <a:avLst/>
              <a:gdLst>
                <a:gd name="T0" fmla="*/ 783 w 64"/>
                <a:gd name="T1" fmla="*/ 931 h 51"/>
                <a:gd name="T2" fmla="*/ 83 w 64"/>
                <a:gd name="T3" fmla="*/ 363 h 51"/>
                <a:gd name="T4" fmla="*/ 63 w 64"/>
                <a:gd name="T5" fmla="*/ 93 h 51"/>
                <a:gd name="T6" fmla="*/ 63 w 64"/>
                <a:gd name="T7" fmla="*/ 93 h 51"/>
                <a:gd name="T8" fmla="*/ 270 w 64"/>
                <a:gd name="T9" fmla="*/ 77 h 51"/>
                <a:gd name="T10" fmla="*/ 895 w 64"/>
                <a:gd name="T11" fmla="*/ 627 h 51"/>
                <a:gd name="T12" fmla="*/ 938 w 64"/>
                <a:gd name="T13" fmla="*/ 853 h 51"/>
                <a:gd name="T14" fmla="*/ 783 w 64"/>
                <a:gd name="T15" fmla="*/ 931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51">
                  <a:moveTo>
                    <a:pt x="50" y="4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0" y="15"/>
                    <a:pt x="1" y="10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8" y="0"/>
                    <a:pt x="12" y="1"/>
                    <a:pt x="17" y="4"/>
                  </a:cubicBezTo>
                  <a:cubicBezTo>
                    <a:pt x="29" y="12"/>
                    <a:pt x="50" y="27"/>
                    <a:pt x="57" y="33"/>
                  </a:cubicBezTo>
                  <a:cubicBezTo>
                    <a:pt x="64" y="40"/>
                    <a:pt x="62" y="42"/>
                    <a:pt x="60" y="45"/>
                  </a:cubicBezTo>
                  <a:cubicBezTo>
                    <a:pt x="59" y="48"/>
                    <a:pt x="55" y="51"/>
                    <a:pt x="50" y="4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59" name="Freeform 57">
              <a:extLst>
                <a:ext uri="{FF2B5EF4-FFF2-40B4-BE49-F238E27FC236}">
                  <a16:creationId xmlns:a16="http://schemas.microsoft.com/office/drawing/2014/main" id="{284FC0DE-332E-436A-AD07-133703D98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304"/>
              <a:ext cx="293" cy="235"/>
            </a:xfrm>
            <a:custGeom>
              <a:avLst/>
              <a:gdLst>
                <a:gd name="T0" fmla="*/ 1680 w 117"/>
                <a:gd name="T1" fmla="*/ 1199 h 88"/>
                <a:gd name="T2" fmla="*/ 1588 w 117"/>
                <a:gd name="T3" fmla="*/ 1140 h 88"/>
                <a:gd name="T4" fmla="*/ 1380 w 117"/>
                <a:gd name="T5" fmla="*/ 935 h 88"/>
                <a:gd name="T6" fmla="*/ 1347 w 117"/>
                <a:gd name="T7" fmla="*/ 876 h 88"/>
                <a:gd name="T8" fmla="*/ 1367 w 117"/>
                <a:gd name="T9" fmla="*/ 876 h 88"/>
                <a:gd name="T10" fmla="*/ 1475 w 117"/>
                <a:gd name="T11" fmla="*/ 662 h 88"/>
                <a:gd name="T12" fmla="*/ 1493 w 117"/>
                <a:gd name="T13" fmla="*/ 593 h 88"/>
                <a:gd name="T14" fmla="*/ 1129 w 117"/>
                <a:gd name="T15" fmla="*/ 684 h 88"/>
                <a:gd name="T16" fmla="*/ 942 w 117"/>
                <a:gd name="T17" fmla="*/ 513 h 88"/>
                <a:gd name="T18" fmla="*/ 1004 w 117"/>
                <a:gd name="T19" fmla="*/ 320 h 88"/>
                <a:gd name="T20" fmla="*/ 1022 w 117"/>
                <a:gd name="T21" fmla="*/ 171 h 88"/>
                <a:gd name="T22" fmla="*/ 866 w 117"/>
                <a:gd name="T23" fmla="*/ 491 h 88"/>
                <a:gd name="T24" fmla="*/ 614 w 117"/>
                <a:gd name="T25" fmla="*/ 513 h 88"/>
                <a:gd name="T26" fmla="*/ 458 w 117"/>
                <a:gd name="T27" fmla="*/ 401 h 88"/>
                <a:gd name="T28" fmla="*/ 438 w 117"/>
                <a:gd name="T29" fmla="*/ 435 h 88"/>
                <a:gd name="T30" fmla="*/ 533 w 117"/>
                <a:gd name="T31" fmla="*/ 606 h 88"/>
                <a:gd name="T32" fmla="*/ 333 w 117"/>
                <a:gd name="T33" fmla="*/ 742 h 88"/>
                <a:gd name="T34" fmla="*/ 283 w 117"/>
                <a:gd name="T35" fmla="*/ 777 h 88"/>
                <a:gd name="T36" fmla="*/ 551 w 117"/>
                <a:gd name="T37" fmla="*/ 991 h 88"/>
                <a:gd name="T38" fmla="*/ 363 w 117"/>
                <a:gd name="T39" fmla="*/ 1140 h 88"/>
                <a:gd name="T40" fmla="*/ 220 w 117"/>
                <a:gd name="T41" fmla="*/ 1255 h 88"/>
                <a:gd name="T42" fmla="*/ 376 w 117"/>
                <a:gd name="T43" fmla="*/ 1162 h 88"/>
                <a:gd name="T44" fmla="*/ 689 w 117"/>
                <a:gd name="T45" fmla="*/ 1140 h 88"/>
                <a:gd name="T46" fmla="*/ 816 w 117"/>
                <a:gd name="T47" fmla="*/ 1276 h 88"/>
                <a:gd name="T48" fmla="*/ 834 w 117"/>
                <a:gd name="T49" fmla="*/ 1298 h 88"/>
                <a:gd name="T50" fmla="*/ 1117 w 117"/>
                <a:gd name="T51" fmla="*/ 1311 h 88"/>
                <a:gd name="T52" fmla="*/ 1147 w 117"/>
                <a:gd name="T53" fmla="*/ 1276 h 88"/>
                <a:gd name="T54" fmla="*/ 1305 w 117"/>
                <a:gd name="T55" fmla="*/ 1220 h 88"/>
                <a:gd name="T56" fmla="*/ 1525 w 117"/>
                <a:gd name="T57" fmla="*/ 1140 h 88"/>
                <a:gd name="T58" fmla="*/ 1600 w 117"/>
                <a:gd name="T59" fmla="*/ 1220 h 88"/>
                <a:gd name="T60" fmla="*/ 1713 w 117"/>
                <a:gd name="T61" fmla="*/ 1255 h 88"/>
                <a:gd name="T62" fmla="*/ 1713 w 117"/>
                <a:gd name="T63" fmla="*/ 1220 h 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7" h="88">
                  <a:moveTo>
                    <a:pt x="109" y="64"/>
                  </a:moveTo>
                  <a:cubicBezTo>
                    <a:pt x="108" y="64"/>
                    <a:pt x="108" y="64"/>
                    <a:pt x="107" y="63"/>
                  </a:cubicBezTo>
                  <a:cubicBezTo>
                    <a:pt x="106" y="63"/>
                    <a:pt x="104" y="62"/>
                    <a:pt x="103" y="62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99" y="59"/>
                    <a:pt x="97" y="58"/>
                    <a:pt x="94" y="56"/>
                  </a:cubicBezTo>
                  <a:cubicBezTo>
                    <a:pt x="94" y="56"/>
                    <a:pt x="89" y="52"/>
                    <a:pt x="88" y="49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7" y="46"/>
                    <a:pt x="86" y="46"/>
                    <a:pt x="86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6"/>
                    <a:pt x="87" y="45"/>
                    <a:pt x="87" y="46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9" y="42"/>
                    <a:pt x="91" y="38"/>
                    <a:pt x="94" y="35"/>
                  </a:cubicBezTo>
                  <a:cubicBezTo>
                    <a:pt x="99" y="31"/>
                    <a:pt x="105" y="27"/>
                    <a:pt x="112" y="26"/>
                  </a:cubicBezTo>
                  <a:cubicBezTo>
                    <a:pt x="106" y="24"/>
                    <a:pt x="99" y="26"/>
                    <a:pt x="95" y="31"/>
                  </a:cubicBezTo>
                  <a:cubicBezTo>
                    <a:pt x="91" y="35"/>
                    <a:pt x="85" y="41"/>
                    <a:pt x="79" y="39"/>
                  </a:cubicBezTo>
                  <a:cubicBezTo>
                    <a:pt x="76" y="38"/>
                    <a:pt x="73" y="37"/>
                    <a:pt x="72" y="36"/>
                  </a:cubicBezTo>
                  <a:cubicBezTo>
                    <a:pt x="69" y="34"/>
                    <a:pt x="67" y="31"/>
                    <a:pt x="65" y="29"/>
                  </a:cubicBezTo>
                  <a:cubicBezTo>
                    <a:pt x="63" y="28"/>
                    <a:pt x="62" y="28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3"/>
                    <a:pt x="63" y="20"/>
                    <a:pt x="64" y="17"/>
                  </a:cubicBezTo>
                  <a:cubicBezTo>
                    <a:pt x="66" y="12"/>
                    <a:pt x="67" y="6"/>
                    <a:pt x="66" y="0"/>
                  </a:cubicBezTo>
                  <a:cubicBezTo>
                    <a:pt x="67" y="3"/>
                    <a:pt x="66" y="6"/>
                    <a:pt x="65" y="9"/>
                  </a:cubicBezTo>
                  <a:cubicBezTo>
                    <a:pt x="65" y="12"/>
                    <a:pt x="65" y="16"/>
                    <a:pt x="63" y="19"/>
                  </a:cubicBezTo>
                  <a:cubicBezTo>
                    <a:pt x="61" y="22"/>
                    <a:pt x="58" y="24"/>
                    <a:pt x="55" y="26"/>
                  </a:cubicBezTo>
                  <a:cubicBezTo>
                    <a:pt x="52" y="26"/>
                    <a:pt x="49" y="27"/>
                    <a:pt x="47" y="27"/>
                  </a:cubicBezTo>
                  <a:cubicBezTo>
                    <a:pt x="44" y="27"/>
                    <a:pt x="42" y="27"/>
                    <a:pt x="39" y="27"/>
                  </a:cubicBezTo>
                  <a:cubicBezTo>
                    <a:pt x="37" y="27"/>
                    <a:pt x="34" y="24"/>
                    <a:pt x="33" y="23"/>
                  </a:cubicBezTo>
                  <a:cubicBezTo>
                    <a:pt x="32" y="22"/>
                    <a:pt x="31" y="22"/>
                    <a:pt x="29" y="21"/>
                  </a:cubicBezTo>
                  <a:cubicBezTo>
                    <a:pt x="26" y="19"/>
                    <a:pt x="21" y="16"/>
                    <a:pt x="21" y="12"/>
                  </a:cubicBezTo>
                  <a:cubicBezTo>
                    <a:pt x="21" y="18"/>
                    <a:pt x="24" y="20"/>
                    <a:pt x="28" y="23"/>
                  </a:cubicBezTo>
                  <a:cubicBezTo>
                    <a:pt x="30" y="23"/>
                    <a:pt x="31" y="24"/>
                    <a:pt x="32" y="25"/>
                  </a:cubicBezTo>
                  <a:cubicBezTo>
                    <a:pt x="34" y="27"/>
                    <a:pt x="35" y="31"/>
                    <a:pt x="34" y="32"/>
                  </a:cubicBezTo>
                  <a:cubicBezTo>
                    <a:pt x="33" y="34"/>
                    <a:pt x="31" y="36"/>
                    <a:pt x="30" y="37"/>
                  </a:cubicBezTo>
                  <a:cubicBezTo>
                    <a:pt x="27" y="40"/>
                    <a:pt x="23" y="39"/>
                    <a:pt x="21" y="39"/>
                  </a:cubicBezTo>
                  <a:cubicBezTo>
                    <a:pt x="12" y="39"/>
                    <a:pt x="5" y="37"/>
                    <a:pt x="0" y="34"/>
                  </a:cubicBezTo>
                  <a:cubicBezTo>
                    <a:pt x="5" y="37"/>
                    <a:pt x="10" y="40"/>
                    <a:pt x="18" y="41"/>
                  </a:cubicBezTo>
                  <a:cubicBezTo>
                    <a:pt x="21" y="41"/>
                    <a:pt x="26" y="44"/>
                    <a:pt x="27" y="45"/>
                  </a:cubicBezTo>
                  <a:cubicBezTo>
                    <a:pt x="30" y="47"/>
                    <a:pt x="33" y="50"/>
                    <a:pt x="35" y="52"/>
                  </a:cubicBezTo>
                  <a:cubicBezTo>
                    <a:pt x="37" y="54"/>
                    <a:pt x="34" y="54"/>
                    <a:pt x="33" y="54"/>
                  </a:cubicBezTo>
                  <a:cubicBezTo>
                    <a:pt x="27" y="55"/>
                    <a:pt x="25" y="57"/>
                    <a:pt x="23" y="60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9" y="63"/>
                    <a:pt x="17" y="66"/>
                    <a:pt x="14" y="66"/>
                  </a:cubicBezTo>
                  <a:cubicBezTo>
                    <a:pt x="17" y="66"/>
                    <a:pt x="20" y="64"/>
                    <a:pt x="22" y="63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7" y="59"/>
                    <a:pt x="28" y="57"/>
                    <a:pt x="34" y="57"/>
                  </a:cubicBezTo>
                  <a:cubicBezTo>
                    <a:pt x="37" y="57"/>
                    <a:pt x="42" y="59"/>
                    <a:pt x="44" y="60"/>
                  </a:cubicBezTo>
                  <a:cubicBezTo>
                    <a:pt x="46" y="61"/>
                    <a:pt x="48" y="63"/>
                    <a:pt x="50" y="65"/>
                  </a:cubicBezTo>
                  <a:cubicBezTo>
                    <a:pt x="51" y="65"/>
                    <a:pt x="53" y="66"/>
                    <a:pt x="52" y="67"/>
                  </a:cubicBezTo>
                  <a:cubicBezTo>
                    <a:pt x="49" y="69"/>
                    <a:pt x="44" y="81"/>
                    <a:pt x="43" y="84"/>
                  </a:cubicBezTo>
                  <a:cubicBezTo>
                    <a:pt x="43" y="81"/>
                    <a:pt x="51" y="70"/>
                    <a:pt x="53" y="68"/>
                  </a:cubicBezTo>
                  <a:cubicBezTo>
                    <a:pt x="58" y="64"/>
                    <a:pt x="65" y="67"/>
                    <a:pt x="69" y="67"/>
                  </a:cubicBezTo>
                  <a:cubicBezTo>
                    <a:pt x="70" y="68"/>
                    <a:pt x="71" y="67"/>
                    <a:pt x="71" y="69"/>
                  </a:cubicBezTo>
                  <a:cubicBezTo>
                    <a:pt x="71" y="70"/>
                    <a:pt x="73" y="87"/>
                    <a:pt x="73" y="88"/>
                  </a:cubicBezTo>
                  <a:cubicBezTo>
                    <a:pt x="73" y="86"/>
                    <a:pt x="72" y="69"/>
                    <a:pt x="73" y="67"/>
                  </a:cubicBezTo>
                  <a:cubicBezTo>
                    <a:pt x="73" y="67"/>
                    <a:pt x="74" y="66"/>
                    <a:pt x="74" y="66"/>
                  </a:cubicBezTo>
                  <a:cubicBezTo>
                    <a:pt x="77" y="65"/>
                    <a:pt x="80" y="64"/>
                    <a:pt x="83" y="64"/>
                  </a:cubicBezTo>
                  <a:cubicBezTo>
                    <a:pt x="86" y="63"/>
                    <a:pt x="88" y="62"/>
                    <a:pt x="90" y="61"/>
                  </a:cubicBezTo>
                  <a:cubicBezTo>
                    <a:pt x="92" y="59"/>
                    <a:pt x="95" y="59"/>
                    <a:pt x="97" y="60"/>
                  </a:cubicBezTo>
                  <a:cubicBezTo>
                    <a:pt x="98" y="61"/>
                    <a:pt x="99" y="61"/>
                    <a:pt x="100" y="62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6" y="66"/>
                    <a:pt x="109" y="68"/>
                    <a:pt x="107" y="66"/>
                  </a:cubicBezTo>
                  <a:cubicBezTo>
                    <a:pt x="108" y="66"/>
                    <a:pt x="108" y="66"/>
                    <a:pt x="109" y="66"/>
                  </a:cubicBezTo>
                  <a:cubicBezTo>
                    <a:pt x="112" y="66"/>
                    <a:pt x="114" y="64"/>
                    <a:pt x="117" y="62"/>
                  </a:cubicBezTo>
                  <a:cubicBezTo>
                    <a:pt x="115" y="64"/>
                    <a:pt x="112" y="64"/>
                    <a:pt x="109" y="64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0" name="Freeform 58">
              <a:extLst>
                <a:ext uri="{FF2B5EF4-FFF2-40B4-BE49-F238E27FC236}">
                  <a16:creationId xmlns:a16="http://schemas.microsoft.com/office/drawing/2014/main" id="{9DC08D11-1516-40C7-96E1-1D924AC03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427"/>
              <a:ext cx="52" cy="32"/>
            </a:xfrm>
            <a:custGeom>
              <a:avLst/>
              <a:gdLst>
                <a:gd name="T0" fmla="*/ 12 w 21"/>
                <a:gd name="T1" fmla="*/ 0 h 12"/>
                <a:gd name="T2" fmla="*/ 12 w 21"/>
                <a:gd name="T3" fmla="*/ 77 h 12"/>
                <a:gd name="T4" fmla="*/ 74 w 21"/>
                <a:gd name="T5" fmla="*/ 136 h 12"/>
                <a:gd name="T6" fmla="*/ 183 w 21"/>
                <a:gd name="T7" fmla="*/ 205 h 12"/>
                <a:gd name="T8" fmla="*/ 287 w 21"/>
                <a:gd name="T9" fmla="*/ 171 h 12"/>
                <a:gd name="T10" fmla="*/ 319 w 21"/>
                <a:gd name="T11" fmla="*/ 93 h 12"/>
                <a:gd name="T12" fmla="*/ 245 w 21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2">
                  <a:moveTo>
                    <a:pt x="1" y="0"/>
                  </a:moveTo>
                  <a:cubicBezTo>
                    <a:pt x="0" y="1"/>
                    <a:pt x="1" y="3"/>
                    <a:pt x="1" y="4"/>
                  </a:cubicBezTo>
                  <a:cubicBezTo>
                    <a:pt x="2" y="5"/>
                    <a:pt x="3" y="6"/>
                    <a:pt x="5" y="7"/>
                  </a:cubicBezTo>
                  <a:cubicBezTo>
                    <a:pt x="7" y="9"/>
                    <a:pt x="9" y="10"/>
                    <a:pt x="12" y="11"/>
                  </a:cubicBezTo>
                  <a:cubicBezTo>
                    <a:pt x="14" y="12"/>
                    <a:pt x="17" y="12"/>
                    <a:pt x="19" y="9"/>
                  </a:cubicBezTo>
                  <a:cubicBezTo>
                    <a:pt x="19" y="9"/>
                    <a:pt x="21" y="6"/>
                    <a:pt x="21" y="5"/>
                  </a:cubicBezTo>
                  <a:cubicBezTo>
                    <a:pt x="20" y="4"/>
                    <a:pt x="18" y="1"/>
                    <a:pt x="16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1" name="Freeform 59">
              <a:extLst>
                <a:ext uri="{FF2B5EF4-FFF2-40B4-BE49-F238E27FC236}">
                  <a16:creationId xmlns:a16="http://schemas.microsoft.com/office/drawing/2014/main" id="{D8F165BC-5ADF-4206-85F2-3B877FC2F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2408"/>
              <a:ext cx="58" cy="45"/>
            </a:xfrm>
            <a:custGeom>
              <a:avLst/>
              <a:gdLst>
                <a:gd name="T0" fmla="*/ 338 w 23"/>
                <a:gd name="T1" fmla="*/ 225 h 17"/>
                <a:gd name="T2" fmla="*/ 179 w 23"/>
                <a:gd name="T3" fmla="*/ 281 h 17"/>
                <a:gd name="T4" fmla="*/ 33 w 23"/>
                <a:gd name="T5" fmla="*/ 90 h 17"/>
                <a:gd name="T6" fmla="*/ 338 w 23"/>
                <a:gd name="T7" fmla="*/ 22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7">
                  <a:moveTo>
                    <a:pt x="21" y="12"/>
                  </a:moveTo>
                  <a:cubicBezTo>
                    <a:pt x="20" y="15"/>
                    <a:pt x="17" y="17"/>
                    <a:pt x="11" y="15"/>
                  </a:cubicBezTo>
                  <a:cubicBezTo>
                    <a:pt x="5" y="13"/>
                    <a:pt x="0" y="9"/>
                    <a:pt x="2" y="5"/>
                  </a:cubicBezTo>
                  <a:cubicBezTo>
                    <a:pt x="4" y="0"/>
                    <a:pt x="23" y="5"/>
                    <a:pt x="21" y="12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2" name="Freeform 60">
              <a:extLst>
                <a:ext uri="{FF2B5EF4-FFF2-40B4-BE49-F238E27FC236}">
                  <a16:creationId xmlns:a16="http://schemas.microsoft.com/office/drawing/2014/main" id="{89296AFD-AD73-4463-BB17-A2539BBCB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2376"/>
              <a:ext cx="115" cy="37"/>
            </a:xfrm>
            <a:custGeom>
              <a:avLst/>
              <a:gdLst>
                <a:gd name="T0" fmla="*/ 125 w 46"/>
                <a:gd name="T1" fmla="*/ 56 h 14"/>
                <a:gd name="T2" fmla="*/ 83 w 46"/>
                <a:gd name="T3" fmla="*/ 182 h 14"/>
                <a:gd name="T4" fmla="*/ 0 w 46"/>
                <a:gd name="T5" fmla="*/ 259 h 14"/>
                <a:gd name="T6" fmla="*/ 83 w 46"/>
                <a:gd name="T7" fmla="*/ 225 h 14"/>
                <a:gd name="T8" fmla="*/ 145 w 46"/>
                <a:gd name="T9" fmla="*/ 148 h 14"/>
                <a:gd name="T10" fmla="*/ 300 w 46"/>
                <a:gd name="T11" fmla="*/ 90 h 14"/>
                <a:gd name="T12" fmla="*/ 488 w 46"/>
                <a:gd name="T13" fmla="*/ 77 h 14"/>
                <a:gd name="T14" fmla="*/ 583 w 46"/>
                <a:gd name="T15" fmla="*/ 148 h 14"/>
                <a:gd name="T16" fmla="*/ 720 w 46"/>
                <a:gd name="T17" fmla="*/ 259 h 14"/>
                <a:gd name="T18" fmla="*/ 645 w 46"/>
                <a:gd name="T19" fmla="*/ 182 h 14"/>
                <a:gd name="T20" fmla="*/ 563 w 46"/>
                <a:gd name="T21" fmla="*/ 111 h 14"/>
                <a:gd name="T22" fmla="*/ 438 w 46"/>
                <a:gd name="T23" fmla="*/ 21 h 14"/>
                <a:gd name="T24" fmla="*/ 313 w 46"/>
                <a:gd name="T25" fmla="*/ 34 h 14"/>
                <a:gd name="T26" fmla="*/ 125 w 46"/>
                <a:gd name="T27" fmla="*/ 56 h 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14">
                  <a:moveTo>
                    <a:pt x="8" y="3"/>
                  </a:moveTo>
                  <a:cubicBezTo>
                    <a:pt x="9" y="5"/>
                    <a:pt x="6" y="9"/>
                    <a:pt x="5" y="10"/>
                  </a:cubicBezTo>
                  <a:cubicBezTo>
                    <a:pt x="4" y="12"/>
                    <a:pt x="2" y="13"/>
                    <a:pt x="0" y="14"/>
                  </a:cubicBezTo>
                  <a:cubicBezTo>
                    <a:pt x="2" y="14"/>
                    <a:pt x="4" y="13"/>
                    <a:pt x="5" y="12"/>
                  </a:cubicBezTo>
                  <a:cubicBezTo>
                    <a:pt x="7" y="11"/>
                    <a:pt x="7" y="9"/>
                    <a:pt x="9" y="8"/>
                  </a:cubicBezTo>
                  <a:cubicBezTo>
                    <a:pt x="12" y="5"/>
                    <a:pt x="15" y="5"/>
                    <a:pt x="19" y="5"/>
                  </a:cubicBezTo>
                  <a:cubicBezTo>
                    <a:pt x="23" y="5"/>
                    <a:pt x="27" y="3"/>
                    <a:pt x="31" y="4"/>
                  </a:cubicBezTo>
                  <a:cubicBezTo>
                    <a:pt x="33" y="5"/>
                    <a:pt x="35" y="7"/>
                    <a:pt x="37" y="8"/>
                  </a:cubicBezTo>
                  <a:cubicBezTo>
                    <a:pt x="39" y="10"/>
                    <a:pt x="43" y="14"/>
                    <a:pt x="46" y="14"/>
                  </a:cubicBezTo>
                  <a:cubicBezTo>
                    <a:pt x="44" y="13"/>
                    <a:pt x="42" y="12"/>
                    <a:pt x="41" y="10"/>
                  </a:cubicBezTo>
                  <a:cubicBezTo>
                    <a:pt x="39" y="9"/>
                    <a:pt x="38" y="7"/>
                    <a:pt x="36" y="6"/>
                  </a:cubicBezTo>
                  <a:cubicBezTo>
                    <a:pt x="34" y="3"/>
                    <a:pt x="32" y="2"/>
                    <a:pt x="28" y="1"/>
                  </a:cubicBezTo>
                  <a:cubicBezTo>
                    <a:pt x="25" y="0"/>
                    <a:pt x="24" y="1"/>
                    <a:pt x="20" y="2"/>
                  </a:cubicBezTo>
                  <a:cubicBezTo>
                    <a:pt x="18" y="3"/>
                    <a:pt x="10" y="4"/>
                    <a:pt x="8" y="3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3" name="Freeform 61">
              <a:extLst>
                <a:ext uri="{FF2B5EF4-FFF2-40B4-BE49-F238E27FC236}">
                  <a16:creationId xmlns:a16="http://schemas.microsoft.com/office/drawing/2014/main" id="{FE692275-5B20-4EFA-9A6E-947D9A9D2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445"/>
              <a:ext cx="127" cy="35"/>
            </a:xfrm>
            <a:custGeom>
              <a:avLst/>
              <a:gdLst>
                <a:gd name="T0" fmla="*/ 261 w 51"/>
                <a:gd name="T1" fmla="*/ 232 h 13"/>
                <a:gd name="T2" fmla="*/ 433 w 51"/>
                <a:gd name="T3" fmla="*/ 232 h 13"/>
                <a:gd name="T4" fmla="*/ 540 w 51"/>
                <a:gd name="T5" fmla="*/ 218 h 13"/>
                <a:gd name="T6" fmla="*/ 662 w 51"/>
                <a:gd name="T7" fmla="*/ 175 h 13"/>
                <a:gd name="T8" fmla="*/ 725 w 51"/>
                <a:gd name="T9" fmla="*/ 137 h 13"/>
                <a:gd name="T10" fmla="*/ 787 w 51"/>
                <a:gd name="T11" fmla="*/ 81 h 13"/>
                <a:gd name="T12" fmla="*/ 695 w 51"/>
                <a:gd name="T13" fmla="*/ 116 h 13"/>
                <a:gd name="T14" fmla="*/ 603 w 51"/>
                <a:gd name="T15" fmla="*/ 94 h 13"/>
                <a:gd name="T16" fmla="*/ 383 w 51"/>
                <a:gd name="T17" fmla="*/ 175 h 13"/>
                <a:gd name="T18" fmla="*/ 291 w 51"/>
                <a:gd name="T19" fmla="*/ 159 h 13"/>
                <a:gd name="T20" fmla="*/ 217 w 51"/>
                <a:gd name="T21" fmla="*/ 159 h 13"/>
                <a:gd name="T22" fmla="*/ 0 w 51"/>
                <a:gd name="T23" fmla="*/ 0 h 13"/>
                <a:gd name="T24" fmla="*/ 125 w 51"/>
                <a:gd name="T25" fmla="*/ 137 h 13"/>
                <a:gd name="T26" fmla="*/ 187 w 51"/>
                <a:gd name="T27" fmla="*/ 197 h 13"/>
                <a:gd name="T28" fmla="*/ 261 w 51"/>
                <a:gd name="T29" fmla="*/ 232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1" h="13">
                  <a:moveTo>
                    <a:pt x="17" y="12"/>
                  </a:moveTo>
                  <a:cubicBezTo>
                    <a:pt x="20" y="10"/>
                    <a:pt x="24" y="12"/>
                    <a:pt x="28" y="12"/>
                  </a:cubicBezTo>
                  <a:cubicBezTo>
                    <a:pt x="30" y="13"/>
                    <a:pt x="32" y="12"/>
                    <a:pt x="35" y="11"/>
                  </a:cubicBezTo>
                  <a:cubicBezTo>
                    <a:pt x="38" y="10"/>
                    <a:pt x="41" y="10"/>
                    <a:pt x="43" y="9"/>
                  </a:cubicBezTo>
                  <a:cubicBezTo>
                    <a:pt x="45" y="8"/>
                    <a:pt x="46" y="7"/>
                    <a:pt x="47" y="7"/>
                  </a:cubicBezTo>
                  <a:cubicBezTo>
                    <a:pt x="48" y="6"/>
                    <a:pt x="50" y="6"/>
                    <a:pt x="51" y="4"/>
                  </a:cubicBezTo>
                  <a:cubicBezTo>
                    <a:pt x="49" y="5"/>
                    <a:pt x="47" y="6"/>
                    <a:pt x="45" y="6"/>
                  </a:cubicBezTo>
                  <a:cubicBezTo>
                    <a:pt x="43" y="6"/>
                    <a:pt x="41" y="5"/>
                    <a:pt x="39" y="5"/>
                  </a:cubicBezTo>
                  <a:cubicBezTo>
                    <a:pt x="34" y="6"/>
                    <a:pt x="30" y="9"/>
                    <a:pt x="25" y="9"/>
                  </a:cubicBezTo>
                  <a:cubicBezTo>
                    <a:pt x="23" y="9"/>
                    <a:pt x="21" y="8"/>
                    <a:pt x="19" y="8"/>
                  </a:cubicBezTo>
                  <a:cubicBezTo>
                    <a:pt x="17" y="8"/>
                    <a:pt x="16" y="8"/>
                    <a:pt x="14" y="8"/>
                  </a:cubicBezTo>
                  <a:cubicBezTo>
                    <a:pt x="9" y="7"/>
                    <a:pt x="4" y="3"/>
                    <a:pt x="0" y="0"/>
                  </a:cubicBezTo>
                  <a:cubicBezTo>
                    <a:pt x="1" y="4"/>
                    <a:pt x="5" y="5"/>
                    <a:pt x="8" y="7"/>
                  </a:cubicBezTo>
                  <a:cubicBezTo>
                    <a:pt x="9" y="8"/>
                    <a:pt x="10" y="10"/>
                    <a:pt x="12" y="10"/>
                  </a:cubicBezTo>
                  <a:cubicBezTo>
                    <a:pt x="13" y="11"/>
                    <a:pt x="16" y="12"/>
                    <a:pt x="17" y="1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4" name="Freeform 62">
              <a:extLst>
                <a:ext uri="{FF2B5EF4-FFF2-40B4-BE49-F238E27FC236}">
                  <a16:creationId xmlns:a16="http://schemas.microsoft.com/office/drawing/2014/main" id="{D54CE549-181D-4FAC-A91F-1608DBEE4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2469"/>
              <a:ext cx="30" cy="11"/>
            </a:xfrm>
            <a:custGeom>
              <a:avLst/>
              <a:gdLst>
                <a:gd name="T0" fmla="*/ 0 w 12"/>
                <a:gd name="T1" fmla="*/ 0 h 4"/>
                <a:gd name="T2" fmla="*/ 20 w 12"/>
                <a:gd name="T3" fmla="*/ 47 h 4"/>
                <a:gd name="T4" fmla="*/ 33 w 12"/>
                <a:gd name="T5" fmla="*/ 83 h 4"/>
                <a:gd name="T6" fmla="*/ 113 w 12"/>
                <a:gd name="T7" fmla="*/ 47 h 4"/>
                <a:gd name="T8" fmla="*/ 188 w 12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4" y="3"/>
                    <a:pt x="6" y="3"/>
                    <a:pt x="7" y="2"/>
                  </a:cubicBezTo>
                  <a:cubicBezTo>
                    <a:pt x="9" y="2"/>
                    <a:pt x="11" y="1"/>
                    <a:pt x="12" y="1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5" name="Freeform 63">
              <a:extLst>
                <a:ext uri="{FF2B5EF4-FFF2-40B4-BE49-F238E27FC236}">
                  <a16:creationId xmlns:a16="http://schemas.microsoft.com/office/drawing/2014/main" id="{AF72D906-716B-45F5-8369-B23828F7F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2429"/>
              <a:ext cx="42" cy="19"/>
            </a:xfrm>
            <a:custGeom>
              <a:avLst/>
              <a:gdLst>
                <a:gd name="T0" fmla="*/ 0 w 17"/>
                <a:gd name="T1" fmla="*/ 22 h 7"/>
                <a:gd name="T2" fmla="*/ 166 w 17"/>
                <a:gd name="T3" fmla="*/ 117 h 7"/>
                <a:gd name="T4" fmla="*/ 225 w 17"/>
                <a:gd name="T5" fmla="*/ 103 h 7"/>
                <a:gd name="T6" fmla="*/ 257 w 17"/>
                <a:gd name="T7" fmla="*/ 60 h 7"/>
                <a:gd name="T8" fmla="*/ 225 w 17"/>
                <a:gd name="T9" fmla="*/ 0 h 7"/>
                <a:gd name="T10" fmla="*/ 195 w 17"/>
                <a:gd name="T11" fmla="*/ 60 h 7"/>
                <a:gd name="T12" fmla="*/ 166 w 17"/>
                <a:gd name="T13" fmla="*/ 81 h 7"/>
                <a:gd name="T14" fmla="*/ 121 w 17"/>
                <a:gd name="T15" fmla="*/ 81 h 7"/>
                <a:gd name="T16" fmla="*/ 42 w 17"/>
                <a:gd name="T17" fmla="*/ 38 h 7"/>
                <a:gd name="T18" fmla="*/ 12 w 17"/>
                <a:gd name="T19" fmla="*/ 22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" h="7">
                  <a:moveTo>
                    <a:pt x="0" y="1"/>
                  </a:moveTo>
                  <a:cubicBezTo>
                    <a:pt x="3" y="4"/>
                    <a:pt x="7" y="5"/>
                    <a:pt x="11" y="6"/>
                  </a:cubicBezTo>
                  <a:cubicBezTo>
                    <a:pt x="12" y="7"/>
                    <a:pt x="14" y="7"/>
                    <a:pt x="15" y="5"/>
                  </a:cubicBezTo>
                  <a:cubicBezTo>
                    <a:pt x="16" y="5"/>
                    <a:pt x="16" y="4"/>
                    <a:pt x="17" y="3"/>
                  </a:cubicBezTo>
                  <a:cubicBezTo>
                    <a:pt x="17" y="2"/>
                    <a:pt x="16" y="1"/>
                    <a:pt x="15" y="0"/>
                  </a:cubicBezTo>
                  <a:cubicBezTo>
                    <a:pt x="15" y="2"/>
                    <a:pt x="15" y="2"/>
                    <a:pt x="13" y="3"/>
                  </a:cubicBezTo>
                  <a:cubicBezTo>
                    <a:pt x="13" y="4"/>
                    <a:pt x="12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4" y="3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6" name="Freeform 64">
              <a:extLst>
                <a:ext uri="{FF2B5EF4-FFF2-40B4-BE49-F238E27FC236}">
                  <a16:creationId xmlns:a16="http://schemas.microsoft.com/office/drawing/2014/main" id="{9496F3F7-1D07-4CDF-9490-FCAF41107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379"/>
              <a:ext cx="55" cy="16"/>
            </a:xfrm>
            <a:custGeom>
              <a:avLst/>
              <a:gdLst>
                <a:gd name="T0" fmla="*/ 0 w 22"/>
                <a:gd name="T1" fmla="*/ 35 h 6"/>
                <a:gd name="T2" fmla="*/ 95 w 22"/>
                <a:gd name="T3" fmla="*/ 21 h 6"/>
                <a:gd name="T4" fmla="*/ 188 w 22"/>
                <a:gd name="T5" fmla="*/ 0 h 6"/>
                <a:gd name="T6" fmla="*/ 345 w 22"/>
                <a:gd name="T7" fmla="*/ 115 h 6"/>
                <a:gd name="T8" fmla="*/ 188 w 22"/>
                <a:gd name="T9" fmla="*/ 21 h 6"/>
                <a:gd name="T10" fmla="*/ 113 w 22"/>
                <a:gd name="T11" fmla="*/ 21 h 6"/>
                <a:gd name="T12" fmla="*/ 33 w 22"/>
                <a:gd name="T13" fmla="*/ 35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">
                  <a:moveTo>
                    <a:pt x="0" y="2"/>
                  </a:moveTo>
                  <a:cubicBezTo>
                    <a:pt x="2" y="2"/>
                    <a:pt x="4" y="1"/>
                    <a:pt x="6" y="1"/>
                  </a:cubicBezTo>
                  <a:cubicBezTo>
                    <a:pt x="8" y="0"/>
                    <a:pt x="10" y="0"/>
                    <a:pt x="12" y="0"/>
                  </a:cubicBezTo>
                  <a:cubicBezTo>
                    <a:pt x="16" y="0"/>
                    <a:pt x="19" y="3"/>
                    <a:pt x="22" y="6"/>
                  </a:cubicBezTo>
                  <a:cubicBezTo>
                    <a:pt x="19" y="4"/>
                    <a:pt x="16" y="1"/>
                    <a:pt x="12" y="1"/>
                  </a:cubicBezTo>
                  <a:cubicBezTo>
                    <a:pt x="10" y="1"/>
                    <a:pt x="9" y="1"/>
                    <a:pt x="7" y="1"/>
                  </a:cubicBezTo>
                  <a:cubicBezTo>
                    <a:pt x="6" y="1"/>
                    <a:pt x="4" y="1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7" name="Freeform 65">
              <a:extLst>
                <a:ext uri="{FF2B5EF4-FFF2-40B4-BE49-F238E27FC236}">
                  <a16:creationId xmlns:a16="http://schemas.microsoft.com/office/drawing/2014/main" id="{D1C5982C-FA34-4911-B854-F9B2FDB3E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405"/>
              <a:ext cx="18" cy="19"/>
            </a:xfrm>
            <a:custGeom>
              <a:avLst/>
              <a:gdLst>
                <a:gd name="T0" fmla="*/ 21 w 7"/>
                <a:gd name="T1" fmla="*/ 38 h 7"/>
                <a:gd name="T2" fmla="*/ 85 w 7"/>
                <a:gd name="T3" fmla="*/ 22 h 7"/>
                <a:gd name="T4" fmla="*/ 100 w 7"/>
                <a:gd name="T5" fmla="*/ 103 h 7"/>
                <a:gd name="T6" fmla="*/ 33 w 7"/>
                <a:gd name="T7" fmla="*/ 117 h 7"/>
                <a:gd name="T8" fmla="*/ 21 w 7"/>
                <a:gd name="T9" fmla="*/ 38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6" y="2"/>
                    <a:pt x="7" y="4"/>
                    <a:pt x="6" y="5"/>
                  </a:cubicBezTo>
                  <a:cubicBezTo>
                    <a:pt x="5" y="6"/>
                    <a:pt x="3" y="7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8" name="Freeform 66">
              <a:extLst>
                <a:ext uri="{FF2B5EF4-FFF2-40B4-BE49-F238E27FC236}">
                  <a16:creationId xmlns:a16="http://schemas.microsoft.com/office/drawing/2014/main" id="{E26AB6BF-1556-46AF-BE92-53611430E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2411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21 h 3"/>
                <a:gd name="T4" fmla="*/ 33 w 2"/>
                <a:gd name="T5" fmla="*/ 35 h 3"/>
                <a:gd name="T6" fmla="*/ 0 w 2"/>
                <a:gd name="T7" fmla="*/ 56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69" name="Freeform 67">
              <a:extLst>
                <a:ext uri="{FF2B5EF4-FFF2-40B4-BE49-F238E27FC236}">
                  <a16:creationId xmlns:a16="http://schemas.microsoft.com/office/drawing/2014/main" id="{663B01F4-5948-4DBE-AAD3-27D1AFFE2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416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50 w 4"/>
                <a:gd name="T3" fmla="*/ 0 h 4"/>
                <a:gd name="T4" fmla="*/ 50 w 4"/>
                <a:gd name="T5" fmla="*/ 61 h 4"/>
                <a:gd name="T6" fmla="*/ 20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4" y="2"/>
                    <a:pt x="3" y="3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0" name="Freeform 68">
              <a:extLst>
                <a:ext uri="{FF2B5EF4-FFF2-40B4-BE49-F238E27FC236}">
                  <a16:creationId xmlns:a16="http://schemas.microsoft.com/office/drawing/2014/main" id="{B287BEAB-0BA5-4804-AD40-8F3F4D712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304"/>
              <a:ext cx="293" cy="235"/>
            </a:xfrm>
            <a:custGeom>
              <a:avLst/>
              <a:gdLst>
                <a:gd name="T0" fmla="*/ 1680 w 117"/>
                <a:gd name="T1" fmla="*/ 1199 h 88"/>
                <a:gd name="T2" fmla="*/ 1588 w 117"/>
                <a:gd name="T3" fmla="*/ 1140 h 88"/>
                <a:gd name="T4" fmla="*/ 1380 w 117"/>
                <a:gd name="T5" fmla="*/ 935 h 88"/>
                <a:gd name="T6" fmla="*/ 1347 w 117"/>
                <a:gd name="T7" fmla="*/ 876 h 88"/>
                <a:gd name="T8" fmla="*/ 1367 w 117"/>
                <a:gd name="T9" fmla="*/ 876 h 88"/>
                <a:gd name="T10" fmla="*/ 1475 w 117"/>
                <a:gd name="T11" fmla="*/ 662 h 88"/>
                <a:gd name="T12" fmla="*/ 1493 w 117"/>
                <a:gd name="T13" fmla="*/ 593 h 88"/>
                <a:gd name="T14" fmla="*/ 1129 w 117"/>
                <a:gd name="T15" fmla="*/ 684 h 88"/>
                <a:gd name="T16" fmla="*/ 942 w 117"/>
                <a:gd name="T17" fmla="*/ 513 h 88"/>
                <a:gd name="T18" fmla="*/ 1004 w 117"/>
                <a:gd name="T19" fmla="*/ 320 h 88"/>
                <a:gd name="T20" fmla="*/ 1022 w 117"/>
                <a:gd name="T21" fmla="*/ 171 h 88"/>
                <a:gd name="T22" fmla="*/ 866 w 117"/>
                <a:gd name="T23" fmla="*/ 491 h 88"/>
                <a:gd name="T24" fmla="*/ 614 w 117"/>
                <a:gd name="T25" fmla="*/ 513 h 88"/>
                <a:gd name="T26" fmla="*/ 458 w 117"/>
                <a:gd name="T27" fmla="*/ 401 h 88"/>
                <a:gd name="T28" fmla="*/ 438 w 117"/>
                <a:gd name="T29" fmla="*/ 435 h 88"/>
                <a:gd name="T30" fmla="*/ 533 w 117"/>
                <a:gd name="T31" fmla="*/ 606 h 88"/>
                <a:gd name="T32" fmla="*/ 333 w 117"/>
                <a:gd name="T33" fmla="*/ 742 h 88"/>
                <a:gd name="T34" fmla="*/ 283 w 117"/>
                <a:gd name="T35" fmla="*/ 777 h 88"/>
                <a:gd name="T36" fmla="*/ 551 w 117"/>
                <a:gd name="T37" fmla="*/ 991 h 88"/>
                <a:gd name="T38" fmla="*/ 363 w 117"/>
                <a:gd name="T39" fmla="*/ 1140 h 88"/>
                <a:gd name="T40" fmla="*/ 220 w 117"/>
                <a:gd name="T41" fmla="*/ 1255 h 88"/>
                <a:gd name="T42" fmla="*/ 376 w 117"/>
                <a:gd name="T43" fmla="*/ 1162 h 88"/>
                <a:gd name="T44" fmla="*/ 689 w 117"/>
                <a:gd name="T45" fmla="*/ 1140 h 88"/>
                <a:gd name="T46" fmla="*/ 816 w 117"/>
                <a:gd name="T47" fmla="*/ 1276 h 88"/>
                <a:gd name="T48" fmla="*/ 834 w 117"/>
                <a:gd name="T49" fmla="*/ 1298 h 88"/>
                <a:gd name="T50" fmla="*/ 1117 w 117"/>
                <a:gd name="T51" fmla="*/ 1311 h 88"/>
                <a:gd name="T52" fmla="*/ 1147 w 117"/>
                <a:gd name="T53" fmla="*/ 1276 h 88"/>
                <a:gd name="T54" fmla="*/ 1305 w 117"/>
                <a:gd name="T55" fmla="*/ 1220 h 88"/>
                <a:gd name="T56" fmla="*/ 1525 w 117"/>
                <a:gd name="T57" fmla="*/ 1140 h 88"/>
                <a:gd name="T58" fmla="*/ 1600 w 117"/>
                <a:gd name="T59" fmla="*/ 1220 h 88"/>
                <a:gd name="T60" fmla="*/ 1713 w 117"/>
                <a:gd name="T61" fmla="*/ 1255 h 88"/>
                <a:gd name="T62" fmla="*/ 1713 w 117"/>
                <a:gd name="T63" fmla="*/ 1220 h 8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17" h="88">
                  <a:moveTo>
                    <a:pt x="109" y="64"/>
                  </a:moveTo>
                  <a:cubicBezTo>
                    <a:pt x="108" y="64"/>
                    <a:pt x="108" y="64"/>
                    <a:pt x="107" y="63"/>
                  </a:cubicBezTo>
                  <a:cubicBezTo>
                    <a:pt x="106" y="63"/>
                    <a:pt x="104" y="62"/>
                    <a:pt x="103" y="62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99" y="59"/>
                    <a:pt x="97" y="58"/>
                    <a:pt x="94" y="56"/>
                  </a:cubicBezTo>
                  <a:cubicBezTo>
                    <a:pt x="94" y="56"/>
                    <a:pt x="89" y="52"/>
                    <a:pt x="88" y="49"/>
                  </a:cubicBezTo>
                  <a:cubicBezTo>
                    <a:pt x="87" y="48"/>
                    <a:pt x="87" y="47"/>
                    <a:pt x="87" y="47"/>
                  </a:cubicBezTo>
                  <a:cubicBezTo>
                    <a:pt x="87" y="46"/>
                    <a:pt x="86" y="46"/>
                    <a:pt x="86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6"/>
                    <a:pt x="87" y="45"/>
                    <a:pt x="87" y="46"/>
                  </a:cubicBezTo>
                  <a:cubicBezTo>
                    <a:pt x="87" y="45"/>
                    <a:pt x="87" y="45"/>
                    <a:pt x="87" y="45"/>
                  </a:cubicBezTo>
                  <a:cubicBezTo>
                    <a:pt x="89" y="42"/>
                    <a:pt x="91" y="38"/>
                    <a:pt x="94" y="35"/>
                  </a:cubicBezTo>
                  <a:cubicBezTo>
                    <a:pt x="99" y="31"/>
                    <a:pt x="105" y="27"/>
                    <a:pt x="112" y="26"/>
                  </a:cubicBezTo>
                  <a:cubicBezTo>
                    <a:pt x="106" y="24"/>
                    <a:pt x="99" y="26"/>
                    <a:pt x="95" y="31"/>
                  </a:cubicBezTo>
                  <a:cubicBezTo>
                    <a:pt x="91" y="35"/>
                    <a:pt x="85" y="41"/>
                    <a:pt x="79" y="39"/>
                  </a:cubicBezTo>
                  <a:cubicBezTo>
                    <a:pt x="76" y="38"/>
                    <a:pt x="73" y="37"/>
                    <a:pt x="72" y="36"/>
                  </a:cubicBezTo>
                  <a:cubicBezTo>
                    <a:pt x="69" y="34"/>
                    <a:pt x="67" y="31"/>
                    <a:pt x="65" y="29"/>
                  </a:cubicBezTo>
                  <a:cubicBezTo>
                    <a:pt x="63" y="28"/>
                    <a:pt x="62" y="28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3"/>
                    <a:pt x="63" y="20"/>
                    <a:pt x="64" y="17"/>
                  </a:cubicBezTo>
                  <a:cubicBezTo>
                    <a:pt x="66" y="12"/>
                    <a:pt x="67" y="6"/>
                    <a:pt x="66" y="0"/>
                  </a:cubicBezTo>
                  <a:cubicBezTo>
                    <a:pt x="67" y="3"/>
                    <a:pt x="66" y="6"/>
                    <a:pt x="65" y="9"/>
                  </a:cubicBezTo>
                  <a:cubicBezTo>
                    <a:pt x="65" y="12"/>
                    <a:pt x="65" y="16"/>
                    <a:pt x="63" y="19"/>
                  </a:cubicBezTo>
                  <a:cubicBezTo>
                    <a:pt x="61" y="22"/>
                    <a:pt x="58" y="24"/>
                    <a:pt x="55" y="26"/>
                  </a:cubicBezTo>
                  <a:cubicBezTo>
                    <a:pt x="52" y="26"/>
                    <a:pt x="49" y="27"/>
                    <a:pt x="47" y="27"/>
                  </a:cubicBezTo>
                  <a:cubicBezTo>
                    <a:pt x="44" y="27"/>
                    <a:pt x="42" y="27"/>
                    <a:pt x="39" y="27"/>
                  </a:cubicBezTo>
                  <a:cubicBezTo>
                    <a:pt x="37" y="27"/>
                    <a:pt x="34" y="24"/>
                    <a:pt x="33" y="23"/>
                  </a:cubicBezTo>
                  <a:cubicBezTo>
                    <a:pt x="32" y="22"/>
                    <a:pt x="31" y="22"/>
                    <a:pt x="29" y="21"/>
                  </a:cubicBezTo>
                  <a:cubicBezTo>
                    <a:pt x="26" y="19"/>
                    <a:pt x="21" y="16"/>
                    <a:pt x="21" y="12"/>
                  </a:cubicBezTo>
                  <a:cubicBezTo>
                    <a:pt x="21" y="18"/>
                    <a:pt x="24" y="20"/>
                    <a:pt x="28" y="23"/>
                  </a:cubicBezTo>
                  <a:cubicBezTo>
                    <a:pt x="30" y="23"/>
                    <a:pt x="31" y="24"/>
                    <a:pt x="32" y="25"/>
                  </a:cubicBezTo>
                  <a:cubicBezTo>
                    <a:pt x="34" y="27"/>
                    <a:pt x="35" y="31"/>
                    <a:pt x="34" y="32"/>
                  </a:cubicBezTo>
                  <a:cubicBezTo>
                    <a:pt x="33" y="34"/>
                    <a:pt x="31" y="36"/>
                    <a:pt x="30" y="37"/>
                  </a:cubicBezTo>
                  <a:cubicBezTo>
                    <a:pt x="27" y="40"/>
                    <a:pt x="23" y="39"/>
                    <a:pt x="21" y="39"/>
                  </a:cubicBezTo>
                  <a:cubicBezTo>
                    <a:pt x="12" y="39"/>
                    <a:pt x="5" y="37"/>
                    <a:pt x="0" y="34"/>
                  </a:cubicBezTo>
                  <a:cubicBezTo>
                    <a:pt x="5" y="37"/>
                    <a:pt x="10" y="40"/>
                    <a:pt x="18" y="41"/>
                  </a:cubicBezTo>
                  <a:cubicBezTo>
                    <a:pt x="21" y="41"/>
                    <a:pt x="26" y="44"/>
                    <a:pt x="27" y="45"/>
                  </a:cubicBezTo>
                  <a:cubicBezTo>
                    <a:pt x="30" y="47"/>
                    <a:pt x="33" y="50"/>
                    <a:pt x="35" y="52"/>
                  </a:cubicBezTo>
                  <a:cubicBezTo>
                    <a:pt x="37" y="54"/>
                    <a:pt x="34" y="54"/>
                    <a:pt x="33" y="54"/>
                  </a:cubicBezTo>
                  <a:cubicBezTo>
                    <a:pt x="27" y="55"/>
                    <a:pt x="25" y="57"/>
                    <a:pt x="23" y="60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9" y="63"/>
                    <a:pt x="17" y="66"/>
                    <a:pt x="14" y="66"/>
                  </a:cubicBezTo>
                  <a:cubicBezTo>
                    <a:pt x="17" y="66"/>
                    <a:pt x="20" y="64"/>
                    <a:pt x="22" y="63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7" y="59"/>
                    <a:pt x="28" y="57"/>
                    <a:pt x="34" y="57"/>
                  </a:cubicBezTo>
                  <a:cubicBezTo>
                    <a:pt x="37" y="57"/>
                    <a:pt x="42" y="59"/>
                    <a:pt x="44" y="60"/>
                  </a:cubicBezTo>
                  <a:cubicBezTo>
                    <a:pt x="46" y="61"/>
                    <a:pt x="48" y="63"/>
                    <a:pt x="50" y="65"/>
                  </a:cubicBezTo>
                  <a:cubicBezTo>
                    <a:pt x="51" y="65"/>
                    <a:pt x="53" y="66"/>
                    <a:pt x="52" y="67"/>
                  </a:cubicBezTo>
                  <a:cubicBezTo>
                    <a:pt x="49" y="69"/>
                    <a:pt x="44" y="81"/>
                    <a:pt x="43" y="84"/>
                  </a:cubicBezTo>
                  <a:cubicBezTo>
                    <a:pt x="43" y="81"/>
                    <a:pt x="51" y="70"/>
                    <a:pt x="53" y="68"/>
                  </a:cubicBezTo>
                  <a:cubicBezTo>
                    <a:pt x="58" y="64"/>
                    <a:pt x="65" y="67"/>
                    <a:pt x="69" y="67"/>
                  </a:cubicBezTo>
                  <a:cubicBezTo>
                    <a:pt x="70" y="68"/>
                    <a:pt x="71" y="67"/>
                    <a:pt x="71" y="69"/>
                  </a:cubicBezTo>
                  <a:cubicBezTo>
                    <a:pt x="71" y="70"/>
                    <a:pt x="73" y="87"/>
                    <a:pt x="73" y="88"/>
                  </a:cubicBezTo>
                  <a:cubicBezTo>
                    <a:pt x="73" y="86"/>
                    <a:pt x="72" y="69"/>
                    <a:pt x="73" y="67"/>
                  </a:cubicBezTo>
                  <a:cubicBezTo>
                    <a:pt x="73" y="67"/>
                    <a:pt x="74" y="66"/>
                    <a:pt x="74" y="66"/>
                  </a:cubicBezTo>
                  <a:cubicBezTo>
                    <a:pt x="77" y="65"/>
                    <a:pt x="80" y="64"/>
                    <a:pt x="83" y="64"/>
                  </a:cubicBezTo>
                  <a:cubicBezTo>
                    <a:pt x="86" y="63"/>
                    <a:pt x="88" y="62"/>
                    <a:pt x="90" y="61"/>
                  </a:cubicBezTo>
                  <a:cubicBezTo>
                    <a:pt x="92" y="59"/>
                    <a:pt x="95" y="59"/>
                    <a:pt x="97" y="60"/>
                  </a:cubicBezTo>
                  <a:cubicBezTo>
                    <a:pt x="98" y="61"/>
                    <a:pt x="99" y="61"/>
                    <a:pt x="100" y="62"/>
                  </a:cubicBezTo>
                  <a:cubicBezTo>
                    <a:pt x="102" y="64"/>
                    <a:pt x="102" y="64"/>
                    <a:pt x="102" y="64"/>
                  </a:cubicBezTo>
                  <a:cubicBezTo>
                    <a:pt x="106" y="66"/>
                    <a:pt x="109" y="68"/>
                    <a:pt x="107" y="66"/>
                  </a:cubicBezTo>
                  <a:cubicBezTo>
                    <a:pt x="108" y="66"/>
                    <a:pt x="108" y="66"/>
                    <a:pt x="109" y="66"/>
                  </a:cubicBezTo>
                  <a:cubicBezTo>
                    <a:pt x="112" y="66"/>
                    <a:pt x="114" y="64"/>
                    <a:pt x="117" y="62"/>
                  </a:cubicBezTo>
                  <a:cubicBezTo>
                    <a:pt x="115" y="64"/>
                    <a:pt x="112" y="64"/>
                    <a:pt x="109" y="64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1" name="Freeform 69">
              <a:extLst>
                <a:ext uri="{FF2B5EF4-FFF2-40B4-BE49-F238E27FC236}">
                  <a16:creationId xmlns:a16="http://schemas.microsoft.com/office/drawing/2014/main" id="{54D813BB-2C95-4BAE-802C-8834CE6B3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2203"/>
              <a:ext cx="188" cy="77"/>
            </a:xfrm>
            <a:custGeom>
              <a:avLst/>
              <a:gdLst>
                <a:gd name="T0" fmla="*/ 0 w 75"/>
                <a:gd name="T1" fmla="*/ 191 h 29"/>
                <a:gd name="T2" fmla="*/ 363 w 75"/>
                <a:gd name="T3" fmla="*/ 21 h 29"/>
                <a:gd name="T4" fmla="*/ 1181 w 75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29">
                  <a:moveTo>
                    <a:pt x="0" y="10"/>
                  </a:moveTo>
                  <a:cubicBezTo>
                    <a:pt x="4" y="6"/>
                    <a:pt x="14" y="0"/>
                    <a:pt x="23" y="1"/>
                  </a:cubicBezTo>
                  <a:cubicBezTo>
                    <a:pt x="31" y="1"/>
                    <a:pt x="70" y="16"/>
                    <a:pt x="75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2" name="Freeform 70">
              <a:extLst>
                <a:ext uri="{FF2B5EF4-FFF2-40B4-BE49-F238E27FC236}">
                  <a16:creationId xmlns:a16="http://schemas.microsoft.com/office/drawing/2014/main" id="{6B05F6C6-D82D-49C6-93FB-12EA47489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2280"/>
              <a:ext cx="145" cy="144"/>
            </a:xfrm>
            <a:custGeom>
              <a:avLst/>
              <a:gdLst>
                <a:gd name="T0" fmla="*/ 0 w 58"/>
                <a:gd name="T1" fmla="*/ 227 h 54"/>
                <a:gd name="T2" fmla="*/ 283 w 58"/>
                <a:gd name="T3" fmla="*/ 21 h 54"/>
                <a:gd name="T4" fmla="*/ 750 w 58"/>
                <a:gd name="T5" fmla="*/ 477 h 54"/>
                <a:gd name="T6" fmla="*/ 895 w 58"/>
                <a:gd name="T7" fmla="*/ 875 h 54"/>
                <a:gd name="T8" fmla="*/ 845 w 58"/>
                <a:gd name="T9" fmla="*/ 102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4">
                  <a:moveTo>
                    <a:pt x="0" y="12"/>
                  </a:moveTo>
                  <a:cubicBezTo>
                    <a:pt x="5" y="7"/>
                    <a:pt x="11" y="0"/>
                    <a:pt x="18" y="1"/>
                  </a:cubicBezTo>
                  <a:cubicBezTo>
                    <a:pt x="25" y="1"/>
                    <a:pt x="40" y="15"/>
                    <a:pt x="48" y="25"/>
                  </a:cubicBezTo>
                  <a:cubicBezTo>
                    <a:pt x="56" y="35"/>
                    <a:pt x="58" y="42"/>
                    <a:pt x="57" y="46"/>
                  </a:cubicBezTo>
                  <a:cubicBezTo>
                    <a:pt x="57" y="50"/>
                    <a:pt x="54" y="54"/>
                    <a:pt x="54" y="5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3" name="Freeform 71">
              <a:extLst>
                <a:ext uri="{FF2B5EF4-FFF2-40B4-BE49-F238E27FC236}">
                  <a16:creationId xmlns:a16="http://schemas.microsoft.com/office/drawing/2014/main" id="{ACCAD788-DB8F-44B7-AA16-17C9182CC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149"/>
              <a:ext cx="203" cy="70"/>
            </a:xfrm>
            <a:custGeom>
              <a:avLst/>
              <a:gdLst>
                <a:gd name="T0" fmla="*/ 0 w 81"/>
                <a:gd name="T1" fmla="*/ 175 h 26"/>
                <a:gd name="T2" fmla="*/ 301 w 81"/>
                <a:gd name="T3" fmla="*/ 0 h 26"/>
                <a:gd name="T4" fmla="*/ 867 w 81"/>
                <a:gd name="T5" fmla="*/ 175 h 26"/>
                <a:gd name="T6" fmla="*/ 1243 w 81"/>
                <a:gd name="T7" fmla="*/ 412 h 26"/>
                <a:gd name="T8" fmla="*/ 1256 w 81"/>
                <a:gd name="T9" fmla="*/ 50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26">
                  <a:moveTo>
                    <a:pt x="0" y="9"/>
                  </a:moveTo>
                  <a:cubicBezTo>
                    <a:pt x="5" y="4"/>
                    <a:pt x="12" y="1"/>
                    <a:pt x="19" y="0"/>
                  </a:cubicBezTo>
                  <a:cubicBezTo>
                    <a:pt x="26" y="0"/>
                    <a:pt x="45" y="5"/>
                    <a:pt x="55" y="9"/>
                  </a:cubicBezTo>
                  <a:cubicBezTo>
                    <a:pt x="65" y="13"/>
                    <a:pt x="77" y="19"/>
                    <a:pt x="79" y="21"/>
                  </a:cubicBezTo>
                  <a:cubicBezTo>
                    <a:pt x="81" y="23"/>
                    <a:pt x="80" y="26"/>
                    <a:pt x="80" y="2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4" name="Freeform 72">
              <a:extLst>
                <a:ext uri="{FF2B5EF4-FFF2-40B4-BE49-F238E27FC236}">
                  <a16:creationId xmlns:a16="http://schemas.microsoft.com/office/drawing/2014/main" id="{AD8D5407-FE97-41E2-923A-A69861AA6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115"/>
              <a:ext cx="202" cy="88"/>
            </a:xfrm>
            <a:custGeom>
              <a:avLst/>
              <a:gdLst>
                <a:gd name="T0" fmla="*/ 0 w 81"/>
                <a:gd name="T1" fmla="*/ 248 h 33"/>
                <a:gd name="T2" fmla="*/ 559 w 81"/>
                <a:gd name="T3" fmla="*/ 35 h 33"/>
                <a:gd name="T4" fmla="*/ 1057 w 81"/>
                <a:gd name="T5" fmla="*/ 320 h 33"/>
                <a:gd name="T6" fmla="*/ 1100 w 81"/>
                <a:gd name="T7" fmla="*/ 62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33">
                  <a:moveTo>
                    <a:pt x="0" y="13"/>
                  </a:moveTo>
                  <a:cubicBezTo>
                    <a:pt x="11" y="5"/>
                    <a:pt x="29" y="0"/>
                    <a:pt x="36" y="2"/>
                  </a:cubicBezTo>
                  <a:cubicBezTo>
                    <a:pt x="43" y="4"/>
                    <a:pt x="55" y="11"/>
                    <a:pt x="68" y="17"/>
                  </a:cubicBezTo>
                  <a:cubicBezTo>
                    <a:pt x="81" y="23"/>
                    <a:pt x="75" y="31"/>
                    <a:pt x="71" y="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5" name="Freeform 73">
              <a:extLst>
                <a:ext uri="{FF2B5EF4-FFF2-40B4-BE49-F238E27FC236}">
                  <a16:creationId xmlns:a16="http://schemas.microsoft.com/office/drawing/2014/main" id="{5D9FF5D9-92A4-4F7F-9DF0-26AA8FBC4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2187"/>
              <a:ext cx="168" cy="141"/>
            </a:xfrm>
            <a:custGeom>
              <a:avLst/>
              <a:gdLst>
                <a:gd name="T0" fmla="*/ 0 w 67"/>
                <a:gd name="T1" fmla="*/ 205 h 53"/>
                <a:gd name="T2" fmla="*/ 491 w 67"/>
                <a:gd name="T3" fmla="*/ 192 h 53"/>
                <a:gd name="T4" fmla="*/ 930 w 67"/>
                <a:gd name="T5" fmla="*/ 998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53">
                  <a:moveTo>
                    <a:pt x="0" y="11"/>
                  </a:moveTo>
                  <a:cubicBezTo>
                    <a:pt x="6" y="3"/>
                    <a:pt x="17" y="0"/>
                    <a:pt x="31" y="10"/>
                  </a:cubicBezTo>
                  <a:cubicBezTo>
                    <a:pt x="61" y="33"/>
                    <a:pt x="67" y="45"/>
                    <a:pt x="59" y="5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6" name="Freeform 74">
              <a:extLst>
                <a:ext uri="{FF2B5EF4-FFF2-40B4-BE49-F238E27FC236}">
                  <a16:creationId xmlns:a16="http://schemas.microsoft.com/office/drawing/2014/main" id="{13705D0F-7792-4C65-B004-8C989EA4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2096"/>
              <a:ext cx="175" cy="99"/>
            </a:xfrm>
            <a:custGeom>
              <a:avLst/>
              <a:gdLst>
                <a:gd name="T0" fmla="*/ 0 w 70"/>
                <a:gd name="T1" fmla="*/ 193 h 37"/>
                <a:gd name="T2" fmla="*/ 345 w 70"/>
                <a:gd name="T3" fmla="*/ 0 h 37"/>
                <a:gd name="T4" fmla="*/ 675 w 70"/>
                <a:gd name="T5" fmla="*/ 171 h 37"/>
                <a:gd name="T6" fmla="*/ 1050 w 70"/>
                <a:gd name="T7" fmla="*/ 516 h 37"/>
                <a:gd name="T8" fmla="*/ 988 w 70"/>
                <a:gd name="T9" fmla="*/ 70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7">
                  <a:moveTo>
                    <a:pt x="0" y="10"/>
                  </a:moveTo>
                  <a:cubicBezTo>
                    <a:pt x="9" y="2"/>
                    <a:pt x="15" y="1"/>
                    <a:pt x="22" y="0"/>
                  </a:cubicBezTo>
                  <a:cubicBezTo>
                    <a:pt x="30" y="0"/>
                    <a:pt x="36" y="4"/>
                    <a:pt x="43" y="9"/>
                  </a:cubicBezTo>
                  <a:cubicBezTo>
                    <a:pt x="51" y="13"/>
                    <a:pt x="63" y="23"/>
                    <a:pt x="67" y="27"/>
                  </a:cubicBezTo>
                  <a:cubicBezTo>
                    <a:pt x="70" y="32"/>
                    <a:pt x="65" y="36"/>
                    <a:pt x="63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7" name="Freeform 75">
              <a:extLst>
                <a:ext uri="{FF2B5EF4-FFF2-40B4-BE49-F238E27FC236}">
                  <a16:creationId xmlns:a16="http://schemas.microsoft.com/office/drawing/2014/main" id="{EB5260C2-4496-41EB-BE20-75334427A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192"/>
              <a:ext cx="42" cy="21"/>
            </a:xfrm>
            <a:custGeom>
              <a:avLst/>
              <a:gdLst>
                <a:gd name="T0" fmla="*/ 257 w 17"/>
                <a:gd name="T1" fmla="*/ 76 h 8"/>
                <a:gd name="T2" fmla="*/ 0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4"/>
                  </a:moveTo>
                  <a:cubicBezTo>
                    <a:pt x="11" y="8"/>
                    <a:pt x="4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8" name="Freeform 76">
              <a:extLst>
                <a:ext uri="{FF2B5EF4-FFF2-40B4-BE49-F238E27FC236}">
                  <a16:creationId xmlns:a16="http://schemas.microsoft.com/office/drawing/2014/main" id="{CF64A0ED-C239-4EC0-8D06-064D50B2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059"/>
              <a:ext cx="118" cy="82"/>
            </a:xfrm>
            <a:custGeom>
              <a:avLst/>
              <a:gdLst>
                <a:gd name="T0" fmla="*/ 492 w 47"/>
                <a:gd name="T1" fmla="*/ 574 h 31"/>
                <a:gd name="T2" fmla="*/ 726 w 47"/>
                <a:gd name="T3" fmla="*/ 349 h 31"/>
                <a:gd name="T4" fmla="*/ 492 w 47"/>
                <a:gd name="T5" fmla="*/ 111 h 31"/>
                <a:gd name="T6" fmla="*/ 0 w 47"/>
                <a:gd name="T7" fmla="*/ 238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31">
                  <a:moveTo>
                    <a:pt x="31" y="31"/>
                  </a:moveTo>
                  <a:cubicBezTo>
                    <a:pt x="36" y="30"/>
                    <a:pt x="47" y="23"/>
                    <a:pt x="46" y="19"/>
                  </a:cubicBezTo>
                  <a:cubicBezTo>
                    <a:pt x="45" y="14"/>
                    <a:pt x="45" y="15"/>
                    <a:pt x="31" y="6"/>
                  </a:cubicBezTo>
                  <a:cubicBezTo>
                    <a:pt x="23" y="0"/>
                    <a:pt x="2" y="8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79" name="Freeform 77">
              <a:extLst>
                <a:ext uri="{FF2B5EF4-FFF2-40B4-BE49-F238E27FC236}">
                  <a16:creationId xmlns:a16="http://schemas.microsoft.com/office/drawing/2014/main" id="{79A5DA3F-4DA4-4933-A6ED-307F7CC2C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7" y="2115"/>
              <a:ext cx="80" cy="122"/>
            </a:xfrm>
            <a:custGeom>
              <a:avLst/>
              <a:gdLst>
                <a:gd name="T0" fmla="*/ 0 w 32"/>
                <a:gd name="T1" fmla="*/ 0 h 46"/>
                <a:gd name="T2" fmla="*/ 458 w 32"/>
                <a:gd name="T3" fmla="*/ 485 h 46"/>
                <a:gd name="T4" fmla="*/ 270 w 32"/>
                <a:gd name="T5" fmla="*/ 859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6">
                  <a:moveTo>
                    <a:pt x="0" y="0"/>
                  </a:moveTo>
                  <a:cubicBezTo>
                    <a:pt x="12" y="9"/>
                    <a:pt x="25" y="19"/>
                    <a:pt x="29" y="26"/>
                  </a:cubicBezTo>
                  <a:cubicBezTo>
                    <a:pt x="32" y="34"/>
                    <a:pt x="22" y="43"/>
                    <a:pt x="17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0" name="Freeform 78">
              <a:extLst>
                <a:ext uri="{FF2B5EF4-FFF2-40B4-BE49-F238E27FC236}">
                  <a16:creationId xmlns:a16="http://schemas.microsoft.com/office/drawing/2014/main" id="{91C513CB-2CAC-404D-8B2D-40588A944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2184"/>
              <a:ext cx="15" cy="24"/>
            </a:xfrm>
            <a:custGeom>
              <a:avLst/>
              <a:gdLst>
                <a:gd name="T0" fmla="*/ 0 w 6"/>
                <a:gd name="T1" fmla="*/ 0 h 9"/>
                <a:gd name="T2" fmla="*/ 95 w 6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2" y="3"/>
                    <a:pt x="2" y="6"/>
                    <a:pt x="6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1" name="Freeform 79">
              <a:extLst>
                <a:ext uri="{FF2B5EF4-FFF2-40B4-BE49-F238E27FC236}">
                  <a16:creationId xmlns:a16="http://schemas.microsoft.com/office/drawing/2014/main" id="{F3D03EA3-7596-48C4-8F0E-C859A9AE8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205"/>
              <a:ext cx="55" cy="112"/>
            </a:xfrm>
            <a:custGeom>
              <a:avLst/>
              <a:gdLst>
                <a:gd name="T0" fmla="*/ 0 w 22"/>
                <a:gd name="T1" fmla="*/ 0 h 42"/>
                <a:gd name="T2" fmla="*/ 300 w 22"/>
                <a:gd name="T3" fmla="*/ 491 h 42"/>
                <a:gd name="T4" fmla="*/ 208 w 22"/>
                <a:gd name="T5" fmla="*/ 760 h 42"/>
                <a:gd name="T6" fmla="*/ 113 w 22"/>
                <a:gd name="T7" fmla="*/ 71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2">
                  <a:moveTo>
                    <a:pt x="0" y="0"/>
                  </a:moveTo>
                  <a:cubicBezTo>
                    <a:pt x="10" y="8"/>
                    <a:pt x="16" y="18"/>
                    <a:pt x="19" y="26"/>
                  </a:cubicBezTo>
                  <a:cubicBezTo>
                    <a:pt x="22" y="34"/>
                    <a:pt x="15" y="38"/>
                    <a:pt x="13" y="40"/>
                  </a:cubicBezTo>
                  <a:cubicBezTo>
                    <a:pt x="10" y="42"/>
                    <a:pt x="7" y="38"/>
                    <a:pt x="7" y="3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2" name="Freeform 80">
              <a:extLst>
                <a:ext uri="{FF2B5EF4-FFF2-40B4-BE49-F238E27FC236}">
                  <a16:creationId xmlns:a16="http://schemas.microsoft.com/office/drawing/2014/main" id="{803C03F9-25E3-4561-AE13-463980DF3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2312"/>
              <a:ext cx="25" cy="75"/>
            </a:xfrm>
            <a:custGeom>
              <a:avLst/>
              <a:gdLst>
                <a:gd name="T0" fmla="*/ 0 w 10"/>
                <a:gd name="T1" fmla="*/ 0 h 28"/>
                <a:gd name="T2" fmla="*/ 145 w 10"/>
                <a:gd name="T3" fmla="*/ 423 h 28"/>
                <a:gd name="T4" fmla="*/ 95 w 10"/>
                <a:gd name="T5" fmla="*/ 538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8">
                  <a:moveTo>
                    <a:pt x="0" y="0"/>
                  </a:moveTo>
                  <a:cubicBezTo>
                    <a:pt x="6" y="6"/>
                    <a:pt x="9" y="19"/>
                    <a:pt x="9" y="22"/>
                  </a:cubicBezTo>
                  <a:cubicBezTo>
                    <a:pt x="10" y="25"/>
                    <a:pt x="6" y="28"/>
                    <a:pt x="6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3" name="Freeform 81">
              <a:extLst>
                <a:ext uri="{FF2B5EF4-FFF2-40B4-BE49-F238E27FC236}">
                  <a16:creationId xmlns:a16="http://schemas.microsoft.com/office/drawing/2014/main" id="{182ED510-9B01-4128-9634-F6C34EA3F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061"/>
              <a:ext cx="128" cy="112"/>
            </a:xfrm>
            <a:custGeom>
              <a:avLst/>
              <a:gdLst>
                <a:gd name="T0" fmla="*/ 0 w 51"/>
                <a:gd name="T1" fmla="*/ 56 h 42"/>
                <a:gd name="T2" fmla="*/ 301 w 51"/>
                <a:gd name="T3" fmla="*/ 35 h 42"/>
                <a:gd name="T4" fmla="*/ 617 w 51"/>
                <a:gd name="T5" fmla="*/ 227 h 42"/>
                <a:gd name="T6" fmla="*/ 806 w 51"/>
                <a:gd name="T7" fmla="*/ 568 h 42"/>
                <a:gd name="T8" fmla="*/ 680 w 51"/>
                <a:gd name="T9" fmla="*/ 79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2">
                  <a:moveTo>
                    <a:pt x="0" y="3"/>
                  </a:moveTo>
                  <a:cubicBezTo>
                    <a:pt x="8" y="0"/>
                    <a:pt x="13" y="1"/>
                    <a:pt x="19" y="2"/>
                  </a:cubicBezTo>
                  <a:cubicBezTo>
                    <a:pt x="26" y="4"/>
                    <a:pt x="32" y="7"/>
                    <a:pt x="39" y="12"/>
                  </a:cubicBezTo>
                  <a:cubicBezTo>
                    <a:pt x="45" y="17"/>
                    <a:pt x="51" y="26"/>
                    <a:pt x="51" y="30"/>
                  </a:cubicBezTo>
                  <a:cubicBezTo>
                    <a:pt x="51" y="35"/>
                    <a:pt x="46" y="39"/>
                    <a:pt x="43" y="4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4" name="Freeform 82">
              <a:extLst>
                <a:ext uri="{FF2B5EF4-FFF2-40B4-BE49-F238E27FC236}">
                  <a16:creationId xmlns:a16="http://schemas.microsoft.com/office/drawing/2014/main" id="{C5581911-50EF-4154-9AA8-B8F3005FD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2149"/>
              <a:ext cx="45" cy="115"/>
            </a:xfrm>
            <a:custGeom>
              <a:avLst/>
              <a:gdLst>
                <a:gd name="T0" fmla="*/ 0 w 18"/>
                <a:gd name="T1" fmla="*/ 0 h 43"/>
                <a:gd name="T2" fmla="*/ 270 w 18"/>
                <a:gd name="T3" fmla="*/ 594 h 43"/>
                <a:gd name="T4" fmla="*/ 208 w 18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43">
                  <a:moveTo>
                    <a:pt x="0" y="0"/>
                  </a:moveTo>
                  <a:cubicBezTo>
                    <a:pt x="8" y="5"/>
                    <a:pt x="16" y="25"/>
                    <a:pt x="17" y="31"/>
                  </a:cubicBezTo>
                  <a:cubicBezTo>
                    <a:pt x="18" y="38"/>
                    <a:pt x="13" y="43"/>
                    <a:pt x="13" y="4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5" name="Freeform 83">
              <a:extLst>
                <a:ext uri="{FF2B5EF4-FFF2-40B4-BE49-F238E27FC236}">
                  <a16:creationId xmlns:a16="http://schemas.microsoft.com/office/drawing/2014/main" id="{1097BBC4-0643-4C7C-9775-A56FABA9C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091"/>
              <a:ext cx="80" cy="114"/>
            </a:xfrm>
            <a:custGeom>
              <a:avLst/>
              <a:gdLst>
                <a:gd name="T0" fmla="*/ 0 w 32"/>
                <a:gd name="T1" fmla="*/ 0 h 43"/>
                <a:gd name="T2" fmla="*/ 345 w 32"/>
                <a:gd name="T3" fmla="*/ 353 h 43"/>
                <a:gd name="T4" fmla="*/ 408 w 32"/>
                <a:gd name="T5" fmla="*/ 801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3">
                  <a:moveTo>
                    <a:pt x="0" y="0"/>
                  </a:moveTo>
                  <a:cubicBezTo>
                    <a:pt x="10" y="3"/>
                    <a:pt x="16" y="11"/>
                    <a:pt x="22" y="19"/>
                  </a:cubicBezTo>
                  <a:cubicBezTo>
                    <a:pt x="32" y="30"/>
                    <a:pt x="30" y="39"/>
                    <a:pt x="26" y="4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6" name="Freeform 84">
              <a:extLst>
                <a:ext uri="{FF2B5EF4-FFF2-40B4-BE49-F238E27FC236}">
                  <a16:creationId xmlns:a16="http://schemas.microsoft.com/office/drawing/2014/main" id="{AB055290-8D12-489F-80F0-53DBF61C3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2069"/>
              <a:ext cx="48" cy="19"/>
            </a:xfrm>
            <a:custGeom>
              <a:avLst/>
              <a:gdLst>
                <a:gd name="T0" fmla="*/ 0 w 19"/>
                <a:gd name="T1" fmla="*/ 141 h 7"/>
                <a:gd name="T2" fmla="*/ 306 w 19"/>
                <a:gd name="T3" fmla="*/ 117 h 7"/>
                <a:gd name="T4" fmla="*/ 179 w 19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5" y="6"/>
                    <a:pt x="15" y="0"/>
                    <a:pt x="19" y="6"/>
                  </a:cubicBezTo>
                  <a:cubicBezTo>
                    <a:pt x="17" y="4"/>
                    <a:pt x="13" y="5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7" name="Freeform 85">
              <a:extLst>
                <a:ext uri="{FF2B5EF4-FFF2-40B4-BE49-F238E27FC236}">
                  <a16:creationId xmlns:a16="http://schemas.microsoft.com/office/drawing/2014/main" id="{3F43BD5A-40E1-43B3-A1AB-9776AB08E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075"/>
              <a:ext cx="58" cy="29"/>
            </a:xfrm>
            <a:custGeom>
              <a:avLst/>
              <a:gdLst>
                <a:gd name="T0" fmla="*/ 0 w 23"/>
                <a:gd name="T1" fmla="*/ 21 h 11"/>
                <a:gd name="T2" fmla="*/ 192 w 23"/>
                <a:gd name="T3" fmla="*/ 34 h 11"/>
                <a:gd name="T4" fmla="*/ 368 w 23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1">
                  <a:moveTo>
                    <a:pt x="0" y="1"/>
                  </a:moveTo>
                  <a:cubicBezTo>
                    <a:pt x="4" y="0"/>
                    <a:pt x="8" y="1"/>
                    <a:pt x="12" y="2"/>
                  </a:cubicBezTo>
                  <a:cubicBezTo>
                    <a:pt x="17" y="4"/>
                    <a:pt x="20" y="7"/>
                    <a:pt x="2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8" name="Freeform 86">
              <a:extLst>
                <a:ext uri="{FF2B5EF4-FFF2-40B4-BE49-F238E27FC236}">
                  <a16:creationId xmlns:a16="http://schemas.microsoft.com/office/drawing/2014/main" id="{DF100875-9EB2-406D-8CA8-B5E430455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2131"/>
              <a:ext cx="52" cy="24"/>
            </a:xfrm>
            <a:custGeom>
              <a:avLst/>
              <a:gdLst>
                <a:gd name="T0" fmla="*/ 0 w 21"/>
                <a:gd name="T1" fmla="*/ 93 h 9"/>
                <a:gd name="T2" fmla="*/ 319 w 21"/>
                <a:gd name="T3" fmla="*/ 171 h 9"/>
                <a:gd name="T4" fmla="*/ 62 w 21"/>
                <a:gd name="T5" fmla="*/ 9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9">
                  <a:moveTo>
                    <a:pt x="0" y="5"/>
                  </a:moveTo>
                  <a:cubicBezTo>
                    <a:pt x="8" y="0"/>
                    <a:pt x="15" y="2"/>
                    <a:pt x="21" y="9"/>
                  </a:cubicBezTo>
                  <a:cubicBezTo>
                    <a:pt x="17" y="6"/>
                    <a:pt x="9" y="1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89" name="Freeform 87">
              <a:extLst>
                <a:ext uri="{FF2B5EF4-FFF2-40B4-BE49-F238E27FC236}">
                  <a16:creationId xmlns:a16="http://schemas.microsoft.com/office/drawing/2014/main" id="{0D0CECFC-FB6F-43E5-AB6D-013DFBF5F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197"/>
              <a:ext cx="57" cy="32"/>
            </a:xfrm>
            <a:custGeom>
              <a:avLst/>
              <a:gdLst>
                <a:gd name="T0" fmla="*/ 0 w 23"/>
                <a:gd name="T1" fmla="*/ 136 h 12"/>
                <a:gd name="T2" fmla="*/ 349 w 23"/>
                <a:gd name="T3" fmla="*/ 227 h 12"/>
                <a:gd name="T4" fmla="*/ 92 w 23"/>
                <a:gd name="T5" fmla="*/ 13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2">
                  <a:moveTo>
                    <a:pt x="0" y="7"/>
                  </a:moveTo>
                  <a:cubicBezTo>
                    <a:pt x="6" y="0"/>
                    <a:pt x="18" y="7"/>
                    <a:pt x="23" y="12"/>
                  </a:cubicBezTo>
                  <a:cubicBezTo>
                    <a:pt x="18" y="9"/>
                    <a:pt x="12" y="5"/>
                    <a:pt x="6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0" name="Freeform 88">
              <a:extLst>
                <a:ext uri="{FF2B5EF4-FFF2-40B4-BE49-F238E27FC236}">
                  <a16:creationId xmlns:a16="http://schemas.microsoft.com/office/drawing/2014/main" id="{AA0ED952-0F8B-4099-AC81-D5A71A39E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213"/>
              <a:ext cx="75" cy="16"/>
            </a:xfrm>
            <a:custGeom>
              <a:avLst/>
              <a:gdLst>
                <a:gd name="T0" fmla="*/ 0 w 30"/>
                <a:gd name="T1" fmla="*/ 77 h 6"/>
                <a:gd name="T2" fmla="*/ 188 w 30"/>
                <a:gd name="T3" fmla="*/ 0 h 6"/>
                <a:gd name="T4" fmla="*/ 470 w 30"/>
                <a:gd name="T5" fmla="*/ 115 h 6"/>
                <a:gd name="T6" fmla="*/ 270 w 30"/>
                <a:gd name="T7" fmla="*/ 56 h 6"/>
                <a:gd name="T8" fmla="*/ 50 w 30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">
                  <a:moveTo>
                    <a:pt x="0" y="4"/>
                  </a:moveTo>
                  <a:cubicBezTo>
                    <a:pt x="4" y="2"/>
                    <a:pt x="8" y="0"/>
                    <a:pt x="12" y="0"/>
                  </a:cubicBezTo>
                  <a:cubicBezTo>
                    <a:pt x="19" y="0"/>
                    <a:pt x="25" y="2"/>
                    <a:pt x="30" y="6"/>
                  </a:cubicBezTo>
                  <a:cubicBezTo>
                    <a:pt x="27" y="3"/>
                    <a:pt x="21" y="4"/>
                    <a:pt x="17" y="3"/>
                  </a:cubicBezTo>
                  <a:cubicBezTo>
                    <a:pt x="12" y="3"/>
                    <a:pt x="8" y="2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1" name="Freeform 89">
              <a:extLst>
                <a:ext uri="{FF2B5EF4-FFF2-40B4-BE49-F238E27FC236}">
                  <a16:creationId xmlns:a16="http://schemas.microsoft.com/office/drawing/2014/main" id="{EB7ACB6E-869A-4F5A-A073-7CA00DE7D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125"/>
              <a:ext cx="75" cy="19"/>
            </a:xfrm>
            <a:custGeom>
              <a:avLst/>
              <a:gdLst>
                <a:gd name="T0" fmla="*/ 0 w 30"/>
                <a:gd name="T1" fmla="*/ 141 h 7"/>
                <a:gd name="T2" fmla="*/ 470 w 30"/>
                <a:gd name="T3" fmla="*/ 141 h 7"/>
                <a:gd name="T4" fmla="*/ 145 w 30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7">
                  <a:moveTo>
                    <a:pt x="0" y="7"/>
                  </a:moveTo>
                  <a:cubicBezTo>
                    <a:pt x="11" y="2"/>
                    <a:pt x="19" y="0"/>
                    <a:pt x="30" y="7"/>
                  </a:cubicBezTo>
                  <a:cubicBezTo>
                    <a:pt x="23" y="5"/>
                    <a:pt x="16" y="4"/>
                    <a:pt x="9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2" name="Freeform 90">
              <a:extLst>
                <a:ext uri="{FF2B5EF4-FFF2-40B4-BE49-F238E27FC236}">
                  <a16:creationId xmlns:a16="http://schemas.microsoft.com/office/drawing/2014/main" id="{CF636716-159E-4E4B-80C4-A9D64DE4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160"/>
              <a:ext cx="65" cy="13"/>
            </a:xfrm>
            <a:custGeom>
              <a:avLst/>
              <a:gdLst>
                <a:gd name="T0" fmla="*/ 0 w 26"/>
                <a:gd name="T1" fmla="*/ 34 h 5"/>
                <a:gd name="T2" fmla="*/ 175 w 26"/>
                <a:gd name="T3" fmla="*/ 0 h 5"/>
                <a:gd name="T4" fmla="*/ 408 w 26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">
                  <a:moveTo>
                    <a:pt x="0" y="2"/>
                  </a:moveTo>
                  <a:cubicBezTo>
                    <a:pt x="3" y="3"/>
                    <a:pt x="7" y="0"/>
                    <a:pt x="11" y="0"/>
                  </a:cubicBezTo>
                  <a:cubicBezTo>
                    <a:pt x="16" y="0"/>
                    <a:pt x="22" y="2"/>
                    <a:pt x="2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3" name="Freeform 91">
              <a:extLst>
                <a:ext uri="{FF2B5EF4-FFF2-40B4-BE49-F238E27FC236}">
                  <a16:creationId xmlns:a16="http://schemas.microsoft.com/office/drawing/2014/main" id="{15DF46CB-58D4-4586-A213-5D15705D6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296"/>
              <a:ext cx="58" cy="24"/>
            </a:xfrm>
            <a:custGeom>
              <a:avLst/>
              <a:gdLst>
                <a:gd name="T0" fmla="*/ 0 w 23"/>
                <a:gd name="T1" fmla="*/ 56 h 9"/>
                <a:gd name="T2" fmla="*/ 50 w 23"/>
                <a:gd name="T3" fmla="*/ 21 h 9"/>
                <a:gd name="T4" fmla="*/ 159 w 23"/>
                <a:gd name="T5" fmla="*/ 0 h 9"/>
                <a:gd name="T6" fmla="*/ 368 w 23"/>
                <a:gd name="T7" fmla="*/ 171 h 9"/>
                <a:gd name="T8" fmla="*/ 113 w 23"/>
                <a:gd name="T9" fmla="*/ 3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9">
                  <a:moveTo>
                    <a:pt x="0" y="3"/>
                  </a:moveTo>
                  <a:cubicBezTo>
                    <a:pt x="1" y="3"/>
                    <a:pt x="2" y="2"/>
                    <a:pt x="3" y="1"/>
                  </a:cubicBezTo>
                  <a:cubicBezTo>
                    <a:pt x="5" y="0"/>
                    <a:pt x="8" y="0"/>
                    <a:pt x="10" y="0"/>
                  </a:cubicBezTo>
                  <a:cubicBezTo>
                    <a:pt x="15" y="0"/>
                    <a:pt x="21" y="4"/>
                    <a:pt x="23" y="9"/>
                  </a:cubicBezTo>
                  <a:cubicBezTo>
                    <a:pt x="19" y="5"/>
                    <a:pt x="13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4" name="Freeform 92">
              <a:extLst>
                <a:ext uri="{FF2B5EF4-FFF2-40B4-BE49-F238E27FC236}">
                  <a16:creationId xmlns:a16="http://schemas.microsoft.com/office/drawing/2014/main" id="{60F9989B-8E2B-4DAE-8CA4-A07E7AE77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2221"/>
              <a:ext cx="37" cy="27"/>
            </a:xfrm>
            <a:custGeom>
              <a:avLst/>
              <a:gdLst>
                <a:gd name="T0" fmla="*/ 0 w 15"/>
                <a:gd name="T1" fmla="*/ 103 h 10"/>
                <a:gd name="T2" fmla="*/ 104 w 15"/>
                <a:gd name="T3" fmla="*/ 22 h 10"/>
                <a:gd name="T4" fmla="*/ 224 w 15"/>
                <a:gd name="T5" fmla="*/ 197 h 10"/>
                <a:gd name="T6" fmla="*/ 62 w 15"/>
                <a:gd name="T7" fmla="*/ 10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0">
                  <a:moveTo>
                    <a:pt x="0" y="5"/>
                  </a:moveTo>
                  <a:cubicBezTo>
                    <a:pt x="3" y="5"/>
                    <a:pt x="3" y="0"/>
                    <a:pt x="7" y="1"/>
                  </a:cubicBezTo>
                  <a:cubicBezTo>
                    <a:pt x="10" y="2"/>
                    <a:pt x="15" y="7"/>
                    <a:pt x="15" y="10"/>
                  </a:cubicBezTo>
                  <a:cubicBezTo>
                    <a:pt x="11" y="7"/>
                    <a:pt x="8" y="3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5" name="Freeform 93">
              <a:extLst>
                <a:ext uri="{FF2B5EF4-FFF2-40B4-BE49-F238E27FC236}">
                  <a16:creationId xmlns:a16="http://schemas.microsoft.com/office/drawing/2014/main" id="{F4B6B993-628B-45C9-8987-1BCBAFA1A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2168"/>
              <a:ext cx="25" cy="21"/>
            </a:xfrm>
            <a:custGeom>
              <a:avLst/>
              <a:gdLst>
                <a:gd name="T0" fmla="*/ 0 w 10"/>
                <a:gd name="T1" fmla="*/ 76 h 8"/>
                <a:gd name="T2" fmla="*/ 83 w 10"/>
                <a:gd name="T3" fmla="*/ 21 h 8"/>
                <a:gd name="T4" fmla="*/ 158 w 10"/>
                <a:gd name="T5" fmla="*/ 144 h 8"/>
                <a:gd name="T6" fmla="*/ 50 w 10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0" y="4"/>
                  </a:moveTo>
                  <a:cubicBezTo>
                    <a:pt x="1" y="2"/>
                    <a:pt x="3" y="0"/>
                    <a:pt x="5" y="1"/>
                  </a:cubicBezTo>
                  <a:cubicBezTo>
                    <a:pt x="7" y="1"/>
                    <a:pt x="9" y="6"/>
                    <a:pt x="10" y="8"/>
                  </a:cubicBezTo>
                  <a:cubicBezTo>
                    <a:pt x="8" y="6"/>
                    <a:pt x="6" y="4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6" name="Freeform 94">
              <a:extLst>
                <a:ext uri="{FF2B5EF4-FFF2-40B4-BE49-F238E27FC236}">
                  <a16:creationId xmlns:a16="http://schemas.microsoft.com/office/drawing/2014/main" id="{9FF7942F-2FB8-4742-9BDA-D644F4775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203"/>
              <a:ext cx="70" cy="26"/>
            </a:xfrm>
            <a:custGeom>
              <a:avLst/>
              <a:gdLst>
                <a:gd name="T0" fmla="*/ 0 w 28"/>
                <a:gd name="T1" fmla="*/ 0 h 10"/>
                <a:gd name="T2" fmla="*/ 175 w 28"/>
                <a:gd name="T3" fmla="*/ 55 h 10"/>
                <a:gd name="T4" fmla="*/ 283 w 28"/>
                <a:gd name="T5" fmla="*/ 122 h 10"/>
                <a:gd name="T6" fmla="*/ 313 w 28"/>
                <a:gd name="T7" fmla="*/ 156 h 10"/>
                <a:gd name="T8" fmla="*/ 375 w 28"/>
                <a:gd name="T9" fmla="*/ 122 h 10"/>
                <a:gd name="T10" fmla="*/ 438 w 28"/>
                <a:gd name="T11" fmla="*/ 34 h 10"/>
                <a:gd name="T12" fmla="*/ 313 w 28"/>
                <a:gd name="T13" fmla="*/ 55 h 10"/>
                <a:gd name="T14" fmla="*/ 20 w 28"/>
                <a:gd name="T15" fmla="*/ 21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0">
                  <a:moveTo>
                    <a:pt x="0" y="0"/>
                  </a:moveTo>
                  <a:cubicBezTo>
                    <a:pt x="4" y="0"/>
                    <a:pt x="8" y="2"/>
                    <a:pt x="11" y="3"/>
                  </a:cubicBezTo>
                  <a:cubicBezTo>
                    <a:pt x="14" y="4"/>
                    <a:pt x="17" y="5"/>
                    <a:pt x="18" y="7"/>
                  </a:cubicBezTo>
                  <a:cubicBezTo>
                    <a:pt x="19" y="8"/>
                    <a:pt x="19" y="9"/>
                    <a:pt x="20" y="9"/>
                  </a:cubicBezTo>
                  <a:cubicBezTo>
                    <a:pt x="21" y="10"/>
                    <a:pt x="23" y="8"/>
                    <a:pt x="24" y="7"/>
                  </a:cubicBezTo>
                  <a:cubicBezTo>
                    <a:pt x="26" y="6"/>
                    <a:pt x="28" y="4"/>
                    <a:pt x="28" y="2"/>
                  </a:cubicBezTo>
                  <a:cubicBezTo>
                    <a:pt x="25" y="3"/>
                    <a:pt x="24" y="4"/>
                    <a:pt x="20" y="3"/>
                  </a:cubicBezTo>
                  <a:cubicBezTo>
                    <a:pt x="13" y="2"/>
                    <a:pt x="8" y="1"/>
                    <a:pt x="1" y="1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7" name="Freeform 95">
              <a:extLst>
                <a:ext uri="{FF2B5EF4-FFF2-40B4-BE49-F238E27FC236}">
                  <a16:creationId xmlns:a16="http://schemas.microsoft.com/office/drawing/2014/main" id="{863B457F-4B71-4635-AC5D-0BBA49470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160"/>
              <a:ext cx="80" cy="45"/>
            </a:xfrm>
            <a:custGeom>
              <a:avLst/>
              <a:gdLst>
                <a:gd name="T0" fmla="*/ 0 w 32"/>
                <a:gd name="T1" fmla="*/ 148 h 17"/>
                <a:gd name="T2" fmla="*/ 95 w 32"/>
                <a:gd name="T3" fmla="*/ 204 h 17"/>
                <a:gd name="T4" fmla="*/ 175 w 32"/>
                <a:gd name="T5" fmla="*/ 281 h 17"/>
                <a:gd name="T6" fmla="*/ 345 w 32"/>
                <a:gd name="T7" fmla="*/ 238 h 17"/>
                <a:gd name="T8" fmla="*/ 488 w 32"/>
                <a:gd name="T9" fmla="*/ 169 h 17"/>
                <a:gd name="T10" fmla="*/ 313 w 32"/>
                <a:gd name="T11" fmla="*/ 0 h 17"/>
                <a:gd name="T12" fmla="*/ 363 w 32"/>
                <a:gd name="T13" fmla="*/ 148 h 17"/>
                <a:gd name="T14" fmla="*/ 95 w 32"/>
                <a:gd name="T15" fmla="*/ 169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17">
                  <a:moveTo>
                    <a:pt x="0" y="8"/>
                  </a:moveTo>
                  <a:cubicBezTo>
                    <a:pt x="2" y="9"/>
                    <a:pt x="4" y="9"/>
                    <a:pt x="6" y="11"/>
                  </a:cubicBezTo>
                  <a:cubicBezTo>
                    <a:pt x="8" y="12"/>
                    <a:pt x="9" y="14"/>
                    <a:pt x="11" y="15"/>
                  </a:cubicBezTo>
                  <a:cubicBezTo>
                    <a:pt x="14" y="17"/>
                    <a:pt x="18" y="13"/>
                    <a:pt x="22" y="13"/>
                  </a:cubicBezTo>
                  <a:cubicBezTo>
                    <a:pt x="26" y="13"/>
                    <a:pt x="30" y="14"/>
                    <a:pt x="31" y="9"/>
                  </a:cubicBezTo>
                  <a:cubicBezTo>
                    <a:pt x="32" y="4"/>
                    <a:pt x="23" y="1"/>
                    <a:pt x="20" y="0"/>
                  </a:cubicBezTo>
                  <a:cubicBezTo>
                    <a:pt x="23" y="2"/>
                    <a:pt x="27" y="6"/>
                    <a:pt x="23" y="8"/>
                  </a:cubicBezTo>
                  <a:cubicBezTo>
                    <a:pt x="18" y="12"/>
                    <a:pt x="11" y="8"/>
                    <a:pt x="6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8" name="Freeform 96">
              <a:extLst>
                <a:ext uri="{FF2B5EF4-FFF2-40B4-BE49-F238E27FC236}">
                  <a16:creationId xmlns:a16="http://schemas.microsoft.com/office/drawing/2014/main" id="{EE5A89CB-1020-4081-A3AC-B168CAE67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144"/>
              <a:ext cx="67" cy="53"/>
            </a:xfrm>
            <a:custGeom>
              <a:avLst/>
              <a:gdLst>
                <a:gd name="T0" fmla="*/ 0 w 27"/>
                <a:gd name="T1" fmla="*/ 294 h 20"/>
                <a:gd name="T2" fmla="*/ 136 w 27"/>
                <a:gd name="T3" fmla="*/ 352 h 20"/>
                <a:gd name="T4" fmla="*/ 290 w 27"/>
                <a:gd name="T5" fmla="*/ 294 h 20"/>
                <a:gd name="T6" fmla="*/ 382 w 27"/>
                <a:gd name="T7" fmla="*/ 204 h 20"/>
                <a:gd name="T8" fmla="*/ 184 w 27"/>
                <a:gd name="T9" fmla="*/ 0 h 20"/>
                <a:gd name="T10" fmla="*/ 278 w 27"/>
                <a:gd name="T11" fmla="*/ 225 h 20"/>
                <a:gd name="T12" fmla="*/ 166 w 27"/>
                <a:gd name="T13" fmla="*/ 260 h 20"/>
                <a:gd name="T14" fmla="*/ 30 w 27"/>
                <a:gd name="T15" fmla="*/ 26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0">
                  <a:moveTo>
                    <a:pt x="0" y="16"/>
                  </a:moveTo>
                  <a:cubicBezTo>
                    <a:pt x="3" y="17"/>
                    <a:pt x="5" y="20"/>
                    <a:pt x="9" y="19"/>
                  </a:cubicBezTo>
                  <a:cubicBezTo>
                    <a:pt x="13" y="18"/>
                    <a:pt x="15" y="16"/>
                    <a:pt x="19" y="16"/>
                  </a:cubicBezTo>
                  <a:cubicBezTo>
                    <a:pt x="22" y="16"/>
                    <a:pt x="27" y="15"/>
                    <a:pt x="25" y="11"/>
                  </a:cubicBezTo>
                  <a:cubicBezTo>
                    <a:pt x="24" y="6"/>
                    <a:pt x="16" y="1"/>
                    <a:pt x="12" y="0"/>
                  </a:cubicBezTo>
                  <a:cubicBezTo>
                    <a:pt x="15" y="2"/>
                    <a:pt x="22" y="7"/>
                    <a:pt x="18" y="12"/>
                  </a:cubicBezTo>
                  <a:cubicBezTo>
                    <a:pt x="16" y="14"/>
                    <a:pt x="13" y="13"/>
                    <a:pt x="11" y="14"/>
                  </a:cubicBezTo>
                  <a:cubicBezTo>
                    <a:pt x="8" y="14"/>
                    <a:pt x="5" y="15"/>
                    <a:pt x="2" y="1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99" name="Freeform 97">
              <a:extLst>
                <a:ext uri="{FF2B5EF4-FFF2-40B4-BE49-F238E27FC236}">
                  <a16:creationId xmlns:a16="http://schemas.microsoft.com/office/drawing/2014/main" id="{4C4ED011-8B7F-4D77-8B34-EB18DD3A9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163"/>
              <a:ext cx="60" cy="64"/>
            </a:xfrm>
            <a:custGeom>
              <a:avLst/>
              <a:gdLst>
                <a:gd name="T0" fmla="*/ 0 w 24"/>
                <a:gd name="T1" fmla="*/ 264 h 24"/>
                <a:gd name="T2" fmla="*/ 175 w 24"/>
                <a:gd name="T3" fmla="*/ 419 h 24"/>
                <a:gd name="T4" fmla="*/ 313 w 24"/>
                <a:gd name="T5" fmla="*/ 363 h 24"/>
                <a:gd name="T6" fmla="*/ 363 w 24"/>
                <a:gd name="T7" fmla="*/ 192 h 24"/>
                <a:gd name="T8" fmla="*/ 333 w 24"/>
                <a:gd name="T9" fmla="*/ 93 h 24"/>
                <a:gd name="T10" fmla="*/ 250 w 24"/>
                <a:gd name="T11" fmla="*/ 0 h 24"/>
                <a:gd name="T12" fmla="*/ 300 w 24"/>
                <a:gd name="T13" fmla="*/ 264 h 24"/>
                <a:gd name="T14" fmla="*/ 63 w 24"/>
                <a:gd name="T15" fmla="*/ 307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4">
                  <a:moveTo>
                    <a:pt x="0" y="14"/>
                  </a:moveTo>
                  <a:cubicBezTo>
                    <a:pt x="4" y="17"/>
                    <a:pt x="7" y="20"/>
                    <a:pt x="11" y="22"/>
                  </a:cubicBezTo>
                  <a:cubicBezTo>
                    <a:pt x="15" y="24"/>
                    <a:pt x="17" y="22"/>
                    <a:pt x="20" y="19"/>
                  </a:cubicBezTo>
                  <a:cubicBezTo>
                    <a:pt x="23" y="17"/>
                    <a:pt x="24" y="14"/>
                    <a:pt x="23" y="10"/>
                  </a:cubicBezTo>
                  <a:cubicBezTo>
                    <a:pt x="23" y="8"/>
                    <a:pt x="23" y="7"/>
                    <a:pt x="21" y="5"/>
                  </a:cubicBezTo>
                  <a:cubicBezTo>
                    <a:pt x="20" y="4"/>
                    <a:pt x="18" y="1"/>
                    <a:pt x="16" y="0"/>
                  </a:cubicBezTo>
                  <a:cubicBezTo>
                    <a:pt x="18" y="3"/>
                    <a:pt x="20" y="10"/>
                    <a:pt x="19" y="14"/>
                  </a:cubicBezTo>
                  <a:cubicBezTo>
                    <a:pt x="16" y="18"/>
                    <a:pt x="8" y="18"/>
                    <a:pt x="4" y="1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0" name="Freeform 98">
              <a:extLst>
                <a:ext uri="{FF2B5EF4-FFF2-40B4-BE49-F238E27FC236}">
                  <a16:creationId xmlns:a16="http://schemas.microsoft.com/office/drawing/2014/main" id="{22F97A5C-6936-4246-8E4C-DFC582C93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2211"/>
              <a:ext cx="25" cy="37"/>
            </a:xfrm>
            <a:custGeom>
              <a:avLst/>
              <a:gdLst>
                <a:gd name="T0" fmla="*/ 0 w 10"/>
                <a:gd name="T1" fmla="*/ 56 h 14"/>
                <a:gd name="T2" fmla="*/ 83 w 10"/>
                <a:gd name="T3" fmla="*/ 167 h 14"/>
                <a:gd name="T4" fmla="*/ 125 w 10"/>
                <a:gd name="T5" fmla="*/ 238 h 14"/>
                <a:gd name="T6" fmla="*/ 158 w 10"/>
                <a:gd name="T7" fmla="*/ 132 h 14"/>
                <a:gd name="T8" fmla="*/ 95 w 10"/>
                <a:gd name="T9" fmla="*/ 0 h 14"/>
                <a:gd name="T10" fmla="*/ 50 w 10"/>
                <a:gd name="T11" fmla="*/ 11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0" y="3"/>
                  </a:moveTo>
                  <a:cubicBezTo>
                    <a:pt x="2" y="5"/>
                    <a:pt x="4" y="7"/>
                    <a:pt x="5" y="9"/>
                  </a:cubicBezTo>
                  <a:cubicBezTo>
                    <a:pt x="6" y="10"/>
                    <a:pt x="6" y="13"/>
                    <a:pt x="8" y="13"/>
                  </a:cubicBezTo>
                  <a:cubicBezTo>
                    <a:pt x="10" y="14"/>
                    <a:pt x="10" y="8"/>
                    <a:pt x="10" y="7"/>
                  </a:cubicBezTo>
                  <a:cubicBezTo>
                    <a:pt x="9" y="4"/>
                    <a:pt x="8" y="2"/>
                    <a:pt x="6" y="0"/>
                  </a:cubicBezTo>
                  <a:cubicBezTo>
                    <a:pt x="7" y="2"/>
                    <a:pt x="8" y="9"/>
                    <a:pt x="3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1" name="Freeform 99">
              <a:extLst>
                <a:ext uri="{FF2B5EF4-FFF2-40B4-BE49-F238E27FC236}">
                  <a16:creationId xmlns:a16="http://schemas.microsoft.com/office/drawing/2014/main" id="{3108BE85-0D07-4404-BA0E-48CB274F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4" y="2152"/>
              <a:ext cx="28" cy="37"/>
            </a:xfrm>
            <a:custGeom>
              <a:avLst/>
              <a:gdLst>
                <a:gd name="T0" fmla="*/ 0 w 11"/>
                <a:gd name="T1" fmla="*/ 90 h 14"/>
                <a:gd name="T2" fmla="*/ 51 w 11"/>
                <a:gd name="T3" fmla="*/ 167 h 14"/>
                <a:gd name="T4" fmla="*/ 84 w 11"/>
                <a:gd name="T5" fmla="*/ 259 h 14"/>
                <a:gd name="T6" fmla="*/ 51 w 11"/>
                <a:gd name="T7" fmla="*/ 0 h 14"/>
                <a:gd name="T8" fmla="*/ 51 w 11"/>
                <a:gd name="T9" fmla="*/ 13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0" y="5"/>
                  </a:moveTo>
                  <a:cubicBezTo>
                    <a:pt x="0" y="7"/>
                    <a:pt x="2" y="8"/>
                    <a:pt x="3" y="9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11" y="11"/>
                    <a:pt x="5" y="3"/>
                    <a:pt x="3" y="0"/>
                  </a:cubicBezTo>
                  <a:cubicBezTo>
                    <a:pt x="3" y="2"/>
                    <a:pt x="5" y="6"/>
                    <a:pt x="3" y="7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2" name="Freeform 100">
              <a:extLst>
                <a:ext uri="{FF2B5EF4-FFF2-40B4-BE49-F238E27FC236}">
                  <a16:creationId xmlns:a16="http://schemas.microsoft.com/office/drawing/2014/main" id="{064EDBC1-18A8-4AA5-A745-1FF6A2A1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2115"/>
              <a:ext cx="37" cy="48"/>
            </a:xfrm>
            <a:custGeom>
              <a:avLst/>
              <a:gdLst>
                <a:gd name="T0" fmla="*/ 0 w 15"/>
                <a:gd name="T1" fmla="*/ 136 h 18"/>
                <a:gd name="T2" fmla="*/ 183 w 15"/>
                <a:gd name="T3" fmla="*/ 307 h 18"/>
                <a:gd name="T4" fmla="*/ 224 w 15"/>
                <a:gd name="T5" fmla="*/ 171 h 18"/>
                <a:gd name="T6" fmla="*/ 195 w 15"/>
                <a:gd name="T7" fmla="*/ 56 h 18"/>
                <a:gd name="T8" fmla="*/ 153 w 15"/>
                <a:gd name="T9" fmla="*/ 0 h 18"/>
                <a:gd name="T10" fmla="*/ 104 w 15"/>
                <a:gd name="T11" fmla="*/ 192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8">
                  <a:moveTo>
                    <a:pt x="0" y="7"/>
                  </a:moveTo>
                  <a:cubicBezTo>
                    <a:pt x="4" y="9"/>
                    <a:pt x="7" y="18"/>
                    <a:pt x="12" y="16"/>
                  </a:cubicBezTo>
                  <a:cubicBezTo>
                    <a:pt x="14" y="14"/>
                    <a:pt x="15" y="11"/>
                    <a:pt x="15" y="9"/>
                  </a:cubicBezTo>
                  <a:cubicBezTo>
                    <a:pt x="15" y="7"/>
                    <a:pt x="14" y="5"/>
                    <a:pt x="13" y="3"/>
                  </a:cubicBezTo>
                  <a:cubicBezTo>
                    <a:pt x="12" y="2"/>
                    <a:pt x="10" y="2"/>
                    <a:pt x="10" y="0"/>
                  </a:cubicBezTo>
                  <a:cubicBezTo>
                    <a:pt x="10" y="2"/>
                    <a:pt x="13" y="15"/>
                    <a:pt x="7" y="10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3" name="Freeform 101">
              <a:extLst>
                <a:ext uri="{FF2B5EF4-FFF2-40B4-BE49-F238E27FC236}">
                  <a16:creationId xmlns:a16="http://schemas.microsoft.com/office/drawing/2014/main" id="{1CA7425B-379F-44D8-91D0-78CA550F1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093"/>
              <a:ext cx="53" cy="38"/>
            </a:xfrm>
            <a:custGeom>
              <a:avLst/>
              <a:gdLst>
                <a:gd name="T0" fmla="*/ 0 w 21"/>
                <a:gd name="T1" fmla="*/ 163 h 14"/>
                <a:gd name="T2" fmla="*/ 114 w 21"/>
                <a:gd name="T3" fmla="*/ 280 h 14"/>
                <a:gd name="T4" fmla="*/ 222 w 21"/>
                <a:gd name="T5" fmla="*/ 220 h 14"/>
                <a:gd name="T6" fmla="*/ 159 w 21"/>
                <a:gd name="T7" fmla="*/ 0 h 14"/>
                <a:gd name="T8" fmla="*/ 209 w 21"/>
                <a:gd name="T9" fmla="*/ 103 h 14"/>
                <a:gd name="T10" fmla="*/ 96 w 21"/>
                <a:gd name="T11" fmla="*/ 17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4">
                  <a:moveTo>
                    <a:pt x="0" y="8"/>
                  </a:moveTo>
                  <a:cubicBezTo>
                    <a:pt x="1" y="10"/>
                    <a:pt x="5" y="13"/>
                    <a:pt x="7" y="14"/>
                  </a:cubicBezTo>
                  <a:cubicBezTo>
                    <a:pt x="8" y="14"/>
                    <a:pt x="12" y="12"/>
                    <a:pt x="14" y="11"/>
                  </a:cubicBezTo>
                  <a:cubicBezTo>
                    <a:pt x="21" y="6"/>
                    <a:pt x="15" y="3"/>
                    <a:pt x="10" y="0"/>
                  </a:cubicBezTo>
                  <a:cubicBezTo>
                    <a:pt x="11" y="2"/>
                    <a:pt x="13" y="3"/>
                    <a:pt x="13" y="5"/>
                  </a:cubicBezTo>
                  <a:cubicBezTo>
                    <a:pt x="12" y="9"/>
                    <a:pt x="9" y="9"/>
                    <a:pt x="6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4" name="Freeform 102">
              <a:extLst>
                <a:ext uri="{FF2B5EF4-FFF2-40B4-BE49-F238E27FC236}">
                  <a16:creationId xmlns:a16="http://schemas.microsoft.com/office/drawing/2014/main" id="{D4D88175-7B77-4FC3-A0EF-4090DA8C9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251"/>
              <a:ext cx="65" cy="56"/>
            </a:xfrm>
            <a:custGeom>
              <a:avLst/>
              <a:gdLst>
                <a:gd name="T0" fmla="*/ 0 w 26"/>
                <a:gd name="T1" fmla="*/ 149 h 21"/>
                <a:gd name="T2" fmla="*/ 175 w 26"/>
                <a:gd name="T3" fmla="*/ 307 h 21"/>
                <a:gd name="T4" fmla="*/ 208 w 26"/>
                <a:gd name="T5" fmla="*/ 376 h 21"/>
                <a:gd name="T6" fmla="*/ 283 w 26"/>
                <a:gd name="T7" fmla="*/ 320 h 21"/>
                <a:gd name="T8" fmla="*/ 408 w 26"/>
                <a:gd name="T9" fmla="*/ 171 h 21"/>
                <a:gd name="T10" fmla="*/ 313 w 26"/>
                <a:gd name="T11" fmla="*/ 77 h 21"/>
                <a:gd name="T12" fmla="*/ 175 w 26"/>
                <a:gd name="T13" fmla="*/ 0 h 21"/>
                <a:gd name="T14" fmla="*/ 283 w 26"/>
                <a:gd name="T15" fmla="*/ 115 h 21"/>
                <a:gd name="T16" fmla="*/ 238 w 26"/>
                <a:gd name="T17" fmla="*/ 264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1">
                  <a:moveTo>
                    <a:pt x="0" y="8"/>
                  </a:moveTo>
                  <a:cubicBezTo>
                    <a:pt x="3" y="8"/>
                    <a:pt x="9" y="13"/>
                    <a:pt x="11" y="16"/>
                  </a:cubicBezTo>
                  <a:cubicBezTo>
                    <a:pt x="12" y="17"/>
                    <a:pt x="12" y="19"/>
                    <a:pt x="13" y="20"/>
                  </a:cubicBezTo>
                  <a:cubicBezTo>
                    <a:pt x="15" y="21"/>
                    <a:pt x="17" y="18"/>
                    <a:pt x="18" y="17"/>
                  </a:cubicBezTo>
                  <a:cubicBezTo>
                    <a:pt x="20" y="15"/>
                    <a:pt x="26" y="12"/>
                    <a:pt x="26" y="9"/>
                  </a:cubicBezTo>
                  <a:cubicBezTo>
                    <a:pt x="26" y="8"/>
                    <a:pt x="21" y="5"/>
                    <a:pt x="20" y="4"/>
                  </a:cubicBezTo>
                  <a:cubicBezTo>
                    <a:pt x="18" y="3"/>
                    <a:pt x="14" y="0"/>
                    <a:pt x="11" y="0"/>
                  </a:cubicBezTo>
                  <a:cubicBezTo>
                    <a:pt x="14" y="2"/>
                    <a:pt x="17" y="3"/>
                    <a:pt x="18" y="6"/>
                  </a:cubicBezTo>
                  <a:cubicBezTo>
                    <a:pt x="20" y="10"/>
                    <a:pt x="18" y="12"/>
                    <a:pt x="15" y="1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5" name="Freeform 103">
              <a:extLst>
                <a:ext uri="{FF2B5EF4-FFF2-40B4-BE49-F238E27FC236}">
                  <a16:creationId xmlns:a16="http://schemas.microsoft.com/office/drawing/2014/main" id="{5C534000-A1F2-497D-A1AA-359861FD2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261"/>
              <a:ext cx="65" cy="62"/>
            </a:xfrm>
            <a:custGeom>
              <a:avLst/>
              <a:gdLst>
                <a:gd name="T0" fmla="*/ 0 w 26"/>
                <a:gd name="T1" fmla="*/ 0 h 23"/>
                <a:gd name="T2" fmla="*/ 50 w 26"/>
                <a:gd name="T3" fmla="*/ 94 h 23"/>
                <a:gd name="T4" fmla="*/ 145 w 26"/>
                <a:gd name="T5" fmla="*/ 137 h 23"/>
                <a:gd name="T6" fmla="*/ 300 w 26"/>
                <a:gd name="T7" fmla="*/ 275 h 23"/>
                <a:gd name="T8" fmla="*/ 408 w 26"/>
                <a:gd name="T9" fmla="*/ 334 h 23"/>
                <a:gd name="T10" fmla="*/ 250 w 26"/>
                <a:gd name="T11" fmla="*/ 22 h 23"/>
                <a:gd name="T12" fmla="*/ 300 w 26"/>
                <a:gd name="T13" fmla="*/ 175 h 23"/>
                <a:gd name="T14" fmla="*/ 188 w 26"/>
                <a:gd name="T15" fmla="*/ 116 h 23"/>
                <a:gd name="T16" fmla="*/ 33 w 26"/>
                <a:gd name="T17" fmla="*/ 0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23">
                  <a:moveTo>
                    <a:pt x="0" y="0"/>
                  </a:moveTo>
                  <a:cubicBezTo>
                    <a:pt x="2" y="2"/>
                    <a:pt x="1" y="4"/>
                    <a:pt x="3" y="5"/>
                  </a:cubicBezTo>
                  <a:cubicBezTo>
                    <a:pt x="4" y="6"/>
                    <a:pt x="7" y="6"/>
                    <a:pt x="9" y="7"/>
                  </a:cubicBezTo>
                  <a:cubicBezTo>
                    <a:pt x="13" y="8"/>
                    <a:pt x="16" y="11"/>
                    <a:pt x="19" y="14"/>
                  </a:cubicBezTo>
                  <a:cubicBezTo>
                    <a:pt x="21" y="16"/>
                    <a:pt x="26" y="23"/>
                    <a:pt x="26" y="17"/>
                  </a:cubicBezTo>
                  <a:cubicBezTo>
                    <a:pt x="26" y="11"/>
                    <a:pt x="19" y="4"/>
                    <a:pt x="16" y="1"/>
                  </a:cubicBezTo>
                  <a:cubicBezTo>
                    <a:pt x="16" y="4"/>
                    <a:pt x="19" y="6"/>
                    <a:pt x="19" y="9"/>
                  </a:cubicBezTo>
                  <a:cubicBezTo>
                    <a:pt x="17" y="9"/>
                    <a:pt x="13" y="7"/>
                    <a:pt x="12" y="6"/>
                  </a:cubicBezTo>
                  <a:cubicBezTo>
                    <a:pt x="8" y="3"/>
                    <a:pt x="6" y="1"/>
                    <a:pt x="2" y="0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6" name="Freeform 104">
              <a:extLst>
                <a:ext uri="{FF2B5EF4-FFF2-40B4-BE49-F238E27FC236}">
                  <a16:creationId xmlns:a16="http://schemas.microsoft.com/office/drawing/2014/main" id="{B85CE107-9ECE-4E9D-B9BE-88B92DEBF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2269"/>
              <a:ext cx="37" cy="40"/>
            </a:xfrm>
            <a:custGeom>
              <a:avLst/>
              <a:gdLst>
                <a:gd name="T0" fmla="*/ 0 w 15"/>
                <a:gd name="T1" fmla="*/ 35 h 15"/>
                <a:gd name="T2" fmla="*/ 133 w 15"/>
                <a:gd name="T3" fmla="*/ 248 h 15"/>
                <a:gd name="T4" fmla="*/ 165 w 15"/>
                <a:gd name="T5" fmla="*/ 0 h 15"/>
                <a:gd name="T6" fmla="*/ 153 w 15"/>
                <a:gd name="T7" fmla="*/ 149 h 15"/>
                <a:gd name="T8" fmla="*/ 62 w 15"/>
                <a:gd name="T9" fmla="*/ 5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0" y="2"/>
                  </a:moveTo>
                  <a:cubicBezTo>
                    <a:pt x="5" y="3"/>
                    <a:pt x="4" y="15"/>
                    <a:pt x="9" y="13"/>
                  </a:cubicBezTo>
                  <a:cubicBezTo>
                    <a:pt x="15" y="11"/>
                    <a:pt x="15" y="3"/>
                    <a:pt x="11" y="0"/>
                  </a:cubicBezTo>
                  <a:cubicBezTo>
                    <a:pt x="11" y="1"/>
                    <a:pt x="12" y="7"/>
                    <a:pt x="10" y="8"/>
                  </a:cubicBezTo>
                  <a:cubicBezTo>
                    <a:pt x="7" y="10"/>
                    <a:pt x="6" y="5"/>
                    <a:pt x="4" y="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7" name="Freeform 105">
              <a:extLst>
                <a:ext uri="{FF2B5EF4-FFF2-40B4-BE49-F238E27FC236}">
                  <a16:creationId xmlns:a16="http://schemas.microsoft.com/office/drawing/2014/main" id="{FD8A9488-73EA-4557-9B4C-5C23CAC34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323"/>
              <a:ext cx="30" cy="42"/>
            </a:xfrm>
            <a:custGeom>
              <a:avLst/>
              <a:gdLst>
                <a:gd name="T0" fmla="*/ 0 w 12"/>
                <a:gd name="T1" fmla="*/ 110 h 16"/>
                <a:gd name="T2" fmla="*/ 113 w 12"/>
                <a:gd name="T3" fmla="*/ 289 h 16"/>
                <a:gd name="T4" fmla="*/ 20 w 12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6">
                  <a:moveTo>
                    <a:pt x="0" y="6"/>
                  </a:moveTo>
                  <a:cubicBezTo>
                    <a:pt x="4" y="8"/>
                    <a:pt x="5" y="12"/>
                    <a:pt x="7" y="16"/>
                  </a:cubicBezTo>
                  <a:cubicBezTo>
                    <a:pt x="12" y="15"/>
                    <a:pt x="3" y="2"/>
                    <a:pt x="1" y="0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8" name="Freeform 106">
              <a:extLst>
                <a:ext uri="{FF2B5EF4-FFF2-40B4-BE49-F238E27FC236}">
                  <a16:creationId xmlns:a16="http://schemas.microsoft.com/office/drawing/2014/main" id="{86898D08-8FC3-4D1B-8118-C55FEDC0A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2355"/>
              <a:ext cx="50" cy="42"/>
            </a:xfrm>
            <a:custGeom>
              <a:avLst/>
              <a:gdLst>
                <a:gd name="T0" fmla="*/ 0 w 20"/>
                <a:gd name="T1" fmla="*/ 21 h 16"/>
                <a:gd name="T2" fmla="*/ 188 w 20"/>
                <a:gd name="T3" fmla="*/ 179 h 16"/>
                <a:gd name="T4" fmla="*/ 300 w 20"/>
                <a:gd name="T5" fmla="*/ 289 h 16"/>
                <a:gd name="T6" fmla="*/ 283 w 20"/>
                <a:gd name="T7" fmla="*/ 165 h 16"/>
                <a:gd name="T8" fmla="*/ 175 w 20"/>
                <a:gd name="T9" fmla="*/ 0 h 16"/>
                <a:gd name="T10" fmla="*/ 145 w 20"/>
                <a:gd name="T11" fmla="*/ 11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6">
                  <a:moveTo>
                    <a:pt x="0" y="1"/>
                  </a:moveTo>
                  <a:cubicBezTo>
                    <a:pt x="5" y="2"/>
                    <a:pt x="9" y="7"/>
                    <a:pt x="12" y="10"/>
                  </a:cubicBezTo>
                  <a:cubicBezTo>
                    <a:pt x="15" y="12"/>
                    <a:pt x="17" y="16"/>
                    <a:pt x="19" y="16"/>
                  </a:cubicBezTo>
                  <a:cubicBezTo>
                    <a:pt x="20" y="15"/>
                    <a:pt x="19" y="11"/>
                    <a:pt x="18" y="9"/>
                  </a:cubicBezTo>
                  <a:cubicBezTo>
                    <a:pt x="17" y="5"/>
                    <a:pt x="13" y="3"/>
                    <a:pt x="11" y="0"/>
                  </a:cubicBezTo>
                  <a:cubicBezTo>
                    <a:pt x="12" y="3"/>
                    <a:pt x="14" y="10"/>
                    <a:pt x="9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09" name="Freeform 107">
              <a:extLst>
                <a:ext uri="{FF2B5EF4-FFF2-40B4-BE49-F238E27FC236}">
                  <a16:creationId xmlns:a16="http://schemas.microsoft.com/office/drawing/2014/main" id="{60F889EE-9E7E-499D-8E4C-0F97E18F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539"/>
              <a:ext cx="62" cy="117"/>
            </a:xfrm>
            <a:custGeom>
              <a:avLst/>
              <a:gdLst>
                <a:gd name="T0" fmla="*/ 0 w 25"/>
                <a:gd name="T1" fmla="*/ 827 h 44"/>
                <a:gd name="T2" fmla="*/ 124 w 25"/>
                <a:gd name="T3" fmla="*/ 622 h 44"/>
                <a:gd name="T4" fmla="*/ 290 w 25"/>
                <a:gd name="T5" fmla="*/ 508 h 44"/>
                <a:gd name="T6" fmla="*/ 308 w 25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4">
                  <a:moveTo>
                    <a:pt x="0" y="44"/>
                  </a:moveTo>
                  <a:cubicBezTo>
                    <a:pt x="2" y="40"/>
                    <a:pt x="5" y="35"/>
                    <a:pt x="8" y="33"/>
                  </a:cubicBezTo>
                  <a:cubicBezTo>
                    <a:pt x="12" y="30"/>
                    <a:pt x="16" y="30"/>
                    <a:pt x="19" y="27"/>
                  </a:cubicBezTo>
                  <a:cubicBezTo>
                    <a:pt x="25" y="20"/>
                    <a:pt x="20" y="8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0" name="Freeform 108">
              <a:extLst>
                <a:ext uri="{FF2B5EF4-FFF2-40B4-BE49-F238E27FC236}">
                  <a16:creationId xmlns:a16="http://schemas.microsoft.com/office/drawing/2014/main" id="{F560CFD0-A4AE-44C6-B635-E5051FE7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429"/>
              <a:ext cx="142" cy="48"/>
            </a:xfrm>
            <a:custGeom>
              <a:avLst/>
              <a:gdLst>
                <a:gd name="T0" fmla="*/ 0 w 57"/>
                <a:gd name="T1" fmla="*/ 320 h 18"/>
                <a:gd name="T2" fmla="*/ 528 w 57"/>
                <a:gd name="T3" fmla="*/ 307 h 18"/>
                <a:gd name="T4" fmla="*/ 882 w 57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8">
                  <a:moveTo>
                    <a:pt x="0" y="17"/>
                  </a:moveTo>
                  <a:cubicBezTo>
                    <a:pt x="11" y="11"/>
                    <a:pt x="23" y="18"/>
                    <a:pt x="34" y="16"/>
                  </a:cubicBezTo>
                  <a:cubicBezTo>
                    <a:pt x="43" y="14"/>
                    <a:pt x="50" y="5"/>
                    <a:pt x="5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1" name="Freeform 109">
              <a:extLst>
                <a:ext uri="{FF2B5EF4-FFF2-40B4-BE49-F238E27FC236}">
                  <a16:creationId xmlns:a16="http://schemas.microsoft.com/office/drawing/2014/main" id="{D28918E6-9FA7-4A43-BEF3-CC193EDD5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2253"/>
              <a:ext cx="17" cy="86"/>
            </a:xfrm>
            <a:custGeom>
              <a:avLst/>
              <a:gdLst>
                <a:gd name="T0" fmla="*/ 29 w 7"/>
                <a:gd name="T1" fmla="*/ 621 h 32"/>
                <a:gd name="T2" fmla="*/ 29 w 7"/>
                <a:gd name="T3" fmla="*/ 253 h 32"/>
                <a:gd name="T4" fmla="*/ 87 w 7"/>
                <a:gd name="T5" fmla="*/ 137 h 32"/>
                <a:gd name="T6" fmla="*/ 100 w 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2">
                  <a:moveTo>
                    <a:pt x="2" y="32"/>
                  </a:moveTo>
                  <a:cubicBezTo>
                    <a:pt x="2" y="27"/>
                    <a:pt x="0" y="18"/>
                    <a:pt x="2" y="13"/>
                  </a:cubicBezTo>
                  <a:cubicBezTo>
                    <a:pt x="3" y="10"/>
                    <a:pt x="5" y="10"/>
                    <a:pt x="6" y="7"/>
                  </a:cubicBezTo>
                  <a:cubicBezTo>
                    <a:pt x="7" y="5"/>
                    <a:pt x="7" y="2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2" name="Freeform 110">
              <a:extLst>
                <a:ext uri="{FF2B5EF4-FFF2-40B4-BE49-F238E27FC236}">
                  <a16:creationId xmlns:a16="http://schemas.microsoft.com/office/drawing/2014/main" id="{05793F23-90E9-4F27-B8E2-43914BC52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480"/>
              <a:ext cx="50" cy="21"/>
            </a:xfrm>
            <a:custGeom>
              <a:avLst/>
              <a:gdLst>
                <a:gd name="T0" fmla="*/ 313 w 20"/>
                <a:gd name="T1" fmla="*/ 0 h 8"/>
                <a:gd name="T2" fmla="*/ 0 w 20"/>
                <a:gd name="T3" fmla="*/ 11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">
                  <a:moveTo>
                    <a:pt x="20" y="0"/>
                  </a:moveTo>
                  <a:cubicBezTo>
                    <a:pt x="13" y="2"/>
                    <a:pt x="8" y="8"/>
                    <a:pt x="0" y="6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3" name="Freeform 111">
              <a:extLst>
                <a:ext uri="{FF2B5EF4-FFF2-40B4-BE49-F238E27FC236}">
                  <a16:creationId xmlns:a16="http://schemas.microsoft.com/office/drawing/2014/main" id="{A41540AB-6D1D-4BAA-9C7B-AA4391E79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371"/>
              <a:ext cx="18" cy="24"/>
            </a:xfrm>
            <a:custGeom>
              <a:avLst/>
              <a:gdLst>
                <a:gd name="T0" fmla="*/ 0 w 7"/>
                <a:gd name="T1" fmla="*/ 0 h 9"/>
                <a:gd name="T2" fmla="*/ 118 w 7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1" y="3"/>
                    <a:pt x="5" y="7"/>
                    <a:pt x="7" y="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814" name="Freeform 112">
              <a:extLst>
                <a:ext uri="{FF2B5EF4-FFF2-40B4-BE49-F238E27FC236}">
                  <a16:creationId xmlns:a16="http://schemas.microsoft.com/office/drawing/2014/main" id="{F8ACA3AE-A71C-4B31-B7DA-45936643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493"/>
              <a:ext cx="28" cy="91"/>
            </a:xfrm>
            <a:custGeom>
              <a:avLst/>
              <a:gdLst>
                <a:gd name="T0" fmla="*/ 0 w 11"/>
                <a:gd name="T1" fmla="*/ 653 h 34"/>
                <a:gd name="T2" fmla="*/ 150 w 11"/>
                <a:gd name="T3" fmla="*/ 343 h 34"/>
                <a:gd name="T4" fmla="*/ 117 w 11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4">
                  <a:moveTo>
                    <a:pt x="0" y="34"/>
                  </a:moveTo>
                  <a:cubicBezTo>
                    <a:pt x="2" y="28"/>
                    <a:pt x="8" y="24"/>
                    <a:pt x="9" y="18"/>
                  </a:cubicBezTo>
                  <a:cubicBezTo>
                    <a:pt x="11" y="12"/>
                    <a:pt x="8" y="6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2" name="Group 113">
            <a:extLst>
              <a:ext uri="{FF2B5EF4-FFF2-40B4-BE49-F238E27FC236}">
                <a16:creationId xmlns:a16="http://schemas.microsoft.com/office/drawing/2014/main" id="{40CAB939-2ADD-4E2C-B07C-C5007D99C277}"/>
              </a:ext>
            </a:extLst>
          </p:cNvPr>
          <p:cNvGrpSpPr>
            <a:grpSpLocks/>
          </p:cNvGrpSpPr>
          <p:nvPr/>
        </p:nvGrpSpPr>
        <p:grpSpPr bwMode="auto">
          <a:xfrm>
            <a:off x="4187825" y="3878263"/>
            <a:ext cx="1641475" cy="1173162"/>
            <a:chOff x="1733" y="2688"/>
            <a:chExt cx="1034" cy="739"/>
          </a:xfrm>
        </p:grpSpPr>
        <p:sp>
          <p:nvSpPr>
            <p:cNvPr id="46619" name="Freeform 114">
              <a:extLst>
                <a:ext uri="{FF2B5EF4-FFF2-40B4-BE49-F238E27FC236}">
                  <a16:creationId xmlns:a16="http://schemas.microsoft.com/office/drawing/2014/main" id="{BAD3645F-8595-468A-9B7B-0ECE2623D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3085"/>
              <a:ext cx="140" cy="342"/>
            </a:xfrm>
            <a:custGeom>
              <a:avLst/>
              <a:gdLst>
                <a:gd name="T0" fmla="*/ 625 w 56"/>
                <a:gd name="T1" fmla="*/ 206 h 128"/>
                <a:gd name="T2" fmla="*/ 0 w 56"/>
                <a:gd name="T3" fmla="*/ 1013 h 128"/>
                <a:gd name="T4" fmla="*/ 0 w 56"/>
                <a:gd name="T5" fmla="*/ 1029 h 128"/>
                <a:gd name="T6" fmla="*/ 0 w 56"/>
                <a:gd name="T7" fmla="*/ 1029 h 128"/>
                <a:gd name="T8" fmla="*/ 0 w 56"/>
                <a:gd name="T9" fmla="*/ 1029 h 128"/>
                <a:gd name="T10" fmla="*/ 0 w 56"/>
                <a:gd name="T11" fmla="*/ 2442 h 128"/>
                <a:gd name="T12" fmla="*/ 875 w 56"/>
                <a:gd name="T13" fmla="*/ 1392 h 128"/>
                <a:gd name="T14" fmla="*/ 875 w 56"/>
                <a:gd name="T15" fmla="*/ 0 h 128"/>
                <a:gd name="T16" fmla="*/ 625 w 56"/>
                <a:gd name="T17" fmla="*/ 206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128">
                  <a:moveTo>
                    <a:pt x="40" y="11"/>
                  </a:moveTo>
                  <a:cubicBezTo>
                    <a:pt x="19" y="24"/>
                    <a:pt x="3" y="45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3"/>
                    <a:pt x="47" y="6"/>
                    <a:pt x="40" y="11"/>
                  </a:cubicBezTo>
                  <a:close/>
                </a:path>
              </a:pathLst>
            </a:custGeom>
            <a:solidFill>
              <a:srgbClr val="FEE8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0" name="Freeform 115">
              <a:extLst>
                <a:ext uri="{FF2B5EF4-FFF2-40B4-BE49-F238E27FC236}">
                  <a16:creationId xmlns:a16="http://schemas.microsoft.com/office/drawing/2014/main" id="{182E5B72-8470-4E46-8855-8CCB4EB65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899"/>
              <a:ext cx="893" cy="528"/>
            </a:xfrm>
            <a:custGeom>
              <a:avLst/>
              <a:gdLst>
                <a:gd name="T0" fmla="*/ 5588 w 357"/>
                <a:gd name="T1" fmla="*/ 3755 h 198"/>
                <a:gd name="T2" fmla="*/ 5588 w 357"/>
                <a:gd name="T3" fmla="*/ 2355 h 198"/>
                <a:gd name="T4" fmla="*/ 33 w 357"/>
                <a:gd name="T5" fmla="*/ 0 h 198"/>
                <a:gd name="T6" fmla="*/ 0 w 357"/>
                <a:gd name="T7" fmla="*/ 35 h 198"/>
                <a:gd name="T8" fmla="*/ 0 w 357"/>
                <a:gd name="T9" fmla="*/ 1672 h 198"/>
                <a:gd name="T10" fmla="*/ 5588 w 357"/>
                <a:gd name="T11" fmla="*/ 3755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7" h="198">
                  <a:moveTo>
                    <a:pt x="357" y="198"/>
                  </a:moveTo>
                  <a:cubicBezTo>
                    <a:pt x="357" y="124"/>
                    <a:pt x="357" y="124"/>
                    <a:pt x="357" y="124"/>
                  </a:cubicBezTo>
                  <a:cubicBezTo>
                    <a:pt x="249" y="90"/>
                    <a:pt x="84" y="32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57" y="198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1" name="Freeform 116">
              <a:extLst>
                <a:ext uri="{FF2B5EF4-FFF2-40B4-BE49-F238E27FC236}">
                  <a16:creationId xmlns:a16="http://schemas.microsoft.com/office/drawing/2014/main" id="{3F1D2421-F138-4F6E-9311-1FB09CE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688"/>
              <a:ext cx="1028" cy="541"/>
            </a:xfrm>
            <a:custGeom>
              <a:avLst/>
              <a:gdLst>
                <a:gd name="T0" fmla="*/ 6181 w 411"/>
                <a:gd name="T1" fmla="*/ 3025 h 203"/>
                <a:gd name="T2" fmla="*/ 6431 w 411"/>
                <a:gd name="T3" fmla="*/ 2820 h 203"/>
                <a:gd name="T4" fmla="*/ 5743 w 411"/>
                <a:gd name="T5" fmla="*/ 2572 h 203"/>
                <a:gd name="T6" fmla="*/ 3179 w 411"/>
                <a:gd name="T7" fmla="*/ 943 h 203"/>
                <a:gd name="T8" fmla="*/ 2126 w 411"/>
                <a:gd name="T9" fmla="*/ 171 h 203"/>
                <a:gd name="T10" fmla="*/ 1813 w 411"/>
                <a:gd name="T11" fmla="*/ 0 h 203"/>
                <a:gd name="T12" fmla="*/ 1408 w 411"/>
                <a:gd name="T13" fmla="*/ 264 h 203"/>
                <a:gd name="T14" fmla="*/ 958 w 411"/>
                <a:gd name="T15" fmla="*/ 760 h 203"/>
                <a:gd name="T16" fmla="*/ 488 w 411"/>
                <a:gd name="T17" fmla="*/ 1173 h 203"/>
                <a:gd name="T18" fmla="*/ 0 w 411"/>
                <a:gd name="T19" fmla="*/ 1498 h 203"/>
                <a:gd name="T20" fmla="*/ 5555 w 411"/>
                <a:gd name="T21" fmla="*/ 3843 h 203"/>
                <a:gd name="T22" fmla="*/ 5555 w 411"/>
                <a:gd name="T23" fmla="*/ 3822 h 203"/>
                <a:gd name="T24" fmla="*/ 6181 w 411"/>
                <a:gd name="T25" fmla="*/ 3025 h 2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1" h="203">
                  <a:moveTo>
                    <a:pt x="395" y="160"/>
                  </a:moveTo>
                  <a:cubicBezTo>
                    <a:pt x="402" y="155"/>
                    <a:pt x="407" y="152"/>
                    <a:pt x="411" y="149"/>
                  </a:cubicBezTo>
                  <a:cubicBezTo>
                    <a:pt x="396" y="145"/>
                    <a:pt x="381" y="141"/>
                    <a:pt x="367" y="136"/>
                  </a:cubicBezTo>
                  <a:cubicBezTo>
                    <a:pt x="291" y="110"/>
                    <a:pt x="245" y="78"/>
                    <a:pt x="203" y="50"/>
                  </a:cubicBezTo>
                  <a:cubicBezTo>
                    <a:pt x="194" y="44"/>
                    <a:pt x="164" y="33"/>
                    <a:pt x="136" y="9"/>
                  </a:cubicBezTo>
                  <a:cubicBezTo>
                    <a:pt x="133" y="6"/>
                    <a:pt x="126" y="3"/>
                    <a:pt x="116" y="0"/>
                  </a:cubicBezTo>
                  <a:cubicBezTo>
                    <a:pt x="108" y="4"/>
                    <a:pt x="99" y="9"/>
                    <a:pt x="90" y="14"/>
                  </a:cubicBezTo>
                  <a:cubicBezTo>
                    <a:pt x="74" y="24"/>
                    <a:pt x="69" y="32"/>
                    <a:pt x="61" y="40"/>
                  </a:cubicBezTo>
                  <a:cubicBezTo>
                    <a:pt x="53" y="48"/>
                    <a:pt x="46" y="53"/>
                    <a:pt x="31" y="62"/>
                  </a:cubicBezTo>
                  <a:cubicBezTo>
                    <a:pt x="18" y="71"/>
                    <a:pt x="12" y="68"/>
                    <a:pt x="0" y="79"/>
                  </a:cubicBezTo>
                  <a:cubicBezTo>
                    <a:pt x="82" y="111"/>
                    <a:pt x="247" y="169"/>
                    <a:pt x="355" y="203"/>
                  </a:cubicBezTo>
                  <a:cubicBezTo>
                    <a:pt x="355" y="202"/>
                    <a:pt x="355" y="202"/>
                    <a:pt x="355" y="202"/>
                  </a:cubicBezTo>
                  <a:cubicBezTo>
                    <a:pt x="358" y="194"/>
                    <a:pt x="374" y="173"/>
                    <a:pt x="395" y="160"/>
                  </a:cubicBezTo>
                  <a:close/>
                </a:path>
              </a:pathLst>
            </a:custGeom>
            <a:solidFill>
              <a:srgbClr val="E7D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2" name="Freeform 117">
              <a:extLst>
                <a:ext uri="{FF2B5EF4-FFF2-40B4-BE49-F238E27FC236}">
                  <a16:creationId xmlns:a16="http://schemas.microsoft.com/office/drawing/2014/main" id="{75BB0394-79A5-46C5-AA41-ED3702C6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688"/>
              <a:ext cx="1028" cy="541"/>
            </a:xfrm>
            <a:custGeom>
              <a:avLst/>
              <a:gdLst>
                <a:gd name="T0" fmla="*/ 6181 w 411"/>
                <a:gd name="T1" fmla="*/ 3025 h 203"/>
                <a:gd name="T2" fmla="*/ 6431 w 411"/>
                <a:gd name="T3" fmla="*/ 2820 h 203"/>
                <a:gd name="T4" fmla="*/ 5743 w 411"/>
                <a:gd name="T5" fmla="*/ 2572 h 203"/>
                <a:gd name="T6" fmla="*/ 3179 w 411"/>
                <a:gd name="T7" fmla="*/ 943 h 203"/>
                <a:gd name="T8" fmla="*/ 2126 w 411"/>
                <a:gd name="T9" fmla="*/ 171 h 203"/>
                <a:gd name="T10" fmla="*/ 1813 w 411"/>
                <a:gd name="T11" fmla="*/ 0 h 203"/>
                <a:gd name="T12" fmla="*/ 1408 w 411"/>
                <a:gd name="T13" fmla="*/ 264 h 203"/>
                <a:gd name="T14" fmla="*/ 958 w 411"/>
                <a:gd name="T15" fmla="*/ 760 h 203"/>
                <a:gd name="T16" fmla="*/ 488 w 411"/>
                <a:gd name="T17" fmla="*/ 1173 h 203"/>
                <a:gd name="T18" fmla="*/ 0 w 411"/>
                <a:gd name="T19" fmla="*/ 1498 h 203"/>
                <a:gd name="T20" fmla="*/ 5555 w 411"/>
                <a:gd name="T21" fmla="*/ 3843 h 203"/>
                <a:gd name="T22" fmla="*/ 5555 w 411"/>
                <a:gd name="T23" fmla="*/ 3822 h 203"/>
                <a:gd name="T24" fmla="*/ 6181 w 411"/>
                <a:gd name="T25" fmla="*/ 3025 h 20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11" h="203">
                  <a:moveTo>
                    <a:pt x="395" y="160"/>
                  </a:moveTo>
                  <a:cubicBezTo>
                    <a:pt x="402" y="155"/>
                    <a:pt x="407" y="152"/>
                    <a:pt x="411" y="149"/>
                  </a:cubicBezTo>
                  <a:cubicBezTo>
                    <a:pt x="396" y="145"/>
                    <a:pt x="381" y="141"/>
                    <a:pt x="367" y="136"/>
                  </a:cubicBezTo>
                  <a:cubicBezTo>
                    <a:pt x="291" y="110"/>
                    <a:pt x="245" y="78"/>
                    <a:pt x="203" y="50"/>
                  </a:cubicBezTo>
                  <a:cubicBezTo>
                    <a:pt x="194" y="44"/>
                    <a:pt x="164" y="33"/>
                    <a:pt x="136" y="9"/>
                  </a:cubicBezTo>
                  <a:cubicBezTo>
                    <a:pt x="133" y="6"/>
                    <a:pt x="126" y="3"/>
                    <a:pt x="116" y="0"/>
                  </a:cubicBezTo>
                  <a:cubicBezTo>
                    <a:pt x="108" y="4"/>
                    <a:pt x="99" y="9"/>
                    <a:pt x="90" y="14"/>
                  </a:cubicBezTo>
                  <a:cubicBezTo>
                    <a:pt x="74" y="24"/>
                    <a:pt x="69" y="32"/>
                    <a:pt x="61" y="40"/>
                  </a:cubicBezTo>
                  <a:cubicBezTo>
                    <a:pt x="53" y="48"/>
                    <a:pt x="46" y="53"/>
                    <a:pt x="31" y="62"/>
                  </a:cubicBezTo>
                  <a:cubicBezTo>
                    <a:pt x="18" y="71"/>
                    <a:pt x="12" y="68"/>
                    <a:pt x="0" y="79"/>
                  </a:cubicBezTo>
                  <a:cubicBezTo>
                    <a:pt x="82" y="111"/>
                    <a:pt x="247" y="169"/>
                    <a:pt x="355" y="203"/>
                  </a:cubicBezTo>
                  <a:cubicBezTo>
                    <a:pt x="355" y="202"/>
                    <a:pt x="355" y="202"/>
                    <a:pt x="355" y="202"/>
                  </a:cubicBezTo>
                  <a:cubicBezTo>
                    <a:pt x="358" y="194"/>
                    <a:pt x="374" y="173"/>
                    <a:pt x="395" y="16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3" name="Freeform 118">
              <a:extLst>
                <a:ext uri="{FF2B5EF4-FFF2-40B4-BE49-F238E27FC236}">
                  <a16:creationId xmlns:a16="http://schemas.microsoft.com/office/drawing/2014/main" id="{0691FFE8-9D9A-4E69-81D0-DFADFE0C9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1" y="2840"/>
              <a:ext cx="392" cy="208"/>
            </a:xfrm>
            <a:custGeom>
              <a:avLst/>
              <a:gdLst>
                <a:gd name="T0" fmla="*/ 0 w 157"/>
                <a:gd name="T1" fmla="*/ 456 h 78"/>
                <a:gd name="T2" fmla="*/ 280 w 157"/>
                <a:gd name="T3" fmla="*/ 589 h 78"/>
                <a:gd name="T4" fmla="*/ 355 w 157"/>
                <a:gd name="T5" fmla="*/ 704 h 78"/>
                <a:gd name="T6" fmla="*/ 499 w 157"/>
                <a:gd name="T7" fmla="*/ 717 h 78"/>
                <a:gd name="T8" fmla="*/ 574 w 157"/>
                <a:gd name="T9" fmla="*/ 797 h 78"/>
                <a:gd name="T10" fmla="*/ 729 w 157"/>
                <a:gd name="T11" fmla="*/ 875 h 78"/>
                <a:gd name="T12" fmla="*/ 874 w 157"/>
                <a:gd name="T13" fmla="*/ 888 h 78"/>
                <a:gd name="T14" fmla="*/ 979 w 157"/>
                <a:gd name="T15" fmla="*/ 989 h 78"/>
                <a:gd name="T16" fmla="*/ 1091 w 157"/>
                <a:gd name="T17" fmla="*/ 1045 h 78"/>
                <a:gd name="T18" fmla="*/ 1134 w 157"/>
                <a:gd name="T19" fmla="*/ 1080 h 78"/>
                <a:gd name="T20" fmla="*/ 1228 w 157"/>
                <a:gd name="T21" fmla="*/ 1117 h 78"/>
                <a:gd name="T22" fmla="*/ 1321 w 157"/>
                <a:gd name="T23" fmla="*/ 1216 h 78"/>
                <a:gd name="T24" fmla="*/ 1496 w 157"/>
                <a:gd name="T25" fmla="*/ 1216 h 78"/>
                <a:gd name="T26" fmla="*/ 1620 w 157"/>
                <a:gd name="T27" fmla="*/ 1309 h 78"/>
                <a:gd name="T28" fmla="*/ 1758 w 157"/>
                <a:gd name="T29" fmla="*/ 1331 h 78"/>
                <a:gd name="T30" fmla="*/ 1915 w 157"/>
                <a:gd name="T31" fmla="*/ 1400 h 78"/>
                <a:gd name="T32" fmla="*/ 1975 w 157"/>
                <a:gd name="T33" fmla="*/ 1400 h 78"/>
                <a:gd name="T34" fmla="*/ 2037 w 157"/>
                <a:gd name="T35" fmla="*/ 1459 h 78"/>
                <a:gd name="T36" fmla="*/ 2212 w 157"/>
                <a:gd name="T37" fmla="*/ 1443 h 78"/>
                <a:gd name="T38" fmla="*/ 2337 w 157"/>
                <a:gd name="T39" fmla="*/ 1331 h 78"/>
                <a:gd name="T40" fmla="*/ 2369 w 157"/>
                <a:gd name="T41" fmla="*/ 1229 h 78"/>
                <a:gd name="T42" fmla="*/ 2412 w 157"/>
                <a:gd name="T43" fmla="*/ 1173 h 78"/>
                <a:gd name="T44" fmla="*/ 2057 w 157"/>
                <a:gd name="T45" fmla="*/ 832 h 78"/>
                <a:gd name="T46" fmla="*/ 1808 w 157"/>
                <a:gd name="T47" fmla="*/ 589 h 78"/>
                <a:gd name="T48" fmla="*/ 1683 w 157"/>
                <a:gd name="T49" fmla="*/ 192 h 78"/>
                <a:gd name="T50" fmla="*/ 1154 w 157"/>
                <a:gd name="T51" fmla="*/ 93 h 78"/>
                <a:gd name="T52" fmla="*/ 1009 w 157"/>
                <a:gd name="T53" fmla="*/ 171 h 78"/>
                <a:gd name="T54" fmla="*/ 886 w 157"/>
                <a:gd name="T55" fmla="*/ 341 h 78"/>
                <a:gd name="T56" fmla="*/ 762 w 157"/>
                <a:gd name="T57" fmla="*/ 285 h 78"/>
                <a:gd name="T58" fmla="*/ 604 w 157"/>
                <a:gd name="T59" fmla="*/ 248 h 78"/>
                <a:gd name="T60" fmla="*/ 387 w 157"/>
                <a:gd name="T61" fmla="*/ 307 h 7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57" h="78">
                  <a:moveTo>
                    <a:pt x="0" y="24"/>
                  </a:moveTo>
                  <a:cubicBezTo>
                    <a:pt x="2" y="32"/>
                    <a:pt x="13" y="29"/>
                    <a:pt x="18" y="31"/>
                  </a:cubicBezTo>
                  <a:cubicBezTo>
                    <a:pt x="21" y="32"/>
                    <a:pt x="20" y="35"/>
                    <a:pt x="23" y="37"/>
                  </a:cubicBezTo>
                  <a:cubicBezTo>
                    <a:pt x="26" y="39"/>
                    <a:pt x="29" y="37"/>
                    <a:pt x="32" y="38"/>
                  </a:cubicBezTo>
                  <a:cubicBezTo>
                    <a:pt x="36" y="38"/>
                    <a:pt x="35" y="40"/>
                    <a:pt x="37" y="42"/>
                  </a:cubicBezTo>
                  <a:cubicBezTo>
                    <a:pt x="40" y="44"/>
                    <a:pt x="44" y="44"/>
                    <a:pt x="47" y="46"/>
                  </a:cubicBezTo>
                  <a:cubicBezTo>
                    <a:pt x="50" y="47"/>
                    <a:pt x="52" y="46"/>
                    <a:pt x="56" y="47"/>
                  </a:cubicBezTo>
                  <a:cubicBezTo>
                    <a:pt x="59" y="47"/>
                    <a:pt x="61" y="49"/>
                    <a:pt x="63" y="52"/>
                  </a:cubicBezTo>
                  <a:cubicBezTo>
                    <a:pt x="65" y="54"/>
                    <a:pt x="67" y="53"/>
                    <a:pt x="70" y="55"/>
                  </a:cubicBezTo>
                  <a:cubicBezTo>
                    <a:pt x="71" y="55"/>
                    <a:pt x="72" y="56"/>
                    <a:pt x="73" y="57"/>
                  </a:cubicBezTo>
                  <a:cubicBezTo>
                    <a:pt x="76" y="59"/>
                    <a:pt x="76" y="59"/>
                    <a:pt x="79" y="59"/>
                  </a:cubicBezTo>
                  <a:cubicBezTo>
                    <a:pt x="84" y="58"/>
                    <a:pt x="82" y="61"/>
                    <a:pt x="85" y="64"/>
                  </a:cubicBezTo>
                  <a:cubicBezTo>
                    <a:pt x="88" y="66"/>
                    <a:pt x="92" y="64"/>
                    <a:pt x="96" y="64"/>
                  </a:cubicBezTo>
                  <a:cubicBezTo>
                    <a:pt x="99" y="65"/>
                    <a:pt x="100" y="68"/>
                    <a:pt x="104" y="69"/>
                  </a:cubicBezTo>
                  <a:cubicBezTo>
                    <a:pt x="107" y="69"/>
                    <a:pt x="110" y="69"/>
                    <a:pt x="113" y="70"/>
                  </a:cubicBezTo>
                  <a:cubicBezTo>
                    <a:pt x="117" y="71"/>
                    <a:pt x="117" y="76"/>
                    <a:pt x="123" y="74"/>
                  </a:cubicBezTo>
                  <a:cubicBezTo>
                    <a:pt x="125" y="74"/>
                    <a:pt x="125" y="73"/>
                    <a:pt x="127" y="74"/>
                  </a:cubicBezTo>
                  <a:cubicBezTo>
                    <a:pt x="129" y="75"/>
                    <a:pt x="130" y="77"/>
                    <a:pt x="131" y="77"/>
                  </a:cubicBezTo>
                  <a:cubicBezTo>
                    <a:pt x="135" y="78"/>
                    <a:pt x="138" y="77"/>
                    <a:pt x="142" y="76"/>
                  </a:cubicBezTo>
                  <a:cubicBezTo>
                    <a:pt x="147" y="76"/>
                    <a:pt x="150" y="77"/>
                    <a:pt x="150" y="70"/>
                  </a:cubicBezTo>
                  <a:cubicBezTo>
                    <a:pt x="150" y="66"/>
                    <a:pt x="149" y="67"/>
                    <a:pt x="152" y="65"/>
                  </a:cubicBezTo>
                  <a:cubicBezTo>
                    <a:pt x="154" y="64"/>
                    <a:pt x="155" y="66"/>
                    <a:pt x="155" y="62"/>
                  </a:cubicBezTo>
                  <a:cubicBezTo>
                    <a:pt x="157" y="51"/>
                    <a:pt x="138" y="47"/>
                    <a:pt x="132" y="44"/>
                  </a:cubicBezTo>
                  <a:cubicBezTo>
                    <a:pt x="125" y="41"/>
                    <a:pt x="120" y="38"/>
                    <a:pt x="116" y="31"/>
                  </a:cubicBezTo>
                  <a:cubicBezTo>
                    <a:pt x="113" y="24"/>
                    <a:pt x="113" y="16"/>
                    <a:pt x="108" y="10"/>
                  </a:cubicBezTo>
                  <a:cubicBezTo>
                    <a:pt x="100" y="0"/>
                    <a:pt x="85" y="3"/>
                    <a:pt x="74" y="5"/>
                  </a:cubicBezTo>
                  <a:cubicBezTo>
                    <a:pt x="71" y="6"/>
                    <a:pt x="67" y="6"/>
                    <a:pt x="65" y="9"/>
                  </a:cubicBezTo>
                  <a:cubicBezTo>
                    <a:pt x="62" y="13"/>
                    <a:pt x="63" y="19"/>
                    <a:pt x="57" y="18"/>
                  </a:cubicBezTo>
                  <a:cubicBezTo>
                    <a:pt x="54" y="18"/>
                    <a:pt x="52" y="16"/>
                    <a:pt x="49" y="15"/>
                  </a:cubicBezTo>
                  <a:cubicBezTo>
                    <a:pt x="46" y="14"/>
                    <a:pt x="43" y="13"/>
                    <a:pt x="39" y="13"/>
                  </a:cubicBezTo>
                  <a:cubicBezTo>
                    <a:pt x="36" y="14"/>
                    <a:pt x="28" y="13"/>
                    <a:pt x="25" y="16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4" name="Freeform 119">
              <a:extLst>
                <a:ext uri="{FF2B5EF4-FFF2-40B4-BE49-F238E27FC236}">
                  <a16:creationId xmlns:a16="http://schemas.microsoft.com/office/drawing/2014/main" id="{1F7D5D4A-17A5-4556-8C03-D44DC4964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3013"/>
              <a:ext cx="323" cy="136"/>
            </a:xfrm>
            <a:custGeom>
              <a:avLst/>
              <a:gdLst>
                <a:gd name="T0" fmla="*/ 95 w 129"/>
                <a:gd name="T1" fmla="*/ 136 h 51"/>
                <a:gd name="T2" fmla="*/ 20 w 129"/>
                <a:gd name="T3" fmla="*/ 192 h 51"/>
                <a:gd name="T4" fmla="*/ 95 w 129"/>
                <a:gd name="T5" fmla="*/ 248 h 51"/>
                <a:gd name="T6" fmla="*/ 208 w 129"/>
                <a:gd name="T7" fmla="*/ 397 h 51"/>
                <a:gd name="T8" fmla="*/ 270 w 129"/>
                <a:gd name="T9" fmla="*/ 512 h 51"/>
                <a:gd name="T10" fmla="*/ 396 w 129"/>
                <a:gd name="T11" fmla="*/ 533 h 51"/>
                <a:gd name="T12" fmla="*/ 438 w 129"/>
                <a:gd name="T13" fmla="*/ 568 h 51"/>
                <a:gd name="T14" fmla="*/ 501 w 129"/>
                <a:gd name="T15" fmla="*/ 547 h 51"/>
                <a:gd name="T16" fmla="*/ 551 w 129"/>
                <a:gd name="T17" fmla="*/ 568 h 51"/>
                <a:gd name="T18" fmla="*/ 596 w 129"/>
                <a:gd name="T19" fmla="*/ 627 h 51"/>
                <a:gd name="T20" fmla="*/ 626 w 129"/>
                <a:gd name="T21" fmla="*/ 661 h 51"/>
                <a:gd name="T22" fmla="*/ 659 w 129"/>
                <a:gd name="T23" fmla="*/ 661 h 51"/>
                <a:gd name="T24" fmla="*/ 659 w 129"/>
                <a:gd name="T25" fmla="*/ 717 h 51"/>
                <a:gd name="T26" fmla="*/ 816 w 129"/>
                <a:gd name="T27" fmla="*/ 776 h 51"/>
                <a:gd name="T28" fmla="*/ 992 w 129"/>
                <a:gd name="T29" fmla="*/ 888 h 51"/>
                <a:gd name="T30" fmla="*/ 1067 w 129"/>
                <a:gd name="T31" fmla="*/ 819 h 51"/>
                <a:gd name="T32" fmla="*/ 1147 w 129"/>
                <a:gd name="T33" fmla="*/ 797 h 51"/>
                <a:gd name="T34" fmla="*/ 1222 w 129"/>
                <a:gd name="T35" fmla="*/ 717 h 51"/>
                <a:gd name="T36" fmla="*/ 1305 w 129"/>
                <a:gd name="T37" fmla="*/ 627 h 51"/>
                <a:gd name="T38" fmla="*/ 1397 w 129"/>
                <a:gd name="T39" fmla="*/ 512 h 51"/>
                <a:gd name="T40" fmla="*/ 1442 w 129"/>
                <a:gd name="T41" fmla="*/ 568 h 51"/>
                <a:gd name="T42" fmla="*/ 1567 w 129"/>
                <a:gd name="T43" fmla="*/ 547 h 51"/>
                <a:gd name="T44" fmla="*/ 1630 w 129"/>
                <a:gd name="T45" fmla="*/ 605 h 51"/>
                <a:gd name="T46" fmla="*/ 1743 w 129"/>
                <a:gd name="T47" fmla="*/ 589 h 51"/>
                <a:gd name="T48" fmla="*/ 1900 w 129"/>
                <a:gd name="T49" fmla="*/ 568 h 51"/>
                <a:gd name="T50" fmla="*/ 1943 w 129"/>
                <a:gd name="T51" fmla="*/ 512 h 51"/>
                <a:gd name="T52" fmla="*/ 1993 w 129"/>
                <a:gd name="T53" fmla="*/ 547 h 51"/>
                <a:gd name="T54" fmla="*/ 1693 w 129"/>
                <a:gd name="T55" fmla="*/ 115 h 51"/>
                <a:gd name="T56" fmla="*/ 1397 w 129"/>
                <a:gd name="T57" fmla="*/ 149 h 51"/>
                <a:gd name="T58" fmla="*/ 1305 w 129"/>
                <a:gd name="T59" fmla="*/ 77 h 51"/>
                <a:gd name="T60" fmla="*/ 1242 w 129"/>
                <a:gd name="T61" fmla="*/ 21 h 51"/>
                <a:gd name="T62" fmla="*/ 941 w 129"/>
                <a:gd name="T63" fmla="*/ 171 h 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29" h="51">
                  <a:moveTo>
                    <a:pt x="6" y="7"/>
                  </a:moveTo>
                  <a:cubicBezTo>
                    <a:pt x="5" y="7"/>
                    <a:pt x="0" y="7"/>
                    <a:pt x="1" y="10"/>
                  </a:cubicBezTo>
                  <a:cubicBezTo>
                    <a:pt x="1" y="12"/>
                    <a:pt x="5" y="12"/>
                    <a:pt x="6" y="13"/>
                  </a:cubicBezTo>
                  <a:cubicBezTo>
                    <a:pt x="0" y="19"/>
                    <a:pt x="11" y="19"/>
                    <a:pt x="13" y="21"/>
                  </a:cubicBezTo>
                  <a:cubicBezTo>
                    <a:pt x="15" y="23"/>
                    <a:pt x="13" y="26"/>
                    <a:pt x="17" y="27"/>
                  </a:cubicBezTo>
                  <a:cubicBezTo>
                    <a:pt x="20" y="28"/>
                    <a:pt x="22" y="26"/>
                    <a:pt x="25" y="28"/>
                  </a:cubicBezTo>
                  <a:cubicBezTo>
                    <a:pt x="27" y="29"/>
                    <a:pt x="26" y="30"/>
                    <a:pt x="28" y="30"/>
                  </a:cubicBezTo>
                  <a:cubicBezTo>
                    <a:pt x="29" y="30"/>
                    <a:pt x="31" y="29"/>
                    <a:pt x="32" y="29"/>
                  </a:cubicBezTo>
                  <a:cubicBezTo>
                    <a:pt x="33" y="29"/>
                    <a:pt x="34" y="29"/>
                    <a:pt x="35" y="30"/>
                  </a:cubicBezTo>
                  <a:cubicBezTo>
                    <a:pt x="37" y="31"/>
                    <a:pt x="37" y="33"/>
                    <a:pt x="38" y="33"/>
                  </a:cubicBezTo>
                  <a:cubicBezTo>
                    <a:pt x="38" y="33"/>
                    <a:pt x="40" y="34"/>
                    <a:pt x="40" y="35"/>
                  </a:cubicBezTo>
                  <a:cubicBezTo>
                    <a:pt x="41" y="34"/>
                    <a:pt x="41" y="34"/>
                    <a:pt x="42" y="35"/>
                  </a:cubicBezTo>
                  <a:cubicBezTo>
                    <a:pt x="43" y="35"/>
                    <a:pt x="42" y="37"/>
                    <a:pt x="42" y="38"/>
                  </a:cubicBezTo>
                  <a:cubicBezTo>
                    <a:pt x="45" y="42"/>
                    <a:pt x="48" y="41"/>
                    <a:pt x="52" y="41"/>
                  </a:cubicBezTo>
                  <a:cubicBezTo>
                    <a:pt x="54" y="45"/>
                    <a:pt x="59" y="51"/>
                    <a:pt x="63" y="47"/>
                  </a:cubicBezTo>
                  <a:cubicBezTo>
                    <a:pt x="65" y="45"/>
                    <a:pt x="64" y="43"/>
                    <a:pt x="68" y="43"/>
                  </a:cubicBezTo>
                  <a:cubicBezTo>
                    <a:pt x="70" y="42"/>
                    <a:pt x="72" y="43"/>
                    <a:pt x="73" y="42"/>
                  </a:cubicBezTo>
                  <a:cubicBezTo>
                    <a:pt x="75" y="41"/>
                    <a:pt x="76" y="39"/>
                    <a:pt x="78" y="38"/>
                  </a:cubicBezTo>
                  <a:cubicBezTo>
                    <a:pt x="80" y="36"/>
                    <a:pt x="82" y="37"/>
                    <a:pt x="83" y="33"/>
                  </a:cubicBezTo>
                  <a:cubicBezTo>
                    <a:pt x="85" y="30"/>
                    <a:pt x="83" y="22"/>
                    <a:pt x="89" y="27"/>
                  </a:cubicBezTo>
                  <a:cubicBezTo>
                    <a:pt x="90" y="28"/>
                    <a:pt x="89" y="29"/>
                    <a:pt x="92" y="30"/>
                  </a:cubicBezTo>
                  <a:cubicBezTo>
                    <a:pt x="94" y="30"/>
                    <a:pt x="97" y="29"/>
                    <a:pt x="100" y="29"/>
                  </a:cubicBezTo>
                  <a:cubicBezTo>
                    <a:pt x="102" y="30"/>
                    <a:pt x="103" y="31"/>
                    <a:pt x="104" y="32"/>
                  </a:cubicBezTo>
                  <a:cubicBezTo>
                    <a:pt x="107" y="33"/>
                    <a:pt x="108" y="31"/>
                    <a:pt x="111" y="31"/>
                  </a:cubicBezTo>
                  <a:cubicBezTo>
                    <a:pt x="115" y="32"/>
                    <a:pt x="116" y="36"/>
                    <a:pt x="121" y="30"/>
                  </a:cubicBezTo>
                  <a:cubicBezTo>
                    <a:pt x="122" y="29"/>
                    <a:pt x="122" y="27"/>
                    <a:pt x="124" y="27"/>
                  </a:cubicBezTo>
                  <a:cubicBezTo>
                    <a:pt x="125" y="27"/>
                    <a:pt x="126" y="29"/>
                    <a:pt x="127" y="29"/>
                  </a:cubicBezTo>
                  <a:cubicBezTo>
                    <a:pt x="129" y="20"/>
                    <a:pt x="117" y="8"/>
                    <a:pt x="108" y="6"/>
                  </a:cubicBezTo>
                  <a:cubicBezTo>
                    <a:pt x="101" y="5"/>
                    <a:pt x="96" y="7"/>
                    <a:pt x="89" y="8"/>
                  </a:cubicBezTo>
                  <a:cubicBezTo>
                    <a:pt x="86" y="8"/>
                    <a:pt x="85" y="7"/>
                    <a:pt x="83" y="4"/>
                  </a:cubicBezTo>
                  <a:cubicBezTo>
                    <a:pt x="81" y="2"/>
                    <a:pt x="82" y="2"/>
                    <a:pt x="79" y="1"/>
                  </a:cubicBezTo>
                  <a:cubicBezTo>
                    <a:pt x="73" y="0"/>
                    <a:pt x="65" y="6"/>
                    <a:pt x="60" y="9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5" name="Freeform 120">
              <a:extLst>
                <a:ext uri="{FF2B5EF4-FFF2-40B4-BE49-F238E27FC236}">
                  <a16:creationId xmlns:a16="http://schemas.microsoft.com/office/drawing/2014/main" id="{83DD61F6-8C73-4F9B-9282-136F2809D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2955"/>
              <a:ext cx="13" cy="16"/>
            </a:xfrm>
            <a:custGeom>
              <a:avLst/>
              <a:gdLst>
                <a:gd name="T0" fmla="*/ 21 w 5"/>
                <a:gd name="T1" fmla="*/ 77 h 6"/>
                <a:gd name="T2" fmla="*/ 88 w 5"/>
                <a:gd name="T3" fmla="*/ 77 h 6"/>
                <a:gd name="T4" fmla="*/ 0 w 5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1" y="6"/>
                    <a:pt x="4" y="6"/>
                    <a:pt x="5" y="4"/>
                  </a:cubicBezTo>
                  <a:cubicBezTo>
                    <a:pt x="5" y="1"/>
                    <a:pt x="2" y="0"/>
                    <a:pt x="0" y="2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6" name="Freeform 121">
              <a:extLst>
                <a:ext uri="{FF2B5EF4-FFF2-40B4-BE49-F238E27FC236}">
                  <a16:creationId xmlns:a16="http://schemas.microsoft.com/office/drawing/2014/main" id="{32618711-D184-43B5-92F2-3E6635C28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947"/>
              <a:ext cx="15" cy="8"/>
            </a:xfrm>
            <a:custGeom>
              <a:avLst/>
              <a:gdLst>
                <a:gd name="T0" fmla="*/ 63 w 6"/>
                <a:gd name="T1" fmla="*/ 0 h 3"/>
                <a:gd name="T2" fmla="*/ 33 w 6"/>
                <a:gd name="T3" fmla="*/ 35 h 3"/>
                <a:gd name="T4" fmla="*/ 6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4" y="0"/>
                  </a:moveTo>
                  <a:cubicBezTo>
                    <a:pt x="3" y="0"/>
                    <a:pt x="0" y="0"/>
                    <a:pt x="2" y="2"/>
                  </a:cubicBezTo>
                  <a:cubicBezTo>
                    <a:pt x="3" y="3"/>
                    <a:pt x="6" y="2"/>
                    <a:pt x="4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7" name="Freeform 122">
              <a:extLst>
                <a:ext uri="{FF2B5EF4-FFF2-40B4-BE49-F238E27FC236}">
                  <a16:creationId xmlns:a16="http://schemas.microsoft.com/office/drawing/2014/main" id="{B884DECE-3777-4A93-B127-D836722C9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965"/>
              <a:ext cx="15" cy="16"/>
            </a:xfrm>
            <a:custGeom>
              <a:avLst/>
              <a:gdLst>
                <a:gd name="T0" fmla="*/ 50 w 6"/>
                <a:gd name="T1" fmla="*/ 21 h 6"/>
                <a:gd name="T2" fmla="*/ 20 w 6"/>
                <a:gd name="T3" fmla="*/ 77 h 6"/>
                <a:gd name="T4" fmla="*/ 63 w 6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2" y="1"/>
                    <a:pt x="0" y="2"/>
                    <a:pt x="1" y="4"/>
                  </a:cubicBezTo>
                  <a:cubicBezTo>
                    <a:pt x="3" y="6"/>
                    <a:pt x="6" y="2"/>
                    <a:pt x="4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8" name="Freeform 123">
              <a:extLst>
                <a:ext uri="{FF2B5EF4-FFF2-40B4-BE49-F238E27FC236}">
                  <a16:creationId xmlns:a16="http://schemas.microsoft.com/office/drawing/2014/main" id="{436D55DD-3349-4C6A-9622-E0422FBA7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2957"/>
              <a:ext cx="10" cy="19"/>
            </a:xfrm>
            <a:custGeom>
              <a:avLst/>
              <a:gdLst>
                <a:gd name="T0" fmla="*/ 20 w 4"/>
                <a:gd name="T1" fmla="*/ 81 h 7"/>
                <a:gd name="T2" fmla="*/ 20 w 4"/>
                <a:gd name="T3" fmla="*/ 117 h 7"/>
                <a:gd name="T4" fmla="*/ 33 w 4"/>
                <a:gd name="T5" fmla="*/ 0 h 7"/>
                <a:gd name="T6" fmla="*/ 0 w 4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1" y="4"/>
                  </a:moveTo>
                  <a:cubicBezTo>
                    <a:pt x="1" y="4"/>
                    <a:pt x="0" y="7"/>
                    <a:pt x="1" y="6"/>
                  </a:cubicBezTo>
                  <a:cubicBezTo>
                    <a:pt x="4" y="5"/>
                    <a:pt x="3" y="2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29" name="Freeform 124">
              <a:extLst>
                <a:ext uri="{FF2B5EF4-FFF2-40B4-BE49-F238E27FC236}">
                  <a16:creationId xmlns:a16="http://schemas.microsoft.com/office/drawing/2014/main" id="{C72E7A7D-174F-46B7-8C3B-098FBBC87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976"/>
              <a:ext cx="22" cy="21"/>
            </a:xfrm>
            <a:custGeom>
              <a:avLst/>
              <a:gdLst>
                <a:gd name="T0" fmla="*/ 71 w 9"/>
                <a:gd name="T1" fmla="*/ 55 h 8"/>
                <a:gd name="T2" fmla="*/ 42 w 9"/>
                <a:gd name="T3" fmla="*/ 123 h 8"/>
                <a:gd name="T4" fmla="*/ 90 w 9"/>
                <a:gd name="T5" fmla="*/ 5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5" y="3"/>
                  </a:moveTo>
                  <a:cubicBezTo>
                    <a:pt x="3" y="0"/>
                    <a:pt x="0" y="5"/>
                    <a:pt x="3" y="7"/>
                  </a:cubicBezTo>
                  <a:cubicBezTo>
                    <a:pt x="7" y="8"/>
                    <a:pt x="9" y="5"/>
                    <a:pt x="6" y="3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0" name="Freeform 125">
              <a:extLst>
                <a:ext uri="{FF2B5EF4-FFF2-40B4-BE49-F238E27FC236}">
                  <a16:creationId xmlns:a16="http://schemas.microsoft.com/office/drawing/2014/main" id="{754FC475-35AD-41C8-AC72-E04155AA6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997"/>
              <a:ext cx="12" cy="11"/>
            </a:xfrm>
            <a:custGeom>
              <a:avLst/>
              <a:gdLst>
                <a:gd name="T0" fmla="*/ 29 w 5"/>
                <a:gd name="T1" fmla="*/ 0 h 4"/>
                <a:gd name="T2" fmla="*/ 0 w 5"/>
                <a:gd name="T3" fmla="*/ 47 h 4"/>
                <a:gd name="T4" fmla="*/ 58 w 5"/>
                <a:gd name="T5" fmla="*/ 61 h 4"/>
                <a:gd name="T6" fmla="*/ 58 w 5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4"/>
                    <a:pt x="3" y="3"/>
                    <a:pt x="4" y="3"/>
                  </a:cubicBezTo>
                  <a:cubicBezTo>
                    <a:pt x="5" y="2"/>
                    <a:pt x="4" y="1"/>
                    <a:pt x="4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1" name="Freeform 126">
              <a:extLst>
                <a:ext uri="{FF2B5EF4-FFF2-40B4-BE49-F238E27FC236}">
                  <a16:creationId xmlns:a16="http://schemas.microsoft.com/office/drawing/2014/main" id="{F86E450B-6240-4275-822E-424D60061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3013"/>
              <a:ext cx="8" cy="11"/>
            </a:xfrm>
            <a:custGeom>
              <a:avLst/>
              <a:gdLst>
                <a:gd name="T0" fmla="*/ 56 w 3"/>
                <a:gd name="T1" fmla="*/ 22 h 4"/>
                <a:gd name="T2" fmla="*/ 56 w 3"/>
                <a:gd name="T3" fmla="*/ 61 h 4"/>
                <a:gd name="T4" fmla="*/ 56 w 3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1" y="0"/>
                    <a:pt x="0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2" name="Freeform 127">
              <a:extLst>
                <a:ext uri="{FF2B5EF4-FFF2-40B4-BE49-F238E27FC236}">
                  <a16:creationId xmlns:a16="http://schemas.microsoft.com/office/drawing/2014/main" id="{FC7F706A-7AE9-4E9F-8E18-9144C90C8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3021"/>
              <a:ext cx="13" cy="16"/>
            </a:xfrm>
            <a:custGeom>
              <a:avLst/>
              <a:gdLst>
                <a:gd name="T0" fmla="*/ 21 w 5"/>
                <a:gd name="T1" fmla="*/ 35 h 6"/>
                <a:gd name="T2" fmla="*/ 0 w 5"/>
                <a:gd name="T3" fmla="*/ 21 h 6"/>
                <a:gd name="T4" fmla="*/ 68 w 5"/>
                <a:gd name="T5" fmla="*/ 56 h 6"/>
                <a:gd name="T6" fmla="*/ 0 w 5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0"/>
                    <a:pt x="5" y="1"/>
                    <a:pt x="4" y="3"/>
                  </a:cubicBezTo>
                  <a:cubicBezTo>
                    <a:pt x="4" y="6"/>
                    <a:pt x="0" y="4"/>
                    <a:pt x="0" y="2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3" name="Freeform 128">
              <a:extLst>
                <a:ext uri="{FF2B5EF4-FFF2-40B4-BE49-F238E27FC236}">
                  <a16:creationId xmlns:a16="http://schemas.microsoft.com/office/drawing/2014/main" id="{0369C293-A944-42A8-8B76-91A952274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3032"/>
              <a:ext cx="5" cy="5"/>
            </a:xfrm>
            <a:custGeom>
              <a:avLst/>
              <a:gdLst>
                <a:gd name="T0" fmla="*/ 20 w 2"/>
                <a:gd name="T1" fmla="*/ 20 h 2"/>
                <a:gd name="T2" fmla="*/ 0 w 2"/>
                <a:gd name="T3" fmla="*/ 20 h 2"/>
                <a:gd name="T4" fmla="*/ 33 w 2"/>
                <a:gd name="T5" fmla="*/ 2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2"/>
                    <a:pt x="2" y="1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4" name="Freeform 129">
              <a:extLst>
                <a:ext uri="{FF2B5EF4-FFF2-40B4-BE49-F238E27FC236}">
                  <a16:creationId xmlns:a16="http://schemas.microsoft.com/office/drawing/2014/main" id="{5534BEC0-2BA6-40B2-8A9D-8162FED9B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3045"/>
              <a:ext cx="18" cy="8"/>
            </a:xfrm>
            <a:custGeom>
              <a:avLst/>
              <a:gdLst>
                <a:gd name="T0" fmla="*/ 33 w 7"/>
                <a:gd name="T1" fmla="*/ 0 h 3"/>
                <a:gd name="T2" fmla="*/ 21 w 7"/>
                <a:gd name="T3" fmla="*/ 35 h 3"/>
                <a:gd name="T4" fmla="*/ 67 w 7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3" y="3"/>
                    <a:pt x="7" y="3"/>
                    <a:pt x="4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5" name="Freeform 130">
              <a:extLst>
                <a:ext uri="{FF2B5EF4-FFF2-40B4-BE49-F238E27FC236}">
                  <a16:creationId xmlns:a16="http://schemas.microsoft.com/office/drawing/2014/main" id="{8D9F438C-1BBB-4E97-A2E6-EBBCA491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3075"/>
              <a:ext cx="15" cy="8"/>
            </a:xfrm>
            <a:custGeom>
              <a:avLst/>
              <a:gdLst>
                <a:gd name="T0" fmla="*/ 50 w 6"/>
                <a:gd name="T1" fmla="*/ 21 h 3"/>
                <a:gd name="T2" fmla="*/ 0 w 6"/>
                <a:gd name="T3" fmla="*/ 21 h 3"/>
                <a:gd name="T4" fmla="*/ 33 w 6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">
                  <a:moveTo>
                    <a:pt x="3" y="1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3"/>
                    <a:pt x="6" y="2"/>
                    <a:pt x="2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6" name="Freeform 131">
              <a:extLst>
                <a:ext uri="{FF2B5EF4-FFF2-40B4-BE49-F238E27FC236}">
                  <a16:creationId xmlns:a16="http://schemas.microsoft.com/office/drawing/2014/main" id="{7D38686A-9FFA-4E5A-9F2B-73AEDE097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3091"/>
              <a:ext cx="7" cy="13"/>
            </a:xfrm>
            <a:custGeom>
              <a:avLst/>
              <a:gdLst>
                <a:gd name="T0" fmla="*/ 0 w 3"/>
                <a:gd name="T1" fmla="*/ 21 h 5"/>
                <a:gd name="T2" fmla="*/ 28 w 3"/>
                <a:gd name="T3" fmla="*/ 88 h 5"/>
                <a:gd name="T4" fmla="*/ 0 w 3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3" y="0"/>
                    <a:pt x="3" y="3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7" name="Freeform 132">
              <a:extLst>
                <a:ext uri="{FF2B5EF4-FFF2-40B4-BE49-F238E27FC236}">
                  <a16:creationId xmlns:a16="http://schemas.microsoft.com/office/drawing/2014/main" id="{ABC800EE-C24D-4A3A-B17B-B4588B67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1" y="3107"/>
              <a:ext cx="12" cy="10"/>
            </a:xfrm>
            <a:custGeom>
              <a:avLst/>
              <a:gdLst>
                <a:gd name="T0" fmla="*/ 41 w 5"/>
                <a:gd name="T1" fmla="*/ 20 h 4"/>
                <a:gd name="T2" fmla="*/ 12 w 5"/>
                <a:gd name="T3" fmla="*/ 0 h 4"/>
                <a:gd name="T4" fmla="*/ 70 w 5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3"/>
                    <a:pt x="5" y="4"/>
                    <a:pt x="5" y="1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8" name="Freeform 133">
              <a:extLst>
                <a:ext uri="{FF2B5EF4-FFF2-40B4-BE49-F238E27FC236}">
                  <a16:creationId xmlns:a16="http://schemas.microsoft.com/office/drawing/2014/main" id="{95E1F6AF-6DEE-4A8F-B0BF-21E960C98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3091"/>
              <a:ext cx="30" cy="24"/>
            </a:xfrm>
            <a:custGeom>
              <a:avLst/>
              <a:gdLst>
                <a:gd name="T0" fmla="*/ 145 w 12"/>
                <a:gd name="T1" fmla="*/ 35 h 9"/>
                <a:gd name="T2" fmla="*/ 158 w 12"/>
                <a:gd name="T3" fmla="*/ 5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9" y="2"/>
                  </a:moveTo>
                  <a:cubicBezTo>
                    <a:pt x="0" y="0"/>
                    <a:pt x="12" y="9"/>
                    <a:pt x="10" y="3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39" name="Freeform 134">
              <a:extLst>
                <a:ext uri="{FF2B5EF4-FFF2-40B4-BE49-F238E27FC236}">
                  <a16:creationId xmlns:a16="http://schemas.microsoft.com/office/drawing/2014/main" id="{5F7DFC83-A1DB-4339-AA2C-4CBDBC83E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3096"/>
              <a:ext cx="12" cy="19"/>
            </a:xfrm>
            <a:custGeom>
              <a:avLst/>
              <a:gdLst>
                <a:gd name="T0" fmla="*/ 12 w 5"/>
                <a:gd name="T1" fmla="*/ 81 h 7"/>
                <a:gd name="T2" fmla="*/ 0 w 5"/>
                <a:gd name="T3" fmla="*/ 60 h 7"/>
                <a:gd name="T4" fmla="*/ 12 w 5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cubicBezTo>
                    <a:pt x="1" y="3"/>
                    <a:pt x="1" y="3"/>
                    <a:pt x="0" y="3"/>
                  </a:cubicBezTo>
                  <a:cubicBezTo>
                    <a:pt x="3" y="0"/>
                    <a:pt x="5" y="7"/>
                    <a:pt x="1" y="5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0" name="Freeform 135">
              <a:extLst>
                <a:ext uri="{FF2B5EF4-FFF2-40B4-BE49-F238E27FC236}">
                  <a16:creationId xmlns:a16="http://schemas.microsoft.com/office/drawing/2014/main" id="{E0CCE613-A89B-4083-9D58-DFC651DAD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3117"/>
              <a:ext cx="5" cy="6"/>
            </a:xfrm>
            <a:custGeom>
              <a:avLst/>
              <a:gdLst>
                <a:gd name="T0" fmla="*/ 33 w 2"/>
                <a:gd name="T1" fmla="*/ 0 h 2"/>
                <a:gd name="T2" fmla="*/ 0 w 2"/>
                <a:gd name="T3" fmla="*/ 27 h 2"/>
                <a:gd name="T4" fmla="*/ 33 w 2"/>
                <a:gd name="T5" fmla="*/ 27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2"/>
                    <a:pt x="2" y="1"/>
                    <a:pt x="2" y="1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1" name="Freeform 136">
              <a:extLst>
                <a:ext uri="{FF2B5EF4-FFF2-40B4-BE49-F238E27FC236}">
                  <a16:creationId xmlns:a16="http://schemas.microsoft.com/office/drawing/2014/main" id="{93A30EF5-D804-4D5D-921D-29A4F2B34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3133"/>
              <a:ext cx="12" cy="11"/>
            </a:xfrm>
            <a:custGeom>
              <a:avLst/>
              <a:gdLst>
                <a:gd name="T0" fmla="*/ 12 w 5"/>
                <a:gd name="T1" fmla="*/ 0 h 4"/>
                <a:gd name="T2" fmla="*/ 41 w 5"/>
                <a:gd name="T3" fmla="*/ 61 h 4"/>
                <a:gd name="T4" fmla="*/ 29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B79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2" name="Freeform 137">
              <a:extLst>
                <a:ext uri="{FF2B5EF4-FFF2-40B4-BE49-F238E27FC236}">
                  <a16:creationId xmlns:a16="http://schemas.microsoft.com/office/drawing/2014/main" id="{86ACA6E3-54C2-4E55-996C-6FD1400F6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8" y="2843"/>
              <a:ext cx="218" cy="128"/>
            </a:xfrm>
            <a:custGeom>
              <a:avLst/>
              <a:gdLst>
                <a:gd name="T0" fmla="*/ 0 w 87"/>
                <a:gd name="T1" fmla="*/ 512 h 48"/>
                <a:gd name="T2" fmla="*/ 125 w 87"/>
                <a:gd name="T3" fmla="*/ 512 h 48"/>
                <a:gd name="T4" fmla="*/ 251 w 87"/>
                <a:gd name="T5" fmla="*/ 648 h 48"/>
                <a:gd name="T6" fmla="*/ 396 w 87"/>
                <a:gd name="T7" fmla="*/ 739 h 48"/>
                <a:gd name="T8" fmla="*/ 584 w 87"/>
                <a:gd name="T9" fmla="*/ 819 h 48"/>
                <a:gd name="T10" fmla="*/ 834 w 87"/>
                <a:gd name="T11" fmla="*/ 888 h 48"/>
                <a:gd name="T12" fmla="*/ 930 w 87"/>
                <a:gd name="T13" fmla="*/ 704 h 48"/>
                <a:gd name="T14" fmla="*/ 1055 w 87"/>
                <a:gd name="T15" fmla="*/ 477 h 48"/>
                <a:gd name="T16" fmla="*/ 1130 w 87"/>
                <a:gd name="T17" fmla="*/ 56 h 48"/>
                <a:gd name="T18" fmla="*/ 772 w 87"/>
                <a:gd name="T19" fmla="*/ 149 h 48"/>
                <a:gd name="T20" fmla="*/ 376 w 87"/>
                <a:gd name="T21" fmla="*/ 136 h 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7" h="48">
                  <a:moveTo>
                    <a:pt x="0" y="27"/>
                  </a:moveTo>
                  <a:cubicBezTo>
                    <a:pt x="2" y="29"/>
                    <a:pt x="5" y="29"/>
                    <a:pt x="8" y="27"/>
                  </a:cubicBezTo>
                  <a:cubicBezTo>
                    <a:pt x="10" y="32"/>
                    <a:pt x="8" y="35"/>
                    <a:pt x="16" y="34"/>
                  </a:cubicBezTo>
                  <a:cubicBezTo>
                    <a:pt x="23" y="33"/>
                    <a:pt x="21" y="33"/>
                    <a:pt x="25" y="39"/>
                  </a:cubicBezTo>
                  <a:cubicBezTo>
                    <a:pt x="28" y="44"/>
                    <a:pt x="32" y="43"/>
                    <a:pt x="37" y="43"/>
                  </a:cubicBezTo>
                  <a:cubicBezTo>
                    <a:pt x="43" y="43"/>
                    <a:pt x="48" y="48"/>
                    <a:pt x="53" y="47"/>
                  </a:cubicBezTo>
                  <a:cubicBezTo>
                    <a:pt x="58" y="47"/>
                    <a:pt x="59" y="42"/>
                    <a:pt x="59" y="37"/>
                  </a:cubicBezTo>
                  <a:cubicBezTo>
                    <a:pt x="60" y="30"/>
                    <a:pt x="60" y="28"/>
                    <a:pt x="67" y="25"/>
                  </a:cubicBezTo>
                  <a:cubicBezTo>
                    <a:pt x="75" y="22"/>
                    <a:pt x="87" y="9"/>
                    <a:pt x="72" y="3"/>
                  </a:cubicBezTo>
                  <a:cubicBezTo>
                    <a:pt x="64" y="0"/>
                    <a:pt x="57" y="5"/>
                    <a:pt x="49" y="8"/>
                  </a:cubicBezTo>
                  <a:cubicBezTo>
                    <a:pt x="41" y="11"/>
                    <a:pt x="32" y="9"/>
                    <a:pt x="24" y="7"/>
                  </a:cubicBezTo>
                </a:path>
              </a:pathLst>
            </a:custGeom>
            <a:solidFill>
              <a:srgbClr val="A08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3" name="Freeform 138">
              <a:extLst>
                <a:ext uri="{FF2B5EF4-FFF2-40B4-BE49-F238E27FC236}">
                  <a16:creationId xmlns:a16="http://schemas.microsoft.com/office/drawing/2014/main" id="{87A85879-D3EB-421E-B2A3-0DD2876C2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2925"/>
              <a:ext cx="232" cy="107"/>
            </a:xfrm>
            <a:custGeom>
              <a:avLst/>
              <a:gdLst>
                <a:gd name="T0" fmla="*/ 217 w 93"/>
                <a:gd name="T1" fmla="*/ 0 h 40"/>
                <a:gd name="T2" fmla="*/ 187 w 93"/>
                <a:gd name="T3" fmla="*/ 479 h 40"/>
                <a:gd name="T4" fmla="*/ 312 w 93"/>
                <a:gd name="T5" fmla="*/ 444 h 40"/>
                <a:gd name="T6" fmla="*/ 387 w 93"/>
                <a:gd name="T7" fmla="*/ 538 h 40"/>
                <a:gd name="T8" fmla="*/ 621 w 93"/>
                <a:gd name="T9" fmla="*/ 559 h 40"/>
                <a:gd name="T10" fmla="*/ 808 w 93"/>
                <a:gd name="T11" fmla="*/ 687 h 40"/>
                <a:gd name="T12" fmla="*/ 1058 w 93"/>
                <a:gd name="T13" fmla="*/ 730 h 40"/>
                <a:gd name="T14" fmla="*/ 1257 w 93"/>
                <a:gd name="T15" fmla="*/ 671 h 40"/>
                <a:gd name="T16" fmla="*/ 666 w 93"/>
                <a:gd name="T17" fmla="*/ 26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40">
                  <a:moveTo>
                    <a:pt x="14" y="0"/>
                  </a:moveTo>
                  <a:cubicBezTo>
                    <a:pt x="22" y="8"/>
                    <a:pt x="0" y="20"/>
                    <a:pt x="12" y="25"/>
                  </a:cubicBezTo>
                  <a:cubicBezTo>
                    <a:pt x="15" y="26"/>
                    <a:pt x="17" y="23"/>
                    <a:pt x="20" y="23"/>
                  </a:cubicBezTo>
                  <a:cubicBezTo>
                    <a:pt x="24" y="23"/>
                    <a:pt x="22" y="26"/>
                    <a:pt x="25" y="28"/>
                  </a:cubicBezTo>
                  <a:cubicBezTo>
                    <a:pt x="30" y="31"/>
                    <a:pt x="35" y="28"/>
                    <a:pt x="40" y="29"/>
                  </a:cubicBezTo>
                  <a:cubicBezTo>
                    <a:pt x="46" y="31"/>
                    <a:pt x="44" y="36"/>
                    <a:pt x="52" y="36"/>
                  </a:cubicBezTo>
                  <a:cubicBezTo>
                    <a:pt x="59" y="35"/>
                    <a:pt x="61" y="35"/>
                    <a:pt x="68" y="38"/>
                  </a:cubicBezTo>
                  <a:cubicBezTo>
                    <a:pt x="72" y="40"/>
                    <a:pt x="78" y="39"/>
                    <a:pt x="81" y="35"/>
                  </a:cubicBezTo>
                  <a:cubicBezTo>
                    <a:pt x="93" y="22"/>
                    <a:pt x="49" y="17"/>
                    <a:pt x="43" y="14"/>
                  </a:cubicBezTo>
                </a:path>
              </a:pathLst>
            </a:custGeom>
            <a:solidFill>
              <a:srgbClr val="A08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4" name="Freeform 139">
              <a:extLst>
                <a:ext uri="{FF2B5EF4-FFF2-40B4-BE49-F238E27FC236}">
                  <a16:creationId xmlns:a16="http://schemas.microsoft.com/office/drawing/2014/main" id="{1CC8DE98-BB26-464B-88EE-121265AA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3003"/>
              <a:ext cx="328" cy="120"/>
            </a:xfrm>
            <a:custGeom>
              <a:avLst/>
              <a:gdLst>
                <a:gd name="T0" fmla="*/ 158 w 131"/>
                <a:gd name="T1" fmla="*/ 264 h 45"/>
                <a:gd name="T2" fmla="*/ 376 w 131"/>
                <a:gd name="T3" fmla="*/ 547 h 45"/>
                <a:gd name="T4" fmla="*/ 739 w 131"/>
                <a:gd name="T5" fmla="*/ 739 h 45"/>
                <a:gd name="T6" fmla="*/ 896 w 131"/>
                <a:gd name="T7" fmla="*/ 819 h 45"/>
                <a:gd name="T8" fmla="*/ 1054 w 131"/>
                <a:gd name="T9" fmla="*/ 739 h 45"/>
                <a:gd name="T10" fmla="*/ 1222 w 131"/>
                <a:gd name="T11" fmla="*/ 648 h 45"/>
                <a:gd name="T12" fmla="*/ 1367 w 131"/>
                <a:gd name="T13" fmla="*/ 376 h 45"/>
                <a:gd name="T14" fmla="*/ 1555 w 131"/>
                <a:gd name="T15" fmla="*/ 568 h 45"/>
                <a:gd name="T16" fmla="*/ 1788 w 131"/>
                <a:gd name="T17" fmla="*/ 547 h 45"/>
                <a:gd name="T18" fmla="*/ 1472 w 131"/>
                <a:gd name="T19" fmla="*/ 227 h 45"/>
                <a:gd name="T20" fmla="*/ 1192 w 131"/>
                <a:gd name="T21" fmla="*/ 77 h 45"/>
                <a:gd name="T22" fmla="*/ 879 w 131"/>
                <a:gd name="T23" fmla="*/ 136 h 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45">
                  <a:moveTo>
                    <a:pt x="10" y="14"/>
                  </a:moveTo>
                  <a:cubicBezTo>
                    <a:pt x="0" y="18"/>
                    <a:pt x="21" y="27"/>
                    <a:pt x="24" y="29"/>
                  </a:cubicBezTo>
                  <a:cubicBezTo>
                    <a:pt x="32" y="33"/>
                    <a:pt x="39" y="37"/>
                    <a:pt x="47" y="39"/>
                  </a:cubicBezTo>
                  <a:cubicBezTo>
                    <a:pt x="50" y="40"/>
                    <a:pt x="53" y="42"/>
                    <a:pt x="57" y="43"/>
                  </a:cubicBezTo>
                  <a:cubicBezTo>
                    <a:pt x="62" y="45"/>
                    <a:pt x="63" y="41"/>
                    <a:pt x="67" y="39"/>
                  </a:cubicBezTo>
                  <a:cubicBezTo>
                    <a:pt x="72" y="37"/>
                    <a:pt x="74" y="38"/>
                    <a:pt x="78" y="34"/>
                  </a:cubicBezTo>
                  <a:cubicBezTo>
                    <a:pt x="81" y="30"/>
                    <a:pt x="83" y="24"/>
                    <a:pt x="87" y="20"/>
                  </a:cubicBezTo>
                  <a:cubicBezTo>
                    <a:pt x="92" y="23"/>
                    <a:pt x="92" y="28"/>
                    <a:pt x="99" y="30"/>
                  </a:cubicBezTo>
                  <a:cubicBezTo>
                    <a:pt x="105" y="31"/>
                    <a:pt x="108" y="32"/>
                    <a:pt x="114" y="29"/>
                  </a:cubicBezTo>
                  <a:cubicBezTo>
                    <a:pt x="131" y="19"/>
                    <a:pt x="102" y="12"/>
                    <a:pt x="94" y="12"/>
                  </a:cubicBezTo>
                  <a:cubicBezTo>
                    <a:pt x="86" y="11"/>
                    <a:pt x="82" y="8"/>
                    <a:pt x="76" y="4"/>
                  </a:cubicBezTo>
                  <a:cubicBezTo>
                    <a:pt x="69" y="0"/>
                    <a:pt x="61" y="3"/>
                    <a:pt x="56" y="7"/>
                  </a:cubicBezTo>
                </a:path>
              </a:pathLst>
            </a:custGeom>
            <a:solidFill>
              <a:srgbClr val="A08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5" name="Freeform 140">
              <a:extLst>
                <a:ext uri="{FF2B5EF4-FFF2-40B4-BE49-F238E27FC236}">
                  <a16:creationId xmlns:a16="http://schemas.microsoft.com/office/drawing/2014/main" id="{A69B847B-367F-469F-A581-25E9ABFEE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3021"/>
              <a:ext cx="58" cy="48"/>
            </a:xfrm>
            <a:custGeom>
              <a:avLst/>
              <a:gdLst>
                <a:gd name="T0" fmla="*/ 0 w 23"/>
                <a:gd name="T1" fmla="*/ 205 h 18"/>
                <a:gd name="T2" fmla="*/ 242 w 23"/>
                <a:gd name="T3" fmla="*/ 227 h 18"/>
                <a:gd name="T4" fmla="*/ 351 w 23"/>
                <a:gd name="T5" fmla="*/ 0 h 18"/>
                <a:gd name="T6" fmla="*/ 305 w 23"/>
                <a:gd name="T7" fmla="*/ 227 h 18"/>
                <a:gd name="T8" fmla="*/ 20 w 23"/>
                <a:gd name="T9" fmla="*/ 22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8">
                  <a:moveTo>
                    <a:pt x="0" y="11"/>
                  </a:moveTo>
                  <a:cubicBezTo>
                    <a:pt x="3" y="13"/>
                    <a:pt x="12" y="13"/>
                    <a:pt x="15" y="12"/>
                  </a:cubicBezTo>
                  <a:cubicBezTo>
                    <a:pt x="20" y="10"/>
                    <a:pt x="20" y="4"/>
                    <a:pt x="22" y="0"/>
                  </a:cubicBezTo>
                  <a:cubicBezTo>
                    <a:pt x="21" y="4"/>
                    <a:pt x="23" y="8"/>
                    <a:pt x="19" y="12"/>
                  </a:cubicBezTo>
                  <a:cubicBezTo>
                    <a:pt x="11" y="18"/>
                    <a:pt x="1" y="1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6" name="Line 141">
              <a:extLst>
                <a:ext uri="{FF2B5EF4-FFF2-40B4-BE49-F238E27FC236}">
                  <a16:creationId xmlns:a16="http://schemas.microsoft.com/office/drawing/2014/main" id="{1A457D9C-5086-4583-A70F-37002EC84D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34" y="3216"/>
              <a:ext cx="1" cy="203"/>
            </a:xfrm>
            <a:prstGeom prst="line">
              <a:avLst/>
            </a:prstGeom>
            <a:noFill/>
            <a:ln w="15875">
              <a:solidFill>
                <a:srgbClr val="DFC27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7" name="Line 142">
              <a:extLst>
                <a:ext uri="{FF2B5EF4-FFF2-40B4-BE49-F238E27FC236}">
                  <a16:creationId xmlns:a16="http://schemas.microsoft.com/office/drawing/2014/main" id="{CB2CF428-22CE-4F26-A743-249D2A1D8C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18" y="3227"/>
              <a:ext cx="1" cy="194"/>
            </a:xfrm>
            <a:prstGeom prst="line">
              <a:avLst/>
            </a:prstGeom>
            <a:noFill/>
            <a:ln w="1587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8" name="Freeform 143">
              <a:extLst>
                <a:ext uri="{FF2B5EF4-FFF2-40B4-BE49-F238E27FC236}">
                  <a16:creationId xmlns:a16="http://schemas.microsoft.com/office/drawing/2014/main" id="{5C699CD5-C58F-4D76-9344-4112BD199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925"/>
              <a:ext cx="206" cy="190"/>
            </a:xfrm>
            <a:custGeom>
              <a:avLst/>
              <a:gdLst>
                <a:gd name="T0" fmla="*/ 0 w 82"/>
                <a:gd name="T1" fmla="*/ 1359 h 71"/>
                <a:gd name="T2" fmla="*/ 0 w 82"/>
                <a:gd name="T3" fmla="*/ 0 h 71"/>
                <a:gd name="T4" fmla="*/ 1301 w 82"/>
                <a:gd name="T5" fmla="*/ 559 h 71"/>
                <a:gd name="T6" fmla="*/ 176 w 82"/>
                <a:gd name="T7" fmla="*/ 538 h 71"/>
                <a:gd name="T8" fmla="*/ 0 w 82"/>
                <a:gd name="T9" fmla="*/ 1359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71">
                  <a:moveTo>
                    <a:pt x="0" y="7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60" y="21"/>
                    <a:pt x="16" y="13"/>
                    <a:pt x="11" y="28"/>
                  </a:cubicBezTo>
                  <a:cubicBezTo>
                    <a:pt x="6" y="43"/>
                    <a:pt x="0" y="71"/>
                    <a:pt x="0" y="7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49" name="Freeform 144">
              <a:extLst>
                <a:ext uri="{FF2B5EF4-FFF2-40B4-BE49-F238E27FC236}">
                  <a16:creationId xmlns:a16="http://schemas.microsoft.com/office/drawing/2014/main" id="{B5B9726E-0301-4945-9F84-8040006EA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899"/>
              <a:ext cx="893" cy="528"/>
            </a:xfrm>
            <a:custGeom>
              <a:avLst/>
              <a:gdLst>
                <a:gd name="T0" fmla="*/ 5588 w 357"/>
                <a:gd name="T1" fmla="*/ 3755 h 198"/>
                <a:gd name="T2" fmla="*/ 5588 w 357"/>
                <a:gd name="T3" fmla="*/ 2355 h 198"/>
                <a:gd name="T4" fmla="*/ 33 w 357"/>
                <a:gd name="T5" fmla="*/ 0 h 198"/>
                <a:gd name="T6" fmla="*/ 0 w 357"/>
                <a:gd name="T7" fmla="*/ 35 h 198"/>
                <a:gd name="T8" fmla="*/ 0 w 357"/>
                <a:gd name="T9" fmla="*/ 1672 h 198"/>
                <a:gd name="T10" fmla="*/ 5588 w 357"/>
                <a:gd name="T11" fmla="*/ 3755 h 1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7" h="198">
                  <a:moveTo>
                    <a:pt x="357" y="198"/>
                  </a:moveTo>
                  <a:cubicBezTo>
                    <a:pt x="357" y="124"/>
                    <a:pt x="357" y="124"/>
                    <a:pt x="357" y="124"/>
                  </a:cubicBezTo>
                  <a:cubicBezTo>
                    <a:pt x="249" y="90"/>
                    <a:pt x="84" y="32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57" y="198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0" name="Freeform 145">
              <a:extLst>
                <a:ext uri="{FF2B5EF4-FFF2-40B4-BE49-F238E27FC236}">
                  <a16:creationId xmlns:a16="http://schemas.microsoft.com/office/drawing/2014/main" id="{329C4A29-2A11-449B-A7EC-27E48FBA0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6" y="3083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w 1"/>
                <a:gd name="T5" fmla="*/ 8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1" name="Freeform 146">
              <a:extLst>
                <a:ext uri="{FF2B5EF4-FFF2-40B4-BE49-F238E27FC236}">
                  <a16:creationId xmlns:a16="http://schemas.microsoft.com/office/drawing/2014/main" id="{C209AC1B-C038-470B-8126-31F73BC67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3085"/>
              <a:ext cx="140" cy="342"/>
            </a:xfrm>
            <a:custGeom>
              <a:avLst/>
              <a:gdLst>
                <a:gd name="T0" fmla="*/ 625 w 56"/>
                <a:gd name="T1" fmla="*/ 206 h 128"/>
                <a:gd name="T2" fmla="*/ 0 w 56"/>
                <a:gd name="T3" fmla="*/ 1013 h 128"/>
                <a:gd name="T4" fmla="*/ 0 w 56"/>
                <a:gd name="T5" fmla="*/ 1029 h 128"/>
                <a:gd name="T6" fmla="*/ 0 w 56"/>
                <a:gd name="T7" fmla="*/ 1029 h 128"/>
                <a:gd name="T8" fmla="*/ 0 w 56"/>
                <a:gd name="T9" fmla="*/ 1029 h 128"/>
                <a:gd name="T10" fmla="*/ 0 w 56"/>
                <a:gd name="T11" fmla="*/ 2442 h 128"/>
                <a:gd name="T12" fmla="*/ 875 w 56"/>
                <a:gd name="T13" fmla="*/ 1392 h 128"/>
                <a:gd name="T14" fmla="*/ 875 w 56"/>
                <a:gd name="T15" fmla="*/ 0 h 128"/>
                <a:gd name="T16" fmla="*/ 625 w 56"/>
                <a:gd name="T17" fmla="*/ 206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128">
                  <a:moveTo>
                    <a:pt x="40" y="11"/>
                  </a:moveTo>
                  <a:cubicBezTo>
                    <a:pt x="19" y="24"/>
                    <a:pt x="3" y="45"/>
                    <a:pt x="0" y="5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56" y="73"/>
                    <a:pt x="56" y="73"/>
                    <a:pt x="56" y="73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3"/>
                    <a:pt x="47" y="6"/>
                    <a:pt x="40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2" name="Freeform 147">
              <a:extLst>
                <a:ext uri="{FF2B5EF4-FFF2-40B4-BE49-F238E27FC236}">
                  <a16:creationId xmlns:a16="http://schemas.microsoft.com/office/drawing/2014/main" id="{C144F3E2-6139-439F-9EA7-BB8BD99400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736"/>
              <a:ext cx="170" cy="160"/>
            </a:xfrm>
            <a:custGeom>
              <a:avLst/>
              <a:gdLst>
                <a:gd name="T0" fmla="*/ 425 w 68"/>
                <a:gd name="T1" fmla="*/ 947 h 60"/>
                <a:gd name="T2" fmla="*/ 488 w 68"/>
                <a:gd name="T3" fmla="*/ 1101 h 60"/>
                <a:gd name="T4" fmla="*/ 563 w 68"/>
                <a:gd name="T5" fmla="*/ 947 h 60"/>
                <a:gd name="T6" fmla="*/ 563 w 68"/>
                <a:gd name="T7" fmla="*/ 947 h 60"/>
                <a:gd name="T8" fmla="*/ 1050 w 68"/>
                <a:gd name="T9" fmla="*/ 717 h 60"/>
                <a:gd name="T10" fmla="*/ 438 w 68"/>
                <a:gd name="T11" fmla="*/ 56 h 60"/>
                <a:gd name="T12" fmla="*/ 63 w 68"/>
                <a:gd name="T13" fmla="*/ 264 h 60"/>
                <a:gd name="T14" fmla="*/ 0 w 68"/>
                <a:gd name="T15" fmla="*/ 376 h 60"/>
                <a:gd name="T16" fmla="*/ 270 w 68"/>
                <a:gd name="T17" fmla="*/ 533 h 60"/>
                <a:gd name="T18" fmla="*/ 375 w 68"/>
                <a:gd name="T19" fmla="*/ 1139 h 60"/>
                <a:gd name="T20" fmla="*/ 425 w 68"/>
                <a:gd name="T21" fmla="*/ 947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" h="60">
                  <a:moveTo>
                    <a:pt x="27" y="50"/>
                  </a:moveTo>
                  <a:cubicBezTo>
                    <a:pt x="30" y="50"/>
                    <a:pt x="28" y="59"/>
                    <a:pt x="31" y="58"/>
                  </a:cubicBezTo>
                  <a:cubicBezTo>
                    <a:pt x="34" y="57"/>
                    <a:pt x="31" y="48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9" y="39"/>
                    <a:pt x="53" y="35"/>
                    <a:pt x="67" y="38"/>
                  </a:cubicBezTo>
                  <a:cubicBezTo>
                    <a:pt x="68" y="28"/>
                    <a:pt x="61" y="0"/>
                    <a:pt x="28" y="3"/>
                  </a:cubicBezTo>
                  <a:cubicBezTo>
                    <a:pt x="18" y="4"/>
                    <a:pt x="9" y="6"/>
                    <a:pt x="4" y="14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6" y="21"/>
                    <a:pt x="12" y="23"/>
                    <a:pt x="17" y="28"/>
                  </a:cubicBezTo>
                  <a:cubicBezTo>
                    <a:pt x="27" y="37"/>
                    <a:pt x="26" y="48"/>
                    <a:pt x="24" y="60"/>
                  </a:cubicBezTo>
                  <a:cubicBezTo>
                    <a:pt x="27" y="58"/>
                    <a:pt x="24" y="51"/>
                    <a:pt x="27" y="50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3" name="Freeform 148">
              <a:extLst>
                <a:ext uri="{FF2B5EF4-FFF2-40B4-BE49-F238E27FC236}">
                  <a16:creationId xmlns:a16="http://schemas.microsoft.com/office/drawing/2014/main" id="{6568DA8C-EA35-44D6-B447-EDE2127BC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779"/>
              <a:ext cx="85" cy="64"/>
            </a:xfrm>
            <a:custGeom>
              <a:avLst/>
              <a:gdLst>
                <a:gd name="T0" fmla="*/ 458 w 34"/>
                <a:gd name="T1" fmla="*/ 136 h 24"/>
                <a:gd name="T2" fmla="*/ 175 w 34"/>
                <a:gd name="T3" fmla="*/ 0 h 24"/>
                <a:gd name="T4" fmla="*/ 0 w 34"/>
                <a:gd name="T5" fmla="*/ 149 h 24"/>
                <a:gd name="T6" fmla="*/ 83 w 34"/>
                <a:gd name="T7" fmla="*/ 227 h 24"/>
                <a:gd name="T8" fmla="*/ 188 w 34"/>
                <a:gd name="T9" fmla="*/ 456 h 24"/>
                <a:gd name="T10" fmla="*/ 458 w 34"/>
                <a:gd name="T11" fmla="*/ 376 h 24"/>
                <a:gd name="T12" fmla="*/ 458 w 34"/>
                <a:gd name="T13" fmla="*/ 13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4">
                  <a:moveTo>
                    <a:pt x="29" y="7"/>
                  </a:moveTo>
                  <a:cubicBezTo>
                    <a:pt x="26" y="0"/>
                    <a:pt x="16" y="0"/>
                    <a:pt x="11" y="0"/>
                  </a:cubicBezTo>
                  <a:cubicBezTo>
                    <a:pt x="7" y="1"/>
                    <a:pt x="3" y="3"/>
                    <a:pt x="0" y="8"/>
                  </a:cubicBezTo>
                  <a:cubicBezTo>
                    <a:pt x="2" y="9"/>
                    <a:pt x="4" y="11"/>
                    <a:pt x="5" y="12"/>
                  </a:cubicBezTo>
                  <a:cubicBezTo>
                    <a:pt x="9" y="16"/>
                    <a:pt x="11" y="20"/>
                    <a:pt x="12" y="24"/>
                  </a:cubicBezTo>
                  <a:cubicBezTo>
                    <a:pt x="16" y="23"/>
                    <a:pt x="25" y="22"/>
                    <a:pt x="29" y="20"/>
                  </a:cubicBezTo>
                  <a:cubicBezTo>
                    <a:pt x="34" y="17"/>
                    <a:pt x="32" y="13"/>
                    <a:pt x="29" y="7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4" name="Freeform 149">
              <a:extLst>
                <a:ext uri="{FF2B5EF4-FFF2-40B4-BE49-F238E27FC236}">
                  <a16:creationId xmlns:a16="http://schemas.microsoft.com/office/drawing/2014/main" id="{A26AD58D-60AE-4A40-B12B-AC9BFFE35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8" y="2779"/>
              <a:ext cx="85" cy="64"/>
            </a:xfrm>
            <a:custGeom>
              <a:avLst/>
              <a:gdLst>
                <a:gd name="T0" fmla="*/ 458 w 34"/>
                <a:gd name="T1" fmla="*/ 136 h 24"/>
                <a:gd name="T2" fmla="*/ 175 w 34"/>
                <a:gd name="T3" fmla="*/ 0 h 24"/>
                <a:gd name="T4" fmla="*/ 0 w 34"/>
                <a:gd name="T5" fmla="*/ 149 h 24"/>
                <a:gd name="T6" fmla="*/ 83 w 34"/>
                <a:gd name="T7" fmla="*/ 227 h 24"/>
                <a:gd name="T8" fmla="*/ 188 w 34"/>
                <a:gd name="T9" fmla="*/ 456 h 24"/>
                <a:gd name="T10" fmla="*/ 458 w 34"/>
                <a:gd name="T11" fmla="*/ 376 h 24"/>
                <a:gd name="T12" fmla="*/ 458 w 34"/>
                <a:gd name="T13" fmla="*/ 13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4">
                  <a:moveTo>
                    <a:pt x="29" y="7"/>
                  </a:moveTo>
                  <a:cubicBezTo>
                    <a:pt x="26" y="0"/>
                    <a:pt x="16" y="0"/>
                    <a:pt x="11" y="0"/>
                  </a:cubicBezTo>
                  <a:cubicBezTo>
                    <a:pt x="7" y="1"/>
                    <a:pt x="3" y="3"/>
                    <a:pt x="0" y="8"/>
                  </a:cubicBezTo>
                  <a:cubicBezTo>
                    <a:pt x="2" y="9"/>
                    <a:pt x="4" y="11"/>
                    <a:pt x="5" y="12"/>
                  </a:cubicBezTo>
                  <a:cubicBezTo>
                    <a:pt x="9" y="16"/>
                    <a:pt x="11" y="20"/>
                    <a:pt x="12" y="24"/>
                  </a:cubicBezTo>
                  <a:cubicBezTo>
                    <a:pt x="16" y="23"/>
                    <a:pt x="25" y="22"/>
                    <a:pt x="29" y="20"/>
                  </a:cubicBezTo>
                  <a:cubicBezTo>
                    <a:pt x="34" y="17"/>
                    <a:pt x="32" y="13"/>
                    <a:pt x="29" y="7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5" name="Freeform 150">
              <a:extLst>
                <a:ext uri="{FF2B5EF4-FFF2-40B4-BE49-F238E27FC236}">
                  <a16:creationId xmlns:a16="http://schemas.microsoft.com/office/drawing/2014/main" id="{BA7F850B-C391-4A94-9AD2-3CA557796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736"/>
              <a:ext cx="170" cy="160"/>
            </a:xfrm>
            <a:custGeom>
              <a:avLst/>
              <a:gdLst>
                <a:gd name="T0" fmla="*/ 425 w 68"/>
                <a:gd name="T1" fmla="*/ 947 h 60"/>
                <a:gd name="T2" fmla="*/ 488 w 68"/>
                <a:gd name="T3" fmla="*/ 1101 h 60"/>
                <a:gd name="T4" fmla="*/ 563 w 68"/>
                <a:gd name="T5" fmla="*/ 947 h 60"/>
                <a:gd name="T6" fmla="*/ 563 w 68"/>
                <a:gd name="T7" fmla="*/ 947 h 60"/>
                <a:gd name="T8" fmla="*/ 1050 w 68"/>
                <a:gd name="T9" fmla="*/ 717 h 60"/>
                <a:gd name="T10" fmla="*/ 438 w 68"/>
                <a:gd name="T11" fmla="*/ 56 h 60"/>
                <a:gd name="T12" fmla="*/ 63 w 68"/>
                <a:gd name="T13" fmla="*/ 264 h 60"/>
                <a:gd name="T14" fmla="*/ 0 w 68"/>
                <a:gd name="T15" fmla="*/ 376 h 60"/>
                <a:gd name="T16" fmla="*/ 270 w 68"/>
                <a:gd name="T17" fmla="*/ 533 h 60"/>
                <a:gd name="T18" fmla="*/ 375 w 68"/>
                <a:gd name="T19" fmla="*/ 1139 h 60"/>
                <a:gd name="T20" fmla="*/ 425 w 68"/>
                <a:gd name="T21" fmla="*/ 947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" h="60">
                  <a:moveTo>
                    <a:pt x="27" y="50"/>
                  </a:moveTo>
                  <a:cubicBezTo>
                    <a:pt x="30" y="50"/>
                    <a:pt x="28" y="59"/>
                    <a:pt x="31" y="58"/>
                  </a:cubicBezTo>
                  <a:cubicBezTo>
                    <a:pt x="34" y="57"/>
                    <a:pt x="31" y="48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9" y="39"/>
                    <a:pt x="53" y="35"/>
                    <a:pt x="67" y="38"/>
                  </a:cubicBezTo>
                  <a:cubicBezTo>
                    <a:pt x="68" y="28"/>
                    <a:pt x="61" y="0"/>
                    <a:pt x="28" y="3"/>
                  </a:cubicBezTo>
                  <a:cubicBezTo>
                    <a:pt x="18" y="4"/>
                    <a:pt x="9" y="6"/>
                    <a:pt x="4" y="14"/>
                  </a:cubicBezTo>
                  <a:cubicBezTo>
                    <a:pt x="2" y="16"/>
                    <a:pt x="1" y="18"/>
                    <a:pt x="0" y="20"/>
                  </a:cubicBezTo>
                  <a:cubicBezTo>
                    <a:pt x="6" y="21"/>
                    <a:pt x="12" y="23"/>
                    <a:pt x="17" y="28"/>
                  </a:cubicBezTo>
                  <a:cubicBezTo>
                    <a:pt x="27" y="37"/>
                    <a:pt x="26" y="48"/>
                    <a:pt x="24" y="60"/>
                  </a:cubicBezTo>
                  <a:cubicBezTo>
                    <a:pt x="27" y="58"/>
                    <a:pt x="24" y="51"/>
                    <a:pt x="27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6" name="Freeform 151">
              <a:extLst>
                <a:ext uri="{FF2B5EF4-FFF2-40B4-BE49-F238E27FC236}">
                  <a16:creationId xmlns:a16="http://schemas.microsoft.com/office/drawing/2014/main" id="{B12FE40D-3243-4F36-AB34-6BA1CE0FC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797"/>
              <a:ext cx="62" cy="38"/>
            </a:xfrm>
            <a:custGeom>
              <a:avLst/>
              <a:gdLst>
                <a:gd name="T0" fmla="*/ 92 w 25"/>
                <a:gd name="T1" fmla="*/ 280 h 14"/>
                <a:gd name="T2" fmla="*/ 290 w 25"/>
                <a:gd name="T3" fmla="*/ 220 h 14"/>
                <a:gd name="T4" fmla="*/ 278 w 25"/>
                <a:gd name="T5" fmla="*/ 0 h 14"/>
                <a:gd name="T6" fmla="*/ 184 w 25"/>
                <a:gd name="T7" fmla="*/ 163 h 14"/>
                <a:gd name="T8" fmla="*/ 0 w 25"/>
                <a:gd name="T9" fmla="*/ 81 h 14"/>
                <a:gd name="T10" fmla="*/ 74 w 25"/>
                <a:gd name="T11" fmla="*/ 25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4">
                  <a:moveTo>
                    <a:pt x="6" y="14"/>
                  </a:moveTo>
                  <a:cubicBezTo>
                    <a:pt x="11" y="14"/>
                    <a:pt x="16" y="14"/>
                    <a:pt x="19" y="11"/>
                  </a:cubicBezTo>
                  <a:cubicBezTo>
                    <a:pt x="25" y="9"/>
                    <a:pt x="21" y="4"/>
                    <a:pt x="18" y="0"/>
                  </a:cubicBezTo>
                  <a:cubicBezTo>
                    <a:pt x="21" y="5"/>
                    <a:pt x="18" y="9"/>
                    <a:pt x="12" y="8"/>
                  </a:cubicBezTo>
                  <a:cubicBezTo>
                    <a:pt x="8" y="8"/>
                    <a:pt x="5" y="4"/>
                    <a:pt x="0" y="4"/>
                  </a:cubicBezTo>
                  <a:cubicBezTo>
                    <a:pt x="1" y="6"/>
                    <a:pt x="5" y="10"/>
                    <a:pt x="5" y="13"/>
                  </a:cubicBezTo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7" name="Freeform 152">
              <a:extLst>
                <a:ext uri="{FF2B5EF4-FFF2-40B4-BE49-F238E27FC236}">
                  <a16:creationId xmlns:a16="http://schemas.microsoft.com/office/drawing/2014/main" id="{F4E44DCD-1998-4B68-B0F6-6C06D8C72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2773"/>
              <a:ext cx="15" cy="16"/>
            </a:xfrm>
            <a:custGeom>
              <a:avLst/>
              <a:gdLst>
                <a:gd name="T0" fmla="*/ 20 w 6"/>
                <a:gd name="T1" fmla="*/ 77 h 6"/>
                <a:gd name="T2" fmla="*/ 33 w 6"/>
                <a:gd name="T3" fmla="*/ 0 h 6"/>
                <a:gd name="T4" fmla="*/ 95 w 6"/>
                <a:gd name="T5" fmla="*/ 35 h 6"/>
                <a:gd name="T6" fmla="*/ 63 w 6"/>
                <a:gd name="T7" fmla="*/ 115 h 6"/>
                <a:gd name="T8" fmla="*/ 20 w 6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4"/>
                    <a:pt x="6" y="5"/>
                    <a:pt x="4" y="6"/>
                  </a:cubicBezTo>
                  <a:cubicBezTo>
                    <a:pt x="3" y="6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8" name="Freeform 153">
              <a:extLst>
                <a:ext uri="{FF2B5EF4-FFF2-40B4-BE49-F238E27FC236}">
                  <a16:creationId xmlns:a16="http://schemas.microsoft.com/office/drawing/2014/main" id="{EF17389E-0220-428E-9D18-4A5CC7623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776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0 h 3"/>
                <a:gd name="T4" fmla="*/ 37 w 3"/>
                <a:gd name="T5" fmla="*/ 21 h 3"/>
                <a:gd name="T6" fmla="*/ 28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59" name="Freeform 154">
              <a:extLst>
                <a:ext uri="{FF2B5EF4-FFF2-40B4-BE49-F238E27FC236}">
                  <a16:creationId xmlns:a16="http://schemas.microsoft.com/office/drawing/2014/main" id="{65B92DA1-328A-4AC4-BD18-5F366EE89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1" y="2781"/>
              <a:ext cx="5" cy="8"/>
            </a:xfrm>
            <a:custGeom>
              <a:avLst/>
              <a:gdLst>
                <a:gd name="T0" fmla="*/ 0 w 2"/>
                <a:gd name="T1" fmla="*/ 35 h 3"/>
                <a:gd name="T2" fmla="*/ 20 w 2"/>
                <a:gd name="T3" fmla="*/ 21 h 3"/>
                <a:gd name="T4" fmla="*/ 33 w 2"/>
                <a:gd name="T5" fmla="*/ 21 h 3"/>
                <a:gd name="T6" fmla="*/ 33 w 2"/>
                <a:gd name="T7" fmla="*/ 56 h 3"/>
                <a:gd name="T8" fmla="*/ 0 w 2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0" name="Freeform 155">
              <a:extLst>
                <a:ext uri="{FF2B5EF4-FFF2-40B4-BE49-F238E27FC236}">
                  <a16:creationId xmlns:a16="http://schemas.microsoft.com/office/drawing/2014/main" id="{4BA3A82B-1161-45E2-A5BE-DF77DFA4E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2765"/>
              <a:ext cx="98" cy="110"/>
            </a:xfrm>
            <a:custGeom>
              <a:avLst/>
              <a:gdLst>
                <a:gd name="T0" fmla="*/ 20 w 39"/>
                <a:gd name="T1" fmla="*/ 577 h 41"/>
                <a:gd name="T2" fmla="*/ 63 w 39"/>
                <a:gd name="T3" fmla="*/ 791 h 41"/>
                <a:gd name="T4" fmla="*/ 126 w 39"/>
                <a:gd name="T5" fmla="*/ 698 h 41"/>
                <a:gd name="T6" fmla="*/ 538 w 39"/>
                <a:gd name="T7" fmla="*/ 483 h 41"/>
                <a:gd name="T8" fmla="*/ 618 w 39"/>
                <a:gd name="T9" fmla="*/ 424 h 41"/>
                <a:gd name="T10" fmla="*/ 588 w 39"/>
                <a:gd name="T11" fmla="*/ 274 h 41"/>
                <a:gd name="T12" fmla="*/ 410 w 39"/>
                <a:gd name="T13" fmla="*/ 0 h 41"/>
                <a:gd name="T14" fmla="*/ 410 w 39"/>
                <a:gd name="T15" fmla="*/ 252 h 41"/>
                <a:gd name="T16" fmla="*/ 347 w 39"/>
                <a:gd name="T17" fmla="*/ 309 h 41"/>
                <a:gd name="T18" fmla="*/ 317 w 39"/>
                <a:gd name="T19" fmla="*/ 402 h 41"/>
                <a:gd name="T20" fmla="*/ 209 w 39"/>
                <a:gd name="T21" fmla="*/ 518 h 41"/>
                <a:gd name="T22" fmla="*/ 33 w 39"/>
                <a:gd name="T23" fmla="*/ 577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41">
                  <a:moveTo>
                    <a:pt x="1" y="30"/>
                  </a:moveTo>
                  <a:cubicBezTo>
                    <a:pt x="0" y="35"/>
                    <a:pt x="4" y="36"/>
                    <a:pt x="4" y="41"/>
                  </a:cubicBezTo>
                  <a:cubicBezTo>
                    <a:pt x="5" y="40"/>
                    <a:pt x="5" y="33"/>
                    <a:pt x="8" y="36"/>
                  </a:cubicBezTo>
                  <a:cubicBezTo>
                    <a:pt x="14" y="26"/>
                    <a:pt x="24" y="26"/>
                    <a:pt x="34" y="25"/>
                  </a:cubicBezTo>
                  <a:cubicBezTo>
                    <a:pt x="38" y="25"/>
                    <a:pt x="39" y="25"/>
                    <a:pt x="39" y="22"/>
                  </a:cubicBezTo>
                  <a:cubicBezTo>
                    <a:pt x="39" y="19"/>
                    <a:pt x="38" y="17"/>
                    <a:pt x="37" y="14"/>
                  </a:cubicBezTo>
                  <a:cubicBezTo>
                    <a:pt x="35" y="9"/>
                    <a:pt x="31" y="3"/>
                    <a:pt x="26" y="0"/>
                  </a:cubicBezTo>
                  <a:cubicBezTo>
                    <a:pt x="27" y="5"/>
                    <a:pt x="31" y="9"/>
                    <a:pt x="26" y="13"/>
                  </a:cubicBezTo>
                  <a:cubicBezTo>
                    <a:pt x="25" y="15"/>
                    <a:pt x="23" y="15"/>
                    <a:pt x="22" y="16"/>
                  </a:cubicBezTo>
                  <a:cubicBezTo>
                    <a:pt x="20" y="18"/>
                    <a:pt x="20" y="19"/>
                    <a:pt x="20" y="21"/>
                  </a:cubicBezTo>
                  <a:cubicBezTo>
                    <a:pt x="19" y="25"/>
                    <a:pt x="17" y="26"/>
                    <a:pt x="13" y="27"/>
                  </a:cubicBezTo>
                  <a:cubicBezTo>
                    <a:pt x="10" y="28"/>
                    <a:pt x="5" y="30"/>
                    <a:pt x="2" y="3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1" name="Freeform 156">
              <a:extLst>
                <a:ext uri="{FF2B5EF4-FFF2-40B4-BE49-F238E27FC236}">
                  <a16:creationId xmlns:a16="http://schemas.microsoft.com/office/drawing/2014/main" id="{90AA346D-49D1-4F1A-BF05-21675FBF5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747"/>
              <a:ext cx="80" cy="26"/>
            </a:xfrm>
            <a:custGeom>
              <a:avLst/>
              <a:gdLst>
                <a:gd name="T0" fmla="*/ 500 w 32"/>
                <a:gd name="T1" fmla="*/ 55 h 10"/>
                <a:gd name="T2" fmla="*/ 0 w 32"/>
                <a:gd name="T3" fmla="*/ 177 h 10"/>
                <a:gd name="T4" fmla="*/ 500 w 32"/>
                <a:gd name="T5" fmla="*/ 5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0">
                  <a:moveTo>
                    <a:pt x="32" y="3"/>
                  </a:moveTo>
                  <a:cubicBezTo>
                    <a:pt x="24" y="0"/>
                    <a:pt x="5" y="4"/>
                    <a:pt x="0" y="10"/>
                  </a:cubicBezTo>
                  <a:cubicBezTo>
                    <a:pt x="5" y="8"/>
                    <a:pt x="24" y="2"/>
                    <a:pt x="32" y="3"/>
                  </a:cubicBezTo>
                  <a:close/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2" name="Freeform 157">
              <a:extLst>
                <a:ext uri="{FF2B5EF4-FFF2-40B4-BE49-F238E27FC236}">
                  <a16:creationId xmlns:a16="http://schemas.microsoft.com/office/drawing/2014/main" id="{8765CFD5-AD4D-4FDD-B75B-83428D6BC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779"/>
              <a:ext cx="222" cy="186"/>
            </a:xfrm>
            <a:custGeom>
              <a:avLst/>
              <a:gdLst>
                <a:gd name="T0" fmla="*/ 249 w 89"/>
                <a:gd name="T1" fmla="*/ 771 h 70"/>
                <a:gd name="T2" fmla="*/ 479 w 89"/>
                <a:gd name="T3" fmla="*/ 226 h 70"/>
                <a:gd name="T4" fmla="*/ 1150 w 89"/>
                <a:gd name="T5" fmla="*/ 226 h 70"/>
                <a:gd name="T6" fmla="*/ 1225 w 89"/>
                <a:gd name="T7" fmla="*/ 1164 h 70"/>
                <a:gd name="T8" fmla="*/ 1182 w 89"/>
                <a:gd name="T9" fmla="*/ 1291 h 70"/>
                <a:gd name="T10" fmla="*/ 1103 w 89"/>
                <a:gd name="T11" fmla="*/ 1201 h 70"/>
                <a:gd name="T12" fmla="*/ 821 w 89"/>
                <a:gd name="T13" fmla="*/ 1201 h 70"/>
                <a:gd name="T14" fmla="*/ 696 w 89"/>
                <a:gd name="T15" fmla="*/ 959 h 70"/>
                <a:gd name="T16" fmla="*/ 571 w 89"/>
                <a:gd name="T17" fmla="*/ 1052 h 70"/>
                <a:gd name="T18" fmla="*/ 541 w 89"/>
                <a:gd name="T19" fmla="*/ 903 h 70"/>
                <a:gd name="T20" fmla="*/ 387 w 89"/>
                <a:gd name="T21" fmla="*/ 959 h 70"/>
                <a:gd name="T22" fmla="*/ 200 w 89"/>
                <a:gd name="T23" fmla="*/ 917 h 70"/>
                <a:gd name="T24" fmla="*/ 92 w 89"/>
                <a:gd name="T25" fmla="*/ 792 h 70"/>
                <a:gd name="T26" fmla="*/ 249 w 89"/>
                <a:gd name="T27" fmla="*/ 771 h 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70">
                  <a:moveTo>
                    <a:pt x="16" y="41"/>
                  </a:moveTo>
                  <a:cubicBezTo>
                    <a:pt x="13" y="28"/>
                    <a:pt x="24" y="17"/>
                    <a:pt x="31" y="12"/>
                  </a:cubicBezTo>
                  <a:cubicBezTo>
                    <a:pt x="43" y="3"/>
                    <a:pt x="62" y="0"/>
                    <a:pt x="74" y="12"/>
                  </a:cubicBezTo>
                  <a:cubicBezTo>
                    <a:pt x="89" y="26"/>
                    <a:pt x="79" y="45"/>
                    <a:pt x="79" y="62"/>
                  </a:cubicBezTo>
                  <a:cubicBezTo>
                    <a:pt x="79" y="64"/>
                    <a:pt x="79" y="68"/>
                    <a:pt x="76" y="69"/>
                  </a:cubicBezTo>
                  <a:cubicBezTo>
                    <a:pt x="73" y="70"/>
                    <a:pt x="72" y="66"/>
                    <a:pt x="71" y="64"/>
                  </a:cubicBezTo>
                  <a:cubicBezTo>
                    <a:pt x="64" y="58"/>
                    <a:pt x="60" y="66"/>
                    <a:pt x="53" y="64"/>
                  </a:cubicBezTo>
                  <a:cubicBezTo>
                    <a:pt x="43" y="62"/>
                    <a:pt x="54" y="52"/>
                    <a:pt x="45" y="51"/>
                  </a:cubicBezTo>
                  <a:cubicBezTo>
                    <a:pt x="41" y="50"/>
                    <a:pt x="40" y="55"/>
                    <a:pt x="37" y="56"/>
                  </a:cubicBezTo>
                  <a:cubicBezTo>
                    <a:pt x="33" y="56"/>
                    <a:pt x="33" y="51"/>
                    <a:pt x="35" y="48"/>
                  </a:cubicBezTo>
                  <a:cubicBezTo>
                    <a:pt x="32" y="43"/>
                    <a:pt x="28" y="50"/>
                    <a:pt x="25" y="51"/>
                  </a:cubicBezTo>
                  <a:cubicBezTo>
                    <a:pt x="22" y="51"/>
                    <a:pt x="16" y="50"/>
                    <a:pt x="13" y="49"/>
                  </a:cubicBezTo>
                  <a:cubicBezTo>
                    <a:pt x="11" y="49"/>
                    <a:pt x="0" y="45"/>
                    <a:pt x="6" y="42"/>
                  </a:cubicBezTo>
                  <a:cubicBezTo>
                    <a:pt x="9" y="40"/>
                    <a:pt x="15" y="49"/>
                    <a:pt x="16" y="41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3" name="Freeform 158">
              <a:extLst>
                <a:ext uri="{FF2B5EF4-FFF2-40B4-BE49-F238E27FC236}">
                  <a16:creationId xmlns:a16="http://schemas.microsoft.com/office/drawing/2014/main" id="{E82CACC5-3D1A-499C-98F3-45404F257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2779"/>
              <a:ext cx="222" cy="186"/>
            </a:xfrm>
            <a:custGeom>
              <a:avLst/>
              <a:gdLst>
                <a:gd name="T0" fmla="*/ 249 w 89"/>
                <a:gd name="T1" fmla="*/ 771 h 70"/>
                <a:gd name="T2" fmla="*/ 479 w 89"/>
                <a:gd name="T3" fmla="*/ 226 h 70"/>
                <a:gd name="T4" fmla="*/ 1150 w 89"/>
                <a:gd name="T5" fmla="*/ 226 h 70"/>
                <a:gd name="T6" fmla="*/ 1225 w 89"/>
                <a:gd name="T7" fmla="*/ 1164 h 70"/>
                <a:gd name="T8" fmla="*/ 1182 w 89"/>
                <a:gd name="T9" fmla="*/ 1291 h 70"/>
                <a:gd name="T10" fmla="*/ 1103 w 89"/>
                <a:gd name="T11" fmla="*/ 1201 h 70"/>
                <a:gd name="T12" fmla="*/ 821 w 89"/>
                <a:gd name="T13" fmla="*/ 1201 h 70"/>
                <a:gd name="T14" fmla="*/ 696 w 89"/>
                <a:gd name="T15" fmla="*/ 959 h 70"/>
                <a:gd name="T16" fmla="*/ 571 w 89"/>
                <a:gd name="T17" fmla="*/ 1052 h 70"/>
                <a:gd name="T18" fmla="*/ 541 w 89"/>
                <a:gd name="T19" fmla="*/ 903 h 70"/>
                <a:gd name="T20" fmla="*/ 387 w 89"/>
                <a:gd name="T21" fmla="*/ 959 h 70"/>
                <a:gd name="T22" fmla="*/ 200 w 89"/>
                <a:gd name="T23" fmla="*/ 917 h 70"/>
                <a:gd name="T24" fmla="*/ 92 w 89"/>
                <a:gd name="T25" fmla="*/ 792 h 70"/>
                <a:gd name="T26" fmla="*/ 249 w 89"/>
                <a:gd name="T27" fmla="*/ 771 h 7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9" h="70">
                  <a:moveTo>
                    <a:pt x="16" y="41"/>
                  </a:moveTo>
                  <a:cubicBezTo>
                    <a:pt x="13" y="28"/>
                    <a:pt x="24" y="17"/>
                    <a:pt x="31" y="12"/>
                  </a:cubicBezTo>
                  <a:cubicBezTo>
                    <a:pt x="43" y="3"/>
                    <a:pt x="62" y="0"/>
                    <a:pt x="74" y="12"/>
                  </a:cubicBezTo>
                  <a:cubicBezTo>
                    <a:pt x="89" y="26"/>
                    <a:pt x="79" y="45"/>
                    <a:pt x="79" y="62"/>
                  </a:cubicBezTo>
                  <a:cubicBezTo>
                    <a:pt x="79" y="64"/>
                    <a:pt x="79" y="68"/>
                    <a:pt x="76" y="69"/>
                  </a:cubicBezTo>
                  <a:cubicBezTo>
                    <a:pt x="73" y="70"/>
                    <a:pt x="72" y="66"/>
                    <a:pt x="71" y="64"/>
                  </a:cubicBezTo>
                  <a:cubicBezTo>
                    <a:pt x="64" y="58"/>
                    <a:pt x="60" y="66"/>
                    <a:pt x="53" y="64"/>
                  </a:cubicBezTo>
                  <a:cubicBezTo>
                    <a:pt x="43" y="62"/>
                    <a:pt x="54" y="52"/>
                    <a:pt x="45" y="51"/>
                  </a:cubicBezTo>
                  <a:cubicBezTo>
                    <a:pt x="41" y="50"/>
                    <a:pt x="40" y="55"/>
                    <a:pt x="37" y="56"/>
                  </a:cubicBezTo>
                  <a:cubicBezTo>
                    <a:pt x="33" y="56"/>
                    <a:pt x="33" y="51"/>
                    <a:pt x="35" y="48"/>
                  </a:cubicBezTo>
                  <a:cubicBezTo>
                    <a:pt x="32" y="43"/>
                    <a:pt x="28" y="50"/>
                    <a:pt x="25" y="51"/>
                  </a:cubicBezTo>
                  <a:cubicBezTo>
                    <a:pt x="22" y="51"/>
                    <a:pt x="16" y="50"/>
                    <a:pt x="13" y="49"/>
                  </a:cubicBezTo>
                  <a:cubicBezTo>
                    <a:pt x="11" y="49"/>
                    <a:pt x="0" y="45"/>
                    <a:pt x="6" y="42"/>
                  </a:cubicBezTo>
                  <a:cubicBezTo>
                    <a:pt x="9" y="40"/>
                    <a:pt x="15" y="49"/>
                    <a:pt x="16" y="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4" name="Freeform 159">
              <a:extLst>
                <a:ext uri="{FF2B5EF4-FFF2-40B4-BE49-F238E27FC236}">
                  <a16:creationId xmlns:a16="http://schemas.microsoft.com/office/drawing/2014/main" id="{EE769A57-A7A5-46C1-8643-E2B1674F0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803"/>
              <a:ext cx="97" cy="144"/>
            </a:xfrm>
            <a:custGeom>
              <a:avLst/>
              <a:gdLst>
                <a:gd name="T0" fmla="*/ 167 w 39"/>
                <a:gd name="T1" fmla="*/ 717 h 54"/>
                <a:gd name="T2" fmla="*/ 246 w 39"/>
                <a:gd name="T3" fmla="*/ 853 h 54"/>
                <a:gd name="T4" fmla="*/ 321 w 39"/>
                <a:gd name="T5" fmla="*/ 947 h 54"/>
                <a:gd name="T6" fmla="*/ 478 w 39"/>
                <a:gd name="T7" fmla="*/ 931 h 54"/>
                <a:gd name="T8" fmla="*/ 557 w 39"/>
                <a:gd name="T9" fmla="*/ 1024 h 54"/>
                <a:gd name="T10" fmla="*/ 587 w 39"/>
                <a:gd name="T11" fmla="*/ 739 h 54"/>
                <a:gd name="T12" fmla="*/ 599 w 39"/>
                <a:gd name="T13" fmla="*/ 435 h 54"/>
                <a:gd name="T14" fmla="*/ 341 w 39"/>
                <a:gd name="T15" fmla="*/ 56 h 54"/>
                <a:gd name="T16" fmla="*/ 465 w 39"/>
                <a:gd name="T17" fmla="*/ 149 h 54"/>
                <a:gd name="T18" fmla="*/ 507 w 39"/>
                <a:gd name="T19" fmla="*/ 363 h 54"/>
                <a:gd name="T20" fmla="*/ 415 w 39"/>
                <a:gd name="T21" fmla="*/ 717 h 54"/>
                <a:gd name="T22" fmla="*/ 187 w 39"/>
                <a:gd name="T23" fmla="*/ 627 h 54"/>
                <a:gd name="T24" fmla="*/ 0 w 39"/>
                <a:gd name="T25" fmla="*/ 776 h 54"/>
                <a:gd name="T26" fmla="*/ 187 w 39"/>
                <a:gd name="T27" fmla="*/ 760 h 5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54">
                  <a:moveTo>
                    <a:pt x="11" y="38"/>
                  </a:moveTo>
                  <a:cubicBezTo>
                    <a:pt x="16" y="39"/>
                    <a:pt x="15" y="42"/>
                    <a:pt x="16" y="45"/>
                  </a:cubicBezTo>
                  <a:cubicBezTo>
                    <a:pt x="16" y="51"/>
                    <a:pt x="15" y="51"/>
                    <a:pt x="21" y="50"/>
                  </a:cubicBezTo>
                  <a:cubicBezTo>
                    <a:pt x="25" y="49"/>
                    <a:pt x="27" y="47"/>
                    <a:pt x="31" y="49"/>
                  </a:cubicBezTo>
                  <a:cubicBezTo>
                    <a:pt x="33" y="51"/>
                    <a:pt x="34" y="53"/>
                    <a:pt x="36" y="54"/>
                  </a:cubicBezTo>
                  <a:cubicBezTo>
                    <a:pt x="39" y="50"/>
                    <a:pt x="38" y="43"/>
                    <a:pt x="38" y="39"/>
                  </a:cubicBezTo>
                  <a:cubicBezTo>
                    <a:pt x="39" y="34"/>
                    <a:pt x="39" y="28"/>
                    <a:pt x="39" y="23"/>
                  </a:cubicBezTo>
                  <a:cubicBezTo>
                    <a:pt x="39" y="14"/>
                    <a:pt x="33" y="0"/>
                    <a:pt x="22" y="3"/>
                  </a:cubicBezTo>
                  <a:cubicBezTo>
                    <a:pt x="24" y="5"/>
                    <a:pt x="28" y="5"/>
                    <a:pt x="30" y="8"/>
                  </a:cubicBezTo>
                  <a:cubicBezTo>
                    <a:pt x="31" y="11"/>
                    <a:pt x="32" y="16"/>
                    <a:pt x="33" y="19"/>
                  </a:cubicBezTo>
                  <a:cubicBezTo>
                    <a:pt x="34" y="25"/>
                    <a:pt x="36" y="36"/>
                    <a:pt x="27" y="38"/>
                  </a:cubicBezTo>
                  <a:cubicBezTo>
                    <a:pt x="21" y="40"/>
                    <a:pt x="19" y="31"/>
                    <a:pt x="12" y="33"/>
                  </a:cubicBezTo>
                  <a:cubicBezTo>
                    <a:pt x="8" y="34"/>
                    <a:pt x="2" y="39"/>
                    <a:pt x="0" y="41"/>
                  </a:cubicBezTo>
                  <a:cubicBezTo>
                    <a:pt x="3" y="40"/>
                    <a:pt x="9" y="37"/>
                    <a:pt x="12" y="4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5" name="Freeform 160">
              <a:extLst>
                <a:ext uri="{FF2B5EF4-FFF2-40B4-BE49-F238E27FC236}">
                  <a16:creationId xmlns:a16="http://schemas.microsoft.com/office/drawing/2014/main" id="{71DD0E0C-6EDA-4965-8AC7-66DC53552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2819"/>
              <a:ext cx="120" cy="85"/>
            </a:xfrm>
            <a:custGeom>
              <a:avLst/>
              <a:gdLst>
                <a:gd name="T0" fmla="*/ 333 w 48"/>
                <a:gd name="T1" fmla="*/ 21 h 32"/>
                <a:gd name="T2" fmla="*/ 113 w 48"/>
                <a:gd name="T3" fmla="*/ 353 h 32"/>
                <a:gd name="T4" fmla="*/ 300 w 48"/>
                <a:gd name="T5" fmla="*/ 409 h 32"/>
                <a:gd name="T6" fmla="*/ 488 w 48"/>
                <a:gd name="T7" fmla="*/ 507 h 32"/>
                <a:gd name="T8" fmla="*/ 708 w 48"/>
                <a:gd name="T9" fmla="*/ 191 h 32"/>
                <a:gd name="T10" fmla="*/ 333 w 48"/>
                <a:gd name="T11" fmla="*/ 21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2">
                  <a:moveTo>
                    <a:pt x="21" y="1"/>
                  </a:moveTo>
                  <a:cubicBezTo>
                    <a:pt x="13" y="2"/>
                    <a:pt x="0" y="9"/>
                    <a:pt x="7" y="19"/>
                  </a:cubicBezTo>
                  <a:cubicBezTo>
                    <a:pt x="10" y="23"/>
                    <a:pt x="15" y="21"/>
                    <a:pt x="19" y="22"/>
                  </a:cubicBezTo>
                  <a:cubicBezTo>
                    <a:pt x="23" y="23"/>
                    <a:pt x="27" y="26"/>
                    <a:pt x="31" y="27"/>
                  </a:cubicBezTo>
                  <a:cubicBezTo>
                    <a:pt x="43" y="32"/>
                    <a:pt x="48" y="21"/>
                    <a:pt x="45" y="10"/>
                  </a:cubicBezTo>
                  <a:cubicBezTo>
                    <a:pt x="42" y="0"/>
                    <a:pt x="29" y="0"/>
                    <a:pt x="21" y="1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6" name="Freeform 161">
              <a:extLst>
                <a:ext uri="{FF2B5EF4-FFF2-40B4-BE49-F238E27FC236}">
                  <a16:creationId xmlns:a16="http://schemas.microsoft.com/office/drawing/2014/main" id="{9865ADC6-8FD7-44B4-B804-5323E1AC8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2819"/>
              <a:ext cx="120" cy="85"/>
            </a:xfrm>
            <a:custGeom>
              <a:avLst/>
              <a:gdLst>
                <a:gd name="T0" fmla="*/ 333 w 48"/>
                <a:gd name="T1" fmla="*/ 21 h 32"/>
                <a:gd name="T2" fmla="*/ 113 w 48"/>
                <a:gd name="T3" fmla="*/ 353 h 32"/>
                <a:gd name="T4" fmla="*/ 300 w 48"/>
                <a:gd name="T5" fmla="*/ 409 h 32"/>
                <a:gd name="T6" fmla="*/ 488 w 48"/>
                <a:gd name="T7" fmla="*/ 507 h 32"/>
                <a:gd name="T8" fmla="*/ 708 w 48"/>
                <a:gd name="T9" fmla="*/ 191 h 32"/>
                <a:gd name="T10" fmla="*/ 333 w 48"/>
                <a:gd name="T11" fmla="*/ 21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2">
                  <a:moveTo>
                    <a:pt x="21" y="1"/>
                  </a:moveTo>
                  <a:cubicBezTo>
                    <a:pt x="13" y="2"/>
                    <a:pt x="0" y="9"/>
                    <a:pt x="7" y="19"/>
                  </a:cubicBezTo>
                  <a:cubicBezTo>
                    <a:pt x="10" y="23"/>
                    <a:pt x="15" y="21"/>
                    <a:pt x="19" y="22"/>
                  </a:cubicBezTo>
                  <a:cubicBezTo>
                    <a:pt x="23" y="23"/>
                    <a:pt x="27" y="26"/>
                    <a:pt x="31" y="27"/>
                  </a:cubicBezTo>
                  <a:cubicBezTo>
                    <a:pt x="43" y="32"/>
                    <a:pt x="48" y="21"/>
                    <a:pt x="45" y="10"/>
                  </a:cubicBezTo>
                  <a:cubicBezTo>
                    <a:pt x="42" y="0"/>
                    <a:pt x="29" y="0"/>
                    <a:pt x="21" y="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7" name="Freeform 162">
              <a:extLst>
                <a:ext uri="{FF2B5EF4-FFF2-40B4-BE49-F238E27FC236}">
                  <a16:creationId xmlns:a16="http://schemas.microsoft.com/office/drawing/2014/main" id="{19DFC721-E1DC-48F8-84DC-4F5C3FDCA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845"/>
              <a:ext cx="95" cy="48"/>
            </a:xfrm>
            <a:custGeom>
              <a:avLst/>
              <a:gdLst>
                <a:gd name="T0" fmla="*/ 0 w 38"/>
                <a:gd name="T1" fmla="*/ 77 h 18"/>
                <a:gd name="T2" fmla="*/ 188 w 38"/>
                <a:gd name="T3" fmla="*/ 171 h 18"/>
                <a:gd name="T4" fmla="*/ 363 w 38"/>
                <a:gd name="T5" fmla="*/ 285 h 18"/>
                <a:gd name="T6" fmla="*/ 550 w 38"/>
                <a:gd name="T7" fmla="*/ 264 h 18"/>
                <a:gd name="T8" fmla="*/ 533 w 38"/>
                <a:gd name="T9" fmla="*/ 0 h 18"/>
                <a:gd name="T10" fmla="*/ 500 w 38"/>
                <a:gd name="T11" fmla="*/ 192 h 18"/>
                <a:gd name="T12" fmla="*/ 345 w 38"/>
                <a:gd name="T13" fmla="*/ 149 h 18"/>
                <a:gd name="T14" fmla="*/ 158 w 38"/>
                <a:gd name="T15" fmla="*/ 77 h 18"/>
                <a:gd name="T16" fmla="*/ 63 w 38"/>
                <a:gd name="T17" fmla="*/ 93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18">
                  <a:moveTo>
                    <a:pt x="0" y="4"/>
                  </a:moveTo>
                  <a:cubicBezTo>
                    <a:pt x="0" y="10"/>
                    <a:pt x="8" y="8"/>
                    <a:pt x="12" y="9"/>
                  </a:cubicBezTo>
                  <a:cubicBezTo>
                    <a:pt x="16" y="10"/>
                    <a:pt x="19" y="12"/>
                    <a:pt x="23" y="15"/>
                  </a:cubicBezTo>
                  <a:cubicBezTo>
                    <a:pt x="27" y="17"/>
                    <a:pt x="32" y="18"/>
                    <a:pt x="35" y="14"/>
                  </a:cubicBezTo>
                  <a:cubicBezTo>
                    <a:pt x="38" y="10"/>
                    <a:pt x="36" y="5"/>
                    <a:pt x="34" y="0"/>
                  </a:cubicBezTo>
                  <a:cubicBezTo>
                    <a:pt x="34" y="4"/>
                    <a:pt x="35" y="7"/>
                    <a:pt x="32" y="10"/>
                  </a:cubicBezTo>
                  <a:cubicBezTo>
                    <a:pt x="28" y="12"/>
                    <a:pt x="25" y="10"/>
                    <a:pt x="22" y="8"/>
                  </a:cubicBezTo>
                  <a:cubicBezTo>
                    <a:pt x="18" y="5"/>
                    <a:pt x="15" y="2"/>
                    <a:pt x="10" y="4"/>
                  </a:cubicBezTo>
                  <a:cubicBezTo>
                    <a:pt x="7" y="5"/>
                    <a:pt x="7" y="6"/>
                    <a:pt x="4" y="5"/>
                  </a:cubicBezTo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8" name="Freeform 163">
              <a:extLst>
                <a:ext uri="{FF2B5EF4-FFF2-40B4-BE49-F238E27FC236}">
                  <a16:creationId xmlns:a16="http://schemas.microsoft.com/office/drawing/2014/main" id="{A7EE65B0-607B-442E-9D4C-780DF3120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3" y="2829"/>
              <a:ext cx="48" cy="14"/>
            </a:xfrm>
            <a:custGeom>
              <a:avLst/>
              <a:gdLst>
                <a:gd name="T0" fmla="*/ 0 w 19"/>
                <a:gd name="T1" fmla="*/ 109 h 5"/>
                <a:gd name="T2" fmla="*/ 306 w 19"/>
                <a:gd name="T3" fmla="*/ 0 h 5"/>
                <a:gd name="T4" fmla="*/ 147 w 19"/>
                <a:gd name="T5" fmla="*/ 2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5">
                  <a:moveTo>
                    <a:pt x="0" y="5"/>
                  </a:moveTo>
                  <a:cubicBezTo>
                    <a:pt x="6" y="0"/>
                    <a:pt x="12" y="0"/>
                    <a:pt x="19" y="0"/>
                  </a:cubicBezTo>
                  <a:cubicBezTo>
                    <a:pt x="16" y="1"/>
                    <a:pt x="12" y="1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69" name="Freeform 164">
              <a:extLst>
                <a:ext uri="{FF2B5EF4-FFF2-40B4-BE49-F238E27FC236}">
                  <a16:creationId xmlns:a16="http://schemas.microsoft.com/office/drawing/2014/main" id="{EC859C75-36D4-40C0-B9E3-2AF6BDC64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2819"/>
              <a:ext cx="12" cy="10"/>
            </a:xfrm>
            <a:custGeom>
              <a:avLst/>
              <a:gdLst>
                <a:gd name="T0" fmla="*/ 12 w 5"/>
                <a:gd name="T1" fmla="*/ 50 h 4"/>
                <a:gd name="T2" fmla="*/ 12 w 5"/>
                <a:gd name="T3" fmla="*/ 20 h 4"/>
                <a:gd name="T4" fmla="*/ 58 w 5"/>
                <a:gd name="T5" fmla="*/ 20 h 4"/>
                <a:gd name="T6" fmla="*/ 58 w 5"/>
                <a:gd name="T7" fmla="*/ 63 h 4"/>
                <a:gd name="T8" fmla="*/ 12 w 5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5" y="2"/>
                    <a:pt x="4" y="3"/>
                    <a:pt x="4" y="4"/>
                  </a:cubicBezTo>
                  <a:cubicBezTo>
                    <a:pt x="3" y="4"/>
                    <a:pt x="2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0" name="Freeform 165">
              <a:extLst>
                <a:ext uri="{FF2B5EF4-FFF2-40B4-BE49-F238E27FC236}">
                  <a16:creationId xmlns:a16="http://schemas.microsoft.com/office/drawing/2014/main" id="{53E14D30-F731-4D90-A812-D8140063D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821"/>
              <a:ext cx="210" cy="222"/>
            </a:xfrm>
            <a:custGeom>
              <a:avLst/>
              <a:gdLst>
                <a:gd name="T0" fmla="*/ 125 w 84"/>
                <a:gd name="T1" fmla="*/ 859 h 83"/>
                <a:gd name="T2" fmla="*/ 95 w 84"/>
                <a:gd name="T3" fmla="*/ 786 h 83"/>
                <a:gd name="T4" fmla="*/ 63 w 84"/>
                <a:gd name="T5" fmla="*/ 730 h 83"/>
                <a:gd name="T6" fmla="*/ 145 w 84"/>
                <a:gd name="T7" fmla="*/ 744 h 83"/>
                <a:gd name="T8" fmla="*/ 113 w 84"/>
                <a:gd name="T9" fmla="*/ 572 h 83"/>
                <a:gd name="T10" fmla="*/ 188 w 84"/>
                <a:gd name="T11" fmla="*/ 538 h 83"/>
                <a:gd name="T12" fmla="*/ 188 w 84"/>
                <a:gd name="T13" fmla="*/ 401 h 83"/>
                <a:gd name="T14" fmla="*/ 1063 w 84"/>
                <a:gd name="T15" fmla="*/ 342 h 83"/>
                <a:gd name="T16" fmla="*/ 1250 w 84"/>
                <a:gd name="T17" fmla="*/ 1089 h 83"/>
                <a:gd name="T18" fmla="*/ 1283 w 84"/>
                <a:gd name="T19" fmla="*/ 1281 h 83"/>
                <a:gd name="T20" fmla="*/ 1145 w 84"/>
                <a:gd name="T21" fmla="*/ 1359 h 83"/>
                <a:gd name="T22" fmla="*/ 1000 w 84"/>
                <a:gd name="T23" fmla="*/ 1530 h 83"/>
                <a:gd name="T24" fmla="*/ 908 w 84"/>
                <a:gd name="T25" fmla="*/ 1359 h 83"/>
                <a:gd name="T26" fmla="*/ 813 w 84"/>
                <a:gd name="T27" fmla="*/ 1452 h 83"/>
                <a:gd name="T28" fmla="*/ 750 w 84"/>
                <a:gd name="T29" fmla="*/ 1265 h 83"/>
                <a:gd name="T30" fmla="*/ 738 w 84"/>
                <a:gd name="T31" fmla="*/ 1452 h 83"/>
                <a:gd name="T32" fmla="*/ 688 w 84"/>
                <a:gd name="T33" fmla="*/ 1337 h 83"/>
                <a:gd name="T34" fmla="*/ 500 w 84"/>
                <a:gd name="T35" fmla="*/ 1359 h 83"/>
                <a:gd name="T36" fmla="*/ 488 w 84"/>
                <a:gd name="T37" fmla="*/ 1089 h 83"/>
                <a:gd name="T38" fmla="*/ 408 w 84"/>
                <a:gd name="T39" fmla="*/ 1265 h 83"/>
                <a:gd name="T40" fmla="*/ 333 w 84"/>
                <a:gd name="T41" fmla="*/ 1051 h 83"/>
                <a:gd name="T42" fmla="*/ 238 w 84"/>
                <a:gd name="T43" fmla="*/ 1244 h 83"/>
                <a:gd name="T44" fmla="*/ 175 w 84"/>
                <a:gd name="T45" fmla="*/ 1051 h 83"/>
                <a:gd name="T46" fmla="*/ 50 w 84"/>
                <a:gd name="T47" fmla="*/ 1110 h 83"/>
                <a:gd name="T48" fmla="*/ 113 w 84"/>
                <a:gd name="T49" fmla="*/ 1030 h 83"/>
                <a:gd name="T50" fmla="*/ 125 w 84"/>
                <a:gd name="T51" fmla="*/ 859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4" h="83">
                  <a:moveTo>
                    <a:pt x="8" y="45"/>
                  </a:moveTo>
                  <a:cubicBezTo>
                    <a:pt x="8" y="42"/>
                    <a:pt x="7" y="43"/>
                    <a:pt x="6" y="41"/>
                  </a:cubicBezTo>
                  <a:cubicBezTo>
                    <a:pt x="5" y="41"/>
                    <a:pt x="0" y="40"/>
                    <a:pt x="4" y="38"/>
                  </a:cubicBezTo>
                  <a:cubicBezTo>
                    <a:pt x="5" y="37"/>
                    <a:pt x="8" y="39"/>
                    <a:pt x="9" y="39"/>
                  </a:cubicBezTo>
                  <a:cubicBezTo>
                    <a:pt x="13" y="33"/>
                    <a:pt x="3" y="34"/>
                    <a:pt x="7" y="30"/>
                  </a:cubicBezTo>
                  <a:cubicBezTo>
                    <a:pt x="8" y="29"/>
                    <a:pt x="11" y="30"/>
                    <a:pt x="12" y="28"/>
                  </a:cubicBezTo>
                  <a:cubicBezTo>
                    <a:pt x="14" y="26"/>
                    <a:pt x="12" y="23"/>
                    <a:pt x="12" y="21"/>
                  </a:cubicBezTo>
                  <a:cubicBezTo>
                    <a:pt x="15" y="0"/>
                    <a:pt x="49" y="1"/>
                    <a:pt x="68" y="18"/>
                  </a:cubicBezTo>
                  <a:cubicBezTo>
                    <a:pt x="79" y="28"/>
                    <a:pt x="80" y="56"/>
                    <a:pt x="80" y="57"/>
                  </a:cubicBezTo>
                  <a:cubicBezTo>
                    <a:pt x="78" y="60"/>
                    <a:pt x="84" y="62"/>
                    <a:pt x="82" y="67"/>
                  </a:cubicBezTo>
                  <a:cubicBezTo>
                    <a:pt x="80" y="71"/>
                    <a:pt x="75" y="63"/>
                    <a:pt x="73" y="71"/>
                  </a:cubicBezTo>
                  <a:cubicBezTo>
                    <a:pt x="72" y="74"/>
                    <a:pt x="69" y="83"/>
                    <a:pt x="64" y="80"/>
                  </a:cubicBezTo>
                  <a:cubicBezTo>
                    <a:pt x="61" y="78"/>
                    <a:pt x="64" y="68"/>
                    <a:pt x="58" y="71"/>
                  </a:cubicBezTo>
                  <a:cubicBezTo>
                    <a:pt x="60" y="77"/>
                    <a:pt x="54" y="83"/>
                    <a:pt x="52" y="76"/>
                  </a:cubicBezTo>
                  <a:cubicBezTo>
                    <a:pt x="51" y="74"/>
                    <a:pt x="56" y="62"/>
                    <a:pt x="48" y="66"/>
                  </a:cubicBezTo>
                  <a:cubicBezTo>
                    <a:pt x="49" y="69"/>
                    <a:pt x="50" y="75"/>
                    <a:pt x="47" y="76"/>
                  </a:cubicBezTo>
                  <a:cubicBezTo>
                    <a:pt x="42" y="78"/>
                    <a:pt x="43" y="73"/>
                    <a:pt x="44" y="70"/>
                  </a:cubicBezTo>
                  <a:cubicBezTo>
                    <a:pt x="39" y="67"/>
                    <a:pt x="36" y="76"/>
                    <a:pt x="32" y="71"/>
                  </a:cubicBezTo>
                  <a:cubicBezTo>
                    <a:pt x="29" y="67"/>
                    <a:pt x="35" y="60"/>
                    <a:pt x="31" y="57"/>
                  </a:cubicBezTo>
                  <a:cubicBezTo>
                    <a:pt x="26" y="53"/>
                    <a:pt x="32" y="67"/>
                    <a:pt x="26" y="66"/>
                  </a:cubicBezTo>
                  <a:cubicBezTo>
                    <a:pt x="19" y="66"/>
                    <a:pt x="26" y="57"/>
                    <a:pt x="21" y="55"/>
                  </a:cubicBezTo>
                  <a:cubicBezTo>
                    <a:pt x="18" y="57"/>
                    <a:pt x="20" y="68"/>
                    <a:pt x="15" y="65"/>
                  </a:cubicBezTo>
                  <a:cubicBezTo>
                    <a:pt x="11" y="62"/>
                    <a:pt x="19" y="53"/>
                    <a:pt x="11" y="55"/>
                  </a:cubicBezTo>
                  <a:cubicBezTo>
                    <a:pt x="9" y="55"/>
                    <a:pt x="3" y="66"/>
                    <a:pt x="3" y="58"/>
                  </a:cubicBezTo>
                  <a:cubicBezTo>
                    <a:pt x="2" y="55"/>
                    <a:pt x="6" y="56"/>
                    <a:pt x="7" y="54"/>
                  </a:cubicBezTo>
                  <a:cubicBezTo>
                    <a:pt x="9" y="52"/>
                    <a:pt x="9" y="47"/>
                    <a:pt x="8" y="4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1" name="Freeform 166">
              <a:extLst>
                <a:ext uri="{FF2B5EF4-FFF2-40B4-BE49-F238E27FC236}">
                  <a16:creationId xmlns:a16="http://schemas.microsoft.com/office/drawing/2014/main" id="{0C5DA265-78A6-4BB6-8369-40C5499C7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2821"/>
              <a:ext cx="210" cy="222"/>
            </a:xfrm>
            <a:custGeom>
              <a:avLst/>
              <a:gdLst>
                <a:gd name="T0" fmla="*/ 125 w 84"/>
                <a:gd name="T1" fmla="*/ 859 h 83"/>
                <a:gd name="T2" fmla="*/ 95 w 84"/>
                <a:gd name="T3" fmla="*/ 786 h 83"/>
                <a:gd name="T4" fmla="*/ 63 w 84"/>
                <a:gd name="T5" fmla="*/ 730 h 83"/>
                <a:gd name="T6" fmla="*/ 145 w 84"/>
                <a:gd name="T7" fmla="*/ 744 h 83"/>
                <a:gd name="T8" fmla="*/ 113 w 84"/>
                <a:gd name="T9" fmla="*/ 572 h 83"/>
                <a:gd name="T10" fmla="*/ 188 w 84"/>
                <a:gd name="T11" fmla="*/ 538 h 83"/>
                <a:gd name="T12" fmla="*/ 188 w 84"/>
                <a:gd name="T13" fmla="*/ 401 h 83"/>
                <a:gd name="T14" fmla="*/ 1063 w 84"/>
                <a:gd name="T15" fmla="*/ 342 h 83"/>
                <a:gd name="T16" fmla="*/ 1250 w 84"/>
                <a:gd name="T17" fmla="*/ 1089 h 83"/>
                <a:gd name="T18" fmla="*/ 1283 w 84"/>
                <a:gd name="T19" fmla="*/ 1281 h 83"/>
                <a:gd name="T20" fmla="*/ 1145 w 84"/>
                <a:gd name="T21" fmla="*/ 1359 h 83"/>
                <a:gd name="T22" fmla="*/ 1000 w 84"/>
                <a:gd name="T23" fmla="*/ 1530 h 83"/>
                <a:gd name="T24" fmla="*/ 908 w 84"/>
                <a:gd name="T25" fmla="*/ 1359 h 83"/>
                <a:gd name="T26" fmla="*/ 813 w 84"/>
                <a:gd name="T27" fmla="*/ 1452 h 83"/>
                <a:gd name="T28" fmla="*/ 750 w 84"/>
                <a:gd name="T29" fmla="*/ 1265 h 83"/>
                <a:gd name="T30" fmla="*/ 738 w 84"/>
                <a:gd name="T31" fmla="*/ 1452 h 83"/>
                <a:gd name="T32" fmla="*/ 688 w 84"/>
                <a:gd name="T33" fmla="*/ 1337 h 83"/>
                <a:gd name="T34" fmla="*/ 500 w 84"/>
                <a:gd name="T35" fmla="*/ 1359 h 83"/>
                <a:gd name="T36" fmla="*/ 488 w 84"/>
                <a:gd name="T37" fmla="*/ 1089 h 83"/>
                <a:gd name="T38" fmla="*/ 408 w 84"/>
                <a:gd name="T39" fmla="*/ 1265 h 83"/>
                <a:gd name="T40" fmla="*/ 333 w 84"/>
                <a:gd name="T41" fmla="*/ 1051 h 83"/>
                <a:gd name="T42" fmla="*/ 238 w 84"/>
                <a:gd name="T43" fmla="*/ 1244 h 83"/>
                <a:gd name="T44" fmla="*/ 175 w 84"/>
                <a:gd name="T45" fmla="*/ 1051 h 83"/>
                <a:gd name="T46" fmla="*/ 50 w 84"/>
                <a:gd name="T47" fmla="*/ 1110 h 83"/>
                <a:gd name="T48" fmla="*/ 113 w 84"/>
                <a:gd name="T49" fmla="*/ 1030 h 83"/>
                <a:gd name="T50" fmla="*/ 125 w 84"/>
                <a:gd name="T51" fmla="*/ 859 h 8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84" h="83">
                  <a:moveTo>
                    <a:pt x="8" y="45"/>
                  </a:moveTo>
                  <a:cubicBezTo>
                    <a:pt x="8" y="42"/>
                    <a:pt x="7" y="43"/>
                    <a:pt x="6" y="41"/>
                  </a:cubicBezTo>
                  <a:cubicBezTo>
                    <a:pt x="5" y="41"/>
                    <a:pt x="0" y="40"/>
                    <a:pt x="4" y="38"/>
                  </a:cubicBezTo>
                  <a:cubicBezTo>
                    <a:pt x="5" y="37"/>
                    <a:pt x="8" y="39"/>
                    <a:pt x="9" y="39"/>
                  </a:cubicBezTo>
                  <a:cubicBezTo>
                    <a:pt x="13" y="33"/>
                    <a:pt x="3" y="34"/>
                    <a:pt x="7" y="30"/>
                  </a:cubicBezTo>
                  <a:cubicBezTo>
                    <a:pt x="8" y="29"/>
                    <a:pt x="11" y="30"/>
                    <a:pt x="12" y="28"/>
                  </a:cubicBezTo>
                  <a:cubicBezTo>
                    <a:pt x="14" y="26"/>
                    <a:pt x="12" y="23"/>
                    <a:pt x="12" y="21"/>
                  </a:cubicBezTo>
                  <a:cubicBezTo>
                    <a:pt x="15" y="0"/>
                    <a:pt x="49" y="1"/>
                    <a:pt x="68" y="18"/>
                  </a:cubicBezTo>
                  <a:cubicBezTo>
                    <a:pt x="79" y="28"/>
                    <a:pt x="80" y="56"/>
                    <a:pt x="80" y="57"/>
                  </a:cubicBezTo>
                  <a:cubicBezTo>
                    <a:pt x="78" y="60"/>
                    <a:pt x="84" y="62"/>
                    <a:pt x="82" y="67"/>
                  </a:cubicBezTo>
                  <a:cubicBezTo>
                    <a:pt x="80" y="71"/>
                    <a:pt x="75" y="63"/>
                    <a:pt x="73" y="71"/>
                  </a:cubicBezTo>
                  <a:cubicBezTo>
                    <a:pt x="72" y="74"/>
                    <a:pt x="69" y="83"/>
                    <a:pt x="64" y="80"/>
                  </a:cubicBezTo>
                  <a:cubicBezTo>
                    <a:pt x="61" y="78"/>
                    <a:pt x="64" y="68"/>
                    <a:pt x="58" y="71"/>
                  </a:cubicBezTo>
                  <a:cubicBezTo>
                    <a:pt x="60" y="77"/>
                    <a:pt x="54" y="83"/>
                    <a:pt x="52" y="76"/>
                  </a:cubicBezTo>
                  <a:cubicBezTo>
                    <a:pt x="51" y="74"/>
                    <a:pt x="56" y="62"/>
                    <a:pt x="48" y="66"/>
                  </a:cubicBezTo>
                  <a:cubicBezTo>
                    <a:pt x="49" y="69"/>
                    <a:pt x="50" y="75"/>
                    <a:pt x="47" y="76"/>
                  </a:cubicBezTo>
                  <a:cubicBezTo>
                    <a:pt x="42" y="78"/>
                    <a:pt x="43" y="73"/>
                    <a:pt x="44" y="70"/>
                  </a:cubicBezTo>
                  <a:cubicBezTo>
                    <a:pt x="39" y="67"/>
                    <a:pt x="36" y="76"/>
                    <a:pt x="32" y="71"/>
                  </a:cubicBezTo>
                  <a:cubicBezTo>
                    <a:pt x="29" y="67"/>
                    <a:pt x="35" y="60"/>
                    <a:pt x="31" y="57"/>
                  </a:cubicBezTo>
                  <a:cubicBezTo>
                    <a:pt x="26" y="53"/>
                    <a:pt x="32" y="67"/>
                    <a:pt x="26" y="66"/>
                  </a:cubicBezTo>
                  <a:cubicBezTo>
                    <a:pt x="19" y="66"/>
                    <a:pt x="26" y="57"/>
                    <a:pt x="21" y="55"/>
                  </a:cubicBezTo>
                  <a:cubicBezTo>
                    <a:pt x="18" y="57"/>
                    <a:pt x="20" y="68"/>
                    <a:pt x="15" y="65"/>
                  </a:cubicBezTo>
                  <a:cubicBezTo>
                    <a:pt x="11" y="62"/>
                    <a:pt x="19" y="53"/>
                    <a:pt x="11" y="55"/>
                  </a:cubicBezTo>
                  <a:cubicBezTo>
                    <a:pt x="9" y="55"/>
                    <a:pt x="3" y="66"/>
                    <a:pt x="3" y="58"/>
                  </a:cubicBezTo>
                  <a:cubicBezTo>
                    <a:pt x="2" y="55"/>
                    <a:pt x="6" y="56"/>
                    <a:pt x="7" y="54"/>
                  </a:cubicBezTo>
                  <a:cubicBezTo>
                    <a:pt x="9" y="52"/>
                    <a:pt x="9" y="47"/>
                    <a:pt x="8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2" name="Freeform 167">
              <a:extLst>
                <a:ext uri="{FF2B5EF4-FFF2-40B4-BE49-F238E27FC236}">
                  <a16:creationId xmlns:a16="http://schemas.microsoft.com/office/drawing/2014/main" id="{DD3B1765-381E-462F-9D7F-4D7E127D8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880"/>
              <a:ext cx="110" cy="91"/>
            </a:xfrm>
            <a:custGeom>
              <a:avLst/>
              <a:gdLst>
                <a:gd name="T0" fmla="*/ 113 w 44"/>
                <a:gd name="T1" fmla="*/ 35 h 34"/>
                <a:gd name="T2" fmla="*/ 95 w 44"/>
                <a:gd name="T3" fmla="*/ 423 h 34"/>
                <a:gd name="T4" fmla="*/ 220 w 44"/>
                <a:gd name="T5" fmla="*/ 594 h 34"/>
                <a:gd name="T6" fmla="*/ 395 w 44"/>
                <a:gd name="T7" fmla="*/ 632 h 34"/>
                <a:gd name="T8" fmla="*/ 613 w 44"/>
                <a:gd name="T9" fmla="*/ 559 h 34"/>
                <a:gd name="T10" fmla="*/ 658 w 44"/>
                <a:gd name="T11" fmla="*/ 230 h 34"/>
                <a:gd name="T12" fmla="*/ 613 w 44"/>
                <a:gd name="T13" fmla="*/ 56 h 34"/>
                <a:gd name="T14" fmla="*/ 458 w 44"/>
                <a:gd name="T15" fmla="*/ 115 h 34"/>
                <a:gd name="T16" fmla="*/ 363 w 44"/>
                <a:gd name="T17" fmla="*/ 115 h 34"/>
                <a:gd name="T18" fmla="*/ 283 w 44"/>
                <a:gd name="T19" fmla="*/ 35 h 34"/>
                <a:gd name="T20" fmla="*/ 113 w 44"/>
                <a:gd name="T21" fmla="*/ 35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34">
                  <a:moveTo>
                    <a:pt x="7" y="2"/>
                  </a:moveTo>
                  <a:cubicBezTo>
                    <a:pt x="0" y="7"/>
                    <a:pt x="2" y="16"/>
                    <a:pt x="6" y="22"/>
                  </a:cubicBezTo>
                  <a:cubicBezTo>
                    <a:pt x="8" y="25"/>
                    <a:pt x="11" y="29"/>
                    <a:pt x="14" y="31"/>
                  </a:cubicBezTo>
                  <a:cubicBezTo>
                    <a:pt x="18" y="33"/>
                    <a:pt x="22" y="33"/>
                    <a:pt x="25" y="33"/>
                  </a:cubicBezTo>
                  <a:cubicBezTo>
                    <a:pt x="30" y="33"/>
                    <a:pt x="35" y="34"/>
                    <a:pt x="39" y="29"/>
                  </a:cubicBezTo>
                  <a:cubicBezTo>
                    <a:pt x="42" y="24"/>
                    <a:pt x="41" y="18"/>
                    <a:pt x="42" y="12"/>
                  </a:cubicBezTo>
                  <a:cubicBezTo>
                    <a:pt x="42" y="8"/>
                    <a:pt x="44" y="5"/>
                    <a:pt x="39" y="3"/>
                  </a:cubicBezTo>
                  <a:cubicBezTo>
                    <a:pt x="36" y="3"/>
                    <a:pt x="32" y="6"/>
                    <a:pt x="29" y="6"/>
                  </a:cubicBezTo>
                  <a:cubicBezTo>
                    <a:pt x="27" y="6"/>
                    <a:pt x="25" y="7"/>
                    <a:pt x="23" y="6"/>
                  </a:cubicBezTo>
                  <a:cubicBezTo>
                    <a:pt x="21" y="4"/>
                    <a:pt x="22" y="3"/>
                    <a:pt x="18" y="2"/>
                  </a:cubicBezTo>
                  <a:cubicBezTo>
                    <a:pt x="14" y="1"/>
                    <a:pt x="11" y="0"/>
                    <a:pt x="7" y="2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3" name="Freeform 168">
              <a:extLst>
                <a:ext uri="{FF2B5EF4-FFF2-40B4-BE49-F238E27FC236}">
                  <a16:creationId xmlns:a16="http://schemas.microsoft.com/office/drawing/2014/main" id="{82523733-28C3-4E42-A7AF-3455E0F3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880"/>
              <a:ext cx="110" cy="91"/>
            </a:xfrm>
            <a:custGeom>
              <a:avLst/>
              <a:gdLst>
                <a:gd name="T0" fmla="*/ 113 w 44"/>
                <a:gd name="T1" fmla="*/ 35 h 34"/>
                <a:gd name="T2" fmla="*/ 95 w 44"/>
                <a:gd name="T3" fmla="*/ 423 h 34"/>
                <a:gd name="T4" fmla="*/ 220 w 44"/>
                <a:gd name="T5" fmla="*/ 594 h 34"/>
                <a:gd name="T6" fmla="*/ 395 w 44"/>
                <a:gd name="T7" fmla="*/ 632 h 34"/>
                <a:gd name="T8" fmla="*/ 613 w 44"/>
                <a:gd name="T9" fmla="*/ 559 h 34"/>
                <a:gd name="T10" fmla="*/ 658 w 44"/>
                <a:gd name="T11" fmla="*/ 230 h 34"/>
                <a:gd name="T12" fmla="*/ 613 w 44"/>
                <a:gd name="T13" fmla="*/ 56 h 34"/>
                <a:gd name="T14" fmla="*/ 458 w 44"/>
                <a:gd name="T15" fmla="*/ 115 h 34"/>
                <a:gd name="T16" fmla="*/ 363 w 44"/>
                <a:gd name="T17" fmla="*/ 115 h 34"/>
                <a:gd name="T18" fmla="*/ 283 w 44"/>
                <a:gd name="T19" fmla="*/ 35 h 34"/>
                <a:gd name="T20" fmla="*/ 113 w 44"/>
                <a:gd name="T21" fmla="*/ 35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34">
                  <a:moveTo>
                    <a:pt x="7" y="2"/>
                  </a:moveTo>
                  <a:cubicBezTo>
                    <a:pt x="0" y="7"/>
                    <a:pt x="2" y="16"/>
                    <a:pt x="6" y="22"/>
                  </a:cubicBezTo>
                  <a:cubicBezTo>
                    <a:pt x="8" y="25"/>
                    <a:pt x="11" y="29"/>
                    <a:pt x="14" y="31"/>
                  </a:cubicBezTo>
                  <a:cubicBezTo>
                    <a:pt x="18" y="33"/>
                    <a:pt x="22" y="33"/>
                    <a:pt x="25" y="33"/>
                  </a:cubicBezTo>
                  <a:cubicBezTo>
                    <a:pt x="30" y="33"/>
                    <a:pt x="35" y="34"/>
                    <a:pt x="39" y="29"/>
                  </a:cubicBezTo>
                  <a:cubicBezTo>
                    <a:pt x="42" y="24"/>
                    <a:pt x="41" y="18"/>
                    <a:pt x="42" y="12"/>
                  </a:cubicBezTo>
                  <a:cubicBezTo>
                    <a:pt x="42" y="8"/>
                    <a:pt x="44" y="5"/>
                    <a:pt x="39" y="3"/>
                  </a:cubicBezTo>
                  <a:cubicBezTo>
                    <a:pt x="36" y="3"/>
                    <a:pt x="32" y="6"/>
                    <a:pt x="29" y="6"/>
                  </a:cubicBezTo>
                  <a:cubicBezTo>
                    <a:pt x="27" y="6"/>
                    <a:pt x="25" y="7"/>
                    <a:pt x="23" y="6"/>
                  </a:cubicBezTo>
                  <a:cubicBezTo>
                    <a:pt x="21" y="4"/>
                    <a:pt x="22" y="3"/>
                    <a:pt x="18" y="2"/>
                  </a:cubicBezTo>
                  <a:cubicBezTo>
                    <a:pt x="14" y="1"/>
                    <a:pt x="11" y="0"/>
                    <a:pt x="7" y="2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4" name="Freeform 169">
              <a:extLst>
                <a:ext uri="{FF2B5EF4-FFF2-40B4-BE49-F238E27FC236}">
                  <a16:creationId xmlns:a16="http://schemas.microsoft.com/office/drawing/2014/main" id="{49D4B915-3469-4D22-A932-0AE44D5B8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3" y="2909"/>
              <a:ext cx="80" cy="56"/>
            </a:xfrm>
            <a:custGeom>
              <a:avLst/>
              <a:gdLst>
                <a:gd name="T0" fmla="*/ 0 w 32"/>
                <a:gd name="T1" fmla="*/ 227 h 21"/>
                <a:gd name="T2" fmla="*/ 158 w 32"/>
                <a:gd name="T3" fmla="*/ 376 h 21"/>
                <a:gd name="T4" fmla="*/ 363 w 32"/>
                <a:gd name="T5" fmla="*/ 376 h 21"/>
                <a:gd name="T6" fmla="*/ 470 w 32"/>
                <a:gd name="T7" fmla="*/ 248 h 21"/>
                <a:gd name="T8" fmla="*/ 500 w 32"/>
                <a:gd name="T9" fmla="*/ 0 h 21"/>
                <a:gd name="T10" fmla="*/ 408 w 32"/>
                <a:gd name="T11" fmla="*/ 307 h 21"/>
                <a:gd name="T12" fmla="*/ 238 w 32"/>
                <a:gd name="T13" fmla="*/ 341 h 21"/>
                <a:gd name="T14" fmla="*/ 0 w 32"/>
                <a:gd name="T15" fmla="*/ 227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1">
                  <a:moveTo>
                    <a:pt x="0" y="12"/>
                  </a:moveTo>
                  <a:cubicBezTo>
                    <a:pt x="4" y="17"/>
                    <a:pt x="5" y="18"/>
                    <a:pt x="10" y="20"/>
                  </a:cubicBezTo>
                  <a:cubicBezTo>
                    <a:pt x="15" y="21"/>
                    <a:pt x="20" y="20"/>
                    <a:pt x="23" y="20"/>
                  </a:cubicBezTo>
                  <a:cubicBezTo>
                    <a:pt x="27" y="21"/>
                    <a:pt x="30" y="17"/>
                    <a:pt x="30" y="13"/>
                  </a:cubicBezTo>
                  <a:cubicBezTo>
                    <a:pt x="31" y="10"/>
                    <a:pt x="30" y="5"/>
                    <a:pt x="32" y="0"/>
                  </a:cubicBezTo>
                  <a:cubicBezTo>
                    <a:pt x="30" y="4"/>
                    <a:pt x="30" y="12"/>
                    <a:pt x="26" y="16"/>
                  </a:cubicBezTo>
                  <a:cubicBezTo>
                    <a:pt x="22" y="20"/>
                    <a:pt x="20" y="19"/>
                    <a:pt x="15" y="18"/>
                  </a:cubicBezTo>
                  <a:cubicBezTo>
                    <a:pt x="9" y="18"/>
                    <a:pt x="4" y="17"/>
                    <a:pt x="0" y="12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5" name="Freeform 170">
              <a:extLst>
                <a:ext uri="{FF2B5EF4-FFF2-40B4-BE49-F238E27FC236}">
                  <a16:creationId xmlns:a16="http://schemas.microsoft.com/office/drawing/2014/main" id="{52303BBF-3080-4318-A251-0AC396DD1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888"/>
              <a:ext cx="45" cy="19"/>
            </a:xfrm>
            <a:custGeom>
              <a:avLst/>
              <a:gdLst>
                <a:gd name="T0" fmla="*/ 0 w 18"/>
                <a:gd name="T1" fmla="*/ 0 h 7"/>
                <a:gd name="T2" fmla="*/ 50 w 18"/>
                <a:gd name="T3" fmla="*/ 38 h 7"/>
                <a:gd name="T4" fmla="*/ 145 w 18"/>
                <a:gd name="T5" fmla="*/ 103 h 7"/>
                <a:gd name="T6" fmla="*/ 283 w 18"/>
                <a:gd name="T7" fmla="*/ 38 h 7"/>
                <a:gd name="T8" fmla="*/ 125 w 18"/>
                <a:gd name="T9" fmla="*/ 141 h 7"/>
                <a:gd name="T10" fmla="*/ 0 w 18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6" y="6"/>
                    <a:pt x="9" y="5"/>
                  </a:cubicBezTo>
                  <a:cubicBezTo>
                    <a:pt x="14" y="4"/>
                    <a:pt x="18" y="2"/>
                    <a:pt x="18" y="2"/>
                  </a:cubicBezTo>
                  <a:cubicBezTo>
                    <a:pt x="15" y="4"/>
                    <a:pt x="11" y="7"/>
                    <a:pt x="8" y="7"/>
                  </a:cubicBezTo>
                  <a:cubicBezTo>
                    <a:pt x="5" y="6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6" name="Freeform 171">
              <a:extLst>
                <a:ext uri="{FF2B5EF4-FFF2-40B4-BE49-F238E27FC236}">
                  <a16:creationId xmlns:a16="http://schemas.microsoft.com/office/drawing/2014/main" id="{C3B9A61B-7684-47E6-9341-F8679706E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880"/>
              <a:ext cx="110" cy="91"/>
            </a:xfrm>
            <a:custGeom>
              <a:avLst/>
              <a:gdLst>
                <a:gd name="T0" fmla="*/ 113 w 44"/>
                <a:gd name="T1" fmla="*/ 35 h 34"/>
                <a:gd name="T2" fmla="*/ 95 w 44"/>
                <a:gd name="T3" fmla="*/ 423 h 34"/>
                <a:gd name="T4" fmla="*/ 220 w 44"/>
                <a:gd name="T5" fmla="*/ 594 h 34"/>
                <a:gd name="T6" fmla="*/ 395 w 44"/>
                <a:gd name="T7" fmla="*/ 632 h 34"/>
                <a:gd name="T8" fmla="*/ 613 w 44"/>
                <a:gd name="T9" fmla="*/ 559 h 34"/>
                <a:gd name="T10" fmla="*/ 658 w 44"/>
                <a:gd name="T11" fmla="*/ 230 h 34"/>
                <a:gd name="T12" fmla="*/ 613 w 44"/>
                <a:gd name="T13" fmla="*/ 56 h 34"/>
                <a:gd name="T14" fmla="*/ 458 w 44"/>
                <a:gd name="T15" fmla="*/ 115 h 34"/>
                <a:gd name="T16" fmla="*/ 363 w 44"/>
                <a:gd name="T17" fmla="*/ 115 h 34"/>
                <a:gd name="T18" fmla="*/ 283 w 44"/>
                <a:gd name="T19" fmla="*/ 35 h 34"/>
                <a:gd name="T20" fmla="*/ 113 w 44"/>
                <a:gd name="T21" fmla="*/ 35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34">
                  <a:moveTo>
                    <a:pt x="7" y="2"/>
                  </a:moveTo>
                  <a:cubicBezTo>
                    <a:pt x="0" y="7"/>
                    <a:pt x="2" y="16"/>
                    <a:pt x="6" y="22"/>
                  </a:cubicBezTo>
                  <a:cubicBezTo>
                    <a:pt x="8" y="25"/>
                    <a:pt x="11" y="29"/>
                    <a:pt x="14" y="31"/>
                  </a:cubicBezTo>
                  <a:cubicBezTo>
                    <a:pt x="18" y="33"/>
                    <a:pt x="22" y="33"/>
                    <a:pt x="25" y="33"/>
                  </a:cubicBezTo>
                  <a:cubicBezTo>
                    <a:pt x="30" y="33"/>
                    <a:pt x="35" y="34"/>
                    <a:pt x="39" y="29"/>
                  </a:cubicBezTo>
                  <a:cubicBezTo>
                    <a:pt x="42" y="24"/>
                    <a:pt x="41" y="18"/>
                    <a:pt x="42" y="12"/>
                  </a:cubicBezTo>
                  <a:cubicBezTo>
                    <a:pt x="42" y="8"/>
                    <a:pt x="44" y="5"/>
                    <a:pt x="39" y="3"/>
                  </a:cubicBezTo>
                  <a:cubicBezTo>
                    <a:pt x="36" y="3"/>
                    <a:pt x="32" y="6"/>
                    <a:pt x="29" y="6"/>
                  </a:cubicBezTo>
                  <a:cubicBezTo>
                    <a:pt x="27" y="6"/>
                    <a:pt x="25" y="7"/>
                    <a:pt x="23" y="6"/>
                  </a:cubicBezTo>
                  <a:cubicBezTo>
                    <a:pt x="21" y="4"/>
                    <a:pt x="22" y="3"/>
                    <a:pt x="18" y="2"/>
                  </a:cubicBezTo>
                  <a:cubicBezTo>
                    <a:pt x="14" y="1"/>
                    <a:pt x="11" y="0"/>
                    <a:pt x="7" y="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7" name="Freeform 172">
              <a:extLst>
                <a:ext uri="{FF2B5EF4-FFF2-40B4-BE49-F238E27FC236}">
                  <a16:creationId xmlns:a16="http://schemas.microsoft.com/office/drawing/2014/main" id="{ECCD52A1-19EC-4926-8AAF-170C7F4D9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880"/>
              <a:ext cx="17" cy="21"/>
            </a:xfrm>
            <a:custGeom>
              <a:avLst/>
              <a:gdLst>
                <a:gd name="T0" fmla="*/ 12 w 7"/>
                <a:gd name="T1" fmla="*/ 110 h 8"/>
                <a:gd name="T2" fmla="*/ 12 w 7"/>
                <a:gd name="T3" fmla="*/ 21 h 8"/>
                <a:gd name="T4" fmla="*/ 87 w 7"/>
                <a:gd name="T5" fmla="*/ 34 h 8"/>
                <a:gd name="T6" fmla="*/ 70 w 7"/>
                <a:gd name="T7" fmla="*/ 123 h 8"/>
                <a:gd name="T8" fmla="*/ 12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7" y="3"/>
                    <a:pt x="7" y="6"/>
                    <a:pt x="5" y="7"/>
                  </a:cubicBezTo>
                  <a:cubicBezTo>
                    <a:pt x="4" y="8"/>
                    <a:pt x="2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8" name="Freeform 173">
              <a:extLst>
                <a:ext uri="{FF2B5EF4-FFF2-40B4-BE49-F238E27FC236}">
                  <a16:creationId xmlns:a16="http://schemas.microsoft.com/office/drawing/2014/main" id="{8BC374F9-9AA3-4D2E-A186-D98BC052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2875"/>
              <a:ext cx="10" cy="10"/>
            </a:xfrm>
            <a:custGeom>
              <a:avLst/>
              <a:gdLst>
                <a:gd name="T0" fmla="*/ 20 w 4"/>
                <a:gd name="T1" fmla="*/ 50 h 4"/>
                <a:gd name="T2" fmla="*/ 20 w 4"/>
                <a:gd name="T3" fmla="*/ 20 h 4"/>
                <a:gd name="T4" fmla="*/ 63 w 4"/>
                <a:gd name="T5" fmla="*/ 20 h 4"/>
                <a:gd name="T6" fmla="*/ 50 w 4"/>
                <a:gd name="T7" fmla="*/ 63 h 4"/>
                <a:gd name="T8" fmla="*/ 20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3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3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79" name="Freeform 174">
              <a:extLst>
                <a:ext uri="{FF2B5EF4-FFF2-40B4-BE49-F238E27FC236}">
                  <a16:creationId xmlns:a16="http://schemas.microsoft.com/office/drawing/2014/main" id="{0CF30371-EC3C-4CDB-80D2-59710619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896"/>
              <a:ext cx="8" cy="8"/>
            </a:xfrm>
            <a:custGeom>
              <a:avLst/>
              <a:gdLst>
                <a:gd name="T0" fmla="*/ 0 w 3"/>
                <a:gd name="T1" fmla="*/ 56 h 3"/>
                <a:gd name="T2" fmla="*/ 0 w 3"/>
                <a:gd name="T3" fmla="*/ 21 h 3"/>
                <a:gd name="T4" fmla="*/ 35 w 3"/>
                <a:gd name="T5" fmla="*/ 21 h 3"/>
                <a:gd name="T6" fmla="*/ 35 w 3"/>
                <a:gd name="T7" fmla="*/ 56 h 3"/>
                <a:gd name="T8" fmla="*/ 0 w 3"/>
                <a:gd name="T9" fmla="*/ 56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0" name="Freeform 175">
              <a:extLst>
                <a:ext uri="{FF2B5EF4-FFF2-40B4-BE49-F238E27FC236}">
                  <a16:creationId xmlns:a16="http://schemas.microsoft.com/office/drawing/2014/main" id="{CE65ED89-65A4-4C56-B0ED-284641161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" y="2869"/>
              <a:ext cx="137" cy="155"/>
            </a:xfrm>
            <a:custGeom>
              <a:avLst/>
              <a:gdLst>
                <a:gd name="T0" fmla="*/ 167 w 55"/>
                <a:gd name="T1" fmla="*/ 786 h 58"/>
                <a:gd name="T2" fmla="*/ 199 w 55"/>
                <a:gd name="T3" fmla="*/ 935 h 58"/>
                <a:gd name="T4" fmla="*/ 311 w 55"/>
                <a:gd name="T5" fmla="*/ 957 h 58"/>
                <a:gd name="T6" fmla="*/ 433 w 55"/>
                <a:gd name="T7" fmla="*/ 858 h 58"/>
                <a:gd name="T8" fmla="*/ 496 w 55"/>
                <a:gd name="T9" fmla="*/ 970 h 58"/>
                <a:gd name="T10" fmla="*/ 620 w 55"/>
                <a:gd name="T11" fmla="*/ 970 h 58"/>
                <a:gd name="T12" fmla="*/ 712 w 55"/>
                <a:gd name="T13" fmla="*/ 1013 h 58"/>
                <a:gd name="T14" fmla="*/ 807 w 55"/>
                <a:gd name="T15" fmla="*/ 901 h 58"/>
                <a:gd name="T16" fmla="*/ 837 w 55"/>
                <a:gd name="T17" fmla="*/ 842 h 58"/>
                <a:gd name="T18" fmla="*/ 807 w 55"/>
                <a:gd name="T19" fmla="*/ 743 h 58"/>
                <a:gd name="T20" fmla="*/ 807 w 55"/>
                <a:gd name="T21" fmla="*/ 556 h 58"/>
                <a:gd name="T22" fmla="*/ 757 w 55"/>
                <a:gd name="T23" fmla="*/ 342 h 58"/>
                <a:gd name="T24" fmla="*/ 590 w 55"/>
                <a:gd name="T25" fmla="*/ 0 h 58"/>
                <a:gd name="T26" fmla="*/ 665 w 55"/>
                <a:gd name="T27" fmla="*/ 251 h 58"/>
                <a:gd name="T28" fmla="*/ 653 w 55"/>
                <a:gd name="T29" fmla="*/ 457 h 58"/>
                <a:gd name="T30" fmla="*/ 496 w 55"/>
                <a:gd name="T31" fmla="*/ 730 h 58"/>
                <a:gd name="T32" fmla="*/ 249 w 55"/>
                <a:gd name="T33" fmla="*/ 743 h 58"/>
                <a:gd name="T34" fmla="*/ 12 w 55"/>
                <a:gd name="T35" fmla="*/ 593 h 58"/>
                <a:gd name="T36" fmla="*/ 12 w 55"/>
                <a:gd name="T37" fmla="*/ 764 h 58"/>
                <a:gd name="T38" fmla="*/ 30 w 55"/>
                <a:gd name="T39" fmla="*/ 649 h 58"/>
                <a:gd name="T40" fmla="*/ 154 w 55"/>
                <a:gd name="T41" fmla="*/ 743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5" h="58">
                  <a:moveTo>
                    <a:pt x="11" y="41"/>
                  </a:moveTo>
                  <a:cubicBezTo>
                    <a:pt x="12" y="44"/>
                    <a:pt x="9" y="48"/>
                    <a:pt x="13" y="49"/>
                  </a:cubicBezTo>
                  <a:cubicBezTo>
                    <a:pt x="16" y="50"/>
                    <a:pt x="18" y="46"/>
                    <a:pt x="20" y="50"/>
                  </a:cubicBezTo>
                  <a:cubicBezTo>
                    <a:pt x="23" y="47"/>
                    <a:pt x="23" y="44"/>
                    <a:pt x="28" y="45"/>
                  </a:cubicBezTo>
                  <a:cubicBezTo>
                    <a:pt x="31" y="46"/>
                    <a:pt x="32" y="48"/>
                    <a:pt x="32" y="51"/>
                  </a:cubicBezTo>
                  <a:cubicBezTo>
                    <a:pt x="35" y="49"/>
                    <a:pt x="37" y="47"/>
                    <a:pt x="40" y="51"/>
                  </a:cubicBezTo>
                  <a:cubicBezTo>
                    <a:pt x="43" y="54"/>
                    <a:pt x="42" y="58"/>
                    <a:pt x="46" y="53"/>
                  </a:cubicBezTo>
                  <a:cubicBezTo>
                    <a:pt x="48" y="49"/>
                    <a:pt x="49" y="49"/>
                    <a:pt x="52" y="47"/>
                  </a:cubicBezTo>
                  <a:cubicBezTo>
                    <a:pt x="55" y="46"/>
                    <a:pt x="54" y="47"/>
                    <a:pt x="54" y="44"/>
                  </a:cubicBezTo>
                  <a:cubicBezTo>
                    <a:pt x="53" y="42"/>
                    <a:pt x="53" y="41"/>
                    <a:pt x="52" y="39"/>
                  </a:cubicBezTo>
                  <a:cubicBezTo>
                    <a:pt x="52" y="35"/>
                    <a:pt x="52" y="32"/>
                    <a:pt x="52" y="29"/>
                  </a:cubicBezTo>
                  <a:cubicBezTo>
                    <a:pt x="51" y="25"/>
                    <a:pt x="50" y="22"/>
                    <a:pt x="49" y="18"/>
                  </a:cubicBezTo>
                  <a:cubicBezTo>
                    <a:pt x="48" y="12"/>
                    <a:pt x="44" y="2"/>
                    <a:pt x="38" y="0"/>
                  </a:cubicBezTo>
                  <a:cubicBezTo>
                    <a:pt x="40" y="4"/>
                    <a:pt x="42" y="8"/>
                    <a:pt x="43" y="13"/>
                  </a:cubicBezTo>
                  <a:cubicBezTo>
                    <a:pt x="43" y="17"/>
                    <a:pt x="42" y="21"/>
                    <a:pt x="42" y="24"/>
                  </a:cubicBezTo>
                  <a:cubicBezTo>
                    <a:pt x="41" y="32"/>
                    <a:pt x="39" y="35"/>
                    <a:pt x="32" y="38"/>
                  </a:cubicBezTo>
                  <a:cubicBezTo>
                    <a:pt x="28" y="41"/>
                    <a:pt x="21" y="41"/>
                    <a:pt x="16" y="39"/>
                  </a:cubicBezTo>
                  <a:cubicBezTo>
                    <a:pt x="11" y="36"/>
                    <a:pt x="6" y="30"/>
                    <a:pt x="1" y="31"/>
                  </a:cubicBezTo>
                  <a:cubicBezTo>
                    <a:pt x="0" y="34"/>
                    <a:pt x="2" y="37"/>
                    <a:pt x="1" y="40"/>
                  </a:cubicBezTo>
                  <a:cubicBezTo>
                    <a:pt x="1" y="38"/>
                    <a:pt x="1" y="36"/>
                    <a:pt x="2" y="34"/>
                  </a:cubicBezTo>
                  <a:cubicBezTo>
                    <a:pt x="5" y="35"/>
                    <a:pt x="8" y="40"/>
                    <a:pt x="10" y="39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1" name="Freeform 176">
              <a:extLst>
                <a:ext uri="{FF2B5EF4-FFF2-40B4-BE49-F238E27FC236}">
                  <a16:creationId xmlns:a16="http://schemas.microsoft.com/office/drawing/2014/main" id="{1CE15008-1988-4375-9F5C-D33782B3A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835"/>
              <a:ext cx="72" cy="42"/>
            </a:xfrm>
            <a:custGeom>
              <a:avLst/>
              <a:gdLst>
                <a:gd name="T0" fmla="*/ 0 w 29"/>
                <a:gd name="T1" fmla="*/ 289 h 16"/>
                <a:gd name="T2" fmla="*/ 444 w 29"/>
                <a:gd name="T3" fmla="*/ 89 h 16"/>
                <a:gd name="T4" fmla="*/ 0 w 29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6">
                  <a:moveTo>
                    <a:pt x="0" y="16"/>
                  </a:moveTo>
                  <a:cubicBezTo>
                    <a:pt x="3" y="5"/>
                    <a:pt x="14" y="0"/>
                    <a:pt x="29" y="5"/>
                  </a:cubicBezTo>
                  <a:cubicBezTo>
                    <a:pt x="24" y="4"/>
                    <a:pt x="5" y="5"/>
                    <a:pt x="0" y="16"/>
                  </a:cubicBezTo>
                  <a:close/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2" name="Freeform 177">
              <a:extLst>
                <a:ext uri="{FF2B5EF4-FFF2-40B4-BE49-F238E27FC236}">
                  <a16:creationId xmlns:a16="http://schemas.microsoft.com/office/drawing/2014/main" id="{5304058F-59B3-4270-987D-56CD108CD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923"/>
              <a:ext cx="237" cy="205"/>
            </a:xfrm>
            <a:custGeom>
              <a:avLst/>
              <a:gdLst>
                <a:gd name="T0" fmla="*/ 467 w 95"/>
                <a:gd name="T1" fmla="*/ 1036 h 77"/>
                <a:gd name="T2" fmla="*/ 342 w 95"/>
                <a:gd name="T3" fmla="*/ 1092 h 77"/>
                <a:gd name="T4" fmla="*/ 354 w 95"/>
                <a:gd name="T5" fmla="*/ 964 h 77"/>
                <a:gd name="T6" fmla="*/ 230 w 95"/>
                <a:gd name="T7" fmla="*/ 964 h 77"/>
                <a:gd name="T8" fmla="*/ 155 w 95"/>
                <a:gd name="T9" fmla="*/ 887 h 77"/>
                <a:gd name="T10" fmla="*/ 230 w 95"/>
                <a:gd name="T11" fmla="*/ 809 h 77"/>
                <a:gd name="T12" fmla="*/ 62 w 95"/>
                <a:gd name="T13" fmla="*/ 828 h 77"/>
                <a:gd name="T14" fmla="*/ 62 w 95"/>
                <a:gd name="T15" fmla="*/ 716 h 77"/>
                <a:gd name="T16" fmla="*/ 249 w 95"/>
                <a:gd name="T17" fmla="*/ 737 h 77"/>
                <a:gd name="T18" fmla="*/ 437 w 95"/>
                <a:gd name="T19" fmla="*/ 248 h 77"/>
                <a:gd name="T20" fmla="*/ 696 w 95"/>
                <a:gd name="T21" fmla="*/ 35 h 77"/>
                <a:gd name="T22" fmla="*/ 1432 w 95"/>
                <a:gd name="T23" fmla="*/ 453 h 77"/>
                <a:gd name="T24" fmla="*/ 1350 w 95"/>
                <a:gd name="T25" fmla="*/ 942 h 77"/>
                <a:gd name="T26" fmla="*/ 1257 w 95"/>
                <a:gd name="T27" fmla="*/ 1113 h 77"/>
                <a:gd name="T28" fmla="*/ 1133 w 95"/>
                <a:gd name="T29" fmla="*/ 1227 h 77"/>
                <a:gd name="T30" fmla="*/ 1090 w 95"/>
                <a:gd name="T31" fmla="*/ 1249 h 77"/>
                <a:gd name="T32" fmla="*/ 1058 w 95"/>
                <a:gd name="T33" fmla="*/ 1339 h 77"/>
                <a:gd name="T34" fmla="*/ 1028 w 95"/>
                <a:gd name="T35" fmla="*/ 1395 h 77"/>
                <a:gd name="T36" fmla="*/ 1028 w 95"/>
                <a:gd name="T37" fmla="*/ 1360 h 77"/>
                <a:gd name="T38" fmla="*/ 1028 w 95"/>
                <a:gd name="T39" fmla="*/ 1262 h 77"/>
                <a:gd name="T40" fmla="*/ 995 w 95"/>
                <a:gd name="T41" fmla="*/ 1190 h 77"/>
                <a:gd name="T42" fmla="*/ 946 w 95"/>
                <a:gd name="T43" fmla="*/ 1318 h 77"/>
                <a:gd name="T44" fmla="*/ 933 w 95"/>
                <a:gd name="T45" fmla="*/ 1227 h 77"/>
                <a:gd name="T46" fmla="*/ 916 w 95"/>
                <a:gd name="T47" fmla="*/ 1147 h 77"/>
                <a:gd name="T48" fmla="*/ 883 w 95"/>
                <a:gd name="T49" fmla="*/ 1249 h 77"/>
                <a:gd name="T50" fmla="*/ 903 w 95"/>
                <a:gd name="T51" fmla="*/ 1305 h 77"/>
                <a:gd name="T52" fmla="*/ 883 w 95"/>
                <a:gd name="T53" fmla="*/ 1360 h 77"/>
                <a:gd name="T54" fmla="*/ 883 w 95"/>
                <a:gd name="T55" fmla="*/ 1454 h 77"/>
                <a:gd name="T56" fmla="*/ 853 w 95"/>
                <a:gd name="T57" fmla="*/ 1360 h 77"/>
                <a:gd name="T58" fmla="*/ 841 w 95"/>
                <a:gd name="T59" fmla="*/ 1262 h 77"/>
                <a:gd name="T60" fmla="*/ 841 w 95"/>
                <a:gd name="T61" fmla="*/ 1169 h 77"/>
                <a:gd name="T62" fmla="*/ 808 w 95"/>
                <a:gd name="T63" fmla="*/ 1206 h 77"/>
                <a:gd name="T64" fmla="*/ 728 w 95"/>
                <a:gd name="T65" fmla="*/ 1283 h 77"/>
                <a:gd name="T66" fmla="*/ 778 w 95"/>
                <a:gd name="T67" fmla="*/ 1169 h 77"/>
                <a:gd name="T68" fmla="*/ 467 w 95"/>
                <a:gd name="T69" fmla="*/ 1036 h 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5" h="77">
                  <a:moveTo>
                    <a:pt x="30" y="55"/>
                  </a:moveTo>
                  <a:cubicBezTo>
                    <a:pt x="27" y="48"/>
                    <a:pt x="24" y="58"/>
                    <a:pt x="22" y="58"/>
                  </a:cubicBezTo>
                  <a:cubicBezTo>
                    <a:pt x="16" y="59"/>
                    <a:pt x="21" y="52"/>
                    <a:pt x="23" y="51"/>
                  </a:cubicBezTo>
                  <a:cubicBezTo>
                    <a:pt x="20" y="46"/>
                    <a:pt x="18" y="51"/>
                    <a:pt x="15" y="51"/>
                  </a:cubicBezTo>
                  <a:cubicBezTo>
                    <a:pt x="12" y="52"/>
                    <a:pt x="6" y="51"/>
                    <a:pt x="10" y="47"/>
                  </a:cubicBezTo>
                  <a:cubicBezTo>
                    <a:pt x="10" y="47"/>
                    <a:pt x="21" y="47"/>
                    <a:pt x="15" y="43"/>
                  </a:cubicBezTo>
                  <a:cubicBezTo>
                    <a:pt x="13" y="41"/>
                    <a:pt x="8" y="45"/>
                    <a:pt x="4" y="44"/>
                  </a:cubicBezTo>
                  <a:cubicBezTo>
                    <a:pt x="1" y="42"/>
                    <a:pt x="0" y="39"/>
                    <a:pt x="4" y="38"/>
                  </a:cubicBezTo>
                  <a:cubicBezTo>
                    <a:pt x="8" y="37"/>
                    <a:pt x="12" y="40"/>
                    <a:pt x="16" y="39"/>
                  </a:cubicBezTo>
                  <a:cubicBezTo>
                    <a:pt x="22" y="38"/>
                    <a:pt x="15" y="24"/>
                    <a:pt x="28" y="13"/>
                  </a:cubicBezTo>
                  <a:cubicBezTo>
                    <a:pt x="33" y="9"/>
                    <a:pt x="37" y="5"/>
                    <a:pt x="45" y="2"/>
                  </a:cubicBezTo>
                  <a:cubicBezTo>
                    <a:pt x="53" y="0"/>
                    <a:pt x="85" y="8"/>
                    <a:pt x="92" y="24"/>
                  </a:cubicBezTo>
                  <a:cubicBezTo>
                    <a:pt x="95" y="35"/>
                    <a:pt x="90" y="41"/>
                    <a:pt x="87" y="50"/>
                  </a:cubicBezTo>
                  <a:cubicBezTo>
                    <a:pt x="85" y="54"/>
                    <a:pt x="83" y="58"/>
                    <a:pt x="81" y="59"/>
                  </a:cubicBezTo>
                  <a:cubicBezTo>
                    <a:pt x="79" y="61"/>
                    <a:pt x="77" y="65"/>
                    <a:pt x="73" y="65"/>
                  </a:cubicBezTo>
                  <a:cubicBezTo>
                    <a:pt x="71" y="65"/>
                    <a:pt x="70" y="65"/>
                    <a:pt x="70" y="66"/>
                  </a:cubicBezTo>
                  <a:cubicBezTo>
                    <a:pt x="69" y="68"/>
                    <a:pt x="69" y="70"/>
                    <a:pt x="68" y="71"/>
                  </a:cubicBezTo>
                  <a:cubicBezTo>
                    <a:pt x="68" y="73"/>
                    <a:pt x="67" y="74"/>
                    <a:pt x="66" y="74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7" y="70"/>
                    <a:pt x="67" y="69"/>
                    <a:pt x="66" y="67"/>
                  </a:cubicBezTo>
                  <a:cubicBezTo>
                    <a:pt x="66" y="65"/>
                    <a:pt x="67" y="64"/>
                    <a:pt x="64" y="63"/>
                  </a:cubicBezTo>
                  <a:cubicBezTo>
                    <a:pt x="62" y="63"/>
                    <a:pt x="62" y="69"/>
                    <a:pt x="61" y="70"/>
                  </a:cubicBezTo>
                  <a:cubicBezTo>
                    <a:pt x="59" y="69"/>
                    <a:pt x="60" y="67"/>
                    <a:pt x="60" y="65"/>
                  </a:cubicBezTo>
                  <a:cubicBezTo>
                    <a:pt x="61" y="62"/>
                    <a:pt x="60" y="61"/>
                    <a:pt x="59" y="61"/>
                  </a:cubicBezTo>
                  <a:cubicBezTo>
                    <a:pt x="58" y="61"/>
                    <a:pt x="57" y="65"/>
                    <a:pt x="57" y="66"/>
                  </a:cubicBezTo>
                  <a:cubicBezTo>
                    <a:pt x="58" y="67"/>
                    <a:pt x="59" y="68"/>
                    <a:pt x="58" y="69"/>
                  </a:cubicBezTo>
                  <a:cubicBezTo>
                    <a:pt x="57" y="70"/>
                    <a:pt x="56" y="69"/>
                    <a:pt x="57" y="72"/>
                  </a:cubicBezTo>
                  <a:cubicBezTo>
                    <a:pt x="58" y="74"/>
                    <a:pt x="58" y="76"/>
                    <a:pt x="57" y="77"/>
                  </a:cubicBezTo>
                  <a:cubicBezTo>
                    <a:pt x="56" y="77"/>
                    <a:pt x="56" y="74"/>
                    <a:pt x="55" y="72"/>
                  </a:cubicBezTo>
                  <a:cubicBezTo>
                    <a:pt x="55" y="70"/>
                    <a:pt x="53" y="69"/>
                    <a:pt x="54" y="67"/>
                  </a:cubicBezTo>
                  <a:cubicBezTo>
                    <a:pt x="55" y="66"/>
                    <a:pt x="56" y="62"/>
                    <a:pt x="54" y="62"/>
                  </a:cubicBezTo>
                  <a:cubicBezTo>
                    <a:pt x="53" y="61"/>
                    <a:pt x="53" y="62"/>
                    <a:pt x="52" y="64"/>
                  </a:cubicBezTo>
                  <a:cubicBezTo>
                    <a:pt x="51" y="66"/>
                    <a:pt x="48" y="73"/>
                    <a:pt x="47" y="68"/>
                  </a:cubicBezTo>
                  <a:cubicBezTo>
                    <a:pt x="47" y="67"/>
                    <a:pt x="49" y="63"/>
                    <a:pt x="50" y="62"/>
                  </a:cubicBezTo>
                  <a:cubicBezTo>
                    <a:pt x="52" y="58"/>
                    <a:pt x="33" y="64"/>
                    <a:pt x="30" y="5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3" name="Freeform 178">
              <a:extLst>
                <a:ext uri="{FF2B5EF4-FFF2-40B4-BE49-F238E27FC236}">
                  <a16:creationId xmlns:a16="http://schemas.microsoft.com/office/drawing/2014/main" id="{57033890-15DD-4B07-A056-5D6DA8373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2923"/>
              <a:ext cx="237" cy="205"/>
            </a:xfrm>
            <a:custGeom>
              <a:avLst/>
              <a:gdLst>
                <a:gd name="T0" fmla="*/ 467 w 95"/>
                <a:gd name="T1" fmla="*/ 1036 h 77"/>
                <a:gd name="T2" fmla="*/ 342 w 95"/>
                <a:gd name="T3" fmla="*/ 1092 h 77"/>
                <a:gd name="T4" fmla="*/ 354 w 95"/>
                <a:gd name="T5" fmla="*/ 964 h 77"/>
                <a:gd name="T6" fmla="*/ 230 w 95"/>
                <a:gd name="T7" fmla="*/ 964 h 77"/>
                <a:gd name="T8" fmla="*/ 155 w 95"/>
                <a:gd name="T9" fmla="*/ 887 h 77"/>
                <a:gd name="T10" fmla="*/ 230 w 95"/>
                <a:gd name="T11" fmla="*/ 809 h 77"/>
                <a:gd name="T12" fmla="*/ 62 w 95"/>
                <a:gd name="T13" fmla="*/ 828 h 77"/>
                <a:gd name="T14" fmla="*/ 62 w 95"/>
                <a:gd name="T15" fmla="*/ 716 h 77"/>
                <a:gd name="T16" fmla="*/ 249 w 95"/>
                <a:gd name="T17" fmla="*/ 737 h 77"/>
                <a:gd name="T18" fmla="*/ 437 w 95"/>
                <a:gd name="T19" fmla="*/ 248 h 77"/>
                <a:gd name="T20" fmla="*/ 696 w 95"/>
                <a:gd name="T21" fmla="*/ 35 h 77"/>
                <a:gd name="T22" fmla="*/ 1432 w 95"/>
                <a:gd name="T23" fmla="*/ 453 h 77"/>
                <a:gd name="T24" fmla="*/ 1350 w 95"/>
                <a:gd name="T25" fmla="*/ 942 h 77"/>
                <a:gd name="T26" fmla="*/ 1257 w 95"/>
                <a:gd name="T27" fmla="*/ 1113 h 77"/>
                <a:gd name="T28" fmla="*/ 1133 w 95"/>
                <a:gd name="T29" fmla="*/ 1227 h 77"/>
                <a:gd name="T30" fmla="*/ 1090 w 95"/>
                <a:gd name="T31" fmla="*/ 1249 h 77"/>
                <a:gd name="T32" fmla="*/ 1058 w 95"/>
                <a:gd name="T33" fmla="*/ 1339 h 77"/>
                <a:gd name="T34" fmla="*/ 1028 w 95"/>
                <a:gd name="T35" fmla="*/ 1395 h 77"/>
                <a:gd name="T36" fmla="*/ 1028 w 95"/>
                <a:gd name="T37" fmla="*/ 1360 h 77"/>
                <a:gd name="T38" fmla="*/ 1028 w 95"/>
                <a:gd name="T39" fmla="*/ 1262 h 77"/>
                <a:gd name="T40" fmla="*/ 995 w 95"/>
                <a:gd name="T41" fmla="*/ 1190 h 77"/>
                <a:gd name="T42" fmla="*/ 946 w 95"/>
                <a:gd name="T43" fmla="*/ 1318 h 77"/>
                <a:gd name="T44" fmla="*/ 933 w 95"/>
                <a:gd name="T45" fmla="*/ 1227 h 77"/>
                <a:gd name="T46" fmla="*/ 916 w 95"/>
                <a:gd name="T47" fmla="*/ 1147 h 77"/>
                <a:gd name="T48" fmla="*/ 883 w 95"/>
                <a:gd name="T49" fmla="*/ 1249 h 77"/>
                <a:gd name="T50" fmla="*/ 903 w 95"/>
                <a:gd name="T51" fmla="*/ 1305 h 77"/>
                <a:gd name="T52" fmla="*/ 883 w 95"/>
                <a:gd name="T53" fmla="*/ 1360 h 77"/>
                <a:gd name="T54" fmla="*/ 883 w 95"/>
                <a:gd name="T55" fmla="*/ 1454 h 77"/>
                <a:gd name="T56" fmla="*/ 853 w 95"/>
                <a:gd name="T57" fmla="*/ 1360 h 77"/>
                <a:gd name="T58" fmla="*/ 841 w 95"/>
                <a:gd name="T59" fmla="*/ 1262 h 77"/>
                <a:gd name="T60" fmla="*/ 841 w 95"/>
                <a:gd name="T61" fmla="*/ 1169 h 77"/>
                <a:gd name="T62" fmla="*/ 808 w 95"/>
                <a:gd name="T63" fmla="*/ 1206 h 77"/>
                <a:gd name="T64" fmla="*/ 728 w 95"/>
                <a:gd name="T65" fmla="*/ 1283 h 77"/>
                <a:gd name="T66" fmla="*/ 778 w 95"/>
                <a:gd name="T67" fmla="*/ 1169 h 77"/>
                <a:gd name="T68" fmla="*/ 467 w 95"/>
                <a:gd name="T69" fmla="*/ 1036 h 7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95" h="77">
                  <a:moveTo>
                    <a:pt x="30" y="55"/>
                  </a:moveTo>
                  <a:cubicBezTo>
                    <a:pt x="27" y="48"/>
                    <a:pt x="24" y="58"/>
                    <a:pt x="22" y="58"/>
                  </a:cubicBezTo>
                  <a:cubicBezTo>
                    <a:pt x="16" y="59"/>
                    <a:pt x="21" y="52"/>
                    <a:pt x="23" y="51"/>
                  </a:cubicBezTo>
                  <a:cubicBezTo>
                    <a:pt x="20" y="46"/>
                    <a:pt x="18" y="51"/>
                    <a:pt x="15" y="51"/>
                  </a:cubicBezTo>
                  <a:cubicBezTo>
                    <a:pt x="12" y="52"/>
                    <a:pt x="6" y="51"/>
                    <a:pt x="10" y="47"/>
                  </a:cubicBezTo>
                  <a:cubicBezTo>
                    <a:pt x="10" y="47"/>
                    <a:pt x="21" y="47"/>
                    <a:pt x="15" y="43"/>
                  </a:cubicBezTo>
                  <a:cubicBezTo>
                    <a:pt x="13" y="41"/>
                    <a:pt x="8" y="45"/>
                    <a:pt x="4" y="44"/>
                  </a:cubicBezTo>
                  <a:cubicBezTo>
                    <a:pt x="1" y="42"/>
                    <a:pt x="0" y="39"/>
                    <a:pt x="4" y="38"/>
                  </a:cubicBezTo>
                  <a:cubicBezTo>
                    <a:pt x="8" y="37"/>
                    <a:pt x="12" y="40"/>
                    <a:pt x="16" y="39"/>
                  </a:cubicBezTo>
                  <a:cubicBezTo>
                    <a:pt x="22" y="38"/>
                    <a:pt x="15" y="24"/>
                    <a:pt x="28" y="13"/>
                  </a:cubicBezTo>
                  <a:cubicBezTo>
                    <a:pt x="33" y="9"/>
                    <a:pt x="37" y="5"/>
                    <a:pt x="45" y="2"/>
                  </a:cubicBezTo>
                  <a:cubicBezTo>
                    <a:pt x="53" y="0"/>
                    <a:pt x="85" y="8"/>
                    <a:pt x="92" y="24"/>
                  </a:cubicBezTo>
                  <a:cubicBezTo>
                    <a:pt x="95" y="35"/>
                    <a:pt x="90" y="41"/>
                    <a:pt x="87" y="50"/>
                  </a:cubicBezTo>
                  <a:cubicBezTo>
                    <a:pt x="85" y="54"/>
                    <a:pt x="83" y="58"/>
                    <a:pt x="81" y="59"/>
                  </a:cubicBezTo>
                  <a:cubicBezTo>
                    <a:pt x="79" y="61"/>
                    <a:pt x="77" y="65"/>
                    <a:pt x="73" y="65"/>
                  </a:cubicBezTo>
                  <a:cubicBezTo>
                    <a:pt x="71" y="65"/>
                    <a:pt x="70" y="65"/>
                    <a:pt x="70" y="66"/>
                  </a:cubicBezTo>
                  <a:cubicBezTo>
                    <a:pt x="69" y="68"/>
                    <a:pt x="69" y="70"/>
                    <a:pt x="68" y="71"/>
                  </a:cubicBezTo>
                  <a:cubicBezTo>
                    <a:pt x="68" y="73"/>
                    <a:pt x="67" y="74"/>
                    <a:pt x="66" y="74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7" y="70"/>
                    <a:pt x="67" y="69"/>
                    <a:pt x="66" y="67"/>
                  </a:cubicBezTo>
                  <a:cubicBezTo>
                    <a:pt x="66" y="65"/>
                    <a:pt x="67" y="64"/>
                    <a:pt x="64" y="63"/>
                  </a:cubicBezTo>
                  <a:cubicBezTo>
                    <a:pt x="62" y="63"/>
                    <a:pt x="62" y="69"/>
                    <a:pt x="61" y="70"/>
                  </a:cubicBezTo>
                  <a:cubicBezTo>
                    <a:pt x="59" y="69"/>
                    <a:pt x="60" y="67"/>
                    <a:pt x="60" y="65"/>
                  </a:cubicBezTo>
                  <a:cubicBezTo>
                    <a:pt x="61" y="62"/>
                    <a:pt x="60" y="61"/>
                    <a:pt x="59" y="61"/>
                  </a:cubicBezTo>
                  <a:cubicBezTo>
                    <a:pt x="58" y="61"/>
                    <a:pt x="57" y="65"/>
                    <a:pt x="57" y="66"/>
                  </a:cubicBezTo>
                  <a:cubicBezTo>
                    <a:pt x="58" y="67"/>
                    <a:pt x="59" y="68"/>
                    <a:pt x="58" y="69"/>
                  </a:cubicBezTo>
                  <a:cubicBezTo>
                    <a:pt x="57" y="70"/>
                    <a:pt x="56" y="69"/>
                    <a:pt x="57" y="72"/>
                  </a:cubicBezTo>
                  <a:cubicBezTo>
                    <a:pt x="58" y="74"/>
                    <a:pt x="58" y="76"/>
                    <a:pt x="57" y="77"/>
                  </a:cubicBezTo>
                  <a:cubicBezTo>
                    <a:pt x="56" y="77"/>
                    <a:pt x="56" y="74"/>
                    <a:pt x="55" y="72"/>
                  </a:cubicBezTo>
                  <a:cubicBezTo>
                    <a:pt x="55" y="70"/>
                    <a:pt x="53" y="69"/>
                    <a:pt x="54" y="67"/>
                  </a:cubicBezTo>
                  <a:cubicBezTo>
                    <a:pt x="55" y="66"/>
                    <a:pt x="56" y="62"/>
                    <a:pt x="54" y="62"/>
                  </a:cubicBezTo>
                  <a:cubicBezTo>
                    <a:pt x="53" y="61"/>
                    <a:pt x="53" y="62"/>
                    <a:pt x="52" y="64"/>
                  </a:cubicBezTo>
                  <a:cubicBezTo>
                    <a:pt x="51" y="66"/>
                    <a:pt x="48" y="73"/>
                    <a:pt x="47" y="68"/>
                  </a:cubicBezTo>
                  <a:cubicBezTo>
                    <a:pt x="47" y="67"/>
                    <a:pt x="49" y="63"/>
                    <a:pt x="50" y="62"/>
                  </a:cubicBezTo>
                  <a:cubicBezTo>
                    <a:pt x="52" y="58"/>
                    <a:pt x="33" y="64"/>
                    <a:pt x="30" y="5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4" name="Freeform 179">
              <a:extLst>
                <a:ext uri="{FF2B5EF4-FFF2-40B4-BE49-F238E27FC236}">
                  <a16:creationId xmlns:a16="http://schemas.microsoft.com/office/drawing/2014/main" id="{C948057F-2F1A-4760-A90F-AA4C98A30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957"/>
              <a:ext cx="117" cy="107"/>
            </a:xfrm>
            <a:custGeom>
              <a:avLst/>
              <a:gdLst>
                <a:gd name="T0" fmla="*/ 682 w 47"/>
                <a:gd name="T1" fmla="*/ 193 h 40"/>
                <a:gd name="T2" fmla="*/ 662 w 47"/>
                <a:gd name="T3" fmla="*/ 538 h 40"/>
                <a:gd name="T4" fmla="*/ 229 w 47"/>
                <a:gd name="T5" fmla="*/ 765 h 40"/>
                <a:gd name="T6" fmla="*/ 0 w 47"/>
                <a:gd name="T7" fmla="*/ 538 h 40"/>
                <a:gd name="T8" fmla="*/ 30 w 47"/>
                <a:gd name="T9" fmla="*/ 342 h 40"/>
                <a:gd name="T10" fmla="*/ 124 w 47"/>
                <a:gd name="T11" fmla="*/ 286 h 40"/>
                <a:gd name="T12" fmla="*/ 291 w 47"/>
                <a:gd name="T13" fmla="*/ 209 h 40"/>
                <a:gd name="T14" fmla="*/ 353 w 47"/>
                <a:gd name="T15" fmla="*/ 94 h 40"/>
                <a:gd name="T16" fmla="*/ 433 w 47"/>
                <a:gd name="T17" fmla="*/ 78 h 40"/>
                <a:gd name="T18" fmla="*/ 587 w 47"/>
                <a:gd name="T19" fmla="*/ 21 h 40"/>
                <a:gd name="T20" fmla="*/ 682 w 47"/>
                <a:gd name="T21" fmla="*/ 193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10"/>
                  </a:moveTo>
                  <a:cubicBezTo>
                    <a:pt x="47" y="15"/>
                    <a:pt x="46" y="23"/>
                    <a:pt x="43" y="28"/>
                  </a:cubicBezTo>
                  <a:cubicBezTo>
                    <a:pt x="37" y="37"/>
                    <a:pt x="26" y="40"/>
                    <a:pt x="15" y="40"/>
                  </a:cubicBezTo>
                  <a:cubicBezTo>
                    <a:pt x="8" y="39"/>
                    <a:pt x="0" y="36"/>
                    <a:pt x="0" y="28"/>
                  </a:cubicBezTo>
                  <a:cubicBezTo>
                    <a:pt x="0" y="25"/>
                    <a:pt x="1" y="20"/>
                    <a:pt x="2" y="18"/>
                  </a:cubicBezTo>
                  <a:cubicBezTo>
                    <a:pt x="4" y="15"/>
                    <a:pt x="5" y="15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3" y="5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2" y="2"/>
                    <a:pt x="34" y="0"/>
                    <a:pt x="38" y="1"/>
                  </a:cubicBezTo>
                  <a:cubicBezTo>
                    <a:pt x="41" y="1"/>
                    <a:pt x="43" y="7"/>
                    <a:pt x="44" y="10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5" name="Freeform 180">
              <a:extLst>
                <a:ext uri="{FF2B5EF4-FFF2-40B4-BE49-F238E27FC236}">
                  <a16:creationId xmlns:a16="http://schemas.microsoft.com/office/drawing/2014/main" id="{B057A889-24D5-4A22-8E19-642CDD095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957"/>
              <a:ext cx="117" cy="107"/>
            </a:xfrm>
            <a:custGeom>
              <a:avLst/>
              <a:gdLst>
                <a:gd name="T0" fmla="*/ 682 w 47"/>
                <a:gd name="T1" fmla="*/ 193 h 40"/>
                <a:gd name="T2" fmla="*/ 662 w 47"/>
                <a:gd name="T3" fmla="*/ 538 h 40"/>
                <a:gd name="T4" fmla="*/ 229 w 47"/>
                <a:gd name="T5" fmla="*/ 765 h 40"/>
                <a:gd name="T6" fmla="*/ 0 w 47"/>
                <a:gd name="T7" fmla="*/ 538 h 40"/>
                <a:gd name="T8" fmla="*/ 30 w 47"/>
                <a:gd name="T9" fmla="*/ 342 h 40"/>
                <a:gd name="T10" fmla="*/ 124 w 47"/>
                <a:gd name="T11" fmla="*/ 286 h 40"/>
                <a:gd name="T12" fmla="*/ 291 w 47"/>
                <a:gd name="T13" fmla="*/ 209 h 40"/>
                <a:gd name="T14" fmla="*/ 353 w 47"/>
                <a:gd name="T15" fmla="*/ 94 h 40"/>
                <a:gd name="T16" fmla="*/ 433 w 47"/>
                <a:gd name="T17" fmla="*/ 78 h 40"/>
                <a:gd name="T18" fmla="*/ 587 w 47"/>
                <a:gd name="T19" fmla="*/ 21 h 40"/>
                <a:gd name="T20" fmla="*/ 682 w 47"/>
                <a:gd name="T21" fmla="*/ 193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10"/>
                  </a:moveTo>
                  <a:cubicBezTo>
                    <a:pt x="47" y="15"/>
                    <a:pt x="46" y="23"/>
                    <a:pt x="43" y="28"/>
                  </a:cubicBezTo>
                  <a:cubicBezTo>
                    <a:pt x="37" y="37"/>
                    <a:pt x="26" y="40"/>
                    <a:pt x="15" y="40"/>
                  </a:cubicBezTo>
                  <a:cubicBezTo>
                    <a:pt x="8" y="39"/>
                    <a:pt x="0" y="36"/>
                    <a:pt x="0" y="28"/>
                  </a:cubicBezTo>
                  <a:cubicBezTo>
                    <a:pt x="0" y="25"/>
                    <a:pt x="1" y="20"/>
                    <a:pt x="2" y="18"/>
                  </a:cubicBezTo>
                  <a:cubicBezTo>
                    <a:pt x="4" y="15"/>
                    <a:pt x="5" y="15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3" y="5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2" y="2"/>
                    <a:pt x="34" y="0"/>
                    <a:pt x="38" y="1"/>
                  </a:cubicBezTo>
                  <a:cubicBezTo>
                    <a:pt x="41" y="1"/>
                    <a:pt x="43" y="7"/>
                    <a:pt x="44" y="10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6" name="Freeform 181">
              <a:extLst>
                <a:ext uri="{FF2B5EF4-FFF2-40B4-BE49-F238E27FC236}">
                  <a16:creationId xmlns:a16="http://schemas.microsoft.com/office/drawing/2014/main" id="{578DF381-AA53-4C39-9143-DE02F6C1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992"/>
              <a:ext cx="45" cy="35"/>
            </a:xfrm>
            <a:custGeom>
              <a:avLst/>
              <a:gdLst>
                <a:gd name="T0" fmla="*/ 0 w 18"/>
                <a:gd name="T1" fmla="*/ 253 h 13"/>
                <a:gd name="T2" fmla="*/ 83 w 18"/>
                <a:gd name="T3" fmla="*/ 81 h 13"/>
                <a:gd name="T4" fmla="*/ 283 w 18"/>
                <a:gd name="T5" fmla="*/ 0 h 13"/>
                <a:gd name="T6" fmla="*/ 125 w 18"/>
                <a:gd name="T7" fmla="*/ 116 h 13"/>
                <a:gd name="T8" fmla="*/ 0 w 18"/>
                <a:gd name="T9" fmla="*/ 2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2" y="7"/>
                    <a:pt x="0" y="4"/>
                    <a:pt x="5" y="4"/>
                  </a:cubicBezTo>
                  <a:cubicBezTo>
                    <a:pt x="10" y="3"/>
                    <a:pt x="16" y="2"/>
                    <a:pt x="18" y="0"/>
                  </a:cubicBezTo>
                  <a:cubicBezTo>
                    <a:pt x="14" y="3"/>
                    <a:pt x="11" y="5"/>
                    <a:pt x="8" y="6"/>
                  </a:cubicBezTo>
                  <a:cubicBezTo>
                    <a:pt x="5" y="7"/>
                    <a:pt x="1" y="9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7" name="Freeform 182">
              <a:extLst>
                <a:ext uri="{FF2B5EF4-FFF2-40B4-BE49-F238E27FC236}">
                  <a16:creationId xmlns:a16="http://schemas.microsoft.com/office/drawing/2014/main" id="{5B23590E-F508-44CB-8F43-9B4DF53CC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997"/>
              <a:ext cx="98" cy="70"/>
            </a:xfrm>
            <a:custGeom>
              <a:avLst/>
              <a:gdLst>
                <a:gd name="T0" fmla="*/ 0 w 39"/>
                <a:gd name="T1" fmla="*/ 369 h 26"/>
                <a:gd name="T2" fmla="*/ 442 w 39"/>
                <a:gd name="T3" fmla="*/ 369 h 26"/>
                <a:gd name="T4" fmla="*/ 618 w 39"/>
                <a:gd name="T5" fmla="*/ 0 h 26"/>
                <a:gd name="T6" fmla="*/ 347 w 39"/>
                <a:gd name="T7" fmla="*/ 347 h 26"/>
                <a:gd name="T8" fmla="*/ 0 w 39"/>
                <a:gd name="T9" fmla="*/ 369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19"/>
                  </a:moveTo>
                  <a:cubicBezTo>
                    <a:pt x="5" y="22"/>
                    <a:pt x="17" y="26"/>
                    <a:pt x="28" y="19"/>
                  </a:cubicBezTo>
                  <a:cubicBezTo>
                    <a:pt x="39" y="13"/>
                    <a:pt x="39" y="6"/>
                    <a:pt x="39" y="0"/>
                  </a:cubicBezTo>
                  <a:cubicBezTo>
                    <a:pt x="38" y="5"/>
                    <a:pt x="34" y="14"/>
                    <a:pt x="22" y="18"/>
                  </a:cubicBezTo>
                  <a:cubicBezTo>
                    <a:pt x="16" y="21"/>
                    <a:pt x="1" y="21"/>
                    <a:pt x="0" y="19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8" name="Freeform 183">
              <a:extLst>
                <a:ext uri="{FF2B5EF4-FFF2-40B4-BE49-F238E27FC236}">
                  <a16:creationId xmlns:a16="http://schemas.microsoft.com/office/drawing/2014/main" id="{1DD9ABE7-62B4-4D6C-B4A7-ABCE51A5B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957"/>
              <a:ext cx="117" cy="107"/>
            </a:xfrm>
            <a:custGeom>
              <a:avLst/>
              <a:gdLst>
                <a:gd name="T0" fmla="*/ 682 w 47"/>
                <a:gd name="T1" fmla="*/ 193 h 40"/>
                <a:gd name="T2" fmla="*/ 662 w 47"/>
                <a:gd name="T3" fmla="*/ 538 h 40"/>
                <a:gd name="T4" fmla="*/ 229 w 47"/>
                <a:gd name="T5" fmla="*/ 765 h 40"/>
                <a:gd name="T6" fmla="*/ 0 w 47"/>
                <a:gd name="T7" fmla="*/ 538 h 40"/>
                <a:gd name="T8" fmla="*/ 30 w 47"/>
                <a:gd name="T9" fmla="*/ 342 h 40"/>
                <a:gd name="T10" fmla="*/ 124 w 47"/>
                <a:gd name="T11" fmla="*/ 286 h 40"/>
                <a:gd name="T12" fmla="*/ 291 w 47"/>
                <a:gd name="T13" fmla="*/ 209 h 40"/>
                <a:gd name="T14" fmla="*/ 353 w 47"/>
                <a:gd name="T15" fmla="*/ 94 h 40"/>
                <a:gd name="T16" fmla="*/ 433 w 47"/>
                <a:gd name="T17" fmla="*/ 78 h 40"/>
                <a:gd name="T18" fmla="*/ 587 w 47"/>
                <a:gd name="T19" fmla="*/ 21 h 40"/>
                <a:gd name="T20" fmla="*/ 682 w 47"/>
                <a:gd name="T21" fmla="*/ 193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10"/>
                  </a:moveTo>
                  <a:cubicBezTo>
                    <a:pt x="47" y="15"/>
                    <a:pt x="46" y="23"/>
                    <a:pt x="43" y="28"/>
                  </a:cubicBezTo>
                  <a:cubicBezTo>
                    <a:pt x="37" y="37"/>
                    <a:pt x="26" y="40"/>
                    <a:pt x="15" y="40"/>
                  </a:cubicBezTo>
                  <a:cubicBezTo>
                    <a:pt x="8" y="39"/>
                    <a:pt x="0" y="36"/>
                    <a:pt x="0" y="28"/>
                  </a:cubicBezTo>
                  <a:cubicBezTo>
                    <a:pt x="0" y="25"/>
                    <a:pt x="1" y="20"/>
                    <a:pt x="2" y="18"/>
                  </a:cubicBezTo>
                  <a:cubicBezTo>
                    <a:pt x="4" y="15"/>
                    <a:pt x="5" y="15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3" y="5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2" y="2"/>
                    <a:pt x="34" y="0"/>
                    <a:pt x="38" y="1"/>
                  </a:cubicBezTo>
                  <a:cubicBezTo>
                    <a:pt x="41" y="1"/>
                    <a:pt x="43" y="7"/>
                    <a:pt x="44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89" name="Freeform 184">
              <a:extLst>
                <a:ext uri="{FF2B5EF4-FFF2-40B4-BE49-F238E27FC236}">
                  <a16:creationId xmlns:a16="http://schemas.microsoft.com/office/drawing/2014/main" id="{9AF49751-7B1F-4779-8120-E83B61DF6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963"/>
              <a:ext cx="20" cy="21"/>
            </a:xfrm>
            <a:custGeom>
              <a:avLst/>
              <a:gdLst>
                <a:gd name="T0" fmla="*/ 33 w 8"/>
                <a:gd name="T1" fmla="*/ 110 h 8"/>
                <a:gd name="T2" fmla="*/ 20 w 8"/>
                <a:gd name="T3" fmla="*/ 34 h 8"/>
                <a:gd name="T4" fmla="*/ 95 w 8"/>
                <a:gd name="T5" fmla="*/ 21 h 8"/>
                <a:gd name="T6" fmla="*/ 95 w 8"/>
                <a:gd name="T7" fmla="*/ 110 h 8"/>
                <a:gd name="T8" fmla="*/ 33 w 8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2" y="6"/>
                  </a:moveTo>
                  <a:cubicBezTo>
                    <a:pt x="0" y="5"/>
                    <a:pt x="0" y="3"/>
                    <a:pt x="1" y="2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7" y="3"/>
                    <a:pt x="8" y="5"/>
                    <a:pt x="6" y="6"/>
                  </a:cubicBezTo>
                  <a:cubicBezTo>
                    <a:pt x="5" y="8"/>
                    <a:pt x="3" y="8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0" name="Freeform 185">
              <a:extLst>
                <a:ext uri="{FF2B5EF4-FFF2-40B4-BE49-F238E27FC236}">
                  <a16:creationId xmlns:a16="http://schemas.microsoft.com/office/drawing/2014/main" id="{962DA08E-6632-4E75-8C08-70D838204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960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0 w 4"/>
                <a:gd name="T3" fmla="*/ 22 h 4"/>
                <a:gd name="T4" fmla="*/ 50 w 4"/>
                <a:gd name="T5" fmla="*/ 22 h 4"/>
                <a:gd name="T6" fmla="*/ 50 w 4"/>
                <a:gd name="T7" fmla="*/ 83 h 4"/>
                <a:gd name="T8" fmla="*/ 0 w 4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1" name="Freeform 186">
              <a:extLst>
                <a:ext uri="{FF2B5EF4-FFF2-40B4-BE49-F238E27FC236}">
                  <a16:creationId xmlns:a16="http://schemas.microsoft.com/office/drawing/2014/main" id="{ED6D97D7-744C-4A66-AF68-3E25968B9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981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0 h 3"/>
                <a:gd name="T4" fmla="*/ 28 w 3"/>
                <a:gd name="T5" fmla="*/ 0 h 3"/>
                <a:gd name="T6" fmla="*/ 28 w 3"/>
                <a:gd name="T7" fmla="*/ 35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2" name="Freeform 187">
              <a:extLst>
                <a:ext uri="{FF2B5EF4-FFF2-40B4-BE49-F238E27FC236}">
                  <a16:creationId xmlns:a16="http://schemas.microsoft.com/office/drawing/2014/main" id="{E64F87CA-D51E-45B9-88ED-F915E449D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965"/>
              <a:ext cx="152" cy="126"/>
            </a:xfrm>
            <a:custGeom>
              <a:avLst/>
              <a:gdLst>
                <a:gd name="T0" fmla="*/ 0 w 61"/>
                <a:gd name="T1" fmla="*/ 619 h 47"/>
                <a:gd name="T2" fmla="*/ 125 w 61"/>
                <a:gd name="T3" fmla="*/ 769 h 47"/>
                <a:gd name="T4" fmla="*/ 324 w 61"/>
                <a:gd name="T5" fmla="*/ 812 h 47"/>
                <a:gd name="T6" fmla="*/ 508 w 61"/>
                <a:gd name="T7" fmla="*/ 826 h 47"/>
                <a:gd name="T8" fmla="*/ 683 w 61"/>
                <a:gd name="T9" fmla="*/ 885 h 47"/>
                <a:gd name="T10" fmla="*/ 912 w 61"/>
                <a:gd name="T11" fmla="*/ 483 h 47"/>
                <a:gd name="T12" fmla="*/ 932 w 61"/>
                <a:gd name="T13" fmla="*/ 231 h 47"/>
                <a:gd name="T14" fmla="*/ 758 w 61"/>
                <a:gd name="T15" fmla="*/ 0 h 47"/>
                <a:gd name="T16" fmla="*/ 850 w 61"/>
                <a:gd name="T17" fmla="*/ 231 h 47"/>
                <a:gd name="T18" fmla="*/ 775 w 61"/>
                <a:gd name="T19" fmla="*/ 402 h 47"/>
                <a:gd name="T20" fmla="*/ 558 w 61"/>
                <a:gd name="T21" fmla="*/ 676 h 47"/>
                <a:gd name="T22" fmla="*/ 12 w 61"/>
                <a:gd name="T23" fmla="*/ 574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47">
                  <a:moveTo>
                    <a:pt x="0" y="32"/>
                  </a:moveTo>
                  <a:cubicBezTo>
                    <a:pt x="3" y="35"/>
                    <a:pt x="3" y="39"/>
                    <a:pt x="8" y="40"/>
                  </a:cubicBezTo>
                  <a:cubicBezTo>
                    <a:pt x="12" y="41"/>
                    <a:pt x="16" y="41"/>
                    <a:pt x="21" y="42"/>
                  </a:cubicBezTo>
                  <a:cubicBezTo>
                    <a:pt x="25" y="42"/>
                    <a:pt x="29" y="42"/>
                    <a:pt x="33" y="43"/>
                  </a:cubicBezTo>
                  <a:cubicBezTo>
                    <a:pt x="37" y="44"/>
                    <a:pt x="39" y="47"/>
                    <a:pt x="44" y="46"/>
                  </a:cubicBezTo>
                  <a:cubicBezTo>
                    <a:pt x="52" y="44"/>
                    <a:pt x="58" y="32"/>
                    <a:pt x="59" y="25"/>
                  </a:cubicBezTo>
                  <a:cubicBezTo>
                    <a:pt x="60" y="21"/>
                    <a:pt x="61" y="16"/>
                    <a:pt x="60" y="12"/>
                  </a:cubicBezTo>
                  <a:cubicBezTo>
                    <a:pt x="59" y="8"/>
                    <a:pt x="54" y="1"/>
                    <a:pt x="49" y="0"/>
                  </a:cubicBezTo>
                  <a:cubicBezTo>
                    <a:pt x="51" y="5"/>
                    <a:pt x="56" y="6"/>
                    <a:pt x="55" y="12"/>
                  </a:cubicBezTo>
                  <a:cubicBezTo>
                    <a:pt x="55" y="17"/>
                    <a:pt x="53" y="18"/>
                    <a:pt x="50" y="21"/>
                  </a:cubicBezTo>
                  <a:cubicBezTo>
                    <a:pt x="45" y="25"/>
                    <a:pt x="42" y="32"/>
                    <a:pt x="36" y="35"/>
                  </a:cubicBezTo>
                  <a:cubicBezTo>
                    <a:pt x="25" y="40"/>
                    <a:pt x="8" y="41"/>
                    <a:pt x="1" y="3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3" name="Freeform 188">
              <a:extLst>
                <a:ext uri="{FF2B5EF4-FFF2-40B4-BE49-F238E27FC236}">
                  <a16:creationId xmlns:a16="http://schemas.microsoft.com/office/drawing/2014/main" id="{77B333F5-96DF-4651-BBD3-85ACC334B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936"/>
              <a:ext cx="115" cy="56"/>
            </a:xfrm>
            <a:custGeom>
              <a:avLst/>
              <a:gdLst>
                <a:gd name="T0" fmla="*/ 0 w 46"/>
                <a:gd name="T1" fmla="*/ 397 h 21"/>
                <a:gd name="T2" fmla="*/ 408 w 46"/>
                <a:gd name="T3" fmla="*/ 0 h 21"/>
                <a:gd name="T4" fmla="*/ 720 w 46"/>
                <a:gd name="T5" fmla="*/ 93 h 21"/>
                <a:gd name="T6" fmla="*/ 313 w 46"/>
                <a:gd name="T7" fmla="*/ 93 h 21"/>
                <a:gd name="T8" fmla="*/ 0 w 46"/>
                <a:gd name="T9" fmla="*/ 3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5" y="10"/>
                    <a:pt x="18" y="0"/>
                    <a:pt x="26" y="0"/>
                  </a:cubicBezTo>
                  <a:cubicBezTo>
                    <a:pt x="34" y="0"/>
                    <a:pt x="42" y="3"/>
                    <a:pt x="46" y="5"/>
                  </a:cubicBezTo>
                  <a:cubicBezTo>
                    <a:pt x="39" y="3"/>
                    <a:pt x="26" y="1"/>
                    <a:pt x="20" y="5"/>
                  </a:cubicBezTo>
                  <a:cubicBezTo>
                    <a:pt x="13" y="9"/>
                    <a:pt x="1" y="18"/>
                    <a:pt x="0" y="21"/>
                  </a:cubicBezTo>
                  <a:close/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4" name="Freeform 189">
              <a:extLst>
                <a:ext uri="{FF2B5EF4-FFF2-40B4-BE49-F238E27FC236}">
                  <a16:creationId xmlns:a16="http://schemas.microsoft.com/office/drawing/2014/main" id="{3C9B1DFD-B68D-4723-9682-CB81610AC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933"/>
              <a:ext cx="133" cy="168"/>
            </a:xfrm>
            <a:custGeom>
              <a:avLst/>
              <a:gdLst>
                <a:gd name="T0" fmla="*/ 775 w 53"/>
                <a:gd name="T1" fmla="*/ 341 h 63"/>
                <a:gd name="T2" fmla="*/ 409 w 53"/>
                <a:gd name="T3" fmla="*/ 35 h 63"/>
                <a:gd name="T4" fmla="*/ 113 w 53"/>
                <a:gd name="T5" fmla="*/ 35 h 63"/>
                <a:gd name="T6" fmla="*/ 0 w 53"/>
                <a:gd name="T7" fmla="*/ 136 h 63"/>
                <a:gd name="T8" fmla="*/ 208 w 53"/>
                <a:gd name="T9" fmla="*/ 376 h 63"/>
                <a:gd name="T10" fmla="*/ 158 w 53"/>
                <a:gd name="T11" fmla="*/ 760 h 63"/>
                <a:gd name="T12" fmla="*/ 221 w 53"/>
                <a:gd name="T13" fmla="*/ 776 h 63"/>
                <a:gd name="T14" fmla="*/ 176 w 53"/>
                <a:gd name="T15" fmla="*/ 989 h 63"/>
                <a:gd name="T16" fmla="*/ 346 w 53"/>
                <a:gd name="T17" fmla="*/ 853 h 63"/>
                <a:gd name="T18" fmla="*/ 379 w 53"/>
                <a:gd name="T19" fmla="*/ 1045 h 63"/>
                <a:gd name="T20" fmla="*/ 522 w 53"/>
                <a:gd name="T21" fmla="*/ 947 h 63"/>
                <a:gd name="T22" fmla="*/ 522 w 53"/>
                <a:gd name="T23" fmla="*/ 1139 h 63"/>
                <a:gd name="T24" fmla="*/ 647 w 53"/>
                <a:gd name="T25" fmla="*/ 931 h 63"/>
                <a:gd name="T26" fmla="*/ 775 w 53"/>
                <a:gd name="T27" fmla="*/ 1101 h 63"/>
                <a:gd name="T28" fmla="*/ 755 w 53"/>
                <a:gd name="T29" fmla="*/ 931 h 63"/>
                <a:gd name="T30" fmla="*/ 788 w 53"/>
                <a:gd name="T31" fmla="*/ 760 h 63"/>
                <a:gd name="T32" fmla="*/ 775 w 53"/>
                <a:gd name="T33" fmla="*/ 341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63">
                  <a:moveTo>
                    <a:pt x="49" y="18"/>
                  </a:moveTo>
                  <a:cubicBezTo>
                    <a:pt x="45" y="8"/>
                    <a:pt x="36" y="4"/>
                    <a:pt x="26" y="2"/>
                  </a:cubicBezTo>
                  <a:cubicBezTo>
                    <a:pt x="21" y="0"/>
                    <a:pt x="13" y="0"/>
                    <a:pt x="7" y="2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6" y="10"/>
                    <a:pt x="11" y="15"/>
                    <a:pt x="13" y="20"/>
                  </a:cubicBezTo>
                  <a:cubicBezTo>
                    <a:pt x="15" y="29"/>
                    <a:pt x="13" y="34"/>
                    <a:pt x="10" y="40"/>
                  </a:cubicBezTo>
                  <a:cubicBezTo>
                    <a:pt x="12" y="40"/>
                    <a:pt x="13" y="41"/>
                    <a:pt x="14" y="41"/>
                  </a:cubicBezTo>
                  <a:cubicBezTo>
                    <a:pt x="24" y="46"/>
                    <a:pt x="7" y="46"/>
                    <a:pt x="11" y="52"/>
                  </a:cubicBezTo>
                  <a:cubicBezTo>
                    <a:pt x="16" y="58"/>
                    <a:pt x="18" y="45"/>
                    <a:pt x="22" y="45"/>
                  </a:cubicBezTo>
                  <a:cubicBezTo>
                    <a:pt x="27" y="46"/>
                    <a:pt x="20" y="54"/>
                    <a:pt x="24" y="55"/>
                  </a:cubicBezTo>
                  <a:cubicBezTo>
                    <a:pt x="27" y="57"/>
                    <a:pt x="30" y="48"/>
                    <a:pt x="33" y="50"/>
                  </a:cubicBezTo>
                  <a:cubicBezTo>
                    <a:pt x="35" y="52"/>
                    <a:pt x="28" y="57"/>
                    <a:pt x="33" y="60"/>
                  </a:cubicBezTo>
                  <a:cubicBezTo>
                    <a:pt x="38" y="63"/>
                    <a:pt x="37" y="52"/>
                    <a:pt x="41" y="49"/>
                  </a:cubicBezTo>
                  <a:cubicBezTo>
                    <a:pt x="46" y="45"/>
                    <a:pt x="45" y="59"/>
                    <a:pt x="49" y="58"/>
                  </a:cubicBezTo>
                  <a:cubicBezTo>
                    <a:pt x="52" y="56"/>
                    <a:pt x="48" y="52"/>
                    <a:pt x="48" y="49"/>
                  </a:cubicBezTo>
                  <a:cubicBezTo>
                    <a:pt x="49" y="46"/>
                    <a:pt x="50" y="43"/>
                    <a:pt x="50" y="40"/>
                  </a:cubicBezTo>
                  <a:cubicBezTo>
                    <a:pt x="52" y="32"/>
                    <a:pt x="53" y="25"/>
                    <a:pt x="49" y="18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5" name="Freeform 190">
              <a:extLst>
                <a:ext uri="{FF2B5EF4-FFF2-40B4-BE49-F238E27FC236}">
                  <a16:creationId xmlns:a16="http://schemas.microsoft.com/office/drawing/2014/main" id="{AE8EB09E-ACF9-42ED-8363-32EDA636F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60"/>
              <a:ext cx="75" cy="69"/>
            </a:xfrm>
            <a:custGeom>
              <a:avLst/>
              <a:gdLst>
                <a:gd name="T0" fmla="*/ 363 w 30"/>
                <a:gd name="T1" fmla="*/ 93 h 26"/>
                <a:gd name="T2" fmla="*/ 145 w 30"/>
                <a:gd name="T3" fmla="*/ 0 h 26"/>
                <a:gd name="T4" fmla="*/ 0 w 30"/>
                <a:gd name="T5" fmla="*/ 77 h 26"/>
                <a:gd name="T6" fmla="*/ 0 w 30"/>
                <a:gd name="T7" fmla="*/ 93 h 26"/>
                <a:gd name="T8" fmla="*/ 50 w 30"/>
                <a:gd name="T9" fmla="*/ 191 h 26"/>
                <a:gd name="T10" fmla="*/ 50 w 30"/>
                <a:gd name="T11" fmla="*/ 374 h 26"/>
                <a:gd name="T12" fmla="*/ 113 w 30"/>
                <a:gd name="T13" fmla="*/ 430 h 26"/>
                <a:gd name="T14" fmla="*/ 375 w 30"/>
                <a:gd name="T15" fmla="*/ 430 h 26"/>
                <a:gd name="T16" fmla="*/ 363 w 30"/>
                <a:gd name="T17" fmla="*/ 9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6">
                  <a:moveTo>
                    <a:pt x="23" y="5"/>
                  </a:moveTo>
                  <a:cubicBezTo>
                    <a:pt x="19" y="2"/>
                    <a:pt x="13" y="0"/>
                    <a:pt x="9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2" y="9"/>
                    <a:pt x="3" y="10"/>
                  </a:cubicBezTo>
                  <a:cubicBezTo>
                    <a:pt x="4" y="14"/>
                    <a:pt x="4" y="17"/>
                    <a:pt x="3" y="20"/>
                  </a:cubicBezTo>
                  <a:cubicBezTo>
                    <a:pt x="5" y="21"/>
                    <a:pt x="6" y="22"/>
                    <a:pt x="7" y="23"/>
                  </a:cubicBezTo>
                  <a:cubicBezTo>
                    <a:pt x="11" y="25"/>
                    <a:pt x="20" y="26"/>
                    <a:pt x="24" y="23"/>
                  </a:cubicBezTo>
                  <a:cubicBezTo>
                    <a:pt x="30" y="20"/>
                    <a:pt x="28" y="9"/>
                    <a:pt x="23" y="5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6" name="Freeform 191">
              <a:extLst>
                <a:ext uri="{FF2B5EF4-FFF2-40B4-BE49-F238E27FC236}">
                  <a16:creationId xmlns:a16="http://schemas.microsoft.com/office/drawing/2014/main" id="{7C2DD5A0-FE70-4004-ABE2-04A3BF641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60"/>
              <a:ext cx="75" cy="69"/>
            </a:xfrm>
            <a:custGeom>
              <a:avLst/>
              <a:gdLst>
                <a:gd name="T0" fmla="*/ 363 w 30"/>
                <a:gd name="T1" fmla="*/ 93 h 26"/>
                <a:gd name="T2" fmla="*/ 145 w 30"/>
                <a:gd name="T3" fmla="*/ 0 h 26"/>
                <a:gd name="T4" fmla="*/ 0 w 30"/>
                <a:gd name="T5" fmla="*/ 77 h 26"/>
                <a:gd name="T6" fmla="*/ 0 w 30"/>
                <a:gd name="T7" fmla="*/ 93 h 26"/>
                <a:gd name="T8" fmla="*/ 50 w 30"/>
                <a:gd name="T9" fmla="*/ 191 h 26"/>
                <a:gd name="T10" fmla="*/ 50 w 30"/>
                <a:gd name="T11" fmla="*/ 374 h 26"/>
                <a:gd name="T12" fmla="*/ 113 w 30"/>
                <a:gd name="T13" fmla="*/ 430 h 26"/>
                <a:gd name="T14" fmla="*/ 375 w 30"/>
                <a:gd name="T15" fmla="*/ 430 h 26"/>
                <a:gd name="T16" fmla="*/ 363 w 30"/>
                <a:gd name="T17" fmla="*/ 9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6">
                  <a:moveTo>
                    <a:pt x="23" y="5"/>
                  </a:moveTo>
                  <a:cubicBezTo>
                    <a:pt x="19" y="2"/>
                    <a:pt x="13" y="0"/>
                    <a:pt x="9" y="0"/>
                  </a:cubicBezTo>
                  <a:cubicBezTo>
                    <a:pt x="5" y="1"/>
                    <a:pt x="3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7"/>
                    <a:pt x="2" y="9"/>
                    <a:pt x="3" y="10"/>
                  </a:cubicBezTo>
                  <a:cubicBezTo>
                    <a:pt x="4" y="14"/>
                    <a:pt x="4" y="17"/>
                    <a:pt x="3" y="20"/>
                  </a:cubicBezTo>
                  <a:cubicBezTo>
                    <a:pt x="5" y="21"/>
                    <a:pt x="6" y="22"/>
                    <a:pt x="7" y="23"/>
                  </a:cubicBezTo>
                  <a:cubicBezTo>
                    <a:pt x="11" y="25"/>
                    <a:pt x="20" y="26"/>
                    <a:pt x="24" y="23"/>
                  </a:cubicBezTo>
                  <a:cubicBezTo>
                    <a:pt x="30" y="20"/>
                    <a:pt x="28" y="9"/>
                    <a:pt x="23" y="5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7" name="Freeform 192">
              <a:extLst>
                <a:ext uri="{FF2B5EF4-FFF2-40B4-BE49-F238E27FC236}">
                  <a16:creationId xmlns:a16="http://schemas.microsoft.com/office/drawing/2014/main" id="{F15E19E7-5169-492E-AB4F-AC3BE3FD9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2933"/>
              <a:ext cx="133" cy="168"/>
            </a:xfrm>
            <a:custGeom>
              <a:avLst/>
              <a:gdLst>
                <a:gd name="T0" fmla="*/ 775 w 53"/>
                <a:gd name="T1" fmla="*/ 341 h 63"/>
                <a:gd name="T2" fmla="*/ 409 w 53"/>
                <a:gd name="T3" fmla="*/ 35 h 63"/>
                <a:gd name="T4" fmla="*/ 113 w 53"/>
                <a:gd name="T5" fmla="*/ 35 h 63"/>
                <a:gd name="T6" fmla="*/ 0 w 53"/>
                <a:gd name="T7" fmla="*/ 136 h 63"/>
                <a:gd name="T8" fmla="*/ 208 w 53"/>
                <a:gd name="T9" fmla="*/ 376 h 63"/>
                <a:gd name="T10" fmla="*/ 158 w 53"/>
                <a:gd name="T11" fmla="*/ 760 h 63"/>
                <a:gd name="T12" fmla="*/ 221 w 53"/>
                <a:gd name="T13" fmla="*/ 776 h 63"/>
                <a:gd name="T14" fmla="*/ 176 w 53"/>
                <a:gd name="T15" fmla="*/ 989 h 63"/>
                <a:gd name="T16" fmla="*/ 346 w 53"/>
                <a:gd name="T17" fmla="*/ 853 h 63"/>
                <a:gd name="T18" fmla="*/ 379 w 53"/>
                <a:gd name="T19" fmla="*/ 1045 h 63"/>
                <a:gd name="T20" fmla="*/ 522 w 53"/>
                <a:gd name="T21" fmla="*/ 947 h 63"/>
                <a:gd name="T22" fmla="*/ 522 w 53"/>
                <a:gd name="T23" fmla="*/ 1139 h 63"/>
                <a:gd name="T24" fmla="*/ 647 w 53"/>
                <a:gd name="T25" fmla="*/ 931 h 63"/>
                <a:gd name="T26" fmla="*/ 775 w 53"/>
                <a:gd name="T27" fmla="*/ 1101 h 63"/>
                <a:gd name="T28" fmla="*/ 755 w 53"/>
                <a:gd name="T29" fmla="*/ 931 h 63"/>
                <a:gd name="T30" fmla="*/ 788 w 53"/>
                <a:gd name="T31" fmla="*/ 760 h 63"/>
                <a:gd name="T32" fmla="*/ 775 w 53"/>
                <a:gd name="T33" fmla="*/ 341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63">
                  <a:moveTo>
                    <a:pt x="49" y="18"/>
                  </a:moveTo>
                  <a:cubicBezTo>
                    <a:pt x="45" y="8"/>
                    <a:pt x="36" y="4"/>
                    <a:pt x="26" y="2"/>
                  </a:cubicBezTo>
                  <a:cubicBezTo>
                    <a:pt x="21" y="0"/>
                    <a:pt x="13" y="0"/>
                    <a:pt x="7" y="2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6" y="10"/>
                    <a:pt x="11" y="15"/>
                    <a:pt x="13" y="20"/>
                  </a:cubicBezTo>
                  <a:cubicBezTo>
                    <a:pt x="15" y="29"/>
                    <a:pt x="13" y="34"/>
                    <a:pt x="10" y="40"/>
                  </a:cubicBezTo>
                  <a:cubicBezTo>
                    <a:pt x="12" y="40"/>
                    <a:pt x="13" y="41"/>
                    <a:pt x="14" y="41"/>
                  </a:cubicBezTo>
                  <a:cubicBezTo>
                    <a:pt x="24" y="46"/>
                    <a:pt x="7" y="46"/>
                    <a:pt x="11" y="52"/>
                  </a:cubicBezTo>
                  <a:cubicBezTo>
                    <a:pt x="16" y="58"/>
                    <a:pt x="18" y="45"/>
                    <a:pt x="22" y="45"/>
                  </a:cubicBezTo>
                  <a:cubicBezTo>
                    <a:pt x="27" y="46"/>
                    <a:pt x="20" y="54"/>
                    <a:pt x="24" y="55"/>
                  </a:cubicBezTo>
                  <a:cubicBezTo>
                    <a:pt x="27" y="57"/>
                    <a:pt x="30" y="48"/>
                    <a:pt x="33" y="50"/>
                  </a:cubicBezTo>
                  <a:cubicBezTo>
                    <a:pt x="35" y="52"/>
                    <a:pt x="28" y="57"/>
                    <a:pt x="33" y="60"/>
                  </a:cubicBezTo>
                  <a:cubicBezTo>
                    <a:pt x="38" y="63"/>
                    <a:pt x="37" y="52"/>
                    <a:pt x="41" y="49"/>
                  </a:cubicBezTo>
                  <a:cubicBezTo>
                    <a:pt x="46" y="45"/>
                    <a:pt x="45" y="59"/>
                    <a:pt x="49" y="58"/>
                  </a:cubicBezTo>
                  <a:cubicBezTo>
                    <a:pt x="52" y="56"/>
                    <a:pt x="48" y="52"/>
                    <a:pt x="48" y="49"/>
                  </a:cubicBezTo>
                  <a:cubicBezTo>
                    <a:pt x="49" y="46"/>
                    <a:pt x="50" y="43"/>
                    <a:pt x="50" y="40"/>
                  </a:cubicBezTo>
                  <a:cubicBezTo>
                    <a:pt x="52" y="32"/>
                    <a:pt x="53" y="25"/>
                    <a:pt x="49" y="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8" name="Freeform 193">
              <a:extLst>
                <a:ext uri="{FF2B5EF4-FFF2-40B4-BE49-F238E27FC236}">
                  <a16:creationId xmlns:a16="http://schemas.microsoft.com/office/drawing/2014/main" id="{EDEC8808-4C80-42A3-9C33-606CE98CA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979"/>
              <a:ext cx="57" cy="48"/>
            </a:xfrm>
            <a:custGeom>
              <a:avLst/>
              <a:gdLst>
                <a:gd name="T0" fmla="*/ 30 w 23"/>
                <a:gd name="T1" fmla="*/ 264 h 18"/>
                <a:gd name="T2" fmla="*/ 278 w 23"/>
                <a:gd name="T3" fmla="*/ 264 h 18"/>
                <a:gd name="T4" fmla="*/ 216 w 23"/>
                <a:gd name="T5" fmla="*/ 0 h 18"/>
                <a:gd name="T6" fmla="*/ 166 w 23"/>
                <a:gd name="T7" fmla="*/ 227 h 18"/>
                <a:gd name="T8" fmla="*/ 12 w 23"/>
                <a:gd name="T9" fmla="*/ 77 h 18"/>
                <a:gd name="T10" fmla="*/ 12 w 23"/>
                <a:gd name="T11" fmla="*/ 205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8">
                  <a:moveTo>
                    <a:pt x="2" y="14"/>
                  </a:moveTo>
                  <a:cubicBezTo>
                    <a:pt x="7" y="15"/>
                    <a:pt x="13" y="18"/>
                    <a:pt x="18" y="14"/>
                  </a:cubicBezTo>
                  <a:cubicBezTo>
                    <a:pt x="23" y="9"/>
                    <a:pt x="19" y="3"/>
                    <a:pt x="14" y="0"/>
                  </a:cubicBezTo>
                  <a:cubicBezTo>
                    <a:pt x="17" y="4"/>
                    <a:pt x="18" y="11"/>
                    <a:pt x="11" y="12"/>
                  </a:cubicBezTo>
                  <a:cubicBezTo>
                    <a:pt x="5" y="12"/>
                    <a:pt x="5" y="6"/>
                    <a:pt x="1" y="4"/>
                  </a:cubicBezTo>
                  <a:cubicBezTo>
                    <a:pt x="2" y="6"/>
                    <a:pt x="0" y="9"/>
                    <a:pt x="1" y="11"/>
                  </a:cubicBezTo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99" name="Freeform 194">
              <a:extLst>
                <a:ext uri="{FF2B5EF4-FFF2-40B4-BE49-F238E27FC236}">
                  <a16:creationId xmlns:a16="http://schemas.microsoft.com/office/drawing/2014/main" id="{A5C7EC1A-F035-4462-B879-D4930B452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968"/>
              <a:ext cx="22" cy="5"/>
            </a:xfrm>
            <a:custGeom>
              <a:avLst/>
              <a:gdLst>
                <a:gd name="T0" fmla="*/ 0 w 9"/>
                <a:gd name="T1" fmla="*/ 33 h 2"/>
                <a:gd name="T2" fmla="*/ 132 w 9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2" y="0"/>
                    <a:pt x="7" y="0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0" name="Freeform 195">
              <a:extLst>
                <a:ext uri="{FF2B5EF4-FFF2-40B4-BE49-F238E27FC236}">
                  <a16:creationId xmlns:a16="http://schemas.microsoft.com/office/drawing/2014/main" id="{E3FD62D7-103F-4B4C-A5B9-B9B9382D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955"/>
              <a:ext cx="15" cy="16"/>
            </a:xfrm>
            <a:custGeom>
              <a:avLst/>
              <a:gdLst>
                <a:gd name="T0" fmla="*/ 20 w 6"/>
                <a:gd name="T1" fmla="*/ 77 h 6"/>
                <a:gd name="T2" fmla="*/ 20 w 6"/>
                <a:gd name="T3" fmla="*/ 21 h 6"/>
                <a:gd name="T4" fmla="*/ 83 w 6"/>
                <a:gd name="T5" fmla="*/ 21 h 6"/>
                <a:gd name="T6" fmla="*/ 63 w 6"/>
                <a:gd name="T7" fmla="*/ 93 h 6"/>
                <a:gd name="T8" fmla="*/ 20 w 6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0" y="3"/>
                    <a:pt x="0" y="1"/>
                    <a:pt x="1" y="1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2"/>
                    <a:pt x="5" y="4"/>
                    <a:pt x="4" y="5"/>
                  </a:cubicBezTo>
                  <a:cubicBezTo>
                    <a:pt x="3" y="6"/>
                    <a:pt x="1" y="5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1" name="Freeform 196">
              <a:extLst>
                <a:ext uri="{FF2B5EF4-FFF2-40B4-BE49-F238E27FC236}">
                  <a16:creationId xmlns:a16="http://schemas.microsoft.com/office/drawing/2014/main" id="{68933328-B768-4386-9F74-8E0DE25DE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957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21 h 3"/>
                <a:gd name="T4" fmla="*/ 37 w 3"/>
                <a:gd name="T5" fmla="*/ 21 h 3"/>
                <a:gd name="T6" fmla="*/ 28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2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2" name="Freeform 197">
              <a:extLst>
                <a:ext uri="{FF2B5EF4-FFF2-40B4-BE49-F238E27FC236}">
                  <a16:creationId xmlns:a16="http://schemas.microsoft.com/office/drawing/2014/main" id="{1B0C0774-8B47-4571-8B79-34E9702F6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963"/>
              <a:ext cx="5" cy="8"/>
            </a:xfrm>
            <a:custGeom>
              <a:avLst/>
              <a:gdLst>
                <a:gd name="T0" fmla="*/ 0 w 2"/>
                <a:gd name="T1" fmla="*/ 35 h 3"/>
                <a:gd name="T2" fmla="*/ 0 w 2"/>
                <a:gd name="T3" fmla="*/ 0 h 3"/>
                <a:gd name="T4" fmla="*/ 33 w 2"/>
                <a:gd name="T5" fmla="*/ 21 h 3"/>
                <a:gd name="T6" fmla="*/ 33 w 2"/>
                <a:gd name="T7" fmla="*/ 35 h 3"/>
                <a:gd name="T8" fmla="*/ 0 w 2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3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3" name="Freeform 198">
              <a:extLst>
                <a:ext uri="{FF2B5EF4-FFF2-40B4-BE49-F238E27FC236}">
                  <a16:creationId xmlns:a16="http://schemas.microsoft.com/office/drawing/2014/main" id="{455367F3-621E-4C7C-AF24-2772BC75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989"/>
              <a:ext cx="90" cy="80"/>
            </a:xfrm>
            <a:custGeom>
              <a:avLst/>
              <a:gdLst>
                <a:gd name="T0" fmla="*/ 0 w 36"/>
                <a:gd name="T1" fmla="*/ 341 h 30"/>
                <a:gd name="T2" fmla="*/ 125 w 36"/>
                <a:gd name="T3" fmla="*/ 435 h 30"/>
                <a:gd name="T4" fmla="*/ 188 w 36"/>
                <a:gd name="T5" fmla="*/ 456 h 30"/>
                <a:gd name="T6" fmla="*/ 208 w 36"/>
                <a:gd name="T7" fmla="*/ 547 h 30"/>
                <a:gd name="T8" fmla="*/ 300 w 36"/>
                <a:gd name="T9" fmla="*/ 477 h 30"/>
                <a:gd name="T10" fmla="*/ 345 w 36"/>
                <a:gd name="T11" fmla="*/ 568 h 30"/>
                <a:gd name="T12" fmla="*/ 438 w 36"/>
                <a:gd name="T13" fmla="*/ 477 h 30"/>
                <a:gd name="T14" fmla="*/ 488 w 36"/>
                <a:gd name="T15" fmla="*/ 456 h 30"/>
                <a:gd name="T16" fmla="*/ 520 w 36"/>
                <a:gd name="T17" fmla="*/ 363 h 30"/>
                <a:gd name="T18" fmla="*/ 520 w 36"/>
                <a:gd name="T19" fmla="*/ 0 h 30"/>
                <a:gd name="T20" fmla="*/ 438 w 36"/>
                <a:gd name="T21" fmla="*/ 192 h 30"/>
                <a:gd name="T22" fmla="*/ 375 w 36"/>
                <a:gd name="T23" fmla="*/ 192 h 30"/>
                <a:gd name="T24" fmla="*/ 313 w 36"/>
                <a:gd name="T25" fmla="*/ 264 h 30"/>
                <a:gd name="T26" fmla="*/ 20 w 36"/>
                <a:gd name="T27" fmla="*/ 227 h 30"/>
                <a:gd name="T28" fmla="*/ 0 w 36"/>
                <a:gd name="T29" fmla="*/ 285 h 3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" h="30">
                  <a:moveTo>
                    <a:pt x="0" y="18"/>
                  </a:moveTo>
                  <a:cubicBezTo>
                    <a:pt x="3" y="18"/>
                    <a:pt x="5" y="21"/>
                    <a:pt x="8" y="23"/>
                  </a:cubicBezTo>
                  <a:cubicBezTo>
                    <a:pt x="10" y="23"/>
                    <a:pt x="11" y="23"/>
                    <a:pt x="12" y="24"/>
                  </a:cubicBezTo>
                  <a:cubicBezTo>
                    <a:pt x="13" y="26"/>
                    <a:pt x="12" y="28"/>
                    <a:pt x="13" y="29"/>
                  </a:cubicBezTo>
                  <a:cubicBezTo>
                    <a:pt x="16" y="28"/>
                    <a:pt x="16" y="25"/>
                    <a:pt x="19" y="25"/>
                  </a:cubicBezTo>
                  <a:cubicBezTo>
                    <a:pt x="22" y="25"/>
                    <a:pt x="22" y="28"/>
                    <a:pt x="22" y="30"/>
                  </a:cubicBezTo>
                  <a:cubicBezTo>
                    <a:pt x="25" y="30"/>
                    <a:pt x="25" y="26"/>
                    <a:pt x="28" y="25"/>
                  </a:cubicBezTo>
                  <a:cubicBezTo>
                    <a:pt x="29" y="24"/>
                    <a:pt x="30" y="25"/>
                    <a:pt x="31" y="24"/>
                  </a:cubicBezTo>
                  <a:cubicBezTo>
                    <a:pt x="33" y="23"/>
                    <a:pt x="33" y="21"/>
                    <a:pt x="33" y="19"/>
                  </a:cubicBezTo>
                  <a:cubicBezTo>
                    <a:pt x="34" y="14"/>
                    <a:pt x="36" y="4"/>
                    <a:pt x="33" y="0"/>
                  </a:cubicBezTo>
                  <a:cubicBezTo>
                    <a:pt x="33" y="3"/>
                    <a:pt x="33" y="8"/>
                    <a:pt x="28" y="10"/>
                  </a:cubicBezTo>
                  <a:cubicBezTo>
                    <a:pt x="26" y="10"/>
                    <a:pt x="26" y="9"/>
                    <a:pt x="24" y="10"/>
                  </a:cubicBezTo>
                  <a:cubicBezTo>
                    <a:pt x="22" y="11"/>
                    <a:pt x="22" y="13"/>
                    <a:pt x="20" y="14"/>
                  </a:cubicBezTo>
                  <a:cubicBezTo>
                    <a:pt x="14" y="16"/>
                    <a:pt x="6" y="16"/>
                    <a:pt x="1" y="12"/>
                  </a:cubicBezTo>
                  <a:cubicBezTo>
                    <a:pt x="0" y="13"/>
                    <a:pt x="0" y="14"/>
                    <a:pt x="0" y="15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704" name="Freeform 199">
              <a:extLst>
                <a:ext uri="{FF2B5EF4-FFF2-40B4-BE49-F238E27FC236}">
                  <a16:creationId xmlns:a16="http://schemas.microsoft.com/office/drawing/2014/main" id="{D679EB0A-962F-4A8C-AAFC-801C5C47B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1" y="2941"/>
              <a:ext cx="60" cy="8"/>
            </a:xfrm>
            <a:custGeom>
              <a:avLst/>
              <a:gdLst>
                <a:gd name="T0" fmla="*/ 0 w 24"/>
                <a:gd name="T1" fmla="*/ 35 h 3"/>
                <a:gd name="T2" fmla="*/ 375 w 2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3">
                  <a:moveTo>
                    <a:pt x="0" y="2"/>
                  </a:moveTo>
                  <a:cubicBezTo>
                    <a:pt x="6" y="0"/>
                    <a:pt x="18" y="0"/>
                    <a:pt x="24" y="3"/>
                  </a:cubicBezTo>
                </a:path>
              </a:pathLst>
            </a:custGeom>
            <a:solidFill>
              <a:srgbClr val="F0F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3" name="Group 200">
            <a:extLst>
              <a:ext uri="{FF2B5EF4-FFF2-40B4-BE49-F238E27FC236}">
                <a16:creationId xmlns:a16="http://schemas.microsoft.com/office/drawing/2014/main" id="{2C1FE4BC-8D9E-44FA-A672-FB0E364A8817}"/>
              </a:ext>
            </a:extLst>
          </p:cNvPr>
          <p:cNvGrpSpPr>
            <a:grpSpLocks/>
          </p:cNvGrpSpPr>
          <p:nvPr/>
        </p:nvGrpSpPr>
        <p:grpSpPr bwMode="auto">
          <a:xfrm>
            <a:off x="5842000" y="4200525"/>
            <a:ext cx="2143125" cy="1498600"/>
            <a:chOff x="2775" y="2891"/>
            <a:chExt cx="1350" cy="944"/>
          </a:xfrm>
        </p:grpSpPr>
        <p:sp>
          <p:nvSpPr>
            <p:cNvPr id="46428" name="Freeform 201">
              <a:extLst>
                <a:ext uri="{FF2B5EF4-FFF2-40B4-BE49-F238E27FC236}">
                  <a16:creationId xmlns:a16="http://schemas.microsoft.com/office/drawing/2014/main" id="{6F6C7B45-23E0-482A-B6AA-0A366486E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912"/>
              <a:ext cx="220" cy="923"/>
            </a:xfrm>
            <a:custGeom>
              <a:avLst/>
              <a:gdLst>
                <a:gd name="T0" fmla="*/ 1375 w 88"/>
                <a:gd name="T1" fmla="*/ 0 h 346"/>
                <a:gd name="T2" fmla="*/ 0 w 88"/>
                <a:gd name="T3" fmla="*/ 968 h 346"/>
                <a:gd name="T4" fmla="*/ 0 w 88"/>
                <a:gd name="T5" fmla="*/ 6568 h 346"/>
                <a:gd name="T6" fmla="*/ 1375 w 88"/>
                <a:gd name="T7" fmla="*/ 5237 h 346"/>
                <a:gd name="T8" fmla="*/ 1375 w 88"/>
                <a:gd name="T9" fmla="*/ 0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46">
                  <a:moveTo>
                    <a:pt x="88" y="0"/>
                  </a:moveTo>
                  <a:cubicBezTo>
                    <a:pt x="46" y="20"/>
                    <a:pt x="1" y="46"/>
                    <a:pt x="0" y="51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88" y="276"/>
                    <a:pt x="88" y="276"/>
                    <a:pt x="88" y="276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F1D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9" name="Freeform 202">
              <a:extLst>
                <a:ext uri="{FF2B5EF4-FFF2-40B4-BE49-F238E27FC236}">
                  <a16:creationId xmlns:a16="http://schemas.microsoft.com/office/drawing/2014/main" id="{96BCF35C-7BF9-4C80-911D-E3766CA97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269"/>
              <a:ext cx="1130" cy="566"/>
            </a:xfrm>
            <a:custGeom>
              <a:avLst/>
              <a:gdLst>
                <a:gd name="T0" fmla="*/ 33 w 452"/>
                <a:gd name="T1" fmla="*/ 0 h 212"/>
                <a:gd name="T2" fmla="*/ 0 w 452"/>
                <a:gd name="T3" fmla="*/ 0 h 212"/>
                <a:gd name="T4" fmla="*/ 0 w 452"/>
                <a:gd name="T5" fmla="*/ 1391 h 212"/>
                <a:gd name="T6" fmla="*/ 7063 w 452"/>
                <a:gd name="T7" fmla="*/ 4034 h 212"/>
                <a:gd name="T8" fmla="*/ 7063 w 452"/>
                <a:gd name="T9" fmla="*/ 1997 h 212"/>
                <a:gd name="T10" fmla="*/ 5813 w 452"/>
                <a:gd name="T11" fmla="*/ 1810 h 212"/>
                <a:gd name="T12" fmla="*/ 3925 w 452"/>
                <a:gd name="T13" fmla="*/ 1370 h 212"/>
                <a:gd name="T14" fmla="*/ 1970 w 452"/>
                <a:gd name="T15" fmla="*/ 948 h 212"/>
                <a:gd name="T16" fmla="*/ 563 w 452"/>
                <a:gd name="T17" fmla="*/ 363 h 212"/>
                <a:gd name="T18" fmla="*/ 33 w 452"/>
                <a:gd name="T19" fmla="*/ 0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2" h="21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452" y="212"/>
                    <a:pt x="452" y="212"/>
                    <a:pt x="452" y="212"/>
                  </a:cubicBezTo>
                  <a:cubicBezTo>
                    <a:pt x="452" y="105"/>
                    <a:pt x="452" y="105"/>
                    <a:pt x="452" y="105"/>
                  </a:cubicBezTo>
                  <a:cubicBezTo>
                    <a:pt x="432" y="103"/>
                    <a:pt x="405" y="102"/>
                    <a:pt x="372" y="95"/>
                  </a:cubicBezTo>
                  <a:cubicBezTo>
                    <a:pt x="315" y="82"/>
                    <a:pt x="298" y="85"/>
                    <a:pt x="251" y="72"/>
                  </a:cubicBezTo>
                  <a:cubicBezTo>
                    <a:pt x="204" y="60"/>
                    <a:pt x="181" y="65"/>
                    <a:pt x="126" y="50"/>
                  </a:cubicBezTo>
                  <a:cubicBezTo>
                    <a:pt x="78" y="37"/>
                    <a:pt x="78" y="34"/>
                    <a:pt x="36" y="1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0" name="Freeform 203">
              <a:extLst>
                <a:ext uri="{FF2B5EF4-FFF2-40B4-BE49-F238E27FC236}">
                  <a16:creationId xmlns:a16="http://schemas.microsoft.com/office/drawing/2014/main" id="{8C02B03E-9711-4492-A6AD-80ED40153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920"/>
              <a:ext cx="1330" cy="349"/>
            </a:xfrm>
            <a:custGeom>
              <a:avLst/>
              <a:gdLst>
                <a:gd name="T0" fmla="*/ 7063 w 532"/>
                <a:gd name="T1" fmla="*/ 908 h 131"/>
                <a:gd name="T2" fmla="*/ 8313 w 532"/>
                <a:gd name="T3" fmla="*/ 0 h 131"/>
                <a:gd name="T4" fmla="*/ 7658 w 532"/>
                <a:gd name="T5" fmla="*/ 149 h 131"/>
                <a:gd name="T6" fmla="*/ 2345 w 532"/>
                <a:gd name="T7" fmla="*/ 1305 h 131"/>
                <a:gd name="T8" fmla="*/ 1550 w 532"/>
                <a:gd name="T9" fmla="*/ 1489 h 131"/>
                <a:gd name="T10" fmla="*/ 875 w 532"/>
                <a:gd name="T11" fmla="*/ 1433 h 131"/>
                <a:gd name="T12" fmla="*/ 625 w 532"/>
                <a:gd name="T13" fmla="*/ 1646 h 131"/>
                <a:gd name="T14" fmla="*/ 0 w 532"/>
                <a:gd name="T15" fmla="*/ 2440 h 131"/>
                <a:gd name="T16" fmla="*/ 0 w 532"/>
                <a:gd name="T17" fmla="*/ 2478 h 131"/>
                <a:gd name="T18" fmla="*/ 20 w 532"/>
                <a:gd name="T19" fmla="*/ 2478 h 131"/>
                <a:gd name="T20" fmla="*/ 5313 w 532"/>
                <a:gd name="T21" fmla="*/ 1321 h 131"/>
                <a:gd name="T22" fmla="*/ 7063 w 532"/>
                <a:gd name="T23" fmla="*/ 943 h 131"/>
                <a:gd name="T24" fmla="*/ 7063 w 532"/>
                <a:gd name="T25" fmla="*/ 908 h 1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2" h="131">
                  <a:moveTo>
                    <a:pt x="452" y="48"/>
                  </a:moveTo>
                  <a:cubicBezTo>
                    <a:pt x="453" y="44"/>
                    <a:pt x="492" y="20"/>
                    <a:pt x="532" y="0"/>
                  </a:cubicBezTo>
                  <a:cubicBezTo>
                    <a:pt x="517" y="3"/>
                    <a:pt x="504" y="4"/>
                    <a:pt x="490" y="8"/>
                  </a:cubicBezTo>
                  <a:cubicBezTo>
                    <a:pt x="382" y="36"/>
                    <a:pt x="236" y="67"/>
                    <a:pt x="150" y="69"/>
                  </a:cubicBezTo>
                  <a:cubicBezTo>
                    <a:pt x="138" y="65"/>
                    <a:pt x="115" y="79"/>
                    <a:pt x="99" y="79"/>
                  </a:cubicBezTo>
                  <a:cubicBezTo>
                    <a:pt x="84" y="80"/>
                    <a:pt x="70" y="79"/>
                    <a:pt x="56" y="76"/>
                  </a:cubicBezTo>
                  <a:cubicBezTo>
                    <a:pt x="52" y="79"/>
                    <a:pt x="47" y="83"/>
                    <a:pt x="40" y="87"/>
                  </a:cubicBezTo>
                  <a:cubicBezTo>
                    <a:pt x="19" y="100"/>
                    <a:pt x="3" y="121"/>
                    <a:pt x="0" y="12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1"/>
                    <a:pt x="0" y="131"/>
                    <a:pt x="1" y="131"/>
                  </a:cubicBezTo>
                  <a:cubicBezTo>
                    <a:pt x="86" y="129"/>
                    <a:pt x="233" y="99"/>
                    <a:pt x="340" y="70"/>
                  </a:cubicBezTo>
                  <a:cubicBezTo>
                    <a:pt x="373" y="61"/>
                    <a:pt x="412" y="54"/>
                    <a:pt x="452" y="50"/>
                  </a:cubicBezTo>
                  <a:lnTo>
                    <a:pt x="452" y="48"/>
                  </a:lnTo>
                  <a:close/>
                </a:path>
              </a:pathLst>
            </a:custGeom>
            <a:solidFill>
              <a:srgbClr val="E7D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1" name="Freeform 204">
              <a:extLst>
                <a:ext uri="{FF2B5EF4-FFF2-40B4-BE49-F238E27FC236}">
                  <a16:creationId xmlns:a16="http://schemas.microsoft.com/office/drawing/2014/main" id="{EA86B643-4F3C-4143-BDB7-336CC171F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053"/>
              <a:ext cx="1128" cy="275"/>
            </a:xfrm>
            <a:custGeom>
              <a:avLst/>
              <a:gdLst>
                <a:gd name="T0" fmla="*/ 7056 w 451"/>
                <a:gd name="T1" fmla="*/ 0 h 103"/>
                <a:gd name="T2" fmla="*/ 5305 w 451"/>
                <a:gd name="T3" fmla="*/ 379 h 103"/>
                <a:gd name="T4" fmla="*/ 0 w 451"/>
                <a:gd name="T5" fmla="*/ 1541 h 103"/>
                <a:gd name="T6" fmla="*/ 783 w 451"/>
                <a:gd name="T7" fmla="*/ 1695 h 103"/>
                <a:gd name="T8" fmla="*/ 4117 w 451"/>
                <a:gd name="T9" fmla="*/ 1848 h 103"/>
                <a:gd name="T10" fmla="*/ 6555 w 451"/>
                <a:gd name="T11" fmla="*/ 1848 h 103"/>
                <a:gd name="T12" fmla="*/ 7056 w 451"/>
                <a:gd name="T13" fmla="*/ 1960 h 103"/>
                <a:gd name="T14" fmla="*/ 7056 w 451"/>
                <a:gd name="T15" fmla="*/ 0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1" h="103">
                  <a:moveTo>
                    <a:pt x="451" y="0"/>
                  </a:moveTo>
                  <a:cubicBezTo>
                    <a:pt x="411" y="4"/>
                    <a:pt x="372" y="11"/>
                    <a:pt x="339" y="20"/>
                  </a:cubicBezTo>
                  <a:cubicBezTo>
                    <a:pt x="232" y="49"/>
                    <a:pt x="85" y="79"/>
                    <a:pt x="0" y="81"/>
                  </a:cubicBezTo>
                  <a:cubicBezTo>
                    <a:pt x="6" y="83"/>
                    <a:pt x="50" y="89"/>
                    <a:pt x="50" y="89"/>
                  </a:cubicBezTo>
                  <a:cubicBezTo>
                    <a:pt x="159" y="84"/>
                    <a:pt x="206" y="97"/>
                    <a:pt x="263" y="97"/>
                  </a:cubicBezTo>
                  <a:cubicBezTo>
                    <a:pt x="320" y="97"/>
                    <a:pt x="369" y="84"/>
                    <a:pt x="419" y="97"/>
                  </a:cubicBezTo>
                  <a:cubicBezTo>
                    <a:pt x="433" y="100"/>
                    <a:pt x="443" y="102"/>
                    <a:pt x="451" y="103"/>
                  </a:cubicBezTo>
                  <a:lnTo>
                    <a:pt x="451" y="0"/>
                  </a:lnTo>
                  <a:close/>
                </a:path>
              </a:pathLst>
            </a:custGeom>
            <a:solidFill>
              <a:srgbClr val="FED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2" name="Freeform 205">
              <a:extLst>
                <a:ext uri="{FF2B5EF4-FFF2-40B4-BE49-F238E27FC236}">
                  <a16:creationId xmlns:a16="http://schemas.microsoft.com/office/drawing/2014/main" id="{981BC614-7336-45E5-B05D-081D6B98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997"/>
              <a:ext cx="1071" cy="264"/>
            </a:xfrm>
            <a:custGeom>
              <a:avLst/>
              <a:gdLst>
                <a:gd name="T0" fmla="*/ 6236 w 428"/>
                <a:gd name="T1" fmla="*/ 35 h 99"/>
                <a:gd name="T2" fmla="*/ 5172 w 428"/>
                <a:gd name="T3" fmla="*/ 56 h 99"/>
                <a:gd name="T4" fmla="*/ 3701 w 428"/>
                <a:gd name="T5" fmla="*/ 477 h 99"/>
                <a:gd name="T6" fmla="*/ 283 w 428"/>
                <a:gd name="T7" fmla="*/ 1515 h 99"/>
                <a:gd name="T8" fmla="*/ 20 w 428"/>
                <a:gd name="T9" fmla="*/ 1763 h 99"/>
                <a:gd name="T10" fmla="*/ 20 w 428"/>
                <a:gd name="T11" fmla="*/ 1877 h 99"/>
                <a:gd name="T12" fmla="*/ 4684 w 428"/>
                <a:gd name="T13" fmla="*/ 776 h 99"/>
                <a:gd name="T14" fmla="*/ 6436 w 428"/>
                <a:gd name="T15" fmla="*/ 397 h 99"/>
                <a:gd name="T16" fmla="*/ 6436 w 428"/>
                <a:gd name="T17" fmla="*/ 363 h 99"/>
                <a:gd name="T18" fmla="*/ 6706 w 428"/>
                <a:gd name="T19" fmla="*/ 115 h 99"/>
                <a:gd name="T20" fmla="*/ 6236 w 428"/>
                <a:gd name="T21" fmla="*/ 35 h 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8" h="99">
                  <a:moveTo>
                    <a:pt x="398" y="2"/>
                  </a:moveTo>
                  <a:cubicBezTo>
                    <a:pt x="375" y="2"/>
                    <a:pt x="352" y="1"/>
                    <a:pt x="330" y="3"/>
                  </a:cubicBezTo>
                  <a:cubicBezTo>
                    <a:pt x="298" y="6"/>
                    <a:pt x="267" y="17"/>
                    <a:pt x="236" y="25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4" y="85"/>
                    <a:pt x="5" y="86"/>
                    <a:pt x="1" y="93"/>
                  </a:cubicBezTo>
                  <a:cubicBezTo>
                    <a:pt x="0" y="96"/>
                    <a:pt x="0" y="98"/>
                    <a:pt x="1" y="99"/>
                  </a:cubicBezTo>
                  <a:cubicBezTo>
                    <a:pt x="88" y="91"/>
                    <a:pt x="207" y="65"/>
                    <a:pt x="299" y="41"/>
                  </a:cubicBezTo>
                  <a:cubicBezTo>
                    <a:pt x="332" y="32"/>
                    <a:pt x="371" y="25"/>
                    <a:pt x="411" y="21"/>
                  </a:cubicBezTo>
                  <a:cubicBezTo>
                    <a:pt x="411" y="19"/>
                    <a:pt x="411" y="19"/>
                    <a:pt x="411" y="19"/>
                  </a:cubicBezTo>
                  <a:cubicBezTo>
                    <a:pt x="412" y="17"/>
                    <a:pt x="418" y="13"/>
                    <a:pt x="428" y="6"/>
                  </a:cubicBezTo>
                  <a:cubicBezTo>
                    <a:pt x="422" y="0"/>
                    <a:pt x="405" y="2"/>
                    <a:pt x="398" y="2"/>
                  </a:cubicBezTo>
                  <a:close/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3" name="Freeform 206">
              <a:extLst>
                <a:ext uri="{FF2B5EF4-FFF2-40B4-BE49-F238E27FC236}">
                  <a16:creationId xmlns:a16="http://schemas.microsoft.com/office/drawing/2014/main" id="{275FB4E1-32C3-4E14-B730-E570BD4B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3269"/>
              <a:ext cx="1125" cy="280"/>
            </a:xfrm>
            <a:custGeom>
              <a:avLst/>
              <a:gdLst>
                <a:gd name="T0" fmla="*/ 7033 w 450"/>
                <a:gd name="T1" fmla="*/ 419 h 105"/>
                <a:gd name="T2" fmla="*/ 6533 w 450"/>
                <a:gd name="T3" fmla="*/ 307 h 105"/>
                <a:gd name="T4" fmla="*/ 4095 w 450"/>
                <a:gd name="T5" fmla="*/ 307 h 105"/>
                <a:gd name="T6" fmla="*/ 770 w 450"/>
                <a:gd name="T7" fmla="*/ 149 h 105"/>
                <a:gd name="T8" fmla="*/ 0 w 450"/>
                <a:gd name="T9" fmla="*/ 0 h 105"/>
                <a:gd name="T10" fmla="*/ 533 w 450"/>
                <a:gd name="T11" fmla="*/ 363 h 105"/>
                <a:gd name="T12" fmla="*/ 1938 w 450"/>
                <a:gd name="T13" fmla="*/ 947 h 105"/>
                <a:gd name="T14" fmla="*/ 3895 w 450"/>
                <a:gd name="T15" fmla="*/ 1365 h 105"/>
                <a:gd name="T16" fmla="*/ 5783 w 450"/>
                <a:gd name="T17" fmla="*/ 1800 h 105"/>
                <a:gd name="T18" fmla="*/ 7033 w 450"/>
                <a:gd name="T19" fmla="*/ 1992 h 105"/>
                <a:gd name="T20" fmla="*/ 7033 w 450"/>
                <a:gd name="T21" fmla="*/ 419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0" h="105">
                  <a:moveTo>
                    <a:pt x="450" y="22"/>
                  </a:moveTo>
                  <a:cubicBezTo>
                    <a:pt x="442" y="21"/>
                    <a:pt x="432" y="19"/>
                    <a:pt x="418" y="16"/>
                  </a:cubicBezTo>
                  <a:cubicBezTo>
                    <a:pt x="368" y="3"/>
                    <a:pt x="319" y="16"/>
                    <a:pt x="262" y="16"/>
                  </a:cubicBezTo>
                  <a:cubicBezTo>
                    <a:pt x="205" y="16"/>
                    <a:pt x="158" y="3"/>
                    <a:pt x="49" y="8"/>
                  </a:cubicBezTo>
                  <a:cubicBezTo>
                    <a:pt x="49" y="8"/>
                    <a:pt x="9" y="3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76" y="34"/>
                    <a:pt x="76" y="37"/>
                    <a:pt x="124" y="50"/>
                  </a:cubicBezTo>
                  <a:cubicBezTo>
                    <a:pt x="179" y="65"/>
                    <a:pt x="202" y="60"/>
                    <a:pt x="249" y="72"/>
                  </a:cubicBezTo>
                  <a:cubicBezTo>
                    <a:pt x="296" y="85"/>
                    <a:pt x="313" y="82"/>
                    <a:pt x="370" y="95"/>
                  </a:cubicBezTo>
                  <a:cubicBezTo>
                    <a:pt x="403" y="102"/>
                    <a:pt x="430" y="103"/>
                    <a:pt x="450" y="105"/>
                  </a:cubicBezTo>
                  <a:lnTo>
                    <a:pt x="450" y="22"/>
                  </a:lnTo>
                  <a:close/>
                </a:path>
              </a:pathLst>
            </a:custGeom>
            <a:solidFill>
              <a:srgbClr val="FE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4" name="Freeform 207">
              <a:extLst>
                <a:ext uri="{FF2B5EF4-FFF2-40B4-BE49-F238E27FC236}">
                  <a16:creationId xmlns:a16="http://schemas.microsoft.com/office/drawing/2014/main" id="{E8D29E30-EC19-486C-A85B-BFD483726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912"/>
              <a:ext cx="197" cy="75"/>
            </a:xfrm>
            <a:custGeom>
              <a:avLst/>
              <a:gdLst>
                <a:gd name="T0" fmla="*/ 778 w 79"/>
                <a:gd name="T1" fmla="*/ 193 h 28"/>
                <a:gd name="T2" fmla="*/ 778 w 79"/>
                <a:gd name="T3" fmla="*/ 209 h 28"/>
                <a:gd name="T4" fmla="*/ 416 w 79"/>
                <a:gd name="T5" fmla="*/ 287 h 28"/>
                <a:gd name="T6" fmla="*/ 0 w 79"/>
                <a:gd name="T7" fmla="*/ 538 h 28"/>
                <a:gd name="T8" fmla="*/ 12 w 79"/>
                <a:gd name="T9" fmla="*/ 538 h 28"/>
                <a:gd name="T10" fmla="*/ 75 w 79"/>
                <a:gd name="T11" fmla="*/ 504 h 28"/>
                <a:gd name="T12" fmla="*/ 496 w 79"/>
                <a:gd name="T13" fmla="*/ 458 h 28"/>
                <a:gd name="T14" fmla="*/ 1224 w 79"/>
                <a:gd name="T15" fmla="*/ 0 h 28"/>
                <a:gd name="T16" fmla="*/ 778 w 79"/>
                <a:gd name="T17" fmla="*/ 193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8">
                  <a:moveTo>
                    <a:pt x="50" y="10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41" y="12"/>
                    <a:pt x="32" y="14"/>
                    <a:pt x="27" y="15"/>
                  </a:cubicBezTo>
                  <a:cubicBezTo>
                    <a:pt x="15" y="18"/>
                    <a:pt x="10" y="17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7"/>
                    <a:pt x="3" y="27"/>
                    <a:pt x="5" y="26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46" y="16"/>
                    <a:pt x="63" y="7"/>
                    <a:pt x="79" y="0"/>
                  </a:cubicBezTo>
                  <a:cubicBezTo>
                    <a:pt x="67" y="1"/>
                    <a:pt x="54" y="4"/>
                    <a:pt x="50" y="10"/>
                  </a:cubicBezTo>
                  <a:close/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5" name="Freeform 208">
              <a:extLst>
                <a:ext uri="{FF2B5EF4-FFF2-40B4-BE49-F238E27FC236}">
                  <a16:creationId xmlns:a16="http://schemas.microsoft.com/office/drawing/2014/main" id="{95A728A4-8DA7-4E71-BD67-1693D7453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891"/>
              <a:ext cx="1280" cy="384"/>
            </a:xfrm>
            <a:custGeom>
              <a:avLst/>
              <a:gdLst>
                <a:gd name="T0" fmla="*/ 7470 w 512"/>
                <a:gd name="T1" fmla="*/ 320 h 144"/>
                <a:gd name="T2" fmla="*/ 7175 w 512"/>
                <a:gd name="T3" fmla="*/ 248 h 144"/>
                <a:gd name="T4" fmla="*/ 6770 w 512"/>
                <a:gd name="T5" fmla="*/ 93 h 144"/>
                <a:gd name="T6" fmla="*/ 6583 w 512"/>
                <a:gd name="T7" fmla="*/ 149 h 144"/>
                <a:gd name="T8" fmla="*/ 6208 w 512"/>
                <a:gd name="T9" fmla="*/ 77 h 144"/>
                <a:gd name="T10" fmla="*/ 5595 w 512"/>
                <a:gd name="T11" fmla="*/ 149 h 144"/>
                <a:gd name="T12" fmla="*/ 5175 w 512"/>
                <a:gd name="T13" fmla="*/ 115 h 144"/>
                <a:gd name="T14" fmla="*/ 4988 w 512"/>
                <a:gd name="T15" fmla="*/ 77 h 144"/>
                <a:gd name="T16" fmla="*/ 4488 w 512"/>
                <a:gd name="T17" fmla="*/ 248 h 144"/>
                <a:gd name="T18" fmla="*/ 4395 w 512"/>
                <a:gd name="T19" fmla="*/ 341 h 144"/>
                <a:gd name="T20" fmla="*/ 4363 w 512"/>
                <a:gd name="T21" fmla="*/ 397 h 144"/>
                <a:gd name="T22" fmla="*/ 4020 w 512"/>
                <a:gd name="T23" fmla="*/ 435 h 144"/>
                <a:gd name="T24" fmla="*/ 3550 w 512"/>
                <a:gd name="T25" fmla="*/ 627 h 144"/>
                <a:gd name="T26" fmla="*/ 3533 w 512"/>
                <a:gd name="T27" fmla="*/ 648 h 144"/>
                <a:gd name="T28" fmla="*/ 3113 w 512"/>
                <a:gd name="T29" fmla="*/ 704 h 144"/>
                <a:gd name="T30" fmla="*/ 2645 w 512"/>
                <a:gd name="T31" fmla="*/ 888 h 144"/>
                <a:gd name="T32" fmla="*/ 2645 w 512"/>
                <a:gd name="T33" fmla="*/ 888 h 144"/>
                <a:gd name="T34" fmla="*/ 2595 w 512"/>
                <a:gd name="T35" fmla="*/ 931 h 144"/>
                <a:gd name="T36" fmla="*/ 2283 w 512"/>
                <a:gd name="T37" fmla="*/ 1045 h 144"/>
                <a:gd name="T38" fmla="*/ 1895 w 512"/>
                <a:gd name="T39" fmla="*/ 1173 h 144"/>
                <a:gd name="T40" fmla="*/ 1425 w 512"/>
                <a:gd name="T41" fmla="*/ 1365 h 144"/>
                <a:gd name="T42" fmla="*/ 1220 w 512"/>
                <a:gd name="T43" fmla="*/ 1421 h 144"/>
                <a:gd name="T44" fmla="*/ 925 w 512"/>
                <a:gd name="T45" fmla="*/ 1613 h 144"/>
                <a:gd name="T46" fmla="*/ 595 w 512"/>
                <a:gd name="T47" fmla="*/ 1856 h 144"/>
                <a:gd name="T48" fmla="*/ 50 w 512"/>
                <a:gd name="T49" fmla="*/ 2675 h 144"/>
                <a:gd name="T50" fmla="*/ 708 w 512"/>
                <a:gd name="T51" fmla="*/ 2637 h 144"/>
                <a:gd name="T52" fmla="*/ 895 w 512"/>
                <a:gd name="T53" fmla="*/ 2368 h 144"/>
                <a:gd name="T54" fmla="*/ 1033 w 512"/>
                <a:gd name="T55" fmla="*/ 2560 h 144"/>
                <a:gd name="T56" fmla="*/ 1720 w 512"/>
                <a:gd name="T57" fmla="*/ 2104 h 144"/>
                <a:gd name="T58" fmla="*/ 1925 w 512"/>
                <a:gd name="T59" fmla="*/ 2424 h 144"/>
                <a:gd name="T60" fmla="*/ 2583 w 512"/>
                <a:gd name="T61" fmla="*/ 1728 h 144"/>
                <a:gd name="T62" fmla="*/ 2595 w 512"/>
                <a:gd name="T63" fmla="*/ 1741 h 144"/>
                <a:gd name="T64" fmla="*/ 2625 w 512"/>
                <a:gd name="T65" fmla="*/ 1856 h 144"/>
                <a:gd name="T66" fmla="*/ 2658 w 512"/>
                <a:gd name="T67" fmla="*/ 1955 h 144"/>
                <a:gd name="T68" fmla="*/ 2720 w 512"/>
                <a:gd name="T69" fmla="*/ 2083 h 144"/>
                <a:gd name="T70" fmla="*/ 2750 w 512"/>
                <a:gd name="T71" fmla="*/ 2141 h 144"/>
                <a:gd name="T72" fmla="*/ 2783 w 512"/>
                <a:gd name="T73" fmla="*/ 2184 h 144"/>
                <a:gd name="T74" fmla="*/ 2813 w 512"/>
                <a:gd name="T75" fmla="*/ 2197 h 144"/>
                <a:gd name="T76" fmla="*/ 3520 w 512"/>
                <a:gd name="T77" fmla="*/ 1707 h 144"/>
                <a:gd name="T78" fmla="*/ 3645 w 512"/>
                <a:gd name="T79" fmla="*/ 1912 h 144"/>
                <a:gd name="T80" fmla="*/ 4375 w 512"/>
                <a:gd name="T81" fmla="*/ 1763 h 144"/>
                <a:gd name="T82" fmla="*/ 4408 w 512"/>
                <a:gd name="T83" fmla="*/ 1421 h 144"/>
                <a:gd name="T84" fmla="*/ 5363 w 512"/>
                <a:gd name="T85" fmla="*/ 1459 h 144"/>
                <a:gd name="T86" fmla="*/ 5425 w 512"/>
                <a:gd name="T87" fmla="*/ 1059 h 144"/>
                <a:gd name="T88" fmla="*/ 6250 w 512"/>
                <a:gd name="T89" fmla="*/ 1251 h 144"/>
                <a:gd name="T90" fmla="*/ 6313 w 512"/>
                <a:gd name="T91" fmla="*/ 1003 h 144"/>
                <a:gd name="T92" fmla="*/ 6313 w 512"/>
                <a:gd name="T93" fmla="*/ 1080 h 144"/>
                <a:gd name="T94" fmla="*/ 7063 w 512"/>
                <a:gd name="T95" fmla="*/ 1059 h 144"/>
                <a:gd name="T96" fmla="*/ 7095 w 512"/>
                <a:gd name="T97" fmla="*/ 1024 h 144"/>
                <a:gd name="T98" fmla="*/ 7113 w 512"/>
                <a:gd name="T99" fmla="*/ 989 h 144"/>
                <a:gd name="T100" fmla="*/ 7125 w 512"/>
                <a:gd name="T101" fmla="*/ 947 h 144"/>
                <a:gd name="T102" fmla="*/ 7125 w 512"/>
                <a:gd name="T103" fmla="*/ 909 h 144"/>
                <a:gd name="T104" fmla="*/ 7125 w 512"/>
                <a:gd name="T105" fmla="*/ 853 h 144"/>
                <a:gd name="T106" fmla="*/ 7125 w 512"/>
                <a:gd name="T107" fmla="*/ 819 h 144"/>
                <a:gd name="T108" fmla="*/ 7125 w 512"/>
                <a:gd name="T109" fmla="*/ 760 h 144"/>
                <a:gd name="T110" fmla="*/ 7175 w 512"/>
                <a:gd name="T111" fmla="*/ 683 h 144"/>
                <a:gd name="T112" fmla="*/ 7958 w 512"/>
                <a:gd name="T113" fmla="*/ 363 h 144"/>
                <a:gd name="T114" fmla="*/ 8000 w 512"/>
                <a:gd name="T115" fmla="*/ 285 h 144"/>
                <a:gd name="T116" fmla="*/ 7470 w 512"/>
                <a:gd name="T117" fmla="*/ 307 h 14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512" h="144">
                  <a:moveTo>
                    <a:pt x="478" y="16"/>
                  </a:moveTo>
                  <a:cubicBezTo>
                    <a:pt x="478" y="17"/>
                    <a:pt x="478" y="17"/>
                    <a:pt x="478" y="17"/>
                  </a:cubicBezTo>
                  <a:cubicBezTo>
                    <a:pt x="473" y="13"/>
                    <a:pt x="466" y="12"/>
                    <a:pt x="459" y="12"/>
                  </a:cubicBezTo>
                  <a:cubicBezTo>
                    <a:pt x="459" y="13"/>
                    <a:pt x="459" y="13"/>
                    <a:pt x="459" y="13"/>
                  </a:cubicBezTo>
                  <a:cubicBezTo>
                    <a:pt x="459" y="13"/>
                    <a:pt x="459" y="13"/>
                    <a:pt x="459" y="12"/>
                  </a:cubicBezTo>
                  <a:cubicBezTo>
                    <a:pt x="454" y="5"/>
                    <a:pt x="445" y="4"/>
                    <a:pt x="433" y="5"/>
                  </a:cubicBezTo>
                  <a:cubicBezTo>
                    <a:pt x="427" y="6"/>
                    <a:pt x="424" y="7"/>
                    <a:pt x="421" y="8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16" y="0"/>
                    <a:pt x="405" y="1"/>
                    <a:pt x="397" y="4"/>
                  </a:cubicBezTo>
                  <a:cubicBezTo>
                    <a:pt x="397" y="4"/>
                    <a:pt x="397" y="4"/>
                    <a:pt x="397" y="4"/>
                  </a:cubicBezTo>
                  <a:cubicBezTo>
                    <a:pt x="391" y="2"/>
                    <a:pt x="384" y="1"/>
                    <a:pt x="375" y="2"/>
                  </a:cubicBezTo>
                  <a:cubicBezTo>
                    <a:pt x="367" y="3"/>
                    <a:pt x="363" y="5"/>
                    <a:pt x="358" y="8"/>
                  </a:cubicBezTo>
                  <a:cubicBezTo>
                    <a:pt x="358" y="8"/>
                    <a:pt x="358" y="8"/>
                    <a:pt x="358" y="8"/>
                  </a:cubicBezTo>
                  <a:cubicBezTo>
                    <a:pt x="350" y="2"/>
                    <a:pt x="340" y="4"/>
                    <a:pt x="331" y="6"/>
                  </a:cubicBezTo>
                  <a:cubicBezTo>
                    <a:pt x="331" y="6"/>
                    <a:pt x="331" y="6"/>
                    <a:pt x="331" y="6"/>
                  </a:cubicBezTo>
                  <a:cubicBezTo>
                    <a:pt x="327" y="5"/>
                    <a:pt x="323" y="4"/>
                    <a:pt x="319" y="4"/>
                  </a:cubicBezTo>
                  <a:cubicBezTo>
                    <a:pt x="304" y="5"/>
                    <a:pt x="296" y="8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6" y="14"/>
                    <a:pt x="285" y="15"/>
                    <a:pt x="284" y="15"/>
                  </a:cubicBezTo>
                  <a:cubicBezTo>
                    <a:pt x="283" y="16"/>
                    <a:pt x="282" y="17"/>
                    <a:pt x="281" y="18"/>
                  </a:cubicBezTo>
                  <a:cubicBezTo>
                    <a:pt x="281" y="19"/>
                    <a:pt x="280" y="20"/>
                    <a:pt x="279" y="21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73" y="18"/>
                    <a:pt x="263" y="18"/>
                    <a:pt x="258" y="22"/>
                  </a:cubicBezTo>
                  <a:cubicBezTo>
                    <a:pt x="257" y="23"/>
                    <a:pt x="257" y="23"/>
                    <a:pt x="257" y="23"/>
                  </a:cubicBezTo>
                  <a:cubicBezTo>
                    <a:pt x="247" y="22"/>
                    <a:pt x="234" y="27"/>
                    <a:pt x="228" y="32"/>
                  </a:cubicBezTo>
                  <a:cubicBezTo>
                    <a:pt x="227" y="33"/>
                    <a:pt x="227" y="33"/>
                    <a:pt x="227" y="33"/>
                  </a:cubicBezTo>
                  <a:cubicBezTo>
                    <a:pt x="227" y="33"/>
                    <a:pt x="227" y="33"/>
                    <a:pt x="227" y="33"/>
                  </a:cubicBezTo>
                  <a:cubicBezTo>
                    <a:pt x="227" y="33"/>
                    <a:pt x="227" y="34"/>
                    <a:pt x="226" y="34"/>
                  </a:cubicBezTo>
                  <a:cubicBezTo>
                    <a:pt x="226" y="34"/>
                    <a:pt x="226" y="34"/>
                    <a:pt x="226" y="34"/>
                  </a:cubicBezTo>
                  <a:cubicBezTo>
                    <a:pt x="221" y="33"/>
                    <a:pt x="210" y="33"/>
                    <a:pt x="199" y="37"/>
                  </a:cubicBezTo>
                  <a:cubicBezTo>
                    <a:pt x="197" y="37"/>
                    <a:pt x="194" y="37"/>
                    <a:pt x="192" y="37"/>
                  </a:cubicBezTo>
                  <a:cubicBezTo>
                    <a:pt x="183" y="37"/>
                    <a:pt x="176" y="41"/>
                    <a:pt x="169" y="47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8" y="48"/>
                    <a:pt x="168" y="49"/>
                    <a:pt x="167" y="49"/>
                  </a:cubicBezTo>
                  <a:cubicBezTo>
                    <a:pt x="166" y="49"/>
                    <a:pt x="166" y="49"/>
                    <a:pt x="166" y="49"/>
                  </a:cubicBezTo>
                  <a:cubicBezTo>
                    <a:pt x="161" y="48"/>
                    <a:pt x="152" y="52"/>
                    <a:pt x="146" y="55"/>
                  </a:cubicBezTo>
                  <a:cubicBezTo>
                    <a:pt x="146" y="55"/>
                    <a:pt x="146" y="55"/>
                    <a:pt x="146" y="55"/>
                  </a:cubicBezTo>
                  <a:cubicBezTo>
                    <a:pt x="143" y="55"/>
                    <a:pt x="139" y="55"/>
                    <a:pt x="136" y="56"/>
                  </a:cubicBezTo>
                  <a:cubicBezTo>
                    <a:pt x="130" y="57"/>
                    <a:pt x="125" y="59"/>
                    <a:pt x="121" y="62"/>
                  </a:cubicBezTo>
                  <a:cubicBezTo>
                    <a:pt x="121" y="61"/>
                    <a:pt x="121" y="61"/>
                    <a:pt x="121" y="61"/>
                  </a:cubicBezTo>
                  <a:cubicBezTo>
                    <a:pt x="102" y="64"/>
                    <a:pt x="94" y="68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87" y="72"/>
                    <a:pt x="83" y="73"/>
                    <a:pt x="78" y="75"/>
                  </a:cubicBezTo>
                  <a:cubicBezTo>
                    <a:pt x="68" y="78"/>
                    <a:pt x="63" y="81"/>
                    <a:pt x="60" y="86"/>
                  </a:cubicBezTo>
                  <a:cubicBezTo>
                    <a:pt x="59" y="85"/>
                    <a:pt x="59" y="85"/>
                    <a:pt x="59" y="85"/>
                  </a:cubicBezTo>
                  <a:cubicBezTo>
                    <a:pt x="58" y="85"/>
                    <a:pt x="57" y="85"/>
                    <a:pt x="56" y="85"/>
                  </a:cubicBezTo>
                  <a:cubicBezTo>
                    <a:pt x="52" y="89"/>
                    <a:pt x="46" y="93"/>
                    <a:pt x="38" y="98"/>
                  </a:cubicBezTo>
                  <a:cubicBezTo>
                    <a:pt x="20" y="109"/>
                    <a:pt x="6" y="126"/>
                    <a:pt x="0" y="136"/>
                  </a:cubicBezTo>
                  <a:cubicBezTo>
                    <a:pt x="0" y="139"/>
                    <a:pt x="1" y="141"/>
                    <a:pt x="3" y="141"/>
                  </a:cubicBezTo>
                  <a:cubicBezTo>
                    <a:pt x="8" y="144"/>
                    <a:pt x="23" y="140"/>
                    <a:pt x="29" y="140"/>
                  </a:cubicBezTo>
                  <a:cubicBezTo>
                    <a:pt x="34" y="140"/>
                    <a:pt x="40" y="140"/>
                    <a:pt x="45" y="139"/>
                  </a:cubicBezTo>
                  <a:cubicBezTo>
                    <a:pt x="53" y="137"/>
                    <a:pt x="56" y="132"/>
                    <a:pt x="56" y="125"/>
                  </a:cubicBezTo>
                  <a:cubicBezTo>
                    <a:pt x="56" y="125"/>
                    <a:pt x="57" y="125"/>
                    <a:pt x="57" y="125"/>
                  </a:cubicBezTo>
                  <a:cubicBezTo>
                    <a:pt x="58" y="126"/>
                    <a:pt x="58" y="128"/>
                    <a:pt x="58" y="129"/>
                  </a:cubicBezTo>
                  <a:cubicBezTo>
                    <a:pt x="59" y="135"/>
                    <a:pt x="64" y="135"/>
                    <a:pt x="66" y="135"/>
                  </a:cubicBezTo>
                  <a:cubicBezTo>
                    <a:pt x="77" y="136"/>
                    <a:pt x="97" y="134"/>
                    <a:pt x="105" y="128"/>
                  </a:cubicBezTo>
                  <a:cubicBezTo>
                    <a:pt x="109" y="125"/>
                    <a:pt x="110" y="118"/>
                    <a:pt x="110" y="111"/>
                  </a:cubicBezTo>
                  <a:cubicBezTo>
                    <a:pt x="110" y="111"/>
                    <a:pt x="110" y="111"/>
                    <a:pt x="110" y="111"/>
                  </a:cubicBezTo>
                  <a:cubicBezTo>
                    <a:pt x="112" y="121"/>
                    <a:pt x="114" y="127"/>
                    <a:pt x="123" y="128"/>
                  </a:cubicBezTo>
                  <a:cubicBezTo>
                    <a:pt x="136" y="129"/>
                    <a:pt x="154" y="123"/>
                    <a:pt x="163" y="117"/>
                  </a:cubicBezTo>
                  <a:cubicBezTo>
                    <a:pt x="169" y="114"/>
                    <a:pt x="166" y="104"/>
                    <a:pt x="165" y="91"/>
                  </a:cubicBezTo>
                  <a:cubicBezTo>
                    <a:pt x="166" y="90"/>
                    <a:pt x="166" y="90"/>
                    <a:pt x="166" y="90"/>
                  </a:cubicBezTo>
                  <a:cubicBezTo>
                    <a:pt x="166" y="91"/>
                    <a:pt x="166" y="92"/>
                    <a:pt x="166" y="92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7" y="95"/>
                    <a:pt x="167" y="96"/>
                    <a:pt x="168" y="98"/>
                  </a:cubicBezTo>
                  <a:cubicBezTo>
                    <a:pt x="168" y="98"/>
                    <a:pt x="168" y="98"/>
                    <a:pt x="168" y="99"/>
                  </a:cubicBezTo>
                  <a:cubicBezTo>
                    <a:pt x="169" y="100"/>
                    <a:pt x="169" y="102"/>
                    <a:pt x="170" y="103"/>
                  </a:cubicBezTo>
                  <a:cubicBezTo>
                    <a:pt x="170" y="103"/>
                    <a:pt x="170" y="103"/>
                    <a:pt x="170" y="103"/>
                  </a:cubicBezTo>
                  <a:cubicBezTo>
                    <a:pt x="171" y="106"/>
                    <a:pt x="173" y="108"/>
                    <a:pt x="174" y="110"/>
                  </a:cubicBezTo>
                  <a:cubicBezTo>
                    <a:pt x="174" y="110"/>
                    <a:pt x="174" y="111"/>
                    <a:pt x="174" y="111"/>
                  </a:cubicBezTo>
                  <a:cubicBezTo>
                    <a:pt x="175" y="112"/>
                    <a:pt x="175" y="112"/>
                    <a:pt x="176" y="113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7" y="114"/>
                    <a:pt x="177" y="115"/>
                    <a:pt x="178" y="115"/>
                  </a:cubicBezTo>
                  <a:cubicBezTo>
                    <a:pt x="178" y="115"/>
                    <a:pt x="178" y="115"/>
                    <a:pt x="178" y="115"/>
                  </a:cubicBezTo>
                  <a:cubicBezTo>
                    <a:pt x="179" y="116"/>
                    <a:pt x="179" y="116"/>
                    <a:pt x="180" y="116"/>
                  </a:cubicBezTo>
                  <a:cubicBezTo>
                    <a:pt x="187" y="119"/>
                    <a:pt x="218" y="111"/>
                    <a:pt x="224" y="106"/>
                  </a:cubicBezTo>
                  <a:cubicBezTo>
                    <a:pt x="227" y="103"/>
                    <a:pt x="227" y="97"/>
                    <a:pt x="225" y="90"/>
                  </a:cubicBezTo>
                  <a:cubicBezTo>
                    <a:pt x="226" y="89"/>
                    <a:pt x="226" y="89"/>
                    <a:pt x="226" y="89"/>
                  </a:cubicBezTo>
                  <a:cubicBezTo>
                    <a:pt x="227" y="94"/>
                    <a:pt x="230" y="98"/>
                    <a:pt x="233" y="101"/>
                  </a:cubicBezTo>
                  <a:cubicBezTo>
                    <a:pt x="239" y="106"/>
                    <a:pt x="250" y="101"/>
                    <a:pt x="257" y="100"/>
                  </a:cubicBezTo>
                  <a:cubicBezTo>
                    <a:pt x="263" y="98"/>
                    <a:pt x="275" y="97"/>
                    <a:pt x="280" y="93"/>
                  </a:cubicBezTo>
                  <a:cubicBezTo>
                    <a:pt x="283" y="91"/>
                    <a:pt x="283" y="82"/>
                    <a:pt x="281" y="75"/>
                  </a:cubicBezTo>
                  <a:cubicBezTo>
                    <a:pt x="282" y="75"/>
                    <a:pt x="282" y="75"/>
                    <a:pt x="282" y="75"/>
                  </a:cubicBezTo>
                  <a:cubicBezTo>
                    <a:pt x="284" y="82"/>
                    <a:pt x="287" y="87"/>
                    <a:pt x="291" y="88"/>
                  </a:cubicBezTo>
                  <a:cubicBezTo>
                    <a:pt x="299" y="89"/>
                    <a:pt x="333" y="83"/>
                    <a:pt x="343" y="77"/>
                  </a:cubicBezTo>
                  <a:cubicBezTo>
                    <a:pt x="349" y="74"/>
                    <a:pt x="348" y="65"/>
                    <a:pt x="346" y="56"/>
                  </a:cubicBezTo>
                  <a:cubicBezTo>
                    <a:pt x="347" y="56"/>
                    <a:pt x="347" y="56"/>
                    <a:pt x="347" y="56"/>
                  </a:cubicBezTo>
                  <a:cubicBezTo>
                    <a:pt x="349" y="65"/>
                    <a:pt x="352" y="72"/>
                    <a:pt x="359" y="73"/>
                  </a:cubicBezTo>
                  <a:cubicBezTo>
                    <a:pt x="371" y="75"/>
                    <a:pt x="389" y="71"/>
                    <a:pt x="400" y="66"/>
                  </a:cubicBezTo>
                  <a:cubicBezTo>
                    <a:pt x="403" y="65"/>
                    <a:pt x="404" y="60"/>
                    <a:pt x="404" y="53"/>
                  </a:cubicBezTo>
                  <a:cubicBezTo>
                    <a:pt x="404" y="53"/>
                    <a:pt x="404" y="53"/>
                    <a:pt x="404" y="53"/>
                  </a:cubicBezTo>
                  <a:cubicBezTo>
                    <a:pt x="404" y="54"/>
                    <a:pt x="404" y="54"/>
                    <a:pt x="404" y="54"/>
                  </a:cubicBezTo>
                  <a:cubicBezTo>
                    <a:pt x="404" y="55"/>
                    <a:pt x="404" y="56"/>
                    <a:pt x="404" y="57"/>
                  </a:cubicBezTo>
                  <a:cubicBezTo>
                    <a:pt x="405" y="64"/>
                    <a:pt x="411" y="64"/>
                    <a:pt x="413" y="64"/>
                  </a:cubicBezTo>
                  <a:cubicBezTo>
                    <a:pt x="424" y="65"/>
                    <a:pt x="444" y="62"/>
                    <a:pt x="452" y="56"/>
                  </a:cubicBezTo>
                  <a:cubicBezTo>
                    <a:pt x="452" y="56"/>
                    <a:pt x="453" y="55"/>
                    <a:pt x="453" y="55"/>
                  </a:cubicBezTo>
                  <a:cubicBezTo>
                    <a:pt x="454" y="55"/>
                    <a:pt x="454" y="54"/>
                    <a:pt x="454" y="54"/>
                  </a:cubicBezTo>
                  <a:cubicBezTo>
                    <a:pt x="454" y="54"/>
                    <a:pt x="454" y="54"/>
                    <a:pt x="455" y="53"/>
                  </a:cubicBezTo>
                  <a:cubicBezTo>
                    <a:pt x="455" y="53"/>
                    <a:pt x="455" y="53"/>
                    <a:pt x="455" y="52"/>
                  </a:cubicBezTo>
                  <a:cubicBezTo>
                    <a:pt x="455" y="52"/>
                    <a:pt x="455" y="52"/>
                    <a:pt x="455" y="51"/>
                  </a:cubicBezTo>
                  <a:cubicBezTo>
                    <a:pt x="456" y="51"/>
                    <a:pt x="456" y="50"/>
                    <a:pt x="456" y="50"/>
                  </a:cubicBezTo>
                  <a:cubicBezTo>
                    <a:pt x="456" y="50"/>
                    <a:pt x="456" y="50"/>
                    <a:pt x="456" y="49"/>
                  </a:cubicBezTo>
                  <a:cubicBezTo>
                    <a:pt x="456" y="49"/>
                    <a:pt x="456" y="48"/>
                    <a:pt x="456" y="48"/>
                  </a:cubicBezTo>
                  <a:cubicBezTo>
                    <a:pt x="456" y="48"/>
                    <a:pt x="456" y="47"/>
                    <a:pt x="456" y="47"/>
                  </a:cubicBezTo>
                  <a:cubicBezTo>
                    <a:pt x="456" y="47"/>
                    <a:pt x="456" y="46"/>
                    <a:pt x="456" y="45"/>
                  </a:cubicBezTo>
                  <a:cubicBezTo>
                    <a:pt x="456" y="45"/>
                    <a:pt x="456" y="45"/>
                    <a:pt x="456" y="45"/>
                  </a:cubicBezTo>
                  <a:cubicBezTo>
                    <a:pt x="456" y="44"/>
                    <a:pt x="456" y="44"/>
                    <a:pt x="456" y="43"/>
                  </a:cubicBezTo>
                  <a:cubicBezTo>
                    <a:pt x="456" y="43"/>
                    <a:pt x="456" y="43"/>
                    <a:pt x="456" y="43"/>
                  </a:cubicBezTo>
                  <a:cubicBezTo>
                    <a:pt x="456" y="42"/>
                    <a:pt x="456" y="41"/>
                    <a:pt x="456" y="40"/>
                  </a:cubicBezTo>
                  <a:cubicBezTo>
                    <a:pt x="460" y="36"/>
                    <a:pt x="460" y="36"/>
                    <a:pt x="460" y="36"/>
                  </a:cubicBezTo>
                  <a:cubicBezTo>
                    <a:pt x="459" y="36"/>
                    <a:pt x="459" y="36"/>
                    <a:pt x="459" y="36"/>
                  </a:cubicBezTo>
                  <a:cubicBezTo>
                    <a:pt x="469" y="25"/>
                    <a:pt x="474" y="26"/>
                    <a:pt x="486" y="23"/>
                  </a:cubicBezTo>
                  <a:cubicBezTo>
                    <a:pt x="491" y="22"/>
                    <a:pt x="500" y="20"/>
                    <a:pt x="509" y="19"/>
                  </a:cubicBezTo>
                  <a:cubicBezTo>
                    <a:pt x="509" y="18"/>
                    <a:pt x="509" y="18"/>
                    <a:pt x="509" y="18"/>
                  </a:cubicBezTo>
                  <a:cubicBezTo>
                    <a:pt x="510" y="17"/>
                    <a:pt x="511" y="16"/>
                    <a:pt x="512" y="15"/>
                  </a:cubicBezTo>
                  <a:cubicBezTo>
                    <a:pt x="512" y="14"/>
                    <a:pt x="512" y="14"/>
                    <a:pt x="512" y="14"/>
                  </a:cubicBezTo>
                  <a:cubicBezTo>
                    <a:pt x="503" y="14"/>
                    <a:pt x="486" y="11"/>
                    <a:pt x="478" y="16"/>
                  </a:cubicBezTo>
                  <a:close/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6" name="Freeform 209">
              <a:extLst>
                <a:ext uri="{FF2B5EF4-FFF2-40B4-BE49-F238E27FC236}">
                  <a16:creationId xmlns:a16="http://schemas.microsoft.com/office/drawing/2014/main" id="{407FEB84-EABA-41F3-9A7B-0375146F9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128"/>
              <a:ext cx="47" cy="19"/>
            </a:xfrm>
            <a:custGeom>
              <a:avLst/>
              <a:gdLst>
                <a:gd name="T0" fmla="*/ 0 w 19"/>
                <a:gd name="T1" fmla="*/ 141 h 7"/>
                <a:gd name="T2" fmla="*/ 92 w 19"/>
                <a:gd name="T3" fmla="*/ 38 h 7"/>
                <a:gd name="T4" fmla="*/ 287 w 1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7">
                  <a:moveTo>
                    <a:pt x="0" y="7"/>
                  </a:moveTo>
                  <a:cubicBezTo>
                    <a:pt x="1" y="5"/>
                    <a:pt x="4" y="3"/>
                    <a:pt x="6" y="2"/>
                  </a:cubicBezTo>
                  <a:cubicBezTo>
                    <a:pt x="8" y="2"/>
                    <a:pt x="19" y="0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7" name="Freeform 210">
              <a:extLst>
                <a:ext uri="{FF2B5EF4-FFF2-40B4-BE49-F238E27FC236}">
                  <a16:creationId xmlns:a16="http://schemas.microsoft.com/office/drawing/2014/main" id="{AB92234C-A96C-407D-8D88-B8566428B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3043"/>
              <a:ext cx="27" cy="5"/>
            </a:xfrm>
            <a:custGeom>
              <a:avLst/>
              <a:gdLst>
                <a:gd name="T0" fmla="*/ 0 w 11"/>
                <a:gd name="T1" fmla="*/ 33 h 2"/>
                <a:gd name="T2" fmla="*/ 162 w 11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2"/>
                  </a:moveTo>
                  <a:cubicBezTo>
                    <a:pt x="4" y="1"/>
                    <a:pt x="8" y="0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8" name="Freeform 211">
              <a:extLst>
                <a:ext uri="{FF2B5EF4-FFF2-40B4-BE49-F238E27FC236}">
                  <a16:creationId xmlns:a16="http://schemas.microsoft.com/office/drawing/2014/main" id="{AB09D170-A223-482D-B1CC-4F05C8B04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2939"/>
              <a:ext cx="55" cy="45"/>
            </a:xfrm>
            <a:custGeom>
              <a:avLst/>
              <a:gdLst>
                <a:gd name="T0" fmla="*/ 0 w 22"/>
                <a:gd name="T1" fmla="*/ 90 h 17"/>
                <a:gd name="T2" fmla="*/ 83 w 22"/>
                <a:gd name="T3" fmla="*/ 132 h 17"/>
                <a:gd name="T4" fmla="*/ 175 w 22"/>
                <a:gd name="T5" fmla="*/ 204 h 17"/>
                <a:gd name="T6" fmla="*/ 238 w 22"/>
                <a:gd name="T7" fmla="*/ 259 h 17"/>
                <a:gd name="T8" fmla="*/ 250 w 22"/>
                <a:gd name="T9" fmla="*/ 315 h 17"/>
                <a:gd name="T10" fmla="*/ 300 w 22"/>
                <a:gd name="T11" fmla="*/ 148 h 17"/>
                <a:gd name="T12" fmla="*/ 333 w 22"/>
                <a:gd name="T13" fmla="*/ 34 h 17"/>
                <a:gd name="T14" fmla="*/ 208 w 22"/>
                <a:gd name="T15" fmla="*/ 0 h 17"/>
                <a:gd name="T16" fmla="*/ 113 w 22"/>
                <a:gd name="T17" fmla="*/ 21 h 17"/>
                <a:gd name="T18" fmla="*/ 220 w 22"/>
                <a:gd name="T19" fmla="*/ 16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17">
                  <a:moveTo>
                    <a:pt x="0" y="5"/>
                  </a:moveTo>
                  <a:cubicBezTo>
                    <a:pt x="2" y="6"/>
                    <a:pt x="4" y="6"/>
                    <a:pt x="5" y="7"/>
                  </a:cubicBezTo>
                  <a:cubicBezTo>
                    <a:pt x="8" y="8"/>
                    <a:pt x="10" y="10"/>
                    <a:pt x="11" y="11"/>
                  </a:cubicBezTo>
                  <a:cubicBezTo>
                    <a:pt x="13" y="12"/>
                    <a:pt x="14" y="13"/>
                    <a:pt x="15" y="14"/>
                  </a:cubicBezTo>
                  <a:cubicBezTo>
                    <a:pt x="16" y="15"/>
                    <a:pt x="16" y="16"/>
                    <a:pt x="16" y="17"/>
                  </a:cubicBezTo>
                  <a:cubicBezTo>
                    <a:pt x="18" y="14"/>
                    <a:pt x="18" y="11"/>
                    <a:pt x="19" y="8"/>
                  </a:cubicBezTo>
                  <a:cubicBezTo>
                    <a:pt x="20" y="6"/>
                    <a:pt x="22" y="3"/>
                    <a:pt x="21" y="2"/>
                  </a:cubicBezTo>
                  <a:cubicBezTo>
                    <a:pt x="19" y="1"/>
                    <a:pt x="14" y="1"/>
                    <a:pt x="13" y="0"/>
                  </a:cubicBezTo>
                  <a:cubicBezTo>
                    <a:pt x="11" y="0"/>
                    <a:pt x="8" y="1"/>
                    <a:pt x="7" y="1"/>
                  </a:cubicBezTo>
                  <a:cubicBezTo>
                    <a:pt x="10" y="2"/>
                    <a:pt x="17" y="5"/>
                    <a:pt x="14" y="9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39" name="Freeform 212">
              <a:extLst>
                <a:ext uri="{FF2B5EF4-FFF2-40B4-BE49-F238E27FC236}">
                  <a16:creationId xmlns:a16="http://schemas.microsoft.com/office/drawing/2014/main" id="{2B2E3D6B-4ACB-4019-A969-BF8345DB1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981"/>
              <a:ext cx="25" cy="40"/>
            </a:xfrm>
            <a:custGeom>
              <a:avLst/>
              <a:gdLst>
                <a:gd name="T0" fmla="*/ 0 w 10"/>
                <a:gd name="T1" fmla="*/ 0 h 15"/>
                <a:gd name="T2" fmla="*/ 63 w 10"/>
                <a:gd name="T3" fmla="*/ 136 h 15"/>
                <a:gd name="T4" fmla="*/ 63 w 10"/>
                <a:gd name="T5" fmla="*/ 248 h 15"/>
                <a:gd name="T6" fmla="*/ 95 w 10"/>
                <a:gd name="T7" fmla="*/ 285 h 15"/>
                <a:gd name="T8" fmla="*/ 113 w 10"/>
                <a:gd name="T9" fmla="*/ 205 h 15"/>
                <a:gd name="T10" fmla="*/ 145 w 10"/>
                <a:gd name="T11" fmla="*/ 56 h 15"/>
                <a:gd name="T12" fmla="*/ 158 w 10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3" y="1"/>
                    <a:pt x="4" y="4"/>
                    <a:pt x="4" y="7"/>
                  </a:cubicBezTo>
                  <a:cubicBezTo>
                    <a:pt x="3" y="10"/>
                    <a:pt x="3" y="11"/>
                    <a:pt x="4" y="13"/>
                  </a:cubicBezTo>
                  <a:cubicBezTo>
                    <a:pt x="4" y="14"/>
                    <a:pt x="5" y="15"/>
                    <a:pt x="6" y="15"/>
                  </a:cubicBezTo>
                  <a:cubicBezTo>
                    <a:pt x="7" y="15"/>
                    <a:pt x="6" y="12"/>
                    <a:pt x="7" y="11"/>
                  </a:cubicBezTo>
                  <a:cubicBezTo>
                    <a:pt x="7" y="8"/>
                    <a:pt x="7" y="6"/>
                    <a:pt x="9" y="3"/>
                  </a:cubicBezTo>
                  <a:cubicBezTo>
                    <a:pt x="10" y="2"/>
                    <a:pt x="10" y="1"/>
                    <a:pt x="10" y="0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0" name="Freeform 213">
              <a:extLst>
                <a:ext uri="{FF2B5EF4-FFF2-40B4-BE49-F238E27FC236}">
                  <a16:creationId xmlns:a16="http://schemas.microsoft.com/office/drawing/2014/main" id="{C2AE5DF0-71B5-4EDE-A09F-E2B183BD7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3021"/>
              <a:ext cx="40" cy="38"/>
            </a:xfrm>
            <a:custGeom>
              <a:avLst/>
              <a:gdLst>
                <a:gd name="T0" fmla="*/ 0 w 16"/>
                <a:gd name="T1" fmla="*/ 117 h 14"/>
                <a:gd name="T2" fmla="*/ 125 w 16"/>
                <a:gd name="T3" fmla="*/ 176 h 14"/>
                <a:gd name="T4" fmla="*/ 220 w 16"/>
                <a:gd name="T5" fmla="*/ 280 h 14"/>
                <a:gd name="T6" fmla="*/ 250 w 16"/>
                <a:gd name="T7" fmla="*/ 0 h 14"/>
                <a:gd name="T8" fmla="*/ 113 w 16"/>
                <a:gd name="T9" fmla="*/ 38 h 14"/>
                <a:gd name="T10" fmla="*/ 125 w 16"/>
                <a:gd name="T11" fmla="*/ 141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cubicBezTo>
                    <a:pt x="3" y="7"/>
                    <a:pt x="5" y="7"/>
                    <a:pt x="8" y="9"/>
                  </a:cubicBezTo>
                  <a:cubicBezTo>
                    <a:pt x="10" y="10"/>
                    <a:pt x="12" y="13"/>
                    <a:pt x="14" y="14"/>
                  </a:cubicBezTo>
                  <a:cubicBezTo>
                    <a:pt x="12" y="9"/>
                    <a:pt x="15" y="4"/>
                    <a:pt x="16" y="0"/>
                  </a:cubicBezTo>
                  <a:cubicBezTo>
                    <a:pt x="13" y="1"/>
                    <a:pt x="10" y="1"/>
                    <a:pt x="7" y="2"/>
                  </a:cubicBezTo>
                  <a:cubicBezTo>
                    <a:pt x="9" y="3"/>
                    <a:pt x="11" y="5"/>
                    <a:pt x="8" y="7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1" name="Freeform 214">
              <a:extLst>
                <a:ext uri="{FF2B5EF4-FFF2-40B4-BE49-F238E27FC236}">
                  <a16:creationId xmlns:a16="http://schemas.microsoft.com/office/drawing/2014/main" id="{3A1F2048-26E0-4B63-8167-6C20C4B9B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3053"/>
              <a:ext cx="55" cy="46"/>
            </a:xfrm>
            <a:custGeom>
              <a:avLst/>
              <a:gdLst>
                <a:gd name="T0" fmla="*/ 0 w 22"/>
                <a:gd name="T1" fmla="*/ 138 h 17"/>
                <a:gd name="T2" fmla="*/ 208 w 22"/>
                <a:gd name="T3" fmla="*/ 38 h 17"/>
                <a:gd name="T4" fmla="*/ 345 w 22"/>
                <a:gd name="T5" fmla="*/ 22 h 17"/>
                <a:gd name="T6" fmla="*/ 270 w 22"/>
                <a:gd name="T7" fmla="*/ 103 h 17"/>
                <a:gd name="T8" fmla="*/ 220 w 22"/>
                <a:gd name="T9" fmla="*/ 198 h 17"/>
                <a:gd name="T10" fmla="*/ 158 w 22"/>
                <a:gd name="T11" fmla="*/ 336 h 17"/>
                <a:gd name="T12" fmla="*/ 175 w 22"/>
                <a:gd name="T13" fmla="*/ 198 h 17"/>
                <a:gd name="T14" fmla="*/ 63 w 22"/>
                <a:gd name="T15" fmla="*/ 138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7">
                  <a:moveTo>
                    <a:pt x="0" y="7"/>
                  </a:moveTo>
                  <a:cubicBezTo>
                    <a:pt x="4" y="5"/>
                    <a:pt x="9" y="3"/>
                    <a:pt x="13" y="2"/>
                  </a:cubicBezTo>
                  <a:cubicBezTo>
                    <a:pt x="16" y="1"/>
                    <a:pt x="19" y="0"/>
                    <a:pt x="22" y="1"/>
                  </a:cubicBezTo>
                  <a:cubicBezTo>
                    <a:pt x="20" y="2"/>
                    <a:pt x="19" y="3"/>
                    <a:pt x="17" y="5"/>
                  </a:cubicBezTo>
                  <a:cubicBezTo>
                    <a:pt x="16" y="7"/>
                    <a:pt x="15" y="8"/>
                    <a:pt x="14" y="10"/>
                  </a:cubicBezTo>
                  <a:cubicBezTo>
                    <a:pt x="13" y="12"/>
                    <a:pt x="10" y="14"/>
                    <a:pt x="10" y="17"/>
                  </a:cubicBezTo>
                  <a:cubicBezTo>
                    <a:pt x="11" y="16"/>
                    <a:pt x="11" y="12"/>
                    <a:pt x="11" y="10"/>
                  </a:cubicBezTo>
                  <a:cubicBezTo>
                    <a:pt x="10" y="8"/>
                    <a:pt x="6" y="7"/>
                    <a:pt x="4" y="7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2" name="Freeform 215">
              <a:extLst>
                <a:ext uri="{FF2B5EF4-FFF2-40B4-BE49-F238E27FC236}">
                  <a16:creationId xmlns:a16="http://schemas.microsoft.com/office/drawing/2014/main" id="{D4367235-ED5E-4EDC-AB7B-A81EE57A3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3085"/>
              <a:ext cx="43" cy="43"/>
            </a:xfrm>
            <a:custGeom>
              <a:avLst/>
              <a:gdLst>
                <a:gd name="T0" fmla="*/ 0 w 17"/>
                <a:gd name="T1" fmla="*/ 94 h 16"/>
                <a:gd name="T2" fmla="*/ 51 w 17"/>
                <a:gd name="T3" fmla="*/ 0 h 16"/>
                <a:gd name="T4" fmla="*/ 255 w 17"/>
                <a:gd name="T5" fmla="*/ 59 h 16"/>
                <a:gd name="T6" fmla="*/ 255 w 17"/>
                <a:gd name="T7" fmla="*/ 175 h 16"/>
                <a:gd name="T8" fmla="*/ 225 w 17"/>
                <a:gd name="T9" fmla="*/ 312 h 16"/>
                <a:gd name="T10" fmla="*/ 83 w 17"/>
                <a:gd name="T11" fmla="*/ 116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5"/>
                  </a:moveTo>
                  <a:cubicBezTo>
                    <a:pt x="2" y="6"/>
                    <a:pt x="4" y="2"/>
                    <a:pt x="3" y="0"/>
                  </a:cubicBezTo>
                  <a:cubicBezTo>
                    <a:pt x="6" y="0"/>
                    <a:pt x="14" y="0"/>
                    <a:pt x="16" y="3"/>
                  </a:cubicBezTo>
                  <a:cubicBezTo>
                    <a:pt x="17" y="5"/>
                    <a:pt x="16" y="8"/>
                    <a:pt x="16" y="9"/>
                  </a:cubicBezTo>
                  <a:cubicBezTo>
                    <a:pt x="15" y="12"/>
                    <a:pt x="14" y="14"/>
                    <a:pt x="14" y="16"/>
                  </a:cubicBezTo>
                  <a:cubicBezTo>
                    <a:pt x="14" y="12"/>
                    <a:pt x="10" y="6"/>
                    <a:pt x="5" y="6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3" name="Freeform 216">
              <a:extLst>
                <a:ext uri="{FF2B5EF4-FFF2-40B4-BE49-F238E27FC236}">
                  <a16:creationId xmlns:a16="http://schemas.microsoft.com/office/drawing/2014/main" id="{650CAF2A-3108-4655-97A4-1E5B62D41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3115"/>
              <a:ext cx="33" cy="32"/>
            </a:xfrm>
            <a:custGeom>
              <a:avLst/>
              <a:gdLst>
                <a:gd name="T0" fmla="*/ 0 w 13"/>
                <a:gd name="T1" fmla="*/ 227 h 12"/>
                <a:gd name="T2" fmla="*/ 84 w 13"/>
                <a:gd name="T3" fmla="*/ 93 h 12"/>
                <a:gd name="T4" fmla="*/ 84 w 13"/>
                <a:gd name="T5" fmla="*/ 35 h 12"/>
                <a:gd name="T6" fmla="*/ 213 w 13"/>
                <a:gd name="T7" fmla="*/ 21 h 12"/>
                <a:gd name="T8" fmla="*/ 193 w 13"/>
                <a:gd name="T9" fmla="*/ 93 h 12"/>
                <a:gd name="T10" fmla="*/ 160 w 13"/>
                <a:gd name="T11" fmla="*/ 22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2">
                  <a:moveTo>
                    <a:pt x="0" y="12"/>
                  </a:moveTo>
                  <a:cubicBezTo>
                    <a:pt x="2" y="11"/>
                    <a:pt x="6" y="8"/>
                    <a:pt x="5" y="5"/>
                  </a:cubicBezTo>
                  <a:cubicBezTo>
                    <a:pt x="4" y="3"/>
                    <a:pt x="2" y="3"/>
                    <a:pt x="5" y="2"/>
                  </a:cubicBezTo>
                  <a:cubicBezTo>
                    <a:pt x="6" y="2"/>
                    <a:pt x="11" y="0"/>
                    <a:pt x="13" y="1"/>
                  </a:cubicBezTo>
                  <a:cubicBezTo>
                    <a:pt x="13" y="2"/>
                    <a:pt x="12" y="4"/>
                    <a:pt x="12" y="5"/>
                  </a:cubicBezTo>
                  <a:cubicBezTo>
                    <a:pt x="11" y="7"/>
                    <a:pt x="11" y="9"/>
                    <a:pt x="10" y="12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4" name="Freeform 217">
              <a:extLst>
                <a:ext uri="{FF2B5EF4-FFF2-40B4-BE49-F238E27FC236}">
                  <a16:creationId xmlns:a16="http://schemas.microsoft.com/office/drawing/2014/main" id="{0192B413-0C41-4E2D-BB4A-B876DB341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3144"/>
              <a:ext cx="41" cy="37"/>
            </a:xfrm>
            <a:custGeom>
              <a:avLst/>
              <a:gdLst>
                <a:gd name="T0" fmla="*/ 0 w 16"/>
                <a:gd name="T1" fmla="*/ 148 h 14"/>
                <a:gd name="T2" fmla="*/ 33 w 16"/>
                <a:gd name="T3" fmla="*/ 34 h 14"/>
                <a:gd name="T4" fmla="*/ 236 w 16"/>
                <a:gd name="T5" fmla="*/ 56 h 14"/>
                <a:gd name="T6" fmla="*/ 249 w 16"/>
                <a:gd name="T7" fmla="*/ 25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4">
                  <a:moveTo>
                    <a:pt x="0" y="8"/>
                  </a:moveTo>
                  <a:cubicBezTo>
                    <a:pt x="3" y="7"/>
                    <a:pt x="5" y="4"/>
                    <a:pt x="2" y="2"/>
                  </a:cubicBezTo>
                  <a:cubicBezTo>
                    <a:pt x="6" y="1"/>
                    <a:pt x="10" y="0"/>
                    <a:pt x="14" y="3"/>
                  </a:cubicBezTo>
                  <a:cubicBezTo>
                    <a:pt x="16" y="6"/>
                    <a:pt x="15" y="10"/>
                    <a:pt x="15" y="14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5" name="Freeform 218">
              <a:extLst>
                <a:ext uri="{FF2B5EF4-FFF2-40B4-BE49-F238E27FC236}">
                  <a16:creationId xmlns:a16="http://schemas.microsoft.com/office/drawing/2014/main" id="{3A05926C-22D4-4EE8-994F-D64E09E80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3045"/>
              <a:ext cx="30" cy="46"/>
            </a:xfrm>
            <a:custGeom>
              <a:avLst/>
              <a:gdLst>
                <a:gd name="T0" fmla="*/ 0 w 12"/>
                <a:gd name="T1" fmla="*/ 103 h 17"/>
                <a:gd name="T2" fmla="*/ 50 w 12"/>
                <a:gd name="T3" fmla="*/ 0 h 17"/>
                <a:gd name="T4" fmla="*/ 175 w 12"/>
                <a:gd name="T5" fmla="*/ 336 h 17"/>
                <a:gd name="T6" fmla="*/ 33 w 12"/>
                <a:gd name="T7" fmla="*/ 13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0" y="5"/>
                  </a:moveTo>
                  <a:cubicBezTo>
                    <a:pt x="2" y="6"/>
                    <a:pt x="3" y="2"/>
                    <a:pt x="3" y="0"/>
                  </a:cubicBezTo>
                  <a:cubicBezTo>
                    <a:pt x="12" y="1"/>
                    <a:pt x="11" y="10"/>
                    <a:pt x="11" y="17"/>
                  </a:cubicBezTo>
                  <a:cubicBezTo>
                    <a:pt x="8" y="13"/>
                    <a:pt x="6" y="10"/>
                    <a:pt x="2" y="7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6" name="Freeform 219">
              <a:extLst>
                <a:ext uri="{FF2B5EF4-FFF2-40B4-BE49-F238E27FC236}">
                  <a16:creationId xmlns:a16="http://schemas.microsoft.com/office/drawing/2014/main" id="{C4A493F2-D06C-4842-A200-405BE1BA8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3005"/>
              <a:ext cx="32" cy="75"/>
            </a:xfrm>
            <a:custGeom>
              <a:avLst/>
              <a:gdLst>
                <a:gd name="T0" fmla="*/ 0 w 13"/>
                <a:gd name="T1" fmla="*/ 78 h 28"/>
                <a:gd name="T2" fmla="*/ 42 w 13"/>
                <a:gd name="T3" fmla="*/ 78 h 28"/>
                <a:gd name="T4" fmla="*/ 74 w 13"/>
                <a:gd name="T5" fmla="*/ 0 h 28"/>
                <a:gd name="T6" fmla="*/ 182 w 13"/>
                <a:gd name="T7" fmla="*/ 252 h 28"/>
                <a:gd name="T8" fmla="*/ 182 w 13"/>
                <a:gd name="T9" fmla="*/ 402 h 28"/>
                <a:gd name="T10" fmla="*/ 182 w 13"/>
                <a:gd name="T11" fmla="*/ 538 h 28"/>
                <a:gd name="T12" fmla="*/ 133 w 13"/>
                <a:gd name="T13" fmla="*/ 402 h 28"/>
                <a:gd name="T14" fmla="*/ 42 w 13"/>
                <a:gd name="T15" fmla="*/ 209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8">
                  <a:moveTo>
                    <a:pt x="0" y="4"/>
                  </a:moveTo>
                  <a:cubicBezTo>
                    <a:pt x="1" y="6"/>
                    <a:pt x="3" y="5"/>
                    <a:pt x="3" y="4"/>
                  </a:cubicBezTo>
                  <a:cubicBezTo>
                    <a:pt x="4" y="3"/>
                    <a:pt x="4" y="1"/>
                    <a:pt x="5" y="0"/>
                  </a:cubicBezTo>
                  <a:cubicBezTo>
                    <a:pt x="9" y="3"/>
                    <a:pt x="11" y="9"/>
                    <a:pt x="12" y="13"/>
                  </a:cubicBezTo>
                  <a:cubicBezTo>
                    <a:pt x="13" y="16"/>
                    <a:pt x="12" y="18"/>
                    <a:pt x="12" y="21"/>
                  </a:cubicBezTo>
                  <a:cubicBezTo>
                    <a:pt x="12" y="23"/>
                    <a:pt x="12" y="25"/>
                    <a:pt x="12" y="28"/>
                  </a:cubicBezTo>
                  <a:cubicBezTo>
                    <a:pt x="11" y="27"/>
                    <a:pt x="10" y="23"/>
                    <a:pt x="9" y="21"/>
                  </a:cubicBezTo>
                  <a:cubicBezTo>
                    <a:pt x="7" y="18"/>
                    <a:pt x="6" y="14"/>
                    <a:pt x="3" y="11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7" name="Freeform 220">
              <a:extLst>
                <a:ext uri="{FF2B5EF4-FFF2-40B4-BE49-F238E27FC236}">
                  <a16:creationId xmlns:a16="http://schemas.microsoft.com/office/drawing/2014/main" id="{957704B7-F773-4DA9-B742-5810915BC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971"/>
              <a:ext cx="25" cy="42"/>
            </a:xfrm>
            <a:custGeom>
              <a:avLst/>
              <a:gdLst>
                <a:gd name="T0" fmla="*/ 0 w 10"/>
                <a:gd name="T1" fmla="*/ 34 h 16"/>
                <a:gd name="T2" fmla="*/ 50 w 10"/>
                <a:gd name="T3" fmla="*/ 0 h 16"/>
                <a:gd name="T4" fmla="*/ 125 w 10"/>
                <a:gd name="T5" fmla="*/ 123 h 16"/>
                <a:gd name="T6" fmla="*/ 125 w 10"/>
                <a:gd name="T7" fmla="*/ 28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0" y="2"/>
                  </a:moveTo>
                  <a:cubicBezTo>
                    <a:pt x="2" y="3"/>
                    <a:pt x="3" y="1"/>
                    <a:pt x="3" y="0"/>
                  </a:cubicBezTo>
                  <a:cubicBezTo>
                    <a:pt x="6" y="0"/>
                    <a:pt x="7" y="4"/>
                    <a:pt x="8" y="7"/>
                  </a:cubicBezTo>
                  <a:cubicBezTo>
                    <a:pt x="8" y="9"/>
                    <a:pt x="10" y="15"/>
                    <a:pt x="8" y="16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8" name="Freeform 221">
              <a:extLst>
                <a:ext uri="{FF2B5EF4-FFF2-40B4-BE49-F238E27FC236}">
                  <a16:creationId xmlns:a16="http://schemas.microsoft.com/office/drawing/2014/main" id="{B2DADA2C-7A8F-447E-B340-A26C99EFB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2909"/>
              <a:ext cx="45" cy="107"/>
            </a:xfrm>
            <a:custGeom>
              <a:avLst/>
              <a:gdLst>
                <a:gd name="T0" fmla="*/ 0 w 18"/>
                <a:gd name="T1" fmla="*/ 136 h 40"/>
                <a:gd name="T2" fmla="*/ 95 w 18"/>
                <a:gd name="T3" fmla="*/ 0 h 40"/>
                <a:gd name="T4" fmla="*/ 283 w 18"/>
                <a:gd name="T5" fmla="*/ 308 h 40"/>
                <a:gd name="T6" fmla="*/ 270 w 18"/>
                <a:gd name="T7" fmla="*/ 538 h 40"/>
                <a:gd name="T8" fmla="*/ 250 w 18"/>
                <a:gd name="T9" fmla="*/ 765 h 40"/>
                <a:gd name="T10" fmla="*/ 220 w 18"/>
                <a:gd name="T11" fmla="*/ 629 h 40"/>
                <a:gd name="T12" fmla="*/ 175 w 18"/>
                <a:gd name="T13" fmla="*/ 500 h 40"/>
                <a:gd name="T14" fmla="*/ 125 w 18"/>
                <a:gd name="T15" fmla="*/ 364 h 40"/>
                <a:gd name="T16" fmla="*/ 83 w 18"/>
                <a:gd name="T17" fmla="*/ 23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0">
                  <a:moveTo>
                    <a:pt x="0" y="7"/>
                  </a:moveTo>
                  <a:cubicBezTo>
                    <a:pt x="3" y="7"/>
                    <a:pt x="7" y="4"/>
                    <a:pt x="6" y="0"/>
                  </a:cubicBezTo>
                  <a:cubicBezTo>
                    <a:pt x="12" y="1"/>
                    <a:pt x="17" y="10"/>
                    <a:pt x="18" y="16"/>
                  </a:cubicBezTo>
                  <a:cubicBezTo>
                    <a:pt x="18" y="20"/>
                    <a:pt x="17" y="24"/>
                    <a:pt x="17" y="28"/>
                  </a:cubicBezTo>
                  <a:cubicBezTo>
                    <a:pt x="17" y="32"/>
                    <a:pt x="18" y="37"/>
                    <a:pt x="16" y="40"/>
                  </a:cubicBezTo>
                  <a:cubicBezTo>
                    <a:pt x="15" y="38"/>
                    <a:pt x="15" y="35"/>
                    <a:pt x="14" y="33"/>
                  </a:cubicBezTo>
                  <a:cubicBezTo>
                    <a:pt x="13" y="30"/>
                    <a:pt x="12" y="28"/>
                    <a:pt x="11" y="26"/>
                  </a:cubicBezTo>
                  <a:cubicBezTo>
                    <a:pt x="11" y="23"/>
                    <a:pt x="9" y="21"/>
                    <a:pt x="8" y="19"/>
                  </a:cubicBezTo>
                  <a:cubicBezTo>
                    <a:pt x="7" y="16"/>
                    <a:pt x="7" y="14"/>
                    <a:pt x="5" y="12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49" name="Freeform 222">
              <a:extLst>
                <a:ext uri="{FF2B5EF4-FFF2-40B4-BE49-F238E27FC236}">
                  <a16:creationId xmlns:a16="http://schemas.microsoft.com/office/drawing/2014/main" id="{E9EFA135-E743-4004-A69C-A08651A5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901"/>
              <a:ext cx="35" cy="46"/>
            </a:xfrm>
            <a:custGeom>
              <a:avLst/>
              <a:gdLst>
                <a:gd name="T0" fmla="*/ 0 w 14"/>
                <a:gd name="T1" fmla="*/ 0 h 17"/>
                <a:gd name="T2" fmla="*/ 83 w 14"/>
                <a:gd name="T3" fmla="*/ 22 h 17"/>
                <a:gd name="T4" fmla="*/ 158 w 14"/>
                <a:gd name="T5" fmla="*/ 38 h 17"/>
                <a:gd name="T6" fmla="*/ 220 w 14"/>
                <a:gd name="T7" fmla="*/ 103 h 17"/>
                <a:gd name="T8" fmla="*/ 113 w 14"/>
                <a:gd name="T9" fmla="*/ 162 h 17"/>
                <a:gd name="T10" fmla="*/ 50 w 14"/>
                <a:gd name="T11" fmla="*/ 336 h 17"/>
                <a:gd name="T12" fmla="*/ 95 w 14"/>
                <a:gd name="T13" fmla="*/ 162 h 17"/>
                <a:gd name="T14" fmla="*/ 50 w 14"/>
                <a:gd name="T15" fmla="*/ 22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7">
                  <a:moveTo>
                    <a:pt x="0" y="0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7" y="1"/>
                    <a:pt x="9" y="1"/>
                    <a:pt x="10" y="2"/>
                  </a:cubicBezTo>
                  <a:cubicBezTo>
                    <a:pt x="12" y="2"/>
                    <a:pt x="14" y="3"/>
                    <a:pt x="14" y="5"/>
                  </a:cubicBezTo>
                  <a:cubicBezTo>
                    <a:pt x="12" y="5"/>
                    <a:pt x="10" y="6"/>
                    <a:pt x="7" y="8"/>
                  </a:cubicBezTo>
                  <a:cubicBezTo>
                    <a:pt x="5" y="10"/>
                    <a:pt x="4" y="14"/>
                    <a:pt x="3" y="17"/>
                  </a:cubicBezTo>
                  <a:cubicBezTo>
                    <a:pt x="2" y="14"/>
                    <a:pt x="4" y="11"/>
                    <a:pt x="6" y="8"/>
                  </a:cubicBezTo>
                  <a:cubicBezTo>
                    <a:pt x="8" y="5"/>
                    <a:pt x="5" y="4"/>
                    <a:pt x="3" y="1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0" name="Freeform 223">
              <a:extLst>
                <a:ext uri="{FF2B5EF4-FFF2-40B4-BE49-F238E27FC236}">
                  <a16:creationId xmlns:a16="http://schemas.microsoft.com/office/drawing/2014/main" id="{FA52DBC5-B3EA-4864-B4FA-7480B7475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907"/>
              <a:ext cx="47" cy="85"/>
            </a:xfrm>
            <a:custGeom>
              <a:avLst/>
              <a:gdLst>
                <a:gd name="T0" fmla="*/ 0 w 19"/>
                <a:gd name="T1" fmla="*/ 77 h 32"/>
                <a:gd name="T2" fmla="*/ 104 w 19"/>
                <a:gd name="T3" fmla="*/ 0 h 32"/>
                <a:gd name="T4" fmla="*/ 228 w 19"/>
                <a:gd name="T5" fmla="*/ 77 h 32"/>
                <a:gd name="T6" fmla="*/ 287 w 19"/>
                <a:gd name="T7" fmla="*/ 205 h 32"/>
                <a:gd name="T8" fmla="*/ 257 w 19"/>
                <a:gd name="T9" fmla="*/ 282 h 32"/>
                <a:gd name="T10" fmla="*/ 257 w 19"/>
                <a:gd name="T11" fmla="*/ 353 h 32"/>
                <a:gd name="T12" fmla="*/ 228 w 19"/>
                <a:gd name="T13" fmla="*/ 600 h 32"/>
                <a:gd name="T14" fmla="*/ 215 w 19"/>
                <a:gd name="T15" fmla="*/ 486 h 32"/>
                <a:gd name="T16" fmla="*/ 183 w 19"/>
                <a:gd name="T17" fmla="*/ 340 h 32"/>
                <a:gd name="T18" fmla="*/ 74 w 19"/>
                <a:gd name="T19" fmla="*/ 170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32">
                  <a:moveTo>
                    <a:pt x="0" y="4"/>
                  </a:moveTo>
                  <a:cubicBezTo>
                    <a:pt x="2" y="6"/>
                    <a:pt x="8" y="3"/>
                    <a:pt x="7" y="0"/>
                  </a:cubicBezTo>
                  <a:cubicBezTo>
                    <a:pt x="10" y="0"/>
                    <a:pt x="13" y="1"/>
                    <a:pt x="15" y="4"/>
                  </a:cubicBezTo>
                  <a:cubicBezTo>
                    <a:pt x="17" y="6"/>
                    <a:pt x="19" y="9"/>
                    <a:pt x="19" y="11"/>
                  </a:cubicBezTo>
                  <a:cubicBezTo>
                    <a:pt x="19" y="12"/>
                    <a:pt x="18" y="14"/>
                    <a:pt x="17" y="15"/>
                  </a:cubicBezTo>
                  <a:cubicBezTo>
                    <a:pt x="17" y="16"/>
                    <a:pt x="17" y="18"/>
                    <a:pt x="17" y="19"/>
                  </a:cubicBezTo>
                  <a:cubicBezTo>
                    <a:pt x="16" y="23"/>
                    <a:pt x="16" y="28"/>
                    <a:pt x="15" y="32"/>
                  </a:cubicBezTo>
                  <a:cubicBezTo>
                    <a:pt x="14" y="30"/>
                    <a:pt x="14" y="28"/>
                    <a:pt x="14" y="26"/>
                  </a:cubicBezTo>
                  <a:cubicBezTo>
                    <a:pt x="13" y="23"/>
                    <a:pt x="13" y="21"/>
                    <a:pt x="12" y="18"/>
                  </a:cubicBezTo>
                  <a:cubicBezTo>
                    <a:pt x="11" y="14"/>
                    <a:pt x="8" y="11"/>
                    <a:pt x="5" y="9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1" name="Freeform 224">
              <a:extLst>
                <a:ext uri="{FF2B5EF4-FFF2-40B4-BE49-F238E27FC236}">
                  <a16:creationId xmlns:a16="http://schemas.microsoft.com/office/drawing/2014/main" id="{8C89B191-59B7-4AF8-8B3E-490BEF163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2896"/>
              <a:ext cx="38" cy="37"/>
            </a:xfrm>
            <a:custGeom>
              <a:avLst/>
              <a:gdLst>
                <a:gd name="T0" fmla="*/ 0 w 15"/>
                <a:gd name="T1" fmla="*/ 0 h 14"/>
                <a:gd name="T2" fmla="*/ 160 w 15"/>
                <a:gd name="T3" fmla="*/ 21 h 14"/>
                <a:gd name="T4" fmla="*/ 243 w 15"/>
                <a:gd name="T5" fmla="*/ 111 h 14"/>
                <a:gd name="T6" fmla="*/ 160 w 15"/>
                <a:gd name="T7" fmla="*/ 167 h 14"/>
                <a:gd name="T8" fmla="*/ 51 w 15"/>
                <a:gd name="T9" fmla="*/ 259 h 14"/>
                <a:gd name="T10" fmla="*/ 117 w 15"/>
                <a:gd name="T11" fmla="*/ 148 h 14"/>
                <a:gd name="T12" fmla="*/ 63 w 15"/>
                <a:gd name="T13" fmla="*/ 34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4" y="1"/>
                    <a:pt x="7" y="0"/>
                    <a:pt x="10" y="1"/>
                  </a:cubicBezTo>
                  <a:cubicBezTo>
                    <a:pt x="13" y="2"/>
                    <a:pt x="15" y="4"/>
                    <a:pt x="15" y="6"/>
                  </a:cubicBezTo>
                  <a:cubicBezTo>
                    <a:pt x="14" y="8"/>
                    <a:pt x="11" y="8"/>
                    <a:pt x="10" y="9"/>
                  </a:cubicBezTo>
                  <a:cubicBezTo>
                    <a:pt x="8" y="11"/>
                    <a:pt x="5" y="12"/>
                    <a:pt x="3" y="14"/>
                  </a:cubicBezTo>
                  <a:cubicBezTo>
                    <a:pt x="5" y="14"/>
                    <a:pt x="7" y="10"/>
                    <a:pt x="7" y="8"/>
                  </a:cubicBezTo>
                  <a:cubicBezTo>
                    <a:pt x="7" y="5"/>
                    <a:pt x="5" y="4"/>
                    <a:pt x="4" y="2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2" name="Freeform 225">
              <a:extLst>
                <a:ext uri="{FF2B5EF4-FFF2-40B4-BE49-F238E27FC236}">
                  <a16:creationId xmlns:a16="http://schemas.microsoft.com/office/drawing/2014/main" id="{A52B3271-5BE9-49DF-BFB8-84314CE31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2915"/>
              <a:ext cx="57" cy="82"/>
            </a:xfrm>
            <a:custGeom>
              <a:avLst/>
              <a:gdLst>
                <a:gd name="T0" fmla="*/ 0 w 23"/>
                <a:gd name="T1" fmla="*/ 132 h 31"/>
                <a:gd name="T2" fmla="*/ 104 w 23"/>
                <a:gd name="T3" fmla="*/ 0 h 31"/>
                <a:gd name="T4" fmla="*/ 228 w 23"/>
                <a:gd name="T5" fmla="*/ 90 h 31"/>
                <a:gd name="T6" fmla="*/ 320 w 23"/>
                <a:gd name="T7" fmla="*/ 294 h 31"/>
                <a:gd name="T8" fmla="*/ 278 w 23"/>
                <a:gd name="T9" fmla="*/ 426 h 31"/>
                <a:gd name="T10" fmla="*/ 166 w 23"/>
                <a:gd name="T11" fmla="*/ 574 h 31"/>
                <a:gd name="T12" fmla="*/ 92 w 23"/>
                <a:gd name="T13" fmla="*/ 29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31">
                  <a:moveTo>
                    <a:pt x="0" y="7"/>
                  </a:moveTo>
                  <a:cubicBezTo>
                    <a:pt x="4" y="8"/>
                    <a:pt x="6" y="3"/>
                    <a:pt x="7" y="0"/>
                  </a:cubicBezTo>
                  <a:cubicBezTo>
                    <a:pt x="11" y="0"/>
                    <a:pt x="13" y="2"/>
                    <a:pt x="15" y="5"/>
                  </a:cubicBezTo>
                  <a:cubicBezTo>
                    <a:pt x="18" y="8"/>
                    <a:pt x="20" y="12"/>
                    <a:pt x="21" y="16"/>
                  </a:cubicBezTo>
                  <a:cubicBezTo>
                    <a:pt x="23" y="20"/>
                    <a:pt x="21" y="21"/>
                    <a:pt x="18" y="23"/>
                  </a:cubicBezTo>
                  <a:cubicBezTo>
                    <a:pt x="15" y="25"/>
                    <a:pt x="13" y="28"/>
                    <a:pt x="11" y="31"/>
                  </a:cubicBezTo>
                  <a:cubicBezTo>
                    <a:pt x="10" y="26"/>
                    <a:pt x="9" y="20"/>
                    <a:pt x="6" y="16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3" name="Freeform 226">
              <a:extLst>
                <a:ext uri="{FF2B5EF4-FFF2-40B4-BE49-F238E27FC236}">
                  <a16:creationId xmlns:a16="http://schemas.microsoft.com/office/drawing/2014/main" id="{72DC5AB5-AAA1-44EA-91E7-0A867816E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2925"/>
              <a:ext cx="43" cy="35"/>
            </a:xfrm>
            <a:custGeom>
              <a:avLst/>
              <a:gdLst>
                <a:gd name="T0" fmla="*/ 0 w 17"/>
                <a:gd name="T1" fmla="*/ 0 h 13"/>
                <a:gd name="T2" fmla="*/ 210 w 17"/>
                <a:gd name="T3" fmla="*/ 94 h 13"/>
                <a:gd name="T4" fmla="*/ 276 w 17"/>
                <a:gd name="T5" fmla="*/ 218 h 13"/>
                <a:gd name="T6" fmla="*/ 192 w 17"/>
                <a:gd name="T7" fmla="*/ 218 h 13"/>
                <a:gd name="T8" fmla="*/ 83 w 17"/>
                <a:gd name="T9" fmla="*/ 253 h 13"/>
                <a:gd name="T10" fmla="*/ 147 w 17"/>
                <a:gd name="T11" fmla="*/ 197 h 13"/>
                <a:gd name="T12" fmla="*/ 96 w 17"/>
                <a:gd name="T13" fmla="*/ 5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cubicBezTo>
                    <a:pt x="4" y="1"/>
                    <a:pt x="10" y="2"/>
                    <a:pt x="13" y="5"/>
                  </a:cubicBezTo>
                  <a:cubicBezTo>
                    <a:pt x="15" y="7"/>
                    <a:pt x="16" y="9"/>
                    <a:pt x="17" y="11"/>
                  </a:cubicBezTo>
                  <a:cubicBezTo>
                    <a:pt x="16" y="11"/>
                    <a:pt x="13" y="11"/>
                    <a:pt x="12" y="11"/>
                  </a:cubicBezTo>
                  <a:cubicBezTo>
                    <a:pt x="9" y="11"/>
                    <a:pt x="7" y="12"/>
                    <a:pt x="5" y="13"/>
                  </a:cubicBezTo>
                  <a:cubicBezTo>
                    <a:pt x="6" y="13"/>
                    <a:pt x="8" y="11"/>
                    <a:pt x="9" y="10"/>
                  </a:cubicBezTo>
                  <a:cubicBezTo>
                    <a:pt x="10" y="7"/>
                    <a:pt x="7" y="5"/>
                    <a:pt x="6" y="3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4" name="Freeform 227">
              <a:extLst>
                <a:ext uri="{FF2B5EF4-FFF2-40B4-BE49-F238E27FC236}">
                  <a16:creationId xmlns:a16="http://schemas.microsoft.com/office/drawing/2014/main" id="{B12E553D-1B3F-4735-92EC-02C9659C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925"/>
              <a:ext cx="55" cy="19"/>
            </a:xfrm>
            <a:custGeom>
              <a:avLst/>
              <a:gdLst>
                <a:gd name="T0" fmla="*/ 95 w 22"/>
                <a:gd name="T1" fmla="*/ 141 h 7"/>
                <a:gd name="T2" fmla="*/ 283 w 22"/>
                <a:gd name="T3" fmla="*/ 38 h 7"/>
                <a:gd name="T4" fmla="*/ 188 w 22"/>
                <a:gd name="T5" fmla="*/ 22 h 7"/>
                <a:gd name="T6" fmla="*/ 33 w 22"/>
                <a:gd name="T7" fmla="*/ 0 h 7"/>
                <a:gd name="T8" fmla="*/ 95 w 22"/>
                <a:gd name="T9" fmla="*/ 60 h 7"/>
                <a:gd name="T10" fmla="*/ 0 w 22"/>
                <a:gd name="T11" fmla="*/ 141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7">
                  <a:moveTo>
                    <a:pt x="6" y="7"/>
                  </a:moveTo>
                  <a:cubicBezTo>
                    <a:pt x="8" y="7"/>
                    <a:pt x="22" y="7"/>
                    <a:pt x="18" y="2"/>
                  </a:cubicBezTo>
                  <a:cubicBezTo>
                    <a:pt x="17" y="1"/>
                    <a:pt x="14" y="1"/>
                    <a:pt x="12" y="1"/>
                  </a:cubicBezTo>
                  <a:cubicBezTo>
                    <a:pt x="9" y="1"/>
                    <a:pt x="5" y="0"/>
                    <a:pt x="2" y="0"/>
                  </a:cubicBezTo>
                  <a:cubicBezTo>
                    <a:pt x="4" y="1"/>
                    <a:pt x="6" y="1"/>
                    <a:pt x="6" y="3"/>
                  </a:cubicBezTo>
                  <a:cubicBezTo>
                    <a:pt x="6" y="5"/>
                    <a:pt x="1" y="6"/>
                    <a:pt x="0" y="7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5" name="Freeform 228">
              <a:extLst>
                <a:ext uri="{FF2B5EF4-FFF2-40B4-BE49-F238E27FC236}">
                  <a16:creationId xmlns:a16="http://schemas.microsoft.com/office/drawing/2014/main" id="{E0FDA8BF-8ABD-4BEA-B40E-F5829DB81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389"/>
              <a:ext cx="220" cy="446"/>
            </a:xfrm>
            <a:custGeom>
              <a:avLst/>
              <a:gdLst>
                <a:gd name="T0" fmla="*/ 0 w 88"/>
                <a:gd name="T1" fmla="*/ 1127 h 167"/>
                <a:gd name="T2" fmla="*/ 0 w 88"/>
                <a:gd name="T3" fmla="*/ 3181 h 167"/>
                <a:gd name="T4" fmla="*/ 1375 w 88"/>
                <a:gd name="T5" fmla="*/ 1848 h 167"/>
                <a:gd name="T6" fmla="*/ 1375 w 88"/>
                <a:gd name="T7" fmla="*/ 0 h 167"/>
                <a:gd name="T8" fmla="*/ 1375 w 88"/>
                <a:gd name="T9" fmla="*/ 0 h 167"/>
                <a:gd name="T10" fmla="*/ 33 w 88"/>
                <a:gd name="T11" fmla="*/ 1127 h 167"/>
                <a:gd name="T12" fmla="*/ 0 w 88"/>
                <a:gd name="T13" fmla="*/ 1127 h 1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67">
                  <a:moveTo>
                    <a:pt x="0" y="59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71" y="20"/>
                    <a:pt x="17" y="55"/>
                    <a:pt x="2" y="59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FEE8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6" name="Freeform 229">
              <a:extLst>
                <a:ext uri="{FF2B5EF4-FFF2-40B4-BE49-F238E27FC236}">
                  <a16:creationId xmlns:a16="http://schemas.microsoft.com/office/drawing/2014/main" id="{C0C9BF20-8238-464D-9D28-5A8DF5D90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912"/>
              <a:ext cx="220" cy="411"/>
            </a:xfrm>
            <a:custGeom>
              <a:avLst/>
              <a:gdLst>
                <a:gd name="T0" fmla="*/ 0 w 88"/>
                <a:gd name="T1" fmla="*/ 969 h 154"/>
                <a:gd name="T2" fmla="*/ 0 w 88"/>
                <a:gd name="T3" fmla="*/ 2928 h 154"/>
                <a:gd name="T4" fmla="*/ 20 w 88"/>
                <a:gd name="T5" fmla="*/ 2928 h 154"/>
                <a:gd name="T6" fmla="*/ 1375 w 88"/>
                <a:gd name="T7" fmla="*/ 1753 h 154"/>
                <a:gd name="T8" fmla="*/ 1375 w 88"/>
                <a:gd name="T9" fmla="*/ 0 h 154"/>
                <a:gd name="T10" fmla="*/ 0 w 88"/>
                <a:gd name="T11" fmla="*/ 969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8" h="154">
                  <a:moveTo>
                    <a:pt x="0" y="51"/>
                  </a:moveTo>
                  <a:cubicBezTo>
                    <a:pt x="0" y="154"/>
                    <a:pt x="0" y="154"/>
                    <a:pt x="0" y="154"/>
                  </a:cubicBezTo>
                  <a:cubicBezTo>
                    <a:pt x="1" y="154"/>
                    <a:pt x="1" y="154"/>
                    <a:pt x="1" y="154"/>
                  </a:cubicBezTo>
                  <a:cubicBezTo>
                    <a:pt x="19" y="150"/>
                    <a:pt x="64" y="116"/>
                    <a:pt x="88" y="92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46" y="20"/>
                    <a:pt x="1" y="46"/>
                    <a:pt x="0" y="51"/>
                  </a:cubicBezTo>
                  <a:close/>
                </a:path>
              </a:pathLst>
            </a:custGeom>
            <a:solidFill>
              <a:srgbClr val="EFC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7" name="Line 230">
              <a:extLst>
                <a:ext uri="{FF2B5EF4-FFF2-40B4-BE49-F238E27FC236}">
                  <a16:creationId xmlns:a16="http://schemas.microsoft.com/office/drawing/2014/main" id="{86F74D79-B8AE-4F85-81FA-D36C5113A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5" y="3059"/>
              <a:ext cx="1" cy="773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8" name="Line 231">
              <a:extLst>
                <a:ext uri="{FF2B5EF4-FFF2-40B4-BE49-F238E27FC236}">
                  <a16:creationId xmlns:a16="http://schemas.microsoft.com/office/drawing/2014/main" id="{66E119C3-710A-4AF8-8F86-59639DF9F0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5" y="3549"/>
              <a:ext cx="1" cy="275"/>
            </a:xfrm>
            <a:prstGeom prst="line">
              <a:avLst/>
            </a:prstGeom>
            <a:noFill/>
            <a:ln w="15875">
              <a:solidFill>
                <a:srgbClr val="DFC27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59" name="Line 232">
              <a:extLst>
                <a:ext uri="{FF2B5EF4-FFF2-40B4-BE49-F238E27FC236}">
                  <a16:creationId xmlns:a16="http://schemas.microsoft.com/office/drawing/2014/main" id="{B50C08F7-0862-4833-976D-A400BCA6E7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5" y="3323"/>
              <a:ext cx="1" cy="226"/>
            </a:xfrm>
            <a:prstGeom prst="line">
              <a:avLst/>
            </a:prstGeom>
            <a:noFill/>
            <a:ln w="15875">
              <a:solidFill>
                <a:srgbClr val="D8AF4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0" name="Line 233">
              <a:extLst>
                <a:ext uri="{FF2B5EF4-FFF2-40B4-BE49-F238E27FC236}">
                  <a16:creationId xmlns:a16="http://schemas.microsoft.com/office/drawing/2014/main" id="{E0D87010-5F35-4445-9316-FC56658C3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5" y="2979"/>
              <a:ext cx="1" cy="338"/>
            </a:xfrm>
            <a:prstGeom prst="line">
              <a:avLst/>
            </a:prstGeom>
            <a:noFill/>
            <a:ln w="15875">
              <a:solidFill>
                <a:srgbClr val="DFA42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1" name="Freeform 234">
              <a:extLst>
                <a:ext uri="{FF2B5EF4-FFF2-40B4-BE49-F238E27FC236}">
                  <a16:creationId xmlns:a16="http://schemas.microsoft.com/office/drawing/2014/main" id="{35BB32C0-802B-455F-9C07-C74084085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283"/>
              <a:ext cx="110" cy="173"/>
            </a:xfrm>
            <a:custGeom>
              <a:avLst/>
              <a:gdLst>
                <a:gd name="T0" fmla="*/ 113 w 44"/>
                <a:gd name="T1" fmla="*/ 362 h 65"/>
                <a:gd name="T2" fmla="*/ 688 w 44"/>
                <a:gd name="T3" fmla="*/ 375 h 65"/>
                <a:gd name="T4" fmla="*/ 0 w 44"/>
                <a:gd name="T5" fmla="*/ 0 h 65"/>
                <a:gd name="T6" fmla="*/ 0 w 44"/>
                <a:gd name="T7" fmla="*/ 1224 h 65"/>
                <a:gd name="T8" fmla="*/ 113 w 44"/>
                <a:gd name="T9" fmla="*/ 362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5">
                  <a:moveTo>
                    <a:pt x="7" y="19"/>
                  </a:moveTo>
                  <a:cubicBezTo>
                    <a:pt x="12" y="6"/>
                    <a:pt x="24" y="19"/>
                    <a:pt x="44" y="20"/>
                  </a:cubicBezTo>
                  <a:cubicBezTo>
                    <a:pt x="33" y="19"/>
                    <a:pt x="0" y="0"/>
                    <a:pt x="0" y="0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2" name="Freeform 235">
              <a:extLst>
                <a:ext uri="{FF2B5EF4-FFF2-40B4-BE49-F238E27FC236}">
                  <a16:creationId xmlns:a16="http://schemas.microsoft.com/office/drawing/2014/main" id="{91FDBC49-8460-4905-A08D-07430031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3269"/>
              <a:ext cx="1125" cy="280"/>
            </a:xfrm>
            <a:custGeom>
              <a:avLst/>
              <a:gdLst>
                <a:gd name="T0" fmla="*/ 7033 w 450"/>
                <a:gd name="T1" fmla="*/ 419 h 105"/>
                <a:gd name="T2" fmla="*/ 6533 w 450"/>
                <a:gd name="T3" fmla="*/ 307 h 105"/>
                <a:gd name="T4" fmla="*/ 4095 w 450"/>
                <a:gd name="T5" fmla="*/ 307 h 105"/>
                <a:gd name="T6" fmla="*/ 770 w 450"/>
                <a:gd name="T7" fmla="*/ 149 h 105"/>
                <a:gd name="T8" fmla="*/ 0 w 450"/>
                <a:gd name="T9" fmla="*/ 0 h 105"/>
                <a:gd name="T10" fmla="*/ 533 w 450"/>
                <a:gd name="T11" fmla="*/ 363 h 105"/>
                <a:gd name="T12" fmla="*/ 1938 w 450"/>
                <a:gd name="T13" fmla="*/ 947 h 105"/>
                <a:gd name="T14" fmla="*/ 3895 w 450"/>
                <a:gd name="T15" fmla="*/ 1365 h 105"/>
                <a:gd name="T16" fmla="*/ 5783 w 450"/>
                <a:gd name="T17" fmla="*/ 1800 h 105"/>
                <a:gd name="T18" fmla="*/ 7033 w 450"/>
                <a:gd name="T19" fmla="*/ 1992 h 105"/>
                <a:gd name="T20" fmla="*/ 7033 w 450"/>
                <a:gd name="T21" fmla="*/ 419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0" h="105">
                  <a:moveTo>
                    <a:pt x="450" y="22"/>
                  </a:moveTo>
                  <a:cubicBezTo>
                    <a:pt x="442" y="21"/>
                    <a:pt x="432" y="19"/>
                    <a:pt x="418" y="16"/>
                  </a:cubicBezTo>
                  <a:cubicBezTo>
                    <a:pt x="368" y="3"/>
                    <a:pt x="319" y="16"/>
                    <a:pt x="262" y="16"/>
                  </a:cubicBezTo>
                  <a:cubicBezTo>
                    <a:pt x="205" y="16"/>
                    <a:pt x="158" y="3"/>
                    <a:pt x="49" y="8"/>
                  </a:cubicBezTo>
                  <a:cubicBezTo>
                    <a:pt x="49" y="8"/>
                    <a:pt x="9" y="3"/>
                    <a:pt x="0" y="0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76" y="34"/>
                    <a:pt x="76" y="37"/>
                    <a:pt x="124" y="50"/>
                  </a:cubicBezTo>
                  <a:cubicBezTo>
                    <a:pt x="179" y="65"/>
                    <a:pt x="202" y="60"/>
                    <a:pt x="249" y="72"/>
                  </a:cubicBezTo>
                  <a:cubicBezTo>
                    <a:pt x="296" y="85"/>
                    <a:pt x="313" y="82"/>
                    <a:pt x="370" y="95"/>
                  </a:cubicBezTo>
                  <a:cubicBezTo>
                    <a:pt x="403" y="102"/>
                    <a:pt x="430" y="103"/>
                    <a:pt x="450" y="105"/>
                  </a:cubicBezTo>
                  <a:lnTo>
                    <a:pt x="450" y="2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3" name="Freeform 236">
              <a:extLst>
                <a:ext uri="{FF2B5EF4-FFF2-40B4-BE49-F238E27FC236}">
                  <a16:creationId xmlns:a16="http://schemas.microsoft.com/office/drawing/2014/main" id="{FC644B28-C39D-4AFA-AA20-4074F8216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053"/>
              <a:ext cx="1128" cy="275"/>
            </a:xfrm>
            <a:custGeom>
              <a:avLst/>
              <a:gdLst>
                <a:gd name="T0" fmla="*/ 7056 w 451"/>
                <a:gd name="T1" fmla="*/ 0 h 103"/>
                <a:gd name="T2" fmla="*/ 5305 w 451"/>
                <a:gd name="T3" fmla="*/ 379 h 103"/>
                <a:gd name="T4" fmla="*/ 0 w 451"/>
                <a:gd name="T5" fmla="*/ 1541 h 103"/>
                <a:gd name="T6" fmla="*/ 20 w 451"/>
                <a:gd name="T7" fmla="*/ 1541 h 103"/>
                <a:gd name="T8" fmla="*/ 33 w 451"/>
                <a:gd name="T9" fmla="*/ 1541 h 103"/>
                <a:gd name="T10" fmla="*/ 33 w 451"/>
                <a:gd name="T11" fmla="*/ 1541 h 103"/>
                <a:gd name="T12" fmla="*/ 395 w 451"/>
                <a:gd name="T13" fmla="*/ 1618 h 103"/>
                <a:gd name="T14" fmla="*/ 395 w 451"/>
                <a:gd name="T15" fmla="*/ 1618 h 103"/>
                <a:gd name="T16" fmla="*/ 425 w 451"/>
                <a:gd name="T17" fmla="*/ 1639 h 103"/>
                <a:gd name="T18" fmla="*/ 425 w 451"/>
                <a:gd name="T19" fmla="*/ 1639 h 103"/>
                <a:gd name="T20" fmla="*/ 458 w 451"/>
                <a:gd name="T21" fmla="*/ 1639 h 103"/>
                <a:gd name="T22" fmla="*/ 458 w 451"/>
                <a:gd name="T23" fmla="*/ 1639 h 103"/>
                <a:gd name="T24" fmla="*/ 520 w 451"/>
                <a:gd name="T25" fmla="*/ 1653 h 103"/>
                <a:gd name="T26" fmla="*/ 520 w 451"/>
                <a:gd name="T27" fmla="*/ 1653 h 103"/>
                <a:gd name="T28" fmla="*/ 550 w 451"/>
                <a:gd name="T29" fmla="*/ 1653 h 103"/>
                <a:gd name="T30" fmla="*/ 550 w 451"/>
                <a:gd name="T31" fmla="*/ 1653 h 103"/>
                <a:gd name="T32" fmla="*/ 583 w 451"/>
                <a:gd name="T33" fmla="*/ 1653 h 103"/>
                <a:gd name="T34" fmla="*/ 583 w 451"/>
                <a:gd name="T35" fmla="*/ 1653 h 103"/>
                <a:gd name="T36" fmla="*/ 595 w 451"/>
                <a:gd name="T37" fmla="*/ 1653 h 103"/>
                <a:gd name="T38" fmla="*/ 613 w 451"/>
                <a:gd name="T39" fmla="*/ 1674 h 103"/>
                <a:gd name="T40" fmla="*/ 625 w 451"/>
                <a:gd name="T41" fmla="*/ 1674 h 103"/>
                <a:gd name="T42" fmla="*/ 645 w 451"/>
                <a:gd name="T43" fmla="*/ 1674 h 103"/>
                <a:gd name="T44" fmla="*/ 658 w 451"/>
                <a:gd name="T45" fmla="*/ 1674 h 103"/>
                <a:gd name="T46" fmla="*/ 658 w 451"/>
                <a:gd name="T47" fmla="*/ 1674 h 103"/>
                <a:gd name="T48" fmla="*/ 675 w 451"/>
                <a:gd name="T49" fmla="*/ 1674 h 103"/>
                <a:gd name="T50" fmla="*/ 720 w 451"/>
                <a:gd name="T51" fmla="*/ 1695 h 103"/>
                <a:gd name="T52" fmla="*/ 738 w 451"/>
                <a:gd name="T53" fmla="*/ 1695 h 103"/>
                <a:gd name="T54" fmla="*/ 738 w 451"/>
                <a:gd name="T55" fmla="*/ 1695 h 103"/>
                <a:gd name="T56" fmla="*/ 783 w 451"/>
                <a:gd name="T57" fmla="*/ 1695 h 103"/>
                <a:gd name="T58" fmla="*/ 783 w 451"/>
                <a:gd name="T59" fmla="*/ 1695 h 103"/>
                <a:gd name="T60" fmla="*/ 4117 w 451"/>
                <a:gd name="T61" fmla="*/ 1848 h 103"/>
                <a:gd name="T62" fmla="*/ 6555 w 451"/>
                <a:gd name="T63" fmla="*/ 1848 h 103"/>
                <a:gd name="T64" fmla="*/ 7056 w 451"/>
                <a:gd name="T65" fmla="*/ 1960 h 103"/>
                <a:gd name="T66" fmla="*/ 7056 w 451"/>
                <a:gd name="T67" fmla="*/ 0 h 1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451" h="103">
                  <a:moveTo>
                    <a:pt x="451" y="0"/>
                  </a:moveTo>
                  <a:cubicBezTo>
                    <a:pt x="411" y="4"/>
                    <a:pt x="372" y="11"/>
                    <a:pt x="339" y="20"/>
                  </a:cubicBezTo>
                  <a:cubicBezTo>
                    <a:pt x="232" y="49"/>
                    <a:pt x="85" y="79"/>
                    <a:pt x="0" y="81"/>
                  </a:cubicBezTo>
                  <a:cubicBezTo>
                    <a:pt x="0" y="81"/>
                    <a:pt x="0" y="81"/>
                    <a:pt x="1" y="81"/>
                  </a:cubicBezTo>
                  <a:cubicBezTo>
                    <a:pt x="1" y="81"/>
                    <a:pt x="1" y="81"/>
                    <a:pt x="2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6" y="82"/>
                    <a:pt x="15" y="84"/>
                    <a:pt x="25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6"/>
                    <a:pt x="26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8" y="86"/>
                    <a:pt x="28" y="86"/>
                    <a:pt x="29" y="86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30" y="86"/>
                    <a:pt x="32" y="86"/>
                    <a:pt x="33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4" y="87"/>
                    <a:pt x="34" y="87"/>
                    <a:pt x="35" y="87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6" y="87"/>
                    <a:pt x="36" y="87"/>
                    <a:pt x="37" y="87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9" y="87"/>
                    <a:pt x="39" y="88"/>
                    <a:pt x="39" y="88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88"/>
                    <a:pt x="41" y="88"/>
                    <a:pt x="41" y="88"/>
                  </a:cubicBezTo>
                  <a:cubicBezTo>
                    <a:pt x="41" y="88"/>
                    <a:pt x="42" y="88"/>
                    <a:pt x="42" y="88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4" y="88"/>
                    <a:pt x="45" y="88"/>
                    <a:pt x="46" y="89"/>
                  </a:cubicBezTo>
                  <a:cubicBezTo>
                    <a:pt x="46" y="89"/>
                    <a:pt x="47" y="89"/>
                    <a:pt x="47" y="89"/>
                  </a:cubicBezTo>
                  <a:cubicBezTo>
                    <a:pt x="47" y="89"/>
                    <a:pt x="47" y="89"/>
                    <a:pt x="47" y="89"/>
                  </a:cubicBezTo>
                  <a:cubicBezTo>
                    <a:pt x="49" y="89"/>
                    <a:pt x="49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159" y="84"/>
                    <a:pt x="206" y="97"/>
                    <a:pt x="263" y="97"/>
                  </a:cubicBezTo>
                  <a:cubicBezTo>
                    <a:pt x="320" y="97"/>
                    <a:pt x="369" y="84"/>
                    <a:pt x="419" y="97"/>
                  </a:cubicBezTo>
                  <a:cubicBezTo>
                    <a:pt x="433" y="100"/>
                    <a:pt x="443" y="102"/>
                    <a:pt x="451" y="103"/>
                  </a:cubicBezTo>
                  <a:lnTo>
                    <a:pt x="451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4" name="Freeform 237">
              <a:extLst>
                <a:ext uri="{FF2B5EF4-FFF2-40B4-BE49-F238E27FC236}">
                  <a16:creationId xmlns:a16="http://schemas.microsoft.com/office/drawing/2014/main" id="{74D15CAA-3D91-420F-8A21-CCB04177E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3269"/>
              <a:ext cx="1130" cy="566"/>
            </a:xfrm>
            <a:custGeom>
              <a:avLst/>
              <a:gdLst>
                <a:gd name="T0" fmla="*/ 33 w 452"/>
                <a:gd name="T1" fmla="*/ 0 h 212"/>
                <a:gd name="T2" fmla="*/ 0 w 452"/>
                <a:gd name="T3" fmla="*/ 0 h 212"/>
                <a:gd name="T4" fmla="*/ 0 w 452"/>
                <a:gd name="T5" fmla="*/ 1391 h 212"/>
                <a:gd name="T6" fmla="*/ 7063 w 452"/>
                <a:gd name="T7" fmla="*/ 4034 h 212"/>
                <a:gd name="T8" fmla="*/ 7063 w 452"/>
                <a:gd name="T9" fmla="*/ 1997 h 212"/>
                <a:gd name="T10" fmla="*/ 5813 w 452"/>
                <a:gd name="T11" fmla="*/ 1810 h 212"/>
                <a:gd name="T12" fmla="*/ 3925 w 452"/>
                <a:gd name="T13" fmla="*/ 1370 h 212"/>
                <a:gd name="T14" fmla="*/ 1970 w 452"/>
                <a:gd name="T15" fmla="*/ 948 h 212"/>
                <a:gd name="T16" fmla="*/ 563 w 452"/>
                <a:gd name="T17" fmla="*/ 363 h 212"/>
                <a:gd name="T18" fmla="*/ 33 w 452"/>
                <a:gd name="T19" fmla="*/ 0 h 2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2" h="21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452" y="212"/>
                    <a:pt x="452" y="212"/>
                    <a:pt x="452" y="212"/>
                  </a:cubicBezTo>
                  <a:cubicBezTo>
                    <a:pt x="452" y="105"/>
                    <a:pt x="452" y="105"/>
                    <a:pt x="452" y="105"/>
                  </a:cubicBezTo>
                  <a:cubicBezTo>
                    <a:pt x="432" y="103"/>
                    <a:pt x="405" y="102"/>
                    <a:pt x="372" y="95"/>
                  </a:cubicBezTo>
                  <a:cubicBezTo>
                    <a:pt x="315" y="82"/>
                    <a:pt x="298" y="85"/>
                    <a:pt x="251" y="72"/>
                  </a:cubicBezTo>
                  <a:cubicBezTo>
                    <a:pt x="204" y="60"/>
                    <a:pt x="181" y="65"/>
                    <a:pt x="126" y="50"/>
                  </a:cubicBezTo>
                  <a:cubicBezTo>
                    <a:pt x="78" y="37"/>
                    <a:pt x="78" y="34"/>
                    <a:pt x="36" y="19"/>
                  </a:cubicBezTo>
                  <a:lnTo>
                    <a:pt x="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5" name="Freeform 238">
              <a:extLst>
                <a:ext uri="{FF2B5EF4-FFF2-40B4-BE49-F238E27FC236}">
                  <a16:creationId xmlns:a16="http://schemas.microsoft.com/office/drawing/2014/main" id="{C6D630E6-E5D6-4718-9172-BA336DA46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976"/>
              <a:ext cx="67" cy="13"/>
            </a:xfrm>
            <a:custGeom>
              <a:avLst/>
              <a:gdLst>
                <a:gd name="T0" fmla="*/ 0 w 27"/>
                <a:gd name="T1" fmla="*/ 88 h 5"/>
                <a:gd name="T2" fmla="*/ 412 w 27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">
                  <a:moveTo>
                    <a:pt x="0" y="5"/>
                  </a:moveTo>
                  <a:cubicBezTo>
                    <a:pt x="11" y="1"/>
                    <a:pt x="22" y="0"/>
                    <a:pt x="27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6" name="Freeform 239">
              <a:extLst>
                <a:ext uri="{FF2B5EF4-FFF2-40B4-BE49-F238E27FC236}">
                  <a16:creationId xmlns:a16="http://schemas.microsoft.com/office/drawing/2014/main" id="{A78635DE-7355-43BC-9D8F-130209D15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3019"/>
              <a:ext cx="50" cy="18"/>
            </a:xfrm>
            <a:custGeom>
              <a:avLst/>
              <a:gdLst>
                <a:gd name="T0" fmla="*/ 0 w 20"/>
                <a:gd name="T1" fmla="*/ 118 h 7"/>
                <a:gd name="T2" fmla="*/ 313 w 20"/>
                <a:gd name="T3" fmla="*/ 2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7"/>
                  </a:moveTo>
                  <a:cubicBezTo>
                    <a:pt x="6" y="4"/>
                    <a:pt x="15" y="0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7" name="Freeform 240">
              <a:extLst>
                <a:ext uri="{FF2B5EF4-FFF2-40B4-BE49-F238E27FC236}">
                  <a16:creationId xmlns:a16="http://schemas.microsoft.com/office/drawing/2014/main" id="{F8B1F30E-C51C-43E7-8435-837DDF068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3053"/>
              <a:ext cx="75" cy="30"/>
            </a:xfrm>
            <a:custGeom>
              <a:avLst/>
              <a:gdLst>
                <a:gd name="T0" fmla="*/ 0 w 30"/>
                <a:gd name="T1" fmla="*/ 224 h 11"/>
                <a:gd name="T2" fmla="*/ 470 w 3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1">
                  <a:moveTo>
                    <a:pt x="0" y="11"/>
                  </a:moveTo>
                  <a:cubicBezTo>
                    <a:pt x="3" y="7"/>
                    <a:pt x="11" y="3"/>
                    <a:pt x="3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8" name="Freeform 241">
              <a:extLst>
                <a:ext uri="{FF2B5EF4-FFF2-40B4-BE49-F238E27FC236}">
                  <a16:creationId xmlns:a16="http://schemas.microsoft.com/office/drawing/2014/main" id="{460866B9-5CAF-48E6-9844-0DDB8424D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912"/>
              <a:ext cx="220" cy="923"/>
            </a:xfrm>
            <a:custGeom>
              <a:avLst/>
              <a:gdLst>
                <a:gd name="T0" fmla="*/ 1375 w 88"/>
                <a:gd name="T1" fmla="*/ 0 h 346"/>
                <a:gd name="T2" fmla="*/ 0 w 88"/>
                <a:gd name="T3" fmla="*/ 968 h 346"/>
                <a:gd name="T4" fmla="*/ 0 w 88"/>
                <a:gd name="T5" fmla="*/ 6568 h 346"/>
                <a:gd name="T6" fmla="*/ 1375 w 88"/>
                <a:gd name="T7" fmla="*/ 5237 h 346"/>
                <a:gd name="T8" fmla="*/ 1375 w 88"/>
                <a:gd name="T9" fmla="*/ 0 h 3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346">
                  <a:moveTo>
                    <a:pt x="88" y="0"/>
                  </a:moveTo>
                  <a:cubicBezTo>
                    <a:pt x="46" y="20"/>
                    <a:pt x="1" y="46"/>
                    <a:pt x="0" y="51"/>
                  </a:cubicBezTo>
                  <a:cubicBezTo>
                    <a:pt x="0" y="346"/>
                    <a:pt x="0" y="346"/>
                    <a:pt x="0" y="346"/>
                  </a:cubicBezTo>
                  <a:cubicBezTo>
                    <a:pt x="88" y="276"/>
                    <a:pt x="88" y="276"/>
                    <a:pt x="88" y="276"/>
                  </a:cubicBezTo>
                  <a:lnTo>
                    <a:pt x="88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69" name="Freeform 242">
              <a:extLst>
                <a:ext uri="{FF2B5EF4-FFF2-40B4-BE49-F238E27FC236}">
                  <a16:creationId xmlns:a16="http://schemas.microsoft.com/office/drawing/2014/main" id="{92E1F3BF-8904-4894-99B2-5A7269AEF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0" y="3389"/>
              <a:ext cx="215" cy="158"/>
            </a:xfrm>
            <a:custGeom>
              <a:avLst/>
              <a:gdLst>
                <a:gd name="T0" fmla="*/ 1345 w 86"/>
                <a:gd name="T1" fmla="*/ 0 h 59"/>
                <a:gd name="T2" fmla="*/ 0 w 86"/>
                <a:gd name="T3" fmla="*/ 1133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59">
                  <a:moveTo>
                    <a:pt x="86" y="0"/>
                  </a:moveTo>
                  <a:cubicBezTo>
                    <a:pt x="69" y="20"/>
                    <a:pt x="15" y="55"/>
                    <a:pt x="0" y="5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0" name="Freeform 243">
              <a:extLst>
                <a:ext uri="{FF2B5EF4-FFF2-40B4-BE49-F238E27FC236}">
                  <a16:creationId xmlns:a16="http://schemas.microsoft.com/office/drawing/2014/main" id="{05949282-84C7-4378-A00D-CD75A7B17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157"/>
              <a:ext cx="217" cy="166"/>
            </a:xfrm>
            <a:custGeom>
              <a:avLst/>
              <a:gdLst>
                <a:gd name="T0" fmla="*/ 1349 w 87"/>
                <a:gd name="T1" fmla="*/ 0 h 62"/>
                <a:gd name="T2" fmla="*/ 0 w 87"/>
                <a:gd name="T3" fmla="*/ 1189 h 6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62">
                  <a:moveTo>
                    <a:pt x="87" y="0"/>
                  </a:moveTo>
                  <a:cubicBezTo>
                    <a:pt x="63" y="24"/>
                    <a:pt x="18" y="58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1" name="Freeform 244">
              <a:extLst>
                <a:ext uri="{FF2B5EF4-FFF2-40B4-BE49-F238E27FC236}">
                  <a16:creationId xmlns:a16="http://schemas.microsoft.com/office/drawing/2014/main" id="{3B16E094-3B29-41C2-9760-2A1798B0A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469"/>
              <a:ext cx="305" cy="179"/>
            </a:xfrm>
            <a:custGeom>
              <a:avLst/>
              <a:gdLst>
                <a:gd name="T0" fmla="*/ 1720 w 122"/>
                <a:gd name="T1" fmla="*/ 785 h 67"/>
                <a:gd name="T2" fmla="*/ 1813 w 122"/>
                <a:gd name="T3" fmla="*/ 684 h 67"/>
                <a:gd name="T4" fmla="*/ 1813 w 122"/>
                <a:gd name="T5" fmla="*/ 684 h 67"/>
                <a:gd name="T6" fmla="*/ 1595 w 122"/>
                <a:gd name="T7" fmla="*/ 785 h 67"/>
                <a:gd name="T8" fmla="*/ 1595 w 122"/>
                <a:gd name="T9" fmla="*/ 785 h 67"/>
                <a:gd name="T10" fmla="*/ 1345 w 122"/>
                <a:gd name="T11" fmla="*/ 593 h 67"/>
                <a:gd name="T12" fmla="*/ 1395 w 122"/>
                <a:gd name="T13" fmla="*/ 492 h 67"/>
                <a:gd name="T14" fmla="*/ 1708 w 122"/>
                <a:gd name="T15" fmla="*/ 342 h 67"/>
                <a:gd name="T16" fmla="*/ 1708 w 122"/>
                <a:gd name="T17" fmla="*/ 342 h 67"/>
                <a:gd name="T18" fmla="*/ 1375 w 122"/>
                <a:gd name="T19" fmla="*/ 457 h 67"/>
                <a:gd name="T20" fmla="*/ 1270 w 122"/>
                <a:gd name="T21" fmla="*/ 478 h 67"/>
                <a:gd name="T22" fmla="*/ 1125 w 122"/>
                <a:gd name="T23" fmla="*/ 401 h 67"/>
                <a:gd name="T24" fmla="*/ 1175 w 122"/>
                <a:gd name="T25" fmla="*/ 192 h 67"/>
                <a:gd name="T26" fmla="*/ 1345 w 122"/>
                <a:gd name="T27" fmla="*/ 171 h 67"/>
                <a:gd name="T28" fmla="*/ 1345 w 122"/>
                <a:gd name="T29" fmla="*/ 171 h 67"/>
                <a:gd name="T30" fmla="*/ 1188 w 122"/>
                <a:gd name="T31" fmla="*/ 136 h 67"/>
                <a:gd name="T32" fmla="*/ 1238 w 122"/>
                <a:gd name="T33" fmla="*/ 0 h 67"/>
                <a:gd name="T34" fmla="*/ 1238 w 122"/>
                <a:gd name="T35" fmla="*/ 0 h 67"/>
                <a:gd name="T36" fmla="*/ 1063 w 122"/>
                <a:gd name="T37" fmla="*/ 192 h 67"/>
                <a:gd name="T38" fmla="*/ 875 w 122"/>
                <a:gd name="T39" fmla="*/ 264 h 67"/>
                <a:gd name="T40" fmla="*/ 645 w 122"/>
                <a:gd name="T41" fmla="*/ 264 h 67"/>
                <a:gd name="T42" fmla="*/ 550 w 122"/>
                <a:gd name="T43" fmla="*/ 251 h 67"/>
                <a:gd name="T44" fmla="*/ 425 w 122"/>
                <a:gd name="T45" fmla="*/ 171 h 67"/>
                <a:gd name="T46" fmla="*/ 395 w 122"/>
                <a:gd name="T47" fmla="*/ 171 h 67"/>
                <a:gd name="T48" fmla="*/ 408 w 122"/>
                <a:gd name="T49" fmla="*/ 321 h 67"/>
                <a:gd name="T50" fmla="*/ 333 w 122"/>
                <a:gd name="T51" fmla="*/ 492 h 67"/>
                <a:gd name="T52" fmla="*/ 0 w 122"/>
                <a:gd name="T53" fmla="*/ 572 h 67"/>
                <a:gd name="T54" fmla="*/ 0 w 122"/>
                <a:gd name="T55" fmla="*/ 572 h 67"/>
                <a:gd name="T56" fmla="*/ 250 w 122"/>
                <a:gd name="T57" fmla="*/ 572 h 67"/>
                <a:gd name="T58" fmla="*/ 363 w 122"/>
                <a:gd name="T59" fmla="*/ 649 h 67"/>
                <a:gd name="T60" fmla="*/ 395 w 122"/>
                <a:gd name="T61" fmla="*/ 705 h 67"/>
                <a:gd name="T62" fmla="*/ 333 w 122"/>
                <a:gd name="T63" fmla="*/ 799 h 67"/>
                <a:gd name="T64" fmla="*/ 113 w 122"/>
                <a:gd name="T65" fmla="*/ 785 h 67"/>
                <a:gd name="T66" fmla="*/ 113 w 122"/>
                <a:gd name="T67" fmla="*/ 785 h 67"/>
                <a:gd name="T68" fmla="*/ 283 w 122"/>
                <a:gd name="T69" fmla="*/ 858 h 67"/>
                <a:gd name="T70" fmla="*/ 375 w 122"/>
                <a:gd name="T71" fmla="*/ 820 h 67"/>
                <a:gd name="T72" fmla="*/ 520 w 122"/>
                <a:gd name="T73" fmla="*/ 799 h 67"/>
                <a:gd name="T74" fmla="*/ 658 w 122"/>
                <a:gd name="T75" fmla="*/ 842 h 67"/>
                <a:gd name="T76" fmla="*/ 770 w 122"/>
                <a:gd name="T77" fmla="*/ 914 h 67"/>
                <a:gd name="T78" fmla="*/ 800 w 122"/>
                <a:gd name="T79" fmla="*/ 1013 h 67"/>
                <a:gd name="T80" fmla="*/ 770 w 122"/>
                <a:gd name="T81" fmla="*/ 1050 h 67"/>
                <a:gd name="T82" fmla="*/ 845 w 122"/>
                <a:gd name="T83" fmla="*/ 991 h 67"/>
                <a:gd name="T84" fmla="*/ 925 w 122"/>
                <a:gd name="T85" fmla="*/ 956 h 67"/>
                <a:gd name="T86" fmla="*/ 1158 w 122"/>
                <a:gd name="T87" fmla="*/ 1029 h 67"/>
                <a:gd name="T88" fmla="*/ 1188 w 122"/>
                <a:gd name="T89" fmla="*/ 1085 h 67"/>
                <a:gd name="T90" fmla="*/ 1238 w 122"/>
                <a:gd name="T91" fmla="*/ 1277 h 67"/>
                <a:gd name="T92" fmla="*/ 1238 w 122"/>
                <a:gd name="T93" fmla="*/ 1277 h 67"/>
                <a:gd name="T94" fmla="*/ 1220 w 122"/>
                <a:gd name="T95" fmla="*/ 1085 h 67"/>
                <a:gd name="T96" fmla="*/ 1250 w 122"/>
                <a:gd name="T97" fmla="*/ 956 h 67"/>
                <a:gd name="T98" fmla="*/ 1363 w 122"/>
                <a:gd name="T99" fmla="*/ 820 h 67"/>
                <a:gd name="T100" fmla="*/ 1520 w 122"/>
                <a:gd name="T101" fmla="*/ 820 h 67"/>
                <a:gd name="T102" fmla="*/ 1595 w 122"/>
                <a:gd name="T103" fmla="*/ 820 h 67"/>
                <a:gd name="T104" fmla="*/ 1908 w 122"/>
                <a:gd name="T105" fmla="*/ 858 h 67"/>
                <a:gd name="T106" fmla="*/ 1908 w 122"/>
                <a:gd name="T107" fmla="*/ 858 h 67"/>
                <a:gd name="T108" fmla="*/ 1720 w 122"/>
                <a:gd name="T109" fmla="*/ 785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1"/>
                  </a:moveTo>
                  <a:cubicBezTo>
                    <a:pt x="113" y="40"/>
                    <a:pt x="114" y="38"/>
                    <a:pt x="116" y="36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4" y="39"/>
                    <a:pt x="108" y="40"/>
                    <a:pt x="102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93" y="41"/>
                    <a:pt x="86" y="34"/>
                    <a:pt x="86" y="31"/>
                  </a:cubicBezTo>
                  <a:cubicBezTo>
                    <a:pt x="85" y="29"/>
                    <a:pt x="88" y="27"/>
                    <a:pt x="89" y="26"/>
                  </a:cubicBezTo>
                  <a:cubicBezTo>
                    <a:pt x="94" y="22"/>
                    <a:pt x="100" y="17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99" y="17"/>
                    <a:pt x="93" y="21"/>
                    <a:pt x="88" y="24"/>
                  </a:cubicBezTo>
                  <a:cubicBezTo>
                    <a:pt x="86" y="26"/>
                    <a:pt x="83" y="26"/>
                    <a:pt x="81" y="25"/>
                  </a:cubicBezTo>
                  <a:cubicBezTo>
                    <a:pt x="78" y="24"/>
                    <a:pt x="75" y="23"/>
                    <a:pt x="72" y="21"/>
                  </a:cubicBezTo>
                  <a:cubicBezTo>
                    <a:pt x="64" y="16"/>
                    <a:pt x="73" y="10"/>
                    <a:pt x="75" y="10"/>
                  </a:cubicBezTo>
                  <a:cubicBezTo>
                    <a:pt x="79" y="7"/>
                    <a:pt x="83" y="8"/>
                    <a:pt x="86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2" y="8"/>
                    <a:pt x="80" y="6"/>
                    <a:pt x="76" y="7"/>
                  </a:cubicBezTo>
                  <a:cubicBezTo>
                    <a:pt x="78" y="5"/>
                    <a:pt x="78" y="2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4"/>
                    <a:pt x="73" y="7"/>
                    <a:pt x="68" y="10"/>
                  </a:cubicBezTo>
                  <a:cubicBezTo>
                    <a:pt x="63" y="13"/>
                    <a:pt x="59" y="14"/>
                    <a:pt x="56" y="14"/>
                  </a:cubicBezTo>
                  <a:cubicBezTo>
                    <a:pt x="51" y="14"/>
                    <a:pt x="46" y="14"/>
                    <a:pt x="41" y="14"/>
                  </a:cubicBezTo>
                  <a:cubicBezTo>
                    <a:pt x="39" y="14"/>
                    <a:pt x="37" y="14"/>
                    <a:pt x="35" y="13"/>
                  </a:cubicBezTo>
                  <a:cubicBezTo>
                    <a:pt x="32" y="13"/>
                    <a:pt x="29" y="12"/>
                    <a:pt x="27" y="9"/>
                  </a:cubicBezTo>
                  <a:cubicBezTo>
                    <a:pt x="25" y="5"/>
                    <a:pt x="22" y="4"/>
                    <a:pt x="25" y="9"/>
                  </a:cubicBezTo>
                  <a:cubicBezTo>
                    <a:pt x="25" y="10"/>
                    <a:pt x="27" y="13"/>
                    <a:pt x="26" y="17"/>
                  </a:cubicBezTo>
                  <a:cubicBezTo>
                    <a:pt x="25" y="21"/>
                    <a:pt x="24" y="24"/>
                    <a:pt x="21" y="26"/>
                  </a:cubicBezTo>
                  <a:cubicBezTo>
                    <a:pt x="17" y="28"/>
                    <a:pt x="8" y="31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31"/>
                    <a:pt x="11" y="31"/>
                    <a:pt x="16" y="30"/>
                  </a:cubicBezTo>
                  <a:cubicBezTo>
                    <a:pt x="20" y="29"/>
                    <a:pt x="22" y="32"/>
                    <a:pt x="23" y="34"/>
                  </a:cubicBezTo>
                  <a:cubicBezTo>
                    <a:pt x="24" y="35"/>
                    <a:pt x="24" y="36"/>
                    <a:pt x="25" y="37"/>
                  </a:cubicBezTo>
                  <a:cubicBezTo>
                    <a:pt x="25" y="38"/>
                    <a:pt x="25" y="40"/>
                    <a:pt x="21" y="42"/>
                  </a:cubicBezTo>
                  <a:cubicBezTo>
                    <a:pt x="16" y="45"/>
                    <a:pt x="10" y="43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1" y="44"/>
                    <a:pt x="14" y="45"/>
                    <a:pt x="18" y="45"/>
                  </a:cubicBezTo>
                  <a:cubicBezTo>
                    <a:pt x="20" y="45"/>
                    <a:pt x="19" y="46"/>
                    <a:pt x="24" y="43"/>
                  </a:cubicBezTo>
                  <a:cubicBezTo>
                    <a:pt x="27" y="41"/>
                    <a:pt x="31" y="41"/>
                    <a:pt x="33" y="42"/>
                  </a:cubicBezTo>
                  <a:cubicBezTo>
                    <a:pt x="35" y="42"/>
                    <a:pt x="38" y="43"/>
                    <a:pt x="42" y="44"/>
                  </a:cubicBezTo>
                  <a:cubicBezTo>
                    <a:pt x="43" y="45"/>
                    <a:pt x="47" y="46"/>
                    <a:pt x="49" y="48"/>
                  </a:cubicBezTo>
                  <a:cubicBezTo>
                    <a:pt x="51" y="48"/>
                    <a:pt x="53" y="51"/>
                    <a:pt x="51" y="53"/>
                  </a:cubicBezTo>
                  <a:cubicBezTo>
                    <a:pt x="50" y="53"/>
                    <a:pt x="50" y="54"/>
                    <a:pt x="49" y="55"/>
                  </a:cubicBezTo>
                  <a:cubicBezTo>
                    <a:pt x="47" y="57"/>
                    <a:pt x="53" y="54"/>
                    <a:pt x="54" y="52"/>
                  </a:cubicBezTo>
                  <a:cubicBezTo>
                    <a:pt x="55" y="50"/>
                    <a:pt x="57" y="50"/>
                    <a:pt x="59" y="50"/>
                  </a:cubicBezTo>
                  <a:cubicBezTo>
                    <a:pt x="64" y="51"/>
                    <a:pt x="70" y="52"/>
                    <a:pt x="74" y="54"/>
                  </a:cubicBezTo>
                  <a:cubicBezTo>
                    <a:pt x="76" y="54"/>
                    <a:pt x="76" y="56"/>
                    <a:pt x="76" y="57"/>
                  </a:cubicBezTo>
                  <a:cubicBezTo>
                    <a:pt x="76" y="60"/>
                    <a:pt x="77" y="63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3"/>
                    <a:pt x="78" y="60"/>
                    <a:pt x="78" y="57"/>
                  </a:cubicBezTo>
                  <a:cubicBezTo>
                    <a:pt x="78" y="56"/>
                    <a:pt x="79" y="52"/>
                    <a:pt x="80" y="50"/>
                  </a:cubicBezTo>
                  <a:cubicBezTo>
                    <a:pt x="82" y="48"/>
                    <a:pt x="85" y="45"/>
                    <a:pt x="87" y="43"/>
                  </a:cubicBezTo>
                  <a:cubicBezTo>
                    <a:pt x="90" y="42"/>
                    <a:pt x="95" y="42"/>
                    <a:pt x="97" y="43"/>
                  </a:cubicBezTo>
                  <a:cubicBezTo>
                    <a:pt x="98" y="43"/>
                    <a:pt x="101" y="43"/>
                    <a:pt x="102" y="43"/>
                  </a:cubicBezTo>
                  <a:cubicBezTo>
                    <a:pt x="108" y="43"/>
                    <a:pt x="115" y="42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18" y="43"/>
                    <a:pt x="114" y="41"/>
                    <a:pt x="110" y="41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2" name="Freeform 245">
              <a:extLst>
                <a:ext uri="{FF2B5EF4-FFF2-40B4-BE49-F238E27FC236}">
                  <a16:creationId xmlns:a16="http://schemas.microsoft.com/office/drawing/2014/main" id="{2CAF828D-B40D-4F02-981F-A5FFD35C7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549"/>
              <a:ext cx="70" cy="32"/>
            </a:xfrm>
            <a:custGeom>
              <a:avLst/>
              <a:gdLst>
                <a:gd name="T0" fmla="*/ 33 w 28"/>
                <a:gd name="T1" fmla="*/ 0 h 12"/>
                <a:gd name="T2" fmla="*/ 113 w 28"/>
                <a:gd name="T3" fmla="*/ 149 h 12"/>
                <a:gd name="T4" fmla="*/ 313 w 28"/>
                <a:gd name="T5" fmla="*/ 205 h 12"/>
                <a:gd name="T6" fmla="*/ 363 w 28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12">
                  <a:moveTo>
                    <a:pt x="2" y="0"/>
                  </a:moveTo>
                  <a:cubicBezTo>
                    <a:pt x="0" y="3"/>
                    <a:pt x="5" y="7"/>
                    <a:pt x="7" y="8"/>
                  </a:cubicBezTo>
                  <a:cubicBezTo>
                    <a:pt x="11" y="10"/>
                    <a:pt x="16" y="12"/>
                    <a:pt x="20" y="11"/>
                  </a:cubicBezTo>
                  <a:cubicBezTo>
                    <a:pt x="23" y="10"/>
                    <a:pt x="28" y="4"/>
                    <a:pt x="23" y="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3" name="Freeform 246">
              <a:extLst>
                <a:ext uri="{FF2B5EF4-FFF2-40B4-BE49-F238E27FC236}">
                  <a16:creationId xmlns:a16="http://schemas.microsoft.com/office/drawing/2014/main" id="{BA973265-9A72-4D46-836E-5BF798DA3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531"/>
              <a:ext cx="65" cy="53"/>
            </a:xfrm>
            <a:custGeom>
              <a:avLst/>
              <a:gdLst>
                <a:gd name="T0" fmla="*/ 375 w 26"/>
                <a:gd name="T1" fmla="*/ 225 h 20"/>
                <a:gd name="T2" fmla="*/ 33 w 26"/>
                <a:gd name="T3" fmla="*/ 133 h 20"/>
                <a:gd name="T4" fmla="*/ 375 w 26"/>
                <a:gd name="T5" fmla="*/ 225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24" y="12"/>
                  </a:moveTo>
                  <a:cubicBezTo>
                    <a:pt x="22" y="20"/>
                    <a:pt x="0" y="14"/>
                    <a:pt x="2" y="7"/>
                  </a:cubicBezTo>
                  <a:cubicBezTo>
                    <a:pt x="3" y="0"/>
                    <a:pt x="26" y="3"/>
                    <a:pt x="24" y="12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4" name="Freeform 247">
              <a:extLst>
                <a:ext uri="{FF2B5EF4-FFF2-40B4-BE49-F238E27FC236}">
                  <a16:creationId xmlns:a16="http://schemas.microsoft.com/office/drawing/2014/main" id="{B6B66652-A618-4E8E-AF81-FADD3589F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3549"/>
              <a:ext cx="47" cy="22"/>
            </a:xfrm>
            <a:custGeom>
              <a:avLst/>
              <a:gdLst>
                <a:gd name="T0" fmla="*/ 0 w 19"/>
                <a:gd name="T1" fmla="*/ 83 h 8"/>
                <a:gd name="T2" fmla="*/ 166 w 19"/>
                <a:gd name="T3" fmla="*/ 143 h 8"/>
                <a:gd name="T4" fmla="*/ 215 w 19"/>
                <a:gd name="T5" fmla="*/ 0 h 8"/>
                <a:gd name="T6" fmla="*/ 104 w 19"/>
                <a:gd name="T7" fmla="*/ 107 h 8"/>
                <a:gd name="T8" fmla="*/ 62 w 19"/>
                <a:gd name="T9" fmla="*/ 107 h 8"/>
                <a:gd name="T10" fmla="*/ 0 w 19"/>
                <a:gd name="T11" fmla="*/ 61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8">
                  <a:moveTo>
                    <a:pt x="0" y="4"/>
                  </a:moveTo>
                  <a:cubicBezTo>
                    <a:pt x="4" y="6"/>
                    <a:pt x="6" y="7"/>
                    <a:pt x="11" y="7"/>
                  </a:cubicBezTo>
                  <a:cubicBezTo>
                    <a:pt x="16" y="8"/>
                    <a:pt x="19" y="2"/>
                    <a:pt x="14" y="0"/>
                  </a:cubicBezTo>
                  <a:cubicBezTo>
                    <a:pt x="16" y="3"/>
                    <a:pt x="10" y="5"/>
                    <a:pt x="7" y="5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2" y="5"/>
                    <a:pt x="1" y="5"/>
                    <a:pt x="0" y="3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5" name="Freeform 248">
              <a:extLst>
                <a:ext uri="{FF2B5EF4-FFF2-40B4-BE49-F238E27FC236}">
                  <a16:creationId xmlns:a16="http://schemas.microsoft.com/office/drawing/2014/main" id="{1ECE7B28-F433-4DD8-9995-90BDE899F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3552"/>
              <a:ext cx="165" cy="56"/>
            </a:xfrm>
            <a:custGeom>
              <a:avLst/>
              <a:gdLst>
                <a:gd name="T0" fmla="*/ 0 w 66"/>
                <a:gd name="T1" fmla="*/ 35 h 21"/>
                <a:gd name="T2" fmla="*/ 20 w 66"/>
                <a:gd name="T3" fmla="*/ 171 h 21"/>
                <a:gd name="T4" fmla="*/ 158 w 66"/>
                <a:gd name="T5" fmla="*/ 171 h 21"/>
                <a:gd name="T6" fmla="*/ 345 w 66"/>
                <a:gd name="T7" fmla="*/ 248 h 21"/>
                <a:gd name="T8" fmla="*/ 438 w 66"/>
                <a:gd name="T9" fmla="*/ 307 h 21"/>
                <a:gd name="T10" fmla="*/ 488 w 66"/>
                <a:gd name="T11" fmla="*/ 320 h 21"/>
                <a:gd name="T12" fmla="*/ 583 w 66"/>
                <a:gd name="T13" fmla="*/ 341 h 21"/>
                <a:gd name="T14" fmla="*/ 708 w 66"/>
                <a:gd name="T15" fmla="*/ 363 h 21"/>
                <a:gd name="T16" fmla="*/ 800 w 66"/>
                <a:gd name="T17" fmla="*/ 363 h 21"/>
                <a:gd name="T18" fmla="*/ 895 w 66"/>
                <a:gd name="T19" fmla="*/ 248 h 21"/>
                <a:gd name="T20" fmla="*/ 988 w 66"/>
                <a:gd name="T21" fmla="*/ 171 h 21"/>
                <a:gd name="T22" fmla="*/ 938 w 66"/>
                <a:gd name="T23" fmla="*/ 0 h 21"/>
                <a:gd name="T24" fmla="*/ 925 w 66"/>
                <a:gd name="T25" fmla="*/ 93 h 21"/>
                <a:gd name="T26" fmla="*/ 813 w 66"/>
                <a:gd name="T27" fmla="*/ 205 h 21"/>
                <a:gd name="T28" fmla="*/ 470 w 66"/>
                <a:gd name="T29" fmla="*/ 227 h 21"/>
                <a:gd name="T30" fmla="*/ 300 w 66"/>
                <a:gd name="T31" fmla="*/ 149 h 21"/>
                <a:gd name="T32" fmla="*/ 158 w 66"/>
                <a:gd name="T33" fmla="*/ 136 h 21"/>
                <a:gd name="T34" fmla="*/ 20 w 66"/>
                <a:gd name="T35" fmla="*/ 35 h 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6" h="21">
                  <a:moveTo>
                    <a:pt x="0" y="2"/>
                  </a:moveTo>
                  <a:cubicBezTo>
                    <a:pt x="2" y="4"/>
                    <a:pt x="2" y="7"/>
                    <a:pt x="1" y="9"/>
                  </a:cubicBezTo>
                  <a:cubicBezTo>
                    <a:pt x="4" y="9"/>
                    <a:pt x="7" y="8"/>
                    <a:pt x="10" y="9"/>
                  </a:cubicBezTo>
                  <a:cubicBezTo>
                    <a:pt x="14" y="10"/>
                    <a:pt x="18" y="11"/>
                    <a:pt x="22" y="13"/>
                  </a:cubicBezTo>
                  <a:cubicBezTo>
                    <a:pt x="24" y="14"/>
                    <a:pt x="26" y="15"/>
                    <a:pt x="28" y="16"/>
                  </a:cubicBezTo>
                  <a:cubicBezTo>
                    <a:pt x="29" y="17"/>
                    <a:pt x="30" y="17"/>
                    <a:pt x="31" y="17"/>
                  </a:cubicBezTo>
                  <a:cubicBezTo>
                    <a:pt x="33" y="17"/>
                    <a:pt x="35" y="18"/>
                    <a:pt x="37" y="18"/>
                  </a:cubicBezTo>
                  <a:cubicBezTo>
                    <a:pt x="39" y="19"/>
                    <a:pt x="42" y="19"/>
                    <a:pt x="45" y="19"/>
                  </a:cubicBezTo>
                  <a:cubicBezTo>
                    <a:pt x="47" y="20"/>
                    <a:pt x="50" y="21"/>
                    <a:pt x="51" y="19"/>
                  </a:cubicBezTo>
                  <a:cubicBezTo>
                    <a:pt x="54" y="18"/>
                    <a:pt x="55" y="15"/>
                    <a:pt x="57" y="13"/>
                  </a:cubicBezTo>
                  <a:cubicBezTo>
                    <a:pt x="58" y="12"/>
                    <a:pt x="62" y="11"/>
                    <a:pt x="63" y="9"/>
                  </a:cubicBezTo>
                  <a:cubicBezTo>
                    <a:pt x="66" y="6"/>
                    <a:pt x="58" y="4"/>
                    <a:pt x="60" y="0"/>
                  </a:cubicBezTo>
                  <a:cubicBezTo>
                    <a:pt x="59" y="2"/>
                    <a:pt x="59" y="3"/>
                    <a:pt x="59" y="5"/>
                  </a:cubicBezTo>
                  <a:cubicBezTo>
                    <a:pt x="58" y="7"/>
                    <a:pt x="54" y="10"/>
                    <a:pt x="52" y="11"/>
                  </a:cubicBezTo>
                  <a:cubicBezTo>
                    <a:pt x="46" y="15"/>
                    <a:pt x="37" y="15"/>
                    <a:pt x="30" y="12"/>
                  </a:cubicBezTo>
                  <a:cubicBezTo>
                    <a:pt x="26" y="10"/>
                    <a:pt x="23" y="9"/>
                    <a:pt x="19" y="8"/>
                  </a:cubicBezTo>
                  <a:cubicBezTo>
                    <a:pt x="16" y="7"/>
                    <a:pt x="13" y="7"/>
                    <a:pt x="10" y="7"/>
                  </a:cubicBezTo>
                  <a:cubicBezTo>
                    <a:pt x="6" y="6"/>
                    <a:pt x="4" y="4"/>
                    <a:pt x="1" y="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6" name="Freeform 249">
              <a:extLst>
                <a:ext uri="{FF2B5EF4-FFF2-40B4-BE49-F238E27FC236}">
                  <a16:creationId xmlns:a16="http://schemas.microsoft.com/office/drawing/2014/main" id="{61C0C53E-E9B4-4E35-8F3C-73CD731DC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3509"/>
              <a:ext cx="127" cy="32"/>
            </a:xfrm>
            <a:custGeom>
              <a:avLst/>
              <a:gdLst>
                <a:gd name="T0" fmla="*/ 0 w 51"/>
                <a:gd name="T1" fmla="*/ 227 h 12"/>
                <a:gd name="T2" fmla="*/ 42 w 51"/>
                <a:gd name="T3" fmla="*/ 93 h 12"/>
                <a:gd name="T4" fmla="*/ 105 w 51"/>
                <a:gd name="T5" fmla="*/ 0 h 12"/>
                <a:gd name="T6" fmla="*/ 187 w 51"/>
                <a:gd name="T7" fmla="*/ 21 h 12"/>
                <a:gd name="T8" fmla="*/ 321 w 51"/>
                <a:gd name="T9" fmla="*/ 35 h 12"/>
                <a:gd name="T10" fmla="*/ 496 w 51"/>
                <a:gd name="T11" fmla="*/ 21 h 12"/>
                <a:gd name="T12" fmla="*/ 603 w 51"/>
                <a:gd name="T13" fmla="*/ 21 h 12"/>
                <a:gd name="T14" fmla="*/ 662 w 51"/>
                <a:gd name="T15" fmla="*/ 93 h 12"/>
                <a:gd name="T16" fmla="*/ 787 w 51"/>
                <a:gd name="T17" fmla="*/ 192 h 12"/>
                <a:gd name="T18" fmla="*/ 570 w 51"/>
                <a:gd name="T19" fmla="*/ 77 h 12"/>
                <a:gd name="T20" fmla="*/ 341 w 51"/>
                <a:gd name="T21" fmla="*/ 93 h 12"/>
                <a:gd name="T22" fmla="*/ 217 w 51"/>
                <a:gd name="T23" fmla="*/ 77 h 12"/>
                <a:gd name="T24" fmla="*/ 105 w 51"/>
                <a:gd name="T25" fmla="*/ 77 h 12"/>
                <a:gd name="T26" fmla="*/ 0 w 51"/>
                <a:gd name="T27" fmla="*/ 22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12">
                  <a:moveTo>
                    <a:pt x="0" y="12"/>
                  </a:moveTo>
                  <a:cubicBezTo>
                    <a:pt x="2" y="10"/>
                    <a:pt x="3" y="7"/>
                    <a:pt x="3" y="5"/>
                  </a:cubicBezTo>
                  <a:cubicBezTo>
                    <a:pt x="4" y="3"/>
                    <a:pt x="4" y="0"/>
                    <a:pt x="7" y="0"/>
                  </a:cubicBezTo>
                  <a:cubicBezTo>
                    <a:pt x="8" y="0"/>
                    <a:pt x="11" y="0"/>
                    <a:pt x="12" y="1"/>
                  </a:cubicBezTo>
                  <a:cubicBezTo>
                    <a:pt x="15" y="1"/>
                    <a:pt x="18" y="1"/>
                    <a:pt x="21" y="2"/>
                  </a:cubicBezTo>
                  <a:cubicBezTo>
                    <a:pt x="25" y="2"/>
                    <a:pt x="28" y="2"/>
                    <a:pt x="32" y="1"/>
                  </a:cubicBezTo>
                  <a:cubicBezTo>
                    <a:pt x="34" y="1"/>
                    <a:pt x="37" y="0"/>
                    <a:pt x="39" y="1"/>
                  </a:cubicBezTo>
                  <a:cubicBezTo>
                    <a:pt x="41" y="2"/>
                    <a:pt x="42" y="3"/>
                    <a:pt x="43" y="5"/>
                  </a:cubicBezTo>
                  <a:cubicBezTo>
                    <a:pt x="45" y="7"/>
                    <a:pt x="48" y="8"/>
                    <a:pt x="51" y="10"/>
                  </a:cubicBezTo>
                  <a:cubicBezTo>
                    <a:pt x="46" y="8"/>
                    <a:pt x="42" y="5"/>
                    <a:pt x="37" y="4"/>
                  </a:cubicBezTo>
                  <a:cubicBezTo>
                    <a:pt x="32" y="3"/>
                    <a:pt x="27" y="5"/>
                    <a:pt x="22" y="5"/>
                  </a:cubicBezTo>
                  <a:cubicBezTo>
                    <a:pt x="19" y="5"/>
                    <a:pt x="16" y="5"/>
                    <a:pt x="14" y="4"/>
                  </a:cubicBezTo>
                  <a:cubicBezTo>
                    <a:pt x="12" y="4"/>
                    <a:pt x="9" y="3"/>
                    <a:pt x="7" y="4"/>
                  </a:cubicBezTo>
                  <a:cubicBezTo>
                    <a:pt x="4" y="6"/>
                    <a:pt x="3" y="11"/>
                    <a:pt x="0" y="12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7" name="Freeform 250">
              <a:extLst>
                <a:ext uri="{FF2B5EF4-FFF2-40B4-BE49-F238E27FC236}">
                  <a16:creationId xmlns:a16="http://schemas.microsoft.com/office/drawing/2014/main" id="{49C5519E-C161-4E23-BFFF-3A4C65E3F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3507"/>
              <a:ext cx="88" cy="18"/>
            </a:xfrm>
            <a:custGeom>
              <a:avLst/>
              <a:gdLst>
                <a:gd name="T0" fmla="*/ 0 w 35"/>
                <a:gd name="T1" fmla="*/ 118 h 7"/>
                <a:gd name="T2" fmla="*/ 96 w 35"/>
                <a:gd name="T3" fmla="*/ 21 h 7"/>
                <a:gd name="T4" fmla="*/ 241 w 35"/>
                <a:gd name="T5" fmla="*/ 33 h 7"/>
                <a:gd name="T6" fmla="*/ 397 w 35"/>
                <a:gd name="T7" fmla="*/ 33 h 7"/>
                <a:gd name="T8" fmla="*/ 556 w 35"/>
                <a:gd name="T9" fmla="*/ 33 h 7"/>
                <a:gd name="T10" fmla="*/ 380 w 35"/>
                <a:gd name="T11" fmla="*/ 54 h 7"/>
                <a:gd name="T12" fmla="*/ 241 w 35"/>
                <a:gd name="T13" fmla="*/ 54 h 7"/>
                <a:gd name="T14" fmla="*/ 20 w 35"/>
                <a:gd name="T15" fmla="*/ 54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7">
                  <a:moveTo>
                    <a:pt x="0" y="7"/>
                  </a:moveTo>
                  <a:cubicBezTo>
                    <a:pt x="1" y="3"/>
                    <a:pt x="1" y="0"/>
                    <a:pt x="6" y="1"/>
                  </a:cubicBezTo>
                  <a:cubicBezTo>
                    <a:pt x="9" y="1"/>
                    <a:pt x="12" y="1"/>
                    <a:pt x="15" y="2"/>
                  </a:cubicBezTo>
                  <a:cubicBezTo>
                    <a:pt x="18" y="2"/>
                    <a:pt x="22" y="2"/>
                    <a:pt x="25" y="2"/>
                  </a:cubicBezTo>
                  <a:cubicBezTo>
                    <a:pt x="28" y="2"/>
                    <a:pt x="33" y="1"/>
                    <a:pt x="35" y="2"/>
                  </a:cubicBezTo>
                  <a:cubicBezTo>
                    <a:pt x="31" y="1"/>
                    <a:pt x="27" y="3"/>
                    <a:pt x="24" y="3"/>
                  </a:cubicBezTo>
                  <a:cubicBezTo>
                    <a:pt x="21" y="4"/>
                    <a:pt x="18" y="3"/>
                    <a:pt x="15" y="3"/>
                  </a:cubicBezTo>
                  <a:cubicBezTo>
                    <a:pt x="12" y="3"/>
                    <a:pt x="3" y="0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8" name="Freeform 251">
              <a:extLst>
                <a:ext uri="{FF2B5EF4-FFF2-40B4-BE49-F238E27FC236}">
                  <a16:creationId xmlns:a16="http://schemas.microsoft.com/office/drawing/2014/main" id="{FAFB2801-8196-40A6-B5C3-245E00622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3469"/>
              <a:ext cx="305" cy="179"/>
            </a:xfrm>
            <a:custGeom>
              <a:avLst/>
              <a:gdLst>
                <a:gd name="T0" fmla="*/ 1720 w 122"/>
                <a:gd name="T1" fmla="*/ 785 h 67"/>
                <a:gd name="T2" fmla="*/ 1813 w 122"/>
                <a:gd name="T3" fmla="*/ 684 h 67"/>
                <a:gd name="T4" fmla="*/ 1813 w 122"/>
                <a:gd name="T5" fmla="*/ 684 h 67"/>
                <a:gd name="T6" fmla="*/ 1595 w 122"/>
                <a:gd name="T7" fmla="*/ 785 h 67"/>
                <a:gd name="T8" fmla="*/ 1595 w 122"/>
                <a:gd name="T9" fmla="*/ 785 h 67"/>
                <a:gd name="T10" fmla="*/ 1345 w 122"/>
                <a:gd name="T11" fmla="*/ 593 h 67"/>
                <a:gd name="T12" fmla="*/ 1395 w 122"/>
                <a:gd name="T13" fmla="*/ 492 h 67"/>
                <a:gd name="T14" fmla="*/ 1708 w 122"/>
                <a:gd name="T15" fmla="*/ 342 h 67"/>
                <a:gd name="T16" fmla="*/ 1708 w 122"/>
                <a:gd name="T17" fmla="*/ 342 h 67"/>
                <a:gd name="T18" fmla="*/ 1375 w 122"/>
                <a:gd name="T19" fmla="*/ 457 h 67"/>
                <a:gd name="T20" fmla="*/ 1270 w 122"/>
                <a:gd name="T21" fmla="*/ 478 h 67"/>
                <a:gd name="T22" fmla="*/ 1125 w 122"/>
                <a:gd name="T23" fmla="*/ 401 h 67"/>
                <a:gd name="T24" fmla="*/ 1175 w 122"/>
                <a:gd name="T25" fmla="*/ 192 h 67"/>
                <a:gd name="T26" fmla="*/ 1345 w 122"/>
                <a:gd name="T27" fmla="*/ 171 h 67"/>
                <a:gd name="T28" fmla="*/ 1345 w 122"/>
                <a:gd name="T29" fmla="*/ 171 h 67"/>
                <a:gd name="T30" fmla="*/ 1188 w 122"/>
                <a:gd name="T31" fmla="*/ 136 h 67"/>
                <a:gd name="T32" fmla="*/ 1238 w 122"/>
                <a:gd name="T33" fmla="*/ 0 h 67"/>
                <a:gd name="T34" fmla="*/ 1238 w 122"/>
                <a:gd name="T35" fmla="*/ 0 h 67"/>
                <a:gd name="T36" fmla="*/ 1063 w 122"/>
                <a:gd name="T37" fmla="*/ 192 h 67"/>
                <a:gd name="T38" fmla="*/ 875 w 122"/>
                <a:gd name="T39" fmla="*/ 264 h 67"/>
                <a:gd name="T40" fmla="*/ 645 w 122"/>
                <a:gd name="T41" fmla="*/ 264 h 67"/>
                <a:gd name="T42" fmla="*/ 550 w 122"/>
                <a:gd name="T43" fmla="*/ 251 h 67"/>
                <a:gd name="T44" fmla="*/ 425 w 122"/>
                <a:gd name="T45" fmla="*/ 171 h 67"/>
                <a:gd name="T46" fmla="*/ 395 w 122"/>
                <a:gd name="T47" fmla="*/ 171 h 67"/>
                <a:gd name="T48" fmla="*/ 408 w 122"/>
                <a:gd name="T49" fmla="*/ 321 h 67"/>
                <a:gd name="T50" fmla="*/ 333 w 122"/>
                <a:gd name="T51" fmla="*/ 492 h 67"/>
                <a:gd name="T52" fmla="*/ 0 w 122"/>
                <a:gd name="T53" fmla="*/ 572 h 67"/>
                <a:gd name="T54" fmla="*/ 0 w 122"/>
                <a:gd name="T55" fmla="*/ 572 h 67"/>
                <a:gd name="T56" fmla="*/ 250 w 122"/>
                <a:gd name="T57" fmla="*/ 572 h 67"/>
                <a:gd name="T58" fmla="*/ 363 w 122"/>
                <a:gd name="T59" fmla="*/ 649 h 67"/>
                <a:gd name="T60" fmla="*/ 395 w 122"/>
                <a:gd name="T61" fmla="*/ 705 h 67"/>
                <a:gd name="T62" fmla="*/ 333 w 122"/>
                <a:gd name="T63" fmla="*/ 799 h 67"/>
                <a:gd name="T64" fmla="*/ 113 w 122"/>
                <a:gd name="T65" fmla="*/ 785 h 67"/>
                <a:gd name="T66" fmla="*/ 113 w 122"/>
                <a:gd name="T67" fmla="*/ 785 h 67"/>
                <a:gd name="T68" fmla="*/ 283 w 122"/>
                <a:gd name="T69" fmla="*/ 858 h 67"/>
                <a:gd name="T70" fmla="*/ 375 w 122"/>
                <a:gd name="T71" fmla="*/ 820 h 67"/>
                <a:gd name="T72" fmla="*/ 520 w 122"/>
                <a:gd name="T73" fmla="*/ 799 h 67"/>
                <a:gd name="T74" fmla="*/ 658 w 122"/>
                <a:gd name="T75" fmla="*/ 842 h 67"/>
                <a:gd name="T76" fmla="*/ 770 w 122"/>
                <a:gd name="T77" fmla="*/ 914 h 67"/>
                <a:gd name="T78" fmla="*/ 800 w 122"/>
                <a:gd name="T79" fmla="*/ 1013 h 67"/>
                <a:gd name="T80" fmla="*/ 770 w 122"/>
                <a:gd name="T81" fmla="*/ 1050 h 67"/>
                <a:gd name="T82" fmla="*/ 845 w 122"/>
                <a:gd name="T83" fmla="*/ 991 h 67"/>
                <a:gd name="T84" fmla="*/ 925 w 122"/>
                <a:gd name="T85" fmla="*/ 956 h 67"/>
                <a:gd name="T86" fmla="*/ 1158 w 122"/>
                <a:gd name="T87" fmla="*/ 1029 h 67"/>
                <a:gd name="T88" fmla="*/ 1188 w 122"/>
                <a:gd name="T89" fmla="*/ 1085 h 67"/>
                <a:gd name="T90" fmla="*/ 1238 w 122"/>
                <a:gd name="T91" fmla="*/ 1277 h 67"/>
                <a:gd name="T92" fmla="*/ 1238 w 122"/>
                <a:gd name="T93" fmla="*/ 1277 h 67"/>
                <a:gd name="T94" fmla="*/ 1220 w 122"/>
                <a:gd name="T95" fmla="*/ 1085 h 67"/>
                <a:gd name="T96" fmla="*/ 1250 w 122"/>
                <a:gd name="T97" fmla="*/ 956 h 67"/>
                <a:gd name="T98" fmla="*/ 1363 w 122"/>
                <a:gd name="T99" fmla="*/ 820 h 67"/>
                <a:gd name="T100" fmla="*/ 1520 w 122"/>
                <a:gd name="T101" fmla="*/ 820 h 67"/>
                <a:gd name="T102" fmla="*/ 1595 w 122"/>
                <a:gd name="T103" fmla="*/ 820 h 67"/>
                <a:gd name="T104" fmla="*/ 1908 w 122"/>
                <a:gd name="T105" fmla="*/ 858 h 67"/>
                <a:gd name="T106" fmla="*/ 1908 w 122"/>
                <a:gd name="T107" fmla="*/ 858 h 67"/>
                <a:gd name="T108" fmla="*/ 1720 w 122"/>
                <a:gd name="T109" fmla="*/ 785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1"/>
                  </a:moveTo>
                  <a:cubicBezTo>
                    <a:pt x="113" y="40"/>
                    <a:pt x="114" y="38"/>
                    <a:pt x="116" y="36"/>
                  </a:cubicBezTo>
                  <a:cubicBezTo>
                    <a:pt x="116" y="36"/>
                    <a:pt x="116" y="36"/>
                    <a:pt x="116" y="36"/>
                  </a:cubicBezTo>
                  <a:cubicBezTo>
                    <a:pt x="114" y="39"/>
                    <a:pt x="108" y="40"/>
                    <a:pt x="102" y="41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93" y="41"/>
                    <a:pt x="86" y="34"/>
                    <a:pt x="86" y="31"/>
                  </a:cubicBezTo>
                  <a:cubicBezTo>
                    <a:pt x="85" y="29"/>
                    <a:pt x="88" y="27"/>
                    <a:pt x="89" y="26"/>
                  </a:cubicBezTo>
                  <a:cubicBezTo>
                    <a:pt x="94" y="22"/>
                    <a:pt x="100" y="17"/>
                    <a:pt x="109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99" y="17"/>
                    <a:pt x="93" y="21"/>
                    <a:pt x="88" y="24"/>
                  </a:cubicBezTo>
                  <a:cubicBezTo>
                    <a:pt x="86" y="26"/>
                    <a:pt x="83" y="26"/>
                    <a:pt x="81" y="25"/>
                  </a:cubicBezTo>
                  <a:cubicBezTo>
                    <a:pt x="78" y="24"/>
                    <a:pt x="75" y="23"/>
                    <a:pt x="72" y="21"/>
                  </a:cubicBezTo>
                  <a:cubicBezTo>
                    <a:pt x="64" y="16"/>
                    <a:pt x="73" y="10"/>
                    <a:pt x="75" y="10"/>
                  </a:cubicBezTo>
                  <a:cubicBezTo>
                    <a:pt x="79" y="7"/>
                    <a:pt x="83" y="8"/>
                    <a:pt x="86" y="9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2" y="8"/>
                    <a:pt x="80" y="6"/>
                    <a:pt x="76" y="7"/>
                  </a:cubicBezTo>
                  <a:cubicBezTo>
                    <a:pt x="78" y="5"/>
                    <a:pt x="78" y="2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8" y="4"/>
                    <a:pt x="73" y="7"/>
                    <a:pt x="68" y="10"/>
                  </a:cubicBezTo>
                  <a:cubicBezTo>
                    <a:pt x="63" y="13"/>
                    <a:pt x="59" y="14"/>
                    <a:pt x="56" y="14"/>
                  </a:cubicBezTo>
                  <a:cubicBezTo>
                    <a:pt x="51" y="14"/>
                    <a:pt x="46" y="14"/>
                    <a:pt x="41" y="14"/>
                  </a:cubicBezTo>
                  <a:cubicBezTo>
                    <a:pt x="39" y="14"/>
                    <a:pt x="37" y="14"/>
                    <a:pt x="35" y="13"/>
                  </a:cubicBezTo>
                  <a:cubicBezTo>
                    <a:pt x="32" y="13"/>
                    <a:pt x="29" y="12"/>
                    <a:pt x="27" y="9"/>
                  </a:cubicBezTo>
                  <a:cubicBezTo>
                    <a:pt x="25" y="5"/>
                    <a:pt x="22" y="4"/>
                    <a:pt x="25" y="9"/>
                  </a:cubicBezTo>
                  <a:cubicBezTo>
                    <a:pt x="25" y="10"/>
                    <a:pt x="27" y="13"/>
                    <a:pt x="26" y="17"/>
                  </a:cubicBezTo>
                  <a:cubicBezTo>
                    <a:pt x="25" y="21"/>
                    <a:pt x="24" y="24"/>
                    <a:pt x="21" y="26"/>
                  </a:cubicBezTo>
                  <a:cubicBezTo>
                    <a:pt x="17" y="28"/>
                    <a:pt x="8" y="31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31"/>
                    <a:pt x="11" y="31"/>
                    <a:pt x="16" y="30"/>
                  </a:cubicBezTo>
                  <a:cubicBezTo>
                    <a:pt x="20" y="29"/>
                    <a:pt x="22" y="32"/>
                    <a:pt x="23" y="34"/>
                  </a:cubicBezTo>
                  <a:cubicBezTo>
                    <a:pt x="24" y="35"/>
                    <a:pt x="24" y="36"/>
                    <a:pt x="25" y="37"/>
                  </a:cubicBezTo>
                  <a:cubicBezTo>
                    <a:pt x="25" y="38"/>
                    <a:pt x="25" y="40"/>
                    <a:pt x="21" y="42"/>
                  </a:cubicBezTo>
                  <a:cubicBezTo>
                    <a:pt x="16" y="45"/>
                    <a:pt x="10" y="43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11" y="44"/>
                    <a:pt x="14" y="45"/>
                    <a:pt x="18" y="45"/>
                  </a:cubicBezTo>
                  <a:cubicBezTo>
                    <a:pt x="20" y="45"/>
                    <a:pt x="19" y="46"/>
                    <a:pt x="24" y="43"/>
                  </a:cubicBezTo>
                  <a:cubicBezTo>
                    <a:pt x="27" y="41"/>
                    <a:pt x="31" y="41"/>
                    <a:pt x="33" y="42"/>
                  </a:cubicBezTo>
                  <a:cubicBezTo>
                    <a:pt x="35" y="42"/>
                    <a:pt x="38" y="43"/>
                    <a:pt x="42" y="44"/>
                  </a:cubicBezTo>
                  <a:cubicBezTo>
                    <a:pt x="43" y="45"/>
                    <a:pt x="47" y="46"/>
                    <a:pt x="49" y="48"/>
                  </a:cubicBezTo>
                  <a:cubicBezTo>
                    <a:pt x="51" y="48"/>
                    <a:pt x="53" y="51"/>
                    <a:pt x="51" y="53"/>
                  </a:cubicBezTo>
                  <a:cubicBezTo>
                    <a:pt x="50" y="53"/>
                    <a:pt x="50" y="54"/>
                    <a:pt x="49" y="55"/>
                  </a:cubicBezTo>
                  <a:cubicBezTo>
                    <a:pt x="47" y="57"/>
                    <a:pt x="53" y="54"/>
                    <a:pt x="54" y="52"/>
                  </a:cubicBezTo>
                  <a:cubicBezTo>
                    <a:pt x="55" y="50"/>
                    <a:pt x="57" y="50"/>
                    <a:pt x="59" y="50"/>
                  </a:cubicBezTo>
                  <a:cubicBezTo>
                    <a:pt x="64" y="51"/>
                    <a:pt x="70" y="52"/>
                    <a:pt x="74" y="54"/>
                  </a:cubicBezTo>
                  <a:cubicBezTo>
                    <a:pt x="76" y="54"/>
                    <a:pt x="76" y="56"/>
                    <a:pt x="76" y="57"/>
                  </a:cubicBezTo>
                  <a:cubicBezTo>
                    <a:pt x="76" y="60"/>
                    <a:pt x="77" y="63"/>
                    <a:pt x="79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3"/>
                    <a:pt x="78" y="60"/>
                    <a:pt x="78" y="57"/>
                  </a:cubicBezTo>
                  <a:cubicBezTo>
                    <a:pt x="78" y="56"/>
                    <a:pt x="79" y="52"/>
                    <a:pt x="80" y="50"/>
                  </a:cubicBezTo>
                  <a:cubicBezTo>
                    <a:pt x="82" y="48"/>
                    <a:pt x="85" y="45"/>
                    <a:pt x="87" y="43"/>
                  </a:cubicBezTo>
                  <a:cubicBezTo>
                    <a:pt x="90" y="42"/>
                    <a:pt x="95" y="42"/>
                    <a:pt x="97" y="43"/>
                  </a:cubicBezTo>
                  <a:cubicBezTo>
                    <a:pt x="98" y="43"/>
                    <a:pt x="101" y="43"/>
                    <a:pt x="102" y="43"/>
                  </a:cubicBezTo>
                  <a:cubicBezTo>
                    <a:pt x="108" y="43"/>
                    <a:pt x="115" y="42"/>
                    <a:pt x="122" y="45"/>
                  </a:cubicBezTo>
                  <a:cubicBezTo>
                    <a:pt x="122" y="45"/>
                    <a:pt x="122" y="45"/>
                    <a:pt x="122" y="45"/>
                  </a:cubicBezTo>
                  <a:cubicBezTo>
                    <a:pt x="118" y="43"/>
                    <a:pt x="114" y="41"/>
                    <a:pt x="110" y="41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79" name="Freeform 252">
              <a:extLst>
                <a:ext uri="{FF2B5EF4-FFF2-40B4-BE49-F238E27FC236}">
                  <a16:creationId xmlns:a16="http://schemas.microsoft.com/office/drawing/2014/main" id="{0CB9A916-1E9A-4CAF-A628-41F24C459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3533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63 w 6"/>
                <a:gd name="T3" fmla="*/ 0 h 6"/>
                <a:gd name="T4" fmla="*/ 95 w 6"/>
                <a:gd name="T5" fmla="*/ 77 h 6"/>
                <a:gd name="T6" fmla="*/ 33 w 6"/>
                <a:gd name="T7" fmla="*/ 93 h 6"/>
                <a:gd name="T8" fmla="*/ 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6" y="1"/>
                    <a:pt x="6" y="2"/>
                    <a:pt x="6" y="4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0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0" name="Freeform 253">
              <a:extLst>
                <a:ext uri="{FF2B5EF4-FFF2-40B4-BE49-F238E27FC236}">
                  <a16:creationId xmlns:a16="http://schemas.microsoft.com/office/drawing/2014/main" id="{6050A523-15A1-43C1-B88E-4B923A298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536"/>
              <a:ext cx="5" cy="8"/>
            </a:xfrm>
            <a:custGeom>
              <a:avLst/>
              <a:gdLst>
                <a:gd name="T0" fmla="*/ 0 w 2"/>
                <a:gd name="T1" fmla="*/ 21 h 3"/>
                <a:gd name="T2" fmla="*/ 33 w 2"/>
                <a:gd name="T3" fmla="*/ 0 h 3"/>
                <a:gd name="T4" fmla="*/ 33 w 2"/>
                <a:gd name="T5" fmla="*/ 35 h 3"/>
                <a:gd name="T6" fmla="*/ 0 w 2"/>
                <a:gd name="T7" fmla="*/ 35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1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1" name="Freeform 254">
              <a:extLst>
                <a:ext uri="{FF2B5EF4-FFF2-40B4-BE49-F238E27FC236}">
                  <a16:creationId xmlns:a16="http://schemas.microsoft.com/office/drawing/2014/main" id="{A5A1CAB7-89BC-4F99-97B9-B31EB9720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541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50 w 4"/>
                <a:gd name="T3" fmla="*/ 22 h 4"/>
                <a:gd name="T4" fmla="*/ 63 w 4"/>
                <a:gd name="T5" fmla="*/ 61 h 4"/>
                <a:gd name="T6" fmla="*/ 33 w 4"/>
                <a:gd name="T7" fmla="*/ 83 h 4"/>
                <a:gd name="T8" fmla="*/ 2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4" y="2"/>
                    <a:pt x="4" y="3"/>
                  </a:cubicBezTo>
                  <a:cubicBezTo>
                    <a:pt x="4" y="4"/>
                    <a:pt x="2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2" name="Freeform 255">
              <a:extLst>
                <a:ext uri="{FF2B5EF4-FFF2-40B4-BE49-F238E27FC236}">
                  <a16:creationId xmlns:a16="http://schemas.microsoft.com/office/drawing/2014/main" id="{2A538BF3-D136-41E1-B532-4464DA164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3304"/>
              <a:ext cx="280" cy="208"/>
            </a:xfrm>
            <a:custGeom>
              <a:avLst/>
              <a:gdLst>
                <a:gd name="T0" fmla="*/ 1750 w 112"/>
                <a:gd name="T1" fmla="*/ 1024 h 78"/>
                <a:gd name="T2" fmla="*/ 1658 w 112"/>
                <a:gd name="T3" fmla="*/ 989 h 78"/>
                <a:gd name="T4" fmla="*/ 1488 w 112"/>
                <a:gd name="T5" fmla="*/ 776 h 78"/>
                <a:gd name="T6" fmla="*/ 1470 w 112"/>
                <a:gd name="T7" fmla="*/ 661 h 78"/>
                <a:gd name="T8" fmla="*/ 1500 w 112"/>
                <a:gd name="T9" fmla="*/ 512 h 78"/>
                <a:gd name="T10" fmla="*/ 1438 w 112"/>
                <a:gd name="T11" fmla="*/ 648 h 78"/>
                <a:gd name="T12" fmla="*/ 1375 w 112"/>
                <a:gd name="T13" fmla="*/ 661 h 78"/>
                <a:gd name="T14" fmla="*/ 1220 w 112"/>
                <a:gd name="T15" fmla="*/ 547 h 78"/>
                <a:gd name="T16" fmla="*/ 1188 w 112"/>
                <a:gd name="T17" fmla="*/ 456 h 78"/>
                <a:gd name="T18" fmla="*/ 1270 w 112"/>
                <a:gd name="T19" fmla="*/ 248 h 78"/>
                <a:gd name="T20" fmla="*/ 1158 w 112"/>
                <a:gd name="T21" fmla="*/ 456 h 78"/>
                <a:gd name="T22" fmla="*/ 1083 w 112"/>
                <a:gd name="T23" fmla="*/ 533 h 78"/>
                <a:gd name="T24" fmla="*/ 800 w 112"/>
                <a:gd name="T25" fmla="*/ 512 h 78"/>
                <a:gd name="T26" fmla="*/ 708 w 112"/>
                <a:gd name="T27" fmla="*/ 435 h 78"/>
                <a:gd name="T28" fmla="*/ 675 w 112"/>
                <a:gd name="T29" fmla="*/ 320 h 78"/>
                <a:gd name="T30" fmla="*/ 658 w 112"/>
                <a:gd name="T31" fmla="*/ 0 h 78"/>
                <a:gd name="T32" fmla="*/ 625 w 112"/>
                <a:gd name="T33" fmla="*/ 205 h 78"/>
                <a:gd name="T34" fmla="*/ 500 w 112"/>
                <a:gd name="T35" fmla="*/ 171 h 78"/>
                <a:gd name="T36" fmla="*/ 625 w 112"/>
                <a:gd name="T37" fmla="*/ 285 h 78"/>
                <a:gd name="T38" fmla="*/ 645 w 112"/>
                <a:gd name="T39" fmla="*/ 397 h 78"/>
                <a:gd name="T40" fmla="*/ 533 w 112"/>
                <a:gd name="T41" fmla="*/ 739 h 78"/>
                <a:gd name="T42" fmla="*/ 425 w 112"/>
                <a:gd name="T43" fmla="*/ 797 h 78"/>
                <a:gd name="T44" fmla="*/ 0 w 112"/>
                <a:gd name="T45" fmla="*/ 968 h 78"/>
                <a:gd name="T46" fmla="*/ 438 w 112"/>
                <a:gd name="T47" fmla="*/ 853 h 78"/>
                <a:gd name="T48" fmla="*/ 533 w 112"/>
                <a:gd name="T49" fmla="*/ 989 h 78"/>
                <a:gd name="T50" fmla="*/ 563 w 112"/>
                <a:gd name="T51" fmla="*/ 1059 h 78"/>
                <a:gd name="T52" fmla="*/ 583 w 112"/>
                <a:gd name="T53" fmla="*/ 1216 h 78"/>
                <a:gd name="T54" fmla="*/ 500 w 112"/>
                <a:gd name="T55" fmla="*/ 1400 h 78"/>
                <a:gd name="T56" fmla="*/ 625 w 112"/>
                <a:gd name="T57" fmla="*/ 1251 h 78"/>
                <a:gd name="T58" fmla="*/ 658 w 112"/>
                <a:gd name="T59" fmla="*/ 1229 h 78"/>
                <a:gd name="T60" fmla="*/ 958 w 112"/>
                <a:gd name="T61" fmla="*/ 1251 h 78"/>
                <a:gd name="T62" fmla="*/ 988 w 112"/>
                <a:gd name="T63" fmla="*/ 1288 h 78"/>
                <a:gd name="T64" fmla="*/ 1000 w 112"/>
                <a:gd name="T65" fmla="*/ 1480 h 78"/>
                <a:gd name="T66" fmla="*/ 1033 w 112"/>
                <a:gd name="T67" fmla="*/ 1272 h 78"/>
                <a:gd name="T68" fmla="*/ 1063 w 112"/>
                <a:gd name="T69" fmla="*/ 1229 h 78"/>
                <a:gd name="T70" fmla="*/ 1313 w 112"/>
                <a:gd name="T71" fmla="*/ 1229 h 78"/>
                <a:gd name="T72" fmla="*/ 1488 w 112"/>
                <a:gd name="T73" fmla="*/ 1344 h 78"/>
                <a:gd name="T74" fmla="*/ 1438 w 112"/>
                <a:gd name="T75" fmla="*/ 1251 h 78"/>
                <a:gd name="T76" fmla="*/ 1425 w 112"/>
                <a:gd name="T77" fmla="*/ 1160 h 78"/>
                <a:gd name="T78" fmla="*/ 1520 w 112"/>
                <a:gd name="T79" fmla="*/ 1045 h 78"/>
                <a:gd name="T80" fmla="*/ 1613 w 112"/>
                <a:gd name="T81" fmla="*/ 1003 h 78"/>
                <a:gd name="T82" fmla="*/ 1720 w 112"/>
                <a:gd name="T83" fmla="*/ 1045 h 78"/>
                <a:gd name="T84" fmla="*/ 1750 w 112"/>
                <a:gd name="T85" fmla="*/ 1080 h 78"/>
                <a:gd name="T86" fmla="*/ 1750 w 112"/>
                <a:gd name="T87" fmla="*/ 1045 h 78"/>
                <a:gd name="T88" fmla="*/ 1750 w 112"/>
                <a:gd name="T89" fmla="*/ 1045 h 78"/>
                <a:gd name="T90" fmla="*/ 1750 w 112"/>
                <a:gd name="T91" fmla="*/ 1045 h 78"/>
                <a:gd name="T92" fmla="*/ 1750 w 112"/>
                <a:gd name="T93" fmla="*/ 1024 h 7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2" h="78">
                  <a:moveTo>
                    <a:pt x="112" y="54"/>
                  </a:moveTo>
                  <a:cubicBezTo>
                    <a:pt x="110" y="53"/>
                    <a:pt x="108" y="53"/>
                    <a:pt x="106" y="52"/>
                  </a:cubicBezTo>
                  <a:cubicBezTo>
                    <a:pt x="99" y="50"/>
                    <a:pt x="97" y="44"/>
                    <a:pt x="95" y="41"/>
                  </a:cubicBezTo>
                  <a:cubicBezTo>
                    <a:pt x="95" y="39"/>
                    <a:pt x="94" y="37"/>
                    <a:pt x="94" y="35"/>
                  </a:cubicBezTo>
                  <a:cubicBezTo>
                    <a:pt x="95" y="32"/>
                    <a:pt x="95" y="28"/>
                    <a:pt x="96" y="27"/>
                  </a:cubicBezTo>
                  <a:cubicBezTo>
                    <a:pt x="96" y="27"/>
                    <a:pt x="94" y="30"/>
                    <a:pt x="92" y="34"/>
                  </a:cubicBezTo>
                  <a:cubicBezTo>
                    <a:pt x="92" y="35"/>
                    <a:pt x="89" y="36"/>
                    <a:pt x="88" y="35"/>
                  </a:cubicBezTo>
                  <a:cubicBezTo>
                    <a:pt x="85" y="33"/>
                    <a:pt x="81" y="31"/>
                    <a:pt x="78" y="29"/>
                  </a:cubicBezTo>
                  <a:cubicBezTo>
                    <a:pt x="77" y="29"/>
                    <a:pt x="76" y="27"/>
                    <a:pt x="76" y="24"/>
                  </a:cubicBezTo>
                  <a:cubicBezTo>
                    <a:pt x="77" y="20"/>
                    <a:pt x="79" y="13"/>
                    <a:pt x="81" y="13"/>
                  </a:cubicBezTo>
                  <a:cubicBezTo>
                    <a:pt x="78" y="14"/>
                    <a:pt x="75" y="19"/>
                    <a:pt x="74" y="24"/>
                  </a:cubicBezTo>
                  <a:cubicBezTo>
                    <a:pt x="73" y="26"/>
                    <a:pt x="72" y="27"/>
                    <a:pt x="69" y="28"/>
                  </a:cubicBezTo>
                  <a:cubicBezTo>
                    <a:pt x="63" y="28"/>
                    <a:pt x="57" y="28"/>
                    <a:pt x="51" y="27"/>
                  </a:cubicBezTo>
                  <a:cubicBezTo>
                    <a:pt x="46" y="26"/>
                    <a:pt x="45" y="24"/>
                    <a:pt x="45" y="23"/>
                  </a:cubicBezTo>
                  <a:cubicBezTo>
                    <a:pt x="44" y="21"/>
                    <a:pt x="43" y="17"/>
                    <a:pt x="43" y="17"/>
                  </a:cubicBezTo>
                  <a:cubicBezTo>
                    <a:pt x="43" y="17"/>
                    <a:pt x="40" y="5"/>
                    <a:pt x="42" y="0"/>
                  </a:cubicBezTo>
                  <a:cubicBezTo>
                    <a:pt x="41" y="4"/>
                    <a:pt x="40" y="7"/>
                    <a:pt x="40" y="11"/>
                  </a:cubicBezTo>
                  <a:cubicBezTo>
                    <a:pt x="38" y="10"/>
                    <a:pt x="35" y="9"/>
                    <a:pt x="32" y="9"/>
                  </a:cubicBezTo>
                  <a:cubicBezTo>
                    <a:pt x="36" y="9"/>
                    <a:pt x="39" y="12"/>
                    <a:pt x="40" y="15"/>
                  </a:cubicBezTo>
                  <a:cubicBezTo>
                    <a:pt x="40" y="17"/>
                    <a:pt x="41" y="19"/>
                    <a:pt x="41" y="21"/>
                  </a:cubicBezTo>
                  <a:cubicBezTo>
                    <a:pt x="43" y="30"/>
                    <a:pt x="37" y="36"/>
                    <a:pt x="34" y="39"/>
                  </a:cubicBezTo>
                  <a:cubicBezTo>
                    <a:pt x="33" y="40"/>
                    <a:pt x="30" y="42"/>
                    <a:pt x="27" y="42"/>
                  </a:cubicBezTo>
                  <a:cubicBezTo>
                    <a:pt x="16" y="41"/>
                    <a:pt x="7" y="45"/>
                    <a:pt x="0" y="51"/>
                  </a:cubicBezTo>
                  <a:cubicBezTo>
                    <a:pt x="7" y="46"/>
                    <a:pt x="16" y="44"/>
                    <a:pt x="28" y="45"/>
                  </a:cubicBezTo>
                  <a:cubicBezTo>
                    <a:pt x="31" y="46"/>
                    <a:pt x="33" y="49"/>
                    <a:pt x="34" y="52"/>
                  </a:cubicBezTo>
                  <a:cubicBezTo>
                    <a:pt x="35" y="53"/>
                    <a:pt x="36" y="54"/>
                    <a:pt x="36" y="56"/>
                  </a:cubicBezTo>
                  <a:cubicBezTo>
                    <a:pt x="38" y="59"/>
                    <a:pt x="38" y="62"/>
                    <a:pt x="37" y="64"/>
                  </a:cubicBezTo>
                  <a:cubicBezTo>
                    <a:pt x="37" y="70"/>
                    <a:pt x="37" y="72"/>
                    <a:pt x="32" y="74"/>
                  </a:cubicBezTo>
                  <a:cubicBezTo>
                    <a:pt x="37" y="71"/>
                    <a:pt x="39" y="71"/>
                    <a:pt x="40" y="66"/>
                  </a:cubicBezTo>
                  <a:cubicBezTo>
                    <a:pt x="40" y="65"/>
                    <a:pt x="41" y="64"/>
                    <a:pt x="42" y="65"/>
                  </a:cubicBezTo>
                  <a:cubicBezTo>
                    <a:pt x="48" y="67"/>
                    <a:pt x="55" y="66"/>
                    <a:pt x="61" y="66"/>
                  </a:cubicBezTo>
                  <a:cubicBezTo>
                    <a:pt x="63" y="66"/>
                    <a:pt x="63" y="67"/>
                    <a:pt x="63" y="68"/>
                  </a:cubicBezTo>
                  <a:cubicBezTo>
                    <a:pt x="63" y="71"/>
                    <a:pt x="63" y="76"/>
                    <a:pt x="64" y="78"/>
                  </a:cubicBezTo>
                  <a:cubicBezTo>
                    <a:pt x="63" y="75"/>
                    <a:pt x="64" y="70"/>
                    <a:pt x="66" y="67"/>
                  </a:cubicBezTo>
                  <a:cubicBezTo>
                    <a:pt x="66" y="67"/>
                    <a:pt x="67" y="66"/>
                    <a:pt x="68" y="65"/>
                  </a:cubicBezTo>
                  <a:cubicBezTo>
                    <a:pt x="70" y="64"/>
                    <a:pt x="74" y="63"/>
                    <a:pt x="84" y="65"/>
                  </a:cubicBezTo>
                  <a:cubicBezTo>
                    <a:pt x="90" y="66"/>
                    <a:pt x="93" y="67"/>
                    <a:pt x="95" y="71"/>
                  </a:cubicBezTo>
                  <a:cubicBezTo>
                    <a:pt x="94" y="68"/>
                    <a:pt x="94" y="68"/>
                    <a:pt x="92" y="66"/>
                  </a:cubicBezTo>
                  <a:cubicBezTo>
                    <a:pt x="90" y="64"/>
                    <a:pt x="89" y="62"/>
                    <a:pt x="91" y="61"/>
                  </a:cubicBezTo>
                  <a:cubicBezTo>
                    <a:pt x="93" y="59"/>
                    <a:pt x="95" y="57"/>
                    <a:pt x="97" y="55"/>
                  </a:cubicBezTo>
                  <a:cubicBezTo>
                    <a:pt x="99" y="53"/>
                    <a:pt x="102" y="53"/>
                    <a:pt x="103" y="53"/>
                  </a:cubicBezTo>
                  <a:cubicBezTo>
                    <a:pt x="104" y="54"/>
                    <a:pt x="109" y="55"/>
                    <a:pt x="110" y="55"/>
                  </a:cubicBezTo>
                  <a:cubicBezTo>
                    <a:pt x="111" y="56"/>
                    <a:pt x="112" y="56"/>
                    <a:pt x="112" y="57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lnTo>
                    <a:pt x="112" y="54"/>
                  </a:ln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3" name="Freeform 256">
              <a:extLst>
                <a:ext uri="{FF2B5EF4-FFF2-40B4-BE49-F238E27FC236}">
                  <a16:creationId xmlns:a16="http://schemas.microsoft.com/office/drawing/2014/main" id="{4907D0BB-5A58-4972-9AAB-5780D79DD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421"/>
              <a:ext cx="55" cy="38"/>
            </a:xfrm>
            <a:custGeom>
              <a:avLst/>
              <a:gdLst>
                <a:gd name="T0" fmla="*/ 20 w 22"/>
                <a:gd name="T1" fmla="*/ 60 h 14"/>
                <a:gd name="T2" fmla="*/ 270 w 22"/>
                <a:gd name="T3" fmla="*/ 244 h 14"/>
                <a:gd name="T4" fmla="*/ 333 w 22"/>
                <a:gd name="T5" fmla="*/ 103 h 14"/>
                <a:gd name="T6" fmla="*/ 270 w 22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4">
                  <a:moveTo>
                    <a:pt x="1" y="3"/>
                  </a:moveTo>
                  <a:cubicBezTo>
                    <a:pt x="0" y="12"/>
                    <a:pt x="11" y="14"/>
                    <a:pt x="17" y="12"/>
                  </a:cubicBezTo>
                  <a:cubicBezTo>
                    <a:pt x="20" y="10"/>
                    <a:pt x="22" y="8"/>
                    <a:pt x="21" y="5"/>
                  </a:cubicBezTo>
                  <a:cubicBezTo>
                    <a:pt x="21" y="2"/>
                    <a:pt x="19" y="1"/>
                    <a:pt x="17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4" name="Freeform 257">
              <a:extLst>
                <a:ext uri="{FF2B5EF4-FFF2-40B4-BE49-F238E27FC236}">
                  <a16:creationId xmlns:a16="http://schemas.microsoft.com/office/drawing/2014/main" id="{D687D12F-D5F1-47FA-B322-E13FAFFE9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397"/>
              <a:ext cx="53" cy="54"/>
            </a:xfrm>
            <a:custGeom>
              <a:avLst/>
              <a:gdLst>
                <a:gd name="T0" fmla="*/ 0 w 21"/>
                <a:gd name="T1" fmla="*/ 219 h 20"/>
                <a:gd name="T2" fmla="*/ 318 w 21"/>
                <a:gd name="T3" fmla="*/ 232 h 20"/>
                <a:gd name="T4" fmla="*/ 0 w 21"/>
                <a:gd name="T5" fmla="*/ 21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0" y="11"/>
                  </a:moveTo>
                  <a:cubicBezTo>
                    <a:pt x="1" y="20"/>
                    <a:pt x="20" y="20"/>
                    <a:pt x="20" y="12"/>
                  </a:cubicBezTo>
                  <a:cubicBezTo>
                    <a:pt x="21" y="5"/>
                    <a:pt x="0" y="0"/>
                    <a:pt x="0" y="11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5" name="Freeform 258">
              <a:extLst>
                <a:ext uri="{FF2B5EF4-FFF2-40B4-BE49-F238E27FC236}">
                  <a16:creationId xmlns:a16="http://schemas.microsoft.com/office/drawing/2014/main" id="{C282A145-A975-499D-8441-D82689CCC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3419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270 w 18"/>
                <a:gd name="T3" fmla="*/ 76 h 11"/>
                <a:gd name="T4" fmla="*/ 220 w 18"/>
                <a:gd name="T5" fmla="*/ 0 h 11"/>
                <a:gd name="T6" fmla="*/ 0 w 18"/>
                <a:gd name="T7" fmla="*/ 9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1">
                  <a:moveTo>
                    <a:pt x="0" y="5"/>
                  </a:moveTo>
                  <a:cubicBezTo>
                    <a:pt x="2" y="9"/>
                    <a:pt x="15" y="11"/>
                    <a:pt x="17" y="4"/>
                  </a:cubicBezTo>
                  <a:cubicBezTo>
                    <a:pt x="18" y="2"/>
                    <a:pt x="14" y="0"/>
                    <a:pt x="14" y="0"/>
                  </a:cubicBezTo>
                  <a:cubicBezTo>
                    <a:pt x="16" y="2"/>
                    <a:pt x="10" y="11"/>
                    <a:pt x="0" y="5"/>
                  </a:cubicBezTo>
                  <a:close/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6" name="Freeform 259">
              <a:extLst>
                <a:ext uri="{FF2B5EF4-FFF2-40B4-BE49-F238E27FC236}">
                  <a16:creationId xmlns:a16="http://schemas.microsoft.com/office/drawing/2014/main" id="{89180737-7854-42AA-B80D-B90FD2FBC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3411"/>
              <a:ext cx="140" cy="66"/>
            </a:xfrm>
            <a:custGeom>
              <a:avLst/>
              <a:gdLst>
                <a:gd name="T0" fmla="*/ 0 w 56"/>
                <a:gd name="T1" fmla="*/ 383 h 25"/>
                <a:gd name="T2" fmla="*/ 238 w 56"/>
                <a:gd name="T3" fmla="*/ 425 h 25"/>
                <a:gd name="T4" fmla="*/ 363 w 56"/>
                <a:gd name="T5" fmla="*/ 459 h 25"/>
                <a:gd name="T6" fmla="*/ 563 w 56"/>
                <a:gd name="T7" fmla="*/ 404 h 25"/>
                <a:gd name="T8" fmla="*/ 708 w 56"/>
                <a:gd name="T9" fmla="*/ 425 h 25"/>
                <a:gd name="T10" fmla="*/ 833 w 56"/>
                <a:gd name="T11" fmla="*/ 280 h 25"/>
                <a:gd name="T12" fmla="*/ 863 w 56"/>
                <a:gd name="T13" fmla="*/ 166 h 25"/>
                <a:gd name="T14" fmla="*/ 783 w 56"/>
                <a:gd name="T15" fmla="*/ 0 h 25"/>
                <a:gd name="T16" fmla="*/ 800 w 56"/>
                <a:gd name="T17" fmla="*/ 203 h 25"/>
                <a:gd name="T18" fmla="*/ 688 w 56"/>
                <a:gd name="T19" fmla="*/ 314 h 25"/>
                <a:gd name="T20" fmla="*/ 550 w 56"/>
                <a:gd name="T21" fmla="*/ 348 h 25"/>
                <a:gd name="T22" fmla="*/ 408 w 56"/>
                <a:gd name="T23" fmla="*/ 383 h 25"/>
                <a:gd name="T24" fmla="*/ 238 w 56"/>
                <a:gd name="T25" fmla="*/ 370 h 25"/>
                <a:gd name="T26" fmla="*/ 83 w 56"/>
                <a:gd name="T27" fmla="*/ 383 h 25"/>
                <a:gd name="T28" fmla="*/ 0 w 56"/>
                <a:gd name="T29" fmla="*/ 383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6" h="25">
                  <a:moveTo>
                    <a:pt x="0" y="21"/>
                  </a:moveTo>
                  <a:cubicBezTo>
                    <a:pt x="3" y="23"/>
                    <a:pt x="11" y="23"/>
                    <a:pt x="15" y="23"/>
                  </a:cubicBezTo>
                  <a:cubicBezTo>
                    <a:pt x="17" y="23"/>
                    <a:pt x="22" y="22"/>
                    <a:pt x="23" y="25"/>
                  </a:cubicBezTo>
                  <a:cubicBezTo>
                    <a:pt x="26" y="22"/>
                    <a:pt x="32" y="22"/>
                    <a:pt x="36" y="22"/>
                  </a:cubicBezTo>
                  <a:cubicBezTo>
                    <a:pt x="39" y="22"/>
                    <a:pt x="42" y="23"/>
                    <a:pt x="45" y="23"/>
                  </a:cubicBezTo>
                  <a:cubicBezTo>
                    <a:pt x="46" y="20"/>
                    <a:pt x="50" y="17"/>
                    <a:pt x="53" y="15"/>
                  </a:cubicBezTo>
                  <a:cubicBezTo>
                    <a:pt x="55" y="13"/>
                    <a:pt x="56" y="11"/>
                    <a:pt x="55" y="9"/>
                  </a:cubicBezTo>
                  <a:cubicBezTo>
                    <a:pt x="54" y="6"/>
                    <a:pt x="53" y="2"/>
                    <a:pt x="50" y="0"/>
                  </a:cubicBezTo>
                  <a:cubicBezTo>
                    <a:pt x="51" y="4"/>
                    <a:pt x="53" y="7"/>
                    <a:pt x="51" y="11"/>
                  </a:cubicBezTo>
                  <a:cubicBezTo>
                    <a:pt x="50" y="14"/>
                    <a:pt x="47" y="16"/>
                    <a:pt x="44" y="17"/>
                  </a:cubicBezTo>
                  <a:cubicBezTo>
                    <a:pt x="41" y="18"/>
                    <a:pt x="38" y="18"/>
                    <a:pt x="35" y="19"/>
                  </a:cubicBezTo>
                  <a:cubicBezTo>
                    <a:pt x="32" y="20"/>
                    <a:pt x="29" y="20"/>
                    <a:pt x="26" y="21"/>
                  </a:cubicBezTo>
                  <a:cubicBezTo>
                    <a:pt x="22" y="21"/>
                    <a:pt x="19" y="19"/>
                    <a:pt x="15" y="20"/>
                  </a:cubicBezTo>
                  <a:cubicBezTo>
                    <a:pt x="12" y="20"/>
                    <a:pt x="8" y="20"/>
                    <a:pt x="5" y="21"/>
                  </a:cubicBezTo>
                  <a:cubicBezTo>
                    <a:pt x="3" y="22"/>
                    <a:pt x="3" y="22"/>
                    <a:pt x="0" y="21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7" name="Freeform 260">
              <a:extLst>
                <a:ext uri="{FF2B5EF4-FFF2-40B4-BE49-F238E27FC236}">
                  <a16:creationId xmlns:a16="http://schemas.microsoft.com/office/drawing/2014/main" id="{325B7DD1-2BAD-415E-9EF3-B58C319CB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3381"/>
              <a:ext cx="130" cy="59"/>
            </a:xfrm>
            <a:custGeom>
              <a:avLst/>
              <a:gdLst>
                <a:gd name="T0" fmla="*/ 63 w 52"/>
                <a:gd name="T1" fmla="*/ 424 h 22"/>
                <a:gd name="T2" fmla="*/ 0 w 52"/>
                <a:gd name="T3" fmla="*/ 287 h 22"/>
                <a:gd name="T4" fmla="*/ 63 w 52"/>
                <a:gd name="T5" fmla="*/ 193 h 22"/>
                <a:gd name="T6" fmla="*/ 238 w 52"/>
                <a:gd name="T7" fmla="*/ 21 h 22"/>
                <a:gd name="T8" fmla="*/ 520 w 52"/>
                <a:gd name="T9" fmla="*/ 35 h 22"/>
                <a:gd name="T10" fmla="*/ 645 w 52"/>
                <a:gd name="T11" fmla="*/ 21 h 22"/>
                <a:gd name="T12" fmla="*/ 813 w 52"/>
                <a:gd name="T13" fmla="*/ 150 h 22"/>
                <a:gd name="T14" fmla="*/ 688 w 52"/>
                <a:gd name="T15" fmla="*/ 80 h 22"/>
                <a:gd name="T16" fmla="*/ 533 w 52"/>
                <a:gd name="T17" fmla="*/ 80 h 22"/>
                <a:gd name="T18" fmla="*/ 238 w 52"/>
                <a:gd name="T19" fmla="*/ 94 h 22"/>
                <a:gd name="T20" fmla="*/ 145 w 52"/>
                <a:gd name="T21" fmla="*/ 150 h 22"/>
                <a:gd name="T22" fmla="*/ 83 w 52"/>
                <a:gd name="T23" fmla="*/ 231 h 22"/>
                <a:gd name="T24" fmla="*/ 63 w 52"/>
                <a:gd name="T25" fmla="*/ 424 h 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2" h="22">
                  <a:moveTo>
                    <a:pt x="4" y="22"/>
                  </a:moveTo>
                  <a:cubicBezTo>
                    <a:pt x="2" y="22"/>
                    <a:pt x="0" y="17"/>
                    <a:pt x="0" y="15"/>
                  </a:cubicBezTo>
                  <a:cubicBezTo>
                    <a:pt x="1" y="13"/>
                    <a:pt x="3" y="11"/>
                    <a:pt x="4" y="10"/>
                  </a:cubicBezTo>
                  <a:cubicBezTo>
                    <a:pt x="7" y="6"/>
                    <a:pt x="10" y="2"/>
                    <a:pt x="15" y="1"/>
                  </a:cubicBezTo>
                  <a:cubicBezTo>
                    <a:pt x="21" y="0"/>
                    <a:pt x="27" y="2"/>
                    <a:pt x="33" y="2"/>
                  </a:cubicBezTo>
                  <a:cubicBezTo>
                    <a:pt x="36" y="2"/>
                    <a:pt x="38" y="1"/>
                    <a:pt x="41" y="1"/>
                  </a:cubicBezTo>
                  <a:cubicBezTo>
                    <a:pt x="45" y="3"/>
                    <a:pt x="49" y="6"/>
                    <a:pt x="52" y="8"/>
                  </a:cubicBezTo>
                  <a:cubicBezTo>
                    <a:pt x="49" y="7"/>
                    <a:pt x="47" y="5"/>
                    <a:pt x="44" y="4"/>
                  </a:cubicBezTo>
                  <a:cubicBezTo>
                    <a:pt x="41" y="4"/>
                    <a:pt x="37" y="4"/>
                    <a:pt x="34" y="4"/>
                  </a:cubicBezTo>
                  <a:cubicBezTo>
                    <a:pt x="28" y="4"/>
                    <a:pt x="21" y="3"/>
                    <a:pt x="15" y="5"/>
                  </a:cubicBezTo>
                  <a:cubicBezTo>
                    <a:pt x="13" y="5"/>
                    <a:pt x="11" y="7"/>
                    <a:pt x="9" y="8"/>
                  </a:cubicBezTo>
                  <a:cubicBezTo>
                    <a:pt x="8" y="10"/>
                    <a:pt x="6" y="11"/>
                    <a:pt x="5" y="12"/>
                  </a:cubicBezTo>
                  <a:cubicBezTo>
                    <a:pt x="3" y="16"/>
                    <a:pt x="4" y="19"/>
                    <a:pt x="4" y="22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8" name="Freeform 261">
              <a:extLst>
                <a:ext uri="{FF2B5EF4-FFF2-40B4-BE49-F238E27FC236}">
                  <a16:creationId xmlns:a16="http://schemas.microsoft.com/office/drawing/2014/main" id="{B61DA9DF-9960-4BC8-BC82-038AE962F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3381"/>
              <a:ext cx="80" cy="38"/>
            </a:xfrm>
            <a:custGeom>
              <a:avLst/>
              <a:gdLst>
                <a:gd name="T0" fmla="*/ 0 w 32"/>
                <a:gd name="T1" fmla="*/ 280 h 14"/>
                <a:gd name="T2" fmla="*/ 95 w 32"/>
                <a:gd name="T3" fmla="*/ 141 h 14"/>
                <a:gd name="T4" fmla="*/ 300 w 32"/>
                <a:gd name="T5" fmla="*/ 0 h 14"/>
                <a:gd name="T6" fmla="*/ 500 w 32"/>
                <a:gd name="T7" fmla="*/ 38 h 14"/>
                <a:gd name="T8" fmla="*/ 283 w 32"/>
                <a:gd name="T9" fmla="*/ 38 h 14"/>
                <a:gd name="T10" fmla="*/ 125 w 32"/>
                <a:gd name="T11" fmla="*/ 117 h 14"/>
                <a:gd name="T12" fmla="*/ 0 w 32"/>
                <a:gd name="T13" fmla="*/ 28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12"/>
                    <a:pt x="4" y="10"/>
                    <a:pt x="6" y="7"/>
                  </a:cubicBezTo>
                  <a:cubicBezTo>
                    <a:pt x="8" y="4"/>
                    <a:pt x="11" y="0"/>
                    <a:pt x="19" y="0"/>
                  </a:cubicBezTo>
                  <a:cubicBezTo>
                    <a:pt x="27" y="1"/>
                    <a:pt x="30" y="2"/>
                    <a:pt x="32" y="2"/>
                  </a:cubicBezTo>
                  <a:cubicBezTo>
                    <a:pt x="28" y="2"/>
                    <a:pt x="21" y="1"/>
                    <a:pt x="18" y="2"/>
                  </a:cubicBezTo>
                  <a:cubicBezTo>
                    <a:pt x="16" y="2"/>
                    <a:pt x="11" y="2"/>
                    <a:pt x="8" y="6"/>
                  </a:cubicBezTo>
                  <a:cubicBezTo>
                    <a:pt x="5" y="10"/>
                    <a:pt x="1" y="11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89" name="Freeform 262">
              <a:extLst>
                <a:ext uri="{FF2B5EF4-FFF2-40B4-BE49-F238E27FC236}">
                  <a16:creationId xmlns:a16="http://schemas.microsoft.com/office/drawing/2014/main" id="{F7361A90-7D77-4810-A1C8-18C624241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3304"/>
              <a:ext cx="280" cy="208"/>
            </a:xfrm>
            <a:custGeom>
              <a:avLst/>
              <a:gdLst>
                <a:gd name="T0" fmla="*/ 1750 w 112"/>
                <a:gd name="T1" fmla="*/ 1024 h 78"/>
                <a:gd name="T2" fmla="*/ 1658 w 112"/>
                <a:gd name="T3" fmla="*/ 989 h 78"/>
                <a:gd name="T4" fmla="*/ 1488 w 112"/>
                <a:gd name="T5" fmla="*/ 776 h 78"/>
                <a:gd name="T6" fmla="*/ 1470 w 112"/>
                <a:gd name="T7" fmla="*/ 661 h 78"/>
                <a:gd name="T8" fmla="*/ 1500 w 112"/>
                <a:gd name="T9" fmla="*/ 512 h 78"/>
                <a:gd name="T10" fmla="*/ 1438 w 112"/>
                <a:gd name="T11" fmla="*/ 648 h 78"/>
                <a:gd name="T12" fmla="*/ 1375 w 112"/>
                <a:gd name="T13" fmla="*/ 661 h 78"/>
                <a:gd name="T14" fmla="*/ 1220 w 112"/>
                <a:gd name="T15" fmla="*/ 547 h 78"/>
                <a:gd name="T16" fmla="*/ 1188 w 112"/>
                <a:gd name="T17" fmla="*/ 456 h 78"/>
                <a:gd name="T18" fmla="*/ 1270 w 112"/>
                <a:gd name="T19" fmla="*/ 248 h 78"/>
                <a:gd name="T20" fmla="*/ 1158 w 112"/>
                <a:gd name="T21" fmla="*/ 456 h 78"/>
                <a:gd name="T22" fmla="*/ 1083 w 112"/>
                <a:gd name="T23" fmla="*/ 533 h 78"/>
                <a:gd name="T24" fmla="*/ 800 w 112"/>
                <a:gd name="T25" fmla="*/ 512 h 78"/>
                <a:gd name="T26" fmla="*/ 708 w 112"/>
                <a:gd name="T27" fmla="*/ 435 h 78"/>
                <a:gd name="T28" fmla="*/ 675 w 112"/>
                <a:gd name="T29" fmla="*/ 320 h 78"/>
                <a:gd name="T30" fmla="*/ 658 w 112"/>
                <a:gd name="T31" fmla="*/ 0 h 78"/>
                <a:gd name="T32" fmla="*/ 625 w 112"/>
                <a:gd name="T33" fmla="*/ 205 h 78"/>
                <a:gd name="T34" fmla="*/ 500 w 112"/>
                <a:gd name="T35" fmla="*/ 171 h 78"/>
                <a:gd name="T36" fmla="*/ 625 w 112"/>
                <a:gd name="T37" fmla="*/ 285 h 78"/>
                <a:gd name="T38" fmla="*/ 645 w 112"/>
                <a:gd name="T39" fmla="*/ 397 h 78"/>
                <a:gd name="T40" fmla="*/ 533 w 112"/>
                <a:gd name="T41" fmla="*/ 739 h 78"/>
                <a:gd name="T42" fmla="*/ 425 w 112"/>
                <a:gd name="T43" fmla="*/ 797 h 78"/>
                <a:gd name="T44" fmla="*/ 0 w 112"/>
                <a:gd name="T45" fmla="*/ 968 h 78"/>
                <a:gd name="T46" fmla="*/ 438 w 112"/>
                <a:gd name="T47" fmla="*/ 853 h 78"/>
                <a:gd name="T48" fmla="*/ 533 w 112"/>
                <a:gd name="T49" fmla="*/ 989 h 78"/>
                <a:gd name="T50" fmla="*/ 563 w 112"/>
                <a:gd name="T51" fmla="*/ 1059 h 78"/>
                <a:gd name="T52" fmla="*/ 583 w 112"/>
                <a:gd name="T53" fmla="*/ 1216 h 78"/>
                <a:gd name="T54" fmla="*/ 500 w 112"/>
                <a:gd name="T55" fmla="*/ 1400 h 78"/>
                <a:gd name="T56" fmla="*/ 625 w 112"/>
                <a:gd name="T57" fmla="*/ 1251 h 78"/>
                <a:gd name="T58" fmla="*/ 658 w 112"/>
                <a:gd name="T59" fmla="*/ 1229 h 78"/>
                <a:gd name="T60" fmla="*/ 958 w 112"/>
                <a:gd name="T61" fmla="*/ 1251 h 78"/>
                <a:gd name="T62" fmla="*/ 988 w 112"/>
                <a:gd name="T63" fmla="*/ 1288 h 78"/>
                <a:gd name="T64" fmla="*/ 1000 w 112"/>
                <a:gd name="T65" fmla="*/ 1480 h 78"/>
                <a:gd name="T66" fmla="*/ 1033 w 112"/>
                <a:gd name="T67" fmla="*/ 1272 h 78"/>
                <a:gd name="T68" fmla="*/ 1063 w 112"/>
                <a:gd name="T69" fmla="*/ 1229 h 78"/>
                <a:gd name="T70" fmla="*/ 1313 w 112"/>
                <a:gd name="T71" fmla="*/ 1229 h 78"/>
                <a:gd name="T72" fmla="*/ 1488 w 112"/>
                <a:gd name="T73" fmla="*/ 1344 h 78"/>
                <a:gd name="T74" fmla="*/ 1438 w 112"/>
                <a:gd name="T75" fmla="*/ 1251 h 78"/>
                <a:gd name="T76" fmla="*/ 1425 w 112"/>
                <a:gd name="T77" fmla="*/ 1160 h 78"/>
                <a:gd name="T78" fmla="*/ 1520 w 112"/>
                <a:gd name="T79" fmla="*/ 1045 h 78"/>
                <a:gd name="T80" fmla="*/ 1613 w 112"/>
                <a:gd name="T81" fmla="*/ 1003 h 78"/>
                <a:gd name="T82" fmla="*/ 1720 w 112"/>
                <a:gd name="T83" fmla="*/ 1045 h 78"/>
                <a:gd name="T84" fmla="*/ 1750 w 112"/>
                <a:gd name="T85" fmla="*/ 1080 h 78"/>
                <a:gd name="T86" fmla="*/ 1750 w 112"/>
                <a:gd name="T87" fmla="*/ 1045 h 78"/>
                <a:gd name="T88" fmla="*/ 1750 w 112"/>
                <a:gd name="T89" fmla="*/ 1045 h 78"/>
                <a:gd name="T90" fmla="*/ 1750 w 112"/>
                <a:gd name="T91" fmla="*/ 1045 h 78"/>
                <a:gd name="T92" fmla="*/ 1750 w 112"/>
                <a:gd name="T93" fmla="*/ 1024 h 7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2" h="78">
                  <a:moveTo>
                    <a:pt x="112" y="54"/>
                  </a:moveTo>
                  <a:cubicBezTo>
                    <a:pt x="110" y="53"/>
                    <a:pt x="108" y="53"/>
                    <a:pt x="106" y="52"/>
                  </a:cubicBezTo>
                  <a:cubicBezTo>
                    <a:pt x="99" y="50"/>
                    <a:pt x="97" y="44"/>
                    <a:pt x="95" y="41"/>
                  </a:cubicBezTo>
                  <a:cubicBezTo>
                    <a:pt x="95" y="39"/>
                    <a:pt x="94" y="37"/>
                    <a:pt x="94" y="35"/>
                  </a:cubicBezTo>
                  <a:cubicBezTo>
                    <a:pt x="95" y="32"/>
                    <a:pt x="95" y="28"/>
                    <a:pt x="96" y="27"/>
                  </a:cubicBezTo>
                  <a:cubicBezTo>
                    <a:pt x="96" y="27"/>
                    <a:pt x="94" y="30"/>
                    <a:pt x="92" y="34"/>
                  </a:cubicBezTo>
                  <a:cubicBezTo>
                    <a:pt x="92" y="35"/>
                    <a:pt x="89" y="36"/>
                    <a:pt x="88" y="35"/>
                  </a:cubicBezTo>
                  <a:cubicBezTo>
                    <a:pt x="85" y="33"/>
                    <a:pt x="81" y="31"/>
                    <a:pt x="78" y="29"/>
                  </a:cubicBezTo>
                  <a:cubicBezTo>
                    <a:pt x="77" y="29"/>
                    <a:pt x="76" y="27"/>
                    <a:pt x="76" y="24"/>
                  </a:cubicBezTo>
                  <a:cubicBezTo>
                    <a:pt x="77" y="20"/>
                    <a:pt x="79" y="13"/>
                    <a:pt x="81" y="13"/>
                  </a:cubicBezTo>
                  <a:cubicBezTo>
                    <a:pt x="78" y="14"/>
                    <a:pt x="75" y="19"/>
                    <a:pt x="74" y="24"/>
                  </a:cubicBezTo>
                  <a:cubicBezTo>
                    <a:pt x="73" y="26"/>
                    <a:pt x="72" y="27"/>
                    <a:pt x="69" y="28"/>
                  </a:cubicBezTo>
                  <a:cubicBezTo>
                    <a:pt x="63" y="28"/>
                    <a:pt x="57" y="28"/>
                    <a:pt x="51" y="27"/>
                  </a:cubicBezTo>
                  <a:cubicBezTo>
                    <a:pt x="46" y="26"/>
                    <a:pt x="45" y="24"/>
                    <a:pt x="45" y="23"/>
                  </a:cubicBezTo>
                  <a:cubicBezTo>
                    <a:pt x="44" y="21"/>
                    <a:pt x="43" y="17"/>
                    <a:pt x="43" y="17"/>
                  </a:cubicBezTo>
                  <a:cubicBezTo>
                    <a:pt x="43" y="17"/>
                    <a:pt x="40" y="5"/>
                    <a:pt x="42" y="0"/>
                  </a:cubicBezTo>
                  <a:cubicBezTo>
                    <a:pt x="41" y="4"/>
                    <a:pt x="40" y="7"/>
                    <a:pt x="40" y="11"/>
                  </a:cubicBezTo>
                  <a:cubicBezTo>
                    <a:pt x="38" y="10"/>
                    <a:pt x="35" y="9"/>
                    <a:pt x="32" y="9"/>
                  </a:cubicBezTo>
                  <a:cubicBezTo>
                    <a:pt x="36" y="9"/>
                    <a:pt x="39" y="12"/>
                    <a:pt x="40" y="15"/>
                  </a:cubicBezTo>
                  <a:cubicBezTo>
                    <a:pt x="40" y="17"/>
                    <a:pt x="41" y="19"/>
                    <a:pt x="41" y="21"/>
                  </a:cubicBezTo>
                  <a:cubicBezTo>
                    <a:pt x="43" y="30"/>
                    <a:pt x="37" y="36"/>
                    <a:pt x="34" y="39"/>
                  </a:cubicBezTo>
                  <a:cubicBezTo>
                    <a:pt x="33" y="40"/>
                    <a:pt x="30" y="42"/>
                    <a:pt x="27" y="42"/>
                  </a:cubicBezTo>
                  <a:cubicBezTo>
                    <a:pt x="16" y="41"/>
                    <a:pt x="7" y="45"/>
                    <a:pt x="0" y="51"/>
                  </a:cubicBezTo>
                  <a:cubicBezTo>
                    <a:pt x="7" y="46"/>
                    <a:pt x="16" y="44"/>
                    <a:pt x="28" y="45"/>
                  </a:cubicBezTo>
                  <a:cubicBezTo>
                    <a:pt x="31" y="46"/>
                    <a:pt x="33" y="49"/>
                    <a:pt x="34" y="52"/>
                  </a:cubicBezTo>
                  <a:cubicBezTo>
                    <a:pt x="35" y="53"/>
                    <a:pt x="36" y="54"/>
                    <a:pt x="36" y="56"/>
                  </a:cubicBezTo>
                  <a:cubicBezTo>
                    <a:pt x="38" y="59"/>
                    <a:pt x="38" y="62"/>
                    <a:pt x="37" y="64"/>
                  </a:cubicBezTo>
                  <a:cubicBezTo>
                    <a:pt x="37" y="70"/>
                    <a:pt x="37" y="72"/>
                    <a:pt x="32" y="74"/>
                  </a:cubicBezTo>
                  <a:cubicBezTo>
                    <a:pt x="37" y="71"/>
                    <a:pt x="39" y="71"/>
                    <a:pt x="40" y="66"/>
                  </a:cubicBezTo>
                  <a:cubicBezTo>
                    <a:pt x="40" y="65"/>
                    <a:pt x="41" y="64"/>
                    <a:pt x="42" y="65"/>
                  </a:cubicBezTo>
                  <a:cubicBezTo>
                    <a:pt x="48" y="67"/>
                    <a:pt x="55" y="66"/>
                    <a:pt x="61" y="66"/>
                  </a:cubicBezTo>
                  <a:cubicBezTo>
                    <a:pt x="63" y="66"/>
                    <a:pt x="63" y="67"/>
                    <a:pt x="63" y="68"/>
                  </a:cubicBezTo>
                  <a:cubicBezTo>
                    <a:pt x="63" y="71"/>
                    <a:pt x="63" y="76"/>
                    <a:pt x="64" y="78"/>
                  </a:cubicBezTo>
                  <a:cubicBezTo>
                    <a:pt x="63" y="75"/>
                    <a:pt x="64" y="70"/>
                    <a:pt x="66" y="67"/>
                  </a:cubicBezTo>
                  <a:cubicBezTo>
                    <a:pt x="66" y="67"/>
                    <a:pt x="67" y="66"/>
                    <a:pt x="68" y="65"/>
                  </a:cubicBezTo>
                  <a:cubicBezTo>
                    <a:pt x="70" y="64"/>
                    <a:pt x="74" y="63"/>
                    <a:pt x="84" y="65"/>
                  </a:cubicBezTo>
                  <a:cubicBezTo>
                    <a:pt x="90" y="66"/>
                    <a:pt x="93" y="67"/>
                    <a:pt x="95" y="71"/>
                  </a:cubicBezTo>
                  <a:cubicBezTo>
                    <a:pt x="94" y="68"/>
                    <a:pt x="94" y="68"/>
                    <a:pt x="92" y="66"/>
                  </a:cubicBezTo>
                  <a:cubicBezTo>
                    <a:pt x="90" y="64"/>
                    <a:pt x="89" y="62"/>
                    <a:pt x="91" y="61"/>
                  </a:cubicBezTo>
                  <a:cubicBezTo>
                    <a:pt x="93" y="59"/>
                    <a:pt x="95" y="57"/>
                    <a:pt x="97" y="55"/>
                  </a:cubicBezTo>
                  <a:cubicBezTo>
                    <a:pt x="99" y="53"/>
                    <a:pt x="102" y="53"/>
                    <a:pt x="103" y="53"/>
                  </a:cubicBezTo>
                  <a:cubicBezTo>
                    <a:pt x="104" y="54"/>
                    <a:pt x="109" y="55"/>
                    <a:pt x="110" y="55"/>
                  </a:cubicBezTo>
                  <a:cubicBezTo>
                    <a:pt x="111" y="56"/>
                    <a:pt x="112" y="56"/>
                    <a:pt x="112" y="57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2" y="55"/>
                    <a:pt x="112" y="55"/>
                    <a:pt x="112" y="55"/>
                  </a:cubicBezTo>
                  <a:lnTo>
                    <a:pt x="112" y="54"/>
                  </a:ln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0" name="Freeform 263">
              <a:extLst>
                <a:ext uri="{FF2B5EF4-FFF2-40B4-BE49-F238E27FC236}">
                  <a16:creationId xmlns:a16="http://schemas.microsoft.com/office/drawing/2014/main" id="{001FDE99-DF9A-4CF2-BC43-82C2B372B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3405"/>
              <a:ext cx="18" cy="19"/>
            </a:xfrm>
            <a:custGeom>
              <a:avLst/>
              <a:gdLst>
                <a:gd name="T0" fmla="*/ 0 w 7"/>
                <a:gd name="T1" fmla="*/ 60 h 7"/>
                <a:gd name="T2" fmla="*/ 67 w 7"/>
                <a:gd name="T3" fmla="*/ 0 h 7"/>
                <a:gd name="T4" fmla="*/ 100 w 7"/>
                <a:gd name="T5" fmla="*/ 81 h 7"/>
                <a:gd name="T6" fmla="*/ 54 w 7"/>
                <a:gd name="T7" fmla="*/ 117 h 7"/>
                <a:gd name="T8" fmla="*/ 0 w 7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2"/>
                    <a:pt x="6" y="4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1" name="Freeform 264">
              <a:extLst>
                <a:ext uri="{FF2B5EF4-FFF2-40B4-BE49-F238E27FC236}">
                  <a16:creationId xmlns:a16="http://schemas.microsoft.com/office/drawing/2014/main" id="{71953D8D-2EE9-4E4E-9F65-549D4C741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3403"/>
              <a:ext cx="8" cy="8"/>
            </a:xfrm>
            <a:custGeom>
              <a:avLst/>
              <a:gdLst>
                <a:gd name="T0" fmla="*/ 0 w 3"/>
                <a:gd name="T1" fmla="*/ 35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2" name="Freeform 265">
              <a:extLst>
                <a:ext uri="{FF2B5EF4-FFF2-40B4-BE49-F238E27FC236}">
                  <a16:creationId xmlns:a16="http://schemas.microsoft.com/office/drawing/2014/main" id="{19F6D350-DF7B-4AE0-BE76-55D41D852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419"/>
              <a:ext cx="10" cy="13"/>
            </a:xfrm>
            <a:custGeom>
              <a:avLst/>
              <a:gdLst>
                <a:gd name="T0" fmla="*/ 0 w 4"/>
                <a:gd name="T1" fmla="*/ 34 h 5"/>
                <a:gd name="T2" fmla="*/ 33 w 4"/>
                <a:gd name="T3" fmla="*/ 21 h 5"/>
                <a:gd name="T4" fmla="*/ 63 w 4"/>
                <a:gd name="T5" fmla="*/ 55 h 5"/>
                <a:gd name="T6" fmla="*/ 33 w 4"/>
                <a:gd name="T7" fmla="*/ 88 h 5"/>
                <a:gd name="T8" fmla="*/ 0 w 4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3" name="Freeform 266">
              <a:extLst>
                <a:ext uri="{FF2B5EF4-FFF2-40B4-BE49-F238E27FC236}">
                  <a16:creationId xmlns:a16="http://schemas.microsoft.com/office/drawing/2014/main" id="{31CA209B-78C0-44C3-BA7A-4D3823C6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987"/>
              <a:ext cx="177" cy="221"/>
            </a:xfrm>
            <a:custGeom>
              <a:avLst/>
              <a:gdLst>
                <a:gd name="T0" fmla="*/ 279 w 71"/>
                <a:gd name="T1" fmla="*/ 136 h 83"/>
                <a:gd name="T2" fmla="*/ 62 w 71"/>
                <a:gd name="T3" fmla="*/ 809 h 83"/>
                <a:gd name="T4" fmla="*/ 324 w 71"/>
                <a:gd name="T5" fmla="*/ 1510 h 83"/>
                <a:gd name="T6" fmla="*/ 1007 w 71"/>
                <a:gd name="T7" fmla="*/ 1318 h 83"/>
                <a:gd name="T8" fmla="*/ 912 w 71"/>
                <a:gd name="T9" fmla="*/ 533 h 83"/>
                <a:gd name="T10" fmla="*/ 279 w 71"/>
                <a:gd name="T11" fmla="*/ 136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3">
                  <a:moveTo>
                    <a:pt x="18" y="7"/>
                  </a:moveTo>
                  <a:cubicBezTo>
                    <a:pt x="7" y="10"/>
                    <a:pt x="0" y="21"/>
                    <a:pt x="4" y="43"/>
                  </a:cubicBezTo>
                  <a:cubicBezTo>
                    <a:pt x="8" y="65"/>
                    <a:pt x="15" y="78"/>
                    <a:pt x="21" y="80"/>
                  </a:cubicBezTo>
                  <a:cubicBezTo>
                    <a:pt x="28" y="83"/>
                    <a:pt x="59" y="75"/>
                    <a:pt x="65" y="70"/>
                  </a:cubicBezTo>
                  <a:cubicBezTo>
                    <a:pt x="71" y="64"/>
                    <a:pt x="64" y="46"/>
                    <a:pt x="59" y="28"/>
                  </a:cubicBezTo>
                  <a:cubicBezTo>
                    <a:pt x="54" y="11"/>
                    <a:pt x="42" y="0"/>
                    <a:pt x="18" y="7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494" name="Freeform 267">
              <a:extLst>
                <a:ext uri="{FF2B5EF4-FFF2-40B4-BE49-F238E27FC236}">
                  <a16:creationId xmlns:a16="http://schemas.microsoft.com/office/drawing/2014/main" id="{EA1A5931-CF81-4FF0-92ED-C29E6BE5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11"/>
              <a:ext cx="113" cy="186"/>
            </a:xfrm>
            <a:custGeom>
              <a:avLst/>
              <a:gdLst>
                <a:gd name="T0" fmla="*/ 251 w 45"/>
                <a:gd name="T1" fmla="*/ 1278 h 70"/>
                <a:gd name="T2" fmla="*/ 397 w 45"/>
                <a:gd name="T3" fmla="*/ 1201 h 70"/>
                <a:gd name="T4" fmla="*/ 555 w 45"/>
                <a:gd name="T5" fmla="*/ 1143 h 70"/>
                <a:gd name="T6" fmla="*/ 693 w 45"/>
                <a:gd name="T7" fmla="*/ 826 h 70"/>
                <a:gd name="T8" fmla="*/ 568 w 45"/>
                <a:gd name="T9" fmla="*/ 375 h 70"/>
                <a:gd name="T10" fmla="*/ 271 w 45"/>
                <a:gd name="T11" fmla="*/ 0 h 70"/>
                <a:gd name="T12" fmla="*/ 472 w 45"/>
                <a:gd name="T13" fmla="*/ 319 h 70"/>
                <a:gd name="T14" fmla="*/ 472 w 45"/>
                <a:gd name="T15" fmla="*/ 508 h 70"/>
                <a:gd name="T16" fmla="*/ 505 w 45"/>
                <a:gd name="T17" fmla="*/ 656 h 70"/>
                <a:gd name="T18" fmla="*/ 492 w 45"/>
                <a:gd name="T19" fmla="*/ 826 h 70"/>
                <a:gd name="T20" fmla="*/ 271 w 45"/>
                <a:gd name="T21" fmla="*/ 1164 h 70"/>
                <a:gd name="T22" fmla="*/ 146 w 45"/>
                <a:gd name="T23" fmla="*/ 1201 h 70"/>
                <a:gd name="T24" fmla="*/ 0 w 45"/>
                <a:gd name="T25" fmla="*/ 1121 h 70"/>
                <a:gd name="T26" fmla="*/ 95 w 45"/>
                <a:gd name="T27" fmla="*/ 1278 h 70"/>
                <a:gd name="T28" fmla="*/ 271 w 45"/>
                <a:gd name="T29" fmla="*/ 1278 h 7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" h="70">
                  <a:moveTo>
                    <a:pt x="16" y="68"/>
                  </a:moveTo>
                  <a:cubicBezTo>
                    <a:pt x="18" y="66"/>
                    <a:pt x="22" y="66"/>
                    <a:pt x="25" y="64"/>
                  </a:cubicBezTo>
                  <a:cubicBezTo>
                    <a:pt x="28" y="63"/>
                    <a:pt x="32" y="62"/>
                    <a:pt x="35" y="61"/>
                  </a:cubicBezTo>
                  <a:cubicBezTo>
                    <a:pt x="43" y="57"/>
                    <a:pt x="45" y="53"/>
                    <a:pt x="44" y="44"/>
                  </a:cubicBezTo>
                  <a:cubicBezTo>
                    <a:pt x="43" y="35"/>
                    <a:pt x="39" y="28"/>
                    <a:pt x="36" y="20"/>
                  </a:cubicBezTo>
                  <a:cubicBezTo>
                    <a:pt x="33" y="11"/>
                    <a:pt x="29" y="2"/>
                    <a:pt x="17" y="0"/>
                  </a:cubicBezTo>
                  <a:cubicBezTo>
                    <a:pt x="22" y="3"/>
                    <a:pt x="28" y="12"/>
                    <a:pt x="30" y="17"/>
                  </a:cubicBezTo>
                  <a:cubicBezTo>
                    <a:pt x="31" y="21"/>
                    <a:pt x="29" y="23"/>
                    <a:pt x="30" y="27"/>
                  </a:cubicBezTo>
                  <a:cubicBezTo>
                    <a:pt x="30" y="30"/>
                    <a:pt x="32" y="32"/>
                    <a:pt x="32" y="35"/>
                  </a:cubicBezTo>
                  <a:cubicBezTo>
                    <a:pt x="33" y="38"/>
                    <a:pt x="32" y="41"/>
                    <a:pt x="31" y="44"/>
                  </a:cubicBezTo>
                  <a:cubicBezTo>
                    <a:pt x="29" y="52"/>
                    <a:pt x="24" y="58"/>
                    <a:pt x="17" y="62"/>
                  </a:cubicBezTo>
                  <a:cubicBezTo>
                    <a:pt x="15" y="63"/>
                    <a:pt x="12" y="63"/>
                    <a:pt x="9" y="64"/>
                  </a:cubicBezTo>
                  <a:cubicBezTo>
                    <a:pt x="5" y="64"/>
                    <a:pt x="3" y="63"/>
                    <a:pt x="0" y="60"/>
                  </a:cubicBezTo>
                  <a:cubicBezTo>
                    <a:pt x="0" y="64"/>
                    <a:pt x="3" y="67"/>
                    <a:pt x="6" y="68"/>
                  </a:cubicBezTo>
                  <a:cubicBezTo>
                    <a:pt x="10" y="70"/>
                    <a:pt x="13" y="68"/>
                    <a:pt x="17" y="68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5" name="Freeform 268">
              <a:extLst>
                <a:ext uri="{FF2B5EF4-FFF2-40B4-BE49-F238E27FC236}">
                  <a16:creationId xmlns:a16="http://schemas.microsoft.com/office/drawing/2014/main" id="{3A098C54-23F7-4E14-99F8-59154B218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061"/>
              <a:ext cx="115" cy="160"/>
            </a:xfrm>
            <a:custGeom>
              <a:avLst/>
              <a:gdLst>
                <a:gd name="T0" fmla="*/ 470 w 46"/>
                <a:gd name="T1" fmla="*/ 192 h 60"/>
                <a:gd name="T2" fmla="*/ 95 w 46"/>
                <a:gd name="T3" fmla="*/ 264 h 60"/>
                <a:gd name="T4" fmla="*/ 83 w 46"/>
                <a:gd name="T5" fmla="*/ 683 h 60"/>
                <a:gd name="T6" fmla="*/ 470 w 46"/>
                <a:gd name="T7" fmla="*/ 19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60">
                  <a:moveTo>
                    <a:pt x="30" y="10"/>
                  </a:moveTo>
                  <a:cubicBezTo>
                    <a:pt x="20" y="0"/>
                    <a:pt x="12" y="5"/>
                    <a:pt x="6" y="14"/>
                  </a:cubicBezTo>
                  <a:cubicBezTo>
                    <a:pt x="0" y="21"/>
                    <a:pt x="1" y="28"/>
                    <a:pt x="5" y="36"/>
                  </a:cubicBezTo>
                  <a:cubicBezTo>
                    <a:pt x="16" y="60"/>
                    <a:pt x="46" y="26"/>
                    <a:pt x="30" y="10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6" name="Freeform 269">
              <a:extLst>
                <a:ext uri="{FF2B5EF4-FFF2-40B4-BE49-F238E27FC236}">
                  <a16:creationId xmlns:a16="http://schemas.microsoft.com/office/drawing/2014/main" id="{D2E45890-9D4D-4F08-A7EA-934C62A47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5"/>
              <a:ext cx="65" cy="80"/>
            </a:xfrm>
            <a:custGeom>
              <a:avLst/>
              <a:gdLst>
                <a:gd name="T0" fmla="*/ 408 w 26"/>
                <a:gd name="T1" fmla="*/ 93 h 30"/>
                <a:gd name="T2" fmla="*/ 175 w 26"/>
                <a:gd name="T3" fmla="*/ 115 h 30"/>
                <a:gd name="T4" fmla="*/ 83 w 26"/>
                <a:gd name="T5" fmla="*/ 568 h 30"/>
                <a:gd name="T6" fmla="*/ 220 w 26"/>
                <a:gd name="T7" fmla="*/ 136 h 30"/>
                <a:gd name="T8" fmla="*/ 408 w 26"/>
                <a:gd name="T9" fmla="*/ 9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0">
                  <a:moveTo>
                    <a:pt x="26" y="5"/>
                  </a:moveTo>
                  <a:cubicBezTo>
                    <a:pt x="21" y="0"/>
                    <a:pt x="16" y="1"/>
                    <a:pt x="11" y="6"/>
                  </a:cubicBezTo>
                  <a:cubicBezTo>
                    <a:pt x="6" y="12"/>
                    <a:pt x="0" y="17"/>
                    <a:pt x="5" y="30"/>
                  </a:cubicBezTo>
                  <a:cubicBezTo>
                    <a:pt x="5" y="22"/>
                    <a:pt x="6" y="13"/>
                    <a:pt x="14" y="7"/>
                  </a:cubicBezTo>
                  <a:cubicBezTo>
                    <a:pt x="22" y="2"/>
                    <a:pt x="23" y="4"/>
                    <a:pt x="26" y="5"/>
                  </a:cubicBezTo>
                  <a:close/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7" name="Freeform 270">
              <a:extLst>
                <a:ext uri="{FF2B5EF4-FFF2-40B4-BE49-F238E27FC236}">
                  <a16:creationId xmlns:a16="http://schemas.microsoft.com/office/drawing/2014/main" id="{60B7E7A6-39A4-45D5-BC7E-BE0294EE2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3104"/>
              <a:ext cx="62" cy="77"/>
            </a:xfrm>
            <a:custGeom>
              <a:avLst/>
              <a:gdLst>
                <a:gd name="T0" fmla="*/ 350 w 25"/>
                <a:gd name="T1" fmla="*/ 0 h 29"/>
                <a:gd name="T2" fmla="*/ 350 w 25"/>
                <a:gd name="T3" fmla="*/ 226 h 29"/>
                <a:gd name="T4" fmla="*/ 258 w 25"/>
                <a:gd name="T5" fmla="*/ 374 h 29"/>
                <a:gd name="T6" fmla="*/ 0 w 25"/>
                <a:gd name="T7" fmla="*/ 396 h 29"/>
                <a:gd name="T8" fmla="*/ 154 w 25"/>
                <a:gd name="T9" fmla="*/ 396 h 29"/>
                <a:gd name="T10" fmla="*/ 246 w 25"/>
                <a:gd name="T11" fmla="*/ 281 h 29"/>
                <a:gd name="T12" fmla="*/ 308 w 25"/>
                <a:gd name="T13" fmla="*/ 204 h 29"/>
                <a:gd name="T14" fmla="*/ 350 w 25"/>
                <a:gd name="T15" fmla="*/ 149 h 29"/>
                <a:gd name="T16" fmla="*/ 337 w 25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9">
                  <a:moveTo>
                    <a:pt x="23" y="0"/>
                  </a:moveTo>
                  <a:cubicBezTo>
                    <a:pt x="24" y="4"/>
                    <a:pt x="25" y="9"/>
                    <a:pt x="23" y="12"/>
                  </a:cubicBezTo>
                  <a:cubicBezTo>
                    <a:pt x="21" y="15"/>
                    <a:pt x="20" y="18"/>
                    <a:pt x="17" y="20"/>
                  </a:cubicBezTo>
                  <a:cubicBezTo>
                    <a:pt x="13" y="23"/>
                    <a:pt x="3" y="29"/>
                    <a:pt x="0" y="21"/>
                  </a:cubicBezTo>
                  <a:cubicBezTo>
                    <a:pt x="3" y="22"/>
                    <a:pt x="7" y="23"/>
                    <a:pt x="10" y="21"/>
                  </a:cubicBezTo>
                  <a:cubicBezTo>
                    <a:pt x="12" y="20"/>
                    <a:pt x="14" y="16"/>
                    <a:pt x="16" y="15"/>
                  </a:cubicBezTo>
                  <a:cubicBezTo>
                    <a:pt x="18" y="13"/>
                    <a:pt x="19" y="13"/>
                    <a:pt x="20" y="11"/>
                  </a:cubicBezTo>
                  <a:cubicBezTo>
                    <a:pt x="21" y="10"/>
                    <a:pt x="21" y="9"/>
                    <a:pt x="23" y="8"/>
                  </a:cubicBezTo>
                  <a:cubicBezTo>
                    <a:pt x="25" y="6"/>
                    <a:pt x="21" y="2"/>
                    <a:pt x="22" y="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8" name="Freeform 271">
              <a:extLst>
                <a:ext uri="{FF2B5EF4-FFF2-40B4-BE49-F238E27FC236}">
                  <a16:creationId xmlns:a16="http://schemas.microsoft.com/office/drawing/2014/main" id="{F46A3180-27C1-487A-B5A7-E28EB3040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099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33 w 6"/>
                <a:gd name="T3" fmla="*/ 0 h 5"/>
                <a:gd name="T4" fmla="*/ 83 w 6"/>
                <a:gd name="T5" fmla="*/ 21 h 5"/>
                <a:gd name="T6" fmla="*/ 63 w 6"/>
                <a:gd name="T7" fmla="*/ 88 h 5"/>
                <a:gd name="T8" fmla="*/ 20 w 6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6" y="3"/>
                    <a:pt x="5" y="4"/>
                    <a:pt x="4" y="5"/>
                  </a:cubicBezTo>
                  <a:cubicBezTo>
                    <a:pt x="3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99" name="Freeform 272">
              <a:extLst>
                <a:ext uri="{FF2B5EF4-FFF2-40B4-BE49-F238E27FC236}">
                  <a16:creationId xmlns:a16="http://schemas.microsoft.com/office/drawing/2014/main" id="{9B7BE957-9C8B-42C6-8EA9-47C9574A8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091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21 h 3"/>
                <a:gd name="T4" fmla="*/ 37 w 3"/>
                <a:gd name="T5" fmla="*/ 21 h 3"/>
                <a:gd name="T6" fmla="*/ 28 w 3"/>
                <a:gd name="T7" fmla="*/ 56 h 3"/>
                <a:gd name="T8" fmla="*/ 12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2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0" name="Freeform 273">
              <a:extLst>
                <a:ext uri="{FF2B5EF4-FFF2-40B4-BE49-F238E27FC236}">
                  <a16:creationId xmlns:a16="http://schemas.microsoft.com/office/drawing/2014/main" id="{60D1A196-AAA6-4A96-B4D1-29D9ADBE7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112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1" name="Freeform 274">
              <a:extLst>
                <a:ext uri="{FF2B5EF4-FFF2-40B4-BE49-F238E27FC236}">
                  <a16:creationId xmlns:a16="http://schemas.microsoft.com/office/drawing/2014/main" id="{D4E8C9B5-F9AC-4B32-86C9-6E64DC0A0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088"/>
              <a:ext cx="67" cy="101"/>
            </a:xfrm>
            <a:custGeom>
              <a:avLst/>
              <a:gdLst>
                <a:gd name="T0" fmla="*/ 0 w 27"/>
                <a:gd name="T1" fmla="*/ 712 h 38"/>
                <a:gd name="T2" fmla="*/ 184 w 27"/>
                <a:gd name="T3" fmla="*/ 657 h 38"/>
                <a:gd name="T4" fmla="*/ 382 w 27"/>
                <a:gd name="T5" fmla="*/ 579 h 38"/>
                <a:gd name="T6" fmla="*/ 412 w 27"/>
                <a:gd name="T7" fmla="*/ 361 h 38"/>
                <a:gd name="T8" fmla="*/ 320 w 27"/>
                <a:gd name="T9" fmla="*/ 0 h 38"/>
                <a:gd name="T10" fmla="*/ 320 w 27"/>
                <a:gd name="T11" fmla="*/ 508 h 38"/>
                <a:gd name="T12" fmla="*/ 196 w 27"/>
                <a:gd name="T13" fmla="*/ 622 h 38"/>
                <a:gd name="T14" fmla="*/ 74 w 27"/>
                <a:gd name="T15" fmla="*/ 657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8">
                  <a:moveTo>
                    <a:pt x="0" y="38"/>
                  </a:moveTo>
                  <a:cubicBezTo>
                    <a:pt x="4" y="36"/>
                    <a:pt x="9" y="37"/>
                    <a:pt x="12" y="35"/>
                  </a:cubicBezTo>
                  <a:cubicBezTo>
                    <a:pt x="16" y="34"/>
                    <a:pt x="23" y="33"/>
                    <a:pt x="25" y="31"/>
                  </a:cubicBezTo>
                  <a:cubicBezTo>
                    <a:pt x="27" y="28"/>
                    <a:pt x="27" y="22"/>
                    <a:pt x="27" y="19"/>
                  </a:cubicBezTo>
                  <a:cubicBezTo>
                    <a:pt x="26" y="13"/>
                    <a:pt x="22" y="6"/>
                    <a:pt x="21" y="0"/>
                  </a:cubicBezTo>
                  <a:cubicBezTo>
                    <a:pt x="21" y="8"/>
                    <a:pt x="24" y="20"/>
                    <a:pt x="21" y="27"/>
                  </a:cubicBezTo>
                  <a:cubicBezTo>
                    <a:pt x="20" y="31"/>
                    <a:pt x="17" y="31"/>
                    <a:pt x="13" y="33"/>
                  </a:cubicBezTo>
                  <a:cubicBezTo>
                    <a:pt x="11" y="34"/>
                    <a:pt x="7" y="36"/>
                    <a:pt x="5" y="35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2" name="Freeform 275">
              <a:extLst>
                <a:ext uri="{FF2B5EF4-FFF2-40B4-BE49-F238E27FC236}">
                  <a16:creationId xmlns:a16="http://schemas.microsoft.com/office/drawing/2014/main" id="{43377189-F574-435B-884A-97C792671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3013"/>
              <a:ext cx="62" cy="102"/>
            </a:xfrm>
            <a:custGeom>
              <a:avLst/>
              <a:gdLst>
                <a:gd name="T0" fmla="*/ 30 w 25"/>
                <a:gd name="T1" fmla="*/ 735 h 38"/>
                <a:gd name="T2" fmla="*/ 12 w 25"/>
                <a:gd name="T3" fmla="*/ 462 h 38"/>
                <a:gd name="T4" fmla="*/ 30 w 25"/>
                <a:gd name="T5" fmla="*/ 217 h 38"/>
                <a:gd name="T6" fmla="*/ 154 w 25"/>
                <a:gd name="T7" fmla="*/ 35 h 38"/>
                <a:gd name="T8" fmla="*/ 382 w 25"/>
                <a:gd name="T9" fmla="*/ 0 h 38"/>
                <a:gd name="T10" fmla="*/ 104 w 25"/>
                <a:gd name="T11" fmla="*/ 193 h 38"/>
                <a:gd name="T12" fmla="*/ 30 w 25"/>
                <a:gd name="T13" fmla="*/ 462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8">
                  <a:moveTo>
                    <a:pt x="2" y="38"/>
                  </a:moveTo>
                  <a:cubicBezTo>
                    <a:pt x="1" y="33"/>
                    <a:pt x="1" y="28"/>
                    <a:pt x="1" y="24"/>
                  </a:cubicBezTo>
                  <a:cubicBezTo>
                    <a:pt x="0" y="19"/>
                    <a:pt x="0" y="15"/>
                    <a:pt x="2" y="11"/>
                  </a:cubicBezTo>
                  <a:cubicBezTo>
                    <a:pt x="4" y="6"/>
                    <a:pt x="6" y="4"/>
                    <a:pt x="10" y="2"/>
                  </a:cubicBezTo>
                  <a:cubicBezTo>
                    <a:pt x="15" y="0"/>
                    <a:pt x="19" y="0"/>
                    <a:pt x="25" y="0"/>
                  </a:cubicBezTo>
                  <a:cubicBezTo>
                    <a:pt x="19" y="2"/>
                    <a:pt x="10" y="4"/>
                    <a:pt x="7" y="10"/>
                  </a:cubicBezTo>
                  <a:cubicBezTo>
                    <a:pt x="4" y="14"/>
                    <a:pt x="4" y="20"/>
                    <a:pt x="2" y="24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3" name="Freeform 276">
              <a:extLst>
                <a:ext uri="{FF2B5EF4-FFF2-40B4-BE49-F238E27FC236}">
                  <a16:creationId xmlns:a16="http://schemas.microsoft.com/office/drawing/2014/main" id="{7C2FC338-4BBB-4A65-ADB7-7EA0720AD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3013"/>
              <a:ext cx="30" cy="54"/>
            </a:xfrm>
            <a:custGeom>
              <a:avLst/>
              <a:gdLst>
                <a:gd name="T0" fmla="*/ 0 w 12"/>
                <a:gd name="T1" fmla="*/ 394 h 20"/>
                <a:gd name="T2" fmla="*/ 33 w 12"/>
                <a:gd name="T3" fmla="*/ 138 h 20"/>
                <a:gd name="T4" fmla="*/ 188 w 12"/>
                <a:gd name="T5" fmla="*/ 38 h 20"/>
                <a:gd name="T6" fmla="*/ 50 w 12"/>
                <a:gd name="T7" fmla="*/ 21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2" y="17"/>
                    <a:pt x="0" y="11"/>
                    <a:pt x="2" y="7"/>
                  </a:cubicBezTo>
                  <a:cubicBezTo>
                    <a:pt x="4" y="4"/>
                    <a:pt x="9" y="1"/>
                    <a:pt x="12" y="2"/>
                  </a:cubicBezTo>
                  <a:cubicBezTo>
                    <a:pt x="9" y="0"/>
                    <a:pt x="4" y="8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4" name="Freeform 277">
              <a:extLst>
                <a:ext uri="{FF2B5EF4-FFF2-40B4-BE49-F238E27FC236}">
                  <a16:creationId xmlns:a16="http://schemas.microsoft.com/office/drawing/2014/main" id="{330A99D3-361D-4513-9F71-564636CDF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2949"/>
              <a:ext cx="162" cy="224"/>
            </a:xfrm>
            <a:custGeom>
              <a:avLst/>
              <a:gdLst>
                <a:gd name="T0" fmla="*/ 62 w 65"/>
                <a:gd name="T1" fmla="*/ 264 h 84"/>
                <a:gd name="T2" fmla="*/ 12 w 65"/>
                <a:gd name="T3" fmla="*/ 661 h 84"/>
                <a:gd name="T4" fmla="*/ 187 w 65"/>
                <a:gd name="T5" fmla="*/ 1501 h 84"/>
                <a:gd name="T6" fmla="*/ 558 w 65"/>
                <a:gd name="T7" fmla="*/ 1480 h 84"/>
                <a:gd name="T8" fmla="*/ 912 w 65"/>
                <a:gd name="T9" fmla="*/ 1344 h 84"/>
                <a:gd name="T10" fmla="*/ 912 w 65"/>
                <a:gd name="T11" fmla="*/ 968 h 84"/>
                <a:gd name="T12" fmla="*/ 653 w 65"/>
                <a:gd name="T13" fmla="*/ 149 h 84"/>
                <a:gd name="T14" fmla="*/ 62 w 65"/>
                <a:gd name="T15" fmla="*/ 264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84">
                  <a:moveTo>
                    <a:pt x="4" y="14"/>
                  </a:moveTo>
                  <a:cubicBezTo>
                    <a:pt x="0" y="20"/>
                    <a:pt x="0" y="28"/>
                    <a:pt x="1" y="35"/>
                  </a:cubicBezTo>
                  <a:cubicBezTo>
                    <a:pt x="2" y="48"/>
                    <a:pt x="1" y="70"/>
                    <a:pt x="12" y="79"/>
                  </a:cubicBezTo>
                  <a:cubicBezTo>
                    <a:pt x="18" y="84"/>
                    <a:pt x="29" y="79"/>
                    <a:pt x="36" y="78"/>
                  </a:cubicBezTo>
                  <a:cubicBezTo>
                    <a:pt x="42" y="76"/>
                    <a:pt x="54" y="75"/>
                    <a:pt x="59" y="71"/>
                  </a:cubicBezTo>
                  <a:cubicBezTo>
                    <a:pt x="65" y="67"/>
                    <a:pt x="59" y="57"/>
                    <a:pt x="59" y="51"/>
                  </a:cubicBezTo>
                  <a:cubicBezTo>
                    <a:pt x="59" y="42"/>
                    <a:pt x="53" y="18"/>
                    <a:pt x="42" y="8"/>
                  </a:cubicBezTo>
                  <a:cubicBezTo>
                    <a:pt x="31" y="0"/>
                    <a:pt x="8" y="7"/>
                    <a:pt x="4" y="14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05" name="Freeform 278">
              <a:extLst>
                <a:ext uri="{FF2B5EF4-FFF2-40B4-BE49-F238E27FC236}">
                  <a16:creationId xmlns:a16="http://schemas.microsoft.com/office/drawing/2014/main" id="{1C5B6A0A-9400-40E2-8E69-18829C0EC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960"/>
              <a:ext cx="102" cy="197"/>
            </a:xfrm>
            <a:custGeom>
              <a:avLst/>
              <a:gdLst>
                <a:gd name="T0" fmla="*/ 92 w 41"/>
                <a:gd name="T1" fmla="*/ 1262 h 74"/>
                <a:gd name="T2" fmla="*/ 403 w 41"/>
                <a:gd name="T3" fmla="*/ 1318 h 74"/>
                <a:gd name="T4" fmla="*/ 619 w 41"/>
                <a:gd name="T5" fmla="*/ 1057 h 74"/>
                <a:gd name="T6" fmla="*/ 557 w 41"/>
                <a:gd name="T7" fmla="*/ 546 h 74"/>
                <a:gd name="T8" fmla="*/ 249 w 41"/>
                <a:gd name="T9" fmla="*/ 56 h 74"/>
                <a:gd name="T10" fmla="*/ 371 w 41"/>
                <a:gd name="T11" fmla="*/ 303 h 74"/>
                <a:gd name="T12" fmla="*/ 371 w 41"/>
                <a:gd name="T13" fmla="*/ 567 h 74"/>
                <a:gd name="T14" fmla="*/ 353 w 41"/>
                <a:gd name="T15" fmla="*/ 703 h 74"/>
                <a:gd name="T16" fmla="*/ 308 w 41"/>
                <a:gd name="T17" fmla="*/ 772 h 74"/>
                <a:gd name="T18" fmla="*/ 187 w 41"/>
                <a:gd name="T19" fmla="*/ 998 h 74"/>
                <a:gd name="T20" fmla="*/ 124 w 41"/>
                <a:gd name="T21" fmla="*/ 1057 h 74"/>
                <a:gd name="T22" fmla="*/ 62 w 41"/>
                <a:gd name="T23" fmla="*/ 1057 h 74"/>
                <a:gd name="T24" fmla="*/ 0 w 41"/>
                <a:gd name="T25" fmla="*/ 1227 h 74"/>
                <a:gd name="T26" fmla="*/ 167 w 41"/>
                <a:gd name="T27" fmla="*/ 1360 h 74"/>
                <a:gd name="T28" fmla="*/ 187 w 41"/>
                <a:gd name="T29" fmla="*/ 1360 h 74"/>
                <a:gd name="T30" fmla="*/ 291 w 41"/>
                <a:gd name="T31" fmla="*/ 1339 h 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1" h="74">
                  <a:moveTo>
                    <a:pt x="6" y="67"/>
                  </a:moveTo>
                  <a:cubicBezTo>
                    <a:pt x="7" y="74"/>
                    <a:pt x="21" y="72"/>
                    <a:pt x="26" y="70"/>
                  </a:cubicBezTo>
                  <a:cubicBezTo>
                    <a:pt x="33" y="68"/>
                    <a:pt x="39" y="65"/>
                    <a:pt x="40" y="56"/>
                  </a:cubicBezTo>
                  <a:cubicBezTo>
                    <a:pt x="41" y="48"/>
                    <a:pt x="40" y="37"/>
                    <a:pt x="36" y="29"/>
                  </a:cubicBezTo>
                  <a:cubicBezTo>
                    <a:pt x="33" y="23"/>
                    <a:pt x="25" y="0"/>
                    <a:pt x="16" y="3"/>
                  </a:cubicBezTo>
                  <a:cubicBezTo>
                    <a:pt x="20" y="5"/>
                    <a:pt x="22" y="12"/>
                    <a:pt x="24" y="16"/>
                  </a:cubicBezTo>
                  <a:cubicBezTo>
                    <a:pt x="25" y="21"/>
                    <a:pt x="24" y="25"/>
                    <a:pt x="24" y="30"/>
                  </a:cubicBezTo>
                  <a:cubicBezTo>
                    <a:pt x="24" y="32"/>
                    <a:pt x="24" y="35"/>
                    <a:pt x="23" y="37"/>
                  </a:cubicBezTo>
                  <a:cubicBezTo>
                    <a:pt x="23" y="39"/>
                    <a:pt x="21" y="40"/>
                    <a:pt x="20" y="41"/>
                  </a:cubicBezTo>
                  <a:cubicBezTo>
                    <a:pt x="17" y="45"/>
                    <a:pt x="16" y="49"/>
                    <a:pt x="12" y="53"/>
                  </a:cubicBezTo>
                  <a:cubicBezTo>
                    <a:pt x="11" y="54"/>
                    <a:pt x="10" y="55"/>
                    <a:pt x="8" y="56"/>
                  </a:cubicBezTo>
                  <a:cubicBezTo>
                    <a:pt x="7" y="56"/>
                    <a:pt x="5" y="56"/>
                    <a:pt x="4" y="56"/>
                  </a:cubicBezTo>
                  <a:cubicBezTo>
                    <a:pt x="1" y="58"/>
                    <a:pt x="0" y="62"/>
                    <a:pt x="0" y="65"/>
                  </a:cubicBezTo>
                  <a:cubicBezTo>
                    <a:pt x="0" y="69"/>
                    <a:pt x="7" y="73"/>
                    <a:pt x="11" y="72"/>
                  </a:cubicBezTo>
                  <a:cubicBezTo>
                    <a:pt x="14" y="72"/>
                    <a:pt x="10" y="72"/>
                    <a:pt x="12" y="72"/>
                  </a:cubicBezTo>
                  <a:cubicBezTo>
                    <a:pt x="16" y="72"/>
                    <a:pt x="15" y="71"/>
                    <a:pt x="19" y="71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6" name="Freeform 279">
              <a:extLst>
                <a:ext uri="{FF2B5EF4-FFF2-40B4-BE49-F238E27FC236}">
                  <a16:creationId xmlns:a16="http://schemas.microsoft.com/office/drawing/2014/main" id="{81D05914-840F-4EA3-99F0-74FD4F7D6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3048"/>
              <a:ext cx="115" cy="109"/>
            </a:xfrm>
            <a:custGeom>
              <a:avLst/>
              <a:gdLst>
                <a:gd name="T0" fmla="*/ 50 w 46"/>
                <a:gd name="T1" fmla="*/ 375 h 41"/>
                <a:gd name="T2" fmla="*/ 438 w 46"/>
                <a:gd name="T3" fmla="*/ 635 h 41"/>
                <a:gd name="T4" fmla="*/ 425 w 46"/>
                <a:gd name="T5" fmla="*/ 93 h 41"/>
                <a:gd name="T6" fmla="*/ 50 w 46"/>
                <a:gd name="T7" fmla="*/ 37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1">
                  <a:moveTo>
                    <a:pt x="3" y="20"/>
                  </a:moveTo>
                  <a:cubicBezTo>
                    <a:pt x="4" y="35"/>
                    <a:pt x="9" y="41"/>
                    <a:pt x="28" y="34"/>
                  </a:cubicBezTo>
                  <a:cubicBezTo>
                    <a:pt x="46" y="26"/>
                    <a:pt x="37" y="9"/>
                    <a:pt x="27" y="5"/>
                  </a:cubicBezTo>
                  <a:cubicBezTo>
                    <a:pt x="17" y="0"/>
                    <a:pt x="0" y="7"/>
                    <a:pt x="3" y="20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7" name="Freeform 280">
              <a:extLst>
                <a:ext uri="{FF2B5EF4-FFF2-40B4-BE49-F238E27FC236}">
                  <a16:creationId xmlns:a16="http://schemas.microsoft.com/office/drawing/2014/main" id="{0AFAB7DC-FD86-4ABB-9A4E-4E933E852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3059"/>
              <a:ext cx="57" cy="74"/>
            </a:xfrm>
            <a:custGeom>
              <a:avLst/>
              <a:gdLst>
                <a:gd name="T0" fmla="*/ 349 w 23"/>
                <a:gd name="T1" fmla="*/ 77 h 28"/>
                <a:gd name="T2" fmla="*/ 12 w 23"/>
                <a:gd name="T3" fmla="*/ 132 h 28"/>
                <a:gd name="T4" fmla="*/ 0 w 23"/>
                <a:gd name="T5" fmla="*/ 293 h 28"/>
                <a:gd name="T6" fmla="*/ 62 w 23"/>
                <a:gd name="T7" fmla="*/ 518 h 28"/>
                <a:gd name="T8" fmla="*/ 62 w 23"/>
                <a:gd name="T9" fmla="*/ 293 h 28"/>
                <a:gd name="T10" fmla="*/ 104 w 23"/>
                <a:gd name="T11" fmla="*/ 132 h 28"/>
                <a:gd name="T12" fmla="*/ 216 w 23"/>
                <a:gd name="T13" fmla="*/ 90 h 28"/>
                <a:gd name="T14" fmla="*/ 337 w 23"/>
                <a:gd name="T15" fmla="*/ 77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28">
                  <a:moveTo>
                    <a:pt x="23" y="4"/>
                  </a:moveTo>
                  <a:cubicBezTo>
                    <a:pt x="17" y="0"/>
                    <a:pt x="5" y="1"/>
                    <a:pt x="1" y="7"/>
                  </a:cubicBezTo>
                  <a:cubicBezTo>
                    <a:pt x="0" y="10"/>
                    <a:pt x="0" y="13"/>
                    <a:pt x="0" y="16"/>
                  </a:cubicBezTo>
                  <a:cubicBezTo>
                    <a:pt x="1" y="20"/>
                    <a:pt x="1" y="24"/>
                    <a:pt x="4" y="28"/>
                  </a:cubicBezTo>
                  <a:cubicBezTo>
                    <a:pt x="3" y="23"/>
                    <a:pt x="3" y="20"/>
                    <a:pt x="4" y="16"/>
                  </a:cubicBezTo>
                  <a:cubicBezTo>
                    <a:pt x="5" y="12"/>
                    <a:pt x="4" y="10"/>
                    <a:pt x="7" y="7"/>
                  </a:cubicBezTo>
                  <a:cubicBezTo>
                    <a:pt x="10" y="5"/>
                    <a:pt x="11" y="4"/>
                    <a:pt x="14" y="5"/>
                  </a:cubicBezTo>
                  <a:cubicBezTo>
                    <a:pt x="16" y="5"/>
                    <a:pt x="21" y="3"/>
                    <a:pt x="22" y="4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8" name="Freeform 281">
              <a:extLst>
                <a:ext uri="{FF2B5EF4-FFF2-40B4-BE49-F238E27FC236}">
                  <a16:creationId xmlns:a16="http://schemas.microsoft.com/office/drawing/2014/main" id="{FCACA1AD-CE2F-4A41-BF24-509416910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3077"/>
              <a:ext cx="65" cy="67"/>
            </a:xfrm>
            <a:custGeom>
              <a:avLst/>
              <a:gdLst>
                <a:gd name="T0" fmla="*/ 313 w 26"/>
                <a:gd name="T1" fmla="*/ 0 h 25"/>
                <a:gd name="T2" fmla="*/ 313 w 26"/>
                <a:gd name="T3" fmla="*/ 346 h 25"/>
                <a:gd name="T4" fmla="*/ 0 w 26"/>
                <a:gd name="T5" fmla="*/ 423 h 25"/>
                <a:gd name="T6" fmla="*/ 83 w 26"/>
                <a:gd name="T7" fmla="*/ 402 h 25"/>
                <a:gd name="T8" fmla="*/ 158 w 26"/>
                <a:gd name="T9" fmla="*/ 330 h 25"/>
                <a:gd name="T10" fmla="*/ 175 w 26"/>
                <a:gd name="T11" fmla="*/ 287 h 25"/>
                <a:gd name="T12" fmla="*/ 188 w 26"/>
                <a:gd name="T13" fmla="*/ 308 h 25"/>
                <a:gd name="T14" fmla="*/ 270 w 26"/>
                <a:gd name="T15" fmla="*/ 308 h 25"/>
                <a:gd name="T16" fmla="*/ 313 w 26"/>
                <a:gd name="T17" fmla="*/ 172 h 25"/>
                <a:gd name="T18" fmla="*/ 300 w 26"/>
                <a:gd name="T19" fmla="*/ 115 h 25"/>
                <a:gd name="T20" fmla="*/ 300 w 26"/>
                <a:gd name="T21" fmla="*/ 21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" h="25">
                  <a:moveTo>
                    <a:pt x="20" y="0"/>
                  </a:moveTo>
                  <a:cubicBezTo>
                    <a:pt x="23" y="6"/>
                    <a:pt x="26" y="13"/>
                    <a:pt x="20" y="18"/>
                  </a:cubicBezTo>
                  <a:cubicBezTo>
                    <a:pt x="17" y="20"/>
                    <a:pt x="1" y="25"/>
                    <a:pt x="0" y="22"/>
                  </a:cubicBezTo>
                  <a:cubicBezTo>
                    <a:pt x="1" y="21"/>
                    <a:pt x="4" y="22"/>
                    <a:pt x="5" y="21"/>
                  </a:cubicBezTo>
                  <a:cubicBezTo>
                    <a:pt x="7" y="20"/>
                    <a:pt x="9" y="19"/>
                    <a:pt x="10" y="17"/>
                  </a:cubicBezTo>
                  <a:cubicBezTo>
                    <a:pt x="10" y="17"/>
                    <a:pt x="10" y="15"/>
                    <a:pt x="11" y="15"/>
                  </a:cubicBezTo>
                  <a:cubicBezTo>
                    <a:pt x="12" y="14"/>
                    <a:pt x="12" y="16"/>
                    <a:pt x="12" y="16"/>
                  </a:cubicBezTo>
                  <a:cubicBezTo>
                    <a:pt x="14" y="17"/>
                    <a:pt x="15" y="17"/>
                    <a:pt x="17" y="16"/>
                  </a:cubicBezTo>
                  <a:cubicBezTo>
                    <a:pt x="19" y="15"/>
                    <a:pt x="21" y="13"/>
                    <a:pt x="20" y="9"/>
                  </a:cubicBezTo>
                  <a:cubicBezTo>
                    <a:pt x="20" y="8"/>
                    <a:pt x="19" y="7"/>
                    <a:pt x="19" y="6"/>
                  </a:cubicBezTo>
                  <a:cubicBezTo>
                    <a:pt x="19" y="5"/>
                    <a:pt x="19" y="2"/>
                    <a:pt x="19" y="1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09" name="Freeform 282">
              <a:extLst>
                <a:ext uri="{FF2B5EF4-FFF2-40B4-BE49-F238E27FC236}">
                  <a16:creationId xmlns:a16="http://schemas.microsoft.com/office/drawing/2014/main" id="{3899D134-B27F-46F4-8F2A-F6D6F0D3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3059"/>
              <a:ext cx="12" cy="13"/>
            </a:xfrm>
            <a:custGeom>
              <a:avLst/>
              <a:gdLst>
                <a:gd name="T0" fmla="*/ 0 w 5"/>
                <a:gd name="T1" fmla="*/ 55 h 5"/>
                <a:gd name="T2" fmla="*/ 41 w 5"/>
                <a:gd name="T3" fmla="*/ 0 h 5"/>
                <a:gd name="T4" fmla="*/ 70 w 5"/>
                <a:gd name="T5" fmla="*/ 55 h 5"/>
                <a:gd name="T6" fmla="*/ 41 w 5"/>
                <a:gd name="T7" fmla="*/ 88 h 5"/>
                <a:gd name="T8" fmla="*/ 0 w 5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0" name="Oval 283">
              <a:extLst>
                <a:ext uri="{FF2B5EF4-FFF2-40B4-BE49-F238E27FC236}">
                  <a16:creationId xmlns:a16="http://schemas.microsoft.com/office/drawing/2014/main" id="{BBEC8122-6AF6-41B7-A647-91AF14E3C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305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511" name="Freeform 284">
              <a:extLst>
                <a:ext uri="{FF2B5EF4-FFF2-40B4-BE49-F238E27FC236}">
                  <a16:creationId xmlns:a16="http://schemas.microsoft.com/office/drawing/2014/main" id="{E77C3962-782E-4ABC-92EE-8C5202261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072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0 h 3"/>
                <a:gd name="T4" fmla="*/ 56 w 3"/>
                <a:gd name="T5" fmla="*/ 21 h 3"/>
                <a:gd name="T6" fmla="*/ 21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2" name="Freeform 285">
              <a:extLst>
                <a:ext uri="{FF2B5EF4-FFF2-40B4-BE49-F238E27FC236}">
                  <a16:creationId xmlns:a16="http://schemas.microsoft.com/office/drawing/2014/main" id="{B2EFCE75-9A32-4CC7-902C-24BE3C6CB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69"/>
              <a:ext cx="38" cy="78"/>
            </a:xfrm>
            <a:custGeom>
              <a:avLst/>
              <a:gdLst>
                <a:gd name="T0" fmla="*/ 0 w 15"/>
                <a:gd name="T1" fmla="*/ 565 h 29"/>
                <a:gd name="T2" fmla="*/ 213 w 15"/>
                <a:gd name="T3" fmla="*/ 347 h 29"/>
                <a:gd name="T4" fmla="*/ 213 w 15"/>
                <a:gd name="T5" fmla="*/ 0 h 29"/>
                <a:gd name="T6" fmla="*/ 193 w 15"/>
                <a:gd name="T7" fmla="*/ 290 h 29"/>
                <a:gd name="T8" fmla="*/ 160 w 15"/>
                <a:gd name="T9" fmla="*/ 428 h 29"/>
                <a:gd name="T10" fmla="*/ 63 w 15"/>
                <a:gd name="T11" fmla="*/ 52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9">
                  <a:moveTo>
                    <a:pt x="0" y="29"/>
                  </a:moveTo>
                  <a:cubicBezTo>
                    <a:pt x="7" y="27"/>
                    <a:pt x="12" y="26"/>
                    <a:pt x="13" y="18"/>
                  </a:cubicBezTo>
                  <a:cubicBezTo>
                    <a:pt x="14" y="13"/>
                    <a:pt x="15" y="5"/>
                    <a:pt x="13" y="0"/>
                  </a:cubicBezTo>
                  <a:cubicBezTo>
                    <a:pt x="12" y="5"/>
                    <a:pt x="13" y="10"/>
                    <a:pt x="12" y="15"/>
                  </a:cubicBezTo>
                  <a:cubicBezTo>
                    <a:pt x="11" y="18"/>
                    <a:pt x="11" y="21"/>
                    <a:pt x="10" y="22"/>
                  </a:cubicBezTo>
                  <a:cubicBezTo>
                    <a:pt x="9" y="25"/>
                    <a:pt x="6" y="25"/>
                    <a:pt x="4" y="27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3" name="Freeform 286">
              <a:extLst>
                <a:ext uri="{FF2B5EF4-FFF2-40B4-BE49-F238E27FC236}">
                  <a16:creationId xmlns:a16="http://schemas.microsoft.com/office/drawing/2014/main" id="{F1BD7427-3936-488E-8054-867122657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971"/>
              <a:ext cx="58" cy="106"/>
            </a:xfrm>
            <a:custGeom>
              <a:avLst/>
              <a:gdLst>
                <a:gd name="T0" fmla="*/ 50 w 23"/>
                <a:gd name="T1" fmla="*/ 745 h 40"/>
                <a:gd name="T2" fmla="*/ 33 w 23"/>
                <a:gd name="T3" fmla="*/ 281 h 40"/>
                <a:gd name="T4" fmla="*/ 113 w 23"/>
                <a:gd name="T5" fmla="*/ 90 h 40"/>
                <a:gd name="T6" fmla="*/ 368 w 23"/>
                <a:gd name="T7" fmla="*/ 34 h 40"/>
                <a:gd name="T8" fmla="*/ 96 w 23"/>
                <a:gd name="T9" fmla="*/ 294 h 40"/>
                <a:gd name="T10" fmla="*/ 63 w 23"/>
                <a:gd name="T11" fmla="*/ 429 h 40"/>
                <a:gd name="T12" fmla="*/ 33 w 23"/>
                <a:gd name="T13" fmla="*/ 633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0">
                  <a:moveTo>
                    <a:pt x="3" y="40"/>
                  </a:moveTo>
                  <a:cubicBezTo>
                    <a:pt x="1" y="32"/>
                    <a:pt x="1" y="23"/>
                    <a:pt x="2" y="15"/>
                  </a:cubicBezTo>
                  <a:cubicBezTo>
                    <a:pt x="2" y="11"/>
                    <a:pt x="3" y="7"/>
                    <a:pt x="7" y="5"/>
                  </a:cubicBezTo>
                  <a:cubicBezTo>
                    <a:pt x="11" y="3"/>
                    <a:pt x="19" y="0"/>
                    <a:pt x="23" y="2"/>
                  </a:cubicBezTo>
                  <a:cubicBezTo>
                    <a:pt x="16" y="2"/>
                    <a:pt x="9" y="8"/>
                    <a:pt x="6" y="16"/>
                  </a:cubicBezTo>
                  <a:cubicBezTo>
                    <a:pt x="5" y="19"/>
                    <a:pt x="5" y="20"/>
                    <a:pt x="4" y="23"/>
                  </a:cubicBezTo>
                  <a:cubicBezTo>
                    <a:pt x="2" y="26"/>
                    <a:pt x="0" y="31"/>
                    <a:pt x="2" y="34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4" name="Freeform 287">
              <a:extLst>
                <a:ext uri="{FF2B5EF4-FFF2-40B4-BE49-F238E27FC236}">
                  <a16:creationId xmlns:a16="http://schemas.microsoft.com/office/drawing/2014/main" id="{6A039A0D-F0CA-489B-9309-507878B5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979"/>
              <a:ext cx="30" cy="45"/>
            </a:xfrm>
            <a:custGeom>
              <a:avLst/>
              <a:gdLst>
                <a:gd name="T0" fmla="*/ 0 w 12"/>
                <a:gd name="T1" fmla="*/ 315 h 17"/>
                <a:gd name="T2" fmla="*/ 50 w 12"/>
                <a:gd name="T3" fmla="*/ 90 h 17"/>
                <a:gd name="T4" fmla="*/ 188 w 12"/>
                <a:gd name="T5" fmla="*/ 21 h 17"/>
                <a:gd name="T6" fmla="*/ 50 w 12"/>
                <a:gd name="T7" fmla="*/ 22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0" y="17"/>
                  </a:moveTo>
                  <a:cubicBezTo>
                    <a:pt x="1" y="13"/>
                    <a:pt x="0" y="9"/>
                    <a:pt x="3" y="5"/>
                  </a:cubicBezTo>
                  <a:cubicBezTo>
                    <a:pt x="5" y="2"/>
                    <a:pt x="9" y="0"/>
                    <a:pt x="12" y="1"/>
                  </a:cubicBezTo>
                  <a:cubicBezTo>
                    <a:pt x="9" y="2"/>
                    <a:pt x="1" y="7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5" name="Freeform 288">
              <a:extLst>
                <a:ext uri="{FF2B5EF4-FFF2-40B4-BE49-F238E27FC236}">
                  <a16:creationId xmlns:a16="http://schemas.microsoft.com/office/drawing/2014/main" id="{F00F665D-00A9-4379-A03A-FA7773044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912"/>
              <a:ext cx="205" cy="219"/>
            </a:xfrm>
            <a:custGeom>
              <a:avLst/>
              <a:gdLst>
                <a:gd name="T0" fmla="*/ 145 w 82"/>
                <a:gd name="T1" fmla="*/ 192 h 82"/>
                <a:gd name="T2" fmla="*/ 83 w 82"/>
                <a:gd name="T3" fmla="*/ 855 h 82"/>
                <a:gd name="T4" fmla="*/ 300 w 82"/>
                <a:gd name="T5" fmla="*/ 1528 h 82"/>
                <a:gd name="T6" fmla="*/ 1113 w 82"/>
                <a:gd name="T7" fmla="*/ 1311 h 82"/>
                <a:gd name="T8" fmla="*/ 1083 w 82"/>
                <a:gd name="T9" fmla="*/ 572 h 82"/>
                <a:gd name="T10" fmla="*/ 613 w 82"/>
                <a:gd name="T11" fmla="*/ 21 h 82"/>
                <a:gd name="T12" fmla="*/ 145 w 82"/>
                <a:gd name="T13" fmla="*/ 192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82">
                  <a:moveTo>
                    <a:pt x="9" y="10"/>
                  </a:moveTo>
                  <a:cubicBezTo>
                    <a:pt x="2" y="19"/>
                    <a:pt x="0" y="33"/>
                    <a:pt x="5" y="45"/>
                  </a:cubicBezTo>
                  <a:cubicBezTo>
                    <a:pt x="9" y="56"/>
                    <a:pt x="10" y="79"/>
                    <a:pt x="19" y="80"/>
                  </a:cubicBezTo>
                  <a:cubicBezTo>
                    <a:pt x="28" y="82"/>
                    <a:pt x="61" y="75"/>
                    <a:pt x="71" y="69"/>
                  </a:cubicBezTo>
                  <a:cubicBezTo>
                    <a:pt x="82" y="63"/>
                    <a:pt x="70" y="39"/>
                    <a:pt x="69" y="30"/>
                  </a:cubicBezTo>
                  <a:cubicBezTo>
                    <a:pt x="66" y="11"/>
                    <a:pt x="58" y="3"/>
                    <a:pt x="39" y="1"/>
                  </a:cubicBezTo>
                  <a:cubicBezTo>
                    <a:pt x="31" y="0"/>
                    <a:pt x="16" y="2"/>
                    <a:pt x="9" y="10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16" name="Freeform 289">
              <a:extLst>
                <a:ext uri="{FF2B5EF4-FFF2-40B4-BE49-F238E27FC236}">
                  <a16:creationId xmlns:a16="http://schemas.microsoft.com/office/drawing/2014/main" id="{B28B1A83-7D75-4B05-B9DC-B9942C64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901"/>
              <a:ext cx="115" cy="224"/>
            </a:xfrm>
            <a:custGeom>
              <a:avLst/>
              <a:gdLst>
                <a:gd name="T0" fmla="*/ 0 w 46"/>
                <a:gd name="T1" fmla="*/ 1331 h 84"/>
                <a:gd name="T2" fmla="*/ 425 w 46"/>
                <a:gd name="T3" fmla="*/ 1421 h 84"/>
                <a:gd name="T4" fmla="*/ 625 w 46"/>
                <a:gd name="T5" fmla="*/ 1309 h 84"/>
                <a:gd name="T6" fmla="*/ 688 w 46"/>
                <a:gd name="T7" fmla="*/ 1059 h 84"/>
                <a:gd name="T8" fmla="*/ 145 w 46"/>
                <a:gd name="T9" fmla="*/ 171 h 84"/>
                <a:gd name="T10" fmla="*/ 470 w 46"/>
                <a:gd name="T11" fmla="*/ 512 h 84"/>
                <a:gd name="T12" fmla="*/ 470 w 46"/>
                <a:gd name="T13" fmla="*/ 683 h 84"/>
                <a:gd name="T14" fmla="*/ 438 w 46"/>
                <a:gd name="T15" fmla="*/ 797 h 84"/>
                <a:gd name="T16" fmla="*/ 458 w 46"/>
                <a:gd name="T17" fmla="*/ 968 h 84"/>
                <a:gd name="T18" fmla="*/ 300 w 46"/>
                <a:gd name="T19" fmla="*/ 1101 h 84"/>
                <a:gd name="T20" fmla="*/ 50 w 46"/>
                <a:gd name="T21" fmla="*/ 1139 h 84"/>
                <a:gd name="T22" fmla="*/ 113 w 46"/>
                <a:gd name="T23" fmla="*/ 1288 h 84"/>
                <a:gd name="T24" fmla="*/ 20 w 46"/>
                <a:gd name="T25" fmla="*/ 1331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6" h="84">
                  <a:moveTo>
                    <a:pt x="0" y="70"/>
                  </a:moveTo>
                  <a:cubicBezTo>
                    <a:pt x="2" y="84"/>
                    <a:pt x="19" y="78"/>
                    <a:pt x="27" y="75"/>
                  </a:cubicBezTo>
                  <a:cubicBezTo>
                    <a:pt x="32" y="74"/>
                    <a:pt x="36" y="72"/>
                    <a:pt x="40" y="69"/>
                  </a:cubicBezTo>
                  <a:cubicBezTo>
                    <a:pt x="43" y="65"/>
                    <a:pt x="43" y="61"/>
                    <a:pt x="44" y="56"/>
                  </a:cubicBezTo>
                  <a:cubicBezTo>
                    <a:pt x="46" y="37"/>
                    <a:pt x="35" y="0"/>
                    <a:pt x="9" y="9"/>
                  </a:cubicBezTo>
                  <a:cubicBezTo>
                    <a:pt x="21" y="11"/>
                    <a:pt x="29" y="15"/>
                    <a:pt x="30" y="27"/>
                  </a:cubicBezTo>
                  <a:cubicBezTo>
                    <a:pt x="30" y="30"/>
                    <a:pt x="31" y="33"/>
                    <a:pt x="30" y="36"/>
                  </a:cubicBezTo>
                  <a:cubicBezTo>
                    <a:pt x="29" y="38"/>
                    <a:pt x="28" y="39"/>
                    <a:pt x="28" y="42"/>
                  </a:cubicBezTo>
                  <a:cubicBezTo>
                    <a:pt x="28" y="45"/>
                    <a:pt x="30" y="47"/>
                    <a:pt x="29" y="51"/>
                  </a:cubicBezTo>
                  <a:cubicBezTo>
                    <a:pt x="27" y="55"/>
                    <a:pt x="23" y="57"/>
                    <a:pt x="19" y="58"/>
                  </a:cubicBezTo>
                  <a:cubicBezTo>
                    <a:pt x="14" y="59"/>
                    <a:pt x="9" y="58"/>
                    <a:pt x="3" y="60"/>
                  </a:cubicBezTo>
                  <a:cubicBezTo>
                    <a:pt x="4" y="62"/>
                    <a:pt x="8" y="66"/>
                    <a:pt x="7" y="68"/>
                  </a:cubicBezTo>
                  <a:cubicBezTo>
                    <a:pt x="7" y="71"/>
                    <a:pt x="1" y="73"/>
                    <a:pt x="1" y="70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7" name="Freeform 290">
              <a:extLst>
                <a:ext uri="{FF2B5EF4-FFF2-40B4-BE49-F238E27FC236}">
                  <a16:creationId xmlns:a16="http://schemas.microsoft.com/office/drawing/2014/main" id="{971445C2-D77F-4D32-9AB7-0615BC727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000"/>
              <a:ext cx="118" cy="101"/>
            </a:xfrm>
            <a:custGeom>
              <a:avLst/>
              <a:gdLst>
                <a:gd name="T0" fmla="*/ 95 w 47"/>
                <a:gd name="T1" fmla="*/ 486 h 38"/>
                <a:gd name="T2" fmla="*/ 459 w 47"/>
                <a:gd name="T3" fmla="*/ 622 h 38"/>
                <a:gd name="T4" fmla="*/ 618 w 47"/>
                <a:gd name="T5" fmla="*/ 170 h 38"/>
                <a:gd name="T6" fmla="*/ 158 w 47"/>
                <a:gd name="T7" fmla="*/ 149 h 38"/>
                <a:gd name="T8" fmla="*/ 95 w 47"/>
                <a:gd name="T9" fmla="*/ 486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8">
                  <a:moveTo>
                    <a:pt x="6" y="26"/>
                  </a:moveTo>
                  <a:cubicBezTo>
                    <a:pt x="9" y="31"/>
                    <a:pt x="11" y="38"/>
                    <a:pt x="29" y="33"/>
                  </a:cubicBezTo>
                  <a:cubicBezTo>
                    <a:pt x="47" y="28"/>
                    <a:pt x="42" y="18"/>
                    <a:pt x="39" y="9"/>
                  </a:cubicBezTo>
                  <a:cubicBezTo>
                    <a:pt x="37" y="1"/>
                    <a:pt x="20" y="0"/>
                    <a:pt x="10" y="8"/>
                  </a:cubicBezTo>
                  <a:cubicBezTo>
                    <a:pt x="0" y="15"/>
                    <a:pt x="3" y="22"/>
                    <a:pt x="6" y="26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8" name="Freeform 291">
              <a:extLst>
                <a:ext uri="{FF2B5EF4-FFF2-40B4-BE49-F238E27FC236}">
                  <a16:creationId xmlns:a16="http://schemas.microsoft.com/office/drawing/2014/main" id="{37672BC0-4481-4BA3-A51E-77CFE21DC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011"/>
              <a:ext cx="73" cy="58"/>
            </a:xfrm>
            <a:custGeom>
              <a:avLst/>
              <a:gdLst>
                <a:gd name="T0" fmla="*/ 463 w 29"/>
                <a:gd name="T1" fmla="*/ 34 h 22"/>
                <a:gd name="T2" fmla="*/ 146 w 29"/>
                <a:gd name="T3" fmla="*/ 76 h 22"/>
                <a:gd name="T4" fmla="*/ 20 w 29"/>
                <a:gd name="T5" fmla="*/ 237 h 22"/>
                <a:gd name="T6" fmla="*/ 96 w 29"/>
                <a:gd name="T7" fmla="*/ 403 h 22"/>
                <a:gd name="T8" fmla="*/ 113 w 29"/>
                <a:gd name="T9" fmla="*/ 221 h 22"/>
                <a:gd name="T10" fmla="*/ 191 w 29"/>
                <a:gd name="T11" fmla="*/ 166 h 22"/>
                <a:gd name="T12" fmla="*/ 254 w 29"/>
                <a:gd name="T13" fmla="*/ 90 h 22"/>
                <a:gd name="T14" fmla="*/ 463 w 29"/>
                <a:gd name="T15" fmla="*/ 34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2">
                  <a:moveTo>
                    <a:pt x="29" y="2"/>
                  </a:moveTo>
                  <a:cubicBezTo>
                    <a:pt x="21" y="1"/>
                    <a:pt x="16" y="0"/>
                    <a:pt x="9" y="4"/>
                  </a:cubicBezTo>
                  <a:cubicBezTo>
                    <a:pt x="5" y="6"/>
                    <a:pt x="2" y="9"/>
                    <a:pt x="1" y="13"/>
                  </a:cubicBezTo>
                  <a:cubicBezTo>
                    <a:pt x="0" y="17"/>
                    <a:pt x="1" y="22"/>
                    <a:pt x="6" y="22"/>
                  </a:cubicBezTo>
                  <a:cubicBezTo>
                    <a:pt x="3" y="20"/>
                    <a:pt x="5" y="14"/>
                    <a:pt x="7" y="12"/>
                  </a:cubicBezTo>
                  <a:cubicBezTo>
                    <a:pt x="9" y="11"/>
                    <a:pt x="10" y="10"/>
                    <a:pt x="12" y="9"/>
                  </a:cubicBezTo>
                  <a:cubicBezTo>
                    <a:pt x="13" y="8"/>
                    <a:pt x="14" y="6"/>
                    <a:pt x="16" y="5"/>
                  </a:cubicBezTo>
                  <a:cubicBezTo>
                    <a:pt x="21" y="2"/>
                    <a:pt x="23" y="3"/>
                    <a:pt x="29" y="2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19" name="Freeform 292">
              <a:extLst>
                <a:ext uri="{FF2B5EF4-FFF2-40B4-BE49-F238E27FC236}">
                  <a16:creationId xmlns:a16="http://schemas.microsoft.com/office/drawing/2014/main" id="{27AB500B-A730-4C1B-9F01-6B044E8D3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3029"/>
              <a:ext cx="62" cy="59"/>
            </a:xfrm>
            <a:custGeom>
              <a:avLst/>
              <a:gdLst>
                <a:gd name="T0" fmla="*/ 0 w 25"/>
                <a:gd name="T1" fmla="*/ 389 h 22"/>
                <a:gd name="T2" fmla="*/ 290 w 25"/>
                <a:gd name="T3" fmla="*/ 330 h 22"/>
                <a:gd name="T4" fmla="*/ 370 w 25"/>
                <a:gd name="T5" fmla="*/ 231 h 22"/>
                <a:gd name="T6" fmla="*/ 320 w 25"/>
                <a:gd name="T7" fmla="*/ 0 h 22"/>
                <a:gd name="T8" fmla="*/ 320 w 25"/>
                <a:gd name="T9" fmla="*/ 94 h 22"/>
                <a:gd name="T10" fmla="*/ 290 w 25"/>
                <a:gd name="T11" fmla="*/ 94 h 22"/>
                <a:gd name="T12" fmla="*/ 290 w 25"/>
                <a:gd name="T13" fmla="*/ 150 h 22"/>
                <a:gd name="T14" fmla="*/ 258 w 25"/>
                <a:gd name="T15" fmla="*/ 231 h 22"/>
                <a:gd name="T16" fmla="*/ 196 w 25"/>
                <a:gd name="T17" fmla="*/ 252 h 22"/>
                <a:gd name="T18" fmla="*/ 136 w 25"/>
                <a:gd name="T19" fmla="*/ 252 h 22"/>
                <a:gd name="T20" fmla="*/ 92 w 25"/>
                <a:gd name="T21" fmla="*/ 330 h 22"/>
                <a:gd name="T22" fmla="*/ 0 w 25"/>
                <a:gd name="T23" fmla="*/ 367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22">
                  <a:moveTo>
                    <a:pt x="0" y="20"/>
                  </a:moveTo>
                  <a:cubicBezTo>
                    <a:pt x="6" y="22"/>
                    <a:pt x="15" y="20"/>
                    <a:pt x="19" y="17"/>
                  </a:cubicBezTo>
                  <a:cubicBezTo>
                    <a:pt x="22" y="15"/>
                    <a:pt x="23" y="16"/>
                    <a:pt x="24" y="12"/>
                  </a:cubicBezTo>
                  <a:cubicBezTo>
                    <a:pt x="25" y="10"/>
                    <a:pt x="24" y="1"/>
                    <a:pt x="21" y="0"/>
                  </a:cubicBezTo>
                  <a:cubicBezTo>
                    <a:pt x="23" y="4"/>
                    <a:pt x="24" y="4"/>
                    <a:pt x="21" y="5"/>
                  </a:cubicBezTo>
                  <a:cubicBezTo>
                    <a:pt x="20" y="5"/>
                    <a:pt x="20" y="4"/>
                    <a:pt x="19" y="5"/>
                  </a:cubicBezTo>
                  <a:cubicBezTo>
                    <a:pt x="19" y="6"/>
                    <a:pt x="20" y="7"/>
                    <a:pt x="19" y="8"/>
                  </a:cubicBezTo>
                  <a:cubicBezTo>
                    <a:pt x="19" y="10"/>
                    <a:pt x="18" y="11"/>
                    <a:pt x="17" y="12"/>
                  </a:cubicBezTo>
                  <a:cubicBezTo>
                    <a:pt x="16" y="12"/>
                    <a:pt x="14" y="13"/>
                    <a:pt x="13" y="13"/>
                  </a:cubicBezTo>
                  <a:cubicBezTo>
                    <a:pt x="12" y="14"/>
                    <a:pt x="10" y="13"/>
                    <a:pt x="9" y="13"/>
                  </a:cubicBezTo>
                  <a:cubicBezTo>
                    <a:pt x="7" y="14"/>
                    <a:pt x="7" y="16"/>
                    <a:pt x="6" y="17"/>
                  </a:cubicBezTo>
                  <a:cubicBezTo>
                    <a:pt x="5" y="18"/>
                    <a:pt x="3" y="19"/>
                    <a:pt x="0" y="19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0" name="Oval 293">
              <a:extLst>
                <a:ext uri="{FF2B5EF4-FFF2-40B4-BE49-F238E27FC236}">
                  <a16:creationId xmlns:a16="http://schemas.microsoft.com/office/drawing/2014/main" id="{BD4EDC49-FA34-4538-A5D2-A335143E6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8" y="3013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521" name="Freeform 294">
              <a:extLst>
                <a:ext uri="{FF2B5EF4-FFF2-40B4-BE49-F238E27FC236}">
                  <a16:creationId xmlns:a16="http://schemas.microsoft.com/office/drawing/2014/main" id="{B49E0854-2306-4239-8B99-C07C36AA1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3011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2" name="Freeform 295">
              <a:extLst>
                <a:ext uri="{FF2B5EF4-FFF2-40B4-BE49-F238E27FC236}">
                  <a16:creationId xmlns:a16="http://schemas.microsoft.com/office/drawing/2014/main" id="{F1607848-73C9-470E-9E4D-3A4B26F74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027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0 h 3"/>
                <a:gd name="T4" fmla="*/ 37 w 3"/>
                <a:gd name="T5" fmla="*/ 21 h 3"/>
                <a:gd name="T6" fmla="*/ 12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3" name="Freeform 296">
              <a:extLst>
                <a:ext uri="{FF2B5EF4-FFF2-40B4-BE49-F238E27FC236}">
                  <a16:creationId xmlns:a16="http://schemas.microsoft.com/office/drawing/2014/main" id="{27DFA4E9-E511-44B1-9858-8CE6A8837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3029"/>
              <a:ext cx="50" cy="75"/>
            </a:xfrm>
            <a:custGeom>
              <a:avLst/>
              <a:gdLst>
                <a:gd name="T0" fmla="*/ 0 w 20"/>
                <a:gd name="T1" fmla="*/ 538 h 28"/>
                <a:gd name="T2" fmla="*/ 250 w 20"/>
                <a:gd name="T3" fmla="*/ 388 h 28"/>
                <a:gd name="T4" fmla="*/ 283 w 20"/>
                <a:gd name="T5" fmla="*/ 0 h 28"/>
                <a:gd name="T6" fmla="*/ 250 w 20"/>
                <a:gd name="T7" fmla="*/ 308 h 28"/>
                <a:gd name="T8" fmla="*/ 83 w 20"/>
                <a:gd name="T9" fmla="*/ 47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8">
                  <a:moveTo>
                    <a:pt x="0" y="28"/>
                  </a:moveTo>
                  <a:cubicBezTo>
                    <a:pt x="5" y="27"/>
                    <a:pt x="13" y="24"/>
                    <a:pt x="16" y="20"/>
                  </a:cubicBezTo>
                  <a:cubicBezTo>
                    <a:pt x="19" y="16"/>
                    <a:pt x="20" y="4"/>
                    <a:pt x="18" y="0"/>
                  </a:cubicBezTo>
                  <a:cubicBezTo>
                    <a:pt x="17" y="5"/>
                    <a:pt x="17" y="11"/>
                    <a:pt x="16" y="16"/>
                  </a:cubicBezTo>
                  <a:cubicBezTo>
                    <a:pt x="14" y="22"/>
                    <a:pt x="9" y="22"/>
                    <a:pt x="5" y="25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4" name="Freeform 297">
              <a:extLst>
                <a:ext uri="{FF2B5EF4-FFF2-40B4-BE49-F238E27FC236}">
                  <a16:creationId xmlns:a16="http://schemas.microsoft.com/office/drawing/2014/main" id="{136E8146-106F-401E-93DC-32684FD14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2925"/>
              <a:ext cx="55" cy="115"/>
            </a:xfrm>
            <a:custGeom>
              <a:avLst/>
              <a:gdLst>
                <a:gd name="T0" fmla="*/ 95 w 22"/>
                <a:gd name="T1" fmla="*/ 824 h 43"/>
                <a:gd name="T2" fmla="*/ 50 w 22"/>
                <a:gd name="T3" fmla="*/ 380 h 43"/>
                <a:gd name="T4" fmla="*/ 113 w 22"/>
                <a:gd name="T5" fmla="*/ 193 h 43"/>
                <a:gd name="T6" fmla="*/ 345 w 22"/>
                <a:gd name="T7" fmla="*/ 21 h 43"/>
                <a:gd name="T8" fmla="*/ 175 w 22"/>
                <a:gd name="T9" fmla="*/ 193 h 43"/>
                <a:gd name="T10" fmla="*/ 125 w 22"/>
                <a:gd name="T11" fmla="*/ 308 h 43"/>
                <a:gd name="T12" fmla="*/ 145 w 22"/>
                <a:gd name="T13" fmla="*/ 423 h 43"/>
                <a:gd name="T14" fmla="*/ 83 w 22"/>
                <a:gd name="T15" fmla="*/ 594 h 43"/>
                <a:gd name="T16" fmla="*/ 95 w 22"/>
                <a:gd name="T17" fmla="*/ 802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43">
                  <a:moveTo>
                    <a:pt x="6" y="43"/>
                  </a:moveTo>
                  <a:cubicBezTo>
                    <a:pt x="2" y="36"/>
                    <a:pt x="0" y="28"/>
                    <a:pt x="3" y="20"/>
                  </a:cubicBezTo>
                  <a:cubicBezTo>
                    <a:pt x="4" y="15"/>
                    <a:pt x="4" y="13"/>
                    <a:pt x="7" y="10"/>
                  </a:cubicBezTo>
                  <a:cubicBezTo>
                    <a:pt x="10" y="7"/>
                    <a:pt x="17" y="0"/>
                    <a:pt x="22" y="1"/>
                  </a:cubicBezTo>
                  <a:cubicBezTo>
                    <a:pt x="19" y="2"/>
                    <a:pt x="13" y="8"/>
                    <a:pt x="11" y="10"/>
                  </a:cubicBezTo>
                  <a:cubicBezTo>
                    <a:pt x="10" y="11"/>
                    <a:pt x="8" y="15"/>
                    <a:pt x="8" y="16"/>
                  </a:cubicBezTo>
                  <a:cubicBezTo>
                    <a:pt x="8" y="18"/>
                    <a:pt x="9" y="20"/>
                    <a:pt x="9" y="22"/>
                  </a:cubicBezTo>
                  <a:cubicBezTo>
                    <a:pt x="8" y="25"/>
                    <a:pt x="6" y="28"/>
                    <a:pt x="5" y="31"/>
                  </a:cubicBezTo>
                  <a:cubicBezTo>
                    <a:pt x="5" y="34"/>
                    <a:pt x="5" y="40"/>
                    <a:pt x="6" y="42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5" name="Freeform 298">
              <a:extLst>
                <a:ext uri="{FF2B5EF4-FFF2-40B4-BE49-F238E27FC236}">
                  <a16:creationId xmlns:a16="http://schemas.microsoft.com/office/drawing/2014/main" id="{4EB69406-7D72-486F-9B2A-C055AFEB4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952"/>
              <a:ext cx="20" cy="53"/>
            </a:xfrm>
            <a:custGeom>
              <a:avLst/>
              <a:gdLst>
                <a:gd name="T0" fmla="*/ 125 w 8"/>
                <a:gd name="T1" fmla="*/ 0 h 20"/>
                <a:gd name="T2" fmla="*/ 33 w 8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8" y="0"/>
                  </a:moveTo>
                  <a:cubicBezTo>
                    <a:pt x="5" y="6"/>
                    <a:pt x="0" y="12"/>
                    <a:pt x="2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6" name="Freeform 299">
              <a:extLst>
                <a:ext uri="{FF2B5EF4-FFF2-40B4-BE49-F238E27FC236}">
                  <a16:creationId xmlns:a16="http://schemas.microsoft.com/office/drawing/2014/main" id="{8AB8771C-8593-4DBF-BE79-C649BA0B8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907"/>
              <a:ext cx="150" cy="184"/>
            </a:xfrm>
            <a:custGeom>
              <a:avLst/>
              <a:gdLst>
                <a:gd name="T0" fmla="*/ 863 w 60"/>
                <a:gd name="T1" fmla="*/ 1139 h 69"/>
                <a:gd name="T2" fmla="*/ 220 w 60"/>
                <a:gd name="T3" fmla="*/ 1272 h 69"/>
                <a:gd name="T4" fmla="*/ 0 w 60"/>
                <a:gd name="T5" fmla="*/ 435 h 69"/>
                <a:gd name="T6" fmla="*/ 458 w 60"/>
                <a:gd name="T7" fmla="*/ 35 h 69"/>
                <a:gd name="T8" fmla="*/ 908 w 60"/>
                <a:gd name="T9" fmla="*/ 605 h 69"/>
                <a:gd name="T10" fmla="*/ 863 w 60"/>
                <a:gd name="T11" fmla="*/ 1139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69">
                  <a:moveTo>
                    <a:pt x="55" y="60"/>
                  </a:moveTo>
                  <a:cubicBezTo>
                    <a:pt x="44" y="65"/>
                    <a:pt x="26" y="69"/>
                    <a:pt x="14" y="67"/>
                  </a:cubicBezTo>
                  <a:cubicBezTo>
                    <a:pt x="1" y="65"/>
                    <a:pt x="0" y="43"/>
                    <a:pt x="0" y="23"/>
                  </a:cubicBezTo>
                  <a:cubicBezTo>
                    <a:pt x="1" y="4"/>
                    <a:pt x="7" y="3"/>
                    <a:pt x="29" y="2"/>
                  </a:cubicBezTo>
                  <a:cubicBezTo>
                    <a:pt x="50" y="0"/>
                    <a:pt x="58" y="17"/>
                    <a:pt x="58" y="32"/>
                  </a:cubicBezTo>
                  <a:cubicBezTo>
                    <a:pt x="58" y="47"/>
                    <a:pt x="60" y="57"/>
                    <a:pt x="55" y="60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27" name="Freeform 300">
              <a:extLst>
                <a:ext uri="{FF2B5EF4-FFF2-40B4-BE49-F238E27FC236}">
                  <a16:creationId xmlns:a16="http://schemas.microsoft.com/office/drawing/2014/main" id="{B414EECF-36C4-4EB8-BA15-576A9ADBB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917"/>
              <a:ext cx="128" cy="168"/>
            </a:xfrm>
            <a:custGeom>
              <a:avLst/>
              <a:gdLst>
                <a:gd name="T0" fmla="*/ 0 w 51"/>
                <a:gd name="T1" fmla="*/ 968 h 63"/>
                <a:gd name="T2" fmla="*/ 379 w 51"/>
                <a:gd name="T3" fmla="*/ 1139 h 63"/>
                <a:gd name="T4" fmla="*/ 755 w 51"/>
                <a:gd name="T5" fmla="*/ 888 h 63"/>
                <a:gd name="T6" fmla="*/ 725 w 51"/>
                <a:gd name="T7" fmla="*/ 320 h 63"/>
                <a:gd name="T8" fmla="*/ 585 w 51"/>
                <a:gd name="T9" fmla="*/ 115 h 63"/>
                <a:gd name="T10" fmla="*/ 597 w 51"/>
                <a:gd name="T11" fmla="*/ 341 h 63"/>
                <a:gd name="T12" fmla="*/ 535 w 51"/>
                <a:gd name="T13" fmla="*/ 512 h 63"/>
                <a:gd name="T14" fmla="*/ 379 w 51"/>
                <a:gd name="T15" fmla="*/ 661 h 63"/>
                <a:gd name="T16" fmla="*/ 238 w 51"/>
                <a:gd name="T17" fmla="*/ 717 h 63"/>
                <a:gd name="T18" fmla="*/ 238 w 51"/>
                <a:gd name="T19" fmla="*/ 931 h 63"/>
                <a:gd name="T20" fmla="*/ 33 w 51"/>
                <a:gd name="T21" fmla="*/ 968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" h="63">
                  <a:moveTo>
                    <a:pt x="0" y="51"/>
                  </a:moveTo>
                  <a:cubicBezTo>
                    <a:pt x="2" y="63"/>
                    <a:pt x="15" y="62"/>
                    <a:pt x="24" y="60"/>
                  </a:cubicBezTo>
                  <a:cubicBezTo>
                    <a:pt x="34" y="58"/>
                    <a:pt x="45" y="57"/>
                    <a:pt x="48" y="47"/>
                  </a:cubicBezTo>
                  <a:cubicBezTo>
                    <a:pt x="51" y="38"/>
                    <a:pt x="48" y="26"/>
                    <a:pt x="46" y="17"/>
                  </a:cubicBezTo>
                  <a:cubicBezTo>
                    <a:pt x="45" y="12"/>
                    <a:pt x="40" y="11"/>
                    <a:pt x="37" y="6"/>
                  </a:cubicBezTo>
                  <a:cubicBezTo>
                    <a:pt x="33" y="0"/>
                    <a:pt x="39" y="7"/>
                    <a:pt x="38" y="18"/>
                  </a:cubicBezTo>
                  <a:cubicBezTo>
                    <a:pt x="38" y="21"/>
                    <a:pt x="37" y="24"/>
                    <a:pt x="34" y="27"/>
                  </a:cubicBezTo>
                  <a:cubicBezTo>
                    <a:pt x="32" y="30"/>
                    <a:pt x="28" y="34"/>
                    <a:pt x="24" y="35"/>
                  </a:cubicBezTo>
                  <a:cubicBezTo>
                    <a:pt x="21" y="36"/>
                    <a:pt x="17" y="34"/>
                    <a:pt x="15" y="38"/>
                  </a:cubicBezTo>
                  <a:cubicBezTo>
                    <a:pt x="13" y="41"/>
                    <a:pt x="16" y="46"/>
                    <a:pt x="15" y="49"/>
                  </a:cubicBezTo>
                  <a:cubicBezTo>
                    <a:pt x="13" y="55"/>
                    <a:pt x="5" y="55"/>
                    <a:pt x="2" y="51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8" name="Freeform 301">
              <a:extLst>
                <a:ext uri="{FF2B5EF4-FFF2-40B4-BE49-F238E27FC236}">
                  <a16:creationId xmlns:a16="http://schemas.microsoft.com/office/drawing/2014/main" id="{375D664D-37C0-4414-A5B2-4595328CC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968"/>
              <a:ext cx="88" cy="85"/>
            </a:xfrm>
            <a:custGeom>
              <a:avLst/>
              <a:gdLst>
                <a:gd name="T0" fmla="*/ 272 w 35"/>
                <a:gd name="T1" fmla="*/ 21 h 32"/>
                <a:gd name="T2" fmla="*/ 33 w 35"/>
                <a:gd name="T3" fmla="*/ 247 h 32"/>
                <a:gd name="T4" fmla="*/ 347 w 35"/>
                <a:gd name="T5" fmla="*/ 579 h 32"/>
                <a:gd name="T6" fmla="*/ 493 w 35"/>
                <a:gd name="T7" fmla="*/ 465 h 32"/>
                <a:gd name="T8" fmla="*/ 493 w 35"/>
                <a:gd name="T9" fmla="*/ 191 h 32"/>
                <a:gd name="T10" fmla="*/ 272 w 35"/>
                <a:gd name="T11" fmla="*/ 21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2">
                  <a:moveTo>
                    <a:pt x="17" y="1"/>
                  </a:moveTo>
                  <a:cubicBezTo>
                    <a:pt x="9" y="0"/>
                    <a:pt x="3" y="5"/>
                    <a:pt x="2" y="13"/>
                  </a:cubicBezTo>
                  <a:cubicBezTo>
                    <a:pt x="0" y="24"/>
                    <a:pt x="12" y="31"/>
                    <a:pt x="22" y="31"/>
                  </a:cubicBezTo>
                  <a:cubicBezTo>
                    <a:pt x="27" y="32"/>
                    <a:pt x="29" y="30"/>
                    <a:pt x="31" y="25"/>
                  </a:cubicBezTo>
                  <a:cubicBezTo>
                    <a:pt x="35" y="19"/>
                    <a:pt x="34" y="15"/>
                    <a:pt x="31" y="10"/>
                  </a:cubicBezTo>
                  <a:cubicBezTo>
                    <a:pt x="28" y="3"/>
                    <a:pt x="23" y="3"/>
                    <a:pt x="17" y="1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29" name="Freeform 302">
              <a:extLst>
                <a:ext uri="{FF2B5EF4-FFF2-40B4-BE49-F238E27FC236}">
                  <a16:creationId xmlns:a16="http://schemas.microsoft.com/office/drawing/2014/main" id="{6B6A8D77-D269-4C4E-89E1-A3828C4CA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976"/>
              <a:ext cx="48" cy="59"/>
            </a:xfrm>
            <a:custGeom>
              <a:avLst/>
              <a:gdLst>
                <a:gd name="T0" fmla="*/ 306 w 19"/>
                <a:gd name="T1" fmla="*/ 35 h 22"/>
                <a:gd name="T2" fmla="*/ 33 w 19"/>
                <a:gd name="T3" fmla="*/ 115 h 22"/>
                <a:gd name="T4" fmla="*/ 0 w 19"/>
                <a:gd name="T5" fmla="*/ 274 h 22"/>
                <a:gd name="T6" fmla="*/ 129 w 19"/>
                <a:gd name="T7" fmla="*/ 424 h 22"/>
                <a:gd name="T8" fmla="*/ 83 w 19"/>
                <a:gd name="T9" fmla="*/ 150 h 22"/>
                <a:gd name="T10" fmla="*/ 275 w 19"/>
                <a:gd name="T11" fmla="*/ 3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2">
                  <a:moveTo>
                    <a:pt x="19" y="2"/>
                  </a:moveTo>
                  <a:cubicBezTo>
                    <a:pt x="12" y="0"/>
                    <a:pt x="6" y="0"/>
                    <a:pt x="2" y="6"/>
                  </a:cubicBezTo>
                  <a:cubicBezTo>
                    <a:pt x="1" y="8"/>
                    <a:pt x="0" y="12"/>
                    <a:pt x="0" y="14"/>
                  </a:cubicBezTo>
                  <a:cubicBezTo>
                    <a:pt x="1" y="18"/>
                    <a:pt x="5" y="20"/>
                    <a:pt x="8" y="22"/>
                  </a:cubicBezTo>
                  <a:cubicBezTo>
                    <a:pt x="5" y="18"/>
                    <a:pt x="2" y="12"/>
                    <a:pt x="5" y="8"/>
                  </a:cubicBezTo>
                  <a:cubicBezTo>
                    <a:pt x="8" y="3"/>
                    <a:pt x="13" y="5"/>
                    <a:pt x="17" y="2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0" name="Freeform 303">
              <a:extLst>
                <a:ext uri="{FF2B5EF4-FFF2-40B4-BE49-F238E27FC236}">
                  <a16:creationId xmlns:a16="http://schemas.microsoft.com/office/drawing/2014/main" id="{5EFD1564-5D11-4C72-8720-EB56B212A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2987"/>
              <a:ext cx="40" cy="66"/>
            </a:xfrm>
            <a:custGeom>
              <a:avLst/>
              <a:gdLst>
                <a:gd name="T0" fmla="*/ 0 w 16"/>
                <a:gd name="T1" fmla="*/ 370 h 25"/>
                <a:gd name="T2" fmla="*/ 238 w 16"/>
                <a:gd name="T3" fmla="*/ 293 h 25"/>
                <a:gd name="T4" fmla="*/ 238 w 16"/>
                <a:gd name="T5" fmla="*/ 127 h 25"/>
                <a:gd name="T6" fmla="*/ 158 w 16"/>
                <a:gd name="T7" fmla="*/ 0 h 25"/>
                <a:gd name="T8" fmla="*/ 208 w 16"/>
                <a:gd name="T9" fmla="*/ 182 h 25"/>
                <a:gd name="T10" fmla="*/ 175 w 16"/>
                <a:gd name="T11" fmla="*/ 259 h 25"/>
                <a:gd name="T12" fmla="*/ 113 w 16"/>
                <a:gd name="T13" fmla="*/ 280 h 25"/>
                <a:gd name="T14" fmla="*/ 20 w 16"/>
                <a:gd name="T15" fmla="*/ 370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25">
                  <a:moveTo>
                    <a:pt x="0" y="20"/>
                  </a:moveTo>
                  <a:cubicBezTo>
                    <a:pt x="5" y="25"/>
                    <a:pt x="13" y="21"/>
                    <a:pt x="15" y="16"/>
                  </a:cubicBezTo>
                  <a:cubicBezTo>
                    <a:pt x="16" y="13"/>
                    <a:pt x="16" y="10"/>
                    <a:pt x="15" y="7"/>
                  </a:cubicBezTo>
                  <a:cubicBezTo>
                    <a:pt x="15" y="5"/>
                    <a:pt x="13" y="1"/>
                    <a:pt x="10" y="0"/>
                  </a:cubicBezTo>
                  <a:cubicBezTo>
                    <a:pt x="12" y="3"/>
                    <a:pt x="14" y="7"/>
                    <a:pt x="13" y="10"/>
                  </a:cubicBezTo>
                  <a:cubicBezTo>
                    <a:pt x="12" y="12"/>
                    <a:pt x="12" y="14"/>
                    <a:pt x="11" y="14"/>
                  </a:cubicBezTo>
                  <a:cubicBezTo>
                    <a:pt x="9" y="15"/>
                    <a:pt x="8" y="14"/>
                    <a:pt x="7" y="15"/>
                  </a:cubicBezTo>
                  <a:cubicBezTo>
                    <a:pt x="9" y="18"/>
                    <a:pt x="3" y="20"/>
                    <a:pt x="1" y="2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1" name="Freeform 304">
              <a:extLst>
                <a:ext uri="{FF2B5EF4-FFF2-40B4-BE49-F238E27FC236}">
                  <a16:creationId xmlns:a16="http://schemas.microsoft.com/office/drawing/2014/main" id="{E5197E7C-D371-4B8A-9226-01C4E3D7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965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63 w 6"/>
                <a:gd name="T3" fmla="*/ 0 h 6"/>
                <a:gd name="T4" fmla="*/ 83 w 6"/>
                <a:gd name="T5" fmla="*/ 77 h 6"/>
                <a:gd name="T6" fmla="*/ 33 w 6"/>
                <a:gd name="T7" fmla="*/ 93 h 6"/>
                <a:gd name="T8" fmla="*/ 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3" y="6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2" name="Freeform 305">
              <a:extLst>
                <a:ext uri="{FF2B5EF4-FFF2-40B4-BE49-F238E27FC236}">
                  <a16:creationId xmlns:a16="http://schemas.microsoft.com/office/drawing/2014/main" id="{8FB2ED58-B122-4924-8571-571C6387F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2968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3" name="Freeform 306">
              <a:extLst>
                <a:ext uri="{FF2B5EF4-FFF2-40B4-BE49-F238E27FC236}">
                  <a16:creationId xmlns:a16="http://schemas.microsoft.com/office/drawing/2014/main" id="{E6BE6AA1-997A-4E81-B985-F2582451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976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4" name="Freeform 307">
              <a:extLst>
                <a:ext uri="{FF2B5EF4-FFF2-40B4-BE49-F238E27FC236}">
                  <a16:creationId xmlns:a16="http://schemas.microsoft.com/office/drawing/2014/main" id="{C3AC7FE7-C9D9-41B9-AF4F-96DD42812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984"/>
              <a:ext cx="43" cy="85"/>
            </a:xfrm>
            <a:custGeom>
              <a:avLst/>
              <a:gdLst>
                <a:gd name="T0" fmla="*/ 0 w 17"/>
                <a:gd name="T1" fmla="*/ 600 h 32"/>
                <a:gd name="T2" fmla="*/ 255 w 17"/>
                <a:gd name="T3" fmla="*/ 396 h 32"/>
                <a:gd name="T4" fmla="*/ 243 w 17"/>
                <a:gd name="T5" fmla="*/ 0 h 32"/>
                <a:gd name="T6" fmla="*/ 225 w 17"/>
                <a:gd name="T7" fmla="*/ 375 h 32"/>
                <a:gd name="T8" fmla="*/ 51 w 17"/>
                <a:gd name="T9" fmla="*/ 57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2">
                  <a:moveTo>
                    <a:pt x="0" y="32"/>
                  </a:moveTo>
                  <a:cubicBezTo>
                    <a:pt x="7" y="32"/>
                    <a:pt x="15" y="27"/>
                    <a:pt x="16" y="21"/>
                  </a:cubicBezTo>
                  <a:cubicBezTo>
                    <a:pt x="17" y="14"/>
                    <a:pt x="16" y="7"/>
                    <a:pt x="15" y="0"/>
                  </a:cubicBezTo>
                  <a:cubicBezTo>
                    <a:pt x="13" y="7"/>
                    <a:pt x="15" y="13"/>
                    <a:pt x="14" y="20"/>
                  </a:cubicBezTo>
                  <a:cubicBezTo>
                    <a:pt x="13" y="24"/>
                    <a:pt x="7" y="32"/>
                    <a:pt x="3" y="3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5" name="Freeform 308">
              <a:extLst>
                <a:ext uri="{FF2B5EF4-FFF2-40B4-BE49-F238E27FC236}">
                  <a16:creationId xmlns:a16="http://schemas.microsoft.com/office/drawing/2014/main" id="{BCE3BD26-404E-4AD4-8883-FF15F3EF9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917"/>
              <a:ext cx="62" cy="78"/>
            </a:xfrm>
            <a:custGeom>
              <a:avLst/>
              <a:gdLst>
                <a:gd name="T0" fmla="*/ 370 w 25"/>
                <a:gd name="T1" fmla="*/ 22 h 29"/>
                <a:gd name="T2" fmla="*/ 124 w 25"/>
                <a:gd name="T3" fmla="*/ 116 h 29"/>
                <a:gd name="T4" fmla="*/ 30 w 25"/>
                <a:gd name="T5" fmla="*/ 290 h 29"/>
                <a:gd name="T6" fmla="*/ 30 w 25"/>
                <a:gd name="T7" fmla="*/ 449 h 29"/>
                <a:gd name="T8" fmla="*/ 12 w 25"/>
                <a:gd name="T9" fmla="*/ 565 h 29"/>
                <a:gd name="T10" fmla="*/ 196 w 25"/>
                <a:gd name="T11" fmla="*/ 159 h 29"/>
                <a:gd name="T12" fmla="*/ 246 w 25"/>
                <a:gd name="T13" fmla="*/ 137 h 29"/>
                <a:gd name="T14" fmla="*/ 290 w 25"/>
                <a:gd name="T15" fmla="*/ 94 h 29"/>
                <a:gd name="T16" fmla="*/ 382 w 25"/>
                <a:gd name="T17" fmla="*/ 22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9">
                  <a:moveTo>
                    <a:pt x="24" y="1"/>
                  </a:moveTo>
                  <a:cubicBezTo>
                    <a:pt x="19" y="0"/>
                    <a:pt x="12" y="2"/>
                    <a:pt x="8" y="6"/>
                  </a:cubicBezTo>
                  <a:cubicBezTo>
                    <a:pt x="6" y="8"/>
                    <a:pt x="3" y="12"/>
                    <a:pt x="2" y="15"/>
                  </a:cubicBezTo>
                  <a:cubicBezTo>
                    <a:pt x="2" y="18"/>
                    <a:pt x="2" y="20"/>
                    <a:pt x="2" y="23"/>
                  </a:cubicBezTo>
                  <a:cubicBezTo>
                    <a:pt x="1" y="25"/>
                    <a:pt x="0" y="27"/>
                    <a:pt x="1" y="29"/>
                  </a:cubicBezTo>
                  <a:cubicBezTo>
                    <a:pt x="5" y="22"/>
                    <a:pt x="5" y="12"/>
                    <a:pt x="13" y="8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7" y="6"/>
                    <a:pt x="18" y="5"/>
                    <a:pt x="19" y="5"/>
                  </a:cubicBezTo>
                  <a:cubicBezTo>
                    <a:pt x="20" y="3"/>
                    <a:pt x="23" y="2"/>
                    <a:pt x="25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6" name="Freeform 309">
              <a:extLst>
                <a:ext uri="{FF2B5EF4-FFF2-40B4-BE49-F238E27FC236}">
                  <a16:creationId xmlns:a16="http://schemas.microsoft.com/office/drawing/2014/main" id="{24636EDD-C2D7-4316-A9FA-B515C3000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2920"/>
              <a:ext cx="40" cy="43"/>
            </a:xfrm>
            <a:custGeom>
              <a:avLst/>
              <a:gdLst>
                <a:gd name="T0" fmla="*/ 250 w 16"/>
                <a:gd name="T1" fmla="*/ 22 h 16"/>
                <a:gd name="T2" fmla="*/ 0 w 16"/>
                <a:gd name="T3" fmla="*/ 312 h 16"/>
                <a:gd name="T4" fmla="*/ 95 w 16"/>
                <a:gd name="T5" fmla="*/ 137 h 16"/>
                <a:gd name="T6" fmla="*/ 220 w 16"/>
                <a:gd name="T7" fmla="*/ 3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16" y="1"/>
                  </a:moveTo>
                  <a:cubicBezTo>
                    <a:pt x="7" y="0"/>
                    <a:pt x="2" y="9"/>
                    <a:pt x="0" y="16"/>
                  </a:cubicBezTo>
                  <a:cubicBezTo>
                    <a:pt x="3" y="15"/>
                    <a:pt x="4" y="10"/>
                    <a:pt x="6" y="7"/>
                  </a:cubicBezTo>
                  <a:cubicBezTo>
                    <a:pt x="8" y="5"/>
                    <a:pt x="10" y="3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7" name="Freeform 310">
              <a:extLst>
                <a:ext uri="{FF2B5EF4-FFF2-40B4-BE49-F238E27FC236}">
                  <a16:creationId xmlns:a16="http://schemas.microsoft.com/office/drawing/2014/main" id="{E4C9B3CE-1079-45F1-8C41-A9A676304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907"/>
              <a:ext cx="145" cy="157"/>
            </a:xfrm>
            <a:custGeom>
              <a:avLst/>
              <a:gdLst>
                <a:gd name="T0" fmla="*/ 50 w 58"/>
                <a:gd name="T1" fmla="*/ 341 h 59"/>
                <a:gd name="T2" fmla="*/ 20 w 58"/>
                <a:gd name="T3" fmla="*/ 963 h 59"/>
                <a:gd name="T4" fmla="*/ 158 w 58"/>
                <a:gd name="T5" fmla="*/ 1091 h 59"/>
                <a:gd name="T6" fmla="*/ 770 w 58"/>
                <a:gd name="T7" fmla="*/ 942 h 59"/>
                <a:gd name="T8" fmla="*/ 750 w 58"/>
                <a:gd name="T9" fmla="*/ 303 h 59"/>
                <a:gd name="T10" fmla="*/ 50 w 58"/>
                <a:gd name="T11" fmla="*/ 341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59">
                  <a:moveTo>
                    <a:pt x="3" y="18"/>
                  </a:moveTo>
                  <a:cubicBezTo>
                    <a:pt x="3" y="30"/>
                    <a:pt x="0" y="43"/>
                    <a:pt x="1" y="51"/>
                  </a:cubicBezTo>
                  <a:cubicBezTo>
                    <a:pt x="2" y="58"/>
                    <a:pt x="8" y="58"/>
                    <a:pt x="10" y="58"/>
                  </a:cubicBezTo>
                  <a:cubicBezTo>
                    <a:pt x="21" y="59"/>
                    <a:pt x="41" y="56"/>
                    <a:pt x="49" y="50"/>
                  </a:cubicBezTo>
                  <a:cubicBezTo>
                    <a:pt x="58" y="43"/>
                    <a:pt x="50" y="24"/>
                    <a:pt x="48" y="16"/>
                  </a:cubicBezTo>
                  <a:cubicBezTo>
                    <a:pt x="45" y="5"/>
                    <a:pt x="2" y="0"/>
                    <a:pt x="3" y="18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38" name="Freeform 311">
              <a:extLst>
                <a:ext uri="{FF2B5EF4-FFF2-40B4-BE49-F238E27FC236}">
                  <a16:creationId xmlns:a16="http://schemas.microsoft.com/office/drawing/2014/main" id="{9FFA4915-CFFC-4352-BC61-B74C57866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933"/>
              <a:ext cx="93" cy="126"/>
            </a:xfrm>
            <a:custGeom>
              <a:avLst/>
              <a:gdLst>
                <a:gd name="T0" fmla="*/ 568 w 37"/>
                <a:gd name="T1" fmla="*/ 389 h 47"/>
                <a:gd name="T2" fmla="*/ 475 w 37"/>
                <a:gd name="T3" fmla="*/ 769 h 47"/>
                <a:gd name="T4" fmla="*/ 0 w 37"/>
                <a:gd name="T5" fmla="*/ 869 h 47"/>
                <a:gd name="T6" fmla="*/ 0 w 37"/>
                <a:gd name="T7" fmla="*/ 869 h 47"/>
                <a:gd name="T8" fmla="*/ 304 w 37"/>
                <a:gd name="T9" fmla="*/ 330 h 47"/>
                <a:gd name="T10" fmla="*/ 347 w 37"/>
                <a:gd name="T11" fmla="*/ 94 h 47"/>
                <a:gd name="T12" fmla="*/ 568 w 37"/>
                <a:gd name="T13" fmla="*/ 38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7">
                  <a:moveTo>
                    <a:pt x="36" y="20"/>
                  </a:moveTo>
                  <a:cubicBezTo>
                    <a:pt x="37" y="28"/>
                    <a:pt x="37" y="37"/>
                    <a:pt x="30" y="40"/>
                  </a:cubicBezTo>
                  <a:cubicBezTo>
                    <a:pt x="22" y="44"/>
                    <a:pt x="8" y="47"/>
                    <a:pt x="0" y="45"/>
                  </a:cubicBezTo>
                  <a:cubicBezTo>
                    <a:pt x="1" y="43"/>
                    <a:pt x="1" y="46"/>
                    <a:pt x="0" y="45"/>
                  </a:cubicBezTo>
                  <a:cubicBezTo>
                    <a:pt x="12" y="45"/>
                    <a:pt x="15" y="27"/>
                    <a:pt x="19" y="17"/>
                  </a:cubicBezTo>
                  <a:cubicBezTo>
                    <a:pt x="23" y="10"/>
                    <a:pt x="25" y="12"/>
                    <a:pt x="22" y="5"/>
                  </a:cubicBezTo>
                  <a:cubicBezTo>
                    <a:pt x="21" y="0"/>
                    <a:pt x="35" y="4"/>
                    <a:pt x="36" y="20"/>
                  </a:cubicBezTo>
                  <a:close/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39" name="Freeform 312">
              <a:extLst>
                <a:ext uri="{FF2B5EF4-FFF2-40B4-BE49-F238E27FC236}">
                  <a16:creationId xmlns:a16="http://schemas.microsoft.com/office/drawing/2014/main" id="{1CCBCDEC-A63D-471D-9C0D-DF0C9105F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960"/>
              <a:ext cx="57" cy="72"/>
            </a:xfrm>
            <a:custGeom>
              <a:avLst/>
              <a:gdLst>
                <a:gd name="T0" fmla="*/ 216 w 23"/>
                <a:gd name="T1" fmla="*/ 35 h 27"/>
                <a:gd name="T2" fmla="*/ 30 w 23"/>
                <a:gd name="T3" fmla="*/ 192 h 27"/>
                <a:gd name="T4" fmla="*/ 245 w 23"/>
                <a:gd name="T5" fmla="*/ 477 h 27"/>
                <a:gd name="T6" fmla="*/ 337 w 23"/>
                <a:gd name="T7" fmla="*/ 192 h 27"/>
                <a:gd name="T8" fmla="*/ 216 w 23"/>
                <a:gd name="T9" fmla="*/ 3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7">
                  <a:moveTo>
                    <a:pt x="14" y="2"/>
                  </a:moveTo>
                  <a:cubicBezTo>
                    <a:pt x="9" y="0"/>
                    <a:pt x="3" y="5"/>
                    <a:pt x="2" y="10"/>
                  </a:cubicBezTo>
                  <a:cubicBezTo>
                    <a:pt x="0" y="18"/>
                    <a:pt x="8" y="27"/>
                    <a:pt x="16" y="25"/>
                  </a:cubicBezTo>
                  <a:cubicBezTo>
                    <a:pt x="22" y="23"/>
                    <a:pt x="23" y="15"/>
                    <a:pt x="22" y="10"/>
                  </a:cubicBezTo>
                  <a:cubicBezTo>
                    <a:pt x="21" y="5"/>
                    <a:pt x="17" y="5"/>
                    <a:pt x="14" y="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0" name="Freeform 313">
              <a:extLst>
                <a:ext uri="{FF2B5EF4-FFF2-40B4-BE49-F238E27FC236}">
                  <a16:creationId xmlns:a16="http://schemas.microsoft.com/office/drawing/2014/main" id="{761B8D77-7364-4E57-95C7-BACA530F5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965"/>
              <a:ext cx="30" cy="51"/>
            </a:xfrm>
            <a:custGeom>
              <a:avLst/>
              <a:gdLst>
                <a:gd name="T0" fmla="*/ 188 w 12"/>
                <a:gd name="T1" fmla="*/ 94 h 19"/>
                <a:gd name="T2" fmla="*/ 50 w 12"/>
                <a:gd name="T3" fmla="*/ 137 h 19"/>
                <a:gd name="T4" fmla="*/ 113 w 12"/>
                <a:gd name="T5" fmla="*/ 368 h 19"/>
                <a:gd name="T6" fmla="*/ 95 w 12"/>
                <a:gd name="T7" fmla="*/ 172 h 19"/>
                <a:gd name="T8" fmla="*/ 188 w 12"/>
                <a:gd name="T9" fmla="*/ 8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9">
                  <a:moveTo>
                    <a:pt x="12" y="5"/>
                  </a:moveTo>
                  <a:cubicBezTo>
                    <a:pt x="11" y="0"/>
                    <a:pt x="4" y="5"/>
                    <a:pt x="3" y="7"/>
                  </a:cubicBezTo>
                  <a:cubicBezTo>
                    <a:pt x="0" y="12"/>
                    <a:pt x="3" y="16"/>
                    <a:pt x="7" y="19"/>
                  </a:cubicBezTo>
                  <a:cubicBezTo>
                    <a:pt x="5" y="15"/>
                    <a:pt x="3" y="12"/>
                    <a:pt x="6" y="9"/>
                  </a:cubicBezTo>
                  <a:cubicBezTo>
                    <a:pt x="7" y="7"/>
                    <a:pt x="10" y="4"/>
                    <a:pt x="12" y="4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1" name="Freeform 314">
              <a:extLst>
                <a:ext uri="{FF2B5EF4-FFF2-40B4-BE49-F238E27FC236}">
                  <a16:creationId xmlns:a16="http://schemas.microsoft.com/office/drawing/2014/main" id="{EB093D7E-F82C-49BB-94D3-FF577395F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981"/>
              <a:ext cx="25" cy="48"/>
            </a:xfrm>
            <a:custGeom>
              <a:avLst/>
              <a:gdLst>
                <a:gd name="T0" fmla="*/ 0 w 10"/>
                <a:gd name="T1" fmla="*/ 264 h 18"/>
                <a:gd name="T2" fmla="*/ 145 w 10"/>
                <a:gd name="T3" fmla="*/ 192 h 18"/>
                <a:gd name="T4" fmla="*/ 95 w 10"/>
                <a:gd name="T5" fmla="*/ 0 h 18"/>
                <a:gd name="T6" fmla="*/ 83 w 10"/>
                <a:gd name="T7" fmla="*/ 149 h 18"/>
                <a:gd name="T8" fmla="*/ 33 w 10"/>
                <a:gd name="T9" fmla="*/ 28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8">
                  <a:moveTo>
                    <a:pt x="0" y="14"/>
                  </a:moveTo>
                  <a:cubicBezTo>
                    <a:pt x="2" y="18"/>
                    <a:pt x="7" y="13"/>
                    <a:pt x="9" y="10"/>
                  </a:cubicBezTo>
                  <a:cubicBezTo>
                    <a:pt x="10" y="6"/>
                    <a:pt x="10" y="2"/>
                    <a:pt x="6" y="0"/>
                  </a:cubicBezTo>
                  <a:cubicBezTo>
                    <a:pt x="8" y="3"/>
                    <a:pt x="9" y="6"/>
                    <a:pt x="5" y="8"/>
                  </a:cubicBezTo>
                  <a:cubicBezTo>
                    <a:pt x="7" y="10"/>
                    <a:pt x="5" y="16"/>
                    <a:pt x="2" y="15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2" name="Freeform 315">
              <a:extLst>
                <a:ext uri="{FF2B5EF4-FFF2-40B4-BE49-F238E27FC236}">
                  <a16:creationId xmlns:a16="http://schemas.microsoft.com/office/drawing/2014/main" id="{3DF9C35C-A1E7-4504-8793-A49CF837F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960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21 h 6"/>
                <a:gd name="T4" fmla="*/ 83 w 6"/>
                <a:gd name="T5" fmla="*/ 77 h 6"/>
                <a:gd name="T6" fmla="*/ 33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1"/>
                  </a:cubicBez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3" name="Freeform 316">
              <a:extLst>
                <a:ext uri="{FF2B5EF4-FFF2-40B4-BE49-F238E27FC236}">
                  <a16:creationId xmlns:a16="http://schemas.microsoft.com/office/drawing/2014/main" id="{E3594946-4BF3-46C9-8ABC-DDD273FDD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960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0 h 3"/>
                <a:gd name="T4" fmla="*/ 33 w 2"/>
                <a:gd name="T5" fmla="*/ 35 h 3"/>
                <a:gd name="T6" fmla="*/ 20 w 2"/>
                <a:gd name="T7" fmla="*/ 56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4" name="Freeform 317">
              <a:extLst>
                <a:ext uri="{FF2B5EF4-FFF2-40B4-BE49-F238E27FC236}">
                  <a16:creationId xmlns:a16="http://schemas.microsoft.com/office/drawing/2014/main" id="{B202BEDA-728C-4B79-8917-88D43D70F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0" y="2973"/>
              <a:ext cx="10" cy="11"/>
            </a:xfrm>
            <a:custGeom>
              <a:avLst/>
              <a:gdLst>
                <a:gd name="T0" fmla="*/ 20 w 4"/>
                <a:gd name="T1" fmla="*/ 47 h 4"/>
                <a:gd name="T2" fmla="*/ 33 w 4"/>
                <a:gd name="T3" fmla="*/ 0 h 4"/>
                <a:gd name="T4" fmla="*/ 63 w 4"/>
                <a:gd name="T5" fmla="*/ 47 h 4"/>
                <a:gd name="T6" fmla="*/ 33 w 4"/>
                <a:gd name="T7" fmla="*/ 83 h 4"/>
                <a:gd name="T8" fmla="*/ 2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5" name="Freeform 318">
              <a:extLst>
                <a:ext uri="{FF2B5EF4-FFF2-40B4-BE49-F238E27FC236}">
                  <a16:creationId xmlns:a16="http://schemas.microsoft.com/office/drawing/2014/main" id="{00B1D185-DBD5-4F96-94E8-D71FBA741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971"/>
              <a:ext cx="25" cy="74"/>
            </a:xfrm>
            <a:custGeom>
              <a:avLst/>
              <a:gdLst>
                <a:gd name="T0" fmla="*/ 0 w 10"/>
                <a:gd name="T1" fmla="*/ 518 h 28"/>
                <a:gd name="T2" fmla="*/ 158 w 10"/>
                <a:gd name="T3" fmla="*/ 293 h 28"/>
                <a:gd name="T4" fmla="*/ 158 w 10"/>
                <a:gd name="T5" fmla="*/ 148 h 28"/>
                <a:gd name="T6" fmla="*/ 95 w 10"/>
                <a:gd name="T7" fmla="*/ 0 h 28"/>
                <a:gd name="T8" fmla="*/ 125 w 10"/>
                <a:gd name="T9" fmla="*/ 293 h 28"/>
                <a:gd name="T10" fmla="*/ 0 w 10"/>
                <a:gd name="T11" fmla="*/ 497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8">
                  <a:moveTo>
                    <a:pt x="0" y="28"/>
                  </a:moveTo>
                  <a:cubicBezTo>
                    <a:pt x="6" y="27"/>
                    <a:pt x="9" y="22"/>
                    <a:pt x="10" y="16"/>
                  </a:cubicBezTo>
                  <a:cubicBezTo>
                    <a:pt x="10" y="13"/>
                    <a:pt x="10" y="10"/>
                    <a:pt x="10" y="8"/>
                  </a:cubicBezTo>
                  <a:cubicBezTo>
                    <a:pt x="10" y="5"/>
                    <a:pt x="8" y="2"/>
                    <a:pt x="6" y="0"/>
                  </a:cubicBezTo>
                  <a:cubicBezTo>
                    <a:pt x="6" y="6"/>
                    <a:pt x="10" y="10"/>
                    <a:pt x="8" y="16"/>
                  </a:cubicBezTo>
                  <a:cubicBezTo>
                    <a:pt x="7" y="21"/>
                    <a:pt x="5" y="27"/>
                    <a:pt x="0" y="27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6" name="Freeform 319">
              <a:extLst>
                <a:ext uri="{FF2B5EF4-FFF2-40B4-BE49-F238E27FC236}">
                  <a16:creationId xmlns:a16="http://schemas.microsoft.com/office/drawing/2014/main" id="{F609F720-C7B1-4D61-9784-E18E3E8B1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931"/>
              <a:ext cx="33" cy="80"/>
            </a:xfrm>
            <a:custGeom>
              <a:avLst/>
              <a:gdLst>
                <a:gd name="T0" fmla="*/ 213 w 13"/>
                <a:gd name="T1" fmla="*/ 0 h 30"/>
                <a:gd name="T2" fmla="*/ 33 w 13"/>
                <a:gd name="T3" fmla="*/ 171 h 30"/>
                <a:gd name="T4" fmla="*/ 0 w 13"/>
                <a:gd name="T5" fmla="*/ 341 h 30"/>
                <a:gd name="T6" fmla="*/ 33 w 13"/>
                <a:gd name="T7" fmla="*/ 477 h 30"/>
                <a:gd name="T8" fmla="*/ 33 w 13"/>
                <a:gd name="T9" fmla="*/ 568 h 30"/>
                <a:gd name="T10" fmla="*/ 33 w 13"/>
                <a:gd name="T11" fmla="*/ 376 h 30"/>
                <a:gd name="T12" fmla="*/ 63 w 13"/>
                <a:gd name="T13" fmla="*/ 205 h 30"/>
                <a:gd name="T14" fmla="*/ 117 w 13"/>
                <a:gd name="T15" fmla="*/ 77 h 30"/>
                <a:gd name="T16" fmla="*/ 193 w 13"/>
                <a:gd name="T17" fmla="*/ 21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0">
                  <a:moveTo>
                    <a:pt x="13" y="0"/>
                  </a:moveTo>
                  <a:cubicBezTo>
                    <a:pt x="7" y="0"/>
                    <a:pt x="3" y="4"/>
                    <a:pt x="2" y="9"/>
                  </a:cubicBezTo>
                  <a:cubicBezTo>
                    <a:pt x="0" y="12"/>
                    <a:pt x="0" y="15"/>
                    <a:pt x="0" y="18"/>
                  </a:cubicBezTo>
                  <a:cubicBezTo>
                    <a:pt x="1" y="20"/>
                    <a:pt x="2" y="22"/>
                    <a:pt x="2" y="25"/>
                  </a:cubicBezTo>
                  <a:cubicBezTo>
                    <a:pt x="2" y="26"/>
                    <a:pt x="2" y="28"/>
                    <a:pt x="2" y="30"/>
                  </a:cubicBezTo>
                  <a:cubicBezTo>
                    <a:pt x="3" y="27"/>
                    <a:pt x="2" y="24"/>
                    <a:pt x="2" y="20"/>
                  </a:cubicBezTo>
                  <a:cubicBezTo>
                    <a:pt x="2" y="17"/>
                    <a:pt x="3" y="14"/>
                    <a:pt x="4" y="11"/>
                  </a:cubicBezTo>
                  <a:cubicBezTo>
                    <a:pt x="5" y="9"/>
                    <a:pt x="5" y="5"/>
                    <a:pt x="7" y="4"/>
                  </a:cubicBezTo>
                  <a:cubicBezTo>
                    <a:pt x="9" y="2"/>
                    <a:pt x="11" y="3"/>
                    <a:pt x="12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7" name="Freeform 320">
              <a:extLst>
                <a:ext uri="{FF2B5EF4-FFF2-40B4-BE49-F238E27FC236}">
                  <a16:creationId xmlns:a16="http://schemas.microsoft.com/office/drawing/2014/main" id="{8DBC1DC3-9B6D-47B9-A765-B697F6F05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944"/>
              <a:ext cx="15" cy="35"/>
            </a:xfrm>
            <a:custGeom>
              <a:avLst/>
              <a:gdLst>
                <a:gd name="T0" fmla="*/ 95 w 6"/>
                <a:gd name="T1" fmla="*/ 0 h 13"/>
                <a:gd name="T2" fmla="*/ 0 w 6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cubicBezTo>
                    <a:pt x="2" y="1"/>
                    <a:pt x="1" y="8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48" name="Freeform 321">
              <a:extLst>
                <a:ext uri="{FF2B5EF4-FFF2-40B4-BE49-F238E27FC236}">
                  <a16:creationId xmlns:a16="http://schemas.microsoft.com/office/drawing/2014/main" id="{75646FD2-2378-4AFB-98DF-038E2CBDC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3045"/>
              <a:ext cx="155" cy="190"/>
            </a:xfrm>
            <a:custGeom>
              <a:avLst/>
              <a:gdLst>
                <a:gd name="T0" fmla="*/ 875 w 62"/>
                <a:gd name="T1" fmla="*/ 1132 h 71"/>
                <a:gd name="T2" fmla="*/ 250 w 62"/>
                <a:gd name="T3" fmla="*/ 1338 h 71"/>
                <a:gd name="T4" fmla="*/ 33 w 62"/>
                <a:gd name="T5" fmla="*/ 731 h 71"/>
                <a:gd name="T6" fmla="*/ 395 w 62"/>
                <a:gd name="T7" fmla="*/ 78 h 71"/>
                <a:gd name="T8" fmla="*/ 895 w 62"/>
                <a:gd name="T9" fmla="*/ 594 h 71"/>
                <a:gd name="T10" fmla="*/ 875 w 62"/>
                <a:gd name="T11" fmla="*/ 1132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71">
                  <a:moveTo>
                    <a:pt x="56" y="59"/>
                  </a:moveTo>
                  <a:cubicBezTo>
                    <a:pt x="47" y="65"/>
                    <a:pt x="29" y="71"/>
                    <a:pt x="16" y="70"/>
                  </a:cubicBezTo>
                  <a:cubicBezTo>
                    <a:pt x="4" y="69"/>
                    <a:pt x="3" y="57"/>
                    <a:pt x="2" y="38"/>
                  </a:cubicBezTo>
                  <a:cubicBezTo>
                    <a:pt x="0" y="19"/>
                    <a:pt x="3" y="7"/>
                    <a:pt x="25" y="4"/>
                  </a:cubicBezTo>
                  <a:cubicBezTo>
                    <a:pt x="46" y="0"/>
                    <a:pt x="56" y="16"/>
                    <a:pt x="57" y="31"/>
                  </a:cubicBezTo>
                  <a:cubicBezTo>
                    <a:pt x="59" y="45"/>
                    <a:pt x="62" y="56"/>
                    <a:pt x="56" y="59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49" name="Freeform 322">
              <a:extLst>
                <a:ext uri="{FF2B5EF4-FFF2-40B4-BE49-F238E27FC236}">
                  <a16:creationId xmlns:a16="http://schemas.microsoft.com/office/drawing/2014/main" id="{4B255570-5E37-434E-A14C-4B91CEDFF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3059"/>
              <a:ext cx="125" cy="176"/>
            </a:xfrm>
            <a:custGeom>
              <a:avLst/>
              <a:gdLst>
                <a:gd name="T0" fmla="*/ 0 w 50"/>
                <a:gd name="T1" fmla="*/ 1024 h 66"/>
                <a:gd name="T2" fmla="*/ 408 w 50"/>
                <a:gd name="T3" fmla="*/ 1139 h 66"/>
                <a:gd name="T4" fmla="*/ 750 w 50"/>
                <a:gd name="T5" fmla="*/ 853 h 66"/>
                <a:gd name="T6" fmla="*/ 675 w 50"/>
                <a:gd name="T7" fmla="*/ 307 h 66"/>
                <a:gd name="T8" fmla="*/ 550 w 50"/>
                <a:gd name="T9" fmla="*/ 115 h 66"/>
                <a:gd name="T10" fmla="*/ 563 w 50"/>
                <a:gd name="T11" fmla="*/ 320 h 66"/>
                <a:gd name="T12" fmla="*/ 500 w 50"/>
                <a:gd name="T13" fmla="*/ 512 h 66"/>
                <a:gd name="T14" fmla="*/ 363 w 50"/>
                <a:gd name="T15" fmla="*/ 683 h 66"/>
                <a:gd name="T16" fmla="*/ 220 w 50"/>
                <a:gd name="T17" fmla="*/ 739 h 66"/>
                <a:gd name="T18" fmla="*/ 250 w 50"/>
                <a:gd name="T19" fmla="*/ 947 h 66"/>
                <a:gd name="T20" fmla="*/ 33 w 50"/>
                <a:gd name="T21" fmla="*/ 1003 h 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66">
                  <a:moveTo>
                    <a:pt x="0" y="54"/>
                  </a:moveTo>
                  <a:cubicBezTo>
                    <a:pt x="3" y="66"/>
                    <a:pt x="16" y="63"/>
                    <a:pt x="26" y="60"/>
                  </a:cubicBezTo>
                  <a:cubicBezTo>
                    <a:pt x="35" y="57"/>
                    <a:pt x="46" y="55"/>
                    <a:pt x="48" y="45"/>
                  </a:cubicBezTo>
                  <a:cubicBezTo>
                    <a:pt x="50" y="36"/>
                    <a:pt x="46" y="24"/>
                    <a:pt x="43" y="16"/>
                  </a:cubicBezTo>
                  <a:cubicBezTo>
                    <a:pt x="42" y="11"/>
                    <a:pt x="38" y="10"/>
                    <a:pt x="35" y="6"/>
                  </a:cubicBezTo>
                  <a:cubicBezTo>
                    <a:pt x="30" y="0"/>
                    <a:pt x="35" y="6"/>
                    <a:pt x="36" y="17"/>
                  </a:cubicBezTo>
                  <a:cubicBezTo>
                    <a:pt x="36" y="20"/>
                    <a:pt x="34" y="24"/>
                    <a:pt x="32" y="27"/>
                  </a:cubicBezTo>
                  <a:cubicBezTo>
                    <a:pt x="30" y="29"/>
                    <a:pt x="26" y="34"/>
                    <a:pt x="23" y="36"/>
                  </a:cubicBezTo>
                  <a:cubicBezTo>
                    <a:pt x="20" y="37"/>
                    <a:pt x="16" y="36"/>
                    <a:pt x="14" y="39"/>
                  </a:cubicBezTo>
                  <a:cubicBezTo>
                    <a:pt x="13" y="43"/>
                    <a:pt x="17" y="47"/>
                    <a:pt x="16" y="50"/>
                  </a:cubicBezTo>
                  <a:cubicBezTo>
                    <a:pt x="14" y="56"/>
                    <a:pt x="6" y="57"/>
                    <a:pt x="2" y="53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0" name="Freeform 323">
              <a:extLst>
                <a:ext uri="{FF2B5EF4-FFF2-40B4-BE49-F238E27FC236}">
                  <a16:creationId xmlns:a16="http://schemas.microsoft.com/office/drawing/2014/main" id="{02DC6A79-0328-4DB7-9F62-96F02BA9D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3112"/>
              <a:ext cx="100" cy="93"/>
            </a:xfrm>
            <a:custGeom>
              <a:avLst/>
              <a:gdLst>
                <a:gd name="T0" fmla="*/ 283 w 40"/>
                <a:gd name="T1" fmla="*/ 0 h 35"/>
                <a:gd name="T2" fmla="*/ 20 w 40"/>
                <a:gd name="T3" fmla="*/ 303 h 35"/>
                <a:gd name="T4" fmla="*/ 408 w 40"/>
                <a:gd name="T5" fmla="*/ 635 h 35"/>
                <a:gd name="T6" fmla="*/ 583 w 40"/>
                <a:gd name="T7" fmla="*/ 486 h 35"/>
                <a:gd name="T8" fmla="*/ 533 w 40"/>
                <a:gd name="T9" fmla="*/ 149 h 35"/>
                <a:gd name="T10" fmla="*/ 283 w 40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5">
                  <a:moveTo>
                    <a:pt x="18" y="0"/>
                  </a:moveTo>
                  <a:cubicBezTo>
                    <a:pt x="8" y="0"/>
                    <a:pt x="2" y="6"/>
                    <a:pt x="1" y="16"/>
                  </a:cubicBezTo>
                  <a:cubicBezTo>
                    <a:pt x="0" y="29"/>
                    <a:pt x="15" y="35"/>
                    <a:pt x="26" y="34"/>
                  </a:cubicBezTo>
                  <a:cubicBezTo>
                    <a:pt x="33" y="34"/>
                    <a:pt x="34" y="32"/>
                    <a:pt x="37" y="26"/>
                  </a:cubicBezTo>
                  <a:cubicBezTo>
                    <a:pt x="40" y="19"/>
                    <a:pt x="38" y="14"/>
                    <a:pt x="34" y="8"/>
                  </a:cubicBezTo>
                  <a:cubicBezTo>
                    <a:pt x="30" y="1"/>
                    <a:pt x="25" y="2"/>
                    <a:pt x="18" y="0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1" name="Freeform 324">
              <a:extLst>
                <a:ext uri="{FF2B5EF4-FFF2-40B4-BE49-F238E27FC236}">
                  <a16:creationId xmlns:a16="http://schemas.microsoft.com/office/drawing/2014/main" id="{66B0ADAA-FE62-49C7-99E0-01220119B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117"/>
              <a:ext cx="50" cy="70"/>
            </a:xfrm>
            <a:custGeom>
              <a:avLst/>
              <a:gdLst>
                <a:gd name="T0" fmla="*/ 313 w 20"/>
                <a:gd name="T1" fmla="*/ 35 h 26"/>
                <a:gd name="T2" fmla="*/ 33 w 20"/>
                <a:gd name="T3" fmla="*/ 159 h 26"/>
                <a:gd name="T4" fmla="*/ 20 w 20"/>
                <a:gd name="T5" fmla="*/ 347 h 26"/>
                <a:gd name="T6" fmla="*/ 158 w 20"/>
                <a:gd name="T7" fmla="*/ 506 h 26"/>
                <a:gd name="T8" fmla="*/ 83 w 20"/>
                <a:gd name="T9" fmla="*/ 197 h 26"/>
                <a:gd name="T10" fmla="*/ 300 w 20"/>
                <a:gd name="T11" fmla="*/ 3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6">
                  <a:moveTo>
                    <a:pt x="20" y="2"/>
                  </a:moveTo>
                  <a:cubicBezTo>
                    <a:pt x="13" y="0"/>
                    <a:pt x="5" y="1"/>
                    <a:pt x="2" y="8"/>
                  </a:cubicBezTo>
                  <a:cubicBezTo>
                    <a:pt x="0" y="11"/>
                    <a:pt x="0" y="15"/>
                    <a:pt x="1" y="18"/>
                  </a:cubicBezTo>
                  <a:cubicBezTo>
                    <a:pt x="2" y="23"/>
                    <a:pt x="7" y="24"/>
                    <a:pt x="10" y="26"/>
                  </a:cubicBezTo>
                  <a:cubicBezTo>
                    <a:pt x="7" y="22"/>
                    <a:pt x="3" y="16"/>
                    <a:pt x="5" y="10"/>
                  </a:cubicBezTo>
                  <a:cubicBezTo>
                    <a:pt x="8" y="4"/>
                    <a:pt x="15" y="6"/>
                    <a:pt x="19" y="2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2" name="Freeform 325">
              <a:extLst>
                <a:ext uri="{FF2B5EF4-FFF2-40B4-BE49-F238E27FC236}">
                  <a16:creationId xmlns:a16="http://schemas.microsoft.com/office/drawing/2014/main" id="{412A37C8-E852-4317-AAAE-3A4A26145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3128"/>
              <a:ext cx="45" cy="77"/>
            </a:xfrm>
            <a:custGeom>
              <a:avLst/>
              <a:gdLst>
                <a:gd name="T0" fmla="*/ 0 w 18"/>
                <a:gd name="T1" fmla="*/ 451 h 29"/>
                <a:gd name="T2" fmla="*/ 270 w 18"/>
                <a:gd name="T3" fmla="*/ 337 h 29"/>
                <a:gd name="T4" fmla="*/ 250 w 18"/>
                <a:gd name="T5" fmla="*/ 149 h 29"/>
                <a:gd name="T6" fmla="*/ 158 w 18"/>
                <a:gd name="T7" fmla="*/ 0 h 29"/>
                <a:gd name="T8" fmla="*/ 220 w 18"/>
                <a:gd name="T9" fmla="*/ 226 h 29"/>
                <a:gd name="T10" fmla="*/ 188 w 18"/>
                <a:gd name="T11" fmla="*/ 297 h 29"/>
                <a:gd name="T12" fmla="*/ 113 w 18"/>
                <a:gd name="T13" fmla="*/ 337 h 29"/>
                <a:gd name="T14" fmla="*/ 20 w 18"/>
                <a:gd name="T15" fmla="*/ 465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9">
                  <a:moveTo>
                    <a:pt x="0" y="24"/>
                  </a:moveTo>
                  <a:cubicBezTo>
                    <a:pt x="6" y="29"/>
                    <a:pt x="15" y="24"/>
                    <a:pt x="17" y="18"/>
                  </a:cubicBezTo>
                  <a:cubicBezTo>
                    <a:pt x="18" y="14"/>
                    <a:pt x="17" y="11"/>
                    <a:pt x="16" y="8"/>
                  </a:cubicBezTo>
                  <a:cubicBezTo>
                    <a:pt x="15" y="5"/>
                    <a:pt x="13" y="1"/>
                    <a:pt x="10" y="0"/>
                  </a:cubicBezTo>
                  <a:cubicBezTo>
                    <a:pt x="12" y="3"/>
                    <a:pt x="14" y="8"/>
                    <a:pt x="14" y="12"/>
                  </a:cubicBezTo>
                  <a:cubicBezTo>
                    <a:pt x="13" y="13"/>
                    <a:pt x="13" y="16"/>
                    <a:pt x="12" y="16"/>
                  </a:cubicBezTo>
                  <a:cubicBezTo>
                    <a:pt x="10" y="18"/>
                    <a:pt x="9" y="17"/>
                    <a:pt x="7" y="18"/>
                  </a:cubicBezTo>
                  <a:cubicBezTo>
                    <a:pt x="10" y="21"/>
                    <a:pt x="4" y="24"/>
                    <a:pt x="1" y="25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3" name="Freeform 326">
              <a:extLst>
                <a:ext uri="{FF2B5EF4-FFF2-40B4-BE49-F238E27FC236}">
                  <a16:creationId xmlns:a16="http://schemas.microsoft.com/office/drawing/2014/main" id="{D437AE0E-C204-49CB-AF96-96F6DA378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3112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0 h 6"/>
                <a:gd name="T4" fmla="*/ 95 w 6"/>
                <a:gd name="T5" fmla="*/ 56 h 6"/>
                <a:gd name="T6" fmla="*/ 50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1" y="5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4" name="Freeform 327">
              <a:extLst>
                <a:ext uri="{FF2B5EF4-FFF2-40B4-BE49-F238E27FC236}">
                  <a16:creationId xmlns:a16="http://schemas.microsoft.com/office/drawing/2014/main" id="{2CEDA0AE-E032-4325-B52A-52DA4E230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3112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5" name="Freeform 328">
              <a:extLst>
                <a:ext uri="{FF2B5EF4-FFF2-40B4-BE49-F238E27FC236}">
                  <a16:creationId xmlns:a16="http://schemas.microsoft.com/office/drawing/2014/main" id="{8D5ACEC5-90F9-4B02-83AD-30F40ADD0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3123"/>
              <a:ext cx="8" cy="10"/>
            </a:xfrm>
            <a:custGeom>
              <a:avLst/>
              <a:gdLst>
                <a:gd name="T0" fmla="*/ 0 w 3"/>
                <a:gd name="T1" fmla="*/ 20 h 4"/>
                <a:gd name="T2" fmla="*/ 35 w 3"/>
                <a:gd name="T3" fmla="*/ 0 h 4"/>
                <a:gd name="T4" fmla="*/ 56 w 3"/>
                <a:gd name="T5" fmla="*/ 33 h 4"/>
                <a:gd name="T6" fmla="*/ 21 w 3"/>
                <a:gd name="T7" fmla="*/ 50 h 4"/>
                <a:gd name="T8" fmla="*/ 0 w 3"/>
                <a:gd name="T9" fmla="*/ 2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6" name="Freeform 329">
              <a:extLst>
                <a:ext uri="{FF2B5EF4-FFF2-40B4-BE49-F238E27FC236}">
                  <a16:creationId xmlns:a16="http://schemas.microsoft.com/office/drawing/2014/main" id="{04F5E487-EA09-4C2D-AD29-4C6801E37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3120"/>
              <a:ext cx="40" cy="91"/>
            </a:xfrm>
            <a:custGeom>
              <a:avLst/>
              <a:gdLst>
                <a:gd name="T0" fmla="*/ 0 w 16"/>
                <a:gd name="T1" fmla="*/ 653 h 34"/>
                <a:gd name="T2" fmla="*/ 238 w 16"/>
                <a:gd name="T3" fmla="*/ 401 h 34"/>
                <a:gd name="T4" fmla="*/ 188 w 16"/>
                <a:gd name="T5" fmla="*/ 0 h 34"/>
                <a:gd name="T6" fmla="*/ 208 w 16"/>
                <a:gd name="T7" fmla="*/ 388 h 34"/>
                <a:gd name="T8" fmla="*/ 50 w 16"/>
                <a:gd name="T9" fmla="*/ 61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4">
                  <a:moveTo>
                    <a:pt x="0" y="34"/>
                  </a:moveTo>
                  <a:cubicBezTo>
                    <a:pt x="7" y="33"/>
                    <a:pt x="14" y="27"/>
                    <a:pt x="15" y="21"/>
                  </a:cubicBezTo>
                  <a:cubicBezTo>
                    <a:pt x="16" y="14"/>
                    <a:pt x="13" y="7"/>
                    <a:pt x="12" y="0"/>
                  </a:cubicBezTo>
                  <a:cubicBezTo>
                    <a:pt x="11" y="7"/>
                    <a:pt x="14" y="13"/>
                    <a:pt x="13" y="20"/>
                  </a:cubicBezTo>
                  <a:cubicBezTo>
                    <a:pt x="12" y="24"/>
                    <a:pt x="7" y="32"/>
                    <a:pt x="3" y="32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7" name="Freeform 330">
              <a:extLst>
                <a:ext uri="{FF2B5EF4-FFF2-40B4-BE49-F238E27FC236}">
                  <a16:creationId xmlns:a16="http://schemas.microsoft.com/office/drawing/2014/main" id="{7016CD47-6A38-4599-9BC5-8DE2BC29A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3072"/>
              <a:ext cx="55" cy="83"/>
            </a:xfrm>
            <a:custGeom>
              <a:avLst/>
              <a:gdLst>
                <a:gd name="T0" fmla="*/ 333 w 22"/>
                <a:gd name="T1" fmla="*/ 21 h 31"/>
                <a:gd name="T2" fmla="*/ 95 w 22"/>
                <a:gd name="T3" fmla="*/ 137 h 31"/>
                <a:gd name="T4" fmla="*/ 20 w 22"/>
                <a:gd name="T5" fmla="*/ 329 h 31"/>
                <a:gd name="T6" fmla="*/ 20 w 22"/>
                <a:gd name="T7" fmla="*/ 479 h 31"/>
                <a:gd name="T8" fmla="*/ 20 w 22"/>
                <a:gd name="T9" fmla="*/ 594 h 31"/>
                <a:gd name="T10" fmla="*/ 175 w 22"/>
                <a:gd name="T11" fmla="*/ 171 h 31"/>
                <a:gd name="T12" fmla="*/ 220 w 22"/>
                <a:gd name="T13" fmla="*/ 150 h 31"/>
                <a:gd name="T14" fmla="*/ 250 w 22"/>
                <a:gd name="T15" fmla="*/ 94 h 31"/>
                <a:gd name="T16" fmla="*/ 345 w 22"/>
                <a:gd name="T17" fmla="*/ 2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1">
                  <a:moveTo>
                    <a:pt x="21" y="1"/>
                  </a:moveTo>
                  <a:cubicBezTo>
                    <a:pt x="16" y="0"/>
                    <a:pt x="9" y="4"/>
                    <a:pt x="6" y="7"/>
                  </a:cubicBezTo>
                  <a:cubicBezTo>
                    <a:pt x="3" y="10"/>
                    <a:pt x="1" y="14"/>
                    <a:pt x="1" y="17"/>
                  </a:cubicBezTo>
                  <a:cubicBezTo>
                    <a:pt x="0" y="20"/>
                    <a:pt x="1" y="22"/>
                    <a:pt x="1" y="25"/>
                  </a:cubicBezTo>
                  <a:cubicBezTo>
                    <a:pt x="1" y="27"/>
                    <a:pt x="0" y="29"/>
                    <a:pt x="1" y="31"/>
                  </a:cubicBezTo>
                  <a:cubicBezTo>
                    <a:pt x="4" y="23"/>
                    <a:pt x="3" y="14"/>
                    <a:pt x="11" y="9"/>
                  </a:cubicBezTo>
                  <a:cubicBezTo>
                    <a:pt x="12" y="9"/>
                    <a:pt x="13" y="8"/>
                    <a:pt x="14" y="8"/>
                  </a:cubicBezTo>
                  <a:cubicBezTo>
                    <a:pt x="15" y="7"/>
                    <a:pt x="15" y="6"/>
                    <a:pt x="16" y="5"/>
                  </a:cubicBezTo>
                  <a:cubicBezTo>
                    <a:pt x="17" y="4"/>
                    <a:pt x="20" y="1"/>
                    <a:pt x="22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8" name="Freeform 331">
              <a:extLst>
                <a:ext uri="{FF2B5EF4-FFF2-40B4-BE49-F238E27FC236}">
                  <a16:creationId xmlns:a16="http://schemas.microsoft.com/office/drawing/2014/main" id="{CA877481-E7B7-4411-B953-CC842E8D4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3080"/>
              <a:ext cx="37" cy="43"/>
            </a:xfrm>
            <a:custGeom>
              <a:avLst/>
              <a:gdLst>
                <a:gd name="T0" fmla="*/ 224 w 15"/>
                <a:gd name="T1" fmla="*/ 0 h 16"/>
                <a:gd name="T2" fmla="*/ 0 w 15"/>
                <a:gd name="T3" fmla="*/ 312 h 16"/>
                <a:gd name="T4" fmla="*/ 91 w 15"/>
                <a:gd name="T5" fmla="*/ 137 h 16"/>
                <a:gd name="T6" fmla="*/ 195 w 15"/>
                <a:gd name="T7" fmla="*/ 22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6" y="0"/>
                    <a:pt x="2" y="9"/>
                    <a:pt x="0" y="16"/>
                  </a:cubicBezTo>
                  <a:cubicBezTo>
                    <a:pt x="3" y="14"/>
                    <a:pt x="4" y="9"/>
                    <a:pt x="6" y="7"/>
                  </a:cubicBezTo>
                  <a:cubicBezTo>
                    <a:pt x="7" y="4"/>
                    <a:pt x="10" y="2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59" name="Freeform 332">
              <a:extLst>
                <a:ext uri="{FF2B5EF4-FFF2-40B4-BE49-F238E27FC236}">
                  <a16:creationId xmlns:a16="http://schemas.microsoft.com/office/drawing/2014/main" id="{C9CB5A8C-C1A7-4962-86A3-68A5116E0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3085"/>
              <a:ext cx="148" cy="168"/>
            </a:xfrm>
            <a:custGeom>
              <a:avLst/>
              <a:gdLst>
                <a:gd name="T0" fmla="*/ 0 w 59"/>
                <a:gd name="T1" fmla="*/ 456 h 63"/>
                <a:gd name="T2" fmla="*/ 33 w 59"/>
                <a:gd name="T3" fmla="*/ 1059 h 63"/>
                <a:gd name="T4" fmla="*/ 158 w 59"/>
                <a:gd name="T5" fmla="*/ 1173 h 63"/>
                <a:gd name="T6" fmla="*/ 775 w 59"/>
                <a:gd name="T7" fmla="*/ 1045 h 63"/>
                <a:gd name="T8" fmla="*/ 775 w 59"/>
                <a:gd name="T9" fmla="*/ 227 h 63"/>
                <a:gd name="T10" fmla="*/ 0 w 59"/>
                <a:gd name="T11" fmla="*/ 456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63">
                  <a:moveTo>
                    <a:pt x="0" y="24"/>
                  </a:moveTo>
                  <a:cubicBezTo>
                    <a:pt x="1" y="37"/>
                    <a:pt x="0" y="47"/>
                    <a:pt x="2" y="56"/>
                  </a:cubicBezTo>
                  <a:cubicBezTo>
                    <a:pt x="3" y="62"/>
                    <a:pt x="8" y="62"/>
                    <a:pt x="10" y="62"/>
                  </a:cubicBezTo>
                  <a:cubicBezTo>
                    <a:pt x="21" y="63"/>
                    <a:pt x="41" y="61"/>
                    <a:pt x="49" y="55"/>
                  </a:cubicBezTo>
                  <a:cubicBezTo>
                    <a:pt x="59" y="48"/>
                    <a:pt x="51" y="20"/>
                    <a:pt x="49" y="12"/>
                  </a:cubicBezTo>
                  <a:cubicBezTo>
                    <a:pt x="46" y="0"/>
                    <a:pt x="0" y="7"/>
                    <a:pt x="0" y="24"/>
                  </a:cubicBezTo>
                  <a:close/>
                </a:path>
              </a:pathLst>
            </a:custGeom>
            <a:solidFill>
              <a:srgbClr val="FED182"/>
            </a:solidFill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560" name="Freeform 333">
              <a:extLst>
                <a:ext uri="{FF2B5EF4-FFF2-40B4-BE49-F238E27FC236}">
                  <a16:creationId xmlns:a16="http://schemas.microsoft.com/office/drawing/2014/main" id="{054F381E-32BB-4666-9088-EDB3B397E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3099"/>
              <a:ext cx="95" cy="141"/>
            </a:xfrm>
            <a:custGeom>
              <a:avLst/>
              <a:gdLst>
                <a:gd name="T0" fmla="*/ 583 w 38"/>
                <a:gd name="T1" fmla="*/ 490 h 53"/>
                <a:gd name="T2" fmla="*/ 470 w 38"/>
                <a:gd name="T3" fmla="*/ 865 h 53"/>
                <a:gd name="T4" fmla="*/ 20 w 38"/>
                <a:gd name="T5" fmla="*/ 963 h 53"/>
                <a:gd name="T6" fmla="*/ 0 w 38"/>
                <a:gd name="T7" fmla="*/ 963 h 53"/>
                <a:gd name="T8" fmla="*/ 313 w 38"/>
                <a:gd name="T9" fmla="*/ 431 h 53"/>
                <a:gd name="T10" fmla="*/ 425 w 38"/>
                <a:gd name="T11" fmla="*/ 93 h 53"/>
                <a:gd name="T12" fmla="*/ 583 w 38"/>
                <a:gd name="T13" fmla="*/ 490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3">
                  <a:moveTo>
                    <a:pt x="37" y="26"/>
                  </a:moveTo>
                  <a:cubicBezTo>
                    <a:pt x="37" y="34"/>
                    <a:pt x="38" y="43"/>
                    <a:pt x="30" y="46"/>
                  </a:cubicBezTo>
                  <a:cubicBezTo>
                    <a:pt x="22" y="50"/>
                    <a:pt x="9" y="53"/>
                    <a:pt x="1" y="51"/>
                  </a:cubicBezTo>
                  <a:cubicBezTo>
                    <a:pt x="1" y="49"/>
                    <a:pt x="1" y="52"/>
                    <a:pt x="0" y="51"/>
                  </a:cubicBezTo>
                  <a:cubicBezTo>
                    <a:pt x="12" y="51"/>
                    <a:pt x="16" y="33"/>
                    <a:pt x="20" y="23"/>
                  </a:cubicBezTo>
                  <a:cubicBezTo>
                    <a:pt x="23" y="16"/>
                    <a:pt x="30" y="12"/>
                    <a:pt x="27" y="5"/>
                  </a:cubicBezTo>
                  <a:cubicBezTo>
                    <a:pt x="26" y="0"/>
                    <a:pt x="36" y="10"/>
                    <a:pt x="37" y="26"/>
                  </a:cubicBezTo>
                  <a:close/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1" name="Freeform 334">
              <a:extLst>
                <a:ext uri="{FF2B5EF4-FFF2-40B4-BE49-F238E27FC236}">
                  <a16:creationId xmlns:a16="http://schemas.microsoft.com/office/drawing/2014/main" id="{B2177DE5-7AEC-41AD-B958-E27D61612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3141"/>
              <a:ext cx="75" cy="91"/>
            </a:xfrm>
            <a:custGeom>
              <a:avLst/>
              <a:gdLst>
                <a:gd name="T0" fmla="*/ 283 w 30"/>
                <a:gd name="T1" fmla="*/ 56 h 34"/>
                <a:gd name="T2" fmla="*/ 50 w 30"/>
                <a:gd name="T3" fmla="*/ 230 h 34"/>
                <a:gd name="T4" fmla="*/ 313 w 30"/>
                <a:gd name="T5" fmla="*/ 594 h 34"/>
                <a:gd name="T6" fmla="*/ 438 w 30"/>
                <a:gd name="T7" fmla="*/ 230 h 34"/>
                <a:gd name="T8" fmla="*/ 283 w 30"/>
                <a:gd name="T9" fmla="*/ 56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4">
                  <a:moveTo>
                    <a:pt x="18" y="3"/>
                  </a:moveTo>
                  <a:cubicBezTo>
                    <a:pt x="12" y="0"/>
                    <a:pt x="5" y="7"/>
                    <a:pt x="3" y="12"/>
                  </a:cubicBezTo>
                  <a:cubicBezTo>
                    <a:pt x="0" y="22"/>
                    <a:pt x="11" y="34"/>
                    <a:pt x="20" y="31"/>
                  </a:cubicBezTo>
                  <a:cubicBezTo>
                    <a:pt x="28" y="29"/>
                    <a:pt x="30" y="18"/>
                    <a:pt x="28" y="12"/>
                  </a:cubicBezTo>
                  <a:cubicBezTo>
                    <a:pt x="27" y="7"/>
                    <a:pt x="22" y="6"/>
                    <a:pt x="18" y="3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2" name="Freeform 335">
              <a:extLst>
                <a:ext uri="{FF2B5EF4-FFF2-40B4-BE49-F238E27FC236}">
                  <a16:creationId xmlns:a16="http://schemas.microsoft.com/office/drawing/2014/main" id="{0C9ECDC2-B0CD-4F7C-B90F-DB135A3AB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3149"/>
              <a:ext cx="38" cy="62"/>
            </a:xfrm>
            <a:custGeom>
              <a:avLst/>
              <a:gdLst>
                <a:gd name="T0" fmla="*/ 243 w 15"/>
                <a:gd name="T1" fmla="*/ 116 h 23"/>
                <a:gd name="T2" fmla="*/ 63 w 15"/>
                <a:gd name="T3" fmla="*/ 175 h 23"/>
                <a:gd name="T4" fmla="*/ 129 w 15"/>
                <a:gd name="T5" fmla="*/ 450 h 23"/>
                <a:gd name="T6" fmla="*/ 117 w 15"/>
                <a:gd name="T7" fmla="*/ 218 h 23"/>
                <a:gd name="T8" fmla="*/ 243 w 15"/>
                <a:gd name="T9" fmla="*/ 9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3">
                  <a:moveTo>
                    <a:pt x="15" y="6"/>
                  </a:moveTo>
                  <a:cubicBezTo>
                    <a:pt x="14" y="0"/>
                    <a:pt x="5" y="6"/>
                    <a:pt x="4" y="9"/>
                  </a:cubicBezTo>
                  <a:cubicBezTo>
                    <a:pt x="0" y="15"/>
                    <a:pt x="4" y="19"/>
                    <a:pt x="8" y="23"/>
                  </a:cubicBezTo>
                  <a:cubicBezTo>
                    <a:pt x="6" y="19"/>
                    <a:pt x="4" y="15"/>
                    <a:pt x="7" y="11"/>
                  </a:cubicBezTo>
                  <a:cubicBezTo>
                    <a:pt x="9" y="9"/>
                    <a:pt x="13" y="4"/>
                    <a:pt x="15" y="5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3" name="Freeform 336">
              <a:extLst>
                <a:ext uri="{FF2B5EF4-FFF2-40B4-BE49-F238E27FC236}">
                  <a16:creationId xmlns:a16="http://schemas.microsoft.com/office/drawing/2014/main" id="{F00AE2BB-0D94-40E4-A627-4DF3EAD97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3168"/>
              <a:ext cx="32" cy="61"/>
            </a:xfrm>
            <a:custGeom>
              <a:avLst/>
              <a:gdLst>
                <a:gd name="T0" fmla="*/ 0 w 13"/>
                <a:gd name="T1" fmla="*/ 316 h 23"/>
                <a:gd name="T2" fmla="*/ 162 w 13"/>
                <a:gd name="T3" fmla="*/ 225 h 23"/>
                <a:gd name="T4" fmla="*/ 121 w 13"/>
                <a:gd name="T5" fmla="*/ 0 h 23"/>
                <a:gd name="T6" fmla="*/ 103 w 13"/>
                <a:gd name="T7" fmla="*/ 170 h 23"/>
                <a:gd name="T8" fmla="*/ 42 w 13"/>
                <a:gd name="T9" fmla="*/ 33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0" y="17"/>
                  </a:moveTo>
                  <a:cubicBezTo>
                    <a:pt x="3" y="23"/>
                    <a:pt x="9" y="16"/>
                    <a:pt x="11" y="12"/>
                  </a:cubicBezTo>
                  <a:cubicBezTo>
                    <a:pt x="13" y="8"/>
                    <a:pt x="12" y="3"/>
                    <a:pt x="8" y="0"/>
                  </a:cubicBezTo>
                  <a:cubicBezTo>
                    <a:pt x="10" y="3"/>
                    <a:pt x="11" y="8"/>
                    <a:pt x="7" y="9"/>
                  </a:cubicBezTo>
                  <a:cubicBezTo>
                    <a:pt x="9" y="12"/>
                    <a:pt x="6" y="19"/>
                    <a:pt x="3" y="18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4" name="Freeform 337">
              <a:extLst>
                <a:ext uri="{FF2B5EF4-FFF2-40B4-BE49-F238E27FC236}">
                  <a16:creationId xmlns:a16="http://schemas.microsoft.com/office/drawing/2014/main" id="{1B3915E8-9C45-4280-93C0-7B5BD7920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3144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50 w 6"/>
                <a:gd name="T3" fmla="*/ 0 h 6"/>
                <a:gd name="T4" fmla="*/ 83 w 6"/>
                <a:gd name="T5" fmla="*/ 56 h 6"/>
                <a:gd name="T6" fmla="*/ 33 w 6"/>
                <a:gd name="T7" fmla="*/ 115 h 6"/>
                <a:gd name="T8" fmla="*/ 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5" name="Freeform 338">
              <a:extLst>
                <a:ext uri="{FF2B5EF4-FFF2-40B4-BE49-F238E27FC236}">
                  <a16:creationId xmlns:a16="http://schemas.microsoft.com/office/drawing/2014/main" id="{D2FD12E0-A998-466E-BA92-2686C3B97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3144"/>
              <a:ext cx="5" cy="8"/>
            </a:xfrm>
            <a:custGeom>
              <a:avLst/>
              <a:gdLst>
                <a:gd name="T0" fmla="*/ 0 w 2"/>
                <a:gd name="T1" fmla="*/ 21 h 3"/>
                <a:gd name="T2" fmla="*/ 20 w 2"/>
                <a:gd name="T3" fmla="*/ 0 h 3"/>
                <a:gd name="T4" fmla="*/ 33 w 2"/>
                <a:gd name="T5" fmla="*/ 21 h 3"/>
                <a:gd name="T6" fmla="*/ 20 w 2"/>
                <a:gd name="T7" fmla="*/ 35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6" name="Freeform 339">
              <a:extLst>
                <a:ext uri="{FF2B5EF4-FFF2-40B4-BE49-F238E27FC236}">
                  <a16:creationId xmlns:a16="http://schemas.microsoft.com/office/drawing/2014/main" id="{1BD7584A-F621-493E-A1AC-52FA5E89D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3157"/>
              <a:ext cx="10" cy="8"/>
            </a:xfrm>
            <a:custGeom>
              <a:avLst/>
              <a:gdLst>
                <a:gd name="T0" fmla="*/ 20 w 4"/>
                <a:gd name="T1" fmla="*/ 21 h 3"/>
                <a:gd name="T2" fmla="*/ 33 w 4"/>
                <a:gd name="T3" fmla="*/ 0 h 3"/>
                <a:gd name="T4" fmla="*/ 63 w 4"/>
                <a:gd name="T5" fmla="*/ 35 h 3"/>
                <a:gd name="T6" fmla="*/ 33 w 4"/>
                <a:gd name="T7" fmla="*/ 56 h 3"/>
                <a:gd name="T8" fmla="*/ 20 w 4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7" name="Freeform 340">
              <a:extLst>
                <a:ext uri="{FF2B5EF4-FFF2-40B4-BE49-F238E27FC236}">
                  <a16:creationId xmlns:a16="http://schemas.microsoft.com/office/drawing/2014/main" id="{9E606E73-7E10-4E3A-AF3F-4D0E17666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3147"/>
              <a:ext cx="27" cy="80"/>
            </a:xfrm>
            <a:custGeom>
              <a:avLst/>
              <a:gdLst>
                <a:gd name="T0" fmla="*/ 0 w 11"/>
                <a:gd name="T1" fmla="*/ 568 h 30"/>
                <a:gd name="T2" fmla="*/ 150 w 11"/>
                <a:gd name="T3" fmla="*/ 341 h 30"/>
                <a:gd name="T4" fmla="*/ 150 w 11"/>
                <a:gd name="T5" fmla="*/ 192 h 30"/>
                <a:gd name="T6" fmla="*/ 133 w 11"/>
                <a:gd name="T7" fmla="*/ 0 h 30"/>
                <a:gd name="T8" fmla="*/ 133 w 11"/>
                <a:gd name="T9" fmla="*/ 341 h 30"/>
                <a:gd name="T10" fmla="*/ 12 w 11"/>
                <a:gd name="T11" fmla="*/ 547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0">
                  <a:moveTo>
                    <a:pt x="0" y="30"/>
                  </a:moveTo>
                  <a:cubicBezTo>
                    <a:pt x="7" y="29"/>
                    <a:pt x="9" y="24"/>
                    <a:pt x="10" y="18"/>
                  </a:cubicBezTo>
                  <a:cubicBezTo>
                    <a:pt x="11" y="15"/>
                    <a:pt x="11" y="12"/>
                    <a:pt x="10" y="10"/>
                  </a:cubicBezTo>
                  <a:cubicBezTo>
                    <a:pt x="10" y="7"/>
                    <a:pt x="10" y="2"/>
                    <a:pt x="9" y="0"/>
                  </a:cubicBezTo>
                  <a:cubicBezTo>
                    <a:pt x="9" y="6"/>
                    <a:pt x="10" y="12"/>
                    <a:pt x="9" y="18"/>
                  </a:cubicBezTo>
                  <a:cubicBezTo>
                    <a:pt x="8" y="23"/>
                    <a:pt x="6" y="29"/>
                    <a:pt x="1" y="29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8" name="Freeform 341">
              <a:extLst>
                <a:ext uri="{FF2B5EF4-FFF2-40B4-BE49-F238E27FC236}">
                  <a16:creationId xmlns:a16="http://schemas.microsoft.com/office/drawing/2014/main" id="{2E47D0E4-D736-431C-9174-F90BE4AD0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3120"/>
              <a:ext cx="33" cy="77"/>
            </a:xfrm>
            <a:custGeom>
              <a:avLst/>
              <a:gdLst>
                <a:gd name="T0" fmla="*/ 213 w 13"/>
                <a:gd name="T1" fmla="*/ 0 h 29"/>
                <a:gd name="T2" fmla="*/ 33 w 13"/>
                <a:gd name="T3" fmla="*/ 170 h 29"/>
                <a:gd name="T4" fmla="*/ 0 w 13"/>
                <a:gd name="T5" fmla="*/ 316 h 29"/>
                <a:gd name="T6" fmla="*/ 33 w 13"/>
                <a:gd name="T7" fmla="*/ 451 h 29"/>
                <a:gd name="T8" fmla="*/ 33 w 13"/>
                <a:gd name="T9" fmla="*/ 542 h 29"/>
                <a:gd name="T10" fmla="*/ 33 w 13"/>
                <a:gd name="T11" fmla="*/ 374 h 29"/>
                <a:gd name="T12" fmla="*/ 63 w 13"/>
                <a:gd name="T13" fmla="*/ 191 h 29"/>
                <a:gd name="T14" fmla="*/ 117 w 13"/>
                <a:gd name="T15" fmla="*/ 56 h 29"/>
                <a:gd name="T16" fmla="*/ 193 w 13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29">
                  <a:moveTo>
                    <a:pt x="13" y="0"/>
                  </a:moveTo>
                  <a:cubicBezTo>
                    <a:pt x="7" y="0"/>
                    <a:pt x="3" y="4"/>
                    <a:pt x="2" y="9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1" y="20"/>
                    <a:pt x="2" y="21"/>
                    <a:pt x="2" y="24"/>
                  </a:cubicBezTo>
                  <a:cubicBezTo>
                    <a:pt x="2" y="26"/>
                    <a:pt x="2" y="27"/>
                    <a:pt x="2" y="29"/>
                  </a:cubicBezTo>
                  <a:cubicBezTo>
                    <a:pt x="3" y="26"/>
                    <a:pt x="2" y="23"/>
                    <a:pt x="2" y="20"/>
                  </a:cubicBezTo>
                  <a:cubicBezTo>
                    <a:pt x="2" y="16"/>
                    <a:pt x="3" y="14"/>
                    <a:pt x="4" y="10"/>
                  </a:cubicBezTo>
                  <a:cubicBezTo>
                    <a:pt x="5" y="8"/>
                    <a:pt x="5" y="5"/>
                    <a:pt x="7" y="3"/>
                  </a:cubicBezTo>
                  <a:cubicBezTo>
                    <a:pt x="9" y="2"/>
                    <a:pt x="11" y="2"/>
                    <a:pt x="12" y="0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69" name="Freeform 342">
              <a:extLst>
                <a:ext uri="{FF2B5EF4-FFF2-40B4-BE49-F238E27FC236}">
                  <a16:creationId xmlns:a16="http://schemas.microsoft.com/office/drawing/2014/main" id="{CFBABF65-B880-4397-B39E-CF4B2ED50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131"/>
              <a:ext cx="15" cy="34"/>
            </a:xfrm>
            <a:custGeom>
              <a:avLst/>
              <a:gdLst>
                <a:gd name="T0" fmla="*/ 95 w 6"/>
                <a:gd name="T1" fmla="*/ 0 h 13"/>
                <a:gd name="T2" fmla="*/ 0 w 6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6" y="0"/>
                  </a:moveTo>
                  <a:cubicBezTo>
                    <a:pt x="2" y="2"/>
                    <a:pt x="1" y="8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0" name="Freeform 343">
              <a:extLst>
                <a:ext uri="{FF2B5EF4-FFF2-40B4-BE49-F238E27FC236}">
                  <a16:creationId xmlns:a16="http://schemas.microsoft.com/office/drawing/2014/main" id="{DC55D399-A96E-4650-B6B3-107FC4175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976"/>
              <a:ext cx="88" cy="56"/>
            </a:xfrm>
            <a:custGeom>
              <a:avLst/>
              <a:gdLst>
                <a:gd name="T0" fmla="*/ 126 w 35"/>
                <a:gd name="T1" fmla="*/ 35 h 21"/>
                <a:gd name="T2" fmla="*/ 20 w 35"/>
                <a:gd name="T3" fmla="*/ 285 h 21"/>
                <a:gd name="T4" fmla="*/ 33 w 35"/>
                <a:gd name="T5" fmla="*/ 397 h 21"/>
                <a:gd name="T6" fmla="*/ 556 w 35"/>
                <a:gd name="T7" fmla="*/ 0 h 21"/>
                <a:gd name="T8" fmla="*/ 126 w 35"/>
                <a:gd name="T9" fmla="*/ 3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1">
                  <a:moveTo>
                    <a:pt x="8" y="2"/>
                  </a:moveTo>
                  <a:cubicBezTo>
                    <a:pt x="1" y="3"/>
                    <a:pt x="0" y="9"/>
                    <a:pt x="1" y="15"/>
                  </a:cubicBezTo>
                  <a:cubicBezTo>
                    <a:pt x="1" y="17"/>
                    <a:pt x="1" y="19"/>
                    <a:pt x="2" y="21"/>
                  </a:cubicBezTo>
                  <a:cubicBezTo>
                    <a:pt x="9" y="15"/>
                    <a:pt x="21" y="8"/>
                    <a:pt x="35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1" name="Freeform 344">
              <a:extLst>
                <a:ext uri="{FF2B5EF4-FFF2-40B4-BE49-F238E27FC236}">
                  <a16:creationId xmlns:a16="http://schemas.microsoft.com/office/drawing/2014/main" id="{2B6226DC-D4EA-41FD-8C6B-A896AA955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987"/>
              <a:ext cx="72" cy="45"/>
            </a:xfrm>
            <a:custGeom>
              <a:avLst/>
              <a:gdLst>
                <a:gd name="T0" fmla="*/ 42 w 29"/>
                <a:gd name="T1" fmla="*/ 315 h 17"/>
                <a:gd name="T2" fmla="*/ 62 w 29"/>
                <a:gd name="T3" fmla="*/ 56 h 17"/>
                <a:gd name="T4" fmla="*/ 444 w 29"/>
                <a:gd name="T5" fmla="*/ 21 h 17"/>
                <a:gd name="T6" fmla="*/ 42 w 29"/>
                <a:gd name="T7" fmla="*/ 25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7">
                  <a:moveTo>
                    <a:pt x="3" y="17"/>
                  </a:moveTo>
                  <a:cubicBezTo>
                    <a:pt x="3" y="13"/>
                    <a:pt x="0" y="6"/>
                    <a:pt x="4" y="3"/>
                  </a:cubicBezTo>
                  <a:cubicBezTo>
                    <a:pt x="7" y="0"/>
                    <a:pt x="25" y="0"/>
                    <a:pt x="29" y="1"/>
                  </a:cubicBezTo>
                  <a:cubicBezTo>
                    <a:pt x="21" y="0"/>
                    <a:pt x="3" y="6"/>
                    <a:pt x="3" y="14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2" name="Freeform 345">
              <a:extLst>
                <a:ext uri="{FF2B5EF4-FFF2-40B4-BE49-F238E27FC236}">
                  <a16:creationId xmlns:a16="http://schemas.microsoft.com/office/drawing/2014/main" id="{BF1AC873-CBA0-4C81-92A9-012BEE565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976"/>
              <a:ext cx="88" cy="56"/>
            </a:xfrm>
            <a:custGeom>
              <a:avLst/>
              <a:gdLst>
                <a:gd name="T0" fmla="*/ 126 w 35"/>
                <a:gd name="T1" fmla="*/ 35 h 21"/>
                <a:gd name="T2" fmla="*/ 20 w 35"/>
                <a:gd name="T3" fmla="*/ 285 h 21"/>
                <a:gd name="T4" fmla="*/ 33 w 35"/>
                <a:gd name="T5" fmla="*/ 397 h 21"/>
                <a:gd name="T6" fmla="*/ 556 w 35"/>
                <a:gd name="T7" fmla="*/ 0 h 21"/>
                <a:gd name="T8" fmla="*/ 126 w 35"/>
                <a:gd name="T9" fmla="*/ 3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1">
                  <a:moveTo>
                    <a:pt x="8" y="2"/>
                  </a:moveTo>
                  <a:cubicBezTo>
                    <a:pt x="1" y="3"/>
                    <a:pt x="0" y="9"/>
                    <a:pt x="1" y="15"/>
                  </a:cubicBezTo>
                  <a:cubicBezTo>
                    <a:pt x="1" y="17"/>
                    <a:pt x="1" y="19"/>
                    <a:pt x="2" y="21"/>
                  </a:cubicBezTo>
                  <a:cubicBezTo>
                    <a:pt x="9" y="15"/>
                    <a:pt x="21" y="8"/>
                    <a:pt x="35" y="0"/>
                  </a:cubicBezTo>
                  <a:lnTo>
                    <a:pt x="8" y="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3" name="Freeform 346">
              <a:extLst>
                <a:ext uri="{FF2B5EF4-FFF2-40B4-BE49-F238E27FC236}">
                  <a16:creationId xmlns:a16="http://schemas.microsoft.com/office/drawing/2014/main" id="{B36F4FE0-4380-4FD6-A19B-947404E0F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157"/>
              <a:ext cx="151" cy="118"/>
            </a:xfrm>
            <a:custGeom>
              <a:avLst/>
              <a:gdLst>
                <a:gd name="T0" fmla="*/ 63 w 60"/>
                <a:gd name="T1" fmla="*/ 791 h 44"/>
                <a:gd name="T2" fmla="*/ 33 w 60"/>
                <a:gd name="T3" fmla="*/ 389 h 44"/>
                <a:gd name="T4" fmla="*/ 443 w 60"/>
                <a:gd name="T5" fmla="*/ 94 h 44"/>
                <a:gd name="T6" fmla="*/ 893 w 60"/>
                <a:gd name="T7" fmla="*/ 231 h 44"/>
                <a:gd name="T8" fmla="*/ 735 w 60"/>
                <a:gd name="T9" fmla="*/ 756 h 44"/>
                <a:gd name="T10" fmla="*/ 481 w 60"/>
                <a:gd name="T11" fmla="*/ 770 h 44"/>
                <a:gd name="T12" fmla="*/ 63 w 60"/>
                <a:gd name="T13" fmla="*/ 79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4">
                  <a:moveTo>
                    <a:pt x="4" y="41"/>
                  </a:moveTo>
                  <a:cubicBezTo>
                    <a:pt x="0" y="39"/>
                    <a:pt x="0" y="28"/>
                    <a:pt x="2" y="20"/>
                  </a:cubicBezTo>
                  <a:cubicBezTo>
                    <a:pt x="5" y="12"/>
                    <a:pt x="21" y="7"/>
                    <a:pt x="28" y="5"/>
                  </a:cubicBezTo>
                  <a:cubicBezTo>
                    <a:pt x="38" y="3"/>
                    <a:pt x="55" y="0"/>
                    <a:pt x="56" y="12"/>
                  </a:cubicBezTo>
                  <a:cubicBezTo>
                    <a:pt x="58" y="23"/>
                    <a:pt x="60" y="36"/>
                    <a:pt x="46" y="39"/>
                  </a:cubicBezTo>
                  <a:cubicBezTo>
                    <a:pt x="41" y="40"/>
                    <a:pt x="35" y="40"/>
                    <a:pt x="30" y="40"/>
                  </a:cubicBezTo>
                  <a:cubicBezTo>
                    <a:pt x="24" y="40"/>
                    <a:pt x="9" y="44"/>
                    <a:pt x="4" y="41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4" name="Freeform 347">
              <a:extLst>
                <a:ext uri="{FF2B5EF4-FFF2-40B4-BE49-F238E27FC236}">
                  <a16:creationId xmlns:a16="http://schemas.microsoft.com/office/drawing/2014/main" id="{DB897DD2-AF7D-4AE8-B8A4-1790D2917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3203"/>
              <a:ext cx="67" cy="45"/>
            </a:xfrm>
            <a:custGeom>
              <a:avLst/>
              <a:gdLst>
                <a:gd name="T0" fmla="*/ 30 w 27"/>
                <a:gd name="T1" fmla="*/ 90 h 17"/>
                <a:gd name="T2" fmla="*/ 12 w 27"/>
                <a:gd name="T3" fmla="*/ 183 h 17"/>
                <a:gd name="T4" fmla="*/ 166 w 27"/>
                <a:gd name="T5" fmla="*/ 315 h 17"/>
                <a:gd name="T6" fmla="*/ 370 w 27"/>
                <a:gd name="T7" fmla="*/ 90 h 17"/>
                <a:gd name="T8" fmla="*/ 166 w 27"/>
                <a:gd name="T9" fmla="*/ 0 h 17"/>
                <a:gd name="T10" fmla="*/ 30 w 27"/>
                <a:gd name="T11" fmla="*/ 77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7">
                  <a:moveTo>
                    <a:pt x="2" y="5"/>
                  </a:moveTo>
                  <a:cubicBezTo>
                    <a:pt x="0" y="6"/>
                    <a:pt x="1" y="8"/>
                    <a:pt x="1" y="10"/>
                  </a:cubicBezTo>
                  <a:cubicBezTo>
                    <a:pt x="3" y="14"/>
                    <a:pt x="7" y="17"/>
                    <a:pt x="11" y="17"/>
                  </a:cubicBezTo>
                  <a:cubicBezTo>
                    <a:pt x="16" y="17"/>
                    <a:pt x="27" y="13"/>
                    <a:pt x="24" y="5"/>
                  </a:cubicBezTo>
                  <a:cubicBezTo>
                    <a:pt x="22" y="1"/>
                    <a:pt x="15" y="0"/>
                    <a:pt x="11" y="0"/>
                  </a:cubicBezTo>
                  <a:cubicBezTo>
                    <a:pt x="6" y="0"/>
                    <a:pt x="5" y="1"/>
                    <a:pt x="2" y="4"/>
                  </a:cubicBezTo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5" name="Freeform 348">
              <a:extLst>
                <a:ext uri="{FF2B5EF4-FFF2-40B4-BE49-F238E27FC236}">
                  <a16:creationId xmlns:a16="http://schemas.microsoft.com/office/drawing/2014/main" id="{2063A40B-28CC-4372-9590-C595335C1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3219"/>
              <a:ext cx="40" cy="18"/>
            </a:xfrm>
            <a:custGeom>
              <a:avLst/>
              <a:gdLst>
                <a:gd name="T0" fmla="*/ 0 w 16"/>
                <a:gd name="T1" fmla="*/ 85 h 7"/>
                <a:gd name="T2" fmla="*/ 175 w 16"/>
                <a:gd name="T3" fmla="*/ 118 h 7"/>
                <a:gd name="T4" fmla="*/ 188 w 16"/>
                <a:gd name="T5" fmla="*/ 0 h 7"/>
                <a:gd name="T6" fmla="*/ 63 w 16"/>
                <a:gd name="T7" fmla="*/ 6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">
                  <a:moveTo>
                    <a:pt x="0" y="5"/>
                  </a:moveTo>
                  <a:cubicBezTo>
                    <a:pt x="2" y="7"/>
                    <a:pt x="8" y="7"/>
                    <a:pt x="11" y="7"/>
                  </a:cubicBezTo>
                  <a:cubicBezTo>
                    <a:pt x="16" y="6"/>
                    <a:pt x="16" y="2"/>
                    <a:pt x="12" y="0"/>
                  </a:cubicBezTo>
                  <a:cubicBezTo>
                    <a:pt x="11" y="3"/>
                    <a:pt x="8" y="5"/>
                    <a:pt x="4" y="4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6" name="Freeform 349">
              <a:extLst>
                <a:ext uri="{FF2B5EF4-FFF2-40B4-BE49-F238E27FC236}">
                  <a16:creationId xmlns:a16="http://schemas.microsoft.com/office/drawing/2014/main" id="{317CE5AA-8CFB-43DD-BBB2-3CA75797E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3203"/>
              <a:ext cx="28" cy="21"/>
            </a:xfrm>
            <a:custGeom>
              <a:avLst/>
              <a:gdLst>
                <a:gd name="T0" fmla="*/ 33 w 11"/>
                <a:gd name="T1" fmla="*/ 144 h 8"/>
                <a:gd name="T2" fmla="*/ 181 w 11"/>
                <a:gd name="T3" fmla="*/ 89 h 8"/>
                <a:gd name="T4" fmla="*/ 51 w 11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2" y="8"/>
                  </a:moveTo>
                  <a:cubicBezTo>
                    <a:pt x="0" y="5"/>
                    <a:pt x="9" y="0"/>
                    <a:pt x="11" y="5"/>
                  </a:cubicBezTo>
                  <a:cubicBezTo>
                    <a:pt x="8" y="2"/>
                    <a:pt x="4" y="5"/>
                    <a:pt x="3" y="8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7" name="Freeform 350">
              <a:extLst>
                <a:ext uri="{FF2B5EF4-FFF2-40B4-BE49-F238E27FC236}">
                  <a16:creationId xmlns:a16="http://schemas.microsoft.com/office/drawing/2014/main" id="{E7F3443D-943D-4716-8279-E8AF40560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3157"/>
              <a:ext cx="151" cy="118"/>
            </a:xfrm>
            <a:custGeom>
              <a:avLst/>
              <a:gdLst>
                <a:gd name="T0" fmla="*/ 63 w 60"/>
                <a:gd name="T1" fmla="*/ 791 h 44"/>
                <a:gd name="T2" fmla="*/ 33 w 60"/>
                <a:gd name="T3" fmla="*/ 389 h 44"/>
                <a:gd name="T4" fmla="*/ 443 w 60"/>
                <a:gd name="T5" fmla="*/ 94 h 44"/>
                <a:gd name="T6" fmla="*/ 893 w 60"/>
                <a:gd name="T7" fmla="*/ 231 h 44"/>
                <a:gd name="T8" fmla="*/ 735 w 60"/>
                <a:gd name="T9" fmla="*/ 756 h 44"/>
                <a:gd name="T10" fmla="*/ 481 w 60"/>
                <a:gd name="T11" fmla="*/ 770 h 44"/>
                <a:gd name="T12" fmla="*/ 63 w 60"/>
                <a:gd name="T13" fmla="*/ 79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44">
                  <a:moveTo>
                    <a:pt x="4" y="41"/>
                  </a:moveTo>
                  <a:cubicBezTo>
                    <a:pt x="0" y="39"/>
                    <a:pt x="0" y="28"/>
                    <a:pt x="2" y="20"/>
                  </a:cubicBezTo>
                  <a:cubicBezTo>
                    <a:pt x="5" y="12"/>
                    <a:pt x="21" y="7"/>
                    <a:pt x="28" y="5"/>
                  </a:cubicBezTo>
                  <a:cubicBezTo>
                    <a:pt x="38" y="3"/>
                    <a:pt x="55" y="0"/>
                    <a:pt x="56" y="12"/>
                  </a:cubicBezTo>
                  <a:cubicBezTo>
                    <a:pt x="58" y="23"/>
                    <a:pt x="60" y="36"/>
                    <a:pt x="46" y="39"/>
                  </a:cubicBezTo>
                  <a:cubicBezTo>
                    <a:pt x="41" y="40"/>
                    <a:pt x="35" y="40"/>
                    <a:pt x="30" y="40"/>
                  </a:cubicBezTo>
                  <a:cubicBezTo>
                    <a:pt x="24" y="40"/>
                    <a:pt x="9" y="44"/>
                    <a:pt x="4" y="4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8" name="Freeform 351">
              <a:extLst>
                <a:ext uri="{FF2B5EF4-FFF2-40B4-BE49-F238E27FC236}">
                  <a16:creationId xmlns:a16="http://schemas.microsoft.com/office/drawing/2014/main" id="{913FF600-2EB6-47DF-898B-AD8F76E28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200"/>
              <a:ext cx="12" cy="16"/>
            </a:xfrm>
            <a:custGeom>
              <a:avLst/>
              <a:gdLst>
                <a:gd name="T0" fmla="*/ 0 w 5"/>
                <a:gd name="T1" fmla="*/ 35 h 6"/>
                <a:gd name="T2" fmla="*/ 41 w 5"/>
                <a:gd name="T3" fmla="*/ 0 h 6"/>
                <a:gd name="T4" fmla="*/ 70 w 5"/>
                <a:gd name="T5" fmla="*/ 56 h 6"/>
                <a:gd name="T6" fmla="*/ 29 w 5"/>
                <a:gd name="T7" fmla="*/ 93 h 6"/>
                <a:gd name="T8" fmla="*/ 0 w 5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5" y="2"/>
                    <a:pt x="5" y="3"/>
                  </a:cubicBezTo>
                  <a:cubicBezTo>
                    <a:pt x="5" y="5"/>
                    <a:pt x="4" y="6"/>
                    <a:pt x="2" y="5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79" name="Freeform 352">
              <a:extLst>
                <a:ext uri="{FF2B5EF4-FFF2-40B4-BE49-F238E27FC236}">
                  <a16:creationId xmlns:a16="http://schemas.microsoft.com/office/drawing/2014/main" id="{4BFB2AE2-BD78-45EA-B8BE-488CA5096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200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28 w 3"/>
                <a:gd name="T3" fmla="*/ 0 h 2"/>
                <a:gd name="T4" fmla="*/ 37 w 3"/>
                <a:gd name="T5" fmla="*/ 20 h 2"/>
                <a:gd name="T6" fmla="*/ 12 w 3"/>
                <a:gd name="T7" fmla="*/ 33 h 2"/>
                <a:gd name="T8" fmla="*/ 12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0" name="Freeform 353">
              <a:extLst>
                <a:ext uri="{FF2B5EF4-FFF2-40B4-BE49-F238E27FC236}">
                  <a16:creationId xmlns:a16="http://schemas.microsoft.com/office/drawing/2014/main" id="{1CB97116-F75F-4E53-A6FD-BE6AE3E7F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3211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33 w 4"/>
                <a:gd name="T3" fmla="*/ 20 h 4"/>
                <a:gd name="T4" fmla="*/ 63 w 4"/>
                <a:gd name="T5" fmla="*/ 50 h 4"/>
                <a:gd name="T6" fmla="*/ 33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1" name="Freeform 354">
              <a:extLst>
                <a:ext uri="{FF2B5EF4-FFF2-40B4-BE49-F238E27FC236}">
                  <a16:creationId xmlns:a16="http://schemas.microsoft.com/office/drawing/2014/main" id="{FE2465D2-168A-444B-9CFB-C91C43A8E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192"/>
              <a:ext cx="45" cy="53"/>
            </a:xfrm>
            <a:custGeom>
              <a:avLst/>
              <a:gdLst>
                <a:gd name="T0" fmla="*/ 270 w 18"/>
                <a:gd name="T1" fmla="*/ 0 h 20"/>
                <a:gd name="T2" fmla="*/ 63 w 18"/>
                <a:gd name="T3" fmla="*/ 111 h 20"/>
                <a:gd name="T4" fmla="*/ 20 w 18"/>
                <a:gd name="T5" fmla="*/ 371 h 20"/>
                <a:gd name="T6" fmla="*/ 50 w 18"/>
                <a:gd name="T7" fmla="*/ 239 h 20"/>
                <a:gd name="T8" fmla="*/ 113 w 18"/>
                <a:gd name="T9" fmla="*/ 133 h 20"/>
                <a:gd name="T10" fmla="*/ 283 w 18"/>
                <a:gd name="T11" fmla="*/ 2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20">
                  <a:moveTo>
                    <a:pt x="17" y="0"/>
                  </a:moveTo>
                  <a:cubicBezTo>
                    <a:pt x="12" y="1"/>
                    <a:pt x="8" y="2"/>
                    <a:pt x="4" y="6"/>
                  </a:cubicBezTo>
                  <a:cubicBezTo>
                    <a:pt x="0" y="9"/>
                    <a:pt x="1" y="15"/>
                    <a:pt x="1" y="20"/>
                  </a:cubicBezTo>
                  <a:cubicBezTo>
                    <a:pt x="2" y="18"/>
                    <a:pt x="2" y="15"/>
                    <a:pt x="3" y="13"/>
                  </a:cubicBezTo>
                  <a:cubicBezTo>
                    <a:pt x="4" y="11"/>
                    <a:pt x="6" y="9"/>
                    <a:pt x="7" y="7"/>
                  </a:cubicBezTo>
                  <a:cubicBezTo>
                    <a:pt x="10" y="3"/>
                    <a:pt x="13" y="2"/>
                    <a:pt x="18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2" name="Freeform 355">
              <a:extLst>
                <a:ext uri="{FF2B5EF4-FFF2-40B4-BE49-F238E27FC236}">
                  <a16:creationId xmlns:a16="http://schemas.microsoft.com/office/drawing/2014/main" id="{34F68D8B-2F32-4613-A9B0-055BC2D1C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3197"/>
              <a:ext cx="23" cy="27"/>
            </a:xfrm>
            <a:custGeom>
              <a:avLst/>
              <a:gdLst>
                <a:gd name="T0" fmla="*/ 0 w 9"/>
                <a:gd name="T1" fmla="*/ 197 h 10"/>
                <a:gd name="T2" fmla="*/ 151 w 9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7"/>
                    <a:pt x="5" y="0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3" name="Freeform 356">
              <a:extLst>
                <a:ext uri="{FF2B5EF4-FFF2-40B4-BE49-F238E27FC236}">
                  <a16:creationId xmlns:a16="http://schemas.microsoft.com/office/drawing/2014/main" id="{8F97FB4C-36B0-4BCA-81C1-8C050C7FD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187"/>
              <a:ext cx="91" cy="72"/>
            </a:xfrm>
            <a:custGeom>
              <a:avLst/>
              <a:gdLst>
                <a:gd name="T0" fmla="*/ 20 w 36"/>
                <a:gd name="T1" fmla="*/ 477 h 27"/>
                <a:gd name="T2" fmla="*/ 452 w 36"/>
                <a:gd name="T3" fmla="*/ 456 h 27"/>
                <a:gd name="T4" fmla="*/ 485 w 36"/>
                <a:gd name="T5" fmla="*/ 0 h 27"/>
                <a:gd name="T6" fmla="*/ 468 w 36"/>
                <a:gd name="T7" fmla="*/ 248 h 27"/>
                <a:gd name="T8" fmla="*/ 372 w 36"/>
                <a:gd name="T9" fmla="*/ 397 h 27"/>
                <a:gd name="T10" fmla="*/ 159 w 36"/>
                <a:gd name="T11" fmla="*/ 419 h 27"/>
                <a:gd name="T12" fmla="*/ 63 w 36"/>
                <a:gd name="T13" fmla="*/ 456 h 27"/>
                <a:gd name="T14" fmla="*/ 0 w 36"/>
                <a:gd name="T15" fmla="*/ 49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27">
                  <a:moveTo>
                    <a:pt x="1" y="25"/>
                  </a:moveTo>
                  <a:cubicBezTo>
                    <a:pt x="9" y="25"/>
                    <a:pt x="20" y="27"/>
                    <a:pt x="28" y="24"/>
                  </a:cubicBezTo>
                  <a:cubicBezTo>
                    <a:pt x="36" y="20"/>
                    <a:pt x="34" y="6"/>
                    <a:pt x="30" y="0"/>
                  </a:cubicBezTo>
                  <a:cubicBezTo>
                    <a:pt x="29" y="5"/>
                    <a:pt x="32" y="8"/>
                    <a:pt x="29" y="13"/>
                  </a:cubicBezTo>
                  <a:cubicBezTo>
                    <a:pt x="27" y="16"/>
                    <a:pt x="26" y="20"/>
                    <a:pt x="23" y="21"/>
                  </a:cubicBezTo>
                  <a:cubicBezTo>
                    <a:pt x="19" y="22"/>
                    <a:pt x="14" y="22"/>
                    <a:pt x="10" y="22"/>
                  </a:cubicBezTo>
                  <a:cubicBezTo>
                    <a:pt x="8" y="23"/>
                    <a:pt x="6" y="23"/>
                    <a:pt x="4" y="24"/>
                  </a:cubicBezTo>
                  <a:cubicBezTo>
                    <a:pt x="3" y="24"/>
                    <a:pt x="1" y="26"/>
                    <a:pt x="0" y="26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4" name="Freeform 357">
              <a:extLst>
                <a:ext uri="{FF2B5EF4-FFF2-40B4-BE49-F238E27FC236}">
                  <a16:creationId xmlns:a16="http://schemas.microsoft.com/office/drawing/2014/main" id="{CF72F4FD-4506-4965-ABDF-D65E51F9D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3197"/>
              <a:ext cx="48" cy="62"/>
            </a:xfrm>
            <a:custGeom>
              <a:avLst/>
              <a:gdLst>
                <a:gd name="T0" fmla="*/ 0 w 19"/>
                <a:gd name="T1" fmla="*/ 415 h 23"/>
                <a:gd name="T2" fmla="*/ 275 w 19"/>
                <a:gd name="T3" fmla="*/ 334 h 23"/>
                <a:gd name="T4" fmla="*/ 275 w 19"/>
                <a:gd name="T5" fmla="*/ 0 h 23"/>
                <a:gd name="T6" fmla="*/ 243 w 19"/>
                <a:gd name="T7" fmla="*/ 291 h 23"/>
                <a:gd name="T8" fmla="*/ 96 w 19"/>
                <a:gd name="T9" fmla="*/ 41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3">
                  <a:moveTo>
                    <a:pt x="0" y="21"/>
                  </a:moveTo>
                  <a:cubicBezTo>
                    <a:pt x="3" y="23"/>
                    <a:pt x="14" y="21"/>
                    <a:pt x="17" y="17"/>
                  </a:cubicBezTo>
                  <a:cubicBezTo>
                    <a:pt x="19" y="14"/>
                    <a:pt x="19" y="3"/>
                    <a:pt x="17" y="0"/>
                  </a:cubicBezTo>
                  <a:cubicBezTo>
                    <a:pt x="18" y="5"/>
                    <a:pt x="19" y="11"/>
                    <a:pt x="15" y="15"/>
                  </a:cubicBezTo>
                  <a:cubicBezTo>
                    <a:pt x="13" y="19"/>
                    <a:pt x="9" y="20"/>
                    <a:pt x="6" y="2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5" name="Freeform 358">
              <a:extLst>
                <a:ext uri="{FF2B5EF4-FFF2-40B4-BE49-F238E27FC236}">
                  <a16:creationId xmlns:a16="http://schemas.microsoft.com/office/drawing/2014/main" id="{7A9E9862-C0C2-4F54-9A11-78BBC3AA3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936"/>
              <a:ext cx="147" cy="51"/>
            </a:xfrm>
            <a:custGeom>
              <a:avLst/>
              <a:gdLst>
                <a:gd name="T0" fmla="*/ 0 w 59"/>
                <a:gd name="T1" fmla="*/ 368 h 19"/>
                <a:gd name="T2" fmla="*/ 416 w 59"/>
                <a:gd name="T3" fmla="*/ 115 h 19"/>
                <a:gd name="T4" fmla="*/ 912 w 5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19">
                  <a:moveTo>
                    <a:pt x="0" y="19"/>
                  </a:moveTo>
                  <a:cubicBezTo>
                    <a:pt x="10" y="8"/>
                    <a:pt x="15" y="9"/>
                    <a:pt x="27" y="6"/>
                  </a:cubicBezTo>
                  <a:cubicBezTo>
                    <a:pt x="34" y="5"/>
                    <a:pt x="47" y="2"/>
                    <a:pt x="5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6" name="Freeform 359">
              <a:extLst>
                <a:ext uri="{FF2B5EF4-FFF2-40B4-BE49-F238E27FC236}">
                  <a16:creationId xmlns:a16="http://schemas.microsoft.com/office/drawing/2014/main" id="{33FADE7C-D71A-4FAE-BE3E-AE30E9D27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2912"/>
              <a:ext cx="72" cy="27"/>
            </a:xfrm>
            <a:custGeom>
              <a:avLst/>
              <a:gdLst>
                <a:gd name="T0" fmla="*/ 0 w 29"/>
                <a:gd name="T1" fmla="*/ 197 h 10"/>
                <a:gd name="T2" fmla="*/ 444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0" y="10"/>
                  </a:moveTo>
                  <a:cubicBezTo>
                    <a:pt x="3" y="4"/>
                    <a:pt x="16" y="1"/>
                    <a:pt x="2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7" name="Freeform 360">
              <a:extLst>
                <a:ext uri="{FF2B5EF4-FFF2-40B4-BE49-F238E27FC236}">
                  <a16:creationId xmlns:a16="http://schemas.microsoft.com/office/drawing/2014/main" id="{F085399A-7A8F-41DD-8189-F22EEF38D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2920"/>
              <a:ext cx="85" cy="13"/>
            </a:xfrm>
            <a:custGeom>
              <a:avLst/>
              <a:gdLst>
                <a:gd name="T0" fmla="*/ 533 w 34"/>
                <a:gd name="T1" fmla="*/ 55 h 5"/>
                <a:gd name="T2" fmla="*/ 0 w 34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5">
                  <a:moveTo>
                    <a:pt x="34" y="3"/>
                  </a:moveTo>
                  <a:cubicBezTo>
                    <a:pt x="25" y="3"/>
                    <a:pt x="8" y="0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8" name="Freeform 361">
              <a:extLst>
                <a:ext uri="{FF2B5EF4-FFF2-40B4-BE49-F238E27FC236}">
                  <a16:creationId xmlns:a16="http://schemas.microsoft.com/office/drawing/2014/main" id="{57E03CD2-88C5-4C4A-BB83-0E6AD96F0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901"/>
              <a:ext cx="140" cy="67"/>
            </a:xfrm>
            <a:custGeom>
              <a:avLst/>
              <a:gdLst>
                <a:gd name="T0" fmla="*/ 0 w 56"/>
                <a:gd name="T1" fmla="*/ 209 h 25"/>
                <a:gd name="T2" fmla="*/ 363 w 56"/>
                <a:gd name="T3" fmla="*/ 21 h 25"/>
                <a:gd name="T4" fmla="*/ 770 w 56"/>
                <a:gd name="T5" fmla="*/ 150 h 25"/>
                <a:gd name="T6" fmla="*/ 875 w 56"/>
                <a:gd name="T7" fmla="*/ 48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25">
                  <a:moveTo>
                    <a:pt x="0" y="11"/>
                  </a:moveTo>
                  <a:cubicBezTo>
                    <a:pt x="8" y="5"/>
                    <a:pt x="11" y="3"/>
                    <a:pt x="23" y="1"/>
                  </a:cubicBezTo>
                  <a:cubicBezTo>
                    <a:pt x="35" y="0"/>
                    <a:pt x="44" y="1"/>
                    <a:pt x="49" y="8"/>
                  </a:cubicBezTo>
                  <a:cubicBezTo>
                    <a:pt x="53" y="15"/>
                    <a:pt x="56" y="23"/>
                    <a:pt x="56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89" name="Freeform 362">
              <a:extLst>
                <a:ext uri="{FF2B5EF4-FFF2-40B4-BE49-F238E27FC236}">
                  <a16:creationId xmlns:a16="http://schemas.microsoft.com/office/drawing/2014/main" id="{219FC458-70D3-476E-A216-435649A79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891"/>
              <a:ext cx="140" cy="48"/>
            </a:xfrm>
            <a:custGeom>
              <a:avLst/>
              <a:gdLst>
                <a:gd name="T0" fmla="*/ 0 w 56"/>
                <a:gd name="T1" fmla="*/ 205 h 18"/>
                <a:gd name="T2" fmla="*/ 363 w 56"/>
                <a:gd name="T3" fmla="*/ 35 h 18"/>
                <a:gd name="T4" fmla="*/ 833 w 56"/>
                <a:gd name="T5" fmla="*/ 192 h 18"/>
                <a:gd name="T6" fmla="*/ 875 w 56"/>
                <a:gd name="T7" fmla="*/ 34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8">
                  <a:moveTo>
                    <a:pt x="0" y="11"/>
                  </a:moveTo>
                  <a:cubicBezTo>
                    <a:pt x="10" y="6"/>
                    <a:pt x="12" y="4"/>
                    <a:pt x="23" y="2"/>
                  </a:cubicBezTo>
                  <a:cubicBezTo>
                    <a:pt x="38" y="0"/>
                    <a:pt x="48" y="5"/>
                    <a:pt x="53" y="10"/>
                  </a:cubicBezTo>
                  <a:cubicBezTo>
                    <a:pt x="56" y="14"/>
                    <a:pt x="56" y="18"/>
                    <a:pt x="56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0" name="Freeform 363">
              <a:extLst>
                <a:ext uri="{FF2B5EF4-FFF2-40B4-BE49-F238E27FC236}">
                  <a16:creationId xmlns:a16="http://schemas.microsoft.com/office/drawing/2014/main" id="{522B405F-485E-4262-9EA6-069363C27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901"/>
              <a:ext cx="145" cy="54"/>
            </a:xfrm>
            <a:custGeom>
              <a:avLst/>
              <a:gdLst>
                <a:gd name="T0" fmla="*/ 0 w 58"/>
                <a:gd name="T1" fmla="*/ 176 h 20"/>
                <a:gd name="T2" fmla="*/ 500 w 58"/>
                <a:gd name="T3" fmla="*/ 0 h 20"/>
                <a:gd name="T4" fmla="*/ 908 w 58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20">
                  <a:moveTo>
                    <a:pt x="0" y="9"/>
                  </a:moveTo>
                  <a:cubicBezTo>
                    <a:pt x="9" y="4"/>
                    <a:pt x="17" y="1"/>
                    <a:pt x="32" y="0"/>
                  </a:cubicBezTo>
                  <a:cubicBezTo>
                    <a:pt x="47" y="0"/>
                    <a:pt x="58" y="8"/>
                    <a:pt x="58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1" name="Freeform 364">
              <a:extLst>
                <a:ext uri="{FF2B5EF4-FFF2-40B4-BE49-F238E27FC236}">
                  <a16:creationId xmlns:a16="http://schemas.microsoft.com/office/drawing/2014/main" id="{32BB391A-8D91-45EE-B66D-B52471EAC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941"/>
              <a:ext cx="115" cy="51"/>
            </a:xfrm>
            <a:custGeom>
              <a:avLst/>
              <a:gdLst>
                <a:gd name="T0" fmla="*/ 0 w 46"/>
                <a:gd name="T1" fmla="*/ 252 h 19"/>
                <a:gd name="T2" fmla="*/ 563 w 46"/>
                <a:gd name="T3" fmla="*/ 137 h 19"/>
                <a:gd name="T4" fmla="*/ 720 w 46"/>
                <a:gd name="T5" fmla="*/ 368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19">
                  <a:moveTo>
                    <a:pt x="0" y="13"/>
                  </a:moveTo>
                  <a:cubicBezTo>
                    <a:pt x="7" y="6"/>
                    <a:pt x="26" y="0"/>
                    <a:pt x="36" y="7"/>
                  </a:cubicBezTo>
                  <a:cubicBezTo>
                    <a:pt x="45" y="13"/>
                    <a:pt x="46" y="19"/>
                    <a:pt x="46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2" name="Freeform 365">
              <a:extLst>
                <a:ext uri="{FF2B5EF4-FFF2-40B4-BE49-F238E27FC236}">
                  <a16:creationId xmlns:a16="http://schemas.microsoft.com/office/drawing/2014/main" id="{CA8F4A2F-AF4F-4CB5-AC46-773166407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2987"/>
              <a:ext cx="132" cy="58"/>
            </a:xfrm>
            <a:custGeom>
              <a:avLst/>
              <a:gdLst>
                <a:gd name="T0" fmla="*/ 0 w 53"/>
                <a:gd name="T1" fmla="*/ 200 h 22"/>
                <a:gd name="T2" fmla="*/ 354 w 53"/>
                <a:gd name="T3" fmla="*/ 21 h 22"/>
                <a:gd name="T4" fmla="*/ 725 w 53"/>
                <a:gd name="T5" fmla="*/ 166 h 22"/>
                <a:gd name="T6" fmla="*/ 819 w 53"/>
                <a:gd name="T7" fmla="*/ 40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22">
                  <a:moveTo>
                    <a:pt x="0" y="11"/>
                  </a:moveTo>
                  <a:cubicBezTo>
                    <a:pt x="7" y="5"/>
                    <a:pt x="14" y="1"/>
                    <a:pt x="23" y="1"/>
                  </a:cubicBezTo>
                  <a:cubicBezTo>
                    <a:pt x="32" y="0"/>
                    <a:pt x="41" y="2"/>
                    <a:pt x="47" y="9"/>
                  </a:cubicBezTo>
                  <a:cubicBezTo>
                    <a:pt x="52" y="16"/>
                    <a:pt x="53" y="22"/>
                    <a:pt x="53" y="2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3" name="Freeform 366">
              <a:extLst>
                <a:ext uri="{FF2B5EF4-FFF2-40B4-BE49-F238E27FC236}">
                  <a16:creationId xmlns:a16="http://schemas.microsoft.com/office/drawing/2014/main" id="{17ED2FBB-4730-4384-B538-CD9F46A69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3032"/>
              <a:ext cx="122" cy="48"/>
            </a:xfrm>
            <a:custGeom>
              <a:avLst/>
              <a:gdLst>
                <a:gd name="T0" fmla="*/ 0 w 49"/>
                <a:gd name="T1" fmla="*/ 341 h 18"/>
                <a:gd name="T2" fmla="*/ 354 w 49"/>
                <a:gd name="T3" fmla="*/ 56 h 18"/>
                <a:gd name="T4" fmla="*/ 757 w 49"/>
                <a:gd name="T5" fmla="*/ 22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8">
                  <a:moveTo>
                    <a:pt x="0" y="18"/>
                  </a:moveTo>
                  <a:cubicBezTo>
                    <a:pt x="3" y="11"/>
                    <a:pt x="12" y="5"/>
                    <a:pt x="23" y="3"/>
                  </a:cubicBezTo>
                  <a:cubicBezTo>
                    <a:pt x="33" y="0"/>
                    <a:pt x="45" y="4"/>
                    <a:pt x="49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4" name="Freeform 367">
              <a:extLst>
                <a:ext uri="{FF2B5EF4-FFF2-40B4-BE49-F238E27FC236}">
                  <a16:creationId xmlns:a16="http://schemas.microsoft.com/office/drawing/2014/main" id="{01D091CF-06F8-419A-8D8A-746D98034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077"/>
              <a:ext cx="130" cy="59"/>
            </a:xfrm>
            <a:custGeom>
              <a:avLst/>
              <a:gdLst>
                <a:gd name="T0" fmla="*/ 0 w 52"/>
                <a:gd name="T1" fmla="*/ 424 h 22"/>
                <a:gd name="T2" fmla="*/ 313 w 52"/>
                <a:gd name="T3" fmla="*/ 94 h 22"/>
                <a:gd name="T4" fmla="*/ 750 w 52"/>
                <a:gd name="T5" fmla="*/ 56 h 22"/>
                <a:gd name="T6" fmla="*/ 813 w 52"/>
                <a:gd name="T7" fmla="*/ 15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22">
                  <a:moveTo>
                    <a:pt x="0" y="22"/>
                  </a:moveTo>
                  <a:cubicBezTo>
                    <a:pt x="2" y="12"/>
                    <a:pt x="6" y="9"/>
                    <a:pt x="20" y="5"/>
                  </a:cubicBezTo>
                  <a:cubicBezTo>
                    <a:pt x="34" y="0"/>
                    <a:pt x="45" y="2"/>
                    <a:pt x="48" y="3"/>
                  </a:cubicBezTo>
                  <a:cubicBezTo>
                    <a:pt x="50" y="5"/>
                    <a:pt x="52" y="8"/>
                    <a:pt x="52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5" name="Freeform 368">
              <a:extLst>
                <a:ext uri="{FF2B5EF4-FFF2-40B4-BE49-F238E27FC236}">
                  <a16:creationId xmlns:a16="http://schemas.microsoft.com/office/drawing/2014/main" id="{EA66FA31-3937-429E-8B0B-08A7BAC69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3144"/>
              <a:ext cx="138" cy="61"/>
            </a:xfrm>
            <a:custGeom>
              <a:avLst/>
              <a:gdLst>
                <a:gd name="T0" fmla="*/ 0 w 55"/>
                <a:gd name="T1" fmla="*/ 430 h 23"/>
                <a:gd name="T2" fmla="*/ 251 w 55"/>
                <a:gd name="T3" fmla="*/ 133 h 23"/>
                <a:gd name="T4" fmla="*/ 725 w 55"/>
                <a:gd name="T5" fmla="*/ 0 h 23"/>
                <a:gd name="T6" fmla="*/ 868 w 55"/>
                <a:gd name="T7" fmla="*/ 13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23">
                  <a:moveTo>
                    <a:pt x="0" y="23"/>
                  </a:moveTo>
                  <a:cubicBezTo>
                    <a:pt x="5" y="16"/>
                    <a:pt x="9" y="10"/>
                    <a:pt x="16" y="7"/>
                  </a:cubicBezTo>
                  <a:cubicBezTo>
                    <a:pt x="22" y="4"/>
                    <a:pt x="38" y="1"/>
                    <a:pt x="46" y="0"/>
                  </a:cubicBezTo>
                  <a:cubicBezTo>
                    <a:pt x="55" y="0"/>
                    <a:pt x="55" y="7"/>
                    <a:pt x="55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6" name="Freeform 369">
              <a:extLst>
                <a:ext uri="{FF2B5EF4-FFF2-40B4-BE49-F238E27FC236}">
                  <a16:creationId xmlns:a16="http://schemas.microsoft.com/office/drawing/2014/main" id="{A8128825-9C74-41B9-ABA6-B098057FF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3117"/>
              <a:ext cx="98" cy="40"/>
            </a:xfrm>
            <a:custGeom>
              <a:avLst/>
              <a:gdLst>
                <a:gd name="T0" fmla="*/ 618 w 39"/>
                <a:gd name="T1" fmla="*/ 0 h 15"/>
                <a:gd name="T2" fmla="*/ 0 w 39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5">
                  <a:moveTo>
                    <a:pt x="39" y="0"/>
                  </a:moveTo>
                  <a:cubicBezTo>
                    <a:pt x="24" y="0"/>
                    <a:pt x="6" y="3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7" name="Freeform 370">
              <a:extLst>
                <a:ext uri="{FF2B5EF4-FFF2-40B4-BE49-F238E27FC236}">
                  <a16:creationId xmlns:a16="http://schemas.microsoft.com/office/drawing/2014/main" id="{A41E7F51-C175-4EBF-9969-5DA189EF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939"/>
              <a:ext cx="53" cy="10"/>
            </a:xfrm>
            <a:custGeom>
              <a:avLst/>
              <a:gdLst>
                <a:gd name="T0" fmla="*/ 0 w 21"/>
                <a:gd name="T1" fmla="*/ 63 h 4"/>
                <a:gd name="T2" fmla="*/ 338 w 21"/>
                <a:gd name="T3" fmla="*/ 5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">
                  <a:moveTo>
                    <a:pt x="0" y="4"/>
                  </a:moveTo>
                  <a:cubicBezTo>
                    <a:pt x="5" y="0"/>
                    <a:pt x="15" y="0"/>
                    <a:pt x="21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8" name="Freeform 371">
              <a:extLst>
                <a:ext uri="{FF2B5EF4-FFF2-40B4-BE49-F238E27FC236}">
                  <a16:creationId xmlns:a16="http://schemas.microsoft.com/office/drawing/2014/main" id="{B5C1E63B-C7A8-4434-AD57-22BB537B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2896"/>
              <a:ext cx="67" cy="16"/>
            </a:xfrm>
            <a:custGeom>
              <a:avLst/>
              <a:gdLst>
                <a:gd name="T0" fmla="*/ 0 w 27"/>
                <a:gd name="T1" fmla="*/ 77 h 6"/>
                <a:gd name="T2" fmla="*/ 412 w 2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">
                  <a:moveTo>
                    <a:pt x="0" y="4"/>
                  </a:moveTo>
                  <a:cubicBezTo>
                    <a:pt x="9" y="2"/>
                    <a:pt x="19" y="0"/>
                    <a:pt x="27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599" name="Freeform 372">
              <a:extLst>
                <a:ext uri="{FF2B5EF4-FFF2-40B4-BE49-F238E27FC236}">
                  <a16:creationId xmlns:a16="http://schemas.microsoft.com/office/drawing/2014/main" id="{3D1AD6B1-ED94-42A0-8EAA-986166AA2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891"/>
              <a:ext cx="60" cy="21"/>
            </a:xfrm>
            <a:custGeom>
              <a:avLst/>
              <a:gdLst>
                <a:gd name="T0" fmla="*/ 0 w 24"/>
                <a:gd name="T1" fmla="*/ 76 h 8"/>
                <a:gd name="T2" fmla="*/ 375 w 24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8">
                  <a:moveTo>
                    <a:pt x="0" y="4"/>
                  </a:moveTo>
                  <a:cubicBezTo>
                    <a:pt x="8" y="1"/>
                    <a:pt x="19" y="0"/>
                    <a:pt x="24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0" name="Freeform 373">
              <a:extLst>
                <a:ext uri="{FF2B5EF4-FFF2-40B4-BE49-F238E27FC236}">
                  <a16:creationId xmlns:a16="http://schemas.microsoft.com/office/drawing/2014/main" id="{AA826B8E-6C98-44E9-87DC-7266792F1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2923"/>
              <a:ext cx="57" cy="29"/>
            </a:xfrm>
            <a:custGeom>
              <a:avLst/>
              <a:gdLst>
                <a:gd name="T0" fmla="*/ 0 w 23"/>
                <a:gd name="T1" fmla="*/ 0 h 11"/>
                <a:gd name="T2" fmla="*/ 349 w 2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1">
                  <a:moveTo>
                    <a:pt x="0" y="0"/>
                  </a:moveTo>
                  <a:cubicBezTo>
                    <a:pt x="10" y="0"/>
                    <a:pt x="19" y="1"/>
                    <a:pt x="23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1" name="Freeform 374">
              <a:extLst>
                <a:ext uri="{FF2B5EF4-FFF2-40B4-BE49-F238E27FC236}">
                  <a16:creationId xmlns:a16="http://schemas.microsoft.com/office/drawing/2014/main" id="{4B7CB30D-6691-46F7-9302-17EDA9F27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299"/>
              <a:ext cx="42" cy="82"/>
            </a:xfrm>
            <a:custGeom>
              <a:avLst/>
              <a:gdLst>
                <a:gd name="T0" fmla="*/ 0 w 17"/>
                <a:gd name="T1" fmla="*/ 574 h 31"/>
                <a:gd name="T2" fmla="*/ 257 w 17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1">
                  <a:moveTo>
                    <a:pt x="0" y="31"/>
                  </a:moveTo>
                  <a:cubicBezTo>
                    <a:pt x="5" y="21"/>
                    <a:pt x="12" y="8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2" name="Freeform 375">
              <a:extLst>
                <a:ext uri="{FF2B5EF4-FFF2-40B4-BE49-F238E27FC236}">
                  <a16:creationId xmlns:a16="http://schemas.microsoft.com/office/drawing/2014/main" id="{669B92DF-A427-496F-A54A-75DCC097C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083"/>
              <a:ext cx="45" cy="237"/>
            </a:xfrm>
            <a:custGeom>
              <a:avLst/>
              <a:gdLst>
                <a:gd name="T0" fmla="*/ 0 w 18"/>
                <a:gd name="T1" fmla="*/ 1680 h 89"/>
                <a:gd name="T2" fmla="*/ 83 w 18"/>
                <a:gd name="T3" fmla="*/ 1262 h 89"/>
                <a:gd name="T4" fmla="*/ 238 w 18"/>
                <a:gd name="T5" fmla="*/ 759 h 89"/>
                <a:gd name="T6" fmla="*/ 113 w 18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89">
                  <a:moveTo>
                    <a:pt x="0" y="89"/>
                  </a:moveTo>
                  <a:cubicBezTo>
                    <a:pt x="2" y="81"/>
                    <a:pt x="3" y="74"/>
                    <a:pt x="5" y="67"/>
                  </a:cubicBezTo>
                  <a:cubicBezTo>
                    <a:pt x="7" y="57"/>
                    <a:pt x="13" y="49"/>
                    <a:pt x="15" y="40"/>
                  </a:cubicBezTo>
                  <a:cubicBezTo>
                    <a:pt x="18" y="28"/>
                    <a:pt x="13" y="10"/>
                    <a:pt x="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3" name="Freeform 376">
              <a:extLst>
                <a:ext uri="{FF2B5EF4-FFF2-40B4-BE49-F238E27FC236}">
                  <a16:creationId xmlns:a16="http://schemas.microsoft.com/office/drawing/2014/main" id="{D2648F50-E21D-45BC-9C44-7C49AA27F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3509"/>
              <a:ext cx="73" cy="267"/>
            </a:xfrm>
            <a:custGeom>
              <a:avLst/>
              <a:gdLst>
                <a:gd name="T0" fmla="*/ 335 w 29"/>
                <a:gd name="T1" fmla="*/ 0 h 100"/>
                <a:gd name="T2" fmla="*/ 317 w 29"/>
                <a:gd name="T3" fmla="*/ 1220 h 100"/>
                <a:gd name="T4" fmla="*/ 0 w 29"/>
                <a:gd name="T5" fmla="*/ 1904 h 1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00">
                  <a:moveTo>
                    <a:pt x="21" y="0"/>
                  </a:moveTo>
                  <a:cubicBezTo>
                    <a:pt x="21" y="22"/>
                    <a:pt x="29" y="41"/>
                    <a:pt x="20" y="64"/>
                  </a:cubicBezTo>
                  <a:cubicBezTo>
                    <a:pt x="15" y="77"/>
                    <a:pt x="5" y="89"/>
                    <a:pt x="0" y="10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4" name="Freeform 377">
              <a:extLst>
                <a:ext uri="{FF2B5EF4-FFF2-40B4-BE49-F238E27FC236}">
                  <a16:creationId xmlns:a16="http://schemas.microsoft.com/office/drawing/2014/main" id="{69773C2B-0235-44CC-97A2-8E8E525CF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491"/>
              <a:ext cx="12" cy="40"/>
            </a:xfrm>
            <a:custGeom>
              <a:avLst/>
              <a:gdLst>
                <a:gd name="T0" fmla="*/ 0 w 5"/>
                <a:gd name="T1" fmla="*/ 0 h 15"/>
                <a:gd name="T2" fmla="*/ 70 w 5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5">
                  <a:moveTo>
                    <a:pt x="0" y="0"/>
                  </a:moveTo>
                  <a:cubicBezTo>
                    <a:pt x="1" y="5"/>
                    <a:pt x="4" y="10"/>
                    <a:pt x="5" y="1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5" name="Freeform 378">
              <a:extLst>
                <a:ext uri="{FF2B5EF4-FFF2-40B4-BE49-F238E27FC236}">
                  <a16:creationId xmlns:a16="http://schemas.microsoft.com/office/drawing/2014/main" id="{9BCC03A0-E899-482E-9767-80146DE52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3661"/>
              <a:ext cx="125" cy="80"/>
            </a:xfrm>
            <a:custGeom>
              <a:avLst/>
              <a:gdLst>
                <a:gd name="T0" fmla="*/ 783 w 50"/>
                <a:gd name="T1" fmla="*/ 568 h 30"/>
                <a:gd name="T2" fmla="*/ 50 w 50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30">
                  <a:moveTo>
                    <a:pt x="50" y="30"/>
                  </a:moveTo>
                  <a:cubicBezTo>
                    <a:pt x="26" y="26"/>
                    <a:pt x="0" y="17"/>
                    <a:pt x="3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6" name="Freeform 379">
              <a:extLst>
                <a:ext uri="{FF2B5EF4-FFF2-40B4-BE49-F238E27FC236}">
                  <a16:creationId xmlns:a16="http://schemas.microsoft.com/office/drawing/2014/main" id="{790F9F46-1B34-4DCB-A183-9DEF8EA60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3229"/>
              <a:ext cx="115" cy="262"/>
            </a:xfrm>
            <a:custGeom>
              <a:avLst/>
              <a:gdLst>
                <a:gd name="T0" fmla="*/ 0 w 46"/>
                <a:gd name="T1" fmla="*/ 0 h 98"/>
                <a:gd name="T2" fmla="*/ 438 w 46"/>
                <a:gd name="T3" fmla="*/ 572 h 98"/>
                <a:gd name="T4" fmla="*/ 533 w 46"/>
                <a:gd name="T5" fmla="*/ 1358 h 98"/>
                <a:gd name="T6" fmla="*/ 720 w 46"/>
                <a:gd name="T7" fmla="*/ 1871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98">
                  <a:moveTo>
                    <a:pt x="0" y="0"/>
                  </a:moveTo>
                  <a:cubicBezTo>
                    <a:pt x="6" y="13"/>
                    <a:pt x="21" y="18"/>
                    <a:pt x="28" y="30"/>
                  </a:cubicBezTo>
                  <a:cubicBezTo>
                    <a:pt x="37" y="45"/>
                    <a:pt x="33" y="56"/>
                    <a:pt x="34" y="71"/>
                  </a:cubicBezTo>
                  <a:cubicBezTo>
                    <a:pt x="34" y="83"/>
                    <a:pt x="41" y="89"/>
                    <a:pt x="46" y="9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7" name="Freeform 380">
              <a:extLst>
                <a:ext uri="{FF2B5EF4-FFF2-40B4-BE49-F238E27FC236}">
                  <a16:creationId xmlns:a16="http://schemas.microsoft.com/office/drawing/2014/main" id="{C6DFB6F6-8D18-425D-AAAE-54BE02DDF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" y="3144"/>
              <a:ext cx="127" cy="331"/>
            </a:xfrm>
            <a:custGeom>
              <a:avLst/>
              <a:gdLst>
                <a:gd name="T0" fmla="*/ 0 w 51"/>
                <a:gd name="T1" fmla="*/ 2360 h 124"/>
                <a:gd name="T2" fmla="*/ 62 w 51"/>
                <a:gd name="T3" fmla="*/ 2152 h 124"/>
                <a:gd name="T4" fmla="*/ 137 w 51"/>
                <a:gd name="T5" fmla="*/ 1732 h 124"/>
                <a:gd name="T6" fmla="*/ 261 w 51"/>
                <a:gd name="T7" fmla="*/ 1311 h 124"/>
                <a:gd name="T8" fmla="*/ 570 w 51"/>
                <a:gd name="T9" fmla="*/ 1046 h 124"/>
                <a:gd name="T10" fmla="*/ 787 w 51"/>
                <a:gd name="T11" fmla="*/ 478 h 124"/>
                <a:gd name="T12" fmla="*/ 682 w 51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24">
                  <a:moveTo>
                    <a:pt x="0" y="124"/>
                  </a:moveTo>
                  <a:cubicBezTo>
                    <a:pt x="1" y="120"/>
                    <a:pt x="3" y="117"/>
                    <a:pt x="4" y="113"/>
                  </a:cubicBezTo>
                  <a:cubicBezTo>
                    <a:pt x="8" y="106"/>
                    <a:pt x="8" y="99"/>
                    <a:pt x="9" y="91"/>
                  </a:cubicBezTo>
                  <a:cubicBezTo>
                    <a:pt x="9" y="82"/>
                    <a:pt x="9" y="75"/>
                    <a:pt x="17" y="69"/>
                  </a:cubicBezTo>
                  <a:cubicBezTo>
                    <a:pt x="24" y="64"/>
                    <a:pt x="31" y="61"/>
                    <a:pt x="37" y="55"/>
                  </a:cubicBezTo>
                  <a:cubicBezTo>
                    <a:pt x="45" y="47"/>
                    <a:pt x="51" y="36"/>
                    <a:pt x="51" y="25"/>
                  </a:cubicBezTo>
                  <a:cubicBezTo>
                    <a:pt x="50" y="17"/>
                    <a:pt x="47" y="8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8" name="Freeform 381">
              <a:extLst>
                <a:ext uri="{FF2B5EF4-FFF2-40B4-BE49-F238E27FC236}">
                  <a16:creationId xmlns:a16="http://schemas.microsoft.com/office/drawing/2014/main" id="{B1AD9147-8FD2-4A00-96A6-3B918AF6B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3488"/>
              <a:ext cx="263" cy="96"/>
            </a:xfrm>
            <a:custGeom>
              <a:avLst/>
              <a:gdLst>
                <a:gd name="T0" fmla="*/ 0 w 105"/>
                <a:gd name="T1" fmla="*/ 205 h 36"/>
                <a:gd name="T2" fmla="*/ 501 w 105"/>
                <a:gd name="T3" fmla="*/ 363 h 36"/>
                <a:gd name="T4" fmla="*/ 1130 w 105"/>
                <a:gd name="T5" fmla="*/ 589 h 36"/>
                <a:gd name="T6" fmla="*/ 1651 w 105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36">
                  <a:moveTo>
                    <a:pt x="0" y="11"/>
                  </a:moveTo>
                  <a:cubicBezTo>
                    <a:pt x="12" y="11"/>
                    <a:pt x="21" y="14"/>
                    <a:pt x="32" y="19"/>
                  </a:cubicBezTo>
                  <a:cubicBezTo>
                    <a:pt x="45" y="26"/>
                    <a:pt x="56" y="36"/>
                    <a:pt x="72" y="31"/>
                  </a:cubicBezTo>
                  <a:cubicBezTo>
                    <a:pt x="89" y="26"/>
                    <a:pt x="92" y="11"/>
                    <a:pt x="10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09" name="Freeform 382">
              <a:extLst>
                <a:ext uri="{FF2B5EF4-FFF2-40B4-BE49-F238E27FC236}">
                  <a16:creationId xmlns:a16="http://schemas.microsoft.com/office/drawing/2014/main" id="{FD05D96A-5934-402F-95F5-8EB513408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3645"/>
              <a:ext cx="25" cy="24"/>
            </a:xfrm>
            <a:custGeom>
              <a:avLst/>
              <a:gdLst>
                <a:gd name="T0" fmla="*/ 0 w 10"/>
                <a:gd name="T1" fmla="*/ 0 h 9"/>
                <a:gd name="T2" fmla="*/ 158 w 10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0" y="4"/>
                    <a:pt x="7" y="7"/>
                    <a:pt x="10" y="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0" name="Freeform 383">
              <a:extLst>
                <a:ext uri="{FF2B5EF4-FFF2-40B4-BE49-F238E27FC236}">
                  <a16:creationId xmlns:a16="http://schemas.microsoft.com/office/drawing/2014/main" id="{193A09E7-4B84-4E2D-B4DC-CB6845AA7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3168"/>
              <a:ext cx="172" cy="176"/>
            </a:xfrm>
            <a:custGeom>
              <a:avLst/>
              <a:gdLst>
                <a:gd name="T0" fmla="*/ 0 w 69"/>
                <a:gd name="T1" fmla="*/ 1251 h 66"/>
                <a:gd name="T2" fmla="*/ 155 w 69"/>
                <a:gd name="T3" fmla="*/ 989 h 66"/>
                <a:gd name="T4" fmla="*/ 778 w 69"/>
                <a:gd name="T5" fmla="*/ 547 h 66"/>
                <a:gd name="T6" fmla="*/ 1057 w 69"/>
                <a:gd name="T7" fmla="*/ 205 h 66"/>
                <a:gd name="T8" fmla="*/ 1069 w 69"/>
                <a:gd name="T9" fmla="*/ 0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6">
                  <a:moveTo>
                    <a:pt x="0" y="66"/>
                  </a:moveTo>
                  <a:cubicBezTo>
                    <a:pt x="1" y="61"/>
                    <a:pt x="6" y="55"/>
                    <a:pt x="10" y="52"/>
                  </a:cubicBezTo>
                  <a:cubicBezTo>
                    <a:pt x="21" y="40"/>
                    <a:pt x="36" y="36"/>
                    <a:pt x="50" y="29"/>
                  </a:cubicBezTo>
                  <a:cubicBezTo>
                    <a:pt x="57" y="25"/>
                    <a:pt x="66" y="19"/>
                    <a:pt x="68" y="11"/>
                  </a:cubicBezTo>
                  <a:cubicBezTo>
                    <a:pt x="69" y="7"/>
                    <a:pt x="69" y="3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1" name="Freeform 384">
              <a:extLst>
                <a:ext uri="{FF2B5EF4-FFF2-40B4-BE49-F238E27FC236}">
                  <a16:creationId xmlns:a16="http://schemas.microsoft.com/office/drawing/2014/main" id="{36A934F4-88A7-43F5-B932-257C8688B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083"/>
              <a:ext cx="240" cy="149"/>
            </a:xfrm>
            <a:custGeom>
              <a:avLst/>
              <a:gdLst>
                <a:gd name="T0" fmla="*/ 0 w 96"/>
                <a:gd name="T1" fmla="*/ 1054 h 56"/>
                <a:gd name="T2" fmla="*/ 158 w 96"/>
                <a:gd name="T3" fmla="*/ 963 h 56"/>
                <a:gd name="T4" fmla="*/ 470 w 96"/>
                <a:gd name="T5" fmla="*/ 865 h 56"/>
                <a:gd name="T6" fmla="*/ 645 w 96"/>
                <a:gd name="T7" fmla="*/ 806 h 56"/>
                <a:gd name="T8" fmla="*/ 863 w 96"/>
                <a:gd name="T9" fmla="*/ 567 h 56"/>
                <a:gd name="T10" fmla="*/ 1313 w 96"/>
                <a:gd name="T11" fmla="*/ 136 h 56"/>
                <a:gd name="T12" fmla="*/ 1500 w 96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56">
                  <a:moveTo>
                    <a:pt x="0" y="56"/>
                  </a:moveTo>
                  <a:cubicBezTo>
                    <a:pt x="4" y="55"/>
                    <a:pt x="6" y="52"/>
                    <a:pt x="10" y="51"/>
                  </a:cubicBezTo>
                  <a:cubicBezTo>
                    <a:pt x="17" y="49"/>
                    <a:pt x="23" y="49"/>
                    <a:pt x="30" y="46"/>
                  </a:cubicBezTo>
                  <a:cubicBezTo>
                    <a:pt x="33" y="45"/>
                    <a:pt x="37" y="44"/>
                    <a:pt x="41" y="43"/>
                  </a:cubicBezTo>
                  <a:cubicBezTo>
                    <a:pt x="47" y="41"/>
                    <a:pt x="51" y="35"/>
                    <a:pt x="55" y="30"/>
                  </a:cubicBezTo>
                  <a:cubicBezTo>
                    <a:pt x="63" y="21"/>
                    <a:pt x="73" y="12"/>
                    <a:pt x="84" y="7"/>
                  </a:cubicBezTo>
                  <a:cubicBezTo>
                    <a:pt x="89" y="6"/>
                    <a:pt x="93" y="6"/>
                    <a:pt x="9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2" name="Freeform 385">
              <a:extLst>
                <a:ext uri="{FF2B5EF4-FFF2-40B4-BE49-F238E27FC236}">
                  <a16:creationId xmlns:a16="http://schemas.microsoft.com/office/drawing/2014/main" id="{C867E33A-2B04-4CA0-BB8D-FB9F827D7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3501"/>
              <a:ext cx="300" cy="51"/>
            </a:xfrm>
            <a:custGeom>
              <a:avLst/>
              <a:gdLst>
                <a:gd name="T0" fmla="*/ 0 w 120"/>
                <a:gd name="T1" fmla="*/ 0 h 19"/>
                <a:gd name="T2" fmla="*/ 175 w 120"/>
                <a:gd name="T3" fmla="*/ 81 h 19"/>
                <a:gd name="T4" fmla="*/ 583 w 120"/>
                <a:gd name="T5" fmla="*/ 94 h 19"/>
                <a:gd name="T6" fmla="*/ 1363 w 120"/>
                <a:gd name="T7" fmla="*/ 231 h 19"/>
                <a:gd name="T8" fmla="*/ 1533 w 120"/>
                <a:gd name="T9" fmla="*/ 287 h 19"/>
                <a:gd name="T10" fmla="*/ 1675 w 120"/>
                <a:gd name="T11" fmla="*/ 309 h 19"/>
                <a:gd name="T12" fmla="*/ 1875 w 120"/>
                <a:gd name="T13" fmla="*/ 34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19">
                  <a:moveTo>
                    <a:pt x="0" y="0"/>
                  </a:moveTo>
                  <a:cubicBezTo>
                    <a:pt x="3" y="3"/>
                    <a:pt x="7" y="3"/>
                    <a:pt x="11" y="4"/>
                  </a:cubicBezTo>
                  <a:cubicBezTo>
                    <a:pt x="20" y="5"/>
                    <a:pt x="28" y="6"/>
                    <a:pt x="37" y="5"/>
                  </a:cubicBezTo>
                  <a:cubicBezTo>
                    <a:pt x="54" y="4"/>
                    <a:pt x="70" y="7"/>
                    <a:pt x="87" y="12"/>
                  </a:cubicBezTo>
                  <a:cubicBezTo>
                    <a:pt x="91" y="13"/>
                    <a:pt x="94" y="15"/>
                    <a:pt x="98" y="15"/>
                  </a:cubicBezTo>
                  <a:cubicBezTo>
                    <a:pt x="101" y="16"/>
                    <a:pt x="104" y="15"/>
                    <a:pt x="107" y="16"/>
                  </a:cubicBezTo>
                  <a:cubicBezTo>
                    <a:pt x="111" y="16"/>
                    <a:pt x="111" y="19"/>
                    <a:pt x="120" y="1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3" name="Freeform 386">
              <a:extLst>
                <a:ext uri="{FF2B5EF4-FFF2-40B4-BE49-F238E27FC236}">
                  <a16:creationId xmlns:a16="http://schemas.microsoft.com/office/drawing/2014/main" id="{77C4DA56-C05C-4F2A-A4B4-21354A7E8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3491"/>
              <a:ext cx="40" cy="16"/>
            </a:xfrm>
            <a:custGeom>
              <a:avLst/>
              <a:gdLst>
                <a:gd name="T0" fmla="*/ 0 w 16"/>
                <a:gd name="T1" fmla="*/ 0 h 6"/>
                <a:gd name="T2" fmla="*/ 250 w 16"/>
                <a:gd name="T3" fmla="*/ 9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0"/>
                  </a:moveTo>
                  <a:cubicBezTo>
                    <a:pt x="5" y="6"/>
                    <a:pt x="11" y="1"/>
                    <a:pt x="16" y="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4" name="Freeform 387">
              <a:extLst>
                <a:ext uri="{FF2B5EF4-FFF2-40B4-BE49-F238E27FC236}">
                  <a16:creationId xmlns:a16="http://schemas.microsoft.com/office/drawing/2014/main" id="{58006163-EE37-46A0-A678-7949FF324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944"/>
              <a:ext cx="185" cy="355"/>
            </a:xfrm>
            <a:custGeom>
              <a:avLst/>
              <a:gdLst>
                <a:gd name="T0" fmla="*/ 0 w 74"/>
                <a:gd name="T1" fmla="*/ 2530 h 133"/>
                <a:gd name="T2" fmla="*/ 270 w 74"/>
                <a:gd name="T3" fmla="*/ 2416 h 133"/>
                <a:gd name="T4" fmla="*/ 363 w 74"/>
                <a:gd name="T5" fmla="*/ 1903 h 133"/>
                <a:gd name="T6" fmla="*/ 595 w 74"/>
                <a:gd name="T7" fmla="*/ 1468 h 133"/>
                <a:gd name="T8" fmla="*/ 750 w 74"/>
                <a:gd name="T9" fmla="*/ 1332 h 133"/>
                <a:gd name="T10" fmla="*/ 925 w 74"/>
                <a:gd name="T11" fmla="*/ 1118 h 133"/>
                <a:gd name="T12" fmla="*/ 1158 w 74"/>
                <a:gd name="T13" fmla="*/ 721 h 133"/>
                <a:gd name="T14" fmla="*/ 1158 w 74"/>
                <a:gd name="T15" fmla="*/ 398 h 133"/>
                <a:gd name="T16" fmla="*/ 1033 w 74"/>
                <a:gd name="T17" fmla="*/ 0 h 1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33">
                  <a:moveTo>
                    <a:pt x="0" y="133"/>
                  </a:moveTo>
                  <a:cubicBezTo>
                    <a:pt x="5" y="132"/>
                    <a:pt x="12" y="131"/>
                    <a:pt x="17" y="127"/>
                  </a:cubicBezTo>
                  <a:cubicBezTo>
                    <a:pt x="25" y="121"/>
                    <a:pt x="20" y="109"/>
                    <a:pt x="23" y="100"/>
                  </a:cubicBezTo>
                  <a:cubicBezTo>
                    <a:pt x="25" y="91"/>
                    <a:pt x="32" y="82"/>
                    <a:pt x="38" y="77"/>
                  </a:cubicBezTo>
                  <a:cubicBezTo>
                    <a:pt x="42" y="74"/>
                    <a:pt x="45" y="73"/>
                    <a:pt x="48" y="70"/>
                  </a:cubicBezTo>
                  <a:cubicBezTo>
                    <a:pt x="52" y="67"/>
                    <a:pt x="55" y="62"/>
                    <a:pt x="59" y="59"/>
                  </a:cubicBezTo>
                  <a:cubicBezTo>
                    <a:pt x="65" y="53"/>
                    <a:pt x="73" y="47"/>
                    <a:pt x="74" y="38"/>
                  </a:cubicBezTo>
                  <a:cubicBezTo>
                    <a:pt x="74" y="32"/>
                    <a:pt x="74" y="26"/>
                    <a:pt x="74" y="21"/>
                  </a:cubicBezTo>
                  <a:cubicBezTo>
                    <a:pt x="74" y="14"/>
                    <a:pt x="71" y="5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5" name="Freeform 388">
              <a:extLst>
                <a:ext uri="{FF2B5EF4-FFF2-40B4-BE49-F238E27FC236}">
                  <a16:creationId xmlns:a16="http://schemas.microsoft.com/office/drawing/2014/main" id="{5BB70631-A384-4DEB-8BF0-5AB9783C5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421"/>
              <a:ext cx="217" cy="75"/>
            </a:xfrm>
            <a:custGeom>
              <a:avLst/>
              <a:gdLst>
                <a:gd name="T0" fmla="*/ 0 w 87"/>
                <a:gd name="T1" fmla="*/ 193 h 28"/>
                <a:gd name="T2" fmla="*/ 137 w 87"/>
                <a:gd name="T3" fmla="*/ 171 h 28"/>
                <a:gd name="T4" fmla="*/ 312 w 87"/>
                <a:gd name="T5" fmla="*/ 137 h 28"/>
                <a:gd name="T6" fmla="*/ 417 w 87"/>
                <a:gd name="T7" fmla="*/ 35 h 28"/>
                <a:gd name="T8" fmla="*/ 621 w 87"/>
                <a:gd name="T9" fmla="*/ 21 h 28"/>
                <a:gd name="T10" fmla="*/ 903 w 87"/>
                <a:gd name="T11" fmla="*/ 137 h 28"/>
                <a:gd name="T12" fmla="*/ 1008 w 87"/>
                <a:gd name="T13" fmla="*/ 171 h 28"/>
                <a:gd name="T14" fmla="*/ 1120 w 87"/>
                <a:gd name="T15" fmla="*/ 388 h 28"/>
                <a:gd name="T16" fmla="*/ 1275 w 87"/>
                <a:gd name="T17" fmla="*/ 479 h 28"/>
                <a:gd name="T18" fmla="*/ 1349 w 87"/>
                <a:gd name="T19" fmla="*/ 538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28">
                  <a:moveTo>
                    <a:pt x="0" y="10"/>
                  </a:moveTo>
                  <a:cubicBezTo>
                    <a:pt x="3" y="10"/>
                    <a:pt x="6" y="9"/>
                    <a:pt x="9" y="9"/>
                  </a:cubicBezTo>
                  <a:cubicBezTo>
                    <a:pt x="13" y="9"/>
                    <a:pt x="16" y="9"/>
                    <a:pt x="20" y="7"/>
                  </a:cubicBezTo>
                  <a:cubicBezTo>
                    <a:pt x="22" y="6"/>
                    <a:pt x="25" y="3"/>
                    <a:pt x="27" y="2"/>
                  </a:cubicBezTo>
                  <a:cubicBezTo>
                    <a:pt x="31" y="0"/>
                    <a:pt x="36" y="1"/>
                    <a:pt x="40" y="1"/>
                  </a:cubicBezTo>
                  <a:cubicBezTo>
                    <a:pt x="46" y="3"/>
                    <a:pt x="52" y="5"/>
                    <a:pt x="58" y="7"/>
                  </a:cubicBezTo>
                  <a:cubicBezTo>
                    <a:pt x="60" y="8"/>
                    <a:pt x="63" y="7"/>
                    <a:pt x="65" y="9"/>
                  </a:cubicBezTo>
                  <a:cubicBezTo>
                    <a:pt x="68" y="12"/>
                    <a:pt x="68" y="18"/>
                    <a:pt x="72" y="20"/>
                  </a:cubicBezTo>
                  <a:cubicBezTo>
                    <a:pt x="74" y="23"/>
                    <a:pt x="79" y="23"/>
                    <a:pt x="82" y="25"/>
                  </a:cubicBezTo>
                  <a:cubicBezTo>
                    <a:pt x="84" y="26"/>
                    <a:pt x="87" y="28"/>
                    <a:pt x="87" y="2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6" name="Freeform 389">
              <a:extLst>
                <a:ext uri="{FF2B5EF4-FFF2-40B4-BE49-F238E27FC236}">
                  <a16:creationId xmlns:a16="http://schemas.microsoft.com/office/drawing/2014/main" id="{A93AEBFA-7A52-4AE1-9EFC-720197856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227"/>
              <a:ext cx="137" cy="194"/>
            </a:xfrm>
            <a:custGeom>
              <a:avLst/>
              <a:gdLst>
                <a:gd name="T0" fmla="*/ 0 w 55"/>
                <a:gd name="T1" fmla="*/ 1371 h 73"/>
                <a:gd name="T2" fmla="*/ 167 w 55"/>
                <a:gd name="T3" fmla="*/ 1257 h 73"/>
                <a:gd name="T4" fmla="*/ 249 w 55"/>
                <a:gd name="T5" fmla="*/ 1052 h 73"/>
                <a:gd name="T6" fmla="*/ 384 w 55"/>
                <a:gd name="T7" fmla="*/ 792 h 73"/>
                <a:gd name="T8" fmla="*/ 590 w 55"/>
                <a:gd name="T9" fmla="*/ 566 h 73"/>
                <a:gd name="T10" fmla="*/ 725 w 55"/>
                <a:gd name="T11" fmla="*/ 226 h 73"/>
                <a:gd name="T12" fmla="*/ 775 w 55"/>
                <a:gd name="T13" fmla="*/ 56 h 73"/>
                <a:gd name="T14" fmla="*/ 849 w 55"/>
                <a:gd name="T15" fmla="*/ 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73">
                  <a:moveTo>
                    <a:pt x="0" y="73"/>
                  </a:moveTo>
                  <a:cubicBezTo>
                    <a:pt x="4" y="73"/>
                    <a:pt x="9" y="70"/>
                    <a:pt x="11" y="67"/>
                  </a:cubicBezTo>
                  <a:cubicBezTo>
                    <a:pt x="14" y="63"/>
                    <a:pt x="15" y="59"/>
                    <a:pt x="16" y="56"/>
                  </a:cubicBezTo>
                  <a:cubicBezTo>
                    <a:pt x="18" y="51"/>
                    <a:pt x="22" y="47"/>
                    <a:pt x="25" y="42"/>
                  </a:cubicBezTo>
                  <a:cubicBezTo>
                    <a:pt x="29" y="38"/>
                    <a:pt x="33" y="34"/>
                    <a:pt x="38" y="30"/>
                  </a:cubicBezTo>
                  <a:cubicBezTo>
                    <a:pt x="42" y="25"/>
                    <a:pt x="44" y="19"/>
                    <a:pt x="47" y="12"/>
                  </a:cubicBezTo>
                  <a:cubicBezTo>
                    <a:pt x="48" y="9"/>
                    <a:pt x="48" y="5"/>
                    <a:pt x="50" y="3"/>
                  </a:cubicBezTo>
                  <a:cubicBezTo>
                    <a:pt x="52" y="2"/>
                    <a:pt x="54" y="3"/>
                    <a:pt x="5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7" name="Freeform 390">
              <a:extLst>
                <a:ext uri="{FF2B5EF4-FFF2-40B4-BE49-F238E27FC236}">
                  <a16:creationId xmlns:a16="http://schemas.microsoft.com/office/drawing/2014/main" id="{6827F62C-2ACB-44AA-A367-D63E4E418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491"/>
              <a:ext cx="57" cy="13"/>
            </a:xfrm>
            <a:custGeom>
              <a:avLst/>
              <a:gdLst>
                <a:gd name="T0" fmla="*/ 0 w 23"/>
                <a:gd name="T1" fmla="*/ 68 h 5"/>
                <a:gd name="T2" fmla="*/ 42 w 23"/>
                <a:gd name="T3" fmla="*/ 21 h 5"/>
                <a:gd name="T4" fmla="*/ 166 w 23"/>
                <a:gd name="T5" fmla="*/ 34 h 5"/>
                <a:gd name="T6" fmla="*/ 278 w 23"/>
                <a:gd name="T7" fmla="*/ 34 h 5"/>
                <a:gd name="T8" fmla="*/ 349 w 2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">
                  <a:moveTo>
                    <a:pt x="0" y="4"/>
                  </a:moveTo>
                  <a:cubicBezTo>
                    <a:pt x="1" y="5"/>
                    <a:pt x="2" y="2"/>
                    <a:pt x="3" y="1"/>
                  </a:cubicBezTo>
                  <a:cubicBezTo>
                    <a:pt x="6" y="0"/>
                    <a:pt x="8" y="1"/>
                    <a:pt x="11" y="2"/>
                  </a:cubicBezTo>
                  <a:cubicBezTo>
                    <a:pt x="13" y="2"/>
                    <a:pt x="15" y="3"/>
                    <a:pt x="18" y="2"/>
                  </a:cubicBezTo>
                  <a:cubicBezTo>
                    <a:pt x="20" y="1"/>
                    <a:pt x="20" y="0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618" name="Freeform 391">
              <a:extLst>
                <a:ext uri="{FF2B5EF4-FFF2-40B4-BE49-F238E27FC236}">
                  <a16:creationId xmlns:a16="http://schemas.microsoft.com/office/drawing/2014/main" id="{63429F18-1DFB-435D-A5B6-DB7D60AA8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661"/>
              <a:ext cx="185" cy="80"/>
            </a:xfrm>
            <a:custGeom>
              <a:avLst/>
              <a:gdLst>
                <a:gd name="T0" fmla="*/ 0 w 74"/>
                <a:gd name="T1" fmla="*/ 568 h 30"/>
                <a:gd name="T2" fmla="*/ 83 w 74"/>
                <a:gd name="T3" fmla="*/ 477 h 30"/>
                <a:gd name="T4" fmla="*/ 345 w 74"/>
                <a:gd name="T5" fmla="*/ 248 h 30"/>
                <a:gd name="T6" fmla="*/ 813 w 74"/>
                <a:gd name="T7" fmla="*/ 0 h 30"/>
                <a:gd name="T8" fmla="*/ 1020 w 74"/>
                <a:gd name="T9" fmla="*/ 21 h 30"/>
                <a:gd name="T10" fmla="*/ 1158 w 74"/>
                <a:gd name="T11" fmla="*/ 9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30">
                  <a:moveTo>
                    <a:pt x="0" y="30"/>
                  </a:moveTo>
                  <a:cubicBezTo>
                    <a:pt x="2" y="29"/>
                    <a:pt x="3" y="26"/>
                    <a:pt x="5" y="25"/>
                  </a:cubicBezTo>
                  <a:cubicBezTo>
                    <a:pt x="10" y="20"/>
                    <a:pt x="16" y="16"/>
                    <a:pt x="22" y="13"/>
                  </a:cubicBezTo>
                  <a:cubicBezTo>
                    <a:pt x="32" y="7"/>
                    <a:pt x="40" y="0"/>
                    <a:pt x="52" y="0"/>
                  </a:cubicBezTo>
                  <a:cubicBezTo>
                    <a:pt x="57" y="1"/>
                    <a:pt x="61" y="0"/>
                    <a:pt x="65" y="1"/>
                  </a:cubicBezTo>
                  <a:cubicBezTo>
                    <a:pt x="68" y="3"/>
                    <a:pt x="71" y="4"/>
                    <a:pt x="74" y="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4" name="Group 392">
            <a:extLst>
              <a:ext uri="{FF2B5EF4-FFF2-40B4-BE49-F238E27FC236}">
                <a16:creationId xmlns:a16="http://schemas.microsoft.com/office/drawing/2014/main" id="{D665275C-4F64-4F20-AD7B-DF10A1748BDA}"/>
              </a:ext>
            </a:extLst>
          </p:cNvPr>
          <p:cNvGrpSpPr>
            <a:grpSpLocks/>
          </p:cNvGrpSpPr>
          <p:nvPr/>
        </p:nvGrpSpPr>
        <p:grpSpPr bwMode="auto">
          <a:xfrm>
            <a:off x="7880350" y="4203700"/>
            <a:ext cx="1793875" cy="1952625"/>
            <a:chOff x="4059" y="2893"/>
            <a:chExt cx="1130" cy="1230"/>
          </a:xfrm>
        </p:grpSpPr>
        <p:sp>
          <p:nvSpPr>
            <p:cNvPr id="46256" name="Freeform 393">
              <a:extLst>
                <a:ext uri="{FF2B5EF4-FFF2-40B4-BE49-F238E27FC236}">
                  <a16:creationId xmlns:a16="http://schemas.microsoft.com/office/drawing/2014/main" id="{E0FD6E84-5845-4BF9-8E33-394323DAE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592"/>
              <a:ext cx="753" cy="531"/>
            </a:xfrm>
            <a:custGeom>
              <a:avLst/>
              <a:gdLst>
                <a:gd name="T0" fmla="*/ 563 w 301"/>
                <a:gd name="T1" fmla="*/ 149 h 199"/>
                <a:gd name="T2" fmla="*/ 0 w 301"/>
                <a:gd name="T3" fmla="*/ 0 h 199"/>
                <a:gd name="T4" fmla="*/ 0 w 301"/>
                <a:gd name="T5" fmla="*/ 2015 h 199"/>
                <a:gd name="T6" fmla="*/ 4713 w 301"/>
                <a:gd name="T7" fmla="*/ 3781 h 199"/>
                <a:gd name="T8" fmla="*/ 4713 w 301"/>
                <a:gd name="T9" fmla="*/ 1745 h 199"/>
                <a:gd name="T10" fmla="*/ 4255 w 301"/>
                <a:gd name="T11" fmla="*/ 1425 h 199"/>
                <a:gd name="T12" fmla="*/ 1991 w 301"/>
                <a:gd name="T13" fmla="*/ 590 h 199"/>
                <a:gd name="T14" fmla="*/ 563 w 301"/>
                <a:gd name="T15" fmla="*/ 149 h 1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199">
                  <a:moveTo>
                    <a:pt x="36" y="8"/>
                  </a:moveTo>
                  <a:cubicBezTo>
                    <a:pt x="27" y="3"/>
                    <a:pt x="15" y="1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1" y="92"/>
                    <a:pt x="301" y="92"/>
                    <a:pt x="301" y="92"/>
                  </a:cubicBezTo>
                  <a:cubicBezTo>
                    <a:pt x="301" y="92"/>
                    <a:pt x="287" y="80"/>
                    <a:pt x="272" y="75"/>
                  </a:cubicBezTo>
                  <a:cubicBezTo>
                    <a:pt x="257" y="70"/>
                    <a:pt x="147" y="41"/>
                    <a:pt x="127" y="31"/>
                  </a:cubicBezTo>
                  <a:cubicBezTo>
                    <a:pt x="107" y="21"/>
                    <a:pt x="58" y="21"/>
                    <a:pt x="36" y="8"/>
                  </a:cubicBez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7" name="Freeform 394">
              <a:extLst>
                <a:ext uri="{FF2B5EF4-FFF2-40B4-BE49-F238E27FC236}">
                  <a16:creationId xmlns:a16="http://schemas.microsoft.com/office/drawing/2014/main" id="{D59FD37D-3EFB-4396-89AA-86F49B2C4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917"/>
              <a:ext cx="1125" cy="182"/>
            </a:xfrm>
            <a:custGeom>
              <a:avLst/>
              <a:gdLst>
                <a:gd name="T0" fmla="*/ 3813 w 450"/>
                <a:gd name="T1" fmla="*/ 115 h 68"/>
                <a:gd name="T2" fmla="*/ 2063 w 450"/>
                <a:gd name="T3" fmla="*/ 230 h 68"/>
                <a:gd name="T4" fmla="*/ 1283 w 450"/>
                <a:gd name="T5" fmla="*/ 308 h 68"/>
                <a:gd name="T6" fmla="*/ 1250 w 450"/>
                <a:gd name="T7" fmla="*/ 329 h 68"/>
                <a:gd name="T8" fmla="*/ 0 w 450"/>
                <a:gd name="T9" fmla="*/ 1226 h 68"/>
                <a:gd name="T10" fmla="*/ 0 w 450"/>
                <a:gd name="T11" fmla="*/ 1269 h 68"/>
                <a:gd name="T12" fmla="*/ 4708 w 450"/>
                <a:gd name="T13" fmla="*/ 1303 h 68"/>
                <a:gd name="T14" fmla="*/ 4708 w 450"/>
                <a:gd name="T15" fmla="*/ 1303 h 68"/>
                <a:gd name="T16" fmla="*/ 5300 w 450"/>
                <a:gd name="T17" fmla="*/ 1017 h 68"/>
                <a:gd name="T18" fmla="*/ 5875 w 450"/>
                <a:gd name="T19" fmla="*/ 653 h 68"/>
                <a:gd name="T20" fmla="*/ 6563 w 450"/>
                <a:gd name="T21" fmla="*/ 388 h 68"/>
                <a:gd name="T22" fmla="*/ 7033 w 450"/>
                <a:gd name="T23" fmla="*/ 115 h 68"/>
                <a:gd name="T24" fmla="*/ 7033 w 450"/>
                <a:gd name="T25" fmla="*/ 115 h 68"/>
                <a:gd name="T26" fmla="*/ 5395 w 450"/>
                <a:gd name="T27" fmla="*/ 21 h 68"/>
                <a:gd name="T28" fmla="*/ 3813 w 450"/>
                <a:gd name="T29" fmla="*/ 115 h 6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50" h="68">
                  <a:moveTo>
                    <a:pt x="244" y="6"/>
                  </a:moveTo>
                  <a:cubicBezTo>
                    <a:pt x="202" y="7"/>
                    <a:pt x="172" y="7"/>
                    <a:pt x="132" y="12"/>
                  </a:cubicBezTo>
                  <a:cubicBezTo>
                    <a:pt x="120" y="13"/>
                    <a:pt x="94" y="14"/>
                    <a:pt x="82" y="16"/>
                  </a:cubicBezTo>
                  <a:cubicBezTo>
                    <a:pt x="81" y="16"/>
                    <a:pt x="81" y="17"/>
                    <a:pt x="80" y="17"/>
                  </a:cubicBezTo>
                  <a:cubicBezTo>
                    <a:pt x="40" y="36"/>
                    <a:pt x="1" y="60"/>
                    <a:pt x="0" y="6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08" y="53"/>
                    <a:pt x="231" y="54"/>
                    <a:pt x="301" y="68"/>
                  </a:cubicBezTo>
                  <a:cubicBezTo>
                    <a:pt x="301" y="68"/>
                    <a:pt x="301" y="68"/>
                    <a:pt x="301" y="68"/>
                  </a:cubicBezTo>
                  <a:cubicBezTo>
                    <a:pt x="339" y="53"/>
                    <a:pt x="339" y="53"/>
                    <a:pt x="339" y="53"/>
                  </a:cubicBezTo>
                  <a:cubicBezTo>
                    <a:pt x="339" y="53"/>
                    <a:pt x="362" y="40"/>
                    <a:pt x="376" y="34"/>
                  </a:cubicBezTo>
                  <a:cubicBezTo>
                    <a:pt x="390" y="29"/>
                    <a:pt x="401" y="29"/>
                    <a:pt x="420" y="20"/>
                  </a:cubicBezTo>
                  <a:cubicBezTo>
                    <a:pt x="439" y="12"/>
                    <a:pt x="450" y="6"/>
                    <a:pt x="450" y="6"/>
                  </a:cubicBezTo>
                  <a:cubicBezTo>
                    <a:pt x="450" y="6"/>
                    <a:pt x="450" y="6"/>
                    <a:pt x="450" y="6"/>
                  </a:cubicBezTo>
                  <a:cubicBezTo>
                    <a:pt x="424" y="1"/>
                    <a:pt x="384" y="3"/>
                    <a:pt x="345" y="1"/>
                  </a:cubicBezTo>
                  <a:cubicBezTo>
                    <a:pt x="313" y="0"/>
                    <a:pt x="279" y="5"/>
                    <a:pt x="244" y="6"/>
                  </a:cubicBezTo>
                  <a:close/>
                </a:path>
              </a:pathLst>
            </a:custGeom>
            <a:solidFill>
              <a:srgbClr val="E7D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8" name="Freeform 395">
              <a:extLst>
                <a:ext uri="{FF2B5EF4-FFF2-40B4-BE49-F238E27FC236}">
                  <a16:creationId xmlns:a16="http://schemas.microsoft.com/office/drawing/2014/main" id="{E48FC401-92AD-44F2-B846-77A0B604F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264"/>
              <a:ext cx="372" cy="571"/>
            </a:xfrm>
            <a:custGeom>
              <a:avLst/>
              <a:gdLst>
                <a:gd name="T0" fmla="*/ 2212 w 149"/>
                <a:gd name="T1" fmla="*/ 77 h 214"/>
                <a:gd name="T2" fmla="*/ 1962 w 149"/>
                <a:gd name="T3" fmla="*/ 286 h 214"/>
                <a:gd name="T4" fmla="*/ 1558 w 149"/>
                <a:gd name="T5" fmla="*/ 376 h 214"/>
                <a:gd name="T6" fmla="*/ 667 w 149"/>
                <a:gd name="T7" fmla="*/ 875 h 214"/>
                <a:gd name="T8" fmla="*/ 292 w 149"/>
                <a:gd name="T9" fmla="*/ 1025 h 214"/>
                <a:gd name="T10" fmla="*/ 0 w 149"/>
                <a:gd name="T11" fmla="*/ 1174 h 214"/>
                <a:gd name="T12" fmla="*/ 0 w 149"/>
                <a:gd name="T13" fmla="*/ 4066 h 214"/>
                <a:gd name="T14" fmla="*/ 312 w 149"/>
                <a:gd name="T15" fmla="*/ 3896 h 214"/>
                <a:gd name="T16" fmla="*/ 529 w 149"/>
                <a:gd name="T17" fmla="*/ 3802 h 214"/>
                <a:gd name="T18" fmla="*/ 761 w 149"/>
                <a:gd name="T19" fmla="*/ 3589 h 214"/>
                <a:gd name="T20" fmla="*/ 1029 w 149"/>
                <a:gd name="T21" fmla="*/ 3439 h 214"/>
                <a:gd name="T22" fmla="*/ 1183 w 149"/>
                <a:gd name="T23" fmla="*/ 3269 h 214"/>
                <a:gd name="T24" fmla="*/ 1665 w 149"/>
                <a:gd name="T25" fmla="*/ 3018 h 214"/>
                <a:gd name="T26" fmla="*/ 2025 w 149"/>
                <a:gd name="T27" fmla="*/ 2676 h 214"/>
                <a:gd name="T28" fmla="*/ 2212 w 149"/>
                <a:gd name="T29" fmla="*/ 2449 h 214"/>
                <a:gd name="T30" fmla="*/ 2319 w 149"/>
                <a:gd name="T31" fmla="*/ 2436 h 214"/>
                <a:gd name="T32" fmla="*/ 2319 w 149"/>
                <a:gd name="T33" fmla="*/ 0 h 214"/>
                <a:gd name="T34" fmla="*/ 2212 w 149"/>
                <a:gd name="T35" fmla="*/ 77 h 2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9" h="214">
                  <a:moveTo>
                    <a:pt x="142" y="4"/>
                  </a:moveTo>
                  <a:cubicBezTo>
                    <a:pt x="136" y="8"/>
                    <a:pt x="132" y="12"/>
                    <a:pt x="126" y="15"/>
                  </a:cubicBezTo>
                  <a:cubicBezTo>
                    <a:pt x="118" y="19"/>
                    <a:pt x="109" y="18"/>
                    <a:pt x="100" y="20"/>
                  </a:cubicBezTo>
                  <a:cubicBezTo>
                    <a:pt x="79" y="25"/>
                    <a:pt x="65" y="43"/>
                    <a:pt x="43" y="46"/>
                  </a:cubicBezTo>
                  <a:cubicBezTo>
                    <a:pt x="34" y="48"/>
                    <a:pt x="28" y="50"/>
                    <a:pt x="19" y="54"/>
                  </a:cubicBezTo>
                  <a:cubicBezTo>
                    <a:pt x="13" y="58"/>
                    <a:pt x="6" y="60"/>
                    <a:pt x="0" y="62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7" y="212"/>
                    <a:pt x="13" y="209"/>
                    <a:pt x="20" y="205"/>
                  </a:cubicBezTo>
                  <a:cubicBezTo>
                    <a:pt x="25" y="202"/>
                    <a:pt x="30" y="202"/>
                    <a:pt x="34" y="200"/>
                  </a:cubicBezTo>
                  <a:cubicBezTo>
                    <a:pt x="40" y="198"/>
                    <a:pt x="44" y="192"/>
                    <a:pt x="49" y="189"/>
                  </a:cubicBezTo>
                  <a:cubicBezTo>
                    <a:pt x="54" y="185"/>
                    <a:pt x="60" y="184"/>
                    <a:pt x="66" y="181"/>
                  </a:cubicBezTo>
                  <a:cubicBezTo>
                    <a:pt x="69" y="178"/>
                    <a:pt x="72" y="175"/>
                    <a:pt x="76" y="172"/>
                  </a:cubicBezTo>
                  <a:cubicBezTo>
                    <a:pt x="86" y="167"/>
                    <a:pt x="98" y="166"/>
                    <a:pt x="107" y="159"/>
                  </a:cubicBezTo>
                  <a:cubicBezTo>
                    <a:pt x="114" y="154"/>
                    <a:pt x="123" y="147"/>
                    <a:pt x="130" y="141"/>
                  </a:cubicBezTo>
                  <a:cubicBezTo>
                    <a:pt x="134" y="136"/>
                    <a:pt x="136" y="131"/>
                    <a:pt x="142" y="129"/>
                  </a:cubicBezTo>
                  <a:cubicBezTo>
                    <a:pt x="145" y="128"/>
                    <a:pt x="147" y="128"/>
                    <a:pt x="149" y="128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6" y="2"/>
                    <a:pt x="144" y="3"/>
                    <a:pt x="142" y="4"/>
                  </a:cubicBezTo>
                  <a:close/>
                </a:path>
              </a:pathLst>
            </a:custGeom>
            <a:solidFill>
              <a:srgbClr val="F1D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9" name="Freeform 396">
              <a:extLst>
                <a:ext uri="{FF2B5EF4-FFF2-40B4-BE49-F238E27FC236}">
                  <a16:creationId xmlns:a16="http://schemas.microsoft.com/office/drawing/2014/main" id="{C9DA0ABD-7F7F-492D-A5D4-D4C4AFD05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933"/>
              <a:ext cx="372" cy="496"/>
            </a:xfrm>
            <a:custGeom>
              <a:avLst/>
              <a:gdLst>
                <a:gd name="T0" fmla="*/ 1853 w 149"/>
                <a:gd name="T1" fmla="*/ 264 h 186"/>
                <a:gd name="T2" fmla="*/ 1166 w 149"/>
                <a:gd name="T3" fmla="*/ 533 h 186"/>
                <a:gd name="T4" fmla="*/ 592 w 149"/>
                <a:gd name="T5" fmla="*/ 888 h 186"/>
                <a:gd name="T6" fmla="*/ 0 w 149"/>
                <a:gd name="T7" fmla="*/ 1173 h 186"/>
                <a:gd name="T8" fmla="*/ 0 w 149"/>
                <a:gd name="T9" fmla="*/ 3528 h 186"/>
                <a:gd name="T10" fmla="*/ 292 w 149"/>
                <a:gd name="T11" fmla="*/ 3379 h 186"/>
                <a:gd name="T12" fmla="*/ 667 w 149"/>
                <a:gd name="T13" fmla="*/ 3221 h 186"/>
                <a:gd name="T14" fmla="*/ 1558 w 149"/>
                <a:gd name="T15" fmla="*/ 2731 h 186"/>
                <a:gd name="T16" fmla="*/ 1962 w 149"/>
                <a:gd name="T17" fmla="*/ 2637 h 186"/>
                <a:gd name="T18" fmla="*/ 2212 w 149"/>
                <a:gd name="T19" fmla="*/ 2424 h 186"/>
                <a:gd name="T20" fmla="*/ 2319 w 149"/>
                <a:gd name="T21" fmla="*/ 2355 h 186"/>
                <a:gd name="T22" fmla="*/ 2319 w 149"/>
                <a:gd name="T23" fmla="*/ 0 h 186"/>
                <a:gd name="T24" fmla="*/ 1853 w 149"/>
                <a:gd name="T25" fmla="*/ 264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86">
                  <a:moveTo>
                    <a:pt x="119" y="14"/>
                  </a:moveTo>
                  <a:cubicBezTo>
                    <a:pt x="100" y="23"/>
                    <a:pt x="89" y="23"/>
                    <a:pt x="75" y="28"/>
                  </a:cubicBezTo>
                  <a:cubicBezTo>
                    <a:pt x="61" y="34"/>
                    <a:pt x="38" y="47"/>
                    <a:pt x="38" y="4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6" y="184"/>
                    <a:pt x="13" y="182"/>
                    <a:pt x="19" y="178"/>
                  </a:cubicBezTo>
                  <a:cubicBezTo>
                    <a:pt x="28" y="174"/>
                    <a:pt x="34" y="172"/>
                    <a:pt x="43" y="170"/>
                  </a:cubicBezTo>
                  <a:cubicBezTo>
                    <a:pt x="65" y="167"/>
                    <a:pt x="79" y="149"/>
                    <a:pt x="100" y="144"/>
                  </a:cubicBezTo>
                  <a:cubicBezTo>
                    <a:pt x="109" y="142"/>
                    <a:pt x="118" y="143"/>
                    <a:pt x="126" y="139"/>
                  </a:cubicBezTo>
                  <a:cubicBezTo>
                    <a:pt x="132" y="136"/>
                    <a:pt x="136" y="132"/>
                    <a:pt x="142" y="128"/>
                  </a:cubicBezTo>
                  <a:cubicBezTo>
                    <a:pt x="144" y="127"/>
                    <a:pt x="146" y="126"/>
                    <a:pt x="149" y="124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38" y="6"/>
                    <a:pt x="119" y="14"/>
                  </a:cubicBez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0" name="Freeform 397">
              <a:extLst>
                <a:ext uri="{FF2B5EF4-FFF2-40B4-BE49-F238E27FC236}">
                  <a16:creationId xmlns:a16="http://schemas.microsoft.com/office/drawing/2014/main" id="{DE7FCAB7-EC09-45C4-8D3B-86E4F8650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933"/>
              <a:ext cx="372" cy="496"/>
            </a:xfrm>
            <a:custGeom>
              <a:avLst/>
              <a:gdLst>
                <a:gd name="T0" fmla="*/ 1853 w 149"/>
                <a:gd name="T1" fmla="*/ 264 h 186"/>
                <a:gd name="T2" fmla="*/ 1166 w 149"/>
                <a:gd name="T3" fmla="*/ 533 h 186"/>
                <a:gd name="T4" fmla="*/ 592 w 149"/>
                <a:gd name="T5" fmla="*/ 888 h 186"/>
                <a:gd name="T6" fmla="*/ 0 w 149"/>
                <a:gd name="T7" fmla="*/ 1173 h 186"/>
                <a:gd name="T8" fmla="*/ 0 w 149"/>
                <a:gd name="T9" fmla="*/ 3528 h 186"/>
                <a:gd name="T10" fmla="*/ 292 w 149"/>
                <a:gd name="T11" fmla="*/ 3379 h 186"/>
                <a:gd name="T12" fmla="*/ 667 w 149"/>
                <a:gd name="T13" fmla="*/ 3221 h 186"/>
                <a:gd name="T14" fmla="*/ 1558 w 149"/>
                <a:gd name="T15" fmla="*/ 2731 h 186"/>
                <a:gd name="T16" fmla="*/ 1962 w 149"/>
                <a:gd name="T17" fmla="*/ 2637 h 186"/>
                <a:gd name="T18" fmla="*/ 2212 w 149"/>
                <a:gd name="T19" fmla="*/ 2424 h 186"/>
                <a:gd name="T20" fmla="*/ 2319 w 149"/>
                <a:gd name="T21" fmla="*/ 2355 h 186"/>
                <a:gd name="T22" fmla="*/ 2319 w 149"/>
                <a:gd name="T23" fmla="*/ 0 h 186"/>
                <a:gd name="T24" fmla="*/ 1853 w 149"/>
                <a:gd name="T25" fmla="*/ 264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86">
                  <a:moveTo>
                    <a:pt x="119" y="14"/>
                  </a:moveTo>
                  <a:cubicBezTo>
                    <a:pt x="100" y="23"/>
                    <a:pt x="89" y="23"/>
                    <a:pt x="75" y="28"/>
                  </a:cubicBezTo>
                  <a:cubicBezTo>
                    <a:pt x="61" y="34"/>
                    <a:pt x="38" y="47"/>
                    <a:pt x="38" y="4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6" y="184"/>
                    <a:pt x="13" y="182"/>
                    <a:pt x="19" y="178"/>
                  </a:cubicBezTo>
                  <a:cubicBezTo>
                    <a:pt x="28" y="174"/>
                    <a:pt x="34" y="172"/>
                    <a:pt x="43" y="170"/>
                  </a:cubicBezTo>
                  <a:cubicBezTo>
                    <a:pt x="65" y="167"/>
                    <a:pt x="79" y="149"/>
                    <a:pt x="100" y="144"/>
                  </a:cubicBezTo>
                  <a:cubicBezTo>
                    <a:pt x="109" y="142"/>
                    <a:pt x="118" y="143"/>
                    <a:pt x="126" y="139"/>
                  </a:cubicBezTo>
                  <a:cubicBezTo>
                    <a:pt x="132" y="136"/>
                    <a:pt x="136" y="132"/>
                    <a:pt x="142" y="128"/>
                  </a:cubicBezTo>
                  <a:cubicBezTo>
                    <a:pt x="144" y="127"/>
                    <a:pt x="146" y="126"/>
                    <a:pt x="149" y="124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38" y="6"/>
                    <a:pt x="119" y="14"/>
                  </a:cubicBezTo>
                  <a:close/>
                </a:path>
              </a:pathLst>
            </a:custGeom>
            <a:solidFill>
              <a:srgbClr val="EFC3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1" name="Freeform 398">
              <a:extLst>
                <a:ext uri="{FF2B5EF4-FFF2-40B4-BE49-F238E27FC236}">
                  <a16:creationId xmlns:a16="http://schemas.microsoft.com/office/drawing/2014/main" id="{869C5C08-5918-4DD3-B708-51C407BCC7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59"/>
              <a:ext cx="753" cy="477"/>
            </a:xfrm>
            <a:custGeom>
              <a:avLst/>
              <a:gdLst>
                <a:gd name="T0" fmla="*/ 3430 w 301"/>
                <a:gd name="T1" fmla="*/ 3011 h 179"/>
                <a:gd name="T2" fmla="*/ 4713 w 301"/>
                <a:gd name="T3" fmla="*/ 3387 h 179"/>
                <a:gd name="T4" fmla="*/ 4713 w 301"/>
                <a:gd name="T5" fmla="*/ 285 h 179"/>
                <a:gd name="T6" fmla="*/ 0 w 301"/>
                <a:gd name="T7" fmla="*/ 248 h 179"/>
                <a:gd name="T8" fmla="*/ 0 w 301"/>
                <a:gd name="T9" fmla="*/ 2193 h 179"/>
                <a:gd name="T10" fmla="*/ 908 w 301"/>
                <a:gd name="T11" fmla="*/ 2273 h 179"/>
                <a:gd name="T12" fmla="*/ 2066 w 301"/>
                <a:gd name="T13" fmla="*/ 2627 h 179"/>
                <a:gd name="T14" fmla="*/ 3430 w 301"/>
                <a:gd name="T15" fmla="*/ 3011 h 1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179">
                  <a:moveTo>
                    <a:pt x="219" y="159"/>
                  </a:moveTo>
                  <a:cubicBezTo>
                    <a:pt x="253" y="162"/>
                    <a:pt x="301" y="179"/>
                    <a:pt x="301" y="179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231" y="1"/>
                    <a:pt x="108" y="0"/>
                    <a:pt x="0" y="13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1" y="118"/>
                    <a:pt x="30" y="114"/>
                    <a:pt x="58" y="120"/>
                  </a:cubicBezTo>
                  <a:cubicBezTo>
                    <a:pt x="98" y="127"/>
                    <a:pt x="95" y="129"/>
                    <a:pt x="132" y="139"/>
                  </a:cubicBezTo>
                  <a:cubicBezTo>
                    <a:pt x="169" y="149"/>
                    <a:pt x="184" y="157"/>
                    <a:pt x="219" y="159"/>
                  </a:cubicBezTo>
                  <a:close/>
                </a:path>
              </a:pathLst>
            </a:custGeom>
            <a:solidFill>
              <a:srgbClr val="FEDF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2" name="Freeform 399">
              <a:extLst>
                <a:ext uri="{FF2B5EF4-FFF2-40B4-BE49-F238E27FC236}">
                  <a16:creationId xmlns:a16="http://schemas.microsoft.com/office/drawing/2014/main" id="{FFD968D6-3F66-4514-9928-D6C71304A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339"/>
              <a:ext cx="753" cy="498"/>
            </a:xfrm>
            <a:custGeom>
              <a:avLst/>
              <a:gdLst>
                <a:gd name="T0" fmla="*/ 0 w 301"/>
                <a:gd name="T1" fmla="*/ 1795 h 187"/>
                <a:gd name="T2" fmla="*/ 563 w 301"/>
                <a:gd name="T3" fmla="*/ 1944 h 187"/>
                <a:gd name="T4" fmla="*/ 1991 w 301"/>
                <a:gd name="T5" fmla="*/ 2383 h 187"/>
                <a:gd name="T6" fmla="*/ 4255 w 301"/>
                <a:gd name="T7" fmla="*/ 3212 h 187"/>
                <a:gd name="T8" fmla="*/ 4713 w 301"/>
                <a:gd name="T9" fmla="*/ 3531 h 187"/>
                <a:gd name="T10" fmla="*/ 4713 w 301"/>
                <a:gd name="T11" fmla="*/ 644 h 187"/>
                <a:gd name="T12" fmla="*/ 3430 w 301"/>
                <a:gd name="T13" fmla="*/ 285 h 187"/>
                <a:gd name="T14" fmla="*/ 2146 w 301"/>
                <a:gd name="T15" fmla="*/ 192 h 187"/>
                <a:gd name="T16" fmla="*/ 908 w 301"/>
                <a:gd name="T17" fmla="*/ 285 h 187"/>
                <a:gd name="T18" fmla="*/ 0 w 301"/>
                <a:gd name="T19" fmla="*/ 205 h 187"/>
                <a:gd name="T20" fmla="*/ 0 w 301"/>
                <a:gd name="T21" fmla="*/ 1795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1" h="187">
                  <a:moveTo>
                    <a:pt x="0" y="95"/>
                  </a:moveTo>
                  <a:cubicBezTo>
                    <a:pt x="15" y="96"/>
                    <a:pt x="27" y="98"/>
                    <a:pt x="36" y="103"/>
                  </a:cubicBezTo>
                  <a:cubicBezTo>
                    <a:pt x="58" y="116"/>
                    <a:pt x="107" y="116"/>
                    <a:pt x="127" y="126"/>
                  </a:cubicBezTo>
                  <a:cubicBezTo>
                    <a:pt x="147" y="136"/>
                    <a:pt x="257" y="165"/>
                    <a:pt x="272" y="170"/>
                  </a:cubicBezTo>
                  <a:cubicBezTo>
                    <a:pt x="287" y="175"/>
                    <a:pt x="301" y="187"/>
                    <a:pt x="301" y="187"/>
                  </a:cubicBezTo>
                  <a:cubicBezTo>
                    <a:pt x="301" y="34"/>
                    <a:pt x="301" y="34"/>
                    <a:pt x="301" y="34"/>
                  </a:cubicBezTo>
                  <a:cubicBezTo>
                    <a:pt x="301" y="34"/>
                    <a:pt x="253" y="17"/>
                    <a:pt x="219" y="15"/>
                  </a:cubicBezTo>
                  <a:cubicBezTo>
                    <a:pt x="184" y="12"/>
                    <a:pt x="174" y="20"/>
                    <a:pt x="137" y="10"/>
                  </a:cubicBezTo>
                  <a:cubicBezTo>
                    <a:pt x="100" y="0"/>
                    <a:pt x="98" y="22"/>
                    <a:pt x="58" y="15"/>
                  </a:cubicBezTo>
                  <a:cubicBezTo>
                    <a:pt x="30" y="9"/>
                    <a:pt x="21" y="13"/>
                    <a:pt x="0" y="11"/>
                  </a:cubicBezTo>
                  <a:lnTo>
                    <a:pt x="0" y="95"/>
                  </a:lnTo>
                  <a:close/>
                </a:path>
              </a:pathLst>
            </a:custGeom>
            <a:solidFill>
              <a:srgbClr val="FEEB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3" name="Freeform 400">
              <a:extLst>
                <a:ext uri="{FF2B5EF4-FFF2-40B4-BE49-F238E27FC236}">
                  <a16:creationId xmlns:a16="http://schemas.microsoft.com/office/drawing/2014/main" id="{5B51CE70-C92B-4EEC-AC56-1A83426C5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605"/>
              <a:ext cx="372" cy="518"/>
            </a:xfrm>
            <a:custGeom>
              <a:avLst/>
              <a:gdLst>
                <a:gd name="T0" fmla="*/ 2025 w 149"/>
                <a:gd name="T1" fmla="*/ 248 h 194"/>
                <a:gd name="T2" fmla="*/ 1665 w 149"/>
                <a:gd name="T3" fmla="*/ 593 h 194"/>
                <a:gd name="T4" fmla="*/ 1183 w 149"/>
                <a:gd name="T5" fmla="*/ 833 h 194"/>
                <a:gd name="T6" fmla="*/ 1029 w 149"/>
                <a:gd name="T7" fmla="*/ 1012 h 194"/>
                <a:gd name="T8" fmla="*/ 761 w 149"/>
                <a:gd name="T9" fmla="*/ 1161 h 194"/>
                <a:gd name="T10" fmla="*/ 529 w 149"/>
                <a:gd name="T11" fmla="*/ 1370 h 194"/>
                <a:gd name="T12" fmla="*/ 312 w 149"/>
                <a:gd name="T13" fmla="*/ 1469 h 194"/>
                <a:gd name="T14" fmla="*/ 0 w 149"/>
                <a:gd name="T15" fmla="*/ 1639 h 194"/>
                <a:gd name="T16" fmla="*/ 0 w 149"/>
                <a:gd name="T17" fmla="*/ 3693 h 194"/>
                <a:gd name="T18" fmla="*/ 2319 w 149"/>
                <a:gd name="T19" fmla="*/ 1904 h 194"/>
                <a:gd name="T20" fmla="*/ 2319 w 149"/>
                <a:gd name="T21" fmla="*/ 0 h 194"/>
                <a:gd name="T22" fmla="*/ 2212 w 149"/>
                <a:gd name="T23" fmla="*/ 21 h 194"/>
                <a:gd name="T24" fmla="*/ 2025 w 149"/>
                <a:gd name="T25" fmla="*/ 248 h 1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94">
                  <a:moveTo>
                    <a:pt x="130" y="13"/>
                  </a:moveTo>
                  <a:cubicBezTo>
                    <a:pt x="123" y="19"/>
                    <a:pt x="114" y="26"/>
                    <a:pt x="107" y="31"/>
                  </a:cubicBezTo>
                  <a:cubicBezTo>
                    <a:pt x="98" y="38"/>
                    <a:pt x="86" y="39"/>
                    <a:pt x="76" y="44"/>
                  </a:cubicBezTo>
                  <a:cubicBezTo>
                    <a:pt x="72" y="47"/>
                    <a:pt x="69" y="50"/>
                    <a:pt x="66" y="53"/>
                  </a:cubicBezTo>
                  <a:cubicBezTo>
                    <a:pt x="60" y="56"/>
                    <a:pt x="54" y="57"/>
                    <a:pt x="49" y="61"/>
                  </a:cubicBezTo>
                  <a:cubicBezTo>
                    <a:pt x="44" y="64"/>
                    <a:pt x="40" y="70"/>
                    <a:pt x="34" y="72"/>
                  </a:cubicBezTo>
                  <a:cubicBezTo>
                    <a:pt x="30" y="74"/>
                    <a:pt x="25" y="74"/>
                    <a:pt x="20" y="77"/>
                  </a:cubicBezTo>
                  <a:cubicBezTo>
                    <a:pt x="13" y="81"/>
                    <a:pt x="7" y="84"/>
                    <a:pt x="0" y="86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7" y="0"/>
                    <a:pt x="145" y="0"/>
                    <a:pt x="142" y="1"/>
                  </a:cubicBezTo>
                  <a:cubicBezTo>
                    <a:pt x="136" y="3"/>
                    <a:pt x="134" y="8"/>
                    <a:pt x="130" y="13"/>
                  </a:cubicBezTo>
                  <a:close/>
                </a:path>
              </a:pathLst>
            </a:custGeom>
            <a:solidFill>
              <a:srgbClr val="FEE8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4" name="Freeform 401">
              <a:extLst>
                <a:ext uri="{FF2B5EF4-FFF2-40B4-BE49-F238E27FC236}">
                  <a16:creationId xmlns:a16="http://schemas.microsoft.com/office/drawing/2014/main" id="{BAF43F91-585E-4520-9202-759EAB2B0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893"/>
              <a:ext cx="1107" cy="152"/>
            </a:xfrm>
            <a:custGeom>
              <a:avLst/>
              <a:gdLst>
                <a:gd name="T0" fmla="*/ 5850 w 443"/>
                <a:gd name="T1" fmla="*/ 149 h 57"/>
                <a:gd name="T2" fmla="*/ 5537 w 443"/>
                <a:gd name="T3" fmla="*/ 227 h 57"/>
                <a:gd name="T4" fmla="*/ 5465 w 443"/>
                <a:gd name="T5" fmla="*/ 149 h 57"/>
                <a:gd name="T6" fmla="*/ 4590 w 443"/>
                <a:gd name="T7" fmla="*/ 192 h 57"/>
                <a:gd name="T8" fmla="*/ 3416 w 443"/>
                <a:gd name="T9" fmla="*/ 264 h 57"/>
                <a:gd name="T10" fmla="*/ 3184 w 443"/>
                <a:gd name="T11" fmla="*/ 341 h 57"/>
                <a:gd name="T12" fmla="*/ 2666 w 443"/>
                <a:gd name="T13" fmla="*/ 264 h 57"/>
                <a:gd name="T14" fmla="*/ 2354 w 443"/>
                <a:gd name="T15" fmla="*/ 307 h 57"/>
                <a:gd name="T16" fmla="*/ 1762 w 443"/>
                <a:gd name="T17" fmla="*/ 376 h 57"/>
                <a:gd name="T18" fmla="*/ 1262 w 443"/>
                <a:gd name="T19" fmla="*/ 419 h 57"/>
                <a:gd name="T20" fmla="*/ 792 w 443"/>
                <a:gd name="T21" fmla="*/ 605 h 57"/>
                <a:gd name="T22" fmla="*/ 62 w 443"/>
                <a:gd name="T23" fmla="*/ 888 h 57"/>
                <a:gd name="T24" fmla="*/ 1092 w 443"/>
                <a:gd name="T25" fmla="*/ 819 h 57"/>
                <a:gd name="T26" fmla="*/ 1249 w 443"/>
                <a:gd name="T27" fmla="*/ 1045 h 57"/>
                <a:gd name="T28" fmla="*/ 1249 w 443"/>
                <a:gd name="T29" fmla="*/ 1024 h 57"/>
                <a:gd name="T30" fmla="*/ 2374 w 443"/>
                <a:gd name="T31" fmla="*/ 776 h 57"/>
                <a:gd name="T32" fmla="*/ 2511 w 443"/>
                <a:gd name="T33" fmla="*/ 947 h 57"/>
                <a:gd name="T34" fmla="*/ 3633 w 443"/>
                <a:gd name="T35" fmla="*/ 832 h 57"/>
                <a:gd name="T36" fmla="*/ 3758 w 443"/>
                <a:gd name="T37" fmla="*/ 1045 h 57"/>
                <a:gd name="T38" fmla="*/ 4590 w 443"/>
                <a:gd name="T39" fmla="*/ 968 h 57"/>
                <a:gd name="T40" fmla="*/ 4808 w 443"/>
                <a:gd name="T41" fmla="*/ 931 h 57"/>
                <a:gd name="T42" fmla="*/ 4933 w 443"/>
                <a:gd name="T43" fmla="*/ 888 h 57"/>
                <a:gd name="T44" fmla="*/ 5587 w 443"/>
                <a:gd name="T45" fmla="*/ 533 h 57"/>
                <a:gd name="T46" fmla="*/ 5725 w 443"/>
                <a:gd name="T47" fmla="*/ 589 h 57"/>
                <a:gd name="T48" fmla="*/ 5745 w 443"/>
                <a:gd name="T49" fmla="*/ 547 h 57"/>
                <a:gd name="T50" fmla="*/ 5745 w 443"/>
                <a:gd name="T51" fmla="*/ 512 h 57"/>
                <a:gd name="T52" fmla="*/ 5757 w 443"/>
                <a:gd name="T53" fmla="*/ 477 h 57"/>
                <a:gd name="T54" fmla="*/ 6132 w 443"/>
                <a:gd name="T55" fmla="*/ 285 h 57"/>
                <a:gd name="T56" fmla="*/ 6537 w 443"/>
                <a:gd name="T57" fmla="*/ 285 h 57"/>
                <a:gd name="T58" fmla="*/ 6620 w 443"/>
                <a:gd name="T59" fmla="*/ 149 h 57"/>
                <a:gd name="T60" fmla="*/ 6912 w 443"/>
                <a:gd name="T61" fmla="*/ 0 h 57"/>
                <a:gd name="T62" fmla="*/ 5870 w 443"/>
                <a:gd name="T63" fmla="*/ 136 h 5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43" h="57">
                  <a:moveTo>
                    <a:pt x="376" y="7"/>
                  </a:moveTo>
                  <a:cubicBezTo>
                    <a:pt x="375" y="8"/>
                    <a:pt x="375" y="8"/>
                    <a:pt x="375" y="8"/>
                  </a:cubicBezTo>
                  <a:cubicBezTo>
                    <a:pt x="375" y="8"/>
                    <a:pt x="375" y="8"/>
                    <a:pt x="375" y="8"/>
                  </a:cubicBezTo>
                  <a:cubicBezTo>
                    <a:pt x="370" y="8"/>
                    <a:pt x="362" y="10"/>
                    <a:pt x="355" y="12"/>
                  </a:cubicBezTo>
                  <a:cubicBezTo>
                    <a:pt x="355" y="12"/>
                    <a:pt x="355" y="12"/>
                    <a:pt x="355" y="12"/>
                  </a:cubicBezTo>
                  <a:cubicBezTo>
                    <a:pt x="355" y="12"/>
                    <a:pt x="355" y="8"/>
                    <a:pt x="350" y="8"/>
                  </a:cubicBezTo>
                  <a:cubicBezTo>
                    <a:pt x="345" y="7"/>
                    <a:pt x="323" y="5"/>
                    <a:pt x="311" y="6"/>
                  </a:cubicBezTo>
                  <a:cubicBezTo>
                    <a:pt x="305" y="7"/>
                    <a:pt x="299" y="8"/>
                    <a:pt x="294" y="10"/>
                  </a:cubicBezTo>
                  <a:cubicBezTo>
                    <a:pt x="286" y="9"/>
                    <a:pt x="254" y="10"/>
                    <a:pt x="250" y="13"/>
                  </a:cubicBezTo>
                  <a:cubicBezTo>
                    <a:pt x="239" y="13"/>
                    <a:pt x="226" y="14"/>
                    <a:pt x="219" y="14"/>
                  </a:cubicBezTo>
                  <a:cubicBezTo>
                    <a:pt x="214" y="15"/>
                    <a:pt x="208" y="16"/>
                    <a:pt x="204" y="19"/>
                  </a:cubicBezTo>
                  <a:cubicBezTo>
                    <a:pt x="204" y="18"/>
                    <a:pt x="204" y="18"/>
                    <a:pt x="204" y="18"/>
                  </a:cubicBezTo>
                  <a:cubicBezTo>
                    <a:pt x="204" y="18"/>
                    <a:pt x="204" y="15"/>
                    <a:pt x="199" y="14"/>
                  </a:cubicBezTo>
                  <a:cubicBezTo>
                    <a:pt x="197" y="14"/>
                    <a:pt x="193" y="13"/>
                    <a:pt x="171" y="14"/>
                  </a:cubicBezTo>
                  <a:cubicBezTo>
                    <a:pt x="162" y="15"/>
                    <a:pt x="155" y="15"/>
                    <a:pt x="151" y="17"/>
                  </a:cubicBezTo>
                  <a:cubicBezTo>
                    <a:pt x="151" y="16"/>
                    <a:pt x="151" y="16"/>
                    <a:pt x="151" y="16"/>
                  </a:cubicBezTo>
                  <a:cubicBezTo>
                    <a:pt x="146" y="16"/>
                    <a:pt x="118" y="17"/>
                    <a:pt x="113" y="20"/>
                  </a:cubicBezTo>
                  <a:cubicBezTo>
                    <a:pt x="113" y="20"/>
                    <a:pt x="113" y="20"/>
                    <a:pt x="113" y="20"/>
                  </a:cubicBezTo>
                  <a:cubicBezTo>
                    <a:pt x="107" y="19"/>
                    <a:pt x="98" y="20"/>
                    <a:pt x="91" y="21"/>
                  </a:cubicBezTo>
                  <a:cubicBezTo>
                    <a:pt x="88" y="21"/>
                    <a:pt x="84" y="22"/>
                    <a:pt x="81" y="22"/>
                  </a:cubicBezTo>
                  <a:cubicBezTo>
                    <a:pt x="78" y="23"/>
                    <a:pt x="68" y="23"/>
                    <a:pt x="62" y="25"/>
                  </a:cubicBezTo>
                  <a:cubicBezTo>
                    <a:pt x="57" y="27"/>
                    <a:pt x="57" y="31"/>
                    <a:pt x="51" y="32"/>
                  </a:cubicBezTo>
                  <a:cubicBezTo>
                    <a:pt x="38" y="36"/>
                    <a:pt x="25" y="37"/>
                    <a:pt x="15" y="41"/>
                  </a:cubicBezTo>
                  <a:cubicBezTo>
                    <a:pt x="9" y="43"/>
                    <a:pt x="7" y="46"/>
                    <a:pt x="4" y="47"/>
                  </a:cubicBezTo>
                  <a:cubicBezTo>
                    <a:pt x="0" y="50"/>
                    <a:pt x="38" y="44"/>
                    <a:pt x="34" y="46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7" y="42"/>
                    <a:pt x="79" y="47"/>
                    <a:pt x="80" y="54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5"/>
                    <a:pt x="80" y="54"/>
                    <a:pt x="80" y="54"/>
                  </a:cubicBezTo>
                  <a:cubicBezTo>
                    <a:pt x="80" y="47"/>
                    <a:pt x="81" y="42"/>
                    <a:pt x="88" y="42"/>
                  </a:cubicBezTo>
                  <a:cubicBezTo>
                    <a:pt x="152" y="41"/>
                    <a:pt x="152" y="41"/>
                    <a:pt x="152" y="41"/>
                  </a:cubicBezTo>
                  <a:cubicBezTo>
                    <a:pt x="158" y="41"/>
                    <a:pt x="160" y="45"/>
                    <a:pt x="160" y="50"/>
                  </a:cubicBezTo>
                  <a:cubicBezTo>
                    <a:pt x="161" y="50"/>
                    <a:pt x="161" y="50"/>
                    <a:pt x="161" y="50"/>
                  </a:cubicBezTo>
                  <a:cubicBezTo>
                    <a:pt x="161" y="45"/>
                    <a:pt x="164" y="42"/>
                    <a:pt x="169" y="42"/>
                  </a:cubicBezTo>
                  <a:cubicBezTo>
                    <a:pt x="233" y="44"/>
                    <a:pt x="233" y="44"/>
                    <a:pt x="233" y="44"/>
                  </a:cubicBezTo>
                  <a:cubicBezTo>
                    <a:pt x="240" y="44"/>
                    <a:pt x="241" y="49"/>
                    <a:pt x="241" y="55"/>
                  </a:cubicBezTo>
                  <a:cubicBezTo>
                    <a:pt x="241" y="55"/>
                    <a:pt x="241" y="55"/>
                    <a:pt x="241" y="55"/>
                  </a:cubicBezTo>
                  <a:cubicBezTo>
                    <a:pt x="242" y="49"/>
                    <a:pt x="244" y="44"/>
                    <a:pt x="251" y="45"/>
                  </a:cubicBezTo>
                  <a:cubicBezTo>
                    <a:pt x="294" y="51"/>
                    <a:pt x="294" y="51"/>
                    <a:pt x="294" y="51"/>
                  </a:cubicBezTo>
                  <a:cubicBezTo>
                    <a:pt x="293" y="51"/>
                    <a:pt x="293" y="51"/>
                    <a:pt x="293" y="51"/>
                  </a:cubicBezTo>
                  <a:cubicBezTo>
                    <a:pt x="299" y="50"/>
                    <a:pt x="304" y="47"/>
                    <a:pt x="308" y="49"/>
                  </a:cubicBezTo>
                  <a:cubicBezTo>
                    <a:pt x="310" y="50"/>
                    <a:pt x="311" y="53"/>
                    <a:pt x="312" y="57"/>
                  </a:cubicBezTo>
                  <a:cubicBezTo>
                    <a:pt x="312" y="53"/>
                    <a:pt x="313" y="49"/>
                    <a:pt x="316" y="47"/>
                  </a:cubicBezTo>
                  <a:cubicBezTo>
                    <a:pt x="321" y="40"/>
                    <a:pt x="329" y="38"/>
                    <a:pt x="336" y="36"/>
                  </a:cubicBezTo>
                  <a:cubicBezTo>
                    <a:pt x="344" y="33"/>
                    <a:pt x="350" y="30"/>
                    <a:pt x="358" y="28"/>
                  </a:cubicBezTo>
                  <a:cubicBezTo>
                    <a:pt x="363" y="27"/>
                    <a:pt x="366" y="29"/>
                    <a:pt x="367" y="33"/>
                  </a:cubicBezTo>
                  <a:cubicBezTo>
                    <a:pt x="367" y="32"/>
                    <a:pt x="367" y="32"/>
                    <a:pt x="367" y="31"/>
                  </a:cubicBezTo>
                  <a:cubicBezTo>
                    <a:pt x="367" y="31"/>
                    <a:pt x="367" y="31"/>
                    <a:pt x="367" y="31"/>
                  </a:cubicBezTo>
                  <a:cubicBezTo>
                    <a:pt x="368" y="30"/>
                    <a:pt x="368" y="30"/>
                    <a:pt x="368" y="29"/>
                  </a:cubicBezTo>
                  <a:cubicBezTo>
                    <a:pt x="368" y="29"/>
                    <a:pt x="368" y="29"/>
                    <a:pt x="368" y="29"/>
                  </a:cubicBezTo>
                  <a:cubicBezTo>
                    <a:pt x="368" y="28"/>
                    <a:pt x="368" y="28"/>
                    <a:pt x="368" y="27"/>
                  </a:cubicBezTo>
                  <a:cubicBezTo>
                    <a:pt x="368" y="27"/>
                    <a:pt x="368" y="27"/>
                    <a:pt x="368" y="27"/>
                  </a:cubicBezTo>
                  <a:cubicBezTo>
                    <a:pt x="369" y="26"/>
                    <a:pt x="369" y="26"/>
                    <a:pt x="369" y="25"/>
                  </a:cubicBezTo>
                  <a:cubicBezTo>
                    <a:pt x="371" y="20"/>
                    <a:pt x="380" y="18"/>
                    <a:pt x="389" y="16"/>
                  </a:cubicBezTo>
                  <a:cubicBezTo>
                    <a:pt x="390" y="16"/>
                    <a:pt x="392" y="15"/>
                    <a:pt x="393" y="15"/>
                  </a:cubicBezTo>
                  <a:cubicBezTo>
                    <a:pt x="400" y="13"/>
                    <a:pt x="407" y="11"/>
                    <a:pt x="413" y="11"/>
                  </a:cubicBezTo>
                  <a:cubicBezTo>
                    <a:pt x="416" y="12"/>
                    <a:pt x="418" y="13"/>
                    <a:pt x="419" y="15"/>
                  </a:cubicBezTo>
                  <a:cubicBezTo>
                    <a:pt x="419" y="15"/>
                    <a:pt x="419" y="14"/>
                    <a:pt x="420" y="14"/>
                  </a:cubicBezTo>
                  <a:cubicBezTo>
                    <a:pt x="420" y="13"/>
                    <a:pt x="420" y="11"/>
                    <a:pt x="424" y="8"/>
                  </a:cubicBezTo>
                  <a:cubicBezTo>
                    <a:pt x="429" y="5"/>
                    <a:pt x="441" y="2"/>
                    <a:pt x="443" y="1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443" y="0"/>
                    <a:pt x="413" y="1"/>
                    <a:pt x="403" y="1"/>
                  </a:cubicBezTo>
                  <a:cubicBezTo>
                    <a:pt x="394" y="1"/>
                    <a:pt x="383" y="3"/>
                    <a:pt x="376" y="7"/>
                  </a:cubicBezTo>
                  <a:close/>
                </a:path>
              </a:pathLst>
            </a:custGeom>
            <a:solidFill>
              <a:srgbClr val="FFF4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5" name="Freeform 402">
              <a:extLst>
                <a:ext uri="{FF2B5EF4-FFF2-40B4-BE49-F238E27FC236}">
                  <a16:creationId xmlns:a16="http://schemas.microsoft.com/office/drawing/2014/main" id="{18C3A9F4-957A-4ADC-BC03-0561A9EDF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928"/>
              <a:ext cx="1007" cy="171"/>
            </a:xfrm>
            <a:custGeom>
              <a:avLst/>
              <a:gdLst>
                <a:gd name="T0" fmla="*/ 137 w 403"/>
                <a:gd name="T1" fmla="*/ 1085 h 64"/>
                <a:gd name="T2" fmla="*/ 4165 w 403"/>
                <a:gd name="T3" fmla="*/ 1221 h 64"/>
                <a:gd name="T4" fmla="*/ 4165 w 403"/>
                <a:gd name="T5" fmla="*/ 1221 h 64"/>
                <a:gd name="T6" fmla="*/ 4758 w 403"/>
                <a:gd name="T7" fmla="*/ 935 h 64"/>
                <a:gd name="T8" fmla="*/ 5337 w 403"/>
                <a:gd name="T9" fmla="*/ 572 h 64"/>
                <a:gd name="T10" fmla="*/ 6025 w 403"/>
                <a:gd name="T11" fmla="*/ 307 h 64"/>
                <a:gd name="T12" fmla="*/ 6287 w 403"/>
                <a:gd name="T13" fmla="*/ 171 h 64"/>
                <a:gd name="T14" fmla="*/ 5382 w 403"/>
                <a:gd name="T15" fmla="*/ 230 h 64"/>
                <a:gd name="T16" fmla="*/ 5307 w 403"/>
                <a:gd name="T17" fmla="*/ 342 h 64"/>
                <a:gd name="T18" fmla="*/ 4715 w 403"/>
                <a:gd name="T19" fmla="*/ 628 h 64"/>
                <a:gd name="T20" fmla="*/ 4040 w 403"/>
                <a:gd name="T21" fmla="*/ 842 h 64"/>
                <a:gd name="T22" fmla="*/ 3571 w 403"/>
                <a:gd name="T23" fmla="*/ 799 h 64"/>
                <a:gd name="T24" fmla="*/ 2841 w 403"/>
                <a:gd name="T25" fmla="*/ 799 h 64"/>
                <a:gd name="T26" fmla="*/ 1999 w 403"/>
                <a:gd name="T27" fmla="*/ 729 h 64"/>
                <a:gd name="T28" fmla="*/ 1167 w 403"/>
                <a:gd name="T29" fmla="*/ 671 h 64"/>
                <a:gd name="T30" fmla="*/ 450 w 403"/>
                <a:gd name="T31" fmla="*/ 729 h 64"/>
                <a:gd name="T32" fmla="*/ 12 w 403"/>
                <a:gd name="T33" fmla="*/ 914 h 64"/>
                <a:gd name="T34" fmla="*/ 137 w 403"/>
                <a:gd name="T35" fmla="*/ 1085 h 6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03" h="64">
                  <a:moveTo>
                    <a:pt x="9" y="57"/>
                  </a:moveTo>
                  <a:cubicBezTo>
                    <a:pt x="105" y="49"/>
                    <a:pt x="206" y="52"/>
                    <a:pt x="267" y="64"/>
                  </a:cubicBezTo>
                  <a:cubicBezTo>
                    <a:pt x="267" y="64"/>
                    <a:pt x="267" y="64"/>
                    <a:pt x="267" y="64"/>
                  </a:cubicBezTo>
                  <a:cubicBezTo>
                    <a:pt x="305" y="49"/>
                    <a:pt x="305" y="49"/>
                    <a:pt x="305" y="49"/>
                  </a:cubicBezTo>
                  <a:cubicBezTo>
                    <a:pt x="305" y="49"/>
                    <a:pt x="328" y="36"/>
                    <a:pt x="342" y="30"/>
                  </a:cubicBezTo>
                  <a:cubicBezTo>
                    <a:pt x="356" y="25"/>
                    <a:pt x="367" y="25"/>
                    <a:pt x="386" y="16"/>
                  </a:cubicBezTo>
                  <a:cubicBezTo>
                    <a:pt x="392" y="13"/>
                    <a:pt x="398" y="11"/>
                    <a:pt x="403" y="9"/>
                  </a:cubicBezTo>
                  <a:cubicBezTo>
                    <a:pt x="397" y="0"/>
                    <a:pt x="354" y="10"/>
                    <a:pt x="345" y="12"/>
                  </a:cubicBezTo>
                  <a:cubicBezTo>
                    <a:pt x="343" y="13"/>
                    <a:pt x="342" y="17"/>
                    <a:pt x="340" y="18"/>
                  </a:cubicBezTo>
                  <a:cubicBezTo>
                    <a:pt x="327" y="23"/>
                    <a:pt x="317" y="31"/>
                    <a:pt x="302" y="33"/>
                  </a:cubicBezTo>
                  <a:cubicBezTo>
                    <a:pt x="287" y="35"/>
                    <a:pt x="273" y="40"/>
                    <a:pt x="259" y="44"/>
                  </a:cubicBezTo>
                  <a:cubicBezTo>
                    <a:pt x="248" y="48"/>
                    <a:pt x="240" y="44"/>
                    <a:pt x="229" y="42"/>
                  </a:cubicBezTo>
                  <a:cubicBezTo>
                    <a:pt x="213" y="40"/>
                    <a:pt x="197" y="42"/>
                    <a:pt x="182" y="42"/>
                  </a:cubicBezTo>
                  <a:cubicBezTo>
                    <a:pt x="163" y="42"/>
                    <a:pt x="146" y="39"/>
                    <a:pt x="128" y="38"/>
                  </a:cubicBezTo>
                  <a:cubicBezTo>
                    <a:pt x="110" y="36"/>
                    <a:pt x="93" y="35"/>
                    <a:pt x="75" y="35"/>
                  </a:cubicBezTo>
                  <a:cubicBezTo>
                    <a:pt x="62" y="35"/>
                    <a:pt x="40" y="32"/>
                    <a:pt x="29" y="3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53"/>
                    <a:pt x="4" y="56"/>
                    <a:pt x="9" y="57"/>
                  </a:cubicBezTo>
                  <a:close/>
                </a:path>
              </a:pathLst>
            </a:custGeom>
            <a:solidFill>
              <a:srgbClr val="D9A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6" name="Line 403">
              <a:extLst>
                <a:ext uri="{FF2B5EF4-FFF2-40B4-BE49-F238E27FC236}">
                  <a16:creationId xmlns:a16="http://schemas.microsoft.com/office/drawing/2014/main" id="{6AE7076E-E9D8-4B80-9A28-43EB6C22D2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4" y="3096"/>
              <a:ext cx="1" cy="1008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7" name="Line 404">
              <a:extLst>
                <a:ext uri="{FF2B5EF4-FFF2-40B4-BE49-F238E27FC236}">
                  <a16:creationId xmlns:a16="http://schemas.microsoft.com/office/drawing/2014/main" id="{1B569FDF-B7F1-43BB-BBC4-8F505C7E40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3832"/>
              <a:ext cx="1" cy="275"/>
            </a:xfrm>
            <a:prstGeom prst="line">
              <a:avLst/>
            </a:prstGeom>
            <a:noFill/>
            <a:ln w="15875">
              <a:solidFill>
                <a:srgbClr val="DFC27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8" name="Line 405">
              <a:extLst>
                <a:ext uri="{FF2B5EF4-FFF2-40B4-BE49-F238E27FC236}">
                  <a16:creationId xmlns:a16="http://schemas.microsoft.com/office/drawing/2014/main" id="{0EE32510-BC9B-40E5-94C7-E7C2AA2ED0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3432"/>
              <a:ext cx="1" cy="400"/>
            </a:xfrm>
            <a:prstGeom prst="line">
              <a:avLst/>
            </a:prstGeom>
            <a:noFill/>
            <a:ln w="15875">
              <a:solidFill>
                <a:srgbClr val="D8AF4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69" name="Line 406">
              <a:extLst>
                <a:ext uri="{FF2B5EF4-FFF2-40B4-BE49-F238E27FC236}">
                  <a16:creationId xmlns:a16="http://schemas.microsoft.com/office/drawing/2014/main" id="{10D72F58-3F9E-459E-8E72-4ABCF82916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3093"/>
              <a:ext cx="1" cy="339"/>
            </a:xfrm>
            <a:prstGeom prst="line">
              <a:avLst/>
            </a:prstGeom>
            <a:noFill/>
            <a:ln w="15875">
              <a:solidFill>
                <a:srgbClr val="DFA42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0" name="Freeform 407">
              <a:extLst>
                <a:ext uri="{FF2B5EF4-FFF2-40B4-BE49-F238E27FC236}">
                  <a16:creationId xmlns:a16="http://schemas.microsoft.com/office/drawing/2014/main" id="{5B8ED844-32C6-4C2D-92EC-E3FE2D97B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339"/>
              <a:ext cx="753" cy="498"/>
            </a:xfrm>
            <a:custGeom>
              <a:avLst/>
              <a:gdLst>
                <a:gd name="T0" fmla="*/ 0 w 301"/>
                <a:gd name="T1" fmla="*/ 1795 h 187"/>
                <a:gd name="T2" fmla="*/ 563 w 301"/>
                <a:gd name="T3" fmla="*/ 1944 h 187"/>
                <a:gd name="T4" fmla="*/ 1991 w 301"/>
                <a:gd name="T5" fmla="*/ 2383 h 187"/>
                <a:gd name="T6" fmla="*/ 4255 w 301"/>
                <a:gd name="T7" fmla="*/ 3212 h 187"/>
                <a:gd name="T8" fmla="*/ 4713 w 301"/>
                <a:gd name="T9" fmla="*/ 3531 h 187"/>
                <a:gd name="T10" fmla="*/ 4713 w 301"/>
                <a:gd name="T11" fmla="*/ 644 h 187"/>
                <a:gd name="T12" fmla="*/ 3430 w 301"/>
                <a:gd name="T13" fmla="*/ 285 h 187"/>
                <a:gd name="T14" fmla="*/ 2146 w 301"/>
                <a:gd name="T15" fmla="*/ 192 h 187"/>
                <a:gd name="T16" fmla="*/ 908 w 301"/>
                <a:gd name="T17" fmla="*/ 285 h 187"/>
                <a:gd name="T18" fmla="*/ 0 w 301"/>
                <a:gd name="T19" fmla="*/ 205 h 187"/>
                <a:gd name="T20" fmla="*/ 0 w 301"/>
                <a:gd name="T21" fmla="*/ 1795 h 1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1" h="187">
                  <a:moveTo>
                    <a:pt x="0" y="95"/>
                  </a:moveTo>
                  <a:cubicBezTo>
                    <a:pt x="15" y="96"/>
                    <a:pt x="27" y="98"/>
                    <a:pt x="36" y="103"/>
                  </a:cubicBezTo>
                  <a:cubicBezTo>
                    <a:pt x="58" y="116"/>
                    <a:pt x="107" y="116"/>
                    <a:pt x="127" y="126"/>
                  </a:cubicBezTo>
                  <a:cubicBezTo>
                    <a:pt x="147" y="136"/>
                    <a:pt x="257" y="165"/>
                    <a:pt x="272" y="170"/>
                  </a:cubicBezTo>
                  <a:cubicBezTo>
                    <a:pt x="287" y="175"/>
                    <a:pt x="301" y="187"/>
                    <a:pt x="301" y="187"/>
                  </a:cubicBezTo>
                  <a:cubicBezTo>
                    <a:pt x="301" y="34"/>
                    <a:pt x="301" y="34"/>
                    <a:pt x="301" y="34"/>
                  </a:cubicBezTo>
                  <a:cubicBezTo>
                    <a:pt x="301" y="34"/>
                    <a:pt x="253" y="17"/>
                    <a:pt x="219" y="15"/>
                  </a:cubicBezTo>
                  <a:cubicBezTo>
                    <a:pt x="184" y="12"/>
                    <a:pt x="174" y="20"/>
                    <a:pt x="137" y="10"/>
                  </a:cubicBezTo>
                  <a:cubicBezTo>
                    <a:pt x="100" y="0"/>
                    <a:pt x="98" y="22"/>
                    <a:pt x="58" y="15"/>
                  </a:cubicBezTo>
                  <a:cubicBezTo>
                    <a:pt x="30" y="9"/>
                    <a:pt x="21" y="13"/>
                    <a:pt x="0" y="11"/>
                  </a:cubicBezTo>
                  <a:lnTo>
                    <a:pt x="0" y="9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1" name="Freeform 408">
              <a:extLst>
                <a:ext uri="{FF2B5EF4-FFF2-40B4-BE49-F238E27FC236}">
                  <a16:creationId xmlns:a16="http://schemas.microsoft.com/office/drawing/2014/main" id="{182866C5-15FB-4689-8B00-0FDA7FAFD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59"/>
              <a:ext cx="753" cy="370"/>
            </a:xfrm>
            <a:custGeom>
              <a:avLst/>
              <a:gdLst>
                <a:gd name="T0" fmla="*/ 2146 w 301"/>
                <a:gd name="T1" fmla="*/ 2169 h 139"/>
                <a:gd name="T2" fmla="*/ 3430 w 301"/>
                <a:gd name="T3" fmla="*/ 2260 h 139"/>
                <a:gd name="T4" fmla="*/ 4713 w 301"/>
                <a:gd name="T5" fmla="*/ 2622 h 139"/>
                <a:gd name="T6" fmla="*/ 4713 w 301"/>
                <a:gd name="T7" fmla="*/ 282 h 139"/>
                <a:gd name="T8" fmla="*/ 0 w 301"/>
                <a:gd name="T9" fmla="*/ 248 h 139"/>
                <a:gd name="T10" fmla="*/ 0 w 301"/>
                <a:gd name="T11" fmla="*/ 2191 h 139"/>
                <a:gd name="T12" fmla="*/ 908 w 301"/>
                <a:gd name="T13" fmla="*/ 2260 h 139"/>
                <a:gd name="T14" fmla="*/ 2146 w 301"/>
                <a:gd name="T15" fmla="*/ 2169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139">
                  <a:moveTo>
                    <a:pt x="137" y="115"/>
                  </a:moveTo>
                  <a:cubicBezTo>
                    <a:pt x="174" y="125"/>
                    <a:pt x="184" y="117"/>
                    <a:pt x="219" y="120"/>
                  </a:cubicBezTo>
                  <a:cubicBezTo>
                    <a:pt x="253" y="122"/>
                    <a:pt x="301" y="139"/>
                    <a:pt x="301" y="139"/>
                  </a:cubicBezTo>
                  <a:cubicBezTo>
                    <a:pt x="301" y="15"/>
                    <a:pt x="301" y="15"/>
                    <a:pt x="301" y="15"/>
                  </a:cubicBezTo>
                  <a:cubicBezTo>
                    <a:pt x="231" y="1"/>
                    <a:pt x="108" y="0"/>
                    <a:pt x="0" y="13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1" y="118"/>
                    <a:pt x="30" y="114"/>
                    <a:pt x="58" y="120"/>
                  </a:cubicBezTo>
                  <a:cubicBezTo>
                    <a:pt x="98" y="127"/>
                    <a:pt x="100" y="105"/>
                    <a:pt x="137" y="1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2" name="Freeform 409">
              <a:extLst>
                <a:ext uri="{FF2B5EF4-FFF2-40B4-BE49-F238E27FC236}">
                  <a16:creationId xmlns:a16="http://schemas.microsoft.com/office/drawing/2014/main" id="{FE91E6FC-94B5-4D98-8F9E-4FAA0308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16"/>
              <a:ext cx="103" cy="77"/>
            </a:xfrm>
            <a:custGeom>
              <a:avLst/>
              <a:gdLst>
                <a:gd name="T0" fmla="*/ 651 w 41"/>
                <a:gd name="T1" fmla="*/ 0 h 29"/>
                <a:gd name="T2" fmla="*/ 0 w 41"/>
                <a:gd name="T3" fmla="*/ 507 h 29"/>
                <a:gd name="T4" fmla="*/ 0 w 41"/>
                <a:gd name="T5" fmla="*/ 542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9">
                  <a:moveTo>
                    <a:pt x="41" y="0"/>
                  </a:moveTo>
                  <a:cubicBezTo>
                    <a:pt x="18" y="13"/>
                    <a:pt x="1" y="24"/>
                    <a:pt x="0" y="27"/>
                  </a:cubicBez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3" name="Freeform 410">
              <a:extLst>
                <a:ext uri="{FF2B5EF4-FFF2-40B4-BE49-F238E27FC236}">
                  <a16:creationId xmlns:a16="http://schemas.microsoft.com/office/drawing/2014/main" id="{96E01A63-C13F-4D9D-88D9-CF49EA6A2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592"/>
              <a:ext cx="753" cy="531"/>
            </a:xfrm>
            <a:custGeom>
              <a:avLst/>
              <a:gdLst>
                <a:gd name="T0" fmla="*/ 563 w 301"/>
                <a:gd name="T1" fmla="*/ 149 h 199"/>
                <a:gd name="T2" fmla="*/ 0 w 301"/>
                <a:gd name="T3" fmla="*/ 0 h 199"/>
                <a:gd name="T4" fmla="*/ 0 w 301"/>
                <a:gd name="T5" fmla="*/ 2015 h 199"/>
                <a:gd name="T6" fmla="*/ 4713 w 301"/>
                <a:gd name="T7" fmla="*/ 3781 h 199"/>
                <a:gd name="T8" fmla="*/ 4713 w 301"/>
                <a:gd name="T9" fmla="*/ 1745 h 199"/>
                <a:gd name="T10" fmla="*/ 4255 w 301"/>
                <a:gd name="T11" fmla="*/ 1425 h 199"/>
                <a:gd name="T12" fmla="*/ 1991 w 301"/>
                <a:gd name="T13" fmla="*/ 590 h 199"/>
                <a:gd name="T14" fmla="*/ 563 w 301"/>
                <a:gd name="T15" fmla="*/ 149 h 1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1" h="199">
                  <a:moveTo>
                    <a:pt x="36" y="8"/>
                  </a:moveTo>
                  <a:cubicBezTo>
                    <a:pt x="27" y="3"/>
                    <a:pt x="15" y="1"/>
                    <a:pt x="0" y="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301" y="199"/>
                    <a:pt x="301" y="199"/>
                    <a:pt x="301" y="199"/>
                  </a:cubicBezTo>
                  <a:cubicBezTo>
                    <a:pt x="301" y="92"/>
                    <a:pt x="301" y="92"/>
                    <a:pt x="301" y="92"/>
                  </a:cubicBezTo>
                  <a:cubicBezTo>
                    <a:pt x="301" y="92"/>
                    <a:pt x="287" y="80"/>
                    <a:pt x="272" y="75"/>
                  </a:cubicBezTo>
                  <a:cubicBezTo>
                    <a:pt x="257" y="70"/>
                    <a:pt x="147" y="41"/>
                    <a:pt x="127" y="31"/>
                  </a:cubicBezTo>
                  <a:cubicBezTo>
                    <a:pt x="107" y="21"/>
                    <a:pt x="58" y="21"/>
                    <a:pt x="36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4" name="Freeform 411">
              <a:extLst>
                <a:ext uri="{FF2B5EF4-FFF2-40B4-BE49-F238E27FC236}">
                  <a16:creationId xmlns:a16="http://schemas.microsoft.com/office/drawing/2014/main" id="{75BFC24A-3600-4E2C-86BA-5E317F7B4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264"/>
              <a:ext cx="372" cy="571"/>
            </a:xfrm>
            <a:custGeom>
              <a:avLst/>
              <a:gdLst>
                <a:gd name="T0" fmla="*/ 2212 w 149"/>
                <a:gd name="T1" fmla="*/ 77 h 214"/>
                <a:gd name="T2" fmla="*/ 1962 w 149"/>
                <a:gd name="T3" fmla="*/ 286 h 214"/>
                <a:gd name="T4" fmla="*/ 1558 w 149"/>
                <a:gd name="T5" fmla="*/ 376 h 214"/>
                <a:gd name="T6" fmla="*/ 667 w 149"/>
                <a:gd name="T7" fmla="*/ 875 h 214"/>
                <a:gd name="T8" fmla="*/ 292 w 149"/>
                <a:gd name="T9" fmla="*/ 1025 h 214"/>
                <a:gd name="T10" fmla="*/ 0 w 149"/>
                <a:gd name="T11" fmla="*/ 1174 h 214"/>
                <a:gd name="T12" fmla="*/ 0 w 149"/>
                <a:gd name="T13" fmla="*/ 4066 h 214"/>
                <a:gd name="T14" fmla="*/ 312 w 149"/>
                <a:gd name="T15" fmla="*/ 3896 h 214"/>
                <a:gd name="T16" fmla="*/ 529 w 149"/>
                <a:gd name="T17" fmla="*/ 3802 h 214"/>
                <a:gd name="T18" fmla="*/ 761 w 149"/>
                <a:gd name="T19" fmla="*/ 3589 h 214"/>
                <a:gd name="T20" fmla="*/ 1029 w 149"/>
                <a:gd name="T21" fmla="*/ 3439 h 214"/>
                <a:gd name="T22" fmla="*/ 1183 w 149"/>
                <a:gd name="T23" fmla="*/ 3269 h 214"/>
                <a:gd name="T24" fmla="*/ 1665 w 149"/>
                <a:gd name="T25" fmla="*/ 3018 h 214"/>
                <a:gd name="T26" fmla="*/ 2025 w 149"/>
                <a:gd name="T27" fmla="*/ 2676 h 214"/>
                <a:gd name="T28" fmla="*/ 2212 w 149"/>
                <a:gd name="T29" fmla="*/ 2449 h 214"/>
                <a:gd name="T30" fmla="*/ 2319 w 149"/>
                <a:gd name="T31" fmla="*/ 2436 h 214"/>
                <a:gd name="T32" fmla="*/ 2319 w 149"/>
                <a:gd name="T33" fmla="*/ 0 h 214"/>
                <a:gd name="T34" fmla="*/ 2212 w 149"/>
                <a:gd name="T35" fmla="*/ 77 h 2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49" h="214">
                  <a:moveTo>
                    <a:pt x="142" y="4"/>
                  </a:moveTo>
                  <a:cubicBezTo>
                    <a:pt x="136" y="8"/>
                    <a:pt x="132" y="12"/>
                    <a:pt x="126" y="15"/>
                  </a:cubicBezTo>
                  <a:cubicBezTo>
                    <a:pt x="118" y="19"/>
                    <a:pt x="109" y="18"/>
                    <a:pt x="100" y="20"/>
                  </a:cubicBezTo>
                  <a:cubicBezTo>
                    <a:pt x="79" y="25"/>
                    <a:pt x="65" y="43"/>
                    <a:pt x="43" y="46"/>
                  </a:cubicBezTo>
                  <a:cubicBezTo>
                    <a:pt x="34" y="48"/>
                    <a:pt x="28" y="50"/>
                    <a:pt x="19" y="54"/>
                  </a:cubicBezTo>
                  <a:cubicBezTo>
                    <a:pt x="13" y="58"/>
                    <a:pt x="6" y="60"/>
                    <a:pt x="0" y="62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7" y="212"/>
                    <a:pt x="13" y="209"/>
                    <a:pt x="20" y="205"/>
                  </a:cubicBezTo>
                  <a:cubicBezTo>
                    <a:pt x="25" y="202"/>
                    <a:pt x="30" y="202"/>
                    <a:pt x="34" y="200"/>
                  </a:cubicBezTo>
                  <a:cubicBezTo>
                    <a:pt x="40" y="198"/>
                    <a:pt x="44" y="192"/>
                    <a:pt x="49" y="189"/>
                  </a:cubicBezTo>
                  <a:cubicBezTo>
                    <a:pt x="54" y="185"/>
                    <a:pt x="60" y="184"/>
                    <a:pt x="66" y="181"/>
                  </a:cubicBezTo>
                  <a:cubicBezTo>
                    <a:pt x="69" y="178"/>
                    <a:pt x="72" y="175"/>
                    <a:pt x="76" y="172"/>
                  </a:cubicBezTo>
                  <a:cubicBezTo>
                    <a:pt x="86" y="167"/>
                    <a:pt x="98" y="166"/>
                    <a:pt x="107" y="159"/>
                  </a:cubicBezTo>
                  <a:cubicBezTo>
                    <a:pt x="114" y="154"/>
                    <a:pt x="123" y="147"/>
                    <a:pt x="130" y="141"/>
                  </a:cubicBezTo>
                  <a:cubicBezTo>
                    <a:pt x="134" y="136"/>
                    <a:pt x="136" y="131"/>
                    <a:pt x="142" y="129"/>
                  </a:cubicBezTo>
                  <a:cubicBezTo>
                    <a:pt x="145" y="128"/>
                    <a:pt x="147" y="128"/>
                    <a:pt x="149" y="128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6" y="2"/>
                    <a:pt x="144" y="3"/>
                    <a:pt x="14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5" name="Freeform 412">
              <a:extLst>
                <a:ext uri="{FF2B5EF4-FFF2-40B4-BE49-F238E27FC236}">
                  <a16:creationId xmlns:a16="http://schemas.microsoft.com/office/drawing/2014/main" id="{6EC7B812-A5F8-44AC-840C-68874F59F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605"/>
              <a:ext cx="372" cy="518"/>
            </a:xfrm>
            <a:custGeom>
              <a:avLst/>
              <a:gdLst>
                <a:gd name="T0" fmla="*/ 2025 w 149"/>
                <a:gd name="T1" fmla="*/ 248 h 194"/>
                <a:gd name="T2" fmla="*/ 1665 w 149"/>
                <a:gd name="T3" fmla="*/ 593 h 194"/>
                <a:gd name="T4" fmla="*/ 1183 w 149"/>
                <a:gd name="T5" fmla="*/ 833 h 194"/>
                <a:gd name="T6" fmla="*/ 1029 w 149"/>
                <a:gd name="T7" fmla="*/ 1012 h 194"/>
                <a:gd name="T8" fmla="*/ 761 w 149"/>
                <a:gd name="T9" fmla="*/ 1161 h 194"/>
                <a:gd name="T10" fmla="*/ 529 w 149"/>
                <a:gd name="T11" fmla="*/ 1370 h 194"/>
                <a:gd name="T12" fmla="*/ 312 w 149"/>
                <a:gd name="T13" fmla="*/ 1469 h 194"/>
                <a:gd name="T14" fmla="*/ 0 w 149"/>
                <a:gd name="T15" fmla="*/ 1639 h 194"/>
                <a:gd name="T16" fmla="*/ 0 w 149"/>
                <a:gd name="T17" fmla="*/ 3693 h 194"/>
                <a:gd name="T18" fmla="*/ 2319 w 149"/>
                <a:gd name="T19" fmla="*/ 1904 h 194"/>
                <a:gd name="T20" fmla="*/ 2319 w 149"/>
                <a:gd name="T21" fmla="*/ 0 h 194"/>
                <a:gd name="T22" fmla="*/ 2212 w 149"/>
                <a:gd name="T23" fmla="*/ 21 h 194"/>
                <a:gd name="T24" fmla="*/ 2025 w 149"/>
                <a:gd name="T25" fmla="*/ 248 h 1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94">
                  <a:moveTo>
                    <a:pt x="130" y="13"/>
                  </a:moveTo>
                  <a:cubicBezTo>
                    <a:pt x="123" y="19"/>
                    <a:pt x="114" y="26"/>
                    <a:pt x="107" y="31"/>
                  </a:cubicBezTo>
                  <a:cubicBezTo>
                    <a:pt x="98" y="38"/>
                    <a:pt x="86" y="39"/>
                    <a:pt x="76" y="44"/>
                  </a:cubicBezTo>
                  <a:cubicBezTo>
                    <a:pt x="72" y="47"/>
                    <a:pt x="69" y="50"/>
                    <a:pt x="66" y="53"/>
                  </a:cubicBezTo>
                  <a:cubicBezTo>
                    <a:pt x="60" y="56"/>
                    <a:pt x="54" y="57"/>
                    <a:pt x="49" y="61"/>
                  </a:cubicBezTo>
                  <a:cubicBezTo>
                    <a:pt x="44" y="64"/>
                    <a:pt x="40" y="70"/>
                    <a:pt x="34" y="72"/>
                  </a:cubicBezTo>
                  <a:cubicBezTo>
                    <a:pt x="30" y="74"/>
                    <a:pt x="25" y="74"/>
                    <a:pt x="20" y="77"/>
                  </a:cubicBezTo>
                  <a:cubicBezTo>
                    <a:pt x="13" y="81"/>
                    <a:pt x="7" y="84"/>
                    <a:pt x="0" y="86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7" y="0"/>
                    <a:pt x="145" y="0"/>
                    <a:pt x="142" y="1"/>
                  </a:cubicBezTo>
                  <a:cubicBezTo>
                    <a:pt x="136" y="3"/>
                    <a:pt x="134" y="8"/>
                    <a:pt x="130" y="1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6" name="Freeform 413">
              <a:extLst>
                <a:ext uri="{FF2B5EF4-FFF2-40B4-BE49-F238E27FC236}">
                  <a16:creationId xmlns:a16="http://schemas.microsoft.com/office/drawing/2014/main" id="{7791F979-63EA-418B-BE55-A4712B4DB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933"/>
              <a:ext cx="372" cy="496"/>
            </a:xfrm>
            <a:custGeom>
              <a:avLst/>
              <a:gdLst>
                <a:gd name="T0" fmla="*/ 1853 w 149"/>
                <a:gd name="T1" fmla="*/ 264 h 186"/>
                <a:gd name="T2" fmla="*/ 1166 w 149"/>
                <a:gd name="T3" fmla="*/ 533 h 186"/>
                <a:gd name="T4" fmla="*/ 592 w 149"/>
                <a:gd name="T5" fmla="*/ 888 h 186"/>
                <a:gd name="T6" fmla="*/ 0 w 149"/>
                <a:gd name="T7" fmla="*/ 1173 h 186"/>
                <a:gd name="T8" fmla="*/ 0 w 149"/>
                <a:gd name="T9" fmla="*/ 3528 h 186"/>
                <a:gd name="T10" fmla="*/ 292 w 149"/>
                <a:gd name="T11" fmla="*/ 3379 h 186"/>
                <a:gd name="T12" fmla="*/ 667 w 149"/>
                <a:gd name="T13" fmla="*/ 3221 h 186"/>
                <a:gd name="T14" fmla="*/ 1558 w 149"/>
                <a:gd name="T15" fmla="*/ 2731 h 186"/>
                <a:gd name="T16" fmla="*/ 1962 w 149"/>
                <a:gd name="T17" fmla="*/ 2637 h 186"/>
                <a:gd name="T18" fmla="*/ 2212 w 149"/>
                <a:gd name="T19" fmla="*/ 2424 h 186"/>
                <a:gd name="T20" fmla="*/ 2319 w 149"/>
                <a:gd name="T21" fmla="*/ 2355 h 186"/>
                <a:gd name="T22" fmla="*/ 2319 w 149"/>
                <a:gd name="T23" fmla="*/ 0 h 186"/>
                <a:gd name="T24" fmla="*/ 1853 w 149"/>
                <a:gd name="T25" fmla="*/ 264 h 1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9" h="186">
                  <a:moveTo>
                    <a:pt x="119" y="14"/>
                  </a:moveTo>
                  <a:cubicBezTo>
                    <a:pt x="100" y="23"/>
                    <a:pt x="89" y="23"/>
                    <a:pt x="75" y="28"/>
                  </a:cubicBezTo>
                  <a:cubicBezTo>
                    <a:pt x="61" y="34"/>
                    <a:pt x="38" y="47"/>
                    <a:pt x="38" y="4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6" y="184"/>
                    <a:pt x="13" y="182"/>
                    <a:pt x="19" y="178"/>
                  </a:cubicBezTo>
                  <a:cubicBezTo>
                    <a:pt x="28" y="174"/>
                    <a:pt x="34" y="172"/>
                    <a:pt x="43" y="170"/>
                  </a:cubicBezTo>
                  <a:cubicBezTo>
                    <a:pt x="65" y="167"/>
                    <a:pt x="79" y="149"/>
                    <a:pt x="100" y="144"/>
                  </a:cubicBezTo>
                  <a:cubicBezTo>
                    <a:pt x="109" y="142"/>
                    <a:pt x="118" y="143"/>
                    <a:pt x="126" y="139"/>
                  </a:cubicBezTo>
                  <a:cubicBezTo>
                    <a:pt x="132" y="136"/>
                    <a:pt x="136" y="132"/>
                    <a:pt x="142" y="128"/>
                  </a:cubicBezTo>
                  <a:cubicBezTo>
                    <a:pt x="144" y="127"/>
                    <a:pt x="146" y="126"/>
                    <a:pt x="149" y="124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0"/>
                    <a:pt x="138" y="6"/>
                    <a:pt x="119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7" name="Line 414">
              <a:extLst>
                <a:ext uri="{FF2B5EF4-FFF2-40B4-BE49-F238E27FC236}">
                  <a16:creationId xmlns:a16="http://schemas.microsoft.com/office/drawing/2014/main" id="{3A3E655E-B767-4345-B244-9B4A7FBF53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6" y="2904"/>
              <a:ext cx="1" cy="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8" name="Freeform 415">
              <a:extLst>
                <a:ext uri="{FF2B5EF4-FFF2-40B4-BE49-F238E27FC236}">
                  <a16:creationId xmlns:a16="http://schemas.microsoft.com/office/drawing/2014/main" id="{38C388D4-C1A7-4BAF-B690-562735C72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011"/>
              <a:ext cx="137" cy="85"/>
            </a:xfrm>
            <a:custGeom>
              <a:avLst/>
              <a:gdLst>
                <a:gd name="T0" fmla="*/ 820 w 55"/>
                <a:gd name="T1" fmla="*/ 600 h 32"/>
                <a:gd name="T2" fmla="*/ 820 w 55"/>
                <a:gd name="T3" fmla="*/ 133 h 32"/>
                <a:gd name="T4" fmla="*/ 837 w 55"/>
                <a:gd name="T5" fmla="*/ 133 h 32"/>
                <a:gd name="T6" fmla="*/ 167 w 55"/>
                <a:gd name="T7" fmla="*/ 21 h 32"/>
                <a:gd name="T8" fmla="*/ 12 w 55"/>
                <a:gd name="T9" fmla="*/ 226 h 32"/>
                <a:gd name="T10" fmla="*/ 125 w 55"/>
                <a:gd name="T11" fmla="*/ 465 h 32"/>
                <a:gd name="T12" fmla="*/ 849 w 55"/>
                <a:gd name="T13" fmla="*/ 600 h 32"/>
                <a:gd name="T14" fmla="*/ 820 w 55"/>
                <a:gd name="T15" fmla="*/ 60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32">
                  <a:moveTo>
                    <a:pt x="53" y="32"/>
                  </a:moveTo>
                  <a:cubicBezTo>
                    <a:pt x="53" y="7"/>
                    <a:pt x="53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0"/>
                    <a:pt x="2" y="5"/>
                    <a:pt x="1" y="12"/>
                  </a:cubicBezTo>
                  <a:cubicBezTo>
                    <a:pt x="0" y="18"/>
                    <a:pt x="1" y="24"/>
                    <a:pt x="8" y="25"/>
                  </a:cubicBezTo>
                  <a:cubicBezTo>
                    <a:pt x="55" y="32"/>
                    <a:pt x="55" y="32"/>
                    <a:pt x="55" y="32"/>
                  </a:cubicBezTo>
                  <a:lnTo>
                    <a:pt x="53" y="32"/>
                  </a:ln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79" name="Freeform 416">
              <a:extLst>
                <a:ext uri="{FF2B5EF4-FFF2-40B4-BE49-F238E27FC236}">
                  <a16:creationId xmlns:a16="http://schemas.microsoft.com/office/drawing/2014/main" id="{41642506-3A4C-4C0A-9DC0-CDA8B7578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019"/>
              <a:ext cx="52" cy="77"/>
            </a:xfrm>
            <a:custGeom>
              <a:avLst/>
              <a:gdLst>
                <a:gd name="T0" fmla="*/ 228 w 21"/>
                <a:gd name="T1" fmla="*/ 35 h 29"/>
                <a:gd name="T2" fmla="*/ 0 w 21"/>
                <a:gd name="T3" fmla="*/ 77 h 29"/>
                <a:gd name="T4" fmla="*/ 0 w 21"/>
                <a:gd name="T5" fmla="*/ 520 h 29"/>
                <a:gd name="T6" fmla="*/ 12 w 21"/>
                <a:gd name="T7" fmla="*/ 542 h 29"/>
                <a:gd name="T8" fmla="*/ 30 w 21"/>
                <a:gd name="T9" fmla="*/ 542 h 29"/>
                <a:gd name="T10" fmla="*/ 12 w 21"/>
                <a:gd name="T11" fmla="*/ 542 h 29"/>
                <a:gd name="T12" fmla="*/ 12 w 21"/>
                <a:gd name="T13" fmla="*/ 542 h 29"/>
                <a:gd name="T14" fmla="*/ 275 w 21"/>
                <a:gd name="T15" fmla="*/ 396 h 29"/>
                <a:gd name="T16" fmla="*/ 228 w 21"/>
                <a:gd name="T17" fmla="*/ 3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9">
                  <a:moveTo>
                    <a:pt x="15" y="2"/>
                  </a:moveTo>
                  <a:cubicBezTo>
                    <a:pt x="11" y="0"/>
                    <a:pt x="6" y="3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5" y="27"/>
                    <a:pt x="18" y="21"/>
                  </a:cubicBezTo>
                  <a:cubicBezTo>
                    <a:pt x="21" y="16"/>
                    <a:pt x="19" y="4"/>
                    <a:pt x="15" y="2"/>
                  </a:cubicBezTo>
                  <a:close/>
                </a:path>
              </a:pathLst>
            </a:custGeom>
            <a:solidFill>
              <a:srgbClr val="FEE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0" name="Line 417">
              <a:extLst>
                <a:ext uri="{FF2B5EF4-FFF2-40B4-BE49-F238E27FC236}">
                  <a16:creationId xmlns:a16="http://schemas.microsoft.com/office/drawing/2014/main" id="{D7C4C3E4-54A6-42BF-B96B-358D60CB0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4" y="3032"/>
              <a:ext cx="1" cy="64"/>
            </a:xfrm>
            <a:prstGeom prst="line">
              <a:avLst/>
            </a:prstGeom>
            <a:noFill/>
            <a:ln w="158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1" name="Line 418">
              <a:extLst>
                <a:ext uri="{FF2B5EF4-FFF2-40B4-BE49-F238E27FC236}">
                  <a16:creationId xmlns:a16="http://schemas.microsoft.com/office/drawing/2014/main" id="{7D14E4B6-759E-4616-9928-7D58839682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3032"/>
              <a:ext cx="1" cy="61"/>
            </a:xfrm>
            <a:prstGeom prst="line">
              <a:avLst/>
            </a:prstGeom>
            <a:noFill/>
            <a:ln w="15875">
              <a:solidFill>
                <a:srgbClr val="E6C97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2" name="Freeform 419">
              <a:extLst>
                <a:ext uri="{FF2B5EF4-FFF2-40B4-BE49-F238E27FC236}">
                  <a16:creationId xmlns:a16="http://schemas.microsoft.com/office/drawing/2014/main" id="{D114B5D4-5A14-4117-9D07-644E7BC91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789"/>
              <a:ext cx="300" cy="150"/>
            </a:xfrm>
            <a:custGeom>
              <a:avLst/>
              <a:gdLst>
                <a:gd name="T0" fmla="*/ 1363 w 120"/>
                <a:gd name="T1" fmla="*/ 329 h 56"/>
                <a:gd name="T2" fmla="*/ 1363 w 120"/>
                <a:gd name="T3" fmla="*/ 346 h 56"/>
                <a:gd name="T4" fmla="*/ 1375 w 120"/>
                <a:gd name="T5" fmla="*/ 388 h 56"/>
                <a:gd name="T6" fmla="*/ 1500 w 120"/>
                <a:gd name="T7" fmla="*/ 479 h 56"/>
                <a:gd name="T8" fmla="*/ 1613 w 120"/>
                <a:gd name="T9" fmla="*/ 538 h 56"/>
                <a:gd name="T10" fmla="*/ 1658 w 120"/>
                <a:gd name="T11" fmla="*/ 560 h 56"/>
                <a:gd name="T12" fmla="*/ 1720 w 120"/>
                <a:gd name="T13" fmla="*/ 560 h 56"/>
                <a:gd name="T14" fmla="*/ 1750 w 120"/>
                <a:gd name="T15" fmla="*/ 560 h 56"/>
                <a:gd name="T16" fmla="*/ 1875 w 120"/>
                <a:gd name="T17" fmla="*/ 504 h 56"/>
                <a:gd name="T18" fmla="*/ 1875 w 120"/>
                <a:gd name="T19" fmla="*/ 504 h 56"/>
                <a:gd name="T20" fmla="*/ 1770 w 120"/>
                <a:gd name="T21" fmla="*/ 595 h 56"/>
                <a:gd name="T22" fmla="*/ 1738 w 120"/>
                <a:gd name="T23" fmla="*/ 595 h 56"/>
                <a:gd name="T24" fmla="*/ 1658 w 120"/>
                <a:gd name="T25" fmla="*/ 595 h 56"/>
                <a:gd name="T26" fmla="*/ 1613 w 120"/>
                <a:gd name="T27" fmla="*/ 573 h 56"/>
                <a:gd name="T28" fmla="*/ 1563 w 120"/>
                <a:gd name="T29" fmla="*/ 560 h 56"/>
                <a:gd name="T30" fmla="*/ 1458 w 120"/>
                <a:gd name="T31" fmla="*/ 595 h 56"/>
                <a:gd name="T32" fmla="*/ 1363 w 120"/>
                <a:gd name="T33" fmla="*/ 675 h 56"/>
                <a:gd name="T34" fmla="*/ 1238 w 120"/>
                <a:gd name="T35" fmla="*/ 769 h 56"/>
                <a:gd name="T36" fmla="*/ 1220 w 120"/>
                <a:gd name="T37" fmla="*/ 790 h 56"/>
                <a:gd name="T38" fmla="*/ 1220 w 120"/>
                <a:gd name="T39" fmla="*/ 905 h 56"/>
                <a:gd name="T40" fmla="*/ 1220 w 120"/>
                <a:gd name="T41" fmla="*/ 905 h 56"/>
                <a:gd name="T42" fmla="*/ 1208 w 120"/>
                <a:gd name="T43" fmla="*/ 825 h 56"/>
                <a:gd name="T44" fmla="*/ 1158 w 120"/>
                <a:gd name="T45" fmla="*/ 804 h 56"/>
                <a:gd name="T46" fmla="*/ 925 w 120"/>
                <a:gd name="T47" fmla="*/ 905 h 56"/>
                <a:gd name="T48" fmla="*/ 863 w 120"/>
                <a:gd name="T49" fmla="*/ 1077 h 56"/>
                <a:gd name="T50" fmla="*/ 863 w 120"/>
                <a:gd name="T51" fmla="*/ 1077 h 56"/>
                <a:gd name="T52" fmla="*/ 895 w 120"/>
                <a:gd name="T53" fmla="*/ 881 h 56"/>
                <a:gd name="T54" fmla="*/ 875 w 120"/>
                <a:gd name="T55" fmla="*/ 846 h 56"/>
                <a:gd name="T56" fmla="*/ 750 w 120"/>
                <a:gd name="T57" fmla="*/ 790 h 56"/>
                <a:gd name="T58" fmla="*/ 595 w 120"/>
                <a:gd name="T59" fmla="*/ 790 h 56"/>
                <a:gd name="T60" fmla="*/ 458 w 120"/>
                <a:gd name="T61" fmla="*/ 905 h 56"/>
                <a:gd name="T62" fmla="*/ 438 w 120"/>
                <a:gd name="T63" fmla="*/ 940 h 56"/>
                <a:gd name="T64" fmla="*/ 333 w 120"/>
                <a:gd name="T65" fmla="*/ 1055 h 56"/>
                <a:gd name="T66" fmla="*/ 333 w 120"/>
                <a:gd name="T67" fmla="*/ 1055 h 56"/>
                <a:gd name="T68" fmla="*/ 408 w 120"/>
                <a:gd name="T69" fmla="*/ 927 h 56"/>
                <a:gd name="T70" fmla="*/ 438 w 120"/>
                <a:gd name="T71" fmla="*/ 881 h 56"/>
                <a:gd name="T72" fmla="*/ 563 w 120"/>
                <a:gd name="T73" fmla="*/ 731 h 56"/>
                <a:gd name="T74" fmla="*/ 595 w 120"/>
                <a:gd name="T75" fmla="*/ 675 h 56"/>
                <a:gd name="T76" fmla="*/ 458 w 120"/>
                <a:gd name="T77" fmla="*/ 573 h 56"/>
                <a:gd name="T78" fmla="*/ 300 w 120"/>
                <a:gd name="T79" fmla="*/ 560 h 56"/>
                <a:gd name="T80" fmla="*/ 0 w 120"/>
                <a:gd name="T81" fmla="*/ 504 h 56"/>
                <a:gd name="T82" fmla="*/ 0 w 120"/>
                <a:gd name="T83" fmla="*/ 504 h 56"/>
                <a:gd name="T84" fmla="*/ 333 w 120"/>
                <a:gd name="T85" fmla="*/ 504 h 56"/>
                <a:gd name="T86" fmla="*/ 458 w 120"/>
                <a:gd name="T87" fmla="*/ 445 h 56"/>
                <a:gd name="T88" fmla="*/ 500 w 120"/>
                <a:gd name="T89" fmla="*/ 308 h 56"/>
                <a:gd name="T90" fmla="*/ 438 w 120"/>
                <a:gd name="T91" fmla="*/ 193 h 56"/>
                <a:gd name="T92" fmla="*/ 375 w 120"/>
                <a:gd name="T93" fmla="*/ 171 h 56"/>
                <a:gd name="T94" fmla="*/ 220 w 120"/>
                <a:gd name="T95" fmla="*/ 0 h 56"/>
                <a:gd name="T96" fmla="*/ 220 w 120"/>
                <a:gd name="T97" fmla="*/ 0 h 56"/>
                <a:gd name="T98" fmla="*/ 395 w 120"/>
                <a:gd name="T99" fmla="*/ 137 h 56"/>
                <a:gd name="T100" fmla="*/ 458 w 120"/>
                <a:gd name="T101" fmla="*/ 150 h 56"/>
                <a:gd name="T102" fmla="*/ 563 w 120"/>
                <a:gd name="T103" fmla="*/ 193 h 56"/>
                <a:gd name="T104" fmla="*/ 675 w 120"/>
                <a:gd name="T105" fmla="*/ 171 h 56"/>
                <a:gd name="T106" fmla="*/ 813 w 120"/>
                <a:gd name="T107" fmla="*/ 94 h 56"/>
                <a:gd name="T108" fmla="*/ 875 w 120"/>
                <a:gd name="T109" fmla="*/ 94 h 56"/>
                <a:gd name="T110" fmla="*/ 958 w 120"/>
                <a:gd name="T111" fmla="*/ 115 h 56"/>
                <a:gd name="T112" fmla="*/ 1095 w 120"/>
                <a:gd name="T113" fmla="*/ 209 h 56"/>
                <a:gd name="T114" fmla="*/ 1363 w 120"/>
                <a:gd name="T115" fmla="*/ 329 h 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0" h="56">
                  <a:moveTo>
                    <a:pt x="87" y="17"/>
                  </a:moveTo>
                  <a:cubicBezTo>
                    <a:pt x="86" y="17"/>
                    <a:pt x="86" y="18"/>
                    <a:pt x="87" y="18"/>
                  </a:cubicBezTo>
                  <a:cubicBezTo>
                    <a:pt x="87" y="19"/>
                    <a:pt x="87" y="19"/>
                    <a:pt x="88" y="20"/>
                  </a:cubicBezTo>
                  <a:cubicBezTo>
                    <a:pt x="90" y="22"/>
                    <a:pt x="96" y="25"/>
                    <a:pt x="96" y="25"/>
                  </a:cubicBezTo>
                  <a:cubicBezTo>
                    <a:pt x="99" y="26"/>
                    <a:pt x="101" y="27"/>
                    <a:pt x="103" y="28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7" y="29"/>
                    <a:pt x="109" y="29"/>
                    <a:pt x="110" y="29"/>
                  </a:cubicBezTo>
                  <a:cubicBezTo>
                    <a:pt x="111" y="29"/>
                    <a:pt x="112" y="29"/>
                    <a:pt x="112" y="29"/>
                  </a:cubicBezTo>
                  <a:cubicBezTo>
                    <a:pt x="115" y="29"/>
                    <a:pt x="118" y="28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8"/>
                    <a:pt x="116" y="31"/>
                    <a:pt x="113" y="31"/>
                  </a:cubicBezTo>
                  <a:cubicBezTo>
                    <a:pt x="112" y="31"/>
                    <a:pt x="112" y="31"/>
                    <a:pt x="111" y="31"/>
                  </a:cubicBezTo>
                  <a:cubicBezTo>
                    <a:pt x="113" y="33"/>
                    <a:pt x="110" y="32"/>
                    <a:pt x="106" y="31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2" y="29"/>
                    <a:pt x="101" y="29"/>
                    <a:pt x="100" y="29"/>
                  </a:cubicBezTo>
                  <a:cubicBezTo>
                    <a:pt x="97" y="28"/>
                    <a:pt x="95" y="28"/>
                    <a:pt x="93" y="31"/>
                  </a:cubicBezTo>
                  <a:cubicBezTo>
                    <a:pt x="92" y="33"/>
                    <a:pt x="90" y="34"/>
                    <a:pt x="87" y="35"/>
                  </a:cubicBezTo>
                  <a:cubicBezTo>
                    <a:pt x="84" y="37"/>
                    <a:pt x="81" y="38"/>
                    <a:pt x="79" y="40"/>
                  </a:cubicBezTo>
                  <a:cubicBezTo>
                    <a:pt x="79" y="40"/>
                    <a:pt x="78" y="41"/>
                    <a:pt x="78" y="41"/>
                  </a:cubicBezTo>
                  <a:cubicBezTo>
                    <a:pt x="78" y="43"/>
                    <a:pt x="78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5"/>
                    <a:pt x="77" y="44"/>
                    <a:pt x="77" y="43"/>
                  </a:cubicBezTo>
                  <a:cubicBezTo>
                    <a:pt x="76" y="42"/>
                    <a:pt x="75" y="42"/>
                    <a:pt x="74" y="42"/>
                  </a:cubicBezTo>
                  <a:cubicBezTo>
                    <a:pt x="70" y="43"/>
                    <a:pt x="63" y="42"/>
                    <a:pt x="59" y="47"/>
                  </a:cubicBezTo>
                  <a:cubicBezTo>
                    <a:pt x="57" y="49"/>
                    <a:pt x="55" y="53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3"/>
                    <a:pt x="55" y="48"/>
                    <a:pt x="57" y="46"/>
                  </a:cubicBezTo>
                  <a:cubicBezTo>
                    <a:pt x="59" y="45"/>
                    <a:pt x="57" y="44"/>
                    <a:pt x="56" y="44"/>
                  </a:cubicBezTo>
                  <a:cubicBezTo>
                    <a:pt x="53" y="43"/>
                    <a:pt x="50" y="42"/>
                    <a:pt x="48" y="41"/>
                  </a:cubicBezTo>
                  <a:cubicBezTo>
                    <a:pt x="46" y="41"/>
                    <a:pt x="41" y="40"/>
                    <a:pt x="38" y="41"/>
                  </a:cubicBezTo>
                  <a:cubicBezTo>
                    <a:pt x="33" y="42"/>
                    <a:pt x="31" y="44"/>
                    <a:pt x="29" y="47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7" y="51"/>
                    <a:pt x="24" y="53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3" y="54"/>
                    <a:pt x="25" y="50"/>
                    <a:pt x="26" y="4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3"/>
                    <a:pt x="31" y="40"/>
                    <a:pt x="36" y="38"/>
                  </a:cubicBezTo>
                  <a:cubicBezTo>
                    <a:pt x="37" y="38"/>
                    <a:pt x="40" y="37"/>
                    <a:pt x="38" y="35"/>
                  </a:cubicBezTo>
                  <a:cubicBezTo>
                    <a:pt x="35" y="34"/>
                    <a:pt x="31" y="32"/>
                    <a:pt x="29" y="30"/>
                  </a:cubicBezTo>
                  <a:cubicBezTo>
                    <a:pt x="27" y="30"/>
                    <a:pt x="22" y="28"/>
                    <a:pt x="19" y="29"/>
                  </a:cubicBezTo>
                  <a:cubicBezTo>
                    <a:pt x="11" y="30"/>
                    <a:pt x="5" y="29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29"/>
                    <a:pt x="12" y="28"/>
                    <a:pt x="21" y="26"/>
                  </a:cubicBezTo>
                  <a:cubicBezTo>
                    <a:pt x="22" y="26"/>
                    <a:pt x="27" y="26"/>
                    <a:pt x="29" y="23"/>
                  </a:cubicBezTo>
                  <a:cubicBezTo>
                    <a:pt x="30" y="21"/>
                    <a:pt x="31" y="19"/>
                    <a:pt x="32" y="16"/>
                  </a:cubicBezTo>
                  <a:cubicBezTo>
                    <a:pt x="32" y="15"/>
                    <a:pt x="31" y="11"/>
                    <a:pt x="28" y="10"/>
                  </a:cubicBezTo>
                  <a:cubicBezTo>
                    <a:pt x="27" y="10"/>
                    <a:pt x="26" y="9"/>
                    <a:pt x="24" y="9"/>
                  </a:cubicBezTo>
                  <a:cubicBezTo>
                    <a:pt x="20" y="8"/>
                    <a:pt x="15" y="6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5"/>
                    <a:pt x="21" y="6"/>
                    <a:pt x="25" y="7"/>
                  </a:cubicBezTo>
                  <a:cubicBezTo>
                    <a:pt x="26" y="7"/>
                    <a:pt x="27" y="8"/>
                    <a:pt x="29" y="8"/>
                  </a:cubicBezTo>
                  <a:cubicBezTo>
                    <a:pt x="30" y="9"/>
                    <a:pt x="33" y="10"/>
                    <a:pt x="36" y="10"/>
                  </a:cubicBezTo>
                  <a:cubicBezTo>
                    <a:pt x="38" y="10"/>
                    <a:pt x="41" y="9"/>
                    <a:pt x="43" y="9"/>
                  </a:cubicBezTo>
                  <a:cubicBezTo>
                    <a:pt x="46" y="8"/>
                    <a:pt x="49" y="5"/>
                    <a:pt x="52" y="5"/>
                  </a:cubicBezTo>
                  <a:cubicBezTo>
                    <a:pt x="53" y="5"/>
                    <a:pt x="55" y="5"/>
                    <a:pt x="56" y="5"/>
                  </a:cubicBezTo>
                  <a:cubicBezTo>
                    <a:pt x="58" y="5"/>
                    <a:pt x="59" y="6"/>
                    <a:pt x="61" y="6"/>
                  </a:cubicBezTo>
                  <a:cubicBezTo>
                    <a:pt x="64" y="7"/>
                    <a:pt x="67" y="10"/>
                    <a:pt x="70" y="11"/>
                  </a:cubicBezTo>
                  <a:cubicBezTo>
                    <a:pt x="73" y="12"/>
                    <a:pt x="85" y="12"/>
                    <a:pt x="87" y="17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3" name="Freeform 420">
              <a:extLst>
                <a:ext uri="{FF2B5EF4-FFF2-40B4-BE49-F238E27FC236}">
                  <a16:creationId xmlns:a16="http://schemas.microsoft.com/office/drawing/2014/main" id="{A0DC5CA4-1E79-4818-AC90-F137D945D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851"/>
              <a:ext cx="55" cy="32"/>
            </a:xfrm>
            <a:custGeom>
              <a:avLst/>
              <a:gdLst>
                <a:gd name="T0" fmla="*/ 0 w 22"/>
                <a:gd name="T1" fmla="*/ 77 h 12"/>
                <a:gd name="T2" fmla="*/ 33 w 22"/>
                <a:gd name="T3" fmla="*/ 136 h 12"/>
                <a:gd name="T4" fmla="*/ 95 w 22"/>
                <a:gd name="T5" fmla="*/ 192 h 12"/>
                <a:gd name="T6" fmla="*/ 220 w 22"/>
                <a:gd name="T7" fmla="*/ 227 h 12"/>
                <a:gd name="T8" fmla="*/ 313 w 22"/>
                <a:gd name="T9" fmla="*/ 171 h 12"/>
                <a:gd name="T10" fmla="*/ 333 w 22"/>
                <a:gd name="T11" fmla="*/ 77 h 12"/>
                <a:gd name="T12" fmla="*/ 250 w 22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2">
                  <a:moveTo>
                    <a:pt x="0" y="4"/>
                  </a:moveTo>
                  <a:cubicBezTo>
                    <a:pt x="0" y="5"/>
                    <a:pt x="1" y="6"/>
                    <a:pt x="2" y="7"/>
                  </a:cubicBezTo>
                  <a:cubicBezTo>
                    <a:pt x="3" y="8"/>
                    <a:pt x="5" y="9"/>
                    <a:pt x="6" y="10"/>
                  </a:cubicBezTo>
                  <a:cubicBezTo>
                    <a:pt x="9" y="11"/>
                    <a:pt x="11" y="12"/>
                    <a:pt x="14" y="12"/>
                  </a:cubicBezTo>
                  <a:cubicBezTo>
                    <a:pt x="17" y="12"/>
                    <a:pt x="19" y="11"/>
                    <a:pt x="20" y="9"/>
                  </a:cubicBezTo>
                  <a:cubicBezTo>
                    <a:pt x="21" y="8"/>
                    <a:pt x="22" y="5"/>
                    <a:pt x="21" y="4"/>
                  </a:cubicBezTo>
                  <a:cubicBezTo>
                    <a:pt x="21" y="3"/>
                    <a:pt x="17" y="0"/>
                    <a:pt x="16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4" name="Freeform 421">
              <a:extLst>
                <a:ext uri="{FF2B5EF4-FFF2-40B4-BE49-F238E27FC236}">
                  <a16:creationId xmlns:a16="http://schemas.microsoft.com/office/drawing/2014/main" id="{14772C95-92CD-46E7-ACBF-E84E90072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840"/>
              <a:ext cx="53" cy="37"/>
            </a:xfrm>
            <a:custGeom>
              <a:avLst/>
              <a:gdLst>
                <a:gd name="T0" fmla="*/ 318 w 21"/>
                <a:gd name="T1" fmla="*/ 148 h 14"/>
                <a:gd name="T2" fmla="*/ 192 w 21"/>
                <a:gd name="T3" fmla="*/ 238 h 14"/>
                <a:gd name="T4" fmla="*/ 0 w 21"/>
                <a:gd name="T5" fmla="*/ 111 h 14"/>
                <a:gd name="T6" fmla="*/ 318 w 21"/>
                <a:gd name="T7" fmla="*/ 148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20" y="8"/>
                  </a:moveTo>
                  <a:cubicBezTo>
                    <a:pt x="20" y="11"/>
                    <a:pt x="18" y="14"/>
                    <a:pt x="12" y="13"/>
                  </a:cubicBezTo>
                  <a:cubicBezTo>
                    <a:pt x="5" y="13"/>
                    <a:pt x="0" y="10"/>
                    <a:pt x="0" y="6"/>
                  </a:cubicBezTo>
                  <a:cubicBezTo>
                    <a:pt x="1" y="0"/>
                    <a:pt x="21" y="0"/>
                    <a:pt x="20" y="8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5" name="Freeform 422">
              <a:extLst>
                <a:ext uri="{FF2B5EF4-FFF2-40B4-BE49-F238E27FC236}">
                  <a16:creationId xmlns:a16="http://schemas.microsoft.com/office/drawing/2014/main" id="{95CDD50B-3F88-467D-907F-01E35AD96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3808"/>
              <a:ext cx="110" cy="51"/>
            </a:xfrm>
            <a:custGeom>
              <a:avLst/>
              <a:gdLst>
                <a:gd name="T0" fmla="*/ 63 w 44"/>
                <a:gd name="T1" fmla="*/ 137 h 19"/>
                <a:gd name="T2" fmla="*/ 50 w 44"/>
                <a:gd name="T3" fmla="*/ 287 h 19"/>
                <a:gd name="T4" fmla="*/ 0 w 44"/>
                <a:gd name="T5" fmla="*/ 368 h 19"/>
                <a:gd name="T6" fmla="*/ 63 w 44"/>
                <a:gd name="T7" fmla="*/ 330 h 19"/>
                <a:gd name="T8" fmla="*/ 95 w 44"/>
                <a:gd name="T9" fmla="*/ 217 h 19"/>
                <a:gd name="T10" fmla="*/ 250 w 44"/>
                <a:gd name="T11" fmla="*/ 115 h 19"/>
                <a:gd name="T12" fmla="*/ 425 w 44"/>
                <a:gd name="T13" fmla="*/ 56 h 19"/>
                <a:gd name="T14" fmla="*/ 520 w 44"/>
                <a:gd name="T15" fmla="*/ 94 h 19"/>
                <a:gd name="T16" fmla="*/ 688 w 44"/>
                <a:gd name="T17" fmla="*/ 150 h 19"/>
                <a:gd name="T18" fmla="*/ 595 w 44"/>
                <a:gd name="T19" fmla="*/ 115 h 19"/>
                <a:gd name="T20" fmla="*/ 500 w 44"/>
                <a:gd name="T21" fmla="*/ 56 h 19"/>
                <a:gd name="T22" fmla="*/ 375 w 44"/>
                <a:gd name="T23" fmla="*/ 0 h 19"/>
                <a:gd name="T24" fmla="*/ 250 w 44"/>
                <a:gd name="T25" fmla="*/ 56 h 19"/>
                <a:gd name="T26" fmla="*/ 83 w 44"/>
                <a:gd name="T27" fmla="*/ 115 h 1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" h="19">
                  <a:moveTo>
                    <a:pt x="4" y="7"/>
                  </a:moveTo>
                  <a:cubicBezTo>
                    <a:pt x="6" y="8"/>
                    <a:pt x="4" y="13"/>
                    <a:pt x="3" y="15"/>
                  </a:cubicBezTo>
                  <a:cubicBezTo>
                    <a:pt x="2" y="17"/>
                    <a:pt x="1" y="18"/>
                    <a:pt x="0" y="19"/>
                  </a:cubicBezTo>
                  <a:cubicBezTo>
                    <a:pt x="1" y="19"/>
                    <a:pt x="3" y="18"/>
                    <a:pt x="4" y="17"/>
                  </a:cubicBezTo>
                  <a:cubicBezTo>
                    <a:pt x="5" y="15"/>
                    <a:pt x="5" y="13"/>
                    <a:pt x="6" y="11"/>
                  </a:cubicBezTo>
                  <a:cubicBezTo>
                    <a:pt x="9" y="7"/>
                    <a:pt x="12" y="7"/>
                    <a:pt x="16" y="6"/>
                  </a:cubicBezTo>
                  <a:cubicBezTo>
                    <a:pt x="20" y="5"/>
                    <a:pt x="22" y="2"/>
                    <a:pt x="27" y="3"/>
                  </a:cubicBezTo>
                  <a:cubicBezTo>
                    <a:pt x="29" y="3"/>
                    <a:pt x="31" y="4"/>
                    <a:pt x="33" y="5"/>
                  </a:cubicBezTo>
                  <a:cubicBezTo>
                    <a:pt x="36" y="6"/>
                    <a:pt x="41" y="9"/>
                    <a:pt x="44" y="8"/>
                  </a:cubicBezTo>
                  <a:cubicBezTo>
                    <a:pt x="42" y="7"/>
                    <a:pt x="40" y="7"/>
                    <a:pt x="38" y="6"/>
                  </a:cubicBezTo>
                  <a:cubicBezTo>
                    <a:pt x="36" y="5"/>
                    <a:pt x="34" y="4"/>
                    <a:pt x="32" y="3"/>
                  </a:cubicBezTo>
                  <a:cubicBezTo>
                    <a:pt x="29" y="1"/>
                    <a:pt x="27" y="0"/>
                    <a:pt x="24" y="0"/>
                  </a:cubicBezTo>
                  <a:cubicBezTo>
                    <a:pt x="20" y="0"/>
                    <a:pt x="19" y="1"/>
                    <a:pt x="16" y="3"/>
                  </a:cubicBezTo>
                  <a:cubicBezTo>
                    <a:pt x="14" y="4"/>
                    <a:pt x="7" y="8"/>
                    <a:pt x="5" y="6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6" name="Freeform 423">
              <a:extLst>
                <a:ext uri="{FF2B5EF4-FFF2-40B4-BE49-F238E27FC236}">
                  <a16:creationId xmlns:a16="http://schemas.microsoft.com/office/drawing/2014/main" id="{12997DA5-E232-4613-8165-CBE0DD818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861"/>
              <a:ext cx="125" cy="43"/>
            </a:xfrm>
            <a:custGeom>
              <a:avLst/>
              <a:gdLst>
                <a:gd name="T0" fmla="*/ 300 w 50"/>
                <a:gd name="T1" fmla="*/ 290 h 16"/>
                <a:gd name="T2" fmla="*/ 470 w 50"/>
                <a:gd name="T3" fmla="*/ 253 h 16"/>
                <a:gd name="T4" fmla="*/ 563 w 50"/>
                <a:gd name="T5" fmla="*/ 196 h 16"/>
                <a:gd name="T6" fmla="*/ 688 w 50"/>
                <a:gd name="T7" fmla="*/ 116 h 16"/>
                <a:gd name="T8" fmla="*/ 738 w 50"/>
                <a:gd name="T9" fmla="*/ 59 h 16"/>
                <a:gd name="T10" fmla="*/ 783 w 50"/>
                <a:gd name="T11" fmla="*/ 0 h 16"/>
                <a:gd name="T12" fmla="*/ 688 w 50"/>
                <a:gd name="T13" fmla="*/ 59 h 16"/>
                <a:gd name="T14" fmla="*/ 613 w 50"/>
                <a:gd name="T15" fmla="*/ 81 h 16"/>
                <a:gd name="T16" fmla="*/ 408 w 50"/>
                <a:gd name="T17" fmla="*/ 218 h 16"/>
                <a:gd name="T18" fmla="*/ 313 w 50"/>
                <a:gd name="T19" fmla="*/ 231 h 16"/>
                <a:gd name="T20" fmla="*/ 238 w 50"/>
                <a:gd name="T21" fmla="*/ 231 h 16"/>
                <a:gd name="T22" fmla="*/ 0 w 50"/>
                <a:gd name="T23" fmla="*/ 175 h 16"/>
                <a:gd name="T24" fmla="*/ 145 w 50"/>
                <a:gd name="T25" fmla="*/ 253 h 16"/>
                <a:gd name="T26" fmla="*/ 220 w 50"/>
                <a:gd name="T27" fmla="*/ 290 h 16"/>
                <a:gd name="T28" fmla="*/ 300 w 50"/>
                <a:gd name="T29" fmla="*/ 290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0" h="16">
                  <a:moveTo>
                    <a:pt x="19" y="15"/>
                  </a:moveTo>
                  <a:cubicBezTo>
                    <a:pt x="22" y="13"/>
                    <a:pt x="26" y="14"/>
                    <a:pt x="30" y="13"/>
                  </a:cubicBezTo>
                  <a:cubicBezTo>
                    <a:pt x="32" y="13"/>
                    <a:pt x="34" y="12"/>
                    <a:pt x="36" y="10"/>
                  </a:cubicBezTo>
                  <a:cubicBezTo>
                    <a:pt x="39" y="8"/>
                    <a:pt x="42" y="8"/>
                    <a:pt x="44" y="6"/>
                  </a:cubicBezTo>
                  <a:cubicBezTo>
                    <a:pt x="45" y="5"/>
                    <a:pt x="46" y="4"/>
                    <a:pt x="47" y="3"/>
                  </a:cubicBezTo>
                  <a:cubicBezTo>
                    <a:pt x="48" y="2"/>
                    <a:pt x="50" y="2"/>
                    <a:pt x="50" y="0"/>
                  </a:cubicBezTo>
                  <a:cubicBezTo>
                    <a:pt x="48" y="1"/>
                    <a:pt x="47" y="3"/>
                    <a:pt x="44" y="3"/>
                  </a:cubicBezTo>
                  <a:cubicBezTo>
                    <a:pt x="42" y="4"/>
                    <a:pt x="41" y="3"/>
                    <a:pt x="39" y="4"/>
                  </a:cubicBezTo>
                  <a:cubicBezTo>
                    <a:pt x="35" y="6"/>
                    <a:pt x="31" y="10"/>
                    <a:pt x="26" y="11"/>
                  </a:cubicBezTo>
                  <a:cubicBezTo>
                    <a:pt x="24" y="11"/>
                    <a:pt x="22" y="11"/>
                    <a:pt x="20" y="12"/>
                  </a:cubicBezTo>
                  <a:cubicBezTo>
                    <a:pt x="18" y="12"/>
                    <a:pt x="17" y="13"/>
                    <a:pt x="15" y="12"/>
                  </a:cubicBezTo>
                  <a:cubicBezTo>
                    <a:pt x="10" y="12"/>
                    <a:pt x="4" y="10"/>
                    <a:pt x="0" y="9"/>
                  </a:cubicBezTo>
                  <a:cubicBezTo>
                    <a:pt x="2" y="11"/>
                    <a:pt x="6" y="12"/>
                    <a:pt x="9" y="13"/>
                  </a:cubicBezTo>
                  <a:cubicBezTo>
                    <a:pt x="11" y="14"/>
                    <a:pt x="11" y="15"/>
                    <a:pt x="14" y="15"/>
                  </a:cubicBezTo>
                  <a:cubicBezTo>
                    <a:pt x="15" y="15"/>
                    <a:pt x="18" y="16"/>
                    <a:pt x="19" y="15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7" name="Freeform 424">
              <a:extLst>
                <a:ext uri="{FF2B5EF4-FFF2-40B4-BE49-F238E27FC236}">
                  <a16:creationId xmlns:a16="http://schemas.microsoft.com/office/drawing/2014/main" id="{E640E33F-CF19-4F10-866D-0FE7071AA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893"/>
              <a:ext cx="30" cy="16"/>
            </a:xfrm>
            <a:custGeom>
              <a:avLst/>
              <a:gdLst>
                <a:gd name="T0" fmla="*/ 0 w 12"/>
                <a:gd name="T1" fmla="*/ 35 h 6"/>
                <a:gd name="T2" fmla="*/ 20 w 12"/>
                <a:gd name="T3" fmla="*/ 77 h 6"/>
                <a:gd name="T4" fmla="*/ 33 w 12"/>
                <a:gd name="T5" fmla="*/ 115 h 6"/>
                <a:gd name="T6" fmla="*/ 113 w 12"/>
                <a:gd name="T7" fmla="*/ 56 h 6"/>
                <a:gd name="T8" fmla="*/ 188 w 1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0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4" y="4"/>
                    <a:pt x="6" y="4"/>
                    <a:pt x="7" y="3"/>
                  </a:cubicBezTo>
                  <a:cubicBezTo>
                    <a:pt x="9" y="2"/>
                    <a:pt x="10" y="0"/>
                    <a:pt x="12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8" name="Freeform 425">
              <a:extLst>
                <a:ext uri="{FF2B5EF4-FFF2-40B4-BE49-F238E27FC236}">
                  <a16:creationId xmlns:a16="http://schemas.microsoft.com/office/drawing/2014/main" id="{E333FA39-40C8-4D5F-B72B-44CC639C5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3853"/>
              <a:ext cx="40" cy="19"/>
            </a:xfrm>
            <a:custGeom>
              <a:avLst/>
              <a:gdLst>
                <a:gd name="T0" fmla="*/ 0 w 16"/>
                <a:gd name="T1" fmla="*/ 81 h 7"/>
                <a:gd name="T2" fmla="*/ 175 w 16"/>
                <a:gd name="T3" fmla="*/ 141 h 7"/>
                <a:gd name="T4" fmla="*/ 238 w 16"/>
                <a:gd name="T5" fmla="*/ 103 h 7"/>
                <a:gd name="T6" fmla="*/ 250 w 16"/>
                <a:gd name="T7" fmla="*/ 38 h 7"/>
                <a:gd name="T8" fmla="*/ 220 w 16"/>
                <a:gd name="T9" fmla="*/ 0 h 7"/>
                <a:gd name="T10" fmla="*/ 208 w 16"/>
                <a:gd name="T11" fmla="*/ 60 h 7"/>
                <a:gd name="T12" fmla="*/ 158 w 16"/>
                <a:gd name="T13" fmla="*/ 81 h 7"/>
                <a:gd name="T14" fmla="*/ 113 w 16"/>
                <a:gd name="T15" fmla="*/ 103 h 7"/>
                <a:gd name="T16" fmla="*/ 50 w 16"/>
                <a:gd name="T17" fmla="*/ 103 h 7"/>
                <a:gd name="T18" fmla="*/ 0 w 16"/>
                <a:gd name="T19" fmla="*/ 81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7">
                  <a:moveTo>
                    <a:pt x="0" y="4"/>
                  </a:moveTo>
                  <a:cubicBezTo>
                    <a:pt x="3" y="6"/>
                    <a:pt x="7" y="7"/>
                    <a:pt x="11" y="7"/>
                  </a:cubicBezTo>
                  <a:cubicBezTo>
                    <a:pt x="13" y="7"/>
                    <a:pt x="14" y="7"/>
                    <a:pt x="15" y="5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6" y="1"/>
                    <a:pt x="15" y="1"/>
                    <a:pt x="14" y="0"/>
                  </a:cubicBezTo>
                  <a:cubicBezTo>
                    <a:pt x="14" y="1"/>
                    <a:pt x="14" y="2"/>
                    <a:pt x="13" y="3"/>
                  </a:cubicBezTo>
                  <a:cubicBezTo>
                    <a:pt x="12" y="4"/>
                    <a:pt x="11" y="4"/>
                    <a:pt x="10" y="4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5"/>
                    <a:pt x="4" y="5"/>
                    <a:pt x="3" y="5"/>
                  </a:cubicBezTo>
                  <a:cubicBezTo>
                    <a:pt x="2" y="5"/>
                    <a:pt x="1" y="4"/>
                    <a:pt x="0" y="4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89" name="Freeform 426">
              <a:extLst>
                <a:ext uri="{FF2B5EF4-FFF2-40B4-BE49-F238E27FC236}">
                  <a16:creationId xmlns:a16="http://schemas.microsoft.com/office/drawing/2014/main" id="{554A3D99-214D-4262-ABCB-54D3F5FF3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3805"/>
              <a:ext cx="55" cy="16"/>
            </a:xfrm>
            <a:custGeom>
              <a:avLst/>
              <a:gdLst>
                <a:gd name="T0" fmla="*/ 0 w 22"/>
                <a:gd name="T1" fmla="*/ 115 h 6"/>
                <a:gd name="T2" fmla="*/ 95 w 22"/>
                <a:gd name="T3" fmla="*/ 56 h 6"/>
                <a:gd name="T4" fmla="*/ 175 w 22"/>
                <a:gd name="T5" fmla="*/ 21 h 6"/>
                <a:gd name="T6" fmla="*/ 345 w 22"/>
                <a:gd name="T7" fmla="*/ 93 h 6"/>
                <a:gd name="T8" fmla="*/ 175 w 22"/>
                <a:gd name="T9" fmla="*/ 35 h 6"/>
                <a:gd name="T10" fmla="*/ 113 w 22"/>
                <a:gd name="T11" fmla="*/ 56 h 6"/>
                <a:gd name="T12" fmla="*/ 33 w 22"/>
                <a:gd name="T13" fmla="*/ 93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cubicBezTo>
                    <a:pt x="2" y="5"/>
                    <a:pt x="4" y="4"/>
                    <a:pt x="6" y="3"/>
                  </a:cubicBezTo>
                  <a:cubicBezTo>
                    <a:pt x="7" y="2"/>
                    <a:pt x="9" y="1"/>
                    <a:pt x="11" y="1"/>
                  </a:cubicBezTo>
                  <a:cubicBezTo>
                    <a:pt x="15" y="0"/>
                    <a:pt x="19" y="2"/>
                    <a:pt x="22" y="5"/>
                  </a:cubicBezTo>
                  <a:cubicBezTo>
                    <a:pt x="19" y="3"/>
                    <a:pt x="15" y="1"/>
                    <a:pt x="11" y="2"/>
                  </a:cubicBezTo>
                  <a:cubicBezTo>
                    <a:pt x="10" y="2"/>
                    <a:pt x="9" y="3"/>
                    <a:pt x="7" y="3"/>
                  </a:cubicBezTo>
                  <a:cubicBezTo>
                    <a:pt x="5" y="4"/>
                    <a:pt x="4" y="4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0" name="Freeform 427">
              <a:extLst>
                <a:ext uri="{FF2B5EF4-FFF2-40B4-BE49-F238E27FC236}">
                  <a16:creationId xmlns:a16="http://schemas.microsoft.com/office/drawing/2014/main" id="{778EE587-7EB7-4331-996E-8EC1380C3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789"/>
              <a:ext cx="300" cy="150"/>
            </a:xfrm>
            <a:custGeom>
              <a:avLst/>
              <a:gdLst>
                <a:gd name="T0" fmla="*/ 1363 w 120"/>
                <a:gd name="T1" fmla="*/ 329 h 56"/>
                <a:gd name="T2" fmla="*/ 1363 w 120"/>
                <a:gd name="T3" fmla="*/ 346 h 56"/>
                <a:gd name="T4" fmla="*/ 1375 w 120"/>
                <a:gd name="T5" fmla="*/ 388 h 56"/>
                <a:gd name="T6" fmla="*/ 1500 w 120"/>
                <a:gd name="T7" fmla="*/ 479 h 56"/>
                <a:gd name="T8" fmla="*/ 1613 w 120"/>
                <a:gd name="T9" fmla="*/ 538 h 56"/>
                <a:gd name="T10" fmla="*/ 1658 w 120"/>
                <a:gd name="T11" fmla="*/ 560 h 56"/>
                <a:gd name="T12" fmla="*/ 1720 w 120"/>
                <a:gd name="T13" fmla="*/ 560 h 56"/>
                <a:gd name="T14" fmla="*/ 1750 w 120"/>
                <a:gd name="T15" fmla="*/ 560 h 56"/>
                <a:gd name="T16" fmla="*/ 1875 w 120"/>
                <a:gd name="T17" fmla="*/ 504 h 56"/>
                <a:gd name="T18" fmla="*/ 1875 w 120"/>
                <a:gd name="T19" fmla="*/ 504 h 56"/>
                <a:gd name="T20" fmla="*/ 1770 w 120"/>
                <a:gd name="T21" fmla="*/ 595 h 56"/>
                <a:gd name="T22" fmla="*/ 1738 w 120"/>
                <a:gd name="T23" fmla="*/ 595 h 56"/>
                <a:gd name="T24" fmla="*/ 1658 w 120"/>
                <a:gd name="T25" fmla="*/ 595 h 56"/>
                <a:gd name="T26" fmla="*/ 1613 w 120"/>
                <a:gd name="T27" fmla="*/ 573 h 56"/>
                <a:gd name="T28" fmla="*/ 1563 w 120"/>
                <a:gd name="T29" fmla="*/ 560 h 56"/>
                <a:gd name="T30" fmla="*/ 1458 w 120"/>
                <a:gd name="T31" fmla="*/ 595 h 56"/>
                <a:gd name="T32" fmla="*/ 1363 w 120"/>
                <a:gd name="T33" fmla="*/ 675 h 56"/>
                <a:gd name="T34" fmla="*/ 1238 w 120"/>
                <a:gd name="T35" fmla="*/ 769 h 56"/>
                <a:gd name="T36" fmla="*/ 1220 w 120"/>
                <a:gd name="T37" fmla="*/ 790 h 56"/>
                <a:gd name="T38" fmla="*/ 1220 w 120"/>
                <a:gd name="T39" fmla="*/ 905 h 56"/>
                <a:gd name="T40" fmla="*/ 1220 w 120"/>
                <a:gd name="T41" fmla="*/ 905 h 56"/>
                <a:gd name="T42" fmla="*/ 1208 w 120"/>
                <a:gd name="T43" fmla="*/ 825 h 56"/>
                <a:gd name="T44" fmla="*/ 1158 w 120"/>
                <a:gd name="T45" fmla="*/ 804 h 56"/>
                <a:gd name="T46" fmla="*/ 925 w 120"/>
                <a:gd name="T47" fmla="*/ 905 h 56"/>
                <a:gd name="T48" fmla="*/ 863 w 120"/>
                <a:gd name="T49" fmla="*/ 1077 h 56"/>
                <a:gd name="T50" fmla="*/ 863 w 120"/>
                <a:gd name="T51" fmla="*/ 1077 h 56"/>
                <a:gd name="T52" fmla="*/ 895 w 120"/>
                <a:gd name="T53" fmla="*/ 881 h 56"/>
                <a:gd name="T54" fmla="*/ 875 w 120"/>
                <a:gd name="T55" fmla="*/ 846 h 56"/>
                <a:gd name="T56" fmla="*/ 750 w 120"/>
                <a:gd name="T57" fmla="*/ 790 h 56"/>
                <a:gd name="T58" fmla="*/ 595 w 120"/>
                <a:gd name="T59" fmla="*/ 790 h 56"/>
                <a:gd name="T60" fmla="*/ 458 w 120"/>
                <a:gd name="T61" fmla="*/ 905 h 56"/>
                <a:gd name="T62" fmla="*/ 438 w 120"/>
                <a:gd name="T63" fmla="*/ 940 h 56"/>
                <a:gd name="T64" fmla="*/ 333 w 120"/>
                <a:gd name="T65" fmla="*/ 1055 h 56"/>
                <a:gd name="T66" fmla="*/ 333 w 120"/>
                <a:gd name="T67" fmla="*/ 1055 h 56"/>
                <a:gd name="T68" fmla="*/ 408 w 120"/>
                <a:gd name="T69" fmla="*/ 927 h 56"/>
                <a:gd name="T70" fmla="*/ 438 w 120"/>
                <a:gd name="T71" fmla="*/ 881 h 56"/>
                <a:gd name="T72" fmla="*/ 563 w 120"/>
                <a:gd name="T73" fmla="*/ 731 h 56"/>
                <a:gd name="T74" fmla="*/ 595 w 120"/>
                <a:gd name="T75" fmla="*/ 675 h 56"/>
                <a:gd name="T76" fmla="*/ 458 w 120"/>
                <a:gd name="T77" fmla="*/ 573 h 56"/>
                <a:gd name="T78" fmla="*/ 300 w 120"/>
                <a:gd name="T79" fmla="*/ 560 h 56"/>
                <a:gd name="T80" fmla="*/ 0 w 120"/>
                <a:gd name="T81" fmla="*/ 504 h 56"/>
                <a:gd name="T82" fmla="*/ 0 w 120"/>
                <a:gd name="T83" fmla="*/ 504 h 56"/>
                <a:gd name="T84" fmla="*/ 333 w 120"/>
                <a:gd name="T85" fmla="*/ 504 h 56"/>
                <a:gd name="T86" fmla="*/ 458 w 120"/>
                <a:gd name="T87" fmla="*/ 445 h 56"/>
                <a:gd name="T88" fmla="*/ 500 w 120"/>
                <a:gd name="T89" fmla="*/ 308 h 56"/>
                <a:gd name="T90" fmla="*/ 438 w 120"/>
                <a:gd name="T91" fmla="*/ 193 h 56"/>
                <a:gd name="T92" fmla="*/ 375 w 120"/>
                <a:gd name="T93" fmla="*/ 171 h 56"/>
                <a:gd name="T94" fmla="*/ 220 w 120"/>
                <a:gd name="T95" fmla="*/ 0 h 56"/>
                <a:gd name="T96" fmla="*/ 220 w 120"/>
                <a:gd name="T97" fmla="*/ 0 h 56"/>
                <a:gd name="T98" fmla="*/ 395 w 120"/>
                <a:gd name="T99" fmla="*/ 137 h 56"/>
                <a:gd name="T100" fmla="*/ 458 w 120"/>
                <a:gd name="T101" fmla="*/ 150 h 56"/>
                <a:gd name="T102" fmla="*/ 563 w 120"/>
                <a:gd name="T103" fmla="*/ 193 h 56"/>
                <a:gd name="T104" fmla="*/ 675 w 120"/>
                <a:gd name="T105" fmla="*/ 171 h 56"/>
                <a:gd name="T106" fmla="*/ 813 w 120"/>
                <a:gd name="T107" fmla="*/ 94 h 56"/>
                <a:gd name="T108" fmla="*/ 875 w 120"/>
                <a:gd name="T109" fmla="*/ 94 h 56"/>
                <a:gd name="T110" fmla="*/ 958 w 120"/>
                <a:gd name="T111" fmla="*/ 115 h 56"/>
                <a:gd name="T112" fmla="*/ 1095 w 120"/>
                <a:gd name="T113" fmla="*/ 209 h 56"/>
                <a:gd name="T114" fmla="*/ 1363 w 120"/>
                <a:gd name="T115" fmla="*/ 329 h 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0" h="56">
                  <a:moveTo>
                    <a:pt x="87" y="17"/>
                  </a:moveTo>
                  <a:cubicBezTo>
                    <a:pt x="86" y="17"/>
                    <a:pt x="86" y="18"/>
                    <a:pt x="87" y="18"/>
                  </a:cubicBezTo>
                  <a:cubicBezTo>
                    <a:pt x="87" y="19"/>
                    <a:pt x="87" y="19"/>
                    <a:pt x="88" y="20"/>
                  </a:cubicBezTo>
                  <a:cubicBezTo>
                    <a:pt x="90" y="22"/>
                    <a:pt x="96" y="25"/>
                    <a:pt x="96" y="25"/>
                  </a:cubicBezTo>
                  <a:cubicBezTo>
                    <a:pt x="99" y="26"/>
                    <a:pt x="101" y="27"/>
                    <a:pt x="103" y="28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7" y="29"/>
                    <a:pt x="109" y="29"/>
                    <a:pt x="110" y="29"/>
                  </a:cubicBezTo>
                  <a:cubicBezTo>
                    <a:pt x="111" y="29"/>
                    <a:pt x="112" y="29"/>
                    <a:pt x="112" y="29"/>
                  </a:cubicBezTo>
                  <a:cubicBezTo>
                    <a:pt x="115" y="29"/>
                    <a:pt x="118" y="28"/>
                    <a:pt x="120" y="26"/>
                  </a:cubicBezTo>
                  <a:cubicBezTo>
                    <a:pt x="120" y="26"/>
                    <a:pt x="120" y="26"/>
                    <a:pt x="120" y="26"/>
                  </a:cubicBezTo>
                  <a:cubicBezTo>
                    <a:pt x="118" y="28"/>
                    <a:pt x="116" y="31"/>
                    <a:pt x="113" y="31"/>
                  </a:cubicBezTo>
                  <a:cubicBezTo>
                    <a:pt x="112" y="31"/>
                    <a:pt x="112" y="31"/>
                    <a:pt x="111" y="31"/>
                  </a:cubicBezTo>
                  <a:cubicBezTo>
                    <a:pt x="113" y="33"/>
                    <a:pt x="110" y="32"/>
                    <a:pt x="106" y="31"/>
                  </a:cubicBezTo>
                  <a:cubicBezTo>
                    <a:pt x="103" y="30"/>
                    <a:pt x="103" y="30"/>
                    <a:pt x="103" y="30"/>
                  </a:cubicBezTo>
                  <a:cubicBezTo>
                    <a:pt x="102" y="29"/>
                    <a:pt x="101" y="29"/>
                    <a:pt x="100" y="29"/>
                  </a:cubicBezTo>
                  <a:cubicBezTo>
                    <a:pt x="97" y="28"/>
                    <a:pt x="95" y="28"/>
                    <a:pt x="93" y="31"/>
                  </a:cubicBezTo>
                  <a:cubicBezTo>
                    <a:pt x="92" y="33"/>
                    <a:pt x="90" y="34"/>
                    <a:pt x="87" y="35"/>
                  </a:cubicBezTo>
                  <a:cubicBezTo>
                    <a:pt x="84" y="37"/>
                    <a:pt x="81" y="38"/>
                    <a:pt x="79" y="40"/>
                  </a:cubicBezTo>
                  <a:cubicBezTo>
                    <a:pt x="79" y="40"/>
                    <a:pt x="78" y="41"/>
                    <a:pt x="78" y="41"/>
                  </a:cubicBezTo>
                  <a:cubicBezTo>
                    <a:pt x="78" y="43"/>
                    <a:pt x="78" y="45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78" y="45"/>
                    <a:pt x="77" y="44"/>
                    <a:pt x="77" y="43"/>
                  </a:cubicBezTo>
                  <a:cubicBezTo>
                    <a:pt x="76" y="42"/>
                    <a:pt x="75" y="42"/>
                    <a:pt x="74" y="42"/>
                  </a:cubicBezTo>
                  <a:cubicBezTo>
                    <a:pt x="70" y="43"/>
                    <a:pt x="63" y="42"/>
                    <a:pt x="59" y="47"/>
                  </a:cubicBezTo>
                  <a:cubicBezTo>
                    <a:pt x="57" y="49"/>
                    <a:pt x="55" y="53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3"/>
                    <a:pt x="55" y="48"/>
                    <a:pt x="57" y="46"/>
                  </a:cubicBezTo>
                  <a:cubicBezTo>
                    <a:pt x="59" y="45"/>
                    <a:pt x="57" y="44"/>
                    <a:pt x="56" y="44"/>
                  </a:cubicBezTo>
                  <a:cubicBezTo>
                    <a:pt x="53" y="43"/>
                    <a:pt x="50" y="42"/>
                    <a:pt x="48" y="41"/>
                  </a:cubicBezTo>
                  <a:cubicBezTo>
                    <a:pt x="46" y="41"/>
                    <a:pt x="41" y="40"/>
                    <a:pt x="38" y="41"/>
                  </a:cubicBezTo>
                  <a:cubicBezTo>
                    <a:pt x="33" y="42"/>
                    <a:pt x="31" y="44"/>
                    <a:pt x="29" y="47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7" y="51"/>
                    <a:pt x="24" y="53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3" y="54"/>
                    <a:pt x="25" y="50"/>
                    <a:pt x="26" y="48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3"/>
                    <a:pt x="31" y="40"/>
                    <a:pt x="36" y="38"/>
                  </a:cubicBezTo>
                  <a:cubicBezTo>
                    <a:pt x="37" y="38"/>
                    <a:pt x="40" y="37"/>
                    <a:pt x="38" y="35"/>
                  </a:cubicBezTo>
                  <a:cubicBezTo>
                    <a:pt x="35" y="34"/>
                    <a:pt x="31" y="32"/>
                    <a:pt x="29" y="30"/>
                  </a:cubicBezTo>
                  <a:cubicBezTo>
                    <a:pt x="27" y="30"/>
                    <a:pt x="22" y="28"/>
                    <a:pt x="19" y="29"/>
                  </a:cubicBezTo>
                  <a:cubicBezTo>
                    <a:pt x="11" y="30"/>
                    <a:pt x="5" y="29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29"/>
                    <a:pt x="12" y="28"/>
                    <a:pt x="21" y="26"/>
                  </a:cubicBezTo>
                  <a:cubicBezTo>
                    <a:pt x="22" y="26"/>
                    <a:pt x="27" y="26"/>
                    <a:pt x="29" y="23"/>
                  </a:cubicBezTo>
                  <a:cubicBezTo>
                    <a:pt x="30" y="21"/>
                    <a:pt x="31" y="19"/>
                    <a:pt x="32" y="16"/>
                  </a:cubicBezTo>
                  <a:cubicBezTo>
                    <a:pt x="32" y="15"/>
                    <a:pt x="31" y="11"/>
                    <a:pt x="28" y="10"/>
                  </a:cubicBezTo>
                  <a:cubicBezTo>
                    <a:pt x="27" y="10"/>
                    <a:pt x="26" y="9"/>
                    <a:pt x="24" y="9"/>
                  </a:cubicBezTo>
                  <a:cubicBezTo>
                    <a:pt x="20" y="8"/>
                    <a:pt x="15" y="6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5"/>
                    <a:pt x="21" y="6"/>
                    <a:pt x="25" y="7"/>
                  </a:cubicBezTo>
                  <a:cubicBezTo>
                    <a:pt x="26" y="7"/>
                    <a:pt x="27" y="8"/>
                    <a:pt x="29" y="8"/>
                  </a:cubicBezTo>
                  <a:cubicBezTo>
                    <a:pt x="30" y="9"/>
                    <a:pt x="33" y="10"/>
                    <a:pt x="36" y="10"/>
                  </a:cubicBezTo>
                  <a:cubicBezTo>
                    <a:pt x="38" y="10"/>
                    <a:pt x="41" y="9"/>
                    <a:pt x="43" y="9"/>
                  </a:cubicBezTo>
                  <a:cubicBezTo>
                    <a:pt x="46" y="8"/>
                    <a:pt x="49" y="5"/>
                    <a:pt x="52" y="5"/>
                  </a:cubicBezTo>
                  <a:cubicBezTo>
                    <a:pt x="53" y="5"/>
                    <a:pt x="55" y="5"/>
                    <a:pt x="56" y="5"/>
                  </a:cubicBezTo>
                  <a:cubicBezTo>
                    <a:pt x="58" y="5"/>
                    <a:pt x="59" y="6"/>
                    <a:pt x="61" y="6"/>
                  </a:cubicBezTo>
                  <a:cubicBezTo>
                    <a:pt x="64" y="7"/>
                    <a:pt x="67" y="10"/>
                    <a:pt x="70" y="11"/>
                  </a:cubicBezTo>
                  <a:cubicBezTo>
                    <a:pt x="73" y="12"/>
                    <a:pt x="85" y="12"/>
                    <a:pt x="87" y="17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1" name="Freeform 428">
              <a:extLst>
                <a:ext uri="{FF2B5EF4-FFF2-40B4-BE49-F238E27FC236}">
                  <a16:creationId xmlns:a16="http://schemas.microsoft.com/office/drawing/2014/main" id="{25F8235A-F885-4BF8-9683-6B64DD916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837"/>
              <a:ext cx="15" cy="19"/>
            </a:xfrm>
            <a:custGeom>
              <a:avLst/>
              <a:gdLst>
                <a:gd name="T0" fmla="*/ 20 w 6"/>
                <a:gd name="T1" fmla="*/ 60 h 7"/>
                <a:gd name="T2" fmla="*/ 63 w 6"/>
                <a:gd name="T3" fmla="*/ 22 h 7"/>
                <a:gd name="T4" fmla="*/ 95 w 6"/>
                <a:gd name="T5" fmla="*/ 81 h 7"/>
                <a:gd name="T6" fmla="*/ 33 w 6"/>
                <a:gd name="T7" fmla="*/ 117 h 7"/>
                <a:gd name="T8" fmla="*/ 20 w 6"/>
                <a:gd name="T9" fmla="*/ 6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1" y="3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6"/>
                    <a:pt x="4" y="7"/>
                    <a:pt x="2" y="6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2" name="Freeform 429">
              <a:extLst>
                <a:ext uri="{FF2B5EF4-FFF2-40B4-BE49-F238E27FC236}">
                  <a16:creationId xmlns:a16="http://schemas.microsoft.com/office/drawing/2014/main" id="{A9F42AE1-5ACC-4C14-ABC8-CE20C0302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3840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3" name="Freeform 430">
              <a:extLst>
                <a:ext uri="{FF2B5EF4-FFF2-40B4-BE49-F238E27FC236}">
                  <a16:creationId xmlns:a16="http://schemas.microsoft.com/office/drawing/2014/main" id="{2E289681-74C2-4499-BF89-EEE963785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851"/>
              <a:ext cx="10" cy="10"/>
            </a:xfrm>
            <a:custGeom>
              <a:avLst/>
              <a:gdLst>
                <a:gd name="T0" fmla="*/ 20 w 4"/>
                <a:gd name="T1" fmla="*/ 20 h 4"/>
                <a:gd name="T2" fmla="*/ 50 w 4"/>
                <a:gd name="T3" fmla="*/ 0 h 4"/>
                <a:gd name="T4" fmla="*/ 63 w 4"/>
                <a:gd name="T5" fmla="*/ 33 h 4"/>
                <a:gd name="T6" fmla="*/ 33 w 4"/>
                <a:gd name="T7" fmla="*/ 63 h 4"/>
                <a:gd name="T8" fmla="*/ 20 w 4"/>
                <a:gd name="T9" fmla="*/ 2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4" name="Freeform 431">
              <a:extLst>
                <a:ext uri="{FF2B5EF4-FFF2-40B4-BE49-F238E27FC236}">
                  <a16:creationId xmlns:a16="http://schemas.microsoft.com/office/drawing/2014/main" id="{B2FF3C40-4C03-45A1-9A5C-966E52731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483"/>
              <a:ext cx="232" cy="242"/>
            </a:xfrm>
            <a:custGeom>
              <a:avLst/>
              <a:gdLst>
                <a:gd name="T0" fmla="*/ 965 w 93"/>
                <a:gd name="T1" fmla="*/ 319 h 91"/>
                <a:gd name="T2" fmla="*/ 978 w 93"/>
                <a:gd name="T3" fmla="*/ 340 h 91"/>
                <a:gd name="T4" fmla="*/ 1028 w 93"/>
                <a:gd name="T5" fmla="*/ 340 h 91"/>
                <a:gd name="T6" fmla="*/ 1162 w 93"/>
                <a:gd name="T7" fmla="*/ 303 h 91"/>
                <a:gd name="T8" fmla="*/ 1275 w 93"/>
                <a:gd name="T9" fmla="*/ 247 h 91"/>
                <a:gd name="T10" fmla="*/ 1320 w 93"/>
                <a:gd name="T11" fmla="*/ 226 h 91"/>
                <a:gd name="T12" fmla="*/ 1370 w 93"/>
                <a:gd name="T13" fmla="*/ 170 h 91"/>
                <a:gd name="T14" fmla="*/ 1399 w 93"/>
                <a:gd name="T15" fmla="*/ 149 h 91"/>
                <a:gd name="T16" fmla="*/ 1432 w 93"/>
                <a:gd name="T17" fmla="*/ 0 h 91"/>
                <a:gd name="T18" fmla="*/ 1432 w 93"/>
                <a:gd name="T19" fmla="*/ 0 h 91"/>
                <a:gd name="T20" fmla="*/ 1412 w 93"/>
                <a:gd name="T21" fmla="*/ 170 h 91"/>
                <a:gd name="T22" fmla="*/ 1399 w 93"/>
                <a:gd name="T23" fmla="*/ 191 h 91"/>
                <a:gd name="T24" fmla="*/ 1337 w 93"/>
                <a:gd name="T25" fmla="*/ 247 h 91"/>
                <a:gd name="T26" fmla="*/ 1287 w 93"/>
                <a:gd name="T27" fmla="*/ 282 h 91"/>
                <a:gd name="T28" fmla="*/ 1245 w 93"/>
                <a:gd name="T29" fmla="*/ 303 h 91"/>
                <a:gd name="T30" fmla="*/ 1195 w 93"/>
                <a:gd name="T31" fmla="*/ 418 h 91"/>
                <a:gd name="T32" fmla="*/ 1182 w 93"/>
                <a:gd name="T33" fmla="*/ 566 h 91"/>
                <a:gd name="T34" fmla="*/ 1153 w 93"/>
                <a:gd name="T35" fmla="*/ 737 h 91"/>
                <a:gd name="T36" fmla="*/ 1153 w 93"/>
                <a:gd name="T37" fmla="*/ 750 h 91"/>
                <a:gd name="T38" fmla="*/ 1212 w 93"/>
                <a:gd name="T39" fmla="*/ 827 h 91"/>
                <a:gd name="T40" fmla="*/ 1212 w 93"/>
                <a:gd name="T41" fmla="*/ 827 h 91"/>
                <a:gd name="T42" fmla="*/ 1153 w 93"/>
                <a:gd name="T43" fmla="*/ 806 h 91"/>
                <a:gd name="T44" fmla="*/ 1120 w 93"/>
                <a:gd name="T45" fmla="*/ 827 h 91"/>
                <a:gd name="T46" fmla="*/ 1008 w 93"/>
                <a:gd name="T47" fmla="*/ 1090 h 91"/>
                <a:gd name="T48" fmla="*/ 1058 w 93"/>
                <a:gd name="T49" fmla="*/ 1279 h 91"/>
                <a:gd name="T50" fmla="*/ 1058 w 93"/>
                <a:gd name="T51" fmla="*/ 1279 h 91"/>
                <a:gd name="T52" fmla="*/ 978 w 93"/>
                <a:gd name="T53" fmla="*/ 1090 h 91"/>
                <a:gd name="T54" fmla="*/ 933 w 93"/>
                <a:gd name="T55" fmla="*/ 1090 h 91"/>
                <a:gd name="T56" fmla="*/ 821 w 93"/>
                <a:gd name="T57" fmla="*/ 1167 h 91"/>
                <a:gd name="T58" fmla="*/ 716 w 93"/>
                <a:gd name="T59" fmla="*/ 1279 h 91"/>
                <a:gd name="T60" fmla="*/ 684 w 93"/>
                <a:gd name="T61" fmla="*/ 1484 h 91"/>
                <a:gd name="T62" fmla="*/ 696 w 93"/>
                <a:gd name="T63" fmla="*/ 1542 h 91"/>
                <a:gd name="T64" fmla="*/ 684 w 93"/>
                <a:gd name="T65" fmla="*/ 1713 h 91"/>
                <a:gd name="T66" fmla="*/ 684 w 93"/>
                <a:gd name="T67" fmla="*/ 1713 h 91"/>
                <a:gd name="T68" fmla="*/ 666 w 93"/>
                <a:gd name="T69" fmla="*/ 1542 h 91"/>
                <a:gd name="T70" fmla="*/ 654 w 93"/>
                <a:gd name="T71" fmla="*/ 1505 h 91"/>
                <a:gd name="T72" fmla="*/ 666 w 93"/>
                <a:gd name="T73" fmla="*/ 1279 h 91"/>
                <a:gd name="T74" fmla="*/ 654 w 93"/>
                <a:gd name="T75" fmla="*/ 1223 h 91"/>
                <a:gd name="T76" fmla="*/ 499 w 93"/>
                <a:gd name="T77" fmla="*/ 1279 h 91"/>
                <a:gd name="T78" fmla="*/ 374 w 93"/>
                <a:gd name="T79" fmla="*/ 1393 h 91"/>
                <a:gd name="T80" fmla="*/ 125 w 93"/>
                <a:gd name="T81" fmla="*/ 1620 h 91"/>
                <a:gd name="T82" fmla="*/ 125 w 93"/>
                <a:gd name="T83" fmla="*/ 1620 h 91"/>
                <a:gd name="T84" fmla="*/ 354 w 93"/>
                <a:gd name="T85" fmla="*/ 1338 h 91"/>
                <a:gd name="T86" fmla="*/ 417 w 93"/>
                <a:gd name="T87" fmla="*/ 1167 h 91"/>
                <a:gd name="T88" fmla="*/ 374 w 93"/>
                <a:gd name="T89" fmla="*/ 1053 h 91"/>
                <a:gd name="T90" fmla="*/ 262 w 93"/>
                <a:gd name="T91" fmla="*/ 1019 h 91"/>
                <a:gd name="T92" fmla="*/ 200 w 93"/>
                <a:gd name="T93" fmla="*/ 1053 h 91"/>
                <a:gd name="T94" fmla="*/ 0 w 93"/>
                <a:gd name="T95" fmla="*/ 1074 h 91"/>
                <a:gd name="T96" fmla="*/ 0 w 93"/>
                <a:gd name="T97" fmla="*/ 1074 h 91"/>
                <a:gd name="T98" fmla="*/ 187 w 93"/>
                <a:gd name="T99" fmla="*/ 1019 h 91"/>
                <a:gd name="T100" fmla="*/ 249 w 93"/>
                <a:gd name="T101" fmla="*/ 997 h 91"/>
                <a:gd name="T102" fmla="*/ 342 w 93"/>
                <a:gd name="T103" fmla="*/ 920 h 91"/>
                <a:gd name="T104" fmla="*/ 404 w 93"/>
                <a:gd name="T105" fmla="*/ 806 h 91"/>
                <a:gd name="T106" fmla="*/ 466 w 93"/>
                <a:gd name="T107" fmla="*/ 636 h 91"/>
                <a:gd name="T108" fmla="*/ 511 w 93"/>
                <a:gd name="T109" fmla="*/ 580 h 91"/>
                <a:gd name="T110" fmla="*/ 574 w 93"/>
                <a:gd name="T111" fmla="*/ 524 h 91"/>
                <a:gd name="T112" fmla="*/ 716 w 93"/>
                <a:gd name="T113" fmla="*/ 468 h 91"/>
                <a:gd name="T114" fmla="*/ 965 w 93"/>
                <a:gd name="T115" fmla="*/ 319 h 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3" h="91">
                  <a:moveTo>
                    <a:pt x="62" y="17"/>
                  </a:moveTo>
                  <a:cubicBezTo>
                    <a:pt x="62" y="18"/>
                    <a:pt x="63" y="18"/>
                    <a:pt x="63" y="18"/>
                  </a:cubicBezTo>
                  <a:cubicBezTo>
                    <a:pt x="64" y="18"/>
                    <a:pt x="65" y="18"/>
                    <a:pt x="66" y="18"/>
                  </a:cubicBezTo>
                  <a:cubicBezTo>
                    <a:pt x="69" y="18"/>
                    <a:pt x="75" y="16"/>
                    <a:pt x="75" y="16"/>
                  </a:cubicBezTo>
                  <a:cubicBezTo>
                    <a:pt x="78" y="15"/>
                    <a:pt x="80" y="14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1"/>
                    <a:pt x="87" y="10"/>
                    <a:pt x="88" y="9"/>
                  </a:cubicBezTo>
                  <a:cubicBezTo>
                    <a:pt x="89" y="9"/>
                    <a:pt x="89" y="8"/>
                    <a:pt x="90" y="8"/>
                  </a:cubicBezTo>
                  <a:cubicBezTo>
                    <a:pt x="91" y="6"/>
                    <a:pt x="92" y="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3"/>
                    <a:pt x="93" y="6"/>
                    <a:pt x="91" y="9"/>
                  </a:cubicBezTo>
                  <a:cubicBezTo>
                    <a:pt x="91" y="9"/>
                    <a:pt x="91" y="10"/>
                    <a:pt x="90" y="10"/>
                  </a:cubicBezTo>
                  <a:cubicBezTo>
                    <a:pt x="93" y="10"/>
                    <a:pt x="90" y="11"/>
                    <a:pt x="86" y="13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2" y="15"/>
                    <a:pt x="81" y="16"/>
                    <a:pt x="80" y="16"/>
                  </a:cubicBezTo>
                  <a:cubicBezTo>
                    <a:pt x="78" y="17"/>
                    <a:pt x="77" y="20"/>
                    <a:pt x="77" y="22"/>
                  </a:cubicBezTo>
                  <a:cubicBezTo>
                    <a:pt x="77" y="25"/>
                    <a:pt x="77" y="27"/>
                    <a:pt x="76" y="30"/>
                  </a:cubicBezTo>
                  <a:cubicBezTo>
                    <a:pt x="75" y="33"/>
                    <a:pt x="74" y="36"/>
                    <a:pt x="74" y="39"/>
                  </a:cubicBezTo>
                  <a:cubicBezTo>
                    <a:pt x="74" y="39"/>
                    <a:pt x="74" y="40"/>
                    <a:pt x="74" y="40"/>
                  </a:cubicBezTo>
                  <a:cubicBezTo>
                    <a:pt x="75" y="42"/>
                    <a:pt x="77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7" y="44"/>
                    <a:pt x="75" y="44"/>
                    <a:pt x="74" y="43"/>
                  </a:cubicBezTo>
                  <a:cubicBezTo>
                    <a:pt x="73" y="42"/>
                    <a:pt x="73" y="43"/>
                    <a:pt x="72" y="44"/>
                  </a:cubicBezTo>
                  <a:cubicBezTo>
                    <a:pt x="70" y="47"/>
                    <a:pt x="64" y="52"/>
                    <a:pt x="65" y="58"/>
                  </a:cubicBezTo>
                  <a:cubicBezTo>
                    <a:pt x="65" y="61"/>
                    <a:pt x="66" y="66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65"/>
                    <a:pt x="63" y="62"/>
                    <a:pt x="63" y="58"/>
                  </a:cubicBezTo>
                  <a:cubicBezTo>
                    <a:pt x="63" y="57"/>
                    <a:pt x="61" y="58"/>
                    <a:pt x="60" y="58"/>
                  </a:cubicBezTo>
                  <a:cubicBezTo>
                    <a:pt x="58" y="60"/>
                    <a:pt x="55" y="61"/>
                    <a:pt x="53" y="62"/>
                  </a:cubicBezTo>
                  <a:cubicBezTo>
                    <a:pt x="51" y="63"/>
                    <a:pt x="47" y="66"/>
                    <a:pt x="46" y="68"/>
                  </a:cubicBezTo>
                  <a:cubicBezTo>
                    <a:pt x="43" y="74"/>
                    <a:pt x="43" y="76"/>
                    <a:pt x="44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4"/>
                    <a:pt x="45" y="88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88"/>
                    <a:pt x="43" y="84"/>
                    <a:pt x="43" y="82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76"/>
                    <a:pt x="40" y="73"/>
                    <a:pt x="43" y="68"/>
                  </a:cubicBezTo>
                  <a:cubicBezTo>
                    <a:pt x="43" y="68"/>
                    <a:pt x="44" y="65"/>
                    <a:pt x="42" y="65"/>
                  </a:cubicBezTo>
                  <a:cubicBezTo>
                    <a:pt x="39" y="66"/>
                    <a:pt x="34" y="67"/>
                    <a:pt x="32" y="68"/>
                  </a:cubicBezTo>
                  <a:cubicBezTo>
                    <a:pt x="30" y="69"/>
                    <a:pt x="26" y="72"/>
                    <a:pt x="24" y="74"/>
                  </a:cubicBezTo>
                  <a:cubicBezTo>
                    <a:pt x="19" y="81"/>
                    <a:pt x="14" y="84"/>
                    <a:pt x="8" y="86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14" y="84"/>
                    <a:pt x="19" y="78"/>
                    <a:pt x="23" y="71"/>
                  </a:cubicBezTo>
                  <a:cubicBezTo>
                    <a:pt x="24" y="70"/>
                    <a:pt x="27" y="66"/>
                    <a:pt x="27" y="62"/>
                  </a:cubicBezTo>
                  <a:cubicBezTo>
                    <a:pt x="26" y="60"/>
                    <a:pt x="25" y="58"/>
                    <a:pt x="24" y="56"/>
                  </a:cubicBezTo>
                  <a:cubicBezTo>
                    <a:pt x="23" y="55"/>
                    <a:pt x="19" y="53"/>
                    <a:pt x="17" y="54"/>
                  </a:cubicBezTo>
                  <a:cubicBezTo>
                    <a:pt x="15" y="55"/>
                    <a:pt x="14" y="56"/>
                    <a:pt x="13" y="56"/>
                  </a:cubicBezTo>
                  <a:cubicBezTo>
                    <a:pt x="9" y="59"/>
                    <a:pt x="5" y="60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4" y="60"/>
                    <a:pt x="8" y="57"/>
                    <a:pt x="12" y="54"/>
                  </a:cubicBezTo>
                  <a:cubicBezTo>
                    <a:pt x="13" y="54"/>
                    <a:pt x="15" y="53"/>
                    <a:pt x="16" y="53"/>
                  </a:cubicBezTo>
                  <a:cubicBezTo>
                    <a:pt x="17" y="52"/>
                    <a:pt x="21" y="51"/>
                    <a:pt x="22" y="49"/>
                  </a:cubicBezTo>
                  <a:cubicBezTo>
                    <a:pt x="24" y="47"/>
                    <a:pt x="25" y="45"/>
                    <a:pt x="26" y="43"/>
                  </a:cubicBezTo>
                  <a:cubicBezTo>
                    <a:pt x="28" y="40"/>
                    <a:pt x="28" y="36"/>
                    <a:pt x="30" y="34"/>
                  </a:cubicBezTo>
                  <a:cubicBezTo>
                    <a:pt x="30" y="33"/>
                    <a:pt x="32" y="31"/>
                    <a:pt x="33" y="31"/>
                  </a:cubicBezTo>
                  <a:cubicBezTo>
                    <a:pt x="34" y="30"/>
                    <a:pt x="36" y="29"/>
                    <a:pt x="37" y="28"/>
                  </a:cubicBezTo>
                  <a:cubicBezTo>
                    <a:pt x="40" y="27"/>
                    <a:pt x="44" y="27"/>
                    <a:pt x="46" y="25"/>
                  </a:cubicBezTo>
                  <a:cubicBezTo>
                    <a:pt x="50" y="24"/>
                    <a:pt x="58" y="15"/>
                    <a:pt x="62" y="17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5" name="Freeform 432">
              <a:extLst>
                <a:ext uri="{FF2B5EF4-FFF2-40B4-BE49-F238E27FC236}">
                  <a16:creationId xmlns:a16="http://schemas.microsoft.com/office/drawing/2014/main" id="{0EAA047D-5675-42AE-8A80-333663606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3579"/>
              <a:ext cx="45" cy="45"/>
            </a:xfrm>
            <a:custGeom>
              <a:avLst/>
              <a:gdLst>
                <a:gd name="T0" fmla="*/ 0 w 18"/>
                <a:gd name="T1" fmla="*/ 294 h 17"/>
                <a:gd name="T2" fmla="*/ 50 w 18"/>
                <a:gd name="T3" fmla="*/ 315 h 17"/>
                <a:gd name="T4" fmla="*/ 125 w 18"/>
                <a:gd name="T5" fmla="*/ 294 h 17"/>
                <a:gd name="T6" fmla="*/ 238 w 18"/>
                <a:gd name="T7" fmla="*/ 204 h 17"/>
                <a:gd name="T8" fmla="*/ 270 w 18"/>
                <a:gd name="T9" fmla="*/ 90 h 17"/>
                <a:gd name="T10" fmla="*/ 238 w 18"/>
                <a:gd name="T11" fmla="*/ 21 h 17"/>
                <a:gd name="T12" fmla="*/ 125 w 18"/>
                <a:gd name="T13" fmla="*/ 3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7">
                  <a:moveTo>
                    <a:pt x="0" y="16"/>
                  </a:moveTo>
                  <a:cubicBezTo>
                    <a:pt x="0" y="17"/>
                    <a:pt x="2" y="17"/>
                    <a:pt x="3" y="17"/>
                  </a:cubicBezTo>
                  <a:cubicBezTo>
                    <a:pt x="5" y="17"/>
                    <a:pt x="7" y="16"/>
                    <a:pt x="8" y="16"/>
                  </a:cubicBezTo>
                  <a:cubicBezTo>
                    <a:pt x="11" y="15"/>
                    <a:pt x="13" y="13"/>
                    <a:pt x="15" y="11"/>
                  </a:cubicBezTo>
                  <a:cubicBezTo>
                    <a:pt x="17" y="9"/>
                    <a:pt x="18" y="7"/>
                    <a:pt x="17" y="5"/>
                  </a:cubicBezTo>
                  <a:cubicBezTo>
                    <a:pt x="17" y="4"/>
                    <a:pt x="16" y="1"/>
                    <a:pt x="15" y="1"/>
                  </a:cubicBezTo>
                  <a:cubicBezTo>
                    <a:pt x="13" y="0"/>
                    <a:pt x="9" y="1"/>
                    <a:pt x="8" y="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6" name="Freeform 433">
              <a:extLst>
                <a:ext uri="{FF2B5EF4-FFF2-40B4-BE49-F238E27FC236}">
                  <a16:creationId xmlns:a16="http://schemas.microsoft.com/office/drawing/2014/main" id="{00BD831C-3F70-4015-9AA5-E22DAB09D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568"/>
              <a:ext cx="52" cy="59"/>
            </a:xfrm>
            <a:custGeom>
              <a:avLst/>
              <a:gdLst>
                <a:gd name="T0" fmla="*/ 287 w 21"/>
                <a:gd name="T1" fmla="*/ 115 h 22"/>
                <a:gd name="T2" fmla="*/ 258 w 21"/>
                <a:gd name="T3" fmla="*/ 287 h 22"/>
                <a:gd name="T4" fmla="*/ 42 w 21"/>
                <a:gd name="T5" fmla="*/ 346 h 22"/>
                <a:gd name="T6" fmla="*/ 287 w 21"/>
                <a:gd name="T7" fmla="*/ 11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2">
                  <a:moveTo>
                    <a:pt x="19" y="6"/>
                  </a:moveTo>
                  <a:cubicBezTo>
                    <a:pt x="21" y="8"/>
                    <a:pt x="21" y="11"/>
                    <a:pt x="17" y="15"/>
                  </a:cubicBezTo>
                  <a:cubicBezTo>
                    <a:pt x="12" y="19"/>
                    <a:pt x="6" y="22"/>
                    <a:pt x="3" y="18"/>
                  </a:cubicBezTo>
                  <a:cubicBezTo>
                    <a:pt x="0" y="14"/>
                    <a:pt x="14" y="0"/>
                    <a:pt x="19" y="6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7" name="Freeform 434">
              <a:extLst>
                <a:ext uri="{FF2B5EF4-FFF2-40B4-BE49-F238E27FC236}">
                  <a16:creationId xmlns:a16="http://schemas.microsoft.com/office/drawing/2014/main" id="{351FF66B-B824-4845-986A-C9AADA66F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3549"/>
              <a:ext cx="72" cy="107"/>
            </a:xfrm>
            <a:custGeom>
              <a:avLst/>
              <a:gdLst>
                <a:gd name="T0" fmla="*/ 0 w 29"/>
                <a:gd name="T1" fmla="*/ 516 h 40"/>
                <a:gd name="T2" fmla="*/ 62 w 29"/>
                <a:gd name="T3" fmla="*/ 650 h 40"/>
                <a:gd name="T4" fmla="*/ 74 w 29"/>
                <a:gd name="T5" fmla="*/ 765 h 40"/>
                <a:gd name="T6" fmla="*/ 92 w 29"/>
                <a:gd name="T7" fmla="*/ 671 h 40"/>
                <a:gd name="T8" fmla="*/ 62 w 29"/>
                <a:gd name="T9" fmla="*/ 559 h 40"/>
                <a:gd name="T10" fmla="*/ 104 w 29"/>
                <a:gd name="T11" fmla="*/ 364 h 40"/>
                <a:gd name="T12" fmla="*/ 184 w 29"/>
                <a:gd name="T13" fmla="*/ 171 h 40"/>
                <a:gd name="T14" fmla="*/ 290 w 29"/>
                <a:gd name="T15" fmla="*/ 115 h 40"/>
                <a:gd name="T16" fmla="*/ 444 w 29"/>
                <a:gd name="T17" fmla="*/ 0 h 40"/>
                <a:gd name="T18" fmla="*/ 353 w 29"/>
                <a:gd name="T19" fmla="*/ 56 h 40"/>
                <a:gd name="T20" fmla="*/ 246 w 29"/>
                <a:gd name="T21" fmla="*/ 94 h 40"/>
                <a:gd name="T22" fmla="*/ 124 w 29"/>
                <a:gd name="T23" fmla="*/ 171 h 40"/>
                <a:gd name="T24" fmla="*/ 74 w 29"/>
                <a:gd name="T25" fmla="*/ 308 h 40"/>
                <a:gd name="T26" fmla="*/ 0 w 29"/>
                <a:gd name="T27" fmla="*/ 516 h 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9" h="40">
                  <a:moveTo>
                    <a:pt x="0" y="27"/>
                  </a:moveTo>
                  <a:cubicBezTo>
                    <a:pt x="2" y="28"/>
                    <a:pt x="4" y="32"/>
                    <a:pt x="4" y="34"/>
                  </a:cubicBezTo>
                  <a:cubicBezTo>
                    <a:pt x="6" y="36"/>
                    <a:pt x="5" y="38"/>
                    <a:pt x="5" y="40"/>
                  </a:cubicBezTo>
                  <a:cubicBezTo>
                    <a:pt x="6" y="38"/>
                    <a:pt x="6" y="36"/>
                    <a:pt x="6" y="35"/>
                  </a:cubicBezTo>
                  <a:cubicBezTo>
                    <a:pt x="6" y="33"/>
                    <a:pt x="5" y="31"/>
                    <a:pt x="4" y="29"/>
                  </a:cubicBezTo>
                  <a:cubicBezTo>
                    <a:pt x="3" y="25"/>
                    <a:pt x="5" y="22"/>
                    <a:pt x="7" y="19"/>
                  </a:cubicBezTo>
                  <a:cubicBezTo>
                    <a:pt x="9" y="15"/>
                    <a:pt x="9" y="11"/>
                    <a:pt x="12" y="9"/>
                  </a:cubicBezTo>
                  <a:cubicBezTo>
                    <a:pt x="14" y="7"/>
                    <a:pt x="16" y="6"/>
                    <a:pt x="19" y="6"/>
                  </a:cubicBezTo>
                  <a:cubicBezTo>
                    <a:pt x="21" y="5"/>
                    <a:pt x="27" y="3"/>
                    <a:pt x="29" y="0"/>
                  </a:cubicBezTo>
                  <a:cubicBezTo>
                    <a:pt x="26" y="1"/>
                    <a:pt x="25" y="3"/>
                    <a:pt x="23" y="3"/>
                  </a:cubicBezTo>
                  <a:cubicBezTo>
                    <a:pt x="21" y="4"/>
                    <a:pt x="18" y="4"/>
                    <a:pt x="16" y="5"/>
                  </a:cubicBezTo>
                  <a:cubicBezTo>
                    <a:pt x="13" y="6"/>
                    <a:pt x="11" y="6"/>
                    <a:pt x="8" y="9"/>
                  </a:cubicBezTo>
                  <a:cubicBezTo>
                    <a:pt x="6" y="12"/>
                    <a:pt x="6" y="13"/>
                    <a:pt x="5" y="16"/>
                  </a:cubicBezTo>
                  <a:cubicBezTo>
                    <a:pt x="4" y="19"/>
                    <a:pt x="2" y="26"/>
                    <a:pt x="0" y="27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8" name="Freeform 435">
              <a:extLst>
                <a:ext uri="{FF2B5EF4-FFF2-40B4-BE49-F238E27FC236}">
                  <a16:creationId xmlns:a16="http://schemas.microsoft.com/office/drawing/2014/main" id="{F49D0CE6-ED46-4918-A019-C1D81DA39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3533"/>
              <a:ext cx="75" cy="115"/>
            </a:xfrm>
            <a:custGeom>
              <a:avLst/>
              <a:gdLst>
                <a:gd name="T0" fmla="*/ 283 w 30"/>
                <a:gd name="T1" fmla="*/ 628 h 43"/>
                <a:gd name="T2" fmla="*/ 375 w 30"/>
                <a:gd name="T3" fmla="*/ 457 h 43"/>
                <a:gd name="T4" fmla="*/ 425 w 30"/>
                <a:gd name="T5" fmla="*/ 321 h 43"/>
                <a:gd name="T6" fmla="*/ 458 w 30"/>
                <a:gd name="T7" fmla="*/ 171 h 43"/>
                <a:gd name="T8" fmla="*/ 458 w 30"/>
                <a:gd name="T9" fmla="*/ 94 h 43"/>
                <a:gd name="T10" fmla="*/ 458 w 30"/>
                <a:gd name="T11" fmla="*/ 0 h 43"/>
                <a:gd name="T12" fmla="*/ 438 w 30"/>
                <a:gd name="T13" fmla="*/ 115 h 43"/>
                <a:gd name="T14" fmla="*/ 375 w 30"/>
                <a:gd name="T15" fmla="*/ 209 h 43"/>
                <a:gd name="T16" fmla="*/ 313 w 30"/>
                <a:gd name="T17" fmla="*/ 479 h 43"/>
                <a:gd name="T18" fmla="*/ 250 w 30"/>
                <a:gd name="T19" fmla="*/ 572 h 43"/>
                <a:gd name="T20" fmla="*/ 220 w 30"/>
                <a:gd name="T21" fmla="*/ 650 h 43"/>
                <a:gd name="T22" fmla="*/ 0 w 30"/>
                <a:gd name="T23" fmla="*/ 802 h 43"/>
                <a:gd name="T24" fmla="*/ 158 w 30"/>
                <a:gd name="T25" fmla="*/ 743 h 43"/>
                <a:gd name="T26" fmla="*/ 220 w 30"/>
                <a:gd name="T27" fmla="*/ 709 h 43"/>
                <a:gd name="T28" fmla="*/ 283 w 30"/>
                <a:gd name="T29" fmla="*/ 628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0" h="43">
                  <a:moveTo>
                    <a:pt x="18" y="33"/>
                  </a:moveTo>
                  <a:cubicBezTo>
                    <a:pt x="19" y="30"/>
                    <a:pt x="22" y="27"/>
                    <a:pt x="24" y="24"/>
                  </a:cubicBezTo>
                  <a:cubicBezTo>
                    <a:pt x="26" y="22"/>
                    <a:pt x="26" y="20"/>
                    <a:pt x="27" y="17"/>
                  </a:cubicBezTo>
                  <a:cubicBezTo>
                    <a:pt x="27" y="14"/>
                    <a:pt x="29" y="12"/>
                    <a:pt x="29" y="9"/>
                  </a:cubicBezTo>
                  <a:cubicBezTo>
                    <a:pt x="29" y="8"/>
                    <a:pt x="29" y="6"/>
                    <a:pt x="29" y="5"/>
                  </a:cubicBezTo>
                  <a:cubicBezTo>
                    <a:pt x="29" y="3"/>
                    <a:pt x="30" y="1"/>
                    <a:pt x="29" y="0"/>
                  </a:cubicBezTo>
                  <a:cubicBezTo>
                    <a:pt x="29" y="2"/>
                    <a:pt x="29" y="5"/>
                    <a:pt x="28" y="6"/>
                  </a:cubicBezTo>
                  <a:cubicBezTo>
                    <a:pt x="26" y="8"/>
                    <a:pt x="25" y="9"/>
                    <a:pt x="24" y="11"/>
                  </a:cubicBezTo>
                  <a:cubicBezTo>
                    <a:pt x="22" y="15"/>
                    <a:pt x="22" y="21"/>
                    <a:pt x="20" y="25"/>
                  </a:cubicBezTo>
                  <a:cubicBezTo>
                    <a:pt x="19" y="26"/>
                    <a:pt x="17" y="28"/>
                    <a:pt x="16" y="30"/>
                  </a:cubicBezTo>
                  <a:cubicBezTo>
                    <a:pt x="15" y="31"/>
                    <a:pt x="15" y="33"/>
                    <a:pt x="14" y="34"/>
                  </a:cubicBezTo>
                  <a:cubicBezTo>
                    <a:pt x="10" y="37"/>
                    <a:pt x="4" y="40"/>
                    <a:pt x="0" y="42"/>
                  </a:cubicBezTo>
                  <a:cubicBezTo>
                    <a:pt x="3" y="43"/>
                    <a:pt x="7" y="40"/>
                    <a:pt x="10" y="39"/>
                  </a:cubicBezTo>
                  <a:cubicBezTo>
                    <a:pt x="12" y="38"/>
                    <a:pt x="13" y="38"/>
                    <a:pt x="14" y="37"/>
                  </a:cubicBezTo>
                  <a:cubicBezTo>
                    <a:pt x="15" y="36"/>
                    <a:pt x="18" y="34"/>
                    <a:pt x="18" y="33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99" name="Freeform 436">
              <a:extLst>
                <a:ext uri="{FF2B5EF4-FFF2-40B4-BE49-F238E27FC236}">
                  <a16:creationId xmlns:a16="http://schemas.microsoft.com/office/drawing/2014/main" id="{554D169A-0E75-424B-91B1-315A2F94D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605"/>
              <a:ext cx="18" cy="27"/>
            </a:xfrm>
            <a:custGeom>
              <a:avLst/>
              <a:gdLst>
                <a:gd name="T0" fmla="*/ 0 w 7"/>
                <a:gd name="T1" fmla="*/ 197 h 10"/>
                <a:gd name="T2" fmla="*/ 33 w 7"/>
                <a:gd name="T3" fmla="*/ 197 h 10"/>
                <a:gd name="T4" fmla="*/ 67 w 7"/>
                <a:gd name="T5" fmla="*/ 197 h 10"/>
                <a:gd name="T6" fmla="*/ 100 w 7"/>
                <a:gd name="T7" fmla="*/ 103 h 10"/>
                <a:gd name="T8" fmla="*/ 118 w 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1" y="10"/>
                    <a:pt x="1" y="10"/>
                    <a:pt x="2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8"/>
                    <a:pt x="5" y="7"/>
                    <a:pt x="6" y="5"/>
                  </a:cubicBezTo>
                  <a:cubicBezTo>
                    <a:pt x="6" y="3"/>
                    <a:pt x="6" y="1"/>
                    <a:pt x="7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0" name="Freeform 437">
              <a:extLst>
                <a:ext uri="{FF2B5EF4-FFF2-40B4-BE49-F238E27FC236}">
                  <a16:creationId xmlns:a16="http://schemas.microsoft.com/office/drawing/2014/main" id="{DC1E23AC-82F0-415C-9B18-A00A589EB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3581"/>
              <a:ext cx="30" cy="38"/>
            </a:xfrm>
            <a:custGeom>
              <a:avLst/>
              <a:gdLst>
                <a:gd name="T0" fmla="*/ 0 w 12"/>
                <a:gd name="T1" fmla="*/ 280 h 14"/>
                <a:gd name="T2" fmla="*/ 158 w 12"/>
                <a:gd name="T3" fmla="*/ 163 h 14"/>
                <a:gd name="T4" fmla="*/ 188 w 12"/>
                <a:gd name="T5" fmla="*/ 81 h 14"/>
                <a:gd name="T6" fmla="*/ 158 w 12"/>
                <a:gd name="T7" fmla="*/ 22 h 14"/>
                <a:gd name="T8" fmla="*/ 113 w 12"/>
                <a:gd name="T9" fmla="*/ 22 h 14"/>
                <a:gd name="T10" fmla="*/ 145 w 12"/>
                <a:gd name="T11" fmla="*/ 81 h 14"/>
                <a:gd name="T12" fmla="*/ 125 w 12"/>
                <a:gd name="T13" fmla="*/ 117 h 14"/>
                <a:gd name="T14" fmla="*/ 113 w 12"/>
                <a:gd name="T15" fmla="*/ 176 h 14"/>
                <a:gd name="T16" fmla="*/ 50 w 12"/>
                <a:gd name="T17" fmla="*/ 244 h 14"/>
                <a:gd name="T18" fmla="*/ 20 w 12"/>
                <a:gd name="T19" fmla="*/ 28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14">
                  <a:moveTo>
                    <a:pt x="0" y="14"/>
                  </a:moveTo>
                  <a:cubicBezTo>
                    <a:pt x="4" y="13"/>
                    <a:pt x="8" y="11"/>
                    <a:pt x="10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1" y="2"/>
                    <a:pt x="10" y="1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9" y="1"/>
                    <a:pt x="9" y="2"/>
                    <a:pt x="9" y="4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8" y="7"/>
                    <a:pt x="7" y="8"/>
                    <a:pt x="7" y="9"/>
                  </a:cubicBezTo>
                  <a:cubicBezTo>
                    <a:pt x="6" y="10"/>
                    <a:pt x="4" y="12"/>
                    <a:pt x="3" y="12"/>
                  </a:cubicBezTo>
                  <a:cubicBezTo>
                    <a:pt x="2" y="13"/>
                    <a:pt x="2" y="13"/>
                    <a:pt x="1" y="14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1" name="Freeform 438">
              <a:extLst>
                <a:ext uri="{FF2B5EF4-FFF2-40B4-BE49-F238E27FC236}">
                  <a16:creationId xmlns:a16="http://schemas.microsoft.com/office/drawing/2014/main" id="{701C89C0-8F39-4041-8417-71FE1E23C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3560"/>
              <a:ext cx="35" cy="45"/>
            </a:xfrm>
            <a:custGeom>
              <a:avLst/>
              <a:gdLst>
                <a:gd name="T0" fmla="*/ 0 w 14"/>
                <a:gd name="T1" fmla="*/ 315 h 17"/>
                <a:gd name="T2" fmla="*/ 33 w 14"/>
                <a:gd name="T3" fmla="*/ 204 h 17"/>
                <a:gd name="T4" fmla="*/ 63 w 14"/>
                <a:gd name="T5" fmla="*/ 90 h 17"/>
                <a:gd name="T6" fmla="*/ 220 w 14"/>
                <a:gd name="T7" fmla="*/ 0 h 17"/>
                <a:gd name="T8" fmla="*/ 83 w 14"/>
                <a:gd name="T9" fmla="*/ 111 h 17"/>
                <a:gd name="T10" fmla="*/ 50 w 14"/>
                <a:gd name="T11" fmla="*/ 183 h 17"/>
                <a:gd name="T12" fmla="*/ 20 w 14"/>
                <a:gd name="T13" fmla="*/ 28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7">
                  <a:moveTo>
                    <a:pt x="0" y="17"/>
                  </a:moveTo>
                  <a:cubicBezTo>
                    <a:pt x="0" y="15"/>
                    <a:pt x="1" y="13"/>
                    <a:pt x="2" y="11"/>
                  </a:cubicBezTo>
                  <a:cubicBezTo>
                    <a:pt x="2" y="9"/>
                    <a:pt x="3" y="7"/>
                    <a:pt x="4" y="5"/>
                  </a:cubicBezTo>
                  <a:cubicBezTo>
                    <a:pt x="6" y="2"/>
                    <a:pt x="11" y="1"/>
                    <a:pt x="14" y="0"/>
                  </a:cubicBezTo>
                  <a:cubicBezTo>
                    <a:pt x="11" y="1"/>
                    <a:pt x="7" y="3"/>
                    <a:pt x="5" y="6"/>
                  </a:cubicBezTo>
                  <a:cubicBezTo>
                    <a:pt x="4" y="7"/>
                    <a:pt x="4" y="8"/>
                    <a:pt x="3" y="10"/>
                  </a:cubicBezTo>
                  <a:cubicBezTo>
                    <a:pt x="2" y="12"/>
                    <a:pt x="1" y="13"/>
                    <a:pt x="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2" name="Freeform 439">
              <a:extLst>
                <a:ext uri="{FF2B5EF4-FFF2-40B4-BE49-F238E27FC236}">
                  <a16:creationId xmlns:a16="http://schemas.microsoft.com/office/drawing/2014/main" id="{1306F633-9BB4-471A-ACE0-C0B99178A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3483"/>
              <a:ext cx="232" cy="242"/>
            </a:xfrm>
            <a:custGeom>
              <a:avLst/>
              <a:gdLst>
                <a:gd name="T0" fmla="*/ 965 w 93"/>
                <a:gd name="T1" fmla="*/ 319 h 91"/>
                <a:gd name="T2" fmla="*/ 978 w 93"/>
                <a:gd name="T3" fmla="*/ 340 h 91"/>
                <a:gd name="T4" fmla="*/ 1028 w 93"/>
                <a:gd name="T5" fmla="*/ 340 h 91"/>
                <a:gd name="T6" fmla="*/ 1162 w 93"/>
                <a:gd name="T7" fmla="*/ 303 h 91"/>
                <a:gd name="T8" fmla="*/ 1275 w 93"/>
                <a:gd name="T9" fmla="*/ 247 h 91"/>
                <a:gd name="T10" fmla="*/ 1320 w 93"/>
                <a:gd name="T11" fmla="*/ 226 h 91"/>
                <a:gd name="T12" fmla="*/ 1370 w 93"/>
                <a:gd name="T13" fmla="*/ 170 h 91"/>
                <a:gd name="T14" fmla="*/ 1399 w 93"/>
                <a:gd name="T15" fmla="*/ 149 h 91"/>
                <a:gd name="T16" fmla="*/ 1432 w 93"/>
                <a:gd name="T17" fmla="*/ 0 h 91"/>
                <a:gd name="T18" fmla="*/ 1432 w 93"/>
                <a:gd name="T19" fmla="*/ 0 h 91"/>
                <a:gd name="T20" fmla="*/ 1412 w 93"/>
                <a:gd name="T21" fmla="*/ 170 h 91"/>
                <a:gd name="T22" fmla="*/ 1399 w 93"/>
                <a:gd name="T23" fmla="*/ 191 h 91"/>
                <a:gd name="T24" fmla="*/ 1337 w 93"/>
                <a:gd name="T25" fmla="*/ 247 h 91"/>
                <a:gd name="T26" fmla="*/ 1287 w 93"/>
                <a:gd name="T27" fmla="*/ 282 h 91"/>
                <a:gd name="T28" fmla="*/ 1245 w 93"/>
                <a:gd name="T29" fmla="*/ 303 h 91"/>
                <a:gd name="T30" fmla="*/ 1195 w 93"/>
                <a:gd name="T31" fmla="*/ 418 h 91"/>
                <a:gd name="T32" fmla="*/ 1182 w 93"/>
                <a:gd name="T33" fmla="*/ 566 h 91"/>
                <a:gd name="T34" fmla="*/ 1153 w 93"/>
                <a:gd name="T35" fmla="*/ 737 h 91"/>
                <a:gd name="T36" fmla="*/ 1153 w 93"/>
                <a:gd name="T37" fmla="*/ 750 h 91"/>
                <a:gd name="T38" fmla="*/ 1212 w 93"/>
                <a:gd name="T39" fmla="*/ 827 h 91"/>
                <a:gd name="T40" fmla="*/ 1212 w 93"/>
                <a:gd name="T41" fmla="*/ 827 h 91"/>
                <a:gd name="T42" fmla="*/ 1153 w 93"/>
                <a:gd name="T43" fmla="*/ 806 h 91"/>
                <a:gd name="T44" fmla="*/ 1120 w 93"/>
                <a:gd name="T45" fmla="*/ 827 h 91"/>
                <a:gd name="T46" fmla="*/ 1008 w 93"/>
                <a:gd name="T47" fmla="*/ 1090 h 91"/>
                <a:gd name="T48" fmla="*/ 1058 w 93"/>
                <a:gd name="T49" fmla="*/ 1279 h 91"/>
                <a:gd name="T50" fmla="*/ 1058 w 93"/>
                <a:gd name="T51" fmla="*/ 1279 h 91"/>
                <a:gd name="T52" fmla="*/ 978 w 93"/>
                <a:gd name="T53" fmla="*/ 1090 h 91"/>
                <a:gd name="T54" fmla="*/ 933 w 93"/>
                <a:gd name="T55" fmla="*/ 1090 h 91"/>
                <a:gd name="T56" fmla="*/ 821 w 93"/>
                <a:gd name="T57" fmla="*/ 1167 h 91"/>
                <a:gd name="T58" fmla="*/ 716 w 93"/>
                <a:gd name="T59" fmla="*/ 1279 h 91"/>
                <a:gd name="T60" fmla="*/ 684 w 93"/>
                <a:gd name="T61" fmla="*/ 1484 h 91"/>
                <a:gd name="T62" fmla="*/ 696 w 93"/>
                <a:gd name="T63" fmla="*/ 1542 h 91"/>
                <a:gd name="T64" fmla="*/ 684 w 93"/>
                <a:gd name="T65" fmla="*/ 1713 h 91"/>
                <a:gd name="T66" fmla="*/ 684 w 93"/>
                <a:gd name="T67" fmla="*/ 1713 h 91"/>
                <a:gd name="T68" fmla="*/ 666 w 93"/>
                <a:gd name="T69" fmla="*/ 1542 h 91"/>
                <a:gd name="T70" fmla="*/ 654 w 93"/>
                <a:gd name="T71" fmla="*/ 1505 h 91"/>
                <a:gd name="T72" fmla="*/ 666 w 93"/>
                <a:gd name="T73" fmla="*/ 1279 h 91"/>
                <a:gd name="T74" fmla="*/ 654 w 93"/>
                <a:gd name="T75" fmla="*/ 1223 h 91"/>
                <a:gd name="T76" fmla="*/ 499 w 93"/>
                <a:gd name="T77" fmla="*/ 1279 h 91"/>
                <a:gd name="T78" fmla="*/ 374 w 93"/>
                <a:gd name="T79" fmla="*/ 1393 h 91"/>
                <a:gd name="T80" fmla="*/ 125 w 93"/>
                <a:gd name="T81" fmla="*/ 1620 h 91"/>
                <a:gd name="T82" fmla="*/ 125 w 93"/>
                <a:gd name="T83" fmla="*/ 1620 h 91"/>
                <a:gd name="T84" fmla="*/ 354 w 93"/>
                <a:gd name="T85" fmla="*/ 1338 h 91"/>
                <a:gd name="T86" fmla="*/ 417 w 93"/>
                <a:gd name="T87" fmla="*/ 1167 h 91"/>
                <a:gd name="T88" fmla="*/ 374 w 93"/>
                <a:gd name="T89" fmla="*/ 1053 h 91"/>
                <a:gd name="T90" fmla="*/ 262 w 93"/>
                <a:gd name="T91" fmla="*/ 1019 h 91"/>
                <a:gd name="T92" fmla="*/ 200 w 93"/>
                <a:gd name="T93" fmla="*/ 1053 h 91"/>
                <a:gd name="T94" fmla="*/ 0 w 93"/>
                <a:gd name="T95" fmla="*/ 1074 h 91"/>
                <a:gd name="T96" fmla="*/ 0 w 93"/>
                <a:gd name="T97" fmla="*/ 1074 h 91"/>
                <a:gd name="T98" fmla="*/ 187 w 93"/>
                <a:gd name="T99" fmla="*/ 1019 h 91"/>
                <a:gd name="T100" fmla="*/ 249 w 93"/>
                <a:gd name="T101" fmla="*/ 997 h 91"/>
                <a:gd name="T102" fmla="*/ 342 w 93"/>
                <a:gd name="T103" fmla="*/ 920 h 91"/>
                <a:gd name="T104" fmla="*/ 404 w 93"/>
                <a:gd name="T105" fmla="*/ 806 h 91"/>
                <a:gd name="T106" fmla="*/ 466 w 93"/>
                <a:gd name="T107" fmla="*/ 636 h 91"/>
                <a:gd name="T108" fmla="*/ 511 w 93"/>
                <a:gd name="T109" fmla="*/ 580 h 91"/>
                <a:gd name="T110" fmla="*/ 574 w 93"/>
                <a:gd name="T111" fmla="*/ 524 h 91"/>
                <a:gd name="T112" fmla="*/ 716 w 93"/>
                <a:gd name="T113" fmla="*/ 468 h 91"/>
                <a:gd name="T114" fmla="*/ 965 w 93"/>
                <a:gd name="T115" fmla="*/ 319 h 9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3" h="91">
                  <a:moveTo>
                    <a:pt x="62" y="17"/>
                  </a:moveTo>
                  <a:cubicBezTo>
                    <a:pt x="62" y="18"/>
                    <a:pt x="63" y="18"/>
                    <a:pt x="63" y="18"/>
                  </a:cubicBezTo>
                  <a:cubicBezTo>
                    <a:pt x="64" y="18"/>
                    <a:pt x="65" y="18"/>
                    <a:pt x="66" y="18"/>
                  </a:cubicBezTo>
                  <a:cubicBezTo>
                    <a:pt x="69" y="18"/>
                    <a:pt x="75" y="16"/>
                    <a:pt x="75" y="16"/>
                  </a:cubicBezTo>
                  <a:cubicBezTo>
                    <a:pt x="78" y="15"/>
                    <a:pt x="80" y="14"/>
                    <a:pt x="82" y="13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1"/>
                    <a:pt x="87" y="10"/>
                    <a:pt x="88" y="9"/>
                  </a:cubicBezTo>
                  <a:cubicBezTo>
                    <a:pt x="89" y="9"/>
                    <a:pt x="89" y="8"/>
                    <a:pt x="90" y="8"/>
                  </a:cubicBezTo>
                  <a:cubicBezTo>
                    <a:pt x="91" y="6"/>
                    <a:pt x="92" y="3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3"/>
                    <a:pt x="93" y="6"/>
                    <a:pt x="91" y="9"/>
                  </a:cubicBezTo>
                  <a:cubicBezTo>
                    <a:pt x="91" y="9"/>
                    <a:pt x="91" y="10"/>
                    <a:pt x="90" y="10"/>
                  </a:cubicBezTo>
                  <a:cubicBezTo>
                    <a:pt x="93" y="10"/>
                    <a:pt x="90" y="11"/>
                    <a:pt x="86" y="13"/>
                  </a:cubicBezTo>
                  <a:cubicBezTo>
                    <a:pt x="83" y="15"/>
                    <a:pt x="83" y="15"/>
                    <a:pt x="83" y="15"/>
                  </a:cubicBezTo>
                  <a:cubicBezTo>
                    <a:pt x="82" y="15"/>
                    <a:pt x="81" y="16"/>
                    <a:pt x="80" y="16"/>
                  </a:cubicBezTo>
                  <a:cubicBezTo>
                    <a:pt x="78" y="17"/>
                    <a:pt x="77" y="20"/>
                    <a:pt x="77" y="22"/>
                  </a:cubicBezTo>
                  <a:cubicBezTo>
                    <a:pt x="77" y="25"/>
                    <a:pt x="77" y="27"/>
                    <a:pt x="76" y="30"/>
                  </a:cubicBezTo>
                  <a:cubicBezTo>
                    <a:pt x="75" y="33"/>
                    <a:pt x="74" y="36"/>
                    <a:pt x="74" y="39"/>
                  </a:cubicBezTo>
                  <a:cubicBezTo>
                    <a:pt x="74" y="39"/>
                    <a:pt x="74" y="40"/>
                    <a:pt x="74" y="40"/>
                  </a:cubicBezTo>
                  <a:cubicBezTo>
                    <a:pt x="75" y="42"/>
                    <a:pt x="77" y="43"/>
                    <a:pt x="78" y="44"/>
                  </a:cubicBezTo>
                  <a:cubicBezTo>
                    <a:pt x="78" y="44"/>
                    <a:pt x="78" y="44"/>
                    <a:pt x="78" y="44"/>
                  </a:cubicBezTo>
                  <a:cubicBezTo>
                    <a:pt x="77" y="44"/>
                    <a:pt x="75" y="44"/>
                    <a:pt x="74" y="43"/>
                  </a:cubicBezTo>
                  <a:cubicBezTo>
                    <a:pt x="73" y="42"/>
                    <a:pt x="73" y="43"/>
                    <a:pt x="72" y="44"/>
                  </a:cubicBezTo>
                  <a:cubicBezTo>
                    <a:pt x="70" y="47"/>
                    <a:pt x="64" y="52"/>
                    <a:pt x="65" y="58"/>
                  </a:cubicBezTo>
                  <a:cubicBezTo>
                    <a:pt x="65" y="61"/>
                    <a:pt x="66" y="66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65"/>
                    <a:pt x="63" y="62"/>
                    <a:pt x="63" y="58"/>
                  </a:cubicBezTo>
                  <a:cubicBezTo>
                    <a:pt x="63" y="57"/>
                    <a:pt x="61" y="58"/>
                    <a:pt x="60" y="58"/>
                  </a:cubicBezTo>
                  <a:cubicBezTo>
                    <a:pt x="58" y="60"/>
                    <a:pt x="55" y="61"/>
                    <a:pt x="53" y="62"/>
                  </a:cubicBezTo>
                  <a:cubicBezTo>
                    <a:pt x="51" y="63"/>
                    <a:pt x="47" y="66"/>
                    <a:pt x="46" y="68"/>
                  </a:cubicBezTo>
                  <a:cubicBezTo>
                    <a:pt x="43" y="74"/>
                    <a:pt x="43" y="76"/>
                    <a:pt x="44" y="79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4"/>
                    <a:pt x="45" y="88"/>
                    <a:pt x="44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88"/>
                    <a:pt x="43" y="84"/>
                    <a:pt x="43" y="82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1" y="76"/>
                    <a:pt x="40" y="73"/>
                    <a:pt x="43" y="68"/>
                  </a:cubicBezTo>
                  <a:cubicBezTo>
                    <a:pt x="43" y="68"/>
                    <a:pt x="44" y="65"/>
                    <a:pt x="42" y="65"/>
                  </a:cubicBezTo>
                  <a:cubicBezTo>
                    <a:pt x="39" y="66"/>
                    <a:pt x="34" y="67"/>
                    <a:pt x="32" y="68"/>
                  </a:cubicBezTo>
                  <a:cubicBezTo>
                    <a:pt x="30" y="69"/>
                    <a:pt x="26" y="72"/>
                    <a:pt x="24" y="74"/>
                  </a:cubicBezTo>
                  <a:cubicBezTo>
                    <a:pt x="19" y="81"/>
                    <a:pt x="14" y="84"/>
                    <a:pt x="8" y="86"/>
                  </a:cubicBezTo>
                  <a:cubicBezTo>
                    <a:pt x="8" y="86"/>
                    <a:pt x="8" y="86"/>
                    <a:pt x="8" y="86"/>
                  </a:cubicBezTo>
                  <a:cubicBezTo>
                    <a:pt x="14" y="84"/>
                    <a:pt x="19" y="78"/>
                    <a:pt x="23" y="71"/>
                  </a:cubicBezTo>
                  <a:cubicBezTo>
                    <a:pt x="24" y="70"/>
                    <a:pt x="27" y="66"/>
                    <a:pt x="27" y="62"/>
                  </a:cubicBezTo>
                  <a:cubicBezTo>
                    <a:pt x="26" y="60"/>
                    <a:pt x="25" y="58"/>
                    <a:pt x="24" y="56"/>
                  </a:cubicBezTo>
                  <a:cubicBezTo>
                    <a:pt x="23" y="55"/>
                    <a:pt x="19" y="53"/>
                    <a:pt x="17" y="54"/>
                  </a:cubicBezTo>
                  <a:cubicBezTo>
                    <a:pt x="15" y="55"/>
                    <a:pt x="14" y="56"/>
                    <a:pt x="13" y="56"/>
                  </a:cubicBezTo>
                  <a:cubicBezTo>
                    <a:pt x="9" y="59"/>
                    <a:pt x="5" y="60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4" y="60"/>
                    <a:pt x="8" y="57"/>
                    <a:pt x="12" y="54"/>
                  </a:cubicBezTo>
                  <a:cubicBezTo>
                    <a:pt x="13" y="54"/>
                    <a:pt x="15" y="53"/>
                    <a:pt x="16" y="53"/>
                  </a:cubicBezTo>
                  <a:cubicBezTo>
                    <a:pt x="17" y="52"/>
                    <a:pt x="21" y="51"/>
                    <a:pt x="22" y="49"/>
                  </a:cubicBezTo>
                  <a:cubicBezTo>
                    <a:pt x="24" y="47"/>
                    <a:pt x="25" y="45"/>
                    <a:pt x="26" y="43"/>
                  </a:cubicBezTo>
                  <a:cubicBezTo>
                    <a:pt x="28" y="40"/>
                    <a:pt x="28" y="36"/>
                    <a:pt x="30" y="34"/>
                  </a:cubicBezTo>
                  <a:cubicBezTo>
                    <a:pt x="30" y="33"/>
                    <a:pt x="32" y="31"/>
                    <a:pt x="33" y="31"/>
                  </a:cubicBezTo>
                  <a:cubicBezTo>
                    <a:pt x="34" y="30"/>
                    <a:pt x="36" y="29"/>
                    <a:pt x="37" y="28"/>
                  </a:cubicBezTo>
                  <a:cubicBezTo>
                    <a:pt x="40" y="27"/>
                    <a:pt x="44" y="27"/>
                    <a:pt x="46" y="25"/>
                  </a:cubicBezTo>
                  <a:cubicBezTo>
                    <a:pt x="50" y="24"/>
                    <a:pt x="58" y="15"/>
                    <a:pt x="62" y="17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3" name="Freeform 440">
              <a:extLst>
                <a:ext uri="{FF2B5EF4-FFF2-40B4-BE49-F238E27FC236}">
                  <a16:creationId xmlns:a16="http://schemas.microsoft.com/office/drawing/2014/main" id="{128E4AAB-BE2B-4061-90DD-7FE534E41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3597"/>
              <a:ext cx="15" cy="16"/>
            </a:xfrm>
            <a:custGeom>
              <a:avLst/>
              <a:gdLst>
                <a:gd name="T0" fmla="*/ 20 w 6"/>
                <a:gd name="T1" fmla="*/ 77 h 6"/>
                <a:gd name="T2" fmla="*/ 33 w 6"/>
                <a:gd name="T3" fmla="*/ 21 h 6"/>
                <a:gd name="T4" fmla="*/ 83 w 6"/>
                <a:gd name="T5" fmla="*/ 35 h 6"/>
                <a:gd name="T6" fmla="*/ 63 w 6"/>
                <a:gd name="T7" fmla="*/ 93 h 6"/>
                <a:gd name="T8" fmla="*/ 20 w 6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cubicBezTo>
                    <a:pt x="0" y="3"/>
                    <a:pt x="0" y="1"/>
                    <a:pt x="2" y="1"/>
                  </a:cubicBezTo>
                  <a:cubicBezTo>
                    <a:pt x="3" y="0"/>
                    <a:pt x="5" y="0"/>
                    <a:pt x="5" y="2"/>
                  </a:cubicBezTo>
                  <a:cubicBezTo>
                    <a:pt x="6" y="3"/>
                    <a:pt x="6" y="5"/>
                    <a:pt x="4" y="5"/>
                  </a:cubicBezTo>
                  <a:cubicBezTo>
                    <a:pt x="3" y="6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4" name="Freeform 441">
              <a:extLst>
                <a:ext uri="{FF2B5EF4-FFF2-40B4-BE49-F238E27FC236}">
                  <a16:creationId xmlns:a16="http://schemas.microsoft.com/office/drawing/2014/main" id="{AA142A04-7BC6-4FE9-B3AC-B49C87D6F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3589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12 w 3"/>
                <a:gd name="T3" fmla="*/ 0 h 3"/>
                <a:gd name="T4" fmla="*/ 37 w 3"/>
                <a:gd name="T5" fmla="*/ 21 h 3"/>
                <a:gd name="T6" fmla="*/ 28 w 3"/>
                <a:gd name="T7" fmla="*/ 35 h 3"/>
                <a:gd name="T8" fmla="*/ 12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5" name="Freeform 442">
              <a:extLst>
                <a:ext uri="{FF2B5EF4-FFF2-40B4-BE49-F238E27FC236}">
                  <a16:creationId xmlns:a16="http://schemas.microsoft.com/office/drawing/2014/main" id="{9C42A8A7-A921-4900-9C8A-BEF5A2320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613"/>
              <a:ext cx="10" cy="11"/>
            </a:xfrm>
            <a:custGeom>
              <a:avLst/>
              <a:gdLst>
                <a:gd name="T0" fmla="*/ 0 w 4"/>
                <a:gd name="T1" fmla="*/ 61 h 4"/>
                <a:gd name="T2" fmla="*/ 20 w 4"/>
                <a:gd name="T3" fmla="*/ 22 h 4"/>
                <a:gd name="T4" fmla="*/ 50 w 4"/>
                <a:gd name="T5" fmla="*/ 22 h 4"/>
                <a:gd name="T6" fmla="*/ 33 w 4"/>
                <a:gd name="T7" fmla="*/ 83 h 4"/>
                <a:gd name="T8" fmla="*/ 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2" y="4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6" name="Freeform 443">
              <a:extLst>
                <a:ext uri="{FF2B5EF4-FFF2-40B4-BE49-F238E27FC236}">
                  <a16:creationId xmlns:a16="http://schemas.microsoft.com/office/drawing/2014/main" id="{AD88BBC5-FE84-4E17-A161-5D42E7641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061"/>
              <a:ext cx="160" cy="182"/>
            </a:xfrm>
            <a:custGeom>
              <a:avLst/>
              <a:gdLst>
                <a:gd name="T0" fmla="*/ 970 w 64"/>
                <a:gd name="T1" fmla="*/ 150 h 68"/>
                <a:gd name="T2" fmla="*/ 908 w 64"/>
                <a:gd name="T3" fmla="*/ 171 h 68"/>
                <a:gd name="T4" fmla="*/ 833 w 64"/>
                <a:gd name="T5" fmla="*/ 115 h 68"/>
                <a:gd name="T6" fmla="*/ 833 w 64"/>
                <a:gd name="T7" fmla="*/ 78 h 68"/>
                <a:gd name="T8" fmla="*/ 800 w 64"/>
                <a:gd name="T9" fmla="*/ 150 h 68"/>
                <a:gd name="T10" fmla="*/ 750 w 64"/>
                <a:gd name="T11" fmla="*/ 252 h 68"/>
                <a:gd name="T12" fmla="*/ 533 w 64"/>
                <a:gd name="T13" fmla="*/ 367 h 68"/>
                <a:gd name="T14" fmla="*/ 488 w 64"/>
                <a:gd name="T15" fmla="*/ 329 h 68"/>
                <a:gd name="T16" fmla="*/ 345 w 64"/>
                <a:gd name="T17" fmla="*/ 209 h 68"/>
                <a:gd name="T18" fmla="*/ 458 w 64"/>
                <a:gd name="T19" fmla="*/ 367 h 68"/>
                <a:gd name="T20" fmla="*/ 488 w 64"/>
                <a:gd name="T21" fmla="*/ 500 h 68"/>
                <a:gd name="T22" fmla="*/ 458 w 64"/>
                <a:gd name="T23" fmla="*/ 674 h 68"/>
                <a:gd name="T24" fmla="*/ 345 w 64"/>
                <a:gd name="T25" fmla="*/ 787 h 68"/>
                <a:gd name="T26" fmla="*/ 283 w 64"/>
                <a:gd name="T27" fmla="*/ 846 h 68"/>
                <a:gd name="T28" fmla="*/ 0 w 64"/>
                <a:gd name="T29" fmla="*/ 1038 h 68"/>
                <a:gd name="T30" fmla="*/ 188 w 64"/>
                <a:gd name="T31" fmla="*/ 982 h 68"/>
                <a:gd name="T32" fmla="*/ 175 w 64"/>
                <a:gd name="T33" fmla="*/ 1111 h 68"/>
                <a:gd name="T34" fmla="*/ 313 w 64"/>
                <a:gd name="T35" fmla="*/ 881 h 68"/>
                <a:gd name="T36" fmla="*/ 595 w 64"/>
                <a:gd name="T37" fmla="*/ 846 h 68"/>
                <a:gd name="T38" fmla="*/ 595 w 64"/>
                <a:gd name="T39" fmla="*/ 982 h 68"/>
                <a:gd name="T40" fmla="*/ 408 w 64"/>
                <a:gd name="T41" fmla="*/ 1303 h 68"/>
                <a:gd name="T42" fmla="*/ 625 w 64"/>
                <a:gd name="T43" fmla="*/ 982 h 68"/>
                <a:gd name="T44" fmla="*/ 720 w 64"/>
                <a:gd name="T45" fmla="*/ 881 h 68"/>
                <a:gd name="T46" fmla="*/ 863 w 64"/>
                <a:gd name="T47" fmla="*/ 846 h 68"/>
                <a:gd name="T48" fmla="*/ 938 w 64"/>
                <a:gd name="T49" fmla="*/ 1052 h 68"/>
                <a:gd name="T50" fmla="*/ 800 w 64"/>
                <a:gd name="T51" fmla="*/ 1188 h 68"/>
                <a:gd name="T52" fmla="*/ 938 w 64"/>
                <a:gd name="T53" fmla="*/ 1111 h 68"/>
                <a:gd name="T54" fmla="*/ 970 w 64"/>
                <a:gd name="T55" fmla="*/ 1247 h 68"/>
                <a:gd name="T56" fmla="*/ 970 w 64"/>
                <a:gd name="T57" fmla="*/ 1073 h 68"/>
                <a:gd name="T58" fmla="*/ 970 w 64"/>
                <a:gd name="T59" fmla="*/ 150 h 6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68">
                  <a:moveTo>
                    <a:pt x="62" y="8"/>
                  </a:moveTo>
                  <a:cubicBezTo>
                    <a:pt x="61" y="9"/>
                    <a:pt x="59" y="9"/>
                    <a:pt x="58" y="9"/>
                  </a:cubicBezTo>
                  <a:cubicBezTo>
                    <a:pt x="56" y="9"/>
                    <a:pt x="53" y="9"/>
                    <a:pt x="53" y="6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4" y="0"/>
                    <a:pt x="51" y="6"/>
                    <a:pt x="51" y="8"/>
                  </a:cubicBezTo>
                  <a:cubicBezTo>
                    <a:pt x="52" y="11"/>
                    <a:pt x="50" y="12"/>
                    <a:pt x="48" y="13"/>
                  </a:cubicBezTo>
                  <a:cubicBezTo>
                    <a:pt x="44" y="15"/>
                    <a:pt x="38" y="18"/>
                    <a:pt x="34" y="19"/>
                  </a:cubicBezTo>
                  <a:cubicBezTo>
                    <a:pt x="32" y="20"/>
                    <a:pt x="31" y="18"/>
                    <a:pt x="31" y="17"/>
                  </a:cubicBezTo>
                  <a:cubicBezTo>
                    <a:pt x="29" y="15"/>
                    <a:pt x="27" y="13"/>
                    <a:pt x="22" y="11"/>
                  </a:cubicBezTo>
                  <a:cubicBezTo>
                    <a:pt x="26" y="13"/>
                    <a:pt x="27" y="16"/>
                    <a:pt x="29" y="19"/>
                  </a:cubicBezTo>
                  <a:cubicBezTo>
                    <a:pt x="29" y="20"/>
                    <a:pt x="31" y="23"/>
                    <a:pt x="31" y="26"/>
                  </a:cubicBezTo>
                  <a:cubicBezTo>
                    <a:pt x="31" y="29"/>
                    <a:pt x="31" y="32"/>
                    <a:pt x="29" y="35"/>
                  </a:cubicBezTo>
                  <a:cubicBezTo>
                    <a:pt x="28" y="38"/>
                    <a:pt x="24" y="40"/>
                    <a:pt x="22" y="41"/>
                  </a:cubicBezTo>
                  <a:cubicBezTo>
                    <a:pt x="21" y="42"/>
                    <a:pt x="19" y="44"/>
                    <a:pt x="18" y="44"/>
                  </a:cubicBezTo>
                  <a:cubicBezTo>
                    <a:pt x="13" y="48"/>
                    <a:pt x="8" y="53"/>
                    <a:pt x="0" y="54"/>
                  </a:cubicBezTo>
                  <a:cubicBezTo>
                    <a:pt x="5" y="53"/>
                    <a:pt x="9" y="53"/>
                    <a:pt x="12" y="51"/>
                  </a:cubicBezTo>
                  <a:cubicBezTo>
                    <a:pt x="11" y="53"/>
                    <a:pt x="11" y="55"/>
                    <a:pt x="11" y="58"/>
                  </a:cubicBezTo>
                  <a:cubicBezTo>
                    <a:pt x="11" y="54"/>
                    <a:pt x="15" y="50"/>
                    <a:pt x="20" y="46"/>
                  </a:cubicBezTo>
                  <a:cubicBezTo>
                    <a:pt x="26" y="41"/>
                    <a:pt x="36" y="42"/>
                    <a:pt x="38" y="44"/>
                  </a:cubicBezTo>
                  <a:cubicBezTo>
                    <a:pt x="40" y="46"/>
                    <a:pt x="39" y="49"/>
                    <a:pt x="38" y="51"/>
                  </a:cubicBezTo>
                  <a:cubicBezTo>
                    <a:pt x="37" y="56"/>
                    <a:pt x="35" y="64"/>
                    <a:pt x="26" y="68"/>
                  </a:cubicBezTo>
                  <a:cubicBezTo>
                    <a:pt x="35" y="63"/>
                    <a:pt x="38" y="57"/>
                    <a:pt x="40" y="51"/>
                  </a:cubicBezTo>
                  <a:cubicBezTo>
                    <a:pt x="41" y="48"/>
                    <a:pt x="43" y="47"/>
                    <a:pt x="46" y="46"/>
                  </a:cubicBezTo>
                  <a:cubicBezTo>
                    <a:pt x="48" y="45"/>
                    <a:pt x="51" y="44"/>
                    <a:pt x="55" y="44"/>
                  </a:cubicBezTo>
                  <a:cubicBezTo>
                    <a:pt x="64" y="43"/>
                    <a:pt x="60" y="54"/>
                    <a:pt x="60" y="55"/>
                  </a:cubicBezTo>
                  <a:cubicBezTo>
                    <a:pt x="57" y="59"/>
                    <a:pt x="54" y="61"/>
                    <a:pt x="51" y="62"/>
                  </a:cubicBezTo>
                  <a:cubicBezTo>
                    <a:pt x="55" y="61"/>
                    <a:pt x="58" y="61"/>
                    <a:pt x="60" y="58"/>
                  </a:cubicBezTo>
                  <a:cubicBezTo>
                    <a:pt x="60" y="61"/>
                    <a:pt x="61" y="63"/>
                    <a:pt x="62" y="65"/>
                  </a:cubicBezTo>
                  <a:cubicBezTo>
                    <a:pt x="61" y="63"/>
                    <a:pt x="61" y="60"/>
                    <a:pt x="62" y="56"/>
                  </a:cubicBezTo>
                  <a:lnTo>
                    <a:pt x="62" y="8"/>
                  </a:ln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7" name="Freeform 444">
              <a:extLst>
                <a:ext uri="{FF2B5EF4-FFF2-40B4-BE49-F238E27FC236}">
                  <a16:creationId xmlns:a16="http://schemas.microsoft.com/office/drawing/2014/main" id="{ED274895-956D-4FBF-913D-4CC5A94A0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3123"/>
              <a:ext cx="30" cy="37"/>
            </a:xfrm>
            <a:custGeom>
              <a:avLst/>
              <a:gdLst>
                <a:gd name="T0" fmla="*/ 188 w 12"/>
                <a:gd name="T1" fmla="*/ 0 h 14"/>
                <a:gd name="T2" fmla="*/ 0 w 12"/>
                <a:gd name="T3" fmla="*/ 204 h 14"/>
                <a:gd name="T4" fmla="*/ 145 w 12"/>
                <a:gd name="T5" fmla="*/ 238 h 14"/>
                <a:gd name="T6" fmla="*/ 188 w 12"/>
                <a:gd name="T7" fmla="*/ 204 h 14"/>
                <a:gd name="T8" fmla="*/ 188 w 1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4"/>
                    <a:pt x="7" y="14"/>
                    <a:pt x="9" y="13"/>
                  </a:cubicBezTo>
                  <a:cubicBezTo>
                    <a:pt x="10" y="12"/>
                    <a:pt x="11" y="12"/>
                    <a:pt x="12" y="11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8" name="Freeform 445">
              <a:extLst>
                <a:ext uri="{FF2B5EF4-FFF2-40B4-BE49-F238E27FC236}">
                  <a16:creationId xmlns:a16="http://schemas.microsoft.com/office/drawing/2014/main" id="{3A36C29A-1C1C-4EF7-A381-C34FAE46C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3112"/>
              <a:ext cx="38" cy="45"/>
            </a:xfrm>
            <a:custGeom>
              <a:avLst/>
              <a:gdLst>
                <a:gd name="T0" fmla="*/ 243 w 15"/>
                <a:gd name="T1" fmla="*/ 0 h 17"/>
                <a:gd name="T2" fmla="*/ 33 w 15"/>
                <a:gd name="T3" fmla="*/ 259 h 17"/>
                <a:gd name="T4" fmla="*/ 243 w 15"/>
                <a:gd name="T5" fmla="*/ 238 h 17"/>
                <a:gd name="T6" fmla="*/ 243 w 15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9" y="2"/>
                    <a:pt x="0" y="10"/>
                    <a:pt x="2" y="14"/>
                  </a:cubicBezTo>
                  <a:cubicBezTo>
                    <a:pt x="4" y="17"/>
                    <a:pt x="10" y="16"/>
                    <a:pt x="15" y="1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09" name="Freeform 446">
              <a:extLst>
                <a:ext uri="{FF2B5EF4-FFF2-40B4-BE49-F238E27FC236}">
                  <a16:creationId xmlns:a16="http://schemas.microsoft.com/office/drawing/2014/main" id="{532AB4F6-3064-497D-8CCD-4B0C7A307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3091"/>
              <a:ext cx="80" cy="88"/>
            </a:xfrm>
            <a:custGeom>
              <a:avLst/>
              <a:gdLst>
                <a:gd name="T0" fmla="*/ 408 w 32"/>
                <a:gd name="T1" fmla="*/ 115 h 33"/>
                <a:gd name="T2" fmla="*/ 500 w 32"/>
                <a:gd name="T3" fmla="*/ 77 h 33"/>
                <a:gd name="T4" fmla="*/ 500 w 32"/>
                <a:gd name="T5" fmla="*/ 0 h 33"/>
                <a:gd name="T6" fmla="*/ 500 w 32"/>
                <a:gd name="T7" fmla="*/ 0 h 33"/>
                <a:gd name="T8" fmla="*/ 395 w 32"/>
                <a:gd name="T9" fmla="*/ 21 h 33"/>
                <a:gd name="T10" fmla="*/ 345 w 32"/>
                <a:gd name="T11" fmla="*/ 35 h 33"/>
                <a:gd name="T12" fmla="*/ 270 w 32"/>
                <a:gd name="T13" fmla="*/ 77 h 33"/>
                <a:gd name="T14" fmla="*/ 145 w 32"/>
                <a:gd name="T15" fmla="*/ 149 h 33"/>
                <a:gd name="T16" fmla="*/ 63 w 32"/>
                <a:gd name="T17" fmla="*/ 227 h 33"/>
                <a:gd name="T18" fmla="*/ 63 w 32"/>
                <a:gd name="T19" fmla="*/ 376 h 33"/>
                <a:gd name="T20" fmla="*/ 20 w 32"/>
                <a:gd name="T21" fmla="*/ 512 h 33"/>
                <a:gd name="T22" fmla="*/ 145 w 32"/>
                <a:gd name="T23" fmla="*/ 627 h 33"/>
                <a:gd name="T24" fmla="*/ 113 w 32"/>
                <a:gd name="T25" fmla="*/ 533 h 33"/>
                <a:gd name="T26" fmla="*/ 125 w 32"/>
                <a:gd name="T27" fmla="*/ 363 h 33"/>
                <a:gd name="T28" fmla="*/ 408 w 32"/>
                <a:gd name="T29" fmla="*/ 115 h 3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33">
                  <a:moveTo>
                    <a:pt x="26" y="6"/>
                  </a:moveTo>
                  <a:cubicBezTo>
                    <a:pt x="28" y="5"/>
                    <a:pt x="30" y="5"/>
                    <a:pt x="32" y="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9" y="1"/>
                    <a:pt x="27" y="1"/>
                    <a:pt x="25" y="1"/>
                  </a:cubicBezTo>
                  <a:cubicBezTo>
                    <a:pt x="24" y="1"/>
                    <a:pt x="23" y="2"/>
                    <a:pt x="22" y="2"/>
                  </a:cubicBezTo>
                  <a:cubicBezTo>
                    <a:pt x="20" y="3"/>
                    <a:pt x="19" y="4"/>
                    <a:pt x="17" y="4"/>
                  </a:cubicBezTo>
                  <a:cubicBezTo>
                    <a:pt x="14" y="6"/>
                    <a:pt x="12" y="7"/>
                    <a:pt x="9" y="8"/>
                  </a:cubicBezTo>
                  <a:cubicBezTo>
                    <a:pt x="7" y="9"/>
                    <a:pt x="5" y="10"/>
                    <a:pt x="4" y="12"/>
                  </a:cubicBezTo>
                  <a:cubicBezTo>
                    <a:pt x="3" y="15"/>
                    <a:pt x="4" y="17"/>
                    <a:pt x="4" y="20"/>
                  </a:cubicBezTo>
                  <a:cubicBezTo>
                    <a:pt x="3" y="22"/>
                    <a:pt x="1" y="25"/>
                    <a:pt x="1" y="27"/>
                  </a:cubicBezTo>
                  <a:cubicBezTo>
                    <a:pt x="0" y="31"/>
                    <a:pt x="8" y="28"/>
                    <a:pt x="9" y="33"/>
                  </a:cubicBezTo>
                  <a:cubicBezTo>
                    <a:pt x="9" y="31"/>
                    <a:pt x="7" y="30"/>
                    <a:pt x="7" y="28"/>
                  </a:cubicBezTo>
                  <a:cubicBezTo>
                    <a:pt x="6" y="25"/>
                    <a:pt x="7" y="21"/>
                    <a:pt x="8" y="19"/>
                  </a:cubicBezTo>
                  <a:cubicBezTo>
                    <a:pt x="11" y="12"/>
                    <a:pt x="19" y="7"/>
                    <a:pt x="26" y="6"/>
                  </a:cubicBezTo>
                  <a:close/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0" name="Freeform 447">
              <a:extLst>
                <a:ext uri="{FF2B5EF4-FFF2-40B4-BE49-F238E27FC236}">
                  <a16:creationId xmlns:a16="http://schemas.microsoft.com/office/drawing/2014/main" id="{0910335C-626D-44A9-86F9-A44E7C084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061"/>
              <a:ext cx="160" cy="182"/>
            </a:xfrm>
            <a:custGeom>
              <a:avLst/>
              <a:gdLst>
                <a:gd name="T0" fmla="*/ 970 w 64"/>
                <a:gd name="T1" fmla="*/ 150 h 68"/>
                <a:gd name="T2" fmla="*/ 908 w 64"/>
                <a:gd name="T3" fmla="*/ 171 h 68"/>
                <a:gd name="T4" fmla="*/ 833 w 64"/>
                <a:gd name="T5" fmla="*/ 115 h 68"/>
                <a:gd name="T6" fmla="*/ 833 w 64"/>
                <a:gd name="T7" fmla="*/ 78 h 68"/>
                <a:gd name="T8" fmla="*/ 800 w 64"/>
                <a:gd name="T9" fmla="*/ 150 h 68"/>
                <a:gd name="T10" fmla="*/ 750 w 64"/>
                <a:gd name="T11" fmla="*/ 252 h 68"/>
                <a:gd name="T12" fmla="*/ 533 w 64"/>
                <a:gd name="T13" fmla="*/ 367 h 68"/>
                <a:gd name="T14" fmla="*/ 488 w 64"/>
                <a:gd name="T15" fmla="*/ 329 h 68"/>
                <a:gd name="T16" fmla="*/ 345 w 64"/>
                <a:gd name="T17" fmla="*/ 209 h 68"/>
                <a:gd name="T18" fmla="*/ 458 w 64"/>
                <a:gd name="T19" fmla="*/ 367 h 68"/>
                <a:gd name="T20" fmla="*/ 488 w 64"/>
                <a:gd name="T21" fmla="*/ 500 h 68"/>
                <a:gd name="T22" fmla="*/ 458 w 64"/>
                <a:gd name="T23" fmla="*/ 674 h 68"/>
                <a:gd name="T24" fmla="*/ 345 w 64"/>
                <a:gd name="T25" fmla="*/ 787 h 68"/>
                <a:gd name="T26" fmla="*/ 283 w 64"/>
                <a:gd name="T27" fmla="*/ 846 h 68"/>
                <a:gd name="T28" fmla="*/ 0 w 64"/>
                <a:gd name="T29" fmla="*/ 1038 h 68"/>
                <a:gd name="T30" fmla="*/ 188 w 64"/>
                <a:gd name="T31" fmla="*/ 982 h 68"/>
                <a:gd name="T32" fmla="*/ 175 w 64"/>
                <a:gd name="T33" fmla="*/ 1111 h 68"/>
                <a:gd name="T34" fmla="*/ 313 w 64"/>
                <a:gd name="T35" fmla="*/ 881 h 68"/>
                <a:gd name="T36" fmla="*/ 595 w 64"/>
                <a:gd name="T37" fmla="*/ 846 h 68"/>
                <a:gd name="T38" fmla="*/ 595 w 64"/>
                <a:gd name="T39" fmla="*/ 982 h 68"/>
                <a:gd name="T40" fmla="*/ 408 w 64"/>
                <a:gd name="T41" fmla="*/ 1303 h 68"/>
                <a:gd name="T42" fmla="*/ 625 w 64"/>
                <a:gd name="T43" fmla="*/ 982 h 68"/>
                <a:gd name="T44" fmla="*/ 720 w 64"/>
                <a:gd name="T45" fmla="*/ 881 h 68"/>
                <a:gd name="T46" fmla="*/ 863 w 64"/>
                <a:gd name="T47" fmla="*/ 846 h 68"/>
                <a:gd name="T48" fmla="*/ 938 w 64"/>
                <a:gd name="T49" fmla="*/ 1052 h 68"/>
                <a:gd name="T50" fmla="*/ 800 w 64"/>
                <a:gd name="T51" fmla="*/ 1188 h 68"/>
                <a:gd name="T52" fmla="*/ 938 w 64"/>
                <a:gd name="T53" fmla="*/ 1111 h 68"/>
                <a:gd name="T54" fmla="*/ 970 w 64"/>
                <a:gd name="T55" fmla="*/ 1247 h 68"/>
                <a:gd name="T56" fmla="*/ 970 w 64"/>
                <a:gd name="T57" fmla="*/ 1073 h 68"/>
                <a:gd name="T58" fmla="*/ 970 w 64"/>
                <a:gd name="T59" fmla="*/ 150 h 6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64" h="68">
                  <a:moveTo>
                    <a:pt x="62" y="8"/>
                  </a:moveTo>
                  <a:cubicBezTo>
                    <a:pt x="61" y="9"/>
                    <a:pt x="59" y="9"/>
                    <a:pt x="58" y="9"/>
                  </a:cubicBezTo>
                  <a:cubicBezTo>
                    <a:pt x="56" y="9"/>
                    <a:pt x="53" y="9"/>
                    <a:pt x="53" y="6"/>
                  </a:cubicBezTo>
                  <a:cubicBezTo>
                    <a:pt x="53" y="5"/>
                    <a:pt x="53" y="4"/>
                    <a:pt x="53" y="4"/>
                  </a:cubicBezTo>
                  <a:cubicBezTo>
                    <a:pt x="54" y="0"/>
                    <a:pt x="51" y="6"/>
                    <a:pt x="51" y="8"/>
                  </a:cubicBezTo>
                  <a:cubicBezTo>
                    <a:pt x="52" y="11"/>
                    <a:pt x="50" y="12"/>
                    <a:pt x="48" y="13"/>
                  </a:cubicBezTo>
                  <a:cubicBezTo>
                    <a:pt x="44" y="15"/>
                    <a:pt x="38" y="18"/>
                    <a:pt x="34" y="19"/>
                  </a:cubicBezTo>
                  <a:cubicBezTo>
                    <a:pt x="32" y="20"/>
                    <a:pt x="31" y="18"/>
                    <a:pt x="31" y="17"/>
                  </a:cubicBezTo>
                  <a:cubicBezTo>
                    <a:pt x="29" y="15"/>
                    <a:pt x="27" y="13"/>
                    <a:pt x="22" y="11"/>
                  </a:cubicBezTo>
                  <a:cubicBezTo>
                    <a:pt x="26" y="13"/>
                    <a:pt x="27" y="16"/>
                    <a:pt x="29" y="19"/>
                  </a:cubicBezTo>
                  <a:cubicBezTo>
                    <a:pt x="29" y="20"/>
                    <a:pt x="31" y="23"/>
                    <a:pt x="31" y="26"/>
                  </a:cubicBezTo>
                  <a:cubicBezTo>
                    <a:pt x="31" y="29"/>
                    <a:pt x="31" y="32"/>
                    <a:pt x="29" y="35"/>
                  </a:cubicBezTo>
                  <a:cubicBezTo>
                    <a:pt x="28" y="38"/>
                    <a:pt x="24" y="40"/>
                    <a:pt x="22" y="41"/>
                  </a:cubicBezTo>
                  <a:cubicBezTo>
                    <a:pt x="21" y="42"/>
                    <a:pt x="19" y="44"/>
                    <a:pt x="18" y="44"/>
                  </a:cubicBezTo>
                  <a:cubicBezTo>
                    <a:pt x="13" y="48"/>
                    <a:pt x="8" y="53"/>
                    <a:pt x="0" y="54"/>
                  </a:cubicBezTo>
                  <a:cubicBezTo>
                    <a:pt x="5" y="53"/>
                    <a:pt x="9" y="53"/>
                    <a:pt x="12" y="51"/>
                  </a:cubicBezTo>
                  <a:cubicBezTo>
                    <a:pt x="11" y="53"/>
                    <a:pt x="11" y="55"/>
                    <a:pt x="11" y="58"/>
                  </a:cubicBezTo>
                  <a:cubicBezTo>
                    <a:pt x="11" y="54"/>
                    <a:pt x="15" y="50"/>
                    <a:pt x="20" y="46"/>
                  </a:cubicBezTo>
                  <a:cubicBezTo>
                    <a:pt x="26" y="41"/>
                    <a:pt x="36" y="42"/>
                    <a:pt x="38" y="44"/>
                  </a:cubicBezTo>
                  <a:cubicBezTo>
                    <a:pt x="40" y="46"/>
                    <a:pt x="39" y="49"/>
                    <a:pt x="38" y="51"/>
                  </a:cubicBezTo>
                  <a:cubicBezTo>
                    <a:pt x="37" y="56"/>
                    <a:pt x="35" y="64"/>
                    <a:pt x="26" y="68"/>
                  </a:cubicBezTo>
                  <a:cubicBezTo>
                    <a:pt x="35" y="63"/>
                    <a:pt x="38" y="57"/>
                    <a:pt x="40" y="51"/>
                  </a:cubicBezTo>
                  <a:cubicBezTo>
                    <a:pt x="41" y="48"/>
                    <a:pt x="43" y="47"/>
                    <a:pt x="46" y="46"/>
                  </a:cubicBezTo>
                  <a:cubicBezTo>
                    <a:pt x="48" y="45"/>
                    <a:pt x="51" y="44"/>
                    <a:pt x="55" y="44"/>
                  </a:cubicBezTo>
                  <a:cubicBezTo>
                    <a:pt x="64" y="43"/>
                    <a:pt x="60" y="54"/>
                    <a:pt x="60" y="55"/>
                  </a:cubicBezTo>
                  <a:cubicBezTo>
                    <a:pt x="57" y="59"/>
                    <a:pt x="54" y="61"/>
                    <a:pt x="51" y="62"/>
                  </a:cubicBezTo>
                  <a:cubicBezTo>
                    <a:pt x="55" y="61"/>
                    <a:pt x="58" y="61"/>
                    <a:pt x="60" y="58"/>
                  </a:cubicBezTo>
                  <a:cubicBezTo>
                    <a:pt x="60" y="61"/>
                    <a:pt x="61" y="63"/>
                    <a:pt x="62" y="65"/>
                  </a:cubicBezTo>
                  <a:cubicBezTo>
                    <a:pt x="61" y="63"/>
                    <a:pt x="61" y="60"/>
                    <a:pt x="62" y="56"/>
                  </a:cubicBezTo>
                  <a:lnTo>
                    <a:pt x="62" y="8"/>
                  </a:ln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1" name="Freeform 448">
              <a:extLst>
                <a:ext uri="{FF2B5EF4-FFF2-40B4-BE49-F238E27FC236}">
                  <a16:creationId xmlns:a16="http://schemas.microsoft.com/office/drawing/2014/main" id="{4EDF97E9-BEB3-4B67-B1DB-C3233C0D4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9" y="3125"/>
              <a:ext cx="15" cy="19"/>
            </a:xfrm>
            <a:custGeom>
              <a:avLst/>
              <a:gdLst>
                <a:gd name="T0" fmla="*/ 0 w 6"/>
                <a:gd name="T1" fmla="*/ 103 h 7"/>
                <a:gd name="T2" fmla="*/ 33 w 6"/>
                <a:gd name="T3" fmla="*/ 22 h 7"/>
                <a:gd name="T4" fmla="*/ 83 w 6"/>
                <a:gd name="T5" fmla="*/ 38 h 7"/>
                <a:gd name="T6" fmla="*/ 63 w 6"/>
                <a:gd name="T7" fmla="*/ 117 h 7"/>
                <a:gd name="T8" fmla="*/ 0 w 6"/>
                <a:gd name="T9" fmla="*/ 1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5"/>
                  </a:moveTo>
                  <a:cubicBezTo>
                    <a:pt x="0" y="3"/>
                    <a:pt x="0" y="2"/>
                    <a:pt x="2" y="1"/>
                  </a:cubicBezTo>
                  <a:cubicBezTo>
                    <a:pt x="3" y="0"/>
                    <a:pt x="5" y="1"/>
                    <a:pt x="5" y="2"/>
                  </a:cubicBezTo>
                  <a:cubicBezTo>
                    <a:pt x="6" y="4"/>
                    <a:pt x="5" y="5"/>
                    <a:pt x="4" y="6"/>
                  </a:cubicBezTo>
                  <a:cubicBezTo>
                    <a:pt x="2" y="7"/>
                    <a:pt x="1" y="6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2" name="Freeform 449">
              <a:extLst>
                <a:ext uri="{FF2B5EF4-FFF2-40B4-BE49-F238E27FC236}">
                  <a16:creationId xmlns:a16="http://schemas.microsoft.com/office/drawing/2014/main" id="{30DE677B-55B1-455E-87AC-C4E1072E9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3120"/>
              <a:ext cx="8" cy="5"/>
            </a:xfrm>
            <a:custGeom>
              <a:avLst/>
              <a:gdLst>
                <a:gd name="T0" fmla="*/ 0 w 3"/>
                <a:gd name="T1" fmla="*/ 33 h 2"/>
                <a:gd name="T2" fmla="*/ 21 w 3"/>
                <a:gd name="T3" fmla="*/ 0 h 2"/>
                <a:gd name="T4" fmla="*/ 56 w 3"/>
                <a:gd name="T5" fmla="*/ 20 h 2"/>
                <a:gd name="T6" fmla="*/ 35 w 3"/>
                <a:gd name="T7" fmla="*/ 33 h 2"/>
                <a:gd name="T8" fmla="*/ 0 w 3"/>
                <a:gd name="T9" fmla="*/ 33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3" name="Freeform 450">
              <a:extLst>
                <a:ext uri="{FF2B5EF4-FFF2-40B4-BE49-F238E27FC236}">
                  <a16:creationId xmlns:a16="http://schemas.microsoft.com/office/drawing/2014/main" id="{8066C630-3C19-40DA-A574-038E59DAB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3144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33 w 4"/>
                <a:gd name="T3" fmla="*/ 0 h 4"/>
                <a:gd name="T4" fmla="*/ 63 w 4"/>
                <a:gd name="T5" fmla="*/ 22 h 4"/>
                <a:gd name="T6" fmla="*/ 50 w 4"/>
                <a:gd name="T7" fmla="*/ 61 h 4"/>
                <a:gd name="T8" fmla="*/ 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4" y="3"/>
                    <a:pt x="3" y="3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4" name="Freeform 451">
              <a:extLst>
                <a:ext uri="{FF2B5EF4-FFF2-40B4-BE49-F238E27FC236}">
                  <a16:creationId xmlns:a16="http://schemas.microsoft.com/office/drawing/2014/main" id="{A59889E4-58D7-4855-9D79-1D63E7D86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3003"/>
              <a:ext cx="202" cy="66"/>
            </a:xfrm>
            <a:custGeom>
              <a:avLst/>
              <a:gdLst>
                <a:gd name="T0" fmla="*/ 1244 w 81"/>
                <a:gd name="T1" fmla="*/ 222 h 25"/>
                <a:gd name="T2" fmla="*/ 1120 w 81"/>
                <a:gd name="T3" fmla="*/ 438 h 25"/>
                <a:gd name="T4" fmla="*/ 125 w 81"/>
                <a:gd name="T5" fmla="*/ 459 h 25"/>
                <a:gd name="T6" fmla="*/ 0 w 81"/>
                <a:gd name="T7" fmla="*/ 238 h 25"/>
                <a:gd name="T8" fmla="*/ 0 w 81"/>
                <a:gd name="T9" fmla="*/ 238 h 25"/>
                <a:gd name="T10" fmla="*/ 125 w 81"/>
                <a:gd name="T11" fmla="*/ 21 h 25"/>
                <a:gd name="T12" fmla="*/ 1120 w 81"/>
                <a:gd name="T13" fmla="*/ 0 h 25"/>
                <a:gd name="T14" fmla="*/ 1244 w 81"/>
                <a:gd name="T15" fmla="*/ 22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5">
                  <a:moveTo>
                    <a:pt x="80" y="12"/>
                  </a:moveTo>
                  <a:cubicBezTo>
                    <a:pt x="81" y="19"/>
                    <a:pt x="79" y="24"/>
                    <a:pt x="72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0" y="2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1" y="1"/>
                    <a:pt x="8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9" y="0"/>
                    <a:pt x="80" y="5"/>
                    <a:pt x="80" y="12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5" name="Freeform 452">
              <a:extLst>
                <a:ext uri="{FF2B5EF4-FFF2-40B4-BE49-F238E27FC236}">
                  <a16:creationId xmlns:a16="http://schemas.microsoft.com/office/drawing/2014/main" id="{1D31DA40-73DB-45D7-97AA-5D19D20CC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021"/>
              <a:ext cx="58" cy="30"/>
            </a:xfrm>
            <a:custGeom>
              <a:avLst/>
              <a:gdLst>
                <a:gd name="T0" fmla="*/ 0 w 23"/>
                <a:gd name="T1" fmla="*/ 120 h 11"/>
                <a:gd name="T2" fmla="*/ 179 w 23"/>
                <a:gd name="T3" fmla="*/ 0 h 11"/>
                <a:gd name="T4" fmla="*/ 351 w 23"/>
                <a:gd name="T5" fmla="*/ 104 h 11"/>
                <a:gd name="T6" fmla="*/ 192 w 23"/>
                <a:gd name="T7" fmla="*/ 224 h 11"/>
                <a:gd name="T8" fmla="*/ 0 w 23"/>
                <a:gd name="T9" fmla="*/ 12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1">
                  <a:moveTo>
                    <a:pt x="0" y="6"/>
                  </a:moveTo>
                  <a:cubicBezTo>
                    <a:pt x="0" y="2"/>
                    <a:pt x="5" y="0"/>
                    <a:pt x="11" y="0"/>
                  </a:cubicBezTo>
                  <a:cubicBezTo>
                    <a:pt x="18" y="0"/>
                    <a:pt x="22" y="2"/>
                    <a:pt x="22" y="5"/>
                  </a:cubicBezTo>
                  <a:cubicBezTo>
                    <a:pt x="23" y="9"/>
                    <a:pt x="18" y="11"/>
                    <a:pt x="12" y="11"/>
                  </a:cubicBezTo>
                  <a:cubicBezTo>
                    <a:pt x="5" y="11"/>
                    <a:pt x="1" y="9"/>
                    <a:pt x="0" y="6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6" name="Freeform 453">
              <a:extLst>
                <a:ext uri="{FF2B5EF4-FFF2-40B4-BE49-F238E27FC236}">
                  <a16:creationId xmlns:a16="http://schemas.microsoft.com/office/drawing/2014/main" id="{47F98B47-9BC1-4C22-924C-6B3698EFE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3024"/>
              <a:ext cx="38" cy="24"/>
            </a:xfrm>
            <a:custGeom>
              <a:avLst/>
              <a:gdLst>
                <a:gd name="T0" fmla="*/ 51 w 15"/>
                <a:gd name="T1" fmla="*/ 93 h 9"/>
                <a:gd name="T2" fmla="*/ 193 w 15"/>
                <a:gd name="T3" fmla="*/ 0 h 9"/>
                <a:gd name="T4" fmla="*/ 243 w 15"/>
                <a:gd name="T5" fmla="*/ 21 h 9"/>
                <a:gd name="T6" fmla="*/ 147 w 15"/>
                <a:gd name="T7" fmla="*/ 0 h 9"/>
                <a:gd name="T8" fmla="*/ 0 w 15"/>
                <a:gd name="T9" fmla="*/ 93 h 9"/>
                <a:gd name="T10" fmla="*/ 96 w 15"/>
                <a:gd name="T11" fmla="*/ 171 h 9"/>
                <a:gd name="T12" fmla="*/ 51 w 15"/>
                <a:gd name="T13" fmla="*/ 93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">
                  <a:moveTo>
                    <a:pt x="3" y="5"/>
                  </a:moveTo>
                  <a:cubicBezTo>
                    <a:pt x="3" y="3"/>
                    <a:pt x="7" y="0"/>
                    <a:pt x="12" y="0"/>
                  </a:cubicBezTo>
                  <a:cubicBezTo>
                    <a:pt x="13" y="0"/>
                    <a:pt x="14" y="1"/>
                    <a:pt x="15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4" y="0"/>
                    <a:pt x="0" y="2"/>
                    <a:pt x="0" y="5"/>
                  </a:cubicBezTo>
                  <a:cubicBezTo>
                    <a:pt x="0" y="7"/>
                    <a:pt x="2" y="8"/>
                    <a:pt x="6" y="9"/>
                  </a:cubicBezTo>
                  <a:cubicBezTo>
                    <a:pt x="4" y="8"/>
                    <a:pt x="3" y="7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7" name="Freeform 454">
              <a:extLst>
                <a:ext uri="{FF2B5EF4-FFF2-40B4-BE49-F238E27FC236}">
                  <a16:creationId xmlns:a16="http://schemas.microsoft.com/office/drawing/2014/main" id="{9BABCB9C-7F4C-4A35-88C1-33EE4B8D7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011"/>
              <a:ext cx="73" cy="42"/>
            </a:xfrm>
            <a:custGeom>
              <a:avLst/>
              <a:gdLst>
                <a:gd name="T0" fmla="*/ 33 w 29"/>
                <a:gd name="T1" fmla="*/ 289 h 16"/>
                <a:gd name="T2" fmla="*/ 63 w 29"/>
                <a:gd name="T3" fmla="*/ 55 h 16"/>
                <a:gd name="T4" fmla="*/ 463 w 29"/>
                <a:gd name="T5" fmla="*/ 34 h 16"/>
                <a:gd name="T6" fmla="*/ 33 w 29"/>
                <a:gd name="T7" fmla="*/ 2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6">
                  <a:moveTo>
                    <a:pt x="2" y="16"/>
                  </a:moveTo>
                  <a:cubicBezTo>
                    <a:pt x="1" y="12"/>
                    <a:pt x="0" y="5"/>
                    <a:pt x="4" y="3"/>
                  </a:cubicBezTo>
                  <a:cubicBezTo>
                    <a:pt x="7" y="0"/>
                    <a:pt x="25" y="0"/>
                    <a:pt x="29" y="2"/>
                  </a:cubicBezTo>
                  <a:cubicBezTo>
                    <a:pt x="21" y="0"/>
                    <a:pt x="3" y="5"/>
                    <a:pt x="2" y="13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8" name="Freeform 455">
              <a:extLst>
                <a:ext uri="{FF2B5EF4-FFF2-40B4-BE49-F238E27FC236}">
                  <a16:creationId xmlns:a16="http://schemas.microsoft.com/office/drawing/2014/main" id="{DC2FE7CF-6F48-429F-BE43-88ED99229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3016"/>
              <a:ext cx="92" cy="48"/>
            </a:xfrm>
            <a:custGeom>
              <a:avLst/>
              <a:gdLst>
                <a:gd name="T0" fmla="*/ 75 w 37"/>
                <a:gd name="T1" fmla="*/ 307 h 18"/>
                <a:gd name="T2" fmla="*/ 462 w 37"/>
                <a:gd name="T3" fmla="*/ 307 h 18"/>
                <a:gd name="T4" fmla="*/ 557 w 37"/>
                <a:gd name="T5" fmla="*/ 171 h 18"/>
                <a:gd name="T6" fmla="*/ 525 w 37"/>
                <a:gd name="T7" fmla="*/ 0 h 18"/>
                <a:gd name="T8" fmla="*/ 341 w 37"/>
                <a:gd name="T9" fmla="*/ 264 h 18"/>
                <a:gd name="T10" fmla="*/ 154 w 37"/>
                <a:gd name="T11" fmla="*/ 264 h 18"/>
                <a:gd name="T12" fmla="*/ 0 w 37"/>
                <a:gd name="T13" fmla="*/ 30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8">
                  <a:moveTo>
                    <a:pt x="5" y="16"/>
                  </a:moveTo>
                  <a:cubicBezTo>
                    <a:pt x="12" y="18"/>
                    <a:pt x="22" y="17"/>
                    <a:pt x="30" y="16"/>
                  </a:cubicBezTo>
                  <a:cubicBezTo>
                    <a:pt x="34" y="16"/>
                    <a:pt x="36" y="14"/>
                    <a:pt x="36" y="9"/>
                  </a:cubicBezTo>
                  <a:cubicBezTo>
                    <a:pt x="37" y="7"/>
                    <a:pt x="36" y="2"/>
                    <a:pt x="34" y="0"/>
                  </a:cubicBezTo>
                  <a:cubicBezTo>
                    <a:pt x="36" y="8"/>
                    <a:pt x="28" y="13"/>
                    <a:pt x="22" y="14"/>
                  </a:cubicBezTo>
                  <a:cubicBezTo>
                    <a:pt x="18" y="14"/>
                    <a:pt x="14" y="14"/>
                    <a:pt x="10" y="14"/>
                  </a:cubicBezTo>
                  <a:cubicBezTo>
                    <a:pt x="7" y="15"/>
                    <a:pt x="4" y="16"/>
                    <a:pt x="0" y="16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19" name="Freeform 456">
              <a:extLst>
                <a:ext uri="{FF2B5EF4-FFF2-40B4-BE49-F238E27FC236}">
                  <a16:creationId xmlns:a16="http://schemas.microsoft.com/office/drawing/2014/main" id="{30956F91-F6F4-442C-8866-EF869C243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3003"/>
              <a:ext cx="202" cy="66"/>
            </a:xfrm>
            <a:custGeom>
              <a:avLst/>
              <a:gdLst>
                <a:gd name="T0" fmla="*/ 1244 w 81"/>
                <a:gd name="T1" fmla="*/ 222 h 25"/>
                <a:gd name="T2" fmla="*/ 1120 w 81"/>
                <a:gd name="T3" fmla="*/ 438 h 25"/>
                <a:gd name="T4" fmla="*/ 125 w 81"/>
                <a:gd name="T5" fmla="*/ 459 h 25"/>
                <a:gd name="T6" fmla="*/ 0 w 81"/>
                <a:gd name="T7" fmla="*/ 238 h 25"/>
                <a:gd name="T8" fmla="*/ 0 w 81"/>
                <a:gd name="T9" fmla="*/ 238 h 25"/>
                <a:gd name="T10" fmla="*/ 125 w 81"/>
                <a:gd name="T11" fmla="*/ 21 h 25"/>
                <a:gd name="T12" fmla="*/ 1120 w 81"/>
                <a:gd name="T13" fmla="*/ 0 h 25"/>
                <a:gd name="T14" fmla="*/ 1244 w 81"/>
                <a:gd name="T15" fmla="*/ 222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5">
                  <a:moveTo>
                    <a:pt x="80" y="12"/>
                  </a:moveTo>
                  <a:cubicBezTo>
                    <a:pt x="81" y="19"/>
                    <a:pt x="79" y="24"/>
                    <a:pt x="72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1" y="25"/>
                    <a:pt x="0" y="2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1" y="1"/>
                    <a:pt x="8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9" y="0"/>
                    <a:pt x="80" y="5"/>
                    <a:pt x="80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0" name="Freeform 457">
              <a:extLst>
                <a:ext uri="{FF2B5EF4-FFF2-40B4-BE49-F238E27FC236}">
                  <a16:creationId xmlns:a16="http://schemas.microsoft.com/office/drawing/2014/main" id="{B985B413-B257-4355-81B2-E7439A306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005"/>
              <a:ext cx="203" cy="83"/>
            </a:xfrm>
            <a:custGeom>
              <a:avLst/>
              <a:gdLst>
                <a:gd name="T0" fmla="*/ 1276 w 81"/>
                <a:gd name="T1" fmla="*/ 230 h 31"/>
                <a:gd name="T2" fmla="*/ 1163 w 81"/>
                <a:gd name="T3" fmla="*/ 479 h 31"/>
                <a:gd name="T4" fmla="*/ 158 w 81"/>
                <a:gd name="T5" fmla="*/ 594 h 31"/>
                <a:gd name="T6" fmla="*/ 20 w 81"/>
                <a:gd name="T7" fmla="*/ 367 h 31"/>
                <a:gd name="T8" fmla="*/ 20 w 81"/>
                <a:gd name="T9" fmla="*/ 367 h 31"/>
                <a:gd name="T10" fmla="*/ 125 w 81"/>
                <a:gd name="T11" fmla="*/ 137 h 31"/>
                <a:gd name="T12" fmla="*/ 1118 w 81"/>
                <a:gd name="T13" fmla="*/ 21 h 31"/>
                <a:gd name="T14" fmla="*/ 1276 w 81"/>
                <a:gd name="T15" fmla="*/ 23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31">
                  <a:moveTo>
                    <a:pt x="81" y="12"/>
                  </a:moveTo>
                  <a:cubicBezTo>
                    <a:pt x="81" y="19"/>
                    <a:pt x="80" y="24"/>
                    <a:pt x="74" y="25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3" y="31"/>
                    <a:pt x="1" y="26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3"/>
                    <a:pt x="1" y="7"/>
                    <a:pt x="8" y="7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8" y="0"/>
                    <a:pt x="80" y="5"/>
                    <a:pt x="81" y="12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1" name="Freeform 458">
              <a:extLst>
                <a:ext uri="{FF2B5EF4-FFF2-40B4-BE49-F238E27FC236}">
                  <a16:creationId xmlns:a16="http://schemas.microsoft.com/office/drawing/2014/main" id="{ED94A8BD-8FB7-4DD5-8E8E-48315681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3032"/>
              <a:ext cx="55" cy="35"/>
            </a:xfrm>
            <a:custGeom>
              <a:avLst/>
              <a:gdLst>
                <a:gd name="T0" fmla="*/ 0 w 22"/>
                <a:gd name="T1" fmla="*/ 137 h 13"/>
                <a:gd name="T2" fmla="*/ 158 w 22"/>
                <a:gd name="T3" fmla="*/ 0 h 13"/>
                <a:gd name="T4" fmla="*/ 345 w 22"/>
                <a:gd name="T5" fmla="*/ 94 h 13"/>
                <a:gd name="T6" fmla="*/ 188 w 22"/>
                <a:gd name="T7" fmla="*/ 232 h 13"/>
                <a:gd name="T8" fmla="*/ 0 w 2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3">
                  <a:moveTo>
                    <a:pt x="0" y="7"/>
                  </a:moveTo>
                  <a:cubicBezTo>
                    <a:pt x="0" y="4"/>
                    <a:pt x="4" y="1"/>
                    <a:pt x="10" y="0"/>
                  </a:cubicBezTo>
                  <a:cubicBezTo>
                    <a:pt x="17" y="0"/>
                    <a:pt x="22" y="2"/>
                    <a:pt x="22" y="5"/>
                  </a:cubicBezTo>
                  <a:cubicBezTo>
                    <a:pt x="22" y="8"/>
                    <a:pt x="18" y="11"/>
                    <a:pt x="12" y="12"/>
                  </a:cubicBezTo>
                  <a:cubicBezTo>
                    <a:pt x="5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2" name="Freeform 459">
              <a:extLst>
                <a:ext uri="{FF2B5EF4-FFF2-40B4-BE49-F238E27FC236}">
                  <a16:creationId xmlns:a16="http://schemas.microsoft.com/office/drawing/2014/main" id="{A546D9F7-819B-4450-AB72-1BA19F260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2" y="3035"/>
              <a:ext cx="37" cy="26"/>
            </a:xfrm>
            <a:custGeom>
              <a:avLst/>
              <a:gdLst>
                <a:gd name="T0" fmla="*/ 42 w 15"/>
                <a:gd name="T1" fmla="*/ 122 h 10"/>
                <a:gd name="T2" fmla="*/ 183 w 15"/>
                <a:gd name="T3" fmla="*/ 21 h 10"/>
                <a:gd name="T4" fmla="*/ 224 w 15"/>
                <a:gd name="T5" fmla="*/ 21 h 10"/>
                <a:gd name="T6" fmla="*/ 133 w 15"/>
                <a:gd name="T7" fmla="*/ 0 h 10"/>
                <a:gd name="T8" fmla="*/ 12 w 15"/>
                <a:gd name="T9" fmla="*/ 109 h 10"/>
                <a:gd name="T10" fmla="*/ 104 w 15"/>
                <a:gd name="T11" fmla="*/ 177 h 10"/>
                <a:gd name="T12" fmla="*/ 42 w 15"/>
                <a:gd name="T13" fmla="*/ 12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0">
                  <a:moveTo>
                    <a:pt x="3" y="7"/>
                  </a:moveTo>
                  <a:cubicBezTo>
                    <a:pt x="3" y="4"/>
                    <a:pt x="7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4" y="0"/>
                    <a:pt x="12" y="0"/>
                    <a:pt x="9" y="0"/>
                  </a:cubicBezTo>
                  <a:cubicBezTo>
                    <a:pt x="4" y="1"/>
                    <a:pt x="0" y="3"/>
                    <a:pt x="1" y="6"/>
                  </a:cubicBezTo>
                  <a:cubicBezTo>
                    <a:pt x="1" y="8"/>
                    <a:pt x="3" y="10"/>
                    <a:pt x="7" y="10"/>
                  </a:cubicBezTo>
                  <a:cubicBezTo>
                    <a:pt x="5" y="9"/>
                    <a:pt x="4" y="8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3" name="Freeform 460">
              <a:extLst>
                <a:ext uri="{FF2B5EF4-FFF2-40B4-BE49-F238E27FC236}">
                  <a16:creationId xmlns:a16="http://schemas.microsoft.com/office/drawing/2014/main" id="{AC2AE238-FEA9-42E4-84FC-C50A50C8A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3027"/>
              <a:ext cx="72" cy="45"/>
            </a:xfrm>
            <a:custGeom>
              <a:avLst/>
              <a:gdLst>
                <a:gd name="T0" fmla="*/ 42 w 29"/>
                <a:gd name="T1" fmla="*/ 315 h 17"/>
                <a:gd name="T2" fmla="*/ 62 w 29"/>
                <a:gd name="T3" fmla="*/ 77 h 17"/>
                <a:gd name="T4" fmla="*/ 444 w 29"/>
                <a:gd name="T5" fmla="*/ 21 h 17"/>
                <a:gd name="T6" fmla="*/ 42 w 29"/>
                <a:gd name="T7" fmla="*/ 25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7">
                  <a:moveTo>
                    <a:pt x="3" y="17"/>
                  </a:moveTo>
                  <a:cubicBezTo>
                    <a:pt x="2" y="13"/>
                    <a:pt x="0" y="6"/>
                    <a:pt x="4" y="4"/>
                  </a:cubicBezTo>
                  <a:cubicBezTo>
                    <a:pt x="7" y="1"/>
                    <a:pt x="25" y="0"/>
                    <a:pt x="29" y="1"/>
                  </a:cubicBezTo>
                  <a:cubicBezTo>
                    <a:pt x="21" y="0"/>
                    <a:pt x="3" y="6"/>
                    <a:pt x="3" y="14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4" name="Freeform 461">
              <a:extLst>
                <a:ext uri="{FF2B5EF4-FFF2-40B4-BE49-F238E27FC236}">
                  <a16:creationId xmlns:a16="http://schemas.microsoft.com/office/drawing/2014/main" id="{72D2EA8E-33AF-4D51-8F3E-7E3B595A4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3021"/>
              <a:ext cx="90" cy="51"/>
            </a:xfrm>
            <a:custGeom>
              <a:avLst/>
              <a:gdLst>
                <a:gd name="T0" fmla="*/ 83 w 36"/>
                <a:gd name="T1" fmla="*/ 346 h 19"/>
                <a:gd name="T2" fmla="*/ 470 w 36"/>
                <a:gd name="T3" fmla="*/ 309 h 19"/>
                <a:gd name="T4" fmla="*/ 563 w 36"/>
                <a:gd name="T5" fmla="*/ 172 h 19"/>
                <a:gd name="T6" fmla="*/ 500 w 36"/>
                <a:gd name="T7" fmla="*/ 0 h 19"/>
                <a:gd name="T8" fmla="*/ 345 w 36"/>
                <a:gd name="T9" fmla="*/ 274 h 19"/>
                <a:gd name="T10" fmla="*/ 158 w 36"/>
                <a:gd name="T11" fmla="*/ 309 h 19"/>
                <a:gd name="T12" fmla="*/ 0 w 36"/>
                <a:gd name="T13" fmla="*/ 34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9">
                  <a:moveTo>
                    <a:pt x="5" y="18"/>
                  </a:moveTo>
                  <a:cubicBezTo>
                    <a:pt x="12" y="19"/>
                    <a:pt x="23" y="17"/>
                    <a:pt x="30" y="16"/>
                  </a:cubicBezTo>
                  <a:cubicBezTo>
                    <a:pt x="34" y="15"/>
                    <a:pt x="36" y="14"/>
                    <a:pt x="36" y="9"/>
                  </a:cubicBezTo>
                  <a:cubicBezTo>
                    <a:pt x="36" y="6"/>
                    <a:pt x="35" y="1"/>
                    <a:pt x="32" y="0"/>
                  </a:cubicBezTo>
                  <a:cubicBezTo>
                    <a:pt x="36" y="7"/>
                    <a:pt x="28" y="13"/>
                    <a:pt x="22" y="14"/>
                  </a:cubicBezTo>
                  <a:cubicBezTo>
                    <a:pt x="18" y="15"/>
                    <a:pt x="14" y="15"/>
                    <a:pt x="10" y="16"/>
                  </a:cubicBezTo>
                  <a:cubicBezTo>
                    <a:pt x="7" y="17"/>
                    <a:pt x="4" y="18"/>
                    <a:pt x="0" y="18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5" name="Freeform 462">
              <a:extLst>
                <a:ext uri="{FF2B5EF4-FFF2-40B4-BE49-F238E27FC236}">
                  <a16:creationId xmlns:a16="http://schemas.microsoft.com/office/drawing/2014/main" id="{4AADD85F-DC60-40D8-955D-23035A2FC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005"/>
              <a:ext cx="203" cy="83"/>
            </a:xfrm>
            <a:custGeom>
              <a:avLst/>
              <a:gdLst>
                <a:gd name="T0" fmla="*/ 1276 w 81"/>
                <a:gd name="T1" fmla="*/ 230 h 31"/>
                <a:gd name="T2" fmla="*/ 1163 w 81"/>
                <a:gd name="T3" fmla="*/ 479 h 31"/>
                <a:gd name="T4" fmla="*/ 158 w 81"/>
                <a:gd name="T5" fmla="*/ 594 h 31"/>
                <a:gd name="T6" fmla="*/ 20 w 81"/>
                <a:gd name="T7" fmla="*/ 367 h 31"/>
                <a:gd name="T8" fmla="*/ 20 w 81"/>
                <a:gd name="T9" fmla="*/ 367 h 31"/>
                <a:gd name="T10" fmla="*/ 125 w 81"/>
                <a:gd name="T11" fmla="*/ 137 h 31"/>
                <a:gd name="T12" fmla="*/ 1118 w 81"/>
                <a:gd name="T13" fmla="*/ 21 h 31"/>
                <a:gd name="T14" fmla="*/ 1276 w 81"/>
                <a:gd name="T15" fmla="*/ 23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31">
                  <a:moveTo>
                    <a:pt x="81" y="12"/>
                  </a:moveTo>
                  <a:cubicBezTo>
                    <a:pt x="81" y="19"/>
                    <a:pt x="80" y="24"/>
                    <a:pt x="74" y="25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3" y="31"/>
                    <a:pt x="1" y="26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3"/>
                    <a:pt x="1" y="7"/>
                    <a:pt x="8" y="7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8" y="0"/>
                    <a:pt x="80" y="5"/>
                    <a:pt x="81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6" name="Freeform 463">
              <a:extLst>
                <a:ext uri="{FF2B5EF4-FFF2-40B4-BE49-F238E27FC236}">
                  <a16:creationId xmlns:a16="http://schemas.microsoft.com/office/drawing/2014/main" id="{C154D83E-AEA4-4AFE-BC8A-ED1926912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3005"/>
              <a:ext cx="202" cy="70"/>
            </a:xfrm>
            <a:custGeom>
              <a:avLst/>
              <a:gdLst>
                <a:gd name="T0" fmla="*/ 1257 w 81"/>
                <a:gd name="T1" fmla="*/ 275 h 26"/>
                <a:gd name="T2" fmla="*/ 1120 w 81"/>
                <a:gd name="T3" fmla="*/ 506 h 26"/>
                <a:gd name="T4" fmla="*/ 125 w 81"/>
                <a:gd name="T5" fmla="*/ 471 h 26"/>
                <a:gd name="T6" fmla="*/ 0 w 81"/>
                <a:gd name="T7" fmla="*/ 232 h 26"/>
                <a:gd name="T8" fmla="*/ 0 w 81"/>
                <a:gd name="T9" fmla="*/ 232 h 26"/>
                <a:gd name="T10" fmla="*/ 137 w 81"/>
                <a:gd name="T11" fmla="*/ 0 h 26"/>
                <a:gd name="T12" fmla="*/ 1132 w 81"/>
                <a:gd name="T13" fmla="*/ 35 h 26"/>
                <a:gd name="T14" fmla="*/ 1257 w 81"/>
                <a:gd name="T15" fmla="*/ 275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6">
                  <a:moveTo>
                    <a:pt x="81" y="14"/>
                  </a:moveTo>
                  <a:cubicBezTo>
                    <a:pt x="81" y="21"/>
                    <a:pt x="79" y="26"/>
                    <a:pt x="72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" y="24"/>
                    <a:pt x="0" y="1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5"/>
                    <a:pt x="2" y="0"/>
                    <a:pt x="9" y="0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80" y="2"/>
                    <a:pt x="81" y="8"/>
                    <a:pt x="81" y="14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7" name="Freeform 464">
              <a:extLst>
                <a:ext uri="{FF2B5EF4-FFF2-40B4-BE49-F238E27FC236}">
                  <a16:creationId xmlns:a16="http://schemas.microsoft.com/office/drawing/2014/main" id="{3253377F-8174-4C1E-A602-BEAED4734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2" y="3024"/>
              <a:ext cx="55" cy="32"/>
            </a:xfrm>
            <a:custGeom>
              <a:avLst/>
              <a:gdLst>
                <a:gd name="T0" fmla="*/ 0 w 22"/>
                <a:gd name="T1" fmla="*/ 115 h 12"/>
                <a:gd name="T2" fmla="*/ 175 w 22"/>
                <a:gd name="T3" fmla="*/ 0 h 12"/>
                <a:gd name="T4" fmla="*/ 345 w 22"/>
                <a:gd name="T5" fmla="*/ 115 h 12"/>
                <a:gd name="T6" fmla="*/ 175 w 22"/>
                <a:gd name="T7" fmla="*/ 227 h 12"/>
                <a:gd name="T8" fmla="*/ 0 w 22"/>
                <a:gd name="T9" fmla="*/ 115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0" y="6"/>
                  </a:moveTo>
                  <a:cubicBezTo>
                    <a:pt x="0" y="2"/>
                    <a:pt x="5" y="0"/>
                    <a:pt x="11" y="0"/>
                  </a:cubicBezTo>
                  <a:cubicBezTo>
                    <a:pt x="17" y="0"/>
                    <a:pt x="22" y="3"/>
                    <a:pt x="22" y="6"/>
                  </a:cubicBezTo>
                  <a:cubicBezTo>
                    <a:pt x="22" y="9"/>
                    <a:pt x="17" y="12"/>
                    <a:pt x="11" y="12"/>
                  </a:cubicBezTo>
                  <a:cubicBezTo>
                    <a:pt x="5" y="12"/>
                    <a:pt x="0" y="9"/>
                    <a:pt x="0" y="6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8" name="Freeform 465">
              <a:extLst>
                <a:ext uri="{FF2B5EF4-FFF2-40B4-BE49-F238E27FC236}">
                  <a16:creationId xmlns:a16="http://schemas.microsoft.com/office/drawing/2014/main" id="{93C836E1-1274-4040-A6DC-1B3777D6E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3027"/>
              <a:ext cx="40" cy="24"/>
            </a:xfrm>
            <a:custGeom>
              <a:avLst/>
              <a:gdLst>
                <a:gd name="T0" fmla="*/ 50 w 16"/>
                <a:gd name="T1" fmla="*/ 115 h 9"/>
                <a:gd name="T2" fmla="*/ 208 w 16"/>
                <a:gd name="T3" fmla="*/ 21 h 9"/>
                <a:gd name="T4" fmla="*/ 250 w 16"/>
                <a:gd name="T5" fmla="*/ 21 h 9"/>
                <a:gd name="T6" fmla="*/ 158 w 16"/>
                <a:gd name="T7" fmla="*/ 0 h 9"/>
                <a:gd name="T8" fmla="*/ 20 w 16"/>
                <a:gd name="T9" fmla="*/ 93 h 9"/>
                <a:gd name="T10" fmla="*/ 95 w 16"/>
                <a:gd name="T11" fmla="*/ 171 h 9"/>
                <a:gd name="T12" fmla="*/ 50 w 16"/>
                <a:gd name="T13" fmla="*/ 115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9">
                  <a:moveTo>
                    <a:pt x="3" y="6"/>
                  </a:moveTo>
                  <a:cubicBezTo>
                    <a:pt x="3" y="3"/>
                    <a:pt x="8" y="1"/>
                    <a:pt x="13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4" y="1"/>
                    <a:pt x="12" y="0"/>
                    <a:pt x="10" y="0"/>
                  </a:cubicBezTo>
                  <a:cubicBezTo>
                    <a:pt x="5" y="0"/>
                    <a:pt x="1" y="2"/>
                    <a:pt x="1" y="5"/>
                  </a:cubicBezTo>
                  <a:cubicBezTo>
                    <a:pt x="0" y="7"/>
                    <a:pt x="3" y="8"/>
                    <a:pt x="6" y="9"/>
                  </a:cubicBezTo>
                  <a:cubicBezTo>
                    <a:pt x="4" y="8"/>
                    <a:pt x="3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29" name="Freeform 466">
              <a:extLst>
                <a:ext uri="{FF2B5EF4-FFF2-40B4-BE49-F238E27FC236}">
                  <a16:creationId xmlns:a16="http://schemas.microsoft.com/office/drawing/2014/main" id="{E949629D-55E3-453A-B0F0-7032F6473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011"/>
              <a:ext cx="72" cy="42"/>
            </a:xfrm>
            <a:custGeom>
              <a:avLst/>
              <a:gdLst>
                <a:gd name="T0" fmla="*/ 12 w 29"/>
                <a:gd name="T1" fmla="*/ 289 h 16"/>
                <a:gd name="T2" fmla="*/ 42 w 29"/>
                <a:gd name="T3" fmla="*/ 55 h 16"/>
                <a:gd name="T4" fmla="*/ 444 w 29"/>
                <a:gd name="T5" fmla="*/ 55 h 16"/>
                <a:gd name="T6" fmla="*/ 30 w 29"/>
                <a:gd name="T7" fmla="*/ 2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6">
                  <a:moveTo>
                    <a:pt x="1" y="16"/>
                  </a:moveTo>
                  <a:cubicBezTo>
                    <a:pt x="1" y="12"/>
                    <a:pt x="0" y="5"/>
                    <a:pt x="3" y="3"/>
                  </a:cubicBezTo>
                  <a:cubicBezTo>
                    <a:pt x="7" y="0"/>
                    <a:pt x="25" y="1"/>
                    <a:pt x="29" y="3"/>
                  </a:cubicBezTo>
                  <a:cubicBezTo>
                    <a:pt x="21" y="1"/>
                    <a:pt x="3" y="5"/>
                    <a:pt x="2" y="13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0" name="Freeform 467">
              <a:extLst>
                <a:ext uri="{FF2B5EF4-FFF2-40B4-BE49-F238E27FC236}">
                  <a16:creationId xmlns:a16="http://schemas.microsoft.com/office/drawing/2014/main" id="{3C48FA72-C886-4A7A-BAAF-FC30F2BE6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3024"/>
              <a:ext cx="92" cy="45"/>
            </a:xfrm>
            <a:custGeom>
              <a:avLst/>
              <a:gdLst>
                <a:gd name="T0" fmla="*/ 75 w 37"/>
                <a:gd name="T1" fmla="*/ 281 h 17"/>
                <a:gd name="T2" fmla="*/ 462 w 37"/>
                <a:gd name="T3" fmla="*/ 294 h 17"/>
                <a:gd name="T4" fmla="*/ 569 w 37"/>
                <a:gd name="T5" fmla="*/ 169 h 17"/>
                <a:gd name="T6" fmla="*/ 525 w 37"/>
                <a:gd name="T7" fmla="*/ 0 h 17"/>
                <a:gd name="T8" fmla="*/ 341 w 37"/>
                <a:gd name="T9" fmla="*/ 238 h 17"/>
                <a:gd name="T10" fmla="*/ 167 w 37"/>
                <a:gd name="T11" fmla="*/ 238 h 17"/>
                <a:gd name="T12" fmla="*/ 0 w 37"/>
                <a:gd name="T13" fmla="*/ 281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7">
                  <a:moveTo>
                    <a:pt x="5" y="15"/>
                  </a:moveTo>
                  <a:cubicBezTo>
                    <a:pt x="12" y="17"/>
                    <a:pt x="22" y="16"/>
                    <a:pt x="30" y="16"/>
                  </a:cubicBezTo>
                  <a:cubicBezTo>
                    <a:pt x="34" y="16"/>
                    <a:pt x="36" y="14"/>
                    <a:pt x="37" y="9"/>
                  </a:cubicBezTo>
                  <a:cubicBezTo>
                    <a:pt x="37" y="7"/>
                    <a:pt x="37" y="2"/>
                    <a:pt x="34" y="0"/>
                  </a:cubicBezTo>
                  <a:cubicBezTo>
                    <a:pt x="37" y="8"/>
                    <a:pt x="29" y="12"/>
                    <a:pt x="22" y="13"/>
                  </a:cubicBezTo>
                  <a:cubicBezTo>
                    <a:pt x="18" y="14"/>
                    <a:pt x="14" y="13"/>
                    <a:pt x="11" y="13"/>
                  </a:cubicBezTo>
                  <a:cubicBezTo>
                    <a:pt x="7" y="14"/>
                    <a:pt x="4" y="15"/>
                    <a:pt x="0" y="15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1" name="Freeform 468">
              <a:extLst>
                <a:ext uri="{FF2B5EF4-FFF2-40B4-BE49-F238E27FC236}">
                  <a16:creationId xmlns:a16="http://schemas.microsoft.com/office/drawing/2014/main" id="{28B82391-7FEA-4AF3-A3C8-5C60A3B4E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3005"/>
              <a:ext cx="202" cy="70"/>
            </a:xfrm>
            <a:custGeom>
              <a:avLst/>
              <a:gdLst>
                <a:gd name="T0" fmla="*/ 1257 w 81"/>
                <a:gd name="T1" fmla="*/ 275 h 26"/>
                <a:gd name="T2" fmla="*/ 1120 w 81"/>
                <a:gd name="T3" fmla="*/ 506 h 26"/>
                <a:gd name="T4" fmla="*/ 125 w 81"/>
                <a:gd name="T5" fmla="*/ 471 h 26"/>
                <a:gd name="T6" fmla="*/ 0 w 81"/>
                <a:gd name="T7" fmla="*/ 232 h 26"/>
                <a:gd name="T8" fmla="*/ 0 w 81"/>
                <a:gd name="T9" fmla="*/ 232 h 26"/>
                <a:gd name="T10" fmla="*/ 137 w 81"/>
                <a:gd name="T11" fmla="*/ 0 h 26"/>
                <a:gd name="T12" fmla="*/ 1132 w 81"/>
                <a:gd name="T13" fmla="*/ 35 h 26"/>
                <a:gd name="T14" fmla="*/ 1257 w 81"/>
                <a:gd name="T15" fmla="*/ 275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26">
                  <a:moveTo>
                    <a:pt x="81" y="14"/>
                  </a:moveTo>
                  <a:cubicBezTo>
                    <a:pt x="81" y="21"/>
                    <a:pt x="79" y="26"/>
                    <a:pt x="72" y="26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" y="24"/>
                    <a:pt x="0" y="1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5"/>
                    <a:pt x="2" y="0"/>
                    <a:pt x="9" y="0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80" y="2"/>
                    <a:pt x="81" y="8"/>
                    <a:pt x="81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2" name="Freeform 469">
              <a:extLst>
                <a:ext uri="{FF2B5EF4-FFF2-40B4-BE49-F238E27FC236}">
                  <a16:creationId xmlns:a16="http://schemas.microsoft.com/office/drawing/2014/main" id="{818D4898-173D-4963-B0A3-CCB555E94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3037"/>
              <a:ext cx="57" cy="38"/>
            </a:xfrm>
            <a:custGeom>
              <a:avLst/>
              <a:gdLst>
                <a:gd name="T0" fmla="*/ 0 w 23"/>
                <a:gd name="T1" fmla="*/ 103 h 14"/>
                <a:gd name="T2" fmla="*/ 183 w 23"/>
                <a:gd name="T3" fmla="*/ 22 h 14"/>
                <a:gd name="T4" fmla="*/ 337 w 23"/>
                <a:gd name="T5" fmla="*/ 176 h 14"/>
                <a:gd name="T6" fmla="*/ 166 w 23"/>
                <a:gd name="T7" fmla="*/ 258 h 14"/>
                <a:gd name="T8" fmla="*/ 0 w 23"/>
                <a:gd name="T9" fmla="*/ 10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4">
                  <a:moveTo>
                    <a:pt x="0" y="5"/>
                  </a:moveTo>
                  <a:cubicBezTo>
                    <a:pt x="1" y="2"/>
                    <a:pt x="6" y="0"/>
                    <a:pt x="12" y="1"/>
                  </a:cubicBezTo>
                  <a:cubicBezTo>
                    <a:pt x="18" y="2"/>
                    <a:pt x="23" y="6"/>
                    <a:pt x="22" y="9"/>
                  </a:cubicBezTo>
                  <a:cubicBezTo>
                    <a:pt x="22" y="12"/>
                    <a:pt x="17" y="14"/>
                    <a:pt x="11" y="13"/>
                  </a:cubicBezTo>
                  <a:cubicBezTo>
                    <a:pt x="4" y="12"/>
                    <a:pt x="0" y="9"/>
                    <a:pt x="0" y="5"/>
                  </a:cubicBezTo>
                  <a:close/>
                </a:path>
              </a:pathLst>
            </a:cu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3" name="Freeform 470">
              <a:extLst>
                <a:ext uri="{FF2B5EF4-FFF2-40B4-BE49-F238E27FC236}">
                  <a16:creationId xmlns:a16="http://schemas.microsoft.com/office/drawing/2014/main" id="{765FCFE0-3322-48C3-ABB7-0DC676769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3040"/>
              <a:ext cx="40" cy="27"/>
            </a:xfrm>
            <a:custGeom>
              <a:avLst/>
              <a:gdLst>
                <a:gd name="T0" fmla="*/ 50 w 16"/>
                <a:gd name="T1" fmla="*/ 116 h 10"/>
                <a:gd name="T2" fmla="*/ 188 w 16"/>
                <a:gd name="T3" fmla="*/ 59 h 10"/>
                <a:gd name="T4" fmla="*/ 250 w 16"/>
                <a:gd name="T5" fmla="*/ 59 h 10"/>
                <a:gd name="T6" fmla="*/ 158 w 16"/>
                <a:gd name="T7" fmla="*/ 22 h 10"/>
                <a:gd name="T8" fmla="*/ 0 w 16"/>
                <a:gd name="T9" fmla="*/ 103 h 10"/>
                <a:gd name="T10" fmla="*/ 83 w 16"/>
                <a:gd name="T11" fmla="*/ 197 h 10"/>
                <a:gd name="T12" fmla="*/ 50 w 16"/>
                <a:gd name="T13" fmla="*/ 11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0">
                  <a:moveTo>
                    <a:pt x="3" y="6"/>
                  </a:moveTo>
                  <a:cubicBezTo>
                    <a:pt x="3" y="3"/>
                    <a:pt x="7" y="2"/>
                    <a:pt x="12" y="3"/>
                  </a:cubicBezTo>
                  <a:cubicBezTo>
                    <a:pt x="14" y="3"/>
                    <a:pt x="15" y="3"/>
                    <a:pt x="16" y="3"/>
                  </a:cubicBezTo>
                  <a:cubicBezTo>
                    <a:pt x="14" y="2"/>
                    <a:pt x="12" y="2"/>
                    <a:pt x="10" y="1"/>
                  </a:cubicBezTo>
                  <a:cubicBezTo>
                    <a:pt x="5" y="0"/>
                    <a:pt x="0" y="2"/>
                    <a:pt x="0" y="5"/>
                  </a:cubicBezTo>
                  <a:cubicBezTo>
                    <a:pt x="0" y="7"/>
                    <a:pt x="2" y="9"/>
                    <a:pt x="5" y="10"/>
                  </a:cubicBezTo>
                  <a:cubicBezTo>
                    <a:pt x="3" y="9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4" name="Freeform 471">
              <a:extLst>
                <a:ext uri="{FF2B5EF4-FFF2-40B4-BE49-F238E27FC236}">
                  <a16:creationId xmlns:a16="http://schemas.microsoft.com/office/drawing/2014/main" id="{9808ED96-9991-40FF-A302-590CA3884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3019"/>
              <a:ext cx="73" cy="42"/>
            </a:xfrm>
            <a:custGeom>
              <a:avLst/>
              <a:gdLst>
                <a:gd name="T0" fmla="*/ 0 w 29"/>
                <a:gd name="T1" fmla="*/ 289 h 16"/>
                <a:gd name="T2" fmla="*/ 63 w 29"/>
                <a:gd name="T3" fmla="*/ 55 h 16"/>
                <a:gd name="T4" fmla="*/ 463 w 29"/>
                <a:gd name="T5" fmla="*/ 110 h 16"/>
                <a:gd name="T6" fmla="*/ 20 w 29"/>
                <a:gd name="T7" fmla="*/ 234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6">
                  <a:moveTo>
                    <a:pt x="0" y="16"/>
                  </a:moveTo>
                  <a:cubicBezTo>
                    <a:pt x="0" y="12"/>
                    <a:pt x="0" y="5"/>
                    <a:pt x="4" y="3"/>
                  </a:cubicBezTo>
                  <a:cubicBezTo>
                    <a:pt x="8" y="0"/>
                    <a:pt x="25" y="4"/>
                    <a:pt x="29" y="6"/>
                  </a:cubicBezTo>
                  <a:cubicBezTo>
                    <a:pt x="22" y="3"/>
                    <a:pt x="3" y="4"/>
                    <a:pt x="1" y="13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5" name="Freeform 472">
              <a:extLst>
                <a:ext uri="{FF2B5EF4-FFF2-40B4-BE49-F238E27FC236}">
                  <a16:creationId xmlns:a16="http://schemas.microsoft.com/office/drawing/2014/main" id="{7492304B-D209-4701-B12B-D620C10A5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3133"/>
              <a:ext cx="300" cy="219"/>
            </a:xfrm>
            <a:custGeom>
              <a:avLst/>
              <a:gdLst>
                <a:gd name="T0" fmla="*/ 1550 w 120"/>
                <a:gd name="T1" fmla="*/ 684 h 82"/>
                <a:gd name="T2" fmla="*/ 1875 w 120"/>
                <a:gd name="T3" fmla="*/ 649 h 82"/>
                <a:gd name="T4" fmla="*/ 1563 w 120"/>
                <a:gd name="T5" fmla="*/ 628 h 82"/>
                <a:gd name="T6" fmla="*/ 1408 w 120"/>
                <a:gd name="T7" fmla="*/ 628 h 82"/>
                <a:gd name="T8" fmla="*/ 1270 w 120"/>
                <a:gd name="T9" fmla="*/ 534 h 82"/>
                <a:gd name="T10" fmla="*/ 1283 w 120"/>
                <a:gd name="T11" fmla="*/ 491 h 82"/>
                <a:gd name="T12" fmla="*/ 1408 w 120"/>
                <a:gd name="T13" fmla="*/ 320 h 82"/>
                <a:gd name="T14" fmla="*/ 1425 w 120"/>
                <a:gd name="T15" fmla="*/ 286 h 82"/>
                <a:gd name="T16" fmla="*/ 1488 w 120"/>
                <a:gd name="T17" fmla="*/ 150 h 82"/>
                <a:gd name="T18" fmla="*/ 1395 w 120"/>
                <a:gd name="T19" fmla="*/ 264 h 82"/>
                <a:gd name="T20" fmla="*/ 1375 w 120"/>
                <a:gd name="T21" fmla="*/ 307 h 82"/>
                <a:gd name="T22" fmla="*/ 1250 w 120"/>
                <a:gd name="T23" fmla="*/ 457 h 82"/>
                <a:gd name="T24" fmla="*/ 1095 w 120"/>
                <a:gd name="T25" fmla="*/ 457 h 82"/>
                <a:gd name="T26" fmla="*/ 970 w 120"/>
                <a:gd name="T27" fmla="*/ 422 h 82"/>
                <a:gd name="T28" fmla="*/ 938 w 120"/>
                <a:gd name="T29" fmla="*/ 379 h 82"/>
                <a:gd name="T30" fmla="*/ 988 w 120"/>
                <a:gd name="T31" fmla="*/ 0 h 82"/>
                <a:gd name="T32" fmla="*/ 908 w 120"/>
                <a:gd name="T33" fmla="*/ 363 h 82"/>
                <a:gd name="T34" fmla="*/ 688 w 120"/>
                <a:gd name="T35" fmla="*/ 457 h 82"/>
                <a:gd name="T36" fmla="*/ 658 w 120"/>
                <a:gd name="T37" fmla="*/ 457 h 82"/>
                <a:gd name="T38" fmla="*/ 500 w 120"/>
                <a:gd name="T39" fmla="*/ 136 h 82"/>
                <a:gd name="T40" fmla="*/ 625 w 120"/>
                <a:gd name="T41" fmla="*/ 513 h 82"/>
                <a:gd name="T42" fmla="*/ 613 w 120"/>
                <a:gd name="T43" fmla="*/ 550 h 82"/>
                <a:gd name="T44" fmla="*/ 500 w 120"/>
                <a:gd name="T45" fmla="*/ 649 h 82"/>
                <a:gd name="T46" fmla="*/ 408 w 120"/>
                <a:gd name="T47" fmla="*/ 742 h 82"/>
                <a:gd name="T48" fmla="*/ 313 w 120"/>
                <a:gd name="T49" fmla="*/ 799 h 82"/>
                <a:gd name="T50" fmla="*/ 270 w 120"/>
                <a:gd name="T51" fmla="*/ 785 h 82"/>
                <a:gd name="T52" fmla="*/ 220 w 120"/>
                <a:gd name="T53" fmla="*/ 764 h 82"/>
                <a:gd name="T54" fmla="*/ 125 w 120"/>
                <a:gd name="T55" fmla="*/ 764 h 82"/>
                <a:gd name="T56" fmla="*/ 113 w 120"/>
                <a:gd name="T57" fmla="*/ 764 h 82"/>
                <a:gd name="T58" fmla="*/ 0 w 120"/>
                <a:gd name="T59" fmla="*/ 900 h 82"/>
                <a:gd name="T60" fmla="*/ 113 w 120"/>
                <a:gd name="T61" fmla="*/ 799 h 82"/>
                <a:gd name="T62" fmla="*/ 145 w 120"/>
                <a:gd name="T63" fmla="*/ 799 h 82"/>
                <a:gd name="T64" fmla="*/ 208 w 120"/>
                <a:gd name="T65" fmla="*/ 799 h 82"/>
                <a:gd name="T66" fmla="*/ 250 w 120"/>
                <a:gd name="T67" fmla="*/ 820 h 82"/>
                <a:gd name="T68" fmla="*/ 375 w 120"/>
                <a:gd name="T69" fmla="*/ 855 h 82"/>
                <a:gd name="T70" fmla="*/ 500 w 120"/>
                <a:gd name="T71" fmla="*/ 935 h 82"/>
                <a:gd name="T72" fmla="*/ 533 w 120"/>
                <a:gd name="T73" fmla="*/ 969 h 82"/>
                <a:gd name="T74" fmla="*/ 533 w 120"/>
                <a:gd name="T75" fmla="*/ 969 h 82"/>
                <a:gd name="T76" fmla="*/ 533 w 120"/>
                <a:gd name="T77" fmla="*/ 991 h 82"/>
                <a:gd name="T78" fmla="*/ 533 w 120"/>
                <a:gd name="T79" fmla="*/ 991 h 82"/>
                <a:gd name="T80" fmla="*/ 533 w 120"/>
                <a:gd name="T81" fmla="*/ 991 h 82"/>
                <a:gd name="T82" fmla="*/ 458 w 120"/>
                <a:gd name="T83" fmla="*/ 1183 h 82"/>
                <a:gd name="T84" fmla="*/ 425 w 120"/>
                <a:gd name="T85" fmla="*/ 1391 h 82"/>
                <a:gd name="T86" fmla="*/ 520 w 120"/>
                <a:gd name="T87" fmla="*/ 1162 h 82"/>
                <a:gd name="T88" fmla="*/ 625 w 120"/>
                <a:gd name="T89" fmla="*/ 1050 h 82"/>
                <a:gd name="T90" fmla="*/ 813 w 120"/>
                <a:gd name="T91" fmla="*/ 1071 h 82"/>
                <a:gd name="T92" fmla="*/ 958 w 120"/>
                <a:gd name="T93" fmla="*/ 1140 h 82"/>
                <a:gd name="T94" fmla="*/ 1033 w 120"/>
                <a:gd name="T95" fmla="*/ 1162 h 82"/>
                <a:gd name="T96" fmla="*/ 1033 w 120"/>
                <a:gd name="T97" fmla="*/ 1162 h 82"/>
                <a:gd name="T98" fmla="*/ 1063 w 120"/>
                <a:gd name="T99" fmla="*/ 1162 h 82"/>
                <a:gd name="T100" fmla="*/ 1063 w 120"/>
                <a:gd name="T101" fmla="*/ 1298 h 82"/>
                <a:gd name="T102" fmla="*/ 1083 w 120"/>
                <a:gd name="T103" fmla="*/ 1562 h 82"/>
                <a:gd name="T104" fmla="*/ 1158 w 120"/>
                <a:gd name="T105" fmla="*/ 1106 h 82"/>
                <a:gd name="T106" fmla="*/ 1220 w 120"/>
                <a:gd name="T107" fmla="*/ 1071 h 82"/>
                <a:gd name="T108" fmla="*/ 1333 w 120"/>
                <a:gd name="T109" fmla="*/ 1028 h 82"/>
                <a:gd name="T110" fmla="*/ 1458 w 120"/>
                <a:gd name="T111" fmla="*/ 1050 h 82"/>
                <a:gd name="T112" fmla="*/ 1520 w 120"/>
                <a:gd name="T113" fmla="*/ 1071 h 82"/>
                <a:gd name="T114" fmla="*/ 1688 w 120"/>
                <a:gd name="T115" fmla="*/ 1162 h 82"/>
                <a:gd name="T116" fmla="*/ 1520 w 120"/>
                <a:gd name="T117" fmla="*/ 1028 h 82"/>
                <a:gd name="T118" fmla="*/ 1458 w 120"/>
                <a:gd name="T119" fmla="*/ 1012 h 82"/>
                <a:gd name="T120" fmla="*/ 1375 w 120"/>
                <a:gd name="T121" fmla="*/ 900 h 82"/>
                <a:gd name="T122" fmla="*/ 1408 w 120"/>
                <a:gd name="T123" fmla="*/ 764 h 82"/>
                <a:gd name="T124" fmla="*/ 1550 w 120"/>
                <a:gd name="T125" fmla="*/ 684 h 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0" h="82">
                  <a:moveTo>
                    <a:pt x="99" y="36"/>
                  </a:moveTo>
                  <a:cubicBezTo>
                    <a:pt x="107" y="33"/>
                    <a:pt x="114" y="32"/>
                    <a:pt x="120" y="34"/>
                  </a:cubicBezTo>
                  <a:cubicBezTo>
                    <a:pt x="114" y="32"/>
                    <a:pt x="108" y="31"/>
                    <a:pt x="100" y="33"/>
                  </a:cubicBezTo>
                  <a:cubicBezTo>
                    <a:pt x="97" y="34"/>
                    <a:pt x="92" y="33"/>
                    <a:pt x="90" y="33"/>
                  </a:cubicBezTo>
                  <a:cubicBezTo>
                    <a:pt x="87" y="32"/>
                    <a:pt x="83" y="30"/>
                    <a:pt x="81" y="28"/>
                  </a:cubicBezTo>
                  <a:cubicBezTo>
                    <a:pt x="78" y="27"/>
                    <a:pt x="81" y="26"/>
                    <a:pt x="82" y="26"/>
                  </a:cubicBezTo>
                  <a:cubicBezTo>
                    <a:pt x="87" y="23"/>
                    <a:pt x="88" y="20"/>
                    <a:pt x="90" y="17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3"/>
                    <a:pt x="93" y="9"/>
                    <a:pt x="95" y="8"/>
                  </a:cubicBezTo>
                  <a:cubicBezTo>
                    <a:pt x="93" y="9"/>
                    <a:pt x="90" y="12"/>
                    <a:pt x="89" y="14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9"/>
                    <a:pt x="85" y="21"/>
                    <a:pt x="80" y="24"/>
                  </a:cubicBezTo>
                  <a:cubicBezTo>
                    <a:pt x="77" y="25"/>
                    <a:pt x="72" y="24"/>
                    <a:pt x="70" y="24"/>
                  </a:cubicBezTo>
                  <a:cubicBezTo>
                    <a:pt x="67" y="23"/>
                    <a:pt x="65" y="22"/>
                    <a:pt x="62" y="22"/>
                  </a:cubicBezTo>
                  <a:cubicBezTo>
                    <a:pt x="61" y="22"/>
                    <a:pt x="59" y="21"/>
                    <a:pt x="60" y="20"/>
                  </a:cubicBezTo>
                  <a:cubicBezTo>
                    <a:pt x="62" y="17"/>
                    <a:pt x="64" y="3"/>
                    <a:pt x="63" y="0"/>
                  </a:cubicBezTo>
                  <a:cubicBezTo>
                    <a:pt x="63" y="3"/>
                    <a:pt x="60" y="17"/>
                    <a:pt x="58" y="19"/>
                  </a:cubicBezTo>
                  <a:cubicBezTo>
                    <a:pt x="55" y="25"/>
                    <a:pt x="49" y="24"/>
                    <a:pt x="44" y="24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3"/>
                    <a:pt x="33" y="8"/>
                    <a:pt x="32" y="7"/>
                  </a:cubicBezTo>
                  <a:cubicBezTo>
                    <a:pt x="33" y="8"/>
                    <a:pt x="40" y="25"/>
                    <a:pt x="40" y="27"/>
                  </a:cubicBezTo>
                  <a:cubicBezTo>
                    <a:pt x="40" y="27"/>
                    <a:pt x="39" y="28"/>
                    <a:pt x="39" y="29"/>
                  </a:cubicBezTo>
                  <a:cubicBezTo>
                    <a:pt x="37" y="31"/>
                    <a:pt x="34" y="32"/>
                    <a:pt x="32" y="34"/>
                  </a:cubicBezTo>
                  <a:cubicBezTo>
                    <a:pt x="29" y="35"/>
                    <a:pt x="27" y="37"/>
                    <a:pt x="26" y="39"/>
                  </a:cubicBezTo>
                  <a:cubicBezTo>
                    <a:pt x="25" y="41"/>
                    <a:pt x="22" y="43"/>
                    <a:pt x="20" y="42"/>
                  </a:cubicBezTo>
                  <a:cubicBezTo>
                    <a:pt x="19" y="42"/>
                    <a:pt x="18" y="41"/>
                    <a:pt x="17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39"/>
                    <a:pt x="6" y="38"/>
                    <a:pt x="8" y="40"/>
                  </a:cubicBezTo>
                  <a:cubicBezTo>
                    <a:pt x="8" y="40"/>
                    <a:pt x="7" y="40"/>
                    <a:pt x="7" y="40"/>
                  </a:cubicBezTo>
                  <a:cubicBezTo>
                    <a:pt x="4" y="41"/>
                    <a:pt x="2" y="44"/>
                    <a:pt x="0" y="47"/>
                  </a:cubicBezTo>
                  <a:cubicBezTo>
                    <a:pt x="2" y="45"/>
                    <a:pt x="5" y="43"/>
                    <a:pt x="7" y="42"/>
                  </a:cubicBezTo>
                  <a:cubicBezTo>
                    <a:pt x="8" y="42"/>
                    <a:pt x="9" y="42"/>
                    <a:pt x="9" y="42"/>
                  </a:cubicBezTo>
                  <a:cubicBezTo>
                    <a:pt x="10" y="42"/>
                    <a:pt x="13" y="42"/>
                    <a:pt x="13" y="42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9" y="44"/>
                    <a:pt x="21" y="44"/>
                    <a:pt x="24" y="45"/>
                  </a:cubicBezTo>
                  <a:cubicBezTo>
                    <a:pt x="24" y="45"/>
                    <a:pt x="30" y="47"/>
                    <a:pt x="32" y="49"/>
                  </a:cubicBezTo>
                  <a:cubicBezTo>
                    <a:pt x="33" y="50"/>
                    <a:pt x="33" y="50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6"/>
                    <a:pt x="31" y="59"/>
                    <a:pt x="29" y="62"/>
                  </a:cubicBezTo>
                  <a:cubicBezTo>
                    <a:pt x="27" y="66"/>
                    <a:pt x="27" y="69"/>
                    <a:pt x="27" y="73"/>
                  </a:cubicBezTo>
                  <a:cubicBezTo>
                    <a:pt x="27" y="69"/>
                    <a:pt x="30" y="64"/>
                    <a:pt x="33" y="61"/>
                  </a:cubicBezTo>
                  <a:cubicBezTo>
                    <a:pt x="35" y="58"/>
                    <a:pt x="38" y="57"/>
                    <a:pt x="40" y="55"/>
                  </a:cubicBezTo>
                  <a:cubicBezTo>
                    <a:pt x="44" y="56"/>
                    <a:pt x="49" y="56"/>
                    <a:pt x="52" y="56"/>
                  </a:cubicBezTo>
                  <a:cubicBezTo>
                    <a:pt x="55" y="57"/>
                    <a:pt x="58" y="60"/>
                    <a:pt x="61" y="60"/>
                  </a:cubicBezTo>
                  <a:cubicBezTo>
                    <a:pt x="62" y="60"/>
                    <a:pt x="64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7" y="61"/>
                    <a:pt x="67" y="61"/>
                    <a:pt x="68" y="61"/>
                  </a:cubicBezTo>
                  <a:cubicBezTo>
                    <a:pt x="69" y="63"/>
                    <a:pt x="69" y="66"/>
                    <a:pt x="68" y="68"/>
                  </a:cubicBezTo>
                  <a:cubicBezTo>
                    <a:pt x="68" y="73"/>
                    <a:pt x="67" y="78"/>
                    <a:pt x="69" y="82"/>
                  </a:cubicBezTo>
                  <a:cubicBezTo>
                    <a:pt x="69" y="74"/>
                    <a:pt x="69" y="65"/>
                    <a:pt x="74" y="58"/>
                  </a:cubicBezTo>
                  <a:cubicBezTo>
                    <a:pt x="75" y="57"/>
                    <a:pt x="77" y="56"/>
                    <a:pt x="78" y="56"/>
                  </a:cubicBezTo>
                  <a:cubicBezTo>
                    <a:pt x="80" y="55"/>
                    <a:pt x="83" y="54"/>
                    <a:pt x="85" y="54"/>
                  </a:cubicBezTo>
                  <a:cubicBezTo>
                    <a:pt x="88" y="53"/>
                    <a:pt x="91" y="54"/>
                    <a:pt x="93" y="55"/>
                  </a:cubicBezTo>
                  <a:cubicBezTo>
                    <a:pt x="94" y="55"/>
                    <a:pt x="95" y="55"/>
                    <a:pt x="97" y="56"/>
                  </a:cubicBezTo>
                  <a:cubicBezTo>
                    <a:pt x="101" y="56"/>
                    <a:pt x="106" y="57"/>
                    <a:pt x="108" y="61"/>
                  </a:cubicBezTo>
                  <a:cubicBezTo>
                    <a:pt x="106" y="56"/>
                    <a:pt x="102" y="54"/>
                    <a:pt x="97" y="54"/>
                  </a:cubicBezTo>
                  <a:cubicBezTo>
                    <a:pt x="96" y="53"/>
                    <a:pt x="94" y="53"/>
                    <a:pt x="93" y="53"/>
                  </a:cubicBezTo>
                  <a:cubicBezTo>
                    <a:pt x="90" y="52"/>
                    <a:pt x="88" y="48"/>
                    <a:pt x="88" y="47"/>
                  </a:cubicBezTo>
                  <a:cubicBezTo>
                    <a:pt x="89" y="44"/>
                    <a:pt x="90" y="42"/>
                    <a:pt x="90" y="40"/>
                  </a:cubicBezTo>
                  <a:cubicBezTo>
                    <a:pt x="93" y="37"/>
                    <a:pt x="97" y="36"/>
                    <a:pt x="99" y="36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6" name="Freeform 473">
              <a:extLst>
                <a:ext uri="{FF2B5EF4-FFF2-40B4-BE49-F238E27FC236}">
                  <a16:creationId xmlns:a16="http://schemas.microsoft.com/office/drawing/2014/main" id="{C204E4DF-BE2B-4849-B851-A9D9CE3F8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3227"/>
              <a:ext cx="55" cy="32"/>
            </a:xfrm>
            <a:custGeom>
              <a:avLst/>
              <a:gdLst>
                <a:gd name="T0" fmla="*/ 0 w 22"/>
                <a:gd name="T1" fmla="*/ 93 h 12"/>
                <a:gd name="T2" fmla="*/ 33 w 22"/>
                <a:gd name="T3" fmla="*/ 171 h 12"/>
                <a:gd name="T4" fmla="*/ 113 w 22"/>
                <a:gd name="T5" fmla="*/ 205 h 12"/>
                <a:gd name="T6" fmla="*/ 238 w 22"/>
                <a:gd name="T7" fmla="*/ 227 h 12"/>
                <a:gd name="T8" fmla="*/ 333 w 22"/>
                <a:gd name="T9" fmla="*/ 149 h 12"/>
                <a:gd name="T10" fmla="*/ 333 w 22"/>
                <a:gd name="T11" fmla="*/ 56 h 12"/>
                <a:gd name="T12" fmla="*/ 238 w 22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2">
                  <a:moveTo>
                    <a:pt x="0" y="5"/>
                  </a:moveTo>
                  <a:cubicBezTo>
                    <a:pt x="0" y="7"/>
                    <a:pt x="2" y="8"/>
                    <a:pt x="2" y="9"/>
                  </a:cubicBezTo>
                  <a:cubicBezTo>
                    <a:pt x="4" y="10"/>
                    <a:pt x="5" y="11"/>
                    <a:pt x="7" y="11"/>
                  </a:cubicBezTo>
                  <a:cubicBezTo>
                    <a:pt x="10" y="12"/>
                    <a:pt x="12" y="12"/>
                    <a:pt x="15" y="12"/>
                  </a:cubicBezTo>
                  <a:cubicBezTo>
                    <a:pt x="17" y="11"/>
                    <a:pt x="20" y="11"/>
                    <a:pt x="21" y="8"/>
                  </a:cubicBezTo>
                  <a:cubicBezTo>
                    <a:pt x="21" y="7"/>
                    <a:pt x="22" y="4"/>
                    <a:pt x="21" y="3"/>
                  </a:cubicBezTo>
                  <a:cubicBezTo>
                    <a:pt x="20" y="2"/>
                    <a:pt x="17" y="0"/>
                    <a:pt x="15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7" name="Freeform 474">
              <a:extLst>
                <a:ext uri="{FF2B5EF4-FFF2-40B4-BE49-F238E27FC236}">
                  <a16:creationId xmlns:a16="http://schemas.microsoft.com/office/drawing/2014/main" id="{D69235A5-B5AB-421D-BEAF-0DF804D72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224"/>
              <a:ext cx="50" cy="37"/>
            </a:xfrm>
            <a:custGeom>
              <a:avLst/>
              <a:gdLst>
                <a:gd name="T0" fmla="*/ 0 w 20"/>
                <a:gd name="T1" fmla="*/ 111 h 14"/>
                <a:gd name="T2" fmla="*/ 125 w 20"/>
                <a:gd name="T3" fmla="*/ 0 h 14"/>
                <a:gd name="T4" fmla="*/ 313 w 20"/>
                <a:gd name="T5" fmla="*/ 132 h 14"/>
                <a:gd name="T6" fmla="*/ 0 w 20"/>
                <a:gd name="T7" fmla="*/ 111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4">
                  <a:moveTo>
                    <a:pt x="0" y="6"/>
                  </a:moveTo>
                  <a:cubicBezTo>
                    <a:pt x="0" y="3"/>
                    <a:pt x="2" y="0"/>
                    <a:pt x="8" y="0"/>
                  </a:cubicBezTo>
                  <a:cubicBezTo>
                    <a:pt x="15" y="0"/>
                    <a:pt x="20" y="2"/>
                    <a:pt x="20" y="7"/>
                  </a:cubicBezTo>
                  <a:cubicBezTo>
                    <a:pt x="20" y="12"/>
                    <a:pt x="0" y="14"/>
                    <a:pt x="0" y="6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8" name="Freeform 475">
              <a:extLst>
                <a:ext uri="{FF2B5EF4-FFF2-40B4-BE49-F238E27FC236}">
                  <a16:creationId xmlns:a16="http://schemas.microsoft.com/office/drawing/2014/main" id="{03B94D8C-8417-4D11-B751-292561E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3232"/>
              <a:ext cx="107" cy="59"/>
            </a:xfrm>
            <a:custGeom>
              <a:avLst/>
              <a:gdLst>
                <a:gd name="T0" fmla="*/ 600 w 43"/>
                <a:gd name="T1" fmla="*/ 252 h 22"/>
                <a:gd name="T2" fmla="*/ 620 w 43"/>
                <a:gd name="T3" fmla="*/ 94 h 22"/>
                <a:gd name="T4" fmla="*/ 662 w 43"/>
                <a:gd name="T5" fmla="*/ 0 h 22"/>
                <a:gd name="T6" fmla="*/ 600 w 43"/>
                <a:gd name="T7" fmla="*/ 56 h 22"/>
                <a:gd name="T8" fmla="*/ 570 w 43"/>
                <a:gd name="T9" fmla="*/ 172 h 22"/>
                <a:gd name="T10" fmla="*/ 433 w 43"/>
                <a:gd name="T11" fmla="*/ 287 h 22"/>
                <a:gd name="T12" fmla="*/ 279 w 43"/>
                <a:gd name="T13" fmla="*/ 367 h 22"/>
                <a:gd name="T14" fmla="*/ 167 w 43"/>
                <a:gd name="T15" fmla="*/ 346 h 22"/>
                <a:gd name="T16" fmla="*/ 0 w 43"/>
                <a:gd name="T17" fmla="*/ 287 h 22"/>
                <a:gd name="T18" fmla="*/ 92 w 43"/>
                <a:gd name="T19" fmla="*/ 330 h 22"/>
                <a:gd name="T20" fmla="*/ 187 w 43"/>
                <a:gd name="T21" fmla="*/ 389 h 22"/>
                <a:gd name="T22" fmla="*/ 321 w 43"/>
                <a:gd name="T23" fmla="*/ 424 h 22"/>
                <a:gd name="T24" fmla="*/ 433 w 43"/>
                <a:gd name="T25" fmla="*/ 346 h 22"/>
                <a:gd name="T26" fmla="*/ 600 w 43"/>
                <a:gd name="T27" fmla="*/ 252 h 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" h="22">
                  <a:moveTo>
                    <a:pt x="39" y="13"/>
                  </a:moveTo>
                  <a:cubicBezTo>
                    <a:pt x="38" y="12"/>
                    <a:pt x="40" y="7"/>
                    <a:pt x="40" y="5"/>
                  </a:cubicBezTo>
                  <a:cubicBezTo>
                    <a:pt x="40" y="2"/>
                    <a:pt x="42" y="2"/>
                    <a:pt x="43" y="0"/>
                  </a:cubicBezTo>
                  <a:cubicBezTo>
                    <a:pt x="42" y="1"/>
                    <a:pt x="40" y="2"/>
                    <a:pt x="39" y="3"/>
                  </a:cubicBezTo>
                  <a:cubicBezTo>
                    <a:pt x="38" y="5"/>
                    <a:pt x="38" y="7"/>
                    <a:pt x="37" y="9"/>
                  </a:cubicBezTo>
                  <a:cubicBezTo>
                    <a:pt x="35" y="13"/>
                    <a:pt x="32" y="13"/>
                    <a:pt x="28" y="15"/>
                  </a:cubicBezTo>
                  <a:cubicBezTo>
                    <a:pt x="24" y="16"/>
                    <a:pt x="22" y="19"/>
                    <a:pt x="18" y="19"/>
                  </a:cubicBezTo>
                  <a:cubicBezTo>
                    <a:pt x="15" y="19"/>
                    <a:pt x="13" y="18"/>
                    <a:pt x="11" y="18"/>
                  </a:cubicBezTo>
                  <a:cubicBezTo>
                    <a:pt x="8" y="17"/>
                    <a:pt x="3" y="14"/>
                    <a:pt x="0" y="15"/>
                  </a:cubicBezTo>
                  <a:cubicBezTo>
                    <a:pt x="2" y="16"/>
                    <a:pt x="4" y="16"/>
                    <a:pt x="6" y="17"/>
                  </a:cubicBezTo>
                  <a:cubicBezTo>
                    <a:pt x="8" y="18"/>
                    <a:pt x="10" y="19"/>
                    <a:pt x="12" y="20"/>
                  </a:cubicBezTo>
                  <a:cubicBezTo>
                    <a:pt x="15" y="21"/>
                    <a:pt x="17" y="22"/>
                    <a:pt x="21" y="22"/>
                  </a:cubicBezTo>
                  <a:cubicBezTo>
                    <a:pt x="24" y="21"/>
                    <a:pt x="25" y="20"/>
                    <a:pt x="28" y="18"/>
                  </a:cubicBezTo>
                  <a:cubicBezTo>
                    <a:pt x="30" y="17"/>
                    <a:pt x="37" y="12"/>
                    <a:pt x="39" y="13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39" name="Freeform 476">
              <a:extLst>
                <a:ext uri="{FF2B5EF4-FFF2-40B4-BE49-F238E27FC236}">
                  <a16:creationId xmlns:a16="http://schemas.microsoft.com/office/drawing/2014/main" id="{8D4F8618-2E6E-4BE5-BE12-92208FF88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3197"/>
              <a:ext cx="123" cy="51"/>
            </a:xfrm>
            <a:custGeom>
              <a:avLst/>
              <a:gdLst>
                <a:gd name="T0" fmla="*/ 459 w 49"/>
                <a:gd name="T1" fmla="*/ 0 h 19"/>
                <a:gd name="T2" fmla="*/ 301 w 49"/>
                <a:gd name="T3" fmla="*/ 56 h 19"/>
                <a:gd name="T4" fmla="*/ 188 w 49"/>
                <a:gd name="T5" fmla="*/ 137 h 19"/>
                <a:gd name="T6" fmla="*/ 83 w 49"/>
                <a:gd name="T7" fmla="*/ 231 h 19"/>
                <a:gd name="T8" fmla="*/ 33 w 49"/>
                <a:gd name="T9" fmla="*/ 287 h 19"/>
                <a:gd name="T10" fmla="*/ 0 w 49"/>
                <a:gd name="T11" fmla="*/ 368 h 19"/>
                <a:gd name="T12" fmla="*/ 83 w 49"/>
                <a:gd name="T13" fmla="*/ 287 h 19"/>
                <a:gd name="T14" fmla="*/ 158 w 49"/>
                <a:gd name="T15" fmla="*/ 274 h 19"/>
                <a:gd name="T16" fmla="*/ 346 w 49"/>
                <a:gd name="T17" fmla="*/ 115 h 19"/>
                <a:gd name="T18" fmla="*/ 442 w 49"/>
                <a:gd name="T19" fmla="*/ 81 h 19"/>
                <a:gd name="T20" fmla="*/ 522 w 49"/>
                <a:gd name="T21" fmla="*/ 56 h 19"/>
                <a:gd name="T22" fmla="*/ 776 w 49"/>
                <a:gd name="T23" fmla="*/ 94 h 19"/>
                <a:gd name="T24" fmla="*/ 618 w 49"/>
                <a:gd name="T25" fmla="*/ 21 h 19"/>
                <a:gd name="T26" fmla="*/ 535 w 49"/>
                <a:gd name="T27" fmla="*/ 0 h 19"/>
                <a:gd name="T28" fmla="*/ 459 w 49"/>
                <a:gd name="T29" fmla="*/ 0 h 1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9" h="19">
                  <a:moveTo>
                    <a:pt x="29" y="0"/>
                  </a:moveTo>
                  <a:cubicBezTo>
                    <a:pt x="26" y="3"/>
                    <a:pt x="22" y="3"/>
                    <a:pt x="19" y="3"/>
                  </a:cubicBezTo>
                  <a:cubicBezTo>
                    <a:pt x="16" y="4"/>
                    <a:pt x="14" y="5"/>
                    <a:pt x="12" y="7"/>
                  </a:cubicBezTo>
                  <a:cubicBezTo>
                    <a:pt x="10" y="9"/>
                    <a:pt x="7" y="10"/>
                    <a:pt x="5" y="12"/>
                  </a:cubicBezTo>
                  <a:cubicBezTo>
                    <a:pt x="4" y="13"/>
                    <a:pt x="3" y="14"/>
                    <a:pt x="2" y="15"/>
                  </a:cubicBezTo>
                  <a:cubicBezTo>
                    <a:pt x="2" y="16"/>
                    <a:pt x="0" y="17"/>
                    <a:pt x="0" y="19"/>
                  </a:cubicBezTo>
                  <a:cubicBezTo>
                    <a:pt x="1" y="17"/>
                    <a:pt x="3" y="15"/>
                    <a:pt x="5" y="15"/>
                  </a:cubicBezTo>
                  <a:cubicBezTo>
                    <a:pt x="7" y="14"/>
                    <a:pt x="8" y="15"/>
                    <a:pt x="10" y="14"/>
                  </a:cubicBezTo>
                  <a:cubicBezTo>
                    <a:pt x="14" y="11"/>
                    <a:pt x="18" y="7"/>
                    <a:pt x="22" y="6"/>
                  </a:cubicBezTo>
                  <a:cubicBezTo>
                    <a:pt x="24" y="5"/>
                    <a:pt x="26" y="5"/>
                    <a:pt x="28" y="4"/>
                  </a:cubicBezTo>
                  <a:cubicBezTo>
                    <a:pt x="30" y="4"/>
                    <a:pt x="31" y="3"/>
                    <a:pt x="33" y="3"/>
                  </a:cubicBezTo>
                  <a:cubicBezTo>
                    <a:pt x="38" y="2"/>
                    <a:pt x="44" y="4"/>
                    <a:pt x="49" y="5"/>
                  </a:cubicBezTo>
                  <a:cubicBezTo>
                    <a:pt x="46" y="2"/>
                    <a:pt x="42" y="2"/>
                    <a:pt x="39" y="1"/>
                  </a:cubicBezTo>
                  <a:cubicBezTo>
                    <a:pt x="37" y="1"/>
                    <a:pt x="36" y="0"/>
                    <a:pt x="34" y="0"/>
                  </a:cubicBezTo>
                  <a:cubicBezTo>
                    <a:pt x="33" y="0"/>
                    <a:pt x="30" y="0"/>
                    <a:pt x="29" y="0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0" name="Freeform 477">
              <a:extLst>
                <a:ext uri="{FF2B5EF4-FFF2-40B4-BE49-F238E27FC236}">
                  <a16:creationId xmlns:a16="http://schemas.microsoft.com/office/drawing/2014/main" id="{2F7F92C5-1CEB-481F-81AF-7AEFE88BF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3192"/>
              <a:ext cx="30" cy="16"/>
            </a:xfrm>
            <a:custGeom>
              <a:avLst/>
              <a:gdLst>
                <a:gd name="T0" fmla="*/ 188 w 12"/>
                <a:gd name="T1" fmla="*/ 56 h 6"/>
                <a:gd name="T2" fmla="*/ 175 w 12"/>
                <a:gd name="T3" fmla="*/ 35 h 6"/>
                <a:gd name="T4" fmla="*/ 145 w 12"/>
                <a:gd name="T5" fmla="*/ 0 h 6"/>
                <a:gd name="T6" fmla="*/ 83 w 12"/>
                <a:gd name="T7" fmla="*/ 56 h 6"/>
                <a:gd name="T8" fmla="*/ 0 w 12"/>
                <a:gd name="T9" fmla="*/ 11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">
                  <a:moveTo>
                    <a:pt x="12" y="3"/>
                  </a:moveTo>
                  <a:cubicBezTo>
                    <a:pt x="12" y="2"/>
                    <a:pt x="11" y="2"/>
                    <a:pt x="11" y="2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8" y="1"/>
                    <a:pt x="6" y="2"/>
                    <a:pt x="5" y="3"/>
                  </a:cubicBezTo>
                  <a:cubicBezTo>
                    <a:pt x="3" y="4"/>
                    <a:pt x="2" y="6"/>
                    <a:pt x="0" y="6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1" name="Freeform 478">
              <a:extLst>
                <a:ext uri="{FF2B5EF4-FFF2-40B4-BE49-F238E27FC236}">
                  <a16:creationId xmlns:a16="http://schemas.microsoft.com/office/drawing/2014/main" id="{69AA9564-2EC1-4C5B-9519-51F7EC531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3232"/>
              <a:ext cx="40" cy="19"/>
            </a:xfrm>
            <a:custGeom>
              <a:avLst/>
              <a:gdLst>
                <a:gd name="T0" fmla="*/ 0 w 16"/>
                <a:gd name="T1" fmla="*/ 103 h 7"/>
                <a:gd name="T2" fmla="*/ 175 w 16"/>
                <a:gd name="T3" fmla="*/ 141 h 7"/>
                <a:gd name="T4" fmla="*/ 238 w 16"/>
                <a:gd name="T5" fmla="*/ 103 h 7"/>
                <a:gd name="T6" fmla="*/ 250 w 16"/>
                <a:gd name="T7" fmla="*/ 38 h 7"/>
                <a:gd name="T8" fmla="*/ 220 w 16"/>
                <a:gd name="T9" fmla="*/ 0 h 7"/>
                <a:gd name="T10" fmla="*/ 208 w 16"/>
                <a:gd name="T11" fmla="*/ 60 h 7"/>
                <a:gd name="T12" fmla="*/ 175 w 16"/>
                <a:gd name="T13" fmla="*/ 81 h 7"/>
                <a:gd name="T14" fmla="*/ 125 w 16"/>
                <a:gd name="T15" fmla="*/ 117 h 7"/>
                <a:gd name="T16" fmla="*/ 50 w 16"/>
                <a:gd name="T17" fmla="*/ 117 h 7"/>
                <a:gd name="T18" fmla="*/ 0 w 16"/>
                <a:gd name="T19" fmla="*/ 103 h 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7">
                  <a:moveTo>
                    <a:pt x="0" y="5"/>
                  </a:moveTo>
                  <a:cubicBezTo>
                    <a:pt x="4" y="7"/>
                    <a:pt x="8" y="7"/>
                    <a:pt x="11" y="7"/>
                  </a:cubicBezTo>
                  <a:cubicBezTo>
                    <a:pt x="13" y="7"/>
                    <a:pt x="14" y="6"/>
                    <a:pt x="15" y="5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1"/>
                    <a:pt x="14" y="2"/>
                    <a:pt x="13" y="3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0" y="5"/>
                    <a:pt x="9" y="5"/>
                    <a:pt x="8" y="6"/>
                  </a:cubicBezTo>
                  <a:cubicBezTo>
                    <a:pt x="7" y="6"/>
                    <a:pt x="4" y="6"/>
                    <a:pt x="3" y="6"/>
                  </a:cubicBezTo>
                  <a:cubicBezTo>
                    <a:pt x="2" y="6"/>
                    <a:pt x="1" y="5"/>
                    <a:pt x="0" y="5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2" name="Freeform 479">
              <a:extLst>
                <a:ext uri="{FF2B5EF4-FFF2-40B4-BE49-F238E27FC236}">
                  <a16:creationId xmlns:a16="http://schemas.microsoft.com/office/drawing/2014/main" id="{26AF20B9-3E42-407D-8B2F-8A5F48F34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3219"/>
              <a:ext cx="12" cy="16"/>
            </a:xfrm>
            <a:custGeom>
              <a:avLst/>
              <a:gdLst>
                <a:gd name="T0" fmla="*/ 0 w 5"/>
                <a:gd name="T1" fmla="*/ 56 h 6"/>
                <a:gd name="T2" fmla="*/ 41 w 5"/>
                <a:gd name="T3" fmla="*/ 0 h 6"/>
                <a:gd name="T4" fmla="*/ 70 w 5"/>
                <a:gd name="T5" fmla="*/ 56 h 6"/>
                <a:gd name="T6" fmla="*/ 29 w 5"/>
                <a:gd name="T7" fmla="*/ 115 h 6"/>
                <a:gd name="T8" fmla="*/ 0 w 5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3" name="Freeform 480">
              <a:extLst>
                <a:ext uri="{FF2B5EF4-FFF2-40B4-BE49-F238E27FC236}">
                  <a16:creationId xmlns:a16="http://schemas.microsoft.com/office/drawing/2014/main" id="{8B74E443-9C77-4A5F-8319-7DFAD0409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3219"/>
              <a:ext cx="7" cy="5"/>
            </a:xfrm>
            <a:custGeom>
              <a:avLst/>
              <a:gdLst>
                <a:gd name="T0" fmla="*/ 12 w 3"/>
                <a:gd name="T1" fmla="*/ 20 h 2"/>
                <a:gd name="T2" fmla="*/ 28 w 3"/>
                <a:gd name="T3" fmla="*/ 0 h 2"/>
                <a:gd name="T4" fmla="*/ 37 w 3"/>
                <a:gd name="T5" fmla="*/ 20 h 2"/>
                <a:gd name="T6" fmla="*/ 12 w 3"/>
                <a:gd name="T7" fmla="*/ 33 h 2"/>
                <a:gd name="T8" fmla="*/ 12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4" name="Freeform 481">
              <a:extLst>
                <a:ext uri="{FF2B5EF4-FFF2-40B4-BE49-F238E27FC236}">
                  <a16:creationId xmlns:a16="http://schemas.microsoft.com/office/drawing/2014/main" id="{FCD811A7-C611-4DDA-ADBF-581B2AB78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3232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33 w 4"/>
                <a:gd name="T3" fmla="*/ 0 h 4"/>
                <a:gd name="T4" fmla="*/ 63 w 4"/>
                <a:gd name="T5" fmla="*/ 47 h 4"/>
                <a:gd name="T6" fmla="*/ 33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5" name="Freeform 482">
              <a:extLst>
                <a:ext uri="{FF2B5EF4-FFF2-40B4-BE49-F238E27FC236}">
                  <a16:creationId xmlns:a16="http://schemas.microsoft.com/office/drawing/2014/main" id="{714D9341-3D34-4029-9783-7004256A8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3203"/>
              <a:ext cx="37" cy="13"/>
            </a:xfrm>
            <a:custGeom>
              <a:avLst/>
              <a:gdLst>
                <a:gd name="T0" fmla="*/ 0 w 15"/>
                <a:gd name="T1" fmla="*/ 88 h 5"/>
                <a:gd name="T2" fmla="*/ 42 w 15"/>
                <a:gd name="T3" fmla="*/ 55 h 5"/>
                <a:gd name="T4" fmla="*/ 91 w 15"/>
                <a:gd name="T5" fmla="*/ 34 h 5"/>
                <a:gd name="T6" fmla="*/ 224 w 15"/>
                <a:gd name="T7" fmla="*/ 0 h 5"/>
                <a:gd name="T8" fmla="*/ 153 w 15"/>
                <a:gd name="T9" fmla="*/ 34 h 5"/>
                <a:gd name="T10" fmla="*/ 42 w 15"/>
                <a:gd name="T11" fmla="*/ 68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1" y="5"/>
                    <a:pt x="2" y="4"/>
                    <a:pt x="3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9" y="1"/>
                    <a:pt x="13" y="2"/>
                    <a:pt x="15" y="0"/>
                  </a:cubicBezTo>
                  <a:cubicBezTo>
                    <a:pt x="13" y="1"/>
                    <a:pt x="12" y="2"/>
                    <a:pt x="10" y="2"/>
                  </a:cubicBezTo>
                  <a:cubicBezTo>
                    <a:pt x="7" y="2"/>
                    <a:pt x="5" y="2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6" name="Freeform 483">
              <a:extLst>
                <a:ext uri="{FF2B5EF4-FFF2-40B4-BE49-F238E27FC236}">
                  <a16:creationId xmlns:a16="http://schemas.microsoft.com/office/drawing/2014/main" id="{72D4D2E5-FD29-4E8B-9DD5-3701627530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3133"/>
              <a:ext cx="300" cy="219"/>
            </a:xfrm>
            <a:custGeom>
              <a:avLst/>
              <a:gdLst>
                <a:gd name="T0" fmla="*/ 425 w 120"/>
                <a:gd name="T1" fmla="*/ 1391 h 82"/>
                <a:gd name="T2" fmla="*/ 1550 w 120"/>
                <a:gd name="T3" fmla="*/ 684 h 82"/>
                <a:gd name="T4" fmla="*/ 1563 w 120"/>
                <a:gd name="T5" fmla="*/ 628 h 82"/>
                <a:gd name="T6" fmla="*/ 1270 w 120"/>
                <a:gd name="T7" fmla="*/ 534 h 82"/>
                <a:gd name="T8" fmla="*/ 1408 w 120"/>
                <a:gd name="T9" fmla="*/ 320 h 82"/>
                <a:gd name="T10" fmla="*/ 1488 w 120"/>
                <a:gd name="T11" fmla="*/ 150 h 82"/>
                <a:gd name="T12" fmla="*/ 1375 w 120"/>
                <a:gd name="T13" fmla="*/ 307 h 82"/>
                <a:gd name="T14" fmla="*/ 1095 w 120"/>
                <a:gd name="T15" fmla="*/ 457 h 82"/>
                <a:gd name="T16" fmla="*/ 938 w 120"/>
                <a:gd name="T17" fmla="*/ 379 h 82"/>
                <a:gd name="T18" fmla="*/ 908 w 120"/>
                <a:gd name="T19" fmla="*/ 363 h 82"/>
                <a:gd name="T20" fmla="*/ 658 w 120"/>
                <a:gd name="T21" fmla="*/ 457 h 82"/>
                <a:gd name="T22" fmla="*/ 625 w 120"/>
                <a:gd name="T23" fmla="*/ 513 h 82"/>
                <a:gd name="T24" fmla="*/ 500 w 120"/>
                <a:gd name="T25" fmla="*/ 649 h 82"/>
                <a:gd name="T26" fmla="*/ 313 w 120"/>
                <a:gd name="T27" fmla="*/ 799 h 82"/>
                <a:gd name="T28" fmla="*/ 220 w 120"/>
                <a:gd name="T29" fmla="*/ 764 h 82"/>
                <a:gd name="T30" fmla="*/ 113 w 120"/>
                <a:gd name="T31" fmla="*/ 764 h 82"/>
                <a:gd name="T32" fmla="*/ 113 w 120"/>
                <a:gd name="T33" fmla="*/ 799 h 82"/>
                <a:gd name="T34" fmla="*/ 208 w 120"/>
                <a:gd name="T35" fmla="*/ 799 h 82"/>
                <a:gd name="T36" fmla="*/ 375 w 120"/>
                <a:gd name="T37" fmla="*/ 855 h 82"/>
                <a:gd name="T38" fmla="*/ 533 w 120"/>
                <a:gd name="T39" fmla="*/ 969 h 82"/>
                <a:gd name="T40" fmla="*/ 533 w 120"/>
                <a:gd name="T41" fmla="*/ 991 h 82"/>
                <a:gd name="T42" fmla="*/ 533 w 120"/>
                <a:gd name="T43" fmla="*/ 991 h 82"/>
                <a:gd name="T44" fmla="*/ 425 w 120"/>
                <a:gd name="T45" fmla="*/ 1391 h 82"/>
                <a:gd name="T46" fmla="*/ 625 w 120"/>
                <a:gd name="T47" fmla="*/ 1050 h 82"/>
                <a:gd name="T48" fmla="*/ 958 w 120"/>
                <a:gd name="T49" fmla="*/ 1140 h 82"/>
                <a:gd name="T50" fmla="*/ 1033 w 120"/>
                <a:gd name="T51" fmla="*/ 1162 h 82"/>
                <a:gd name="T52" fmla="*/ 1063 w 120"/>
                <a:gd name="T53" fmla="*/ 1298 h 82"/>
                <a:gd name="T54" fmla="*/ 1158 w 120"/>
                <a:gd name="T55" fmla="*/ 1106 h 82"/>
                <a:gd name="T56" fmla="*/ 1333 w 120"/>
                <a:gd name="T57" fmla="*/ 1028 h 82"/>
                <a:gd name="T58" fmla="*/ 1520 w 120"/>
                <a:gd name="T59" fmla="*/ 1071 h 82"/>
                <a:gd name="T60" fmla="*/ 1520 w 120"/>
                <a:gd name="T61" fmla="*/ 1028 h 82"/>
                <a:gd name="T62" fmla="*/ 1375 w 120"/>
                <a:gd name="T63" fmla="*/ 900 h 82"/>
                <a:gd name="T64" fmla="*/ 1550 w 120"/>
                <a:gd name="T65" fmla="*/ 684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20" h="82">
                  <a:moveTo>
                    <a:pt x="27" y="76"/>
                  </a:moveTo>
                  <a:cubicBezTo>
                    <a:pt x="27" y="75"/>
                    <a:pt x="27" y="74"/>
                    <a:pt x="27" y="73"/>
                  </a:cubicBezTo>
                  <a:cubicBezTo>
                    <a:pt x="27" y="74"/>
                    <a:pt x="27" y="75"/>
                    <a:pt x="27" y="76"/>
                  </a:cubicBezTo>
                  <a:close/>
                  <a:moveTo>
                    <a:pt x="99" y="36"/>
                  </a:moveTo>
                  <a:cubicBezTo>
                    <a:pt x="107" y="33"/>
                    <a:pt x="114" y="32"/>
                    <a:pt x="120" y="34"/>
                  </a:cubicBezTo>
                  <a:cubicBezTo>
                    <a:pt x="114" y="32"/>
                    <a:pt x="108" y="31"/>
                    <a:pt x="100" y="33"/>
                  </a:cubicBezTo>
                  <a:cubicBezTo>
                    <a:pt x="97" y="34"/>
                    <a:pt x="92" y="33"/>
                    <a:pt x="90" y="33"/>
                  </a:cubicBezTo>
                  <a:cubicBezTo>
                    <a:pt x="87" y="32"/>
                    <a:pt x="83" y="30"/>
                    <a:pt x="81" y="28"/>
                  </a:cubicBezTo>
                  <a:cubicBezTo>
                    <a:pt x="78" y="27"/>
                    <a:pt x="81" y="26"/>
                    <a:pt x="82" y="26"/>
                  </a:cubicBezTo>
                  <a:cubicBezTo>
                    <a:pt x="87" y="23"/>
                    <a:pt x="88" y="20"/>
                    <a:pt x="90" y="17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2" y="13"/>
                    <a:pt x="93" y="9"/>
                    <a:pt x="95" y="8"/>
                  </a:cubicBezTo>
                  <a:cubicBezTo>
                    <a:pt x="93" y="9"/>
                    <a:pt x="90" y="12"/>
                    <a:pt x="89" y="14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6" y="19"/>
                    <a:pt x="85" y="21"/>
                    <a:pt x="80" y="24"/>
                  </a:cubicBezTo>
                  <a:cubicBezTo>
                    <a:pt x="77" y="25"/>
                    <a:pt x="72" y="24"/>
                    <a:pt x="70" y="24"/>
                  </a:cubicBezTo>
                  <a:cubicBezTo>
                    <a:pt x="67" y="23"/>
                    <a:pt x="65" y="22"/>
                    <a:pt x="62" y="22"/>
                  </a:cubicBezTo>
                  <a:cubicBezTo>
                    <a:pt x="61" y="22"/>
                    <a:pt x="59" y="21"/>
                    <a:pt x="60" y="20"/>
                  </a:cubicBezTo>
                  <a:cubicBezTo>
                    <a:pt x="62" y="17"/>
                    <a:pt x="64" y="3"/>
                    <a:pt x="63" y="0"/>
                  </a:cubicBezTo>
                  <a:cubicBezTo>
                    <a:pt x="63" y="3"/>
                    <a:pt x="60" y="17"/>
                    <a:pt x="58" y="19"/>
                  </a:cubicBezTo>
                  <a:cubicBezTo>
                    <a:pt x="55" y="25"/>
                    <a:pt x="49" y="24"/>
                    <a:pt x="44" y="24"/>
                  </a:cubicBezTo>
                  <a:cubicBezTo>
                    <a:pt x="44" y="25"/>
                    <a:pt x="43" y="25"/>
                    <a:pt x="42" y="24"/>
                  </a:cubicBezTo>
                  <a:cubicBezTo>
                    <a:pt x="42" y="23"/>
                    <a:pt x="33" y="8"/>
                    <a:pt x="32" y="7"/>
                  </a:cubicBezTo>
                  <a:cubicBezTo>
                    <a:pt x="33" y="8"/>
                    <a:pt x="40" y="25"/>
                    <a:pt x="40" y="27"/>
                  </a:cubicBezTo>
                  <a:cubicBezTo>
                    <a:pt x="40" y="27"/>
                    <a:pt x="39" y="28"/>
                    <a:pt x="39" y="29"/>
                  </a:cubicBezTo>
                  <a:cubicBezTo>
                    <a:pt x="37" y="31"/>
                    <a:pt x="34" y="32"/>
                    <a:pt x="32" y="34"/>
                  </a:cubicBezTo>
                  <a:cubicBezTo>
                    <a:pt x="29" y="35"/>
                    <a:pt x="27" y="37"/>
                    <a:pt x="26" y="39"/>
                  </a:cubicBezTo>
                  <a:cubicBezTo>
                    <a:pt x="25" y="41"/>
                    <a:pt x="22" y="43"/>
                    <a:pt x="20" y="42"/>
                  </a:cubicBezTo>
                  <a:cubicBezTo>
                    <a:pt x="19" y="42"/>
                    <a:pt x="18" y="41"/>
                    <a:pt x="17" y="41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9" y="39"/>
                    <a:pt x="6" y="38"/>
                    <a:pt x="8" y="40"/>
                  </a:cubicBezTo>
                  <a:cubicBezTo>
                    <a:pt x="8" y="40"/>
                    <a:pt x="7" y="40"/>
                    <a:pt x="7" y="40"/>
                  </a:cubicBezTo>
                  <a:cubicBezTo>
                    <a:pt x="4" y="41"/>
                    <a:pt x="2" y="44"/>
                    <a:pt x="0" y="47"/>
                  </a:cubicBezTo>
                  <a:cubicBezTo>
                    <a:pt x="2" y="45"/>
                    <a:pt x="5" y="43"/>
                    <a:pt x="7" y="42"/>
                  </a:cubicBezTo>
                  <a:cubicBezTo>
                    <a:pt x="8" y="42"/>
                    <a:pt x="9" y="42"/>
                    <a:pt x="9" y="42"/>
                  </a:cubicBezTo>
                  <a:cubicBezTo>
                    <a:pt x="10" y="42"/>
                    <a:pt x="13" y="42"/>
                    <a:pt x="13" y="42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9" y="44"/>
                    <a:pt x="21" y="44"/>
                    <a:pt x="24" y="45"/>
                  </a:cubicBezTo>
                  <a:cubicBezTo>
                    <a:pt x="24" y="45"/>
                    <a:pt x="30" y="47"/>
                    <a:pt x="32" y="49"/>
                  </a:cubicBezTo>
                  <a:cubicBezTo>
                    <a:pt x="33" y="50"/>
                    <a:pt x="33" y="50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6"/>
                    <a:pt x="31" y="59"/>
                    <a:pt x="29" y="62"/>
                  </a:cubicBezTo>
                  <a:cubicBezTo>
                    <a:pt x="27" y="66"/>
                    <a:pt x="27" y="69"/>
                    <a:pt x="27" y="73"/>
                  </a:cubicBezTo>
                  <a:cubicBezTo>
                    <a:pt x="27" y="69"/>
                    <a:pt x="30" y="64"/>
                    <a:pt x="33" y="61"/>
                  </a:cubicBezTo>
                  <a:cubicBezTo>
                    <a:pt x="35" y="58"/>
                    <a:pt x="38" y="57"/>
                    <a:pt x="40" y="55"/>
                  </a:cubicBezTo>
                  <a:cubicBezTo>
                    <a:pt x="44" y="56"/>
                    <a:pt x="49" y="56"/>
                    <a:pt x="52" y="56"/>
                  </a:cubicBezTo>
                  <a:cubicBezTo>
                    <a:pt x="55" y="57"/>
                    <a:pt x="58" y="60"/>
                    <a:pt x="61" y="60"/>
                  </a:cubicBezTo>
                  <a:cubicBezTo>
                    <a:pt x="62" y="60"/>
                    <a:pt x="64" y="61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7" y="61"/>
                    <a:pt x="67" y="61"/>
                    <a:pt x="68" y="61"/>
                  </a:cubicBezTo>
                  <a:cubicBezTo>
                    <a:pt x="69" y="63"/>
                    <a:pt x="69" y="66"/>
                    <a:pt x="68" y="68"/>
                  </a:cubicBezTo>
                  <a:cubicBezTo>
                    <a:pt x="68" y="73"/>
                    <a:pt x="67" y="78"/>
                    <a:pt x="69" y="82"/>
                  </a:cubicBezTo>
                  <a:cubicBezTo>
                    <a:pt x="69" y="74"/>
                    <a:pt x="69" y="65"/>
                    <a:pt x="74" y="58"/>
                  </a:cubicBezTo>
                  <a:cubicBezTo>
                    <a:pt x="75" y="57"/>
                    <a:pt x="77" y="56"/>
                    <a:pt x="78" y="56"/>
                  </a:cubicBezTo>
                  <a:cubicBezTo>
                    <a:pt x="80" y="55"/>
                    <a:pt x="83" y="54"/>
                    <a:pt x="85" y="54"/>
                  </a:cubicBezTo>
                  <a:cubicBezTo>
                    <a:pt x="88" y="53"/>
                    <a:pt x="91" y="54"/>
                    <a:pt x="93" y="55"/>
                  </a:cubicBezTo>
                  <a:cubicBezTo>
                    <a:pt x="94" y="55"/>
                    <a:pt x="95" y="55"/>
                    <a:pt x="97" y="56"/>
                  </a:cubicBezTo>
                  <a:cubicBezTo>
                    <a:pt x="101" y="56"/>
                    <a:pt x="106" y="57"/>
                    <a:pt x="108" y="61"/>
                  </a:cubicBezTo>
                  <a:cubicBezTo>
                    <a:pt x="106" y="56"/>
                    <a:pt x="102" y="54"/>
                    <a:pt x="97" y="54"/>
                  </a:cubicBezTo>
                  <a:cubicBezTo>
                    <a:pt x="96" y="53"/>
                    <a:pt x="94" y="53"/>
                    <a:pt x="93" y="53"/>
                  </a:cubicBezTo>
                  <a:cubicBezTo>
                    <a:pt x="90" y="52"/>
                    <a:pt x="88" y="48"/>
                    <a:pt x="88" y="47"/>
                  </a:cubicBezTo>
                  <a:cubicBezTo>
                    <a:pt x="89" y="44"/>
                    <a:pt x="90" y="42"/>
                    <a:pt x="90" y="40"/>
                  </a:cubicBezTo>
                  <a:cubicBezTo>
                    <a:pt x="93" y="37"/>
                    <a:pt x="97" y="36"/>
                    <a:pt x="99" y="36"/>
                  </a:cubicBezTo>
                  <a:close/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7" name="Freeform 484">
              <a:extLst>
                <a:ext uri="{FF2B5EF4-FFF2-40B4-BE49-F238E27FC236}">
                  <a16:creationId xmlns:a16="http://schemas.microsoft.com/office/drawing/2014/main" id="{B624B517-3285-43B3-93D3-97462D5AB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011"/>
              <a:ext cx="135" cy="88"/>
            </a:xfrm>
            <a:custGeom>
              <a:avLst/>
              <a:gdLst>
                <a:gd name="T0" fmla="*/ 833 w 54"/>
                <a:gd name="T1" fmla="*/ 605 h 33"/>
                <a:gd name="T2" fmla="*/ 833 w 54"/>
                <a:gd name="T3" fmla="*/ 136 h 33"/>
                <a:gd name="T4" fmla="*/ 845 w 54"/>
                <a:gd name="T5" fmla="*/ 136 h 33"/>
                <a:gd name="T6" fmla="*/ 175 w 54"/>
                <a:gd name="T7" fmla="*/ 21 h 33"/>
                <a:gd name="T8" fmla="*/ 20 w 54"/>
                <a:gd name="T9" fmla="*/ 227 h 33"/>
                <a:gd name="T10" fmla="*/ 125 w 54"/>
                <a:gd name="T11" fmla="*/ 477 h 33"/>
                <a:gd name="T12" fmla="*/ 845 w 54"/>
                <a:gd name="T13" fmla="*/ 627 h 33"/>
                <a:gd name="T14" fmla="*/ 833 w 54"/>
                <a:gd name="T15" fmla="*/ 605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33">
                  <a:moveTo>
                    <a:pt x="53" y="32"/>
                  </a:moveTo>
                  <a:cubicBezTo>
                    <a:pt x="53" y="7"/>
                    <a:pt x="53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0"/>
                    <a:pt x="2" y="5"/>
                    <a:pt x="1" y="12"/>
                  </a:cubicBezTo>
                  <a:cubicBezTo>
                    <a:pt x="0" y="18"/>
                    <a:pt x="1" y="24"/>
                    <a:pt x="8" y="25"/>
                  </a:cubicBezTo>
                  <a:cubicBezTo>
                    <a:pt x="54" y="33"/>
                    <a:pt x="54" y="33"/>
                    <a:pt x="54" y="33"/>
                  </a:cubicBezTo>
                  <a:lnTo>
                    <a:pt x="53" y="3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8" name="Freeform 485">
              <a:extLst>
                <a:ext uri="{FF2B5EF4-FFF2-40B4-BE49-F238E27FC236}">
                  <a16:creationId xmlns:a16="http://schemas.microsoft.com/office/drawing/2014/main" id="{DE715255-A7BA-413C-A6F2-76A648C1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3019"/>
              <a:ext cx="52" cy="77"/>
            </a:xfrm>
            <a:custGeom>
              <a:avLst/>
              <a:gdLst>
                <a:gd name="T0" fmla="*/ 228 w 21"/>
                <a:gd name="T1" fmla="*/ 35 h 29"/>
                <a:gd name="T2" fmla="*/ 0 w 21"/>
                <a:gd name="T3" fmla="*/ 77 h 29"/>
                <a:gd name="T4" fmla="*/ 0 w 21"/>
                <a:gd name="T5" fmla="*/ 520 h 29"/>
                <a:gd name="T6" fmla="*/ 12 w 21"/>
                <a:gd name="T7" fmla="*/ 542 h 29"/>
                <a:gd name="T8" fmla="*/ 30 w 21"/>
                <a:gd name="T9" fmla="*/ 542 h 29"/>
                <a:gd name="T10" fmla="*/ 12 w 21"/>
                <a:gd name="T11" fmla="*/ 542 h 29"/>
                <a:gd name="T12" fmla="*/ 12 w 21"/>
                <a:gd name="T13" fmla="*/ 542 h 29"/>
                <a:gd name="T14" fmla="*/ 275 w 21"/>
                <a:gd name="T15" fmla="*/ 396 h 29"/>
                <a:gd name="T16" fmla="*/ 228 w 21"/>
                <a:gd name="T17" fmla="*/ 3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9">
                  <a:moveTo>
                    <a:pt x="15" y="2"/>
                  </a:moveTo>
                  <a:cubicBezTo>
                    <a:pt x="11" y="0"/>
                    <a:pt x="6" y="3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5" y="27"/>
                    <a:pt x="18" y="21"/>
                  </a:cubicBezTo>
                  <a:cubicBezTo>
                    <a:pt x="21" y="16"/>
                    <a:pt x="19" y="4"/>
                    <a:pt x="15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49" name="Freeform 486">
              <a:extLst>
                <a:ext uri="{FF2B5EF4-FFF2-40B4-BE49-F238E27FC236}">
                  <a16:creationId xmlns:a16="http://schemas.microsoft.com/office/drawing/2014/main" id="{6DA2AE24-D7A2-4CD2-89F8-93BE0383D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971"/>
              <a:ext cx="217" cy="56"/>
            </a:xfrm>
            <a:custGeom>
              <a:avLst/>
              <a:gdLst>
                <a:gd name="T0" fmla="*/ 0 w 87"/>
                <a:gd name="T1" fmla="*/ 397 h 21"/>
                <a:gd name="T2" fmla="*/ 404 w 87"/>
                <a:gd name="T3" fmla="*/ 149 h 21"/>
                <a:gd name="T4" fmla="*/ 1182 w 87"/>
                <a:gd name="T5" fmla="*/ 21 h 21"/>
                <a:gd name="T6" fmla="*/ 1337 w 87"/>
                <a:gd name="T7" fmla="*/ 115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21">
                  <a:moveTo>
                    <a:pt x="0" y="21"/>
                  </a:moveTo>
                  <a:cubicBezTo>
                    <a:pt x="10" y="10"/>
                    <a:pt x="14" y="11"/>
                    <a:pt x="26" y="8"/>
                  </a:cubicBezTo>
                  <a:cubicBezTo>
                    <a:pt x="38" y="6"/>
                    <a:pt x="66" y="0"/>
                    <a:pt x="76" y="1"/>
                  </a:cubicBezTo>
                  <a:cubicBezTo>
                    <a:pt x="87" y="2"/>
                    <a:pt x="86" y="6"/>
                    <a:pt x="86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0" name="Freeform 487">
              <a:extLst>
                <a:ext uri="{FF2B5EF4-FFF2-40B4-BE49-F238E27FC236}">
                  <a16:creationId xmlns:a16="http://schemas.microsoft.com/office/drawing/2014/main" id="{8EAEF631-1E36-4709-867E-EAF8DB899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963"/>
              <a:ext cx="225" cy="50"/>
            </a:xfrm>
            <a:custGeom>
              <a:avLst/>
              <a:gdLst>
                <a:gd name="T0" fmla="*/ 0 w 90"/>
                <a:gd name="T1" fmla="*/ 347 h 19"/>
                <a:gd name="T2" fmla="*/ 220 w 90"/>
                <a:gd name="T3" fmla="*/ 89 h 19"/>
                <a:gd name="T4" fmla="*/ 645 w 90"/>
                <a:gd name="T5" fmla="*/ 21 h 19"/>
                <a:gd name="T6" fmla="*/ 1175 w 90"/>
                <a:gd name="T7" fmla="*/ 21 h 19"/>
                <a:gd name="T8" fmla="*/ 1408 w 90"/>
                <a:gd name="T9" fmla="*/ 16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9">
                  <a:moveTo>
                    <a:pt x="0" y="19"/>
                  </a:moveTo>
                  <a:cubicBezTo>
                    <a:pt x="6" y="9"/>
                    <a:pt x="7" y="7"/>
                    <a:pt x="14" y="5"/>
                  </a:cubicBezTo>
                  <a:cubicBezTo>
                    <a:pt x="22" y="2"/>
                    <a:pt x="30" y="2"/>
                    <a:pt x="41" y="1"/>
                  </a:cubicBezTo>
                  <a:cubicBezTo>
                    <a:pt x="52" y="1"/>
                    <a:pt x="67" y="1"/>
                    <a:pt x="75" y="1"/>
                  </a:cubicBezTo>
                  <a:cubicBezTo>
                    <a:pt x="88" y="0"/>
                    <a:pt x="90" y="9"/>
                    <a:pt x="9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1" name="Freeform 488">
              <a:extLst>
                <a:ext uri="{FF2B5EF4-FFF2-40B4-BE49-F238E27FC236}">
                  <a16:creationId xmlns:a16="http://schemas.microsoft.com/office/drawing/2014/main" id="{9052D206-D3BD-4CD1-96C5-3F20E519A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2963"/>
              <a:ext cx="227" cy="45"/>
            </a:xfrm>
            <a:custGeom>
              <a:avLst/>
              <a:gdLst>
                <a:gd name="T0" fmla="*/ 0 w 91"/>
                <a:gd name="T1" fmla="*/ 315 h 17"/>
                <a:gd name="T2" fmla="*/ 437 w 91"/>
                <a:gd name="T3" fmla="*/ 21 h 17"/>
                <a:gd name="T4" fmla="*/ 1287 w 91"/>
                <a:gd name="T5" fmla="*/ 77 h 17"/>
                <a:gd name="T6" fmla="*/ 1412 w 91"/>
                <a:gd name="T7" fmla="*/ 28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17">
                  <a:moveTo>
                    <a:pt x="0" y="17"/>
                  </a:moveTo>
                  <a:cubicBezTo>
                    <a:pt x="5" y="11"/>
                    <a:pt x="17" y="2"/>
                    <a:pt x="28" y="1"/>
                  </a:cubicBezTo>
                  <a:cubicBezTo>
                    <a:pt x="38" y="1"/>
                    <a:pt x="67" y="0"/>
                    <a:pt x="83" y="4"/>
                  </a:cubicBezTo>
                  <a:cubicBezTo>
                    <a:pt x="90" y="5"/>
                    <a:pt x="91" y="15"/>
                    <a:pt x="91" y="1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2" name="Freeform 489">
              <a:extLst>
                <a:ext uri="{FF2B5EF4-FFF2-40B4-BE49-F238E27FC236}">
                  <a16:creationId xmlns:a16="http://schemas.microsoft.com/office/drawing/2014/main" id="{EF703DA2-811C-4C0D-BF0D-C660E8734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2995"/>
              <a:ext cx="152" cy="26"/>
            </a:xfrm>
            <a:custGeom>
              <a:avLst/>
              <a:gdLst>
                <a:gd name="T0" fmla="*/ 0 w 61"/>
                <a:gd name="T1" fmla="*/ 143 h 10"/>
                <a:gd name="T2" fmla="*/ 311 w 61"/>
                <a:gd name="T3" fmla="*/ 34 h 10"/>
                <a:gd name="T4" fmla="*/ 944 w 61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0">
                  <a:moveTo>
                    <a:pt x="0" y="8"/>
                  </a:moveTo>
                  <a:cubicBezTo>
                    <a:pt x="7" y="2"/>
                    <a:pt x="14" y="3"/>
                    <a:pt x="20" y="2"/>
                  </a:cubicBezTo>
                  <a:cubicBezTo>
                    <a:pt x="30" y="0"/>
                    <a:pt x="59" y="7"/>
                    <a:pt x="61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3" name="Freeform 490">
              <a:extLst>
                <a:ext uri="{FF2B5EF4-FFF2-40B4-BE49-F238E27FC236}">
                  <a16:creationId xmlns:a16="http://schemas.microsoft.com/office/drawing/2014/main" id="{68D6509E-5E3A-40BB-8383-952D268F0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976"/>
              <a:ext cx="28" cy="3"/>
            </a:xfrm>
            <a:custGeom>
              <a:avLst/>
              <a:gdLst>
                <a:gd name="T0" fmla="*/ 0 w 11"/>
                <a:gd name="T1" fmla="*/ 0 h 1"/>
                <a:gd name="T2" fmla="*/ 18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0"/>
                  </a:moveTo>
                  <a:cubicBezTo>
                    <a:pt x="5" y="1"/>
                    <a:pt x="11" y="0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4" name="Freeform 491">
              <a:extLst>
                <a:ext uri="{FF2B5EF4-FFF2-40B4-BE49-F238E27FC236}">
                  <a16:creationId xmlns:a16="http://schemas.microsoft.com/office/drawing/2014/main" id="{A7078C3E-D657-487B-948E-37A1EF974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923"/>
              <a:ext cx="190" cy="40"/>
            </a:xfrm>
            <a:custGeom>
              <a:avLst/>
              <a:gdLst>
                <a:gd name="T0" fmla="*/ 0 w 76"/>
                <a:gd name="T1" fmla="*/ 285 h 15"/>
                <a:gd name="T2" fmla="*/ 375 w 76"/>
                <a:gd name="T3" fmla="*/ 56 h 15"/>
                <a:gd name="T4" fmla="*/ 1033 w 76"/>
                <a:gd name="T5" fmla="*/ 56 h 15"/>
                <a:gd name="T6" fmla="*/ 1188 w 76"/>
                <a:gd name="T7" fmla="*/ 17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5">
                  <a:moveTo>
                    <a:pt x="0" y="15"/>
                  </a:moveTo>
                  <a:cubicBezTo>
                    <a:pt x="4" y="10"/>
                    <a:pt x="14" y="4"/>
                    <a:pt x="24" y="3"/>
                  </a:cubicBezTo>
                  <a:cubicBezTo>
                    <a:pt x="33" y="3"/>
                    <a:pt x="54" y="0"/>
                    <a:pt x="66" y="3"/>
                  </a:cubicBezTo>
                  <a:cubicBezTo>
                    <a:pt x="72" y="4"/>
                    <a:pt x="74" y="7"/>
                    <a:pt x="76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5" name="Freeform 492">
              <a:extLst>
                <a:ext uri="{FF2B5EF4-FFF2-40B4-BE49-F238E27FC236}">
                  <a16:creationId xmlns:a16="http://schemas.microsoft.com/office/drawing/2014/main" id="{E8B5D4F6-9F40-46AB-83E0-7148B4297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963"/>
              <a:ext cx="147" cy="104"/>
            </a:xfrm>
            <a:custGeom>
              <a:avLst/>
              <a:gdLst>
                <a:gd name="T0" fmla="*/ 384 w 59"/>
                <a:gd name="T1" fmla="*/ 192 h 39"/>
                <a:gd name="T2" fmla="*/ 728 w 59"/>
                <a:gd name="T3" fmla="*/ 35 h 39"/>
                <a:gd name="T4" fmla="*/ 899 w 59"/>
                <a:gd name="T5" fmla="*/ 285 h 39"/>
                <a:gd name="T6" fmla="*/ 683 w 59"/>
                <a:gd name="T7" fmla="*/ 419 h 39"/>
                <a:gd name="T8" fmla="*/ 279 w 59"/>
                <a:gd name="T9" fmla="*/ 704 h 39"/>
                <a:gd name="T10" fmla="*/ 12 w 59"/>
                <a:gd name="T11" fmla="*/ 648 h 39"/>
                <a:gd name="T12" fmla="*/ 75 w 59"/>
                <a:gd name="T13" fmla="*/ 397 h 39"/>
                <a:gd name="T14" fmla="*/ 384 w 59"/>
                <a:gd name="T15" fmla="*/ 192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9">
                  <a:moveTo>
                    <a:pt x="25" y="10"/>
                  </a:moveTo>
                  <a:cubicBezTo>
                    <a:pt x="33" y="7"/>
                    <a:pt x="39" y="4"/>
                    <a:pt x="47" y="2"/>
                  </a:cubicBezTo>
                  <a:cubicBezTo>
                    <a:pt x="56" y="0"/>
                    <a:pt x="59" y="10"/>
                    <a:pt x="58" y="15"/>
                  </a:cubicBezTo>
                  <a:cubicBezTo>
                    <a:pt x="56" y="20"/>
                    <a:pt x="54" y="18"/>
                    <a:pt x="44" y="22"/>
                  </a:cubicBezTo>
                  <a:cubicBezTo>
                    <a:pt x="34" y="26"/>
                    <a:pt x="28" y="35"/>
                    <a:pt x="18" y="37"/>
                  </a:cubicBezTo>
                  <a:cubicBezTo>
                    <a:pt x="8" y="39"/>
                    <a:pt x="2" y="38"/>
                    <a:pt x="1" y="34"/>
                  </a:cubicBezTo>
                  <a:cubicBezTo>
                    <a:pt x="0" y="29"/>
                    <a:pt x="2" y="23"/>
                    <a:pt x="5" y="21"/>
                  </a:cubicBezTo>
                  <a:cubicBezTo>
                    <a:pt x="10" y="14"/>
                    <a:pt x="18" y="12"/>
                    <a:pt x="25" y="10"/>
                  </a:cubicBezTo>
                  <a:close/>
                </a:path>
              </a:pathLst>
            </a:custGeom>
            <a:solidFill>
              <a:srgbClr val="FEE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6" name="Freeform 493">
              <a:extLst>
                <a:ext uri="{FF2B5EF4-FFF2-40B4-BE49-F238E27FC236}">
                  <a16:creationId xmlns:a16="http://schemas.microsoft.com/office/drawing/2014/main" id="{0C5B32A8-0240-48C3-98E3-04FC3C416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2923"/>
              <a:ext cx="138" cy="80"/>
            </a:xfrm>
            <a:custGeom>
              <a:avLst/>
              <a:gdLst>
                <a:gd name="T0" fmla="*/ 50 w 55"/>
                <a:gd name="T1" fmla="*/ 264 h 30"/>
                <a:gd name="T2" fmla="*/ 63 w 55"/>
                <a:gd name="T3" fmla="*/ 491 h 30"/>
                <a:gd name="T4" fmla="*/ 238 w 55"/>
                <a:gd name="T5" fmla="*/ 533 h 30"/>
                <a:gd name="T6" fmla="*/ 680 w 55"/>
                <a:gd name="T7" fmla="*/ 376 h 30"/>
                <a:gd name="T8" fmla="*/ 838 w 55"/>
                <a:gd name="T9" fmla="*/ 264 h 30"/>
                <a:gd name="T10" fmla="*/ 743 w 55"/>
                <a:gd name="T11" fmla="*/ 0 h 30"/>
                <a:gd name="T12" fmla="*/ 366 w 55"/>
                <a:gd name="T13" fmla="*/ 93 h 30"/>
                <a:gd name="T14" fmla="*/ 50 w 55"/>
                <a:gd name="T15" fmla="*/ 264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30">
                  <a:moveTo>
                    <a:pt x="3" y="14"/>
                  </a:moveTo>
                  <a:cubicBezTo>
                    <a:pt x="1" y="19"/>
                    <a:pt x="0" y="22"/>
                    <a:pt x="4" y="26"/>
                  </a:cubicBezTo>
                  <a:cubicBezTo>
                    <a:pt x="7" y="29"/>
                    <a:pt x="7" y="30"/>
                    <a:pt x="15" y="28"/>
                  </a:cubicBezTo>
                  <a:cubicBezTo>
                    <a:pt x="23" y="26"/>
                    <a:pt x="34" y="24"/>
                    <a:pt x="43" y="20"/>
                  </a:cubicBezTo>
                  <a:cubicBezTo>
                    <a:pt x="53" y="17"/>
                    <a:pt x="52" y="16"/>
                    <a:pt x="53" y="14"/>
                  </a:cubicBezTo>
                  <a:cubicBezTo>
                    <a:pt x="55" y="11"/>
                    <a:pt x="55" y="1"/>
                    <a:pt x="47" y="0"/>
                  </a:cubicBezTo>
                  <a:cubicBezTo>
                    <a:pt x="39" y="0"/>
                    <a:pt x="32" y="3"/>
                    <a:pt x="23" y="5"/>
                  </a:cubicBezTo>
                  <a:cubicBezTo>
                    <a:pt x="14" y="7"/>
                    <a:pt x="5" y="9"/>
                    <a:pt x="3" y="14"/>
                  </a:cubicBezTo>
                  <a:close/>
                </a:path>
              </a:pathLst>
            </a:custGeom>
            <a:solidFill>
              <a:srgbClr val="FEE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7" name="Freeform 494">
              <a:extLst>
                <a:ext uri="{FF2B5EF4-FFF2-40B4-BE49-F238E27FC236}">
                  <a16:creationId xmlns:a16="http://schemas.microsoft.com/office/drawing/2014/main" id="{4C509E7D-E0FB-4602-A5CC-C3236C6C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963"/>
              <a:ext cx="147" cy="104"/>
            </a:xfrm>
            <a:custGeom>
              <a:avLst/>
              <a:gdLst>
                <a:gd name="T0" fmla="*/ 384 w 59"/>
                <a:gd name="T1" fmla="*/ 192 h 39"/>
                <a:gd name="T2" fmla="*/ 728 w 59"/>
                <a:gd name="T3" fmla="*/ 35 h 39"/>
                <a:gd name="T4" fmla="*/ 899 w 59"/>
                <a:gd name="T5" fmla="*/ 285 h 39"/>
                <a:gd name="T6" fmla="*/ 683 w 59"/>
                <a:gd name="T7" fmla="*/ 419 h 39"/>
                <a:gd name="T8" fmla="*/ 279 w 59"/>
                <a:gd name="T9" fmla="*/ 704 h 39"/>
                <a:gd name="T10" fmla="*/ 12 w 59"/>
                <a:gd name="T11" fmla="*/ 648 h 39"/>
                <a:gd name="T12" fmla="*/ 75 w 59"/>
                <a:gd name="T13" fmla="*/ 397 h 39"/>
                <a:gd name="T14" fmla="*/ 384 w 59"/>
                <a:gd name="T15" fmla="*/ 192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39">
                  <a:moveTo>
                    <a:pt x="25" y="10"/>
                  </a:moveTo>
                  <a:cubicBezTo>
                    <a:pt x="33" y="7"/>
                    <a:pt x="39" y="4"/>
                    <a:pt x="47" y="2"/>
                  </a:cubicBezTo>
                  <a:cubicBezTo>
                    <a:pt x="56" y="0"/>
                    <a:pt x="59" y="10"/>
                    <a:pt x="58" y="15"/>
                  </a:cubicBezTo>
                  <a:cubicBezTo>
                    <a:pt x="56" y="20"/>
                    <a:pt x="54" y="18"/>
                    <a:pt x="44" y="22"/>
                  </a:cubicBezTo>
                  <a:cubicBezTo>
                    <a:pt x="34" y="26"/>
                    <a:pt x="28" y="35"/>
                    <a:pt x="18" y="37"/>
                  </a:cubicBezTo>
                  <a:cubicBezTo>
                    <a:pt x="8" y="39"/>
                    <a:pt x="2" y="38"/>
                    <a:pt x="1" y="34"/>
                  </a:cubicBezTo>
                  <a:cubicBezTo>
                    <a:pt x="0" y="29"/>
                    <a:pt x="2" y="23"/>
                    <a:pt x="5" y="21"/>
                  </a:cubicBezTo>
                  <a:cubicBezTo>
                    <a:pt x="10" y="14"/>
                    <a:pt x="18" y="12"/>
                    <a:pt x="25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8" name="Freeform 495">
              <a:extLst>
                <a:ext uri="{FF2B5EF4-FFF2-40B4-BE49-F238E27FC236}">
                  <a16:creationId xmlns:a16="http://schemas.microsoft.com/office/drawing/2014/main" id="{0D8D83E7-01EA-42FE-AFB5-F79BBD1D7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2923"/>
              <a:ext cx="138" cy="80"/>
            </a:xfrm>
            <a:custGeom>
              <a:avLst/>
              <a:gdLst>
                <a:gd name="T0" fmla="*/ 50 w 55"/>
                <a:gd name="T1" fmla="*/ 264 h 30"/>
                <a:gd name="T2" fmla="*/ 63 w 55"/>
                <a:gd name="T3" fmla="*/ 491 h 30"/>
                <a:gd name="T4" fmla="*/ 238 w 55"/>
                <a:gd name="T5" fmla="*/ 533 h 30"/>
                <a:gd name="T6" fmla="*/ 680 w 55"/>
                <a:gd name="T7" fmla="*/ 376 h 30"/>
                <a:gd name="T8" fmla="*/ 838 w 55"/>
                <a:gd name="T9" fmla="*/ 264 h 30"/>
                <a:gd name="T10" fmla="*/ 743 w 55"/>
                <a:gd name="T11" fmla="*/ 0 h 30"/>
                <a:gd name="T12" fmla="*/ 366 w 55"/>
                <a:gd name="T13" fmla="*/ 93 h 30"/>
                <a:gd name="T14" fmla="*/ 50 w 55"/>
                <a:gd name="T15" fmla="*/ 264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30">
                  <a:moveTo>
                    <a:pt x="3" y="14"/>
                  </a:moveTo>
                  <a:cubicBezTo>
                    <a:pt x="1" y="19"/>
                    <a:pt x="0" y="22"/>
                    <a:pt x="4" y="26"/>
                  </a:cubicBezTo>
                  <a:cubicBezTo>
                    <a:pt x="7" y="29"/>
                    <a:pt x="7" y="30"/>
                    <a:pt x="15" y="28"/>
                  </a:cubicBezTo>
                  <a:cubicBezTo>
                    <a:pt x="23" y="26"/>
                    <a:pt x="34" y="24"/>
                    <a:pt x="43" y="20"/>
                  </a:cubicBezTo>
                  <a:cubicBezTo>
                    <a:pt x="53" y="17"/>
                    <a:pt x="52" y="16"/>
                    <a:pt x="53" y="14"/>
                  </a:cubicBezTo>
                  <a:cubicBezTo>
                    <a:pt x="55" y="11"/>
                    <a:pt x="55" y="1"/>
                    <a:pt x="47" y="0"/>
                  </a:cubicBezTo>
                  <a:cubicBezTo>
                    <a:pt x="39" y="0"/>
                    <a:pt x="32" y="3"/>
                    <a:pt x="23" y="5"/>
                  </a:cubicBezTo>
                  <a:cubicBezTo>
                    <a:pt x="14" y="7"/>
                    <a:pt x="5" y="9"/>
                    <a:pt x="3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59" name="Freeform 496">
              <a:extLst>
                <a:ext uri="{FF2B5EF4-FFF2-40B4-BE49-F238E27FC236}">
                  <a16:creationId xmlns:a16="http://schemas.microsoft.com/office/drawing/2014/main" id="{C6B86741-B3CB-40BE-959C-948A16DE3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2947"/>
              <a:ext cx="179" cy="56"/>
            </a:xfrm>
            <a:custGeom>
              <a:avLst/>
              <a:gdLst>
                <a:gd name="T0" fmla="*/ 0 w 72"/>
                <a:gd name="T1" fmla="*/ 397 h 21"/>
                <a:gd name="T2" fmla="*/ 462 w 72"/>
                <a:gd name="T3" fmla="*/ 77 h 21"/>
                <a:gd name="T4" fmla="*/ 1106 w 72"/>
                <a:gd name="T5" fmla="*/ 1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21">
                  <a:moveTo>
                    <a:pt x="0" y="21"/>
                  </a:moveTo>
                  <a:cubicBezTo>
                    <a:pt x="9" y="12"/>
                    <a:pt x="21" y="8"/>
                    <a:pt x="30" y="4"/>
                  </a:cubicBezTo>
                  <a:cubicBezTo>
                    <a:pt x="40" y="0"/>
                    <a:pt x="67" y="5"/>
                    <a:pt x="72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0" name="Freeform 497">
              <a:extLst>
                <a:ext uri="{FF2B5EF4-FFF2-40B4-BE49-F238E27FC236}">
                  <a16:creationId xmlns:a16="http://schemas.microsoft.com/office/drawing/2014/main" id="{407FDB72-16B9-400B-85F0-CC6716399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915"/>
              <a:ext cx="200" cy="40"/>
            </a:xfrm>
            <a:custGeom>
              <a:avLst/>
              <a:gdLst>
                <a:gd name="T0" fmla="*/ 0 w 80"/>
                <a:gd name="T1" fmla="*/ 285 h 15"/>
                <a:gd name="T2" fmla="*/ 658 w 80"/>
                <a:gd name="T3" fmla="*/ 0 h 15"/>
                <a:gd name="T4" fmla="*/ 1250 w 80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5">
                  <a:moveTo>
                    <a:pt x="0" y="15"/>
                  </a:moveTo>
                  <a:cubicBezTo>
                    <a:pt x="5" y="9"/>
                    <a:pt x="31" y="0"/>
                    <a:pt x="42" y="0"/>
                  </a:cubicBezTo>
                  <a:cubicBezTo>
                    <a:pt x="52" y="0"/>
                    <a:pt x="74" y="1"/>
                    <a:pt x="80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1" name="Freeform 498">
              <a:extLst>
                <a:ext uri="{FF2B5EF4-FFF2-40B4-BE49-F238E27FC236}">
                  <a16:creationId xmlns:a16="http://schemas.microsoft.com/office/drawing/2014/main" id="{93450E4E-BC9F-425C-8BCE-36193A67C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36"/>
              <a:ext cx="169" cy="43"/>
            </a:xfrm>
            <a:custGeom>
              <a:avLst/>
              <a:gdLst>
                <a:gd name="T0" fmla="*/ 0 w 68"/>
                <a:gd name="T1" fmla="*/ 312 h 16"/>
                <a:gd name="T2" fmla="*/ 495 w 68"/>
                <a:gd name="T3" fmla="*/ 35 h 16"/>
                <a:gd name="T4" fmla="*/ 1044 w 68"/>
                <a:gd name="T5" fmla="*/ 1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16">
                  <a:moveTo>
                    <a:pt x="0" y="16"/>
                  </a:moveTo>
                  <a:cubicBezTo>
                    <a:pt x="9" y="7"/>
                    <a:pt x="21" y="3"/>
                    <a:pt x="32" y="2"/>
                  </a:cubicBezTo>
                  <a:cubicBezTo>
                    <a:pt x="42" y="0"/>
                    <a:pt x="66" y="5"/>
                    <a:pt x="68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2" name="Freeform 499">
              <a:extLst>
                <a:ext uri="{FF2B5EF4-FFF2-40B4-BE49-F238E27FC236}">
                  <a16:creationId xmlns:a16="http://schemas.microsoft.com/office/drawing/2014/main" id="{8D89C09F-A75D-4E72-89C5-BFCF1B556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995"/>
              <a:ext cx="15" cy="5"/>
            </a:xfrm>
            <a:custGeom>
              <a:avLst/>
              <a:gdLst>
                <a:gd name="T0" fmla="*/ 0 w 6"/>
                <a:gd name="T1" fmla="*/ 0 h 2"/>
                <a:gd name="T2" fmla="*/ 95 w 6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2"/>
                    <a:pt x="4" y="2"/>
                    <a:pt x="6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3" name="Freeform 500">
              <a:extLst>
                <a:ext uri="{FF2B5EF4-FFF2-40B4-BE49-F238E27FC236}">
                  <a16:creationId xmlns:a16="http://schemas.microsoft.com/office/drawing/2014/main" id="{2CC896CA-4EE9-4BAE-8267-C47389306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2907"/>
              <a:ext cx="177" cy="32"/>
            </a:xfrm>
            <a:custGeom>
              <a:avLst/>
              <a:gdLst>
                <a:gd name="T0" fmla="*/ 0 w 71"/>
                <a:gd name="T1" fmla="*/ 227 h 12"/>
                <a:gd name="T2" fmla="*/ 416 w 71"/>
                <a:gd name="T3" fmla="*/ 21 h 12"/>
                <a:gd name="T4" fmla="*/ 1025 w 71"/>
                <a:gd name="T5" fmla="*/ 56 h 12"/>
                <a:gd name="T6" fmla="*/ 1099 w 71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12">
                  <a:moveTo>
                    <a:pt x="0" y="12"/>
                  </a:moveTo>
                  <a:cubicBezTo>
                    <a:pt x="4" y="5"/>
                    <a:pt x="15" y="2"/>
                    <a:pt x="27" y="1"/>
                  </a:cubicBezTo>
                  <a:cubicBezTo>
                    <a:pt x="39" y="0"/>
                    <a:pt x="61" y="2"/>
                    <a:pt x="66" y="3"/>
                  </a:cubicBezTo>
                  <a:cubicBezTo>
                    <a:pt x="71" y="3"/>
                    <a:pt x="71" y="7"/>
                    <a:pt x="7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4" name="Freeform 501">
              <a:extLst>
                <a:ext uri="{FF2B5EF4-FFF2-40B4-BE49-F238E27FC236}">
                  <a16:creationId xmlns:a16="http://schemas.microsoft.com/office/drawing/2014/main" id="{BA88C468-ECE9-45C2-91F5-F0F1B6E4E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2928"/>
              <a:ext cx="160" cy="35"/>
            </a:xfrm>
            <a:custGeom>
              <a:avLst/>
              <a:gdLst>
                <a:gd name="T0" fmla="*/ 0 w 64"/>
                <a:gd name="T1" fmla="*/ 253 h 13"/>
                <a:gd name="T2" fmla="*/ 488 w 64"/>
                <a:gd name="T3" fmla="*/ 22 h 13"/>
                <a:gd name="T4" fmla="*/ 925 w 64"/>
                <a:gd name="T5" fmla="*/ 22 h 13"/>
                <a:gd name="T6" fmla="*/ 1000 w 64"/>
                <a:gd name="T7" fmla="*/ 9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3">
                  <a:moveTo>
                    <a:pt x="0" y="13"/>
                  </a:moveTo>
                  <a:cubicBezTo>
                    <a:pt x="2" y="5"/>
                    <a:pt x="9" y="2"/>
                    <a:pt x="31" y="1"/>
                  </a:cubicBezTo>
                  <a:cubicBezTo>
                    <a:pt x="53" y="0"/>
                    <a:pt x="57" y="1"/>
                    <a:pt x="59" y="1"/>
                  </a:cubicBezTo>
                  <a:cubicBezTo>
                    <a:pt x="64" y="2"/>
                    <a:pt x="64" y="5"/>
                    <a:pt x="64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5" name="Freeform 502">
              <a:extLst>
                <a:ext uri="{FF2B5EF4-FFF2-40B4-BE49-F238E27FC236}">
                  <a16:creationId xmlns:a16="http://schemas.microsoft.com/office/drawing/2014/main" id="{2F106789-B8E1-4DF5-B7AC-A911C6336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939"/>
              <a:ext cx="177" cy="40"/>
            </a:xfrm>
            <a:custGeom>
              <a:avLst/>
              <a:gdLst>
                <a:gd name="T0" fmla="*/ 0 w 71"/>
                <a:gd name="T1" fmla="*/ 285 h 15"/>
                <a:gd name="T2" fmla="*/ 603 w 71"/>
                <a:gd name="T3" fmla="*/ 77 h 15"/>
                <a:gd name="T4" fmla="*/ 1099 w 71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5">
                  <a:moveTo>
                    <a:pt x="0" y="15"/>
                  </a:moveTo>
                  <a:cubicBezTo>
                    <a:pt x="4" y="7"/>
                    <a:pt x="25" y="5"/>
                    <a:pt x="39" y="4"/>
                  </a:cubicBezTo>
                  <a:cubicBezTo>
                    <a:pt x="53" y="2"/>
                    <a:pt x="70" y="0"/>
                    <a:pt x="71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6" name="Freeform 503">
              <a:extLst>
                <a:ext uri="{FF2B5EF4-FFF2-40B4-BE49-F238E27FC236}">
                  <a16:creationId xmlns:a16="http://schemas.microsoft.com/office/drawing/2014/main" id="{295510CB-1F41-4C31-A4C9-A604DDB49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" y="2936"/>
              <a:ext cx="95" cy="11"/>
            </a:xfrm>
            <a:custGeom>
              <a:avLst/>
              <a:gdLst>
                <a:gd name="T0" fmla="*/ 0 w 38"/>
                <a:gd name="T1" fmla="*/ 83 h 4"/>
                <a:gd name="T2" fmla="*/ 595 w 3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">
                  <a:moveTo>
                    <a:pt x="0" y="4"/>
                  </a:moveTo>
                  <a:cubicBezTo>
                    <a:pt x="5" y="1"/>
                    <a:pt x="33" y="0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7" name="Freeform 504">
              <a:extLst>
                <a:ext uri="{FF2B5EF4-FFF2-40B4-BE49-F238E27FC236}">
                  <a16:creationId xmlns:a16="http://schemas.microsoft.com/office/drawing/2014/main" id="{13FAE21B-63B2-4C6D-9D3E-5BAEE0BFA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17"/>
              <a:ext cx="110" cy="11"/>
            </a:xfrm>
            <a:custGeom>
              <a:avLst/>
              <a:gdLst>
                <a:gd name="T0" fmla="*/ 0 w 44"/>
                <a:gd name="T1" fmla="*/ 83 h 4"/>
                <a:gd name="T2" fmla="*/ 688 w 44"/>
                <a:gd name="T3" fmla="*/ 2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4">
                  <a:moveTo>
                    <a:pt x="0" y="4"/>
                  </a:moveTo>
                  <a:cubicBezTo>
                    <a:pt x="4" y="1"/>
                    <a:pt x="36" y="0"/>
                    <a:pt x="44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8" name="Freeform 505">
              <a:extLst>
                <a:ext uri="{FF2B5EF4-FFF2-40B4-BE49-F238E27FC236}">
                  <a16:creationId xmlns:a16="http://schemas.microsoft.com/office/drawing/2014/main" id="{EC75A478-C322-4B70-88AF-C62B28357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992"/>
              <a:ext cx="58" cy="43"/>
            </a:xfrm>
            <a:custGeom>
              <a:avLst/>
              <a:gdLst>
                <a:gd name="T0" fmla="*/ 20 w 23"/>
                <a:gd name="T1" fmla="*/ 231 h 16"/>
                <a:gd name="T2" fmla="*/ 146 w 23"/>
                <a:gd name="T3" fmla="*/ 59 h 16"/>
                <a:gd name="T4" fmla="*/ 351 w 23"/>
                <a:gd name="T5" fmla="*/ 81 h 16"/>
                <a:gd name="T6" fmla="*/ 209 w 23"/>
                <a:gd name="T7" fmla="*/ 274 h 16"/>
                <a:gd name="T8" fmla="*/ 20 w 23"/>
                <a:gd name="T9" fmla="*/ 231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1" y="12"/>
                  </a:moveTo>
                  <a:cubicBezTo>
                    <a:pt x="0" y="9"/>
                    <a:pt x="4" y="5"/>
                    <a:pt x="9" y="3"/>
                  </a:cubicBezTo>
                  <a:cubicBezTo>
                    <a:pt x="15" y="0"/>
                    <a:pt x="20" y="1"/>
                    <a:pt x="22" y="4"/>
                  </a:cubicBezTo>
                  <a:cubicBezTo>
                    <a:pt x="23" y="7"/>
                    <a:pt x="19" y="11"/>
                    <a:pt x="13" y="14"/>
                  </a:cubicBezTo>
                  <a:cubicBezTo>
                    <a:pt x="8" y="16"/>
                    <a:pt x="2" y="15"/>
                    <a:pt x="1" y="12"/>
                  </a:cubicBezTo>
                  <a:close/>
                </a:path>
              </a:pathLst>
            </a:custGeom>
            <a:solidFill>
              <a:srgbClr val="FC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69" name="Freeform 506">
              <a:extLst>
                <a:ext uri="{FF2B5EF4-FFF2-40B4-BE49-F238E27FC236}">
                  <a16:creationId xmlns:a16="http://schemas.microsoft.com/office/drawing/2014/main" id="{74BB4A7D-1F02-403B-96AC-82C324F7A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2997"/>
              <a:ext cx="33" cy="32"/>
            </a:xfrm>
            <a:custGeom>
              <a:avLst/>
              <a:gdLst>
                <a:gd name="T0" fmla="*/ 51 w 13"/>
                <a:gd name="T1" fmla="*/ 171 h 12"/>
                <a:gd name="T2" fmla="*/ 160 w 13"/>
                <a:gd name="T3" fmla="*/ 21 h 12"/>
                <a:gd name="T4" fmla="*/ 213 w 13"/>
                <a:gd name="T5" fmla="*/ 21 h 12"/>
                <a:gd name="T6" fmla="*/ 117 w 13"/>
                <a:gd name="T7" fmla="*/ 35 h 12"/>
                <a:gd name="T8" fmla="*/ 20 w 13"/>
                <a:gd name="T9" fmla="*/ 192 h 12"/>
                <a:gd name="T10" fmla="*/ 129 w 13"/>
                <a:gd name="T11" fmla="*/ 227 h 12"/>
                <a:gd name="T12" fmla="*/ 51 w 13"/>
                <a:gd name="T13" fmla="*/ 17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3" y="9"/>
                  </a:moveTo>
                  <a:cubicBezTo>
                    <a:pt x="2" y="7"/>
                    <a:pt x="5" y="3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2" y="0"/>
                    <a:pt x="9" y="1"/>
                    <a:pt x="7" y="2"/>
                  </a:cubicBezTo>
                  <a:cubicBezTo>
                    <a:pt x="3" y="3"/>
                    <a:pt x="0" y="7"/>
                    <a:pt x="1" y="10"/>
                  </a:cubicBezTo>
                  <a:cubicBezTo>
                    <a:pt x="1" y="11"/>
                    <a:pt x="4" y="12"/>
                    <a:pt x="8" y="12"/>
                  </a:cubicBezTo>
                  <a:cubicBezTo>
                    <a:pt x="6" y="11"/>
                    <a:pt x="4" y="11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0" name="Freeform 507">
              <a:extLst>
                <a:ext uri="{FF2B5EF4-FFF2-40B4-BE49-F238E27FC236}">
                  <a16:creationId xmlns:a16="http://schemas.microsoft.com/office/drawing/2014/main" id="{71520397-340A-402A-A2F5-933C8BB7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2941"/>
              <a:ext cx="57" cy="40"/>
            </a:xfrm>
            <a:custGeom>
              <a:avLst/>
              <a:gdLst>
                <a:gd name="T0" fmla="*/ 12 w 23"/>
                <a:gd name="T1" fmla="*/ 227 h 15"/>
                <a:gd name="T2" fmla="*/ 136 w 23"/>
                <a:gd name="T3" fmla="*/ 35 h 15"/>
                <a:gd name="T4" fmla="*/ 337 w 23"/>
                <a:gd name="T5" fmla="*/ 77 h 15"/>
                <a:gd name="T6" fmla="*/ 196 w 23"/>
                <a:gd name="T7" fmla="*/ 248 h 15"/>
                <a:gd name="T8" fmla="*/ 12 w 23"/>
                <a:gd name="T9" fmla="*/ 22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5">
                  <a:moveTo>
                    <a:pt x="1" y="12"/>
                  </a:moveTo>
                  <a:cubicBezTo>
                    <a:pt x="0" y="9"/>
                    <a:pt x="4" y="4"/>
                    <a:pt x="9" y="2"/>
                  </a:cubicBezTo>
                  <a:cubicBezTo>
                    <a:pt x="15" y="0"/>
                    <a:pt x="20" y="1"/>
                    <a:pt x="22" y="4"/>
                  </a:cubicBezTo>
                  <a:cubicBezTo>
                    <a:pt x="23" y="7"/>
                    <a:pt x="19" y="11"/>
                    <a:pt x="13" y="13"/>
                  </a:cubicBezTo>
                  <a:cubicBezTo>
                    <a:pt x="8" y="15"/>
                    <a:pt x="2" y="15"/>
                    <a:pt x="1" y="12"/>
                  </a:cubicBezTo>
                  <a:close/>
                </a:path>
              </a:pathLst>
            </a:custGeom>
            <a:solidFill>
              <a:srgbClr val="FC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1" name="Freeform 508">
              <a:extLst>
                <a:ext uri="{FF2B5EF4-FFF2-40B4-BE49-F238E27FC236}">
                  <a16:creationId xmlns:a16="http://schemas.microsoft.com/office/drawing/2014/main" id="{69C05B19-841F-4D16-8FE8-78DE1048D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9" y="2947"/>
              <a:ext cx="32" cy="32"/>
            </a:xfrm>
            <a:custGeom>
              <a:avLst/>
              <a:gdLst>
                <a:gd name="T0" fmla="*/ 42 w 13"/>
                <a:gd name="T1" fmla="*/ 171 h 12"/>
                <a:gd name="T2" fmla="*/ 153 w 13"/>
                <a:gd name="T3" fmla="*/ 21 h 12"/>
                <a:gd name="T4" fmla="*/ 194 w 13"/>
                <a:gd name="T5" fmla="*/ 0 h 12"/>
                <a:gd name="T6" fmla="*/ 103 w 13"/>
                <a:gd name="T7" fmla="*/ 21 h 12"/>
                <a:gd name="T8" fmla="*/ 12 w 13"/>
                <a:gd name="T9" fmla="*/ 171 h 12"/>
                <a:gd name="T10" fmla="*/ 121 w 13"/>
                <a:gd name="T11" fmla="*/ 205 h 12"/>
                <a:gd name="T12" fmla="*/ 42 w 13"/>
                <a:gd name="T13" fmla="*/ 17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2">
                  <a:moveTo>
                    <a:pt x="3" y="9"/>
                  </a:moveTo>
                  <a:cubicBezTo>
                    <a:pt x="2" y="6"/>
                    <a:pt x="5" y="3"/>
                    <a:pt x="10" y="1"/>
                  </a:cubicBezTo>
                  <a:cubicBezTo>
                    <a:pt x="11" y="1"/>
                    <a:pt x="12" y="0"/>
                    <a:pt x="13" y="0"/>
                  </a:cubicBezTo>
                  <a:cubicBezTo>
                    <a:pt x="12" y="0"/>
                    <a:pt x="9" y="0"/>
                    <a:pt x="7" y="1"/>
                  </a:cubicBezTo>
                  <a:cubicBezTo>
                    <a:pt x="3" y="3"/>
                    <a:pt x="0" y="6"/>
                    <a:pt x="1" y="9"/>
                  </a:cubicBezTo>
                  <a:cubicBezTo>
                    <a:pt x="1" y="11"/>
                    <a:pt x="4" y="12"/>
                    <a:pt x="8" y="11"/>
                  </a:cubicBezTo>
                  <a:cubicBezTo>
                    <a:pt x="6" y="11"/>
                    <a:pt x="4" y="10"/>
                    <a:pt x="3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2" name="Freeform 509">
              <a:extLst>
                <a:ext uri="{FF2B5EF4-FFF2-40B4-BE49-F238E27FC236}">
                  <a16:creationId xmlns:a16="http://schemas.microsoft.com/office/drawing/2014/main" id="{DD1694A2-A688-49F7-9F79-4D63A34B9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3032"/>
              <a:ext cx="27" cy="53"/>
            </a:xfrm>
            <a:custGeom>
              <a:avLst/>
              <a:gdLst>
                <a:gd name="T0" fmla="*/ 0 w 11"/>
                <a:gd name="T1" fmla="*/ 371 h 20"/>
                <a:gd name="T2" fmla="*/ 150 w 11"/>
                <a:gd name="T3" fmla="*/ 260 h 20"/>
                <a:gd name="T4" fmla="*/ 120 w 11"/>
                <a:gd name="T5" fmla="*/ 0 h 20"/>
                <a:gd name="T6" fmla="*/ 29 w 11"/>
                <a:gd name="T7" fmla="*/ 337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0">
                  <a:moveTo>
                    <a:pt x="0" y="20"/>
                  </a:moveTo>
                  <a:cubicBezTo>
                    <a:pt x="4" y="19"/>
                    <a:pt x="8" y="17"/>
                    <a:pt x="10" y="14"/>
                  </a:cubicBezTo>
                  <a:cubicBezTo>
                    <a:pt x="11" y="11"/>
                    <a:pt x="11" y="1"/>
                    <a:pt x="8" y="0"/>
                  </a:cubicBezTo>
                  <a:cubicBezTo>
                    <a:pt x="8" y="3"/>
                    <a:pt x="4" y="18"/>
                    <a:pt x="2" y="18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3" name="Freeform 510">
              <a:extLst>
                <a:ext uri="{FF2B5EF4-FFF2-40B4-BE49-F238E27FC236}">
                  <a16:creationId xmlns:a16="http://schemas.microsoft.com/office/drawing/2014/main" id="{9D93AA65-6B7C-4952-9452-E183C2C13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971"/>
              <a:ext cx="35" cy="40"/>
            </a:xfrm>
            <a:custGeom>
              <a:avLst/>
              <a:gdLst>
                <a:gd name="T0" fmla="*/ 0 w 14"/>
                <a:gd name="T1" fmla="*/ 285 h 15"/>
                <a:gd name="T2" fmla="*/ 188 w 14"/>
                <a:gd name="T3" fmla="*/ 205 h 15"/>
                <a:gd name="T4" fmla="*/ 83 w 14"/>
                <a:gd name="T5" fmla="*/ 35 h 15"/>
                <a:gd name="T6" fmla="*/ 50 w 14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3" y="15"/>
                    <a:pt x="11" y="14"/>
                    <a:pt x="12" y="11"/>
                  </a:cubicBezTo>
                  <a:cubicBezTo>
                    <a:pt x="14" y="8"/>
                    <a:pt x="8" y="0"/>
                    <a:pt x="5" y="2"/>
                  </a:cubicBezTo>
                  <a:cubicBezTo>
                    <a:pt x="6" y="4"/>
                    <a:pt x="8" y="11"/>
                    <a:pt x="3" y="12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4" name="Freeform 511">
              <a:extLst>
                <a:ext uri="{FF2B5EF4-FFF2-40B4-BE49-F238E27FC236}">
                  <a16:creationId xmlns:a16="http://schemas.microsoft.com/office/drawing/2014/main" id="{E338FC24-3726-4A12-9998-D6940A802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" y="2923"/>
              <a:ext cx="33" cy="50"/>
            </a:xfrm>
            <a:custGeom>
              <a:avLst/>
              <a:gdLst>
                <a:gd name="T0" fmla="*/ 0 w 13"/>
                <a:gd name="T1" fmla="*/ 326 h 19"/>
                <a:gd name="T2" fmla="*/ 180 w 13"/>
                <a:gd name="T3" fmla="*/ 221 h 19"/>
                <a:gd name="T4" fmla="*/ 84 w 13"/>
                <a:gd name="T5" fmla="*/ 55 h 19"/>
                <a:gd name="T6" fmla="*/ 129 w 13"/>
                <a:gd name="T7" fmla="*/ 145 h 19"/>
                <a:gd name="T8" fmla="*/ 51 w 13"/>
                <a:gd name="T9" fmla="*/ 29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9">
                  <a:moveTo>
                    <a:pt x="0" y="18"/>
                  </a:moveTo>
                  <a:cubicBezTo>
                    <a:pt x="3" y="19"/>
                    <a:pt x="10" y="15"/>
                    <a:pt x="11" y="12"/>
                  </a:cubicBezTo>
                  <a:cubicBezTo>
                    <a:pt x="13" y="8"/>
                    <a:pt x="10" y="0"/>
                    <a:pt x="5" y="3"/>
                  </a:cubicBezTo>
                  <a:cubicBezTo>
                    <a:pt x="6" y="5"/>
                    <a:pt x="8" y="5"/>
                    <a:pt x="8" y="8"/>
                  </a:cubicBezTo>
                  <a:cubicBezTo>
                    <a:pt x="8" y="11"/>
                    <a:pt x="5" y="14"/>
                    <a:pt x="3" y="16"/>
                  </a:cubicBezTo>
                </a:path>
              </a:pathLst>
            </a:custGeom>
            <a:solidFill>
              <a:srgbClr val="E6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5" name="Freeform 512">
              <a:extLst>
                <a:ext uri="{FF2B5EF4-FFF2-40B4-BE49-F238E27FC236}">
                  <a16:creationId xmlns:a16="http://schemas.microsoft.com/office/drawing/2014/main" id="{0B2D2E83-EB06-489D-82D2-E03952A3B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013"/>
              <a:ext cx="28" cy="38"/>
            </a:xfrm>
            <a:custGeom>
              <a:avLst/>
              <a:gdLst>
                <a:gd name="T0" fmla="*/ 181 w 11"/>
                <a:gd name="T1" fmla="*/ 0 h 14"/>
                <a:gd name="T2" fmla="*/ 97 w 11"/>
                <a:gd name="T3" fmla="*/ 280 h 14"/>
                <a:gd name="T4" fmla="*/ 181 w 1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4" y="4"/>
                    <a:pt x="0" y="7"/>
                    <a:pt x="6" y="14"/>
                  </a:cubicBezTo>
                  <a:cubicBezTo>
                    <a:pt x="1" y="8"/>
                    <a:pt x="9" y="4"/>
                    <a:pt x="11" y="0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6" name="Freeform 513">
              <a:extLst>
                <a:ext uri="{FF2B5EF4-FFF2-40B4-BE49-F238E27FC236}">
                  <a16:creationId xmlns:a16="http://schemas.microsoft.com/office/drawing/2014/main" id="{27B90F01-6995-4F03-94C5-87746C567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6" y="2952"/>
              <a:ext cx="28" cy="37"/>
            </a:xfrm>
            <a:custGeom>
              <a:avLst/>
              <a:gdLst>
                <a:gd name="T0" fmla="*/ 181 w 11"/>
                <a:gd name="T1" fmla="*/ 0 h 14"/>
                <a:gd name="T2" fmla="*/ 33 w 11"/>
                <a:gd name="T3" fmla="*/ 77 h 14"/>
                <a:gd name="T4" fmla="*/ 64 w 11"/>
                <a:gd name="T5" fmla="*/ 259 h 14"/>
                <a:gd name="T6" fmla="*/ 64 w 11"/>
                <a:gd name="T7" fmla="*/ 90 h 14"/>
                <a:gd name="T8" fmla="*/ 163 w 11"/>
                <a:gd name="T9" fmla="*/ 34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11" y="0"/>
                  </a:moveTo>
                  <a:cubicBezTo>
                    <a:pt x="8" y="2"/>
                    <a:pt x="4" y="1"/>
                    <a:pt x="2" y="4"/>
                  </a:cubicBezTo>
                  <a:cubicBezTo>
                    <a:pt x="0" y="7"/>
                    <a:pt x="1" y="12"/>
                    <a:pt x="4" y="14"/>
                  </a:cubicBezTo>
                  <a:cubicBezTo>
                    <a:pt x="3" y="12"/>
                    <a:pt x="3" y="7"/>
                    <a:pt x="4" y="5"/>
                  </a:cubicBezTo>
                  <a:cubicBezTo>
                    <a:pt x="5" y="3"/>
                    <a:pt x="7" y="3"/>
                    <a:pt x="10" y="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7" name="Freeform 514">
              <a:extLst>
                <a:ext uri="{FF2B5EF4-FFF2-40B4-BE49-F238E27FC236}">
                  <a16:creationId xmlns:a16="http://schemas.microsoft.com/office/drawing/2014/main" id="{86B8570F-0B32-4553-B2CD-B572629DC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" y="2896"/>
              <a:ext cx="63" cy="61"/>
            </a:xfrm>
            <a:custGeom>
              <a:avLst/>
              <a:gdLst>
                <a:gd name="T0" fmla="*/ 96 w 25"/>
                <a:gd name="T1" fmla="*/ 133 h 23"/>
                <a:gd name="T2" fmla="*/ 33 w 25"/>
                <a:gd name="T3" fmla="*/ 316 h 23"/>
                <a:gd name="T4" fmla="*/ 96 w 25"/>
                <a:gd name="T5" fmla="*/ 408 h 23"/>
                <a:gd name="T6" fmla="*/ 401 w 25"/>
                <a:gd name="T7" fmla="*/ 260 h 23"/>
                <a:gd name="T8" fmla="*/ 401 w 25"/>
                <a:gd name="T9" fmla="*/ 0 h 23"/>
                <a:gd name="T10" fmla="*/ 96 w 25"/>
                <a:gd name="T11" fmla="*/ 13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3">
                  <a:moveTo>
                    <a:pt x="6" y="7"/>
                  </a:moveTo>
                  <a:cubicBezTo>
                    <a:pt x="0" y="11"/>
                    <a:pt x="2" y="14"/>
                    <a:pt x="2" y="17"/>
                  </a:cubicBezTo>
                  <a:cubicBezTo>
                    <a:pt x="2" y="20"/>
                    <a:pt x="3" y="23"/>
                    <a:pt x="6" y="22"/>
                  </a:cubicBezTo>
                  <a:cubicBezTo>
                    <a:pt x="9" y="22"/>
                    <a:pt x="23" y="15"/>
                    <a:pt x="25" y="1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12" y="4"/>
                    <a:pt x="6" y="7"/>
                  </a:cubicBezTo>
                  <a:close/>
                </a:path>
              </a:pathLst>
            </a:custGeom>
            <a:solidFill>
              <a:srgbClr val="FEE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8" name="Freeform 515">
              <a:extLst>
                <a:ext uri="{FF2B5EF4-FFF2-40B4-BE49-F238E27FC236}">
                  <a16:creationId xmlns:a16="http://schemas.microsoft.com/office/drawing/2014/main" id="{62FA46DD-1932-4354-850E-803E7C518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1" y="2896"/>
              <a:ext cx="63" cy="61"/>
            </a:xfrm>
            <a:custGeom>
              <a:avLst/>
              <a:gdLst>
                <a:gd name="T0" fmla="*/ 96 w 25"/>
                <a:gd name="T1" fmla="*/ 133 h 23"/>
                <a:gd name="T2" fmla="*/ 33 w 25"/>
                <a:gd name="T3" fmla="*/ 316 h 23"/>
                <a:gd name="T4" fmla="*/ 96 w 25"/>
                <a:gd name="T5" fmla="*/ 408 h 23"/>
                <a:gd name="T6" fmla="*/ 401 w 25"/>
                <a:gd name="T7" fmla="*/ 260 h 23"/>
                <a:gd name="T8" fmla="*/ 401 w 25"/>
                <a:gd name="T9" fmla="*/ 0 h 23"/>
                <a:gd name="T10" fmla="*/ 96 w 25"/>
                <a:gd name="T11" fmla="*/ 13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3">
                  <a:moveTo>
                    <a:pt x="6" y="7"/>
                  </a:moveTo>
                  <a:cubicBezTo>
                    <a:pt x="0" y="11"/>
                    <a:pt x="2" y="14"/>
                    <a:pt x="2" y="17"/>
                  </a:cubicBezTo>
                  <a:cubicBezTo>
                    <a:pt x="2" y="20"/>
                    <a:pt x="3" y="23"/>
                    <a:pt x="6" y="22"/>
                  </a:cubicBezTo>
                  <a:cubicBezTo>
                    <a:pt x="9" y="22"/>
                    <a:pt x="23" y="15"/>
                    <a:pt x="25" y="1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12" y="4"/>
                    <a:pt x="6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79" name="Freeform 516">
              <a:extLst>
                <a:ext uri="{FF2B5EF4-FFF2-40B4-BE49-F238E27FC236}">
                  <a16:creationId xmlns:a16="http://schemas.microsoft.com/office/drawing/2014/main" id="{1585FAF4-791B-41FF-AE26-74364B48A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893"/>
              <a:ext cx="168" cy="19"/>
            </a:xfrm>
            <a:custGeom>
              <a:avLst/>
              <a:gdLst>
                <a:gd name="T0" fmla="*/ 0 w 67"/>
                <a:gd name="T1" fmla="*/ 141 h 7"/>
                <a:gd name="T2" fmla="*/ 429 w 67"/>
                <a:gd name="T3" fmla="*/ 22 h 7"/>
                <a:gd name="T4" fmla="*/ 1056 w 6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7">
                  <a:moveTo>
                    <a:pt x="0" y="7"/>
                  </a:moveTo>
                  <a:cubicBezTo>
                    <a:pt x="7" y="3"/>
                    <a:pt x="18" y="1"/>
                    <a:pt x="27" y="1"/>
                  </a:cubicBezTo>
                  <a:cubicBezTo>
                    <a:pt x="37" y="1"/>
                    <a:pt x="67" y="0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0" name="Freeform 517">
              <a:extLst>
                <a:ext uri="{FF2B5EF4-FFF2-40B4-BE49-F238E27FC236}">
                  <a16:creationId xmlns:a16="http://schemas.microsoft.com/office/drawing/2014/main" id="{4B69C760-BFD7-413E-88CE-CE3926376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976"/>
              <a:ext cx="62" cy="16"/>
            </a:xfrm>
            <a:custGeom>
              <a:avLst/>
              <a:gdLst>
                <a:gd name="T0" fmla="*/ 0 w 25"/>
                <a:gd name="T1" fmla="*/ 115 h 6"/>
                <a:gd name="T2" fmla="*/ 124 w 25"/>
                <a:gd name="T3" fmla="*/ 21 h 6"/>
                <a:gd name="T4" fmla="*/ 382 w 25"/>
                <a:gd name="T5" fmla="*/ 0 h 6"/>
                <a:gd name="T6" fmla="*/ 74 w 25"/>
                <a:gd name="T7" fmla="*/ 7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">
                  <a:moveTo>
                    <a:pt x="0" y="6"/>
                  </a:moveTo>
                  <a:cubicBezTo>
                    <a:pt x="2" y="4"/>
                    <a:pt x="4" y="2"/>
                    <a:pt x="8" y="1"/>
                  </a:cubicBezTo>
                  <a:cubicBezTo>
                    <a:pt x="13" y="0"/>
                    <a:pt x="19" y="0"/>
                    <a:pt x="25" y="0"/>
                  </a:cubicBezTo>
                  <a:cubicBezTo>
                    <a:pt x="19" y="0"/>
                    <a:pt x="10" y="1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1" name="Freeform 518">
              <a:extLst>
                <a:ext uri="{FF2B5EF4-FFF2-40B4-BE49-F238E27FC236}">
                  <a16:creationId xmlns:a16="http://schemas.microsoft.com/office/drawing/2014/main" id="{C02B3EF1-0493-43A4-81A6-67526955C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968"/>
              <a:ext cx="72" cy="24"/>
            </a:xfrm>
            <a:custGeom>
              <a:avLst/>
              <a:gdLst>
                <a:gd name="T0" fmla="*/ 0 w 29"/>
                <a:gd name="T1" fmla="*/ 171 h 9"/>
                <a:gd name="T2" fmla="*/ 184 w 29"/>
                <a:gd name="T3" fmla="*/ 35 h 9"/>
                <a:gd name="T4" fmla="*/ 444 w 29"/>
                <a:gd name="T5" fmla="*/ 77 h 9"/>
                <a:gd name="T6" fmla="*/ 166 w 29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9">
                  <a:moveTo>
                    <a:pt x="0" y="9"/>
                  </a:moveTo>
                  <a:cubicBezTo>
                    <a:pt x="5" y="7"/>
                    <a:pt x="7" y="3"/>
                    <a:pt x="12" y="2"/>
                  </a:cubicBezTo>
                  <a:cubicBezTo>
                    <a:pt x="18" y="2"/>
                    <a:pt x="24" y="3"/>
                    <a:pt x="29" y="4"/>
                  </a:cubicBezTo>
                  <a:cubicBezTo>
                    <a:pt x="24" y="6"/>
                    <a:pt x="16" y="0"/>
                    <a:pt x="1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2" name="Freeform 519">
              <a:extLst>
                <a:ext uri="{FF2B5EF4-FFF2-40B4-BE49-F238E27FC236}">
                  <a16:creationId xmlns:a16="http://schemas.microsoft.com/office/drawing/2014/main" id="{29CD2E13-45FE-4B7D-A7D9-A6DFC048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933"/>
              <a:ext cx="58" cy="19"/>
            </a:xfrm>
            <a:custGeom>
              <a:avLst/>
              <a:gdLst>
                <a:gd name="T0" fmla="*/ 0 w 23"/>
                <a:gd name="T1" fmla="*/ 141 h 7"/>
                <a:gd name="T2" fmla="*/ 146 w 23"/>
                <a:gd name="T3" fmla="*/ 22 h 7"/>
                <a:gd name="T4" fmla="*/ 368 w 23"/>
                <a:gd name="T5" fmla="*/ 22 h 7"/>
                <a:gd name="T6" fmla="*/ 83 w 23"/>
                <a:gd name="T7" fmla="*/ 10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7">
                  <a:moveTo>
                    <a:pt x="0" y="7"/>
                  </a:moveTo>
                  <a:cubicBezTo>
                    <a:pt x="3" y="5"/>
                    <a:pt x="6" y="2"/>
                    <a:pt x="9" y="1"/>
                  </a:cubicBezTo>
                  <a:cubicBezTo>
                    <a:pt x="14" y="0"/>
                    <a:pt x="19" y="1"/>
                    <a:pt x="23" y="1"/>
                  </a:cubicBezTo>
                  <a:cubicBezTo>
                    <a:pt x="17" y="2"/>
                    <a:pt x="11" y="3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3" name="Freeform 520">
              <a:extLst>
                <a:ext uri="{FF2B5EF4-FFF2-40B4-BE49-F238E27FC236}">
                  <a16:creationId xmlns:a16="http://schemas.microsoft.com/office/drawing/2014/main" id="{53FE4080-4148-44C6-9311-D2C56C02F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947"/>
              <a:ext cx="77" cy="24"/>
            </a:xfrm>
            <a:custGeom>
              <a:avLst/>
              <a:gdLst>
                <a:gd name="T0" fmla="*/ 0 w 31"/>
                <a:gd name="T1" fmla="*/ 171 h 9"/>
                <a:gd name="T2" fmla="*/ 104 w 31"/>
                <a:gd name="T3" fmla="*/ 93 h 9"/>
                <a:gd name="T4" fmla="*/ 246 w 31"/>
                <a:gd name="T5" fmla="*/ 35 h 9"/>
                <a:gd name="T6" fmla="*/ 474 w 31"/>
                <a:gd name="T7" fmla="*/ 93 h 9"/>
                <a:gd name="T8" fmla="*/ 186 w 31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9">
                  <a:moveTo>
                    <a:pt x="0" y="9"/>
                  </a:moveTo>
                  <a:cubicBezTo>
                    <a:pt x="3" y="8"/>
                    <a:pt x="5" y="6"/>
                    <a:pt x="7" y="5"/>
                  </a:cubicBezTo>
                  <a:cubicBezTo>
                    <a:pt x="9" y="3"/>
                    <a:pt x="13" y="3"/>
                    <a:pt x="16" y="2"/>
                  </a:cubicBezTo>
                  <a:cubicBezTo>
                    <a:pt x="20" y="1"/>
                    <a:pt x="28" y="0"/>
                    <a:pt x="31" y="5"/>
                  </a:cubicBezTo>
                  <a:cubicBezTo>
                    <a:pt x="24" y="4"/>
                    <a:pt x="18" y="4"/>
                    <a:pt x="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4" name="Freeform 521">
              <a:extLst>
                <a:ext uri="{FF2B5EF4-FFF2-40B4-BE49-F238E27FC236}">
                  <a16:creationId xmlns:a16="http://schemas.microsoft.com/office/drawing/2014/main" id="{92BCD258-49AC-4B65-9370-F9045EED8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2952"/>
              <a:ext cx="80" cy="35"/>
            </a:xfrm>
            <a:custGeom>
              <a:avLst/>
              <a:gdLst>
                <a:gd name="T0" fmla="*/ 0 w 32"/>
                <a:gd name="T1" fmla="*/ 253 h 13"/>
                <a:gd name="T2" fmla="*/ 500 w 32"/>
                <a:gd name="T3" fmla="*/ 94 h 13"/>
                <a:gd name="T4" fmla="*/ 395 w 32"/>
                <a:gd name="T5" fmla="*/ 116 h 13"/>
                <a:gd name="T6" fmla="*/ 220 w 32"/>
                <a:gd name="T7" fmla="*/ 137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13">
                  <a:moveTo>
                    <a:pt x="0" y="13"/>
                  </a:moveTo>
                  <a:cubicBezTo>
                    <a:pt x="9" y="10"/>
                    <a:pt x="21" y="0"/>
                    <a:pt x="32" y="5"/>
                  </a:cubicBezTo>
                  <a:cubicBezTo>
                    <a:pt x="31" y="6"/>
                    <a:pt x="27" y="5"/>
                    <a:pt x="25" y="6"/>
                  </a:cubicBezTo>
                  <a:cubicBezTo>
                    <a:pt x="21" y="6"/>
                    <a:pt x="17" y="6"/>
                    <a:pt x="14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5" name="Freeform 522">
              <a:extLst>
                <a:ext uri="{FF2B5EF4-FFF2-40B4-BE49-F238E27FC236}">
                  <a16:creationId xmlns:a16="http://schemas.microsoft.com/office/drawing/2014/main" id="{CEC235E9-1486-4871-A30B-6E96A5261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2915"/>
              <a:ext cx="50" cy="13"/>
            </a:xfrm>
            <a:custGeom>
              <a:avLst/>
              <a:gdLst>
                <a:gd name="T0" fmla="*/ 0 w 20"/>
                <a:gd name="T1" fmla="*/ 88 h 5"/>
                <a:gd name="T2" fmla="*/ 145 w 20"/>
                <a:gd name="T3" fmla="*/ 21 h 5"/>
                <a:gd name="T4" fmla="*/ 313 w 20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">
                  <a:moveTo>
                    <a:pt x="0" y="5"/>
                  </a:moveTo>
                  <a:cubicBezTo>
                    <a:pt x="2" y="3"/>
                    <a:pt x="6" y="2"/>
                    <a:pt x="9" y="1"/>
                  </a:cubicBezTo>
                  <a:cubicBezTo>
                    <a:pt x="13" y="0"/>
                    <a:pt x="16" y="1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6" name="Freeform 523">
              <a:extLst>
                <a:ext uri="{FF2B5EF4-FFF2-40B4-BE49-F238E27FC236}">
                  <a16:creationId xmlns:a16="http://schemas.microsoft.com/office/drawing/2014/main" id="{88EDB48A-B023-4B30-A9A0-DE59321ED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941"/>
              <a:ext cx="40" cy="11"/>
            </a:xfrm>
            <a:custGeom>
              <a:avLst/>
              <a:gdLst>
                <a:gd name="T0" fmla="*/ 0 w 16"/>
                <a:gd name="T1" fmla="*/ 83 h 4"/>
                <a:gd name="T2" fmla="*/ 95 w 16"/>
                <a:gd name="T3" fmla="*/ 0 h 4"/>
                <a:gd name="T4" fmla="*/ 250 w 1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2" y="2"/>
                    <a:pt x="3" y="1"/>
                    <a:pt x="6" y="0"/>
                  </a:cubicBezTo>
                  <a:cubicBezTo>
                    <a:pt x="9" y="0"/>
                    <a:pt x="13" y="0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7" name="Freeform 524">
              <a:extLst>
                <a:ext uri="{FF2B5EF4-FFF2-40B4-BE49-F238E27FC236}">
                  <a16:creationId xmlns:a16="http://schemas.microsoft.com/office/drawing/2014/main" id="{57D8BDC9-D008-4E44-8011-B1348D633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979"/>
              <a:ext cx="67" cy="10"/>
            </a:xfrm>
            <a:custGeom>
              <a:avLst/>
              <a:gdLst>
                <a:gd name="T0" fmla="*/ 0 w 27"/>
                <a:gd name="T1" fmla="*/ 63 h 4"/>
                <a:gd name="T2" fmla="*/ 258 w 27"/>
                <a:gd name="T3" fmla="*/ 20 h 4"/>
                <a:gd name="T4" fmla="*/ 412 w 27"/>
                <a:gd name="T5" fmla="*/ 5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">
                  <a:moveTo>
                    <a:pt x="0" y="4"/>
                  </a:moveTo>
                  <a:cubicBezTo>
                    <a:pt x="5" y="2"/>
                    <a:pt x="12" y="2"/>
                    <a:pt x="17" y="1"/>
                  </a:cubicBezTo>
                  <a:cubicBezTo>
                    <a:pt x="20" y="1"/>
                    <a:pt x="26" y="0"/>
                    <a:pt x="2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8" name="Freeform 525">
              <a:extLst>
                <a:ext uri="{FF2B5EF4-FFF2-40B4-BE49-F238E27FC236}">
                  <a16:creationId xmlns:a16="http://schemas.microsoft.com/office/drawing/2014/main" id="{FF18CB25-C6A8-4A7F-8B79-C7E3F5469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2" y="2955"/>
              <a:ext cx="50" cy="5"/>
            </a:xfrm>
            <a:custGeom>
              <a:avLst/>
              <a:gdLst>
                <a:gd name="T0" fmla="*/ 0 w 20"/>
                <a:gd name="T1" fmla="*/ 33 h 2"/>
                <a:gd name="T2" fmla="*/ 125 w 20"/>
                <a:gd name="T3" fmla="*/ 0 h 2"/>
                <a:gd name="T4" fmla="*/ 313 w 20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">
                  <a:moveTo>
                    <a:pt x="0" y="2"/>
                  </a:moveTo>
                  <a:cubicBezTo>
                    <a:pt x="3" y="1"/>
                    <a:pt x="5" y="0"/>
                    <a:pt x="8" y="0"/>
                  </a:cubicBezTo>
                  <a:cubicBezTo>
                    <a:pt x="12" y="0"/>
                    <a:pt x="16" y="1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89" name="Freeform 526">
              <a:extLst>
                <a:ext uri="{FF2B5EF4-FFF2-40B4-BE49-F238E27FC236}">
                  <a16:creationId xmlns:a16="http://schemas.microsoft.com/office/drawing/2014/main" id="{4BA3B805-D993-419A-A7C4-0488A3D7C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2925"/>
              <a:ext cx="52" cy="24"/>
            </a:xfrm>
            <a:custGeom>
              <a:avLst/>
              <a:gdLst>
                <a:gd name="T0" fmla="*/ 0 w 21"/>
                <a:gd name="T1" fmla="*/ 115 h 9"/>
                <a:gd name="T2" fmla="*/ 319 w 21"/>
                <a:gd name="T3" fmla="*/ 0 h 9"/>
                <a:gd name="T4" fmla="*/ 124 w 21"/>
                <a:gd name="T5" fmla="*/ 171 h 9"/>
                <a:gd name="T6" fmla="*/ 12 w 21"/>
                <a:gd name="T7" fmla="*/ 13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">
                  <a:moveTo>
                    <a:pt x="0" y="6"/>
                  </a:moveTo>
                  <a:cubicBezTo>
                    <a:pt x="7" y="4"/>
                    <a:pt x="13" y="1"/>
                    <a:pt x="21" y="0"/>
                  </a:cubicBezTo>
                  <a:cubicBezTo>
                    <a:pt x="17" y="1"/>
                    <a:pt x="8" y="4"/>
                    <a:pt x="8" y="9"/>
                  </a:cubicBezTo>
                  <a:cubicBezTo>
                    <a:pt x="6" y="9"/>
                    <a:pt x="3" y="7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0" name="Freeform 527">
              <a:extLst>
                <a:ext uri="{FF2B5EF4-FFF2-40B4-BE49-F238E27FC236}">
                  <a16:creationId xmlns:a16="http://schemas.microsoft.com/office/drawing/2014/main" id="{DDD9C744-DC1A-4D5D-A000-F0C01D2E6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3005"/>
              <a:ext cx="33" cy="3"/>
            </a:xfrm>
            <a:custGeom>
              <a:avLst/>
              <a:gdLst>
                <a:gd name="T0" fmla="*/ 0 w 13"/>
                <a:gd name="T1" fmla="*/ 27 h 1"/>
                <a:gd name="T2" fmla="*/ 213 w 1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">
                  <a:moveTo>
                    <a:pt x="0" y="1"/>
                  </a:moveTo>
                  <a:cubicBezTo>
                    <a:pt x="4" y="0"/>
                    <a:pt x="8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1" name="Freeform 528">
              <a:extLst>
                <a:ext uri="{FF2B5EF4-FFF2-40B4-BE49-F238E27FC236}">
                  <a16:creationId xmlns:a16="http://schemas.microsoft.com/office/drawing/2014/main" id="{8FF0059B-7733-4C65-8E0D-6B89C76E6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989"/>
              <a:ext cx="65" cy="35"/>
            </a:xfrm>
            <a:custGeom>
              <a:avLst/>
              <a:gdLst>
                <a:gd name="T0" fmla="*/ 0 w 26"/>
                <a:gd name="T1" fmla="*/ 137 h 13"/>
                <a:gd name="T2" fmla="*/ 95 w 26"/>
                <a:gd name="T3" fmla="*/ 175 h 13"/>
                <a:gd name="T4" fmla="*/ 175 w 26"/>
                <a:gd name="T5" fmla="*/ 197 h 13"/>
                <a:gd name="T6" fmla="*/ 250 w 26"/>
                <a:gd name="T7" fmla="*/ 94 h 13"/>
                <a:gd name="T8" fmla="*/ 408 w 26"/>
                <a:gd name="T9" fmla="*/ 22 h 13"/>
                <a:gd name="T10" fmla="*/ 208 w 26"/>
                <a:gd name="T11" fmla="*/ 81 h 13"/>
                <a:gd name="T12" fmla="*/ 125 w 26"/>
                <a:gd name="T13" fmla="*/ 94 h 13"/>
                <a:gd name="T14" fmla="*/ 20 w 26"/>
                <a:gd name="T15" fmla="*/ 116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3">
                  <a:moveTo>
                    <a:pt x="0" y="7"/>
                  </a:moveTo>
                  <a:cubicBezTo>
                    <a:pt x="2" y="7"/>
                    <a:pt x="4" y="7"/>
                    <a:pt x="6" y="9"/>
                  </a:cubicBezTo>
                  <a:cubicBezTo>
                    <a:pt x="8" y="11"/>
                    <a:pt x="8" y="13"/>
                    <a:pt x="11" y="10"/>
                  </a:cubicBezTo>
                  <a:cubicBezTo>
                    <a:pt x="13" y="9"/>
                    <a:pt x="14" y="7"/>
                    <a:pt x="16" y="5"/>
                  </a:cubicBezTo>
                  <a:cubicBezTo>
                    <a:pt x="19" y="3"/>
                    <a:pt x="23" y="2"/>
                    <a:pt x="26" y="1"/>
                  </a:cubicBezTo>
                  <a:cubicBezTo>
                    <a:pt x="22" y="0"/>
                    <a:pt x="17" y="2"/>
                    <a:pt x="13" y="4"/>
                  </a:cubicBezTo>
                  <a:cubicBezTo>
                    <a:pt x="11" y="5"/>
                    <a:pt x="11" y="5"/>
                    <a:pt x="8" y="5"/>
                  </a:cubicBezTo>
                  <a:cubicBezTo>
                    <a:pt x="6" y="5"/>
                    <a:pt x="3" y="5"/>
                    <a:pt x="1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2" name="Freeform 529">
              <a:extLst>
                <a:ext uri="{FF2B5EF4-FFF2-40B4-BE49-F238E27FC236}">
                  <a16:creationId xmlns:a16="http://schemas.microsoft.com/office/drawing/2014/main" id="{F903416B-B984-4A27-A30A-902E83BBE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2941"/>
              <a:ext cx="45" cy="19"/>
            </a:xfrm>
            <a:custGeom>
              <a:avLst/>
              <a:gdLst>
                <a:gd name="T0" fmla="*/ 0 w 18"/>
                <a:gd name="T1" fmla="*/ 103 h 7"/>
                <a:gd name="T2" fmla="*/ 113 w 18"/>
                <a:gd name="T3" fmla="*/ 141 h 7"/>
                <a:gd name="T4" fmla="*/ 283 w 18"/>
                <a:gd name="T5" fmla="*/ 0 h 7"/>
                <a:gd name="T6" fmla="*/ 50 w 18"/>
                <a:gd name="T7" fmla="*/ 6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7">
                  <a:moveTo>
                    <a:pt x="0" y="5"/>
                  </a:moveTo>
                  <a:cubicBezTo>
                    <a:pt x="2" y="6"/>
                    <a:pt x="5" y="6"/>
                    <a:pt x="7" y="7"/>
                  </a:cubicBezTo>
                  <a:cubicBezTo>
                    <a:pt x="9" y="3"/>
                    <a:pt x="13" y="1"/>
                    <a:pt x="18" y="0"/>
                  </a:cubicBezTo>
                  <a:cubicBezTo>
                    <a:pt x="12" y="0"/>
                    <a:pt x="9" y="2"/>
                    <a:pt x="3" y="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3" name="Freeform 530">
              <a:extLst>
                <a:ext uri="{FF2B5EF4-FFF2-40B4-BE49-F238E27FC236}">
                  <a16:creationId xmlns:a16="http://schemas.microsoft.com/office/drawing/2014/main" id="{C2DBCBD2-914D-45C4-9747-C85D3B9FF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2904"/>
              <a:ext cx="43" cy="13"/>
            </a:xfrm>
            <a:custGeom>
              <a:avLst/>
              <a:gdLst>
                <a:gd name="T0" fmla="*/ 0 w 17"/>
                <a:gd name="T1" fmla="*/ 55 h 5"/>
                <a:gd name="T2" fmla="*/ 159 w 17"/>
                <a:gd name="T3" fmla="*/ 88 h 5"/>
                <a:gd name="T4" fmla="*/ 276 w 17"/>
                <a:gd name="T5" fmla="*/ 0 h 5"/>
                <a:gd name="T6" fmla="*/ 51 w 17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5">
                  <a:moveTo>
                    <a:pt x="0" y="3"/>
                  </a:moveTo>
                  <a:cubicBezTo>
                    <a:pt x="4" y="4"/>
                    <a:pt x="7" y="5"/>
                    <a:pt x="10" y="5"/>
                  </a:cubicBezTo>
                  <a:cubicBezTo>
                    <a:pt x="11" y="2"/>
                    <a:pt x="15" y="1"/>
                    <a:pt x="17" y="0"/>
                  </a:cubicBezTo>
                  <a:cubicBezTo>
                    <a:pt x="13" y="0"/>
                    <a:pt x="7" y="1"/>
                    <a:pt x="3" y="2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4" name="Freeform 531">
              <a:extLst>
                <a:ext uri="{FF2B5EF4-FFF2-40B4-BE49-F238E27FC236}">
                  <a16:creationId xmlns:a16="http://schemas.microsoft.com/office/drawing/2014/main" id="{2F546982-8488-40D9-8C19-7FD20A26D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925"/>
              <a:ext cx="75" cy="24"/>
            </a:xfrm>
            <a:custGeom>
              <a:avLst/>
              <a:gdLst>
                <a:gd name="T0" fmla="*/ 0 w 30"/>
                <a:gd name="T1" fmla="*/ 136 h 9"/>
                <a:gd name="T2" fmla="*/ 95 w 30"/>
                <a:gd name="T3" fmla="*/ 171 h 9"/>
                <a:gd name="T4" fmla="*/ 220 w 30"/>
                <a:gd name="T5" fmla="*/ 149 h 9"/>
                <a:gd name="T6" fmla="*/ 313 w 30"/>
                <a:gd name="T7" fmla="*/ 136 h 9"/>
                <a:gd name="T8" fmla="*/ 375 w 30"/>
                <a:gd name="T9" fmla="*/ 56 h 9"/>
                <a:gd name="T10" fmla="*/ 470 w 30"/>
                <a:gd name="T11" fmla="*/ 0 h 9"/>
                <a:gd name="T12" fmla="*/ 270 w 30"/>
                <a:gd name="T13" fmla="*/ 77 h 9"/>
                <a:gd name="T14" fmla="*/ 188 w 30"/>
                <a:gd name="T15" fmla="*/ 136 h 9"/>
                <a:gd name="T16" fmla="*/ 50 w 30"/>
                <a:gd name="T17" fmla="*/ 115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9">
                  <a:moveTo>
                    <a:pt x="0" y="7"/>
                  </a:moveTo>
                  <a:cubicBezTo>
                    <a:pt x="3" y="6"/>
                    <a:pt x="4" y="8"/>
                    <a:pt x="6" y="9"/>
                  </a:cubicBezTo>
                  <a:cubicBezTo>
                    <a:pt x="8" y="9"/>
                    <a:pt x="12" y="8"/>
                    <a:pt x="14" y="8"/>
                  </a:cubicBezTo>
                  <a:cubicBezTo>
                    <a:pt x="16" y="8"/>
                    <a:pt x="19" y="9"/>
                    <a:pt x="20" y="7"/>
                  </a:cubicBezTo>
                  <a:cubicBezTo>
                    <a:pt x="22" y="6"/>
                    <a:pt x="22" y="5"/>
                    <a:pt x="24" y="3"/>
                  </a:cubicBezTo>
                  <a:cubicBezTo>
                    <a:pt x="26" y="2"/>
                    <a:pt x="28" y="1"/>
                    <a:pt x="30" y="0"/>
                  </a:cubicBezTo>
                  <a:cubicBezTo>
                    <a:pt x="26" y="2"/>
                    <a:pt x="21" y="2"/>
                    <a:pt x="17" y="4"/>
                  </a:cubicBezTo>
                  <a:cubicBezTo>
                    <a:pt x="15" y="5"/>
                    <a:pt x="14" y="6"/>
                    <a:pt x="12" y="7"/>
                  </a:cubicBezTo>
                  <a:cubicBezTo>
                    <a:pt x="9" y="7"/>
                    <a:pt x="6" y="6"/>
                    <a:pt x="3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5" name="Freeform 532">
              <a:extLst>
                <a:ext uri="{FF2B5EF4-FFF2-40B4-BE49-F238E27FC236}">
                  <a16:creationId xmlns:a16="http://schemas.microsoft.com/office/drawing/2014/main" id="{2D467782-6E19-48C7-A87D-EC17636F3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965"/>
              <a:ext cx="102" cy="32"/>
            </a:xfrm>
            <a:custGeom>
              <a:avLst/>
              <a:gdLst>
                <a:gd name="T0" fmla="*/ 0 w 41"/>
                <a:gd name="T1" fmla="*/ 192 h 12"/>
                <a:gd name="T2" fmla="*/ 321 w 41"/>
                <a:gd name="T3" fmla="*/ 205 h 12"/>
                <a:gd name="T4" fmla="*/ 371 w 41"/>
                <a:gd name="T5" fmla="*/ 205 h 12"/>
                <a:gd name="T6" fmla="*/ 445 w 41"/>
                <a:gd name="T7" fmla="*/ 136 h 12"/>
                <a:gd name="T8" fmla="*/ 632 w 41"/>
                <a:gd name="T9" fmla="*/ 0 h 12"/>
                <a:gd name="T10" fmla="*/ 465 w 41"/>
                <a:gd name="T11" fmla="*/ 56 h 12"/>
                <a:gd name="T12" fmla="*/ 353 w 41"/>
                <a:gd name="T13" fmla="*/ 136 h 12"/>
                <a:gd name="T14" fmla="*/ 259 w 41"/>
                <a:gd name="T15" fmla="*/ 136 h 12"/>
                <a:gd name="T16" fmla="*/ 75 w 41"/>
                <a:gd name="T17" fmla="*/ 171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2">
                  <a:moveTo>
                    <a:pt x="0" y="10"/>
                  </a:moveTo>
                  <a:cubicBezTo>
                    <a:pt x="8" y="9"/>
                    <a:pt x="13" y="10"/>
                    <a:pt x="21" y="11"/>
                  </a:cubicBezTo>
                  <a:cubicBezTo>
                    <a:pt x="23" y="12"/>
                    <a:pt x="22" y="12"/>
                    <a:pt x="24" y="11"/>
                  </a:cubicBezTo>
                  <a:cubicBezTo>
                    <a:pt x="25" y="10"/>
                    <a:pt x="27" y="8"/>
                    <a:pt x="29" y="7"/>
                  </a:cubicBezTo>
                  <a:cubicBezTo>
                    <a:pt x="32" y="4"/>
                    <a:pt x="37" y="3"/>
                    <a:pt x="41" y="0"/>
                  </a:cubicBezTo>
                  <a:cubicBezTo>
                    <a:pt x="37" y="1"/>
                    <a:pt x="33" y="1"/>
                    <a:pt x="30" y="3"/>
                  </a:cubicBezTo>
                  <a:cubicBezTo>
                    <a:pt x="27" y="4"/>
                    <a:pt x="25" y="5"/>
                    <a:pt x="23" y="7"/>
                  </a:cubicBezTo>
                  <a:cubicBezTo>
                    <a:pt x="20" y="8"/>
                    <a:pt x="19" y="7"/>
                    <a:pt x="17" y="7"/>
                  </a:cubicBezTo>
                  <a:cubicBezTo>
                    <a:pt x="13" y="7"/>
                    <a:pt x="9" y="8"/>
                    <a:pt x="5" y="9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6" name="Freeform 533">
              <a:extLst>
                <a:ext uri="{FF2B5EF4-FFF2-40B4-BE49-F238E27FC236}">
                  <a16:creationId xmlns:a16="http://schemas.microsoft.com/office/drawing/2014/main" id="{EE53F536-20D3-4CC1-9021-93ED518C7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2944"/>
              <a:ext cx="90" cy="24"/>
            </a:xfrm>
            <a:custGeom>
              <a:avLst/>
              <a:gdLst>
                <a:gd name="T0" fmla="*/ 0 w 36"/>
                <a:gd name="T1" fmla="*/ 115 h 9"/>
                <a:gd name="T2" fmla="*/ 333 w 36"/>
                <a:gd name="T3" fmla="*/ 149 h 9"/>
                <a:gd name="T4" fmla="*/ 395 w 36"/>
                <a:gd name="T5" fmla="*/ 171 h 9"/>
                <a:gd name="T6" fmla="*/ 438 w 36"/>
                <a:gd name="T7" fmla="*/ 115 h 9"/>
                <a:gd name="T8" fmla="*/ 563 w 36"/>
                <a:gd name="T9" fmla="*/ 21 h 9"/>
                <a:gd name="T10" fmla="*/ 395 w 36"/>
                <a:gd name="T11" fmla="*/ 77 h 9"/>
                <a:gd name="T12" fmla="*/ 95 w 36"/>
                <a:gd name="T13" fmla="*/ 7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9">
                  <a:moveTo>
                    <a:pt x="0" y="6"/>
                  </a:moveTo>
                  <a:cubicBezTo>
                    <a:pt x="7" y="6"/>
                    <a:pt x="15" y="6"/>
                    <a:pt x="21" y="8"/>
                  </a:cubicBezTo>
                  <a:cubicBezTo>
                    <a:pt x="22" y="8"/>
                    <a:pt x="23" y="9"/>
                    <a:pt x="25" y="9"/>
                  </a:cubicBezTo>
                  <a:cubicBezTo>
                    <a:pt x="25" y="9"/>
                    <a:pt x="27" y="6"/>
                    <a:pt x="28" y="6"/>
                  </a:cubicBezTo>
                  <a:cubicBezTo>
                    <a:pt x="30" y="4"/>
                    <a:pt x="34" y="3"/>
                    <a:pt x="36" y="1"/>
                  </a:cubicBezTo>
                  <a:cubicBezTo>
                    <a:pt x="32" y="0"/>
                    <a:pt x="28" y="3"/>
                    <a:pt x="25" y="4"/>
                  </a:cubicBezTo>
                  <a:cubicBezTo>
                    <a:pt x="19" y="6"/>
                    <a:pt x="12" y="4"/>
                    <a:pt x="6" y="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7" name="Freeform 534">
              <a:extLst>
                <a:ext uri="{FF2B5EF4-FFF2-40B4-BE49-F238E27FC236}">
                  <a16:creationId xmlns:a16="http://schemas.microsoft.com/office/drawing/2014/main" id="{03E27399-F6C7-448C-8BF6-CBDE9546B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923"/>
              <a:ext cx="40" cy="16"/>
            </a:xfrm>
            <a:custGeom>
              <a:avLst/>
              <a:gdLst>
                <a:gd name="T0" fmla="*/ 0 w 16"/>
                <a:gd name="T1" fmla="*/ 56 h 6"/>
                <a:gd name="T2" fmla="*/ 95 w 16"/>
                <a:gd name="T3" fmla="*/ 115 h 6"/>
                <a:gd name="T4" fmla="*/ 220 w 16"/>
                <a:gd name="T5" fmla="*/ 77 h 6"/>
                <a:gd name="T6" fmla="*/ 250 w 16"/>
                <a:gd name="T7" fmla="*/ 0 h 6"/>
                <a:gd name="T8" fmla="*/ 113 w 1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0" y="3"/>
                  </a:moveTo>
                  <a:cubicBezTo>
                    <a:pt x="4" y="4"/>
                    <a:pt x="2" y="6"/>
                    <a:pt x="6" y="6"/>
                  </a:cubicBezTo>
                  <a:cubicBezTo>
                    <a:pt x="8" y="5"/>
                    <a:pt x="12" y="5"/>
                    <a:pt x="14" y="4"/>
                  </a:cubicBezTo>
                  <a:cubicBezTo>
                    <a:pt x="13" y="2"/>
                    <a:pt x="14" y="1"/>
                    <a:pt x="16" y="0"/>
                  </a:cubicBezTo>
                  <a:cubicBezTo>
                    <a:pt x="13" y="1"/>
                    <a:pt x="10" y="3"/>
                    <a:pt x="7" y="3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8" name="Freeform 535">
              <a:extLst>
                <a:ext uri="{FF2B5EF4-FFF2-40B4-BE49-F238E27FC236}">
                  <a16:creationId xmlns:a16="http://schemas.microsoft.com/office/drawing/2014/main" id="{E9BCA293-F69E-4DC6-86E8-20515DBBB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981"/>
              <a:ext cx="67" cy="32"/>
            </a:xfrm>
            <a:custGeom>
              <a:avLst/>
              <a:gdLst>
                <a:gd name="T0" fmla="*/ 0 w 27"/>
                <a:gd name="T1" fmla="*/ 136 h 12"/>
                <a:gd name="T2" fmla="*/ 166 w 27"/>
                <a:gd name="T3" fmla="*/ 149 h 12"/>
                <a:gd name="T4" fmla="*/ 246 w 27"/>
                <a:gd name="T5" fmla="*/ 227 h 12"/>
                <a:gd name="T6" fmla="*/ 308 w 27"/>
                <a:gd name="T7" fmla="*/ 149 h 12"/>
                <a:gd name="T8" fmla="*/ 382 w 27"/>
                <a:gd name="T9" fmla="*/ 115 h 12"/>
                <a:gd name="T10" fmla="*/ 216 w 27"/>
                <a:gd name="T11" fmla="*/ 0 h 12"/>
                <a:gd name="T12" fmla="*/ 278 w 27"/>
                <a:gd name="T13" fmla="*/ 56 h 12"/>
                <a:gd name="T14" fmla="*/ 216 w 27"/>
                <a:gd name="T15" fmla="*/ 115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2">
                  <a:moveTo>
                    <a:pt x="0" y="7"/>
                  </a:moveTo>
                  <a:cubicBezTo>
                    <a:pt x="3" y="7"/>
                    <a:pt x="7" y="6"/>
                    <a:pt x="11" y="8"/>
                  </a:cubicBezTo>
                  <a:cubicBezTo>
                    <a:pt x="13" y="9"/>
                    <a:pt x="14" y="11"/>
                    <a:pt x="16" y="12"/>
                  </a:cubicBezTo>
                  <a:cubicBezTo>
                    <a:pt x="17" y="11"/>
                    <a:pt x="18" y="9"/>
                    <a:pt x="20" y="8"/>
                  </a:cubicBezTo>
                  <a:cubicBezTo>
                    <a:pt x="21" y="7"/>
                    <a:pt x="24" y="7"/>
                    <a:pt x="25" y="6"/>
                  </a:cubicBezTo>
                  <a:cubicBezTo>
                    <a:pt x="27" y="1"/>
                    <a:pt x="17" y="0"/>
                    <a:pt x="14" y="0"/>
                  </a:cubicBezTo>
                  <a:cubicBezTo>
                    <a:pt x="15" y="1"/>
                    <a:pt x="18" y="1"/>
                    <a:pt x="18" y="3"/>
                  </a:cubicBezTo>
                  <a:cubicBezTo>
                    <a:pt x="18" y="5"/>
                    <a:pt x="16" y="6"/>
                    <a:pt x="14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399" name="Freeform 536">
              <a:extLst>
                <a:ext uri="{FF2B5EF4-FFF2-40B4-BE49-F238E27FC236}">
                  <a16:creationId xmlns:a16="http://schemas.microsoft.com/office/drawing/2014/main" id="{7090AD8C-80CB-488D-8512-C83F04DA4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971"/>
              <a:ext cx="65" cy="32"/>
            </a:xfrm>
            <a:custGeom>
              <a:avLst/>
              <a:gdLst>
                <a:gd name="T0" fmla="*/ 0 w 26"/>
                <a:gd name="T1" fmla="*/ 171 h 12"/>
                <a:gd name="T2" fmla="*/ 208 w 26"/>
                <a:gd name="T3" fmla="*/ 171 h 12"/>
                <a:gd name="T4" fmla="*/ 270 w 26"/>
                <a:gd name="T5" fmla="*/ 227 h 12"/>
                <a:gd name="T6" fmla="*/ 313 w 26"/>
                <a:gd name="T7" fmla="*/ 192 h 12"/>
                <a:gd name="T8" fmla="*/ 363 w 26"/>
                <a:gd name="T9" fmla="*/ 56 h 12"/>
                <a:gd name="T10" fmla="*/ 208 w 26"/>
                <a:gd name="T11" fmla="*/ 21 h 12"/>
                <a:gd name="T12" fmla="*/ 270 w 26"/>
                <a:gd name="T13" fmla="*/ 56 h 12"/>
                <a:gd name="T14" fmla="*/ 220 w 26"/>
                <a:gd name="T15" fmla="*/ 149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12">
                  <a:moveTo>
                    <a:pt x="0" y="9"/>
                  </a:moveTo>
                  <a:cubicBezTo>
                    <a:pt x="4" y="9"/>
                    <a:pt x="9" y="8"/>
                    <a:pt x="13" y="9"/>
                  </a:cubicBezTo>
                  <a:cubicBezTo>
                    <a:pt x="14" y="10"/>
                    <a:pt x="16" y="12"/>
                    <a:pt x="17" y="12"/>
                  </a:cubicBezTo>
                  <a:cubicBezTo>
                    <a:pt x="19" y="12"/>
                    <a:pt x="19" y="11"/>
                    <a:pt x="20" y="10"/>
                  </a:cubicBezTo>
                  <a:cubicBezTo>
                    <a:pt x="23" y="7"/>
                    <a:pt x="26" y="6"/>
                    <a:pt x="23" y="3"/>
                  </a:cubicBezTo>
                  <a:cubicBezTo>
                    <a:pt x="21" y="1"/>
                    <a:pt x="15" y="0"/>
                    <a:pt x="13" y="1"/>
                  </a:cubicBezTo>
                  <a:cubicBezTo>
                    <a:pt x="14" y="1"/>
                    <a:pt x="16" y="2"/>
                    <a:pt x="17" y="3"/>
                  </a:cubicBezTo>
                  <a:cubicBezTo>
                    <a:pt x="18" y="5"/>
                    <a:pt x="16" y="8"/>
                    <a:pt x="14" y="8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0" name="Freeform 537">
              <a:extLst>
                <a:ext uri="{FF2B5EF4-FFF2-40B4-BE49-F238E27FC236}">
                  <a16:creationId xmlns:a16="http://schemas.microsoft.com/office/drawing/2014/main" id="{89E5145D-9479-46E1-8012-632DB04EC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2933"/>
              <a:ext cx="65" cy="38"/>
            </a:xfrm>
            <a:custGeom>
              <a:avLst/>
              <a:gdLst>
                <a:gd name="T0" fmla="*/ 0 w 26"/>
                <a:gd name="T1" fmla="*/ 280 h 14"/>
                <a:gd name="T2" fmla="*/ 250 w 26"/>
                <a:gd name="T3" fmla="*/ 198 h 14"/>
                <a:gd name="T4" fmla="*/ 333 w 26"/>
                <a:gd name="T5" fmla="*/ 141 h 14"/>
                <a:gd name="T6" fmla="*/ 408 w 26"/>
                <a:gd name="T7" fmla="*/ 38 h 14"/>
                <a:gd name="T8" fmla="*/ 250 w 26"/>
                <a:gd name="T9" fmla="*/ 38 h 14"/>
                <a:gd name="T10" fmla="*/ 238 w 26"/>
                <a:gd name="T11" fmla="*/ 163 h 14"/>
                <a:gd name="T12" fmla="*/ 50 w 26"/>
                <a:gd name="T13" fmla="*/ 22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4">
                  <a:moveTo>
                    <a:pt x="0" y="14"/>
                  </a:moveTo>
                  <a:cubicBezTo>
                    <a:pt x="6" y="13"/>
                    <a:pt x="11" y="10"/>
                    <a:pt x="16" y="10"/>
                  </a:cubicBezTo>
                  <a:cubicBezTo>
                    <a:pt x="20" y="10"/>
                    <a:pt x="19" y="10"/>
                    <a:pt x="21" y="7"/>
                  </a:cubicBezTo>
                  <a:cubicBezTo>
                    <a:pt x="22" y="5"/>
                    <a:pt x="26" y="4"/>
                    <a:pt x="26" y="2"/>
                  </a:cubicBezTo>
                  <a:cubicBezTo>
                    <a:pt x="23" y="0"/>
                    <a:pt x="19" y="1"/>
                    <a:pt x="16" y="2"/>
                  </a:cubicBezTo>
                  <a:cubicBezTo>
                    <a:pt x="21" y="2"/>
                    <a:pt x="17" y="6"/>
                    <a:pt x="15" y="8"/>
                  </a:cubicBezTo>
                  <a:cubicBezTo>
                    <a:pt x="12" y="10"/>
                    <a:pt x="7" y="9"/>
                    <a:pt x="3" y="11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1" name="Freeform 538">
              <a:extLst>
                <a:ext uri="{FF2B5EF4-FFF2-40B4-BE49-F238E27FC236}">
                  <a16:creationId xmlns:a16="http://schemas.microsoft.com/office/drawing/2014/main" id="{3E740C7F-F3C2-497F-9F22-E8A32E7B4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2941"/>
              <a:ext cx="30" cy="19"/>
            </a:xfrm>
            <a:custGeom>
              <a:avLst/>
              <a:gdLst>
                <a:gd name="T0" fmla="*/ 0 w 12"/>
                <a:gd name="T1" fmla="*/ 141 h 7"/>
                <a:gd name="T2" fmla="*/ 158 w 12"/>
                <a:gd name="T3" fmla="*/ 117 h 7"/>
                <a:gd name="T4" fmla="*/ 188 w 12"/>
                <a:gd name="T5" fmla="*/ 22 h 7"/>
                <a:gd name="T6" fmla="*/ 33 w 12"/>
                <a:gd name="T7" fmla="*/ 22 h 7"/>
                <a:gd name="T8" fmla="*/ 83 w 12"/>
                <a:gd name="T9" fmla="*/ 1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">
                  <a:moveTo>
                    <a:pt x="0" y="7"/>
                  </a:moveTo>
                  <a:cubicBezTo>
                    <a:pt x="3" y="6"/>
                    <a:pt x="6" y="7"/>
                    <a:pt x="10" y="6"/>
                  </a:cubicBezTo>
                  <a:cubicBezTo>
                    <a:pt x="9" y="4"/>
                    <a:pt x="11" y="3"/>
                    <a:pt x="12" y="1"/>
                  </a:cubicBezTo>
                  <a:cubicBezTo>
                    <a:pt x="10" y="0"/>
                    <a:pt x="5" y="0"/>
                    <a:pt x="2" y="1"/>
                  </a:cubicBezTo>
                  <a:cubicBezTo>
                    <a:pt x="4" y="2"/>
                    <a:pt x="7" y="2"/>
                    <a:pt x="5" y="5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2" name="Freeform 539">
              <a:extLst>
                <a:ext uri="{FF2B5EF4-FFF2-40B4-BE49-F238E27FC236}">
                  <a16:creationId xmlns:a16="http://schemas.microsoft.com/office/drawing/2014/main" id="{471C1592-6ACC-4AA1-9FF0-CE88480FD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984"/>
              <a:ext cx="33" cy="24"/>
            </a:xfrm>
            <a:custGeom>
              <a:avLst/>
              <a:gdLst>
                <a:gd name="T0" fmla="*/ 0 w 13"/>
                <a:gd name="T1" fmla="*/ 115 h 9"/>
                <a:gd name="T2" fmla="*/ 117 w 13"/>
                <a:gd name="T3" fmla="*/ 171 h 9"/>
                <a:gd name="T4" fmla="*/ 213 w 13"/>
                <a:gd name="T5" fmla="*/ 0 h 9"/>
                <a:gd name="T6" fmla="*/ 20 w 13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0" y="6"/>
                  </a:moveTo>
                  <a:cubicBezTo>
                    <a:pt x="3" y="6"/>
                    <a:pt x="6" y="7"/>
                    <a:pt x="7" y="9"/>
                  </a:cubicBezTo>
                  <a:cubicBezTo>
                    <a:pt x="10" y="8"/>
                    <a:pt x="12" y="3"/>
                    <a:pt x="13" y="0"/>
                  </a:cubicBezTo>
                  <a:cubicBezTo>
                    <a:pt x="10" y="2"/>
                    <a:pt x="6" y="6"/>
                    <a:pt x="1" y="6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3" name="Freeform 540">
              <a:extLst>
                <a:ext uri="{FF2B5EF4-FFF2-40B4-BE49-F238E27FC236}">
                  <a16:creationId xmlns:a16="http://schemas.microsoft.com/office/drawing/2014/main" id="{C66458CC-A020-48A7-B9D9-2692E08F8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949"/>
              <a:ext cx="70" cy="24"/>
            </a:xfrm>
            <a:custGeom>
              <a:avLst/>
              <a:gdLst>
                <a:gd name="T0" fmla="*/ 0 w 28"/>
                <a:gd name="T1" fmla="*/ 149 h 9"/>
                <a:gd name="T2" fmla="*/ 20 w 28"/>
                <a:gd name="T3" fmla="*/ 171 h 9"/>
                <a:gd name="T4" fmla="*/ 208 w 28"/>
                <a:gd name="T5" fmla="*/ 93 h 9"/>
                <a:gd name="T6" fmla="*/ 438 w 28"/>
                <a:gd name="T7" fmla="*/ 93 h 9"/>
                <a:gd name="T8" fmla="*/ 300 w 28"/>
                <a:gd name="T9" fmla="*/ 21 h 9"/>
                <a:gd name="T10" fmla="*/ 313 w 28"/>
                <a:gd name="T11" fmla="*/ 56 h 9"/>
                <a:gd name="T12" fmla="*/ 283 w 28"/>
                <a:gd name="T13" fmla="*/ 7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9">
                  <a:moveTo>
                    <a:pt x="0" y="8"/>
                  </a:moveTo>
                  <a:cubicBezTo>
                    <a:pt x="0" y="8"/>
                    <a:pt x="0" y="9"/>
                    <a:pt x="1" y="9"/>
                  </a:cubicBezTo>
                  <a:cubicBezTo>
                    <a:pt x="3" y="5"/>
                    <a:pt x="10" y="5"/>
                    <a:pt x="13" y="5"/>
                  </a:cubicBezTo>
                  <a:cubicBezTo>
                    <a:pt x="18" y="4"/>
                    <a:pt x="23" y="5"/>
                    <a:pt x="28" y="5"/>
                  </a:cubicBezTo>
                  <a:cubicBezTo>
                    <a:pt x="28" y="0"/>
                    <a:pt x="21" y="1"/>
                    <a:pt x="19" y="1"/>
                  </a:cubicBezTo>
                  <a:cubicBezTo>
                    <a:pt x="19" y="1"/>
                    <a:pt x="20" y="2"/>
                    <a:pt x="20" y="3"/>
                  </a:cubicBezTo>
                  <a:cubicBezTo>
                    <a:pt x="20" y="3"/>
                    <a:pt x="19" y="4"/>
                    <a:pt x="18" y="4"/>
                  </a:cubicBezTo>
                </a:path>
              </a:pathLst>
            </a:custGeom>
            <a:solidFill>
              <a:srgbClr val="FEE9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4" name="Freeform 541">
              <a:extLst>
                <a:ext uri="{FF2B5EF4-FFF2-40B4-BE49-F238E27FC236}">
                  <a16:creationId xmlns:a16="http://schemas.microsoft.com/office/drawing/2014/main" id="{7CF41732-E5B1-4267-9D9C-05A30ABE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83"/>
              <a:ext cx="125" cy="253"/>
            </a:xfrm>
            <a:custGeom>
              <a:avLst/>
              <a:gdLst>
                <a:gd name="T0" fmla="*/ 0 w 50"/>
                <a:gd name="T1" fmla="*/ 1795 h 95"/>
                <a:gd name="T2" fmla="*/ 113 w 50"/>
                <a:gd name="T3" fmla="*/ 1702 h 95"/>
                <a:gd name="T4" fmla="*/ 520 w 50"/>
                <a:gd name="T5" fmla="*/ 1190 h 95"/>
                <a:gd name="T6" fmla="*/ 500 w 50"/>
                <a:gd name="T7" fmla="*/ 852 h 95"/>
                <a:gd name="T8" fmla="*/ 645 w 50"/>
                <a:gd name="T9" fmla="*/ 533 h 95"/>
                <a:gd name="T10" fmla="*/ 783 w 50"/>
                <a:gd name="T11" fmla="*/ 0 h 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95">
                  <a:moveTo>
                    <a:pt x="0" y="95"/>
                  </a:moveTo>
                  <a:cubicBezTo>
                    <a:pt x="2" y="93"/>
                    <a:pt x="4" y="91"/>
                    <a:pt x="7" y="90"/>
                  </a:cubicBezTo>
                  <a:cubicBezTo>
                    <a:pt x="19" y="83"/>
                    <a:pt x="32" y="79"/>
                    <a:pt x="33" y="63"/>
                  </a:cubicBezTo>
                  <a:cubicBezTo>
                    <a:pt x="33" y="57"/>
                    <a:pt x="32" y="51"/>
                    <a:pt x="32" y="45"/>
                  </a:cubicBezTo>
                  <a:cubicBezTo>
                    <a:pt x="32" y="35"/>
                    <a:pt x="34" y="34"/>
                    <a:pt x="41" y="28"/>
                  </a:cubicBezTo>
                  <a:cubicBezTo>
                    <a:pt x="50" y="20"/>
                    <a:pt x="46" y="11"/>
                    <a:pt x="5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5" name="Freeform 542">
              <a:extLst>
                <a:ext uri="{FF2B5EF4-FFF2-40B4-BE49-F238E27FC236}">
                  <a16:creationId xmlns:a16="http://schemas.microsoft.com/office/drawing/2014/main" id="{5A0A4F56-66E5-451B-AC61-9D129B6B6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4" y="3451"/>
              <a:ext cx="443" cy="352"/>
            </a:xfrm>
            <a:custGeom>
              <a:avLst/>
              <a:gdLst>
                <a:gd name="T0" fmla="*/ 0 w 177"/>
                <a:gd name="T1" fmla="*/ 307 h 132"/>
                <a:gd name="T2" fmla="*/ 345 w 177"/>
                <a:gd name="T3" fmla="*/ 264 h 132"/>
                <a:gd name="T4" fmla="*/ 1051 w 177"/>
                <a:gd name="T5" fmla="*/ 93 h 132"/>
                <a:gd name="T6" fmla="*/ 1459 w 177"/>
                <a:gd name="T7" fmla="*/ 0 h 132"/>
                <a:gd name="T8" fmla="*/ 1817 w 177"/>
                <a:gd name="T9" fmla="*/ 149 h 132"/>
                <a:gd name="T10" fmla="*/ 2243 w 177"/>
                <a:gd name="T11" fmla="*/ 797 h 132"/>
                <a:gd name="T12" fmla="*/ 2400 w 177"/>
                <a:gd name="T13" fmla="*/ 1459 h 132"/>
                <a:gd name="T14" fmla="*/ 2588 w 177"/>
                <a:gd name="T15" fmla="*/ 1784 h 132"/>
                <a:gd name="T16" fmla="*/ 2555 w 177"/>
                <a:gd name="T17" fmla="*/ 2504 h 1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7" h="132">
                  <a:moveTo>
                    <a:pt x="0" y="16"/>
                  </a:moveTo>
                  <a:cubicBezTo>
                    <a:pt x="7" y="14"/>
                    <a:pt x="15" y="14"/>
                    <a:pt x="22" y="14"/>
                  </a:cubicBezTo>
                  <a:cubicBezTo>
                    <a:pt x="38" y="14"/>
                    <a:pt x="52" y="10"/>
                    <a:pt x="67" y="5"/>
                  </a:cubicBezTo>
                  <a:cubicBezTo>
                    <a:pt x="75" y="2"/>
                    <a:pt x="85" y="0"/>
                    <a:pt x="93" y="0"/>
                  </a:cubicBezTo>
                  <a:cubicBezTo>
                    <a:pt x="101" y="1"/>
                    <a:pt x="109" y="5"/>
                    <a:pt x="116" y="8"/>
                  </a:cubicBezTo>
                  <a:cubicBezTo>
                    <a:pt x="133" y="14"/>
                    <a:pt x="141" y="25"/>
                    <a:pt x="143" y="42"/>
                  </a:cubicBezTo>
                  <a:cubicBezTo>
                    <a:pt x="145" y="55"/>
                    <a:pt x="144" y="67"/>
                    <a:pt x="153" y="77"/>
                  </a:cubicBezTo>
                  <a:cubicBezTo>
                    <a:pt x="158" y="83"/>
                    <a:pt x="162" y="88"/>
                    <a:pt x="165" y="94"/>
                  </a:cubicBezTo>
                  <a:cubicBezTo>
                    <a:pt x="171" y="107"/>
                    <a:pt x="177" y="122"/>
                    <a:pt x="163" y="13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6" name="Freeform 543">
              <a:extLst>
                <a:ext uri="{FF2B5EF4-FFF2-40B4-BE49-F238E27FC236}">
                  <a16:creationId xmlns:a16="http://schemas.microsoft.com/office/drawing/2014/main" id="{E5391422-2693-4E42-B18E-7FA22BF64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3075"/>
              <a:ext cx="22" cy="69"/>
            </a:xfrm>
            <a:custGeom>
              <a:avLst/>
              <a:gdLst>
                <a:gd name="T0" fmla="*/ 0 w 9"/>
                <a:gd name="T1" fmla="*/ 486 h 26"/>
                <a:gd name="T2" fmla="*/ 29 w 9"/>
                <a:gd name="T3" fmla="*/ 191 h 26"/>
                <a:gd name="T4" fmla="*/ 132 w 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6">
                  <a:moveTo>
                    <a:pt x="0" y="26"/>
                  </a:moveTo>
                  <a:cubicBezTo>
                    <a:pt x="1" y="20"/>
                    <a:pt x="0" y="14"/>
                    <a:pt x="2" y="10"/>
                  </a:cubicBezTo>
                  <a:cubicBezTo>
                    <a:pt x="4" y="6"/>
                    <a:pt x="8" y="5"/>
                    <a:pt x="9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7" name="Freeform 544">
              <a:extLst>
                <a:ext uri="{FF2B5EF4-FFF2-40B4-BE49-F238E27FC236}">
                  <a16:creationId xmlns:a16="http://schemas.microsoft.com/office/drawing/2014/main" id="{40A756E3-9B68-46A1-8694-8091B0E2F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3083"/>
              <a:ext cx="150" cy="72"/>
            </a:xfrm>
            <a:custGeom>
              <a:avLst/>
              <a:gdLst>
                <a:gd name="T0" fmla="*/ 0 w 60"/>
                <a:gd name="T1" fmla="*/ 512 h 27"/>
                <a:gd name="T2" fmla="*/ 533 w 60"/>
                <a:gd name="T3" fmla="*/ 264 h 27"/>
                <a:gd name="T4" fmla="*/ 770 w 60"/>
                <a:gd name="T5" fmla="*/ 136 h 27"/>
                <a:gd name="T6" fmla="*/ 938 w 60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27">
                  <a:moveTo>
                    <a:pt x="0" y="27"/>
                  </a:moveTo>
                  <a:cubicBezTo>
                    <a:pt x="13" y="17"/>
                    <a:pt x="27" y="25"/>
                    <a:pt x="34" y="14"/>
                  </a:cubicBezTo>
                  <a:cubicBezTo>
                    <a:pt x="38" y="8"/>
                    <a:pt x="42" y="8"/>
                    <a:pt x="49" y="7"/>
                  </a:cubicBezTo>
                  <a:cubicBezTo>
                    <a:pt x="54" y="7"/>
                    <a:pt x="59" y="6"/>
                    <a:pt x="6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8" name="Freeform 545">
              <a:extLst>
                <a:ext uri="{FF2B5EF4-FFF2-40B4-BE49-F238E27FC236}">
                  <a16:creationId xmlns:a16="http://schemas.microsoft.com/office/drawing/2014/main" id="{3AF9852D-F98D-479B-A69C-2C1416D1A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3016"/>
              <a:ext cx="100" cy="77"/>
            </a:xfrm>
            <a:custGeom>
              <a:avLst/>
              <a:gdLst>
                <a:gd name="T0" fmla="*/ 0 w 40"/>
                <a:gd name="T1" fmla="*/ 0 h 29"/>
                <a:gd name="T2" fmla="*/ 283 w 40"/>
                <a:gd name="T3" fmla="*/ 133 h 29"/>
                <a:gd name="T4" fmla="*/ 395 w 40"/>
                <a:gd name="T5" fmla="*/ 316 h 29"/>
                <a:gd name="T6" fmla="*/ 625 w 40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9">
                  <a:moveTo>
                    <a:pt x="0" y="0"/>
                  </a:moveTo>
                  <a:cubicBezTo>
                    <a:pt x="6" y="3"/>
                    <a:pt x="13" y="3"/>
                    <a:pt x="18" y="7"/>
                  </a:cubicBezTo>
                  <a:cubicBezTo>
                    <a:pt x="22" y="10"/>
                    <a:pt x="22" y="14"/>
                    <a:pt x="25" y="17"/>
                  </a:cubicBezTo>
                  <a:cubicBezTo>
                    <a:pt x="29" y="23"/>
                    <a:pt x="36" y="24"/>
                    <a:pt x="40" y="2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09" name="Freeform 546">
              <a:extLst>
                <a:ext uri="{FF2B5EF4-FFF2-40B4-BE49-F238E27FC236}">
                  <a16:creationId xmlns:a16="http://schemas.microsoft.com/office/drawing/2014/main" id="{BFDC15E9-6474-4378-BF63-B79D88109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" y="3387"/>
              <a:ext cx="120" cy="104"/>
            </a:xfrm>
            <a:custGeom>
              <a:avLst/>
              <a:gdLst>
                <a:gd name="T0" fmla="*/ 0 w 48"/>
                <a:gd name="T1" fmla="*/ 739 h 39"/>
                <a:gd name="T2" fmla="*/ 425 w 48"/>
                <a:gd name="T3" fmla="*/ 307 h 39"/>
                <a:gd name="T4" fmla="*/ 750 w 48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39">
                  <a:moveTo>
                    <a:pt x="0" y="39"/>
                  </a:moveTo>
                  <a:cubicBezTo>
                    <a:pt x="2" y="24"/>
                    <a:pt x="13" y="19"/>
                    <a:pt x="27" y="16"/>
                  </a:cubicBezTo>
                  <a:cubicBezTo>
                    <a:pt x="38" y="14"/>
                    <a:pt x="40" y="6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0" name="Freeform 547">
              <a:extLst>
                <a:ext uri="{FF2B5EF4-FFF2-40B4-BE49-F238E27FC236}">
                  <a16:creationId xmlns:a16="http://schemas.microsoft.com/office/drawing/2014/main" id="{18FCDCE9-AE9D-47FE-B0D0-73815D45C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3600"/>
              <a:ext cx="155" cy="147"/>
            </a:xfrm>
            <a:custGeom>
              <a:avLst/>
              <a:gdLst>
                <a:gd name="T0" fmla="*/ 0 w 62"/>
                <a:gd name="T1" fmla="*/ 0 h 55"/>
                <a:gd name="T2" fmla="*/ 283 w 62"/>
                <a:gd name="T3" fmla="*/ 208 h 55"/>
                <a:gd name="T4" fmla="*/ 438 w 62"/>
                <a:gd name="T5" fmla="*/ 615 h 55"/>
                <a:gd name="T6" fmla="*/ 770 w 62"/>
                <a:gd name="T7" fmla="*/ 914 h 55"/>
                <a:gd name="T8" fmla="*/ 970 w 62"/>
                <a:gd name="T9" fmla="*/ 105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55">
                  <a:moveTo>
                    <a:pt x="0" y="0"/>
                  </a:moveTo>
                  <a:cubicBezTo>
                    <a:pt x="5" y="5"/>
                    <a:pt x="12" y="8"/>
                    <a:pt x="18" y="11"/>
                  </a:cubicBezTo>
                  <a:cubicBezTo>
                    <a:pt x="26" y="15"/>
                    <a:pt x="25" y="25"/>
                    <a:pt x="28" y="32"/>
                  </a:cubicBezTo>
                  <a:cubicBezTo>
                    <a:pt x="32" y="42"/>
                    <a:pt x="39" y="46"/>
                    <a:pt x="49" y="48"/>
                  </a:cubicBezTo>
                  <a:cubicBezTo>
                    <a:pt x="53" y="49"/>
                    <a:pt x="59" y="51"/>
                    <a:pt x="62" y="55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1" name="Freeform 548">
              <a:extLst>
                <a:ext uri="{FF2B5EF4-FFF2-40B4-BE49-F238E27FC236}">
                  <a16:creationId xmlns:a16="http://schemas.microsoft.com/office/drawing/2014/main" id="{A7B3F9A0-33DB-47C3-A591-AC14B9F2D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6" y="3549"/>
              <a:ext cx="98" cy="96"/>
            </a:xfrm>
            <a:custGeom>
              <a:avLst/>
              <a:gdLst>
                <a:gd name="T0" fmla="*/ 0 w 39"/>
                <a:gd name="T1" fmla="*/ 627 h 36"/>
                <a:gd name="T2" fmla="*/ 379 w 39"/>
                <a:gd name="T3" fmla="*/ 248 h 36"/>
                <a:gd name="T4" fmla="*/ 618 w 3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36">
                  <a:moveTo>
                    <a:pt x="0" y="33"/>
                  </a:moveTo>
                  <a:cubicBezTo>
                    <a:pt x="12" y="36"/>
                    <a:pt x="18" y="20"/>
                    <a:pt x="24" y="13"/>
                  </a:cubicBezTo>
                  <a:cubicBezTo>
                    <a:pt x="28" y="8"/>
                    <a:pt x="36" y="5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2" name="Freeform 549">
              <a:extLst>
                <a:ext uri="{FF2B5EF4-FFF2-40B4-BE49-F238E27FC236}">
                  <a16:creationId xmlns:a16="http://schemas.microsoft.com/office/drawing/2014/main" id="{EFDCE579-BDF5-40C8-BC50-B8EDA3ED8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717"/>
              <a:ext cx="105" cy="382"/>
            </a:xfrm>
            <a:custGeom>
              <a:avLst/>
              <a:gdLst>
                <a:gd name="T0" fmla="*/ 658 w 42"/>
                <a:gd name="T1" fmla="*/ 0 h 143"/>
                <a:gd name="T2" fmla="*/ 470 w 42"/>
                <a:gd name="T3" fmla="*/ 478 h 143"/>
                <a:gd name="T4" fmla="*/ 158 w 42"/>
                <a:gd name="T5" fmla="*/ 970 h 143"/>
                <a:gd name="T6" fmla="*/ 50 w 42"/>
                <a:gd name="T7" fmla="*/ 1563 h 143"/>
                <a:gd name="T8" fmla="*/ 63 w 42"/>
                <a:gd name="T9" fmla="*/ 2305 h 143"/>
                <a:gd name="T10" fmla="*/ 0 w 42"/>
                <a:gd name="T11" fmla="*/ 2725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143">
                  <a:moveTo>
                    <a:pt x="42" y="0"/>
                  </a:moveTo>
                  <a:cubicBezTo>
                    <a:pt x="42" y="10"/>
                    <a:pt x="36" y="18"/>
                    <a:pt x="30" y="25"/>
                  </a:cubicBezTo>
                  <a:cubicBezTo>
                    <a:pt x="22" y="33"/>
                    <a:pt x="15" y="42"/>
                    <a:pt x="10" y="51"/>
                  </a:cubicBezTo>
                  <a:cubicBezTo>
                    <a:pt x="5" y="61"/>
                    <a:pt x="4" y="71"/>
                    <a:pt x="3" y="82"/>
                  </a:cubicBezTo>
                  <a:cubicBezTo>
                    <a:pt x="2" y="95"/>
                    <a:pt x="3" y="108"/>
                    <a:pt x="4" y="121"/>
                  </a:cubicBezTo>
                  <a:cubicBezTo>
                    <a:pt x="4" y="129"/>
                    <a:pt x="2" y="135"/>
                    <a:pt x="0" y="143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3" name="Freeform 550">
              <a:extLst>
                <a:ext uri="{FF2B5EF4-FFF2-40B4-BE49-F238E27FC236}">
                  <a16:creationId xmlns:a16="http://schemas.microsoft.com/office/drawing/2014/main" id="{A747C932-1F76-45E8-A342-C97FA8853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3619"/>
              <a:ext cx="27" cy="16"/>
            </a:xfrm>
            <a:custGeom>
              <a:avLst/>
              <a:gdLst>
                <a:gd name="T0" fmla="*/ 0 w 11"/>
                <a:gd name="T1" fmla="*/ 0 h 6"/>
                <a:gd name="T2" fmla="*/ 162 w 11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2" y="5"/>
                    <a:pt x="6" y="4"/>
                    <a:pt x="11" y="6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4" name="Freeform 551">
              <a:extLst>
                <a:ext uri="{FF2B5EF4-FFF2-40B4-BE49-F238E27FC236}">
                  <a16:creationId xmlns:a16="http://schemas.microsoft.com/office/drawing/2014/main" id="{C78DA219-34DA-40F3-B9B4-E28D9BDFD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3619"/>
              <a:ext cx="175" cy="245"/>
            </a:xfrm>
            <a:custGeom>
              <a:avLst/>
              <a:gdLst>
                <a:gd name="T0" fmla="*/ 1095 w 70"/>
                <a:gd name="T1" fmla="*/ 0 h 92"/>
                <a:gd name="T2" fmla="*/ 500 w 70"/>
                <a:gd name="T3" fmla="*/ 248 h 92"/>
                <a:gd name="T4" fmla="*/ 188 w 70"/>
                <a:gd name="T5" fmla="*/ 964 h 92"/>
                <a:gd name="T6" fmla="*/ 145 w 70"/>
                <a:gd name="T7" fmla="*/ 1148 h 92"/>
                <a:gd name="T8" fmla="*/ 145 w 70"/>
                <a:gd name="T9" fmla="*/ 1475 h 92"/>
                <a:gd name="T10" fmla="*/ 0 w 70"/>
                <a:gd name="T11" fmla="*/ 1736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92">
                  <a:moveTo>
                    <a:pt x="70" y="0"/>
                  </a:moveTo>
                  <a:cubicBezTo>
                    <a:pt x="59" y="10"/>
                    <a:pt x="43" y="5"/>
                    <a:pt x="32" y="13"/>
                  </a:cubicBezTo>
                  <a:cubicBezTo>
                    <a:pt x="21" y="21"/>
                    <a:pt x="14" y="38"/>
                    <a:pt x="12" y="51"/>
                  </a:cubicBezTo>
                  <a:cubicBezTo>
                    <a:pt x="11" y="54"/>
                    <a:pt x="10" y="58"/>
                    <a:pt x="9" y="61"/>
                  </a:cubicBezTo>
                  <a:cubicBezTo>
                    <a:pt x="8" y="67"/>
                    <a:pt x="9" y="72"/>
                    <a:pt x="9" y="78"/>
                  </a:cubicBezTo>
                  <a:cubicBezTo>
                    <a:pt x="8" y="83"/>
                    <a:pt x="5" y="91"/>
                    <a:pt x="0" y="9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5" name="Freeform 552">
              <a:extLst>
                <a:ext uri="{FF2B5EF4-FFF2-40B4-BE49-F238E27FC236}">
                  <a16:creationId xmlns:a16="http://schemas.microsoft.com/office/drawing/2014/main" id="{F2BA3791-97EB-447C-AADA-16646A40A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3211"/>
              <a:ext cx="80" cy="314"/>
            </a:xfrm>
            <a:custGeom>
              <a:avLst/>
              <a:gdLst>
                <a:gd name="T0" fmla="*/ 470 w 32"/>
                <a:gd name="T1" fmla="*/ 0 h 118"/>
                <a:gd name="T2" fmla="*/ 408 w 32"/>
                <a:gd name="T3" fmla="*/ 601 h 118"/>
                <a:gd name="T4" fmla="*/ 83 w 32"/>
                <a:gd name="T5" fmla="*/ 1338 h 118"/>
                <a:gd name="T6" fmla="*/ 33 w 32"/>
                <a:gd name="T7" fmla="*/ 1863 h 118"/>
                <a:gd name="T8" fmla="*/ 0 w 32"/>
                <a:gd name="T9" fmla="*/ 2225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18">
                  <a:moveTo>
                    <a:pt x="30" y="0"/>
                  </a:moveTo>
                  <a:cubicBezTo>
                    <a:pt x="27" y="10"/>
                    <a:pt x="32" y="22"/>
                    <a:pt x="26" y="32"/>
                  </a:cubicBezTo>
                  <a:cubicBezTo>
                    <a:pt x="18" y="46"/>
                    <a:pt x="5" y="54"/>
                    <a:pt x="5" y="71"/>
                  </a:cubicBezTo>
                  <a:cubicBezTo>
                    <a:pt x="4" y="81"/>
                    <a:pt x="2" y="90"/>
                    <a:pt x="2" y="99"/>
                  </a:cubicBezTo>
                  <a:cubicBezTo>
                    <a:pt x="2" y="103"/>
                    <a:pt x="3" y="116"/>
                    <a:pt x="0" y="118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6" name="Freeform 553">
              <a:extLst>
                <a:ext uri="{FF2B5EF4-FFF2-40B4-BE49-F238E27FC236}">
                  <a16:creationId xmlns:a16="http://schemas.microsoft.com/office/drawing/2014/main" id="{92384DE3-D180-4356-8CCB-F629076BF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3099"/>
              <a:ext cx="205" cy="109"/>
            </a:xfrm>
            <a:custGeom>
              <a:avLst/>
              <a:gdLst>
                <a:gd name="T0" fmla="*/ 1283 w 82"/>
                <a:gd name="T1" fmla="*/ 750 h 41"/>
                <a:gd name="T2" fmla="*/ 1000 w 82"/>
                <a:gd name="T3" fmla="*/ 734 h 41"/>
                <a:gd name="T4" fmla="*/ 375 w 82"/>
                <a:gd name="T5" fmla="*/ 465 h 41"/>
                <a:gd name="T6" fmla="*/ 220 w 82"/>
                <a:gd name="T7" fmla="*/ 149 h 41"/>
                <a:gd name="T8" fmla="*/ 0 w 82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1">
                  <a:moveTo>
                    <a:pt x="82" y="40"/>
                  </a:moveTo>
                  <a:cubicBezTo>
                    <a:pt x="76" y="41"/>
                    <a:pt x="70" y="40"/>
                    <a:pt x="64" y="39"/>
                  </a:cubicBezTo>
                  <a:cubicBezTo>
                    <a:pt x="50" y="36"/>
                    <a:pt x="35" y="36"/>
                    <a:pt x="24" y="25"/>
                  </a:cubicBezTo>
                  <a:cubicBezTo>
                    <a:pt x="19" y="20"/>
                    <a:pt x="19" y="13"/>
                    <a:pt x="14" y="8"/>
                  </a:cubicBezTo>
                  <a:cubicBezTo>
                    <a:pt x="10" y="4"/>
                    <a:pt x="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7" name="Freeform 554">
              <a:extLst>
                <a:ext uri="{FF2B5EF4-FFF2-40B4-BE49-F238E27FC236}">
                  <a16:creationId xmlns:a16="http://schemas.microsoft.com/office/drawing/2014/main" id="{B218B495-B064-4D80-8DC2-A4EB952F0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3053"/>
              <a:ext cx="40" cy="99"/>
            </a:xfrm>
            <a:custGeom>
              <a:avLst/>
              <a:gdLst>
                <a:gd name="T0" fmla="*/ 0 w 16"/>
                <a:gd name="T1" fmla="*/ 709 h 37"/>
                <a:gd name="T2" fmla="*/ 33 w 16"/>
                <a:gd name="T3" fmla="*/ 516 h 37"/>
                <a:gd name="T4" fmla="*/ 188 w 16"/>
                <a:gd name="T5" fmla="*/ 286 h 37"/>
                <a:gd name="T6" fmla="*/ 238 w 16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7">
                  <a:moveTo>
                    <a:pt x="0" y="37"/>
                  </a:moveTo>
                  <a:cubicBezTo>
                    <a:pt x="1" y="34"/>
                    <a:pt x="1" y="30"/>
                    <a:pt x="2" y="27"/>
                  </a:cubicBezTo>
                  <a:cubicBezTo>
                    <a:pt x="5" y="23"/>
                    <a:pt x="9" y="19"/>
                    <a:pt x="12" y="15"/>
                  </a:cubicBezTo>
                  <a:cubicBezTo>
                    <a:pt x="16" y="10"/>
                    <a:pt x="16" y="6"/>
                    <a:pt x="15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8" name="Freeform 555">
              <a:extLst>
                <a:ext uri="{FF2B5EF4-FFF2-40B4-BE49-F238E27FC236}">
                  <a16:creationId xmlns:a16="http://schemas.microsoft.com/office/drawing/2014/main" id="{3FAAF8E4-296E-4395-ABB4-69B57B90B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941"/>
              <a:ext cx="15" cy="131"/>
            </a:xfrm>
            <a:custGeom>
              <a:avLst/>
              <a:gdLst>
                <a:gd name="T0" fmla="*/ 63 w 6"/>
                <a:gd name="T1" fmla="*/ 0 h 49"/>
                <a:gd name="T2" fmla="*/ 33 w 6"/>
                <a:gd name="T3" fmla="*/ 500 h 49"/>
                <a:gd name="T4" fmla="*/ 0 w 6"/>
                <a:gd name="T5" fmla="*/ 936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9">
                  <a:moveTo>
                    <a:pt x="4" y="0"/>
                  </a:moveTo>
                  <a:cubicBezTo>
                    <a:pt x="6" y="11"/>
                    <a:pt x="3" y="16"/>
                    <a:pt x="2" y="26"/>
                  </a:cubicBezTo>
                  <a:cubicBezTo>
                    <a:pt x="0" y="34"/>
                    <a:pt x="2" y="42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19" name="Freeform 556">
              <a:extLst>
                <a:ext uri="{FF2B5EF4-FFF2-40B4-BE49-F238E27FC236}">
                  <a16:creationId xmlns:a16="http://schemas.microsoft.com/office/drawing/2014/main" id="{E1457959-0999-4577-BA18-1426A4C93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3067"/>
              <a:ext cx="62" cy="88"/>
            </a:xfrm>
            <a:custGeom>
              <a:avLst/>
              <a:gdLst>
                <a:gd name="T0" fmla="*/ 0 w 25"/>
                <a:gd name="T1" fmla="*/ 21 h 33"/>
                <a:gd name="T2" fmla="*/ 382 w 25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3">
                  <a:moveTo>
                    <a:pt x="0" y="1"/>
                  </a:moveTo>
                  <a:cubicBezTo>
                    <a:pt x="6" y="0"/>
                    <a:pt x="24" y="26"/>
                    <a:pt x="25" y="33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0" name="Freeform 557">
              <a:extLst>
                <a:ext uri="{FF2B5EF4-FFF2-40B4-BE49-F238E27FC236}">
                  <a16:creationId xmlns:a16="http://schemas.microsoft.com/office/drawing/2014/main" id="{794FF08E-A497-4AF4-BE8D-0F307FC9E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3344"/>
              <a:ext cx="87" cy="272"/>
            </a:xfrm>
            <a:custGeom>
              <a:avLst/>
              <a:gdLst>
                <a:gd name="T0" fmla="*/ 353 w 35"/>
                <a:gd name="T1" fmla="*/ 0 h 102"/>
                <a:gd name="T2" fmla="*/ 403 w 35"/>
                <a:gd name="T3" fmla="*/ 363 h 102"/>
                <a:gd name="T4" fmla="*/ 433 w 35"/>
                <a:gd name="T5" fmla="*/ 1160 h 102"/>
                <a:gd name="T6" fmla="*/ 0 w 35"/>
                <a:gd name="T7" fmla="*/ 1933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102">
                  <a:moveTo>
                    <a:pt x="23" y="0"/>
                  </a:moveTo>
                  <a:cubicBezTo>
                    <a:pt x="23" y="7"/>
                    <a:pt x="24" y="12"/>
                    <a:pt x="26" y="19"/>
                  </a:cubicBezTo>
                  <a:cubicBezTo>
                    <a:pt x="31" y="32"/>
                    <a:pt x="35" y="48"/>
                    <a:pt x="28" y="61"/>
                  </a:cubicBezTo>
                  <a:cubicBezTo>
                    <a:pt x="21" y="75"/>
                    <a:pt x="4" y="87"/>
                    <a:pt x="0" y="102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1" name="Freeform 558">
              <a:extLst>
                <a:ext uri="{FF2B5EF4-FFF2-40B4-BE49-F238E27FC236}">
                  <a16:creationId xmlns:a16="http://schemas.microsoft.com/office/drawing/2014/main" id="{6B6B2E38-8919-495C-AECC-AEB57230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3781"/>
              <a:ext cx="297" cy="83"/>
            </a:xfrm>
            <a:custGeom>
              <a:avLst/>
              <a:gdLst>
                <a:gd name="T0" fmla="*/ 1849 w 119"/>
                <a:gd name="T1" fmla="*/ 594 h 31"/>
                <a:gd name="T2" fmla="*/ 1383 w 119"/>
                <a:gd name="T3" fmla="*/ 388 h 31"/>
                <a:gd name="T4" fmla="*/ 1008 w 119"/>
                <a:gd name="T5" fmla="*/ 171 h 31"/>
                <a:gd name="T6" fmla="*/ 0 w 119"/>
                <a:gd name="T7" fmla="*/ 0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9" h="31">
                  <a:moveTo>
                    <a:pt x="119" y="31"/>
                  </a:moveTo>
                  <a:cubicBezTo>
                    <a:pt x="107" y="28"/>
                    <a:pt x="98" y="26"/>
                    <a:pt x="89" y="20"/>
                  </a:cubicBezTo>
                  <a:cubicBezTo>
                    <a:pt x="81" y="15"/>
                    <a:pt x="73" y="13"/>
                    <a:pt x="65" y="9"/>
                  </a:cubicBezTo>
                  <a:cubicBezTo>
                    <a:pt x="59" y="5"/>
                    <a:pt x="27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2" name="Freeform 559">
              <a:extLst>
                <a:ext uri="{FF2B5EF4-FFF2-40B4-BE49-F238E27FC236}">
                  <a16:creationId xmlns:a16="http://schemas.microsoft.com/office/drawing/2014/main" id="{211E354C-639C-4C3F-8C99-CBE43AAD2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3925"/>
              <a:ext cx="108" cy="38"/>
            </a:xfrm>
            <a:custGeom>
              <a:avLst/>
              <a:gdLst>
                <a:gd name="T0" fmla="*/ 0 w 43"/>
                <a:gd name="T1" fmla="*/ 220 h 14"/>
                <a:gd name="T2" fmla="*/ 681 w 43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4">
                  <a:moveTo>
                    <a:pt x="0" y="11"/>
                  </a:moveTo>
                  <a:cubicBezTo>
                    <a:pt x="14" y="14"/>
                    <a:pt x="32" y="12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3" name="Freeform 560">
              <a:extLst>
                <a:ext uri="{FF2B5EF4-FFF2-40B4-BE49-F238E27FC236}">
                  <a16:creationId xmlns:a16="http://schemas.microsoft.com/office/drawing/2014/main" id="{CCAC3AA2-9F4E-4A81-9965-5A9AAAE36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821"/>
              <a:ext cx="155" cy="80"/>
            </a:xfrm>
            <a:custGeom>
              <a:avLst/>
              <a:gdLst>
                <a:gd name="T0" fmla="*/ 0 w 62"/>
                <a:gd name="T1" fmla="*/ 512 h 30"/>
                <a:gd name="T2" fmla="*/ 595 w 62"/>
                <a:gd name="T3" fmla="*/ 307 h 30"/>
                <a:gd name="T4" fmla="*/ 970 w 62"/>
                <a:gd name="T5" fmla="*/ 2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30">
                  <a:moveTo>
                    <a:pt x="0" y="27"/>
                  </a:moveTo>
                  <a:cubicBezTo>
                    <a:pt x="10" y="30"/>
                    <a:pt x="29" y="22"/>
                    <a:pt x="38" y="16"/>
                  </a:cubicBezTo>
                  <a:cubicBezTo>
                    <a:pt x="46" y="10"/>
                    <a:pt x="51" y="0"/>
                    <a:pt x="62" y="1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4" name="Freeform 561">
              <a:extLst>
                <a:ext uri="{FF2B5EF4-FFF2-40B4-BE49-F238E27FC236}">
                  <a16:creationId xmlns:a16="http://schemas.microsoft.com/office/drawing/2014/main" id="{6A232185-89C8-47D8-AEB6-68E1ADFC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3291"/>
              <a:ext cx="153" cy="344"/>
            </a:xfrm>
            <a:custGeom>
              <a:avLst/>
              <a:gdLst>
                <a:gd name="T0" fmla="*/ 0 w 61"/>
                <a:gd name="T1" fmla="*/ 0 h 129"/>
                <a:gd name="T2" fmla="*/ 334 w 61"/>
                <a:gd name="T3" fmla="*/ 435 h 129"/>
                <a:gd name="T4" fmla="*/ 775 w 61"/>
                <a:gd name="T5" fmla="*/ 1387 h 129"/>
                <a:gd name="T6" fmla="*/ 900 w 61"/>
                <a:gd name="T7" fmla="*/ 2013 h 129"/>
                <a:gd name="T8" fmla="*/ 963 w 61"/>
                <a:gd name="T9" fmla="*/ 2445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129">
                  <a:moveTo>
                    <a:pt x="0" y="0"/>
                  </a:moveTo>
                  <a:cubicBezTo>
                    <a:pt x="4" y="10"/>
                    <a:pt x="15" y="15"/>
                    <a:pt x="21" y="23"/>
                  </a:cubicBezTo>
                  <a:cubicBezTo>
                    <a:pt x="34" y="38"/>
                    <a:pt x="43" y="55"/>
                    <a:pt x="49" y="73"/>
                  </a:cubicBezTo>
                  <a:cubicBezTo>
                    <a:pt x="53" y="84"/>
                    <a:pt x="56" y="95"/>
                    <a:pt x="57" y="106"/>
                  </a:cubicBezTo>
                  <a:cubicBezTo>
                    <a:pt x="58" y="114"/>
                    <a:pt x="56" y="123"/>
                    <a:pt x="61" y="129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5" name="Freeform 562">
              <a:extLst>
                <a:ext uri="{FF2B5EF4-FFF2-40B4-BE49-F238E27FC236}">
                  <a16:creationId xmlns:a16="http://schemas.microsoft.com/office/drawing/2014/main" id="{BCCB647B-5C93-46F9-8CC4-93EA826B0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3248"/>
              <a:ext cx="218" cy="45"/>
            </a:xfrm>
            <a:custGeom>
              <a:avLst/>
              <a:gdLst>
                <a:gd name="T0" fmla="*/ 0 w 87"/>
                <a:gd name="T1" fmla="*/ 315 h 17"/>
                <a:gd name="T2" fmla="*/ 145 w 87"/>
                <a:gd name="T3" fmla="*/ 238 h 17"/>
                <a:gd name="T4" fmla="*/ 459 w 87"/>
                <a:gd name="T5" fmla="*/ 183 h 17"/>
                <a:gd name="T6" fmla="*/ 1005 w 87"/>
                <a:gd name="T7" fmla="*/ 169 h 17"/>
                <a:gd name="T8" fmla="*/ 1368 w 8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7">
                  <a:moveTo>
                    <a:pt x="0" y="17"/>
                  </a:moveTo>
                  <a:cubicBezTo>
                    <a:pt x="3" y="17"/>
                    <a:pt x="6" y="14"/>
                    <a:pt x="9" y="13"/>
                  </a:cubicBezTo>
                  <a:cubicBezTo>
                    <a:pt x="15" y="10"/>
                    <a:pt x="22" y="10"/>
                    <a:pt x="29" y="10"/>
                  </a:cubicBezTo>
                  <a:cubicBezTo>
                    <a:pt x="41" y="10"/>
                    <a:pt x="52" y="12"/>
                    <a:pt x="64" y="9"/>
                  </a:cubicBezTo>
                  <a:cubicBezTo>
                    <a:pt x="71" y="8"/>
                    <a:pt x="83" y="8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6" name="Freeform 563">
              <a:extLst>
                <a:ext uri="{FF2B5EF4-FFF2-40B4-BE49-F238E27FC236}">
                  <a16:creationId xmlns:a16="http://schemas.microsoft.com/office/drawing/2014/main" id="{465D6E5E-277E-4E3F-92E8-F231EEC1C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187"/>
              <a:ext cx="289" cy="125"/>
            </a:xfrm>
            <a:custGeom>
              <a:avLst/>
              <a:gdLst>
                <a:gd name="T0" fmla="*/ 0 w 116"/>
                <a:gd name="T1" fmla="*/ 247 h 47"/>
                <a:gd name="T2" fmla="*/ 416 w 116"/>
                <a:gd name="T3" fmla="*/ 431 h 47"/>
                <a:gd name="T4" fmla="*/ 775 w 116"/>
                <a:gd name="T5" fmla="*/ 715 h 47"/>
                <a:gd name="T6" fmla="*/ 1141 w 116"/>
                <a:gd name="T7" fmla="*/ 883 h 47"/>
                <a:gd name="T8" fmla="*/ 1286 w 116"/>
                <a:gd name="T9" fmla="*/ 601 h 47"/>
                <a:gd name="T10" fmla="*/ 1532 w 116"/>
                <a:gd name="T11" fmla="*/ 340 h 47"/>
                <a:gd name="T12" fmla="*/ 1794 w 116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47">
                  <a:moveTo>
                    <a:pt x="0" y="13"/>
                  </a:moveTo>
                  <a:cubicBezTo>
                    <a:pt x="10" y="16"/>
                    <a:pt x="19" y="18"/>
                    <a:pt x="27" y="23"/>
                  </a:cubicBezTo>
                  <a:cubicBezTo>
                    <a:pt x="35" y="28"/>
                    <a:pt x="42" y="34"/>
                    <a:pt x="50" y="38"/>
                  </a:cubicBezTo>
                  <a:cubicBezTo>
                    <a:pt x="57" y="41"/>
                    <a:pt x="68" y="42"/>
                    <a:pt x="74" y="47"/>
                  </a:cubicBezTo>
                  <a:cubicBezTo>
                    <a:pt x="75" y="42"/>
                    <a:pt x="80" y="36"/>
                    <a:pt x="83" y="32"/>
                  </a:cubicBezTo>
                  <a:cubicBezTo>
                    <a:pt x="87" y="27"/>
                    <a:pt x="93" y="21"/>
                    <a:pt x="99" y="18"/>
                  </a:cubicBezTo>
                  <a:cubicBezTo>
                    <a:pt x="108" y="13"/>
                    <a:pt x="113" y="11"/>
                    <a:pt x="116" y="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427" name="Freeform 564">
              <a:extLst>
                <a:ext uri="{FF2B5EF4-FFF2-40B4-BE49-F238E27FC236}">
                  <a16:creationId xmlns:a16="http://schemas.microsoft.com/office/drawing/2014/main" id="{F308F4F2-FC08-445D-BD75-0E1977260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3912"/>
              <a:ext cx="40" cy="133"/>
            </a:xfrm>
            <a:custGeom>
              <a:avLst/>
              <a:gdLst>
                <a:gd name="T0" fmla="*/ 0 w 16"/>
                <a:gd name="T1" fmla="*/ 0 h 50"/>
                <a:gd name="T2" fmla="*/ 188 w 16"/>
                <a:gd name="T3" fmla="*/ 489 h 50"/>
                <a:gd name="T4" fmla="*/ 238 w 16"/>
                <a:gd name="T5" fmla="*/ 94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0">
                  <a:moveTo>
                    <a:pt x="0" y="0"/>
                  </a:moveTo>
                  <a:cubicBezTo>
                    <a:pt x="1" y="10"/>
                    <a:pt x="7" y="17"/>
                    <a:pt x="12" y="26"/>
                  </a:cubicBezTo>
                  <a:cubicBezTo>
                    <a:pt x="16" y="34"/>
                    <a:pt x="16" y="42"/>
                    <a:pt x="15" y="50"/>
                  </a:cubicBezTo>
                </a:path>
              </a:pathLst>
            </a:custGeom>
            <a:noFill/>
            <a:ln w="7938" cap="rnd">
              <a:solidFill>
                <a:srgbClr val="4C001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5" name="Group 565">
            <a:extLst>
              <a:ext uri="{FF2B5EF4-FFF2-40B4-BE49-F238E27FC236}">
                <a16:creationId xmlns:a16="http://schemas.microsoft.com/office/drawing/2014/main" id="{C8837E76-DD50-41AE-A863-DF1494499823}"/>
              </a:ext>
            </a:extLst>
          </p:cNvPr>
          <p:cNvGrpSpPr>
            <a:grpSpLocks/>
          </p:cNvGrpSpPr>
          <p:nvPr/>
        </p:nvGrpSpPr>
        <p:grpSpPr bwMode="auto">
          <a:xfrm>
            <a:off x="3143250" y="1990725"/>
            <a:ext cx="219075" cy="254000"/>
            <a:chOff x="2810" y="2080"/>
            <a:chExt cx="138" cy="160"/>
          </a:xfrm>
        </p:grpSpPr>
        <p:sp>
          <p:nvSpPr>
            <p:cNvPr id="46245" name="Freeform 566">
              <a:extLst>
                <a:ext uri="{FF2B5EF4-FFF2-40B4-BE49-F238E27FC236}">
                  <a16:creationId xmlns:a16="http://schemas.microsoft.com/office/drawing/2014/main" id="{97CE2F4A-0425-41B9-AB26-8F7F17C38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6" name="Freeform 567">
              <a:extLst>
                <a:ext uri="{FF2B5EF4-FFF2-40B4-BE49-F238E27FC236}">
                  <a16:creationId xmlns:a16="http://schemas.microsoft.com/office/drawing/2014/main" id="{BA003669-DAB1-4891-A81D-67426EAB9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39"/>
              <a:ext cx="93" cy="90"/>
            </a:xfrm>
            <a:custGeom>
              <a:avLst/>
              <a:gdLst>
                <a:gd name="T0" fmla="*/ 0 w 37"/>
                <a:gd name="T1" fmla="*/ 498 h 34"/>
                <a:gd name="T2" fmla="*/ 20 w 37"/>
                <a:gd name="T3" fmla="*/ 540 h 34"/>
                <a:gd name="T4" fmla="*/ 20 w 37"/>
                <a:gd name="T5" fmla="*/ 574 h 34"/>
                <a:gd name="T6" fmla="*/ 50 w 37"/>
                <a:gd name="T7" fmla="*/ 553 h 34"/>
                <a:gd name="T8" fmla="*/ 96 w 37"/>
                <a:gd name="T9" fmla="*/ 574 h 34"/>
                <a:gd name="T10" fmla="*/ 158 w 37"/>
                <a:gd name="T11" fmla="*/ 630 h 34"/>
                <a:gd name="T12" fmla="*/ 284 w 37"/>
                <a:gd name="T13" fmla="*/ 574 h 34"/>
                <a:gd name="T14" fmla="*/ 410 w 37"/>
                <a:gd name="T15" fmla="*/ 519 h 34"/>
                <a:gd name="T16" fmla="*/ 493 w 37"/>
                <a:gd name="T17" fmla="*/ 371 h 34"/>
                <a:gd name="T18" fmla="*/ 555 w 37"/>
                <a:gd name="T19" fmla="*/ 259 h 34"/>
                <a:gd name="T20" fmla="*/ 588 w 37"/>
                <a:gd name="T21" fmla="*/ 132 h 34"/>
                <a:gd name="T22" fmla="*/ 588 w 37"/>
                <a:gd name="T23" fmla="*/ 77 h 34"/>
                <a:gd name="T24" fmla="*/ 568 w 37"/>
                <a:gd name="T25" fmla="*/ 0 h 34"/>
                <a:gd name="T26" fmla="*/ 555 w 37"/>
                <a:gd name="T27" fmla="*/ 111 h 34"/>
                <a:gd name="T28" fmla="*/ 505 w 37"/>
                <a:gd name="T29" fmla="*/ 225 h 34"/>
                <a:gd name="T30" fmla="*/ 430 w 37"/>
                <a:gd name="T31" fmla="*/ 294 h 34"/>
                <a:gd name="T32" fmla="*/ 380 w 37"/>
                <a:gd name="T33" fmla="*/ 426 h 34"/>
                <a:gd name="T34" fmla="*/ 176 w 37"/>
                <a:gd name="T35" fmla="*/ 553 h 34"/>
                <a:gd name="T36" fmla="*/ 63 w 37"/>
                <a:gd name="T37" fmla="*/ 540 h 34"/>
                <a:gd name="T38" fmla="*/ 0 w 37"/>
                <a:gd name="T39" fmla="*/ 498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34">
                  <a:moveTo>
                    <a:pt x="0" y="27"/>
                  </a:moveTo>
                  <a:cubicBezTo>
                    <a:pt x="0" y="28"/>
                    <a:pt x="1" y="28"/>
                    <a:pt x="1" y="29"/>
                  </a:cubicBezTo>
                  <a:cubicBezTo>
                    <a:pt x="1" y="30"/>
                    <a:pt x="0" y="30"/>
                    <a:pt x="1" y="31"/>
                  </a:cubicBezTo>
                  <a:cubicBezTo>
                    <a:pt x="2" y="31"/>
                    <a:pt x="2" y="30"/>
                    <a:pt x="3" y="30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8" y="31"/>
                    <a:pt x="9" y="32"/>
                    <a:pt x="10" y="34"/>
                  </a:cubicBezTo>
                  <a:cubicBezTo>
                    <a:pt x="11" y="32"/>
                    <a:pt x="16" y="32"/>
                    <a:pt x="18" y="31"/>
                  </a:cubicBezTo>
                  <a:cubicBezTo>
                    <a:pt x="21" y="31"/>
                    <a:pt x="24" y="31"/>
                    <a:pt x="26" y="28"/>
                  </a:cubicBezTo>
                  <a:cubicBezTo>
                    <a:pt x="28" y="26"/>
                    <a:pt x="30" y="23"/>
                    <a:pt x="31" y="20"/>
                  </a:cubicBezTo>
                  <a:cubicBezTo>
                    <a:pt x="32" y="17"/>
                    <a:pt x="32" y="15"/>
                    <a:pt x="35" y="14"/>
                  </a:cubicBezTo>
                  <a:cubicBezTo>
                    <a:pt x="32" y="12"/>
                    <a:pt x="36" y="9"/>
                    <a:pt x="37" y="7"/>
                  </a:cubicBezTo>
                  <a:cubicBezTo>
                    <a:pt x="37" y="6"/>
                    <a:pt x="37" y="5"/>
                    <a:pt x="37" y="4"/>
                  </a:cubicBezTo>
                  <a:cubicBezTo>
                    <a:pt x="37" y="3"/>
                    <a:pt x="37" y="1"/>
                    <a:pt x="36" y="0"/>
                  </a:cubicBezTo>
                  <a:cubicBezTo>
                    <a:pt x="36" y="2"/>
                    <a:pt x="36" y="4"/>
                    <a:pt x="35" y="6"/>
                  </a:cubicBezTo>
                  <a:cubicBezTo>
                    <a:pt x="34" y="9"/>
                    <a:pt x="34" y="10"/>
                    <a:pt x="32" y="12"/>
                  </a:cubicBezTo>
                  <a:cubicBezTo>
                    <a:pt x="30" y="13"/>
                    <a:pt x="28" y="15"/>
                    <a:pt x="27" y="16"/>
                  </a:cubicBezTo>
                  <a:cubicBezTo>
                    <a:pt x="26" y="18"/>
                    <a:pt x="26" y="21"/>
                    <a:pt x="24" y="23"/>
                  </a:cubicBezTo>
                  <a:cubicBezTo>
                    <a:pt x="21" y="28"/>
                    <a:pt x="17" y="30"/>
                    <a:pt x="11" y="30"/>
                  </a:cubicBezTo>
                  <a:cubicBezTo>
                    <a:pt x="9" y="30"/>
                    <a:pt x="6" y="30"/>
                    <a:pt x="4" y="29"/>
                  </a:cubicBezTo>
                  <a:cubicBezTo>
                    <a:pt x="3" y="29"/>
                    <a:pt x="0" y="28"/>
                    <a:pt x="0" y="27"/>
                  </a:cubicBezTo>
                </a:path>
              </a:pathLst>
            </a:custGeom>
            <a:solidFill>
              <a:srgbClr val="83C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7" name="Freeform 568">
              <a:extLst>
                <a:ext uri="{FF2B5EF4-FFF2-40B4-BE49-F238E27FC236}">
                  <a16:creationId xmlns:a16="http://schemas.microsoft.com/office/drawing/2014/main" id="{3BB8DDC9-D8FA-47A3-B8B4-21936C903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109"/>
              <a:ext cx="27" cy="59"/>
            </a:xfrm>
            <a:custGeom>
              <a:avLst/>
              <a:gdLst>
                <a:gd name="T0" fmla="*/ 162 w 11"/>
                <a:gd name="T1" fmla="*/ 0 h 22"/>
                <a:gd name="T2" fmla="*/ 29 w 11"/>
                <a:gd name="T3" fmla="*/ 150 h 22"/>
                <a:gd name="T4" fmla="*/ 42 w 11"/>
                <a:gd name="T5" fmla="*/ 424 h 22"/>
                <a:gd name="T6" fmla="*/ 29 w 11"/>
                <a:gd name="T7" fmla="*/ 252 h 22"/>
                <a:gd name="T8" fmla="*/ 71 w 11"/>
                <a:gd name="T9" fmla="*/ 150 h 22"/>
                <a:gd name="T10" fmla="*/ 103 w 11"/>
                <a:gd name="T11" fmla="*/ 80 h 22"/>
                <a:gd name="T12" fmla="*/ 162 w 11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2">
                  <a:moveTo>
                    <a:pt x="11" y="0"/>
                  </a:moveTo>
                  <a:cubicBezTo>
                    <a:pt x="7" y="2"/>
                    <a:pt x="4" y="4"/>
                    <a:pt x="2" y="8"/>
                  </a:cubicBezTo>
                  <a:cubicBezTo>
                    <a:pt x="0" y="13"/>
                    <a:pt x="1" y="17"/>
                    <a:pt x="3" y="22"/>
                  </a:cubicBezTo>
                  <a:cubicBezTo>
                    <a:pt x="3" y="19"/>
                    <a:pt x="2" y="16"/>
                    <a:pt x="2" y="13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5" y="5"/>
                    <a:pt x="7" y="4"/>
                  </a:cubicBezTo>
                  <a:cubicBezTo>
                    <a:pt x="9" y="3"/>
                    <a:pt x="9" y="1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8" name="Freeform 569">
              <a:extLst>
                <a:ext uri="{FF2B5EF4-FFF2-40B4-BE49-F238E27FC236}">
                  <a16:creationId xmlns:a16="http://schemas.microsoft.com/office/drawing/2014/main" id="{0D816746-A1B1-4F8E-8E04-0B018BECD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solidFill>
              <a:srgbClr val="D7B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9" name="Freeform 570">
              <a:extLst>
                <a:ext uri="{FF2B5EF4-FFF2-40B4-BE49-F238E27FC236}">
                  <a16:creationId xmlns:a16="http://schemas.microsoft.com/office/drawing/2014/main" id="{91AF0B9B-6491-42B0-B164-D3338C152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0" name="Freeform 571">
              <a:extLst>
                <a:ext uri="{FF2B5EF4-FFF2-40B4-BE49-F238E27FC236}">
                  <a16:creationId xmlns:a16="http://schemas.microsoft.com/office/drawing/2014/main" id="{F9199312-0D42-4619-BC4E-821A812FB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141"/>
              <a:ext cx="50" cy="78"/>
            </a:xfrm>
            <a:custGeom>
              <a:avLst/>
              <a:gdLst>
                <a:gd name="T0" fmla="*/ 300 w 20"/>
                <a:gd name="T1" fmla="*/ 22 h 29"/>
                <a:gd name="T2" fmla="*/ 250 w 20"/>
                <a:gd name="T3" fmla="*/ 196 h 29"/>
                <a:gd name="T4" fmla="*/ 175 w 20"/>
                <a:gd name="T5" fmla="*/ 334 h 29"/>
                <a:gd name="T6" fmla="*/ 125 w 20"/>
                <a:gd name="T7" fmla="*/ 484 h 29"/>
                <a:gd name="T8" fmla="*/ 0 w 20"/>
                <a:gd name="T9" fmla="*/ 543 h 29"/>
                <a:gd name="T10" fmla="*/ 125 w 20"/>
                <a:gd name="T11" fmla="*/ 428 h 29"/>
                <a:gd name="T12" fmla="*/ 145 w 20"/>
                <a:gd name="T13" fmla="*/ 334 h 29"/>
                <a:gd name="T14" fmla="*/ 158 w 20"/>
                <a:gd name="T15" fmla="*/ 253 h 29"/>
                <a:gd name="T16" fmla="*/ 270 w 20"/>
                <a:gd name="T17" fmla="*/ 159 h 29"/>
                <a:gd name="T18" fmla="*/ 283 w 20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9">
                  <a:moveTo>
                    <a:pt x="19" y="1"/>
                  </a:moveTo>
                  <a:cubicBezTo>
                    <a:pt x="20" y="4"/>
                    <a:pt x="18" y="8"/>
                    <a:pt x="16" y="10"/>
                  </a:cubicBezTo>
                  <a:cubicBezTo>
                    <a:pt x="14" y="12"/>
                    <a:pt x="10" y="13"/>
                    <a:pt x="11" y="17"/>
                  </a:cubicBezTo>
                  <a:cubicBezTo>
                    <a:pt x="11" y="20"/>
                    <a:pt x="11" y="23"/>
                    <a:pt x="8" y="25"/>
                  </a:cubicBezTo>
                  <a:cubicBezTo>
                    <a:pt x="6" y="26"/>
                    <a:pt x="2" y="29"/>
                    <a:pt x="0" y="28"/>
                  </a:cubicBezTo>
                  <a:cubicBezTo>
                    <a:pt x="3" y="27"/>
                    <a:pt x="7" y="26"/>
                    <a:pt x="8" y="22"/>
                  </a:cubicBezTo>
                  <a:cubicBezTo>
                    <a:pt x="9" y="21"/>
                    <a:pt x="9" y="19"/>
                    <a:pt x="9" y="17"/>
                  </a:cubicBezTo>
                  <a:cubicBezTo>
                    <a:pt x="9" y="15"/>
                    <a:pt x="8" y="14"/>
                    <a:pt x="10" y="13"/>
                  </a:cubicBezTo>
                  <a:cubicBezTo>
                    <a:pt x="12" y="11"/>
                    <a:pt x="15" y="10"/>
                    <a:pt x="17" y="8"/>
                  </a:cubicBezTo>
                  <a:cubicBezTo>
                    <a:pt x="17" y="6"/>
                    <a:pt x="20" y="1"/>
                    <a:pt x="18" y="0"/>
                  </a:cubicBezTo>
                </a:path>
              </a:pathLst>
            </a:custGeom>
            <a:solidFill>
              <a:srgbClr val="BF8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1" name="Freeform 572">
              <a:extLst>
                <a:ext uri="{FF2B5EF4-FFF2-40B4-BE49-F238E27FC236}">
                  <a16:creationId xmlns:a16="http://schemas.microsoft.com/office/drawing/2014/main" id="{01EAA708-B43D-43FB-8D11-8C0A6C682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33"/>
              <a:ext cx="18" cy="54"/>
            </a:xfrm>
            <a:custGeom>
              <a:avLst/>
              <a:gdLst>
                <a:gd name="T0" fmla="*/ 118 w 7"/>
                <a:gd name="T1" fmla="*/ 0 h 20"/>
                <a:gd name="T2" fmla="*/ 54 w 7"/>
                <a:gd name="T3" fmla="*/ 59 h 20"/>
                <a:gd name="T4" fmla="*/ 21 w 7"/>
                <a:gd name="T5" fmla="*/ 176 h 20"/>
                <a:gd name="T6" fmla="*/ 0 w 7"/>
                <a:gd name="T7" fmla="*/ 394 h 20"/>
                <a:gd name="T8" fmla="*/ 33 w 7"/>
                <a:gd name="T9" fmla="*/ 257 h 20"/>
                <a:gd name="T10" fmla="*/ 33 w 7"/>
                <a:gd name="T11" fmla="*/ 138 h 20"/>
                <a:gd name="T12" fmla="*/ 67 w 7"/>
                <a:gd name="T13" fmla="*/ 81 h 20"/>
                <a:gd name="T14" fmla="*/ 100 w 7"/>
                <a:gd name="T15" fmla="*/ 22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1"/>
                    <a:pt x="4" y="2"/>
                    <a:pt x="3" y="3"/>
                  </a:cubicBezTo>
                  <a:cubicBezTo>
                    <a:pt x="2" y="5"/>
                    <a:pt x="1" y="7"/>
                    <a:pt x="1" y="9"/>
                  </a:cubicBezTo>
                  <a:cubicBezTo>
                    <a:pt x="1" y="12"/>
                    <a:pt x="0" y="16"/>
                    <a:pt x="0" y="20"/>
                  </a:cubicBezTo>
                  <a:cubicBezTo>
                    <a:pt x="1" y="18"/>
                    <a:pt x="1" y="15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5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52" name="Oval 573">
              <a:extLst>
                <a:ext uri="{FF2B5EF4-FFF2-40B4-BE49-F238E27FC236}">
                  <a16:creationId xmlns:a16="http://schemas.microsoft.com/office/drawing/2014/main" id="{1965D81F-4E90-43DF-8F90-666F6989A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2112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53" name="Oval 574">
              <a:extLst>
                <a:ext uri="{FF2B5EF4-FFF2-40B4-BE49-F238E27FC236}">
                  <a16:creationId xmlns:a16="http://schemas.microsoft.com/office/drawing/2014/main" id="{9E6843F6-D939-4045-A66B-36C159CB7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115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54" name="Oval 575">
              <a:extLst>
                <a:ext uri="{FF2B5EF4-FFF2-40B4-BE49-F238E27FC236}">
                  <a16:creationId xmlns:a16="http://schemas.microsoft.com/office/drawing/2014/main" id="{B271EDC2-D4D8-4947-ABAA-E99A8618F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212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55" name="Freeform 576">
              <a:extLst>
                <a:ext uri="{FF2B5EF4-FFF2-40B4-BE49-F238E27FC236}">
                  <a16:creationId xmlns:a16="http://schemas.microsoft.com/office/drawing/2014/main" id="{C50E5F7A-3019-4770-8A05-61E66F65D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9" name="Rectangle 577">
            <a:extLst>
              <a:ext uri="{FF2B5EF4-FFF2-40B4-BE49-F238E27FC236}">
                <a16:creationId xmlns:a16="http://schemas.microsoft.com/office/drawing/2014/main" id="{BCB79A20-9C1F-49B1-BD31-CE0AFDF9989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100"/>
              <a:t>Bone remodeling cycle (2)</a:t>
            </a:r>
          </a:p>
        </p:txBody>
      </p:sp>
      <p:grpSp>
        <p:nvGrpSpPr>
          <p:cNvPr id="46087" name="Group 578">
            <a:extLst>
              <a:ext uri="{FF2B5EF4-FFF2-40B4-BE49-F238E27FC236}">
                <a16:creationId xmlns:a16="http://schemas.microsoft.com/office/drawing/2014/main" id="{8B40EABA-B54C-4601-9BA5-5368A5E3F9BF}"/>
              </a:ext>
            </a:extLst>
          </p:cNvPr>
          <p:cNvGrpSpPr>
            <a:grpSpLocks/>
          </p:cNvGrpSpPr>
          <p:nvPr/>
        </p:nvGrpSpPr>
        <p:grpSpPr bwMode="auto">
          <a:xfrm>
            <a:off x="2613025" y="1385888"/>
            <a:ext cx="719138" cy="558800"/>
            <a:chOff x="818" y="1011"/>
            <a:chExt cx="453" cy="352"/>
          </a:xfrm>
        </p:grpSpPr>
        <p:sp>
          <p:nvSpPr>
            <p:cNvPr id="46228" name="Freeform 579">
              <a:extLst>
                <a:ext uri="{FF2B5EF4-FFF2-40B4-BE49-F238E27FC236}">
                  <a16:creationId xmlns:a16="http://schemas.microsoft.com/office/drawing/2014/main" id="{C50DB45E-8A11-4D4A-90A0-C6290B4B7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160"/>
              <a:ext cx="187" cy="203"/>
            </a:xfrm>
            <a:custGeom>
              <a:avLst/>
              <a:gdLst>
                <a:gd name="T0" fmla="*/ 0 w 75"/>
                <a:gd name="T1" fmla="*/ 727 h 76"/>
                <a:gd name="T2" fmla="*/ 187 w 75"/>
                <a:gd name="T3" fmla="*/ 286 h 76"/>
                <a:gd name="T4" fmla="*/ 591 w 75"/>
                <a:gd name="T5" fmla="*/ 0 h 76"/>
                <a:gd name="T6" fmla="*/ 808 w 75"/>
                <a:gd name="T7" fmla="*/ 56 h 76"/>
                <a:gd name="T8" fmla="*/ 1162 w 75"/>
                <a:gd name="T9" fmla="*/ 727 h 76"/>
                <a:gd name="T10" fmla="*/ 1120 w 75"/>
                <a:gd name="T11" fmla="*/ 991 h 76"/>
                <a:gd name="T12" fmla="*/ 883 w 75"/>
                <a:gd name="T13" fmla="*/ 1357 h 76"/>
                <a:gd name="T14" fmla="*/ 591 w 75"/>
                <a:gd name="T15" fmla="*/ 1448 h 76"/>
                <a:gd name="T16" fmla="*/ 0 w 75"/>
                <a:gd name="T17" fmla="*/ 7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76">
                  <a:moveTo>
                    <a:pt x="0" y="38"/>
                  </a:moveTo>
                  <a:cubicBezTo>
                    <a:pt x="0" y="28"/>
                    <a:pt x="6" y="21"/>
                    <a:pt x="12" y="15"/>
                  </a:cubicBezTo>
                  <a:cubicBezTo>
                    <a:pt x="19" y="7"/>
                    <a:pt x="26" y="0"/>
                    <a:pt x="38" y="0"/>
                  </a:cubicBezTo>
                  <a:cubicBezTo>
                    <a:pt x="42" y="0"/>
                    <a:pt x="48" y="2"/>
                    <a:pt x="52" y="3"/>
                  </a:cubicBezTo>
                  <a:cubicBezTo>
                    <a:pt x="67" y="8"/>
                    <a:pt x="75" y="22"/>
                    <a:pt x="75" y="38"/>
                  </a:cubicBezTo>
                  <a:cubicBezTo>
                    <a:pt x="75" y="43"/>
                    <a:pt x="74" y="48"/>
                    <a:pt x="72" y="52"/>
                  </a:cubicBezTo>
                  <a:cubicBezTo>
                    <a:pt x="69" y="60"/>
                    <a:pt x="64" y="66"/>
                    <a:pt x="57" y="71"/>
                  </a:cubicBezTo>
                  <a:cubicBezTo>
                    <a:pt x="51" y="74"/>
                    <a:pt x="45" y="76"/>
                    <a:pt x="38" y="76"/>
                  </a:cubicBezTo>
                  <a:cubicBezTo>
                    <a:pt x="17" y="76"/>
                    <a:pt x="0" y="58"/>
                    <a:pt x="0" y="38"/>
                  </a:cubicBezTo>
                  <a:close/>
                </a:path>
              </a:pathLst>
            </a:custGeom>
            <a:solidFill>
              <a:srgbClr val="F9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9" name="Freeform 580">
              <a:extLst>
                <a:ext uri="{FF2B5EF4-FFF2-40B4-BE49-F238E27FC236}">
                  <a16:creationId xmlns:a16="http://schemas.microsoft.com/office/drawing/2014/main" id="{661D464E-72A7-41C9-BEDB-EEFB19B0B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76"/>
            </a:xfrm>
            <a:custGeom>
              <a:avLst/>
              <a:gdLst>
                <a:gd name="T0" fmla="*/ 333 w 62"/>
                <a:gd name="T1" fmla="*/ 205 h 66"/>
                <a:gd name="T2" fmla="*/ 113 w 62"/>
                <a:gd name="T3" fmla="*/ 627 h 66"/>
                <a:gd name="T4" fmla="*/ 220 w 62"/>
                <a:gd name="T5" fmla="*/ 1080 h 66"/>
                <a:gd name="T6" fmla="*/ 488 w 62"/>
                <a:gd name="T7" fmla="*/ 1251 h 66"/>
                <a:gd name="T8" fmla="*/ 770 w 62"/>
                <a:gd name="T9" fmla="*/ 1139 h 66"/>
                <a:gd name="T10" fmla="*/ 938 w 62"/>
                <a:gd name="T11" fmla="*/ 909 h 66"/>
                <a:gd name="T12" fmla="*/ 958 w 62"/>
                <a:gd name="T13" fmla="*/ 648 h 66"/>
                <a:gd name="T14" fmla="*/ 770 w 62"/>
                <a:gd name="T15" fmla="*/ 192 h 66"/>
                <a:gd name="T16" fmla="*/ 333 w 62"/>
                <a:gd name="T17" fmla="*/ 20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66">
                  <a:moveTo>
                    <a:pt x="21" y="11"/>
                  </a:move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8" y="61"/>
                    <a:pt x="24" y="66"/>
                    <a:pt x="31" y="66"/>
                  </a:cubicBezTo>
                  <a:cubicBezTo>
                    <a:pt x="41" y="62"/>
                    <a:pt x="45" y="63"/>
                    <a:pt x="49" y="60"/>
                  </a:cubicBezTo>
                  <a:cubicBezTo>
                    <a:pt x="53" y="56"/>
                    <a:pt x="58" y="53"/>
                    <a:pt x="60" y="48"/>
                  </a:cubicBezTo>
                  <a:cubicBezTo>
                    <a:pt x="62" y="44"/>
                    <a:pt x="60" y="38"/>
                    <a:pt x="61" y="34"/>
                  </a:cubicBez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lose/>
                </a:path>
              </a:pathLst>
            </a:custGeom>
            <a:solidFill>
              <a:srgbClr val="F66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0" name="Freeform 581">
              <a:extLst>
                <a:ext uri="{FF2B5EF4-FFF2-40B4-BE49-F238E27FC236}">
                  <a16:creationId xmlns:a16="http://schemas.microsoft.com/office/drawing/2014/main" id="{40A197E8-9B6A-43FC-A8B4-2F6584599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011"/>
              <a:ext cx="416" cy="338"/>
            </a:xfrm>
            <a:custGeom>
              <a:avLst/>
              <a:gdLst>
                <a:gd name="T0" fmla="*/ 1672 w 166"/>
                <a:gd name="T1" fmla="*/ 1770 h 127"/>
                <a:gd name="T2" fmla="*/ 1859 w 166"/>
                <a:gd name="T3" fmla="*/ 1339 h 127"/>
                <a:gd name="T4" fmla="*/ 2268 w 166"/>
                <a:gd name="T5" fmla="*/ 1057 h 127"/>
                <a:gd name="T6" fmla="*/ 2486 w 166"/>
                <a:gd name="T7" fmla="*/ 1112 h 127"/>
                <a:gd name="T8" fmla="*/ 2614 w 166"/>
                <a:gd name="T9" fmla="*/ 1190 h 127"/>
                <a:gd name="T10" fmla="*/ 1288 w 166"/>
                <a:gd name="T11" fmla="*/ 623 h 127"/>
                <a:gd name="T12" fmla="*/ 158 w 166"/>
                <a:gd name="T13" fmla="*/ 0 h 127"/>
                <a:gd name="T14" fmla="*/ 0 w 166"/>
                <a:gd name="T15" fmla="*/ 0 h 127"/>
                <a:gd name="T16" fmla="*/ 867 w 166"/>
                <a:gd name="T17" fmla="*/ 963 h 127"/>
                <a:gd name="T18" fmla="*/ 1985 w 166"/>
                <a:gd name="T19" fmla="*/ 2395 h 127"/>
                <a:gd name="T20" fmla="*/ 1672 w 166"/>
                <a:gd name="T21" fmla="*/ 1770 h 12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6" h="127">
                  <a:moveTo>
                    <a:pt x="106" y="94"/>
                  </a:moveTo>
                  <a:cubicBezTo>
                    <a:pt x="106" y="84"/>
                    <a:pt x="112" y="77"/>
                    <a:pt x="118" y="71"/>
                  </a:cubicBezTo>
                  <a:cubicBezTo>
                    <a:pt x="125" y="63"/>
                    <a:pt x="132" y="56"/>
                    <a:pt x="144" y="56"/>
                  </a:cubicBezTo>
                  <a:cubicBezTo>
                    <a:pt x="148" y="56"/>
                    <a:pt x="154" y="58"/>
                    <a:pt x="158" y="59"/>
                  </a:cubicBezTo>
                  <a:cubicBezTo>
                    <a:pt x="161" y="60"/>
                    <a:pt x="164" y="61"/>
                    <a:pt x="166" y="63"/>
                  </a:cubicBezTo>
                  <a:cubicBezTo>
                    <a:pt x="150" y="48"/>
                    <a:pt x="128" y="41"/>
                    <a:pt x="82" y="33"/>
                  </a:cubicBezTo>
                  <a:cubicBezTo>
                    <a:pt x="48" y="27"/>
                    <a:pt x="10" y="2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34"/>
                    <a:pt x="24" y="28"/>
                    <a:pt x="55" y="51"/>
                  </a:cubicBezTo>
                  <a:cubicBezTo>
                    <a:pt x="100" y="83"/>
                    <a:pt x="101" y="115"/>
                    <a:pt x="126" y="127"/>
                  </a:cubicBezTo>
                  <a:cubicBezTo>
                    <a:pt x="114" y="120"/>
                    <a:pt x="106" y="108"/>
                    <a:pt x="106" y="94"/>
                  </a:cubicBezTo>
                  <a:close/>
                </a:path>
              </a:pathLst>
            </a:custGeom>
            <a:solidFill>
              <a:srgbClr val="F68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1" name="Freeform 582">
              <a:extLst>
                <a:ext uri="{FF2B5EF4-FFF2-40B4-BE49-F238E27FC236}">
                  <a16:creationId xmlns:a16="http://schemas.microsoft.com/office/drawing/2014/main" id="{B3573347-7CF4-4BC1-8E73-755BE2E1B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66"/>
            </a:xfrm>
            <a:custGeom>
              <a:avLst/>
              <a:gdLst>
                <a:gd name="T0" fmla="*/ 958 w 62"/>
                <a:gd name="T1" fmla="*/ 653 h 62"/>
                <a:gd name="T2" fmla="*/ 770 w 62"/>
                <a:gd name="T3" fmla="*/ 193 h 62"/>
                <a:gd name="T4" fmla="*/ 333 w 62"/>
                <a:gd name="T5" fmla="*/ 209 h 62"/>
                <a:gd name="T6" fmla="*/ 113 w 62"/>
                <a:gd name="T7" fmla="*/ 632 h 62"/>
                <a:gd name="T8" fmla="*/ 220 w 62"/>
                <a:gd name="T9" fmla="*/ 1098 h 62"/>
                <a:gd name="T10" fmla="*/ 238 w 62"/>
                <a:gd name="T11" fmla="*/ 1111 h 62"/>
                <a:gd name="T12" fmla="*/ 238 w 62"/>
                <a:gd name="T13" fmla="*/ 1111 h 62"/>
                <a:gd name="T14" fmla="*/ 250 w 62"/>
                <a:gd name="T15" fmla="*/ 1111 h 62"/>
                <a:gd name="T16" fmla="*/ 283 w 62"/>
                <a:gd name="T17" fmla="*/ 1167 h 62"/>
                <a:gd name="T18" fmla="*/ 250 w 62"/>
                <a:gd name="T19" fmla="*/ 924 h 62"/>
                <a:gd name="T20" fmla="*/ 395 w 62"/>
                <a:gd name="T21" fmla="*/ 688 h 62"/>
                <a:gd name="T22" fmla="*/ 720 w 62"/>
                <a:gd name="T23" fmla="*/ 538 h 62"/>
                <a:gd name="T24" fmla="*/ 938 w 62"/>
                <a:gd name="T25" fmla="*/ 902 h 62"/>
                <a:gd name="T26" fmla="*/ 958 w 62"/>
                <a:gd name="T27" fmla="*/ 653 h 6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" h="62">
                  <a:moveTo>
                    <a:pt x="61" y="34"/>
                  </a:move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5" y="57"/>
                    <a:pt x="15" y="57"/>
                    <a:pt x="15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17" y="59"/>
                    <a:pt x="17" y="60"/>
                    <a:pt x="18" y="61"/>
                  </a:cubicBezTo>
                  <a:cubicBezTo>
                    <a:pt x="20" y="62"/>
                    <a:pt x="14" y="55"/>
                    <a:pt x="16" y="48"/>
                  </a:cubicBezTo>
                  <a:cubicBezTo>
                    <a:pt x="17" y="44"/>
                    <a:pt x="22" y="40"/>
                    <a:pt x="25" y="36"/>
                  </a:cubicBezTo>
                  <a:cubicBezTo>
                    <a:pt x="35" y="24"/>
                    <a:pt x="37" y="25"/>
                    <a:pt x="46" y="28"/>
                  </a:cubicBezTo>
                  <a:cubicBezTo>
                    <a:pt x="54" y="32"/>
                    <a:pt x="58" y="47"/>
                    <a:pt x="60" y="47"/>
                  </a:cubicBezTo>
                  <a:cubicBezTo>
                    <a:pt x="61" y="43"/>
                    <a:pt x="60" y="38"/>
                    <a:pt x="61" y="3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2" name="Freeform 583">
              <a:extLst>
                <a:ext uri="{FF2B5EF4-FFF2-40B4-BE49-F238E27FC236}">
                  <a16:creationId xmlns:a16="http://schemas.microsoft.com/office/drawing/2014/main" id="{3FC5B396-72C3-45A7-9D61-DE51C21DF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072"/>
              <a:ext cx="290" cy="128"/>
            </a:xfrm>
            <a:custGeom>
              <a:avLst/>
              <a:gdLst>
                <a:gd name="T0" fmla="*/ 0 w 116"/>
                <a:gd name="T1" fmla="*/ 0 h 48"/>
                <a:gd name="T2" fmla="*/ 925 w 116"/>
                <a:gd name="T3" fmla="*/ 264 h 48"/>
                <a:gd name="T4" fmla="*/ 1813 w 116"/>
                <a:gd name="T5" fmla="*/ 568 h 48"/>
                <a:gd name="T6" fmla="*/ 1470 w 116"/>
                <a:gd name="T7" fmla="*/ 717 h 48"/>
                <a:gd name="T8" fmla="*/ 1333 w 116"/>
                <a:gd name="T9" fmla="*/ 909 h 48"/>
                <a:gd name="T10" fmla="*/ 1470 w 116"/>
                <a:gd name="T11" fmla="*/ 589 h 48"/>
                <a:gd name="T12" fmla="*/ 908 w 116"/>
                <a:gd name="T13" fmla="*/ 320 h 48"/>
                <a:gd name="T14" fmla="*/ 0 w 116"/>
                <a:gd name="T15" fmla="*/ 0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48">
                  <a:moveTo>
                    <a:pt x="0" y="0"/>
                  </a:moveTo>
                  <a:cubicBezTo>
                    <a:pt x="9" y="6"/>
                    <a:pt x="36" y="9"/>
                    <a:pt x="59" y="14"/>
                  </a:cubicBezTo>
                  <a:cubicBezTo>
                    <a:pt x="83" y="19"/>
                    <a:pt x="104" y="24"/>
                    <a:pt x="116" y="30"/>
                  </a:cubicBezTo>
                  <a:cubicBezTo>
                    <a:pt x="107" y="30"/>
                    <a:pt x="98" y="33"/>
                    <a:pt x="94" y="38"/>
                  </a:cubicBezTo>
                  <a:cubicBezTo>
                    <a:pt x="91" y="42"/>
                    <a:pt x="85" y="48"/>
                    <a:pt x="85" y="48"/>
                  </a:cubicBezTo>
                  <a:cubicBezTo>
                    <a:pt x="88" y="39"/>
                    <a:pt x="94" y="35"/>
                    <a:pt x="94" y="31"/>
                  </a:cubicBezTo>
                  <a:cubicBezTo>
                    <a:pt x="94" y="24"/>
                    <a:pt x="74" y="22"/>
                    <a:pt x="58" y="17"/>
                  </a:cubicBezTo>
                  <a:cubicBezTo>
                    <a:pt x="41" y="12"/>
                    <a:pt x="9" y="9"/>
                    <a:pt x="0" y="0"/>
                  </a:cubicBezTo>
                  <a:close/>
                </a:path>
              </a:pathLst>
            </a:custGeom>
            <a:solidFill>
              <a:srgbClr val="F9B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3" name="Freeform 584">
              <a:extLst>
                <a:ext uri="{FF2B5EF4-FFF2-40B4-BE49-F238E27FC236}">
                  <a16:creationId xmlns:a16="http://schemas.microsoft.com/office/drawing/2014/main" id="{570CDF7E-4E69-4D33-AD42-D44CC6D66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1165"/>
              <a:ext cx="100" cy="118"/>
            </a:xfrm>
            <a:custGeom>
              <a:avLst/>
              <a:gdLst>
                <a:gd name="T0" fmla="*/ 0 w 40"/>
                <a:gd name="T1" fmla="*/ 0 h 44"/>
                <a:gd name="T2" fmla="*/ 375 w 40"/>
                <a:gd name="T3" fmla="*/ 518 h 44"/>
                <a:gd name="T4" fmla="*/ 563 w 40"/>
                <a:gd name="T5" fmla="*/ 847 h 44"/>
                <a:gd name="T6" fmla="*/ 625 w 40"/>
                <a:gd name="T7" fmla="*/ 389 h 44"/>
                <a:gd name="T8" fmla="*/ 458 w 40"/>
                <a:gd name="T9" fmla="*/ 461 h 44"/>
                <a:gd name="T10" fmla="*/ 0 w 40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44">
                  <a:moveTo>
                    <a:pt x="0" y="0"/>
                  </a:moveTo>
                  <a:cubicBezTo>
                    <a:pt x="8" y="5"/>
                    <a:pt x="18" y="16"/>
                    <a:pt x="24" y="27"/>
                  </a:cubicBezTo>
                  <a:cubicBezTo>
                    <a:pt x="31" y="38"/>
                    <a:pt x="36" y="44"/>
                    <a:pt x="36" y="44"/>
                  </a:cubicBezTo>
                  <a:cubicBezTo>
                    <a:pt x="35" y="35"/>
                    <a:pt x="33" y="29"/>
                    <a:pt x="40" y="20"/>
                  </a:cubicBezTo>
                  <a:cubicBezTo>
                    <a:pt x="36" y="23"/>
                    <a:pt x="32" y="25"/>
                    <a:pt x="29" y="24"/>
                  </a:cubicBezTo>
                  <a:cubicBezTo>
                    <a:pt x="26" y="23"/>
                    <a:pt x="15" y="7"/>
                    <a:pt x="0" y="0"/>
                  </a:cubicBezTo>
                  <a:close/>
                </a:path>
              </a:pathLst>
            </a:custGeom>
            <a:solidFill>
              <a:srgbClr val="F55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4" name="Freeform 585">
              <a:extLst>
                <a:ext uri="{FF2B5EF4-FFF2-40B4-BE49-F238E27FC236}">
                  <a16:creationId xmlns:a16="http://schemas.microsoft.com/office/drawing/2014/main" id="{394BB972-042E-47A4-B0D4-515A22FDA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168"/>
              <a:ext cx="30" cy="11"/>
            </a:xfrm>
            <a:custGeom>
              <a:avLst/>
              <a:gdLst>
                <a:gd name="T0" fmla="*/ 0 w 12"/>
                <a:gd name="T1" fmla="*/ 83 h 4"/>
                <a:gd name="T2" fmla="*/ 18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7" y="3"/>
                    <a:pt x="11" y="1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5" name="Freeform 586">
              <a:extLst>
                <a:ext uri="{FF2B5EF4-FFF2-40B4-BE49-F238E27FC236}">
                  <a16:creationId xmlns:a16="http://schemas.microsoft.com/office/drawing/2014/main" id="{633099FD-D7AC-4775-BEB8-779941023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1291"/>
              <a:ext cx="5" cy="40"/>
            </a:xfrm>
            <a:custGeom>
              <a:avLst/>
              <a:gdLst>
                <a:gd name="T0" fmla="*/ 0 w 2"/>
                <a:gd name="T1" fmla="*/ 0 h 15"/>
                <a:gd name="T2" fmla="*/ 0 w 2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cubicBezTo>
                    <a:pt x="0" y="5"/>
                    <a:pt x="2" y="11"/>
                    <a:pt x="0" y="1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6" name="Freeform 587">
              <a:extLst>
                <a:ext uri="{FF2B5EF4-FFF2-40B4-BE49-F238E27FC236}">
                  <a16:creationId xmlns:a16="http://schemas.microsoft.com/office/drawing/2014/main" id="{43E9A23D-9047-4727-B9A4-77D0A9F7E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328"/>
              <a:ext cx="62" cy="24"/>
            </a:xfrm>
            <a:custGeom>
              <a:avLst/>
              <a:gdLst>
                <a:gd name="T0" fmla="*/ 0 w 25"/>
                <a:gd name="T1" fmla="*/ 0 h 9"/>
                <a:gd name="T2" fmla="*/ 382 w 25"/>
                <a:gd name="T3" fmla="*/ 9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9">
                  <a:moveTo>
                    <a:pt x="0" y="0"/>
                  </a:moveTo>
                  <a:cubicBezTo>
                    <a:pt x="2" y="2"/>
                    <a:pt x="13" y="9"/>
                    <a:pt x="25" y="5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7" name="Freeform 588">
              <a:extLst>
                <a:ext uri="{FF2B5EF4-FFF2-40B4-BE49-F238E27FC236}">
                  <a16:creationId xmlns:a16="http://schemas.microsoft.com/office/drawing/2014/main" id="{F1D0D22E-3ECE-43E3-8859-ADF9CCD12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213"/>
              <a:ext cx="12" cy="54"/>
            </a:xfrm>
            <a:custGeom>
              <a:avLst/>
              <a:gdLst>
                <a:gd name="T0" fmla="*/ 58 w 5"/>
                <a:gd name="T1" fmla="*/ 0 h 20"/>
                <a:gd name="T2" fmla="*/ 58 w 5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4" y="0"/>
                  </a:moveTo>
                  <a:cubicBezTo>
                    <a:pt x="0" y="5"/>
                    <a:pt x="5" y="9"/>
                    <a:pt x="4" y="2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8" name="Freeform 589">
              <a:extLst>
                <a:ext uri="{FF2B5EF4-FFF2-40B4-BE49-F238E27FC236}">
                  <a16:creationId xmlns:a16="http://schemas.microsoft.com/office/drawing/2014/main" id="{F7BFE65A-585B-4AC6-86DE-6EA7B336F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160"/>
              <a:ext cx="187" cy="203"/>
            </a:xfrm>
            <a:custGeom>
              <a:avLst/>
              <a:gdLst>
                <a:gd name="T0" fmla="*/ 0 w 75"/>
                <a:gd name="T1" fmla="*/ 727 h 76"/>
                <a:gd name="T2" fmla="*/ 187 w 75"/>
                <a:gd name="T3" fmla="*/ 286 h 76"/>
                <a:gd name="T4" fmla="*/ 591 w 75"/>
                <a:gd name="T5" fmla="*/ 0 h 76"/>
                <a:gd name="T6" fmla="*/ 808 w 75"/>
                <a:gd name="T7" fmla="*/ 56 h 76"/>
                <a:gd name="T8" fmla="*/ 1162 w 75"/>
                <a:gd name="T9" fmla="*/ 727 h 76"/>
                <a:gd name="T10" fmla="*/ 1120 w 75"/>
                <a:gd name="T11" fmla="*/ 991 h 76"/>
                <a:gd name="T12" fmla="*/ 883 w 75"/>
                <a:gd name="T13" fmla="*/ 1357 h 76"/>
                <a:gd name="T14" fmla="*/ 591 w 75"/>
                <a:gd name="T15" fmla="*/ 1448 h 76"/>
                <a:gd name="T16" fmla="*/ 0 w 75"/>
                <a:gd name="T17" fmla="*/ 7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76">
                  <a:moveTo>
                    <a:pt x="0" y="38"/>
                  </a:moveTo>
                  <a:cubicBezTo>
                    <a:pt x="0" y="28"/>
                    <a:pt x="6" y="21"/>
                    <a:pt x="12" y="15"/>
                  </a:cubicBezTo>
                  <a:cubicBezTo>
                    <a:pt x="19" y="7"/>
                    <a:pt x="26" y="0"/>
                    <a:pt x="38" y="0"/>
                  </a:cubicBezTo>
                  <a:cubicBezTo>
                    <a:pt x="42" y="0"/>
                    <a:pt x="48" y="2"/>
                    <a:pt x="52" y="3"/>
                  </a:cubicBezTo>
                  <a:cubicBezTo>
                    <a:pt x="67" y="8"/>
                    <a:pt x="75" y="22"/>
                    <a:pt x="75" y="38"/>
                  </a:cubicBezTo>
                  <a:cubicBezTo>
                    <a:pt x="75" y="43"/>
                    <a:pt x="74" y="48"/>
                    <a:pt x="72" y="52"/>
                  </a:cubicBezTo>
                  <a:cubicBezTo>
                    <a:pt x="69" y="60"/>
                    <a:pt x="64" y="66"/>
                    <a:pt x="57" y="71"/>
                  </a:cubicBezTo>
                  <a:cubicBezTo>
                    <a:pt x="51" y="74"/>
                    <a:pt x="45" y="76"/>
                    <a:pt x="38" y="76"/>
                  </a:cubicBezTo>
                  <a:cubicBezTo>
                    <a:pt x="17" y="76"/>
                    <a:pt x="0" y="58"/>
                    <a:pt x="0" y="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39" name="Freeform 590">
              <a:extLst>
                <a:ext uri="{FF2B5EF4-FFF2-40B4-BE49-F238E27FC236}">
                  <a16:creationId xmlns:a16="http://schemas.microsoft.com/office/drawing/2014/main" id="{8562F4DA-1A8C-418C-BEFA-97EC1F9F0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165"/>
              <a:ext cx="155" cy="176"/>
            </a:xfrm>
            <a:custGeom>
              <a:avLst/>
              <a:gdLst>
                <a:gd name="T0" fmla="*/ 333 w 62"/>
                <a:gd name="T1" fmla="*/ 205 h 66"/>
                <a:gd name="T2" fmla="*/ 113 w 62"/>
                <a:gd name="T3" fmla="*/ 627 h 66"/>
                <a:gd name="T4" fmla="*/ 220 w 62"/>
                <a:gd name="T5" fmla="*/ 1080 h 66"/>
                <a:gd name="T6" fmla="*/ 488 w 62"/>
                <a:gd name="T7" fmla="*/ 1251 h 66"/>
                <a:gd name="T8" fmla="*/ 770 w 62"/>
                <a:gd name="T9" fmla="*/ 1139 h 66"/>
                <a:gd name="T10" fmla="*/ 938 w 62"/>
                <a:gd name="T11" fmla="*/ 909 h 66"/>
                <a:gd name="T12" fmla="*/ 958 w 62"/>
                <a:gd name="T13" fmla="*/ 648 h 66"/>
                <a:gd name="T14" fmla="*/ 770 w 62"/>
                <a:gd name="T15" fmla="*/ 192 h 66"/>
                <a:gd name="T16" fmla="*/ 333 w 62"/>
                <a:gd name="T17" fmla="*/ 205 h 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66">
                  <a:moveTo>
                    <a:pt x="21" y="11"/>
                  </a:moveTo>
                  <a:cubicBezTo>
                    <a:pt x="16" y="18"/>
                    <a:pt x="14" y="29"/>
                    <a:pt x="7" y="33"/>
                  </a:cubicBezTo>
                  <a:cubicBezTo>
                    <a:pt x="0" y="38"/>
                    <a:pt x="8" y="49"/>
                    <a:pt x="14" y="57"/>
                  </a:cubicBezTo>
                  <a:cubicBezTo>
                    <a:pt x="18" y="61"/>
                    <a:pt x="24" y="66"/>
                    <a:pt x="31" y="66"/>
                  </a:cubicBezTo>
                  <a:cubicBezTo>
                    <a:pt x="41" y="62"/>
                    <a:pt x="45" y="63"/>
                    <a:pt x="49" y="60"/>
                  </a:cubicBezTo>
                  <a:cubicBezTo>
                    <a:pt x="53" y="56"/>
                    <a:pt x="58" y="53"/>
                    <a:pt x="60" y="48"/>
                  </a:cubicBezTo>
                  <a:cubicBezTo>
                    <a:pt x="62" y="44"/>
                    <a:pt x="60" y="38"/>
                    <a:pt x="61" y="34"/>
                  </a:cubicBezTo>
                  <a:cubicBezTo>
                    <a:pt x="62" y="24"/>
                    <a:pt x="57" y="13"/>
                    <a:pt x="49" y="10"/>
                  </a:cubicBezTo>
                  <a:cubicBezTo>
                    <a:pt x="41" y="7"/>
                    <a:pt x="29" y="0"/>
                    <a:pt x="21" y="11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0" name="Freeform 591">
              <a:extLst>
                <a:ext uri="{FF2B5EF4-FFF2-40B4-BE49-F238E27FC236}">
                  <a16:creationId xmlns:a16="http://schemas.microsoft.com/office/drawing/2014/main" id="{93C50D59-A142-43C3-A893-AC0EE3D15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011"/>
              <a:ext cx="416" cy="338"/>
            </a:xfrm>
            <a:custGeom>
              <a:avLst/>
              <a:gdLst>
                <a:gd name="T0" fmla="*/ 0 w 166"/>
                <a:gd name="T1" fmla="*/ 0 h 127"/>
                <a:gd name="T2" fmla="*/ 867 w 166"/>
                <a:gd name="T3" fmla="*/ 963 h 127"/>
                <a:gd name="T4" fmla="*/ 1985 w 166"/>
                <a:gd name="T5" fmla="*/ 2395 h 127"/>
                <a:gd name="T6" fmla="*/ 1672 w 166"/>
                <a:gd name="T7" fmla="*/ 1770 h 127"/>
                <a:gd name="T8" fmla="*/ 1859 w 166"/>
                <a:gd name="T9" fmla="*/ 1339 h 127"/>
                <a:gd name="T10" fmla="*/ 2268 w 166"/>
                <a:gd name="T11" fmla="*/ 1057 h 127"/>
                <a:gd name="T12" fmla="*/ 2486 w 166"/>
                <a:gd name="T13" fmla="*/ 1112 h 127"/>
                <a:gd name="T14" fmla="*/ 2614 w 166"/>
                <a:gd name="T15" fmla="*/ 1190 h 127"/>
                <a:gd name="T16" fmla="*/ 1288 w 166"/>
                <a:gd name="T17" fmla="*/ 623 h 127"/>
                <a:gd name="T18" fmla="*/ 158 w 166"/>
                <a:gd name="T19" fmla="*/ 0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6" h="127">
                  <a:moveTo>
                    <a:pt x="0" y="0"/>
                  </a:moveTo>
                  <a:cubicBezTo>
                    <a:pt x="4" y="34"/>
                    <a:pt x="24" y="28"/>
                    <a:pt x="55" y="51"/>
                  </a:cubicBezTo>
                  <a:cubicBezTo>
                    <a:pt x="100" y="83"/>
                    <a:pt x="101" y="115"/>
                    <a:pt x="126" y="127"/>
                  </a:cubicBezTo>
                  <a:cubicBezTo>
                    <a:pt x="114" y="120"/>
                    <a:pt x="106" y="108"/>
                    <a:pt x="106" y="94"/>
                  </a:cubicBezTo>
                  <a:cubicBezTo>
                    <a:pt x="106" y="84"/>
                    <a:pt x="112" y="77"/>
                    <a:pt x="118" y="71"/>
                  </a:cubicBezTo>
                  <a:cubicBezTo>
                    <a:pt x="125" y="63"/>
                    <a:pt x="132" y="56"/>
                    <a:pt x="144" y="56"/>
                  </a:cubicBezTo>
                  <a:cubicBezTo>
                    <a:pt x="148" y="56"/>
                    <a:pt x="154" y="58"/>
                    <a:pt x="158" y="59"/>
                  </a:cubicBezTo>
                  <a:cubicBezTo>
                    <a:pt x="161" y="60"/>
                    <a:pt x="164" y="61"/>
                    <a:pt x="166" y="63"/>
                  </a:cubicBezTo>
                  <a:cubicBezTo>
                    <a:pt x="150" y="48"/>
                    <a:pt x="128" y="41"/>
                    <a:pt x="82" y="33"/>
                  </a:cubicBezTo>
                  <a:cubicBezTo>
                    <a:pt x="48" y="27"/>
                    <a:pt x="10" y="20"/>
                    <a:pt x="1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1" name="Freeform 592">
              <a:extLst>
                <a:ext uri="{FF2B5EF4-FFF2-40B4-BE49-F238E27FC236}">
                  <a16:creationId xmlns:a16="http://schemas.microsoft.com/office/drawing/2014/main" id="{B662065A-D6D9-46F7-8D9F-2BEFC8C1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203"/>
              <a:ext cx="15" cy="16"/>
            </a:xfrm>
            <a:custGeom>
              <a:avLst/>
              <a:gdLst>
                <a:gd name="T0" fmla="*/ 83 w 6"/>
                <a:gd name="T1" fmla="*/ 21 h 6"/>
                <a:gd name="T2" fmla="*/ 63 w 6"/>
                <a:gd name="T3" fmla="*/ 93 h 6"/>
                <a:gd name="T4" fmla="*/ 20 w 6"/>
                <a:gd name="T5" fmla="*/ 93 h 6"/>
                <a:gd name="T6" fmla="*/ 33 w 6"/>
                <a:gd name="T7" fmla="*/ 21 h 6"/>
                <a:gd name="T8" fmla="*/ 83 w 6"/>
                <a:gd name="T9" fmla="*/ 2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6" y="2"/>
                    <a:pt x="6" y="4"/>
                    <a:pt x="4" y="5"/>
                  </a:cubicBezTo>
                  <a:cubicBezTo>
                    <a:pt x="3" y="6"/>
                    <a:pt x="2" y="6"/>
                    <a:pt x="1" y="5"/>
                  </a:cubicBezTo>
                  <a:cubicBezTo>
                    <a:pt x="0" y="4"/>
                    <a:pt x="1" y="3"/>
                    <a:pt x="2" y="1"/>
                  </a:cubicBezTo>
                  <a:cubicBezTo>
                    <a:pt x="3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2" name="Oval 593">
              <a:extLst>
                <a:ext uri="{FF2B5EF4-FFF2-40B4-BE49-F238E27FC236}">
                  <a16:creationId xmlns:a16="http://schemas.microsoft.com/office/drawing/2014/main" id="{74A9257C-B06B-4AB7-935A-DCD3F1987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4" y="1261"/>
              <a:ext cx="10" cy="16"/>
            </a:xfrm>
            <a:prstGeom prst="ellipse">
              <a:avLst/>
            </a:pr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43" name="Freeform 594">
              <a:extLst>
                <a:ext uri="{FF2B5EF4-FFF2-40B4-BE49-F238E27FC236}">
                  <a16:creationId xmlns:a16="http://schemas.microsoft.com/office/drawing/2014/main" id="{3ABDDF45-E9BA-4A55-B64D-FC1E92EE5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1336"/>
              <a:ext cx="15" cy="13"/>
            </a:xfrm>
            <a:custGeom>
              <a:avLst/>
              <a:gdLst>
                <a:gd name="T0" fmla="*/ 20 w 6"/>
                <a:gd name="T1" fmla="*/ 55 h 5"/>
                <a:gd name="T2" fmla="*/ 50 w 6"/>
                <a:gd name="T3" fmla="*/ 0 h 5"/>
                <a:gd name="T4" fmla="*/ 95 w 6"/>
                <a:gd name="T5" fmla="*/ 21 h 5"/>
                <a:gd name="T6" fmla="*/ 63 w 6"/>
                <a:gd name="T7" fmla="*/ 68 h 5"/>
                <a:gd name="T8" fmla="*/ 20 w 6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6" y="2"/>
                    <a:pt x="5" y="4"/>
                    <a:pt x="4" y="4"/>
                  </a:cubicBezTo>
                  <a:cubicBezTo>
                    <a:pt x="2" y="5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44" name="Freeform 595">
              <a:extLst>
                <a:ext uri="{FF2B5EF4-FFF2-40B4-BE49-F238E27FC236}">
                  <a16:creationId xmlns:a16="http://schemas.microsoft.com/office/drawing/2014/main" id="{264BEAD6-E825-4CFC-BF90-B1036C64E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1304"/>
              <a:ext cx="13" cy="16"/>
            </a:xfrm>
            <a:custGeom>
              <a:avLst/>
              <a:gdLst>
                <a:gd name="T0" fmla="*/ 21 w 5"/>
                <a:gd name="T1" fmla="*/ 0 h 6"/>
                <a:gd name="T2" fmla="*/ 68 w 5"/>
                <a:gd name="T3" fmla="*/ 35 h 6"/>
                <a:gd name="T4" fmla="*/ 55 w 5"/>
                <a:gd name="T5" fmla="*/ 93 h 6"/>
                <a:gd name="T6" fmla="*/ 0 w 5"/>
                <a:gd name="T7" fmla="*/ 77 h 6"/>
                <a:gd name="T8" fmla="*/ 21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0"/>
                  </a:moveTo>
                  <a:cubicBezTo>
                    <a:pt x="2" y="0"/>
                    <a:pt x="3" y="0"/>
                    <a:pt x="4" y="2"/>
                  </a:cubicBezTo>
                  <a:cubicBezTo>
                    <a:pt x="5" y="3"/>
                    <a:pt x="4" y="5"/>
                    <a:pt x="3" y="5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E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8" name="Group 596">
            <a:extLst>
              <a:ext uri="{FF2B5EF4-FFF2-40B4-BE49-F238E27FC236}">
                <a16:creationId xmlns:a16="http://schemas.microsoft.com/office/drawing/2014/main" id="{CD4012C9-7B07-4DD2-B094-CFEB076BA4FE}"/>
              </a:ext>
            </a:extLst>
          </p:cNvPr>
          <p:cNvGrpSpPr>
            <a:grpSpLocks/>
          </p:cNvGrpSpPr>
          <p:nvPr/>
        </p:nvGrpSpPr>
        <p:grpSpPr bwMode="auto">
          <a:xfrm>
            <a:off x="3371850" y="1914525"/>
            <a:ext cx="219075" cy="254000"/>
            <a:chOff x="2810" y="2080"/>
            <a:chExt cx="138" cy="160"/>
          </a:xfrm>
        </p:grpSpPr>
        <p:sp>
          <p:nvSpPr>
            <p:cNvPr id="46217" name="Freeform 597">
              <a:extLst>
                <a:ext uri="{FF2B5EF4-FFF2-40B4-BE49-F238E27FC236}">
                  <a16:creationId xmlns:a16="http://schemas.microsoft.com/office/drawing/2014/main" id="{1C7625DA-547D-4516-AC77-99276C975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8" name="Freeform 598">
              <a:extLst>
                <a:ext uri="{FF2B5EF4-FFF2-40B4-BE49-F238E27FC236}">
                  <a16:creationId xmlns:a16="http://schemas.microsoft.com/office/drawing/2014/main" id="{1D8F36D9-7CA9-4C0F-915D-A64288393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39"/>
              <a:ext cx="93" cy="90"/>
            </a:xfrm>
            <a:custGeom>
              <a:avLst/>
              <a:gdLst>
                <a:gd name="T0" fmla="*/ 0 w 37"/>
                <a:gd name="T1" fmla="*/ 498 h 34"/>
                <a:gd name="T2" fmla="*/ 20 w 37"/>
                <a:gd name="T3" fmla="*/ 540 h 34"/>
                <a:gd name="T4" fmla="*/ 20 w 37"/>
                <a:gd name="T5" fmla="*/ 574 h 34"/>
                <a:gd name="T6" fmla="*/ 50 w 37"/>
                <a:gd name="T7" fmla="*/ 553 h 34"/>
                <a:gd name="T8" fmla="*/ 96 w 37"/>
                <a:gd name="T9" fmla="*/ 574 h 34"/>
                <a:gd name="T10" fmla="*/ 158 w 37"/>
                <a:gd name="T11" fmla="*/ 630 h 34"/>
                <a:gd name="T12" fmla="*/ 284 w 37"/>
                <a:gd name="T13" fmla="*/ 574 h 34"/>
                <a:gd name="T14" fmla="*/ 410 w 37"/>
                <a:gd name="T15" fmla="*/ 519 h 34"/>
                <a:gd name="T16" fmla="*/ 493 w 37"/>
                <a:gd name="T17" fmla="*/ 371 h 34"/>
                <a:gd name="T18" fmla="*/ 555 w 37"/>
                <a:gd name="T19" fmla="*/ 259 h 34"/>
                <a:gd name="T20" fmla="*/ 588 w 37"/>
                <a:gd name="T21" fmla="*/ 132 h 34"/>
                <a:gd name="T22" fmla="*/ 588 w 37"/>
                <a:gd name="T23" fmla="*/ 77 h 34"/>
                <a:gd name="T24" fmla="*/ 568 w 37"/>
                <a:gd name="T25" fmla="*/ 0 h 34"/>
                <a:gd name="T26" fmla="*/ 555 w 37"/>
                <a:gd name="T27" fmla="*/ 111 h 34"/>
                <a:gd name="T28" fmla="*/ 505 w 37"/>
                <a:gd name="T29" fmla="*/ 225 h 34"/>
                <a:gd name="T30" fmla="*/ 430 w 37"/>
                <a:gd name="T31" fmla="*/ 294 h 34"/>
                <a:gd name="T32" fmla="*/ 380 w 37"/>
                <a:gd name="T33" fmla="*/ 426 h 34"/>
                <a:gd name="T34" fmla="*/ 176 w 37"/>
                <a:gd name="T35" fmla="*/ 553 h 34"/>
                <a:gd name="T36" fmla="*/ 63 w 37"/>
                <a:gd name="T37" fmla="*/ 540 h 34"/>
                <a:gd name="T38" fmla="*/ 0 w 37"/>
                <a:gd name="T39" fmla="*/ 498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7" h="34">
                  <a:moveTo>
                    <a:pt x="0" y="27"/>
                  </a:moveTo>
                  <a:cubicBezTo>
                    <a:pt x="0" y="28"/>
                    <a:pt x="1" y="28"/>
                    <a:pt x="1" y="29"/>
                  </a:cubicBezTo>
                  <a:cubicBezTo>
                    <a:pt x="1" y="30"/>
                    <a:pt x="0" y="30"/>
                    <a:pt x="1" y="31"/>
                  </a:cubicBezTo>
                  <a:cubicBezTo>
                    <a:pt x="2" y="31"/>
                    <a:pt x="2" y="30"/>
                    <a:pt x="3" y="30"/>
                  </a:cubicBezTo>
                  <a:cubicBezTo>
                    <a:pt x="4" y="30"/>
                    <a:pt x="5" y="31"/>
                    <a:pt x="6" y="31"/>
                  </a:cubicBezTo>
                  <a:cubicBezTo>
                    <a:pt x="8" y="31"/>
                    <a:pt x="9" y="32"/>
                    <a:pt x="10" y="34"/>
                  </a:cubicBezTo>
                  <a:cubicBezTo>
                    <a:pt x="11" y="32"/>
                    <a:pt x="16" y="32"/>
                    <a:pt x="18" y="31"/>
                  </a:cubicBezTo>
                  <a:cubicBezTo>
                    <a:pt x="21" y="31"/>
                    <a:pt x="24" y="31"/>
                    <a:pt x="26" y="28"/>
                  </a:cubicBezTo>
                  <a:cubicBezTo>
                    <a:pt x="28" y="26"/>
                    <a:pt x="30" y="23"/>
                    <a:pt x="31" y="20"/>
                  </a:cubicBezTo>
                  <a:cubicBezTo>
                    <a:pt x="32" y="17"/>
                    <a:pt x="32" y="15"/>
                    <a:pt x="35" y="14"/>
                  </a:cubicBezTo>
                  <a:cubicBezTo>
                    <a:pt x="32" y="12"/>
                    <a:pt x="36" y="9"/>
                    <a:pt x="37" y="7"/>
                  </a:cubicBezTo>
                  <a:cubicBezTo>
                    <a:pt x="37" y="6"/>
                    <a:pt x="37" y="5"/>
                    <a:pt x="37" y="4"/>
                  </a:cubicBezTo>
                  <a:cubicBezTo>
                    <a:pt x="37" y="3"/>
                    <a:pt x="37" y="1"/>
                    <a:pt x="36" y="0"/>
                  </a:cubicBezTo>
                  <a:cubicBezTo>
                    <a:pt x="36" y="2"/>
                    <a:pt x="36" y="4"/>
                    <a:pt x="35" y="6"/>
                  </a:cubicBezTo>
                  <a:cubicBezTo>
                    <a:pt x="34" y="9"/>
                    <a:pt x="34" y="10"/>
                    <a:pt x="32" y="12"/>
                  </a:cubicBezTo>
                  <a:cubicBezTo>
                    <a:pt x="30" y="13"/>
                    <a:pt x="28" y="15"/>
                    <a:pt x="27" y="16"/>
                  </a:cubicBezTo>
                  <a:cubicBezTo>
                    <a:pt x="26" y="18"/>
                    <a:pt x="26" y="21"/>
                    <a:pt x="24" y="23"/>
                  </a:cubicBezTo>
                  <a:cubicBezTo>
                    <a:pt x="21" y="28"/>
                    <a:pt x="17" y="30"/>
                    <a:pt x="11" y="30"/>
                  </a:cubicBezTo>
                  <a:cubicBezTo>
                    <a:pt x="9" y="30"/>
                    <a:pt x="6" y="30"/>
                    <a:pt x="4" y="29"/>
                  </a:cubicBezTo>
                  <a:cubicBezTo>
                    <a:pt x="3" y="29"/>
                    <a:pt x="0" y="28"/>
                    <a:pt x="0" y="27"/>
                  </a:cubicBezTo>
                </a:path>
              </a:pathLst>
            </a:custGeom>
            <a:solidFill>
              <a:srgbClr val="83C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9" name="Freeform 599">
              <a:extLst>
                <a:ext uri="{FF2B5EF4-FFF2-40B4-BE49-F238E27FC236}">
                  <a16:creationId xmlns:a16="http://schemas.microsoft.com/office/drawing/2014/main" id="{C4219C58-2BBF-4479-9D4D-21758628F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109"/>
              <a:ext cx="27" cy="59"/>
            </a:xfrm>
            <a:custGeom>
              <a:avLst/>
              <a:gdLst>
                <a:gd name="T0" fmla="*/ 162 w 11"/>
                <a:gd name="T1" fmla="*/ 0 h 22"/>
                <a:gd name="T2" fmla="*/ 29 w 11"/>
                <a:gd name="T3" fmla="*/ 150 h 22"/>
                <a:gd name="T4" fmla="*/ 42 w 11"/>
                <a:gd name="T5" fmla="*/ 424 h 22"/>
                <a:gd name="T6" fmla="*/ 29 w 11"/>
                <a:gd name="T7" fmla="*/ 252 h 22"/>
                <a:gd name="T8" fmla="*/ 71 w 11"/>
                <a:gd name="T9" fmla="*/ 150 h 22"/>
                <a:gd name="T10" fmla="*/ 103 w 11"/>
                <a:gd name="T11" fmla="*/ 80 h 22"/>
                <a:gd name="T12" fmla="*/ 162 w 11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2">
                  <a:moveTo>
                    <a:pt x="11" y="0"/>
                  </a:moveTo>
                  <a:cubicBezTo>
                    <a:pt x="7" y="2"/>
                    <a:pt x="4" y="4"/>
                    <a:pt x="2" y="8"/>
                  </a:cubicBezTo>
                  <a:cubicBezTo>
                    <a:pt x="0" y="13"/>
                    <a:pt x="1" y="17"/>
                    <a:pt x="3" y="22"/>
                  </a:cubicBezTo>
                  <a:cubicBezTo>
                    <a:pt x="3" y="19"/>
                    <a:pt x="2" y="16"/>
                    <a:pt x="2" y="13"/>
                  </a:cubicBezTo>
                  <a:cubicBezTo>
                    <a:pt x="3" y="11"/>
                    <a:pt x="4" y="9"/>
                    <a:pt x="5" y="8"/>
                  </a:cubicBezTo>
                  <a:cubicBezTo>
                    <a:pt x="5" y="6"/>
                    <a:pt x="5" y="5"/>
                    <a:pt x="7" y="4"/>
                  </a:cubicBezTo>
                  <a:cubicBezTo>
                    <a:pt x="9" y="3"/>
                    <a:pt x="9" y="1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0" name="Freeform 600">
              <a:extLst>
                <a:ext uri="{FF2B5EF4-FFF2-40B4-BE49-F238E27FC236}">
                  <a16:creationId xmlns:a16="http://schemas.microsoft.com/office/drawing/2014/main" id="{4C7A2E84-3C00-4A92-8B9A-39C914695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solidFill>
              <a:srgbClr val="D7B0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1" name="Freeform 601">
              <a:extLst>
                <a:ext uri="{FF2B5EF4-FFF2-40B4-BE49-F238E27FC236}">
                  <a16:creationId xmlns:a16="http://schemas.microsoft.com/office/drawing/2014/main" id="{E1ACA063-366E-423C-BC69-530A0F43A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099"/>
              <a:ext cx="95" cy="122"/>
            </a:xfrm>
            <a:custGeom>
              <a:avLst/>
              <a:gdLst>
                <a:gd name="T0" fmla="*/ 125 w 38"/>
                <a:gd name="T1" fmla="*/ 191 h 46"/>
                <a:gd name="T2" fmla="*/ 20 w 38"/>
                <a:gd name="T3" fmla="*/ 576 h 46"/>
                <a:gd name="T4" fmla="*/ 125 w 38"/>
                <a:gd name="T5" fmla="*/ 801 h 46"/>
                <a:gd name="T6" fmla="*/ 333 w 38"/>
                <a:gd name="T7" fmla="*/ 801 h 46"/>
                <a:gd name="T8" fmla="*/ 425 w 38"/>
                <a:gd name="T9" fmla="*/ 690 h 46"/>
                <a:gd name="T10" fmla="*/ 550 w 38"/>
                <a:gd name="T11" fmla="*/ 395 h 46"/>
                <a:gd name="T12" fmla="*/ 125 w 38"/>
                <a:gd name="T13" fmla="*/ 191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46">
                  <a:moveTo>
                    <a:pt x="8" y="10"/>
                  </a:moveTo>
                  <a:cubicBezTo>
                    <a:pt x="0" y="15"/>
                    <a:pt x="2" y="23"/>
                    <a:pt x="1" y="31"/>
                  </a:cubicBezTo>
                  <a:cubicBezTo>
                    <a:pt x="1" y="39"/>
                    <a:pt x="3" y="40"/>
                    <a:pt x="8" y="43"/>
                  </a:cubicBezTo>
                  <a:cubicBezTo>
                    <a:pt x="12" y="46"/>
                    <a:pt x="16" y="46"/>
                    <a:pt x="21" y="43"/>
                  </a:cubicBezTo>
                  <a:cubicBezTo>
                    <a:pt x="26" y="41"/>
                    <a:pt x="26" y="40"/>
                    <a:pt x="27" y="37"/>
                  </a:cubicBezTo>
                  <a:cubicBezTo>
                    <a:pt x="29" y="34"/>
                    <a:pt x="33" y="30"/>
                    <a:pt x="35" y="21"/>
                  </a:cubicBezTo>
                  <a:cubicBezTo>
                    <a:pt x="38" y="11"/>
                    <a:pt x="21" y="0"/>
                    <a:pt x="8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2" name="Freeform 602">
              <a:extLst>
                <a:ext uri="{FF2B5EF4-FFF2-40B4-BE49-F238E27FC236}">
                  <a16:creationId xmlns:a16="http://schemas.microsoft.com/office/drawing/2014/main" id="{C7F46671-FBE8-4696-AC67-5B2DA935C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141"/>
              <a:ext cx="50" cy="78"/>
            </a:xfrm>
            <a:custGeom>
              <a:avLst/>
              <a:gdLst>
                <a:gd name="T0" fmla="*/ 300 w 20"/>
                <a:gd name="T1" fmla="*/ 22 h 29"/>
                <a:gd name="T2" fmla="*/ 250 w 20"/>
                <a:gd name="T3" fmla="*/ 196 h 29"/>
                <a:gd name="T4" fmla="*/ 175 w 20"/>
                <a:gd name="T5" fmla="*/ 334 h 29"/>
                <a:gd name="T6" fmla="*/ 125 w 20"/>
                <a:gd name="T7" fmla="*/ 484 h 29"/>
                <a:gd name="T8" fmla="*/ 0 w 20"/>
                <a:gd name="T9" fmla="*/ 543 h 29"/>
                <a:gd name="T10" fmla="*/ 125 w 20"/>
                <a:gd name="T11" fmla="*/ 428 h 29"/>
                <a:gd name="T12" fmla="*/ 145 w 20"/>
                <a:gd name="T13" fmla="*/ 334 h 29"/>
                <a:gd name="T14" fmla="*/ 158 w 20"/>
                <a:gd name="T15" fmla="*/ 253 h 29"/>
                <a:gd name="T16" fmla="*/ 270 w 20"/>
                <a:gd name="T17" fmla="*/ 159 h 29"/>
                <a:gd name="T18" fmla="*/ 283 w 20"/>
                <a:gd name="T19" fmla="*/ 0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9">
                  <a:moveTo>
                    <a:pt x="19" y="1"/>
                  </a:moveTo>
                  <a:cubicBezTo>
                    <a:pt x="20" y="4"/>
                    <a:pt x="18" y="8"/>
                    <a:pt x="16" y="10"/>
                  </a:cubicBezTo>
                  <a:cubicBezTo>
                    <a:pt x="14" y="12"/>
                    <a:pt x="10" y="13"/>
                    <a:pt x="11" y="17"/>
                  </a:cubicBezTo>
                  <a:cubicBezTo>
                    <a:pt x="11" y="20"/>
                    <a:pt x="11" y="23"/>
                    <a:pt x="8" y="25"/>
                  </a:cubicBezTo>
                  <a:cubicBezTo>
                    <a:pt x="6" y="26"/>
                    <a:pt x="2" y="29"/>
                    <a:pt x="0" y="28"/>
                  </a:cubicBezTo>
                  <a:cubicBezTo>
                    <a:pt x="3" y="27"/>
                    <a:pt x="7" y="26"/>
                    <a:pt x="8" y="22"/>
                  </a:cubicBezTo>
                  <a:cubicBezTo>
                    <a:pt x="9" y="21"/>
                    <a:pt x="9" y="19"/>
                    <a:pt x="9" y="17"/>
                  </a:cubicBezTo>
                  <a:cubicBezTo>
                    <a:pt x="9" y="15"/>
                    <a:pt x="8" y="14"/>
                    <a:pt x="10" y="13"/>
                  </a:cubicBezTo>
                  <a:cubicBezTo>
                    <a:pt x="12" y="11"/>
                    <a:pt x="15" y="10"/>
                    <a:pt x="17" y="8"/>
                  </a:cubicBezTo>
                  <a:cubicBezTo>
                    <a:pt x="17" y="6"/>
                    <a:pt x="20" y="1"/>
                    <a:pt x="18" y="0"/>
                  </a:cubicBezTo>
                </a:path>
              </a:pathLst>
            </a:custGeom>
            <a:solidFill>
              <a:srgbClr val="BF8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3" name="Freeform 603">
              <a:extLst>
                <a:ext uri="{FF2B5EF4-FFF2-40B4-BE49-F238E27FC236}">
                  <a16:creationId xmlns:a16="http://schemas.microsoft.com/office/drawing/2014/main" id="{6DA18EFB-506D-4D9E-91EE-73D0F2669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33"/>
              <a:ext cx="18" cy="54"/>
            </a:xfrm>
            <a:custGeom>
              <a:avLst/>
              <a:gdLst>
                <a:gd name="T0" fmla="*/ 118 w 7"/>
                <a:gd name="T1" fmla="*/ 0 h 20"/>
                <a:gd name="T2" fmla="*/ 54 w 7"/>
                <a:gd name="T3" fmla="*/ 59 h 20"/>
                <a:gd name="T4" fmla="*/ 21 w 7"/>
                <a:gd name="T5" fmla="*/ 176 h 20"/>
                <a:gd name="T6" fmla="*/ 0 w 7"/>
                <a:gd name="T7" fmla="*/ 394 h 20"/>
                <a:gd name="T8" fmla="*/ 33 w 7"/>
                <a:gd name="T9" fmla="*/ 257 h 20"/>
                <a:gd name="T10" fmla="*/ 33 w 7"/>
                <a:gd name="T11" fmla="*/ 138 h 20"/>
                <a:gd name="T12" fmla="*/ 67 w 7"/>
                <a:gd name="T13" fmla="*/ 81 h 20"/>
                <a:gd name="T14" fmla="*/ 100 w 7"/>
                <a:gd name="T15" fmla="*/ 22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6" y="1"/>
                    <a:pt x="4" y="2"/>
                    <a:pt x="3" y="3"/>
                  </a:cubicBezTo>
                  <a:cubicBezTo>
                    <a:pt x="2" y="5"/>
                    <a:pt x="1" y="7"/>
                    <a:pt x="1" y="9"/>
                  </a:cubicBezTo>
                  <a:cubicBezTo>
                    <a:pt x="1" y="12"/>
                    <a:pt x="0" y="16"/>
                    <a:pt x="0" y="20"/>
                  </a:cubicBezTo>
                  <a:cubicBezTo>
                    <a:pt x="1" y="18"/>
                    <a:pt x="1" y="15"/>
                    <a:pt x="2" y="13"/>
                  </a:cubicBezTo>
                  <a:cubicBezTo>
                    <a:pt x="2" y="11"/>
                    <a:pt x="2" y="9"/>
                    <a:pt x="2" y="7"/>
                  </a:cubicBezTo>
                  <a:cubicBezTo>
                    <a:pt x="3" y="6"/>
                    <a:pt x="4" y="5"/>
                    <a:pt x="4" y="4"/>
                  </a:cubicBezTo>
                  <a:cubicBezTo>
                    <a:pt x="5" y="3"/>
                    <a:pt x="5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24" name="Oval 604">
              <a:extLst>
                <a:ext uri="{FF2B5EF4-FFF2-40B4-BE49-F238E27FC236}">
                  <a16:creationId xmlns:a16="http://schemas.microsoft.com/office/drawing/2014/main" id="{3E242516-2BB5-4398-BBC9-099E71FF6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1" y="2112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25" name="Oval 605">
              <a:extLst>
                <a:ext uri="{FF2B5EF4-FFF2-40B4-BE49-F238E27FC236}">
                  <a16:creationId xmlns:a16="http://schemas.microsoft.com/office/drawing/2014/main" id="{D868B0AC-3E4C-49FD-A300-0C304D7E8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115"/>
              <a:ext cx="3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26" name="Oval 606">
              <a:extLst>
                <a:ext uri="{FF2B5EF4-FFF2-40B4-BE49-F238E27FC236}">
                  <a16:creationId xmlns:a16="http://schemas.microsoft.com/office/drawing/2014/main" id="{D5629DF5-363A-4D11-AA6B-89AE12656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1" y="2123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227" name="Freeform 607">
              <a:extLst>
                <a:ext uri="{FF2B5EF4-FFF2-40B4-BE49-F238E27FC236}">
                  <a16:creationId xmlns:a16="http://schemas.microsoft.com/office/drawing/2014/main" id="{12DEACFE-DBBA-427E-9035-8C780748F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80"/>
              <a:ext cx="138" cy="160"/>
            </a:xfrm>
            <a:custGeom>
              <a:avLst/>
              <a:gdLst>
                <a:gd name="T0" fmla="*/ 818 w 55"/>
                <a:gd name="T1" fmla="*/ 512 h 60"/>
                <a:gd name="T2" fmla="*/ 775 w 55"/>
                <a:gd name="T3" fmla="*/ 512 h 60"/>
                <a:gd name="T4" fmla="*/ 775 w 55"/>
                <a:gd name="T5" fmla="*/ 512 h 60"/>
                <a:gd name="T6" fmla="*/ 713 w 55"/>
                <a:gd name="T7" fmla="*/ 227 h 60"/>
                <a:gd name="T8" fmla="*/ 775 w 55"/>
                <a:gd name="T9" fmla="*/ 149 h 60"/>
                <a:gd name="T10" fmla="*/ 725 w 55"/>
                <a:gd name="T11" fmla="*/ 171 h 60"/>
                <a:gd name="T12" fmla="*/ 660 w 55"/>
                <a:gd name="T13" fmla="*/ 192 h 60"/>
                <a:gd name="T14" fmla="*/ 660 w 55"/>
                <a:gd name="T15" fmla="*/ 192 h 60"/>
                <a:gd name="T16" fmla="*/ 472 w 55"/>
                <a:gd name="T17" fmla="*/ 93 h 60"/>
                <a:gd name="T18" fmla="*/ 472 w 55"/>
                <a:gd name="T19" fmla="*/ 35 h 60"/>
                <a:gd name="T20" fmla="*/ 472 w 55"/>
                <a:gd name="T21" fmla="*/ 0 h 60"/>
                <a:gd name="T22" fmla="*/ 459 w 55"/>
                <a:gd name="T23" fmla="*/ 56 h 60"/>
                <a:gd name="T24" fmla="*/ 409 w 55"/>
                <a:gd name="T25" fmla="*/ 93 h 60"/>
                <a:gd name="T26" fmla="*/ 346 w 55"/>
                <a:gd name="T27" fmla="*/ 93 h 60"/>
                <a:gd name="T28" fmla="*/ 334 w 55"/>
                <a:gd name="T29" fmla="*/ 35 h 60"/>
                <a:gd name="T30" fmla="*/ 301 w 55"/>
                <a:gd name="T31" fmla="*/ 21 h 60"/>
                <a:gd name="T32" fmla="*/ 301 w 55"/>
                <a:gd name="T33" fmla="*/ 77 h 60"/>
                <a:gd name="T34" fmla="*/ 271 w 55"/>
                <a:gd name="T35" fmla="*/ 93 h 60"/>
                <a:gd name="T36" fmla="*/ 113 w 55"/>
                <a:gd name="T37" fmla="*/ 192 h 60"/>
                <a:gd name="T38" fmla="*/ 0 w 55"/>
                <a:gd name="T39" fmla="*/ 589 h 60"/>
                <a:gd name="T40" fmla="*/ 125 w 55"/>
                <a:gd name="T41" fmla="*/ 931 h 60"/>
                <a:gd name="T42" fmla="*/ 176 w 55"/>
                <a:gd name="T43" fmla="*/ 989 h 60"/>
                <a:gd name="T44" fmla="*/ 158 w 55"/>
                <a:gd name="T45" fmla="*/ 1059 h 60"/>
                <a:gd name="T46" fmla="*/ 188 w 55"/>
                <a:gd name="T47" fmla="*/ 1080 h 60"/>
                <a:gd name="T48" fmla="*/ 208 w 55"/>
                <a:gd name="T49" fmla="*/ 1045 h 60"/>
                <a:gd name="T50" fmla="*/ 238 w 55"/>
                <a:gd name="T51" fmla="*/ 1024 h 60"/>
                <a:gd name="T52" fmla="*/ 238 w 55"/>
                <a:gd name="T53" fmla="*/ 1024 h 60"/>
                <a:gd name="T54" fmla="*/ 314 w 55"/>
                <a:gd name="T55" fmla="*/ 1045 h 60"/>
                <a:gd name="T56" fmla="*/ 314 w 55"/>
                <a:gd name="T57" fmla="*/ 1080 h 60"/>
                <a:gd name="T58" fmla="*/ 334 w 55"/>
                <a:gd name="T59" fmla="*/ 1139 h 60"/>
                <a:gd name="T60" fmla="*/ 346 w 55"/>
                <a:gd name="T61" fmla="*/ 1101 h 60"/>
                <a:gd name="T62" fmla="*/ 346 w 55"/>
                <a:gd name="T63" fmla="*/ 1059 h 60"/>
                <a:gd name="T64" fmla="*/ 442 w 55"/>
                <a:gd name="T65" fmla="*/ 1045 h 60"/>
                <a:gd name="T66" fmla="*/ 660 w 55"/>
                <a:gd name="T67" fmla="*/ 853 h 60"/>
                <a:gd name="T68" fmla="*/ 713 w 55"/>
                <a:gd name="T69" fmla="*/ 704 h 60"/>
                <a:gd name="T70" fmla="*/ 743 w 55"/>
                <a:gd name="T71" fmla="*/ 704 h 60"/>
                <a:gd name="T72" fmla="*/ 775 w 55"/>
                <a:gd name="T73" fmla="*/ 683 h 60"/>
                <a:gd name="T74" fmla="*/ 743 w 55"/>
                <a:gd name="T75" fmla="*/ 661 h 60"/>
                <a:gd name="T76" fmla="*/ 743 w 55"/>
                <a:gd name="T77" fmla="*/ 648 h 60"/>
                <a:gd name="T78" fmla="*/ 743 w 55"/>
                <a:gd name="T79" fmla="*/ 627 h 60"/>
                <a:gd name="T80" fmla="*/ 743 w 55"/>
                <a:gd name="T81" fmla="*/ 605 h 60"/>
                <a:gd name="T82" fmla="*/ 805 w 55"/>
                <a:gd name="T83" fmla="*/ 568 h 60"/>
                <a:gd name="T84" fmla="*/ 851 w 55"/>
                <a:gd name="T85" fmla="*/ 533 h 60"/>
                <a:gd name="T86" fmla="*/ 818 w 55"/>
                <a:gd name="T87" fmla="*/ 512 h 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55" h="60">
                  <a:moveTo>
                    <a:pt x="52" y="27"/>
                  </a:moveTo>
                  <a:cubicBezTo>
                    <a:pt x="51" y="28"/>
                    <a:pt x="49" y="28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2"/>
                    <a:pt x="48" y="14"/>
                    <a:pt x="45" y="12"/>
                  </a:cubicBezTo>
                  <a:cubicBezTo>
                    <a:pt x="43" y="10"/>
                    <a:pt x="50" y="9"/>
                    <a:pt x="49" y="8"/>
                  </a:cubicBezTo>
                  <a:cubicBezTo>
                    <a:pt x="48" y="7"/>
                    <a:pt x="47" y="8"/>
                    <a:pt x="46" y="9"/>
                  </a:cubicBezTo>
                  <a:cubicBezTo>
                    <a:pt x="44" y="10"/>
                    <a:pt x="44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39" y="8"/>
                    <a:pt x="35" y="6"/>
                    <a:pt x="30" y="5"/>
                  </a:cubicBezTo>
                  <a:cubicBezTo>
                    <a:pt x="28" y="5"/>
                    <a:pt x="30" y="3"/>
                    <a:pt x="30" y="2"/>
                  </a:cubicBezTo>
                  <a:cubicBezTo>
                    <a:pt x="30" y="1"/>
                    <a:pt x="31" y="1"/>
                    <a:pt x="30" y="0"/>
                  </a:cubicBezTo>
                  <a:cubicBezTo>
                    <a:pt x="29" y="0"/>
                    <a:pt x="29" y="1"/>
                    <a:pt x="29" y="3"/>
                  </a:cubicBezTo>
                  <a:cubicBezTo>
                    <a:pt x="28" y="4"/>
                    <a:pt x="27" y="5"/>
                    <a:pt x="26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21" y="3"/>
                    <a:pt x="21" y="2"/>
                  </a:cubicBezTo>
                  <a:cubicBezTo>
                    <a:pt x="21" y="2"/>
                    <a:pt x="20" y="1"/>
                    <a:pt x="19" y="1"/>
                  </a:cubicBezTo>
                  <a:cubicBezTo>
                    <a:pt x="19" y="2"/>
                    <a:pt x="19" y="3"/>
                    <a:pt x="19" y="4"/>
                  </a:cubicBezTo>
                  <a:cubicBezTo>
                    <a:pt x="19" y="5"/>
                    <a:pt x="18" y="5"/>
                    <a:pt x="17" y="5"/>
                  </a:cubicBezTo>
                  <a:cubicBezTo>
                    <a:pt x="17" y="5"/>
                    <a:pt x="11" y="7"/>
                    <a:pt x="7" y="10"/>
                  </a:cubicBezTo>
                  <a:cubicBezTo>
                    <a:pt x="1" y="16"/>
                    <a:pt x="0" y="26"/>
                    <a:pt x="0" y="31"/>
                  </a:cubicBezTo>
                  <a:cubicBezTo>
                    <a:pt x="1" y="36"/>
                    <a:pt x="6" y="46"/>
                    <a:pt x="8" y="49"/>
                  </a:cubicBezTo>
                  <a:cubicBezTo>
                    <a:pt x="9" y="50"/>
                    <a:pt x="11" y="50"/>
                    <a:pt x="11" y="52"/>
                  </a:cubicBezTo>
                  <a:cubicBezTo>
                    <a:pt x="11" y="53"/>
                    <a:pt x="11" y="54"/>
                    <a:pt x="10" y="56"/>
                  </a:cubicBezTo>
                  <a:cubicBezTo>
                    <a:pt x="10" y="58"/>
                    <a:pt x="11" y="58"/>
                    <a:pt x="12" y="57"/>
                  </a:cubicBezTo>
                  <a:cubicBezTo>
                    <a:pt x="12" y="57"/>
                    <a:pt x="12" y="56"/>
                    <a:pt x="13" y="55"/>
                  </a:cubicBezTo>
                  <a:cubicBezTo>
                    <a:pt x="13" y="53"/>
                    <a:pt x="13" y="53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7" y="54"/>
                    <a:pt x="18" y="55"/>
                    <a:pt x="20" y="55"/>
                  </a:cubicBezTo>
                  <a:cubicBezTo>
                    <a:pt x="20" y="56"/>
                    <a:pt x="20" y="56"/>
                    <a:pt x="20" y="57"/>
                  </a:cubicBezTo>
                  <a:cubicBezTo>
                    <a:pt x="20" y="58"/>
                    <a:pt x="20" y="60"/>
                    <a:pt x="21" y="60"/>
                  </a:cubicBezTo>
                  <a:cubicBezTo>
                    <a:pt x="22" y="60"/>
                    <a:pt x="22" y="59"/>
                    <a:pt x="22" y="58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4" y="56"/>
                    <a:pt x="26" y="56"/>
                    <a:pt x="28" y="55"/>
                  </a:cubicBezTo>
                  <a:cubicBezTo>
                    <a:pt x="37" y="54"/>
                    <a:pt x="39" y="51"/>
                    <a:pt x="42" y="45"/>
                  </a:cubicBezTo>
                  <a:cubicBezTo>
                    <a:pt x="43" y="41"/>
                    <a:pt x="44" y="39"/>
                    <a:pt x="45" y="37"/>
                  </a:cubicBezTo>
                  <a:cubicBezTo>
                    <a:pt x="46" y="36"/>
                    <a:pt x="47" y="36"/>
                    <a:pt x="47" y="37"/>
                  </a:cubicBezTo>
                  <a:cubicBezTo>
                    <a:pt x="48" y="37"/>
                    <a:pt x="49" y="37"/>
                    <a:pt x="49" y="36"/>
                  </a:cubicBezTo>
                  <a:cubicBezTo>
                    <a:pt x="49" y="35"/>
                    <a:pt x="48" y="35"/>
                    <a:pt x="47" y="35"/>
                  </a:cubicBezTo>
                  <a:cubicBezTo>
                    <a:pt x="47" y="35"/>
                    <a:pt x="46" y="35"/>
                    <a:pt x="47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7" y="33"/>
                    <a:pt x="47" y="33"/>
                    <a:pt x="47" y="32"/>
                  </a:cubicBezTo>
                  <a:cubicBezTo>
                    <a:pt x="48" y="31"/>
                    <a:pt x="49" y="30"/>
                    <a:pt x="51" y="30"/>
                  </a:cubicBezTo>
                  <a:cubicBezTo>
                    <a:pt x="53" y="30"/>
                    <a:pt x="54" y="31"/>
                    <a:pt x="54" y="28"/>
                  </a:cubicBezTo>
                  <a:cubicBezTo>
                    <a:pt x="55" y="26"/>
                    <a:pt x="54" y="27"/>
                    <a:pt x="52" y="2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9" name="Group 608">
            <a:extLst>
              <a:ext uri="{FF2B5EF4-FFF2-40B4-BE49-F238E27FC236}">
                <a16:creationId xmlns:a16="http://schemas.microsoft.com/office/drawing/2014/main" id="{9CB63916-65B4-4D2D-8B5E-32C74DD09CDA}"/>
              </a:ext>
            </a:extLst>
          </p:cNvPr>
          <p:cNvGrpSpPr>
            <a:grpSpLocks/>
          </p:cNvGrpSpPr>
          <p:nvPr/>
        </p:nvGrpSpPr>
        <p:grpSpPr bwMode="auto">
          <a:xfrm>
            <a:off x="3219450" y="2066925"/>
            <a:ext cx="234950" cy="238125"/>
            <a:chOff x="2803" y="2089"/>
            <a:chExt cx="148" cy="150"/>
          </a:xfrm>
        </p:grpSpPr>
        <p:sp>
          <p:nvSpPr>
            <p:cNvPr id="46202" name="Freeform 609">
              <a:extLst>
                <a:ext uri="{FF2B5EF4-FFF2-40B4-BE49-F238E27FC236}">
                  <a16:creationId xmlns:a16="http://schemas.microsoft.com/office/drawing/2014/main" id="{4F222A1B-5110-4950-AE41-9C6EBDBD3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9"/>
              <a:ext cx="148" cy="150"/>
            </a:xfrm>
            <a:custGeom>
              <a:avLst/>
              <a:gdLst>
                <a:gd name="T0" fmla="*/ 33 w 59"/>
                <a:gd name="T1" fmla="*/ 423 h 56"/>
                <a:gd name="T2" fmla="*/ 188 w 59"/>
                <a:gd name="T3" fmla="*/ 769 h 56"/>
                <a:gd name="T4" fmla="*/ 334 w 59"/>
                <a:gd name="T5" fmla="*/ 825 h 56"/>
                <a:gd name="T6" fmla="*/ 441 w 59"/>
                <a:gd name="T7" fmla="*/ 940 h 56"/>
                <a:gd name="T8" fmla="*/ 880 w 59"/>
                <a:gd name="T9" fmla="*/ 346 h 56"/>
                <a:gd name="T10" fmla="*/ 314 w 59"/>
                <a:gd name="T11" fmla="*/ 56 h 56"/>
                <a:gd name="T12" fmla="*/ 95 w 59"/>
                <a:gd name="T13" fmla="*/ 137 h 56"/>
                <a:gd name="T14" fmla="*/ 33 w 59"/>
                <a:gd name="T15" fmla="*/ 423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56">
                  <a:moveTo>
                    <a:pt x="2" y="22"/>
                  </a:moveTo>
                  <a:cubicBezTo>
                    <a:pt x="6" y="28"/>
                    <a:pt x="5" y="35"/>
                    <a:pt x="12" y="40"/>
                  </a:cubicBezTo>
                  <a:cubicBezTo>
                    <a:pt x="15" y="42"/>
                    <a:pt x="18" y="42"/>
                    <a:pt x="21" y="43"/>
                  </a:cubicBezTo>
                  <a:cubicBezTo>
                    <a:pt x="24" y="45"/>
                    <a:pt x="25" y="48"/>
                    <a:pt x="28" y="49"/>
                  </a:cubicBezTo>
                  <a:cubicBezTo>
                    <a:pt x="44" y="56"/>
                    <a:pt x="59" y="31"/>
                    <a:pt x="56" y="18"/>
                  </a:cubicBezTo>
                  <a:cubicBezTo>
                    <a:pt x="52" y="0"/>
                    <a:pt x="32" y="6"/>
                    <a:pt x="20" y="3"/>
                  </a:cubicBezTo>
                  <a:cubicBezTo>
                    <a:pt x="14" y="2"/>
                    <a:pt x="10" y="1"/>
                    <a:pt x="6" y="7"/>
                  </a:cubicBezTo>
                  <a:cubicBezTo>
                    <a:pt x="4" y="10"/>
                    <a:pt x="0" y="18"/>
                    <a:pt x="2" y="22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3" name="Freeform 610">
              <a:extLst>
                <a:ext uri="{FF2B5EF4-FFF2-40B4-BE49-F238E27FC236}">
                  <a16:creationId xmlns:a16="http://schemas.microsoft.com/office/drawing/2014/main" id="{F238202A-B63F-412C-8D61-771E8A8CF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05"/>
              <a:ext cx="82" cy="102"/>
            </a:xfrm>
            <a:custGeom>
              <a:avLst/>
              <a:gdLst>
                <a:gd name="T0" fmla="*/ 0 w 33"/>
                <a:gd name="T1" fmla="*/ 620 h 38"/>
                <a:gd name="T2" fmla="*/ 166 w 33"/>
                <a:gd name="T3" fmla="*/ 714 h 38"/>
                <a:gd name="T4" fmla="*/ 370 w 33"/>
                <a:gd name="T5" fmla="*/ 582 h 38"/>
                <a:gd name="T6" fmla="*/ 462 w 33"/>
                <a:gd name="T7" fmla="*/ 217 h 38"/>
                <a:gd name="T8" fmla="*/ 353 w 33"/>
                <a:gd name="T9" fmla="*/ 21 h 38"/>
                <a:gd name="T10" fmla="*/ 124 w 33"/>
                <a:gd name="T11" fmla="*/ 35 h 38"/>
                <a:gd name="T12" fmla="*/ 278 w 33"/>
                <a:gd name="T13" fmla="*/ 252 h 38"/>
                <a:gd name="T14" fmla="*/ 62 w 33"/>
                <a:gd name="T15" fmla="*/ 518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8">
                  <a:moveTo>
                    <a:pt x="0" y="32"/>
                  </a:moveTo>
                  <a:cubicBezTo>
                    <a:pt x="4" y="35"/>
                    <a:pt x="6" y="38"/>
                    <a:pt x="11" y="37"/>
                  </a:cubicBezTo>
                  <a:cubicBezTo>
                    <a:pt x="16" y="37"/>
                    <a:pt x="21" y="34"/>
                    <a:pt x="24" y="30"/>
                  </a:cubicBezTo>
                  <a:cubicBezTo>
                    <a:pt x="30" y="25"/>
                    <a:pt x="33" y="19"/>
                    <a:pt x="30" y="11"/>
                  </a:cubicBezTo>
                  <a:cubicBezTo>
                    <a:pt x="29" y="7"/>
                    <a:pt x="27" y="2"/>
                    <a:pt x="23" y="1"/>
                  </a:cubicBezTo>
                  <a:cubicBezTo>
                    <a:pt x="18" y="0"/>
                    <a:pt x="12" y="0"/>
                    <a:pt x="8" y="2"/>
                  </a:cubicBezTo>
                  <a:cubicBezTo>
                    <a:pt x="14" y="4"/>
                    <a:pt x="19" y="6"/>
                    <a:pt x="18" y="13"/>
                  </a:cubicBezTo>
                  <a:cubicBezTo>
                    <a:pt x="18" y="22"/>
                    <a:pt x="12" y="26"/>
                    <a:pt x="4" y="27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4" name="Freeform 611">
              <a:extLst>
                <a:ext uri="{FF2B5EF4-FFF2-40B4-BE49-F238E27FC236}">
                  <a16:creationId xmlns:a16="http://schemas.microsoft.com/office/drawing/2014/main" id="{6477531D-65DE-4366-91A5-3E7EB4D49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111"/>
              <a:ext cx="98" cy="90"/>
            </a:xfrm>
            <a:custGeom>
              <a:avLst/>
              <a:gdLst>
                <a:gd name="T0" fmla="*/ 113 w 39"/>
                <a:gd name="T1" fmla="*/ 56 h 34"/>
                <a:gd name="T2" fmla="*/ 146 w 39"/>
                <a:gd name="T3" fmla="*/ 540 h 34"/>
                <a:gd name="T4" fmla="*/ 367 w 39"/>
                <a:gd name="T5" fmla="*/ 574 h 34"/>
                <a:gd name="T6" fmla="*/ 538 w 39"/>
                <a:gd name="T7" fmla="*/ 349 h 34"/>
                <a:gd name="T8" fmla="*/ 410 w 39"/>
                <a:gd name="T9" fmla="*/ 21 h 34"/>
                <a:gd name="T10" fmla="*/ 254 w 39"/>
                <a:gd name="T11" fmla="*/ 34 h 34"/>
                <a:gd name="T12" fmla="*/ 113 w 39"/>
                <a:gd name="T13" fmla="*/ 5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4">
                  <a:moveTo>
                    <a:pt x="7" y="3"/>
                  </a:moveTo>
                  <a:cubicBezTo>
                    <a:pt x="0" y="9"/>
                    <a:pt x="2" y="24"/>
                    <a:pt x="9" y="29"/>
                  </a:cubicBezTo>
                  <a:cubicBezTo>
                    <a:pt x="13" y="32"/>
                    <a:pt x="18" y="34"/>
                    <a:pt x="23" y="31"/>
                  </a:cubicBezTo>
                  <a:cubicBezTo>
                    <a:pt x="28" y="29"/>
                    <a:pt x="32" y="24"/>
                    <a:pt x="34" y="19"/>
                  </a:cubicBezTo>
                  <a:cubicBezTo>
                    <a:pt x="39" y="11"/>
                    <a:pt x="34" y="4"/>
                    <a:pt x="26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11" y="1"/>
                    <a:pt x="7" y="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5" name="Freeform 612">
              <a:extLst>
                <a:ext uri="{FF2B5EF4-FFF2-40B4-BE49-F238E27FC236}">
                  <a16:creationId xmlns:a16="http://schemas.microsoft.com/office/drawing/2014/main" id="{BB47453F-0158-40D4-89AE-A09B0080C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113"/>
              <a:ext cx="85" cy="104"/>
            </a:xfrm>
            <a:custGeom>
              <a:avLst/>
              <a:gdLst>
                <a:gd name="T0" fmla="*/ 0 w 34"/>
                <a:gd name="T1" fmla="*/ 605 h 39"/>
                <a:gd name="T2" fmla="*/ 220 w 34"/>
                <a:gd name="T3" fmla="*/ 739 h 39"/>
                <a:gd name="T4" fmla="*/ 438 w 34"/>
                <a:gd name="T5" fmla="*/ 547 h 39"/>
                <a:gd name="T6" fmla="*/ 533 w 34"/>
                <a:gd name="T7" fmla="*/ 227 h 39"/>
                <a:gd name="T8" fmla="*/ 500 w 34"/>
                <a:gd name="T9" fmla="*/ 56 h 39"/>
                <a:gd name="T10" fmla="*/ 408 w 34"/>
                <a:gd name="T11" fmla="*/ 0 h 39"/>
                <a:gd name="T12" fmla="*/ 458 w 34"/>
                <a:gd name="T13" fmla="*/ 248 h 39"/>
                <a:gd name="T14" fmla="*/ 408 w 34"/>
                <a:gd name="T15" fmla="*/ 419 h 39"/>
                <a:gd name="T16" fmla="*/ 333 w 34"/>
                <a:gd name="T17" fmla="*/ 491 h 39"/>
                <a:gd name="T18" fmla="*/ 175 w 34"/>
                <a:gd name="T19" fmla="*/ 627 h 39"/>
                <a:gd name="T20" fmla="*/ 95 w 34"/>
                <a:gd name="T21" fmla="*/ 605 h 39"/>
                <a:gd name="T22" fmla="*/ 0 w 34"/>
                <a:gd name="T23" fmla="*/ 589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39">
                  <a:moveTo>
                    <a:pt x="0" y="32"/>
                  </a:moveTo>
                  <a:cubicBezTo>
                    <a:pt x="5" y="35"/>
                    <a:pt x="8" y="39"/>
                    <a:pt x="14" y="39"/>
                  </a:cubicBezTo>
                  <a:cubicBezTo>
                    <a:pt x="20" y="39"/>
                    <a:pt x="25" y="34"/>
                    <a:pt x="28" y="29"/>
                  </a:cubicBezTo>
                  <a:cubicBezTo>
                    <a:pt x="32" y="23"/>
                    <a:pt x="34" y="19"/>
                    <a:pt x="34" y="12"/>
                  </a:cubicBezTo>
                  <a:cubicBezTo>
                    <a:pt x="34" y="10"/>
                    <a:pt x="33" y="6"/>
                    <a:pt x="32" y="3"/>
                  </a:cubicBezTo>
                  <a:cubicBezTo>
                    <a:pt x="30" y="0"/>
                    <a:pt x="29" y="1"/>
                    <a:pt x="26" y="0"/>
                  </a:cubicBezTo>
                  <a:cubicBezTo>
                    <a:pt x="29" y="4"/>
                    <a:pt x="30" y="8"/>
                    <a:pt x="29" y="13"/>
                  </a:cubicBezTo>
                  <a:cubicBezTo>
                    <a:pt x="29" y="16"/>
                    <a:pt x="28" y="20"/>
                    <a:pt x="26" y="22"/>
                  </a:cubicBezTo>
                  <a:cubicBezTo>
                    <a:pt x="25" y="24"/>
                    <a:pt x="23" y="25"/>
                    <a:pt x="21" y="26"/>
                  </a:cubicBezTo>
                  <a:cubicBezTo>
                    <a:pt x="18" y="31"/>
                    <a:pt x="17" y="33"/>
                    <a:pt x="11" y="33"/>
                  </a:cubicBezTo>
                  <a:cubicBezTo>
                    <a:pt x="9" y="33"/>
                    <a:pt x="8" y="32"/>
                    <a:pt x="6" y="32"/>
                  </a:cubicBezTo>
                  <a:cubicBezTo>
                    <a:pt x="4" y="32"/>
                    <a:pt x="1" y="33"/>
                    <a:pt x="0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6" name="Freeform 613">
              <a:extLst>
                <a:ext uri="{FF2B5EF4-FFF2-40B4-BE49-F238E27FC236}">
                  <a16:creationId xmlns:a16="http://schemas.microsoft.com/office/drawing/2014/main" id="{91CC720A-3892-4A93-97D8-C69A5E0A6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72"/>
              <a:ext cx="58" cy="43"/>
            </a:xfrm>
            <a:custGeom>
              <a:avLst/>
              <a:gdLst>
                <a:gd name="T0" fmla="*/ 0 w 23"/>
                <a:gd name="T1" fmla="*/ 0 h 16"/>
                <a:gd name="T2" fmla="*/ 146 w 23"/>
                <a:gd name="T3" fmla="*/ 175 h 16"/>
                <a:gd name="T4" fmla="*/ 368 w 23"/>
                <a:gd name="T5" fmla="*/ 312 h 16"/>
                <a:gd name="T6" fmla="*/ 179 w 23"/>
                <a:gd name="T7" fmla="*/ 159 h 16"/>
                <a:gd name="T8" fmla="*/ 0 w 2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1" y="5"/>
                    <a:pt x="4" y="7"/>
                    <a:pt x="9" y="9"/>
                  </a:cubicBezTo>
                  <a:cubicBezTo>
                    <a:pt x="13" y="11"/>
                    <a:pt x="20" y="13"/>
                    <a:pt x="23" y="16"/>
                  </a:cubicBezTo>
                  <a:cubicBezTo>
                    <a:pt x="20" y="12"/>
                    <a:pt x="15" y="10"/>
                    <a:pt x="11" y="8"/>
                  </a:cubicBezTo>
                  <a:cubicBezTo>
                    <a:pt x="6" y="7"/>
                    <a:pt x="2" y="4"/>
                    <a:pt x="0" y="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7" name="Freeform 614">
              <a:extLst>
                <a:ext uri="{FF2B5EF4-FFF2-40B4-BE49-F238E27FC236}">
                  <a16:creationId xmlns:a16="http://schemas.microsoft.com/office/drawing/2014/main" id="{90B476A2-5974-4DA1-9FD3-32765DD49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53"/>
              <a:ext cx="75" cy="67"/>
            </a:xfrm>
            <a:custGeom>
              <a:avLst/>
              <a:gdLst>
                <a:gd name="T0" fmla="*/ 0 w 30"/>
                <a:gd name="T1" fmla="*/ 389 h 25"/>
                <a:gd name="T2" fmla="*/ 145 w 30"/>
                <a:gd name="T3" fmla="*/ 482 h 25"/>
                <a:gd name="T4" fmla="*/ 470 w 30"/>
                <a:gd name="T5" fmla="*/ 0 h 25"/>
                <a:gd name="T6" fmla="*/ 238 w 30"/>
                <a:gd name="T7" fmla="*/ 389 h 25"/>
                <a:gd name="T8" fmla="*/ 63 w 30"/>
                <a:gd name="T9" fmla="*/ 423 h 25"/>
                <a:gd name="T10" fmla="*/ 0 w 30"/>
                <a:gd name="T11" fmla="*/ 389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5">
                  <a:moveTo>
                    <a:pt x="0" y="20"/>
                  </a:moveTo>
                  <a:cubicBezTo>
                    <a:pt x="2" y="22"/>
                    <a:pt x="4" y="25"/>
                    <a:pt x="9" y="25"/>
                  </a:cubicBezTo>
                  <a:cubicBezTo>
                    <a:pt x="14" y="24"/>
                    <a:pt x="28" y="18"/>
                    <a:pt x="30" y="0"/>
                  </a:cubicBezTo>
                  <a:cubicBezTo>
                    <a:pt x="29" y="2"/>
                    <a:pt x="24" y="16"/>
                    <a:pt x="15" y="20"/>
                  </a:cubicBezTo>
                  <a:cubicBezTo>
                    <a:pt x="7" y="24"/>
                    <a:pt x="5" y="23"/>
                    <a:pt x="4" y="22"/>
                  </a:cubicBezTo>
                  <a:cubicBezTo>
                    <a:pt x="2" y="21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8" name="Freeform 615">
              <a:extLst>
                <a:ext uri="{FF2B5EF4-FFF2-40B4-BE49-F238E27FC236}">
                  <a16:creationId xmlns:a16="http://schemas.microsoft.com/office/drawing/2014/main" id="{4CAE45AF-BFD9-4332-A8AA-E4EF5E22A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2"/>
              <a:ext cx="51" cy="67"/>
            </a:xfrm>
            <a:custGeom>
              <a:avLst/>
              <a:gdLst>
                <a:gd name="T0" fmla="*/ 332 w 20"/>
                <a:gd name="T1" fmla="*/ 78 h 25"/>
                <a:gd name="T2" fmla="*/ 84 w 20"/>
                <a:gd name="T3" fmla="*/ 137 h 25"/>
                <a:gd name="T4" fmla="*/ 20 w 20"/>
                <a:gd name="T5" fmla="*/ 287 h 25"/>
                <a:gd name="T6" fmla="*/ 66 w 20"/>
                <a:gd name="T7" fmla="*/ 482 h 25"/>
                <a:gd name="T8" fmla="*/ 66 w 20"/>
                <a:gd name="T9" fmla="*/ 287 h 25"/>
                <a:gd name="T10" fmla="*/ 97 w 20"/>
                <a:gd name="T11" fmla="*/ 230 h 25"/>
                <a:gd name="T12" fmla="*/ 130 w 20"/>
                <a:gd name="T13" fmla="*/ 137 h 25"/>
                <a:gd name="T14" fmla="*/ 214 w 20"/>
                <a:gd name="T15" fmla="*/ 78 h 25"/>
                <a:gd name="T16" fmla="*/ 332 w 20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25">
                  <a:moveTo>
                    <a:pt x="20" y="4"/>
                  </a:moveTo>
                  <a:cubicBezTo>
                    <a:pt x="14" y="4"/>
                    <a:pt x="8" y="0"/>
                    <a:pt x="5" y="7"/>
                  </a:cubicBezTo>
                  <a:cubicBezTo>
                    <a:pt x="3" y="9"/>
                    <a:pt x="2" y="12"/>
                    <a:pt x="1" y="15"/>
                  </a:cubicBezTo>
                  <a:cubicBezTo>
                    <a:pt x="0" y="19"/>
                    <a:pt x="2" y="22"/>
                    <a:pt x="4" y="25"/>
                  </a:cubicBezTo>
                  <a:cubicBezTo>
                    <a:pt x="4" y="22"/>
                    <a:pt x="3" y="18"/>
                    <a:pt x="4" y="15"/>
                  </a:cubicBezTo>
                  <a:cubicBezTo>
                    <a:pt x="5" y="14"/>
                    <a:pt x="6" y="13"/>
                    <a:pt x="6" y="12"/>
                  </a:cubicBezTo>
                  <a:cubicBezTo>
                    <a:pt x="7" y="10"/>
                    <a:pt x="7" y="9"/>
                    <a:pt x="8" y="7"/>
                  </a:cubicBezTo>
                  <a:cubicBezTo>
                    <a:pt x="10" y="6"/>
                    <a:pt x="11" y="4"/>
                    <a:pt x="13" y="4"/>
                  </a:cubicBezTo>
                  <a:cubicBezTo>
                    <a:pt x="16" y="4"/>
                    <a:pt x="18" y="4"/>
                    <a:pt x="20" y="4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Freeform 616">
              <a:extLst>
                <a:ext uri="{FF2B5EF4-FFF2-40B4-BE49-F238E27FC236}">
                  <a16:creationId xmlns:a16="http://schemas.microsoft.com/office/drawing/2014/main" id="{C84F8E43-A4B3-4705-994B-32CE8809E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097"/>
              <a:ext cx="28" cy="48"/>
            </a:xfrm>
            <a:custGeom>
              <a:avLst/>
              <a:gdLst>
                <a:gd name="T0" fmla="*/ 51 w 11"/>
                <a:gd name="T1" fmla="*/ 341 h 18"/>
                <a:gd name="T2" fmla="*/ 64 w 11"/>
                <a:gd name="T3" fmla="*/ 171 h 18"/>
                <a:gd name="T4" fmla="*/ 181 w 11"/>
                <a:gd name="T5" fmla="*/ 35 h 18"/>
                <a:gd name="T6" fmla="*/ 97 w 11"/>
                <a:gd name="T7" fmla="*/ 149 h 18"/>
                <a:gd name="T8" fmla="*/ 64 w 11"/>
                <a:gd name="T9" fmla="*/ 205 h 18"/>
                <a:gd name="T10" fmla="*/ 33 w 11"/>
                <a:gd name="T11" fmla="*/ 264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8">
                  <a:moveTo>
                    <a:pt x="3" y="18"/>
                  </a:moveTo>
                  <a:cubicBezTo>
                    <a:pt x="0" y="15"/>
                    <a:pt x="3" y="12"/>
                    <a:pt x="4" y="9"/>
                  </a:cubicBezTo>
                  <a:cubicBezTo>
                    <a:pt x="5" y="6"/>
                    <a:pt x="7" y="0"/>
                    <a:pt x="11" y="2"/>
                  </a:cubicBezTo>
                  <a:cubicBezTo>
                    <a:pt x="8" y="2"/>
                    <a:pt x="7" y="5"/>
                    <a:pt x="6" y="8"/>
                  </a:cubicBezTo>
                  <a:cubicBezTo>
                    <a:pt x="5" y="9"/>
                    <a:pt x="5" y="10"/>
                    <a:pt x="4" y="11"/>
                  </a:cubicBezTo>
                  <a:cubicBezTo>
                    <a:pt x="3" y="12"/>
                    <a:pt x="2" y="13"/>
                    <a:pt x="2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0" name="Freeform 617">
              <a:extLst>
                <a:ext uri="{FF2B5EF4-FFF2-40B4-BE49-F238E27FC236}">
                  <a16:creationId xmlns:a16="http://schemas.microsoft.com/office/drawing/2014/main" id="{25C9E125-6C6D-4429-B1D9-C45F9E4F3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2113"/>
              <a:ext cx="55" cy="70"/>
            </a:xfrm>
            <a:custGeom>
              <a:avLst/>
              <a:gdLst>
                <a:gd name="T0" fmla="*/ 345 w 22"/>
                <a:gd name="T1" fmla="*/ 35 h 26"/>
                <a:gd name="T2" fmla="*/ 188 w 22"/>
                <a:gd name="T3" fmla="*/ 35 h 26"/>
                <a:gd name="T4" fmla="*/ 113 w 22"/>
                <a:gd name="T5" fmla="*/ 59 h 26"/>
                <a:gd name="T6" fmla="*/ 50 w 22"/>
                <a:gd name="T7" fmla="*/ 94 h 26"/>
                <a:gd name="T8" fmla="*/ 20 w 22"/>
                <a:gd name="T9" fmla="*/ 291 h 26"/>
                <a:gd name="T10" fmla="*/ 50 w 22"/>
                <a:gd name="T11" fmla="*/ 428 h 26"/>
                <a:gd name="T12" fmla="*/ 125 w 22"/>
                <a:gd name="T13" fmla="*/ 506 h 26"/>
                <a:gd name="T14" fmla="*/ 83 w 22"/>
                <a:gd name="T15" fmla="*/ 412 h 26"/>
                <a:gd name="T16" fmla="*/ 50 w 22"/>
                <a:gd name="T17" fmla="*/ 253 h 26"/>
                <a:gd name="T18" fmla="*/ 125 w 22"/>
                <a:gd name="T19" fmla="*/ 94 h 26"/>
                <a:gd name="T20" fmla="*/ 188 w 22"/>
                <a:gd name="T21" fmla="*/ 81 h 26"/>
                <a:gd name="T22" fmla="*/ 250 w 22"/>
                <a:gd name="T23" fmla="*/ 59 h 26"/>
                <a:gd name="T24" fmla="*/ 333 w 22"/>
                <a:gd name="T25" fmla="*/ 22 h 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" h="26">
                  <a:moveTo>
                    <a:pt x="22" y="2"/>
                  </a:moveTo>
                  <a:cubicBezTo>
                    <a:pt x="19" y="0"/>
                    <a:pt x="15" y="2"/>
                    <a:pt x="12" y="2"/>
                  </a:cubicBezTo>
                  <a:cubicBezTo>
                    <a:pt x="10" y="3"/>
                    <a:pt x="8" y="2"/>
                    <a:pt x="7" y="3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1" y="8"/>
                    <a:pt x="0" y="12"/>
                    <a:pt x="1" y="15"/>
                  </a:cubicBezTo>
                  <a:cubicBezTo>
                    <a:pt x="1" y="17"/>
                    <a:pt x="2" y="20"/>
                    <a:pt x="3" y="22"/>
                  </a:cubicBezTo>
                  <a:cubicBezTo>
                    <a:pt x="4" y="24"/>
                    <a:pt x="6" y="25"/>
                    <a:pt x="8" y="26"/>
                  </a:cubicBezTo>
                  <a:cubicBezTo>
                    <a:pt x="7" y="25"/>
                    <a:pt x="6" y="23"/>
                    <a:pt x="5" y="21"/>
                  </a:cubicBezTo>
                  <a:cubicBezTo>
                    <a:pt x="3" y="19"/>
                    <a:pt x="3" y="16"/>
                    <a:pt x="3" y="13"/>
                  </a:cubicBezTo>
                  <a:cubicBezTo>
                    <a:pt x="4" y="9"/>
                    <a:pt x="5" y="6"/>
                    <a:pt x="8" y="5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3" y="3"/>
                    <a:pt x="15" y="3"/>
                    <a:pt x="16" y="3"/>
                  </a:cubicBezTo>
                  <a:cubicBezTo>
                    <a:pt x="17" y="2"/>
                    <a:pt x="19" y="1"/>
                    <a:pt x="21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1" name="Freeform 618">
              <a:extLst>
                <a:ext uri="{FF2B5EF4-FFF2-40B4-BE49-F238E27FC236}">
                  <a16:creationId xmlns:a16="http://schemas.microsoft.com/office/drawing/2014/main" id="{829F3BE8-1E3C-4373-8AB2-D0CEDEB48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21"/>
              <a:ext cx="50" cy="75"/>
            </a:xfrm>
            <a:custGeom>
              <a:avLst/>
              <a:gdLst>
                <a:gd name="T0" fmla="*/ 0 w 20"/>
                <a:gd name="T1" fmla="*/ 504 h 28"/>
                <a:gd name="T2" fmla="*/ 33 w 20"/>
                <a:gd name="T3" fmla="*/ 517 h 28"/>
                <a:gd name="T4" fmla="*/ 63 w 20"/>
                <a:gd name="T5" fmla="*/ 538 h 28"/>
                <a:gd name="T6" fmla="*/ 145 w 20"/>
                <a:gd name="T7" fmla="*/ 504 h 28"/>
                <a:gd name="T8" fmla="*/ 250 w 20"/>
                <a:gd name="T9" fmla="*/ 346 h 28"/>
                <a:gd name="T10" fmla="*/ 313 w 20"/>
                <a:gd name="T11" fmla="*/ 171 h 28"/>
                <a:gd name="T12" fmla="*/ 283 w 20"/>
                <a:gd name="T13" fmla="*/ 56 h 28"/>
                <a:gd name="T14" fmla="*/ 220 w 20"/>
                <a:gd name="T15" fmla="*/ 0 h 28"/>
                <a:gd name="T16" fmla="*/ 270 w 20"/>
                <a:gd name="T17" fmla="*/ 115 h 28"/>
                <a:gd name="T18" fmla="*/ 250 w 20"/>
                <a:gd name="T19" fmla="*/ 209 h 28"/>
                <a:gd name="T20" fmla="*/ 175 w 20"/>
                <a:gd name="T21" fmla="*/ 308 h 28"/>
                <a:gd name="T22" fmla="*/ 95 w 20"/>
                <a:gd name="T23" fmla="*/ 479 h 28"/>
                <a:gd name="T24" fmla="*/ 0 w 20"/>
                <a:gd name="T25" fmla="*/ 504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" h="28">
                  <a:moveTo>
                    <a:pt x="0" y="26"/>
                  </a:moveTo>
                  <a:cubicBezTo>
                    <a:pt x="0" y="26"/>
                    <a:pt x="1" y="27"/>
                    <a:pt x="2" y="27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5" y="28"/>
                    <a:pt x="7" y="27"/>
                    <a:pt x="9" y="26"/>
                  </a:cubicBezTo>
                  <a:cubicBezTo>
                    <a:pt x="12" y="24"/>
                    <a:pt x="14" y="22"/>
                    <a:pt x="16" y="18"/>
                  </a:cubicBezTo>
                  <a:cubicBezTo>
                    <a:pt x="18" y="16"/>
                    <a:pt x="20" y="12"/>
                    <a:pt x="20" y="9"/>
                  </a:cubicBezTo>
                  <a:cubicBezTo>
                    <a:pt x="20" y="7"/>
                    <a:pt x="19" y="5"/>
                    <a:pt x="18" y="3"/>
                  </a:cubicBezTo>
                  <a:cubicBezTo>
                    <a:pt x="17" y="2"/>
                    <a:pt x="15" y="0"/>
                    <a:pt x="14" y="0"/>
                  </a:cubicBezTo>
                  <a:cubicBezTo>
                    <a:pt x="15" y="2"/>
                    <a:pt x="17" y="3"/>
                    <a:pt x="17" y="6"/>
                  </a:cubicBezTo>
                  <a:cubicBezTo>
                    <a:pt x="17" y="8"/>
                    <a:pt x="17" y="10"/>
                    <a:pt x="16" y="11"/>
                  </a:cubicBezTo>
                  <a:cubicBezTo>
                    <a:pt x="15" y="14"/>
                    <a:pt x="13" y="14"/>
                    <a:pt x="11" y="16"/>
                  </a:cubicBezTo>
                  <a:cubicBezTo>
                    <a:pt x="7" y="17"/>
                    <a:pt x="9" y="22"/>
                    <a:pt x="6" y="25"/>
                  </a:cubicBezTo>
                  <a:cubicBezTo>
                    <a:pt x="5" y="25"/>
                    <a:pt x="1" y="27"/>
                    <a:pt x="0" y="2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2" name="Freeform 619">
              <a:extLst>
                <a:ext uri="{FF2B5EF4-FFF2-40B4-BE49-F238E27FC236}">
                  <a16:creationId xmlns:a16="http://schemas.microsoft.com/office/drawing/2014/main" id="{2D7C6104-9C65-4C3A-B331-A6BD9D04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89"/>
              <a:ext cx="148" cy="150"/>
            </a:xfrm>
            <a:custGeom>
              <a:avLst/>
              <a:gdLst>
                <a:gd name="T0" fmla="*/ 33 w 59"/>
                <a:gd name="T1" fmla="*/ 423 h 56"/>
                <a:gd name="T2" fmla="*/ 188 w 59"/>
                <a:gd name="T3" fmla="*/ 769 h 56"/>
                <a:gd name="T4" fmla="*/ 334 w 59"/>
                <a:gd name="T5" fmla="*/ 825 h 56"/>
                <a:gd name="T6" fmla="*/ 441 w 59"/>
                <a:gd name="T7" fmla="*/ 940 h 56"/>
                <a:gd name="T8" fmla="*/ 880 w 59"/>
                <a:gd name="T9" fmla="*/ 346 h 56"/>
                <a:gd name="T10" fmla="*/ 314 w 59"/>
                <a:gd name="T11" fmla="*/ 56 h 56"/>
                <a:gd name="T12" fmla="*/ 95 w 59"/>
                <a:gd name="T13" fmla="*/ 137 h 56"/>
                <a:gd name="T14" fmla="*/ 33 w 59"/>
                <a:gd name="T15" fmla="*/ 423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56">
                  <a:moveTo>
                    <a:pt x="2" y="22"/>
                  </a:moveTo>
                  <a:cubicBezTo>
                    <a:pt x="6" y="28"/>
                    <a:pt x="5" y="35"/>
                    <a:pt x="12" y="40"/>
                  </a:cubicBezTo>
                  <a:cubicBezTo>
                    <a:pt x="15" y="42"/>
                    <a:pt x="18" y="42"/>
                    <a:pt x="21" y="43"/>
                  </a:cubicBezTo>
                  <a:cubicBezTo>
                    <a:pt x="24" y="45"/>
                    <a:pt x="25" y="48"/>
                    <a:pt x="28" y="49"/>
                  </a:cubicBezTo>
                  <a:cubicBezTo>
                    <a:pt x="44" y="56"/>
                    <a:pt x="59" y="31"/>
                    <a:pt x="56" y="18"/>
                  </a:cubicBezTo>
                  <a:cubicBezTo>
                    <a:pt x="52" y="0"/>
                    <a:pt x="32" y="6"/>
                    <a:pt x="20" y="3"/>
                  </a:cubicBezTo>
                  <a:cubicBezTo>
                    <a:pt x="14" y="2"/>
                    <a:pt x="10" y="1"/>
                    <a:pt x="6" y="7"/>
                  </a:cubicBezTo>
                  <a:cubicBezTo>
                    <a:pt x="4" y="10"/>
                    <a:pt x="0" y="18"/>
                    <a:pt x="2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3" name="Freeform 620">
              <a:extLst>
                <a:ext uri="{FF2B5EF4-FFF2-40B4-BE49-F238E27FC236}">
                  <a16:creationId xmlns:a16="http://schemas.microsoft.com/office/drawing/2014/main" id="{422C9EE3-B5E2-41B3-A6B3-6A68EBD6B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111"/>
              <a:ext cx="98" cy="90"/>
            </a:xfrm>
            <a:custGeom>
              <a:avLst/>
              <a:gdLst>
                <a:gd name="T0" fmla="*/ 113 w 39"/>
                <a:gd name="T1" fmla="*/ 56 h 34"/>
                <a:gd name="T2" fmla="*/ 146 w 39"/>
                <a:gd name="T3" fmla="*/ 540 h 34"/>
                <a:gd name="T4" fmla="*/ 367 w 39"/>
                <a:gd name="T5" fmla="*/ 574 h 34"/>
                <a:gd name="T6" fmla="*/ 538 w 39"/>
                <a:gd name="T7" fmla="*/ 349 h 34"/>
                <a:gd name="T8" fmla="*/ 410 w 39"/>
                <a:gd name="T9" fmla="*/ 21 h 34"/>
                <a:gd name="T10" fmla="*/ 254 w 39"/>
                <a:gd name="T11" fmla="*/ 34 h 34"/>
                <a:gd name="T12" fmla="*/ 113 w 39"/>
                <a:gd name="T13" fmla="*/ 56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4">
                  <a:moveTo>
                    <a:pt x="7" y="3"/>
                  </a:moveTo>
                  <a:cubicBezTo>
                    <a:pt x="0" y="9"/>
                    <a:pt x="2" y="24"/>
                    <a:pt x="9" y="29"/>
                  </a:cubicBezTo>
                  <a:cubicBezTo>
                    <a:pt x="13" y="32"/>
                    <a:pt x="18" y="34"/>
                    <a:pt x="23" y="31"/>
                  </a:cubicBezTo>
                  <a:cubicBezTo>
                    <a:pt x="28" y="29"/>
                    <a:pt x="32" y="24"/>
                    <a:pt x="34" y="19"/>
                  </a:cubicBezTo>
                  <a:cubicBezTo>
                    <a:pt x="39" y="11"/>
                    <a:pt x="34" y="4"/>
                    <a:pt x="26" y="1"/>
                  </a:cubicBezTo>
                  <a:cubicBezTo>
                    <a:pt x="22" y="0"/>
                    <a:pt x="20" y="1"/>
                    <a:pt x="16" y="2"/>
                  </a:cubicBezTo>
                  <a:cubicBezTo>
                    <a:pt x="13" y="2"/>
                    <a:pt x="11" y="1"/>
                    <a:pt x="7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4" name="Freeform 621">
              <a:extLst>
                <a:ext uri="{FF2B5EF4-FFF2-40B4-BE49-F238E27FC236}">
                  <a16:creationId xmlns:a16="http://schemas.microsoft.com/office/drawing/2014/main" id="{65972CF5-108E-4C40-9481-A63F7723F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16"/>
              <a:ext cx="17" cy="19"/>
            </a:xfrm>
            <a:custGeom>
              <a:avLst/>
              <a:gdLst>
                <a:gd name="T0" fmla="*/ 12 w 7"/>
                <a:gd name="T1" fmla="*/ 81 h 7"/>
                <a:gd name="T2" fmla="*/ 41 w 7"/>
                <a:gd name="T3" fmla="*/ 0 h 7"/>
                <a:gd name="T4" fmla="*/ 100 w 7"/>
                <a:gd name="T5" fmla="*/ 38 h 7"/>
                <a:gd name="T6" fmla="*/ 70 w 7"/>
                <a:gd name="T7" fmla="*/ 117 h 7"/>
                <a:gd name="T8" fmla="*/ 12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4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4" y="0"/>
                    <a:pt x="6" y="0"/>
                    <a:pt x="7" y="2"/>
                  </a:cubicBezTo>
                  <a:cubicBezTo>
                    <a:pt x="7" y="4"/>
                    <a:pt x="7" y="6"/>
                    <a:pt x="5" y="6"/>
                  </a:cubicBezTo>
                  <a:cubicBezTo>
                    <a:pt x="3" y="7"/>
                    <a:pt x="1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5" name="Freeform 622">
              <a:extLst>
                <a:ext uri="{FF2B5EF4-FFF2-40B4-BE49-F238E27FC236}">
                  <a16:creationId xmlns:a16="http://schemas.microsoft.com/office/drawing/2014/main" id="{8BB13D71-32EB-4D09-9AD4-82B5F68C2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11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16" name="Freeform 623">
              <a:extLst>
                <a:ext uri="{FF2B5EF4-FFF2-40B4-BE49-F238E27FC236}">
                  <a16:creationId xmlns:a16="http://schemas.microsoft.com/office/drawing/2014/main" id="{BE50AB9E-C7BB-4565-B0CD-4C377E192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135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20 w 4"/>
                <a:gd name="T3" fmla="*/ 0 h 5"/>
                <a:gd name="T4" fmla="*/ 63 w 4"/>
                <a:gd name="T5" fmla="*/ 34 h 5"/>
                <a:gd name="T6" fmla="*/ 50 w 4"/>
                <a:gd name="T7" fmla="*/ 68 h 5"/>
                <a:gd name="T8" fmla="*/ 0 w 4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4" y="1"/>
                    <a:pt x="4" y="2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0" name="Group 624">
            <a:extLst>
              <a:ext uri="{FF2B5EF4-FFF2-40B4-BE49-F238E27FC236}">
                <a16:creationId xmlns:a16="http://schemas.microsoft.com/office/drawing/2014/main" id="{3C268575-5386-42FA-868F-3A97130E5CE0}"/>
              </a:ext>
            </a:extLst>
          </p:cNvPr>
          <p:cNvGrpSpPr>
            <a:grpSpLocks/>
          </p:cNvGrpSpPr>
          <p:nvPr/>
        </p:nvGrpSpPr>
        <p:grpSpPr bwMode="auto">
          <a:xfrm>
            <a:off x="3524250" y="2066925"/>
            <a:ext cx="274638" cy="249238"/>
            <a:chOff x="2786" y="2084"/>
            <a:chExt cx="173" cy="157"/>
          </a:xfrm>
        </p:grpSpPr>
        <p:sp>
          <p:nvSpPr>
            <p:cNvPr id="46189" name="Freeform 625">
              <a:extLst>
                <a:ext uri="{FF2B5EF4-FFF2-40B4-BE49-F238E27FC236}">
                  <a16:creationId xmlns:a16="http://schemas.microsoft.com/office/drawing/2014/main" id="{7A1CB385-B931-4715-ACF8-533C18B19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084"/>
              <a:ext cx="173" cy="157"/>
            </a:xfrm>
            <a:custGeom>
              <a:avLst/>
              <a:gdLst>
                <a:gd name="T0" fmla="*/ 805 w 69"/>
                <a:gd name="T1" fmla="*/ 56 h 59"/>
                <a:gd name="T2" fmla="*/ 426 w 69"/>
                <a:gd name="T3" fmla="*/ 192 h 59"/>
                <a:gd name="T4" fmla="*/ 313 w 69"/>
                <a:gd name="T5" fmla="*/ 362 h 59"/>
                <a:gd name="T6" fmla="*/ 176 w 69"/>
                <a:gd name="T7" fmla="*/ 532 h 59"/>
                <a:gd name="T8" fmla="*/ 567 w 69"/>
                <a:gd name="T9" fmla="*/ 1035 h 59"/>
                <a:gd name="T10" fmla="*/ 710 w 69"/>
                <a:gd name="T11" fmla="*/ 963 h 59"/>
                <a:gd name="T12" fmla="*/ 835 w 69"/>
                <a:gd name="T13" fmla="*/ 907 h 59"/>
                <a:gd name="T14" fmla="*/ 1056 w 69"/>
                <a:gd name="T15" fmla="*/ 580 h 59"/>
                <a:gd name="T16" fmla="*/ 1005 w 69"/>
                <a:gd name="T17" fmla="*/ 192 h 59"/>
                <a:gd name="T18" fmla="*/ 805 w 69"/>
                <a:gd name="T19" fmla="*/ 56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59">
                  <a:moveTo>
                    <a:pt x="51" y="3"/>
                  </a:moveTo>
                  <a:cubicBezTo>
                    <a:pt x="43" y="0"/>
                    <a:pt x="32" y="4"/>
                    <a:pt x="27" y="10"/>
                  </a:cubicBezTo>
                  <a:cubicBezTo>
                    <a:pt x="24" y="13"/>
                    <a:pt x="23" y="16"/>
                    <a:pt x="20" y="19"/>
                  </a:cubicBezTo>
                  <a:cubicBezTo>
                    <a:pt x="17" y="22"/>
                    <a:pt x="13" y="24"/>
                    <a:pt x="11" y="28"/>
                  </a:cubicBezTo>
                  <a:cubicBezTo>
                    <a:pt x="0" y="42"/>
                    <a:pt x="22" y="59"/>
                    <a:pt x="36" y="55"/>
                  </a:cubicBezTo>
                  <a:cubicBezTo>
                    <a:pt x="39" y="54"/>
                    <a:pt x="42" y="52"/>
                    <a:pt x="45" y="51"/>
                  </a:cubicBezTo>
                  <a:cubicBezTo>
                    <a:pt x="48" y="50"/>
                    <a:pt x="50" y="49"/>
                    <a:pt x="53" y="48"/>
                  </a:cubicBezTo>
                  <a:cubicBezTo>
                    <a:pt x="59" y="45"/>
                    <a:pt x="65" y="37"/>
                    <a:pt x="67" y="31"/>
                  </a:cubicBezTo>
                  <a:cubicBezTo>
                    <a:pt x="69" y="25"/>
                    <a:pt x="68" y="17"/>
                    <a:pt x="64" y="10"/>
                  </a:cubicBezTo>
                  <a:cubicBezTo>
                    <a:pt x="61" y="5"/>
                    <a:pt x="55" y="3"/>
                    <a:pt x="51" y="3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0" name="Freeform 626">
              <a:extLst>
                <a:ext uri="{FF2B5EF4-FFF2-40B4-BE49-F238E27FC236}">
                  <a16:creationId xmlns:a16="http://schemas.microsoft.com/office/drawing/2014/main" id="{E9D5E790-156C-4B91-A057-68CAE9523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095"/>
              <a:ext cx="151" cy="138"/>
            </a:xfrm>
            <a:custGeom>
              <a:avLst/>
              <a:gdLst>
                <a:gd name="T0" fmla="*/ 20 w 60"/>
                <a:gd name="T1" fmla="*/ 579 h 52"/>
                <a:gd name="T2" fmla="*/ 50 w 60"/>
                <a:gd name="T3" fmla="*/ 746 h 52"/>
                <a:gd name="T4" fmla="*/ 209 w 60"/>
                <a:gd name="T5" fmla="*/ 894 h 52"/>
                <a:gd name="T6" fmla="*/ 544 w 60"/>
                <a:gd name="T7" fmla="*/ 860 h 52"/>
                <a:gd name="T8" fmla="*/ 831 w 60"/>
                <a:gd name="T9" fmla="*/ 634 h 52"/>
                <a:gd name="T10" fmla="*/ 873 w 60"/>
                <a:gd name="T11" fmla="*/ 170 h 52"/>
                <a:gd name="T12" fmla="*/ 685 w 60"/>
                <a:gd name="T13" fmla="*/ 0 h 52"/>
                <a:gd name="T14" fmla="*/ 780 w 60"/>
                <a:gd name="T15" fmla="*/ 149 h 52"/>
                <a:gd name="T16" fmla="*/ 685 w 60"/>
                <a:gd name="T17" fmla="*/ 395 h 52"/>
                <a:gd name="T18" fmla="*/ 576 w 60"/>
                <a:gd name="T19" fmla="*/ 464 h 52"/>
                <a:gd name="T20" fmla="*/ 463 w 60"/>
                <a:gd name="T21" fmla="*/ 563 h 52"/>
                <a:gd name="T22" fmla="*/ 305 w 60"/>
                <a:gd name="T23" fmla="*/ 316 h 52"/>
                <a:gd name="T24" fmla="*/ 284 w 60"/>
                <a:gd name="T25" fmla="*/ 451 h 52"/>
                <a:gd name="T26" fmla="*/ 242 w 60"/>
                <a:gd name="T27" fmla="*/ 711 h 52"/>
                <a:gd name="T28" fmla="*/ 126 w 60"/>
                <a:gd name="T29" fmla="*/ 732 h 52"/>
                <a:gd name="T30" fmla="*/ 20 w 60"/>
                <a:gd name="T31" fmla="*/ 579 h 5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0" h="52">
                  <a:moveTo>
                    <a:pt x="1" y="31"/>
                  </a:moveTo>
                  <a:cubicBezTo>
                    <a:pt x="0" y="34"/>
                    <a:pt x="1" y="37"/>
                    <a:pt x="3" y="40"/>
                  </a:cubicBezTo>
                  <a:cubicBezTo>
                    <a:pt x="5" y="43"/>
                    <a:pt x="9" y="47"/>
                    <a:pt x="13" y="48"/>
                  </a:cubicBezTo>
                  <a:cubicBezTo>
                    <a:pt x="20" y="52"/>
                    <a:pt x="27" y="49"/>
                    <a:pt x="34" y="46"/>
                  </a:cubicBezTo>
                  <a:cubicBezTo>
                    <a:pt x="41" y="43"/>
                    <a:pt x="47" y="41"/>
                    <a:pt x="52" y="34"/>
                  </a:cubicBezTo>
                  <a:cubicBezTo>
                    <a:pt x="56" y="28"/>
                    <a:pt x="60" y="17"/>
                    <a:pt x="55" y="9"/>
                  </a:cubicBezTo>
                  <a:cubicBezTo>
                    <a:pt x="52" y="5"/>
                    <a:pt x="49" y="1"/>
                    <a:pt x="43" y="0"/>
                  </a:cubicBezTo>
                  <a:cubicBezTo>
                    <a:pt x="46" y="2"/>
                    <a:pt x="48" y="4"/>
                    <a:pt x="49" y="8"/>
                  </a:cubicBezTo>
                  <a:cubicBezTo>
                    <a:pt x="50" y="13"/>
                    <a:pt x="47" y="18"/>
                    <a:pt x="43" y="21"/>
                  </a:cubicBezTo>
                  <a:cubicBezTo>
                    <a:pt x="41" y="24"/>
                    <a:pt x="39" y="24"/>
                    <a:pt x="36" y="25"/>
                  </a:cubicBezTo>
                  <a:cubicBezTo>
                    <a:pt x="34" y="26"/>
                    <a:pt x="32" y="28"/>
                    <a:pt x="29" y="30"/>
                  </a:cubicBezTo>
                  <a:cubicBezTo>
                    <a:pt x="20" y="34"/>
                    <a:pt x="22" y="21"/>
                    <a:pt x="19" y="17"/>
                  </a:cubicBezTo>
                  <a:cubicBezTo>
                    <a:pt x="18" y="18"/>
                    <a:pt x="18" y="22"/>
                    <a:pt x="18" y="24"/>
                  </a:cubicBezTo>
                  <a:cubicBezTo>
                    <a:pt x="18" y="29"/>
                    <a:pt x="18" y="34"/>
                    <a:pt x="15" y="38"/>
                  </a:cubicBezTo>
                  <a:cubicBezTo>
                    <a:pt x="13" y="42"/>
                    <a:pt x="11" y="41"/>
                    <a:pt x="8" y="39"/>
                  </a:cubicBezTo>
                  <a:cubicBezTo>
                    <a:pt x="5" y="37"/>
                    <a:pt x="1" y="34"/>
                    <a:pt x="1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627">
              <a:extLst>
                <a:ext uri="{FF2B5EF4-FFF2-40B4-BE49-F238E27FC236}">
                  <a16:creationId xmlns:a16="http://schemas.microsoft.com/office/drawing/2014/main" id="{F448A772-D63C-4F5C-931F-576F71538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097"/>
              <a:ext cx="100" cy="112"/>
            </a:xfrm>
            <a:custGeom>
              <a:avLst/>
              <a:gdLst>
                <a:gd name="T0" fmla="*/ 550 w 40"/>
                <a:gd name="T1" fmla="*/ 149 h 42"/>
                <a:gd name="T2" fmla="*/ 208 w 40"/>
                <a:gd name="T3" fmla="*/ 77 h 42"/>
                <a:gd name="T4" fmla="*/ 175 w 40"/>
                <a:gd name="T5" fmla="*/ 683 h 42"/>
                <a:gd name="T6" fmla="*/ 563 w 40"/>
                <a:gd name="T7" fmla="*/ 547 h 42"/>
                <a:gd name="T8" fmla="*/ 550 w 40"/>
                <a:gd name="T9" fmla="*/ 14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8"/>
                  </a:moveTo>
                  <a:cubicBezTo>
                    <a:pt x="30" y="0"/>
                    <a:pt x="18" y="2"/>
                    <a:pt x="13" y="4"/>
                  </a:cubicBezTo>
                  <a:cubicBezTo>
                    <a:pt x="2" y="10"/>
                    <a:pt x="0" y="28"/>
                    <a:pt x="11" y="36"/>
                  </a:cubicBezTo>
                  <a:cubicBezTo>
                    <a:pt x="19" y="42"/>
                    <a:pt x="31" y="38"/>
                    <a:pt x="36" y="29"/>
                  </a:cubicBezTo>
                  <a:cubicBezTo>
                    <a:pt x="39" y="23"/>
                    <a:pt x="40" y="14"/>
                    <a:pt x="35" y="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628">
              <a:extLst>
                <a:ext uri="{FF2B5EF4-FFF2-40B4-BE49-F238E27FC236}">
                  <a16:creationId xmlns:a16="http://schemas.microsoft.com/office/drawing/2014/main" id="{D07D34C0-E4E9-4ADA-9C3B-48C37E1DB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59"/>
              <a:ext cx="127" cy="77"/>
            </a:xfrm>
            <a:custGeom>
              <a:avLst/>
              <a:gdLst>
                <a:gd name="T0" fmla="*/ 787 w 51"/>
                <a:gd name="T1" fmla="*/ 0 h 29"/>
                <a:gd name="T2" fmla="*/ 620 w 51"/>
                <a:gd name="T3" fmla="*/ 316 h 29"/>
                <a:gd name="T4" fmla="*/ 371 w 51"/>
                <a:gd name="T5" fmla="*/ 451 h 29"/>
                <a:gd name="T6" fmla="*/ 0 w 51"/>
                <a:gd name="T7" fmla="*/ 374 h 29"/>
                <a:gd name="T8" fmla="*/ 279 w 51"/>
                <a:gd name="T9" fmla="*/ 451 h 29"/>
                <a:gd name="T10" fmla="*/ 446 w 51"/>
                <a:gd name="T11" fmla="*/ 396 h 29"/>
                <a:gd name="T12" fmla="*/ 787 w 5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9">
                  <a:moveTo>
                    <a:pt x="51" y="0"/>
                  </a:moveTo>
                  <a:cubicBezTo>
                    <a:pt x="50" y="4"/>
                    <a:pt x="46" y="14"/>
                    <a:pt x="40" y="17"/>
                  </a:cubicBezTo>
                  <a:cubicBezTo>
                    <a:pt x="34" y="20"/>
                    <a:pt x="29" y="22"/>
                    <a:pt x="24" y="24"/>
                  </a:cubicBezTo>
                  <a:cubicBezTo>
                    <a:pt x="19" y="26"/>
                    <a:pt x="9" y="29"/>
                    <a:pt x="0" y="20"/>
                  </a:cubicBezTo>
                  <a:cubicBezTo>
                    <a:pt x="5" y="23"/>
                    <a:pt x="11" y="26"/>
                    <a:pt x="18" y="24"/>
                  </a:cubicBezTo>
                  <a:cubicBezTo>
                    <a:pt x="24" y="23"/>
                    <a:pt x="26" y="21"/>
                    <a:pt x="29" y="21"/>
                  </a:cubicBezTo>
                  <a:cubicBezTo>
                    <a:pt x="31" y="20"/>
                    <a:pt x="50" y="11"/>
                    <a:pt x="51" y="0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629">
              <a:extLst>
                <a:ext uri="{FF2B5EF4-FFF2-40B4-BE49-F238E27FC236}">
                  <a16:creationId xmlns:a16="http://schemas.microsoft.com/office/drawing/2014/main" id="{2380BBC6-F51E-4B77-9029-B2DC24335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1" y="2100"/>
              <a:ext cx="60" cy="77"/>
            </a:xfrm>
            <a:custGeom>
              <a:avLst/>
              <a:gdLst>
                <a:gd name="T0" fmla="*/ 375 w 24"/>
                <a:gd name="T1" fmla="*/ 0 h 29"/>
                <a:gd name="T2" fmla="*/ 270 w 24"/>
                <a:gd name="T3" fmla="*/ 93 h 29"/>
                <a:gd name="T4" fmla="*/ 188 w 24"/>
                <a:gd name="T5" fmla="*/ 247 h 29"/>
                <a:gd name="T6" fmla="*/ 0 w 24"/>
                <a:gd name="T7" fmla="*/ 542 h 29"/>
                <a:gd name="T8" fmla="*/ 50 w 24"/>
                <a:gd name="T9" fmla="*/ 451 h 29"/>
                <a:gd name="T10" fmla="*/ 145 w 24"/>
                <a:gd name="T11" fmla="*/ 396 h 29"/>
                <a:gd name="T12" fmla="*/ 238 w 24"/>
                <a:gd name="T13" fmla="*/ 260 h 29"/>
                <a:gd name="T14" fmla="*/ 283 w 24"/>
                <a:gd name="T15" fmla="*/ 133 h 29"/>
                <a:gd name="T16" fmla="*/ 375 w 24"/>
                <a:gd name="T17" fmla="*/ 0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9">
                  <a:moveTo>
                    <a:pt x="24" y="0"/>
                  </a:moveTo>
                  <a:cubicBezTo>
                    <a:pt x="22" y="2"/>
                    <a:pt x="19" y="3"/>
                    <a:pt x="17" y="5"/>
                  </a:cubicBezTo>
                  <a:cubicBezTo>
                    <a:pt x="15" y="8"/>
                    <a:pt x="14" y="11"/>
                    <a:pt x="12" y="13"/>
                  </a:cubicBezTo>
                  <a:cubicBezTo>
                    <a:pt x="9" y="18"/>
                    <a:pt x="1" y="22"/>
                    <a:pt x="0" y="29"/>
                  </a:cubicBezTo>
                  <a:cubicBezTo>
                    <a:pt x="1" y="27"/>
                    <a:pt x="2" y="25"/>
                    <a:pt x="3" y="24"/>
                  </a:cubicBezTo>
                  <a:cubicBezTo>
                    <a:pt x="5" y="23"/>
                    <a:pt x="7" y="22"/>
                    <a:pt x="9" y="21"/>
                  </a:cubicBezTo>
                  <a:cubicBezTo>
                    <a:pt x="12" y="20"/>
                    <a:pt x="14" y="17"/>
                    <a:pt x="15" y="14"/>
                  </a:cubicBezTo>
                  <a:cubicBezTo>
                    <a:pt x="16" y="12"/>
                    <a:pt x="17" y="9"/>
                    <a:pt x="18" y="7"/>
                  </a:cubicBezTo>
                  <a:cubicBezTo>
                    <a:pt x="19" y="5"/>
                    <a:pt x="23" y="1"/>
                    <a:pt x="24" y="0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630">
              <a:extLst>
                <a:ext uri="{FF2B5EF4-FFF2-40B4-BE49-F238E27FC236}">
                  <a16:creationId xmlns:a16="http://schemas.microsoft.com/office/drawing/2014/main" id="{3B4EC3C5-7B36-4EBA-B0C4-AC7647764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21"/>
              <a:ext cx="30" cy="38"/>
            </a:xfrm>
            <a:custGeom>
              <a:avLst/>
              <a:gdLst>
                <a:gd name="T0" fmla="*/ 188 w 12"/>
                <a:gd name="T1" fmla="*/ 0 h 14"/>
                <a:gd name="T2" fmla="*/ 113 w 12"/>
                <a:gd name="T3" fmla="*/ 163 h 14"/>
                <a:gd name="T4" fmla="*/ 0 w 12"/>
                <a:gd name="T5" fmla="*/ 280 h 14"/>
                <a:gd name="T6" fmla="*/ 125 w 12"/>
                <a:gd name="T7" fmla="*/ 198 h 14"/>
                <a:gd name="T8" fmla="*/ 188 w 12"/>
                <a:gd name="T9" fmla="*/ 3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4">
                  <a:moveTo>
                    <a:pt x="12" y="0"/>
                  </a:moveTo>
                  <a:cubicBezTo>
                    <a:pt x="11" y="3"/>
                    <a:pt x="9" y="6"/>
                    <a:pt x="7" y="8"/>
                  </a:cubicBezTo>
                  <a:cubicBezTo>
                    <a:pt x="5" y="10"/>
                    <a:pt x="1" y="11"/>
                    <a:pt x="0" y="14"/>
                  </a:cubicBezTo>
                  <a:cubicBezTo>
                    <a:pt x="2" y="12"/>
                    <a:pt x="5" y="11"/>
                    <a:pt x="8" y="10"/>
                  </a:cubicBezTo>
                  <a:cubicBezTo>
                    <a:pt x="10" y="8"/>
                    <a:pt x="10" y="5"/>
                    <a:pt x="1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631">
              <a:extLst>
                <a:ext uri="{FF2B5EF4-FFF2-40B4-BE49-F238E27FC236}">
                  <a16:creationId xmlns:a16="http://schemas.microsoft.com/office/drawing/2014/main" id="{4DC8CCF1-7524-40B5-B43F-EF1801548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135"/>
              <a:ext cx="85" cy="64"/>
            </a:xfrm>
            <a:custGeom>
              <a:avLst/>
              <a:gdLst>
                <a:gd name="T0" fmla="*/ 20 w 34"/>
                <a:gd name="T1" fmla="*/ 192 h 24"/>
                <a:gd name="T2" fmla="*/ 270 w 34"/>
                <a:gd name="T3" fmla="*/ 435 h 24"/>
                <a:gd name="T4" fmla="*/ 488 w 34"/>
                <a:gd name="T5" fmla="*/ 0 h 24"/>
                <a:gd name="T6" fmla="*/ 250 w 34"/>
                <a:gd name="T7" fmla="*/ 363 h 24"/>
                <a:gd name="T8" fmla="*/ 20 w 34"/>
                <a:gd name="T9" fmla="*/ 19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4">
                  <a:moveTo>
                    <a:pt x="1" y="10"/>
                  </a:moveTo>
                  <a:cubicBezTo>
                    <a:pt x="0" y="14"/>
                    <a:pt x="7" y="24"/>
                    <a:pt x="17" y="23"/>
                  </a:cubicBezTo>
                  <a:cubicBezTo>
                    <a:pt x="27" y="21"/>
                    <a:pt x="34" y="10"/>
                    <a:pt x="31" y="0"/>
                  </a:cubicBezTo>
                  <a:cubicBezTo>
                    <a:pt x="31" y="6"/>
                    <a:pt x="25" y="18"/>
                    <a:pt x="16" y="19"/>
                  </a:cubicBezTo>
                  <a:cubicBezTo>
                    <a:pt x="7" y="20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6" name="Freeform 632">
              <a:extLst>
                <a:ext uri="{FF2B5EF4-FFF2-40B4-BE49-F238E27FC236}">
                  <a16:creationId xmlns:a16="http://schemas.microsoft.com/office/drawing/2014/main" id="{769C4943-4D0C-49CC-9801-0548CA0B7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103"/>
              <a:ext cx="72" cy="56"/>
            </a:xfrm>
            <a:custGeom>
              <a:avLst/>
              <a:gdLst>
                <a:gd name="T0" fmla="*/ 444 w 29"/>
                <a:gd name="T1" fmla="*/ 136 h 21"/>
                <a:gd name="T2" fmla="*/ 184 w 29"/>
                <a:gd name="T3" fmla="*/ 56 h 21"/>
                <a:gd name="T4" fmla="*/ 12 w 29"/>
                <a:gd name="T5" fmla="*/ 397 h 21"/>
                <a:gd name="T6" fmla="*/ 184 w 29"/>
                <a:gd name="T7" fmla="*/ 136 h 21"/>
                <a:gd name="T8" fmla="*/ 444 w 29"/>
                <a:gd name="T9" fmla="*/ 13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29" y="7"/>
                  </a:moveTo>
                  <a:cubicBezTo>
                    <a:pt x="26" y="3"/>
                    <a:pt x="20" y="0"/>
                    <a:pt x="12" y="3"/>
                  </a:cubicBezTo>
                  <a:cubicBezTo>
                    <a:pt x="4" y="7"/>
                    <a:pt x="0" y="13"/>
                    <a:pt x="1" y="21"/>
                  </a:cubicBezTo>
                  <a:cubicBezTo>
                    <a:pt x="1" y="18"/>
                    <a:pt x="4" y="9"/>
                    <a:pt x="12" y="7"/>
                  </a:cubicBezTo>
                  <a:cubicBezTo>
                    <a:pt x="19" y="4"/>
                    <a:pt x="25" y="3"/>
                    <a:pt x="29" y="7"/>
                  </a:cubicBezTo>
                  <a:close/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7" name="Freeform 633">
              <a:extLst>
                <a:ext uri="{FF2B5EF4-FFF2-40B4-BE49-F238E27FC236}">
                  <a16:creationId xmlns:a16="http://schemas.microsoft.com/office/drawing/2014/main" id="{0F30E72C-DBDF-48AB-B5B1-F0936AE11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084"/>
              <a:ext cx="173" cy="157"/>
            </a:xfrm>
            <a:custGeom>
              <a:avLst/>
              <a:gdLst>
                <a:gd name="T0" fmla="*/ 805 w 69"/>
                <a:gd name="T1" fmla="*/ 56 h 59"/>
                <a:gd name="T2" fmla="*/ 426 w 69"/>
                <a:gd name="T3" fmla="*/ 192 h 59"/>
                <a:gd name="T4" fmla="*/ 313 w 69"/>
                <a:gd name="T5" fmla="*/ 362 h 59"/>
                <a:gd name="T6" fmla="*/ 176 w 69"/>
                <a:gd name="T7" fmla="*/ 532 h 59"/>
                <a:gd name="T8" fmla="*/ 567 w 69"/>
                <a:gd name="T9" fmla="*/ 1035 h 59"/>
                <a:gd name="T10" fmla="*/ 710 w 69"/>
                <a:gd name="T11" fmla="*/ 963 h 59"/>
                <a:gd name="T12" fmla="*/ 835 w 69"/>
                <a:gd name="T13" fmla="*/ 907 h 59"/>
                <a:gd name="T14" fmla="*/ 1056 w 69"/>
                <a:gd name="T15" fmla="*/ 580 h 59"/>
                <a:gd name="T16" fmla="*/ 1005 w 69"/>
                <a:gd name="T17" fmla="*/ 192 h 59"/>
                <a:gd name="T18" fmla="*/ 805 w 69"/>
                <a:gd name="T19" fmla="*/ 56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59">
                  <a:moveTo>
                    <a:pt x="51" y="3"/>
                  </a:moveTo>
                  <a:cubicBezTo>
                    <a:pt x="43" y="0"/>
                    <a:pt x="32" y="4"/>
                    <a:pt x="27" y="10"/>
                  </a:cubicBezTo>
                  <a:cubicBezTo>
                    <a:pt x="24" y="13"/>
                    <a:pt x="23" y="16"/>
                    <a:pt x="20" y="19"/>
                  </a:cubicBezTo>
                  <a:cubicBezTo>
                    <a:pt x="17" y="22"/>
                    <a:pt x="13" y="24"/>
                    <a:pt x="11" y="28"/>
                  </a:cubicBezTo>
                  <a:cubicBezTo>
                    <a:pt x="0" y="42"/>
                    <a:pt x="22" y="59"/>
                    <a:pt x="36" y="55"/>
                  </a:cubicBezTo>
                  <a:cubicBezTo>
                    <a:pt x="39" y="54"/>
                    <a:pt x="42" y="52"/>
                    <a:pt x="45" y="51"/>
                  </a:cubicBezTo>
                  <a:cubicBezTo>
                    <a:pt x="48" y="50"/>
                    <a:pt x="50" y="49"/>
                    <a:pt x="53" y="48"/>
                  </a:cubicBezTo>
                  <a:cubicBezTo>
                    <a:pt x="59" y="45"/>
                    <a:pt x="65" y="37"/>
                    <a:pt x="67" y="31"/>
                  </a:cubicBezTo>
                  <a:cubicBezTo>
                    <a:pt x="69" y="25"/>
                    <a:pt x="68" y="17"/>
                    <a:pt x="64" y="10"/>
                  </a:cubicBezTo>
                  <a:cubicBezTo>
                    <a:pt x="61" y="5"/>
                    <a:pt x="55" y="3"/>
                    <a:pt x="51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8" name="Freeform 634">
              <a:extLst>
                <a:ext uri="{FF2B5EF4-FFF2-40B4-BE49-F238E27FC236}">
                  <a16:creationId xmlns:a16="http://schemas.microsoft.com/office/drawing/2014/main" id="{A52659AF-910E-450F-B90E-324C77A99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097"/>
              <a:ext cx="100" cy="112"/>
            </a:xfrm>
            <a:custGeom>
              <a:avLst/>
              <a:gdLst>
                <a:gd name="T0" fmla="*/ 550 w 40"/>
                <a:gd name="T1" fmla="*/ 149 h 42"/>
                <a:gd name="T2" fmla="*/ 208 w 40"/>
                <a:gd name="T3" fmla="*/ 77 h 42"/>
                <a:gd name="T4" fmla="*/ 175 w 40"/>
                <a:gd name="T5" fmla="*/ 683 h 42"/>
                <a:gd name="T6" fmla="*/ 563 w 40"/>
                <a:gd name="T7" fmla="*/ 547 h 42"/>
                <a:gd name="T8" fmla="*/ 550 w 40"/>
                <a:gd name="T9" fmla="*/ 14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5" y="8"/>
                  </a:moveTo>
                  <a:cubicBezTo>
                    <a:pt x="30" y="0"/>
                    <a:pt x="18" y="2"/>
                    <a:pt x="13" y="4"/>
                  </a:cubicBezTo>
                  <a:cubicBezTo>
                    <a:pt x="2" y="10"/>
                    <a:pt x="0" y="28"/>
                    <a:pt x="11" y="36"/>
                  </a:cubicBezTo>
                  <a:cubicBezTo>
                    <a:pt x="19" y="42"/>
                    <a:pt x="31" y="38"/>
                    <a:pt x="36" y="29"/>
                  </a:cubicBezTo>
                  <a:cubicBezTo>
                    <a:pt x="39" y="23"/>
                    <a:pt x="40" y="14"/>
                    <a:pt x="35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9" name="Freeform 635">
              <a:extLst>
                <a:ext uri="{FF2B5EF4-FFF2-40B4-BE49-F238E27FC236}">
                  <a16:creationId xmlns:a16="http://schemas.microsoft.com/office/drawing/2014/main" id="{BEED2FBB-4370-47CB-8306-8AECDA022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00"/>
              <a:ext cx="12" cy="13"/>
            </a:xfrm>
            <a:custGeom>
              <a:avLst/>
              <a:gdLst>
                <a:gd name="T0" fmla="*/ 0 w 5"/>
                <a:gd name="T1" fmla="*/ 34 h 5"/>
                <a:gd name="T2" fmla="*/ 41 w 5"/>
                <a:gd name="T3" fmla="*/ 0 h 5"/>
                <a:gd name="T4" fmla="*/ 70 w 5"/>
                <a:gd name="T5" fmla="*/ 55 h 5"/>
                <a:gd name="T6" fmla="*/ 29 w 5"/>
                <a:gd name="T7" fmla="*/ 88 h 5"/>
                <a:gd name="T8" fmla="*/ 0 w 5"/>
                <a:gd name="T9" fmla="*/ 3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0" name="Freeform 636">
              <a:extLst>
                <a:ext uri="{FF2B5EF4-FFF2-40B4-BE49-F238E27FC236}">
                  <a16:creationId xmlns:a16="http://schemas.microsoft.com/office/drawing/2014/main" id="{4B678B96-42D3-4673-BE9A-F87FB6648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" y="2100"/>
              <a:ext cx="5" cy="5"/>
            </a:xfrm>
            <a:custGeom>
              <a:avLst/>
              <a:gdLst>
                <a:gd name="T0" fmla="*/ 0 w 2"/>
                <a:gd name="T1" fmla="*/ 20 h 2"/>
                <a:gd name="T2" fmla="*/ 20 w 2"/>
                <a:gd name="T3" fmla="*/ 0 h 2"/>
                <a:gd name="T4" fmla="*/ 33 w 2"/>
                <a:gd name="T5" fmla="*/ 20 h 2"/>
                <a:gd name="T6" fmla="*/ 20 w 2"/>
                <a:gd name="T7" fmla="*/ 33 h 2"/>
                <a:gd name="T8" fmla="*/ 0 w 2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1" name="Freeform 637">
              <a:extLst>
                <a:ext uri="{FF2B5EF4-FFF2-40B4-BE49-F238E27FC236}">
                  <a16:creationId xmlns:a16="http://schemas.microsoft.com/office/drawing/2014/main" id="{153BA1E1-909A-49D0-B821-BDB0F1888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1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35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1" name="Group 638">
            <a:extLst>
              <a:ext uri="{FF2B5EF4-FFF2-40B4-BE49-F238E27FC236}">
                <a16:creationId xmlns:a16="http://schemas.microsoft.com/office/drawing/2014/main" id="{0F5B7870-FB17-4CA6-BAB0-B5F389E89771}"/>
              </a:ext>
            </a:extLst>
          </p:cNvPr>
          <p:cNvGrpSpPr>
            <a:grpSpLocks/>
          </p:cNvGrpSpPr>
          <p:nvPr/>
        </p:nvGrpSpPr>
        <p:grpSpPr bwMode="auto">
          <a:xfrm>
            <a:off x="3371850" y="2295525"/>
            <a:ext cx="265113" cy="258763"/>
            <a:chOff x="2803" y="2077"/>
            <a:chExt cx="167" cy="163"/>
          </a:xfrm>
        </p:grpSpPr>
        <p:sp>
          <p:nvSpPr>
            <p:cNvPr id="46176" name="Freeform 639">
              <a:extLst>
                <a:ext uri="{FF2B5EF4-FFF2-40B4-BE49-F238E27FC236}">
                  <a16:creationId xmlns:a16="http://schemas.microsoft.com/office/drawing/2014/main" id="{953C638D-E8B9-49DE-ACC8-AEFF80AD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77"/>
              <a:ext cx="167" cy="163"/>
            </a:xfrm>
            <a:custGeom>
              <a:avLst/>
              <a:gdLst>
                <a:gd name="T0" fmla="*/ 167 w 67"/>
                <a:gd name="T1" fmla="*/ 192 h 61"/>
                <a:gd name="T2" fmla="*/ 12 w 67"/>
                <a:gd name="T3" fmla="*/ 615 h 61"/>
                <a:gd name="T4" fmla="*/ 187 w 67"/>
                <a:gd name="T5" fmla="*/ 1072 h 61"/>
                <a:gd name="T6" fmla="*/ 374 w 67"/>
                <a:gd name="T7" fmla="*/ 1085 h 61"/>
                <a:gd name="T8" fmla="*/ 558 w 67"/>
                <a:gd name="T9" fmla="*/ 1165 h 61"/>
                <a:gd name="T10" fmla="*/ 715 w 67"/>
                <a:gd name="T11" fmla="*/ 1050 h 61"/>
                <a:gd name="T12" fmla="*/ 870 w 67"/>
                <a:gd name="T13" fmla="*/ 879 h 61"/>
                <a:gd name="T14" fmla="*/ 591 w 67"/>
                <a:gd name="T15" fmla="*/ 35 h 61"/>
                <a:gd name="T16" fmla="*/ 312 w 67"/>
                <a:gd name="T17" fmla="*/ 77 h 61"/>
                <a:gd name="T18" fmla="*/ 167 w 67"/>
                <a:gd name="T19" fmla="*/ 192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61">
                  <a:moveTo>
                    <a:pt x="11" y="10"/>
                  </a:moveTo>
                  <a:cubicBezTo>
                    <a:pt x="5" y="16"/>
                    <a:pt x="2" y="24"/>
                    <a:pt x="1" y="32"/>
                  </a:cubicBezTo>
                  <a:cubicBezTo>
                    <a:pt x="0" y="40"/>
                    <a:pt x="2" y="54"/>
                    <a:pt x="12" y="56"/>
                  </a:cubicBezTo>
                  <a:cubicBezTo>
                    <a:pt x="16" y="57"/>
                    <a:pt x="20" y="56"/>
                    <a:pt x="24" y="57"/>
                  </a:cubicBezTo>
                  <a:cubicBezTo>
                    <a:pt x="28" y="58"/>
                    <a:pt x="32" y="61"/>
                    <a:pt x="36" y="61"/>
                  </a:cubicBezTo>
                  <a:cubicBezTo>
                    <a:pt x="40" y="60"/>
                    <a:pt x="43" y="57"/>
                    <a:pt x="46" y="55"/>
                  </a:cubicBezTo>
                  <a:cubicBezTo>
                    <a:pt x="50" y="53"/>
                    <a:pt x="54" y="50"/>
                    <a:pt x="56" y="46"/>
                  </a:cubicBezTo>
                  <a:cubicBezTo>
                    <a:pt x="67" y="28"/>
                    <a:pt x="56" y="8"/>
                    <a:pt x="38" y="2"/>
                  </a:cubicBezTo>
                  <a:cubicBezTo>
                    <a:pt x="31" y="0"/>
                    <a:pt x="26" y="1"/>
                    <a:pt x="20" y="4"/>
                  </a:cubicBezTo>
                  <a:cubicBezTo>
                    <a:pt x="16" y="5"/>
                    <a:pt x="13" y="7"/>
                    <a:pt x="11" y="10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7" name="Freeform 640">
              <a:extLst>
                <a:ext uri="{FF2B5EF4-FFF2-40B4-BE49-F238E27FC236}">
                  <a16:creationId xmlns:a16="http://schemas.microsoft.com/office/drawing/2014/main" id="{5EEC3F82-BFC2-46C5-8838-A20B8ABD6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8" y="2091"/>
              <a:ext cx="132" cy="144"/>
            </a:xfrm>
            <a:custGeom>
              <a:avLst/>
              <a:gdLst>
                <a:gd name="T0" fmla="*/ 12 w 53"/>
                <a:gd name="T1" fmla="*/ 627 h 54"/>
                <a:gd name="T2" fmla="*/ 42 w 53"/>
                <a:gd name="T3" fmla="*/ 739 h 54"/>
                <a:gd name="T4" fmla="*/ 125 w 53"/>
                <a:gd name="T5" fmla="*/ 819 h 54"/>
                <a:gd name="T6" fmla="*/ 187 w 53"/>
                <a:gd name="T7" fmla="*/ 853 h 54"/>
                <a:gd name="T8" fmla="*/ 279 w 53"/>
                <a:gd name="T9" fmla="*/ 875 h 54"/>
                <a:gd name="T10" fmla="*/ 167 w 53"/>
                <a:gd name="T11" fmla="*/ 909 h 54"/>
                <a:gd name="T12" fmla="*/ 12 w 53"/>
                <a:gd name="T13" fmla="*/ 875 h 54"/>
                <a:gd name="T14" fmla="*/ 154 w 53"/>
                <a:gd name="T15" fmla="*/ 931 h 54"/>
                <a:gd name="T16" fmla="*/ 324 w 53"/>
                <a:gd name="T17" fmla="*/ 968 h 54"/>
                <a:gd name="T18" fmla="*/ 478 w 53"/>
                <a:gd name="T19" fmla="*/ 1003 h 54"/>
                <a:gd name="T20" fmla="*/ 633 w 53"/>
                <a:gd name="T21" fmla="*/ 909 h 54"/>
                <a:gd name="T22" fmla="*/ 819 w 53"/>
                <a:gd name="T23" fmla="*/ 533 h 54"/>
                <a:gd name="T24" fmla="*/ 807 w 53"/>
                <a:gd name="T25" fmla="*/ 320 h 54"/>
                <a:gd name="T26" fmla="*/ 620 w 53"/>
                <a:gd name="T27" fmla="*/ 56 h 54"/>
                <a:gd name="T28" fmla="*/ 403 w 53"/>
                <a:gd name="T29" fmla="*/ 21 h 54"/>
                <a:gd name="T30" fmla="*/ 341 w 53"/>
                <a:gd name="T31" fmla="*/ 56 h 54"/>
                <a:gd name="T32" fmla="*/ 446 w 53"/>
                <a:gd name="T33" fmla="*/ 171 h 54"/>
                <a:gd name="T34" fmla="*/ 496 w 53"/>
                <a:gd name="T35" fmla="*/ 435 h 54"/>
                <a:gd name="T36" fmla="*/ 341 w 53"/>
                <a:gd name="T37" fmla="*/ 589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" h="54">
                  <a:moveTo>
                    <a:pt x="1" y="33"/>
                  </a:moveTo>
                  <a:cubicBezTo>
                    <a:pt x="1" y="36"/>
                    <a:pt x="1" y="37"/>
                    <a:pt x="3" y="39"/>
                  </a:cubicBezTo>
                  <a:cubicBezTo>
                    <a:pt x="4" y="41"/>
                    <a:pt x="6" y="42"/>
                    <a:pt x="8" y="43"/>
                  </a:cubicBezTo>
                  <a:cubicBezTo>
                    <a:pt x="10" y="44"/>
                    <a:pt x="11" y="44"/>
                    <a:pt x="12" y="45"/>
                  </a:cubicBezTo>
                  <a:cubicBezTo>
                    <a:pt x="14" y="45"/>
                    <a:pt x="16" y="45"/>
                    <a:pt x="18" y="46"/>
                  </a:cubicBezTo>
                  <a:cubicBezTo>
                    <a:pt x="22" y="48"/>
                    <a:pt x="12" y="48"/>
                    <a:pt x="11" y="48"/>
                  </a:cubicBezTo>
                  <a:cubicBezTo>
                    <a:pt x="7" y="48"/>
                    <a:pt x="4" y="48"/>
                    <a:pt x="1" y="46"/>
                  </a:cubicBezTo>
                  <a:cubicBezTo>
                    <a:pt x="0" y="50"/>
                    <a:pt x="8" y="49"/>
                    <a:pt x="10" y="49"/>
                  </a:cubicBezTo>
                  <a:cubicBezTo>
                    <a:pt x="14" y="49"/>
                    <a:pt x="17" y="50"/>
                    <a:pt x="21" y="51"/>
                  </a:cubicBezTo>
                  <a:cubicBezTo>
                    <a:pt x="24" y="52"/>
                    <a:pt x="28" y="54"/>
                    <a:pt x="31" y="53"/>
                  </a:cubicBezTo>
                  <a:cubicBezTo>
                    <a:pt x="34" y="52"/>
                    <a:pt x="38" y="50"/>
                    <a:pt x="41" y="48"/>
                  </a:cubicBezTo>
                  <a:cubicBezTo>
                    <a:pt x="47" y="43"/>
                    <a:pt x="52" y="36"/>
                    <a:pt x="53" y="28"/>
                  </a:cubicBezTo>
                  <a:cubicBezTo>
                    <a:pt x="53" y="24"/>
                    <a:pt x="53" y="21"/>
                    <a:pt x="52" y="17"/>
                  </a:cubicBezTo>
                  <a:cubicBezTo>
                    <a:pt x="50" y="12"/>
                    <a:pt x="44" y="6"/>
                    <a:pt x="40" y="3"/>
                  </a:cubicBezTo>
                  <a:cubicBezTo>
                    <a:pt x="35" y="0"/>
                    <a:pt x="31" y="0"/>
                    <a:pt x="26" y="1"/>
                  </a:cubicBezTo>
                  <a:cubicBezTo>
                    <a:pt x="24" y="2"/>
                    <a:pt x="22" y="2"/>
                    <a:pt x="22" y="3"/>
                  </a:cubicBezTo>
                  <a:cubicBezTo>
                    <a:pt x="21" y="6"/>
                    <a:pt x="27" y="8"/>
                    <a:pt x="29" y="9"/>
                  </a:cubicBezTo>
                  <a:cubicBezTo>
                    <a:pt x="34" y="12"/>
                    <a:pt x="35" y="17"/>
                    <a:pt x="32" y="23"/>
                  </a:cubicBezTo>
                  <a:cubicBezTo>
                    <a:pt x="30" y="28"/>
                    <a:pt x="27" y="29"/>
                    <a:pt x="22" y="3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8" name="Freeform 641">
              <a:extLst>
                <a:ext uri="{FF2B5EF4-FFF2-40B4-BE49-F238E27FC236}">
                  <a16:creationId xmlns:a16="http://schemas.microsoft.com/office/drawing/2014/main" id="{931F4283-83A1-43F0-BF42-BB291891B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3"/>
              <a:ext cx="128" cy="118"/>
            </a:xfrm>
            <a:custGeom>
              <a:avLst/>
              <a:gdLst>
                <a:gd name="T0" fmla="*/ 366 w 51"/>
                <a:gd name="T1" fmla="*/ 21 h 44"/>
                <a:gd name="T2" fmla="*/ 50 w 51"/>
                <a:gd name="T3" fmla="*/ 461 h 44"/>
                <a:gd name="T4" fmla="*/ 334 w 51"/>
                <a:gd name="T5" fmla="*/ 813 h 44"/>
                <a:gd name="T6" fmla="*/ 442 w 51"/>
                <a:gd name="T7" fmla="*/ 826 h 44"/>
                <a:gd name="T8" fmla="*/ 597 w 51"/>
                <a:gd name="T9" fmla="*/ 813 h 44"/>
                <a:gd name="T10" fmla="*/ 806 w 51"/>
                <a:gd name="T11" fmla="*/ 424 h 44"/>
                <a:gd name="T12" fmla="*/ 366 w 51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4">
                  <a:moveTo>
                    <a:pt x="23" y="1"/>
                  </a:moveTo>
                  <a:cubicBezTo>
                    <a:pt x="12" y="1"/>
                    <a:pt x="5" y="15"/>
                    <a:pt x="3" y="24"/>
                  </a:cubicBezTo>
                  <a:cubicBezTo>
                    <a:pt x="0" y="36"/>
                    <a:pt x="10" y="42"/>
                    <a:pt x="21" y="42"/>
                  </a:cubicBezTo>
                  <a:cubicBezTo>
                    <a:pt x="24" y="42"/>
                    <a:pt x="26" y="43"/>
                    <a:pt x="28" y="43"/>
                  </a:cubicBezTo>
                  <a:cubicBezTo>
                    <a:pt x="32" y="44"/>
                    <a:pt x="35" y="44"/>
                    <a:pt x="38" y="42"/>
                  </a:cubicBezTo>
                  <a:cubicBezTo>
                    <a:pt x="44" y="39"/>
                    <a:pt x="51" y="30"/>
                    <a:pt x="51" y="22"/>
                  </a:cubicBezTo>
                  <a:cubicBezTo>
                    <a:pt x="50" y="8"/>
                    <a:pt x="35" y="0"/>
                    <a:pt x="23" y="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9" name="Freeform 642">
              <a:extLst>
                <a:ext uri="{FF2B5EF4-FFF2-40B4-BE49-F238E27FC236}">
                  <a16:creationId xmlns:a16="http://schemas.microsoft.com/office/drawing/2014/main" id="{3027DD88-228B-42C1-B511-29671C43F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136"/>
              <a:ext cx="97" cy="99"/>
            </a:xfrm>
            <a:custGeom>
              <a:avLst/>
              <a:gdLst>
                <a:gd name="T0" fmla="*/ 0 w 39"/>
                <a:gd name="T1" fmla="*/ 629 h 37"/>
                <a:gd name="T2" fmla="*/ 187 w 39"/>
                <a:gd name="T3" fmla="*/ 709 h 37"/>
                <a:gd name="T4" fmla="*/ 465 w 39"/>
                <a:gd name="T5" fmla="*/ 516 h 37"/>
                <a:gd name="T6" fmla="*/ 537 w 39"/>
                <a:gd name="T7" fmla="*/ 0 h 37"/>
                <a:gd name="T8" fmla="*/ 433 w 39"/>
                <a:gd name="T9" fmla="*/ 516 h 37"/>
                <a:gd name="T10" fmla="*/ 167 w 39"/>
                <a:gd name="T11" fmla="*/ 650 h 37"/>
                <a:gd name="T12" fmla="*/ 0 w 39"/>
                <a:gd name="T13" fmla="*/ 629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7">
                  <a:moveTo>
                    <a:pt x="0" y="33"/>
                  </a:moveTo>
                  <a:cubicBezTo>
                    <a:pt x="3" y="33"/>
                    <a:pt x="8" y="36"/>
                    <a:pt x="12" y="37"/>
                  </a:cubicBezTo>
                  <a:cubicBezTo>
                    <a:pt x="16" y="37"/>
                    <a:pt x="25" y="32"/>
                    <a:pt x="30" y="27"/>
                  </a:cubicBezTo>
                  <a:cubicBezTo>
                    <a:pt x="35" y="21"/>
                    <a:pt x="39" y="11"/>
                    <a:pt x="35" y="0"/>
                  </a:cubicBezTo>
                  <a:cubicBezTo>
                    <a:pt x="36" y="2"/>
                    <a:pt x="37" y="19"/>
                    <a:pt x="28" y="27"/>
                  </a:cubicBezTo>
                  <a:cubicBezTo>
                    <a:pt x="19" y="34"/>
                    <a:pt x="14" y="35"/>
                    <a:pt x="11" y="34"/>
                  </a:cubicBezTo>
                  <a:cubicBezTo>
                    <a:pt x="8" y="33"/>
                    <a:pt x="2" y="33"/>
                    <a:pt x="0" y="33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0" name="Freeform 643">
              <a:extLst>
                <a:ext uri="{FF2B5EF4-FFF2-40B4-BE49-F238E27FC236}">
                  <a16:creationId xmlns:a16="http://schemas.microsoft.com/office/drawing/2014/main" id="{5991603E-D904-476E-AEA0-946D39374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149"/>
              <a:ext cx="10" cy="59"/>
            </a:xfrm>
            <a:custGeom>
              <a:avLst/>
              <a:gdLst>
                <a:gd name="T0" fmla="*/ 33 w 4"/>
                <a:gd name="T1" fmla="*/ 0 h 22"/>
                <a:gd name="T2" fmla="*/ 63 w 4"/>
                <a:gd name="T3" fmla="*/ 424 h 22"/>
                <a:gd name="T4" fmla="*/ 33 w 4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2">
                  <a:moveTo>
                    <a:pt x="2" y="0"/>
                  </a:moveTo>
                  <a:cubicBezTo>
                    <a:pt x="0" y="5"/>
                    <a:pt x="0" y="16"/>
                    <a:pt x="4" y="22"/>
                  </a:cubicBezTo>
                  <a:cubicBezTo>
                    <a:pt x="3" y="18"/>
                    <a:pt x="1" y="3"/>
                    <a:pt x="2" y="0"/>
                  </a:cubicBezTo>
                  <a:close/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1" name="Freeform 644">
              <a:extLst>
                <a:ext uri="{FF2B5EF4-FFF2-40B4-BE49-F238E27FC236}">
                  <a16:creationId xmlns:a16="http://schemas.microsoft.com/office/drawing/2014/main" id="{1F1AA2D4-4BA3-4569-A520-FC25A16E1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2171"/>
              <a:ext cx="2" cy="21"/>
            </a:xfrm>
            <a:custGeom>
              <a:avLst/>
              <a:gdLst>
                <a:gd name="T0" fmla="*/ 8 w 1"/>
                <a:gd name="T1" fmla="*/ 0 h 8"/>
                <a:gd name="T2" fmla="*/ 8 w 1"/>
                <a:gd name="T3" fmla="*/ 1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3"/>
                    <a:pt x="1" y="5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2" name="Freeform 645">
              <a:extLst>
                <a:ext uri="{FF2B5EF4-FFF2-40B4-BE49-F238E27FC236}">
                  <a16:creationId xmlns:a16="http://schemas.microsoft.com/office/drawing/2014/main" id="{9A044E18-86F3-4E51-B293-726E0F4D3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01"/>
              <a:ext cx="112" cy="107"/>
            </a:xfrm>
            <a:custGeom>
              <a:avLst/>
              <a:gdLst>
                <a:gd name="T0" fmla="*/ 0 w 45"/>
                <a:gd name="T1" fmla="*/ 594 h 40"/>
                <a:gd name="T2" fmla="*/ 92 w 45"/>
                <a:gd name="T3" fmla="*/ 687 h 40"/>
                <a:gd name="T4" fmla="*/ 217 w 45"/>
                <a:gd name="T5" fmla="*/ 730 h 40"/>
                <a:gd name="T6" fmla="*/ 341 w 45"/>
                <a:gd name="T7" fmla="*/ 744 h 40"/>
                <a:gd name="T8" fmla="*/ 446 w 45"/>
                <a:gd name="T9" fmla="*/ 744 h 40"/>
                <a:gd name="T10" fmla="*/ 620 w 45"/>
                <a:gd name="T11" fmla="*/ 572 h 40"/>
                <a:gd name="T12" fmla="*/ 662 w 45"/>
                <a:gd name="T13" fmla="*/ 265 h 40"/>
                <a:gd name="T14" fmla="*/ 570 w 45"/>
                <a:gd name="T15" fmla="*/ 115 h 40"/>
                <a:gd name="T16" fmla="*/ 416 w 45"/>
                <a:gd name="T17" fmla="*/ 0 h 40"/>
                <a:gd name="T18" fmla="*/ 465 w 45"/>
                <a:gd name="T19" fmla="*/ 35 h 40"/>
                <a:gd name="T20" fmla="*/ 540 w 45"/>
                <a:gd name="T21" fmla="*/ 115 h 40"/>
                <a:gd name="T22" fmla="*/ 587 w 45"/>
                <a:gd name="T23" fmla="*/ 230 h 40"/>
                <a:gd name="T24" fmla="*/ 587 w 45"/>
                <a:gd name="T25" fmla="*/ 364 h 40"/>
                <a:gd name="T26" fmla="*/ 508 w 45"/>
                <a:gd name="T27" fmla="*/ 538 h 40"/>
                <a:gd name="T28" fmla="*/ 433 w 45"/>
                <a:gd name="T29" fmla="*/ 572 h 40"/>
                <a:gd name="T30" fmla="*/ 371 w 45"/>
                <a:gd name="T31" fmla="*/ 559 h 40"/>
                <a:gd name="T32" fmla="*/ 261 w 45"/>
                <a:gd name="T33" fmla="*/ 629 h 40"/>
                <a:gd name="T34" fmla="*/ 137 w 45"/>
                <a:gd name="T35" fmla="*/ 650 h 40"/>
                <a:gd name="T36" fmla="*/ 12 w 45"/>
                <a:gd name="T37" fmla="*/ 594 h 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5" h="40">
                  <a:moveTo>
                    <a:pt x="0" y="31"/>
                  </a:moveTo>
                  <a:cubicBezTo>
                    <a:pt x="2" y="33"/>
                    <a:pt x="3" y="35"/>
                    <a:pt x="6" y="36"/>
                  </a:cubicBezTo>
                  <a:cubicBezTo>
                    <a:pt x="9" y="37"/>
                    <a:pt x="12" y="38"/>
                    <a:pt x="14" y="38"/>
                  </a:cubicBezTo>
                  <a:cubicBezTo>
                    <a:pt x="17" y="38"/>
                    <a:pt x="20" y="38"/>
                    <a:pt x="22" y="39"/>
                  </a:cubicBezTo>
                  <a:cubicBezTo>
                    <a:pt x="25" y="39"/>
                    <a:pt x="27" y="40"/>
                    <a:pt x="29" y="39"/>
                  </a:cubicBezTo>
                  <a:cubicBezTo>
                    <a:pt x="34" y="38"/>
                    <a:pt x="37" y="35"/>
                    <a:pt x="40" y="30"/>
                  </a:cubicBezTo>
                  <a:cubicBezTo>
                    <a:pt x="43" y="25"/>
                    <a:pt x="45" y="20"/>
                    <a:pt x="43" y="14"/>
                  </a:cubicBezTo>
                  <a:cubicBezTo>
                    <a:pt x="42" y="11"/>
                    <a:pt x="40" y="8"/>
                    <a:pt x="37" y="6"/>
                  </a:cubicBezTo>
                  <a:cubicBezTo>
                    <a:pt x="34" y="3"/>
                    <a:pt x="31" y="1"/>
                    <a:pt x="27" y="0"/>
                  </a:cubicBezTo>
                  <a:cubicBezTo>
                    <a:pt x="27" y="1"/>
                    <a:pt x="29" y="2"/>
                    <a:pt x="30" y="2"/>
                  </a:cubicBezTo>
                  <a:cubicBezTo>
                    <a:pt x="32" y="3"/>
                    <a:pt x="34" y="4"/>
                    <a:pt x="35" y="6"/>
                  </a:cubicBezTo>
                  <a:cubicBezTo>
                    <a:pt x="36" y="7"/>
                    <a:pt x="38" y="10"/>
                    <a:pt x="38" y="12"/>
                  </a:cubicBezTo>
                  <a:cubicBezTo>
                    <a:pt x="39" y="14"/>
                    <a:pt x="38" y="17"/>
                    <a:pt x="38" y="19"/>
                  </a:cubicBezTo>
                  <a:cubicBezTo>
                    <a:pt x="37" y="22"/>
                    <a:pt x="36" y="26"/>
                    <a:pt x="33" y="28"/>
                  </a:cubicBezTo>
                  <a:cubicBezTo>
                    <a:pt x="32" y="30"/>
                    <a:pt x="30" y="30"/>
                    <a:pt x="28" y="30"/>
                  </a:cubicBezTo>
                  <a:cubicBezTo>
                    <a:pt x="27" y="30"/>
                    <a:pt x="26" y="29"/>
                    <a:pt x="24" y="29"/>
                  </a:cubicBezTo>
                  <a:cubicBezTo>
                    <a:pt x="21" y="30"/>
                    <a:pt x="20" y="32"/>
                    <a:pt x="17" y="33"/>
                  </a:cubicBezTo>
                  <a:cubicBezTo>
                    <a:pt x="14" y="34"/>
                    <a:pt x="12" y="34"/>
                    <a:pt x="9" y="34"/>
                  </a:cubicBezTo>
                  <a:cubicBezTo>
                    <a:pt x="6" y="33"/>
                    <a:pt x="2" y="34"/>
                    <a:pt x="1" y="3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3" name="Freeform 646">
              <a:extLst>
                <a:ext uri="{FF2B5EF4-FFF2-40B4-BE49-F238E27FC236}">
                  <a16:creationId xmlns:a16="http://schemas.microsoft.com/office/drawing/2014/main" id="{FE44ACDA-C4E7-44D4-9127-68DDDD3F7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99"/>
              <a:ext cx="65" cy="74"/>
            </a:xfrm>
            <a:custGeom>
              <a:avLst/>
              <a:gdLst>
                <a:gd name="T0" fmla="*/ 20 w 26"/>
                <a:gd name="T1" fmla="*/ 497 h 28"/>
                <a:gd name="T2" fmla="*/ 20 w 26"/>
                <a:gd name="T3" fmla="*/ 460 h 28"/>
                <a:gd name="T4" fmla="*/ 20 w 26"/>
                <a:gd name="T5" fmla="*/ 404 h 28"/>
                <a:gd name="T6" fmla="*/ 33 w 26"/>
                <a:gd name="T7" fmla="*/ 336 h 28"/>
                <a:gd name="T8" fmla="*/ 113 w 26"/>
                <a:gd name="T9" fmla="*/ 167 h 28"/>
                <a:gd name="T10" fmla="*/ 238 w 26"/>
                <a:gd name="T11" fmla="*/ 21 h 28"/>
                <a:gd name="T12" fmla="*/ 313 w 26"/>
                <a:gd name="T13" fmla="*/ 0 h 28"/>
                <a:gd name="T14" fmla="*/ 408 w 26"/>
                <a:gd name="T15" fmla="*/ 21 h 28"/>
                <a:gd name="T16" fmla="*/ 220 w 26"/>
                <a:gd name="T17" fmla="*/ 77 h 28"/>
                <a:gd name="T18" fmla="*/ 188 w 26"/>
                <a:gd name="T19" fmla="*/ 182 h 28"/>
                <a:gd name="T20" fmla="*/ 145 w 26"/>
                <a:gd name="T21" fmla="*/ 259 h 28"/>
                <a:gd name="T22" fmla="*/ 50 w 26"/>
                <a:gd name="T23" fmla="*/ 404 h 28"/>
                <a:gd name="T24" fmla="*/ 20 w 26"/>
                <a:gd name="T25" fmla="*/ 518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" h="28">
                  <a:moveTo>
                    <a:pt x="1" y="27"/>
                  </a:moveTo>
                  <a:cubicBezTo>
                    <a:pt x="1" y="26"/>
                    <a:pt x="0" y="26"/>
                    <a:pt x="1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1" y="21"/>
                    <a:pt x="1" y="19"/>
                    <a:pt x="2" y="18"/>
                  </a:cubicBezTo>
                  <a:cubicBezTo>
                    <a:pt x="3" y="14"/>
                    <a:pt x="5" y="12"/>
                    <a:pt x="7" y="9"/>
                  </a:cubicBezTo>
                  <a:cubicBezTo>
                    <a:pt x="10" y="6"/>
                    <a:pt x="11" y="3"/>
                    <a:pt x="15" y="1"/>
                  </a:cubicBezTo>
                  <a:cubicBezTo>
                    <a:pt x="16" y="0"/>
                    <a:pt x="18" y="0"/>
                    <a:pt x="20" y="0"/>
                  </a:cubicBezTo>
                  <a:cubicBezTo>
                    <a:pt x="22" y="0"/>
                    <a:pt x="24" y="1"/>
                    <a:pt x="26" y="1"/>
                  </a:cubicBezTo>
                  <a:cubicBezTo>
                    <a:pt x="22" y="1"/>
                    <a:pt x="17" y="1"/>
                    <a:pt x="14" y="4"/>
                  </a:cubicBezTo>
                  <a:cubicBezTo>
                    <a:pt x="13" y="6"/>
                    <a:pt x="13" y="8"/>
                    <a:pt x="12" y="10"/>
                  </a:cubicBezTo>
                  <a:cubicBezTo>
                    <a:pt x="12" y="12"/>
                    <a:pt x="11" y="13"/>
                    <a:pt x="9" y="14"/>
                  </a:cubicBezTo>
                  <a:cubicBezTo>
                    <a:pt x="6" y="17"/>
                    <a:pt x="3" y="18"/>
                    <a:pt x="3" y="22"/>
                  </a:cubicBezTo>
                  <a:cubicBezTo>
                    <a:pt x="2" y="24"/>
                    <a:pt x="1" y="26"/>
                    <a:pt x="1" y="2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647">
              <a:extLst>
                <a:ext uri="{FF2B5EF4-FFF2-40B4-BE49-F238E27FC236}">
                  <a16:creationId xmlns:a16="http://schemas.microsoft.com/office/drawing/2014/main" id="{5251224C-BA9C-4599-BF3F-B6A442A3C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77"/>
              <a:ext cx="167" cy="163"/>
            </a:xfrm>
            <a:custGeom>
              <a:avLst/>
              <a:gdLst>
                <a:gd name="T0" fmla="*/ 167 w 67"/>
                <a:gd name="T1" fmla="*/ 192 h 61"/>
                <a:gd name="T2" fmla="*/ 12 w 67"/>
                <a:gd name="T3" fmla="*/ 615 h 61"/>
                <a:gd name="T4" fmla="*/ 187 w 67"/>
                <a:gd name="T5" fmla="*/ 1072 h 61"/>
                <a:gd name="T6" fmla="*/ 374 w 67"/>
                <a:gd name="T7" fmla="*/ 1085 h 61"/>
                <a:gd name="T8" fmla="*/ 558 w 67"/>
                <a:gd name="T9" fmla="*/ 1165 h 61"/>
                <a:gd name="T10" fmla="*/ 715 w 67"/>
                <a:gd name="T11" fmla="*/ 1050 h 61"/>
                <a:gd name="T12" fmla="*/ 870 w 67"/>
                <a:gd name="T13" fmla="*/ 879 h 61"/>
                <a:gd name="T14" fmla="*/ 591 w 67"/>
                <a:gd name="T15" fmla="*/ 35 h 61"/>
                <a:gd name="T16" fmla="*/ 312 w 67"/>
                <a:gd name="T17" fmla="*/ 77 h 61"/>
                <a:gd name="T18" fmla="*/ 167 w 67"/>
                <a:gd name="T19" fmla="*/ 192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61">
                  <a:moveTo>
                    <a:pt x="11" y="10"/>
                  </a:moveTo>
                  <a:cubicBezTo>
                    <a:pt x="5" y="16"/>
                    <a:pt x="2" y="24"/>
                    <a:pt x="1" y="32"/>
                  </a:cubicBezTo>
                  <a:cubicBezTo>
                    <a:pt x="0" y="40"/>
                    <a:pt x="2" y="54"/>
                    <a:pt x="12" y="56"/>
                  </a:cubicBezTo>
                  <a:cubicBezTo>
                    <a:pt x="16" y="57"/>
                    <a:pt x="20" y="56"/>
                    <a:pt x="24" y="57"/>
                  </a:cubicBezTo>
                  <a:cubicBezTo>
                    <a:pt x="28" y="58"/>
                    <a:pt x="32" y="61"/>
                    <a:pt x="36" y="61"/>
                  </a:cubicBezTo>
                  <a:cubicBezTo>
                    <a:pt x="40" y="60"/>
                    <a:pt x="43" y="57"/>
                    <a:pt x="46" y="55"/>
                  </a:cubicBezTo>
                  <a:cubicBezTo>
                    <a:pt x="50" y="53"/>
                    <a:pt x="54" y="50"/>
                    <a:pt x="56" y="46"/>
                  </a:cubicBezTo>
                  <a:cubicBezTo>
                    <a:pt x="67" y="28"/>
                    <a:pt x="56" y="8"/>
                    <a:pt x="38" y="2"/>
                  </a:cubicBezTo>
                  <a:cubicBezTo>
                    <a:pt x="31" y="0"/>
                    <a:pt x="26" y="1"/>
                    <a:pt x="20" y="4"/>
                  </a:cubicBezTo>
                  <a:cubicBezTo>
                    <a:pt x="16" y="5"/>
                    <a:pt x="13" y="7"/>
                    <a:pt x="11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648">
              <a:extLst>
                <a:ext uri="{FF2B5EF4-FFF2-40B4-BE49-F238E27FC236}">
                  <a16:creationId xmlns:a16="http://schemas.microsoft.com/office/drawing/2014/main" id="{0BA2ECC1-0CE7-404C-AF89-0F43CE098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093"/>
              <a:ext cx="128" cy="118"/>
            </a:xfrm>
            <a:custGeom>
              <a:avLst/>
              <a:gdLst>
                <a:gd name="T0" fmla="*/ 366 w 51"/>
                <a:gd name="T1" fmla="*/ 21 h 44"/>
                <a:gd name="T2" fmla="*/ 50 w 51"/>
                <a:gd name="T3" fmla="*/ 461 h 44"/>
                <a:gd name="T4" fmla="*/ 334 w 51"/>
                <a:gd name="T5" fmla="*/ 813 h 44"/>
                <a:gd name="T6" fmla="*/ 442 w 51"/>
                <a:gd name="T7" fmla="*/ 826 h 44"/>
                <a:gd name="T8" fmla="*/ 597 w 51"/>
                <a:gd name="T9" fmla="*/ 813 h 44"/>
                <a:gd name="T10" fmla="*/ 806 w 51"/>
                <a:gd name="T11" fmla="*/ 424 h 44"/>
                <a:gd name="T12" fmla="*/ 366 w 51"/>
                <a:gd name="T13" fmla="*/ 2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4">
                  <a:moveTo>
                    <a:pt x="23" y="1"/>
                  </a:moveTo>
                  <a:cubicBezTo>
                    <a:pt x="12" y="1"/>
                    <a:pt x="5" y="15"/>
                    <a:pt x="3" y="24"/>
                  </a:cubicBezTo>
                  <a:cubicBezTo>
                    <a:pt x="0" y="36"/>
                    <a:pt x="10" y="42"/>
                    <a:pt x="21" y="42"/>
                  </a:cubicBezTo>
                  <a:cubicBezTo>
                    <a:pt x="24" y="42"/>
                    <a:pt x="26" y="43"/>
                    <a:pt x="28" y="43"/>
                  </a:cubicBezTo>
                  <a:cubicBezTo>
                    <a:pt x="32" y="44"/>
                    <a:pt x="35" y="44"/>
                    <a:pt x="38" y="42"/>
                  </a:cubicBezTo>
                  <a:cubicBezTo>
                    <a:pt x="44" y="39"/>
                    <a:pt x="51" y="30"/>
                    <a:pt x="51" y="22"/>
                  </a:cubicBezTo>
                  <a:cubicBezTo>
                    <a:pt x="50" y="8"/>
                    <a:pt x="35" y="0"/>
                    <a:pt x="23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649">
              <a:extLst>
                <a:ext uri="{FF2B5EF4-FFF2-40B4-BE49-F238E27FC236}">
                  <a16:creationId xmlns:a16="http://schemas.microsoft.com/office/drawing/2014/main" id="{5FD7EB1C-ADB9-4CA2-BB4C-3D1A1CBF5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20"/>
              <a:ext cx="18" cy="16"/>
            </a:xfrm>
            <a:custGeom>
              <a:avLst/>
              <a:gdLst>
                <a:gd name="T0" fmla="*/ 21 w 7"/>
                <a:gd name="T1" fmla="*/ 77 h 6"/>
                <a:gd name="T2" fmla="*/ 54 w 7"/>
                <a:gd name="T3" fmla="*/ 21 h 6"/>
                <a:gd name="T4" fmla="*/ 100 w 7"/>
                <a:gd name="T5" fmla="*/ 35 h 6"/>
                <a:gd name="T6" fmla="*/ 85 w 7"/>
                <a:gd name="T7" fmla="*/ 115 h 6"/>
                <a:gd name="T8" fmla="*/ 21 w 7"/>
                <a:gd name="T9" fmla="*/ 7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4"/>
                  </a:moveTo>
                  <a:cubicBezTo>
                    <a:pt x="0" y="3"/>
                    <a:pt x="1" y="1"/>
                    <a:pt x="3" y="1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3" y="6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650">
              <a:extLst>
                <a:ext uri="{FF2B5EF4-FFF2-40B4-BE49-F238E27FC236}">
                  <a16:creationId xmlns:a16="http://schemas.microsoft.com/office/drawing/2014/main" id="{B91C1C2A-B53C-4A6E-AF82-D28624652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15"/>
              <a:ext cx="8" cy="5"/>
            </a:xfrm>
            <a:custGeom>
              <a:avLst/>
              <a:gdLst>
                <a:gd name="T0" fmla="*/ 0 w 3"/>
                <a:gd name="T1" fmla="*/ 20 h 2"/>
                <a:gd name="T2" fmla="*/ 21 w 3"/>
                <a:gd name="T3" fmla="*/ 0 h 2"/>
                <a:gd name="T4" fmla="*/ 35 w 3"/>
                <a:gd name="T5" fmla="*/ 20 h 2"/>
                <a:gd name="T6" fmla="*/ 35 w 3"/>
                <a:gd name="T7" fmla="*/ 33 h 2"/>
                <a:gd name="T8" fmla="*/ 0 w 3"/>
                <a:gd name="T9" fmla="*/ 2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651">
              <a:extLst>
                <a:ext uri="{FF2B5EF4-FFF2-40B4-BE49-F238E27FC236}">
                  <a16:creationId xmlns:a16="http://schemas.microsoft.com/office/drawing/2014/main" id="{028315FE-7D56-4432-B3DA-87D97FB1E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36"/>
              <a:ext cx="10" cy="11"/>
            </a:xfrm>
            <a:custGeom>
              <a:avLst/>
              <a:gdLst>
                <a:gd name="T0" fmla="*/ 20 w 4"/>
                <a:gd name="T1" fmla="*/ 61 h 4"/>
                <a:gd name="T2" fmla="*/ 33 w 4"/>
                <a:gd name="T3" fmla="*/ 22 h 4"/>
                <a:gd name="T4" fmla="*/ 63 w 4"/>
                <a:gd name="T5" fmla="*/ 22 h 4"/>
                <a:gd name="T6" fmla="*/ 50 w 4"/>
                <a:gd name="T7" fmla="*/ 83 h 4"/>
                <a:gd name="T8" fmla="*/ 20 w 4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2"/>
                    <a:pt x="4" y="3"/>
                    <a:pt x="3" y="4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2" name="Group 652">
            <a:extLst>
              <a:ext uri="{FF2B5EF4-FFF2-40B4-BE49-F238E27FC236}">
                <a16:creationId xmlns:a16="http://schemas.microsoft.com/office/drawing/2014/main" id="{B6B0B8EA-8C77-432E-BEE7-D1E44D0B4C3D}"/>
              </a:ext>
            </a:extLst>
          </p:cNvPr>
          <p:cNvGrpSpPr>
            <a:grpSpLocks/>
          </p:cNvGrpSpPr>
          <p:nvPr/>
        </p:nvGrpSpPr>
        <p:grpSpPr bwMode="auto">
          <a:xfrm>
            <a:off x="3473450" y="3319463"/>
            <a:ext cx="630238" cy="635000"/>
            <a:chOff x="2680" y="1963"/>
            <a:chExt cx="397" cy="400"/>
          </a:xfrm>
        </p:grpSpPr>
        <p:sp>
          <p:nvSpPr>
            <p:cNvPr id="46145" name="Freeform 653">
              <a:extLst>
                <a:ext uri="{FF2B5EF4-FFF2-40B4-BE49-F238E27FC236}">
                  <a16:creationId xmlns:a16="http://schemas.microsoft.com/office/drawing/2014/main" id="{D7B829DD-B6C0-4F51-8131-DE1ECD634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79"/>
              <a:ext cx="315" cy="384"/>
            </a:xfrm>
            <a:custGeom>
              <a:avLst/>
              <a:gdLst>
                <a:gd name="T0" fmla="*/ 800 w 126"/>
                <a:gd name="T1" fmla="*/ 227 h 144"/>
                <a:gd name="T2" fmla="*/ 613 w 126"/>
                <a:gd name="T3" fmla="*/ 35 h 144"/>
                <a:gd name="T4" fmla="*/ 563 w 126"/>
                <a:gd name="T5" fmla="*/ 363 h 144"/>
                <a:gd name="T6" fmla="*/ 83 w 126"/>
                <a:gd name="T7" fmla="*/ 435 h 144"/>
                <a:gd name="T8" fmla="*/ 270 w 126"/>
                <a:gd name="T9" fmla="*/ 832 h 144"/>
                <a:gd name="T10" fmla="*/ 33 w 126"/>
                <a:gd name="T11" fmla="*/ 1080 h 144"/>
                <a:gd name="T12" fmla="*/ 375 w 126"/>
                <a:gd name="T13" fmla="*/ 1045 h 144"/>
                <a:gd name="T14" fmla="*/ 188 w 126"/>
                <a:gd name="T15" fmla="*/ 1536 h 144"/>
                <a:gd name="T16" fmla="*/ 500 w 126"/>
                <a:gd name="T17" fmla="*/ 1501 h 144"/>
                <a:gd name="T18" fmla="*/ 438 w 126"/>
                <a:gd name="T19" fmla="*/ 1856 h 144"/>
                <a:gd name="T20" fmla="*/ 613 w 126"/>
                <a:gd name="T21" fmla="*/ 1933 h 144"/>
                <a:gd name="T22" fmla="*/ 770 w 126"/>
                <a:gd name="T23" fmla="*/ 2048 h 144"/>
                <a:gd name="T24" fmla="*/ 833 w 126"/>
                <a:gd name="T25" fmla="*/ 2312 h 144"/>
                <a:gd name="T26" fmla="*/ 1063 w 126"/>
                <a:gd name="T27" fmla="*/ 2219 h 144"/>
                <a:gd name="T28" fmla="*/ 1083 w 126"/>
                <a:gd name="T29" fmla="*/ 2595 h 144"/>
                <a:gd name="T30" fmla="*/ 1283 w 126"/>
                <a:gd name="T31" fmla="*/ 2296 h 144"/>
                <a:gd name="T32" fmla="*/ 1333 w 126"/>
                <a:gd name="T33" fmla="*/ 2675 h 144"/>
                <a:gd name="T34" fmla="*/ 1438 w 126"/>
                <a:gd name="T35" fmla="*/ 2411 h 144"/>
                <a:gd name="T36" fmla="*/ 1533 w 126"/>
                <a:gd name="T37" fmla="*/ 2355 h 144"/>
                <a:gd name="T38" fmla="*/ 1925 w 126"/>
                <a:gd name="T39" fmla="*/ 1195 h 144"/>
                <a:gd name="T40" fmla="*/ 1363 w 126"/>
                <a:gd name="T41" fmla="*/ 264 h 144"/>
                <a:gd name="T42" fmla="*/ 800 w 126"/>
                <a:gd name="T43" fmla="*/ 22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" h="144">
                  <a:moveTo>
                    <a:pt x="51" y="12"/>
                  </a:moveTo>
                  <a:cubicBezTo>
                    <a:pt x="46" y="13"/>
                    <a:pt x="43" y="0"/>
                    <a:pt x="39" y="2"/>
                  </a:cubicBezTo>
                  <a:cubicBezTo>
                    <a:pt x="35" y="3"/>
                    <a:pt x="41" y="16"/>
                    <a:pt x="36" y="19"/>
                  </a:cubicBezTo>
                  <a:cubicBezTo>
                    <a:pt x="27" y="22"/>
                    <a:pt x="5" y="15"/>
                    <a:pt x="5" y="23"/>
                  </a:cubicBezTo>
                  <a:cubicBezTo>
                    <a:pt x="5" y="30"/>
                    <a:pt x="42" y="28"/>
                    <a:pt x="17" y="44"/>
                  </a:cubicBezTo>
                  <a:cubicBezTo>
                    <a:pt x="13" y="47"/>
                    <a:pt x="0" y="50"/>
                    <a:pt x="2" y="57"/>
                  </a:cubicBezTo>
                  <a:cubicBezTo>
                    <a:pt x="5" y="67"/>
                    <a:pt x="20" y="48"/>
                    <a:pt x="24" y="55"/>
                  </a:cubicBezTo>
                  <a:cubicBezTo>
                    <a:pt x="28" y="62"/>
                    <a:pt x="8" y="74"/>
                    <a:pt x="12" y="81"/>
                  </a:cubicBezTo>
                  <a:cubicBezTo>
                    <a:pt x="15" y="89"/>
                    <a:pt x="27" y="73"/>
                    <a:pt x="32" y="79"/>
                  </a:cubicBezTo>
                  <a:cubicBezTo>
                    <a:pt x="37" y="85"/>
                    <a:pt x="29" y="90"/>
                    <a:pt x="28" y="98"/>
                  </a:cubicBezTo>
                  <a:cubicBezTo>
                    <a:pt x="27" y="112"/>
                    <a:pt x="33" y="113"/>
                    <a:pt x="39" y="102"/>
                  </a:cubicBezTo>
                  <a:cubicBezTo>
                    <a:pt x="45" y="91"/>
                    <a:pt x="49" y="95"/>
                    <a:pt x="49" y="108"/>
                  </a:cubicBezTo>
                  <a:cubicBezTo>
                    <a:pt x="49" y="111"/>
                    <a:pt x="48" y="120"/>
                    <a:pt x="53" y="122"/>
                  </a:cubicBezTo>
                  <a:cubicBezTo>
                    <a:pt x="58" y="125"/>
                    <a:pt x="65" y="110"/>
                    <a:pt x="68" y="117"/>
                  </a:cubicBezTo>
                  <a:cubicBezTo>
                    <a:pt x="69" y="122"/>
                    <a:pt x="58" y="136"/>
                    <a:pt x="69" y="137"/>
                  </a:cubicBezTo>
                  <a:cubicBezTo>
                    <a:pt x="79" y="138"/>
                    <a:pt x="72" y="115"/>
                    <a:pt x="82" y="121"/>
                  </a:cubicBezTo>
                  <a:cubicBezTo>
                    <a:pt x="87" y="124"/>
                    <a:pt x="81" y="139"/>
                    <a:pt x="85" y="141"/>
                  </a:cubicBezTo>
                  <a:cubicBezTo>
                    <a:pt x="89" y="144"/>
                    <a:pt x="89" y="130"/>
                    <a:pt x="92" y="127"/>
                  </a:cubicBezTo>
                  <a:cubicBezTo>
                    <a:pt x="95" y="124"/>
                    <a:pt x="98" y="124"/>
                    <a:pt x="98" y="124"/>
                  </a:cubicBezTo>
                  <a:cubicBezTo>
                    <a:pt x="118" y="117"/>
                    <a:pt x="126" y="83"/>
                    <a:pt x="123" y="63"/>
                  </a:cubicBezTo>
                  <a:cubicBezTo>
                    <a:pt x="121" y="46"/>
                    <a:pt x="105" y="22"/>
                    <a:pt x="87" y="14"/>
                  </a:cubicBezTo>
                  <a:cubicBezTo>
                    <a:pt x="76" y="9"/>
                    <a:pt x="63" y="11"/>
                    <a:pt x="51" y="12"/>
                  </a:cubicBezTo>
                </a:path>
              </a:pathLst>
            </a:custGeom>
            <a:solidFill>
              <a:srgbClr val="FDC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6" name="Freeform 654">
              <a:extLst>
                <a:ext uri="{FF2B5EF4-FFF2-40B4-BE49-F238E27FC236}">
                  <a16:creationId xmlns:a16="http://schemas.microsoft.com/office/drawing/2014/main" id="{1E5B256B-BF28-4A0D-9D22-78CFB2B5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963"/>
              <a:ext cx="277" cy="394"/>
            </a:xfrm>
            <a:custGeom>
              <a:avLst/>
              <a:gdLst>
                <a:gd name="T0" fmla="*/ 1620 w 111"/>
                <a:gd name="T1" fmla="*/ 1645 h 148"/>
                <a:gd name="T2" fmla="*/ 1694 w 111"/>
                <a:gd name="T3" fmla="*/ 1565 h 148"/>
                <a:gd name="T4" fmla="*/ 1632 w 111"/>
                <a:gd name="T5" fmla="*/ 1509 h 148"/>
                <a:gd name="T6" fmla="*/ 1620 w 111"/>
                <a:gd name="T7" fmla="*/ 1488 h 148"/>
                <a:gd name="T8" fmla="*/ 1133 w 111"/>
                <a:gd name="T9" fmla="*/ 567 h 148"/>
                <a:gd name="T10" fmla="*/ 696 w 111"/>
                <a:gd name="T11" fmla="*/ 264 h 148"/>
                <a:gd name="T12" fmla="*/ 686 w 111"/>
                <a:gd name="T13" fmla="*/ 93 h 148"/>
                <a:gd name="T14" fmla="*/ 624 w 111"/>
                <a:gd name="T15" fmla="*/ 264 h 148"/>
                <a:gd name="T16" fmla="*/ 512 w 111"/>
                <a:gd name="T17" fmla="*/ 248 h 148"/>
                <a:gd name="T18" fmla="*/ 449 w 111"/>
                <a:gd name="T19" fmla="*/ 21 h 148"/>
                <a:gd name="T20" fmla="*/ 387 w 111"/>
                <a:gd name="T21" fmla="*/ 248 h 148"/>
                <a:gd name="T22" fmla="*/ 0 w 111"/>
                <a:gd name="T23" fmla="*/ 319 h 148"/>
                <a:gd name="T24" fmla="*/ 12 w 111"/>
                <a:gd name="T25" fmla="*/ 341 h 148"/>
                <a:gd name="T26" fmla="*/ 42 w 111"/>
                <a:gd name="T27" fmla="*/ 341 h 148"/>
                <a:gd name="T28" fmla="*/ 42 w 111"/>
                <a:gd name="T29" fmla="*/ 341 h 148"/>
                <a:gd name="T30" fmla="*/ 604 w 111"/>
                <a:gd name="T31" fmla="*/ 375 h 148"/>
                <a:gd name="T32" fmla="*/ 1165 w 111"/>
                <a:gd name="T33" fmla="*/ 1304 h 148"/>
                <a:gd name="T34" fmla="*/ 779 w 111"/>
                <a:gd name="T35" fmla="*/ 2452 h 148"/>
                <a:gd name="T36" fmla="*/ 686 w 111"/>
                <a:gd name="T37" fmla="*/ 2508 h 148"/>
                <a:gd name="T38" fmla="*/ 591 w 111"/>
                <a:gd name="T39" fmla="*/ 2793 h 148"/>
                <a:gd name="T40" fmla="*/ 591 w 111"/>
                <a:gd name="T41" fmla="*/ 2793 h 148"/>
                <a:gd name="T42" fmla="*/ 821 w 111"/>
                <a:gd name="T43" fmla="*/ 2622 h 148"/>
                <a:gd name="T44" fmla="*/ 821 w 111"/>
                <a:gd name="T45" fmla="*/ 2622 h 148"/>
                <a:gd name="T46" fmla="*/ 883 w 111"/>
                <a:gd name="T47" fmla="*/ 2793 h 148"/>
                <a:gd name="T48" fmla="*/ 966 w 111"/>
                <a:gd name="T49" fmla="*/ 2644 h 148"/>
                <a:gd name="T50" fmla="*/ 1308 w 111"/>
                <a:gd name="T51" fmla="*/ 2566 h 148"/>
                <a:gd name="T52" fmla="*/ 1383 w 111"/>
                <a:gd name="T53" fmla="*/ 2657 h 148"/>
                <a:gd name="T54" fmla="*/ 1383 w 111"/>
                <a:gd name="T55" fmla="*/ 2473 h 148"/>
                <a:gd name="T56" fmla="*/ 1462 w 111"/>
                <a:gd name="T57" fmla="*/ 2340 h 148"/>
                <a:gd name="T58" fmla="*/ 1557 w 111"/>
                <a:gd name="T59" fmla="*/ 2375 h 148"/>
                <a:gd name="T60" fmla="*/ 1507 w 111"/>
                <a:gd name="T61" fmla="*/ 2226 h 148"/>
                <a:gd name="T62" fmla="*/ 1525 w 111"/>
                <a:gd name="T63" fmla="*/ 2132 h 148"/>
                <a:gd name="T64" fmla="*/ 1632 w 111"/>
                <a:gd name="T65" fmla="*/ 2148 h 148"/>
                <a:gd name="T66" fmla="*/ 1557 w 111"/>
                <a:gd name="T67" fmla="*/ 2042 h 148"/>
                <a:gd name="T68" fmla="*/ 1570 w 111"/>
                <a:gd name="T69" fmla="*/ 1962 h 148"/>
                <a:gd name="T70" fmla="*/ 1620 w 111"/>
                <a:gd name="T71" fmla="*/ 1983 h 148"/>
                <a:gd name="T72" fmla="*/ 1620 w 111"/>
                <a:gd name="T73" fmla="*/ 1829 h 148"/>
                <a:gd name="T74" fmla="*/ 1600 w 111"/>
                <a:gd name="T75" fmla="*/ 1816 h 148"/>
                <a:gd name="T76" fmla="*/ 1620 w 111"/>
                <a:gd name="T77" fmla="*/ 1645 h 148"/>
                <a:gd name="T78" fmla="*/ 1620 w 111"/>
                <a:gd name="T79" fmla="*/ 1645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" h="148">
                  <a:moveTo>
                    <a:pt x="104" y="87"/>
                  </a:moveTo>
                  <a:cubicBezTo>
                    <a:pt x="107" y="87"/>
                    <a:pt x="111" y="88"/>
                    <a:pt x="109" y="83"/>
                  </a:cubicBezTo>
                  <a:cubicBezTo>
                    <a:pt x="108" y="81"/>
                    <a:pt x="106" y="81"/>
                    <a:pt x="105" y="80"/>
                  </a:cubicBezTo>
                  <a:cubicBezTo>
                    <a:pt x="105" y="80"/>
                    <a:pt x="104" y="80"/>
                    <a:pt x="104" y="79"/>
                  </a:cubicBezTo>
                  <a:cubicBezTo>
                    <a:pt x="103" y="61"/>
                    <a:pt x="93" y="49"/>
                    <a:pt x="73" y="30"/>
                  </a:cubicBezTo>
                  <a:cubicBezTo>
                    <a:pt x="64" y="21"/>
                    <a:pt x="54" y="16"/>
                    <a:pt x="45" y="14"/>
                  </a:cubicBezTo>
                  <a:cubicBezTo>
                    <a:pt x="45" y="11"/>
                    <a:pt x="45" y="6"/>
                    <a:pt x="44" y="5"/>
                  </a:cubicBezTo>
                  <a:cubicBezTo>
                    <a:pt x="42" y="5"/>
                    <a:pt x="41" y="11"/>
                    <a:pt x="40" y="14"/>
                  </a:cubicBezTo>
                  <a:cubicBezTo>
                    <a:pt x="38" y="13"/>
                    <a:pt x="35" y="13"/>
                    <a:pt x="33" y="13"/>
                  </a:cubicBezTo>
                  <a:cubicBezTo>
                    <a:pt x="31" y="10"/>
                    <a:pt x="33" y="0"/>
                    <a:pt x="29" y="1"/>
                  </a:cubicBezTo>
                  <a:cubicBezTo>
                    <a:pt x="26" y="2"/>
                    <a:pt x="28" y="11"/>
                    <a:pt x="25" y="13"/>
                  </a:cubicBezTo>
                  <a:cubicBezTo>
                    <a:pt x="15" y="14"/>
                    <a:pt x="5" y="19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5" y="17"/>
                    <a:pt x="28" y="15"/>
                    <a:pt x="39" y="20"/>
                  </a:cubicBezTo>
                  <a:cubicBezTo>
                    <a:pt x="57" y="28"/>
                    <a:pt x="73" y="52"/>
                    <a:pt x="75" y="69"/>
                  </a:cubicBezTo>
                  <a:cubicBezTo>
                    <a:pt x="78" y="89"/>
                    <a:pt x="70" y="123"/>
                    <a:pt x="50" y="130"/>
                  </a:cubicBezTo>
                  <a:cubicBezTo>
                    <a:pt x="50" y="130"/>
                    <a:pt x="47" y="130"/>
                    <a:pt x="44" y="133"/>
                  </a:cubicBezTo>
                  <a:cubicBezTo>
                    <a:pt x="41" y="136"/>
                    <a:pt x="41" y="147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43" y="148"/>
                    <a:pt x="49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43"/>
                    <a:pt x="53" y="148"/>
                    <a:pt x="57" y="148"/>
                  </a:cubicBezTo>
                  <a:cubicBezTo>
                    <a:pt x="60" y="148"/>
                    <a:pt x="61" y="144"/>
                    <a:pt x="62" y="140"/>
                  </a:cubicBezTo>
                  <a:cubicBezTo>
                    <a:pt x="68" y="141"/>
                    <a:pt x="76" y="141"/>
                    <a:pt x="84" y="136"/>
                  </a:cubicBezTo>
                  <a:cubicBezTo>
                    <a:pt x="85" y="139"/>
                    <a:pt x="86" y="142"/>
                    <a:pt x="89" y="141"/>
                  </a:cubicBezTo>
                  <a:cubicBezTo>
                    <a:pt x="93" y="139"/>
                    <a:pt x="91" y="135"/>
                    <a:pt x="89" y="131"/>
                  </a:cubicBezTo>
                  <a:cubicBezTo>
                    <a:pt x="91" y="129"/>
                    <a:pt x="92" y="127"/>
                    <a:pt x="94" y="124"/>
                  </a:cubicBezTo>
                  <a:cubicBezTo>
                    <a:pt x="96" y="126"/>
                    <a:pt x="98" y="128"/>
                    <a:pt x="100" y="126"/>
                  </a:cubicBezTo>
                  <a:cubicBezTo>
                    <a:pt x="101" y="124"/>
                    <a:pt x="99" y="120"/>
                    <a:pt x="97" y="118"/>
                  </a:cubicBezTo>
                  <a:cubicBezTo>
                    <a:pt x="97" y="116"/>
                    <a:pt x="98" y="115"/>
                    <a:pt x="98" y="113"/>
                  </a:cubicBezTo>
                  <a:cubicBezTo>
                    <a:pt x="101" y="115"/>
                    <a:pt x="104" y="117"/>
                    <a:pt x="105" y="114"/>
                  </a:cubicBezTo>
                  <a:cubicBezTo>
                    <a:pt x="106" y="112"/>
                    <a:pt x="102" y="109"/>
                    <a:pt x="100" y="108"/>
                  </a:cubicBezTo>
                  <a:cubicBezTo>
                    <a:pt x="100" y="107"/>
                    <a:pt x="101" y="105"/>
                    <a:pt x="101" y="104"/>
                  </a:cubicBezTo>
                  <a:cubicBezTo>
                    <a:pt x="102" y="105"/>
                    <a:pt x="103" y="105"/>
                    <a:pt x="104" y="105"/>
                  </a:cubicBezTo>
                  <a:cubicBezTo>
                    <a:pt x="111" y="106"/>
                    <a:pt x="107" y="99"/>
                    <a:pt x="104" y="97"/>
                  </a:cubicBezTo>
                  <a:cubicBezTo>
                    <a:pt x="104" y="96"/>
                    <a:pt x="103" y="96"/>
                    <a:pt x="103" y="96"/>
                  </a:cubicBezTo>
                  <a:cubicBezTo>
                    <a:pt x="103" y="92"/>
                    <a:pt x="104" y="89"/>
                    <a:pt x="104" y="87"/>
                  </a:cubicBezTo>
                  <a:cubicBezTo>
                    <a:pt x="104" y="87"/>
                    <a:pt x="104" y="87"/>
                    <a:pt x="104" y="87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7" name="Freeform 655">
              <a:extLst>
                <a:ext uri="{FF2B5EF4-FFF2-40B4-BE49-F238E27FC236}">
                  <a16:creationId xmlns:a16="http://schemas.microsoft.com/office/drawing/2014/main" id="{00CE6F75-3F78-44B8-99E9-FA43E5541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25"/>
              <a:ext cx="58" cy="43"/>
            </a:xfrm>
            <a:custGeom>
              <a:avLst/>
              <a:gdLst>
                <a:gd name="T0" fmla="*/ 63 w 23"/>
                <a:gd name="T1" fmla="*/ 94 h 16"/>
                <a:gd name="T2" fmla="*/ 209 w 23"/>
                <a:gd name="T3" fmla="*/ 290 h 16"/>
                <a:gd name="T4" fmla="*/ 242 w 2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6">
                  <a:moveTo>
                    <a:pt x="4" y="5"/>
                  </a:moveTo>
                  <a:cubicBezTo>
                    <a:pt x="0" y="11"/>
                    <a:pt x="9" y="16"/>
                    <a:pt x="13" y="15"/>
                  </a:cubicBezTo>
                  <a:cubicBezTo>
                    <a:pt x="21" y="14"/>
                    <a:pt x="23" y="3"/>
                    <a:pt x="15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8" name="Freeform 656">
              <a:extLst>
                <a:ext uri="{FF2B5EF4-FFF2-40B4-BE49-F238E27FC236}">
                  <a16:creationId xmlns:a16="http://schemas.microsoft.com/office/drawing/2014/main" id="{48EC9A0D-BE8C-498A-A4F1-F26BA2F6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84"/>
              <a:ext cx="72" cy="45"/>
            </a:xfrm>
            <a:custGeom>
              <a:avLst/>
              <a:gdLst>
                <a:gd name="T0" fmla="*/ 92 w 29"/>
                <a:gd name="T1" fmla="*/ 148 h 17"/>
                <a:gd name="T2" fmla="*/ 290 w 29"/>
                <a:gd name="T3" fmla="*/ 259 h 17"/>
                <a:gd name="T4" fmla="*/ 340 w 2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">
                  <a:moveTo>
                    <a:pt x="6" y="8"/>
                  </a:moveTo>
                  <a:cubicBezTo>
                    <a:pt x="0" y="15"/>
                    <a:pt x="14" y="17"/>
                    <a:pt x="19" y="14"/>
                  </a:cubicBezTo>
                  <a:cubicBezTo>
                    <a:pt x="22" y="12"/>
                    <a:pt x="29" y="2"/>
                    <a:pt x="22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9" name="Freeform 657">
              <a:extLst>
                <a:ext uri="{FF2B5EF4-FFF2-40B4-BE49-F238E27FC236}">
                  <a16:creationId xmlns:a16="http://schemas.microsoft.com/office/drawing/2014/main" id="{598E46A4-E2A5-45DD-95F0-61AF8CB0E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15"/>
              <a:ext cx="95" cy="72"/>
            </a:xfrm>
            <a:custGeom>
              <a:avLst/>
              <a:gdLst>
                <a:gd name="T0" fmla="*/ 20 w 38"/>
                <a:gd name="T1" fmla="*/ 248 h 27"/>
                <a:gd name="T2" fmla="*/ 238 w 38"/>
                <a:gd name="T3" fmla="*/ 363 h 27"/>
                <a:gd name="T4" fmla="*/ 395 w 38"/>
                <a:gd name="T5" fmla="*/ 435 h 27"/>
                <a:gd name="T6" fmla="*/ 563 w 38"/>
                <a:gd name="T7" fmla="*/ 285 h 27"/>
                <a:gd name="T8" fmla="*/ 408 w 38"/>
                <a:gd name="T9" fmla="*/ 77 h 27"/>
                <a:gd name="T10" fmla="*/ 175 w 38"/>
                <a:gd name="T11" fmla="*/ 13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7">
                  <a:moveTo>
                    <a:pt x="1" y="13"/>
                  </a:moveTo>
                  <a:cubicBezTo>
                    <a:pt x="0" y="20"/>
                    <a:pt x="11" y="27"/>
                    <a:pt x="15" y="19"/>
                  </a:cubicBezTo>
                  <a:cubicBezTo>
                    <a:pt x="18" y="21"/>
                    <a:pt x="20" y="24"/>
                    <a:pt x="25" y="23"/>
                  </a:cubicBezTo>
                  <a:cubicBezTo>
                    <a:pt x="29" y="23"/>
                    <a:pt x="35" y="19"/>
                    <a:pt x="36" y="15"/>
                  </a:cubicBezTo>
                  <a:cubicBezTo>
                    <a:pt x="38" y="10"/>
                    <a:pt x="30" y="6"/>
                    <a:pt x="26" y="4"/>
                  </a:cubicBezTo>
                  <a:cubicBezTo>
                    <a:pt x="19" y="0"/>
                    <a:pt x="17" y="3"/>
                    <a:pt x="11" y="7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0" name="Freeform 658">
              <a:extLst>
                <a:ext uri="{FF2B5EF4-FFF2-40B4-BE49-F238E27FC236}">
                  <a16:creationId xmlns:a16="http://schemas.microsoft.com/office/drawing/2014/main" id="{5D6DC8F2-5E70-4179-9977-B2AB9A2D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104"/>
              <a:ext cx="67" cy="75"/>
            </a:xfrm>
            <a:custGeom>
              <a:avLst/>
              <a:gdLst>
                <a:gd name="T0" fmla="*/ 320 w 27"/>
                <a:gd name="T1" fmla="*/ 171 h 28"/>
                <a:gd name="T2" fmla="*/ 104 w 27"/>
                <a:gd name="T3" fmla="*/ 423 h 28"/>
                <a:gd name="T4" fmla="*/ 320 w 27"/>
                <a:gd name="T5" fmla="*/ 17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8">
                  <a:moveTo>
                    <a:pt x="21" y="9"/>
                  </a:moveTo>
                  <a:cubicBezTo>
                    <a:pt x="27" y="16"/>
                    <a:pt x="14" y="28"/>
                    <a:pt x="7" y="22"/>
                  </a:cubicBezTo>
                  <a:cubicBezTo>
                    <a:pt x="0" y="15"/>
                    <a:pt x="10" y="0"/>
                    <a:pt x="21" y="9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1" name="Freeform 659">
              <a:extLst>
                <a:ext uri="{FF2B5EF4-FFF2-40B4-BE49-F238E27FC236}">
                  <a16:creationId xmlns:a16="http://schemas.microsoft.com/office/drawing/2014/main" id="{3DC63974-B349-416F-8BB3-FCF2A06C9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155"/>
              <a:ext cx="80" cy="77"/>
            </a:xfrm>
            <a:custGeom>
              <a:avLst/>
              <a:gdLst>
                <a:gd name="T0" fmla="*/ 283 w 32"/>
                <a:gd name="T1" fmla="*/ 409 h 29"/>
                <a:gd name="T2" fmla="*/ 175 w 32"/>
                <a:gd name="T3" fmla="*/ 112 h 29"/>
                <a:gd name="T4" fmla="*/ 283 w 32"/>
                <a:gd name="T5" fmla="*/ 409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9">
                  <a:moveTo>
                    <a:pt x="18" y="22"/>
                  </a:moveTo>
                  <a:cubicBezTo>
                    <a:pt x="3" y="29"/>
                    <a:pt x="0" y="13"/>
                    <a:pt x="11" y="6"/>
                  </a:cubicBezTo>
                  <a:cubicBezTo>
                    <a:pt x="22" y="0"/>
                    <a:pt x="32" y="15"/>
                    <a:pt x="18" y="22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2" name="Freeform 660">
              <a:extLst>
                <a:ext uri="{FF2B5EF4-FFF2-40B4-BE49-F238E27FC236}">
                  <a16:creationId xmlns:a16="http://schemas.microsoft.com/office/drawing/2014/main" id="{0937102B-9B88-4CCB-A7AB-88FED2E74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07"/>
              <a:ext cx="48" cy="56"/>
            </a:xfrm>
            <a:custGeom>
              <a:avLst/>
              <a:gdLst>
                <a:gd name="T0" fmla="*/ 33 w 19"/>
                <a:gd name="T1" fmla="*/ 264 h 21"/>
                <a:gd name="T2" fmla="*/ 288 w 19"/>
                <a:gd name="T3" fmla="*/ 171 h 21"/>
                <a:gd name="T4" fmla="*/ 33 w 19"/>
                <a:gd name="T5" fmla="*/ 26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1">
                  <a:moveTo>
                    <a:pt x="2" y="14"/>
                  </a:moveTo>
                  <a:cubicBezTo>
                    <a:pt x="5" y="21"/>
                    <a:pt x="19" y="19"/>
                    <a:pt x="18" y="9"/>
                  </a:cubicBezTo>
                  <a:cubicBezTo>
                    <a:pt x="16" y="0"/>
                    <a:pt x="0" y="1"/>
                    <a:pt x="2" y="1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3" name="Freeform 661">
              <a:extLst>
                <a:ext uri="{FF2B5EF4-FFF2-40B4-BE49-F238E27FC236}">
                  <a16:creationId xmlns:a16="http://schemas.microsoft.com/office/drawing/2014/main" id="{2699AC65-EAE2-4F99-81B9-92E4CCF28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109"/>
              <a:ext cx="57" cy="62"/>
            </a:xfrm>
            <a:custGeom>
              <a:avLst/>
              <a:gdLst>
                <a:gd name="T0" fmla="*/ 278 w 23"/>
                <a:gd name="T1" fmla="*/ 291 h 23"/>
                <a:gd name="T2" fmla="*/ 74 w 23"/>
                <a:gd name="T3" fmla="*/ 175 h 23"/>
                <a:gd name="T4" fmla="*/ 278 w 23"/>
                <a:gd name="T5" fmla="*/ 29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3">
                  <a:moveTo>
                    <a:pt x="18" y="15"/>
                  </a:moveTo>
                  <a:cubicBezTo>
                    <a:pt x="15" y="23"/>
                    <a:pt x="0" y="22"/>
                    <a:pt x="5" y="9"/>
                  </a:cubicBezTo>
                  <a:cubicBezTo>
                    <a:pt x="8" y="0"/>
                    <a:pt x="23" y="1"/>
                    <a:pt x="18" y="1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4" name="Freeform 662">
              <a:extLst>
                <a:ext uri="{FF2B5EF4-FFF2-40B4-BE49-F238E27FC236}">
                  <a16:creationId xmlns:a16="http://schemas.microsoft.com/office/drawing/2014/main" id="{C413C24A-CDCF-4985-AA0A-29A1B5959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176"/>
              <a:ext cx="48" cy="37"/>
            </a:xfrm>
            <a:custGeom>
              <a:avLst/>
              <a:gdLst>
                <a:gd name="T0" fmla="*/ 51 w 19"/>
                <a:gd name="T1" fmla="*/ 132 h 14"/>
                <a:gd name="T2" fmla="*/ 243 w 19"/>
                <a:gd name="T3" fmla="*/ 204 h 14"/>
                <a:gd name="T4" fmla="*/ 288 w 19"/>
                <a:gd name="T5" fmla="*/ 90 h 14"/>
                <a:gd name="T6" fmla="*/ 222 w 19"/>
                <a:gd name="T7" fmla="*/ 0 h 14"/>
                <a:gd name="T8" fmla="*/ 96 w 19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4">
                  <a:moveTo>
                    <a:pt x="3" y="7"/>
                  </a:moveTo>
                  <a:cubicBezTo>
                    <a:pt x="0" y="14"/>
                    <a:pt x="11" y="14"/>
                    <a:pt x="15" y="11"/>
                  </a:cubicBezTo>
                  <a:cubicBezTo>
                    <a:pt x="16" y="10"/>
                    <a:pt x="18" y="7"/>
                    <a:pt x="18" y="5"/>
                  </a:cubicBezTo>
                  <a:cubicBezTo>
                    <a:pt x="19" y="2"/>
                    <a:pt x="16" y="0"/>
                    <a:pt x="14" y="0"/>
                  </a:cubicBezTo>
                  <a:cubicBezTo>
                    <a:pt x="17" y="6"/>
                    <a:pt x="11" y="10"/>
                    <a:pt x="6" y="9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5" name="Freeform 663">
              <a:extLst>
                <a:ext uri="{FF2B5EF4-FFF2-40B4-BE49-F238E27FC236}">
                  <a16:creationId xmlns:a16="http://schemas.microsoft.com/office/drawing/2014/main" id="{382320E2-660D-4C34-96FF-E6124981D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17"/>
              <a:ext cx="33" cy="35"/>
            </a:xfrm>
            <a:custGeom>
              <a:avLst/>
              <a:gdLst>
                <a:gd name="T0" fmla="*/ 20 w 13"/>
                <a:gd name="T1" fmla="*/ 137 h 13"/>
                <a:gd name="T2" fmla="*/ 160 w 13"/>
                <a:gd name="T3" fmla="*/ 197 h 13"/>
                <a:gd name="T4" fmla="*/ 96 w 13"/>
                <a:gd name="T5" fmla="*/ 22 h 13"/>
                <a:gd name="T6" fmla="*/ 63 w 13"/>
                <a:gd name="T7" fmla="*/ 15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13"/>
                    <a:pt x="7" y="12"/>
                    <a:pt x="10" y="10"/>
                  </a:cubicBezTo>
                  <a:cubicBezTo>
                    <a:pt x="13" y="6"/>
                    <a:pt x="11" y="0"/>
                    <a:pt x="6" y="1"/>
                  </a:cubicBezTo>
                  <a:cubicBezTo>
                    <a:pt x="8" y="4"/>
                    <a:pt x="9" y="7"/>
                    <a:pt x="4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6" name="Freeform 664">
              <a:extLst>
                <a:ext uri="{FF2B5EF4-FFF2-40B4-BE49-F238E27FC236}">
                  <a16:creationId xmlns:a16="http://schemas.microsoft.com/office/drawing/2014/main" id="{1E5AF639-26E6-4839-AEA2-7693B916C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31"/>
              <a:ext cx="42" cy="32"/>
            </a:xfrm>
            <a:custGeom>
              <a:avLst/>
              <a:gdLst>
                <a:gd name="T0" fmla="*/ 12 w 17"/>
                <a:gd name="T1" fmla="*/ 77 h 12"/>
                <a:gd name="T2" fmla="*/ 42 w 17"/>
                <a:gd name="T3" fmla="*/ 192 h 12"/>
                <a:gd name="T4" fmla="*/ 153 w 17"/>
                <a:gd name="T5" fmla="*/ 192 h 12"/>
                <a:gd name="T6" fmla="*/ 166 w 17"/>
                <a:gd name="T7" fmla="*/ 0 h 12"/>
                <a:gd name="T8" fmla="*/ 166 w 17"/>
                <a:gd name="T9" fmla="*/ 77 h 12"/>
                <a:gd name="T10" fmla="*/ 74 w 17"/>
                <a:gd name="T11" fmla="*/ 11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2">
                  <a:moveTo>
                    <a:pt x="1" y="4"/>
                  </a:moveTo>
                  <a:cubicBezTo>
                    <a:pt x="0" y="6"/>
                    <a:pt x="2" y="9"/>
                    <a:pt x="3" y="10"/>
                  </a:cubicBezTo>
                  <a:cubicBezTo>
                    <a:pt x="5" y="12"/>
                    <a:pt x="7" y="12"/>
                    <a:pt x="10" y="10"/>
                  </a:cubicBezTo>
                  <a:cubicBezTo>
                    <a:pt x="12" y="9"/>
                    <a:pt x="17" y="0"/>
                    <a:pt x="11" y="0"/>
                  </a:cubicBezTo>
                  <a:cubicBezTo>
                    <a:pt x="13" y="1"/>
                    <a:pt x="12" y="3"/>
                    <a:pt x="11" y="4"/>
                  </a:cubicBezTo>
                  <a:cubicBezTo>
                    <a:pt x="9" y="6"/>
                    <a:pt x="7" y="6"/>
                    <a:pt x="5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7" name="Freeform 665">
              <a:extLst>
                <a:ext uri="{FF2B5EF4-FFF2-40B4-BE49-F238E27FC236}">
                  <a16:creationId xmlns:a16="http://schemas.microsoft.com/office/drawing/2014/main" id="{E057775A-04A3-4E72-B60F-A612D87BD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28"/>
              <a:ext cx="35" cy="32"/>
            </a:xfrm>
            <a:custGeom>
              <a:avLst/>
              <a:gdLst>
                <a:gd name="T0" fmla="*/ 50 w 14"/>
                <a:gd name="T1" fmla="*/ 115 h 12"/>
                <a:gd name="T2" fmla="*/ 158 w 14"/>
                <a:gd name="T3" fmla="*/ 192 h 12"/>
                <a:gd name="T4" fmla="*/ 220 w 14"/>
                <a:gd name="T5" fmla="*/ 77 h 12"/>
                <a:gd name="T6" fmla="*/ 175 w 14"/>
                <a:gd name="T7" fmla="*/ 0 h 12"/>
                <a:gd name="T8" fmla="*/ 158 w 14"/>
                <a:gd name="T9" fmla="*/ 93 h 12"/>
                <a:gd name="T10" fmla="*/ 83 w 14"/>
                <a:gd name="T11" fmla="*/ 149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2">
                  <a:moveTo>
                    <a:pt x="3" y="6"/>
                  </a:moveTo>
                  <a:cubicBezTo>
                    <a:pt x="0" y="11"/>
                    <a:pt x="7" y="12"/>
                    <a:pt x="10" y="10"/>
                  </a:cubicBezTo>
                  <a:cubicBezTo>
                    <a:pt x="12" y="8"/>
                    <a:pt x="14" y="6"/>
                    <a:pt x="14" y="4"/>
                  </a:cubicBezTo>
                  <a:cubicBezTo>
                    <a:pt x="13" y="2"/>
                    <a:pt x="12" y="2"/>
                    <a:pt x="11" y="0"/>
                  </a:cubicBezTo>
                  <a:cubicBezTo>
                    <a:pt x="10" y="1"/>
                    <a:pt x="11" y="3"/>
                    <a:pt x="10" y="5"/>
                  </a:cubicBezTo>
                  <a:cubicBezTo>
                    <a:pt x="9" y="6"/>
                    <a:pt x="7" y="9"/>
                    <a:pt x="5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8" name="Freeform 666">
              <a:extLst>
                <a:ext uri="{FF2B5EF4-FFF2-40B4-BE49-F238E27FC236}">
                  <a16:creationId xmlns:a16="http://schemas.microsoft.com/office/drawing/2014/main" id="{BEE170A2-B17A-4E02-896E-E9B4BD6C5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2176"/>
              <a:ext cx="15" cy="13"/>
            </a:xfrm>
            <a:custGeom>
              <a:avLst/>
              <a:gdLst>
                <a:gd name="T0" fmla="*/ 95 w 6"/>
                <a:gd name="T1" fmla="*/ 0 h 5"/>
                <a:gd name="T2" fmla="*/ 0 w 6"/>
                <a:gd name="T3" fmla="*/ 88 h 5"/>
                <a:gd name="T4" fmla="*/ 83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2" y="4"/>
                    <a:pt x="3" y="2"/>
                    <a:pt x="5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59" name="Freeform 667">
              <a:extLst>
                <a:ext uri="{FF2B5EF4-FFF2-40B4-BE49-F238E27FC236}">
                  <a16:creationId xmlns:a16="http://schemas.microsoft.com/office/drawing/2014/main" id="{C8B2BDE8-315E-4350-A9BF-B236F6AF0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123"/>
              <a:ext cx="7" cy="10"/>
            </a:xfrm>
            <a:custGeom>
              <a:avLst/>
              <a:gdLst>
                <a:gd name="T0" fmla="*/ 37 w 3"/>
                <a:gd name="T1" fmla="*/ 0 h 4"/>
                <a:gd name="T2" fmla="*/ 0 w 3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0" name="Freeform 668">
              <a:extLst>
                <a:ext uri="{FF2B5EF4-FFF2-40B4-BE49-F238E27FC236}">
                  <a16:creationId xmlns:a16="http://schemas.microsoft.com/office/drawing/2014/main" id="{8C6DA802-6C96-4DF3-B6F2-E5BD76BC0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093"/>
              <a:ext cx="60" cy="51"/>
            </a:xfrm>
            <a:custGeom>
              <a:avLst/>
              <a:gdLst>
                <a:gd name="T0" fmla="*/ 158 w 24"/>
                <a:gd name="T1" fmla="*/ 309 h 19"/>
                <a:gd name="T2" fmla="*/ 220 w 24"/>
                <a:gd name="T3" fmla="*/ 56 h 19"/>
                <a:gd name="T4" fmla="*/ 158 w 24"/>
                <a:gd name="T5" fmla="*/ 30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10" y="16"/>
                  </a:moveTo>
                  <a:cubicBezTo>
                    <a:pt x="20" y="19"/>
                    <a:pt x="24" y="7"/>
                    <a:pt x="14" y="3"/>
                  </a:cubicBezTo>
                  <a:cubicBezTo>
                    <a:pt x="3" y="0"/>
                    <a:pt x="0" y="13"/>
                    <a:pt x="10" y="1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1" name="Freeform 669">
              <a:extLst>
                <a:ext uri="{FF2B5EF4-FFF2-40B4-BE49-F238E27FC236}">
                  <a16:creationId xmlns:a16="http://schemas.microsoft.com/office/drawing/2014/main" id="{E41EA6A2-95A2-4820-8B41-70A33CB1B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107"/>
              <a:ext cx="20" cy="10"/>
            </a:xfrm>
            <a:custGeom>
              <a:avLst/>
              <a:gdLst>
                <a:gd name="T0" fmla="*/ 0 w 8"/>
                <a:gd name="T1" fmla="*/ 0 h 4"/>
                <a:gd name="T2" fmla="*/ 125 w 8"/>
                <a:gd name="T3" fmla="*/ 6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4" y="0"/>
                    <a:pt x="7" y="1"/>
                    <a:pt x="8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2" name="Freeform 670">
              <a:extLst>
                <a:ext uri="{FF2B5EF4-FFF2-40B4-BE49-F238E27FC236}">
                  <a16:creationId xmlns:a16="http://schemas.microsoft.com/office/drawing/2014/main" id="{6889AA84-1E96-4577-A307-D314F7F2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096"/>
              <a:ext cx="25" cy="27"/>
            </a:xfrm>
            <a:custGeom>
              <a:avLst/>
              <a:gdLst>
                <a:gd name="T0" fmla="*/ 0 w 10"/>
                <a:gd name="T1" fmla="*/ 103 h 10"/>
                <a:gd name="T2" fmla="*/ 83 w 10"/>
                <a:gd name="T3" fmla="*/ 0 h 10"/>
                <a:gd name="T4" fmla="*/ 158 w 10"/>
                <a:gd name="T5" fmla="*/ 103 h 10"/>
                <a:gd name="T6" fmla="*/ 83 w 10"/>
                <a:gd name="T7" fmla="*/ 197 h 10"/>
                <a:gd name="T8" fmla="*/ 0 w 10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0" y="2"/>
                    <a:pt x="3" y="0"/>
                    <a:pt x="5" y="0"/>
                  </a:cubicBezTo>
                  <a:cubicBezTo>
                    <a:pt x="8" y="1"/>
                    <a:pt x="10" y="3"/>
                    <a:pt x="10" y="5"/>
                  </a:cubicBezTo>
                  <a:cubicBezTo>
                    <a:pt x="10" y="8"/>
                    <a:pt x="7" y="10"/>
                    <a:pt x="5" y="10"/>
                  </a:cubicBezTo>
                  <a:cubicBezTo>
                    <a:pt x="2" y="10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3" name="Freeform 671">
              <a:extLst>
                <a:ext uri="{FF2B5EF4-FFF2-40B4-BE49-F238E27FC236}">
                  <a16:creationId xmlns:a16="http://schemas.microsoft.com/office/drawing/2014/main" id="{5FED9827-753F-4A29-83AD-70AAA7B29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093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33 w 4"/>
                <a:gd name="T3" fmla="*/ 0 h 4"/>
                <a:gd name="T4" fmla="*/ 63 w 4"/>
                <a:gd name="T5" fmla="*/ 47 h 4"/>
                <a:gd name="T6" fmla="*/ 33 w 4"/>
                <a:gd name="T7" fmla="*/ 83 h 4"/>
                <a:gd name="T8" fmla="*/ 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4" name="Freeform 672">
              <a:extLst>
                <a:ext uri="{FF2B5EF4-FFF2-40B4-BE49-F238E27FC236}">
                  <a16:creationId xmlns:a16="http://schemas.microsoft.com/office/drawing/2014/main" id="{E156EF8C-3618-4A75-B227-07E33149B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120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5" name="Freeform 673">
              <a:extLst>
                <a:ext uri="{FF2B5EF4-FFF2-40B4-BE49-F238E27FC236}">
                  <a16:creationId xmlns:a16="http://schemas.microsoft.com/office/drawing/2014/main" id="{B640D94B-59BA-41AD-86F0-DC9837C12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23"/>
              <a:ext cx="28" cy="10"/>
            </a:xfrm>
            <a:custGeom>
              <a:avLst/>
              <a:gdLst>
                <a:gd name="T0" fmla="*/ 20 w 11"/>
                <a:gd name="T1" fmla="*/ 0 h 4"/>
                <a:gd name="T2" fmla="*/ 84 w 11"/>
                <a:gd name="T3" fmla="*/ 50 h 4"/>
                <a:gd name="T4" fmla="*/ 181 w 11"/>
                <a:gd name="T5" fmla="*/ 20 h 4"/>
                <a:gd name="T6" fmla="*/ 0 w 11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4">
                  <a:moveTo>
                    <a:pt x="1" y="0"/>
                  </a:moveTo>
                  <a:cubicBezTo>
                    <a:pt x="1" y="2"/>
                    <a:pt x="3" y="3"/>
                    <a:pt x="5" y="3"/>
                  </a:cubicBezTo>
                  <a:cubicBezTo>
                    <a:pt x="8" y="4"/>
                    <a:pt x="9" y="2"/>
                    <a:pt x="11" y="1"/>
                  </a:cubicBezTo>
                  <a:cubicBezTo>
                    <a:pt x="8" y="3"/>
                    <a:pt x="3" y="2"/>
                    <a:pt x="0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6" name="Freeform 674">
              <a:extLst>
                <a:ext uri="{FF2B5EF4-FFF2-40B4-BE49-F238E27FC236}">
                  <a16:creationId xmlns:a16="http://schemas.microsoft.com/office/drawing/2014/main" id="{ED7E94DB-38A0-43EE-BEEF-79E86CC1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79"/>
              <a:ext cx="315" cy="384"/>
            </a:xfrm>
            <a:custGeom>
              <a:avLst/>
              <a:gdLst>
                <a:gd name="T0" fmla="*/ 800 w 126"/>
                <a:gd name="T1" fmla="*/ 227 h 144"/>
                <a:gd name="T2" fmla="*/ 613 w 126"/>
                <a:gd name="T3" fmla="*/ 35 h 144"/>
                <a:gd name="T4" fmla="*/ 563 w 126"/>
                <a:gd name="T5" fmla="*/ 363 h 144"/>
                <a:gd name="T6" fmla="*/ 83 w 126"/>
                <a:gd name="T7" fmla="*/ 435 h 144"/>
                <a:gd name="T8" fmla="*/ 270 w 126"/>
                <a:gd name="T9" fmla="*/ 832 h 144"/>
                <a:gd name="T10" fmla="*/ 33 w 126"/>
                <a:gd name="T11" fmla="*/ 1080 h 144"/>
                <a:gd name="T12" fmla="*/ 375 w 126"/>
                <a:gd name="T13" fmla="*/ 1045 h 144"/>
                <a:gd name="T14" fmla="*/ 188 w 126"/>
                <a:gd name="T15" fmla="*/ 1536 h 144"/>
                <a:gd name="T16" fmla="*/ 500 w 126"/>
                <a:gd name="T17" fmla="*/ 1501 h 144"/>
                <a:gd name="T18" fmla="*/ 438 w 126"/>
                <a:gd name="T19" fmla="*/ 1856 h 144"/>
                <a:gd name="T20" fmla="*/ 613 w 126"/>
                <a:gd name="T21" fmla="*/ 1933 h 144"/>
                <a:gd name="T22" fmla="*/ 770 w 126"/>
                <a:gd name="T23" fmla="*/ 2048 h 144"/>
                <a:gd name="T24" fmla="*/ 833 w 126"/>
                <a:gd name="T25" fmla="*/ 2312 h 144"/>
                <a:gd name="T26" fmla="*/ 1063 w 126"/>
                <a:gd name="T27" fmla="*/ 2219 h 144"/>
                <a:gd name="T28" fmla="*/ 1083 w 126"/>
                <a:gd name="T29" fmla="*/ 2595 h 144"/>
                <a:gd name="T30" fmla="*/ 1283 w 126"/>
                <a:gd name="T31" fmla="*/ 2296 h 144"/>
                <a:gd name="T32" fmla="*/ 1333 w 126"/>
                <a:gd name="T33" fmla="*/ 2675 h 144"/>
                <a:gd name="T34" fmla="*/ 1438 w 126"/>
                <a:gd name="T35" fmla="*/ 2411 h 144"/>
                <a:gd name="T36" fmla="*/ 1533 w 126"/>
                <a:gd name="T37" fmla="*/ 2355 h 144"/>
                <a:gd name="T38" fmla="*/ 1925 w 126"/>
                <a:gd name="T39" fmla="*/ 1195 h 144"/>
                <a:gd name="T40" fmla="*/ 1363 w 126"/>
                <a:gd name="T41" fmla="*/ 264 h 144"/>
                <a:gd name="T42" fmla="*/ 800 w 126"/>
                <a:gd name="T43" fmla="*/ 227 h 1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" h="144">
                  <a:moveTo>
                    <a:pt x="51" y="12"/>
                  </a:moveTo>
                  <a:cubicBezTo>
                    <a:pt x="46" y="13"/>
                    <a:pt x="43" y="0"/>
                    <a:pt x="39" y="2"/>
                  </a:cubicBezTo>
                  <a:cubicBezTo>
                    <a:pt x="35" y="3"/>
                    <a:pt x="41" y="16"/>
                    <a:pt x="36" y="19"/>
                  </a:cubicBezTo>
                  <a:cubicBezTo>
                    <a:pt x="27" y="22"/>
                    <a:pt x="5" y="15"/>
                    <a:pt x="5" y="23"/>
                  </a:cubicBezTo>
                  <a:cubicBezTo>
                    <a:pt x="5" y="30"/>
                    <a:pt x="42" y="28"/>
                    <a:pt x="17" y="44"/>
                  </a:cubicBezTo>
                  <a:cubicBezTo>
                    <a:pt x="13" y="47"/>
                    <a:pt x="0" y="50"/>
                    <a:pt x="2" y="57"/>
                  </a:cubicBezTo>
                  <a:cubicBezTo>
                    <a:pt x="5" y="67"/>
                    <a:pt x="20" y="48"/>
                    <a:pt x="24" y="55"/>
                  </a:cubicBezTo>
                  <a:cubicBezTo>
                    <a:pt x="28" y="62"/>
                    <a:pt x="8" y="74"/>
                    <a:pt x="12" y="81"/>
                  </a:cubicBezTo>
                  <a:cubicBezTo>
                    <a:pt x="15" y="89"/>
                    <a:pt x="27" y="73"/>
                    <a:pt x="32" y="79"/>
                  </a:cubicBezTo>
                  <a:cubicBezTo>
                    <a:pt x="37" y="85"/>
                    <a:pt x="29" y="90"/>
                    <a:pt x="28" y="98"/>
                  </a:cubicBezTo>
                  <a:cubicBezTo>
                    <a:pt x="27" y="112"/>
                    <a:pt x="33" y="113"/>
                    <a:pt x="39" y="102"/>
                  </a:cubicBezTo>
                  <a:cubicBezTo>
                    <a:pt x="45" y="91"/>
                    <a:pt x="49" y="95"/>
                    <a:pt x="49" y="108"/>
                  </a:cubicBezTo>
                  <a:cubicBezTo>
                    <a:pt x="49" y="111"/>
                    <a:pt x="48" y="120"/>
                    <a:pt x="53" y="122"/>
                  </a:cubicBezTo>
                  <a:cubicBezTo>
                    <a:pt x="58" y="125"/>
                    <a:pt x="65" y="110"/>
                    <a:pt x="68" y="117"/>
                  </a:cubicBezTo>
                  <a:cubicBezTo>
                    <a:pt x="69" y="122"/>
                    <a:pt x="58" y="136"/>
                    <a:pt x="69" y="137"/>
                  </a:cubicBezTo>
                  <a:cubicBezTo>
                    <a:pt x="79" y="138"/>
                    <a:pt x="72" y="115"/>
                    <a:pt x="82" y="121"/>
                  </a:cubicBezTo>
                  <a:cubicBezTo>
                    <a:pt x="87" y="124"/>
                    <a:pt x="81" y="139"/>
                    <a:pt x="85" y="141"/>
                  </a:cubicBezTo>
                  <a:cubicBezTo>
                    <a:pt x="89" y="144"/>
                    <a:pt x="89" y="130"/>
                    <a:pt x="92" y="127"/>
                  </a:cubicBezTo>
                  <a:cubicBezTo>
                    <a:pt x="95" y="124"/>
                    <a:pt x="98" y="124"/>
                    <a:pt x="98" y="124"/>
                  </a:cubicBezTo>
                  <a:cubicBezTo>
                    <a:pt x="118" y="117"/>
                    <a:pt x="126" y="83"/>
                    <a:pt x="123" y="63"/>
                  </a:cubicBezTo>
                  <a:cubicBezTo>
                    <a:pt x="121" y="46"/>
                    <a:pt x="105" y="22"/>
                    <a:pt x="87" y="14"/>
                  </a:cubicBezTo>
                  <a:cubicBezTo>
                    <a:pt x="76" y="9"/>
                    <a:pt x="63" y="11"/>
                    <a:pt x="51" y="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7" name="Freeform 675">
              <a:extLst>
                <a:ext uri="{FF2B5EF4-FFF2-40B4-BE49-F238E27FC236}">
                  <a16:creationId xmlns:a16="http://schemas.microsoft.com/office/drawing/2014/main" id="{20205019-6606-4040-9588-6FAFF49E6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963"/>
              <a:ext cx="277" cy="394"/>
            </a:xfrm>
            <a:custGeom>
              <a:avLst/>
              <a:gdLst>
                <a:gd name="T0" fmla="*/ 1620 w 111"/>
                <a:gd name="T1" fmla="*/ 1645 h 148"/>
                <a:gd name="T2" fmla="*/ 1694 w 111"/>
                <a:gd name="T3" fmla="*/ 1565 h 148"/>
                <a:gd name="T4" fmla="*/ 1632 w 111"/>
                <a:gd name="T5" fmla="*/ 1509 h 148"/>
                <a:gd name="T6" fmla="*/ 1620 w 111"/>
                <a:gd name="T7" fmla="*/ 1488 h 148"/>
                <a:gd name="T8" fmla="*/ 1133 w 111"/>
                <a:gd name="T9" fmla="*/ 567 h 148"/>
                <a:gd name="T10" fmla="*/ 696 w 111"/>
                <a:gd name="T11" fmla="*/ 264 h 148"/>
                <a:gd name="T12" fmla="*/ 686 w 111"/>
                <a:gd name="T13" fmla="*/ 93 h 148"/>
                <a:gd name="T14" fmla="*/ 624 w 111"/>
                <a:gd name="T15" fmla="*/ 264 h 148"/>
                <a:gd name="T16" fmla="*/ 512 w 111"/>
                <a:gd name="T17" fmla="*/ 248 h 148"/>
                <a:gd name="T18" fmla="*/ 449 w 111"/>
                <a:gd name="T19" fmla="*/ 21 h 148"/>
                <a:gd name="T20" fmla="*/ 387 w 111"/>
                <a:gd name="T21" fmla="*/ 248 h 148"/>
                <a:gd name="T22" fmla="*/ 0 w 111"/>
                <a:gd name="T23" fmla="*/ 319 h 148"/>
                <a:gd name="T24" fmla="*/ 12 w 111"/>
                <a:gd name="T25" fmla="*/ 341 h 148"/>
                <a:gd name="T26" fmla="*/ 42 w 111"/>
                <a:gd name="T27" fmla="*/ 341 h 148"/>
                <a:gd name="T28" fmla="*/ 42 w 111"/>
                <a:gd name="T29" fmla="*/ 341 h 148"/>
                <a:gd name="T30" fmla="*/ 604 w 111"/>
                <a:gd name="T31" fmla="*/ 375 h 148"/>
                <a:gd name="T32" fmla="*/ 1165 w 111"/>
                <a:gd name="T33" fmla="*/ 1304 h 148"/>
                <a:gd name="T34" fmla="*/ 779 w 111"/>
                <a:gd name="T35" fmla="*/ 2452 h 148"/>
                <a:gd name="T36" fmla="*/ 686 w 111"/>
                <a:gd name="T37" fmla="*/ 2508 h 148"/>
                <a:gd name="T38" fmla="*/ 591 w 111"/>
                <a:gd name="T39" fmla="*/ 2793 h 148"/>
                <a:gd name="T40" fmla="*/ 591 w 111"/>
                <a:gd name="T41" fmla="*/ 2793 h 148"/>
                <a:gd name="T42" fmla="*/ 821 w 111"/>
                <a:gd name="T43" fmla="*/ 2622 h 148"/>
                <a:gd name="T44" fmla="*/ 821 w 111"/>
                <a:gd name="T45" fmla="*/ 2622 h 148"/>
                <a:gd name="T46" fmla="*/ 883 w 111"/>
                <a:gd name="T47" fmla="*/ 2793 h 148"/>
                <a:gd name="T48" fmla="*/ 966 w 111"/>
                <a:gd name="T49" fmla="*/ 2644 h 148"/>
                <a:gd name="T50" fmla="*/ 1308 w 111"/>
                <a:gd name="T51" fmla="*/ 2566 h 148"/>
                <a:gd name="T52" fmla="*/ 1383 w 111"/>
                <a:gd name="T53" fmla="*/ 2657 h 148"/>
                <a:gd name="T54" fmla="*/ 1383 w 111"/>
                <a:gd name="T55" fmla="*/ 2473 h 148"/>
                <a:gd name="T56" fmla="*/ 1462 w 111"/>
                <a:gd name="T57" fmla="*/ 2340 h 148"/>
                <a:gd name="T58" fmla="*/ 1557 w 111"/>
                <a:gd name="T59" fmla="*/ 2375 h 148"/>
                <a:gd name="T60" fmla="*/ 1507 w 111"/>
                <a:gd name="T61" fmla="*/ 2226 h 148"/>
                <a:gd name="T62" fmla="*/ 1525 w 111"/>
                <a:gd name="T63" fmla="*/ 2132 h 148"/>
                <a:gd name="T64" fmla="*/ 1632 w 111"/>
                <a:gd name="T65" fmla="*/ 2148 h 148"/>
                <a:gd name="T66" fmla="*/ 1557 w 111"/>
                <a:gd name="T67" fmla="*/ 2042 h 148"/>
                <a:gd name="T68" fmla="*/ 1570 w 111"/>
                <a:gd name="T69" fmla="*/ 1962 h 148"/>
                <a:gd name="T70" fmla="*/ 1620 w 111"/>
                <a:gd name="T71" fmla="*/ 1983 h 148"/>
                <a:gd name="T72" fmla="*/ 1620 w 111"/>
                <a:gd name="T73" fmla="*/ 1829 h 148"/>
                <a:gd name="T74" fmla="*/ 1600 w 111"/>
                <a:gd name="T75" fmla="*/ 1816 h 148"/>
                <a:gd name="T76" fmla="*/ 1620 w 111"/>
                <a:gd name="T77" fmla="*/ 1645 h 148"/>
                <a:gd name="T78" fmla="*/ 1620 w 111"/>
                <a:gd name="T79" fmla="*/ 1645 h 1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11" h="148">
                  <a:moveTo>
                    <a:pt x="104" y="87"/>
                  </a:moveTo>
                  <a:cubicBezTo>
                    <a:pt x="107" y="87"/>
                    <a:pt x="111" y="88"/>
                    <a:pt x="109" y="83"/>
                  </a:cubicBezTo>
                  <a:cubicBezTo>
                    <a:pt x="108" y="81"/>
                    <a:pt x="106" y="81"/>
                    <a:pt x="105" y="80"/>
                  </a:cubicBezTo>
                  <a:cubicBezTo>
                    <a:pt x="105" y="80"/>
                    <a:pt x="104" y="80"/>
                    <a:pt x="104" y="79"/>
                  </a:cubicBezTo>
                  <a:cubicBezTo>
                    <a:pt x="103" y="61"/>
                    <a:pt x="93" y="49"/>
                    <a:pt x="73" y="30"/>
                  </a:cubicBezTo>
                  <a:cubicBezTo>
                    <a:pt x="64" y="21"/>
                    <a:pt x="54" y="16"/>
                    <a:pt x="45" y="14"/>
                  </a:cubicBezTo>
                  <a:cubicBezTo>
                    <a:pt x="45" y="11"/>
                    <a:pt x="45" y="6"/>
                    <a:pt x="44" y="5"/>
                  </a:cubicBezTo>
                  <a:cubicBezTo>
                    <a:pt x="42" y="5"/>
                    <a:pt x="41" y="11"/>
                    <a:pt x="40" y="14"/>
                  </a:cubicBezTo>
                  <a:cubicBezTo>
                    <a:pt x="38" y="13"/>
                    <a:pt x="35" y="13"/>
                    <a:pt x="33" y="13"/>
                  </a:cubicBezTo>
                  <a:cubicBezTo>
                    <a:pt x="31" y="10"/>
                    <a:pt x="33" y="0"/>
                    <a:pt x="29" y="1"/>
                  </a:cubicBezTo>
                  <a:cubicBezTo>
                    <a:pt x="26" y="2"/>
                    <a:pt x="28" y="11"/>
                    <a:pt x="25" y="13"/>
                  </a:cubicBezTo>
                  <a:cubicBezTo>
                    <a:pt x="15" y="14"/>
                    <a:pt x="5" y="19"/>
                    <a:pt x="0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2" y="18"/>
                    <a:pt x="2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5" y="17"/>
                    <a:pt x="28" y="15"/>
                    <a:pt x="39" y="20"/>
                  </a:cubicBezTo>
                  <a:cubicBezTo>
                    <a:pt x="57" y="28"/>
                    <a:pt x="73" y="52"/>
                    <a:pt x="75" y="69"/>
                  </a:cubicBezTo>
                  <a:cubicBezTo>
                    <a:pt x="78" y="89"/>
                    <a:pt x="70" y="123"/>
                    <a:pt x="50" y="130"/>
                  </a:cubicBezTo>
                  <a:cubicBezTo>
                    <a:pt x="50" y="130"/>
                    <a:pt x="47" y="130"/>
                    <a:pt x="44" y="133"/>
                  </a:cubicBezTo>
                  <a:cubicBezTo>
                    <a:pt x="41" y="136"/>
                    <a:pt x="41" y="147"/>
                    <a:pt x="38" y="148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43" y="148"/>
                    <a:pt x="49" y="139"/>
                    <a:pt x="53" y="139"/>
                  </a:cubicBezTo>
                  <a:cubicBezTo>
                    <a:pt x="53" y="139"/>
                    <a:pt x="53" y="139"/>
                    <a:pt x="53" y="139"/>
                  </a:cubicBezTo>
                  <a:cubicBezTo>
                    <a:pt x="53" y="143"/>
                    <a:pt x="53" y="148"/>
                    <a:pt x="57" y="148"/>
                  </a:cubicBezTo>
                  <a:cubicBezTo>
                    <a:pt x="60" y="148"/>
                    <a:pt x="61" y="144"/>
                    <a:pt x="62" y="140"/>
                  </a:cubicBezTo>
                  <a:cubicBezTo>
                    <a:pt x="68" y="141"/>
                    <a:pt x="76" y="141"/>
                    <a:pt x="84" y="136"/>
                  </a:cubicBezTo>
                  <a:cubicBezTo>
                    <a:pt x="85" y="139"/>
                    <a:pt x="86" y="142"/>
                    <a:pt x="89" y="141"/>
                  </a:cubicBezTo>
                  <a:cubicBezTo>
                    <a:pt x="93" y="139"/>
                    <a:pt x="91" y="135"/>
                    <a:pt x="89" y="131"/>
                  </a:cubicBezTo>
                  <a:cubicBezTo>
                    <a:pt x="91" y="129"/>
                    <a:pt x="92" y="127"/>
                    <a:pt x="94" y="124"/>
                  </a:cubicBezTo>
                  <a:cubicBezTo>
                    <a:pt x="96" y="126"/>
                    <a:pt x="98" y="128"/>
                    <a:pt x="100" y="126"/>
                  </a:cubicBezTo>
                  <a:cubicBezTo>
                    <a:pt x="101" y="124"/>
                    <a:pt x="99" y="120"/>
                    <a:pt x="97" y="118"/>
                  </a:cubicBezTo>
                  <a:cubicBezTo>
                    <a:pt x="97" y="116"/>
                    <a:pt x="98" y="115"/>
                    <a:pt x="98" y="113"/>
                  </a:cubicBezTo>
                  <a:cubicBezTo>
                    <a:pt x="101" y="115"/>
                    <a:pt x="104" y="117"/>
                    <a:pt x="105" y="114"/>
                  </a:cubicBezTo>
                  <a:cubicBezTo>
                    <a:pt x="106" y="112"/>
                    <a:pt x="102" y="109"/>
                    <a:pt x="100" y="108"/>
                  </a:cubicBezTo>
                  <a:cubicBezTo>
                    <a:pt x="100" y="107"/>
                    <a:pt x="101" y="105"/>
                    <a:pt x="101" y="104"/>
                  </a:cubicBezTo>
                  <a:cubicBezTo>
                    <a:pt x="102" y="105"/>
                    <a:pt x="103" y="105"/>
                    <a:pt x="104" y="105"/>
                  </a:cubicBezTo>
                  <a:cubicBezTo>
                    <a:pt x="111" y="106"/>
                    <a:pt x="107" y="99"/>
                    <a:pt x="104" y="97"/>
                  </a:cubicBezTo>
                  <a:cubicBezTo>
                    <a:pt x="104" y="96"/>
                    <a:pt x="103" y="96"/>
                    <a:pt x="103" y="96"/>
                  </a:cubicBezTo>
                  <a:cubicBezTo>
                    <a:pt x="103" y="92"/>
                    <a:pt x="104" y="89"/>
                    <a:pt x="104" y="87"/>
                  </a:cubicBezTo>
                  <a:cubicBezTo>
                    <a:pt x="104" y="87"/>
                    <a:pt x="104" y="87"/>
                    <a:pt x="104" y="8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8" name="Freeform 676">
              <a:extLst>
                <a:ext uri="{FF2B5EF4-FFF2-40B4-BE49-F238E27FC236}">
                  <a16:creationId xmlns:a16="http://schemas.microsoft.com/office/drawing/2014/main" id="{72CCAFA1-B5BE-449F-A4EE-BEDEAF8DB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056"/>
              <a:ext cx="83" cy="275"/>
            </a:xfrm>
            <a:custGeom>
              <a:avLst/>
              <a:gdLst>
                <a:gd name="T0" fmla="*/ 397 w 33"/>
                <a:gd name="T1" fmla="*/ 854 h 103"/>
                <a:gd name="T2" fmla="*/ 113 w 33"/>
                <a:gd name="T3" fmla="*/ 1618 h 103"/>
                <a:gd name="T4" fmla="*/ 0 w 33"/>
                <a:gd name="T5" fmla="*/ 1960 h 103"/>
                <a:gd name="T6" fmla="*/ 209 w 33"/>
                <a:gd name="T7" fmla="*/ 1695 h 103"/>
                <a:gd name="T8" fmla="*/ 506 w 33"/>
                <a:gd name="T9" fmla="*/ 833 h 103"/>
                <a:gd name="T10" fmla="*/ 241 w 33"/>
                <a:gd name="T11" fmla="*/ 0 h 103"/>
                <a:gd name="T12" fmla="*/ 397 w 33"/>
                <a:gd name="T13" fmla="*/ 854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03">
                  <a:moveTo>
                    <a:pt x="25" y="45"/>
                  </a:moveTo>
                  <a:cubicBezTo>
                    <a:pt x="21" y="81"/>
                    <a:pt x="13" y="81"/>
                    <a:pt x="7" y="85"/>
                  </a:cubicBezTo>
                  <a:cubicBezTo>
                    <a:pt x="2" y="88"/>
                    <a:pt x="1" y="90"/>
                    <a:pt x="0" y="103"/>
                  </a:cubicBezTo>
                  <a:cubicBezTo>
                    <a:pt x="1" y="99"/>
                    <a:pt x="0" y="95"/>
                    <a:pt x="13" y="89"/>
                  </a:cubicBezTo>
                  <a:cubicBezTo>
                    <a:pt x="26" y="84"/>
                    <a:pt x="30" y="64"/>
                    <a:pt x="32" y="44"/>
                  </a:cubicBezTo>
                  <a:cubicBezTo>
                    <a:pt x="33" y="24"/>
                    <a:pt x="23" y="10"/>
                    <a:pt x="15" y="0"/>
                  </a:cubicBezTo>
                  <a:cubicBezTo>
                    <a:pt x="18" y="9"/>
                    <a:pt x="27" y="22"/>
                    <a:pt x="25" y="45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69" name="Freeform 677">
              <a:extLst>
                <a:ext uri="{FF2B5EF4-FFF2-40B4-BE49-F238E27FC236}">
                  <a16:creationId xmlns:a16="http://schemas.microsoft.com/office/drawing/2014/main" id="{29F3C1F2-B425-44FB-B43A-EEF42134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112"/>
              <a:ext cx="150" cy="240"/>
            </a:xfrm>
            <a:custGeom>
              <a:avLst/>
              <a:gdLst>
                <a:gd name="T0" fmla="*/ 33 w 60"/>
                <a:gd name="T1" fmla="*/ 1480 h 90"/>
                <a:gd name="T2" fmla="*/ 0 w 60"/>
                <a:gd name="T3" fmla="*/ 1592 h 90"/>
                <a:gd name="T4" fmla="*/ 175 w 60"/>
                <a:gd name="T5" fmla="*/ 1557 h 90"/>
                <a:gd name="T6" fmla="*/ 188 w 60"/>
                <a:gd name="T7" fmla="*/ 1672 h 90"/>
                <a:gd name="T8" fmla="*/ 250 w 60"/>
                <a:gd name="T9" fmla="*/ 1629 h 90"/>
                <a:gd name="T10" fmla="*/ 425 w 60"/>
                <a:gd name="T11" fmla="*/ 1536 h 90"/>
                <a:gd name="T12" fmla="*/ 520 w 60"/>
                <a:gd name="T13" fmla="*/ 1515 h 90"/>
                <a:gd name="T14" fmla="*/ 550 w 60"/>
                <a:gd name="T15" fmla="*/ 1501 h 90"/>
                <a:gd name="T16" fmla="*/ 595 w 60"/>
                <a:gd name="T17" fmla="*/ 1443 h 90"/>
                <a:gd name="T18" fmla="*/ 645 w 60"/>
                <a:gd name="T19" fmla="*/ 1515 h 90"/>
                <a:gd name="T20" fmla="*/ 675 w 60"/>
                <a:gd name="T21" fmla="*/ 1400 h 90"/>
                <a:gd name="T22" fmla="*/ 720 w 60"/>
                <a:gd name="T23" fmla="*/ 1288 h 90"/>
                <a:gd name="T24" fmla="*/ 750 w 60"/>
                <a:gd name="T25" fmla="*/ 1251 h 90"/>
                <a:gd name="T26" fmla="*/ 800 w 60"/>
                <a:gd name="T27" fmla="*/ 1251 h 90"/>
                <a:gd name="T28" fmla="*/ 783 w 60"/>
                <a:gd name="T29" fmla="*/ 1160 h 90"/>
                <a:gd name="T30" fmla="*/ 813 w 60"/>
                <a:gd name="T31" fmla="*/ 1024 h 90"/>
                <a:gd name="T32" fmla="*/ 845 w 60"/>
                <a:gd name="T33" fmla="*/ 909 h 90"/>
                <a:gd name="T34" fmla="*/ 863 w 60"/>
                <a:gd name="T35" fmla="*/ 853 h 90"/>
                <a:gd name="T36" fmla="*/ 908 w 60"/>
                <a:gd name="T37" fmla="*/ 853 h 90"/>
                <a:gd name="T38" fmla="*/ 895 w 60"/>
                <a:gd name="T39" fmla="*/ 797 h 90"/>
                <a:gd name="T40" fmla="*/ 895 w 60"/>
                <a:gd name="T41" fmla="*/ 704 h 90"/>
                <a:gd name="T42" fmla="*/ 908 w 60"/>
                <a:gd name="T43" fmla="*/ 627 h 90"/>
                <a:gd name="T44" fmla="*/ 925 w 60"/>
                <a:gd name="T45" fmla="*/ 547 h 90"/>
                <a:gd name="T46" fmla="*/ 925 w 60"/>
                <a:gd name="T47" fmla="*/ 491 h 90"/>
                <a:gd name="T48" fmla="*/ 925 w 60"/>
                <a:gd name="T49" fmla="*/ 376 h 90"/>
                <a:gd name="T50" fmla="*/ 783 w 60"/>
                <a:gd name="T51" fmla="*/ 0 h 90"/>
                <a:gd name="T52" fmla="*/ 875 w 60"/>
                <a:gd name="T53" fmla="*/ 264 h 90"/>
                <a:gd name="T54" fmla="*/ 783 w 60"/>
                <a:gd name="T55" fmla="*/ 853 h 90"/>
                <a:gd name="T56" fmla="*/ 675 w 60"/>
                <a:gd name="T57" fmla="*/ 1024 h 90"/>
                <a:gd name="T58" fmla="*/ 583 w 60"/>
                <a:gd name="T59" fmla="*/ 1251 h 90"/>
                <a:gd name="T60" fmla="*/ 458 w 60"/>
                <a:gd name="T61" fmla="*/ 1216 h 90"/>
                <a:gd name="T62" fmla="*/ 470 w 60"/>
                <a:gd name="T63" fmla="*/ 853 h 90"/>
                <a:gd name="T64" fmla="*/ 395 w 60"/>
                <a:gd name="T65" fmla="*/ 1117 h 90"/>
                <a:gd name="T66" fmla="*/ 300 w 60"/>
                <a:gd name="T67" fmla="*/ 1288 h 90"/>
                <a:gd name="T68" fmla="*/ 95 w 60"/>
                <a:gd name="T69" fmla="*/ 1443 h 9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0" h="90">
                  <a:moveTo>
                    <a:pt x="2" y="78"/>
                  </a:moveTo>
                  <a:cubicBezTo>
                    <a:pt x="1" y="80"/>
                    <a:pt x="0" y="82"/>
                    <a:pt x="0" y="84"/>
                  </a:cubicBezTo>
                  <a:cubicBezTo>
                    <a:pt x="3" y="85"/>
                    <a:pt x="8" y="76"/>
                    <a:pt x="11" y="82"/>
                  </a:cubicBezTo>
                  <a:cubicBezTo>
                    <a:pt x="12" y="83"/>
                    <a:pt x="11" y="86"/>
                    <a:pt x="12" y="88"/>
                  </a:cubicBezTo>
                  <a:cubicBezTo>
                    <a:pt x="14" y="90"/>
                    <a:pt x="15" y="87"/>
                    <a:pt x="16" y="86"/>
                  </a:cubicBezTo>
                  <a:cubicBezTo>
                    <a:pt x="18" y="81"/>
                    <a:pt x="22" y="83"/>
                    <a:pt x="27" y="81"/>
                  </a:cubicBezTo>
                  <a:cubicBezTo>
                    <a:pt x="29" y="81"/>
                    <a:pt x="31" y="80"/>
                    <a:pt x="33" y="80"/>
                  </a:cubicBezTo>
                  <a:cubicBezTo>
                    <a:pt x="34" y="79"/>
                    <a:pt x="35" y="79"/>
                    <a:pt x="35" y="79"/>
                  </a:cubicBezTo>
                  <a:cubicBezTo>
                    <a:pt x="36" y="78"/>
                    <a:pt x="37" y="76"/>
                    <a:pt x="38" y="76"/>
                  </a:cubicBezTo>
                  <a:cubicBezTo>
                    <a:pt x="41" y="75"/>
                    <a:pt x="40" y="79"/>
                    <a:pt x="41" y="80"/>
                  </a:cubicBezTo>
                  <a:cubicBezTo>
                    <a:pt x="45" y="82"/>
                    <a:pt x="43" y="75"/>
                    <a:pt x="43" y="74"/>
                  </a:cubicBezTo>
                  <a:cubicBezTo>
                    <a:pt x="43" y="71"/>
                    <a:pt x="45" y="69"/>
                    <a:pt x="46" y="68"/>
                  </a:cubicBezTo>
                  <a:cubicBezTo>
                    <a:pt x="47" y="67"/>
                    <a:pt x="47" y="66"/>
                    <a:pt x="48" y="66"/>
                  </a:cubicBezTo>
                  <a:cubicBezTo>
                    <a:pt x="50" y="65"/>
                    <a:pt x="50" y="66"/>
                    <a:pt x="51" y="66"/>
                  </a:cubicBezTo>
                  <a:cubicBezTo>
                    <a:pt x="54" y="64"/>
                    <a:pt x="50" y="63"/>
                    <a:pt x="50" y="61"/>
                  </a:cubicBezTo>
                  <a:cubicBezTo>
                    <a:pt x="49" y="59"/>
                    <a:pt x="52" y="56"/>
                    <a:pt x="52" y="54"/>
                  </a:cubicBezTo>
                  <a:cubicBezTo>
                    <a:pt x="53" y="52"/>
                    <a:pt x="54" y="50"/>
                    <a:pt x="54" y="48"/>
                  </a:cubicBezTo>
                  <a:cubicBezTo>
                    <a:pt x="54" y="47"/>
                    <a:pt x="54" y="46"/>
                    <a:pt x="55" y="45"/>
                  </a:cubicBezTo>
                  <a:cubicBezTo>
                    <a:pt x="56" y="45"/>
                    <a:pt x="57" y="46"/>
                    <a:pt x="58" y="45"/>
                  </a:cubicBezTo>
                  <a:cubicBezTo>
                    <a:pt x="60" y="44"/>
                    <a:pt x="58" y="43"/>
                    <a:pt x="57" y="42"/>
                  </a:cubicBezTo>
                  <a:cubicBezTo>
                    <a:pt x="56" y="41"/>
                    <a:pt x="56" y="40"/>
                    <a:pt x="57" y="37"/>
                  </a:cubicBezTo>
                  <a:cubicBezTo>
                    <a:pt x="58" y="35"/>
                    <a:pt x="58" y="35"/>
                    <a:pt x="58" y="33"/>
                  </a:cubicBezTo>
                  <a:cubicBezTo>
                    <a:pt x="58" y="31"/>
                    <a:pt x="57" y="30"/>
                    <a:pt x="59" y="29"/>
                  </a:cubicBezTo>
                  <a:cubicBezTo>
                    <a:pt x="58" y="28"/>
                    <a:pt x="58" y="28"/>
                    <a:pt x="59" y="26"/>
                  </a:cubicBezTo>
                  <a:cubicBezTo>
                    <a:pt x="59" y="24"/>
                    <a:pt x="59" y="22"/>
                    <a:pt x="59" y="20"/>
                  </a:cubicBezTo>
                  <a:cubicBezTo>
                    <a:pt x="58" y="13"/>
                    <a:pt x="54" y="6"/>
                    <a:pt x="50" y="0"/>
                  </a:cubicBezTo>
                  <a:cubicBezTo>
                    <a:pt x="50" y="5"/>
                    <a:pt x="55" y="9"/>
                    <a:pt x="56" y="14"/>
                  </a:cubicBezTo>
                  <a:cubicBezTo>
                    <a:pt x="56" y="25"/>
                    <a:pt x="56" y="36"/>
                    <a:pt x="50" y="45"/>
                  </a:cubicBezTo>
                  <a:cubicBezTo>
                    <a:pt x="47" y="48"/>
                    <a:pt x="44" y="50"/>
                    <a:pt x="43" y="54"/>
                  </a:cubicBezTo>
                  <a:cubicBezTo>
                    <a:pt x="42" y="58"/>
                    <a:pt x="41" y="63"/>
                    <a:pt x="37" y="66"/>
                  </a:cubicBezTo>
                  <a:cubicBezTo>
                    <a:pt x="35" y="69"/>
                    <a:pt x="31" y="69"/>
                    <a:pt x="29" y="64"/>
                  </a:cubicBezTo>
                  <a:cubicBezTo>
                    <a:pt x="28" y="61"/>
                    <a:pt x="32" y="49"/>
                    <a:pt x="30" y="45"/>
                  </a:cubicBezTo>
                  <a:cubicBezTo>
                    <a:pt x="30" y="49"/>
                    <a:pt x="26" y="57"/>
                    <a:pt x="25" y="59"/>
                  </a:cubicBezTo>
                  <a:cubicBezTo>
                    <a:pt x="22" y="62"/>
                    <a:pt x="21" y="66"/>
                    <a:pt x="19" y="68"/>
                  </a:cubicBezTo>
                  <a:cubicBezTo>
                    <a:pt x="15" y="73"/>
                    <a:pt x="11" y="74"/>
                    <a:pt x="6" y="76"/>
                  </a:cubicBezTo>
                </a:path>
              </a:pathLst>
            </a:custGeom>
            <a:solidFill>
              <a:srgbClr val="FE9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0" name="Freeform 678">
              <a:extLst>
                <a:ext uri="{FF2B5EF4-FFF2-40B4-BE49-F238E27FC236}">
                  <a16:creationId xmlns:a16="http://schemas.microsoft.com/office/drawing/2014/main" id="{B89BECBA-342F-4176-9098-E0786BE27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2179"/>
              <a:ext cx="12" cy="13"/>
            </a:xfrm>
            <a:custGeom>
              <a:avLst/>
              <a:gdLst>
                <a:gd name="T0" fmla="*/ 29 w 5"/>
                <a:gd name="T1" fmla="*/ 0 h 5"/>
                <a:gd name="T2" fmla="*/ 70 w 5"/>
                <a:gd name="T3" fmla="*/ 55 h 5"/>
                <a:gd name="T4" fmla="*/ 0 w 5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3" y="2"/>
                    <a:pt x="5" y="1"/>
                    <a:pt x="5" y="3"/>
                  </a:cubicBezTo>
                  <a:cubicBezTo>
                    <a:pt x="5" y="4"/>
                    <a:pt x="1" y="5"/>
                    <a:pt x="0" y="4"/>
                  </a:cubicBezTo>
                </a:path>
              </a:pathLst>
            </a:custGeom>
            <a:solidFill>
              <a:srgbClr val="FE9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1" name="Freeform 679">
              <a:extLst>
                <a:ext uri="{FF2B5EF4-FFF2-40B4-BE49-F238E27FC236}">
                  <a16:creationId xmlns:a16="http://schemas.microsoft.com/office/drawing/2014/main" id="{20C1FCC2-4AB2-424A-B205-D2523F94C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291"/>
              <a:ext cx="115" cy="53"/>
            </a:xfrm>
            <a:custGeom>
              <a:avLst/>
              <a:gdLst>
                <a:gd name="T0" fmla="*/ 145 w 46"/>
                <a:gd name="T1" fmla="*/ 239 h 20"/>
                <a:gd name="T2" fmla="*/ 188 w 46"/>
                <a:gd name="T3" fmla="*/ 294 h 20"/>
                <a:gd name="T4" fmla="*/ 208 w 46"/>
                <a:gd name="T5" fmla="*/ 371 h 20"/>
                <a:gd name="T6" fmla="*/ 250 w 46"/>
                <a:gd name="T7" fmla="*/ 294 h 20"/>
                <a:gd name="T8" fmla="*/ 300 w 46"/>
                <a:gd name="T9" fmla="*/ 260 h 20"/>
                <a:gd name="T10" fmla="*/ 458 w 46"/>
                <a:gd name="T11" fmla="*/ 260 h 20"/>
                <a:gd name="T12" fmla="*/ 520 w 46"/>
                <a:gd name="T13" fmla="*/ 225 h 20"/>
                <a:gd name="T14" fmla="*/ 583 w 46"/>
                <a:gd name="T15" fmla="*/ 191 h 20"/>
                <a:gd name="T16" fmla="*/ 688 w 46"/>
                <a:gd name="T17" fmla="*/ 260 h 20"/>
                <a:gd name="T18" fmla="*/ 720 w 46"/>
                <a:gd name="T19" fmla="*/ 0 h 20"/>
                <a:gd name="T20" fmla="*/ 550 w 46"/>
                <a:gd name="T21" fmla="*/ 133 h 20"/>
                <a:gd name="T22" fmla="*/ 363 w 46"/>
                <a:gd name="T23" fmla="*/ 239 h 20"/>
                <a:gd name="T24" fmla="*/ 175 w 46"/>
                <a:gd name="T25" fmla="*/ 204 h 20"/>
                <a:gd name="T26" fmla="*/ 0 w 46"/>
                <a:gd name="T27" fmla="*/ 294 h 2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6" h="20">
                  <a:moveTo>
                    <a:pt x="9" y="13"/>
                  </a:moveTo>
                  <a:cubicBezTo>
                    <a:pt x="11" y="14"/>
                    <a:pt x="11" y="15"/>
                    <a:pt x="12" y="16"/>
                  </a:cubicBezTo>
                  <a:cubicBezTo>
                    <a:pt x="12" y="17"/>
                    <a:pt x="12" y="19"/>
                    <a:pt x="13" y="20"/>
                  </a:cubicBezTo>
                  <a:cubicBezTo>
                    <a:pt x="15" y="20"/>
                    <a:pt x="15" y="17"/>
                    <a:pt x="16" y="16"/>
                  </a:cubicBezTo>
                  <a:cubicBezTo>
                    <a:pt x="17" y="15"/>
                    <a:pt x="18" y="15"/>
                    <a:pt x="19" y="14"/>
                  </a:cubicBezTo>
                  <a:cubicBezTo>
                    <a:pt x="22" y="14"/>
                    <a:pt x="26" y="14"/>
                    <a:pt x="29" y="14"/>
                  </a:cubicBezTo>
                  <a:cubicBezTo>
                    <a:pt x="31" y="13"/>
                    <a:pt x="32" y="13"/>
                    <a:pt x="33" y="12"/>
                  </a:cubicBezTo>
                  <a:cubicBezTo>
                    <a:pt x="34" y="11"/>
                    <a:pt x="36" y="10"/>
                    <a:pt x="37" y="10"/>
                  </a:cubicBezTo>
                  <a:cubicBezTo>
                    <a:pt x="40" y="9"/>
                    <a:pt x="42" y="16"/>
                    <a:pt x="44" y="14"/>
                  </a:cubicBezTo>
                  <a:cubicBezTo>
                    <a:pt x="39" y="13"/>
                    <a:pt x="45" y="2"/>
                    <a:pt x="46" y="0"/>
                  </a:cubicBezTo>
                  <a:cubicBezTo>
                    <a:pt x="42" y="3"/>
                    <a:pt x="40" y="7"/>
                    <a:pt x="35" y="7"/>
                  </a:cubicBezTo>
                  <a:cubicBezTo>
                    <a:pt x="30" y="8"/>
                    <a:pt x="27" y="12"/>
                    <a:pt x="23" y="13"/>
                  </a:cubicBezTo>
                  <a:cubicBezTo>
                    <a:pt x="19" y="14"/>
                    <a:pt x="15" y="11"/>
                    <a:pt x="11" y="11"/>
                  </a:cubicBezTo>
                  <a:cubicBezTo>
                    <a:pt x="6" y="11"/>
                    <a:pt x="4" y="16"/>
                    <a:pt x="0" y="16"/>
                  </a:cubicBezTo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2" name="Freeform 680">
              <a:extLst>
                <a:ext uri="{FF2B5EF4-FFF2-40B4-BE49-F238E27FC236}">
                  <a16:creationId xmlns:a16="http://schemas.microsoft.com/office/drawing/2014/main" id="{18C697AF-91D2-4B62-82FD-83FE2E1B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2019"/>
              <a:ext cx="193" cy="90"/>
            </a:xfrm>
            <a:custGeom>
              <a:avLst/>
              <a:gdLst>
                <a:gd name="T0" fmla="*/ 376 w 77"/>
                <a:gd name="T1" fmla="*/ 169 h 34"/>
                <a:gd name="T2" fmla="*/ 566 w 77"/>
                <a:gd name="T3" fmla="*/ 111 h 34"/>
                <a:gd name="T4" fmla="*/ 584 w 77"/>
                <a:gd name="T5" fmla="*/ 21 h 34"/>
                <a:gd name="T6" fmla="*/ 647 w 77"/>
                <a:gd name="T7" fmla="*/ 34 h 34"/>
                <a:gd name="T8" fmla="*/ 835 w 77"/>
                <a:gd name="T9" fmla="*/ 21 h 34"/>
                <a:gd name="T10" fmla="*/ 1025 w 77"/>
                <a:gd name="T11" fmla="*/ 34 h 34"/>
                <a:gd name="T12" fmla="*/ 1213 w 77"/>
                <a:gd name="T13" fmla="*/ 90 h 34"/>
                <a:gd name="T14" fmla="*/ 1025 w 77"/>
                <a:gd name="T15" fmla="*/ 56 h 34"/>
                <a:gd name="T16" fmla="*/ 880 w 77"/>
                <a:gd name="T17" fmla="*/ 77 h 34"/>
                <a:gd name="T18" fmla="*/ 584 w 77"/>
                <a:gd name="T19" fmla="*/ 183 h 34"/>
                <a:gd name="T20" fmla="*/ 426 w 77"/>
                <a:gd name="T21" fmla="*/ 408 h 34"/>
                <a:gd name="T22" fmla="*/ 363 w 77"/>
                <a:gd name="T23" fmla="*/ 630 h 34"/>
                <a:gd name="T24" fmla="*/ 376 w 77"/>
                <a:gd name="T25" fmla="*/ 463 h 34"/>
                <a:gd name="T26" fmla="*/ 376 w 77"/>
                <a:gd name="T27" fmla="*/ 336 h 34"/>
                <a:gd name="T28" fmla="*/ 125 w 77"/>
                <a:gd name="T29" fmla="*/ 183 h 34"/>
                <a:gd name="T30" fmla="*/ 376 w 77"/>
                <a:gd name="T31" fmla="*/ 169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" h="34">
                  <a:moveTo>
                    <a:pt x="24" y="9"/>
                  </a:moveTo>
                  <a:cubicBezTo>
                    <a:pt x="27" y="10"/>
                    <a:pt x="34" y="9"/>
                    <a:pt x="36" y="6"/>
                  </a:cubicBezTo>
                  <a:cubicBezTo>
                    <a:pt x="37" y="5"/>
                    <a:pt x="36" y="2"/>
                    <a:pt x="37" y="1"/>
                  </a:cubicBezTo>
                  <a:cubicBezTo>
                    <a:pt x="39" y="0"/>
                    <a:pt x="40" y="2"/>
                    <a:pt x="41" y="2"/>
                  </a:cubicBezTo>
                  <a:cubicBezTo>
                    <a:pt x="45" y="3"/>
                    <a:pt x="50" y="1"/>
                    <a:pt x="53" y="1"/>
                  </a:cubicBezTo>
                  <a:cubicBezTo>
                    <a:pt x="57" y="1"/>
                    <a:pt x="61" y="1"/>
                    <a:pt x="65" y="2"/>
                  </a:cubicBezTo>
                  <a:cubicBezTo>
                    <a:pt x="69" y="2"/>
                    <a:pt x="75" y="3"/>
                    <a:pt x="77" y="5"/>
                  </a:cubicBezTo>
                  <a:cubicBezTo>
                    <a:pt x="73" y="4"/>
                    <a:pt x="70" y="2"/>
                    <a:pt x="65" y="3"/>
                  </a:cubicBezTo>
                  <a:cubicBezTo>
                    <a:pt x="62" y="3"/>
                    <a:pt x="59" y="4"/>
                    <a:pt x="56" y="4"/>
                  </a:cubicBezTo>
                  <a:cubicBezTo>
                    <a:pt x="50" y="5"/>
                    <a:pt x="43" y="7"/>
                    <a:pt x="37" y="10"/>
                  </a:cubicBezTo>
                  <a:cubicBezTo>
                    <a:pt x="32" y="12"/>
                    <a:pt x="29" y="16"/>
                    <a:pt x="27" y="22"/>
                  </a:cubicBezTo>
                  <a:cubicBezTo>
                    <a:pt x="26" y="25"/>
                    <a:pt x="26" y="32"/>
                    <a:pt x="23" y="34"/>
                  </a:cubicBezTo>
                  <a:cubicBezTo>
                    <a:pt x="24" y="31"/>
                    <a:pt x="23" y="28"/>
                    <a:pt x="24" y="25"/>
                  </a:cubicBezTo>
                  <a:cubicBezTo>
                    <a:pt x="24" y="23"/>
                    <a:pt x="25" y="20"/>
                    <a:pt x="24" y="18"/>
                  </a:cubicBezTo>
                  <a:cubicBezTo>
                    <a:pt x="23" y="14"/>
                    <a:pt x="12" y="11"/>
                    <a:pt x="8" y="10"/>
                  </a:cubicBezTo>
                  <a:cubicBezTo>
                    <a:pt x="0" y="5"/>
                    <a:pt x="21" y="9"/>
                    <a:pt x="24" y="9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3" name="Freeform 681">
              <a:extLst>
                <a:ext uri="{FF2B5EF4-FFF2-40B4-BE49-F238E27FC236}">
                  <a16:creationId xmlns:a16="http://schemas.microsoft.com/office/drawing/2014/main" id="{D2AE1252-B054-4A8A-A09D-D157B9903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067"/>
              <a:ext cx="62" cy="58"/>
            </a:xfrm>
            <a:custGeom>
              <a:avLst/>
              <a:gdLst>
                <a:gd name="T0" fmla="*/ 382 w 25"/>
                <a:gd name="T1" fmla="*/ 0 h 22"/>
                <a:gd name="T2" fmla="*/ 228 w 25"/>
                <a:gd name="T3" fmla="*/ 221 h 22"/>
                <a:gd name="T4" fmla="*/ 104 w 25"/>
                <a:gd name="T5" fmla="*/ 293 h 22"/>
                <a:gd name="T6" fmla="*/ 0 w 25"/>
                <a:gd name="T7" fmla="*/ 369 h 22"/>
                <a:gd name="T8" fmla="*/ 166 w 25"/>
                <a:gd name="T9" fmla="*/ 314 h 22"/>
                <a:gd name="T10" fmla="*/ 337 w 25"/>
                <a:gd name="T11" fmla="*/ 277 h 22"/>
                <a:gd name="T12" fmla="*/ 350 w 25"/>
                <a:gd name="T13" fmla="*/ 237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4" y="6"/>
                    <a:pt x="20" y="9"/>
                    <a:pt x="15" y="12"/>
                  </a:cubicBezTo>
                  <a:cubicBezTo>
                    <a:pt x="12" y="13"/>
                    <a:pt x="10" y="14"/>
                    <a:pt x="7" y="16"/>
                  </a:cubicBezTo>
                  <a:cubicBezTo>
                    <a:pt x="5" y="17"/>
                    <a:pt x="1" y="18"/>
                    <a:pt x="0" y="20"/>
                  </a:cubicBezTo>
                  <a:cubicBezTo>
                    <a:pt x="3" y="22"/>
                    <a:pt x="8" y="18"/>
                    <a:pt x="11" y="17"/>
                  </a:cubicBezTo>
                  <a:cubicBezTo>
                    <a:pt x="14" y="15"/>
                    <a:pt x="18" y="13"/>
                    <a:pt x="22" y="15"/>
                  </a:cubicBezTo>
                  <a:cubicBezTo>
                    <a:pt x="22" y="14"/>
                    <a:pt x="23" y="13"/>
                    <a:pt x="23" y="13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4" name="Freeform 682">
              <a:extLst>
                <a:ext uri="{FF2B5EF4-FFF2-40B4-BE49-F238E27FC236}">
                  <a16:creationId xmlns:a16="http://schemas.microsoft.com/office/drawing/2014/main" id="{7740DE29-8AC8-49F1-ADEC-3B0A0757C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075"/>
              <a:ext cx="45" cy="117"/>
            </a:xfrm>
            <a:custGeom>
              <a:avLst/>
              <a:gdLst>
                <a:gd name="T0" fmla="*/ 50 w 18"/>
                <a:gd name="T1" fmla="*/ 247 h 44"/>
                <a:gd name="T2" fmla="*/ 188 w 18"/>
                <a:gd name="T3" fmla="*/ 319 h 44"/>
                <a:gd name="T4" fmla="*/ 175 w 18"/>
                <a:gd name="T5" fmla="*/ 487 h 44"/>
                <a:gd name="T6" fmla="*/ 83 w 18"/>
                <a:gd name="T7" fmla="*/ 657 h 44"/>
                <a:gd name="T8" fmla="*/ 0 w 18"/>
                <a:gd name="T9" fmla="*/ 827 h 44"/>
                <a:gd name="T10" fmla="*/ 113 w 18"/>
                <a:gd name="T11" fmla="*/ 678 h 44"/>
                <a:gd name="T12" fmla="*/ 220 w 18"/>
                <a:gd name="T13" fmla="*/ 508 h 44"/>
                <a:gd name="T14" fmla="*/ 238 w 18"/>
                <a:gd name="T15" fmla="*/ 319 h 44"/>
                <a:gd name="T16" fmla="*/ 283 w 18"/>
                <a:gd name="T17" fmla="*/ 0 h 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44">
                  <a:moveTo>
                    <a:pt x="3" y="13"/>
                  </a:moveTo>
                  <a:cubicBezTo>
                    <a:pt x="6" y="11"/>
                    <a:pt x="11" y="15"/>
                    <a:pt x="12" y="17"/>
                  </a:cubicBezTo>
                  <a:cubicBezTo>
                    <a:pt x="12" y="20"/>
                    <a:pt x="12" y="24"/>
                    <a:pt x="11" y="26"/>
                  </a:cubicBezTo>
                  <a:cubicBezTo>
                    <a:pt x="9" y="29"/>
                    <a:pt x="7" y="32"/>
                    <a:pt x="5" y="35"/>
                  </a:cubicBezTo>
                  <a:cubicBezTo>
                    <a:pt x="3" y="37"/>
                    <a:pt x="1" y="40"/>
                    <a:pt x="0" y="44"/>
                  </a:cubicBezTo>
                  <a:cubicBezTo>
                    <a:pt x="3" y="42"/>
                    <a:pt x="5" y="38"/>
                    <a:pt x="7" y="36"/>
                  </a:cubicBezTo>
                  <a:cubicBezTo>
                    <a:pt x="10" y="33"/>
                    <a:pt x="12" y="31"/>
                    <a:pt x="14" y="27"/>
                  </a:cubicBezTo>
                  <a:cubicBezTo>
                    <a:pt x="15" y="24"/>
                    <a:pt x="15" y="20"/>
                    <a:pt x="15" y="17"/>
                  </a:cubicBezTo>
                  <a:cubicBezTo>
                    <a:pt x="15" y="11"/>
                    <a:pt x="16" y="6"/>
                    <a:pt x="18" y="0"/>
                  </a:cubicBezTo>
                </a:path>
              </a:pathLst>
            </a:custGeom>
            <a:solidFill>
              <a:srgbClr val="FEE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75" name="Freeform 683">
              <a:extLst>
                <a:ext uri="{FF2B5EF4-FFF2-40B4-BE49-F238E27FC236}">
                  <a16:creationId xmlns:a16="http://schemas.microsoft.com/office/drawing/2014/main" id="{13CFE627-D7F1-4C6C-A2C2-BD04EC652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016"/>
              <a:ext cx="85" cy="67"/>
            </a:xfrm>
            <a:custGeom>
              <a:avLst/>
              <a:gdLst>
                <a:gd name="T0" fmla="*/ 533 w 34"/>
                <a:gd name="T1" fmla="*/ 482 h 25"/>
                <a:gd name="T2" fmla="*/ 438 w 34"/>
                <a:gd name="T3" fmla="*/ 308 h 25"/>
                <a:gd name="T4" fmla="*/ 95 w 34"/>
                <a:gd name="T5" fmla="*/ 35 h 25"/>
                <a:gd name="T6" fmla="*/ 0 w 34"/>
                <a:gd name="T7" fmla="*/ 0 h 25"/>
                <a:gd name="T8" fmla="*/ 533 w 34"/>
                <a:gd name="T9" fmla="*/ 48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5">
                  <a:moveTo>
                    <a:pt x="34" y="25"/>
                  </a:moveTo>
                  <a:cubicBezTo>
                    <a:pt x="32" y="24"/>
                    <a:pt x="29" y="18"/>
                    <a:pt x="28" y="16"/>
                  </a:cubicBezTo>
                  <a:cubicBezTo>
                    <a:pt x="25" y="13"/>
                    <a:pt x="17" y="5"/>
                    <a:pt x="6" y="2"/>
                  </a:cubicBezTo>
                  <a:cubicBezTo>
                    <a:pt x="4" y="1"/>
                    <a:pt x="3" y="1"/>
                    <a:pt x="0" y="0"/>
                  </a:cubicBezTo>
                  <a:cubicBezTo>
                    <a:pt x="5" y="2"/>
                    <a:pt x="25" y="16"/>
                    <a:pt x="34" y="25"/>
                  </a:cubicBezTo>
                  <a:close/>
                </a:path>
              </a:pathLst>
            </a:custGeom>
            <a:solidFill>
              <a:srgbClr val="FED3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3" name="Group 684">
            <a:extLst>
              <a:ext uri="{FF2B5EF4-FFF2-40B4-BE49-F238E27FC236}">
                <a16:creationId xmlns:a16="http://schemas.microsoft.com/office/drawing/2014/main" id="{50630308-0714-431F-87C0-79D50119B8F2}"/>
              </a:ext>
            </a:extLst>
          </p:cNvPr>
          <p:cNvGrpSpPr>
            <a:grpSpLocks/>
          </p:cNvGrpSpPr>
          <p:nvPr/>
        </p:nvGrpSpPr>
        <p:grpSpPr bwMode="auto">
          <a:xfrm>
            <a:off x="6157913" y="3071813"/>
            <a:ext cx="298450" cy="385762"/>
            <a:chOff x="2782" y="2036"/>
            <a:chExt cx="188" cy="243"/>
          </a:xfrm>
        </p:grpSpPr>
        <p:sp>
          <p:nvSpPr>
            <p:cNvPr id="46133" name="Freeform 685">
              <a:extLst>
                <a:ext uri="{FF2B5EF4-FFF2-40B4-BE49-F238E27FC236}">
                  <a16:creationId xmlns:a16="http://schemas.microsoft.com/office/drawing/2014/main" id="{DB49ED7D-F227-4B6E-BD16-8144A7E88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188" cy="243"/>
            </a:xfrm>
            <a:custGeom>
              <a:avLst/>
              <a:gdLst>
                <a:gd name="T0" fmla="*/ 333 w 75"/>
                <a:gd name="T1" fmla="*/ 136 h 91"/>
                <a:gd name="T2" fmla="*/ 83 w 75"/>
                <a:gd name="T3" fmla="*/ 764 h 91"/>
                <a:gd name="T4" fmla="*/ 301 w 75"/>
                <a:gd name="T5" fmla="*/ 1503 h 91"/>
                <a:gd name="T6" fmla="*/ 817 w 75"/>
                <a:gd name="T7" fmla="*/ 1640 h 91"/>
                <a:gd name="T8" fmla="*/ 1131 w 75"/>
                <a:gd name="T9" fmla="*/ 1255 h 91"/>
                <a:gd name="T10" fmla="*/ 835 w 75"/>
                <a:gd name="T11" fmla="*/ 227 h 91"/>
                <a:gd name="T12" fmla="*/ 333 w 75"/>
                <a:gd name="T13" fmla="*/ 13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1">
                  <a:moveTo>
                    <a:pt x="21" y="7"/>
                  </a:moveTo>
                  <a:cubicBezTo>
                    <a:pt x="8" y="12"/>
                    <a:pt x="0" y="23"/>
                    <a:pt x="5" y="40"/>
                  </a:cubicBezTo>
                  <a:cubicBezTo>
                    <a:pt x="10" y="57"/>
                    <a:pt x="16" y="73"/>
                    <a:pt x="19" y="79"/>
                  </a:cubicBezTo>
                  <a:cubicBezTo>
                    <a:pt x="26" y="91"/>
                    <a:pt x="42" y="90"/>
                    <a:pt x="52" y="86"/>
                  </a:cubicBezTo>
                  <a:cubicBezTo>
                    <a:pt x="62" y="82"/>
                    <a:pt x="75" y="75"/>
                    <a:pt x="72" y="66"/>
                  </a:cubicBezTo>
                  <a:cubicBezTo>
                    <a:pt x="70" y="56"/>
                    <a:pt x="56" y="20"/>
                    <a:pt x="53" y="12"/>
                  </a:cubicBezTo>
                  <a:cubicBezTo>
                    <a:pt x="49" y="0"/>
                    <a:pt x="33" y="2"/>
                    <a:pt x="21" y="7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4" name="Freeform 686">
              <a:extLst>
                <a:ext uri="{FF2B5EF4-FFF2-40B4-BE49-F238E27FC236}">
                  <a16:creationId xmlns:a16="http://schemas.microsoft.com/office/drawing/2014/main" id="{5A7440A5-8555-40E6-BE62-6C12A4AA3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47"/>
              <a:ext cx="110" cy="216"/>
            </a:xfrm>
            <a:custGeom>
              <a:avLst/>
              <a:gdLst>
                <a:gd name="T0" fmla="*/ 238 w 44"/>
                <a:gd name="T1" fmla="*/ 1536 h 81"/>
                <a:gd name="T2" fmla="*/ 613 w 44"/>
                <a:gd name="T3" fmla="*/ 1309 h 81"/>
                <a:gd name="T4" fmla="*/ 595 w 44"/>
                <a:gd name="T5" fmla="*/ 931 h 81"/>
                <a:gd name="T6" fmla="*/ 408 w 44"/>
                <a:gd name="T7" fmla="*/ 264 h 81"/>
                <a:gd name="T8" fmla="*/ 283 w 44"/>
                <a:gd name="T9" fmla="*/ 56 h 81"/>
                <a:gd name="T10" fmla="*/ 0 w 44"/>
                <a:gd name="T11" fmla="*/ 77 h 81"/>
                <a:gd name="T12" fmla="*/ 188 w 44"/>
                <a:gd name="T13" fmla="*/ 115 h 81"/>
                <a:gd name="T14" fmla="*/ 270 w 44"/>
                <a:gd name="T15" fmla="*/ 320 h 81"/>
                <a:gd name="T16" fmla="*/ 283 w 44"/>
                <a:gd name="T17" fmla="*/ 648 h 81"/>
                <a:gd name="T18" fmla="*/ 375 w 44"/>
                <a:gd name="T19" fmla="*/ 875 h 81"/>
                <a:gd name="T20" fmla="*/ 425 w 44"/>
                <a:gd name="T21" fmla="*/ 1387 h 81"/>
                <a:gd name="T22" fmla="*/ 175 w 44"/>
                <a:gd name="T23" fmla="*/ 1536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4" h="81">
                  <a:moveTo>
                    <a:pt x="15" y="81"/>
                  </a:moveTo>
                  <a:cubicBezTo>
                    <a:pt x="25" y="80"/>
                    <a:pt x="33" y="76"/>
                    <a:pt x="39" y="69"/>
                  </a:cubicBezTo>
                  <a:cubicBezTo>
                    <a:pt x="44" y="65"/>
                    <a:pt x="40" y="54"/>
                    <a:pt x="38" y="49"/>
                  </a:cubicBezTo>
                  <a:cubicBezTo>
                    <a:pt x="35" y="39"/>
                    <a:pt x="30" y="23"/>
                    <a:pt x="26" y="14"/>
                  </a:cubicBezTo>
                  <a:cubicBezTo>
                    <a:pt x="25" y="10"/>
                    <a:pt x="22" y="5"/>
                    <a:pt x="18" y="3"/>
                  </a:cubicBezTo>
                  <a:cubicBezTo>
                    <a:pt x="13" y="0"/>
                    <a:pt x="5" y="1"/>
                    <a:pt x="0" y="4"/>
                  </a:cubicBezTo>
                  <a:cubicBezTo>
                    <a:pt x="5" y="4"/>
                    <a:pt x="9" y="3"/>
                    <a:pt x="12" y="6"/>
                  </a:cubicBezTo>
                  <a:cubicBezTo>
                    <a:pt x="15" y="9"/>
                    <a:pt x="17" y="13"/>
                    <a:pt x="17" y="17"/>
                  </a:cubicBezTo>
                  <a:cubicBezTo>
                    <a:pt x="18" y="20"/>
                    <a:pt x="17" y="31"/>
                    <a:pt x="18" y="34"/>
                  </a:cubicBezTo>
                  <a:cubicBezTo>
                    <a:pt x="19" y="38"/>
                    <a:pt x="22" y="42"/>
                    <a:pt x="24" y="46"/>
                  </a:cubicBezTo>
                  <a:cubicBezTo>
                    <a:pt x="30" y="55"/>
                    <a:pt x="30" y="63"/>
                    <a:pt x="27" y="73"/>
                  </a:cubicBezTo>
                  <a:cubicBezTo>
                    <a:pt x="26" y="79"/>
                    <a:pt x="17" y="81"/>
                    <a:pt x="11" y="81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5" name="Freeform 687">
              <a:extLst>
                <a:ext uri="{FF2B5EF4-FFF2-40B4-BE49-F238E27FC236}">
                  <a16:creationId xmlns:a16="http://schemas.microsoft.com/office/drawing/2014/main" id="{3A5542ED-3D60-4F8F-B67B-6A493550B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2161"/>
              <a:ext cx="35" cy="91"/>
            </a:xfrm>
            <a:custGeom>
              <a:avLst/>
              <a:gdLst>
                <a:gd name="T0" fmla="*/ 0 w 14"/>
                <a:gd name="T1" fmla="*/ 653 h 34"/>
                <a:gd name="T2" fmla="*/ 208 w 14"/>
                <a:gd name="T3" fmla="*/ 343 h 34"/>
                <a:gd name="T4" fmla="*/ 158 w 14"/>
                <a:gd name="T5" fmla="*/ 150 h 34"/>
                <a:gd name="T6" fmla="*/ 95 w 14"/>
                <a:gd name="T7" fmla="*/ 0 h 34"/>
                <a:gd name="T8" fmla="*/ 145 w 14"/>
                <a:gd name="T9" fmla="*/ 193 h 34"/>
                <a:gd name="T10" fmla="*/ 175 w 14"/>
                <a:gd name="T11" fmla="*/ 388 h 34"/>
                <a:gd name="T12" fmla="*/ 145 w 14"/>
                <a:gd name="T13" fmla="*/ 538 h 34"/>
                <a:gd name="T14" fmla="*/ 20 w 14"/>
                <a:gd name="T15" fmla="*/ 632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34">
                  <a:moveTo>
                    <a:pt x="0" y="34"/>
                  </a:moveTo>
                  <a:cubicBezTo>
                    <a:pt x="8" y="31"/>
                    <a:pt x="14" y="26"/>
                    <a:pt x="13" y="18"/>
                  </a:cubicBezTo>
                  <a:cubicBezTo>
                    <a:pt x="13" y="14"/>
                    <a:pt x="12" y="12"/>
                    <a:pt x="10" y="8"/>
                  </a:cubicBezTo>
                  <a:cubicBezTo>
                    <a:pt x="8" y="6"/>
                    <a:pt x="8" y="2"/>
                    <a:pt x="6" y="0"/>
                  </a:cubicBezTo>
                  <a:cubicBezTo>
                    <a:pt x="8" y="3"/>
                    <a:pt x="8" y="7"/>
                    <a:pt x="9" y="10"/>
                  </a:cubicBezTo>
                  <a:cubicBezTo>
                    <a:pt x="11" y="13"/>
                    <a:pt x="12" y="16"/>
                    <a:pt x="11" y="20"/>
                  </a:cubicBezTo>
                  <a:cubicBezTo>
                    <a:pt x="11" y="23"/>
                    <a:pt x="10" y="26"/>
                    <a:pt x="9" y="28"/>
                  </a:cubicBezTo>
                  <a:cubicBezTo>
                    <a:pt x="7" y="31"/>
                    <a:pt x="4" y="31"/>
                    <a:pt x="1" y="33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6" name="Freeform 688">
              <a:extLst>
                <a:ext uri="{FF2B5EF4-FFF2-40B4-BE49-F238E27FC236}">
                  <a16:creationId xmlns:a16="http://schemas.microsoft.com/office/drawing/2014/main" id="{58EF9BE1-68E2-4D4A-840C-E9907EAED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64"/>
              <a:ext cx="87" cy="85"/>
            </a:xfrm>
            <a:custGeom>
              <a:avLst/>
              <a:gdLst>
                <a:gd name="T0" fmla="*/ 308 w 35"/>
                <a:gd name="T1" fmla="*/ 35 h 32"/>
                <a:gd name="T2" fmla="*/ 12 w 35"/>
                <a:gd name="T3" fmla="*/ 282 h 32"/>
                <a:gd name="T4" fmla="*/ 291 w 35"/>
                <a:gd name="T5" fmla="*/ 600 h 32"/>
                <a:gd name="T6" fmla="*/ 524 w 35"/>
                <a:gd name="T7" fmla="*/ 319 h 32"/>
                <a:gd name="T8" fmla="*/ 308 w 35"/>
                <a:gd name="T9" fmla="*/ 3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2">
                  <a:moveTo>
                    <a:pt x="20" y="2"/>
                  </a:moveTo>
                  <a:cubicBezTo>
                    <a:pt x="9" y="0"/>
                    <a:pt x="0" y="6"/>
                    <a:pt x="1" y="15"/>
                  </a:cubicBezTo>
                  <a:cubicBezTo>
                    <a:pt x="1" y="26"/>
                    <a:pt x="8" y="32"/>
                    <a:pt x="19" y="32"/>
                  </a:cubicBezTo>
                  <a:cubicBezTo>
                    <a:pt x="28" y="31"/>
                    <a:pt x="33" y="25"/>
                    <a:pt x="34" y="17"/>
                  </a:cubicBezTo>
                  <a:cubicBezTo>
                    <a:pt x="35" y="8"/>
                    <a:pt x="28" y="2"/>
                    <a:pt x="20" y="2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7" name="Freeform 689">
              <a:extLst>
                <a:ext uri="{FF2B5EF4-FFF2-40B4-BE49-F238E27FC236}">
                  <a16:creationId xmlns:a16="http://schemas.microsoft.com/office/drawing/2014/main" id="{6E464138-7AD8-4442-AC70-39E4CF98A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188" cy="243"/>
            </a:xfrm>
            <a:custGeom>
              <a:avLst/>
              <a:gdLst>
                <a:gd name="T0" fmla="*/ 333 w 75"/>
                <a:gd name="T1" fmla="*/ 136 h 91"/>
                <a:gd name="T2" fmla="*/ 83 w 75"/>
                <a:gd name="T3" fmla="*/ 764 h 91"/>
                <a:gd name="T4" fmla="*/ 301 w 75"/>
                <a:gd name="T5" fmla="*/ 1503 h 91"/>
                <a:gd name="T6" fmla="*/ 817 w 75"/>
                <a:gd name="T7" fmla="*/ 1640 h 91"/>
                <a:gd name="T8" fmla="*/ 1131 w 75"/>
                <a:gd name="T9" fmla="*/ 1255 h 91"/>
                <a:gd name="T10" fmla="*/ 835 w 75"/>
                <a:gd name="T11" fmla="*/ 227 h 91"/>
                <a:gd name="T12" fmla="*/ 333 w 75"/>
                <a:gd name="T13" fmla="*/ 136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91">
                  <a:moveTo>
                    <a:pt x="21" y="7"/>
                  </a:moveTo>
                  <a:cubicBezTo>
                    <a:pt x="8" y="12"/>
                    <a:pt x="0" y="23"/>
                    <a:pt x="5" y="40"/>
                  </a:cubicBezTo>
                  <a:cubicBezTo>
                    <a:pt x="10" y="57"/>
                    <a:pt x="16" y="73"/>
                    <a:pt x="19" y="79"/>
                  </a:cubicBezTo>
                  <a:cubicBezTo>
                    <a:pt x="26" y="91"/>
                    <a:pt x="42" y="90"/>
                    <a:pt x="52" y="86"/>
                  </a:cubicBezTo>
                  <a:cubicBezTo>
                    <a:pt x="62" y="82"/>
                    <a:pt x="75" y="75"/>
                    <a:pt x="72" y="66"/>
                  </a:cubicBezTo>
                  <a:cubicBezTo>
                    <a:pt x="70" y="56"/>
                    <a:pt x="56" y="20"/>
                    <a:pt x="53" y="12"/>
                  </a:cubicBezTo>
                  <a:cubicBezTo>
                    <a:pt x="49" y="0"/>
                    <a:pt x="33" y="2"/>
                    <a:pt x="21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8" name="Freeform 690">
              <a:extLst>
                <a:ext uri="{FF2B5EF4-FFF2-40B4-BE49-F238E27FC236}">
                  <a16:creationId xmlns:a16="http://schemas.microsoft.com/office/drawing/2014/main" id="{A9F5739A-81DA-4011-923E-2BC2CEB8E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175"/>
              <a:ext cx="40" cy="56"/>
            </a:xfrm>
            <a:custGeom>
              <a:avLst/>
              <a:gdLst>
                <a:gd name="T0" fmla="*/ 250 w 16"/>
                <a:gd name="T1" fmla="*/ 35 h 21"/>
                <a:gd name="T2" fmla="*/ 125 w 16"/>
                <a:gd name="T3" fmla="*/ 35 h 21"/>
                <a:gd name="T4" fmla="*/ 50 w 16"/>
                <a:gd name="T5" fmla="*/ 136 h 21"/>
                <a:gd name="T6" fmla="*/ 145 w 16"/>
                <a:gd name="T7" fmla="*/ 397 h 21"/>
                <a:gd name="T8" fmla="*/ 95 w 16"/>
                <a:gd name="T9" fmla="*/ 192 h 21"/>
                <a:gd name="T10" fmla="*/ 113 w 16"/>
                <a:gd name="T11" fmla="*/ 149 h 21"/>
                <a:gd name="T12" fmla="*/ 125 w 16"/>
                <a:gd name="T13" fmla="*/ 93 h 21"/>
                <a:gd name="T14" fmla="*/ 220 w 16"/>
                <a:gd name="T15" fmla="*/ 35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21">
                  <a:moveTo>
                    <a:pt x="16" y="2"/>
                  </a:moveTo>
                  <a:cubicBezTo>
                    <a:pt x="13" y="3"/>
                    <a:pt x="11" y="0"/>
                    <a:pt x="8" y="2"/>
                  </a:cubicBezTo>
                  <a:cubicBezTo>
                    <a:pt x="6" y="4"/>
                    <a:pt x="4" y="5"/>
                    <a:pt x="3" y="7"/>
                  </a:cubicBezTo>
                  <a:cubicBezTo>
                    <a:pt x="0" y="13"/>
                    <a:pt x="5" y="18"/>
                    <a:pt x="9" y="21"/>
                  </a:cubicBezTo>
                  <a:cubicBezTo>
                    <a:pt x="6" y="18"/>
                    <a:pt x="4" y="14"/>
                    <a:pt x="6" y="10"/>
                  </a:cubicBezTo>
                  <a:cubicBezTo>
                    <a:pt x="6" y="9"/>
                    <a:pt x="7" y="8"/>
                    <a:pt x="7" y="8"/>
                  </a:cubicBezTo>
                  <a:cubicBezTo>
                    <a:pt x="8" y="7"/>
                    <a:pt x="7" y="6"/>
                    <a:pt x="8" y="5"/>
                  </a:cubicBezTo>
                  <a:cubicBezTo>
                    <a:pt x="10" y="4"/>
                    <a:pt x="12" y="4"/>
                    <a:pt x="14" y="2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9" name="Freeform 691">
              <a:extLst>
                <a:ext uri="{FF2B5EF4-FFF2-40B4-BE49-F238E27FC236}">
                  <a16:creationId xmlns:a16="http://schemas.microsoft.com/office/drawing/2014/main" id="{D3B7A7E6-6D43-421C-A679-492DD204B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93"/>
              <a:ext cx="42" cy="56"/>
            </a:xfrm>
            <a:custGeom>
              <a:avLst/>
              <a:gdLst>
                <a:gd name="T0" fmla="*/ 0 w 17"/>
                <a:gd name="T1" fmla="*/ 320 h 21"/>
                <a:gd name="T2" fmla="*/ 166 w 17"/>
                <a:gd name="T3" fmla="*/ 248 h 21"/>
                <a:gd name="T4" fmla="*/ 166 w 17"/>
                <a:gd name="T5" fmla="*/ 0 h 21"/>
                <a:gd name="T6" fmla="*/ 121 w 17"/>
                <a:gd name="T7" fmla="*/ 149 h 21"/>
                <a:gd name="T8" fmla="*/ 104 w 17"/>
                <a:gd name="T9" fmla="*/ 248 h 21"/>
                <a:gd name="T10" fmla="*/ 42 w 17"/>
                <a:gd name="T11" fmla="*/ 32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1">
                  <a:moveTo>
                    <a:pt x="0" y="17"/>
                  </a:moveTo>
                  <a:cubicBezTo>
                    <a:pt x="4" y="21"/>
                    <a:pt x="9" y="16"/>
                    <a:pt x="11" y="13"/>
                  </a:cubicBezTo>
                  <a:cubicBezTo>
                    <a:pt x="12" y="10"/>
                    <a:pt x="17" y="1"/>
                    <a:pt x="11" y="0"/>
                  </a:cubicBezTo>
                  <a:cubicBezTo>
                    <a:pt x="14" y="5"/>
                    <a:pt x="10" y="5"/>
                    <a:pt x="8" y="8"/>
                  </a:cubicBezTo>
                  <a:cubicBezTo>
                    <a:pt x="7" y="10"/>
                    <a:pt x="8" y="11"/>
                    <a:pt x="7" y="13"/>
                  </a:cubicBezTo>
                  <a:cubicBezTo>
                    <a:pt x="6" y="14"/>
                    <a:pt x="4" y="16"/>
                    <a:pt x="3" y="17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0" name="Freeform 692">
              <a:extLst>
                <a:ext uri="{FF2B5EF4-FFF2-40B4-BE49-F238E27FC236}">
                  <a16:creationId xmlns:a16="http://schemas.microsoft.com/office/drawing/2014/main" id="{EDE83EED-4C68-497E-95F6-500DC0E77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172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5"/>
                    <a:pt x="5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1" name="Freeform 693">
              <a:extLst>
                <a:ext uri="{FF2B5EF4-FFF2-40B4-BE49-F238E27FC236}">
                  <a16:creationId xmlns:a16="http://schemas.microsoft.com/office/drawing/2014/main" id="{49BE34F1-BAFE-4061-BA50-A96964566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67"/>
              <a:ext cx="5" cy="8"/>
            </a:xfrm>
            <a:custGeom>
              <a:avLst/>
              <a:gdLst>
                <a:gd name="T0" fmla="*/ 0 w 2"/>
                <a:gd name="T1" fmla="*/ 35 h 3"/>
                <a:gd name="T2" fmla="*/ 20 w 2"/>
                <a:gd name="T3" fmla="*/ 21 h 3"/>
                <a:gd name="T4" fmla="*/ 33 w 2"/>
                <a:gd name="T5" fmla="*/ 35 h 3"/>
                <a:gd name="T6" fmla="*/ 20 w 2"/>
                <a:gd name="T7" fmla="*/ 56 h 3"/>
                <a:gd name="T8" fmla="*/ 0 w 2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2" name="Oval 694">
              <a:extLst>
                <a:ext uri="{FF2B5EF4-FFF2-40B4-BE49-F238E27FC236}">
                  <a16:creationId xmlns:a16="http://schemas.microsoft.com/office/drawing/2014/main" id="{3D3AB8A5-235C-493E-9C15-FBCC93D9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218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143" name="Freeform 695">
              <a:extLst>
                <a:ext uri="{FF2B5EF4-FFF2-40B4-BE49-F238E27FC236}">
                  <a16:creationId xmlns:a16="http://schemas.microsoft.com/office/drawing/2014/main" id="{DC90CB84-6E3E-4C90-8025-2EA952EF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071"/>
              <a:ext cx="38" cy="125"/>
            </a:xfrm>
            <a:custGeom>
              <a:avLst/>
              <a:gdLst>
                <a:gd name="T0" fmla="*/ 160 w 15"/>
                <a:gd name="T1" fmla="*/ 883 h 47"/>
                <a:gd name="T2" fmla="*/ 84 w 15"/>
                <a:gd name="T3" fmla="*/ 601 h 47"/>
                <a:gd name="T4" fmla="*/ 20 w 15"/>
                <a:gd name="T5" fmla="*/ 362 h 47"/>
                <a:gd name="T6" fmla="*/ 243 w 15"/>
                <a:gd name="T7" fmla="*/ 0 h 47"/>
                <a:gd name="T8" fmla="*/ 96 w 15"/>
                <a:gd name="T9" fmla="*/ 319 h 47"/>
                <a:gd name="T10" fmla="*/ 96 w 15"/>
                <a:gd name="T11" fmla="*/ 524 h 47"/>
                <a:gd name="T12" fmla="*/ 129 w 15"/>
                <a:gd name="T13" fmla="*/ 737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47">
                  <a:moveTo>
                    <a:pt x="10" y="47"/>
                  </a:moveTo>
                  <a:cubicBezTo>
                    <a:pt x="9" y="42"/>
                    <a:pt x="6" y="37"/>
                    <a:pt x="5" y="32"/>
                  </a:cubicBezTo>
                  <a:cubicBezTo>
                    <a:pt x="3" y="28"/>
                    <a:pt x="2" y="24"/>
                    <a:pt x="1" y="19"/>
                  </a:cubicBezTo>
                  <a:cubicBezTo>
                    <a:pt x="0" y="10"/>
                    <a:pt x="5" y="1"/>
                    <a:pt x="15" y="0"/>
                  </a:cubicBezTo>
                  <a:cubicBezTo>
                    <a:pt x="9" y="3"/>
                    <a:pt x="5" y="10"/>
                    <a:pt x="6" y="17"/>
                  </a:cubicBezTo>
                  <a:cubicBezTo>
                    <a:pt x="6" y="21"/>
                    <a:pt x="6" y="24"/>
                    <a:pt x="6" y="28"/>
                  </a:cubicBezTo>
                  <a:cubicBezTo>
                    <a:pt x="6" y="32"/>
                    <a:pt x="7" y="35"/>
                    <a:pt x="8" y="39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44" name="Freeform 696">
              <a:extLst>
                <a:ext uri="{FF2B5EF4-FFF2-40B4-BE49-F238E27FC236}">
                  <a16:creationId xmlns:a16="http://schemas.microsoft.com/office/drawing/2014/main" id="{DA67C3DD-B019-4826-A164-B19DF8BB8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81"/>
              <a:ext cx="17" cy="54"/>
            </a:xfrm>
            <a:custGeom>
              <a:avLst/>
              <a:gdLst>
                <a:gd name="T0" fmla="*/ 100 w 7"/>
                <a:gd name="T1" fmla="*/ 0 h 20"/>
                <a:gd name="T2" fmla="*/ 58 w 7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7" y="0"/>
                  </a:moveTo>
                  <a:cubicBezTo>
                    <a:pt x="3" y="3"/>
                    <a:pt x="0" y="16"/>
                    <a:pt x="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4" name="Group 697">
            <a:extLst>
              <a:ext uri="{FF2B5EF4-FFF2-40B4-BE49-F238E27FC236}">
                <a16:creationId xmlns:a16="http://schemas.microsoft.com/office/drawing/2014/main" id="{707492E5-629D-4465-AB70-AF1F7CF86772}"/>
              </a:ext>
            </a:extLst>
          </p:cNvPr>
          <p:cNvGrpSpPr>
            <a:grpSpLocks/>
          </p:cNvGrpSpPr>
          <p:nvPr/>
        </p:nvGrpSpPr>
        <p:grpSpPr bwMode="auto">
          <a:xfrm>
            <a:off x="6534150" y="3040063"/>
            <a:ext cx="258763" cy="355600"/>
            <a:chOff x="3019" y="2016"/>
            <a:chExt cx="163" cy="224"/>
          </a:xfrm>
        </p:grpSpPr>
        <p:sp>
          <p:nvSpPr>
            <p:cNvPr id="46122" name="Freeform 698">
              <a:extLst>
                <a:ext uri="{FF2B5EF4-FFF2-40B4-BE49-F238E27FC236}">
                  <a16:creationId xmlns:a16="http://schemas.microsoft.com/office/drawing/2014/main" id="{9A2547AC-45F9-4550-BB36-6B1697E8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016"/>
              <a:ext cx="163" cy="224"/>
            </a:xfrm>
            <a:custGeom>
              <a:avLst/>
              <a:gdLst>
                <a:gd name="T0" fmla="*/ 692 w 65"/>
                <a:gd name="T1" fmla="*/ 77 h 84"/>
                <a:gd name="T2" fmla="*/ 208 w 65"/>
                <a:gd name="T3" fmla="*/ 320 h 84"/>
                <a:gd name="T4" fmla="*/ 33 w 65"/>
                <a:gd name="T5" fmla="*/ 1101 h 84"/>
                <a:gd name="T6" fmla="*/ 376 w 65"/>
                <a:gd name="T7" fmla="*/ 1557 h 84"/>
                <a:gd name="T8" fmla="*/ 818 w 65"/>
                <a:gd name="T9" fmla="*/ 1421 h 84"/>
                <a:gd name="T10" fmla="*/ 1006 w 65"/>
                <a:gd name="T11" fmla="*/ 477 h 84"/>
                <a:gd name="T12" fmla="*/ 692 w 65"/>
                <a:gd name="T13" fmla="*/ 77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4">
                  <a:moveTo>
                    <a:pt x="44" y="4"/>
                  </a:moveTo>
                  <a:cubicBezTo>
                    <a:pt x="31" y="1"/>
                    <a:pt x="19" y="0"/>
                    <a:pt x="13" y="17"/>
                  </a:cubicBezTo>
                  <a:cubicBezTo>
                    <a:pt x="7" y="33"/>
                    <a:pt x="4" y="52"/>
                    <a:pt x="2" y="58"/>
                  </a:cubicBezTo>
                  <a:cubicBezTo>
                    <a:pt x="0" y="72"/>
                    <a:pt x="13" y="79"/>
                    <a:pt x="24" y="82"/>
                  </a:cubicBezTo>
                  <a:cubicBezTo>
                    <a:pt x="35" y="84"/>
                    <a:pt x="48" y="84"/>
                    <a:pt x="52" y="75"/>
                  </a:cubicBezTo>
                  <a:cubicBezTo>
                    <a:pt x="56" y="65"/>
                    <a:pt x="62" y="34"/>
                    <a:pt x="64" y="25"/>
                  </a:cubicBezTo>
                  <a:cubicBezTo>
                    <a:pt x="65" y="17"/>
                    <a:pt x="57" y="7"/>
                    <a:pt x="44" y="4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Freeform 699">
              <a:extLst>
                <a:ext uri="{FF2B5EF4-FFF2-40B4-BE49-F238E27FC236}">
                  <a16:creationId xmlns:a16="http://schemas.microsoft.com/office/drawing/2014/main" id="{2BDCFDE2-7FD9-43D5-B4BD-5840BBF60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2037"/>
              <a:ext cx="123" cy="192"/>
            </a:xfrm>
            <a:custGeom>
              <a:avLst/>
              <a:gdLst>
                <a:gd name="T0" fmla="*/ 63 w 49"/>
                <a:gd name="T1" fmla="*/ 1251 h 72"/>
                <a:gd name="T2" fmla="*/ 492 w 49"/>
                <a:gd name="T3" fmla="*/ 1331 h 72"/>
                <a:gd name="T4" fmla="*/ 650 w 49"/>
                <a:gd name="T5" fmla="*/ 1003 h 72"/>
                <a:gd name="T6" fmla="*/ 743 w 49"/>
                <a:gd name="T7" fmla="*/ 419 h 72"/>
                <a:gd name="T8" fmla="*/ 725 w 49"/>
                <a:gd name="T9" fmla="*/ 171 h 72"/>
                <a:gd name="T10" fmla="*/ 492 w 49"/>
                <a:gd name="T11" fmla="*/ 0 h 72"/>
                <a:gd name="T12" fmla="*/ 630 w 49"/>
                <a:gd name="T13" fmla="*/ 171 h 72"/>
                <a:gd name="T14" fmla="*/ 597 w 49"/>
                <a:gd name="T15" fmla="*/ 376 h 72"/>
                <a:gd name="T16" fmla="*/ 522 w 49"/>
                <a:gd name="T17" fmla="*/ 547 h 72"/>
                <a:gd name="T18" fmla="*/ 492 w 49"/>
                <a:gd name="T19" fmla="*/ 797 h 72"/>
                <a:gd name="T20" fmla="*/ 301 w 49"/>
                <a:gd name="T21" fmla="*/ 1251 h 72"/>
                <a:gd name="T22" fmla="*/ 0 w 49"/>
                <a:gd name="T23" fmla="*/ 1216 h 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9" h="72">
                  <a:moveTo>
                    <a:pt x="4" y="66"/>
                  </a:moveTo>
                  <a:cubicBezTo>
                    <a:pt x="13" y="71"/>
                    <a:pt x="21" y="72"/>
                    <a:pt x="31" y="70"/>
                  </a:cubicBezTo>
                  <a:cubicBezTo>
                    <a:pt x="37" y="69"/>
                    <a:pt x="40" y="58"/>
                    <a:pt x="41" y="53"/>
                  </a:cubicBezTo>
                  <a:cubicBezTo>
                    <a:pt x="43" y="43"/>
                    <a:pt x="45" y="32"/>
                    <a:pt x="47" y="22"/>
                  </a:cubicBezTo>
                  <a:cubicBezTo>
                    <a:pt x="48" y="18"/>
                    <a:pt x="49" y="13"/>
                    <a:pt x="46" y="9"/>
                  </a:cubicBezTo>
                  <a:cubicBezTo>
                    <a:pt x="44" y="4"/>
                    <a:pt x="36" y="0"/>
                    <a:pt x="31" y="0"/>
                  </a:cubicBezTo>
                  <a:cubicBezTo>
                    <a:pt x="34" y="3"/>
                    <a:pt x="38" y="4"/>
                    <a:pt x="40" y="9"/>
                  </a:cubicBezTo>
                  <a:cubicBezTo>
                    <a:pt x="41" y="12"/>
                    <a:pt x="39" y="16"/>
                    <a:pt x="38" y="20"/>
                  </a:cubicBezTo>
                  <a:cubicBezTo>
                    <a:pt x="37" y="23"/>
                    <a:pt x="34" y="26"/>
                    <a:pt x="33" y="29"/>
                  </a:cubicBezTo>
                  <a:cubicBezTo>
                    <a:pt x="31" y="33"/>
                    <a:pt x="31" y="38"/>
                    <a:pt x="31" y="42"/>
                  </a:cubicBezTo>
                  <a:cubicBezTo>
                    <a:pt x="31" y="52"/>
                    <a:pt x="26" y="59"/>
                    <a:pt x="19" y="66"/>
                  </a:cubicBezTo>
                  <a:cubicBezTo>
                    <a:pt x="14" y="70"/>
                    <a:pt x="5" y="67"/>
                    <a:pt x="0" y="64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700">
              <a:extLst>
                <a:ext uri="{FF2B5EF4-FFF2-40B4-BE49-F238E27FC236}">
                  <a16:creationId xmlns:a16="http://schemas.microsoft.com/office/drawing/2014/main" id="{158EF5D1-A154-40BF-A67B-F7E988318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016"/>
              <a:ext cx="163" cy="224"/>
            </a:xfrm>
            <a:custGeom>
              <a:avLst/>
              <a:gdLst>
                <a:gd name="T0" fmla="*/ 692 w 65"/>
                <a:gd name="T1" fmla="*/ 77 h 84"/>
                <a:gd name="T2" fmla="*/ 208 w 65"/>
                <a:gd name="T3" fmla="*/ 320 h 84"/>
                <a:gd name="T4" fmla="*/ 33 w 65"/>
                <a:gd name="T5" fmla="*/ 1101 h 84"/>
                <a:gd name="T6" fmla="*/ 376 w 65"/>
                <a:gd name="T7" fmla="*/ 1557 h 84"/>
                <a:gd name="T8" fmla="*/ 818 w 65"/>
                <a:gd name="T9" fmla="*/ 1421 h 84"/>
                <a:gd name="T10" fmla="*/ 1006 w 65"/>
                <a:gd name="T11" fmla="*/ 477 h 84"/>
                <a:gd name="T12" fmla="*/ 692 w 65"/>
                <a:gd name="T13" fmla="*/ 77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84">
                  <a:moveTo>
                    <a:pt x="44" y="4"/>
                  </a:moveTo>
                  <a:cubicBezTo>
                    <a:pt x="31" y="1"/>
                    <a:pt x="19" y="0"/>
                    <a:pt x="13" y="17"/>
                  </a:cubicBezTo>
                  <a:cubicBezTo>
                    <a:pt x="7" y="33"/>
                    <a:pt x="4" y="52"/>
                    <a:pt x="2" y="58"/>
                  </a:cubicBezTo>
                  <a:cubicBezTo>
                    <a:pt x="0" y="72"/>
                    <a:pt x="13" y="79"/>
                    <a:pt x="24" y="82"/>
                  </a:cubicBezTo>
                  <a:cubicBezTo>
                    <a:pt x="35" y="84"/>
                    <a:pt x="48" y="84"/>
                    <a:pt x="52" y="75"/>
                  </a:cubicBezTo>
                  <a:cubicBezTo>
                    <a:pt x="56" y="65"/>
                    <a:pt x="62" y="34"/>
                    <a:pt x="64" y="25"/>
                  </a:cubicBezTo>
                  <a:cubicBezTo>
                    <a:pt x="65" y="17"/>
                    <a:pt x="57" y="7"/>
                    <a:pt x="44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701">
              <a:extLst>
                <a:ext uri="{FF2B5EF4-FFF2-40B4-BE49-F238E27FC236}">
                  <a16:creationId xmlns:a16="http://schemas.microsoft.com/office/drawing/2014/main" id="{2C639B26-CF38-4B08-8204-4DAA355C0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2123"/>
              <a:ext cx="95" cy="93"/>
            </a:xfrm>
            <a:custGeom>
              <a:avLst/>
              <a:gdLst>
                <a:gd name="T0" fmla="*/ 345 w 38"/>
                <a:gd name="T1" fmla="*/ 77 h 35"/>
                <a:gd name="T2" fmla="*/ 125 w 38"/>
                <a:gd name="T3" fmla="*/ 430 h 35"/>
                <a:gd name="T4" fmla="*/ 270 w 38"/>
                <a:gd name="T5" fmla="*/ 601 h 35"/>
                <a:gd name="T6" fmla="*/ 500 w 38"/>
                <a:gd name="T7" fmla="*/ 523 h 35"/>
                <a:gd name="T8" fmla="*/ 500 w 38"/>
                <a:gd name="T9" fmla="*/ 133 h 35"/>
                <a:gd name="T10" fmla="*/ 425 w 38"/>
                <a:gd name="T11" fmla="*/ 93 h 35"/>
                <a:gd name="T12" fmla="*/ 345 w 38"/>
                <a:gd name="T13" fmla="*/ 77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35">
                  <a:moveTo>
                    <a:pt x="22" y="4"/>
                  </a:moveTo>
                  <a:cubicBezTo>
                    <a:pt x="10" y="0"/>
                    <a:pt x="0" y="13"/>
                    <a:pt x="8" y="23"/>
                  </a:cubicBezTo>
                  <a:cubicBezTo>
                    <a:pt x="11" y="26"/>
                    <a:pt x="14" y="30"/>
                    <a:pt x="17" y="32"/>
                  </a:cubicBezTo>
                  <a:cubicBezTo>
                    <a:pt x="23" y="35"/>
                    <a:pt x="28" y="32"/>
                    <a:pt x="32" y="28"/>
                  </a:cubicBezTo>
                  <a:cubicBezTo>
                    <a:pt x="37" y="21"/>
                    <a:pt x="38" y="13"/>
                    <a:pt x="32" y="7"/>
                  </a:cubicBezTo>
                  <a:cubicBezTo>
                    <a:pt x="30" y="6"/>
                    <a:pt x="29" y="5"/>
                    <a:pt x="27" y="5"/>
                  </a:cubicBezTo>
                  <a:cubicBezTo>
                    <a:pt x="25" y="4"/>
                    <a:pt x="23" y="4"/>
                    <a:pt x="22" y="4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6" name="Freeform 702">
              <a:extLst>
                <a:ext uri="{FF2B5EF4-FFF2-40B4-BE49-F238E27FC236}">
                  <a16:creationId xmlns:a16="http://schemas.microsoft.com/office/drawing/2014/main" id="{E4A405A6-940F-4F33-85C9-33642D744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136"/>
              <a:ext cx="45" cy="53"/>
            </a:xfrm>
            <a:custGeom>
              <a:avLst/>
              <a:gdLst>
                <a:gd name="T0" fmla="*/ 283 w 18"/>
                <a:gd name="T1" fmla="*/ 34 h 20"/>
                <a:gd name="T2" fmla="*/ 158 w 18"/>
                <a:gd name="T3" fmla="*/ 21 h 20"/>
                <a:gd name="T4" fmla="*/ 63 w 18"/>
                <a:gd name="T5" fmla="*/ 90 h 20"/>
                <a:gd name="T6" fmla="*/ 125 w 18"/>
                <a:gd name="T7" fmla="*/ 371 h 20"/>
                <a:gd name="T8" fmla="*/ 113 w 18"/>
                <a:gd name="T9" fmla="*/ 148 h 20"/>
                <a:gd name="T10" fmla="*/ 125 w 18"/>
                <a:gd name="T11" fmla="*/ 111 h 20"/>
                <a:gd name="T12" fmla="*/ 158 w 18"/>
                <a:gd name="T13" fmla="*/ 77 h 20"/>
                <a:gd name="T14" fmla="*/ 250 w 18"/>
                <a:gd name="T15" fmla="*/ 34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0">
                  <a:moveTo>
                    <a:pt x="18" y="2"/>
                  </a:moveTo>
                  <a:cubicBezTo>
                    <a:pt x="15" y="2"/>
                    <a:pt x="13" y="0"/>
                    <a:pt x="10" y="1"/>
                  </a:cubicBezTo>
                  <a:cubicBezTo>
                    <a:pt x="8" y="2"/>
                    <a:pt x="5" y="3"/>
                    <a:pt x="4" y="5"/>
                  </a:cubicBezTo>
                  <a:cubicBezTo>
                    <a:pt x="0" y="11"/>
                    <a:pt x="4" y="16"/>
                    <a:pt x="8" y="20"/>
                  </a:cubicBezTo>
                  <a:cubicBezTo>
                    <a:pt x="5" y="16"/>
                    <a:pt x="4" y="12"/>
                    <a:pt x="7" y="8"/>
                  </a:cubicBezTo>
                  <a:cubicBezTo>
                    <a:pt x="7" y="8"/>
                    <a:pt x="8" y="7"/>
                    <a:pt x="8" y="6"/>
                  </a:cubicBezTo>
                  <a:cubicBezTo>
                    <a:pt x="9" y="5"/>
                    <a:pt x="9" y="5"/>
                    <a:pt x="10" y="4"/>
                  </a:cubicBezTo>
                  <a:cubicBezTo>
                    <a:pt x="11" y="3"/>
                    <a:pt x="14" y="3"/>
                    <a:pt x="16" y="2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7" name="Freeform 703">
              <a:extLst>
                <a:ext uri="{FF2B5EF4-FFF2-40B4-BE49-F238E27FC236}">
                  <a16:creationId xmlns:a16="http://schemas.microsoft.com/office/drawing/2014/main" id="{E0125C1D-2262-40C6-83B6-C2F6716C7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160"/>
              <a:ext cx="48" cy="53"/>
            </a:xfrm>
            <a:custGeom>
              <a:avLst/>
              <a:gdLst>
                <a:gd name="T0" fmla="*/ 0 w 19"/>
                <a:gd name="T1" fmla="*/ 281 h 20"/>
                <a:gd name="T2" fmla="*/ 179 w 19"/>
                <a:gd name="T3" fmla="*/ 225 h 20"/>
                <a:gd name="T4" fmla="*/ 222 w 19"/>
                <a:gd name="T5" fmla="*/ 0 h 20"/>
                <a:gd name="T6" fmla="*/ 147 w 19"/>
                <a:gd name="T7" fmla="*/ 133 h 20"/>
                <a:gd name="T8" fmla="*/ 129 w 19"/>
                <a:gd name="T9" fmla="*/ 225 h 20"/>
                <a:gd name="T10" fmla="*/ 51 w 19"/>
                <a:gd name="T11" fmla="*/ 281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0">
                  <a:moveTo>
                    <a:pt x="0" y="15"/>
                  </a:moveTo>
                  <a:cubicBezTo>
                    <a:pt x="4" y="20"/>
                    <a:pt x="9" y="16"/>
                    <a:pt x="11" y="12"/>
                  </a:cubicBezTo>
                  <a:cubicBezTo>
                    <a:pt x="13" y="10"/>
                    <a:pt x="19" y="2"/>
                    <a:pt x="14" y="0"/>
                  </a:cubicBezTo>
                  <a:cubicBezTo>
                    <a:pt x="16" y="5"/>
                    <a:pt x="12" y="4"/>
                    <a:pt x="9" y="7"/>
                  </a:cubicBezTo>
                  <a:cubicBezTo>
                    <a:pt x="8" y="8"/>
                    <a:pt x="9" y="10"/>
                    <a:pt x="8" y="12"/>
                  </a:cubicBezTo>
                  <a:cubicBezTo>
                    <a:pt x="7" y="13"/>
                    <a:pt x="5" y="14"/>
                    <a:pt x="3" y="15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8" name="Freeform 704">
              <a:extLst>
                <a:ext uri="{FF2B5EF4-FFF2-40B4-BE49-F238E27FC236}">
                  <a16:creationId xmlns:a16="http://schemas.microsoft.com/office/drawing/2014/main" id="{3152A8BC-40D2-40B4-8103-4883C5C98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131"/>
              <a:ext cx="17" cy="18"/>
            </a:xfrm>
            <a:custGeom>
              <a:avLst/>
              <a:gdLst>
                <a:gd name="T0" fmla="*/ 12 w 7"/>
                <a:gd name="T1" fmla="*/ 54 h 7"/>
                <a:gd name="T2" fmla="*/ 58 w 7"/>
                <a:gd name="T3" fmla="*/ 0 h 7"/>
                <a:gd name="T4" fmla="*/ 100 w 7"/>
                <a:gd name="T5" fmla="*/ 67 h 7"/>
                <a:gd name="T6" fmla="*/ 41 w 7"/>
                <a:gd name="T7" fmla="*/ 100 h 7"/>
                <a:gd name="T8" fmla="*/ 12 w 7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3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6" y="5"/>
                    <a:pt x="5" y="7"/>
                    <a:pt x="3" y="6"/>
                  </a:cubicBezTo>
                  <a:cubicBezTo>
                    <a:pt x="2" y="6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9" name="Freeform 705">
              <a:extLst>
                <a:ext uri="{FF2B5EF4-FFF2-40B4-BE49-F238E27FC236}">
                  <a16:creationId xmlns:a16="http://schemas.microsoft.com/office/drawing/2014/main" id="{9F5D395D-4B46-4A53-8D71-4F6362B3B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2128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0 h 3"/>
                <a:gd name="T4" fmla="*/ 28 w 3"/>
                <a:gd name="T5" fmla="*/ 35 h 3"/>
                <a:gd name="T6" fmla="*/ 12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2" y="1"/>
                    <a:pt x="3" y="1"/>
                    <a:pt x="2" y="2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0" name="Freeform 706">
              <a:extLst>
                <a:ext uri="{FF2B5EF4-FFF2-40B4-BE49-F238E27FC236}">
                  <a16:creationId xmlns:a16="http://schemas.microsoft.com/office/drawing/2014/main" id="{F8ADF8F6-2DF8-47BE-A1EA-BB46B93B4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160"/>
              <a:ext cx="60" cy="72"/>
            </a:xfrm>
            <a:custGeom>
              <a:avLst/>
              <a:gdLst>
                <a:gd name="T0" fmla="*/ 0 w 24"/>
                <a:gd name="T1" fmla="*/ 477 h 27"/>
                <a:gd name="T2" fmla="*/ 313 w 24"/>
                <a:gd name="T3" fmla="*/ 341 h 27"/>
                <a:gd name="T4" fmla="*/ 345 w 24"/>
                <a:gd name="T5" fmla="*/ 171 h 27"/>
                <a:gd name="T6" fmla="*/ 375 w 24"/>
                <a:gd name="T7" fmla="*/ 0 h 27"/>
                <a:gd name="T8" fmla="*/ 333 w 24"/>
                <a:gd name="T9" fmla="*/ 192 h 27"/>
                <a:gd name="T10" fmla="*/ 270 w 24"/>
                <a:gd name="T11" fmla="*/ 363 h 27"/>
                <a:gd name="T12" fmla="*/ 158 w 24"/>
                <a:gd name="T13" fmla="*/ 477 h 27"/>
                <a:gd name="T14" fmla="*/ 20 w 24"/>
                <a:gd name="T15" fmla="*/ 47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7">
                  <a:moveTo>
                    <a:pt x="0" y="25"/>
                  </a:moveTo>
                  <a:cubicBezTo>
                    <a:pt x="8" y="27"/>
                    <a:pt x="16" y="26"/>
                    <a:pt x="20" y="18"/>
                  </a:cubicBezTo>
                  <a:cubicBezTo>
                    <a:pt x="21" y="15"/>
                    <a:pt x="22" y="13"/>
                    <a:pt x="22" y="9"/>
                  </a:cubicBezTo>
                  <a:cubicBezTo>
                    <a:pt x="22" y="6"/>
                    <a:pt x="24" y="3"/>
                    <a:pt x="24" y="0"/>
                  </a:cubicBezTo>
                  <a:cubicBezTo>
                    <a:pt x="23" y="4"/>
                    <a:pt x="22" y="7"/>
                    <a:pt x="21" y="10"/>
                  </a:cubicBezTo>
                  <a:cubicBezTo>
                    <a:pt x="20" y="13"/>
                    <a:pt x="19" y="16"/>
                    <a:pt x="17" y="19"/>
                  </a:cubicBezTo>
                  <a:cubicBezTo>
                    <a:pt x="15" y="22"/>
                    <a:pt x="13" y="24"/>
                    <a:pt x="10" y="25"/>
                  </a:cubicBezTo>
                  <a:cubicBezTo>
                    <a:pt x="7" y="26"/>
                    <a:pt x="4" y="25"/>
                    <a:pt x="1" y="25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1" name="Freeform 707">
              <a:extLst>
                <a:ext uri="{FF2B5EF4-FFF2-40B4-BE49-F238E27FC236}">
                  <a16:creationId xmlns:a16="http://schemas.microsoft.com/office/drawing/2014/main" id="{8961669C-1653-4096-8BC0-663F768A2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021"/>
              <a:ext cx="80" cy="107"/>
            </a:xfrm>
            <a:custGeom>
              <a:avLst/>
              <a:gdLst>
                <a:gd name="T0" fmla="*/ 0 w 32"/>
                <a:gd name="T1" fmla="*/ 765 h 40"/>
                <a:gd name="T2" fmla="*/ 63 w 32"/>
                <a:gd name="T3" fmla="*/ 479 h 40"/>
                <a:gd name="T4" fmla="*/ 145 w 32"/>
                <a:gd name="T5" fmla="*/ 251 h 40"/>
                <a:gd name="T6" fmla="*/ 500 w 32"/>
                <a:gd name="T7" fmla="*/ 94 h 40"/>
                <a:gd name="T8" fmla="*/ 220 w 32"/>
                <a:gd name="T9" fmla="*/ 251 h 40"/>
                <a:gd name="T10" fmla="*/ 125 w 32"/>
                <a:gd name="T11" fmla="*/ 423 h 40"/>
                <a:gd name="T12" fmla="*/ 50 w 32"/>
                <a:gd name="T13" fmla="*/ 615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40">
                  <a:moveTo>
                    <a:pt x="0" y="40"/>
                  </a:moveTo>
                  <a:cubicBezTo>
                    <a:pt x="2" y="35"/>
                    <a:pt x="2" y="30"/>
                    <a:pt x="4" y="25"/>
                  </a:cubicBezTo>
                  <a:cubicBezTo>
                    <a:pt x="5" y="21"/>
                    <a:pt x="7" y="16"/>
                    <a:pt x="9" y="13"/>
                  </a:cubicBezTo>
                  <a:cubicBezTo>
                    <a:pt x="14" y="4"/>
                    <a:pt x="23" y="0"/>
                    <a:pt x="32" y="5"/>
                  </a:cubicBezTo>
                  <a:cubicBezTo>
                    <a:pt x="25" y="4"/>
                    <a:pt x="18" y="8"/>
                    <a:pt x="14" y="13"/>
                  </a:cubicBezTo>
                  <a:cubicBezTo>
                    <a:pt x="12" y="17"/>
                    <a:pt x="11" y="19"/>
                    <a:pt x="8" y="22"/>
                  </a:cubicBezTo>
                  <a:cubicBezTo>
                    <a:pt x="5" y="25"/>
                    <a:pt x="5" y="29"/>
                    <a:pt x="3" y="32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32" name="Freeform 708">
              <a:extLst>
                <a:ext uri="{FF2B5EF4-FFF2-40B4-BE49-F238E27FC236}">
                  <a16:creationId xmlns:a16="http://schemas.microsoft.com/office/drawing/2014/main" id="{7782E432-9341-43C6-86C5-378D4C9DD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029"/>
              <a:ext cx="40" cy="38"/>
            </a:xfrm>
            <a:custGeom>
              <a:avLst/>
              <a:gdLst>
                <a:gd name="T0" fmla="*/ 250 w 16"/>
                <a:gd name="T1" fmla="*/ 0 h 14"/>
                <a:gd name="T2" fmla="*/ 0 w 16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6" y="0"/>
                  </a:moveTo>
                  <a:cubicBezTo>
                    <a:pt x="10" y="0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5" name="Group 709">
            <a:extLst>
              <a:ext uri="{FF2B5EF4-FFF2-40B4-BE49-F238E27FC236}">
                <a16:creationId xmlns:a16="http://schemas.microsoft.com/office/drawing/2014/main" id="{19D4D1F9-8563-401E-B443-C6BF0AFC64E4}"/>
              </a:ext>
            </a:extLst>
          </p:cNvPr>
          <p:cNvGrpSpPr>
            <a:grpSpLocks/>
          </p:cNvGrpSpPr>
          <p:nvPr/>
        </p:nvGrpSpPr>
        <p:grpSpPr bwMode="auto">
          <a:xfrm>
            <a:off x="6313488" y="2659063"/>
            <a:ext cx="276225" cy="371475"/>
            <a:chOff x="3309" y="2011"/>
            <a:chExt cx="174" cy="234"/>
          </a:xfrm>
        </p:grpSpPr>
        <p:sp>
          <p:nvSpPr>
            <p:cNvPr id="46110" name="Freeform 710">
              <a:extLst>
                <a:ext uri="{FF2B5EF4-FFF2-40B4-BE49-F238E27FC236}">
                  <a16:creationId xmlns:a16="http://schemas.microsoft.com/office/drawing/2014/main" id="{9B5A173E-D46A-4214-8443-C68316F22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11"/>
              <a:ext cx="174" cy="234"/>
            </a:xfrm>
            <a:custGeom>
              <a:avLst/>
              <a:gdLst>
                <a:gd name="T0" fmla="*/ 401 w 69"/>
                <a:gd name="T1" fmla="*/ 56 h 88"/>
                <a:gd name="T2" fmla="*/ 33 w 69"/>
                <a:gd name="T3" fmla="*/ 678 h 88"/>
                <a:gd name="T4" fmla="*/ 255 w 69"/>
                <a:gd name="T5" fmla="*/ 1598 h 88"/>
                <a:gd name="T6" fmla="*/ 928 w 69"/>
                <a:gd name="T7" fmla="*/ 1407 h 88"/>
                <a:gd name="T8" fmla="*/ 898 w 69"/>
                <a:gd name="T9" fmla="*/ 431 h 88"/>
                <a:gd name="T10" fmla="*/ 40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25" y="3"/>
                  </a:moveTo>
                  <a:cubicBezTo>
                    <a:pt x="10" y="6"/>
                    <a:pt x="0" y="16"/>
                    <a:pt x="2" y="36"/>
                  </a:cubicBezTo>
                  <a:cubicBezTo>
                    <a:pt x="4" y="55"/>
                    <a:pt x="5" y="81"/>
                    <a:pt x="16" y="85"/>
                  </a:cubicBezTo>
                  <a:cubicBezTo>
                    <a:pt x="25" y="88"/>
                    <a:pt x="48" y="84"/>
                    <a:pt x="58" y="75"/>
                  </a:cubicBezTo>
                  <a:cubicBezTo>
                    <a:pt x="69" y="67"/>
                    <a:pt x="59" y="32"/>
                    <a:pt x="56" y="23"/>
                  </a:cubicBezTo>
                  <a:cubicBezTo>
                    <a:pt x="52" y="10"/>
                    <a:pt x="40" y="0"/>
                    <a:pt x="25" y="3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711">
              <a:extLst>
                <a:ext uri="{FF2B5EF4-FFF2-40B4-BE49-F238E27FC236}">
                  <a16:creationId xmlns:a16="http://schemas.microsoft.com/office/drawing/2014/main" id="{01E34B5A-778E-4C85-BEB1-B0F1BC44C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2027"/>
              <a:ext cx="103" cy="205"/>
            </a:xfrm>
            <a:custGeom>
              <a:avLst/>
              <a:gdLst>
                <a:gd name="T0" fmla="*/ 113 w 41"/>
                <a:gd name="T1" fmla="*/ 93 h 77"/>
                <a:gd name="T2" fmla="*/ 618 w 41"/>
                <a:gd name="T3" fmla="*/ 828 h 77"/>
                <a:gd name="T4" fmla="*/ 525 w 41"/>
                <a:gd name="T5" fmla="*/ 1283 h 77"/>
                <a:gd name="T6" fmla="*/ 0 w 41"/>
                <a:gd name="T7" fmla="*/ 1416 h 77"/>
                <a:gd name="T8" fmla="*/ 0 w 41"/>
                <a:gd name="T9" fmla="*/ 1416 h 77"/>
                <a:gd name="T10" fmla="*/ 317 w 41"/>
                <a:gd name="T11" fmla="*/ 793 h 77"/>
                <a:gd name="T12" fmla="*/ 304 w 41"/>
                <a:gd name="T13" fmla="*/ 362 h 77"/>
                <a:gd name="T14" fmla="*/ 158 w 41"/>
                <a:gd name="T15" fmla="*/ 136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" h="77">
                  <a:moveTo>
                    <a:pt x="7" y="5"/>
                  </a:moveTo>
                  <a:cubicBezTo>
                    <a:pt x="28" y="0"/>
                    <a:pt x="37" y="26"/>
                    <a:pt x="39" y="44"/>
                  </a:cubicBezTo>
                  <a:cubicBezTo>
                    <a:pt x="40" y="53"/>
                    <a:pt x="41" y="63"/>
                    <a:pt x="33" y="68"/>
                  </a:cubicBezTo>
                  <a:cubicBezTo>
                    <a:pt x="25" y="72"/>
                    <a:pt x="10" y="77"/>
                    <a:pt x="0" y="75"/>
                  </a:cubicBezTo>
                  <a:cubicBezTo>
                    <a:pt x="1" y="73"/>
                    <a:pt x="1" y="77"/>
                    <a:pt x="0" y="75"/>
                  </a:cubicBezTo>
                  <a:cubicBezTo>
                    <a:pt x="13" y="74"/>
                    <a:pt x="16" y="53"/>
                    <a:pt x="20" y="42"/>
                  </a:cubicBezTo>
                  <a:cubicBezTo>
                    <a:pt x="23" y="34"/>
                    <a:pt x="23" y="27"/>
                    <a:pt x="19" y="19"/>
                  </a:cubicBezTo>
                  <a:cubicBezTo>
                    <a:pt x="17" y="14"/>
                    <a:pt x="11" y="11"/>
                    <a:pt x="10" y="7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712">
              <a:extLst>
                <a:ext uri="{FF2B5EF4-FFF2-40B4-BE49-F238E27FC236}">
                  <a16:creationId xmlns:a16="http://schemas.microsoft.com/office/drawing/2014/main" id="{384DFDD4-F940-4C7C-8215-35A51DDAD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011"/>
              <a:ext cx="174" cy="232"/>
            </a:xfrm>
            <a:custGeom>
              <a:avLst/>
              <a:gdLst>
                <a:gd name="T0" fmla="*/ 401 w 69"/>
                <a:gd name="T1" fmla="*/ 56 h 87"/>
                <a:gd name="T2" fmla="*/ 33 w 69"/>
                <a:gd name="T3" fmla="*/ 683 h 87"/>
                <a:gd name="T4" fmla="*/ 255 w 69"/>
                <a:gd name="T5" fmla="*/ 1613 h 87"/>
                <a:gd name="T6" fmla="*/ 928 w 69"/>
                <a:gd name="T7" fmla="*/ 1421 h 87"/>
                <a:gd name="T8" fmla="*/ 898 w 69"/>
                <a:gd name="T9" fmla="*/ 435 h 87"/>
                <a:gd name="T10" fmla="*/ 401 w 69"/>
                <a:gd name="T11" fmla="*/ 56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7">
                  <a:moveTo>
                    <a:pt x="25" y="3"/>
                  </a:moveTo>
                  <a:cubicBezTo>
                    <a:pt x="10" y="6"/>
                    <a:pt x="0" y="16"/>
                    <a:pt x="2" y="36"/>
                  </a:cubicBezTo>
                  <a:cubicBezTo>
                    <a:pt x="4" y="55"/>
                    <a:pt x="4" y="82"/>
                    <a:pt x="16" y="85"/>
                  </a:cubicBezTo>
                  <a:cubicBezTo>
                    <a:pt x="25" y="87"/>
                    <a:pt x="48" y="84"/>
                    <a:pt x="58" y="75"/>
                  </a:cubicBezTo>
                  <a:cubicBezTo>
                    <a:pt x="69" y="67"/>
                    <a:pt x="59" y="32"/>
                    <a:pt x="56" y="23"/>
                  </a:cubicBezTo>
                  <a:cubicBezTo>
                    <a:pt x="52" y="10"/>
                    <a:pt x="40" y="0"/>
                    <a:pt x="25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713">
              <a:extLst>
                <a:ext uri="{FF2B5EF4-FFF2-40B4-BE49-F238E27FC236}">
                  <a16:creationId xmlns:a16="http://schemas.microsoft.com/office/drawing/2014/main" id="{A762189E-7BDF-437C-BEA0-2305E7819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112"/>
              <a:ext cx="83" cy="104"/>
            </a:xfrm>
            <a:custGeom>
              <a:avLst/>
              <a:gdLst>
                <a:gd name="T0" fmla="*/ 304 w 33"/>
                <a:gd name="T1" fmla="*/ 56 h 39"/>
                <a:gd name="T2" fmla="*/ 50 w 33"/>
                <a:gd name="T3" fmla="*/ 264 h 39"/>
                <a:gd name="T4" fmla="*/ 380 w 33"/>
                <a:gd name="T5" fmla="*/ 661 h 39"/>
                <a:gd name="T6" fmla="*/ 493 w 33"/>
                <a:gd name="T7" fmla="*/ 227 h 39"/>
                <a:gd name="T8" fmla="*/ 304 w 33"/>
                <a:gd name="T9" fmla="*/ 56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9">
                  <a:moveTo>
                    <a:pt x="19" y="3"/>
                  </a:moveTo>
                  <a:cubicBezTo>
                    <a:pt x="12" y="0"/>
                    <a:pt x="5" y="8"/>
                    <a:pt x="3" y="14"/>
                  </a:cubicBezTo>
                  <a:cubicBezTo>
                    <a:pt x="0" y="26"/>
                    <a:pt x="13" y="39"/>
                    <a:pt x="24" y="35"/>
                  </a:cubicBezTo>
                  <a:cubicBezTo>
                    <a:pt x="32" y="32"/>
                    <a:pt x="33" y="20"/>
                    <a:pt x="31" y="12"/>
                  </a:cubicBezTo>
                  <a:cubicBezTo>
                    <a:pt x="29" y="7"/>
                    <a:pt x="24" y="6"/>
                    <a:pt x="19" y="3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714">
              <a:extLst>
                <a:ext uri="{FF2B5EF4-FFF2-40B4-BE49-F238E27FC236}">
                  <a16:creationId xmlns:a16="http://schemas.microsoft.com/office/drawing/2014/main" id="{CF62CB20-AB7B-4F8C-993A-E650B85F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120"/>
              <a:ext cx="42" cy="69"/>
            </a:xfrm>
            <a:custGeom>
              <a:avLst/>
              <a:gdLst>
                <a:gd name="T0" fmla="*/ 257 w 17"/>
                <a:gd name="T1" fmla="*/ 133 h 26"/>
                <a:gd name="T2" fmla="*/ 62 w 17"/>
                <a:gd name="T3" fmla="*/ 204 h 26"/>
                <a:gd name="T4" fmla="*/ 153 w 17"/>
                <a:gd name="T5" fmla="*/ 486 h 26"/>
                <a:gd name="T6" fmla="*/ 121 w 17"/>
                <a:gd name="T7" fmla="*/ 247 h 26"/>
                <a:gd name="T8" fmla="*/ 245 w 17"/>
                <a:gd name="T9" fmla="*/ 111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5" y="0"/>
                    <a:pt x="6" y="8"/>
                    <a:pt x="4" y="11"/>
                  </a:cubicBezTo>
                  <a:cubicBezTo>
                    <a:pt x="0" y="18"/>
                    <a:pt x="5" y="22"/>
                    <a:pt x="10" y="26"/>
                  </a:cubicBezTo>
                  <a:cubicBezTo>
                    <a:pt x="7" y="22"/>
                    <a:pt x="4" y="18"/>
                    <a:pt x="8" y="13"/>
                  </a:cubicBezTo>
                  <a:cubicBezTo>
                    <a:pt x="10" y="10"/>
                    <a:pt x="14" y="5"/>
                    <a:pt x="16" y="6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715">
              <a:extLst>
                <a:ext uri="{FF2B5EF4-FFF2-40B4-BE49-F238E27FC236}">
                  <a16:creationId xmlns:a16="http://schemas.microsoft.com/office/drawing/2014/main" id="{162ECD49-57D9-44F8-8F2B-8229E29B0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141"/>
              <a:ext cx="35" cy="70"/>
            </a:xfrm>
            <a:custGeom>
              <a:avLst/>
              <a:gdLst>
                <a:gd name="T0" fmla="*/ 0 w 14"/>
                <a:gd name="T1" fmla="*/ 369 h 26"/>
                <a:gd name="T2" fmla="*/ 188 w 14"/>
                <a:gd name="T3" fmla="*/ 253 h 26"/>
                <a:gd name="T4" fmla="*/ 125 w 14"/>
                <a:gd name="T5" fmla="*/ 0 h 26"/>
                <a:gd name="T6" fmla="*/ 113 w 14"/>
                <a:gd name="T7" fmla="*/ 197 h 26"/>
                <a:gd name="T8" fmla="*/ 63 w 14"/>
                <a:gd name="T9" fmla="*/ 41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6">
                  <a:moveTo>
                    <a:pt x="0" y="19"/>
                  </a:moveTo>
                  <a:cubicBezTo>
                    <a:pt x="4" y="26"/>
                    <a:pt x="11" y="17"/>
                    <a:pt x="12" y="13"/>
                  </a:cubicBezTo>
                  <a:cubicBezTo>
                    <a:pt x="14" y="8"/>
                    <a:pt x="13" y="2"/>
                    <a:pt x="8" y="0"/>
                  </a:cubicBezTo>
                  <a:cubicBezTo>
                    <a:pt x="10" y="3"/>
                    <a:pt x="12" y="8"/>
                    <a:pt x="7" y="10"/>
                  </a:cubicBezTo>
                  <a:cubicBezTo>
                    <a:pt x="10" y="13"/>
                    <a:pt x="8" y="22"/>
                    <a:pt x="4" y="21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6" name="Freeform 716">
              <a:extLst>
                <a:ext uri="{FF2B5EF4-FFF2-40B4-BE49-F238E27FC236}">
                  <a16:creationId xmlns:a16="http://schemas.microsoft.com/office/drawing/2014/main" id="{42DE5D04-EB04-4291-9E7E-5BF37BA73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115"/>
              <a:ext cx="15" cy="18"/>
            </a:xfrm>
            <a:custGeom>
              <a:avLst/>
              <a:gdLst>
                <a:gd name="T0" fmla="*/ 0 w 6"/>
                <a:gd name="T1" fmla="*/ 54 h 7"/>
                <a:gd name="T2" fmla="*/ 50 w 6"/>
                <a:gd name="T3" fmla="*/ 0 h 7"/>
                <a:gd name="T4" fmla="*/ 95 w 6"/>
                <a:gd name="T5" fmla="*/ 67 h 7"/>
                <a:gd name="T6" fmla="*/ 33 w 6"/>
                <a:gd name="T7" fmla="*/ 118 h 7"/>
                <a:gd name="T8" fmla="*/ 0 w 6"/>
                <a:gd name="T9" fmla="*/ 54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1"/>
                    <a:pt x="6" y="2"/>
                    <a:pt x="6" y="4"/>
                  </a:cubicBezTo>
                  <a:cubicBezTo>
                    <a:pt x="6" y="6"/>
                    <a:pt x="4" y="7"/>
                    <a:pt x="2" y="7"/>
                  </a:cubicBezTo>
                  <a:cubicBezTo>
                    <a:pt x="1" y="7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Freeform 717">
              <a:extLst>
                <a:ext uri="{FF2B5EF4-FFF2-40B4-BE49-F238E27FC236}">
                  <a16:creationId xmlns:a16="http://schemas.microsoft.com/office/drawing/2014/main" id="{26B44612-3A88-406F-9BB2-1C8428DCF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115"/>
              <a:ext cx="7" cy="8"/>
            </a:xfrm>
            <a:custGeom>
              <a:avLst/>
              <a:gdLst>
                <a:gd name="T0" fmla="*/ 0 w 3"/>
                <a:gd name="T1" fmla="*/ 21 h 3"/>
                <a:gd name="T2" fmla="*/ 28 w 3"/>
                <a:gd name="T3" fmla="*/ 0 h 3"/>
                <a:gd name="T4" fmla="*/ 37 w 3"/>
                <a:gd name="T5" fmla="*/ 21 h 3"/>
                <a:gd name="T6" fmla="*/ 12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1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Oval 718">
              <a:extLst>
                <a:ext uri="{FF2B5EF4-FFF2-40B4-BE49-F238E27FC236}">
                  <a16:creationId xmlns:a16="http://schemas.microsoft.com/office/drawing/2014/main" id="{254896F8-FFB3-48A3-B6A1-100F8C04E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13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119" name="Freeform 719">
              <a:extLst>
                <a:ext uri="{FF2B5EF4-FFF2-40B4-BE49-F238E27FC236}">
                  <a16:creationId xmlns:a16="http://schemas.microsoft.com/office/drawing/2014/main" id="{5DD2B0E9-F20D-40E6-9238-A19508655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2123"/>
              <a:ext cx="28" cy="90"/>
            </a:xfrm>
            <a:custGeom>
              <a:avLst/>
              <a:gdLst>
                <a:gd name="T0" fmla="*/ 0 w 11"/>
                <a:gd name="T1" fmla="*/ 630 h 34"/>
                <a:gd name="T2" fmla="*/ 181 w 11"/>
                <a:gd name="T3" fmla="*/ 349 h 34"/>
                <a:gd name="T4" fmla="*/ 163 w 11"/>
                <a:gd name="T5" fmla="*/ 183 h 34"/>
                <a:gd name="T6" fmla="*/ 130 w 11"/>
                <a:gd name="T7" fmla="*/ 0 h 34"/>
                <a:gd name="T8" fmla="*/ 150 w 11"/>
                <a:gd name="T9" fmla="*/ 371 h 34"/>
                <a:gd name="T10" fmla="*/ 0 w 11"/>
                <a:gd name="T11" fmla="*/ 609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4">
                  <a:moveTo>
                    <a:pt x="0" y="34"/>
                  </a:moveTo>
                  <a:cubicBezTo>
                    <a:pt x="7" y="32"/>
                    <a:pt x="10" y="26"/>
                    <a:pt x="11" y="19"/>
                  </a:cubicBezTo>
                  <a:cubicBezTo>
                    <a:pt x="11" y="16"/>
                    <a:pt x="11" y="13"/>
                    <a:pt x="10" y="10"/>
                  </a:cubicBezTo>
                  <a:cubicBezTo>
                    <a:pt x="10" y="7"/>
                    <a:pt x="9" y="2"/>
                    <a:pt x="8" y="0"/>
                  </a:cubicBezTo>
                  <a:cubicBezTo>
                    <a:pt x="8" y="7"/>
                    <a:pt x="10" y="13"/>
                    <a:pt x="9" y="20"/>
                  </a:cubicBezTo>
                  <a:cubicBezTo>
                    <a:pt x="8" y="25"/>
                    <a:pt x="6" y="32"/>
                    <a:pt x="0" y="33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Freeform 720">
              <a:extLst>
                <a:ext uri="{FF2B5EF4-FFF2-40B4-BE49-F238E27FC236}">
                  <a16:creationId xmlns:a16="http://schemas.microsoft.com/office/drawing/2014/main" id="{3BE5DF69-DE24-4180-B8D6-211095341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035"/>
              <a:ext cx="40" cy="120"/>
            </a:xfrm>
            <a:custGeom>
              <a:avLst/>
              <a:gdLst>
                <a:gd name="T0" fmla="*/ 250 w 16"/>
                <a:gd name="T1" fmla="*/ 0 h 45"/>
                <a:gd name="T2" fmla="*/ 33 w 16"/>
                <a:gd name="T3" fmla="*/ 264 h 45"/>
                <a:gd name="T4" fmla="*/ 20 w 16"/>
                <a:gd name="T5" fmla="*/ 491 h 45"/>
                <a:gd name="T6" fmla="*/ 50 w 16"/>
                <a:gd name="T7" fmla="*/ 739 h 45"/>
                <a:gd name="T8" fmla="*/ 63 w 16"/>
                <a:gd name="T9" fmla="*/ 853 h 45"/>
                <a:gd name="T10" fmla="*/ 63 w 16"/>
                <a:gd name="T11" fmla="*/ 512 h 45"/>
                <a:gd name="T12" fmla="*/ 95 w 16"/>
                <a:gd name="T13" fmla="*/ 307 h 45"/>
                <a:gd name="T14" fmla="*/ 145 w 16"/>
                <a:gd name="T15" fmla="*/ 136 h 45"/>
                <a:gd name="T16" fmla="*/ 250 w 16"/>
                <a:gd name="T17" fmla="*/ 0 h 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45">
                  <a:moveTo>
                    <a:pt x="16" y="0"/>
                  </a:moveTo>
                  <a:cubicBezTo>
                    <a:pt x="11" y="1"/>
                    <a:pt x="4" y="8"/>
                    <a:pt x="2" y="14"/>
                  </a:cubicBezTo>
                  <a:cubicBezTo>
                    <a:pt x="1" y="17"/>
                    <a:pt x="0" y="22"/>
                    <a:pt x="1" y="26"/>
                  </a:cubicBezTo>
                  <a:cubicBezTo>
                    <a:pt x="2" y="29"/>
                    <a:pt x="2" y="36"/>
                    <a:pt x="3" y="39"/>
                  </a:cubicBezTo>
                  <a:cubicBezTo>
                    <a:pt x="3" y="41"/>
                    <a:pt x="3" y="43"/>
                    <a:pt x="4" y="45"/>
                  </a:cubicBezTo>
                  <a:cubicBezTo>
                    <a:pt x="4" y="41"/>
                    <a:pt x="4" y="30"/>
                    <a:pt x="4" y="27"/>
                  </a:cubicBezTo>
                  <a:cubicBezTo>
                    <a:pt x="4" y="22"/>
                    <a:pt x="5" y="20"/>
                    <a:pt x="6" y="16"/>
                  </a:cubicBezTo>
                  <a:cubicBezTo>
                    <a:pt x="7" y="13"/>
                    <a:pt x="7" y="10"/>
                    <a:pt x="9" y="7"/>
                  </a:cubicBezTo>
                  <a:cubicBezTo>
                    <a:pt x="10" y="6"/>
                    <a:pt x="13" y="2"/>
                    <a:pt x="16" y="0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721">
              <a:extLst>
                <a:ext uri="{FF2B5EF4-FFF2-40B4-BE49-F238E27FC236}">
                  <a16:creationId xmlns:a16="http://schemas.microsoft.com/office/drawing/2014/main" id="{BF317883-3708-494B-9C2F-826D57BEB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2" y="2048"/>
              <a:ext cx="18" cy="51"/>
            </a:xfrm>
            <a:custGeom>
              <a:avLst/>
              <a:gdLst>
                <a:gd name="T0" fmla="*/ 118 w 7"/>
                <a:gd name="T1" fmla="*/ 0 h 19"/>
                <a:gd name="T2" fmla="*/ 0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2" y="3"/>
                    <a:pt x="0" y="13"/>
                    <a:pt x="0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69" name="Line 722">
            <a:extLst>
              <a:ext uri="{FF2B5EF4-FFF2-40B4-BE49-F238E27FC236}">
                <a16:creationId xmlns:a16="http://schemas.microsoft.com/office/drawing/2014/main" id="{3992947E-A170-4B46-A876-55D092067C4F}"/>
              </a:ext>
            </a:extLst>
          </p:cNvPr>
          <p:cNvSpPr>
            <a:spLocks noChangeShapeType="1"/>
          </p:cNvSpPr>
          <p:nvPr/>
        </p:nvSpPr>
        <p:spPr bwMode="auto">
          <a:xfrm rot="1420925">
            <a:off x="3538538" y="2411413"/>
            <a:ext cx="641350" cy="8001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3570" name="Line 723">
            <a:extLst>
              <a:ext uri="{FF2B5EF4-FFF2-40B4-BE49-F238E27FC236}">
                <a16:creationId xmlns:a16="http://schemas.microsoft.com/office/drawing/2014/main" id="{771DBFCF-5517-4D90-A4DB-5C05802F7830}"/>
              </a:ext>
            </a:extLst>
          </p:cNvPr>
          <p:cNvSpPr>
            <a:spLocks noChangeShapeType="1"/>
          </p:cNvSpPr>
          <p:nvPr/>
        </p:nvSpPr>
        <p:spPr bwMode="auto">
          <a:xfrm rot="1420925">
            <a:off x="6340475" y="3578225"/>
            <a:ext cx="565150" cy="571500"/>
          </a:xfrm>
          <a:prstGeom prst="line">
            <a:avLst/>
          </a:prstGeom>
          <a:noFill/>
          <a:ln w="12700">
            <a:solidFill>
              <a:srgbClr val="0070C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defRPr/>
            </a:pPr>
            <a:endParaRPr lang="fr-FR">
              <a:latin typeface="Arial" charset="0"/>
              <a:ea typeface="Arial" charset="0"/>
              <a:cs typeface="Arial" charset="0"/>
            </a:endParaRPr>
          </a:p>
        </p:txBody>
      </p:sp>
      <p:sp>
        <p:nvSpPr>
          <p:cNvPr id="23571" name="Text Box 724">
            <a:extLst>
              <a:ext uri="{FF2B5EF4-FFF2-40B4-BE49-F238E27FC236}">
                <a16:creationId xmlns:a16="http://schemas.microsoft.com/office/drawing/2014/main" id="{EDE1A128-4185-4361-87EF-F0A155549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2250" y="1262063"/>
            <a:ext cx="1255713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Endosteal sinus</a:t>
            </a:r>
          </a:p>
        </p:txBody>
      </p:sp>
      <p:sp>
        <p:nvSpPr>
          <p:cNvPr id="23572" name="Text Box 725">
            <a:extLst>
              <a:ext uri="{FF2B5EF4-FFF2-40B4-BE49-F238E27FC236}">
                <a16:creationId xmlns:a16="http://schemas.microsoft.com/office/drawing/2014/main" id="{C1F7F62B-4B8A-4ADF-AB4F-EB1800DB0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1850" y="1660525"/>
            <a:ext cx="842963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Monocyte</a:t>
            </a:r>
          </a:p>
        </p:txBody>
      </p:sp>
      <p:sp>
        <p:nvSpPr>
          <p:cNvPr id="23573" name="Text Box 726">
            <a:extLst>
              <a:ext uri="{FF2B5EF4-FFF2-40B4-BE49-F238E27FC236}">
                <a16:creationId xmlns:a16="http://schemas.microsoft.com/office/drawing/2014/main" id="{16388FB3-3578-4CB8-8E8B-4F0A64CE63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9788" y="2346325"/>
            <a:ext cx="11557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Pre-osteoclast</a:t>
            </a:r>
          </a:p>
        </p:txBody>
      </p:sp>
      <p:sp>
        <p:nvSpPr>
          <p:cNvPr id="23574" name="Text Box 727">
            <a:extLst>
              <a:ext uri="{FF2B5EF4-FFF2-40B4-BE49-F238E27FC236}">
                <a16:creationId xmlns:a16="http://schemas.microsoft.com/office/drawing/2014/main" id="{3EFB0F01-16B2-4A9E-8BA9-C00A8836E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4027488"/>
            <a:ext cx="869950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Osteocyte</a:t>
            </a:r>
          </a:p>
        </p:txBody>
      </p:sp>
      <p:sp>
        <p:nvSpPr>
          <p:cNvPr id="23575" name="Text Box 728">
            <a:extLst>
              <a:ext uri="{FF2B5EF4-FFF2-40B4-BE49-F238E27FC236}">
                <a16:creationId xmlns:a16="http://schemas.microsoft.com/office/drawing/2014/main" id="{2EF47013-D109-4DF3-8BC7-964C82220A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8438" y="3319463"/>
            <a:ext cx="90328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Osteoclast</a:t>
            </a:r>
          </a:p>
        </p:txBody>
      </p:sp>
      <p:sp>
        <p:nvSpPr>
          <p:cNvPr id="23576" name="Text Box 729">
            <a:extLst>
              <a:ext uri="{FF2B5EF4-FFF2-40B4-BE49-F238E27FC236}">
                <a16:creationId xmlns:a16="http://schemas.microsoft.com/office/drawing/2014/main" id="{332C6BA6-BE5F-4798-9F04-8C5901E96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1888" y="3852863"/>
            <a:ext cx="10271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Macrophage</a:t>
            </a:r>
          </a:p>
        </p:txBody>
      </p:sp>
      <p:sp>
        <p:nvSpPr>
          <p:cNvPr id="23577" name="Text Box 730">
            <a:extLst>
              <a:ext uri="{FF2B5EF4-FFF2-40B4-BE49-F238E27FC236}">
                <a16:creationId xmlns:a16="http://schemas.microsoft.com/office/drawing/2014/main" id="{B910F04B-5F69-4352-BE4E-F49DA0F95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4488" y="2633663"/>
            <a:ext cx="116363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Pre-osteoblast</a:t>
            </a:r>
          </a:p>
        </p:txBody>
      </p:sp>
      <p:sp>
        <p:nvSpPr>
          <p:cNvPr id="23578" name="Text Box 731">
            <a:extLst>
              <a:ext uri="{FF2B5EF4-FFF2-40B4-BE49-F238E27FC236}">
                <a16:creationId xmlns:a16="http://schemas.microsoft.com/office/drawing/2014/main" id="{F1070F18-7B2D-464A-A2FD-FEC0673EC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6888" y="3852863"/>
            <a:ext cx="9112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Osteoblast</a:t>
            </a:r>
          </a:p>
        </p:txBody>
      </p:sp>
      <p:sp>
        <p:nvSpPr>
          <p:cNvPr id="23579" name="Text Box 732">
            <a:extLst>
              <a:ext uri="{FF2B5EF4-FFF2-40B4-BE49-F238E27FC236}">
                <a16:creationId xmlns:a16="http://schemas.microsoft.com/office/drawing/2014/main" id="{17CDEF6D-AA46-4CB9-8B47-62DF6DE5B2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4688" y="3852863"/>
            <a:ext cx="121126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Bone-lining cell</a:t>
            </a:r>
          </a:p>
        </p:txBody>
      </p:sp>
      <p:sp>
        <p:nvSpPr>
          <p:cNvPr id="23580" name="Text Box 733">
            <a:extLst>
              <a:ext uri="{FF2B5EF4-FFF2-40B4-BE49-F238E27FC236}">
                <a16:creationId xmlns:a16="http://schemas.microsoft.com/office/drawing/2014/main" id="{338225EF-DA8B-4C5B-83DA-A9A28A018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9150" y="4389438"/>
            <a:ext cx="708025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Osteoid</a:t>
            </a:r>
          </a:p>
        </p:txBody>
      </p:sp>
      <p:sp>
        <p:nvSpPr>
          <p:cNvPr id="23581" name="Text Box 734">
            <a:extLst>
              <a:ext uri="{FF2B5EF4-FFF2-40B4-BE49-F238E27FC236}">
                <a16:creationId xmlns:a16="http://schemas.microsoft.com/office/drawing/2014/main" id="{0FAE2201-A89D-4FEF-B930-5A0D3045B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1213" y="4819650"/>
            <a:ext cx="5207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New</a:t>
            </a:r>
          </a:p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bone</a:t>
            </a:r>
          </a:p>
        </p:txBody>
      </p:sp>
      <p:sp>
        <p:nvSpPr>
          <p:cNvPr id="23582" name="Text Box 735">
            <a:extLst>
              <a:ext uri="{FF2B5EF4-FFF2-40B4-BE49-F238E27FC236}">
                <a16:creationId xmlns:a16="http://schemas.microsoft.com/office/drawing/2014/main" id="{52C988B6-151F-4EC7-AC4C-E845F11CA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4388" y="5353050"/>
            <a:ext cx="5207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Old</a:t>
            </a:r>
          </a:p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bone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D59F6151-71DF-4908-918F-EFAA9711E3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100"/>
              <a:t>Bone remodeling cycle (3)</a:t>
            </a:r>
          </a:p>
        </p:txBody>
      </p:sp>
      <p:grpSp>
        <p:nvGrpSpPr>
          <p:cNvPr id="47106" name="Group 674">
            <a:extLst>
              <a:ext uri="{FF2B5EF4-FFF2-40B4-BE49-F238E27FC236}">
                <a16:creationId xmlns:a16="http://schemas.microsoft.com/office/drawing/2014/main" id="{8FE4775D-1DB7-4C62-B667-08F54273E108}"/>
              </a:ext>
            </a:extLst>
          </p:cNvPr>
          <p:cNvGrpSpPr>
            <a:grpSpLocks/>
          </p:cNvGrpSpPr>
          <p:nvPr/>
        </p:nvGrpSpPr>
        <p:grpSpPr bwMode="auto">
          <a:xfrm>
            <a:off x="2170113" y="2474913"/>
            <a:ext cx="7897812" cy="1033462"/>
            <a:chOff x="390" y="2277"/>
            <a:chExt cx="4975" cy="651"/>
          </a:xfrm>
        </p:grpSpPr>
        <p:grpSp>
          <p:nvGrpSpPr>
            <p:cNvPr id="88225" name="Group 205">
              <a:extLst>
                <a:ext uri="{FF2B5EF4-FFF2-40B4-BE49-F238E27FC236}">
                  <a16:creationId xmlns:a16="http://schemas.microsoft.com/office/drawing/2014/main" id="{C433ECA4-1120-4DEC-9A1A-1446909FAF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" y="2277"/>
              <a:ext cx="4975" cy="651"/>
              <a:chOff x="390" y="1837"/>
              <a:chExt cx="4975" cy="651"/>
            </a:xfrm>
          </p:grpSpPr>
          <p:sp>
            <p:nvSpPr>
              <p:cNvPr id="88465" name="Freeform 5">
                <a:extLst>
                  <a:ext uri="{FF2B5EF4-FFF2-40B4-BE49-F238E27FC236}">
                    <a16:creationId xmlns:a16="http://schemas.microsoft.com/office/drawing/2014/main" id="{75E27537-E2D9-4CCE-8283-312F388F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2408"/>
                <a:ext cx="143" cy="80"/>
              </a:xfrm>
              <a:custGeom>
                <a:avLst/>
                <a:gdLst>
                  <a:gd name="T0" fmla="*/ 818 w 57"/>
                  <a:gd name="T1" fmla="*/ 376 h 30"/>
                  <a:gd name="T2" fmla="*/ 554 w 57"/>
                  <a:gd name="T3" fmla="*/ 192 h 30"/>
                  <a:gd name="T4" fmla="*/ 379 w 57"/>
                  <a:gd name="T5" fmla="*/ 21 h 30"/>
                  <a:gd name="T6" fmla="*/ 379 w 57"/>
                  <a:gd name="T7" fmla="*/ 21 h 30"/>
                  <a:gd name="T8" fmla="*/ 396 w 57"/>
                  <a:gd name="T9" fmla="*/ 21 h 30"/>
                  <a:gd name="T10" fmla="*/ 366 w 57"/>
                  <a:gd name="T11" fmla="*/ 21 h 30"/>
                  <a:gd name="T12" fmla="*/ 366 w 57"/>
                  <a:gd name="T13" fmla="*/ 21 h 30"/>
                  <a:gd name="T14" fmla="*/ 251 w 57"/>
                  <a:gd name="T15" fmla="*/ 35 h 30"/>
                  <a:gd name="T16" fmla="*/ 95 w 57"/>
                  <a:gd name="T17" fmla="*/ 149 h 30"/>
                  <a:gd name="T18" fmla="*/ 83 w 57"/>
                  <a:gd name="T19" fmla="*/ 171 h 30"/>
                  <a:gd name="T20" fmla="*/ 20 w 57"/>
                  <a:gd name="T21" fmla="*/ 285 h 30"/>
                  <a:gd name="T22" fmla="*/ 33 w 57"/>
                  <a:gd name="T23" fmla="*/ 568 h 30"/>
                  <a:gd name="T24" fmla="*/ 901 w 57"/>
                  <a:gd name="T25" fmla="*/ 568 h 30"/>
                  <a:gd name="T26" fmla="*/ 818 w 57"/>
                  <a:gd name="T27" fmla="*/ 376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30">
                    <a:moveTo>
                      <a:pt x="52" y="20"/>
                    </a:moveTo>
                    <a:cubicBezTo>
                      <a:pt x="46" y="14"/>
                      <a:pt x="40" y="12"/>
                      <a:pt x="35" y="10"/>
                    </a:cubicBezTo>
                    <a:cubicBezTo>
                      <a:pt x="33" y="6"/>
                      <a:pt x="28" y="2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0"/>
                      <a:pt x="18" y="1"/>
                      <a:pt x="16" y="2"/>
                    </a:cubicBezTo>
                    <a:cubicBezTo>
                      <a:pt x="11" y="3"/>
                      <a:pt x="8" y="6"/>
                      <a:pt x="6" y="8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3" y="11"/>
                      <a:pt x="2" y="14"/>
                      <a:pt x="1" y="15"/>
                    </a:cubicBezTo>
                    <a:cubicBezTo>
                      <a:pt x="0" y="20"/>
                      <a:pt x="0" y="25"/>
                      <a:pt x="2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6" y="26"/>
                      <a:pt x="55" y="23"/>
                      <a:pt x="52" y="20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6" name="Freeform 6">
                <a:extLst>
                  <a:ext uri="{FF2B5EF4-FFF2-40B4-BE49-F238E27FC236}">
                    <a16:creationId xmlns:a16="http://schemas.microsoft.com/office/drawing/2014/main" id="{D39AB35C-BD0D-4407-AF75-A1F5D6AD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856"/>
                <a:ext cx="1040" cy="232"/>
              </a:xfrm>
              <a:custGeom>
                <a:avLst/>
                <a:gdLst>
                  <a:gd name="T0" fmla="*/ 6113 w 416"/>
                  <a:gd name="T1" fmla="*/ 115 h 87"/>
                  <a:gd name="T2" fmla="*/ 5395 w 416"/>
                  <a:gd name="T3" fmla="*/ 192 h 87"/>
                  <a:gd name="T4" fmla="*/ 4958 w 416"/>
                  <a:gd name="T5" fmla="*/ 376 h 87"/>
                  <a:gd name="T6" fmla="*/ 4250 w 416"/>
                  <a:gd name="T7" fmla="*/ 363 h 87"/>
                  <a:gd name="T8" fmla="*/ 3063 w 416"/>
                  <a:gd name="T9" fmla="*/ 419 h 87"/>
                  <a:gd name="T10" fmla="*/ 2550 w 416"/>
                  <a:gd name="T11" fmla="*/ 435 h 87"/>
                  <a:gd name="T12" fmla="*/ 2033 w 416"/>
                  <a:gd name="T13" fmla="*/ 363 h 87"/>
                  <a:gd name="T14" fmla="*/ 1208 w 416"/>
                  <a:gd name="T15" fmla="*/ 227 h 87"/>
                  <a:gd name="T16" fmla="*/ 0 w 416"/>
                  <a:gd name="T17" fmla="*/ 0 h 87"/>
                  <a:gd name="T18" fmla="*/ 0 w 416"/>
                  <a:gd name="T19" fmla="*/ 0 h 87"/>
                  <a:gd name="T20" fmla="*/ 1363 w 416"/>
                  <a:gd name="T21" fmla="*/ 888 h 87"/>
                  <a:gd name="T22" fmla="*/ 2625 w 416"/>
                  <a:gd name="T23" fmla="*/ 1216 h 87"/>
                  <a:gd name="T24" fmla="*/ 3970 w 416"/>
                  <a:gd name="T25" fmla="*/ 1613 h 87"/>
                  <a:gd name="T26" fmla="*/ 4813 w 416"/>
                  <a:gd name="T27" fmla="*/ 1195 h 87"/>
                  <a:gd name="T28" fmla="*/ 5675 w 416"/>
                  <a:gd name="T29" fmla="*/ 739 h 87"/>
                  <a:gd name="T30" fmla="*/ 6113 w 416"/>
                  <a:gd name="T31" fmla="*/ 171 h 87"/>
                  <a:gd name="T32" fmla="*/ 6500 w 416"/>
                  <a:gd name="T33" fmla="*/ 0 h 87"/>
                  <a:gd name="T34" fmla="*/ 6113 w 416"/>
                  <a:gd name="T35" fmla="*/ 115 h 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416" h="87">
                    <a:moveTo>
                      <a:pt x="391" y="6"/>
                    </a:moveTo>
                    <a:cubicBezTo>
                      <a:pt x="373" y="13"/>
                      <a:pt x="350" y="9"/>
                      <a:pt x="345" y="10"/>
                    </a:cubicBezTo>
                    <a:cubicBezTo>
                      <a:pt x="335" y="13"/>
                      <a:pt x="327" y="19"/>
                      <a:pt x="317" y="20"/>
                    </a:cubicBezTo>
                    <a:cubicBezTo>
                      <a:pt x="306" y="22"/>
                      <a:pt x="301" y="23"/>
                      <a:pt x="272" y="19"/>
                    </a:cubicBezTo>
                    <a:cubicBezTo>
                      <a:pt x="243" y="14"/>
                      <a:pt x="218" y="23"/>
                      <a:pt x="196" y="22"/>
                    </a:cubicBezTo>
                    <a:cubicBezTo>
                      <a:pt x="174" y="21"/>
                      <a:pt x="178" y="23"/>
                      <a:pt x="163" y="23"/>
                    </a:cubicBezTo>
                    <a:cubicBezTo>
                      <a:pt x="149" y="24"/>
                      <a:pt x="149" y="19"/>
                      <a:pt x="130" y="19"/>
                    </a:cubicBezTo>
                    <a:cubicBezTo>
                      <a:pt x="112" y="19"/>
                      <a:pt x="99" y="17"/>
                      <a:pt x="77" y="12"/>
                    </a:cubicBezTo>
                    <a:cubicBezTo>
                      <a:pt x="62" y="8"/>
                      <a:pt x="20" y="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8" y="13"/>
                      <a:pt x="51" y="39"/>
                      <a:pt x="87" y="47"/>
                    </a:cubicBezTo>
                    <a:cubicBezTo>
                      <a:pt x="126" y="55"/>
                      <a:pt x="132" y="53"/>
                      <a:pt x="168" y="64"/>
                    </a:cubicBezTo>
                    <a:cubicBezTo>
                      <a:pt x="207" y="76"/>
                      <a:pt x="226" y="84"/>
                      <a:pt x="254" y="85"/>
                    </a:cubicBezTo>
                    <a:cubicBezTo>
                      <a:pt x="282" y="87"/>
                      <a:pt x="286" y="63"/>
                      <a:pt x="308" y="63"/>
                    </a:cubicBezTo>
                    <a:cubicBezTo>
                      <a:pt x="331" y="63"/>
                      <a:pt x="355" y="47"/>
                      <a:pt x="363" y="39"/>
                    </a:cubicBezTo>
                    <a:cubicBezTo>
                      <a:pt x="371" y="31"/>
                      <a:pt x="380" y="17"/>
                      <a:pt x="391" y="9"/>
                    </a:cubicBezTo>
                    <a:cubicBezTo>
                      <a:pt x="397" y="4"/>
                      <a:pt x="408" y="2"/>
                      <a:pt x="416" y="0"/>
                    </a:cubicBezTo>
                    <a:cubicBezTo>
                      <a:pt x="416" y="0"/>
                      <a:pt x="403" y="1"/>
                      <a:pt x="391" y="6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7" name="Freeform 7">
                <a:extLst>
                  <a:ext uri="{FF2B5EF4-FFF2-40B4-BE49-F238E27FC236}">
                    <a16:creationId xmlns:a16="http://schemas.microsoft.com/office/drawing/2014/main" id="{255E8284-0278-45CD-A140-4084E1BDF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" y="1837"/>
                <a:ext cx="4975" cy="651"/>
              </a:xfrm>
              <a:custGeom>
                <a:avLst/>
                <a:gdLst>
                  <a:gd name="T0" fmla="*/ 30470 w 1990"/>
                  <a:gd name="T1" fmla="*/ 136 h 244"/>
                  <a:gd name="T2" fmla="*/ 30438 w 1990"/>
                  <a:gd name="T3" fmla="*/ 115 h 244"/>
                  <a:gd name="T4" fmla="*/ 30408 w 1990"/>
                  <a:gd name="T5" fmla="*/ 0 h 244"/>
                  <a:gd name="T6" fmla="*/ 30375 w 1990"/>
                  <a:gd name="T7" fmla="*/ 77 h 244"/>
                  <a:gd name="T8" fmla="*/ 30333 w 1990"/>
                  <a:gd name="T9" fmla="*/ 136 h 244"/>
                  <a:gd name="T10" fmla="*/ 30333 w 1990"/>
                  <a:gd name="T11" fmla="*/ 136 h 244"/>
                  <a:gd name="T12" fmla="*/ 22875 w 1990"/>
                  <a:gd name="T13" fmla="*/ 136 h 244"/>
                  <a:gd name="T14" fmla="*/ 22750 w 1990"/>
                  <a:gd name="T15" fmla="*/ 171 h 244"/>
                  <a:gd name="T16" fmla="*/ 22595 w 1990"/>
                  <a:gd name="T17" fmla="*/ 248 h 244"/>
                  <a:gd name="T18" fmla="*/ 22520 w 1990"/>
                  <a:gd name="T19" fmla="*/ 285 h 244"/>
                  <a:gd name="T20" fmla="*/ 22488 w 1990"/>
                  <a:gd name="T21" fmla="*/ 307 h 244"/>
                  <a:gd name="T22" fmla="*/ 22050 w 1990"/>
                  <a:gd name="T23" fmla="*/ 875 h 244"/>
                  <a:gd name="T24" fmla="*/ 21188 w 1990"/>
                  <a:gd name="T25" fmla="*/ 1331 h 244"/>
                  <a:gd name="T26" fmla="*/ 20345 w 1990"/>
                  <a:gd name="T27" fmla="*/ 1745 h 244"/>
                  <a:gd name="T28" fmla="*/ 19000 w 1990"/>
                  <a:gd name="T29" fmla="*/ 1345 h 244"/>
                  <a:gd name="T30" fmla="*/ 17738 w 1990"/>
                  <a:gd name="T31" fmla="*/ 1025 h 244"/>
                  <a:gd name="T32" fmla="*/ 16375 w 1990"/>
                  <a:gd name="T33" fmla="*/ 136 h 244"/>
                  <a:gd name="T34" fmla="*/ 15375 w 1990"/>
                  <a:gd name="T35" fmla="*/ 136 h 244"/>
                  <a:gd name="T36" fmla="*/ 14645 w 1990"/>
                  <a:gd name="T37" fmla="*/ 739 h 244"/>
                  <a:gd name="T38" fmla="*/ 13188 w 1990"/>
                  <a:gd name="T39" fmla="*/ 1502 h 244"/>
                  <a:gd name="T40" fmla="*/ 11063 w 1990"/>
                  <a:gd name="T41" fmla="*/ 419 h 244"/>
                  <a:gd name="T42" fmla="*/ 10488 w 1990"/>
                  <a:gd name="T43" fmla="*/ 136 h 244"/>
                  <a:gd name="T44" fmla="*/ 9550 w 1990"/>
                  <a:gd name="T45" fmla="*/ 149 h 244"/>
                  <a:gd name="T46" fmla="*/ 9550 w 1990"/>
                  <a:gd name="T47" fmla="*/ 149 h 244"/>
                  <a:gd name="T48" fmla="*/ 8300 w 1990"/>
                  <a:gd name="T49" fmla="*/ 342 h 244"/>
                  <a:gd name="T50" fmla="*/ 7438 w 1990"/>
                  <a:gd name="T51" fmla="*/ 606 h 244"/>
                  <a:gd name="T52" fmla="*/ 6533 w 1990"/>
                  <a:gd name="T53" fmla="*/ 947 h 244"/>
                  <a:gd name="T54" fmla="*/ 5583 w 1990"/>
                  <a:gd name="T55" fmla="*/ 1062 h 244"/>
                  <a:gd name="T56" fmla="*/ 4375 w 1990"/>
                  <a:gd name="T57" fmla="*/ 627 h 244"/>
                  <a:gd name="T58" fmla="*/ 3425 w 1990"/>
                  <a:gd name="T59" fmla="*/ 136 h 244"/>
                  <a:gd name="T60" fmla="*/ 0 w 1990"/>
                  <a:gd name="T61" fmla="*/ 136 h 244"/>
                  <a:gd name="T62" fmla="*/ 0 w 1990"/>
                  <a:gd name="T63" fmla="*/ 4634 h 244"/>
                  <a:gd name="T64" fmla="*/ 31095 w 1990"/>
                  <a:gd name="T65" fmla="*/ 4634 h 244"/>
                  <a:gd name="T66" fmla="*/ 31095 w 1990"/>
                  <a:gd name="T67" fmla="*/ 136 h 244"/>
                  <a:gd name="T68" fmla="*/ 30470 w 1990"/>
                  <a:gd name="T69" fmla="*/ 136 h 24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90" h="244">
                    <a:moveTo>
                      <a:pt x="1950" y="7"/>
                    </a:moveTo>
                    <a:cubicBezTo>
                      <a:pt x="1949" y="7"/>
                      <a:pt x="1948" y="7"/>
                      <a:pt x="1948" y="6"/>
                    </a:cubicBezTo>
                    <a:cubicBezTo>
                      <a:pt x="1947" y="4"/>
                      <a:pt x="1946" y="3"/>
                      <a:pt x="1946" y="0"/>
                    </a:cubicBezTo>
                    <a:cubicBezTo>
                      <a:pt x="1946" y="2"/>
                      <a:pt x="1945" y="3"/>
                      <a:pt x="1944" y="4"/>
                    </a:cubicBezTo>
                    <a:cubicBezTo>
                      <a:pt x="1943" y="5"/>
                      <a:pt x="1942" y="6"/>
                      <a:pt x="1941" y="7"/>
                    </a:cubicBezTo>
                    <a:cubicBezTo>
                      <a:pt x="1941" y="7"/>
                      <a:pt x="1941" y="7"/>
                      <a:pt x="1941" y="7"/>
                    </a:cubicBezTo>
                    <a:cubicBezTo>
                      <a:pt x="1464" y="7"/>
                      <a:pt x="1464" y="7"/>
                      <a:pt x="1464" y="7"/>
                    </a:cubicBezTo>
                    <a:cubicBezTo>
                      <a:pt x="1461" y="8"/>
                      <a:pt x="1458" y="9"/>
                      <a:pt x="1456" y="9"/>
                    </a:cubicBezTo>
                    <a:cubicBezTo>
                      <a:pt x="1446" y="13"/>
                      <a:pt x="1446" y="13"/>
                      <a:pt x="1446" y="13"/>
                    </a:cubicBezTo>
                    <a:cubicBezTo>
                      <a:pt x="1441" y="15"/>
                      <a:pt x="1441" y="15"/>
                      <a:pt x="1441" y="15"/>
                    </a:cubicBezTo>
                    <a:cubicBezTo>
                      <a:pt x="1440" y="16"/>
                      <a:pt x="1440" y="16"/>
                      <a:pt x="1439" y="16"/>
                    </a:cubicBezTo>
                    <a:cubicBezTo>
                      <a:pt x="1428" y="24"/>
                      <a:pt x="1419" y="38"/>
                      <a:pt x="1411" y="46"/>
                    </a:cubicBezTo>
                    <a:cubicBezTo>
                      <a:pt x="1403" y="54"/>
                      <a:pt x="1379" y="70"/>
                      <a:pt x="1356" y="70"/>
                    </a:cubicBezTo>
                    <a:cubicBezTo>
                      <a:pt x="1334" y="70"/>
                      <a:pt x="1330" y="94"/>
                      <a:pt x="1302" y="92"/>
                    </a:cubicBezTo>
                    <a:cubicBezTo>
                      <a:pt x="1274" y="91"/>
                      <a:pt x="1255" y="83"/>
                      <a:pt x="1216" y="71"/>
                    </a:cubicBezTo>
                    <a:cubicBezTo>
                      <a:pt x="1180" y="60"/>
                      <a:pt x="1174" y="62"/>
                      <a:pt x="1135" y="54"/>
                    </a:cubicBezTo>
                    <a:cubicBezTo>
                      <a:pt x="1099" y="46"/>
                      <a:pt x="1076" y="20"/>
                      <a:pt x="1048" y="7"/>
                    </a:cubicBezTo>
                    <a:cubicBezTo>
                      <a:pt x="984" y="7"/>
                      <a:pt x="984" y="7"/>
                      <a:pt x="984" y="7"/>
                    </a:cubicBezTo>
                    <a:cubicBezTo>
                      <a:pt x="956" y="7"/>
                      <a:pt x="951" y="27"/>
                      <a:pt x="937" y="39"/>
                    </a:cubicBezTo>
                    <a:cubicBezTo>
                      <a:pt x="910" y="63"/>
                      <a:pt x="882" y="82"/>
                      <a:pt x="844" y="79"/>
                    </a:cubicBezTo>
                    <a:cubicBezTo>
                      <a:pt x="798" y="75"/>
                      <a:pt x="745" y="61"/>
                      <a:pt x="708" y="22"/>
                    </a:cubicBezTo>
                    <a:cubicBezTo>
                      <a:pt x="700" y="14"/>
                      <a:pt x="687" y="11"/>
                      <a:pt x="671" y="7"/>
                    </a:cubicBezTo>
                    <a:cubicBezTo>
                      <a:pt x="611" y="8"/>
                      <a:pt x="611" y="8"/>
                      <a:pt x="611" y="8"/>
                    </a:cubicBezTo>
                    <a:cubicBezTo>
                      <a:pt x="610" y="9"/>
                      <a:pt x="613" y="8"/>
                      <a:pt x="611" y="8"/>
                    </a:cubicBezTo>
                    <a:cubicBezTo>
                      <a:pt x="584" y="7"/>
                      <a:pt x="559" y="17"/>
                      <a:pt x="531" y="18"/>
                    </a:cubicBezTo>
                    <a:cubicBezTo>
                      <a:pt x="502" y="19"/>
                      <a:pt x="485" y="29"/>
                      <a:pt x="476" y="32"/>
                    </a:cubicBezTo>
                    <a:cubicBezTo>
                      <a:pt x="467" y="37"/>
                      <a:pt x="438" y="44"/>
                      <a:pt x="418" y="50"/>
                    </a:cubicBezTo>
                    <a:cubicBezTo>
                      <a:pt x="398" y="55"/>
                      <a:pt x="385" y="57"/>
                      <a:pt x="357" y="56"/>
                    </a:cubicBezTo>
                    <a:cubicBezTo>
                      <a:pt x="330" y="55"/>
                      <a:pt x="307" y="49"/>
                      <a:pt x="280" y="33"/>
                    </a:cubicBezTo>
                    <a:cubicBezTo>
                      <a:pt x="253" y="18"/>
                      <a:pt x="229" y="9"/>
                      <a:pt x="219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244"/>
                      <a:pt x="0" y="244"/>
                      <a:pt x="0" y="244"/>
                    </a:cubicBezTo>
                    <a:cubicBezTo>
                      <a:pt x="1990" y="244"/>
                      <a:pt x="1990" y="244"/>
                      <a:pt x="1990" y="244"/>
                    </a:cubicBezTo>
                    <a:cubicBezTo>
                      <a:pt x="1990" y="7"/>
                      <a:pt x="1990" y="7"/>
                      <a:pt x="1990" y="7"/>
                    </a:cubicBezTo>
                    <a:lnTo>
                      <a:pt x="1950" y="7"/>
                    </a:lnTo>
                    <a:close/>
                  </a:path>
                </a:pathLst>
              </a:custGeom>
              <a:solidFill>
                <a:srgbClr val="FFF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8" name="Freeform 8">
                <a:extLst>
                  <a:ext uri="{FF2B5EF4-FFF2-40B4-BE49-F238E27FC236}">
                    <a16:creationId xmlns:a16="http://schemas.microsoft.com/office/drawing/2014/main" id="{7579B29D-585A-466D-A8FD-98F3C2F7C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1856"/>
                <a:ext cx="1040" cy="248"/>
              </a:xfrm>
              <a:custGeom>
                <a:avLst/>
                <a:gdLst>
                  <a:gd name="T0" fmla="*/ 675 w 416"/>
                  <a:gd name="T1" fmla="*/ 0 h 93"/>
                  <a:gd name="T2" fmla="*/ 0 w 416"/>
                  <a:gd name="T3" fmla="*/ 0 h 93"/>
                  <a:gd name="T4" fmla="*/ 1113 w 416"/>
                  <a:gd name="T5" fmla="*/ 819 h 93"/>
                  <a:gd name="T6" fmla="*/ 1533 w 416"/>
                  <a:gd name="T7" fmla="*/ 989 h 93"/>
                  <a:gd name="T8" fmla="*/ 2238 w 416"/>
                  <a:gd name="T9" fmla="*/ 1387 h 93"/>
                  <a:gd name="T10" fmla="*/ 2595 w 416"/>
                  <a:gd name="T11" fmla="*/ 1421 h 93"/>
                  <a:gd name="T12" fmla="*/ 3625 w 416"/>
                  <a:gd name="T13" fmla="*/ 1728 h 93"/>
                  <a:gd name="T14" fmla="*/ 4500 w 416"/>
                  <a:gd name="T15" fmla="*/ 1272 h 93"/>
                  <a:gd name="T16" fmla="*/ 5300 w 416"/>
                  <a:gd name="T17" fmla="*/ 989 h 93"/>
                  <a:gd name="T18" fmla="*/ 6113 w 416"/>
                  <a:gd name="T19" fmla="*/ 171 h 93"/>
                  <a:gd name="T20" fmla="*/ 6500 w 416"/>
                  <a:gd name="T21" fmla="*/ 0 h 93"/>
                  <a:gd name="T22" fmla="*/ 5470 w 416"/>
                  <a:gd name="T23" fmla="*/ 0 h 9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6" h="93">
                    <a:moveTo>
                      <a:pt x="4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7" y="12"/>
                      <a:pt x="35" y="36"/>
                      <a:pt x="71" y="43"/>
                    </a:cubicBezTo>
                    <a:cubicBezTo>
                      <a:pt x="79" y="45"/>
                      <a:pt x="92" y="50"/>
                      <a:pt x="98" y="52"/>
                    </a:cubicBezTo>
                    <a:cubicBezTo>
                      <a:pt x="117" y="59"/>
                      <a:pt x="124" y="67"/>
                      <a:pt x="143" y="73"/>
                    </a:cubicBezTo>
                    <a:cubicBezTo>
                      <a:pt x="148" y="75"/>
                      <a:pt x="160" y="73"/>
                      <a:pt x="166" y="75"/>
                    </a:cubicBezTo>
                    <a:cubicBezTo>
                      <a:pt x="184" y="80"/>
                      <a:pt x="211" y="93"/>
                      <a:pt x="232" y="91"/>
                    </a:cubicBezTo>
                    <a:cubicBezTo>
                      <a:pt x="255" y="88"/>
                      <a:pt x="273" y="70"/>
                      <a:pt x="288" y="67"/>
                    </a:cubicBezTo>
                    <a:cubicBezTo>
                      <a:pt x="301" y="64"/>
                      <a:pt x="323" y="61"/>
                      <a:pt x="339" y="52"/>
                    </a:cubicBezTo>
                    <a:cubicBezTo>
                      <a:pt x="365" y="37"/>
                      <a:pt x="384" y="14"/>
                      <a:pt x="391" y="9"/>
                    </a:cubicBezTo>
                    <a:cubicBezTo>
                      <a:pt x="397" y="4"/>
                      <a:pt x="408" y="2"/>
                      <a:pt x="416" y="0"/>
                    </a:cubicBezTo>
                    <a:cubicBezTo>
                      <a:pt x="350" y="0"/>
                      <a:pt x="350" y="0"/>
                      <a:pt x="350" y="0"/>
                    </a:cubicBezTo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9" name="Freeform 9">
                <a:extLst>
                  <a:ext uri="{FF2B5EF4-FFF2-40B4-BE49-F238E27FC236}">
                    <a16:creationId xmlns:a16="http://schemas.microsoft.com/office/drawing/2014/main" id="{4C15ABE8-C7BF-457C-94AE-6D88814D5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856"/>
                <a:ext cx="163" cy="1"/>
              </a:xfrm>
              <a:custGeom>
                <a:avLst/>
                <a:gdLst>
                  <a:gd name="T0" fmla="*/ 163 w 163"/>
                  <a:gd name="T1" fmla="*/ 0 h 1"/>
                  <a:gd name="T2" fmla="*/ 0 w 163"/>
                  <a:gd name="T3" fmla="*/ 0 h 1"/>
                  <a:gd name="T4" fmla="*/ 163 w 16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1">
                    <a:moveTo>
                      <a:pt x="163" y="0"/>
                    </a:moveTo>
                    <a:lnTo>
                      <a:pt x="0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0" name="Line 10">
                <a:extLst>
                  <a:ext uri="{FF2B5EF4-FFF2-40B4-BE49-F238E27FC236}">
                    <a16:creationId xmlns:a16="http://schemas.microsoft.com/office/drawing/2014/main" id="{8ACDF4F3-B55B-4527-8E48-1655E5A295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37" y="1856"/>
                <a:ext cx="163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1" name="Freeform 11">
                <a:extLst>
                  <a:ext uri="{FF2B5EF4-FFF2-40B4-BE49-F238E27FC236}">
                    <a16:creationId xmlns:a16="http://schemas.microsoft.com/office/drawing/2014/main" id="{3FF1C4E4-0FE1-4F3A-88E2-1FE9C5B24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856"/>
                <a:ext cx="165" cy="1"/>
              </a:xfrm>
              <a:custGeom>
                <a:avLst/>
                <a:gdLst>
                  <a:gd name="T0" fmla="*/ 165 w 165"/>
                  <a:gd name="T1" fmla="*/ 0 h 1"/>
                  <a:gd name="T2" fmla="*/ 0 w 165"/>
                  <a:gd name="T3" fmla="*/ 0 h 1"/>
                  <a:gd name="T4" fmla="*/ 165 w 16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1">
                    <a:moveTo>
                      <a:pt x="165" y="0"/>
                    </a:moveTo>
                    <a:lnTo>
                      <a:pt x="0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2" name="Line 12">
                <a:extLst>
                  <a:ext uri="{FF2B5EF4-FFF2-40B4-BE49-F238E27FC236}">
                    <a16:creationId xmlns:a16="http://schemas.microsoft.com/office/drawing/2014/main" id="{AD8BEDA0-775A-4AA4-B366-A3DCE10239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22" y="1856"/>
                <a:ext cx="165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3" name="Freeform 13">
                <a:extLst>
                  <a:ext uri="{FF2B5EF4-FFF2-40B4-BE49-F238E27FC236}">
                    <a16:creationId xmlns:a16="http://schemas.microsoft.com/office/drawing/2014/main" id="{CA0FC094-DDF8-4DAC-B2C4-CABCCFCFF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856"/>
                <a:ext cx="165" cy="1"/>
              </a:xfrm>
              <a:custGeom>
                <a:avLst/>
                <a:gdLst>
                  <a:gd name="T0" fmla="*/ 165 w 165"/>
                  <a:gd name="T1" fmla="*/ 0 h 1"/>
                  <a:gd name="T2" fmla="*/ 0 w 165"/>
                  <a:gd name="T3" fmla="*/ 0 h 1"/>
                  <a:gd name="T4" fmla="*/ 165 w 16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1">
                    <a:moveTo>
                      <a:pt x="165" y="0"/>
                    </a:moveTo>
                    <a:lnTo>
                      <a:pt x="0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4" name="Line 14">
                <a:extLst>
                  <a:ext uri="{FF2B5EF4-FFF2-40B4-BE49-F238E27FC236}">
                    <a16:creationId xmlns:a16="http://schemas.microsoft.com/office/drawing/2014/main" id="{AA3B1491-0176-4845-B216-E12DD00A8D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7" y="1856"/>
                <a:ext cx="165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5" name="Freeform 15">
                <a:extLst>
                  <a:ext uri="{FF2B5EF4-FFF2-40B4-BE49-F238E27FC236}">
                    <a16:creationId xmlns:a16="http://schemas.microsoft.com/office/drawing/2014/main" id="{489EE73D-2F92-4D48-80E3-B4920C81A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56"/>
                <a:ext cx="162" cy="1"/>
              </a:xfrm>
              <a:custGeom>
                <a:avLst/>
                <a:gdLst>
                  <a:gd name="T0" fmla="*/ 160 w 162"/>
                  <a:gd name="T1" fmla="*/ 0 h 1"/>
                  <a:gd name="T2" fmla="*/ 162 w 162"/>
                  <a:gd name="T3" fmla="*/ 0 h 1"/>
                  <a:gd name="T4" fmla="*/ 0 w 162"/>
                  <a:gd name="T5" fmla="*/ 0 h 1"/>
                  <a:gd name="T6" fmla="*/ 160 w 16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2" h="1">
                    <a:moveTo>
                      <a:pt x="160" y="0"/>
                    </a:moveTo>
                    <a:lnTo>
                      <a:pt x="162" y="0"/>
                    </a:lnTo>
                    <a:lnTo>
                      <a:pt x="0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6" name="Freeform 16">
                <a:extLst>
                  <a:ext uri="{FF2B5EF4-FFF2-40B4-BE49-F238E27FC236}">
                    <a16:creationId xmlns:a16="http://schemas.microsoft.com/office/drawing/2014/main" id="{D3DD2CBE-7AAF-42AB-B3CC-76210AAC3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56"/>
                <a:ext cx="162" cy="1"/>
              </a:xfrm>
              <a:custGeom>
                <a:avLst/>
                <a:gdLst>
                  <a:gd name="T0" fmla="*/ 160 w 162"/>
                  <a:gd name="T1" fmla="*/ 0 h 1"/>
                  <a:gd name="T2" fmla="*/ 162 w 162"/>
                  <a:gd name="T3" fmla="*/ 0 h 1"/>
                  <a:gd name="T4" fmla="*/ 0 w 16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2" h="1">
                    <a:moveTo>
                      <a:pt x="160" y="0"/>
                    </a:moveTo>
                    <a:lnTo>
                      <a:pt x="16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7" name="Freeform 17">
                <a:extLst>
                  <a:ext uri="{FF2B5EF4-FFF2-40B4-BE49-F238E27FC236}">
                    <a16:creationId xmlns:a16="http://schemas.microsoft.com/office/drawing/2014/main" id="{5FBB1EA2-D992-4511-BC77-4A2B6626A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856"/>
                <a:ext cx="1040" cy="240"/>
              </a:xfrm>
              <a:custGeom>
                <a:avLst/>
                <a:gdLst>
                  <a:gd name="T0" fmla="*/ 0 w 416"/>
                  <a:gd name="T1" fmla="*/ 21 h 90"/>
                  <a:gd name="T2" fmla="*/ 488 w 416"/>
                  <a:gd name="T3" fmla="*/ 419 h 90"/>
                  <a:gd name="T4" fmla="*/ 1345 w 416"/>
                  <a:gd name="T5" fmla="*/ 968 h 90"/>
                  <a:gd name="T6" fmla="*/ 1845 w 416"/>
                  <a:gd name="T7" fmla="*/ 1080 h 90"/>
                  <a:gd name="T8" fmla="*/ 2613 w 416"/>
                  <a:gd name="T9" fmla="*/ 1288 h 90"/>
                  <a:gd name="T10" fmla="*/ 2938 w 416"/>
                  <a:gd name="T11" fmla="*/ 1421 h 90"/>
                  <a:gd name="T12" fmla="*/ 3958 w 416"/>
                  <a:gd name="T13" fmla="*/ 1685 h 90"/>
                  <a:gd name="T14" fmla="*/ 4488 w 416"/>
                  <a:gd name="T15" fmla="*/ 1459 h 90"/>
                  <a:gd name="T16" fmla="*/ 4813 w 416"/>
                  <a:gd name="T17" fmla="*/ 1272 h 90"/>
                  <a:gd name="T18" fmla="*/ 5720 w 416"/>
                  <a:gd name="T19" fmla="*/ 797 h 90"/>
                  <a:gd name="T20" fmla="*/ 5863 w 416"/>
                  <a:gd name="T21" fmla="*/ 589 h 90"/>
                  <a:gd name="T22" fmla="*/ 6125 w 416"/>
                  <a:gd name="T23" fmla="*/ 192 h 90"/>
                  <a:gd name="T24" fmla="*/ 6500 w 416"/>
                  <a:gd name="T25" fmla="*/ 0 h 90"/>
                  <a:gd name="T26" fmla="*/ 6500 w 416"/>
                  <a:gd name="T27" fmla="*/ 0 h 90"/>
                  <a:gd name="T28" fmla="*/ 6113 w 416"/>
                  <a:gd name="T29" fmla="*/ 171 h 90"/>
                  <a:gd name="T30" fmla="*/ 5675 w 416"/>
                  <a:gd name="T31" fmla="*/ 739 h 90"/>
                  <a:gd name="T32" fmla="*/ 4813 w 416"/>
                  <a:gd name="T33" fmla="*/ 1195 h 90"/>
                  <a:gd name="T34" fmla="*/ 3970 w 416"/>
                  <a:gd name="T35" fmla="*/ 1613 h 90"/>
                  <a:gd name="T36" fmla="*/ 2625 w 416"/>
                  <a:gd name="T37" fmla="*/ 1216 h 90"/>
                  <a:gd name="T38" fmla="*/ 1363 w 416"/>
                  <a:gd name="T39" fmla="*/ 888 h 90"/>
                  <a:gd name="T40" fmla="*/ 0 w 416"/>
                  <a:gd name="T41" fmla="*/ 0 h 9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16" h="90">
                    <a:moveTo>
                      <a:pt x="0" y="1"/>
                    </a:moveTo>
                    <a:cubicBezTo>
                      <a:pt x="11" y="5"/>
                      <a:pt x="21" y="15"/>
                      <a:pt x="31" y="22"/>
                    </a:cubicBezTo>
                    <a:cubicBezTo>
                      <a:pt x="48" y="34"/>
                      <a:pt x="64" y="46"/>
                      <a:pt x="86" y="51"/>
                    </a:cubicBezTo>
                    <a:cubicBezTo>
                      <a:pt x="118" y="57"/>
                      <a:pt x="118" y="57"/>
                      <a:pt x="118" y="57"/>
                    </a:cubicBezTo>
                    <a:cubicBezTo>
                      <a:pt x="133" y="59"/>
                      <a:pt x="144" y="61"/>
                      <a:pt x="167" y="68"/>
                    </a:cubicBezTo>
                    <a:cubicBezTo>
                      <a:pt x="188" y="75"/>
                      <a:pt x="188" y="75"/>
                      <a:pt x="188" y="75"/>
                    </a:cubicBezTo>
                    <a:cubicBezTo>
                      <a:pt x="214" y="83"/>
                      <a:pt x="231" y="88"/>
                      <a:pt x="253" y="89"/>
                    </a:cubicBezTo>
                    <a:cubicBezTo>
                      <a:pt x="270" y="90"/>
                      <a:pt x="279" y="83"/>
                      <a:pt x="287" y="77"/>
                    </a:cubicBezTo>
                    <a:cubicBezTo>
                      <a:pt x="293" y="71"/>
                      <a:pt x="299" y="67"/>
                      <a:pt x="308" y="67"/>
                    </a:cubicBezTo>
                    <a:cubicBezTo>
                      <a:pt x="333" y="67"/>
                      <a:pt x="358" y="50"/>
                      <a:pt x="366" y="42"/>
                    </a:cubicBezTo>
                    <a:cubicBezTo>
                      <a:pt x="375" y="31"/>
                      <a:pt x="375" y="31"/>
                      <a:pt x="375" y="31"/>
                    </a:cubicBezTo>
                    <a:cubicBezTo>
                      <a:pt x="380" y="25"/>
                      <a:pt x="385" y="15"/>
                      <a:pt x="392" y="10"/>
                    </a:cubicBezTo>
                    <a:cubicBezTo>
                      <a:pt x="398" y="6"/>
                      <a:pt x="407" y="2"/>
                      <a:pt x="416" y="0"/>
                    </a:cubicBezTo>
                    <a:cubicBezTo>
                      <a:pt x="416" y="0"/>
                      <a:pt x="416" y="0"/>
                      <a:pt x="416" y="0"/>
                    </a:cubicBezTo>
                    <a:cubicBezTo>
                      <a:pt x="408" y="2"/>
                      <a:pt x="397" y="4"/>
                      <a:pt x="391" y="9"/>
                    </a:cubicBezTo>
                    <a:cubicBezTo>
                      <a:pt x="380" y="17"/>
                      <a:pt x="371" y="31"/>
                      <a:pt x="363" y="39"/>
                    </a:cubicBezTo>
                    <a:cubicBezTo>
                      <a:pt x="355" y="47"/>
                      <a:pt x="331" y="63"/>
                      <a:pt x="308" y="63"/>
                    </a:cubicBezTo>
                    <a:cubicBezTo>
                      <a:pt x="286" y="63"/>
                      <a:pt x="282" y="87"/>
                      <a:pt x="254" y="85"/>
                    </a:cubicBezTo>
                    <a:cubicBezTo>
                      <a:pt x="226" y="84"/>
                      <a:pt x="207" y="76"/>
                      <a:pt x="168" y="64"/>
                    </a:cubicBezTo>
                    <a:cubicBezTo>
                      <a:pt x="132" y="53"/>
                      <a:pt x="126" y="55"/>
                      <a:pt x="87" y="47"/>
                    </a:cubicBezTo>
                    <a:cubicBezTo>
                      <a:pt x="51" y="39"/>
                      <a:pt x="28" y="13"/>
                      <a:pt x="0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8" name="Freeform 18">
                <a:extLst>
                  <a:ext uri="{FF2B5EF4-FFF2-40B4-BE49-F238E27FC236}">
                    <a16:creationId xmlns:a16="http://schemas.microsoft.com/office/drawing/2014/main" id="{33301F4D-DE28-44F8-827D-C7E7D7661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856"/>
                <a:ext cx="1050" cy="259"/>
              </a:xfrm>
              <a:custGeom>
                <a:avLst/>
                <a:gdLst>
                  <a:gd name="T0" fmla="*/ 50 w 420"/>
                  <a:gd name="T1" fmla="*/ 21 h 97"/>
                  <a:gd name="T2" fmla="*/ 488 w 420"/>
                  <a:gd name="T3" fmla="*/ 422 h 97"/>
                  <a:gd name="T4" fmla="*/ 1158 w 420"/>
                  <a:gd name="T5" fmla="*/ 892 h 97"/>
                  <a:gd name="T6" fmla="*/ 1488 w 420"/>
                  <a:gd name="T7" fmla="*/ 1025 h 97"/>
                  <a:gd name="T8" fmla="*/ 1583 w 420"/>
                  <a:gd name="T9" fmla="*/ 1071 h 97"/>
                  <a:gd name="T10" fmla="*/ 1908 w 420"/>
                  <a:gd name="T11" fmla="*/ 1255 h 97"/>
                  <a:gd name="T12" fmla="*/ 2283 w 420"/>
                  <a:gd name="T13" fmla="*/ 1469 h 97"/>
                  <a:gd name="T14" fmla="*/ 2470 w 420"/>
                  <a:gd name="T15" fmla="*/ 1482 h 97"/>
                  <a:gd name="T16" fmla="*/ 2645 w 420"/>
                  <a:gd name="T17" fmla="*/ 1503 h 97"/>
                  <a:gd name="T18" fmla="*/ 2863 w 420"/>
                  <a:gd name="T19" fmla="*/ 1597 h 97"/>
                  <a:gd name="T20" fmla="*/ 3688 w 420"/>
                  <a:gd name="T21" fmla="*/ 1810 h 97"/>
                  <a:gd name="T22" fmla="*/ 4283 w 420"/>
                  <a:gd name="T23" fmla="*/ 1525 h 97"/>
                  <a:gd name="T24" fmla="*/ 4563 w 420"/>
                  <a:gd name="T25" fmla="*/ 1354 h 97"/>
                  <a:gd name="T26" fmla="*/ 4720 w 420"/>
                  <a:gd name="T27" fmla="*/ 1311 h 97"/>
                  <a:gd name="T28" fmla="*/ 5395 w 420"/>
                  <a:gd name="T29" fmla="*/ 1071 h 97"/>
                  <a:gd name="T30" fmla="*/ 6095 w 420"/>
                  <a:gd name="T31" fmla="*/ 379 h 97"/>
                  <a:gd name="T32" fmla="*/ 6208 w 420"/>
                  <a:gd name="T33" fmla="*/ 248 h 97"/>
                  <a:gd name="T34" fmla="*/ 6533 w 420"/>
                  <a:gd name="T35" fmla="*/ 21 h 97"/>
                  <a:gd name="T36" fmla="*/ 6563 w 420"/>
                  <a:gd name="T37" fmla="*/ 0 h 97"/>
                  <a:gd name="T38" fmla="*/ 6175 w 420"/>
                  <a:gd name="T39" fmla="*/ 171 h 97"/>
                  <a:gd name="T40" fmla="*/ 5363 w 420"/>
                  <a:gd name="T41" fmla="*/ 991 h 97"/>
                  <a:gd name="T42" fmla="*/ 4563 w 420"/>
                  <a:gd name="T43" fmla="*/ 1276 h 97"/>
                  <a:gd name="T44" fmla="*/ 3688 w 420"/>
                  <a:gd name="T45" fmla="*/ 1733 h 97"/>
                  <a:gd name="T46" fmla="*/ 2658 w 420"/>
                  <a:gd name="T47" fmla="*/ 1426 h 97"/>
                  <a:gd name="T48" fmla="*/ 2300 w 420"/>
                  <a:gd name="T49" fmla="*/ 1391 h 97"/>
                  <a:gd name="T50" fmla="*/ 1595 w 420"/>
                  <a:gd name="T51" fmla="*/ 991 h 97"/>
                  <a:gd name="T52" fmla="*/ 1175 w 420"/>
                  <a:gd name="T53" fmla="*/ 820 h 97"/>
                  <a:gd name="T54" fmla="*/ 63 w 420"/>
                  <a:gd name="T55" fmla="*/ 0 h 97"/>
                  <a:gd name="T56" fmla="*/ 0 w 420"/>
                  <a:gd name="T57" fmla="*/ 0 h 97"/>
                  <a:gd name="T58" fmla="*/ 50 w 420"/>
                  <a:gd name="T59" fmla="*/ 21 h 9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420" h="97">
                    <a:moveTo>
                      <a:pt x="3" y="1"/>
                    </a:moveTo>
                    <a:cubicBezTo>
                      <a:pt x="14" y="5"/>
                      <a:pt x="22" y="15"/>
                      <a:pt x="31" y="22"/>
                    </a:cubicBezTo>
                    <a:cubicBezTo>
                      <a:pt x="42" y="32"/>
                      <a:pt x="52" y="43"/>
                      <a:pt x="74" y="47"/>
                    </a:cubicBezTo>
                    <a:cubicBezTo>
                      <a:pt x="80" y="48"/>
                      <a:pt x="89" y="51"/>
                      <a:pt x="95" y="54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9" y="59"/>
                      <a:pt x="116" y="63"/>
                      <a:pt x="122" y="66"/>
                    </a:cubicBezTo>
                    <a:cubicBezTo>
                      <a:pt x="129" y="70"/>
                      <a:pt x="136" y="74"/>
                      <a:pt x="146" y="77"/>
                    </a:cubicBezTo>
                    <a:cubicBezTo>
                      <a:pt x="149" y="78"/>
                      <a:pt x="153" y="78"/>
                      <a:pt x="158" y="78"/>
                    </a:cubicBezTo>
                    <a:cubicBezTo>
                      <a:pt x="162" y="78"/>
                      <a:pt x="166" y="78"/>
                      <a:pt x="169" y="79"/>
                    </a:cubicBezTo>
                    <a:cubicBezTo>
                      <a:pt x="169" y="79"/>
                      <a:pt x="183" y="84"/>
                      <a:pt x="183" y="84"/>
                    </a:cubicBezTo>
                    <a:cubicBezTo>
                      <a:pt x="200" y="90"/>
                      <a:pt x="219" y="97"/>
                      <a:pt x="236" y="95"/>
                    </a:cubicBezTo>
                    <a:cubicBezTo>
                      <a:pt x="251" y="93"/>
                      <a:pt x="263" y="86"/>
                      <a:pt x="274" y="80"/>
                    </a:cubicBezTo>
                    <a:cubicBezTo>
                      <a:pt x="281" y="75"/>
                      <a:pt x="287" y="72"/>
                      <a:pt x="292" y="71"/>
                    </a:cubicBezTo>
                    <a:cubicBezTo>
                      <a:pt x="302" y="69"/>
                      <a:pt x="302" y="69"/>
                      <a:pt x="302" y="69"/>
                    </a:cubicBezTo>
                    <a:cubicBezTo>
                      <a:pt x="315" y="66"/>
                      <a:pt x="332" y="63"/>
                      <a:pt x="345" y="56"/>
                    </a:cubicBezTo>
                    <a:cubicBezTo>
                      <a:pt x="364" y="45"/>
                      <a:pt x="380" y="29"/>
                      <a:pt x="390" y="20"/>
                    </a:cubicBezTo>
                    <a:cubicBezTo>
                      <a:pt x="397" y="13"/>
                      <a:pt x="397" y="13"/>
                      <a:pt x="397" y="13"/>
                    </a:cubicBezTo>
                    <a:cubicBezTo>
                      <a:pt x="403" y="8"/>
                      <a:pt x="410" y="3"/>
                      <a:pt x="418" y="1"/>
                    </a:cubicBezTo>
                    <a:cubicBezTo>
                      <a:pt x="420" y="0"/>
                      <a:pt x="420" y="0"/>
                      <a:pt x="420" y="0"/>
                    </a:cubicBezTo>
                    <a:cubicBezTo>
                      <a:pt x="412" y="2"/>
                      <a:pt x="401" y="4"/>
                      <a:pt x="395" y="9"/>
                    </a:cubicBezTo>
                    <a:cubicBezTo>
                      <a:pt x="388" y="14"/>
                      <a:pt x="369" y="37"/>
                      <a:pt x="343" y="52"/>
                    </a:cubicBezTo>
                    <a:cubicBezTo>
                      <a:pt x="327" y="61"/>
                      <a:pt x="305" y="64"/>
                      <a:pt x="292" y="67"/>
                    </a:cubicBezTo>
                    <a:cubicBezTo>
                      <a:pt x="277" y="70"/>
                      <a:pt x="259" y="88"/>
                      <a:pt x="236" y="91"/>
                    </a:cubicBezTo>
                    <a:cubicBezTo>
                      <a:pt x="215" y="93"/>
                      <a:pt x="188" y="80"/>
                      <a:pt x="170" y="75"/>
                    </a:cubicBezTo>
                    <a:cubicBezTo>
                      <a:pt x="164" y="73"/>
                      <a:pt x="152" y="75"/>
                      <a:pt x="147" y="73"/>
                    </a:cubicBezTo>
                    <a:cubicBezTo>
                      <a:pt x="128" y="67"/>
                      <a:pt x="121" y="59"/>
                      <a:pt x="102" y="52"/>
                    </a:cubicBezTo>
                    <a:cubicBezTo>
                      <a:pt x="96" y="50"/>
                      <a:pt x="83" y="45"/>
                      <a:pt x="75" y="43"/>
                    </a:cubicBezTo>
                    <a:cubicBezTo>
                      <a:pt x="39" y="36"/>
                      <a:pt x="31" y="12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79" name="Freeform 19">
                <a:extLst>
                  <a:ext uri="{FF2B5EF4-FFF2-40B4-BE49-F238E27FC236}">
                    <a16:creationId xmlns:a16="http://schemas.microsoft.com/office/drawing/2014/main" id="{D131AF9F-31A1-45C1-A424-62CC5CE98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856"/>
                <a:ext cx="783" cy="213"/>
              </a:xfrm>
              <a:custGeom>
                <a:avLst/>
                <a:gdLst>
                  <a:gd name="T0" fmla="*/ 0 w 313"/>
                  <a:gd name="T1" fmla="*/ 0 h 80"/>
                  <a:gd name="T2" fmla="*/ 563 w 313"/>
                  <a:gd name="T3" fmla="*/ 320 h 80"/>
                  <a:gd name="T4" fmla="*/ 2709 w 313"/>
                  <a:gd name="T5" fmla="*/ 1432 h 80"/>
                  <a:gd name="T6" fmla="*/ 4213 w 313"/>
                  <a:gd name="T7" fmla="*/ 660 h 80"/>
                  <a:gd name="T8" fmla="*/ 4368 w 313"/>
                  <a:gd name="T9" fmla="*/ 453 h 80"/>
                  <a:gd name="T10" fmla="*/ 4901 w 313"/>
                  <a:gd name="T11" fmla="*/ 0 h 80"/>
                  <a:gd name="T12" fmla="*/ 4901 w 313"/>
                  <a:gd name="T13" fmla="*/ 0 h 80"/>
                  <a:gd name="T14" fmla="*/ 4163 w 313"/>
                  <a:gd name="T15" fmla="*/ 602 h 80"/>
                  <a:gd name="T16" fmla="*/ 2709 w 313"/>
                  <a:gd name="T17" fmla="*/ 1361 h 80"/>
                  <a:gd name="T18" fmla="*/ 583 w 313"/>
                  <a:gd name="T19" fmla="*/ 285 h 80"/>
                  <a:gd name="T20" fmla="*/ 0 w 313"/>
                  <a:gd name="T21" fmla="*/ 0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3" h="80">
                    <a:moveTo>
                      <a:pt x="0" y="0"/>
                    </a:moveTo>
                    <a:cubicBezTo>
                      <a:pt x="15" y="4"/>
                      <a:pt x="29" y="10"/>
                      <a:pt x="36" y="17"/>
                    </a:cubicBezTo>
                    <a:cubicBezTo>
                      <a:pt x="76" y="59"/>
                      <a:pt x="132" y="73"/>
                      <a:pt x="173" y="76"/>
                    </a:cubicBezTo>
                    <a:cubicBezTo>
                      <a:pt x="214" y="80"/>
                      <a:pt x="244" y="57"/>
                      <a:pt x="269" y="35"/>
                    </a:cubicBezTo>
                    <a:cubicBezTo>
                      <a:pt x="273" y="32"/>
                      <a:pt x="276" y="28"/>
                      <a:pt x="279" y="24"/>
                    </a:cubicBezTo>
                    <a:cubicBezTo>
                      <a:pt x="287" y="13"/>
                      <a:pt x="295" y="0"/>
                      <a:pt x="313" y="0"/>
                    </a:cubicBezTo>
                    <a:cubicBezTo>
                      <a:pt x="313" y="0"/>
                      <a:pt x="313" y="0"/>
                      <a:pt x="313" y="0"/>
                    </a:cubicBezTo>
                    <a:cubicBezTo>
                      <a:pt x="285" y="0"/>
                      <a:pt x="280" y="20"/>
                      <a:pt x="266" y="32"/>
                    </a:cubicBezTo>
                    <a:cubicBezTo>
                      <a:pt x="239" y="56"/>
                      <a:pt x="211" y="75"/>
                      <a:pt x="173" y="72"/>
                    </a:cubicBezTo>
                    <a:cubicBezTo>
                      <a:pt x="127" y="68"/>
                      <a:pt x="74" y="54"/>
                      <a:pt x="37" y="15"/>
                    </a:cubicBezTo>
                    <a:cubicBezTo>
                      <a:pt x="29" y="7"/>
                      <a:pt x="16" y="4"/>
                      <a:pt x="0" y="0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0" name="Freeform 20">
                <a:extLst>
                  <a:ext uri="{FF2B5EF4-FFF2-40B4-BE49-F238E27FC236}">
                    <a16:creationId xmlns:a16="http://schemas.microsoft.com/office/drawing/2014/main" id="{56F41174-44BC-4AAE-BB8B-3EDE7EA4B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1853"/>
                <a:ext cx="695" cy="150"/>
              </a:xfrm>
              <a:custGeom>
                <a:avLst/>
                <a:gdLst>
                  <a:gd name="T0" fmla="*/ 4113 w 278"/>
                  <a:gd name="T1" fmla="*/ 517 h 56"/>
                  <a:gd name="T2" fmla="*/ 2783 w 278"/>
                  <a:gd name="T3" fmla="*/ 962 h 56"/>
                  <a:gd name="T4" fmla="*/ 2125 w 278"/>
                  <a:gd name="T5" fmla="*/ 962 h 56"/>
                  <a:gd name="T6" fmla="*/ 1395 w 278"/>
                  <a:gd name="T7" fmla="*/ 769 h 56"/>
                  <a:gd name="T8" fmla="*/ 1033 w 278"/>
                  <a:gd name="T9" fmla="*/ 479 h 56"/>
                  <a:gd name="T10" fmla="*/ 33 w 278"/>
                  <a:gd name="T11" fmla="*/ 0 h 56"/>
                  <a:gd name="T12" fmla="*/ 50 w 278"/>
                  <a:gd name="T13" fmla="*/ 21 h 56"/>
                  <a:gd name="T14" fmla="*/ 970 w 278"/>
                  <a:gd name="T15" fmla="*/ 560 h 56"/>
                  <a:gd name="T16" fmla="*/ 1363 w 278"/>
                  <a:gd name="T17" fmla="*/ 846 h 56"/>
                  <a:gd name="T18" fmla="*/ 2208 w 278"/>
                  <a:gd name="T19" fmla="*/ 1077 h 56"/>
                  <a:gd name="T20" fmla="*/ 3175 w 278"/>
                  <a:gd name="T21" fmla="*/ 940 h 56"/>
                  <a:gd name="T22" fmla="*/ 3438 w 278"/>
                  <a:gd name="T23" fmla="*/ 868 h 56"/>
                  <a:gd name="T24" fmla="*/ 4095 w 278"/>
                  <a:gd name="T25" fmla="*/ 595 h 56"/>
                  <a:gd name="T26" fmla="*/ 4345 w 278"/>
                  <a:gd name="T27" fmla="*/ 367 h 56"/>
                  <a:gd name="T28" fmla="*/ 4113 w 278"/>
                  <a:gd name="T29" fmla="*/ 517 h 5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78" h="56">
                    <a:moveTo>
                      <a:pt x="263" y="27"/>
                    </a:moveTo>
                    <a:cubicBezTo>
                      <a:pt x="256" y="30"/>
                      <a:pt x="200" y="47"/>
                      <a:pt x="178" y="50"/>
                    </a:cubicBezTo>
                    <a:cubicBezTo>
                      <a:pt x="157" y="53"/>
                      <a:pt x="152" y="50"/>
                      <a:pt x="136" y="50"/>
                    </a:cubicBezTo>
                    <a:cubicBezTo>
                      <a:pt x="118" y="49"/>
                      <a:pt x="106" y="46"/>
                      <a:pt x="89" y="40"/>
                    </a:cubicBezTo>
                    <a:cubicBezTo>
                      <a:pt x="81" y="36"/>
                      <a:pt x="75" y="30"/>
                      <a:pt x="66" y="25"/>
                    </a:cubicBezTo>
                    <a:cubicBezTo>
                      <a:pt x="38" y="9"/>
                      <a:pt x="11" y="2"/>
                      <a:pt x="2" y="0"/>
                    </a:cubicBezTo>
                    <a:cubicBezTo>
                      <a:pt x="0" y="0"/>
                      <a:pt x="1" y="1"/>
                      <a:pt x="3" y="1"/>
                    </a:cubicBezTo>
                    <a:cubicBezTo>
                      <a:pt x="12" y="3"/>
                      <a:pt x="34" y="13"/>
                      <a:pt x="62" y="29"/>
                    </a:cubicBezTo>
                    <a:cubicBezTo>
                      <a:pt x="70" y="34"/>
                      <a:pt x="79" y="40"/>
                      <a:pt x="87" y="44"/>
                    </a:cubicBezTo>
                    <a:cubicBezTo>
                      <a:pt x="106" y="53"/>
                      <a:pt x="122" y="55"/>
                      <a:pt x="141" y="56"/>
                    </a:cubicBezTo>
                    <a:cubicBezTo>
                      <a:pt x="170" y="56"/>
                      <a:pt x="184" y="55"/>
                      <a:pt x="203" y="49"/>
                    </a:cubicBezTo>
                    <a:cubicBezTo>
                      <a:pt x="220" y="45"/>
                      <a:pt x="220" y="45"/>
                      <a:pt x="220" y="45"/>
                    </a:cubicBezTo>
                    <a:cubicBezTo>
                      <a:pt x="237" y="40"/>
                      <a:pt x="255" y="35"/>
                      <a:pt x="262" y="31"/>
                    </a:cubicBezTo>
                    <a:cubicBezTo>
                      <a:pt x="262" y="31"/>
                      <a:pt x="273" y="22"/>
                      <a:pt x="278" y="19"/>
                    </a:cubicBezTo>
                    <a:cubicBezTo>
                      <a:pt x="267" y="26"/>
                      <a:pt x="263" y="27"/>
                      <a:pt x="263" y="27"/>
                    </a:cubicBezTo>
                    <a:close/>
                  </a:path>
                </a:pathLst>
              </a:custGeom>
              <a:solidFill>
                <a:srgbClr val="EAD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1" name="Freeform 21">
                <a:extLst>
                  <a:ext uri="{FF2B5EF4-FFF2-40B4-BE49-F238E27FC236}">
                    <a16:creationId xmlns:a16="http://schemas.microsoft.com/office/drawing/2014/main" id="{7ED7A5DC-8A25-4C70-816A-F41850D37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1856"/>
                <a:ext cx="1032" cy="19"/>
              </a:xfrm>
              <a:custGeom>
                <a:avLst/>
                <a:gdLst>
                  <a:gd name="T0" fmla="*/ 667 w 413"/>
                  <a:gd name="T1" fmla="*/ 0 h 7"/>
                  <a:gd name="T2" fmla="*/ 0 w 413"/>
                  <a:gd name="T3" fmla="*/ 0 h 7"/>
                  <a:gd name="T4" fmla="*/ 0 w 413"/>
                  <a:gd name="T5" fmla="*/ 22 h 7"/>
                  <a:gd name="T6" fmla="*/ 42 w 413"/>
                  <a:gd name="T7" fmla="*/ 38 h 7"/>
                  <a:gd name="T8" fmla="*/ 437 w 413"/>
                  <a:gd name="T9" fmla="*/ 81 h 7"/>
                  <a:gd name="T10" fmla="*/ 792 w 413"/>
                  <a:gd name="T11" fmla="*/ 81 h 7"/>
                  <a:gd name="T12" fmla="*/ 1479 w 413"/>
                  <a:gd name="T13" fmla="*/ 81 h 7"/>
                  <a:gd name="T14" fmla="*/ 1917 w 413"/>
                  <a:gd name="T15" fmla="*/ 60 h 7"/>
                  <a:gd name="T16" fmla="*/ 2416 w 413"/>
                  <a:gd name="T17" fmla="*/ 81 h 7"/>
                  <a:gd name="T18" fmla="*/ 2841 w 413"/>
                  <a:gd name="T19" fmla="*/ 81 h 7"/>
                  <a:gd name="T20" fmla="*/ 2966 w 413"/>
                  <a:gd name="T21" fmla="*/ 81 h 7"/>
                  <a:gd name="T22" fmla="*/ 3059 w 413"/>
                  <a:gd name="T23" fmla="*/ 38 h 7"/>
                  <a:gd name="T24" fmla="*/ 3258 w 413"/>
                  <a:gd name="T25" fmla="*/ 60 h 7"/>
                  <a:gd name="T26" fmla="*/ 4058 w 413"/>
                  <a:gd name="T27" fmla="*/ 81 h 7"/>
                  <a:gd name="T28" fmla="*/ 4215 w 413"/>
                  <a:gd name="T29" fmla="*/ 60 h 7"/>
                  <a:gd name="T30" fmla="*/ 4403 w 413"/>
                  <a:gd name="T31" fmla="*/ 103 h 7"/>
                  <a:gd name="T32" fmla="*/ 5040 w 413"/>
                  <a:gd name="T33" fmla="*/ 141 h 7"/>
                  <a:gd name="T34" fmla="*/ 5370 w 413"/>
                  <a:gd name="T35" fmla="*/ 103 h 7"/>
                  <a:gd name="T36" fmla="*/ 6182 w 413"/>
                  <a:gd name="T37" fmla="*/ 81 h 7"/>
                  <a:gd name="T38" fmla="*/ 6287 w 413"/>
                  <a:gd name="T39" fmla="*/ 81 h 7"/>
                  <a:gd name="T40" fmla="*/ 6444 w 413"/>
                  <a:gd name="T41" fmla="*/ 22 h 7"/>
                  <a:gd name="T42" fmla="*/ 6444 w 413"/>
                  <a:gd name="T43" fmla="*/ 0 h 7"/>
                  <a:gd name="T44" fmla="*/ 5462 w 413"/>
                  <a:gd name="T45" fmla="*/ 0 h 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13" h="7">
                    <a:moveTo>
                      <a:pt x="4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2"/>
                    </a:cubicBezTo>
                    <a:cubicBezTo>
                      <a:pt x="11" y="2"/>
                      <a:pt x="20" y="4"/>
                      <a:pt x="28" y="4"/>
                    </a:cubicBezTo>
                    <a:cubicBezTo>
                      <a:pt x="36" y="5"/>
                      <a:pt x="43" y="4"/>
                      <a:pt x="51" y="4"/>
                    </a:cubicBezTo>
                    <a:cubicBezTo>
                      <a:pt x="67" y="6"/>
                      <a:pt x="78" y="3"/>
                      <a:pt x="95" y="4"/>
                    </a:cubicBezTo>
                    <a:cubicBezTo>
                      <a:pt x="98" y="4"/>
                      <a:pt x="119" y="3"/>
                      <a:pt x="123" y="3"/>
                    </a:cubicBezTo>
                    <a:cubicBezTo>
                      <a:pt x="134" y="2"/>
                      <a:pt x="144" y="3"/>
                      <a:pt x="155" y="4"/>
                    </a:cubicBezTo>
                    <a:cubicBezTo>
                      <a:pt x="165" y="4"/>
                      <a:pt x="172" y="4"/>
                      <a:pt x="182" y="4"/>
                    </a:cubicBezTo>
                    <a:cubicBezTo>
                      <a:pt x="183" y="4"/>
                      <a:pt x="189" y="4"/>
                      <a:pt x="190" y="4"/>
                    </a:cubicBezTo>
                    <a:cubicBezTo>
                      <a:pt x="192" y="3"/>
                      <a:pt x="194" y="3"/>
                      <a:pt x="196" y="2"/>
                    </a:cubicBezTo>
                    <a:cubicBezTo>
                      <a:pt x="199" y="1"/>
                      <a:pt x="205" y="3"/>
                      <a:pt x="209" y="3"/>
                    </a:cubicBezTo>
                    <a:cubicBezTo>
                      <a:pt x="220" y="4"/>
                      <a:pt x="255" y="5"/>
                      <a:pt x="260" y="4"/>
                    </a:cubicBezTo>
                    <a:cubicBezTo>
                      <a:pt x="264" y="4"/>
                      <a:pt x="266" y="3"/>
                      <a:pt x="270" y="3"/>
                    </a:cubicBezTo>
                    <a:cubicBezTo>
                      <a:pt x="273" y="3"/>
                      <a:pt x="278" y="4"/>
                      <a:pt x="282" y="5"/>
                    </a:cubicBezTo>
                    <a:cubicBezTo>
                      <a:pt x="289" y="6"/>
                      <a:pt x="316" y="7"/>
                      <a:pt x="323" y="7"/>
                    </a:cubicBezTo>
                    <a:cubicBezTo>
                      <a:pt x="329" y="6"/>
                      <a:pt x="338" y="4"/>
                      <a:pt x="344" y="5"/>
                    </a:cubicBezTo>
                    <a:cubicBezTo>
                      <a:pt x="353" y="5"/>
                      <a:pt x="386" y="4"/>
                      <a:pt x="396" y="4"/>
                    </a:cubicBezTo>
                    <a:cubicBezTo>
                      <a:pt x="398" y="4"/>
                      <a:pt x="400" y="4"/>
                      <a:pt x="403" y="4"/>
                    </a:cubicBezTo>
                    <a:cubicBezTo>
                      <a:pt x="406" y="3"/>
                      <a:pt x="410" y="2"/>
                      <a:pt x="413" y="1"/>
                    </a:cubicBezTo>
                    <a:cubicBezTo>
                      <a:pt x="413" y="1"/>
                      <a:pt x="413" y="1"/>
                      <a:pt x="413" y="0"/>
                    </a:cubicBezTo>
                    <a:cubicBezTo>
                      <a:pt x="350" y="0"/>
                      <a:pt x="350" y="0"/>
                      <a:pt x="350" y="0"/>
                    </a:cubicBezTo>
                  </a:path>
                </a:pathLst>
              </a:custGeom>
              <a:solidFill>
                <a:srgbClr val="AD9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2" name="Freeform 22">
                <a:extLst>
                  <a:ext uri="{FF2B5EF4-FFF2-40B4-BE49-F238E27FC236}">
                    <a16:creationId xmlns:a16="http://schemas.microsoft.com/office/drawing/2014/main" id="{CFE00869-03BA-44B9-9684-31132C0AA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856"/>
                <a:ext cx="163" cy="1"/>
              </a:xfrm>
              <a:custGeom>
                <a:avLst/>
                <a:gdLst>
                  <a:gd name="T0" fmla="*/ 163 w 163"/>
                  <a:gd name="T1" fmla="*/ 0 h 1"/>
                  <a:gd name="T2" fmla="*/ 0 w 163"/>
                  <a:gd name="T3" fmla="*/ 0 h 1"/>
                  <a:gd name="T4" fmla="*/ 163 w 16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3" h="1">
                    <a:moveTo>
                      <a:pt x="163" y="0"/>
                    </a:moveTo>
                    <a:lnTo>
                      <a:pt x="0" y="0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rgbClr val="AD9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3" name="Line 23">
                <a:extLst>
                  <a:ext uri="{FF2B5EF4-FFF2-40B4-BE49-F238E27FC236}">
                    <a16:creationId xmlns:a16="http://schemas.microsoft.com/office/drawing/2014/main" id="{AD82445F-DD53-459D-851F-8321BEDBA9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37" y="1856"/>
                <a:ext cx="163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4" name="Freeform 24">
                <a:extLst>
                  <a:ext uri="{FF2B5EF4-FFF2-40B4-BE49-F238E27FC236}">
                    <a16:creationId xmlns:a16="http://schemas.microsoft.com/office/drawing/2014/main" id="{C1B22BAD-B4BC-4723-9AD7-CB673EFB6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856"/>
                <a:ext cx="165" cy="1"/>
              </a:xfrm>
              <a:custGeom>
                <a:avLst/>
                <a:gdLst>
                  <a:gd name="T0" fmla="*/ 165 w 165"/>
                  <a:gd name="T1" fmla="*/ 0 h 1"/>
                  <a:gd name="T2" fmla="*/ 0 w 165"/>
                  <a:gd name="T3" fmla="*/ 0 h 1"/>
                  <a:gd name="T4" fmla="*/ 165 w 16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1">
                    <a:moveTo>
                      <a:pt x="165" y="0"/>
                    </a:moveTo>
                    <a:lnTo>
                      <a:pt x="0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AD9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5" name="Line 25">
                <a:extLst>
                  <a:ext uri="{FF2B5EF4-FFF2-40B4-BE49-F238E27FC236}">
                    <a16:creationId xmlns:a16="http://schemas.microsoft.com/office/drawing/2014/main" id="{9949748E-9634-4A29-BBC6-C8F7E597B6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522" y="1856"/>
                <a:ext cx="165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6" name="Freeform 26">
                <a:extLst>
                  <a:ext uri="{FF2B5EF4-FFF2-40B4-BE49-F238E27FC236}">
                    <a16:creationId xmlns:a16="http://schemas.microsoft.com/office/drawing/2014/main" id="{D4B2D98F-7EC5-4D7B-A244-458ED1AA3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856"/>
                <a:ext cx="165" cy="1"/>
              </a:xfrm>
              <a:custGeom>
                <a:avLst/>
                <a:gdLst>
                  <a:gd name="T0" fmla="*/ 165 w 165"/>
                  <a:gd name="T1" fmla="*/ 0 h 1"/>
                  <a:gd name="T2" fmla="*/ 0 w 165"/>
                  <a:gd name="T3" fmla="*/ 0 h 1"/>
                  <a:gd name="T4" fmla="*/ 165 w 165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1">
                    <a:moveTo>
                      <a:pt x="165" y="0"/>
                    </a:moveTo>
                    <a:lnTo>
                      <a:pt x="0" y="0"/>
                    </a:lnTo>
                    <a:lnTo>
                      <a:pt x="165" y="0"/>
                    </a:lnTo>
                    <a:close/>
                  </a:path>
                </a:pathLst>
              </a:custGeom>
              <a:solidFill>
                <a:srgbClr val="AD9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7" name="Line 27">
                <a:extLst>
                  <a:ext uri="{FF2B5EF4-FFF2-40B4-BE49-F238E27FC236}">
                    <a16:creationId xmlns:a16="http://schemas.microsoft.com/office/drawing/2014/main" id="{B80B6EE5-AA33-4C55-9EA5-30135822AC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7" y="1856"/>
                <a:ext cx="165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8" name="Freeform 28">
                <a:extLst>
                  <a:ext uri="{FF2B5EF4-FFF2-40B4-BE49-F238E27FC236}">
                    <a16:creationId xmlns:a16="http://schemas.microsoft.com/office/drawing/2014/main" id="{700DC9A2-0CB6-451F-BAA5-3C5C5982C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56"/>
                <a:ext cx="162" cy="1"/>
              </a:xfrm>
              <a:custGeom>
                <a:avLst/>
                <a:gdLst>
                  <a:gd name="T0" fmla="*/ 160 w 162"/>
                  <a:gd name="T1" fmla="*/ 0 h 1"/>
                  <a:gd name="T2" fmla="*/ 162 w 162"/>
                  <a:gd name="T3" fmla="*/ 0 h 1"/>
                  <a:gd name="T4" fmla="*/ 0 w 162"/>
                  <a:gd name="T5" fmla="*/ 0 h 1"/>
                  <a:gd name="T6" fmla="*/ 160 w 16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2" h="1">
                    <a:moveTo>
                      <a:pt x="160" y="0"/>
                    </a:moveTo>
                    <a:lnTo>
                      <a:pt x="162" y="0"/>
                    </a:lnTo>
                    <a:lnTo>
                      <a:pt x="0" y="0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rgbClr val="AD9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89" name="Freeform 29">
                <a:extLst>
                  <a:ext uri="{FF2B5EF4-FFF2-40B4-BE49-F238E27FC236}">
                    <a16:creationId xmlns:a16="http://schemas.microsoft.com/office/drawing/2014/main" id="{515BBB56-874B-4491-A54A-2F871F3EB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856"/>
                <a:ext cx="162" cy="1"/>
              </a:xfrm>
              <a:custGeom>
                <a:avLst/>
                <a:gdLst>
                  <a:gd name="T0" fmla="*/ 160 w 162"/>
                  <a:gd name="T1" fmla="*/ 0 h 1"/>
                  <a:gd name="T2" fmla="*/ 162 w 162"/>
                  <a:gd name="T3" fmla="*/ 0 h 1"/>
                  <a:gd name="T4" fmla="*/ 0 w 16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2" h="1">
                    <a:moveTo>
                      <a:pt x="160" y="0"/>
                    </a:moveTo>
                    <a:lnTo>
                      <a:pt x="162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0" name="Freeform 30">
                <a:extLst>
                  <a:ext uri="{FF2B5EF4-FFF2-40B4-BE49-F238E27FC236}">
                    <a16:creationId xmlns:a16="http://schemas.microsoft.com/office/drawing/2014/main" id="{C9B05312-E4CD-4FC1-AA2F-C68DC7E4E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973"/>
                <a:ext cx="120" cy="120"/>
              </a:xfrm>
              <a:custGeom>
                <a:avLst/>
                <a:gdLst>
                  <a:gd name="T0" fmla="*/ 395 w 48"/>
                  <a:gd name="T1" fmla="*/ 456 h 45"/>
                  <a:gd name="T2" fmla="*/ 563 w 48"/>
                  <a:gd name="T3" fmla="*/ 832 h 45"/>
                  <a:gd name="T4" fmla="*/ 158 w 48"/>
                  <a:gd name="T5" fmla="*/ 341 h 45"/>
                  <a:gd name="T6" fmla="*/ 595 w 48"/>
                  <a:gd name="T7" fmla="*/ 739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5">
                    <a:moveTo>
                      <a:pt x="25" y="24"/>
                    </a:moveTo>
                    <a:cubicBezTo>
                      <a:pt x="21" y="33"/>
                      <a:pt x="25" y="45"/>
                      <a:pt x="36" y="44"/>
                    </a:cubicBezTo>
                    <a:cubicBezTo>
                      <a:pt x="48" y="27"/>
                      <a:pt x="21" y="0"/>
                      <a:pt x="10" y="18"/>
                    </a:cubicBezTo>
                    <a:cubicBezTo>
                      <a:pt x="0" y="34"/>
                      <a:pt x="27" y="41"/>
                      <a:pt x="38" y="39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1" name="Freeform 31">
                <a:extLst>
                  <a:ext uri="{FF2B5EF4-FFF2-40B4-BE49-F238E27FC236}">
                    <a16:creationId xmlns:a16="http://schemas.microsoft.com/office/drawing/2014/main" id="{417188DA-8CA3-4059-B998-C62BEB8A8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2024"/>
                <a:ext cx="25" cy="29"/>
              </a:xfrm>
              <a:custGeom>
                <a:avLst/>
                <a:gdLst>
                  <a:gd name="T0" fmla="*/ 20 w 10"/>
                  <a:gd name="T1" fmla="*/ 124 h 11"/>
                  <a:gd name="T2" fmla="*/ 63 w 10"/>
                  <a:gd name="T3" fmla="*/ 0 h 11"/>
                  <a:gd name="T4" fmla="*/ 113 w 10"/>
                  <a:gd name="T5" fmla="*/ 20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" y="7"/>
                    </a:moveTo>
                    <a:cubicBezTo>
                      <a:pt x="0" y="3"/>
                      <a:pt x="1" y="1"/>
                      <a:pt x="4" y="0"/>
                    </a:cubicBezTo>
                    <a:cubicBezTo>
                      <a:pt x="10" y="3"/>
                      <a:pt x="10" y="6"/>
                      <a:pt x="7" y="1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2" name="Freeform 32">
                <a:extLst>
                  <a:ext uri="{FF2B5EF4-FFF2-40B4-BE49-F238E27FC236}">
                    <a16:creationId xmlns:a16="http://schemas.microsoft.com/office/drawing/2014/main" id="{7AE619C2-535E-4AA7-9D4E-44B502130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208"/>
                <a:ext cx="23" cy="21"/>
              </a:xfrm>
              <a:custGeom>
                <a:avLst/>
                <a:gdLst>
                  <a:gd name="T0" fmla="*/ 151 w 9"/>
                  <a:gd name="T1" fmla="*/ 89 h 8"/>
                  <a:gd name="T2" fmla="*/ 0 w 9"/>
                  <a:gd name="T3" fmla="*/ 89 h 8"/>
                  <a:gd name="T4" fmla="*/ 97 w 9"/>
                  <a:gd name="T5" fmla="*/ 0 h 8"/>
                  <a:gd name="T6" fmla="*/ 84 w 9"/>
                  <a:gd name="T7" fmla="*/ 7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5" y="6"/>
                      <a:pt x="3" y="8"/>
                      <a:pt x="0" y="5"/>
                    </a:cubicBezTo>
                    <a:cubicBezTo>
                      <a:pt x="2" y="2"/>
                      <a:pt x="4" y="2"/>
                      <a:pt x="6" y="0"/>
                    </a:cubicBezTo>
                    <a:cubicBezTo>
                      <a:pt x="6" y="1"/>
                      <a:pt x="6" y="3"/>
                      <a:pt x="5" y="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3" name="Freeform 33">
                <a:extLst>
                  <a:ext uri="{FF2B5EF4-FFF2-40B4-BE49-F238E27FC236}">
                    <a16:creationId xmlns:a16="http://schemas.microsoft.com/office/drawing/2014/main" id="{441E20DF-6C59-413A-BFB9-EBC7DDD7D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016"/>
                <a:ext cx="80" cy="61"/>
              </a:xfrm>
              <a:custGeom>
                <a:avLst/>
                <a:gdLst>
                  <a:gd name="T0" fmla="*/ 238 w 32"/>
                  <a:gd name="T1" fmla="*/ 430 h 23"/>
                  <a:gd name="T2" fmla="*/ 0 w 32"/>
                  <a:gd name="T3" fmla="*/ 149 h 23"/>
                  <a:gd name="T4" fmla="*/ 500 w 32"/>
                  <a:gd name="T5" fmla="*/ 149 h 23"/>
                  <a:gd name="T6" fmla="*/ 238 w 32"/>
                  <a:gd name="T7" fmla="*/ 353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3">
                    <a:moveTo>
                      <a:pt x="15" y="23"/>
                    </a:moveTo>
                    <a:cubicBezTo>
                      <a:pt x="7" y="22"/>
                      <a:pt x="1" y="16"/>
                      <a:pt x="0" y="8"/>
                    </a:cubicBezTo>
                    <a:cubicBezTo>
                      <a:pt x="8" y="7"/>
                      <a:pt x="26" y="0"/>
                      <a:pt x="32" y="8"/>
                    </a:cubicBezTo>
                    <a:cubicBezTo>
                      <a:pt x="29" y="14"/>
                      <a:pt x="22" y="16"/>
                      <a:pt x="15" y="19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4" name="Freeform 34">
                <a:extLst>
                  <a:ext uri="{FF2B5EF4-FFF2-40B4-BE49-F238E27FC236}">
                    <a16:creationId xmlns:a16="http://schemas.microsoft.com/office/drawing/2014/main" id="{A4E88A30-94FF-4A28-82F2-05FEBB6BD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085"/>
                <a:ext cx="83" cy="75"/>
              </a:xfrm>
              <a:custGeom>
                <a:avLst/>
                <a:gdLst>
                  <a:gd name="T0" fmla="*/ 146 w 33"/>
                  <a:gd name="T1" fmla="*/ 115 h 28"/>
                  <a:gd name="T2" fmla="*/ 443 w 33"/>
                  <a:gd name="T3" fmla="*/ 346 h 28"/>
                  <a:gd name="T4" fmla="*/ 113 w 33"/>
                  <a:gd name="T5" fmla="*/ 287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8">
                    <a:moveTo>
                      <a:pt x="9" y="6"/>
                    </a:moveTo>
                    <a:cubicBezTo>
                      <a:pt x="0" y="18"/>
                      <a:pt x="22" y="28"/>
                      <a:pt x="28" y="18"/>
                    </a:cubicBezTo>
                    <a:cubicBezTo>
                      <a:pt x="33" y="9"/>
                      <a:pt x="7" y="0"/>
                      <a:pt x="7" y="1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5" name="Freeform 35">
                <a:extLst>
                  <a:ext uri="{FF2B5EF4-FFF2-40B4-BE49-F238E27FC236}">
                    <a16:creationId xmlns:a16="http://schemas.microsoft.com/office/drawing/2014/main" id="{BD9FFCDE-4B3C-4F8B-AD20-4E12D594E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7"/>
                <a:ext cx="33" cy="42"/>
              </a:xfrm>
              <a:custGeom>
                <a:avLst/>
                <a:gdLst>
                  <a:gd name="T0" fmla="*/ 51 w 13"/>
                  <a:gd name="T1" fmla="*/ 179 h 16"/>
                  <a:gd name="T2" fmla="*/ 147 w 13"/>
                  <a:gd name="T3" fmla="*/ 0 h 16"/>
                  <a:gd name="T4" fmla="*/ 51 w 13"/>
                  <a:gd name="T5" fmla="*/ 26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3" y="10"/>
                    </a:moveTo>
                    <a:cubicBezTo>
                      <a:pt x="0" y="6"/>
                      <a:pt x="2" y="0"/>
                      <a:pt x="9" y="0"/>
                    </a:cubicBezTo>
                    <a:cubicBezTo>
                      <a:pt x="13" y="7"/>
                      <a:pt x="10" y="16"/>
                      <a:pt x="3" y="1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6" name="Freeform 36">
                <a:extLst>
                  <a:ext uri="{FF2B5EF4-FFF2-40B4-BE49-F238E27FC236}">
                    <a16:creationId xmlns:a16="http://schemas.microsoft.com/office/drawing/2014/main" id="{231B3022-AE9C-48C0-B98F-73D4050D3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093"/>
                <a:ext cx="45" cy="51"/>
              </a:xfrm>
              <a:custGeom>
                <a:avLst/>
                <a:gdLst>
                  <a:gd name="T0" fmla="*/ 208 w 18"/>
                  <a:gd name="T1" fmla="*/ 0 h 19"/>
                  <a:gd name="T2" fmla="*/ 283 w 18"/>
                  <a:gd name="T3" fmla="*/ 28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9">
                    <a:moveTo>
                      <a:pt x="13" y="0"/>
                    </a:moveTo>
                    <a:cubicBezTo>
                      <a:pt x="0" y="9"/>
                      <a:pt x="11" y="19"/>
                      <a:pt x="18" y="1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7" name="Freeform 37">
                <a:extLst>
                  <a:ext uri="{FF2B5EF4-FFF2-40B4-BE49-F238E27FC236}">
                    <a16:creationId xmlns:a16="http://schemas.microsoft.com/office/drawing/2014/main" id="{9BABA8A4-2820-4B38-869A-A876FDB7B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200"/>
                <a:ext cx="48" cy="40"/>
              </a:xfrm>
              <a:custGeom>
                <a:avLst/>
                <a:gdLst>
                  <a:gd name="T0" fmla="*/ 0 w 19"/>
                  <a:gd name="T1" fmla="*/ 0 h 15"/>
                  <a:gd name="T2" fmla="*/ 210 w 19"/>
                  <a:gd name="T3" fmla="*/ 285 h 15"/>
                  <a:gd name="T4" fmla="*/ 51 w 19"/>
                  <a:gd name="T5" fmla="*/ 9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0" y="0"/>
                    </a:moveTo>
                    <a:cubicBezTo>
                      <a:pt x="4" y="7"/>
                      <a:pt x="6" y="13"/>
                      <a:pt x="13" y="15"/>
                    </a:cubicBezTo>
                    <a:cubicBezTo>
                      <a:pt x="19" y="6"/>
                      <a:pt x="2" y="1"/>
                      <a:pt x="3" y="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8" name="Freeform 38">
                <a:extLst>
                  <a:ext uri="{FF2B5EF4-FFF2-40B4-BE49-F238E27FC236}">
                    <a16:creationId xmlns:a16="http://schemas.microsoft.com/office/drawing/2014/main" id="{0A51C82B-76C5-48E3-BFB7-266CA9074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261"/>
                <a:ext cx="10" cy="19"/>
              </a:xfrm>
              <a:custGeom>
                <a:avLst/>
                <a:gdLst>
                  <a:gd name="T0" fmla="*/ 0 w 4"/>
                  <a:gd name="T1" fmla="*/ 141 h 7"/>
                  <a:gd name="T2" fmla="*/ 63 w 4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0" y="4"/>
                      <a:pt x="1" y="2"/>
                      <a:pt x="4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99" name="Freeform 39">
                <a:extLst>
                  <a:ext uri="{FF2B5EF4-FFF2-40B4-BE49-F238E27FC236}">
                    <a16:creationId xmlns:a16="http://schemas.microsoft.com/office/drawing/2014/main" id="{8CC790A4-A6C0-45BD-8BDA-C22B58EE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2040"/>
                <a:ext cx="107" cy="69"/>
              </a:xfrm>
              <a:custGeom>
                <a:avLst/>
                <a:gdLst>
                  <a:gd name="T0" fmla="*/ 341 w 43"/>
                  <a:gd name="T1" fmla="*/ 204 h 26"/>
                  <a:gd name="T2" fmla="*/ 353 w 43"/>
                  <a:gd name="T3" fmla="*/ 464 h 26"/>
                  <a:gd name="T4" fmla="*/ 403 w 43"/>
                  <a:gd name="T5" fmla="*/ 19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22" y="11"/>
                    </a:moveTo>
                    <a:cubicBezTo>
                      <a:pt x="12" y="0"/>
                      <a:pt x="0" y="26"/>
                      <a:pt x="23" y="25"/>
                    </a:cubicBezTo>
                    <a:cubicBezTo>
                      <a:pt x="43" y="25"/>
                      <a:pt x="35" y="6"/>
                      <a:pt x="26" y="1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0" name="Freeform 40">
                <a:extLst>
                  <a:ext uri="{FF2B5EF4-FFF2-40B4-BE49-F238E27FC236}">
                    <a16:creationId xmlns:a16="http://schemas.microsoft.com/office/drawing/2014/main" id="{E8561133-80E8-4C53-8579-957317C26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2093"/>
                <a:ext cx="32" cy="27"/>
              </a:xfrm>
              <a:custGeom>
                <a:avLst/>
                <a:gdLst>
                  <a:gd name="T0" fmla="*/ 62 w 13"/>
                  <a:gd name="T1" fmla="*/ 138 h 10"/>
                  <a:gd name="T2" fmla="*/ 30 w 13"/>
                  <a:gd name="T3" fmla="*/ 38 h 10"/>
                  <a:gd name="T4" fmla="*/ 162 w 13"/>
                  <a:gd name="T5" fmla="*/ 22 h 10"/>
                  <a:gd name="T6" fmla="*/ 153 w 13"/>
                  <a:gd name="T7" fmla="*/ 197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4" y="7"/>
                    </a:moveTo>
                    <a:cubicBezTo>
                      <a:pt x="1" y="6"/>
                      <a:pt x="0" y="4"/>
                      <a:pt x="2" y="2"/>
                    </a:cubicBezTo>
                    <a:cubicBezTo>
                      <a:pt x="6" y="0"/>
                      <a:pt x="7" y="0"/>
                      <a:pt x="11" y="1"/>
                    </a:cubicBezTo>
                    <a:cubicBezTo>
                      <a:pt x="13" y="4"/>
                      <a:pt x="12" y="7"/>
                      <a:pt x="10" y="1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1" name="Freeform 41">
                <a:extLst>
                  <a:ext uri="{FF2B5EF4-FFF2-40B4-BE49-F238E27FC236}">
                    <a16:creationId xmlns:a16="http://schemas.microsoft.com/office/drawing/2014/main" id="{25717DE3-C066-421E-9232-DC3BB32EC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011"/>
                <a:ext cx="127" cy="122"/>
              </a:xfrm>
              <a:custGeom>
                <a:avLst/>
                <a:gdLst>
                  <a:gd name="T0" fmla="*/ 217 w 51"/>
                  <a:gd name="T1" fmla="*/ 618 h 46"/>
                  <a:gd name="T2" fmla="*/ 558 w 51"/>
                  <a:gd name="T3" fmla="*/ 634 h 46"/>
                  <a:gd name="T4" fmla="*/ 75 w 51"/>
                  <a:gd name="T5" fmla="*/ 408 h 46"/>
                  <a:gd name="T6" fmla="*/ 725 w 51"/>
                  <a:gd name="T7" fmla="*/ 655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6">
                    <a:moveTo>
                      <a:pt x="14" y="33"/>
                    </a:moveTo>
                    <a:cubicBezTo>
                      <a:pt x="21" y="13"/>
                      <a:pt x="51" y="19"/>
                      <a:pt x="36" y="34"/>
                    </a:cubicBezTo>
                    <a:cubicBezTo>
                      <a:pt x="31" y="26"/>
                      <a:pt x="10" y="0"/>
                      <a:pt x="5" y="22"/>
                    </a:cubicBezTo>
                    <a:cubicBezTo>
                      <a:pt x="0" y="46"/>
                      <a:pt x="35" y="41"/>
                      <a:pt x="47" y="3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2" name="Freeform 42">
                <a:extLst>
                  <a:ext uri="{FF2B5EF4-FFF2-40B4-BE49-F238E27FC236}">
                    <a16:creationId xmlns:a16="http://schemas.microsoft.com/office/drawing/2014/main" id="{8F5BE88E-C0B3-4393-8E5A-7ABDAD3AF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0" y="2085"/>
                <a:ext cx="20" cy="22"/>
              </a:xfrm>
              <a:custGeom>
                <a:avLst/>
                <a:gdLst>
                  <a:gd name="T0" fmla="*/ 125 w 8"/>
                  <a:gd name="T1" fmla="*/ 143 h 8"/>
                  <a:gd name="T2" fmla="*/ 20 w 8"/>
                  <a:gd name="T3" fmla="*/ 0 h 8"/>
                  <a:gd name="T4" fmla="*/ 125 w 8"/>
                  <a:gd name="T5" fmla="*/ 83 h 8"/>
                  <a:gd name="T6" fmla="*/ 63 w 8"/>
                  <a:gd name="T7" fmla="*/ 10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7"/>
                    </a:moveTo>
                    <a:cubicBezTo>
                      <a:pt x="4" y="5"/>
                      <a:pt x="0" y="7"/>
                      <a:pt x="1" y="0"/>
                    </a:cubicBezTo>
                    <a:cubicBezTo>
                      <a:pt x="3" y="1"/>
                      <a:pt x="5" y="3"/>
                      <a:pt x="8" y="4"/>
                    </a:cubicBezTo>
                    <a:cubicBezTo>
                      <a:pt x="7" y="8"/>
                      <a:pt x="4" y="5"/>
                      <a:pt x="4" y="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3" name="Freeform 43">
                <a:extLst>
                  <a:ext uri="{FF2B5EF4-FFF2-40B4-BE49-F238E27FC236}">
                    <a16:creationId xmlns:a16="http://schemas.microsoft.com/office/drawing/2014/main" id="{F040BB07-E492-49E8-960C-2BAC585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037"/>
                <a:ext cx="62" cy="70"/>
              </a:xfrm>
              <a:custGeom>
                <a:avLst/>
                <a:gdLst>
                  <a:gd name="T0" fmla="*/ 74 w 25"/>
                  <a:gd name="T1" fmla="*/ 390 h 26"/>
                  <a:gd name="T2" fmla="*/ 216 w 25"/>
                  <a:gd name="T3" fmla="*/ 94 h 26"/>
                  <a:gd name="T4" fmla="*/ 196 w 25"/>
                  <a:gd name="T5" fmla="*/ 50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6">
                    <a:moveTo>
                      <a:pt x="5" y="20"/>
                    </a:moveTo>
                    <a:cubicBezTo>
                      <a:pt x="0" y="12"/>
                      <a:pt x="3" y="0"/>
                      <a:pt x="14" y="5"/>
                    </a:cubicBezTo>
                    <a:cubicBezTo>
                      <a:pt x="25" y="10"/>
                      <a:pt x="21" y="26"/>
                      <a:pt x="13" y="2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4" name="Freeform 44">
                <a:extLst>
                  <a:ext uri="{FF2B5EF4-FFF2-40B4-BE49-F238E27FC236}">
                    <a16:creationId xmlns:a16="http://schemas.microsoft.com/office/drawing/2014/main" id="{39A2388A-F9A1-444C-AD53-2411913A9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240"/>
                <a:ext cx="33" cy="16"/>
              </a:xfrm>
              <a:custGeom>
                <a:avLst/>
                <a:gdLst>
                  <a:gd name="T0" fmla="*/ 213 w 13"/>
                  <a:gd name="T1" fmla="*/ 21 h 6"/>
                  <a:gd name="T2" fmla="*/ 0 w 13"/>
                  <a:gd name="T3" fmla="*/ 77 h 6"/>
                  <a:gd name="T4" fmla="*/ 84 w 13"/>
                  <a:gd name="T5" fmla="*/ 115 h 6"/>
                  <a:gd name="T6" fmla="*/ 33 w 13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13" y="1"/>
                    </a:moveTo>
                    <a:cubicBezTo>
                      <a:pt x="8" y="0"/>
                      <a:pt x="3" y="0"/>
                      <a:pt x="0" y="4"/>
                    </a:cubicBezTo>
                    <a:cubicBezTo>
                      <a:pt x="2" y="5"/>
                      <a:pt x="3" y="5"/>
                      <a:pt x="5" y="6"/>
                    </a:cubicBezTo>
                    <a:cubicBezTo>
                      <a:pt x="5" y="3"/>
                      <a:pt x="3" y="3"/>
                      <a:pt x="2" y="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5" name="Freeform 45">
                <a:extLst>
                  <a:ext uri="{FF2B5EF4-FFF2-40B4-BE49-F238E27FC236}">
                    <a16:creationId xmlns:a16="http://schemas.microsoft.com/office/drawing/2014/main" id="{2D34E889-9E51-469F-8ED1-9B4234657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235"/>
                <a:ext cx="65" cy="53"/>
              </a:xfrm>
              <a:custGeom>
                <a:avLst/>
                <a:gdLst>
                  <a:gd name="T0" fmla="*/ 0 w 26"/>
                  <a:gd name="T1" fmla="*/ 111 h 20"/>
                  <a:gd name="T2" fmla="*/ 158 w 26"/>
                  <a:gd name="T3" fmla="*/ 0 h 20"/>
                  <a:gd name="T4" fmla="*/ 333 w 26"/>
                  <a:gd name="T5" fmla="*/ 37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0" y="6"/>
                    </a:moveTo>
                    <a:cubicBezTo>
                      <a:pt x="7" y="14"/>
                      <a:pt x="19" y="5"/>
                      <a:pt x="10" y="0"/>
                    </a:cubicBezTo>
                    <a:cubicBezTo>
                      <a:pt x="10" y="10"/>
                      <a:pt x="26" y="8"/>
                      <a:pt x="21" y="2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6" name="Freeform 46">
                <a:extLst>
                  <a:ext uri="{FF2B5EF4-FFF2-40B4-BE49-F238E27FC236}">
                    <a16:creationId xmlns:a16="http://schemas.microsoft.com/office/drawing/2014/main" id="{73F0C65E-57E0-4171-BC03-1CE374374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235"/>
                <a:ext cx="25" cy="26"/>
              </a:xfrm>
              <a:custGeom>
                <a:avLst/>
                <a:gdLst>
                  <a:gd name="T0" fmla="*/ 33 w 10"/>
                  <a:gd name="T1" fmla="*/ 0 h 10"/>
                  <a:gd name="T2" fmla="*/ 20 w 10"/>
                  <a:gd name="T3" fmla="*/ 177 h 10"/>
                  <a:gd name="T4" fmla="*/ 158 w 10"/>
                  <a:gd name="T5" fmla="*/ 10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2" y="0"/>
                    </a:moveTo>
                    <a:cubicBezTo>
                      <a:pt x="1" y="3"/>
                      <a:pt x="0" y="7"/>
                      <a:pt x="1" y="10"/>
                    </a:cubicBezTo>
                    <a:cubicBezTo>
                      <a:pt x="4" y="9"/>
                      <a:pt x="10" y="6"/>
                      <a:pt x="10" y="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7" name="Freeform 47">
                <a:extLst>
                  <a:ext uri="{FF2B5EF4-FFF2-40B4-BE49-F238E27FC236}">
                    <a16:creationId xmlns:a16="http://schemas.microsoft.com/office/drawing/2014/main" id="{121EC6AC-95B7-49CB-B9B4-48FFA71B8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304"/>
                <a:ext cx="15" cy="1"/>
              </a:xfrm>
              <a:custGeom>
                <a:avLst/>
                <a:gdLst>
                  <a:gd name="T0" fmla="*/ 0 w 6"/>
                  <a:gd name="T1" fmla="*/ 0 h 1"/>
                  <a:gd name="T2" fmla="*/ 95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8" name="Freeform 48">
                <a:extLst>
                  <a:ext uri="{FF2B5EF4-FFF2-40B4-BE49-F238E27FC236}">
                    <a16:creationId xmlns:a16="http://schemas.microsoft.com/office/drawing/2014/main" id="{15D51675-257C-4E85-98AB-225A8169B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2293"/>
                <a:ext cx="45" cy="11"/>
              </a:xfrm>
              <a:custGeom>
                <a:avLst/>
                <a:gdLst>
                  <a:gd name="T0" fmla="*/ 0 w 18"/>
                  <a:gd name="T1" fmla="*/ 61 h 4"/>
                  <a:gd name="T2" fmla="*/ 175 w 18"/>
                  <a:gd name="T3" fmla="*/ 0 h 4"/>
                  <a:gd name="T4" fmla="*/ 238 w 18"/>
                  <a:gd name="T5" fmla="*/ 83 h 4"/>
                  <a:gd name="T6" fmla="*/ 283 w 18"/>
                  <a:gd name="T7" fmla="*/ 2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4">
                    <a:moveTo>
                      <a:pt x="0" y="3"/>
                    </a:moveTo>
                    <a:cubicBezTo>
                      <a:pt x="4" y="1"/>
                      <a:pt x="7" y="3"/>
                      <a:pt x="11" y="0"/>
                    </a:cubicBezTo>
                    <a:cubicBezTo>
                      <a:pt x="12" y="2"/>
                      <a:pt x="14" y="3"/>
                      <a:pt x="15" y="4"/>
                    </a:cubicBezTo>
                    <a:cubicBezTo>
                      <a:pt x="16" y="3"/>
                      <a:pt x="18" y="3"/>
                      <a:pt x="18" y="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09" name="Freeform 49">
                <a:extLst>
                  <a:ext uri="{FF2B5EF4-FFF2-40B4-BE49-F238E27FC236}">
                    <a16:creationId xmlns:a16="http://schemas.microsoft.com/office/drawing/2014/main" id="{376D7188-CF84-4BAE-8F7E-2A3E575F3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285"/>
                <a:ext cx="127" cy="120"/>
              </a:xfrm>
              <a:custGeom>
                <a:avLst/>
                <a:gdLst>
                  <a:gd name="T0" fmla="*/ 42 w 51"/>
                  <a:gd name="T1" fmla="*/ 285 h 45"/>
                  <a:gd name="T2" fmla="*/ 249 w 51"/>
                  <a:gd name="T3" fmla="*/ 739 h 45"/>
                  <a:gd name="T4" fmla="*/ 321 w 51"/>
                  <a:gd name="T5" fmla="*/ 776 h 45"/>
                  <a:gd name="T6" fmla="*/ 712 w 51"/>
                  <a:gd name="T7" fmla="*/ 605 h 45"/>
                  <a:gd name="T8" fmla="*/ 590 w 51"/>
                  <a:gd name="T9" fmla="*/ 136 h 45"/>
                  <a:gd name="T10" fmla="*/ 416 w 51"/>
                  <a:gd name="T11" fmla="*/ 56 h 45"/>
                  <a:gd name="T12" fmla="*/ 42 w 51"/>
                  <a:gd name="T13" fmla="*/ 285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45">
                    <a:moveTo>
                      <a:pt x="3" y="15"/>
                    </a:moveTo>
                    <a:cubicBezTo>
                      <a:pt x="0" y="25"/>
                      <a:pt x="6" y="36"/>
                      <a:pt x="16" y="39"/>
                    </a:cubicBezTo>
                    <a:cubicBezTo>
                      <a:pt x="18" y="39"/>
                      <a:pt x="19" y="40"/>
                      <a:pt x="21" y="41"/>
                    </a:cubicBezTo>
                    <a:cubicBezTo>
                      <a:pt x="30" y="45"/>
                      <a:pt x="41" y="41"/>
                      <a:pt x="46" y="32"/>
                    </a:cubicBezTo>
                    <a:cubicBezTo>
                      <a:pt x="51" y="23"/>
                      <a:pt x="47" y="12"/>
                      <a:pt x="38" y="7"/>
                    </a:cubicBezTo>
                    <a:cubicBezTo>
                      <a:pt x="34" y="5"/>
                      <a:pt x="31" y="4"/>
                      <a:pt x="27" y="3"/>
                    </a:cubicBezTo>
                    <a:cubicBezTo>
                      <a:pt x="17" y="0"/>
                      <a:pt x="7" y="5"/>
                      <a:pt x="3" y="15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0" name="Freeform 50">
                <a:extLst>
                  <a:ext uri="{FF2B5EF4-FFF2-40B4-BE49-F238E27FC236}">
                    <a16:creationId xmlns:a16="http://schemas.microsoft.com/office/drawing/2014/main" id="{466BE196-86C2-4B65-9625-912E604E6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2229"/>
                <a:ext cx="50" cy="62"/>
              </a:xfrm>
              <a:custGeom>
                <a:avLst/>
                <a:gdLst>
                  <a:gd name="T0" fmla="*/ 95 w 20"/>
                  <a:gd name="T1" fmla="*/ 218 h 23"/>
                  <a:gd name="T2" fmla="*/ 313 w 20"/>
                  <a:gd name="T3" fmla="*/ 137 h 23"/>
                  <a:gd name="T4" fmla="*/ 50 w 20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6" y="11"/>
                    </a:moveTo>
                    <a:cubicBezTo>
                      <a:pt x="6" y="2"/>
                      <a:pt x="14" y="1"/>
                      <a:pt x="20" y="7"/>
                    </a:cubicBezTo>
                    <a:cubicBezTo>
                      <a:pt x="19" y="23"/>
                      <a:pt x="0" y="15"/>
                      <a:pt x="3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1" name="Freeform 51">
                <a:extLst>
                  <a:ext uri="{FF2B5EF4-FFF2-40B4-BE49-F238E27FC236}">
                    <a16:creationId xmlns:a16="http://schemas.microsoft.com/office/drawing/2014/main" id="{BD83118E-7DC1-4B23-A080-A996F24C5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213"/>
                <a:ext cx="22" cy="14"/>
              </a:xfrm>
              <a:custGeom>
                <a:avLst/>
                <a:gdLst>
                  <a:gd name="T0" fmla="*/ 0 w 9"/>
                  <a:gd name="T1" fmla="*/ 109 h 5"/>
                  <a:gd name="T2" fmla="*/ 132 w 9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2" y="2"/>
                      <a:pt x="6" y="0"/>
                      <a:pt x="9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2" name="Freeform 52">
                <a:extLst>
                  <a:ext uri="{FF2B5EF4-FFF2-40B4-BE49-F238E27FC236}">
                    <a16:creationId xmlns:a16="http://schemas.microsoft.com/office/drawing/2014/main" id="{85158030-39CB-4A89-BD3A-F44C8EF5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117"/>
                <a:ext cx="15" cy="24"/>
              </a:xfrm>
              <a:custGeom>
                <a:avLst/>
                <a:gdLst>
                  <a:gd name="T0" fmla="*/ 63 w 6"/>
                  <a:gd name="T1" fmla="*/ 0 h 9"/>
                  <a:gd name="T2" fmla="*/ 0 w 6"/>
                  <a:gd name="T3" fmla="*/ 115 h 9"/>
                  <a:gd name="T4" fmla="*/ 95 w 6"/>
                  <a:gd name="T5" fmla="*/ 9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4" y="0"/>
                    </a:moveTo>
                    <a:cubicBezTo>
                      <a:pt x="2" y="3"/>
                      <a:pt x="0" y="2"/>
                      <a:pt x="0" y="6"/>
                    </a:cubicBezTo>
                    <a:cubicBezTo>
                      <a:pt x="3" y="9"/>
                      <a:pt x="3" y="6"/>
                      <a:pt x="6" y="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3" name="Freeform 53">
                <a:extLst>
                  <a:ext uri="{FF2B5EF4-FFF2-40B4-BE49-F238E27FC236}">
                    <a16:creationId xmlns:a16="http://schemas.microsoft.com/office/drawing/2014/main" id="{AACE6538-DEE9-4F8C-8959-A5151B6E3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0" y="2139"/>
                <a:ext cx="7" cy="1"/>
              </a:xfrm>
              <a:custGeom>
                <a:avLst/>
                <a:gdLst>
                  <a:gd name="T0" fmla="*/ 0 w 3"/>
                  <a:gd name="T1" fmla="*/ 0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4" name="Freeform 54">
                <a:extLst>
                  <a:ext uri="{FF2B5EF4-FFF2-40B4-BE49-F238E27FC236}">
                    <a16:creationId xmlns:a16="http://schemas.microsoft.com/office/drawing/2014/main" id="{B5F56CE0-F831-4660-B7CC-F9915BDA2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272"/>
                <a:ext cx="18" cy="19"/>
              </a:xfrm>
              <a:custGeom>
                <a:avLst/>
                <a:gdLst>
                  <a:gd name="T0" fmla="*/ 100 w 7"/>
                  <a:gd name="T1" fmla="*/ 22 h 7"/>
                  <a:gd name="T2" fmla="*/ 0 w 7"/>
                  <a:gd name="T3" fmla="*/ 60 h 7"/>
                  <a:gd name="T4" fmla="*/ 118 w 7"/>
                  <a:gd name="T5" fmla="*/ 103 h 7"/>
                  <a:gd name="T6" fmla="*/ 54 w 7"/>
                  <a:gd name="T7" fmla="*/ 2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4" y="7"/>
                      <a:pt x="0" y="6"/>
                      <a:pt x="7" y="5"/>
                    </a:cubicBezTo>
                    <a:cubicBezTo>
                      <a:pt x="7" y="3"/>
                      <a:pt x="5" y="1"/>
                      <a:pt x="3" y="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5" name="Freeform 55">
                <a:extLst>
                  <a:ext uri="{FF2B5EF4-FFF2-40B4-BE49-F238E27FC236}">
                    <a16:creationId xmlns:a16="http://schemas.microsoft.com/office/drawing/2014/main" id="{DC5F2325-267F-4BD5-A34E-9654C9EC9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339"/>
                <a:ext cx="7" cy="8"/>
              </a:xfrm>
              <a:custGeom>
                <a:avLst/>
                <a:gdLst>
                  <a:gd name="T0" fmla="*/ 0 w 3"/>
                  <a:gd name="T1" fmla="*/ 56 h 3"/>
                  <a:gd name="T2" fmla="*/ 37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6" name="Freeform 56">
                <a:extLst>
                  <a:ext uri="{FF2B5EF4-FFF2-40B4-BE49-F238E27FC236}">
                    <a16:creationId xmlns:a16="http://schemas.microsoft.com/office/drawing/2014/main" id="{F56559C0-4A03-4B66-8AC4-1CF480517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2160"/>
                <a:ext cx="60" cy="56"/>
              </a:xfrm>
              <a:custGeom>
                <a:avLst/>
                <a:gdLst>
                  <a:gd name="T0" fmla="*/ 363 w 24"/>
                  <a:gd name="T1" fmla="*/ 93 h 21"/>
                  <a:gd name="T2" fmla="*/ 175 w 24"/>
                  <a:gd name="T3" fmla="*/ 307 h 21"/>
                  <a:gd name="T4" fmla="*/ 238 w 24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1">
                    <a:moveTo>
                      <a:pt x="23" y="5"/>
                    </a:moveTo>
                    <a:cubicBezTo>
                      <a:pt x="15" y="2"/>
                      <a:pt x="0" y="11"/>
                      <a:pt x="11" y="16"/>
                    </a:cubicBezTo>
                    <a:cubicBezTo>
                      <a:pt x="21" y="21"/>
                      <a:pt x="24" y="5"/>
                      <a:pt x="15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7" name="Freeform 57">
                <a:extLst>
                  <a:ext uri="{FF2B5EF4-FFF2-40B4-BE49-F238E27FC236}">
                    <a16:creationId xmlns:a16="http://schemas.microsoft.com/office/drawing/2014/main" id="{B3BD6D0D-8386-4FF3-BBB4-2C89E2598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2219"/>
                <a:ext cx="18" cy="13"/>
              </a:xfrm>
              <a:custGeom>
                <a:avLst/>
                <a:gdLst>
                  <a:gd name="T0" fmla="*/ 0 w 7"/>
                  <a:gd name="T1" fmla="*/ 21 h 5"/>
                  <a:gd name="T2" fmla="*/ 100 w 7"/>
                  <a:gd name="T3" fmla="*/ 0 h 5"/>
                  <a:gd name="T4" fmla="*/ 54 w 7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7" y="4"/>
                      <a:pt x="5" y="3"/>
                      <a:pt x="3" y="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8" name="Freeform 58">
                <a:extLst>
                  <a:ext uri="{FF2B5EF4-FFF2-40B4-BE49-F238E27FC236}">
                    <a16:creationId xmlns:a16="http://schemas.microsoft.com/office/drawing/2014/main" id="{CAD3D91C-8E00-459A-8E27-EF4F58168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1928"/>
                <a:ext cx="43" cy="32"/>
              </a:xfrm>
              <a:custGeom>
                <a:avLst/>
                <a:gdLst>
                  <a:gd name="T0" fmla="*/ 147 w 17"/>
                  <a:gd name="T1" fmla="*/ 115 h 12"/>
                  <a:gd name="T2" fmla="*/ 33 w 17"/>
                  <a:gd name="T3" fmla="*/ 56 h 12"/>
                  <a:gd name="T4" fmla="*/ 20 w 17"/>
                  <a:gd name="T5" fmla="*/ 171 h 12"/>
                  <a:gd name="T6" fmla="*/ 255 w 17"/>
                  <a:gd name="T7" fmla="*/ 22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9" y="6"/>
                    </a:moveTo>
                    <a:cubicBezTo>
                      <a:pt x="6" y="4"/>
                      <a:pt x="7" y="0"/>
                      <a:pt x="2" y="3"/>
                    </a:cubicBezTo>
                    <a:cubicBezTo>
                      <a:pt x="0" y="5"/>
                      <a:pt x="0" y="6"/>
                      <a:pt x="1" y="9"/>
                    </a:cubicBezTo>
                    <a:cubicBezTo>
                      <a:pt x="4" y="9"/>
                      <a:pt x="17" y="12"/>
                      <a:pt x="16" y="12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19" name="Freeform 59">
                <a:extLst>
                  <a:ext uri="{FF2B5EF4-FFF2-40B4-BE49-F238E27FC236}">
                    <a16:creationId xmlns:a16="http://schemas.microsoft.com/office/drawing/2014/main" id="{09C703CA-EE48-44FE-9319-4264AC8C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027"/>
                <a:ext cx="18" cy="13"/>
              </a:xfrm>
              <a:custGeom>
                <a:avLst/>
                <a:gdLst>
                  <a:gd name="T0" fmla="*/ 67 w 7"/>
                  <a:gd name="T1" fmla="*/ 0 h 5"/>
                  <a:gd name="T2" fmla="*/ 0 w 7"/>
                  <a:gd name="T3" fmla="*/ 55 h 5"/>
                  <a:gd name="T4" fmla="*/ 85 w 7"/>
                  <a:gd name="T5" fmla="*/ 55 h 5"/>
                  <a:gd name="T6" fmla="*/ 67 w 7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2" y="5"/>
                      <a:pt x="4" y="4"/>
                      <a:pt x="5" y="3"/>
                    </a:cubicBezTo>
                    <a:cubicBezTo>
                      <a:pt x="7" y="1"/>
                      <a:pt x="7" y="0"/>
                      <a:pt x="4" y="0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0" name="Freeform 60">
                <a:extLst>
                  <a:ext uri="{FF2B5EF4-FFF2-40B4-BE49-F238E27FC236}">
                    <a16:creationId xmlns:a16="http://schemas.microsoft.com/office/drawing/2014/main" id="{AD851CAE-9AC3-48E8-B314-EEAE3ACB7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2011"/>
                <a:ext cx="1" cy="8"/>
              </a:xfrm>
              <a:custGeom>
                <a:avLst/>
                <a:gdLst>
                  <a:gd name="T0" fmla="*/ 0 w 1"/>
                  <a:gd name="T1" fmla="*/ 56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1" name="Freeform 61">
                <a:extLst>
                  <a:ext uri="{FF2B5EF4-FFF2-40B4-BE49-F238E27FC236}">
                    <a16:creationId xmlns:a16="http://schemas.microsoft.com/office/drawing/2014/main" id="{78CB8E15-7962-4E42-81B2-8BAF8E136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915"/>
                <a:ext cx="10" cy="1"/>
              </a:xfrm>
              <a:custGeom>
                <a:avLst/>
                <a:gdLst>
                  <a:gd name="T0" fmla="*/ 0 w 4"/>
                  <a:gd name="T1" fmla="*/ 0 h 1"/>
                  <a:gd name="T2" fmla="*/ 63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2" name="Freeform 62">
                <a:extLst>
                  <a:ext uri="{FF2B5EF4-FFF2-40B4-BE49-F238E27FC236}">
                    <a16:creationId xmlns:a16="http://schemas.microsoft.com/office/drawing/2014/main" id="{DB6EDD5C-C1F2-4B63-A493-5E7F0647D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917"/>
                <a:ext cx="20" cy="27"/>
              </a:xfrm>
              <a:custGeom>
                <a:avLst/>
                <a:gdLst>
                  <a:gd name="T0" fmla="*/ 125 w 8"/>
                  <a:gd name="T1" fmla="*/ 0 h 10"/>
                  <a:gd name="T2" fmla="*/ 33 w 8"/>
                  <a:gd name="T3" fmla="*/ 197 h 10"/>
                  <a:gd name="T4" fmla="*/ 113 w 8"/>
                  <a:gd name="T5" fmla="*/ 11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3" y="2"/>
                      <a:pt x="0" y="3"/>
                      <a:pt x="2" y="10"/>
                    </a:cubicBezTo>
                    <a:cubicBezTo>
                      <a:pt x="3" y="9"/>
                      <a:pt x="8" y="5"/>
                      <a:pt x="7" y="6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3" name="Freeform 63">
                <a:extLst>
                  <a:ext uri="{FF2B5EF4-FFF2-40B4-BE49-F238E27FC236}">
                    <a16:creationId xmlns:a16="http://schemas.microsoft.com/office/drawing/2014/main" id="{5FB6C142-B40F-4CC3-98A1-7000F38E5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048"/>
                <a:ext cx="10" cy="5"/>
              </a:xfrm>
              <a:custGeom>
                <a:avLst/>
                <a:gdLst>
                  <a:gd name="T0" fmla="*/ 20 w 4"/>
                  <a:gd name="T1" fmla="*/ 33 h 2"/>
                  <a:gd name="T2" fmla="*/ 63 w 4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0" y="0"/>
                      <a:pt x="2" y="1"/>
                      <a:pt x="4" y="2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4" name="Freeform 64">
                <a:extLst>
                  <a:ext uri="{FF2B5EF4-FFF2-40B4-BE49-F238E27FC236}">
                    <a16:creationId xmlns:a16="http://schemas.microsoft.com/office/drawing/2014/main" id="{0C5BA727-EDFD-404E-BB1D-C1E42379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027"/>
                <a:ext cx="192" cy="88"/>
              </a:xfrm>
              <a:custGeom>
                <a:avLst/>
                <a:gdLst>
                  <a:gd name="T0" fmla="*/ 559 w 77"/>
                  <a:gd name="T1" fmla="*/ 248 h 33"/>
                  <a:gd name="T2" fmla="*/ 324 w 77"/>
                  <a:gd name="T3" fmla="*/ 320 h 33"/>
                  <a:gd name="T4" fmla="*/ 509 w 77"/>
                  <a:gd name="T5" fmla="*/ 171 h 33"/>
                  <a:gd name="T6" fmla="*/ 354 w 77"/>
                  <a:gd name="T7" fmla="*/ 456 h 33"/>
                  <a:gd name="T8" fmla="*/ 808 w 77"/>
                  <a:gd name="T9" fmla="*/ 456 h 33"/>
                  <a:gd name="T10" fmla="*/ 995 w 77"/>
                  <a:gd name="T11" fmla="*/ 605 h 33"/>
                  <a:gd name="T12" fmla="*/ 820 w 77"/>
                  <a:gd name="T13" fmla="*/ 22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33">
                    <a:moveTo>
                      <a:pt x="36" y="13"/>
                    </a:moveTo>
                    <a:cubicBezTo>
                      <a:pt x="30" y="9"/>
                      <a:pt x="24" y="11"/>
                      <a:pt x="21" y="17"/>
                    </a:cubicBezTo>
                    <a:cubicBezTo>
                      <a:pt x="28" y="29"/>
                      <a:pt x="46" y="19"/>
                      <a:pt x="33" y="9"/>
                    </a:cubicBezTo>
                    <a:cubicBezTo>
                      <a:pt x="21" y="0"/>
                      <a:pt x="0" y="15"/>
                      <a:pt x="23" y="24"/>
                    </a:cubicBezTo>
                    <a:cubicBezTo>
                      <a:pt x="31" y="27"/>
                      <a:pt x="43" y="22"/>
                      <a:pt x="52" y="24"/>
                    </a:cubicBezTo>
                    <a:cubicBezTo>
                      <a:pt x="56" y="25"/>
                      <a:pt x="58" y="33"/>
                      <a:pt x="64" y="32"/>
                    </a:cubicBezTo>
                    <a:cubicBezTo>
                      <a:pt x="77" y="28"/>
                      <a:pt x="65" y="6"/>
                      <a:pt x="53" y="1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5" name="Freeform 65">
                <a:extLst>
                  <a:ext uri="{FF2B5EF4-FFF2-40B4-BE49-F238E27FC236}">
                    <a16:creationId xmlns:a16="http://schemas.microsoft.com/office/drawing/2014/main" id="{1BF1C1D1-73D0-4832-A19E-654438A73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243"/>
                <a:ext cx="33" cy="26"/>
              </a:xfrm>
              <a:custGeom>
                <a:avLst/>
                <a:gdLst>
                  <a:gd name="T0" fmla="*/ 96 w 13"/>
                  <a:gd name="T1" fmla="*/ 0 h 10"/>
                  <a:gd name="T2" fmla="*/ 193 w 13"/>
                  <a:gd name="T3" fmla="*/ 177 h 10"/>
                  <a:gd name="T4" fmla="*/ 96 w 13"/>
                  <a:gd name="T5" fmla="*/ 5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6" y="0"/>
                    </a:moveTo>
                    <a:cubicBezTo>
                      <a:pt x="0" y="7"/>
                      <a:pt x="5" y="10"/>
                      <a:pt x="12" y="10"/>
                    </a:cubicBezTo>
                    <a:cubicBezTo>
                      <a:pt x="13" y="4"/>
                      <a:pt x="10" y="4"/>
                      <a:pt x="6" y="3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6" name="Freeform 66">
                <a:extLst>
                  <a:ext uri="{FF2B5EF4-FFF2-40B4-BE49-F238E27FC236}">
                    <a16:creationId xmlns:a16="http://schemas.microsoft.com/office/drawing/2014/main" id="{A76B2983-3CA1-4BD2-A41F-561B8AB3A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2248"/>
                <a:ext cx="23" cy="21"/>
              </a:xfrm>
              <a:custGeom>
                <a:avLst/>
                <a:gdLst>
                  <a:gd name="T0" fmla="*/ 0 w 9"/>
                  <a:gd name="T1" fmla="*/ 34 h 8"/>
                  <a:gd name="T2" fmla="*/ 151 w 9"/>
                  <a:gd name="T3" fmla="*/ 89 h 8"/>
                  <a:gd name="T4" fmla="*/ 118 w 9"/>
                  <a:gd name="T5" fmla="*/ 7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2"/>
                    </a:moveTo>
                    <a:cubicBezTo>
                      <a:pt x="1" y="6"/>
                      <a:pt x="3" y="8"/>
                      <a:pt x="9" y="5"/>
                    </a:cubicBezTo>
                    <a:cubicBezTo>
                      <a:pt x="8" y="5"/>
                      <a:pt x="6" y="0"/>
                      <a:pt x="7" y="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7" name="Freeform 67">
                <a:extLst>
                  <a:ext uri="{FF2B5EF4-FFF2-40B4-BE49-F238E27FC236}">
                    <a16:creationId xmlns:a16="http://schemas.microsoft.com/office/drawing/2014/main" id="{1FA88B41-6F6B-4CCC-AF4C-60376C78F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245"/>
                <a:ext cx="13" cy="14"/>
              </a:xfrm>
              <a:custGeom>
                <a:avLst/>
                <a:gdLst>
                  <a:gd name="T0" fmla="*/ 21 w 5"/>
                  <a:gd name="T1" fmla="*/ 109 h 5"/>
                  <a:gd name="T2" fmla="*/ 88 w 5"/>
                  <a:gd name="T3" fmla="*/ 4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0" y="1"/>
                      <a:pt x="1" y="0"/>
                      <a:pt x="5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8" name="Freeform 68">
                <a:extLst>
                  <a:ext uri="{FF2B5EF4-FFF2-40B4-BE49-F238E27FC236}">
                    <a16:creationId xmlns:a16="http://schemas.microsoft.com/office/drawing/2014/main" id="{DCF3463E-269E-410B-97D5-31D729742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029"/>
                <a:ext cx="53" cy="78"/>
              </a:xfrm>
              <a:custGeom>
                <a:avLst/>
                <a:gdLst>
                  <a:gd name="T0" fmla="*/ 222 w 21"/>
                  <a:gd name="T1" fmla="*/ 290 h 29"/>
                  <a:gd name="T2" fmla="*/ 192 w 21"/>
                  <a:gd name="T3" fmla="*/ 0 h 29"/>
                  <a:gd name="T4" fmla="*/ 222 w 21"/>
                  <a:gd name="T5" fmla="*/ 543 h 29"/>
                  <a:gd name="T6" fmla="*/ 146 w 21"/>
                  <a:gd name="T7" fmla="*/ 471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9">
                    <a:moveTo>
                      <a:pt x="14" y="15"/>
                    </a:moveTo>
                    <a:cubicBezTo>
                      <a:pt x="7" y="25"/>
                      <a:pt x="0" y="7"/>
                      <a:pt x="12" y="0"/>
                    </a:cubicBezTo>
                    <a:cubicBezTo>
                      <a:pt x="21" y="6"/>
                      <a:pt x="21" y="22"/>
                      <a:pt x="14" y="28"/>
                    </a:cubicBezTo>
                    <a:cubicBezTo>
                      <a:pt x="9" y="29"/>
                      <a:pt x="11" y="26"/>
                      <a:pt x="9" y="2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29" name="Freeform 69">
                <a:extLst>
                  <a:ext uri="{FF2B5EF4-FFF2-40B4-BE49-F238E27FC236}">
                    <a16:creationId xmlns:a16="http://schemas.microsoft.com/office/drawing/2014/main" id="{213CD971-2C94-4A32-BBF8-291EC436D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2091"/>
                <a:ext cx="27" cy="16"/>
              </a:xfrm>
              <a:custGeom>
                <a:avLst/>
                <a:gdLst>
                  <a:gd name="T0" fmla="*/ 0 w 11"/>
                  <a:gd name="T1" fmla="*/ 56 h 6"/>
                  <a:gd name="T2" fmla="*/ 133 w 11"/>
                  <a:gd name="T3" fmla="*/ 0 h 6"/>
                  <a:gd name="T4" fmla="*/ 91 w 11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3"/>
                    </a:moveTo>
                    <a:cubicBezTo>
                      <a:pt x="3" y="2"/>
                      <a:pt x="5" y="0"/>
                      <a:pt x="9" y="0"/>
                    </a:cubicBezTo>
                    <a:cubicBezTo>
                      <a:pt x="11" y="6"/>
                      <a:pt x="8" y="3"/>
                      <a:pt x="6" y="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0" name="Freeform 70">
                <a:extLst>
                  <a:ext uri="{FF2B5EF4-FFF2-40B4-BE49-F238E27FC236}">
                    <a16:creationId xmlns:a16="http://schemas.microsoft.com/office/drawing/2014/main" id="{7EDB9850-C0C6-41B0-8DBD-D0E028870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165"/>
                <a:ext cx="55" cy="48"/>
              </a:xfrm>
              <a:custGeom>
                <a:avLst/>
                <a:gdLst>
                  <a:gd name="T0" fmla="*/ 188 w 22"/>
                  <a:gd name="T1" fmla="*/ 21 h 18"/>
                  <a:gd name="T2" fmla="*/ 270 w 22"/>
                  <a:gd name="T3" fmla="*/ 192 h 18"/>
                  <a:gd name="T4" fmla="*/ 95 w 22"/>
                  <a:gd name="T5" fmla="*/ 5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12" y="1"/>
                    </a:moveTo>
                    <a:cubicBezTo>
                      <a:pt x="0" y="8"/>
                      <a:pt x="11" y="18"/>
                      <a:pt x="17" y="10"/>
                    </a:cubicBezTo>
                    <a:cubicBezTo>
                      <a:pt x="22" y="3"/>
                      <a:pt x="11" y="0"/>
                      <a:pt x="6" y="3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1" name="Freeform 71">
                <a:extLst>
                  <a:ext uri="{FF2B5EF4-FFF2-40B4-BE49-F238E27FC236}">
                    <a16:creationId xmlns:a16="http://schemas.microsoft.com/office/drawing/2014/main" id="{8456BD39-0040-4BAD-A4E8-D5D9AF6DB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2192"/>
                <a:ext cx="18" cy="27"/>
              </a:xfrm>
              <a:custGeom>
                <a:avLst/>
                <a:gdLst>
                  <a:gd name="T0" fmla="*/ 21 w 7"/>
                  <a:gd name="T1" fmla="*/ 197 h 10"/>
                  <a:gd name="T2" fmla="*/ 118 w 7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1" y="10"/>
                    </a:moveTo>
                    <a:cubicBezTo>
                      <a:pt x="0" y="3"/>
                      <a:pt x="1" y="0"/>
                      <a:pt x="7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2" name="Freeform 72">
                <a:extLst>
                  <a:ext uri="{FF2B5EF4-FFF2-40B4-BE49-F238E27FC236}">
                    <a16:creationId xmlns:a16="http://schemas.microsoft.com/office/drawing/2014/main" id="{5986AA06-AC4E-4294-84F4-3202B8E87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" y="2003"/>
                <a:ext cx="30" cy="29"/>
              </a:xfrm>
              <a:custGeom>
                <a:avLst/>
                <a:gdLst>
                  <a:gd name="T0" fmla="*/ 188 w 12"/>
                  <a:gd name="T1" fmla="*/ 124 h 11"/>
                  <a:gd name="T2" fmla="*/ 158 w 12"/>
                  <a:gd name="T3" fmla="*/ 200 h 11"/>
                  <a:gd name="T4" fmla="*/ 63 w 12"/>
                  <a:gd name="T5" fmla="*/ 21 h 11"/>
                  <a:gd name="T6" fmla="*/ 158 w 12"/>
                  <a:gd name="T7" fmla="*/ 12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7"/>
                    </a:moveTo>
                    <a:cubicBezTo>
                      <a:pt x="12" y="9"/>
                      <a:pt x="12" y="10"/>
                      <a:pt x="10" y="11"/>
                    </a:cubicBezTo>
                    <a:cubicBezTo>
                      <a:pt x="3" y="11"/>
                      <a:pt x="0" y="7"/>
                      <a:pt x="4" y="1"/>
                    </a:cubicBezTo>
                    <a:cubicBezTo>
                      <a:pt x="9" y="0"/>
                      <a:pt x="9" y="3"/>
                      <a:pt x="10" y="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3" name="Freeform 73">
                <a:extLst>
                  <a:ext uri="{FF2B5EF4-FFF2-40B4-BE49-F238E27FC236}">
                    <a16:creationId xmlns:a16="http://schemas.microsoft.com/office/drawing/2014/main" id="{B9E390C8-716C-4CCC-8579-02D99AD79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2037"/>
                <a:ext cx="10" cy="16"/>
              </a:xfrm>
              <a:custGeom>
                <a:avLst/>
                <a:gdLst>
                  <a:gd name="T0" fmla="*/ 20 w 4"/>
                  <a:gd name="T1" fmla="*/ 115 h 6"/>
                  <a:gd name="T2" fmla="*/ 63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0" y="3"/>
                      <a:pt x="1" y="1"/>
                      <a:pt x="4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4" name="Freeform 74">
                <a:extLst>
                  <a:ext uri="{FF2B5EF4-FFF2-40B4-BE49-F238E27FC236}">
                    <a16:creationId xmlns:a16="http://schemas.microsoft.com/office/drawing/2014/main" id="{F30C1C45-EDF2-4209-AFA1-17F6013B4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2227"/>
                <a:ext cx="110" cy="85"/>
              </a:xfrm>
              <a:custGeom>
                <a:avLst/>
                <a:gdLst>
                  <a:gd name="T0" fmla="*/ 375 w 44"/>
                  <a:gd name="T1" fmla="*/ 0 h 32"/>
                  <a:gd name="T2" fmla="*/ 533 w 44"/>
                  <a:gd name="T3" fmla="*/ 247 h 32"/>
                  <a:gd name="T4" fmla="*/ 363 w 44"/>
                  <a:gd name="T5" fmla="*/ 77 h 32"/>
                  <a:gd name="T6" fmla="*/ 625 w 44"/>
                  <a:gd name="T7" fmla="*/ 13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32">
                    <a:moveTo>
                      <a:pt x="24" y="0"/>
                    </a:moveTo>
                    <a:cubicBezTo>
                      <a:pt x="19" y="7"/>
                      <a:pt x="23" y="18"/>
                      <a:pt x="34" y="13"/>
                    </a:cubicBezTo>
                    <a:cubicBezTo>
                      <a:pt x="42" y="10"/>
                      <a:pt x="30" y="2"/>
                      <a:pt x="23" y="4"/>
                    </a:cubicBezTo>
                    <a:cubicBezTo>
                      <a:pt x="0" y="14"/>
                      <a:pt x="44" y="32"/>
                      <a:pt x="40" y="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5" name="Freeform 75">
                <a:extLst>
                  <a:ext uri="{FF2B5EF4-FFF2-40B4-BE49-F238E27FC236}">
                    <a16:creationId xmlns:a16="http://schemas.microsoft.com/office/drawing/2014/main" id="{E733C84C-866A-42DB-9063-CD357591F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2173"/>
                <a:ext cx="73" cy="32"/>
              </a:xfrm>
              <a:custGeom>
                <a:avLst/>
                <a:gdLst>
                  <a:gd name="T0" fmla="*/ 0 w 29"/>
                  <a:gd name="T1" fmla="*/ 21 h 12"/>
                  <a:gd name="T2" fmla="*/ 191 w 29"/>
                  <a:gd name="T3" fmla="*/ 77 h 12"/>
                  <a:gd name="T4" fmla="*/ 126 w 29"/>
                  <a:gd name="T5" fmla="*/ 0 h 12"/>
                  <a:gd name="T6" fmla="*/ 463 w 29"/>
                  <a:gd name="T7" fmla="*/ 115 h 12"/>
                  <a:gd name="T8" fmla="*/ 272 w 29"/>
                  <a:gd name="T9" fmla="*/ 13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2">
                    <a:moveTo>
                      <a:pt x="0" y="1"/>
                    </a:moveTo>
                    <a:cubicBezTo>
                      <a:pt x="4" y="5"/>
                      <a:pt x="7" y="6"/>
                      <a:pt x="12" y="4"/>
                    </a:cubicBezTo>
                    <a:cubicBezTo>
                      <a:pt x="9" y="0"/>
                      <a:pt x="12" y="1"/>
                      <a:pt x="8" y="0"/>
                    </a:cubicBezTo>
                    <a:cubicBezTo>
                      <a:pt x="13" y="6"/>
                      <a:pt x="23" y="12"/>
                      <a:pt x="29" y="6"/>
                    </a:cubicBezTo>
                    <a:cubicBezTo>
                      <a:pt x="24" y="1"/>
                      <a:pt x="20" y="1"/>
                      <a:pt x="17" y="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6" name="Freeform 76">
                <a:extLst>
                  <a:ext uri="{FF2B5EF4-FFF2-40B4-BE49-F238E27FC236}">
                    <a16:creationId xmlns:a16="http://schemas.microsoft.com/office/drawing/2014/main" id="{82C10409-B0F7-44E1-BD99-BC8374EE0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2139"/>
                <a:ext cx="37" cy="37"/>
              </a:xfrm>
              <a:custGeom>
                <a:avLst/>
                <a:gdLst>
                  <a:gd name="T0" fmla="*/ 121 w 15"/>
                  <a:gd name="T1" fmla="*/ 259 h 14"/>
                  <a:gd name="T2" fmla="*/ 195 w 15"/>
                  <a:gd name="T3" fmla="*/ 21 h 14"/>
                  <a:gd name="T4" fmla="*/ 212 w 15"/>
                  <a:gd name="T5" fmla="*/ 13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8" y="14"/>
                    </a:moveTo>
                    <a:cubicBezTo>
                      <a:pt x="0" y="8"/>
                      <a:pt x="3" y="0"/>
                      <a:pt x="13" y="1"/>
                    </a:cubicBezTo>
                    <a:cubicBezTo>
                      <a:pt x="14" y="2"/>
                      <a:pt x="15" y="4"/>
                      <a:pt x="14" y="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7" name="Freeform 77">
                <a:extLst>
                  <a:ext uri="{FF2B5EF4-FFF2-40B4-BE49-F238E27FC236}">
                    <a16:creationId xmlns:a16="http://schemas.microsoft.com/office/drawing/2014/main" id="{B052F210-C661-433F-A3FF-37AC9E103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224"/>
                <a:ext cx="18" cy="19"/>
              </a:xfrm>
              <a:custGeom>
                <a:avLst/>
                <a:gdLst>
                  <a:gd name="T0" fmla="*/ 21 w 7"/>
                  <a:gd name="T1" fmla="*/ 141 h 7"/>
                  <a:gd name="T2" fmla="*/ 54 w 7"/>
                  <a:gd name="T3" fmla="*/ 22 h 7"/>
                  <a:gd name="T4" fmla="*/ 118 w 7"/>
                  <a:gd name="T5" fmla="*/ 3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1" y="7"/>
                    </a:moveTo>
                    <a:cubicBezTo>
                      <a:pt x="0" y="4"/>
                      <a:pt x="1" y="2"/>
                      <a:pt x="3" y="1"/>
                    </a:cubicBezTo>
                    <a:cubicBezTo>
                      <a:pt x="5" y="0"/>
                      <a:pt x="6" y="1"/>
                      <a:pt x="7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8" name="Freeform 78">
                <a:extLst>
                  <a:ext uri="{FF2B5EF4-FFF2-40B4-BE49-F238E27FC236}">
                    <a16:creationId xmlns:a16="http://schemas.microsoft.com/office/drawing/2014/main" id="{84352AC4-2B35-497A-9507-0216D4A27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0" y="1928"/>
                <a:ext cx="20" cy="19"/>
              </a:xfrm>
              <a:custGeom>
                <a:avLst/>
                <a:gdLst>
                  <a:gd name="T0" fmla="*/ 0 w 8"/>
                  <a:gd name="T1" fmla="*/ 22 h 7"/>
                  <a:gd name="T2" fmla="*/ 95 w 8"/>
                  <a:gd name="T3" fmla="*/ 0 h 7"/>
                  <a:gd name="T4" fmla="*/ 113 w 8"/>
                  <a:gd name="T5" fmla="*/ 141 h 7"/>
                  <a:gd name="T6" fmla="*/ 125 w 8"/>
                  <a:gd name="T7" fmla="*/ 2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6" y="2"/>
                      <a:pt x="8" y="4"/>
                      <a:pt x="7" y="7"/>
                    </a:cubicBezTo>
                    <a:cubicBezTo>
                      <a:pt x="5" y="4"/>
                      <a:pt x="8" y="3"/>
                      <a:pt x="8" y="1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39" name="Freeform 79">
                <a:extLst>
                  <a:ext uri="{FF2B5EF4-FFF2-40B4-BE49-F238E27FC236}">
                    <a16:creationId xmlns:a16="http://schemas.microsoft.com/office/drawing/2014/main" id="{145570B2-B0F8-4529-9EF7-AB9BA9382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2077"/>
                <a:ext cx="18" cy="3"/>
              </a:xfrm>
              <a:custGeom>
                <a:avLst/>
                <a:gdLst>
                  <a:gd name="T0" fmla="*/ 0 w 7"/>
                  <a:gd name="T1" fmla="*/ 27 h 1"/>
                  <a:gd name="T2" fmla="*/ 118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2" y="0"/>
                      <a:pt x="5" y="0"/>
                      <a:pt x="7" y="0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0" name="Freeform 80">
                <a:extLst>
                  <a:ext uri="{FF2B5EF4-FFF2-40B4-BE49-F238E27FC236}">
                    <a16:creationId xmlns:a16="http://schemas.microsoft.com/office/drawing/2014/main" id="{A78BB775-9639-4EA1-99AC-C73FBD1D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909"/>
                <a:ext cx="12" cy="16"/>
              </a:xfrm>
              <a:custGeom>
                <a:avLst/>
                <a:gdLst>
                  <a:gd name="T0" fmla="*/ 0 w 5"/>
                  <a:gd name="T1" fmla="*/ 115 h 6"/>
                  <a:gd name="T2" fmla="*/ 70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1" y="4"/>
                      <a:pt x="3" y="2"/>
                      <a:pt x="5" y="0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1" name="Freeform 81">
                <a:extLst>
                  <a:ext uri="{FF2B5EF4-FFF2-40B4-BE49-F238E27FC236}">
                    <a16:creationId xmlns:a16="http://schemas.microsoft.com/office/drawing/2014/main" id="{61B36544-7CA2-416C-8A10-FAA5D42FF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2283"/>
                <a:ext cx="150" cy="154"/>
              </a:xfrm>
              <a:custGeom>
                <a:avLst/>
                <a:gdLst>
                  <a:gd name="T0" fmla="*/ 188 w 60"/>
                  <a:gd name="T1" fmla="*/ 204 h 58"/>
                  <a:gd name="T2" fmla="*/ 33 w 60"/>
                  <a:gd name="T3" fmla="*/ 767 h 58"/>
                  <a:gd name="T4" fmla="*/ 208 w 60"/>
                  <a:gd name="T5" fmla="*/ 1009 h 58"/>
                  <a:gd name="T6" fmla="*/ 675 w 60"/>
                  <a:gd name="T7" fmla="*/ 1009 h 58"/>
                  <a:gd name="T8" fmla="*/ 925 w 60"/>
                  <a:gd name="T9" fmla="*/ 635 h 58"/>
                  <a:gd name="T10" fmla="*/ 938 w 60"/>
                  <a:gd name="T11" fmla="*/ 542 h 58"/>
                  <a:gd name="T12" fmla="*/ 908 w 60"/>
                  <a:gd name="T13" fmla="*/ 409 h 58"/>
                  <a:gd name="T14" fmla="*/ 908 w 60"/>
                  <a:gd name="T15" fmla="*/ 409 h 58"/>
                  <a:gd name="T16" fmla="*/ 708 w 60"/>
                  <a:gd name="T17" fmla="*/ 77 h 58"/>
                  <a:gd name="T18" fmla="*/ 188 w 60"/>
                  <a:gd name="T19" fmla="*/ 204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" h="58">
                    <a:moveTo>
                      <a:pt x="12" y="11"/>
                    </a:moveTo>
                    <a:cubicBezTo>
                      <a:pt x="4" y="18"/>
                      <a:pt x="0" y="29"/>
                      <a:pt x="2" y="41"/>
                    </a:cubicBezTo>
                    <a:cubicBezTo>
                      <a:pt x="4" y="47"/>
                      <a:pt x="8" y="52"/>
                      <a:pt x="13" y="54"/>
                    </a:cubicBezTo>
                    <a:cubicBezTo>
                      <a:pt x="23" y="58"/>
                      <a:pt x="34" y="58"/>
                      <a:pt x="43" y="54"/>
                    </a:cubicBezTo>
                    <a:cubicBezTo>
                      <a:pt x="52" y="50"/>
                      <a:pt x="57" y="43"/>
                      <a:pt x="59" y="34"/>
                    </a:cubicBezTo>
                    <a:cubicBezTo>
                      <a:pt x="60" y="32"/>
                      <a:pt x="60" y="31"/>
                      <a:pt x="60" y="29"/>
                    </a:cubicBezTo>
                    <a:cubicBezTo>
                      <a:pt x="60" y="27"/>
                      <a:pt x="59" y="24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14"/>
                      <a:pt x="53" y="6"/>
                      <a:pt x="45" y="4"/>
                    </a:cubicBezTo>
                    <a:cubicBezTo>
                      <a:pt x="34" y="0"/>
                      <a:pt x="21" y="3"/>
                      <a:pt x="12" y="11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2" name="Freeform 82">
                <a:extLst>
                  <a:ext uri="{FF2B5EF4-FFF2-40B4-BE49-F238E27FC236}">
                    <a16:creationId xmlns:a16="http://schemas.microsoft.com/office/drawing/2014/main" id="{D7804DF1-C259-4AB3-9F8A-35F905002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291"/>
                <a:ext cx="60" cy="90"/>
              </a:xfrm>
              <a:custGeom>
                <a:avLst/>
                <a:gdLst>
                  <a:gd name="T0" fmla="*/ 375 w 24"/>
                  <a:gd name="T1" fmla="*/ 371 h 34"/>
                  <a:gd name="T2" fmla="*/ 125 w 24"/>
                  <a:gd name="T3" fmla="*/ 426 h 34"/>
                  <a:gd name="T4" fmla="*/ 220 w 24"/>
                  <a:gd name="T5" fmla="*/ 540 h 34"/>
                  <a:gd name="T6" fmla="*/ 175 w 24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4">
                    <a:moveTo>
                      <a:pt x="24" y="20"/>
                    </a:moveTo>
                    <a:cubicBezTo>
                      <a:pt x="18" y="19"/>
                      <a:pt x="13" y="20"/>
                      <a:pt x="8" y="23"/>
                    </a:cubicBezTo>
                    <a:cubicBezTo>
                      <a:pt x="0" y="30"/>
                      <a:pt x="13" y="34"/>
                      <a:pt x="14" y="29"/>
                    </a:cubicBezTo>
                    <a:cubicBezTo>
                      <a:pt x="17" y="19"/>
                      <a:pt x="7" y="10"/>
                      <a:pt x="11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3" name="Freeform 83">
                <a:extLst>
                  <a:ext uri="{FF2B5EF4-FFF2-40B4-BE49-F238E27FC236}">
                    <a16:creationId xmlns:a16="http://schemas.microsoft.com/office/drawing/2014/main" id="{98BFAD17-BE46-4513-B949-284F2CFFD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293"/>
                <a:ext cx="82" cy="107"/>
              </a:xfrm>
              <a:custGeom>
                <a:avLst/>
                <a:gdLst>
                  <a:gd name="T0" fmla="*/ 412 w 33"/>
                  <a:gd name="T1" fmla="*/ 286 h 40"/>
                  <a:gd name="T2" fmla="*/ 412 w 33"/>
                  <a:gd name="T3" fmla="*/ 401 h 40"/>
                  <a:gd name="T4" fmla="*/ 278 w 33"/>
                  <a:gd name="T5" fmla="*/ 21 h 40"/>
                  <a:gd name="T6" fmla="*/ 229 w 33"/>
                  <a:gd name="T7" fmla="*/ 401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0">
                    <a:moveTo>
                      <a:pt x="27" y="15"/>
                    </a:moveTo>
                    <a:cubicBezTo>
                      <a:pt x="0" y="0"/>
                      <a:pt x="12" y="40"/>
                      <a:pt x="27" y="21"/>
                    </a:cubicBezTo>
                    <a:cubicBezTo>
                      <a:pt x="33" y="14"/>
                      <a:pt x="28" y="1"/>
                      <a:pt x="18" y="1"/>
                    </a:cubicBezTo>
                    <a:cubicBezTo>
                      <a:pt x="7" y="0"/>
                      <a:pt x="1" y="19"/>
                      <a:pt x="15" y="2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4" name="Freeform 84">
                <a:extLst>
                  <a:ext uri="{FF2B5EF4-FFF2-40B4-BE49-F238E27FC236}">
                    <a16:creationId xmlns:a16="http://schemas.microsoft.com/office/drawing/2014/main" id="{79A34EA1-BE5A-4DCF-9E22-1AD004047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2357"/>
                <a:ext cx="100" cy="62"/>
              </a:xfrm>
              <a:custGeom>
                <a:avLst/>
                <a:gdLst>
                  <a:gd name="T0" fmla="*/ 300 w 40"/>
                  <a:gd name="T1" fmla="*/ 94 h 23"/>
                  <a:gd name="T2" fmla="*/ 408 w 40"/>
                  <a:gd name="T3" fmla="*/ 35 h 23"/>
                  <a:gd name="T4" fmla="*/ 375 w 40"/>
                  <a:gd name="T5" fmla="*/ 5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19" y="5"/>
                    </a:moveTo>
                    <a:cubicBezTo>
                      <a:pt x="0" y="16"/>
                      <a:pt x="40" y="23"/>
                      <a:pt x="26" y="2"/>
                    </a:cubicBezTo>
                    <a:cubicBezTo>
                      <a:pt x="25" y="0"/>
                      <a:pt x="24" y="1"/>
                      <a:pt x="24" y="3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5" name="Freeform 85">
                <a:extLst>
                  <a:ext uri="{FF2B5EF4-FFF2-40B4-BE49-F238E27FC236}">
                    <a16:creationId xmlns:a16="http://schemas.microsoft.com/office/drawing/2014/main" id="{910701A4-06AC-4DCD-82AC-697E98B0B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357"/>
                <a:ext cx="25" cy="6"/>
              </a:xfrm>
              <a:custGeom>
                <a:avLst/>
                <a:gdLst>
                  <a:gd name="T0" fmla="*/ 0 w 10"/>
                  <a:gd name="T1" fmla="*/ 0 h 2"/>
                  <a:gd name="T2" fmla="*/ 158 w 10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cubicBezTo>
                      <a:pt x="3" y="1"/>
                      <a:pt x="7" y="2"/>
                      <a:pt x="10" y="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6" name="Freeform 86">
                <a:extLst>
                  <a:ext uri="{FF2B5EF4-FFF2-40B4-BE49-F238E27FC236}">
                    <a16:creationId xmlns:a16="http://schemas.microsoft.com/office/drawing/2014/main" id="{2A061F92-A50B-4560-85C9-2BACD71F2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336"/>
                <a:ext cx="25" cy="29"/>
              </a:xfrm>
              <a:custGeom>
                <a:avLst/>
                <a:gdLst>
                  <a:gd name="T0" fmla="*/ 158 w 10"/>
                  <a:gd name="T1" fmla="*/ 200 h 11"/>
                  <a:gd name="T2" fmla="*/ 0 w 10"/>
                  <a:gd name="T3" fmla="*/ 76 h 11"/>
                  <a:gd name="T4" fmla="*/ 158 w 10"/>
                  <a:gd name="T5" fmla="*/ 34 h 11"/>
                  <a:gd name="T6" fmla="*/ 83 w 10"/>
                  <a:gd name="T7" fmla="*/ 145 h 11"/>
                  <a:gd name="T8" fmla="*/ 95 w 10"/>
                  <a:gd name="T9" fmla="*/ 34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10" y="11"/>
                    </a:moveTo>
                    <a:cubicBezTo>
                      <a:pt x="6" y="10"/>
                      <a:pt x="3" y="8"/>
                      <a:pt x="0" y="4"/>
                    </a:cubicBezTo>
                    <a:cubicBezTo>
                      <a:pt x="5" y="0"/>
                      <a:pt x="6" y="0"/>
                      <a:pt x="10" y="2"/>
                    </a:cubicBezTo>
                    <a:cubicBezTo>
                      <a:pt x="8" y="6"/>
                      <a:pt x="8" y="6"/>
                      <a:pt x="5" y="8"/>
                    </a:cubicBezTo>
                    <a:cubicBezTo>
                      <a:pt x="4" y="6"/>
                      <a:pt x="5" y="4"/>
                      <a:pt x="6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7" name="Freeform 87">
                <a:extLst>
                  <a:ext uri="{FF2B5EF4-FFF2-40B4-BE49-F238E27FC236}">
                    <a16:creationId xmlns:a16="http://schemas.microsoft.com/office/drawing/2014/main" id="{D315BF15-7F83-4ECC-9086-A787CBC16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283"/>
                <a:ext cx="137" cy="122"/>
              </a:xfrm>
              <a:custGeom>
                <a:avLst/>
                <a:gdLst>
                  <a:gd name="T0" fmla="*/ 620 w 55"/>
                  <a:gd name="T1" fmla="*/ 294 h 46"/>
                  <a:gd name="T2" fmla="*/ 508 w 55"/>
                  <a:gd name="T3" fmla="*/ 408 h 46"/>
                  <a:gd name="T4" fmla="*/ 849 w 55"/>
                  <a:gd name="T5" fmla="*/ 408 h 46"/>
                  <a:gd name="T6" fmla="*/ 757 w 55"/>
                  <a:gd name="T7" fmla="*/ 668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46">
                    <a:moveTo>
                      <a:pt x="40" y="16"/>
                    </a:moveTo>
                    <a:cubicBezTo>
                      <a:pt x="36" y="16"/>
                      <a:pt x="34" y="18"/>
                      <a:pt x="33" y="22"/>
                    </a:cubicBezTo>
                    <a:cubicBezTo>
                      <a:pt x="39" y="28"/>
                      <a:pt x="51" y="29"/>
                      <a:pt x="55" y="22"/>
                    </a:cubicBezTo>
                    <a:cubicBezTo>
                      <a:pt x="48" y="0"/>
                      <a:pt x="0" y="46"/>
                      <a:pt x="49" y="3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8" name="Freeform 88">
                <a:extLst>
                  <a:ext uri="{FF2B5EF4-FFF2-40B4-BE49-F238E27FC236}">
                    <a16:creationId xmlns:a16="http://schemas.microsoft.com/office/drawing/2014/main" id="{E9E558BF-DDE0-471B-AF53-0F47550D1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360"/>
                <a:ext cx="32" cy="8"/>
              </a:xfrm>
              <a:custGeom>
                <a:avLst/>
                <a:gdLst>
                  <a:gd name="T0" fmla="*/ 194 w 13"/>
                  <a:gd name="T1" fmla="*/ 56 h 3"/>
                  <a:gd name="T2" fmla="*/ 0 w 13"/>
                  <a:gd name="T3" fmla="*/ 21 h 3"/>
                  <a:gd name="T4" fmla="*/ 42 w 13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3">
                    <a:moveTo>
                      <a:pt x="13" y="3"/>
                    </a:moveTo>
                    <a:cubicBezTo>
                      <a:pt x="8" y="2"/>
                      <a:pt x="4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49" name="Freeform 89">
                <a:extLst>
                  <a:ext uri="{FF2B5EF4-FFF2-40B4-BE49-F238E27FC236}">
                    <a16:creationId xmlns:a16="http://schemas.microsoft.com/office/drawing/2014/main" id="{455582B3-F803-4E46-9569-1B82ABCBE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2336"/>
                <a:ext cx="65" cy="112"/>
              </a:xfrm>
              <a:custGeom>
                <a:avLst/>
                <a:gdLst>
                  <a:gd name="T0" fmla="*/ 175 w 26"/>
                  <a:gd name="T1" fmla="*/ 341 h 42"/>
                  <a:gd name="T2" fmla="*/ 83 w 26"/>
                  <a:gd name="T3" fmla="*/ 227 h 42"/>
                  <a:gd name="T4" fmla="*/ 20 w 26"/>
                  <a:gd name="T5" fmla="*/ 363 h 42"/>
                  <a:gd name="T6" fmla="*/ 83 w 26"/>
                  <a:gd name="T7" fmla="*/ 32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2">
                    <a:moveTo>
                      <a:pt x="11" y="18"/>
                    </a:moveTo>
                    <a:cubicBezTo>
                      <a:pt x="7" y="17"/>
                      <a:pt x="4" y="18"/>
                      <a:pt x="5" y="12"/>
                    </a:cubicBezTo>
                    <a:cubicBezTo>
                      <a:pt x="26" y="0"/>
                      <a:pt x="14" y="42"/>
                      <a:pt x="1" y="19"/>
                    </a:cubicBezTo>
                    <a:cubicBezTo>
                      <a:pt x="0" y="15"/>
                      <a:pt x="3" y="18"/>
                      <a:pt x="5" y="1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0" name="Freeform 90">
                <a:extLst>
                  <a:ext uri="{FF2B5EF4-FFF2-40B4-BE49-F238E27FC236}">
                    <a16:creationId xmlns:a16="http://schemas.microsoft.com/office/drawing/2014/main" id="{68E2C51E-767E-4F35-9DCC-EF557BA3D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373"/>
                <a:ext cx="15" cy="19"/>
              </a:xfrm>
              <a:custGeom>
                <a:avLst/>
                <a:gdLst>
                  <a:gd name="T0" fmla="*/ 33 w 6"/>
                  <a:gd name="T1" fmla="*/ 81 h 7"/>
                  <a:gd name="T2" fmla="*/ 0 w 6"/>
                  <a:gd name="T3" fmla="*/ 0 h 7"/>
                  <a:gd name="T4" fmla="*/ 63 w 6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2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6" y="1"/>
                      <a:pt x="3" y="4"/>
                      <a:pt x="4" y="7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1" name="Freeform 91">
                <a:extLst>
                  <a:ext uri="{FF2B5EF4-FFF2-40B4-BE49-F238E27FC236}">
                    <a16:creationId xmlns:a16="http://schemas.microsoft.com/office/drawing/2014/main" id="{B2C4BC76-B136-4ED3-973C-897E7C4378F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17" y="2331"/>
                <a:ext cx="138" cy="144"/>
              </a:xfrm>
              <a:custGeom>
                <a:avLst/>
                <a:gdLst>
                  <a:gd name="T0" fmla="*/ 271 w 55"/>
                  <a:gd name="T1" fmla="*/ 77 h 54"/>
                  <a:gd name="T2" fmla="*/ 176 w 55"/>
                  <a:gd name="T3" fmla="*/ 136 h 54"/>
                  <a:gd name="T4" fmla="*/ 33 w 55"/>
                  <a:gd name="T5" fmla="*/ 376 h 54"/>
                  <a:gd name="T6" fmla="*/ 20 w 55"/>
                  <a:gd name="T7" fmla="*/ 533 h 54"/>
                  <a:gd name="T8" fmla="*/ 20 w 55"/>
                  <a:gd name="T9" fmla="*/ 547 h 54"/>
                  <a:gd name="T10" fmla="*/ 0 w 55"/>
                  <a:gd name="T11" fmla="*/ 627 h 54"/>
                  <a:gd name="T12" fmla="*/ 20 w 55"/>
                  <a:gd name="T13" fmla="*/ 760 h 54"/>
                  <a:gd name="T14" fmla="*/ 409 w 55"/>
                  <a:gd name="T15" fmla="*/ 947 h 54"/>
                  <a:gd name="T16" fmla="*/ 522 w 55"/>
                  <a:gd name="T17" fmla="*/ 931 h 54"/>
                  <a:gd name="T18" fmla="*/ 617 w 55"/>
                  <a:gd name="T19" fmla="*/ 931 h 54"/>
                  <a:gd name="T20" fmla="*/ 868 w 55"/>
                  <a:gd name="T21" fmla="*/ 627 h 54"/>
                  <a:gd name="T22" fmla="*/ 868 w 55"/>
                  <a:gd name="T23" fmla="*/ 568 h 54"/>
                  <a:gd name="T24" fmla="*/ 743 w 55"/>
                  <a:gd name="T25" fmla="*/ 285 h 54"/>
                  <a:gd name="T26" fmla="*/ 660 w 55"/>
                  <a:gd name="T27" fmla="*/ 149 h 54"/>
                  <a:gd name="T28" fmla="*/ 271 w 55"/>
                  <a:gd name="T29" fmla="*/ 77 h 54"/>
                  <a:gd name="T30" fmla="*/ 409 w 55"/>
                  <a:gd name="T31" fmla="*/ 853 h 54"/>
                  <a:gd name="T32" fmla="*/ 409 w 55"/>
                  <a:gd name="T33" fmla="*/ 853 h 54"/>
                  <a:gd name="T34" fmla="*/ 409 w 55"/>
                  <a:gd name="T35" fmla="*/ 853 h 54"/>
                  <a:gd name="T36" fmla="*/ 409 w 55"/>
                  <a:gd name="T37" fmla="*/ 853 h 5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5" h="54">
                    <a:moveTo>
                      <a:pt x="17" y="4"/>
                    </a:moveTo>
                    <a:cubicBezTo>
                      <a:pt x="15" y="4"/>
                      <a:pt x="13" y="6"/>
                      <a:pt x="11" y="7"/>
                    </a:cubicBezTo>
                    <a:cubicBezTo>
                      <a:pt x="9" y="10"/>
                      <a:pt x="4" y="17"/>
                      <a:pt x="2" y="20"/>
                    </a:cubicBezTo>
                    <a:cubicBezTo>
                      <a:pt x="1" y="23"/>
                      <a:pt x="1" y="25"/>
                      <a:pt x="1" y="28"/>
                    </a:cubicBezTo>
                    <a:cubicBezTo>
                      <a:pt x="1" y="28"/>
                      <a:pt x="1" y="29"/>
                      <a:pt x="1" y="29"/>
                    </a:cubicBezTo>
                    <a:cubicBezTo>
                      <a:pt x="0" y="30"/>
                      <a:pt x="0" y="32"/>
                      <a:pt x="0" y="33"/>
                    </a:cubicBezTo>
                    <a:cubicBezTo>
                      <a:pt x="0" y="35"/>
                      <a:pt x="1" y="38"/>
                      <a:pt x="1" y="40"/>
                    </a:cubicBezTo>
                    <a:cubicBezTo>
                      <a:pt x="5" y="49"/>
                      <a:pt x="16" y="54"/>
                      <a:pt x="26" y="50"/>
                    </a:cubicBezTo>
                    <a:cubicBezTo>
                      <a:pt x="27" y="50"/>
                      <a:pt x="30" y="50"/>
                      <a:pt x="33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47" y="48"/>
                      <a:pt x="54" y="42"/>
                      <a:pt x="55" y="33"/>
                    </a:cubicBezTo>
                    <a:cubicBezTo>
                      <a:pt x="55" y="32"/>
                      <a:pt x="55" y="31"/>
                      <a:pt x="55" y="30"/>
                    </a:cubicBezTo>
                    <a:cubicBezTo>
                      <a:pt x="55" y="24"/>
                      <a:pt x="52" y="18"/>
                      <a:pt x="47" y="15"/>
                    </a:cubicBezTo>
                    <a:cubicBezTo>
                      <a:pt x="46" y="12"/>
                      <a:pt x="44" y="10"/>
                      <a:pt x="42" y="8"/>
                    </a:cubicBezTo>
                    <a:cubicBezTo>
                      <a:pt x="35" y="2"/>
                      <a:pt x="26" y="0"/>
                      <a:pt x="17" y="4"/>
                    </a:cubicBezTo>
                    <a:close/>
                    <a:moveTo>
                      <a:pt x="26" y="45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2" name="Freeform 92">
                <a:extLst>
                  <a:ext uri="{FF2B5EF4-FFF2-40B4-BE49-F238E27FC236}">
                    <a16:creationId xmlns:a16="http://schemas.microsoft.com/office/drawing/2014/main" id="{CC6F6760-A6D9-46A7-9079-C2B049143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413"/>
                <a:ext cx="22" cy="16"/>
              </a:xfrm>
              <a:custGeom>
                <a:avLst/>
                <a:gdLst>
                  <a:gd name="T0" fmla="*/ 0 w 9"/>
                  <a:gd name="T1" fmla="*/ 0 h 6"/>
                  <a:gd name="T2" fmla="*/ 132 w 9"/>
                  <a:gd name="T3" fmla="*/ 3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2" y="6"/>
                      <a:pt x="6" y="6"/>
                      <a:pt x="9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3" name="Freeform 93">
                <a:extLst>
                  <a:ext uri="{FF2B5EF4-FFF2-40B4-BE49-F238E27FC236}">
                    <a16:creationId xmlns:a16="http://schemas.microsoft.com/office/drawing/2014/main" id="{D4AAE4CC-9421-47A4-A644-40CB9E1D4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2411"/>
                <a:ext cx="13" cy="10"/>
              </a:xfrm>
              <a:custGeom>
                <a:avLst/>
                <a:gdLst>
                  <a:gd name="T0" fmla="*/ 0 w 5"/>
                  <a:gd name="T1" fmla="*/ 63 h 4"/>
                  <a:gd name="T2" fmla="*/ 88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1"/>
                      <a:pt x="2" y="0"/>
                      <a:pt x="5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4" name="Freeform 94">
                <a:extLst>
                  <a:ext uri="{FF2B5EF4-FFF2-40B4-BE49-F238E27FC236}">
                    <a16:creationId xmlns:a16="http://schemas.microsoft.com/office/drawing/2014/main" id="{10BB59C9-A5DF-4B2A-B687-7644A261B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296"/>
                <a:ext cx="167" cy="141"/>
              </a:xfrm>
              <a:custGeom>
                <a:avLst/>
                <a:gdLst>
                  <a:gd name="T0" fmla="*/ 571 w 67"/>
                  <a:gd name="T1" fmla="*/ 452 h 53"/>
                  <a:gd name="T2" fmla="*/ 466 w 67"/>
                  <a:gd name="T3" fmla="*/ 865 h 53"/>
                  <a:gd name="T4" fmla="*/ 416 w 67"/>
                  <a:gd name="T5" fmla="*/ 341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53">
                    <a:moveTo>
                      <a:pt x="37" y="24"/>
                    </a:moveTo>
                    <a:cubicBezTo>
                      <a:pt x="19" y="7"/>
                      <a:pt x="0" y="41"/>
                      <a:pt x="30" y="46"/>
                    </a:cubicBezTo>
                    <a:cubicBezTo>
                      <a:pt x="67" y="53"/>
                      <a:pt x="48" y="0"/>
                      <a:pt x="27" y="18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5" name="Freeform 95">
                <a:extLst>
                  <a:ext uri="{FF2B5EF4-FFF2-40B4-BE49-F238E27FC236}">
                    <a16:creationId xmlns:a16="http://schemas.microsoft.com/office/drawing/2014/main" id="{D2A7B236-5E6B-4895-A9D3-FB0058200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379"/>
                <a:ext cx="40" cy="42"/>
              </a:xfrm>
              <a:custGeom>
                <a:avLst/>
                <a:gdLst>
                  <a:gd name="T0" fmla="*/ 50 w 16"/>
                  <a:gd name="T1" fmla="*/ 234 h 16"/>
                  <a:gd name="T2" fmla="*/ 50 w 16"/>
                  <a:gd name="T3" fmla="*/ 0 h 16"/>
                  <a:gd name="T4" fmla="*/ 63 w 16"/>
                  <a:gd name="T5" fmla="*/ 289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3" y="13"/>
                    </a:moveTo>
                    <a:cubicBezTo>
                      <a:pt x="0" y="9"/>
                      <a:pt x="0" y="4"/>
                      <a:pt x="3" y="0"/>
                    </a:cubicBezTo>
                    <a:cubicBezTo>
                      <a:pt x="13" y="1"/>
                      <a:pt x="16" y="15"/>
                      <a:pt x="4" y="1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6" name="Freeform 96">
                <a:extLst>
                  <a:ext uri="{FF2B5EF4-FFF2-40B4-BE49-F238E27FC236}">
                    <a16:creationId xmlns:a16="http://schemas.microsoft.com/office/drawing/2014/main" id="{65AD5F5D-7536-42C2-B97C-9D5174E38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429"/>
                <a:ext cx="153" cy="59"/>
              </a:xfrm>
              <a:custGeom>
                <a:avLst/>
                <a:gdLst>
                  <a:gd name="T0" fmla="*/ 818 w 61"/>
                  <a:gd name="T1" fmla="*/ 287 h 22"/>
                  <a:gd name="T2" fmla="*/ 818 w 61"/>
                  <a:gd name="T3" fmla="*/ 287 h 22"/>
                  <a:gd name="T4" fmla="*/ 742 w 61"/>
                  <a:gd name="T5" fmla="*/ 252 h 22"/>
                  <a:gd name="T6" fmla="*/ 176 w 61"/>
                  <a:gd name="T7" fmla="*/ 150 h 22"/>
                  <a:gd name="T8" fmla="*/ 0 w 61"/>
                  <a:gd name="T9" fmla="*/ 424 h 22"/>
                  <a:gd name="T10" fmla="*/ 963 w 61"/>
                  <a:gd name="T11" fmla="*/ 424 h 22"/>
                  <a:gd name="T12" fmla="*/ 818 w 61"/>
                  <a:gd name="T13" fmla="*/ 287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22"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1" y="15"/>
                      <a:pt x="49" y="13"/>
                      <a:pt x="47" y="13"/>
                    </a:cubicBezTo>
                    <a:cubicBezTo>
                      <a:pt x="39" y="8"/>
                      <a:pt x="24" y="0"/>
                      <a:pt x="11" y="8"/>
                    </a:cubicBezTo>
                    <a:cubicBezTo>
                      <a:pt x="7" y="11"/>
                      <a:pt x="3" y="15"/>
                      <a:pt x="0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59" y="19"/>
                      <a:pt x="56" y="16"/>
                      <a:pt x="52" y="15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7" name="Freeform 97">
                <a:extLst>
                  <a:ext uri="{FF2B5EF4-FFF2-40B4-BE49-F238E27FC236}">
                    <a16:creationId xmlns:a16="http://schemas.microsoft.com/office/drawing/2014/main" id="{027579D2-3209-4F31-9F8B-22D6ADADE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371"/>
                <a:ext cx="168" cy="117"/>
              </a:xfrm>
              <a:custGeom>
                <a:avLst/>
                <a:gdLst>
                  <a:gd name="T0" fmla="*/ 900 w 67"/>
                  <a:gd name="T1" fmla="*/ 114 h 44"/>
                  <a:gd name="T2" fmla="*/ 629 w 67"/>
                  <a:gd name="T3" fmla="*/ 21 h 44"/>
                  <a:gd name="T4" fmla="*/ 409 w 67"/>
                  <a:gd name="T5" fmla="*/ 149 h 44"/>
                  <a:gd name="T6" fmla="*/ 0 w 67"/>
                  <a:gd name="T7" fmla="*/ 827 h 44"/>
                  <a:gd name="T8" fmla="*/ 1056 w 67"/>
                  <a:gd name="T9" fmla="*/ 827 h 44"/>
                  <a:gd name="T10" fmla="*/ 1005 w 67"/>
                  <a:gd name="T11" fmla="*/ 524 h 44"/>
                  <a:gd name="T12" fmla="*/ 1026 w 67"/>
                  <a:gd name="T13" fmla="*/ 396 h 44"/>
                  <a:gd name="T14" fmla="*/ 900 w 67"/>
                  <a:gd name="T15" fmla="*/ 114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44">
                    <a:moveTo>
                      <a:pt x="57" y="6"/>
                    </a:moveTo>
                    <a:cubicBezTo>
                      <a:pt x="52" y="2"/>
                      <a:pt x="46" y="0"/>
                      <a:pt x="40" y="1"/>
                    </a:cubicBezTo>
                    <a:cubicBezTo>
                      <a:pt x="34" y="1"/>
                      <a:pt x="29" y="4"/>
                      <a:pt x="26" y="8"/>
                    </a:cubicBezTo>
                    <a:cubicBezTo>
                      <a:pt x="10" y="13"/>
                      <a:pt x="0" y="30"/>
                      <a:pt x="0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7" y="39"/>
                      <a:pt x="66" y="33"/>
                      <a:pt x="64" y="28"/>
                    </a:cubicBezTo>
                    <a:cubicBezTo>
                      <a:pt x="65" y="26"/>
                      <a:pt x="65" y="23"/>
                      <a:pt x="65" y="21"/>
                    </a:cubicBezTo>
                    <a:cubicBezTo>
                      <a:pt x="65" y="15"/>
                      <a:pt x="62" y="9"/>
                      <a:pt x="57" y="6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8" name="Freeform 98">
                <a:extLst>
                  <a:ext uri="{FF2B5EF4-FFF2-40B4-BE49-F238E27FC236}">
                    <a16:creationId xmlns:a16="http://schemas.microsoft.com/office/drawing/2014/main" id="{14E9B22A-9C83-4F69-BB8E-C586BE877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416"/>
                <a:ext cx="20" cy="16"/>
              </a:xfrm>
              <a:custGeom>
                <a:avLst/>
                <a:gdLst>
                  <a:gd name="T0" fmla="*/ 50 w 8"/>
                  <a:gd name="T1" fmla="*/ 56 h 6"/>
                  <a:gd name="T2" fmla="*/ 0 w 8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3" y="3"/>
                    </a:moveTo>
                    <a:cubicBezTo>
                      <a:pt x="8" y="0"/>
                      <a:pt x="1" y="5"/>
                      <a:pt x="0" y="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59" name="Freeform 99">
                <a:extLst>
                  <a:ext uri="{FF2B5EF4-FFF2-40B4-BE49-F238E27FC236}">
                    <a16:creationId xmlns:a16="http://schemas.microsoft.com/office/drawing/2014/main" id="{F815EA5D-F1CD-4944-876A-387A057D6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403"/>
                <a:ext cx="128" cy="85"/>
              </a:xfrm>
              <a:custGeom>
                <a:avLst/>
                <a:gdLst>
                  <a:gd name="T0" fmla="*/ 680 w 51"/>
                  <a:gd name="T1" fmla="*/ 133 h 32"/>
                  <a:gd name="T2" fmla="*/ 251 w 51"/>
                  <a:gd name="T3" fmla="*/ 93 h 32"/>
                  <a:gd name="T4" fmla="*/ 0 w 51"/>
                  <a:gd name="T5" fmla="*/ 600 h 32"/>
                  <a:gd name="T6" fmla="*/ 788 w 51"/>
                  <a:gd name="T7" fmla="*/ 600 h 32"/>
                  <a:gd name="T8" fmla="*/ 806 w 51"/>
                  <a:gd name="T9" fmla="*/ 465 h 32"/>
                  <a:gd name="T10" fmla="*/ 680 w 51"/>
                  <a:gd name="T11" fmla="*/ 133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2">
                    <a:moveTo>
                      <a:pt x="43" y="7"/>
                    </a:moveTo>
                    <a:cubicBezTo>
                      <a:pt x="36" y="0"/>
                      <a:pt x="25" y="0"/>
                      <a:pt x="16" y="5"/>
                    </a:cubicBezTo>
                    <a:cubicBezTo>
                      <a:pt x="6" y="10"/>
                      <a:pt x="1" y="21"/>
                      <a:pt x="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1" y="29"/>
                      <a:pt x="51" y="27"/>
                      <a:pt x="51" y="25"/>
                    </a:cubicBezTo>
                    <a:cubicBezTo>
                      <a:pt x="51" y="14"/>
                      <a:pt x="45" y="8"/>
                      <a:pt x="43" y="7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0" name="Freeform 100">
                <a:extLst>
                  <a:ext uri="{FF2B5EF4-FFF2-40B4-BE49-F238E27FC236}">
                    <a16:creationId xmlns:a16="http://schemas.microsoft.com/office/drawing/2014/main" id="{E67B3E6E-77A7-4AB0-BDC3-164769D83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379"/>
                <a:ext cx="155" cy="109"/>
              </a:xfrm>
              <a:custGeom>
                <a:avLst/>
                <a:gdLst>
                  <a:gd name="T0" fmla="*/ 425 w 62"/>
                  <a:gd name="T1" fmla="*/ 114 h 41"/>
                  <a:gd name="T2" fmla="*/ 395 w 62"/>
                  <a:gd name="T3" fmla="*/ 149 h 41"/>
                  <a:gd name="T4" fmla="*/ 270 w 62"/>
                  <a:gd name="T5" fmla="*/ 149 h 41"/>
                  <a:gd name="T6" fmla="*/ 33 w 62"/>
                  <a:gd name="T7" fmla="*/ 524 h 41"/>
                  <a:gd name="T8" fmla="*/ 95 w 62"/>
                  <a:gd name="T9" fmla="*/ 771 h 41"/>
                  <a:gd name="T10" fmla="*/ 875 w 62"/>
                  <a:gd name="T11" fmla="*/ 771 h 41"/>
                  <a:gd name="T12" fmla="*/ 833 w 62"/>
                  <a:gd name="T13" fmla="*/ 170 h 41"/>
                  <a:gd name="T14" fmla="*/ 425 w 62"/>
                  <a:gd name="T15" fmla="*/ 114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1">
                    <a:moveTo>
                      <a:pt x="27" y="6"/>
                    </a:moveTo>
                    <a:cubicBezTo>
                      <a:pt x="26" y="7"/>
                      <a:pt x="26" y="8"/>
                      <a:pt x="25" y="8"/>
                    </a:cubicBezTo>
                    <a:cubicBezTo>
                      <a:pt x="23" y="8"/>
                      <a:pt x="20" y="7"/>
                      <a:pt x="17" y="8"/>
                    </a:cubicBezTo>
                    <a:cubicBezTo>
                      <a:pt x="7" y="9"/>
                      <a:pt x="0" y="18"/>
                      <a:pt x="2" y="28"/>
                    </a:cubicBezTo>
                    <a:cubicBezTo>
                      <a:pt x="2" y="33"/>
                      <a:pt x="4" y="37"/>
                      <a:pt x="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62" y="31"/>
                      <a:pt x="61" y="19"/>
                      <a:pt x="53" y="9"/>
                    </a:cubicBezTo>
                    <a:cubicBezTo>
                      <a:pt x="47" y="1"/>
                      <a:pt x="35" y="0"/>
                      <a:pt x="27" y="6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1" name="Freeform 101">
                <a:extLst>
                  <a:ext uri="{FF2B5EF4-FFF2-40B4-BE49-F238E27FC236}">
                    <a16:creationId xmlns:a16="http://schemas.microsoft.com/office/drawing/2014/main" id="{FF874354-915A-428F-92F8-A90215CD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" y="2371"/>
                <a:ext cx="190" cy="117"/>
              </a:xfrm>
              <a:custGeom>
                <a:avLst/>
                <a:gdLst>
                  <a:gd name="T0" fmla="*/ 688 w 76"/>
                  <a:gd name="T1" fmla="*/ 21 h 44"/>
                  <a:gd name="T2" fmla="*/ 500 w 76"/>
                  <a:gd name="T3" fmla="*/ 56 h 44"/>
                  <a:gd name="T4" fmla="*/ 438 w 76"/>
                  <a:gd name="T5" fmla="*/ 77 h 44"/>
                  <a:gd name="T6" fmla="*/ 0 w 76"/>
                  <a:gd name="T7" fmla="*/ 622 h 44"/>
                  <a:gd name="T8" fmla="*/ 0 w 76"/>
                  <a:gd name="T9" fmla="*/ 636 h 44"/>
                  <a:gd name="T10" fmla="*/ 33 w 76"/>
                  <a:gd name="T11" fmla="*/ 827 h 44"/>
                  <a:gd name="T12" fmla="*/ 1095 w 76"/>
                  <a:gd name="T13" fmla="*/ 827 h 44"/>
                  <a:gd name="T14" fmla="*/ 1145 w 76"/>
                  <a:gd name="T15" fmla="*/ 362 h 44"/>
                  <a:gd name="T16" fmla="*/ 688 w 76"/>
                  <a:gd name="T17" fmla="*/ 21 h 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44">
                    <a:moveTo>
                      <a:pt x="44" y="1"/>
                    </a:moveTo>
                    <a:cubicBezTo>
                      <a:pt x="39" y="0"/>
                      <a:pt x="35" y="1"/>
                      <a:pt x="32" y="3"/>
                    </a:cubicBezTo>
                    <a:cubicBezTo>
                      <a:pt x="31" y="3"/>
                      <a:pt x="29" y="3"/>
                      <a:pt x="28" y="4"/>
                    </a:cubicBezTo>
                    <a:cubicBezTo>
                      <a:pt x="12" y="6"/>
                      <a:pt x="0" y="19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7"/>
                      <a:pt x="1" y="41"/>
                      <a:pt x="2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5" y="36"/>
                      <a:pt x="76" y="27"/>
                      <a:pt x="73" y="19"/>
                    </a:cubicBezTo>
                    <a:cubicBezTo>
                      <a:pt x="70" y="12"/>
                      <a:pt x="63" y="3"/>
                      <a:pt x="44" y="1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2" name="Freeform 102">
                <a:extLst>
                  <a:ext uri="{FF2B5EF4-FFF2-40B4-BE49-F238E27FC236}">
                    <a16:creationId xmlns:a16="http://schemas.microsoft.com/office/drawing/2014/main" id="{FE4A8A64-1120-4FAE-AB07-455878D092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5" y="2392"/>
                <a:ext cx="107" cy="96"/>
              </a:xfrm>
              <a:custGeom>
                <a:avLst/>
                <a:gdLst>
                  <a:gd name="T0" fmla="*/ 528 w 43"/>
                  <a:gd name="T1" fmla="*/ 115 h 36"/>
                  <a:gd name="T2" fmla="*/ 199 w 43"/>
                  <a:gd name="T3" fmla="*/ 35 h 36"/>
                  <a:gd name="T4" fmla="*/ 0 w 43"/>
                  <a:gd name="T5" fmla="*/ 363 h 36"/>
                  <a:gd name="T6" fmla="*/ 0 w 43"/>
                  <a:gd name="T7" fmla="*/ 419 h 36"/>
                  <a:gd name="T8" fmla="*/ 30 w 43"/>
                  <a:gd name="T9" fmla="*/ 568 h 36"/>
                  <a:gd name="T10" fmla="*/ 30 w 43"/>
                  <a:gd name="T11" fmla="*/ 648 h 36"/>
                  <a:gd name="T12" fmla="*/ 30 w 43"/>
                  <a:gd name="T13" fmla="*/ 683 h 36"/>
                  <a:gd name="T14" fmla="*/ 632 w 43"/>
                  <a:gd name="T15" fmla="*/ 683 h 36"/>
                  <a:gd name="T16" fmla="*/ 600 w 43"/>
                  <a:gd name="T17" fmla="*/ 227 h 36"/>
                  <a:gd name="T18" fmla="*/ 528 w 43"/>
                  <a:gd name="T19" fmla="*/ 115 h 36"/>
                  <a:gd name="T20" fmla="*/ 557 w 43"/>
                  <a:gd name="T21" fmla="*/ 547 h 36"/>
                  <a:gd name="T22" fmla="*/ 570 w 43"/>
                  <a:gd name="T23" fmla="*/ 491 h 36"/>
                  <a:gd name="T24" fmla="*/ 557 w 43"/>
                  <a:gd name="T25" fmla="*/ 547 h 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3" h="36">
                    <a:moveTo>
                      <a:pt x="34" y="6"/>
                    </a:moveTo>
                    <a:cubicBezTo>
                      <a:pt x="28" y="1"/>
                      <a:pt x="20" y="0"/>
                      <a:pt x="13" y="2"/>
                    </a:cubicBezTo>
                    <a:cubicBezTo>
                      <a:pt x="10" y="3"/>
                      <a:pt x="2" y="8"/>
                      <a:pt x="0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0" y="25"/>
                      <a:pt x="1" y="28"/>
                      <a:pt x="2" y="30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3" y="28"/>
                      <a:pt x="43" y="20"/>
                      <a:pt x="39" y="12"/>
                    </a:cubicBezTo>
                    <a:cubicBezTo>
                      <a:pt x="38" y="10"/>
                      <a:pt x="36" y="7"/>
                      <a:pt x="34" y="6"/>
                    </a:cubicBezTo>
                    <a:close/>
                    <a:moveTo>
                      <a:pt x="36" y="29"/>
                    </a:moveTo>
                    <a:cubicBezTo>
                      <a:pt x="36" y="28"/>
                      <a:pt x="37" y="27"/>
                      <a:pt x="37" y="26"/>
                    </a:cubicBezTo>
                    <a:cubicBezTo>
                      <a:pt x="37" y="27"/>
                      <a:pt x="37" y="28"/>
                      <a:pt x="36" y="29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3" name="Freeform 103">
                <a:extLst>
                  <a:ext uri="{FF2B5EF4-FFF2-40B4-BE49-F238E27FC236}">
                    <a16:creationId xmlns:a16="http://schemas.microsoft.com/office/drawing/2014/main" id="{35302F1E-41C0-42B7-9CA8-7ABD6E409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379"/>
                <a:ext cx="137" cy="109"/>
              </a:xfrm>
              <a:custGeom>
                <a:avLst/>
                <a:gdLst>
                  <a:gd name="T0" fmla="*/ 745 w 55"/>
                  <a:gd name="T1" fmla="*/ 170 h 41"/>
                  <a:gd name="T2" fmla="*/ 633 w 55"/>
                  <a:gd name="T3" fmla="*/ 93 h 41"/>
                  <a:gd name="T4" fmla="*/ 105 w 55"/>
                  <a:gd name="T5" fmla="*/ 247 h 41"/>
                  <a:gd name="T6" fmla="*/ 62 w 55"/>
                  <a:gd name="T7" fmla="*/ 771 h 41"/>
                  <a:gd name="T8" fmla="*/ 787 w 55"/>
                  <a:gd name="T9" fmla="*/ 771 h 41"/>
                  <a:gd name="T10" fmla="*/ 849 w 55"/>
                  <a:gd name="T11" fmla="*/ 465 h 41"/>
                  <a:gd name="T12" fmla="*/ 849 w 55"/>
                  <a:gd name="T13" fmla="*/ 409 h 41"/>
                  <a:gd name="T14" fmla="*/ 745 w 55"/>
                  <a:gd name="T15" fmla="*/ 17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41">
                    <a:moveTo>
                      <a:pt x="48" y="9"/>
                    </a:moveTo>
                    <a:cubicBezTo>
                      <a:pt x="46" y="8"/>
                      <a:pt x="44" y="6"/>
                      <a:pt x="41" y="5"/>
                    </a:cubicBezTo>
                    <a:cubicBezTo>
                      <a:pt x="29" y="0"/>
                      <a:pt x="15" y="4"/>
                      <a:pt x="7" y="13"/>
                    </a:cubicBezTo>
                    <a:cubicBezTo>
                      <a:pt x="1" y="21"/>
                      <a:pt x="0" y="32"/>
                      <a:pt x="4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3" y="36"/>
                      <a:pt x="55" y="31"/>
                      <a:pt x="55" y="25"/>
                    </a:cubicBezTo>
                    <a:cubicBezTo>
                      <a:pt x="55" y="24"/>
                      <a:pt x="55" y="23"/>
                      <a:pt x="55" y="22"/>
                    </a:cubicBezTo>
                    <a:cubicBezTo>
                      <a:pt x="54" y="17"/>
                      <a:pt x="51" y="13"/>
                      <a:pt x="48" y="9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4" name="Freeform 104">
                <a:extLst>
                  <a:ext uri="{FF2B5EF4-FFF2-40B4-BE49-F238E27FC236}">
                    <a16:creationId xmlns:a16="http://schemas.microsoft.com/office/drawing/2014/main" id="{3E49F0F7-2793-4A47-B5A5-EDF3CC1B9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333"/>
                <a:ext cx="13" cy="1"/>
              </a:xfrm>
              <a:custGeom>
                <a:avLst/>
                <a:gdLst>
                  <a:gd name="T0" fmla="*/ 88 w 5"/>
                  <a:gd name="T1" fmla="*/ 0 h 1"/>
                  <a:gd name="T2" fmla="*/ 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noFill/>
              <a:ln w="84138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5" name="Freeform 105">
                <a:extLst>
                  <a:ext uri="{FF2B5EF4-FFF2-40B4-BE49-F238E27FC236}">
                    <a16:creationId xmlns:a16="http://schemas.microsoft.com/office/drawing/2014/main" id="{1A0B8187-A722-4651-B6F0-F072D92E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427"/>
                <a:ext cx="5" cy="8"/>
              </a:xfrm>
              <a:custGeom>
                <a:avLst/>
                <a:gdLst>
                  <a:gd name="T0" fmla="*/ 0 w 2"/>
                  <a:gd name="T1" fmla="*/ 0 h 3"/>
                  <a:gd name="T2" fmla="*/ 20 w 2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2" y="0"/>
                      <a:pt x="2" y="1"/>
                      <a:pt x="1" y="3"/>
                    </a:cubicBezTo>
                  </a:path>
                </a:pathLst>
              </a:custGeom>
              <a:noFill/>
              <a:ln w="84138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6" name="Freeform 106">
                <a:extLst>
                  <a:ext uri="{FF2B5EF4-FFF2-40B4-BE49-F238E27FC236}">
                    <a16:creationId xmlns:a16="http://schemas.microsoft.com/office/drawing/2014/main" id="{6C54FFE2-78E1-47B7-906E-119FCB7A2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085"/>
                <a:ext cx="3" cy="6"/>
              </a:xfrm>
              <a:custGeom>
                <a:avLst/>
                <a:gdLst>
                  <a:gd name="T0" fmla="*/ 0 w 1"/>
                  <a:gd name="T1" fmla="*/ 0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1" y="0"/>
                    </a:cubicBezTo>
                  </a:path>
                </a:pathLst>
              </a:custGeom>
              <a:noFill/>
              <a:ln w="84138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7" name="Freeform 107">
                <a:extLst>
                  <a:ext uri="{FF2B5EF4-FFF2-40B4-BE49-F238E27FC236}">
                    <a16:creationId xmlns:a16="http://schemas.microsoft.com/office/drawing/2014/main" id="{35BD85C6-D228-4773-8B1B-7537485C6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227"/>
                <a:ext cx="3" cy="8"/>
              </a:xfrm>
              <a:custGeom>
                <a:avLst/>
                <a:gdLst>
                  <a:gd name="T0" fmla="*/ 0 w 1"/>
                  <a:gd name="T1" fmla="*/ 0 h 3"/>
                  <a:gd name="T2" fmla="*/ 27 w 1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84138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8" name="Freeform 108">
                <a:extLst>
                  <a:ext uri="{FF2B5EF4-FFF2-40B4-BE49-F238E27FC236}">
                    <a16:creationId xmlns:a16="http://schemas.microsoft.com/office/drawing/2014/main" id="{56943550-35E2-4926-8508-D2E0563FA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043"/>
                <a:ext cx="85" cy="48"/>
              </a:xfrm>
              <a:custGeom>
                <a:avLst/>
                <a:gdLst>
                  <a:gd name="T0" fmla="*/ 363 w 34"/>
                  <a:gd name="T1" fmla="*/ 115 h 18"/>
                  <a:gd name="T2" fmla="*/ 313 w 34"/>
                  <a:gd name="T3" fmla="*/ 264 h 18"/>
                  <a:gd name="T4" fmla="*/ 375 w 34"/>
                  <a:gd name="T5" fmla="*/ 77 h 18"/>
                  <a:gd name="T6" fmla="*/ 220 w 34"/>
                  <a:gd name="T7" fmla="*/ 32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18">
                    <a:moveTo>
                      <a:pt x="23" y="6"/>
                    </a:moveTo>
                    <a:cubicBezTo>
                      <a:pt x="20" y="8"/>
                      <a:pt x="19" y="11"/>
                      <a:pt x="20" y="14"/>
                    </a:cubicBezTo>
                    <a:cubicBezTo>
                      <a:pt x="29" y="18"/>
                      <a:pt x="34" y="8"/>
                      <a:pt x="24" y="4"/>
                    </a:cubicBezTo>
                    <a:cubicBezTo>
                      <a:pt x="16" y="0"/>
                      <a:pt x="0" y="12"/>
                      <a:pt x="14" y="17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69" name="Freeform 109">
                <a:extLst>
                  <a:ext uri="{FF2B5EF4-FFF2-40B4-BE49-F238E27FC236}">
                    <a16:creationId xmlns:a16="http://schemas.microsoft.com/office/drawing/2014/main" id="{450F9251-81E2-45FC-B71B-DD11A0200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7" y="2093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33 w 4"/>
                  <a:gd name="T3" fmla="*/ 56 h 3"/>
                  <a:gd name="T4" fmla="*/ 63 w 4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2"/>
                      <a:pt x="2" y="3"/>
                    </a:cubicBezTo>
                    <a:cubicBezTo>
                      <a:pt x="4" y="3"/>
                      <a:pt x="3" y="2"/>
                      <a:pt x="4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0" name="Freeform 110">
                <a:extLst>
                  <a:ext uri="{FF2B5EF4-FFF2-40B4-BE49-F238E27FC236}">
                    <a16:creationId xmlns:a16="http://schemas.microsoft.com/office/drawing/2014/main" id="{67433EF1-B624-467B-9CE4-2CACA7F92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0" y="2040"/>
                <a:ext cx="35" cy="40"/>
              </a:xfrm>
              <a:custGeom>
                <a:avLst/>
                <a:gdLst>
                  <a:gd name="T0" fmla="*/ 125 w 14"/>
                  <a:gd name="T1" fmla="*/ 115 h 15"/>
                  <a:gd name="T2" fmla="*/ 83 w 14"/>
                  <a:gd name="T3" fmla="*/ 56 h 15"/>
                  <a:gd name="T4" fmla="*/ 125 w 14"/>
                  <a:gd name="T5" fmla="*/ 227 h 15"/>
                  <a:gd name="T6" fmla="*/ 95 w 14"/>
                  <a:gd name="T7" fmla="*/ 2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8" y="6"/>
                    </a:moveTo>
                    <a:cubicBezTo>
                      <a:pt x="8" y="4"/>
                      <a:pt x="7" y="4"/>
                      <a:pt x="5" y="3"/>
                    </a:cubicBezTo>
                    <a:cubicBezTo>
                      <a:pt x="0" y="6"/>
                      <a:pt x="2" y="15"/>
                      <a:pt x="8" y="12"/>
                    </a:cubicBezTo>
                    <a:cubicBezTo>
                      <a:pt x="14" y="10"/>
                      <a:pt x="12" y="0"/>
                      <a:pt x="6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1" name="Freeform 111">
                <a:extLst>
                  <a:ext uri="{FF2B5EF4-FFF2-40B4-BE49-F238E27FC236}">
                    <a16:creationId xmlns:a16="http://schemas.microsoft.com/office/drawing/2014/main" id="{D2CCBDF1-D5B2-4AF8-84A8-0ACFB5AA4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088"/>
                <a:ext cx="10" cy="5"/>
              </a:xfrm>
              <a:custGeom>
                <a:avLst/>
                <a:gdLst>
                  <a:gd name="T0" fmla="*/ 0 w 4"/>
                  <a:gd name="T1" fmla="*/ 33 h 2"/>
                  <a:gd name="T2" fmla="*/ 63 w 4"/>
                  <a:gd name="T3" fmla="*/ 0 h 2"/>
                  <a:gd name="T4" fmla="*/ 50 w 4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4" y="2"/>
                      <a:pt x="3" y="2"/>
                      <a:pt x="3" y="2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2" name="Freeform 112">
                <a:extLst>
                  <a:ext uri="{FF2B5EF4-FFF2-40B4-BE49-F238E27FC236}">
                    <a16:creationId xmlns:a16="http://schemas.microsoft.com/office/drawing/2014/main" id="{21D8D474-3EDE-4016-8499-F3B39534B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2251"/>
                <a:ext cx="27" cy="21"/>
              </a:xfrm>
              <a:custGeom>
                <a:avLst/>
                <a:gdLst>
                  <a:gd name="T0" fmla="*/ 42 w 11"/>
                  <a:gd name="T1" fmla="*/ 21 h 8"/>
                  <a:gd name="T2" fmla="*/ 0 w 11"/>
                  <a:gd name="T3" fmla="*/ 76 h 8"/>
                  <a:gd name="T4" fmla="*/ 120 w 11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3" y="1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5" y="8"/>
                      <a:pt x="11" y="2"/>
                      <a:pt x="8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3" name="Freeform 113">
                <a:extLst>
                  <a:ext uri="{FF2B5EF4-FFF2-40B4-BE49-F238E27FC236}">
                    <a16:creationId xmlns:a16="http://schemas.microsoft.com/office/drawing/2014/main" id="{C6091500-A7A8-4A7F-B37A-F6D4C2285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2240"/>
                <a:ext cx="7" cy="5"/>
              </a:xfrm>
              <a:custGeom>
                <a:avLst/>
                <a:gdLst>
                  <a:gd name="T0" fmla="*/ 0 w 3"/>
                  <a:gd name="T1" fmla="*/ 33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4" name="Freeform 114">
                <a:extLst>
                  <a:ext uri="{FF2B5EF4-FFF2-40B4-BE49-F238E27FC236}">
                    <a16:creationId xmlns:a16="http://schemas.microsoft.com/office/drawing/2014/main" id="{96C97E34-BEDE-497D-8673-7D6298586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363"/>
                <a:ext cx="60" cy="66"/>
              </a:xfrm>
              <a:custGeom>
                <a:avLst/>
                <a:gdLst>
                  <a:gd name="T0" fmla="*/ 208 w 24"/>
                  <a:gd name="T1" fmla="*/ 127 h 25"/>
                  <a:gd name="T2" fmla="*/ 270 w 24"/>
                  <a:gd name="T3" fmla="*/ 259 h 25"/>
                  <a:gd name="T4" fmla="*/ 145 w 24"/>
                  <a:gd name="T5" fmla="*/ 12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5">
                    <a:moveTo>
                      <a:pt x="13" y="7"/>
                    </a:moveTo>
                    <a:cubicBezTo>
                      <a:pt x="0" y="2"/>
                      <a:pt x="7" y="25"/>
                      <a:pt x="17" y="14"/>
                    </a:cubicBezTo>
                    <a:cubicBezTo>
                      <a:pt x="24" y="7"/>
                      <a:pt x="13" y="0"/>
                      <a:pt x="9" y="7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5" name="Freeform 115">
                <a:extLst>
                  <a:ext uri="{FF2B5EF4-FFF2-40B4-BE49-F238E27FC236}">
                    <a16:creationId xmlns:a16="http://schemas.microsoft.com/office/drawing/2014/main" id="{5D360375-7BC2-437A-AD23-D6CE471F1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2381"/>
                <a:ext cx="12" cy="8"/>
              </a:xfrm>
              <a:custGeom>
                <a:avLst/>
                <a:gdLst>
                  <a:gd name="T0" fmla="*/ 0 w 5"/>
                  <a:gd name="T1" fmla="*/ 56 h 3"/>
                  <a:gd name="T2" fmla="*/ 7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1"/>
                      <a:pt x="3" y="0"/>
                      <a:pt x="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6" name="Freeform 116">
                <a:extLst>
                  <a:ext uri="{FF2B5EF4-FFF2-40B4-BE49-F238E27FC236}">
                    <a16:creationId xmlns:a16="http://schemas.microsoft.com/office/drawing/2014/main" id="{ECDB4A2B-3823-459D-A343-C1ABF75F2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2128"/>
                <a:ext cx="15" cy="21"/>
              </a:xfrm>
              <a:custGeom>
                <a:avLst/>
                <a:gdLst>
                  <a:gd name="T0" fmla="*/ 83 w 6"/>
                  <a:gd name="T1" fmla="*/ 110 h 8"/>
                  <a:gd name="T2" fmla="*/ 95 w 6"/>
                  <a:gd name="T3" fmla="*/ 34 h 8"/>
                  <a:gd name="T4" fmla="*/ 0 w 6"/>
                  <a:gd name="T5" fmla="*/ 110 h 8"/>
                  <a:gd name="T6" fmla="*/ 95 w 6"/>
                  <a:gd name="T7" fmla="*/ 89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6" y="5"/>
                      <a:pt x="6" y="3"/>
                      <a:pt x="6" y="2"/>
                    </a:cubicBezTo>
                    <a:cubicBezTo>
                      <a:pt x="2" y="0"/>
                      <a:pt x="0" y="2"/>
                      <a:pt x="0" y="6"/>
                    </a:cubicBezTo>
                    <a:cubicBezTo>
                      <a:pt x="3" y="8"/>
                      <a:pt x="4" y="7"/>
                      <a:pt x="6" y="5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7" name="Freeform 117">
                <a:extLst>
                  <a:ext uri="{FF2B5EF4-FFF2-40B4-BE49-F238E27FC236}">
                    <a16:creationId xmlns:a16="http://schemas.microsoft.com/office/drawing/2014/main" id="{7EB8F34A-A753-4BBB-BF0E-98DC55A75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176"/>
                <a:ext cx="7" cy="5"/>
              </a:xfrm>
              <a:custGeom>
                <a:avLst/>
                <a:gdLst>
                  <a:gd name="T0" fmla="*/ 0 w 3"/>
                  <a:gd name="T1" fmla="*/ 33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8" name="Freeform 118">
                <a:extLst>
                  <a:ext uri="{FF2B5EF4-FFF2-40B4-BE49-F238E27FC236}">
                    <a16:creationId xmlns:a16="http://schemas.microsoft.com/office/drawing/2014/main" id="{BC8F75F2-8D3E-4E19-95AA-A75DAE338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211"/>
                <a:ext cx="15" cy="18"/>
              </a:xfrm>
              <a:custGeom>
                <a:avLst/>
                <a:gdLst>
                  <a:gd name="T0" fmla="*/ 63 w 6"/>
                  <a:gd name="T1" fmla="*/ 54 h 7"/>
                  <a:gd name="T2" fmla="*/ 0 w 6"/>
                  <a:gd name="T3" fmla="*/ 85 h 7"/>
                  <a:gd name="T4" fmla="*/ 95 w 6"/>
                  <a:gd name="T5" fmla="*/ 54 h 7"/>
                  <a:gd name="T6" fmla="*/ 20 w 6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2" y="3"/>
                      <a:pt x="1" y="3"/>
                      <a:pt x="0" y="5"/>
                    </a:cubicBezTo>
                    <a:cubicBezTo>
                      <a:pt x="3" y="7"/>
                      <a:pt x="3" y="6"/>
                      <a:pt x="6" y="3"/>
                    </a:cubicBezTo>
                    <a:cubicBezTo>
                      <a:pt x="5" y="0"/>
                      <a:pt x="3" y="0"/>
                      <a:pt x="1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79" name="Freeform 119">
                <a:extLst>
                  <a:ext uri="{FF2B5EF4-FFF2-40B4-BE49-F238E27FC236}">
                    <a16:creationId xmlns:a16="http://schemas.microsoft.com/office/drawing/2014/main" id="{7BE6D30B-C4F3-4F2B-823B-31A2C43A5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2168"/>
                <a:ext cx="30" cy="35"/>
              </a:xfrm>
              <a:custGeom>
                <a:avLst/>
                <a:gdLst>
                  <a:gd name="T0" fmla="*/ 113 w 12"/>
                  <a:gd name="T1" fmla="*/ 175 h 13"/>
                  <a:gd name="T2" fmla="*/ 125 w 12"/>
                  <a:gd name="T3" fmla="*/ 253 h 13"/>
                  <a:gd name="T4" fmla="*/ 0 w 12"/>
                  <a:gd name="T5" fmla="*/ 94 h 13"/>
                  <a:gd name="T6" fmla="*/ 50 w 12"/>
                  <a:gd name="T7" fmla="*/ 17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7" y="9"/>
                    </a:moveTo>
                    <a:cubicBezTo>
                      <a:pt x="6" y="11"/>
                      <a:pt x="7" y="12"/>
                      <a:pt x="8" y="13"/>
                    </a:cubicBezTo>
                    <a:cubicBezTo>
                      <a:pt x="12" y="7"/>
                      <a:pt x="6" y="0"/>
                      <a:pt x="0" y="5"/>
                    </a:cubicBezTo>
                    <a:cubicBezTo>
                      <a:pt x="0" y="7"/>
                      <a:pt x="2" y="8"/>
                      <a:pt x="3" y="9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0" name="Freeform 120">
                <a:extLst>
                  <a:ext uri="{FF2B5EF4-FFF2-40B4-BE49-F238E27FC236}">
                    <a16:creationId xmlns:a16="http://schemas.microsoft.com/office/drawing/2014/main" id="{DCC2A3A6-B8E5-4197-B545-8503688A3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2197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56 w 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1" name="Freeform 121">
                <a:extLst>
                  <a:ext uri="{FF2B5EF4-FFF2-40B4-BE49-F238E27FC236}">
                    <a16:creationId xmlns:a16="http://schemas.microsoft.com/office/drawing/2014/main" id="{B1B5C6EA-3A51-4D27-97B3-E955CFE21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5" y="2251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2" name="Freeform 122">
                <a:extLst>
                  <a:ext uri="{FF2B5EF4-FFF2-40B4-BE49-F238E27FC236}">
                    <a16:creationId xmlns:a16="http://schemas.microsoft.com/office/drawing/2014/main" id="{906AF327-5202-4B56-BAFF-05CE82DFD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248"/>
                <a:ext cx="5" cy="13"/>
              </a:xfrm>
              <a:custGeom>
                <a:avLst/>
                <a:gdLst>
                  <a:gd name="T0" fmla="*/ 33 w 2"/>
                  <a:gd name="T1" fmla="*/ 88 h 5"/>
                  <a:gd name="T2" fmla="*/ 0 w 2"/>
                  <a:gd name="T3" fmla="*/ 21 h 5"/>
                  <a:gd name="T4" fmla="*/ 33 w 2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3" name="Freeform 123">
                <a:extLst>
                  <a:ext uri="{FF2B5EF4-FFF2-40B4-BE49-F238E27FC236}">
                    <a16:creationId xmlns:a16="http://schemas.microsoft.com/office/drawing/2014/main" id="{DD036D82-E94D-4967-B996-2C362F615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7" y="2365"/>
                <a:ext cx="90" cy="88"/>
              </a:xfrm>
              <a:custGeom>
                <a:avLst/>
                <a:gdLst>
                  <a:gd name="T0" fmla="*/ 283 w 36"/>
                  <a:gd name="T1" fmla="*/ 21 h 33"/>
                  <a:gd name="T2" fmla="*/ 175 w 36"/>
                  <a:gd name="T3" fmla="*/ 35 h 33"/>
                  <a:gd name="T4" fmla="*/ 33 w 36"/>
                  <a:gd name="T5" fmla="*/ 192 h 33"/>
                  <a:gd name="T6" fmla="*/ 33 w 36"/>
                  <a:gd name="T7" fmla="*/ 192 h 33"/>
                  <a:gd name="T8" fmla="*/ 0 w 36"/>
                  <a:gd name="T9" fmla="*/ 320 h 33"/>
                  <a:gd name="T10" fmla="*/ 63 w 36"/>
                  <a:gd name="T11" fmla="*/ 512 h 33"/>
                  <a:gd name="T12" fmla="*/ 188 w 36"/>
                  <a:gd name="T13" fmla="*/ 605 h 33"/>
                  <a:gd name="T14" fmla="*/ 220 w 36"/>
                  <a:gd name="T15" fmla="*/ 605 h 33"/>
                  <a:gd name="T16" fmla="*/ 270 w 36"/>
                  <a:gd name="T17" fmla="*/ 627 h 33"/>
                  <a:gd name="T18" fmla="*/ 408 w 36"/>
                  <a:gd name="T19" fmla="*/ 589 h 33"/>
                  <a:gd name="T20" fmla="*/ 563 w 36"/>
                  <a:gd name="T21" fmla="*/ 264 h 33"/>
                  <a:gd name="T22" fmla="*/ 488 w 36"/>
                  <a:gd name="T23" fmla="*/ 93 h 33"/>
                  <a:gd name="T24" fmla="*/ 283 w 36"/>
                  <a:gd name="T25" fmla="*/ 21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33">
                    <a:moveTo>
                      <a:pt x="18" y="1"/>
                    </a:moveTo>
                    <a:cubicBezTo>
                      <a:pt x="16" y="1"/>
                      <a:pt x="13" y="1"/>
                      <a:pt x="11" y="2"/>
                    </a:cubicBezTo>
                    <a:cubicBezTo>
                      <a:pt x="6" y="4"/>
                      <a:pt x="4" y="6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2"/>
                      <a:pt x="0" y="15"/>
                      <a:pt x="0" y="17"/>
                    </a:cubicBezTo>
                    <a:cubicBezTo>
                      <a:pt x="0" y="21"/>
                      <a:pt x="1" y="25"/>
                      <a:pt x="4" y="27"/>
                    </a:cubicBezTo>
                    <a:cubicBezTo>
                      <a:pt x="6" y="30"/>
                      <a:pt x="9" y="31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5" y="33"/>
                      <a:pt x="16" y="33"/>
                      <a:pt x="17" y="33"/>
                    </a:cubicBezTo>
                    <a:cubicBezTo>
                      <a:pt x="20" y="33"/>
                      <a:pt x="23" y="33"/>
                      <a:pt x="26" y="31"/>
                    </a:cubicBezTo>
                    <a:cubicBezTo>
                      <a:pt x="32" y="28"/>
                      <a:pt x="36" y="22"/>
                      <a:pt x="36" y="14"/>
                    </a:cubicBezTo>
                    <a:cubicBezTo>
                      <a:pt x="36" y="11"/>
                      <a:pt x="34" y="7"/>
                      <a:pt x="31" y="5"/>
                    </a:cubicBezTo>
                    <a:cubicBezTo>
                      <a:pt x="28" y="1"/>
                      <a:pt x="23" y="0"/>
                      <a:pt x="18" y="1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4" name="Freeform 124">
                <a:extLst>
                  <a:ext uri="{FF2B5EF4-FFF2-40B4-BE49-F238E27FC236}">
                    <a16:creationId xmlns:a16="http://schemas.microsoft.com/office/drawing/2014/main" id="{FB08886B-4EE4-4CEB-8FE4-79BA16288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2400"/>
                <a:ext cx="75" cy="88"/>
              </a:xfrm>
              <a:custGeom>
                <a:avLst/>
                <a:gdLst>
                  <a:gd name="T0" fmla="*/ 175 w 30"/>
                  <a:gd name="T1" fmla="*/ 56 h 33"/>
                  <a:gd name="T2" fmla="*/ 50 w 30"/>
                  <a:gd name="T3" fmla="*/ 419 h 33"/>
                  <a:gd name="T4" fmla="*/ 313 w 30"/>
                  <a:gd name="T5" fmla="*/ 589 h 33"/>
                  <a:gd name="T6" fmla="*/ 438 w 30"/>
                  <a:gd name="T7" fmla="*/ 397 h 33"/>
                  <a:gd name="T8" fmla="*/ 470 w 30"/>
                  <a:gd name="T9" fmla="*/ 285 h 33"/>
                  <a:gd name="T10" fmla="*/ 458 w 30"/>
                  <a:gd name="T11" fmla="*/ 192 h 33"/>
                  <a:gd name="T12" fmla="*/ 175 w 30"/>
                  <a:gd name="T13" fmla="*/ 5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3">
                    <a:moveTo>
                      <a:pt x="11" y="3"/>
                    </a:moveTo>
                    <a:cubicBezTo>
                      <a:pt x="4" y="6"/>
                      <a:pt x="0" y="14"/>
                      <a:pt x="3" y="22"/>
                    </a:cubicBezTo>
                    <a:cubicBezTo>
                      <a:pt x="5" y="29"/>
                      <a:pt x="13" y="33"/>
                      <a:pt x="20" y="31"/>
                    </a:cubicBezTo>
                    <a:cubicBezTo>
                      <a:pt x="24" y="29"/>
                      <a:pt x="28" y="25"/>
                      <a:pt x="28" y="21"/>
                    </a:cubicBezTo>
                    <a:cubicBezTo>
                      <a:pt x="29" y="19"/>
                      <a:pt x="30" y="17"/>
                      <a:pt x="30" y="15"/>
                    </a:cubicBezTo>
                    <a:cubicBezTo>
                      <a:pt x="30" y="13"/>
                      <a:pt x="29" y="12"/>
                      <a:pt x="29" y="10"/>
                    </a:cubicBezTo>
                    <a:cubicBezTo>
                      <a:pt x="26" y="3"/>
                      <a:pt x="18" y="0"/>
                      <a:pt x="11" y="3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5" name="Freeform 125">
                <a:extLst>
                  <a:ext uri="{FF2B5EF4-FFF2-40B4-BE49-F238E27FC236}">
                    <a16:creationId xmlns:a16="http://schemas.microsoft.com/office/drawing/2014/main" id="{6D83DC1C-5ADF-4FAC-8430-E154FCA64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2368"/>
                <a:ext cx="33" cy="29"/>
              </a:xfrm>
              <a:custGeom>
                <a:avLst/>
                <a:gdLst>
                  <a:gd name="T0" fmla="*/ 33 w 13"/>
                  <a:gd name="T1" fmla="*/ 34 h 11"/>
                  <a:gd name="T2" fmla="*/ 129 w 13"/>
                  <a:gd name="T3" fmla="*/ 0 h 11"/>
                  <a:gd name="T4" fmla="*/ 84 w 13"/>
                  <a:gd name="T5" fmla="*/ 2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2" y="2"/>
                    </a:moveTo>
                    <a:cubicBezTo>
                      <a:pt x="0" y="11"/>
                      <a:pt x="13" y="8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6" name="Freeform 126">
                <a:extLst>
                  <a:ext uri="{FF2B5EF4-FFF2-40B4-BE49-F238E27FC236}">
                    <a16:creationId xmlns:a16="http://schemas.microsoft.com/office/drawing/2014/main" id="{6C011F3A-35B7-4A16-AE3D-5BC1F1CEC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2368"/>
                <a:ext cx="3" cy="1"/>
              </a:xfrm>
              <a:custGeom>
                <a:avLst/>
                <a:gdLst>
                  <a:gd name="T0" fmla="*/ 27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7" name="Freeform 127">
                <a:extLst>
                  <a:ext uri="{FF2B5EF4-FFF2-40B4-BE49-F238E27FC236}">
                    <a16:creationId xmlns:a16="http://schemas.microsoft.com/office/drawing/2014/main" id="{9B37A05D-5DAF-4D2B-8072-FA98F81C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2275"/>
                <a:ext cx="12" cy="13"/>
              </a:xfrm>
              <a:custGeom>
                <a:avLst/>
                <a:gdLst>
                  <a:gd name="T0" fmla="*/ 58 w 5"/>
                  <a:gd name="T1" fmla="*/ 0 h 5"/>
                  <a:gd name="T2" fmla="*/ 12 w 5"/>
                  <a:gd name="T3" fmla="*/ 68 h 5"/>
                  <a:gd name="T4" fmla="*/ 70 w 5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2"/>
                      <a:pt x="0" y="2"/>
                      <a:pt x="1" y="4"/>
                    </a:cubicBezTo>
                    <a:cubicBezTo>
                      <a:pt x="4" y="5"/>
                      <a:pt x="4" y="3"/>
                      <a:pt x="5" y="2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8" name="Freeform 128">
                <a:extLst>
                  <a:ext uri="{FF2B5EF4-FFF2-40B4-BE49-F238E27FC236}">
                    <a16:creationId xmlns:a16="http://schemas.microsoft.com/office/drawing/2014/main" id="{AAB41603-198A-4CF7-90DD-AA1D69FE4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235"/>
                <a:ext cx="28" cy="24"/>
              </a:xfrm>
              <a:custGeom>
                <a:avLst/>
                <a:gdLst>
                  <a:gd name="T0" fmla="*/ 33 w 11"/>
                  <a:gd name="T1" fmla="*/ 35 h 9"/>
                  <a:gd name="T2" fmla="*/ 0 w 11"/>
                  <a:gd name="T3" fmla="*/ 35 h 9"/>
                  <a:gd name="T4" fmla="*/ 150 w 11"/>
                  <a:gd name="T5" fmla="*/ 35 h 9"/>
                  <a:gd name="T6" fmla="*/ 97 w 11"/>
                  <a:gd name="T7" fmla="*/ 0 h 9"/>
                  <a:gd name="T8" fmla="*/ 181 w 11"/>
                  <a:gd name="T9" fmla="*/ 2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9"/>
                      <a:pt x="7" y="7"/>
                      <a:pt x="9" y="2"/>
                    </a:cubicBezTo>
                    <a:cubicBezTo>
                      <a:pt x="8" y="2"/>
                      <a:pt x="8" y="0"/>
                      <a:pt x="6" y="0"/>
                    </a:cubicBezTo>
                    <a:cubicBezTo>
                      <a:pt x="8" y="1"/>
                      <a:pt x="10" y="0"/>
                      <a:pt x="11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89" name="Freeform 129">
                <a:extLst>
                  <a:ext uri="{FF2B5EF4-FFF2-40B4-BE49-F238E27FC236}">
                    <a16:creationId xmlns:a16="http://schemas.microsoft.com/office/drawing/2014/main" id="{A4914D1C-B076-4BAC-AB90-81D33EE0A9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37" y="2403"/>
                <a:ext cx="103" cy="85"/>
              </a:xfrm>
              <a:custGeom>
                <a:avLst/>
                <a:gdLst>
                  <a:gd name="T0" fmla="*/ 651 w 41"/>
                  <a:gd name="T1" fmla="*/ 247 h 32"/>
                  <a:gd name="T2" fmla="*/ 651 w 41"/>
                  <a:gd name="T3" fmla="*/ 260 h 32"/>
                  <a:gd name="T4" fmla="*/ 651 w 41"/>
                  <a:gd name="T5" fmla="*/ 247 h 32"/>
                  <a:gd name="T6" fmla="*/ 651 w 41"/>
                  <a:gd name="T7" fmla="*/ 247 h 32"/>
                  <a:gd name="T8" fmla="*/ 651 w 41"/>
                  <a:gd name="T9" fmla="*/ 226 h 32"/>
                  <a:gd name="T10" fmla="*/ 651 w 41"/>
                  <a:gd name="T11" fmla="*/ 247 h 32"/>
                  <a:gd name="T12" fmla="*/ 651 w 41"/>
                  <a:gd name="T13" fmla="*/ 247 h 32"/>
                  <a:gd name="T14" fmla="*/ 651 w 41"/>
                  <a:gd name="T15" fmla="*/ 226 h 32"/>
                  <a:gd name="T16" fmla="*/ 631 w 41"/>
                  <a:gd name="T17" fmla="*/ 303 h 32"/>
                  <a:gd name="T18" fmla="*/ 651 w 41"/>
                  <a:gd name="T19" fmla="*/ 260 h 32"/>
                  <a:gd name="T20" fmla="*/ 631 w 41"/>
                  <a:gd name="T21" fmla="*/ 303 h 32"/>
                  <a:gd name="T22" fmla="*/ 525 w 41"/>
                  <a:gd name="T23" fmla="*/ 149 h 32"/>
                  <a:gd name="T24" fmla="*/ 555 w 41"/>
                  <a:gd name="T25" fmla="*/ 170 h 32"/>
                  <a:gd name="T26" fmla="*/ 555 w 41"/>
                  <a:gd name="T27" fmla="*/ 149 h 32"/>
                  <a:gd name="T28" fmla="*/ 492 w 41"/>
                  <a:gd name="T29" fmla="*/ 93 h 32"/>
                  <a:gd name="T30" fmla="*/ 588 w 41"/>
                  <a:gd name="T31" fmla="*/ 319 h 32"/>
                  <a:gd name="T32" fmla="*/ 588 w 41"/>
                  <a:gd name="T33" fmla="*/ 319 h 32"/>
                  <a:gd name="T34" fmla="*/ 555 w 41"/>
                  <a:gd name="T35" fmla="*/ 452 h 32"/>
                  <a:gd name="T36" fmla="*/ 525 w 41"/>
                  <a:gd name="T37" fmla="*/ 486 h 32"/>
                  <a:gd name="T38" fmla="*/ 409 w 41"/>
                  <a:gd name="T39" fmla="*/ 507 h 32"/>
                  <a:gd name="T40" fmla="*/ 505 w 41"/>
                  <a:gd name="T41" fmla="*/ 282 h 32"/>
                  <a:gd name="T42" fmla="*/ 505 w 41"/>
                  <a:gd name="T43" fmla="*/ 226 h 32"/>
                  <a:gd name="T44" fmla="*/ 239 w 41"/>
                  <a:gd name="T45" fmla="*/ 35 h 32"/>
                  <a:gd name="T46" fmla="*/ 33 w 41"/>
                  <a:gd name="T47" fmla="*/ 247 h 32"/>
                  <a:gd name="T48" fmla="*/ 50 w 41"/>
                  <a:gd name="T49" fmla="*/ 507 h 32"/>
                  <a:gd name="T50" fmla="*/ 146 w 41"/>
                  <a:gd name="T51" fmla="*/ 600 h 32"/>
                  <a:gd name="T52" fmla="*/ 555 w 41"/>
                  <a:gd name="T53" fmla="*/ 600 h 32"/>
                  <a:gd name="T54" fmla="*/ 651 w 41"/>
                  <a:gd name="T55" fmla="*/ 465 h 32"/>
                  <a:gd name="T56" fmla="*/ 651 w 41"/>
                  <a:gd name="T57" fmla="*/ 396 h 32"/>
                  <a:gd name="T58" fmla="*/ 631 w 41"/>
                  <a:gd name="T59" fmla="*/ 303 h 32"/>
                  <a:gd name="T60" fmla="*/ 251 w 41"/>
                  <a:gd name="T61" fmla="*/ 133 h 32"/>
                  <a:gd name="T62" fmla="*/ 271 w 41"/>
                  <a:gd name="T63" fmla="*/ 114 h 32"/>
                  <a:gd name="T64" fmla="*/ 239 w 41"/>
                  <a:gd name="T65" fmla="*/ 133 h 32"/>
                  <a:gd name="T66" fmla="*/ 251 w 41"/>
                  <a:gd name="T67" fmla="*/ 133 h 32"/>
                  <a:gd name="T68" fmla="*/ 284 w 41"/>
                  <a:gd name="T69" fmla="*/ 430 h 32"/>
                  <a:gd name="T70" fmla="*/ 239 w 41"/>
                  <a:gd name="T71" fmla="*/ 353 h 32"/>
                  <a:gd name="T72" fmla="*/ 239 w 41"/>
                  <a:gd name="T73" fmla="*/ 353 h 32"/>
                  <a:gd name="T74" fmla="*/ 251 w 41"/>
                  <a:gd name="T75" fmla="*/ 282 h 32"/>
                  <a:gd name="T76" fmla="*/ 379 w 41"/>
                  <a:gd name="T77" fmla="*/ 191 h 32"/>
                  <a:gd name="T78" fmla="*/ 397 w 41"/>
                  <a:gd name="T79" fmla="*/ 205 h 32"/>
                  <a:gd name="T80" fmla="*/ 430 w 41"/>
                  <a:gd name="T81" fmla="*/ 353 h 32"/>
                  <a:gd name="T82" fmla="*/ 409 w 41"/>
                  <a:gd name="T83" fmla="*/ 452 h 32"/>
                  <a:gd name="T84" fmla="*/ 397 w 41"/>
                  <a:gd name="T85" fmla="*/ 486 h 32"/>
                  <a:gd name="T86" fmla="*/ 284 w 41"/>
                  <a:gd name="T87" fmla="*/ 430 h 3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1" h="32">
                    <a:moveTo>
                      <a:pt x="41" y="13"/>
                    </a:move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lose/>
                    <a:moveTo>
                      <a:pt x="41" y="12"/>
                    </a:move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2"/>
                    </a:cubicBezTo>
                    <a:close/>
                    <a:moveTo>
                      <a:pt x="40" y="16"/>
                    </a:moveTo>
                    <a:cubicBezTo>
                      <a:pt x="40" y="15"/>
                      <a:pt x="41" y="15"/>
                      <a:pt x="41" y="14"/>
                    </a:cubicBezTo>
                    <a:cubicBezTo>
                      <a:pt x="41" y="15"/>
                      <a:pt x="40" y="15"/>
                      <a:pt x="40" y="16"/>
                    </a:cubicBezTo>
                    <a:cubicBezTo>
                      <a:pt x="39" y="12"/>
                      <a:pt x="37" y="9"/>
                      <a:pt x="33" y="8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4" y="8"/>
                      <a:pt x="37" y="12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9"/>
                      <a:pt x="36" y="22"/>
                      <a:pt x="35" y="24"/>
                    </a:cubicBezTo>
                    <a:cubicBezTo>
                      <a:pt x="34" y="25"/>
                      <a:pt x="34" y="25"/>
                      <a:pt x="33" y="26"/>
                    </a:cubicBezTo>
                    <a:cubicBezTo>
                      <a:pt x="31" y="27"/>
                      <a:pt x="28" y="27"/>
                      <a:pt x="26" y="27"/>
                    </a:cubicBezTo>
                    <a:cubicBezTo>
                      <a:pt x="30" y="24"/>
                      <a:pt x="32" y="20"/>
                      <a:pt x="32" y="15"/>
                    </a:cubicBezTo>
                    <a:cubicBezTo>
                      <a:pt x="32" y="14"/>
                      <a:pt x="32" y="13"/>
                      <a:pt x="32" y="12"/>
                    </a:cubicBezTo>
                    <a:cubicBezTo>
                      <a:pt x="30" y="4"/>
                      <a:pt x="22" y="0"/>
                      <a:pt x="15" y="2"/>
                    </a:cubicBezTo>
                    <a:cubicBezTo>
                      <a:pt x="12" y="3"/>
                      <a:pt x="5" y="5"/>
                      <a:pt x="2" y="13"/>
                    </a:cubicBezTo>
                    <a:cubicBezTo>
                      <a:pt x="0" y="18"/>
                      <a:pt x="0" y="23"/>
                      <a:pt x="3" y="27"/>
                    </a:cubicBezTo>
                    <a:cubicBezTo>
                      <a:pt x="5" y="29"/>
                      <a:pt x="7" y="31"/>
                      <a:pt x="9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8" y="30"/>
                      <a:pt x="39" y="28"/>
                      <a:pt x="41" y="25"/>
                    </a:cubicBezTo>
                    <a:cubicBezTo>
                      <a:pt x="41" y="24"/>
                      <a:pt x="41" y="22"/>
                      <a:pt x="41" y="21"/>
                    </a:cubicBezTo>
                    <a:cubicBezTo>
                      <a:pt x="41" y="19"/>
                      <a:pt x="41" y="17"/>
                      <a:pt x="40" y="16"/>
                    </a:cubicBezTo>
                    <a:close/>
                    <a:moveTo>
                      <a:pt x="16" y="7"/>
                    </a:moveTo>
                    <a:cubicBezTo>
                      <a:pt x="16" y="6"/>
                      <a:pt x="17" y="6"/>
                      <a:pt x="17" y="6"/>
                    </a:cubicBezTo>
                    <a:cubicBezTo>
                      <a:pt x="16" y="6"/>
                      <a:pt x="16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lose/>
                    <a:moveTo>
                      <a:pt x="18" y="23"/>
                    </a:moveTo>
                    <a:cubicBezTo>
                      <a:pt x="17" y="22"/>
                      <a:pt x="16" y="20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7"/>
                      <a:pt x="15" y="16"/>
                      <a:pt x="16" y="15"/>
                    </a:cubicBezTo>
                    <a:cubicBezTo>
                      <a:pt x="17" y="11"/>
                      <a:pt x="22" y="9"/>
                      <a:pt x="24" y="10"/>
                    </a:cubicBezTo>
                    <a:cubicBezTo>
                      <a:pt x="24" y="10"/>
                      <a:pt x="24" y="10"/>
                      <a:pt x="25" y="11"/>
                    </a:cubicBezTo>
                    <a:cubicBezTo>
                      <a:pt x="27" y="13"/>
                      <a:pt x="27" y="16"/>
                      <a:pt x="27" y="19"/>
                    </a:cubicBezTo>
                    <a:cubicBezTo>
                      <a:pt x="27" y="21"/>
                      <a:pt x="27" y="22"/>
                      <a:pt x="26" y="24"/>
                    </a:cubicBezTo>
                    <a:cubicBezTo>
                      <a:pt x="26" y="25"/>
                      <a:pt x="25" y="26"/>
                      <a:pt x="25" y="26"/>
                    </a:cubicBezTo>
                    <a:cubicBezTo>
                      <a:pt x="22" y="26"/>
                      <a:pt x="20" y="25"/>
                      <a:pt x="18" y="23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0" name="Freeform 130">
                <a:extLst>
                  <a:ext uri="{FF2B5EF4-FFF2-40B4-BE49-F238E27FC236}">
                    <a16:creationId xmlns:a16="http://schemas.microsoft.com/office/drawing/2014/main" id="{9A8173A6-B4DF-400F-8752-858090FFF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2421"/>
                <a:ext cx="75" cy="67"/>
              </a:xfrm>
              <a:custGeom>
                <a:avLst/>
                <a:gdLst>
                  <a:gd name="T0" fmla="*/ 250 w 30"/>
                  <a:gd name="T1" fmla="*/ 0 h 25"/>
                  <a:gd name="T2" fmla="*/ 220 w 30"/>
                  <a:gd name="T3" fmla="*/ 0 h 25"/>
                  <a:gd name="T4" fmla="*/ 0 w 30"/>
                  <a:gd name="T5" fmla="*/ 273 h 25"/>
                  <a:gd name="T6" fmla="*/ 113 w 30"/>
                  <a:gd name="T7" fmla="*/ 482 h 25"/>
                  <a:gd name="T8" fmla="*/ 363 w 30"/>
                  <a:gd name="T9" fmla="*/ 482 h 25"/>
                  <a:gd name="T10" fmla="*/ 470 w 30"/>
                  <a:gd name="T11" fmla="*/ 273 h 25"/>
                  <a:gd name="T12" fmla="*/ 250 w 3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16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18"/>
                      <a:pt x="3" y="23"/>
                      <a:pt x="7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7" y="23"/>
                      <a:pt x="30" y="18"/>
                      <a:pt x="30" y="14"/>
                    </a:cubicBezTo>
                    <a:cubicBezTo>
                      <a:pt x="30" y="6"/>
                      <a:pt x="24" y="0"/>
                      <a:pt x="16" y="0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1" name="Freeform 131">
                <a:extLst>
                  <a:ext uri="{FF2B5EF4-FFF2-40B4-BE49-F238E27FC236}">
                    <a16:creationId xmlns:a16="http://schemas.microsoft.com/office/drawing/2014/main" id="{CCDA9848-970D-446E-870A-A1D806051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123"/>
                <a:ext cx="5" cy="8"/>
              </a:xfrm>
              <a:custGeom>
                <a:avLst/>
                <a:gdLst>
                  <a:gd name="T0" fmla="*/ 33 w 2"/>
                  <a:gd name="T1" fmla="*/ 0 h 3"/>
                  <a:gd name="T2" fmla="*/ 20 w 2"/>
                  <a:gd name="T3" fmla="*/ 56 h 3"/>
                  <a:gd name="T4" fmla="*/ 33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1" y="2"/>
                      <a:pt x="1" y="3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2" name="Freeform 132">
                <a:extLst>
                  <a:ext uri="{FF2B5EF4-FFF2-40B4-BE49-F238E27FC236}">
                    <a16:creationId xmlns:a16="http://schemas.microsoft.com/office/drawing/2014/main" id="{40D60880-1CFE-4BB5-AC96-27D6FAFBB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5" y="2059"/>
                <a:ext cx="42" cy="50"/>
              </a:xfrm>
              <a:custGeom>
                <a:avLst/>
                <a:gdLst>
                  <a:gd name="T0" fmla="*/ 62 w 17"/>
                  <a:gd name="T1" fmla="*/ 124 h 19"/>
                  <a:gd name="T2" fmla="*/ 0 w 17"/>
                  <a:gd name="T3" fmla="*/ 200 h 19"/>
                  <a:gd name="T4" fmla="*/ 166 w 17"/>
                  <a:gd name="T5" fmla="*/ 0 h 19"/>
                  <a:gd name="T6" fmla="*/ 104 w 17"/>
                  <a:gd name="T7" fmla="*/ 7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9">
                    <a:moveTo>
                      <a:pt x="4" y="7"/>
                    </a:moveTo>
                    <a:cubicBezTo>
                      <a:pt x="2" y="8"/>
                      <a:pt x="1" y="10"/>
                      <a:pt x="0" y="11"/>
                    </a:cubicBezTo>
                    <a:cubicBezTo>
                      <a:pt x="5" y="19"/>
                      <a:pt x="17" y="8"/>
                      <a:pt x="11" y="0"/>
                    </a:cubicBezTo>
                    <a:cubicBezTo>
                      <a:pt x="8" y="0"/>
                      <a:pt x="8" y="2"/>
                      <a:pt x="7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3" name="Freeform 133">
                <a:extLst>
                  <a:ext uri="{FF2B5EF4-FFF2-40B4-BE49-F238E27FC236}">
                    <a16:creationId xmlns:a16="http://schemas.microsoft.com/office/drawing/2014/main" id="{1417874C-4954-4C0F-80C3-28621DE52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09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33 w 2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4" name="Freeform 134">
                <a:extLst>
                  <a:ext uri="{FF2B5EF4-FFF2-40B4-BE49-F238E27FC236}">
                    <a16:creationId xmlns:a16="http://schemas.microsoft.com/office/drawing/2014/main" id="{BFBCA569-879E-4338-A2F2-5EEA5E1D4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069"/>
                <a:ext cx="20" cy="22"/>
              </a:xfrm>
              <a:custGeom>
                <a:avLst/>
                <a:gdLst>
                  <a:gd name="T0" fmla="*/ 125 w 8"/>
                  <a:gd name="T1" fmla="*/ 61 h 8"/>
                  <a:gd name="T2" fmla="*/ 0 w 8"/>
                  <a:gd name="T3" fmla="*/ 83 h 8"/>
                  <a:gd name="T4" fmla="*/ 113 w 8"/>
                  <a:gd name="T5" fmla="*/ 107 h 8"/>
                  <a:gd name="T6" fmla="*/ 33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5" y="1"/>
                      <a:pt x="2" y="2"/>
                      <a:pt x="0" y="4"/>
                    </a:cubicBezTo>
                    <a:cubicBezTo>
                      <a:pt x="2" y="8"/>
                      <a:pt x="5" y="8"/>
                      <a:pt x="7" y="5"/>
                    </a:cubicBezTo>
                    <a:cubicBezTo>
                      <a:pt x="7" y="2"/>
                      <a:pt x="5" y="0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5" name="Freeform 135">
                <a:extLst>
                  <a:ext uri="{FF2B5EF4-FFF2-40B4-BE49-F238E27FC236}">
                    <a16:creationId xmlns:a16="http://schemas.microsoft.com/office/drawing/2014/main" id="{F1B007BC-858E-4E8A-9E13-470749C52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104"/>
                <a:ext cx="8" cy="11"/>
              </a:xfrm>
              <a:custGeom>
                <a:avLst/>
                <a:gdLst>
                  <a:gd name="T0" fmla="*/ 0 w 3"/>
                  <a:gd name="T1" fmla="*/ 0 h 4"/>
                  <a:gd name="T2" fmla="*/ 56 w 3"/>
                  <a:gd name="T3" fmla="*/ 8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2" y="2"/>
                      <a:pt x="3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6" name="Freeform 136">
                <a:extLst>
                  <a:ext uri="{FF2B5EF4-FFF2-40B4-BE49-F238E27FC236}">
                    <a16:creationId xmlns:a16="http://schemas.microsoft.com/office/drawing/2014/main" id="{0E554C19-77EA-4AFC-A8AC-F752EF083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2067"/>
                <a:ext cx="28" cy="45"/>
              </a:xfrm>
              <a:custGeom>
                <a:avLst/>
                <a:gdLst>
                  <a:gd name="T0" fmla="*/ 33 w 11"/>
                  <a:gd name="T1" fmla="*/ 169 h 17"/>
                  <a:gd name="T2" fmla="*/ 0 w 11"/>
                  <a:gd name="T3" fmla="*/ 183 h 17"/>
                  <a:gd name="T4" fmla="*/ 33 w 11"/>
                  <a:gd name="T5" fmla="*/ 0 h 17"/>
                  <a:gd name="T6" fmla="*/ 20 w 11"/>
                  <a:gd name="T7" fmla="*/ 5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2" y="9"/>
                    </a:moveTo>
                    <a:cubicBezTo>
                      <a:pt x="3" y="9"/>
                      <a:pt x="1" y="7"/>
                      <a:pt x="0" y="10"/>
                    </a:cubicBezTo>
                    <a:cubicBezTo>
                      <a:pt x="7" y="17"/>
                      <a:pt x="11" y="1"/>
                      <a:pt x="2" y="0"/>
                    </a:cubicBez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7" name="Freeform 137">
                <a:extLst>
                  <a:ext uri="{FF2B5EF4-FFF2-40B4-BE49-F238E27FC236}">
                    <a16:creationId xmlns:a16="http://schemas.microsoft.com/office/drawing/2014/main" id="{FA16E244-894B-4AE1-B0EC-0877BACBD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109"/>
                <a:ext cx="8" cy="8"/>
              </a:xfrm>
              <a:custGeom>
                <a:avLst/>
                <a:gdLst>
                  <a:gd name="T0" fmla="*/ 0 w 3"/>
                  <a:gd name="T1" fmla="*/ 56 h 3"/>
                  <a:gd name="T2" fmla="*/ 56 w 3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2" y="0"/>
                      <a:pt x="3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8" name="Freeform 138">
                <a:extLst>
                  <a:ext uri="{FF2B5EF4-FFF2-40B4-BE49-F238E27FC236}">
                    <a16:creationId xmlns:a16="http://schemas.microsoft.com/office/drawing/2014/main" id="{EC86C6DE-73ED-4508-8FAE-C1B2510D6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253"/>
                <a:ext cx="65" cy="24"/>
              </a:xfrm>
              <a:custGeom>
                <a:avLst/>
                <a:gdLst>
                  <a:gd name="T0" fmla="*/ 188 w 26"/>
                  <a:gd name="T1" fmla="*/ 21 h 9"/>
                  <a:gd name="T2" fmla="*/ 238 w 2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9">
                    <a:moveTo>
                      <a:pt x="12" y="1"/>
                    </a:moveTo>
                    <a:cubicBezTo>
                      <a:pt x="0" y="9"/>
                      <a:pt x="26" y="6"/>
                      <a:pt x="1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599" name="Freeform 139">
                <a:extLst>
                  <a:ext uri="{FF2B5EF4-FFF2-40B4-BE49-F238E27FC236}">
                    <a16:creationId xmlns:a16="http://schemas.microsoft.com/office/drawing/2014/main" id="{9D4C7FFC-FA3B-4763-898D-4CEB87D1C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347"/>
                <a:ext cx="3" cy="2"/>
              </a:xfrm>
              <a:custGeom>
                <a:avLst/>
                <a:gdLst>
                  <a:gd name="T0" fmla="*/ 0 w 1"/>
                  <a:gd name="T1" fmla="*/ 8 h 1"/>
                  <a:gd name="T2" fmla="*/ 27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0" name="Freeform 140">
                <a:extLst>
                  <a:ext uri="{FF2B5EF4-FFF2-40B4-BE49-F238E27FC236}">
                    <a16:creationId xmlns:a16="http://schemas.microsoft.com/office/drawing/2014/main" id="{E0036290-B7F3-4384-9CBF-86DA71266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323"/>
                <a:ext cx="40" cy="40"/>
              </a:xfrm>
              <a:custGeom>
                <a:avLst/>
                <a:gdLst>
                  <a:gd name="T0" fmla="*/ 145 w 16"/>
                  <a:gd name="T1" fmla="*/ 0 h 15"/>
                  <a:gd name="T2" fmla="*/ 250 w 16"/>
                  <a:gd name="T3" fmla="*/ 136 h 15"/>
                  <a:gd name="T4" fmla="*/ 188 w 16"/>
                  <a:gd name="T5" fmla="*/ 7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9" y="0"/>
                    </a:moveTo>
                    <a:cubicBezTo>
                      <a:pt x="0" y="9"/>
                      <a:pt x="12" y="15"/>
                      <a:pt x="16" y="7"/>
                    </a:cubicBezTo>
                    <a:cubicBezTo>
                      <a:pt x="15" y="5"/>
                      <a:pt x="14" y="5"/>
                      <a:pt x="12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1" name="Freeform 141">
                <a:extLst>
                  <a:ext uri="{FF2B5EF4-FFF2-40B4-BE49-F238E27FC236}">
                    <a16:creationId xmlns:a16="http://schemas.microsoft.com/office/drawing/2014/main" id="{E1E10ABB-4294-4817-8DD3-B93E2C836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243"/>
                <a:ext cx="7" cy="2"/>
              </a:xfrm>
              <a:custGeom>
                <a:avLst/>
                <a:gdLst>
                  <a:gd name="T0" fmla="*/ 0 w 3"/>
                  <a:gd name="T1" fmla="*/ 8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2" name="Freeform 142">
                <a:extLst>
                  <a:ext uri="{FF2B5EF4-FFF2-40B4-BE49-F238E27FC236}">
                    <a16:creationId xmlns:a16="http://schemas.microsoft.com/office/drawing/2014/main" id="{34656D00-0777-4608-9BD9-0CA58DD41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2360"/>
                <a:ext cx="10" cy="3"/>
              </a:xfrm>
              <a:custGeom>
                <a:avLst/>
                <a:gdLst>
                  <a:gd name="T0" fmla="*/ 0 w 4"/>
                  <a:gd name="T1" fmla="*/ 27 h 1"/>
                  <a:gd name="T2" fmla="*/ 63 w 4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0"/>
                      <a:pt x="3" y="0"/>
                      <a:pt x="4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3" name="Freeform 143">
                <a:extLst>
                  <a:ext uri="{FF2B5EF4-FFF2-40B4-BE49-F238E27FC236}">
                    <a16:creationId xmlns:a16="http://schemas.microsoft.com/office/drawing/2014/main" id="{BB6ACC96-1E48-4436-9ECD-5675129F5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248"/>
                <a:ext cx="3" cy="8"/>
              </a:xfrm>
              <a:custGeom>
                <a:avLst/>
                <a:gdLst>
                  <a:gd name="T0" fmla="*/ 0 w 1"/>
                  <a:gd name="T1" fmla="*/ 0 h 3"/>
                  <a:gd name="T2" fmla="*/ 27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3"/>
                      <a:pt x="1" y="2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4" name="Freeform 144">
                <a:extLst>
                  <a:ext uri="{FF2B5EF4-FFF2-40B4-BE49-F238E27FC236}">
                    <a16:creationId xmlns:a16="http://schemas.microsoft.com/office/drawing/2014/main" id="{0B61129B-88C1-4B57-948B-47D42A71B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336"/>
                <a:ext cx="20" cy="11"/>
              </a:xfrm>
              <a:custGeom>
                <a:avLst/>
                <a:gdLst>
                  <a:gd name="T0" fmla="*/ 0 w 8"/>
                  <a:gd name="T1" fmla="*/ 83 h 4"/>
                  <a:gd name="T2" fmla="*/ 125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2" y="2"/>
                      <a:pt x="5" y="1"/>
                      <a:pt x="8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5" name="Freeform 145">
                <a:extLst>
                  <a:ext uri="{FF2B5EF4-FFF2-40B4-BE49-F238E27FC236}">
                    <a16:creationId xmlns:a16="http://schemas.microsoft.com/office/drawing/2014/main" id="{7944DCF1-DC2E-4BDD-AE7C-8B96ED495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355"/>
                <a:ext cx="15" cy="13"/>
              </a:xfrm>
              <a:custGeom>
                <a:avLst/>
                <a:gdLst>
                  <a:gd name="T0" fmla="*/ 20 w 6"/>
                  <a:gd name="T1" fmla="*/ 68 h 5"/>
                  <a:gd name="T2" fmla="*/ 20 w 6"/>
                  <a:gd name="T3" fmla="*/ 21 h 5"/>
                  <a:gd name="T4" fmla="*/ 95 w 6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5" y="0"/>
                      <a:pt x="6" y="1"/>
                      <a:pt x="6" y="5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6" name="Freeform 146">
                <a:extLst>
                  <a:ext uri="{FF2B5EF4-FFF2-40B4-BE49-F238E27FC236}">
                    <a16:creationId xmlns:a16="http://schemas.microsoft.com/office/drawing/2014/main" id="{E578F68B-410C-4A9F-B338-33752CE59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304"/>
                <a:ext cx="10" cy="3"/>
              </a:xfrm>
              <a:custGeom>
                <a:avLst/>
                <a:gdLst>
                  <a:gd name="T0" fmla="*/ 33 w 4"/>
                  <a:gd name="T1" fmla="*/ 27 h 1"/>
                  <a:gd name="T2" fmla="*/ 63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2" y="1"/>
                    </a:moveTo>
                    <a:cubicBezTo>
                      <a:pt x="0" y="1"/>
                      <a:pt x="2" y="0"/>
                      <a:pt x="4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7" name="Freeform 147">
                <a:extLst>
                  <a:ext uri="{FF2B5EF4-FFF2-40B4-BE49-F238E27FC236}">
                    <a16:creationId xmlns:a16="http://schemas.microsoft.com/office/drawing/2014/main" id="{E9F4C3DC-8B2E-4EFD-8FEA-2AE008E49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115"/>
                <a:ext cx="30" cy="32"/>
              </a:xfrm>
              <a:custGeom>
                <a:avLst/>
                <a:gdLst>
                  <a:gd name="T0" fmla="*/ 20 w 12"/>
                  <a:gd name="T1" fmla="*/ 35 h 12"/>
                  <a:gd name="T2" fmla="*/ 145 w 12"/>
                  <a:gd name="T3" fmla="*/ 149 h 12"/>
                  <a:gd name="T4" fmla="*/ 63 w 12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6"/>
                      <a:pt x="5" y="12"/>
                      <a:pt x="9" y="8"/>
                    </a:cubicBezTo>
                    <a:cubicBezTo>
                      <a:pt x="12" y="4"/>
                      <a:pt x="8" y="0"/>
                      <a:pt x="4" y="3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8" name="Freeform 148">
                <a:extLst>
                  <a:ext uri="{FF2B5EF4-FFF2-40B4-BE49-F238E27FC236}">
                    <a16:creationId xmlns:a16="http://schemas.microsoft.com/office/drawing/2014/main" id="{E7EF0D7B-D2F8-4B94-A71D-9B33CD346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115"/>
                <a:ext cx="5" cy="5"/>
              </a:xfrm>
              <a:custGeom>
                <a:avLst/>
                <a:gdLst>
                  <a:gd name="T0" fmla="*/ 33 w 2"/>
                  <a:gd name="T1" fmla="*/ 33 h 2"/>
                  <a:gd name="T2" fmla="*/ 0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09" name="Freeform 149">
                <a:extLst>
                  <a:ext uri="{FF2B5EF4-FFF2-40B4-BE49-F238E27FC236}">
                    <a16:creationId xmlns:a16="http://schemas.microsoft.com/office/drawing/2014/main" id="{A9B464F1-A210-462A-8155-A8EEC71B3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2104"/>
                <a:ext cx="10" cy="5"/>
              </a:xfrm>
              <a:custGeom>
                <a:avLst/>
                <a:gdLst>
                  <a:gd name="T0" fmla="*/ 0 w 4"/>
                  <a:gd name="T1" fmla="*/ 0 h 2"/>
                  <a:gd name="T2" fmla="*/ 63 w 4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2"/>
                      <a:pt x="2" y="2"/>
                      <a:pt x="4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0" name="Freeform 150">
                <a:extLst>
                  <a:ext uri="{FF2B5EF4-FFF2-40B4-BE49-F238E27FC236}">
                    <a16:creationId xmlns:a16="http://schemas.microsoft.com/office/drawing/2014/main" id="{D7258289-EF54-46FC-8FAB-DAC4AF2C1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016"/>
                <a:ext cx="48" cy="51"/>
              </a:xfrm>
              <a:custGeom>
                <a:avLst/>
                <a:gdLst>
                  <a:gd name="T0" fmla="*/ 159 w 19"/>
                  <a:gd name="T1" fmla="*/ 94 h 19"/>
                  <a:gd name="T2" fmla="*/ 288 w 19"/>
                  <a:gd name="T3" fmla="*/ 193 h 19"/>
                  <a:gd name="T4" fmla="*/ 114 w 19"/>
                  <a:gd name="T5" fmla="*/ 5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0" y="5"/>
                    </a:moveTo>
                    <a:cubicBezTo>
                      <a:pt x="0" y="11"/>
                      <a:pt x="15" y="19"/>
                      <a:pt x="18" y="10"/>
                    </a:cubicBezTo>
                    <a:cubicBezTo>
                      <a:pt x="19" y="5"/>
                      <a:pt x="9" y="0"/>
                      <a:pt x="7" y="3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1" name="Freeform 151">
                <a:extLst>
                  <a:ext uri="{FF2B5EF4-FFF2-40B4-BE49-F238E27FC236}">
                    <a16:creationId xmlns:a16="http://schemas.microsoft.com/office/drawing/2014/main" id="{F0F64896-EED7-4C16-815C-6C6AA54B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2037"/>
                <a:ext cx="10" cy="14"/>
              </a:xfrm>
              <a:custGeom>
                <a:avLst/>
                <a:gdLst>
                  <a:gd name="T0" fmla="*/ 0 w 4"/>
                  <a:gd name="T1" fmla="*/ 109 h 5"/>
                  <a:gd name="T2" fmla="*/ 33 w 4"/>
                  <a:gd name="T3" fmla="*/ 0 h 5"/>
                  <a:gd name="T4" fmla="*/ 63 w 4"/>
                  <a:gd name="T5" fmla="*/ 4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2" name="Freeform 152">
                <a:extLst>
                  <a:ext uri="{FF2B5EF4-FFF2-40B4-BE49-F238E27FC236}">
                    <a16:creationId xmlns:a16="http://schemas.microsoft.com/office/drawing/2014/main" id="{F80757AC-82FA-45EC-A043-90CB95128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219"/>
                <a:ext cx="7" cy="13"/>
              </a:xfrm>
              <a:custGeom>
                <a:avLst/>
                <a:gdLst>
                  <a:gd name="T0" fmla="*/ 0 w 3"/>
                  <a:gd name="T1" fmla="*/ 88 h 5"/>
                  <a:gd name="T2" fmla="*/ 3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3" name="Freeform 153">
                <a:extLst>
                  <a:ext uri="{FF2B5EF4-FFF2-40B4-BE49-F238E27FC236}">
                    <a16:creationId xmlns:a16="http://schemas.microsoft.com/office/drawing/2014/main" id="{57309251-FAF8-40E6-A44E-837CDECDF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403"/>
                <a:ext cx="88" cy="85"/>
              </a:xfrm>
              <a:custGeom>
                <a:avLst/>
                <a:gdLst>
                  <a:gd name="T0" fmla="*/ 113 w 35"/>
                  <a:gd name="T1" fmla="*/ 149 h 32"/>
                  <a:gd name="T2" fmla="*/ 33 w 35"/>
                  <a:gd name="T3" fmla="*/ 430 h 32"/>
                  <a:gd name="T4" fmla="*/ 113 w 35"/>
                  <a:gd name="T5" fmla="*/ 600 h 32"/>
                  <a:gd name="T6" fmla="*/ 430 w 35"/>
                  <a:gd name="T7" fmla="*/ 600 h 32"/>
                  <a:gd name="T8" fmla="*/ 475 w 35"/>
                  <a:gd name="T9" fmla="*/ 566 h 32"/>
                  <a:gd name="T10" fmla="*/ 475 w 35"/>
                  <a:gd name="T11" fmla="*/ 205 h 32"/>
                  <a:gd name="T12" fmla="*/ 113 w 35"/>
                  <a:gd name="T13" fmla="*/ 14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2">
                    <a:moveTo>
                      <a:pt x="7" y="8"/>
                    </a:moveTo>
                    <a:cubicBezTo>
                      <a:pt x="2" y="11"/>
                      <a:pt x="0" y="18"/>
                      <a:pt x="2" y="23"/>
                    </a:cubicBezTo>
                    <a:cubicBezTo>
                      <a:pt x="3" y="27"/>
                      <a:pt x="5" y="30"/>
                      <a:pt x="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8" y="31"/>
                      <a:pt x="29" y="31"/>
                      <a:pt x="30" y="30"/>
                    </a:cubicBezTo>
                    <a:cubicBezTo>
                      <a:pt x="35" y="25"/>
                      <a:pt x="35" y="16"/>
                      <a:pt x="30" y="11"/>
                    </a:cubicBezTo>
                    <a:cubicBezTo>
                      <a:pt x="20" y="0"/>
                      <a:pt x="10" y="6"/>
                      <a:pt x="7" y="8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4" name="Freeform 154">
                <a:extLst>
                  <a:ext uri="{FF2B5EF4-FFF2-40B4-BE49-F238E27FC236}">
                    <a16:creationId xmlns:a16="http://schemas.microsoft.com/office/drawing/2014/main" id="{B7A05CB5-D915-4C2C-BDF2-6C9053835E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130" y="2309"/>
                <a:ext cx="95" cy="102"/>
              </a:xfrm>
              <a:custGeom>
                <a:avLst/>
                <a:gdLst>
                  <a:gd name="T0" fmla="*/ 158 w 38"/>
                  <a:gd name="T1" fmla="*/ 81 h 38"/>
                  <a:gd name="T2" fmla="*/ 20 w 38"/>
                  <a:gd name="T3" fmla="*/ 446 h 38"/>
                  <a:gd name="T4" fmla="*/ 208 w 38"/>
                  <a:gd name="T5" fmla="*/ 698 h 38"/>
                  <a:gd name="T6" fmla="*/ 458 w 38"/>
                  <a:gd name="T7" fmla="*/ 540 h 38"/>
                  <a:gd name="T8" fmla="*/ 563 w 38"/>
                  <a:gd name="T9" fmla="*/ 446 h 38"/>
                  <a:gd name="T10" fmla="*/ 595 w 38"/>
                  <a:gd name="T11" fmla="*/ 287 h 38"/>
                  <a:gd name="T12" fmla="*/ 500 w 38"/>
                  <a:gd name="T13" fmla="*/ 81 h 38"/>
                  <a:gd name="T14" fmla="*/ 158 w 38"/>
                  <a:gd name="T15" fmla="*/ 81 h 38"/>
                  <a:gd name="T16" fmla="*/ 313 w 38"/>
                  <a:gd name="T17" fmla="*/ 217 h 38"/>
                  <a:gd name="T18" fmla="*/ 345 w 38"/>
                  <a:gd name="T19" fmla="*/ 231 h 38"/>
                  <a:gd name="T20" fmla="*/ 313 w 38"/>
                  <a:gd name="T21" fmla="*/ 217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" h="38">
                    <a:moveTo>
                      <a:pt x="10" y="4"/>
                    </a:moveTo>
                    <a:cubicBezTo>
                      <a:pt x="3" y="9"/>
                      <a:pt x="0" y="16"/>
                      <a:pt x="1" y="23"/>
                    </a:cubicBezTo>
                    <a:cubicBezTo>
                      <a:pt x="1" y="29"/>
                      <a:pt x="6" y="34"/>
                      <a:pt x="13" y="36"/>
                    </a:cubicBezTo>
                    <a:cubicBezTo>
                      <a:pt x="19" y="38"/>
                      <a:pt x="27" y="35"/>
                      <a:pt x="29" y="28"/>
                    </a:cubicBezTo>
                    <a:cubicBezTo>
                      <a:pt x="32" y="27"/>
                      <a:pt x="34" y="25"/>
                      <a:pt x="36" y="23"/>
                    </a:cubicBezTo>
                    <a:cubicBezTo>
                      <a:pt x="37" y="20"/>
                      <a:pt x="38" y="18"/>
                      <a:pt x="38" y="15"/>
                    </a:cubicBezTo>
                    <a:cubicBezTo>
                      <a:pt x="38" y="11"/>
                      <a:pt x="36" y="7"/>
                      <a:pt x="32" y="4"/>
                    </a:cubicBezTo>
                    <a:cubicBezTo>
                      <a:pt x="25" y="0"/>
                      <a:pt x="17" y="0"/>
                      <a:pt x="10" y="4"/>
                    </a:cubicBezTo>
                    <a:close/>
                    <a:moveTo>
                      <a:pt x="20" y="11"/>
                    </a:moveTo>
                    <a:cubicBezTo>
                      <a:pt x="21" y="11"/>
                      <a:pt x="22" y="11"/>
                      <a:pt x="22" y="12"/>
                    </a:cubicBezTo>
                    <a:cubicBezTo>
                      <a:pt x="22" y="11"/>
                      <a:pt x="21" y="11"/>
                      <a:pt x="20" y="11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5" name="Freeform 155">
                <a:extLst>
                  <a:ext uri="{FF2B5EF4-FFF2-40B4-BE49-F238E27FC236}">
                    <a16:creationId xmlns:a16="http://schemas.microsoft.com/office/drawing/2014/main" id="{83F74C05-1D60-4BFB-9E99-638F71B15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220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6" name="Freeform 156">
                <a:extLst>
                  <a:ext uri="{FF2B5EF4-FFF2-40B4-BE49-F238E27FC236}">
                    <a16:creationId xmlns:a16="http://schemas.microsoft.com/office/drawing/2014/main" id="{E1FD91C3-4E77-4A88-8724-A9CA4142C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037"/>
                <a:ext cx="20" cy="22"/>
              </a:xfrm>
              <a:custGeom>
                <a:avLst/>
                <a:gdLst>
                  <a:gd name="T0" fmla="*/ 33 w 8"/>
                  <a:gd name="T1" fmla="*/ 107 h 8"/>
                  <a:gd name="T2" fmla="*/ 50 w 8"/>
                  <a:gd name="T3" fmla="*/ 0 h 8"/>
                  <a:gd name="T4" fmla="*/ 95 w 8"/>
                  <a:gd name="T5" fmla="*/ 168 h 8"/>
                  <a:gd name="T6" fmla="*/ 50 w 8"/>
                  <a:gd name="T7" fmla="*/ 8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5"/>
                    </a:moveTo>
                    <a:cubicBezTo>
                      <a:pt x="1" y="3"/>
                      <a:pt x="0" y="2"/>
                      <a:pt x="3" y="0"/>
                    </a:cubicBezTo>
                    <a:cubicBezTo>
                      <a:pt x="7" y="2"/>
                      <a:pt x="8" y="5"/>
                      <a:pt x="6" y="8"/>
                    </a:cubicBezTo>
                    <a:cubicBezTo>
                      <a:pt x="2" y="8"/>
                      <a:pt x="3" y="6"/>
                      <a:pt x="3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7" name="Freeform 157">
                <a:extLst>
                  <a:ext uri="{FF2B5EF4-FFF2-40B4-BE49-F238E27FC236}">
                    <a16:creationId xmlns:a16="http://schemas.microsoft.com/office/drawing/2014/main" id="{52DF4567-BC40-4119-84AB-D5213306D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2029"/>
                <a:ext cx="10" cy="1"/>
              </a:xfrm>
              <a:custGeom>
                <a:avLst/>
                <a:gdLst>
                  <a:gd name="T0" fmla="*/ 0 w 4"/>
                  <a:gd name="T1" fmla="*/ 0 h 1"/>
                  <a:gd name="T2" fmla="*/ 63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8" name="Freeform 158">
                <a:extLst>
                  <a:ext uri="{FF2B5EF4-FFF2-40B4-BE49-F238E27FC236}">
                    <a16:creationId xmlns:a16="http://schemas.microsoft.com/office/drawing/2014/main" id="{E9C751EB-E310-4A2D-8D4C-93E9CAD95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2021"/>
                <a:ext cx="20" cy="14"/>
              </a:xfrm>
              <a:custGeom>
                <a:avLst/>
                <a:gdLst>
                  <a:gd name="T0" fmla="*/ 20 w 8"/>
                  <a:gd name="T1" fmla="*/ 22 h 5"/>
                  <a:gd name="T2" fmla="*/ 33 w 8"/>
                  <a:gd name="T3" fmla="*/ 87 h 5"/>
                  <a:gd name="T4" fmla="*/ 125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1" y="1"/>
                    </a:moveTo>
                    <a:cubicBezTo>
                      <a:pt x="0" y="2"/>
                      <a:pt x="1" y="3"/>
                      <a:pt x="2" y="4"/>
                    </a:cubicBezTo>
                    <a:cubicBezTo>
                      <a:pt x="6" y="5"/>
                      <a:pt x="8" y="4"/>
                      <a:pt x="8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19" name="Freeform 159">
                <a:extLst>
                  <a:ext uri="{FF2B5EF4-FFF2-40B4-BE49-F238E27FC236}">
                    <a16:creationId xmlns:a16="http://schemas.microsoft.com/office/drawing/2014/main" id="{A96E5999-98CB-4E9B-BDB6-666641274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2045"/>
                <a:ext cx="8" cy="6"/>
              </a:xfrm>
              <a:custGeom>
                <a:avLst/>
                <a:gdLst>
                  <a:gd name="T0" fmla="*/ 0 w 3"/>
                  <a:gd name="T1" fmla="*/ 54 h 2"/>
                  <a:gd name="T2" fmla="*/ 5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0" name="Freeform 160">
                <a:extLst>
                  <a:ext uri="{FF2B5EF4-FFF2-40B4-BE49-F238E27FC236}">
                    <a16:creationId xmlns:a16="http://schemas.microsoft.com/office/drawing/2014/main" id="{07559091-C358-4561-B3EF-E3DD412BD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168"/>
                <a:ext cx="22" cy="21"/>
              </a:xfrm>
              <a:custGeom>
                <a:avLst/>
                <a:gdLst>
                  <a:gd name="T0" fmla="*/ 42 w 9"/>
                  <a:gd name="T1" fmla="*/ 123 h 8"/>
                  <a:gd name="T2" fmla="*/ 12 w 9"/>
                  <a:gd name="T3" fmla="*/ 123 h 8"/>
                  <a:gd name="T4" fmla="*/ 132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3" y="7"/>
                    </a:moveTo>
                    <a:cubicBezTo>
                      <a:pt x="2" y="8"/>
                      <a:pt x="1" y="8"/>
                      <a:pt x="1" y="7"/>
                    </a:cubicBezTo>
                    <a:cubicBezTo>
                      <a:pt x="0" y="2"/>
                      <a:pt x="4" y="0"/>
                      <a:pt x="9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1" name="Freeform 161">
                <a:extLst>
                  <a:ext uri="{FF2B5EF4-FFF2-40B4-BE49-F238E27FC236}">
                    <a16:creationId xmlns:a16="http://schemas.microsoft.com/office/drawing/2014/main" id="{E246FA09-A073-453B-9967-4764E1328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2205"/>
                <a:ext cx="8" cy="6"/>
              </a:xfrm>
              <a:custGeom>
                <a:avLst/>
                <a:gdLst>
                  <a:gd name="T0" fmla="*/ 56 w 3"/>
                  <a:gd name="T1" fmla="*/ 54 h 2"/>
                  <a:gd name="T2" fmla="*/ 0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2" name="Freeform 162">
                <a:extLst>
                  <a:ext uri="{FF2B5EF4-FFF2-40B4-BE49-F238E27FC236}">
                    <a16:creationId xmlns:a16="http://schemas.microsoft.com/office/drawing/2014/main" id="{5D716B88-75B2-4A25-97F4-CE312DCEB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309"/>
                <a:ext cx="20" cy="24"/>
              </a:xfrm>
              <a:custGeom>
                <a:avLst/>
                <a:gdLst>
                  <a:gd name="T0" fmla="*/ 125 w 8"/>
                  <a:gd name="T1" fmla="*/ 171 h 9"/>
                  <a:gd name="T2" fmla="*/ 0 w 8"/>
                  <a:gd name="T3" fmla="*/ 35 h 9"/>
                  <a:gd name="T4" fmla="*/ 95 w 8"/>
                  <a:gd name="T5" fmla="*/ 0 h 9"/>
                  <a:gd name="T6" fmla="*/ 95 w 8"/>
                  <a:gd name="T7" fmla="*/ 3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4" y="8"/>
                      <a:pt x="1" y="6"/>
                      <a:pt x="0" y="2"/>
                    </a:cubicBezTo>
                    <a:cubicBezTo>
                      <a:pt x="2" y="0"/>
                      <a:pt x="3" y="0"/>
                      <a:pt x="6" y="0"/>
                    </a:cubicBezTo>
                    <a:cubicBezTo>
                      <a:pt x="7" y="1"/>
                      <a:pt x="7" y="1"/>
                      <a:pt x="6" y="2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3" name="Freeform 163">
                <a:extLst>
                  <a:ext uri="{FF2B5EF4-FFF2-40B4-BE49-F238E27FC236}">
                    <a16:creationId xmlns:a16="http://schemas.microsoft.com/office/drawing/2014/main" id="{D8A7221F-D876-4D6E-A1DA-1895741C7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261"/>
                <a:ext cx="7" cy="6"/>
              </a:xfrm>
              <a:custGeom>
                <a:avLst/>
                <a:gdLst>
                  <a:gd name="T0" fmla="*/ 0 w 3"/>
                  <a:gd name="T1" fmla="*/ 54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4" name="Freeform 164">
                <a:extLst>
                  <a:ext uri="{FF2B5EF4-FFF2-40B4-BE49-F238E27FC236}">
                    <a16:creationId xmlns:a16="http://schemas.microsoft.com/office/drawing/2014/main" id="{DF01F176-4A28-4B4C-8ED5-49D77C65B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2395"/>
                <a:ext cx="110" cy="93"/>
              </a:xfrm>
              <a:custGeom>
                <a:avLst/>
                <a:gdLst>
                  <a:gd name="T0" fmla="*/ 550 w 44"/>
                  <a:gd name="T1" fmla="*/ 93 h 35"/>
                  <a:gd name="T2" fmla="*/ 33 w 44"/>
                  <a:gd name="T3" fmla="*/ 319 h 35"/>
                  <a:gd name="T4" fmla="*/ 63 w 44"/>
                  <a:gd name="T5" fmla="*/ 601 h 35"/>
                  <a:gd name="T6" fmla="*/ 125 w 44"/>
                  <a:gd name="T7" fmla="*/ 656 h 35"/>
                  <a:gd name="T8" fmla="*/ 458 w 44"/>
                  <a:gd name="T9" fmla="*/ 656 h 35"/>
                  <a:gd name="T10" fmla="*/ 488 w 44"/>
                  <a:gd name="T11" fmla="*/ 635 h 35"/>
                  <a:gd name="T12" fmla="*/ 533 w 44"/>
                  <a:gd name="T13" fmla="*/ 566 h 35"/>
                  <a:gd name="T14" fmla="*/ 675 w 44"/>
                  <a:gd name="T15" fmla="*/ 409 h 35"/>
                  <a:gd name="T16" fmla="*/ 688 w 44"/>
                  <a:gd name="T17" fmla="*/ 319 h 35"/>
                  <a:gd name="T18" fmla="*/ 550 w 44"/>
                  <a:gd name="T19" fmla="*/ 93 h 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35">
                    <a:moveTo>
                      <a:pt x="35" y="5"/>
                    </a:moveTo>
                    <a:cubicBezTo>
                      <a:pt x="21" y="0"/>
                      <a:pt x="7" y="6"/>
                      <a:pt x="2" y="17"/>
                    </a:cubicBezTo>
                    <a:cubicBezTo>
                      <a:pt x="0" y="22"/>
                      <a:pt x="1" y="28"/>
                      <a:pt x="4" y="32"/>
                    </a:cubicBezTo>
                    <a:cubicBezTo>
                      <a:pt x="5" y="33"/>
                      <a:pt x="7" y="34"/>
                      <a:pt x="8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30" y="34"/>
                      <a:pt x="31" y="34"/>
                    </a:cubicBezTo>
                    <a:cubicBezTo>
                      <a:pt x="32" y="33"/>
                      <a:pt x="33" y="31"/>
                      <a:pt x="34" y="30"/>
                    </a:cubicBezTo>
                    <a:cubicBezTo>
                      <a:pt x="38" y="29"/>
                      <a:pt x="41" y="26"/>
                      <a:pt x="43" y="22"/>
                    </a:cubicBezTo>
                    <a:cubicBezTo>
                      <a:pt x="43" y="20"/>
                      <a:pt x="44" y="19"/>
                      <a:pt x="44" y="17"/>
                    </a:cubicBezTo>
                    <a:cubicBezTo>
                      <a:pt x="44" y="12"/>
                      <a:pt x="40" y="7"/>
                      <a:pt x="35" y="5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5" name="Freeform 165">
                <a:extLst>
                  <a:ext uri="{FF2B5EF4-FFF2-40B4-BE49-F238E27FC236}">
                    <a16:creationId xmlns:a16="http://schemas.microsoft.com/office/drawing/2014/main" id="{B20EDD4E-126C-4F97-9BC3-DDF2D6632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2403"/>
                <a:ext cx="77" cy="82"/>
              </a:xfrm>
              <a:custGeom>
                <a:avLst/>
                <a:gdLst>
                  <a:gd name="T0" fmla="*/ 104 w 31"/>
                  <a:gd name="T1" fmla="*/ 90 h 31"/>
                  <a:gd name="T2" fmla="*/ 75 w 31"/>
                  <a:gd name="T3" fmla="*/ 132 h 31"/>
                  <a:gd name="T4" fmla="*/ 75 w 31"/>
                  <a:gd name="T5" fmla="*/ 484 h 31"/>
                  <a:gd name="T6" fmla="*/ 370 w 31"/>
                  <a:gd name="T7" fmla="*/ 484 h 31"/>
                  <a:gd name="T8" fmla="*/ 400 w 31"/>
                  <a:gd name="T9" fmla="*/ 442 h 31"/>
                  <a:gd name="T10" fmla="*/ 400 w 31"/>
                  <a:gd name="T11" fmla="*/ 90 h 31"/>
                  <a:gd name="T12" fmla="*/ 104 w 31"/>
                  <a:gd name="T13" fmla="*/ 9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1">
                    <a:moveTo>
                      <a:pt x="7" y="5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0" y="12"/>
                      <a:pt x="0" y="20"/>
                      <a:pt x="5" y="26"/>
                    </a:cubicBezTo>
                    <a:cubicBezTo>
                      <a:pt x="10" y="31"/>
                      <a:pt x="19" y="31"/>
                      <a:pt x="24" y="26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31" y="19"/>
                      <a:pt x="31" y="10"/>
                      <a:pt x="26" y="5"/>
                    </a:cubicBezTo>
                    <a:cubicBezTo>
                      <a:pt x="21" y="0"/>
                      <a:pt x="12" y="0"/>
                      <a:pt x="7" y="5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6" name="Freeform 166">
                <a:extLst>
                  <a:ext uri="{FF2B5EF4-FFF2-40B4-BE49-F238E27FC236}">
                    <a16:creationId xmlns:a16="http://schemas.microsoft.com/office/drawing/2014/main" id="{6E6BBE8F-58C4-4CA8-867A-DF1FC8351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336"/>
                <a:ext cx="20" cy="16"/>
              </a:xfrm>
              <a:custGeom>
                <a:avLst/>
                <a:gdLst>
                  <a:gd name="T0" fmla="*/ 20 w 8"/>
                  <a:gd name="T1" fmla="*/ 115 h 6"/>
                  <a:gd name="T2" fmla="*/ 125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1" y="6"/>
                    </a:moveTo>
                    <a:cubicBezTo>
                      <a:pt x="0" y="2"/>
                      <a:pt x="3" y="0"/>
                      <a:pt x="8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7" name="Freeform 167">
                <a:extLst>
                  <a:ext uri="{FF2B5EF4-FFF2-40B4-BE49-F238E27FC236}">
                    <a16:creationId xmlns:a16="http://schemas.microsoft.com/office/drawing/2014/main" id="{3638DF2C-60C3-46ED-85FE-E275C73B1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413"/>
                <a:ext cx="77" cy="75"/>
              </a:xfrm>
              <a:custGeom>
                <a:avLst/>
                <a:gdLst>
                  <a:gd name="T0" fmla="*/ 370 w 31"/>
                  <a:gd name="T1" fmla="*/ 94 h 28"/>
                  <a:gd name="T2" fmla="*/ 75 w 31"/>
                  <a:gd name="T3" fmla="*/ 150 h 28"/>
                  <a:gd name="T4" fmla="*/ 42 w 31"/>
                  <a:gd name="T5" fmla="*/ 209 h 28"/>
                  <a:gd name="T6" fmla="*/ 75 w 31"/>
                  <a:gd name="T7" fmla="*/ 538 h 28"/>
                  <a:gd name="T8" fmla="*/ 370 w 31"/>
                  <a:gd name="T9" fmla="*/ 538 h 28"/>
                  <a:gd name="T10" fmla="*/ 400 w 31"/>
                  <a:gd name="T11" fmla="*/ 504 h 28"/>
                  <a:gd name="T12" fmla="*/ 412 w 31"/>
                  <a:gd name="T13" fmla="*/ 445 h 28"/>
                  <a:gd name="T14" fmla="*/ 370 w 31"/>
                  <a:gd name="T15" fmla="*/ 9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28">
                    <a:moveTo>
                      <a:pt x="24" y="5"/>
                    </a:moveTo>
                    <a:cubicBezTo>
                      <a:pt x="17" y="0"/>
                      <a:pt x="9" y="2"/>
                      <a:pt x="5" y="8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6"/>
                      <a:pt x="1" y="24"/>
                      <a:pt x="5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7"/>
                      <a:pt x="25" y="27"/>
                      <a:pt x="26" y="26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31" y="17"/>
                      <a:pt x="30" y="9"/>
                      <a:pt x="24" y="5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8" name="Freeform 168">
                <a:extLst>
                  <a:ext uri="{FF2B5EF4-FFF2-40B4-BE49-F238E27FC236}">
                    <a16:creationId xmlns:a16="http://schemas.microsoft.com/office/drawing/2014/main" id="{60CEDD56-8019-4ADA-8753-67551A8E9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411"/>
                <a:ext cx="18" cy="10"/>
              </a:xfrm>
              <a:custGeom>
                <a:avLst/>
                <a:gdLst>
                  <a:gd name="T0" fmla="*/ 0 w 7"/>
                  <a:gd name="T1" fmla="*/ 63 h 4"/>
                  <a:gd name="T2" fmla="*/ 118 w 7"/>
                  <a:gd name="T3" fmla="*/ 2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1" y="1"/>
                      <a:pt x="3" y="0"/>
                      <a:pt x="7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29" name="Freeform 169">
                <a:extLst>
                  <a:ext uri="{FF2B5EF4-FFF2-40B4-BE49-F238E27FC236}">
                    <a16:creationId xmlns:a16="http://schemas.microsoft.com/office/drawing/2014/main" id="{E91610DA-195A-43AC-9915-A152DBE21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2077"/>
                <a:ext cx="10" cy="14"/>
              </a:xfrm>
              <a:custGeom>
                <a:avLst/>
                <a:gdLst>
                  <a:gd name="T0" fmla="*/ 63 w 4"/>
                  <a:gd name="T1" fmla="*/ 109 h 5"/>
                  <a:gd name="T2" fmla="*/ 0 w 4"/>
                  <a:gd name="T3" fmla="*/ 48 h 5"/>
                  <a:gd name="T4" fmla="*/ 20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0" name="Freeform 170">
                <a:extLst>
                  <a:ext uri="{FF2B5EF4-FFF2-40B4-BE49-F238E27FC236}">
                    <a16:creationId xmlns:a16="http://schemas.microsoft.com/office/drawing/2014/main" id="{302E0964-4895-4477-9E57-DFF0BF00E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920"/>
                <a:ext cx="7" cy="11"/>
              </a:xfrm>
              <a:custGeom>
                <a:avLst/>
                <a:gdLst>
                  <a:gd name="T0" fmla="*/ 0 w 3"/>
                  <a:gd name="T1" fmla="*/ 22 h 4"/>
                  <a:gd name="T2" fmla="*/ 37 w 3"/>
                  <a:gd name="T3" fmla="*/ 22 h 4"/>
                  <a:gd name="T4" fmla="*/ 12 w 3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3" y="2"/>
                      <a:pt x="2" y="3"/>
                      <a:pt x="1" y="4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1" name="Freeform 171">
                <a:extLst>
                  <a:ext uri="{FF2B5EF4-FFF2-40B4-BE49-F238E27FC236}">
                    <a16:creationId xmlns:a16="http://schemas.microsoft.com/office/drawing/2014/main" id="{1B72D0D6-9537-45B4-AF12-83EB51C08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2048"/>
                <a:ext cx="7" cy="5"/>
              </a:xfrm>
              <a:custGeom>
                <a:avLst/>
                <a:gdLst>
                  <a:gd name="T0" fmla="*/ 0 w 3"/>
                  <a:gd name="T1" fmla="*/ 20 h 2"/>
                  <a:gd name="T2" fmla="*/ 37 w 3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2" y="0"/>
                      <a:pt x="2" y="0"/>
                      <a:pt x="3" y="2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2" name="Freeform 172">
                <a:extLst>
                  <a:ext uri="{FF2B5EF4-FFF2-40B4-BE49-F238E27FC236}">
                    <a16:creationId xmlns:a16="http://schemas.microsoft.com/office/drawing/2014/main" id="{8E823C86-71D2-4681-9454-77725C1F3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936"/>
                <a:ext cx="8" cy="3"/>
              </a:xfrm>
              <a:custGeom>
                <a:avLst/>
                <a:gdLst>
                  <a:gd name="T0" fmla="*/ 0 w 3"/>
                  <a:gd name="T1" fmla="*/ 0 h 1"/>
                  <a:gd name="T2" fmla="*/ 56 w 3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3" name="Freeform 173">
                <a:extLst>
                  <a:ext uri="{FF2B5EF4-FFF2-40B4-BE49-F238E27FC236}">
                    <a16:creationId xmlns:a16="http://schemas.microsoft.com/office/drawing/2014/main" id="{B1560AC4-4264-4BC0-95E0-8500D5DEB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1925"/>
                <a:ext cx="10" cy="8"/>
              </a:xfrm>
              <a:custGeom>
                <a:avLst/>
                <a:gdLst>
                  <a:gd name="T0" fmla="*/ 0 w 4"/>
                  <a:gd name="T1" fmla="*/ 56 h 3"/>
                  <a:gd name="T2" fmla="*/ 20 w 4"/>
                  <a:gd name="T3" fmla="*/ 0 h 3"/>
                  <a:gd name="T4" fmla="*/ 63 w 4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4" name="Freeform 174">
                <a:extLst>
                  <a:ext uri="{FF2B5EF4-FFF2-40B4-BE49-F238E27FC236}">
                    <a16:creationId xmlns:a16="http://schemas.microsoft.com/office/drawing/2014/main" id="{27117BFF-E481-4810-BFCD-2FB76BAD2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016"/>
                <a:ext cx="15" cy="16"/>
              </a:xfrm>
              <a:custGeom>
                <a:avLst/>
                <a:gdLst>
                  <a:gd name="T0" fmla="*/ 20 w 6"/>
                  <a:gd name="T1" fmla="*/ 0 h 6"/>
                  <a:gd name="T2" fmla="*/ 50 w 6"/>
                  <a:gd name="T3" fmla="*/ 115 h 6"/>
                  <a:gd name="T4" fmla="*/ 95 w 6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6" y="5"/>
                      <a:pt x="6" y="4"/>
                      <a:pt x="6" y="1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5" name="Freeform 175">
                <a:extLst>
                  <a:ext uri="{FF2B5EF4-FFF2-40B4-BE49-F238E27FC236}">
                    <a16:creationId xmlns:a16="http://schemas.microsoft.com/office/drawing/2014/main" id="{6B246632-1858-458B-AA89-CCEC3B923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1909"/>
                <a:ext cx="5" cy="8"/>
              </a:xfrm>
              <a:custGeom>
                <a:avLst/>
                <a:gdLst>
                  <a:gd name="T0" fmla="*/ 0 w 2"/>
                  <a:gd name="T1" fmla="*/ 56 h 3"/>
                  <a:gd name="T2" fmla="*/ 33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6" name="Freeform 176">
                <a:extLst>
                  <a:ext uri="{FF2B5EF4-FFF2-40B4-BE49-F238E27FC236}">
                    <a16:creationId xmlns:a16="http://schemas.microsoft.com/office/drawing/2014/main" id="{FECB5AA5-9E09-43E6-9A10-A95F18545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917"/>
                <a:ext cx="7" cy="8"/>
              </a:xfrm>
              <a:custGeom>
                <a:avLst/>
                <a:gdLst>
                  <a:gd name="T0" fmla="*/ 0 w 3"/>
                  <a:gd name="T1" fmla="*/ 56 h 3"/>
                  <a:gd name="T2" fmla="*/ 37 w 3"/>
                  <a:gd name="T3" fmla="*/ 2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</a:path>
                </a:pathLst>
              </a:custGeom>
              <a:noFill/>
              <a:ln w="762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7" name="Freeform 177">
                <a:extLst>
                  <a:ext uri="{FF2B5EF4-FFF2-40B4-BE49-F238E27FC236}">
                    <a16:creationId xmlns:a16="http://schemas.microsoft.com/office/drawing/2014/main" id="{B074FBC8-905C-4D7B-8566-0CDE59FEB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2075"/>
                <a:ext cx="3" cy="10"/>
              </a:xfrm>
              <a:custGeom>
                <a:avLst/>
                <a:gdLst>
                  <a:gd name="T0" fmla="*/ 0 w 1"/>
                  <a:gd name="T1" fmla="*/ 63 h 4"/>
                  <a:gd name="T2" fmla="*/ 27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2"/>
                      <a:pt x="1" y="0"/>
                    </a:cubicBezTo>
                  </a:path>
                </a:pathLst>
              </a:custGeom>
              <a:noFill/>
              <a:ln w="52388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8" name="Freeform 178">
                <a:extLst>
                  <a:ext uri="{FF2B5EF4-FFF2-40B4-BE49-F238E27FC236}">
                    <a16:creationId xmlns:a16="http://schemas.microsoft.com/office/drawing/2014/main" id="{66288E2B-8763-4235-82C7-9D1B6EB19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424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52388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39" name="Freeform 179">
                <a:extLst>
                  <a:ext uri="{FF2B5EF4-FFF2-40B4-BE49-F238E27FC236}">
                    <a16:creationId xmlns:a16="http://schemas.microsoft.com/office/drawing/2014/main" id="{7B3DCC75-A699-4108-ACCE-E9A80C7F7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211"/>
                <a:ext cx="7" cy="5"/>
              </a:xfrm>
              <a:custGeom>
                <a:avLst/>
                <a:gdLst>
                  <a:gd name="T0" fmla="*/ 0 w 3"/>
                  <a:gd name="T1" fmla="*/ 33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noFill/>
              <a:ln w="52388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0" name="Freeform 180">
                <a:extLst>
                  <a:ext uri="{FF2B5EF4-FFF2-40B4-BE49-F238E27FC236}">
                    <a16:creationId xmlns:a16="http://schemas.microsoft.com/office/drawing/2014/main" id="{C3D25721-8704-4FC5-ACF4-43CD39440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2459"/>
                <a:ext cx="60" cy="29"/>
              </a:xfrm>
              <a:custGeom>
                <a:avLst/>
                <a:gdLst>
                  <a:gd name="T0" fmla="*/ 333 w 24"/>
                  <a:gd name="T1" fmla="*/ 76 h 11"/>
                  <a:gd name="T2" fmla="*/ 250 w 24"/>
                  <a:gd name="T3" fmla="*/ 21 h 11"/>
                  <a:gd name="T4" fmla="*/ 158 w 24"/>
                  <a:gd name="T5" fmla="*/ 34 h 11"/>
                  <a:gd name="T6" fmla="*/ 113 w 24"/>
                  <a:gd name="T7" fmla="*/ 55 h 11"/>
                  <a:gd name="T8" fmla="*/ 0 w 24"/>
                  <a:gd name="T9" fmla="*/ 200 h 11"/>
                  <a:gd name="T10" fmla="*/ 363 w 24"/>
                  <a:gd name="T11" fmla="*/ 200 h 11"/>
                  <a:gd name="T12" fmla="*/ 345 w 24"/>
                  <a:gd name="T13" fmla="*/ 90 h 11"/>
                  <a:gd name="T14" fmla="*/ 333 w 24"/>
                  <a:gd name="T15" fmla="*/ 76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11">
                    <a:moveTo>
                      <a:pt x="21" y="4"/>
                    </a:moveTo>
                    <a:cubicBezTo>
                      <a:pt x="20" y="2"/>
                      <a:pt x="18" y="1"/>
                      <a:pt x="16" y="1"/>
                    </a:cubicBezTo>
                    <a:cubicBezTo>
                      <a:pt x="14" y="0"/>
                      <a:pt x="12" y="1"/>
                      <a:pt x="10" y="2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5" y="4"/>
                      <a:pt x="2" y="6"/>
                      <a:pt x="0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4" y="8"/>
                      <a:pt x="22" y="6"/>
                      <a:pt x="22" y="5"/>
                    </a:cubicBezTo>
                    <a:lnTo>
                      <a:pt x="21" y="4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1" name="Freeform 181">
                <a:extLst>
                  <a:ext uri="{FF2B5EF4-FFF2-40B4-BE49-F238E27FC236}">
                    <a16:creationId xmlns:a16="http://schemas.microsoft.com/office/drawing/2014/main" id="{3B2C31A9-8CB1-42BB-8F00-8C589AE6E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331"/>
                <a:ext cx="8" cy="8"/>
              </a:xfrm>
              <a:custGeom>
                <a:avLst/>
                <a:gdLst>
                  <a:gd name="T0" fmla="*/ 35 w 3"/>
                  <a:gd name="T1" fmla="*/ 56 h 3"/>
                  <a:gd name="T2" fmla="*/ 56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0" y="1"/>
                      <a:pt x="0" y="0"/>
                      <a:pt x="3" y="0"/>
                    </a:cubicBezTo>
                  </a:path>
                </a:pathLst>
              </a:custGeom>
              <a:noFill/>
              <a:ln w="52388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2" name="Freeform 182">
                <a:extLst>
                  <a:ext uri="{FF2B5EF4-FFF2-40B4-BE49-F238E27FC236}">
                    <a16:creationId xmlns:a16="http://schemas.microsoft.com/office/drawing/2014/main" id="{545122FE-A087-4089-B528-9CF6DEA7C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2064"/>
                <a:ext cx="20" cy="24"/>
              </a:xfrm>
              <a:custGeom>
                <a:avLst/>
                <a:gdLst>
                  <a:gd name="T0" fmla="*/ 20 w 8"/>
                  <a:gd name="T1" fmla="*/ 35 h 9"/>
                  <a:gd name="T2" fmla="*/ 20 w 8"/>
                  <a:gd name="T3" fmla="*/ 171 h 9"/>
                  <a:gd name="T4" fmla="*/ 113 w 8"/>
                  <a:gd name="T5" fmla="*/ 35 h 9"/>
                  <a:gd name="T6" fmla="*/ 33 w 8"/>
                  <a:gd name="T7" fmla="*/ 5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1" y="2"/>
                    </a:moveTo>
                    <a:cubicBezTo>
                      <a:pt x="0" y="4"/>
                      <a:pt x="0" y="7"/>
                      <a:pt x="1" y="9"/>
                    </a:cubicBezTo>
                    <a:cubicBezTo>
                      <a:pt x="5" y="9"/>
                      <a:pt x="8" y="6"/>
                      <a:pt x="7" y="2"/>
                    </a:cubicBezTo>
                    <a:cubicBezTo>
                      <a:pt x="4" y="0"/>
                      <a:pt x="4" y="2"/>
                      <a:pt x="2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3" name="Freeform 183">
                <a:extLst>
                  <a:ext uri="{FF2B5EF4-FFF2-40B4-BE49-F238E27FC236}">
                    <a16:creationId xmlns:a16="http://schemas.microsoft.com/office/drawing/2014/main" id="{5BABFC93-AAB0-4E88-BC06-215BE3B10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2109"/>
                <a:ext cx="3" cy="11"/>
              </a:xfrm>
              <a:custGeom>
                <a:avLst/>
                <a:gdLst>
                  <a:gd name="T0" fmla="*/ 0 w 1"/>
                  <a:gd name="T1" fmla="*/ 83 h 4"/>
                  <a:gd name="T2" fmla="*/ 27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4" name="Freeform 184">
                <a:extLst>
                  <a:ext uri="{FF2B5EF4-FFF2-40B4-BE49-F238E27FC236}">
                    <a16:creationId xmlns:a16="http://schemas.microsoft.com/office/drawing/2014/main" id="{F777DAF2-F901-4D14-8D46-F0022BFD1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2048"/>
                <a:ext cx="10" cy="13"/>
              </a:xfrm>
              <a:custGeom>
                <a:avLst/>
                <a:gdLst>
                  <a:gd name="T0" fmla="*/ 50 w 4"/>
                  <a:gd name="T1" fmla="*/ 88 h 5"/>
                  <a:gd name="T2" fmla="*/ 33 w 4"/>
                  <a:gd name="T3" fmla="*/ 0 h 5"/>
                  <a:gd name="T4" fmla="*/ 0 w 4"/>
                  <a:gd name="T5" fmla="*/ 55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3"/>
                      <a:pt x="4" y="1"/>
                      <a:pt x="2" y="0"/>
                    </a:cubicBezTo>
                    <a:cubicBezTo>
                      <a:pt x="0" y="1"/>
                      <a:pt x="1" y="2"/>
                      <a:pt x="0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5" name="Freeform 185">
                <a:extLst>
                  <a:ext uri="{FF2B5EF4-FFF2-40B4-BE49-F238E27FC236}">
                    <a16:creationId xmlns:a16="http://schemas.microsoft.com/office/drawing/2014/main" id="{685388B9-0455-4695-B831-8C7FB82FA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2101"/>
                <a:ext cx="8" cy="6"/>
              </a:xfrm>
              <a:custGeom>
                <a:avLst/>
                <a:gdLst>
                  <a:gd name="T0" fmla="*/ 21 w 3"/>
                  <a:gd name="T1" fmla="*/ 0 h 2"/>
                  <a:gd name="T2" fmla="*/ 5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2"/>
                      <a:pt x="3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6" name="Freeform 186">
                <a:extLst>
                  <a:ext uri="{FF2B5EF4-FFF2-40B4-BE49-F238E27FC236}">
                    <a16:creationId xmlns:a16="http://schemas.microsoft.com/office/drawing/2014/main" id="{C1DD27E5-983D-4DB7-8D44-054C37BB3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165"/>
                <a:ext cx="15" cy="16"/>
              </a:xfrm>
              <a:custGeom>
                <a:avLst/>
                <a:gdLst>
                  <a:gd name="T0" fmla="*/ 50 w 6"/>
                  <a:gd name="T1" fmla="*/ 0 h 6"/>
                  <a:gd name="T2" fmla="*/ 0 w 6"/>
                  <a:gd name="T3" fmla="*/ 115 h 6"/>
                  <a:gd name="T4" fmla="*/ 95 w 6"/>
                  <a:gd name="T5" fmla="*/ 56 h 6"/>
                  <a:gd name="T6" fmla="*/ 63 w 6"/>
                  <a:gd name="T7" fmla="*/ 5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4" y="5"/>
                      <a:pt x="4" y="6"/>
                      <a:pt x="6" y="3"/>
                    </a:cubicBezTo>
                    <a:cubicBezTo>
                      <a:pt x="6" y="2"/>
                      <a:pt x="5" y="2"/>
                      <a:pt x="4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7" name="Freeform 187">
                <a:extLst>
                  <a:ext uri="{FF2B5EF4-FFF2-40B4-BE49-F238E27FC236}">
                    <a16:creationId xmlns:a16="http://schemas.microsoft.com/office/drawing/2014/main" id="{A2CE01C4-3370-4A40-8C46-E5459B7D0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208"/>
                <a:ext cx="5" cy="11"/>
              </a:xfrm>
              <a:custGeom>
                <a:avLst/>
                <a:gdLst>
                  <a:gd name="T0" fmla="*/ 20 w 2"/>
                  <a:gd name="T1" fmla="*/ 83 h 4"/>
                  <a:gd name="T2" fmla="*/ 33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8" name="Freeform 188">
                <a:extLst>
                  <a:ext uri="{FF2B5EF4-FFF2-40B4-BE49-F238E27FC236}">
                    <a16:creationId xmlns:a16="http://schemas.microsoft.com/office/drawing/2014/main" id="{969D8CF8-6279-421C-9553-FC7CB0ABA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181"/>
                <a:ext cx="13" cy="14"/>
              </a:xfrm>
              <a:custGeom>
                <a:avLst/>
                <a:gdLst>
                  <a:gd name="T0" fmla="*/ 34 w 5"/>
                  <a:gd name="T1" fmla="*/ 22 h 5"/>
                  <a:gd name="T2" fmla="*/ 0 w 5"/>
                  <a:gd name="T3" fmla="*/ 109 h 5"/>
                  <a:gd name="T4" fmla="*/ 21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5" y="3"/>
                      <a:pt x="1" y="2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49" name="Freeform 189">
                <a:extLst>
                  <a:ext uri="{FF2B5EF4-FFF2-40B4-BE49-F238E27FC236}">
                    <a16:creationId xmlns:a16="http://schemas.microsoft.com/office/drawing/2014/main" id="{D362B50E-E0AA-4A25-A24D-23D40C2BD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213"/>
                <a:ext cx="15" cy="8"/>
              </a:xfrm>
              <a:custGeom>
                <a:avLst/>
                <a:gdLst>
                  <a:gd name="T0" fmla="*/ 33 w 6"/>
                  <a:gd name="T1" fmla="*/ 56 h 3"/>
                  <a:gd name="T2" fmla="*/ 9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0" y="1"/>
                      <a:pt x="3" y="1"/>
                      <a:pt x="6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0" name="Freeform 190">
                <a:extLst>
                  <a:ext uri="{FF2B5EF4-FFF2-40B4-BE49-F238E27FC236}">
                    <a16:creationId xmlns:a16="http://schemas.microsoft.com/office/drawing/2014/main" id="{18BC6182-B34C-43E0-AA73-986169FCC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2371"/>
                <a:ext cx="12" cy="10"/>
              </a:xfrm>
              <a:custGeom>
                <a:avLst/>
                <a:gdLst>
                  <a:gd name="T0" fmla="*/ 58 w 5"/>
                  <a:gd name="T1" fmla="*/ 0 h 4"/>
                  <a:gd name="T2" fmla="*/ 12 w 5"/>
                  <a:gd name="T3" fmla="*/ 63 h 4"/>
                  <a:gd name="T4" fmla="*/ 58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2" y="2"/>
                      <a:pt x="0" y="1"/>
                      <a:pt x="1" y="4"/>
                    </a:cubicBezTo>
                    <a:cubicBezTo>
                      <a:pt x="5" y="4"/>
                      <a:pt x="3" y="1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1" name="Freeform 191">
                <a:extLst>
                  <a:ext uri="{FF2B5EF4-FFF2-40B4-BE49-F238E27FC236}">
                    <a16:creationId xmlns:a16="http://schemas.microsoft.com/office/drawing/2014/main" id="{C1293A42-0CA2-49A1-939D-D8C7BA109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2379"/>
                <a:ext cx="8" cy="8"/>
              </a:xfrm>
              <a:custGeom>
                <a:avLst/>
                <a:gdLst>
                  <a:gd name="T0" fmla="*/ 0 w 3"/>
                  <a:gd name="T1" fmla="*/ 56 h 3"/>
                  <a:gd name="T2" fmla="*/ 56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2" name="Freeform 192">
                <a:extLst>
                  <a:ext uri="{FF2B5EF4-FFF2-40B4-BE49-F238E27FC236}">
                    <a16:creationId xmlns:a16="http://schemas.microsoft.com/office/drawing/2014/main" id="{3C6A0E1B-5AB7-4E18-84B9-9D2951C34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2405"/>
                <a:ext cx="55" cy="59"/>
              </a:xfrm>
              <a:custGeom>
                <a:avLst/>
                <a:gdLst>
                  <a:gd name="T0" fmla="*/ 83 w 22"/>
                  <a:gd name="T1" fmla="*/ 80 h 22"/>
                  <a:gd name="T2" fmla="*/ 0 w 22"/>
                  <a:gd name="T3" fmla="*/ 231 h 22"/>
                  <a:gd name="T4" fmla="*/ 0 w 22"/>
                  <a:gd name="T5" fmla="*/ 274 h 22"/>
                  <a:gd name="T6" fmla="*/ 158 w 22"/>
                  <a:gd name="T7" fmla="*/ 424 h 22"/>
                  <a:gd name="T8" fmla="*/ 313 w 22"/>
                  <a:gd name="T9" fmla="*/ 308 h 22"/>
                  <a:gd name="T10" fmla="*/ 270 w 22"/>
                  <a:gd name="T11" fmla="*/ 56 h 22"/>
                  <a:gd name="T12" fmla="*/ 83 w 22"/>
                  <a:gd name="T13" fmla="*/ 8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2">
                    <a:moveTo>
                      <a:pt x="5" y="4"/>
                    </a:moveTo>
                    <a:cubicBezTo>
                      <a:pt x="2" y="5"/>
                      <a:pt x="0" y="9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9"/>
                      <a:pt x="5" y="22"/>
                      <a:pt x="10" y="22"/>
                    </a:cubicBezTo>
                    <a:cubicBezTo>
                      <a:pt x="14" y="21"/>
                      <a:pt x="18" y="19"/>
                      <a:pt x="20" y="16"/>
                    </a:cubicBezTo>
                    <a:cubicBezTo>
                      <a:pt x="22" y="11"/>
                      <a:pt x="21" y="5"/>
                      <a:pt x="17" y="3"/>
                    </a:cubicBezTo>
                    <a:cubicBezTo>
                      <a:pt x="13" y="0"/>
                      <a:pt x="8" y="1"/>
                      <a:pt x="5" y="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3" name="Freeform 193">
                <a:extLst>
                  <a:ext uri="{FF2B5EF4-FFF2-40B4-BE49-F238E27FC236}">
                    <a16:creationId xmlns:a16="http://schemas.microsoft.com/office/drawing/2014/main" id="{D1BF4A71-21A6-4556-B9E7-E3851F7B2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403"/>
                <a:ext cx="68" cy="53"/>
              </a:xfrm>
              <a:custGeom>
                <a:avLst/>
                <a:gdLst>
                  <a:gd name="T0" fmla="*/ 209 w 27"/>
                  <a:gd name="T1" fmla="*/ 21 h 20"/>
                  <a:gd name="T2" fmla="*/ 33 w 27"/>
                  <a:gd name="T3" fmla="*/ 111 h 20"/>
                  <a:gd name="T4" fmla="*/ 113 w 27"/>
                  <a:gd name="T5" fmla="*/ 352 h 20"/>
                  <a:gd name="T6" fmla="*/ 317 w 27"/>
                  <a:gd name="T7" fmla="*/ 352 h 20"/>
                  <a:gd name="T8" fmla="*/ 400 w 27"/>
                  <a:gd name="T9" fmla="*/ 111 h 20"/>
                  <a:gd name="T10" fmla="*/ 209 w 27"/>
                  <a:gd name="T11" fmla="*/ 21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0">
                    <a:moveTo>
                      <a:pt x="13" y="1"/>
                    </a:moveTo>
                    <a:cubicBezTo>
                      <a:pt x="9" y="0"/>
                      <a:pt x="4" y="2"/>
                      <a:pt x="2" y="6"/>
                    </a:cubicBezTo>
                    <a:cubicBezTo>
                      <a:pt x="0" y="11"/>
                      <a:pt x="2" y="17"/>
                      <a:pt x="7" y="19"/>
                    </a:cubicBezTo>
                    <a:cubicBezTo>
                      <a:pt x="11" y="20"/>
                      <a:pt x="16" y="20"/>
                      <a:pt x="20" y="19"/>
                    </a:cubicBezTo>
                    <a:cubicBezTo>
                      <a:pt x="25" y="17"/>
                      <a:pt x="27" y="11"/>
                      <a:pt x="25" y="6"/>
                    </a:cubicBezTo>
                    <a:cubicBezTo>
                      <a:pt x="23" y="2"/>
                      <a:pt x="18" y="0"/>
                      <a:pt x="13" y="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4" name="Freeform 194">
                <a:extLst>
                  <a:ext uri="{FF2B5EF4-FFF2-40B4-BE49-F238E27FC236}">
                    <a16:creationId xmlns:a16="http://schemas.microsoft.com/office/drawing/2014/main" id="{8744BBC3-33C5-443E-93E3-04FCF2375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2419"/>
                <a:ext cx="3" cy="10"/>
              </a:xfrm>
              <a:custGeom>
                <a:avLst/>
                <a:gdLst>
                  <a:gd name="T0" fmla="*/ 27 w 1"/>
                  <a:gd name="T1" fmla="*/ 63 h 4"/>
                  <a:gd name="T2" fmla="*/ 27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5" name="Freeform 195">
                <a:extLst>
                  <a:ext uri="{FF2B5EF4-FFF2-40B4-BE49-F238E27FC236}">
                    <a16:creationId xmlns:a16="http://schemas.microsoft.com/office/drawing/2014/main" id="{BA8B21A8-7EA4-4FAA-ADA9-4C48A4C96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379"/>
                <a:ext cx="13" cy="18"/>
              </a:xfrm>
              <a:custGeom>
                <a:avLst/>
                <a:gdLst>
                  <a:gd name="T0" fmla="*/ 68 w 5"/>
                  <a:gd name="T1" fmla="*/ 118 h 7"/>
                  <a:gd name="T2" fmla="*/ 88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4" y="7"/>
                    </a:moveTo>
                    <a:cubicBezTo>
                      <a:pt x="0" y="5"/>
                      <a:pt x="1" y="2"/>
                      <a:pt x="5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6" name="Freeform 196">
                <a:extLst>
                  <a:ext uri="{FF2B5EF4-FFF2-40B4-BE49-F238E27FC236}">
                    <a16:creationId xmlns:a16="http://schemas.microsoft.com/office/drawing/2014/main" id="{177A7E85-6BE9-4577-A3A1-0C0A44A23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371"/>
                <a:ext cx="5" cy="2"/>
              </a:xfrm>
              <a:custGeom>
                <a:avLst/>
                <a:gdLst>
                  <a:gd name="T0" fmla="*/ 0 w 2"/>
                  <a:gd name="T1" fmla="*/ 8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7" name="Freeform 197">
                <a:extLst>
                  <a:ext uri="{FF2B5EF4-FFF2-40B4-BE49-F238E27FC236}">
                    <a16:creationId xmlns:a16="http://schemas.microsoft.com/office/drawing/2014/main" id="{7A337811-E61B-4D59-8A6C-0E55FCE16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245"/>
                <a:ext cx="5" cy="16"/>
              </a:xfrm>
              <a:custGeom>
                <a:avLst/>
                <a:gdLst>
                  <a:gd name="T0" fmla="*/ 0 w 2"/>
                  <a:gd name="T1" fmla="*/ 0 h 6"/>
                  <a:gd name="T2" fmla="*/ 0 w 2"/>
                  <a:gd name="T3" fmla="*/ 1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2"/>
                      <a:pt x="2" y="5"/>
                      <a:pt x="0" y="6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8" name="Freeform 198">
                <a:extLst>
                  <a:ext uri="{FF2B5EF4-FFF2-40B4-BE49-F238E27FC236}">
                    <a16:creationId xmlns:a16="http://schemas.microsoft.com/office/drawing/2014/main" id="{DC7B62F4-E780-4333-BAAD-3E5804AF6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240"/>
                <a:ext cx="2" cy="13"/>
              </a:xfrm>
              <a:custGeom>
                <a:avLst/>
                <a:gdLst>
                  <a:gd name="T0" fmla="*/ 8 w 1"/>
                  <a:gd name="T1" fmla="*/ 88 h 5"/>
                  <a:gd name="T2" fmla="*/ 0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59" name="Freeform 199">
                <a:extLst>
                  <a:ext uri="{FF2B5EF4-FFF2-40B4-BE49-F238E27FC236}">
                    <a16:creationId xmlns:a16="http://schemas.microsoft.com/office/drawing/2014/main" id="{99610F8B-CF9A-407F-94EF-F2054DCE3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2056"/>
                <a:ext cx="12" cy="8"/>
              </a:xfrm>
              <a:custGeom>
                <a:avLst/>
                <a:gdLst>
                  <a:gd name="T0" fmla="*/ 29 w 5"/>
                  <a:gd name="T1" fmla="*/ 56 h 3"/>
                  <a:gd name="T2" fmla="*/ 70 w 5"/>
                  <a:gd name="T3" fmla="*/ 35 h 3"/>
                  <a:gd name="T4" fmla="*/ 0 w 5"/>
                  <a:gd name="T5" fmla="*/ 3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3" y="3"/>
                      <a:pt x="4" y="2"/>
                      <a:pt x="5" y="2"/>
                    </a:cubicBezTo>
                    <a:cubicBezTo>
                      <a:pt x="3" y="0"/>
                      <a:pt x="2" y="2"/>
                      <a:pt x="0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60" name="Freeform 200">
                <a:extLst>
                  <a:ext uri="{FF2B5EF4-FFF2-40B4-BE49-F238E27FC236}">
                    <a16:creationId xmlns:a16="http://schemas.microsoft.com/office/drawing/2014/main" id="{B8827CB0-F8D9-4FA7-BE46-E46E9474A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096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61" name="Freeform 201">
                <a:extLst>
                  <a:ext uri="{FF2B5EF4-FFF2-40B4-BE49-F238E27FC236}">
                    <a16:creationId xmlns:a16="http://schemas.microsoft.com/office/drawing/2014/main" id="{75FD80B2-CC80-4914-9CA7-B8233946C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072"/>
                <a:ext cx="15" cy="13"/>
              </a:xfrm>
              <a:custGeom>
                <a:avLst/>
                <a:gdLst>
                  <a:gd name="T0" fmla="*/ 0 w 6"/>
                  <a:gd name="T1" fmla="*/ 0 h 5"/>
                  <a:gd name="T2" fmla="*/ 63 w 6"/>
                  <a:gd name="T3" fmla="*/ 68 h 5"/>
                  <a:gd name="T4" fmla="*/ 33 w 6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3"/>
                      <a:pt x="1" y="5"/>
                      <a:pt x="4" y="4"/>
                    </a:cubicBezTo>
                    <a:cubicBezTo>
                      <a:pt x="6" y="0"/>
                      <a:pt x="3" y="1"/>
                      <a:pt x="2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62" name="Freeform 202">
                <a:extLst>
                  <a:ext uri="{FF2B5EF4-FFF2-40B4-BE49-F238E27FC236}">
                    <a16:creationId xmlns:a16="http://schemas.microsoft.com/office/drawing/2014/main" id="{14757DCB-A0CB-4437-823F-6AE22D66B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2245"/>
                <a:ext cx="2" cy="11"/>
              </a:xfrm>
              <a:custGeom>
                <a:avLst/>
                <a:gdLst>
                  <a:gd name="T0" fmla="*/ 0 w 1"/>
                  <a:gd name="T1" fmla="*/ 83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63" name="Freeform 203">
                <a:extLst>
                  <a:ext uri="{FF2B5EF4-FFF2-40B4-BE49-F238E27FC236}">
                    <a16:creationId xmlns:a16="http://schemas.microsoft.com/office/drawing/2014/main" id="{31C7B3C0-5950-4F6C-9F13-1BCC475FF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312"/>
                <a:ext cx="7" cy="13"/>
              </a:xfrm>
              <a:custGeom>
                <a:avLst/>
                <a:gdLst>
                  <a:gd name="T0" fmla="*/ 28 w 3"/>
                  <a:gd name="T1" fmla="*/ 88 h 5"/>
                  <a:gd name="T2" fmla="*/ 3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2" y="5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664" name="Freeform 204">
                <a:extLst>
                  <a:ext uri="{FF2B5EF4-FFF2-40B4-BE49-F238E27FC236}">
                    <a16:creationId xmlns:a16="http://schemas.microsoft.com/office/drawing/2014/main" id="{4DB9FB96-6CAA-47AA-AB18-2646FE180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2352"/>
                <a:ext cx="7" cy="3"/>
              </a:xfrm>
              <a:custGeom>
                <a:avLst/>
                <a:gdLst>
                  <a:gd name="T0" fmla="*/ 0 w 3"/>
                  <a:gd name="T1" fmla="*/ 27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8226" name="Group 406">
              <a:extLst>
                <a:ext uri="{FF2B5EF4-FFF2-40B4-BE49-F238E27FC236}">
                  <a16:creationId xmlns:a16="http://schemas.microsoft.com/office/drawing/2014/main" id="{BA91B10C-CC17-473F-B2D7-A4815E060D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0" y="2333"/>
              <a:ext cx="4925" cy="595"/>
              <a:chOff x="440" y="1893"/>
              <a:chExt cx="4925" cy="595"/>
            </a:xfrm>
          </p:grpSpPr>
          <p:sp>
            <p:nvSpPr>
              <p:cNvPr id="88265" name="Freeform 206">
                <a:extLst>
                  <a:ext uri="{FF2B5EF4-FFF2-40B4-BE49-F238E27FC236}">
                    <a16:creationId xmlns:a16="http://schemas.microsoft.com/office/drawing/2014/main" id="{BB783534-55E9-42ED-A21D-7024836D4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2237"/>
                <a:ext cx="10" cy="14"/>
              </a:xfrm>
              <a:custGeom>
                <a:avLst/>
                <a:gdLst>
                  <a:gd name="T0" fmla="*/ 33 w 4"/>
                  <a:gd name="T1" fmla="*/ 109 h 5"/>
                  <a:gd name="T2" fmla="*/ 63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2"/>
                      <a:pt x="1" y="0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66" name="Freeform 207">
                <a:extLst>
                  <a:ext uri="{FF2B5EF4-FFF2-40B4-BE49-F238E27FC236}">
                    <a16:creationId xmlns:a16="http://schemas.microsoft.com/office/drawing/2014/main" id="{B2CC97A3-1B65-4B37-9C0A-D62033FF5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400"/>
                <a:ext cx="67" cy="69"/>
              </a:xfrm>
              <a:custGeom>
                <a:avLst/>
                <a:gdLst>
                  <a:gd name="T0" fmla="*/ 104 w 27"/>
                  <a:gd name="T1" fmla="*/ 77 h 26"/>
                  <a:gd name="T2" fmla="*/ 92 w 27"/>
                  <a:gd name="T3" fmla="*/ 395 h 26"/>
                  <a:gd name="T4" fmla="*/ 337 w 27"/>
                  <a:gd name="T5" fmla="*/ 430 h 26"/>
                  <a:gd name="T6" fmla="*/ 412 w 27"/>
                  <a:gd name="T7" fmla="*/ 260 h 26"/>
                  <a:gd name="T8" fmla="*/ 400 w 27"/>
                  <a:gd name="T9" fmla="*/ 191 h 26"/>
                  <a:gd name="T10" fmla="*/ 337 w 27"/>
                  <a:gd name="T11" fmla="*/ 111 h 26"/>
                  <a:gd name="T12" fmla="*/ 308 w 27"/>
                  <a:gd name="T13" fmla="*/ 56 h 26"/>
                  <a:gd name="T14" fmla="*/ 104 w 27"/>
                  <a:gd name="T15" fmla="*/ 77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26">
                    <a:moveTo>
                      <a:pt x="7" y="4"/>
                    </a:moveTo>
                    <a:cubicBezTo>
                      <a:pt x="0" y="13"/>
                      <a:pt x="4" y="19"/>
                      <a:pt x="6" y="21"/>
                    </a:cubicBezTo>
                    <a:cubicBezTo>
                      <a:pt x="9" y="25"/>
                      <a:pt x="16" y="26"/>
                      <a:pt x="22" y="23"/>
                    </a:cubicBezTo>
                    <a:cubicBezTo>
                      <a:pt x="25" y="21"/>
                      <a:pt x="27" y="18"/>
                      <a:pt x="27" y="14"/>
                    </a:cubicBezTo>
                    <a:cubicBezTo>
                      <a:pt x="27" y="13"/>
                      <a:pt x="27" y="11"/>
                      <a:pt x="26" y="10"/>
                    </a:cubicBezTo>
                    <a:cubicBezTo>
                      <a:pt x="25" y="8"/>
                      <a:pt x="24" y="7"/>
                      <a:pt x="22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0"/>
                      <a:pt x="7" y="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67" name="Freeform 208">
                <a:extLst>
                  <a:ext uri="{FF2B5EF4-FFF2-40B4-BE49-F238E27FC236}">
                    <a16:creationId xmlns:a16="http://schemas.microsoft.com/office/drawing/2014/main" id="{137A42E9-09CD-44E5-BC3C-08BE7417F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435"/>
                <a:ext cx="55" cy="50"/>
              </a:xfrm>
              <a:custGeom>
                <a:avLst/>
                <a:gdLst>
                  <a:gd name="T0" fmla="*/ 158 w 22"/>
                  <a:gd name="T1" fmla="*/ 0 h 19"/>
                  <a:gd name="T2" fmla="*/ 0 w 22"/>
                  <a:gd name="T3" fmla="*/ 166 h 19"/>
                  <a:gd name="T4" fmla="*/ 158 w 22"/>
                  <a:gd name="T5" fmla="*/ 347 h 19"/>
                  <a:gd name="T6" fmla="*/ 188 w 22"/>
                  <a:gd name="T7" fmla="*/ 347 h 19"/>
                  <a:gd name="T8" fmla="*/ 345 w 22"/>
                  <a:gd name="T9" fmla="*/ 166 h 19"/>
                  <a:gd name="T10" fmla="*/ 188 w 22"/>
                  <a:gd name="T11" fmla="*/ 0 h 19"/>
                  <a:gd name="T12" fmla="*/ 158 w 22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10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5"/>
                      <a:pt x="4" y="19"/>
                      <a:pt x="10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7" y="19"/>
                      <a:pt x="22" y="15"/>
                      <a:pt x="22" y="9"/>
                    </a:cubicBezTo>
                    <a:cubicBezTo>
                      <a:pt x="22" y="4"/>
                      <a:pt x="17" y="0"/>
                      <a:pt x="12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68" name="Freeform 209">
                <a:extLst>
                  <a:ext uri="{FF2B5EF4-FFF2-40B4-BE49-F238E27FC236}">
                    <a16:creationId xmlns:a16="http://schemas.microsoft.com/office/drawing/2014/main" id="{9EECDDFD-413F-4F37-9BF4-8DFEAE585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301"/>
                <a:ext cx="13" cy="11"/>
              </a:xfrm>
              <a:custGeom>
                <a:avLst/>
                <a:gdLst>
                  <a:gd name="T0" fmla="*/ 0 w 5"/>
                  <a:gd name="T1" fmla="*/ 0 h 4"/>
                  <a:gd name="T2" fmla="*/ 88 w 5"/>
                  <a:gd name="T3" fmla="*/ 6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2"/>
                      <a:pt x="2" y="4"/>
                      <a:pt x="5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69" name="Freeform 210">
                <a:extLst>
                  <a:ext uri="{FF2B5EF4-FFF2-40B4-BE49-F238E27FC236}">
                    <a16:creationId xmlns:a16="http://schemas.microsoft.com/office/drawing/2014/main" id="{107824CE-F76F-464A-929B-6A61C2D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123"/>
                <a:ext cx="8" cy="13"/>
              </a:xfrm>
              <a:custGeom>
                <a:avLst/>
                <a:gdLst>
                  <a:gd name="T0" fmla="*/ 0 w 3"/>
                  <a:gd name="T1" fmla="*/ 88 h 5"/>
                  <a:gd name="T2" fmla="*/ 56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0" name="Freeform 211">
                <a:extLst>
                  <a:ext uri="{FF2B5EF4-FFF2-40B4-BE49-F238E27FC236}">
                    <a16:creationId xmlns:a16="http://schemas.microsoft.com/office/drawing/2014/main" id="{FE428988-F592-4645-8FA3-51D9FA079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59"/>
                <a:ext cx="15" cy="18"/>
              </a:xfrm>
              <a:custGeom>
                <a:avLst/>
                <a:gdLst>
                  <a:gd name="T0" fmla="*/ 0 w 6"/>
                  <a:gd name="T1" fmla="*/ 118 h 7"/>
                  <a:gd name="T2" fmla="*/ 95 w 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1" y="3"/>
                      <a:pt x="2" y="0"/>
                      <a:pt x="6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1" name="Freeform 212">
                <a:extLst>
                  <a:ext uri="{FF2B5EF4-FFF2-40B4-BE49-F238E27FC236}">
                    <a16:creationId xmlns:a16="http://schemas.microsoft.com/office/drawing/2014/main" id="{52BDE7CB-A6C1-4E2A-9480-93820373E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104"/>
                <a:ext cx="13" cy="8"/>
              </a:xfrm>
              <a:custGeom>
                <a:avLst/>
                <a:gdLst>
                  <a:gd name="T0" fmla="*/ 0 w 5"/>
                  <a:gd name="T1" fmla="*/ 56 h 3"/>
                  <a:gd name="T2" fmla="*/ 8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2" name="Freeform 213">
                <a:extLst>
                  <a:ext uri="{FF2B5EF4-FFF2-40B4-BE49-F238E27FC236}">
                    <a16:creationId xmlns:a16="http://schemas.microsoft.com/office/drawing/2014/main" id="{20CD5C42-DBB8-4AE1-A4F5-E99421601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085"/>
                <a:ext cx="3" cy="16"/>
              </a:xfrm>
              <a:custGeom>
                <a:avLst/>
                <a:gdLst>
                  <a:gd name="T0" fmla="*/ 27 w 1"/>
                  <a:gd name="T1" fmla="*/ 115 h 6"/>
                  <a:gd name="T2" fmla="*/ 27 w 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4"/>
                      <a:pt x="0" y="1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3" name="Freeform 214">
                <a:extLst>
                  <a:ext uri="{FF2B5EF4-FFF2-40B4-BE49-F238E27FC236}">
                    <a16:creationId xmlns:a16="http://schemas.microsoft.com/office/drawing/2014/main" id="{4088298C-A131-468A-8F81-A763BB464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112"/>
                <a:ext cx="1" cy="8"/>
              </a:xfrm>
              <a:custGeom>
                <a:avLst/>
                <a:gdLst>
                  <a:gd name="T0" fmla="*/ 0 w 1"/>
                  <a:gd name="T1" fmla="*/ 56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4" name="Freeform 215">
                <a:extLst>
                  <a:ext uri="{FF2B5EF4-FFF2-40B4-BE49-F238E27FC236}">
                    <a16:creationId xmlns:a16="http://schemas.microsoft.com/office/drawing/2014/main" id="{4C043073-3399-48D6-B00C-723D873AD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264"/>
                <a:ext cx="12" cy="5"/>
              </a:xfrm>
              <a:custGeom>
                <a:avLst/>
                <a:gdLst>
                  <a:gd name="T0" fmla="*/ 0 w 5"/>
                  <a:gd name="T1" fmla="*/ 0 h 2"/>
                  <a:gd name="T2" fmla="*/ 70 w 5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2"/>
                      <a:pt x="3" y="2"/>
                      <a:pt x="5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5" name="Freeform 216">
                <a:extLst>
                  <a:ext uri="{FF2B5EF4-FFF2-40B4-BE49-F238E27FC236}">
                    <a16:creationId xmlns:a16="http://schemas.microsoft.com/office/drawing/2014/main" id="{6094E818-9CDC-4CEB-BD6A-B156FC7C1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323"/>
                <a:ext cx="12" cy="8"/>
              </a:xfrm>
              <a:custGeom>
                <a:avLst/>
                <a:gdLst>
                  <a:gd name="T0" fmla="*/ 0 w 5"/>
                  <a:gd name="T1" fmla="*/ 0 h 3"/>
                  <a:gd name="T2" fmla="*/ 70 w 5"/>
                  <a:gd name="T3" fmla="*/ 5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3" y="0"/>
                      <a:pt x="5" y="0"/>
                      <a:pt x="5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6" name="Freeform 217">
                <a:extLst>
                  <a:ext uri="{FF2B5EF4-FFF2-40B4-BE49-F238E27FC236}">
                    <a16:creationId xmlns:a16="http://schemas.microsoft.com/office/drawing/2014/main" id="{F30059B8-5369-41C0-913A-62FBB918A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307"/>
                <a:ext cx="7" cy="2"/>
              </a:xfrm>
              <a:custGeom>
                <a:avLst/>
                <a:gdLst>
                  <a:gd name="T0" fmla="*/ 0 w 3"/>
                  <a:gd name="T1" fmla="*/ 8 h 1"/>
                  <a:gd name="T2" fmla="*/ 3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7" name="Freeform 218">
                <a:extLst>
                  <a:ext uri="{FF2B5EF4-FFF2-40B4-BE49-F238E27FC236}">
                    <a16:creationId xmlns:a16="http://schemas.microsoft.com/office/drawing/2014/main" id="{84FB0C36-6DD7-4D93-8F00-0C716B9EF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2368"/>
                <a:ext cx="13" cy="5"/>
              </a:xfrm>
              <a:custGeom>
                <a:avLst/>
                <a:gdLst>
                  <a:gd name="T0" fmla="*/ 0 w 5"/>
                  <a:gd name="T1" fmla="*/ 33 h 2"/>
                  <a:gd name="T2" fmla="*/ 88 w 5"/>
                  <a:gd name="T3" fmla="*/ 2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1"/>
                      <a:pt x="3" y="0"/>
                      <a:pt x="5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8" name="Freeform 219">
                <a:extLst>
                  <a:ext uri="{FF2B5EF4-FFF2-40B4-BE49-F238E27FC236}">
                    <a16:creationId xmlns:a16="http://schemas.microsoft.com/office/drawing/2014/main" id="{860297AC-8869-4C7D-890F-54CB93B38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2325"/>
                <a:ext cx="63" cy="67"/>
              </a:xfrm>
              <a:custGeom>
                <a:avLst/>
                <a:gdLst>
                  <a:gd name="T0" fmla="*/ 20 w 25"/>
                  <a:gd name="T1" fmla="*/ 150 h 25"/>
                  <a:gd name="T2" fmla="*/ 50 w 25"/>
                  <a:gd name="T3" fmla="*/ 402 h 25"/>
                  <a:gd name="T4" fmla="*/ 159 w 25"/>
                  <a:gd name="T5" fmla="*/ 482 h 25"/>
                  <a:gd name="T6" fmla="*/ 338 w 25"/>
                  <a:gd name="T7" fmla="*/ 423 h 25"/>
                  <a:gd name="T8" fmla="*/ 401 w 25"/>
                  <a:gd name="T9" fmla="*/ 273 h 25"/>
                  <a:gd name="T10" fmla="*/ 381 w 25"/>
                  <a:gd name="T11" fmla="*/ 172 h 25"/>
                  <a:gd name="T12" fmla="*/ 272 w 25"/>
                  <a:gd name="T13" fmla="*/ 94 h 25"/>
                  <a:gd name="T14" fmla="*/ 192 w 25"/>
                  <a:gd name="T15" fmla="*/ 21 h 25"/>
                  <a:gd name="T16" fmla="*/ 20 w 25"/>
                  <a:gd name="T17" fmla="*/ 150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25">
                    <a:moveTo>
                      <a:pt x="1" y="8"/>
                    </a:moveTo>
                    <a:cubicBezTo>
                      <a:pt x="0" y="13"/>
                      <a:pt x="0" y="17"/>
                      <a:pt x="3" y="21"/>
                    </a:cubicBezTo>
                    <a:cubicBezTo>
                      <a:pt x="5" y="23"/>
                      <a:pt x="7" y="25"/>
                      <a:pt x="10" y="25"/>
                    </a:cubicBezTo>
                    <a:cubicBezTo>
                      <a:pt x="15" y="25"/>
                      <a:pt x="19" y="23"/>
                      <a:pt x="21" y="22"/>
                    </a:cubicBezTo>
                    <a:cubicBezTo>
                      <a:pt x="24" y="20"/>
                      <a:pt x="25" y="17"/>
                      <a:pt x="25" y="14"/>
                    </a:cubicBezTo>
                    <a:cubicBezTo>
                      <a:pt x="25" y="12"/>
                      <a:pt x="25" y="10"/>
                      <a:pt x="24" y="9"/>
                    </a:cubicBezTo>
                    <a:cubicBezTo>
                      <a:pt x="22" y="7"/>
                      <a:pt x="20" y="5"/>
                      <a:pt x="17" y="5"/>
                    </a:cubicBezTo>
                    <a:cubicBezTo>
                      <a:pt x="16" y="3"/>
                      <a:pt x="14" y="2"/>
                      <a:pt x="12" y="1"/>
                    </a:cubicBezTo>
                    <a:cubicBezTo>
                      <a:pt x="7" y="0"/>
                      <a:pt x="2" y="3"/>
                      <a:pt x="1" y="8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79" name="Freeform 220">
                <a:extLst>
                  <a:ext uri="{FF2B5EF4-FFF2-40B4-BE49-F238E27FC236}">
                    <a16:creationId xmlns:a16="http://schemas.microsoft.com/office/drawing/2014/main" id="{293A14BE-FEAA-44C8-9780-D2C66B098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2413"/>
                <a:ext cx="65" cy="62"/>
              </a:xfrm>
              <a:custGeom>
                <a:avLst/>
                <a:gdLst>
                  <a:gd name="T0" fmla="*/ 33 w 26"/>
                  <a:gd name="T1" fmla="*/ 137 h 23"/>
                  <a:gd name="T2" fmla="*/ 113 w 26"/>
                  <a:gd name="T3" fmla="*/ 369 h 23"/>
                  <a:gd name="T4" fmla="*/ 145 w 26"/>
                  <a:gd name="T5" fmla="*/ 394 h 23"/>
                  <a:gd name="T6" fmla="*/ 345 w 26"/>
                  <a:gd name="T7" fmla="*/ 369 h 23"/>
                  <a:gd name="T8" fmla="*/ 333 w 26"/>
                  <a:gd name="T9" fmla="*/ 116 h 23"/>
                  <a:gd name="T10" fmla="*/ 220 w 26"/>
                  <a:gd name="T11" fmla="*/ 35 h 23"/>
                  <a:gd name="T12" fmla="*/ 33 w 26"/>
                  <a:gd name="T13" fmla="*/ 137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" y="7"/>
                    </a:moveTo>
                    <a:cubicBezTo>
                      <a:pt x="0" y="12"/>
                      <a:pt x="3" y="17"/>
                      <a:pt x="7" y="19"/>
                    </a:cubicBezTo>
                    <a:cubicBezTo>
                      <a:pt x="8" y="19"/>
                      <a:pt x="9" y="20"/>
                      <a:pt x="9" y="20"/>
                    </a:cubicBezTo>
                    <a:cubicBezTo>
                      <a:pt x="13" y="23"/>
                      <a:pt x="19" y="23"/>
                      <a:pt x="22" y="19"/>
                    </a:cubicBezTo>
                    <a:cubicBezTo>
                      <a:pt x="26" y="15"/>
                      <a:pt x="25" y="9"/>
                      <a:pt x="21" y="6"/>
                    </a:cubicBezTo>
                    <a:cubicBezTo>
                      <a:pt x="19" y="4"/>
                      <a:pt x="17" y="3"/>
                      <a:pt x="14" y="2"/>
                    </a:cubicBezTo>
                    <a:cubicBezTo>
                      <a:pt x="9" y="0"/>
                      <a:pt x="4" y="2"/>
                      <a:pt x="2" y="7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0" name="Freeform 221">
                <a:extLst>
                  <a:ext uri="{FF2B5EF4-FFF2-40B4-BE49-F238E27FC236}">
                    <a16:creationId xmlns:a16="http://schemas.microsoft.com/office/drawing/2014/main" id="{0F996752-DF23-40F3-852A-42A2274AD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2195"/>
                <a:ext cx="10" cy="16"/>
              </a:xfrm>
              <a:custGeom>
                <a:avLst/>
                <a:gdLst>
                  <a:gd name="T0" fmla="*/ 0 w 4"/>
                  <a:gd name="T1" fmla="*/ 115 h 6"/>
                  <a:gd name="T2" fmla="*/ 63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1" y="3"/>
                      <a:pt x="2" y="2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1" name="Freeform 222">
                <a:extLst>
                  <a:ext uri="{FF2B5EF4-FFF2-40B4-BE49-F238E27FC236}">
                    <a16:creationId xmlns:a16="http://schemas.microsoft.com/office/drawing/2014/main" id="{F164CD29-5F17-465F-9AA0-5EB2FE56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2024"/>
                <a:ext cx="30" cy="24"/>
              </a:xfrm>
              <a:custGeom>
                <a:avLst/>
                <a:gdLst>
                  <a:gd name="T0" fmla="*/ 95 w 12"/>
                  <a:gd name="T1" fmla="*/ 35 h 9"/>
                  <a:gd name="T2" fmla="*/ 83 w 12"/>
                  <a:gd name="T3" fmla="*/ 149 h 9"/>
                  <a:gd name="T4" fmla="*/ 95 w 12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6" y="2"/>
                    </a:moveTo>
                    <a:cubicBezTo>
                      <a:pt x="4" y="2"/>
                      <a:pt x="0" y="9"/>
                      <a:pt x="5" y="8"/>
                    </a:cubicBezTo>
                    <a:cubicBezTo>
                      <a:pt x="11" y="7"/>
                      <a:pt x="12" y="0"/>
                      <a:pt x="6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2" name="Freeform 223">
                <a:extLst>
                  <a:ext uri="{FF2B5EF4-FFF2-40B4-BE49-F238E27FC236}">
                    <a16:creationId xmlns:a16="http://schemas.microsoft.com/office/drawing/2014/main" id="{6C302BBD-8BB1-4C5E-A465-C77F08158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2053"/>
                <a:ext cx="12" cy="8"/>
              </a:xfrm>
              <a:custGeom>
                <a:avLst/>
                <a:gdLst>
                  <a:gd name="T0" fmla="*/ 29 w 5"/>
                  <a:gd name="T1" fmla="*/ 0 h 3"/>
                  <a:gd name="T2" fmla="*/ 70 w 5"/>
                  <a:gd name="T3" fmla="*/ 35 h 3"/>
                  <a:gd name="T4" fmla="*/ 0 w 5"/>
                  <a:gd name="T5" fmla="*/ 2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4" y="0"/>
                      <a:pt x="5" y="0"/>
                      <a:pt x="5" y="2"/>
                    </a:cubicBezTo>
                    <a:cubicBezTo>
                      <a:pt x="3" y="3"/>
                      <a:pt x="2" y="2"/>
                      <a:pt x="0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3" name="Freeform 224">
                <a:extLst>
                  <a:ext uri="{FF2B5EF4-FFF2-40B4-BE49-F238E27FC236}">
                    <a16:creationId xmlns:a16="http://schemas.microsoft.com/office/drawing/2014/main" id="{89951913-47C3-460E-9104-96F2CB9E6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2037"/>
                <a:ext cx="5" cy="14"/>
              </a:xfrm>
              <a:custGeom>
                <a:avLst/>
                <a:gdLst>
                  <a:gd name="T0" fmla="*/ 0 w 2"/>
                  <a:gd name="T1" fmla="*/ 109 h 5"/>
                  <a:gd name="T2" fmla="*/ 33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4" name="Freeform 225">
                <a:extLst>
                  <a:ext uri="{FF2B5EF4-FFF2-40B4-BE49-F238E27FC236}">
                    <a16:creationId xmlns:a16="http://schemas.microsoft.com/office/drawing/2014/main" id="{149110D0-9EB6-43D4-95BB-61FE531DE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2112"/>
                <a:ext cx="22" cy="21"/>
              </a:xfrm>
              <a:custGeom>
                <a:avLst/>
                <a:gdLst>
                  <a:gd name="T0" fmla="*/ 42 w 9"/>
                  <a:gd name="T1" fmla="*/ 76 h 8"/>
                  <a:gd name="T2" fmla="*/ 0 w 9"/>
                  <a:gd name="T3" fmla="*/ 89 h 8"/>
                  <a:gd name="T4" fmla="*/ 42 w 9"/>
                  <a:gd name="T5" fmla="*/ 0 h 8"/>
                  <a:gd name="T6" fmla="*/ 29 w 9"/>
                  <a:gd name="T7" fmla="*/ 55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3" y="4"/>
                    </a:moveTo>
                    <a:cubicBezTo>
                      <a:pt x="2" y="3"/>
                      <a:pt x="1" y="4"/>
                      <a:pt x="0" y="5"/>
                    </a:cubicBezTo>
                    <a:cubicBezTo>
                      <a:pt x="6" y="8"/>
                      <a:pt x="9" y="4"/>
                      <a:pt x="3" y="0"/>
                    </a:cubicBezTo>
                    <a:cubicBezTo>
                      <a:pt x="3" y="1"/>
                      <a:pt x="2" y="2"/>
                      <a:pt x="2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5" name="Freeform 226">
                <a:extLst>
                  <a:ext uri="{FF2B5EF4-FFF2-40B4-BE49-F238E27FC236}">
                    <a16:creationId xmlns:a16="http://schemas.microsoft.com/office/drawing/2014/main" id="{60438E22-38BC-4C8D-9B9C-F6590A829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2128"/>
                <a:ext cx="5" cy="13"/>
              </a:xfrm>
              <a:custGeom>
                <a:avLst/>
                <a:gdLst>
                  <a:gd name="T0" fmla="*/ 20 w 2"/>
                  <a:gd name="T1" fmla="*/ 88 h 5"/>
                  <a:gd name="T2" fmla="*/ 0 w 2"/>
                  <a:gd name="T3" fmla="*/ 0 h 5"/>
                  <a:gd name="T4" fmla="*/ 33 w 2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6" name="Freeform 227">
                <a:extLst>
                  <a:ext uri="{FF2B5EF4-FFF2-40B4-BE49-F238E27FC236}">
                    <a16:creationId xmlns:a16="http://schemas.microsoft.com/office/drawing/2014/main" id="{F762EB1E-72E2-4B17-9AB3-DC0DDB598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325"/>
                <a:ext cx="7" cy="14"/>
              </a:xfrm>
              <a:custGeom>
                <a:avLst/>
                <a:gdLst>
                  <a:gd name="T0" fmla="*/ 0 w 3"/>
                  <a:gd name="T1" fmla="*/ 109 h 5"/>
                  <a:gd name="T2" fmla="*/ 37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7" name="Freeform 228">
                <a:extLst>
                  <a:ext uri="{FF2B5EF4-FFF2-40B4-BE49-F238E27FC236}">
                    <a16:creationId xmlns:a16="http://schemas.microsoft.com/office/drawing/2014/main" id="{79C005F2-DC2F-4033-B722-052DCAA0C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2229"/>
                <a:ext cx="7" cy="11"/>
              </a:xfrm>
              <a:custGeom>
                <a:avLst/>
                <a:gdLst>
                  <a:gd name="T0" fmla="*/ 28 w 3"/>
                  <a:gd name="T1" fmla="*/ 83 h 4"/>
                  <a:gd name="T2" fmla="*/ 12 w 3"/>
                  <a:gd name="T3" fmla="*/ 22 h 4"/>
                  <a:gd name="T4" fmla="*/ 37 w 3"/>
                  <a:gd name="T5" fmla="*/ 2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8" name="Freeform 229">
                <a:extLst>
                  <a:ext uri="{FF2B5EF4-FFF2-40B4-BE49-F238E27FC236}">
                    <a16:creationId xmlns:a16="http://schemas.microsoft.com/office/drawing/2014/main" id="{89E0894F-FA33-4E3F-A0D2-26D44A616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2301"/>
                <a:ext cx="10" cy="8"/>
              </a:xfrm>
              <a:custGeom>
                <a:avLst/>
                <a:gdLst>
                  <a:gd name="T0" fmla="*/ 63 w 4"/>
                  <a:gd name="T1" fmla="*/ 56 h 3"/>
                  <a:gd name="T2" fmla="*/ 33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2" y="2"/>
                      <a:pt x="0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89" name="Freeform 230">
                <a:extLst>
                  <a:ext uri="{FF2B5EF4-FFF2-40B4-BE49-F238E27FC236}">
                    <a16:creationId xmlns:a16="http://schemas.microsoft.com/office/drawing/2014/main" id="{E9FB8122-CFA7-4629-B6B7-39F0FF015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277"/>
                <a:ext cx="13" cy="6"/>
              </a:xfrm>
              <a:custGeom>
                <a:avLst/>
                <a:gdLst>
                  <a:gd name="T0" fmla="*/ 21 w 5"/>
                  <a:gd name="T1" fmla="*/ 0 h 2"/>
                  <a:gd name="T2" fmla="*/ 88 w 5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0" y="2"/>
                      <a:pt x="2" y="2"/>
                      <a:pt x="5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0" name="Freeform 231">
                <a:extLst>
                  <a:ext uri="{FF2B5EF4-FFF2-40B4-BE49-F238E27FC236}">
                    <a16:creationId xmlns:a16="http://schemas.microsoft.com/office/drawing/2014/main" id="{79C0A8EC-5823-4477-AF96-CA033F892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203"/>
                <a:ext cx="10" cy="8"/>
              </a:xfrm>
              <a:custGeom>
                <a:avLst/>
                <a:gdLst>
                  <a:gd name="T0" fmla="*/ 63 w 4"/>
                  <a:gd name="T1" fmla="*/ 56 h 3"/>
                  <a:gd name="T2" fmla="*/ 0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1" name="Freeform 232">
                <a:extLst>
                  <a:ext uri="{FF2B5EF4-FFF2-40B4-BE49-F238E27FC236}">
                    <a16:creationId xmlns:a16="http://schemas.microsoft.com/office/drawing/2014/main" id="{398BBFFB-4BB3-4868-835D-A244473CF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2168"/>
                <a:ext cx="8" cy="13"/>
              </a:xfrm>
              <a:custGeom>
                <a:avLst/>
                <a:gdLst>
                  <a:gd name="T0" fmla="*/ 56 w 3"/>
                  <a:gd name="T1" fmla="*/ 68 h 5"/>
                  <a:gd name="T2" fmla="*/ 21 w 3"/>
                  <a:gd name="T3" fmla="*/ 68 h 5"/>
                  <a:gd name="T4" fmla="*/ 56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4"/>
                    </a:cubicBezTo>
                    <a:cubicBezTo>
                      <a:pt x="0" y="1"/>
                      <a:pt x="2" y="2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2" name="Freeform 233">
                <a:extLst>
                  <a:ext uri="{FF2B5EF4-FFF2-40B4-BE49-F238E27FC236}">
                    <a16:creationId xmlns:a16="http://schemas.microsoft.com/office/drawing/2014/main" id="{889898C0-BEAA-4290-8BC8-85E774B56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" y="2032"/>
                <a:ext cx="13" cy="13"/>
              </a:xfrm>
              <a:custGeom>
                <a:avLst/>
                <a:gdLst>
                  <a:gd name="T0" fmla="*/ 88 w 5"/>
                  <a:gd name="T1" fmla="*/ 55 h 5"/>
                  <a:gd name="T2" fmla="*/ 21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2" y="5"/>
                      <a:pt x="0" y="4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3" name="Freeform 234">
                <a:extLst>
                  <a:ext uri="{FF2B5EF4-FFF2-40B4-BE49-F238E27FC236}">
                    <a16:creationId xmlns:a16="http://schemas.microsoft.com/office/drawing/2014/main" id="{5833D51D-25A9-4CBB-BF6E-E8C9B60A0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2011"/>
                <a:ext cx="10" cy="13"/>
              </a:xfrm>
              <a:custGeom>
                <a:avLst/>
                <a:gdLst>
                  <a:gd name="T0" fmla="*/ 0 w 4"/>
                  <a:gd name="T1" fmla="*/ 88 h 5"/>
                  <a:gd name="T2" fmla="*/ 63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4" name="Freeform 235">
                <a:extLst>
                  <a:ext uri="{FF2B5EF4-FFF2-40B4-BE49-F238E27FC236}">
                    <a16:creationId xmlns:a16="http://schemas.microsoft.com/office/drawing/2014/main" id="{4E5264DB-8B2D-4DD2-83A8-3E68127F7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403"/>
                <a:ext cx="65" cy="64"/>
              </a:xfrm>
              <a:custGeom>
                <a:avLst/>
                <a:gdLst>
                  <a:gd name="T0" fmla="*/ 33 w 26"/>
                  <a:gd name="T1" fmla="*/ 171 h 24"/>
                  <a:gd name="T2" fmla="*/ 95 w 26"/>
                  <a:gd name="T3" fmla="*/ 419 h 24"/>
                  <a:gd name="T4" fmla="*/ 283 w 26"/>
                  <a:gd name="T5" fmla="*/ 363 h 24"/>
                  <a:gd name="T6" fmla="*/ 408 w 26"/>
                  <a:gd name="T7" fmla="*/ 205 h 24"/>
                  <a:gd name="T8" fmla="*/ 408 w 26"/>
                  <a:gd name="T9" fmla="*/ 192 h 24"/>
                  <a:gd name="T10" fmla="*/ 283 w 26"/>
                  <a:gd name="T11" fmla="*/ 21 h 24"/>
                  <a:gd name="T12" fmla="*/ 33 w 26"/>
                  <a:gd name="T13" fmla="*/ 17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4">
                    <a:moveTo>
                      <a:pt x="2" y="9"/>
                    </a:moveTo>
                    <a:cubicBezTo>
                      <a:pt x="0" y="14"/>
                      <a:pt x="2" y="20"/>
                      <a:pt x="6" y="22"/>
                    </a:cubicBezTo>
                    <a:cubicBezTo>
                      <a:pt x="11" y="24"/>
                      <a:pt x="15" y="23"/>
                      <a:pt x="18" y="19"/>
                    </a:cubicBezTo>
                    <a:cubicBezTo>
                      <a:pt x="22" y="18"/>
                      <a:pt x="26" y="15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5"/>
                      <a:pt x="23" y="1"/>
                      <a:pt x="18" y="1"/>
                    </a:cubicBezTo>
                    <a:cubicBezTo>
                      <a:pt x="11" y="0"/>
                      <a:pt x="5" y="3"/>
                      <a:pt x="2" y="9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5" name="Freeform 236">
                <a:extLst>
                  <a:ext uri="{FF2B5EF4-FFF2-40B4-BE49-F238E27FC236}">
                    <a16:creationId xmlns:a16="http://schemas.microsoft.com/office/drawing/2014/main" id="{FF9369CF-E301-4D89-AFD0-12A196152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2411"/>
                <a:ext cx="60" cy="58"/>
              </a:xfrm>
              <a:custGeom>
                <a:avLst/>
                <a:gdLst>
                  <a:gd name="T0" fmla="*/ 50 w 24"/>
                  <a:gd name="T1" fmla="*/ 111 h 22"/>
                  <a:gd name="T2" fmla="*/ 63 w 24"/>
                  <a:gd name="T3" fmla="*/ 369 h 22"/>
                  <a:gd name="T4" fmla="*/ 250 w 24"/>
                  <a:gd name="T5" fmla="*/ 369 h 22"/>
                  <a:gd name="T6" fmla="*/ 375 w 24"/>
                  <a:gd name="T7" fmla="*/ 221 h 22"/>
                  <a:gd name="T8" fmla="*/ 375 w 24"/>
                  <a:gd name="T9" fmla="*/ 182 h 22"/>
                  <a:gd name="T10" fmla="*/ 250 w 24"/>
                  <a:gd name="T11" fmla="*/ 21 h 22"/>
                  <a:gd name="T12" fmla="*/ 50 w 24"/>
                  <a:gd name="T13" fmla="*/ 111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3" y="6"/>
                    </a:moveTo>
                    <a:cubicBezTo>
                      <a:pt x="0" y="10"/>
                      <a:pt x="0" y="16"/>
                      <a:pt x="4" y="20"/>
                    </a:cubicBezTo>
                    <a:cubicBezTo>
                      <a:pt x="8" y="22"/>
                      <a:pt x="12" y="22"/>
                      <a:pt x="16" y="20"/>
                    </a:cubicBezTo>
                    <a:cubicBezTo>
                      <a:pt x="20" y="19"/>
                      <a:pt x="23" y="16"/>
                      <a:pt x="24" y="12"/>
                    </a:cubicBezTo>
                    <a:cubicBezTo>
                      <a:pt x="24" y="12"/>
                      <a:pt x="24" y="11"/>
                      <a:pt x="24" y="10"/>
                    </a:cubicBezTo>
                    <a:cubicBezTo>
                      <a:pt x="24" y="6"/>
                      <a:pt x="21" y="2"/>
                      <a:pt x="16" y="1"/>
                    </a:cubicBezTo>
                    <a:cubicBezTo>
                      <a:pt x="11" y="0"/>
                      <a:pt x="6" y="2"/>
                      <a:pt x="3" y="6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6" name="Freeform 237">
                <a:extLst>
                  <a:ext uri="{FF2B5EF4-FFF2-40B4-BE49-F238E27FC236}">
                    <a16:creationId xmlns:a16="http://schemas.microsoft.com/office/drawing/2014/main" id="{31D71FA0-94C7-41B6-B9CF-BD74AB072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413"/>
                <a:ext cx="55" cy="64"/>
              </a:xfrm>
              <a:custGeom>
                <a:avLst/>
                <a:gdLst>
                  <a:gd name="T0" fmla="*/ 83 w 22"/>
                  <a:gd name="T1" fmla="*/ 77 h 24"/>
                  <a:gd name="T2" fmla="*/ 33 w 22"/>
                  <a:gd name="T3" fmla="*/ 171 h 24"/>
                  <a:gd name="T4" fmla="*/ 113 w 22"/>
                  <a:gd name="T5" fmla="*/ 419 h 24"/>
                  <a:gd name="T6" fmla="*/ 300 w 22"/>
                  <a:gd name="T7" fmla="*/ 320 h 24"/>
                  <a:gd name="T8" fmla="*/ 300 w 22"/>
                  <a:gd name="T9" fmla="*/ 320 h 24"/>
                  <a:gd name="T10" fmla="*/ 300 w 22"/>
                  <a:gd name="T11" fmla="*/ 77 h 24"/>
                  <a:gd name="T12" fmla="*/ 83 w 22"/>
                  <a:gd name="T13" fmla="*/ 77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24">
                    <a:moveTo>
                      <a:pt x="5" y="4"/>
                    </a:moveTo>
                    <a:cubicBezTo>
                      <a:pt x="4" y="5"/>
                      <a:pt x="3" y="7"/>
                      <a:pt x="2" y="9"/>
                    </a:cubicBezTo>
                    <a:cubicBezTo>
                      <a:pt x="0" y="14"/>
                      <a:pt x="2" y="20"/>
                      <a:pt x="7" y="22"/>
                    </a:cubicBezTo>
                    <a:cubicBezTo>
                      <a:pt x="12" y="24"/>
                      <a:pt x="17" y="21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3"/>
                      <a:pt x="22" y="7"/>
                      <a:pt x="19" y="4"/>
                    </a:cubicBezTo>
                    <a:cubicBezTo>
                      <a:pt x="15" y="0"/>
                      <a:pt x="9" y="0"/>
                      <a:pt x="5" y="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7" name="Freeform 238">
                <a:extLst>
                  <a:ext uri="{FF2B5EF4-FFF2-40B4-BE49-F238E27FC236}">
                    <a16:creationId xmlns:a16="http://schemas.microsoft.com/office/drawing/2014/main" id="{BB64D21B-C5FD-466F-8F3F-EB0383D17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2248"/>
                <a:ext cx="15" cy="16"/>
              </a:xfrm>
              <a:custGeom>
                <a:avLst/>
                <a:gdLst>
                  <a:gd name="T0" fmla="*/ 20 w 6"/>
                  <a:gd name="T1" fmla="*/ 56 h 6"/>
                  <a:gd name="T2" fmla="*/ 0 w 6"/>
                  <a:gd name="T3" fmla="*/ 93 h 6"/>
                  <a:gd name="T4" fmla="*/ 95 w 6"/>
                  <a:gd name="T5" fmla="*/ 35 h 6"/>
                  <a:gd name="T6" fmla="*/ 50 w 6"/>
                  <a:gd name="T7" fmla="*/ 2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1" y="4"/>
                      <a:pt x="1" y="5"/>
                      <a:pt x="0" y="5"/>
                    </a:cubicBezTo>
                    <a:cubicBezTo>
                      <a:pt x="4" y="6"/>
                      <a:pt x="4" y="5"/>
                      <a:pt x="6" y="2"/>
                    </a:cubicBezTo>
                    <a:cubicBezTo>
                      <a:pt x="5" y="1"/>
                      <a:pt x="5" y="0"/>
                      <a:pt x="3" y="1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8" name="Freeform 239">
                <a:extLst>
                  <a:ext uri="{FF2B5EF4-FFF2-40B4-BE49-F238E27FC236}">
                    <a16:creationId xmlns:a16="http://schemas.microsoft.com/office/drawing/2014/main" id="{0E813695-59BE-4302-9805-45FB7EA8E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333"/>
                <a:ext cx="13" cy="14"/>
              </a:xfrm>
              <a:custGeom>
                <a:avLst/>
                <a:gdLst>
                  <a:gd name="T0" fmla="*/ 21 w 5"/>
                  <a:gd name="T1" fmla="*/ 109 h 5"/>
                  <a:gd name="T2" fmla="*/ 0 w 5"/>
                  <a:gd name="T3" fmla="*/ 48 h 5"/>
                  <a:gd name="T4" fmla="*/ 8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5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0"/>
                      <a:pt x="3" y="0"/>
                      <a:pt x="5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299" name="Freeform 240">
                <a:extLst>
                  <a:ext uri="{FF2B5EF4-FFF2-40B4-BE49-F238E27FC236}">
                    <a16:creationId xmlns:a16="http://schemas.microsoft.com/office/drawing/2014/main" id="{4C8BAA81-57BE-41CA-B05E-E54444690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2080"/>
                <a:ext cx="7" cy="8"/>
              </a:xfrm>
              <a:custGeom>
                <a:avLst/>
                <a:gdLst>
                  <a:gd name="T0" fmla="*/ 0 w 3"/>
                  <a:gd name="T1" fmla="*/ 35 h 3"/>
                  <a:gd name="T2" fmla="*/ 28 w 3"/>
                  <a:gd name="T3" fmla="*/ 0 h 3"/>
                  <a:gd name="T4" fmla="*/ 37 w 3"/>
                  <a:gd name="T5" fmla="*/ 5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0" name="Freeform 241">
                <a:extLst>
                  <a:ext uri="{FF2B5EF4-FFF2-40B4-BE49-F238E27FC236}">
                    <a16:creationId xmlns:a16="http://schemas.microsoft.com/office/drawing/2014/main" id="{DBF0CE59-FA29-40E2-8B73-514EFB5D5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901"/>
                <a:ext cx="10" cy="16"/>
              </a:xfrm>
              <a:custGeom>
                <a:avLst/>
                <a:gdLst>
                  <a:gd name="T0" fmla="*/ 33 w 4"/>
                  <a:gd name="T1" fmla="*/ 77 h 6"/>
                  <a:gd name="T2" fmla="*/ 50 w 4"/>
                  <a:gd name="T3" fmla="*/ 0 h 6"/>
                  <a:gd name="T4" fmla="*/ 0 w 4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2" y="4"/>
                    </a:moveTo>
                    <a:cubicBezTo>
                      <a:pt x="1" y="2"/>
                      <a:pt x="1" y="0"/>
                      <a:pt x="3" y="0"/>
                    </a:cubicBezTo>
                    <a:cubicBezTo>
                      <a:pt x="4" y="5"/>
                      <a:pt x="1" y="4"/>
                      <a:pt x="0" y="6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1" name="Freeform 242">
                <a:extLst>
                  <a:ext uri="{FF2B5EF4-FFF2-40B4-BE49-F238E27FC236}">
                    <a16:creationId xmlns:a16="http://schemas.microsoft.com/office/drawing/2014/main" id="{98D17AD9-7FA0-4296-B7B9-A27119A5C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2032"/>
                <a:ext cx="18" cy="13"/>
              </a:xfrm>
              <a:custGeom>
                <a:avLst/>
                <a:gdLst>
                  <a:gd name="T0" fmla="*/ 67 w 7"/>
                  <a:gd name="T1" fmla="*/ 21 h 5"/>
                  <a:gd name="T2" fmla="*/ 33 w 7"/>
                  <a:gd name="T3" fmla="*/ 68 h 5"/>
                  <a:gd name="T4" fmla="*/ 118 w 7"/>
                  <a:gd name="T5" fmla="*/ 21 h 5"/>
                  <a:gd name="T6" fmla="*/ 0 w 7"/>
                  <a:gd name="T7" fmla="*/ 6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4" y="4"/>
                      <a:pt x="4" y="5"/>
                      <a:pt x="7" y="1"/>
                    </a:cubicBezTo>
                    <a:cubicBezTo>
                      <a:pt x="4" y="0"/>
                      <a:pt x="2" y="1"/>
                      <a:pt x="0" y="4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2" name="Freeform 243">
                <a:extLst>
                  <a:ext uri="{FF2B5EF4-FFF2-40B4-BE49-F238E27FC236}">
                    <a16:creationId xmlns:a16="http://schemas.microsoft.com/office/drawing/2014/main" id="{DD3D0647-EC20-4090-9659-1B06A4EA0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1933"/>
                <a:ext cx="15" cy="14"/>
              </a:xfrm>
              <a:custGeom>
                <a:avLst/>
                <a:gdLst>
                  <a:gd name="T0" fmla="*/ 20 w 6"/>
                  <a:gd name="T1" fmla="*/ 62 h 5"/>
                  <a:gd name="T2" fmla="*/ 83 w 6"/>
                  <a:gd name="T3" fmla="*/ 0 h 5"/>
                  <a:gd name="T4" fmla="*/ 95 w 6"/>
                  <a:gd name="T5" fmla="*/ 62 h 5"/>
                  <a:gd name="T6" fmla="*/ 33 w 6"/>
                  <a:gd name="T7" fmla="*/ 109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3"/>
                    </a:moveTo>
                    <a:cubicBezTo>
                      <a:pt x="0" y="5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3"/>
                    </a:cubicBezTo>
                    <a:cubicBezTo>
                      <a:pt x="5" y="5"/>
                      <a:pt x="4" y="4"/>
                      <a:pt x="2" y="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3" name="Freeform 244">
                <a:extLst>
                  <a:ext uri="{FF2B5EF4-FFF2-40B4-BE49-F238E27FC236}">
                    <a16:creationId xmlns:a16="http://schemas.microsoft.com/office/drawing/2014/main" id="{BC1B5B99-EC37-4454-9BF9-9A1C7622F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339"/>
                <a:ext cx="12" cy="8"/>
              </a:xfrm>
              <a:custGeom>
                <a:avLst/>
                <a:gdLst>
                  <a:gd name="T0" fmla="*/ 29 w 5"/>
                  <a:gd name="T1" fmla="*/ 35 h 3"/>
                  <a:gd name="T2" fmla="*/ 7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2" y="2"/>
                    </a:moveTo>
                    <a:cubicBezTo>
                      <a:pt x="0" y="3"/>
                      <a:pt x="5" y="0"/>
                      <a:pt x="5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4" name="Freeform 245">
                <a:extLst>
                  <a:ext uri="{FF2B5EF4-FFF2-40B4-BE49-F238E27FC236}">
                    <a16:creationId xmlns:a16="http://schemas.microsoft.com/office/drawing/2014/main" id="{509B1DF2-BEC2-4C76-A55D-B13CA6045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224"/>
                <a:ext cx="7" cy="8"/>
              </a:xfrm>
              <a:custGeom>
                <a:avLst/>
                <a:gdLst>
                  <a:gd name="T0" fmla="*/ 0 w 3"/>
                  <a:gd name="T1" fmla="*/ 56 h 3"/>
                  <a:gd name="T2" fmla="*/ 37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1" y="0"/>
                      <a:pt x="3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5" name="Freeform 246">
                <a:extLst>
                  <a:ext uri="{FF2B5EF4-FFF2-40B4-BE49-F238E27FC236}">
                    <a16:creationId xmlns:a16="http://schemas.microsoft.com/office/drawing/2014/main" id="{2D5264AC-5F5F-47EC-842B-34D0D21E3D5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95" y="2464"/>
                <a:ext cx="42" cy="24"/>
              </a:xfrm>
              <a:custGeom>
                <a:avLst/>
                <a:gdLst>
                  <a:gd name="T0" fmla="*/ 225 w 17"/>
                  <a:gd name="T1" fmla="*/ 171 h 9"/>
                  <a:gd name="T2" fmla="*/ 245 w 17"/>
                  <a:gd name="T3" fmla="*/ 171 h 9"/>
                  <a:gd name="T4" fmla="*/ 257 w 17"/>
                  <a:gd name="T5" fmla="*/ 149 h 9"/>
                  <a:gd name="T6" fmla="*/ 225 w 17"/>
                  <a:gd name="T7" fmla="*/ 171 h 9"/>
                  <a:gd name="T8" fmla="*/ 225 w 17"/>
                  <a:gd name="T9" fmla="*/ 115 h 9"/>
                  <a:gd name="T10" fmla="*/ 212 w 17"/>
                  <a:gd name="T11" fmla="*/ 35 h 9"/>
                  <a:gd name="T12" fmla="*/ 153 w 17"/>
                  <a:gd name="T13" fmla="*/ 0 h 9"/>
                  <a:gd name="T14" fmla="*/ 30 w 17"/>
                  <a:gd name="T15" fmla="*/ 77 h 9"/>
                  <a:gd name="T16" fmla="*/ 0 w 17"/>
                  <a:gd name="T17" fmla="*/ 171 h 9"/>
                  <a:gd name="T18" fmla="*/ 121 w 17"/>
                  <a:gd name="T19" fmla="*/ 171 h 9"/>
                  <a:gd name="T20" fmla="*/ 91 w 17"/>
                  <a:gd name="T21" fmla="*/ 115 h 9"/>
                  <a:gd name="T22" fmla="*/ 153 w 17"/>
                  <a:gd name="T23" fmla="*/ 77 h 9"/>
                  <a:gd name="T24" fmla="*/ 225 w 17"/>
                  <a:gd name="T25" fmla="*/ 149 h 9"/>
                  <a:gd name="T26" fmla="*/ 225 w 17"/>
                  <a:gd name="T27" fmla="*/ 171 h 9"/>
                  <a:gd name="T28" fmla="*/ 225 w 17"/>
                  <a:gd name="T29" fmla="*/ 171 h 9"/>
                  <a:gd name="T30" fmla="*/ 225 w 17"/>
                  <a:gd name="T31" fmla="*/ 171 h 9"/>
                  <a:gd name="T32" fmla="*/ 225 w 17"/>
                  <a:gd name="T33" fmla="*/ 136 h 9"/>
                  <a:gd name="T34" fmla="*/ 225 w 17"/>
                  <a:gd name="T35" fmla="*/ 115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" h="9">
                    <a:moveTo>
                      <a:pt x="15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8"/>
                    </a:cubicBezTo>
                    <a:cubicBezTo>
                      <a:pt x="16" y="8"/>
                      <a:pt x="16" y="9"/>
                      <a:pt x="15" y="9"/>
                    </a:cubicBezTo>
                    <a:close/>
                    <a:moveTo>
                      <a:pt x="15" y="6"/>
                    </a:moveTo>
                    <a:cubicBezTo>
                      <a:pt x="15" y="5"/>
                      <a:pt x="15" y="3"/>
                      <a:pt x="14" y="2"/>
                    </a:cubicBezTo>
                    <a:cubicBezTo>
                      <a:pt x="13" y="1"/>
                      <a:pt x="11" y="0"/>
                      <a:pt x="10" y="0"/>
                    </a:cubicBezTo>
                    <a:cubicBezTo>
                      <a:pt x="5" y="0"/>
                      <a:pt x="3" y="2"/>
                      <a:pt x="2" y="4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7" y="5"/>
                      <a:pt x="8" y="4"/>
                      <a:pt x="10" y="4"/>
                    </a:cubicBezTo>
                    <a:cubicBezTo>
                      <a:pt x="12" y="4"/>
                      <a:pt x="14" y="6"/>
                      <a:pt x="15" y="8"/>
                    </a:cubicBezTo>
                    <a:cubicBezTo>
                      <a:pt x="15" y="8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7"/>
                      <a:pt x="15" y="6"/>
                      <a:pt x="15" y="6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6" name="Freeform 247">
                <a:extLst>
                  <a:ext uri="{FF2B5EF4-FFF2-40B4-BE49-F238E27FC236}">
                    <a16:creationId xmlns:a16="http://schemas.microsoft.com/office/drawing/2014/main" id="{32243AC7-A9E2-4158-A1EF-DC83519B0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1928"/>
                <a:ext cx="15" cy="13"/>
              </a:xfrm>
              <a:custGeom>
                <a:avLst/>
                <a:gdLst>
                  <a:gd name="T0" fmla="*/ 0 w 6"/>
                  <a:gd name="T1" fmla="*/ 88 h 5"/>
                  <a:gd name="T2" fmla="*/ 50 w 6"/>
                  <a:gd name="T3" fmla="*/ 0 h 5"/>
                  <a:gd name="T4" fmla="*/ 50 w 6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0" y="3"/>
                      <a:pt x="0" y="1"/>
                      <a:pt x="3" y="0"/>
                    </a:cubicBezTo>
                    <a:cubicBezTo>
                      <a:pt x="6" y="2"/>
                      <a:pt x="4" y="3"/>
                      <a:pt x="3" y="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7" name="Freeform 248">
                <a:extLst>
                  <a:ext uri="{FF2B5EF4-FFF2-40B4-BE49-F238E27FC236}">
                    <a16:creationId xmlns:a16="http://schemas.microsoft.com/office/drawing/2014/main" id="{C4583A69-65DD-4CF2-AEF0-D223918F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013"/>
                <a:ext cx="12" cy="16"/>
              </a:xfrm>
              <a:custGeom>
                <a:avLst/>
                <a:gdLst>
                  <a:gd name="T0" fmla="*/ 58 w 5"/>
                  <a:gd name="T1" fmla="*/ 77 h 6"/>
                  <a:gd name="T2" fmla="*/ 41 w 5"/>
                  <a:gd name="T3" fmla="*/ 0 h 6"/>
                  <a:gd name="T4" fmla="*/ 70 w 5"/>
                  <a:gd name="T5" fmla="*/ 77 h 6"/>
                  <a:gd name="T6" fmla="*/ 0 w 5"/>
                  <a:gd name="T7" fmla="*/ 11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4"/>
                    </a:moveTo>
                    <a:cubicBezTo>
                      <a:pt x="3" y="3"/>
                      <a:pt x="1" y="4"/>
                      <a:pt x="3" y="0"/>
                    </a:cubicBezTo>
                    <a:cubicBezTo>
                      <a:pt x="5" y="2"/>
                      <a:pt x="4" y="2"/>
                      <a:pt x="5" y="4"/>
                    </a:cubicBezTo>
                    <a:cubicBezTo>
                      <a:pt x="4" y="5"/>
                      <a:pt x="3" y="6"/>
                      <a:pt x="0" y="6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8" name="Freeform 249">
                <a:extLst>
                  <a:ext uri="{FF2B5EF4-FFF2-40B4-BE49-F238E27FC236}">
                    <a16:creationId xmlns:a16="http://schemas.microsoft.com/office/drawing/2014/main" id="{F4C2BA4B-F005-4C2F-8635-68D2DF95A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093"/>
                <a:ext cx="5" cy="1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09" name="Freeform 250">
                <a:extLst>
                  <a:ext uri="{FF2B5EF4-FFF2-40B4-BE49-F238E27FC236}">
                    <a16:creationId xmlns:a16="http://schemas.microsoft.com/office/drawing/2014/main" id="{CDF43BC1-3968-4E65-87F8-4D6A857D5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2437"/>
                <a:ext cx="8" cy="6"/>
              </a:xfrm>
              <a:custGeom>
                <a:avLst/>
                <a:gdLst>
                  <a:gd name="T0" fmla="*/ 0 w 3"/>
                  <a:gd name="T1" fmla="*/ 0 h 2"/>
                  <a:gd name="T2" fmla="*/ 56 w 3"/>
                  <a:gd name="T3" fmla="*/ 54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2" y="1"/>
                      <a:pt x="3" y="2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0" name="Freeform 251">
                <a:extLst>
                  <a:ext uri="{FF2B5EF4-FFF2-40B4-BE49-F238E27FC236}">
                    <a16:creationId xmlns:a16="http://schemas.microsoft.com/office/drawing/2014/main" id="{52F907B2-A8C7-4BBC-88B0-7D8AB3C9D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" y="1909"/>
                <a:ext cx="13" cy="16"/>
              </a:xfrm>
              <a:custGeom>
                <a:avLst/>
                <a:gdLst>
                  <a:gd name="T0" fmla="*/ 88 w 5"/>
                  <a:gd name="T1" fmla="*/ 0 h 6"/>
                  <a:gd name="T2" fmla="*/ 34 w 5"/>
                  <a:gd name="T3" fmla="*/ 115 h 6"/>
                  <a:gd name="T4" fmla="*/ 68 w 5"/>
                  <a:gd name="T5" fmla="*/ 0 h 6"/>
                  <a:gd name="T6" fmla="*/ 0 w 5"/>
                  <a:gd name="T7" fmla="*/ 11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4" y="2"/>
                      <a:pt x="3" y="4"/>
                      <a:pt x="2" y="6"/>
                    </a:cubicBezTo>
                    <a:cubicBezTo>
                      <a:pt x="5" y="4"/>
                      <a:pt x="4" y="4"/>
                      <a:pt x="4" y="0"/>
                    </a:cubicBezTo>
                    <a:cubicBezTo>
                      <a:pt x="1" y="0"/>
                      <a:pt x="0" y="3"/>
                      <a:pt x="0" y="6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1" name="Freeform 252">
                <a:extLst>
                  <a:ext uri="{FF2B5EF4-FFF2-40B4-BE49-F238E27FC236}">
                    <a16:creationId xmlns:a16="http://schemas.microsoft.com/office/drawing/2014/main" id="{B7C50C46-ED2A-4711-A755-C43F2E045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904"/>
                <a:ext cx="13" cy="11"/>
              </a:xfrm>
              <a:custGeom>
                <a:avLst/>
                <a:gdLst>
                  <a:gd name="T0" fmla="*/ 0 w 5"/>
                  <a:gd name="T1" fmla="*/ 83 h 4"/>
                  <a:gd name="T2" fmla="*/ 34 w 5"/>
                  <a:gd name="T3" fmla="*/ 0 h 4"/>
                  <a:gd name="T4" fmla="*/ 88 w 5"/>
                  <a:gd name="T5" fmla="*/ 83 h 4"/>
                  <a:gd name="T6" fmla="*/ 34 w 5"/>
                  <a:gd name="T7" fmla="*/ 6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3"/>
                      <a:pt x="2" y="1"/>
                      <a:pt x="2" y="0"/>
                    </a:cubicBezTo>
                    <a:cubicBezTo>
                      <a:pt x="5" y="2"/>
                      <a:pt x="5" y="1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2" name="Freeform 253">
                <a:extLst>
                  <a:ext uri="{FF2B5EF4-FFF2-40B4-BE49-F238E27FC236}">
                    <a16:creationId xmlns:a16="http://schemas.microsoft.com/office/drawing/2014/main" id="{6FED001C-C5BC-4E2F-9F2A-028F3775F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2027"/>
                <a:ext cx="13" cy="8"/>
              </a:xfrm>
              <a:custGeom>
                <a:avLst/>
                <a:gdLst>
                  <a:gd name="T0" fmla="*/ 0 w 5"/>
                  <a:gd name="T1" fmla="*/ 35 h 3"/>
                  <a:gd name="T2" fmla="*/ 55 w 5"/>
                  <a:gd name="T3" fmla="*/ 0 h 3"/>
                  <a:gd name="T4" fmla="*/ 88 w 5"/>
                  <a:gd name="T5" fmla="*/ 35 h 3"/>
                  <a:gd name="T6" fmla="*/ 34 w 5"/>
                  <a:gd name="T7" fmla="*/ 3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3" y="3"/>
                      <a:pt x="1" y="2"/>
                      <a:pt x="2" y="2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3" name="Freeform 254">
                <a:extLst>
                  <a:ext uri="{FF2B5EF4-FFF2-40B4-BE49-F238E27FC236}">
                    <a16:creationId xmlns:a16="http://schemas.microsoft.com/office/drawing/2014/main" id="{D9703772-9CE5-4EA9-AAB9-4801EB7A8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947"/>
                <a:ext cx="98" cy="61"/>
              </a:xfrm>
              <a:custGeom>
                <a:avLst/>
                <a:gdLst>
                  <a:gd name="T0" fmla="*/ 0 w 39"/>
                  <a:gd name="T1" fmla="*/ 337 h 23"/>
                  <a:gd name="T2" fmla="*/ 601 w 39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3">
                    <a:moveTo>
                      <a:pt x="0" y="18"/>
                    </a:moveTo>
                    <a:cubicBezTo>
                      <a:pt x="16" y="21"/>
                      <a:pt x="39" y="23"/>
                      <a:pt x="38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4" name="Freeform 255">
                <a:extLst>
                  <a:ext uri="{FF2B5EF4-FFF2-40B4-BE49-F238E27FC236}">
                    <a16:creationId xmlns:a16="http://schemas.microsoft.com/office/drawing/2014/main" id="{E45186B4-F138-4BC7-A8E4-737291359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2131"/>
                <a:ext cx="158" cy="48"/>
              </a:xfrm>
              <a:custGeom>
                <a:avLst/>
                <a:gdLst>
                  <a:gd name="T0" fmla="*/ 0 w 63"/>
                  <a:gd name="T1" fmla="*/ 248 h 18"/>
                  <a:gd name="T2" fmla="*/ 251 w 63"/>
                  <a:gd name="T3" fmla="*/ 205 h 18"/>
                  <a:gd name="T4" fmla="*/ 492 w 63"/>
                  <a:gd name="T5" fmla="*/ 285 h 18"/>
                  <a:gd name="T6" fmla="*/ 993 w 63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18">
                    <a:moveTo>
                      <a:pt x="0" y="13"/>
                    </a:moveTo>
                    <a:cubicBezTo>
                      <a:pt x="6" y="15"/>
                      <a:pt x="10" y="11"/>
                      <a:pt x="16" y="11"/>
                    </a:cubicBezTo>
                    <a:cubicBezTo>
                      <a:pt x="21" y="11"/>
                      <a:pt x="26" y="14"/>
                      <a:pt x="31" y="15"/>
                    </a:cubicBezTo>
                    <a:cubicBezTo>
                      <a:pt x="43" y="18"/>
                      <a:pt x="60" y="15"/>
                      <a:pt x="63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5" name="Freeform 256">
                <a:extLst>
                  <a:ext uri="{FF2B5EF4-FFF2-40B4-BE49-F238E27FC236}">
                    <a16:creationId xmlns:a16="http://schemas.microsoft.com/office/drawing/2014/main" id="{33798999-095C-4F77-A3C5-C02686040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091"/>
                <a:ext cx="133" cy="98"/>
              </a:xfrm>
              <a:custGeom>
                <a:avLst/>
                <a:gdLst>
                  <a:gd name="T0" fmla="*/ 0 w 53"/>
                  <a:gd name="T1" fmla="*/ 519 h 37"/>
                  <a:gd name="T2" fmla="*/ 743 w 53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37">
                    <a:moveTo>
                      <a:pt x="0" y="28"/>
                    </a:moveTo>
                    <a:cubicBezTo>
                      <a:pt x="17" y="37"/>
                      <a:pt x="53" y="21"/>
                      <a:pt x="47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6" name="Freeform 257">
                <a:extLst>
                  <a:ext uri="{FF2B5EF4-FFF2-40B4-BE49-F238E27FC236}">
                    <a16:creationId xmlns:a16="http://schemas.microsoft.com/office/drawing/2014/main" id="{2954DE53-F18D-47EA-8E65-187CCED7F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056"/>
                <a:ext cx="118" cy="112"/>
              </a:xfrm>
              <a:custGeom>
                <a:avLst/>
                <a:gdLst>
                  <a:gd name="T0" fmla="*/ 0 w 47"/>
                  <a:gd name="T1" fmla="*/ 683 h 42"/>
                  <a:gd name="T2" fmla="*/ 535 w 47"/>
                  <a:gd name="T3" fmla="*/ 648 h 42"/>
                  <a:gd name="T4" fmla="*/ 726 w 47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42">
                    <a:moveTo>
                      <a:pt x="0" y="36"/>
                    </a:moveTo>
                    <a:cubicBezTo>
                      <a:pt x="11" y="32"/>
                      <a:pt x="22" y="42"/>
                      <a:pt x="34" y="34"/>
                    </a:cubicBezTo>
                    <a:cubicBezTo>
                      <a:pt x="47" y="25"/>
                      <a:pt x="45" y="14"/>
                      <a:pt x="46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7" name="Freeform 258">
                <a:extLst>
                  <a:ext uri="{FF2B5EF4-FFF2-40B4-BE49-F238E27FC236}">
                    <a16:creationId xmlns:a16="http://schemas.microsoft.com/office/drawing/2014/main" id="{0B3FE429-FACA-4109-8792-26B1FE993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277"/>
                <a:ext cx="77" cy="139"/>
              </a:xfrm>
              <a:custGeom>
                <a:avLst/>
                <a:gdLst>
                  <a:gd name="T0" fmla="*/ 474 w 31"/>
                  <a:gd name="T1" fmla="*/ 0 h 52"/>
                  <a:gd name="T2" fmla="*/ 370 w 31"/>
                  <a:gd name="T3" fmla="*/ 265 h 52"/>
                  <a:gd name="T4" fmla="*/ 246 w 31"/>
                  <a:gd name="T5" fmla="*/ 500 h 52"/>
                  <a:gd name="T6" fmla="*/ 0 w 31"/>
                  <a:gd name="T7" fmla="*/ 994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52">
                    <a:moveTo>
                      <a:pt x="31" y="0"/>
                    </a:moveTo>
                    <a:cubicBezTo>
                      <a:pt x="31" y="5"/>
                      <a:pt x="27" y="11"/>
                      <a:pt x="24" y="14"/>
                    </a:cubicBezTo>
                    <a:cubicBezTo>
                      <a:pt x="18" y="20"/>
                      <a:pt x="18" y="18"/>
                      <a:pt x="16" y="26"/>
                    </a:cubicBezTo>
                    <a:cubicBezTo>
                      <a:pt x="14" y="38"/>
                      <a:pt x="16" y="51"/>
                      <a:pt x="0" y="52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8" name="Freeform 259">
                <a:extLst>
                  <a:ext uri="{FF2B5EF4-FFF2-40B4-BE49-F238E27FC236}">
                    <a16:creationId xmlns:a16="http://schemas.microsoft.com/office/drawing/2014/main" id="{DF144B2E-3EDF-4F96-9266-EE0612A68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101"/>
                <a:ext cx="75" cy="99"/>
              </a:xfrm>
              <a:custGeom>
                <a:avLst/>
                <a:gdLst>
                  <a:gd name="T0" fmla="*/ 0 w 30"/>
                  <a:gd name="T1" fmla="*/ 650 h 37"/>
                  <a:gd name="T2" fmla="*/ 375 w 30"/>
                  <a:gd name="T3" fmla="*/ 458 h 37"/>
                  <a:gd name="T4" fmla="*/ 408 w 3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7">
                    <a:moveTo>
                      <a:pt x="0" y="34"/>
                    </a:moveTo>
                    <a:cubicBezTo>
                      <a:pt x="8" y="37"/>
                      <a:pt x="19" y="30"/>
                      <a:pt x="24" y="24"/>
                    </a:cubicBezTo>
                    <a:cubicBezTo>
                      <a:pt x="30" y="16"/>
                      <a:pt x="28" y="9"/>
                      <a:pt x="26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19" name="Freeform 260">
                <a:extLst>
                  <a:ext uri="{FF2B5EF4-FFF2-40B4-BE49-F238E27FC236}">
                    <a16:creationId xmlns:a16="http://schemas.microsoft.com/office/drawing/2014/main" id="{0F41E3D9-B0E7-4E1D-8FAD-6A03D3B92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299"/>
                <a:ext cx="52" cy="154"/>
              </a:xfrm>
              <a:custGeom>
                <a:avLst/>
                <a:gdLst>
                  <a:gd name="T0" fmla="*/ 275 w 21"/>
                  <a:gd name="T1" fmla="*/ 0 h 58"/>
                  <a:gd name="T2" fmla="*/ 319 w 21"/>
                  <a:gd name="T3" fmla="*/ 635 h 58"/>
                  <a:gd name="T4" fmla="*/ 0 w 21"/>
                  <a:gd name="T5" fmla="*/ 1051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58">
                    <a:moveTo>
                      <a:pt x="18" y="0"/>
                    </a:moveTo>
                    <a:cubicBezTo>
                      <a:pt x="12" y="10"/>
                      <a:pt x="21" y="22"/>
                      <a:pt x="21" y="34"/>
                    </a:cubicBezTo>
                    <a:cubicBezTo>
                      <a:pt x="20" y="44"/>
                      <a:pt x="13" y="58"/>
                      <a:pt x="0" y="56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0" name="Freeform 261">
                <a:extLst>
                  <a:ext uri="{FF2B5EF4-FFF2-40B4-BE49-F238E27FC236}">
                    <a16:creationId xmlns:a16="http://schemas.microsoft.com/office/drawing/2014/main" id="{2023F46E-C3CC-4AD6-8137-F5562A55B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147"/>
                <a:ext cx="153" cy="58"/>
              </a:xfrm>
              <a:custGeom>
                <a:avLst/>
                <a:gdLst>
                  <a:gd name="T0" fmla="*/ 0 w 61"/>
                  <a:gd name="T1" fmla="*/ 369 h 22"/>
                  <a:gd name="T2" fmla="*/ 251 w 61"/>
                  <a:gd name="T3" fmla="*/ 327 h 22"/>
                  <a:gd name="T4" fmla="*/ 522 w 61"/>
                  <a:gd name="T5" fmla="*/ 382 h 22"/>
                  <a:gd name="T6" fmla="*/ 963 w 61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22">
                    <a:moveTo>
                      <a:pt x="0" y="20"/>
                    </a:moveTo>
                    <a:cubicBezTo>
                      <a:pt x="8" y="22"/>
                      <a:pt x="10" y="18"/>
                      <a:pt x="16" y="18"/>
                    </a:cubicBezTo>
                    <a:cubicBezTo>
                      <a:pt x="21" y="17"/>
                      <a:pt x="27" y="21"/>
                      <a:pt x="33" y="21"/>
                    </a:cubicBezTo>
                    <a:cubicBezTo>
                      <a:pt x="50" y="22"/>
                      <a:pt x="55" y="15"/>
                      <a:pt x="61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1" name="Freeform 262">
                <a:extLst>
                  <a:ext uri="{FF2B5EF4-FFF2-40B4-BE49-F238E27FC236}">
                    <a16:creationId xmlns:a16="http://schemas.microsoft.com/office/drawing/2014/main" id="{123C88C2-1434-40C6-8FD4-B1A3BD7E3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2051"/>
                <a:ext cx="108" cy="98"/>
              </a:xfrm>
              <a:custGeom>
                <a:avLst/>
                <a:gdLst>
                  <a:gd name="T0" fmla="*/ 0 w 43"/>
                  <a:gd name="T1" fmla="*/ 596 h 37"/>
                  <a:gd name="T2" fmla="*/ 367 w 43"/>
                  <a:gd name="T3" fmla="*/ 408 h 37"/>
                  <a:gd name="T4" fmla="*/ 681 w 43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37">
                    <a:moveTo>
                      <a:pt x="0" y="32"/>
                    </a:moveTo>
                    <a:cubicBezTo>
                      <a:pt x="9" y="37"/>
                      <a:pt x="17" y="27"/>
                      <a:pt x="23" y="22"/>
                    </a:cubicBezTo>
                    <a:cubicBezTo>
                      <a:pt x="30" y="15"/>
                      <a:pt x="39" y="10"/>
                      <a:pt x="43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2" name="Freeform 263">
                <a:extLst>
                  <a:ext uri="{FF2B5EF4-FFF2-40B4-BE49-F238E27FC236}">
                    <a16:creationId xmlns:a16="http://schemas.microsoft.com/office/drawing/2014/main" id="{F068AEB3-3B80-4D42-9533-BE0C98717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2043"/>
                <a:ext cx="28" cy="34"/>
              </a:xfrm>
              <a:custGeom>
                <a:avLst/>
                <a:gdLst>
                  <a:gd name="T0" fmla="*/ 0 w 11"/>
                  <a:gd name="T1" fmla="*/ 233 h 13"/>
                  <a:gd name="T2" fmla="*/ 181 w 1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0" y="13"/>
                    </a:moveTo>
                    <a:cubicBezTo>
                      <a:pt x="6" y="11"/>
                      <a:pt x="10" y="6"/>
                      <a:pt x="11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3" name="Freeform 264">
                <a:extLst>
                  <a:ext uri="{FF2B5EF4-FFF2-40B4-BE49-F238E27FC236}">
                    <a16:creationId xmlns:a16="http://schemas.microsoft.com/office/drawing/2014/main" id="{27C98F65-4A7D-4E3C-9803-8FF602173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077"/>
                <a:ext cx="35" cy="6"/>
              </a:xfrm>
              <a:custGeom>
                <a:avLst/>
                <a:gdLst>
                  <a:gd name="T0" fmla="*/ 0 w 14"/>
                  <a:gd name="T1" fmla="*/ 0 h 2"/>
                  <a:gd name="T2" fmla="*/ 220 w 1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">
                    <a:moveTo>
                      <a:pt x="0" y="0"/>
                    </a:moveTo>
                    <a:cubicBezTo>
                      <a:pt x="4" y="2"/>
                      <a:pt x="9" y="2"/>
                      <a:pt x="14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4" name="Freeform 265">
                <a:extLst>
                  <a:ext uri="{FF2B5EF4-FFF2-40B4-BE49-F238E27FC236}">
                    <a16:creationId xmlns:a16="http://schemas.microsoft.com/office/drawing/2014/main" id="{5DA3A051-16C1-4296-8315-F87364A79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2333"/>
                <a:ext cx="103" cy="86"/>
              </a:xfrm>
              <a:custGeom>
                <a:avLst/>
                <a:gdLst>
                  <a:gd name="T0" fmla="*/ 0 w 41"/>
                  <a:gd name="T1" fmla="*/ 586 h 32"/>
                  <a:gd name="T2" fmla="*/ 409 w 41"/>
                  <a:gd name="T3" fmla="*/ 196 h 32"/>
                  <a:gd name="T4" fmla="*/ 651 w 4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2">
                    <a:moveTo>
                      <a:pt x="0" y="30"/>
                    </a:moveTo>
                    <a:cubicBezTo>
                      <a:pt x="14" y="32"/>
                      <a:pt x="25" y="25"/>
                      <a:pt x="26" y="10"/>
                    </a:cubicBezTo>
                    <a:cubicBezTo>
                      <a:pt x="33" y="12"/>
                      <a:pt x="40" y="7"/>
                      <a:pt x="41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5" name="Freeform 266">
                <a:extLst>
                  <a:ext uri="{FF2B5EF4-FFF2-40B4-BE49-F238E27FC236}">
                    <a16:creationId xmlns:a16="http://schemas.microsoft.com/office/drawing/2014/main" id="{79D36523-A881-4269-ABCA-A0946ABB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2379"/>
                <a:ext cx="85" cy="80"/>
              </a:xfrm>
              <a:custGeom>
                <a:avLst/>
                <a:gdLst>
                  <a:gd name="T0" fmla="*/ 33 w 34"/>
                  <a:gd name="T1" fmla="*/ 568 h 30"/>
                  <a:gd name="T2" fmla="*/ 175 w 34"/>
                  <a:gd name="T3" fmla="*/ 227 h 30"/>
                  <a:gd name="T4" fmla="*/ 533 w 34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0">
                    <a:moveTo>
                      <a:pt x="2" y="30"/>
                    </a:moveTo>
                    <a:cubicBezTo>
                      <a:pt x="0" y="17"/>
                      <a:pt x="6" y="22"/>
                      <a:pt x="11" y="12"/>
                    </a:cubicBezTo>
                    <a:cubicBezTo>
                      <a:pt x="18" y="16"/>
                      <a:pt x="34" y="10"/>
                      <a:pt x="34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6" name="Freeform 267">
                <a:extLst>
                  <a:ext uri="{FF2B5EF4-FFF2-40B4-BE49-F238E27FC236}">
                    <a16:creationId xmlns:a16="http://schemas.microsoft.com/office/drawing/2014/main" id="{3E6966E3-5BC9-451A-BA98-50FA8384A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2355"/>
                <a:ext cx="147" cy="114"/>
              </a:xfrm>
              <a:custGeom>
                <a:avLst/>
                <a:gdLst>
                  <a:gd name="T0" fmla="*/ 0 w 59"/>
                  <a:gd name="T1" fmla="*/ 260 h 43"/>
                  <a:gd name="T2" fmla="*/ 899 w 59"/>
                  <a:gd name="T3" fmla="*/ 0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43">
                    <a:moveTo>
                      <a:pt x="0" y="14"/>
                    </a:moveTo>
                    <a:cubicBezTo>
                      <a:pt x="1" y="43"/>
                      <a:pt x="59" y="26"/>
                      <a:pt x="58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7" name="Freeform 268">
                <a:extLst>
                  <a:ext uri="{FF2B5EF4-FFF2-40B4-BE49-F238E27FC236}">
                    <a16:creationId xmlns:a16="http://schemas.microsoft.com/office/drawing/2014/main" id="{1FACC58B-4D2A-42D3-9713-CFAE920D3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272"/>
                <a:ext cx="53" cy="136"/>
              </a:xfrm>
              <a:custGeom>
                <a:avLst/>
                <a:gdLst>
                  <a:gd name="T0" fmla="*/ 338 w 21"/>
                  <a:gd name="T1" fmla="*/ 0 h 51"/>
                  <a:gd name="T2" fmla="*/ 255 w 21"/>
                  <a:gd name="T3" fmla="*/ 205 h 51"/>
                  <a:gd name="T4" fmla="*/ 275 w 21"/>
                  <a:gd name="T5" fmla="*/ 419 h 51"/>
                  <a:gd name="T6" fmla="*/ 0 w 21"/>
                  <a:gd name="T7" fmla="*/ 96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51">
                    <a:moveTo>
                      <a:pt x="21" y="0"/>
                    </a:moveTo>
                    <a:cubicBezTo>
                      <a:pt x="20" y="4"/>
                      <a:pt x="16" y="7"/>
                      <a:pt x="16" y="11"/>
                    </a:cubicBezTo>
                    <a:cubicBezTo>
                      <a:pt x="15" y="15"/>
                      <a:pt x="17" y="18"/>
                      <a:pt x="17" y="22"/>
                    </a:cubicBezTo>
                    <a:cubicBezTo>
                      <a:pt x="17" y="31"/>
                      <a:pt x="10" y="50"/>
                      <a:pt x="0" y="51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8" name="Freeform 269">
                <a:extLst>
                  <a:ext uri="{FF2B5EF4-FFF2-40B4-BE49-F238E27FC236}">
                    <a16:creationId xmlns:a16="http://schemas.microsoft.com/office/drawing/2014/main" id="{C41FC49B-0AC0-456B-81FE-6DEE5DDA1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453"/>
                <a:ext cx="32" cy="19"/>
              </a:xfrm>
              <a:custGeom>
                <a:avLst/>
                <a:gdLst>
                  <a:gd name="T0" fmla="*/ 0 w 13"/>
                  <a:gd name="T1" fmla="*/ 103 h 7"/>
                  <a:gd name="T2" fmla="*/ 194 w 1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7">
                    <a:moveTo>
                      <a:pt x="0" y="5"/>
                    </a:moveTo>
                    <a:cubicBezTo>
                      <a:pt x="5" y="7"/>
                      <a:pt x="10" y="4"/>
                      <a:pt x="13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29" name="Freeform 270">
                <a:extLst>
                  <a:ext uri="{FF2B5EF4-FFF2-40B4-BE49-F238E27FC236}">
                    <a16:creationId xmlns:a16="http://schemas.microsoft.com/office/drawing/2014/main" id="{C95EA78B-5F86-48F6-BD6F-AAD062719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093"/>
                <a:ext cx="120" cy="72"/>
              </a:xfrm>
              <a:custGeom>
                <a:avLst/>
                <a:gdLst>
                  <a:gd name="T0" fmla="*/ 0 w 48"/>
                  <a:gd name="T1" fmla="*/ 341 h 27"/>
                  <a:gd name="T2" fmla="*/ 425 w 48"/>
                  <a:gd name="T3" fmla="*/ 136 h 27"/>
                  <a:gd name="T4" fmla="*/ 750 w 48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7">
                    <a:moveTo>
                      <a:pt x="0" y="18"/>
                    </a:moveTo>
                    <a:cubicBezTo>
                      <a:pt x="8" y="27"/>
                      <a:pt x="25" y="17"/>
                      <a:pt x="27" y="7"/>
                    </a:cubicBezTo>
                    <a:cubicBezTo>
                      <a:pt x="34" y="10"/>
                      <a:pt x="43" y="3"/>
                      <a:pt x="48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0" name="Freeform 271">
                <a:extLst>
                  <a:ext uri="{FF2B5EF4-FFF2-40B4-BE49-F238E27FC236}">
                    <a16:creationId xmlns:a16="http://schemas.microsoft.com/office/drawing/2014/main" id="{283BD5AE-0B50-4E06-B9C1-B94E80C49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2053"/>
                <a:ext cx="105" cy="48"/>
              </a:xfrm>
              <a:custGeom>
                <a:avLst/>
                <a:gdLst>
                  <a:gd name="T0" fmla="*/ 0 w 42"/>
                  <a:gd name="T1" fmla="*/ 341 h 18"/>
                  <a:gd name="T2" fmla="*/ 158 w 42"/>
                  <a:gd name="T3" fmla="*/ 205 h 18"/>
                  <a:gd name="T4" fmla="*/ 658 w 42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8">
                    <a:moveTo>
                      <a:pt x="0" y="18"/>
                    </a:moveTo>
                    <a:cubicBezTo>
                      <a:pt x="4" y="18"/>
                      <a:pt x="9" y="16"/>
                      <a:pt x="10" y="11"/>
                    </a:cubicBezTo>
                    <a:cubicBezTo>
                      <a:pt x="20" y="16"/>
                      <a:pt x="40" y="13"/>
                      <a:pt x="42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1" name="Freeform 272">
                <a:extLst>
                  <a:ext uri="{FF2B5EF4-FFF2-40B4-BE49-F238E27FC236}">
                    <a16:creationId xmlns:a16="http://schemas.microsoft.com/office/drawing/2014/main" id="{78F4866B-9059-4A28-BE53-7544C1DAA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" y="2245"/>
                <a:ext cx="107" cy="27"/>
              </a:xfrm>
              <a:custGeom>
                <a:avLst/>
                <a:gdLst>
                  <a:gd name="T0" fmla="*/ 0 w 43"/>
                  <a:gd name="T1" fmla="*/ 197 h 10"/>
                  <a:gd name="T2" fmla="*/ 249 w 43"/>
                  <a:gd name="T3" fmla="*/ 81 h 10"/>
                  <a:gd name="T4" fmla="*/ 662 w 43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0">
                    <a:moveTo>
                      <a:pt x="0" y="10"/>
                    </a:moveTo>
                    <a:cubicBezTo>
                      <a:pt x="6" y="10"/>
                      <a:pt x="11" y="5"/>
                      <a:pt x="16" y="4"/>
                    </a:cubicBezTo>
                    <a:cubicBezTo>
                      <a:pt x="24" y="3"/>
                      <a:pt x="36" y="9"/>
                      <a:pt x="43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2" name="Freeform 273">
                <a:extLst>
                  <a:ext uri="{FF2B5EF4-FFF2-40B4-BE49-F238E27FC236}">
                    <a16:creationId xmlns:a16="http://schemas.microsoft.com/office/drawing/2014/main" id="{7CD90EDE-01A6-4421-91C8-1A2EA655A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1893"/>
                <a:ext cx="37" cy="67"/>
              </a:xfrm>
              <a:custGeom>
                <a:avLst/>
                <a:gdLst>
                  <a:gd name="T0" fmla="*/ 121 w 15"/>
                  <a:gd name="T1" fmla="*/ 0 h 25"/>
                  <a:gd name="T2" fmla="*/ 0 w 15"/>
                  <a:gd name="T3" fmla="*/ 48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5">
                    <a:moveTo>
                      <a:pt x="8" y="0"/>
                    </a:moveTo>
                    <a:cubicBezTo>
                      <a:pt x="15" y="6"/>
                      <a:pt x="5" y="20"/>
                      <a:pt x="0" y="25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3" name="Freeform 274">
                <a:extLst>
                  <a:ext uri="{FF2B5EF4-FFF2-40B4-BE49-F238E27FC236}">
                    <a16:creationId xmlns:a16="http://schemas.microsoft.com/office/drawing/2014/main" id="{037BF2D0-D8C4-450E-9DDF-66FE60C81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7" y="1907"/>
                <a:ext cx="28" cy="53"/>
              </a:xfrm>
              <a:custGeom>
                <a:avLst/>
                <a:gdLst>
                  <a:gd name="T0" fmla="*/ 181 w 11"/>
                  <a:gd name="T1" fmla="*/ 0 h 20"/>
                  <a:gd name="T2" fmla="*/ 0 w 11"/>
                  <a:gd name="T3" fmla="*/ 371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11" y="0"/>
                    </a:moveTo>
                    <a:cubicBezTo>
                      <a:pt x="11" y="9"/>
                      <a:pt x="9" y="18"/>
                      <a:pt x="0" y="2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4" name="Freeform 275">
                <a:extLst>
                  <a:ext uri="{FF2B5EF4-FFF2-40B4-BE49-F238E27FC236}">
                    <a16:creationId xmlns:a16="http://schemas.microsoft.com/office/drawing/2014/main" id="{64747E74-A530-41DC-B479-8F2A33B0C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219"/>
                <a:ext cx="18" cy="58"/>
              </a:xfrm>
              <a:custGeom>
                <a:avLst/>
                <a:gdLst>
                  <a:gd name="T0" fmla="*/ 100 w 7"/>
                  <a:gd name="T1" fmla="*/ 0 h 22"/>
                  <a:gd name="T2" fmla="*/ 0 w 7"/>
                  <a:gd name="T3" fmla="*/ 403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cubicBezTo>
                      <a:pt x="7" y="7"/>
                      <a:pt x="4" y="17"/>
                      <a:pt x="0" y="22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5" name="Freeform 276">
                <a:extLst>
                  <a:ext uri="{FF2B5EF4-FFF2-40B4-BE49-F238E27FC236}">
                    <a16:creationId xmlns:a16="http://schemas.microsoft.com/office/drawing/2014/main" id="{3AFEF261-6CD2-49E5-A899-16C539259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2419"/>
                <a:ext cx="13" cy="50"/>
              </a:xfrm>
              <a:custGeom>
                <a:avLst/>
                <a:gdLst>
                  <a:gd name="T0" fmla="*/ 0 w 5"/>
                  <a:gd name="T1" fmla="*/ 0 h 19"/>
                  <a:gd name="T2" fmla="*/ 68 w 5"/>
                  <a:gd name="T3" fmla="*/ 34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4" y="5"/>
                      <a:pt x="5" y="13"/>
                      <a:pt x="4" y="19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6" name="Freeform 277">
                <a:extLst>
                  <a:ext uri="{FF2B5EF4-FFF2-40B4-BE49-F238E27FC236}">
                    <a16:creationId xmlns:a16="http://schemas.microsoft.com/office/drawing/2014/main" id="{E98903E8-067F-45F1-B68F-E85B42770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267"/>
                <a:ext cx="108" cy="66"/>
              </a:xfrm>
              <a:custGeom>
                <a:avLst/>
                <a:gdLst>
                  <a:gd name="T0" fmla="*/ 0 w 43"/>
                  <a:gd name="T1" fmla="*/ 404 h 25"/>
                  <a:gd name="T2" fmla="*/ 367 w 43"/>
                  <a:gd name="T3" fmla="*/ 203 h 25"/>
                  <a:gd name="T4" fmla="*/ 681 w 4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5">
                    <a:moveTo>
                      <a:pt x="0" y="22"/>
                    </a:moveTo>
                    <a:cubicBezTo>
                      <a:pt x="12" y="25"/>
                      <a:pt x="16" y="19"/>
                      <a:pt x="23" y="11"/>
                    </a:cubicBezTo>
                    <a:cubicBezTo>
                      <a:pt x="27" y="6"/>
                      <a:pt x="36" y="2"/>
                      <a:pt x="43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7" name="Freeform 278">
                <a:extLst>
                  <a:ext uri="{FF2B5EF4-FFF2-40B4-BE49-F238E27FC236}">
                    <a16:creationId xmlns:a16="http://schemas.microsoft.com/office/drawing/2014/main" id="{567B1779-2C18-4787-B358-D0F958738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2184"/>
                <a:ext cx="130" cy="13"/>
              </a:xfrm>
              <a:custGeom>
                <a:avLst/>
                <a:gdLst>
                  <a:gd name="T0" fmla="*/ 0 w 52"/>
                  <a:gd name="T1" fmla="*/ 0 h 5"/>
                  <a:gd name="T2" fmla="*/ 395 w 52"/>
                  <a:gd name="T3" fmla="*/ 21 h 5"/>
                  <a:gd name="T4" fmla="*/ 813 w 52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5">
                    <a:moveTo>
                      <a:pt x="0" y="0"/>
                    </a:moveTo>
                    <a:cubicBezTo>
                      <a:pt x="9" y="5"/>
                      <a:pt x="16" y="2"/>
                      <a:pt x="25" y="1"/>
                    </a:cubicBezTo>
                    <a:cubicBezTo>
                      <a:pt x="33" y="0"/>
                      <a:pt x="42" y="5"/>
                      <a:pt x="52" y="1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8" name="Freeform 279">
                <a:extLst>
                  <a:ext uri="{FF2B5EF4-FFF2-40B4-BE49-F238E27FC236}">
                    <a16:creationId xmlns:a16="http://schemas.microsoft.com/office/drawing/2014/main" id="{D1C9EFA1-40D1-40FC-9851-547FEC5E6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1920"/>
                <a:ext cx="42" cy="61"/>
              </a:xfrm>
              <a:custGeom>
                <a:avLst/>
                <a:gdLst>
                  <a:gd name="T0" fmla="*/ 257 w 17"/>
                  <a:gd name="T1" fmla="*/ 0 h 23"/>
                  <a:gd name="T2" fmla="*/ 0 w 17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3">
                    <a:moveTo>
                      <a:pt x="17" y="0"/>
                    </a:moveTo>
                    <a:cubicBezTo>
                      <a:pt x="13" y="10"/>
                      <a:pt x="14" y="23"/>
                      <a:pt x="0" y="23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39" name="Freeform 280">
                <a:extLst>
                  <a:ext uri="{FF2B5EF4-FFF2-40B4-BE49-F238E27FC236}">
                    <a16:creationId xmlns:a16="http://schemas.microsoft.com/office/drawing/2014/main" id="{5F0C7A95-8DD4-4A8C-99BD-F206918F0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0" y="2051"/>
                <a:ext cx="52" cy="48"/>
              </a:xfrm>
              <a:custGeom>
                <a:avLst/>
                <a:gdLst>
                  <a:gd name="T0" fmla="*/ 258 w 21"/>
                  <a:gd name="T1" fmla="*/ 0 h 18"/>
                  <a:gd name="T2" fmla="*/ 0 w 21"/>
                  <a:gd name="T3" fmla="*/ 34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8">
                    <a:moveTo>
                      <a:pt x="17" y="0"/>
                    </a:moveTo>
                    <a:cubicBezTo>
                      <a:pt x="21" y="9"/>
                      <a:pt x="8" y="17"/>
                      <a:pt x="0" y="18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0" name="Freeform 281">
                <a:extLst>
                  <a:ext uri="{FF2B5EF4-FFF2-40B4-BE49-F238E27FC236}">
                    <a16:creationId xmlns:a16="http://schemas.microsoft.com/office/drawing/2014/main" id="{AB4CB12B-1E98-4D26-B1AA-0D7D0E821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5" y="2267"/>
                <a:ext cx="97" cy="37"/>
              </a:xfrm>
              <a:custGeom>
                <a:avLst/>
                <a:gdLst>
                  <a:gd name="T0" fmla="*/ 0 w 39"/>
                  <a:gd name="T1" fmla="*/ 0 h 14"/>
                  <a:gd name="T2" fmla="*/ 599 w 39"/>
                  <a:gd name="T3" fmla="*/ 2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4">
                    <a:moveTo>
                      <a:pt x="0" y="0"/>
                    </a:moveTo>
                    <a:cubicBezTo>
                      <a:pt x="9" y="10"/>
                      <a:pt x="30" y="14"/>
                      <a:pt x="39" y="1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1" name="Freeform 282">
                <a:extLst>
                  <a:ext uri="{FF2B5EF4-FFF2-40B4-BE49-F238E27FC236}">
                    <a16:creationId xmlns:a16="http://schemas.microsoft.com/office/drawing/2014/main" id="{4C1A7C94-436D-48A7-B700-110466CB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2" y="2280"/>
                <a:ext cx="83" cy="61"/>
              </a:xfrm>
              <a:custGeom>
                <a:avLst/>
                <a:gdLst>
                  <a:gd name="T0" fmla="*/ 0 w 33"/>
                  <a:gd name="T1" fmla="*/ 294 h 23"/>
                  <a:gd name="T2" fmla="*/ 506 w 33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3">
                    <a:moveTo>
                      <a:pt x="0" y="16"/>
                    </a:moveTo>
                    <a:cubicBezTo>
                      <a:pt x="11" y="23"/>
                      <a:pt x="33" y="15"/>
                      <a:pt x="32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2" name="Freeform 283">
                <a:extLst>
                  <a:ext uri="{FF2B5EF4-FFF2-40B4-BE49-F238E27FC236}">
                    <a16:creationId xmlns:a16="http://schemas.microsoft.com/office/drawing/2014/main" id="{6FD165C4-6270-4309-A65B-1D5E04AD4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2" y="2448"/>
                <a:ext cx="98" cy="19"/>
              </a:xfrm>
              <a:custGeom>
                <a:avLst/>
                <a:gdLst>
                  <a:gd name="T0" fmla="*/ 0 w 39"/>
                  <a:gd name="T1" fmla="*/ 103 h 7"/>
                  <a:gd name="T2" fmla="*/ 334 w 39"/>
                  <a:gd name="T3" fmla="*/ 22 h 7"/>
                  <a:gd name="T4" fmla="*/ 618 w 39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7">
                    <a:moveTo>
                      <a:pt x="0" y="5"/>
                    </a:moveTo>
                    <a:cubicBezTo>
                      <a:pt x="7" y="7"/>
                      <a:pt x="15" y="6"/>
                      <a:pt x="21" y="1"/>
                    </a:cubicBezTo>
                    <a:cubicBezTo>
                      <a:pt x="26" y="4"/>
                      <a:pt x="34" y="3"/>
                      <a:pt x="39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3" name="Freeform 284">
                <a:extLst>
                  <a:ext uri="{FF2B5EF4-FFF2-40B4-BE49-F238E27FC236}">
                    <a16:creationId xmlns:a16="http://schemas.microsoft.com/office/drawing/2014/main" id="{562A7FDF-116E-408C-8BC4-7C4BF9C45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2344"/>
                <a:ext cx="50" cy="51"/>
              </a:xfrm>
              <a:custGeom>
                <a:avLst/>
                <a:gdLst>
                  <a:gd name="T0" fmla="*/ 300 w 20"/>
                  <a:gd name="T1" fmla="*/ 0 h 19"/>
                  <a:gd name="T2" fmla="*/ 0 w 20"/>
                  <a:gd name="T3" fmla="*/ 36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cubicBezTo>
                      <a:pt x="20" y="9"/>
                      <a:pt x="8" y="17"/>
                      <a:pt x="0" y="19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4" name="Freeform 285">
                <a:extLst>
                  <a:ext uri="{FF2B5EF4-FFF2-40B4-BE49-F238E27FC236}">
                    <a16:creationId xmlns:a16="http://schemas.microsoft.com/office/drawing/2014/main" id="{F04C2C7B-BD24-4846-9423-66EE55581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387"/>
                <a:ext cx="83" cy="61"/>
              </a:xfrm>
              <a:custGeom>
                <a:avLst/>
                <a:gdLst>
                  <a:gd name="T0" fmla="*/ 493 w 33"/>
                  <a:gd name="T1" fmla="*/ 0 h 23"/>
                  <a:gd name="T2" fmla="*/ 0 w 33"/>
                  <a:gd name="T3" fmla="*/ 353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3">
                    <a:moveTo>
                      <a:pt x="31" y="0"/>
                    </a:moveTo>
                    <a:cubicBezTo>
                      <a:pt x="33" y="13"/>
                      <a:pt x="10" y="23"/>
                      <a:pt x="0" y="19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5" name="Freeform 286">
                <a:extLst>
                  <a:ext uri="{FF2B5EF4-FFF2-40B4-BE49-F238E27FC236}">
                    <a16:creationId xmlns:a16="http://schemas.microsoft.com/office/drawing/2014/main" id="{37F826E1-8F53-4237-89CA-B48426F53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229"/>
                <a:ext cx="35" cy="40"/>
              </a:xfrm>
              <a:custGeom>
                <a:avLst/>
                <a:gdLst>
                  <a:gd name="T0" fmla="*/ 175 w 14"/>
                  <a:gd name="T1" fmla="*/ 0 h 15"/>
                  <a:gd name="T2" fmla="*/ 0 w 14"/>
                  <a:gd name="T3" fmla="*/ 285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5">
                    <a:moveTo>
                      <a:pt x="11" y="0"/>
                    </a:moveTo>
                    <a:cubicBezTo>
                      <a:pt x="14" y="7"/>
                      <a:pt x="6" y="13"/>
                      <a:pt x="0" y="15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6" name="Freeform 287">
                <a:extLst>
                  <a:ext uri="{FF2B5EF4-FFF2-40B4-BE49-F238E27FC236}">
                    <a16:creationId xmlns:a16="http://schemas.microsoft.com/office/drawing/2014/main" id="{8CBE9BC8-340F-48D7-B9FC-3C2D85480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411"/>
                <a:ext cx="78" cy="58"/>
              </a:xfrm>
              <a:custGeom>
                <a:avLst/>
                <a:gdLst>
                  <a:gd name="T0" fmla="*/ 0 w 31"/>
                  <a:gd name="T1" fmla="*/ 403 h 22"/>
                  <a:gd name="T2" fmla="*/ 304 w 31"/>
                  <a:gd name="T3" fmla="*/ 327 h 22"/>
                  <a:gd name="T4" fmla="*/ 443 w 31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2">
                    <a:moveTo>
                      <a:pt x="0" y="22"/>
                    </a:moveTo>
                    <a:cubicBezTo>
                      <a:pt x="6" y="22"/>
                      <a:pt x="14" y="21"/>
                      <a:pt x="19" y="18"/>
                    </a:cubicBezTo>
                    <a:cubicBezTo>
                      <a:pt x="24" y="15"/>
                      <a:pt x="31" y="5"/>
                      <a:pt x="28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7" name="Freeform 288">
                <a:extLst>
                  <a:ext uri="{FF2B5EF4-FFF2-40B4-BE49-F238E27FC236}">
                    <a16:creationId xmlns:a16="http://schemas.microsoft.com/office/drawing/2014/main" id="{CE49B2CA-5698-494B-BD89-A149A6D94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285"/>
                <a:ext cx="72" cy="48"/>
              </a:xfrm>
              <a:custGeom>
                <a:avLst/>
                <a:gdLst>
                  <a:gd name="T0" fmla="*/ 0 w 29"/>
                  <a:gd name="T1" fmla="*/ 192 h 18"/>
                  <a:gd name="T2" fmla="*/ 444 w 29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8">
                    <a:moveTo>
                      <a:pt x="0" y="10"/>
                    </a:moveTo>
                    <a:cubicBezTo>
                      <a:pt x="7" y="18"/>
                      <a:pt x="26" y="8"/>
                      <a:pt x="29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8" name="Freeform 289">
                <a:extLst>
                  <a:ext uri="{FF2B5EF4-FFF2-40B4-BE49-F238E27FC236}">
                    <a16:creationId xmlns:a16="http://schemas.microsoft.com/office/drawing/2014/main" id="{892D7418-43CD-41B6-9566-D653C3657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2123"/>
                <a:ext cx="100" cy="58"/>
              </a:xfrm>
              <a:custGeom>
                <a:avLst/>
                <a:gdLst>
                  <a:gd name="T0" fmla="*/ 0 w 40"/>
                  <a:gd name="T1" fmla="*/ 258 h 22"/>
                  <a:gd name="T2" fmla="*/ 625 w 40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22">
                    <a:moveTo>
                      <a:pt x="0" y="14"/>
                    </a:moveTo>
                    <a:cubicBezTo>
                      <a:pt x="12" y="22"/>
                      <a:pt x="38" y="16"/>
                      <a:pt x="40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49" name="Freeform 290">
                <a:extLst>
                  <a:ext uri="{FF2B5EF4-FFF2-40B4-BE49-F238E27FC236}">
                    <a16:creationId xmlns:a16="http://schemas.microsoft.com/office/drawing/2014/main" id="{BC180F31-C0E7-4D1F-A25C-347AE75E4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955"/>
                <a:ext cx="35" cy="37"/>
              </a:xfrm>
              <a:custGeom>
                <a:avLst/>
                <a:gdLst>
                  <a:gd name="T0" fmla="*/ 0 w 14"/>
                  <a:gd name="T1" fmla="*/ 259 h 14"/>
                  <a:gd name="T2" fmla="*/ 220 w 1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9" y="13"/>
                      <a:pt x="11" y="7"/>
                      <a:pt x="14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0" name="Freeform 291">
                <a:extLst>
                  <a:ext uri="{FF2B5EF4-FFF2-40B4-BE49-F238E27FC236}">
                    <a16:creationId xmlns:a16="http://schemas.microsoft.com/office/drawing/2014/main" id="{12CAB1D2-1956-414B-BB47-008EB4D72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075"/>
                <a:ext cx="33" cy="42"/>
              </a:xfrm>
              <a:custGeom>
                <a:avLst/>
                <a:gdLst>
                  <a:gd name="T0" fmla="*/ 193 w 13"/>
                  <a:gd name="T1" fmla="*/ 0 h 16"/>
                  <a:gd name="T2" fmla="*/ 0 w 13"/>
                  <a:gd name="T3" fmla="*/ 28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6">
                    <a:moveTo>
                      <a:pt x="12" y="0"/>
                    </a:moveTo>
                    <a:cubicBezTo>
                      <a:pt x="13" y="6"/>
                      <a:pt x="8" y="16"/>
                      <a:pt x="0" y="16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1" name="Freeform 292">
                <a:extLst>
                  <a:ext uri="{FF2B5EF4-FFF2-40B4-BE49-F238E27FC236}">
                    <a16:creationId xmlns:a16="http://schemas.microsoft.com/office/drawing/2014/main" id="{11415C74-953B-4445-8874-6B148E3A4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2120"/>
                <a:ext cx="95" cy="43"/>
              </a:xfrm>
              <a:custGeom>
                <a:avLst/>
                <a:gdLst>
                  <a:gd name="T0" fmla="*/ 0 w 38"/>
                  <a:gd name="T1" fmla="*/ 218 h 16"/>
                  <a:gd name="T2" fmla="*/ 250 w 38"/>
                  <a:gd name="T3" fmla="*/ 312 h 16"/>
                  <a:gd name="T4" fmla="*/ 595 w 38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6">
                    <a:moveTo>
                      <a:pt x="0" y="11"/>
                    </a:moveTo>
                    <a:cubicBezTo>
                      <a:pt x="2" y="16"/>
                      <a:pt x="11" y="16"/>
                      <a:pt x="16" y="16"/>
                    </a:cubicBezTo>
                    <a:cubicBezTo>
                      <a:pt x="28" y="16"/>
                      <a:pt x="33" y="10"/>
                      <a:pt x="38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2" name="Freeform 293">
                <a:extLst>
                  <a:ext uri="{FF2B5EF4-FFF2-40B4-BE49-F238E27FC236}">
                    <a16:creationId xmlns:a16="http://schemas.microsoft.com/office/drawing/2014/main" id="{71AFFBB6-EF1B-463B-B829-FFBCD4393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259"/>
                <a:ext cx="93" cy="101"/>
              </a:xfrm>
              <a:custGeom>
                <a:avLst/>
                <a:gdLst>
                  <a:gd name="T0" fmla="*/ 0 w 37"/>
                  <a:gd name="T1" fmla="*/ 545 h 38"/>
                  <a:gd name="T2" fmla="*/ 568 w 37"/>
                  <a:gd name="T3" fmla="*/ 0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8">
                    <a:moveTo>
                      <a:pt x="0" y="29"/>
                    </a:moveTo>
                    <a:cubicBezTo>
                      <a:pt x="17" y="38"/>
                      <a:pt x="37" y="16"/>
                      <a:pt x="36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3" name="Freeform 294">
                <a:extLst>
                  <a:ext uri="{FF2B5EF4-FFF2-40B4-BE49-F238E27FC236}">
                    <a16:creationId xmlns:a16="http://schemas.microsoft.com/office/drawing/2014/main" id="{2F04801F-7D7C-40D4-86B2-BCE9F72C0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216"/>
                <a:ext cx="88" cy="37"/>
              </a:xfrm>
              <a:custGeom>
                <a:avLst/>
                <a:gdLst>
                  <a:gd name="T0" fmla="*/ 0 w 35"/>
                  <a:gd name="T1" fmla="*/ 204 h 14"/>
                  <a:gd name="T2" fmla="*/ 556 w 3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4">
                    <a:moveTo>
                      <a:pt x="0" y="11"/>
                    </a:moveTo>
                    <a:cubicBezTo>
                      <a:pt x="11" y="14"/>
                      <a:pt x="32" y="12"/>
                      <a:pt x="35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4" name="Freeform 295">
                <a:extLst>
                  <a:ext uri="{FF2B5EF4-FFF2-40B4-BE49-F238E27FC236}">
                    <a16:creationId xmlns:a16="http://schemas.microsoft.com/office/drawing/2014/main" id="{604ED747-81FC-435B-AFAB-622EE39F8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208"/>
                <a:ext cx="65" cy="88"/>
              </a:xfrm>
              <a:custGeom>
                <a:avLst/>
                <a:gdLst>
                  <a:gd name="T0" fmla="*/ 0 w 26"/>
                  <a:gd name="T1" fmla="*/ 627 h 33"/>
                  <a:gd name="T2" fmla="*/ 250 w 26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3">
                    <a:moveTo>
                      <a:pt x="0" y="33"/>
                    </a:moveTo>
                    <a:cubicBezTo>
                      <a:pt x="11" y="30"/>
                      <a:pt x="26" y="11"/>
                      <a:pt x="16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5" name="Freeform 296">
                <a:extLst>
                  <a:ext uri="{FF2B5EF4-FFF2-40B4-BE49-F238E27FC236}">
                    <a16:creationId xmlns:a16="http://schemas.microsoft.com/office/drawing/2014/main" id="{A0278035-8BFD-4396-9057-B9FD506E9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339"/>
                <a:ext cx="35" cy="32"/>
              </a:xfrm>
              <a:custGeom>
                <a:avLst/>
                <a:gdLst>
                  <a:gd name="T0" fmla="*/ 0 w 14"/>
                  <a:gd name="T1" fmla="*/ 227 h 12"/>
                  <a:gd name="T2" fmla="*/ 220 w 14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0" y="12"/>
                    </a:moveTo>
                    <a:cubicBezTo>
                      <a:pt x="8" y="12"/>
                      <a:pt x="11" y="6"/>
                      <a:pt x="14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6" name="Freeform 297">
                <a:extLst>
                  <a:ext uri="{FF2B5EF4-FFF2-40B4-BE49-F238E27FC236}">
                    <a16:creationId xmlns:a16="http://schemas.microsoft.com/office/drawing/2014/main" id="{45462849-DF7B-492C-A8A9-0CC4A5092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405"/>
                <a:ext cx="30" cy="62"/>
              </a:xfrm>
              <a:custGeom>
                <a:avLst/>
                <a:gdLst>
                  <a:gd name="T0" fmla="*/ 0 w 12"/>
                  <a:gd name="T1" fmla="*/ 450 h 23"/>
                  <a:gd name="T2" fmla="*/ 113 w 12"/>
                  <a:gd name="T3" fmla="*/ 313 h 23"/>
                  <a:gd name="T4" fmla="*/ 188 w 12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3">
                    <a:moveTo>
                      <a:pt x="0" y="23"/>
                    </a:moveTo>
                    <a:cubicBezTo>
                      <a:pt x="2" y="20"/>
                      <a:pt x="5" y="19"/>
                      <a:pt x="7" y="16"/>
                    </a:cubicBezTo>
                    <a:cubicBezTo>
                      <a:pt x="11" y="12"/>
                      <a:pt x="11" y="6"/>
                      <a:pt x="12" y="0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7" name="Freeform 298">
                <a:extLst>
                  <a:ext uri="{FF2B5EF4-FFF2-40B4-BE49-F238E27FC236}">
                    <a16:creationId xmlns:a16="http://schemas.microsoft.com/office/drawing/2014/main" id="{D2EBADF9-009E-4E77-9655-2E24ECB7C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403"/>
                <a:ext cx="30" cy="61"/>
              </a:xfrm>
              <a:custGeom>
                <a:avLst/>
                <a:gdLst>
                  <a:gd name="T0" fmla="*/ 188 w 12"/>
                  <a:gd name="T1" fmla="*/ 0 h 23"/>
                  <a:gd name="T2" fmla="*/ 0 w 12"/>
                  <a:gd name="T3" fmla="*/ 43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3">
                    <a:moveTo>
                      <a:pt x="12" y="0"/>
                    </a:moveTo>
                    <a:cubicBezTo>
                      <a:pt x="12" y="10"/>
                      <a:pt x="10" y="18"/>
                      <a:pt x="0" y="23"/>
                    </a:cubicBezTo>
                  </a:path>
                </a:pathLst>
              </a:custGeom>
              <a:noFill/>
              <a:ln w="206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8" name="Freeform 299">
                <a:extLst>
                  <a:ext uri="{FF2B5EF4-FFF2-40B4-BE49-F238E27FC236}">
                    <a16:creationId xmlns:a16="http://schemas.microsoft.com/office/drawing/2014/main" id="{EF7139F7-1543-410D-AC62-9D1104180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211"/>
                <a:ext cx="85" cy="106"/>
              </a:xfrm>
              <a:custGeom>
                <a:avLst/>
                <a:gdLst>
                  <a:gd name="T0" fmla="*/ 395 w 34"/>
                  <a:gd name="T1" fmla="*/ 260 h 40"/>
                  <a:gd name="T2" fmla="*/ 238 w 34"/>
                  <a:gd name="T3" fmla="*/ 77 h 40"/>
                  <a:gd name="T4" fmla="*/ 500 w 34"/>
                  <a:gd name="T5" fmla="*/ 392 h 40"/>
                  <a:gd name="T6" fmla="*/ 0 w 34"/>
                  <a:gd name="T7" fmla="*/ 90 h 40"/>
                  <a:gd name="T8" fmla="*/ 238 w 34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40">
                    <a:moveTo>
                      <a:pt x="25" y="14"/>
                    </a:moveTo>
                    <a:cubicBezTo>
                      <a:pt x="20" y="15"/>
                      <a:pt x="7" y="7"/>
                      <a:pt x="15" y="4"/>
                    </a:cubicBezTo>
                    <a:cubicBezTo>
                      <a:pt x="21" y="2"/>
                      <a:pt x="34" y="15"/>
                      <a:pt x="32" y="21"/>
                    </a:cubicBezTo>
                    <a:cubicBezTo>
                      <a:pt x="28" y="40"/>
                      <a:pt x="3" y="11"/>
                      <a:pt x="0" y="5"/>
                    </a:cubicBezTo>
                    <a:cubicBezTo>
                      <a:pt x="4" y="1"/>
                      <a:pt x="9" y="0"/>
                      <a:pt x="15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59" name="Freeform 300">
                <a:extLst>
                  <a:ext uri="{FF2B5EF4-FFF2-40B4-BE49-F238E27FC236}">
                    <a16:creationId xmlns:a16="http://schemas.microsoft.com/office/drawing/2014/main" id="{DC508EC3-6932-4E00-B89E-53A9B4907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245"/>
                <a:ext cx="20" cy="30"/>
              </a:xfrm>
              <a:custGeom>
                <a:avLst/>
                <a:gdLst>
                  <a:gd name="T0" fmla="*/ 83 w 8"/>
                  <a:gd name="T1" fmla="*/ 202 h 11"/>
                  <a:gd name="T2" fmla="*/ 0 w 8"/>
                  <a:gd name="T3" fmla="*/ 164 h 11"/>
                  <a:gd name="T4" fmla="*/ 95 w 8"/>
                  <a:gd name="T5" fmla="*/ 0 h 11"/>
                  <a:gd name="T6" fmla="*/ 83 w 8"/>
                  <a:gd name="T7" fmla="*/ 20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5" y="10"/>
                    </a:moveTo>
                    <a:cubicBezTo>
                      <a:pt x="2" y="11"/>
                      <a:pt x="1" y="10"/>
                      <a:pt x="0" y="8"/>
                    </a:cubicBezTo>
                    <a:cubicBezTo>
                      <a:pt x="2" y="4"/>
                      <a:pt x="2" y="2"/>
                      <a:pt x="6" y="0"/>
                    </a:cubicBezTo>
                    <a:cubicBezTo>
                      <a:pt x="8" y="3"/>
                      <a:pt x="7" y="6"/>
                      <a:pt x="5" y="1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0" name="Freeform 301">
                <a:extLst>
                  <a:ext uri="{FF2B5EF4-FFF2-40B4-BE49-F238E27FC236}">
                    <a16:creationId xmlns:a16="http://schemas.microsoft.com/office/drawing/2014/main" id="{35FDA28C-8D23-48BF-A726-D33C41D19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219"/>
                <a:ext cx="53" cy="40"/>
              </a:xfrm>
              <a:custGeom>
                <a:avLst/>
                <a:gdLst>
                  <a:gd name="T0" fmla="*/ 192 w 21"/>
                  <a:gd name="T1" fmla="*/ 0 h 15"/>
                  <a:gd name="T2" fmla="*/ 96 w 21"/>
                  <a:gd name="T3" fmla="*/ 227 h 15"/>
                  <a:gd name="T4" fmla="*/ 338 w 21"/>
                  <a:gd name="T5" fmla="*/ 24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12" y="0"/>
                    </a:moveTo>
                    <a:cubicBezTo>
                      <a:pt x="4" y="0"/>
                      <a:pt x="0" y="7"/>
                      <a:pt x="6" y="12"/>
                    </a:cubicBezTo>
                    <a:cubicBezTo>
                      <a:pt x="9" y="15"/>
                      <a:pt x="18" y="14"/>
                      <a:pt x="21" y="13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1" name="Freeform 302">
                <a:extLst>
                  <a:ext uri="{FF2B5EF4-FFF2-40B4-BE49-F238E27FC236}">
                    <a16:creationId xmlns:a16="http://schemas.microsoft.com/office/drawing/2014/main" id="{4E551A87-DD60-49A4-A288-DC2A30B63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253"/>
                <a:ext cx="18" cy="24"/>
              </a:xfrm>
              <a:custGeom>
                <a:avLst/>
                <a:gdLst>
                  <a:gd name="T0" fmla="*/ 85 w 7"/>
                  <a:gd name="T1" fmla="*/ 0 h 9"/>
                  <a:gd name="T2" fmla="*/ 0 w 7"/>
                  <a:gd name="T3" fmla="*/ 115 h 9"/>
                  <a:gd name="T4" fmla="*/ 118 w 7"/>
                  <a:gd name="T5" fmla="*/ 77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4" y="9"/>
                      <a:pt x="4" y="6"/>
                      <a:pt x="7" y="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2" name="Freeform 303">
                <a:extLst>
                  <a:ext uri="{FF2B5EF4-FFF2-40B4-BE49-F238E27FC236}">
                    <a16:creationId xmlns:a16="http://schemas.microsoft.com/office/drawing/2014/main" id="{E7C1F87F-B12A-4A32-805F-D5CBC73E9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280"/>
                <a:ext cx="50" cy="45"/>
              </a:xfrm>
              <a:custGeom>
                <a:avLst/>
                <a:gdLst>
                  <a:gd name="T0" fmla="*/ 158 w 20"/>
                  <a:gd name="T1" fmla="*/ 0 h 17"/>
                  <a:gd name="T2" fmla="*/ 0 w 20"/>
                  <a:gd name="T3" fmla="*/ 90 h 17"/>
                  <a:gd name="T4" fmla="*/ 300 w 20"/>
                  <a:gd name="T5" fmla="*/ 315 h 17"/>
                  <a:gd name="T6" fmla="*/ 188 w 20"/>
                  <a:gd name="T7" fmla="*/ 77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7">
                    <a:moveTo>
                      <a:pt x="10" y="0"/>
                    </a:moveTo>
                    <a:cubicBezTo>
                      <a:pt x="6" y="0"/>
                      <a:pt x="2" y="2"/>
                      <a:pt x="0" y="5"/>
                    </a:cubicBezTo>
                    <a:cubicBezTo>
                      <a:pt x="7" y="7"/>
                      <a:pt x="12" y="17"/>
                      <a:pt x="19" y="17"/>
                    </a:cubicBezTo>
                    <a:cubicBezTo>
                      <a:pt x="20" y="11"/>
                      <a:pt x="16" y="7"/>
                      <a:pt x="12" y="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3" name="Freeform 304">
                <a:extLst>
                  <a:ext uri="{FF2B5EF4-FFF2-40B4-BE49-F238E27FC236}">
                    <a16:creationId xmlns:a16="http://schemas.microsoft.com/office/drawing/2014/main" id="{4874674F-C047-47CA-86DD-15D2FF997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272"/>
                <a:ext cx="17" cy="3"/>
              </a:xfrm>
              <a:custGeom>
                <a:avLst/>
                <a:gdLst>
                  <a:gd name="T0" fmla="*/ 0 w 7"/>
                  <a:gd name="T1" fmla="*/ 27 h 1"/>
                  <a:gd name="T2" fmla="*/ 100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2" y="1"/>
                      <a:pt x="5" y="0"/>
                      <a:pt x="7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4" name="Freeform 305">
                <a:extLst>
                  <a:ext uri="{FF2B5EF4-FFF2-40B4-BE49-F238E27FC236}">
                    <a16:creationId xmlns:a16="http://schemas.microsoft.com/office/drawing/2014/main" id="{892684BB-7BCC-4CB9-AAE3-7793A10D4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136"/>
                <a:ext cx="25" cy="5"/>
              </a:xfrm>
              <a:custGeom>
                <a:avLst/>
                <a:gdLst>
                  <a:gd name="T0" fmla="*/ 0 w 10"/>
                  <a:gd name="T1" fmla="*/ 33 h 2"/>
                  <a:gd name="T2" fmla="*/ 158 w 10"/>
                  <a:gd name="T3" fmla="*/ 33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2"/>
                    </a:moveTo>
                    <a:cubicBezTo>
                      <a:pt x="3" y="0"/>
                      <a:pt x="7" y="0"/>
                      <a:pt x="10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5" name="Freeform 306">
                <a:extLst>
                  <a:ext uri="{FF2B5EF4-FFF2-40B4-BE49-F238E27FC236}">
                    <a16:creationId xmlns:a16="http://schemas.microsoft.com/office/drawing/2014/main" id="{8B892316-5258-46F3-B329-7411B8161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088"/>
                <a:ext cx="80" cy="43"/>
              </a:xfrm>
              <a:custGeom>
                <a:avLst/>
                <a:gdLst>
                  <a:gd name="T0" fmla="*/ 0 w 32"/>
                  <a:gd name="T1" fmla="*/ 0 h 16"/>
                  <a:gd name="T2" fmla="*/ 500 w 32"/>
                  <a:gd name="T3" fmla="*/ 59 h 16"/>
                  <a:gd name="T4" fmla="*/ 363 w 32"/>
                  <a:gd name="T5" fmla="*/ 31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6">
                    <a:moveTo>
                      <a:pt x="0" y="0"/>
                    </a:moveTo>
                    <a:cubicBezTo>
                      <a:pt x="5" y="8"/>
                      <a:pt x="26" y="11"/>
                      <a:pt x="32" y="3"/>
                    </a:cubicBezTo>
                    <a:cubicBezTo>
                      <a:pt x="32" y="10"/>
                      <a:pt x="29" y="16"/>
                      <a:pt x="23" y="1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6" name="Freeform 307">
                <a:extLst>
                  <a:ext uri="{FF2B5EF4-FFF2-40B4-BE49-F238E27FC236}">
                    <a16:creationId xmlns:a16="http://schemas.microsoft.com/office/drawing/2014/main" id="{5129146F-367E-4D5C-9708-441C4D83C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2016"/>
                <a:ext cx="110" cy="99"/>
              </a:xfrm>
              <a:custGeom>
                <a:avLst/>
                <a:gdLst>
                  <a:gd name="T0" fmla="*/ 470 w 44"/>
                  <a:gd name="T1" fmla="*/ 94 h 37"/>
                  <a:gd name="T2" fmla="*/ 645 w 44"/>
                  <a:gd name="T3" fmla="*/ 342 h 37"/>
                  <a:gd name="T4" fmla="*/ 425 w 44"/>
                  <a:gd name="T5" fmla="*/ 45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37">
                    <a:moveTo>
                      <a:pt x="30" y="5"/>
                    </a:moveTo>
                    <a:cubicBezTo>
                      <a:pt x="0" y="8"/>
                      <a:pt x="37" y="37"/>
                      <a:pt x="41" y="18"/>
                    </a:cubicBezTo>
                    <a:cubicBezTo>
                      <a:pt x="44" y="0"/>
                      <a:pt x="12" y="9"/>
                      <a:pt x="27" y="2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7" name="Freeform 308">
                <a:extLst>
                  <a:ext uri="{FF2B5EF4-FFF2-40B4-BE49-F238E27FC236}">
                    <a16:creationId xmlns:a16="http://schemas.microsoft.com/office/drawing/2014/main" id="{532AA260-D76D-412F-9001-5DC85067A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1989"/>
                <a:ext cx="20" cy="38"/>
              </a:xfrm>
              <a:custGeom>
                <a:avLst/>
                <a:gdLst>
                  <a:gd name="T0" fmla="*/ 95 w 8"/>
                  <a:gd name="T1" fmla="*/ 280 h 14"/>
                  <a:gd name="T2" fmla="*/ 50 w 8"/>
                  <a:gd name="T3" fmla="*/ 0 h 14"/>
                  <a:gd name="T4" fmla="*/ 125 w 8"/>
                  <a:gd name="T5" fmla="*/ 19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4">
                    <a:moveTo>
                      <a:pt x="6" y="14"/>
                    </a:moveTo>
                    <a:cubicBezTo>
                      <a:pt x="2" y="9"/>
                      <a:pt x="0" y="4"/>
                      <a:pt x="3" y="0"/>
                    </a:cubicBezTo>
                    <a:cubicBezTo>
                      <a:pt x="6" y="2"/>
                      <a:pt x="8" y="6"/>
                      <a:pt x="8" y="1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8" name="Freeform 309">
                <a:extLst>
                  <a:ext uri="{FF2B5EF4-FFF2-40B4-BE49-F238E27FC236}">
                    <a16:creationId xmlns:a16="http://schemas.microsoft.com/office/drawing/2014/main" id="{A22E8F28-54A0-4FC1-B12A-68520045F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104"/>
                <a:ext cx="95" cy="69"/>
              </a:xfrm>
              <a:custGeom>
                <a:avLst/>
                <a:gdLst>
                  <a:gd name="T0" fmla="*/ 270 w 38"/>
                  <a:gd name="T1" fmla="*/ 56 h 26"/>
                  <a:gd name="T2" fmla="*/ 533 w 38"/>
                  <a:gd name="T3" fmla="*/ 170 h 26"/>
                  <a:gd name="T4" fmla="*/ 595 w 38"/>
                  <a:gd name="T5" fmla="*/ 19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6">
                    <a:moveTo>
                      <a:pt x="17" y="3"/>
                    </a:moveTo>
                    <a:cubicBezTo>
                      <a:pt x="0" y="0"/>
                      <a:pt x="15" y="26"/>
                      <a:pt x="34" y="9"/>
                    </a:cubicBezTo>
                    <a:cubicBezTo>
                      <a:pt x="35" y="11"/>
                      <a:pt x="36" y="10"/>
                      <a:pt x="38" y="1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69" name="Freeform 310">
                <a:extLst>
                  <a:ext uri="{FF2B5EF4-FFF2-40B4-BE49-F238E27FC236}">
                    <a16:creationId xmlns:a16="http://schemas.microsoft.com/office/drawing/2014/main" id="{77EDF87C-1E5C-4006-B5D2-3CBD0B2A6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235"/>
                <a:ext cx="100" cy="109"/>
              </a:xfrm>
              <a:custGeom>
                <a:avLst/>
                <a:gdLst>
                  <a:gd name="T0" fmla="*/ 270 w 40"/>
                  <a:gd name="T1" fmla="*/ 340 h 41"/>
                  <a:gd name="T2" fmla="*/ 333 w 40"/>
                  <a:gd name="T3" fmla="*/ 545 h 41"/>
                  <a:gd name="T4" fmla="*/ 125 w 40"/>
                  <a:gd name="T5" fmla="*/ 34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1">
                    <a:moveTo>
                      <a:pt x="17" y="18"/>
                    </a:moveTo>
                    <a:cubicBezTo>
                      <a:pt x="1" y="6"/>
                      <a:pt x="0" y="41"/>
                      <a:pt x="21" y="29"/>
                    </a:cubicBezTo>
                    <a:cubicBezTo>
                      <a:pt x="40" y="18"/>
                      <a:pt x="11" y="0"/>
                      <a:pt x="8" y="18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0" name="Freeform 311">
                <a:extLst>
                  <a:ext uri="{FF2B5EF4-FFF2-40B4-BE49-F238E27FC236}">
                    <a16:creationId xmlns:a16="http://schemas.microsoft.com/office/drawing/2014/main" id="{6F42600E-2946-4351-8BCE-49F765A05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325"/>
                <a:ext cx="20" cy="16"/>
              </a:xfrm>
              <a:custGeom>
                <a:avLst/>
                <a:gdLst>
                  <a:gd name="T0" fmla="*/ 0 w 8"/>
                  <a:gd name="T1" fmla="*/ 21 h 6"/>
                  <a:gd name="T2" fmla="*/ 125 w 8"/>
                  <a:gd name="T3" fmla="*/ 21 h 6"/>
                  <a:gd name="T4" fmla="*/ 63 w 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4" y="3"/>
                      <a:pt x="5" y="6"/>
                      <a:pt x="8" y="1"/>
                    </a:cubicBezTo>
                    <a:cubicBezTo>
                      <a:pt x="7" y="0"/>
                      <a:pt x="6" y="0"/>
                      <a:pt x="4" y="0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1" name="Freeform 312">
                <a:extLst>
                  <a:ext uri="{FF2B5EF4-FFF2-40B4-BE49-F238E27FC236}">
                    <a16:creationId xmlns:a16="http://schemas.microsoft.com/office/drawing/2014/main" id="{83BD91F4-D8FD-4EA4-8789-4F5569CE2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392"/>
                <a:ext cx="50" cy="40"/>
              </a:xfrm>
              <a:custGeom>
                <a:avLst/>
                <a:gdLst>
                  <a:gd name="T0" fmla="*/ 63 w 20"/>
                  <a:gd name="T1" fmla="*/ 149 h 15"/>
                  <a:gd name="T2" fmla="*/ 0 w 20"/>
                  <a:gd name="T3" fmla="*/ 171 h 15"/>
                  <a:gd name="T4" fmla="*/ 313 w 20"/>
                  <a:gd name="T5" fmla="*/ 227 h 15"/>
                  <a:gd name="T6" fmla="*/ 113 w 20"/>
                  <a:gd name="T7" fmla="*/ 227 h 15"/>
                  <a:gd name="T8" fmla="*/ 145 w 20"/>
                  <a:gd name="T9" fmla="*/ 14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4" y="8"/>
                    </a:moveTo>
                    <a:cubicBezTo>
                      <a:pt x="2" y="10"/>
                      <a:pt x="1" y="10"/>
                      <a:pt x="0" y="9"/>
                    </a:cubicBezTo>
                    <a:cubicBezTo>
                      <a:pt x="5" y="0"/>
                      <a:pt x="19" y="2"/>
                      <a:pt x="20" y="12"/>
                    </a:cubicBezTo>
                    <a:cubicBezTo>
                      <a:pt x="16" y="15"/>
                      <a:pt x="11" y="14"/>
                      <a:pt x="7" y="12"/>
                    </a:cubicBezTo>
                    <a:cubicBezTo>
                      <a:pt x="5" y="9"/>
                      <a:pt x="8" y="10"/>
                      <a:pt x="9" y="8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2" name="Freeform 313">
                <a:extLst>
                  <a:ext uri="{FF2B5EF4-FFF2-40B4-BE49-F238E27FC236}">
                    <a16:creationId xmlns:a16="http://schemas.microsoft.com/office/drawing/2014/main" id="{8E6B15BB-8058-4F3D-BD3A-6F9ABE3C3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397"/>
                <a:ext cx="25" cy="24"/>
              </a:xfrm>
              <a:custGeom>
                <a:avLst/>
                <a:gdLst>
                  <a:gd name="T0" fmla="*/ 0 w 10"/>
                  <a:gd name="T1" fmla="*/ 77 h 9"/>
                  <a:gd name="T2" fmla="*/ 95 w 10"/>
                  <a:gd name="T3" fmla="*/ 17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4"/>
                    </a:moveTo>
                    <a:cubicBezTo>
                      <a:pt x="5" y="0"/>
                      <a:pt x="10" y="4"/>
                      <a:pt x="6" y="9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3" name="Freeform 314">
                <a:extLst>
                  <a:ext uri="{FF2B5EF4-FFF2-40B4-BE49-F238E27FC236}">
                    <a16:creationId xmlns:a16="http://schemas.microsoft.com/office/drawing/2014/main" id="{B5308EC2-1074-47A7-8EAC-0B273D571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381"/>
                <a:ext cx="148" cy="107"/>
              </a:xfrm>
              <a:custGeom>
                <a:avLst/>
                <a:gdLst>
                  <a:gd name="T0" fmla="*/ 597 w 59"/>
                  <a:gd name="T1" fmla="*/ 78 h 40"/>
                  <a:gd name="T2" fmla="*/ 158 w 59"/>
                  <a:gd name="T3" fmla="*/ 171 h 40"/>
                  <a:gd name="T4" fmla="*/ 95 w 59"/>
                  <a:gd name="T5" fmla="*/ 744 h 40"/>
                  <a:gd name="T6" fmla="*/ 113 w 59"/>
                  <a:gd name="T7" fmla="*/ 765 h 40"/>
                  <a:gd name="T8" fmla="*/ 913 w 59"/>
                  <a:gd name="T9" fmla="*/ 765 h 40"/>
                  <a:gd name="T10" fmla="*/ 931 w 59"/>
                  <a:gd name="T11" fmla="*/ 650 h 40"/>
                  <a:gd name="T12" fmla="*/ 931 w 59"/>
                  <a:gd name="T13" fmla="*/ 650 h 40"/>
                  <a:gd name="T14" fmla="*/ 838 w 59"/>
                  <a:gd name="T15" fmla="*/ 385 h 40"/>
                  <a:gd name="T16" fmla="*/ 597 w 59"/>
                  <a:gd name="T17" fmla="*/ 78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40">
                    <a:moveTo>
                      <a:pt x="38" y="4"/>
                    </a:moveTo>
                    <a:cubicBezTo>
                      <a:pt x="28" y="0"/>
                      <a:pt x="17" y="2"/>
                      <a:pt x="10" y="9"/>
                    </a:cubicBezTo>
                    <a:cubicBezTo>
                      <a:pt x="4" y="15"/>
                      <a:pt x="0" y="27"/>
                      <a:pt x="6" y="39"/>
                    </a:cubicBezTo>
                    <a:cubicBezTo>
                      <a:pt x="6" y="40"/>
                      <a:pt x="7" y="40"/>
                      <a:pt x="7" y="40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9" y="38"/>
                      <a:pt x="59" y="36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28"/>
                      <a:pt x="57" y="24"/>
                      <a:pt x="53" y="20"/>
                    </a:cubicBezTo>
                    <a:cubicBezTo>
                      <a:pt x="50" y="12"/>
                      <a:pt x="44" y="6"/>
                      <a:pt x="38" y="4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4" name="Freeform 315">
                <a:extLst>
                  <a:ext uri="{FF2B5EF4-FFF2-40B4-BE49-F238E27FC236}">
                    <a16:creationId xmlns:a16="http://schemas.microsoft.com/office/drawing/2014/main" id="{9899E8C9-E346-4B89-9BB9-F5F06B0A4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408"/>
                <a:ext cx="142" cy="80"/>
              </a:xfrm>
              <a:custGeom>
                <a:avLst/>
                <a:gdLst>
                  <a:gd name="T0" fmla="*/ 837 w 57"/>
                  <a:gd name="T1" fmla="*/ 376 h 30"/>
                  <a:gd name="T2" fmla="*/ 341 w 57"/>
                  <a:gd name="T3" fmla="*/ 21 h 30"/>
                  <a:gd name="T4" fmla="*/ 42 w 57"/>
                  <a:gd name="T5" fmla="*/ 307 h 30"/>
                  <a:gd name="T6" fmla="*/ 30 w 57"/>
                  <a:gd name="T7" fmla="*/ 568 h 30"/>
                  <a:gd name="T8" fmla="*/ 882 w 57"/>
                  <a:gd name="T9" fmla="*/ 568 h 30"/>
                  <a:gd name="T10" fmla="*/ 837 w 57"/>
                  <a:gd name="T11" fmla="*/ 376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30">
                    <a:moveTo>
                      <a:pt x="54" y="20"/>
                    </a:moveTo>
                    <a:cubicBezTo>
                      <a:pt x="47" y="8"/>
                      <a:pt x="35" y="0"/>
                      <a:pt x="22" y="1"/>
                    </a:cubicBezTo>
                    <a:cubicBezTo>
                      <a:pt x="13" y="2"/>
                      <a:pt x="6" y="7"/>
                      <a:pt x="3" y="16"/>
                    </a:cubicBezTo>
                    <a:cubicBezTo>
                      <a:pt x="1" y="19"/>
                      <a:pt x="0" y="24"/>
                      <a:pt x="2" y="30"/>
                    </a:cubicBezTo>
                    <a:cubicBezTo>
                      <a:pt x="57" y="30"/>
                      <a:pt x="57" y="30"/>
                      <a:pt x="57" y="30"/>
                    </a:cubicBezTo>
                    <a:cubicBezTo>
                      <a:pt x="57" y="27"/>
                      <a:pt x="56" y="23"/>
                      <a:pt x="54" y="20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5" name="Freeform 316">
                <a:extLst>
                  <a:ext uri="{FF2B5EF4-FFF2-40B4-BE49-F238E27FC236}">
                    <a16:creationId xmlns:a16="http://schemas.microsoft.com/office/drawing/2014/main" id="{CF654E81-4D91-4CA0-A290-6A8355F74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427"/>
                <a:ext cx="17" cy="13"/>
              </a:xfrm>
              <a:custGeom>
                <a:avLst/>
                <a:gdLst>
                  <a:gd name="T0" fmla="*/ 0 w 7"/>
                  <a:gd name="T1" fmla="*/ 88 h 5"/>
                  <a:gd name="T2" fmla="*/ 100 w 7"/>
                  <a:gd name="T3" fmla="*/ 3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2" y="1"/>
                      <a:pt x="4" y="0"/>
                      <a:pt x="7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6" name="Freeform 317">
                <a:extLst>
                  <a:ext uri="{FF2B5EF4-FFF2-40B4-BE49-F238E27FC236}">
                    <a16:creationId xmlns:a16="http://schemas.microsoft.com/office/drawing/2014/main" id="{BF703EE4-F1F6-4A7F-B839-0276CBE0A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387"/>
                <a:ext cx="183" cy="101"/>
              </a:xfrm>
              <a:custGeom>
                <a:avLst/>
                <a:gdLst>
                  <a:gd name="T0" fmla="*/ 1101 w 73"/>
                  <a:gd name="T1" fmla="*/ 465 h 38"/>
                  <a:gd name="T2" fmla="*/ 409 w 73"/>
                  <a:gd name="T3" fmla="*/ 77 h 38"/>
                  <a:gd name="T4" fmla="*/ 33 w 73"/>
                  <a:gd name="T5" fmla="*/ 409 h 38"/>
                  <a:gd name="T6" fmla="*/ 0 w 73"/>
                  <a:gd name="T7" fmla="*/ 566 h 38"/>
                  <a:gd name="T8" fmla="*/ 20 w 73"/>
                  <a:gd name="T9" fmla="*/ 691 h 38"/>
                  <a:gd name="T10" fmla="*/ 33 w 73"/>
                  <a:gd name="T11" fmla="*/ 712 h 38"/>
                  <a:gd name="T12" fmla="*/ 1151 w 73"/>
                  <a:gd name="T13" fmla="*/ 712 h 38"/>
                  <a:gd name="T14" fmla="*/ 1101 w 73"/>
                  <a:gd name="T15" fmla="*/ 465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38">
                    <a:moveTo>
                      <a:pt x="70" y="25"/>
                    </a:moveTo>
                    <a:cubicBezTo>
                      <a:pt x="62" y="11"/>
                      <a:pt x="42" y="0"/>
                      <a:pt x="26" y="4"/>
                    </a:cubicBezTo>
                    <a:cubicBezTo>
                      <a:pt x="17" y="5"/>
                      <a:pt x="8" y="9"/>
                      <a:pt x="2" y="22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3"/>
                      <a:pt x="0" y="35"/>
                      <a:pt x="1" y="37"/>
                    </a:cubicBezTo>
                    <a:cubicBezTo>
                      <a:pt x="1" y="38"/>
                      <a:pt x="2" y="38"/>
                      <a:pt x="2" y="38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3" y="34"/>
                      <a:pt x="72" y="29"/>
                      <a:pt x="70" y="25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7" name="Freeform 318">
                <a:extLst>
                  <a:ext uri="{FF2B5EF4-FFF2-40B4-BE49-F238E27FC236}">
                    <a16:creationId xmlns:a16="http://schemas.microsoft.com/office/drawing/2014/main" id="{210159A4-599B-415D-88B1-5722B33FD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253"/>
                <a:ext cx="75" cy="72"/>
              </a:xfrm>
              <a:custGeom>
                <a:avLst/>
                <a:gdLst>
                  <a:gd name="T0" fmla="*/ 300 w 30"/>
                  <a:gd name="T1" fmla="*/ 307 h 27"/>
                  <a:gd name="T2" fmla="*/ 175 w 30"/>
                  <a:gd name="T3" fmla="*/ 397 h 27"/>
                  <a:gd name="T4" fmla="*/ 313 w 30"/>
                  <a:gd name="T5" fmla="*/ 149 h 27"/>
                  <a:gd name="T6" fmla="*/ 300 w 30"/>
                  <a:gd name="T7" fmla="*/ 456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7">
                    <a:moveTo>
                      <a:pt x="19" y="16"/>
                    </a:moveTo>
                    <a:cubicBezTo>
                      <a:pt x="15" y="17"/>
                      <a:pt x="12" y="17"/>
                      <a:pt x="11" y="21"/>
                    </a:cubicBezTo>
                    <a:cubicBezTo>
                      <a:pt x="19" y="27"/>
                      <a:pt x="30" y="16"/>
                      <a:pt x="20" y="8"/>
                    </a:cubicBezTo>
                    <a:cubicBezTo>
                      <a:pt x="8" y="0"/>
                      <a:pt x="0" y="24"/>
                      <a:pt x="19" y="2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8" name="Freeform 319">
                <a:extLst>
                  <a:ext uri="{FF2B5EF4-FFF2-40B4-BE49-F238E27FC236}">
                    <a16:creationId xmlns:a16="http://schemas.microsoft.com/office/drawing/2014/main" id="{C96FFC6E-6FEB-4F47-A669-F9997D7F7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235"/>
                <a:ext cx="27" cy="37"/>
              </a:xfrm>
              <a:custGeom>
                <a:avLst/>
                <a:gdLst>
                  <a:gd name="T0" fmla="*/ 61 w 11"/>
                  <a:gd name="T1" fmla="*/ 238 h 14"/>
                  <a:gd name="T2" fmla="*/ 12 w 11"/>
                  <a:gd name="T3" fmla="*/ 34 h 14"/>
                  <a:gd name="T4" fmla="*/ 91 w 11"/>
                  <a:gd name="T5" fmla="*/ 25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4" y="13"/>
                    </a:moveTo>
                    <a:cubicBezTo>
                      <a:pt x="1" y="10"/>
                      <a:pt x="0" y="6"/>
                      <a:pt x="1" y="2"/>
                    </a:cubicBezTo>
                    <a:cubicBezTo>
                      <a:pt x="9" y="0"/>
                      <a:pt x="11" y="9"/>
                      <a:pt x="6" y="14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79" name="Freeform 320">
                <a:extLst>
                  <a:ext uri="{FF2B5EF4-FFF2-40B4-BE49-F238E27FC236}">
                    <a16:creationId xmlns:a16="http://schemas.microsoft.com/office/drawing/2014/main" id="{A2317645-E20B-4097-A80F-E1781F8F6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2371"/>
                <a:ext cx="45" cy="45"/>
              </a:xfrm>
              <a:custGeom>
                <a:avLst/>
                <a:gdLst>
                  <a:gd name="T0" fmla="*/ 188 w 18"/>
                  <a:gd name="T1" fmla="*/ 34 h 17"/>
                  <a:gd name="T2" fmla="*/ 145 w 18"/>
                  <a:gd name="T3" fmla="*/ 169 h 17"/>
                  <a:gd name="T4" fmla="*/ 270 w 18"/>
                  <a:gd name="T5" fmla="*/ 56 h 17"/>
                  <a:gd name="T6" fmla="*/ 158 w 18"/>
                  <a:gd name="T7" fmla="*/ 238 h 17"/>
                  <a:gd name="T8" fmla="*/ 95 w 18"/>
                  <a:gd name="T9" fmla="*/ 34 h 17"/>
                  <a:gd name="T10" fmla="*/ 220 w 18"/>
                  <a:gd name="T11" fmla="*/ 20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7">
                    <a:moveTo>
                      <a:pt x="12" y="2"/>
                    </a:moveTo>
                    <a:cubicBezTo>
                      <a:pt x="9" y="4"/>
                      <a:pt x="9" y="6"/>
                      <a:pt x="9" y="9"/>
                    </a:cubicBezTo>
                    <a:cubicBezTo>
                      <a:pt x="15" y="10"/>
                      <a:pt x="18" y="8"/>
                      <a:pt x="17" y="3"/>
                    </a:cubicBezTo>
                    <a:cubicBezTo>
                      <a:pt x="11" y="4"/>
                      <a:pt x="9" y="7"/>
                      <a:pt x="10" y="13"/>
                    </a:cubicBezTo>
                    <a:cubicBezTo>
                      <a:pt x="18" y="10"/>
                      <a:pt x="14" y="0"/>
                      <a:pt x="6" y="2"/>
                    </a:cubicBezTo>
                    <a:cubicBezTo>
                      <a:pt x="0" y="4"/>
                      <a:pt x="6" y="17"/>
                      <a:pt x="14" y="11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0" name="Freeform 321">
                <a:extLst>
                  <a:ext uri="{FF2B5EF4-FFF2-40B4-BE49-F238E27FC236}">
                    <a16:creationId xmlns:a16="http://schemas.microsoft.com/office/drawing/2014/main" id="{03A9A529-3A22-4599-B1E0-96BAABD77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2216"/>
                <a:ext cx="127" cy="61"/>
              </a:xfrm>
              <a:custGeom>
                <a:avLst/>
                <a:gdLst>
                  <a:gd name="T0" fmla="*/ 249 w 51"/>
                  <a:gd name="T1" fmla="*/ 0 h 23"/>
                  <a:gd name="T2" fmla="*/ 371 w 51"/>
                  <a:gd name="T3" fmla="*/ 90 h 23"/>
                  <a:gd name="T4" fmla="*/ 682 w 51"/>
                  <a:gd name="T5" fmla="*/ 14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23">
                    <a:moveTo>
                      <a:pt x="16" y="0"/>
                    </a:moveTo>
                    <a:cubicBezTo>
                      <a:pt x="0" y="10"/>
                      <a:pt x="26" y="21"/>
                      <a:pt x="24" y="5"/>
                    </a:cubicBezTo>
                    <a:cubicBezTo>
                      <a:pt x="23" y="23"/>
                      <a:pt x="51" y="21"/>
                      <a:pt x="44" y="8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1" name="Freeform 322">
                <a:extLst>
                  <a:ext uri="{FF2B5EF4-FFF2-40B4-BE49-F238E27FC236}">
                    <a16:creationId xmlns:a16="http://schemas.microsoft.com/office/drawing/2014/main" id="{2B57DB9A-9950-45F5-AB64-506F3EA0C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389"/>
                <a:ext cx="52" cy="48"/>
              </a:xfrm>
              <a:custGeom>
                <a:avLst/>
                <a:gdLst>
                  <a:gd name="T0" fmla="*/ 183 w 21"/>
                  <a:gd name="T1" fmla="*/ 77 h 18"/>
                  <a:gd name="T2" fmla="*/ 166 w 21"/>
                  <a:gd name="T3" fmla="*/ 227 h 18"/>
                  <a:gd name="T4" fmla="*/ 104 w 21"/>
                  <a:gd name="T5" fmla="*/ 93 h 18"/>
                  <a:gd name="T6" fmla="*/ 154 w 21"/>
                  <a:gd name="T7" fmla="*/ 28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12" y="4"/>
                    </a:moveTo>
                    <a:cubicBezTo>
                      <a:pt x="10" y="7"/>
                      <a:pt x="8" y="8"/>
                      <a:pt x="11" y="12"/>
                    </a:cubicBezTo>
                    <a:cubicBezTo>
                      <a:pt x="21" y="9"/>
                      <a:pt x="14" y="0"/>
                      <a:pt x="7" y="5"/>
                    </a:cubicBezTo>
                    <a:cubicBezTo>
                      <a:pt x="0" y="10"/>
                      <a:pt x="1" y="18"/>
                      <a:pt x="10" y="15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2" name="Freeform 323">
                <a:extLst>
                  <a:ext uri="{FF2B5EF4-FFF2-40B4-BE49-F238E27FC236}">
                    <a16:creationId xmlns:a16="http://schemas.microsoft.com/office/drawing/2014/main" id="{7D50069E-1D2B-438B-B20D-BF3BA38C9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2341"/>
                <a:ext cx="125" cy="147"/>
              </a:xfrm>
              <a:custGeom>
                <a:avLst/>
                <a:gdLst>
                  <a:gd name="T0" fmla="*/ 95 w 50"/>
                  <a:gd name="T1" fmla="*/ 208 h 55"/>
                  <a:gd name="T2" fmla="*/ 20 w 50"/>
                  <a:gd name="T3" fmla="*/ 422 h 55"/>
                  <a:gd name="T4" fmla="*/ 0 w 50"/>
                  <a:gd name="T5" fmla="*/ 478 h 55"/>
                  <a:gd name="T6" fmla="*/ 50 w 50"/>
                  <a:gd name="T7" fmla="*/ 671 h 55"/>
                  <a:gd name="T8" fmla="*/ 50 w 50"/>
                  <a:gd name="T9" fmla="*/ 671 h 55"/>
                  <a:gd name="T10" fmla="*/ 63 w 50"/>
                  <a:gd name="T11" fmla="*/ 786 h 55"/>
                  <a:gd name="T12" fmla="*/ 250 w 50"/>
                  <a:gd name="T13" fmla="*/ 1050 h 55"/>
                  <a:gd name="T14" fmla="*/ 533 w 50"/>
                  <a:gd name="T15" fmla="*/ 1050 h 55"/>
                  <a:gd name="T16" fmla="*/ 613 w 50"/>
                  <a:gd name="T17" fmla="*/ 970 h 55"/>
                  <a:gd name="T18" fmla="*/ 625 w 50"/>
                  <a:gd name="T19" fmla="*/ 208 h 55"/>
                  <a:gd name="T20" fmla="*/ 95 w 50"/>
                  <a:gd name="T21" fmla="*/ 208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0" h="55">
                    <a:moveTo>
                      <a:pt x="6" y="11"/>
                    </a:moveTo>
                    <a:cubicBezTo>
                      <a:pt x="3" y="14"/>
                      <a:pt x="1" y="18"/>
                      <a:pt x="1" y="22"/>
                    </a:cubicBezTo>
                    <a:cubicBezTo>
                      <a:pt x="0" y="23"/>
                      <a:pt x="0" y="24"/>
                      <a:pt x="0" y="25"/>
                    </a:cubicBezTo>
                    <a:cubicBezTo>
                      <a:pt x="0" y="29"/>
                      <a:pt x="1" y="32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7"/>
                      <a:pt x="3" y="39"/>
                      <a:pt x="4" y="41"/>
                    </a:cubicBezTo>
                    <a:cubicBezTo>
                      <a:pt x="6" y="47"/>
                      <a:pt x="10" y="52"/>
                      <a:pt x="16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6" y="54"/>
                      <a:pt x="38" y="53"/>
                      <a:pt x="39" y="51"/>
                    </a:cubicBezTo>
                    <a:cubicBezTo>
                      <a:pt x="50" y="41"/>
                      <a:pt x="50" y="21"/>
                      <a:pt x="40" y="11"/>
                    </a:cubicBezTo>
                    <a:cubicBezTo>
                      <a:pt x="32" y="3"/>
                      <a:pt x="18" y="0"/>
                      <a:pt x="6" y="11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3" name="Freeform 324">
                <a:extLst>
                  <a:ext uri="{FF2B5EF4-FFF2-40B4-BE49-F238E27FC236}">
                    <a16:creationId xmlns:a16="http://schemas.microsoft.com/office/drawing/2014/main" id="{340512F9-F7BD-4237-AAAB-F660343C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067"/>
                <a:ext cx="45" cy="32"/>
              </a:xfrm>
              <a:custGeom>
                <a:avLst/>
                <a:gdLst>
                  <a:gd name="T0" fmla="*/ 83 w 18"/>
                  <a:gd name="T1" fmla="*/ 0 h 12"/>
                  <a:gd name="T2" fmla="*/ 283 w 18"/>
                  <a:gd name="T3" fmla="*/ 171 h 12"/>
                  <a:gd name="T4" fmla="*/ 145 w 18"/>
                  <a:gd name="T5" fmla="*/ 3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2">
                    <a:moveTo>
                      <a:pt x="5" y="0"/>
                    </a:moveTo>
                    <a:cubicBezTo>
                      <a:pt x="0" y="9"/>
                      <a:pt x="10" y="12"/>
                      <a:pt x="18" y="9"/>
                    </a:cubicBezTo>
                    <a:cubicBezTo>
                      <a:pt x="17" y="3"/>
                      <a:pt x="13" y="2"/>
                      <a:pt x="9" y="2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4" name="Freeform 325">
                <a:extLst>
                  <a:ext uri="{FF2B5EF4-FFF2-40B4-BE49-F238E27FC236}">
                    <a16:creationId xmlns:a16="http://schemas.microsoft.com/office/drawing/2014/main" id="{699B83CA-59A4-408A-9655-45002174C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1931"/>
                <a:ext cx="22" cy="13"/>
              </a:xfrm>
              <a:custGeom>
                <a:avLst/>
                <a:gdLst>
                  <a:gd name="T0" fmla="*/ 90 w 9"/>
                  <a:gd name="T1" fmla="*/ 88 h 5"/>
                  <a:gd name="T2" fmla="*/ 0 w 9"/>
                  <a:gd name="T3" fmla="*/ 21 h 5"/>
                  <a:gd name="T4" fmla="*/ 120 w 9"/>
                  <a:gd name="T5" fmla="*/ 21 h 5"/>
                  <a:gd name="T6" fmla="*/ 90 w 9"/>
                  <a:gd name="T7" fmla="*/ 55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5">
                    <a:moveTo>
                      <a:pt x="6" y="5"/>
                    </a:moveTo>
                    <a:cubicBezTo>
                      <a:pt x="3" y="4"/>
                      <a:pt x="1" y="5"/>
                      <a:pt x="0" y="1"/>
                    </a:cubicBezTo>
                    <a:cubicBezTo>
                      <a:pt x="4" y="1"/>
                      <a:pt x="5" y="0"/>
                      <a:pt x="8" y="1"/>
                    </a:cubicBezTo>
                    <a:cubicBezTo>
                      <a:pt x="9" y="3"/>
                      <a:pt x="8" y="3"/>
                      <a:pt x="6" y="3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5" name="Freeform 326">
                <a:extLst>
                  <a:ext uri="{FF2B5EF4-FFF2-40B4-BE49-F238E27FC236}">
                    <a16:creationId xmlns:a16="http://schemas.microsoft.com/office/drawing/2014/main" id="{5399AE7D-0046-4C88-93DF-9A3695D14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217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33 w 2"/>
                  <a:gd name="T3" fmla="*/ 27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1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6" name="Freeform 327">
                <a:extLst>
                  <a:ext uri="{FF2B5EF4-FFF2-40B4-BE49-F238E27FC236}">
                    <a16:creationId xmlns:a16="http://schemas.microsoft.com/office/drawing/2014/main" id="{9EFCFDB1-C1C2-4EE8-B9F3-8E0FD78C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2117"/>
                <a:ext cx="25" cy="6"/>
              </a:xfrm>
              <a:custGeom>
                <a:avLst/>
                <a:gdLst>
                  <a:gd name="T0" fmla="*/ 83 w 10"/>
                  <a:gd name="T1" fmla="*/ 54 h 2"/>
                  <a:gd name="T2" fmla="*/ 158 w 10"/>
                  <a:gd name="T3" fmla="*/ 27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5" y="2"/>
                    </a:moveTo>
                    <a:cubicBezTo>
                      <a:pt x="0" y="0"/>
                      <a:pt x="7" y="1"/>
                      <a:pt x="10" y="1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7" name="Freeform 328">
                <a:extLst>
                  <a:ext uri="{FF2B5EF4-FFF2-40B4-BE49-F238E27FC236}">
                    <a16:creationId xmlns:a16="http://schemas.microsoft.com/office/drawing/2014/main" id="{3F037E15-35A1-4427-9D4E-0B0DDC197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1952"/>
                <a:ext cx="2" cy="11"/>
              </a:xfrm>
              <a:custGeom>
                <a:avLst/>
                <a:gdLst>
                  <a:gd name="T0" fmla="*/ 0 w 1"/>
                  <a:gd name="T1" fmla="*/ 83 h 4"/>
                  <a:gd name="T2" fmla="*/ 8 w 1"/>
                  <a:gd name="T3" fmla="*/ 2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0"/>
                      <a:pt x="1" y="1"/>
                    </a:cubicBezTo>
                  </a:path>
                </a:pathLst>
              </a:custGeom>
              <a:noFill/>
              <a:ln w="11906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8" name="Freeform 329">
                <a:extLst>
                  <a:ext uri="{FF2B5EF4-FFF2-40B4-BE49-F238E27FC236}">
                    <a16:creationId xmlns:a16="http://schemas.microsoft.com/office/drawing/2014/main" id="{D27978B0-BCFE-4549-A2D5-967A24D43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125"/>
                <a:ext cx="28" cy="27"/>
              </a:xfrm>
              <a:custGeom>
                <a:avLst/>
                <a:gdLst>
                  <a:gd name="T0" fmla="*/ 117 w 11"/>
                  <a:gd name="T1" fmla="*/ 0 h 10"/>
                  <a:gd name="T2" fmla="*/ 33 w 11"/>
                  <a:gd name="T3" fmla="*/ 159 h 10"/>
                  <a:gd name="T4" fmla="*/ 181 w 11"/>
                  <a:gd name="T5" fmla="*/ 138 h 10"/>
                  <a:gd name="T6" fmla="*/ 130 w 11"/>
                  <a:gd name="T7" fmla="*/ 3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2" y="2"/>
                      <a:pt x="0" y="4"/>
                      <a:pt x="2" y="8"/>
                    </a:cubicBezTo>
                    <a:cubicBezTo>
                      <a:pt x="5" y="10"/>
                      <a:pt x="7" y="9"/>
                      <a:pt x="11" y="7"/>
                    </a:cubicBezTo>
                    <a:cubicBezTo>
                      <a:pt x="11" y="4"/>
                      <a:pt x="9" y="4"/>
                      <a:pt x="8" y="2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89" name="Freeform 330">
                <a:extLst>
                  <a:ext uri="{FF2B5EF4-FFF2-40B4-BE49-F238E27FC236}">
                    <a16:creationId xmlns:a16="http://schemas.microsoft.com/office/drawing/2014/main" id="{03FFAC16-0061-4323-B84E-80D429D52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147"/>
                <a:ext cx="12" cy="16"/>
              </a:xfrm>
              <a:custGeom>
                <a:avLst/>
                <a:gdLst>
                  <a:gd name="T0" fmla="*/ 0 w 5"/>
                  <a:gd name="T1" fmla="*/ 0 h 6"/>
                  <a:gd name="T2" fmla="*/ 70 w 5"/>
                  <a:gd name="T3" fmla="*/ 93 h 6"/>
                  <a:gd name="T4" fmla="*/ 29 w 5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2" y="1"/>
                      <a:pt x="4" y="2"/>
                      <a:pt x="5" y="5"/>
                    </a:cubicBezTo>
                    <a:cubicBezTo>
                      <a:pt x="4" y="6"/>
                      <a:pt x="3" y="6"/>
                      <a:pt x="2" y="6"/>
                    </a:cubicBezTo>
                  </a:path>
                </a:pathLst>
              </a:custGeom>
              <a:noFill/>
              <a:ln w="150813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0" name="Freeform 331">
                <a:extLst>
                  <a:ext uri="{FF2B5EF4-FFF2-40B4-BE49-F238E27FC236}">
                    <a16:creationId xmlns:a16="http://schemas.microsoft.com/office/drawing/2014/main" id="{DC37DAA1-321A-455C-9856-945BBCE00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7" y="1947"/>
                <a:ext cx="108" cy="128"/>
              </a:xfrm>
              <a:custGeom>
                <a:avLst/>
                <a:gdLst>
                  <a:gd name="T0" fmla="*/ 681 w 43"/>
                  <a:gd name="T1" fmla="*/ 227 h 48"/>
                  <a:gd name="T2" fmla="*/ 379 w 43"/>
                  <a:gd name="T3" fmla="*/ 21 h 48"/>
                  <a:gd name="T4" fmla="*/ 113 w 43"/>
                  <a:gd name="T5" fmla="*/ 136 h 48"/>
                  <a:gd name="T6" fmla="*/ 20 w 43"/>
                  <a:gd name="T7" fmla="*/ 376 h 48"/>
                  <a:gd name="T8" fmla="*/ 0 w 43"/>
                  <a:gd name="T9" fmla="*/ 477 h 48"/>
                  <a:gd name="T10" fmla="*/ 63 w 43"/>
                  <a:gd name="T11" fmla="*/ 683 h 48"/>
                  <a:gd name="T12" fmla="*/ 316 w 43"/>
                  <a:gd name="T13" fmla="*/ 853 h 48"/>
                  <a:gd name="T14" fmla="*/ 429 w 43"/>
                  <a:gd name="T15" fmla="*/ 888 h 48"/>
                  <a:gd name="T16" fmla="*/ 681 w 43"/>
                  <a:gd name="T17" fmla="*/ 776 h 48"/>
                  <a:gd name="T18" fmla="*/ 681 w 43"/>
                  <a:gd name="T19" fmla="*/ 227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48">
                    <a:moveTo>
                      <a:pt x="43" y="12"/>
                    </a:moveTo>
                    <a:cubicBezTo>
                      <a:pt x="39" y="6"/>
                      <a:pt x="32" y="2"/>
                      <a:pt x="24" y="1"/>
                    </a:cubicBezTo>
                    <a:cubicBezTo>
                      <a:pt x="18" y="0"/>
                      <a:pt x="12" y="2"/>
                      <a:pt x="7" y="7"/>
                    </a:cubicBezTo>
                    <a:cubicBezTo>
                      <a:pt x="3" y="12"/>
                      <a:pt x="2" y="17"/>
                      <a:pt x="1" y="20"/>
                    </a:cubicBezTo>
                    <a:cubicBezTo>
                      <a:pt x="0" y="22"/>
                      <a:pt x="0" y="23"/>
                      <a:pt x="0" y="25"/>
                    </a:cubicBezTo>
                    <a:cubicBezTo>
                      <a:pt x="0" y="29"/>
                      <a:pt x="1" y="33"/>
                      <a:pt x="4" y="36"/>
                    </a:cubicBezTo>
                    <a:cubicBezTo>
                      <a:pt x="7" y="41"/>
                      <a:pt x="13" y="44"/>
                      <a:pt x="20" y="45"/>
                    </a:cubicBezTo>
                    <a:cubicBezTo>
                      <a:pt x="22" y="46"/>
                      <a:pt x="24" y="47"/>
                      <a:pt x="27" y="47"/>
                    </a:cubicBezTo>
                    <a:cubicBezTo>
                      <a:pt x="33" y="48"/>
                      <a:pt x="39" y="46"/>
                      <a:pt x="43" y="41"/>
                    </a:cubicBezTo>
                    <a:lnTo>
                      <a:pt x="43" y="12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1" name="Freeform 332">
                <a:extLst>
                  <a:ext uri="{FF2B5EF4-FFF2-40B4-BE49-F238E27FC236}">
                    <a16:creationId xmlns:a16="http://schemas.microsoft.com/office/drawing/2014/main" id="{7BADA460-DB1F-48D6-882F-77273AE608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10" y="2245"/>
                <a:ext cx="145" cy="152"/>
              </a:xfrm>
              <a:custGeom>
                <a:avLst/>
                <a:gdLst>
                  <a:gd name="T0" fmla="*/ 363 w 58"/>
                  <a:gd name="T1" fmla="*/ 21 h 57"/>
                  <a:gd name="T2" fmla="*/ 113 w 58"/>
                  <a:gd name="T3" fmla="*/ 149 h 57"/>
                  <a:gd name="T4" fmla="*/ 0 w 58"/>
                  <a:gd name="T5" fmla="*/ 419 h 57"/>
                  <a:gd name="T6" fmla="*/ 0 w 58"/>
                  <a:gd name="T7" fmla="*/ 435 h 57"/>
                  <a:gd name="T8" fmla="*/ 220 w 58"/>
                  <a:gd name="T9" fmla="*/ 875 h 57"/>
                  <a:gd name="T10" fmla="*/ 613 w 58"/>
                  <a:gd name="T11" fmla="*/ 1059 h 57"/>
                  <a:gd name="T12" fmla="*/ 833 w 58"/>
                  <a:gd name="T13" fmla="*/ 909 h 57"/>
                  <a:gd name="T14" fmla="*/ 908 w 58"/>
                  <a:gd name="T15" fmla="*/ 648 h 57"/>
                  <a:gd name="T16" fmla="*/ 845 w 58"/>
                  <a:gd name="T17" fmla="*/ 419 h 57"/>
                  <a:gd name="T18" fmla="*/ 675 w 58"/>
                  <a:gd name="T19" fmla="*/ 227 h 57"/>
                  <a:gd name="T20" fmla="*/ 363 w 58"/>
                  <a:gd name="T21" fmla="*/ 21 h 57"/>
                  <a:gd name="T22" fmla="*/ 208 w 58"/>
                  <a:gd name="T23" fmla="*/ 320 h 57"/>
                  <a:gd name="T24" fmla="*/ 208 w 58"/>
                  <a:gd name="T25" fmla="*/ 320 h 57"/>
                  <a:gd name="T26" fmla="*/ 188 w 58"/>
                  <a:gd name="T27" fmla="*/ 363 h 57"/>
                  <a:gd name="T28" fmla="*/ 208 w 58"/>
                  <a:gd name="T29" fmla="*/ 320 h 57"/>
                  <a:gd name="T30" fmla="*/ 720 w 58"/>
                  <a:gd name="T31" fmla="*/ 683 h 57"/>
                  <a:gd name="T32" fmla="*/ 708 w 58"/>
                  <a:gd name="T33" fmla="*/ 683 h 57"/>
                  <a:gd name="T34" fmla="*/ 688 w 58"/>
                  <a:gd name="T35" fmla="*/ 717 h 57"/>
                  <a:gd name="T36" fmla="*/ 720 w 58"/>
                  <a:gd name="T37" fmla="*/ 683 h 5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57">
                    <a:moveTo>
                      <a:pt x="23" y="1"/>
                    </a:moveTo>
                    <a:cubicBezTo>
                      <a:pt x="17" y="2"/>
                      <a:pt x="11" y="4"/>
                      <a:pt x="7" y="8"/>
                    </a:cubicBezTo>
                    <a:cubicBezTo>
                      <a:pt x="3" y="12"/>
                      <a:pt x="0" y="17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1" y="33"/>
                      <a:pt x="6" y="41"/>
                      <a:pt x="14" y="46"/>
                    </a:cubicBezTo>
                    <a:cubicBezTo>
                      <a:pt x="20" y="53"/>
                      <a:pt x="29" y="57"/>
                      <a:pt x="39" y="56"/>
                    </a:cubicBezTo>
                    <a:cubicBezTo>
                      <a:pt x="45" y="56"/>
                      <a:pt x="50" y="53"/>
                      <a:pt x="53" y="48"/>
                    </a:cubicBezTo>
                    <a:cubicBezTo>
                      <a:pt x="56" y="44"/>
                      <a:pt x="58" y="39"/>
                      <a:pt x="58" y="34"/>
                    </a:cubicBezTo>
                    <a:cubicBezTo>
                      <a:pt x="58" y="30"/>
                      <a:pt x="57" y="26"/>
                      <a:pt x="54" y="22"/>
                    </a:cubicBezTo>
                    <a:cubicBezTo>
                      <a:pt x="52" y="17"/>
                      <a:pt x="47" y="14"/>
                      <a:pt x="43" y="12"/>
                    </a:cubicBezTo>
                    <a:cubicBezTo>
                      <a:pt x="39" y="5"/>
                      <a:pt x="32" y="0"/>
                      <a:pt x="23" y="1"/>
                    </a:cubicBezTo>
                    <a:close/>
                    <a:moveTo>
                      <a:pt x="13" y="17"/>
                    </a:move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9"/>
                      <a:pt x="12" y="19"/>
                    </a:cubicBezTo>
                    <a:cubicBezTo>
                      <a:pt x="13" y="19"/>
                      <a:pt x="13" y="18"/>
                      <a:pt x="13" y="17"/>
                    </a:cubicBezTo>
                    <a:close/>
                    <a:moveTo>
                      <a:pt x="46" y="36"/>
                    </a:moveTo>
                    <a:cubicBezTo>
                      <a:pt x="46" y="36"/>
                      <a:pt x="46" y="36"/>
                      <a:pt x="45" y="36"/>
                    </a:cubicBezTo>
                    <a:cubicBezTo>
                      <a:pt x="45" y="37"/>
                      <a:pt x="45" y="37"/>
                      <a:pt x="44" y="38"/>
                    </a:cubicBezTo>
                    <a:cubicBezTo>
                      <a:pt x="45" y="37"/>
                      <a:pt x="45" y="37"/>
                      <a:pt x="46" y="36"/>
                    </a:cubicBez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2" name="Freeform 333">
                <a:extLst>
                  <a:ext uri="{FF2B5EF4-FFF2-40B4-BE49-F238E27FC236}">
                    <a16:creationId xmlns:a16="http://schemas.microsoft.com/office/drawing/2014/main" id="{20FE729D-6746-45B3-B883-9B176F61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357"/>
                <a:ext cx="105" cy="120"/>
              </a:xfrm>
              <a:custGeom>
                <a:avLst/>
                <a:gdLst>
                  <a:gd name="T0" fmla="*/ 658 w 42"/>
                  <a:gd name="T1" fmla="*/ 115 h 45"/>
                  <a:gd name="T2" fmla="*/ 500 w 42"/>
                  <a:gd name="T3" fmla="*/ 93 h 45"/>
                  <a:gd name="T4" fmla="*/ 313 w 42"/>
                  <a:gd name="T5" fmla="*/ 21 h 45"/>
                  <a:gd name="T6" fmla="*/ 313 w 42"/>
                  <a:gd name="T7" fmla="*/ 0 h 45"/>
                  <a:gd name="T8" fmla="*/ 313 w 42"/>
                  <a:gd name="T9" fmla="*/ 21 h 45"/>
                  <a:gd name="T10" fmla="*/ 83 w 42"/>
                  <a:gd name="T11" fmla="*/ 171 h 45"/>
                  <a:gd name="T12" fmla="*/ 0 w 42"/>
                  <a:gd name="T13" fmla="*/ 435 h 45"/>
                  <a:gd name="T14" fmla="*/ 95 w 42"/>
                  <a:gd name="T15" fmla="*/ 704 h 45"/>
                  <a:gd name="T16" fmla="*/ 300 w 42"/>
                  <a:gd name="T17" fmla="*/ 832 h 45"/>
                  <a:gd name="T18" fmla="*/ 658 w 42"/>
                  <a:gd name="T19" fmla="*/ 648 h 45"/>
                  <a:gd name="T20" fmla="*/ 658 w 42"/>
                  <a:gd name="T21" fmla="*/ 115 h 4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" h="45">
                    <a:moveTo>
                      <a:pt x="42" y="6"/>
                    </a:moveTo>
                    <a:cubicBezTo>
                      <a:pt x="38" y="7"/>
                      <a:pt x="34" y="7"/>
                      <a:pt x="32" y="5"/>
                    </a:cubicBezTo>
                    <a:cubicBezTo>
                      <a:pt x="28" y="2"/>
                      <a:pt x="24" y="1"/>
                      <a:pt x="20" y="1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20" y="0"/>
                      <a:pt x="20" y="1"/>
                      <a:pt x="20" y="1"/>
                    </a:cubicBezTo>
                    <a:cubicBezTo>
                      <a:pt x="14" y="2"/>
                      <a:pt x="9" y="4"/>
                      <a:pt x="5" y="9"/>
                    </a:cubicBezTo>
                    <a:cubicBezTo>
                      <a:pt x="2" y="13"/>
                      <a:pt x="0" y="18"/>
                      <a:pt x="0" y="23"/>
                    </a:cubicBezTo>
                    <a:cubicBezTo>
                      <a:pt x="0" y="28"/>
                      <a:pt x="2" y="33"/>
                      <a:pt x="6" y="37"/>
                    </a:cubicBezTo>
                    <a:cubicBezTo>
                      <a:pt x="9" y="41"/>
                      <a:pt x="14" y="43"/>
                      <a:pt x="19" y="44"/>
                    </a:cubicBezTo>
                    <a:cubicBezTo>
                      <a:pt x="30" y="45"/>
                      <a:pt x="37" y="40"/>
                      <a:pt x="42" y="34"/>
                    </a:cubicBez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DFC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3" name="Freeform 334">
                <a:extLst>
                  <a:ext uri="{FF2B5EF4-FFF2-40B4-BE49-F238E27FC236}">
                    <a16:creationId xmlns:a16="http://schemas.microsoft.com/office/drawing/2014/main" id="{35CD739F-55F5-4076-97CB-B36E80679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024"/>
                <a:ext cx="7" cy="11"/>
              </a:xfrm>
              <a:custGeom>
                <a:avLst/>
                <a:gdLst>
                  <a:gd name="T0" fmla="*/ 37 w 3"/>
                  <a:gd name="T1" fmla="*/ 22 h 4"/>
                  <a:gd name="T2" fmla="*/ 0 w 3"/>
                  <a:gd name="T3" fmla="*/ 22 h 4"/>
                  <a:gd name="T4" fmla="*/ 37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2"/>
                      <a:pt x="3" y="4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95250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4" name="Freeform 335">
                <a:extLst>
                  <a:ext uri="{FF2B5EF4-FFF2-40B4-BE49-F238E27FC236}">
                    <a16:creationId xmlns:a16="http://schemas.microsoft.com/office/drawing/2014/main" id="{D6F93704-1053-404F-A70C-C8F93C56B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365"/>
                <a:ext cx="10" cy="6"/>
              </a:xfrm>
              <a:custGeom>
                <a:avLst/>
                <a:gdLst>
                  <a:gd name="T0" fmla="*/ 0 w 4"/>
                  <a:gd name="T1" fmla="*/ 54 h 2"/>
                  <a:gd name="T2" fmla="*/ 63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1"/>
                      <a:pt x="2" y="0"/>
                      <a:pt x="4" y="0"/>
                    </a:cubicBezTo>
                  </a:path>
                </a:pathLst>
              </a:custGeom>
              <a:noFill/>
              <a:ln w="95250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5" name="Freeform 336">
                <a:extLst>
                  <a:ext uri="{FF2B5EF4-FFF2-40B4-BE49-F238E27FC236}">
                    <a16:creationId xmlns:a16="http://schemas.microsoft.com/office/drawing/2014/main" id="{F23FF339-1D93-4C72-B210-61F1F36D7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381"/>
                <a:ext cx="5" cy="14"/>
              </a:xfrm>
              <a:custGeom>
                <a:avLst/>
                <a:gdLst>
                  <a:gd name="T0" fmla="*/ 0 w 2"/>
                  <a:gd name="T1" fmla="*/ 0 h 5"/>
                  <a:gd name="T2" fmla="*/ 33 w 2"/>
                  <a:gd name="T3" fmla="*/ 62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2"/>
                      <a:pt x="1" y="5"/>
                      <a:pt x="2" y="3"/>
                    </a:cubicBezTo>
                  </a:path>
                </a:pathLst>
              </a:custGeom>
              <a:noFill/>
              <a:ln w="95250" cap="rnd">
                <a:solidFill>
                  <a:srgbClr val="DFC37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6" name="Freeform 337">
                <a:extLst>
                  <a:ext uri="{FF2B5EF4-FFF2-40B4-BE49-F238E27FC236}">
                    <a16:creationId xmlns:a16="http://schemas.microsoft.com/office/drawing/2014/main" id="{90D14FF2-B9D2-4606-91DE-045B92F9E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2443"/>
                <a:ext cx="10" cy="13"/>
              </a:xfrm>
              <a:custGeom>
                <a:avLst/>
                <a:gdLst>
                  <a:gd name="T0" fmla="*/ 0 w 4"/>
                  <a:gd name="T1" fmla="*/ 0 h 5"/>
                  <a:gd name="T2" fmla="*/ 63 w 4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3"/>
                      <a:pt x="3" y="5"/>
                      <a:pt x="4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7" name="Freeform 338">
                <a:extLst>
                  <a:ext uri="{FF2B5EF4-FFF2-40B4-BE49-F238E27FC236}">
                    <a16:creationId xmlns:a16="http://schemas.microsoft.com/office/drawing/2014/main" id="{8EE59265-39B2-46A4-B49A-B6F5340FE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2" y="2221"/>
                <a:ext cx="38" cy="48"/>
              </a:xfrm>
              <a:custGeom>
                <a:avLst/>
                <a:gdLst>
                  <a:gd name="T0" fmla="*/ 147 w 15"/>
                  <a:gd name="T1" fmla="*/ 0 h 18"/>
                  <a:gd name="T2" fmla="*/ 243 w 15"/>
                  <a:gd name="T3" fmla="*/ 227 h 18"/>
                  <a:gd name="T4" fmla="*/ 160 w 15"/>
                  <a:gd name="T5" fmla="*/ 7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9" y="0"/>
                    </a:moveTo>
                    <a:cubicBezTo>
                      <a:pt x="0" y="4"/>
                      <a:pt x="6" y="18"/>
                      <a:pt x="15" y="12"/>
                    </a:cubicBezTo>
                    <a:cubicBezTo>
                      <a:pt x="14" y="9"/>
                      <a:pt x="12" y="6"/>
                      <a:pt x="10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8" name="Freeform 339">
                <a:extLst>
                  <a:ext uri="{FF2B5EF4-FFF2-40B4-BE49-F238E27FC236}">
                    <a16:creationId xmlns:a16="http://schemas.microsoft.com/office/drawing/2014/main" id="{E2131B3E-9E80-4DC6-AE89-880700267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269"/>
                <a:ext cx="12" cy="11"/>
              </a:xfrm>
              <a:custGeom>
                <a:avLst/>
                <a:gdLst>
                  <a:gd name="T0" fmla="*/ 0 w 5"/>
                  <a:gd name="T1" fmla="*/ 83 h 4"/>
                  <a:gd name="T2" fmla="*/ 7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3"/>
                      <a:pt x="3" y="1"/>
                      <a:pt x="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399" name="Freeform 340">
                <a:extLst>
                  <a:ext uri="{FF2B5EF4-FFF2-40B4-BE49-F238E27FC236}">
                    <a16:creationId xmlns:a16="http://schemas.microsoft.com/office/drawing/2014/main" id="{0C0192CD-D302-458C-99AD-74F78796D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403"/>
                <a:ext cx="32" cy="32"/>
              </a:xfrm>
              <a:custGeom>
                <a:avLst/>
                <a:gdLst>
                  <a:gd name="T0" fmla="*/ 194 w 13"/>
                  <a:gd name="T1" fmla="*/ 56 h 12"/>
                  <a:gd name="T2" fmla="*/ 0 w 13"/>
                  <a:gd name="T3" fmla="*/ 136 h 12"/>
                  <a:gd name="T4" fmla="*/ 153 w 13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3"/>
                    </a:moveTo>
                    <a:cubicBezTo>
                      <a:pt x="7" y="0"/>
                      <a:pt x="2" y="2"/>
                      <a:pt x="0" y="7"/>
                    </a:cubicBezTo>
                    <a:cubicBezTo>
                      <a:pt x="4" y="12"/>
                      <a:pt x="10" y="10"/>
                      <a:pt x="10" y="3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0" name="Freeform 341">
                <a:extLst>
                  <a:ext uri="{FF2B5EF4-FFF2-40B4-BE49-F238E27FC236}">
                    <a16:creationId xmlns:a16="http://schemas.microsoft.com/office/drawing/2014/main" id="{9CB912C2-400D-4D6C-A59A-5D2A85A15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408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1" name="Freeform 342">
                <a:extLst>
                  <a:ext uri="{FF2B5EF4-FFF2-40B4-BE49-F238E27FC236}">
                    <a16:creationId xmlns:a16="http://schemas.microsoft.com/office/drawing/2014/main" id="{08BD2E52-71B2-47F7-9D81-D31ACE135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2245"/>
                <a:ext cx="25" cy="16"/>
              </a:xfrm>
              <a:custGeom>
                <a:avLst/>
                <a:gdLst>
                  <a:gd name="T0" fmla="*/ 158 w 10"/>
                  <a:gd name="T1" fmla="*/ 21 h 6"/>
                  <a:gd name="T2" fmla="*/ 0 w 10"/>
                  <a:gd name="T3" fmla="*/ 35 h 6"/>
                  <a:gd name="T4" fmla="*/ 83 w 10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10" y="1"/>
                    </a:moveTo>
                    <a:cubicBezTo>
                      <a:pt x="6" y="0"/>
                      <a:pt x="3" y="0"/>
                      <a:pt x="0" y="2"/>
                    </a:cubicBezTo>
                    <a:cubicBezTo>
                      <a:pt x="1" y="6"/>
                      <a:pt x="3" y="5"/>
                      <a:pt x="5" y="6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2" name="Freeform 343">
                <a:extLst>
                  <a:ext uri="{FF2B5EF4-FFF2-40B4-BE49-F238E27FC236}">
                    <a16:creationId xmlns:a16="http://schemas.microsoft.com/office/drawing/2014/main" id="{C64521F8-D945-4F3E-8784-6A15471EB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232"/>
                <a:ext cx="13" cy="11"/>
              </a:xfrm>
              <a:custGeom>
                <a:avLst/>
                <a:gdLst>
                  <a:gd name="T0" fmla="*/ 88 w 5"/>
                  <a:gd name="T1" fmla="*/ 83 h 4"/>
                  <a:gd name="T2" fmla="*/ 68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2" y="3"/>
                      <a:pt x="0" y="2"/>
                      <a:pt x="4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3" name="Freeform 344">
                <a:extLst>
                  <a:ext uri="{FF2B5EF4-FFF2-40B4-BE49-F238E27FC236}">
                    <a16:creationId xmlns:a16="http://schemas.microsoft.com/office/drawing/2014/main" id="{5AE745A6-48F1-426A-85B9-7D89D6492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016"/>
                <a:ext cx="37" cy="37"/>
              </a:xfrm>
              <a:custGeom>
                <a:avLst/>
                <a:gdLst>
                  <a:gd name="T0" fmla="*/ 153 w 15"/>
                  <a:gd name="T1" fmla="*/ 0 h 14"/>
                  <a:gd name="T2" fmla="*/ 224 w 15"/>
                  <a:gd name="T3" fmla="*/ 14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4">
                    <a:moveTo>
                      <a:pt x="10" y="0"/>
                    </a:moveTo>
                    <a:cubicBezTo>
                      <a:pt x="0" y="9"/>
                      <a:pt x="15" y="14"/>
                      <a:pt x="15" y="8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4" name="Freeform 345">
                <a:extLst>
                  <a:ext uri="{FF2B5EF4-FFF2-40B4-BE49-F238E27FC236}">
                    <a16:creationId xmlns:a16="http://schemas.microsoft.com/office/drawing/2014/main" id="{E5E777D9-E72D-496F-B4E9-E1C738C0F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016"/>
                <a:ext cx="3" cy="11"/>
              </a:xfrm>
              <a:custGeom>
                <a:avLst/>
                <a:gdLst>
                  <a:gd name="T0" fmla="*/ 27 w 1"/>
                  <a:gd name="T1" fmla="*/ 83 h 4"/>
                  <a:gd name="T2" fmla="*/ 27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5" name="Freeform 346">
                <a:extLst>
                  <a:ext uri="{FF2B5EF4-FFF2-40B4-BE49-F238E27FC236}">
                    <a16:creationId xmlns:a16="http://schemas.microsoft.com/office/drawing/2014/main" id="{6D790F88-4559-4050-8533-9E93BE5FD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141"/>
                <a:ext cx="10" cy="6"/>
              </a:xfrm>
              <a:custGeom>
                <a:avLst/>
                <a:gdLst>
                  <a:gd name="T0" fmla="*/ 63 w 4"/>
                  <a:gd name="T1" fmla="*/ 54 h 2"/>
                  <a:gd name="T2" fmla="*/ 50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1" y="2"/>
                      <a:pt x="0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6" name="Freeform 347">
                <a:extLst>
                  <a:ext uri="{FF2B5EF4-FFF2-40B4-BE49-F238E27FC236}">
                    <a16:creationId xmlns:a16="http://schemas.microsoft.com/office/drawing/2014/main" id="{BFEA6E7E-F637-402E-9636-B146AFD0E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099"/>
                <a:ext cx="13" cy="16"/>
              </a:xfrm>
              <a:custGeom>
                <a:avLst/>
                <a:gdLst>
                  <a:gd name="T0" fmla="*/ 88 w 5"/>
                  <a:gd name="T1" fmla="*/ 115 h 6"/>
                  <a:gd name="T2" fmla="*/ 55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1" y="5"/>
                      <a:pt x="0" y="3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7" name="Freeform 348">
                <a:extLst>
                  <a:ext uri="{FF2B5EF4-FFF2-40B4-BE49-F238E27FC236}">
                    <a16:creationId xmlns:a16="http://schemas.microsoft.com/office/drawing/2014/main" id="{E227C80B-5AF5-4126-B4CB-F97AD5EAE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2133"/>
                <a:ext cx="2" cy="11"/>
              </a:xfrm>
              <a:custGeom>
                <a:avLst/>
                <a:gdLst>
                  <a:gd name="T0" fmla="*/ 0 w 1"/>
                  <a:gd name="T1" fmla="*/ 83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8" name="Freeform 349">
                <a:extLst>
                  <a:ext uri="{FF2B5EF4-FFF2-40B4-BE49-F238E27FC236}">
                    <a16:creationId xmlns:a16="http://schemas.microsoft.com/office/drawing/2014/main" id="{547470C6-977B-4B8D-966B-AC5EA9AB8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264"/>
                <a:ext cx="62" cy="43"/>
              </a:xfrm>
              <a:custGeom>
                <a:avLst/>
                <a:gdLst>
                  <a:gd name="T0" fmla="*/ 216 w 25"/>
                  <a:gd name="T1" fmla="*/ 0 h 16"/>
                  <a:gd name="T2" fmla="*/ 337 w 25"/>
                  <a:gd name="T3" fmla="*/ 81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6">
                    <a:moveTo>
                      <a:pt x="14" y="0"/>
                    </a:moveTo>
                    <a:cubicBezTo>
                      <a:pt x="0" y="11"/>
                      <a:pt x="25" y="16"/>
                      <a:pt x="22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09" name="Freeform 350">
                <a:extLst>
                  <a:ext uri="{FF2B5EF4-FFF2-40B4-BE49-F238E27FC236}">
                    <a16:creationId xmlns:a16="http://schemas.microsoft.com/office/drawing/2014/main" id="{A97A431E-4A84-4054-B54B-499CA370B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328"/>
                <a:ext cx="10" cy="8"/>
              </a:xfrm>
              <a:custGeom>
                <a:avLst/>
                <a:gdLst>
                  <a:gd name="T0" fmla="*/ 0 w 4"/>
                  <a:gd name="T1" fmla="*/ 0 h 3"/>
                  <a:gd name="T2" fmla="*/ 63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3"/>
                      <a:pt x="2" y="2"/>
                      <a:pt x="4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0" name="Freeform 351">
                <a:extLst>
                  <a:ext uri="{FF2B5EF4-FFF2-40B4-BE49-F238E27FC236}">
                    <a16:creationId xmlns:a16="http://schemas.microsoft.com/office/drawing/2014/main" id="{2F515D18-D3E1-4933-B1E6-602802216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2261"/>
                <a:ext cx="12" cy="22"/>
              </a:xfrm>
              <a:custGeom>
                <a:avLst/>
                <a:gdLst>
                  <a:gd name="T0" fmla="*/ 12 w 5"/>
                  <a:gd name="T1" fmla="*/ 168 h 8"/>
                  <a:gd name="T2" fmla="*/ 70 w 5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1" y="8"/>
                    </a:moveTo>
                    <a:cubicBezTo>
                      <a:pt x="0" y="4"/>
                      <a:pt x="0" y="0"/>
                      <a:pt x="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1" name="Freeform 352">
                <a:extLst>
                  <a:ext uri="{FF2B5EF4-FFF2-40B4-BE49-F238E27FC236}">
                    <a16:creationId xmlns:a16="http://schemas.microsoft.com/office/drawing/2014/main" id="{2738242B-AEB2-4839-90C3-5CCA927CF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253"/>
                <a:ext cx="7" cy="6"/>
              </a:xfrm>
              <a:custGeom>
                <a:avLst/>
                <a:gdLst>
                  <a:gd name="T0" fmla="*/ 0 w 3"/>
                  <a:gd name="T1" fmla="*/ 54 h 2"/>
                  <a:gd name="T2" fmla="*/ 3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2" name="Freeform 353">
                <a:extLst>
                  <a:ext uri="{FF2B5EF4-FFF2-40B4-BE49-F238E27FC236}">
                    <a16:creationId xmlns:a16="http://schemas.microsoft.com/office/drawing/2014/main" id="{15990A9F-7213-4DF9-959D-C68E91213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2219"/>
                <a:ext cx="1" cy="21"/>
              </a:xfrm>
              <a:custGeom>
                <a:avLst/>
                <a:gdLst>
                  <a:gd name="T0" fmla="*/ 0 w 1"/>
                  <a:gd name="T1" fmla="*/ 144 h 8"/>
                  <a:gd name="T2" fmla="*/ 0 w 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8"/>
                    </a:moveTo>
                    <a:cubicBezTo>
                      <a:pt x="0" y="5"/>
                      <a:pt x="0" y="3"/>
                      <a:pt x="0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3" name="Freeform 354">
                <a:extLst>
                  <a:ext uri="{FF2B5EF4-FFF2-40B4-BE49-F238E27FC236}">
                    <a16:creationId xmlns:a16="http://schemas.microsoft.com/office/drawing/2014/main" id="{E15CDA2B-A3D6-4223-8AD6-0104F2113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7" y="2251"/>
                <a:ext cx="8" cy="8"/>
              </a:xfrm>
              <a:custGeom>
                <a:avLst/>
                <a:gdLst>
                  <a:gd name="T0" fmla="*/ 0 w 3"/>
                  <a:gd name="T1" fmla="*/ 56 h 3"/>
                  <a:gd name="T2" fmla="*/ 56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4" name="Freeform 355">
                <a:extLst>
                  <a:ext uri="{FF2B5EF4-FFF2-40B4-BE49-F238E27FC236}">
                    <a16:creationId xmlns:a16="http://schemas.microsoft.com/office/drawing/2014/main" id="{8E417BF7-0208-42BA-A2F8-0490CCDC1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309"/>
                <a:ext cx="17" cy="16"/>
              </a:xfrm>
              <a:custGeom>
                <a:avLst/>
                <a:gdLst>
                  <a:gd name="T0" fmla="*/ 0 w 7"/>
                  <a:gd name="T1" fmla="*/ 115 h 6"/>
                  <a:gd name="T2" fmla="*/ 70 w 7"/>
                  <a:gd name="T3" fmla="*/ 21 h 6"/>
                  <a:gd name="T4" fmla="*/ 100 w 7"/>
                  <a:gd name="T5" fmla="*/ 11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1" y="2"/>
                      <a:pt x="0" y="0"/>
                      <a:pt x="5" y="1"/>
                    </a:cubicBezTo>
                    <a:cubicBezTo>
                      <a:pt x="7" y="3"/>
                      <a:pt x="7" y="4"/>
                      <a:pt x="7" y="6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5" name="Freeform 356">
                <a:extLst>
                  <a:ext uri="{FF2B5EF4-FFF2-40B4-BE49-F238E27FC236}">
                    <a16:creationId xmlns:a16="http://schemas.microsoft.com/office/drawing/2014/main" id="{7B56DFCF-9273-47E3-BFBA-4768EB66E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" y="2413"/>
                <a:ext cx="13" cy="8"/>
              </a:xfrm>
              <a:custGeom>
                <a:avLst/>
                <a:gdLst>
                  <a:gd name="T0" fmla="*/ 0 w 5"/>
                  <a:gd name="T1" fmla="*/ 56 h 3"/>
                  <a:gd name="T2" fmla="*/ 8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1"/>
                      <a:pt x="3" y="1"/>
                      <a:pt x="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6" name="Freeform 357">
                <a:extLst>
                  <a:ext uri="{FF2B5EF4-FFF2-40B4-BE49-F238E27FC236}">
                    <a16:creationId xmlns:a16="http://schemas.microsoft.com/office/drawing/2014/main" id="{5EE35624-5189-4A09-BB2A-56429C1BE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2411"/>
                <a:ext cx="7" cy="13"/>
              </a:xfrm>
              <a:custGeom>
                <a:avLst/>
                <a:gdLst>
                  <a:gd name="T0" fmla="*/ 37 w 3"/>
                  <a:gd name="T1" fmla="*/ 88 h 5"/>
                  <a:gd name="T2" fmla="*/ 28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7" name="Freeform 358">
                <a:extLst>
                  <a:ext uri="{FF2B5EF4-FFF2-40B4-BE49-F238E27FC236}">
                    <a16:creationId xmlns:a16="http://schemas.microsoft.com/office/drawing/2014/main" id="{4A4F1857-1F5C-4740-8969-A52594920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2408"/>
                <a:ext cx="10" cy="21"/>
              </a:xfrm>
              <a:custGeom>
                <a:avLst/>
                <a:gdLst>
                  <a:gd name="T0" fmla="*/ 33 w 4"/>
                  <a:gd name="T1" fmla="*/ 144 h 8"/>
                  <a:gd name="T2" fmla="*/ 63 w 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2" y="8"/>
                    </a:moveTo>
                    <a:cubicBezTo>
                      <a:pt x="0" y="5"/>
                      <a:pt x="0" y="2"/>
                      <a:pt x="4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8" name="Freeform 359">
                <a:extLst>
                  <a:ext uri="{FF2B5EF4-FFF2-40B4-BE49-F238E27FC236}">
                    <a16:creationId xmlns:a16="http://schemas.microsoft.com/office/drawing/2014/main" id="{BF66F951-F191-4214-BB8B-E8EB8FAD3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368"/>
                <a:ext cx="5" cy="13"/>
              </a:xfrm>
              <a:custGeom>
                <a:avLst/>
                <a:gdLst>
                  <a:gd name="T0" fmla="*/ 33 w 2"/>
                  <a:gd name="T1" fmla="*/ 88 h 5"/>
                  <a:gd name="T2" fmla="*/ 20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0" y="4"/>
                      <a:pt x="0" y="2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19" name="Freeform 360">
                <a:extLst>
                  <a:ext uri="{FF2B5EF4-FFF2-40B4-BE49-F238E27FC236}">
                    <a16:creationId xmlns:a16="http://schemas.microsoft.com/office/drawing/2014/main" id="{EF15DADB-E0C2-4900-9D99-67DC40F6F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411"/>
                <a:ext cx="85" cy="77"/>
              </a:xfrm>
              <a:custGeom>
                <a:avLst/>
                <a:gdLst>
                  <a:gd name="T0" fmla="*/ 345 w 34"/>
                  <a:gd name="T1" fmla="*/ 21 h 29"/>
                  <a:gd name="T2" fmla="*/ 20 w 34"/>
                  <a:gd name="T3" fmla="*/ 337 h 29"/>
                  <a:gd name="T4" fmla="*/ 63 w 34"/>
                  <a:gd name="T5" fmla="*/ 542 h 29"/>
                  <a:gd name="T6" fmla="*/ 375 w 34"/>
                  <a:gd name="T7" fmla="*/ 542 h 29"/>
                  <a:gd name="T8" fmla="*/ 395 w 34"/>
                  <a:gd name="T9" fmla="*/ 507 h 29"/>
                  <a:gd name="T10" fmla="*/ 533 w 34"/>
                  <a:gd name="T11" fmla="*/ 297 h 29"/>
                  <a:gd name="T12" fmla="*/ 533 w 34"/>
                  <a:gd name="T13" fmla="*/ 281 h 29"/>
                  <a:gd name="T14" fmla="*/ 345 w 34"/>
                  <a:gd name="T15" fmla="*/ 21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29">
                    <a:moveTo>
                      <a:pt x="22" y="1"/>
                    </a:moveTo>
                    <a:cubicBezTo>
                      <a:pt x="11" y="0"/>
                      <a:pt x="3" y="7"/>
                      <a:pt x="1" y="18"/>
                    </a:cubicBezTo>
                    <a:cubicBezTo>
                      <a:pt x="0" y="22"/>
                      <a:pt x="1" y="26"/>
                      <a:pt x="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8"/>
                      <a:pt x="25" y="28"/>
                      <a:pt x="25" y="27"/>
                    </a:cubicBezTo>
                    <a:cubicBezTo>
                      <a:pt x="30" y="26"/>
                      <a:pt x="33" y="22"/>
                      <a:pt x="34" y="16"/>
                    </a:cubicBezTo>
                    <a:cubicBezTo>
                      <a:pt x="34" y="16"/>
                      <a:pt x="34" y="15"/>
                      <a:pt x="34" y="15"/>
                    </a:cubicBezTo>
                    <a:cubicBezTo>
                      <a:pt x="34" y="8"/>
                      <a:pt x="29" y="2"/>
                      <a:pt x="22" y="1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0" name="Freeform 361">
                <a:extLst>
                  <a:ext uri="{FF2B5EF4-FFF2-40B4-BE49-F238E27FC236}">
                    <a16:creationId xmlns:a16="http://schemas.microsoft.com/office/drawing/2014/main" id="{3428F607-BB8F-4992-B5BE-47449CAB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416"/>
                <a:ext cx="82" cy="72"/>
              </a:xfrm>
              <a:custGeom>
                <a:avLst/>
                <a:gdLst>
                  <a:gd name="T0" fmla="*/ 186 w 33"/>
                  <a:gd name="T1" fmla="*/ 56 h 27"/>
                  <a:gd name="T2" fmla="*/ 137 w 33"/>
                  <a:gd name="T3" fmla="*/ 93 h 27"/>
                  <a:gd name="T4" fmla="*/ 42 w 33"/>
                  <a:gd name="T5" fmla="*/ 435 h 27"/>
                  <a:gd name="T6" fmla="*/ 92 w 33"/>
                  <a:gd name="T7" fmla="*/ 512 h 27"/>
                  <a:gd name="T8" fmla="*/ 370 w 33"/>
                  <a:gd name="T9" fmla="*/ 512 h 27"/>
                  <a:gd name="T10" fmla="*/ 462 w 33"/>
                  <a:gd name="T11" fmla="*/ 171 h 27"/>
                  <a:gd name="T12" fmla="*/ 186 w 33"/>
                  <a:gd name="T13" fmla="*/ 5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7">
                    <a:moveTo>
                      <a:pt x="12" y="3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2" y="8"/>
                      <a:pt x="0" y="16"/>
                      <a:pt x="3" y="23"/>
                    </a:cubicBezTo>
                    <a:cubicBezTo>
                      <a:pt x="4" y="24"/>
                      <a:pt x="5" y="26"/>
                      <a:pt x="6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30" y="23"/>
                      <a:pt x="33" y="16"/>
                      <a:pt x="30" y="9"/>
                    </a:cubicBezTo>
                    <a:cubicBezTo>
                      <a:pt x="26" y="3"/>
                      <a:pt x="18" y="0"/>
                      <a:pt x="12" y="3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1" name="Freeform 362">
                <a:extLst>
                  <a:ext uri="{FF2B5EF4-FFF2-40B4-BE49-F238E27FC236}">
                    <a16:creationId xmlns:a16="http://schemas.microsoft.com/office/drawing/2014/main" id="{8DE5A38E-4FEC-4B0A-BCE1-F47721694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272"/>
                <a:ext cx="40" cy="37"/>
              </a:xfrm>
              <a:custGeom>
                <a:avLst/>
                <a:gdLst>
                  <a:gd name="T0" fmla="*/ 175 w 16"/>
                  <a:gd name="T1" fmla="*/ 0 h 14"/>
                  <a:gd name="T2" fmla="*/ 238 w 16"/>
                  <a:gd name="T3" fmla="*/ 7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4">
                    <a:moveTo>
                      <a:pt x="11" y="0"/>
                    </a:moveTo>
                    <a:cubicBezTo>
                      <a:pt x="0" y="8"/>
                      <a:pt x="16" y="14"/>
                      <a:pt x="15" y="4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2" name="Freeform 363">
                <a:extLst>
                  <a:ext uri="{FF2B5EF4-FFF2-40B4-BE49-F238E27FC236}">
                    <a16:creationId xmlns:a16="http://schemas.microsoft.com/office/drawing/2014/main" id="{3A62DA58-27C8-4995-88E7-C99E4D133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2424"/>
                <a:ext cx="95" cy="64"/>
              </a:xfrm>
              <a:custGeom>
                <a:avLst/>
                <a:gdLst>
                  <a:gd name="T0" fmla="*/ 438 w 38"/>
                  <a:gd name="T1" fmla="*/ 35 h 24"/>
                  <a:gd name="T2" fmla="*/ 250 w 38"/>
                  <a:gd name="T3" fmla="*/ 35 h 24"/>
                  <a:gd name="T4" fmla="*/ 250 w 38"/>
                  <a:gd name="T5" fmla="*/ 35 h 24"/>
                  <a:gd name="T6" fmla="*/ 63 w 38"/>
                  <a:gd name="T7" fmla="*/ 149 h 24"/>
                  <a:gd name="T8" fmla="*/ 0 w 38"/>
                  <a:gd name="T9" fmla="*/ 341 h 24"/>
                  <a:gd name="T10" fmla="*/ 20 w 38"/>
                  <a:gd name="T11" fmla="*/ 397 h 24"/>
                  <a:gd name="T12" fmla="*/ 33 w 38"/>
                  <a:gd name="T13" fmla="*/ 456 h 24"/>
                  <a:gd name="T14" fmla="*/ 563 w 38"/>
                  <a:gd name="T15" fmla="*/ 456 h 24"/>
                  <a:gd name="T16" fmla="*/ 583 w 38"/>
                  <a:gd name="T17" fmla="*/ 227 h 24"/>
                  <a:gd name="T18" fmla="*/ 438 w 38"/>
                  <a:gd name="T19" fmla="*/ 35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24">
                    <a:moveTo>
                      <a:pt x="28" y="2"/>
                    </a:moveTo>
                    <a:cubicBezTo>
                      <a:pt x="24" y="0"/>
                      <a:pt x="20" y="0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1" y="2"/>
                      <a:pt x="7" y="4"/>
                      <a:pt x="4" y="8"/>
                    </a:cubicBezTo>
                    <a:cubicBezTo>
                      <a:pt x="2" y="10"/>
                      <a:pt x="0" y="14"/>
                      <a:pt x="0" y="18"/>
                    </a:cubicBezTo>
                    <a:cubicBezTo>
                      <a:pt x="0" y="19"/>
                      <a:pt x="0" y="20"/>
                      <a:pt x="1" y="21"/>
                    </a:cubicBezTo>
                    <a:cubicBezTo>
                      <a:pt x="1" y="22"/>
                      <a:pt x="1" y="23"/>
                      <a:pt x="2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7" y="20"/>
                      <a:pt x="38" y="16"/>
                      <a:pt x="37" y="12"/>
                    </a:cubicBezTo>
                    <a:cubicBezTo>
                      <a:pt x="35" y="7"/>
                      <a:pt x="32" y="4"/>
                      <a:pt x="28" y="2"/>
                    </a:cubicBezTo>
                    <a:close/>
                  </a:path>
                </a:pathLst>
              </a:custGeom>
              <a:solidFill>
                <a:srgbClr val="C1A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3" name="Freeform 364">
                <a:extLst>
                  <a:ext uri="{FF2B5EF4-FFF2-40B4-BE49-F238E27FC236}">
                    <a16:creationId xmlns:a16="http://schemas.microsoft.com/office/drawing/2014/main" id="{1EDCC307-9677-4BF8-B90D-D4A5C6192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419"/>
                <a:ext cx="3" cy="5"/>
              </a:xfrm>
              <a:custGeom>
                <a:avLst/>
                <a:gdLst>
                  <a:gd name="T0" fmla="*/ 27 w 1"/>
                  <a:gd name="T1" fmla="*/ 33 h 2"/>
                  <a:gd name="T2" fmla="*/ 27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4" name="Freeform 365">
                <a:extLst>
                  <a:ext uri="{FF2B5EF4-FFF2-40B4-BE49-F238E27FC236}">
                    <a16:creationId xmlns:a16="http://schemas.microsoft.com/office/drawing/2014/main" id="{ECE958CB-497E-4029-B349-2F1036E95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093"/>
                <a:ext cx="13" cy="16"/>
              </a:xfrm>
              <a:custGeom>
                <a:avLst/>
                <a:gdLst>
                  <a:gd name="T0" fmla="*/ 34 w 5"/>
                  <a:gd name="T1" fmla="*/ 115 h 6"/>
                  <a:gd name="T2" fmla="*/ 88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0" y="3"/>
                      <a:pt x="1" y="1"/>
                      <a:pt x="5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5" name="Freeform 366">
                <a:extLst>
                  <a:ext uri="{FF2B5EF4-FFF2-40B4-BE49-F238E27FC236}">
                    <a16:creationId xmlns:a16="http://schemas.microsoft.com/office/drawing/2014/main" id="{FBE08B1E-D5FB-4F77-9A2D-2FDF8C7F5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077"/>
                <a:ext cx="8" cy="6"/>
              </a:xfrm>
              <a:custGeom>
                <a:avLst/>
                <a:gdLst>
                  <a:gd name="T0" fmla="*/ 56 w 3"/>
                  <a:gd name="T1" fmla="*/ 27 h 2"/>
                  <a:gd name="T2" fmla="*/ 21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6" name="Freeform 367">
                <a:extLst>
                  <a:ext uri="{FF2B5EF4-FFF2-40B4-BE49-F238E27FC236}">
                    <a16:creationId xmlns:a16="http://schemas.microsoft.com/office/drawing/2014/main" id="{4FFC28D9-07B7-44B7-A920-B75692334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131"/>
                <a:ext cx="8" cy="2"/>
              </a:xfrm>
              <a:custGeom>
                <a:avLst/>
                <a:gdLst>
                  <a:gd name="T0" fmla="*/ 0 w 3"/>
                  <a:gd name="T1" fmla="*/ 8 h 1"/>
                  <a:gd name="T2" fmla="*/ 56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7" name="Freeform 368">
                <a:extLst>
                  <a:ext uri="{FF2B5EF4-FFF2-40B4-BE49-F238E27FC236}">
                    <a16:creationId xmlns:a16="http://schemas.microsoft.com/office/drawing/2014/main" id="{7E03E7B5-DF63-4F42-B310-2034A6B60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2000"/>
                <a:ext cx="10" cy="13"/>
              </a:xfrm>
              <a:custGeom>
                <a:avLst/>
                <a:gdLst>
                  <a:gd name="T0" fmla="*/ 50 w 4"/>
                  <a:gd name="T1" fmla="*/ 88 h 5"/>
                  <a:gd name="T2" fmla="*/ 0 w 4"/>
                  <a:gd name="T3" fmla="*/ 34 h 5"/>
                  <a:gd name="T4" fmla="*/ 63 w 4"/>
                  <a:gd name="T5" fmla="*/ 2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8" name="Freeform 369">
                <a:extLst>
                  <a:ext uri="{FF2B5EF4-FFF2-40B4-BE49-F238E27FC236}">
                    <a16:creationId xmlns:a16="http://schemas.microsoft.com/office/drawing/2014/main" id="{817AC355-4F0C-4D92-AFDE-77C2F3103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147"/>
                <a:ext cx="7" cy="18"/>
              </a:xfrm>
              <a:custGeom>
                <a:avLst/>
                <a:gdLst>
                  <a:gd name="T0" fmla="*/ 37 w 3"/>
                  <a:gd name="T1" fmla="*/ 118 h 7"/>
                  <a:gd name="T2" fmla="*/ 28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7"/>
                    </a:moveTo>
                    <a:cubicBezTo>
                      <a:pt x="1" y="5"/>
                      <a:pt x="0" y="3"/>
                      <a:pt x="2" y="0"/>
                    </a:cubicBezTo>
                  </a:path>
                </a:pathLst>
              </a:custGeom>
              <a:noFill/>
              <a:ln w="10795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29" name="Freeform 370">
                <a:extLst>
                  <a:ext uri="{FF2B5EF4-FFF2-40B4-BE49-F238E27FC236}">
                    <a16:creationId xmlns:a16="http://schemas.microsoft.com/office/drawing/2014/main" id="{424B780F-15F4-451C-A207-B83F6C3AC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5" y="1941"/>
                <a:ext cx="7" cy="11"/>
              </a:xfrm>
              <a:custGeom>
                <a:avLst/>
                <a:gdLst>
                  <a:gd name="T0" fmla="*/ 28 w 3"/>
                  <a:gd name="T1" fmla="*/ 83 h 4"/>
                  <a:gd name="T2" fmla="*/ 0 w 3"/>
                  <a:gd name="T3" fmla="*/ 2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3" y="1"/>
                      <a:pt x="2" y="0"/>
                      <a:pt x="0" y="1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0" name="Freeform 371">
                <a:extLst>
                  <a:ext uri="{FF2B5EF4-FFF2-40B4-BE49-F238E27FC236}">
                    <a16:creationId xmlns:a16="http://schemas.microsoft.com/office/drawing/2014/main" id="{843CBECB-4A30-4E05-8EDE-CBA1274FE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2109"/>
                <a:ext cx="27" cy="22"/>
              </a:xfrm>
              <a:custGeom>
                <a:avLst/>
                <a:gdLst>
                  <a:gd name="T0" fmla="*/ 0 w 11"/>
                  <a:gd name="T1" fmla="*/ 83 h 8"/>
                  <a:gd name="T2" fmla="*/ 91 w 11"/>
                  <a:gd name="T3" fmla="*/ 83 h 8"/>
                  <a:gd name="T4" fmla="*/ 71 w 11"/>
                  <a:gd name="T5" fmla="*/ 143 h 8"/>
                  <a:gd name="T6" fmla="*/ 103 w 11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4"/>
                    </a:moveTo>
                    <a:cubicBezTo>
                      <a:pt x="2" y="4"/>
                      <a:pt x="4" y="4"/>
                      <a:pt x="6" y="4"/>
                    </a:cubicBezTo>
                    <a:cubicBezTo>
                      <a:pt x="6" y="2"/>
                      <a:pt x="4" y="8"/>
                      <a:pt x="5" y="7"/>
                    </a:cubicBezTo>
                    <a:cubicBezTo>
                      <a:pt x="10" y="6"/>
                      <a:pt x="11" y="3"/>
                      <a:pt x="7" y="0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1" name="Freeform 372">
                <a:extLst>
                  <a:ext uri="{FF2B5EF4-FFF2-40B4-BE49-F238E27FC236}">
                    <a16:creationId xmlns:a16="http://schemas.microsoft.com/office/drawing/2014/main" id="{B44566E1-E15F-483E-8775-5D9F55BC8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925"/>
                <a:ext cx="15" cy="14"/>
              </a:xfrm>
              <a:custGeom>
                <a:avLst/>
                <a:gdLst>
                  <a:gd name="T0" fmla="*/ 63 w 6"/>
                  <a:gd name="T1" fmla="*/ 22 h 5"/>
                  <a:gd name="T2" fmla="*/ 20 w 6"/>
                  <a:gd name="T3" fmla="*/ 109 h 5"/>
                  <a:gd name="T4" fmla="*/ 95 w 6"/>
                  <a:gd name="T5" fmla="*/ 22 h 5"/>
                  <a:gd name="T6" fmla="*/ 33 w 6"/>
                  <a:gd name="T7" fmla="*/ 109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3" y="3"/>
                      <a:pt x="4" y="3"/>
                      <a:pt x="6" y="1"/>
                    </a:cubicBezTo>
                    <a:cubicBezTo>
                      <a:pt x="1" y="0"/>
                      <a:pt x="3" y="4"/>
                      <a:pt x="2" y="5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2" name="Freeform 373">
                <a:extLst>
                  <a:ext uri="{FF2B5EF4-FFF2-40B4-BE49-F238E27FC236}">
                    <a16:creationId xmlns:a16="http://schemas.microsoft.com/office/drawing/2014/main" id="{44E0176F-7EC3-43A4-9CC0-1989E1514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157"/>
                <a:ext cx="12" cy="14"/>
              </a:xfrm>
              <a:custGeom>
                <a:avLst/>
                <a:gdLst>
                  <a:gd name="T0" fmla="*/ 29 w 5"/>
                  <a:gd name="T1" fmla="*/ 87 h 5"/>
                  <a:gd name="T2" fmla="*/ 12 w 5"/>
                  <a:gd name="T3" fmla="*/ 22 h 5"/>
                  <a:gd name="T4" fmla="*/ 70 w 5"/>
                  <a:gd name="T5" fmla="*/ 48 h 5"/>
                  <a:gd name="T6" fmla="*/ 0 w 5"/>
                  <a:gd name="T7" fmla="*/ 8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4"/>
                    </a:moveTo>
                    <a:cubicBezTo>
                      <a:pt x="1" y="3"/>
                      <a:pt x="1" y="2"/>
                      <a:pt x="1" y="1"/>
                    </a:cubicBezTo>
                    <a:cubicBezTo>
                      <a:pt x="2" y="0"/>
                      <a:pt x="4" y="0"/>
                      <a:pt x="5" y="2"/>
                    </a:cubicBezTo>
                    <a:cubicBezTo>
                      <a:pt x="4" y="5"/>
                      <a:pt x="2" y="3"/>
                      <a:pt x="0" y="4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3" name="Freeform 374">
                <a:extLst>
                  <a:ext uri="{FF2B5EF4-FFF2-40B4-BE49-F238E27FC236}">
                    <a16:creationId xmlns:a16="http://schemas.microsoft.com/office/drawing/2014/main" id="{067BBCD2-B691-4F5B-B041-AB8C9FDF0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379"/>
                <a:ext cx="12" cy="10"/>
              </a:xfrm>
              <a:custGeom>
                <a:avLst/>
                <a:gdLst>
                  <a:gd name="T0" fmla="*/ 0 w 5"/>
                  <a:gd name="T1" fmla="*/ 63 h 4"/>
                  <a:gd name="T2" fmla="*/ 7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4" name="Freeform 375">
                <a:extLst>
                  <a:ext uri="{FF2B5EF4-FFF2-40B4-BE49-F238E27FC236}">
                    <a16:creationId xmlns:a16="http://schemas.microsoft.com/office/drawing/2014/main" id="{14021B60-9F51-47A3-B4DB-FFD712AA3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365"/>
                <a:ext cx="15" cy="14"/>
              </a:xfrm>
              <a:custGeom>
                <a:avLst/>
                <a:gdLst>
                  <a:gd name="T0" fmla="*/ 0 w 6"/>
                  <a:gd name="T1" fmla="*/ 87 h 5"/>
                  <a:gd name="T2" fmla="*/ 63 w 6"/>
                  <a:gd name="T3" fmla="*/ 22 h 5"/>
                  <a:gd name="T4" fmla="*/ 50 w 6"/>
                  <a:gd name="T5" fmla="*/ 4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2" y="2"/>
                      <a:pt x="1" y="0"/>
                      <a:pt x="4" y="1"/>
                    </a:cubicBezTo>
                    <a:cubicBezTo>
                      <a:pt x="6" y="5"/>
                      <a:pt x="3" y="2"/>
                      <a:pt x="3" y="2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5" name="Freeform 376">
                <a:extLst>
                  <a:ext uri="{FF2B5EF4-FFF2-40B4-BE49-F238E27FC236}">
                    <a16:creationId xmlns:a16="http://schemas.microsoft.com/office/drawing/2014/main" id="{AD4CC889-666F-4458-B04C-3415EE7D7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069"/>
                <a:ext cx="18" cy="16"/>
              </a:xfrm>
              <a:custGeom>
                <a:avLst/>
                <a:gdLst>
                  <a:gd name="T0" fmla="*/ 54 w 7"/>
                  <a:gd name="T1" fmla="*/ 0 h 6"/>
                  <a:gd name="T2" fmla="*/ 0 w 7"/>
                  <a:gd name="T3" fmla="*/ 77 h 6"/>
                  <a:gd name="T4" fmla="*/ 118 w 7"/>
                  <a:gd name="T5" fmla="*/ 93 h 6"/>
                  <a:gd name="T6" fmla="*/ 54 w 7"/>
                  <a:gd name="T7" fmla="*/ 5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3" y="5"/>
                      <a:pt x="4" y="6"/>
                      <a:pt x="7" y="5"/>
                    </a:cubicBezTo>
                    <a:cubicBezTo>
                      <a:pt x="7" y="0"/>
                      <a:pt x="5" y="4"/>
                      <a:pt x="3" y="3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6" name="Freeform 377">
                <a:extLst>
                  <a:ext uri="{FF2B5EF4-FFF2-40B4-BE49-F238E27FC236}">
                    <a16:creationId xmlns:a16="http://schemas.microsoft.com/office/drawing/2014/main" id="{6351CFCE-7E4D-4C8F-8039-60F7F1668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2016"/>
                <a:ext cx="8" cy="16"/>
              </a:xfrm>
              <a:custGeom>
                <a:avLst/>
                <a:gdLst>
                  <a:gd name="T0" fmla="*/ 21 w 3"/>
                  <a:gd name="T1" fmla="*/ 21 h 6"/>
                  <a:gd name="T2" fmla="*/ 21 w 3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1" y="1"/>
                    </a:moveTo>
                    <a:cubicBezTo>
                      <a:pt x="3" y="6"/>
                      <a:pt x="0" y="0"/>
                      <a:pt x="1" y="1"/>
                    </a:cubicBezTo>
                  </a:path>
                </a:pathLst>
              </a:custGeom>
              <a:noFill/>
              <a:ln w="63500" cap="rnd">
                <a:solidFill>
                  <a:srgbClr val="C1A35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7" name="Freeform 378">
                <a:extLst>
                  <a:ext uri="{FF2B5EF4-FFF2-40B4-BE49-F238E27FC236}">
                    <a16:creationId xmlns:a16="http://schemas.microsoft.com/office/drawing/2014/main" id="{E6B958B2-492E-4768-95B6-0D5ACE060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243"/>
                <a:ext cx="80" cy="42"/>
              </a:xfrm>
              <a:custGeom>
                <a:avLst/>
                <a:gdLst>
                  <a:gd name="T0" fmla="*/ 283 w 32"/>
                  <a:gd name="T1" fmla="*/ 0 h 16"/>
                  <a:gd name="T2" fmla="*/ 300 w 32"/>
                  <a:gd name="T3" fmla="*/ 21 h 16"/>
                  <a:gd name="T4" fmla="*/ 270 w 32"/>
                  <a:gd name="T5" fmla="*/ 5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6">
                    <a:moveTo>
                      <a:pt x="18" y="0"/>
                    </a:moveTo>
                    <a:cubicBezTo>
                      <a:pt x="0" y="6"/>
                      <a:pt x="32" y="16"/>
                      <a:pt x="19" y="1"/>
                    </a:cubicBezTo>
                    <a:cubicBezTo>
                      <a:pt x="18" y="1"/>
                      <a:pt x="17" y="2"/>
                      <a:pt x="17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8" name="Freeform 379">
                <a:extLst>
                  <a:ext uri="{FF2B5EF4-FFF2-40B4-BE49-F238E27FC236}">
                    <a16:creationId xmlns:a16="http://schemas.microsoft.com/office/drawing/2014/main" id="{3BC1B003-A77A-4B73-8B6A-D9B9745CD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264"/>
                <a:ext cx="15" cy="8"/>
              </a:xfrm>
              <a:custGeom>
                <a:avLst/>
                <a:gdLst>
                  <a:gd name="T0" fmla="*/ 0 w 6"/>
                  <a:gd name="T1" fmla="*/ 56 h 3"/>
                  <a:gd name="T2" fmla="*/ 9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39" name="Freeform 380">
                <a:extLst>
                  <a:ext uri="{FF2B5EF4-FFF2-40B4-BE49-F238E27FC236}">
                    <a16:creationId xmlns:a16="http://schemas.microsoft.com/office/drawing/2014/main" id="{8B7CC798-DCF8-4E13-AED5-DBB78FAD3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408"/>
                <a:ext cx="13" cy="5"/>
              </a:xfrm>
              <a:custGeom>
                <a:avLst/>
                <a:gdLst>
                  <a:gd name="T0" fmla="*/ 0 w 5"/>
                  <a:gd name="T1" fmla="*/ 33 h 2"/>
                  <a:gd name="T2" fmla="*/ 88 w 5"/>
                  <a:gd name="T3" fmla="*/ 0 h 2"/>
                  <a:gd name="T4" fmla="*/ 21 w 5"/>
                  <a:gd name="T5" fmla="*/ 33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  <a:cubicBezTo>
                      <a:pt x="3" y="0"/>
                      <a:pt x="2" y="1"/>
                      <a:pt x="1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0" name="Freeform 381">
                <a:extLst>
                  <a:ext uri="{FF2B5EF4-FFF2-40B4-BE49-F238E27FC236}">
                    <a16:creationId xmlns:a16="http://schemas.microsoft.com/office/drawing/2014/main" id="{59C4AAF2-C798-4E2E-9A34-050DFCB8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2400"/>
                <a:ext cx="17" cy="13"/>
              </a:xfrm>
              <a:custGeom>
                <a:avLst/>
                <a:gdLst>
                  <a:gd name="T0" fmla="*/ 0 w 7"/>
                  <a:gd name="T1" fmla="*/ 88 h 5"/>
                  <a:gd name="T2" fmla="*/ 100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1" y="2"/>
                      <a:pt x="4" y="0"/>
                      <a:pt x="7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1" name="Freeform 382">
                <a:extLst>
                  <a:ext uri="{FF2B5EF4-FFF2-40B4-BE49-F238E27FC236}">
                    <a16:creationId xmlns:a16="http://schemas.microsoft.com/office/drawing/2014/main" id="{6925B7EA-4D9D-42C8-9D26-421D5589A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2243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115 h 6"/>
                  <a:gd name="T4" fmla="*/ 95 w 6"/>
                  <a:gd name="T5" fmla="*/ 35 h 6"/>
                  <a:gd name="T6" fmla="*/ 63 w 6"/>
                  <a:gd name="T7" fmla="*/ 3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0" y="4"/>
                      <a:pt x="1" y="6"/>
                      <a:pt x="4" y="6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5" y="0"/>
                      <a:pt x="5" y="0"/>
                      <a:pt x="4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2" name="Freeform 383">
                <a:extLst>
                  <a:ext uri="{FF2B5EF4-FFF2-40B4-BE49-F238E27FC236}">
                    <a16:creationId xmlns:a16="http://schemas.microsoft.com/office/drawing/2014/main" id="{D43DA2AA-67A0-4A8D-A132-32949C4F1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251"/>
                <a:ext cx="2" cy="13"/>
              </a:xfrm>
              <a:custGeom>
                <a:avLst/>
                <a:gdLst>
                  <a:gd name="T0" fmla="*/ 8 w 1"/>
                  <a:gd name="T1" fmla="*/ 88 h 5"/>
                  <a:gd name="T2" fmla="*/ 8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0" y="4"/>
                      <a:pt x="0" y="2"/>
                      <a:pt x="1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3" name="Freeform 384">
                <a:extLst>
                  <a:ext uri="{FF2B5EF4-FFF2-40B4-BE49-F238E27FC236}">
                    <a16:creationId xmlns:a16="http://schemas.microsoft.com/office/drawing/2014/main" id="{80732168-E614-4683-BDA6-231578051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296"/>
                <a:ext cx="15" cy="16"/>
              </a:xfrm>
              <a:custGeom>
                <a:avLst/>
                <a:gdLst>
                  <a:gd name="T0" fmla="*/ 95 w 6"/>
                  <a:gd name="T1" fmla="*/ 115 h 6"/>
                  <a:gd name="T2" fmla="*/ 0 w 6"/>
                  <a:gd name="T3" fmla="*/ 56 h 6"/>
                  <a:gd name="T4" fmla="*/ 95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3" y="6"/>
                      <a:pt x="1" y="5"/>
                      <a:pt x="0" y="3"/>
                    </a:cubicBezTo>
                    <a:cubicBezTo>
                      <a:pt x="2" y="0"/>
                      <a:pt x="3" y="1"/>
                      <a:pt x="6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4" name="Freeform 385">
                <a:extLst>
                  <a:ext uri="{FF2B5EF4-FFF2-40B4-BE49-F238E27FC236}">
                    <a16:creationId xmlns:a16="http://schemas.microsoft.com/office/drawing/2014/main" id="{489120A2-0B92-4A63-A487-059DE7368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2275"/>
                <a:ext cx="20" cy="21"/>
              </a:xfrm>
              <a:custGeom>
                <a:avLst/>
                <a:gdLst>
                  <a:gd name="T0" fmla="*/ 125 w 8"/>
                  <a:gd name="T1" fmla="*/ 144 h 8"/>
                  <a:gd name="T2" fmla="*/ 50 w 8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3" y="7"/>
                      <a:pt x="0" y="5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5" name="Freeform 386">
                <a:extLst>
                  <a:ext uri="{FF2B5EF4-FFF2-40B4-BE49-F238E27FC236}">
                    <a16:creationId xmlns:a16="http://schemas.microsoft.com/office/drawing/2014/main" id="{35D2FFE1-07F7-4D30-B80E-19052E5B3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336"/>
                <a:ext cx="17" cy="3"/>
              </a:xfrm>
              <a:custGeom>
                <a:avLst/>
                <a:gdLst>
                  <a:gd name="T0" fmla="*/ 0 w 7"/>
                  <a:gd name="T1" fmla="*/ 27 h 1"/>
                  <a:gd name="T2" fmla="*/ 100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cubicBezTo>
                      <a:pt x="2" y="1"/>
                      <a:pt x="5" y="0"/>
                      <a:pt x="7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6" name="Freeform 387">
                <a:extLst>
                  <a:ext uri="{FF2B5EF4-FFF2-40B4-BE49-F238E27FC236}">
                    <a16:creationId xmlns:a16="http://schemas.microsoft.com/office/drawing/2014/main" id="{AE29FE03-3F89-4A0B-A472-2849AB0F5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261"/>
                <a:ext cx="15" cy="16"/>
              </a:xfrm>
              <a:custGeom>
                <a:avLst/>
                <a:gdLst>
                  <a:gd name="T0" fmla="*/ 33 w 6"/>
                  <a:gd name="T1" fmla="*/ 77 h 6"/>
                  <a:gd name="T2" fmla="*/ 95 w 6"/>
                  <a:gd name="T3" fmla="*/ 77 h 6"/>
                  <a:gd name="T4" fmla="*/ 50 w 6"/>
                  <a:gd name="T5" fmla="*/ 0 h 6"/>
                  <a:gd name="T6" fmla="*/ 20 w 6"/>
                  <a:gd name="T7" fmla="*/ 7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3" y="6"/>
                      <a:pt x="5" y="6"/>
                      <a:pt x="6" y="4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7" name="Freeform 388">
                <a:extLst>
                  <a:ext uri="{FF2B5EF4-FFF2-40B4-BE49-F238E27FC236}">
                    <a16:creationId xmlns:a16="http://schemas.microsoft.com/office/drawing/2014/main" id="{44873448-E57E-4E80-BB0C-D00C0593C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261"/>
                <a:ext cx="1" cy="11"/>
              </a:xfrm>
              <a:custGeom>
                <a:avLst/>
                <a:gdLst>
                  <a:gd name="T0" fmla="*/ 0 w 1"/>
                  <a:gd name="T1" fmla="*/ 83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8" name="Freeform 389">
                <a:extLst>
                  <a:ext uri="{FF2B5EF4-FFF2-40B4-BE49-F238E27FC236}">
                    <a16:creationId xmlns:a16="http://schemas.microsoft.com/office/drawing/2014/main" id="{D6CC4A96-7A9B-49B1-B87A-9F2A00259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2237"/>
                <a:ext cx="10" cy="6"/>
              </a:xfrm>
              <a:custGeom>
                <a:avLst/>
                <a:gdLst>
                  <a:gd name="T0" fmla="*/ 0 w 4"/>
                  <a:gd name="T1" fmla="*/ 54 h 2"/>
                  <a:gd name="T2" fmla="*/ 63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49" name="Freeform 390">
                <a:extLst>
                  <a:ext uri="{FF2B5EF4-FFF2-40B4-BE49-F238E27FC236}">
                    <a16:creationId xmlns:a16="http://schemas.microsoft.com/office/drawing/2014/main" id="{0C0AEB5C-285D-4DDA-A26E-F54AF955C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243"/>
                <a:ext cx="5" cy="10"/>
              </a:xfrm>
              <a:custGeom>
                <a:avLst/>
                <a:gdLst>
                  <a:gd name="T0" fmla="*/ 20 w 2"/>
                  <a:gd name="T1" fmla="*/ 63 h 4"/>
                  <a:gd name="T2" fmla="*/ 33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0" name="Freeform 391">
                <a:extLst>
                  <a:ext uri="{FF2B5EF4-FFF2-40B4-BE49-F238E27FC236}">
                    <a16:creationId xmlns:a16="http://schemas.microsoft.com/office/drawing/2014/main" id="{09801EC5-5E6E-4071-B5A2-78AAB5C74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2133"/>
                <a:ext cx="8" cy="11"/>
              </a:xfrm>
              <a:custGeom>
                <a:avLst/>
                <a:gdLst>
                  <a:gd name="T0" fmla="*/ 21 w 3"/>
                  <a:gd name="T1" fmla="*/ 83 h 4"/>
                  <a:gd name="T2" fmla="*/ 56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1" name="Freeform 392">
                <a:extLst>
                  <a:ext uri="{FF2B5EF4-FFF2-40B4-BE49-F238E27FC236}">
                    <a16:creationId xmlns:a16="http://schemas.microsoft.com/office/drawing/2014/main" id="{3F4A73FF-66B2-4464-8A24-819924CB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" y="2168"/>
                <a:ext cx="1" cy="8"/>
              </a:xfrm>
              <a:custGeom>
                <a:avLst/>
                <a:gdLst>
                  <a:gd name="T0" fmla="*/ 0 w 1"/>
                  <a:gd name="T1" fmla="*/ 56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2" name="Freeform 393">
                <a:extLst>
                  <a:ext uri="{FF2B5EF4-FFF2-40B4-BE49-F238E27FC236}">
                    <a16:creationId xmlns:a16="http://schemas.microsoft.com/office/drawing/2014/main" id="{EC018851-E490-4FBD-82BB-E8D84AC10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5" y="2317"/>
                <a:ext cx="22" cy="19"/>
              </a:xfrm>
              <a:custGeom>
                <a:avLst/>
                <a:gdLst>
                  <a:gd name="T0" fmla="*/ 71 w 9"/>
                  <a:gd name="T1" fmla="*/ 0 h 7"/>
                  <a:gd name="T2" fmla="*/ 90 w 9"/>
                  <a:gd name="T3" fmla="*/ 141 h 7"/>
                  <a:gd name="T4" fmla="*/ 71 w 9"/>
                  <a:gd name="T5" fmla="*/ 6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3" y="4"/>
                      <a:pt x="0" y="6"/>
                      <a:pt x="6" y="7"/>
                    </a:cubicBezTo>
                    <a:cubicBezTo>
                      <a:pt x="9" y="2"/>
                      <a:pt x="5" y="4"/>
                      <a:pt x="5" y="3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3" name="Freeform 394">
                <a:extLst>
                  <a:ext uri="{FF2B5EF4-FFF2-40B4-BE49-F238E27FC236}">
                    <a16:creationId xmlns:a16="http://schemas.microsoft.com/office/drawing/2014/main" id="{2BED83BE-3A8F-4617-A8CF-2BCC09E16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384"/>
                <a:ext cx="25" cy="16"/>
              </a:xfrm>
              <a:custGeom>
                <a:avLst/>
                <a:gdLst>
                  <a:gd name="T0" fmla="*/ 63 w 10"/>
                  <a:gd name="T1" fmla="*/ 115 h 6"/>
                  <a:gd name="T2" fmla="*/ 0 w 10"/>
                  <a:gd name="T3" fmla="*/ 56 h 6"/>
                  <a:gd name="T4" fmla="*/ 158 w 10"/>
                  <a:gd name="T5" fmla="*/ 3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4" y="6"/>
                    </a:moveTo>
                    <a:cubicBezTo>
                      <a:pt x="3" y="6"/>
                      <a:pt x="1" y="5"/>
                      <a:pt x="0" y="3"/>
                    </a:cubicBezTo>
                    <a:cubicBezTo>
                      <a:pt x="3" y="0"/>
                      <a:pt x="6" y="1"/>
                      <a:pt x="10" y="2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4" name="Freeform 395">
                <a:extLst>
                  <a:ext uri="{FF2B5EF4-FFF2-40B4-BE49-F238E27FC236}">
                    <a16:creationId xmlns:a16="http://schemas.microsoft.com/office/drawing/2014/main" id="{03DC5587-CDCB-4AA6-A147-8BA3419C9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2419"/>
                <a:ext cx="5" cy="16"/>
              </a:xfrm>
              <a:custGeom>
                <a:avLst/>
                <a:gdLst>
                  <a:gd name="T0" fmla="*/ 0 w 2"/>
                  <a:gd name="T1" fmla="*/ 115 h 6"/>
                  <a:gd name="T2" fmla="*/ 33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1" y="2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5" name="Freeform 396">
                <a:extLst>
                  <a:ext uri="{FF2B5EF4-FFF2-40B4-BE49-F238E27FC236}">
                    <a16:creationId xmlns:a16="http://schemas.microsoft.com/office/drawing/2014/main" id="{995765A1-1DA5-4875-AFBC-99C30D0C1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392"/>
                <a:ext cx="15" cy="11"/>
              </a:xfrm>
              <a:custGeom>
                <a:avLst/>
                <a:gdLst>
                  <a:gd name="T0" fmla="*/ 95 w 6"/>
                  <a:gd name="T1" fmla="*/ 61 h 4"/>
                  <a:gd name="T2" fmla="*/ 33 w 6"/>
                  <a:gd name="T3" fmla="*/ 0 h 4"/>
                  <a:gd name="T4" fmla="*/ 0 w 6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6" y="1"/>
                      <a:pt x="4" y="0"/>
                      <a:pt x="2" y="0"/>
                    </a:cubicBez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6" name="Freeform 397">
                <a:extLst>
                  <a:ext uri="{FF2B5EF4-FFF2-40B4-BE49-F238E27FC236}">
                    <a16:creationId xmlns:a16="http://schemas.microsoft.com/office/drawing/2014/main" id="{9C9ECABB-DB63-44AF-9D5C-CD32F3780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2379"/>
                <a:ext cx="13" cy="8"/>
              </a:xfrm>
              <a:custGeom>
                <a:avLst/>
                <a:gdLst>
                  <a:gd name="T0" fmla="*/ 0 w 5"/>
                  <a:gd name="T1" fmla="*/ 56 h 3"/>
                  <a:gd name="T2" fmla="*/ 88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1"/>
                      <a:pt x="3" y="0"/>
                      <a:pt x="5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7" name="Freeform 398">
                <a:extLst>
                  <a:ext uri="{FF2B5EF4-FFF2-40B4-BE49-F238E27FC236}">
                    <a16:creationId xmlns:a16="http://schemas.microsoft.com/office/drawing/2014/main" id="{1B07297C-CF25-4CE7-8674-6C9EEC73B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101"/>
                <a:ext cx="12" cy="24"/>
              </a:xfrm>
              <a:custGeom>
                <a:avLst/>
                <a:gdLst>
                  <a:gd name="T0" fmla="*/ 0 w 5"/>
                  <a:gd name="T1" fmla="*/ 21 h 9"/>
                  <a:gd name="T2" fmla="*/ 41 w 5"/>
                  <a:gd name="T3" fmla="*/ 0 h 9"/>
                  <a:gd name="T4" fmla="*/ 29 w 5"/>
                  <a:gd name="T5" fmla="*/ 171 h 9"/>
                  <a:gd name="T6" fmla="*/ 70 w 5"/>
                  <a:gd name="T7" fmla="*/ 93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2" y="2"/>
                      <a:pt x="3" y="6"/>
                      <a:pt x="2" y="9"/>
                    </a:cubicBezTo>
                    <a:cubicBezTo>
                      <a:pt x="3" y="8"/>
                      <a:pt x="4" y="7"/>
                      <a:pt x="5" y="5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8" name="Freeform 399">
                <a:extLst>
                  <a:ext uri="{FF2B5EF4-FFF2-40B4-BE49-F238E27FC236}">
                    <a16:creationId xmlns:a16="http://schemas.microsoft.com/office/drawing/2014/main" id="{99BE2187-AE1A-4B31-90AB-93C8F33FB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2141"/>
                <a:ext cx="8" cy="6"/>
              </a:xfrm>
              <a:custGeom>
                <a:avLst/>
                <a:gdLst>
                  <a:gd name="T0" fmla="*/ 56 w 3"/>
                  <a:gd name="T1" fmla="*/ 54 h 2"/>
                  <a:gd name="T2" fmla="*/ 5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0" y="2"/>
                      <a:pt x="0" y="1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59" name="Freeform 400">
                <a:extLst>
                  <a:ext uri="{FF2B5EF4-FFF2-40B4-BE49-F238E27FC236}">
                    <a16:creationId xmlns:a16="http://schemas.microsoft.com/office/drawing/2014/main" id="{74FC6BC8-6110-4452-8554-F610DC959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" y="2088"/>
                <a:ext cx="10" cy="5"/>
              </a:xfrm>
              <a:custGeom>
                <a:avLst/>
                <a:gdLst>
                  <a:gd name="T0" fmla="*/ 0 w 4"/>
                  <a:gd name="T1" fmla="*/ 33 h 2"/>
                  <a:gd name="T2" fmla="*/ 63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0" name="Freeform 401">
                <a:extLst>
                  <a:ext uri="{FF2B5EF4-FFF2-40B4-BE49-F238E27FC236}">
                    <a16:creationId xmlns:a16="http://schemas.microsoft.com/office/drawing/2014/main" id="{ED8BB94D-9060-4063-9AFF-8502B4825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048"/>
                <a:ext cx="18" cy="16"/>
              </a:xfrm>
              <a:custGeom>
                <a:avLst/>
                <a:gdLst>
                  <a:gd name="T0" fmla="*/ 21 w 7"/>
                  <a:gd name="T1" fmla="*/ 0 h 6"/>
                  <a:gd name="T2" fmla="*/ 54 w 7"/>
                  <a:gd name="T3" fmla="*/ 115 h 6"/>
                  <a:gd name="T4" fmla="*/ 54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0" y="3"/>
                      <a:pt x="0" y="5"/>
                      <a:pt x="3" y="6"/>
                    </a:cubicBezTo>
                    <a:cubicBezTo>
                      <a:pt x="7" y="0"/>
                      <a:pt x="6" y="0"/>
                      <a:pt x="3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1" name="Freeform 402">
                <a:extLst>
                  <a:ext uri="{FF2B5EF4-FFF2-40B4-BE49-F238E27FC236}">
                    <a16:creationId xmlns:a16="http://schemas.microsoft.com/office/drawing/2014/main" id="{BB3AF1F6-912F-49D6-BEA4-5247B9E0C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008"/>
                <a:ext cx="5" cy="11"/>
              </a:xfrm>
              <a:custGeom>
                <a:avLst/>
                <a:gdLst>
                  <a:gd name="T0" fmla="*/ 20 w 2"/>
                  <a:gd name="T1" fmla="*/ 83 h 4"/>
                  <a:gd name="T2" fmla="*/ 33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2" name="Freeform 403">
                <a:extLst>
                  <a:ext uri="{FF2B5EF4-FFF2-40B4-BE49-F238E27FC236}">
                    <a16:creationId xmlns:a16="http://schemas.microsoft.com/office/drawing/2014/main" id="{57803150-7EA3-47FC-AE1D-616D1AC7A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144"/>
                <a:ext cx="13" cy="21"/>
              </a:xfrm>
              <a:custGeom>
                <a:avLst/>
                <a:gdLst>
                  <a:gd name="T0" fmla="*/ 88 w 5"/>
                  <a:gd name="T1" fmla="*/ 144 h 8"/>
                  <a:gd name="T2" fmla="*/ 68 w 5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8">
                    <a:moveTo>
                      <a:pt x="5" y="8"/>
                    </a:moveTo>
                    <a:cubicBezTo>
                      <a:pt x="1" y="5"/>
                      <a:pt x="0" y="2"/>
                      <a:pt x="4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3" name="Freeform 404">
                <a:extLst>
                  <a:ext uri="{FF2B5EF4-FFF2-40B4-BE49-F238E27FC236}">
                    <a16:creationId xmlns:a16="http://schemas.microsoft.com/office/drawing/2014/main" id="{7A42F557-5261-4CB7-B865-ECDB79EBC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424"/>
                <a:ext cx="15" cy="8"/>
              </a:xfrm>
              <a:custGeom>
                <a:avLst/>
                <a:gdLst>
                  <a:gd name="T0" fmla="*/ 0 w 6"/>
                  <a:gd name="T1" fmla="*/ 56 h 3"/>
                  <a:gd name="T2" fmla="*/ 9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762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464" name="Freeform 405">
                <a:extLst>
                  <a:ext uri="{FF2B5EF4-FFF2-40B4-BE49-F238E27FC236}">
                    <a16:creationId xmlns:a16="http://schemas.microsoft.com/office/drawing/2014/main" id="{8C6B7131-F6B7-4B33-B1C1-FFD6542ED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435"/>
                <a:ext cx="52" cy="53"/>
              </a:xfrm>
              <a:custGeom>
                <a:avLst/>
                <a:gdLst>
                  <a:gd name="T0" fmla="*/ 258 w 21"/>
                  <a:gd name="T1" fmla="*/ 56 h 20"/>
                  <a:gd name="T2" fmla="*/ 62 w 21"/>
                  <a:gd name="T3" fmla="*/ 111 h 20"/>
                  <a:gd name="T4" fmla="*/ 42 w 21"/>
                  <a:gd name="T5" fmla="*/ 371 h 20"/>
                  <a:gd name="T6" fmla="*/ 307 w 21"/>
                  <a:gd name="T7" fmla="*/ 371 h 20"/>
                  <a:gd name="T8" fmla="*/ 319 w 21"/>
                  <a:gd name="T9" fmla="*/ 294 h 20"/>
                  <a:gd name="T10" fmla="*/ 307 w 21"/>
                  <a:gd name="T11" fmla="*/ 260 h 20"/>
                  <a:gd name="T12" fmla="*/ 319 w 21"/>
                  <a:gd name="T13" fmla="*/ 204 h 20"/>
                  <a:gd name="T14" fmla="*/ 258 w 21"/>
                  <a:gd name="T15" fmla="*/ 56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0">
                    <a:moveTo>
                      <a:pt x="17" y="3"/>
                    </a:moveTo>
                    <a:cubicBezTo>
                      <a:pt x="13" y="0"/>
                      <a:pt x="7" y="1"/>
                      <a:pt x="4" y="6"/>
                    </a:cubicBezTo>
                    <a:cubicBezTo>
                      <a:pt x="1" y="10"/>
                      <a:pt x="0" y="15"/>
                      <a:pt x="3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19"/>
                      <a:pt x="21" y="18"/>
                      <a:pt x="21" y="16"/>
                    </a:cubicBezTo>
                    <a:cubicBezTo>
                      <a:pt x="21" y="16"/>
                      <a:pt x="21" y="15"/>
                      <a:pt x="20" y="14"/>
                    </a:cubicBezTo>
                    <a:cubicBezTo>
                      <a:pt x="21" y="13"/>
                      <a:pt x="21" y="12"/>
                      <a:pt x="21" y="11"/>
                    </a:cubicBezTo>
                    <a:cubicBezTo>
                      <a:pt x="21" y="8"/>
                      <a:pt x="20" y="5"/>
                      <a:pt x="17" y="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8227" name="Freeform 407">
              <a:extLst>
                <a:ext uri="{FF2B5EF4-FFF2-40B4-BE49-F238E27FC236}">
                  <a16:creationId xmlns:a16="http://schemas.microsoft.com/office/drawing/2014/main" id="{429409E1-700B-47B0-AEFE-6B76D2E05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539"/>
              <a:ext cx="10" cy="16"/>
            </a:xfrm>
            <a:custGeom>
              <a:avLst/>
              <a:gdLst>
                <a:gd name="T0" fmla="*/ 33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0" y="2"/>
                    <a:pt x="0" y="0"/>
                    <a:pt x="4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8" name="Freeform 408">
              <a:extLst>
                <a:ext uri="{FF2B5EF4-FFF2-40B4-BE49-F238E27FC236}">
                  <a16:creationId xmlns:a16="http://schemas.microsoft.com/office/drawing/2014/main" id="{68F7BD83-DFFA-4EA6-B588-696A7E57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880"/>
              <a:ext cx="1" cy="11"/>
            </a:xfrm>
            <a:custGeom>
              <a:avLst/>
              <a:gdLst>
                <a:gd name="T0" fmla="*/ 0 w 1"/>
                <a:gd name="T1" fmla="*/ 83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9" name="Freeform 409">
              <a:extLst>
                <a:ext uri="{FF2B5EF4-FFF2-40B4-BE49-F238E27FC236}">
                  <a16:creationId xmlns:a16="http://schemas.microsoft.com/office/drawing/2014/main" id="{8E05495F-3629-4DA9-A162-89336C2DE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853"/>
              <a:ext cx="62" cy="64"/>
            </a:xfrm>
            <a:custGeom>
              <a:avLst/>
              <a:gdLst>
                <a:gd name="T0" fmla="*/ 136 w 25"/>
                <a:gd name="T1" fmla="*/ 56 h 24"/>
                <a:gd name="T2" fmla="*/ 74 w 25"/>
                <a:gd name="T3" fmla="*/ 115 h 24"/>
                <a:gd name="T4" fmla="*/ 30 w 25"/>
                <a:gd name="T5" fmla="*/ 363 h 24"/>
                <a:gd name="T6" fmla="*/ 228 w 25"/>
                <a:gd name="T7" fmla="*/ 419 h 24"/>
                <a:gd name="T8" fmla="*/ 290 w 25"/>
                <a:gd name="T9" fmla="*/ 363 h 24"/>
                <a:gd name="T10" fmla="*/ 337 w 25"/>
                <a:gd name="T11" fmla="*/ 115 h 24"/>
                <a:gd name="T12" fmla="*/ 136 w 25"/>
                <a:gd name="T13" fmla="*/ 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4">
                  <a:moveTo>
                    <a:pt x="9" y="3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1" y="9"/>
                    <a:pt x="0" y="15"/>
                    <a:pt x="2" y="19"/>
                  </a:cubicBezTo>
                  <a:cubicBezTo>
                    <a:pt x="5" y="23"/>
                    <a:pt x="11" y="24"/>
                    <a:pt x="15" y="22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4" y="16"/>
                    <a:pt x="25" y="10"/>
                    <a:pt x="22" y="6"/>
                  </a:cubicBezTo>
                  <a:cubicBezTo>
                    <a:pt x="19" y="2"/>
                    <a:pt x="13" y="0"/>
                    <a:pt x="9" y="3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0" name="Freeform 410">
              <a:extLst>
                <a:ext uri="{FF2B5EF4-FFF2-40B4-BE49-F238E27FC236}">
                  <a16:creationId xmlns:a16="http://schemas.microsoft.com/office/drawing/2014/main" id="{0473F916-9353-401E-B2BE-BEB8E608E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7" y="2427"/>
              <a:ext cx="15" cy="18"/>
            </a:xfrm>
            <a:custGeom>
              <a:avLst/>
              <a:gdLst>
                <a:gd name="T0" fmla="*/ 20 w 6"/>
                <a:gd name="T1" fmla="*/ 33 h 7"/>
                <a:gd name="T2" fmla="*/ 95 w 6"/>
                <a:gd name="T3" fmla="*/ 21 h 7"/>
                <a:gd name="T4" fmla="*/ 0 w 6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4" y="2"/>
                    <a:pt x="5" y="7"/>
                    <a:pt x="6" y="1"/>
                  </a:cubicBezTo>
                  <a:cubicBezTo>
                    <a:pt x="0" y="0"/>
                    <a:pt x="2" y="3"/>
                    <a:pt x="0" y="7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1" name="Freeform 411">
              <a:extLst>
                <a:ext uri="{FF2B5EF4-FFF2-40B4-BE49-F238E27FC236}">
                  <a16:creationId xmlns:a16="http://schemas.microsoft.com/office/drawing/2014/main" id="{71DF8BFD-18A0-491F-B707-7B7B3CD9D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2875"/>
              <a:ext cx="32" cy="37"/>
            </a:xfrm>
            <a:custGeom>
              <a:avLst/>
              <a:gdLst>
                <a:gd name="T0" fmla="*/ 30 w 13"/>
                <a:gd name="T1" fmla="*/ 34 h 14"/>
                <a:gd name="T2" fmla="*/ 12 w 13"/>
                <a:gd name="T3" fmla="*/ 34 h 14"/>
                <a:gd name="T4" fmla="*/ 0 w 13"/>
                <a:gd name="T5" fmla="*/ 111 h 14"/>
                <a:gd name="T6" fmla="*/ 0 w 13"/>
                <a:gd name="T7" fmla="*/ 111 h 14"/>
                <a:gd name="T8" fmla="*/ 0 w 13"/>
                <a:gd name="T9" fmla="*/ 132 h 14"/>
                <a:gd name="T10" fmla="*/ 30 w 13"/>
                <a:gd name="T11" fmla="*/ 204 h 14"/>
                <a:gd name="T12" fmla="*/ 42 w 13"/>
                <a:gd name="T13" fmla="*/ 204 h 14"/>
                <a:gd name="T14" fmla="*/ 91 w 13"/>
                <a:gd name="T15" fmla="*/ 238 h 14"/>
                <a:gd name="T16" fmla="*/ 133 w 13"/>
                <a:gd name="T17" fmla="*/ 238 h 14"/>
                <a:gd name="T18" fmla="*/ 182 w 13"/>
                <a:gd name="T19" fmla="*/ 204 h 14"/>
                <a:gd name="T20" fmla="*/ 182 w 13"/>
                <a:gd name="T21" fmla="*/ 182 h 14"/>
                <a:gd name="T22" fmla="*/ 182 w 13"/>
                <a:gd name="T23" fmla="*/ 77 h 14"/>
                <a:gd name="T24" fmla="*/ 162 w 13"/>
                <a:gd name="T25" fmla="*/ 56 h 14"/>
                <a:gd name="T26" fmla="*/ 121 w 13"/>
                <a:gd name="T27" fmla="*/ 0 h 14"/>
                <a:gd name="T28" fmla="*/ 30 w 13"/>
                <a:gd name="T29" fmla="*/ 34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4"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3"/>
                    <a:pt x="0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1" y="10"/>
                    <a:pt x="2" y="11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4" y="12"/>
                    <a:pt x="5" y="12"/>
                    <a:pt x="6" y="13"/>
                  </a:cubicBezTo>
                  <a:cubicBezTo>
                    <a:pt x="7" y="14"/>
                    <a:pt x="8" y="14"/>
                    <a:pt x="9" y="13"/>
                  </a:cubicBezTo>
                  <a:cubicBezTo>
                    <a:pt x="11" y="13"/>
                    <a:pt x="11" y="12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7"/>
                    <a:pt x="13" y="6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9" y="0"/>
                    <a:pt x="8" y="0"/>
                  </a:cubicBezTo>
                  <a:cubicBezTo>
                    <a:pt x="5" y="0"/>
                    <a:pt x="4" y="1"/>
                    <a:pt x="2" y="2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2" name="Freeform 412">
              <a:extLst>
                <a:ext uri="{FF2B5EF4-FFF2-40B4-BE49-F238E27FC236}">
                  <a16:creationId xmlns:a16="http://schemas.microsoft.com/office/drawing/2014/main" id="{ADD594C5-B575-4FEB-92E9-D3AF1A909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0" y="2392"/>
              <a:ext cx="7" cy="8"/>
            </a:xfrm>
            <a:custGeom>
              <a:avLst/>
              <a:gdLst>
                <a:gd name="T0" fmla="*/ 28 w 3"/>
                <a:gd name="T1" fmla="*/ 56 h 3"/>
                <a:gd name="T2" fmla="*/ 37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3" name="Freeform 413">
              <a:extLst>
                <a:ext uri="{FF2B5EF4-FFF2-40B4-BE49-F238E27FC236}">
                  <a16:creationId xmlns:a16="http://schemas.microsoft.com/office/drawing/2014/main" id="{2F61EDF8-F803-4E39-86B1-E6CC084B0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555"/>
              <a:ext cx="18" cy="18"/>
            </a:xfrm>
            <a:custGeom>
              <a:avLst/>
              <a:gdLst>
                <a:gd name="T0" fmla="*/ 54 w 7"/>
                <a:gd name="T1" fmla="*/ 54 h 7"/>
                <a:gd name="T2" fmla="*/ 67 w 7"/>
                <a:gd name="T3" fmla="*/ 118 h 7"/>
                <a:gd name="T4" fmla="*/ 118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3"/>
                  </a:moveTo>
                  <a:cubicBezTo>
                    <a:pt x="5" y="4"/>
                    <a:pt x="5" y="5"/>
                    <a:pt x="4" y="7"/>
                  </a:cubicBezTo>
                  <a:cubicBezTo>
                    <a:pt x="0" y="2"/>
                    <a:pt x="5" y="3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4" name="Freeform 414">
              <a:extLst>
                <a:ext uri="{FF2B5EF4-FFF2-40B4-BE49-F238E27FC236}">
                  <a16:creationId xmlns:a16="http://schemas.microsoft.com/office/drawing/2014/main" id="{B074E64B-2A43-473D-BAC3-A00011375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2469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5" name="Freeform 415">
              <a:extLst>
                <a:ext uri="{FF2B5EF4-FFF2-40B4-BE49-F238E27FC236}">
                  <a16:creationId xmlns:a16="http://schemas.microsoft.com/office/drawing/2014/main" id="{5BDBE215-23AF-475F-979A-F9305204D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" y="2360"/>
              <a:ext cx="13" cy="21"/>
            </a:xfrm>
            <a:custGeom>
              <a:avLst/>
              <a:gdLst>
                <a:gd name="T0" fmla="*/ 88 w 5"/>
                <a:gd name="T1" fmla="*/ 0 h 8"/>
                <a:gd name="T2" fmla="*/ 55 w 5"/>
                <a:gd name="T3" fmla="*/ 144 h 8"/>
                <a:gd name="T4" fmla="*/ 0 w 5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4"/>
                    <a:pt x="1" y="4"/>
                    <a:pt x="3" y="8"/>
                  </a:cubicBezTo>
                  <a:cubicBezTo>
                    <a:pt x="2" y="3"/>
                    <a:pt x="0" y="7"/>
                    <a:pt x="0" y="7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6" name="Freeform 416">
              <a:extLst>
                <a:ext uri="{FF2B5EF4-FFF2-40B4-BE49-F238E27FC236}">
                  <a16:creationId xmlns:a16="http://schemas.microsoft.com/office/drawing/2014/main" id="{4721174F-6F1E-462D-BE38-C0E8127F4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619"/>
              <a:ext cx="5" cy="13"/>
            </a:xfrm>
            <a:custGeom>
              <a:avLst/>
              <a:gdLst>
                <a:gd name="T0" fmla="*/ 20 w 2"/>
                <a:gd name="T1" fmla="*/ 0 h 5"/>
                <a:gd name="T2" fmla="*/ 33 w 2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3"/>
                    <a:pt x="1" y="5"/>
                    <a:pt x="2" y="2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7" name="Freeform 417">
              <a:extLst>
                <a:ext uri="{FF2B5EF4-FFF2-40B4-BE49-F238E27FC236}">
                  <a16:creationId xmlns:a16="http://schemas.microsoft.com/office/drawing/2014/main" id="{80253976-B208-4043-AAFA-BFBD8A9DF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885"/>
              <a:ext cx="47" cy="43"/>
            </a:xfrm>
            <a:custGeom>
              <a:avLst/>
              <a:gdLst>
                <a:gd name="T0" fmla="*/ 215 w 19"/>
                <a:gd name="T1" fmla="*/ 22 h 16"/>
                <a:gd name="T2" fmla="*/ 92 w 19"/>
                <a:gd name="T3" fmla="*/ 35 h 16"/>
                <a:gd name="T4" fmla="*/ 74 w 19"/>
                <a:gd name="T5" fmla="*/ 59 h 16"/>
                <a:gd name="T6" fmla="*/ 42 w 19"/>
                <a:gd name="T7" fmla="*/ 94 h 16"/>
                <a:gd name="T8" fmla="*/ 30 w 19"/>
                <a:gd name="T9" fmla="*/ 116 h 16"/>
                <a:gd name="T10" fmla="*/ 0 w 19"/>
                <a:gd name="T11" fmla="*/ 218 h 16"/>
                <a:gd name="T12" fmla="*/ 12 w 19"/>
                <a:gd name="T13" fmla="*/ 253 h 16"/>
                <a:gd name="T14" fmla="*/ 42 w 19"/>
                <a:gd name="T15" fmla="*/ 312 h 16"/>
                <a:gd name="T16" fmla="*/ 228 w 19"/>
                <a:gd name="T17" fmla="*/ 312 h 16"/>
                <a:gd name="T18" fmla="*/ 228 w 19"/>
                <a:gd name="T19" fmla="*/ 274 h 16"/>
                <a:gd name="T20" fmla="*/ 287 w 19"/>
                <a:gd name="T21" fmla="*/ 175 h 16"/>
                <a:gd name="T22" fmla="*/ 287 w 19"/>
                <a:gd name="T23" fmla="*/ 137 h 16"/>
                <a:gd name="T24" fmla="*/ 275 w 19"/>
                <a:gd name="T25" fmla="*/ 81 h 16"/>
                <a:gd name="T26" fmla="*/ 215 w 19"/>
                <a:gd name="T27" fmla="*/ 22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" h="16">
                  <a:moveTo>
                    <a:pt x="14" y="1"/>
                  </a:moveTo>
                  <a:cubicBezTo>
                    <a:pt x="11" y="1"/>
                    <a:pt x="8" y="0"/>
                    <a:pt x="6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4"/>
                    <a:pt x="4" y="4"/>
                    <a:pt x="3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8"/>
                    <a:pt x="0" y="9"/>
                    <a:pt x="0" y="11"/>
                  </a:cubicBezTo>
                  <a:cubicBezTo>
                    <a:pt x="0" y="12"/>
                    <a:pt x="0" y="12"/>
                    <a:pt x="1" y="13"/>
                  </a:cubicBezTo>
                  <a:cubicBezTo>
                    <a:pt x="1" y="14"/>
                    <a:pt x="2" y="15"/>
                    <a:pt x="3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4"/>
                  </a:cubicBezTo>
                  <a:cubicBezTo>
                    <a:pt x="18" y="13"/>
                    <a:pt x="19" y="10"/>
                    <a:pt x="19" y="9"/>
                  </a:cubicBezTo>
                  <a:cubicBezTo>
                    <a:pt x="19" y="8"/>
                    <a:pt x="19" y="8"/>
                    <a:pt x="19" y="7"/>
                  </a:cubicBezTo>
                  <a:cubicBezTo>
                    <a:pt x="19" y="6"/>
                    <a:pt x="19" y="5"/>
                    <a:pt x="18" y="4"/>
                  </a:cubicBezTo>
                  <a:cubicBezTo>
                    <a:pt x="17" y="2"/>
                    <a:pt x="16" y="1"/>
                    <a:pt x="14" y="1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8" name="Freeform 418">
              <a:extLst>
                <a:ext uri="{FF2B5EF4-FFF2-40B4-BE49-F238E27FC236}">
                  <a16:creationId xmlns:a16="http://schemas.microsoft.com/office/drawing/2014/main" id="{B660B6C9-5CA8-4056-B379-B5302E30B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869"/>
              <a:ext cx="92" cy="59"/>
            </a:xfrm>
            <a:custGeom>
              <a:avLst/>
              <a:gdLst>
                <a:gd name="T0" fmla="*/ 216 w 37"/>
                <a:gd name="T1" fmla="*/ 0 h 22"/>
                <a:gd name="T2" fmla="*/ 12 w 37"/>
                <a:gd name="T3" fmla="*/ 193 h 22"/>
                <a:gd name="T4" fmla="*/ 12 w 37"/>
                <a:gd name="T5" fmla="*/ 424 h 22"/>
                <a:gd name="T6" fmla="*/ 569 w 37"/>
                <a:gd name="T7" fmla="*/ 424 h 22"/>
                <a:gd name="T8" fmla="*/ 569 w 37"/>
                <a:gd name="T9" fmla="*/ 424 h 22"/>
                <a:gd name="T10" fmla="*/ 537 w 37"/>
                <a:gd name="T11" fmla="*/ 274 h 22"/>
                <a:gd name="T12" fmla="*/ 216 w 37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2">
                  <a:moveTo>
                    <a:pt x="14" y="0"/>
                  </a:moveTo>
                  <a:cubicBezTo>
                    <a:pt x="8" y="0"/>
                    <a:pt x="3" y="4"/>
                    <a:pt x="1" y="10"/>
                  </a:cubicBezTo>
                  <a:cubicBezTo>
                    <a:pt x="0" y="14"/>
                    <a:pt x="0" y="18"/>
                    <a:pt x="1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19"/>
                    <a:pt x="36" y="17"/>
                    <a:pt x="35" y="14"/>
                  </a:cubicBezTo>
                  <a:cubicBezTo>
                    <a:pt x="32" y="5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39" name="Freeform 419">
              <a:extLst>
                <a:ext uri="{FF2B5EF4-FFF2-40B4-BE49-F238E27FC236}">
                  <a16:creationId xmlns:a16="http://schemas.microsoft.com/office/drawing/2014/main" id="{0DE4F535-E13C-4617-88A0-9D85C2B3F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880"/>
              <a:ext cx="63" cy="48"/>
            </a:xfrm>
            <a:custGeom>
              <a:avLst/>
              <a:gdLst>
                <a:gd name="T0" fmla="*/ 255 w 25"/>
                <a:gd name="T1" fmla="*/ 0 h 18"/>
                <a:gd name="T2" fmla="*/ 113 w 25"/>
                <a:gd name="T3" fmla="*/ 56 h 18"/>
                <a:gd name="T4" fmla="*/ 113 w 25"/>
                <a:gd name="T5" fmla="*/ 35 h 18"/>
                <a:gd name="T6" fmla="*/ 126 w 25"/>
                <a:gd name="T7" fmla="*/ 35 h 18"/>
                <a:gd name="T8" fmla="*/ 126 w 25"/>
                <a:gd name="T9" fmla="*/ 35 h 18"/>
                <a:gd name="T10" fmla="*/ 20 w 25"/>
                <a:gd name="T11" fmla="*/ 192 h 18"/>
                <a:gd name="T12" fmla="*/ 33 w 25"/>
                <a:gd name="T13" fmla="*/ 341 h 18"/>
                <a:gd name="T14" fmla="*/ 272 w 25"/>
                <a:gd name="T15" fmla="*/ 341 h 18"/>
                <a:gd name="T16" fmla="*/ 305 w 25"/>
                <a:gd name="T17" fmla="*/ 320 h 18"/>
                <a:gd name="T18" fmla="*/ 272 w 25"/>
                <a:gd name="T19" fmla="*/ 341 h 18"/>
                <a:gd name="T20" fmla="*/ 368 w 25"/>
                <a:gd name="T21" fmla="*/ 341 h 18"/>
                <a:gd name="T22" fmla="*/ 381 w 25"/>
                <a:gd name="T23" fmla="*/ 227 h 18"/>
                <a:gd name="T24" fmla="*/ 381 w 25"/>
                <a:gd name="T25" fmla="*/ 205 h 18"/>
                <a:gd name="T26" fmla="*/ 350 w 25"/>
                <a:gd name="T27" fmla="*/ 77 h 18"/>
                <a:gd name="T28" fmla="*/ 255 w 25"/>
                <a:gd name="T29" fmla="*/ 0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" h="18">
                  <a:moveTo>
                    <a:pt x="16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2" y="5"/>
                    <a:pt x="1" y="10"/>
                  </a:cubicBezTo>
                  <a:cubicBezTo>
                    <a:pt x="0" y="13"/>
                    <a:pt x="1" y="16"/>
                    <a:pt x="2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9" y="17"/>
                    <a:pt x="19" y="17"/>
                  </a:cubicBezTo>
                  <a:cubicBezTo>
                    <a:pt x="19" y="17"/>
                    <a:pt x="18" y="18"/>
                    <a:pt x="17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6"/>
                    <a:pt x="24" y="14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8"/>
                    <a:pt x="24" y="6"/>
                    <a:pt x="22" y="4"/>
                  </a:cubicBezTo>
                  <a:cubicBezTo>
                    <a:pt x="21" y="2"/>
                    <a:pt x="18" y="0"/>
                    <a:pt x="16" y="0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0" name="Freeform 420">
              <a:extLst>
                <a:ext uri="{FF2B5EF4-FFF2-40B4-BE49-F238E27FC236}">
                  <a16:creationId xmlns:a16="http://schemas.microsoft.com/office/drawing/2014/main" id="{D18850DE-BB37-40A0-84B2-577D8A88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552"/>
              <a:ext cx="70" cy="83"/>
            </a:xfrm>
            <a:custGeom>
              <a:avLst/>
              <a:gdLst>
                <a:gd name="T0" fmla="*/ 438 w 28"/>
                <a:gd name="T1" fmla="*/ 0 h 31"/>
                <a:gd name="T2" fmla="*/ 0 w 28"/>
                <a:gd name="T3" fmla="*/ 57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1">
                  <a:moveTo>
                    <a:pt x="28" y="0"/>
                  </a:moveTo>
                  <a:cubicBezTo>
                    <a:pt x="21" y="12"/>
                    <a:pt x="18" y="31"/>
                    <a:pt x="0" y="3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1" name="Freeform 421">
              <a:extLst>
                <a:ext uri="{FF2B5EF4-FFF2-40B4-BE49-F238E27FC236}">
                  <a16:creationId xmlns:a16="http://schemas.microsoft.com/office/drawing/2014/main" id="{15759D3C-F1D6-4F78-B1B0-732F5B8D4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699"/>
              <a:ext cx="93" cy="74"/>
            </a:xfrm>
            <a:custGeom>
              <a:avLst/>
              <a:gdLst>
                <a:gd name="T0" fmla="*/ 0 w 37"/>
                <a:gd name="T1" fmla="*/ 497 h 28"/>
                <a:gd name="T2" fmla="*/ 317 w 37"/>
                <a:gd name="T3" fmla="*/ 481 h 28"/>
                <a:gd name="T4" fmla="*/ 588 w 3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8">
                  <a:moveTo>
                    <a:pt x="0" y="27"/>
                  </a:moveTo>
                  <a:cubicBezTo>
                    <a:pt x="6" y="27"/>
                    <a:pt x="14" y="28"/>
                    <a:pt x="20" y="26"/>
                  </a:cubicBezTo>
                  <a:cubicBezTo>
                    <a:pt x="33" y="22"/>
                    <a:pt x="33" y="11"/>
                    <a:pt x="37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2" name="Freeform 422">
              <a:extLst>
                <a:ext uri="{FF2B5EF4-FFF2-40B4-BE49-F238E27FC236}">
                  <a16:creationId xmlns:a16="http://schemas.microsoft.com/office/drawing/2014/main" id="{4CFFC27D-73A4-4C95-9906-F10E187D2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381"/>
              <a:ext cx="50" cy="54"/>
            </a:xfrm>
            <a:custGeom>
              <a:avLst/>
              <a:gdLst>
                <a:gd name="T0" fmla="*/ 0 w 20"/>
                <a:gd name="T1" fmla="*/ 356 h 20"/>
                <a:gd name="T2" fmla="*/ 313 w 2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18"/>
                  </a:moveTo>
                  <a:cubicBezTo>
                    <a:pt x="10" y="20"/>
                    <a:pt x="19" y="10"/>
                    <a:pt x="20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3" name="Freeform 423">
              <a:extLst>
                <a:ext uri="{FF2B5EF4-FFF2-40B4-BE49-F238E27FC236}">
                  <a16:creationId xmlns:a16="http://schemas.microsoft.com/office/drawing/2014/main" id="{1523C589-7ABF-457B-BB36-95A2DE24C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2512"/>
              <a:ext cx="68" cy="75"/>
            </a:xfrm>
            <a:custGeom>
              <a:avLst/>
              <a:gdLst>
                <a:gd name="T0" fmla="*/ 0 w 27"/>
                <a:gd name="T1" fmla="*/ 504 h 28"/>
                <a:gd name="T2" fmla="*/ 413 w 27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8">
                  <a:moveTo>
                    <a:pt x="0" y="26"/>
                  </a:moveTo>
                  <a:cubicBezTo>
                    <a:pt x="14" y="28"/>
                    <a:pt x="27" y="15"/>
                    <a:pt x="26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4" name="Freeform 424">
              <a:extLst>
                <a:ext uri="{FF2B5EF4-FFF2-40B4-BE49-F238E27FC236}">
                  <a16:creationId xmlns:a16="http://schemas.microsoft.com/office/drawing/2014/main" id="{E2379BEC-35E0-49A6-B371-18C270480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699"/>
              <a:ext cx="100" cy="82"/>
            </a:xfrm>
            <a:custGeom>
              <a:avLst/>
              <a:gdLst>
                <a:gd name="T0" fmla="*/ 0 w 40"/>
                <a:gd name="T1" fmla="*/ 391 h 31"/>
                <a:gd name="T2" fmla="*/ 625 w 40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1">
                  <a:moveTo>
                    <a:pt x="0" y="21"/>
                  </a:moveTo>
                  <a:cubicBezTo>
                    <a:pt x="18" y="31"/>
                    <a:pt x="34" y="18"/>
                    <a:pt x="40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5" name="Freeform 425">
              <a:extLst>
                <a:ext uri="{FF2B5EF4-FFF2-40B4-BE49-F238E27FC236}">
                  <a16:creationId xmlns:a16="http://schemas.microsoft.com/office/drawing/2014/main" id="{B757FC41-ECA3-4121-9C52-6F2FB9654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2632"/>
              <a:ext cx="85" cy="40"/>
            </a:xfrm>
            <a:custGeom>
              <a:avLst/>
              <a:gdLst>
                <a:gd name="T0" fmla="*/ 33 w 34"/>
                <a:gd name="T1" fmla="*/ 35 h 15"/>
                <a:gd name="T2" fmla="*/ 533 w 3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5">
                  <a:moveTo>
                    <a:pt x="2" y="2"/>
                  </a:moveTo>
                  <a:cubicBezTo>
                    <a:pt x="0" y="15"/>
                    <a:pt x="30" y="10"/>
                    <a:pt x="34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6" name="Freeform 426">
              <a:extLst>
                <a:ext uri="{FF2B5EF4-FFF2-40B4-BE49-F238E27FC236}">
                  <a16:creationId xmlns:a16="http://schemas.microsoft.com/office/drawing/2014/main" id="{95D44747-9F83-4EBB-8D92-705D4AD28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829"/>
              <a:ext cx="65" cy="70"/>
            </a:xfrm>
            <a:custGeom>
              <a:avLst/>
              <a:gdLst>
                <a:gd name="T0" fmla="*/ 408 w 26"/>
                <a:gd name="T1" fmla="*/ 0 h 26"/>
                <a:gd name="T2" fmla="*/ 0 w 26"/>
                <a:gd name="T3" fmla="*/ 50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6">
                  <a:moveTo>
                    <a:pt x="26" y="0"/>
                  </a:moveTo>
                  <a:cubicBezTo>
                    <a:pt x="25" y="14"/>
                    <a:pt x="14" y="24"/>
                    <a:pt x="0" y="26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7" name="Freeform 427">
              <a:extLst>
                <a:ext uri="{FF2B5EF4-FFF2-40B4-BE49-F238E27FC236}">
                  <a16:creationId xmlns:a16="http://schemas.microsoft.com/office/drawing/2014/main" id="{DE4852FB-FE8B-4261-9873-DAB9F65E4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752"/>
              <a:ext cx="108" cy="80"/>
            </a:xfrm>
            <a:custGeom>
              <a:avLst/>
              <a:gdLst>
                <a:gd name="T0" fmla="*/ 0 w 43"/>
                <a:gd name="T1" fmla="*/ 435 h 30"/>
                <a:gd name="T2" fmla="*/ 409 w 43"/>
                <a:gd name="T3" fmla="*/ 285 h 30"/>
                <a:gd name="T4" fmla="*/ 522 w 43"/>
                <a:gd name="T5" fmla="*/ 77 h 30"/>
                <a:gd name="T6" fmla="*/ 681 w 4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0" y="23"/>
                  </a:moveTo>
                  <a:cubicBezTo>
                    <a:pt x="9" y="30"/>
                    <a:pt x="20" y="22"/>
                    <a:pt x="26" y="15"/>
                  </a:cubicBezTo>
                  <a:cubicBezTo>
                    <a:pt x="28" y="12"/>
                    <a:pt x="30" y="6"/>
                    <a:pt x="33" y="4"/>
                  </a:cubicBezTo>
                  <a:cubicBezTo>
                    <a:pt x="36" y="2"/>
                    <a:pt x="40" y="3"/>
                    <a:pt x="43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8" name="Freeform 428">
              <a:extLst>
                <a:ext uri="{FF2B5EF4-FFF2-40B4-BE49-F238E27FC236}">
                  <a16:creationId xmlns:a16="http://schemas.microsoft.com/office/drawing/2014/main" id="{68ECFA10-435B-4707-8D96-14E2C51A8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2779"/>
              <a:ext cx="100" cy="82"/>
            </a:xfrm>
            <a:custGeom>
              <a:avLst/>
              <a:gdLst>
                <a:gd name="T0" fmla="*/ 0 w 40"/>
                <a:gd name="T1" fmla="*/ 238 h 31"/>
                <a:gd name="T2" fmla="*/ 625 w 40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1">
                  <a:moveTo>
                    <a:pt x="0" y="13"/>
                  </a:moveTo>
                  <a:cubicBezTo>
                    <a:pt x="7" y="31"/>
                    <a:pt x="37" y="13"/>
                    <a:pt x="40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49" name="Freeform 429">
              <a:extLst>
                <a:ext uri="{FF2B5EF4-FFF2-40B4-BE49-F238E27FC236}">
                  <a16:creationId xmlns:a16="http://schemas.microsoft.com/office/drawing/2014/main" id="{6562CE71-261E-4BDB-84B6-19F4E9631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755"/>
              <a:ext cx="100" cy="93"/>
            </a:xfrm>
            <a:custGeom>
              <a:avLst/>
              <a:gdLst>
                <a:gd name="T0" fmla="*/ 0 w 40"/>
                <a:gd name="T1" fmla="*/ 353 h 35"/>
                <a:gd name="T2" fmla="*/ 595 w 40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5">
                  <a:moveTo>
                    <a:pt x="0" y="19"/>
                  </a:moveTo>
                  <a:cubicBezTo>
                    <a:pt x="12" y="35"/>
                    <a:pt x="40" y="16"/>
                    <a:pt x="38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0" name="Freeform 430">
              <a:extLst>
                <a:ext uri="{FF2B5EF4-FFF2-40B4-BE49-F238E27FC236}">
                  <a16:creationId xmlns:a16="http://schemas.microsoft.com/office/drawing/2014/main" id="{2CB9B95B-AB35-4A0A-856A-D1D7B150A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597"/>
              <a:ext cx="70" cy="46"/>
            </a:xfrm>
            <a:custGeom>
              <a:avLst/>
              <a:gdLst>
                <a:gd name="T0" fmla="*/ 0 w 28"/>
                <a:gd name="T1" fmla="*/ 314 h 17"/>
                <a:gd name="T2" fmla="*/ 438 w 28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7">
                  <a:moveTo>
                    <a:pt x="0" y="16"/>
                  </a:moveTo>
                  <a:cubicBezTo>
                    <a:pt x="12" y="17"/>
                    <a:pt x="24" y="12"/>
                    <a:pt x="28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1" name="Freeform 431">
              <a:extLst>
                <a:ext uri="{FF2B5EF4-FFF2-40B4-BE49-F238E27FC236}">
                  <a16:creationId xmlns:a16="http://schemas.microsoft.com/office/drawing/2014/main" id="{5678DAE2-FFBA-49EA-B01E-ED1530C9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579"/>
              <a:ext cx="102" cy="74"/>
            </a:xfrm>
            <a:custGeom>
              <a:avLst/>
              <a:gdLst>
                <a:gd name="T0" fmla="*/ 0 w 41"/>
                <a:gd name="T1" fmla="*/ 404 h 28"/>
                <a:gd name="T2" fmla="*/ 321 w 41"/>
                <a:gd name="T3" fmla="*/ 315 h 28"/>
                <a:gd name="T4" fmla="*/ 632 w 41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8">
                  <a:moveTo>
                    <a:pt x="0" y="22"/>
                  </a:moveTo>
                  <a:cubicBezTo>
                    <a:pt x="8" y="28"/>
                    <a:pt x="14" y="19"/>
                    <a:pt x="21" y="17"/>
                  </a:cubicBezTo>
                  <a:cubicBezTo>
                    <a:pt x="31" y="14"/>
                    <a:pt x="41" y="15"/>
                    <a:pt x="41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2" name="Freeform 432">
              <a:extLst>
                <a:ext uri="{FF2B5EF4-FFF2-40B4-BE49-F238E27FC236}">
                  <a16:creationId xmlns:a16="http://schemas.microsoft.com/office/drawing/2014/main" id="{F6474DD6-D89F-4D79-A50E-6DE77300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483"/>
              <a:ext cx="102" cy="109"/>
            </a:xfrm>
            <a:custGeom>
              <a:avLst/>
              <a:gdLst>
                <a:gd name="T0" fmla="*/ 0 w 41"/>
                <a:gd name="T1" fmla="*/ 657 h 41"/>
                <a:gd name="T2" fmla="*/ 433 w 41"/>
                <a:gd name="T3" fmla="*/ 340 h 41"/>
                <a:gd name="T4" fmla="*/ 632 w 41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1">
                  <a:moveTo>
                    <a:pt x="0" y="35"/>
                  </a:moveTo>
                  <a:cubicBezTo>
                    <a:pt x="14" y="41"/>
                    <a:pt x="21" y="26"/>
                    <a:pt x="28" y="18"/>
                  </a:cubicBezTo>
                  <a:cubicBezTo>
                    <a:pt x="33" y="12"/>
                    <a:pt x="40" y="9"/>
                    <a:pt x="41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3" name="Freeform 433">
              <a:extLst>
                <a:ext uri="{FF2B5EF4-FFF2-40B4-BE49-F238E27FC236}">
                  <a16:creationId xmlns:a16="http://schemas.microsoft.com/office/drawing/2014/main" id="{93192955-F604-4BE7-A8D1-BEE7EA277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696"/>
              <a:ext cx="62" cy="72"/>
            </a:xfrm>
            <a:custGeom>
              <a:avLst/>
              <a:gdLst>
                <a:gd name="T0" fmla="*/ 0 w 25"/>
                <a:gd name="T1" fmla="*/ 397 h 27"/>
                <a:gd name="T2" fmla="*/ 382 w 25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7">
                  <a:moveTo>
                    <a:pt x="0" y="21"/>
                  </a:moveTo>
                  <a:cubicBezTo>
                    <a:pt x="13" y="27"/>
                    <a:pt x="25" y="12"/>
                    <a:pt x="25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4" name="Freeform 434">
              <a:extLst>
                <a:ext uri="{FF2B5EF4-FFF2-40B4-BE49-F238E27FC236}">
                  <a16:creationId xmlns:a16="http://schemas.microsoft.com/office/drawing/2014/main" id="{0B12272C-0319-44D0-9F00-79F231657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2856"/>
              <a:ext cx="35" cy="59"/>
            </a:xfrm>
            <a:custGeom>
              <a:avLst/>
              <a:gdLst>
                <a:gd name="T0" fmla="*/ 125 w 14"/>
                <a:gd name="T1" fmla="*/ 0 h 22"/>
                <a:gd name="T2" fmla="*/ 0 w 14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2">
                  <a:moveTo>
                    <a:pt x="8" y="0"/>
                  </a:moveTo>
                  <a:cubicBezTo>
                    <a:pt x="14" y="10"/>
                    <a:pt x="7" y="16"/>
                    <a:pt x="0" y="22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5" name="Freeform 435">
              <a:extLst>
                <a:ext uri="{FF2B5EF4-FFF2-40B4-BE49-F238E27FC236}">
                  <a16:creationId xmlns:a16="http://schemas.microsoft.com/office/drawing/2014/main" id="{333BF8A7-2BD9-4B64-BA7C-288C0F4F2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843"/>
              <a:ext cx="18" cy="53"/>
            </a:xfrm>
            <a:custGeom>
              <a:avLst/>
              <a:gdLst>
                <a:gd name="T0" fmla="*/ 54 w 7"/>
                <a:gd name="T1" fmla="*/ 0 h 20"/>
                <a:gd name="T2" fmla="*/ 0 w 7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3" y="0"/>
                  </a:moveTo>
                  <a:cubicBezTo>
                    <a:pt x="7" y="7"/>
                    <a:pt x="4" y="15"/>
                    <a:pt x="0" y="2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6" name="Freeform 436">
              <a:extLst>
                <a:ext uri="{FF2B5EF4-FFF2-40B4-BE49-F238E27FC236}">
                  <a16:creationId xmlns:a16="http://schemas.microsoft.com/office/drawing/2014/main" id="{E834708C-161D-445E-9BB8-DDF711C96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2" y="2501"/>
              <a:ext cx="60" cy="16"/>
            </a:xfrm>
            <a:custGeom>
              <a:avLst/>
              <a:gdLst>
                <a:gd name="T0" fmla="*/ 0 w 24"/>
                <a:gd name="T1" fmla="*/ 0 h 6"/>
                <a:gd name="T2" fmla="*/ 375 w 24"/>
                <a:gd name="T3" fmla="*/ 9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7" y="3"/>
                    <a:pt x="16" y="6"/>
                    <a:pt x="24" y="5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7" name="Freeform 437">
              <a:extLst>
                <a:ext uri="{FF2B5EF4-FFF2-40B4-BE49-F238E27FC236}">
                  <a16:creationId xmlns:a16="http://schemas.microsoft.com/office/drawing/2014/main" id="{013FC7FC-C538-4B3B-8B51-93848125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2389"/>
              <a:ext cx="53" cy="67"/>
            </a:xfrm>
            <a:custGeom>
              <a:avLst/>
              <a:gdLst>
                <a:gd name="T0" fmla="*/ 0 w 21"/>
                <a:gd name="T1" fmla="*/ 445 h 25"/>
                <a:gd name="T2" fmla="*/ 338 w 21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5">
                  <a:moveTo>
                    <a:pt x="0" y="23"/>
                  </a:moveTo>
                  <a:cubicBezTo>
                    <a:pt x="12" y="25"/>
                    <a:pt x="20" y="10"/>
                    <a:pt x="21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8" name="Freeform 438">
              <a:extLst>
                <a:ext uri="{FF2B5EF4-FFF2-40B4-BE49-F238E27FC236}">
                  <a16:creationId xmlns:a16="http://schemas.microsoft.com/office/drawing/2014/main" id="{384EB6C6-E4AD-40FF-96CF-4DF8325E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539"/>
              <a:ext cx="52" cy="69"/>
            </a:xfrm>
            <a:custGeom>
              <a:avLst/>
              <a:gdLst>
                <a:gd name="T0" fmla="*/ 275 w 21"/>
                <a:gd name="T1" fmla="*/ 0 h 26"/>
                <a:gd name="T2" fmla="*/ 0 w 21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6">
                  <a:moveTo>
                    <a:pt x="18" y="0"/>
                  </a:moveTo>
                  <a:cubicBezTo>
                    <a:pt x="21" y="12"/>
                    <a:pt x="11" y="23"/>
                    <a:pt x="0" y="26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59" name="Freeform 439">
              <a:extLst>
                <a:ext uri="{FF2B5EF4-FFF2-40B4-BE49-F238E27FC236}">
                  <a16:creationId xmlns:a16="http://schemas.microsoft.com/office/drawing/2014/main" id="{628784EE-45C3-4A9A-9679-FF8D9DA30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627"/>
              <a:ext cx="70" cy="58"/>
            </a:xfrm>
            <a:custGeom>
              <a:avLst/>
              <a:gdLst>
                <a:gd name="T0" fmla="*/ 0 w 28"/>
                <a:gd name="T1" fmla="*/ 200 h 22"/>
                <a:gd name="T2" fmla="*/ 438 w 2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2">
                  <a:moveTo>
                    <a:pt x="0" y="11"/>
                  </a:moveTo>
                  <a:cubicBezTo>
                    <a:pt x="12" y="22"/>
                    <a:pt x="23" y="12"/>
                    <a:pt x="28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60" name="Freeform 440">
              <a:extLst>
                <a:ext uri="{FF2B5EF4-FFF2-40B4-BE49-F238E27FC236}">
                  <a16:creationId xmlns:a16="http://schemas.microsoft.com/office/drawing/2014/main" id="{C57FDC0A-EB26-4061-BD05-4BCD4E9D6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517"/>
              <a:ext cx="8" cy="3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61" name="Freeform 441">
              <a:extLst>
                <a:ext uri="{FF2B5EF4-FFF2-40B4-BE49-F238E27FC236}">
                  <a16:creationId xmlns:a16="http://schemas.microsoft.com/office/drawing/2014/main" id="{6B7C9280-3ECD-4CE3-84AA-B3306C1E1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2499"/>
              <a:ext cx="10" cy="13"/>
            </a:xfrm>
            <a:custGeom>
              <a:avLst/>
              <a:gdLst>
                <a:gd name="T0" fmla="*/ 20 w 4"/>
                <a:gd name="T1" fmla="*/ 68 h 5"/>
                <a:gd name="T2" fmla="*/ 0 w 4"/>
                <a:gd name="T3" fmla="*/ 21 h 5"/>
                <a:gd name="T4" fmla="*/ 63 w 4"/>
                <a:gd name="T5" fmla="*/ 21 h 5"/>
                <a:gd name="T6" fmla="*/ 0 w 4"/>
                <a:gd name="T7" fmla="*/ 6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5"/>
                    <a:pt x="2" y="2"/>
                    <a:pt x="0" y="4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62" name="Freeform 442">
              <a:extLst>
                <a:ext uri="{FF2B5EF4-FFF2-40B4-BE49-F238E27FC236}">
                  <a16:creationId xmlns:a16="http://schemas.microsoft.com/office/drawing/2014/main" id="{B1F751B8-563A-4EAA-A12A-4F40900B7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520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3"/>
                    <a:pt x="0" y="5"/>
                    <a:pt x="2" y="1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63" name="Freeform 443">
              <a:extLst>
                <a:ext uri="{FF2B5EF4-FFF2-40B4-BE49-F238E27FC236}">
                  <a16:creationId xmlns:a16="http://schemas.microsoft.com/office/drawing/2014/main" id="{2EFE7382-CB5F-4B77-9B25-44A12CA16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28"/>
              <a:ext cx="70" cy="59"/>
            </a:xfrm>
            <a:custGeom>
              <a:avLst/>
              <a:gdLst>
                <a:gd name="T0" fmla="*/ 0 w 28"/>
                <a:gd name="T1" fmla="*/ 193 h 22"/>
                <a:gd name="T2" fmla="*/ 438 w 2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2">
                  <a:moveTo>
                    <a:pt x="0" y="10"/>
                  </a:moveTo>
                  <a:cubicBezTo>
                    <a:pt x="12" y="22"/>
                    <a:pt x="24" y="12"/>
                    <a:pt x="28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64" name="Freeform 444">
              <a:extLst>
                <a:ext uri="{FF2B5EF4-FFF2-40B4-BE49-F238E27FC236}">
                  <a16:creationId xmlns:a16="http://schemas.microsoft.com/office/drawing/2014/main" id="{814FDF25-A24A-4CDC-9752-41232AF41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" y="2277"/>
              <a:ext cx="4975" cy="651"/>
            </a:xfrm>
            <a:custGeom>
              <a:avLst/>
              <a:gdLst>
                <a:gd name="T0" fmla="*/ 30470 w 1990"/>
                <a:gd name="T1" fmla="*/ 136 h 244"/>
                <a:gd name="T2" fmla="*/ 30438 w 1990"/>
                <a:gd name="T3" fmla="*/ 115 h 244"/>
                <a:gd name="T4" fmla="*/ 30408 w 1990"/>
                <a:gd name="T5" fmla="*/ 0 h 244"/>
                <a:gd name="T6" fmla="*/ 30375 w 1990"/>
                <a:gd name="T7" fmla="*/ 77 h 244"/>
                <a:gd name="T8" fmla="*/ 30333 w 1990"/>
                <a:gd name="T9" fmla="*/ 136 h 244"/>
                <a:gd name="T10" fmla="*/ 30333 w 1990"/>
                <a:gd name="T11" fmla="*/ 136 h 244"/>
                <a:gd name="T12" fmla="*/ 22875 w 1990"/>
                <a:gd name="T13" fmla="*/ 136 h 244"/>
                <a:gd name="T14" fmla="*/ 22488 w 1990"/>
                <a:gd name="T15" fmla="*/ 248 h 244"/>
                <a:gd name="T16" fmla="*/ 21770 w 1990"/>
                <a:gd name="T17" fmla="*/ 320 h 244"/>
                <a:gd name="T18" fmla="*/ 21333 w 1990"/>
                <a:gd name="T19" fmla="*/ 512 h 244"/>
                <a:gd name="T20" fmla="*/ 20625 w 1990"/>
                <a:gd name="T21" fmla="*/ 491 h 244"/>
                <a:gd name="T22" fmla="*/ 19438 w 1990"/>
                <a:gd name="T23" fmla="*/ 547 h 244"/>
                <a:gd name="T24" fmla="*/ 18925 w 1990"/>
                <a:gd name="T25" fmla="*/ 568 h 244"/>
                <a:gd name="T26" fmla="*/ 18408 w 1990"/>
                <a:gd name="T27" fmla="*/ 491 h 244"/>
                <a:gd name="T28" fmla="*/ 17583 w 1990"/>
                <a:gd name="T29" fmla="*/ 363 h 244"/>
                <a:gd name="T30" fmla="*/ 16375 w 1990"/>
                <a:gd name="T31" fmla="*/ 136 h 244"/>
                <a:gd name="T32" fmla="*/ 16375 w 1990"/>
                <a:gd name="T33" fmla="*/ 136 h 244"/>
                <a:gd name="T34" fmla="*/ 15375 w 1990"/>
                <a:gd name="T35" fmla="*/ 136 h 244"/>
                <a:gd name="T36" fmla="*/ 14645 w 1990"/>
                <a:gd name="T37" fmla="*/ 739 h 244"/>
                <a:gd name="T38" fmla="*/ 13188 w 1990"/>
                <a:gd name="T39" fmla="*/ 1502 h 244"/>
                <a:gd name="T40" fmla="*/ 11063 w 1990"/>
                <a:gd name="T41" fmla="*/ 419 h 244"/>
                <a:gd name="T42" fmla="*/ 10488 w 1990"/>
                <a:gd name="T43" fmla="*/ 136 h 244"/>
                <a:gd name="T44" fmla="*/ 9550 w 1990"/>
                <a:gd name="T45" fmla="*/ 149 h 244"/>
                <a:gd name="T46" fmla="*/ 8300 w 1990"/>
                <a:gd name="T47" fmla="*/ 342 h 244"/>
                <a:gd name="T48" fmla="*/ 7438 w 1990"/>
                <a:gd name="T49" fmla="*/ 606 h 244"/>
                <a:gd name="T50" fmla="*/ 6533 w 1990"/>
                <a:gd name="T51" fmla="*/ 947 h 244"/>
                <a:gd name="T52" fmla="*/ 5583 w 1990"/>
                <a:gd name="T53" fmla="*/ 1062 h 244"/>
                <a:gd name="T54" fmla="*/ 4375 w 1990"/>
                <a:gd name="T55" fmla="*/ 627 h 244"/>
                <a:gd name="T56" fmla="*/ 3425 w 1990"/>
                <a:gd name="T57" fmla="*/ 136 h 244"/>
                <a:gd name="T58" fmla="*/ 0 w 1990"/>
                <a:gd name="T59" fmla="*/ 136 h 244"/>
                <a:gd name="T60" fmla="*/ 0 w 1990"/>
                <a:gd name="T61" fmla="*/ 4634 h 244"/>
                <a:gd name="T62" fmla="*/ 31095 w 1990"/>
                <a:gd name="T63" fmla="*/ 4634 h 244"/>
                <a:gd name="T64" fmla="*/ 31095 w 1990"/>
                <a:gd name="T65" fmla="*/ 136 h 244"/>
                <a:gd name="T66" fmla="*/ 30470 w 1990"/>
                <a:gd name="T67" fmla="*/ 136 h 244"/>
                <a:gd name="T68" fmla="*/ 22595 w 1990"/>
                <a:gd name="T69" fmla="*/ 248 h 244"/>
                <a:gd name="T70" fmla="*/ 22520 w 1990"/>
                <a:gd name="T71" fmla="*/ 285 h 244"/>
                <a:gd name="T72" fmla="*/ 22750 w 1990"/>
                <a:gd name="T73" fmla="*/ 171 h 244"/>
                <a:gd name="T74" fmla="*/ 22595 w 1990"/>
                <a:gd name="T75" fmla="*/ 248 h 2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0" h="244">
                  <a:moveTo>
                    <a:pt x="1950" y="7"/>
                  </a:moveTo>
                  <a:cubicBezTo>
                    <a:pt x="1949" y="7"/>
                    <a:pt x="1948" y="7"/>
                    <a:pt x="1948" y="6"/>
                  </a:cubicBezTo>
                  <a:cubicBezTo>
                    <a:pt x="1947" y="4"/>
                    <a:pt x="1946" y="3"/>
                    <a:pt x="1946" y="0"/>
                  </a:cubicBezTo>
                  <a:cubicBezTo>
                    <a:pt x="1946" y="2"/>
                    <a:pt x="1945" y="3"/>
                    <a:pt x="1944" y="4"/>
                  </a:cubicBezTo>
                  <a:cubicBezTo>
                    <a:pt x="1943" y="5"/>
                    <a:pt x="1942" y="6"/>
                    <a:pt x="1941" y="7"/>
                  </a:cubicBezTo>
                  <a:cubicBezTo>
                    <a:pt x="1941" y="7"/>
                    <a:pt x="1941" y="7"/>
                    <a:pt x="1941" y="7"/>
                  </a:cubicBezTo>
                  <a:cubicBezTo>
                    <a:pt x="1464" y="7"/>
                    <a:pt x="1464" y="7"/>
                    <a:pt x="1464" y="7"/>
                  </a:cubicBezTo>
                  <a:cubicBezTo>
                    <a:pt x="1464" y="7"/>
                    <a:pt x="1451" y="8"/>
                    <a:pt x="1439" y="13"/>
                  </a:cubicBezTo>
                  <a:cubicBezTo>
                    <a:pt x="1421" y="20"/>
                    <a:pt x="1398" y="16"/>
                    <a:pt x="1393" y="17"/>
                  </a:cubicBezTo>
                  <a:cubicBezTo>
                    <a:pt x="1383" y="20"/>
                    <a:pt x="1375" y="26"/>
                    <a:pt x="1365" y="27"/>
                  </a:cubicBezTo>
                  <a:cubicBezTo>
                    <a:pt x="1354" y="29"/>
                    <a:pt x="1349" y="30"/>
                    <a:pt x="1320" y="26"/>
                  </a:cubicBezTo>
                  <a:cubicBezTo>
                    <a:pt x="1291" y="21"/>
                    <a:pt x="1266" y="30"/>
                    <a:pt x="1244" y="29"/>
                  </a:cubicBezTo>
                  <a:cubicBezTo>
                    <a:pt x="1222" y="28"/>
                    <a:pt x="1226" y="30"/>
                    <a:pt x="1211" y="30"/>
                  </a:cubicBezTo>
                  <a:cubicBezTo>
                    <a:pt x="1197" y="31"/>
                    <a:pt x="1197" y="26"/>
                    <a:pt x="1178" y="26"/>
                  </a:cubicBezTo>
                  <a:cubicBezTo>
                    <a:pt x="1160" y="26"/>
                    <a:pt x="1147" y="24"/>
                    <a:pt x="1125" y="19"/>
                  </a:cubicBezTo>
                  <a:cubicBezTo>
                    <a:pt x="1110" y="15"/>
                    <a:pt x="1068" y="12"/>
                    <a:pt x="1048" y="7"/>
                  </a:cubicBezTo>
                  <a:cubicBezTo>
                    <a:pt x="1048" y="7"/>
                    <a:pt x="1048" y="7"/>
                    <a:pt x="1048" y="7"/>
                  </a:cubicBezTo>
                  <a:cubicBezTo>
                    <a:pt x="984" y="7"/>
                    <a:pt x="984" y="7"/>
                    <a:pt x="984" y="7"/>
                  </a:cubicBezTo>
                  <a:cubicBezTo>
                    <a:pt x="956" y="7"/>
                    <a:pt x="951" y="27"/>
                    <a:pt x="937" y="39"/>
                  </a:cubicBezTo>
                  <a:cubicBezTo>
                    <a:pt x="910" y="63"/>
                    <a:pt x="882" y="82"/>
                    <a:pt x="844" y="79"/>
                  </a:cubicBezTo>
                  <a:cubicBezTo>
                    <a:pt x="798" y="75"/>
                    <a:pt x="745" y="61"/>
                    <a:pt x="708" y="22"/>
                  </a:cubicBezTo>
                  <a:cubicBezTo>
                    <a:pt x="700" y="14"/>
                    <a:pt x="687" y="11"/>
                    <a:pt x="671" y="7"/>
                  </a:cubicBezTo>
                  <a:cubicBezTo>
                    <a:pt x="611" y="8"/>
                    <a:pt x="611" y="8"/>
                    <a:pt x="611" y="8"/>
                  </a:cubicBezTo>
                  <a:cubicBezTo>
                    <a:pt x="584" y="7"/>
                    <a:pt x="559" y="17"/>
                    <a:pt x="531" y="18"/>
                  </a:cubicBezTo>
                  <a:cubicBezTo>
                    <a:pt x="502" y="19"/>
                    <a:pt x="485" y="29"/>
                    <a:pt x="476" y="32"/>
                  </a:cubicBezTo>
                  <a:cubicBezTo>
                    <a:pt x="467" y="37"/>
                    <a:pt x="438" y="44"/>
                    <a:pt x="418" y="50"/>
                  </a:cubicBezTo>
                  <a:cubicBezTo>
                    <a:pt x="398" y="55"/>
                    <a:pt x="385" y="57"/>
                    <a:pt x="357" y="56"/>
                  </a:cubicBezTo>
                  <a:cubicBezTo>
                    <a:pt x="330" y="55"/>
                    <a:pt x="307" y="49"/>
                    <a:pt x="280" y="33"/>
                  </a:cubicBezTo>
                  <a:cubicBezTo>
                    <a:pt x="253" y="18"/>
                    <a:pt x="229" y="9"/>
                    <a:pt x="219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1990" y="244"/>
                    <a:pt x="1990" y="244"/>
                    <a:pt x="1990" y="244"/>
                  </a:cubicBezTo>
                  <a:cubicBezTo>
                    <a:pt x="1990" y="7"/>
                    <a:pt x="1990" y="7"/>
                    <a:pt x="1990" y="7"/>
                  </a:cubicBezTo>
                  <a:lnTo>
                    <a:pt x="1950" y="7"/>
                  </a:lnTo>
                  <a:close/>
                  <a:moveTo>
                    <a:pt x="1446" y="13"/>
                  </a:moveTo>
                  <a:cubicBezTo>
                    <a:pt x="1441" y="15"/>
                    <a:pt x="1441" y="15"/>
                    <a:pt x="1441" y="15"/>
                  </a:cubicBezTo>
                  <a:cubicBezTo>
                    <a:pt x="1445" y="12"/>
                    <a:pt x="1450" y="11"/>
                    <a:pt x="1456" y="9"/>
                  </a:cubicBezTo>
                  <a:lnTo>
                    <a:pt x="1446" y="1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7" name="Group 454">
            <a:extLst>
              <a:ext uri="{FF2B5EF4-FFF2-40B4-BE49-F238E27FC236}">
                <a16:creationId xmlns:a16="http://schemas.microsoft.com/office/drawing/2014/main" id="{D28138EF-1AA6-4F12-A9BC-1E893FF18CA4}"/>
              </a:ext>
            </a:extLst>
          </p:cNvPr>
          <p:cNvGrpSpPr>
            <a:grpSpLocks/>
          </p:cNvGrpSpPr>
          <p:nvPr/>
        </p:nvGrpSpPr>
        <p:grpSpPr bwMode="auto">
          <a:xfrm>
            <a:off x="2160588" y="2405063"/>
            <a:ext cx="290512" cy="93662"/>
            <a:chOff x="384" y="2233"/>
            <a:chExt cx="183" cy="59"/>
          </a:xfrm>
        </p:grpSpPr>
        <p:sp>
          <p:nvSpPr>
            <p:cNvPr id="88219" name="Freeform 448">
              <a:extLst>
                <a:ext uri="{FF2B5EF4-FFF2-40B4-BE49-F238E27FC236}">
                  <a16:creationId xmlns:a16="http://schemas.microsoft.com/office/drawing/2014/main" id="{E54F47D5-929A-4C09-BCD6-02612BF86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0" name="Oval 449">
              <a:extLst>
                <a:ext uri="{FF2B5EF4-FFF2-40B4-BE49-F238E27FC236}">
                  <a16:creationId xmlns:a16="http://schemas.microsoft.com/office/drawing/2014/main" id="{A3A18186-B844-46AF-BA8A-7D785893B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221" name="Freeform 450">
              <a:extLst>
                <a:ext uri="{FF2B5EF4-FFF2-40B4-BE49-F238E27FC236}">
                  <a16:creationId xmlns:a16="http://schemas.microsoft.com/office/drawing/2014/main" id="{6393E9E7-F7D1-46EB-9C43-BE24F8258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2" name="Freeform 451">
              <a:extLst>
                <a:ext uri="{FF2B5EF4-FFF2-40B4-BE49-F238E27FC236}">
                  <a16:creationId xmlns:a16="http://schemas.microsoft.com/office/drawing/2014/main" id="{780F5698-5A2C-461B-8199-E62C57FBF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3" name="Freeform 452">
              <a:extLst>
                <a:ext uri="{FF2B5EF4-FFF2-40B4-BE49-F238E27FC236}">
                  <a16:creationId xmlns:a16="http://schemas.microsoft.com/office/drawing/2014/main" id="{162D77F7-289D-4A7E-B62A-CC4B03FC6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24" name="Freeform 453">
              <a:extLst>
                <a:ext uri="{FF2B5EF4-FFF2-40B4-BE49-F238E27FC236}">
                  <a16:creationId xmlns:a16="http://schemas.microsoft.com/office/drawing/2014/main" id="{ABEAB5AF-0A96-49A7-8BDB-6BA38526F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8" name="Group 455">
            <a:extLst>
              <a:ext uri="{FF2B5EF4-FFF2-40B4-BE49-F238E27FC236}">
                <a16:creationId xmlns:a16="http://schemas.microsoft.com/office/drawing/2014/main" id="{181291DA-9533-435C-93D8-DE41CF966F7A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2406650"/>
            <a:ext cx="290512" cy="93663"/>
            <a:chOff x="384" y="2233"/>
            <a:chExt cx="183" cy="59"/>
          </a:xfrm>
        </p:grpSpPr>
        <p:sp>
          <p:nvSpPr>
            <p:cNvPr id="88213" name="Freeform 456">
              <a:extLst>
                <a:ext uri="{FF2B5EF4-FFF2-40B4-BE49-F238E27FC236}">
                  <a16:creationId xmlns:a16="http://schemas.microsoft.com/office/drawing/2014/main" id="{3992ABC4-7ADB-4053-8833-1F7D79864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4" name="Oval 457">
              <a:extLst>
                <a:ext uri="{FF2B5EF4-FFF2-40B4-BE49-F238E27FC236}">
                  <a16:creationId xmlns:a16="http://schemas.microsoft.com/office/drawing/2014/main" id="{DAD1623F-1214-4189-849A-6ED08E583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215" name="Freeform 458">
              <a:extLst>
                <a:ext uri="{FF2B5EF4-FFF2-40B4-BE49-F238E27FC236}">
                  <a16:creationId xmlns:a16="http://schemas.microsoft.com/office/drawing/2014/main" id="{6AA3EEB1-CE0D-41CF-B2C6-A270E7C09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6" name="Freeform 459">
              <a:extLst>
                <a:ext uri="{FF2B5EF4-FFF2-40B4-BE49-F238E27FC236}">
                  <a16:creationId xmlns:a16="http://schemas.microsoft.com/office/drawing/2014/main" id="{C46FD288-E249-4B47-BC51-2FB018741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7" name="Freeform 460">
              <a:extLst>
                <a:ext uri="{FF2B5EF4-FFF2-40B4-BE49-F238E27FC236}">
                  <a16:creationId xmlns:a16="http://schemas.microsoft.com/office/drawing/2014/main" id="{7DECEEA5-76E5-4C55-B3A0-2559C1687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8" name="Freeform 461">
              <a:extLst>
                <a:ext uri="{FF2B5EF4-FFF2-40B4-BE49-F238E27FC236}">
                  <a16:creationId xmlns:a16="http://schemas.microsoft.com/office/drawing/2014/main" id="{B313C2DE-5021-481D-B943-7692DFC8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9" name="Group 462">
            <a:extLst>
              <a:ext uri="{FF2B5EF4-FFF2-40B4-BE49-F238E27FC236}">
                <a16:creationId xmlns:a16="http://schemas.microsoft.com/office/drawing/2014/main" id="{B34840C4-DCC2-4DFA-B07A-984880889CE6}"/>
              </a:ext>
            </a:extLst>
          </p:cNvPr>
          <p:cNvGrpSpPr>
            <a:grpSpLocks/>
          </p:cNvGrpSpPr>
          <p:nvPr/>
        </p:nvGrpSpPr>
        <p:grpSpPr bwMode="auto">
          <a:xfrm>
            <a:off x="2746375" y="2408238"/>
            <a:ext cx="290513" cy="93662"/>
            <a:chOff x="384" y="2233"/>
            <a:chExt cx="183" cy="59"/>
          </a:xfrm>
        </p:grpSpPr>
        <p:sp>
          <p:nvSpPr>
            <p:cNvPr id="88207" name="Freeform 463">
              <a:extLst>
                <a:ext uri="{FF2B5EF4-FFF2-40B4-BE49-F238E27FC236}">
                  <a16:creationId xmlns:a16="http://schemas.microsoft.com/office/drawing/2014/main" id="{7ED5B6C9-29E2-4543-8A09-A3CA5B891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8" name="Oval 464">
              <a:extLst>
                <a:ext uri="{FF2B5EF4-FFF2-40B4-BE49-F238E27FC236}">
                  <a16:creationId xmlns:a16="http://schemas.microsoft.com/office/drawing/2014/main" id="{14C00BAF-A81B-4DF0-8235-215E2FEEF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209" name="Freeform 465">
              <a:extLst>
                <a:ext uri="{FF2B5EF4-FFF2-40B4-BE49-F238E27FC236}">
                  <a16:creationId xmlns:a16="http://schemas.microsoft.com/office/drawing/2014/main" id="{357C42FE-BA1F-4FF3-B9C0-6096F9B59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0" name="Freeform 466">
              <a:extLst>
                <a:ext uri="{FF2B5EF4-FFF2-40B4-BE49-F238E27FC236}">
                  <a16:creationId xmlns:a16="http://schemas.microsoft.com/office/drawing/2014/main" id="{CB58CBCD-D634-47E9-B302-7969429FA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1" name="Freeform 467">
              <a:extLst>
                <a:ext uri="{FF2B5EF4-FFF2-40B4-BE49-F238E27FC236}">
                  <a16:creationId xmlns:a16="http://schemas.microsoft.com/office/drawing/2014/main" id="{A23CAF96-1D17-4BF5-9473-1391EFDBE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12" name="Freeform 468">
              <a:extLst>
                <a:ext uri="{FF2B5EF4-FFF2-40B4-BE49-F238E27FC236}">
                  <a16:creationId xmlns:a16="http://schemas.microsoft.com/office/drawing/2014/main" id="{BAFECBA6-236D-41D6-B1C7-E6BAB011D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0" name="Group 510">
            <a:extLst>
              <a:ext uri="{FF2B5EF4-FFF2-40B4-BE49-F238E27FC236}">
                <a16:creationId xmlns:a16="http://schemas.microsoft.com/office/drawing/2014/main" id="{D41871D0-2474-42BF-989C-A8F370634626}"/>
              </a:ext>
            </a:extLst>
          </p:cNvPr>
          <p:cNvGrpSpPr>
            <a:grpSpLocks/>
          </p:cNvGrpSpPr>
          <p:nvPr/>
        </p:nvGrpSpPr>
        <p:grpSpPr bwMode="auto">
          <a:xfrm>
            <a:off x="3778250" y="2411413"/>
            <a:ext cx="344488" cy="309562"/>
            <a:chOff x="1307" y="2201"/>
            <a:chExt cx="217" cy="195"/>
          </a:xfrm>
        </p:grpSpPr>
        <p:sp>
          <p:nvSpPr>
            <p:cNvPr id="88167" name="Freeform 470">
              <a:extLst>
                <a:ext uri="{FF2B5EF4-FFF2-40B4-BE49-F238E27FC236}">
                  <a16:creationId xmlns:a16="http://schemas.microsoft.com/office/drawing/2014/main" id="{70E0F53E-351C-440E-A759-CBE223D3B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364"/>
              <a:ext cx="27" cy="32"/>
            </a:xfrm>
            <a:custGeom>
              <a:avLst/>
              <a:gdLst>
                <a:gd name="T0" fmla="*/ 162 w 11"/>
                <a:gd name="T1" fmla="*/ 192 h 12"/>
                <a:gd name="T2" fmla="*/ 133 w 11"/>
                <a:gd name="T3" fmla="*/ 205 h 12"/>
                <a:gd name="T4" fmla="*/ 133 w 11"/>
                <a:gd name="T5" fmla="*/ 205 h 12"/>
                <a:gd name="T6" fmla="*/ 0 w 1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1" y="10"/>
                  </a:moveTo>
                  <a:cubicBezTo>
                    <a:pt x="11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12"/>
                    <a:pt x="2" y="5"/>
                    <a:pt x="0" y="0"/>
                  </a:cubicBezTo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8" name="Freeform 471">
              <a:extLst>
                <a:ext uri="{FF2B5EF4-FFF2-40B4-BE49-F238E27FC236}">
                  <a16:creationId xmlns:a16="http://schemas.microsoft.com/office/drawing/2014/main" id="{24924BDA-2DEE-4918-828B-A72A04306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201"/>
              <a:ext cx="217" cy="195"/>
            </a:xfrm>
            <a:custGeom>
              <a:avLst/>
              <a:gdLst>
                <a:gd name="T0" fmla="*/ 1307 w 87"/>
                <a:gd name="T1" fmla="*/ 727 h 73"/>
                <a:gd name="T2" fmla="*/ 1287 w 87"/>
                <a:gd name="T3" fmla="*/ 970 h 73"/>
                <a:gd name="T4" fmla="*/ 1287 w 87"/>
                <a:gd name="T5" fmla="*/ 970 h 73"/>
                <a:gd name="T6" fmla="*/ 1245 w 87"/>
                <a:gd name="T7" fmla="*/ 991 h 73"/>
                <a:gd name="T8" fmla="*/ 1245 w 87"/>
                <a:gd name="T9" fmla="*/ 991 h 73"/>
                <a:gd name="T10" fmla="*/ 1132 w 87"/>
                <a:gd name="T11" fmla="*/ 820 h 73"/>
                <a:gd name="T12" fmla="*/ 1132 w 87"/>
                <a:gd name="T13" fmla="*/ 820 h 73"/>
                <a:gd name="T14" fmla="*/ 1120 w 87"/>
                <a:gd name="T15" fmla="*/ 1050 h 73"/>
                <a:gd name="T16" fmla="*/ 1120 w 87"/>
                <a:gd name="T17" fmla="*/ 1050 h 73"/>
                <a:gd name="T18" fmla="*/ 1120 w 87"/>
                <a:gd name="T19" fmla="*/ 1050 h 73"/>
                <a:gd name="T20" fmla="*/ 1008 w 87"/>
                <a:gd name="T21" fmla="*/ 857 h 73"/>
                <a:gd name="T22" fmla="*/ 1008 w 87"/>
                <a:gd name="T23" fmla="*/ 857 h 73"/>
                <a:gd name="T24" fmla="*/ 1008 w 87"/>
                <a:gd name="T25" fmla="*/ 1085 h 73"/>
                <a:gd name="T26" fmla="*/ 1008 w 87"/>
                <a:gd name="T27" fmla="*/ 1085 h 73"/>
                <a:gd name="T28" fmla="*/ 903 w 87"/>
                <a:gd name="T29" fmla="*/ 914 h 73"/>
                <a:gd name="T30" fmla="*/ 903 w 87"/>
                <a:gd name="T31" fmla="*/ 914 h 73"/>
                <a:gd name="T32" fmla="*/ 883 w 87"/>
                <a:gd name="T33" fmla="*/ 1127 h 73"/>
                <a:gd name="T34" fmla="*/ 883 w 87"/>
                <a:gd name="T35" fmla="*/ 1127 h 73"/>
                <a:gd name="T36" fmla="*/ 778 w 87"/>
                <a:gd name="T37" fmla="*/ 956 h 73"/>
                <a:gd name="T38" fmla="*/ 778 w 87"/>
                <a:gd name="T39" fmla="*/ 956 h 73"/>
                <a:gd name="T40" fmla="*/ 758 w 87"/>
                <a:gd name="T41" fmla="*/ 1183 h 73"/>
                <a:gd name="T42" fmla="*/ 758 w 87"/>
                <a:gd name="T43" fmla="*/ 1183 h 73"/>
                <a:gd name="T44" fmla="*/ 653 w 87"/>
                <a:gd name="T45" fmla="*/ 991 h 73"/>
                <a:gd name="T46" fmla="*/ 653 w 87"/>
                <a:gd name="T47" fmla="*/ 991 h 73"/>
                <a:gd name="T48" fmla="*/ 634 w 87"/>
                <a:gd name="T49" fmla="*/ 1221 h 73"/>
                <a:gd name="T50" fmla="*/ 634 w 87"/>
                <a:gd name="T51" fmla="*/ 1221 h 73"/>
                <a:gd name="T52" fmla="*/ 529 w 87"/>
                <a:gd name="T53" fmla="*/ 1050 h 73"/>
                <a:gd name="T54" fmla="*/ 529 w 87"/>
                <a:gd name="T55" fmla="*/ 1050 h 73"/>
                <a:gd name="T56" fmla="*/ 511 w 87"/>
                <a:gd name="T57" fmla="*/ 1255 h 73"/>
                <a:gd name="T58" fmla="*/ 511 w 87"/>
                <a:gd name="T59" fmla="*/ 1255 h 73"/>
                <a:gd name="T60" fmla="*/ 404 w 87"/>
                <a:gd name="T61" fmla="*/ 1085 h 73"/>
                <a:gd name="T62" fmla="*/ 404 w 87"/>
                <a:gd name="T63" fmla="*/ 1085 h 73"/>
                <a:gd name="T64" fmla="*/ 387 w 87"/>
                <a:gd name="T65" fmla="*/ 1314 h 73"/>
                <a:gd name="T66" fmla="*/ 387 w 87"/>
                <a:gd name="T67" fmla="*/ 1314 h 73"/>
                <a:gd name="T68" fmla="*/ 279 w 87"/>
                <a:gd name="T69" fmla="*/ 1141 h 73"/>
                <a:gd name="T70" fmla="*/ 279 w 87"/>
                <a:gd name="T71" fmla="*/ 1141 h 73"/>
                <a:gd name="T72" fmla="*/ 262 w 87"/>
                <a:gd name="T73" fmla="*/ 1357 h 73"/>
                <a:gd name="T74" fmla="*/ 229 w 87"/>
                <a:gd name="T75" fmla="*/ 1370 h 73"/>
                <a:gd name="T76" fmla="*/ 229 w 87"/>
                <a:gd name="T77" fmla="*/ 1370 h 73"/>
                <a:gd name="T78" fmla="*/ 92 w 87"/>
                <a:gd name="T79" fmla="*/ 1162 h 73"/>
                <a:gd name="T80" fmla="*/ 511 w 87"/>
                <a:gd name="T81" fmla="*/ 136 h 73"/>
                <a:gd name="T82" fmla="*/ 1307 w 87"/>
                <a:gd name="T83" fmla="*/ 727 h 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7" h="73">
                  <a:moveTo>
                    <a:pt x="84" y="38"/>
                  </a:moveTo>
                  <a:cubicBezTo>
                    <a:pt x="86" y="43"/>
                    <a:pt x="87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1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7" y="53"/>
                    <a:pt x="76" y="42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5" y="54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0" y="55"/>
                    <a:pt x="68" y="45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3" y="46"/>
                    <a:pt x="67" y="56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2" y="58"/>
                    <a:pt x="61" y="47"/>
                    <a:pt x="58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5" y="49"/>
                    <a:pt x="60" y="58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4" y="60"/>
                    <a:pt x="53" y="49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7" y="51"/>
                    <a:pt x="52" y="61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6" y="62"/>
                    <a:pt x="45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39" y="53"/>
                    <a:pt x="44" y="63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38" y="65"/>
                    <a:pt x="37" y="54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6"/>
                    <a:pt x="36" y="65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7"/>
                    <a:pt x="29" y="56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3" y="58"/>
                    <a:pt x="28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2" y="69"/>
                    <a:pt x="21" y="59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5" y="60"/>
                    <a:pt x="20" y="70"/>
                    <a:pt x="17" y="71"/>
                  </a:cubicBezTo>
                  <a:cubicBezTo>
                    <a:pt x="17" y="71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1" y="73"/>
                    <a:pt x="8" y="66"/>
                    <a:pt x="6" y="61"/>
                  </a:cubicBezTo>
                  <a:cubicBezTo>
                    <a:pt x="0" y="40"/>
                    <a:pt x="12" y="13"/>
                    <a:pt x="33" y="7"/>
                  </a:cubicBezTo>
                  <a:cubicBezTo>
                    <a:pt x="55" y="0"/>
                    <a:pt x="78" y="16"/>
                    <a:pt x="84" y="38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9" name="Freeform 472">
              <a:extLst>
                <a:ext uri="{FF2B5EF4-FFF2-40B4-BE49-F238E27FC236}">
                  <a16:creationId xmlns:a16="http://schemas.microsoft.com/office/drawing/2014/main" id="{A4139151-1169-4189-8568-F79253B79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287"/>
              <a:ext cx="33" cy="34"/>
            </a:xfrm>
            <a:custGeom>
              <a:avLst/>
              <a:gdLst>
                <a:gd name="T0" fmla="*/ 20 w 13"/>
                <a:gd name="T1" fmla="*/ 144 h 13"/>
                <a:gd name="T2" fmla="*/ 160 w 13"/>
                <a:gd name="T3" fmla="*/ 165 h 13"/>
                <a:gd name="T4" fmla="*/ 96 w 13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0" y="13"/>
                    <a:pt x="8" y="12"/>
                    <a:pt x="10" y="9"/>
                  </a:cubicBezTo>
                  <a:cubicBezTo>
                    <a:pt x="13" y="5"/>
                    <a:pt x="10" y="0"/>
                    <a:pt x="6" y="1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0" name="Freeform 473">
              <a:extLst>
                <a:ext uri="{FF2B5EF4-FFF2-40B4-BE49-F238E27FC236}">
                  <a16:creationId xmlns:a16="http://schemas.microsoft.com/office/drawing/2014/main" id="{8FAD5A0D-55F5-463F-AA66-CE6E83534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241"/>
              <a:ext cx="27" cy="32"/>
            </a:xfrm>
            <a:custGeom>
              <a:avLst/>
              <a:gdLst>
                <a:gd name="T0" fmla="*/ 0 w 11"/>
                <a:gd name="T1" fmla="*/ 149 h 12"/>
                <a:gd name="T2" fmla="*/ 133 w 11"/>
                <a:gd name="T3" fmla="*/ 171 h 12"/>
                <a:gd name="T4" fmla="*/ 7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8"/>
                  </a:moveTo>
                  <a:cubicBezTo>
                    <a:pt x="0" y="12"/>
                    <a:pt x="8" y="12"/>
                    <a:pt x="9" y="9"/>
                  </a:cubicBezTo>
                  <a:cubicBezTo>
                    <a:pt x="11" y="6"/>
                    <a:pt x="10" y="0"/>
                    <a:pt x="5" y="2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1" name="Freeform 474">
              <a:extLst>
                <a:ext uri="{FF2B5EF4-FFF2-40B4-BE49-F238E27FC236}">
                  <a16:creationId xmlns:a16="http://schemas.microsoft.com/office/drawing/2014/main" id="{11D11899-EF72-452B-BC4B-F5847763C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255"/>
              <a:ext cx="37" cy="58"/>
            </a:xfrm>
            <a:custGeom>
              <a:avLst/>
              <a:gdLst>
                <a:gd name="T0" fmla="*/ 0 w 15"/>
                <a:gd name="T1" fmla="*/ 327 h 22"/>
                <a:gd name="T2" fmla="*/ 104 w 15"/>
                <a:gd name="T3" fmla="*/ 382 h 22"/>
                <a:gd name="T4" fmla="*/ 165 w 15"/>
                <a:gd name="T5" fmla="*/ 237 h 22"/>
                <a:gd name="T6" fmla="*/ 212 w 15"/>
                <a:gd name="T7" fmla="*/ 111 h 22"/>
                <a:gd name="T8" fmla="*/ 91 w 15"/>
                <a:gd name="T9" fmla="*/ 7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0" y="18"/>
                  </a:moveTo>
                  <a:cubicBezTo>
                    <a:pt x="1" y="21"/>
                    <a:pt x="4" y="22"/>
                    <a:pt x="7" y="21"/>
                  </a:cubicBezTo>
                  <a:cubicBezTo>
                    <a:pt x="10" y="19"/>
                    <a:pt x="10" y="16"/>
                    <a:pt x="11" y="13"/>
                  </a:cubicBezTo>
                  <a:cubicBezTo>
                    <a:pt x="12" y="10"/>
                    <a:pt x="15" y="10"/>
                    <a:pt x="14" y="6"/>
                  </a:cubicBezTo>
                  <a:cubicBezTo>
                    <a:pt x="13" y="3"/>
                    <a:pt x="8" y="0"/>
                    <a:pt x="6" y="4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2" name="Freeform 475">
              <a:extLst>
                <a:ext uri="{FF2B5EF4-FFF2-40B4-BE49-F238E27FC236}">
                  <a16:creationId xmlns:a16="http://schemas.microsoft.com/office/drawing/2014/main" id="{3C66A11A-DA48-4D28-B7A9-51AE1AEA1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271"/>
              <a:ext cx="43" cy="45"/>
            </a:xfrm>
            <a:custGeom>
              <a:avLst/>
              <a:gdLst>
                <a:gd name="T0" fmla="*/ 83 w 17"/>
                <a:gd name="T1" fmla="*/ 90 h 17"/>
                <a:gd name="T2" fmla="*/ 192 w 17"/>
                <a:gd name="T3" fmla="*/ 204 h 17"/>
                <a:gd name="T4" fmla="*/ 83 w 17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5" y="5"/>
                  </a:moveTo>
                  <a:cubicBezTo>
                    <a:pt x="0" y="11"/>
                    <a:pt x="7" y="17"/>
                    <a:pt x="12" y="11"/>
                  </a:cubicBezTo>
                  <a:cubicBezTo>
                    <a:pt x="17" y="6"/>
                    <a:pt x="9" y="0"/>
                    <a:pt x="5" y="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3" name="Freeform 476">
              <a:extLst>
                <a:ext uri="{FF2B5EF4-FFF2-40B4-BE49-F238E27FC236}">
                  <a16:creationId xmlns:a16="http://schemas.microsoft.com/office/drawing/2014/main" id="{E3FEE7FF-A43F-4D3D-A8C0-90101B396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271"/>
              <a:ext cx="42" cy="48"/>
            </a:xfrm>
            <a:custGeom>
              <a:avLst/>
              <a:gdLst>
                <a:gd name="T0" fmla="*/ 74 w 17"/>
                <a:gd name="T1" fmla="*/ 136 h 18"/>
                <a:gd name="T2" fmla="*/ 195 w 17"/>
                <a:gd name="T3" fmla="*/ 264 h 18"/>
                <a:gd name="T4" fmla="*/ 74 w 17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5" y="7"/>
                  </a:moveTo>
                  <a:cubicBezTo>
                    <a:pt x="0" y="14"/>
                    <a:pt x="9" y="18"/>
                    <a:pt x="13" y="14"/>
                  </a:cubicBezTo>
                  <a:cubicBezTo>
                    <a:pt x="17" y="9"/>
                    <a:pt x="11" y="0"/>
                    <a:pt x="5" y="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4" name="Freeform 477">
              <a:extLst>
                <a:ext uri="{FF2B5EF4-FFF2-40B4-BE49-F238E27FC236}">
                  <a16:creationId xmlns:a16="http://schemas.microsoft.com/office/drawing/2014/main" id="{A500AEB0-A69D-4AAB-AACE-D60C7651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233"/>
              <a:ext cx="30" cy="40"/>
            </a:xfrm>
            <a:custGeom>
              <a:avLst/>
              <a:gdLst>
                <a:gd name="T0" fmla="*/ 20 w 12"/>
                <a:gd name="T1" fmla="*/ 136 h 15"/>
                <a:gd name="T2" fmla="*/ 175 w 12"/>
                <a:gd name="T3" fmla="*/ 149 h 15"/>
                <a:gd name="T4" fmla="*/ 20 w 12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" y="7"/>
                  </a:moveTo>
                  <a:cubicBezTo>
                    <a:pt x="0" y="14"/>
                    <a:pt x="10" y="15"/>
                    <a:pt x="11" y="8"/>
                  </a:cubicBezTo>
                  <a:cubicBezTo>
                    <a:pt x="12" y="1"/>
                    <a:pt x="2" y="0"/>
                    <a:pt x="1" y="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5" name="Freeform 478">
              <a:extLst>
                <a:ext uri="{FF2B5EF4-FFF2-40B4-BE49-F238E27FC236}">
                  <a16:creationId xmlns:a16="http://schemas.microsoft.com/office/drawing/2014/main" id="{4F138B15-3AB6-4D50-B9A4-FF45360D4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2287"/>
              <a:ext cx="20" cy="21"/>
            </a:xfrm>
            <a:custGeom>
              <a:avLst/>
              <a:gdLst>
                <a:gd name="T0" fmla="*/ 0 w 8"/>
                <a:gd name="T1" fmla="*/ 110 h 8"/>
                <a:gd name="T2" fmla="*/ 95 w 8"/>
                <a:gd name="T3" fmla="*/ 123 h 8"/>
                <a:gd name="T4" fmla="*/ 63 w 8"/>
                <a:gd name="T5" fmla="*/ 0 h 8"/>
                <a:gd name="T6" fmla="*/ 63 w 8"/>
                <a:gd name="T7" fmla="*/ 76 h 8"/>
                <a:gd name="T8" fmla="*/ 0 w 8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cubicBezTo>
                    <a:pt x="0" y="8"/>
                    <a:pt x="5" y="8"/>
                    <a:pt x="6" y="7"/>
                  </a:cubicBezTo>
                  <a:cubicBezTo>
                    <a:pt x="8" y="5"/>
                    <a:pt x="7" y="1"/>
                    <a:pt x="4" y="0"/>
                  </a:cubicBezTo>
                  <a:cubicBezTo>
                    <a:pt x="4" y="1"/>
                    <a:pt x="5" y="2"/>
                    <a:pt x="4" y="4"/>
                  </a:cubicBezTo>
                  <a:cubicBezTo>
                    <a:pt x="4" y="5"/>
                    <a:pt x="1" y="5"/>
                    <a:pt x="0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6" name="Freeform 479">
              <a:extLst>
                <a:ext uri="{FF2B5EF4-FFF2-40B4-BE49-F238E27FC236}">
                  <a16:creationId xmlns:a16="http://schemas.microsoft.com/office/drawing/2014/main" id="{E4654196-49C7-4AD9-9BDB-81F765D6D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239"/>
              <a:ext cx="17" cy="26"/>
            </a:xfrm>
            <a:custGeom>
              <a:avLst/>
              <a:gdLst>
                <a:gd name="T0" fmla="*/ 0 w 7"/>
                <a:gd name="T1" fmla="*/ 143 h 10"/>
                <a:gd name="T2" fmla="*/ 87 w 7"/>
                <a:gd name="T3" fmla="*/ 109 h 10"/>
                <a:gd name="T4" fmla="*/ 41 w 7"/>
                <a:gd name="T5" fmla="*/ 21 h 10"/>
                <a:gd name="T6" fmla="*/ 29 w 7"/>
                <a:gd name="T7" fmla="*/ 1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8"/>
                  </a:moveTo>
                  <a:cubicBezTo>
                    <a:pt x="2" y="10"/>
                    <a:pt x="6" y="9"/>
                    <a:pt x="6" y="6"/>
                  </a:cubicBezTo>
                  <a:cubicBezTo>
                    <a:pt x="7" y="5"/>
                    <a:pt x="5" y="0"/>
                    <a:pt x="3" y="1"/>
                  </a:cubicBezTo>
                  <a:cubicBezTo>
                    <a:pt x="4" y="3"/>
                    <a:pt x="6" y="5"/>
                    <a:pt x="2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7" name="Freeform 480">
              <a:extLst>
                <a:ext uri="{FF2B5EF4-FFF2-40B4-BE49-F238E27FC236}">
                  <a16:creationId xmlns:a16="http://schemas.microsoft.com/office/drawing/2014/main" id="{5BF84927-FEB5-4CE9-AA20-8F825C665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284"/>
              <a:ext cx="20" cy="21"/>
            </a:xfrm>
            <a:custGeom>
              <a:avLst/>
              <a:gdLst>
                <a:gd name="T0" fmla="*/ 0 w 8"/>
                <a:gd name="T1" fmla="*/ 110 h 8"/>
                <a:gd name="T2" fmla="*/ 113 w 8"/>
                <a:gd name="T3" fmla="*/ 55 h 8"/>
                <a:gd name="T4" fmla="*/ 50 w 8"/>
                <a:gd name="T5" fmla="*/ 0 h 8"/>
                <a:gd name="T6" fmla="*/ 33 w 8"/>
                <a:gd name="T7" fmla="*/ 11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cubicBezTo>
                    <a:pt x="3" y="8"/>
                    <a:pt x="6" y="6"/>
                    <a:pt x="7" y="3"/>
                  </a:cubicBezTo>
                  <a:cubicBezTo>
                    <a:pt x="8" y="0"/>
                    <a:pt x="4" y="2"/>
                    <a:pt x="3" y="0"/>
                  </a:cubicBezTo>
                  <a:cubicBezTo>
                    <a:pt x="3" y="2"/>
                    <a:pt x="5" y="4"/>
                    <a:pt x="2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8" name="Freeform 481">
              <a:extLst>
                <a:ext uri="{FF2B5EF4-FFF2-40B4-BE49-F238E27FC236}">
                  <a16:creationId xmlns:a16="http://schemas.microsoft.com/office/drawing/2014/main" id="{C8F80468-B4B7-4D6B-962E-A6D93DE83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287"/>
              <a:ext cx="8" cy="13"/>
            </a:xfrm>
            <a:custGeom>
              <a:avLst/>
              <a:gdLst>
                <a:gd name="T0" fmla="*/ 56 w 3"/>
                <a:gd name="T1" fmla="*/ 0 h 5"/>
                <a:gd name="T2" fmla="*/ 0 w 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79" name="Freeform 482">
              <a:extLst>
                <a:ext uri="{FF2B5EF4-FFF2-40B4-BE49-F238E27FC236}">
                  <a16:creationId xmlns:a16="http://schemas.microsoft.com/office/drawing/2014/main" id="{825231DA-B21E-45A1-B819-29BD50DCB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244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12 w 3"/>
                <a:gd name="T3" fmla="*/ 115 h 6"/>
                <a:gd name="T4" fmla="*/ 28 w 3"/>
                <a:gd name="T5" fmla="*/ 77 h 6"/>
                <a:gd name="T6" fmla="*/ 37 w 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1"/>
                    <a:pt x="0" y="4"/>
                    <a:pt x="1" y="6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0" name="Freeform 483">
              <a:extLst>
                <a:ext uri="{FF2B5EF4-FFF2-40B4-BE49-F238E27FC236}">
                  <a16:creationId xmlns:a16="http://schemas.microsoft.com/office/drawing/2014/main" id="{618E71C2-D4F8-4F91-9F30-09A4B5481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217"/>
              <a:ext cx="150" cy="168"/>
            </a:xfrm>
            <a:custGeom>
              <a:avLst/>
              <a:gdLst>
                <a:gd name="T0" fmla="*/ 95 w 60"/>
                <a:gd name="T1" fmla="*/ 1045 h 63"/>
                <a:gd name="T2" fmla="*/ 125 w 60"/>
                <a:gd name="T3" fmla="*/ 1139 h 63"/>
                <a:gd name="T4" fmla="*/ 113 w 60"/>
                <a:gd name="T5" fmla="*/ 1080 h 63"/>
                <a:gd name="T6" fmla="*/ 563 w 60"/>
                <a:gd name="T7" fmla="*/ 115 h 63"/>
                <a:gd name="T8" fmla="*/ 938 w 60"/>
                <a:gd name="T9" fmla="*/ 136 h 63"/>
                <a:gd name="T10" fmla="*/ 488 w 60"/>
                <a:gd name="T11" fmla="*/ 56 h 63"/>
                <a:gd name="T12" fmla="*/ 95 w 60"/>
                <a:gd name="T13" fmla="*/ 104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63">
                  <a:moveTo>
                    <a:pt x="6" y="55"/>
                  </a:moveTo>
                  <a:cubicBezTo>
                    <a:pt x="7" y="56"/>
                    <a:pt x="7" y="58"/>
                    <a:pt x="8" y="60"/>
                  </a:cubicBezTo>
                  <a:cubicBezTo>
                    <a:pt x="9" y="63"/>
                    <a:pt x="9" y="63"/>
                    <a:pt x="7" y="57"/>
                  </a:cubicBezTo>
                  <a:cubicBezTo>
                    <a:pt x="1" y="35"/>
                    <a:pt x="15" y="12"/>
                    <a:pt x="36" y="6"/>
                  </a:cubicBezTo>
                  <a:cubicBezTo>
                    <a:pt x="43" y="3"/>
                    <a:pt x="52" y="4"/>
                    <a:pt x="60" y="7"/>
                  </a:cubicBezTo>
                  <a:cubicBezTo>
                    <a:pt x="51" y="2"/>
                    <a:pt x="41" y="0"/>
                    <a:pt x="31" y="3"/>
                  </a:cubicBezTo>
                  <a:cubicBezTo>
                    <a:pt x="11" y="9"/>
                    <a:pt x="0" y="32"/>
                    <a:pt x="6" y="55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1" name="Freeform 484">
              <a:extLst>
                <a:ext uri="{FF2B5EF4-FFF2-40B4-BE49-F238E27FC236}">
                  <a16:creationId xmlns:a16="http://schemas.microsoft.com/office/drawing/2014/main" id="{6C8D1FBF-56DC-4A05-A042-EE0629661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225"/>
              <a:ext cx="77" cy="139"/>
            </a:xfrm>
            <a:custGeom>
              <a:avLst/>
              <a:gdLst>
                <a:gd name="T0" fmla="*/ 474 w 31"/>
                <a:gd name="T1" fmla="*/ 0 h 52"/>
                <a:gd name="T2" fmla="*/ 92 w 31"/>
                <a:gd name="T3" fmla="*/ 994 h 52"/>
                <a:gd name="T4" fmla="*/ 474 w 3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cubicBezTo>
                    <a:pt x="11" y="6"/>
                    <a:pt x="0" y="29"/>
                    <a:pt x="6" y="52"/>
                  </a:cubicBezTo>
                  <a:cubicBezTo>
                    <a:pt x="0" y="19"/>
                    <a:pt x="22" y="3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2" name="Freeform 485">
              <a:extLst>
                <a:ext uri="{FF2B5EF4-FFF2-40B4-BE49-F238E27FC236}">
                  <a16:creationId xmlns:a16="http://schemas.microsoft.com/office/drawing/2014/main" id="{E78B8D2B-BF7C-4044-9FA1-890838AE4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39"/>
              <a:ext cx="50" cy="98"/>
            </a:xfrm>
            <a:custGeom>
              <a:avLst/>
              <a:gdLst>
                <a:gd name="T0" fmla="*/ 250 w 20"/>
                <a:gd name="T1" fmla="*/ 689 h 37"/>
                <a:gd name="T2" fmla="*/ 270 w 20"/>
                <a:gd name="T3" fmla="*/ 408 h 37"/>
                <a:gd name="T4" fmla="*/ 0 w 20"/>
                <a:gd name="T5" fmla="*/ 0 h 37"/>
                <a:gd name="T6" fmla="*/ 250 w 20"/>
                <a:gd name="T7" fmla="*/ 429 h 37"/>
                <a:gd name="T8" fmla="*/ 250 w 20"/>
                <a:gd name="T9" fmla="*/ 68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7">
                  <a:moveTo>
                    <a:pt x="16" y="37"/>
                  </a:moveTo>
                  <a:cubicBezTo>
                    <a:pt x="20" y="36"/>
                    <a:pt x="19" y="31"/>
                    <a:pt x="17" y="22"/>
                  </a:cubicBezTo>
                  <a:cubicBezTo>
                    <a:pt x="14" y="14"/>
                    <a:pt x="7" y="5"/>
                    <a:pt x="0" y="0"/>
                  </a:cubicBezTo>
                  <a:cubicBezTo>
                    <a:pt x="4" y="4"/>
                    <a:pt x="13" y="13"/>
                    <a:pt x="16" y="23"/>
                  </a:cubicBezTo>
                  <a:cubicBezTo>
                    <a:pt x="18" y="31"/>
                    <a:pt x="18" y="36"/>
                    <a:pt x="16" y="37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3" name="Freeform 486">
              <a:extLst>
                <a:ext uri="{FF2B5EF4-FFF2-40B4-BE49-F238E27FC236}">
                  <a16:creationId xmlns:a16="http://schemas.microsoft.com/office/drawing/2014/main" id="{F8F7A756-B0BF-4215-8C06-249C45F91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353"/>
              <a:ext cx="17" cy="30"/>
            </a:xfrm>
            <a:custGeom>
              <a:avLst/>
              <a:gdLst>
                <a:gd name="T0" fmla="*/ 0 w 7"/>
                <a:gd name="T1" fmla="*/ 38 h 11"/>
                <a:gd name="T2" fmla="*/ 58 w 7"/>
                <a:gd name="T3" fmla="*/ 120 h 11"/>
                <a:gd name="T4" fmla="*/ 100 w 7"/>
                <a:gd name="T5" fmla="*/ 202 h 11"/>
                <a:gd name="T6" fmla="*/ 58 w 7"/>
                <a:gd name="T7" fmla="*/ 82 h 11"/>
                <a:gd name="T8" fmla="*/ 0 w 7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1"/>
                    <a:pt x="3" y="3"/>
                    <a:pt x="4" y="6"/>
                  </a:cubicBezTo>
                  <a:cubicBezTo>
                    <a:pt x="6" y="9"/>
                    <a:pt x="6" y="11"/>
                    <a:pt x="7" y="10"/>
                  </a:cubicBezTo>
                  <a:cubicBezTo>
                    <a:pt x="6" y="10"/>
                    <a:pt x="5" y="6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4" name="Freeform 487">
              <a:extLst>
                <a:ext uri="{FF2B5EF4-FFF2-40B4-BE49-F238E27FC236}">
                  <a16:creationId xmlns:a16="http://schemas.microsoft.com/office/drawing/2014/main" id="{AF21E19E-A0C3-4399-89C2-87E131576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353"/>
              <a:ext cx="8" cy="24"/>
            </a:xfrm>
            <a:custGeom>
              <a:avLst/>
              <a:gdLst>
                <a:gd name="T0" fmla="*/ 56 w 3"/>
                <a:gd name="T1" fmla="*/ 171 h 9"/>
                <a:gd name="T2" fmla="*/ 35 w 3"/>
                <a:gd name="T3" fmla="*/ 0 h 9"/>
                <a:gd name="T4" fmla="*/ 56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5" name="Freeform 488">
              <a:extLst>
                <a:ext uri="{FF2B5EF4-FFF2-40B4-BE49-F238E27FC236}">
                  <a16:creationId xmlns:a16="http://schemas.microsoft.com/office/drawing/2014/main" id="{E2348B4B-35F5-439F-A32E-6E559FB1E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359"/>
              <a:ext cx="8" cy="24"/>
            </a:xfrm>
            <a:custGeom>
              <a:avLst/>
              <a:gdLst>
                <a:gd name="T0" fmla="*/ 56 w 3"/>
                <a:gd name="T1" fmla="*/ 171 h 9"/>
                <a:gd name="T2" fmla="*/ 35 w 3"/>
                <a:gd name="T3" fmla="*/ 0 h 9"/>
                <a:gd name="T4" fmla="*/ 56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0" y="1"/>
                    <a:pt x="2" y="0"/>
                  </a:cubicBezTo>
                  <a:cubicBezTo>
                    <a:pt x="1" y="1"/>
                    <a:pt x="0" y="2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6" name="Freeform 489">
              <a:extLst>
                <a:ext uri="{FF2B5EF4-FFF2-40B4-BE49-F238E27FC236}">
                  <a16:creationId xmlns:a16="http://schemas.microsoft.com/office/drawing/2014/main" id="{BD6942CD-C368-4B66-8C5D-61E948F9F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348"/>
              <a:ext cx="17" cy="27"/>
            </a:xfrm>
            <a:custGeom>
              <a:avLst/>
              <a:gdLst>
                <a:gd name="T0" fmla="*/ 0 w 7"/>
                <a:gd name="T1" fmla="*/ 38 h 10"/>
                <a:gd name="T2" fmla="*/ 58 w 7"/>
                <a:gd name="T3" fmla="*/ 116 h 10"/>
                <a:gd name="T4" fmla="*/ 100 w 7"/>
                <a:gd name="T5" fmla="*/ 197 h 10"/>
                <a:gd name="T6" fmla="*/ 58 w 7"/>
                <a:gd name="T7" fmla="*/ 81 h 10"/>
                <a:gd name="T8" fmla="*/ 0 w 7"/>
                <a:gd name="T9" fmla="*/ 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6" y="9"/>
                    <a:pt x="5" y="6"/>
                    <a:pt x="4" y="4"/>
                  </a:cubicBezTo>
                  <a:cubicBezTo>
                    <a:pt x="4" y="1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7" name="Freeform 490">
              <a:extLst>
                <a:ext uri="{FF2B5EF4-FFF2-40B4-BE49-F238E27FC236}">
                  <a16:creationId xmlns:a16="http://schemas.microsoft.com/office/drawing/2014/main" id="{4D2B6B3B-A4B7-4BF7-B401-197A53D5C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348"/>
              <a:ext cx="5" cy="21"/>
            </a:xfrm>
            <a:custGeom>
              <a:avLst/>
              <a:gdLst>
                <a:gd name="T0" fmla="*/ 33 w 2"/>
                <a:gd name="T1" fmla="*/ 144 h 8"/>
                <a:gd name="T2" fmla="*/ 33 w 2"/>
                <a:gd name="T3" fmla="*/ 0 h 8"/>
                <a:gd name="T4" fmla="*/ 33 w 2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2" y="8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8" name="Freeform 491">
              <a:extLst>
                <a:ext uri="{FF2B5EF4-FFF2-40B4-BE49-F238E27FC236}">
                  <a16:creationId xmlns:a16="http://schemas.microsoft.com/office/drawing/2014/main" id="{A9ECBDE1-318D-4CB0-9AFC-85771CA5A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340"/>
              <a:ext cx="20" cy="29"/>
            </a:xfrm>
            <a:custGeom>
              <a:avLst/>
              <a:gdLst>
                <a:gd name="T0" fmla="*/ 0 w 8"/>
                <a:gd name="T1" fmla="*/ 34 h 11"/>
                <a:gd name="T2" fmla="*/ 83 w 8"/>
                <a:gd name="T3" fmla="*/ 111 h 11"/>
                <a:gd name="T4" fmla="*/ 125 w 8"/>
                <a:gd name="T5" fmla="*/ 200 h 11"/>
                <a:gd name="T6" fmla="*/ 83 w 8"/>
                <a:gd name="T7" fmla="*/ 76 h 11"/>
                <a:gd name="T8" fmla="*/ 0 w 8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0" y="2"/>
                  </a:moveTo>
                  <a:cubicBezTo>
                    <a:pt x="3" y="2"/>
                    <a:pt x="4" y="3"/>
                    <a:pt x="5" y="6"/>
                  </a:cubicBezTo>
                  <a:cubicBezTo>
                    <a:pt x="6" y="10"/>
                    <a:pt x="7" y="11"/>
                    <a:pt x="8" y="11"/>
                  </a:cubicBezTo>
                  <a:cubicBezTo>
                    <a:pt x="7" y="10"/>
                    <a:pt x="6" y="7"/>
                    <a:pt x="5" y="4"/>
                  </a:cubicBezTo>
                  <a:cubicBezTo>
                    <a:pt x="4" y="2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89" name="Freeform 492">
              <a:extLst>
                <a:ext uri="{FF2B5EF4-FFF2-40B4-BE49-F238E27FC236}">
                  <a16:creationId xmlns:a16="http://schemas.microsoft.com/office/drawing/2014/main" id="{76CCFEDF-10A7-483A-A5C3-C2994F4A2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340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37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3" y="6"/>
                    <a:pt x="1" y="1"/>
                    <a:pt x="3" y="0"/>
                  </a:cubicBezTo>
                  <a:cubicBezTo>
                    <a:pt x="1" y="1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0" name="Freeform 493">
              <a:extLst>
                <a:ext uri="{FF2B5EF4-FFF2-40B4-BE49-F238E27FC236}">
                  <a16:creationId xmlns:a16="http://schemas.microsoft.com/office/drawing/2014/main" id="{FABF4508-87B4-4C99-921B-F82BB265F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335"/>
              <a:ext cx="18" cy="29"/>
            </a:xfrm>
            <a:custGeom>
              <a:avLst/>
              <a:gdLst>
                <a:gd name="T0" fmla="*/ 0 w 7"/>
                <a:gd name="T1" fmla="*/ 34 h 11"/>
                <a:gd name="T2" fmla="*/ 85 w 7"/>
                <a:gd name="T3" fmla="*/ 111 h 11"/>
                <a:gd name="T4" fmla="*/ 118 w 7"/>
                <a:gd name="T5" fmla="*/ 182 h 11"/>
                <a:gd name="T6" fmla="*/ 85 w 7"/>
                <a:gd name="T7" fmla="*/ 76 h 11"/>
                <a:gd name="T8" fmla="*/ 0 w 7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3" y="1"/>
                    <a:pt x="4" y="3"/>
                    <a:pt x="5" y="6"/>
                  </a:cubicBezTo>
                  <a:cubicBezTo>
                    <a:pt x="6" y="9"/>
                    <a:pt x="7" y="11"/>
                    <a:pt x="7" y="10"/>
                  </a:cubicBezTo>
                  <a:cubicBezTo>
                    <a:pt x="7" y="10"/>
                    <a:pt x="6" y="6"/>
                    <a:pt x="5" y="4"/>
                  </a:cubicBezTo>
                  <a:cubicBezTo>
                    <a:pt x="4" y="2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1" name="Freeform 494">
              <a:extLst>
                <a:ext uri="{FF2B5EF4-FFF2-40B4-BE49-F238E27FC236}">
                  <a16:creationId xmlns:a16="http://schemas.microsoft.com/office/drawing/2014/main" id="{F9951E9A-3FA9-4346-B925-6CED863FF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335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37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3" y="6"/>
                    <a:pt x="1" y="0"/>
                    <a:pt x="3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2" name="Freeform 495">
              <a:extLst>
                <a:ext uri="{FF2B5EF4-FFF2-40B4-BE49-F238E27FC236}">
                  <a16:creationId xmlns:a16="http://schemas.microsoft.com/office/drawing/2014/main" id="{137A4785-5CAF-43C5-A466-8137578EC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329"/>
              <a:ext cx="18" cy="27"/>
            </a:xfrm>
            <a:custGeom>
              <a:avLst/>
              <a:gdLst>
                <a:gd name="T0" fmla="*/ 0 w 7"/>
                <a:gd name="T1" fmla="*/ 38 h 10"/>
                <a:gd name="T2" fmla="*/ 67 w 7"/>
                <a:gd name="T3" fmla="*/ 116 h 10"/>
                <a:gd name="T4" fmla="*/ 118 w 7"/>
                <a:gd name="T5" fmla="*/ 197 h 10"/>
                <a:gd name="T6" fmla="*/ 85 w 7"/>
                <a:gd name="T7" fmla="*/ 81 h 10"/>
                <a:gd name="T8" fmla="*/ 0 w 7"/>
                <a:gd name="T9" fmla="*/ 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3" name="Freeform 496">
              <a:extLst>
                <a:ext uri="{FF2B5EF4-FFF2-40B4-BE49-F238E27FC236}">
                  <a16:creationId xmlns:a16="http://schemas.microsoft.com/office/drawing/2014/main" id="{D1FD62A4-0DF2-464A-9C54-3B147AB9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329"/>
              <a:ext cx="7" cy="22"/>
            </a:xfrm>
            <a:custGeom>
              <a:avLst/>
              <a:gdLst>
                <a:gd name="T0" fmla="*/ 37 w 3"/>
                <a:gd name="T1" fmla="*/ 168 h 8"/>
                <a:gd name="T2" fmla="*/ 37 w 3"/>
                <a:gd name="T3" fmla="*/ 0 h 8"/>
                <a:gd name="T4" fmla="*/ 37 w 3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5"/>
                    <a:pt x="1" y="0"/>
                    <a:pt x="3" y="0"/>
                  </a:cubicBezTo>
                  <a:cubicBezTo>
                    <a:pt x="1" y="0"/>
                    <a:pt x="0" y="1"/>
                    <a:pt x="3" y="8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4" name="Freeform 497">
              <a:extLst>
                <a:ext uri="{FF2B5EF4-FFF2-40B4-BE49-F238E27FC236}">
                  <a16:creationId xmlns:a16="http://schemas.microsoft.com/office/drawing/2014/main" id="{EB32C9CC-C4BE-4609-BEB5-B48FA5ECA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321"/>
              <a:ext cx="18" cy="30"/>
            </a:xfrm>
            <a:custGeom>
              <a:avLst/>
              <a:gdLst>
                <a:gd name="T0" fmla="*/ 0 w 7"/>
                <a:gd name="T1" fmla="*/ 38 h 11"/>
                <a:gd name="T2" fmla="*/ 67 w 7"/>
                <a:gd name="T3" fmla="*/ 120 h 11"/>
                <a:gd name="T4" fmla="*/ 118 w 7"/>
                <a:gd name="T5" fmla="*/ 224 h 11"/>
                <a:gd name="T6" fmla="*/ 67 w 7"/>
                <a:gd name="T7" fmla="*/ 82 h 11"/>
                <a:gd name="T8" fmla="*/ 0 w 7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2"/>
                    <a:pt x="3" y="3"/>
                    <a:pt x="4" y="6"/>
                  </a:cubicBezTo>
                  <a:cubicBezTo>
                    <a:pt x="6" y="10"/>
                    <a:pt x="6" y="11"/>
                    <a:pt x="7" y="11"/>
                  </a:cubicBezTo>
                  <a:cubicBezTo>
                    <a:pt x="6" y="10"/>
                    <a:pt x="5" y="7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5" name="Freeform 498">
              <a:extLst>
                <a:ext uri="{FF2B5EF4-FFF2-40B4-BE49-F238E27FC236}">
                  <a16:creationId xmlns:a16="http://schemas.microsoft.com/office/drawing/2014/main" id="{2E605CC7-4BFB-4EE3-887F-6CA8B2730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321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28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0" y="1"/>
                    <a:pt x="2" y="0"/>
                  </a:cubicBezTo>
                  <a:cubicBezTo>
                    <a:pt x="1" y="1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6" name="Freeform 499">
              <a:extLst>
                <a:ext uri="{FF2B5EF4-FFF2-40B4-BE49-F238E27FC236}">
                  <a16:creationId xmlns:a16="http://schemas.microsoft.com/office/drawing/2014/main" id="{808CB063-D7D5-49C8-919A-C18318F14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316"/>
              <a:ext cx="18" cy="29"/>
            </a:xfrm>
            <a:custGeom>
              <a:avLst/>
              <a:gdLst>
                <a:gd name="T0" fmla="*/ 0 w 7"/>
                <a:gd name="T1" fmla="*/ 34 h 11"/>
                <a:gd name="T2" fmla="*/ 67 w 7"/>
                <a:gd name="T3" fmla="*/ 111 h 11"/>
                <a:gd name="T4" fmla="*/ 118 w 7"/>
                <a:gd name="T5" fmla="*/ 200 h 11"/>
                <a:gd name="T6" fmla="*/ 67 w 7"/>
                <a:gd name="T7" fmla="*/ 76 h 11"/>
                <a:gd name="T8" fmla="*/ 0 w 7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1"/>
                    <a:pt x="3" y="3"/>
                    <a:pt x="4" y="6"/>
                  </a:cubicBezTo>
                  <a:cubicBezTo>
                    <a:pt x="5" y="9"/>
                    <a:pt x="6" y="11"/>
                    <a:pt x="7" y="11"/>
                  </a:cubicBezTo>
                  <a:cubicBezTo>
                    <a:pt x="6" y="10"/>
                    <a:pt x="5" y="6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7" name="Freeform 500">
              <a:extLst>
                <a:ext uri="{FF2B5EF4-FFF2-40B4-BE49-F238E27FC236}">
                  <a16:creationId xmlns:a16="http://schemas.microsoft.com/office/drawing/2014/main" id="{73217097-D41F-4265-AB83-7A2EBBD54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16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28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8" name="Freeform 501">
              <a:extLst>
                <a:ext uri="{FF2B5EF4-FFF2-40B4-BE49-F238E27FC236}">
                  <a16:creationId xmlns:a16="http://schemas.microsoft.com/office/drawing/2014/main" id="{2B573752-DDFD-423F-80F3-A399C1BA8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311"/>
              <a:ext cx="18" cy="26"/>
            </a:xfrm>
            <a:custGeom>
              <a:avLst/>
              <a:gdLst>
                <a:gd name="T0" fmla="*/ 0 w 7"/>
                <a:gd name="T1" fmla="*/ 34 h 10"/>
                <a:gd name="T2" fmla="*/ 67 w 7"/>
                <a:gd name="T3" fmla="*/ 109 h 10"/>
                <a:gd name="T4" fmla="*/ 118 w 7"/>
                <a:gd name="T5" fmla="*/ 177 h 10"/>
                <a:gd name="T6" fmla="*/ 67 w 7"/>
                <a:gd name="T7" fmla="*/ 68 h 10"/>
                <a:gd name="T8" fmla="*/ 0 w 7"/>
                <a:gd name="T9" fmla="*/ 3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6" y="9"/>
                    <a:pt x="5" y="6"/>
                    <a:pt x="4" y="4"/>
                  </a:cubicBezTo>
                  <a:cubicBezTo>
                    <a:pt x="3" y="1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99" name="Freeform 502">
              <a:extLst>
                <a:ext uri="{FF2B5EF4-FFF2-40B4-BE49-F238E27FC236}">
                  <a16:creationId xmlns:a16="http://schemas.microsoft.com/office/drawing/2014/main" id="{F0D38FB9-D329-4965-BEF4-5B1534F40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364"/>
              <a:ext cx="27" cy="32"/>
            </a:xfrm>
            <a:custGeom>
              <a:avLst/>
              <a:gdLst>
                <a:gd name="T0" fmla="*/ 162 w 11"/>
                <a:gd name="T1" fmla="*/ 192 h 12"/>
                <a:gd name="T2" fmla="*/ 133 w 11"/>
                <a:gd name="T3" fmla="*/ 205 h 12"/>
                <a:gd name="T4" fmla="*/ 133 w 11"/>
                <a:gd name="T5" fmla="*/ 205 h 12"/>
                <a:gd name="T6" fmla="*/ 0 w 1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1" y="10"/>
                  </a:moveTo>
                  <a:cubicBezTo>
                    <a:pt x="11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12"/>
                    <a:pt x="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0" name="Freeform 503">
              <a:extLst>
                <a:ext uri="{FF2B5EF4-FFF2-40B4-BE49-F238E27FC236}">
                  <a16:creationId xmlns:a16="http://schemas.microsoft.com/office/drawing/2014/main" id="{D8354DB9-FFD5-4622-8DAB-C2FACB0C6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201"/>
              <a:ext cx="217" cy="195"/>
            </a:xfrm>
            <a:custGeom>
              <a:avLst/>
              <a:gdLst>
                <a:gd name="T0" fmla="*/ 1307 w 87"/>
                <a:gd name="T1" fmla="*/ 727 h 73"/>
                <a:gd name="T2" fmla="*/ 1287 w 87"/>
                <a:gd name="T3" fmla="*/ 970 h 73"/>
                <a:gd name="T4" fmla="*/ 1287 w 87"/>
                <a:gd name="T5" fmla="*/ 970 h 73"/>
                <a:gd name="T6" fmla="*/ 1245 w 87"/>
                <a:gd name="T7" fmla="*/ 991 h 73"/>
                <a:gd name="T8" fmla="*/ 1245 w 87"/>
                <a:gd name="T9" fmla="*/ 991 h 73"/>
                <a:gd name="T10" fmla="*/ 1132 w 87"/>
                <a:gd name="T11" fmla="*/ 820 h 73"/>
                <a:gd name="T12" fmla="*/ 1132 w 87"/>
                <a:gd name="T13" fmla="*/ 820 h 73"/>
                <a:gd name="T14" fmla="*/ 1120 w 87"/>
                <a:gd name="T15" fmla="*/ 1050 h 73"/>
                <a:gd name="T16" fmla="*/ 1120 w 87"/>
                <a:gd name="T17" fmla="*/ 1050 h 73"/>
                <a:gd name="T18" fmla="*/ 1120 w 87"/>
                <a:gd name="T19" fmla="*/ 1050 h 73"/>
                <a:gd name="T20" fmla="*/ 1008 w 87"/>
                <a:gd name="T21" fmla="*/ 857 h 73"/>
                <a:gd name="T22" fmla="*/ 1008 w 87"/>
                <a:gd name="T23" fmla="*/ 857 h 73"/>
                <a:gd name="T24" fmla="*/ 1008 w 87"/>
                <a:gd name="T25" fmla="*/ 1085 h 73"/>
                <a:gd name="T26" fmla="*/ 1008 w 87"/>
                <a:gd name="T27" fmla="*/ 1085 h 73"/>
                <a:gd name="T28" fmla="*/ 903 w 87"/>
                <a:gd name="T29" fmla="*/ 914 h 73"/>
                <a:gd name="T30" fmla="*/ 903 w 87"/>
                <a:gd name="T31" fmla="*/ 914 h 73"/>
                <a:gd name="T32" fmla="*/ 883 w 87"/>
                <a:gd name="T33" fmla="*/ 1127 h 73"/>
                <a:gd name="T34" fmla="*/ 883 w 87"/>
                <a:gd name="T35" fmla="*/ 1127 h 73"/>
                <a:gd name="T36" fmla="*/ 778 w 87"/>
                <a:gd name="T37" fmla="*/ 956 h 73"/>
                <a:gd name="T38" fmla="*/ 778 w 87"/>
                <a:gd name="T39" fmla="*/ 956 h 73"/>
                <a:gd name="T40" fmla="*/ 758 w 87"/>
                <a:gd name="T41" fmla="*/ 1183 h 73"/>
                <a:gd name="T42" fmla="*/ 758 w 87"/>
                <a:gd name="T43" fmla="*/ 1183 h 73"/>
                <a:gd name="T44" fmla="*/ 653 w 87"/>
                <a:gd name="T45" fmla="*/ 991 h 73"/>
                <a:gd name="T46" fmla="*/ 653 w 87"/>
                <a:gd name="T47" fmla="*/ 991 h 73"/>
                <a:gd name="T48" fmla="*/ 634 w 87"/>
                <a:gd name="T49" fmla="*/ 1221 h 73"/>
                <a:gd name="T50" fmla="*/ 634 w 87"/>
                <a:gd name="T51" fmla="*/ 1221 h 73"/>
                <a:gd name="T52" fmla="*/ 529 w 87"/>
                <a:gd name="T53" fmla="*/ 1050 h 73"/>
                <a:gd name="T54" fmla="*/ 529 w 87"/>
                <a:gd name="T55" fmla="*/ 1050 h 73"/>
                <a:gd name="T56" fmla="*/ 511 w 87"/>
                <a:gd name="T57" fmla="*/ 1255 h 73"/>
                <a:gd name="T58" fmla="*/ 511 w 87"/>
                <a:gd name="T59" fmla="*/ 1255 h 73"/>
                <a:gd name="T60" fmla="*/ 404 w 87"/>
                <a:gd name="T61" fmla="*/ 1085 h 73"/>
                <a:gd name="T62" fmla="*/ 404 w 87"/>
                <a:gd name="T63" fmla="*/ 1085 h 73"/>
                <a:gd name="T64" fmla="*/ 387 w 87"/>
                <a:gd name="T65" fmla="*/ 1314 h 73"/>
                <a:gd name="T66" fmla="*/ 387 w 87"/>
                <a:gd name="T67" fmla="*/ 1314 h 73"/>
                <a:gd name="T68" fmla="*/ 279 w 87"/>
                <a:gd name="T69" fmla="*/ 1141 h 73"/>
                <a:gd name="T70" fmla="*/ 279 w 87"/>
                <a:gd name="T71" fmla="*/ 1141 h 73"/>
                <a:gd name="T72" fmla="*/ 262 w 87"/>
                <a:gd name="T73" fmla="*/ 1357 h 73"/>
                <a:gd name="T74" fmla="*/ 229 w 87"/>
                <a:gd name="T75" fmla="*/ 1370 h 73"/>
                <a:gd name="T76" fmla="*/ 229 w 87"/>
                <a:gd name="T77" fmla="*/ 1370 h 73"/>
                <a:gd name="T78" fmla="*/ 92 w 87"/>
                <a:gd name="T79" fmla="*/ 1162 h 73"/>
                <a:gd name="T80" fmla="*/ 511 w 87"/>
                <a:gd name="T81" fmla="*/ 136 h 73"/>
                <a:gd name="T82" fmla="*/ 1307 w 87"/>
                <a:gd name="T83" fmla="*/ 727 h 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7" h="73">
                  <a:moveTo>
                    <a:pt x="84" y="38"/>
                  </a:moveTo>
                  <a:cubicBezTo>
                    <a:pt x="86" y="43"/>
                    <a:pt x="87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1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7" y="53"/>
                    <a:pt x="76" y="42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5" y="54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0" y="55"/>
                    <a:pt x="68" y="45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3" y="46"/>
                    <a:pt x="67" y="56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2" y="58"/>
                    <a:pt x="61" y="47"/>
                    <a:pt x="58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5" y="49"/>
                    <a:pt x="60" y="58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4" y="60"/>
                    <a:pt x="53" y="49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7" y="51"/>
                    <a:pt x="52" y="61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6" y="62"/>
                    <a:pt x="45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39" y="53"/>
                    <a:pt x="44" y="63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38" y="65"/>
                    <a:pt x="37" y="54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6"/>
                    <a:pt x="36" y="65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7"/>
                    <a:pt x="29" y="56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3" y="58"/>
                    <a:pt x="28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2" y="69"/>
                    <a:pt x="21" y="59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5" y="60"/>
                    <a:pt x="20" y="70"/>
                    <a:pt x="17" y="71"/>
                  </a:cubicBezTo>
                  <a:cubicBezTo>
                    <a:pt x="17" y="71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1" y="73"/>
                    <a:pt x="8" y="66"/>
                    <a:pt x="6" y="61"/>
                  </a:cubicBezTo>
                  <a:cubicBezTo>
                    <a:pt x="0" y="40"/>
                    <a:pt x="12" y="13"/>
                    <a:pt x="33" y="7"/>
                  </a:cubicBezTo>
                  <a:cubicBezTo>
                    <a:pt x="55" y="0"/>
                    <a:pt x="78" y="16"/>
                    <a:pt x="84" y="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1" name="Freeform 504">
              <a:extLst>
                <a:ext uri="{FF2B5EF4-FFF2-40B4-BE49-F238E27FC236}">
                  <a16:creationId xmlns:a16="http://schemas.microsoft.com/office/drawing/2014/main" id="{D7FA106C-4582-4AC3-829A-DEBA2243A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247"/>
              <a:ext cx="42" cy="48"/>
            </a:xfrm>
            <a:custGeom>
              <a:avLst/>
              <a:gdLst>
                <a:gd name="T0" fmla="*/ 74 w 17"/>
                <a:gd name="T1" fmla="*/ 93 h 18"/>
                <a:gd name="T2" fmla="*/ 183 w 17"/>
                <a:gd name="T3" fmla="*/ 227 h 18"/>
                <a:gd name="T4" fmla="*/ 74 w 17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5" y="5"/>
                  </a:moveTo>
                  <a:cubicBezTo>
                    <a:pt x="0" y="11"/>
                    <a:pt x="7" y="18"/>
                    <a:pt x="12" y="12"/>
                  </a:cubicBezTo>
                  <a:cubicBezTo>
                    <a:pt x="17" y="7"/>
                    <a:pt x="9" y="0"/>
                    <a:pt x="5" y="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2" name="Freeform 505">
              <a:extLst>
                <a:ext uri="{FF2B5EF4-FFF2-40B4-BE49-F238E27FC236}">
                  <a16:creationId xmlns:a16="http://schemas.microsoft.com/office/drawing/2014/main" id="{E5C25FAA-D98D-4775-B72F-068DE6D9F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2260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12 w 5"/>
                <a:gd name="T3" fmla="*/ 22 h 4"/>
                <a:gd name="T4" fmla="*/ 70 w 5"/>
                <a:gd name="T5" fmla="*/ 0 h 4"/>
                <a:gd name="T6" fmla="*/ 29 w 5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3" y="1"/>
                    <a:pt x="2" y="2"/>
                    <a:pt x="2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3" name="Freeform 506">
              <a:extLst>
                <a:ext uri="{FF2B5EF4-FFF2-40B4-BE49-F238E27FC236}">
                  <a16:creationId xmlns:a16="http://schemas.microsoft.com/office/drawing/2014/main" id="{46371E55-C897-4345-82CF-D356D4AA1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263"/>
              <a:ext cx="18" cy="18"/>
            </a:xfrm>
            <a:custGeom>
              <a:avLst/>
              <a:gdLst>
                <a:gd name="T0" fmla="*/ 21 w 7"/>
                <a:gd name="T1" fmla="*/ 85 h 7"/>
                <a:gd name="T2" fmla="*/ 33 w 7"/>
                <a:gd name="T3" fmla="*/ 21 h 7"/>
                <a:gd name="T4" fmla="*/ 100 w 7"/>
                <a:gd name="T5" fmla="*/ 54 h 7"/>
                <a:gd name="T6" fmla="*/ 67 w 7"/>
                <a:gd name="T7" fmla="*/ 100 h 7"/>
                <a:gd name="T8" fmla="*/ 21 w 7"/>
                <a:gd name="T9" fmla="*/ 8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4" name="Freeform 507">
              <a:extLst>
                <a:ext uri="{FF2B5EF4-FFF2-40B4-BE49-F238E27FC236}">
                  <a16:creationId xmlns:a16="http://schemas.microsoft.com/office/drawing/2014/main" id="{745A51DD-4DCA-44DA-A723-985CAECCB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257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5" name="Freeform 508">
              <a:extLst>
                <a:ext uri="{FF2B5EF4-FFF2-40B4-BE49-F238E27FC236}">
                  <a16:creationId xmlns:a16="http://schemas.microsoft.com/office/drawing/2014/main" id="{B0C6B05E-1553-46A8-8424-6004FC599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281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20 w 4"/>
                <a:gd name="T3" fmla="*/ 0 h 4"/>
                <a:gd name="T4" fmla="*/ 50 w 4"/>
                <a:gd name="T5" fmla="*/ 22 h 4"/>
                <a:gd name="T6" fmla="*/ 33 w 4"/>
                <a:gd name="T7" fmla="*/ 61 h 4"/>
                <a:gd name="T8" fmla="*/ 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206" name="Freeform 509">
              <a:extLst>
                <a:ext uri="{FF2B5EF4-FFF2-40B4-BE49-F238E27FC236}">
                  <a16:creationId xmlns:a16="http://schemas.microsoft.com/office/drawing/2014/main" id="{80E84026-ED65-487C-83F7-D59305D83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260"/>
              <a:ext cx="17" cy="24"/>
            </a:xfrm>
            <a:custGeom>
              <a:avLst/>
              <a:gdLst>
                <a:gd name="T0" fmla="*/ 0 w 7"/>
                <a:gd name="T1" fmla="*/ 136 h 9"/>
                <a:gd name="T2" fmla="*/ 70 w 7"/>
                <a:gd name="T3" fmla="*/ 115 h 9"/>
                <a:gd name="T4" fmla="*/ 58 w 7"/>
                <a:gd name="T5" fmla="*/ 0 h 9"/>
                <a:gd name="T6" fmla="*/ 12 w 7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0" y="7"/>
                  </a:moveTo>
                  <a:cubicBezTo>
                    <a:pt x="0" y="9"/>
                    <a:pt x="4" y="7"/>
                    <a:pt x="5" y="6"/>
                  </a:cubicBezTo>
                  <a:cubicBezTo>
                    <a:pt x="6" y="5"/>
                    <a:pt x="7" y="1"/>
                    <a:pt x="4" y="0"/>
                  </a:cubicBezTo>
                  <a:cubicBezTo>
                    <a:pt x="5" y="3"/>
                    <a:pt x="4" y="5"/>
                    <a:pt x="1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1" name="Group 586">
            <a:extLst>
              <a:ext uri="{FF2B5EF4-FFF2-40B4-BE49-F238E27FC236}">
                <a16:creationId xmlns:a16="http://schemas.microsoft.com/office/drawing/2014/main" id="{82D73A54-4401-4B18-8226-ACAF98E9982A}"/>
              </a:ext>
            </a:extLst>
          </p:cNvPr>
          <p:cNvGrpSpPr>
            <a:grpSpLocks/>
          </p:cNvGrpSpPr>
          <p:nvPr/>
        </p:nvGrpSpPr>
        <p:grpSpPr bwMode="auto">
          <a:xfrm>
            <a:off x="3475038" y="2444750"/>
            <a:ext cx="314325" cy="300038"/>
            <a:chOff x="1235" y="2056"/>
            <a:chExt cx="198" cy="189"/>
          </a:xfrm>
        </p:grpSpPr>
        <p:sp>
          <p:nvSpPr>
            <p:cNvPr id="88133" name="Freeform 552">
              <a:extLst>
                <a:ext uri="{FF2B5EF4-FFF2-40B4-BE49-F238E27FC236}">
                  <a16:creationId xmlns:a16="http://schemas.microsoft.com/office/drawing/2014/main" id="{C287F340-4A96-4683-961D-CDA6D1F6E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056"/>
              <a:ext cx="198" cy="189"/>
            </a:xfrm>
            <a:custGeom>
              <a:avLst/>
              <a:gdLst>
                <a:gd name="T0" fmla="*/ 145 w 79"/>
                <a:gd name="T1" fmla="*/ 1283 h 71"/>
                <a:gd name="T2" fmla="*/ 0 w 79"/>
                <a:gd name="T3" fmla="*/ 1091 h 71"/>
                <a:gd name="T4" fmla="*/ 659 w 79"/>
                <a:gd name="T5" fmla="*/ 21 h 71"/>
                <a:gd name="T6" fmla="*/ 1213 w 79"/>
                <a:gd name="T7" fmla="*/ 1147 h 71"/>
                <a:gd name="T8" fmla="*/ 1068 w 79"/>
                <a:gd name="T9" fmla="*/ 1339 h 71"/>
                <a:gd name="T10" fmla="*/ 1068 w 79"/>
                <a:gd name="T11" fmla="*/ 1339 h 71"/>
                <a:gd name="T12" fmla="*/ 993 w 79"/>
                <a:gd name="T13" fmla="*/ 1169 h 71"/>
                <a:gd name="T14" fmla="*/ 993 w 79"/>
                <a:gd name="T15" fmla="*/ 1169 h 71"/>
                <a:gd name="T16" fmla="*/ 910 w 79"/>
                <a:gd name="T17" fmla="*/ 1339 h 71"/>
                <a:gd name="T18" fmla="*/ 910 w 79"/>
                <a:gd name="T19" fmla="*/ 1339 h 71"/>
                <a:gd name="T20" fmla="*/ 847 w 79"/>
                <a:gd name="T21" fmla="*/ 1147 h 71"/>
                <a:gd name="T22" fmla="*/ 847 w 79"/>
                <a:gd name="T23" fmla="*/ 1147 h 71"/>
                <a:gd name="T24" fmla="*/ 754 w 79"/>
                <a:gd name="T25" fmla="*/ 1318 h 71"/>
                <a:gd name="T26" fmla="*/ 754 w 79"/>
                <a:gd name="T27" fmla="*/ 1318 h 71"/>
                <a:gd name="T28" fmla="*/ 692 w 79"/>
                <a:gd name="T29" fmla="*/ 1147 h 71"/>
                <a:gd name="T30" fmla="*/ 692 w 79"/>
                <a:gd name="T31" fmla="*/ 1147 h 71"/>
                <a:gd name="T32" fmla="*/ 617 w 79"/>
                <a:gd name="T33" fmla="*/ 1318 h 71"/>
                <a:gd name="T34" fmla="*/ 597 w 79"/>
                <a:gd name="T35" fmla="*/ 1318 h 71"/>
                <a:gd name="T36" fmla="*/ 534 w 79"/>
                <a:gd name="T37" fmla="*/ 1134 h 71"/>
                <a:gd name="T38" fmla="*/ 534 w 79"/>
                <a:gd name="T39" fmla="*/ 1134 h 71"/>
                <a:gd name="T40" fmla="*/ 459 w 79"/>
                <a:gd name="T41" fmla="*/ 1304 h 71"/>
                <a:gd name="T42" fmla="*/ 459 w 79"/>
                <a:gd name="T43" fmla="*/ 1304 h 71"/>
                <a:gd name="T44" fmla="*/ 376 w 79"/>
                <a:gd name="T45" fmla="*/ 1134 h 71"/>
                <a:gd name="T46" fmla="*/ 376 w 79"/>
                <a:gd name="T47" fmla="*/ 1134 h 71"/>
                <a:gd name="T48" fmla="*/ 301 w 79"/>
                <a:gd name="T49" fmla="*/ 1304 h 71"/>
                <a:gd name="T50" fmla="*/ 301 w 79"/>
                <a:gd name="T51" fmla="*/ 1304 h 71"/>
                <a:gd name="T52" fmla="*/ 238 w 79"/>
                <a:gd name="T53" fmla="*/ 1134 h 71"/>
                <a:gd name="T54" fmla="*/ 238 w 79"/>
                <a:gd name="T55" fmla="*/ 1134 h 71"/>
                <a:gd name="T56" fmla="*/ 145 w 79"/>
                <a:gd name="T57" fmla="*/ 1283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9" h="71">
                  <a:moveTo>
                    <a:pt x="9" y="68"/>
                  </a:moveTo>
                  <a:cubicBezTo>
                    <a:pt x="3" y="68"/>
                    <a:pt x="0" y="63"/>
                    <a:pt x="0" y="58"/>
                  </a:cubicBezTo>
                  <a:cubicBezTo>
                    <a:pt x="2" y="28"/>
                    <a:pt x="20" y="0"/>
                    <a:pt x="42" y="1"/>
                  </a:cubicBezTo>
                  <a:cubicBezTo>
                    <a:pt x="63" y="2"/>
                    <a:pt x="79" y="32"/>
                    <a:pt x="77" y="61"/>
                  </a:cubicBezTo>
                  <a:cubicBezTo>
                    <a:pt x="77" y="67"/>
                    <a:pt x="74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4" y="71"/>
                    <a:pt x="67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0" y="62"/>
                    <a:pt x="62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4" y="70"/>
                    <a:pt x="57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0" y="61"/>
                    <a:pt x="5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5" y="70"/>
                    <a:pt x="47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61"/>
                    <a:pt x="42" y="70"/>
                    <a:pt x="39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5" y="70"/>
                    <a:pt x="38" y="61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0" y="60"/>
                    <a:pt x="32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5" y="69"/>
                    <a:pt x="28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1" y="60"/>
                    <a:pt x="23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5" y="69"/>
                    <a:pt x="18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1" y="59"/>
                    <a:pt x="13" y="68"/>
                    <a:pt x="9" y="68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4" name="Freeform 553">
              <a:extLst>
                <a:ext uri="{FF2B5EF4-FFF2-40B4-BE49-F238E27FC236}">
                  <a16:creationId xmlns:a16="http://schemas.microsoft.com/office/drawing/2014/main" id="{45E5C2A8-04E3-4894-ADE0-8A6BD4ED6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2144"/>
              <a:ext cx="57" cy="40"/>
            </a:xfrm>
            <a:custGeom>
              <a:avLst/>
              <a:gdLst>
                <a:gd name="T0" fmla="*/ 0 w 23"/>
                <a:gd name="T1" fmla="*/ 136 h 15"/>
                <a:gd name="T2" fmla="*/ 124 w 23"/>
                <a:gd name="T3" fmla="*/ 248 h 15"/>
                <a:gd name="T4" fmla="*/ 258 w 23"/>
                <a:gd name="T5" fmla="*/ 264 h 15"/>
                <a:gd name="T6" fmla="*/ 337 w 23"/>
                <a:gd name="T7" fmla="*/ 93 h 15"/>
                <a:gd name="T8" fmla="*/ 104 w 23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5">
                  <a:moveTo>
                    <a:pt x="0" y="7"/>
                  </a:moveTo>
                  <a:cubicBezTo>
                    <a:pt x="0" y="12"/>
                    <a:pt x="3" y="13"/>
                    <a:pt x="8" y="13"/>
                  </a:cubicBezTo>
                  <a:cubicBezTo>
                    <a:pt x="11" y="13"/>
                    <a:pt x="13" y="15"/>
                    <a:pt x="17" y="14"/>
                  </a:cubicBezTo>
                  <a:cubicBezTo>
                    <a:pt x="21" y="13"/>
                    <a:pt x="23" y="9"/>
                    <a:pt x="22" y="5"/>
                  </a:cubicBezTo>
                  <a:cubicBezTo>
                    <a:pt x="20" y="0"/>
                    <a:pt x="11" y="2"/>
                    <a:pt x="7" y="4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5" name="Freeform 554">
              <a:extLst>
                <a:ext uri="{FF2B5EF4-FFF2-40B4-BE49-F238E27FC236}">
                  <a16:creationId xmlns:a16="http://schemas.microsoft.com/office/drawing/2014/main" id="{B3BDE512-DA18-47AB-926E-1846D1F6C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106"/>
              <a:ext cx="35" cy="27"/>
            </a:xfrm>
            <a:custGeom>
              <a:avLst/>
              <a:gdLst>
                <a:gd name="T0" fmla="*/ 0 w 14"/>
                <a:gd name="T1" fmla="*/ 59 h 10"/>
                <a:gd name="T2" fmla="*/ 158 w 14"/>
                <a:gd name="T3" fmla="*/ 159 h 10"/>
                <a:gd name="T4" fmla="*/ 158 w 1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cubicBezTo>
                    <a:pt x="0" y="7"/>
                    <a:pt x="7" y="10"/>
                    <a:pt x="10" y="8"/>
                  </a:cubicBezTo>
                  <a:cubicBezTo>
                    <a:pt x="14" y="6"/>
                    <a:pt x="14" y="0"/>
                    <a:pt x="10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6" name="Freeform 555">
              <a:extLst>
                <a:ext uri="{FF2B5EF4-FFF2-40B4-BE49-F238E27FC236}">
                  <a16:creationId xmlns:a16="http://schemas.microsoft.com/office/drawing/2014/main" id="{F10960EF-187E-4086-B443-E49EADE92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117"/>
              <a:ext cx="36" cy="37"/>
            </a:xfrm>
            <a:custGeom>
              <a:avLst/>
              <a:gdLst>
                <a:gd name="T0" fmla="*/ 0 w 14"/>
                <a:gd name="T1" fmla="*/ 148 h 14"/>
                <a:gd name="T2" fmla="*/ 185 w 14"/>
                <a:gd name="T3" fmla="*/ 167 h 14"/>
                <a:gd name="T4" fmla="*/ 118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cubicBezTo>
                    <a:pt x="2" y="14"/>
                    <a:pt x="9" y="14"/>
                    <a:pt x="11" y="9"/>
                  </a:cubicBezTo>
                  <a:cubicBezTo>
                    <a:pt x="14" y="5"/>
                    <a:pt x="11" y="1"/>
                    <a:pt x="7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7" name="Freeform 556">
              <a:extLst>
                <a:ext uri="{FF2B5EF4-FFF2-40B4-BE49-F238E27FC236}">
                  <a16:creationId xmlns:a16="http://schemas.microsoft.com/office/drawing/2014/main" id="{4E03AFAD-B3C9-48F2-8EB1-6F3C1AA79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098"/>
              <a:ext cx="35" cy="142"/>
            </a:xfrm>
            <a:custGeom>
              <a:avLst/>
              <a:gdLst>
                <a:gd name="T0" fmla="*/ 175 w 14"/>
                <a:gd name="T1" fmla="*/ 868 h 53"/>
                <a:gd name="T2" fmla="*/ 0 w 14"/>
                <a:gd name="T3" fmla="*/ 0 h 53"/>
                <a:gd name="T4" fmla="*/ 208 w 14"/>
                <a:gd name="T5" fmla="*/ 868 h 53"/>
                <a:gd name="T6" fmla="*/ 113 w 14"/>
                <a:gd name="T7" fmla="*/ 1018 h 53"/>
                <a:gd name="T8" fmla="*/ 175 w 14"/>
                <a:gd name="T9" fmla="*/ 86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3">
                  <a:moveTo>
                    <a:pt x="11" y="45"/>
                  </a:moveTo>
                  <a:cubicBezTo>
                    <a:pt x="13" y="28"/>
                    <a:pt x="3" y="8"/>
                    <a:pt x="0" y="0"/>
                  </a:cubicBezTo>
                  <a:cubicBezTo>
                    <a:pt x="9" y="11"/>
                    <a:pt x="14" y="29"/>
                    <a:pt x="13" y="45"/>
                  </a:cubicBezTo>
                  <a:cubicBezTo>
                    <a:pt x="13" y="49"/>
                    <a:pt x="11" y="52"/>
                    <a:pt x="7" y="53"/>
                  </a:cubicBezTo>
                  <a:cubicBezTo>
                    <a:pt x="9" y="51"/>
                    <a:pt x="10" y="50"/>
                    <a:pt x="11" y="45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8" name="Freeform 557">
              <a:extLst>
                <a:ext uri="{FF2B5EF4-FFF2-40B4-BE49-F238E27FC236}">
                  <a16:creationId xmlns:a16="http://schemas.microsoft.com/office/drawing/2014/main" id="{6DDBC74B-08FB-4FB5-BC11-616492244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061"/>
              <a:ext cx="123" cy="168"/>
            </a:xfrm>
            <a:custGeom>
              <a:avLst/>
              <a:gdLst>
                <a:gd name="T0" fmla="*/ 630 w 49"/>
                <a:gd name="T1" fmla="*/ 21 h 63"/>
                <a:gd name="T2" fmla="*/ 0 w 49"/>
                <a:gd name="T3" fmla="*/ 1045 h 63"/>
                <a:gd name="T4" fmla="*/ 50 w 49"/>
                <a:gd name="T5" fmla="*/ 1195 h 63"/>
                <a:gd name="T6" fmla="*/ 33 w 49"/>
                <a:gd name="T7" fmla="*/ 1080 h 63"/>
                <a:gd name="T8" fmla="*/ 693 w 49"/>
                <a:gd name="T9" fmla="*/ 56 h 63"/>
                <a:gd name="T10" fmla="*/ 776 w 49"/>
                <a:gd name="T11" fmla="*/ 56 h 63"/>
                <a:gd name="T12" fmla="*/ 630 w 49"/>
                <a:gd name="T13" fmla="*/ 2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3">
                  <a:moveTo>
                    <a:pt x="40" y="1"/>
                  </a:moveTo>
                  <a:cubicBezTo>
                    <a:pt x="19" y="0"/>
                    <a:pt x="1" y="27"/>
                    <a:pt x="0" y="55"/>
                  </a:cubicBezTo>
                  <a:cubicBezTo>
                    <a:pt x="0" y="58"/>
                    <a:pt x="1" y="61"/>
                    <a:pt x="3" y="63"/>
                  </a:cubicBezTo>
                  <a:cubicBezTo>
                    <a:pt x="2" y="61"/>
                    <a:pt x="2" y="60"/>
                    <a:pt x="2" y="57"/>
                  </a:cubicBezTo>
                  <a:cubicBezTo>
                    <a:pt x="3" y="29"/>
                    <a:pt x="23" y="2"/>
                    <a:pt x="44" y="3"/>
                  </a:cubicBezTo>
                  <a:cubicBezTo>
                    <a:pt x="46" y="3"/>
                    <a:pt x="47" y="3"/>
                    <a:pt x="49" y="3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39" name="Freeform 558">
              <a:extLst>
                <a:ext uri="{FF2B5EF4-FFF2-40B4-BE49-F238E27FC236}">
                  <a16:creationId xmlns:a16="http://schemas.microsoft.com/office/drawing/2014/main" id="{E7FBF603-B46B-483C-A58F-75C393F0D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06"/>
              <a:ext cx="40" cy="43"/>
            </a:xfrm>
            <a:custGeom>
              <a:avLst/>
              <a:gdLst>
                <a:gd name="T0" fmla="*/ 125 w 16"/>
                <a:gd name="T1" fmla="*/ 22 h 16"/>
                <a:gd name="T2" fmla="*/ 125 w 16"/>
                <a:gd name="T3" fmla="*/ 274 h 16"/>
                <a:gd name="T4" fmla="*/ 125 w 16"/>
                <a:gd name="T5" fmla="*/ 2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cubicBezTo>
                    <a:pt x="1" y="0"/>
                    <a:pt x="0" y="13"/>
                    <a:pt x="8" y="14"/>
                  </a:cubicBezTo>
                  <a:cubicBezTo>
                    <a:pt x="16" y="16"/>
                    <a:pt x="15" y="3"/>
                    <a:pt x="8" y="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0" name="Freeform 559">
              <a:extLst>
                <a:ext uri="{FF2B5EF4-FFF2-40B4-BE49-F238E27FC236}">
                  <a16:creationId xmlns:a16="http://schemas.microsoft.com/office/drawing/2014/main" id="{8ACC0641-7A75-48AA-92CD-4C94C5413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093"/>
              <a:ext cx="47" cy="32"/>
            </a:xfrm>
            <a:custGeom>
              <a:avLst/>
              <a:gdLst>
                <a:gd name="T0" fmla="*/ 121 w 19"/>
                <a:gd name="T1" fmla="*/ 0 h 12"/>
                <a:gd name="T2" fmla="*/ 153 w 19"/>
                <a:gd name="T3" fmla="*/ 205 h 12"/>
                <a:gd name="T4" fmla="*/ 121 w 1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8" y="0"/>
                  </a:moveTo>
                  <a:cubicBezTo>
                    <a:pt x="0" y="0"/>
                    <a:pt x="1" y="10"/>
                    <a:pt x="10" y="11"/>
                  </a:cubicBezTo>
                  <a:cubicBezTo>
                    <a:pt x="19" y="12"/>
                    <a:pt x="18" y="1"/>
                    <a:pt x="8" y="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1" name="Freeform 560">
              <a:extLst>
                <a:ext uri="{FF2B5EF4-FFF2-40B4-BE49-F238E27FC236}">
                  <a16:creationId xmlns:a16="http://schemas.microsoft.com/office/drawing/2014/main" id="{CE673BAA-F7EF-4D87-AC36-830EE3923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128"/>
              <a:ext cx="52" cy="53"/>
            </a:xfrm>
            <a:custGeom>
              <a:avLst/>
              <a:gdLst>
                <a:gd name="T0" fmla="*/ 134 w 21"/>
                <a:gd name="T1" fmla="*/ 111 h 20"/>
                <a:gd name="T2" fmla="*/ 228 w 21"/>
                <a:gd name="T3" fmla="*/ 294 h 20"/>
                <a:gd name="T4" fmla="*/ 134 w 21"/>
                <a:gd name="T5" fmla="*/ 11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9" y="6"/>
                  </a:moveTo>
                  <a:cubicBezTo>
                    <a:pt x="0" y="11"/>
                    <a:pt x="9" y="20"/>
                    <a:pt x="15" y="16"/>
                  </a:cubicBezTo>
                  <a:cubicBezTo>
                    <a:pt x="21" y="12"/>
                    <a:pt x="17" y="0"/>
                    <a:pt x="9" y="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2" name="Freeform 561">
              <a:extLst>
                <a:ext uri="{FF2B5EF4-FFF2-40B4-BE49-F238E27FC236}">
                  <a16:creationId xmlns:a16="http://schemas.microsoft.com/office/drawing/2014/main" id="{3BD45344-1DA6-4DBD-9B46-625FCB329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144"/>
              <a:ext cx="22" cy="26"/>
            </a:xfrm>
            <a:custGeom>
              <a:avLst/>
              <a:gdLst>
                <a:gd name="T0" fmla="*/ 0 w 9"/>
                <a:gd name="T1" fmla="*/ 143 h 10"/>
                <a:gd name="T2" fmla="*/ 103 w 9"/>
                <a:gd name="T3" fmla="*/ 122 h 10"/>
                <a:gd name="T4" fmla="*/ 103 w 9"/>
                <a:gd name="T5" fmla="*/ 0 h 10"/>
                <a:gd name="T6" fmla="*/ 29 w 9"/>
                <a:gd name="T7" fmla="*/ 55 h 10"/>
                <a:gd name="T8" fmla="*/ 12 w 9"/>
                <a:gd name="T9" fmla="*/ 1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8"/>
                  </a:moveTo>
                  <a:cubicBezTo>
                    <a:pt x="3" y="9"/>
                    <a:pt x="5" y="10"/>
                    <a:pt x="7" y="7"/>
                  </a:cubicBezTo>
                  <a:cubicBezTo>
                    <a:pt x="9" y="5"/>
                    <a:pt x="9" y="1"/>
                    <a:pt x="7" y="0"/>
                  </a:cubicBezTo>
                  <a:cubicBezTo>
                    <a:pt x="7" y="3"/>
                    <a:pt x="5" y="7"/>
                    <a:pt x="2" y="3"/>
                  </a:cubicBezTo>
                  <a:cubicBezTo>
                    <a:pt x="2" y="4"/>
                    <a:pt x="2" y="6"/>
                    <a:pt x="1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3" name="Freeform 562">
              <a:extLst>
                <a:ext uri="{FF2B5EF4-FFF2-40B4-BE49-F238E27FC236}">
                  <a16:creationId xmlns:a16="http://schemas.microsoft.com/office/drawing/2014/main" id="{10E232A2-7474-4E66-898B-22C265073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104"/>
              <a:ext cx="30" cy="16"/>
            </a:xfrm>
            <a:custGeom>
              <a:avLst/>
              <a:gdLst>
                <a:gd name="T0" fmla="*/ 0 w 12"/>
                <a:gd name="T1" fmla="*/ 21 h 6"/>
                <a:gd name="T2" fmla="*/ 113 w 12"/>
                <a:gd name="T3" fmla="*/ 115 h 6"/>
                <a:gd name="T4" fmla="*/ 158 w 12"/>
                <a:gd name="T5" fmla="*/ 0 h 6"/>
                <a:gd name="T6" fmla="*/ 33 w 12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2" y="4"/>
                    <a:pt x="4" y="6"/>
                    <a:pt x="7" y="6"/>
                  </a:cubicBezTo>
                  <a:cubicBezTo>
                    <a:pt x="10" y="6"/>
                    <a:pt x="12" y="3"/>
                    <a:pt x="10" y="0"/>
                  </a:cubicBezTo>
                  <a:cubicBezTo>
                    <a:pt x="10" y="4"/>
                    <a:pt x="3" y="4"/>
                    <a:pt x="2" y="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4" name="Freeform 563">
              <a:extLst>
                <a:ext uri="{FF2B5EF4-FFF2-40B4-BE49-F238E27FC236}">
                  <a16:creationId xmlns:a16="http://schemas.microsoft.com/office/drawing/2014/main" id="{6FBE84E5-CA05-4487-8ADF-79C24BDE0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117"/>
              <a:ext cx="18" cy="27"/>
            </a:xfrm>
            <a:custGeom>
              <a:avLst/>
              <a:gdLst>
                <a:gd name="T0" fmla="*/ 0 w 7"/>
                <a:gd name="T1" fmla="*/ 116 h 10"/>
                <a:gd name="T2" fmla="*/ 100 w 7"/>
                <a:gd name="T3" fmla="*/ 159 h 10"/>
                <a:gd name="T4" fmla="*/ 85 w 7"/>
                <a:gd name="T5" fmla="*/ 0 h 10"/>
                <a:gd name="T6" fmla="*/ 21 w 7"/>
                <a:gd name="T7" fmla="*/ 11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1" y="8"/>
                    <a:pt x="4" y="10"/>
                    <a:pt x="6" y="8"/>
                  </a:cubicBezTo>
                  <a:cubicBezTo>
                    <a:pt x="7" y="6"/>
                    <a:pt x="6" y="2"/>
                    <a:pt x="5" y="0"/>
                  </a:cubicBezTo>
                  <a:cubicBezTo>
                    <a:pt x="6" y="4"/>
                    <a:pt x="5" y="6"/>
                    <a:pt x="1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5" name="Freeform 564">
              <a:extLst>
                <a:ext uri="{FF2B5EF4-FFF2-40B4-BE49-F238E27FC236}">
                  <a16:creationId xmlns:a16="http://schemas.microsoft.com/office/drawing/2014/main" id="{A4D569A3-70DC-4D15-A86A-4203FB489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093"/>
              <a:ext cx="17" cy="11"/>
            </a:xfrm>
            <a:custGeom>
              <a:avLst/>
              <a:gdLst>
                <a:gd name="T0" fmla="*/ 100 w 7"/>
                <a:gd name="T1" fmla="*/ 61 h 4"/>
                <a:gd name="T2" fmla="*/ 12 w 7"/>
                <a:gd name="T3" fmla="*/ 83 h 4"/>
                <a:gd name="T4" fmla="*/ 100 w 7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6" y="0"/>
                    <a:pt x="0" y="0"/>
                    <a:pt x="1" y="4"/>
                  </a:cubicBezTo>
                  <a:cubicBezTo>
                    <a:pt x="3" y="3"/>
                    <a:pt x="5" y="2"/>
                    <a:pt x="7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6" name="Freeform 565">
              <a:extLst>
                <a:ext uri="{FF2B5EF4-FFF2-40B4-BE49-F238E27FC236}">
                  <a16:creationId xmlns:a16="http://schemas.microsoft.com/office/drawing/2014/main" id="{5E038547-4D69-4E16-8EFD-E3F1B597D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141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7" name="Freeform 566">
              <a:extLst>
                <a:ext uri="{FF2B5EF4-FFF2-40B4-BE49-F238E27FC236}">
                  <a16:creationId xmlns:a16="http://schemas.microsoft.com/office/drawing/2014/main" id="{4AFACB0D-13E7-49B7-8003-DC8D4B9F1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061"/>
              <a:ext cx="100" cy="147"/>
            </a:xfrm>
            <a:custGeom>
              <a:avLst/>
              <a:gdLst>
                <a:gd name="T0" fmla="*/ 625 w 40"/>
                <a:gd name="T1" fmla="*/ 21 h 55"/>
                <a:gd name="T2" fmla="*/ 0 w 40"/>
                <a:gd name="T3" fmla="*/ 1050 h 55"/>
                <a:gd name="T4" fmla="*/ 625 w 40"/>
                <a:gd name="T5" fmla="*/ 2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5">
                  <a:moveTo>
                    <a:pt x="40" y="1"/>
                  </a:moveTo>
                  <a:cubicBezTo>
                    <a:pt x="19" y="0"/>
                    <a:pt x="1" y="27"/>
                    <a:pt x="0" y="55"/>
                  </a:cubicBezTo>
                  <a:cubicBezTo>
                    <a:pt x="7" y="12"/>
                    <a:pt x="30" y="1"/>
                    <a:pt x="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8" name="Freeform 567">
              <a:extLst>
                <a:ext uri="{FF2B5EF4-FFF2-40B4-BE49-F238E27FC236}">
                  <a16:creationId xmlns:a16="http://schemas.microsoft.com/office/drawing/2014/main" id="{B1C4D5E9-B915-4834-9FD5-4F5781CA8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2213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33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3" y="2"/>
                    <a:pt x="2" y="4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49" name="Freeform 568">
              <a:extLst>
                <a:ext uri="{FF2B5EF4-FFF2-40B4-BE49-F238E27FC236}">
                  <a16:creationId xmlns:a16="http://schemas.microsoft.com/office/drawing/2014/main" id="{93381176-336B-45C3-9666-97D8803C2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210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59 h 10"/>
                <a:gd name="T4" fmla="*/ 70 w 5"/>
                <a:gd name="T5" fmla="*/ 197 h 10"/>
                <a:gd name="T6" fmla="*/ 58 w 5"/>
                <a:gd name="T7" fmla="*/ 81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1" y="1"/>
                    <a:pt x="3" y="1"/>
                    <a:pt x="3" y="3"/>
                  </a:cubicBezTo>
                  <a:cubicBezTo>
                    <a:pt x="3" y="6"/>
                    <a:pt x="3" y="10"/>
                    <a:pt x="5" y="10"/>
                  </a:cubicBezTo>
                  <a:cubicBezTo>
                    <a:pt x="4" y="10"/>
                    <a:pt x="4" y="6"/>
                    <a:pt x="4" y="4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0" name="Freeform 569">
              <a:extLst>
                <a:ext uri="{FF2B5EF4-FFF2-40B4-BE49-F238E27FC236}">
                  <a16:creationId xmlns:a16="http://schemas.microsoft.com/office/drawing/2014/main" id="{5D35EEF8-023A-4BAD-97CB-84869D20F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213"/>
              <a:ext cx="10" cy="24"/>
            </a:xfrm>
            <a:custGeom>
              <a:avLst/>
              <a:gdLst>
                <a:gd name="T0" fmla="*/ 63 w 4"/>
                <a:gd name="T1" fmla="*/ 21 h 9"/>
                <a:gd name="T2" fmla="*/ 33 w 4"/>
                <a:gd name="T3" fmla="*/ 93 h 9"/>
                <a:gd name="T4" fmla="*/ 0 w 4"/>
                <a:gd name="T5" fmla="*/ 171 h 9"/>
                <a:gd name="T6" fmla="*/ 33 w 4"/>
                <a:gd name="T7" fmla="*/ 93 h 9"/>
                <a:gd name="T8" fmla="*/ 63 w 4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3" y="1"/>
                    <a:pt x="3" y="2"/>
                    <a:pt x="2" y="5"/>
                  </a:cubicBezTo>
                  <a:cubicBezTo>
                    <a:pt x="2" y="8"/>
                    <a:pt x="1" y="9"/>
                    <a:pt x="0" y="9"/>
                  </a:cubicBezTo>
                  <a:cubicBezTo>
                    <a:pt x="1" y="9"/>
                    <a:pt x="1" y="7"/>
                    <a:pt x="2" y="5"/>
                  </a:cubicBezTo>
                  <a:cubicBezTo>
                    <a:pt x="2" y="3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1" name="Freeform 570">
              <a:extLst>
                <a:ext uri="{FF2B5EF4-FFF2-40B4-BE49-F238E27FC236}">
                  <a16:creationId xmlns:a16="http://schemas.microsoft.com/office/drawing/2014/main" id="{7271A715-9135-46D5-9B62-5AF61A1E0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210"/>
              <a:ext cx="10" cy="30"/>
            </a:xfrm>
            <a:custGeom>
              <a:avLst/>
              <a:gdLst>
                <a:gd name="T0" fmla="*/ 0 w 4"/>
                <a:gd name="T1" fmla="*/ 22 h 11"/>
                <a:gd name="T2" fmla="*/ 50 w 4"/>
                <a:gd name="T3" fmla="*/ 82 h 11"/>
                <a:gd name="T4" fmla="*/ 63 w 4"/>
                <a:gd name="T5" fmla="*/ 224 h 11"/>
                <a:gd name="T6" fmla="*/ 63 w 4"/>
                <a:gd name="T7" fmla="*/ 104 h 11"/>
                <a:gd name="T8" fmla="*/ 0 w 4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0" y="1"/>
                  </a:moveTo>
                  <a:cubicBezTo>
                    <a:pt x="1" y="1"/>
                    <a:pt x="2" y="1"/>
                    <a:pt x="3" y="4"/>
                  </a:cubicBezTo>
                  <a:cubicBezTo>
                    <a:pt x="3" y="6"/>
                    <a:pt x="3" y="10"/>
                    <a:pt x="4" y="11"/>
                  </a:cubicBezTo>
                  <a:cubicBezTo>
                    <a:pt x="4" y="10"/>
                    <a:pt x="4" y="7"/>
                    <a:pt x="4" y="5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2" name="Freeform 571">
              <a:extLst>
                <a:ext uri="{FF2B5EF4-FFF2-40B4-BE49-F238E27FC236}">
                  <a16:creationId xmlns:a16="http://schemas.microsoft.com/office/drawing/2014/main" id="{92C9ADE1-0D2F-4514-A770-A7BB831D3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216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20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1" y="7"/>
                    <a:pt x="1" y="9"/>
                    <a:pt x="0" y="9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3" name="Freeform 572">
              <a:extLst>
                <a:ext uri="{FF2B5EF4-FFF2-40B4-BE49-F238E27FC236}">
                  <a16:creationId xmlns:a16="http://schemas.microsoft.com/office/drawing/2014/main" id="{2938EE28-75EE-4F29-AB04-8B49655CC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2213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59 h 10"/>
                <a:gd name="T4" fmla="*/ 70 w 5"/>
                <a:gd name="T5" fmla="*/ 197 h 10"/>
                <a:gd name="T6" fmla="*/ 58 w 5"/>
                <a:gd name="T7" fmla="*/ 81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4" y="6"/>
                    <a:pt x="4" y="10"/>
                    <a:pt x="5" y="10"/>
                  </a:cubicBezTo>
                  <a:cubicBezTo>
                    <a:pt x="5" y="10"/>
                    <a:pt x="4" y="6"/>
                    <a:pt x="4" y="4"/>
                  </a:cubicBezTo>
                  <a:cubicBezTo>
                    <a:pt x="4" y="2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4" name="Freeform 573">
              <a:extLst>
                <a:ext uri="{FF2B5EF4-FFF2-40B4-BE49-F238E27FC236}">
                  <a16:creationId xmlns:a16="http://schemas.microsoft.com/office/drawing/2014/main" id="{D0C20629-0A43-4020-8E04-C9F0DAE9D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216"/>
              <a:ext cx="10" cy="24"/>
            </a:xfrm>
            <a:custGeom>
              <a:avLst/>
              <a:gdLst>
                <a:gd name="T0" fmla="*/ 63 w 4"/>
                <a:gd name="T1" fmla="*/ 21 h 9"/>
                <a:gd name="T2" fmla="*/ 33 w 4"/>
                <a:gd name="T3" fmla="*/ 93 h 9"/>
                <a:gd name="T4" fmla="*/ 0 w 4"/>
                <a:gd name="T5" fmla="*/ 171 h 9"/>
                <a:gd name="T6" fmla="*/ 20 w 4"/>
                <a:gd name="T7" fmla="*/ 93 h 9"/>
                <a:gd name="T8" fmla="*/ 63 w 4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3" y="1"/>
                    <a:pt x="2" y="2"/>
                    <a:pt x="2" y="5"/>
                  </a:cubicBezTo>
                  <a:cubicBezTo>
                    <a:pt x="1" y="7"/>
                    <a:pt x="1" y="9"/>
                    <a:pt x="0" y="9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1" y="2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5" name="Freeform 574">
              <a:extLst>
                <a:ext uri="{FF2B5EF4-FFF2-40B4-BE49-F238E27FC236}">
                  <a16:creationId xmlns:a16="http://schemas.microsoft.com/office/drawing/2014/main" id="{62261EC3-F5D0-48CD-B6D0-C0A869E4D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213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81 h 10"/>
                <a:gd name="T4" fmla="*/ 70 w 5"/>
                <a:gd name="T5" fmla="*/ 197 h 10"/>
                <a:gd name="T6" fmla="*/ 58 w 5"/>
                <a:gd name="T7" fmla="*/ 103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1" y="1"/>
                    <a:pt x="3" y="1"/>
                    <a:pt x="3" y="4"/>
                  </a:cubicBezTo>
                  <a:cubicBezTo>
                    <a:pt x="4" y="6"/>
                    <a:pt x="4" y="10"/>
                    <a:pt x="5" y="10"/>
                  </a:cubicBezTo>
                  <a:cubicBezTo>
                    <a:pt x="4" y="10"/>
                    <a:pt x="4" y="6"/>
                    <a:pt x="4" y="5"/>
                  </a:cubicBezTo>
                  <a:cubicBezTo>
                    <a:pt x="4" y="2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6" name="Freeform 575">
              <a:extLst>
                <a:ext uri="{FF2B5EF4-FFF2-40B4-BE49-F238E27FC236}">
                  <a16:creationId xmlns:a16="http://schemas.microsoft.com/office/drawing/2014/main" id="{1F879A17-FD91-4672-874F-8483FA9B0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218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33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3" y="2"/>
                    <a:pt x="2" y="4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7" name="Freeform 576">
              <a:extLst>
                <a:ext uri="{FF2B5EF4-FFF2-40B4-BE49-F238E27FC236}">
                  <a16:creationId xmlns:a16="http://schemas.microsoft.com/office/drawing/2014/main" id="{1E2BF192-7E10-4706-9CB2-D98DAC812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216"/>
              <a:ext cx="10" cy="26"/>
            </a:xfrm>
            <a:custGeom>
              <a:avLst/>
              <a:gdLst>
                <a:gd name="T0" fmla="*/ 0 w 4"/>
                <a:gd name="T1" fmla="*/ 21 h 10"/>
                <a:gd name="T2" fmla="*/ 50 w 4"/>
                <a:gd name="T3" fmla="*/ 55 h 10"/>
                <a:gd name="T4" fmla="*/ 63 w 4"/>
                <a:gd name="T5" fmla="*/ 177 h 10"/>
                <a:gd name="T6" fmla="*/ 63 w 4"/>
                <a:gd name="T7" fmla="*/ 68 h 10"/>
                <a:gd name="T8" fmla="*/ 0 w 4"/>
                <a:gd name="T9" fmla="*/ 2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1" y="0"/>
                    <a:pt x="3" y="1"/>
                    <a:pt x="3" y="3"/>
                  </a:cubicBezTo>
                  <a:cubicBezTo>
                    <a:pt x="3" y="6"/>
                    <a:pt x="3" y="10"/>
                    <a:pt x="4" y="10"/>
                  </a:cubicBezTo>
                  <a:cubicBezTo>
                    <a:pt x="4" y="10"/>
                    <a:pt x="4" y="6"/>
                    <a:pt x="4" y="4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8" name="Freeform 577">
              <a:extLst>
                <a:ext uri="{FF2B5EF4-FFF2-40B4-BE49-F238E27FC236}">
                  <a16:creationId xmlns:a16="http://schemas.microsoft.com/office/drawing/2014/main" id="{8B0D6DFC-6D4E-4BCE-B6E1-C0B2D34CA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218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93 h 9"/>
                <a:gd name="T4" fmla="*/ 0 w 4"/>
                <a:gd name="T5" fmla="*/ 171 h 9"/>
                <a:gd name="T6" fmla="*/ 33 w 4"/>
                <a:gd name="T7" fmla="*/ 93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1"/>
                    <a:pt x="3" y="2"/>
                    <a:pt x="2" y="5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9"/>
                    <a:pt x="1" y="7"/>
                    <a:pt x="2" y="5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59" name="Freeform 578">
              <a:extLst>
                <a:ext uri="{FF2B5EF4-FFF2-40B4-BE49-F238E27FC236}">
                  <a16:creationId xmlns:a16="http://schemas.microsoft.com/office/drawing/2014/main" id="{0A3E8195-7CAB-4041-83F2-D4E6DD67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216"/>
              <a:ext cx="10" cy="26"/>
            </a:xfrm>
            <a:custGeom>
              <a:avLst/>
              <a:gdLst>
                <a:gd name="T0" fmla="*/ 0 w 4"/>
                <a:gd name="T1" fmla="*/ 21 h 10"/>
                <a:gd name="T2" fmla="*/ 50 w 4"/>
                <a:gd name="T3" fmla="*/ 55 h 10"/>
                <a:gd name="T4" fmla="*/ 63 w 4"/>
                <a:gd name="T5" fmla="*/ 177 h 10"/>
                <a:gd name="T6" fmla="*/ 50 w 4"/>
                <a:gd name="T7" fmla="*/ 88 h 10"/>
                <a:gd name="T8" fmla="*/ 0 w 4"/>
                <a:gd name="T9" fmla="*/ 2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1" y="1"/>
                    <a:pt x="2" y="1"/>
                    <a:pt x="3" y="3"/>
                  </a:cubicBezTo>
                  <a:cubicBezTo>
                    <a:pt x="3" y="6"/>
                    <a:pt x="3" y="10"/>
                    <a:pt x="4" y="10"/>
                  </a:cubicBezTo>
                  <a:cubicBezTo>
                    <a:pt x="4" y="10"/>
                    <a:pt x="4" y="6"/>
                    <a:pt x="3" y="5"/>
                  </a:cubicBezTo>
                  <a:cubicBezTo>
                    <a:pt x="3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0" name="Freeform 579">
              <a:extLst>
                <a:ext uri="{FF2B5EF4-FFF2-40B4-BE49-F238E27FC236}">
                  <a16:creationId xmlns:a16="http://schemas.microsoft.com/office/drawing/2014/main" id="{6C900876-31CF-4693-9DBD-85C28187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056"/>
              <a:ext cx="198" cy="189"/>
            </a:xfrm>
            <a:custGeom>
              <a:avLst/>
              <a:gdLst>
                <a:gd name="T0" fmla="*/ 145 w 79"/>
                <a:gd name="T1" fmla="*/ 1283 h 71"/>
                <a:gd name="T2" fmla="*/ 0 w 79"/>
                <a:gd name="T3" fmla="*/ 1091 h 71"/>
                <a:gd name="T4" fmla="*/ 659 w 79"/>
                <a:gd name="T5" fmla="*/ 21 h 71"/>
                <a:gd name="T6" fmla="*/ 1213 w 79"/>
                <a:gd name="T7" fmla="*/ 1147 h 71"/>
                <a:gd name="T8" fmla="*/ 1068 w 79"/>
                <a:gd name="T9" fmla="*/ 1339 h 71"/>
                <a:gd name="T10" fmla="*/ 1068 w 79"/>
                <a:gd name="T11" fmla="*/ 1339 h 71"/>
                <a:gd name="T12" fmla="*/ 993 w 79"/>
                <a:gd name="T13" fmla="*/ 1169 h 71"/>
                <a:gd name="T14" fmla="*/ 993 w 79"/>
                <a:gd name="T15" fmla="*/ 1169 h 71"/>
                <a:gd name="T16" fmla="*/ 910 w 79"/>
                <a:gd name="T17" fmla="*/ 1339 h 71"/>
                <a:gd name="T18" fmla="*/ 910 w 79"/>
                <a:gd name="T19" fmla="*/ 1339 h 71"/>
                <a:gd name="T20" fmla="*/ 847 w 79"/>
                <a:gd name="T21" fmla="*/ 1147 h 71"/>
                <a:gd name="T22" fmla="*/ 847 w 79"/>
                <a:gd name="T23" fmla="*/ 1147 h 71"/>
                <a:gd name="T24" fmla="*/ 754 w 79"/>
                <a:gd name="T25" fmla="*/ 1318 h 71"/>
                <a:gd name="T26" fmla="*/ 754 w 79"/>
                <a:gd name="T27" fmla="*/ 1318 h 71"/>
                <a:gd name="T28" fmla="*/ 692 w 79"/>
                <a:gd name="T29" fmla="*/ 1147 h 71"/>
                <a:gd name="T30" fmla="*/ 692 w 79"/>
                <a:gd name="T31" fmla="*/ 1147 h 71"/>
                <a:gd name="T32" fmla="*/ 617 w 79"/>
                <a:gd name="T33" fmla="*/ 1318 h 71"/>
                <a:gd name="T34" fmla="*/ 597 w 79"/>
                <a:gd name="T35" fmla="*/ 1318 h 71"/>
                <a:gd name="T36" fmla="*/ 534 w 79"/>
                <a:gd name="T37" fmla="*/ 1134 h 71"/>
                <a:gd name="T38" fmla="*/ 534 w 79"/>
                <a:gd name="T39" fmla="*/ 1134 h 71"/>
                <a:gd name="T40" fmla="*/ 459 w 79"/>
                <a:gd name="T41" fmla="*/ 1304 h 71"/>
                <a:gd name="T42" fmla="*/ 459 w 79"/>
                <a:gd name="T43" fmla="*/ 1304 h 71"/>
                <a:gd name="T44" fmla="*/ 376 w 79"/>
                <a:gd name="T45" fmla="*/ 1134 h 71"/>
                <a:gd name="T46" fmla="*/ 376 w 79"/>
                <a:gd name="T47" fmla="*/ 1134 h 71"/>
                <a:gd name="T48" fmla="*/ 301 w 79"/>
                <a:gd name="T49" fmla="*/ 1304 h 71"/>
                <a:gd name="T50" fmla="*/ 301 w 79"/>
                <a:gd name="T51" fmla="*/ 1304 h 71"/>
                <a:gd name="T52" fmla="*/ 238 w 79"/>
                <a:gd name="T53" fmla="*/ 1134 h 71"/>
                <a:gd name="T54" fmla="*/ 238 w 79"/>
                <a:gd name="T55" fmla="*/ 1134 h 71"/>
                <a:gd name="T56" fmla="*/ 145 w 79"/>
                <a:gd name="T57" fmla="*/ 1283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9" h="71">
                  <a:moveTo>
                    <a:pt x="9" y="68"/>
                  </a:moveTo>
                  <a:cubicBezTo>
                    <a:pt x="3" y="68"/>
                    <a:pt x="0" y="63"/>
                    <a:pt x="0" y="58"/>
                  </a:cubicBezTo>
                  <a:cubicBezTo>
                    <a:pt x="2" y="28"/>
                    <a:pt x="20" y="0"/>
                    <a:pt x="42" y="1"/>
                  </a:cubicBezTo>
                  <a:cubicBezTo>
                    <a:pt x="63" y="2"/>
                    <a:pt x="79" y="32"/>
                    <a:pt x="77" y="61"/>
                  </a:cubicBezTo>
                  <a:cubicBezTo>
                    <a:pt x="77" y="67"/>
                    <a:pt x="74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4" y="71"/>
                    <a:pt x="67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0" y="62"/>
                    <a:pt x="62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4" y="70"/>
                    <a:pt x="57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0" y="61"/>
                    <a:pt x="5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5" y="70"/>
                    <a:pt x="47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61"/>
                    <a:pt x="42" y="70"/>
                    <a:pt x="39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5" y="70"/>
                    <a:pt x="38" y="61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0" y="60"/>
                    <a:pt x="32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5" y="69"/>
                    <a:pt x="28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1" y="60"/>
                    <a:pt x="23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5" y="69"/>
                    <a:pt x="18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1" y="59"/>
                    <a:pt x="13" y="68"/>
                    <a:pt x="9" y="6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1" name="Freeform 580">
              <a:extLst>
                <a:ext uri="{FF2B5EF4-FFF2-40B4-BE49-F238E27FC236}">
                  <a16:creationId xmlns:a16="http://schemas.microsoft.com/office/drawing/2014/main" id="{C1681EA0-90F3-42A5-B99C-822140F5D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130"/>
              <a:ext cx="52" cy="48"/>
            </a:xfrm>
            <a:custGeom>
              <a:avLst/>
              <a:gdLst>
                <a:gd name="T0" fmla="*/ 124 w 21"/>
                <a:gd name="T1" fmla="*/ 77 h 18"/>
                <a:gd name="T2" fmla="*/ 196 w 21"/>
                <a:gd name="T3" fmla="*/ 264 h 18"/>
                <a:gd name="T4" fmla="*/ 124 w 21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8" y="4"/>
                  </a:moveTo>
                  <a:cubicBezTo>
                    <a:pt x="0" y="8"/>
                    <a:pt x="5" y="18"/>
                    <a:pt x="13" y="14"/>
                  </a:cubicBezTo>
                  <a:cubicBezTo>
                    <a:pt x="21" y="11"/>
                    <a:pt x="17" y="0"/>
                    <a:pt x="8" y="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2" name="Freeform 581">
              <a:extLst>
                <a:ext uri="{FF2B5EF4-FFF2-40B4-BE49-F238E27FC236}">
                  <a16:creationId xmlns:a16="http://schemas.microsoft.com/office/drawing/2014/main" id="{71DC205D-1A7D-434B-B8D0-D91406571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104"/>
              <a:ext cx="18" cy="21"/>
            </a:xfrm>
            <a:custGeom>
              <a:avLst/>
              <a:gdLst>
                <a:gd name="T0" fmla="*/ 0 w 7"/>
                <a:gd name="T1" fmla="*/ 89 h 8"/>
                <a:gd name="T2" fmla="*/ 33 w 7"/>
                <a:gd name="T3" fmla="*/ 21 h 8"/>
                <a:gd name="T4" fmla="*/ 100 w 7"/>
                <a:gd name="T5" fmla="*/ 55 h 8"/>
                <a:gd name="T6" fmla="*/ 67 w 7"/>
                <a:gd name="T7" fmla="*/ 123 h 8"/>
                <a:gd name="T8" fmla="*/ 0 w 7"/>
                <a:gd name="T9" fmla="*/ 8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7" y="5"/>
                    <a:pt x="6" y="6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3" name="Freeform 582">
              <a:extLst>
                <a:ext uri="{FF2B5EF4-FFF2-40B4-BE49-F238E27FC236}">
                  <a16:creationId xmlns:a16="http://schemas.microsoft.com/office/drawing/2014/main" id="{741E8B7E-FAD7-41FA-91B7-D7A016F17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096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12 w 3"/>
                <a:gd name="T3" fmla="*/ 20 h 4"/>
                <a:gd name="T4" fmla="*/ 37 w 3"/>
                <a:gd name="T5" fmla="*/ 33 h 4"/>
                <a:gd name="T6" fmla="*/ 28 w 3"/>
                <a:gd name="T7" fmla="*/ 50 h 4"/>
                <a:gd name="T8" fmla="*/ 0 w 3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4" name="Freeform 583">
              <a:extLst>
                <a:ext uri="{FF2B5EF4-FFF2-40B4-BE49-F238E27FC236}">
                  <a16:creationId xmlns:a16="http://schemas.microsoft.com/office/drawing/2014/main" id="{CD8EA0C9-318C-4F1B-B69C-3E3195E16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22"/>
              <a:ext cx="12" cy="14"/>
            </a:xfrm>
            <a:custGeom>
              <a:avLst/>
              <a:gdLst>
                <a:gd name="T0" fmla="*/ 0 w 5"/>
                <a:gd name="T1" fmla="*/ 62 h 5"/>
                <a:gd name="T2" fmla="*/ 29 w 5"/>
                <a:gd name="T3" fmla="*/ 22 h 5"/>
                <a:gd name="T4" fmla="*/ 58 w 5"/>
                <a:gd name="T5" fmla="*/ 48 h 5"/>
                <a:gd name="T6" fmla="*/ 41 w 5"/>
                <a:gd name="T7" fmla="*/ 109 h 5"/>
                <a:gd name="T8" fmla="*/ 0 w 5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5" name="Freeform 584">
              <a:extLst>
                <a:ext uri="{FF2B5EF4-FFF2-40B4-BE49-F238E27FC236}">
                  <a16:creationId xmlns:a16="http://schemas.microsoft.com/office/drawing/2014/main" id="{51CBD5CE-6B10-4BF8-A546-D66B672E3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44"/>
              <a:ext cx="30" cy="26"/>
            </a:xfrm>
            <a:custGeom>
              <a:avLst/>
              <a:gdLst>
                <a:gd name="T0" fmla="*/ 0 w 12"/>
                <a:gd name="T1" fmla="*/ 122 h 10"/>
                <a:gd name="T2" fmla="*/ 145 w 12"/>
                <a:gd name="T3" fmla="*/ 143 h 10"/>
                <a:gd name="T4" fmla="*/ 113 w 12"/>
                <a:gd name="T5" fmla="*/ 0 h 10"/>
                <a:gd name="T6" fmla="*/ 20 w 12"/>
                <a:gd name="T7" fmla="*/ 1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0" y="7"/>
                  </a:moveTo>
                  <a:cubicBezTo>
                    <a:pt x="1" y="9"/>
                    <a:pt x="7" y="10"/>
                    <a:pt x="9" y="8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10" y="2"/>
                    <a:pt x="5" y="8"/>
                    <a:pt x="1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66" name="Freeform 585">
              <a:extLst>
                <a:ext uri="{FF2B5EF4-FFF2-40B4-BE49-F238E27FC236}">
                  <a16:creationId xmlns:a16="http://schemas.microsoft.com/office/drawing/2014/main" id="{435DF60E-B1C0-499B-A2CC-FC601DE9D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44"/>
              <a:ext cx="13" cy="13"/>
            </a:xfrm>
            <a:custGeom>
              <a:avLst/>
              <a:gdLst>
                <a:gd name="T0" fmla="*/ 0 w 5"/>
                <a:gd name="T1" fmla="*/ 88 h 5"/>
                <a:gd name="T2" fmla="*/ 88 w 5"/>
                <a:gd name="T3" fmla="*/ 0 h 5"/>
                <a:gd name="T4" fmla="*/ 0 w 5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3" y="0"/>
                    <a:pt x="5" y="0"/>
                  </a:cubicBezTo>
                  <a:cubicBezTo>
                    <a:pt x="4" y="1"/>
                    <a:pt x="0" y="4"/>
                    <a:pt x="0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2" name="Group 551">
            <a:extLst>
              <a:ext uri="{FF2B5EF4-FFF2-40B4-BE49-F238E27FC236}">
                <a16:creationId xmlns:a16="http://schemas.microsoft.com/office/drawing/2014/main" id="{54B0E286-4F45-41CA-83A2-B7A5725572AB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2330450"/>
            <a:ext cx="381000" cy="368300"/>
            <a:chOff x="1185" y="2027"/>
            <a:chExt cx="240" cy="232"/>
          </a:xfrm>
        </p:grpSpPr>
        <p:sp>
          <p:nvSpPr>
            <p:cNvPr id="88095" name="Freeform 513">
              <a:extLst>
                <a:ext uri="{FF2B5EF4-FFF2-40B4-BE49-F238E27FC236}">
                  <a16:creationId xmlns:a16="http://schemas.microsoft.com/office/drawing/2014/main" id="{3553E1CA-6640-464C-B9F0-34990601C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2027"/>
              <a:ext cx="240" cy="232"/>
            </a:xfrm>
            <a:custGeom>
              <a:avLst/>
              <a:gdLst>
                <a:gd name="T0" fmla="*/ 95 w 96"/>
                <a:gd name="T1" fmla="*/ 1139 h 87"/>
                <a:gd name="T2" fmla="*/ 83 w 96"/>
                <a:gd name="T3" fmla="*/ 704 h 87"/>
                <a:gd name="T4" fmla="*/ 988 w 96"/>
                <a:gd name="T5" fmla="*/ 171 h 87"/>
                <a:gd name="T6" fmla="*/ 1345 w 96"/>
                <a:gd name="T7" fmla="*/ 1309 h 87"/>
                <a:gd name="T8" fmla="*/ 1083 w 96"/>
                <a:gd name="T9" fmla="*/ 1613 h 87"/>
                <a:gd name="T10" fmla="*/ 1083 w 96"/>
                <a:gd name="T11" fmla="*/ 1613 h 87"/>
                <a:gd name="T12" fmla="*/ 1083 w 96"/>
                <a:gd name="T13" fmla="*/ 1613 h 87"/>
                <a:gd name="T14" fmla="*/ 1083 w 96"/>
                <a:gd name="T15" fmla="*/ 1344 h 87"/>
                <a:gd name="T16" fmla="*/ 1083 w 96"/>
                <a:gd name="T17" fmla="*/ 1344 h 87"/>
                <a:gd name="T18" fmla="*/ 938 w 96"/>
                <a:gd name="T19" fmla="*/ 1536 h 87"/>
                <a:gd name="T20" fmla="*/ 938 w 96"/>
                <a:gd name="T21" fmla="*/ 1536 h 87"/>
                <a:gd name="T22" fmla="*/ 938 w 96"/>
                <a:gd name="T23" fmla="*/ 1288 h 87"/>
                <a:gd name="T24" fmla="*/ 938 w 96"/>
                <a:gd name="T25" fmla="*/ 1288 h 87"/>
                <a:gd name="T26" fmla="*/ 800 w 96"/>
                <a:gd name="T27" fmla="*/ 1480 h 87"/>
                <a:gd name="T28" fmla="*/ 800 w 96"/>
                <a:gd name="T29" fmla="*/ 1480 h 87"/>
                <a:gd name="T30" fmla="*/ 800 w 96"/>
                <a:gd name="T31" fmla="*/ 1216 h 87"/>
                <a:gd name="T32" fmla="*/ 800 w 96"/>
                <a:gd name="T33" fmla="*/ 1216 h 87"/>
                <a:gd name="T34" fmla="*/ 658 w 96"/>
                <a:gd name="T35" fmla="*/ 1400 h 87"/>
                <a:gd name="T36" fmla="*/ 658 w 96"/>
                <a:gd name="T37" fmla="*/ 1400 h 87"/>
                <a:gd name="T38" fmla="*/ 675 w 96"/>
                <a:gd name="T39" fmla="*/ 1160 h 87"/>
                <a:gd name="T40" fmla="*/ 658 w 96"/>
                <a:gd name="T41" fmla="*/ 1160 h 87"/>
                <a:gd name="T42" fmla="*/ 520 w 96"/>
                <a:gd name="T43" fmla="*/ 1344 h 87"/>
                <a:gd name="T44" fmla="*/ 520 w 96"/>
                <a:gd name="T45" fmla="*/ 1344 h 87"/>
                <a:gd name="T46" fmla="*/ 533 w 96"/>
                <a:gd name="T47" fmla="*/ 1080 h 87"/>
                <a:gd name="T48" fmla="*/ 533 w 96"/>
                <a:gd name="T49" fmla="*/ 1080 h 87"/>
                <a:gd name="T50" fmla="*/ 375 w 96"/>
                <a:gd name="T51" fmla="*/ 1272 h 87"/>
                <a:gd name="T52" fmla="*/ 375 w 96"/>
                <a:gd name="T53" fmla="*/ 1272 h 87"/>
                <a:gd name="T54" fmla="*/ 395 w 96"/>
                <a:gd name="T55" fmla="*/ 1024 h 87"/>
                <a:gd name="T56" fmla="*/ 395 w 96"/>
                <a:gd name="T57" fmla="*/ 1024 h 87"/>
                <a:gd name="T58" fmla="*/ 238 w 96"/>
                <a:gd name="T59" fmla="*/ 1195 h 87"/>
                <a:gd name="T60" fmla="*/ 238 w 96"/>
                <a:gd name="T61" fmla="*/ 1195 h 87"/>
                <a:gd name="T62" fmla="*/ 250 w 96"/>
                <a:gd name="T63" fmla="*/ 947 h 87"/>
                <a:gd name="T64" fmla="*/ 250 w 96"/>
                <a:gd name="T65" fmla="*/ 947 h 87"/>
                <a:gd name="T66" fmla="*/ 95 w 96"/>
                <a:gd name="T67" fmla="*/ 1139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6" h="87">
                  <a:moveTo>
                    <a:pt x="6" y="60"/>
                  </a:moveTo>
                  <a:cubicBezTo>
                    <a:pt x="0" y="57"/>
                    <a:pt x="1" y="47"/>
                    <a:pt x="5" y="37"/>
                  </a:cubicBezTo>
                  <a:cubicBezTo>
                    <a:pt x="15" y="12"/>
                    <a:pt x="41" y="0"/>
                    <a:pt x="63" y="9"/>
                  </a:cubicBezTo>
                  <a:cubicBezTo>
                    <a:pt x="85" y="18"/>
                    <a:pt x="96" y="45"/>
                    <a:pt x="86" y="69"/>
                  </a:cubicBezTo>
                  <a:cubicBezTo>
                    <a:pt x="82" y="80"/>
                    <a:pt x="75" y="87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6" y="83"/>
                    <a:pt x="73" y="73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6" y="70"/>
                    <a:pt x="64" y="83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7" y="80"/>
                    <a:pt x="64" y="69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7" y="66"/>
                    <a:pt x="55" y="79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48" y="76"/>
                    <a:pt x="55" y="66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48" y="63"/>
                    <a:pt x="46" y="75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39" y="73"/>
                    <a:pt x="46" y="62"/>
                    <a:pt x="43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39" y="59"/>
                    <a:pt x="37" y="72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0" y="69"/>
                    <a:pt x="37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0" y="56"/>
                    <a:pt x="28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1" y="66"/>
                    <a:pt x="28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2"/>
                    <a:pt x="19" y="65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62"/>
                    <a:pt x="19" y="51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2" y="49"/>
                    <a:pt x="10" y="61"/>
                    <a:pt x="6" y="60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6" name="Freeform 514">
              <a:extLst>
                <a:ext uri="{FF2B5EF4-FFF2-40B4-BE49-F238E27FC236}">
                  <a16:creationId xmlns:a16="http://schemas.microsoft.com/office/drawing/2014/main" id="{BF8B4086-5210-45C3-BC78-C1125068D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099"/>
              <a:ext cx="40" cy="30"/>
            </a:xfrm>
            <a:custGeom>
              <a:avLst/>
              <a:gdLst>
                <a:gd name="T0" fmla="*/ 33 w 16"/>
                <a:gd name="T1" fmla="*/ 82 h 11"/>
                <a:gd name="T2" fmla="*/ 145 w 16"/>
                <a:gd name="T3" fmla="*/ 202 h 11"/>
                <a:gd name="T4" fmla="*/ 158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2" y="4"/>
                  </a:moveTo>
                  <a:cubicBezTo>
                    <a:pt x="0" y="8"/>
                    <a:pt x="6" y="11"/>
                    <a:pt x="9" y="10"/>
                  </a:cubicBezTo>
                  <a:cubicBezTo>
                    <a:pt x="15" y="9"/>
                    <a:pt x="16" y="1"/>
                    <a:pt x="10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7" name="Freeform 515">
              <a:extLst>
                <a:ext uri="{FF2B5EF4-FFF2-40B4-BE49-F238E27FC236}">
                  <a16:creationId xmlns:a16="http://schemas.microsoft.com/office/drawing/2014/main" id="{FB0D8D7A-A31F-4F9A-8D77-D9AB64F08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139"/>
              <a:ext cx="50" cy="35"/>
            </a:xfrm>
            <a:custGeom>
              <a:avLst/>
              <a:gdLst>
                <a:gd name="T0" fmla="*/ 63 w 20"/>
                <a:gd name="T1" fmla="*/ 137 h 13"/>
                <a:gd name="T2" fmla="*/ 208 w 20"/>
                <a:gd name="T3" fmla="*/ 197 h 13"/>
                <a:gd name="T4" fmla="*/ 238 w 2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3">
                  <a:moveTo>
                    <a:pt x="4" y="7"/>
                  </a:moveTo>
                  <a:cubicBezTo>
                    <a:pt x="0" y="12"/>
                    <a:pt x="10" y="13"/>
                    <a:pt x="13" y="10"/>
                  </a:cubicBezTo>
                  <a:cubicBezTo>
                    <a:pt x="15" y="9"/>
                    <a:pt x="20" y="1"/>
                    <a:pt x="15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8" name="Freeform 516">
              <a:extLst>
                <a:ext uri="{FF2B5EF4-FFF2-40B4-BE49-F238E27FC236}">
                  <a16:creationId xmlns:a16="http://schemas.microsoft.com/office/drawing/2014/main" id="{329AC426-8BF6-4437-AFAF-D1F9F81AB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097"/>
              <a:ext cx="65" cy="50"/>
            </a:xfrm>
            <a:custGeom>
              <a:avLst/>
              <a:gdLst>
                <a:gd name="T0" fmla="*/ 0 w 26"/>
                <a:gd name="T1" fmla="*/ 179 h 19"/>
                <a:gd name="T2" fmla="*/ 158 w 26"/>
                <a:gd name="T3" fmla="*/ 234 h 19"/>
                <a:gd name="T4" fmla="*/ 270 w 26"/>
                <a:gd name="T5" fmla="*/ 292 h 19"/>
                <a:gd name="T6" fmla="*/ 395 w 26"/>
                <a:gd name="T7" fmla="*/ 166 h 19"/>
                <a:gd name="T8" fmla="*/ 270 w 26"/>
                <a:gd name="T9" fmla="*/ 34 h 19"/>
                <a:gd name="T10" fmla="*/ 113 w 26"/>
                <a:gd name="T11" fmla="*/ 8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9">
                  <a:moveTo>
                    <a:pt x="0" y="10"/>
                  </a:moveTo>
                  <a:cubicBezTo>
                    <a:pt x="0" y="15"/>
                    <a:pt x="8" y="19"/>
                    <a:pt x="10" y="13"/>
                  </a:cubicBezTo>
                  <a:cubicBezTo>
                    <a:pt x="13" y="15"/>
                    <a:pt x="14" y="16"/>
                    <a:pt x="17" y="16"/>
                  </a:cubicBezTo>
                  <a:cubicBezTo>
                    <a:pt x="20" y="15"/>
                    <a:pt x="24" y="12"/>
                    <a:pt x="25" y="9"/>
                  </a:cubicBezTo>
                  <a:cubicBezTo>
                    <a:pt x="26" y="5"/>
                    <a:pt x="20" y="3"/>
                    <a:pt x="17" y="2"/>
                  </a:cubicBezTo>
                  <a:cubicBezTo>
                    <a:pt x="12" y="0"/>
                    <a:pt x="11" y="2"/>
                    <a:pt x="7" y="5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9" name="Freeform 517">
              <a:extLst>
                <a:ext uri="{FF2B5EF4-FFF2-40B4-BE49-F238E27FC236}">
                  <a16:creationId xmlns:a16="http://schemas.microsoft.com/office/drawing/2014/main" id="{A91DBCD6-AC0C-4C10-82C1-072410947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131"/>
              <a:ext cx="47" cy="126"/>
            </a:xfrm>
            <a:custGeom>
              <a:avLst/>
              <a:gdLst>
                <a:gd name="T0" fmla="*/ 0 w 19"/>
                <a:gd name="T1" fmla="*/ 847 h 47"/>
                <a:gd name="T2" fmla="*/ 228 w 19"/>
                <a:gd name="T3" fmla="*/ 560 h 47"/>
                <a:gd name="T4" fmla="*/ 257 w 19"/>
                <a:gd name="T5" fmla="*/ 0 h 47"/>
                <a:gd name="T6" fmla="*/ 195 w 19"/>
                <a:gd name="T7" fmla="*/ 574 h 47"/>
                <a:gd name="T8" fmla="*/ 0 w 19"/>
                <a:gd name="T9" fmla="*/ 8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7">
                  <a:moveTo>
                    <a:pt x="0" y="44"/>
                  </a:moveTo>
                  <a:cubicBezTo>
                    <a:pt x="6" y="47"/>
                    <a:pt x="11" y="38"/>
                    <a:pt x="15" y="29"/>
                  </a:cubicBezTo>
                  <a:cubicBezTo>
                    <a:pt x="19" y="19"/>
                    <a:pt x="19" y="9"/>
                    <a:pt x="17" y="0"/>
                  </a:cubicBezTo>
                  <a:cubicBezTo>
                    <a:pt x="17" y="6"/>
                    <a:pt x="17" y="21"/>
                    <a:pt x="13" y="30"/>
                  </a:cubicBezTo>
                  <a:cubicBezTo>
                    <a:pt x="8" y="39"/>
                    <a:pt x="4" y="45"/>
                    <a:pt x="0" y="44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0" name="Freeform 518">
              <a:extLst>
                <a:ext uri="{FF2B5EF4-FFF2-40B4-BE49-F238E27FC236}">
                  <a16:creationId xmlns:a16="http://schemas.microsoft.com/office/drawing/2014/main" id="{FA5C76F5-456B-4112-99D6-779A1F771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33"/>
              <a:ext cx="200" cy="130"/>
            </a:xfrm>
            <a:custGeom>
              <a:avLst/>
              <a:gdLst>
                <a:gd name="T0" fmla="*/ 63 w 80"/>
                <a:gd name="T1" fmla="*/ 655 h 49"/>
                <a:gd name="T2" fmla="*/ 20 w 80"/>
                <a:gd name="T3" fmla="*/ 915 h 49"/>
                <a:gd name="T4" fmla="*/ 63 w 80"/>
                <a:gd name="T5" fmla="*/ 724 h 49"/>
                <a:gd name="T6" fmla="*/ 958 w 80"/>
                <a:gd name="T7" fmla="*/ 239 h 49"/>
                <a:gd name="T8" fmla="*/ 1250 w 80"/>
                <a:gd name="T9" fmla="*/ 562 h 49"/>
                <a:gd name="T10" fmla="*/ 908 w 80"/>
                <a:gd name="T11" fmla="*/ 170 h 49"/>
                <a:gd name="T12" fmla="*/ 63 w 80"/>
                <a:gd name="T13" fmla="*/ 655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9">
                  <a:moveTo>
                    <a:pt x="4" y="35"/>
                  </a:moveTo>
                  <a:cubicBezTo>
                    <a:pt x="2" y="40"/>
                    <a:pt x="0" y="45"/>
                    <a:pt x="1" y="49"/>
                  </a:cubicBezTo>
                  <a:cubicBezTo>
                    <a:pt x="2" y="45"/>
                    <a:pt x="2" y="45"/>
                    <a:pt x="4" y="39"/>
                  </a:cubicBezTo>
                  <a:cubicBezTo>
                    <a:pt x="13" y="16"/>
                    <a:pt x="40" y="5"/>
                    <a:pt x="61" y="13"/>
                  </a:cubicBezTo>
                  <a:cubicBezTo>
                    <a:pt x="69" y="17"/>
                    <a:pt x="75" y="23"/>
                    <a:pt x="80" y="30"/>
                  </a:cubicBezTo>
                  <a:cubicBezTo>
                    <a:pt x="75" y="20"/>
                    <a:pt x="68" y="13"/>
                    <a:pt x="58" y="9"/>
                  </a:cubicBezTo>
                  <a:cubicBezTo>
                    <a:pt x="37" y="0"/>
                    <a:pt x="13" y="12"/>
                    <a:pt x="4" y="35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1" name="Freeform 519">
              <a:extLst>
                <a:ext uri="{FF2B5EF4-FFF2-40B4-BE49-F238E27FC236}">
                  <a16:creationId xmlns:a16="http://schemas.microsoft.com/office/drawing/2014/main" id="{0767B3F9-AC09-41E4-A2EA-56306AA26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089"/>
              <a:ext cx="47" cy="50"/>
            </a:xfrm>
            <a:custGeom>
              <a:avLst/>
              <a:gdLst>
                <a:gd name="T0" fmla="*/ 215 w 19"/>
                <a:gd name="T1" fmla="*/ 111 h 19"/>
                <a:gd name="T2" fmla="*/ 74 w 19"/>
                <a:gd name="T3" fmla="*/ 271 h 19"/>
                <a:gd name="T4" fmla="*/ 215 w 19"/>
                <a:gd name="T5" fmla="*/ 1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4" y="6"/>
                  </a:moveTo>
                  <a:cubicBezTo>
                    <a:pt x="19" y="10"/>
                    <a:pt x="11" y="19"/>
                    <a:pt x="5" y="15"/>
                  </a:cubicBezTo>
                  <a:cubicBezTo>
                    <a:pt x="0" y="11"/>
                    <a:pt x="6" y="0"/>
                    <a:pt x="14" y="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2" name="Freeform 520">
              <a:extLst>
                <a:ext uri="{FF2B5EF4-FFF2-40B4-BE49-F238E27FC236}">
                  <a16:creationId xmlns:a16="http://schemas.microsoft.com/office/drawing/2014/main" id="{44CB47AF-6819-47F7-A283-BBA0C3432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118"/>
              <a:ext cx="58" cy="59"/>
            </a:xfrm>
            <a:custGeom>
              <a:avLst/>
              <a:gdLst>
                <a:gd name="T0" fmla="*/ 209 w 23"/>
                <a:gd name="T1" fmla="*/ 308 h 22"/>
                <a:gd name="T2" fmla="*/ 113 w 23"/>
                <a:gd name="T3" fmla="*/ 115 h 22"/>
                <a:gd name="T4" fmla="*/ 209 w 23"/>
                <a:gd name="T5" fmla="*/ 30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2">
                  <a:moveTo>
                    <a:pt x="13" y="16"/>
                  </a:moveTo>
                  <a:cubicBezTo>
                    <a:pt x="3" y="22"/>
                    <a:pt x="0" y="11"/>
                    <a:pt x="7" y="6"/>
                  </a:cubicBezTo>
                  <a:cubicBezTo>
                    <a:pt x="15" y="0"/>
                    <a:pt x="23" y="11"/>
                    <a:pt x="13" y="1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3" name="Freeform 521">
              <a:extLst>
                <a:ext uri="{FF2B5EF4-FFF2-40B4-BE49-F238E27FC236}">
                  <a16:creationId xmlns:a16="http://schemas.microsoft.com/office/drawing/2014/main" id="{DF09D84E-D09E-4638-876B-744EC7C79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086"/>
              <a:ext cx="35" cy="40"/>
            </a:xfrm>
            <a:custGeom>
              <a:avLst/>
              <a:gdLst>
                <a:gd name="T0" fmla="*/ 33 w 14"/>
                <a:gd name="T1" fmla="*/ 192 h 15"/>
                <a:gd name="T2" fmla="*/ 208 w 14"/>
                <a:gd name="T3" fmla="*/ 115 h 15"/>
                <a:gd name="T4" fmla="*/ 33 w 14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2" y="10"/>
                  </a:moveTo>
                  <a:cubicBezTo>
                    <a:pt x="4" y="15"/>
                    <a:pt x="14" y="13"/>
                    <a:pt x="13" y="6"/>
                  </a:cubicBezTo>
                  <a:cubicBezTo>
                    <a:pt x="11" y="0"/>
                    <a:pt x="0" y="1"/>
                    <a:pt x="2" y="1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4" name="Freeform 522">
              <a:extLst>
                <a:ext uri="{FF2B5EF4-FFF2-40B4-BE49-F238E27FC236}">
                  <a16:creationId xmlns:a16="http://schemas.microsoft.com/office/drawing/2014/main" id="{BD869FD8-8F41-4640-9DC2-BD55EC3F0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094"/>
              <a:ext cx="37" cy="43"/>
            </a:xfrm>
            <a:custGeom>
              <a:avLst/>
              <a:gdLst>
                <a:gd name="T0" fmla="*/ 183 w 15"/>
                <a:gd name="T1" fmla="*/ 196 h 16"/>
                <a:gd name="T2" fmla="*/ 42 w 15"/>
                <a:gd name="T3" fmla="*/ 137 h 16"/>
                <a:gd name="T4" fmla="*/ 183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12" y="10"/>
                  </a:moveTo>
                  <a:cubicBezTo>
                    <a:pt x="10" y="16"/>
                    <a:pt x="0" y="16"/>
                    <a:pt x="3" y="7"/>
                  </a:cubicBezTo>
                  <a:cubicBezTo>
                    <a:pt x="4" y="0"/>
                    <a:pt x="15" y="0"/>
                    <a:pt x="12" y="1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5" name="Freeform 523">
              <a:extLst>
                <a:ext uri="{FF2B5EF4-FFF2-40B4-BE49-F238E27FC236}">
                  <a16:creationId xmlns:a16="http://schemas.microsoft.com/office/drawing/2014/main" id="{7E652CCA-0BAE-494A-836A-B8459A237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134"/>
              <a:ext cx="32" cy="29"/>
            </a:xfrm>
            <a:custGeom>
              <a:avLst/>
              <a:gdLst>
                <a:gd name="T0" fmla="*/ 30 w 13"/>
                <a:gd name="T1" fmla="*/ 90 h 11"/>
                <a:gd name="T2" fmla="*/ 153 w 13"/>
                <a:gd name="T3" fmla="*/ 145 h 11"/>
                <a:gd name="T4" fmla="*/ 194 w 13"/>
                <a:gd name="T5" fmla="*/ 76 h 11"/>
                <a:gd name="T6" fmla="*/ 133 w 13"/>
                <a:gd name="T7" fmla="*/ 21 h 11"/>
                <a:gd name="T8" fmla="*/ 62 w 13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11"/>
                    <a:pt x="8" y="10"/>
                    <a:pt x="10" y="8"/>
                  </a:cubicBezTo>
                  <a:cubicBezTo>
                    <a:pt x="11" y="7"/>
                    <a:pt x="13" y="5"/>
                    <a:pt x="13" y="4"/>
                  </a:cubicBezTo>
                  <a:cubicBezTo>
                    <a:pt x="13" y="2"/>
                    <a:pt x="11" y="0"/>
                    <a:pt x="9" y="1"/>
                  </a:cubicBezTo>
                  <a:cubicBezTo>
                    <a:pt x="11" y="4"/>
                    <a:pt x="7" y="7"/>
                    <a:pt x="4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6" name="Freeform 524">
              <a:extLst>
                <a:ext uri="{FF2B5EF4-FFF2-40B4-BE49-F238E27FC236}">
                  <a16:creationId xmlns:a16="http://schemas.microsoft.com/office/drawing/2014/main" id="{90CC27FA-B22C-4F40-B153-858179017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091"/>
              <a:ext cx="22" cy="27"/>
            </a:xfrm>
            <a:custGeom>
              <a:avLst/>
              <a:gdLst>
                <a:gd name="T0" fmla="*/ 12 w 9"/>
                <a:gd name="T1" fmla="*/ 116 h 10"/>
                <a:gd name="T2" fmla="*/ 103 w 9"/>
                <a:gd name="T3" fmla="*/ 138 h 10"/>
                <a:gd name="T4" fmla="*/ 59 w 9"/>
                <a:gd name="T5" fmla="*/ 22 h 10"/>
                <a:gd name="T6" fmla="*/ 42 w 9"/>
                <a:gd name="T7" fmla="*/ 11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10"/>
                    <a:pt x="6" y="9"/>
                    <a:pt x="7" y="7"/>
                  </a:cubicBezTo>
                  <a:cubicBezTo>
                    <a:pt x="9" y="5"/>
                    <a:pt x="8" y="0"/>
                    <a:pt x="4" y="1"/>
                  </a:cubicBezTo>
                  <a:cubicBezTo>
                    <a:pt x="6" y="3"/>
                    <a:pt x="7" y="6"/>
                    <a:pt x="3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7" name="Freeform 525">
              <a:extLst>
                <a:ext uri="{FF2B5EF4-FFF2-40B4-BE49-F238E27FC236}">
                  <a16:creationId xmlns:a16="http://schemas.microsoft.com/office/drawing/2014/main" id="{CDB8D915-FC91-41AB-898E-6FF2F1C16D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105"/>
              <a:ext cx="28" cy="24"/>
            </a:xfrm>
            <a:custGeom>
              <a:avLst/>
              <a:gdLst>
                <a:gd name="T0" fmla="*/ 0 w 11"/>
                <a:gd name="T1" fmla="*/ 77 h 9"/>
                <a:gd name="T2" fmla="*/ 33 w 11"/>
                <a:gd name="T3" fmla="*/ 149 h 9"/>
                <a:gd name="T4" fmla="*/ 97 w 11"/>
                <a:gd name="T5" fmla="*/ 149 h 9"/>
                <a:gd name="T6" fmla="*/ 117 w 11"/>
                <a:gd name="T7" fmla="*/ 0 h 9"/>
                <a:gd name="T8" fmla="*/ 117 w 11"/>
                <a:gd name="T9" fmla="*/ 56 h 9"/>
                <a:gd name="T10" fmla="*/ 51 w 11"/>
                <a:gd name="T11" fmla="*/ 9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9">
                  <a:moveTo>
                    <a:pt x="0" y="4"/>
                  </a:moveTo>
                  <a:cubicBezTo>
                    <a:pt x="0" y="5"/>
                    <a:pt x="1" y="7"/>
                    <a:pt x="2" y="8"/>
                  </a:cubicBezTo>
                  <a:cubicBezTo>
                    <a:pt x="3" y="9"/>
                    <a:pt x="5" y="9"/>
                    <a:pt x="6" y="8"/>
                  </a:cubicBezTo>
                  <a:cubicBezTo>
                    <a:pt x="8" y="6"/>
                    <a:pt x="11" y="0"/>
                    <a:pt x="7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6" y="5"/>
                    <a:pt x="4" y="5"/>
                    <a:pt x="3" y="5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8" name="Freeform 526">
              <a:extLst>
                <a:ext uri="{FF2B5EF4-FFF2-40B4-BE49-F238E27FC236}">
                  <a16:creationId xmlns:a16="http://schemas.microsoft.com/office/drawing/2014/main" id="{E245CAE0-27AD-439C-A970-6FA5355E7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05"/>
              <a:ext cx="25" cy="24"/>
            </a:xfrm>
            <a:custGeom>
              <a:avLst/>
              <a:gdLst>
                <a:gd name="T0" fmla="*/ 33 w 10"/>
                <a:gd name="T1" fmla="*/ 93 h 9"/>
                <a:gd name="T2" fmla="*/ 125 w 10"/>
                <a:gd name="T3" fmla="*/ 136 h 9"/>
                <a:gd name="T4" fmla="*/ 158 w 10"/>
                <a:gd name="T5" fmla="*/ 56 h 9"/>
                <a:gd name="T6" fmla="*/ 113 w 10"/>
                <a:gd name="T7" fmla="*/ 0 h 9"/>
                <a:gd name="T8" fmla="*/ 113 w 10"/>
                <a:gd name="T9" fmla="*/ 77 h 9"/>
                <a:gd name="T10" fmla="*/ 63 w 10"/>
                <a:gd name="T11" fmla="*/ 11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2" y="5"/>
                  </a:moveTo>
                  <a:cubicBezTo>
                    <a:pt x="0" y="9"/>
                    <a:pt x="6" y="9"/>
                    <a:pt x="8" y="7"/>
                  </a:cubicBezTo>
                  <a:cubicBezTo>
                    <a:pt x="9" y="6"/>
                    <a:pt x="10" y="5"/>
                    <a:pt x="10" y="3"/>
                  </a:cubicBezTo>
                  <a:cubicBezTo>
                    <a:pt x="10" y="2"/>
                    <a:pt x="8" y="2"/>
                    <a:pt x="7" y="0"/>
                  </a:cubicBezTo>
                  <a:cubicBezTo>
                    <a:pt x="7" y="1"/>
                    <a:pt x="8" y="2"/>
                    <a:pt x="7" y="4"/>
                  </a:cubicBezTo>
                  <a:cubicBezTo>
                    <a:pt x="7" y="5"/>
                    <a:pt x="5" y="7"/>
                    <a:pt x="4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09" name="Freeform 527">
              <a:extLst>
                <a:ext uri="{FF2B5EF4-FFF2-40B4-BE49-F238E27FC236}">
                  <a16:creationId xmlns:a16="http://schemas.microsoft.com/office/drawing/2014/main" id="{D3729C6E-2813-4167-A760-396101D9A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134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0" name="Freeform 528">
              <a:extLst>
                <a:ext uri="{FF2B5EF4-FFF2-40B4-BE49-F238E27FC236}">
                  <a16:creationId xmlns:a16="http://schemas.microsoft.com/office/drawing/2014/main" id="{27F32ED1-E0C5-4908-B55A-A121EEC30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097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1" name="Freeform 529">
              <a:extLst>
                <a:ext uri="{FF2B5EF4-FFF2-40B4-BE49-F238E27FC236}">
                  <a16:creationId xmlns:a16="http://schemas.microsoft.com/office/drawing/2014/main" id="{0D01F95F-3698-48C9-9440-7D2ABAD57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2158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33 w 4"/>
                <a:gd name="T3" fmla="*/ 137 h 13"/>
                <a:gd name="T4" fmla="*/ 20 w 4"/>
                <a:gd name="T5" fmla="*/ 253 h 13"/>
                <a:gd name="T6" fmla="*/ 50 w 4"/>
                <a:gd name="T7" fmla="*/ 116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2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1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2" name="Freeform 530">
              <a:extLst>
                <a:ext uri="{FF2B5EF4-FFF2-40B4-BE49-F238E27FC236}">
                  <a16:creationId xmlns:a16="http://schemas.microsoft.com/office/drawing/2014/main" id="{B3F3C3EE-5116-445A-B22B-B29C4023D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033"/>
              <a:ext cx="135" cy="93"/>
            </a:xfrm>
            <a:custGeom>
              <a:avLst/>
              <a:gdLst>
                <a:gd name="T0" fmla="*/ 845 w 54"/>
                <a:gd name="T1" fmla="*/ 170 h 35"/>
                <a:gd name="T2" fmla="*/ 0 w 54"/>
                <a:gd name="T3" fmla="*/ 656 h 35"/>
                <a:gd name="T4" fmla="*/ 845 w 54"/>
                <a:gd name="T5" fmla="*/ 17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5">
                  <a:moveTo>
                    <a:pt x="54" y="9"/>
                  </a:moveTo>
                  <a:cubicBezTo>
                    <a:pt x="33" y="0"/>
                    <a:pt x="9" y="12"/>
                    <a:pt x="0" y="35"/>
                  </a:cubicBezTo>
                  <a:cubicBezTo>
                    <a:pt x="16" y="4"/>
                    <a:pt x="45" y="5"/>
                    <a:pt x="5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3" name="Freeform 531">
              <a:extLst>
                <a:ext uri="{FF2B5EF4-FFF2-40B4-BE49-F238E27FC236}">
                  <a16:creationId xmlns:a16="http://schemas.microsoft.com/office/drawing/2014/main" id="{5455179A-1666-40CC-8EF4-212C1075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166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95 w 6"/>
                <a:gd name="T3" fmla="*/ 21 h 9"/>
                <a:gd name="T4" fmla="*/ 0 w 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6"/>
                    <a:pt x="4" y="0"/>
                    <a:pt x="6" y="1"/>
                  </a:cubicBezTo>
                  <a:cubicBezTo>
                    <a:pt x="4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4" name="Freeform 532">
              <a:extLst>
                <a:ext uri="{FF2B5EF4-FFF2-40B4-BE49-F238E27FC236}">
                  <a16:creationId xmlns:a16="http://schemas.microsoft.com/office/drawing/2014/main" id="{7F09C690-E671-4B1F-B76D-1BAACFFA2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155"/>
              <a:ext cx="18" cy="24"/>
            </a:xfrm>
            <a:custGeom>
              <a:avLst/>
              <a:gdLst>
                <a:gd name="T0" fmla="*/ 0 w 7"/>
                <a:gd name="T1" fmla="*/ 171 h 9"/>
                <a:gd name="T2" fmla="*/ 118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0"/>
                    <a:pt x="7" y="1"/>
                  </a:cubicBezTo>
                  <a:cubicBezTo>
                    <a:pt x="5" y="1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5" name="Freeform 533">
              <a:extLst>
                <a:ext uri="{FF2B5EF4-FFF2-40B4-BE49-F238E27FC236}">
                  <a16:creationId xmlns:a16="http://schemas.microsoft.com/office/drawing/2014/main" id="{C62C8389-F7FC-4A75-A8F0-991F85F5B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169"/>
              <a:ext cx="10" cy="34"/>
            </a:xfrm>
            <a:custGeom>
              <a:avLst/>
              <a:gdLst>
                <a:gd name="T0" fmla="*/ 0 w 4"/>
                <a:gd name="T1" fmla="*/ 0 h 13"/>
                <a:gd name="T2" fmla="*/ 33 w 4"/>
                <a:gd name="T3" fmla="*/ 123 h 13"/>
                <a:gd name="T4" fmla="*/ 20 w 4"/>
                <a:gd name="T5" fmla="*/ 233 h 13"/>
                <a:gd name="T6" fmla="*/ 50 w 4"/>
                <a:gd name="T7" fmla="*/ 89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2" y="7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0" y="11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6" name="Freeform 534">
              <a:extLst>
                <a:ext uri="{FF2B5EF4-FFF2-40B4-BE49-F238E27FC236}">
                  <a16:creationId xmlns:a16="http://schemas.microsoft.com/office/drawing/2014/main" id="{4AEEBFD1-5BCB-4D95-B6F9-3BB94069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174"/>
              <a:ext cx="15" cy="27"/>
            </a:xfrm>
            <a:custGeom>
              <a:avLst/>
              <a:gdLst>
                <a:gd name="T0" fmla="*/ 0 w 6"/>
                <a:gd name="T1" fmla="*/ 197 h 10"/>
                <a:gd name="T2" fmla="*/ 95 w 6"/>
                <a:gd name="T3" fmla="*/ 22 h 10"/>
                <a:gd name="T4" fmla="*/ 0 w 6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2" y="6"/>
                    <a:pt x="4" y="0"/>
                    <a:pt x="6" y="1"/>
                  </a:cubicBezTo>
                  <a:cubicBezTo>
                    <a:pt x="4" y="1"/>
                    <a:pt x="2" y="1"/>
                    <a:pt x="0" y="1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7" name="Freeform 535">
              <a:extLst>
                <a:ext uri="{FF2B5EF4-FFF2-40B4-BE49-F238E27FC236}">
                  <a16:creationId xmlns:a16="http://schemas.microsoft.com/office/drawing/2014/main" id="{F7A1C472-4CAF-4551-B962-4F2EC57DD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177"/>
              <a:ext cx="9" cy="34"/>
            </a:xfrm>
            <a:custGeom>
              <a:avLst/>
              <a:gdLst>
                <a:gd name="T0" fmla="*/ 0 w 4"/>
                <a:gd name="T1" fmla="*/ 0 h 13"/>
                <a:gd name="T2" fmla="*/ 11 w 4"/>
                <a:gd name="T3" fmla="*/ 123 h 13"/>
                <a:gd name="T4" fmla="*/ 11 w 4"/>
                <a:gd name="T5" fmla="*/ 233 h 13"/>
                <a:gd name="T6" fmla="*/ 36 w 4"/>
                <a:gd name="T7" fmla="*/ 110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0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8" name="Freeform 536">
              <a:extLst>
                <a:ext uri="{FF2B5EF4-FFF2-40B4-BE49-F238E27FC236}">
                  <a16:creationId xmlns:a16="http://schemas.microsoft.com/office/drawing/2014/main" id="{1ADF2664-391F-4601-9C8E-70D2453AE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185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95 w 6"/>
                <a:gd name="T3" fmla="*/ 21 h 9"/>
                <a:gd name="T4" fmla="*/ 0 w 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1" y="6"/>
                    <a:pt x="4" y="0"/>
                    <a:pt x="6" y="1"/>
                  </a:cubicBezTo>
                  <a:cubicBezTo>
                    <a:pt x="4" y="0"/>
                    <a:pt x="2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19" name="Freeform 537">
              <a:extLst>
                <a:ext uri="{FF2B5EF4-FFF2-40B4-BE49-F238E27FC236}">
                  <a16:creationId xmlns:a16="http://schemas.microsoft.com/office/drawing/2014/main" id="{0BFA1D37-82CA-4D62-B1F2-1DE4686A6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187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20 w 4"/>
                <a:gd name="T3" fmla="*/ 137 h 13"/>
                <a:gd name="T4" fmla="*/ 20 w 4"/>
                <a:gd name="T5" fmla="*/ 253 h 13"/>
                <a:gd name="T6" fmla="*/ 50 w 4"/>
                <a:gd name="T7" fmla="*/ 94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0" y="11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0" name="Freeform 538">
              <a:extLst>
                <a:ext uri="{FF2B5EF4-FFF2-40B4-BE49-F238E27FC236}">
                  <a16:creationId xmlns:a16="http://schemas.microsoft.com/office/drawing/2014/main" id="{E18B7ABB-6222-4D1E-85D2-222C7AEC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193"/>
              <a:ext cx="15" cy="26"/>
            </a:xfrm>
            <a:custGeom>
              <a:avLst/>
              <a:gdLst>
                <a:gd name="T0" fmla="*/ 0 w 6"/>
                <a:gd name="T1" fmla="*/ 177 h 10"/>
                <a:gd name="T2" fmla="*/ 95 w 6"/>
                <a:gd name="T3" fmla="*/ 34 h 10"/>
                <a:gd name="T4" fmla="*/ 0 w 6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1" y="7"/>
                    <a:pt x="4" y="0"/>
                    <a:pt x="6" y="2"/>
                  </a:cubicBezTo>
                  <a:cubicBezTo>
                    <a:pt x="4" y="1"/>
                    <a:pt x="2" y="1"/>
                    <a:pt x="0" y="1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1" name="Freeform 539">
              <a:extLst>
                <a:ext uri="{FF2B5EF4-FFF2-40B4-BE49-F238E27FC236}">
                  <a16:creationId xmlns:a16="http://schemas.microsoft.com/office/drawing/2014/main" id="{04344AC4-460E-45A9-8B17-6CBF9EEB7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195"/>
              <a:ext cx="10" cy="38"/>
            </a:xfrm>
            <a:custGeom>
              <a:avLst/>
              <a:gdLst>
                <a:gd name="T0" fmla="*/ 0 w 4"/>
                <a:gd name="T1" fmla="*/ 0 h 14"/>
                <a:gd name="T2" fmla="*/ 20 w 4"/>
                <a:gd name="T3" fmla="*/ 163 h 14"/>
                <a:gd name="T4" fmla="*/ 0 w 4"/>
                <a:gd name="T5" fmla="*/ 280 h 14"/>
                <a:gd name="T6" fmla="*/ 50 w 4"/>
                <a:gd name="T7" fmla="*/ 117 h 14"/>
                <a:gd name="T8" fmla="*/ 0 w 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3" y="2"/>
                    <a:pt x="3" y="4"/>
                    <a:pt x="1" y="8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2" name="Freeform 540">
              <a:extLst>
                <a:ext uri="{FF2B5EF4-FFF2-40B4-BE49-F238E27FC236}">
                  <a16:creationId xmlns:a16="http://schemas.microsoft.com/office/drawing/2014/main" id="{69E447A4-8623-4484-A83A-DF7773BD1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203"/>
              <a:ext cx="18" cy="24"/>
            </a:xfrm>
            <a:custGeom>
              <a:avLst/>
              <a:gdLst>
                <a:gd name="T0" fmla="*/ 0 w 7"/>
                <a:gd name="T1" fmla="*/ 171 h 9"/>
                <a:gd name="T2" fmla="*/ 118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0"/>
                    <a:pt x="7" y="1"/>
                  </a:cubicBezTo>
                  <a:cubicBezTo>
                    <a:pt x="5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3" name="Freeform 541">
              <a:extLst>
                <a:ext uri="{FF2B5EF4-FFF2-40B4-BE49-F238E27FC236}">
                  <a16:creationId xmlns:a16="http://schemas.microsoft.com/office/drawing/2014/main" id="{444B5288-15B5-4625-BE5E-6762CA634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206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20 w 4"/>
                <a:gd name="T3" fmla="*/ 137 h 13"/>
                <a:gd name="T4" fmla="*/ 0 w 4"/>
                <a:gd name="T5" fmla="*/ 253 h 13"/>
                <a:gd name="T6" fmla="*/ 50 w 4"/>
                <a:gd name="T7" fmla="*/ 94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0" y="13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4" name="Freeform 542">
              <a:extLst>
                <a:ext uri="{FF2B5EF4-FFF2-40B4-BE49-F238E27FC236}">
                  <a16:creationId xmlns:a16="http://schemas.microsoft.com/office/drawing/2014/main" id="{A83FBC3C-B6BA-43A7-95C9-953DDCB0D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214"/>
              <a:ext cx="17" cy="24"/>
            </a:xfrm>
            <a:custGeom>
              <a:avLst/>
              <a:gdLst>
                <a:gd name="T0" fmla="*/ 0 w 7"/>
                <a:gd name="T1" fmla="*/ 171 h 9"/>
                <a:gd name="T2" fmla="*/ 100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4" y="0"/>
                    <a:pt x="7" y="1"/>
                  </a:cubicBezTo>
                  <a:cubicBezTo>
                    <a:pt x="5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5" name="Freeform 543">
              <a:extLst>
                <a:ext uri="{FF2B5EF4-FFF2-40B4-BE49-F238E27FC236}">
                  <a16:creationId xmlns:a16="http://schemas.microsoft.com/office/drawing/2014/main" id="{99A0ACE9-B68A-4436-B5B9-EC9DE8803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214"/>
              <a:ext cx="12" cy="37"/>
            </a:xfrm>
            <a:custGeom>
              <a:avLst/>
              <a:gdLst>
                <a:gd name="T0" fmla="*/ 12 w 5"/>
                <a:gd name="T1" fmla="*/ 21 h 14"/>
                <a:gd name="T2" fmla="*/ 29 w 5"/>
                <a:gd name="T3" fmla="*/ 148 h 14"/>
                <a:gd name="T4" fmla="*/ 12 w 5"/>
                <a:gd name="T5" fmla="*/ 259 h 14"/>
                <a:gd name="T6" fmla="*/ 58 w 5"/>
                <a:gd name="T7" fmla="*/ 111 h 14"/>
                <a:gd name="T8" fmla="*/ 12 w 5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4">
                  <a:moveTo>
                    <a:pt x="1" y="1"/>
                  </a:moveTo>
                  <a:cubicBezTo>
                    <a:pt x="4" y="2"/>
                    <a:pt x="4" y="4"/>
                    <a:pt x="2" y="8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1" y="12"/>
                    <a:pt x="3" y="9"/>
                    <a:pt x="4" y="6"/>
                  </a:cubicBezTo>
                  <a:cubicBezTo>
                    <a:pt x="5" y="3"/>
                    <a:pt x="4" y="0"/>
                    <a:pt x="1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6" name="Freeform 544">
              <a:extLst>
                <a:ext uri="{FF2B5EF4-FFF2-40B4-BE49-F238E27FC236}">
                  <a16:creationId xmlns:a16="http://schemas.microsoft.com/office/drawing/2014/main" id="{8285082D-AFAB-4898-BCA7-6F838625A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2027"/>
              <a:ext cx="240" cy="232"/>
            </a:xfrm>
            <a:custGeom>
              <a:avLst/>
              <a:gdLst>
                <a:gd name="T0" fmla="*/ 95 w 96"/>
                <a:gd name="T1" fmla="*/ 1139 h 87"/>
                <a:gd name="T2" fmla="*/ 83 w 96"/>
                <a:gd name="T3" fmla="*/ 704 h 87"/>
                <a:gd name="T4" fmla="*/ 988 w 96"/>
                <a:gd name="T5" fmla="*/ 171 h 87"/>
                <a:gd name="T6" fmla="*/ 1345 w 96"/>
                <a:gd name="T7" fmla="*/ 1309 h 87"/>
                <a:gd name="T8" fmla="*/ 1083 w 96"/>
                <a:gd name="T9" fmla="*/ 1613 h 87"/>
                <a:gd name="T10" fmla="*/ 1083 w 96"/>
                <a:gd name="T11" fmla="*/ 1613 h 87"/>
                <a:gd name="T12" fmla="*/ 1083 w 96"/>
                <a:gd name="T13" fmla="*/ 1613 h 87"/>
                <a:gd name="T14" fmla="*/ 1083 w 96"/>
                <a:gd name="T15" fmla="*/ 1344 h 87"/>
                <a:gd name="T16" fmla="*/ 1083 w 96"/>
                <a:gd name="T17" fmla="*/ 1344 h 87"/>
                <a:gd name="T18" fmla="*/ 938 w 96"/>
                <a:gd name="T19" fmla="*/ 1536 h 87"/>
                <a:gd name="T20" fmla="*/ 938 w 96"/>
                <a:gd name="T21" fmla="*/ 1536 h 87"/>
                <a:gd name="T22" fmla="*/ 938 w 96"/>
                <a:gd name="T23" fmla="*/ 1288 h 87"/>
                <a:gd name="T24" fmla="*/ 938 w 96"/>
                <a:gd name="T25" fmla="*/ 1288 h 87"/>
                <a:gd name="T26" fmla="*/ 800 w 96"/>
                <a:gd name="T27" fmla="*/ 1480 h 87"/>
                <a:gd name="T28" fmla="*/ 800 w 96"/>
                <a:gd name="T29" fmla="*/ 1480 h 87"/>
                <a:gd name="T30" fmla="*/ 800 w 96"/>
                <a:gd name="T31" fmla="*/ 1216 h 87"/>
                <a:gd name="T32" fmla="*/ 800 w 96"/>
                <a:gd name="T33" fmla="*/ 1216 h 87"/>
                <a:gd name="T34" fmla="*/ 658 w 96"/>
                <a:gd name="T35" fmla="*/ 1400 h 87"/>
                <a:gd name="T36" fmla="*/ 658 w 96"/>
                <a:gd name="T37" fmla="*/ 1400 h 87"/>
                <a:gd name="T38" fmla="*/ 675 w 96"/>
                <a:gd name="T39" fmla="*/ 1160 h 87"/>
                <a:gd name="T40" fmla="*/ 658 w 96"/>
                <a:gd name="T41" fmla="*/ 1160 h 87"/>
                <a:gd name="T42" fmla="*/ 520 w 96"/>
                <a:gd name="T43" fmla="*/ 1344 h 87"/>
                <a:gd name="T44" fmla="*/ 520 w 96"/>
                <a:gd name="T45" fmla="*/ 1344 h 87"/>
                <a:gd name="T46" fmla="*/ 533 w 96"/>
                <a:gd name="T47" fmla="*/ 1080 h 87"/>
                <a:gd name="T48" fmla="*/ 533 w 96"/>
                <a:gd name="T49" fmla="*/ 1080 h 87"/>
                <a:gd name="T50" fmla="*/ 375 w 96"/>
                <a:gd name="T51" fmla="*/ 1272 h 87"/>
                <a:gd name="T52" fmla="*/ 375 w 96"/>
                <a:gd name="T53" fmla="*/ 1272 h 87"/>
                <a:gd name="T54" fmla="*/ 395 w 96"/>
                <a:gd name="T55" fmla="*/ 1024 h 87"/>
                <a:gd name="T56" fmla="*/ 395 w 96"/>
                <a:gd name="T57" fmla="*/ 1024 h 87"/>
                <a:gd name="T58" fmla="*/ 238 w 96"/>
                <a:gd name="T59" fmla="*/ 1195 h 87"/>
                <a:gd name="T60" fmla="*/ 238 w 96"/>
                <a:gd name="T61" fmla="*/ 1195 h 87"/>
                <a:gd name="T62" fmla="*/ 250 w 96"/>
                <a:gd name="T63" fmla="*/ 947 h 87"/>
                <a:gd name="T64" fmla="*/ 250 w 96"/>
                <a:gd name="T65" fmla="*/ 947 h 87"/>
                <a:gd name="T66" fmla="*/ 95 w 96"/>
                <a:gd name="T67" fmla="*/ 1139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6" h="87">
                  <a:moveTo>
                    <a:pt x="6" y="60"/>
                  </a:moveTo>
                  <a:cubicBezTo>
                    <a:pt x="0" y="57"/>
                    <a:pt x="1" y="47"/>
                    <a:pt x="5" y="37"/>
                  </a:cubicBezTo>
                  <a:cubicBezTo>
                    <a:pt x="15" y="12"/>
                    <a:pt x="41" y="0"/>
                    <a:pt x="63" y="9"/>
                  </a:cubicBezTo>
                  <a:cubicBezTo>
                    <a:pt x="85" y="18"/>
                    <a:pt x="96" y="45"/>
                    <a:pt x="86" y="69"/>
                  </a:cubicBezTo>
                  <a:cubicBezTo>
                    <a:pt x="82" y="80"/>
                    <a:pt x="75" y="87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6" y="83"/>
                    <a:pt x="73" y="73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6" y="70"/>
                    <a:pt x="64" y="83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7" y="80"/>
                    <a:pt x="64" y="69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7" y="66"/>
                    <a:pt x="55" y="79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48" y="76"/>
                    <a:pt x="55" y="66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48" y="63"/>
                    <a:pt x="46" y="75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39" y="73"/>
                    <a:pt x="46" y="62"/>
                    <a:pt x="43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39" y="59"/>
                    <a:pt x="37" y="72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0" y="69"/>
                    <a:pt x="37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0" y="56"/>
                    <a:pt x="28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1" y="66"/>
                    <a:pt x="28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2"/>
                    <a:pt x="19" y="65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62"/>
                    <a:pt x="19" y="51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2" y="49"/>
                    <a:pt x="10" y="61"/>
                    <a:pt x="6" y="6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7" name="Freeform 545">
              <a:extLst>
                <a:ext uri="{FF2B5EF4-FFF2-40B4-BE49-F238E27FC236}">
                  <a16:creationId xmlns:a16="http://schemas.microsoft.com/office/drawing/2014/main" id="{3DB6BC78-75E4-416C-85F7-3CD9E460F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081"/>
              <a:ext cx="43" cy="34"/>
            </a:xfrm>
            <a:custGeom>
              <a:avLst/>
              <a:gdLst>
                <a:gd name="T0" fmla="*/ 116 w 17"/>
                <a:gd name="T1" fmla="*/ 199 h 13"/>
                <a:gd name="T2" fmla="*/ 147 w 17"/>
                <a:gd name="T3" fmla="*/ 34 h 13"/>
                <a:gd name="T4" fmla="*/ 116 w 17"/>
                <a:gd name="T5" fmla="*/ 19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7" y="11"/>
                  </a:moveTo>
                  <a:cubicBezTo>
                    <a:pt x="14" y="13"/>
                    <a:pt x="17" y="4"/>
                    <a:pt x="9" y="2"/>
                  </a:cubicBezTo>
                  <a:cubicBezTo>
                    <a:pt x="1" y="0"/>
                    <a:pt x="0" y="10"/>
                    <a:pt x="7" y="1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8" name="Freeform 546">
              <a:extLst>
                <a:ext uri="{FF2B5EF4-FFF2-40B4-BE49-F238E27FC236}">
                  <a16:creationId xmlns:a16="http://schemas.microsoft.com/office/drawing/2014/main" id="{0F40FB71-9C8D-4B18-A823-2BE4B4202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089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3" y="0"/>
                    <a:pt x="5" y="1"/>
                    <a:pt x="6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129" name="Oval 547">
              <a:extLst>
                <a:ext uri="{FF2B5EF4-FFF2-40B4-BE49-F238E27FC236}">
                  <a16:creationId xmlns:a16="http://schemas.microsoft.com/office/drawing/2014/main" id="{585F1F1F-67B0-4E79-870D-AD09B6EE3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2083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130" name="Oval 548">
              <a:extLst>
                <a:ext uri="{FF2B5EF4-FFF2-40B4-BE49-F238E27FC236}">
                  <a16:creationId xmlns:a16="http://schemas.microsoft.com/office/drawing/2014/main" id="{0B9BC633-F526-461C-A777-B57E0AD1F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208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131" name="Oval 549">
              <a:extLst>
                <a:ext uri="{FF2B5EF4-FFF2-40B4-BE49-F238E27FC236}">
                  <a16:creationId xmlns:a16="http://schemas.microsoft.com/office/drawing/2014/main" id="{0E4BA3F1-F812-460A-A591-41415525A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210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132" name="Freeform 550">
              <a:extLst>
                <a:ext uri="{FF2B5EF4-FFF2-40B4-BE49-F238E27FC236}">
                  <a16:creationId xmlns:a16="http://schemas.microsoft.com/office/drawing/2014/main" id="{9EA5EEF0-904F-4AB3-8B82-E8C07926C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102"/>
              <a:ext cx="20" cy="5"/>
            </a:xfrm>
            <a:custGeom>
              <a:avLst/>
              <a:gdLst>
                <a:gd name="T0" fmla="*/ 20 w 8"/>
                <a:gd name="T1" fmla="*/ 0 h 2"/>
                <a:gd name="T2" fmla="*/ 50 w 8"/>
                <a:gd name="T3" fmla="*/ 33 h 2"/>
                <a:gd name="T4" fmla="*/ 125 w 8"/>
                <a:gd name="T5" fmla="*/ 0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">
                  <a:moveTo>
                    <a:pt x="1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6" y="2"/>
                    <a:pt x="6" y="1"/>
                    <a:pt x="8" y="0"/>
                  </a:cubicBezTo>
                  <a:cubicBezTo>
                    <a:pt x="6" y="2"/>
                    <a:pt x="2" y="1"/>
                    <a:pt x="0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3" name="Group 601">
            <a:extLst>
              <a:ext uri="{FF2B5EF4-FFF2-40B4-BE49-F238E27FC236}">
                <a16:creationId xmlns:a16="http://schemas.microsoft.com/office/drawing/2014/main" id="{E475203E-1C20-43B8-AD81-29863BCC8AF5}"/>
              </a:ext>
            </a:extLst>
          </p:cNvPr>
          <p:cNvGrpSpPr>
            <a:grpSpLocks/>
          </p:cNvGrpSpPr>
          <p:nvPr/>
        </p:nvGrpSpPr>
        <p:grpSpPr bwMode="auto">
          <a:xfrm>
            <a:off x="4424363" y="2105025"/>
            <a:ext cx="322262" cy="325438"/>
            <a:chOff x="2774" y="2059"/>
            <a:chExt cx="203" cy="205"/>
          </a:xfrm>
        </p:grpSpPr>
        <p:sp>
          <p:nvSpPr>
            <p:cNvPr id="88082" name="Freeform 588">
              <a:extLst>
                <a:ext uri="{FF2B5EF4-FFF2-40B4-BE49-F238E27FC236}">
                  <a16:creationId xmlns:a16="http://schemas.microsoft.com/office/drawing/2014/main" id="{01402DB2-B73B-474D-BFF5-254496946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59"/>
              <a:ext cx="203" cy="205"/>
            </a:xfrm>
            <a:custGeom>
              <a:avLst/>
              <a:gdLst>
                <a:gd name="T0" fmla="*/ 238 w 81"/>
                <a:gd name="T1" fmla="*/ 282 h 77"/>
                <a:gd name="T2" fmla="*/ 145 w 81"/>
                <a:gd name="T3" fmla="*/ 921 h 77"/>
                <a:gd name="T4" fmla="*/ 221 w 81"/>
                <a:gd name="T5" fmla="*/ 1113 h 77"/>
                <a:gd name="T6" fmla="*/ 175 w 81"/>
                <a:gd name="T7" fmla="*/ 1262 h 77"/>
                <a:gd name="T8" fmla="*/ 283 w 81"/>
                <a:gd name="T9" fmla="*/ 1227 h 77"/>
                <a:gd name="T10" fmla="*/ 283 w 81"/>
                <a:gd name="T11" fmla="*/ 1305 h 77"/>
                <a:gd name="T12" fmla="*/ 396 w 81"/>
                <a:gd name="T13" fmla="*/ 1283 h 77"/>
                <a:gd name="T14" fmla="*/ 459 w 81"/>
                <a:gd name="T15" fmla="*/ 1374 h 77"/>
                <a:gd name="T16" fmla="*/ 847 w 81"/>
                <a:gd name="T17" fmla="*/ 1360 h 77"/>
                <a:gd name="T18" fmla="*/ 930 w 81"/>
                <a:gd name="T19" fmla="*/ 1305 h 77"/>
                <a:gd name="T20" fmla="*/ 1038 w 81"/>
                <a:gd name="T21" fmla="*/ 1318 h 77"/>
                <a:gd name="T22" fmla="*/ 992 w 81"/>
                <a:gd name="T23" fmla="*/ 1206 h 77"/>
                <a:gd name="T24" fmla="*/ 1068 w 81"/>
                <a:gd name="T25" fmla="*/ 1206 h 77"/>
                <a:gd name="T26" fmla="*/ 1038 w 81"/>
                <a:gd name="T27" fmla="*/ 1020 h 77"/>
                <a:gd name="T28" fmla="*/ 1163 w 81"/>
                <a:gd name="T29" fmla="*/ 908 h 77"/>
                <a:gd name="T30" fmla="*/ 1256 w 81"/>
                <a:gd name="T31" fmla="*/ 772 h 77"/>
                <a:gd name="T32" fmla="*/ 1163 w 81"/>
                <a:gd name="T33" fmla="*/ 772 h 77"/>
                <a:gd name="T34" fmla="*/ 1213 w 81"/>
                <a:gd name="T35" fmla="*/ 703 h 77"/>
                <a:gd name="T36" fmla="*/ 1150 w 81"/>
                <a:gd name="T37" fmla="*/ 703 h 77"/>
                <a:gd name="T38" fmla="*/ 1180 w 81"/>
                <a:gd name="T39" fmla="*/ 623 h 77"/>
                <a:gd name="T40" fmla="*/ 1130 w 81"/>
                <a:gd name="T41" fmla="*/ 602 h 77"/>
                <a:gd name="T42" fmla="*/ 1118 w 81"/>
                <a:gd name="T43" fmla="*/ 532 h 77"/>
                <a:gd name="T44" fmla="*/ 1068 w 81"/>
                <a:gd name="T45" fmla="*/ 490 h 77"/>
                <a:gd name="T46" fmla="*/ 1130 w 81"/>
                <a:gd name="T47" fmla="*/ 397 h 77"/>
                <a:gd name="T48" fmla="*/ 1055 w 81"/>
                <a:gd name="T49" fmla="*/ 304 h 77"/>
                <a:gd name="T50" fmla="*/ 930 w 81"/>
                <a:gd name="T51" fmla="*/ 149 h 77"/>
                <a:gd name="T52" fmla="*/ 930 w 81"/>
                <a:gd name="T53" fmla="*/ 77 h 77"/>
                <a:gd name="T54" fmla="*/ 847 w 81"/>
                <a:gd name="T55" fmla="*/ 114 h 77"/>
                <a:gd name="T56" fmla="*/ 804 w 81"/>
                <a:gd name="T57" fmla="*/ 0 h 77"/>
                <a:gd name="T58" fmla="*/ 754 w 81"/>
                <a:gd name="T59" fmla="*/ 56 h 77"/>
                <a:gd name="T60" fmla="*/ 238 w 81"/>
                <a:gd name="T61" fmla="*/ 282 h 7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1" h="77">
                  <a:moveTo>
                    <a:pt x="15" y="15"/>
                  </a:moveTo>
                  <a:cubicBezTo>
                    <a:pt x="9" y="22"/>
                    <a:pt x="0" y="38"/>
                    <a:pt x="9" y="49"/>
                  </a:cubicBezTo>
                  <a:cubicBezTo>
                    <a:pt x="10" y="52"/>
                    <a:pt x="13" y="56"/>
                    <a:pt x="14" y="59"/>
                  </a:cubicBezTo>
                  <a:cubicBezTo>
                    <a:pt x="15" y="63"/>
                    <a:pt x="10" y="65"/>
                    <a:pt x="11" y="67"/>
                  </a:cubicBezTo>
                  <a:cubicBezTo>
                    <a:pt x="12" y="68"/>
                    <a:pt x="16" y="63"/>
                    <a:pt x="18" y="65"/>
                  </a:cubicBezTo>
                  <a:cubicBezTo>
                    <a:pt x="20" y="66"/>
                    <a:pt x="17" y="68"/>
                    <a:pt x="18" y="69"/>
                  </a:cubicBezTo>
                  <a:cubicBezTo>
                    <a:pt x="20" y="70"/>
                    <a:pt x="22" y="66"/>
                    <a:pt x="25" y="68"/>
                  </a:cubicBezTo>
                  <a:cubicBezTo>
                    <a:pt x="26" y="69"/>
                    <a:pt x="26" y="70"/>
                    <a:pt x="29" y="73"/>
                  </a:cubicBezTo>
                  <a:cubicBezTo>
                    <a:pt x="36" y="77"/>
                    <a:pt x="47" y="74"/>
                    <a:pt x="54" y="72"/>
                  </a:cubicBezTo>
                  <a:cubicBezTo>
                    <a:pt x="56" y="71"/>
                    <a:pt x="58" y="70"/>
                    <a:pt x="59" y="69"/>
                  </a:cubicBezTo>
                  <a:cubicBezTo>
                    <a:pt x="60" y="68"/>
                    <a:pt x="65" y="71"/>
                    <a:pt x="66" y="70"/>
                  </a:cubicBezTo>
                  <a:cubicBezTo>
                    <a:pt x="66" y="70"/>
                    <a:pt x="63" y="65"/>
                    <a:pt x="63" y="64"/>
                  </a:cubicBezTo>
                  <a:cubicBezTo>
                    <a:pt x="64" y="63"/>
                    <a:pt x="68" y="65"/>
                    <a:pt x="68" y="64"/>
                  </a:cubicBezTo>
                  <a:cubicBezTo>
                    <a:pt x="69" y="63"/>
                    <a:pt x="64" y="60"/>
                    <a:pt x="66" y="54"/>
                  </a:cubicBezTo>
                  <a:cubicBezTo>
                    <a:pt x="67" y="51"/>
                    <a:pt x="70" y="50"/>
                    <a:pt x="74" y="48"/>
                  </a:cubicBezTo>
                  <a:cubicBezTo>
                    <a:pt x="76" y="46"/>
                    <a:pt x="81" y="42"/>
                    <a:pt x="80" y="41"/>
                  </a:cubicBezTo>
                  <a:cubicBezTo>
                    <a:pt x="79" y="40"/>
                    <a:pt x="75" y="44"/>
                    <a:pt x="74" y="41"/>
                  </a:cubicBezTo>
                  <a:cubicBezTo>
                    <a:pt x="73" y="39"/>
                    <a:pt x="77" y="39"/>
                    <a:pt x="77" y="37"/>
                  </a:cubicBezTo>
                  <a:cubicBezTo>
                    <a:pt x="76" y="36"/>
                    <a:pt x="74" y="39"/>
                    <a:pt x="73" y="37"/>
                  </a:cubicBezTo>
                  <a:cubicBezTo>
                    <a:pt x="72" y="34"/>
                    <a:pt x="75" y="34"/>
                    <a:pt x="75" y="33"/>
                  </a:cubicBezTo>
                  <a:cubicBezTo>
                    <a:pt x="75" y="32"/>
                    <a:pt x="74" y="33"/>
                    <a:pt x="72" y="32"/>
                  </a:cubicBezTo>
                  <a:cubicBezTo>
                    <a:pt x="70" y="32"/>
                    <a:pt x="71" y="30"/>
                    <a:pt x="71" y="28"/>
                  </a:cubicBezTo>
                  <a:cubicBezTo>
                    <a:pt x="70" y="27"/>
                    <a:pt x="68" y="27"/>
                    <a:pt x="68" y="26"/>
                  </a:cubicBezTo>
                  <a:cubicBezTo>
                    <a:pt x="68" y="24"/>
                    <a:pt x="72" y="23"/>
                    <a:pt x="72" y="21"/>
                  </a:cubicBezTo>
                  <a:cubicBezTo>
                    <a:pt x="72" y="20"/>
                    <a:pt x="69" y="20"/>
                    <a:pt x="67" y="16"/>
                  </a:cubicBezTo>
                  <a:cubicBezTo>
                    <a:pt x="66" y="13"/>
                    <a:pt x="61" y="11"/>
                    <a:pt x="59" y="8"/>
                  </a:cubicBezTo>
                  <a:cubicBezTo>
                    <a:pt x="59" y="7"/>
                    <a:pt x="61" y="5"/>
                    <a:pt x="59" y="4"/>
                  </a:cubicBezTo>
                  <a:cubicBezTo>
                    <a:pt x="58" y="3"/>
                    <a:pt x="58" y="7"/>
                    <a:pt x="54" y="6"/>
                  </a:cubicBezTo>
                  <a:cubicBezTo>
                    <a:pt x="51" y="4"/>
                    <a:pt x="53" y="1"/>
                    <a:pt x="51" y="0"/>
                  </a:cubicBezTo>
                  <a:cubicBezTo>
                    <a:pt x="50" y="0"/>
                    <a:pt x="51" y="3"/>
                    <a:pt x="48" y="3"/>
                  </a:cubicBezTo>
                  <a:cubicBezTo>
                    <a:pt x="33" y="2"/>
                    <a:pt x="21" y="8"/>
                    <a:pt x="15" y="1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3" name="Freeform 589">
              <a:extLst>
                <a:ext uri="{FF2B5EF4-FFF2-40B4-BE49-F238E27FC236}">
                  <a16:creationId xmlns:a16="http://schemas.microsoft.com/office/drawing/2014/main" id="{4750A28D-A820-4FE9-8918-44ED080DE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4" name="Freeform 590">
              <a:extLst>
                <a:ext uri="{FF2B5EF4-FFF2-40B4-BE49-F238E27FC236}">
                  <a16:creationId xmlns:a16="http://schemas.microsoft.com/office/drawing/2014/main" id="{B86E74D3-E733-468A-A5B8-9D197EB10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80"/>
              <a:ext cx="63" cy="99"/>
            </a:xfrm>
            <a:custGeom>
              <a:avLst/>
              <a:gdLst>
                <a:gd name="T0" fmla="*/ 401 w 25"/>
                <a:gd name="T1" fmla="*/ 0 h 37"/>
                <a:gd name="T2" fmla="*/ 63 w 25"/>
                <a:gd name="T3" fmla="*/ 265 h 37"/>
                <a:gd name="T4" fmla="*/ 20 w 25"/>
                <a:gd name="T5" fmla="*/ 709 h 37"/>
                <a:gd name="T6" fmla="*/ 146 w 25"/>
                <a:gd name="T7" fmla="*/ 230 h 37"/>
                <a:gd name="T8" fmla="*/ 401 w 25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cubicBezTo>
                    <a:pt x="18" y="2"/>
                    <a:pt x="9" y="5"/>
                    <a:pt x="4" y="14"/>
                  </a:cubicBezTo>
                  <a:cubicBezTo>
                    <a:pt x="0" y="23"/>
                    <a:pt x="0" y="33"/>
                    <a:pt x="1" y="37"/>
                  </a:cubicBezTo>
                  <a:cubicBezTo>
                    <a:pt x="1" y="30"/>
                    <a:pt x="4" y="18"/>
                    <a:pt x="9" y="12"/>
                  </a:cubicBezTo>
                  <a:cubicBezTo>
                    <a:pt x="13" y="6"/>
                    <a:pt x="20" y="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5" name="Freeform 591">
              <a:extLst>
                <a:ext uri="{FF2B5EF4-FFF2-40B4-BE49-F238E27FC236}">
                  <a16:creationId xmlns:a16="http://schemas.microsoft.com/office/drawing/2014/main" id="{58F10BF7-BCBB-47FD-9EDB-CB6C7D772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47"/>
              <a:ext cx="141" cy="109"/>
            </a:xfrm>
            <a:custGeom>
              <a:avLst/>
              <a:gdLst>
                <a:gd name="T0" fmla="*/ 20 w 56"/>
                <a:gd name="T1" fmla="*/ 545 h 41"/>
                <a:gd name="T2" fmla="*/ 83 w 56"/>
                <a:gd name="T3" fmla="*/ 622 h 41"/>
                <a:gd name="T4" fmla="*/ 209 w 56"/>
                <a:gd name="T5" fmla="*/ 715 h 41"/>
                <a:gd name="T6" fmla="*/ 431 w 56"/>
                <a:gd name="T7" fmla="*/ 734 h 41"/>
                <a:gd name="T8" fmla="*/ 622 w 56"/>
                <a:gd name="T9" fmla="*/ 635 h 41"/>
                <a:gd name="T10" fmla="*/ 672 w 56"/>
                <a:gd name="T11" fmla="*/ 635 h 41"/>
                <a:gd name="T12" fmla="*/ 685 w 56"/>
                <a:gd name="T13" fmla="*/ 601 h 41"/>
                <a:gd name="T14" fmla="*/ 718 w 56"/>
                <a:gd name="T15" fmla="*/ 545 h 41"/>
                <a:gd name="T16" fmla="*/ 735 w 56"/>
                <a:gd name="T17" fmla="*/ 465 h 41"/>
                <a:gd name="T18" fmla="*/ 811 w 56"/>
                <a:gd name="T19" fmla="*/ 303 h 41"/>
                <a:gd name="T20" fmla="*/ 894 w 56"/>
                <a:gd name="T21" fmla="*/ 191 h 41"/>
                <a:gd name="T22" fmla="*/ 861 w 56"/>
                <a:gd name="T23" fmla="*/ 93 h 41"/>
                <a:gd name="T24" fmla="*/ 831 w 56"/>
                <a:gd name="T25" fmla="*/ 0 h 41"/>
                <a:gd name="T26" fmla="*/ 748 w 56"/>
                <a:gd name="T27" fmla="*/ 282 h 41"/>
                <a:gd name="T28" fmla="*/ 577 w 56"/>
                <a:gd name="T29" fmla="*/ 566 h 41"/>
                <a:gd name="T30" fmla="*/ 254 w 56"/>
                <a:gd name="T31" fmla="*/ 657 h 41"/>
                <a:gd name="T32" fmla="*/ 20 w 56"/>
                <a:gd name="T33" fmla="*/ 524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41">
                  <a:moveTo>
                    <a:pt x="1" y="29"/>
                  </a:moveTo>
                  <a:cubicBezTo>
                    <a:pt x="4" y="31"/>
                    <a:pt x="0" y="33"/>
                    <a:pt x="5" y="33"/>
                  </a:cubicBezTo>
                  <a:cubicBezTo>
                    <a:pt x="9" y="33"/>
                    <a:pt x="9" y="36"/>
                    <a:pt x="13" y="38"/>
                  </a:cubicBezTo>
                  <a:cubicBezTo>
                    <a:pt x="17" y="41"/>
                    <a:pt x="22" y="41"/>
                    <a:pt x="27" y="39"/>
                  </a:cubicBezTo>
                  <a:cubicBezTo>
                    <a:pt x="31" y="38"/>
                    <a:pt x="35" y="35"/>
                    <a:pt x="39" y="34"/>
                  </a:cubicBezTo>
                  <a:cubicBezTo>
                    <a:pt x="40" y="34"/>
                    <a:pt x="41" y="35"/>
                    <a:pt x="42" y="34"/>
                  </a:cubicBezTo>
                  <a:cubicBezTo>
                    <a:pt x="45" y="34"/>
                    <a:pt x="43" y="34"/>
                    <a:pt x="43" y="32"/>
                  </a:cubicBezTo>
                  <a:cubicBezTo>
                    <a:pt x="43" y="30"/>
                    <a:pt x="44" y="30"/>
                    <a:pt x="45" y="29"/>
                  </a:cubicBezTo>
                  <a:cubicBezTo>
                    <a:pt x="46" y="28"/>
                    <a:pt x="45" y="27"/>
                    <a:pt x="46" y="25"/>
                  </a:cubicBezTo>
                  <a:cubicBezTo>
                    <a:pt x="46" y="21"/>
                    <a:pt x="48" y="18"/>
                    <a:pt x="51" y="16"/>
                  </a:cubicBezTo>
                  <a:cubicBezTo>
                    <a:pt x="52" y="14"/>
                    <a:pt x="55" y="13"/>
                    <a:pt x="56" y="10"/>
                  </a:cubicBezTo>
                  <a:cubicBezTo>
                    <a:pt x="53" y="10"/>
                    <a:pt x="54" y="7"/>
                    <a:pt x="54" y="5"/>
                  </a:cubicBezTo>
                  <a:cubicBezTo>
                    <a:pt x="54" y="3"/>
                    <a:pt x="52" y="2"/>
                    <a:pt x="52" y="0"/>
                  </a:cubicBezTo>
                  <a:cubicBezTo>
                    <a:pt x="53" y="6"/>
                    <a:pt x="51" y="10"/>
                    <a:pt x="47" y="15"/>
                  </a:cubicBezTo>
                  <a:cubicBezTo>
                    <a:pt x="43" y="19"/>
                    <a:pt x="42" y="27"/>
                    <a:pt x="36" y="30"/>
                  </a:cubicBezTo>
                  <a:cubicBezTo>
                    <a:pt x="30" y="35"/>
                    <a:pt x="23" y="37"/>
                    <a:pt x="16" y="35"/>
                  </a:cubicBezTo>
                  <a:cubicBezTo>
                    <a:pt x="11" y="33"/>
                    <a:pt x="5" y="31"/>
                    <a:pt x="1" y="28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6" name="Freeform 592">
              <a:extLst>
                <a:ext uri="{FF2B5EF4-FFF2-40B4-BE49-F238E27FC236}">
                  <a16:creationId xmlns:a16="http://schemas.microsoft.com/office/drawing/2014/main" id="{BA5C98BF-DBCB-475F-95C9-537D805B3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200"/>
              <a:ext cx="85" cy="45"/>
            </a:xfrm>
            <a:custGeom>
              <a:avLst/>
              <a:gdLst>
                <a:gd name="T0" fmla="*/ 0 w 34"/>
                <a:gd name="T1" fmla="*/ 238 h 17"/>
                <a:gd name="T2" fmla="*/ 270 w 34"/>
                <a:gd name="T3" fmla="*/ 225 h 17"/>
                <a:gd name="T4" fmla="*/ 533 w 34"/>
                <a:gd name="T5" fmla="*/ 0 h 17"/>
                <a:gd name="T6" fmla="*/ 408 w 34"/>
                <a:gd name="T7" fmla="*/ 183 h 17"/>
                <a:gd name="T8" fmla="*/ 220 w 34"/>
                <a:gd name="T9" fmla="*/ 294 h 17"/>
                <a:gd name="T10" fmla="*/ 50 w 34"/>
                <a:gd name="T11" fmla="*/ 29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7">
                  <a:moveTo>
                    <a:pt x="0" y="13"/>
                  </a:moveTo>
                  <a:cubicBezTo>
                    <a:pt x="5" y="14"/>
                    <a:pt x="12" y="14"/>
                    <a:pt x="17" y="12"/>
                  </a:cubicBezTo>
                  <a:cubicBezTo>
                    <a:pt x="23" y="10"/>
                    <a:pt x="30" y="6"/>
                    <a:pt x="34" y="0"/>
                  </a:cubicBezTo>
                  <a:cubicBezTo>
                    <a:pt x="33" y="5"/>
                    <a:pt x="30" y="8"/>
                    <a:pt x="26" y="10"/>
                  </a:cubicBezTo>
                  <a:cubicBezTo>
                    <a:pt x="22" y="12"/>
                    <a:pt x="19" y="16"/>
                    <a:pt x="14" y="16"/>
                  </a:cubicBezTo>
                  <a:cubicBezTo>
                    <a:pt x="11" y="17"/>
                    <a:pt x="7" y="16"/>
                    <a:pt x="3" y="16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7" name="Freeform 593">
              <a:extLst>
                <a:ext uri="{FF2B5EF4-FFF2-40B4-BE49-F238E27FC236}">
                  <a16:creationId xmlns:a16="http://schemas.microsoft.com/office/drawing/2014/main" id="{A41935B7-AF2C-4167-9C59-853A15EF4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8" name="Freeform 594">
              <a:extLst>
                <a:ext uri="{FF2B5EF4-FFF2-40B4-BE49-F238E27FC236}">
                  <a16:creationId xmlns:a16="http://schemas.microsoft.com/office/drawing/2014/main" id="{93A4578D-81C7-41AC-90EA-3EC0B933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49"/>
              <a:ext cx="46" cy="38"/>
            </a:xfrm>
            <a:custGeom>
              <a:avLst/>
              <a:gdLst>
                <a:gd name="T0" fmla="*/ 0 w 18"/>
                <a:gd name="T1" fmla="*/ 280 h 14"/>
                <a:gd name="T2" fmla="*/ 84 w 18"/>
                <a:gd name="T3" fmla="*/ 81 h 14"/>
                <a:gd name="T4" fmla="*/ 302 w 18"/>
                <a:gd name="T5" fmla="*/ 0 h 14"/>
                <a:gd name="T6" fmla="*/ 130 w 18"/>
                <a:gd name="T7" fmla="*/ 117 h 14"/>
                <a:gd name="T8" fmla="*/ 0 w 18"/>
                <a:gd name="T9" fmla="*/ 28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2" y="7"/>
                    <a:pt x="0" y="5"/>
                    <a:pt x="5" y="4"/>
                  </a:cubicBezTo>
                  <a:cubicBezTo>
                    <a:pt x="10" y="4"/>
                    <a:pt x="16" y="3"/>
                    <a:pt x="18" y="0"/>
                  </a:cubicBezTo>
                  <a:cubicBezTo>
                    <a:pt x="14" y="3"/>
                    <a:pt x="11" y="6"/>
                    <a:pt x="8" y="6"/>
                  </a:cubicBezTo>
                  <a:cubicBezTo>
                    <a:pt x="5" y="7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9" name="Freeform 595">
              <a:extLst>
                <a:ext uri="{FF2B5EF4-FFF2-40B4-BE49-F238E27FC236}">
                  <a16:creationId xmlns:a16="http://schemas.microsoft.com/office/drawing/2014/main" id="{E0CF1397-8991-48F8-9262-71A88FC1B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155"/>
              <a:ext cx="98" cy="69"/>
            </a:xfrm>
            <a:custGeom>
              <a:avLst/>
              <a:gdLst>
                <a:gd name="T0" fmla="*/ 0 w 39"/>
                <a:gd name="T1" fmla="*/ 374 h 26"/>
                <a:gd name="T2" fmla="*/ 460 w 39"/>
                <a:gd name="T3" fmla="*/ 353 h 26"/>
                <a:gd name="T4" fmla="*/ 618 w 39"/>
                <a:gd name="T5" fmla="*/ 0 h 26"/>
                <a:gd name="T6" fmla="*/ 367 w 39"/>
                <a:gd name="T7" fmla="*/ 337 h 26"/>
                <a:gd name="T8" fmla="*/ 0 w 39"/>
                <a:gd name="T9" fmla="*/ 37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20"/>
                  </a:moveTo>
                  <a:cubicBezTo>
                    <a:pt x="5" y="23"/>
                    <a:pt x="18" y="26"/>
                    <a:pt x="29" y="19"/>
                  </a:cubicBezTo>
                  <a:cubicBezTo>
                    <a:pt x="39" y="12"/>
                    <a:pt x="39" y="5"/>
                    <a:pt x="39" y="0"/>
                  </a:cubicBezTo>
                  <a:cubicBezTo>
                    <a:pt x="38" y="4"/>
                    <a:pt x="35" y="13"/>
                    <a:pt x="23" y="18"/>
                  </a:cubicBezTo>
                  <a:cubicBezTo>
                    <a:pt x="16" y="21"/>
                    <a:pt x="2" y="22"/>
                    <a:pt x="0" y="2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0" name="Freeform 596">
              <a:extLst>
                <a:ext uri="{FF2B5EF4-FFF2-40B4-BE49-F238E27FC236}">
                  <a16:creationId xmlns:a16="http://schemas.microsoft.com/office/drawing/2014/main" id="{A28CC74F-EF3F-402D-BA74-1ABE04E1F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59"/>
              <a:ext cx="203" cy="205"/>
            </a:xfrm>
            <a:custGeom>
              <a:avLst/>
              <a:gdLst>
                <a:gd name="T0" fmla="*/ 238 w 81"/>
                <a:gd name="T1" fmla="*/ 282 h 77"/>
                <a:gd name="T2" fmla="*/ 145 w 81"/>
                <a:gd name="T3" fmla="*/ 921 h 77"/>
                <a:gd name="T4" fmla="*/ 221 w 81"/>
                <a:gd name="T5" fmla="*/ 1113 h 77"/>
                <a:gd name="T6" fmla="*/ 175 w 81"/>
                <a:gd name="T7" fmla="*/ 1262 h 77"/>
                <a:gd name="T8" fmla="*/ 283 w 81"/>
                <a:gd name="T9" fmla="*/ 1227 h 77"/>
                <a:gd name="T10" fmla="*/ 283 w 81"/>
                <a:gd name="T11" fmla="*/ 1305 h 77"/>
                <a:gd name="T12" fmla="*/ 396 w 81"/>
                <a:gd name="T13" fmla="*/ 1283 h 77"/>
                <a:gd name="T14" fmla="*/ 459 w 81"/>
                <a:gd name="T15" fmla="*/ 1374 h 77"/>
                <a:gd name="T16" fmla="*/ 847 w 81"/>
                <a:gd name="T17" fmla="*/ 1360 h 77"/>
                <a:gd name="T18" fmla="*/ 930 w 81"/>
                <a:gd name="T19" fmla="*/ 1305 h 77"/>
                <a:gd name="T20" fmla="*/ 1038 w 81"/>
                <a:gd name="T21" fmla="*/ 1318 h 77"/>
                <a:gd name="T22" fmla="*/ 992 w 81"/>
                <a:gd name="T23" fmla="*/ 1206 h 77"/>
                <a:gd name="T24" fmla="*/ 1068 w 81"/>
                <a:gd name="T25" fmla="*/ 1206 h 77"/>
                <a:gd name="T26" fmla="*/ 1038 w 81"/>
                <a:gd name="T27" fmla="*/ 1020 h 77"/>
                <a:gd name="T28" fmla="*/ 1163 w 81"/>
                <a:gd name="T29" fmla="*/ 908 h 77"/>
                <a:gd name="T30" fmla="*/ 1256 w 81"/>
                <a:gd name="T31" fmla="*/ 772 h 77"/>
                <a:gd name="T32" fmla="*/ 1163 w 81"/>
                <a:gd name="T33" fmla="*/ 772 h 77"/>
                <a:gd name="T34" fmla="*/ 1213 w 81"/>
                <a:gd name="T35" fmla="*/ 703 h 77"/>
                <a:gd name="T36" fmla="*/ 1150 w 81"/>
                <a:gd name="T37" fmla="*/ 703 h 77"/>
                <a:gd name="T38" fmla="*/ 1180 w 81"/>
                <a:gd name="T39" fmla="*/ 623 h 77"/>
                <a:gd name="T40" fmla="*/ 1130 w 81"/>
                <a:gd name="T41" fmla="*/ 602 h 77"/>
                <a:gd name="T42" fmla="*/ 1118 w 81"/>
                <a:gd name="T43" fmla="*/ 532 h 77"/>
                <a:gd name="T44" fmla="*/ 1068 w 81"/>
                <a:gd name="T45" fmla="*/ 490 h 77"/>
                <a:gd name="T46" fmla="*/ 1130 w 81"/>
                <a:gd name="T47" fmla="*/ 397 h 77"/>
                <a:gd name="T48" fmla="*/ 1055 w 81"/>
                <a:gd name="T49" fmla="*/ 304 h 77"/>
                <a:gd name="T50" fmla="*/ 930 w 81"/>
                <a:gd name="T51" fmla="*/ 149 h 77"/>
                <a:gd name="T52" fmla="*/ 930 w 81"/>
                <a:gd name="T53" fmla="*/ 77 h 77"/>
                <a:gd name="T54" fmla="*/ 847 w 81"/>
                <a:gd name="T55" fmla="*/ 114 h 77"/>
                <a:gd name="T56" fmla="*/ 804 w 81"/>
                <a:gd name="T57" fmla="*/ 0 h 77"/>
                <a:gd name="T58" fmla="*/ 754 w 81"/>
                <a:gd name="T59" fmla="*/ 56 h 77"/>
                <a:gd name="T60" fmla="*/ 238 w 81"/>
                <a:gd name="T61" fmla="*/ 282 h 7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1" h="77">
                  <a:moveTo>
                    <a:pt x="15" y="15"/>
                  </a:moveTo>
                  <a:cubicBezTo>
                    <a:pt x="9" y="22"/>
                    <a:pt x="0" y="38"/>
                    <a:pt x="9" y="49"/>
                  </a:cubicBezTo>
                  <a:cubicBezTo>
                    <a:pt x="10" y="52"/>
                    <a:pt x="13" y="56"/>
                    <a:pt x="14" y="59"/>
                  </a:cubicBezTo>
                  <a:cubicBezTo>
                    <a:pt x="15" y="63"/>
                    <a:pt x="10" y="65"/>
                    <a:pt x="11" y="67"/>
                  </a:cubicBezTo>
                  <a:cubicBezTo>
                    <a:pt x="12" y="68"/>
                    <a:pt x="16" y="63"/>
                    <a:pt x="18" y="65"/>
                  </a:cubicBezTo>
                  <a:cubicBezTo>
                    <a:pt x="20" y="66"/>
                    <a:pt x="17" y="68"/>
                    <a:pt x="18" y="69"/>
                  </a:cubicBezTo>
                  <a:cubicBezTo>
                    <a:pt x="20" y="70"/>
                    <a:pt x="22" y="66"/>
                    <a:pt x="25" y="68"/>
                  </a:cubicBezTo>
                  <a:cubicBezTo>
                    <a:pt x="26" y="69"/>
                    <a:pt x="26" y="70"/>
                    <a:pt x="29" y="73"/>
                  </a:cubicBezTo>
                  <a:cubicBezTo>
                    <a:pt x="36" y="77"/>
                    <a:pt x="47" y="74"/>
                    <a:pt x="54" y="72"/>
                  </a:cubicBezTo>
                  <a:cubicBezTo>
                    <a:pt x="56" y="71"/>
                    <a:pt x="58" y="70"/>
                    <a:pt x="59" y="69"/>
                  </a:cubicBezTo>
                  <a:cubicBezTo>
                    <a:pt x="60" y="68"/>
                    <a:pt x="65" y="71"/>
                    <a:pt x="66" y="70"/>
                  </a:cubicBezTo>
                  <a:cubicBezTo>
                    <a:pt x="66" y="70"/>
                    <a:pt x="63" y="65"/>
                    <a:pt x="63" y="64"/>
                  </a:cubicBezTo>
                  <a:cubicBezTo>
                    <a:pt x="64" y="63"/>
                    <a:pt x="68" y="65"/>
                    <a:pt x="68" y="64"/>
                  </a:cubicBezTo>
                  <a:cubicBezTo>
                    <a:pt x="69" y="63"/>
                    <a:pt x="64" y="60"/>
                    <a:pt x="66" y="54"/>
                  </a:cubicBezTo>
                  <a:cubicBezTo>
                    <a:pt x="67" y="51"/>
                    <a:pt x="70" y="50"/>
                    <a:pt x="74" y="48"/>
                  </a:cubicBezTo>
                  <a:cubicBezTo>
                    <a:pt x="76" y="46"/>
                    <a:pt x="81" y="42"/>
                    <a:pt x="80" y="41"/>
                  </a:cubicBezTo>
                  <a:cubicBezTo>
                    <a:pt x="79" y="40"/>
                    <a:pt x="75" y="44"/>
                    <a:pt x="74" y="41"/>
                  </a:cubicBezTo>
                  <a:cubicBezTo>
                    <a:pt x="73" y="39"/>
                    <a:pt x="77" y="39"/>
                    <a:pt x="77" y="37"/>
                  </a:cubicBezTo>
                  <a:cubicBezTo>
                    <a:pt x="76" y="36"/>
                    <a:pt x="74" y="39"/>
                    <a:pt x="73" y="37"/>
                  </a:cubicBezTo>
                  <a:cubicBezTo>
                    <a:pt x="72" y="34"/>
                    <a:pt x="75" y="34"/>
                    <a:pt x="75" y="33"/>
                  </a:cubicBezTo>
                  <a:cubicBezTo>
                    <a:pt x="75" y="32"/>
                    <a:pt x="74" y="33"/>
                    <a:pt x="72" y="32"/>
                  </a:cubicBezTo>
                  <a:cubicBezTo>
                    <a:pt x="70" y="32"/>
                    <a:pt x="71" y="30"/>
                    <a:pt x="71" y="28"/>
                  </a:cubicBezTo>
                  <a:cubicBezTo>
                    <a:pt x="70" y="27"/>
                    <a:pt x="68" y="27"/>
                    <a:pt x="68" y="26"/>
                  </a:cubicBezTo>
                  <a:cubicBezTo>
                    <a:pt x="68" y="24"/>
                    <a:pt x="72" y="23"/>
                    <a:pt x="72" y="21"/>
                  </a:cubicBezTo>
                  <a:cubicBezTo>
                    <a:pt x="72" y="20"/>
                    <a:pt x="69" y="20"/>
                    <a:pt x="67" y="16"/>
                  </a:cubicBezTo>
                  <a:cubicBezTo>
                    <a:pt x="66" y="13"/>
                    <a:pt x="61" y="11"/>
                    <a:pt x="59" y="8"/>
                  </a:cubicBezTo>
                  <a:cubicBezTo>
                    <a:pt x="59" y="7"/>
                    <a:pt x="61" y="5"/>
                    <a:pt x="59" y="4"/>
                  </a:cubicBezTo>
                  <a:cubicBezTo>
                    <a:pt x="58" y="3"/>
                    <a:pt x="58" y="7"/>
                    <a:pt x="54" y="6"/>
                  </a:cubicBezTo>
                  <a:cubicBezTo>
                    <a:pt x="51" y="4"/>
                    <a:pt x="53" y="1"/>
                    <a:pt x="51" y="0"/>
                  </a:cubicBezTo>
                  <a:cubicBezTo>
                    <a:pt x="50" y="0"/>
                    <a:pt x="51" y="3"/>
                    <a:pt x="48" y="3"/>
                  </a:cubicBezTo>
                  <a:cubicBezTo>
                    <a:pt x="33" y="2"/>
                    <a:pt x="21" y="8"/>
                    <a:pt x="15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1" name="Freeform 597">
              <a:extLst>
                <a:ext uri="{FF2B5EF4-FFF2-40B4-BE49-F238E27FC236}">
                  <a16:creationId xmlns:a16="http://schemas.microsoft.com/office/drawing/2014/main" id="{E73BAA66-47BD-438A-A130-8C734AF0A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2" name="Freeform 598">
              <a:extLst>
                <a:ext uri="{FF2B5EF4-FFF2-40B4-BE49-F238E27FC236}">
                  <a16:creationId xmlns:a16="http://schemas.microsoft.com/office/drawing/2014/main" id="{869E2139-40DD-412C-994F-891642837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20"/>
              <a:ext cx="17" cy="21"/>
            </a:xfrm>
            <a:custGeom>
              <a:avLst/>
              <a:gdLst>
                <a:gd name="T0" fmla="*/ 12 w 7"/>
                <a:gd name="T1" fmla="*/ 110 h 8"/>
                <a:gd name="T2" fmla="*/ 12 w 7"/>
                <a:gd name="T3" fmla="*/ 34 h 8"/>
                <a:gd name="T4" fmla="*/ 87 w 7"/>
                <a:gd name="T5" fmla="*/ 21 h 8"/>
                <a:gd name="T6" fmla="*/ 87 w 7"/>
                <a:gd name="T7" fmla="*/ 110 h 8"/>
                <a:gd name="T8" fmla="*/ 12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7" y="3"/>
                    <a:pt x="7" y="5"/>
                    <a:pt x="6" y="6"/>
                  </a:cubicBezTo>
                  <a:cubicBezTo>
                    <a:pt x="5" y="8"/>
                    <a:pt x="3" y="8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3" name="Freeform 599">
              <a:extLst>
                <a:ext uri="{FF2B5EF4-FFF2-40B4-BE49-F238E27FC236}">
                  <a16:creationId xmlns:a16="http://schemas.microsoft.com/office/drawing/2014/main" id="{6D265384-1E72-48B7-A54B-7AF455E3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17"/>
              <a:ext cx="13" cy="11"/>
            </a:xfrm>
            <a:custGeom>
              <a:avLst/>
              <a:gdLst>
                <a:gd name="T0" fmla="*/ 21 w 5"/>
                <a:gd name="T1" fmla="*/ 83 h 4"/>
                <a:gd name="T2" fmla="*/ 21 w 5"/>
                <a:gd name="T3" fmla="*/ 22 h 4"/>
                <a:gd name="T4" fmla="*/ 68 w 5"/>
                <a:gd name="T5" fmla="*/ 22 h 4"/>
                <a:gd name="T6" fmla="*/ 68 w 5"/>
                <a:gd name="T7" fmla="*/ 61 h 4"/>
                <a:gd name="T8" fmla="*/ 21 w 5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5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94" name="Freeform 600">
              <a:extLst>
                <a:ext uri="{FF2B5EF4-FFF2-40B4-BE49-F238E27FC236}">
                  <a16:creationId xmlns:a16="http://schemas.microsoft.com/office/drawing/2014/main" id="{628C5171-C85B-4981-9B12-D9BDCD647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39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21 h 3"/>
                <a:gd name="T4" fmla="*/ 28 w 3"/>
                <a:gd name="T5" fmla="*/ 0 h 3"/>
                <a:gd name="T6" fmla="*/ 28 w 3"/>
                <a:gd name="T7" fmla="*/ 35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4" name="Group 615">
            <a:extLst>
              <a:ext uri="{FF2B5EF4-FFF2-40B4-BE49-F238E27FC236}">
                <a16:creationId xmlns:a16="http://schemas.microsoft.com/office/drawing/2014/main" id="{0A3EE52F-9AE5-4FC7-9364-862DA11337A0}"/>
              </a:ext>
            </a:extLst>
          </p:cNvPr>
          <p:cNvGrpSpPr>
            <a:grpSpLocks/>
          </p:cNvGrpSpPr>
          <p:nvPr/>
        </p:nvGrpSpPr>
        <p:grpSpPr bwMode="auto">
          <a:xfrm>
            <a:off x="4927600" y="2251075"/>
            <a:ext cx="325438" cy="355600"/>
            <a:chOff x="2780" y="2043"/>
            <a:chExt cx="205" cy="224"/>
          </a:xfrm>
        </p:grpSpPr>
        <p:sp>
          <p:nvSpPr>
            <p:cNvPr id="88070" name="Freeform 603">
              <a:extLst>
                <a:ext uri="{FF2B5EF4-FFF2-40B4-BE49-F238E27FC236}">
                  <a16:creationId xmlns:a16="http://schemas.microsoft.com/office/drawing/2014/main" id="{27254731-A9F7-4572-A02D-6C5CF412C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043"/>
              <a:ext cx="205" cy="224"/>
            </a:xfrm>
            <a:custGeom>
              <a:avLst/>
              <a:gdLst>
                <a:gd name="T0" fmla="*/ 863 w 82"/>
                <a:gd name="T1" fmla="*/ 1365 h 84"/>
                <a:gd name="T2" fmla="*/ 1033 w 82"/>
                <a:gd name="T3" fmla="*/ 1195 h 84"/>
                <a:gd name="T4" fmla="*/ 1125 w 82"/>
                <a:gd name="T5" fmla="*/ 989 h 84"/>
                <a:gd name="T6" fmla="*/ 1145 w 82"/>
                <a:gd name="T7" fmla="*/ 931 h 84"/>
                <a:gd name="T8" fmla="*/ 1220 w 82"/>
                <a:gd name="T9" fmla="*/ 819 h 84"/>
                <a:gd name="T10" fmla="*/ 1238 w 82"/>
                <a:gd name="T11" fmla="*/ 760 h 84"/>
                <a:gd name="T12" fmla="*/ 1175 w 82"/>
                <a:gd name="T13" fmla="*/ 739 h 84"/>
                <a:gd name="T14" fmla="*/ 1250 w 82"/>
                <a:gd name="T15" fmla="*/ 717 h 84"/>
                <a:gd name="T16" fmla="*/ 1158 w 82"/>
                <a:gd name="T17" fmla="*/ 704 h 84"/>
                <a:gd name="T18" fmla="*/ 1175 w 82"/>
                <a:gd name="T19" fmla="*/ 547 h 84"/>
                <a:gd name="T20" fmla="*/ 1125 w 82"/>
                <a:gd name="T21" fmla="*/ 533 h 84"/>
                <a:gd name="T22" fmla="*/ 958 w 82"/>
                <a:gd name="T23" fmla="*/ 320 h 84"/>
                <a:gd name="T24" fmla="*/ 938 w 82"/>
                <a:gd name="T25" fmla="*/ 205 h 84"/>
                <a:gd name="T26" fmla="*/ 875 w 82"/>
                <a:gd name="T27" fmla="*/ 264 h 84"/>
                <a:gd name="T28" fmla="*/ 800 w 82"/>
                <a:gd name="T29" fmla="*/ 115 h 84"/>
                <a:gd name="T30" fmla="*/ 770 w 82"/>
                <a:gd name="T31" fmla="*/ 136 h 84"/>
                <a:gd name="T32" fmla="*/ 658 w 82"/>
                <a:gd name="T33" fmla="*/ 171 h 84"/>
                <a:gd name="T34" fmla="*/ 563 w 82"/>
                <a:gd name="T35" fmla="*/ 149 h 84"/>
                <a:gd name="T36" fmla="*/ 488 w 82"/>
                <a:gd name="T37" fmla="*/ 171 h 84"/>
                <a:gd name="T38" fmla="*/ 425 w 82"/>
                <a:gd name="T39" fmla="*/ 192 h 84"/>
                <a:gd name="T40" fmla="*/ 220 w 82"/>
                <a:gd name="T41" fmla="*/ 477 h 84"/>
                <a:gd name="T42" fmla="*/ 83 w 82"/>
                <a:gd name="T43" fmla="*/ 704 h 84"/>
                <a:gd name="T44" fmla="*/ 95 w 82"/>
                <a:gd name="T45" fmla="*/ 717 h 84"/>
                <a:gd name="T46" fmla="*/ 113 w 82"/>
                <a:gd name="T47" fmla="*/ 819 h 84"/>
                <a:gd name="T48" fmla="*/ 0 w 82"/>
                <a:gd name="T49" fmla="*/ 888 h 84"/>
                <a:gd name="T50" fmla="*/ 95 w 82"/>
                <a:gd name="T51" fmla="*/ 909 h 84"/>
                <a:gd name="T52" fmla="*/ 158 w 82"/>
                <a:gd name="T53" fmla="*/ 1160 h 84"/>
                <a:gd name="T54" fmla="*/ 550 w 82"/>
                <a:gd name="T55" fmla="*/ 1331 h 84"/>
                <a:gd name="T56" fmla="*/ 583 w 82"/>
                <a:gd name="T57" fmla="*/ 1365 h 84"/>
                <a:gd name="T58" fmla="*/ 625 w 82"/>
                <a:gd name="T59" fmla="*/ 1421 h 84"/>
                <a:gd name="T60" fmla="*/ 688 w 82"/>
                <a:gd name="T61" fmla="*/ 1592 h 84"/>
                <a:gd name="T62" fmla="*/ 688 w 82"/>
                <a:gd name="T63" fmla="*/ 1443 h 84"/>
                <a:gd name="T64" fmla="*/ 688 w 82"/>
                <a:gd name="T65" fmla="*/ 1288 h 84"/>
                <a:gd name="T66" fmla="*/ 738 w 82"/>
                <a:gd name="T67" fmla="*/ 1459 h 84"/>
                <a:gd name="T68" fmla="*/ 813 w 82"/>
                <a:gd name="T69" fmla="*/ 1387 h 84"/>
                <a:gd name="T70" fmla="*/ 833 w 82"/>
                <a:gd name="T71" fmla="*/ 1515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4">
                  <a:moveTo>
                    <a:pt x="55" y="77"/>
                  </a:moveTo>
                  <a:cubicBezTo>
                    <a:pt x="55" y="75"/>
                    <a:pt x="56" y="74"/>
                    <a:pt x="55" y="72"/>
                  </a:cubicBezTo>
                  <a:cubicBezTo>
                    <a:pt x="55" y="70"/>
                    <a:pt x="57" y="70"/>
                    <a:pt x="58" y="70"/>
                  </a:cubicBezTo>
                  <a:cubicBezTo>
                    <a:pt x="63" y="69"/>
                    <a:pt x="64" y="65"/>
                    <a:pt x="66" y="63"/>
                  </a:cubicBezTo>
                  <a:cubicBezTo>
                    <a:pt x="68" y="62"/>
                    <a:pt x="69" y="57"/>
                    <a:pt x="70" y="53"/>
                  </a:cubicBezTo>
                  <a:cubicBezTo>
                    <a:pt x="71" y="52"/>
                    <a:pt x="71" y="52"/>
                    <a:pt x="72" y="52"/>
                  </a:cubicBezTo>
                  <a:cubicBezTo>
                    <a:pt x="72" y="52"/>
                    <a:pt x="73" y="52"/>
                    <a:pt x="74" y="52"/>
                  </a:cubicBezTo>
                  <a:cubicBezTo>
                    <a:pt x="76" y="51"/>
                    <a:pt x="74" y="50"/>
                    <a:pt x="73" y="49"/>
                  </a:cubicBezTo>
                  <a:cubicBezTo>
                    <a:pt x="73" y="48"/>
                    <a:pt x="72" y="48"/>
                    <a:pt x="72" y="47"/>
                  </a:cubicBezTo>
                  <a:cubicBezTo>
                    <a:pt x="74" y="45"/>
                    <a:pt x="77" y="44"/>
                    <a:pt x="78" y="43"/>
                  </a:cubicBezTo>
                  <a:cubicBezTo>
                    <a:pt x="80" y="42"/>
                    <a:pt x="82" y="40"/>
                    <a:pt x="81" y="39"/>
                  </a:cubicBezTo>
                  <a:cubicBezTo>
                    <a:pt x="81" y="38"/>
                    <a:pt x="81" y="38"/>
                    <a:pt x="79" y="40"/>
                  </a:cubicBezTo>
                  <a:cubicBezTo>
                    <a:pt x="78" y="41"/>
                    <a:pt x="75" y="42"/>
                    <a:pt x="75" y="40"/>
                  </a:cubicBezTo>
                  <a:cubicBezTo>
                    <a:pt x="75" y="40"/>
                    <a:pt x="75" y="40"/>
                    <a:pt x="75" y="39"/>
                  </a:cubicBezTo>
                  <a:cubicBezTo>
                    <a:pt x="75" y="39"/>
                    <a:pt x="75" y="39"/>
                    <a:pt x="76" y="39"/>
                  </a:cubicBezTo>
                  <a:cubicBezTo>
                    <a:pt x="77" y="38"/>
                    <a:pt x="79" y="38"/>
                    <a:pt x="80" y="38"/>
                  </a:cubicBezTo>
                  <a:cubicBezTo>
                    <a:pt x="82" y="37"/>
                    <a:pt x="80" y="36"/>
                    <a:pt x="79" y="36"/>
                  </a:cubicBezTo>
                  <a:cubicBezTo>
                    <a:pt x="77" y="36"/>
                    <a:pt x="76" y="38"/>
                    <a:pt x="74" y="37"/>
                  </a:cubicBezTo>
                  <a:cubicBezTo>
                    <a:pt x="73" y="36"/>
                    <a:pt x="73" y="34"/>
                    <a:pt x="73" y="33"/>
                  </a:cubicBezTo>
                  <a:cubicBezTo>
                    <a:pt x="72" y="30"/>
                    <a:pt x="73" y="30"/>
                    <a:pt x="75" y="29"/>
                  </a:cubicBezTo>
                  <a:cubicBezTo>
                    <a:pt x="76" y="28"/>
                    <a:pt x="78" y="28"/>
                    <a:pt x="78" y="27"/>
                  </a:cubicBezTo>
                  <a:cubicBezTo>
                    <a:pt x="77" y="26"/>
                    <a:pt x="73" y="28"/>
                    <a:pt x="72" y="28"/>
                  </a:cubicBezTo>
                  <a:cubicBezTo>
                    <a:pt x="71" y="28"/>
                    <a:pt x="70" y="26"/>
                    <a:pt x="68" y="23"/>
                  </a:cubicBezTo>
                  <a:cubicBezTo>
                    <a:pt x="66" y="20"/>
                    <a:pt x="63" y="18"/>
                    <a:pt x="61" y="17"/>
                  </a:cubicBezTo>
                  <a:cubicBezTo>
                    <a:pt x="59" y="15"/>
                    <a:pt x="60" y="15"/>
                    <a:pt x="59" y="14"/>
                  </a:cubicBezTo>
                  <a:cubicBezTo>
                    <a:pt x="59" y="13"/>
                    <a:pt x="60" y="12"/>
                    <a:pt x="60" y="11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8" y="13"/>
                    <a:pt x="58" y="14"/>
                    <a:pt x="56" y="14"/>
                  </a:cubicBezTo>
                  <a:cubicBezTo>
                    <a:pt x="54" y="13"/>
                    <a:pt x="53" y="12"/>
                    <a:pt x="52" y="11"/>
                  </a:cubicBezTo>
                  <a:cubicBezTo>
                    <a:pt x="51" y="10"/>
                    <a:pt x="51" y="7"/>
                    <a:pt x="51" y="6"/>
                  </a:cubicBezTo>
                  <a:cubicBezTo>
                    <a:pt x="50" y="5"/>
                    <a:pt x="51" y="5"/>
                    <a:pt x="50" y="4"/>
                  </a:cubicBezTo>
                  <a:cubicBezTo>
                    <a:pt x="50" y="4"/>
                    <a:pt x="49" y="5"/>
                    <a:pt x="49" y="7"/>
                  </a:cubicBezTo>
                  <a:cubicBezTo>
                    <a:pt x="50" y="8"/>
                    <a:pt x="50" y="10"/>
                    <a:pt x="47" y="10"/>
                  </a:cubicBezTo>
                  <a:cubicBezTo>
                    <a:pt x="46" y="10"/>
                    <a:pt x="44" y="11"/>
                    <a:pt x="42" y="9"/>
                  </a:cubicBezTo>
                  <a:cubicBezTo>
                    <a:pt x="40" y="7"/>
                    <a:pt x="39" y="0"/>
                    <a:pt x="37" y="5"/>
                  </a:cubicBezTo>
                  <a:cubicBezTo>
                    <a:pt x="37" y="6"/>
                    <a:pt x="38" y="7"/>
                    <a:pt x="36" y="8"/>
                  </a:cubicBezTo>
                  <a:cubicBezTo>
                    <a:pt x="35" y="8"/>
                    <a:pt x="34" y="7"/>
                    <a:pt x="33" y="6"/>
                  </a:cubicBezTo>
                  <a:cubicBezTo>
                    <a:pt x="31" y="7"/>
                    <a:pt x="34" y="9"/>
                    <a:pt x="31" y="9"/>
                  </a:cubicBezTo>
                  <a:cubicBezTo>
                    <a:pt x="29" y="9"/>
                    <a:pt x="28" y="5"/>
                    <a:pt x="26" y="6"/>
                  </a:cubicBezTo>
                  <a:cubicBezTo>
                    <a:pt x="25" y="7"/>
                    <a:pt x="27" y="9"/>
                    <a:pt x="27" y="10"/>
                  </a:cubicBezTo>
                  <a:cubicBezTo>
                    <a:pt x="27" y="11"/>
                    <a:pt x="28" y="13"/>
                    <a:pt x="26" y="13"/>
                  </a:cubicBezTo>
                  <a:cubicBezTo>
                    <a:pt x="20" y="17"/>
                    <a:pt x="18" y="20"/>
                    <a:pt x="14" y="25"/>
                  </a:cubicBezTo>
                  <a:cubicBezTo>
                    <a:pt x="11" y="30"/>
                    <a:pt x="9" y="34"/>
                    <a:pt x="9" y="36"/>
                  </a:cubicBezTo>
                  <a:cubicBezTo>
                    <a:pt x="8" y="37"/>
                    <a:pt x="7" y="37"/>
                    <a:pt x="5" y="37"/>
                  </a:cubicBezTo>
                  <a:cubicBezTo>
                    <a:pt x="4" y="38"/>
                    <a:pt x="2" y="39"/>
                    <a:pt x="3" y="40"/>
                  </a:cubicBezTo>
                  <a:cubicBezTo>
                    <a:pt x="3" y="41"/>
                    <a:pt x="5" y="39"/>
                    <a:pt x="6" y="38"/>
                  </a:cubicBezTo>
                  <a:cubicBezTo>
                    <a:pt x="7" y="37"/>
                    <a:pt x="8" y="38"/>
                    <a:pt x="7" y="40"/>
                  </a:cubicBezTo>
                  <a:cubicBezTo>
                    <a:pt x="7" y="41"/>
                    <a:pt x="6" y="42"/>
                    <a:pt x="7" y="43"/>
                  </a:cubicBezTo>
                  <a:cubicBezTo>
                    <a:pt x="7" y="44"/>
                    <a:pt x="5" y="45"/>
                    <a:pt x="4" y="45"/>
                  </a:cubicBezTo>
                  <a:cubicBezTo>
                    <a:pt x="3" y="46"/>
                    <a:pt x="0" y="46"/>
                    <a:pt x="0" y="47"/>
                  </a:cubicBezTo>
                  <a:cubicBezTo>
                    <a:pt x="0" y="48"/>
                    <a:pt x="1" y="48"/>
                    <a:pt x="3" y="48"/>
                  </a:cubicBezTo>
                  <a:cubicBezTo>
                    <a:pt x="5" y="47"/>
                    <a:pt x="7" y="46"/>
                    <a:pt x="6" y="48"/>
                  </a:cubicBezTo>
                  <a:cubicBezTo>
                    <a:pt x="5" y="50"/>
                    <a:pt x="6" y="51"/>
                    <a:pt x="8" y="53"/>
                  </a:cubicBezTo>
                  <a:cubicBezTo>
                    <a:pt x="10" y="56"/>
                    <a:pt x="9" y="59"/>
                    <a:pt x="10" y="61"/>
                  </a:cubicBezTo>
                  <a:cubicBezTo>
                    <a:pt x="10" y="64"/>
                    <a:pt x="13" y="65"/>
                    <a:pt x="16" y="67"/>
                  </a:cubicBezTo>
                  <a:cubicBezTo>
                    <a:pt x="21" y="69"/>
                    <a:pt x="37" y="66"/>
                    <a:pt x="35" y="70"/>
                  </a:cubicBezTo>
                  <a:cubicBezTo>
                    <a:pt x="35" y="72"/>
                    <a:pt x="33" y="76"/>
                    <a:pt x="33" y="77"/>
                  </a:cubicBezTo>
                  <a:cubicBezTo>
                    <a:pt x="35" y="81"/>
                    <a:pt x="37" y="74"/>
                    <a:pt x="37" y="72"/>
                  </a:cubicBezTo>
                  <a:cubicBezTo>
                    <a:pt x="38" y="70"/>
                    <a:pt x="38" y="69"/>
                    <a:pt x="39" y="69"/>
                  </a:cubicBezTo>
                  <a:cubicBezTo>
                    <a:pt x="42" y="69"/>
                    <a:pt x="41" y="73"/>
                    <a:pt x="40" y="75"/>
                  </a:cubicBezTo>
                  <a:cubicBezTo>
                    <a:pt x="40" y="76"/>
                    <a:pt x="41" y="78"/>
                    <a:pt x="42" y="80"/>
                  </a:cubicBezTo>
                  <a:cubicBezTo>
                    <a:pt x="43" y="82"/>
                    <a:pt x="44" y="84"/>
                    <a:pt x="44" y="84"/>
                  </a:cubicBezTo>
                  <a:cubicBezTo>
                    <a:pt x="45" y="83"/>
                    <a:pt x="45" y="81"/>
                    <a:pt x="44" y="79"/>
                  </a:cubicBezTo>
                  <a:cubicBezTo>
                    <a:pt x="43" y="76"/>
                    <a:pt x="43" y="77"/>
                    <a:pt x="44" y="76"/>
                  </a:cubicBezTo>
                  <a:cubicBezTo>
                    <a:pt x="45" y="75"/>
                    <a:pt x="44" y="74"/>
                    <a:pt x="43" y="73"/>
                  </a:cubicBezTo>
                  <a:cubicBezTo>
                    <a:pt x="42" y="72"/>
                    <a:pt x="43" y="68"/>
                    <a:pt x="44" y="68"/>
                  </a:cubicBezTo>
                  <a:cubicBezTo>
                    <a:pt x="45" y="68"/>
                    <a:pt x="46" y="69"/>
                    <a:pt x="46" y="71"/>
                  </a:cubicBezTo>
                  <a:cubicBezTo>
                    <a:pt x="46" y="73"/>
                    <a:pt x="45" y="75"/>
                    <a:pt x="47" y="77"/>
                  </a:cubicBezTo>
                  <a:cubicBezTo>
                    <a:pt x="49" y="76"/>
                    <a:pt x="48" y="69"/>
                    <a:pt x="50" y="69"/>
                  </a:cubicBezTo>
                  <a:cubicBezTo>
                    <a:pt x="52" y="69"/>
                    <a:pt x="51" y="71"/>
                    <a:pt x="52" y="73"/>
                  </a:cubicBezTo>
                  <a:cubicBezTo>
                    <a:pt x="53" y="75"/>
                    <a:pt x="53" y="76"/>
                    <a:pt x="53" y="78"/>
                  </a:cubicBezTo>
                  <a:cubicBezTo>
                    <a:pt x="53" y="80"/>
                    <a:pt x="52" y="81"/>
                    <a:pt x="53" y="80"/>
                  </a:cubicBezTo>
                  <a:cubicBezTo>
                    <a:pt x="54" y="80"/>
                    <a:pt x="55" y="79"/>
                    <a:pt x="55" y="7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1" name="Freeform 604">
              <a:extLst>
                <a:ext uri="{FF2B5EF4-FFF2-40B4-BE49-F238E27FC236}">
                  <a16:creationId xmlns:a16="http://schemas.microsoft.com/office/drawing/2014/main" id="{6E52FFB9-CE88-46BB-8437-2A8C7AE28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2" name="Freeform 605">
              <a:extLst>
                <a:ext uri="{FF2B5EF4-FFF2-40B4-BE49-F238E27FC236}">
                  <a16:creationId xmlns:a16="http://schemas.microsoft.com/office/drawing/2014/main" id="{41F9AC7E-B2C3-4958-980C-A0DAC9874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069"/>
              <a:ext cx="75" cy="70"/>
            </a:xfrm>
            <a:custGeom>
              <a:avLst/>
              <a:gdLst>
                <a:gd name="T0" fmla="*/ 470 w 30"/>
                <a:gd name="T1" fmla="*/ 35 h 26"/>
                <a:gd name="T2" fmla="*/ 0 w 30"/>
                <a:gd name="T3" fmla="*/ 506 h 26"/>
                <a:gd name="T4" fmla="*/ 470 w 30"/>
                <a:gd name="T5" fmla="*/ 3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6">
                  <a:moveTo>
                    <a:pt x="30" y="2"/>
                  </a:moveTo>
                  <a:cubicBezTo>
                    <a:pt x="20" y="0"/>
                    <a:pt x="4" y="7"/>
                    <a:pt x="0" y="26"/>
                  </a:cubicBezTo>
                  <a:cubicBezTo>
                    <a:pt x="1" y="21"/>
                    <a:pt x="11" y="3"/>
                    <a:pt x="3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3" name="Freeform 606">
              <a:extLst>
                <a:ext uri="{FF2B5EF4-FFF2-40B4-BE49-F238E27FC236}">
                  <a16:creationId xmlns:a16="http://schemas.microsoft.com/office/drawing/2014/main" id="{E6E14D60-EB17-4436-B172-1E3220D0C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171"/>
              <a:ext cx="152" cy="56"/>
            </a:xfrm>
            <a:custGeom>
              <a:avLst/>
              <a:gdLst>
                <a:gd name="T0" fmla="*/ 0 w 61"/>
                <a:gd name="T1" fmla="*/ 0 h 21"/>
                <a:gd name="T2" fmla="*/ 42 w 61"/>
                <a:gd name="T3" fmla="*/ 205 h 21"/>
                <a:gd name="T4" fmla="*/ 154 w 61"/>
                <a:gd name="T5" fmla="*/ 307 h 21"/>
                <a:gd name="T6" fmla="*/ 311 w 61"/>
                <a:gd name="T7" fmla="*/ 341 h 21"/>
                <a:gd name="T8" fmla="*/ 446 w 61"/>
                <a:gd name="T9" fmla="*/ 341 h 21"/>
                <a:gd name="T10" fmla="*/ 496 w 61"/>
                <a:gd name="T11" fmla="*/ 363 h 21"/>
                <a:gd name="T12" fmla="*/ 541 w 61"/>
                <a:gd name="T13" fmla="*/ 341 h 21"/>
                <a:gd name="T14" fmla="*/ 633 w 61"/>
                <a:gd name="T15" fmla="*/ 397 h 21"/>
                <a:gd name="T16" fmla="*/ 683 w 61"/>
                <a:gd name="T17" fmla="*/ 376 h 21"/>
                <a:gd name="T18" fmla="*/ 745 w 61"/>
                <a:gd name="T19" fmla="*/ 397 h 21"/>
                <a:gd name="T20" fmla="*/ 882 w 61"/>
                <a:gd name="T21" fmla="*/ 264 h 21"/>
                <a:gd name="T22" fmla="*/ 944 w 61"/>
                <a:gd name="T23" fmla="*/ 56 h 21"/>
                <a:gd name="T24" fmla="*/ 715 w 61"/>
                <a:gd name="T25" fmla="*/ 307 h 21"/>
                <a:gd name="T26" fmla="*/ 558 w 61"/>
                <a:gd name="T27" fmla="*/ 248 h 21"/>
                <a:gd name="T28" fmla="*/ 384 w 61"/>
                <a:gd name="T29" fmla="*/ 264 h 21"/>
                <a:gd name="T30" fmla="*/ 229 w 61"/>
                <a:gd name="T31" fmla="*/ 248 h 21"/>
                <a:gd name="T32" fmla="*/ 125 w 61"/>
                <a:gd name="T33" fmla="*/ 227 h 21"/>
                <a:gd name="T34" fmla="*/ 62 w 61"/>
                <a:gd name="T35" fmla="*/ 115 h 21"/>
                <a:gd name="T36" fmla="*/ 12 w 61"/>
                <a:gd name="T37" fmla="*/ 0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1">
                  <a:moveTo>
                    <a:pt x="0" y="0"/>
                  </a:moveTo>
                  <a:cubicBezTo>
                    <a:pt x="0" y="4"/>
                    <a:pt x="2" y="7"/>
                    <a:pt x="3" y="11"/>
                  </a:cubicBezTo>
                  <a:cubicBezTo>
                    <a:pt x="4" y="14"/>
                    <a:pt x="7" y="15"/>
                    <a:pt x="10" y="16"/>
                  </a:cubicBezTo>
                  <a:cubicBezTo>
                    <a:pt x="13" y="17"/>
                    <a:pt x="17" y="17"/>
                    <a:pt x="20" y="18"/>
                  </a:cubicBezTo>
                  <a:cubicBezTo>
                    <a:pt x="23" y="18"/>
                    <a:pt x="26" y="18"/>
                    <a:pt x="29" y="18"/>
                  </a:cubicBezTo>
                  <a:cubicBezTo>
                    <a:pt x="30" y="18"/>
                    <a:pt x="31" y="19"/>
                    <a:pt x="32" y="19"/>
                  </a:cubicBezTo>
                  <a:cubicBezTo>
                    <a:pt x="33" y="19"/>
                    <a:pt x="34" y="18"/>
                    <a:pt x="35" y="18"/>
                  </a:cubicBezTo>
                  <a:cubicBezTo>
                    <a:pt x="38" y="18"/>
                    <a:pt x="37" y="21"/>
                    <a:pt x="41" y="21"/>
                  </a:cubicBezTo>
                  <a:cubicBezTo>
                    <a:pt x="42" y="21"/>
                    <a:pt x="42" y="20"/>
                    <a:pt x="44" y="20"/>
                  </a:cubicBezTo>
                  <a:cubicBezTo>
                    <a:pt x="45" y="20"/>
                    <a:pt x="47" y="21"/>
                    <a:pt x="48" y="21"/>
                  </a:cubicBezTo>
                  <a:cubicBezTo>
                    <a:pt x="51" y="20"/>
                    <a:pt x="55" y="16"/>
                    <a:pt x="57" y="14"/>
                  </a:cubicBezTo>
                  <a:cubicBezTo>
                    <a:pt x="59" y="11"/>
                    <a:pt x="61" y="7"/>
                    <a:pt x="61" y="3"/>
                  </a:cubicBezTo>
                  <a:cubicBezTo>
                    <a:pt x="58" y="9"/>
                    <a:pt x="53" y="16"/>
                    <a:pt x="46" y="16"/>
                  </a:cubicBezTo>
                  <a:cubicBezTo>
                    <a:pt x="42" y="16"/>
                    <a:pt x="39" y="14"/>
                    <a:pt x="36" y="13"/>
                  </a:cubicBezTo>
                  <a:cubicBezTo>
                    <a:pt x="32" y="13"/>
                    <a:pt x="29" y="13"/>
                    <a:pt x="25" y="14"/>
                  </a:cubicBezTo>
                  <a:cubicBezTo>
                    <a:pt x="22" y="15"/>
                    <a:pt x="19" y="14"/>
                    <a:pt x="15" y="13"/>
                  </a:cubicBezTo>
                  <a:cubicBezTo>
                    <a:pt x="13" y="13"/>
                    <a:pt x="10" y="13"/>
                    <a:pt x="8" y="12"/>
                  </a:cubicBezTo>
                  <a:cubicBezTo>
                    <a:pt x="6" y="11"/>
                    <a:pt x="5" y="8"/>
                    <a:pt x="4" y="6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4" name="Freeform 607">
              <a:extLst>
                <a:ext uri="{FF2B5EF4-FFF2-40B4-BE49-F238E27FC236}">
                  <a16:creationId xmlns:a16="http://schemas.microsoft.com/office/drawing/2014/main" id="{75E67D44-DF21-4AEF-A6F3-CF81B6339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5" name="Freeform 608">
              <a:extLst>
                <a:ext uri="{FF2B5EF4-FFF2-40B4-BE49-F238E27FC236}">
                  <a16:creationId xmlns:a16="http://schemas.microsoft.com/office/drawing/2014/main" id="{105E9B73-76FB-4A9B-ADFD-A2FEC9FCB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115"/>
              <a:ext cx="62" cy="80"/>
            </a:xfrm>
            <a:custGeom>
              <a:avLst/>
              <a:gdLst>
                <a:gd name="T0" fmla="*/ 74 w 25"/>
                <a:gd name="T1" fmla="*/ 0 h 30"/>
                <a:gd name="T2" fmla="*/ 0 w 25"/>
                <a:gd name="T3" fmla="*/ 205 h 30"/>
                <a:gd name="T4" fmla="*/ 42 w 25"/>
                <a:gd name="T5" fmla="*/ 477 h 30"/>
                <a:gd name="T6" fmla="*/ 184 w 25"/>
                <a:gd name="T7" fmla="*/ 568 h 30"/>
                <a:gd name="T8" fmla="*/ 382 w 25"/>
                <a:gd name="T9" fmla="*/ 512 h 30"/>
                <a:gd name="T10" fmla="*/ 124 w 25"/>
                <a:gd name="T11" fmla="*/ 491 h 30"/>
                <a:gd name="T12" fmla="*/ 42 w 25"/>
                <a:gd name="T13" fmla="*/ 307 h 30"/>
                <a:gd name="T14" fmla="*/ 74 w 25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0">
                  <a:moveTo>
                    <a:pt x="5" y="0"/>
                  </a:moveTo>
                  <a:cubicBezTo>
                    <a:pt x="2" y="5"/>
                    <a:pt x="0" y="6"/>
                    <a:pt x="0" y="11"/>
                  </a:cubicBezTo>
                  <a:cubicBezTo>
                    <a:pt x="0" y="16"/>
                    <a:pt x="2" y="21"/>
                    <a:pt x="3" y="25"/>
                  </a:cubicBezTo>
                  <a:cubicBezTo>
                    <a:pt x="4" y="28"/>
                    <a:pt x="8" y="30"/>
                    <a:pt x="12" y="30"/>
                  </a:cubicBezTo>
                  <a:cubicBezTo>
                    <a:pt x="15" y="29"/>
                    <a:pt x="20" y="27"/>
                    <a:pt x="25" y="27"/>
                  </a:cubicBezTo>
                  <a:cubicBezTo>
                    <a:pt x="21" y="27"/>
                    <a:pt x="13" y="29"/>
                    <a:pt x="8" y="26"/>
                  </a:cubicBezTo>
                  <a:cubicBezTo>
                    <a:pt x="4" y="23"/>
                    <a:pt x="4" y="20"/>
                    <a:pt x="3" y="16"/>
                  </a:cubicBezTo>
                  <a:cubicBezTo>
                    <a:pt x="2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6" name="Freeform 609">
              <a:extLst>
                <a:ext uri="{FF2B5EF4-FFF2-40B4-BE49-F238E27FC236}">
                  <a16:creationId xmlns:a16="http://schemas.microsoft.com/office/drawing/2014/main" id="{420E123D-DA26-432A-848F-09243F93D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23"/>
              <a:ext cx="20" cy="50"/>
            </a:xfrm>
            <a:custGeom>
              <a:avLst/>
              <a:gdLst>
                <a:gd name="T0" fmla="*/ 83 w 8"/>
                <a:gd name="T1" fmla="*/ 0 h 19"/>
                <a:gd name="T2" fmla="*/ 50 w 8"/>
                <a:gd name="T3" fmla="*/ 76 h 19"/>
                <a:gd name="T4" fmla="*/ 33 w 8"/>
                <a:gd name="T5" fmla="*/ 200 h 19"/>
                <a:gd name="T6" fmla="*/ 125 w 8"/>
                <a:gd name="T7" fmla="*/ 347 h 19"/>
                <a:gd name="T8" fmla="*/ 0 w 8"/>
                <a:gd name="T9" fmla="*/ 179 h 19"/>
                <a:gd name="T10" fmla="*/ 83 w 8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6"/>
                    <a:pt x="1" y="8"/>
                    <a:pt x="2" y="11"/>
                  </a:cubicBezTo>
                  <a:cubicBezTo>
                    <a:pt x="4" y="16"/>
                    <a:pt x="8" y="19"/>
                    <a:pt x="8" y="19"/>
                  </a:cubicBezTo>
                  <a:cubicBezTo>
                    <a:pt x="4" y="16"/>
                    <a:pt x="1" y="13"/>
                    <a:pt x="0" y="10"/>
                  </a:cubicBezTo>
                  <a:cubicBezTo>
                    <a:pt x="0" y="7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7" name="Freeform 610">
              <a:extLst>
                <a:ext uri="{FF2B5EF4-FFF2-40B4-BE49-F238E27FC236}">
                  <a16:creationId xmlns:a16="http://schemas.microsoft.com/office/drawing/2014/main" id="{EE26A092-6A81-47B6-86CF-178113192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043"/>
              <a:ext cx="205" cy="224"/>
            </a:xfrm>
            <a:custGeom>
              <a:avLst/>
              <a:gdLst>
                <a:gd name="T0" fmla="*/ 863 w 82"/>
                <a:gd name="T1" fmla="*/ 1365 h 84"/>
                <a:gd name="T2" fmla="*/ 1033 w 82"/>
                <a:gd name="T3" fmla="*/ 1195 h 84"/>
                <a:gd name="T4" fmla="*/ 1125 w 82"/>
                <a:gd name="T5" fmla="*/ 989 h 84"/>
                <a:gd name="T6" fmla="*/ 1145 w 82"/>
                <a:gd name="T7" fmla="*/ 931 h 84"/>
                <a:gd name="T8" fmla="*/ 1220 w 82"/>
                <a:gd name="T9" fmla="*/ 819 h 84"/>
                <a:gd name="T10" fmla="*/ 1238 w 82"/>
                <a:gd name="T11" fmla="*/ 760 h 84"/>
                <a:gd name="T12" fmla="*/ 1175 w 82"/>
                <a:gd name="T13" fmla="*/ 739 h 84"/>
                <a:gd name="T14" fmla="*/ 1250 w 82"/>
                <a:gd name="T15" fmla="*/ 717 h 84"/>
                <a:gd name="T16" fmla="*/ 1158 w 82"/>
                <a:gd name="T17" fmla="*/ 704 h 84"/>
                <a:gd name="T18" fmla="*/ 1175 w 82"/>
                <a:gd name="T19" fmla="*/ 547 h 84"/>
                <a:gd name="T20" fmla="*/ 1125 w 82"/>
                <a:gd name="T21" fmla="*/ 533 h 84"/>
                <a:gd name="T22" fmla="*/ 958 w 82"/>
                <a:gd name="T23" fmla="*/ 320 h 84"/>
                <a:gd name="T24" fmla="*/ 938 w 82"/>
                <a:gd name="T25" fmla="*/ 205 h 84"/>
                <a:gd name="T26" fmla="*/ 875 w 82"/>
                <a:gd name="T27" fmla="*/ 264 h 84"/>
                <a:gd name="T28" fmla="*/ 800 w 82"/>
                <a:gd name="T29" fmla="*/ 115 h 84"/>
                <a:gd name="T30" fmla="*/ 770 w 82"/>
                <a:gd name="T31" fmla="*/ 136 h 84"/>
                <a:gd name="T32" fmla="*/ 658 w 82"/>
                <a:gd name="T33" fmla="*/ 171 h 84"/>
                <a:gd name="T34" fmla="*/ 563 w 82"/>
                <a:gd name="T35" fmla="*/ 149 h 84"/>
                <a:gd name="T36" fmla="*/ 488 w 82"/>
                <a:gd name="T37" fmla="*/ 171 h 84"/>
                <a:gd name="T38" fmla="*/ 425 w 82"/>
                <a:gd name="T39" fmla="*/ 192 h 84"/>
                <a:gd name="T40" fmla="*/ 220 w 82"/>
                <a:gd name="T41" fmla="*/ 477 h 84"/>
                <a:gd name="T42" fmla="*/ 83 w 82"/>
                <a:gd name="T43" fmla="*/ 704 h 84"/>
                <a:gd name="T44" fmla="*/ 95 w 82"/>
                <a:gd name="T45" fmla="*/ 717 h 84"/>
                <a:gd name="T46" fmla="*/ 113 w 82"/>
                <a:gd name="T47" fmla="*/ 819 h 84"/>
                <a:gd name="T48" fmla="*/ 0 w 82"/>
                <a:gd name="T49" fmla="*/ 888 h 84"/>
                <a:gd name="T50" fmla="*/ 95 w 82"/>
                <a:gd name="T51" fmla="*/ 909 h 84"/>
                <a:gd name="T52" fmla="*/ 158 w 82"/>
                <a:gd name="T53" fmla="*/ 1160 h 84"/>
                <a:gd name="T54" fmla="*/ 550 w 82"/>
                <a:gd name="T55" fmla="*/ 1331 h 84"/>
                <a:gd name="T56" fmla="*/ 583 w 82"/>
                <a:gd name="T57" fmla="*/ 1365 h 84"/>
                <a:gd name="T58" fmla="*/ 625 w 82"/>
                <a:gd name="T59" fmla="*/ 1421 h 84"/>
                <a:gd name="T60" fmla="*/ 688 w 82"/>
                <a:gd name="T61" fmla="*/ 1592 h 84"/>
                <a:gd name="T62" fmla="*/ 688 w 82"/>
                <a:gd name="T63" fmla="*/ 1443 h 84"/>
                <a:gd name="T64" fmla="*/ 688 w 82"/>
                <a:gd name="T65" fmla="*/ 1288 h 84"/>
                <a:gd name="T66" fmla="*/ 738 w 82"/>
                <a:gd name="T67" fmla="*/ 1459 h 84"/>
                <a:gd name="T68" fmla="*/ 813 w 82"/>
                <a:gd name="T69" fmla="*/ 1387 h 84"/>
                <a:gd name="T70" fmla="*/ 833 w 82"/>
                <a:gd name="T71" fmla="*/ 1515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4">
                  <a:moveTo>
                    <a:pt x="55" y="77"/>
                  </a:moveTo>
                  <a:cubicBezTo>
                    <a:pt x="55" y="75"/>
                    <a:pt x="56" y="74"/>
                    <a:pt x="55" y="72"/>
                  </a:cubicBezTo>
                  <a:cubicBezTo>
                    <a:pt x="55" y="70"/>
                    <a:pt x="57" y="70"/>
                    <a:pt x="58" y="70"/>
                  </a:cubicBezTo>
                  <a:cubicBezTo>
                    <a:pt x="63" y="69"/>
                    <a:pt x="64" y="65"/>
                    <a:pt x="66" y="63"/>
                  </a:cubicBezTo>
                  <a:cubicBezTo>
                    <a:pt x="68" y="62"/>
                    <a:pt x="69" y="57"/>
                    <a:pt x="70" y="53"/>
                  </a:cubicBezTo>
                  <a:cubicBezTo>
                    <a:pt x="71" y="52"/>
                    <a:pt x="71" y="52"/>
                    <a:pt x="72" y="52"/>
                  </a:cubicBezTo>
                  <a:cubicBezTo>
                    <a:pt x="72" y="52"/>
                    <a:pt x="73" y="52"/>
                    <a:pt x="74" y="52"/>
                  </a:cubicBezTo>
                  <a:cubicBezTo>
                    <a:pt x="76" y="51"/>
                    <a:pt x="74" y="50"/>
                    <a:pt x="73" y="49"/>
                  </a:cubicBezTo>
                  <a:cubicBezTo>
                    <a:pt x="73" y="48"/>
                    <a:pt x="72" y="48"/>
                    <a:pt x="72" y="47"/>
                  </a:cubicBezTo>
                  <a:cubicBezTo>
                    <a:pt x="74" y="45"/>
                    <a:pt x="77" y="44"/>
                    <a:pt x="78" y="43"/>
                  </a:cubicBezTo>
                  <a:cubicBezTo>
                    <a:pt x="80" y="42"/>
                    <a:pt x="82" y="40"/>
                    <a:pt x="81" y="39"/>
                  </a:cubicBezTo>
                  <a:cubicBezTo>
                    <a:pt x="81" y="38"/>
                    <a:pt x="81" y="38"/>
                    <a:pt x="79" y="40"/>
                  </a:cubicBezTo>
                  <a:cubicBezTo>
                    <a:pt x="78" y="41"/>
                    <a:pt x="75" y="42"/>
                    <a:pt x="75" y="40"/>
                  </a:cubicBezTo>
                  <a:cubicBezTo>
                    <a:pt x="75" y="40"/>
                    <a:pt x="75" y="40"/>
                    <a:pt x="75" y="39"/>
                  </a:cubicBezTo>
                  <a:cubicBezTo>
                    <a:pt x="75" y="39"/>
                    <a:pt x="75" y="39"/>
                    <a:pt x="76" y="39"/>
                  </a:cubicBezTo>
                  <a:cubicBezTo>
                    <a:pt x="77" y="38"/>
                    <a:pt x="79" y="38"/>
                    <a:pt x="80" y="38"/>
                  </a:cubicBezTo>
                  <a:cubicBezTo>
                    <a:pt x="82" y="37"/>
                    <a:pt x="80" y="36"/>
                    <a:pt x="79" y="36"/>
                  </a:cubicBezTo>
                  <a:cubicBezTo>
                    <a:pt x="77" y="36"/>
                    <a:pt x="76" y="38"/>
                    <a:pt x="74" y="37"/>
                  </a:cubicBezTo>
                  <a:cubicBezTo>
                    <a:pt x="73" y="36"/>
                    <a:pt x="73" y="34"/>
                    <a:pt x="73" y="33"/>
                  </a:cubicBezTo>
                  <a:cubicBezTo>
                    <a:pt x="72" y="30"/>
                    <a:pt x="73" y="30"/>
                    <a:pt x="75" y="29"/>
                  </a:cubicBezTo>
                  <a:cubicBezTo>
                    <a:pt x="76" y="28"/>
                    <a:pt x="78" y="28"/>
                    <a:pt x="78" y="27"/>
                  </a:cubicBezTo>
                  <a:cubicBezTo>
                    <a:pt x="77" y="26"/>
                    <a:pt x="73" y="28"/>
                    <a:pt x="72" y="28"/>
                  </a:cubicBezTo>
                  <a:cubicBezTo>
                    <a:pt x="71" y="28"/>
                    <a:pt x="70" y="26"/>
                    <a:pt x="68" y="23"/>
                  </a:cubicBezTo>
                  <a:cubicBezTo>
                    <a:pt x="66" y="20"/>
                    <a:pt x="63" y="18"/>
                    <a:pt x="61" y="17"/>
                  </a:cubicBezTo>
                  <a:cubicBezTo>
                    <a:pt x="59" y="15"/>
                    <a:pt x="60" y="15"/>
                    <a:pt x="59" y="14"/>
                  </a:cubicBezTo>
                  <a:cubicBezTo>
                    <a:pt x="59" y="13"/>
                    <a:pt x="60" y="12"/>
                    <a:pt x="60" y="11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8" y="13"/>
                    <a:pt x="58" y="14"/>
                    <a:pt x="56" y="14"/>
                  </a:cubicBezTo>
                  <a:cubicBezTo>
                    <a:pt x="54" y="13"/>
                    <a:pt x="53" y="12"/>
                    <a:pt x="52" y="11"/>
                  </a:cubicBezTo>
                  <a:cubicBezTo>
                    <a:pt x="51" y="10"/>
                    <a:pt x="51" y="7"/>
                    <a:pt x="51" y="6"/>
                  </a:cubicBezTo>
                  <a:cubicBezTo>
                    <a:pt x="50" y="5"/>
                    <a:pt x="51" y="5"/>
                    <a:pt x="50" y="4"/>
                  </a:cubicBezTo>
                  <a:cubicBezTo>
                    <a:pt x="50" y="4"/>
                    <a:pt x="49" y="5"/>
                    <a:pt x="49" y="7"/>
                  </a:cubicBezTo>
                  <a:cubicBezTo>
                    <a:pt x="50" y="8"/>
                    <a:pt x="50" y="10"/>
                    <a:pt x="47" y="10"/>
                  </a:cubicBezTo>
                  <a:cubicBezTo>
                    <a:pt x="46" y="10"/>
                    <a:pt x="44" y="11"/>
                    <a:pt x="42" y="9"/>
                  </a:cubicBezTo>
                  <a:cubicBezTo>
                    <a:pt x="40" y="7"/>
                    <a:pt x="39" y="0"/>
                    <a:pt x="37" y="5"/>
                  </a:cubicBezTo>
                  <a:cubicBezTo>
                    <a:pt x="37" y="6"/>
                    <a:pt x="38" y="7"/>
                    <a:pt x="36" y="8"/>
                  </a:cubicBezTo>
                  <a:cubicBezTo>
                    <a:pt x="35" y="8"/>
                    <a:pt x="34" y="7"/>
                    <a:pt x="33" y="6"/>
                  </a:cubicBezTo>
                  <a:cubicBezTo>
                    <a:pt x="31" y="7"/>
                    <a:pt x="34" y="9"/>
                    <a:pt x="31" y="9"/>
                  </a:cubicBezTo>
                  <a:cubicBezTo>
                    <a:pt x="29" y="9"/>
                    <a:pt x="28" y="5"/>
                    <a:pt x="26" y="6"/>
                  </a:cubicBezTo>
                  <a:cubicBezTo>
                    <a:pt x="25" y="7"/>
                    <a:pt x="27" y="9"/>
                    <a:pt x="27" y="10"/>
                  </a:cubicBezTo>
                  <a:cubicBezTo>
                    <a:pt x="27" y="11"/>
                    <a:pt x="28" y="13"/>
                    <a:pt x="26" y="13"/>
                  </a:cubicBezTo>
                  <a:cubicBezTo>
                    <a:pt x="20" y="17"/>
                    <a:pt x="18" y="20"/>
                    <a:pt x="14" y="25"/>
                  </a:cubicBezTo>
                  <a:cubicBezTo>
                    <a:pt x="11" y="30"/>
                    <a:pt x="9" y="34"/>
                    <a:pt x="9" y="36"/>
                  </a:cubicBezTo>
                  <a:cubicBezTo>
                    <a:pt x="8" y="37"/>
                    <a:pt x="7" y="37"/>
                    <a:pt x="5" y="37"/>
                  </a:cubicBezTo>
                  <a:cubicBezTo>
                    <a:pt x="4" y="38"/>
                    <a:pt x="2" y="39"/>
                    <a:pt x="3" y="40"/>
                  </a:cubicBezTo>
                  <a:cubicBezTo>
                    <a:pt x="3" y="41"/>
                    <a:pt x="5" y="39"/>
                    <a:pt x="6" y="38"/>
                  </a:cubicBezTo>
                  <a:cubicBezTo>
                    <a:pt x="7" y="37"/>
                    <a:pt x="8" y="38"/>
                    <a:pt x="7" y="40"/>
                  </a:cubicBezTo>
                  <a:cubicBezTo>
                    <a:pt x="7" y="41"/>
                    <a:pt x="6" y="42"/>
                    <a:pt x="7" y="43"/>
                  </a:cubicBezTo>
                  <a:cubicBezTo>
                    <a:pt x="7" y="44"/>
                    <a:pt x="5" y="45"/>
                    <a:pt x="4" y="45"/>
                  </a:cubicBezTo>
                  <a:cubicBezTo>
                    <a:pt x="3" y="46"/>
                    <a:pt x="0" y="46"/>
                    <a:pt x="0" y="47"/>
                  </a:cubicBezTo>
                  <a:cubicBezTo>
                    <a:pt x="0" y="48"/>
                    <a:pt x="1" y="48"/>
                    <a:pt x="3" y="48"/>
                  </a:cubicBezTo>
                  <a:cubicBezTo>
                    <a:pt x="5" y="47"/>
                    <a:pt x="7" y="46"/>
                    <a:pt x="6" y="48"/>
                  </a:cubicBezTo>
                  <a:cubicBezTo>
                    <a:pt x="5" y="50"/>
                    <a:pt x="6" y="51"/>
                    <a:pt x="8" y="53"/>
                  </a:cubicBezTo>
                  <a:cubicBezTo>
                    <a:pt x="10" y="56"/>
                    <a:pt x="9" y="59"/>
                    <a:pt x="10" y="61"/>
                  </a:cubicBezTo>
                  <a:cubicBezTo>
                    <a:pt x="10" y="64"/>
                    <a:pt x="13" y="65"/>
                    <a:pt x="16" y="67"/>
                  </a:cubicBezTo>
                  <a:cubicBezTo>
                    <a:pt x="21" y="69"/>
                    <a:pt x="37" y="66"/>
                    <a:pt x="35" y="70"/>
                  </a:cubicBezTo>
                  <a:cubicBezTo>
                    <a:pt x="35" y="72"/>
                    <a:pt x="33" y="76"/>
                    <a:pt x="33" y="77"/>
                  </a:cubicBezTo>
                  <a:cubicBezTo>
                    <a:pt x="35" y="81"/>
                    <a:pt x="37" y="74"/>
                    <a:pt x="37" y="72"/>
                  </a:cubicBezTo>
                  <a:cubicBezTo>
                    <a:pt x="38" y="70"/>
                    <a:pt x="38" y="69"/>
                    <a:pt x="39" y="69"/>
                  </a:cubicBezTo>
                  <a:cubicBezTo>
                    <a:pt x="42" y="69"/>
                    <a:pt x="41" y="73"/>
                    <a:pt x="40" y="75"/>
                  </a:cubicBezTo>
                  <a:cubicBezTo>
                    <a:pt x="40" y="76"/>
                    <a:pt x="41" y="78"/>
                    <a:pt x="42" y="80"/>
                  </a:cubicBezTo>
                  <a:cubicBezTo>
                    <a:pt x="43" y="82"/>
                    <a:pt x="44" y="84"/>
                    <a:pt x="44" y="84"/>
                  </a:cubicBezTo>
                  <a:cubicBezTo>
                    <a:pt x="45" y="83"/>
                    <a:pt x="45" y="81"/>
                    <a:pt x="44" y="79"/>
                  </a:cubicBezTo>
                  <a:cubicBezTo>
                    <a:pt x="43" y="76"/>
                    <a:pt x="43" y="77"/>
                    <a:pt x="44" y="76"/>
                  </a:cubicBezTo>
                  <a:cubicBezTo>
                    <a:pt x="45" y="75"/>
                    <a:pt x="44" y="74"/>
                    <a:pt x="43" y="73"/>
                  </a:cubicBezTo>
                  <a:cubicBezTo>
                    <a:pt x="42" y="72"/>
                    <a:pt x="43" y="68"/>
                    <a:pt x="44" y="68"/>
                  </a:cubicBezTo>
                  <a:cubicBezTo>
                    <a:pt x="45" y="68"/>
                    <a:pt x="46" y="69"/>
                    <a:pt x="46" y="71"/>
                  </a:cubicBezTo>
                  <a:cubicBezTo>
                    <a:pt x="46" y="73"/>
                    <a:pt x="45" y="75"/>
                    <a:pt x="47" y="77"/>
                  </a:cubicBezTo>
                  <a:cubicBezTo>
                    <a:pt x="49" y="76"/>
                    <a:pt x="48" y="69"/>
                    <a:pt x="50" y="69"/>
                  </a:cubicBezTo>
                  <a:cubicBezTo>
                    <a:pt x="52" y="69"/>
                    <a:pt x="51" y="71"/>
                    <a:pt x="52" y="73"/>
                  </a:cubicBezTo>
                  <a:cubicBezTo>
                    <a:pt x="53" y="75"/>
                    <a:pt x="53" y="76"/>
                    <a:pt x="53" y="78"/>
                  </a:cubicBezTo>
                  <a:cubicBezTo>
                    <a:pt x="53" y="80"/>
                    <a:pt x="52" y="81"/>
                    <a:pt x="53" y="80"/>
                  </a:cubicBezTo>
                  <a:cubicBezTo>
                    <a:pt x="54" y="80"/>
                    <a:pt x="55" y="79"/>
                    <a:pt x="55" y="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8" name="Freeform 611">
              <a:extLst>
                <a:ext uri="{FF2B5EF4-FFF2-40B4-BE49-F238E27FC236}">
                  <a16:creationId xmlns:a16="http://schemas.microsoft.com/office/drawing/2014/main" id="{C20614E5-C7CE-4539-9ABB-78588AC22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79" name="Freeform 612">
              <a:extLst>
                <a:ext uri="{FF2B5EF4-FFF2-40B4-BE49-F238E27FC236}">
                  <a16:creationId xmlns:a16="http://schemas.microsoft.com/office/drawing/2014/main" id="{A0F41364-145F-4891-BE53-D13133753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85"/>
              <a:ext cx="20" cy="19"/>
            </a:xfrm>
            <a:custGeom>
              <a:avLst/>
              <a:gdLst>
                <a:gd name="T0" fmla="*/ 20 w 8"/>
                <a:gd name="T1" fmla="*/ 81 h 7"/>
                <a:gd name="T2" fmla="*/ 50 w 8"/>
                <a:gd name="T3" fmla="*/ 0 h 7"/>
                <a:gd name="T4" fmla="*/ 113 w 8"/>
                <a:gd name="T5" fmla="*/ 38 h 7"/>
                <a:gd name="T6" fmla="*/ 83 w 8"/>
                <a:gd name="T7" fmla="*/ 117 h 7"/>
                <a:gd name="T8" fmla="*/ 20 w 8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0"/>
                    <a:pt x="7" y="2"/>
                  </a:cubicBezTo>
                  <a:cubicBezTo>
                    <a:pt x="8" y="4"/>
                    <a:pt x="7" y="6"/>
                    <a:pt x="5" y="6"/>
                  </a:cubicBezTo>
                  <a:cubicBezTo>
                    <a:pt x="4" y="7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0" name="Freeform 613">
              <a:extLst>
                <a:ext uri="{FF2B5EF4-FFF2-40B4-BE49-F238E27FC236}">
                  <a16:creationId xmlns:a16="http://schemas.microsoft.com/office/drawing/2014/main" id="{C7865CF9-5648-4CB5-AD56-E3C908E25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083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20 w 4"/>
                <a:gd name="T3" fmla="*/ 21 h 5"/>
                <a:gd name="T4" fmla="*/ 63 w 4"/>
                <a:gd name="T5" fmla="*/ 34 h 5"/>
                <a:gd name="T6" fmla="*/ 33 w 4"/>
                <a:gd name="T7" fmla="*/ 68 h 5"/>
                <a:gd name="T8" fmla="*/ 0 w 4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81" name="Freeform 614">
              <a:extLst>
                <a:ext uri="{FF2B5EF4-FFF2-40B4-BE49-F238E27FC236}">
                  <a16:creationId xmlns:a16="http://schemas.microsoft.com/office/drawing/2014/main" id="{EE96A435-D7FF-48BF-827E-69C07E46F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096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5" name="Group 631">
            <a:extLst>
              <a:ext uri="{FF2B5EF4-FFF2-40B4-BE49-F238E27FC236}">
                <a16:creationId xmlns:a16="http://schemas.microsoft.com/office/drawing/2014/main" id="{A0DC95C3-F1CE-4ECF-8796-893C07FD79FB}"/>
              </a:ext>
            </a:extLst>
          </p:cNvPr>
          <p:cNvGrpSpPr>
            <a:grpSpLocks/>
          </p:cNvGrpSpPr>
          <p:nvPr/>
        </p:nvGrpSpPr>
        <p:grpSpPr bwMode="auto">
          <a:xfrm>
            <a:off x="5197475" y="2457450"/>
            <a:ext cx="274638" cy="317500"/>
            <a:chOff x="2795" y="2059"/>
            <a:chExt cx="173" cy="200"/>
          </a:xfrm>
        </p:grpSpPr>
        <p:sp>
          <p:nvSpPr>
            <p:cNvPr id="48120" name="Freeform 617">
              <a:extLst>
                <a:ext uri="{FF2B5EF4-FFF2-40B4-BE49-F238E27FC236}">
                  <a16:creationId xmlns:a16="http://schemas.microsoft.com/office/drawing/2014/main" id="{3FC78E84-AFEE-404C-BC6C-676A6251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59"/>
              <a:ext cx="173" cy="200"/>
            </a:xfrm>
            <a:custGeom>
              <a:avLst/>
              <a:gdLst>
                <a:gd name="T0" fmla="*/ 943 w 69"/>
                <a:gd name="T1" fmla="*/ 1059 h 75"/>
                <a:gd name="T2" fmla="*/ 1056 w 69"/>
                <a:gd name="T3" fmla="*/ 739 h 75"/>
                <a:gd name="T4" fmla="*/ 1088 w 69"/>
                <a:gd name="T5" fmla="*/ 568 h 75"/>
                <a:gd name="T6" fmla="*/ 1005 w 69"/>
                <a:gd name="T7" fmla="*/ 435 h 75"/>
                <a:gd name="T8" fmla="*/ 1025 w 69"/>
                <a:gd name="T9" fmla="*/ 285 h 75"/>
                <a:gd name="T10" fmla="*/ 913 w 69"/>
                <a:gd name="T11" fmla="*/ 341 h 75"/>
                <a:gd name="T12" fmla="*/ 900 w 69"/>
                <a:gd name="T13" fmla="*/ 285 h 75"/>
                <a:gd name="T14" fmla="*/ 835 w 69"/>
                <a:gd name="T15" fmla="*/ 320 h 75"/>
                <a:gd name="T16" fmla="*/ 880 w 69"/>
                <a:gd name="T17" fmla="*/ 56 h 75"/>
                <a:gd name="T18" fmla="*/ 755 w 69"/>
                <a:gd name="T19" fmla="*/ 205 h 75"/>
                <a:gd name="T20" fmla="*/ 692 w 69"/>
                <a:gd name="T21" fmla="*/ 205 h 75"/>
                <a:gd name="T22" fmla="*/ 679 w 69"/>
                <a:gd name="T23" fmla="*/ 115 h 75"/>
                <a:gd name="T24" fmla="*/ 647 w 69"/>
                <a:gd name="T25" fmla="*/ 205 h 75"/>
                <a:gd name="T26" fmla="*/ 534 w 69"/>
                <a:gd name="T27" fmla="*/ 136 h 75"/>
                <a:gd name="T28" fmla="*/ 426 w 69"/>
                <a:gd name="T29" fmla="*/ 171 h 75"/>
                <a:gd name="T30" fmla="*/ 0 w 69"/>
                <a:gd name="T31" fmla="*/ 776 h 75"/>
                <a:gd name="T32" fmla="*/ 50 w 69"/>
                <a:gd name="T33" fmla="*/ 989 h 75"/>
                <a:gd name="T34" fmla="*/ 125 w 69"/>
                <a:gd name="T35" fmla="*/ 1101 h 75"/>
                <a:gd name="T36" fmla="*/ 113 w 69"/>
                <a:gd name="T37" fmla="*/ 1229 h 75"/>
                <a:gd name="T38" fmla="*/ 188 w 69"/>
                <a:gd name="T39" fmla="*/ 1173 h 75"/>
                <a:gd name="T40" fmla="*/ 208 w 69"/>
                <a:gd name="T41" fmla="*/ 1309 h 75"/>
                <a:gd name="T42" fmla="*/ 301 w 69"/>
                <a:gd name="T43" fmla="*/ 1139 h 75"/>
                <a:gd name="T44" fmla="*/ 301 w 69"/>
                <a:gd name="T45" fmla="*/ 1229 h 75"/>
                <a:gd name="T46" fmla="*/ 283 w 69"/>
                <a:gd name="T47" fmla="*/ 1331 h 75"/>
                <a:gd name="T48" fmla="*/ 333 w 69"/>
                <a:gd name="T49" fmla="*/ 1229 h 75"/>
                <a:gd name="T50" fmla="*/ 333 w 69"/>
                <a:gd name="T51" fmla="*/ 1288 h 75"/>
                <a:gd name="T52" fmla="*/ 376 w 69"/>
                <a:gd name="T53" fmla="*/ 1309 h 75"/>
                <a:gd name="T54" fmla="*/ 396 w 69"/>
                <a:gd name="T55" fmla="*/ 1272 h 75"/>
                <a:gd name="T56" fmla="*/ 584 w 69"/>
                <a:gd name="T57" fmla="*/ 1387 h 75"/>
                <a:gd name="T58" fmla="*/ 785 w 69"/>
                <a:gd name="T59" fmla="*/ 1344 h 75"/>
                <a:gd name="T60" fmla="*/ 868 w 69"/>
                <a:gd name="T61" fmla="*/ 1272 h 75"/>
                <a:gd name="T62" fmla="*/ 943 w 69"/>
                <a:gd name="T63" fmla="*/ 1309 h 75"/>
                <a:gd name="T64" fmla="*/ 880 w 69"/>
                <a:gd name="T65" fmla="*/ 1216 h 75"/>
                <a:gd name="T66" fmla="*/ 1025 w 69"/>
                <a:gd name="T67" fmla="*/ 1272 h 75"/>
                <a:gd name="T68" fmla="*/ 943 w 69"/>
                <a:gd name="T69" fmla="*/ 1059 h 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9" h="75">
                  <a:moveTo>
                    <a:pt x="60" y="56"/>
                  </a:moveTo>
                  <a:cubicBezTo>
                    <a:pt x="63" y="51"/>
                    <a:pt x="65" y="45"/>
                    <a:pt x="67" y="39"/>
                  </a:cubicBezTo>
                  <a:cubicBezTo>
                    <a:pt x="68" y="37"/>
                    <a:pt x="69" y="33"/>
                    <a:pt x="69" y="30"/>
                  </a:cubicBezTo>
                  <a:cubicBezTo>
                    <a:pt x="68" y="27"/>
                    <a:pt x="65" y="25"/>
                    <a:pt x="64" y="23"/>
                  </a:cubicBezTo>
                  <a:cubicBezTo>
                    <a:pt x="62" y="19"/>
                    <a:pt x="68" y="17"/>
                    <a:pt x="65" y="15"/>
                  </a:cubicBezTo>
                  <a:cubicBezTo>
                    <a:pt x="63" y="13"/>
                    <a:pt x="61" y="20"/>
                    <a:pt x="58" y="18"/>
                  </a:cubicBezTo>
                  <a:cubicBezTo>
                    <a:pt x="56" y="17"/>
                    <a:pt x="58" y="15"/>
                    <a:pt x="57" y="15"/>
                  </a:cubicBezTo>
                  <a:cubicBezTo>
                    <a:pt x="56" y="14"/>
                    <a:pt x="55" y="17"/>
                    <a:pt x="53" y="17"/>
                  </a:cubicBezTo>
                  <a:cubicBezTo>
                    <a:pt x="46" y="16"/>
                    <a:pt x="58" y="6"/>
                    <a:pt x="56" y="3"/>
                  </a:cubicBezTo>
                  <a:cubicBezTo>
                    <a:pt x="54" y="0"/>
                    <a:pt x="52" y="10"/>
                    <a:pt x="48" y="11"/>
                  </a:cubicBezTo>
                  <a:cubicBezTo>
                    <a:pt x="47" y="11"/>
                    <a:pt x="45" y="11"/>
                    <a:pt x="44" y="11"/>
                  </a:cubicBezTo>
                  <a:cubicBezTo>
                    <a:pt x="43" y="9"/>
                    <a:pt x="44" y="6"/>
                    <a:pt x="43" y="6"/>
                  </a:cubicBezTo>
                  <a:cubicBezTo>
                    <a:pt x="41" y="6"/>
                    <a:pt x="43" y="11"/>
                    <a:pt x="41" y="11"/>
                  </a:cubicBezTo>
                  <a:cubicBezTo>
                    <a:pt x="38" y="11"/>
                    <a:pt x="36" y="8"/>
                    <a:pt x="34" y="7"/>
                  </a:cubicBezTo>
                  <a:cubicBezTo>
                    <a:pt x="32" y="7"/>
                    <a:pt x="31" y="8"/>
                    <a:pt x="27" y="9"/>
                  </a:cubicBezTo>
                  <a:cubicBezTo>
                    <a:pt x="12" y="8"/>
                    <a:pt x="1" y="27"/>
                    <a:pt x="0" y="41"/>
                  </a:cubicBezTo>
                  <a:cubicBezTo>
                    <a:pt x="0" y="44"/>
                    <a:pt x="1" y="48"/>
                    <a:pt x="3" y="52"/>
                  </a:cubicBezTo>
                  <a:cubicBezTo>
                    <a:pt x="4" y="54"/>
                    <a:pt x="7" y="55"/>
                    <a:pt x="8" y="58"/>
                  </a:cubicBezTo>
                  <a:cubicBezTo>
                    <a:pt x="9" y="60"/>
                    <a:pt x="6" y="63"/>
                    <a:pt x="7" y="65"/>
                  </a:cubicBezTo>
                  <a:cubicBezTo>
                    <a:pt x="9" y="67"/>
                    <a:pt x="10" y="61"/>
                    <a:pt x="12" y="62"/>
                  </a:cubicBezTo>
                  <a:cubicBezTo>
                    <a:pt x="14" y="63"/>
                    <a:pt x="10" y="68"/>
                    <a:pt x="13" y="69"/>
                  </a:cubicBezTo>
                  <a:cubicBezTo>
                    <a:pt x="15" y="71"/>
                    <a:pt x="17" y="59"/>
                    <a:pt x="19" y="60"/>
                  </a:cubicBezTo>
                  <a:cubicBezTo>
                    <a:pt x="22" y="60"/>
                    <a:pt x="19" y="64"/>
                    <a:pt x="19" y="65"/>
                  </a:cubicBezTo>
                  <a:cubicBezTo>
                    <a:pt x="18" y="66"/>
                    <a:pt x="16" y="69"/>
                    <a:pt x="18" y="70"/>
                  </a:cubicBezTo>
                  <a:cubicBezTo>
                    <a:pt x="20" y="70"/>
                    <a:pt x="20" y="65"/>
                    <a:pt x="21" y="65"/>
                  </a:cubicBezTo>
                  <a:cubicBezTo>
                    <a:pt x="23" y="65"/>
                    <a:pt x="21" y="67"/>
                    <a:pt x="21" y="68"/>
                  </a:cubicBezTo>
                  <a:cubicBezTo>
                    <a:pt x="21" y="70"/>
                    <a:pt x="23" y="70"/>
                    <a:pt x="24" y="69"/>
                  </a:cubicBezTo>
                  <a:cubicBezTo>
                    <a:pt x="24" y="68"/>
                    <a:pt x="24" y="68"/>
                    <a:pt x="25" y="67"/>
                  </a:cubicBezTo>
                  <a:cubicBezTo>
                    <a:pt x="25" y="65"/>
                    <a:pt x="32" y="72"/>
                    <a:pt x="37" y="73"/>
                  </a:cubicBezTo>
                  <a:cubicBezTo>
                    <a:pt x="42" y="74"/>
                    <a:pt x="46" y="75"/>
                    <a:pt x="50" y="71"/>
                  </a:cubicBezTo>
                  <a:cubicBezTo>
                    <a:pt x="51" y="70"/>
                    <a:pt x="53" y="67"/>
                    <a:pt x="55" y="67"/>
                  </a:cubicBezTo>
                  <a:cubicBezTo>
                    <a:pt x="55" y="67"/>
                    <a:pt x="59" y="71"/>
                    <a:pt x="60" y="69"/>
                  </a:cubicBezTo>
                  <a:cubicBezTo>
                    <a:pt x="61" y="68"/>
                    <a:pt x="55" y="66"/>
                    <a:pt x="56" y="64"/>
                  </a:cubicBezTo>
                  <a:cubicBezTo>
                    <a:pt x="58" y="63"/>
                    <a:pt x="63" y="69"/>
                    <a:pt x="65" y="67"/>
                  </a:cubicBezTo>
                  <a:cubicBezTo>
                    <a:pt x="67" y="65"/>
                    <a:pt x="53" y="64"/>
                    <a:pt x="60" y="56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1" name="Freeform 618">
              <a:extLst>
                <a:ext uri="{FF2B5EF4-FFF2-40B4-BE49-F238E27FC236}">
                  <a16:creationId xmlns:a16="http://schemas.microsoft.com/office/drawing/2014/main" id="{6AC056E0-C393-48F8-ACE6-309F11174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2" name="Freeform 619">
              <a:extLst>
                <a:ext uri="{FF2B5EF4-FFF2-40B4-BE49-F238E27FC236}">
                  <a16:creationId xmlns:a16="http://schemas.microsoft.com/office/drawing/2014/main" id="{98C26B8B-2BC7-48DF-B3C3-1825FFD00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85"/>
              <a:ext cx="73" cy="88"/>
            </a:xfrm>
            <a:custGeom>
              <a:avLst/>
              <a:gdLst>
                <a:gd name="T0" fmla="*/ 463 w 29"/>
                <a:gd name="T1" fmla="*/ 0 h 33"/>
                <a:gd name="T2" fmla="*/ 113 w 29"/>
                <a:gd name="T3" fmla="*/ 205 h 33"/>
                <a:gd name="T4" fmla="*/ 0 w 29"/>
                <a:gd name="T5" fmla="*/ 627 h 33"/>
                <a:gd name="T6" fmla="*/ 191 w 29"/>
                <a:gd name="T7" fmla="*/ 192 h 33"/>
                <a:gd name="T8" fmla="*/ 463 w 2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9" y="0"/>
                  </a:moveTo>
                  <a:cubicBezTo>
                    <a:pt x="22" y="1"/>
                    <a:pt x="13" y="2"/>
                    <a:pt x="7" y="11"/>
                  </a:cubicBezTo>
                  <a:cubicBezTo>
                    <a:pt x="1" y="19"/>
                    <a:pt x="0" y="29"/>
                    <a:pt x="0" y="33"/>
                  </a:cubicBezTo>
                  <a:cubicBezTo>
                    <a:pt x="1" y="27"/>
                    <a:pt x="6" y="15"/>
                    <a:pt x="12" y="10"/>
                  </a:cubicBezTo>
                  <a:cubicBezTo>
                    <a:pt x="17" y="5"/>
                    <a:pt x="24" y="1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3" name="Freeform 620">
              <a:extLst>
                <a:ext uri="{FF2B5EF4-FFF2-40B4-BE49-F238E27FC236}">
                  <a16:creationId xmlns:a16="http://schemas.microsoft.com/office/drawing/2014/main" id="{AA8C3591-14BE-4056-BF47-FF77368FB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33"/>
              <a:ext cx="95" cy="120"/>
            </a:xfrm>
            <a:custGeom>
              <a:avLst/>
              <a:gdLst>
                <a:gd name="T0" fmla="*/ 0 w 38"/>
                <a:gd name="T1" fmla="*/ 717 h 45"/>
                <a:gd name="T2" fmla="*/ 270 w 38"/>
                <a:gd name="T3" fmla="*/ 819 h 45"/>
                <a:gd name="T4" fmla="*/ 438 w 38"/>
                <a:gd name="T5" fmla="*/ 605 h 45"/>
                <a:gd name="T6" fmla="*/ 488 w 38"/>
                <a:gd name="T7" fmla="*/ 477 h 45"/>
                <a:gd name="T8" fmla="*/ 550 w 38"/>
                <a:gd name="T9" fmla="*/ 285 h 45"/>
                <a:gd name="T10" fmla="*/ 583 w 38"/>
                <a:gd name="T11" fmla="*/ 136 h 45"/>
                <a:gd name="T12" fmla="*/ 563 w 38"/>
                <a:gd name="T13" fmla="*/ 0 h 45"/>
                <a:gd name="T14" fmla="*/ 563 w 38"/>
                <a:gd name="T15" fmla="*/ 149 h 45"/>
                <a:gd name="T16" fmla="*/ 500 w 38"/>
                <a:gd name="T17" fmla="*/ 307 h 45"/>
                <a:gd name="T18" fmla="*/ 438 w 38"/>
                <a:gd name="T19" fmla="*/ 456 h 45"/>
                <a:gd name="T20" fmla="*/ 363 w 38"/>
                <a:gd name="T21" fmla="*/ 605 h 45"/>
                <a:gd name="T22" fmla="*/ 175 w 38"/>
                <a:gd name="T23" fmla="*/ 776 h 45"/>
                <a:gd name="T24" fmla="*/ 83 w 38"/>
                <a:gd name="T25" fmla="*/ 739 h 45"/>
                <a:gd name="T26" fmla="*/ 0 w 38"/>
                <a:gd name="T27" fmla="*/ 739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45">
                  <a:moveTo>
                    <a:pt x="0" y="38"/>
                  </a:moveTo>
                  <a:cubicBezTo>
                    <a:pt x="3" y="41"/>
                    <a:pt x="12" y="45"/>
                    <a:pt x="17" y="43"/>
                  </a:cubicBezTo>
                  <a:cubicBezTo>
                    <a:pt x="22" y="41"/>
                    <a:pt x="25" y="37"/>
                    <a:pt x="28" y="32"/>
                  </a:cubicBezTo>
                  <a:cubicBezTo>
                    <a:pt x="29" y="29"/>
                    <a:pt x="29" y="27"/>
                    <a:pt x="31" y="25"/>
                  </a:cubicBezTo>
                  <a:cubicBezTo>
                    <a:pt x="33" y="22"/>
                    <a:pt x="35" y="19"/>
                    <a:pt x="35" y="15"/>
                  </a:cubicBezTo>
                  <a:cubicBezTo>
                    <a:pt x="35" y="12"/>
                    <a:pt x="36" y="9"/>
                    <a:pt x="37" y="7"/>
                  </a:cubicBezTo>
                  <a:cubicBezTo>
                    <a:pt x="38" y="3"/>
                    <a:pt x="38" y="3"/>
                    <a:pt x="36" y="0"/>
                  </a:cubicBezTo>
                  <a:cubicBezTo>
                    <a:pt x="37" y="2"/>
                    <a:pt x="36" y="6"/>
                    <a:pt x="36" y="8"/>
                  </a:cubicBezTo>
                  <a:cubicBezTo>
                    <a:pt x="35" y="11"/>
                    <a:pt x="34" y="14"/>
                    <a:pt x="32" y="16"/>
                  </a:cubicBezTo>
                  <a:cubicBezTo>
                    <a:pt x="31" y="19"/>
                    <a:pt x="29" y="21"/>
                    <a:pt x="28" y="24"/>
                  </a:cubicBezTo>
                  <a:cubicBezTo>
                    <a:pt x="27" y="27"/>
                    <a:pt x="25" y="30"/>
                    <a:pt x="23" y="32"/>
                  </a:cubicBezTo>
                  <a:cubicBezTo>
                    <a:pt x="20" y="36"/>
                    <a:pt x="16" y="40"/>
                    <a:pt x="11" y="41"/>
                  </a:cubicBezTo>
                  <a:cubicBezTo>
                    <a:pt x="8" y="41"/>
                    <a:pt x="7" y="40"/>
                    <a:pt x="5" y="39"/>
                  </a:cubicBezTo>
                  <a:cubicBezTo>
                    <a:pt x="4" y="39"/>
                    <a:pt x="1" y="40"/>
                    <a:pt x="0" y="39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4" name="Freeform 621">
              <a:extLst>
                <a:ext uri="{FF2B5EF4-FFF2-40B4-BE49-F238E27FC236}">
                  <a16:creationId xmlns:a16="http://schemas.microsoft.com/office/drawing/2014/main" id="{6CEBE813-9C2A-4672-ABDC-860E3C881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73"/>
              <a:ext cx="105" cy="75"/>
            </a:xfrm>
            <a:custGeom>
              <a:avLst/>
              <a:gdLst>
                <a:gd name="T0" fmla="*/ 63 w 42"/>
                <a:gd name="T1" fmla="*/ 346 h 28"/>
                <a:gd name="T2" fmla="*/ 145 w 42"/>
                <a:gd name="T3" fmla="*/ 445 h 28"/>
                <a:gd name="T4" fmla="*/ 375 w 42"/>
                <a:gd name="T5" fmla="*/ 517 h 28"/>
                <a:gd name="T6" fmla="*/ 563 w 42"/>
                <a:gd name="T7" fmla="*/ 230 h 28"/>
                <a:gd name="T8" fmla="*/ 658 w 42"/>
                <a:gd name="T9" fmla="*/ 0 h 28"/>
                <a:gd name="T10" fmla="*/ 533 w 42"/>
                <a:gd name="T11" fmla="*/ 171 h 28"/>
                <a:gd name="T12" fmla="*/ 395 w 42"/>
                <a:gd name="T13" fmla="*/ 367 h 28"/>
                <a:gd name="T14" fmla="*/ 188 w 42"/>
                <a:gd name="T15" fmla="*/ 402 h 28"/>
                <a:gd name="T16" fmla="*/ 50 w 42"/>
                <a:gd name="T17" fmla="*/ 346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8">
                  <a:moveTo>
                    <a:pt x="4" y="18"/>
                  </a:moveTo>
                  <a:cubicBezTo>
                    <a:pt x="0" y="20"/>
                    <a:pt x="7" y="23"/>
                    <a:pt x="9" y="23"/>
                  </a:cubicBezTo>
                  <a:cubicBezTo>
                    <a:pt x="13" y="25"/>
                    <a:pt x="20" y="28"/>
                    <a:pt x="24" y="27"/>
                  </a:cubicBezTo>
                  <a:cubicBezTo>
                    <a:pt x="30" y="25"/>
                    <a:pt x="34" y="17"/>
                    <a:pt x="36" y="12"/>
                  </a:cubicBezTo>
                  <a:cubicBezTo>
                    <a:pt x="38" y="8"/>
                    <a:pt x="41" y="4"/>
                    <a:pt x="42" y="0"/>
                  </a:cubicBezTo>
                  <a:cubicBezTo>
                    <a:pt x="40" y="3"/>
                    <a:pt x="37" y="6"/>
                    <a:pt x="34" y="9"/>
                  </a:cubicBezTo>
                  <a:cubicBezTo>
                    <a:pt x="32" y="13"/>
                    <a:pt x="29" y="17"/>
                    <a:pt x="25" y="19"/>
                  </a:cubicBezTo>
                  <a:cubicBezTo>
                    <a:pt x="21" y="21"/>
                    <a:pt x="16" y="22"/>
                    <a:pt x="12" y="21"/>
                  </a:cubicBezTo>
                  <a:cubicBezTo>
                    <a:pt x="9" y="21"/>
                    <a:pt x="4" y="21"/>
                    <a:pt x="3" y="18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5" name="Freeform 622">
              <a:extLst>
                <a:ext uri="{FF2B5EF4-FFF2-40B4-BE49-F238E27FC236}">
                  <a16:creationId xmlns:a16="http://schemas.microsoft.com/office/drawing/2014/main" id="{F400A049-441C-4F8C-A695-EF1E5187F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6" name="Freeform 623">
              <a:extLst>
                <a:ext uri="{FF2B5EF4-FFF2-40B4-BE49-F238E27FC236}">
                  <a16:creationId xmlns:a16="http://schemas.microsoft.com/office/drawing/2014/main" id="{10856D19-6224-4E6C-8EBF-C2A083208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87"/>
              <a:ext cx="92" cy="34"/>
            </a:xfrm>
            <a:custGeom>
              <a:avLst/>
              <a:gdLst>
                <a:gd name="T0" fmla="*/ 0 w 37"/>
                <a:gd name="T1" fmla="*/ 0 h 13"/>
                <a:gd name="T2" fmla="*/ 229 w 37"/>
                <a:gd name="T3" fmla="*/ 123 h 13"/>
                <a:gd name="T4" fmla="*/ 415 w 37"/>
                <a:gd name="T5" fmla="*/ 199 h 13"/>
                <a:gd name="T6" fmla="*/ 569 w 37"/>
                <a:gd name="T7" fmla="*/ 68 h 13"/>
                <a:gd name="T8" fmla="*/ 383 w 37"/>
                <a:gd name="T9" fmla="*/ 144 h 13"/>
                <a:gd name="T10" fmla="*/ 167 w 37"/>
                <a:gd name="T11" fmla="*/ 68 h 13"/>
                <a:gd name="T12" fmla="*/ 0 w 37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3">
                  <a:moveTo>
                    <a:pt x="0" y="0"/>
                  </a:moveTo>
                  <a:cubicBezTo>
                    <a:pt x="3" y="5"/>
                    <a:pt x="9" y="6"/>
                    <a:pt x="15" y="7"/>
                  </a:cubicBezTo>
                  <a:cubicBezTo>
                    <a:pt x="22" y="9"/>
                    <a:pt x="22" y="9"/>
                    <a:pt x="27" y="11"/>
                  </a:cubicBezTo>
                  <a:cubicBezTo>
                    <a:pt x="31" y="13"/>
                    <a:pt x="35" y="10"/>
                    <a:pt x="37" y="4"/>
                  </a:cubicBezTo>
                  <a:cubicBezTo>
                    <a:pt x="35" y="6"/>
                    <a:pt x="31" y="11"/>
                    <a:pt x="25" y="8"/>
                  </a:cubicBezTo>
                  <a:cubicBezTo>
                    <a:pt x="20" y="5"/>
                    <a:pt x="15" y="5"/>
                    <a:pt x="11" y="4"/>
                  </a:cubicBezTo>
                  <a:cubicBezTo>
                    <a:pt x="8" y="3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27" name="Freeform 624">
              <a:extLst>
                <a:ext uri="{FF2B5EF4-FFF2-40B4-BE49-F238E27FC236}">
                  <a16:creationId xmlns:a16="http://schemas.microsoft.com/office/drawing/2014/main" id="{DE6D02C4-B035-4DD9-A968-06BCE5184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131"/>
              <a:ext cx="23" cy="42"/>
            </a:xfrm>
            <a:custGeom>
              <a:avLst/>
              <a:gdLst>
                <a:gd name="T0" fmla="*/ 151 w 9"/>
                <a:gd name="T1" fmla="*/ 0 h 16"/>
                <a:gd name="T2" fmla="*/ 33 w 9"/>
                <a:gd name="T3" fmla="*/ 289 h 16"/>
                <a:gd name="T4" fmla="*/ 151 w 9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cubicBezTo>
                    <a:pt x="6" y="2"/>
                    <a:pt x="0" y="12"/>
                    <a:pt x="2" y="16"/>
                  </a:cubicBezTo>
                  <a:cubicBezTo>
                    <a:pt x="3" y="13"/>
                    <a:pt x="7" y="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4" name="Freeform 625">
              <a:extLst>
                <a:ext uri="{FF2B5EF4-FFF2-40B4-BE49-F238E27FC236}">
                  <a16:creationId xmlns:a16="http://schemas.microsoft.com/office/drawing/2014/main" id="{5CDD59E6-8D5F-4B07-9C2A-4F5B16C11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41"/>
              <a:ext cx="32" cy="38"/>
            </a:xfrm>
            <a:custGeom>
              <a:avLst/>
              <a:gdLst>
                <a:gd name="T0" fmla="*/ 30 w 13"/>
                <a:gd name="T1" fmla="*/ 0 h 14"/>
                <a:gd name="T2" fmla="*/ 91 w 13"/>
                <a:gd name="T3" fmla="*/ 198 h 14"/>
                <a:gd name="T4" fmla="*/ 194 w 13"/>
                <a:gd name="T5" fmla="*/ 280 h 14"/>
                <a:gd name="T6" fmla="*/ 62 w 13"/>
                <a:gd name="T7" fmla="*/ 198 h 14"/>
                <a:gd name="T8" fmla="*/ 30 w 1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0"/>
                  </a:moveTo>
                  <a:cubicBezTo>
                    <a:pt x="2" y="4"/>
                    <a:pt x="2" y="7"/>
                    <a:pt x="6" y="10"/>
                  </a:cubicBezTo>
                  <a:cubicBezTo>
                    <a:pt x="10" y="12"/>
                    <a:pt x="13" y="14"/>
                    <a:pt x="13" y="14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2" y="9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5" name="Freeform 626">
              <a:extLst>
                <a:ext uri="{FF2B5EF4-FFF2-40B4-BE49-F238E27FC236}">
                  <a16:creationId xmlns:a16="http://schemas.microsoft.com/office/drawing/2014/main" id="{DCBD4C02-389C-4A81-82FF-E52C194C0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59"/>
              <a:ext cx="173" cy="200"/>
            </a:xfrm>
            <a:custGeom>
              <a:avLst/>
              <a:gdLst>
                <a:gd name="T0" fmla="*/ 943 w 69"/>
                <a:gd name="T1" fmla="*/ 1059 h 75"/>
                <a:gd name="T2" fmla="*/ 1056 w 69"/>
                <a:gd name="T3" fmla="*/ 739 h 75"/>
                <a:gd name="T4" fmla="*/ 1088 w 69"/>
                <a:gd name="T5" fmla="*/ 568 h 75"/>
                <a:gd name="T6" fmla="*/ 1005 w 69"/>
                <a:gd name="T7" fmla="*/ 435 h 75"/>
                <a:gd name="T8" fmla="*/ 1025 w 69"/>
                <a:gd name="T9" fmla="*/ 285 h 75"/>
                <a:gd name="T10" fmla="*/ 913 w 69"/>
                <a:gd name="T11" fmla="*/ 341 h 75"/>
                <a:gd name="T12" fmla="*/ 900 w 69"/>
                <a:gd name="T13" fmla="*/ 285 h 75"/>
                <a:gd name="T14" fmla="*/ 835 w 69"/>
                <a:gd name="T15" fmla="*/ 320 h 75"/>
                <a:gd name="T16" fmla="*/ 880 w 69"/>
                <a:gd name="T17" fmla="*/ 56 h 75"/>
                <a:gd name="T18" fmla="*/ 755 w 69"/>
                <a:gd name="T19" fmla="*/ 205 h 75"/>
                <a:gd name="T20" fmla="*/ 692 w 69"/>
                <a:gd name="T21" fmla="*/ 205 h 75"/>
                <a:gd name="T22" fmla="*/ 679 w 69"/>
                <a:gd name="T23" fmla="*/ 115 h 75"/>
                <a:gd name="T24" fmla="*/ 647 w 69"/>
                <a:gd name="T25" fmla="*/ 205 h 75"/>
                <a:gd name="T26" fmla="*/ 534 w 69"/>
                <a:gd name="T27" fmla="*/ 136 h 75"/>
                <a:gd name="T28" fmla="*/ 426 w 69"/>
                <a:gd name="T29" fmla="*/ 171 h 75"/>
                <a:gd name="T30" fmla="*/ 0 w 69"/>
                <a:gd name="T31" fmla="*/ 776 h 75"/>
                <a:gd name="T32" fmla="*/ 50 w 69"/>
                <a:gd name="T33" fmla="*/ 989 h 75"/>
                <a:gd name="T34" fmla="*/ 125 w 69"/>
                <a:gd name="T35" fmla="*/ 1101 h 75"/>
                <a:gd name="T36" fmla="*/ 113 w 69"/>
                <a:gd name="T37" fmla="*/ 1229 h 75"/>
                <a:gd name="T38" fmla="*/ 188 w 69"/>
                <a:gd name="T39" fmla="*/ 1173 h 75"/>
                <a:gd name="T40" fmla="*/ 208 w 69"/>
                <a:gd name="T41" fmla="*/ 1309 h 75"/>
                <a:gd name="T42" fmla="*/ 301 w 69"/>
                <a:gd name="T43" fmla="*/ 1139 h 75"/>
                <a:gd name="T44" fmla="*/ 301 w 69"/>
                <a:gd name="T45" fmla="*/ 1229 h 75"/>
                <a:gd name="T46" fmla="*/ 283 w 69"/>
                <a:gd name="T47" fmla="*/ 1331 h 75"/>
                <a:gd name="T48" fmla="*/ 333 w 69"/>
                <a:gd name="T49" fmla="*/ 1229 h 75"/>
                <a:gd name="T50" fmla="*/ 333 w 69"/>
                <a:gd name="T51" fmla="*/ 1288 h 75"/>
                <a:gd name="T52" fmla="*/ 376 w 69"/>
                <a:gd name="T53" fmla="*/ 1309 h 75"/>
                <a:gd name="T54" fmla="*/ 396 w 69"/>
                <a:gd name="T55" fmla="*/ 1272 h 75"/>
                <a:gd name="T56" fmla="*/ 584 w 69"/>
                <a:gd name="T57" fmla="*/ 1387 h 75"/>
                <a:gd name="T58" fmla="*/ 785 w 69"/>
                <a:gd name="T59" fmla="*/ 1344 h 75"/>
                <a:gd name="T60" fmla="*/ 868 w 69"/>
                <a:gd name="T61" fmla="*/ 1272 h 75"/>
                <a:gd name="T62" fmla="*/ 943 w 69"/>
                <a:gd name="T63" fmla="*/ 1309 h 75"/>
                <a:gd name="T64" fmla="*/ 880 w 69"/>
                <a:gd name="T65" fmla="*/ 1216 h 75"/>
                <a:gd name="T66" fmla="*/ 1025 w 69"/>
                <a:gd name="T67" fmla="*/ 1272 h 75"/>
                <a:gd name="T68" fmla="*/ 943 w 69"/>
                <a:gd name="T69" fmla="*/ 1059 h 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9" h="75">
                  <a:moveTo>
                    <a:pt x="60" y="56"/>
                  </a:moveTo>
                  <a:cubicBezTo>
                    <a:pt x="63" y="51"/>
                    <a:pt x="65" y="45"/>
                    <a:pt x="67" y="39"/>
                  </a:cubicBezTo>
                  <a:cubicBezTo>
                    <a:pt x="68" y="37"/>
                    <a:pt x="69" y="33"/>
                    <a:pt x="69" y="30"/>
                  </a:cubicBezTo>
                  <a:cubicBezTo>
                    <a:pt x="68" y="27"/>
                    <a:pt x="65" y="25"/>
                    <a:pt x="64" y="23"/>
                  </a:cubicBezTo>
                  <a:cubicBezTo>
                    <a:pt x="62" y="19"/>
                    <a:pt x="68" y="17"/>
                    <a:pt x="65" y="15"/>
                  </a:cubicBezTo>
                  <a:cubicBezTo>
                    <a:pt x="63" y="13"/>
                    <a:pt x="61" y="20"/>
                    <a:pt x="58" y="18"/>
                  </a:cubicBezTo>
                  <a:cubicBezTo>
                    <a:pt x="56" y="17"/>
                    <a:pt x="58" y="15"/>
                    <a:pt x="57" y="15"/>
                  </a:cubicBezTo>
                  <a:cubicBezTo>
                    <a:pt x="56" y="14"/>
                    <a:pt x="55" y="17"/>
                    <a:pt x="53" y="17"/>
                  </a:cubicBezTo>
                  <a:cubicBezTo>
                    <a:pt x="46" y="16"/>
                    <a:pt x="58" y="6"/>
                    <a:pt x="56" y="3"/>
                  </a:cubicBezTo>
                  <a:cubicBezTo>
                    <a:pt x="54" y="0"/>
                    <a:pt x="52" y="10"/>
                    <a:pt x="48" y="11"/>
                  </a:cubicBezTo>
                  <a:cubicBezTo>
                    <a:pt x="47" y="11"/>
                    <a:pt x="45" y="11"/>
                    <a:pt x="44" y="11"/>
                  </a:cubicBezTo>
                  <a:cubicBezTo>
                    <a:pt x="43" y="9"/>
                    <a:pt x="44" y="6"/>
                    <a:pt x="43" y="6"/>
                  </a:cubicBezTo>
                  <a:cubicBezTo>
                    <a:pt x="41" y="6"/>
                    <a:pt x="43" y="11"/>
                    <a:pt x="41" y="11"/>
                  </a:cubicBezTo>
                  <a:cubicBezTo>
                    <a:pt x="38" y="11"/>
                    <a:pt x="36" y="8"/>
                    <a:pt x="34" y="7"/>
                  </a:cubicBezTo>
                  <a:cubicBezTo>
                    <a:pt x="32" y="7"/>
                    <a:pt x="31" y="8"/>
                    <a:pt x="27" y="9"/>
                  </a:cubicBezTo>
                  <a:cubicBezTo>
                    <a:pt x="12" y="8"/>
                    <a:pt x="1" y="27"/>
                    <a:pt x="0" y="41"/>
                  </a:cubicBezTo>
                  <a:cubicBezTo>
                    <a:pt x="0" y="44"/>
                    <a:pt x="1" y="48"/>
                    <a:pt x="3" y="52"/>
                  </a:cubicBezTo>
                  <a:cubicBezTo>
                    <a:pt x="4" y="54"/>
                    <a:pt x="7" y="55"/>
                    <a:pt x="8" y="58"/>
                  </a:cubicBezTo>
                  <a:cubicBezTo>
                    <a:pt x="9" y="60"/>
                    <a:pt x="6" y="63"/>
                    <a:pt x="7" y="65"/>
                  </a:cubicBezTo>
                  <a:cubicBezTo>
                    <a:pt x="9" y="67"/>
                    <a:pt x="10" y="61"/>
                    <a:pt x="12" y="62"/>
                  </a:cubicBezTo>
                  <a:cubicBezTo>
                    <a:pt x="14" y="63"/>
                    <a:pt x="10" y="68"/>
                    <a:pt x="13" y="69"/>
                  </a:cubicBezTo>
                  <a:cubicBezTo>
                    <a:pt x="15" y="71"/>
                    <a:pt x="17" y="59"/>
                    <a:pt x="19" y="60"/>
                  </a:cubicBezTo>
                  <a:cubicBezTo>
                    <a:pt x="22" y="60"/>
                    <a:pt x="19" y="64"/>
                    <a:pt x="19" y="65"/>
                  </a:cubicBezTo>
                  <a:cubicBezTo>
                    <a:pt x="18" y="66"/>
                    <a:pt x="16" y="69"/>
                    <a:pt x="18" y="70"/>
                  </a:cubicBezTo>
                  <a:cubicBezTo>
                    <a:pt x="20" y="70"/>
                    <a:pt x="20" y="65"/>
                    <a:pt x="21" y="65"/>
                  </a:cubicBezTo>
                  <a:cubicBezTo>
                    <a:pt x="23" y="65"/>
                    <a:pt x="21" y="67"/>
                    <a:pt x="21" y="68"/>
                  </a:cubicBezTo>
                  <a:cubicBezTo>
                    <a:pt x="21" y="70"/>
                    <a:pt x="23" y="70"/>
                    <a:pt x="24" y="69"/>
                  </a:cubicBezTo>
                  <a:cubicBezTo>
                    <a:pt x="24" y="68"/>
                    <a:pt x="24" y="68"/>
                    <a:pt x="25" y="67"/>
                  </a:cubicBezTo>
                  <a:cubicBezTo>
                    <a:pt x="25" y="65"/>
                    <a:pt x="32" y="72"/>
                    <a:pt x="37" y="73"/>
                  </a:cubicBezTo>
                  <a:cubicBezTo>
                    <a:pt x="42" y="74"/>
                    <a:pt x="46" y="75"/>
                    <a:pt x="50" y="71"/>
                  </a:cubicBezTo>
                  <a:cubicBezTo>
                    <a:pt x="51" y="70"/>
                    <a:pt x="53" y="67"/>
                    <a:pt x="55" y="67"/>
                  </a:cubicBezTo>
                  <a:cubicBezTo>
                    <a:pt x="55" y="67"/>
                    <a:pt x="59" y="71"/>
                    <a:pt x="60" y="69"/>
                  </a:cubicBezTo>
                  <a:cubicBezTo>
                    <a:pt x="61" y="68"/>
                    <a:pt x="55" y="66"/>
                    <a:pt x="56" y="64"/>
                  </a:cubicBezTo>
                  <a:cubicBezTo>
                    <a:pt x="58" y="63"/>
                    <a:pt x="63" y="69"/>
                    <a:pt x="65" y="67"/>
                  </a:cubicBezTo>
                  <a:cubicBezTo>
                    <a:pt x="67" y="65"/>
                    <a:pt x="53" y="64"/>
                    <a:pt x="60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6" name="Freeform 627">
              <a:extLst>
                <a:ext uri="{FF2B5EF4-FFF2-40B4-BE49-F238E27FC236}">
                  <a16:creationId xmlns:a16="http://schemas.microsoft.com/office/drawing/2014/main" id="{EE15B659-5DD2-4ABD-8D96-9A2739451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7" name="Freeform 628">
              <a:extLst>
                <a:ext uri="{FF2B5EF4-FFF2-40B4-BE49-F238E27FC236}">
                  <a16:creationId xmlns:a16="http://schemas.microsoft.com/office/drawing/2014/main" id="{979AEB18-28CF-405C-818A-1A6191DA6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07"/>
              <a:ext cx="18" cy="21"/>
            </a:xfrm>
            <a:custGeom>
              <a:avLst/>
              <a:gdLst>
                <a:gd name="T0" fmla="*/ 21 w 7"/>
                <a:gd name="T1" fmla="*/ 110 h 8"/>
                <a:gd name="T2" fmla="*/ 21 w 7"/>
                <a:gd name="T3" fmla="*/ 21 h 8"/>
                <a:gd name="T4" fmla="*/ 100 w 7"/>
                <a:gd name="T5" fmla="*/ 34 h 8"/>
                <a:gd name="T6" fmla="*/ 85 w 7"/>
                <a:gd name="T7" fmla="*/ 123 h 8"/>
                <a:gd name="T8" fmla="*/ 21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7" y="3"/>
                    <a:pt x="7" y="6"/>
                    <a:pt x="5" y="7"/>
                  </a:cubicBezTo>
                  <a:cubicBezTo>
                    <a:pt x="4" y="8"/>
                    <a:pt x="2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8" name="Freeform 629">
              <a:extLst>
                <a:ext uri="{FF2B5EF4-FFF2-40B4-BE49-F238E27FC236}">
                  <a16:creationId xmlns:a16="http://schemas.microsoft.com/office/drawing/2014/main" id="{B9D02FF1-9B02-48D5-BFB9-6FD611A69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07"/>
              <a:ext cx="10" cy="10"/>
            </a:xfrm>
            <a:custGeom>
              <a:avLst/>
              <a:gdLst>
                <a:gd name="T0" fmla="*/ 20 w 4"/>
                <a:gd name="T1" fmla="*/ 50 h 4"/>
                <a:gd name="T2" fmla="*/ 20 w 4"/>
                <a:gd name="T3" fmla="*/ 0 h 4"/>
                <a:gd name="T4" fmla="*/ 63 w 4"/>
                <a:gd name="T5" fmla="*/ 20 h 4"/>
                <a:gd name="T6" fmla="*/ 50 w 4"/>
                <a:gd name="T7" fmla="*/ 50 h 4"/>
                <a:gd name="T8" fmla="*/ 20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3"/>
                    <a:pt x="3" y="3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069" name="Freeform 630">
              <a:extLst>
                <a:ext uri="{FF2B5EF4-FFF2-40B4-BE49-F238E27FC236}">
                  <a16:creationId xmlns:a16="http://schemas.microsoft.com/office/drawing/2014/main" id="{E4DFCC33-2C28-43B6-B60B-5E628AD0B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120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6" name="Group 645">
            <a:extLst>
              <a:ext uri="{FF2B5EF4-FFF2-40B4-BE49-F238E27FC236}">
                <a16:creationId xmlns:a16="http://schemas.microsoft.com/office/drawing/2014/main" id="{42CEE247-ACAE-4830-B1B1-046ED1FEAFCC}"/>
              </a:ext>
            </a:extLst>
          </p:cNvPr>
          <p:cNvGrpSpPr>
            <a:grpSpLocks/>
          </p:cNvGrpSpPr>
          <p:nvPr/>
        </p:nvGrpSpPr>
        <p:grpSpPr bwMode="auto">
          <a:xfrm>
            <a:off x="5434013" y="1835150"/>
            <a:ext cx="342900" cy="396875"/>
            <a:chOff x="2770" y="2031"/>
            <a:chExt cx="216" cy="250"/>
          </a:xfrm>
        </p:grpSpPr>
        <p:sp>
          <p:nvSpPr>
            <p:cNvPr id="48108" name="Freeform 633">
              <a:extLst>
                <a:ext uri="{FF2B5EF4-FFF2-40B4-BE49-F238E27FC236}">
                  <a16:creationId xmlns:a16="http://schemas.microsoft.com/office/drawing/2014/main" id="{B3B015ED-5DD5-43D5-90CE-C62A91CFB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31"/>
              <a:ext cx="216" cy="250"/>
            </a:xfrm>
            <a:custGeom>
              <a:avLst/>
              <a:gdLst>
                <a:gd name="T0" fmla="*/ 239 w 86"/>
                <a:gd name="T1" fmla="*/ 261 h 94"/>
                <a:gd name="T2" fmla="*/ 146 w 86"/>
                <a:gd name="T3" fmla="*/ 963 h 94"/>
                <a:gd name="T4" fmla="*/ 535 w 86"/>
                <a:gd name="T5" fmla="*/ 1577 h 94"/>
                <a:gd name="T6" fmla="*/ 1060 w 86"/>
                <a:gd name="T7" fmla="*/ 1543 h 94"/>
                <a:gd name="T8" fmla="*/ 1281 w 86"/>
                <a:gd name="T9" fmla="*/ 1074 h 94"/>
                <a:gd name="T10" fmla="*/ 776 w 86"/>
                <a:gd name="T11" fmla="*/ 205 h 94"/>
                <a:gd name="T12" fmla="*/ 239 w 86"/>
                <a:gd name="T13" fmla="*/ 261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94">
                  <a:moveTo>
                    <a:pt x="15" y="14"/>
                  </a:moveTo>
                  <a:cubicBezTo>
                    <a:pt x="5" y="23"/>
                    <a:pt x="0" y="36"/>
                    <a:pt x="9" y="51"/>
                  </a:cubicBezTo>
                  <a:cubicBezTo>
                    <a:pt x="18" y="66"/>
                    <a:pt x="29" y="79"/>
                    <a:pt x="34" y="84"/>
                  </a:cubicBezTo>
                  <a:cubicBezTo>
                    <a:pt x="43" y="94"/>
                    <a:pt x="58" y="89"/>
                    <a:pt x="67" y="82"/>
                  </a:cubicBezTo>
                  <a:cubicBezTo>
                    <a:pt x="76" y="75"/>
                    <a:pt x="86" y="66"/>
                    <a:pt x="81" y="57"/>
                  </a:cubicBezTo>
                  <a:cubicBezTo>
                    <a:pt x="76" y="48"/>
                    <a:pt x="54" y="18"/>
                    <a:pt x="49" y="11"/>
                  </a:cubicBezTo>
                  <a:cubicBezTo>
                    <a:pt x="41" y="0"/>
                    <a:pt x="26" y="6"/>
                    <a:pt x="15" y="14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9" name="Freeform 634">
              <a:extLst>
                <a:ext uri="{FF2B5EF4-FFF2-40B4-BE49-F238E27FC236}">
                  <a16:creationId xmlns:a16="http://schemas.microsoft.com/office/drawing/2014/main" id="{6B743560-8CEC-4ABC-B773-95D0ECB42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049"/>
              <a:ext cx="145" cy="208"/>
            </a:xfrm>
            <a:custGeom>
              <a:avLst/>
              <a:gdLst>
                <a:gd name="T0" fmla="*/ 550 w 58"/>
                <a:gd name="T1" fmla="*/ 1459 h 78"/>
                <a:gd name="T2" fmla="*/ 863 w 58"/>
                <a:gd name="T3" fmla="*/ 1117 h 78"/>
                <a:gd name="T4" fmla="*/ 770 w 58"/>
                <a:gd name="T5" fmla="*/ 760 h 78"/>
                <a:gd name="T6" fmla="*/ 438 w 58"/>
                <a:gd name="T7" fmla="*/ 171 h 78"/>
                <a:gd name="T8" fmla="*/ 270 w 58"/>
                <a:gd name="T9" fmla="*/ 21 h 78"/>
                <a:gd name="T10" fmla="*/ 0 w 58"/>
                <a:gd name="T11" fmla="*/ 136 h 78"/>
                <a:gd name="T12" fmla="*/ 208 w 58"/>
                <a:gd name="T13" fmla="*/ 115 h 78"/>
                <a:gd name="T14" fmla="*/ 313 w 58"/>
                <a:gd name="T15" fmla="*/ 285 h 78"/>
                <a:gd name="T16" fmla="*/ 395 w 58"/>
                <a:gd name="T17" fmla="*/ 589 h 78"/>
                <a:gd name="T18" fmla="*/ 533 w 58"/>
                <a:gd name="T19" fmla="*/ 776 h 78"/>
                <a:gd name="T20" fmla="*/ 688 w 58"/>
                <a:gd name="T21" fmla="*/ 1251 h 78"/>
                <a:gd name="T22" fmla="*/ 488 w 58"/>
                <a:gd name="T23" fmla="*/ 1480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78">
                  <a:moveTo>
                    <a:pt x="35" y="77"/>
                  </a:moveTo>
                  <a:cubicBezTo>
                    <a:pt x="44" y="73"/>
                    <a:pt x="51" y="68"/>
                    <a:pt x="55" y="59"/>
                  </a:cubicBezTo>
                  <a:cubicBezTo>
                    <a:pt x="58" y="54"/>
                    <a:pt x="52" y="45"/>
                    <a:pt x="49" y="40"/>
                  </a:cubicBezTo>
                  <a:cubicBezTo>
                    <a:pt x="43" y="32"/>
                    <a:pt x="34" y="17"/>
                    <a:pt x="28" y="9"/>
                  </a:cubicBezTo>
                  <a:cubicBezTo>
                    <a:pt x="25" y="6"/>
                    <a:pt x="22" y="2"/>
                    <a:pt x="17" y="1"/>
                  </a:cubicBezTo>
                  <a:cubicBezTo>
                    <a:pt x="12" y="0"/>
                    <a:pt x="4" y="3"/>
                    <a:pt x="0" y="7"/>
                  </a:cubicBezTo>
                  <a:cubicBezTo>
                    <a:pt x="5" y="6"/>
                    <a:pt x="8" y="4"/>
                    <a:pt x="13" y="6"/>
                  </a:cubicBezTo>
                  <a:cubicBezTo>
                    <a:pt x="16" y="8"/>
                    <a:pt x="18" y="11"/>
                    <a:pt x="20" y="15"/>
                  </a:cubicBezTo>
                  <a:cubicBezTo>
                    <a:pt x="22" y="18"/>
                    <a:pt x="24" y="28"/>
                    <a:pt x="25" y="31"/>
                  </a:cubicBezTo>
                  <a:cubicBezTo>
                    <a:pt x="28" y="35"/>
                    <a:pt x="31" y="38"/>
                    <a:pt x="34" y="41"/>
                  </a:cubicBezTo>
                  <a:cubicBezTo>
                    <a:pt x="42" y="48"/>
                    <a:pt x="44" y="56"/>
                    <a:pt x="44" y="66"/>
                  </a:cubicBezTo>
                  <a:cubicBezTo>
                    <a:pt x="45" y="72"/>
                    <a:pt x="37" y="77"/>
                    <a:pt x="31" y="78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0" name="Freeform 635">
              <a:extLst>
                <a:ext uri="{FF2B5EF4-FFF2-40B4-BE49-F238E27FC236}">
                  <a16:creationId xmlns:a16="http://schemas.microsoft.com/office/drawing/2014/main" id="{B6603248-EC79-471F-999D-0C6820FED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143"/>
              <a:ext cx="38" cy="90"/>
            </a:xfrm>
            <a:custGeom>
              <a:avLst/>
              <a:gdLst>
                <a:gd name="T0" fmla="*/ 51 w 15"/>
                <a:gd name="T1" fmla="*/ 630 h 34"/>
                <a:gd name="T2" fmla="*/ 193 w 15"/>
                <a:gd name="T3" fmla="*/ 281 h 34"/>
                <a:gd name="T4" fmla="*/ 96 w 15"/>
                <a:gd name="T5" fmla="*/ 132 h 34"/>
                <a:gd name="T6" fmla="*/ 0 w 15"/>
                <a:gd name="T7" fmla="*/ 0 h 34"/>
                <a:gd name="T8" fmla="*/ 96 w 15"/>
                <a:gd name="T9" fmla="*/ 169 h 34"/>
                <a:gd name="T10" fmla="*/ 160 w 15"/>
                <a:gd name="T11" fmla="*/ 336 h 34"/>
                <a:gd name="T12" fmla="*/ 160 w 15"/>
                <a:gd name="T13" fmla="*/ 498 h 34"/>
                <a:gd name="T14" fmla="*/ 63 w 15"/>
                <a:gd name="T15" fmla="*/ 63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34">
                  <a:moveTo>
                    <a:pt x="3" y="34"/>
                  </a:moveTo>
                  <a:cubicBezTo>
                    <a:pt x="10" y="30"/>
                    <a:pt x="15" y="23"/>
                    <a:pt x="12" y="15"/>
                  </a:cubicBezTo>
                  <a:cubicBezTo>
                    <a:pt x="10" y="12"/>
                    <a:pt x="9" y="10"/>
                    <a:pt x="6" y="7"/>
                  </a:cubicBezTo>
                  <a:cubicBezTo>
                    <a:pt x="4" y="5"/>
                    <a:pt x="2" y="2"/>
                    <a:pt x="0" y="0"/>
                  </a:cubicBezTo>
                  <a:cubicBezTo>
                    <a:pt x="3" y="3"/>
                    <a:pt x="4" y="6"/>
                    <a:pt x="6" y="9"/>
                  </a:cubicBezTo>
                  <a:cubicBezTo>
                    <a:pt x="8" y="12"/>
                    <a:pt x="10" y="14"/>
                    <a:pt x="10" y="18"/>
                  </a:cubicBezTo>
                  <a:cubicBezTo>
                    <a:pt x="11" y="21"/>
                    <a:pt x="11" y="24"/>
                    <a:pt x="10" y="27"/>
                  </a:cubicBezTo>
                  <a:cubicBezTo>
                    <a:pt x="9" y="30"/>
                    <a:pt x="6" y="31"/>
                    <a:pt x="4" y="34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1" name="Freeform 636">
              <a:extLst>
                <a:ext uri="{FF2B5EF4-FFF2-40B4-BE49-F238E27FC236}">
                  <a16:creationId xmlns:a16="http://schemas.microsoft.com/office/drawing/2014/main" id="{2365B289-5B1A-4A08-99AB-154901EB2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59"/>
              <a:ext cx="90" cy="90"/>
            </a:xfrm>
            <a:custGeom>
              <a:avLst/>
              <a:gdLst>
                <a:gd name="T0" fmla="*/ 270 w 36"/>
                <a:gd name="T1" fmla="*/ 34 h 34"/>
                <a:gd name="T2" fmla="*/ 33 w 36"/>
                <a:gd name="T3" fmla="*/ 371 h 34"/>
                <a:gd name="T4" fmla="*/ 375 w 36"/>
                <a:gd name="T5" fmla="*/ 574 h 34"/>
                <a:gd name="T6" fmla="*/ 550 w 36"/>
                <a:gd name="T7" fmla="*/ 225 h 34"/>
                <a:gd name="T8" fmla="*/ 270 w 3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17" y="2"/>
                  </a:moveTo>
                  <a:cubicBezTo>
                    <a:pt x="7" y="3"/>
                    <a:pt x="0" y="11"/>
                    <a:pt x="2" y="20"/>
                  </a:cubicBezTo>
                  <a:cubicBezTo>
                    <a:pt x="5" y="30"/>
                    <a:pt x="14" y="34"/>
                    <a:pt x="24" y="31"/>
                  </a:cubicBezTo>
                  <a:cubicBezTo>
                    <a:pt x="33" y="28"/>
                    <a:pt x="36" y="21"/>
                    <a:pt x="35" y="12"/>
                  </a:cubicBezTo>
                  <a:cubicBezTo>
                    <a:pt x="33" y="4"/>
                    <a:pt x="26" y="0"/>
                    <a:pt x="17" y="2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2" name="Freeform 637">
              <a:extLst>
                <a:ext uri="{FF2B5EF4-FFF2-40B4-BE49-F238E27FC236}">
                  <a16:creationId xmlns:a16="http://schemas.microsoft.com/office/drawing/2014/main" id="{A367E06F-5358-4ADC-B937-CCBAF4BB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31"/>
              <a:ext cx="216" cy="250"/>
            </a:xfrm>
            <a:custGeom>
              <a:avLst/>
              <a:gdLst>
                <a:gd name="T0" fmla="*/ 239 w 86"/>
                <a:gd name="T1" fmla="*/ 261 h 94"/>
                <a:gd name="T2" fmla="*/ 146 w 86"/>
                <a:gd name="T3" fmla="*/ 963 h 94"/>
                <a:gd name="T4" fmla="*/ 535 w 86"/>
                <a:gd name="T5" fmla="*/ 1577 h 94"/>
                <a:gd name="T6" fmla="*/ 1060 w 86"/>
                <a:gd name="T7" fmla="*/ 1543 h 94"/>
                <a:gd name="T8" fmla="*/ 1281 w 86"/>
                <a:gd name="T9" fmla="*/ 1074 h 94"/>
                <a:gd name="T10" fmla="*/ 776 w 86"/>
                <a:gd name="T11" fmla="*/ 205 h 94"/>
                <a:gd name="T12" fmla="*/ 239 w 86"/>
                <a:gd name="T13" fmla="*/ 261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94">
                  <a:moveTo>
                    <a:pt x="15" y="14"/>
                  </a:moveTo>
                  <a:cubicBezTo>
                    <a:pt x="5" y="23"/>
                    <a:pt x="0" y="36"/>
                    <a:pt x="9" y="51"/>
                  </a:cubicBezTo>
                  <a:cubicBezTo>
                    <a:pt x="18" y="66"/>
                    <a:pt x="29" y="79"/>
                    <a:pt x="34" y="84"/>
                  </a:cubicBezTo>
                  <a:cubicBezTo>
                    <a:pt x="43" y="94"/>
                    <a:pt x="58" y="89"/>
                    <a:pt x="67" y="82"/>
                  </a:cubicBezTo>
                  <a:cubicBezTo>
                    <a:pt x="76" y="75"/>
                    <a:pt x="86" y="66"/>
                    <a:pt x="81" y="57"/>
                  </a:cubicBezTo>
                  <a:cubicBezTo>
                    <a:pt x="76" y="48"/>
                    <a:pt x="54" y="18"/>
                    <a:pt x="49" y="11"/>
                  </a:cubicBezTo>
                  <a:cubicBezTo>
                    <a:pt x="41" y="0"/>
                    <a:pt x="26" y="6"/>
                    <a:pt x="15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3" name="Freeform 638">
              <a:extLst>
                <a:ext uri="{FF2B5EF4-FFF2-40B4-BE49-F238E27FC236}">
                  <a16:creationId xmlns:a16="http://schemas.microsoft.com/office/drawing/2014/main" id="{D380D2D1-899E-43F2-A78E-DC3B9138A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175"/>
              <a:ext cx="30" cy="56"/>
            </a:xfrm>
            <a:custGeom>
              <a:avLst/>
              <a:gdLst>
                <a:gd name="T0" fmla="*/ 188 w 12"/>
                <a:gd name="T1" fmla="*/ 0 h 21"/>
                <a:gd name="T2" fmla="*/ 83 w 12"/>
                <a:gd name="T3" fmla="*/ 56 h 21"/>
                <a:gd name="T4" fmla="*/ 20 w 12"/>
                <a:gd name="T5" fmla="*/ 171 h 21"/>
                <a:gd name="T6" fmla="*/ 175 w 12"/>
                <a:gd name="T7" fmla="*/ 397 h 21"/>
                <a:gd name="T8" fmla="*/ 83 w 12"/>
                <a:gd name="T9" fmla="*/ 205 h 21"/>
                <a:gd name="T10" fmla="*/ 95 w 12"/>
                <a:gd name="T11" fmla="*/ 149 h 21"/>
                <a:gd name="T12" fmla="*/ 95 w 12"/>
                <a:gd name="T13" fmla="*/ 93 h 21"/>
                <a:gd name="T14" fmla="*/ 175 w 12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cubicBezTo>
                    <a:pt x="10" y="2"/>
                    <a:pt x="7" y="0"/>
                    <a:pt x="5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6"/>
                    <a:pt x="6" y="19"/>
                    <a:pt x="11" y="21"/>
                  </a:cubicBezTo>
                  <a:cubicBezTo>
                    <a:pt x="7" y="19"/>
                    <a:pt x="4" y="15"/>
                    <a:pt x="5" y="11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7"/>
                    <a:pt x="6" y="5"/>
                  </a:cubicBezTo>
                  <a:cubicBezTo>
                    <a:pt x="7" y="4"/>
                    <a:pt x="10" y="3"/>
                    <a:pt x="11" y="1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4" name="Freeform 639">
              <a:extLst>
                <a:ext uri="{FF2B5EF4-FFF2-40B4-BE49-F238E27FC236}">
                  <a16:creationId xmlns:a16="http://schemas.microsoft.com/office/drawing/2014/main" id="{08944D81-0838-4827-9177-64A9EF9B0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180"/>
              <a:ext cx="27" cy="61"/>
            </a:xfrm>
            <a:custGeom>
              <a:avLst/>
              <a:gdLst>
                <a:gd name="T0" fmla="*/ 0 w 11"/>
                <a:gd name="T1" fmla="*/ 374 h 23"/>
                <a:gd name="T2" fmla="*/ 133 w 11"/>
                <a:gd name="T3" fmla="*/ 239 h 23"/>
                <a:gd name="T4" fmla="*/ 91 w 11"/>
                <a:gd name="T5" fmla="*/ 21 h 23"/>
                <a:gd name="T6" fmla="*/ 71 w 11"/>
                <a:gd name="T7" fmla="*/ 170 h 23"/>
                <a:gd name="T8" fmla="*/ 71 w 11"/>
                <a:gd name="T9" fmla="*/ 260 h 23"/>
                <a:gd name="T10" fmla="*/ 42 w 11"/>
                <a:gd name="T11" fmla="*/ 35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3">
                  <a:moveTo>
                    <a:pt x="0" y="20"/>
                  </a:moveTo>
                  <a:cubicBezTo>
                    <a:pt x="5" y="23"/>
                    <a:pt x="8" y="17"/>
                    <a:pt x="9" y="13"/>
                  </a:cubicBezTo>
                  <a:cubicBezTo>
                    <a:pt x="9" y="10"/>
                    <a:pt x="11" y="0"/>
                    <a:pt x="6" y="1"/>
                  </a:cubicBezTo>
                  <a:cubicBezTo>
                    <a:pt x="10" y="5"/>
                    <a:pt x="5" y="6"/>
                    <a:pt x="5" y="9"/>
                  </a:cubicBezTo>
                  <a:cubicBezTo>
                    <a:pt x="5" y="11"/>
                    <a:pt x="6" y="12"/>
                    <a:pt x="5" y="14"/>
                  </a:cubicBezTo>
                  <a:cubicBezTo>
                    <a:pt x="5" y="16"/>
                    <a:pt x="4" y="18"/>
                    <a:pt x="3" y="19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5" name="Freeform 640">
              <a:extLst>
                <a:ext uri="{FF2B5EF4-FFF2-40B4-BE49-F238E27FC236}">
                  <a16:creationId xmlns:a16="http://schemas.microsoft.com/office/drawing/2014/main" id="{F27A7914-F0D0-4B8A-AB7D-8C167DA77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77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33 w 7"/>
                <a:gd name="T3" fmla="*/ 0 h 7"/>
                <a:gd name="T4" fmla="*/ 100 w 7"/>
                <a:gd name="T5" fmla="*/ 38 h 7"/>
                <a:gd name="T6" fmla="*/ 67 w 7"/>
                <a:gd name="T7" fmla="*/ 117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6" name="Freeform 641">
              <a:extLst>
                <a:ext uri="{FF2B5EF4-FFF2-40B4-BE49-F238E27FC236}">
                  <a16:creationId xmlns:a16="http://schemas.microsoft.com/office/drawing/2014/main" id="{3809F972-1942-4C4F-ADB3-C08740293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16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35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7" name="Freeform 642">
              <a:extLst>
                <a:ext uri="{FF2B5EF4-FFF2-40B4-BE49-F238E27FC236}">
                  <a16:creationId xmlns:a16="http://schemas.microsoft.com/office/drawing/2014/main" id="{441B3C91-EEFA-45AB-B3D3-6B4F49341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196"/>
              <a:ext cx="12" cy="11"/>
            </a:xfrm>
            <a:custGeom>
              <a:avLst/>
              <a:gdLst>
                <a:gd name="T0" fmla="*/ 12 w 5"/>
                <a:gd name="T1" fmla="*/ 47 h 4"/>
                <a:gd name="T2" fmla="*/ 29 w 5"/>
                <a:gd name="T3" fmla="*/ 0 h 4"/>
                <a:gd name="T4" fmla="*/ 58 w 5"/>
                <a:gd name="T5" fmla="*/ 22 h 4"/>
                <a:gd name="T6" fmla="*/ 41 w 5"/>
                <a:gd name="T7" fmla="*/ 83 h 4"/>
                <a:gd name="T8" fmla="*/ 12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8" name="Freeform 643">
              <a:extLst>
                <a:ext uri="{FF2B5EF4-FFF2-40B4-BE49-F238E27FC236}">
                  <a16:creationId xmlns:a16="http://schemas.microsoft.com/office/drawing/2014/main" id="{6E2F1644-AFBC-431D-B7BF-CB07D7508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084"/>
              <a:ext cx="48" cy="123"/>
            </a:xfrm>
            <a:custGeom>
              <a:avLst/>
              <a:gdLst>
                <a:gd name="T0" fmla="*/ 306 w 19"/>
                <a:gd name="T1" fmla="*/ 880 h 46"/>
                <a:gd name="T2" fmla="*/ 159 w 19"/>
                <a:gd name="T3" fmla="*/ 650 h 46"/>
                <a:gd name="T4" fmla="*/ 51 w 19"/>
                <a:gd name="T5" fmla="*/ 444 h 46"/>
                <a:gd name="T6" fmla="*/ 192 w 19"/>
                <a:gd name="T7" fmla="*/ 0 h 46"/>
                <a:gd name="T8" fmla="*/ 114 w 19"/>
                <a:gd name="T9" fmla="*/ 364 h 46"/>
                <a:gd name="T10" fmla="*/ 159 w 19"/>
                <a:gd name="T11" fmla="*/ 559 h 46"/>
                <a:gd name="T12" fmla="*/ 243 w 19"/>
                <a:gd name="T13" fmla="*/ 74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46">
                  <a:moveTo>
                    <a:pt x="19" y="46"/>
                  </a:moveTo>
                  <a:cubicBezTo>
                    <a:pt x="17" y="42"/>
                    <a:pt x="13" y="38"/>
                    <a:pt x="10" y="34"/>
                  </a:cubicBezTo>
                  <a:cubicBezTo>
                    <a:pt x="8" y="31"/>
                    <a:pt x="5" y="27"/>
                    <a:pt x="3" y="23"/>
                  </a:cubicBezTo>
                  <a:cubicBezTo>
                    <a:pt x="0" y="14"/>
                    <a:pt x="2" y="4"/>
                    <a:pt x="12" y="0"/>
                  </a:cubicBezTo>
                  <a:cubicBezTo>
                    <a:pt x="6" y="4"/>
                    <a:pt x="5" y="13"/>
                    <a:pt x="7" y="19"/>
                  </a:cubicBezTo>
                  <a:cubicBezTo>
                    <a:pt x="8" y="23"/>
                    <a:pt x="10" y="26"/>
                    <a:pt x="10" y="29"/>
                  </a:cubicBezTo>
                  <a:cubicBezTo>
                    <a:pt x="11" y="33"/>
                    <a:pt x="13" y="36"/>
                    <a:pt x="15" y="39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19" name="Freeform 644">
              <a:extLst>
                <a:ext uri="{FF2B5EF4-FFF2-40B4-BE49-F238E27FC236}">
                  <a16:creationId xmlns:a16="http://schemas.microsoft.com/office/drawing/2014/main" id="{97745B66-2C87-468F-9660-4BC35DAD8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00"/>
              <a:ext cx="16" cy="56"/>
            </a:xfrm>
            <a:custGeom>
              <a:avLst/>
              <a:gdLst>
                <a:gd name="T0" fmla="*/ 77 w 6"/>
                <a:gd name="T1" fmla="*/ 0 h 21"/>
                <a:gd name="T2" fmla="*/ 115 w 6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1">
                  <a:moveTo>
                    <a:pt x="4" y="0"/>
                  </a:moveTo>
                  <a:cubicBezTo>
                    <a:pt x="0" y="4"/>
                    <a:pt x="1" y="18"/>
                    <a:pt x="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7" name="Group 659">
            <a:extLst>
              <a:ext uri="{FF2B5EF4-FFF2-40B4-BE49-F238E27FC236}">
                <a16:creationId xmlns:a16="http://schemas.microsoft.com/office/drawing/2014/main" id="{15015FED-920E-4102-B388-462FC7E7FA13}"/>
              </a:ext>
            </a:extLst>
          </p:cNvPr>
          <p:cNvGrpSpPr>
            <a:grpSpLocks/>
          </p:cNvGrpSpPr>
          <p:nvPr/>
        </p:nvGrpSpPr>
        <p:grpSpPr bwMode="auto">
          <a:xfrm>
            <a:off x="5818188" y="2084388"/>
            <a:ext cx="223837" cy="342900"/>
            <a:chOff x="2809" y="2051"/>
            <a:chExt cx="141" cy="216"/>
          </a:xfrm>
        </p:grpSpPr>
        <p:sp>
          <p:nvSpPr>
            <p:cNvPr id="48096" name="Freeform 647">
              <a:extLst>
                <a:ext uri="{FF2B5EF4-FFF2-40B4-BE49-F238E27FC236}">
                  <a16:creationId xmlns:a16="http://schemas.microsoft.com/office/drawing/2014/main" id="{2FE4BF33-7F3E-4893-BDE3-B18A9318D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51"/>
              <a:ext cx="141" cy="216"/>
            </a:xfrm>
            <a:custGeom>
              <a:avLst/>
              <a:gdLst>
                <a:gd name="T0" fmla="*/ 451 w 56"/>
                <a:gd name="T1" fmla="*/ 0 h 81"/>
                <a:gd name="T2" fmla="*/ 33 w 56"/>
                <a:gd name="T3" fmla="*/ 397 h 81"/>
                <a:gd name="T4" fmla="*/ 33 w 56"/>
                <a:gd name="T5" fmla="*/ 1216 h 81"/>
                <a:gd name="T6" fmla="*/ 463 w 56"/>
                <a:gd name="T7" fmla="*/ 1536 h 81"/>
                <a:gd name="T8" fmla="*/ 861 w 56"/>
                <a:gd name="T9" fmla="*/ 1272 h 81"/>
                <a:gd name="T10" fmla="*/ 843 w 56"/>
                <a:gd name="T11" fmla="*/ 307 h 81"/>
                <a:gd name="T12" fmla="*/ 451 w 56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81">
                  <a:moveTo>
                    <a:pt x="28" y="0"/>
                  </a:moveTo>
                  <a:cubicBezTo>
                    <a:pt x="15" y="1"/>
                    <a:pt x="3" y="3"/>
                    <a:pt x="2" y="21"/>
                  </a:cubicBezTo>
                  <a:cubicBezTo>
                    <a:pt x="0" y="39"/>
                    <a:pt x="2" y="57"/>
                    <a:pt x="2" y="64"/>
                  </a:cubicBezTo>
                  <a:cubicBezTo>
                    <a:pt x="4" y="78"/>
                    <a:pt x="18" y="81"/>
                    <a:pt x="29" y="81"/>
                  </a:cubicBezTo>
                  <a:cubicBezTo>
                    <a:pt x="40" y="80"/>
                    <a:pt x="53" y="77"/>
                    <a:pt x="54" y="67"/>
                  </a:cubicBezTo>
                  <a:cubicBezTo>
                    <a:pt x="56" y="57"/>
                    <a:pt x="53" y="24"/>
                    <a:pt x="53" y="16"/>
                  </a:cubicBezTo>
                  <a:cubicBezTo>
                    <a:pt x="52" y="7"/>
                    <a:pt x="42" y="0"/>
                    <a:pt x="28" y="0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7" name="Freeform 648">
              <a:extLst>
                <a:ext uri="{FF2B5EF4-FFF2-40B4-BE49-F238E27FC236}">
                  <a16:creationId xmlns:a16="http://schemas.microsoft.com/office/drawing/2014/main" id="{915AA884-2B18-4D1F-AE0C-D4EEE5D1F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61"/>
              <a:ext cx="90" cy="198"/>
            </a:xfrm>
            <a:custGeom>
              <a:avLst/>
              <a:gdLst>
                <a:gd name="T0" fmla="*/ 63 w 36"/>
                <a:gd name="T1" fmla="*/ 1381 h 74"/>
                <a:gd name="T2" fmla="*/ 470 w 36"/>
                <a:gd name="T3" fmla="*/ 1324 h 74"/>
                <a:gd name="T4" fmla="*/ 563 w 36"/>
                <a:gd name="T5" fmla="*/ 939 h 74"/>
                <a:gd name="T6" fmla="*/ 520 w 36"/>
                <a:gd name="T7" fmla="*/ 342 h 74"/>
                <a:gd name="T8" fmla="*/ 458 w 36"/>
                <a:gd name="T9" fmla="*/ 115 h 74"/>
                <a:gd name="T10" fmla="*/ 188 w 36"/>
                <a:gd name="T11" fmla="*/ 21 h 74"/>
                <a:gd name="T12" fmla="*/ 363 w 36"/>
                <a:gd name="T13" fmla="*/ 136 h 74"/>
                <a:gd name="T14" fmla="*/ 375 w 36"/>
                <a:gd name="T15" fmla="*/ 342 h 74"/>
                <a:gd name="T16" fmla="*/ 333 w 36"/>
                <a:gd name="T17" fmla="*/ 559 h 74"/>
                <a:gd name="T18" fmla="*/ 363 w 36"/>
                <a:gd name="T19" fmla="*/ 787 h 74"/>
                <a:gd name="T20" fmla="*/ 283 w 36"/>
                <a:gd name="T21" fmla="*/ 1303 h 74"/>
                <a:gd name="T22" fmla="*/ 0 w 36"/>
                <a:gd name="T23" fmla="*/ 1359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" h="74">
                  <a:moveTo>
                    <a:pt x="4" y="72"/>
                  </a:moveTo>
                  <a:cubicBezTo>
                    <a:pt x="13" y="74"/>
                    <a:pt x="22" y="73"/>
                    <a:pt x="30" y="69"/>
                  </a:cubicBezTo>
                  <a:cubicBezTo>
                    <a:pt x="36" y="66"/>
                    <a:pt x="36" y="55"/>
                    <a:pt x="36" y="49"/>
                  </a:cubicBezTo>
                  <a:cubicBezTo>
                    <a:pt x="35" y="39"/>
                    <a:pt x="34" y="28"/>
                    <a:pt x="33" y="18"/>
                  </a:cubicBezTo>
                  <a:cubicBezTo>
                    <a:pt x="33" y="14"/>
                    <a:pt x="32" y="9"/>
                    <a:pt x="29" y="6"/>
                  </a:cubicBezTo>
                  <a:cubicBezTo>
                    <a:pt x="25" y="2"/>
                    <a:pt x="17" y="0"/>
                    <a:pt x="12" y="1"/>
                  </a:cubicBezTo>
                  <a:cubicBezTo>
                    <a:pt x="16" y="3"/>
                    <a:pt x="20" y="3"/>
                    <a:pt x="23" y="7"/>
                  </a:cubicBezTo>
                  <a:cubicBezTo>
                    <a:pt x="25" y="10"/>
                    <a:pt x="24" y="15"/>
                    <a:pt x="24" y="18"/>
                  </a:cubicBezTo>
                  <a:cubicBezTo>
                    <a:pt x="24" y="22"/>
                    <a:pt x="22" y="25"/>
                    <a:pt x="21" y="29"/>
                  </a:cubicBezTo>
                  <a:cubicBezTo>
                    <a:pt x="21" y="33"/>
                    <a:pt x="22" y="37"/>
                    <a:pt x="23" y="41"/>
                  </a:cubicBezTo>
                  <a:cubicBezTo>
                    <a:pt x="26" y="52"/>
                    <a:pt x="23" y="60"/>
                    <a:pt x="18" y="68"/>
                  </a:cubicBezTo>
                  <a:cubicBezTo>
                    <a:pt x="14" y="73"/>
                    <a:pt x="5" y="73"/>
                    <a:pt x="0" y="71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8" name="Freeform 649">
              <a:extLst>
                <a:ext uri="{FF2B5EF4-FFF2-40B4-BE49-F238E27FC236}">
                  <a16:creationId xmlns:a16="http://schemas.microsoft.com/office/drawing/2014/main" id="{6BC42A75-3E9E-472E-B6B2-70F3CB9D4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51"/>
              <a:ext cx="141" cy="216"/>
            </a:xfrm>
            <a:custGeom>
              <a:avLst/>
              <a:gdLst>
                <a:gd name="T0" fmla="*/ 451 w 56"/>
                <a:gd name="T1" fmla="*/ 0 h 81"/>
                <a:gd name="T2" fmla="*/ 33 w 56"/>
                <a:gd name="T3" fmla="*/ 397 h 81"/>
                <a:gd name="T4" fmla="*/ 33 w 56"/>
                <a:gd name="T5" fmla="*/ 1216 h 81"/>
                <a:gd name="T6" fmla="*/ 463 w 56"/>
                <a:gd name="T7" fmla="*/ 1536 h 81"/>
                <a:gd name="T8" fmla="*/ 861 w 56"/>
                <a:gd name="T9" fmla="*/ 1272 h 81"/>
                <a:gd name="T10" fmla="*/ 843 w 56"/>
                <a:gd name="T11" fmla="*/ 307 h 81"/>
                <a:gd name="T12" fmla="*/ 451 w 56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81">
                  <a:moveTo>
                    <a:pt x="28" y="0"/>
                  </a:moveTo>
                  <a:cubicBezTo>
                    <a:pt x="15" y="1"/>
                    <a:pt x="3" y="3"/>
                    <a:pt x="2" y="21"/>
                  </a:cubicBezTo>
                  <a:cubicBezTo>
                    <a:pt x="0" y="39"/>
                    <a:pt x="2" y="57"/>
                    <a:pt x="2" y="64"/>
                  </a:cubicBezTo>
                  <a:cubicBezTo>
                    <a:pt x="4" y="78"/>
                    <a:pt x="18" y="81"/>
                    <a:pt x="29" y="81"/>
                  </a:cubicBezTo>
                  <a:cubicBezTo>
                    <a:pt x="40" y="80"/>
                    <a:pt x="53" y="77"/>
                    <a:pt x="54" y="67"/>
                  </a:cubicBezTo>
                  <a:cubicBezTo>
                    <a:pt x="56" y="57"/>
                    <a:pt x="53" y="24"/>
                    <a:pt x="53" y="16"/>
                  </a:cubicBezTo>
                  <a:cubicBezTo>
                    <a:pt x="52" y="7"/>
                    <a:pt x="42" y="0"/>
                    <a:pt x="2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9" name="Freeform 650">
              <a:extLst>
                <a:ext uri="{FF2B5EF4-FFF2-40B4-BE49-F238E27FC236}">
                  <a16:creationId xmlns:a16="http://schemas.microsoft.com/office/drawing/2014/main" id="{A374E617-83C9-451E-BC44-BEF597F10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63"/>
              <a:ext cx="93" cy="82"/>
            </a:xfrm>
            <a:custGeom>
              <a:avLst/>
              <a:gdLst>
                <a:gd name="T0" fmla="*/ 284 w 37"/>
                <a:gd name="T1" fmla="*/ 21 h 31"/>
                <a:gd name="T2" fmla="*/ 158 w 37"/>
                <a:gd name="T3" fmla="*/ 426 h 31"/>
                <a:gd name="T4" fmla="*/ 334 w 37"/>
                <a:gd name="T5" fmla="*/ 540 h 31"/>
                <a:gd name="T6" fmla="*/ 538 w 37"/>
                <a:gd name="T7" fmla="*/ 391 h 31"/>
                <a:gd name="T8" fmla="*/ 442 w 37"/>
                <a:gd name="T9" fmla="*/ 34 h 31"/>
                <a:gd name="T10" fmla="*/ 367 w 37"/>
                <a:gd name="T11" fmla="*/ 21 h 31"/>
                <a:gd name="T12" fmla="*/ 284 w 37"/>
                <a:gd name="T13" fmla="*/ 2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18" y="1"/>
                  </a:moveTo>
                  <a:cubicBezTo>
                    <a:pt x="5" y="0"/>
                    <a:pt x="0" y="16"/>
                    <a:pt x="10" y="23"/>
                  </a:cubicBezTo>
                  <a:cubicBezTo>
                    <a:pt x="13" y="26"/>
                    <a:pt x="17" y="29"/>
                    <a:pt x="21" y="29"/>
                  </a:cubicBezTo>
                  <a:cubicBezTo>
                    <a:pt x="27" y="31"/>
                    <a:pt x="31" y="27"/>
                    <a:pt x="34" y="21"/>
                  </a:cubicBezTo>
                  <a:cubicBezTo>
                    <a:pt x="37" y="13"/>
                    <a:pt x="36" y="6"/>
                    <a:pt x="28" y="2"/>
                  </a:cubicBezTo>
                  <a:cubicBezTo>
                    <a:pt x="26" y="1"/>
                    <a:pt x="25" y="1"/>
                    <a:pt x="23" y="1"/>
                  </a:cubicBezTo>
                  <a:cubicBezTo>
                    <a:pt x="22" y="1"/>
                    <a:pt x="19" y="1"/>
                    <a:pt x="18" y="1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0" name="Freeform 651">
              <a:extLst>
                <a:ext uri="{FF2B5EF4-FFF2-40B4-BE49-F238E27FC236}">
                  <a16:creationId xmlns:a16="http://schemas.microsoft.com/office/drawing/2014/main" id="{A5BE14DE-CB5C-4773-BFDD-6D57145CA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71"/>
              <a:ext cx="35" cy="56"/>
            </a:xfrm>
            <a:custGeom>
              <a:avLst/>
              <a:gdLst>
                <a:gd name="T0" fmla="*/ 220 w 14"/>
                <a:gd name="T1" fmla="*/ 21 h 21"/>
                <a:gd name="T2" fmla="*/ 113 w 14"/>
                <a:gd name="T3" fmla="*/ 35 h 21"/>
                <a:gd name="T4" fmla="*/ 33 w 14"/>
                <a:gd name="T5" fmla="*/ 136 h 21"/>
                <a:gd name="T6" fmla="*/ 158 w 14"/>
                <a:gd name="T7" fmla="*/ 397 h 21"/>
                <a:gd name="T8" fmla="*/ 95 w 14"/>
                <a:gd name="T9" fmla="*/ 192 h 21"/>
                <a:gd name="T10" fmla="*/ 113 w 14"/>
                <a:gd name="T11" fmla="*/ 136 h 21"/>
                <a:gd name="T12" fmla="*/ 113 w 14"/>
                <a:gd name="T13" fmla="*/ 93 h 21"/>
                <a:gd name="T14" fmla="*/ 208 w 14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cubicBezTo>
                    <a:pt x="12" y="2"/>
                    <a:pt x="10" y="0"/>
                    <a:pt x="7" y="2"/>
                  </a:cubicBezTo>
                  <a:cubicBezTo>
                    <a:pt x="5" y="3"/>
                    <a:pt x="3" y="5"/>
                    <a:pt x="2" y="7"/>
                  </a:cubicBezTo>
                  <a:cubicBezTo>
                    <a:pt x="0" y="14"/>
                    <a:pt x="5" y="18"/>
                    <a:pt x="10" y="21"/>
                  </a:cubicBezTo>
                  <a:cubicBezTo>
                    <a:pt x="6" y="18"/>
                    <a:pt x="4" y="14"/>
                    <a:pt x="6" y="10"/>
                  </a:cubicBezTo>
                  <a:cubicBezTo>
                    <a:pt x="6" y="9"/>
                    <a:pt x="6" y="8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9" y="3"/>
                    <a:pt x="11" y="3"/>
                    <a:pt x="13" y="1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1" name="Freeform 652">
              <a:extLst>
                <a:ext uri="{FF2B5EF4-FFF2-40B4-BE49-F238E27FC236}">
                  <a16:creationId xmlns:a16="http://schemas.microsoft.com/office/drawing/2014/main" id="{57486AB7-799B-433C-862C-CA5717A7F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84"/>
              <a:ext cx="37" cy="59"/>
            </a:xfrm>
            <a:custGeom>
              <a:avLst/>
              <a:gdLst>
                <a:gd name="T0" fmla="*/ 0 w 15"/>
                <a:gd name="T1" fmla="*/ 346 h 22"/>
                <a:gd name="T2" fmla="*/ 153 w 15"/>
                <a:gd name="T3" fmla="*/ 252 h 22"/>
                <a:gd name="T4" fmla="*/ 133 w 15"/>
                <a:gd name="T5" fmla="*/ 0 h 22"/>
                <a:gd name="T6" fmla="*/ 104 w 15"/>
                <a:gd name="T7" fmla="*/ 150 h 22"/>
                <a:gd name="T8" fmla="*/ 104 w 15"/>
                <a:gd name="T9" fmla="*/ 252 h 22"/>
                <a:gd name="T10" fmla="*/ 42 w 15"/>
                <a:gd name="T11" fmla="*/ 33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2">
                  <a:moveTo>
                    <a:pt x="0" y="18"/>
                  </a:moveTo>
                  <a:cubicBezTo>
                    <a:pt x="5" y="22"/>
                    <a:pt x="9" y="17"/>
                    <a:pt x="10" y="13"/>
                  </a:cubicBezTo>
                  <a:cubicBezTo>
                    <a:pt x="11" y="10"/>
                    <a:pt x="15" y="1"/>
                    <a:pt x="9" y="0"/>
                  </a:cubicBezTo>
                  <a:cubicBezTo>
                    <a:pt x="13" y="5"/>
                    <a:pt x="8" y="5"/>
                    <a:pt x="7" y="8"/>
                  </a:cubicBezTo>
                  <a:cubicBezTo>
                    <a:pt x="6" y="10"/>
                    <a:pt x="7" y="12"/>
                    <a:pt x="7" y="13"/>
                  </a:cubicBezTo>
                  <a:cubicBezTo>
                    <a:pt x="6" y="15"/>
                    <a:pt x="4" y="16"/>
                    <a:pt x="3" y="17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2" name="Freeform 653">
              <a:extLst>
                <a:ext uri="{FF2B5EF4-FFF2-40B4-BE49-F238E27FC236}">
                  <a16:creationId xmlns:a16="http://schemas.microsoft.com/office/drawing/2014/main" id="{6CCB4FA4-7409-4E59-999B-C361D4D9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171"/>
              <a:ext cx="18" cy="16"/>
            </a:xfrm>
            <a:custGeom>
              <a:avLst/>
              <a:gdLst>
                <a:gd name="T0" fmla="*/ 21 w 7"/>
                <a:gd name="T1" fmla="*/ 56 h 6"/>
                <a:gd name="T2" fmla="*/ 54 w 7"/>
                <a:gd name="T3" fmla="*/ 0 h 6"/>
                <a:gd name="T4" fmla="*/ 118 w 7"/>
                <a:gd name="T5" fmla="*/ 56 h 6"/>
                <a:gd name="T6" fmla="*/ 67 w 7"/>
                <a:gd name="T7" fmla="*/ 115 h 6"/>
                <a:gd name="T8" fmla="*/ 21 w 7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6" y="1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3" name="Freeform 654">
              <a:extLst>
                <a:ext uri="{FF2B5EF4-FFF2-40B4-BE49-F238E27FC236}">
                  <a16:creationId xmlns:a16="http://schemas.microsoft.com/office/drawing/2014/main" id="{74F1A663-CE00-4DE9-862B-03B3190E3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165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0 h 3"/>
                <a:gd name="T4" fmla="*/ 37 w 3"/>
                <a:gd name="T5" fmla="*/ 21 h 3"/>
                <a:gd name="T6" fmla="*/ 28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4" name="Freeform 655">
              <a:extLst>
                <a:ext uri="{FF2B5EF4-FFF2-40B4-BE49-F238E27FC236}">
                  <a16:creationId xmlns:a16="http://schemas.microsoft.com/office/drawing/2014/main" id="{E9675DC7-954C-406A-92C0-7A7BDF01C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187"/>
              <a:ext cx="11" cy="10"/>
            </a:xfrm>
            <a:custGeom>
              <a:avLst/>
              <a:gdLst>
                <a:gd name="T0" fmla="*/ 0 w 4"/>
                <a:gd name="T1" fmla="*/ 33 h 4"/>
                <a:gd name="T2" fmla="*/ 47 w 4"/>
                <a:gd name="T3" fmla="*/ 0 h 4"/>
                <a:gd name="T4" fmla="*/ 83 w 4"/>
                <a:gd name="T5" fmla="*/ 33 h 4"/>
                <a:gd name="T6" fmla="*/ 47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5" name="Freeform 656">
              <a:extLst>
                <a:ext uri="{FF2B5EF4-FFF2-40B4-BE49-F238E27FC236}">
                  <a16:creationId xmlns:a16="http://schemas.microsoft.com/office/drawing/2014/main" id="{320F14A6-253E-4677-90FA-D4B0C3658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73"/>
              <a:ext cx="45" cy="83"/>
            </a:xfrm>
            <a:custGeom>
              <a:avLst/>
              <a:gdLst>
                <a:gd name="T0" fmla="*/ 0 w 18"/>
                <a:gd name="T1" fmla="*/ 573 h 31"/>
                <a:gd name="T2" fmla="*/ 283 w 18"/>
                <a:gd name="T3" fmla="*/ 367 h 31"/>
                <a:gd name="T4" fmla="*/ 283 w 18"/>
                <a:gd name="T5" fmla="*/ 193 h 31"/>
                <a:gd name="T6" fmla="*/ 270 w 18"/>
                <a:gd name="T7" fmla="*/ 0 h 31"/>
                <a:gd name="T8" fmla="*/ 270 w 18"/>
                <a:gd name="T9" fmla="*/ 209 h 31"/>
                <a:gd name="T10" fmla="*/ 238 w 18"/>
                <a:gd name="T11" fmla="*/ 402 h 31"/>
                <a:gd name="T12" fmla="*/ 158 w 18"/>
                <a:gd name="T13" fmla="*/ 538 h 31"/>
                <a:gd name="T14" fmla="*/ 20 w 18"/>
                <a:gd name="T15" fmla="*/ 573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1">
                  <a:moveTo>
                    <a:pt x="0" y="30"/>
                  </a:moveTo>
                  <a:cubicBezTo>
                    <a:pt x="8" y="31"/>
                    <a:pt x="16" y="28"/>
                    <a:pt x="18" y="19"/>
                  </a:cubicBezTo>
                  <a:cubicBezTo>
                    <a:pt x="18" y="16"/>
                    <a:pt x="18" y="13"/>
                    <a:pt x="18" y="10"/>
                  </a:cubicBezTo>
                  <a:cubicBezTo>
                    <a:pt x="17" y="7"/>
                    <a:pt x="17" y="3"/>
                    <a:pt x="17" y="0"/>
                  </a:cubicBezTo>
                  <a:cubicBezTo>
                    <a:pt x="17" y="4"/>
                    <a:pt x="16" y="7"/>
                    <a:pt x="17" y="11"/>
                  </a:cubicBezTo>
                  <a:cubicBezTo>
                    <a:pt x="17" y="14"/>
                    <a:pt x="17" y="18"/>
                    <a:pt x="15" y="21"/>
                  </a:cubicBezTo>
                  <a:cubicBezTo>
                    <a:pt x="14" y="24"/>
                    <a:pt x="13" y="26"/>
                    <a:pt x="10" y="28"/>
                  </a:cubicBezTo>
                  <a:cubicBezTo>
                    <a:pt x="7" y="30"/>
                    <a:pt x="4" y="29"/>
                    <a:pt x="1" y="30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6" name="Freeform 657">
              <a:extLst>
                <a:ext uri="{FF2B5EF4-FFF2-40B4-BE49-F238E27FC236}">
                  <a16:creationId xmlns:a16="http://schemas.microsoft.com/office/drawing/2014/main" id="{0913711D-A99D-4768-BE86-5730C3453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056"/>
              <a:ext cx="56" cy="117"/>
            </a:xfrm>
            <a:custGeom>
              <a:avLst/>
              <a:gdLst>
                <a:gd name="T0" fmla="*/ 0 w 22"/>
                <a:gd name="T1" fmla="*/ 827 h 44"/>
                <a:gd name="T2" fmla="*/ 0 w 22"/>
                <a:gd name="T3" fmla="*/ 545 h 44"/>
                <a:gd name="T4" fmla="*/ 33 w 22"/>
                <a:gd name="T5" fmla="*/ 303 h 44"/>
                <a:gd name="T6" fmla="*/ 364 w 22"/>
                <a:gd name="T7" fmla="*/ 56 h 44"/>
                <a:gd name="T8" fmla="*/ 117 w 22"/>
                <a:gd name="T9" fmla="*/ 282 h 44"/>
                <a:gd name="T10" fmla="*/ 51 w 22"/>
                <a:gd name="T11" fmla="*/ 468 h 44"/>
                <a:gd name="T12" fmla="*/ 20 w 22"/>
                <a:gd name="T13" fmla="*/ 67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4">
                  <a:moveTo>
                    <a:pt x="0" y="44"/>
                  </a:moveTo>
                  <a:cubicBezTo>
                    <a:pt x="1" y="39"/>
                    <a:pt x="0" y="34"/>
                    <a:pt x="0" y="29"/>
                  </a:cubicBezTo>
                  <a:cubicBezTo>
                    <a:pt x="0" y="25"/>
                    <a:pt x="1" y="20"/>
                    <a:pt x="2" y="16"/>
                  </a:cubicBezTo>
                  <a:cubicBezTo>
                    <a:pt x="4" y="7"/>
                    <a:pt x="12" y="0"/>
                    <a:pt x="22" y="3"/>
                  </a:cubicBezTo>
                  <a:cubicBezTo>
                    <a:pt x="15" y="3"/>
                    <a:pt x="9" y="9"/>
                    <a:pt x="7" y="15"/>
                  </a:cubicBezTo>
                  <a:cubicBezTo>
                    <a:pt x="5" y="19"/>
                    <a:pt x="5" y="22"/>
                    <a:pt x="3" y="25"/>
                  </a:cubicBezTo>
                  <a:cubicBezTo>
                    <a:pt x="1" y="29"/>
                    <a:pt x="2" y="32"/>
                    <a:pt x="1" y="36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07" name="Freeform 658">
              <a:extLst>
                <a:ext uri="{FF2B5EF4-FFF2-40B4-BE49-F238E27FC236}">
                  <a16:creationId xmlns:a16="http://schemas.microsoft.com/office/drawing/2014/main" id="{88D761F4-0B9B-4777-9A66-28B846AB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064"/>
              <a:ext cx="33" cy="48"/>
            </a:xfrm>
            <a:custGeom>
              <a:avLst/>
              <a:gdLst>
                <a:gd name="T0" fmla="*/ 213 w 13"/>
                <a:gd name="T1" fmla="*/ 0 h 18"/>
                <a:gd name="T2" fmla="*/ 33 w 1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8">
                  <a:moveTo>
                    <a:pt x="13" y="0"/>
                  </a:moveTo>
                  <a:cubicBezTo>
                    <a:pt x="8" y="1"/>
                    <a:pt x="0" y="13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8" name="Group 673">
            <a:extLst>
              <a:ext uri="{FF2B5EF4-FFF2-40B4-BE49-F238E27FC236}">
                <a16:creationId xmlns:a16="http://schemas.microsoft.com/office/drawing/2014/main" id="{2C271C39-C885-4662-86AD-850810D05BCC}"/>
              </a:ext>
            </a:extLst>
          </p:cNvPr>
          <p:cNvGrpSpPr>
            <a:grpSpLocks/>
          </p:cNvGrpSpPr>
          <p:nvPr/>
        </p:nvGrpSpPr>
        <p:grpSpPr bwMode="auto">
          <a:xfrm>
            <a:off x="5535613" y="2387600"/>
            <a:ext cx="317500" cy="376238"/>
            <a:chOff x="2782" y="2036"/>
            <a:chExt cx="200" cy="237"/>
          </a:xfrm>
        </p:grpSpPr>
        <p:sp>
          <p:nvSpPr>
            <p:cNvPr id="48084" name="Freeform 661">
              <a:extLst>
                <a:ext uri="{FF2B5EF4-FFF2-40B4-BE49-F238E27FC236}">
                  <a16:creationId xmlns:a16="http://schemas.microsoft.com/office/drawing/2014/main" id="{61239D31-73D3-4A7F-92B9-9EC7537AC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200" cy="237"/>
            </a:xfrm>
            <a:custGeom>
              <a:avLst/>
              <a:gdLst>
                <a:gd name="T0" fmla="*/ 333 w 80"/>
                <a:gd name="T1" fmla="*/ 136 h 89"/>
                <a:gd name="T2" fmla="*/ 113 w 80"/>
                <a:gd name="T3" fmla="*/ 831 h 89"/>
                <a:gd name="T4" fmla="*/ 533 w 80"/>
                <a:gd name="T5" fmla="*/ 1659 h 89"/>
                <a:gd name="T6" fmla="*/ 1125 w 80"/>
                <a:gd name="T7" fmla="*/ 1284 h 89"/>
                <a:gd name="T8" fmla="*/ 875 w 80"/>
                <a:gd name="T9" fmla="*/ 341 h 89"/>
                <a:gd name="T10" fmla="*/ 333 w 80"/>
                <a:gd name="T11" fmla="*/ 136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21" y="7"/>
                  </a:moveTo>
                  <a:cubicBezTo>
                    <a:pt x="7" y="14"/>
                    <a:pt x="0" y="26"/>
                    <a:pt x="7" y="44"/>
                  </a:cubicBezTo>
                  <a:cubicBezTo>
                    <a:pt x="14" y="63"/>
                    <a:pt x="22" y="88"/>
                    <a:pt x="34" y="88"/>
                  </a:cubicBezTo>
                  <a:cubicBezTo>
                    <a:pt x="43" y="89"/>
                    <a:pt x="65" y="79"/>
                    <a:pt x="72" y="68"/>
                  </a:cubicBezTo>
                  <a:cubicBezTo>
                    <a:pt x="80" y="57"/>
                    <a:pt x="61" y="26"/>
                    <a:pt x="56" y="18"/>
                  </a:cubicBezTo>
                  <a:cubicBezTo>
                    <a:pt x="48" y="7"/>
                    <a:pt x="35" y="0"/>
                    <a:pt x="21" y="7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5" name="Freeform 662">
              <a:extLst>
                <a:ext uri="{FF2B5EF4-FFF2-40B4-BE49-F238E27FC236}">
                  <a16:creationId xmlns:a16="http://schemas.microsoft.com/office/drawing/2014/main" id="{52712CE0-D8FD-465B-9FC9-931352E50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047"/>
              <a:ext cx="120" cy="216"/>
            </a:xfrm>
            <a:custGeom>
              <a:avLst/>
              <a:gdLst>
                <a:gd name="T0" fmla="*/ 0 w 48"/>
                <a:gd name="T1" fmla="*/ 205 h 81"/>
                <a:gd name="T2" fmla="*/ 645 w 48"/>
                <a:gd name="T3" fmla="*/ 739 h 81"/>
                <a:gd name="T4" fmla="*/ 658 w 48"/>
                <a:gd name="T5" fmla="*/ 1216 h 81"/>
                <a:gd name="T6" fmla="*/ 188 w 48"/>
                <a:gd name="T7" fmla="*/ 1515 h 81"/>
                <a:gd name="T8" fmla="*/ 175 w 48"/>
                <a:gd name="T9" fmla="*/ 1515 h 81"/>
                <a:gd name="T10" fmla="*/ 345 w 48"/>
                <a:gd name="T11" fmla="*/ 819 h 81"/>
                <a:gd name="T12" fmla="*/ 238 w 48"/>
                <a:gd name="T13" fmla="*/ 376 h 81"/>
                <a:gd name="T14" fmla="*/ 50 w 48"/>
                <a:gd name="T15" fmla="*/ 227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1">
                  <a:moveTo>
                    <a:pt x="0" y="11"/>
                  </a:moveTo>
                  <a:cubicBezTo>
                    <a:pt x="19" y="0"/>
                    <a:pt x="34" y="23"/>
                    <a:pt x="41" y="39"/>
                  </a:cubicBezTo>
                  <a:cubicBezTo>
                    <a:pt x="45" y="48"/>
                    <a:pt x="48" y="57"/>
                    <a:pt x="42" y="64"/>
                  </a:cubicBezTo>
                  <a:cubicBezTo>
                    <a:pt x="35" y="71"/>
                    <a:pt x="21" y="79"/>
                    <a:pt x="12" y="80"/>
                  </a:cubicBezTo>
                  <a:cubicBezTo>
                    <a:pt x="12" y="78"/>
                    <a:pt x="13" y="81"/>
                    <a:pt x="11" y="80"/>
                  </a:cubicBezTo>
                  <a:cubicBezTo>
                    <a:pt x="24" y="76"/>
                    <a:pt x="21" y="55"/>
                    <a:pt x="22" y="43"/>
                  </a:cubicBezTo>
                  <a:cubicBezTo>
                    <a:pt x="23" y="34"/>
                    <a:pt x="21" y="27"/>
                    <a:pt x="15" y="20"/>
                  </a:cubicBezTo>
                  <a:cubicBezTo>
                    <a:pt x="12" y="16"/>
                    <a:pt x="5" y="15"/>
                    <a:pt x="3" y="12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6" name="Freeform 663">
              <a:extLst>
                <a:ext uri="{FF2B5EF4-FFF2-40B4-BE49-F238E27FC236}">
                  <a16:creationId xmlns:a16="http://schemas.microsoft.com/office/drawing/2014/main" id="{BE29486C-446B-46EC-90E3-CB8BA40B1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200" cy="235"/>
            </a:xfrm>
            <a:custGeom>
              <a:avLst/>
              <a:gdLst>
                <a:gd name="T0" fmla="*/ 333 w 80"/>
                <a:gd name="T1" fmla="*/ 136 h 88"/>
                <a:gd name="T2" fmla="*/ 113 w 80"/>
                <a:gd name="T3" fmla="*/ 841 h 88"/>
                <a:gd name="T4" fmla="*/ 533 w 80"/>
                <a:gd name="T5" fmla="*/ 1677 h 88"/>
                <a:gd name="T6" fmla="*/ 1125 w 80"/>
                <a:gd name="T7" fmla="*/ 1298 h 88"/>
                <a:gd name="T8" fmla="*/ 875 w 80"/>
                <a:gd name="T9" fmla="*/ 342 h 88"/>
                <a:gd name="T10" fmla="*/ 333 w 80"/>
                <a:gd name="T11" fmla="*/ 13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8">
                  <a:moveTo>
                    <a:pt x="21" y="7"/>
                  </a:moveTo>
                  <a:cubicBezTo>
                    <a:pt x="7" y="14"/>
                    <a:pt x="0" y="26"/>
                    <a:pt x="7" y="44"/>
                  </a:cubicBezTo>
                  <a:cubicBezTo>
                    <a:pt x="14" y="63"/>
                    <a:pt x="21" y="88"/>
                    <a:pt x="34" y="88"/>
                  </a:cubicBezTo>
                  <a:cubicBezTo>
                    <a:pt x="43" y="88"/>
                    <a:pt x="65" y="79"/>
                    <a:pt x="72" y="68"/>
                  </a:cubicBezTo>
                  <a:cubicBezTo>
                    <a:pt x="80" y="57"/>
                    <a:pt x="61" y="26"/>
                    <a:pt x="56" y="18"/>
                  </a:cubicBezTo>
                  <a:cubicBezTo>
                    <a:pt x="48" y="7"/>
                    <a:pt x="35" y="0"/>
                    <a:pt x="21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7" name="Freeform 664">
              <a:extLst>
                <a:ext uri="{FF2B5EF4-FFF2-40B4-BE49-F238E27FC236}">
                  <a16:creationId xmlns:a16="http://schemas.microsoft.com/office/drawing/2014/main" id="{1CE84877-C5D6-412C-BF8E-058B57D73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143"/>
              <a:ext cx="82" cy="98"/>
            </a:xfrm>
            <a:custGeom>
              <a:avLst/>
              <a:gdLst>
                <a:gd name="T0" fmla="*/ 186 w 33"/>
                <a:gd name="T1" fmla="*/ 21 h 37"/>
                <a:gd name="T2" fmla="*/ 0 w 33"/>
                <a:gd name="T3" fmla="*/ 294 h 37"/>
                <a:gd name="T4" fmla="*/ 403 w 33"/>
                <a:gd name="T5" fmla="*/ 575 h 37"/>
                <a:gd name="T6" fmla="*/ 412 w 33"/>
                <a:gd name="T7" fmla="*/ 132 h 37"/>
                <a:gd name="T8" fmla="*/ 186 w 33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2" y="1"/>
                  </a:moveTo>
                  <a:cubicBezTo>
                    <a:pt x="5" y="0"/>
                    <a:pt x="0" y="10"/>
                    <a:pt x="0" y="16"/>
                  </a:cubicBezTo>
                  <a:cubicBezTo>
                    <a:pt x="1" y="28"/>
                    <a:pt x="16" y="37"/>
                    <a:pt x="26" y="31"/>
                  </a:cubicBezTo>
                  <a:cubicBezTo>
                    <a:pt x="33" y="25"/>
                    <a:pt x="31" y="13"/>
                    <a:pt x="27" y="7"/>
                  </a:cubicBezTo>
                  <a:cubicBezTo>
                    <a:pt x="23" y="2"/>
                    <a:pt x="18" y="3"/>
                    <a:pt x="12" y="1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8" name="Freeform 665">
              <a:extLst>
                <a:ext uri="{FF2B5EF4-FFF2-40B4-BE49-F238E27FC236}">
                  <a16:creationId xmlns:a16="http://schemas.microsoft.com/office/drawing/2014/main" id="{2C21A0C5-EAD8-439F-B127-1CC9EF6D8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145"/>
              <a:ext cx="32" cy="72"/>
            </a:xfrm>
            <a:custGeom>
              <a:avLst/>
              <a:gdLst>
                <a:gd name="T0" fmla="*/ 194 w 13"/>
                <a:gd name="T1" fmla="*/ 136 h 27"/>
                <a:gd name="T2" fmla="*/ 30 w 13"/>
                <a:gd name="T3" fmla="*/ 264 h 27"/>
                <a:gd name="T4" fmla="*/ 182 w 13"/>
                <a:gd name="T5" fmla="*/ 512 h 27"/>
                <a:gd name="T6" fmla="*/ 91 w 13"/>
                <a:gd name="T7" fmla="*/ 264 h 27"/>
                <a:gd name="T8" fmla="*/ 182 w 13"/>
                <a:gd name="T9" fmla="*/ 1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7">
                  <a:moveTo>
                    <a:pt x="13" y="7"/>
                  </a:moveTo>
                  <a:cubicBezTo>
                    <a:pt x="10" y="0"/>
                    <a:pt x="3" y="10"/>
                    <a:pt x="2" y="14"/>
                  </a:cubicBezTo>
                  <a:cubicBezTo>
                    <a:pt x="0" y="22"/>
                    <a:pt x="6" y="24"/>
                    <a:pt x="12" y="27"/>
                  </a:cubicBezTo>
                  <a:cubicBezTo>
                    <a:pt x="8" y="23"/>
                    <a:pt x="4" y="20"/>
                    <a:pt x="6" y="14"/>
                  </a:cubicBezTo>
                  <a:cubicBezTo>
                    <a:pt x="7" y="12"/>
                    <a:pt x="10" y="5"/>
                    <a:pt x="12" y="6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9" name="Freeform 666">
              <a:extLst>
                <a:ext uri="{FF2B5EF4-FFF2-40B4-BE49-F238E27FC236}">
                  <a16:creationId xmlns:a16="http://schemas.microsoft.com/office/drawing/2014/main" id="{81B1BA42-8F9C-4495-86D3-C753FC22B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64"/>
              <a:ext cx="25" cy="67"/>
            </a:xfrm>
            <a:custGeom>
              <a:avLst/>
              <a:gdLst>
                <a:gd name="T0" fmla="*/ 0 w 10"/>
                <a:gd name="T1" fmla="*/ 389 h 25"/>
                <a:gd name="T2" fmla="*/ 158 w 10"/>
                <a:gd name="T3" fmla="*/ 209 h 25"/>
                <a:gd name="T4" fmla="*/ 50 w 10"/>
                <a:gd name="T5" fmla="*/ 0 h 25"/>
                <a:gd name="T6" fmla="*/ 83 w 10"/>
                <a:gd name="T7" fmla="*/ 193 h 25"/>
                <a:gd name="T8" fmla="*/ 63 w 10"/>
                <a:gd name="T9" fmla="*/ 40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5">
                  <a:moveTo>
                    <a:pt x="0" y="20"/>
                  </a:moveTo>
                  <a:cubicBezTo>
                    <a:pt x="6" y="25"/>
                    <a:pt x="10" y="15"/>
                    <a:pt x="10" y="11"/>
                  </a:cubicBezTo>
                  <a:cubicBezTo>
                    <a:pt x="10" y="6"/>
                    <a:pt x="8" y="0"/>
                    <a:pt x="3" y="0"/>
                  </a:cubicBezTo>
                  <a:cubicBezTo>
                    <a:pt x="6" y="2"/>
                    <a:pt x="9" y="7"/>
                    <a:pt x="5" y="10"/>
                  </a:cubicBezTo>
                  <a:cubicBezTo>
                    <a:pt x="8" y="12"/>
                    <a:pt x="8" y="21"/>
                    <a:pt x="4" y="21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0" name="Freeform 667">
              <a:extLst>
                <a:ext uri="{FF2B5EF4-FFF2-40B4-BE49-F238E27FC236}">
                  <a16:creationId xmlns:a16="http://schemas.microsoft.com/office/drawing/2014/main" id="{10133E7B-7DFB-41C9-8C2E-922A59331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148"/>
              <a:ext cx="15" cy="19"/>
            </a:xfrm>
            <a:custGeom>
              <a:avLst/>
              <a:gdLst>
                <a:gd name="T0" fmla="*/ 0 w 6"/>
                <a:gd name="T1" fmla="*/ 81 h 7"/>
                <a:gd name="T2" fmla="*/ 50 w 6"/>
                <a:gd name="T3" fmla="*/ 0 h 7"/>
                <a:gd name="T4" fmla="*/ 95 w 6"/>
                <a:gd name="T5" fmla="*/ 60 h 7"/>
                <a:gd name="T6" fmla="*/ 63 w 6"/>
                <a:gd name="T7" fmla="*/ 141 h 7"/>
                <a:gd name="T8" fmla="*/ 0 w 6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1" name="Freeform 668">
              <a:extLst>
                <a:ext uri="{FF2B5EF4-FFF2-40B4-BE49-F238E27FC236}">
                  <a16:creationId xmlns:a16="http://schemas.microsoft.com/office/drawing/2014/main" id="{46D25E33-58CE-4895-AC94-82D876E44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43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28 w 3"/>
                <a:gd name="T3" fmla="*/ 0 h 3"/>
                <a:gd name="T4" fmla="*/ 37 w 3"/>
                <a:gd name="T5" fmla="*/ 35 h 3"/>
                <a:gd name="T6" fmla="*/ 28 w 3"/>
                <a:gd name="T7" fmla="*/ 56 h 3"/>
                <a:gd name="T8" fmla="*/ 12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2" name="Freeform 669">
              <a:extLst>
                <a:ext uri="{FF2B5EF4-FFF2-40B4-BE49-F238E27FC236}">
                  <a16:creationId xmlns:a16="http://schemas.microsoft.com/office/drawing/2014/main" id="{46E3B783-A129-4CC4-BB61-7E0FB1543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167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0 h 4"/>
                <a:gd name="T4" fmla="*/ 50 w 4"/>
                <a:gd name="T5" fmla="*/ 20 h 4"/>
                <a:gd name="T6" fmla="*/ 33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3" name="Freeform 670">
              <a:extLst>
                <a:ext uri="{FF2B5EF4-FFF2-40B4-BE49-F238E27FC236}">
                  <a16:creationId xmlns:a16="http://schemas.microsoft.com/office/drawing/2014/main" id="{98BC1D2C-806C-4B99-8F96-432AF6F21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132"/>
              <a:ext cx="25" cy="93"/>
            </a:xfrm>
            <a:custGeom>
              <a:avLst/>
              <a:gdLst>
                <a:gd name="T0" fmla="*/ 50 w 10"/>
                <a:gd name="T1" fmla="*/ 656 h 35"/>
                <a:gd name="T2" fmla="*/ 145 w 10"/>
                <a:gd name="T3" fmla="*/ 340 h 35"/>
                <a:gd name="T4" fmla="*/ 95 w 10"/>
                <a:gd name="T5" fmla="*/ 191 h 35"/>
                <a:gd name="T6" fmla="*/ 0 w 10"/>
                <a:gd name="T7" fmla="*/ 0 h 35"/>
                <a:gd name="T8" fmla="*/ 113 w 10"/>
                <a:gd name="T9" fmla="*/ 353 h 35"/>
                <a:gd name="T10" fmla="*/ 33 w 10"/>
                <a:gd name="T11" fmla="*/ 6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5">
                  <a:moveTo>
                    <a:pt x="3" y="35"/>
                  </a:moveTo>
                  <a:cubicBezTo>
                    <a:pt x="9" y="31"/>
                    <a:pt x="10" y="25"/>
                    <a:pt x="9" y="18"/>
                  </a:cubicBezTo>
                  <a:cubicBezTo>
                    <a:pt x="8" y="15"/>
                    <a:pt x="7" y="12"/>
                    <a:pt x="6" y="10"/>
                  </a:cubicBezTo>
                  <a:cubicBezTo>
                    <a:pt x="4" y="7"/>
                    <a:pt x="3" y="2"/>
                    <a:pt x="0" y="0"/>
                  </a:cubicBezTo>
                  <a:cubicBezTo>
                    <a:pt x="3" y="6"/>
                    <a:pt x="7" y="12"/>
                    <a:pt x="7" y="19"/>
                  </a:cubicBezTo>
                  <a:cubicBezTo>
                    <a:pt x="7" y="24"/>
                    <a:pt x="7" y="31"/>
                    <a:pt x="2" y="34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4" name="Freeform 671">
              <a:extLst>
                <a:ext uri="{FF2B5EF4-FFF2-40B4-BE49-F238E27FC236}">
                  <a16:creationId xmlns:a16="http://schemas.microsoft.com/office/drawing/2014/main" id="{F4D983D0-25E3-42BC-8967-8CAADF7F7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073"/>
              <a:ext cx="25" cy="123"/>
            </a:xfrm>
            <a:custGeom>
              <a:avLst/>
              <a:gdLst>
                <a:gd name="T0" fmla="*/ 158 w 10"/>
                <a:gd name="T1" fmla="*/ 0 h 46"/>
                <a:gd name="T2" fmla="*/ 0 w 10"/>
                <a:gd name="T3" fmla="*/ 321 h 46"/>
                <a:gd name="T4" fmla="*/ 33 w 10"/>
                <a:gd name="T5" fmla="*/ 559 h 46"/>
                <a:gd name="T6" fmla="*/ 113 w 10"/>
                <a:gd name="T7" fmla="*/ 786 h 46"/>
                <a:gd name="T8" fmla="*/ 158 w 10"/>
                <a:gd name="T9" fmla="*/ 880 h 46"/>
                <a:gd name="T10" fmla="*/ 83 w 10"/>
                <a:gd name="T11" fmla="*/ 559 h 46"/>
                <a:gd name="T12" fmla="*/ 63 w 10"/>
                <a:gd name="T13" fmla="*/ 342 h 46"/>
                <a:gd name="T14" fmla="*/ 63 w 10"/>
                <a:gd name="T15" fmla="*/ 171 h 46"/>
                <a:gd name="T16" fmla="*/ 158 w 10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6">
                  <a:moveTo>
                    <a:pt x="10" y="0"/>
                  </a:moveTo>
                  <a:cubicBezTo>
                    <a:pt x="4" y="2"/>
                    <a:pt x="0" y="11"/>
                    <a:pt x="0" y="17"/>
                  </a:cubicBezTo>
                  <a:cubicBezTo>
                    <a:pt x="0" y="21"/>
                    <a:pt x="0" y="26"/>
                    <a:pt x="2" y="29"/>
                  </a:cubicBezTo>
                  <a:cubicBezTo>
                    <a:pt x="3" y="31"/>
                    <a:pt x="6" y="38"/>
                    <a:pt x="7" y="41"/>
                  </a:cubicBezTo>
                  <a:cubicBezTo>
                    <a:pt x="8" y="43"/>
                    <a:pt x="9" y="45"/>
                    <a:pt x="10" y="46"/>
                  </a:cubicBezTo>
                  <a:cubicBezTo>
                    <a:pt x="9" y="43"/>
                    <a:pt x="6" y="32"/>
                    <a:pt x="5" y="29"/>
                  </a:cubicBezTo>
                  <a:cubicBezTo>
                    <a:pt x="4" y="25"/>
                    <a:pt x="4" y="22"/>
                    <a:pt x="4" y="18"/>
                  </a:cubicBezTo>
                  <a:cubicBezTo>
                    <a:pt x="4" y="15"/>
                    <a:pt x="3" y="12"/>
                    <a:pt x="4" y="9"/>
                  </a:cubicBezTo>
                  <a:cubicBezTo>
                    <a:pt x="5" y="7"/>
                    <a:pt x="8" y="3"/>
                    <a:pt x="10" y="0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95" name="Freeform 672">
              <a:extLst>
                <a:ext uri="{FF2B5EF4-FFF2-40B4-BE49-F238E27FC236}">
                  <a16:creationId xmlns:a16="http://schemas.microsoft.com/office/drawing/2014/main" id="{CF42C66B-C3C6-4E9F-BEBD-DDFED3D20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92"/>
              <a:ext cx="12" cy="53"/>
            </a:xfrm>
            <a:custGeom>
              <a:avLst/>
              <a:gdLst>
                <a:gd name="T0" fmla="*/ 70 w 5"/>
                <a:gd name="T1" fmla="*/ 0 h 20"/>
                <a:gd name="T2" fmla="*/ 29 w 5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0" y="4"/>
                    <a:pt x="1" y="15"/>
                    <a:pt x="2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9" name="Group 762">
            <a:extLst>
              <a:ext uri="{FF2B5EF4-FFF2-40B4-BE49-F238E27FC236}">
                <a16:creationId xmlns:a16="http://schemas.microsoft.com/office/drawing/2014/main" id="{73A104FD-3D4F-4F42-9781-A00E3956B0A3}"/>
              </a:ext>
            </a:extLst>
          </p:cNvPr>
          <p:cNvGrpSpPr>
            <a:grpSpLocks/>
          </p:cNvGrpSpPr>
          <p:nvPr/>
        </p:nvGrpSpPr>
        <p:grpSpPr bwMode="auto">
          <a:xfrm>
            <a:off x="7450138" y="2279650"/>
            <a:ext cx="247650" cy="330200"/>
            <a:chOff x="3494" y="2088"/>
            <a:chExt cx="156" cy="208"/>
          </a:xfrm>
        </p:grpSpPr>
        <p:sp>
          <p:nvSpPr>
            <p:cNvPr id="48072" name="Freeform 750">
              <a:extLst>
                <a:ext uri="{FF2B5EF4-FFF2-40B4-BE49-F238E27FC236}">
                  <a16:creationId xmlns:a16="http://schemas.microsoft.com/office/drawing/2014/main" id="{DEDBB142-77A4-46AD-89D3-91E9C4216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088"/>
              <a:ext cx="156" cy="208"/>
            </a:xfrm>
            <a:custGeom>
              <a:avLst/>
              <a:gdLst>
                <a:gd name="T0" fmla="*/ 335 w 62"/>
                <a:gd name="T1" fmla="*/ 77 h 78"/>
                <a:gd name="T2" fmla="*/ 33 w 62"/>
                <a:gd name="T3" fmla="*/ 648 h 78"/>
                <a:gd name="T4" fmla="*/ 96 w 62"/>
                <a:gd name="T5" fmla="*/ 1365 h 78"/>
                <a:gd name="T6" fmla="*/ 242 w 62"/>
                <a:gd name="T7" fmla="*/ 1459 h 78"/>
                <a:gd name="T8" fmla="*/ 843 w 62"/>
                <a:gd name="T9" fmla="*/ 1229 h 78"/>
                <a:gd name="T10" fmla="*/ 747 w 62"/>
                <a:gd name="T11" fmla="*/ 419 h 78"/>
                <a:gd name="T12" fmla="*/ 335 w 62"/>
                <a:gd name="T13" fmla="*/ 7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8">
                  <a:moveTo>
                    <a:pt x="21" y="4"/>
                  </a:moveTo>
                  <a:cubicBezTo>
                    <a:pt x="7" y="8"/>
                    <a:pt x="0" y="17"/>
                    <a:pt x="2" y="34"/>
                  </a:cubicBezTo>
                  <a:cubicBezTo>
                    <a:pt x="4" y="46"/>
                    <a:pt x="4" y="64"/>
                    <a:pt x="6" y="72"/>
                  </a:cubicBezTo>
                  <a:cubicBezTo>
                    <a:pt x="8" y="78"/>
                    <a:pt x="13" y="77"/>
                    <a:pt x="15" y="77"/>
                  </a:cubicBezTo>
                  <a:cubicBezTo>
                    <a:pt x="26" y="77"/>
                    <a:pt x="46" y="72"/>
                    <a:pt x="53" y="65"/>
                  </a:cubicBezTo>
                  <a:cubicBezTo>
                    <a:pt x="62" y="57"/>
                    <a:pt x="50" y="30"/>
                    <a:pt x="47" y="22"/>
                  </a:cubicBezTo>
                  <a:cubicBezTo>
                    <a:pt x="42" y="11"/>
                    <a:pt x="34" y="0"/>
                    <a:pt x="21" y="4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3" name="Freeform 751">
              <a:extLst>
                <a:ext uri="{FF2B5EF4-FFF2-40B4-BE49-F238E27FC236}">
                  <a16:creationId xmlns:a16="http://schemas.microsoft.com/office/drawing/2014/main" id="{8934C7BB-D901-48CF-9006-65A84D893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096"/>
              <a:ext cx="90" cy="184"/>
            </a:xfrm>
            <a:custGeom>
              <a:avLst/>
              <a:gdLst>
                <a:gd name="T0" fmla="*/ 50 w 36"/>
                <a:gd name="T1" fmla="*/ 115 h 69"/>
                <a:gd name="T2" fmla="*/ 520 w 36"/>
                <a:gd name="T3" fmla="*/ 717 h 69"/>
                <a:gd name="T4" fmla="*/ 458 w 36"/>
                <a:gd name="T5" fmla="*/ 1117 h 69"/>
                <a:gd name="T6" fmla="*/ 20 w 36"/>
                <a:gd name="T7" fmla="*/ 1288 h 69"/>
                <a:gd name="T8" fmla="*/ 0 w 36"/>
                <a:gd name="T9" fmla="*/ 1288 h 69"/>
                <a:gd name="T10" fmla="*/ 250 w 36"/>
                <a:gd name="T11" fmla="*/ 704 h 69"/>
                <a:gd name="T12" fmla="*/ 220 w 36"/>
                <a:gd name="T13" fmla="*/ 320 h 69"/>
                <a:gd name="T14" fmla="*/ 83 w 36"/>
                <a:gd name="T15" fmla="*/ 136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69">
                  <a:moveTo>
                    <a:pt x="3" y="6"/>
                  </a:moveTo>
                  <a:cubicBezTo>
                    <a:pt x="21" y="0"/>
                    <a:pt x="30" y="22"/>
                    <a:pt x="33" y="38"/>
                  </a:cubicBezTo>
                  <a:cubicBezTo>
                    <a:pt x="35" y="46"/>
                    <a:pt x="36" y="55"/>
                    <a:pt x="29" y="59"/>
                  </a:cubicBezTo>
                  <a:cubicBezTo>
                    <a:pt x="22" y="64"/>
                    <a:pt x="9" y="69"/>
                    <a:pt x="1" y="68"/>
                  </a:cubicBezTo>
                  <a:cubicBezTo>
                    <a:pt x="1" y="66"/>
                    <a:pt x="1" y="69"/>
                    <a:pt x="0" y="68"/>
                  </a:cubicBezTo>
                  <a:cubicBezTo>
                    <a:pt x="12" y="66"/>
                    <a:pt x="14" y="48"/>
                    <a:pt x="16" y="37"/>
                  </a:cubicBezTo>
                  <a:cubicBezTo>
                    <a:pt x="19" y="30"/>
                    <a:pt x="18" y="24"/>
                    <a:pt x="14" y="17"/>
                  </a:cubicBezTo>
                  <a:cubicBezTo>
                    <a:pt x="12" y="12"/>
                    <a:pt x="7" y="10"/>
                    <a:pt x="5" y="7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4" name="Freeform 752">
              <a:extLst>
                <a:ext uri="{FF2B5EF4-FFF2-40B4-BE49-F238E27FC236}">
                  <a16:creationId xmlns:a16="http://schemas.microsoft.com/office/drawing/2014/main" id="{F88E0677-11BD-40D4-B56C-72AE4EFE4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088"/>
              <a:ext cx="156" cy="208"/>
            </a:xfrm>
            <a:custGeom>
              <a:avLst/>
              <a:gdLst>
                <a:gd name="T0" fmla="*/ 335 w 62"/>
                <a:gd name="T1" fmla="*/ 77 h 78"/>
                <a:gd name="T2" fmla="*/ 33 w 62"/>
                <a:gd name="T3" fmla="*/ 648 h 78"/>
                <a:gd name="T4" fmla="*/ 96 w 62"/>
                <a:gd name="T5" fmla="*/ 1365 h 78"/>
                <a:gd name="T6" fmla="*/ 242 w 62"/>
                <a:gd name="T7" fmla="*/ 1459 h 78"/>
                <a:gd name="T8" fmla="*/ 843 w 62"/>
                <a:gd name="T9" fmla="*/ 1229 h 78"/>
                <a:gd name="T10" fmla="*/ 747 w 62"/>
                <a:gd name="T11" fmla="*/ 419 h 78"/>
                <a:gd name="T12" fmla="*/ 335 w 62"/>
                <a:gd name="T13" fmla="*/ 7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8">
                  <a:moveTo>
                    <a:pt x="21" y="4"/>
                  </a:moveTo>
                  <a:cubicBezTo>
                    <a:pt x="7" y="8"/>
                    <a:pt x="0" y="17"/>
                    <a:pt x="2" y="34"/>
                  </a:cubicBezTo>
                  <a:cubicBezTo>
                    <a:pt x="4" y="46"/>
                    <a:pt x="4" y="64"/>
                    <a:pt x="6" y="72"/>
                  </a:cubicBezTo>
                  <a:cubicBezTo>
                    <a:pt x="8" y="78"/>
                    <a:pt x="13" y="77"/>
                    <a:pt x="15" y="77"/>
                  </a:cubicBezTo>
                  <a:cubicBezTo>
                    <a:pt x="26" y="77"/>
                    <a:pt x="46" y="72"/>
                    <a:pt x="53" y="65"/>
                  </a:cubicBezTo>
                  <a:cubicBezTo>
                    <a:pt x="62" y="57"/>
                    <a:pt x="50" y="30"/>
                    <a:pt x="47" y="22"/>
                  </a:cubicBezTo>
                  <a:cubicBezTo>
                    <a:pt x="42" y="11"/>
                    <a:pt x="34" y="0"/>
                    <a:pt x="21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5" name="Freeform 753">
              <a:extLst>
                <a:ext uri="{FF2B5EF4-FFF2-40B4-BE49-F238E27FC236}">
                  <a16:creationId xmlns:a16="http://schemas.microsoft.com/office/drawing/2014/main" id="{D98B69B8-137B-4F95-ACF8-79AEDB0A0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181"/>
              <a:ext cx="70" cy="91"/>
            </a:xfrm>
            <a:custGeom>
              <a:avLst/>
              <a:gdLst>
                <a:gd name="T0" fmla="*/ 238 w 28"/>
                <a:gd name="T1" fmla="*/ 35 h 34"/>
                <a:gd name="T2" fmla="*/ 20 w 28"/>
                <a:gd name="T3" fmla="*/ 252 h 34"/>
                <a:gd name="T4" fmla="*/ 333 w 28"/>
                <a:gd name="T5" fmla="*/ 559 h 34"/>
                <a:gd name="T6" fmla="*/ 408 w 28"/>
                <a:gd name="T7" fmla="*/ 171 h 34"/>
                <a:gd name="T8" fmla="*/ 238 w 28"/>
                <a:gd name="T9" fmla="*/ 3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5" y="2"/>
                  </a:moveTo>
                  <a:cubicBezTo>
                    <a:pt x="9" y="0"/>
                    <a:pt x="2" y="7"/>
                    <a:pt x="1" y="13"/>
                  </a:cubicBezTo>
                  <a:cubicBezTo>
                    <a:pt x="0" y="23"/>
                    <a:pt x="12" y="34"/>
                    <a:pt x="21" y="29"/>
                  </a:cubicBezTo>
                  <a:cubicBezTo>
                    <a:pt x="28" y="26"/>
                    <a:pt x="28" y="15"/>
                    <a:pt x="26" y="9"/>
                  </a:cubicBezTo>
                  <a:cubicBezTo>
                    <a:pt x="24" y="4"/>
                    <a:pt x="19" y="4"/>
                    <a:pt x="15" y="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6" name="Freeform 754">
              <a:extLst>
                <a:ext uri="{FF2B5EF4-FFF2-40B4-BE49-F238E27FC236}">
                  <a16:creationId xmlns:a16="http://schemas.microsoft.com/office/drawing/2014/main" id="{078967BD-8121-4DB8-ABC1-DE3B13D69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187"/>
              <a:ext cx="35" cy="61"/>
            </a:xfrm>
            <a:custGeom>
              <a:avLst/>
              <a:gdLst>
                <a:gd name="T0" fmla="*/ 220 w 14"/>
                <a:gd name="T1" fmla="*/ 111 h 23"/>
                <a:gd name="T2" fmla="*/ 50 w 14"/>
                <a:gd name="T3" fmla="*/ 191 h 23"/>
                <a:gd name="T4" fmla="*/ 145 w 14"/>
                <a:gd name="T5" fmla="*/ 430 h 23"/>
                <a:gd name="T6" fmla="*/ 113 w 14"/>
                <a:gd name="T7" fmla="*/ 204 h 23"/>
                <a:gd name="T8" fmla="*/ 208 w 14"/>
                <a:gd name="T9" fmla="*/ 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3">
                  <a:moveTo>
                    <a:pt x="14" y="6"/>
                  </a:moveTo>
                  <a:cubicBezTo>
                    <a:pt x="12" y="0"/>
                    <a:pt x="4" y="7"/>
                    <a:pt x="3" y="10"/>
                  </a:cubicBezTo>
                  <a:cubicBezTo>
                    <a:pt x="0" y="17"/>
                    <a:pt x="4" y="20"/>
                    <a:pt x="9" y="23"/>
                  </a:cubicBezTo>
                  <a:cubicBezTo>
                    <a:pt x="6" y="19"/>
                    <a:pt x="4" y="16"/>
                    <a:pt x="7" y="11"/>
                  </a:cubicBezTo>
                  <a:cubicBezTo>
                    <a:pt x="8" y="9"/>
                    <a:pt x="11" y="4"/>
                    <a:pt x="13" y="5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7" name="Freeform 755">
              <a:extLst>
                <a:ext uri="{FF2B5EF4-FFF2-40B4-BE49-F238E27FC236}">
                  <a16:creationId xmlns:a16="http://schemas.microsoft.com/office/drawing/2014/main" id="{95C95DFE-CB16-4B84-AC9F-B038D73F0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203"/>
              <a:ext cx="27" cy="61"/>
            </a:xfrm>
            <a:custGeom>
              <a:avLst/>
              <a:gdLst>
                <a:gd name="T0" fmla="*/ 0 w 11"/>
                <a:gd name="T1" fmla="*/ 337 h 23"/>
                <a:gd name="T2" fmla="*/ 150 w 11"/>
                <a:gd name="T3" fmla="*/ 225 h 23"/>
                <a:gd name="T4" fmla="*/ 91 w 11"/>
                <a:gd name="T5" fmla="*/ 0 h 23"/>
                <a:gd name="T6" fmla="*/ 91 w 11"/>
                <a:gd name="T7" fmla="*/ 191 h 23"/>
                <a:gd name="T8" fmla="*/ 42 w 11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18"/>
                  </a:moveTo>
                  <a:cubicBezTo>
                    <a:pt x="4" y="23"/>
                    <a:pt x="9" y="15"/>
                    <a:pt x="10" y="12"/>
                  </a:cubicBezTo>
                  <a:cubicBezTo>
                    <a:pt x="11" y="7"/>
                    <a:pt x="10" y="2"/>
                    <a:pt x="6" y="0"/>
                  </a:cubicBezTo>
                  <a:cubicBezTo>
                    <a:pt x="8" y="3"/>
                    <a:pt x="10" y="8"/>
                    <a:pt x="6" y="10"/>
                  </a:cubicBezTo>
                  <a:cubicBezTo>
                    <a:pt x="8" y="12"/>
                    <a:pt x="7" y="20"/>
                    <a:pt x="3" y="19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8" name="Freeform 756">
              <a:extLst>
                <a:ext uri="{FF2B5EF4-FFF2-40B4-BE49-F238E27FC236}">
                  <a16:creationId xmlns:a16="http://schemas.microsoft.com/office/drawing/2014/main" id="{5E248E7B-F7F0-4CAD-8D1C-69B46C789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184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5" y="4"/>
                    <a:pt x="4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9" name="Oval 757">
              <a:extLst>
                <a:ext uri="{FF2B5EF4-FFF2-40B4-BE49-F238E27FC236}">
                  <a16:creationId xmlns:a16="http://schemas.microsoft.com/office/drawing/2014/main" id="{28D52A27-1CE7-4B7F-A726-CEFDA5EAA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2181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080" name="Freeform 758">
              <a:extLst>
                <a:ext uri="{FF2B5EF4-FFF2-40B4-BE49-F238E27FC236}">
                  <a16:creationId xmlns:a16="http://schemas.microsoft.com/office/drawing/2014/main" id="{B00307A2-5DAE-42BB-9239-A5554E600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197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35 w 3"/>
                <a:gd name="T3" fmla="*/ 0 h 4"/>
                <a:gd name="T4" fmla="*/ 56 w 3"/>
                <a:gd name="T5" fmla="*/ 47 h 4"/>
                <a:gd name="T6" fmla="*/ 35 w 3"/>
                <a:gd name="T7" fmla="*/ 61 h 4"/>
                <a:gd name="T8" fmla="*/ 0 w 3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1" name="Freeform 759">
              <a:extLst>
                <a:ext uri="{FF2B5EF4-FFF2-40B4-BE49-F238E27FC236}">
                  <a16:creationId xmlns:a16="http://schemas.microsoft.com/office/drawing/2014/main" id="{E83D45C8-4A89-425A-B7AE-0389D9A8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179"/>
              <a:ext cx="23" cy="80"/>
            </a:xfrm>
            <a:custGeom>
              <a:avLst/>
              <a:gdLst>
                <a:gd name="T0" fmla="*/ 0 w 9"/>
                <a:gd name="T1" fmla="*/ 568 h 30"/>
                <a:gd name="T2" fmla="*/ 130 w 9"/>
                <a:gd name="T3" fmla="*/ 320 h 30"/>
                <a:gd name="T4" fmla="*/ 118 w 9"/>
                <a:gd name="T5" fmla="*/ 171 h 30"/>
                <a:gd name="T6" fmla="*/ 66 w 9"/>
                <a:gd name="T7" fmla="*/ 0 h 30"/>
                <a:gd name="T8" fmla="*/ 118 w 9"/>
                <a:gd name="T9" fmla="*/ 320 h 30"/>
                <a:gd name="T10" fmla="*/ 0 w 9"/>
                <a:gd name="T11" fmla="*/ 5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0">
                  <a:moveTo>
                    <a:pt x="0" y="30"/>
                  </a:moveTo>
                  <a:cubicBezTo>
                    <a:pt x="6" y="28"/>
                    <a:pt x="8" y="23"/>
                    <a:pt x="8" y="17"/>
                  </a:cubicBezTo>
                  <a:cubicBezTo>
                    <a:pt x="9" y="14"/>
                    <a:pt x="8" y="12"/>
                    <a:pt x="7" y="9"/>
                  </a:cubicBezTo>
                  <a:cubicBezTo>
                    <a:pt x="7" y="6"/>
                    <a:pt x="6" y="2"/>
                    <a:pt x="4" y="0"/>
                  </a:cubicBezTo>
                  <a:cubicBezTo>
                    <a:pt x="5" y="6"/>
                    <a:pt x="8" y="11"/>
                    <a:pt x="7" y="17"/>
                  </a:cubicBezTo>
                  <a:cubicBezTo>
                    <a:pt x="6" y="22"/>
                    <a:pt x="5" y="28"/>
                    <a:pt x="0" y="30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2" name="Freeform 760">
              <a:extLst>
                <a:ext uri="{FF2B5EF4-FFF2-40B4-BE49-F238E27FC236}">
                  <a16:creationId xmlns:a16="http://schemas.microsoft.com/office/drawing/2014/main" id="{7E5BE661-F268-4815-B7BD-F5EB85F6A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120"/>
              <a:ext cx="25" cy="83"/>
            </a:xfrm>
            <a:custGeom>
              <a:avLst/>
              <a:gdLst>
                <a:gd name="T0" fmla="*/ 158 w 10"/>
                <a:gd name="T1" fmla="*/ 0 h 31"/>
                <a:gd name="T2" fmla="*/ 0 w 10"/>
                <a:gd name="T3" fmla="*/ 193 h 31"/>
                <a:gd name="T4" fmla="*/ 0 w 10"/>
                <a:gd name="T5" fmla="*/ 367 h 31"/>
                <a:gd name="T6" fmla="*/ 50 w 10"/>
                <a:gd name="T7" fmla="*/ 501 h 31"/>
                <a:gd name="T8" fmla="*/ 63 w 10"/>
                <a:gd name="T9" fmla="*/ 594 h 31"/>
                <a:gd name="T10" fmla="*/ 50 w 10"/>
                <a:gd name="T11" fmla="*/ 402 h 31"/>
                <a:gd name="T12" fmla="*/ 63 w 10"/>
                <a:gd name="T13" fmla="*/ 230 h 31"/>
                <a:gd name="T14" fmla="*/ 83 w 10"/>
                <a:gd name="T15" fmla="*/ 78 h 31"/>
                <a:gd name="T16" fmla="*/ 145 w 10"/>
                <a:gd name="T17" fmla="*/ 2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cubicBezTo>
                    <a:pt x="5" y="1"/>
                    <a:pt x="2" y="5"/>
                    <a:pt x="0" y="10"/>
                  </a:cubicBezTo>
                  <a:cubicBezTo>
                    <a:pt x="0" y="13"/>
                    <a:pt x="0" y="16"/>
                    <a:pt x="0" y="19"/>
                  </a:cubicBezTo>
                  <a:cubicBezTo>
                    <a:pt x="1" y="22"/>
                    <a:pt x="2" y="23"/>
                    <a:pt x="3" y="26"/>
                  </a:cubicBezTo>
                  <a:cubicBezTo>
                    <a:pt x="3" y="27"/>
                    <a:pt x="3" y="29"/>
                    <a:pt x="4" y="31"/>
                  </a:cubicBezTo>
                  <a:cubicBezTo>
                    <a:pt x="4" y="27"/>
                    <a:pt x="3" y="25"/>
                    <a:pt x="3" y="21"/>
                  </a:cubicBezTo>
                  <a:cubicBezTo>
                    <a:pt x="2" y="18"/>
                    <a:pt x="3" y="15"/>
                    <a:pt x="4" y="12"/>
                  </a:cubicBezTo>
                  <a:cubicBezTo>
                    <a:pt x="4" y="10"/>
                    <a:pt x="4" y="6"/>
                    <a:pt x="5" y="4"/>
                  </a:cubicBezTo>
                  <a:cubicBezTo>
                    <a:pt x="7" y="3"/>
                    <a:pt x="9" y="3"/>
                    <a:pt x="9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83" name="Freeform 761">
              <a:extLst>
                <a:ext uri="{FF2B5EF4-FFF2-40B4-BE49-F238E27FC236}">
                  <a16:creationId xmlns:a16="http://schemas.microsoft.com/office/drawing/2014/main" id="{6A4C5679-70FD-4876-B4E3-B340EE499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133"/>
              <a:ext cx="13" cy="38"/>
            </a:xfrm>
            <a:custGeom>
              <a:avLst/>
              <a:gdLst>
                <a:gd name="T0" fmla="*/ 88 w 5"/>
                <a:gd name="T1" fmla="*/ 0 h 14"/>
                <a:gd name="T2" fmla="*/ 0 w 5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0" y="3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0" name="Group 734">
            <a:extLst>
              <a:ext uri="{FF2B5EF4-FFF2-40B4-BE49-F238E27FC236}">
                <a16:creationId xmlns:a16="http://schemas.microsoft.com/office/drawing/2014/main" id="{08941526-A6C9-4357-AC19-C252FECB448F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2233613"/>
            <a:ext cx="234950" cy="333375"/>
            <a:chOff x="3092" y="2027"/>
            <a:chExt cx="148" cy="210"/>
          </a:xfrm>
        </p:grpSpPr>
        <p:sp>
          <p:nvSpPr>
            <p:cNvPr id="48060" name="Freeform 722">
              <a:extLst>
                <a:ext uri="{FF2B5EF4-FFF2-40B4-BE49-F238E27FC236}">
                  <a16:creationId xmlns:a16="http://schemas.microsoft.com/office/drawing/2014/main" id="{05F21C52-4D51-4085-87B9-A82EE85CF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27"/>
              <a:ext cx="148" cy="210"/>
            </a:xfrm>
            <a:custGeom>
              <a:avLst/>
              <a:gdLst>
                <a:gd name="T0" fmla="*/ 838 w 59"/>
                <a:gd name="T1" fmla="*/ 1313 h 79"/>
                <a:gd name="T2" fmla="*/ 188 w 59"/>
                <a:gd name="T3" fmla="*/ 1427 h 79"/>
                <a:gd name="T4" fmla="*/ 20 w 59"/>
                <a:gd name="T5" fmla="*/ 805 h 79"/>
                <a:gd name="T6" fmla="*/ 429 w 59"/>
                <a:gd name="T7" fmla="*/ 21 h 79"/>
                <a:gd name="T8" fmla="*/ 901 w 59"/>
                <a:gd name="T9" fmla="*/ 771 h 79"/>
                <a:gd name="T10" fmla="*/ 838 w 59"/>
                <a:gd name="T11" fmla="*/ 131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79">
                  <a:moveTo>
                    <a:pt x="53" y="70"/>
                  </a:moveTo>
                  <a:cubicBezTo>
                    <a:pt x="43" y="74"/>
                    <a:pt x="24" y="79"/>
                    <a:pt x="12" y="76"/>
                  </a:cubicBezTo>
                  <a:cubicBezTo>
                    <a:pt x="0" y="74"/>
                    <a:pt x="0" y="63"/>
                    <a:pt x="1" y="43"/>
                  </a:cubicBezTo>
                  <a:cubicBezTo>
                    <a:pt x="1" y="24"/>
                    <a:pt x="5" y="3"/>
                    <a:pt x="27" y="1"/>
                  </a:cubicBezTo>
                  <a:cubicBezTo>
                    <a:pt x="49" y="0"/>
                    <a:pt x="57" y="27"/>
                    <a:pt x="57" y="41"/>
                  </a:cubicBezTo>
                  <a:cubicBezTo>
                    <a:pt x="57" y="56"/>
                    <a:pt x="59" y="67"/>
                    <a:pt x="53" y="70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1" name="Freeform 723">
              <a:extLst>
                <a:ext uri="{FF2B5EF4-FFF2-40B4-BE49-F238E27FC236}">
                  <a16:creationId xmlns:a16="http://schemas.microsoft.com/office/drawing/2014/main" id="{974739FB-7D99-4E61-BA62-B19497640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48"/>
              <a:ext cx="127" cy="181"/>
            </a:xfrm>
            <a:custGeom>
              <a:avLst/>
              <a:gdLst>
                <a:gd name="T0" fmla="*/ 0 w 51"/>
                <a:gd name="T1" fmla="*/ 1057 h 68"/>
                <a:gd name="T2" fmla="*/ 383 w 51"/>
                <a:gd name="T3" fmla="*/ 1224 h 68"/>
                <a:gd name="T4" fmla="*/ 745 w 51"/>
                <a:gd name="T5" fmla="*/ 977 h 68"/>
                <a:gd name="T6" fmla="*/ 725 w 51"/>
                <a:gd name="T7" fmla="*/ 431 h 68"/>
                <a:gd name="T8" fmla="*/ 633 w 51"/>
                <a:gd name="T9" fmla="*/ 149 h 68"/>
                <a:gd name="T10" fmla="*/ 403 w 51"/>
                <a:gd name="T11" fmla="*/ 0 h 68"/>
                <a:gd name="T12" fmla="*/ 603 w 51"/>
                <a:gd name="T13" fmla="*/ 431 h 68"/>
                <a:gd name="T14" fmla="*/ 528 w 51"/>
                <a:gd name="T15" fmla="*/ 602 h 68"/>
                <a:gd name="T16" fmla="*/ 383 w 51"/>
                <a:gd name="T17" fmla="*/ 772 h 68"/>
                <a:gd name="T18" fmla="*/ 249 w 51"/>
                <a:gd name="T19" fmla="*/ 807 h 68"/>
                <a:gd name="T20" fmla="*/ 249 w 51"/>
                <a:gd name="T21" fmla="*/ 1019 h 68"/>
                <a:gd name="T22" fmla="*/ 30 w 51"/>
                <a:gd name="T23" fmla="*/ 1057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68">
                  <a:moveTo>
                    <a:pt x="0" y="56"/>
                  </a:moveTo>
                  <a:cubicBezTo>
                    <a:pt x="2" y="68"/>
                    <a:pt x="15" y="67"/>
                    <a:pt x="25" y="65"/>
                  </a:cubicBezTo>
                  <a:cubicBezTo>
                    <a:pt x="34" y="63"/>
                    <a:pt x="45" y="63"/>
                    <a:pt x="48" y="52"/>
                  </a:cubicBezTo>
                  <a:cubicBezTo>
                    <a:pt x="51" y="43"/>
                    <a:pt x="49" y="32"/>
                    <a:pt x="47" y="23"/>
                  </a:cubicBezTo>
                  <a:cubicBezTo>
                    <a:pt x="46" y="18"/>
                    <a:pt x="44" y="12"/>
                    <a:pt x="41" y="8"/>
                  </a:cubicBezTo>
                  <a:cubicBezTo>
                    <a:pt x="37" y="2"/>
                    <a:pt x="33" y="1"/>
                    <a:pt x="26" y="0"/>
                  </a:cubicBezTo>
                  <a:cubicBezTo>
                    <a:pt x="37" y="3"/>
                    <a:pt x="40" y="12"/>
                    <a:pt x="39" y="23"/>
                  </a:cubicBezTo>
                  <a:cubicBezTo>
                    <a:pt x="38" y="27"/>
                    <a:pt x="37" y="30"/>
                    <a:pt x="34" y="32"/>
                  </a:cubicBezTo>
                  <a:cubicBezTo>
                    <a:pt x="32" y="35"/>
                    <a:pt x="28" y="40"/>
                    <a:pt x="25" y="41"/>
                  </a:cubicBezTo>
                  <a:cubicBezTo>
                    <a:pt x="22" y="42"/>
                    <a:pt x="18" y="40"/>
                    <a:pt x="16" y="43"/>
                  </a:cubicBezTo>
                  <a:cubicBezTo>
                    <a:pt x="14" y="46"/>
                    <a:pt x="17" y="51"/>
                    <a:pt x="16" y="54"/>
                  </a:cubicBezTo>
                  <a:cubicBezTo>
                    <a:pt x="14" y="60"/>
                    <a:pt x="6" y="60"/>
                    <a:pt x="2" y="56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2" name="Freeform 724">
              <a:extLst>
                <a:ext uri="{FF2B5EF4-FFF2-40B4-BE49-F238E27FC236}">
                  <a16:creationId xmlns:a16="http://schemas.microsoft.com/office/drawing/2014/main" id="{61EDAF98-FAF0-487E-8F07-74CD04E0F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27"/>
              <a:ext cx="148" cy="210"/>
            </a:xfrm>
            <a:custGeom>
              <a:avLst/>
              <a:gdLst>
                <a:gd name="T0" fmla="*/ 838 w 59"/>
                <a:gd name="T1" fmla="*/ 1313 h 79"/>
                <a:gd name="T2" fmla="*/ 188 w 59"/>
                <a:gd name="T3" fmla="*/ 1427 h 79"/>
                <a:gd name="T4" fmla="*/ 20 w 59"/>
                <a:gd name="T5" fmla="*/ 805 h 79"/>
                <a:gd name="T6" fmla="*/ 429 w 59"/>
                <a:gd name="T7" fmla="*/ 21 h 79"/>
                <a:gd name="T8" fmla="*/ 901 w 59"/>
                <a:gd name="T9" fmla="*/ 771 h 79"/>
                <a:gd name="T10" fmla="*/ 838 w 59"/>
                <a:gd name="T11" fmla="*/ 131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79">
                  <a:moveTo>
                    <a:pt x="53" y="70"/>
                  </a:moveTo>
                  <a:cubicBezTo>
                    <a:pt x="43" y="74"/>
                    <a:pt x="24" y="79"/>
                    <a:pt x="12" y="76"/>
                  </a:cubicBezTo>
                  <a:cubicBezTo>
                    <a:pt x="0" y="74"/>
                    <a:pt x="0" y="63"/>
                    <a:pt x="1" y="43"/>
                  </a:cubicBezTo>
                  <a:cubicBezTo>
                    <a:pt x="1" y="24"/>
                    <a:pt x="5" y="3"/>
                    <a:pt x="27" y="1"/>
                  </a:cubicBezTo>
                  <a:cubicBezTo>
                    <a:pt x="49" y="0"/>
                    <a:pt x="57" y="27"/>
                    <a:pt x="57" y="41"/>
                  </a:cubicBezTo>
                  <a:cubicBezTo>
                    <a:pt x="57" y="56"/>
                    <a:pt x="59" y="67"/>
                    <a:pt x="53" y="7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3" name="Freeform 725">
              <a:extLst>
                <a:ext uri="{FF2B5EF4-FFF2-40B4-BE49-F238E27FC236}">
                  <a16:creationId xmlns:a16="http://schemas.microsoft.com/office/drawing/2014/main" id="{8E1AB41C-6087-4D50-823D-1BD3A643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109"/>
              <a:ext cx="100" cy="99"/>
            </a:xfrm>
            <a:custGeom>
              <a:avLst/>
              <a:gdLst>
                <a:gd name="T0" fmla="*/ 313 w 40"/>
                <a:gd name="T1" fmla="*/ 35 h 37"/>
                <a:gd name="T2" fmla="*/ 33 w 40"/>
                <a:gd name="T3" fmla="*/ 308 h 37"/>
                <a:gd name="T4" fmla="*/ 395 w 40"/>
                <a:gd name="T5" fmla="*/ 709 h 37"/>
                <a:gd name="T6" fmla="*/ 563 w 40"/>
                <a:gd name="T7" fmla="*/ 559 h 37"/>
                <a:gd name="T8" fmla="*/ 550 w 40"/>
                <a:gd name="T9" fmla="*/ 209 h 37"/>
                <a:gd name="T10" fmla="*/ 313 w 40"/>
                <a:gd name="T11" fmla="*/ 3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7">
                  <a:moveTo>
                    <a:pt x="20" y="2"/>
                  </a:moveTo>
                  <a:cubicBezTo>
                    <a:pt x="10" y="0"/>
                    <a:pt x="4" y="6"/>
                    <a:pt x="2" y="16"/>
                  </a:cubicBezTo>
                  <a:cubicBezTo>
                    <a:pt x="0" y="28"/>
                    <a:pt x="14" y="36"/>
                    <a:pt x="25" y="37"/>
                  </a:cubicBezTo>
                  <a:cubicBezTo>
                    <a:pt x="31" y="37"/>
                    <a:pt x="33" y="35"/>
                    <a:pt x="36" y="29"/>
                  </a:cubicBezTo>
                  <a:cubicBezTo>
                    <a:pt x="40" y="23"/>
                    <a:pt x="39" y="18"/>
                    <a:pt x="35" y="11"/>
                  </a:cubicBezTo>
                  <a:cubicBezTo>
                    <a:pt x="32" y="4"/>
                    <a:pt x="27" y="4"/>
                    <a:pt x="20" y="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4" name="Freeform 726">
              <a:extLst>
                <a:ext uri="{FF2B5EF4-FFF2-40B4-BE49-F238E27FC236}">
                  <a16:creationId xmlns:a16="http://schemas.microsoft.com/office/drawing/2014/main" id="{B79BC7AE-0C06-44FE-94FC-1663E921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117"/>
              <a:ext cx="55" cy="70"/>
            </a:xfrm>
            <a:custGeom>
              <a:avLst/>
              <a:gdLst>
                <a:gd name="T0" fmla="*/ 345 w 22"/>
                <a:gd name="T1" fmla="*/ 59 h 26"/>
                <a:gd name="T2" fmla="*/ 50 w 22"/>
                <a:gd name="T3" fmla="*/ 159 h 26"/>
                <a:gd name="T4" fmla="*/ 20 w 22"/>
                <a:gd name="T5" fmla="*/ 334 h 26"/>
                <a:gd name="T6" fmla="*/ 158 w 22"/>
                <a:gd name="T7" fmla="*/ 506 h 26"/>
                <a:gd name="T8" fmla="*/ 95 w 22"/>
                <a:gd name="T9" fmla="*/ 197 h 26"/>
                <a:gd name="T10" fmla="*/ 313 w 22"/>
                <a:gd name="T11" fmla="*/ 5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6">
                  <a:moveTo>
                    <a:pt x="22" y="3"/>
                  </a:moveTo>
                  <a:cubicBezTo>
                    <a:pt x="15" y="1"/>
                    <a:pt x="7" y="0"/>
                    <a:pt x="3" y="8"/>
                  </a:cubicBezTo>
                  <a:cubicBezTo>
                    <a:pt x="1" y="10"/>
                    <a:pt x="0" y="14"/>
                    <a:pt x="1" y="17"/>
                  </a:cubicBezTo>
                  <a:cubicBezTo>
                    <a:pt x="2" y="22"/>
                    <a:pt x="7" y="24"/>
                    <a:pt x="10" y="26"/>
                  </a:cubicBezTo>
                  <a:cubicBezTo>
                    <a:pt x="6" y="22"/>
                    <a:pt x="3" y="15"/>
                    <a:pt x="6" y="10"/>
                  </a:cubicBezTo>
                  <a:cubicBezTo>
                    <a:pt x="10" y="4"/>
                    <a:pt x="16" y="6"/>
                    <a:pt x="20" y="3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5" name="Freeform 727">
              <a:extLst>
                <a:ext uri="{FF2B5EF4-FFF2-40B4-BE49-F238E27FC236}">
                  <a16:creationId xmlns:a16="http://schemas.microsoft.com/office/drawing/2014/main" id="{2149E644-5542-4F23-8C44-BAA58F47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133"/>
              <a:ext cx="45" cy="75"/>
            </a:xfrm>
            <a:custGeom>
              <a:avLst/>
              <a:gdLst>
                <a:gd name="T0" fmla="*/ 0 w 18"/>
                <a:gd name="T1" fmla="*/ 423 h 28"/>
                <a:gd name="T2" fmla="*/ 270 w 18"/>
                <a:gd name="T3" fmla="*/ 346 h 28"/>
                <a:gd name="T4" fmla="*/ 283 w 18"/>
                <a:gd name="T5" fmla="*/ 150 h 28"/>
                <a:gd name="T6" fmla="*/ 188 w 18"/>
                <a:gd name="T7" fmla="*/ 0 h 28"/>
                <a:gd name="T8" fmla="*/ 238 w 18"/>
                <a:gd name="T9" fmla="*/ 209 h 28"/>
                <a:gd name="T10" fmla="*/ 208 w 18"/>
                <a:gd name="T11" fmla="*/ 308 h 28"/>
                <a:gd name="T12" fmla="*/ 125 w 18"/>
                <a:gd name="T13" fmla="*/ 329 h 28"/>
                <a:gd name="T14" fmla="*/ 20 w 18"/>
                <a:gd name="T15" fmla="*/ 445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8">
                  <a:moveTo>
                    <a:pt x="0" y="22"/>
                  </a:moveTo>
                  <a:cubicBezTo>
                    <a:pt x="6" y="28"/>
                    <a:pt x="15" y="24"/>
                    <a:pt x="17" y="18"/>
                  </a:cubicBezTo>
                  <a:cubicBezTo>
                    <a:pt x="18" y="14"/>
                    <a:pt x="18" y="12"/>
                    <a:pt x="18" y="8"/>
                  </a:cubicBezTo>
                  <a:cubicBezTo>
                    <a:pt x="17" y="5"/>
                    <a:pt x="15" y="0"/>
                    <a:pt x="12" y="0"/>
                  </a:cubicBezTo>
                  <a:cubicBezTo>
                    <a:pt x="15" y="3"/>
                    <a:pt x="16" y="8"/>
                    <a:pt x="15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1" y="17"/>
                    <a:pt x="9" y="16"/>
                    <a:pt x="8" y="17"/>
                  </a:cubicBezTo>
                  <a:cubicBezTo>
                    <a:pt x="10" y="21"/>
                    <a:pt x="4" y="23"/>
                    <a:pt x="1" y="23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6" name="Freeform 728">
              <a:extLst>
                <a:ext uri="{FF2B5EF4-FFF2-40B4-BE49-F238E27FC236}">
                  <a16:creationId xmlns:a16="http://schemas.microsoft.com/office/drawing/2014/main" id="{CEB5EE20-FD41-41D6-802B-B11A58FEE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109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7" name="Freeform 729">
              <a:extLst>
                <a:ext uri="{FF2B5EF4-FFF2-40B4-BE49-F238E27FC236}">
                  <a16:creationId xmlns:a16="http://schemas.microsoft.com/office/drawing/2014/main" id="{4F1526CB-02EC-4F9D-B4C3-35298C700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112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8" name="Freeform 730">
              <a:extLst>
                <a:ext uri="{FF2B5EF4-FFF2-40B4-BE49-F238E27FC236}">
                  <a16:creationId xmlns:a16="http://schemas.microsoft.com/office/drawing/2014/main" id="{1FFDBDB2-6878-487D-ACAE-EA3144ABB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120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50 w 4"/>
                <a:gd name="T3" fmla="*/ 0 h 4"/>
                <a:gd name="T4" fmla="*/ 63 w 4"/>
                <a:gd name="T5" fmla="*/ 47 h 4"/>
                <a:gd name="T6" fmla="*/ 33 w 4"/>
                <a:gd name="T7" fmla="*/ 61 h 4"/>
                <a:gd name="T8" fmla="*/ 2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69" name="Freeform 731">
              <a:extLst>
                <a:ext uri="{FF2B5EF4-FFF2-40B4-BE49-F238E27FC236}">
                  <a16:creationId xmlns:a16="http://schemas.microsoft.com/office/drawing/2014/main" id="{F110958D-6A5E-4F4D-9176-8FF86E3A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128"/>
              <a:ext cx="43" cy="88"/>
            </a:xfrm>
            <a:custGeom>
              <a:avLst/>
              <a:gdLst>
                <a:gd name="T0" fmla="*/ 0 w 17"/>
                <a:gd name="T1" fmla="*/ 627 h 33"/>
                <a:gd name="T2" fmla="*/ 243 w 17"/>
                <a:gd name="T3" fmla="*/ 397 h 33"/>
                <a:gd name="T4" fmla="*/ 225 w 17"/>
                <a:gd name="T5" fmla="*/ 0 h 33"/>
                <a:gd name="T6" fmla="*/ 210 w 17"/>
                <a:gd name="T7" fmla="*/ 376 h 33"/>
                <a:gd name="T8" fmla="*/ 33 w 17"/>
                <a:gd name="T9" fmla="*/ 58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3">
                  <a:moveTo>
                    <a:pt x="0" y="33"/>
                  </a:moveTo>
                  <a:cubicBezTo>
                    <a:pt x="7" y="33"/>
                    <a:pt x="14" y="28"/>
                    <a:pt x="15" y="21"/>
                  </a:cubicBezTo>
                  <a:cubicBezTo>
                    <a:pt x="17" y="14"/>
                    <a:pt x="15" y="7"/>
                    <a:pt x="14" y="0"/>
                  </a:cubicBezTo>
                  <a:cubicBezTo>
                    <a:pt x="12" y="7"/>
                    <a:pt x="15" y="14"/>
                    <a:pt x="13" y="20"/>
                  </a:cubicBezTo>
                  <a:cubicBezTo>
                    <a:pt x="13" y="24"/>
                    <a:pt x="7" y="32"/>
                    <a:pt x="2" y="3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0" name="Freeform 732">
              <a:extLst>
                <a:ext uri="{FF2B5EF4-FFF2-40B4-BE49-F238E27FC236}">
                  <a16:creationId xmlns:a16="http://schemas.microsoft.com/office/drawing/2014/main" id="{D24CA5AF-BE44-4248-B9AF-7D8596A9D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40"/>
              <a:ext cx="60" cy="77"/>
            </a:xfrm>
            <a:custGeom>
              <a:avLst/>
              <a:gdLst>
                <a:gd name="T0" fmla="*/ 363 w 24"/>
                <a:gd name="T1" fmla="*/ 21 h 29"/>
                <a:gd name="T2" fmla="*/ 113 w 24"/>
                <a:gd name="T3" fmla="*/ 112 h 29"/>
                <a:gd name="T4" fmla="*/ 33 w 24"/>
                <a:gd name="T5" fmla="*/ 297 h 29"/>
                <a:gd name="T6" fmla="*/ 20 w 24"/>
                <a:gd name="T7" fmla="*/ 430 h 29"/>
                <a:gd name="T8" fmla="*/ 0 w 24"/>
                <a:gd name="T9" fmla="*/ 542 h 29"/>
                <a:gd name="T10" fmla="*/ 188 w 24"/>
                <a:gd name="T11" fmla="*/ 149 h 29"/>
                <a:gd name="T12" fmla="*/ 250 w 24"/>
                <a:gd name="T13" fmla="*/ 133 h 29"/>
                <a:gd name="T14" fmla="*/ 283 w 24"/>
                <a:gd name="T15" fmla="*/ 93 h 29"/>
                <a:gd name="T16" fmla="*/ 375 w 24"/>
                <a:gd name="T17" fmla="*/ 3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9">
                  <a:moveTo>
                    <a:pt x="23" y="1"/>
                  </a:moveTo>
                  <a:cubicBezTo>
                    <a:pt x="18" y="0"/>
                    <a:pt x="11" y="3"/>
                    <a:pt x="7" y="6"/>
                  </a:cubicBezTo>
                  <a:cubicBezTo>
                    <a:pt x="5" y="8"/>
                    <a:pt x="3" y="12"/>
                    <a:pt x="2" y="16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7"/>
                    <a:pt x="0" y="29"/>
                  </a:cubicBezTo>
                  <a:cubicBezTo>
                    <a:pt x="4" y="22"/>
                    <a:pt x="4" y="12"/>
                    <a:pt x="12" y="8"/>
                  </a:cubicBezTo>
                  <a:cubicBezTo>
                    <a:pt x="13" y="8"/>
                    <a:pt x="15" y="8"/>
                    <a:pt x="16" y="7"/>
                  </a:cubicBezTo>
                  <a:cubicBezTo>
                    <a:pt x="17" y="7"/>
                    <a:pt x="17" y="6"/>
                    <a:pt x="18" y="5"/>
                  </a:cubicBezTo>
                  <a:cubicBezTo>
                    <a:pt x="19" y="4"/>
                    <a:pt x="22" y="2"/>
                    <a:pt x="24" y="2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71" name="Freeform 733">
              <a:extLst>
                <a:ext uri="{FF2B5EF4-FFF2-40B4-BE49-F238E27FC236}">
                  <a16:creationId xmlns:a16="http://schemas.microsoft.com/office/drawing/2014/main" id="{66DA89E7-0069-4F33-A0FA-04348C257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045"/>
              <a:ext cx="40" cy="40"/>
            </a:xfrm>
            <a:custGeom>
              <a:avLst/>
              <a:gdLst>
                <a:gd name="T0" fmla="*/ 250 w 16"/>
                <a:gd name="T1" fmla="*/ 0 h 15"/>
                <a:gd name="T2" fmla="*/ 0 w 16"/>
                <a:gd name="T3" fmla="*/ 285 h 15"/>
                <a:gd name="T4" fmla="*/ 95 w 16"/>
                <a:gd name="T5" fmla="*/ 136 h 15"/>
                <a:gd name="T6" fmla="*/ 220 w 16"/>
                <a:gd name="T7" fmla="*/ 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7" y="0"/>
                    <a:pt x="3" y="8"/>
                    <a:pt x="0" y="15"/>
                  </a:cubicBezTo>
                  <a:cubicBezTo>
                    <a:pt x="3" y="14"/>
                    <a:pt x="4" y="9"/>
                    <a:pt x="6" y="7"/>
                  </a:cubicBezTo>
                  <a:cubicBezTo>
                    <a:pt x="8" y="4"/>
                    <a:pt x="11" y="2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1" name="Group 749">
            <a:extLst>
              <a:ext uri="{FF2B5EF4-FFF2-40B4-BE49-F238E27FC236}">
                <a16:creationId xmlns:a16="http://schemas.microsoft.com/office/drawing/2014/main" id="{2194F7A5-608C-495B-957C-19F23FEDC12A}"/>
              </a:ext>
            </a:extLst>
          </p:cNvPr>
          <p:cNvGrpSpPr>
            <a:grpSpLocks/>
          </p:cNvGrpSpPr>
          <p:nvPr/>
        </p:nvGrpSpPr>
        <p:grpSpPr bwMode="auto">
          <a:xfrm>
            <a:off x="7185025" y="2271713"/>
            <a:ext cx="279400" cy="360362"/>
            <a:chOff x="3392" y="1805"/>
            <a:chExt cx="176" cy="227"/>
          </a:xfrm>
        </p:grpSpPr>
        <p:sp>
          <p:nvSpPr>
            <p:cNvPr id="48048" name="Freeform 736">
              <a:extLst>
                <a:ext uri="{FF2B5EF4-FFF2-40B4-BE49-F238E27FC236}">
                  <a16:creationId xmlns:a16="http://schemas.microsoft.com/office/drawing/2014/main" id="{65916A10-D78C-4C3A-B383-D44164CEB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1805"/>
              <a:ext cx="176" cy="227"/>
            </a:xfrm>
            <a:custGeom>
              <a:avLst/>
              <a:gdLst>
                <a:gd name="T0" fmla="*/ 1061 w 70"/>
                <a:gd name="T1" fmla="*/ 534 h 85"/>
                <a:gd name="T2" fmla="*/ 1081 w 70"/>
                <a:gd name="T3" fmla="*/ 1370 h 85"/>
                <a:gd name="T4" fmla="*/ 209 w 70"/>
                <a:gd name="T5" fmla="*/ 1469 h 85"/>
                <a:gd name="T6" fmla="*/ 126 w 70"/>
                <a:gd name="T7" fmla="*/ 550 h 85"/>
                <a:gd name="T8" fmla="*/ 588 w 70"/>
                <a:gd name="T9" fmla="*/ 21 h 85"/>
                <a:gd name="T10" fmla="*/ 1061 w 70"/>
                <a:gd name="T11" fmla="*/ 534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85">
                  <a:moveTo>
                    <a:pt x="67" y="28"/>
                  </a:moveTo>
                  <a:cubicBezTo>
                    <a:pt x="69" y="41"/>
                    <a:pt x="70" y="60"/>
                    <a:pt x="68" y="72"/>
                  </a:cubicBezTo>
                  <a:cubicBezTo>
                    <a:pt x="64" y="85"/>
                    <a:pt x="31" y="84"/>
                    <a:pt x="13" y="77"/>
                  </a:cubicBezTo>
                  <a:cubicBezTo>
                    <a:pt x="0" y="71"/>
                    <a:pt x="6" y="43"/>
                    <a:pt x="8" y="29"/>
                  </a:cubicBezTo>
                  <a:cubicBezTo>
                    <a:pt x="11" y="12"/>
                    <a:pt x="15" y="0"/>
                    <a:pt x="37" y="1"/>
                  </a:cubicBezTo>
                  <a:cubicBezTo>
                    <a:pt x="54" y="1"/>
                    <a:pt x="65" y="8"/>
                    <a:pt x="67" y="28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9" name="Freeform 737">
              <a:extLst>
                <a:ext uri="{FF2B5EF4-FFF2-40B4-BE49-F238E27FC236}">
                  <a16:creationId xmlns:a16="http://schemas.microsoft.com/office/drawing/2014/main" id="{EC162218-E2FC-4016-918A-C5FB37AEE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821"/>
              <a:ext cx="128" cy="192"/>
            </a:xfrm>
            <a:custGeom>
              <a:avLst/>
              <a:gdLst>
                <a:gd name="T0" fmla="*/ 0 w 51"/>
                <a:gd name="T1" fmla="*/ 1117 h 72"/>
                <a:gd name="T2" fmla="*/ 472 w 51"/>
                <a:gd name="T3" fmla="*/ 1344 h 72"/>
                <a:gd name="T4" fmla="*/ 806 w 51"/>
                <a:gd name="T5" fmla="*/ 1045 h 72"/>
                <a:gd name="T6" fmla="*/ 806 w 51"/>
                <a:gd name="T7" fmla="*/ 760 h 72"/>
                <a:gd name="T8" fmla="*/ 788 w 51"/>
                <a:gd name="T9" fmla="*/ 435 h 72"/>
                <a:gd name="T10" fmla="*/ 472 w 51"/>
                <a:gd name="T11" fmla="*/ 0 h 72"/>
                <a:gd name="T12" fmla="*/ 630 w 51"/>
                <a:gd name="T13" fmla="*/ 149 h 72"/>
                <a:gd name="T14" fmla="*/ 680 w 51"/>
                <a:gd name="T15" fmla="*/ 363 h 72"/>
                <a:gd name="T16" fmla="*/ 522 w 51"/>
                <a:gd name="T17" fmla="*/ 648 h 72"/>
                <a:gd name="T18" fmla="*/ 567 w 51"/>
                <a:gd name="T19" fmla="*/ 739 h 72"/>
                <a:gd name="T20" fmla="*/ 504 w 51"/>
                <a:gd name="T21" fmla="*/ 947 h 72"/>
                <a:gd name="T22" fmla="*/ 301 w 51"/>
                <a:gd name="T23" fmla="*/ 1003 h 72"/>
                <a:gd name="T24" fmla="*/ 188 w 51"/>
                <a:gd name="T25" fmla="*/ 931 h 72"/>
                <a:gd name="T26" fmla="*/ 146 w 51"/>
                <a:gd name="T27" fmla="*/ 875 h 72"/>
                <a:gd name="T28" fmla="*/ 158 w 51"/>
                <a:gd name="T29" fmla="*/ 1101 h 72"/>
                <a:gd name="T30" fmla="*/ 20 w 51"/>
                <a:gd name="T31" fmla="*/ 1101 h 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72">
                  <a:moveTo>
                    <a:pt x="0" y="59"/>
                  </a:moveTo>
                  <a:cubicBezTo>
                    <a:pt x="2" y="71"/>
                    <a:pt x="21" y="72"/>
                    <a:pt x="30" y="71"/>
                  </a:cubicBezTo>
                  <a:cubicBezTo>
                    <a:pt x="40" y="70"/>
                    <a:pt x="49" y="66"/>
                    <a:pt x="51" y="55"/>
                  </a:cubicBezTo>
                  <a:cubicBezTo>
                    <a:pt x="51" y="50"/>
                    <a:pt x="50" y="45"/>
                    <a:pt x="51" y="40"/>
                  </a:cubicBezTo>
                  <a:cubicBezTo>
                    <a:pt x="51" y="34"/>
                    <a:pt x="51" y="28"/>
                    <a:pt x="50" y="23"/>
                  </a:cubicBezTo>
                  <a:cubicBezTo>
                    <a:pt x="49" y="11"/>
                    <a:pt x="44" y="1"/>
                    <a:pt x="30" y="0"/>
                  </a:cubicBezTo>
                  <a:cubicBezTo>
                    <a:pt x="34" y="3"/>
                    <a:pt x="38" y="3"/>
                    <a:pt x="40" y="8"/>
                  </a:cubicBezTo>
                  <a:cubicBezTo>
                    <a:pt x="42" y="11"/>
                    <a:pt x="43" y="16"/>
                    <a:pt x="43" y="19"/>
                  </a:cubicBezTo>
                  <a:cubicBezTo>
                    <a:pt x="43" y="24"/>
                    <a:pt x="39" y="34"/>
                    <a:pt x="33" y="34"/>
                  </a:cubicBezTo>
                  <a:cubicBezTo>
                    <a:pt x="37" y="36"/>
                    <a:pt x="36" y="37"/>
                    <a:pt x="36" y="39"/>
                  </a:cubicBezTo>
                  <a:cubicBezTo>
                    <a:pt x="35" y="43"/>
                    <a:pt x="34" y="47"/>
                    <a:pt x="32" y="50"/>
                  </a:cubicBezTo>
                  <a:cubicBezTo>
                    <a:pt x="29" y="55"/>
                    <a:pt x="24" y="55"/>
                    <a:pt x="19" y="53"/>
                  </a:cubicBezTo>
                  <a:cubicBezTo>
                    <a:pt x="17" y="52"/>
                    <a:pt x="14" y="51"/>
                    <a:pt x="12" y="49"/>
                  </a:cubicBezTo>
                  <a:cubicBezTo>
                    <a:pt x="11" y="48"/>
                    <a:pt x="10" y="46"/>
                    <a:pt x="9" y="46"/>
                  </a:cubicBezTo>
                  <a:cubicBezTo>
                    <a:pt x="9" y="50"/>
                    <a:pt x="14" y="53"/>
                    <a:pt x="10" y="58"/>
                  </a:cubicBezTo>
                  <a:cubicBezTo>
                    <a:pt x="8" y="60"/>
                    <a:pt x="2" y="61"/>
                    <a:pt x="1" y="58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0" name="Freeform 738">
              <a:extLst>
                <a:ext uri="{FF2B5EF4-FFF2-40B4-BE49-F238E27FC236}">
                  <a16:creationId xmlns:a16="http://schemas.microsoft.com/office/drawing/2014/main" id="{42A54239-348E-46DF-83FB-7C966A732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1805"/>
              <a:ext cx="176" cy="227"/>
            </a:xfrm>
            <a:custGeom>
              <a:avLst/>
              <a:gdLst>
                <a:gd name="T0" fmla="*/ 1061 w 70"/>
                <a:gd name="T1" fmla="*/ 534 h 85"/>
                <a:gd name="T2" fmla="*/ 1081 w 70"/>
                <a:gd name="T3" fmla="*/ 1370 h 85"/>
                <a:gd name="T4" fmla="*/ 209 w 70"/>
                <a:gd name="T5" fmla="*/ 1469 h 85"/>
                <a:gd name="T6" fmla="*/ 126 w 70"/>
                <a:gd name="T7" fmla="*/ 550 h 85"/>
                <a:gd name="T8" fmla="*/ 588 w 70"/>
                <a:gd name="T9" fmla="*/ 21 h 85"/>
                <a:gd name="T10" fmla="*/ 1061 w 70"/>
                <a:gd name="T11" fmla="*/ 534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85">
                  <a:moveTo>
                    <a:pt x="67" y="28"/>
                  </a:moveTo>
                  <a:cubicBezTo>
                    <a:pt x="69" y="41"/>
                    <a:pt x="70" y="60"/>
                    <a:pt x="68" y="72"/>
                  </a:cubicBezTo>
                  <a:cubicBezTo>
                    <a:pt x="64" y="85"/>
                    <a:pt x="31" y="84"/>
                    <a:pt x="13" y="77"/>
                  </a:cubicBezTo>
                  <a:cubicBezTo>
                    <a:pt x="0" y="71"/>
                    <a:pt x="6" y="43"/>
                    <a:pt x="8" y="29"/>
                  </a:cubicBezTo>
                  <a:cubicBezTo>
                    <a:pt x="11" y="12"/>
                    <a:pt x="15" y="0"/>
                    <a:pt x="37" y="1"/>
                  </a:cubicBezTo>
                  <a:cubicBezTo>
                    <a:pt x="54" y="1"/>
                    <a:pt x="65" y="8"/>
                    <a:pt x="67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1" name="Freeform 739">
              <a:extLst>
                <a:ext uri="{FF2B5EF4-FFF2-40B4-BE49-F238E27FC236}">
                  <a16:creationId xmlns:a16="http://schemas.microsoft.com/office/drawing/2014/main" id="{D7313FDB-F6EB-45C2-8F6C-5FCE7B7FD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1899"/>
              <a:ext cx="88" cy="104"/>
            </a:xfrm>
            <a:custGeom>
              <a:avLst/>
              <a:gdLst>
                <a:gd name="T0" fmla="*/ 96 w 35"/>
                <a:gd name="T1" fmla="*/ 149 h 39"/>
                <a:gd name="T2" fmla="*/ 0 w 35"/>
                <a:gd name="T3" fmla="*/ 320 h 39"/>
                <a:gd name="T4" fmla="*/ 158 w 35"/>
                <a:gd name="T5" fmla="*/ 648 h 39"/>
                <a:gd name="T6" fmla="*/ 443 w 35"/>
                <a:gd name="T7" fmla="*/ 661 h 39"/>
                <a:gd name="T8" fmla="*/ 556 w 35"/>
                <a:gd name="T9" fmla="*/ 397 h 39"/>
                <a:gd name="T10" fmla="*/ 96 w 35"/>
                <a:gd name="T11" fmla="*/ 14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6" y="8"/>
                  </a:moveTo>
                  <a:cubicBezTo>
                    <a:pt x="2" y="11"/>
                    <a:pt x="0" y="13"/>
                    <a:pt x="0" y="17"/>
                  </a:cubicBezTo>
                  <a:cubicBezTo>
                    <a:pt x="0" y="25"/>
                    <a:pt x="3" y="31"/>
                    <a:pt x="10" y="34"/>
                  </a:cubicBezTo>
                  <a:cubicBezTo>
                    <a:pt x="16" y="38"/>
                    <a:pt x="21" y="39"/>
                    <a:pt x="28" y="35"/>
                  </a:cubicBezTo>
                  <a:cubicBezTo>
                    <a:pt x="32" y="32"/>
                    <a:pt x="35" y="26"/>
                    <a:pt x="35" y="21"/>
                  </a:cubicBezTo>
                  <a:cubicBezTo>
                    <a:pt x="35" y="8"/>
                    <a:pt x="15" y="0"/>
                    <a:pt x="6" y="8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2" name="Freeform 740">
              <a:extLst>
                <a:ext uri="{FF2B5EF4-FFF2-40B4-BE49-F238E27FC236}">
                  <a16:creationId xmlns:a16="http://schemas.microsoft.com/office/drawing/2014/main" id="{E3B32BF0-68B2-4E48-A4BA-9C48BB55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917"/>
              <a:ext cx="45" cy="56"/>
            </a:xfrm>
            <a:custGeom>
              <a:avLst/>
              <a:gdLst>
                <a:gd name="T0" fmla="*/ 270 w 18"/>
                <a:gd name="T1" fmla="*/ 35 h 21"/>
                <a:gd name="T2" fmla="*/ 63 w 18"/>
                <a:gd name="T3" fmla="*/ 115 h 21"/>
                <a:gd name="T4" fmla="*/ 125 w 18"/>
                <a:gd name="T5" fmla="*/ 397 h 21"/>
                <a:gd name="T6" fmla="*/ 95 w 18"/>
                <a:gd name="T7" fmla="*/ 264 h 21"/>
                <a:gd name="T8" fmla="*/ 158 w 18"/>
                <a:gd name="T9" fmla="*/ 171 h 21"/>
                <a:gd name="T10" fmla="*/ 208 w 18"/>
                <a:gd name="T11" fmla="*/ 77 h 21"/>
                <a:gd name="T12" fmla="*/ 283 w 18"/>
                <a:gd name="T13" fmla="*/ 35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1">
                  <a:moveTo>
                    <a:pt x="17" y="2"/>
                  </a:moveTo>
                  <a:cubicBezTo>
                    <a:pt x="12" y="0"/>
                    <a:pt x="6" y="2"/>
                    <a:pt x="4" y="6"/>
                  </a:cubicBezTo>
                  <a:cubicBezTo>
                    <a:pt x="0" y="10"/>
                    <a:pt x="1" y="20"/>
                    <a:pt x="8" y="21"/>
                  </a:cubicBezTo>
                  <a:cubicBezTo>
                    <a:pt x="7" y="19"/>
                    <a:pt x="6" y="16"/>
                    <a:pt x="6" y="14"/>
                  </a:cubicBezTo>
                  <a:cubicBezTo>
                    <a:pt x="7" y="11"/>
                    <a:pt x="9" y="11"/>
                    <a:pt x="10" y="9"/>
                  </a:cubicBezTo>
                  <a:cubicBezTo>
                    <a:pt x="12" y="7"/>
                    <a:pt x="11" y="6"/>
                    <a:pt x="13" y="4"/>
                  </a:cubicBezTo>
                  <a:cubicBezTo>
                    <a:pt x="14" y="3"/>
                    <a:pt x="16" y="2"/>
                    <a:pt x="18" y="2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3" name="Freeform 741">
              <a:extLst>
                <a:ext uri="{FF2B5EF4-FFF2-40B4-BE49-F238E27FC236}">
                  <a16:creationId xmlns:a16="http://schemas.microsoft.com/office/drawing/2014/main" id="{BB8161E6-7D24-48B1-91E1-F08EC0550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931"/>
              <a:ext cx="51" cy="69"/>
            </a:xfrm>
            <a:custGeom>
              <a:avLst/>
              <a:gdLst>
                <a:gd name="T0" fmla="*/ 0 w 20"/>
                <a:gd name="T1" fmla="*/ 374 h 26"/>
                <a:gd name="T2" fmla="*/ 281 w 20"/>
                <a:gd name="T3" fmla="*/ 295 h 26"/>
                <a:gd name="T4" fmla="*/ 311 w 20"/>
                <a:gd name="T5" fmla="*/ 133 h 26"/>
                <a:gd name="T6" fmla="*/ 201 w 20"/>
                <a:gd name="T7" fmla="*/ 0 h 26"/>
                <a:gd name="T8" fmla="*/ 247 w 20"/>
                <a:gd name="T9" fmla="*/ 111 h 26"/>
                <a:gd name="T10" fmla="*/ 181 w 20"/>
                <a:gd name="T11" fmla="*/ 226 h 26"/>
                <a:gd name="T12" fmla="*/ 130 w 20"/>
                <a:gd name="T13" fmla="*/ 337 h 26"/>
                <a:gd name="T14" fmla="*/ 20 w 20"/>
                <a:gd name="T15" fmla="*/ 337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26">
                  <a:moveTo>
                    <a:pt x="0" y="20"/>
                  </a:moveTo>
                  <a:cubicBezTo>
                    <a:pt x="5" y="26"/>
                    <a:pt x="14" y="22"/>
                    <a:pt x="17" y="16"/>
                  </a:cubicBezTo>
                  <a:cubicBezTo>
                    <a:pt x="18" y="13"/>
                    <a:pt x="20" y="9"/>
                    <a:pt x="19" y="7"/>
                  </a:cubicBezTo>
                  <a:cubicBezTo>
                    <a:pt x="18" y="3"/>
                    <a:pt x="15" y="2"/>
                    <a:pt x="12" y="0"/>
                  </a:cubicBezTo>
                  <a:cubicBezTo>
                    <a:pt x="14" y="2"/>
                    <a:pt x="15" y="3"/>
                    <a:pt x="15" y="6"/>
                  </a:cubicBezTo>
                  <a:cubicBezTo>
                    <a:pt x="15" y="10"/>
                    <a:pt x="13" y="9"/>
                    <a:pt x="11" y="12"/>
                  </a:cubicBezTo>
                  <a:cubicBezTo>
                    <a:pt x="10" y="14"/>
                    <a:pt x="11" y="16"/>
                    <a:pt x="8" y="18"/>
                  </a:cubicBezTo>
                  <a:cubicBezTo>
                    <a:pt x="7" y="19"/>
                    <a:pt x="3" y="20"/>
                    <a:pt x="1" y="18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4" name="Freeform 742">
              <a:extLst>
                <a:ext uri="{FF2B5EF4-FFF2-40B4-BE49-F238E27FC236}">
                  <a16:creationId xmlns:a16="http://schemas.microsoft.com/office/drawing/2014/main" id="{3C734C50-06E7-4E3C-9B06-02FE03F0A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07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5" name="Freeform 743">
              <a:extLst>
                <a:ext uri="{FF2B5EF4-FFF2-40B4-BE49-F238E27FC236}">
                  <a16:creationId xmlns:a16="http://schemas.microsoft.com/office/drawing/2014/main" id="{E80E0039-2220-4B89-AF31-01183DFE9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909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6" name="Freeform 744">
              <a:extLst>
                <a:ext uri="{FF2B5EF4-FFF2-40B4-BE49-F238E27FC236}">
                  <a16:creationId xmlns:a16="http://schemas.microsoft.com/office/drawing/2014/main" id="{0B93EDDF-FC7F-4FCB-9ECD-2DE1271F5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917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50 w 4"/>
                <a:gd name="T3" fmla="*/ 0 h 4"/>
                <a:gd name="T4" fmla="*/ 63 w 4"/>
                <a:gd name="T5" fmla="*/ 47 h 4"/>
                <a:gd name="T6" fmla="*/ 33 w 4"/>
                <a:gd name="T7" fmla="*/ 61 h 4"/>
                <a:gd name="T8" fmla="*/ 2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7" name="Freeform 745">
              <a:extLst>
                <a:ext uri="{FF2B5EF4-FFF2-40B4-BE49-F238E27FC236}">
                  <a16:creationId xmlns:a16="http://schemas.microsoft.com/office/drawing/2014/main" id="{868261DB-4AED-4400-A6B2-4C7FE77DF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923"/>
              <a:ext cx="58" cy="93"/>
            </a:xfrm>
            <a:custGeom>
              <a:avLst/>
              <a:gdLst>
                <a:gd name="T0" fmla="*/ 0 w 23"/>
                <a:gd name="T1" fmla="*/ 622 h 35"/>
                <a:gd name="T2" fmla="*/ 318 w 23"/>
                <a:gd name="T3" fmla="*/ 430 h 35"/>
                <a:gd name="T4" fmla="*/ 351 w 23"/>
                <a:gd name="T5" fmla="*/ 0 h 35"/>
                <a:gd name="T6" fmla="*/ 305 w 23"/>
                <a:gd name="T7" fmla="*/ 375 h 35"/>
                <a:gd name="T8" fmla="*/ 242 w 23"/>
                <a:gd name="T9" fmla="*/ 508 h 35"/>
                <a:gd name="T10" fmla="*/ 33 w 23"/>
                <a:gd name="T11" fmla="*/ 62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5">
                  <a:moveTo>
                    <a:pt x="0" y="33"/>
                  </a:moveTo>
                  <a:cubicBezTo>
                    <a:pt x="7" y="35"/>
                    <a:pt x="18" y="28"/>
                    <a:pt x="20" y="23"/>
                  </a:cubicBezTo>
                  <a:cubicBezTo>
                    <a:pt x="23" y="16"/>
                    <a:pt x="22" y="7"/>
                    <a:pt x="22" y="0"/>
                  </a:cubicBezTo>
                  <a:cubicBezTo>
                    <a:pt x="21" y="7"/>
                    <a:pt x="20" y="13"/>
                    <a:pt x="19" y="20"/>
                  </a:cubicBezTo>
                  <a:cubicBezTo>
                    <a:pt x="18" y="23"/>
                    <a:pt x="17" y="25"/>
                    <a:pt x="15" y="27"/>
                  </a:cubicBezTo>
                  <a:cubicBezTo>
                    <a:pt x="12" y="30"/>
                    <a:pt x="6" y="31"/>
                    <a:pt x="2" y="33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8" name="Freeform 746">
              <a:extLst>
                <a:ext uri="{FF2B5EF4-FFF2-40B4-BE49-F238E27FC236}">
                  <a16:creationId xmlns:a16="http://schemas.microsoft.com/office/drawing/2014/main" id="{030E5F7A-706A-40F3-AB73-FB2DC197E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811"/>
              <a:ext cx="75" cy="133"/>
            </a:xfrm>
            <a:custGeom>
              <a:avLst/>
              <a:gdLst>
                <a:gd name="T0" fmla="*/ 470 w 30"/>
                <a:gd name="T1" fmla="*/ 56 h 50"/>
                <a:gd name="T2" fmla="*/ 113 w 30"/>
                <a:gd name="T3" fmla="*/ 282 h 50"/>
                <a:gd name="T4" fmla="*/ 33 w 30"/>
                <a:gd name="T5" fmla="*/ 942 h 50"/>
                <a:gd name="T6" fmla="*/ 113 w 30"/>
                <a:gd name="T7" fmla="*/ 545 h 50"/>
                <a:gd name="T8" fmla="*/ 188 w 30"/>
                <a:gd name="T9" fmla="*/ 282 h 50"/>
                <a:gd name="T10" fmla="*/ 438 w 30"/>
                <a:gd name="T11" fmla="*/ 77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50">
                  <a:moveTo>
                    <a:pt x="30" y="3"/>
                  </a:moveTo>
                  <a:cubicBezTo>
                    <a:pt x="21" y="0"/>
                    <a:pt x="10" y="7"/>
                    <a:pt x="7" y="15"/>
                  </a:cubicBezTo>
                  <a:cubicBezTo>
                    <a:pt x="2" y="26"/>
                    <a:pt x="0" y="38"/>
                    <a:pt x="2" y="50"/>
                  </a:cubicBezTo>
                  <a:cubicBezTo>
                    <a:pt x="0" y="43"/>
                    <a:pt x="6" y="35"/>
                    <a:pt x="7" y="29"/>
                  </a:cubicBezTo>
                  <a:cubicBezTo>
                    <a:pt x="8" y="23"/>
                    <a:pt x="8" y="20"/>
                    <a:pt x="12" y="15"/>
                  </a:cubicBezTo>
                  <a:cubicBezTo>
                    <a:pt x="17" y="10"/>
                    <a:pt x="22" y="6"/>
                    <a:pt x="28" y="4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59" name="Freeform 747">
              <a:extLst>
                <a:ext uri="{FF2B5EF4-FFF2-40B4-BE49-F238E27FC236}">
                  <a16:creationId xmlns:a16="http://schemas.microsoft.com/office/drawing/2014/main" id="{DD83A752-89C8-4262-B2F9-B585F1704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824"/>
              <a:ext cx="38" cy="59"/>
            </a:xfrm>
            <a:custGeom>
              <a:avLst/>
              <a:gdLst>
                <a:gd name="T0" fmla="*/ 243 w 15"/>
                <a:gd name="T1" fmla="*/ 0 h 22"/>
                <a:gd name="T2" fmla="*/ 0 w 15"/>
                <a:gd name="T3" fmla="*/ 424 h 22"/>
                <a:gd name="T4" fmla="*/ 225 w 15"/>
                <a:gd name="T5" fmla="*/ 2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5" y="0"/>
                  </a:moveTo>
                  <a:cubicBezTo>
                    <a:pt x="5" y="2"/>
                    <a:pt x="2" y="14"/>
                    <a:pt x="0" y="22"/>
                  </a:cubicBezTo>
                  <a:cubicBezTo>
                    <a:pt x="2" y="15"/>
                    <a:pt x="8" y="3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2" name="Group 694">
            <a:extLst>
              <a:ext uri="{FF2B5EF4-FFF2-40B4-BE49-F238E27FC236}">
                <a16:creationId xmlns:a16="http://schemas.microsoft.com/office/drawing/2014/main" id="{8AC59B64-47D8-4738-8A6A-FA23F962AED9}"/>
              </a:ext>
            </a:extLst>
          </p:cNvPr>
          <p:cNvGrpSpPr>
            <a:grpSpLocks/>
          </p:cNvGrpSpPr>
          <p:nvPr/>
        </p:nvGrpSpPr>
        <p:grpSpPr bwMode="auto">
          <a:xfrm>
            <a:off x="6918325" y="2262188"/>
            <a:ext cx="295275" cy="355600"/>
            <a:chOff x="2795" y="1695"/>
            <a:chExt cx="186" cy="224"/>
          </a:xfrm>
        </p:grpSpPr>
        <p:sp>
          <p:nvSpPr>
            <p:cNvPr id="48036" name="Freeform 682">
              <a:extLst>
                <a:ext uri="{FF2B5EF4-FFF2-40B4-BE49-F238E27FC236}">
                  <a16:creationId xmlns:a16="http://schemas.microsoft.com/office/drawing/2014/main" id="{090B53FB-8542-4C98-BAFA-EE76CA62D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695"/>
              <a:ext cx="183" cy="224"/>
            </a:xfrm>
            <a:custGeom>
              <a:avLst/>
              <a:gdLst>
                <a:gd name="T0" fmla="*/ 271 w 73"/>
                <a:gd name="T1" fmla="*/ 171 h 84"/>
                <a:gd name="T2" fmla="*/ 50 w 73"/>
                <a:gd name="T3" fmla="*/ 776 h 84"/>
                <a:gd name="T4" fmla="*/ 125 w 73"/>
                <a:gd name="T5" fmla="*/ 1501 h 84"/>
                <a:gd name="T6" fmla="*/ 963 w 73"/>
                <a:gd name="T7" fmla="*/ 1557 h 84"/>
                <a:gd name="T8" fmla="*/ 1088 w 73"/>
                <a:gd name="T9" fmla="*/ 819 h 84"/>
                <a:gd name="T10" fmla="*/ 755 w 73"/>
                <a:gd name="T11" fmla="*/ 56 h 84"/>
                <a:gd name="T12" fmla="*/ 271 w 73"/>
                <a:gd name="T13" fmla="*/ 171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84">
                  <a:moveTo>
                    <a:pt x="17" y="9"/>
                  </a:moveTo>
                  <a:cubicBezTo>
                    <a:pt x="7" y="15"/>
                    <a:pt x="2" y="28"/>
                    <a:pt x="3" y="41"/>
                  </a:cubicBezTo>
                  <a:cubicBezTo>
                    <a:pt x="5" y="53"/>
                    <a:pt x="0" y="75"/>
                    <a:pt x="8" y="79"/>
                  </a:cubicBezTo>
                  <a:cubicBezTo>
                    <a:pt x="16" y="83"/>
                    <a:pt x="49" y="84"/>
                    <a:pt x="61" y="82"/>
                  </a:cubicBezTo>
                  <a:cubicBezTo>
                    <a:pt x="73" y="79"/>
                    <a:pt x="68" y="52"/>
                    <a:pt x="69" y="43"/>
                  </a:cubicBezTo>
                  <a:cubicBezTo>
                    <a:pt x="70" y="24"/>
                    <a:pt x="66" y="10"/>
                    <a:pt x="48" y="3"/>
                  </a:cubicBezTo>
                  <a:cubicBezTo>
                    <a:pt x="40" y="0"/>
                    <a:pt x="25" y="3"/>
                    <a:pt x="17" y="9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7" name="Freeform 683">
              <a:extLst>
                <a:ext uri="{FF2B5EF4-FFF2-40B4-BE49-F238E27FC236}">
                  <a16:creationId xmlns:a16="http://schemas.microsoft.com/office/drawing/2014/main" id="{81512B8E-1666-40E7-B8B8-029AB04D8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716"/>
              <a:ext cx="138" cy="192"/>
            </a:xfrm>
            <a:custGeom>
              <a:avLst/>
              <a:gdLst>
                <a:gd name="T0" fmla="*/ 33 w 55"/>
                <a:gd name="T1" fmla="*/ 1101 h 72"/>
                <a:gd name="T2" fmla="*/ 429 w 55"/>
                <a:gd name="T3" fmla="*/ 1331 h 72"/>
                <a:gd name="T4" fmla="*/ 647 w 55"/>
                <a:gd name="T5" fmla="*/ 1272 h 72"/>
                <a:gd name="T6" fmla="*/ 755 w 55"/>
                <a:gd name="T7" fmla="*/ 1059 h 72"/>
                <a:gd name="T8" fmla="*/ 429 w 55"/>
                <a:gd name="T9" fmla="*/ 35 h 72"/>
                <a:gd name="T10" fmla="*/ 660 w 55"/>
                <a:gd name="T11" fmla="*/ 477 h 72"/>
                <a:gd name="T12" fmla="*/ 617 w 55"/>
                <a:gd name="T13" fmla="*/ 627 h 72"/>
                <a:gd name="T14" fmla="*/ 585 w 55"/>
                <a:gd name="T15" fmla="*/ 717 h 72"/>
                <a:gd name="T16" fmla="*/ 555 w 55"/>
                <a:gd name="T17" fmla="*/ 909 h 72"/>
                <a:gd name="T18" fmla="*/ 379 w 55"/>
                <a:gd name="T19" fmla="*/ 968 h 72"/>
                <a:gd name="T20" fmla="*/ 125 w 55"/>
                <a:gd name="T21" fmla="*/ 947 h 72"/>
                <a:gd name="T22" fmla="*/ 158 w 55"/>
                <a:gd name="T23" fmla="*/ 1117 h 72"/>
                <a:gd name="T24" fmla="*/ 50 w 55"/>
                <a:gd name="T25" fmla="*/ 1117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5" h="72">
                  <a:moveTo>
                    <a:pt x="2" y="58"/>
                  </a:moveTo>
                  <a:cubicBezTo>
                    <a:pt x="0" y="72"/>
                    <a:pt x="18" y="71"/>
                    <a:pt x="27" y="70"/>
                  </a:cubicBezTo>
                  <a:cubicBezTo>
                    <a:pt x="32" y="70"/>
                    <a:pt x="37" y="70"/>
                    <a:pt x="41" y="67"/>
                  </a:cubicBezTo>
                  <a:cubicBezTo>
                    <a:pt x="45" y="64"/>
                    <a:pt x="46" y="61"/>
                    <a:pt x="48" y="56"/>
                  </a:cubicBezTo>
                  <a:cubicBezTo>
                    <a:pt x="55" y="39"/>
                    <a:pt x="54" y="0"/>
                    <a:pt x="27" y="2"/>
                  </a:cubicBezTo>
                  <a:cubicBezTo>
                    <a:pt x="37" y="6"/>
                    <a:pt x="44" y="13"/>
                    <a:pt x="42" y="25"/>
                  </a:cubicBezTo>
                  <a:cubicBezTo>
                    <a:pt x="42" y="28"/>
                    <a:pt x="41" y="31"/>
                    <a:pt x="39" y="33"/>
                  </a:cubicBezTo>
                  <a:cubicBezTo>
                    <a:pt x="38" y="35"/>
                    <a:pt x="37" y="36"/>
                    <a:pt x="37" y="38"/>
                  </a:cubicBezTo>
                  <a:cubicBezTo>
                    <a:pt x="36" y="42"/>
                    <a:pt x="37" y="44"/>
                    <a:pt x="35" y="48"/>
                  </a:cubicBezTo>
                  <a:cubicBezTo>
                    <a:pt x="32" y="51"/>
                    <a:pt x="28" y="52"/>
                    <a:pt x="24" y="51"/>
                  </a:cubicBezTo>
                  <a:cubicBezTo>
                    <a:pt x="18" y="51"/>
                    <a:pt x="13" y="49"/>
                    <a:pt x="8" y="50"/>
                  </a:cubicBezTo>
                  <a:cubicBezTo>
                    <a:pt x="8" y="52"/>
                    <a:pt x="11" y="56"/>
                    <a:pt x="10" y="59"/>
                  </a:cubicBezTo>
                  <a:cubicBezTo>
                    <a:pt x="8" y="61"/>
                    <a:pt x="2" y="61"/>
                    <a:pt x="3" y="59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8" name="Freeform 684">
              <a:extLst>
                <a:ext uri="{FF2B5EF4-FFF2-40B4-BE49-F238E27FC236}">
                  <a16:creationId xmlns:a16="http://schemas.microsoft.com/office/drawing/2014/main" id="{42025BCA-3197-4ED4-B106-10E8D3A69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99"/>
              <a:ext cx="108" cy="91"/>
            </a:xfrm>
            <a:custGeom>
              <a:avLst/>
              <a:gdLst>
                <a:gd name="T0" fmla="*/ 33 w 43"/>
                <a:gd name="T1" fmla="*/ 423 h 34"/>
                <a:gd name="T2" fmla="*/ 379 w 43"/>
                <a:gd name="T3" fmla="*/ 653 h 34"/>
                <a:gd name="T4" fmla="*/ 681 w 43"/>
                <a:gd name="T5" fmla="*/ 209 h 34"/>
                <a:gd name="T6" fmla="*/ 176 w 43"/>
                <a:gd name="T7" fmla="*/ 94 h 34"/>
                <a:gd name="T8" fmla="*/ 33 w 43"/>
                <a:gd name="T9" fmla="*/ 42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4">
                  <a:moveTo>
                    <a:pt x="2" y="22"/>
                  </a:moveTo>
                  <a:cubicBezTo>
                    <a:pt x="4" y="27"/>
                    <a:pt x="5" y="34"/>
                    <a:pt x="24" y="34"/>
                  </a:cubicBezTo>
                  <a:cubicBezTo>
                    <a:pt x="42" y="34"/>
                    <a:pt x="43" y="20"/>
                    <a:pt x="43" y="11"/>
                  </a:cubicBezTo>
                  <a:cubicBezTo>
                    <a:pt x="42" y="2"/>
                    <a:pt x="23" y="0"/>
                    <a:pt x="11" y="5"/>
                  </a:cubicBezTo>
                  <a:cubicBezTo>
                    <a:pt x="0" y="9"/>
                    <a:pt x="1" y="16"/>
                    <a:pt x="2" y="2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9" name="Freeform 685">
              <a:extLst>
                <a:ext uri="{FF2B5EF4-FFF2-40B4-BE49-F238E27FC236}">
                  <a16:creationId xmlns:a16="http://schemas.microsoft.com/office/drawing/2014/main" id="{BC0EBDB5-0259-4E2E-A1F6-2B31C8B47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807"/>
              <a:ext cx="93" cy="53"/>
            </a:xfrm>
            <a:custGeom>
              <a:avLst/>
              <a:gdLst>
                <a:gd name="T0" fmla="*/ 588 w 37"/>
                <a:gd name="T1" fmla="*/ 77 h 20"/>
                <a:gd name="T2" fmla="*/ 189 w 37"/>
                <a:gd name="T3" fmla="*/ 56 h 20"/>
                <a:gd name="T4" fmla="*/ 33 w 37"/>
                <a:gd name="T5" fmla="*/ 191 h 20"/>
                <a:gd name="T6" fmla="*/ 83 w 37"/>
                <a:gd name="T7" fmla="*/ 371 h 20"/>
                <a:gd name="T8" fmla="*/ 146 w 37"/>
                <a:gd name="T9" fmla="*/ 191 h 20"/>
                <a:gd name="T10" fmla="*/ 221 w 37"/>
                <a:gd name="T11" fmla="*/ 170 h 20"/>
                <a:gd name="T12" fmla="*/ 304 w 37"/>
                <a:gd name="T13" fmla="*/ 111 h 20"/>
                <a:gd name="T14" fmla="*/ 588 w 37"/>
                <a:gd name="T15" fmla="*/ 7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0">
                  <a:moveTo>
                    <a:pt x="37" y="4"/>
                  </a:moveTo>
                  <a:cubicBezTo>
                    <a:pt x="29" y="0"/>
                    <a:pt x="20" y="0"/>
                    <a:pt x="12" y="3"/>
                  </a:cubicBezTo>
                  <a:cubicBezTo>
                    <a:pt x="8" y="4"/>
                    <a:pt x="4" y="6"/>
                    <a:pt x="2" y="10"/>
                  </a:cubicBezTo>
                  <a:cubicBezTo>
                    <a:pt x="0" y="13"/>
                    <a:pt x="0" y="18"/>
                    <a:pt x="5" y="20"/>
                  </a:cubicBezTo>
                  <a:cubicBezTo>
                    <a:pt x="2" y="17"/>
                    <a:pt x="6" y="11"/>
                    <a:pt x="9" y="10"/>
                  </a:cubicBezTo>
                  <a:cubicBezTo>
                    <a:pt x="10" y="9"/>
                    <a:pt x="12" y="9"/>
                    <a:pt x="14" y="9"/>
                  </a:cubicBezTo>
                  <a:cubicBezTo>
                    <a:pt x="15" y="8"/>
                    <a:pt x="17" y="6"/>
                    <a:pt x="19" y="6"/>
                  </a:cubicBezTo>
                  <a:cubicBezTo>
                    <a:pt x="25" y="4"/>
                    <a:pt x="31" y="3"/>
                    <a:pt x="37" y="4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0" name="Freeform 686">
              <a:extLst>
                <a:ext uri="{FF2B5EF4-FFF2-40B4-BE49-F238E27FC236}">
                  <a16:creationId xmlns:a16="http://schemas.microsoft.com/office/drawing/2014/main" id="{7BE4C2CC-ED2F-4789-8BED-53D0D2541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836"/>
              <a:ext cx="80" cy="51"/>
            </a:xfrm>
            <a:custGeom>
              <a:avLst/>
              <a:gdLst>
                <a:gd name="T0" fmla="*/ 0 w 32"/>
                <a:gd name="T1" fmla="*/ 287 h 19"/>
                <a:gd name="T2" fmla="*/ 313 w 32"/>
                <a:gd name="T3" fmla="*/ 330 h 19"/>
                <a:gd name="T4" fmla="*/ 438 w 32"/>
                <a:gd name="T5" fmla="*/ 231 h 19"/>
                <a:gd name="T6" fmla="*/ 470 w 32"/>
                <a:gd name="T7" fmla="*/ 0 h 19"/>
                <a:gd name="T8" fmla="*/ 375 w 32"/>
                <a:gd name="T9" fmla="*/ 94 h 19"/>
                <a:gd name="T10" fmla="*/ 363 w 32"/>
                <a:gd name="T11" fmla="*/ 94 h 19"/>
                <a:gd name="T12" fmla="*/ 345 w 32"/>
                <a:gd name="T13" fmla="*/ 150 h 19"/>
                <a:gd name="T14" fmla="*/ 300 w 32"/>
                <a:gd name="T15" fmla="*/ 217 h 19"/>
                <a:gd name="T16" fmla="*/ 238 w 32"/>
                <a:gd name="T17" fmla="*/ 217 h 19"/>
                <a:gd name="T18" fmla="*/ 158 w 32"/>
                <a:gd name="T19" fmla="*/ 193 h 19"/>
                <a:gd name="T20" fmla="*/ 113 w 32"/>
                <a:gd name="T21" fmla="*/ 252 h 19"/>
                <a:gd name="T22" fmla="*/ 20 w 32"/>
                <a:gd name="T23" fmla="*/ 274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" h="19">
                  <a:moveTo>
                    <a:pt x="0" y="15"/>
                  </a:moveTo>
                  <a:cubicBezTo>
                    <a:pt x="5" y="18"/>
                    <a:pt x="14" y="19"/>
                    <a:pt x="20" y="17"/>
                  </a:cubicBezTo>
                  <a:cubicBezTo>
                    <a:pt x="23" y="16"/>
                    <a:pt x="26" y="14"/>
                    <a:pt x="28" y="12"/>
                  </a:cubicBezTo>
                  <a:cubicBezTo>
                    <a:pt x="29" y="10"/>
                    <a:pt x="32" y="1"/>
                    <a:pt x="30" y="0"/>
                  </a:cubicBezTo>
                  <a:cubicBezTo>
                    <a:pt x="31" y="4"/>
                    <a:pt x="28" y="5"/>
                    <a:pt x="24" y="5"/>
                  </a:cubicBezTo>
                  <a:cubicBezTo>
                    <a:pt x="24" y="5"/>
                    <a:pt x="24" y="4"/>
                    <a:pt x="23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1"/>
                    <a:pt x="16" y="11"/>
                    <a:pt x="15" y="11"/>
                  </a:cubicBezTo>
                  <a:cubicBezTo>
                    <a:pt x="13" y="11"/>
                    <a:pt x="12" y="10"/>
                    <a:pt x="10" y="10"/>
                  </a:cubicBezTo>
                  <a:cubicBezTo>
                    <a:pt x="9" y="10"/>
                    <a:pt x="8" y="12"/>
                    <a:pt x="7" y="13"/>
                  </a:cubicBezTo>
                  <a:cubicBezTo>
                    <a:pt x="5" y="14"/>
                    <a:pt x="3" y="14"/>
                    <a:pt x="1" y="14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1" name="Freeform 687">
              <a:extLst>
                <a:ext uri="{FF2B5EF4-FFF2-40B4-BE49-F238E27FC236}">
                  <a16:creationId xmlns:a16="http://schemas.microsoft.com/office/drawing/2014/main" id="{50AE43D9-EACB-4C42-B352-B9E92567F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695"/>
              <a:ext cx="186" cy="224"/>
            </a:xfrm>
            <a:custGeom>
              <a:avLst/>
              <a:gdLst>
                <a:gd name="T0" fmla="*/ 284 w 74"/>
                <a:gd name="T1" fmla="*/ 171 h 84"/>
                <a:gd name="T2" fmla="*/ 63 w 74"/>
                <a:gd name="T3" fmla="*/ 776 h 84"/>
                <a:gd name="T4" fmla="*/ 126 w 74"/>
                <a:gd name="T5" fmla="*/ 1501 h 84"/>
                <a:gd name="T6" fmla="*/ 985 w 74"/>
                <a:gd name="T7" fmla="*/ 1557 h 84"/>
                <a:gd name="T8" fmla="*/ 1111 w 74"/>
                <a:gd name="T9" fmla="*/ 819 h 84"/>
                <a:gd name="T10" fmla="*/ 777 w 74"/>
                <a:gd name="T11" fmla="*/ 56 h 84"/>
                <a:gd name="T12" fmla="*/ 284 w 74"/>
                <a:gd name="T13" fmla="*/ 171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84">
                  <a:moveTo>
                    <a:pt x="18" y="9"/>
                  </a:moveTo>
                  <a:cubicBezTo>
                    <a:pt x="8" y="15"/>
                    <a:pt x="3" y="28"/>
                    <a:pt x="4" y="41"/>
                  </a:cubicBezTo>
                  <a:cubicBezTo>
                    <a:pt x="6" y="53"/>
                    <a:pt x="0" y="75"/>
                    <a:pt x="8" y="79"/>
                  </a:cubicBezTo>
                  <a:cubicBezTo>
                    <a:pt x="16" y="82"/>
                    <a:pt x="50" y="84"/>
                    <a:pt x="62" y="82"/>
                  </a:cubicBezTo>
                  <a:cubicBezTo>
                    <a:pt x="74" y="79"/>
                    <a:pt x="69" y="52"/>
                    <a:pt x="70" y="43"/>
                  </a:cubicBezTo>
                  <a:cubicBezTo>
                    <a:pt x="71" y="24"/>
                    <a:pt x="67" y="10"/>
                    <a:pt x="49" y="3"/>
                  </a:cubicBezTo>
                  <a:cubicBezTo>
                    <a:pt x="41" y="0"/>
                    <a:pt x="26" y="3"/>
                    <a:pt x="18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2" name="Freeform 688">
              <a:extLst>
                <a:ext uri="{FF2B5EF4-FFF2-40B4-BE49-F238E27FC236}">
                  <a16:creationId xmlns:a16="http://schemas.microsoft.com/office/drawing/2014/main" id="{49F82431-31E5-4467-9497-C002D939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802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21 h 6"/>
                <a:gd name="T4" fmla="*/ 83 w 6"/>
                <a:gd name="T5" fmla="*/ 77 h 6"/>
                <a:gd name="T6" fmla="*/ 33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1"/>
                  </a:cubicBez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3" name="Freeform 689">
              <a:extLst>
                <a:ext uri="{FF2B5EF4-FFF2-40B4-BE49-F238E27FC236}">
                  <a16:creationId xmlns:a16="http://schemas.microsoft.com/office/drawing/2014/main" id="{7D737D6E-555E-4E91-95B5-93F9A3A0E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804"/>
              <a:ext cx="8" cy="6"/>
            </a:xfrm>
            <a:custGeom>
              <a:avLst/>
              <a:gdLst>
                <a:gd name="T0" fmla="*/ 21 w 3"/>
                <a:gd name="T1" fmla="*/ 27 h 2"/>
                <a:gd name="T2" fmla="*/ 35 w 3"/>
                <a:gd name="T3" fmla="*/ 0 h 2"/>
                <a:gd name="T4" fmla="*/ 56 w 3"/>
                <a:gd name="T5" fmla="*/ 27 h 2"/>
                <a:gd name="T6" fmla="*/ 21 w 3"/>
                <a:gd name="T7" fmla="*/ 54 h 2"/>
                <a:gd name="T8" fmla="*/ 21 w 3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4" name="Freeform 690">
              <a:extLst>
                <a:ext uri="{FF2B5EF4-FFF2-40B4-BE49-F238E27FC236}">
                  <a16:creationId xmlns:a16="http://schemas.microsoft.com/office/drawing/2014/main" id="{9647858D-B770-4646-809F-4DE54BAE6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815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33 w 4"/>
                <a:gd name="T3" fmla="*/ 0 h 3"/>
                <a:gd name="T4" fmla="*/ 50 w 4"/>
                <a:gd name="T5" fmla="*/ 35 h 3"/>
                <a:gd name="T6" fmla="*/ 20 w 4"/>
                <a:gd name="T7" fmla="*/ 56 h 3"/>
                <a:gd name="T8" fmla="*/ 0 w 4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5" name="Freeform 691">
              <a:extLst>
                <a:ext uri="{FF2B5EF4-FFF2-40B4-BE49-F238E27FC236}">
                  <a16:creationId xmlns:a16="http://schemas.microsoft.com/office/drawing/2014/main" id="{143D6746-DC57-48DC-AB54-332D1C34D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4"/>
              <a:ext cx="63" cy="62"/>
            </a:xfrm>
            <a:custGeom>
              <a:avLst/>
              <a:gdLst>
                <a:gd name="T0" fmla="*/ 0 w 25"/>
                <a:gd name="T1" fmla="*/ 450 h 23"/>
                <a:gd name="T2" fmla="*/ 285 w 25"/>
                <a:gd name="T3" fmla="*/ 369 h 23"/>
                <a:gd name="T4" fmla="*/ 381 w 25"/>
                <a:gd name="T5" fmla="*/ 0 h 23"/>
                <a:gd name="T6" fmla="*/ 285 w 25"/>
                <a:gd name="T7" fmla="*/ 291 h 23"/>
                <a:gd name="T8" fmla="*/ 83 w 25"/>
                <a:gd name="T9" fmla="*/ 41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5" y="23"/>
                    <a:pt x="14" y="22"/>
                    <a:pt x="18" y="19"/>
                  </a:cubicBezTo>
                  <a:cubicBezTo>
                    <a:pt x="21" y="16"/>
                    <a:pt x="25" y="5"/>
                    <a:pt x="24" y="0"/>
                  </a:cubicBezTo>
                  <a:cubicBezTo>
                    <a:pt x="22" y="5"/>
                    <a:pt x="20" y="10"/>
                    <a:pt x="18" y="15"/>
                  </a:cubicBezTo>
                  <a:cubicBezTo>
                    <a:pt x="15" y="20"/>
                    <a:pt x="10" y="20"/>
                    <a:pt x="5" y="2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6" name="Freeform 692">
              <a:extLst>
                <a:ext uri="{FF2B5EF4-FFF2-40B4-BE49-F238E27FC236}">
                  <a16:creationId xmlns:a16="http://schemas.microsoft.com/office/drawing/2014/main" id="{1DFD5914-288D-4AA6-95FB-25D9FB528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714"/>
              <a:ext cx="70" cy="104"/>
            </a:xfrm>
            <a:custGeom>
              <a:avLst/>
              <a:gdLst>
                <a:gd name="T0" fmla="*/ 33 w 28"/>
                <a:gd name="T1" fmla="*/ 739 h 39"/>
                <a:gd name="T2" fmla="*/ 83 w 28"/>
                <a:gd name="T3" fmla="*/ 285 h 39"/>
                <a:gd name="T4" fmla="*/ 188 w 28"/>
                <a:gd name="T5" fmla="*/ 136 h 39"/>
                <a:gd name="T6" fmla="*/ 438 w 28"/>
                <a:gd name="T7" fmla="*/ 35 h 39"/>
                <a:gd name="T8" fmla="*/ 250 w 28"/>
                <a:gd name="T9" fmla="*/ 149 h 39"/>
                <a:gd name="T10" fmla="*/ 175 w 28"/>
                <a:gd name="T11" fmla="*/ 248 h 39"/>
                <a:gd name="T12" fmla="*/ 158 w 28"/>
                <a:gd name="T13" fmla="*/ 363 h 39"/>
                <a:gd name="T14" fmla="*/ 63 w 28"/>
                <a:gd name="T15" fmla="*/ 512 h 39"/>
                <a:gd name="T16" fmla="*/ 50 w 28"/>
                <a:gd name="T17" fmla="*/ 717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9">
                  <a:moveTo>
                    <a:pt x="2" y="39"/>
                  </a:moveTo>
                  <a:cubicBezTo>
                    <a:pt x="0" y="31"/>
                    <a:pt x="0" y="23"/>
                    <a:pt x="5" y="15"/>
                  </a:cubicBezTo>
                  <a:cubicBezTo>
                    <a:pt x="7" y="12"/>
                    <a:pt x="8" y="9"/>
                    <a:pt x="12" y="7"/>
                  </a:cubicBezTo>
                  <a:cubicBezTo>
                    <a:pt x="16" y="5"/>
                    <a:pt x="24" y="0"/>
                    <a:pt x="28" y="2"/>
                  </a:cubicBezTo>
                  <a:cubicBezTo>
                    <a:pt x="25" y="2"/>
                    <a:pt x="18" y="6"/>
                    <a:pt x="16" y="8"/>
                  </a:cubicBezTo>
                  <a:cubicBezTo>
                    <a:pt x="14" y="9"/>
                    <a:pt x="12" y="12"/>
                    <a:pt x="11" y="13"/>
                  </a:cubicBezTo>
                  <a:cubicBezTo>
                    <a:pt x="10" y="15"/>
                    <a:pt x="11" y="17"/>
                    <a:pt x="10" y="19"/>
                  </a:cubicBezTo>
                  <a:cubicBezTo>
                    <a:pt x="9" y="22"/>
                    <a:pt x="6" y="24"/>
                    <a:pt x="4" y="27"/>
                  </a:cubicBezTo>
                  <a:cubicBezTo>
                    <a:pt x="3" y="30"/>
                    <a:pt x="2" y="35"/>
                    <a:pt x="3" y="38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47" name="Freeform 693">
              <a:extLst>
                <a:ext uri="{FF2B5EF4-FFF2-40B4-BE49-F238E27FC236}">
                  <a16:creationId xmlns:a16="http://schemas.microsoft.com/office/drawing/2014/main" id="{C10408BC-1A22-4AFF-8948-B0179D4B2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732"/>
              <a:ext cx="30" cy="48"/>
            </a:xfrm>
            <a:custGeom>
              <a:avLst/>
              <a:gdLst>
                <a:gd name="T0" fmla="*/ 188 w 12"/>
                <a:gd name="T1" fmla="*/ 0 h 18"/>
                <a:gd name="T2" fmla="*/ 20 w 12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12" y="0"/>
                  </a:moveTo>
                  <a:cubicBezTo>
                    <a:pt x="7" y="6"/>
                    <a:pt x="0" y="10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3" name="Group 707">
            <a:extLst>
              <a:ext uri="{FF2B5EF4-FFF2-40B4-BE49-F238E27FC236}">
                <a16:creationId xmlns:a16="http://schemas.microsoft.com/office/drawing/2014/main" id="{8F8F0D56-7AD4-4A5B-8525-2EA7E6B39645}"/>
              </a:ext>
            </a:extLst>
          </p:cNvPr>
          <p:cNvGrpSpPr>
            <a:grpSpLocks/>
          </p:cNvGrpSpPr>
          <p:nvPr/>
        </p:nvGrpSpPr>
        <p:grpSpPr bwMode="auto">
          <a:xfrm>
            <a:off x="6415088" y="2197100"/>
            <a:ext cx="287337" cy="363538"/>
            <a:chOff x="2984" y="1754"/>
            <a:chExt cx="181" cy="229"/>
          </a:xfrm>
        </p:grpSpPr>
        <p:sp>
          <p:nvSpPr>
            <p:cNvPr id="48024" name="Freeform 695">
              <a:extLst>
                <a:ext uri="{FF2B5EF4-FFF2-40B4-BE49-F238E27FC236}">
                  <a16:creationId xmlns:a16="http://schemas.microsoft.com/office/drawing/2014/main" id="{7F141F92-FDAC-4C69-903A-D06B6E7C5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54"/>
              <a:ext cx="181" cy="229"/>
            </a:xfrm>
            <a:custGeom>
              <a:avLst/>
              <a:gdLst>
                <a:gd name="T0" fmla="*/ 347 w 72"/>
                <a:gd name="T1" fmla="*/ 115 h 86"/>
                <a:gd name="T2" fmla="*/ 189 w 72"/>
                <a:gd name="T3" fmla="*/ 490 h 86"/>
                <a:gd name="T4" fmla="*/ 126 w 72"/>
                <a:gd name="T5" fmla="*/ 1433 h 86"/>
                <a:gd name="T6" fmla="*/ 538 w 72"/>
                <a:gd name="T7" fmla="*/ 1566 h 86"/>
                <a:gd name="T8" fmla="*/ 955 w 72"/>
                <a:gd name="T9" fmla="*/ 1587 h 86"/>
                <a:gd name="T10" fmla="*/ 1061 w 72"/>
                <a:gd name="T11" fmla="*/ 1190 h 86"/>
                <a:gd name="T12" fmla="*/ 1018 w 72"/>
                <a:gd name="T13" fmla="*/ 248 h 86"/>
                <a:gd name="T14" fmla="*/ 347 w 72"/>
                <a:gd name="T15" fmla="*/ 11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86">
                  <a:moveTo>
                    <a:pt x="22" y="6"/>
                  </a:moveTo>
                  <a:cubicBezTo>
                    <a:pt x="17" y="11"/>
                    <a:pt x="13" y="19"/>
                    <a:pt x="12" y="26"/>
                  </a:cubicBezTo>
                  <a:cubicBezTo>
                    <a:pt x="9" y="41"/>
                    <a:pt x="0" y="63"/>
                    <a:pt x="8" y="76"/>
                  </a:cubicBezTo>
                  <a:cubicBezTo>
                    <a:pt x="13" y="83"/>
                    <a:pt x="26" y="83"/>
                    <a:pt x="34" y="83"/>
                  </a:cubicBezTo>
                  <a:cubicBezTo>
                    <a:pt x="41" y="84"/>
                    <a:pt x="53" y="86"/>
                    <a:pt x="60" y="84"/>
                  </a:cubicBezTo>
                  <a:cubicBezTo>
                    <a:pt x="68" y="82"/>
                    <a:pt x="65" y="70"/>
                    <a:pt x="67" y="63"/>
                  </a:cubicBezTo>
                  <a:cubicBezTo>
                    <a:pt x="70" y="54"/>
                    <a:pt x="72" y="27"/>
                    <a:pt x="64" y="13"/>
                  </a:cubicBezTo>
                  <a:cubicBezTo>
                    <a:pt x="56" y="0"/>
                    <a:pt x="30" y="0"/>
                    <a:pt x="22" y="6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5" name="Freeform 696">
              <a:extLst>
                <a:ext uri="{FF2B5EF4-FFF2-40B4-BE49-F238E27FC236}">
                  <a16:creationId xmlns:a16="http://schemas.microsoft.com/office/drawing/2014/main" id="{DDED63FA-BAAE-4FB2-8FBB-63BC4CD35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775"/>
              <a:ext cx="133" cy="203"/>
            </a:xfrm>
            <a:custGeom>
              <a:avLst/>
              <a:gdLst>
                <a:gd name="T0" fmla="*/ 95 w 53"/>
                <a:gd name="T1" fmla="*/ 1221 h 76"/>
                <a:gd name="T2" fmla="*/ 409 w 53"/>
                <a:gd name="T3" fmla="*/ 1392 h 76"/>
                <a:gd name="T4" fmla="*/ 725 w 53"/>
                <a:gd name="T5" fmla="*/ 1221 h 76"/>
                <a:gd name="T6" fmla="*/ 806 w 53"/>
                <a:gd name="T7" fmla="*/ 649 h 76"/>
                <a:gd name="T8" fmla="*/ 617 w 53"/>
                <a:gd name="T9" fmla="*/ 0 h 76"/>
                <a:gd name="T10" fmla="*/ 680 w 53"/>
                <a:gd name="T11" fmla="*/ 321 h 76"/>
                <a:gd name="T12" fmla="*/ 597 w 53"/>
                <a:gd name="T13" fmla="*/ 593 h 76"/>
                <a:gd name="T14" fmla="*/ 555 w 53"/>
                <a:gd name="T15" fmla="*/ 727 h 76"/>
                <a:gd name="T16" fmla="*/ 472 w 53"/>
                <a:gd name="T17" fmla="*/ 785 h 76"/>
                <a:gd name="T18" fmla="*/ 284 w 53"/>
                <a:gd name="T19" fmla="*/ 970 h 76"/>
                <a:gd name="T20" fmla="*/ 188 w 53"/>
                <a:gd name="T21" fmla="*/ 991 h 76"/>
                <a:gd name="T22" fmla="*/ 125 w 53"/>
                <a:gd name="T23" fmla="*/ 991 h 76"/>
                <a:gd name="T24" fmla="*/ 20 w 53"/>
                <a:gd name="T25" fmla="*/ 1127 h 76"/>
                <a:gd name="T26" fmla="*/ 158 w 53"/>
                <a:gd name="T27" fmla="*/ 1333 h 76"/>
                <a:gd name="T28" fmla="*/ 188 w 53"/>
                <a:gd name="T29" fmla="*/ 1357 h 76"/>
                <a:gd name="T30" fmla="*/ 346 w 53"/>
                <a:gd name="T31" fmla="*/ 1448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76">
                  <a:moveTo>
                    <a:pt x="6" y="64"/>
                  </a:moveTo>
                  <a:cubicBezTo>
                    <a:pt x="5" y="71"/>
                    <a:pt x="21" y="73"/>
                    <a:pt x="26" y="73"/>
                  </a:cubicBezTo>
                  <a:cubicBezTo>
                    <a:pt x="35" y="74"/>
                    <a:pt x="42" y="73"/>
                    <a:pt x="46" y="64"/>
                  </a:cubicBezTo>
                  <a:cubicBezTo>
                    <a:pt x="50" y="55"/>
                    <a:pt x="53" y="44"/>
                    <a:pt x="51" y="34"/>
                  </a:cubicBezTo>
                  <a:cubicBezTo>
                    <a:pt x="50" y="27"/>
                    <a:pt x="49" y="1"/>
                    <a:pt x="39" y="0"/>
                  </a:cubicBezTo>
                  <a:cubicBezTo>
                    <a:pt x="43" y="4"/>
                    <a:pt x="43" y="12"/>
                    <a:pt x="43" y="17"/>
                  </a:cubicBezTo>
                  <a:cubicBezTo>
                    <a:pt x="42" y="22"/>
                    <a:pt x="40" y="26"/>
                    <a:pt x="38" y="31"/>
                  </a:cubicBezTo>
                  <a:cubicBezTo>
                    <a:pt x="37" y="33"/>
                    <a:pt x="37" y="36"/>
                    <a:pt x="35" y="38"/>
                  </a:cubicBezTo>
                  <a:cubicBezTo>
                    <a:pt x="34" y="40"/>
                    <a:pt x="32" y="40"/>
                    <a:pt x="30" y="41"/>
                  </a:cubicBezTo>
                  <a:cubicBezTo>
                    <a:pt x="26" y="44"/>
                    <a:pt x="23" y="49"/>
                    <a:pt x="18" y="51"/>
                  </a:cubicBezTo>
                  <a:cubicBezTo>
                    <a:pt x="16" y="52"/>
                    <a:pt x="14" y="52"/>
                    <a:pt x="12" y="52"/>
                  </a:cubicBezTo>
                  <a:cubicBezTo>
                    <a:pt x="11" y="52"/>
                    <a:pt x="9" y="51"/>
                    <a:pt x="8" y="52"/>
                  </a:cubicBezTo>
                  <a:cubicBezTo>
                    <a:pt x="4" y="52"/>
                    <a:pt x="2" y="56"/>
                    <a:pt x="1" y="59"/>
                  </a:cubicBezTo>
                  <a:cubicBezTo>
                    <a:pt x="0" y="64"/>
                    <a:pt x="5" y="70"/>
                    <a:pt x="10" y="70"/>
                  </a:cubicBezTo>
                  <a:cubicBezTo>
                    <a:pt x="13" y="71"/>
                    <a:pt x="9" y="70"/>
                    <a:pt x="12" y="71"/>
                  </a:cubicBezTo>
                  <a:cubicBezTo>
                    <a:pt x="15" y="72"/>
                    <a:pt x="19" y="74"/>
                    <a:pt x="22" y="76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6" name="Freeform 697">
              <a:extLst>
                <a:ext uri="{FF2B5EF4-FFF2-40B4-BE49-F238E27FC236}">
                  <a16:creationId xmlns:a16="http://schemas.microsoft.com/office/drawing/2014/main" id="{6A612BCB-95BF-47E1-997D-4084B50A6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8"/>
              <a:ext cx="116" cy="107"/>
            </a:xfrm>
            <a:custGeom>
              <a:avLst/>
              <a:gdLst>
                <a:gd name="T0" fmla="*/ 63 w 46"/>
                <a:gd name="T1" fmla="*/ 308 h 40"/>
                <a:gd name="T2" fmla="*/ 401 w 46"/>
                <a:gd name="T3" fmla="*/ 744 h 40"/>
                <a:gd name="T4" fmla="*/ 560 w 46"/>
                <a:gd name="T5" fmla="*/ 171 h 40"/>
                <a:gd name="T6" fmla="*/ 63 w 46"/>
                <a:gd name="T7" fmla="*/ 30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0">
                  <a:moveTo>
                    <a:pt x="4" y="16"/>
                  </a:moveTo>
                  <a:cubicBezTo>
                    <a:pt x="0" y="32"/>
                    <a:pt x="4" y="40"/>
                    <a:pt x="25" y="39"/>
                  </a:cubicBezTo>
                  <a:cubicBezTo>
                    <a:pt x="46" y="38"/>
                    <a:pt x="43" y="17"/>
                    <a:pt x="35" y="9"/>
                  </a:cubicBezTo>
                  <a:cubicBezTo>
                    <a:pt x="26" y="0"/>
                    <a:pt x="6" y="2"/>
                    <a:pt x="4" y="16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7" name="Freeform 698">
              <a:extLst>
                <a:ext uri="{FF2B5EF4-FFF2-40B4-BE49-F238E27FC236}">
                  <a16:creationId xmlns:a16="http://schemas.microsoft.com/office/drawing/2014/main" id="{F20B2829-BB6F-4321-AEC5-2ABD40E06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866"/>
              <a:ext cx="73" cy="72"/>
            </a:xfrm>
            <a:custGeom>
              <a:avLst/>
              <a:gdLst>
                <a:gd name="T0" fmla="*/ 463 w 29"/>
                <a:gd name="T1" fmla="*/ 171 h 27"/>
                <a:gd name="T2" fmla="*/ 96 w 29"/>
                <a:gd name="T3" fmla="*/ 93 h 27"/>
                <a:gd name="T4" fmla="*/ 33 w 29"/>
                <a:gd name="T5" fmla="*/ 264 h 27"/>
                <a:gd name="T6" fmla="*/ 20 w 29"/>
                <a:gd name="T7" fmla="*/ 512 h 27"/>
                <a:gd name="T8" fmla="*/ 96 w 29"/>
                <a:gd name="T9" fmla="*/ 285 h 27"/>
                <a:gd name="T10" fmla="*/ 191 w 29"/>
                <a:gd name="T11" fmla="*/ 136 h 27"/>
                <a:gd name="T12" fmla="*/ 317 w 29"/>
                <a:gd name="T13" fmla="*/ 136 h 27"/>
                <a:gd name="T14" fmla="*/ 443 w 29"/>
                <a:gd name="T15" fmla="*/ 17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7">
                  <a:moveTo>
                    <a:pt x="29" y="9"/>
                  </a:moveTo>
                  <a:cubicBezTo>
                    <a:pt x="25" y="3"/>
                    <a:pt x="12" y="0"/>
                    <a:pt x="6" y="5"/>
                  </a:cubicBezTo>
                  <a:cubicBezTo>
                    <a:pt x="3" y="7"/>
                    <a:pt x="2" y="11"/>
                    <a:pt x="2" y="14"/>
                  </a:cubicBezTo>
                  <a:cubicBezTo>
                    <a:pt x="1" y="19"/>
                    <a:pt x="0" y="23"/>
                    <a:pt x="1" y="27"/>
                  </a:cubicBezTo>
                  <a:cubicBezTo>
                    <a:pt x="2" y="23"/>
                    <a:pt x="3" y="19"/>
                    <a:pt x="6" y="15"/>
                  </a:cubicBezTo>
                  <a:cubicBezTo>
                    <a:pt x="8" y="12"/>
                    <a:pt x="8" y="9"/>
                    <a:pt x="12" y="7"/>
                  </a:cubicBezTo>
                  <a:cubicBezTo>
                    <a:pt x="16" y="6"/>
                    <a:pt x="17" y="6"/>
                    <a:pt x="20" y="7"/>
                  </a:cubicBezTo>
                  <a:cubicBezTo>
                    <a:pt x="22" y="8"/>
                    <a:pt x="27" y="8"/>
                    <a:pt x="28" y="9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8" name="Freeform 699">
              <a:extLst>
                <a:ext uri="{FF2B5EF4-FFF2-40B4-BE49-F238E27FC236}">
                  <a16:creationId xmlns:a16="http://schemas.microsoft.com/office/drawing/2014/main" id="{62B8BE11-F649-4FD7-8749-57318BF5D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903"/>
              <a:ext cx="75" cy="54"/>
            </a:xfrm>
            <a:custGeom>
              <a:avLst/>
              <a:gdLst>
                <a:gd name="T0" fmla="*/ 438 w 30"/>
                <a:gd name="T1" fmla="*/ 0 h 20"/>
                <a:gd name="T2" fmla="*/ 345 w 30"/>
                <a:gd name="T3" fmla="*/ 356 h 20"/>
                <a:gd name="T4" fmla="*/ 0 w 30"/>
                <a:gd name="T5" fmla="*/ 313 h 20"/>
                <a:gd name="T6" fmla="*/ 95 w 30"/>
                <a:gd name="T7" fmla="*/ 335 h 20"/>
                <a:gd name="T8" fmla="*/ 188 w 30"/>
                <a:gd name="T9" fmla="*/ 278 h 20"/>
                <a:gd name="T10" fmla="*/ 220 w 30"/>
                <a:gd name="T11" fmla="*/ 232 h 20"/>
                <a:gd name="T12" fmla="*/ 238 w 30"/>
                <a:gd name="T13" fmla="*/ 278 h 20"/>
                <a:gd name="T14" fmla="*/ 313 w 30"/>
                <a:gd name="T15" fmla="*/ 300 h 20"/>
                <a:gd name="T16" fmla="*/ 408 w 30"/>
                <a:gd name="T17" fmla="*/ 197 h 20"/>
                <a:gd name="T18" fmla="*/ 395 w 30"/>
                <a:gd name="T19" fmla="*/ 116 h 20"/>
                <a:gd name="T20" fmla="*/ 425 w 30"/>
                <a:gd name="T21" fmla="*/ 22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20">
                  <a:moveTo>
                    <a:pt x="28" y="0"/>
                  </a:moveTo>
                  <a:cubicBezTo>
                    <a:pt x="30" y="7"/>
                    <a:pt x="30" y="15"/>
                    <a:pt x="22" y="18"/>
                  </a:cubicBezTo>
                  <a:cubicBezTo>
                    <a:pt x="19" y="20"/>
                    <a:pt x="0" y="20"/>
                    <a:pt x="0" y="16"/>
                  </a:cubicBezTo>
                  <a:cubicBezTo>
                    <a:pt x="2" y="15"/>
                    <a:pt x="4" y="17"/>
                    <a:pt x="6" y="17"/>
                  </a:cubicBezTo>
                  <a:cubicBezTo>
                    <a:pt x="8" y="17"/>
                    <a:pt x="11" y="16"/>
                    <a:pt x="12" y="14"/>
                  </a:cubicBezTo>
                  <a:cubicBezTo>
                    <a:pt x="13" y="14"/>
                    <a:pt x="13" y="12"/>
                    <a:pt x="14" y="12"/>
                  </a:cubicBezTo>
                  <a:cubicBezTo>
                    <a:pt x="15" y="12"/>
                    <a:pt x="14" y="13"/>
                    <a:pt x="15" y="14"/>
                  </a:cubicBezTo>
                  <a:cubicBezTo>
                    <a:pt x="17" y="15"/>
                    <a:pt x="17" y="16"/>
                    <a:pt x="20" y="15"/>
                  </a:cubicBezTo>
                  <a:cubicBezTo>
                    <a:pt x="23" y="15"/>
                    <a:pt x="26" y="14"/>
                    <a:pt x="26" y="10"/>
                  </a:cubicBezTo>
                  <a:cubicBezTo>
                    <a:pt x="26" y="8"/>
                    <a:pt x="25" y="7"/>
                    <a:pt x="25" y="6"/>
                  </a:cubicBezTo>
                  <a:cubicBezTo>
                    <a:pt x="26" y="4"/>
                    <a:pt x="27" y="2"/>
                    <a:pt x="27" y="1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9" name="Freeform 700">
              <a:extLst>
                <a:ext uri="{FF2B5EF4-FFF2-40B4-BE49-F238E27FC236}">
                  <a16:creationId xmlns:a16="http://schemas.microsoft.com/office/drawing/2014/main" id="{4D10AADA-E851-48AE-AA45-CDDA6693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861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63 w 6"/>
                <a:gd name="T3" fmla="*/ 21 h 6"/>
                <a:gd name="T4" fmla="*/ 83 w 6"/>
                <a:gd name="T5" fmla="*/ 77 h 6"/>
                <a:gd name="T6" fmla="*/ 33 w 6"/>
                <a:gd name="T7" fmla="*/ 115 h 6"/>
                <a:gd name="T8" fmla="*/ 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0" name="Freeform 701">
              <a:extLst>
                <a:ext uri="{FF2B5EF4-FFF2-40B4-BE49-F238E27FC236}">
                  <a16:creationId xmlns:a16="http://schemas.microsoft.com/office/drawing/2014/main" id="{12D63B04-E0B3-47C9-AC6A-940195F39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863"/>
              <a:ext cx="5" cy="8"/>
            </a:xfrm>
            <a:custGeom>
              <a:avLst/>
              <a:gdLst>
                <a:gd name="T0" fmla="*/ 0 w 2"/>
                <a:gd name="T1" fmla="*/ 21 h 3"/>
                <a:gd name="T2" fmla="*/ 33 w 2"/>
                <a:gd name="T3" fmla="*/ 0 h 3"/>
                <a:gd name="T4" fmla="*/ 33 w 2"/>
                <a:gd name="T5" fmla="*/ 35 h 3"/>
                <a:gd name="T6" fmla="*/ 20 w 2"/>
                <a:gd name="T7" fmla="*/ 35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1" name="Freeform 702">
              <a:extLst>
                <a:ext uri="{FF2B5EF4-FFF2-40B4-BE49-F238E27FC236}">
                  <a16:creationId xmlns:a16="http://schemas.microsoft.com/office/drawing/2014/main" id="{4E8E0FF5-369A-4CBB-B415-48FC5A648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871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33 w 4"/>
                <a:gd name="T3" fmla="*/ 0 h 4"/>
                <a:gd name="T4" fmla="*/ 50 w 4"/>
                <a:gd name="T5" fmla="*/ 47 h 4"/>
                <a:gd name="T6" fmla="*/ 20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4" y="2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2" name="Freeform 703">
              <a:extLst>
                <a:ext uri="{FF2B5EF4-FFF2-40B4-BE49-F238E27FC236}">
                  <a16:creationId xmlns:a16="http://schemas.microsoft.com/office/drawing/2014/main" id="{B317F494-B10B-4B1D-9DEB-A129E70D1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54"/>
              <a:ext cx="176" cy="229"/>
            </a:xfrm>
            <a:custGeom>
              <a:avLst/>
              <a:gdLst>
                <a:gd name="T0" fmla="*/ 347 w 70"/>
                <a:gd name="T1" fmla="*/ 115 h 86"/>
                <a:gd name="T2" fmla="*/ 189 w 70"/>
                <a:gd name="T3" fmla="*/ 490 h 86"/>
                <a:gd name="T4" fmla="*/ 126 w 70"/>
                <a:gd name="T5" fmla="*/ 1433 h 86"/>
                <a:gd name="T6" fmla="*/ 538 w 70"/>
                <a:gd name="T7" fmla="*/ 1566 h 86"/>
                <a:gd name="T8" fmla="*/ 955 w 70"/>
                <a:gd name="T9" fmla="*/ 1587 h 86"/>
                <a:gd name="T10" fmla="*/ 1094 w 70"/>
                <a:gd name="T11" fmla="*/ 999 h 86"/>
                <a:gd name="T12" fmla="*/ 1018 w 70"/>
                <a:gd name="T13" fmla="*/ 248 h 86"/>
                <a:gd name="T14" fmla="*/ 347 w 70"/>
                <a:gd name="T15" fmla="*/ 11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86">
                  <a:moveTo>
                    <a:pt x="22" y="6"/>
                  </a:moveTo>
                  <a:cubicBezTo>
                    <a:pt x="17" y="11"/>
                    <a:pt x="13" y="19"/>
                    <a:pt x="12" y="26"/>
                  </a:cubicBezTo>
                  <a:cubicBezTo>
                    <a:pt x="9" y="41"/>
                    <a:pt x="0" y="63"/>
                    <a:pt x="8" y="76"/>
                  </a:cubicBezTo>
                  <a:cubicBezTo>
                    <a:pt x="13" y="83"/>
                    <a:pt x="26" y="83"/>
                    <a:pt x="34" y="83"/>
                  </a:cubicBezTo>
                  <a:cubicBezTo>
                    <a:pt x="41" y="84"/>
                    <a:pt x="53" y="86"/>
                    <a:pt x="60" y="84"/>
                  </a:cubicBezTo>
                  <a:cubicBezTo>
                    <a:pt x="68" y="82"/>
                    <a:pt x="69" y="57"/>
                    <a:pt x="69" y="53"/>
                  </a:cubicBezTo>
                  <a:cubicBezTo>
                    <a:pt x="70" y="41"/>
                    <a:pt x="70" y="23"/>
                    <a:pt x="64" y="13"/>
                  </a:cubicBezTo>
                  <a:cubicBezTo>
                    <a:pt x="56" y="0"/>
                    <a:pt x="30" y="0"/>
                    <a:pt x="22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3" name="Freeform 704">
              <a:extLst>
                <a:ext uri="{FF2B5EF4-FFF2-40B4-BE49-F238E27FC236}">
                  <a16:creationId xmlns:a16="http://schemas.microsoft.com/office/drawing/2014/main" id="{24E622F3-3DB9-43B6-B44E-54C65EE6E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03"/>
              <a:ext cx="58" cy="72"/>
            </a:xfrm>
            <a:custGeom>
              <a:avLst/>
              <a:gdLst>
                <a:gd name="T0" fmla="*/ 0 w 23"/>
                <a:gd name="T1" fmla="*/ 491 h 27"/>
                <a:gd name="T2" fmla="*/ 272 w 23"/>
                <a:gd name="T3" fmla="*/ 363 h 27"/>
                <a:gd name="T4" fmla="*/ 368 w 23"/>
                <a:gd name="T5" fmla="*/ 0 h 27"/>
                <a:gd name="T6" fmla="*/ 255 w 23"/>
                <a:gd name="T7" fmla="*/ 307 h 27"/>
                <a:gd name="T8" fmla="*/ 192 w 23"/>
                <a:gd name="T9" fmla="*/ 419 h 27"/>
                <a:gd name="T10" fmla="*/ 63 w 23"/>
                <a:gd name="T11" fmla="*/ 47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7">
                  <a:moveTo>
                    <a:pt x="0" y="26"/>
                  </a:moveTo>
                  <a:cubicBezTo>
                    <a:pt x="7" y="25"/>
                    <a:pt x="13" y="27"/>
                    <a:pt x="17" y="19"/>
                  </a:cubicBezTo>
                  <a:cubicBezTo>
                    <a:pt x="20" y="14"/>
                    <a:pt x="23" y="6"/>
                    <a:pt x="23" y="0"/>
                  </a:cubicBezTo>
                  <a:cubicBezTo>
                    <a:pt x="20" y="5"/>
                    <a:pt x="19" y="11"/>
                    <a:pt x="16" y="16"/>
                  </a:cubicBezTo>
                  <a:cubicBezTo>
                    <a:pt x="15" y="18"/>
                    <a:pt x="14" y="21"/>
                    <a:pt x="12" y="22"/>
                  </a:cubicBezTo>
                  <a:cubicBezTo>
                    <a:pt x="10" y="24"/>
                    <a:pt x="7" y="24"/>
                    <a:pt x="4" y="25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4" name="Freeform 705">
              <a:extLst>
                <a:ext uri="{FF2B5EF4-FFF2-40B4-BE49-F238E27FC236}">
                  <a16:creationId xmlns:a16="http://schemas.microsoft.com/office/drawing/2014/main" id="{DDA83DBB-9C6E-463B-A5DC-9B54A9E8A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770"/>
              <a:ext cx="85" cy="96"/>
            </a:xfrm>
            <a:custGeom>
              <a:avLst/>
              <a:gdLst>
                <a:gd name="T0" fmla="*/ 0 w 34"/>
                <a:gd name="T1" fmla="*/ 683 h 36"/>
                <a:gd name="T2" fmla="*/ 113 w 34"/>
                <a:gd name="T3" fmla="*/ 192 h 36"/>
                <a:gd name="T4" fmla="*/ 250 w 34"/>
                <a:gd name="T5" fmla="*/ 0 h 36"/>
                <a:gd name="T6" fmla="*/ 533 w 34"/>
                <a:gd name="T7" fmla="*/ 56 h 36"/>
                <a:gd name="T8" fmla="*/ 188 w 34"/>
                <a:gd name="T9" fmla="*/ 227 h 36"/>
                <a:gd name="T10" fmla="*/ 113 w 34"/>
                <a:gd name="T11" fmla="*/ 341 h 36"/>
                <a:gd name="T12" fmla="*/ 33 w 34"/>
                <a:gd name="T13" fmla="*/ 547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6">
                  <a:moveTo>
                    <a:pt x="0" y="36"/>
                  </a:moveTo>
                  <a:cubicBezTo>
                    <a:pt x="1" y="27"/>
                    <a:pt x="4" y="18"/>
                    <a:pt x="7" y="10"/>
                  </a:cubicBezTo>
                  <a:cubicBezTo>
                    <a:pt x="9" y="5"/>
                    <a:pt x="11" y="1"/>
                    <a:pt x="16" y="0"/>
                  </a:cubicBezTo>
                  <a:cubicBezTo>
                    <a:pt x="21" y="0"/>
                    <a:pt x="30" y="0"/>
                    <a:pt x="34" y="3"/>
                  </a:cubicBezTo>
                  <a:cubicBezTo>
                    <a:pt x="26" y="1"/>
                    <a:pt x="17" y="5"/>
                    <a:pt x="12" y="12"/>
                  </a:cubicBezTo>
                  <a:cubicBezTo>
                    <a:pt x="10" y="15"/>
                    <a:pt x="9" y="16"/>
                    <a:pt x="7" y="18"/>
                  </a:cubicBezTo>
                  <a:cubicBezTo>
                    <a:pt x="4" y="21"/>
                    <a:pt x="0" y="25"/>
                    <a:pt x="2" y="29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35" name="Freeform 706">
              <a:extLst>
                <a:ext uri="{FF2B5EF4-FFF2-40B4-BE49-F238E27FC236}">
                  <a16:creationId xmlns:a16="http://schemas.microsoft.com/office/drawing/2014/main" id="{CD50FB17-0E97-4571-91CC-71265CC78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770"/>
              <a:ext cx="45" cy="40"/>
            </a:xfrm>
            <a:custGeom>
              <a:avLst/>
              <a:gdLst>
                <a:gd name="T0" fmla="*/ 0 w 18"/>
                <a:gd name="T1" fmla="*/ 285 h 15"/>
                <a:gd name="T2" fmla="*/ 113 w 18"/>
                <a:gd name="T3" fmla="*/ 56 h 15"/>
                <a:gd name="T4" fmla="*/ 283 w 18"/>
                <a:gd name="T5" fmla="*/ 35 h 15"/>
                <a:gd name="T6" fmla="*/ 63 w 18"/>
                <a:gd name="T7" fmla="*/ 19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cubicBezTo>
                    <a:pt x="2" y="11"/>
                    <a:pt x="3" y="6"/>
                    <a:pt x="7" y="3"/>
                  </a:cubicBezTo>
                  <a:cubicBezTo>
                    <a:pt x="10" y="1"/>
                    <a:pt x="15" y="0"/>
                    <a:pt x="18" y="2"/>
                  </a:cubicBezTo>
                  <a:cubicBezTo>
                    <a:pt x="14" y="2"/>
                    <a:pt x="4" y="4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4" name="Group 720">
            <a:extLst>
              <a:ext uri="{FF2B5EF4-FFF2-40B4-BE49-F238E27FC236}">
                <a16:creationId xmlns:a16="http://schemas.microsoft.com/office/drawing/2014/main" id="{4930A88A-79D6-41A3-88FA-14537C5BAA38}"/>
              </a:ext>
            </a:extLst>
          </p:cNvPr>
          <p:cNvGrpSpPr>
            <a:grpSpLocks/>
          </p:cNvGrpSpPr>
          <p:nvPr/>
        </p:nvGrpSpPr>
        <p:grpSpPr bwMode="auto">
          <a:xfrm>
            <a:off x="6678613" y="2236788"/>
            <a:ext cx="273050" cy="373062"/>
            <a:chOff x="3215" y="1871"/>
            <a:chExt cx="172" cy="235"/>
          </a:xfrm>
        </p:grpSpPr>
        <p:sp>
          <p:nvSpPr>
            <p:cNvPr id="48012" name="Freeform 708">
              <a:extLst>
                <a:ext uri="{FF2B5EF4-FFF2-40B4-BE49-F238E27FC236}">
                  <a16:creationId xmlns:a16="http://schemas.microsoft.com/office/drawing/2014/main" id="{AD084FC7-3153-4B71-85D5-1DC3BD797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871"/>
              <a:ext cx="172" cy="235"/>
            </a:xfrm>
            <a:custGeom>
              <a:avLst/>
              <a:gdLst>
                <a:gd name="T0" fmla="*/ 591 w 69"/>
                <a:gd name="T1" fmla="*/ 56 h 88"/>
                <a:gd name="T2" fmla="*/ 105 w 69"/>
                <a:gd name="T3" fmla="*/ 593 h 88"/>
                <a:gd name="T4" fmla="*/ 75 w 69"/>
                <a:gd name="T5" fmla="*/ 1413 h 88"/>
                <a:gd name="T6" fmla="*/ 820 w 69"/>
                <a:gd name="T7" fmla="*/ 1640 h 88"/>
                <a:gd name="T8" fmla="*/ 1007 w 69"/>
                <a:gd name="T9" fmla="*/ 876 h 88"/>
                <a:gd name="T10" fmla="*/ 59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38" y="3"/>
                  </a:moveTo>
                  <a:cubicBezTo>
                    <a:pt x="27" y="0"/>
                    <a:pt x="15" y="8"/>
                    <a:pt x="7" y="31"/>
                  </a:cubicBezTo>
                  <a:cubicBezTo>
                    <a:pt x="0" y="53"/>
                    <a:pt x="1" y="70"/>
                    <a:pt x="5" y="74"/>
                  </a:cubicBezTo>
                  <a:cubicBezTo>
                    <a:pt x="11" y="80"/>
                    <a:pt x="44" y="88"/>
                    <a:pt x="53" y="86"/>
                  </a:cubicBezTo>
                  <a:cubicBezTo>
                    <a:pt x="61" y="84"/>
                    <a:pt x="61" y="65"/>
                    <a:pt x="65" y="46"/>
                  </a:cubicBezTo>
                  <a:cubicBezTo>
                    <a:pt x="69" y="27"/>
                    <a:pt x="65" y="7"/>
                    <a:pt x="38" y="3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3" name="Freeform 709">
              <a:extLst>
                <a:ext uri="{FF2B5EF4-FFF2-40B4-BE49-F238E27FC236}">
                  <a16:creationId xmlns:a16="http://schemas.microsoft.com/office/drawing/2014/main" id="{1DBF6CAB-AE41-4860-AD57-7C13A1049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906"/>
              <a:ext cx="144" cy="179"/>
            </a:xfrm>
            <a:custGeom>
              <a:avLst/>
              <a:gdLst>
                <a:gd name="T0" fmla="*/ 196 w 58"/>
                <a:gd name="T1" fmla="*/ 1221 h 67"/>
                <a:gd name="T2" fmla="*/ 370 w 58"/>
                <a:gd name="T3" fmla="*/ 1242 h 67"/>
                <a:gd name="T4" fmla="*/ 536 w 58"/>
                <a:gd name="T5" fmla="*/ 1277 h 67"/>
                <a:gd name="T6" fmla="*/ 794 w 58"/>
                <a:gd name="T7" fmla="*/ 1050 h 67"/>
                <a:gd name="T8" fmla="*/ 857 w 58"/>
                <a:gd name="T9" fmla="*/ 534 h 67"/>
                <a:gd name="T10" fmla="*/ 732 w 58"/>
                <a:gd name="T11" fmla="*/ 0 h 67"/>
                <a:gd name="T12" fmla="*/ 794 w 58"/>
                <a:gd name="T13" fmla="*/ 435 h 67"/>
                <a:gd name="T14" fmla="*/ 703 w 58"/>
                <a:gd name="T15" fmla="*/ 606 h 67"/>
                <a:gd name="T16" fmla="*/ 690 w 58"/>
                <a:gd name="T17" fmla="*/ 785 h 67"/>
                <a:gd name="T18" fmla="*/ 598 w 58"/>
                <a:gd name="T19" fmla="*/ 935 h 67"/>
                <a:gd name="T20" fmla="*/ 258 w 58"/>
                <a:gd name="T21" fmla="*/ 1127 h 67"/>
                <a:gd name="T22" fmla="*/ 124 w 58"/>
                <a:gd name="T23" fmla="*/ 1085 h 67"/>
                <a:gd name="T24" fmla="*/ 30 w 58"/>
                <a:gd name="T25" fmla="*/ 935 h 67"/>
                <a:gd name="T26" fmla="*/ 62 w 58"/>
                <a:gd name="T27" fmla="*/ 1141 h 67"/>
                <a:gd name="T28" fmla="*/ 228 w 58"/>
                <a:gd name="T29" fmla="*/ 1242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" h="67">
                  <a:moveTo>
                    <a:pt x="13" y="64"/>
                  </a:moveTo>
                  <a:cubicBezTo>
                    <a:pt x="16" y="64"/>
                    <a:pt x="20" y="65"/>
                    <a:pt x="24" y="65"/>
                  </a:cubicBezTo>
                  <a:cubicBezTo>
                    <a:pt x="27" y="66"/>
                    <a:pt x="31" y="67"/>
                    <a:pt x="35" y="67"/>
                  </a:cubicBezTo>
                  <a:cubicBezTo>
                    <a:pt x="44" y="67"/>
                    <a:pt x="49" y="64"/>
                    <a:pt x="52" y="55"/>
                  </a:cubicBezTo>
                  <a:cubicBezTo>
                    <a:pt x="55" y="46"/>
                    <a:pt x="56" y="37"/>
                    <a:pt x="56" y="28"/>
                  </a:cubicBezTo>
                  <a:cubicBezTo>
                    <a:pt x="58" y="18"/>
                    <a:pt x="58" y="7"/>
                    <a:pt x="48" y="0"/>
                  </a:cubicBezTo>
                  <a:cubicBezTo>
                    <a:pt x="51" y="6"/>
                    <a:pt x="52" y="16"/>
                    <a:pt x="52" y="23"/>
                  </a:cubicBezTo>
                  <a:cubicBezTo>
                    <a:pt x="51" y="27"/>
                    <a:pt x="48" y="28"/>
                    <a:pt x="46" y="32"/>
                  </a:cubicBezTo>
                  <a:cubicBezTo>
                    <a:pt x="45" y="35"/>
                    <a:pt x="46" y="38"/>
                    <a:pt x="45" y="41"/>
                  </a:cubicBezTo>
                  <a:cubicBezTo>
                    <a:pt x="44" y="44"/>
                    <a:pt x="41" y="47"/>
                    <a:pt x="39" y="49"/>
                  </a:cubicBezTo>
                  <a:cubicBezTo>
                    <a:pt x="34" y="55"/>
                    <a:pt x="26" y="59"/>
                    <a:pt x="17" y="59"/>
                  </a:cubicBezTo>
                  <a:cubicBezTo>
                    <a:pt x="14" y="59"/>
                    <a:pt x="11" y="58"/>
                    <a:pt x="8" y="57"/>
                  </a:cubicBezTo>
                  <a:cubicBezTo>
                    <a:pt x="4" y="55"/>
                    <a:pt x="3" y="54"/>
                    <a:pt x="2" y="49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7" y="63"/>
                    <a:pt x="11" y="63"/>
                    <a:pt x="15" y="65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4" name="Freeform 710">
              <a:extLst>
                <a:ext uri="{FF2B5EF4-FFF2-40B4-BE49-F238E27FC236}">
                  <a16:creationId xmlns:a16="http://schemas.microsoft.com/office/drawing/2014/main" id="{D7DE415A-A2A1-4D0F-88DF-A913DDDB3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957"/>
              <a:ext cx="115" cy="146"/>
            </a:xfrm>
            <a:custGeom>
              <a:avLst/>
              <a:gdLst>
                <a:gd name="T0" fmla="*/ 595 w 46"/>
                <a:gd name="T1" fmla="*/ 260 h 55"/>
                <a:gd name="T2" fmla="*/ 208 w 46"/>
                <a:gd name="T3" fmla="*/ 93 h 55"/>
                <a:gd name="T4" fmla="*/ 20 w 46"/>
                <a:gd name="T5" fmla="*/ 486 h 55"/>
                <a:gd name="T6" fmla="*/ 595 w 46"/>
                <a:gd name="T7" fmla="*/ 26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55">
                  <a:moveTo>
                    <a:pt x="38" y="14"/>
                  </a:moveTo>
                  <a:cubicBezTo>
                    <a:pt x="33" y="0"/>
                    <a:pt x="24" y="0"/>
                    <a:pt x="13" y="5"/>
                  </a:cubicBezTo>
                  <a:cubicBezTo>
                    <a:pt x="5" y="9"/>
                    <a:pt x="1" y="17"/>
                    <a:pt x="1" y="26"/>
                  </a:cubicBezTo>
                  <a:cubicBezTo>
                    <a:pt x="0" y="55"/>
                    <a:pt x="46" y="37"/>
                    <a:pt x="38" y="14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5" name="Freeform 711">
              <a:extLst>
                <a:ext uri="{FF2B5EF4-FFF2-40B4-BE49-F238E27FC236}">
                  <a16:creationId xmlns:a16="http://schemas.microsoft.com/office/drawing/2014/main" id="{7C17268A-FE4E-4B27-BEF8-272852080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967"/>
              <a:ext cx="80" cy="59"/>
            </a:xfrm>
            <a:custGeom>
              <a:avLst/>
              <a:gdLst>
                <a:gd name="T0" fmla="*/ 500 w 32"/>
                <a:gd name="T1" fmla="*/ 172 h 22"/>
                <a:gd name="T2" fmla="*/ 270 w 32"/>
                <a:gd name="T3" fmla="*/ 35 h 22"/>
                <a:gd name="T4" fmla="*/ 0 w 32"/>
                <a:gd name="T5" fmla="*/ 424 h 22"/>
                <a:gd name="T6" fmla="*/ 313 w 32"/>
                <a:gd name="T7" fmla="*/ 94 h 22"/>
                <a:gd name="T8" fmla="*/ 500 w 32"/>
                <a:gd name="T9" fmla="*/ 17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2">
                  <a:moveTo>
                    <a:pt x="32" y="9"/>
                  </a:moveTo>
                  <a:cubicBezTo>
                    <a:pt x="29" y="1"/>
                    <a:pt x="25" y="0"/>
                    <a:pt x="17" y="2"/>
                  </a:cubicBezTo>
                  <a:cubicBezTo>
                    <a:pt x="9" y="5"/>
                    <a:pt x="1" y="8"/>
                    <a:pt x="0" y="22"/>
                  </a:cubicBezTo>
                  <a:cubicBezTo>
                    <a:pt x="4" y="15"/>
                    <a:pt x="9" y="6"/>
                    <a:pt x="20" y="5"/>
                  </a:cubicBezTo>
                  <a:cubicBezTo>
                    <a:pt x="30" y="4"/>
                    <a:pt x="30" y="5"/>
                    <a:pt x="32" y="9"/>
                  </a:cubicBezTo>
                  <a:close/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6" name="Freeform 712">
              <a:extLst>
                <a:ext uri="{FF2B5EF4-FFF2-40B4-BE49-F238E27FC236}">
                  <a16:creationId xmlns:a16="http://schemas.microsoft.com/office/drawing/2014/main" id="{2D7E9397-62F9-46F3-A569-C2D57F73E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010"/>
              <a:ext cx="83" cy="48"/>
            </a:xfrm>
            <a:custGeom>
              <a:avLst/>
              <a:gdLst>
                <a:gd name="T0" fmla="*/ 526 w 33"/>
                <a:gd name="T1" fmla="*/ 0 h 18"/>
                <a:gd name="T2" fmla="*/ 443 w 33"/>
                <a:gd name="T3" fmla="*/ 227 h 18"/>
                <a:gd name="T4" fmla="*/ 272 w 33"/>
                <a:gd name="T5" fmla="*/ 320 h 18"/>
                <a:gd name="T6" fmla="*/ 20 w 33"/>
                <a:gd name="T7" fmla="*/ 171 h 18"/>
                <a:gd name="T8" fmla="*/ 158 w 33"/>
                <a:gd name="T9" fmla="*/ 285 h 18"/>
                <a:gd name="T10" fmla="*/ 304 w 33"/>
                <a:gd name="T11" fmla="*/ 205 h 18"/>
                <a:gd name="T12" fmla="*/ 397 w 33"/>
                <a:gd name="T13" fmla="*/ 192 h 18"/>
                <a:gd name="T14" fmla="*/ 443 w 33"/>
                <a:gd name="T15" fmla="*/ 149 h 18"/>
                <a:gd name="T16" fmla="*/ 506 w 33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8">
                  <a:moveTo>
                    <a:pt x="33" y="0"/>
                  </a:moveTo>
                  <a:cubicBezTo>
                    <a:pt x="32" y="5"/>
                    <a:pt x="31" y="10"/>
                    <a:pt x="28" y="12"/>
                  </a:cubicBezTo>
                  <a:cubicBezTo>
                    <a:pt x="24" y="14"/>
                    <a:pt x="21" y="16"/>
                    <a:pt x="17" y="17"/>
                  </a:cubicBezTo>
                  <a:cubicBezTo>
                    <a:pt x="11" y="18"/>
                    <a:pt x="0" y="18"/>
                    <a:pt x="1" y="9"/>
                  </a:cubicBezTo>
                  <a:cubicBezTo>
                    <a:pt x="3" y="12"/>
                    <a:pt x="6" y="15"/>
                    <a:pt x="10" y="15"/>
                  </a:cubicBezTo>
                  <a:cubicBezTo>
                    <a:pt x="13" y="14"/>
                    <a:pt x="16" y="12"/>
                    <a:pt x="19" y="11"/>
                  </a:cubicBezTo>
                  <a:cubicBezTo>
                    <a:pt x="21" y="11"/>
                    <a:pt x="23" y="11"/>
                    <a:pt x="25" y="10"/>
                  </a:cubicBezTo>
                  <a:cubicBezTo>
                    <a:pt x="26" y="9"/>
                    <a:pt x="27" y="9"/>
                    <a:pt x="28" y="8"/>
                  </a:cubicBezTo>
                  <a:cubicBezTo>
                    <a:pt x="32" y="7"/>
                    <a:pt x="29" y="2"/>
                    <a:pt x="32" y="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7" name="Freeform 713">
              <a:extLst>
                <a:ext uri="{FF2B5EF4-FFF2-40B4-BE49-F238E27FC236}">
                  <a16:creationId xmlns:a16="http://schemas.microsoft.com/office/drawing/2014/main" id="{7A6065E4-8026-4AC0-86CC-68A81482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967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0 h 6"/>
                <a:gd name="T4" fmla="*/ 95 w 6"/>
                <a:gd name="T5" fmla="*/ 56 h 6"/>
                <a:gd name="T6" fmla="*/ 50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8" name="Freeform 714">
              <a:extLst>
                <a:ext uri="{FF2B5EF4-FFF2-40B4-BE49-F238E27FC236}">
                  <a16:creationId xmlns:a16="http://schemas.microsoft.com/office/drawing/2014/main" id="{9B44124C-7230-423A-ABAD-46C43E20A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967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9" name="Freeform 715">
              <a:extLst>
                <a:ext uri="{FF2B5EF4-FFF2-40B4-BE49-F238E27FC236}">
                  <a16:creationId xmlns:a16="http://schemas.microsoft.com/office/drawing/2014/main" id="{BEC2EB00-DE49-4B85-B72B-D49164F00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978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35 w 3"/>
                <a:gd name="T3" fmla="*/ 22 h 4"/>
                <a:gd name="T4" fmla="*/ 56 w 3"/>
                <a:gd name="T5" fmla="*/ 47 h 4"/>
                <a:gd name="T6" fmla="*/ 35 w 3"/>
                <a:gd name="T7" fmla="*/ 83 h 4"/>
                <a:gd name="T8" fmla="*/ 0 w 3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0" name="Freeform 716">
              <a:extLst>
                <a:ext uri="{FF2B5EF4-FFF2-40B4-BE49-F238E27FC236}">
                  <a16:creationId xmlns:a16="http://schemas.microsoft.com/office/drawing/2014/main" id="{C687BFC9-8CF9-4176-9D2E-1203B9D5E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871"/>
              <a:ext cx="172" cy="235"/>
            </a:xfrm>
            <a:custGeom>
              <a:avLst/>
              <a:gdLst>
                <a:gd name="T0" fmla="*/ 591 w 69"/>
                <a:gd name="T1" fmla="*/ 56 h 88"/>
                <a:gd name="T2" fmla="*/ 105 w 69"/>
                <a:gd name="T3" fmla="*/ 593 h 88"/>
                <a:gd name="T4" fmla="*/ 75 w 69"/>
                <a:gd name="T5" fmla="*/ 1413 h 88"/>
                <a:gd name="T6" fmla="*/ 820 w 69"/>
                <a:gd name="T7" fmla="*/ 1640 h 88"/>
                <a:gd name="T8" fmla="*/ 1007 w 69"/>
                <a:gd name="T9" fmla="*/ 876 h 88"/>
                <a:gd name="T10" fmla="*/ 59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38" y="3"/>
                  </a:moveTo>
                  <a:cubicBezTo>
                    <a:pt x="27" y="0"/>
                    <a:pt x="15" y="8"/>
                    <a:pt x="7" y="31"/>
                  </a:cubicBezTo>
                  <a:cubicBezTo>
                    <a:pt x="0" y="53"/>
                    <a:pt x="1" y="70"/>
                    <a:pt x="5" y="74"/>
                  </a:cubicBezTo>
                  <a:cubicBezTo>
                    <a:pt x="11" y="80"/>
                    <a:pt x="44" y="88"/>
                    <a:pt x="53" y="86"/>
                  </a:cubicBezTo>
                  <a:cubicBezTo>
                    <a:pt x="61" y="84"/>
                    <a:pt x="61" y="65"/>
                    <a:pt x="65" y="46"/>
                  </a:cubicBezTo>
                  <a:cubicBezTo>
                    <a:pt x="69" y="27"/>
                    <a:pt x="65" y="7"/>
                    <a:pt x="38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1" name="Freeform 717">
              <a:extLst>
                <a:ext uri="{FF2B5EF4-FFF2-40B4-BE49-F238E27FC236}">
                  <a16:creationId xmlns:a16="http://schemas.microsoft.com/office/drawing/2014/main" id="{7939B1EB-4A77-4284-A0DD-374EB33AF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010"/>
              <a:ext cx="95" cy="88"/>
            </a:xfrm>
            <a:custGeom>
              <a:avLst/>
              <a:gdLst>
                <a:gd name="T0" fmla="*/ 0 w 38"/>
                <a:gd name="T1" fmla="*/ 491 h 33"/>
                <a:gd name="T2" fmla="*/ 208 w 38"/>
                <a:gd name="T3" fmla="*/ 547 h 33"/>
                <a:gd name="T4" fmla="*/ 425 w 38"/>
                <a:gd name="T5" fmla="*/ 589 h 33"/>
                <a:gd name="T6" fmla="*/ 550 w 38"/>
                <a:gd name="T7" fmla="*/ 376 h 33"/>
                <a:gd name="T8" fmla="*/ 595 w 38"/>
                <a:gd name="T9" fmla="*/ 0 h 33"/>
                <a:gd name="T10" fmla="*/ 408 w 38"/>
                <a:gd name="T11" fmla="*/ 491 h 33"/>
                <a:gd name="T12" fmla="*/ 238 w 38"/>
                <a:gd name="T13" fmla="*/ 533 h 33"/>
                <a:gd name="T14" fmla="*/ 83 w 38"/>
                <a:gd name="T15" fmla="*/ 49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33">
                  <a:moveTo>
                    <a:pt x="0" y="26"/>
                  </a:moveTo>
                  <a:cubicBezTo>
                    <a:pt x="4" y="26"/>
                    <a:pt x="8" y="29"/>
                    <a:pt x="13" y="29"/>
                  </a:cubicBezTo>
                  <a:cubicBezTo>
                    <a:pt x="16" y="30"/>
                    <a:pt x="24" y="33"/>
                    <a:pt x="27" y="31"/>
                  </a:cubicBezTo>
                  <a:cubicBezTo>
                    <a:pt x="30" y="29"/>
                    <a:pt x="34" y="24"/>
                    <a:pt x="35" y="20"/>
                  </a:cubicBezTo>
                  <a:cubicBezTo>
                    <a:pt x="37" y="15"/>
                    <a:pt x="37" y="6"/>
                    <a:pt x="38" y="0"/>
                  </a:cubicBezTo>
                  <a:cubicBezTo>
                    <a:pt x="34" y="8"/>
                    <a:pt x="32" y="20"/>
                    <a:pt x="26" y="26"/>
                  </a:cubicBezTo>
                  <a:cubicBezTo>
                    <a:pt x="22" y="29"/>
                    <a:pt x="19" y="28"/>
                    <a:pt x="15" y="28"/>
                  </a:cubicBezTo>
                  <a:cubicBezTo>
                    <a:pt x="12" y="28"/>
                    <a:pt x="8" y="27"/>
                    <a:pt x="5" y="26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2" name="Freeform 718">
              <a:extLst>
                <a:ext uri="{FF2B5EF4-FFF2-40B4-BE49-F238E27FC236}">
                  <a16:creationId xmlns:a16="http://schemas.microsoft.com/office/drawing/2014/main" id="{87C2106E-349A-47E3-B72D-FF98C966A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887"/>
              <a:ext cx="99" cy="83"/>
            </a:xfrm>
            <a:custGeom>
              <a:avLst/>
              <a:gdLst>
                <a:gd name="T0" fmla="*/ 0 w 40"/>
                <a:gd name="T1" fmla="*/ 594 h 31"/>
                <a:gd name="T2" fmla="*/ 74 w 40"/>
                <a:gd name="T3" fmla="*/ 329 h 31"/>
                <a:gd name="T4" fmla="*/ 196 w 40"/>
                <a:gd name="T5" fmla="*/ 94 h 31"/>
                <a:gd name="T6" fmla="*/ 379 w 40"/>
                <a:gd name="T7" fmla="*/ 21 h 31"/>
                <a:gd name="T8" fmla="*/ 606 w 40"/>
                <a:gd name="T9" fmla="*/ 115 h 31"/>
                <a:gd name="T10" fmla="*/ 275 w 40"/>
                <a:gd name="T11" fmla="*/ 137 h 31"/>
                <a:gd name="T12" fmla="*/ 92 w 40"/>
                <a:gd name="T13" fmla="*/ 34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1">
                  <a:moveTo>
                    <a:pt x="0" y="31"/>
                  </a:moveTo>
                  <a:cubicBezTo>
                    <a:pt x="1" y="26"/>
                    <a:pt x="3" y="22"/>
                    <a:pt x="5" y="17"/>
                  </a:cubicBezTo>
                  <a:cubicBezTo>
                    <a:pt x="7" y="13"/>
                    <a:pt x="9" y="8"/>
                    <a:pt x="13" y="5"/>
                  </a:cubicBezTo>
                  <a:cubicBezTo>
                    <a:pt x="17" y="2"/>
                    <a:pt x="20" y="0"/>
                    <a:pt x="25" y="1"/>
                  </a:cubicBezTo>
                  <a:cubicBezTo>
                    <a:pt x="31" y="1"/>
                    <a:pt x="35" y="4"/>
                    <a:pt x="40" y="6"/>
                  </a:cubicBezTo>
                  <a:cubicBezTo>
                    <a:pt x="33" y="5"/>
                    <a:pt x="24" y="2"/>
                    <a:pt x="18" y="7"/>
                  </a:cubicBezTo>
                  <a:cubicBezTo>
                    <a:pt x="13" y="10"/>
                    <a:pt x="11" y="15"/>
                    <a:pt x="6" y="18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23" name="Freeform 719">
              <a:extLst>
                <a:ext uri="{FF2B5EF4-FFF2-40B4-BE49-F238E27FC236}">
                  <a16:creationId xmlns:a16="http://schemas.microsoft.com/office/drawing/2014/main" id="{17954815-540D-4B7A-B002-330E8372A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885"/>
              <a:ext cx="52" cy="37"/>
            </a:xfrm>
            <a:custGeom>
              <a:avLst/>
              <a:gdLst>
                <a:gd name="T0" fmla="*/ 0 w 21"/>
                <a:gd name="T1" fmla="*/ 259 h 14"/>
                <a:gd name="T2" fmla="*/ 134 w 21"/>
                <a:gd name="T3" fmla="*/ 56 h 14"/>
                <a:gd name="T4" fmla="*/ 319 w 21"/>
                <a:gd name="T5" fmla="*/ 77 h 14"/>
                <a:gd name="T6" fmla="*/ 124 w 21"/>
                <a:gd name="T7" fmla="*/ 13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4" y="12"/>
                    <a:pt x="5" y="6"/>
                    <a:pt x="9" y="3"/>
                  </a:cubicBezTo>
                  <a:cubicBezTo>
                    <a:pt x="12" y="1"/>
                    <a:pt x="18" y="1"/>
                    <a:pt x="21" y="4"/>
                  </a:cubicBezTo>
                  <a:cubicBezTo>
                    <a:pt x="19" y="0"/>
                    <a:pt x="10" y="5"/>
                    <a:pt x="8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5" name="Group 771">
            <a:extLst>
              <a:ext uri="{FF2B5EF4-FFF2-40B4-BE49-F238E27FC236}">
                <a16:creationId xmlns:a16="http://schemas.microsoft.com/office/drawing/2014/main" id="{9D185FD7-26B2-4513-A690-48D206A3439C}"/>
              </a:ext>
            </a:extLst>
          </p:cNvPr>
          <p:cNvGrpSpPr>
            <a:grpSpLocks/>
          </p:cNvGrpSpPr>
          <p:nvPr/>
        </p:nvGrpSpPr>
        <p:grpSpPr bwMode="auto">
          <a:xfrm>
            <a:off x="8140700" y="2408238"/>
            <a:ext cx="292100" cy="93662"/>
            <a:chOff x="4151" y="2235"/>
            <a:chExt cx="184" cy="59"/>
          </a:xfrm>
        </p:grpSpPr>
        <p:sp>
          <p:nvSpPr>
            <p:cNvPr id="48006" name="Freeform 765">
              <a:extLst>
                <a:ext uri="{FF2B5EF4-FFF2-40B4-BE49-F238E27FC236}">
                  <a16:creationId xmlns:a16="http://schemas.microsoft.com/office/drawing/2014/main" id="{83674FA4-E57E-4C51-BDD6-F1AD4815E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7" name="Oval 766">
              <a:extLst>
                <a:ext uri="{FF2B5EF4-FFF2-40B4-BE49-F238E27FC236}">
                  <a16:creationId xmlns:a16="http://schemas.microsoft.com/office/drawing/2014/main" id="{D053169D-BFFB-47E4-8DC7-63A7B5C1C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008" name="Freeform 767">
              <a:extLst>
                <a:ext uri="{FF2B5EF4-FFF2-40B4-BE49-F238E27FC236}">
                  <a16:creationId xmlns:a16="http://schemas.microsoft.com/office/drawing/2014/main" id="{E0549920-A7E1-4BF3-88FB-5576C398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9" name="Freeform 768">
              <a:extLst>
                <a:ext uri="{FF2B5EF4-FFF2-40B4-BE49-F238E27FC236}">
                  <a16:creationId xmlns:a16="http://schemas.microsoft.com/office/drawing/2014/main" id="{D7754798-4819-463A-A2F0-B376A814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0" name="Freeform 769">
              <a:extLst>
                <a:ext uri="{FF2B5EF4-FFF2-40B4-BE49-F238E27FC236}">
                  <a16:creationId xmlns:a16="http://schemas.microsoft.com/office/drawing/2014/main" id="{E4E3F197-F886-4671-9ABB-E0BEC1F43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11" name="Freeform 770">
              <a:extLst>
                <a:ext uri="{FF2B5EF4-FFF2-40B4-BE49-F238E27FC236}">
                  <a16:creationId xmlns:a16="http://schemas.microsoft.com/office/drawing/2014/main" id="{26546E87-E99C-4023-88B0-14F58B4A4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6" name="Group 772">
            <a:extLst>
              <a:ext uri="{FF2B5EF4-FFF2-40B4-BE49-F238E27FC236}">
                <a16:creationId xmlns:a16="http://schemas.microsoft.com/office/drawing/2014/main" id="{632896AA-74D1-4286-BEB7-78B022DD658D}"/>
              </a:ext>
            </a:extLst>
          </p:cNvPr>
          <p:cNvGrpSpPr>
            <a:grpSpLocks/>
          </p:cNvGrpSpPr>
          <p:nvPr/>
        </p:nvGrpSpPr>
        <p:grpSpPr bwMode="auto">
          <a:xfrm>
            <a:off x="8435975" y="2406650"/>
            <a:ext cx="292100" cy="93663"/>
            <a:chOff x="4151" y="2235"/>
            <a:chExt cx="184" cy="59"/>
          </a:xfrm>
        </p:grpSpPr>
        <p:sp>
          <p:nvSpPr>
            <p:cNvPr id="48000" name="Freeform 773">
              <a:extLst>
                <a:ext uri="{FF2B5EF4-FFF2-40B4-BE49-F238E27FC236}">
                  <a16:creationId xmlns:a16="http://schemas.microsoft.com/office/drawing/2014/main" id="{90A01532-F58A-4C77-9A56-426BA4CC3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1" name="Oval 774">
              <a:extLst>
                <a:ext uri="{FF2B5EF4-FFF2-40B4-BE49-F238E27FC236}">
                  <a16:creationId xmlns:a16="http://schemas.microsoft.com/office/drawing/2014/main" id="{EE5BE515-F4D8-47AB-821E-EFA19F572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002" name="Freeform 775">
              <a:extLst>
                <a:ext uri="{FF2B5EF4-FFF2-40B4-BE49-F238E27FC236}">
                  <a16:creationId xmlns:a16="http://schemas.microsoft.com/office/drawing/2014/main" id="{7F6A9445-1AFD-4B69-839D-586492949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3" name="Freeform 776">
              <a:extLst>
                <a:ext uri="{FF2B5EF4-FFF2-40B4-BE49-F238E27FC236}">
                  <a16:creationId xmlns:a16="http://schemas.microsoft.com/office/drawing/2014/main" id="{1C11BD46-2C80-4573-A0F8-5BAD77062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4" name="Freeform 777">
              <a:extLst>
                <a:ext uri="{FF2B5EF4-FFF2-40B4-BE49-F238E27FC236}">
                  <a16:creationId xmlns:a16="http://schemas.microsoft.com/office/drawing/2014/main" id="{29E7BB6F-B552-4F65-8965-1FD53C2ED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005" name="Freeform 778">
              <a:extLst>
                <a:ext uri="{FF2B5EF4-FFF2-40B4-BE49-F238E27FC236}">
                  <a16:creationId xmlns:a16="http://schemas.microsoft.com/office/drawing/2014/main" id="{0DF4D64A-F5B4-4B11-9E22-E194BACC8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7" name="Group 779">
            <a:extLst>
              <a:ext uri="{FF2B5EF4-FFF2-40B4-BE49-F238E27FC236}">
                <a16:creationId xmlns:a16="http://schemas.microsoft.com/office/drawing/2014/main" id="{27D4D2AE-2F4B-45D3-A89F-C7C20C3C9552}"/>
              </a:ext>
            </a:extLst>
          </p:cNvPr>
          <p:cNvGrpSpPr>
            <a:grpSpLocks/>
          </p:cNvGrpSpPr>
          <p:nvPr/>
        </p:nvGrpSpPr>
        <p:grpSpPr bwMode="auto">
          <a:xfrm>
            <a:off x="8731250" y="2406650"/>
            <a:ext cx="292100" cy="93663"/>
            <a:chOff x="4151" y="2235"/>
            <a:chExt cx="184" cy="59"/>
          </a:xfrm>
        </p:grpSpPr>
        <p:sp>
          <p:nvSpPr>
            <p:cNvPr id="47994" name="Freeform 780">
              <a:extLst>
                <a:ext uri="{FF2B5EF4-FFF2-40B4-BE49-F238E27FC236}">
                  <a16:creationId xmlns:a16="http://schemas.microsoft.com/office/drawing/2014/main" id="{560946FE-CA86-4B03-9B5C-12DE858D6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5" name="Oval 781">
              <a:extLst>
                <a:ext uri="{FF2B5EF4-FFF2-40B4-BE49-F238E27FC236}">
                  <a16:creationId xmlns:a16="http://schemas.microsoft.com/office/drawing/2014/main" id="{9CB36567-40BA-4186-A3A7-E5FBE28A8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96" name="Freeform 782">
              <a:extLst>
                <a:ext uri="{FF2B5EF4-FFF2-40B4-BE49-F238E27FC236}">
                  <a16:creationId xmlns:a16="http://schemas.microsoft.com/office/drawing/2014/main" id="{E1BF71A9-B6A7-4A1D-815A-BA10C9DD2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7" name="Freeform 783">
              <a:extLst>
                <a:ext uri="{FF2B5EF4-FFF2-40B4-BE49-F238E27FC236}">
                  <a16:creationId xmlns:a16="http://schemas.microsoft.com/office/drawing/2014/main" id="{F7BC46C5-95D7-439E-AF14-4CB1B2A77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8" name="Freeform 784">
              <a:extLst>
                <a:ext uri="{FF2B5EF4-FFF2-40B4-BE49-F238E27FC236}">
                  <a16:creationId xmlns:a16="http://schemas.microsoft.com/office/drawing/2014/main" id="{71A3E0B5-A663-4473-B88F-C00C28481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9" name="Freeform 785">
              <a:extLst>
                <a:ext uri="{FF2B5EF4-FFF2-40B4-BE49-F238E27FC236}">
                  <a16:creationId xmlns:a16="http://schemas.microsoft.com/office/drawing/2014/main" id="{4EE1D828-7F63-44FE-BDDF-2883B564E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8" name="Group 786">
            <a:extLst>
              <a:ext uri="{FF2B5EF4-FFF2-40B4-BE49-F238E27FC236}">
                <a16:creationId xmlns:a16="http://schemas.microsoft.com/office/drawing/2014/main" id="{A0A71DD0-CFA6-4590-AEB6-E39F70A90650}"/>
              </a:ext>
            </a:extLst>
          </p:cNvPr>
          <p:cNvGrpSpPr>
            <a:grpSpLocks/>
          </p:cNvGrpSpPr>
          <p:nvPr/>
        </p:nvGrpSpPr>
        <p:grpSpPr bwMode="auto">
          <a:xfrm>
            <a:off x="9026525" y="2405063"/>
            <a:ext cx="292100" cy="93662"/>
            <a:chOff x="4151" y="2235"/>
            <a:chExt cx="184" cy="59"/>
          </a:xfrm>
        </p:grpSpPr>
        <p:sp>
          <p:nvSpPr>
            <p:cNvPr id="47988" name="Freeform 787">
              <a:extLst>
                <a:ext uri="{FF2B5EF4-FFF2-40B4-BE49-F238E27FC236}">
                  <a16:creationId xmlns:a16="http://schemas.microsoft.com/office/drawing/2014/main" id="{39D9AE33-7248-498F-A848-A52B4AE9C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9" name="Oval 788">
              <a:extLst>
                <a:ext uri="{FF2B5EF4-FFF2-40B4-BE49-F238E27FC236}">
                  <a16:creationId xmlns:a16="http://schemas.microsoft.com/office/drawing/2014/main" id="{30839AB1-AF8D-4255-AF6A-745944350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90" name="Freeform 789">
              <a:extLst>
                <a:ext uri="{FF2B5EF4-FFF2-40B4-BE49-F238E27FC236}">
                  <a16:creationId xmlns:a16="http://schemas.microsoft.com/office/drawing/2014/main" id="{90D40996-8291-4874-B841-6CD61D291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1" name="Freeform 790">
              <a:extLst>
                <a:ext uri="{FF2B5EF4-FFF2-40B4-BE49-F238E27FC236}">
                  <a16:creationId xmlns:a16="http://schemas.microsoft.com/office/drawing/2014/main" id="{148C97E5-E6AC-4A3E-A0AC-8317B33E5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2" name="Freeform 791">
              <a:extLst>
                <a:ext uri="{FF2B5EF4-FFF2-40B4-BE49-F238E27FC236}">
                  <a16:creationId xmlns:a16="http://schemas.microsoft.com/office/drawing/2014/main" id="{B1FDBBB7-F5FC-4879-9F6B-21B77A408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93" name="Freeform 792">
              <a:extLst>
                <a:ext uri="{FF2B5EF4-FFF2-40B4-BE49-F238E27FC236}">
                  <a16:creationId xmlns:a16="http://schemas.microsoft.com/office/drawing/2014/main" id="{4378981C-893F-47BE-BCFC-1EB89ED65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29" name="Group 793">
            <a:extLst>
              <a:ext uri="{FF2B5EF4-FFF2-40B4-BE49-F238E27FC236}">
                <a16:creationId xmlns:a16="http://schemas.microsoft.com/office/drawing/2014/main" id="{5B8B9774-169A-45D3-9E76-531AF9354CD0}"/>
              </a:ext>
            </a:extLst>
          </p:cNvPr>
          <p:cNvGrpSpPr>
            <a:grpSpLocks/>
          </p:cNvGrpSpPr>
          <p:nvPr/>
        </p:nvGrpSpPr>
        <p:grpSpPr bwMode="auto">
          <a:xfrm>
            <a:off x="9321800" y="2408238"/>
            <a:ext cx="292100" cy="93662"/>
            <a:chOff x="4151" y="2235"/>
            <a:chExt cx="184" cy="59"/>
          </a:xfrm>
        </p:grpSpPr>
        <p:sp>
          <p:nvSpPr>
            <p:cNvPr id="47982" name="Freeform 794">
              <a:extLst>
                <a:ext uri="{FF2B5EF4-FFF2-40B4-BE49-F238E27FC236}">
                  <a16:creationId xmlns:a16="http://schemas.microsoft.com/office/drawing/2014/main" id="{B5CE6C7E-533F-4DF9-A118-DDBBBB599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3" name="Oval 795">
              <a:extLst>
                <a:ext uri="{FF2B5EF4-FFF2-40B4-BE49-F238E27FC236}">
                  <a16:creationId xmlns:a16="http://schemas.microsoft.com/office/drawing/2014/main" id="{90505C70-4342-4EE8-9673-DFE150423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84" name="Freeform 796">
              <a:extLst>
                <a:ext uri="{FF2B5EF4-FFF2-40B4-BE49-F238E27FC236}">
                  <a16:creationId xmlns:a16="http://schemas.microsoft.com/office/drawing/2014/main" id="{AF884877-D42C-4791-903A-69347BC1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5" name="Freeform 797">
              <a:extLst>
                <a:ext uri="{FF2B5EF4-FFF2-40B4-BE49-F238E27FC236}">
                  <a16:creationId xmlns:a16="http://schemas.microsoft.com/office/drawing/2014/main" id="{4FEB589C-DE81-4560-9777-E4BFC48D9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6" name="Freeform 798">
              <a:extLst>
                <a:ext uri="{FF2B5EF4-FFF2-40B4-BE49-F238E27FC236}">
                  <a16:creationId xmlns:a16="http://schemas.microsoft.com/office/drawing/2014/main" id="{6DD58020-6A17-4EA2-BD56-A18D2F07D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7" name="Freeform 799">
              <a:extLst>
                <a:ext uri="{FF2B5EF4-FFF2-40B4-BE49-F238E27FC236}">
                  <a16:creationId xmlns:a16="http://schemas.microsoft.com/office/drawing/2014/main" id="{C27F3E0A-4628-46EE-BBA3-3C1C1B445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30" name="Group 800">
            <a:extLst>
              <a:ext uri="{FF2B5EF4-FFF2-40B4-BE49-F238E27FC236}">
                <a16:creationId xmlns:a16="http://schemas.microsoft.com/office/drawing/2014/main" id="{C4359B1C-7F33-48AA-8A4E-D6B32C666CE2}"/>
              </a:ext>
            </a:extLst>
          </p:cNvPr>
          <p:cNvGrpSpPr>
            <a:grpSpLocks/>
          </p:cNvGrpSpPr>
          <p:nvPr/>
        </p:nvGrpSpPr>
        <p:grpSpPr bwMode="auto">
          <a:xfrm>
            <a:off x="9617075" y="2406650"/>
            <a:ext cx="292100" cy="93663"/>
            <a:chOff x="4151" y="2235"/>
            <a:chExt cx="184" cy="59"/>
          </a:xfrm>
        </p:grpSpPr>
        <p:sp>
          <p:nvSpPr>
            <p:cNvPr id="47976" name="Freeform 801">
              <a:extLst>
                <a:ext uri="{FF2B5EF4-FFF2-40B4-BE49-F238E27FC236}">
                  <a16:creationId xmlns:a16="http://schemas.microsoft.com/office/drawing/2014/main" id="{803FDF60-2C1D-4D66-A51D-CB94F3AB5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7" name="Oval 802">
              <a:extLst>
                <a:ext uri="{FF2B5EF4-FFF2-40B4-BE49-F238E27FC236}">
                  <a16:creationId xmlns:a16="http://schemas.microsoft.com/office/drawing/2014/main" id="{49CBA170-656C-42F6-A2EA-9CE504209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978" name="Freeform 803">
              <a:extLst>
                <a:ext uri="{FF2B5EF4-FFF2-40B4-BE49-F238E27FC236}">
                  <a16:creationId xmlns:a16="http://schemas.microsoft.com/office/drawing/2014/main" id="{C16F9152-5268-4153-BC98-2BB61DC2F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9" name="Freeform 804">
              <a:extLst>
                <a:ext uri="{FF2B5EF4-FFF2-40B4-BE49-F238E27FC236}">
                  <a16:creationId xmlns:a16="http://schemas.microsoft.com/office/drawing/2014/main" id="{82D8068A-32E9-490C-9EAE-D20897FBB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0" name="Freeform 805">
              <a:extLst>
                <a:ext uri="{FF2B5EF4-FFF2-40B4-BE49-F238E27FC236}">
                  <a16:creationId xmlns:a16="http://schemas.microsoft.com/office/drawing/2014/main" id="{4B23ECCC-A4B5-431F-9579-080B3411D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81" name="Freeform 806">
              <a:extLst>
                <a:ext uri="{FF2B5EF4-FFF2-40B4-BE49-F238E27FC236}">
                  <a16:creationId xmlns:a16="http://schemas.microsoft.com/office/drawing/2014/main" id="{3849F26B-DD1D-4023-AF3B-B13733F6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31" name="Group 851">
            <a:extLst>
              <a:ext uri="{FF2B5EF4-FFF2-40B4-BE49-F238E27FC236}">
                <a16:creationId xmlns:a16="http://schemas.microsoft.com/office/drawing/2014/main" id="{A4D29796-EB6F-4585-A0AF-C8A1DB1229E2}"/>
              </a:ext>
            </a:extLst>
          </p:cNvPr>
          <p:cNvGrpSpPr>
            <a:grpSpLocks/>
          </p:cNvGrpSpPr>
          <p:nvPr/>
        </p:nvGrpSpPr>
        <p:grpSpPr bwMode="auto">
          <a:xfrm>
            <a:off x="8851900" y="2601913"/>
            <a:ext cx="411163" cy="223837"/>
            <a:chOff x="4596" y="2346"/>
            <a:chExt cx="259" cy="141"/>
          </a:xfrm>
        </p:grpSpPr>
        <p:sp>
          <p:nvSpPr>
            <p:cNvPr id="47964" name="Freeform 809">
              <a:extLst>
                <a:ext uri="{FF2B5EF4-FFF2-40B4-BE49-F238E27FC236}">
                  <a16:creationId xmlns:a16="http://schemas.microsoft.com/office/drawing/2014/main" id="{86CBC514-DDB0-421B-861A-F7E5EC53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346"/>
              <a:ext cx="259" cy="141"/>
            </a:xfrm>
            <a:custGeom>
              <a:avLst/>
              <a:gdLst>
                <a:gd name="T0" fmla="*/ 923 w 115"/>
                <a:gd name="T1" fmla="*/ 57 h 59"/>
                <a:gd name="T2" fmla="*/ 923 w 115"/>
                <a:gd name="T3" fmla="*/ 69 h 59"/>
                <a:gd name="T4" fmla="*/ 948 w 115"/>
                <a:gd name="T5" fmla="*/ 79 h 59"/>
                <a:gd name="T6" fmla="*/ 1050 w 115"/>
                <a:gd name="T7" fmla="*/ 127 h 59"/>
                <a:gd name="T8" fmla="*/ 1142 w 115"/>
                <a:gd name="T9" fmla="*/ 136 h 59"/>
                <a:gd name="T10" fmla="*/ 1178 w 115"/>
                <a:gd name="T11" fmla="*/ 136 h 59"/>
                <a:gd name="T12" fmla="*/ 1223 w 115"/>
                <a:gd name="T13" fmla="*/ 127 h 59"/>
                <a:gd name="T14" fmla="*/ 1243 w 115"/>
                <a:gd name="T15" fmla="*/ 127 h 59"/>
                <a:gd name="T16" fmla="*/ 1313 w 115"/>
                <a:gd name="T17" fmla="*/ 41 h 59"/>
                <a:gd name="T18" fmla="*/ 1313 w 115"/>
                <a:gd name="T19" fmla="*/ 41 h 59"/>
                <a:gd name="T20" fmla="*/ 1259 w 115"/>
                <a:gd name="T21" fmla="*/ 148 h 59"/>
                <a:gd name="T22" fmla="*/ 1232 w 115"/>
                <a:gd name="T23" fmla="*/ 148 h 59"/>
                <a:gd name="T24" fmla="*/ 1178 w 115"/>
                <a:gd name="T25" fmla="*/ 165 h 59"/>
                <a:gd name="T26" fmla="*/ 1142 w 115"/>
                <a:gd name="T27" fmla="*/ 165 h 59"/>
                <a:gd name="T28" fmla="*/ 1106 w 115"/>
                <a:gd name="T29" fmla="*/ 165 h 59"/>
                <a:gd name="T30" fmla="*/ 1041 w 115"/>
                <a:gd name="T31" fmla="*/ 206 h 59"/>
                <a:gd name="T32" fmla="*/ 984 w 115"/>
                <a:gd name="T33" fmla="*/ 304 h 59"/>
                <a:gd name="T34" fmla="*/ 912 w 115"/>
                <a:gd name="T35" fmla="*/ 382 h 59"/>
                <a:gd name="T36" fmla="*/ 912 w 115"/>
                <a:gd name="T37" fmla="*/ 411 h 59"/>
                <a:gd name="T38" fmla="*/ 923 w 115"/>
                <a:gd name="T39" fmla="*/ 480 h 59"/>
                <a:gd name="T40" fmla="*/ 923 w 115"/>
                <a:gd name="T41" fmla="*/ 480 h 59"/>
                <a:gd name="T42" fmla="*/ 903 w 115"/>
                <a:gd name="T43" fmla="*/ 435 h 59"/>
                <a:gd name="T44" fmla="*/ 867 w 115"/>
                <a:gd name="T45" fmla="*/ 435 h 59"/>
                <a:gd name="T46" fmla="*/ 721 w 115"/>
                <a:gd name="T47" fmla="*/ 559 h 59"/>
                <a:gd name="T48" fmla="*/ 696 w 115"/>
                <a:gd name="T49" fmla="*/ 698 h 59"/>
                <a:gd name="T50" fmla="*/ 696 w 115"/>
                <a:gd name="T51" fmla="*/ 698 h 59"/>
                <a:gd name="T52" fmla="*/ 696 w 115"/>
                <a:gd name="T53" fmla="*/ 547 h 59"/>
                <a:gd name="T54" fmla="*/ 676 w 115"/>
                <a:gd name="T55" fmla="*/ 531 h 59"/>
                <a:gd name="T56" fmla="*/ 583 w 115"/>
                <a:gd name="T57" fmla="*/ 531 h 59"/>
                <a:gd name="T58" fmla="*/ 466 w 115"/>
                <a:gd name="T59" fmla="*/ 559 h 59"/>
                <a:gd name="T60" fmla="*/ 390 w 115"/>
                <a:gd name="T61" fmla="*/ 669 h 59"/>
                <a:gd name="T62" fmla="*/ 390 w 115"/>
                <a:gd name="T63" fmla="*/ 707 h 59"/>
                <a:gd name="T64" fmla="*/ 329 w 115"/>
                <a:gd name="T65" fmla="*/ 805 h 59"/>
                <a:gd name="T66" fmla="*/ 329 w 115"/>
                <a:gd name="T67" fmla="*/ 805 h 59"/>
                <a:gd name="T68" fmla="*/ 365 w 115"/>
                <a:gd name="T69" fmla="*/ 707 h 59"/>
                <a:gd name="T70" fmla="*/ 376 w 115"/>
                <a:gd name="T71" fmla="*/ 669 h 59"/>
                <a:gd name="T72" fmla="*/ 446 w 115"/>
                <a:gd name="T73" fmla="*/ 531 h 59"/>
                <a:gd name="T74" fmla="*/ 446 w 115"/>
                <a:gd name="T75" fmla="*/ 492 h 59"/>
                <a:gd name="T76" fmla="*/ 329 w 115"/>
                <a:gd name="T77" fmla="*/ 464 h 59"/>
                <a:gd name="T78" fmla="*/ 218 w 115"/>
                <a:gd name="T79" fmla="*/ 480 h 59"/>
                <a:gd name="T80" fmla="*/ 0 w 115"/>
                <a:gd name="T81" fmla="*/ 519 h 59"/>
                <a:gd name="T82" fmla="*/ 0 w 115"/>
                <a:gd name="T83" fmla="*/ 519 h 59"/>
                <a:gd name="T84" fmla="*/ 227 w 115"/>
                <a:gd name="T85" fmla="*/ 435 h 59"/>
                <a:gd name="T86" fmla="*/ 309 w 115"/>
                <a:gd name="T87" fmla="*/ 354 h 59"/>
                <a:gd name="T88" fmla="*/ 320 w 115"/>
                <a:gd name="T89" fmla="*/ 258 h 59"/>
                <a:gd name="T90" fmla="*/ 254 w 115"/>
                <a:gd name="T91" fmla="*/ 189 h 59"/>
                <a:gd name="T92" fmla="*/ 218 w 115"/>
                <a:gd name="T93" fmla="*/ 189 h 59"/>
                <a:gd name="T94" fmla="*/ 81 w 115"/>
                <a:gd name="T95" fmla="*/ 127 h 59"/>
                <a:gd name="T96" fmla="*/ 81 w 115"/>
                <a:gd name="T97" fmla="*/ 127 h 59"/>
                <a:gd name="T98" fmla="*/ 207 w 115"/>
                <a:gd name="T99" fmla="*/ 165 h 59"/>
                <a:gd name="T100" fmla="*/ 264 w 115"/>
                <a:gd name="T101" fmla="*/ 165 h 59"/>
                <a:gd name="T102" fmla="*/ 345 w 115"/>
                <a:gd name="T103" fmla="*/ 165 h 59"/>
                <a:gd name="T104" fmla="*/ 421 w 115"/>
                <a:gd name="T105" fmla="*/ 127 h 59"/>
                <a:gd name="T106" fmla="*/ 502 w 115"/>
                <a:gd name="T107" fmla="*/ 41 h 59"/>
                <a:gd name="T108" fmla="*/ 547 w 115"/>
                <a:gd name="T109" fmla="*/ 29 h 59"/>
                <a:gd name="T110" fmla="*/ 604 w 115"/>
                <a:gd name="T111" fmla="*/ 12 h 59"/>
                <a:gd name="T112" fmla="*/ 721 w 115"/>
                <a:gd name="T113" fmla="*/ 41 h 59"/>
                <a:gd name="T114" fmla="*/ 923 w 115"/>
                <a:gd name="T115" fmla="*/ 57 h 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5" h="59">
                  <a:moveTo>
                    <a:pt x="81" y="4"/>
                  </a:moveTo>
                  <a:cubicBezTo>
                    <a:pt x="80" y="4"/>
                    <a:pt x="80" y="5"/>
                    <a:pt x="81" y="5"/>
                  </a:cubicBezTo>
                  <a:cubicBezTo>
                    <a:pt x="82" y="6"/>
                    <a:pt x="82" y="6"/>
                    <a:pt x="83" y="6"/>
                  </a:cubicBezTo>
                  <a:cubicBezTo>
                    <a:pt x="86" y="8"/>
                    <a:pt x="92" y="9"/>
                    <a:pt x="92" y="9"/>
                  </a:cubicBezTo>
                  <a:cubicBezTo>
                    <a:pt x="95" y="9"/>
                    <a:pt x="97" y="9"/>
                    <a:pt x="100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6" y="9"/>
                    <a:pt x="107" y="9"/>
                  </a:cubicBezTo>
                  <a:cubicBezTo>
                    <a:pt x="107" y="9"/>
                    <a:pt x="108" y="9"/>
                    <a:pt x="109" y="9"/>
                  </a:cubicBezTo>
                  <a:cubicBezTo>
                    <a:pt x="111" y="8"/>
                    <a:pt x="114" y="6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6"/>
                    <a:pt x="112" y="9"/>
                    <a:pt x="110" y="11"/>
                  </a:cubicBezTo>
                  <a:cubicBezTo>
                    <a:pt x="109" y="11"/>
                    <a:pt x="109" y="11"/>
                    <a:pt x="108" y="11"/>
                  </a:cubicBezTo>
                  <a:cubicBezTo>
                    <a:pt x="111" y="12"/>
                    <a:pt x="107" y="12"/>
                    <a:pt x="103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2"/>
                    <a:pt x="98" y="12"/>
                    <a:pt x="97" y="12"/>
                  </a:cubicBezTo>
                  <a:cubicBezTo>
                    <a:pt x="94" y="11"/>
                    <a:pt x="92" y="13"/>
                    <a:pt x="91" y="15"/>
                  </a:cubicBezTo>
                  <a:cubicBezTo>
                    <a:pt x="90" y="18"/>
                    <a:pt x="88" y="20"/>
                    <a:pt x="86" y="22"/>
                  </a:cubicBezTo>
                  <a:cubicBezTo>
                    <a:pt x="84" y="24"/>
                    <a:pt x="82" y="26"/>
                    <a:pt x="80" y="28"/>
                  </a:cubicBezTo>
                  <a:cubicBezTo>
                    <a:pt x="80" y="29"/>
                    <a:pt x="80" y="30"/>
                    <a:pt x="80" y="30"/>
                  </a:cubicBezTo>
                  <a:cubicBezTo>
                    <a:pt x="80" y="32"/>
                    <a:pt x="80" y="34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4"/>
                    <a:pt x="79" y="33"/>
                    <a:pt x="79" y="32"/>
                  </a:cubicBezTo>
                  <a:cubicBezTo>
                    <a:pt x="78" y="31"/>
                    <a:pt x="77" y="32"/>
                    <a:pt x="76" y="32"/>
                  </a:cubicBezTo>
                  <a:cubicBezTo>
                    <a:pt x="72" y="34"/>
                    <a:pt x="66" y="35"/>
                    <a:pt x="63" y="41"/>
                  </a:cubicBezTo>
                  <a:cubicBezTo>
                    <a:pt x="62" y="44"/>
                    <a:pt x="60" y="48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48"/>
                    <a:pt x="60" y="43"/>
                    <a:pt x="61" y="40"/>
                  </a:cubicBezTo>
                  <a:cubicBezTo>
                    <a:pt x="62" y="39"/>
                    <a:pt x="60" y="39"/>
                    <a:pt x="59" y="39"/>
                  </a:cubicBezTo>
                  <a:cubicBezTo>
                    <a:pt x="56" y="39"/>
                    <a:pt x="53" y="39"/>
                    <a:pt x="51" y="39"/>
                  </a:cubicBezTo>
                  <a:cubicBezTo>
                    <a:pt x="48" y="39"/>
                    <a:pt x="43" y="39"/>
                    <a:pt x="41" y="41"/>
                  </a:cubicBezTo>
                  <a:cubicBezTo>
                    <a:pt x="36" y="44"/>
                    <a:pt x="35" y="46"/>
                    <a:pt x="34" y="49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4"/>
                    <a:pt x="31" y="57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8"/>
                    <a:pt x="31" y="53"/>
                    <a:pt x="32" y="52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6"/>
                    <a:pt x="34" y="42"/>
                    <a:pt x="39" y="39"/>
                  </a:cubicBezTo>
                  <a:cubicBezTo>
                    <a:pt x="39" y="39"/>
                    <a:pt x="42" y="37"/>
                    <a:pt x="39" y="36"/>
                  </a:cubicBezTo>
                  <a:cubicBezTo>
                    <a:pt x="36" y="35"/>
                    <a:pt x="32" y="34"/>
                    <a:pt x="29" y="34"/>
                  </a:cubicBezTo>
                  <a:cubicBezTo>
                    <a:pt x="27" y="33"/>
                    <a:pt x="22" y="34"/>
                    <a:pt x="19" y="35"/>
                  </a:cubicBezTo>
                  <a:cubicBezTo>
                    <a:pt x="12" y="39"/>
                    <a:pt x="6" y="39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39"/>
                    <a:pt x="13" y="36"/>
                    <a:pt x="20" y="32"/>
                  </a:cubicBezTo>
                  <a:cubicBezTo>
                    <a:pt x="22" y="31"/>
                    <a:pt x="26" y="30"/>
                    <a:pt x="27" y="26"/>
                  </a:cubicBezTo>
                  <a:cubicBezTo>
                    <a:pt x="28" y="24"/>
                    <a:pt x="28" y="22"/>
                    <a:pt x="28" y="19"/>
                  </a:cubicBezTo>
                  <a:cubicBezTo>
                    <a:pt x="28" y="18"/>
                    <a:pt x="25" y="15"/>
                    <a:pt x="22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4" y="14"/>
                    <a:pt x="9" y="14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3"/>
                    <a:pt x="14" y="12"/>
                    <a:pt x="18" y="12"/>
                  </a:cubicBezTo>
                  <a:cubicBezTo>
                    <a:pt x="20" y="12"/>
                    <a:pt x="21" y="12"/>
                    <a:pt x="23" y="12"/>
                  </a:cubicBezTo>
                  <a:cubicBezTo>
                    <a:pt x="24" y="13"/>
                    <a:pt x="28" y="13"/>
                    <a:pt x="30" y="12"/>
                  </a:cubicBezTo>
                  <a:cubicBezTo>
                    <a:pt x="32" y="11"/>
                    <a:pt x="34" y="10"/>
                    <a:pt x="37" y="9"/>
                  </a:cubicBezTo>
                  <a:cubicBezTo>
                    <a:pt x="39" y="7"/>
                    <a:pt x="41" y="4"/>
                    <a:pt x="44" y="3"/>
                  </a:cubicBezTo>
                  <a:cubicBezTo>
                    <a:pt x="45" y="2"/>
                    <a:pt x="47" y="2"/>
                    <a:pt x="48" y="2"/>
                  </a:cubicBezTo>
                  <a:cubicBezTo>
                    <a:pt x="50" y="1"/>
                    <a:pt x="51" y="1"/>
                    <a:pt x="53" y="1"/>
                  </a:cubicBezTo>
                  <a:cubicBezTo>
                    <a:pt x="56" y="1"/>
                    <a:pt x="59" y="3"/>
                    <a:pt x="63" y="3"/>
                  </a:cubicBezTo>
                  <a:cubicBezTo>
                    <a:pt x="67" y="4"/>
                    <a:pt x="77" y="0"/>
                    <a:pt x="81" y="4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5" name="Freeform 810">
              <a:extLst>
                <a:ext uri="{FF2B5EF4-FFF2-40B4-BE49-F238E27FC236}">
                  <a16:creationId xmlns:a16="http://schemas.microsoft.com/office/drawing/2014/main" id="{4092CF3A-0D8E-457A-9957-495EFB6CA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386"/>
              <a:ext cx="47" cy="29"/>
            </a:xfrm>
            <a:custGeom>
              <a:avLst/>
              <a:gdLst>
                <a:gd name="T0" fmla="*/ 0 w 21"/>
                <a:gd name="T1" fmla="*/ 111 h 12"/>
                <a:gd name="T2" fmla="*/ 20 w 21"/>
                <a:gd name="T3" fmla="*/ 140 h 12"/>
                <a:gd name="T4" fmla="*/ 81 w 21"/>
                <a:gd name="T5" fmla="*/ 169 h 12"/>
                <a:gd name="T6" fmla="*/ 170 w 21"/>
                <a:gd name="T7" fmla="*/ 157 h 12"/>
                <a:gd name="T8" fmla="*/ 226 w 21"/>
                <a:gd name="T9" fmla="*/ 87 h 12"/>
                <a:gd name="T10" fmla="*/ 226 w 21"/>
                <a:gd name="T11" fmla="*/ 29 h 12"/>
                <a:gd name="T12" fmla="*/ 154 w 21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0" y="9"/>
                    <a:pt x="1" y="10"/>
                    <a:pt x="2" y="10"/>
                  </a:cubicBezTo>
                  <a:cubicBezTo>
                    <a:pt x="4" y="11"/>
                    <a:pt x="6" y="12"/>
                    <a:pt x="7" y="12"/>
                  </a:cubicBezTo>
                  <a:cubicBezTo>
                    <a:pt x="10" y="12"/>
                    <a:pt x="13" y="12"/>
                    <a:pt x="15" y="11"/>
                  </a:cubicBezTo>
                  <a:cubicBezTo>
                    <a:pt x="18" y="10"/>
                    <a:pt x="20" y="9"/>
                    <a:pt x="20" y="6"/>
                  </a:cubicBezTo>
                  <a:cubicBezTo>
                    <a:pt x="20" y="5"/>
                    <a:pt x="21" y="3"/>
                    <a:pt x="20" y="2"/>
                  </a:cubicBezTo>
                  <a:cubicBezTo>
                    <a:pt x="19" y="1"/>
                    <a:pt x="15" y="0"/>
                    <a:pt x="14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6" name="Freeform 811">
              <a:extLst>
                <a:ext uri="{FF2B5EF4-FFF2-40B4-BE49-F238E27FC236}">
                  <a16:creationId xmlns:a16="http://schemas.microsoft.com/office/drawing/2014/main" id="{789C43D5-BF67-4126-B237-A5471465B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75"/>
              <a:ext cx="49" cy="38"/>
            </a:xfrm>
            <a:custGeom>
              <a:avLst/>
              <a:gdLst>
                <a:gd name="T0" fmla="*/ 234 w 22"/>
                <a:gd name="T1" fmla="*/ 95 h 16"/>
                <a:gd name="T2" fmla="*/ 154 w 22"/>
                <a:gd name="T3" fmla="*/ 185 h 16"/>
                <a:gd name="T4" fmla="*/ 9 w 22"/>
                <a:gd name="T5" fmla="*/ 135 h 16"/>
                <a:gd name="T6" fmla="*/ 234 w 22"/>
                <a:gd name="T7" fmla="*/ 9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6">
                  <a:moveTo>
                    <a:pt x="21" y="7"/>
                  </a:moveTo>
                  <a:cubicBezTo>
                    <a:pt x="22" y="10"/>
                    <a:pt x="20" y="13"/>
                    <a:pt x="14" y="14"/>
                  </a:cubicBezTo>
                  <a:cubicBezTo>
                    <a:pt x="8" y="16"/>
                    <a:pt x="2" y="15"/>
                    <a:pt x="1" y="10"/>
                  </a:cubicBezTo>
                  <a:cubicBezTo>
                    <a:pt x="0" y="5"/>
                    <a:pt x="20" y="0"/>
                    <a:pt x="21" y="7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7" name="Freeform 812">
              <a:extLst>
                <a:ext uri="{FF2B5EF4-FFF2-40B4-BE49-F238E27FC236}">
                  <a16:creationId xmlns:a16="http://schemas.microsoft.com/office/drawing/2014/main" id="{492CECAA-569B-46F1-95C0-518D68F1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353"/>
              <a:ext cx="87" cy="65"/>
            </a:xfrm>
            <a:custGeom>
              <a:avLst/>
              <a:gdLst>
                <a:gd name="T0" fmla="*/ 9 w 39"/>
                <a:gd name="T1" fmla="*/ 181 h 27"/>
                <a:gd name="T2" fmla="*/ 20 w 39"/>
                <a:gd name="T3" fmla="*/ 296 h 27"/>
                <a:gd name="T4" fmla="*/ 0 w 39"/>
                <a:gd name="T5" fmla="*/ 376 h 27"/>
                <a:gd name="T6" fmla="*/ 36 w 39"/>
                <a:gd name="T7" fmla="*/ 318 h 27"/>
                <a:gd name="T8" fmla="*/ 45 w 39"/>
                <a:gd name="T9" fmla="*/ 238 h 27"/>
                <a:gd name="T10" fmla="*/ 125 w 39"/>
                <a:gd name="T11" fmla="*/ 128 h 27"/>
                <a:gd name="T12" fmla="*/ 234 w 39"/>
                <a:gd name="T13" fmla="*/ 41 h 27"/>
                <a:gd name="T14" fmla="*/ 308 w 39"/>
                <a:gd name="T15" fmla="*/ 41 h 27"/>
                <a:gd name="T16" fmla="*/ 433 w 39"/>
                <a:gd name="T17" fmla="*/ 41 h 27"/>
                <a:gd name="T18" fmla="*/ 352 w 39"/>
                <a:gd name="T19" fmla="*/ 41 h 27"/>
                <a:gd name="T20" fmla="*/ 288 w 39"/>
                <a:gd name="T21" fmla="*/ 12 h 27"/>
                <a:gd name="T22" fmla="*/ 190 w 39"/>
                <a:gd name="T23" fmla="*/ 12 h 27"/>
                <a:gd name="T24" fmla="*/ 125 w 39"/>
                <a:gd name="T25" fmla="*/ 82 h 27"/>
                <a:gd name="T26" fmla="*/ 9 w 39"/>
                <a:gd name="T27" fmla="*/ 18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27">
                  <a:moveTo>
                    <a:pt x="1" y="13"/>
                  </a:moveTo>
                  <a:cubicBezTo>
                    <a:pt x="2" y="14"/>
                    <a:pt x="2" y="19"/>
                    <a:pt x="2" y="21"/>
                  </a:cubicBezTo>
                  <a:cubicBezTo>
                    <a:pt x="2" y="23"/>
                    <a:pt x="0" y="25"/>
                    <a:pt x="0" y="27"/>
                  </a:cubicBezTo>
                  <a:cubicBezTo>
                    <a:pt x="1" y="25"/>
                    <a:pt x="2" y="24"/>
                    <a:pt x="3" y="23"/>
                  </a:cubicBezTo>
                  <a:cubicBezTo>
                    <a:pt x="4" y="21"/>
                    <a:pt x="3" y="19"/>
                    <a:pt x="4" y="17"/>
                  </a:cubicBezTo>
                  <a:cubicBezTo>
                    <a:pt x="5" y="12"/>
                    <a:pt x="8" y="11"/>
                    <a:pt x="11" y="9"/>
                  </a:cubicBezTo>
                  <a:cubicBezTo>
                    <a:pt x="15" y="7"/>
                    <a:pt x="17" y="4"/>
                    <a:pt x="21" y="3"/>
                  </a:cubicBezTo>
                  <a:cubicBezTo>
                    <a:pt x="23" y="2"/>
                    <a:pt x="25" y="3"/>
                    <a:pt x="28" y="3"/>
                  </a:cubicBezTo>
                  <a:cubicBezTo>
                    <a:pt x="31" y="4"/>
                    <a:pt x="36" y="5"/>
                    <a:pt x="39" y="3"/>
                  </a:cubicBezTo>
                  <a:cubicBezTo>
                    <a:pt x="37" y="3"/>
                    <a:pt x="35" y="3"/>
                    <a:pt x="32" y="3"/>
                  </a:cubicBezTo>
                  <a:cubicBezTo>
                    <a:pt x="30" y="2"/>
                    <a:pt x="28" y="2"/>
                    <a:pt x="26" y="1"/>
                  </a:cubicBezTo>
                  <a:cubicBezTo>
                    <a:pt x="23" y="0"/>
                    <a:pt x="20" y="0"/>
                    <a:pt x="17" y="1"/>
                  </a:cubicBezTo>
                  <a:cubicBezTo>
                    <a:pt x="14" y="2"/>
                    <a:pt x="13" y="3"/>
                    <a:pt x="11" y="6"/>
                  </a:cubicBezTo>
                  <a:cubicBezTo>
                    <a:pt x="9" y="8"/>
                    <a:pt x="3" y="13"/>
                    <a:pt x="1" y="13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8" name="Freeform 813">
              <a:extLst>
                <a:ext uri="{FF2B5EF4-FFF2-40B4-BE49-F238E27FC236}">
                  <a16:creationId xmlns:a16="http://schemas.microsoft.com/office/drawing/2014/main" id="{E18C52DF-6930-437B-A970-2BBD6B77E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75"/>
              <a:ext cx="103" cy="60"/>
            </a:xfrm>
            <a:custGeom>
              <a:avLst/>
              <a:gdLst>
                <a:gd name="T0" fmla="*/ 226 w 46"/>
                <a:gd name="T1" fmla="*/ 317 h 25"/>
                <a:gd name="T2" fmla="*/ 336 w 46"/>
                <a:gd name="T3" fmla="*/ 247 h 25"/>
                <a:gd name="T4" fmla="*/ 392 w 46"/>
                <a:gd name="T5" fmla="*/ 178 h 25"/>
                <a:gd name="T6" fmla="*/ 470 w 46"/>
                <a:gd name="T7" fmla="*/ 110 h 25"/>
                <a:gd name="T8" fmla="*/ 481 w 46"/>
                <a:gd name="T9" fmla="*/ 58 h 25"/>
                <a:gd name="T10" fmla="*/ 506 w 46"/>
                <a:gd name="T11" fmla="*/ 0 h 25"/>
                <a:gd name="T12" fmla="*/ 461 w 46"/>
                <a:gd name="T13" fmla="*/ 70 h 25"/>
                <a:gd name="T14" fmla="*/ 405 w 46"/>
                <a:gd name="T15" fmla="*/ 98 h 25"/>
                <a:gd name="T16" fmla="*/ 291 w 46"/>
                <a:gd name="T17" fmla="*/ 235 h 25"/>
                <a:gd name="T18" fmla="*/ 226 w 46"/>
                <a:gd name="T19" fmla="*/ 264 h 25"/>
                <a:gd name="T20" fmla="*/ 181 w 46"/>
                <a:gd name="T21" fmla="*/ 305 h 25"/>
                <a:gd name="T22" fmla="*/ 0 w 46"/>
                <a:gd name="T23" fmla="*/ 317 h 25"/>
                <a:gd name="T24" fmla="*/ 110 w 46"/>
                <a:gd name="T25" fmla="*/ 334 h 25"/>
                <a:gd name="T26" fmla="*/ 170 w 46"/>
                <a:gd name="T27" fmla="*/ 346 h 25"/>
                <a:gd name="T28" fmla="*/ 235 w 46"/>
                <a:gd name="T29" fmla="*/ 317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25">
                  <a:moveTo>
                    <a:pt x="20" y="23"/>
                  </a:moveTo>
                  <a:cubicBezTo>
                    <a:pt x="22" y="20"/>
                    <a:pt x="27" y="20"/>
                    <a:pt x="30" y="18"/>
                  </a:cubicBezTo>
                  <a:cubicBezTo>
                    <a:pt x="32" y="17"/>
                    <a:pt x="34" y="16"/>
                    <a:pt x="35" y="13"/>
                  </a:cubicBezTo>
                  <a:cubicBezTo>
                    <a:pt x="37" y="11"/>
                    <a:pt x="40" y="10"/>
                    <a:pt x="42" y="8"/>
                  </a:cubicBezTo>
                  <a:cubicBezTo>
                    <a:pt x="42" y="6"/>
                    <a:pt x="43" y="5"/>
                    <a:pt x="43" y="4"/>
                  </a:cubicBezTo>
                  <a:cubicBezTo>
                    <a:pt x="44" y="2"/>
                    <a:pt x="46" y="1"/>
                    <a:pt x="45" y="0"/>
                  </a:cubicBezTo>
                  <a:cubicBezTo>
                    <a:pt x="44" y="2"/>
                    <a:pt x="43" y="4"/>
                    <a:pt x="41" y="5"/>
                  </a:cubicBezTo>
                  <a:cubicBezTo>
                    <a:pt x="39" y="5"/>
                    <a:pt x="38" y="5"/>
                    <a:pt x="36" y="7"/>
                  </a:cubicBezTo>
                  <a:cubicBezTo>
                    <a:pt x="33" y="10"/>
                    <a:pt x="30" y="15"/>
                    <a:pt x="26" y="17"/>
                  </a:cubicBezTo>
                  <a:cubicBezTo>
                    <a:pt x="24" y="18"/>
                    <a:pt x="22" y="19"/>
                    <a:pt x="20" y="19"/>
                  </a:cubicBezTo>
                  <a:cubicBezTo>
                    <a:pt x="19" y="20"/>
                    <a:pt x="17" y="21"/>
                    <a:pt x="16" y="22"/>
                  </a:cubicBezTo>
                  <a:cubicBezTo>
                    <a:pt x="11" y="23"/>
                    <a:pt x="5" y="22"/>
                    <a:pt x="0" y="23"/>
                  </a:cubicBezTo>
                  <a:cubicBezTo>
                    <a:pt x="3" y="25"/>
                    <a:pt x="7" y="24"/>
                    <a:pt x="10" y="24"/>
                  </a:cubicBezTo>
                  <a:cubicBezTo>
                    <a:pt x="12" y="24"/>
                    <a:pt x="13" y="25"/>
                    <a:pt x="15" y="25"/>
                  </a:cubicBezTo>
                  <a:cubicBezTo>
                    <a:pt x="16" y="24"/>
                    <a:pt x="19" y="24"/>
                    <a:pt x="21" y="23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9" name="Freeform 814">
              <a:extLst>
                <a:ext uri="{FF2B5EF4-FFF2-40B4-BE49-F238E27FC236}">
                  <a16:creationId xmlns:a16="http://schemas.microsoft.com/office/drawing/2014/main" id="{0B99F90E-1D47-4180-A2CF-9B60B8B21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421"/>
              <a:ext cx="24" cy="18"/>
            </a:xfrm>
            <a:custGeom>
              <a:avLst/>
              <a:gdLst>
                <a:gd name="T0" fmla="*/ 0 w 11"/>
                <a:gd name="T1" fmla="*/ 56 h 8"/>
                <a:gd name="T2" fmla="*/ 20 w 11"/>
                <a:gd name="T3" fmla="*/ 72 h 8"/>
                <a:gd name="T4" fmla="*/ 44 w 11"/>
                <a:gd name="T5" fmla="*/ 92 h 8"/>
                <a:gd name="T6" fmla="*/ 72 w 11"/>
                <a:gd name="T7" fmla="*/ 36 h 8"/>
                <a:gd name="T8" fmla="*/ 113 w 11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5" y="6"/>
                    <a:pt x="6" y="5"/>
                    <a:pt x="7" y="3"/>
                  </a:cubicBezTo>
                  <a:cubicBezTo>
                    <a:pt x="8" y="2"/>
                    <a:pt x="10" y="0"/>
                    <a:pt x="11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0" name="Freeform 815">
              <a:extLst>
                <a:ext uri="{FF2B5EF4-FFF2-40B4-BE49-F238E27FC236}">
                  <a16:creationId xmlns:a16="http://schemas.microsoft.com/office/drawing/2014/main" id="{6A1817A2-CCED-440E-BE9E-E20D5CF3F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386"/>
              <a:ext cx="36" cy="22"/>
            </a:xfrm>
            <a:custGeom>
              <a:avLst/>
              <a:gdLst>
                <a:gd name="T0" fmla="*/ 0 w 16"/>
                <a:gd name="T1" fmla="*/ 120 h 9"/>
                <a:gd name="T2" fmla="*/ 137 w 16"/>
                <a:gd name="T3" fmla="*/ 120 h 9"/>
                <a:gd name="T4" fmla="*/ 173 w 16"/>
                <a:gd name="T5" fmla="*/ 71 h 9"/>
                <a:gd name="T6" fmla="*/ 173 w 16"/>
                <a:gd name="T7" fmla="*/ 29 h 9"/>
                <a:gd name="T8" fmla="*/ 146 w 16"/>
                <a:gd name="T9" fmla="*/ 0 h 9"/>
                <a:gd name="T10" fmla="*/ 146 w 16"/>
                <a:gd name="T11" fmla="*/ 59 h 9"/>
                <a:gd name="T12" fmla="*/ 126 w 16"/>
                <a:gd name="T13" fmla="*/ 71 h 9"/>
                <a:gd name="T14" fmla="*/ 92 w 16"/>
                <a:gd name="T15" fmla="*/ 103 h 9"/>
                <a:gd name="T16" fmla="*/ 45 w 16"/>
                <a:gd name="T17" fmla="*/ 120 h 9"/>
                <a:gd name="T18" fmla="*/ 11 w 16"/>
                <a:gd name="T19" fmla="*/ 12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4" y="9"/>
                    <a:pt x="8" y="9"/>
                    <a:pt x="12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6" y="4"/>
                    <a:pt x="16" y="3"/>
                    <a:pt x="15" y="2"/>
                  </a:cubicBezTo>
                  <a:cubicBezTo>
                    <a:pt x="15" y="1"/>
                    <a:pt x="14" y="1"/>
                    <a:pt x="13" y="0"/>
                  </a:cubicBezTo>
                  <a:cubicBezTo>
                    <a:pt x="14" y="1"/>
                    <a:pt x="14" y="2"/>
                    <a:pt x="13" y="4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4" y="8"/>
                    <a:pt x="4" y="8"/>
                  </a:cubicBezTo>
                  <a:cubicBezTo>
                    <a:pt x="3" y="8"/>
                    <a:pt x="2" y="8"/>
                    <a:pt x="1" y="8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1" name="Freeform 816">
              <a:extLst>
                <a:ext uri="{FF2B5EF4-FFF2-40B4-BE49-F238E27FC236}">
                  <a16:creationId xmlns:a16="http://schemas.microsoft.com/office/drawing/2014/main" id="{3FE9359F-55A4-4A93-9878-FD1AB43C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350"/>
              <a:ext cx="48" cy="25"/>
            </a:xfrm>
            <a:custGeom>
              <a:avLst/>
              <a:gdLst>
                <a:gd name="T0" fmla="*/ 0 w 21"/>
                <a:gd name="T1" fmla="*/ 158 h 10"/>
                <a:gd name="T2" fmla="*/ 57 w 21"/>
                <a:gd name="T3" fmla="*/ 95 h 10"/>
                <a:gd name="T4" fmla="*/ 121 w 21"/>
                <a:gd name="T5" fmla="*/ 33 h 10"/>
                <a:gd name="T6" fmla="*/ 251 w 21"/>
                <a:gd name="T7" fmla="*/ 50 h 10"/>
                <a:gd name="T8" fmla="*/ 121 w 21"/>
                <a:gd name="T9" fmla="*/ 50 h 10"/>
                <a:gd name="T10" fmla="*/ 85 w 21"/>
                <a:gd name="T11" fmla="*/ 95 h 10"/>
                <a:gd name="T12" fmla="*/ 25 w 21"/>
                <a:gd name="T13" fmla="*/ 145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2" y="9"/>
                    <a:pt x="3" y="7"/>
                    <a:pt x="5" y="6"/>
                  </a:cubicBezTo>
                  <a:cubicBezTo>
                    <a:pt x="7" y="5"/>
                    <a:pt x="8" y="3"/>
                    <a:pt x="10" y="2"/>
                  </a:cubicBezTo>
                  <a:cubicBezTo>
                    <a:pt x="13" y="0"/>
                    <a:pt x="18" y="1"/>
                    <a:pt x="21" y="3"/>
                  </a:cubicBezTo>
                  <a:cubicBezTo>
                    <a:pt x="18" y="2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5" y="7"/>
                    <a:pt x="3" y="7"/>
                    <a:pt x="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2" name="Freeform 817">
              <a:extLst>
                <a:ext uri="{FF2B5EF4-FFF2-40B4-BE49-F238E27FC236}">
                  <a16:creationId xmlns:a16="http://schemas.microsoft.com/office/drawing/2014/main" id="{819EFE97-D9C2-485C-A847-9EF38012E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346"/>
              <a:ext cx="259" cy="141"/>
            </a:xfrm>
            <a:custGeom>
              <a:avLst/>
              <a:gdLst>
                <a:gd name="T0" fmla="*/ 923 w 115"/>
                <a:gd name="T1" fmla="*/ 57 h 59"/>
                <a:gd name="T2" fmla="*/ 923 w 115"/>
                <a:gd name="T3" fmla="*/ 69 h 59"/>
                <a:gd name="T4" fmla="*/ 948 w 115"/>
                <a:gd name="T5" fmla="*/ 79 h 59"/>
                <a:gd name="T6" fmla="*/ 1050 w 115"/>
                <a:gd name="T7" fmla="*/ 127 h 59"/>
                <a:gd name="T8" fmla="*/ 1142 w 115"/>
                <a:gd name="T9" fmla="*/ 136 h 59"/>
                <a:gd name="T10" fmla="*/ 1178 w 115"/>
                <a:gd name="T11" fmla="*/ 136 h 59"/>
                <a:gd name="T12" fmla="*/ 1223 w 115"/>
                <a:gd name="T13" fmla="*/ 127 h 59"/>
                <a:gd name="T14" fmla="*/ 1243 w 115"/>
                <a:gd name="T15" fmla="*/ 127 h 59"/>
                <a:gd name="T16" fmla="*/ 1313 w 115"/>
                <a:gd name="T17" fmla="*/ 41 h 59"/>
                <a:gd name="T18" fmla="*/ 1313 w 115"/>
                <a:gd name="T19" fmla="*/ 41 h 59"/>
                <a:gd name="T20" fmla="*/ 1259 w 115"/>
                <a:gd name="T21" fmla="*/ 148 h 59"/>
                <a:gd name="T22" fmla="*/ 1232 w 115"/>
                <a:gd name="T23" fmla="*/ 148 h 59"/>
                <a:gd name="T24" fmla="*/ 1178 w 115"/>
                <a:gd name="T25" fmla="*/ 165 h 59"/>
                <a:gd name="T26" fmla="*/ 1142 w 115"/>
                <a:gd name="T27" fmla="*/ 165 h 59"/>
                <a:gd name="T28" fmla="*/ 1106 w 115"/>
                <a:gd name="T29" fmla="*/ 165 h 59"/>
                <a:gd name="T30" fmla="*/ 1041 w 115"/>
                <a:gd name="T31" fmla="*/ 206 h 59"/>
                <a:gd name="T32" fmla="*/ 984 w 115"/>
                <a:gd name="T33" fmla="*/ 304 h 59"/>
                <a:gd name="T34" fmla="*/ 912 w 115"/>
                <a:gd name="T35" fmla="*/ 382 h 59"/>
                <a:gd name="T36" fmla="*/ 912 w 115"/>
                <a:gd name="T37" fmla="*/ 411 h 59"/>
                <a:gd name="T38" fmla="*/ 923 w 115"/>
                <a:gd name="T39" fmla="*/ 480 h 59"/>
                <a:gd name="T40" fmla="*/ 923 w 115"/>
                <a:gd name="T41" fmla="*/ 480 h 59"/>
                <a:gd name="T42" fmla="*/ 903 w 115"/>
                <a:gd name="T43" fmla="*/ 435 h 59"/>
                <a:gd name="T44" fmla="*/ 867 w 115"/>
                <a:gd name="T45" fmla="*/ 435 h 59"/>
                <a:gd name="T46" fmla="*/ 721 w 115"/>
                <a:gd name="T47" fmla="*/ 559 h 59"/>
                <a:gd name="T48" fmla="*/ 696 w 115"/>
                <a:gd name="T49" fmla="*/ 698 h 59"/>
                <a:gd name="T50" fmla="*/ 696 w 115"/>
                <a:gd name="T51" fmla="*/ 698 h 59"/>
                <a:gd name="T52" fmla="*/ 696 w 115"/>
                <a:gd name="T53" fmla="*/ 547 h 59"/>
                <a:gd name="T54" fmla="*/ 676 w 115"/>
                <a:gd name="T55" fmla="*/ 531 h 59"/>
                <a:gd name="T56" fmla="*/ 583 w 115"/>
                <a:gd name="T57" fmla="*/ 531 h 59"/>
                <a:gd name="T58" fmla="*/ 466 w 115"/>
                <a:gd name="T59" fmla="*/ 559 h 59"/>
                <a:gd name="T60" fmla="*/ 390 w 115"/>
                <a:gd name="T61" fmla="*/ 669 h 59"/>
                <a:gd name="T62" fmla="*/ 390 w 115"/>
                <a:gd name="T63" fmla="*/ 707 h 59"/>
                <a:gd name="T64" fmla="*/ 329 w 115"/>
                <a:gd name="T65" fmla="*/ 805 h 59"/>
                <a:gd name="T66" fmla="*/ 329 w 115"/>
                <a:gd name="T67" fmla="*/ 805 h 59"/>
                <a:gd name="T68" fmla="*/ 365 w 115"/>
                <a:gd name="T69" fmla="*/ 707 h 59"/>
                <a:gd name="T70" fmla="*/ 376 w 115"/>
                <a:gd name="T71" fmla="*/ 669 h 59"/>
                <a:gd name="T72" fmla="*/ 446 w 115"/>
                <a:gd name="T73" fmla="*/ 531 h 59"/>
                <a:gd name="T74" fmla="*/ 446 w 115"/>
                <a:gd name="T75" fmla="*/ 492 h 59"/>
                <a:gd name="T76" fmla="*/ 329 w 115"/>
                <a:gd name="T77" fmla="*/ 464 h 59"/>
                <a:gd name="T78" fmla="*/ 218 w 115"/>
                <a:gd name="T79" fmla="*/ 480 h 59"/>
                <a:gd name="T80" fmla="*/ 0 w 115"/>
                <a:gd name="T81" fmla="*/ 519 h 59"/>
                <a:gd name="T82" fmla="*/ 0 w 115"/>
                <a:gd name="T83" fmla="*/ 519 h 59"/>
                <a:gd name="T84" fmla="*/ 227 w 115"/>
                <a:gd name="T85" fmla="*/ 435 h 59"/>
                <a:gd name="T86" fmla="*/ 309 w 115"/>
                <a:gd name="T87" fmla="*/ 354 h 59"/>
                <a:gd name="T88" fmla="*/ 320 w 115"/>
                <a:gd name="T89" fmla="*/ 258 h 59"/>
                <a:gd name="T90" fmla="*/ 254 w 115"/>
                <a:gd name="T91" fmla="*/ 189 h 59"/>
                <a:gd name="T92" fmla="*/ 218 w 115"/>
                <a:gd name="T93" fmla="*/ 189 h 59"/>
                <a:gd name="T94" fmla="*/ 81 w 115"/>
                <a:gd name="T95" fmla="*/ 127 h 59"/>
                <a:gd name="T96" fmla="*/ 81 w 115"/>
                <a:gd name="T97" fmla="*/ 127 h 59"/>
                <a:gd name="T98" fmla="*/ 207 w 115"/>
                <a:gd name="T99" fmla="*/ 165 h 59"/>
                <a:gd name="T100" fmla="*/ 264 w 115"/>
                <a:gd name="T101" fmla="*/ 165 h 59"/>
                <a:gd name="T102" fmla="*/ 345 w 115"/>
                <a:gd name="T103" fmla="*/ 165 h 59"/>
                <a:gd name="T104" fmla="*/ 421 w 115"/>
                <a:gd name="T105" fmla="*/ 127 h 59"/>
                <a:gd name="T106" fmla="*/ 502 w 115"/>
                <a:gd name="T107" fmla="*/ 41 h 59"/>
                <a:gd name="T108" fmla="*/ 547 w 115"/>
                <a:gd name="T109" fmla="*/ 29 h 59"/>
                <a:gd name="T110" fmla="*/ 604 w 115"/>
                <a:gd name="T111" fmla="*/ 12 h 59"/>
                <a:gd name="T112" fmla="*/ 721 w 115"/>
                <a:gd name="T113" fmla="*/ 41 h 59"/>
                <a:gd name="T114" fmla="*/ 923 w 115"/>
                <a:gd name="T115" fmla="*/ 57 h 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5" h="59">
                  <a:moveTo>
                    <a:pt x="81" y="4"/>
                  </a:moveTo>
                  <a:cubicBezTo>
                    <a:pt x="80" y="4"/>
                    <a:pt x="80" y="5"/>
                    <a:pt x="81" y="5"/>
                  </a:cubicBezTo>
                  <a:cubicBezTo>
                    <a:pt x="82" y="6"/>
                    <a:pt x="82" y="6"/>
                    <a:pt x="83" y="6"/>
                  </a:cubicBezTo>
                  <a:cubicBezTo>
                    <a:pt x="86" y="8"/>
                    <a:pt x="92" y="9"/>
                    <a:pt x="92" y="9"/>
                  </a:cubicBezTo>
                  <a:cubicBezTo>
                    <a:pt x="95" y="9"/>
                    <a:pt x="97" y="9"/>
                    <a:pt x="100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6" y="9"/>
                    <a:pt x="107" y="9"/>
                  </a:cubicBezTo>
                  <a:cubicBezTo>
                    <a:pt x="107" y="9"/>
                    <a:pt x="108" y="9"/>
                    <a:pt x="109" y="9"/>
                  </a:cubicBezTo>
                  <a:cubicBezTo>
                    <a:pt x="111" y="8"/>
                    <a:pt x="114" y="6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6"/>
                    <a:pt x="112" y="9"/>
                    <a:pt x="110" y="11"/>
                  </a:cubicBezTo>
                  <a:cubicBezTo>
                    <a:pt x="109" y="11"/>
                    <a:pt x="109" y="11"/>
                    <a:pt x="108" y="11"/>
                  </a:cubicBezTo>
                  <a:cubicBezTo>
                    <a:pt x="111" y="12"/>
                    <a:pt x="107" y="12"/>
                    <a:pt x="103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2"/>
                    <a:pt x="98" y="12"/>
                    <a:pt x="97" y="12"/>
                  </a:cubicBezTo>
                  <a:cubicBezTo>
                    <a:pt x="94" y="11"/>
                    <a:pt x="92" y="13"/>
                    <a:pt x="91" y="15"/>
                  </a:cubicBezTo>
                  <a:cubicBezTo>
                    <a:pt x="90" y="18"/>
                    <a:pt x="88" y="20"/>
                    <a:pt x="86" y="22"/>
                  </a:cubicBezTo>
                  <a:cubicBezTo>
                    <a:pt x="84" y="24"/>
                    <a:pt x="82" y="26"/>
                    <a:pt x="80" y="28"/>
                  </a:cubicBezTo>
                  <a:cubicBezTo>
                    <a:pt x="80" y="29"/>
                    <a:pt x="80" y="30"/>
                    <a:pt x="80" y="30"/>
                  </a:cubicBezTo>
                  <a:cubicBezTo>
                    <a:pt x="80" y="32"/>
                    <a:pt x="80" y="34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4"/>
                    <a:pt x="79" y="33"/>
                    <a:pt x="79" y="32"/>
                  </a:cubicBezTo>
                  <a:cubicBezTo>
                    <a:pt x="78" y="31"/>
                    <a:pt x="77" y="32"/>
                    <a:pt x="76" y="32"/>
                  </a:cubicBezTo>
                  <a:cubicBezTo>
                    <a:pt x="72" y="34"/>
                    <a:pt x="66" y="35"/>
                    <a:pt x="63" y="41"/>
                  </a:cubicBezTo>
                  <a:cubicBezTo>
                    <a:pt x="62" y="44"/>
                    <a:pt x="60" y="48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48"/>
                    <a:pt x="60" y="43"/>
                    <a:pt x="61" y="40"/>
                  </a:cubicBezTo>
                  <a:cubicBezTo>
                    <a:pt x="62" y="39"/>
                    <a:pt x="60" y="39"/>
                    <a:pt x="59" y="39"/>
                  </a:cubicBezTo>
                  <a:cubicBezTo>
                    <a:pt x="56" y="39"/>
                    <a:pt x="53" y="39"/>
                    <a:pt x="51" y="39"/>
                  </a:cubicBezTo>
                  <a:cubicBezTo>
                    <a:pt x="48" y="39"/>
                    <a:pt x="43" y="39"/>
                    <a:pt x="41" y="41"/>
                  </a:cubicBezTo>
                  <a:cubicBezTo>
                    <a:pt x="36" y="44"/>
                    <a:pt x="35" y="46"/>
                    <a:pt x="34" y="49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4"/>
                    <a:pt x="31" y="57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8"/>
                    <a:pt x="31" y="53"/>
                    <a:pt x="32" y="52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6"/>
                    <a:pt x="34" y="42"/>
                    <a:pt x="39" y="39"/>
                  </a:cubicBezTo>
                  <a:cubicBezTo>
                    <a:pt x="39" y="39"/>
                    <a:pt x="42" y="37"/>
                    <a:pt x="39" y="36"/>
                  </a:cubicBezTo>
                  <a:cubicBezTo>
                    <a:pt x="36" y="35"/>
                    <a:pt x="32" y="34"/>
                    <a:pt x="29" y="34"/>
                  </a:cubicBezTo>
                  <a:cubicBezTo>
                    <a:pt x="27" y="33"/>
                    <a:pt x="22" y="34"/>
                    <a:pt x="19" y="35"/>
                  </a:cubicBezTo>
                  <a:cubicBezTo>
                    <a:pt x="12" y="39"/>
                    <a:pt x="6" y="39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39"/>
                    <a:pt x="13" y="36"/>
                    <a:pt x="20" y="32"/>
                  </a:cubicBezTo>
                  <a:cubicBezTo>
                    <a:pt x="22" y="31"/>
                    <a:pt x="26" y="30"/>
                    <a:pt x="27" y="26"/>
                  </a:cubicBezTo>
                  <a:cubicBezTo>
                    <a:pt x="28" y="24"/>
                    <a:pt x="28" y="22"/>
                    <a:pt x="28" y="19"/>
                  </a:cubicBezTo>
                  <a:cubicBezTo>
                    <a:pt x="28" y="18"/>
                    <a:pt x="25" y="15"/>
                    <a:pt x="22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4" y="14"/>
                    <a:pt x="9" y="14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3"/>
                    <a:pt x="14" y="12"/>
                    <a:pt x="18" y="12"/>
                  </a:cubicBezTo>
                  <a:cubicBezTo>
                    <a:pt x="20" y="12"/>
                    <a:pt x="21" y="12"/>
                    <a:pt x="23" y="12"/>
                  </a:cubicBezTo>
                  <a:cubicBezTo>
                    <a:pt x="24" y="13"/>
                    <a:pt x="28" y="13"/>
                    <a:pt x="30" y="12"/>
                  </a:cubicBezTo>
                  <a:cubicBezTo>
                    <a:pt x="32" y="11"/>
                    <a:pt x="34" y="10"/>
                    <a:pt x="37" y="9"/>
                  </a:cubicBezTo>
                  <a:cubicBezTo>
                    <a:pt x="39" y="7"/>
                    <a:pt x="41" y="4"/>
                    <a:pt x="44" y="3"/>
                  </a:cubicBezTo>
                  <a:cubicBezTo>
                    <a:pt x="45" y="2"/>
                    <a:pt x="47" y="2"/>
                    <a:pt x="48" y="2"/>
                  </a:cubicBezTo>
                  <a:cubicBezTo>
                    <a:pt x="50" y="1"/>
                    <a:pt x="51" y="1"/>
                    <a:pt x="53" y="1"/>
                  </a:cubicBezTo>
                  <a:cubicBezTo>
                    <a:pt x="56" y="1"/>
                    <a:pt x="59" y="3"/>
                    <a:pt x="63" y="3"/>
                  </a:cubicBezTo>
                  <a:cubicBezTo>
                    <a:pt x="67" y="4"/>
                    <a:pt x="77" y="0"/>
                    <a:pt x="81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3" name="Freeform 818">
              <a:extLst>
                <a:ext uri="{FF2B5EF4-FFF2-40B4-BE49-F238E27FC236}">
                  <a16:creationId xmlns:a16="http://schemas.microsoft.com/office/drawing/2014/main" id="{35C26BF3-E29F-4E5C-8BB0-6D9FC1907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85"/>
              <a:ext cx="13" cy="14"/>
            </a:xfrm>
            <a:custGeom>
              <a:avLst/>
              <a:gdLst>
                <a:gd name="T0" fmla="*/ 0 w 6"/>
                <a:gd name="T1" fmla="*/ 37 h 6"/>
                <a:gd name="T2" fmla="*/ 33 w 6"/>
                <a:gd name="T3" fmla="*/ 0 h 6"/>
                <a:gd name="T4" fmla="*/ 61 w 6"/>
                <a:gd name="T5" fmla="*/ 37 h 6"/>
                <a:gd name="T6" fmla="*/ 33 w 6"/>
                <a:gd name="T7" fmla="*/ 77 h 6"/>
                <a:gd name="T8" fmla="*/ 0 w 6"/>
                <a:gd name="T9" fmla="*/ 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4" name="Freeform 819">
              <a:extLst>
                <a:ext uri="{FF2B5EF4-FFF2-40B4-BE49-F238E27FC236}">
                  <a16:creationId xmlns:a16="http://schemas.microsoft.com/office/drawing/2014/main" id="{D89F4630-EE07-4ABC-8615-FD65E21F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382"/>
              <a:ext cx="6" cy="4"/>
            </a:xfrm>
            <a:custGeom>
              <a:avLst/>
              <a:gdLst>
                <a:gd name="T0" fmla="*/ 0 w 3"/>
                <a:gd name="T1" fmla="*/ 8 h 2"/>
                <a:gd name="T2" fmla="*/ 16 w 3"/>
                <a:gd name="T3" fmla="*/ 0 h 2"/>
                <a:gd name="T4" fmla="*/ 24 w 3"/>
                <a:gd name="T5" fmla="*/ 8 h 2"/>
                <a:gd name="T6" fmla="*/ 16 w 3"/>
                <a:gd name="T7" fmla="*/ 16 h 2"/>
                <a:gd name="T8" fmla="*/ 0 w 3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75" name="Oval 820">
              <a:extLst>
                <a:ext uri="{FF2B5EF4-FFF2-40B4-BE49-F238E27FC236}">
                  <a16:creationId xmlns:a16="http://schemas.microsoft.com/office/drawing/2014/main" id="{4266096A-394A-4FA2-B34E-4EBF90085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239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7132" name="Group 834">
            <a:extLst>
              <a:ext uri="{FF2B5EF4-FFF2-40B4-BE49-F238E27FC236}">
                <a16:creationId xmlns:a16="http://schemas.microsoft.com/office/drawing/2014/main" id="{477E7CC1-6E23-4AE5-ABB9-9DC387639FE1}"/>
              </a:ext>
            </a:extLst>
          </p:cNvPr>
          <p:cNvGrpSpPr>
            <a:grpSpLocks/>
          </p:cNvGrpSpPr>
          <p:nvPr/>
        </p:nvGrpSpPr>
        <p:grpSpPr bwMode="auto">
          <a:xfrm>
            <a:off x="9221788" y="2493963"/>
            <a:ext cx="417512" cy="280987"/>
            <a:chOff x="2737" y="2059"/>
            <a:chExt cx="293" cy="197"/>
          </a:xfrm>
        </p:grpSpPr>
        <p:sp>
          <p:nvSpPr>
            <p:cNvPr id="47953" name="Freeform 823">
              <a:extLst>
                <a:ext uri="{FF2B5EF4-FFF2-40B4-BE49-F238E27FC236}">
                  <a16:creationId xmlns:a16="http://schemas.microsoft.com/office/drawing/2014/main" id="{EA48148A-A395-4C49-B0C4-F6974883E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059"/>
              <a:ext cx="293" cy="197"/>
            </a:xfrm>
            <a:custGeom>
              <a:avLst/>
              <a:gdLst>
                <a:gd name="T0" fmla="*/ 1838 w 117"/>
                <a:gd name="T1" fmla="*/ 682 h 74"/>
                <a:gd name="T2" fmla="*/ 1630 w 117"/>
                <a:gd name="T3" fmla="*/ 703 h 74"/>
                <a:gd name="T4" fmla="*/ 1430 w 117"/>
                <a:gd name="T5" fmla="*/ 532 h 74"/>
                <a:gd name="T6" fmla="*/ 1397 w 117"/>
                <a:gd name="T7" fmla="*/ 431 h 74"/>
                <a:gd name="T8" fmla="*/ 1380 w 117"/>
                <a:gd name="T9" fmla="*/ 282 h 74"/>
                <a:gd name="T10" fmla="*/ 1380 w 117"/>
                <a:gd name="T11" fmla="*/ 282 h 74"/>
                <a:gd name="T12" fmla="*/ 1347 w 117"/>
                <a:gd name="T13" fmla="*/ 418 h 74"/>
                <a:gd name="T14" fmla="*/ 1305 w 117"/>
                <a:gd name="T15" fmla="*/ 453 h 74"/>
                <a:gd name="T16" fmla="*/ 1129 w 117"/>
                <a:gd name="T17" fmla="*/ 375 h 74"/>
                <a:gd name="T18" fmla="*/ 1084 w 117"/>
                <a:gd name="T19" fmla="*/ 303 h 74"/>
                <a:gd name="T20" fmla="*/ 1117 w 117"/>
                <a:gd name="T21" fmla="*/ 56 h 74"/>
                <a:gd name="T22" fmla="*/ 1117 w 117"/>
                <a:gd name="T23" fmla="*/ 56 h 74"/>
                <a:gd name="T24" fmla="*/ 1054 w 117"/>
                <a:gd name="T25" fmla="*/ 303 h 74"/>
                <a:gd name="T26" fmla="*/ 972 w 117"/>
                <a:gd name="T27" fmla="*/ 397 h 74"/>
                <a:gd name="T28" fmla="*/ 709 w 117"/>
                <a:gd name="T29" fmla="*/ 453 h 74"/>
                <a:gd name="T30" fmla="*/ 583 w 117"/>
                <a:gd name="T31" fmla="*/ 397 h 74"/>
                <a:gd name="T32" fmla="*/ 551 w 117"/>
                <a:gd name="T33" fmla="*/ 303 h 74"/>
                <a:gd name="T34" fmla="*/ 471 w 117"/>
                <a:gd name="T35" fmla="*/ 0 h 74"/>
                <a:gd name="T36" fmla="*/ 471 w 117"/>
                <a:gd name="T37" fmla="*/ 0 h 74"/>
                <a:gd name="T38" fmla="*/ 488 w 117"/>
                <a:gd name="T39" fmla="*/ 205 h 74"/>
                <a:gd name="T40" fmla="*/ 363 w 117"/>
                <a:gd name="T41" fmla="*/ 192 h 74"/>
                <a:gd name="T42" fmla="*/ 363 w 117"/>
                <a:gd name="T43" fmla="*/ 192 h 74"/>
                <a:gd name="T44" fmla="*/ 488 w 117"/>
                <a:gd name="T45" fmla="*/ 264 h 74"/>
                <a:gd name="T46" fmla="*/ 533 w 117"/>
                <a:gd name="T47" fmla="*/ 362 h 74"/>
                <a:gd name="T48" fmla="*/ 488 w 117"/>
                <a:gd name="T49" fmla="*/ 737 h 74"/>
                <a:gd name="T50" fmla="*/ 396 w 117"/>
                <a:gd name="T51" fmla="*/ 807 h 74"/>
                <a:gd name="T52" fmla="*/ 0 w 117"/>
                <a:gd name="T53" fmla="*/ 1078 h 74"/>
                <a:gd name="T54" fmla="*/ 0 w 117"/>
                <a:gd name="T55" fmla="*/ 1078 h 74"/>
                <a:gd name="T56" fmla="*/ 408 w 117"/>
                <a:gd name="T57" fmla="*/ 887 h 74"/>
                <a:gd name="T58" fmla="*/ 521 w 117"/>
                <a:gd name="T59" fmla="*/ 964 h 74"/>
                <a:gd name="T60" fmla="*/ 563 w 117"/>
                <a:gd name="T61" fmla="*/ 1036 h 74"/>
                <a:gd name="T62" fmla="*/ 614 w 117"/>
                <a:gd name="T63" fmla="*/ 1190 h 74"/>
                <a:gd name="T64" fmla="*/ 563 w 117"/>
                <a:gd name="T65" fmla="*/ 1395 h 74"/>
                <a:gd name="T66" fmla="*/ 563 w 117"/>
                <a:gd name="T67" fmla="*/ 1395 h 74"/>
                <a:gd name="T68" fmla="*/ 659 w 117"/>
                <a:gd name="T69" fmla="*/ 1206 h 74"/>
                <a:gd name="T70" fmla="*/ 689 w 117"/>
                <a:gd name="T71" fmla="*/ 1190 h 74"/>
                <a:gd name="T72" fmla="*/ 992 w 117"/>
                <a:gd name="T73" fmla="*/ 1113 h 74"/>
                <a:gd name="T74" fmla="*/ 1022 w 117"/>
                <a:gd name="T75" fmla="*/ 1147 h 74"/>
                <a:gd name="T76" fmla="*/ 1067 w 117"/>
                <a:gd name="T77" fmla="*/ 1339 h 74"/>
                <a:gd name="T78" fmla="*/ 1067 w 117"/>
                <a:gd name="T79" fmla="*/ 1339 h 74"/>
                <a:gd name="T80" fmla="*/ 1067 w 117"/>
                <a:gd name="T81" fmla="*/ 1339 h 74"/>
                <a:gd name="T82" fmla="*/ 1067 w 117"/>
                <a:gd name="T83" fmla="*/ 1339 h 74"/>
                <a:gd name="T84" fmla="*/ 1067 w 117"/>
                <a:gd name="T85" fmla="*/ 1134 h 74"/>
                <a:gd name="T86" fmla="*/ 1084 w 117"/>
                <a:gd name="T87" fmla="*/ 1078 h 74"/>
                <a:gd name="T88" fmla="*/ 1335 w 117"/>
                <a:gd name="T89" fmla="*/ 1020 h 74"/>
                <a:gd name="T90" fmla="*/ 1525 w 117"/>
                <a:gd name="T91" fmla="*/ 1091 h 74"/>
                <a:gd name="T92" fmla="*/ 1525 w 117"/>
                <a:gd name="T93" fmla="*/ 1091 h 74"/>
                <a:gd name="T94" fmla="*/ 1460 w 117"/>
                <a:gd name="T95" fmla="*/ 998 h 74"/>
                <a:gd name="T96" fmla="*/ 1430 w 117"/>
                <a:gd name="T97" fmla="*/ 921 h 74"/>
                <a:gd name="T98" fmla="*/ 1505 w 117"/>
                <a:gd name="T99" fmla="*/ 793 h 74"/>
                <a:gd name="T100" fmla="*/ 1588 w 117"/>
                <a:gd name="T101" fmla="*/ 737 h 74"/>
                <a:gd name="T102" fmla="*/ 1693 w 117"/>
                <a:gd name="T103" fmla="*/ 737 h 74"/>
                <a:gd name="T104" fmla="*/ 1776 w 117"/>
                <a:gd name="T105" fmla="*/ 793 h 74"/>
                <a:gd name="T106" fmla="*/ 1776 w 117"/>
                <a:gd name="T107" fmla="*/ 793 h 74"/>
                <a:gd name="T108" fmla="*/ 1725 w 117"/>
                <a:gd name="T109" fmla="*/ 716 h 74"/>
                <a:gd name="T110" fmla="*/ 1838 w 117"/>
                <a:gd name="T111" fmla="*/ 682 h 7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" h="74">
                  <a:moveTo>
                    <a:pt x="117" y="36"/>
                  </a:moveTo>
                  <a:cubicBezTo>
                    <a:pt x="111" y="37"/>
                    <a:pt x="107" y="37"/>
                    <a:pt x="104" y="37"/>
                  </a:cubicBezTo>
                  <a:cubicBezTo>
                    <a:pt x="96" y="36"/>
                    <a:pt x="93" y="31"/>
                    <a:pt x="91" y="28"/>
                  </a:cubicBezTo>
                  <a:cubicBezTo>
                    <a:pt x="90" y="27"/>
                    <a:pt x="89" y="25"/>
                    <a:pt x="89" y="23"/>
                  </a:cubicBezTo>
                  <a:cubicBezTo>
                    <a:pt x="88" y="19"/>
                    <a:pt x="88" y="15"/>
                    <a:pt x="88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5"/>
                    <a:pt x="87" y="18"/>
                    <a:pt x="86" y="22"/>
                  </a:cubicBezTo>
                  <a:cubicBezTo>
                    <a:pt x="86" y="23"/>
                    <a:pt x="84" y="24"/>
                    <a:pt x="83" y="24"/>
                  </a:cubicBezTo>
                  <a:cubicBezTo>
                    <a:pt x="79" y="23"/>
                    <a:pt x="75" y="22"/>
                    <a:pt x="72" y="20"/>
                  </a:cubicBezTo>
                  <a:cubicBezTo>
                    <a:pt x="71" y="20"/>
                    <a:pt x="69" y="18"/>
                    <a:pt x="69" y="16"/>
                  </a:cubicBezTo>
                  <a:cubicBezTo>
                    <a:pt x="69" y="11"/>
                    <a:pt x="69" y="5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5"/>
                    <a:pt x="67" y="11"/>
                    <a:pt x="67" y="16"/>
                  </a:cubicBezTo>
                  <a:cubicBezTo>
                    <a:pt x="66" y="18"/>
                    <a:pt x="65" y="20"/>
                    <a:pt x="62" y="21"/>
                  </a:cubicBezTo>
                  <a:cubicBezTo>
                    <a:pt x="57" y="22"/>
                    <a:pt x="50" y="24"/>
                    <a:pt x="45" y="24"/>
                  </a:cubicBezTo>
                  <a:cubicBezTo>
                    <a:pt x="40" y="24"/>
                    <a:pt x="38" y="22"/>
                    <a:pt x="37" y="21"/>
                  </a:cubicBezTo>
                  <a:cubicBezTo>
                    <a:pt x="37" y="19"/>
                    <a:pt x="35" y="16"/>
                    <a:pt x="35" y="16"/>
                  </a:cubicBezTo>
                  <a:cubicBezTo>
                    <a:pt x="35" y="16"/>
                    <a:pt x="29" y="4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"/>
                    <a:pt x="30" y="7"/>
                    <a:pt x="31" y="11"/>
                  </a:cubicBezTo>
                  <a:cubicBezTo>
                    <a:pt x="29" y="9"/>
                    <a:pt x="26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6" y="10"/>
                    <a:pt x="30" y="12"/>
                    <a:pt x="31" y="14"/>
                  </a:cubicBezTo>
                  <a:cubicBezTo>
                    <a:pt x="32" y="16"/>
                    <a:pt x="33" y="18"/>
                    <a:pt x="34" y="19"/>
                  </a:cubicBezTo>
                  <a:cubicBezTo>
                    <a:pt x="37" y="28"/>
                    <a:pt x="33" y="35"/>
                    <a:pt x="31" y="39"/>
                  </a:cubicBezTo>
                  <a:cubicBezTo>
                    <a:pt x="30" y="40"/>
                    <a:pt x="27" y="43"/>
                    <a:pt x="25" y="43"/>
                  </a:cubicBezTo>
                  <a:cubicBezTo>
                    <a:pt x="13" y="45"/>
                    <a:pt x="6" y="51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" y="51"/>
                    <a:pt x="14" y="48"/>
                    <a:pt x="26" y="47"/>
                  </a:cubicBezTo>
                  <a:cubicBezTo>
                    <a:pt x="29" y="46"/>
                    <a:pt x="31" y="49"/>
                    <a:pt x="33" y="51"/>
                  </a:cubicBezTo>
                  <a:cubicBezTo>
                    <a:pt x="34" y="52"/>
                    <a:pt x="35" y="54"/>
                    <a:pt x="36" y="55"/>
                  </a:cubicBezTo>
                  <a:cubicBezTo>
                    <a:pt x="38" y="58"/>
                    <a:pt x="39" y="61"/>
                    <a:pt x="39" y="63"/>
                  </a:cubicBezTo>
                  <a:cubicBezTo>
                    <a:pt x="39" y="69"/>
                    <a:pt x="40" y="70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40" y="70"/>
                    <a:pt x="42" y="70"/>
                    <a:pt x="42" y="64"/>
                  </a:cubicBezTo>
                  <a:cubicBezTo>
                    <a:pt x="42" y="63"/>
                    <a:pt x="43" y="62"/>
                    <a:pt x="44" y="63"/>
                  </a:cubicBezTo>
                  <a:cubicBezTo>
                    <a:pt x="50" y="63"/>
                    <a:pt x="57" y="61"/>
                    <a:pt x="63" y="59"/>
                  </a:cubicBezTo>
                  <a:cubicBezTo>
                    <a:pt x="64" y="59"/>
                    <a:pt x="65" y="61"/>
                    <a:pt x="65" y="61"/>
                  </a:cubicBezTo>
                  <a:cubicBezTo>
                    <a:pt x="65" y="65"/>
                    <a:pt x="67" y="69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68"/>
                    <a:pt x="66" y="63"/>
                    <a:pt x="68" y="60"/>
                  </a:cubicBezTo>
                  <a:cubicBezTo>
                    <a:pt x="68" y="59"/>
                    <a:pt x="68" y="59"/>
                    <a:pt x="69" y="57"/>
                  </a:cubicBezTo>
                  <a:cubicBezTo>
                    <a:pt x="71" y="56"/>
                    <a:pt x="74" y="54"/>
                    <a:pt x="85" y="54"/>
                  </a:cubicBezTo>
                  <a:cubicBezTo>
                    <a:pt x="91" y="54"/>
                    <a:pt x="94" y="54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5" y="55"/>
                    <a:pt x="95" y="55"/>
                    <a:pt x="93" y="53"/>
                  </a:cubicBezTo>
                  <a:cubicBezTo>
                    <a:pt x="90" y="52"/>
                    <a:pt x="89" y="50"/>
                    <a:pt x="91" y="49"/>
                  </a:cubicBezTo>
                  <a:cubicBezTo>
                    <a:pt x="93" y="46"/>
                    <a:pt x="94" y="44"/>
                    <a:pt x="96" y="42"/>
                  </a:cubicBezTo>
                  <a:cubicBezTo>
                    <a:pt x="97" y="39"/>
                    <a:pt x="100" y="39"/>
                    <a:pt x="101" y="39"/>
                  </a:cubicBezTo>
                  <a:cubicBezTo>
                    <a:pt x="102" y="39"/>
                    <a:pt x="108" y="39"/>
                    <a:pt x="108" y="39"/>
                  </a:cubicBezTo>
                  <a:cubicBezTo>
                    <a:pt x="110" y="40"/>
                    <a:pt x="112" y="41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1"/>
                    <a:pt x="112" y="39"/>
                    <a:pt x="110" y="38"/>
                  </a:cubicBezTo>
                  <a:cubicBezTo>
                    <a:pt x="112" y="38"/>
                    <a:pt x="114" y="37"/>
                    <a:pt x="117" y="36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4" name="Freeform 824">
              <a:extLst>
                <a:ext uri="{FF2B5EF4-FFF2-40B4-BE49-F238E27FC236}">
                  <a16:creationId xmlns:a16="http://schemas.microsoft.com/office/drawing/2014/main" id="{B86E2BC0-C3C3-4D22-8A68-C54F88AEA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55"/>
              <a:ext cx="52" cy="40"/>
            </a:xfrm>
            <a:custGeom>
              <a:avLst/>
              <a:gdLst>
                <a:gd name="T0" fmla="*/ 0 w 21"/>
                <a:gd name="T1" fmla="*/ 136 h 15"/>
                <a:gd name="T2" fmla="*/ 258 w 21"/>
                <a:gd name="T3" fmla="*/ 205 h 15"/>
                <a:gd name="T4" fmla="*/ 307 w 21"/>
                <a:gd name="T5" fmla="*/ 56 h 15"/>
                <a:gd name="T6" fmla="*/ 228 w 21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0" y="7"/>
                  </a:moveTo>
                  <a:cubicBezTo>
                    <a:pt x="1" y="15"/>
                    <a:pt x="11" y="15"/>
                    <a:pt x="17" y="11"/>
                  </a:cubicBezTo>
                  <a:cubicBezTo>
                    <a:pt x="19" y="9"/>
                    <a:pt x="21" y="6"/>
                    <a:pt x="20" y="3"/>
                  </a:cubicBezTo>
                  <a:cubicBezTo>
                    <a:pt x="19" y="1"/>
                    <a:pt x="17" y="1"/>
                    <a:pt x="15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5" name="Freeform 825">
              <a:extLst>
                <a:ext uri="{FF2B5EF4-FFF2-40B4-BE49-F238E27FC236}">
                  <a16:creationId xmlns:a16="http://schemas.microsoft.com/office/drawing/2014/main" id="{AD58E6AA-19B2-4B8F-A01A-83983962E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41"/>
              <a:ext cx="60" cy="51"/>
            </a:xfrm>
            <a:custGeom>
              <a:avLst/>
              <a:gdLst>
                <a:gd name="T0" fmla="*/ 50 w 24"/>
                <a:gd name="T1" fmla="*/ 193 h 19"/>
                <a:gd name="T2" fmla="*/ 363 w 24"/>
                <a:gd name="T3" fmla="*/ 137 h 19"/>
                <a:gd name="T4" fmla="*/ 50 w 24"/>
                <a:gd name="T5" fmla="*/ 19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3" y="10"/>
                  </a:moveTo>
                  <a:cubicBezTo>
                    <a:pt x="5" y="19"/>
                    <a:pt x="24" y="15"/>
                    <a:pt x="23" y="7"/>
                  </a:cubicBezTo>
                  <a:cubicBezTo>
                    <a:pt x="22" y="0"/>
                    <a:pt x="0" y="0"/>
                    <a:pt x="3" y="10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6" name="Freeform 826">
              <a:extLst>
                <a:ext uri="{FF2B5EF4-FFF2-40B4-BE49-F238E27FC236}">
                  <a16:creationId xmlns:a16="http://schemas.microsoft.com/office/drawing/2014/main" id="{AD4F9925-0AB9-4287-A860-8FB6D0303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152"/>
              <a:ext cx="43" cy="32"/>
            </a:xfrm>
            <a:custGeom>
              <a:avLst/>
              <a:gdLst>
                <a:gd name="T0" fmla="*/ 0 w 17"/>
                <a:gd name="T1" fmla="*/ 136 h 12"/>
                <a:gd name="T2" fmla="*/ 276 w 17"/>
                <a:gd name="T3" fmla="*/ 77 h 12"/>
                <a:gd name="T4" fmla="*/ 210 w 17"/>
                <a:gd name="T5" fmla="*/ 0 h 12"/>
                <a:gd name="T6" fmla="*/ 0 w 17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3" y="11"/>
                    <a:pt x="16" y="10"/>
                    <a:pt x="17" y="4"/>
                  </a:cubicBezTo>
                  <a:cubicBezTo>
                    <a:pt x="16" y="1"/>
                    <a:pt x="13" y="0"/>
                    <a:pt x="13" y="0"/>
                  </a:cubicBezTo>
                  <a:cubicBezTo>
                    <a:pt x="15" y="2"/>
                    <a:pt x="11" y="12"/>
                    <a:pt x="0" y="7"/>
                  </a:cubicBezTo>
                  <a:close/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7" name="Freeform 827">
              <a:extLst>
                <a:ext uri="{FF2B5EF4-FFF2-40B4-BE49-F238E27FC236}">
                  <a16:creationId xmlns:a16="http://schemas.microsoft.com/office/drawing/2014/main" id="{1F41755D-1C02-41A2-B49A-0E9C62866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133"/>
              <a:ext cx="130" cy="86"/>
            </a:xfrm>
            <a:custGeom>
              <a:avLst/>
              <a:gdLst>
                <a:gd name="T0" fmla="*/ 0 w 52"/>
                <a:gd name="T1" fmla="*/ 599 h 32"/>
                <a:gd name="T2" fmla="*/ 238 w 52"/>
                <a:gd name="T3" fmla="*/ 586 h 32"/>
                <a:gd name="T4" fmla="*/ 363 w 52"/>
                <a:gd name="T5" fmla="*/ 586 h 32"/>
                <a:gd name="T6" fmla="*/ 550 w 52"/>
                <a:gd name="T7" fmla="*/ 470 h 32"/>
                <a:gd name="T8" fmla="*/ 708 w 52"/>
                <a:gd name="T9" fmla="*/ 470 h 32"/>
                <a:gd name="T10" fmla="*/ 783 w 52"/>
                <a:gd name="T11" fmla="*/ 274 h 32"/>
                <a:gd name="T12" fmla="*/ 800 w 52"/>
                <a:gd name="T13" fmla="*/ 137 h 32"/>
                <a:gd name="T14" fmla="*/ 708 w 52"/>
                <a:gd name="T15" fmla="*/ 0 h 32"/>
                <a:gd name="T16" fmla="*/ 750 w 52"/>
                <a:gd name="T17" fmla="*/ 196 h 32"/>
                <a:gd name="T18" fmla="*/ 658 w 52"/>
                <a:gd name="T19" fmla="*/ 347 h 32"/>
                <a:gd name="T20" fmla="*/ 520 w 52"/>
                <a:gd name="T21" fmla="*/ 427 h 32"/>
                <a:gd name="T22" fmla="*/ 408 w 52"/>
                <a:gd name="T23" fmla="*/ 484 h 32"/>
                <a:gd name="T24" fmla="*/ 220 w 52"/>
                <a:gd name="T25" fmla="*/ 527 h 32"/>
                <a:gd name="T26" fmla="*/ 83 w 52"/>
                <a:gd name="T27" fmla="*/ 586 h 32"/>
                <a:gd name="T28" fmla="*/ 0 w 52"/>
                <a:gd name="T29" fmla="*/ 599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2" h="32">
                  <a:moveTo>
                    <a:pt x="0" y="31"/>
                  </a:moveTo>
                  <a:cubicBezTo>
                    <a:pt x="4" y="32"/>
                    <a:pt x="11" y="31"/>
                    <a:pt x="15" y="30"/>
                  </a:cubicBezTo>
                  <a:cubicBezTo>
                    <a:pt x="17" y="29"/>
                    <a:pt x="22" y="27"/>
                    <a:pt x="23" y="30"/>
                  </a:cubicBezTo>
                  <a:cubicBezTo>
                    <a:pt x="25" y="26"/>
                    <a:pt x="31" y="25"/>
                    <a:pt x="35" y="24"/>
                  </a:cubicBezTo>
                  <a:cubicBezTo>
                    <a:pt x="38" y="24"/>
                    <a:pt x="41" y="24"/>
                    <a:pt x="45" y="24"/>
                  </a:cubicBezTo>
                  <a:cubicBezTo>
                    <a:pt x="45" y="20"/>
                    <a:pt x="48" y="17"/>
                    <a:pt x="50" y="14"/>
                  </a:cubicBezTo>
                  <a:cubicBezTo>
                    <a:pt x="52" y="12"/>
                    <a:pt x="52" y="10"/>
                    <a:pt x="51" y="7"/>
                  </a:cubicBezTo>
                  <a:cubicBezTo>
                    <a:pt x="49" y="5"/>
                    <a:pt x="48" y="1"/>
                    <a:pt x="45" y="0"/>
                  </a:cubicBezTo>
                  <a:cubicBezTo>
                    <a:pt x="46" y="4"/>
                    <a:pt x="49" y="6"/>
                    <a:pt x="48" y="10"/>
                  </a:cubicBezTo>
                  <a:cubicBezTo>
                    <a:pt x="47" y="14"/>
                    <a:pt x="45" y="17"/>
                    <a:pt x="42" y="18"/>
                  </a:cubicBezTo>
                  <a:cubicBezTo>
                    <a:pt x="39" y="19"/>
                    <a:pt x="36" y="20"/>
                    <a:pt x="33" y="22"/>
                  </a:cubicBezTo>
                  <a:cubicBezTo>
                    <a:pt x="31" y="23"/>
                    <a:pt x="28" y="24"/>
                    <a:pt x="26" y="25"/>
                  </a:cubicBezTo>
                  <a:cubicBezTo>
                    <a:pt x="22" y="26"/>
                    <a:pt x="18" y="25"/>
                    <a:pt x="14" y="27"/>
                  </a:cubicBezTo>
                  <a:cubicBezTo>
                    <a:pt x="11" y="28"/>
                    <a:pt x="8" y="28"/>
                    <a:pt x="5" y="30"/>
                  </a:cubicBezTo>
                  <a:cubicBezTo>
                    <a:pt x="3" y="31"/>
                    <a:pt x="3" y="31"/>
                    <a:pt x="0" y="31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8" name="Freeform 828">
              <a:extLst>
                <a:ext uri="{FF2B5EF4-FFF2-40B4-BE49-F238E27FC236}">
                  <a16:creationId xmlns:a16="http://schemas.microsoft.com/office/drawing/2014/main" id="{8B252DFD-03B3-44B0-B9FA-C521688BC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17"/>
              <a:ext cx="123" cy="78"/>
            </a:xfrm>
            <a:custGeom>
              <a:avLst/>
              <a:gdLst>
                <a:gd name="T0" fmla="*/ 83 w 49"/>
                <a:gd name="T1" fmla="*/ 543 h 29"/>
                <a:gd name="T2" fmla="*/ 0 w 49"/>
                <a:gd name="T3" fmla="*/ 428 h 29"/>
                <a:gd name="T4" fmla="*/ 33 w 49"/>
                <a:gd name="T5" fmla="*/ 312 h 29"/>
                <a:gd name="T6" fmla="*/ 188 w 49"/>
                <a:gd name="T7" fmla="*/ 94 h 29"/>
                <a:gd name="T8" fmla="*/ 472 w 49"/>
                <a:gd name="T9" fmla="*/ 35 h 29"/>
                <a:gd name="T10" fmla="*/ 567 w 49"/>
                <a:gd name="T11" fmla="*/ 0 h 29"/>
                <a:gd name="T12" fmla="*/ 776 w 49"/>
                <a:gd name="T13" fmla="*/ 81 h 29"/>
                <a:gd name="T14" fmla="*/ 630 w 49"/>
                <a:gd name="T15" fmla="*/ 35 h 29"/>
                <a:gd name="T16" fmla="*/ 472 w 49"/>
                <a:gd name="T17" fmla="*/ 81 h 29"/>
                <a:gd name="T18" fmla="*/ 188 w 49"/>
                <a:gd name="T19" fmla="*/ 175 h 29"/>
                <a:gd name="T20" fmla="*/ 113 w 49"/>
                <a:gd name="T21" fmla="*/ 253 h 29"/>
                <a:gd name="T22" fmla="*/ 63 w 49"/>
                <a:gd name="T23" fmla="*/ 347 h 29"/>
                <a:gd name="T24" fmla="*/ 83 w 49"/>
                <a:gd name="T25" fmla="*/ 543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" h="29">
                  <a:moveTo>
                    <a:pt x="5" y="28"/>
                  </a:moveTo>
                  <a:cubicBezTo>
                    <a:pt x="3" y="29"/>
                    <a:pt x="0" y="23"/>
                    <a:pt x="0" y="22"/>
                  </a:cubicBezTo>
                  <a:cubicBezTo>
                    <a:pt x="0" y="20"/>
                    <a:pt x="1" y="18"/>
                    <a:pt x="2" y="16"/>
                  </a:cubicBezTo>
                  <a:cubicBezTo>
                    <a:pt x="5" y="12"/>
                    <a:pt x="6" y="7"/>
                    <a:pt x="12" y="5"/>
                  </a:cubicBezTo>
                  <a:cubicBezTo>
                    <a:pt x="17" y="3"/>
                    <a:pt x="24" y="4"/>
                    <a:pt x="30" y="2"/>
                  </a:cubicBezTo>
                  <a:cubicBezTo>
                    <a:pt x="32" y="1"/>
                    <a:pt x="34" y="0"/>
                    <a:pt x="36" y="0"/>
                  </a:cubicBezTo>
                  <a:cubicBezTo>
                    <a:pt x="41" y="0"/>
                    <a:pt x="45" y="3"/>
                    <a:pt x="49" y="4"/>
                  </a:cubicBezTo>
                  <a:cubicBezTo>
                    <a:pt x="46" y="4"/>
                    <a:pt x="44" y="3"/>
                    <a:pt x="40" y="2"/>
                  </a:cubicBezTo>
                  <a:cubicBezTo>
                    <a:pt x="37" y="2"/>
                    <a:pt x="34" y="3"/>
                    <a:pt x="30" y="4"/>
                  </a:cubicBezTo>
                  <a:cubicBezTo>
                    <a:pt x="24" y="6"/>
                    <a:pt x="18" y="6"/>
                    <a:pt x="12" y="9"/>
                  </a:cubicBezTo>
                  <a:cubicBezTo>
                    <a:pt x="10" y="10"/>
                    <a:pt x="9" y="11"/>
                    <a:pt x="7" y="13"/>
                  </a:cubicBezTo>
                  <a:cubicBezTo>
                    <a:pt x="6" y="15"/>
                    <a:pt x="5" y="16"/>
                    <a:pt x="4" y="18"/>
                  </a:cubicBezTo>
                  <a:cubicBezTo>
                    <a:pt x="2" y="22"/>
                    <a:pt x="4" y="25"/>
                    <a:pt x="5" y="28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9" name="Freeform 829">
              <a:extLst>
                <a:ext uri="{FF2B5EF4-FFF2-40B4-BE49-F238E27FC236}">
                  <a16:creationId xmlns:a16="http://schemas.microsoft.com/office/drawing/2014/main" id="{29184F8C-E839-4F4D-AFC4-7D61A0223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23"/>
              <a:ext cx="75" cy="50"/>
            </a:xfrm>
            <a:custGeom>
              <a:avLst/>
              <a:gdLst>
                <a:gd name="T0" fmla="*/ 0 w 30"/>
                <a:gd name="T1" fmla="*/ 347 h 19"/>
                <a:gd name="T2" fmla="*/ 83 w 30"/>
                <a:gd name="T3" fmla="*/ 179 h 19"/>
                <a:gd name="T4" fmla="*/ 250 w 30"/>
                <a:gd name="T5" fmla="*/ 21 h 19"/>
                <a:gd name="T6" fmla="*/ 470 w 30"/>
                <a:gd name="T7" fmla="*/ 0 h 19"/>
                <a:gd name="T8" fmla="*/ 250 w 30"/>
                <a:gd name="T9" fmla="*/ 55 h 19"/>
                <a:gd name="T10" fmla="*/ 95 w 30"/>
                <a:gd name="T11" fmla="*/ 179 h 19"/>
                <a:gd name="T12" fmla="*/ 0 w 30"/>
                <a:gd name="T13" fmla="*/ 3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9">
                  <a:moveTo>
                    <a:pt x="0" y="19"/>
                  </a:moveTo>
                  <a:cubicBezTo>
                    <a:pt x="0" y="17"/>
                    <a:pt x="3" y="14"/>
                    <a:pt x="5" y="10"/>
                  </a:cubicBezTo>
                  <a:cubicBezTo>
                    <a:pt x="6" y="7"/>
                    <a:pt x="9" y="3"/>
                    <a:pt x="16" y="1"/>
                  </a:cubicBezTo>
                  <a:cubicBezTo>
                    <a:pt x="24" y="0"/>
                    <a:pt x="27" y="1"/>
                    <a:pt x="30" y="0"/>
                  </a:cubicBezTo>
                  <a:cubicBezTo>
                    <a:pt x="26" y="1"/>
                    <a:pt x="18" y="2"/>
                    <a:pt x="16" y="3"/>
                  </a:cubicBezTo>
                  <a:cubicBezTo>
                    <a:pt x="13" y="4"/>
                    <a:pt x="9" y="5"/>
                    <a:pt x="6" y="10"/>
                  </a:cubicBezTo>
                  <a:cubicBezTo>
                    <a:pt x="4" y="14"/>
                    <a:pt x="1" y="16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0" name="Freeform 830">
              <a:extLst>
                <a:ext uri="{FF2B5EF4-FFF2-40B4-BE49-F238E27FC236}">
                  <a16:creationId xmlns:a16="http://schemas.microsoft.com/office/drawing/2014/main" id="{7EDE8C9B-509E-4FD4-81A4-2781B6514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059"/>
              <a:ext cx="293" cy="197"/>
            </a:xfrm>
            <a:custGeom>
              <a:avLst/>
              <a:gdLst>
                <a:gd name="T0" fmla="*/ 1838 w 117"/>
                <a:gd name="T1" fmla="*/ 682 h 74"/>
                <a:gd name="T2" fmla="*/ 1630 w 117"/>
                <a:gd name="T3" fmla="*/ 703 h 74"/>
                <a:gd name="T4" fmla="*/ 1430 w 117"/>
                <a:gd name="T5" fmla="*/ 532 h 74"/>
                <a:gd name="T6" fmla="*/ 1397 w 117"/>
                <a:gd name="T7" fmla="*/ 431 h 74"/>
                <a:gd name="T8" fmla="*/ 1380 w 117"/>
                <a:gd name="T9" fmla="*/ 282 h 74"/>
                <a:gd name="T10" fmla="*/ 1380 w 117"/>
                <a:gd name="T11" fmla="*/ 282 h 74"/>
                <a:gd name="T12" fmla="*/ 1347 w 117"/>
                <a:gd name="T13" fmla="*/ 418 h 74"/>
                <a:gd name="T14" fmla="*/ 1305 w 117"/>
                <a:gd name="T15" fmla="*/ 453 h 74"/>
                <a:gd name="T16" fmla="*/ 1129 w 117"/>
                <a:gd name="T17" fmla="*/ 375 h 74"/>
                <a:gd name="T18" fmla="*/ 1084 w 117"/>
                <a:gd name="T19" fmla="*/ 303 h 74"/>
                <a:gd name="T20" fmla="*/ 1117 w 117"/>
                <a:gd name="T21" fmla="*/ 56 h 74"/>
                <a:gd name="T22" fmla="*/ 1117 w 117"/>
                <a:gd name="T23" fmla="*/ 56 h 74"/>
                <a:gd name="T24" fmla="*/ 1054 w 117"/>
                <a:gd name="T25" fmla="*/ 303 h 74"/>
                <a:gd name="T26" fmla="*/ 972 w 117"/>
                <a:gd name="T27" fmla="*/ 397 h 74"/>
                <a:gd name="T28" fmla="*/ 709 w 117"/>
                <a:gd name="T29" fmla="*/ 453 h 74"/>
                <a:gd name="T30" fmla="*/ 583 w 117"/>
                <a:gd name="T31" fmla="*/ 397 h 74"/>
                <a:gd name="T32" fmla="*/ 551 w 117"/>
                <a:gd name="T33" fmla="*/ 303 h 74"/>
                <a:gd name="T34" fmla="*/ 471 w 117"/>
                <a:gd name="T35" fmla="*/ 0 h 74"/>
                <a:gd name="T36" fmla="*/ 471 w 117"/>
                <a:gd name="T37" fmla="*/ 0 h 74"/>
                <a:gd name="T38" fmla="*/ 488 w 117"/>
                <a:gd name="T39" fmla="*/ 205 h 74"/>
                <a:gd name="T40" fmla="*/ 363 w 117"/>
                <a:gd name="T41" fmla="*/ 192 h 74"/>
                <a:gd name="T42" fmla="*/ 363 w 117"/>
                <a:gd name="T43" fmla="*/ 192 h 74"/>
                <a:gd name="T44" fmla="*/ 488 w 117"/>
                <a:gd name="T45" fmla="*/ 264 h 74"/>
                <a:gd name="T46" fmla="*/ 533 w 117"/>
                <a:gd name="T47" fmla="*/ 362 h 74"/>
                <a:gd name="T48" fmla="*/ 488 w 117"/>
                <a:gd name="T49" fmla="*/ 737 h 74"/>
                <a:gd name="T50" fmla="*/ 396 w 117"/>
                <a:gd name="T51" fmla="*/ 807 h 74"/>
                <a:gd name="T52" fmla="*/ 0 w 117"/>
                <a:gd name="T53" fmla="*/ 1078 h 74"/>
                <a:gd name="T54" fmla="*/ 0 w 117"/>
                <a:gd name="T55" fmla="*/ 1078 h 74"/>
                <a:gd name="T56" fmla="*/ 408 w 117"/>
                <a:gd name="T57" fmla="*/ 887 h 74"/>
                <a:gd name="T58" fmla="*/ 521 w 117"/>
                <a:gd name="T59" fmla="*/ 964 h 74"/>
                <a:gd name="T60" fmla="*/ 563 w 117"/>
                <a:gd name="T61" fmla="*/ 1036 h 74"/>
                <a:gd name="T62" fmla="*/ 614 w 117"/>
                <a:gd name="T63" fmla="*/ 1190 h 74"/>
                <a:gd name="T64" fmla="*/ 563 w 117"/>
                <a:gd name="T65" fmla="*/ 1395 h 74"/>
                <a:gd name="T66" fmla="*/ 563 w 117"/>
                <a:gd name="T67" fmla="*/ 1395 h 74"/>
                <a:gd name="T68" fmla="*/ 659 w 117"/>
                <a:gd name="T69" fmla="*/ 1206 h 74"/>
                <a:gd name="T70" fmla="*/ 689 w 117"/>
                <a:gd name="T71" fmla="*/ 1190 h 74"/>
                <a:gd name="T72" fmla="*/ 992 w 117"/>
                <a:gd name="T73" fmla="*/ 1113 h 74"/>
                <a:gd name="T74" fmla="*/ 1022 w 117"/>
                <a:gd name="T75" fmla="*/ 1147 h 74"/>
                <a:gd name="T76" fmla="*/ 1067 w 117"/>
                <a:gd name="T77" fmla="*/ 1339 h 74"/>
                <a:gd name="T78" fmla="*/ 1067 w 117"/>
                <a:gd name="T79" fmla="*/ 1339 h 74"/>
                <a:gd name="T80" fmla="*/ 1067 w 117"/>
                <a:gd name="T81" fmla="*/ 1339 h 74"/>
                <a:gd name="T82" fmla="*/ 1067 w 117"/>
                <a:gd name="T83" fmla="*/ 1339 h 74"/>
                <a:gd name="T84" fmla="*/ 1067 w 117"/>
                <a:gd name="T85" fmla="*/ 1134 h 74"/>
                <a:gd name="T86" fmla="*/ 1084 w 117"/>
                <a:gd name="T87" fmla="*/ 1078 h 74"/>
                <a:gd name="T88" fmla="*/ 1335 w 117"/>
                <a:gd name="T89" fmla="*/ 1020 h 74"/>
                <a:gd name="T90" fmla="*/ 1525 w 117"/>
                <a:gd name="T91" fmla="*/ 1091 h 74"/>
                <a:gd name="T92" fmla="*/ 1525 w 117"/>
                <a:gd name="T93" fmla="*/ 1091 h 74"/>
                <a:gd name="T94" fmla="*/ 1460 w 117"/>
                <a:gd name="T95" fmla="*/ 998 h 74"/>
                <a:gd name="T96" fmla="*/ 1430 w 117"/>
                <a:gd name="T97" fmla="*/ 921 h 74"/>
                <a:gd name="T98" fmla="*/ 1505 w 117"/>
                <a:gd name="T99" fmla="*/ 793 h 74"/>
                <a:gd name="T100" fmla="*/ 1588 w 117"/>
                <a:gd name="T101" fmla="*/ 737 h 74"/>
                <a:gd name="T102" fmla="*/ 1693 w 117"/>
                <a:gd name="T103" fmla="*/ 737 h 74"/>
                <a:gd name="T104" fmla="*/ 1776 w 117"/>
                <a:gd name="T105" fmla="*/ 793 h 74"/>
                <a:gd name="T106" fmla="*/ 1776 w 117"/>
                <a:gd name="T107" fmla="*/ 793 h 74"/>
                <a:gd name="T108" fmla="*/ 1725 w 117"/>
                <a:gd name="T109" fmla="*/ 716 h 74"/>
                <a:gd name="T110" fmla="*/ 1838 w 117"/>
                <a:gd name="T111" fmla="*/ 682 h 7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" h="74">
                  <a:moveTo>
                    <a:pt x="117" y="36"/>
                  </a:moveTo>
                  <a:cubicBezTo>
                    <a:pt x="111" y="37"/>
                    <a:pt x="107" y="37"/>
                    <a:pt x="104" y="37"/>
                  </a:cubicBezTo>
                  <a:cubicBezTo>
                    <a:pt x="96" y="36"/>
                    <a:pt x="93" y="31"/>
                    <a:pt x="91" y="28"/>
                  </a:cubicBezTo>
                  <a:cubicBezTo>
                    <a:pt x="90" y="27"/>
                    <a:pt x="89" y="25"/>
                    <a:pt x="89" y="23"/>
                  </a:cubicBezTo>
                  <a:cubicBezTo>
                    <a:pt x="88" y="19"/>
                    <a:pt x="88" y="15"/>
                    <a:pt x="88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5"/>
                    <a:pt x="87" y="18"/>
                    <a:pt x="86" y="22"/>
                  </a:cubicBezTo>
                  <a:cubicBezTo>
                    <a:pt x="86" y="23"/>
                    <a:pt x="84" y="24"/>
                    <a:pt x="83" y="24"/>
                  </a:cubicBezTo>
                  <a:cubicBezTo>
                    <a:pt x="79" y="23"/>
                    <a:pt x="75" y="22"/>
                    <a:pt x="72" y="20"/>
                  </a:cubicBezTo>
                  <a:cubicBezTo>
                    <a:pt x="71" y="20"/>
                    <a:pt x="69" y="18"/>
                    <a:pt x="69" y="16"/>
                  </a:cubicBezTo>
                  <a:cubicBezTo>
                    <a:pt x="69" y="11"/>
                    <a:pt x="69" y="5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5"/>
                    <a:pt x="67" y="11"/>
                    <a:pt x="67" y="16"/>
                  </a:cubicBezTo>
                  <a:cubicBezTo>
                    <a:pt x="66" y="18"/>
                    <a:pt x="65" y="20"/>
                    <a:pt x="62" y="21"/>
                  </a:cubicBezTo>
                  <a:cubicBezTo>
                    <a:pt x="57" y="22"/>
                    <a:pt x="50" y="24"/>
                    <a:pt x="45" y="24"/>
                  </a:cubicBezTo>
                  <a:cubicBezTo>
                    <a:pt x="40" y="24"/>
                    <a:pt x="38" y="22"/>
                    <a:pt x="37" y="21"/>
                  </a:cubicBezTo>
                  <a:cubicBezTo>
                    <a:pt x="37" y="19"/>
                    <a:pt x="35" y="16"/>
                    <a:pt x="35" y="16"/>
                  </a:cubicBezTo>
                  <a:cubicBezTo>
                    <a:pt x="35" y="16"/>
                    <a:pt x="29" y="4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"/>
                    <a:pt x="30" y="7"/>
                    <a:pt x="31" y="11"/>
                  </a:cubicBezTo>
                  <a:cubicBezTo>
                    <a:pt x="29" y="9"/>
                    <a:pt x="26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6" y="10"/>
                    <a:pt x="30" y="12"/>
                    <a:pt x="31" y="14"/>
                  </a:cubicBezTo>
                  <a:cubicBezTo>
                    <a:pt x="32" y="16"/>
                    <a:pt x="33" y="18"/>
                    <a:pt x="34" y="19"/>
                  </a:cubicBezTo>
                  <a:cubicBezTo>
                    <a:pt x="37" y="28"/>
                    <a:pt x="33" y="35"/>
                    <a:pt x="31" y="39"/>
                  </a:cubicBezTo>
                  <a:cubicBezTo>
                    <a:pt x="30" y="40"/>
                    <a:pt x="27" y="43"/>
                    <a:pt x="25" y="43"/>
                  </a:cubicBezTo>
                  <a:cubicBezTo>
                    <a:pt x="13" y="45"/>
                    <a:pt x="6" y="51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" y="51"/>
                    <a:pt x="14" y="48"/>
                    <a:pt x="26" y="47"/>
                  </a:cubicBezTo>
                  <a:cubicBezTo>
                    <a:pt x="29" y="46"/>
                    <a:pt x="31" y="49"/>
                    <a:pt x="33" y="51"/>
                  </a:cubicBezTo>
                  <a:cubicBezTo>
                    <a:pt x="34" y="52"/>
                    <a:pt x="35" y="54"/>
                    <a:pt x="36" y="55"/>
                  </a:cubicBezTo>
                  <a:cubicBezTo>
                    <a:pt x="38" y="58"/>
                    <a:pt x="39" y="61"/>
                    <a:pt x="39" y="63"/>
                  </a:cubicBezTo>
                  <a:cubicBezTo>
                    <a:pt x="39" y="69"/>
                    <a:pt x="40" y="70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40" y="70"/>
                    <a:pt x="42" y="70"/>
                    <a:pt x="42" y="64"/>
                  </a:cubicBezTo>
                  <a:cubicBezTo>
                    <a:pt x="42" y="63"/>
                    <a:pt x="43" y="62"/>
                    <a:pt x="44" y="63"/>
                  </a:cubicBezTo>
                  <a:cubicBezTo>
                    <a:pt x="50" y="63"/>
                    <a:pt x="57" y="61"/>
                    <a:pt x="63" y="59"/>
                  </a:cubicBezTo>
                  <a:cubicBezTo>
                    <a:pt x="64" y="59"/>
                    <a:pt x="65" y="61"/>
                    <a:pt x="65" y="61"/>
                  </a:cubicBezTo>
                  <a:cubicBezTo>
                    <a:pt x="65" y="65"/>
                    <a:pt x="67" y="69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68"/>
                    <a:pt x="66" y="63"/>
                    <a:pt x="68" y="60"/>
                  </a:cubicBezTo>
                  <a:cubicBezTo>
                    <a:pt x="68" y="59"/>
                    <a:pt x="68" y="59"/>
                    <a:pt x="69" y="57"/>
                  </a:cubicBezTo>
                  <a:cubicBezTo>
                    <a:pt x="71" y="56"/>
                    <a:pt x="74" y="54"/>
                    <a:pt x="85" y="54"/>
                  </a:cubicBezTo>
                  <a:cubicBezTo>
                    <a:pt x="91" y="54"/>
                    <a:pt x="94" y="54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5" y="55"/>
                    <a:pt x="95" y="55"/>
                    <a:pt x="93" y="53"/>
                  </a:cubicBezTo>
                  <a:cubicBezTo>
                    <a:pt x="90" y="52"/>
                    <a:pt x="89" y="50"/>
                    <a:pt x="91" y="49"/>
                  </a:cubicBezTo>
                  <a:cubicBezTo>
                    <a:pt x="93" y="46"/>
                    <a:pt x="94" y="44"/>
                    <a:pt x="96" y="42"/>
                  </a:cubicBezTo>
                  <a:cubicBezTo>
                    <a:pt x="97" y="39"/>
                    <a:pt x="100" y="39"/>
                    <a:pt x="101" y="39"/>
                  </a:cubicBezTo>
                  <a:cubicBezTo>
                    <a:pt x="102" y="39"/>
                    <a:pt x="108" y="39"/>
                    <a:pt x="108" y="39"/>
                  </a:cubicBezTo>
                  <a:cubicBezTo>
                    <a:pt x="110" y="40"/>
                    <a:pt x="112" y="41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1"/>
                    <a:pt x="112" y="39"/>
                    <a:pt x="110" y="38"/>
                  </a:cubicBezTo>
                  <a:cubicBezTo>
                    <a:pt x="112" y="38"/>
                    <a:pt x="114" y="37"/>
                    <a:pt x="117" y="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1" name="Freeform 831">
              <a:extLst>
                <a:ext uri="{FF2B5EF4-FFF2-40B4-BE49-F238E27FC236}">
                  <a16:creationId xmlns:a16="http://schemas.microsoft.com/office/drawing/2014/main" id="{1A3BCB25-F4A5-4AA3-8A20-F3E5B6453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144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54 w 7"/>
                <a:gd name="T3" fmla="*/ 22 h 7"/>
                <a:gd name="T4" fmla="*/ 118 w 7"/>
                <a:gd name="T5" fmla="*/ 81 h 7"/>
                <a:gd name="T6" fmla="*/ 67 w 7"/>
                <a:gd name="T7" fmla="*/ 141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2"/>
                    <a:pt x="2" y="1"/>
                    <a:pt x="3" y="1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5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2" name="Freeform 832">
              <a:extLst>
                <a:ext uri="{FF2B5EF4-FFF2-40B4-BE49-F238E27FC236}">
                  <a16:creationId xmlns:a16="http://schemas.microsoft.com/office/drawing/2014/main" id="{DAA589F9-3B82-42E6-8584-0B82B098D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14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0 h 3"/>
                <a:gd name="T4" fmla="*/ 56 w 3"/>
                <a:gd name="T5" fmla="*/ 21 h 3"/>
                <a:gd name="T6" fmla="*/ 21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63" name="Freeform 833">
              <a:extLst>
                <a:ext uri="{FF2B5EF4-FFF2-40B4-BE49-F238E27FC236}">
                  <a16:creationId xmlns:a16="http://schemas.microsoft.com/office/drawing/2014/main" id="{EB1A5D72-C0C4-4305-A03B-8049349E2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163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33 w 4"/>
                <a:gd name="T3" fmla="*/ 0 h 4"/>
                <a:gd name="T4" fmla="*/ 63 w 4"/>
                <a:gd name="T5" fmla="*/ 33 h 4"/>
                <a:gd name="T6" fmla="*/ 33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33" name="Group 850">
            <a:extLst>
              <a:ext uri="{FF2B5EF4-FFF2-40B4-BE49-F238E27FC236}">
                <a16:creationId xmlns:a16="http://schemas.microsoft.com/office/drawing/2014/main" id="{9C5E8BD7-2147-4122-9648-AA6DF8EB0B86}"/>
              </a:ext>
            </a:extLst>
          </p:cNvPr>
          <p:cNvGrpSpPr>
            <a:grpSpLocks/>
          </p:cNvGrpSpPr>
          <p:nvPr/>
        </p:nvGrpSpPr>
        <p:grpSpPr bwMode="auto">
          <a:xfrm>
            <a:off x="8443913" y="2513013"/>
            <a:ext cx="436562" cy="254000"/>
            <a:chOff x="3734" y="1818"/>
            <a:chExt cx="306" cy="178"/>
          </a:xfrm>
        </p:grpSpPr>
        <p:sp>
          <p:nvSpPr>
            <p:cNvPr id="47942" name="Freeform 839">
              <a:extLst>
                <a:ext uri="{FF2B5EF4-FFF2-40B4-BE49-F238E27FC236}">
                  <a16:creationId xmlns:a16="http://schemas.microsoft.com/office/drawing/2014/main" id="{7C87196E-8D94-4D18-BC81-7376FEFD5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818"/>
              <a:ext cx="306" cy="178"/>
            </a:xfrm>
            <a:custGeom>
              <a:avLst/>
              <a:gdLst>
                <a:gd name="T0" fmla="*/ 1736 w 122"/>
                <a:gd name="T1" fmla="*/ 792 h 67"/>
                <a:gd name="T2" fmla="*/ 1831 w 122"/>
                <a:gd name="T3" fmla="*/ 712 h 67"/>
                <a:gd name="T4" fmla="*/ 1831 w 122"/>
                <a:gd name="T5" fmla="*/ 712 h 67"/>
                <a:gd name="T6" fmla="*/ 1610 w 122"/>
                <a:gd name="T7" fmla="*/ 792 h 67"/>
                <a:gd name="T8" fmla="*/ 1610 w 122"/>
                <a:gd name="T9" fmla="*/ 792 h 67"/>
                <a:gd name="T10" fmla="*/ 1359 w 122"/>
                <a:gd name="T11" fmla="*/ 579 h 67"/>
                <a:gd name="T12" fmla="*/ 1422 w 122"/>
                <a:gd name="T13" fmla="*/ 486 h 67"/>
                <a:gd name="T14" fmla="*/ 1736 w 122"/>
                <a:gd name="T15" fmla="*/ 375 h 67"/>
                <a:gd name="T16" fmla="*/ 1736 w 122"/>
                <a:gd name="T17" fmla="*/ 375 h 67"/>
                <a:gd name="T18" fmla="*/ 1402 w 122"/>
                <a:gd name="T19" fmla="*/ 452 h 67"/>
                <a:gd name="T20" fmla="*/ 1277 w 122"/>
                <a:gd name="T21" fmla="*/ 465 h 67"/>
                <a:gd name="T22" fmla="*/ 1151 w 122"/>
                <a:gd name="T23" fmla="*/ 375 h 67"/>
                <a:gd name="T24" fmla="*/ 1201 w 122"/>
                <a:gd name="T25" fmla="*/ 170 h 67"/>
                <a:gd name="T26" fmla="*/ 1372 w 122"/>
                <a:gd name="T27" fmla="*/ 170 h 67"/>
                <a:gd name="T28" fmla="*/ 1372 w 122"/>
                <a:gd name="T29" fmla="*/ 170 h 67"/>
                <a:gd name="T30" fmla="*/ 1234 w 122"/>
                <a:gd name="T31" fmla="*/ 133 h 67"/>
                <a:gd name="T32" fmla="*/ 1277 w 122"/>
                <a:gd name="T33" fmla="*/ 0 h 67"/>
                <a:gd name="T34" fmla="*/ 1277 w 122"/>
                <a:gd name="T35" fmla="*/ 0 h 67"/>
                <a:gd name="T36" fmla="*/ 1106 w 122"/>
                <a:gd name="T37" fmla="*/ 191 h 67"/>
                <a:gd name="T38" fmla="*/ 900 w 122"/>
                <a:gd name="T39" fmla="*/ 247 h 67"/>
                <a:gd name="T40" fmla="*/ 660 w 122"/>
                <a:gd name="T41" fmla="*/ 226 h 67"/>
                <a:gd name="T42" fmla="*/ 567 w 122"/>
                <a:gd name="T43" fmla="*/ 205 h 67"/>
                <a:gd name="T44" fmla="*/ 441 w 122"/>
                <a:gd name="T45" fmla="*/ 114 h 67"/>
                <a:gd name="T46" fmla="*/ 409 w 122"/>
                <a:gd name="T47" fmla="*/ 133 h 67"/>
                <a:gd name="T48" fmla="*/ 441 w 122"/>
                <a:gd name="T49" fmla="*/ 282 h 67"/>
                <a:gd name="T50" fmla="*/ 346 w 122"/>
                <a:gd name="T51" fmla="*/ 430 h 67"/>
                <a:gd name="T52" fmla="*/ 0 w 122"/>
                <a:gd name="T53" fmla="*/ 507 h 67"/>
                <a:gd name="T54" fmla="*/ 0 w 122"/>
                <a:gd name="T55" fmla="*/ 507 h 67"/>
                <a:gd name="T56" fmla="*/ 251 w 122"/>
                <a:gd name="T57" fmla="*/ 507 h 67"/>
                <a:gd name="T58" fmla="*/ 376 w 122"/>
                <a:gd name="T59" fmla="*/ 579 h 67"/>
                <a:gd name="T60" fmla="*/ 396 w 122"/>
                <a:gd name="T61" fmla="*/ 635 h 67"/>
                <a:gd name="T62" fmla="*/ 334 w 122"/>
                <a:gd name="T63" fmla="*/ 749 h 67"/>
                <a:gd name="T64" fmla="*/ 113 w 122"/>
                <a:gd name="T65" fmla="*/ 712 h 67"/>
                <a:gd name="T66" fmla="*/ 113 w 122"/>
                <a:gd name="T67" fmla="*/ 712 h 67"/>
                <a:gd name="T68" fmla="*/ 283 w 122"/>
                <a:gd name="T69" fmla="*/ 792 h 67"/>
                <a:gd name="T70" fmla="*/ 376 w 122"/>
                <a:gd name="T71" fmla="*/ 770 h 67"/>
                <a:gd name="T72" fmla="*/ 522 w 122"/>
                <a:gd name="T73" fmla="*/ 749 h 67"/>
                <a:gd name="T74" fmla="*/ 660 w 122"/>
                <a:gd name="T75" fmla="*/ 805 h 67"/>
                <a:gd name="T76" fmla="*/ 775 w 122"/>
                <a:gd name="T77" fmla="*/ 861 h 67"/>
                <a:gd name="T78" fmla="*/ 805 w 122"/>
                <a:gd name="T79" fmla="*/ 954 h 67"/>
                <a:gd name="T80" fmla="*/ 775 w 122"/>
                <a:gd name="T81" fmla="*/ 996 h 67"/>
                <a:gd name="T82" fmla="*/ 838 w 122"/>
                <a:gd name="T83" fmla="*/ 954 h 67"/>
                <a:gd name="T84" fmla="*/ 913 w 122"/>
                <a:gd name="T85" fmla="*/ 938 h 67"/>
                <a:gd name="T86" fmla="*/ 1151 w 122"/>
                <a:gd name="T87" fmla="*/ 1010 h 67"/>
                <a:gd name="T88" fmla="*/ 1184 w 122"/>
                <a:gd name="T89" fmla="*/ 1065 h 67"/>
                <a:gd name="T90" fmla="*/ 1234 w 122"/>
                <a:gd name="T91" fmla="*/ 1257 h 67"/>
                <a:gd name="T92" fmla="*/ 1234 w 122"/>
                <a:gd name="T93" fmla="*/ 1257 h 67"/>
                <a:gd name="T94" fmla="*/ 1214 w 122"/>
                <a:gd name="T95" fmla="*/ 1065 h 67"/>
                <a:gd name="T96" fmla="*/ 1264 w 122"/>
                <a:gd name="T97" fmla="*/ 938 h 67"/>
                <a:gd name="T98" fmla="*/ 1372 w 122"/>
                <a:gd name="T99" fmla="*/ 826 h 67"/>
                <a:gd name="T100" fmla="*/ 1527 w 122"/>
                <a:gd name="T101" fmla="*/ 805 h 67"/>
                <a:gd name="T102" fmla="*/ 1610 w 122"/>
                <a:gd name="T103" fmla="*/ 826 h 67"/>
                <a:gd name="T104" fmla="*/ 1926 w 122"/>
                <a:gd name="T105" fmla="*/ 882 h 67"/>
                <a:gd name="T106" fmla="*/ 1926 w 122"/>
                <a:gd name="T107" fmla="*/ 882 h 67"/>
                <a:gd name="T108" fmla="*/ 1736 w 122"/>
                <a:gd name="T109" fmla="*/ 792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2"/>
                  </a:moveTo>
                  <a:cubicBezTo>
                    <a:pt x="113" y="42"/>
                    <a:pt x="114" y="40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4" y="41"/>
                    <a:pt x="108" y="41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3" y="41"/>
                    <a:pt x="87" y="35"/>
                    <a:pt x="86" y="31"/>
                  </a:cubicBezTo>
                  <a:cubicBezTo>
                    <a:pt x="86" y="29"/>
                    <a:pt x="89" y="27"/>
                    <a:pt x="90" y="26"/>
                  </a:cubicBezTo>
                  <a:cubicBezTo>
                    <a:pt x="95" y="23"/>
                    <a:pt x="101" y="18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0" y="18"/>
                    <a:pt x="94" y="21"/>
                    <a:pt x="89" y="24"/>
                  </a:cubicBezTo>
                  <a:cubicBezTo>
                    <a:pt x="86" y="26"/>
                    <a:pt x="84" y="26"/>
                    <a:pt x="81" y="25"/>
                  </a:cubicBezTo>
                  <a:cubicBezTo>
                    <a:pt x="79" y="24"/>
                    <a:pt x="76" y="23"/>
                    <a:pt x="73" y="20"/>
                  </a:cubicBezTo>
                  <a:cubicBezTo>
                    <a:pt x="66" y="16"/>
                    <a:pt x="75" y="10"/>
                    <a:pt x="76" y="9"/>
                  </a:cubicBezTo>
                  <a:cubicBezTo>
                    <a:pt x="81" y="8"/>
                    <a:pt x="84" y="8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4" y="8"/>
                    <a:pt x="81" y="6"/>
                    <a:pt x="78" y="7"/>
                  </a:cubicBezTo>
                  <a:cubicBezTo>
                    <a:pt x="80" y="5"/>
                    <a:pt x="80" y="2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4"/>
                    <a:pt x="74" y="7"/>
                    <a:pt x="70" y="10"/>
                  </a:cubicBezTo>
                  <a:cubicBezTo>
                    <a:pt x="64" y="12"/>
                    <a:pt x="60" y="13"/>
                    <a:pt x="57" y="13"/>
                  </a:cubicBezTo>
                  <a:cubicBezTo>
                    <a:pt x="52" y="13"/>
                    <a:pt x="47" y="13"/>
                    <a:pt x="42" y="12"/>
                  </a:cubicBezTo>
                  <a:cubicBezTo>
                    <a:pt x="41" y="12"/>
                    <a:pt x="38" y="12"/>
                    <a:pt x="36" y="11"/>
                  </a:cubicBezTo>
                  <a:cubicBezTo>
                    <a:pt x="34" y="11"/>
                    <a:pt x="31" y="10"/>
                    <a:pt x="28" y="6"/>
                  </a:cubicBezTo>
                  <a:cubicBezTo>
                    <a:pt x="26" y="3"/>
                    <a:pt x="24" y="1"/>
                    <a:pt x="26" y="7"/>
                  </a:cubicBezTo>
                  <a:cubicBezTo>
                    <a:pt x="27" y="8"/>
                    <a:pt x="28" y="11"/>
                    <a:pt x="28" y="15"/>
                  </a:cubicBezTo>
                  <a:cubicBezTo>
                    <a:pt x="26" y="19"/>
                    <a:pt x="24" y="21"/>
                    <a:pt x="22" y="23"/>
                  </a:cubicBezTo>
                  <a:cubicBezTo>
                    <a:pt x="17" y="25"/>
                    <a:pt x="9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8"/>
                    <a:pt x="12" y="28"/>
                    <a:pt x="16" y="27"/>
                  </a:cubicBezTo>
                  <a:cubicBezTo>
                    <a:pt x="20" y="26"/>
                    <a:pt x="23" y="29"/>
                    <a:pt x="24" y="31"/>
                  </a:cubicBezTo>
                  <a:cubicBezTo>
                    <a:pt x="24" y="32"/>
                    <a:pt x="25" y="33"/>
                    <a:pt x="25" y="34"/>
                  </a:cubicBezTo>
                  <a:cubicBezTo>
                    <a:pt x="25" y="35"/>
                    <a:pt x="25" y="38"/>
                    <a:pt x="21" y="40"/>
                  </a:cubicBezTo>
                  <a:cubicBezTo>
                    <a:pt x="16" y="42"/>
                    <a:pt x="10" y="40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1" y="41"/>
                    <a:pt x="14" y="43"/>
                    <a:pt x="18" y="42"/>
                  </a:cubicBezTo>
                  <a:cubicBezTo>
                    <a:pt x="20" y="42"/>
                    <a:pt x="19" y="44"/>
                    <a:pt x="24" y="41"/>
                  </a:cubicBezTo>
                  <a:cubicBezTo>
                    <a:pt x="27" y="39"/>
                    <a:pt x="31" y="39"/>
                    <a:pt x="33" y="40"/>
                  </a:cubicBezTo>
                  <a:cubicBezTo>
                    <a:pt x="35" y="40"/>
                    <a:pt x="38" y="41"/>
                    <a:pt x="42" y="43"/>
                  </a:cubicBezTo>
                  <a:cubicBezTo>
                    <a:pt x="43" y="43"/>
                    <a:pt x="47" y="45"/>
                    <a:pt x="49" y="46"/>
                  </a:cubicBezTo>
                  <a:cubicBezTo>
                    <a:pt x="50" y="47"/>
                    <a:pt x="52" y="49"/>
                    <a:pt x="51" y="51"/>
                  </a:cubicBezTo>
                  <a:cubicBezTo>
                    <a:pt x="50" y="52"/>
                    <a:pt x="49" y="53"/>
                    <a:pt x="49" y="53"/>
                  </a:cubicBezTo>
                  <a:cubicBezTo>
                    <a:pt x="46" y="56"/>
                    <a:pt x="52" y="53"/>
                    <a:pt x="53" y="51"/>
                  </a:cubicBezTo>
                  <a:cubicBezTo>
                    <a:pt x="54" y="49"/>
                    <a:pt x="57" y="49"/>
                    <a:pt x="58" y="50"/>
                  </a:cubicBezTo>
                  <a:cubicBezTo>
                    <a:pt x="63" y="50"/>
                    <a:pt x="70" y="52"/>
                    <a:pt x="73" y="54"/>
                  </a:cubicBezTo>
                  <a:cubicBezTo>
                    <a:pt x="75" y="54"/>
                    <a:pt x="75" y="56"/>
                    <a:pt x="75" y="57"/>
                  </a:cubicBezTo>
                  <a:cubicBezTo>
                    <a:pt x="75" y="60"/>
                    <a:pt x="76" y="63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6" y="63"/>
                    <a:pt x="77" y="60"/>
                    <a:pt x="77" y="57"/>
                  </a:cubicBezTo>
                  <a:cubicBezTo>
                    <a:pt x="78" y="56"/>
                    <a:pt x="78" y="52"/>
                    <a:pt x="80" y="50"/>
                  </a:cubicBezTo>
                  <a:cubicBezTo>
                    <a:pt x="82" y="48"/>
                    <a:pt x="84" y="45"/>
                    <a:pt x="87" y="44"/>
                  </a:cubicBezTo>
                  <a:cubicBezTo>
                    <a:pt x="90" y="43"/>
                    <a:pt x="95" y="43"/>
                    <a:pt x="97" y="43"/>
                  </a:cubicBezTo>
                  <a:cubicBezTo>
                    <a:pt x="98" y="43"/>
                    <a:pt x="101" y="44"/>
                    <a:pt x="102" y="44"/>
                  </a:cubicBezTo>
                  <a:cubicBezTo>
                    <a:pt x="108" y="44"/>
                    <a:pt x="115" y="43"/>
                    <a:pt x="122" y="47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18" y="45"/>
                    <a:pt x="114" y="43"/>
                    <a:pt x="110" y="42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3" name="Freeform 840">
              <a:extLst>
                <a:ext uri="{FF2B5EF4-FFF2-40B4-BE49-F238E27FC236}">
                  <a16:creationId xmlns:a16="http://schemas.microsoft.com/office/drawing/2014/main" id="{5A1D9DF9-6D34-49C0-88DA-0118A0702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95"/>
              <a:ext cx="72" cy="32"/>
            </a:xfrm>
            <a:custGeom>
              <a:avLst/>
              <a:gdLst>
                <a:gd name="T0" fmla="*/ 42 w 29"/>
                <a:gd name="T1" fmla="*/ 0 h 12"/>
                <a:gd name="T2" fmla="*/ 104 w 29"/>
                <a:gd name="T3" fmla="*/ 149 h 12"/>
                <a:gd name="T4" fmla="*/ 308 w 29"/>
                <a:gd name="T5" fmla="*/ 205 h 12"/>
                <a:gd name="T6" fmla="*/ 353 w 29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2">
                  <a:moveTo>
                    <a:pt x="3" y="0"/>
                  </a:moveTo>
                  <a:cubicBezTo>
                    <a:pt x="0" y="3"/>
                    <a:pt x="5" y="7"/>
                    <a:pt x="7" y="8"/>
                  </a:cubicBezTo>
                  <a:cubicBezTo>
                    <a:pt x="11" y="10"/>
                    <a:pt x="16" y="12"/>
                    <a:pt x="20" y="11"/>
                  </a:cubicBezTo>
                  <a:cubicBezTo>
                    <a:pt x="23" y="11"/>
                    <a:pt x="29" y="5"/>
                    <a:pt x="23" y="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4" name="Freeform 841">
              <a:extLst>
                <a:ext uri="{FF2B5EF4-FFF2-40B4-BE49-F238E27FC236}">
                  <a16:creationId xmlns:a16="http://schemas.microsoft.com/office/drawing/2014/main" id="{CCCCAF76-D633-4D48-92A3-A26A0FE7F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76"/>
              <a:ext cx="67" cy="56"/>
            </a:xfrm>
            <a:custGeom>
              <a:avLst/>
              <a:gdLst>
                <a:gd name="T0" fmla="*/ 382 w 27"/>
                <a:gd name="T1" fmla="*/ 227 h 21"/>
                <a:gd name="T2" fmla="*/ 42 w 27"/>
                <a:gd name="T3" fmla="*/ 115 h 21"/>
                <a:gd name="T4" fmla="*/ 382 w 27"/>
                <a:gd name="T5" fmla="*/ 22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25" y="12"/>
                  </a:moveTo>
                  <a:cubicBezTo>
                    <a:pt x="22" y="21"/>
                    <a:pt x="0" y="13"/>
                    <a:pt x="3" y="6"/>
                  </a:cubicBezTo>
                  <a:cubicBezTo>
                    <a:pt x="4" y="0"/>
                    <a:pt x="27" y="4"/>
                    <a:pt x="25" y="12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5" name="Freeform 842">
              <a:extLst>
                <a:ext uri="{FF2B5EF4-FFF2-40B4-BE49-F238E27FC236}">
                  <a16:creationId xmlns:a16="http://schemas.microsoft.com/office/drawing/2014/main" id="{26BEB239-C67F-4F2F-B5D6-099873C4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895"/>
              <a:ext cx="47" cy="21"/>
            </a:xfrm>
            <a:custGeom>
              <a:avLst/>
              <a:gdLst>
                <a:gd name="T0" fmla="*/ 0 w 19"/>
                <a:gd name="T1" fmla="*/ 55 h 8"/>
                <a:gd name="T2" fmla="*/ 166 w 19"/>
                <a:gd name="T3" fmla="*/ 144 h 8"/>
                <a:gd name="T4" fmla="*/ 215 w 19"/>
                <a:gd name="T5" fmla="*/ 0 h 8"/>
                <a:gd name="T6" fmla="*/ 104 w 19"/>
                <a:gd name="T7" fmla="*/ 89 h 8"/>
                <a:gd name="T8" fmla="*/ 62 w 19"/>
                <a:gd name="T9" fmla="*/ 89 h 8"/>
                <a:gd name="T10" fmla="*/ 0 w 19"/>
                <a:gd name="T11" fmla="*/ 55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8">
                  <a:moveTo>
                    <a:pt x="0" y="3"/>
                  </a:moveTo>
                  <a:cubicBezTo>
                    <a:pt x="4" y="6"/>
                    <a:pt x="7" y="7"/>
                    <a:pt x="11" y="8"/>
                  </a:cubicBezTo>
                  <a:cubicBezTo>
                    <a:pt x="17" y="8"/>
                    <a:pt x="19" y="2"/>
                    <a:pt x="14" y="0"/>
                  </a:cubicBezTo>
                  <a:cubicBezTo>
                    <a:pt x="16" y="4"/>
                    <a:pt x="10" y="5"/>
                    <a:pt x="7" y="5"/>
                  </a:cubicBezTo>
                  <a:cubicBezTo>
                    <a:pt x="6" y="5"/>
                    <a:pt x="6" y="5"/>
                    <a:pt x="4" y="5"/>
                  </a:cubicBezTo>
                  <a:cubicBezTo>
                    <a:pt x="3" y="4"/>
                    <a:pt x="1" y="4"/>
                    <a:pt x="0" y="3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6" name="Freeform 843">
              <a:extLst>
                <a:ext uri="{FF2B5EF4-FFF2-40B4-BE49-F238E27FC236}">
                  <a16:creationId xmlns:a16="http://schemas.microsoft.com/office/drawing/2014/main" id="{706F2434-3DEB-4186-A66C-8D3B5E22E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900"/>
              <a:ext cx="162" cy="56"/>
            </a:xfrm>
            <a:custGeom>
              <a:avLst/>
              <a:gdLst>
                <a:gd name="T0" fmla="*/ 0 w 65"/>
                <a:gd name="T1" fmla="*/ 0 h 21"/>
                <a:gd name="T2" fmla="*/ 12 w 65"/>
                <a:gd name="T3" fmla="*/ 115 h 21"/>
                <a:gd name="T4" fmla="*/ 137 w 65"/>
                <a:gd name="T5" fmla="*/ 136 h 21"/>
                <a:gd name="T6" fmla="*/ 324 w 65"/>
                <a:gd name="T7" fmla="*/ 205 h 21"/>
                <a:gd name="T8" fmla="*/ 416 w 65"/>
                <a:gd name="T9" fmla="*/ 285 h 21"/>
                <a:gd name="T10" fmla="*/ 466 w 65"/>
                <a:gd name="T11" fmla="*/ 307 h 21"/>
                <a:gd name="T12" fmla="*/ 541 w 65"/>
                <a:gd name="T13" fmla="*/ 320 h 21"/>
                <a:gd name="T14" fmla="*/ 683 w 65"/>
                <a:gd name="T15" fmla="*/ 363 h 21"/>
                <a:gd name="T16" fmla="*/ 778 w 65"/>
                <a:gd name="T17" fmla="*/ 363 h 21"/>
                <a:gd name="T18" fmla="*/ 850 w 65"/>
                <a:gd name="T19" fmla="*/ 248 h 21"/>
                <a:gd name="T20" fmla="*/ 962 w 65"/>
                <a:gd name="T21" fmla="*/ 192 h 21"/>
                <a:gd name="T22" fmla="*/ 912 w 65"/>
                <a:gd name="T23" fmla="*/ 0 h 21"/>
                <a:gd name="T24" fmla="*/ 900 w 65"/>
                <a:gd name="T25" fmla="*/ 93 h 21"/>
                <a:gd name="T26" fmla="*/ 790 w 65"/>
                <a:gd name="T27" fmla="*/ 205 h 21"/>
                <a:gd name="T28" fmla="*/ 446 w 65"/>
                <a:gd name="T29" fmla="*/ 205 h 21"/>
                <a:gd name="T30" fmla="*/ 279 w 65"/>
                <a:gd name="T31" fmla="*/ 115 h 21"/>
                <a:gd name="T32" fmla="*/ 137 w 65"/>
                <a:gd name="T33" fmla="*/ 93 h 21"/>
                <a:gd name="T34" fmla="*/ 0 w 65"/>
                <a:gd name="T35" fmla="*/ 0 h 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5" h="21">
                  <a:moveTo>
                    <a:pt x="0" y="0"/>
                  </a:moveTo>
                  <a:cubicBezTo>
                    <a:pt x="1" y="1"/>
                    <a:pt x="1" y="4"/>
                    <a:pt x="1" y="6"/>
                  </a:cubicBezTo>
                  <a:cubicBezTo>
                    <a:pt x="4" y="7"/>
                    <a:pt x="6" y="6"/>
                    <a:pt x="9" y="7"/>
                  </a:cubicBezTo>
                  <a:cubicBezTo>
                    <a:pt x="13" y="8"/>
                    <a:pt x="17" y="9"/>
                    <a:pt x="21" y="11"/>
                  </a:cubicBezTo>
                  <a:cubicBezTo>
                    <a:pt x="23" y="12"/>
                    <a:pt x="25" y="14"/>
                    <a:pt x="27" y="15"/>
                  </a:cubicBezTo>
                  <a:cubicBezTo>
                    <a:pt x="28" y="16"/>
                    <a:pt x="29" y="16"/>
                    <a:pt x="30" y="16"/>
                  </a:cubicBezTo>
                  <a:cubicBezTo>
                    <a:pt x="32" y="16"/>
                    <a:pt x="33" y="17"/>
                    <a:pt x="35" y="17"/>
                  </a:cubicBezTo>
                  <a:cubicBezTo>
                    <a:pt x="38" y="18"/>
                    <a:pt x="41" y="18"/>
                    <a:pt x="44" y="19"/>
                  </a:cubicBezTo>
                  <a:cubicBezTo>
                    <a:pt x="46" y="20"/>
                    <a:pt x="48" y="21"/>
                    <a:pt x="50" y="19"/>
                  </a:cubicBezTo>
                  <a:cubicBezTo>
                    <a:pt x="52" y="18"/>
                    <a:pt x="53" y="15"/>
                    <a:pt x="55" y="13"/>
                  </a:cubicBezTo>
                  <a:cubicBezTo>
                    <a:pt x="57" y="12"/>
                    <a:pt x="61" y="11"/>
                    <a:pt x="62" y="10"/>
                  </a:cubicBezTo>
                  <a:cubicBezTo>
                    <a:pt x="65" y="7"/>
                    <a:pt x="57" y="4"/>
                    <a:pt x="59" y="0"/>
                  </a:cubicBezTo>
                  <a:cubicBezTo>
                    <a:pt x="58" y="2"/>
                    <a:pt x="59" y="4"/>
                    <a:pt x="58" y="5"/>
                  </a:cubicBezTo>
                  <a:cubicBezTo>
                    <a:pt x="57" y="8"/>
                    <a:pt x="54" y="10"/>
                    <a:pt x="51" y="11"/>
                  </a:cubicBezTo>
                  <a:cubicBezTo>
                    <a:pt x="45" y="15"/>
                    <a:pt x="36" y="14"/>
                    <a:pt x="29" y="11"/>
                  </a:cubicBezTo>
                  <a:cubicBezTo>
                    <a:pt x="25" y="9"/>
                    <a:pt x="22" y="7"/>
                    <a:pt x="18" y="6"/>
                  </a:cubicBezTo>
                  <a:cubicBezTo>
                    <a:pt x="15" y="6"/>
                    <a:pt x="12" y="5"/>
                    <a:pt x="9" y="5"/>
                  </a:cubicBezTo>
                  <a:cubicBezTo>
                    <a:pt x="5" y="4"/>
                    <a:pt x="3" y="1"/>
                    <a:pt x="0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7" name="Freeform 844">
              <a:extLst>
                <a:ext uri="{FF2B5EF4-FFF2-40B4-BE49-F238E27FC236}">
                  <a16:creationId xmlns:a16="http://schemas.microsoft.com/office/drawing/2014/main" id="{EF287E02-2283-4B39-90FE-832AE26AB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852"/>
              <a:ext cx="127" cy="32"/>
            </a:xfrm>
            <a:custGeom>
              <a:avLst/>
              <a:gdLst>
                <a:gd name="T0" fmla="*/ 0 w 51"/>
                <a:gd name="T1" fmla="*/ 227 h 12"/>
                <a:gd name="T2" fmla="*/ 75 w 51"/>
                <a:gd name="T3" fmla="*/ 77 h 12"/>
                <a:gd name="T4" fmla="*/ 125 w 51"/>
                <a:gd name="T5" fmla="*/ 0 h 12"/>
                <a:gd name="T6" fmla="*/ 217 w 51"/>
                <a:gd name="T7" fmla="*/ 21 h 12"/>
                <a:gd name="T8" fmla="*/ 341 w 51"/>
                <a:gd name="T9" fmla="*/ 35 h 12"/>
                <a:gd name="T10" fmla="*/ 508 w 51"/>
                <a:gd name="T11" fmla="*/ 35 h 12"/>
                <a:gd name="T12" fmla="*/ 620 w 51"/>
                <a:gd name="T13" fmla="*/ 35 h 12"/>
                <a:gd name="T14" fmla="*/ 682 w 51"/>
                <a:gd name="T15" fmla="*/ 115 h 12"/>
                <a:gd name="T16" fmla="*/ 787 w 51"/>
                <a:gd name="T17" fmla="*/ 205 h 12"/>
                <a:gd name="T18" fmla="*/ 590 w 51"/>
                <a:gd name="T19" fmla="*/ 115 h 12"/>
                <a:gd name="T20" fmla="*/ 354 w 51"/>
                <a:gd name="T21" fmla="*/ 115 h 12"/>
                <a:gd name="T22" fmla="*/ 229 w 51"/>
                <a:gd name="T23" fmla="*/ 93 h 12"/>
                <a:gd name="T24" fmla="*/ 125 w 51"/>
                <a:gd name="T25" fmla="*/ 77 h 12"/>
                <a:gd name="T26" fmla="*/ 12 w 51"/>
                <a:gd name="T27" fmla="*/ 22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12">
                  <a:moveTo>
                    <a:pt x="0" y="12"/>
                  </a:moveTo>
                  <a:cubicBezTo>
                    <a:pt x="3" y="10"/>
                    <a:pt x="4" y="7"/>
                    <a:pt x="5" y="4"/>
                  </a:cubicBezTo>
                  <a:cubicBezTo>
                    <a:pt x="5" y="3"/>
                    <a:pt x="5" y="0"/>
                    <a:pt x="8" y="0"/>
                  </a:cubicBezTo>
                  <a:cubicBezTo>
                    <a:pt x="10" y="0"/>
                    <a:pt x="12" y="1"/>
                    <a:pt x="14" y="1"/>
                  </a:cubicBezTo>
                  <a:cubicBezTo>
                    <a:pt x="16" y="2"/>
                    <a:pt x="19" y="2"/>
                    <a:pt x="22" y="2"/>
                  </a:cubicBezTo>
                  <a:cubicBezTo>
                    <a:pt x="26" y="3"/>
                    <a:pt x="29" y="3"/>
                    <a:pt x="33" y="2"/>
                  </a:cubicBezTo>
                  <a:cubicBezTo>
                    <a:pt x="35" y="2"/>
                    <a:pt x="38" y="2"/>
                    <a:pt x="40" y="2"/>
                  </a:cubicBezTo>
                  <a:cubicBezTo>
                    <a:pt x="42" y="3"/>
                    <a:pt x="43" y="5"/>
                    <a:pt x="44" y="6"/>
                  </a:cubicBezTo>
                  <a:cubicBezTo>
                    <a:pt x="46" y="9"/>
                    <a:pt x="49" y="10"/>
                    <a:pt x="51" y="11"/>
                  </a:cubicBezTo>
                  <a:cubicBezTo>
                    <a:pt x="47" y="10"/>
                    <a:pt x="43" y="7"/>
                    <a:pt x="38" y="6"/>
                  </a:cubicBezTo>
                  <a:cubicBezTo>
                    <a:pt x="33" y="4"/>
                    <a:pt x="28" y="5"/>
                    <a:pt x="23" y="6"/>
                  </a:cubicBezTo>
                  <a:cubicBezTo>
                    <a:pt x="20" y="6"/>
                    <a:pt x="17" y="5"/>
                    <a:pt x="15" y="5"/>
                  </a:cubicBezTo>
                  <a:cubicBezTo>
                    <a:pt x="13" y="4"/>
                    <a:pt x="11" y="3"/>
                    <a:pt x="8" y="4"/>
                  </a:cubicBezTo>
                  <a:cubicBezTo>
                    <a:pt x="5" y="6"/>
                    <a:pt x="4" y="11"/>
                    <a:pt x="1" y="12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8" name="Freeform 845">
              <a:extLst>
                <a:ext uri="{FF2B5EF4-FFF2-40B4-BE49-F238E27FC236}">
                  <a16:creationId xmlns:a16="http://schemas.microsoft.com/office/drawing/2014/main" id="{7C254E2C-CC83-4473-A95D-0039D9EC7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850"/>
              <a:ext cx="87" cy="16"/>
            </a:xfrm>
            <a:custGeom>
              <a:avLst/>
              <a:gdLst>
                <a:gd name="T0" fmla="*/ 0 w 35"/>
                <a:gd name="T1" fmla="*/ 115 h 6"/>
                <a:gd name="T2" fmla="*/ 92 w 35"/>
                <a:gd name="T3" fmla="*/ 21 h 6"/>
                <a:gd name="T4" fmla="*/ 229 w 35"/>
                <a:gd name="T5" fmla="*/ 35 h 6"/>
                <a:gd name="T6" fmla="*/ 383 w 35"/>
                <a:gd name="T7" fmla="*/ 56 h 6"/>
                <a:gd name="T8" fmla="*/ 537 w 35"/>
                <a:gd name="T9" fmla="*/ 56 h 6"/>
                <a:gd name="T10" fmla="*/ 370 w 35"/>
                <a:gd name="T11" fmla="*/ 77 h 6"/>
                <a:gd name="T12" fmla="*/ 229 w 35"/>
                <a:gd name="T13" fmla="*/ 56 h 6"/>
                <a:gd name="T14" fmla="*/ 30 w 35"/>
                <a:gd name="T15" fmla="*/ 56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1" y="3"/>
                    <a:pt x="2" y="0"/>
                    <a:pt x="6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2"/>
                    <a:pt x="22" y="3"/>
                    <a:pt x="25" y="3"/>
                  </a:cubicBezTo>
                  <a:cubicBezTo>
                    <a:pt x="28" y="3"/>
                    <a:pt x="33" y="2"/>
                    <a:pt x="35" y="3"/>
                  </a:cubicBezTo>
                  <a:cubicBezTo>
                    <a:pt x="32" y="2"/>
                    <a:pt x="27" y="4"/>
                    <a:pt x="24" y="4"/>
                  </a:cubicBezTo>
                  <a:cubicBezTo>
                    <a:pt x="21" y="5"/>
                    <a:pt x="18" y="4"/>
                    <a:pt x="15" y="3"/>
                  </a:cubicBezTo>
                  <a:cubicBezTo>
                    <a:pt x="12" y="3"/>
                    <a:pt x="3" y="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9" name="Freeform 846">
              <a:extLst>
                <a:ext uri="{FF2B5EF4-FFF2-40B4-BE49-F238E27FC236}">
                  <a16:creationId xmlns:a16="http://schemas.microsoft.com/office/drawing/2014/main" id="{C9B5AF70-6093-4440-BB00-FD5179BB5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818"/>
              <a:ext cx="306" cy="178"/>
            </a:xfrm>
            <a:custGeom>
              <a:avLst/>
              <a:gdLst>
                <a:gd name="T0" fmla="*/ 1736 w 122"/>
                <a:gd name="T1" fmla="*/ 792 h 67"/>
                <a:gd name="T2" fmla="*/ 1831 w 122"/>
                <a:gd name="T3" fmla="*/ 712 h 67"/>
                <a:gd name="T4" fmla="*/ 1831 w 122"/>
                <a:gd name="T5" fmla="*/ 712 h 67"/>
                <a:gd name="T6" fmla="*/ 1610 w 122"/>
                <a:gd name="T7" fmla="*/ 792 h 67"/>
                <a:gd name="T8" fmla="*/ 1610 w 122"/>
                <a:gd name="T9" fmla="*/ 792 h 67"/>
                <a:gd name="T10" fmla="*/ 1359 w 122"/>
                <a:gd name="T11" fmla="*/ 579 h 67"/>
                <a:gd name="T12" fmla="*/ 1422 w 122"/>
                <a:gd name="T13" fmla="*/ 486 h 67"/>
                <a:gd name="T14" fmla="*/ 1736 w 122"/>
                <a:gd name="T15" fmla="*/ 375 h 67"/>
                <a:gd name="T16" fmla="*/ 1736 w 122"/>
                <a:gd name="T17" fmla="*/ 375 h 67"/>
                <a:gd name="T18" fmla="*/ 1402 w 122"/>
                <a:gd name="T19" fmla="*/ 452 h 67"/>
                <a:gd name="T20" fmla="*/ 1277 w 122"/>
                <a:gd name="T21" fmla="*/ 465 h 67"/>
                <a:gd name="T22" fmla="*/ 1151 w 122"/>
                <a:gd name="T23" fmla="*/ 375 h 67"/>
                <a:gd name="T24" fmla="*/ 1201 w 122"/>
                <a:gd name="T25" fmla="*/ 170 h 67"/>
                <a:gd name="T26" fmla="*/ 1372 w 122"/>
                <a:gd name="T27" fmla="*/ 170 h 67"/>
                <a:gd name="T28" fmla="*/ 1372 w 122"/>
                <a:gd name="T29" fmla="*/ 170 h 67"/>
                <a:gd name="T30" fmla="*/ 1234 w 122"/>
                <a:gd name="T31" fmla="*/ 133 h 67"/>
                <a:gd name="T32" fmla="*/ 1277 w 122"/>
                <a:gd name="T33" fmla="*/ 0 h 67"/>
                <a:gd name="T34" fmla="*/ 1277 w 122"/>
                <a:gd name="T35" fmla="*/ 0 h 67"/>
                <a:gd name="T36" fmla="*/ 1106 w 122"/>
                <a:gd name="T37" fmla="*/ 191 h 67"/>
                <a:gd name="T38" fmla="*/ 900 w 122"/>
                <a:gd name="T39" fmla="*/ 247 h 67"/>
                <a:gd name="T40" fmla="*/ 660 w 122"/>
                <a:gd name="T41" fmla="*/ 226 h 67"/>
                <a:gd name="T42" fmla="*/ 567 w 122"/>
                <a:gd name="T43" fmla="*/ 205 h 67"/>
                <a:gd name="T44" fmla="*/ 441 w 122"/>
                <a:gd name="T45" fmla="*/ 114 h 67"/>
                <a:gd name="T46" fmla="*/ 409 w 122"/>
                <a:gd name="T47" fmla="*/ 133 h 67"/>
                <a:gd name="T48" fmla="*/ 441 w 122"/>
                <a:gd name="T49" fmla="*/ 282 h 67"/>
                <a:gd name="T50" fmla="*/ 346 w 122"/>
                <a:gd name="T51" fmla="*/ 430 h 67"/>
                <a:gd name="T52" fmla="*/ 0 w 122"/>
                <a:gd name="T53" fmla="*/ 507 h 67"/>
                <a:gd name="T54" fmla="*/ 0 w 122"/>
                <a:gd name="T55" fmla="*/ 507 h 67"/>
                <a:gd name="T56" fmla="*/ 251 w 122"/>
                <a:gd name="T57" fmla="*/ 507 h 67"/>
                <a:gd name="T58" fmla="*/ 376 w 122"/>
                <a:gd name="T59" fmla="*/ 579 h 67"/>
                <a:gd name="T60" fmla="*/ 396 w 122"/>
                <a:gd name="T61" fmla="*/ 635 h 67"/>
                <a:gd name="T62" fmla="*/ 334 w 122"/>
                <a:gd name="T63" fmla="*/ 749 h 67"/>
                <a:gd name="T64" fmla="*/ 113 w 122"/>
                <a:gd name="T65" fmla="*/ 712 h 67"/>
                <a:gd name="T66" fmla="*/ 113 w 122"/>
                <a:gd name="T67" fmla="*/ 712 h 67"/>
                <a:gd name="T68" fmla="*/ 283 w 122"/>
                <a:gd name="T69" fmla="*/ 792 h 67"/>
                <a:gd name="T70" fmla="*/ 376 w 122"/>
                <a:gd name="T71" fmla="*/ 770 h 67"/>
                <a:gd name="T72" fmla="*/ 522 w 122"/>
                <a:gd name="T73" fmla="*/ 749 h 67"/>
                <a:gd name="T74" fmla="*/ 660 w 122"/>
                <a:gd name="T75" fmla="*/ 805 h 67"/>
                <a:gd name="T76" fmla="*/ 775 w 122"/>
                <a:gd name="T77" fmla="*/ 861 h 67"/>
                <a:gd name="T78" fmla="*/ 805 w 122"/>
                <a:gd name="T79" fmla="*/ 954 h 67"/>
                <a:gd name="T80" fmla="*/ 775 w 122"/>
                <a:gd name="T81" fmla="*/ 996 h 67"/>
                <a:gd name="T82" fmla="*/ 838 w 122"/>
                <a:gd name="T83" fmla="*/ 954 h 67"/>
                <a:gd name="T84" fmla="*/ 913 w 122"/>
                <a:gd name="T85" fmla="*/ 938 h 67"/>
                <a:gd name="T86" fmla="*/ 1151 w 122"/>
                <a:gd name="T87" fmla="*/ 1010 h 67"/>
                <a:gd name="T88" fmla="*/ 1184 w 122"/>
                <a:gd name="T89" fmla="*/ 1065 h 67"/>
                <a:gd name="T90" fmla="*/ 1234 w 122"/>
                <a:gd name="T91" fmla="*/ 1257 h 67"/>
                <a:gd name="T92" fmla="*/ 1234 w 122"/>
                <a:gd name="T93" fmla="*/ 1257 h 67"/>
                <a:gd name="T94" fmla="*/ 1214 w 122"/>
                <a:gd name="T95" fmla="*/ 1065 h 67"/>
                <a:gd name="T96" fmla="*/ 1264 w 122"/>
                <a:gd name="T97" fmla="*/ 938 h 67"/>
                <a:gd name="T98" fmla="*/ 1372 w 122"/>
                <a:gd name="T99" fmla="*/ 826 h 67"/>
                <a:gd name="T100" fmla="*/ 1527 w 122"/>
                <a:gd name="T101" fmla="*/ 805 h 67"/>
                <a:gd name="T102" fmla="*/ 1610 w 122"/>
                <a:gd name="T103" fmla="*/ 826 h 67"/>
                <a:gd name="T104" fmla="*/ 1926 w 122"/>
                <a:gd name="T105" fmla="*/ 882 h 67"/>
                <a:gd name="T106" fmla="*/ 1926 w 122"/>
                <a:gd name="T107" fmla="*/ 882 h 67"/>
                <a:gd name="T108" fmla="*/ 1736 w 122"/>
                <a:gd name="T109" fmla="*/ 792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2"/>
                  </a:moveTo>
                  <a:cubicBezTo>
                    <a:pt x="113" y="42"/>
                    <a:pt x="114" y="40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4" y="41"/>
                    <a:pt x="108" y="41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3" y="41"/>
                    <a:pt x="87" y="35"/>
                    <a:pt x="86" y="31"/>
                  </a:cubicBezTo>
                  <a:cubicBezTo>
                    <a:pt x="86" y="29"/>
                    <a:pt x="89" y="27"/>
                    <a:pt x="90" y="26"/>
                  </a:cubicBezTo>
                  <a:cubicBezTo>
                    <a:pt x="95" y="23"/>
                    <a:pt x="101" y="18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0" y="18"/>
                    <a:pt x="94" y="21"/>
                    <a:pt x="89" y="24"/>
                  </a:cubicBezTo>
                  <a:cubicBezTo>
                    <a:pt x="86" y="26"/>
                    <a:pt x="84" y="26"/>
                    <a:pt x="81" y="25"/>
                  </a:cubicBezTo>
                  <a:cubicBezTo>
                    <a:pt x="79" y="24"/>
                    <a:pt x="76" y="23"/>
                    <a:pt x="73" y="20"/>
                  </a:cubicBezTo>
                  <a:cubicBezTo>
                    <a:pt x="66" y="16"/>
                    <a:pt x="75" y="10"/>
                    <a:pt x="76" y="9"/>
                  </a:cubicBezTo>
                  <a:cubicBezTo>
                    <a:pt x="81" y="8"/>
                    <a:pt x="84" y="8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4" y="8"/>
                    <a:pt x="81" y="6"/>
                    <a:pt x="78" y="7"/>
                  </a:cubicBezTo>
                  <a:cubicBezTo>
                    <a:pt x="80" y="5"/>
                    <a:pt x="80" y="2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4"/>
                    <a:pt x="74" y="7"/>
                    <a:pt x="70" y="10"/>
                  </a:cubicBezTo>
                  <a:cubicBezTo>
                    <a:pt x="64" y="12"/>
                    <a:pt x="60" y="13"/>
                    <a:pt x="57" y="13"/>
                  </a:cubicBezTo>
                  <a:cubicBezTo>
                    <a:pt x="52" y="13"/>
                    <a:pt x="47" y="13"/>
                    <a:pt x="42" y="12"/>
                  </a:cubicBezTo>
                  <a:cubicBezTo>
                    <a:pt x="41" y="12"/>
                    <a:pt x="38" y="12"/>
                    <a:pt x="36" y="11"/>
                  </a:cubicBezTo>
                  <a:cubicBezTo>
                    <a:pt x="34" y="11"/>
                    <a:pt x="31" y="10"/>
                    <a:pt x="28" y="6"/>
                  </a:cubicBezTo>
                  <a:cubicBezTo>
                    <a:pt x="26" y="3"/>
                    <a:pt x="24" y="1"/>
                    <a:pt x="26" y="7"/>
                  </a:cubicBezTo>
                  <a:cubicBezTo>
                    <a:pt x="27" y="8"/>
                    <a:pt x="28" y="11"/>
                    <a:pt x="28" y="15"/>
                  </a:cubicBezTo>
                  <a:cubicBezTo>
                    <a:pt x="26" y="19"/>
                    <a:pt x="24" y="21"/>
                    <a:pt x="22" y="23"/>
                  </a:cubicBezTo>
                  <a:cubicBezTo>
                    <a:pt x="17" y="25"/>
                    <a:pt x="9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8"/>
                    <a:pt x="12" y="28"/>
                    <a:pt x="16" y="27"/>
                  </a:cubicBezTo>
                  <a:cubicBezTo>
                    <a:pt x="20" y="26"/>
                    <a:pt x="23" y="29"/>
                    <a:pt x="24" y="31"/>
                  </a:cubicBezTo>
                  <a:cubicBezTo>
                    <a:pt x="24" y="32"/>
                    <a:pt x="25" y="33"/>
                    <a:pt x="25" y="34"/>
                  </a:cubicBezTo>
                  <a:cubicBezTo>
                    <a:pt x="25" y="35"/>
                    <a:pt x="25" y="38"/>
                    <a:pt x="21" y="40"/>
                  </a:cubicBezTo>
                  <a:cubicBezTo>
                    <a:pt x="16" y="42"/>
                    <a:pt x="10" y="40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1" y="41"/>
                    <a:pt x="14" y="43"/>
                    <a:pt x="18" y="42"/>
                  </a:cubicBezTo>
                  <a:cubicBezTo>
                    <a:pt x="20" y="42"/>
                    <a:pt x="19" y="44"/>
                    <a:pt x="24" y="41"/>
                  </a:cubicBezTo>
                  <a:cubicBezTo>
                    <a:pt x="27" y="39"/>
                    <a:pt x="31" y="39"/>
                    <a:pt x="33" y="40"/>
                  </a:cubicBezTo>
                  <a:cubicBezTo>
                    <a:pt x="35" y="40"/>
                    <a:pt x="38" y="41"/>
                    <a:pt x="42" y="43"/>
                  </a:cubicBezTo>
                  <a:cubicBezTo>
                    <a:pt x="43" y="43"/>
                    <a:pt x="47" y="45"/>
                    <a:pt x="49" y="46"/>
                  </a:cubicBezTo>
                  <a:cubicBezTo>
                    <a:pt x="50" y="47"/>
                    <a:pt x="52" y="49"/>
                    <a:pt x="51" y="51"/>
                  </a:cubicBezTo>
                  <a:cubicBezTo>
                    <a:pt x="50" y="52"/>
                    <a:pt x="49" y="53"/>
                    <a:pt x="49" y="53"/>
                  </a:cubicBezTo>
                  <a:cubicBezTo>
                    <a:pt x="46" y="56"/>
                    <a:pt x="52" y="53"/>
                    <a:pt x="53" y="51"/>
                  </a:cubicBezTo>
                  <a:cubicBezTo>
                    <a:pt x="54" y="49"/>
                    <a:pt x="57" y="49"/>
                    <a:pt x="58" y="50"/>
                  </a:cubicBezTo>
                  <a:cubicBezTo>
                    <a:pt x="63" y="50"/>
                    <a:pt x="70" y="52"/>
                    <a:pt x="73" y="54"/>
                  </a:cubicBezTo>
                  <a:cubicBezTo>
                    <a:pt x="75" y="54"/>
                    <a:pt x="75" y="56"/>
                    <a:pt x="75" y="57"/>
                  </a:cubicBezTo>
                  <a:cubicBezTo>
                    <a:pt x="75" y="60"/>
                    <a:pt x="76" y="63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6" y="63"/>
                    <a:pt x="77" y="60"/>
                    <a:pt x="77" y="57"/>
                  </a:cubicBezTo>
                  <a:cubicBezTo>
                    <a:pt x="78" y="56"/>
                    <a:pt x="78" y="52"/>
                    <a:pt x="80" y="50"/>
                  </a:cubicBezTo>
                  <a:cubicBezTo>
                    <a:pt x="82" y="48"/>
                    <a:pt x="84" y="45"/>
                    <a:pt x="87" y="44"/>
                  </a:cubicBezTo>
                  <a:cubicBezTo>
                    <a:pt x="90" y="43"/>
                    <a:pt x="95" y="43"/>
                    <a:pt x="97" y="43"/>
                  </a:cubicBezTo>
                  <a:cubicBezTo>
                    <a:pt x="98" y="43"/>
                    <a:pt x="101" y="44"/>
                    <a:pt x="102" y="44"/>
                  </a:cubicBezTo>
                  <a:cubicBezTo>
                    <a:pt x="108" y="44"/>
                    <a:pt x="115" y="43"/>
                    <a:pt x="122" y="47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18" y="45"/>
                    <a:pt x="114" y="43"/>
                    <a:pt x="110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0" name="Freeform 847">
              <a:extLst>
                <a:ext uri="{FF2B5EF4-FFF2-40B4-BE49-F238E27FC236}">
                  <a16:creationId xmlns:a16="http://schemas.microsoft.com/office/drawing/2014/main" id="{31DEE847-2FC2-4567-9355-A24CA2E58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876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115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1" name="Freeform 848">
              <a:extLst>
                <a:ext uri="{FF2B5EF4-FFF2-40B4-BE49-F238E27FC236}">
                  <a16:creationId xmlns:a16="http://schemas.microsoft.com/office/drawing/2014/main" id="{356E1471-F2ED-4D91-B8D8-49F42DE3C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88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35 h 3"/>
                <a:gd name="T8" fmla="*/ 12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52" name="Freeform 849">
              <a:extLst>
                <a:ext uri="{FF2B5EF4-FFF2-40B4-BE49-F238E27FC236}">
                  <a16:creationId xmlns:a16="http://schemas.microsoft.com/office/drawing/2014/main" id="{A07BA2CC-69E9-4842-A2E1-BE0C6ED2C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887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50 w 4"/>
                <a:gd name="T3" fmla="*/ 0 h 4"/>
                <a:gd name="T4" fmla="*/ 50 w 4"/>
                <a:gd name="T5" fmla="*/ 47 h 4"/>
                <a:gd name="T6" fmla="*/ 20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607" name="Text Box 852">
            <a:extLst>
              <a:ext uri="{FF2B5EF4-FFF2-40B4-BE49-F238E27FC236}">
                <a16:creationId xmlns:a16="http://schemas.microsoft.com/office/drawing/2014/main" id="{CC913966-813D-452F-AD5D-1555A5013B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8" y="1979613"/>
            <a:ext cx="104616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 b="1">
                <a:solidFill>
                  <a:srgbClr val="0070C0"/>
                </a:solidFill>
              </a:rPr>
              <a:t>Osteoclasts</a:t>
            </a:r>
          </a:p>
        </p:txBody>
      </p:sp>
      <p:sp>
        <p:nvSpPr>
          <p:cNvPr id="24608" name="Text Box 853">
            <a:extLst>
              <a:ext uri="{FF2B5EF4-FFF2-40B4-BE49-F238E27FC236}">
                <a16:creationId xmlns:a16="http://schemas.microsoft.com/office/drawing/2014/main" id="{FDC655E8-503C-4E66-BAD1-7D7DD1E42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79863" y="1725613"/>
            <a:ext cx="979487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 b="1">
                <a:solidFill>
                  <a:srgbClr val="0070C0"/>
                </a:solidFill>
              </a:rPr>
              <a:t>Monocytes</a:t>
            </a:r>
          </a:p>
        </p:txBody>
      </p:sp>
      <p:sp>
        <p:nvSpPr>
          <p:cNvPr id="24609" name="Text Box 854">
            <a:extLst>
              <a:ext uri="{FF2B5EF4-FFF2-40B4-BE49-F238E27FC236}">
                <a16:creationId xmlns:a16="http://schemas.microsoft.com/office/drawing/2014/main" id="{A1EB83BD-CB83-473A-A879-0C3AF13F6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9363" y="1450975"/>
            <a:ext cx="132556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 b="1">
                <a:solidFill>
                  <a:srgbClr val="0070C0"/>
                </a:solidFill>
              </a:rPr>
              <a:t>Pre-osteoblasts</a:t>
            </a:r>
          </a:p>
        </p:txBody>
      </p:sp>
      <p:sp>
        <p:nvSpPr>
          <p:cNvPr id="24610" name="Text Box 855">
            <a:extLst>
              <a:ext uri="{FF2B5EF4-FFF2-40B4-BE49-F238E27FC236}">
                <a16:creationId xmlns:a16="http://schemas.microsoft.com/office/drawing/2014/main" id="{1CB513C0-9968-4F2A-BA74-4BD99C30D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5275" y="1833563"/>
            <a:ext cx="1055688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 b="1">
                <a:solidFill>
                  <a:srgbClr val="0070C0"/>
                </a:solidFill>
              </a:rPr>
              <a:t>Osteoblasts</a:t>
            </a:r>
          </a:p>
        </p:txBody>
      </p:sp>
      <p:sp>
        <p:nvSpPr>
          <p:cNvPr id="24611" name="Text Box 856">
            <a:extLst>
              <a:ext uri="{FF2B5EF4-FFF2-40B4-BE49-F238E27FC236}">
                <a16:creationId xmlns:a16="http://schemas.microsoft.com/office/drawing/2014/main" id="{A92F9625-A681-40C7-9EF6-3A616160D4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3613" y="2066925"/>
            <a:ext cx="1003300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 b="1">
                <a:solidFill>
                  <a:srgbClr val="0070C0"/>
                </a:solidFill>
              </a:rPr>
              <a:t>Osteocytes</a:t>
            </a:r>
          </a:p>
        </p:txBody>
      </p:sp>
      <p:grpSp>
        <p:nvGrpSpPr>
          <p:cNvPr id="47139" name="Group 858">
            <a:extLst>
              <a:ext uri="{FF2B5EF4-FFF2-40B4-BE49-F238E27FC236}">
                <a16:creationId xmlns:a16="http://schemas.microsoft.com/office/drawing/2014/main" id="{C1F22B32-861C-4161-AA02-BBAE61455AF7}"/>
              </a:ext>
            </a:extLst>
          </p:cNvPr>
          <p:cNvGrpSpPr>
            <a:grpSpLocks/>
          </p:cNvGrpSpPr>
          <p:nvPr/>
        </p:nvGrpSpPr>
        <p:grpSpPr bwMode="auto">
          <a:xfrm>
            <a:off x="4094163" y="4751388"/>
            <a:ext cx="1909762" cy="1003300"/>
            <a:chOff x="1584" y="2294"/>
            <a:chExt cx="1203" cy="632"/>
          </a:xfrm>
        </p:grpSpPr>
        <p:sp>
          <p:nvSpPr>
            <p:cNvPr id="47846" name="Freeform 859">
              <a:extLst>
                <a:ext uri="{FF2B5EF4-FFF2-40B4-BE49-F238E27FC236}">
                  <a16:creationId xmlns:a16="http://schemas.microsoft.com/office/drawing/2014/main" id="{BE2D801B-91C2-41FE-AD9F-ED0D02023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2294"/>
              <a:ext cx="1203" cy="632"/>
            </a:xfrm>
            <a:custGeom>
              <a:avLst/>
              <a:gdLst>
                <a:gd name="T0" fmla="*/ 0 w 481"/>
                <a:gd name="T1" fmla="*/ 4493 h 237"/>
                <a:gd name="T2" fmla="*/ 7526 w 481"/>
                <a:gd name="T3" fmla="*/ 4493 h 237"/>
                <a:gd name="T4" fmla="*/ 7526 w 481"/>
                <a:gd name="T5" fmla="*/ 21 h 237"/>
                <a:gd name="T6" fmla="*/ 7476 w 481"/>
                <a:gd name="T7" fmla="*/ 21 h 237"/>
                <a:gd name="T8" fmla="*/ 6743 w 481"/>
                <a:gd name="T9" fmla="*/ 605 h 237"/>
                <a:gd name="T10" fmla="*/ 5285 w 481"/>
                <a:gd name="T11" fmla="*/ 1365 h 237"/>
                <a:gd name="T12" fmla="*/ 3159 w 481"/>
                <a:gd name="T13" fmla="*/ 285 h 237"/>
                <a:gd name="T14" fmla="*/ 2584 w 481"/>
                <a:gd name="T15" fmla="*/ 21 h 237"/>
                <a:gd name="T16" fmla="*/ 1646 w 481"/>
                <a:gd name="T17" fmla="*/ 21 h 237"/>
                <a:gd name="T18" fmla="*/ 395 w 481"/>
                <a:gd name="T19" fmla="*/ 227 h 237"/>
                <a:gd name="T20" fmla="*/ 0 w 481"/>
                <a:gd name="T21" fmla="*/ 285 h 237"/>
                <a:gd name="T22" fmla="*/ 0 w 481"/>
                <a:gd name="T23" fmla="*/ 4493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1" h="237">
                  <a:moveTo>
                    <a:pt x="0" y="237"/>
                  </a:moveTo>
                  <a:cubicBezTo>
                    <a:pt x="481" y="237"/>
                    <a:pt x="481" y="237"/>
                    <a:pt x="481" y="237"/>
                  </a:cubicBezTo>
                  <a:cubicBezTo>
                    <a:pt x="481" y="1"/>
                    <a:pt x="481" y="1"/>
                    <a:pt x="481" y="1"/>
                  </a:cubicBezTo>
                  <a:cubicBezTo>
                    <a:pt x="478" y="1"/>
                    <a:pt x="478" y="1"/>
                    <a:pt x="478" y="1"/>
                  </a:cubicBezTo>
                  <a:cubicBezTo>
                    <a:pt x="450" y="1"/>
                    <a:pt x="445" y="20"/>
                    <a:pt x="431" y="32"/>
                  </a:cubicBezTo>
                  <a:cubicBezTo>
                    <a:pt x="404" y="56"/>
                    <a:pt x="376" y="76"/>
                    <a:pt x="338" y="72"/>
                  </a:cubicBezTo>
                  <a:cubicBezTo>
                    <a:pt x="292" y="68"/>
                    <a:pt x="239" y="54"/>
                    <a:pt x="202" y="15"/>
                  </a:cubicBezTo>
                  <a:cubicBezTo>
                    <a:pt x="194" y="7"/>
                    <a:pt x="181" y="4"/>
                    <a:pt x="165" y="1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78" y="0"/>
                    <a:pt x="53" y="10"/>
                    <a:pt x="25" y="12"/>
                  </a:cubicBezTo>
                  <a:cubicBezTo>
                    <a:pt x="15" y="12"/>
                    <a:pt x="7" y="13"/>
                    <a:pt x="0" y="15"/>
                  </a:cubicBezTo>
                  <a:lnTo>
                    <a:pt x="0" y="237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7" name="Freeform 860">
              <a:extLst>
                <a:ext uri="{FF2B5EF4-FFF2-40B4-BE49-F238E27FC236}">
                  <a16:creationId xmlns:a16="http://schemas.microsoft.com/office/drawing/2014/main" id="{DCB48135-7B48-4935-8302-0F83DABDE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296"/>
              <a:ext cx="783" cy="211"/>
            </a:xfrm>
            <a:custGeom>
              <a:avLst/>
              <a:gdLst>
                <a:gd name="T0" fmla="*/ 0 w 313"/>
                <a:gd name="T1" fmla="*/ 0 h 79"/>
                <a:gd name="T2" fmla="*/ 563 w 313"/>
                <a:gd name="T3" fmla="*/ 307 h 79"/>
                <a:gd name="T4" fmla="*/ 2709 w 313"/>
                <a:gd name="T5" fmla="*/ 1426 h 79"/>
                <a:gd name="T6" fmla="*/ 4213 w 313"/>
                <a:gd name="T7" fmla="*/ 649 h 79"/>
                <a:gd name="T8" fmla="*/ 4368 w 313"/>
                <a:gd name="T9" fmla="*/ 435 h 79"/>
                <a:gd name="T10" fmla="*/ 4901 w 313"/>
                <a:gd name="T11" fmla="*/ 0 h 79"/>
                <a:gd name="T12" fmla="*/ 4901 w 313"/>
                <a:gd name="T13" fmla="*/ 0 h 79"/>
                <a:gd name="T14" fmla="*/ 4163 w 313"/>
                <a:gd name="T15" fmla="*/ 593 h 79"/>
                <a:gd name="T16" fmla="*/ 2709 w 313"/>
                <a:gd name="T17" fmla="*/ 1354 h 79"/>
                <a:gd name="T18" fmla="*/ 583 w 313"/>
                <a:gd name="T19" fmla="*/ 264 h 79"/>
                <a:gd name="T20" fmla="*/ 0 w 313"/>
                <a:gd name="T21" fmla="*/ 0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3" h="79">
                  <a:moveTo>
                    <a:pt x="0" y="0"/>
                  </a:moveTo>
                  <a:cubicBezTo>
                    <a:pt x="15" y="3"/>
                    <a:pt x="29" y="9"/>
                    <a:pt x="36" y="16"/>
                  </a:cubicBezTo>
                  <a:cubicBezTo>
                    <a:pt x="76" y="58"/>
                    <a:pt x="132" y="72"/>
                    <a:pt x="173" y="75"/>
                  </a:cubicBezTo>
                  <a:cubicBezTo>
                    <a:pt x="214" y="79"/>
                    <a:pt x="244" y="56"/>
                    <a:pt x="269" y="34"/>
                  </a:cubicBezTo>
                  <a:cubicBezTo>
                    <a:pt x="273" y="31"/>
                    <a:pt x="276" y="27"/>
                    <a:pt x="279" y="23"/>
                  </a:cubicBezTo>
                  <a:cubicBezTo>
                    <a:pt x="287" y="13"/>
                    <a:pt x="295" y="0"/>
                    <a:pt x="313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285" y="0"/>
                    <a:pt x="280" y="19"/>
                    <a:pt x="266" y="31"/>
                  </a:cubicBezTo>
                  <a:cubicBezTo>
                    <a:pt x="239" y="55"/>
                    <a:pt x="211" y="75"/>
                    <a:pt x="173" y="71"/>
                  </a:cubicBezTo>
                  <a:cubicBezTo>
                    <a:pt x="127" y="67"/>
                    <a:pt x="74" y="53"/>
                    <a:pt x="37" y="14"/>
                  </a:cubicBezTo>
                  <a:cubicBezTo>
                    <a:pt x="29" y="6"/>
                    <a:pt x="16" y="3"/>
                    <a:pt x="0" y="0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8" name="Freeform 861">
              <a:extLst>
                <a:ext uri="{FF2B5EF4-FFF2-40B4-BE49-F238E27FC236}">
                  <a16:creationId xmlns:a16="http://schemas.microsoft.com/office/drawing/2014/main" id="{0493757F-472E-493F-8B79-67DD4283C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478"/>
              <a:ext cx="78" cy="50"/>
            </a:xfrm>
            <a:custGeom>
              <a:avLst/>
              <a:gdLst>
                <a:gd name="T0" fmla="*/ 254 w 31"/>
                <a:gd name="T1" fmla="*/ 145 h 19"/>
                <a:gd name="T2" fmla="*/ 254 w 31"/>
                <a:gd name="T3" fmla="*/ 347 h 19"/>
                <a:gd name="T4" fmla="*/ 304 w 31"/>
                <a:gd name="T5" fmla="*/ 124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16" y="8"/>
                  </a:moveTo>
                  <a:cubicBezTo>
                    <a:pt x="8" y="0"/>
                    <a:pt x="0" y="19"/>
                    <a:pt x="16" y="19"/>
                  </a:cubicBezTo>
                  <a:cubicBezTo>
                    <a:pt x="31" y="18"/>
                    <a:pt x="25" y="4"/>
                    <a:pt x="19" y="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9" name="Freeform 862">
              <a:extLst>
                <a:ext uri="{FF2B5EF4-FFF2-40B4-BE49-F238E27FC236}">
                  <a16:creationId xmlns:a16="http://schemas.microsoft.com/office/drawing/2014/main" id="{34169A7E-736A-4CEE-A10A-1A5B92D9D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" y="2518"/>
              <a:ext cx="23" cy="18"/>
            </a:xfrm>
            <a:custGeom>
              <a:avLst/>
              <a:gdLst>
                <a:gd name="T0" fmla="*/ 33 w 9"/>
                <a:gd name="T1" fmla="*/ 85 h 7"/>
                <a:gd name="T2" fmla="*/ 20 w 9"/>
                <a:gd name="T3" fmla="*/ 21 h 7"/>
                <a:gd name="T4" fmla="*/ 130 w 9"/>
                <a:gd name="T5" fmla="*/ 0 h 7"/>
                <a:gd name="T6" fmla="*/ 118 w 9"/>
                <a:gd name="T7" fmla="*/ 11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2" y="5"/>
                  </a:moveTo>
                  <a:cubicBezTo>
                    <a:pt x="0" y="4"/>
                    <a:pt x="0" y="3"/>
                    <a:pt x="1" y="1"/>
                  </a:cubicBezTo>
                  <a:cubicBezTo>
                    <a:pt x="4" y="0"/>
                    <a:pt x="5" y="0"/>
                    <a:pt x="8" y="0"/>
                  </a:cubicBezTo>
                  <a:cubicBezTo>
                    <a:pt x="9" y="3"/>
                    <a:pt x="8" y="5"/>
                    <a:pt x="7" y="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0" name="Freeform 863">
              <a:extLst>
                <a:ext uri="{FF2B5EF4-FFF2-40B4-BE49-F238E27FC236}">
                  <a16:creationId xmlns:a16="http://schemas.microsoft.com/office/drawing/2014/main" id="{ADFA555A-CA1C-41D9-B12E-BF1152C7C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448"/>
              <a:ext cx="128" cy="123"/>
            </a:xfrm>
            <a:custGeom>
              <a:avLst/>
              <a:gdLst>
                <a:gd name="T0" fmla="*/ 221 w 51"/>
                <a:gd name="T1" fmla="*/ 628 h 46"/>
                <a:gd name="T2" fmla="*/ 567 w 51"/>
                <a:gd name="T3" fmla="*/ 671 h 46"/>
                <a:gd name="T4" fmla="*/ 83 w 51"/>
                <a:gd name="T5" fmla="*/ 422 h 46"/>
                <a:gd name="T6" fmla="*/ 743 w 51"/>
                <a:gd name="T7" fmla="*/ 671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6">
                  <a:moveTo>
                    <a:pt x="14" y="33"/>
                  </a:moveTo>
                  <a:cubicBezTo>
                    <a:pt x="21" y="13"/>
                    <a:pt x="51" y="19"/>
                    <a:pt x="36" y="35"/>
                  </a:cubicBezTo>
                  <a:cubicBezTo>
                    <a:pt x="31" y="26"/>
                    <a:pt x="10" y="0"/>
                    <a:pt x="5" y="22"/>
                  </a:cubicBezTo>
                  <a:cubicBezTo>
                    <a:pt x="0" y="46"/>
                    <a:pt x="35" y="41"/>
                    <a:pt x="47" y="3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1" name="Freeform 864">
              <a:extLst>
                <a:ext uri="{FF2B5EF4-FFF2-40B4-BE49-F238E27FC236}">
                  <a16:creationId xmlns:a16="http://schemas.microsoft.com/office/drawing/2014/main" id="{52A0B9AF-BC8D-4A8E-BD94-8896A9614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526"/>
              <a:ext cx="20" cy="21"/>
            </a:xfrm>
            <a:custGeom>
              <a:avLst/>
              <a:gdLst>
                <a:gd name="T0" fmla="*/ 125 w 8"/>
                <a:gd name="T1" fmla="*/ 110 h 8"/>
                <a:gd name="T2" fmla="*/ 20 w 8"/>
                <a:gd name="T3" fmla="*/ 0 h 8"/>
                <a:gd name="T4" fmla="*/ 125 w 8"/>
                <a:gd name="T5" fmla="*/ 55 h 8"/>
                <a:gd name="T6" fmla="*/ 63 w 8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8" y="6"/>
                  </a:moveTo>
                  <a:cubicBezTo>
                    <a:pt x="4" y="4"/>
                    <a:pt x="0" y="6"/>
                    <a:pt x="1" y="0"/>
                  </a:cubicBezTo>
                  <a:cubicBezTo>
                    <a:pt x="3" y="1"/>
                    <a:pt x="5" y="2"/>
                    <a:pt x="8" y="3"/>
                  </a:cubicBezTo>
                  <a:cubicBezTo>
                    <a:pt x="7" y="8"/>
                    <a:pt x="4" y="5"/>
                    <a:pt x="4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2" name="Freeform 865">
              <a:extLst>
                <a:ext uri="{FF2B5EF4-FFF2-40B4-BE49-F238E27FC236}">
                  <a16:creationId xmlns:a16="http://schemas.microsoft.com/office/drawing/2014/main" id="{909CC81B-12BA-4C3D-B7AE-D7562E5E0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478"/>
              <a:ext cx="63" cy="66"/>
            </a:xfrm>
            <a:custGeom>
              <a:avLst/>
              <a:gdLst>
                <a:gd name="T0" fmla="*/ 83 w 25"/>
                <a:gd name="T1" fmla="*/ 348 h 25"/>
                <a:gd name="T2" fmla="*/ 222 w 25"/>
                <a:gd name="T3" fmla="*/ 90 h 25"/>
                <a:gd name="T4" fmla="*/ 209 w 25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5">
                  <a:moveTo>
                    <a:pt x="5" y="19"/>
                  </a:moveTo>
                  <a:cubicBezTo>
                    <a:pt x="0" y="12"/>
                    <a:pt x="3" y="0"/>
                    <a:pt x="14" y="5"/>
                  </a:cubicBezTo>
                  <a:cubicBezTo>
                    <a:pt x="25" y="9"/>
                    <a:pt x="21" y="25"/>
                    <a:pt x="13" y="2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3" name="Freeform 866">
              <a:extLst>
                <a:ext uri="{FF2B5EF4-FFF2-40B4-BE49-F238E27FC236}">
                  <a16:creationId xmlns:a16="http://schemas.microsoft.com/office/drawing/2014/main" id="{C47CFF5C-A088-44A9-A394-C59BE71D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678"/>
              <a:ext cx="32" cy="16"/>
            </a:xfrm>
            <a:custGeom>
              <a:avLst/>
              <a:gdLst>
                <a:gd name="T0" fmla="*/ 194 w 13"/>
                <a:gd name="T1" fmla="*/ 21 h 6"/>
                <a:gd name="T2" fmla="*/ 0 w 13"/>
                <a:gd name="T3" fmla="*/ 77 h 6"/>
                <a:gd name="T4" fmla="*/ 74 w 13"/>
                <a:gd name="T5" fmla="*/ 115 h 6"/>
                <a:gd name="T6" fmla="*/ 30 w 13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6">
                  <a:moveTo>
                    <a:pt x="13" y="1"/>
                  </a:moveTo>
                  <a:cubicBezTo>
                    <a:pt x="8" y="0"/>
                    <a:pt x="3" y="1"/>
                    <a:pt x="0" y="4"/>
                  </a:cubicBezTo>
                  <a:cubicBezTo>
                    <a:pt x="2" y="5"/>
                    <a:pt x="3" y="6"/>
                    <a:pt x="5" y="6"/>
                  </a:cubicBezTo>
                  <a:cubicBezTo>
                    <a:pt x="5" y="4"/>
                    <a:pt x="3" y="3"/>
                    <a:pt x="2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4" name="Freeform 867">
              <a:extLst>
                <a:ext uri="{FF2B5EF4-FFF2-40B4-BE49-F238E27FC236}">
                  <a16:creationId xmlns:a16="http://schemas.microsoft.com/office/drawing/2014/main" id="{B50A8BA5-50F6-4649-B21E-BD3F8B3F4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672"/>
              <a:ext cx="65" cy="54"/>
            </a:xfrm>
            <a:custGeom>
              <a:avLst/>
              <a:gdLst>
                <a:gd name="T0" fmla="*/ 0 w 26"/>
                <a:gd name="T1" fmla="*/ 116 h 20"/>
                <a:gd name="T2" fmla="*/ 158 w 26"/>
                <a:gd name="T3" fmla="*/ 0 h 20"/>
                <a:gd name="T4" fmla="*/ 333 w 26"/>
                <a:gd name="T5" fmla="*/ 394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0">
                  <a:moveTo>
                    <a:pt x="0" y="6"/>
                  </a:moveTo>
                  <a:cubicBezTo>
                    <a:pt x="7" y="14"/>
                    <a:pt x="19" y="5"/>
                    <a:pt x="10" y="0"/>
                  </a:cubicBezTo>
                  <a:cubicBezTo>
                    <a:pt x="10" y="10"/>
                    <a:pt x="26" y="9"/>
                    <a:pt x="21" y="2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5" name="Freeform 868">
              <a:extLst>
                <a:ext uri="{FF2B5EF4-FFF2-40B4-BE49-F238E27FC236}">
                  <a16:creationId xmlns:a16="http://schemas.microsoft.com/office/drawing/2014/main" id="{DA660DC1-DEF4-488C-8AF2-868BC1964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670"/>
              <a:ext cx="50" cy="58"/>
            </a:xfrm>
            <a:custGeom>
              <a:avLst/>
              <a:gdLst>
                <a:gd name="T0" fmla="*/ 95 w 20"/>
                <a:gd name="T1" fmla="*/ 182 h 22"/>
                <a:gd name="T2" fmla="*/ 313 w 20"/>
                <a:gd name="T3" fmla="*/ 111 h 22"/>
                <a:gd name="T4" fmla="*/ 50 w 2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2">
                  <a:moveTo>
                    <a:pt x="6" y="10"/>
                  </a:moveTo>
                  <a:cubicBezTo>
                    <a:pt x="6" y="1"/>
                    <a:pt x="14" y="0"/>
                    <a:pt x="20" y="6"/>
                  </a:cubicBezTo>
                  <a:cubicBezTo>
                    <a:pt x="19" y="22"/>
                    <a:pt x="0" y="14"/>
                    <a:pt x="3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6" name="Freeform 869">
              <a:extLst>
                <a:ext uri="{FF2B5EF4-FFF2-40B4-BE49-F238E27FC236}">
                  <a16:creationId xmlns:a16="http://schemas.microsoft.com/office/drawing/2014/main" id="{3294A33A-8744-4EBA-AB48-F8E113169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651"/>
              <a:ext cx="23" cy="13"/>
            </a:xfrm>
            <a:custGeom>
              <a:avLst/>
              <a:gdLst>
                <a:gd name="T0" fmla="*/ 0 w 9"/>
                <a:gd name="T1" fmla="*/ 88 h 5"/>
                <a:gd name="T2" fmla="*/ 151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2" y="2"/>
                    <a:pt x="6" y="1"/>
                    <a:pt x="9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7" name="Freeform 870">
              <a:extLst>
                <a:ext uri="{FF2B5EF4-FFF2-40B4-BE49-F238E27FC236}">
                  <a16:creationId xmlns:a16="http://schemas.microsoft.com/office/drawing/2014/main" id="{32D4DD9F-A362-4C94-B319-F68091B90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558"/>
              <a:ext cx="15" cy="21"/>
            </a:xfrm>
            <a:custGeom>
              <a:avLst/>
              <a:gdLst>
                <a:gd name="T0" fmla="*/ 63 w 6"/>
                <a:gd name="T1" fmla="*/ 0 h 8"/>
                <a:gd name="T2" fmla="*/ 0 w 6"/>
                <a:gd name="T3" fmla="*/ 110 h 8"/>
                <a:gd name="T4" fmla="*/ 95 w 6"/>
                <a:gd name="T5" fmla="*/ 7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2" y="2"/>
                    <a:pt x="0" y="2"/>
                    <a:pt x="0" y="6"/>
                  </a:cubicBezTo>
                  <a:cubicBezTo>
                    <a:pt x="3" y="8"/>
                    <a:pt x="3" y="5"/>
                    <a:pt x="6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8" name="Freeform 871">
              <a:extLst>
                <a:ext uri="{FF2B5EF4-FFF2-40B4-BE49-F238E27FC236}">
                  <a16:creationId xmlns:a16="http://schemas.microsoft.com/office/drawing/2014/main" id="{781DAB85-0A3D-495C-94DC-DB2C9CEC0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76"/>
              <a:ext cx="8" cy="1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59" name="Freeform 872">
              <a:extLst>
                <a:ext uri="{FF2B5EF4-FFF2-40B4-BE49-F238E27FC236}">
                  <a16:creationId xmlns:a16="http://schemas.microsoft.com/office/drawing/2014/main" id="{2EC3E70B-D25F-44A5-ABE2-2F744D37C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710"/>
              <a:ext cx="17" cy="18"/>
            </a:xfrm>
            <a:custGeom>
              <a:avLst/>
              <a:gdLst>
                <a:gd name="T0" fmla="*/ 87 w 7"/>
                <a:gd name="T1" fmla="*/ 21 h 7"/>
                <a:gd name="T2" fmla="*/ 0 w 7"/>
                <a:gd name="T3" fmla="*/ 54 h 7"/>
                <a:gd name="T4" fmla="*/ 100 w 7"/>
                <a:gd name="T5" fmla="*/ 100 h 7"/>
                <a:gd name="T6" fmla="*/ 41 w 7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4" y="7"/>
                    <a:pt x="0" y="6"/>
                    <a:pt x="7" y="6"/>
                  </a:cubicBezTo>
                  <a:cubicBezTo>
                    <a:pt x="7" y="3"/>
                    <a:pt x="5" y="2"/>
                    <a:pt x="3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0" name="Freeform 873">
              <a:extLst>
                <a:ext uri="{FF2B5EF4-FFF2-40B4-BE49-F238E27FC236}">
                  <a16:creationId xmlns:a16="http://schemas.microsoft.com/office/drawing/2014/main" id="{0DA6291B-E272-4976-8D3C-4FCABE33F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779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1" name="Freeform 874">
              <a:extLst>
                <a:ext uri="{FF2B5EF4-FFF2-40B4-BE49-F238E27FC236}">
                  <a16:creationId xmlns:a16="http://schemas.microsoft.com/office/drawing/2014/main" id="{6D7907AB-FEA1-4652-8217-C8197A39B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2600"/>
              <a:ext cx="60" cy="54"/>
            </a:xfrm>
            <a:custGeom>
              <a:avLst/>
              <a:gdLst>
                <a:gd name="T0" fmla="*/ 363 w 24"/>
                <a:gd name="T1" fmla="*/ 81 h 20"/>
                <a:gd name="T2" fmla="*/ 175 w 24"/>
                <a:gd name="T3" fmla="*/ 300 h 20"/>
                <a:gd name="T4" fmla="*/ 238 w 24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23" y="4"/>
                  </a:moveTo>
                  <a:cubicBezTo>
                    <a:pt x="15" y="1"/>
                    <a:pt x="0" y="10"/>
                    <a:pt x="11" y="15"/>
                  </a:cubicBezTo>
                  <a:cubicBezTo>
                    <a:pt x="21" y="20"/>
                    <a:pt x="24" y="5"/>
                    <a:pt x="15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2" name="Freeform 875">
              <a:extLst>
                <a:ext uri="{FF2B5EF4-FFF2-40B4-BE49-F238E27FC236}">
                  <a16:creationId xmlns:a16="http://schemas.microsoft.com/office/drawing/2014/main" id="{730CF1F3-A75B-4B3A-98C1-0FB1A0951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656"/>
              <a:ext cx="17" cy="14"/>
            </a:xfrm>
            <a:custGeom>
              <a:avLst/>
              <a:gdLst>
                <a:gd name="T0" fmla="*/ 0 w 7"/>
                <a:gd name="T1" fmla="*/ 48 h 5"/>
                <a:gd name="T2" fmla="*/ 87 w 7"/>
                <a:gd name="T3" fmla="*/ 22 h 5"/>
                <a:gd name="T4" fmla="*/ 41 w 7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4"/>
                    <a:pt x="5" y="3"/>
                    <a:pt x="3" y="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3" name="Freeform 876">
              <a:extLst>
                <a:ext uri="{FF2B5EF4-FFF2-40B4-BE49-F238E27FC236}">
                  <a16:creationId xmlns:a16="http://schemas.microsoft.com/office/drawing/2014/main" id="{3ED614DE-632C-44AA-8C59-690EC8682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368"/>
              <a:ext cx="42" cy="30"/>
            </a:xfrm>
            <a:custGeom>
              <a:avLst/>
              <a:gdLst>
                <a:gd name="T0" fmla="*/ 133 w 17"/>
                <a:gd name="T1" fmla="*/ 104 h 11"/>
                <a:gd name="T2" fmla="*/ 30 w 17"/>
                <a:gd name="T3" fmla="*/ 38 h 11"/>
                <a:gd name="T4" fmla="*/ 12 w 17"/>
                <a:gd name="T5" fmla="*/ 164 h 11"/>
                <a:gd name="T6" fmla="*/ 245 w 17"/>
                <a:gd name="T7" fmla="*/ 22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1">
                  <a:moveTo>
                    <a:pt x="9" y="5"/>
                  </a:moveTo>
                  <a:cubicBezTo>
                    <a:pt x="6" y="3"/>
                    <a:pt x="7" y="0"/>
                    <a:pt x="2" y="2"/>
                  </a:cubicBezTo>
                  <a:cubicBezTo>
                    <a:pt x="0" y="4"/>
                    <a:pt x="0" y="6"/>
                    <a:pt x="1" y="8"/>
                  </a:cubicBezTo>
                  <a:cubicBezTo>
                    <a:pt x="4" y="8"/>
                    <a:pt x="17" y="11"/>
                    <a:pt x="16" y="11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4" name="Freeform 877">
              <a:extLst>
                <a:ext uri="{FF2B5EF4-FFF2-40B4-BE49-F238E27FC236}">
                  <a16:creationId xmlns:a16="http://schemas.microsoft.com/office/drawing/2014/main" id="{6D3B7224-0400-4BB1-8BE1-1C5B4301D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358"/>
              <a:ext cx="20" cy="24"/>
            </a:xfrm>
            <a:custGeom>
              <a:avLst/>
              <a:gdLst>
                <a:gd name="T0" fmla="*/ 125 w 8"/>
                <a:gd name="T1" fmla="*/ 0 h 9"/>
                <a:gd name="T2" fmla="*/ 33 w 8"/>
                <a:gd name="T3" fmla="*/ 171 h 9"/>
                <a:gd name="T4" fmla="*/ 113 w 8"/>
                <a:gd name="T5" fmla="*/ 115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3" y="1"/>
                    <a:pt x="0" y="2"/>
                    <a:pt x="2" y="9"/>
                  </a:cubicBezTo>
                  <a:cubicBezTo>
                    <a:pt x="3" y="8"/>
                    <a:pt x="8" y="5"/>
                    <a:pt x="7" y="6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5" name="Freeform 878">
              <a:extLst>
                <a:ext uri="{FF2B5EF4-FFF2-40B4-BE49-F238E27FC236}">
                  <a16:creationId xmlns:a16="http://schemas.microsoft.com/office/drawing/2014/main" id="{93E55A1C-D916-4B59-BE00-15C23DB2C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86"/>
              <a:ext cx="10" cy="8"/>
            </a:xfrm>
            <a:custGeom>
              <a:avLst/>
              <a:gdLst>
                <a:gd name="T0" fmla="*/ 20 w 4"/>
                <a:gd name="T1" fmla="*/ 56 h 3"/>
                <a:gd name="T2" fmla="*/ 63 w 4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0" y="0"/>
                    <a:pt x="2" y="1"/>
                    <a:pt x="4" y="3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6" name="Freeform 879">
              <a:extLst>
                <a:ext uri="{FF2B5EF4-FFF2-40B4-BE49-F238E27FC236}">
                  <a16:creationId xmlns:a16="http://schemas.microsoft.com/office/drawing/2014/main" id="{29A61D6E-21AA-4794-B7AC-E6863C55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774"/>
              <a:ext cx="25" cy="29"/>
            </a:xfrm>
            <a:custGeom>
              <a:avLst/>
              <a:gdLst>
                <a:gd name="T0" fmla="*/ 158 w 10"/>
                <a:gd name="T1" fmla="*/ 200 h 11"/>
                <a:gd name="T2" fmla="*/ 0 w 10"/>
                <a:gd name="T3" fmla="*/ 76 h 11"/>
                <a:gd name="T4" fmla="*/ 158 w 10"/>
                <a:gd name="T5" fmla="*/ 34 h 11"/>
                <a:gd name="T6" fmla="*/ 83 w 10"/>
                <a:gd name="T7" fmla="*/ 166 h 11"/>
                <a:gd name="T8" fmla="*/ 95 w 10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10" y="11"/>
                  </a:moveTo>
                  <a:cubicBezTo>
                    <a:pt x="6" y="11"/>
                    <a:pt x="3" y="8"/>
                    <a:pt x="0" y="4"/>
                  </a:cubicBezTo>
                  <a:cubicBezTo>
                    <a:pt x="5" y="0"/>
                    <a:pt x="6" y="1"/>
                    <a:pt x="10" y="2"/>
                  </a:cubicBezTo>
                  <a:cubicBezTo>
                    <a:pt x="8" y="6"/>
                    <a:pt x="8" y="6"/>
                    <a:pt x="5" y="9"/>
                  </a:cubicBezTo>
                  <a:cubicBezTo>
                    <a:pt x="4" y="6"/>
                    <a:pt x="5" y="4"/>
                    <a:pt x="6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7" name="Freeform 880">
              <a:extLst>
                <a:ext uri="{FF2B5EF4-FFF2-40B4-BE49-F238E27FC236}">
                  <a16:creationId xmlns:a16="http://schemas.microsoft.com/office/drawing/2014/main" id="{D17045E6-256E-4828-ADB1-FB598D0E9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720"/>
              <a:ext cx="138" cy="126"/>
            </a:xfrm>
            <a:custGeom>
              <a:avLst/>
              <a:gdLst>
                <a:gd name="T0" fmla="*/ 630 w 55"/>
                <a:gd name="T1" fmla="*/ 308 h 47"/>
                <a:gd name="T2" fmla="*/ 522 w 55"/>
                <a:gd name="T3" fmla="*/ 424 h 47"/>
                <a:gd name="T4" fmla="*/ 868 w 55"/>
                <a:gd name="T5" fmla="*/ 424 h 47"/>
                <a:gd name="T6" fmla="*/ 775 w 55"/>
                <a:gd name="T7" fmla="*/ 697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47">
                  <a:moveTo>
                    <a:pt x="40" y="16"/>
                  </a:moveTo>
                  <a:cubicBezTo>
                    <a:pt x="36" y="17"/>
                    <a:pt x="34" y="19"/>
                    <a:pt x="33" y="22"/>
                  </a:cubicBezTo>
                  <a:cubicBezTo>
                    <a:pt x="39" y="28"/>
                    <a:pt x="51" y="30"/>
                    <a:pt x="55" y="22"/>
                  </a:cubicBezTo>
                  <a:cubicBezTo>
                    <a:pt x="48" y="0"/>
                    <a:pt x="0" y="47"/>
                    <a:pt x="49" y="36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8" name="Freeform 881">
              <a:extLst>
                <a:ext uri="{FF2B5EF4-FFF2-40B4-BE49-F238E27FC236}">
                  <a16:creationId xmlns:a16="http://schemas.microsoft.com/office/drawing/2014/main" id="{D6644076-29E7-4057-B9C9-5C3CC3441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798"/>
              <a:ext cx="33" cy="10"/>
            </a:xfrm>
            <a:custGeom>
              <a:avLst/>
              <a:gdLst>
                <a:gd name="T0" fmla="*/ 213 w 13"/>
                <a:gd name="T1" fmla="*/ 50 h 4"/>
                <a:gd name="T2" fmla="*/ 0 w 13"/>
                <a:gd name="T3" fmla="*/ 20 h 4"/>
                <a:gd name="T4" fmla="*/ 51 w 1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4">
                  <a:moveTo>
                    <a:pt x="13" y="3"/>
                  </a:moveTo>
                  <a:cubicBezTo>
                    <a:pt x="8" y="3"/>
                    <a:pt x="4" y="4"/>
                    <a:pt x="0" y="1"/>
                  </a:cubicBez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69" name="Freeform 882">
              <a:extLst>
                <a:ext uri="{FF2B5EF4-FFF2-40B4-BE49-F238E27FC236}">
                  <a16:creationId xmlns:a16="http://schemas.microsoft.com/office/drawing/2014/main" id="{F0C0BAF9-3E8D-43DE-9BC0-0EBC8843F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776"/>
              <a:ext cx="65" cy="112"/>
            </a:xfrm>
            <a:custGeom>
              <a:avLst/>
              <a:gdLst>
                <a:gd name="T0" fmla="*/ 175 w 26"/>
                <a:gd name="T1" fmla="*/ 341 h 42"/>
                <a:gd name="T2" fmla="*/ 83 w 26"/>
                <a:gd name="T3" fmla="*/ 205 h 42"/>
                <a:gd name="T4" fmla="*/ 20 w 26"/>
                <a:gd name="T5" fmla="*/ 341 h 42"/>
                <a:gd name="T6" fmla="*/ 83 w 26"/>
                <a:gd name="T7" fmla="*/ 307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2">
                  <a:moveTo>
                    <a:pt x="11" y="18"/>
                  </a:moveTo>
                  <a:cubicBezTo>
                    <a:pt x="7" y="16"/>
                    <a:pt x="4" y="17"/>
                    <a:pt x="5" y="11"/>
                  </a:cubicBezTo>
                  <a:cubicBezTo>
                    <a:pt x="26" y="0"/>
                    <a:pt x="14" y="42"/>
                    <a:pt x="1" y="18"/>
                  </a:cubicBezTo>
                  <a:cubicBezTo>
                    <a:pt x="0" y="14"/>
                    <a:pt x="3" y="17"/>
                    <a:pt x="5" y="16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0" name="Freeform 883">
              <a:extLst>
                <a:ext uri="{FF2B5EF4-FFF2-40B4-BE49-F238E27FC236}">
                  <a16:creationId xmlns:a16="http://schemas.microsoft.com/office/drawing/2014/main" id="{9571EEDF-C2DB-4C85-8F44-084FD4139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814"/>
              <a:ext cx="15" cy="18"/>
            </a:xfrm>
            <a:custGeom>
              <a:avLst/>
              <a:gdLst>
                <a:gd name="T0" fmla="*/ 33 w 6"/>
                <a:gd name="T1" fmla="*/ 67 h 7"/>
                <a:gd name="T2" fmla="*/ 0 w 6"/>
                <a:gd name="T3" fmla="*/ 0 h 7"/>
                <a:gd name="T4" fmla="*/ 63 w 6"/>
                <a:gd name="T5" fmla="*/ 1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6" y="1"/>
                    <a:pt x="3" y="4"/>
                    <a:pt x="4" y="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1" name="Freeform 884">
              <a:extLst>
                <a:ext uri="{FF2B5EF4-FFF2-40B4-BE49-F238E27FC236}">
                  <a16:creationId xmlns:a16="http://schemas.microsoft.com/office/drawing/2014/main" id="{92EC9CE3-E40D-44C7-A68C-5BD60C429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7" y="2870"/>
              <a:ext cx="152" cy="56"/>
            </a:xfrm>
            <a:custGeom>
              <a:avLst/>
              <a:gdLst>
                <a:gd name="T0" fmla="*/ 807 w 61"/>
                <a:gd name="T1" fmla="*/ 264 h 21"/>
                <a:gd name="T2" fmla="*/ 807 w 61"/>
                <a:gd name="T3" fmla="*/ 264 h 21"/>
                <a:gd name="T4" fmla="*/ 728 w 61"/>
                <a:gd name="T5" fmla="*/ 227 h 21"/>
                <a:gd name="T6" fmla="*/ 167 w 61"/>
                <a:gd name="T7" fmla="*/ 149 h 21"/>
                <a:gd name="T8" fmla="*/ 0 w 61"/>
                <a:gd name="T9" fmla="*/ 397 h 21"/>
                <a:gd name="T10" fmla="*/ 944 w 61"/>
                <a:gd name="T11" fmla="*/ 397 h 21"/>
                <a:gd name="T12" fmla="*/ 807 w 61"/>
                <a:gd name="T13" fmla="*/ 264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1">
                  <a:moveTo>
                    <a:pt x="52" y="14"/>
                  </a:moveTo>
                  <a:cubicBezTo>
                    <a:pt x="52" y="14"/>
                    <a:pt x="52" y="14"/>
                    <a:pt x="52" y="14"/>
                  </a:cubicBezTo>
                  <a:cubicBezTo>
                    <a:pt x="51" y="14"/>
                    <a:pt x="49" y="13"/>
                    <a:pt x="47" y="12"/>
                  </a:cubicBezTo>
                  <a:cubicBezTo>
                    <a:pt x="39" y="7"/>
                    <a:pt x="24" y="0"/>
                    <a:pt x="11" y="8"/>
                  </a:cubicBezTo>
                  <a:cubicBezTo>
                    <a:pt x="7" y="10"/>
                    <a:pt x="3" y="14"/>
                    <a:pt x="0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59" y="18"/>
                    <a:pt x="56" y="16"/>
                    <a:pt x="52" y="14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2" name="Freeform 885">
              <a:extLst>
                <a:ext uri="{FF2B5EF4-FFF2-40B4-BE49-F238E27FC236}">
                  <a16:creationId xmlns:a16="http://schemas.microsoft.com/office/drawing/2014/main" id="{49D1BA43-5438-4B72-A11C-DCDCE5D60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811"/>
              <a:ext cx="167" cy="115"/>
            </a:xfrm>
            <a:custGeom>
              <a:avLst/>
              <a:gdLst>
                <a:gd name="T0" fmla="*/ 882 w 67"/>
                <a:gd name="T1" fmla="*/ 94 h 43"/>
                <a:gd name="T2" fmla="*/ 621 w 67"/>
                <a:gd name="T3" fmla="*/ 0 h 43"/>
                <a:gd name="T4" fmla="*/ 404 w 67"/>
                <a:gd name="T5" fmla="*/ 150 h 43"/>
                <a:gd name="T6" fmla="*/ 0 w 67"/>
                <a:gd name="T7" fmla="*/ 824 h 43"/>
                <a:gd name="T8" fmla="*/ 1037 w 67"/>
                <a:gd name="T9" fmla="*/ 824 h 43"/>
                <a:gd name="T10" fmla="*/ 995 w 67"/>
                <a:gd name="T11" fmla="*/ 538 h 43"/>
                <a:gd name="T12" fmla="*/ 1007 w 67"/>
                <a:gd name="T13" fmla="*/ 380 h 43"/>
                <a:gd name="T14" fmla="*/ 882 w 67"/>
                <a:gd name="T15" fmla="*/ 94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43">
                  <a:moveTo>
                    <a:pt x="57" y="5"/>
                  </a:moveTo>
                  <a:cubicBezTo>
                    <a:pt x="52" y="1"/>
                    <a:pt x="46" y="0"/>
                    <a:pt x="40" y="0"/>
                  </a:cubicBezTo>
                  <a:cubicBezTo>
                    <a:pt x="34" y="1"/>
                    <a:pt x="29" y="3"/>
                    <a:pt x="26" y="8"/>
                  </a:cubicBezTo>
                  <a:cubicBezTo>
                    <a:pt x="10" y="12"/>
                    <a:pt x="0" y="29"/>
                    <a:pt x="0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7" y="38"/>
                    <a:pt x="66" y="33"/>
                    <a:pt x="64" y="28"/>
                  </a:cubicBezTo>
                  <a:cubicBezTo>
                    <a:pt x="65" y="25"/>
                    <a:pt x="65" y="23"/>
                    <a:pt x="65" y="20"/>
                  </a:cubicBezTo>
                  <a:cubicBezTo>
                    <a:pt x="65" y="14"/>
                    <a:pt x="62" y="9"/>
                    <a:pt x="57" y="5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3" name="Freeform 886">
              <a:extLst>
                <a:ext uri="{FF2B5EF4-FFF2-40B4-BE49-F238E27FC236}">
                  <a16:creationId xmlns:a16="http://schemas.microsoft.com/office/drawing/2014/main" id="{D17763B0-C26B-40C2-8139-23BE3438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854"/>
              <a:ext cx="20" cy="16"/>
            </a:xfrm>
            <a:custGeom>
              <a:avLst/>
              <a:gdLst>
                <a:gd name="T0" fmla="*/ 50 w 8"/>
                <a:gd name="T1" fmla="*/ 56 h 6"/>
                <a:gd name="T2" fmla="*/ 0 w 8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3" y="3"/>
                  </a:moveTo>
                  <a:cubicBezTo>
                    <a:pt x="8" y="0"/>
                    <a:pt x="1" y="6"/>
                    <a:pt x="0" y="6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4" name="Freeform 887">
              <a:extLst>
                <a:ext uri="{FF2B5EF4-FFF2-40B4-BE49-F238E27FC236}">
                  <a16:creationId xmlns:a16="http://schemas.microsoft.com/office/drawing/2014/main" id="{60256E64-B095-437B-9637-68ADA2686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2840"/>
              <a:ext cx="126" cy="86"/>
            </a:xfrm>
            <a:custGeom>
              <a:avLst/>
              <a:gdLst>
                <a:gd name="T0" fmla="*/ 673 w 50"/>
                <a:gd name="T1" fmla="*/ 137 h 32"/>
                <a:gd name="T2" fmla="*/ 242 w 50"/>
                <a:gd name="T3" fmla="*/ 94 h 32"/>
                <a:gd name="T4" fmla="*/ 0 w 50"/>
                <a:gd name="T5" fmla="*/ 621 h 32"/>
                <a:gd name="T6" fmla="*/ 781 w 50"/>
                <a:gd name="T7" fmla="*/ 621 h 32"/>
                <a:gd name="T8" fmla="*/ 801 w 50"/>
                <a:gd name="T9" fmla="*/ 484 h 32"/>
                <a:gd name="T10" fmla="*/ 673 w 50"/>
                <a:gd name="T11" fmla="*/ 137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2">
                  <a:moveTo>
                    <a:pt x="42" y="7"/>
                  </a:moveTo>
                  <a:cubicBezTo>
                    <a:pt x="35" y="1"/>
                    <a:pt x="24" y="0"/>
                    <a:pt x="15" y="5"/>
                  </a:cubicBezTo>
                  <a:cubicBezTo>
                    <a:pt x="6" y="11"/>
                    <a:pt x="0" y="21"/>
                    <a:pt x="0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50" y="30"/>
                    <a:pt x="50" y="27"/>
                    <a:pt x="50" y="25"/>
                  </a:cubicBezTo>
                  <a:cubicBezTo>
                    <a:pt x="50" y="15"/>
                    <a:pt x="45" y="9"/>
                    <a:pt x="42" y="7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5" name="Freeform 888">
              <a:extLst>
                <a:ext uri="{FF2B5EF4-FFF2-40B4-BE49-F238E27FC236}">
                  <a16:creationId xmlns:a16="http://schemas.microsoft.com/office/drawing/2014/main" id="{7A69EF3E-0983-427C-96F6-7171A426B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2664"/>
              <a:ext cx="2" cy="8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84138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6" name="Freeform 889">
              <a:extLst>
                <a:ext uri="{FF2B5EF4-FFF2-40B4-BE49-F238E27FC236}">
                  <a16:creationId xmlns:a16="http://schemas.microsoft.com/office/drawing/2014/main" id="{E278A158-C539-491F-ABCD-70449E1C5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606"/>
              <a:ext cx="30" cy="34"/>
            </a:xfrm>
            <a:custGeom>
              <a:avLst/>
              <a:gdLst>
                <a:gd name="T0" fmla="*/ 113 w 12"/>
                <a:gd name="T1" fmla="*/ 178 h 13"/>
                <a:gd name="T2" fmla="*/ 125 w 12"/>
                <a:gd name="T3" fmla="*/ 233 h 13"/>
                <a:gd name="T4" fmla="*/ 0 w 12"/>
                <a:gd name="T5" fmla="*/ 89 h 13"/>
                <a:gd name="T6" fmla="*/ 50 w 12"/>
                <a:gd name="T7" fmla="*/ 17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3">
                  <a:moveTo>
                    <a:pt x="7" y="10"/>
                  </a:moveTo>
                  <a:cubicBezTo>
                    <a:pt x="6" y="11"/>
                    <a:pt x="7" y="12"/>
                    <a:pt x="8" y="13"/>
                  </a:cubicBezTo>
                  <a:cubicBezTo>
                    <a:pt x="12" y="7"/>
                    <a:pt x="6" y="0"/>
                    <a:pt x="0" y="5"/>
                  </a:cubicBezTo>
                  <a:cubicBezTo>
                    <a:pt x="0" y="8"/>
                    <a:pt x="2" y="8"/>
                    <a:pt x="3" y="1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7" name="Freeform 890">
              <a:extLst>
                <a:ext uri="{FF2B5EF4-FFF2-40B4-BE49-F238E27FC236}">
                  <a16:creationId xmlns:a16="http://schemas.microsoft.com/office/drawing/2014/main" id="{47132CC1-B556-4C0C-B0F1-6F23D52D4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635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1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8" name="Freeform 891">
              <a:extLst>
                <a:ext uri="{FF2B5EF4-FFF2-40B4-BE49-F238E27FC236}">
                  <a16:creationId xmlns:a16="http://schemas.microsoft.com/office/drawing/2014/main" id="{7877D847-8814-4B11-A3ED-5ED37B5B5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2808"/>
              <a:ext cx="32" cy="27"/>
            </a:xfrm>
            <a:custGeom>
              <a:avLst/>
              <a:gdLst>
                <a:gd name="T0" fmla="*/ 30 w 13"/>
                <a:gd name="T1" fmla="*/ 38 h 10"/>
                <a:gd name="T2" fmla="*/ 121 w 13"/>
                <a:gd name="T3" fmla="*/ 0 h 10"/>
                <a:gd name="T4" fmla="*/ 74 w 13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2" y="2"/>
                  </a:moveTo>
                  <a:cubicBezTo>
                    <a:pt x="0" y="10"/>
                    <a:pt x="13" y="8"/>
                    <a:pt x="8" y="0"/>
                  </a:cubicBezTo>
                  <a:cubicBezTo>
                    <a:pt x="7" y="0"/>
                    <a:pt x="6" y="0"/>
                    <a:pt x="5" y="1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79" name="Freeform 892">
              <a:extLst>
                <a:ext uri="{FF2B5EF4-FFF2-40B4-BE49-F238E27FC236}">
                  <a16:creationId xmlns:a16="http://schemas.microsoft.com/office/drawing/2014/main" id="{09D93930-AD7E-4ABC-B409-7D5790831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7" y="2806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0" name="Freeform 893">
              <a:extLst>
                <a:ext uri="{FF2B5EF4-FFF2-40B4-BE49-F238E27FC236}">
                  <a16:creationId xmlns:a16="http://schemas.microsoft.com/office/drawing/2014/main" id="{43FA491E-8016-4AA0-B1F8-6A165D166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712"/>
              <a:ext cx="13" cy="14"/>
            </a:xfrm>
            <a:custGeom>
              <a:avLst/>
              <a:gdLst>
                <a:gd name="T0" fmla="*/ 68 w 5"/>
                <a:gd name="T1" fmla="*/ 0 h 5"/>
                <a:gd name="T2" fmla="*/ 21 w 5"/>
                <a:gd name="T3" fmla="*/ 109 h 5"/>
                <a:gd name="T4" fmla="*/ 88 w 5"/>
                <a:gd name="T5" fmla="*/ 4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2" y="2"/>
                    <a:pt x="0" y="2"/>
                    <a:pt x="1" y="5"/>
                  </a:cubicBezTo>
                  <a:cubicBezTo>
                    <a:pt x="4" y="5"/>
                    <a:pt x="4" y="4"/>
                    <a:pt x="5" y="2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1" name="Freeform 894">
              <a:extLst>
                <a:ext uri="{FF2B5EF4-FFF2-40B4-BE49-F238E27FC236}">
                  <a16:creationId xmlns:a16="http://schemas.microsoft.com/office/drawing/2014/main" id="{B72FF8C9-CFEE-4042-8184-C5A457899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672"/>
              <a:ext cx="27" cy="24"/>
            </a:xfrm>
            <a:custGeom>
              <a:avLst/>
              <a:gdLst>
                <a:gd name="T0" fmla="*/ 29 w 11"/>
                <a:gd name="T1" fmla="*/ 56 h 9"/>
                <a:gd name="T2" fmla="*/ 0 w 11"/>
                <a:gd name="T3" fmla="*/ 56 h 9"/>
                <a:gd name="T4" fmla="*/ 133 w 11"/>
                <a:gd name="T5" fmla="*/ 56 h 9"/>
                <a:gd name="T6" fmla="*/ 91 w 11"/>
                <a:gd name="T7" fmla="*/ 0 h 9"/>
                <a:gd name="T8" fmla="*/ 162 w 11"/>
                <a:gd name="T9" fmla="*/ 3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9"/>
                    <a:pt x="7" y="8"/>
                    <a:pt x="9" y="3"/>
                  </a:cubicBezTo>
                  <a:cubicBezTo>
                    <a:pt x="8" y="2"/>
                    <a:pt x="8" y="1"/>
                    <a:pt x="6" y="0"/>
                  </a:cubicBezTo>
                  <a:cubicBezTo>
                    <a:pt x="8" y="1"/>
                    <a:pt x="10" y="1"/>
                    <a:pt x="11" y="2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2" name="Freeform 895">
              <a:extLst>
                <a:ext uri="{FF2B5EF4-FFF2-40B4-BE49-F238E27FC236}">
                  <a16:creationId xmlns:a16="http://schemas.microsoft.com/office/drawing/2014/main" id="{AD64B31C-33D6-403D-B366-B1038558B3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7" y="2843"/>
              <a:ext cx="102" cy="83"/>
            </a:xfrm>
            <a:custGeom>
              <a:avLst/>
              <a:gdLst>
                <a:gd name="T0" fmla="*/ 632 w 41"/>
                <a:gd name="T1" fmla="*/ 252 h 31"/>
                <a:gd name="T2" fmla="*/ 632 w 41"/>
                <a:gd name="T3" fmla="*/ 252 h 31"/>
                <a:gd name="T4" fmla="*/ 632 w 41"/>
                <a:gd name="T5" fmla="*/ 252 h 31"/>
                <a:gd name="T6" fmla="*/ 632 w 41"/>
                <a:gd name="T7" fmla="*/ 252 h 31"/>
                <a:gd name="T8" fmla="*/ 632 w 41"/>
                <a:gd name="T9" fmla="*/ 230 h 31"/>
                <a:gd name="T10" fmla="*/ 632 w 41"/>
                <a:gd name="T11" fmla="*/ 252 h 31"/>
                <a:gd name="T12" fmla="*/ 632 w 41"/>
                <a:gd name="T13" fmla="*/ 252 h 31"/>
                <a:gd name="T14" fmla="*/ 632 w 41"/>
                <a:gd name="T15" fmla="*/ 230 h 31"/>
                <a:gd name="T16" fmla="*/ 619 w 41"/>
                <a:gd name="T17" fmla="*/ 286 h 31"/>
                <a:gd name="T18" fmla="*/ 632 w 41"/>
                <a:gd name="T19" fmla="*/ 252 h 31"/>
                <a:gd name="T20" fmla="*/ 619 w 41"/>
                <a:gd name="T21" fmla="*/ 286 h 31"/>
                <a:gd name="T22" fmla="*/ 508 w 41"/>
                <a:gd name="T23" fmla="*/ 137 h 31"/>
                <a:gd name="T24" fmla="*/ 537 w 41"/>
                <a:gd name="T25" fmla="*/ 150 h 31"/>
                <a:gd name="T26" fmla="*/ 537 w 41"/>
                <a:gd name="T27" fmla="*/ 137 h 31"/>
                <a:gd name="T28" fmla="*/ 478 w 41"/>
                <a:gd name="T29" fmla="*/ 94 h 31"/>
                <a:gd name="T30" fmla="*/ 570 w 41"/>
                <a:gd name="T31" fmla="*/ 308 h 31"/>
                <a:gd name="T32" fmla="*/ 570 w 41"/>
                <a:gd name="T33" fmla="*/ 308 h 31"/>
                <a:gd name="T34" fmla="*/ 537 w 41"/>
                <a:gd name="T35" fmla="*/ 444 h 31"/>
                <a:gd name="T36" fmla="*/ 508 w 41"/>
                <a:gd name="T37" fmla="*/ 479 h 31"/>
                <a:gd name="T38" fmla="*/ 403 w 41"/>
                <a:gd name="T39" fmla="*/ 501 h 31"/>
                <a:gd name="T40" fmla="*/ 495 w 41"/>
                <a:gd name="T41" fmla="*/ 286 h 31"/>
                <a:gd name="T42" fmla="*/ 495 w 41"/>
                <a:gd name="T43" fmla="*/ 209 h 31"/>
                <a:gd name="T44" fmla="*/ 229 w 41"/>
                <a:gd name="T45" fmla="*/ 35 h 31"/>
                <a:gd name="T46" fmla="*/ 30 w 41"/>
                <a:gd name="T47" fmla="*/ 252 h 31"/>
                <a:gd name="T48" fmla="*/ 42 w 41"/>
                <a:gd name="T49" fmla="*/ 501 h 31"/>
                <a:gd name="T50" fmla="*/ 137 w 41"/>
                <a:gd name="T51" fmla="*/ 594 h 31"/>
                <a:gd name="T52" fmla="*/ 537 w 41"/>
                <a:gd name="T53" fmla="*/ 594 h 31"/>
                <a:gd name="T54" fmla="*/ 632 w 41"/>
                <a:gd name="T55" fmla="*/ 458 h 31"/>
                <a:gd name="T56" fmla="*/ 632 w 41"/>
                <a:gd name="T57" fmla="*/ 388 h 31"/>
                <a:gd name="T58" fmla="*/ 619 w 41"/>
                <a:gd name="T59" fmla="*/ 286 h 31"/>
                <a:gd name="T60" fmla="*/ 249 w 41"/>
                <a:gd name="T61" fmla="*/ 115 h 31"/>
                <a:gd name="T62" fmla="*/ 259 w 41"/>
                <a:gd name="T63" fmla="*/ 94 h 31"/>
                <a:gd name="T64" fmla="*/ 229 w 41"/>
                <a:gd name="T65" fmla="*/ 137 h 31"/>
                <a:gd name="T66" fmla="*/ 249 w 41"/>
                <a:gd name="T67" fmla="*/ 115 h 31"/>
                <a:gd name="T68" fmla="*/ 279 w 41"/>
                <a:gd name="T69" fmla="*/ 423 h 31"/>
                <a:gd name="T70" fmla="*/ 229 w 41"/>
                <a:gd name="T71" fmla="*/ 345 h 31"/>
                <a:gd name="T72" fmla="*/ 229 w 41"/>
                <a:gd name="T73" fmla="*/ 345 h 31"/>
                <a:gd name="T74" fmla="*/ 249 w 41"/>
                <a:gd name="T75" fmla="*/ 265 h 31"/>
                <a:gd name="T76" fmla="*/ 371 w 41"/>
                <a:gd name="T77" fmla="*/ 171 h 31"/>
                <a:gd name="T78" fmla="*/ 383 w 41"/>
                <a:gd name="T79" fmla="*/ 193 h 31"/>
                <a:gd name="T80" fmla="*/ 415 w 41"/>
                <a:gd name="T81" fmla="*/ 345 h 31"/>
                <a:gd name="T82" fmla="*/ 403 w 41"/>
                <a:gd name="T83" fmla="*/ 458 h 31"/>
                <a:gd name="T84" fmla="*/ 383 w 41"/>
                <a:gd name="T85" fmla="*/ 501 h 31"/>
                <a:gd name="T86" fmla="*/ 279 w 41"/>
                <a:gd name="T87" fmla="*/ 423 h 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1" h="31">
                  <a:moveTo>
                    <a:pt x="41" y="13"/>
                  </a:move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lose/>
                  <a:moveTo>
                    <a:pt x="41" y="12"/>
                  </a:moveTo>
                  <a:cubicBezTo>
                    <a:pt x="41" y="12"/>
                    <a:pt x="41" y="12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2"/>
                  </a:cubicBezTo>
                  <a:close/>
                  <a:moveTo>
                    <a:pt x="40" y="15"/>
                  </a:moveTo>
                  <a:cubicBezTo>
                    <a:pt x="40" y="15"/>
                    <a:pt x="41" y="14"/>
                    <a:pt x="41" y="13"/>
                  </a:cubicBezTo>
                  <a:cubicBezTo>
                    <a:pt x="41" y="14"/>
                    <a:pt x="40" y="15"/>
                    <a:pt x="40" y="15"/>
                  </a:cubicBezTo>
                  <a:cubicBezTo>
                    <a:pt x="39" y="12"/>
                    <a:pt x="37" y="9"/>
                    <a:pt x="33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4" y="7"/>
                    <a:pt x="37" y="12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9"/>
                    <a:pt x="36" y="21"/>
                    <a:pt x="35" y="23"/>
                  </a:cubicBezTo>
                  <a:cubicBezTo>
                    <a:pt x="34" y="24"/>
                    <a:pt x="34" y="24"/>
                    <a:pt x="33" y="25"/>
                  </a:cubicBezTo>
                  <a:cubicBezTo>
                    <a:pt x="31" y="26"/>
                    <a:pt x="28" y="26"/>
                    <a:pt x="26" y="26"/>
                  </a:cubicBezTo>
                  <a:cubicBezTo>
                    <a:pt x="30" y="23"/>
                    <a:pt x="32" y="19"/>
                    <a:pt x="32" y="15"/>
                  </a:cubicBezTo>
                  <a:cubicBezTo>
                    <a:pt x="32" y="13"/>
                    <a:pt x="32" y="12"/>
                    <a:pt x="32" y="11"/>
                  </a:cubicBezTo>
                  <a:cubicBezTo>
                    <a:pt x="30" y="4"/>
                    <a:pt x="22" y="0"/>
                    <a:pt x="15" y="2"/>
                  </a:cubicBezTo>
                  <a:cubicBezTo>
                    <a:pt x="12" y="3"/>
                    <a:pt x="5" y="5"/>
                    <a:pt x="2" y="13"/>
                  </a:cubicBezTo>
                  <a:cubicBezTo>
                    <a:pt x="0" y="17"/>
                    <a:pt x="0" y="22"/>
                    <a:pt x="3" y="26"/>
                  </a:cubicBezTo>
                  <a:cubicBezTo>
                    <a:pt x="5" y="28"/>
                    <a:pt x="7" y="30"/>
                    <a:pt x="9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8" y="29"/>
                    <a:pt x="39" y="27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8"/>
                    <a:pt x="41" y="17"/>
                    <a:pt x="40" y="15"/>
                  </a:cubicBezTo>
                  <a:close/>
                  <a:moveTo>
                    <a:pt x="16" y="6"/>
                  </a:moveTo>
                  <a:cubicBezTo>
                    <a:pt x="16" y="6"/>
                    <a:pt x="17" y="5"/>
                    <a:pt x="17" y="5"/>
                  </a:cubicBezTo>
                  <a:cubicBezTo>
                    <a:pt x="16" y="6"/>
                    <a:pt x="16" y="6"/>
                    <a:pt x="15" y="7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18" y="22"/>
                  </a:moveTo>
                  <a:cubicBezTo>
                    <a:pt x="17" y="21"/>
                    <a:pt x="16" y="20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5"/>
                    <a:pt x="16" y="14"/>
                  </a:cubicBezTo>
                  <a:cubicBezTo>
                    <a:pt x="17" y="10"/>
                    <a:pt x="22" y="9"/>
                    <a:pt x="24" y="9"/>
                  </a:cubicBezTo>
                  <a:cubicBezTo>
                    <a:pt x="24" y="9"/>
                    <a:pt x="24" y="9"/>
                    <a:pt x="25" y="10"/>
                  </a:cubicBezTo>
                  <a:cubicBezTo>
                    <a:pt x="27" y="13"/>
                    <a:pt x="27" y="15"/>
                    <a:pt x="27" y="18"/>
                  </a:cubicBezTo>
                  <a:cubicBezTo>
                    <a:pt x="27" y="20"/>
                    <a:pt x="27" y="22"/>
                    <a:pt x="26" y="24"/>
                  </a:cubicBezTo>
                  <a:cubicBezTo>
                    <a:pt x="26" y="24"/>
                    <a:pt x="25" y="25"/>
                    <a:pt x="25" y="26"/>
                  </a:cubicBezTo>
                  <a:cubicBezTo>
                    <a:pt x="22" y="25"/>
                    <a:pt x="20" y="24"/>
                    <a:pt x="18" y="22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3" name="Freeform 896">
              <a:extLst>
                <a:ext uri="{FF2B5EF4-FFF2-40B4-BE49-F238E27FC236}">
                  <a16:creationId xmlns:a16="http://schemas.microsoft.com/office/drawing/2014/main" id="{D8107130-454D-4339-9A5F-48EE27F81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859"/>
              <a:ext cx="75" cy="67"/>
            </a:xfrm>
            <a:custGeom>
              <a:avLst/>
              <a:gdLst>
                <a:gd name="T0" fmla="*/ 250 w 30"/>
                <a:gd name="T1" fmla="*/ 0 h 25"/>
                <a:gd name="T2" fmla="*/ 220 w 30"/>
                <a:gd name="T3" fmla="*/ 0 h 25"/>
                <a:gd name="T4" fmla="*/ 0 w 30"/>
                <a:gd name="T5" fmla="*/ 273 h 25"/>
                <a:gd name="T6" fmla="*/ 113 w 30"/>
                <a:gd name="T7" fmla="*/ 482 h 25"/>
                <a:gd name="T8" fmla="*/ 363 w 30"/>
                <a:gd name="T9" fmla="*/ 482 h 25"/>
                <a:gd name="T10" fmla="*/ 470 w 30"/>
                <a:gd name="T11" fmla="*/ 273 h 25"/>
                <a:gd name="T12" fmla="*/ 250 w 30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5">
                  <a:moveTo>
                    <a:pt x="16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3" y="23"/>
                    <a:pt x="7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7" y="23"/>
                    <a:pt x="30" y="19"/>
                    <a:pt x="30" y="14"/>
                  </a:cubicBezTo>
                  <a:cubicBezTo>
                    <a:pt x="30" y="6"/>
                    <a:pt x="24" y="0"/>
                    <a:pt x="16" y="0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4" name="Freeform 897">
              <a:extLst>
                <a:ext uri="{FF2B5EF4-FFF2-40B4-BE49-F238E27FC236}">
                  <a16:creationId xmlns:a16="http://schemas.microsoft.com/office/drawing/2014/main" id="{4CA5469A-02A3-4324-9EAD-0AF9B513D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560"/>
              <a:ext cx="5" cy="8"/>
            </a:xfrm>
            <a:custGeom>
              <a:avLst/>
              <a:gdLst>
                <a:gd name="T0" fmla="*/ 33 w 2"/>
                <a:gd name="T1" fmla="*/ 21 h 3"/>
                <a:gd name="T2" fmla="*/ 20 w 2"/>
                <a:gd name="T3" fmla="*/ 56 h 3"/>
                <a:gd name="T4" fmla="*/ 33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1" y="2"/>
                    <a:pt x="1" y="3"/>
                  </a:cubicBez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5" name="Freeform 898">
              <a:extLst>
                <a:ext uri="{FF2B5EF4-FFF2-40B4-BE49-F238E27FC236}">
                  <a16:creationId xmlns:a16="http://schemas.microsoft.com/office/drawing/2014/main" id="{9844B172-5F5C-462E-9632-CE83B92D8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2499"/>
              <a:ext cx="43" cy="48"/>
            </a:xfrm>
            <a:custGeom>
              <a:avLst/>
              <a:gdLst>
                <a:gd name="T0" fmla="*/ 63 w 17"/>
                <a:gd name="T1" fmla="*/ 136 h 18"/>
                <a:gd name="T2" fmla="*/ 0 w 17"/>
                <a:gd name="T3" fmla="*/ 205 h 18"/>
                <a:gd name="T4" fmla="*/ 180 w 17"/>
                <a:gd name="T5" fmla="*/ 0 h 18"/>
                <a:gd name="T6" fmla="*/ 116 w 17"/>
                <a:gd name="T7" fmla="*/ 5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8">
                  <a:moveTo>
                    <a:pt x="4" y="7"/>
                  </a:moveTo>
                  <a:cubicBezTo>
                    <a:pt x="2" y="8"/>
                    <a:pt x="1" y="9"/>
                    <a:pt x="0" y="11"/>
                  </a:cubicBezTo>
                  <a:cubicBezTo>
                    <a:pt x="5" y="18"/>
                    <a:pt x="17" y="7"/>
                    <a:pt x="11" y="0"/>
                  </a:cubicBezTo>
                  <a:cubicBezTo>
                    <a:pt x="8" y="0"/>
                    <a:pt x="8" y="1"/>
                    <a:pt x="7" y="3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6" name="Freeform 899">
              <a:extLst>
                <a:ext uri="{FF2B5EF4-FFF2-40B4-BE49-F238E27FC236}">
                  <a16:creationId xmlns:a16="http://schemas.microsoft.com/office/drawing/2014/main" id="{E9AD63F5-1233-4B78-B322-1BA9B684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539"/>
              <a:ext cx="5" cy="5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7" name="Freeform 900">
              <a:extLst>
                <a:ext uri="{FF2B5EF4-FFF2-40B4-BE49-F238E27FC236}">
                  <a16:creationId xmlns:a16="http://schemas.microsoft.com/office/drawing/2014/main" id="{956E67A9-9D93-4376-8FA2-A99F109B7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507"/>
              <a:ext cx="20" cy="21"/>
            </a:xfrm>
            <a:custGeom>
              <a:avLst/>
              <a:gdLst>
                <a:gd name="T0" fmla="*/ 125 w 8"/>
                <a:gd name="T1" fmla="*/ 76 h 8"/>
                <a:gd name="T2" fmla="*/ 0 w 8"/>
                <a:gd name="T3" fmla="*/ 89 h 8"/>
                <a:gd name="T4" fmla="*/ 113 w 8"/>
                <a:gd name="T5" fmla="*/ 89 h 8"/>
                <a:gd name="T6" fmla="*/ 33 w 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5" y="2"/>
                    <a:pt x="2" y="2"/>
                    <a:pt x="0" y="5"/>
                  </a:cubicBezTo>
                  <a:cubicBezTo>
                    <a:pt x="2" y="8"/>
                    <a:pt x="5" y="8"/>
                    <a:pt x="7" y="5"/>
                  </a:cubicBezTo>
                  <a:cubicBezTo>
                    <a:pt x="7" y="2"/>
                    <a:pt x="5" y="1"/>
                    <a:pt x="2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8" name="Freeform 901">
              <a:extLst>
                <a:ext uri="{FF2B5EF4-FFF2-40B4-BE49-F238E27FC236}">
                  <a16:creationId xmlns:a16="http://schemas.microsoft.com/office/drawing/2014/main" id="{61763E79-D9F9-443F-9985-580CC7629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2544"/>
              <a:ext cx="7" cy="8"/>
            </a:xfrm>
            <a:custGeom>
              <a:avLst/>
              <a:gdLst>
                <a:gd name="T0" fmla="*/ 0 w 3"/>
                <a:gd name="T1" fmla="*/ 0 h 3"/>
                <a:gd name="T2" fmla="*/ 37 w 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89" name="Freeform 902">
              <a:extLst>
                <a:ext uri="{FF2B5EF4-FFF2-40B4-BE49-F238E27FC236}">
                  <a16:creationId xmlns:a16="http://schemas.microsoft.com/office/drawing/2014/main" id="{4D833387-04C3-4D82-BDFB-DA40D500E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2496"/>
              <a:ext cx="20" cy="35"/>
            </a:xfrm>
            <a:custGeom>
              <a:avLst/>
              <a:gdLst>
                <a:gd name="T0" fmla="*/ 33 w 8"/>
                <a:gd name="T1" fmla="*/ 137 h 13"/>
                <a:gd name="T2" fmla="*/ 0 w 8"/>
                <a:gd name="T3" fmla="*/ 159 h 13"/>
                <a:gd name="T4" fmla="*/ 20 w 8"/>
                <a:gd name="T5" fmla="*/ 0 h 13"/>
                <a:gd name="T6" fmla="*/ 0 w 8"/>
                <a:gd name="T7" fmla="*/ 3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3">
                  <a:moveTo>
                    <a:pt x="2" y="7"/>
                  </a:moveTo>
                  <a:cubicBezTo>
                    <a:pt x="2" y="7"/>
                    <a:pt x="1" y="6"/>
                    <a:pt x="0" y="8"/>
                  </a:cubicBezTo>
                  <a:cubicBezTo>
                    <a:pt x="5" y="13"/>
                    <a:pt x="8" y="1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0" name="Freeform 903">
              <a:extLst>
                <a:ext uri="{FF2B5EF4-FFF2-40B4-BE49-F238E27FC236}">
                  <a16:creationId xmlns:a16="http://schemas.microsoft.com/office/drawing/2014/main" id="{1ABA71B9-4C0B-4985-824D-77E3E7FCB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528"/>
              <a:ext cx="5" cy="6"/>
            </a:xfrm>
            <a:custGeom>
              <a:avLst/>
              <a:gdLst>
                <a:gd name="T0" fmla="*/ 0 w 2"/>
                <a:gd name="T1" fmla="*/ 54 h 2"/>
                <a:gd name="T2" fmla="*/ 33 w 2"/>
                <a:gd name="T3" fmla="*/ 27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1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1" name="Freeform 904">
              <a:extLst>
                <a:ext uri="{FF2B5EF4-FFF2-40B4-BE49-F238E27FC236}">
                  <a16:creationId xmlns:a16="http://schemas.microsoft.com/office/drawing/2014/main" id="{3D092902-2BED-4877-A877-73C398D52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691"/>
              <a:ext cx="65" cy="27"/>
            </a:xfrm>
            <a:custGeom>
              <a:avLst/>
              <a:gdLst>
                <a:gd name="T0" fmla="*/ 188 w 26"/>
                <a:gd name="T1" fmla="*/ 22 h 10"/>
                <a:gd name="T2" fmla="*/ 238 w 2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0">
                  <a:moveTo>
                    <a:pt x="12" y="1"/>
                  </a:moveTo>
                  <a:cubicBezTo>
                    <a:pt x="0" y="10"/>
                    <a:pt x="26" y="6"/>
                    <a:pt x="15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2" name="Freeform 905">
              <a:extLst>
                <a:ext uri="{FF2B5EF4-FFF2-40B4-BE49-F238E27FC236}">
                  <a16:creationId xmlns:a16="http://schemas.microsoft.com/office/drawing/2014/main" id="{2F5C86F9-DC46-4A39-94C6-C74AF368C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784"/>
              <a:ext cx="2" cy="6"/>
            </a:xfrm>
            <a:custGeom>
              <a:avLst/>
              <a:gdLst>
                <a:gd name="T0" fmla="*/ 0 w 1"/>
                <a:gd name="T1" fmla="*/ 54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3" name="Freeform 906">
              <a:extLst>
                <a:ext uri="{FF2B5EF4-FFF2-40B4-BE49-F238E27FC236}">
                  <a16:creationId xmlns:a16="http://schemas.microsoft.com/office/drawing/2014/main" id="{195BEB6A-14E5-4AAA-82FF-F5EEF4916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7" y="2763"/>
              <a:ext cx="40" cy="37"/>
            </a:xfrm>
            <a:custGeom>
              <a:avLst/>
              <a:gdLst>
                <a:gd name="T0" fmla="*/ 145 w 16"/>
                <a:gd name="T1" fmla="*/ 0 h 14"/>
                <a:gd name="T2" fmla="*/ 250 w 16"/>
                <a:gd name="T3" fmla="*/ 111 h 14"/>
                <a:gd name="T4" fmla="*/ 188 w 16"/>
                <a:gd name="T5" fmla="*/ 5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9" y="0"/>
                  </a:moveTo>
                  <a:cubicBezTo>
                    <a:pt x="0" y="8"/>
                    <a:pt x="12" y="14"/>
                    <a:pt x="16" y="6"/>
                  </a:cubicBezTo>
                  <a:cubicBezTo>
                    <a:pt x="15" y="4"/>
                    <a:pt x="14" y="4"/>
                    <a:pt x="12" y="3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4" name="Freeform 907">
              <a:extLst>
                <a:ext uri="{FF2B5EF4-FFF2-40B4-BE49-F238E27FC236}">
                  <a16:creationId xmlns:a16="http://schemas.microsoft.com/office/drawing/2014/main" id="{6BF81A96-9FF6-4F4D-9C23-7ED85D44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680"/>
              <a:ext cx="8" cy="3"/>
            </a:xfrm>
            <a:custGeom>
              <a:avLst/>
              <a:gdLst>
                <a:gd name="T0" fmla="*/ 0 w 3"/>
                <a:gd name="T1" fmla="*/ 27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5" name="Freeform 908">
              <a:extLst>
                <a:ext uri="{FF2B5EF4-FFF2-40B4-BE49-F238E27FC236}">
                  <a16:creationId xmlns:a16="http://schemas.microsoft.com/office/drawing/2014/main" id="{A500A9F6-B8A6-476A-B4D2-92F9E044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800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10795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6" name="Freeform 909">
              <a:extLst>
                <a:ext uri="{FF2B5EF4-FFF2-40B4-BE49-F238E27FC236}">
                  <a16:creationId xmlns:a16="http://schemas.microsoft.com/office/drawing/2014/main" id="{6052BD6E-B8C1-4DFC-9E8A-2ECED170F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854"/>
              <a:ext cx="81" cy="72"/>
            </a:xfrm>
            <a:custGeom>
              <a:avLst/>
              <a:gdLst>
                <a:gd name="T0" fmla="*/ 390 w 32"/>
                <a:gd name="T1" fmla="*/ 77 h 27"/>
                <a:gd name="T2" fmla="*/ 84 w 32"/>
                <a:gd name="T3" fmla="*/ 149 h 27"/>
                <a:gd name="T4" fmla="*/ 63 w 32"/>
                <a:gd name="T5" fmla="*/ 192 h 27"/>
                <a:gd name="T6" fmla="*/ 84 w 32"/>
                <a:gd name="T7" fmla="*/ 512 h 27"/>
                <a:gd name="T8" fmla="*/ 390 w 32"/>
                <a:gd name="T9" fmla="*/ 512 h 27"/>
                <a:gd name="T10" fmla="*/ 423 w 32"/>
                <a:gd name="T11" fmla="*/ 477 h 27"/>
                <a:gd name="T12" fmla="*/ 456 w 32"/>
                <a:gd name="T13" fmla="*/ 419 h 27"/>
                <a:gd name="T14" fmla="*/ 390 w 32"/>
                <a:gd name="T15" fmla="*/ 77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27">
                  <a:moveTo>
                    <a:pt x="24" y="4"/>
                  </a:moveTo>
                  <a:cubicBezTo>
                    <a:pt x="18" y="0"/>
                    <a:pt x="9" y="1"/>
                    <a:pt x="5" y="8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16"/>
                    <a:pt x="1" y="23"/>
                    <a:pt x="5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2" y="16"/>
                    <a:pt x="30" y="8"/>
                    <a:pt x="24" y="4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7" name="Freeform 910">
              <a:extLst>
                <a:ext uri="{FF2B5EF4-FFF2-40B4-BE49-F238E27FC236}">
                  <a16:creationId xmlns:a16="http://schemas.microsoft.com/office/drawing/2014/main" id="{A8822F97-9ECD-4295-8D0A-43D0B3015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486"/>
              <a:ext cx="8" cy="5"/>
            </a:xfrm>
            <a:custGeom>
              <a:avLst/>
              <a:gdLst>
                <a:gd name="T0" fmla="*/ 0 w 3"/>
                <a:gd name="T1" fmla="*/ 20 h 2"/>
                <a:gd name="T2" fmla="*/ 56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2" y="0"/>
                    <a:pt x="2" y="1"/>
                    <a:pt x="3" y="2"/>
                  </a:cubicBezTo>
                </a:path>
              </a:pathLst>
            </a:custGeom>
            <a:noFill/>
            <a:ln w="762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8" name="Freeform 911">
              <a:extLst>
                <a:ext uri="{FF2B5EF4-FFF2-40B4-BE49-F238E27FC236}">
                  <a16:creationId xmlns:a16="http://schemas.microsoft.com/office/drawing/2014/main" id="{563A3CFE-EDA0-4FC0-9327-7FB39862F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374"/>
              <a:ext cx="7" cy="2"/>
            </a:xfrm>
            <a:custGeom>
              <a:avLst/>
              <a:gdLst>
                <a:gd name="T0" fmla="*/ 0 w 3"/>
                <a:gd name="T1" fmla="*/ 0 h 1"/>
                <a:gd name="T2" fmla="*/ 37 w 3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762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99" name="Freeform 912">
              <a:extLst>
                <a:ext uri="{FF2B5EF4-FFF2-40B4-BE49-F238E27FC236}">
                  <a16:creationId xmlns:a16="http://schemas.microsoft.com/office/drawing/2014/main" id="{2C96C985-D479-493F-856E-3E2B13670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363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20 w 4"/>
                <a:gd name="T3" fmla="*/ 21 h 3"/>
                <a:gd name="T4" fmla="*/ 63 w 4"/>
                <a:gd name="T5" fmla="*/ 2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</a:path>
              </a:pathLst>
            </a:custGeom>
            <a:noFill/>
            <a:ln w="762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0" name="Freeform 913">
              <a:extLst>
                <a:ext uri="{FF2B5EF4-FFF2-40B4-BE49-F238E27FC236}">
                  <a16:creationId xmlns:a16="http://schemas.microsoft.com/office/drawing/2014/main" id="{A2BE8228-9E22-4CCC-8C60-0606B88A1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648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noFill/>
            <a:ln w="52388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1" name="Freeform 914">
              <a:extLst>
                <a:ext uri="{FF2B5EF4-FFF2-40B4-BE49-F238E27FC236}">
                  <a16:creationId xmlns:a16="http://schemas.microsoft.com/office/drawing/2014/main" id="{AD0B0029-46AF-4ACD-B33D-E824840E9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899"/>
              <a:ext cx="60" cy="27"/>
            </a:xfrm>
            <a:custGeom>
              <a:avLst/>
              <a:gdLst>
                <a:gd name="T0" fmla="*/ 333 w 24"/>
                <a:gd name="T1" fmla="*/ 59 h 10"/>
                <a:gd name="T2" fmla="*/ 250 w 24"/>
                <a:gd name="T3" fmla="*/ 0 h 10"/>
                <a:gd name="T4" fmla="*/ 158 w 24"/>
                <a:gd name="T5" fmla="*/ 38 h 10"/>
                <a:gd name="T6" fmla="*/ 113 w 24"/>
                <a:gd name="T7" fmla="*/ 59 h 10"/>
                <a:gd name="T8" fmla="*/ 0 w 24"/>
                <a:gd name="T9" fmla="*/ 197 h 10"/>
                <a:gd name="T10" fmla="*/ 363 w 24"/>
                <a:gd name="T11" fmla="*/ 197 h 10"/>
                <a:gd name="T12" fmla="*/ 345 w 24"/>
                <a:gd name="T13" fmla="*/ 103 h 10"/>
                <a:gd name="T14" fmla="*/ 333 w 24"/>
                <a:gd name="T15" fmla="*/ 59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0">
                  <a:moveTo>
                    <a:pt x="21" y="3"/>
                  </a:moveTo>
                  <a:cubicBezTo>
                    <a:pt x="20" y="1"/>
                    <a:pt x="18" y="0"/>
                    <a:pt x="16" y="0"/>
                  </a:cubicBezTo>
                  <a:cubicBezTo>
                    <a:pt x="14" y="0"/>
                    <a:pt x="12" y="0"/>
                    <a:pt x="10" y="2"/>
                  </a:cubicBezTo>
                  <a:cubicBezTo>
                    <a:pt x="9" y="2"/>
                    <a:pt x="8" y="2"/>
                    <a:pt x="7" y="3"/>
                  </a:cubicBezTo>
                  <a:cubicBezTo>
                    <a:pt x="5" y="4"/>
                    <a:pt x="2" y="6"/>
                    <a:pt x="0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8"/>
                    <a:pt x="22" y="6"/>
                    <a:pt x="22" y="5"/>
                  </a:cubicBezTo>
                  <a:lnTo>
                    <a:pt x="21" y="3"/>
                  </a:ln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2" name="Freeform 915">
              <a:extLst>
                <a:ext uri="{FF2B5EF4-FFF2-40B4-BE49-F238E27FC236}">
                  <a16:creationId xmlns:a16="http://schemas.microsoft.com/office/drawing/2014/main" id="{00FB697A-BE23-4D05-9EA0-FEE604D12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619"/>
              <a:ext cx="12" cy="13"/>
            </a:xfrm>
            <a:custGeom>
              <a:avLst/>
              <a:gdLst>
                <a:gd name="T0" fmla="*/ 29 w 5"/>
                <a:gd name="T1" fmla="*/ 21 h 5"/>
                <a:gd name="T2" fmla="*/ 0 w 5"/>
                <a:gd name="T3" fmla="*/ 88 h 5"/>
                <a:gd name="T4" fmla="*/ 12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5" y="3"/>
                    <a:pt x="1" y="2"/>
                    <a:pt x="1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3" name="Freeform 916">
              <a:extLst>
                <a:ext uri="{FF2B5EF4-FFF2-40B4-BE49-F238E27FC236}">
                  <a16:creationId xmlns:a16="http://schemas.microsoft.com/office/drawing/2014/main" id="{C9A9023E-823F-438D-8F16-FB927DAE9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2654"/>
              <a:ext cx="15" cy="5"/>
            </a:xfrm>
            <a:custGeom>
              <a:avLst/>
              <a:gdLst>
                <a:gd name="T0" fmla="*/ 33 w 6"/>
                <a:gd name="T1" fmla="*/ 33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2" y="2"/>
                  </a:moveTo>
                  <a:cubicBezTo>
                    <a:pt x="0" y="1"/>
                    <a:pt x="3" y="0"/>
                    <a:pt x="6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4" name="Freeform 917">
              <a:extLst>
                <a:ext uri="{FF2B5EF4-FFF2-40B4-BE49-F238E27FC236}">
                  <a16:creationId xmlns:a16="http://schemas.microsoft.com/office/drawing/2014/main" id="{87738BB7-F903-41DB-B26E-11BC487CF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808"/>
              <a:ext cx="13" cy="11"/>
            </a:xfrm>
            <a:custGeom>
              <a:avLst/>
              <a:gdLst>
                <a:gd name="T0" fmla="*/ 68 w 5"/>
                <a:gd name="T1" fmla="*/ 22 h 4"/>
                <a:gd name="T2" fmla="*/ 21 w 5"/>
                <a:gd name="T3" fmla="*/ 83 h 4"/>
                <a:gd name="T4" fmla="*/ 68 w 5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cubicBezTo>
                    <a:pt x="2" y="2"/>
                    <a:pt x="0" y="1"/>
                    <a:pt x="1" y="4"/>
                  </a:cubicBezTo>
                  <a:cubicBezTo>
                    <a:pt x="5" y="4"/>
                    <a:pt x="3" y="2"/>
                    <a:pt x="4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5" name="Freeform 918">
              <a:extLst>
                <a:ext uri="{FF2B5EF4-FFF2-40B4-BE49-F238E27FC236}">
                  <a16:creationId xmlns:a16="http://schemas.microsoft.com/office/drawing/2014/main" id="{00FA0AB2-37A7-48C1-81D6-1D472C6E4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816"/>
              <a:ext cx="7" cy="8"/>
            </a:xfrm>
            <a:custGeom>
              <a:avLst/>
              <a:gdLst>
                <a:gd name="T0" fmla="*/ 0 w 3"/>
                <a:gd name="T1" fmla="*/ 56 h 3"/>
                <a:gd name="T2" fmla="*/ 37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1"/>
                    <a:pt x="1" y="1"/>
                    <a:pt x="3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6" name="Freeform 919">
              <a:extLst>
                <a:ext uri="{FF2B5EF4-FFF2-40B4-BE49-F238E27FC236}">
                  <a16:creationId xmlns:a16="http://schemas.microsoft.com/office/drawing/2014/main" id="{72F260C5-48C3-4D4F-9A68-21A60A326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2496"/>
              <a:ext cx="13" cy="6"/>
            </a:xfrm>
            <a:custGeom>
              <a:avLst/>
              <a:gdLst>
                <a:gd name="T0" fmla="*/ 34 w 5"/>
                <a:gd name="T1" fmla="*/ 54 h 2"/>
                <a:gd name="T2" fmla="*/ 88 w 5"/>
                <a:gd name="T3" fmla="*/ 27 h 2"/>
                <a:gd name="T4" fmla="*/ 0 w 5"/>
                <a:gd name="T5" fmla="*/ 27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2" y="2"/>
                  </a:moveTo>
                  <a:cubicBezTo>
                    <a:pt x="3" y="2"/>
                    <a:pt x="4" y="2"/>
                    <a:pt x="5" y="1"/>
                  </a:cubicBezTo>
                  <a:cubicBezTo>
                    <a:pt x="3" y="0"/>
                    <a:pt x="2" y="1"/>
                    <a:pt x="0" y="1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7" name="Freeform 920">
              <a:extLst>
                <a:ext uri="{FF2B5EF4-FFF2-40B4-BE49-F238E27FC236}">
                  <a16:creationId xmlns:a16="http://schemas.microsoft.com/office/drawing/2014/main" id="{6A6577D1-B659-41EF-AFED-AF303B6E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36"/>
              <a:ext cx="5" cy="6"/>
            </a:xfrm>
            <a:custGeom>
              <a:avLst/>
              <a:gdLst>
                <a:gd name="T0" fmla="*/ 0 w 2"/>
                <a:gd name="T1" fmla="*/ 54 h 2"/>
                <a:gd name="T2" fmla="*/ 3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8" name="Freeform 921">
              <a:extLst>
                <a:ext uri="{FF2B5EF4-FFF2-40B4-BE49-F238E27FC236}">
                  <a16:creationId xmlns:a16="http://schemas.microsoft.com/office/drawing/2014/main" id="{1440768F-428B-4F30-8C68-14EAFA27A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510"/>
              <a:ext cx="15" cy="13"/>
            </a:xfrm>
            <a:custGeom>
              <a:avLst/>
              <a:gdLst>
                <a:gd name="T0" fmla="*/ 0 w 6"/>
                <a:gd name="T1" fmla="*/ 0 h 5"/>
                <a:gd name="T2" fmla="*/ 63 w 6"/>
                <a:gd name="T3" fmla="*/ 88 h 5"/>
                <a:gd name="T4" fmla="*/ 33 w 6"/>
                <a:gd name="T5" fmla="*/ 2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3"/>
                    <a:pt x="1" y="5"/>
                    <a:pt x="4" y="5"/>
                  </a:cubicBezTo>
                  <a:cubicBezTo>
                    <a:pt x="6" y="0"/>
                    <a:pt x="3" y="2"/>
                    <a:pt x="2" y="1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09" name="Freeform 922">
              <a:extLst>
                <a:ext uri="{FF2B5EF4-FFF2-40B4-BE49-F238E27FC236}">
                  <a16:creationId xmlns:a16="http://schemas.microsoft.com/office/drawing/2014/main" id="{A13C90B9-8546-4B07-8BE0-476DF5008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2683"/>
              <a:ext cx="3" cy="11"/>
            </a:xfrm>
            <a:custGeom>
              <a:avLst/>
              <a:gdLst>
                <a:gd name="T0" fmla="*/ 0 w 1"/>
                <a:gd name="T1" fmla="*/ 83 h 4"/>
                <a:gd name="T2" fmla="*/ 27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1" y="2"/>
                    <a:pt x="1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0" name="Freeform 923">
              <a:extLst>
                <a:ext uri="{FF2B5EF4-FFF2-40B4-BE49-F238E27FC236}">
                  <a16:creationId xmlns:a16="http://schemas.microsoft.com/office/drawing/2014/main" id="{7476C0D3-8819-47B3-83BD-876E84E18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4" y="2750"/>
              <a:ext cx="8" cy="16"/>
            </a:xfrm>
            <a:custGeom>
              <a:avLst/>
              <a:gdLst>
                <a:gd name="T0" fmla="*/ 35 w 3"/>
                <a:gd name="T1" fmla="*/ 115 h 6"/>
                <a:gd name="T2" fmla="*/ 56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1" name="Freeform 924">
              <a:extLst>
                <a:ext uri="{FF2B5EF4-FFF2-40B4-BE49-F238E27FC236}">
                  <a16:creationId xmlns:a16="http://schemas.microsoft.com/office/drawing/2014/main" id="{07EFB375-EFEA-4197-BCBA-A035B26C7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2790"/>
              <a:ext cx="8" cy="2"/>
            </a:xfrm>
            <a:custGeom>
              <a:avLst/>
              <a:gdLst>
                <a:gd name="T0" fmla="*/ 0 w 3"/>
                <a:gd name="T1" fmla="*/ 8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2" name="Freeform 925">
              <a:extLst>
                <a:ext uri="{FF2B5EF4-FFF2-40B4-BE49-F238E27FC236}">
                  <a16:creationId xmlns:a16="http://schemas.microsoft.com/office/drawing/2014/main" id="{04AD755F-EA1C-4060-8F6C-C52E94CCB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678"/>
              <a:ext cx="10" cy="10"/>
            </a:xfrm>
            <a:custGeom>
              <a:avLst/>
              <a:gdLst>
                <a:gd name="T0" fmla="*/ 33 w 4"/>
                <a:gd name="T1" fmla="*/ 6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0" y="1"/>
                    <a:pt x="1" y="0"/>
                    <a:pt x="4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3" name="Freeform 926">
              <a:extLst>
                <a:ext uri="{FF2B5EF4-FFF2-40B4-BE49-F238E27FC236}">
                  <a16:creationId xmlns:a16="http://schemas.microsoft.com/office/drawing/2014/main" id="{E3E2108F-F9E6-4DD7-9AC1-535866321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838"/>
              <a:ext cx="68" cy="69"/>
            </a:xfrm>
            <a:custGeom>
              <a:avLst/>
              <a:gdLst>
                <a:gd name="T0" fmla="*/ 113 w 27"/>
                <a:gd name="T1" fmla="*/ 93 h 26"/>
                <a:gd name="T2" fmla="*/ 96 w 27"/>
                <a:gd name="T3" fmla="*/ 395 h 26"/>
                <a:gd name="T4" fmla="*/ 350 w 27"/>
                <a:gd name="T5" fmla="*/ 430 h 26"/>
                <a:gd name="T6" fmla="*/ 431 w 27"/>
                <a:gd name="T7" fmla="*/ 281 h 26"/>
                <a:gd name="T8" fmla="*/ 413 w 27"/>
                <a:gd name="T9" fmla="*/ 191 h 26"/>
                <a:gd name="T10" fmla="*/ 350 w 27"/>
                <a:gd name="T11" fmla="*/ 133 h 26"/>
                <a:gd name="T12" fmla="*/ 317 w 27"/>
                <a:gd name="T13" fmla="*/ 56 h 26"/>
                <a:gd name="T14" fmla="*/ 113 w 27"/>
                <a:gd name="T15" fmla="*/ 93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6">
                  <a:moveTo>
                    <a:pt x="7" y="5"/>
                  </a:moveTo>
                  <a:cubicBezTo>
                    <a:pt x="0" y="13"/>
                    <a:pt x="4" y="20"/>
                    <a:pt x="6" y="21"/>
                  </a:cubicBezTo>
                  <a:cubicBezTo>
                    <a:pt x="9" y="26"/>
                    <a:pt x="16" y="26"/>
                    <a:pt x="22" y="23"/>
                  </a:cubicBezTo>
                  <a:cubicBezTo>
                    <a:pt x="25" y="21"/>
                    <a:pt x="27" y="18"/>
                    <a:pt x="27" y="15"/>
                  </a:cubicBezTo>
                  <a:cubicBezTo>
                    <a:pt x="27" y="13"/>
                    <a:pt x="27" y="12"/>
                    <a:pt x="26" y="10"/>
                  </a:cubicBezTo>
                  <a:cubicBezTo>
                    <a:pt x="25" y="9"/>
                    <a:pt x="24" y="7"/>
                    <a:pt x="22" y="7"/>
                  </a:cubicBezTo>
                  <a:cubicBezTo>
                    <a:pt x="22" y="5"/>
                    <a:pt x="21" y="4"/>
                    <a:pt x="20" y="3"/>
                  </a:cubicBezTo>
                  <a:cubicBezTo>
                    <a:pt x="15" y="0"/>
                    <a:pt x="10" y="1"/>
                    <a:pt x="7" y="5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4" name="Freeform 927">
              <a:extLst>
                <a:ext uri="{FF2B5EF4-FFF2-40B4-BE49-F238E27FC236}">
                  <a16:creationId xmlns:a16="http://schemas.microsoft.com/office/drawing/2014/main" id="{A99DC656-5398-4C30-ACC8-62E688B16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872"/>
              <a:ext cx="55" cy="51"/>
            </a:xfrm>
            <a:custGeom>
              <a:avLst/>
              <a:gdLst>
                <a:gd name="T0" fmla="*/ 158 w 22"/>
                <a:gd name="T1" fmla="*/ 0 h 19"/>
                <a:gd name="T2" fmla="*/ 0 w 22"/>
                <a:gd name="T3" fmla="*/ 193 h 19"/>
                <a:gd name="T4" fmla="*/ 158 w 22"/>
                <a:gd name="T5" fmla="*/ 368 h 19"/>
                <a:gd name="T6" fmla="*/ 188 w 22"/>
                <a:gd name="T7" fmla="*/ 368 h 19"/>
                <a:gd name="T8" fmla="*/ 345 w 22"/>
                <a:gd name="T9" fmla="*/ 193 h 19"/>
                <a:gd name="T10" fmla="*/ 188 w 22"/>
                <a:gd name="T11" fmla="*/ 0 h 19"/>
                <a:gd name="T12" fmla="*/ 158 w 22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9">
                  <a:moveTo>
                    <a:pt x="10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0" y="15"/>
                    <a:pt x="4" y="19"/>
                    <a:pt x="10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7" y="19"/>
                    <a:pt x="22" y="15"/>
                    <a:pt x="22" y="10"/>
                  </a:cubicBezTo>
                  <a:cubicBezTo>
                    <a:pt x="22" y="5"/>
                    <a:pt x="17" y="0"/>
                    <a:pt x="12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5" name="Freeform 928">
              <a:extLst>
                <a:ext uri="{FF2B5EF4-FFF2-40B4-BE49-F238E27FC236}">
                  <a16:creationId xmlns:a16="http://schemas.microsoft.com/office/drawing/2014/main" id="{68F7BBA9-0979-44A3-A611-EFDCBDB61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739"/>
              <a:ext cx="12" cy="11"/>
            </a:xfrm>
            <a:custGeom>
              <a:avLst/>
              <a:gdLst>
                <a:gd name="T0" fmla="*/ 0 w 5"/>
                <a:gd name="T1" fmla="*/ 0 h 4"/>
                <a:gd name="T2" fmla="*/ 70 w 5"/>
                <a:gd name="T3" fmla="*/ 8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3"/>
                    <a:pt x="2" y="4"/>
                    <a:pt x="5" y="4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6" name="Freeform 929">
              <a:extLst>
                <a:ext uri="{FF2B5EF4-FFF2-40B4-BE49-F238E27FC236}">
                  <a16:creationId xmlns:a16="http://schemas.microsoft.com/office/drawing/2014/main" id="{73623395-8B69-43D8-9031-DC1B3D183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2563"/>
              <a:ext cx="7" cy="11"/>
            </a:xfrm>
            <a:custGeom>
              <a:avLst/>
              <a:gdLst>
                <a:gd name="T0" fmla="*/ 0 w 3"/>
                <a:gd name="T1" fmla="*/ 83 h 4"/>
                <a:gd name="T2" fmla="*/ 37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7" name="Freeform 930">
              <a:extLst>
                <a:ext uri="{FF2B5EF4-FFF2-40B4-BE49-F238E27FC236}">
                  <a16:creationId xmlns:a16="http://schemas.microsoft.com/office/drawing/2014/main" id="{299EE9C3-057F-433D-A2EF-B3156B150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7" y="2510"/>
              <a:ext cx="2" cy="13"/>
            </a:xfrm>
            <a:custGeom>
              <a:avLst/>
              <a:gdLst>
                <a:gd name="T0" fmla="*/ 8 w 1"/>
                <a:gd name="T1" fmla="*/ 88 h 5"/>
                <a:gd name="T2" fmla="*/ 8 w 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0" y="3"/>
                    <a:pt x="0" y="1"/>
                    <a:pt x="1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8" name="Freeform 931">
              <a:extLst>
                <a:ext uri="{FF2B5EF4-FFF2-40B4-BE49-F238E27FC236}">
                  <a16:creationId xmlns:a16="http://schemas.microsoft.com/office/drawing/2014/main" id="{13BE5373-1958-4BD7-AE6B-01EBA4E0F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4" y="2531"/>
              <a:ext cx="1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19" name="Freeform 932">
              <a:extLst>
                <a:ext uri="{FF2B5EF4-FFF2-40B4-BE49-F238E27FC236}">
                  <a16:creationId xmlns:a16="http://schemas.microsoft.com/office/drawing/2014/main" id="{76CD087E-D996-4A1E-BBB3-D693186F0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2851"/>
              <a:ext cx="58" cy="64"/>
            </a:xfrm>
            <a:custGeom>
              <a:avLst/>
              <a:gdLst>
                <a:gd name="T0" fmla="*/ 96 w 23"/>
                <a:gd name="T1" fmla="*/ 77 h 24"/>
                <a:gd name="T2" fmla="*/ 33 w 23"/>
                <a:gd name="T3" fmla="*/ 192 h 24"/>
                <a:gd name="T4" fmla="*/ 113 w 23"/>
                <a:gd name="T5" fmla="*/ 419 h 24"/>
                <a:gd name="T6" fmla="*/ 305 w 23"/>
                <a:gd name="T7" fmla="*/ 320 h 24"/>
                <a:gd name="T8" fmla="*/ 305 w 23"/>
                <a:gd name="T9" fmla="*/ 320 h 24"/>
                <a:gd name="T10" fmla="*/ 305 w 23"/>
                <a:gd name="T11" fmla="*/ 77 h 24"/>
                <a:gd name="T12" fmla="*/ 96 w 23"/>
                <a:gd name="T13" fmla="*/ 7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24">
                  <a:moveTo>
                    <a:pt x="6" y="4"/>
                  </a:moveTo>
                  <a:cubicBezTo>
                    <a:pt x="4" y="6"/>
                    <a:pt x="3" y="8"/>
                    <a:pt x="2" y="10"/>
                  </a:cubicBezTo>
                  <a:cubicBezTo>
                    <a:pt x="0" y="14"/>
                    <a:pt x="2" y="20"/>
                    <a:pt x="7" y="22"/>
                  </a:cubicBezTo>
                  <a:cubicBezTo>
                    <a:pt x="12" y="24"/>
                    <a:pt x="17" y="22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3" y="14"/>
                    <a:pt x="23" y="8"/>
                    <a:pt x="19" y="4"/>
                  </a:cubicBezTo>
                  <a:cubicBezTo>
                    <a:pt x="15" y="0"/>
                    <a:pt x="9" y="0"/>
                    <a:pt x="6" y="4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0" name="Freeform 933">
              <a:extLst>
                <a:ext uri="{FF2B5EF4-FFF2-40B4-BE49-F238E27FC236}">
                  <a16:creationId xmlns:a16="http://schemas.microsoft.com/office/drawing/2014/main" id="{C0FCEE7E-0196-46AC-90F9-D1EBFBE31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2688"/>
              <a:ext cx="15" cy="14"/>
            </a:xfrm>
            <a:custGeom>
              <a:avLst/>
              <a:gdLst>
                <a:gd name="T0" fmla="*/ 20 w 6"/>
                <a:gd name="T1" fmla="*/ 62 h 5"/>
                <a:gd name="T2" fmla="*/ 0 w 6"/>
                <a:gd name="T3" fmla="*/ 87 h 5"/>
                <a:gd name="T4" fmla="*/ 95 w 6"/>
                <a:gd name="T5" fmla="*/ 22 h 5"/>
                <a:gd name="T6" fmla="*/ 50 w 6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1" y="3"/>
                  </a:moveTo>
                  <a:cubicBezTo>
                    <a:pt x="1" y="4"/>
                    <a:pt x="1" y="4"/>
                    <a:pt x="0" y="4"/>
                  </a:cubicBezTo>
                  <a:cubicBezTo>
                    <a:pt x="4" y="5"/>
                    <a:pt x="4" y="4"/>
                    <a:pt x="6" y="1"/>
                  </a:cubicBezTo>
                  <a:cubicBezTo>
                    <a:pt x="5" y="0"/>
                    <a:pt x="5" y="0"/>
                    <a:pt x="3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1" name="Freeform 934">
              <a:extLst>
                <a:ext uri="{FF2B5EF4-FFF2-40B4-BE49-F238E27FC236}">
                  <a16:creationId xmlns:a16="http://schemas.microsoft.com/office/drawing/2014/main" id="{1DAC1682-282A-4093-ABB1-5AA5DADA4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2771"/>
              <a:ext cx="12" cy="16"/>
            </a:xfrm>
            <a:custGeom>
              <a:avLst/>
              <a:gdLst>
                <a:gd name="T0" fmla="*/ 12 w 5"/>
                <a:gd name="T1" fmla="*/ 115 h 6"/>
                <a:gd name="T2" fmla="*/ 0 w 5"/>
                <a:gd name="T3" fmla="*/ 35 h 6"/>
                <a:gd name="T4" fmla="*/ 70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1" y="5"/>
                    <a:pt x="0" y="4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noFill/>
            <a:ln w="7620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2" name="Freeform 935">
              <a:extLst>
                <a:ext uri="{FF2B5EF4-FFF2-40B4-BE49-F238E27FC236}">
                  <a16:creationId xmlns:a16="http://schemas.microsoft.com/office/drawing/2014/main" id="{1522A365-8AF0-41BD-9C39-34D25AAA6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2470"/>
              <a:ext cx="17" cy="13"/>
            </a:xfrm>
            <a:custGeom>
              <a:avLst/>
              <a:gdLst>
                <a:gd name="T0" fmla="*/ 58 w 7"/>
                <a:gd name="T1" fmla="*/ 34 h 5"/>
                <a:gd name="T2" fmla="*/ 29 w 7"/>
                <a:gd name="T3" fmla="*/ 68 h 5"/>
                <a:gd name="T4" fmla="*/ 100 w 7"/>
                <a:gd name="T5" fmla="*/ 34 h 5"/>
                <a:gd name="T6" fmla="*/ 0 w 7"/>
                <a:gd name="T7" fmla="*/ 6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4" y="2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4" y="4"/>
                    <a:pt x="4" y="5"/>
                    <a:pt x="7" y="2"/>
                  </a:cubicBezTo>
                  <a:cubicBezTo>
                    <a:pt x="4" y="0"/>
                    <a:pt x="2" y="2"/>
                    <a:pt x="0" y="4"/>
                  </a:cubicBezTo>
                </a:path>
              </a:pathLst>
            </a:custGeom>
            <a:noFill/>
            <a:ln w="4445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3" name="Freeform 936">
              <a:extLst>
                <a:ext uri="{FF2B5EF4-FFF2-40B4-BE49-F238E27FC236}">
                  <a16:creationId xmlns:a16="http://schemas.microsoft.com/office/drawing/2014/main" id="{48EB6897-2697-4B33-94A5-2139E7BBF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371"/>
              <a:ext cx="15" cy="16"/>
            </a:xfrm>
            <a:custGeom>
              <a:avLst/>
              <a:gdLst>
                <a:gd name="T0" fmla="*/ 20 w 6"/>
                <a:gd name="T1" fmla="*/ 56 h 6"/>
                <a:gd name="T2" fmla="*/ 83 w 6"/>
                <a:gd name="T3" fmla="*/ 0 h 6"/>
                <a:gd name="T4" fmla="*/ 95 w 6"/>
                <a:gd name="T5" fmla="*/ 56 h 6"/>
                <a:gd name="T6" fmla="*/ 33 w 6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0" y="6"/>
                    <a:pt x="4" y="1"/>
                    <a:pt x="5" y="0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5" y="5"/>
                    <a:pt x="4" y="4"/>
                    <a:pt x="2" y="5"/>
                  </a:cubicBezTo>
                </a:path>
              </a:pathLst>
            </a:custGeom>
            <a:noFill/>
            <a:ln w="4445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4" name="Freeform 937">
              <a:extLst>
                <a:ext uri="{FF2B5EF4-FFF2-40B4-BE49-F238E27FC236}">
                  <a16:creationId xmlns:a16="http://schemas.microsoft.com/office/drawing/2014/main" id="{25B1D862-B06F-428C-8E00-4501EC1E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662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1" y="0"/>
                    <a:pt x="3" y="0"/>
                  </a:cubicBezTo>
                </a:path>
              </a:pathLst>
            </a:custGeom>
            <a:noFill/>
            <a:ln w="4445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5" name="Freeform 938">
              <a:extLst>
                <a:ext uri="{FF2B5EF4-FFF2-40B4-BE49-F238E27FC236}">
                  <a16:creationId xmlns:a16="http://schemas.microsoft.com/office/drawing/2014/main" id="{DAF7233A-BDCE-404F-B5F4-4371CDA047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4" y="2904"/>
              <a:ext cx="43" cy="22"/>
            </a:xfrm>
            <a:custGeom>
              <a:avLst/>
              <a:gdLst>
                <a:gd name="T0" fmla="*/ 243 w 17"/>
                <a:gd name="T1" fmla="*/ 168 h 8"/>
                <a:gd name="T2" fmla="*/ 255 w 17"/>
                <a:gd name="T3" fmla="*/ 168 h 8"/>
                <a:gd name="T4" fmla="*/ 276 w 17"/>
                <a:gd name="T5" fmla="*/ 143 h 8"/>
                <a:gd name="T6" fmla="*/ 243 w 17"/>
                <a:gd name="T7" fmla="*/ 168 h 8"/>
                <a:gd name="T8" fmla="*/ 243 w 17"/>
                <a:gd name="T9" fmla="*/ 129 h 8"/>
                <a:gd name="T10" fmla="*/ 225 w 17"/>
                <a:gd name="T11" fmla="*/ 47 h 8"/>
                <a:gd name="T12" fmla="*/ 159 w 17"/>
                <a:gd name="T13" fmla="*/ 0 h 8"/>
                <a:gd name="T14" fmla="*/ 33 w 17"/>
                <a:gd name="T15" fmla="*/ 61 h 8"/>
                <a:gd name="T16" fmla="*/ 0 w 17"/>
                <a:gd name="T17" fmla="*/ 168 h 8"/>
                <a:gd name="T18" fmla="*/ 129 w 17"/>
                <a:gd name="T19" fmla="*/ 168 h 8"/>
                <a:gd name="T20" fmla="*/ 96 w 17"/>
                <a:gd name="T21" fmla="*/ 107 h 8"/>
                <a:gd name="T22" fmla="*/ 159 w 17"/>
                <a:gd name="T23" fmla="*/ 61 h 8"/>
                <a:gd name="T24" fmla="*/ 243 w 17"/>
                <a:gd name="T25" fmla="*/ 168 h 8"/>
                <a:gd name="T26" fmla="*/ 243 w 17"/>
                <a:gd name="T27" fmla="*/ 168 h 8"/>
                <a:gd name="T28" fmla="*/ 243 w 17"/>
                <a:gd name="T29" fmla="*/ 168 h 8"/>
                <a:gd name="T30" fmla="*/ 243 w 17"/>
                <a:gd name="T31" fmla="*/ 168 h 8"/>
                <a:gd name="T32" fmla="*/ 243 w 17"/>
                <a:gd name="T33" fmla="*/ 143 h 8"/>
                <a:gd name="T34" fmla="*/ 243 w 17"/>
                <a:gd name="T35" fmla="*/ 129 h 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" h="8">
                  <a:moveTo>
                    <a:pt x="15" y="8"/>
                  </a:move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7"/>
                    <a:pt x="17" y="7"/>
                  </a:cubicBezTo>
                  <a:cubicBezTo>
                    <a:pt x="16" y="8"/>
                    <a:pt x="16" y="8"/>
                    <a:pt x="15" y="8"/>
                  </a:cubicBezTo>
                  <a:close/>
                  <a:moveTo>
                    <a:pt x="15" y="6"/>
                  </a:moveTo>
                  <a:cubicBezTo>
                    <a:pt x="15" y="4"/>
                    <a:pt x="15" y="3"/>
                    <a:pt x="14" y="2"/>
                  </a:cubicBezTo>
                  <a:cubicBezTo>
                    <a:pt x="13" y="1"/>
                    <a:pt x="11" y="0"/>
                    <a:pt x="10" y="0"/>
                  </a:cubicBezTo>
                  <a:cubicBezTo>
                    <a:pt x="5" y="0"/>
                    <a:pt x="3" y="2"/>
                    <a:pt x="2" y="3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7"/>
                    <a:pt x="6" y="6"/>
                    <a:pt x="6" y="5"/>
                  </a:cubicBezTo>
                  <a:cubicBezTo>
                    <a:pt x="7" y="4"/>
                    <a:pt x="8" y="3"/>
                    <a:pt x="10" y="3"/>
                  </a:cubicBezTo>
                  <a:cubicBezTo>
                    <a:pt x="12" y="4"/>
                    <a:pt x="14" y="5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6" name="Freeform 939">
              <a:extLst>
                <a:ext uri="{FF2B5EF4-FFF2-40B4-BE49-F238E27FC236}">
                  <a16:creationId xmlns:a16="http://schemas.microsoft.com/office/drawing/2014/main" id="{BF9F39B0-23BD-4175-BFB3-D02C3605E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366"/>
              <a:ext cx="15" cy="16"/>
            </a:xfrm>
            <a:custGeom>
              <a:avLst/>
              <a:gdLst>
                <a:gd name="T0" fmla="*/ 0 w 6"/>
                <a:gd name="T1" fmla="*/ 115 h 6"/>
                <a:gd name="T2" fmla="*/ 50 w 6"/>
                <a:gd name="T3" fmla="*/ 0 h 6"/>
                <a:gd name="T4" fmla="*/ 50 w 6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6"/>
                  </a:moveTo>
                  <a:cubicBezTo>
                    <a:pt x="0" y="3"/>
                    <a:pt x="0" y="2"/>
                    <a:pt x="3" y="0"/>
                  </a:cubicBezTo>
                  <a:cubicBezTo>
                    <a:pt x="6" y="2"/>
                    <a:pt x="4" y="3"/>
                    <a:pt x="3" y="6"/>
                  </a:cubicBezTo>
                </a:path>
              </a:pathLst>
            </a:custGeom>
            <a:noFill/>
            <a:ln w="44450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7" name="Freeform 940">
              <a:extLst>
                <a:ext uri="{FF2B5EF4-FFF2-40B4-BE49-F238E27FC236}">
                  <a16:creationId xmlns:a16="http://schemas.microsoft.com/office/drawing/2014/main" id="{96B7DFB3-2033-45F6-A7EC-77EBAA1A6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2384"/>
              <a:ext cx="97" cy="62"/>
            </a:xfrm>
            <a:custGeom>
              <a:avLst/>
              <a:gdLst>
                <a:gd name="T0" fmla="*/ 0 w 39"/>
                <a:gd name="T1" fmla="*/ 356 h 23"/>
                <a:gd name="T2" fmla="*/ 587 w 3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3">
                  <a:moveTo>
                    <a:pt x="0" y="18"/>
                  </a:moveTo>
                  <a:cubicBezTo>
                    <a:pt x="16" y="21"/>
                    <a:pt x="39" y="23"/>
                    <a:pt x="38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8" name="Freeform 941">
              <a:extLst>
                <a:ext uri="{FF2B5EF4-FFF2-40B4-BE49-F238E27FC236}">
                  <a16:creationId xmlns:a16="http://schemas.microsoft.com/office/drawing/2014/main" id="{8C1110F7-57ED-400C-8C08-FE605FAED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7" y="2544"/>
              <a:ext cx="115" cy="38"/>
            </a:xfrm>
            <a:custGeom>
              <a:avLst/>
              <a:gdLst>
                <a:gd name="T0" fmla="*/ 0 w 46"/>
                <a:gd name="T1" fmla="*/ 176 h 14"/>
                <a:gd name="T2" fmla="*/ 175 w 46"/>
                <a:gd name="T3" fmla="*/ 163 h 14"/>
                <a:gd name="T4" fmla="*/ 345 w 46"/>
                <a:gd name="T5" fmla="*/ 220 h 14"/>
                <a:gd name="T6" fmla="*/ 720 w 46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14">
                  <a:moveTo>
                    <a:pt x="0" y="9"/>
                  </a:moveTo>
                  <a:cubicBezTo>
                    <a:pt x="4" y="11"/>
                    <a:pt x="7" y="8"/>
                    <a:pt x="11" y="8"/>
                  </a:cubicBezTo>
                  <a:cubicBezTo>
                    <a:pt x="15" y="9"/>
                    <a:pt x="18" y="10"/>
                    <a:pt x="22" y="11"/>
                  </a:cubicBezTo>
                  <a:cubicBezTo>
                    <a:pt x="31" y="14"/>
                    <a:pt x="44" y="11"/>
                    <a:pt x="46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29" name="Freeform 942">
              <a:extLst>
                <a:ext uri="{FF2B5EF4-FFF2-40B4-BE49-F238E27FC236}">
                  <a16:creationId xmlns:a16="http://schemas.microsoft.com/office/drawing/2014/main" id="{38F8184B-1B5F-4276-9874-8659BA740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528"/>
              <a:ext cx="132" cy="99"/>
            </a:xfrm>
            <a:custGeom>
              <a:avLst/>
              <a:gdLst>
                <a:gd name="T0" fmla="*/ 0 w 53"/>
                <a:gd name="T1" fmla="*/ 559 h 37"/>
                <a:gd name="T2" fmla="*/ 725 w 53"/>
                <a:gd name="T3" fmla="*/ 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37">
                  <a:moveTo>
                    <a:pt x="0" y="29"/>
                  </a:moveTo>
                  <a:cubicBezTo>
                    <a:pt x="17" y="37"/>
                    <a:pt x="53" y="21"/>
                    <a:pt x="47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0" name="Freeform 943">
              <a:extLst>
                <a:ext uri="{FF2B5EF4-FFF2-40B4-BE49-F238E27FC236}">
                  <a16:creationId xmlns:a16="http://schemas.microsoft.com/office/drawing/2014/main" id="{3E30D227-0B4E-4E76-BD0C-877B16217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2496"/>
              <a:ext cx="117" cy="110"/>
            </a:xfrm>
            <a:custGeom>
              <a:avLst/>
              <a:gdLst>
                <a:gd name="T0" fmla="*/ 0 w 47"/>
                <a:gd name="T1" fmla="*/ 676 h 41"/>
                <a:gd name="T2" fmla="*/ 528 w 47"/>
                <a:gd name="T3" fmla="*/ 641 h 41"/>
                <a:gd name="T4" fmla="*/ 712 w 47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41">
                  <a:moveTo>
                    <a:pt x="0" y="35"/>
                  </a:moveTo>
                  <a:cubicBezTo>
                    <a:pt x="11" y="31"/>
                    <a:pt x="22" y="41"/>
                    <a:pt x="34" y="33"/>
                  </a:cubicBezTo>
                  <a:cubicBezTo>
                    <a:pt x="47" y="25"/>
                    <a:pt x="45" y="13"/>
                    <a:pt x="46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1" name="Freeform 944">
              <a:extLst>
                <a:ext uri="{FF2B5EF4-FFF2-40B4-BE49-F238E27FC236}">
                  <a16:creationId xmlns:a16="http://schemas.microsoft.com/office/drawing/2014/main" id="{8A9CCCAF-A505-40B6-9F22-BED94000C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2718"/>
              <a:ext cx="78" cy="138"/>
            </a:xfrm>
            <a:custGeom>
              <a:avLst/>
              <a:gdLst>
                <a:gd name="T0" fmla="*/ 493 w 31"/>
                <a:gd name="T1" fmla="*/ 0 h 52"/>
                <a:gd name="T2" fmla="*/ 380 w 31"/>
                <a:gd name="T3" fmla="*/ 247 h 52"/>
                <a:gd name="T4" fmla="*/ 254 w 31"/>
                <a:gd name="T5" fmla="*/ 486 h 52"/>
                <a:gd name="T6" fmla="*/ 0 w 31"/>
                <a:gd name="T7" fmla="*/ 97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cubicBezTo>
                    <a:pt x="31" y="5"/>
                    <a:pt x="27" y="10"/>
                    <a:pt x="24" y="13"/>
                  </a:cubicBezTo>
                  <a:cubicBezTo>
                    <a:pt x="18" y="19"/>
                    <a:pt x="18" y="17"/>
                    <a:pt x="16" y="26"/>
                  </a:cubicBezTo>
                  <a:cubicBezTo>
                    <a:pt x="14" y="38"/>
                    <a:pt x="16" y="50"/>
                    <a:pt x="0" y="52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2" name="Freeform 945">
              <a:extLst>
                <a:ext uri="{FF2B5EF4-FFF2-40B4-BE49-F238E27FC236}">
                  <a16:creationId xmlns:a16="http://schemas.microsoft.com/office/drawing/2014/main" id="{4EBD35C3-29A0-49A3-8A0F-8D466941B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704"/>
              <a:ext cx="107" cy="67"/>
            </a:xfrm>
            <a:custGeom>
              <a:avLst/>
              <a:gdLst>
                <a:gd name="T0" fmla="*/ 0 w 43"/>
                <a:gd name="T1" fmla="*/ 423 h 25"/>
                <a:gd name="T2" fmla="*/ 353 w 43"/>
                <a:gd name="T3" fmla="*/ 230 h 25"/>
                <a:gd name="T4" fmla="*/ 662 w 4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5">
                  <a:moveTo>
                    <a:pt x="0" y="22"/>
                  </a:moveTo>
                  <a:cubicBezTo>
                    <a:pt x="12" y="25"/>
                    <a:pt x="16" y="19"/>
                    <a:pt x="23" y="12"/>
                  </a:cubicBezTo>
                  <a:cubicBezTo>
                    <a:pt x="27" y="7"/>
                    <a:pt x="36" y="3"/>
                    <a:pt x="43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3" name="Freeform 946">
              <a:extLst>
                <a:ext uri="{FF2B5EF4-FFF2-40B4-BE49-F238E27FC236}">
                  <a16:creationId xmlns:a16="http://schemas.microsoft.com/office/drawing/2014/main" id="{68449743-0BA0-4F3E-A53C-FC8C04BB6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622"/>
              <a:ext cx="130" cy="13"/>
            </a:xfrm>
            <a:custGeom>
              <a:avLst/>
              <a:gdLst>
                <a:gd name="T0" fmla="*/ 0 w 52"/>
                <a:gd name="T1" fmla="*/ 0 h 5"/>
                <a:gd name="T2" fmla="*/ 395 w 52"/>
                <a:gd name="T3" fmla="*/ 34 h 5"/>
                <a:gd name="T4" fmla="*/ 813 w 52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">
                  <a:moveTo>
                    <a:pt x="0" y="0"/>
                  </a:moveTo>
                  <a:cubicBezTo>
                    <a:pt x="9" y="5"/>
                    <a:pt x="16" y="3"/>
                    <a:pt x="25" y="2"/>
                  </a:cubicBezTo>
                  <a:cubicBezTo>
                    <a:pt x="33" y="1"/>
                    <a:pt x="42" y="5"/>
                    <a:pt x="52" y="2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4" name="Freeform 947">
              <a:extLst>
                <a:ext uri="{FF2B5EF4-FFF2-40B4-BE49-F238E27FC236}">
                  <a16:creationId xmlns:a16="http://schemas.microsoft.com/office/drawing/2014/main" id="{978474AC-BFCB-4D4D-97F2-99FBA21B6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360"/>
              <a:ext cx="43" cy="62"/>
            </a:xfrm>
            <a:custGeom>
              <a:avLst/>
              <a:gdLst>
                <a:gd name="T0" fmla="*/ 276 w 17"/>
                <a:gd name="T1" fmla="*/ 0 h 23"/>
                <a:gd name="T2" fmla="*/ 0 w 17"/>
                <a:gd name="T3" fmla="*/ 42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3">
                  <a:moveTo>
                    <a:pt x="17" y="0"/>
                  </a:moveTo>
                  <a:cubicBezTo>
                    <a:pt x="13" y="9"/>
                    <a:pt x="14" y="23"/>
                    <a:pt x="0" y="22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5" name="Freeform 948">
              <a:extLst>
                <a:ext uri="{FF2B5EF4-FFF2-40B4-BE49-F238E27FC236}">
                  <a16:creationId xmlns:a16="http://schemas.microsoft.com/office/drawing/2014/main" id="{FCE48192-1983-4C6F-AA5A-4A8E0C106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488"/>
              <a:ext cx="53" cy="48"/>
            </a:xfrm>
            <a:custGeom>
              <a:avLst/>
              <a:gdLst>
                <a:gd name="T0" fmla="*/ 275 w 21"/>
                <a:gd name="T1" fmla="*/ 0 h 18"/>
                <a:gd name="T2" fmla="*/ 0 w 21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8">
                  <a:moveTo>
                    <a:pt x="17" y="0"/>
                  </a:moveTo>
                  <a:cubicBezTo>
                    <a:pt x="21" y="10"/>
                    <a:pt x="8" y="18"/>
                    <a:pt x="0" y="18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6" name="Freeform 949">
              <a:extLst>
                <a:ext uri="{FF2B5EF4-FFF2-40B4-BE49-F238E27FC236}">
                  <a16:creationId xmlns:a16="http://schemas.microsoft.com/office/drawing/2014/main" id="{0B24D4D6-E75E-4A63-8C12-38517A15D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704"/>
              <a:ext cx="98" cy="40"/>
            </a:xfrm>
            <a:custGeom>
              <a:avLst/>
              <a:gdLst>
                <a:gd name="T0" fmla="*/ 0 w 39"/>
                <a:gd name="T1" fmla="*/ 0 h 15"/>
                <a:gd name="T2" fmla="*/ 618 w 39"/>
                <a:gd name="T3" fmla="*/ 2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5">
                  <a:moveTo>
                    <a:pt x="0" y="0"/>
                  </a:moveTo>
                  <a:cubicBezTo>
                    <a:pt x="9" y="10"/>
                    <a:pt x="30" y="15"/>
                    <a:pt x="39" y="1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7" name="Freeform 950">
              <a:extLst>
                <a:ext uri="{FF2B5EF4-FFF2-40B4-BE49-F238E27FC236}">
                  <a16:creationId xmlns:a16="http://schemas.microsoft.com/office/drawing/2014/main" id="{C32CF980-3D1B-46C7-B528-C1D751E5F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2" y="2886"/>
              <a:ext cx="97" cy="18"/>
            </a:xfrm>
            <a:custGeom>
              <a:avLst/>
              <a:gdLst>
                <a:gd name="T0" fmla="*/ 0 w 39"/>
                <a:gd name="T1" fmla="*/ 85 h 7"/>
                <a:gd name="T2" fmla="*/ 321 w 39"/>
                <a:gd name="T3" fmla="*/ 21 h 7"/>
                <a:gd name="T4" fmla="*/ 599 w 3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7">
                  <a:moveTo>
                    <a:pt x="0" y="5"/>
                  </a:moveTo>
                  <a:cubicBezTo>
                    <a:pt x="7" y="7"/>
                    <a:pt x="15" y="6"/>
                    <a:pt x="21" y="1"/>
                  </a:cubicBezTo>
                  <a:cubicBezTo>
                    <a:pt x="26" y="5"/>
                    <a:pt x="34" y="4"/>
                    <a:pt x="39" y="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8" name="Freeform 951">
              <a:extLst>
                <a:ext uri="{FF2B5EF4-FFF2-40B4-BE49-F238E27FC236}">
                  <a16:creationId xmlns:a16="http://schemas.microsoft.com/office/drawing/2014/main" id="{FA06847A-006C-48C9-932A-0677E2ACC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" y="2782"/>
              <a:ext cx="50" cy="50"/>
            </a:xfrm>
            <a:custGeom>
              <a:avLst/>
              <a:gdLst>
                <a:gd name="T0" fmla="*/ 300 w 20"/>
                <a:gd name="T1" fmla="*/ 0 h 19"/>
                <a:gd name="T2" fmla="*/ 0 w 20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9">
                  <a:moveTo>
                    <a:pt x="19" y="0"/>
                  </a:moveTo>
                  <a:cubicBezTo>
                    <a:pt x="20" y="9"/>
                    <a:pt x="8" y="17"/>
                    <a:pt x="0" y="19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39" name="Freeform 952">
              <a:extLst>
                <a:ext uri="{FF2B5EF4-FFF2-40B4-BE49-F238E27FC236}">
                  <a16:creationId xmlns:a16="http://schemas.microsoft.com/office/drawing/2014/main" id="{A3C621DC-FFF5-4993-AE13-FCB98EE22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824"/>
              <a:ext cx="82" cy="62"/>
            </a:xfrm>
            <a:custGeom>
              <a:avLst/>
              <a:gdLst>
                <a:gd name="T0" fmla="*/ 475 w 33"/>
                <a:gd name="T1" fmla="*/ 0 h 23"/>
                <a:gd name="T2" fmla="*/ 0 w 33"/>
                <a:gd name="T3" fmla="*/ 394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23">
                  <a:moveTo>
                    <a:pt x="31" y="0"/>
                  </a:moveTo>
                  <a:cubicBezTo>
                    <a:pt x="33" y="13"/>
                    <a:pt x="10" y="23"/>
                    <a:pt x="0" y="20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0" name="Freeform 953">
              <a:extLst>
                <a:ext uri="{FF2B5EF4-FFF2-40B4-BE49-F238E27FC236}">
                  <a16:creationId xmlns:a16="http://schemas.microsoft.com/office/drawing/2014/main" id="{483F57F5-71EC-46DF-B043-6D471C2B2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667"/>
              <a:ext cx="35" cy="40"/>
            </a:xfrm>
            <a:custGeom>
              <a:avLst/>
              <a:gdLst>
                <a:gd name="T0" fmla="*/ 175 w 14"/>
                <a:gd name="T1" fmla="*/ 0 h 15"/>
                <a:gd name="T2" fmla="*/ 0 w 14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11" y="0"/>
                  </a:moveTo>
                  <a:cubicBezTo>
                    <a:pt x="14" y="7"/>
                    <a:pt x="6" y="13"/>
                    <a:pt x="0" y="15"/>
                  </a:cubicBezTo>
                </a:path>
              </a:pathLst>
            </a:custGeom>
            <a:noFill/>
            <a:ln w="206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941" name="Freeform 954">
              <a:extLst>
                <a:ext uri="{FF2B5EF4-FFF2-40B4-BE49-F238E27FC236}">
                  <a16:creationId xmlns:a16="http://schemas.microsoft.com/office/drawing/2014/main" id="{71825C7C-863E-42B3-A434-BFCC5D82E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2294"/>
              <a:ext cx="1203" cy="632"/>
            </a:xfrm>
            <a:custGeom>
              <a:avLst/>
              <a:gdLst>
                <a:gd name="T0" fmla="*/ 6743 w 481"/>
                <a:gd name="T1" fmla="*/ 605 h 237"/>
                <a:gd name="T2" fmla="*/ 5285 w 481"/>
                <a:gd name="T3" fmla="*/ 1365 h 237"/>
                <a:gd name="T4" fmla="*/ 3159 w 481"/>
                <a:gd name="T5" fmla="*/ 285 h 237"/>
                <a:gd name="T6" fmla="*/ 2584 w 481"/>
                <a:gd name="T7" fmla="*/ 21 h 237"/>
                <a:gd name="T8" fmla="*/ 1646 w 481"/>
                <a:gd name="T9" fmla="*/ 21 h 237"/>
                <a:gd name="T10" fmla="*/ 395 w 481"/>
                <a:gd name="T11" fmla="*/ 227 h 237"/>
                <a:gd name="T12" fmla="*/ 0 w 481"/>
                <a:gd name="T13" fmla="*/ 285 h 237"/>
                <a:gd name="T14" fmla="*/ 0 w 481"/>
                <a:gd name="T15" fmla="*/ 4493 h 237"/>
                <a:gd name="T16" fmla="*/ 7526 w 481"/>
                <a:gd name="T17" fmla="*/ 4493 h 237"/>
                <a:gd name="T18" fmla="*/ 7526 w 481"/>
                <a:gd name="T19" fmla="*/ 21 h 237"/>
                <a:gd name="T20" fmla="*/ 7476 w 481"/>
                <a:gd name="T21" fmla="*/ 21 h 237"/>
                <a:gd name="T22" fmla="*/ 6743 w 481"/>
                <a:gd name="T23" fmla="*/ 605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1" h="237">
                  <a:moveTo>
                    <a:pt x="431" y="32"/>
                  </a:moveTo>
                  <a:cubicBezTo>
                    <a:pt x="404" y="56"/>
                    <a:pt x="376" y="76"/>
                    <a:pt x="338" y="72"/>
                  </a:cubicBezTo>
                  <a:cubicBezTo>
                    <a:pt x="292" y="68"/>
                    <a:pt x="239" y="54"/>
                    <a:pt x="202" y="15"/>
                  </a:cubicBezTo>
                  <a:cubicBezTo>
                    <a:pt x="194" y="7"/>
                    <a:pt x="181" y="4"/>
                    <a:pt x="165" y="1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78" y="0"/>
                    <a:pt x="53" y="10"/>
                    <a:pt x="25" y="12"/>
                  </a:cubicBezTo>
                  <a:cubicBezTo>
                    <a:pt x="15" y="12"/>
                    <a:pt x="7" y="13"/>
                    <a:pt x="0" y="15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481" y="237"/>
                    <a:pt x="481" y="237"/>
                    <a:pt x="481" y="237"/>
                  </a:cubicBezTo>
                  <a:cubicBezTo>
                    <a:pt x="481" y="1"/>
                    <a:pt x="481" y="1"/>
                    <a:pt x="481" y="1"/>
                  </a:cubicBezTo>
                  <a:cubicBezTo>
                    <a:pt x="478" y="1"/>
                    <a:pt x="478" y="1"/>
                    <a:pt x="478" y="1"/>
                  </a:cubicBezTo>
                  <a:cubicBezTo>
                    <a:pt x="450" y="1"/>
                    <a:pt x="445" y="20"/>
                    <a:pt x="431" y="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0" name="Group 955">
            <a:extLst>
              <a:ext uri="{FF2B5EF4-FFF2-40B4-BE49-F238E27FC236}">
                <a16:creationId xmlns:a16="http://schemas.microsoft.com/office/drawing/2014/main" id="{1C0FBB64-66F4-48E6-86D6-D9211E7B8EEE}"/>
              </a:ext>
            </a:extLst>
          </p:cNvPr>
          <p:cNvGrpSpPr>
            <a:grpSpLocks/>
          </p:cNvGrpSpPr>
          <p:nvPr/>
        </p:nvGrpSpPr>
        <p:grpSpPr bwMode="auto">
          <a:xfrm>
            <a:off x="6162675" y="4754563"/>
            <a:ext cx="1914525" cy="1000125"/>
            <a:chOff x="2947" y="2296"/>
            <a:chExt cx="1206" cy="630"/>
          </a:xfrm>
        </p:grpSpPr>
        <p:sp>
          <p:nvSpPr>
            <p:cNvPr id="47747" name="Freeform 956">
              <a:extLst>
                <a:ext uri="{FF2B5EF4-FFF2-40B4-BE49-F238E27FC236}">
                  <a16:creationId xmlns:a16="http://schemas.microsoft.com/office/drawing/2014/main" id="{C40A95B2-8BC8-4B50-ACAF-C43CB6BEB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296"/>
              <a:ext cx="1040" cy="230"/>
            </a:xfrm>
            <a:custGeom>
              <a:avLst/>
              <a:gdLst>
                <a:gd name="T0" fmla="*/ 6113 w 416"/>
                <a:gd name="T1" fmla="*/ 94 h 86"/>
                <a:gd name="T2" fmla="*/ 5395 w 416"/>
                <a:gd name="T3" fmla="*/ 171 h 86"/>
                <a:gd name="T4" fmla="*/ 4958 w 416"/>
                <a:gd name="T5" fmla="*/ 380 h 86"/>
                <a:gd name="T6" fmla="*/ 4250 w 416"/>
                <a:gd name="T7" fmla="*/ 342 h 86"/>
                <a:gd name="T8" fmla="*/ 3063 w 416"/>
                <a:gd name="T9" fmla="*/ 401 h 86"/>
                <a:gd name="T10" fmla="*/ 2550 w 416"/>
                <a:gd name="T11" fmla="*/ 444 h 86"/>
                <a:gd name="T12" fmla="*/ 2033 w 416"/>
                <a:gd name="T13" fmla="*/ 342 h 86"/>
                <a:gd name="T14" fmla="*/ 1208 w 416"/>
                <a:gd name="T15" fmla="*/ 209 h 86"/>
                <a:gd name="T16" fmla="*/ 0 w 416"/>
                <a:gd name="T17" fmla="*/ 0 h 86"/>
                <a:gd name="T18" fmla="*/ 0 w 416"/>
                <a:gd name="T19" fmla="*/ 0 h 86"/>
                <a:gd name="T20" fmla="*/ 1363 w 416"/>
                <a:gd name="T21" fmla="*/ 880 h 86"/>
                <a:gd name="T22" fmla="*/ 2625 w 416"/>
                <a:gd name="T23" fmla="*/ 1201 h 86"/>
                <a:gd name="T24" fmla="*/ 3970 w 416"/>
                <a:gd name="T25" fmla="*/ 1623 h 86"/>
                <a:gd name="T26" fmla="*/ 4813 w 416"/>
                <a:gd name="T27" fmla="*/ 1187 h 86"/>
                <a:gd name="T28" fmla="*/ 5675 w 416"/>
                <a:gd name="T29" fmla="*/ 730 h 86"/>
                <a:gd name="T30" fmla="*/ 6113 w 416"/>
                <a:gd name="T31" fmla="*/ 171 h 86"/>
                <a:gd name="T32" fmla="*/ 6500 w 416"/>
                <a:gd name="T33" fmla="*/ 0 h 86"/>
                <a:gd name="T34" fmla="*/ 6113 w 416"/>
                <a:gd name="T35" fmla="*/ 94 h 8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6" h="86">
                  <a:moveTo>
                    <a:pt x="391" y="5"/>
                  </a:moveTo>
                  <a:cubicBezTo>
                    <a:pt x="373" y="12"/>
                    <a:pt x="350" y="8"/>
                    <a:pt x="345" y="9"/>
                  </a:cubicBezTo>
                  <a:cubicBezTo>
                    <a:pt x="335" y="13"/>
                    <a:pt x="327" y="18"/>
                    <a:pt x="317" y="20"/>
                  </a:cubicBezTo>
                  <a:cubicBezTo>
                    <a:pt x="306" y="21"/>
                    <a:pt x="301" y="23"/>
                    <a:pt x="272" y="18"/>
                  </a:cubicBezTo>
                  <a:cubicBezTo>
                    <a:pt x="243" y="13"/>
                    <a:pt x="218" y="22"/>
                    <a:pt x="196" y="21"/>
                  </a:cubicBezTo>
                  <a:cubicBezTo>
                    <a:pt x="174" y="20"/>
                    <a:pt x="178" y="22"/>
                    <a:pt x="163" y="23"/>
                  </a:cubicBezTo>
                  <a:cubicBezTo>
                    <a:pt x="149" y="23"/>
                    <a:pt x="149" y="18"/>
                    <a:pt x="130" y="18"/>
                  </a:cubicBezTo>
                  <a:cubicBezTo>
                    <a:pt x="112" y="18"/>
                    <a:pt x="99" y="16"/>
                    <a:pt x="77" y="11"/>
                  </a:cubicBezTo>
                  <a:cubicBezTo>
                    <a:pt x="62" y="7"/>
                    <a:pt x="2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" y="12"/>
                    <a:pt x="51" y="39"/>
                    <a:pt x="87" y="46"/>
                  </a:cubicBezTo>
                  <a:cubicBezTo>
                    <a:pt x="126" y="54"/>
                    <a:pt x="132" y="52"/>
                    <a:pt x="168" y="63"/>
                  </a:cubicBezTo>
                  <a:cubicBezTo>
                    <a:pt x="207" y="75"/>
                    <a:pt x="226" y="83"/>
                    <a:pt x="254" y="85"/>
                  </a:cubicBezTo>
                  <a:cubicBezTo>
                    <a:pt x="282" y="86"/>
                    <a:pt x="286" y="62"/>
                    <a:pt x="308" y="62"/>
                  </a:cubicBezTo>
                  <a:cubicBezTo>
                    <a:pt x="331" y="62"/>
                    <a:pt x="355" y="46"/>
                    <a:pt x="363" y="38"/>
                  </a:cubicBezTo>
                  <a:cubicBezTo>
                    <a:pt x="371" y="30"/>
                    <a:pt x="380" y="17"/>
                    <a:pt x="391" y="9"/>
                  </a:cubicBezTo>
                  <a:cubicBezTo>
                    <a:pt x="397" y="4"/>
                    <a:pt x="408" y="1"/>
                    <a:pt x="416" y="0"/>
                  </a:cubicBezTo>
                  <a:cubicBezTo>
                    <a:pt x="416" y="0"/>
                    <a:pt x="403" y="1"/>
                    <a:pt x="391" y="5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8" name="Freeform 957">
              <a:extLst>
                <a:ext uri="{FF2B5EF4-FFF2-40B4-BE49-F238E27FC236}">
                  <a16:creationId xmlns:a16="http://schemas.microsoft.com/office/drawing/2014/main" id="{0FC2985D-F1FF-46C4-843A-9B04CE1D4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296"/>
              <a:ext cx="1206" cy="630"/>
            </a:xfrm>
            <a:custGeom>
              <a:avLst/>
              <a:gdLst>
                <a:gd name="T0" fmla="*/ 0 w 482"/>
                <a:gd name="T1" fmla="*/ 4490 h 236"/>
                <a:gd name="T2" fmla="*/ 7551 w 482"/>
                <a:gd name="T3" fmla="*/ 4490 h 236"/>
                <a:gd name="T4" fmla="*/ 7551 w 482"/>
                <a:gd name="T5" fmla="*/ 0 h 236"/>
                <a:gd name="T6" fmla="*/ 7218 w 482"/>
                <a:gd name="T7" fmla="*/ 0 h 236"/>
                <a:gd name="T8" fmla="*/ 7093 w 482"/>
                <a:gd name="T9" fmla="*/ 35 h 236"/>
                <a:gd name="T10" fmla="*/ 6936 w 482"/>
                <a:gd name="T11" fmla="*/ 93 h 236"/>
                <a:gd name="T12" fmla="*/ 6861 w 482"/>
                <a:gd name="T13" fmla="*/ 136 h 236"/>
                <a:gd name="T14" fmla="*/ 6831 w 482"/>
                <a:gd name="T15" fmla="*/ 171 h 236"/>
                <a:gd name="T16" fmla="*/ 6393 w 482"/>
                <a:gd name="T17" fmla="*/ 721 h 236"/>
                <a:gd name="T18" fmla="*/ 5527 w 482"/>
                <a:gd name="T19" fmla="*/ 1183 h 236"/>
                <a:gd name="T20" fmla="*/ 4684 w 482"/>
                <a:gd name="T21" fmla="*/ 1618 h 236"/>
                <a:gd name="T22" fmla="*/ 3338 w 482"/>
                <a:gd name="T23" fmla="*/ 1196 h 236"/>
                <a:gd name="T24" fmla="*/ 2067 w 482"/>
                <a:gd name="T25" fmla="*/ 876 h 236"/>
                <a:gd name="T26" fmla="*/ 708 w 482"/>
                <a:gd name="T27" fmla="*/ 0 h 236"/>
                <a:gd name="T28" fmla="*/ 0 w 482"/>
                <a:gd name="T29" fmla="*/ 0 h 236"/>
                <a:gd name="T30" fmla="*/ 0 w 482"/>
                <a:gd name="T31" fmla="*/ 4490 h 2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2" h="236">
                  <a:moveTo>
                    <a:pt x="0" y="236"/>
                  </a:moveTo>
                  <a:cubicBezTo>
                    <a:pt x="482" y="236"/>
                    <a:pt x="482" y="236"/>
                    <a:pt x="482" y="236"/>
                  </a:cubicBezTo>
                  <a:cubicBezTo>
                    <a:pt x="482" y="0"/>
                    <a:pt x="482" y="0"/>
                    <a:pt x="482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58" y="0"/>
                    <a:pt x="455" y="1"/>
                    <a:pt x="453" y="2"/>
                  </a:cubicBezTo>
                  <a:cubicBezTo>
                    <a:pt x="443" y="5"/>
                    <a:pt x="443" y="5"/>
                    <a:pt x="443" y="5"/>
                  </a:cubicBezTo>
                  <a:cubicBezTo>
                    <a:pt x="438" y="7"/>
                    <a:pt x="438" y="7"/>
                    <a:pt x="438" y="7"/>
                  </a:cubicBezTo>
                  <a:cubicBezTo>
                    <a:pt x="437" y="8"/>
                    <a:pt x="437" y="8"/>
                    <a:pt x="436" y="9"/>
                  </a:cubicBezTo>
                  <a:cubicBezTo>
                    <a:pt x="425" y="17"/>
                    <a:pt x="416" y="30"/>
                    <a:pt x="408" y="38"/>
                  </a:cubicBezTo>
                  <a:cubicBezTo>
                    <a:pt x="400" y="46"/>
                    <a:pt x="376" y="62"/>
                    <a:pt x="353" y="62"/>
                  </a:cubicBezTo>
                  <a:cubicBezTo>
                    <a:pt x="331" y="62"/>
                    <a:pt x="327" y="86"/>
                    <a:pt x="299" y="85"/>
                  </a:cubicBezTo>
                  <a:cubicBezTo>
                    <a:pt x="271" y="83"/>
                    <a:pt x="252" y="75"/>
                    <a:pt x="213" y="63"/>
                  </a:cubicBezTo>
                  <a:cubicBezTo>
                    <a:pt x="177" y="52"/>
                    <a:pt x="171" y="54"/>
                    <a:pt x="132" y="46"/>
                  </a:cubicBezTo>
                  <a:cubicBezTo>
                    <a:pt x="96" y="39"/>
                    <a:pt x="73" y="12"/>
                    <a:pt x="4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36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9" name="Freeform 958">
              <a:extLst>
                <a:ext uri="{FF2B5EF4-FFF2-40B4-BE49-F238E27FC236}">
                  <a16:creationId xmlns:a16="http://schemas.microsoft.com/office/drawing/2014/main" id="{5C087048-FFE5-4115-B87A-7D0051E2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296"/>
              <a:ext cx="1040" cy="240"/>
            </a:xfrm>
            <a:custGeom>
              <a:avLst/>
              <a:gdLst>
                <a:gd name="T0" fmla="*/ 0 w 416"/>
                <a:gd name="T1" fmla="*/ 0 h 90"/>
                <a:gd name="T2" fmla="*/ 488 w 416"/>
                <a:gd name="T3" fmla="*/ 419 h 90"/>
                <a:gd name="T4" fmla="*/ 1345 w 416"/>
                <a:gd name="T5" fmla="*/ 947 h 90"/>
                <a:gd name="T6" fmla="*/ 1845 w 416"/>
                <a:gd name="T7" fmla="*/ 1059 h 90"/>
                <a:gd name="T8" fmla="*/ 2613 w 416"/>
                <a:gd name="T9" fmla="*/ 1272 h 90"/>
                <a:gd name="T10" fmla="*/ 2938 w 416"/>
                <a:gd name="T11" fmla="*/ 1400 h 90"/>
                <a:gd name="T12" fmla="*/ 3958 w 416"/>
                <a:gd name="T13" fmla="*/ 1685 h 90"/>
                <a:gd name="T14" fmla="*/ 4488 w 416"/>
                <a:gd name="T15" fmla="*/ 1443 h 90"/>
                <a:gd name="T16" fmla="*/ 4813 w 416"/>
                <a:gd name="T17" fmla="*/ 1251 h 90"/>
                <a:gd name="T18" fmla="*/ 5720 w 416"/>
                <a:gd name="T19" fmla="*/ 776 h 90"/>
                <a:gd name="T20" fmla="*/ 5863 w 416"/>
                <a:gd name="T21" fmla="*/ 589 h 90"/>
                <a:gd name="T22" fmla="*/ 6125 w 416"/>
                <a:gd name="T23" fmla="*/ 192 h 90"/>
                <a:gd name="T24" fmla="*/ 6500 w 416"/>
                <a:gd name="T25" fmla="*/ 0 h 90"/>
                <a:gd name="T26" fmla="*/ 6500 w 416"/>
                <a:gd name="T27" fmla="*/ 0 h 90"/>
                <a:gd name="T28" fmla="*/ 6113 w 416"/>
                <a:gd name="T29" fmla="*/ 171 h 90"/>
                <a:gd name="T30" fmla="*/ 5675 w 416"/>
                <a:gd name="T31" fmla="*/ 717 h 90"/>
                <a:gd name="T32" fmla="*/ 4813 w 416"/>
                <a:gd name="T33" fmla="*/ 1173 h 90"/>
                <a:gd name="T34" fmla="*/ 3970 w 416"/>
                <a:gd name="T35" fmla="*/ 1613 h 90"/>
                <a:gd name="T36" fmla="*/ 2625 w 416"/>
                <a:gd name="T37" fmla="*/ 1195 h 90"/>
                <a:gd name="T38" fmla="*/ 1363 w 416"/>
                <a:gd name="T39" fmla="*/ 875 h 90"/>
                <a:gd name="T40" fmla="*/ 0 w 416"/>
                <a:gd name="T41" fmla="*/ 0 h 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16" h="90">
                  <a:moveTo>
                    <a:pt x="0" y="0"/>
                  </a:moveTo>
                  <a:cubicBezTo>
                    <a:pt x="11" y="5"/>
                    <a:pt x="21" y="15"/>
                    <a:pt x="31" y="22"/>
                  </a:cubicBezTo>
                  <a:cubicBezTo>
                    <a:pt x="48" y="33"/>
                    <a:pt x="64" y="45"/>
                    <a:pt x="86" y="50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33" y="58"/>
                    <a:pt x="144" y="60"/>
                    <a:pt x="167" y="67"/>
                  </a:cubicBezTo>
                  <a:cubicBezTo>
                    <a:pt x="188" y="74"/>
                    <a:pt x="188" y="74"/>
                    <a:pt x="188" y="74"/>
                  </a:cubicBezTo>
                  <a:cubicBezTo>
                    <a:pt x="214" y="82"/>
                    <a:pt x="231" y="88"/>
                    <a:pt x="253" y="89"/>
                  </a:cubicBezTo>
                  <a:cubicBezTo>
                    <a:pt x="270" y="90"/>
                    <a:pt x="279" y="82"/>
                    <a:pt x="287" y="76"/>
                  </a:cubicBezTo>
                  <a:cubicBezTo>
                    <a:pt x="293" y="71"/>
                    <a:pt x="299" y="66"/>
                    <a:pt x="308" y="66"/>
                  </a:cubicBezTo>
                  <a:cubicBezTo>
                    <a:pt x="333" y="66"/>
                    <a:pt x="358" y="49"/>
                    <a:pt x="366" y="41"/>
                  </a:cubicBezTo>
                  <a:cubicBezTo>
                    <a:pt x="375" y="31"/>
                    <a:pt x="375" y="31"/>
                    <a:pt x="375" y="31"/>
                  </a:cubicBezTo>
                  <a:cubicBezTo>
                    <a:pt x="380" y="24"/>
                    <a:pt x="385" y="15"/>
                    <a:pt x="392" y="10"/>
                  </a:cubicBezTo>
                  <a:cubicBezTo>
                    <a:pt x="398" y="5"/>
                    <a:pt x="407" y="2"/>
                    <a:pt x="416" y="0"/>
                  </a:cubicBezTo>
                  <a:cubicBezTo>
                    <a:pt x="416" y="0"/>
                    <a:pt x="416" y="0"/>
                    <a:pt x="416" y="0"/>
                  </a:cubicBezTo>
                  <a:cubicBezTo>
                    <a:pt x="408" y="1"/>
                    <a:pt x="397" y="4"/>
                    <a:pt x="391" y="9"/>
                  </a:cubicBezTo>
                  <a:cubicBezTo>
                    <a:pt x="380" y="17"/>
                    <a:pt x="371" y="30"/>
                    <a:pt x="363" y="38"/>
                  </a:cubicBezTo>
                  <a:cubicBezTo>
                    <a:pt x="355" y="46"/>
                    <a:pt x="331" y="62"/>
                    <a:pt x="308" y="62"/>
                  </a:cubicBezTo>
                  <a:cubicBezTo>
                    <a:pt x="286" y="62"/>
                    <a:pt x="282" y="86"/>
                    <a:pt x="254" y="85"/>
                  </a:cubicBezTo>
                  <a:cubicBezTo>
                    <a:pt x="226" y="83"/>
                    <a:pt x="207" y="75"/>
                    <a:pt x="168" y="63"/>
                  </a:cubicBezTo>
                  <a:cubicBezTo>
                    <a:pt x="132" y="52"/>
                    <a:pt x="126" y="54"/>
                    <a:pt x="87" y="46"/>
                  </a:cubicBezTo>
                  <a:cubicBezTo>
                    <a:pt x="51" y="39"/>
                    <a:pt x="28" y="12"/>
                    <a:pt x="0" y="0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0" name="Freeform 959">
              <a:extLst>
                <a:ext uri="{FF2B5EF4-FFF2-40B4-BE49-F238E27FC236}">
                  <a16:creationId xmlns:a16="http://schemas.microsoft.com/office/drawing/2014/main" id="{FF9A167F-D899-47FF-91BD-32797FD4A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520"/>
              <a:ext cx="120" cy="56"/>
            </a:xfrm>
            <a:custGeom>
              <a:avLst/>
              <a:gdLst>
                <a:gd name="T0" fmla="*/ 363 w 48"/>
                <a:gd name="T1" fmla="*/ 171 h 21"/>
                <a:gd name="T2" fmla="*/ 208 w 48"/>
                <a:gd name="T3" fmla="*/ 205 h 21"/>
                <a:gd name="T4" fmla="*/ 333 w 48"/>
                <a:gd name="T5" fmla="*/ 115 h 21"/>
                <a:gd name="T6" fmla="*/ 220 w 48"/>
                <a:gd name="T7" fmla="*/ 285 h 21"/>
                <a:gd name="T8" fmla="*/ 500 w 48"/>
                <a:gd name="T9" fmla="*/ 285 h 21"/>
                <a:gd name="T10" fmla="*/ 625 w 48"/>
                <a:gd name="T11" fmla="*/ 376 h 21"/>
                <a:gd name="T12" fmla="*/ 520 w 48"/>
                <a:gd name="T13" fmla="*/ 14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1">
                  <a:moveTo>
                    <a:pt x="23" y="9"/>
                  </a:moveTo>
                  <a:cubicBezTo>
                    <a:pt x="19" y="6"/>
                    <a:pt x="15" y="7"/>
                    <a:pt x="13" y="11"/>
                  </a:cubicBezTo>
                  <a:cubicBezTo>
                    <a:pt x="17" y="18"/>
                    <a:pt x="29" y="12"/>
                    <a:pt x="21" y="6"/>
                  </a:cubicBezTo>
                  <a:cubicBezTo>
                    <a:pt x="13" y="0"/>
                    <a:pt x="0" y="10"/>
                    <a:pt x="14" y="15"/>
                  </a:cubicBezTo>
                  <a:cubicBezTo>
                    <a:pt x="20" y="17"/>
                    <a:pt x="27" y="14"/>
                    <a:pt x="32" y="15"/>
                  </a:cubicBezTo>
                  <a:cubicBezTo>
                    <a:pt x="35" y="16"/>
                    <a:pt x="36" y="21"/>
                    <a:pt x="40" y="20"/>
                  </a:cubicBezTo>
                  <a:cubicBezTo>
                    <a:pt x="48" y="18"/>
                    <a:pt x="40" y="4"/>
                    <a:pt x="33" y="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1" name="Freeform 960">
              <a:extLst>
                <a:ext uri="{FF2B5EF4-FFF2-40B4-BE49-F238E27FC236}">
                  <a16:creationId xmlns:a16="http://schemas.microsoft.com/office/drawing/2014/main" id="{9537AD05-0F0F-40CB-8EFC-66EED3EC3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686"/>
              <a:ext cx="23" cy="24"/>
            </a:xfrm>
            <a:custGeom>
              <a:avLst/>
              <a:gdLst>
                <a:gd name="T0" fmla="*/ 0 w 9"/>
                <a:gd name="T1" fmla="*/ 56 h 9"/>
                <a:gd name="T2" fmla="*/ 151 w 9"/>
                <a:gd name="T3" fmla="*/ 93 h 9"/>
                <a:gd name="T4" fmla="*/ 118 w 9"/>
                <a:gd name="T5" fmla="*/ 7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3"/>
                  </a:moveTo>
                  <a:cubicBezTo>
                    <a:pt x="1" y="6"/>
                    <a:pt x="3" y="9"/>
                    <a:pt x="9" y="5"/>
                  </a:cubicBezTo>
                  <a:cubicBezTo>
                    <a:pt x="8" y="5"/>
                    <a:pt x="6" y="0"/>
                    <a:pt x="7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2" name="Freeform 961">
              <a:extLst>
                <a:ext uri="{FF2B5EF4-FFF2-40B4-BE49-F238E27FC236}">
                  <a16:creationId xmlns:a16="http://schemas.microsoft.com/office/drawing/2014/main" id="{821E6E84-91BC-46CA-B111-E82ED03C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683"/>
              <a:ext cx="13" cy="13"/>
            </a:xfrm>
            <a:custGeom>
              <a:avLst/>
              <a:gdLst>
                <a:gd name="T0" fmla="*/ 21 w 5"/>
                <a:gd name="T1" fmla="*/ 88 h 5"/>
                <a:gd name="T2" fmla="*/ 88 w 5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1" y="5"/>
                  </a:moveTo>
                  <a:cubicBezTo>
                    <a:pt x="0" y="2"/>
                    <a:pt x="1" y="0"/>
                    <a:pt x="5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3" name="Freeform 962">
              <a:extLst>
                <a:ext uri="{FF2B5EF4-FFF2-40B4-BE49-F238E27FC236}">
                  <a16:creationId xmlns:a16="http://schemas.microsoft.com/office/drawing/2014/main" id="{925B351A-5A54-4EF6-A1FA-047908C8C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2467"/>
              <a:ext cx="53" cy="77"/>
            </a:xfrm>
            <a:custGeom>
              <a:avLst/>
              <a:gdLst>
                <a:gd name="T0" fmla="*/ 222 w 21"/>
                <a:gd name="T1" fmla="*/ 297 h 29"/>
                <a:gd name="T2" fmla="*/ 192 w 21"/>
                <a:gd name="T3" fmla="*/ 0 h 29"/>
                <a:gd name="T4" fmla="*/ 222 w 21"/>
                <a:gd name="T5" fmla="*/ 542 h 29"/>
                <a:gd name="T6" fmla="*/ 146 w 21"/>
                <a:gd name="T7" fmla="*/ 465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9">
                  <a:moveTo>
                    <a:pt x="14" y="16"/>
                  </a:moveTo>
                  <a:cubicBezTo>
                    <a:pt x="7" y="25"/>
                    <a:pt x="0" y="7"/>
                    <a:pt x="12" y="0"/>
                  </a:cubicBezTo>
                  <a:cubicBezTo>
                    <a:pt x="21" y="6"/>
                    <a:pt x="21" y="22"/>
                    <a:pt x="14" y="29"/>
                  </a:cubicBezTo>
                  <a:cubicBezTo>
                    <a:pt x="9" y="29"/>
                    <a:pt x="11" y="27"/>
                    <a:pt x="9" y="2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4" name="Freeform 963">
              <a:extLst>
                <a:ext uri="{FF2B5EF4-FFF2-40B4-BE49-F238E27FC236}">
                  <a16:creationId xmlns:a16="http://schemas.microsoft.com/office/drawing/2014/main" id="{90BF9E11-D2DF-4F6C-BF97-4F009EA4D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528"/>
              <a:ext cx="27" cy="19"/>
            </a:xfrm>
            <a:custGeom>
              <a:avLst/>
              <a:gdLst>
                <a:gd name="T0" fmla="*/ 0 w 11"/>
                <a:gd name="T1" fmla="*/ 60 h 7"/>
                <a:gd name="T2" fmla="*/ 133 w 11"/>
                <a:gd name="T3" fmla="*/ 22 h 7"/>
                <a:gd name="T4" fmla="*/ 91 w 11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3"/>
                  </a:moveTo>
                  <a:cubicBezTo>
                    <a:pt x="3" y="2"/>
                    <a:pt x="5" y="0"/>
                    <a:pt x="9" y="1"/>
                  </a:cubicBezTo>
                  <a:cubicBezTo>
                    <a:pt x="11" y="7"/>
                    <a:pt x="8" y="3"/>
                    <a:pt x="6" y="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5" name="Freeform 964">
              <a:extLst>
                <a:ext uri="{FF2B5EF4-FFF2-40B4-BE49-F238E27FC236}">
                  <a16:creationId xmlns:a16="http://schemas.microsoft.com/office/drawing/2014/main" id="{76E5515A-DBB2-446E-BA43-6B8C6133C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" y="2664"/>
              <a:ext cx="110" cy="88"/>
            </a:xfrm>
            <a:custGeom>
              <a:avLst/>
              <a:gdLst>
                <a:gd name="T0" fmla="*/ 375 w 44"/>
                <a:gd name="T1" fmla="*/ 0 h 33"/>
                <a:gd name="T2" fmla="*/ 533 w 44"/>
                <a:gd name="T3" fmla="*/ 264 h 33"/>
                <a:gd name="T4" fmla="*/ 363 w 44"/>
                <a:gd name="T5" fmla="*/ 77 h 33"/>
                <a:gd name="T6" fmla="*/ 625 w 44"/>
                <a:gd name="T7" fmla="*/ 14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3">
                  <a:moveTo>
                    <a:pt x="24" y="0"/>
                  </a:moveTo>
                  <a:cubicBezTo>
                    <a:pt x="19" y="7"/>
                    <a:pt x="23" y="18"/>
                    <a:pt x="34" y="14"/>
                  </a:cubicBezTo>
                  <a:cubicBezTo>
                    <a:pt x="42" y="10"/>
                    <a:pt x="30" y="2"/>
                    <a:pt x="23" y="4"/>
                  </a:cubicBezTo>
                  <a:cubicBezTo>
                    <a:pt x="0" y="14"/>
                    <a:pt x="44" y="33"/>
                    <a:pt x="40" y="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6" name="Freeform 965">
              <a:extLst>
                <a:ext uri="{FF2B5EF4-FFF2-40B4-BE49-F238E27FC236}">
                  <a16:creationId xmlns:a16="http://schemas.microsoft.com/office/drawing/2014/main" id="{4EB04467-6BDC-4973-B656-028DEB3E1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2611"/>
              <a:ext cx="73" cy="32"/>
            </a:xfrm>
            <a:custGeom>
              <a:avLst/>
              <a:gdLst>
                <a:gd name="T0" fmla="*/ 0 w 29"/>
                <a:gd name="T1" fmla="*/ 35 h 12"/>
                <a:gd name="T2" fmla="*/ 191 w 29"/>
                <a:gd name="T3" fmla="*/ 77 h 12"/>
                <a:gd name="T4" fmla="*/ 126 w 29"/>
                <a:gd name="T5" fmla="*/ 0 h 12"/>
                <a:gd name="T6" fmla="*/ 463 w 29"/>
                <a:gd name="T7" fmla="*/ 115 h 12"/>
                <a:gd name="T8" fmla="*/ 272 w 29"/>
                <a:gd name="T9" fmla="*/ 149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2">
                  <a:moveTo>
                    <a:pt x="0" y="2"/>
                  </a:moveTo>
                  <a:cubicBezTo>
                    <a:pt x="4" y="5"/>
                    <a:pt x="7" y="7"/>
                    <a:pt x="12" y="4"/>
                  </a:cubicBezTo>
                  <a:cubicBezTo>
                    <a:pt x="9" y="0"/>
                    <a:pt x="12" y="1"/>
                    <a:pt x="8" y="0"/>
                  </a:cubicBezTo>
                  <a:cubicBezTo>
                    <a:pt x="13" y="6"/>
                    <a:pt x="23" y="12"/>
                    <a:pt x="29" y="6"/>
                  </a:cubicBezTo>
                  <a:cubicBezTo>
                    <a:pt x="24" y="2"/>
                    <a:pt x="20" y="2"/>
                    <a:pt x="17" y="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7" name="Freeform 966">
              <a:extLst>
                <a:ext uri="{FF2B5EF4-FFF2-40B4-BE49-F238E27FC236}">
                  <a16:creationId xmlns:a16="http://schemas.microsoft.com/office/drawing/2014/main" id="{0971C9E7-AE55-4E39-9A11-B963B7B98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576"/>
              <a:ext cx="37" cy="40"/>
            </a:xfrm>
            <a:custGeom>
              <a:avLst/>
              <a:gdLst>
                <a:gd name="T0" fmla="*/ 121 w 15"/>
                <a:gd name="T1" fmla="*/ 285 h 15"/>
                <a:gd name="T2" fmla="*/ 195 w 15"/>
                <a:gd name="T3" fmla="*/ 21 h 15"/>
                <a:gd name="T4" fmla="*/ 212 w 15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8" y="15"/>
                  </a:moveTo>
                  <a:cubicBezTo>
                    <a:pt x="0" y="8"/>
                    <a:pt x="3" y="0"/>
                    <a:pt x="13" y="1"/>
                  </a:cubicBezTo>
                  <a:cubicBezTo>
                    <a:pt x="14" y="3"/>
                    <a:pt x="15" y="5"/>
                    <a:pt x="14" y="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8" name="Freeform 967">
              <a:extLst>
                <a:ext uri="{FF2B5EF4-FFF2-40B4-BE49-F238E27FC236}">
                  <a16:creationId xmlns:a16="http://schemas.microsoft.com/office/drawing/2014/main" id="{B2A50ED7-32A8-4E4D-943C-45750003C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664"/>
              <a:ext cx="18" cy="16"/>
            </a:xfrm>
            <a:custGeom>
              <a:avLst/>
              <a:gdLst>
                <a:gd name="T0" fmla="*/ 21 w 7"/>
                <a:gd name="T1" fmla="*/ 115 h 6"/>
                <a:gd name="T2" fmla="*/ 54 w 7"/>
                <a:gd name="T3" fmla="*/ 0 h 6"/>
                <a:gd name="T4" fmla="*/ 118 w 7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1" y="6"/>
                  </a:moveTo>
                  <a:cubicBezTo>
                    <a:pt x="0" y="4"/>
                    <a:pt x="1" y="1"/>
                    <a:pt x="3" y="0"/>
                  </a:cubicBezTo>
                  <a:cubicBezTo>
                    <a:pt x="5" y="0"/>
                    <a:pt x="6" y="0"/>
                    <a:pt x="7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59" name="Freeform 968">
              <a:extLst>
                <a:ext uri="{FF2B5EF4-FFF2-40B4-BE49-F238E27FC236}">
                  <a16:creationId xmlns:a16="http://schemas.microsoft.com/office/drawing/2014/main" id="{A8C82153-87B4-4712-B744-15555C8E6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366"/>
              <a:ext cx="20" cy="18"/>
            </a:xfrm>
            <a:custGeom>
              <a:avLst/>
              <a:gdLst>
                <a:gd name="T0" fmla="*/ 0 w 8"/>
                <a:gd name="T1" fmla="*/ 33 h 7"/>
                <a:gd name="T2" fmla="*/ 95 w 8"/>
                <a:gd name="T3" fmla="*/ 0 h 7"/>
                <a:gd name="T4" fmla="*/ 113 w 8"/>
                <a:gd name="T5" fmla="*/ 118 h 7"/>
                <a:gd name="T6" fmla="*/ 125 w 8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6" y="3"/>
                    <a:pt x="8" y="4"/>
                    <a:pt x="7" y="7"/>
                  </a:cubicBezTo>
                  <a:cubicBezTo>
                    <a:pt x="5" y="5"/>
                    <a:pt x="8" y="4"/>
                    <a:pt x="8" y="2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0" name="Freeform 969">
              <a:extLst>
                <a:ext uri="{FF2B5EF4-FFF2-40B4-BE49-F238E27FC236}">
                  <a16:creationId xmlns:a16="http://schemas.microsoft.com/office/drawing/2014/main" id="{70F57EBF-5828-496A-BD79-B1F4F133A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2515"/>
              <a:ext cx="18" cy="5"/>
            </a:xfrm>
            <a:custGeom>
              <a:avLst/>
              <a:gdLst>
                <a:gd name="T0" fmla="*/ 0 w 7"/>
                <a:gd name="T1" fmla="*/ 33 h 2"/>
                <a:gd name="T2" fmla="*/ 118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1" name="Freeform 970">
              <a:extLst>
                <a:ext uri="{FF2B5EF4-FFF2-40B4-BE49-F238E27FC236}">
                  <a16:creationId xmlns:a16="http://schemas.microsoft.com/office/drawing/2014/main" id="{06CE9461-5DE9-4E12-A92C-9B5DEB9AF1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7" y="2771"/>
              <a:ext cx="138" cy="144"/>
            </a:xfrm>
            <a:custGeom>
              <a:avLst/>
              <a:gdLst>
                <a:gd name="T0" fmla="*/ 271 w 55"/>
                <a:gd name="T1" fmla="*/ 56 h 54"/>
                <a:gd name="T2" fmla="*/ 176 w 55"/>
                <a:gd name="T3" fmla="*/ 136 h 54"/>
                <a:gd name="T4" fmla="*/ 33 w 55"/>
                <a:gd name="T5" fmla="*/ 363 h 54"/>
                <a:gd name="T6" fmla="*/ 20 w 55"/>
                <a:gd name="T7" fmla="*/ 512 h 54"/>
                <a:gd name="T8" fmla="*/ 20 w 55"/>
                <a:gd name="T9" fmla="*/ 533 h 54"/>
                <a:gd name="T10" fmla="*/ 0 w 55"/>
                <a:gd name="T11" fmla="*/ 605 h 54"/>
                <a:gd name="T12" fmla="*/ 20 w 55"/>
                <a:gd name="T13" fmla="*/ 739 h 54"/>
                <a:gd name="T14" fmla="*/ 409 w 55"/>
                <a:gd name="T15" fmla="*/ 947 h 54"/>
                <a:gd name="T16" fmla="*/ 522 w 55"/>
                <a:gd name="T17" fmla="*/ 931 h 54"/>
                <a:gd name="T18" fmla="*/ 617 w 55"/>
                <a:gd name="T19" fmla="*/ 909 h 54"/>
                <a:gd name="T20" fmla="*/ 868 w 55"/>
                <a:gd name="T21" fmla="*/ 627 h 54"/>
                <a:gd name="T22" fmla="*/ 868 w 55"/>
                <a:gd name="T23" fmla="*/ 568 h 54"/>
                <a:gd name="T24" fmla="*/ 743 w 55"/>
                <a:gd name="T25" fmla="*/ 264 h 54"/>
                <a:gd name="T26" fmla="*/ 660 w 55"/>
                <a:gd name="T27" fmla="*/ 136 h 54"/>
                <a:gd name="T28" fmla="*/ 271 w 55"/>
                <a:gd name="T29" fmla="*/ 56 h 54"/>
                <a:gd name="T30" fmla="*/ 409 w 55"/>
                <a:gd name="T31" fmla="*/ 853 h 54"/>
                <a:gd name="T32" fmla="*/ 409 w 55"/>
                <a:gd name="T33" fmla="*/ 853 h 54"/>
                <a:gd name="T34" fmla="*/ 409 w 55"/>
                <a:gd name="T35" fmla="*/ 853 h 54"/>
                <a:gd name="T36" fmla="*/ 409 w 55"/>
                <a:gd name="T37" fmla="*/ 853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5" h="54">
                  <a:moveTo>
                    <a:pt x="17" y="3"/>
                  </a:moveTo>
                  <a:cubicBezTo>
                    <a:pt x="15" y="4"/>
                    <a:pt x="13" y="5"/>
                    <a:pt x="11" y="7"/>
                  </a:cubicBezTo>
                  <a:cubicBezTo>
                    <a:pt x="9" y="9"/>
                    <a:pt x="4" y="16"/>
                    <a:pt x="2" y="19"/>
                  </a:cubicBezTo>
                  <a:cubicBezTo>
                    <a:pt x="1" y="22"/>
                    <a:pt x="1" y="24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5"/>
                    <a:pt x="1" y="37"/>
                    <a:pt x="1" y="39"/>
                  </a:cubicBezTo>
                  <a:cubicBezTo>
                    <a:pt x="5" y="49"/>
                    <a:pt x="16" y="54"/>
                    <a:pt x="26" y="50"/>
                  </a:cubicBezTo>
                  <a:cubicBezTo>
                    <a:pt x="27" y="49"/>
                    <a:pt x="30" y="49"/>
                    <a:pt x="33" y="49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47" y="47"/>
                    <a:pt x="54" y="41"/>
                    <a:pt x="55" y="33"/>
                  </a:cubicBezTo>
                  <a:cubicBezTo>
                    <a:pt x="55" y="32"/>
                    <a:pt x="55" y="31"/>
                    <a:pt x="55" y="30"/>
                  </a:cubicBezTo>
                  <a:cubicBezTo>
                    <a:pt x="55" y="23"/>
                    <a:pt x="52" y="18"/>
                    <a:pt x="47" y="14"/>
                  </a:cubicBezTo>
                  <a:cubicBezTo>
                    <a:pt x="46" y="12"/>
                    <a:pt x="44" y="9"/>
                    <a:pt x="42" y="7"/>
                  </a:cubicBezTo>
                  <a:cubicBezTo>
                    <a:pt x="35" y="1"/>
                    <a:pt x="26" y="0"/>
                    <a:pt x="17" y="3"/>
                  </a:cubicBezTo>
                  <a:close/>
                  <a:moveTo>
                    <a:pt x="26" y="45"/>
                  </a:move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2" name="Freeform 971">
              <a:extLst>
                <a:ext uri="{FF2B5EF4-FFF2-40B4-BE49-F238E27FC236}">
                  <a16:creationId xmlns:a16="http://schemas.microsoft.com/office/drawing/2014/main" id="{AE873A78-0F68-4A06-8823-B56559E29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2843"/>
              <a:ext cx="23" cy="16"/>
            </a:xfrm>
            <a:custGeom>
              <a:avLst/>
              <a:gdLst>
                <a:gd name="T0" fmla="*/ 0 w 9"/>
                <a:gd name="T1" fmla="*/ 0 h 6"/>
                <a:gd name="T2" fmla="*/ 151 w 9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2" y="5"/>
                    <a:pt x="5" y="6"/>
                    <a:pt x="9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3" name="Freeform 972">
              <a:extLst>
                <a:ext uri="{FF2B5EF4-FFF2-40B4-BE49-F238E27FC236}">
                  <a16:creationId xmlns:a16="http://schemas.microsoft.com/office/drawing/2014/main" id="{864FFFC9-E769-43D1-8FCC-7C17894DB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0" y="2838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4" name="Freeform 973">
              <a:extLst>
                <a:ext uri="{FF2B5EF4-FFF2-40B4-BE49-F238E27FC236}">
                  <a16:creationId xmlns:a16="http://schemas.microsoft.com/office/drawing/2014/main" id="{3F3EF4F0-BDF0-4CA7-850F-37FC018A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2736"/>
              <a:ext cx="167" cy="139"/>
            </a:xfrm>
            <a:custGeom>
              <a:avLst/>
              <a:gdLst>
                <a:gd name="T0" fmla="*/ 571 w 67"/>
                <a:gd name="T1" fmla="*/ 457 h 52"/>
                <a:gd name="T2" fmla="*/ 466 w 67"/>
                <a:gd name="T3" fmla="*/ 879 h 52"/>
                <a:gd name="T4" fmla="*/ 416 w 67"/>
                <a:gd name="T5" fmla="*/ 342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52">
                  <a:moveTo>
                    <a:pt x="37" y="24"/>
                  </a:moveTo>
                  <a:cubicBezTo>
                    <a:pt x="19" y="6"/>
                    <a:pt x="0" y="40"/>
                    <a:pt x="30" y="46"/>
                  </a:cubicBezTo>
                  <a:cubicBezTo>
                    <a:pt x="67" y="52"/>
                    <a:pt x="48" y="0"/>
                    <a:pt x="27" y="1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5" name="Freeform 974">
              <a:extLst>
                <a:ext uri="{FF2B5EF4-FFF2-40B4-BE49-F238E27FC236}">
                  <a16:creationId xmlns:a16="http://schemas.microsoft.com/office/drawing/2014/main" id="{71AB97BF-AE37-4720-9DDD-D64C1F8B3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816"/>
              <a:ext cx="40" cy="46"/>
            </a:xfrm>
            <a:custGeom>
              <a:avLst/>
              <a:gdLst>
                <a:gd name="T0" fmla="*/ 50 w 16"/>
                <a:gd name="T1" fmla="*/ 279 h 17"/>
                <a:gd name="T2" fmla="*/ 50 w 16"/>
                <a:gd name="T3" fmla="*/ 0 h 17"/>
                <a:gd name="T4" fmla="*/ 63 w 16"/>
                <a:gd name="T5" fmla="*/ 3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3" y="14"/>
                  </a:moveTo>
                  <a:cubicBezTo>
                    <a:pt x="0" y="9"/>
                    <a:pt x="0" y="4"/>
                    <a:pt x="3" y="0"/>
                  </a:cubicBezTo>
                  <a:cubicBezTo>
                    <a:pt x="13" y="1"/>
                    <a:pt x="16" y="15"/>
                    <a:pt x="4" y="1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6" name="Freeform 975">
              <a:extLst>
                <a:ext uri="{FF2B5EF4-FFF2-40B4-BE49-F238E27FC236}">
                  <a16:creationId xmlns:a16="http://schemas.microsoft.com/office/drawing/2014/main" id="{5E2D34AD-DD1E-4894-8F98-8C0BE93D3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2819"/>
              <a:ext cx="137" cy="107"/>
            </a:xfrm>
            <a:custGeom>
              <a:avLst/>
              <a:gdLst>
                <a:gd name="T0" fmla="*/ 745 w 55"/>
                <a:gd name="T1" fmla="*/ 171 h 40"/>
                <a:gd name="T2" fmla="*/ 633 w 55"/>
                <a:gd name="T3" fmla="*/ 78 h 40"/>
                <a:gd name="T4" fmla="*/ 105 w 55"/>
                <a:gd name="T5" fmla="*/ 251 h 40"/>
                <a:gd name="T6" fmla="*/ 62 w 55"/>
                <a:gd name="T7" fmla="*/ 765 h 40"/>
                <a:gd name="T8" fmla="*/ 787 w 55"/>
                <a:gd name="T9" fmla="*/ 765 h 40"/>
                <a:gd name="T10" fmla="*/ 849 w 55"/>
                <a:gd name="T11" fmla="*/ 479 h 40"/>
                <a:gd name="T12" fmla="*/ 849 w 55"/>
                <a:gd name="T13" fmla="*/ 423 h 40"/>
                <a:gd name="T14" fmla="*/ 745 w 55"/>
                <a:gd name="T15" fmla="*/ 17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40">
                  <a:moveTo>
                    <a:pt x="48" y="9"/>
                  </a:moveTo>
                  <a:cubicBezTo>
                    <a:pt x="46" y="7"/>
                    <a:pt x="44" y="5"/>
                    <a:pt x="41" y="4"/>
                  </a:cubicBezTo>
                  <a:cubicBezTo>
                    <a:pt x="29" y="0"/>
                    <a:pt x="15" y="3"/>
                    <a:pt x="7" y="13"/>
                  </a:cubicBezTo>
                  <a:cubicBezTo>
                    <a:pt x="1" y="21"/>
                    <a:pt x="0" y="31"/>
                    <a:pt x="4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3" y="36"/>
                    <a:pt x="55" y="30"/>
                    <a:pt x="55" y="25"/>
                  </a:cubicBezTo>
                  <a:cubicBezTo>
                    <a:pt x="55" y="24"/>
                    <a:pt x="55" y="23"/>
                    <a:pt x="55" y="22"/>
                  </a:cubicBezTo>
                  <a:cubicBezTo>
                    <a:pt x="54" y="16"/>
                    <a:pt x="51" y="12"/>
                    <a:pt x="48" y="9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7" name="Freeform 976">
              <a:extLst>
                <a:ext uri="{FF2B5EF4-FFF2-40B4-BE49-F238E27FC236}">
                  <a16:creationId xmlns:a16="http://schemas.microsoft.com/office/drawing/2014/main" id="{4DBE5B63-9D09-44F6-B355-0A9A69F18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771"/>
              <a:ext cx="13" cy="1"/>
            </a:xfrm>
            <a:custGeom>
              <a:avLst/>
              <a:gdLst>
                <a:gd name="T0" fmla="*/ 88 w 5"/>
                <a:gd name="T1" fmla="*/ 0 h 1"/>
                <a:gd name="T2" fmla="*/ 0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noFill/>
            <a:ln w="825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8" name="Freeform 977">
              <a:extLst>
                <a:ext uri="{FF2B5EF4-FFF2-40B4-BE49-F238E27FC236}">
                  <a16:creationId xmlns:a16="http://schemas.microsoft.com/office/drawing/2014/main" id="{31639E66-4D31-4D7A-9470-6091515DD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2531"/>
              <a:ext cx="52" cy="32"/>
            </a:xfrm>
            <a:custGeom>
              <a:avLst/>
              <a:gdLst>
                <a:gd name="T0" fmla="*/ 215 w 21"/>
                <a:gd name="T1" fmla="*/ 77 h 12"/>
                <a:gd name="T2" fmla="*/ 183 w 21"/>
                <a:gd name="T3" fmla="*/ 171 h 12"/>
                <a:gd name="T4" fmla="*/ 228 w 21"/>
                <a:gd name="T5" fmla="*/ 35 h 12"/>
                <a:gd name="T6" fmla="*/ 124 w 21"/>
                <a:gd name="T7" fmla="*/ 20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2">
                  <a:moveTo>
                    <a:pt x="14" y="4"/>
                  </a:moveTo>
                  <a:cubicBezTo>
                    <a:pt x="12" y="5"/>
                    <a:pt x="11" y="7"/>
                    <a:pt x="12" y="9"/>
                  </a:cubicBezTo>
                  <a:cubicBezTo>
                    <a:pt x="18" y="12"/>
                    <a:pt x="21" y="5"/>
                    <a:pt x="15" y="2"/>
                  </a:cubicBezTo>
                  <a:cubicBezTo>
                    <a:pt x="10" y="0"/>
                    <a:pt x="0" y="8"/>
                    <a:pt x="8" y="1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69" name="Freeform 978">
              <a:extLst>
                <a:ext uri="{FF2B5EF4-FFF2-40B4-BE49-F238E27FC236}">
                  <a16:creationId xmlns:a16="http://schemas.microsoft.com/office/drawing/2014/main" id="{6680CF90-CAB7-46FF-8724-97C02CB52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2563"/>
              <a:ext cx="7" cy="5"/>
            </a:xfrm>
            <a:custGeom>
              <a:avLst/>
              <a:gdLst>
                <a:gd name="T0" fmla="*/ 0 w 3"/>
                <a:gd name="T1" fmla="*/ 0 h 2"/>
                <a:gd name="T2" fmla="*/ 28 w 3"/>
                <a:gd name="T3" fmla="*/ 33 h 2"/>
                <a:gd name="T4" fmla="*/ 37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0" name="Freeform 979">
              <a:extLst>
                <a:ext uri="{FF2B5EF4-FFF2-40B4-BE49-F238E27FC236}">
                  <a16:creationId xmlns:a16="http://schemas.microsoft.com/office/drawing/2014/main" id="{E70477DE-0727-4923-B9E7-20579F508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480"/>
              <a:ext cx="35" cy="38"/>
            </a:xfrm>
            <a:custGeom>
              <a:avLst/>
              <a:gdLst>
                <a:gd name="T0" fmla="*/ 125 w 14"/>
                <a:gd name="T1" fmla="*/ 117 h 14"/>
                <a:gd name="T2" fmla="*/ 83 w 14"/>
                <a:gd name="T3" fmla="*/ 60 h 14"/>
                <a:gd name="T4" fmla="*/ 125 w 14"/>
                <a:gd name="T5" fmla="*/ 220 h 14"/>
                <a:gd name="T6" fmla="*/ 95 w 14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8" y="6"/>
                  </a:moveTo>
                  <a:cubicBezTo>
                    <a:pt x="8" y="4"/>
                    <a:pt x="7" y="3"/>
                    <a:pt x="5" y="3"/>
                  </a:cubicBezTo>
                  <a:cubicBezTo>
                    <a:pt x="0" y="6"/>
                    <a:pt x="2" y="14"/>
                    <a:pt x="8" y="11"/>
                  </a:cubicBezTo>
                  <a:cubicBezTo>
                    <a:pt x="14" y="9"/>
                    <a:pt x="12" y="0"/>
                    <a:pt x="6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1" name="Freeform 980">
              <a:extLst>
                <a:ext uri="{FF2B5EF4-FFF2-40B4-BE49-F238E27FC236}">
                  <a16:creationId xmlns:a16="http://schemas.microsoft.com/office/drawing/2014/main" id="{7AD6661D-82E8-4E56-85F1-6020BE52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526"/>
              <a:ext cx="10" cy="8"/>
            </a:xfrm>
            <a:custGeom>
              <a:avLst/>
              <a:gdLst>
                <a:gd name="T0" fmla="*/ 0 w 4"/>
                <a:gd name="T1" fmla="*/ 35 h 3"/>
                <a:gd name="T2" fmla="*/ 63 w 4"/>
                <a:gd name="T3" fmla="*/ 0 h 3"/>
                <a:gd name="T4" fmla="*/ 50 w 4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4" y="3"/>
                    <a:pt x="3" y="2"/>
                    <a:pt x="3" y="2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2" name="Freeform 981">
              <a:extLst>
                <a:ext uri="{FF2B5EF4-FFF2-40B4-BE49-F238E27FC236}">
                  <a16:creationId xmlns:a16="http://schemas.microsoft.com/office/drawing/2014/main" id="{DA7FAB75-506A-48DD-9591-61F9D712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688"/>
              <a:ext cx="27" cy="24"/>
            </a:xfrm>
            <a:custGeom>
              <a:avLst/>
              <a:gdLst>
                <a:gd name="T0" fmla="*/ 42 w 11"/>
                <a:gd name="T1" fmla="*/ 21 h 9"/>
                <a:gd name="T2" fmla="*/ 0 w 11"/>
                <a:gd name="T3" fmla="*/ 77 h 9"/>
                <a:gd name="T4" fmla="*/ 120 w 11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3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5" y="9"/>
                    <a:pt x="11" y="2"/>
                    <a:pt x="8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3" name="Freeform 982">
              <a:extLst>
                <a:ext uri="{FF2B5EF4-FFF2-40B4-BE49-F238E27FC236}">
                  <a16:creationId xmlns:a16="http://schemas.microsoft.com/office/drawing/2014/main" id="{3FA05A31-31B7-43B8-9DFC-AAEF37358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2680"/>
              <a:ext cx="7" cy="3"/>
            </a:xfrm>
            <a:custGeom>
              <a:avLst/>
              <a:gdLst>
                <a:gd name="T0" fmla="*/ 0 w 3"/>
                <a:gd name="T1" fmla="*/ 27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4" name="Freeform 983">
              <a:extLst>
                <a:ext uri="{FF2B5EF4-FFF2-40B4-BE49-F238E27FC236}">
                  <a16:creationId xmlns:a16="http://schemas.microsoft.com/office/drawing/2014/main" id="{376F33C9-E66F-4C00-81DA-625D91D36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800"/>
              <a:ext cx="60" cy="67"/>
            </a:xfrm>
            <a:custGeom>
              <a:avLst/>
              <a:gdLst>
                <a:gd name="T0" fmla="*/ 208 w 24"/>
                <a:gd name="T1" fmla="*/ 137 h 25"/>
                <a:gd name="T2" fmla="*/ 270 w 24"/>
                <a:gd name="T3" fmla="*/ 273 h 25"/>
                <a:gd name="T4" fmla="*/ 145 w 24"/>
                <a:gd name="T5" fmla="*/ 13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5">
                  <a:moveTo>
                    <a:pt x="13" y="7"/>
                  </a:moveTo>
                  <a:cubicBezTo>
                    <a:pt x="0" y="2"/>
                    <a:pt x="7" y="25"/>
                    <a:pt x="17" y="14"/>
                  </a:cubicBezTo>
                  <a:cubicBezTo>
                    <a:pt x="24" y="7"/>
                    <a:pt x="13" y="0"/>
                    <a:pt x="9" y="7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5" name="Freeform 984">
              <a:extLst>
                <a:ext uri="{FF2B5EF4-FFF2-40B4-BE49-F238E27FC236}">
                  <a16:creationId xmlns:a16="http://schemas.microsoft.com/office/drawing/2014/main" id="{DD9BB5ED-7661-4BEA-9A34-D8B62531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819"/>
              <a:ext cx="12" cy="8"/>
            </a:xfrm>
            <a:custGeom>
              <a:avLst/>
              <a:gdLst>
                <a:gd name="T0" fmla="*/ 0 w 5"/>
                <a:gd name="T1" fmla="*/ 56 h 3"/>
                <a:gd name="T2" fmla="*/ 7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6" name="Freeform 985">
              <a:extLst>
                <a:ext uri="{FF2B5EF4-FFF2-40B4-BE49-F238E27FC236}">
                  <a16:creationId xmlns:a16="http://schemas.microsoft.com/office/drawing/2014/main" id="{4AA9445A-3393-4DF9-9303-42EA43F8E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566"/>
              <a:ext cx="15" cy="21"/>
            </a:xfrm>
            <a:custGeom>
              <a:avLst/>
              <a:gdLst>
                <a:gd name="T0" fmla="*/ 83 w 6"/>
                <a:gd name="T1" fmla="*/ 123 h 8"/>
                <a:gd name="T2" fmla="*/ 95 w 6"/>
                <a:gd name="T3" fmla="*/ 34 h 8"/>
                <a:gd name="T4" fmla="*/ 0 w 6"/>
                <a:gd name="T5" fmla="*/ 123 h 8"/>
                <a:gd name="T6" fmla="*/ 95 w 6"/>
                <a:gd name="T7" fmla="*/ 11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5" y="7"/>
                  </a:moveTo>
                  <a:cubicBezTo>
                    <a:pt x="6" y="5"/>
                    <a:pt x="6" y="4"/>
                    <a:pt x="6" y="2"/>
                  </a:cubicBezTo>
                  <a:cubicBezTo>
                    <a:pt x="2" y="0"/>
                    <a:pt x="0" y="2"/>
                    <a:pt x="0" y="7"/>
                  </a:cubicBezTo>
                  <a:cubicBezTo>
                    <a:pt x="3" y="8"/>
                    <a:pt x="4" y="8"/>
                    <a:pt x="6" y="6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7" name="Freeform 986">
              <a:extLst>
                <a:ext uri="{FF2B5EF4-FFF2-40B4-BE49-F238E27FC236}">
                  <a16:creationId xmlns:a16="http://schemas.microsoft.com/office/drawing/2014/main" id="{ED358EB5-53FF-445D-99D7-4D293BE25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614"/>
              <a:ext cx="7" cy="5"/>
            </a:xfrm>
            <a:custGeom>
              <a:avLst/>
              <a:gdLst>
                <a:gd name="T0" fmla="*/ 0 w 3"/>
                <a:gd name="T1" fmla="*/ 33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8" name="Freeform 987">
              <a:extLst>
                <a:ext uri="{FF2B5EF4-FFF2-40B4-BE49-F238E27FC236}">
                  <a16:creationId xmlns:a16="http://schemas.microsoft.com/office/drawing/2014/main" id="{FE6692A1-4B27-445F-9FAA-46EFDDC3C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7" y="2648"/>
              <a:ext cx="15" cy="22"/>
            </a:xfrm>
            <a:custGeom>
              <a:avLst/>
              <a:gdLst>
                <a:gd name="T0" fmla="*/ 63 w 6"/>
                <a:gd name="T1" fmla="*/ 61 h 8"/>
                <a:gd name="T2" fmla="*/ 0 w 6"/>
                <a:gd name="T3" fmla="*/ 107 h 8"/>
                <a:gd name="T4" fmla="*/ 95 w 6"/>
                <a:gd name="T5" fmla="*/ 61 h 8"/>
                <a:gd name="T6" fmla="*/ 20 w 6"/>
                <a:gd name="T7" fmla="*/ 47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4" y="3"/>
                  </a:moveTo>
                  <a:cubicBezTo>
                    <a:pt x="2" y="3"/>
                    <a:pt x="1" y="4"/>
                    <a:pt x="0" y="5"/>
                  </a:cubicBezTo>
                  <a:cubicBezTo>
                    <a:pt x="3" y="8"/>
                    <a:pt x="3" y="7"/>
                    <a:pt x="6" y="3"/>
                  </a:cubicBezTo>
                  <a:cubicBezTo>
                    <a:pt x="5" y="0"/>
                    <a:pt x="3" y="1"/>
                    <a:pt x="1" y="2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79" name="Freeform 988">
              <a:extLst>
                <a:ext uri="{FF2B5EF4-FFF2-40B4-BE49-F238E27FC236}">
                  <a16:creationId xmlns:a16="http://schemas.microsoft.com/office/drawing/2014/main" id="{EF4A5F45-5D48-4C1B-8F87-AB920F4F7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686"/>
              <a:ext cx="5" cy="16"/>
            </a:xfrm>
            <a:custGeom>
              <a:avLst/>
              <a:gdLst>
                <a:gd name="T0" fmla="*/ 33 w 2"/>
                <a:gd name="T1" fmla="*/ 115 h 6"/>
                <a:gd name="T2" fmla="*/ 0 w 2"/>
                <a:gd name="T3" fmla="*/ 21 h 6"/>
                <a:gd name="T4" fmla="*/ 33 w 2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1" y="3"/>
                    <a:pt x="0" y="1"/>
                  </a:cubicBezTo>
                  <a:cubicBezTo>
                    <a:pt x="0" y="0"/>
                    <a:pt x="1" y="0"/>
                    <a:pt x="2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0" name="Freeform 989">
              <a:extLst>
                <a:ext uri="{FF2B5EF4-FFF2-40B4-BE49-F238E27FC236}">
                  <a16:creationId xmlns:a16="http://schemas.microsoft.com/office/drawing/2014/main" id="{7AB5B3FA-7EDF-4F5D-B447-56F6CA0F9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2806"/>
              <a:ext cx="90" cy="85"/>
            </a:xfrm>
            <a:custGeom>
              <a:avLst/>
              <a:gdLst>
                <a:gd name="T0" fmla="*/ 283 w 36"/>
                <a:gd name="T1" fmla="*/ 21 h 32"/>
                <a:gd name="T2" fmla="*/ 175 w 36"/>
                <a:gd name="T3" fmla="*/ 21 h 32"/>
                <a:gd name="T4" fmla="*/ 33 w 36"/>
                <a:gd name="T5" fmla="*/ 170 h 32"/>
                <a:gd name="T6" fmla="*/ 33 w 36"/>
                <a:gd name="T7" fmla="*/ 170 h 32"/>
                <a:gd name="T8" fmla="*/ 0 w 36"/>
                <a:gd name="T9" fmla="*/ 319 h 32"/>
                <a:gd name="T10" fmla="*/ 63 w 36"/>
                <a:gd name="T11" fmla="*/ 507 h 32"/>
                <a:gd name="T12" fmla="*/ 188 w 36"/>
                <a:gd name="T13" fmla="*/ 579 h 32"/>
                <a:gd name="T14" fmla="*/ 220 w 36"/>
                <a:gd name="T15" fmla="*/ 600 h 32"/>
                <a:gd name="T16" fmla="*/ 270 w 36"/>
                <a:gd name="T17" fmla="*/ 600 h 32"/>
                <a:gd name="T18" fmla="*/ 408 w 36"/>
                <a:gd name="T19" fmla="*/ 579 h 32"/>
                <a:gd name="T20" fmla="*/ 563 w 36"/>
                <a:gd name="T21" fmla="*/ 260 h 32"/>
                <a:gd name="T22" fmla="*/ 488 w 36"/>
                <a:gd name="T23" fmla="*/ 77 h 32"/>
                <a:gd name="T24" fmla="*/ 283 w 36"/>
                <a:gd name="T25" fmla="*/ 21 h 3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32">
                  <a:moveTo>
                    <a:pt x="18" y="1"/>
                  </a:moveTo>
                  <a:cubicBezTo>
                    <a:pt x="16" y="0"/>
                    <a:pt x="13" y="0"/>
                    <a:pt x="11" y="1"/>
                  </a:cubicBezTo>
                  <a:cubicBezTo>
                    <a:pt x="6" y="3"/>
                    <a:pt x="4" y="6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2"/>
                    <a:pt x="0" y="14"/>
                    <a:pt x="0" y="17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6" y="29"/>
                    <a:pt x="9" y="30"/>
                    <a:pt x="12" y="31"/>
                  </a:cubicBezTo>
                  <a:cubicBezTo>
                    <a:pt x="13" y="31"/>
                    <a:pt x="13" y="32"/>
                    <a:pt x="14" y="32"/>
                  </a:cubicBezTo>
                  <a:cubicBezTo>
                    <a:pt x="15" y="32"/>
                    <a:pt x="16" y="32"/>
                    <a:pt x="17" y="32"/>
                  </a:cubicBezTo>
                  <a:cubicBezTo>
                    <a:pt x="20" y="32"/>
                    <a:pt x="23" y="32"/>
                    <a:pt x="26" y="31"/>
                  </a:cubicBezTo>
                  <a:cubicBezTo>
                    <a:pt x="32" y="28"/>
                    <a:pt x="36" y="21"/>
                    <a:pt x="36" y="14"/>
                  </a:cubicBezTo>
                  <a:cubicBezTo>
                    <a:pt x="36" y="10"/>
                    <a:pt x="34" y="6"/>
                    <a:pt x="31" y="4"/>
                  </a:cubicBezTo>
                  <a:cubicBezTo>
                    <a:pt x="28" y="1"/>
                    <a:pt x="23" y="0"/>
                    <a:pt x="18" y="1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1" name="Freeform 990">
              <a:extLst>
                <a:ext uri="{FF2B5EF4-FFF2-40B4-BE49-F238E27FC236}">
                  <a16:creationId xmlns:a16="http://schemas.microsoft.com/office/drawing/2014/main" id="{DD8599FB-0066-45A5-B7E2-C73147DF8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838"/>
              <a:ext cx="75" cy="88"/>
            </a:xfrm>
            <a:custGeom>
              <a:avLst/>
              <a:gdLst>
                <a:gd name="T0" fmla="*/ 175 w 30"/>
                <a:gd name="T1" fmla="*/ 56 h 33"/>
                <a:gd name="T2" fmla="*/ 50 w 30"/>
                <a:gd name="T3" fmla="*/ 435 h 33"/>
                <a:gd name="T4" fmla="*/ 313 w 30"/>
                <a:gd name="T5" fmla="*/ 589 h 33"/>
                <a:gd name="T6" fmla="*/ 438 w 30"/>
                <a:gd name="T7" fmla="*/ 397 h 33"/>
                <a:gd name="T8" fmla="*/ 470 w 30"/>
                <a:gd name="T9" fmla="*/ 307 h 33"/>
                <a:gd name="T10" fmla="*/ 458 w 30"/>
                <a:gd name="T11" fmla="*/ 192 h 33"/>
                <a:gd name="T12" fmla="*/ 175 w 30"/>
                <a:gd name="T13" fmla="*/ 5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3">
                  <a:moveTo>
                    <a:pt x="11" y="3"/>
                  </a:moveTo>
                  <a:cubicBezTo>
                    <a:pt x="4" y="7"/>
                    <a:pt x="0" y="15"/>
                    <a:pt x="3" y="23"/>
                  </a:cubicBezTo>
                  <a:cubicBezTo>
                    <a:pt x="5" y="30"/>
                    <a:pt x="13" y="33"/>
                    <a:pt x="20" y="31"/>
                  </a:cubicBezTo>
                  <a:cubicBezTo>
                    <a:pt x="24" y="29"/>
                    <a:pt x="28" y="26"/>
                    <a:pt x="28" y="21"/>
                  </a:cubicBezTo>
                  <a:cubicBezTo>
                    <a:pt x="29" y="19"/>
                    <a:pt x="30" y="18"/>
                    <a:pt x="30" y="16"/>
                  </a:cubicBezTo>
                  <a:cubicBezTo>
                    <a:pt x="30" y="14"/>
                    <a:pt x="29" y="12"/>
                    <a:pt x="29" y="10"/>
                  </a:cubicBezTo>
                  <a:cubicBezTo>
                    <a:pt x="26" y="3"/>
                    <a:pt x="18" y="0"/>
                    <a:pt x="11" y="3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2" name="Freeform 991">
              <a:extLst>
                <a:ext uri="{FF2B5EF4-FFF2-40B4-BE49-F238E27FC236}">
                  <a16:creationId xmlns:a16="http://schemas.microsoft.com/office/drawing/2014/main" id="{555C1B60-0D5B-476D-BA68-54F42CBD8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838"/>
              <a:ext cx="15" cy="10"/>
            </a:xfrm>
            <a:custGeom>
              <a:avLst/>
              <a:gdLst>
                <a:gd name="T0" fmla="*/ 0 w 6"/>
                <a:gd name="T1" fmla="*/ 63 h 4"/>
                <a:gd name="T2" fmla="*/ 95 w 6"/>
                <a:gd name="T3" fmla="*/ 2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1"/>
                    <a:pt x="3" y="0"/>
                    <a:pt x="6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3" name="Freeform 992">
              <a:extLst>
                <a:ext uri="{FF2B5EF4-FFF2-40B4-BE49-F238E27FC236}">
                  <a16:creationId xmlns:a16="http://schemas.microsoft.com/office/drawing/2014/main" id="{7AF797A6-8F3B-4B27-855B-B67C3341A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515"/>
              <a:ext cx="10" cy="13"/>
            </a:xfrm>
            <a:custGeom>
              <a:avLst/>
              <a:gdLst>
                <a:gd name="T0" fmla="*/ 63 w 4"/>
                <a:gd name="T1" fmla="*/ 88 h 5"/>
                <a:gd name="T2" fmla="*/ 0 w 4"/>
                <a:gd name="T3" fmla="*/ 34 h 5"/>
                <a:gd name="T4" fmla="*/ 20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2" y="5"/>
                    <a:pt x="1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7461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4" name="Freeform 993">
              <a:extLst>
                <a:ext uri="{FF2B5EF4-FFF2-40B4-BE49-F238E27FC236}">
                  <a16:creationId xmlns:a16="http://schemas.microsoft.com/office/drawing/2014/main" id="{77BC03E1-B163-4468-BFD5-D093D9682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360"/>
              <a:ext cx="7" cy="8"/>
            </a:xfrm>
            <a:custGeom>
              <a:avLst/>
              <a:gdLst>
                <a:gd name="T0" fmla="*/ 0 w 3"/>
                <a:gd name="T1" fmla="*/ 21 h 3"/>
                <a:gd name="T2" fmla="*/ 37 w 3"/>
                <a:gd name="T3" fmla="*/ 0 h 3"/>
                <a:gd name="T4" fmla="*/ 12 w 3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2"/>
                    <a:pt x="2" y="2"/>
                    <a:pt x="1" y="3"/>
                  </a:cubicBezTo>
                </a:path>
              </a:pathLst>
            </a:custGeom>
            <a:noFill/>
            <a:ln w="7461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5" name="Freeform 994">
              <a:extLst>
                <a:ext uri="{FF2B5EF4-FFF2-40B4-BE49-F238E27FC236}">
                  <a16:creationId xmlns:a16="http://schemas.microsoft.com/office/drawing/2014/main" id="{82670027-2F22-42ED-8480-C0EC7F38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768"/>
              <a:ext cx="8" cy="8"/>
            </a:xfrm>
            <a:custGeom>
              <a:avLst/>
              <a:gdLst>
                <a:gd name="T0" fmla="*/ 35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0" y="1"/>
                    <a:pt x="0" y="0"/>
                    <a:pt x="3" y="0"/>
                  </a:cubicBezTo>
                </a:path>
              </a:pathLst>
            </a:custGeom>
            <a:noFill/>
            <a:ln w="508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6" name="Freeform 995">
              <a:extLst>
                <a:ext uri="{FF2B5EF4-FFF2-40B4-BE49-F238E27FC236}">
                  <a16:creationId xmlns:a16="http://schemas.microsoft.com/office/drawing/2014/main" id="{4E69850C-2367-401B-BF78-77690A98F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2531"/>
              <a:ext cx="15" cy="16"/>
            </a:xfrm>
            <a:custGeom>
              <a:avLst/>
              <a:gdLst>
                <a:gd name="T0" fmla="*/ 20 w 6"/>
                <a:gd name="T1" fmla="*/ 21 h 6"/>
                <a:gd name="T2" fmla="*/ 20 w 6"/>
                <a:gd name="T3" fmla="*/ 115 h 6"/>
                <a:gd name="T4" fmla="*/ 83 w 6"/>
                <a:gd name="T5" fmla="*/ 21 h 6"/>
                <a:gd name="T6" fmla="*/ 33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4" y="6"/>
                    <a:pt x="6" y="4"/>
                    <a:pt x="5" y="1"/>
                  </a:cubicBezTo>
                  <a:cubicBezTo>
                    <a:pt x="3" y="0"/>
                    <a:pt x="3" y="1"/>
                    <a:pt x="2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7" name="Freeform 996">
              <a:extLst>
                <a:ext uri="{FF2B5EF4-FFF2-40B4-BE49-F238E27FC236}">
                  <a16:creationId xmlns:a16="http://schemas.microsoft.com/office/drawing/2014/main" id="{01B26CE4-7465-4FF4-A55C-85D59E91D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574"/>
              <a:ext cx="2" cy="5"/>
            </a:xfrm>
            <a:custGeom>
              <a:avLst/>
              <a:gdLst>
                <a:gd name="T0" fmla="*/ 0 w 1"/>
                <a:gd name="T1" fmla="*/ 33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8" name="Freeform 997">
              <a:extLst>
                <a:ext uri="{FF2B5EF4-FFF2-40B4-BE49-F238E27FC236}">
                  <a16:creationId xmlns:a16="http://schemas.microsoft.com/office/drawing/2014/main" id="{B35059FF-2093-4C89-9A94-9FD9F1261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486"/>
              <a:ext cx="10" cy="13"/>
            </a:xfrm>
            <a:custGeom>
              <a:avLst/>
              <a:gdLst>
                <a:gd name="T0" fmla="*/ 50 w 4"/>
                <a:gd name="T1" fmla="*/ 88 h 5"/>
                <a:gd name="T2" fmla="*/ 33 w 4"/>
                <a:gd name="T3" fmla="*/ 0 h 5"/>
                <a:gd name="T4" fmla="*/ 0 w 4"/>
                <a:gd name="T5" fmla="*/ 6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3"/>
                    <a:pt x="4" y="1"/>
                    <a:pt x="2" y="0"/>
                  </a:cubicBezTo>
                  <a:cubicBezTo>
                    <a:pt x="0" y="1"/>
                    <a:pt x="1" y="2"/>
                    <a:pt x="0" y="4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89" name="Freeform 998">
              <a:extLst>
                <a:ext uri="{FF2B5EF4-FFF2-40B4-BE49-F238E27FC236}">
                  <a16:creationId xmlns:a16="http://schemas.microsoft.com/office/drawing/2014/main" id="{A4D54DB0-B65D-4FDD-B307-EC17B885C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542"/>
              <a:ext cx="8" cy="2"/>
            </a:xfrm>
            <a:custGeom>
              <a:avLst/>
              <a:gdLst>
                <a:gd name="T0" fmla="*/ 21 w 3"/>
                <a:gd name="T1" fmla="*/ 0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0" y="1"/>
                    <a:pt x="3" y="0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0" name="Freeform 999">
              <a:extLst>
                <a:ext uri="{FF2B5EF4-FFF2-40B4-BE49-F238E27FC236}">
                  <a16:creationId xmlns:a16="http://schemas.microsoft.com/office/drawing/2014/main" id="{BD88091F-3DCC-4916-8FE4-369D0F19F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606"/>
              <a:ext cx="15" cy="13"/>
            </a:xfrm>
            <a:custGeom>
              <a:avLst/>
              <a:gdLst>
                <a:gd name="T0" fmla="*/ 50 w 6"/>
                <a:gd name="T1" fmla="*/ 0 h 5"/>
                <a:gd name="T2" fmla="*/ 0 w 6"/>
                <a:gd name="T3" fmla="*/ 88 h 5"/>
                <a:gd name="T4" fmla="*/ 95 w 6"/>
                <a:gd name="T5" fmla="*/ 55 h 5"/>
                <a:gd name="T6" fmla="*/ 63 w 6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4" y="5"/>
                    <a:pt x="4" y="5"/>
                    <a:pt x="6" y="3"/>
                  </a:cubicBezTo>
                  <a:cubicBezTo>
                    <a:pt x="6" y="2"/>
                    <a:pt x="5" y="1"/>
                    <a:pt x="4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1" name="Freeform 1000">
              <a:extLst>
                <a:ext uri="{FF2B5EF4-FFF2-40B4-BE49-F238E27FC236}">
                  <a16:creationId xmlns:a16="http://schemas.microsoft.com/office/drawing/2014/main" id="{699CDE3B-0005-479F-AF7C-3483D116A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646"/>
              <a:ext cx="5" cy="10"/>
            </a:xfrm>
            <a:custGeom>
              <a:avLst/>
              <a:gdLst>
                <a:gd name="T0" fmla="*/ 20 w 2"/>
                <a:gd name="T1" fmla="*/ 6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2" name="Freeform 1001">
              <a:extLst>
                <a:ext uri="{FF2B5EF4-FFF2-40B4-BE49-F238E27FC236}">
                  <a16:creationId xmlns:a16="http://schemas.microsoft.com/office/drawing/2014/main" id="{8A138049-00E5-4C5B-9E01-0E57EB5D4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2846"/>
              <a:ext cx="55" cy="58"/>
            </a:xfrm>
            <a:custGeom>
              <a:avLst/>
              <a:gdLst>
                <a:gd name="T0" fmla="*/ 83 w 22"/>
                <a:gd name="T1" fmla="*/ 55 h 22"/>
                <a:gd name="T2" fmla="*/ 0 w 22"/>
                <a:gd name="T3" fmla="*/ 221 h 22"/>
                <a:gd name="T4" fmla="*/ 0 w 22"/>
                <a:gd name="T5" fmla="*/ 237 h 22"/>
                <a:gd name="T6" fmla="*/ 158 w 22"/>
                <a:gd name="T7" fmla="*/ 382 h 22"/>
                <a:gd name="T8" fmla="*/ 313 w 22"/>
                <a:gd name="T9" fmla="*/ 277 h 22"/>
                <a:gd name="T10" fmla="*/ 270 w 22"/>
                <a:gd name="T11" fmla="*/ 34 h 22"/>
                <a:gd name="T12" fmla="*/ 83 w 22"/>
                <a:gd name="T13" fmla="*/ 55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22">
                  <a:moveTo>
                    <a:pt x="5" y="3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8"/>
                    <a:pt x="5" y="22"/>
                    <a:pt x="10" y="21"/>
                  </a:cubicBezTo>
                  <a:cubicBezTo>
                    <a:pt x="14" y="21"/>
                    <a:pt x="18" y="18"/>
                    <a:pt x="20" y="15"/>
                  </a:cubicBezTo>
                  <a:cubicBezTo>
                    <a:pt x="22" y="11"/>
                    <a:pt x="21" y="5"/>
                    <a:pt x="17" y="2"/>
                  </a:cubicBezTo>
                  <a:cubicBezTo>
                    <a:pt x="13" y="0"/>
                    <a:pt x="8" y="0"/>
                    <a:pt x="5" y="3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3" name="Freeform 1002">
              <a:extLst>
                <a:ext uri="{FF2B5EF4-FFF2-40B4-BE49-F238E27FC236}">
                  <a16:creationId xmlns:a16="http://schemas.microsoft.com/office/drawing/2014/main" id="{4DBC8291-64D0-489F-9EE6-50CA44670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840"/>
              <a:ext cx="68" cy="56"/>
            </a:xfrm>
            <a:custGeom>
              <a:avLst/>
              <a:gdLst>
                <a:gd name="T0" fmla="*/ 209 w 27"/>
                <a:gd name="T1" fmla="*/ 21 h 21"/>
                <a:gd name="T2" fmla="*/ 33 w 27"/>
                <a:gd name="T3" fmla="*/ 136 h 21"/>
                <a:gd name="T4" fmla="*/ 113 w 27"/>
                <a:gd name="T5" fmla="*/ 363 h 21"/>
                <a:gd name="T6" fmla="*/ 317 w 27"/>
                <a:gd name="T7" fmla="*/ 363 h 21"/>
                <a:gd name="T8" fmla="*/ 400 w 27"/>
                <a:gd name="T9" fmla="*/ 136 h 21"/>
                <a:gd name="T10" fmla="*/ 209 w 27"/>
                <a:gd name="T11" fmla="*/ 2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1">
                  <a:moveTo>
                    <a:pt x="13" y="1"/>
                  </a:moveTo>
                  <a:cubicBezTo>
                    <a:pt x="9" y="0"/>
                    <a:pt x="4" y="2"/>
                    <a:pt x="2" y="7"/>
                  </a:cubicBezTo>
                  <a:cubicBezTo>
                    <a:pt x="0" y="11"/>
                    <a:pt x="2" y="17"/>
                    <a:pt x="7" y="19"/>
                  </a:cubicBezTo>
                  <a:cubicBezTo>
                    <a:pt x="11" y="21"/>
                    <a:pt x="16" y="21"/>
                    <a:pt x="20" y="19"/>
                  </a:cubicBezTo>
                  <a:cubicBezTo>
                    <a:pt x="25" y="17"/>
                    <a:pt x="27" y="11"/>
                    <a:pt x="25" y="7"/>
                  </a:cubicBezTo>
                  <a:cubicBezTo>
                    <a:pt x="23" y="2"/>
                    <a:pt x="18" y="0"/>
                    <a:pt x="13" y="1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4" name="Freeform 1003">
              <a:extLst>
                <a:ext uri="{FF2B5EF4-FFF2-40B4-BE49-F238E27FC236}">
                  <a16:creationId xmlns:a16="http://schemas.microsoft.com/office/drawing/2014/main" id="{F84280EF-07D3-41F8-8C75-DF69B0818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848"/>
              <a:ext cx="3" cy="8"/>
            </a:xfrm>
            <a:custGeom>
              <a:avLst/>
              <a:gdLst>
                <a:gd name="T0" fmla="*/ 27 w 1"/>
                <a:gd name="T1" fmla="*/ 56 h 3"/>
                <a:gd name="T2" fmla="*/ 27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5" name="Freeform 1004">
              <a:extLst>
                <a:ext uri="{FF2B5EF4-FFF2-40B4-BE49-F238E27FC236}">
                  <a16:creationId xmlns:a16="http://schemas.microsoft.com/office/drawing/2014/main" id="{DB9FB236-8836-4DBF-B76D-A80847AE5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816"/>
              <a:ext cx="13" cy="22"/>
            </a:xfrm>
            <a:custGeom>
              <a:avLst/>
              <a:gdLst>
                <a:gd name="T0" fmla="*/ 68 w 5"/>
                <a:gd name="T1" fmla="*/ 168 h 8"/>
                <a:gd name="T2" fmla="*/ 88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4" y="8"/>
                  </a:moveTo>
                  <a:cubicBezTo>
                    <a:pt x="0" y="5"/>
                    <a:pt x="1" y="2"/>
                    <a:pt x="5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6" name="Freeform 1005">
              <a:extLst>
                <a:ext uri="{FF2B5EF4-FFF2-40B4-BE49-F238E27FC236}">
                  <a16:creationId xmlns:a16="http://schemas.microsoft.com/office/drawing/2014/main" id="{6BD9DC4C-E30B-4A14-AE14-60DF21021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811"/>
              <a:ext cx="5" cy="3"/>
            </a:xfrm>
            <a:custGeom>
              <a:avLst/>
              <a:gdLst>
                <a:gd name="T0" fmla="*/ 0 w 2"/>
                <a:gd name="T1" fmla="*/ 27 h 1"/>
                <a:gd name="T2" fmla="*/ 3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7" name="Freeform 1006">
              <a:extLst>
                <a:ext uri="{FF2B5EF4-FFF2-40B4-BE49-F238E27FC236}">
                  <a16:creationId xmlns:a16="http://schemas.microsoft.com/office/drawing/2014/main" id="{D15BFE73-6F31-4F7D-AC3B-F9F38D4CB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2683"/>
              <a:ext cx="5" cy="19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1" y="3"/>
                    <a:pt x="2" y="5"/>
                    <a:pt x="0" y="7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8" name="Freeform 1007">
              <a:extLst>
                <a:ext uri="{FF2B5EF4-FFF2-40B4-BE49-F238E27FC236}">
                  <a16:creationId xmlns:a16="http://schemas.microsoft.com/office/drawing/2014/main" id="{6ED573C5-4D29-4E89-BCD1-56C697FB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680"/>
              <a:ext cx="2" cy="11"/>
            </a:xfrm>
            <a:custGeom>
              <a:avLst/>
              <a:gdLst>
                <a:gd name="T0" fmla="*/ 8 w 1"/>
                <a:gd name="T1" fmla="*/ 83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99" name="Freeform 1008">
              <a:extLst>
                <a:ext uri="{FF2B5EF4-FFF2-40B4-BE49-F238E27FC236}">
                  <a16:creationId xmlns:a16="http://schemas.microsoft.com/office/drawing/2014/main" id="{B3D1A4D4-44D5-4B20-8B41-35C3D765F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0" y="2520"/>
              <a:ext cx="7" cy="8"/>
            </a:xfrm>
            <a:custGeom>
              <a:avLst/>
              <a:gdLst>
                <a:gd name="T0" fmla="*/ 0 w 3"/>
                <a:gd name="T1" fmla="*/ 35 h 3"/>
                <a:gd name="T2" fmla="*/ 28 w 3"/>
                <a:gd name="T3" fmla="*/ 0 h 3"/>
                <a:gd name="T4" fmla="*/ 37 w 3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3" y="0"/>
                    <a:pt x="3" y="1"/>
                    <a:pt x="3" y="3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0" name="Freeform 1009">
              <a:extLst>
                <a:ext uri="{FF2B5EF4-FFF2-40B4-BE49-F238E27FC236}">
                  <a16:creationId xmlns:a16="http://schemas.microsoft.com/office/drawing/2014/main" id="{9A36E93A-4A33-4130-A7D4-25483B2DD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342"/>
              <a:ext cx="10" cy="13"/>
            </a:xfrm>
            <a:custGeom>
              <a:avLst/>
              <a:gdLst>
                <a:gd name="T0" fmla="*/ 33 w 4"/>
                <a:gd name="T1" fmla="*/ 55 h 5"/>
                <a:gd name="T2" fmla="*/ 50 w 4"/>
                <a:gd name="T3" fmla="*/ 0 h 5"/>
                <a:gd name="T4" fmla="*/ 0 w 4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cubicBezTo>
                    <a:pt x="1" y="1"/>
                    <a:pt x="1" y="0"/>
                    <a:pt x="3" y="0"/>
                  </a:cubicBezTo>
                  <a:cubicBezTo>
                    <a:pt x="4" y="4"/>
                    <a:pt x="1" y="3"/>
                    <a:pt x="0" y="5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1" name="Freeform 1010">
              <a:extLst>
                <a:ext uri="{FF2B5EF4-FFF2-40B4-BE49-F238E27FC236}">
                  <a16:creationId xmlns:a16="http://schemas.microsoft.com/office/drawing/2014/main" id="{D2235D55-6968-4CC4-99EE-49F0ED448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776"/>
              <a:ext cx="12" cy="8"/>
            </a:xfrm>
            <a:custGeom>
              <a:avLst/>
              <a:gdLst>
                <a:gd name="T0" fmla="*/ 29 w 5"/>
                <a:gd name="T1" fmla="*/ 35 h 3"/>
                <a:gd name="T2" fmla="*/ 7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2" y="2"/>
                  </a:moveTo>
                  <a:cubicBezTo>
                    <a:pt x="0" y="3"/>
                    <a:pt x="5" y="0"/>
                    <a:pt x="5" y="0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2" name="Freeform 1011">
              <a:extLst>
                <a:ext uri="{FF2B5EF4-FFF2-40B4-BE49-F238E27FC236}">
                  <a16:creationId xmlns:a16="http://schemas.microsoft.com/office/drawing/2014/main" id="{509E7F0B-111F-4F40-949E-E3BB58DF4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848"/>
              <a:ext cx="78" cy="62"/>
            </a:xfrm>
            <a:custGeom>
              <a:avLst/>
              <a:gdLst>
                <a:gd name="T0" fmla="*/ 0 w 31"/>
                <a:gd name="T1" fmla="*/ 450 h 23"/>
                <a:gd name="T2" fmla="*/ 304 w 31"/>
                <a:gd name="T3" fmla="*/ 356 h 23"/>
                <a:gd name="T4" fmla="*/ 443 w 31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3">
                  <a:moveTo>
                    <a:pt x="0" y="23"/>
                  </a:moveTo>
                  <a:cubicBezTo>
                    <a:pt x="6" y="23"/>
                    <a:pt x="14" y="21"/>
                    <a:pt x="19" y="18"/>
                  </a:cubicBezTo>
                  <a:cubicBezTo>
                    <a:pt x="24" y="15"/>
                    <a:pt x="31" y="6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3" name="Freeform 1012">
              <a:extLst>
                <a:ext uri="{FF2B5EF4-FFF2-40B4-BE49-F238E27FC236}">
                  <a16:creationId xmlns:a16="http://schemas.microsoft.com/office/drawing/2014/main" id="{20CB39E0-72F7-4A66-9396-66529FEFD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726"/>
              <a:ext cx="72" cy="45"/>
            </a:xfrm>
            <a:custGeom>
              <a:avLst/>
              <a:gdLst>
                <a:gd name="T0" fmla="*/ 0 w 29"/>
                <a:gd name="T1" fmla="*/ 183 h 17"/>
                <a:gd name="T2" fmla="*/ 444 w 2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7">
                  <a:moveTo>
                    <a:pt x="0" y="10"/>
                  </a:moveTo>
                  <a:cubicBezTo>
                    <a:pt x="7" y="17"/>
                    <a:pt x="26" y="8"/>
                    <a:pt x="29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4" name="Freeform 1013">
              <a:extLst>
                <a:ext uri="{FF2B5EF4-FFF2-40B4-BE49-F238E27FC236}">
                  <a16:creationId xmlns:a16="http://schemas.microsoft.com/office/drawing/2014/main" id="{5CD0D89F-5B37-408F-A691-7FD18D5FC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2584"/>
              <a:ext cx="100" cy="59"/>
            </a:xfrm>
            <a:custGeom>
              <a:avLst/>
              <a:gdLst>
                <a:gd name="T0" fmla="*/ 0 w 40"/>
                <a:gd name="T1" fmla="*/ 252 h 22"/>
                <a:gd name="T2" fmla="*/ 625 w 4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2">
                  <a:moveTo>
                    <a:pt x="0" y="13"/>
                  </a:moveTo>
                  <a:cubicBezTo>
                    <a:pt x="11" y="22"/>
                    <a:pt x="37" y="15"/>
                    <a:pt x="4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5" name="Freeform 1014">
              <a:extLst>
                <a:ext uri="{FF2B5EF4-FFF2-40B4-BE49-F238E27FC236}">
                  <a16:creationId xmlns:a16="http://schemas.microsoft.com/office/drawing/2014/main" id="{E853A836-1420-4514-9031-8727346F4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392"/>
              <a:ext cx="35" cy="40"/>
            </a:xfrm>
            <a:custGeom>
              <a:avLst/>
              <a:gdLst>
                <a:gd name="T0" fmla="*/ 0 w 14"/>
                <a:gd name="T1" fmla="*/ 285 h 15"/>
                <a:gd name="T2" fmla="*/ 220 w 1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9" y="13"/>
                    <a:pt x="11" y="7"/>
                    <a:pt x="14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6" name="Freeform 1015">
              <a:extLst>
                <a:ext uri="{FF2B5EF4-FFF2-40B4-BE49-F238E27FC236}">
                  <a16:creationId xmlns:a16="http://schemas.microsoft.com/office/drawing/2014/main" id="{D8C5D3E6-1D05-478B-88F3-C4BE8C9D6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2512"/>
              <a:ext cx="33" cy="46"/>
            </a:xfrm>
            <a:custGeom>
              <a:avLst/>
              <a:gdLst>
                <a:gd name="T0" fmla="*/ 193 w 13"/>
                <a:gd name="T1" fmla="*/ 0 h 17"/>
                <a:gd name="T2" fmla="*/ 0 w 13"/>
                <a:gd name="T3" fmla="*/ 31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12" y="0"/>
                  </a:moveTo>
                  <a:cubicBezTo>
                    <a:pt x="13" y="7"/>
                    <a:pt x="8" y="17"/>
                    <a:pt x="0" y="16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7" name="Freeform 1016">
              <a:extLst>
                <a:ext uri="{FF2B5EF4-FFF2-40B4-BE49-F238E27FC236}">
                  <a16:creationId xmlns:a16="http://schemas.microsoft.com/office/drawing/2014/main" id="{C5CAE009-653C-41CF-B822-B9A5BC6EB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2558"/>
              <a:ext cx="95" cy="42"/>
            </a:xfrm>
            <a:custGeom>
              <a:avLst/>
              <a:gdLst>
                <a:gd name="T0" fmla="*/ 0 w 38"/>
                <a:gd name="T1" fmla="*/ 221 h 16"/>
                <a:gd name="T2" fmla="*/ 250 w 38"/>
                <a:gd name="T3" fmla="*/ 289 h 16"/>
                <a:gd name="T4" fmla="*/ 595 w 38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16">
                  <a:moveTo>
                    <a:pt x="0" y="12"/>
                  </a:moveTo>
                  <a:cubicBezTo>
                    <a:pt x="2" y="16"/>
                    <a:pt x="11" y="16"/>
                    <a:pt x="16" y="16"/>
                  </a:cubicBezTo>
                  <a:cubicBezTo>
                    <a:pt x="28" y="16"/>
                    <a:pt x="33" y="11"/>
                    <a:pt x="3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8" name="Freeform 1017">
              <a:extLst>
                <a:ext uri="{FF2B5EF4-FFF2-40B4-BE49-F238E27FC236}">
                  <a16:creationId xmlns:a16="http://schemas.microsoft.com/office/drawing/2014/main" id="{A15396AB-F453-47E1-8FEB-9BB6CD9A7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696"/>
              <a:ext cx="93" cy="104"/>
            </a:xfrm>
            <a:custGeom>
              <a:avLst/>
              <a:gdLst>
                <a:gd name="T0" fmla="*/ 0 w 37"/>
                <a:gd name="T1" fmla="*/ 547 h 39"/>
                <a:gd name="T2" fmla="*/ 568 w 37"/>
                <a:gd name="T3" fmla="*/ 0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39">
                  <a:moveTo>
                    <a:pt x="0" y="29"/>
                  </a:moveTo>
                  <a:cubicBezTo>
                    <a:pt x="17" y="39"/>
                    <a:pt x="37" y="16"/>
                    <a:pt x="36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09" name="Freeform 1018">
              <a:extLst>
                <a:ext uri="{FF2B5EF4-FFF2-40B4-BE49-F238E27FC236}">
                  <a16:creationId xmlns:a16="http://schemas.microsoft.com/office/drawing/2014/main" id="{0A4B2E9B-4685-4453-8BBF-7C718C5B6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2654"/>
              <a:ext cx="88" cy="40"/>
            </a:xfrm>
            <a:custGeom>
              <a:avLst/>
              <a:gdLst>
                <a:gd name="T0" fmla="*/ 0 w 35"/>
                <a:gd name="T1" fmla="*/ 205 h 15"/>
                <a:gd name="T2" fmla="*/ 556 w 3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5">
                  <a:moveTo>
                    <a:pt x="0" y="11"/>
                  </a:moveTo>
                  <a:cubicBezTo>
                    <a:pt x="11" y="15"/>
                    <a:pt x="32" y="13"/>
                    <a:pt x="35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0" name="Freeform 1019">
              <a:extLst>
                <a:ext uri="{FF2B5EF4-FFF2-40B4-BE49-F238E27FC236}">
                  <a16:creationId xmlns:a16="http://schemas.microsoft.com/office/drawing/2014/main" id="{5DDFBDD1-B657-4ADC-BD9A-79CC95529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2646"/>
              <a:ext cx="65" cy="88"/>
            </a:xfrm>
            <a:custGeom>
              <a:avLst/>
              <a:gdLst>
                <a:gd name="T0" fmla="*/ 0 w 26"/>
                <a:gd name="T1" fmla="*/ 627 h 33"/>
                <a:gd name="T2" fmla="*/ 250 w 26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3">
                  <a:moveTo>
                    <a:pt x="0" y="33"/>
                  </a:moveTo>
                  <a:cubicBezTo>
                    <a:pt x="11" y="30"/>
                    <a:pt x="26" y="12"/>
                    <a:pt x="16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1" name="Freeform 1020">
              <a:extLst>
                <a:ext uri="{FF2B5EF4-FFF2-40B4-BE49-F238E27FC236}">
                  <a16:creationId xmlns:a16="http://schemas.microsoft.com/office/drawing/2014/main" id="{419C21F1-46DE-4770-80E7-7A66E3B0D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2776"/>
              <a:ext cx="35" cy="32"/>
            </a:xfrm>
            <a:custGeom>
              <a:avLst/>
              <a:gdLst>
                <a:gd name="T0" fmla="*/ 0 w 14"/>
                <a:gd name="T1" fmla="*/ 227 h 12"/>
                <a:gd name="T2" fmla="*/ 220 w 1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2">
                  <a:moveTo>
                    <a:pt x="0" y="12"/>
                  </a:moveTo>
                  <a:cubicBezTo>
                    <a:pt x="8" y="12"/>
                    <a:pt x="11" y="6"/>
                    <a:pt x="14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2" name="Freeform 1021">
              <a:extLst>
                <a:ext uri="{FF2B5EF4-FFF2-40B4-BE49-F238E27FC236}">
                  <a16:creationId xmlns:a16="http://schemas.microsoft.com/office/drawing/2014/main" id="{364BBD7A-72E9-40EC-8012-675AB1D8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835"/>
              <a:ext cx="30" cy="59"/>
            </a:xfrm>
            <a:custGeom>
              <a:avLst/>
              <a:gdLst>
                <a:gd name="T0" fmla="*/ 0 w 12"/>
                <a:gd name="T1" fmla="*/ 424 h 22"/>
                <a:gd name="T2" fmla="*/ 125 w 12"/>
                <a:gd name="T3" fmla="*/ 308 h 22"/>
                <a:gd name="T4" fmla="*/ 188 w 12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0" y="22"/>
                  </a:moveTo>
                  <a:cubicBezTo>
                    <a:pt x="2" y="20"/>
                    <a:pt x="6" y="18"/>
                    <a:pt x="8" y="16"/>
                  </a:cubicBezTo>
                  <a:cubicBezTo>
                    <a:pt x="11" y="11"/>
                    <a:pt x="12" y="5"/>
                    <a:pt x="12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3" name="Freeform 1022">
              <a:extLst>
                <a:ext uri="{FF2B5EF4-FFF2-40B4-BE49-F238E27FC236}">
                  <a16:creationId xmlns:a16="http://schemas.microsoft.com/office/drawing/2014/main" id="{066D1251-DB9C-4BE2-89AC-429FF74FE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2840"/>
              <a:ext cx="30" cy="64"/>
            </a:xfrm>
            <a:custGeom>
              <a:avLst/>
              <a:gdLst>
                <a:gd name="T0" fmla="*/ 188 w 12"/>
                <a:gd name="T1" fmla="*/ 0 h 24"/>
                <a:gd name="T2" fmla="*/ 0 w 12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12" y="0"/>
                  </a:moveTo>
                  <a:cubicBezTo>
                    <a:pt x="12" y="10"/>
                    <a:pt x="10" y="19"/>
                    <a:pt x="0" y="24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4" name="Freeform 1023">
              <a:extLst>
                <a:ext uri="{FF2B5EF4-FFF2-40B4-BE49-F238E27FC236}">
                  <a16:creationId xmlns:a16="http://schemas.microsoft.com/office/drawing/2014/main" id="{C97CBE19-75FB-4702-9C11-69FB07185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2" y="2648"/>
              <a:ext cx="85" cy="107"/>
            </a:xfrm>
            <a:custGeom>
              <a:avLst/>
              <a:gdLst>
                <a:gd name="T0" fmla="*/ 395 w 34"/>
                <a:gd name="T1" fmla="*/ 265 h 40"/>
                <a:gd name="T2" fmla="*/ 238 w 34"/>
                <a:gd name="T3" fmla="*/ 94 h 40"/>
                <a:gd name="T4" fmla="*/ 500 w 34"/>
                <a:gd name="T5" fmla="*/ 401 h 40"/>
                <a:gd name="T6" fmla="*/ 0 w 34"/>
                <a:gd name="T7" fmla="*/ 115 h 40"/>
                <a:gd name="T8" fmla="*/ 238 w 34"/>
                <a:gd name="T9" fmla="*/ 2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0">
                  <a:moveTo>
                    <a:pt x="25" y="14"/>
                  </a:moveTo>
                  <a:cubicBezTo>
                    <a:pt x="20" y="15"/>
                    <a:pt x="7" y="8"/>
                    <a:pt x="15" y="5"/>
                  </a:cubicBezTo>
                  <a:cubicBezTo>
                    <a:pt x="21" y="3"/>
                    <a:pt x="34" y="15"/>
                    <a:pt x="32" y="21"/>
                  </a:cubicBezTo>
                  <a:cubicBezTo>
                    <a:pt x="28" y="40"/>
                    <a:pt x="3" y="12"/>
                    <a:pt x="0" y="6"/>
                  </a:cubicBezTo>
                  <a:cubicBezTo>
                    <a:pt x="4" y="1"/>
                    <a:pt x="9" y="0"/>
                    <a:pt x="15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5" name="Freeform 1024">
              <a:extLst>
                <a:ext uri="{FF2B5EF4-FFF2-40B4-BE49-F238E27FC236}">
                  <a16:creationId xmlns:a16="http://schemas.microsoft.com/office/drawing/2014/main" id="{30E472BD-1304-4D07-BEB7-EB4A24637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2683"/>
              <a:ext cx="20" cy="29"/>
            </a:xfrm>
            <a:custGeom>
              <a:avLst/>
              <a:gdLst>
                <a:gd name="T0" fmla="*/ 83 w 8"/>
                <a:gd name="T1" fmla="*/ 182 h 11"/>
                <a:gd name="T2" fmla="*/ 0 w 8"/>
                <a:gd name="T3" fmla="*/ 145 h 11"/>
                <a:gd name="T4" fmla="*/ 95 w 8"/>
                <a:gd name="T5" fmla="*/ 0 h 11"/>
                <a:gd name="T6" fmla="*/ 83 w 8"/>
                <a:gd name="T7" fmla="*/ 18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1">
                  <a:moveTo>
                    <a:pt x="5" y="10"/>
                  </a:moveTo>
                  <a:cubicBezTo>
                    <a:pt x="2" y="11"/>
                    <a:pt x="1" y="10"/>
                    <a:pt x="0" y="8"/>
                  </a:cubicBezTo>
                  <a:cubicBezTo>
                    <a:pt x="2" y="4"/>
                    <a:pt x="2" y="3"/>
                    <a:pt x="6" y="0"/>
                  </a:cubicBezTo>
                  <a:cubicBezTo>
                    <a:pt x="8" y="4"/>
                    <a:pt x="7" y="7"/>
                    <a:pt x="5" y="1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6" name="Freeform 1025">
              <a:extLst>
                <a:ext uri="{FF2B5EF4-FFF2-40B4-BE49-F238E27FC236}">
                  <a16:creationId xmlns:a16="http://schemas.microsoft.com/office/drawing/2014/main" id="{DA45CC85-31F8-47BC-9AF8-91A4CB43A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526"/>
              <a:ext cx="80" cy="42"/>
            </a:xfrm>
            <a:custGeom>
              <a:avLst/>
              <a:gdLst>
                <a:gd name="T0" fmla="*/ 0 w 32"/>
                <a:gd name="T1" fmla="*/ 0 h 16"/>
                <a:gd name="T2" fmla="*/ 500 w 32"/>
                <a:gd name="T3" fmla="*/ 55 h 16"/>
                <a:gd name="T4" fmla="*/ 363 w 32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6">
                  <a:moveTo>
                    <a:pt x="0" y="0"/>
                  </a:moveTo>
                  <a:cubicBezTo>
                    <a:pt x="5" y="8"/>
                    <a:pt x="26" y="12"/>
                    <a:pt x="32" y="3"/>
                  </a:cubicBezTo>
                  <a:cubicBezTo>
                    <a:pt x="32" y="10"/>
                    <a:pt x="29" y="16"/>
                    <a:pt x="23" y="16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7" name="Freeform 1026">
              <a:extLst>
                <a:ext uri="{FF2B5EF4-FFF2-40B4-BE49-F238E27FC236}">
                  <a16:creationId xmlns:a16="http://schemas.microsoft.com/office/drawing/2014/main" id="{7ADC13CA-6E0D-410B-A73C-517814C65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822"/>
              <a:ext cx="50" cy="37"/>
            </a:xfrm>
            <a:custGeom>
              <a:avLst/>
              <a:gdLst>
                <a:gd name="T0" fmla="*/ 63 w 20"/>
                <a:gd name="T1" fmla="*/ 148 h 14"/>
                <a:gd name="T2" fmla="*/ 0 w 20"/>
                <a:gd name="T3" fmla="*/ 148 h 14"/>
                <a:gd name="T4" fmla="*/ 313 w 20"/>
                <a:gd name="T5" fmla="*/ 225 h 14"/>
                <a:gd name="T6" fmla="*/ 113 w 20"/>
                <a:gd name="T7" fmla="*/ 204 h 14"/>
                <a:gd name="T8" fmla="*/ 158 w 20"/>
                <a:gd name="T9" fmla="*/ 14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4">
                  <a:moveTo>
                    <a:pt x="4" y="8"/>
                  </a:moveTo>
                  <a:cubicBezTo>
                    <a:pt x="3" y="9"/>
                    <a:pt x="2" y="9"/>
                    <a:pt x="0" y="8"/>
                  </a:cubicBezTo>
                  <a:cubicBezTo>
                    <a:pt x="5" y="0"/>
                    <a:pt x="20" y="1"/>
                    <a:pt x="20" y="12"/>
                  </a:cubicBezTo>
                  <a:cubicBezTo>
                    <a:pt x="16" y="14"/>
                    <a:pt x="11" y="14"/>
                    <a:pt x="7" y="11"/>
                  </a:cubicBezTo>
                  <a:cubicBezTo>
                    <a:pt x="6" y="8"/>
                    <a:pt x="8" y="9"/>
                    <a:pt x="10" y="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8" name="Freeform 1027">
              <a:extLst>
                <a:ext uri="{FF2B5EF4-FFF2-40B4-BE49-F238E27FC236}">
                  <a16:creationId xmlns:a16="http://schemas.microsoft.com/office/drawing/2014/main" id="{BCA7378C-6C83-4858-B2EF-5F54D69DF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824"/>
              <a:ext cx="22" cy="24"/>
            </a:xfrm>
            <a:custGeom>
              <a:avLst/>
              <a:gdLst>
                <a:gd name="T0" fmla="*/ 0 w 9"/>
                <a:gd name="T1" fmla="*/ 77 h 9"/>
                <a:gd name="T2" fmla="*/ 71 w 9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4" y="0"/>
                    <a:pt x="9" y="4"/>
                    <a:pt x="5" y="9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19" name="Freeform 1028">
              <a:extLst>
                <a:ext uri="{FF2B5EF4-FFF2-40B4-BE49-F238E27FC236}">
                  <a16:creationId xmlns:a16="http://schemas.microsoft.com/office/drawing/2014/main" id="{63408E82-AB7C-49A8-A815-F446B8525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2819"/>
              <a:ext cx="148" cy="107"/>
            </a:xfrm>
            <a:custGeom>
              <a:avLst/>
              <a:gdLst>
                <a:gd name="T0" fmla="*/ 597 w 59"/>
                <a:gd name="T1" fmla="*/ 78 h 40"/>
                <a:gd name="T2" fmla="*/ 158 w 59"/>
                <a:gd name="T3" fmla="*/ 193 h 40"/>
                <a:gd name="T4" fmla="*/ 95 w 59"/>
                <a:gd name="T5" fmla="*/ 765 h 40"/>
                <a:gd name="T6" fmla="*/ 113 w 59"/>
                <a:gd name="T7" fmla="*/ 765 h 40"/>
                <a:gd name="T8" fmla="*/ 913 w 59"/>
                <a:gd name="T9" fmla="*/ 765 h 40"/>
                <a:gd name="T10" fmla="*/ 931 w 59"/>
                <a:gd name="T11" fmla="*/ 650 h 40"/>
                <a:gd name="T12" fmla="*/ 931 w 59"/>
                <a:gd name="T13" fmla="*/ 650 h 40"/>
                <a:gd name="T14" fmla="*/ 838 w 59"/>
                <a:gd name="T15" fmla="*/ 401 h 40"/>
                <a:gd name="T16" fmla="*/ 597 w 59"/>
                <a:gd name="T17" fmla="*/ 78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" h="40">
                  <a:moveTo>
                    <a:pt x="38" y="4"/>
                  </a:moveTo>
                  <a:cubicBezTo>
                    <a:pt x="28" y="0"/>
                    <a:pt x="17" y="2"/>
                    <a:pt x="10" y="10"/>
                  </a:cubicBezTo>
                  <a:cubicBezTo>
                    <a:pt x="4" y="16"/>
                    <a:pt x="0" y="27"/>
                    <a:pt x="6" y="40"/>
                  </a:cubicBezTo>
                  <a:cubicBezTo>
                    <a:pt x="6" y="40"/>
                    <a:pt x="7" y="40"/>
                    <a:pt x="7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9" y="38"/>
                    <a:pt x="59" y="37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29"/>
                    <a:pt x="57" y="24"/>
                    <a:pt x="53" y="21"/>
                  </a:cubicBezTo>
                  <a:cubicBezTo>
                    <a:pt x="50" y="12"/>
                    <a:pt x="44" y="7"/>
                    <a:pt x="38" y="4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0" name="Freeform 1029">
              <a:extLst>
                <a:ext uri="{FF2B5EF4-FFF2-40B4-BE49-F238E27FC236}">
                  <a16:creationId xmlns:a16="http://schemas.microsoft.com/office/drawing/2014/main" id="{56EDE047-8BD6-4EE0-81B9-54E203483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5" y="2371"/>
              <a:ext cx="23" cy="13"/>
            </a:xfrm>
            <a:custGeom>
              <a:avLst/>
              <a:gdLst>
                <a:gd name="T0" fmla="*/ 97 w 9"/>
                <a:gd name="T1" fmla="*/ 88 h 5"/>
                <a:gd name="T2" fmla="*/ 0 w 9"/>
                <a:gd name="T3" fmla="*/ 21 h 5"/>
                <a:gd name="T4" fmla="*/ 130 w 9"/>
                <a:gd name="T5" fmla="*/ 21 h 5"/>
                <a:gd name="T6" fmla="*/ 97 w 9"/>
                <a:gd name="T7" fmla="*/ 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6" y="5"/>
                  </a:moveTo>
                  <a:cubicBezTo>
                    <a:pt x="3" y="4"/>
                    <a:pt x="1" y="4"/>
                    <a:pt x="0" y="1"/>
                  </a:cubicBezTo>
                  <a:cubicBezTo>
                    <a:pt x="4" y="0"/>
                    <a:pt x="5" y="0"/>
                    <a:pt x="8" y="1"/>
                  </a:cubicBezTo>
                  <a:cubicBezTo>
                    <a:pt x="9" y="2"/>
                    <a:pt x="8" y="3"/>
                    <a:pt x="6" y="2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1" name="Freeform 1030">
              <a:extLst>
                <a:ext uri="{FF2B5EF4-FFF2-40B4-BE49-F238E27FC236}">
                  <a16:creationId xmlns:a16="http://schemas.microsoft.com/office/drawing/2014/main" id="{D53388B5-BEB3-4455-8F20-2DD80EB23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822"/>
              <a:ext cx="5" cy="10"/>
            </a:xfrm>
            <a:custGeom>
              <a:avLst/>
              <a:gdLst>
                <a:gd name="T0" fmla="*/ 0 w 2"/>
                <a:gd name="T1" fmla="*/ 0 h 4"/>
                <a:gd name="T2" fmla="*/ 33 w 2"/>
                <a:gd name="T3" fmla="*/ 33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2"/>
                    <a:pt x="1" y="4"/>
                    <a:pt x="2" y="2"/>
                  </a:cubicBezTo>
                </a:path>
              </a:pathLst>
            </a:custGeom>
            <a:noFill/>
            <a:ln w="952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2" name="Freeform 1031">
              <a:extLst>
                <a:ext uri="{FF2B5EF4-FFF2-40B4-BE49-F238E27FC236}">
                  <a16:creationId xmlns:a16="http://schemas.microsoft.com/office/drawing/2014/main" id="{194C5921-712D-4B82-967B-9AE4B9C0C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880"/>
              <a:ext cx="10" cy="14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4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4"/>
                    <a:pt x="3" y="5"/>
                    <a:pt x="4" y="2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3" name="Freeform 1032">
              <a:extLst>
                <a:ext uri="{FF2B5EF4-FFF2-40B4-BE49-F238E27FC236}">
                  <a16:creationId xmlns:a16="http://schemas.microsoft.com/office/drawing/2014/main" id="{F92CA111-2E68-4BAC-9970-3A5E165D8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2662"/>
              <a:ext cx="38" cy="48"/>
            </a:xfrm>
            <a:custGeom>
              <a:avLst/>
              <a:gdLst>
                <a:gd name="T0" fmla="*/ 147 w 15"/>
                <a:gd name="T1" fmla="*/ 0 h 18"/>
                <a:gd name="T2" fmla="*/ 243 w 15"/>
                <a:gd name="T3" fmla="*/ 227 h 18"/>
                <a:gd name="T4" fmla="*/ 160 w 15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8">
                  <a:moveTo>
                    <a:pt x="9" y="0"/>
                  </a:moveTo>
                  <a:cubicBezTo>
                    <a:pt x="0" y="3"/>
                    <a:pt x="6" y="18"/>
                    <a:pt x="15" y="12"/>
                  </a:cubicBezTo>
                  <a:cubicBezTo>
                    <a:pt x="14" y="9"/>
                    <a:pt x="12" y="6"/>
                    <a:pt x="10" y="4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4" name="Freeform 1033">
              <a:extLst>
                <a:ext uri="{FF2B5EF4-FFF2-40B4-BE49-F238E27FC236}">
                  <a16:creationId xmlns:a16="http://schemas.microsoft.com/office/drawing/2014/main" id="{71C47726-8E96-4C3E-8EB6-565CBC8AD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707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3" y="2"/>
                    <a:pt x="5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5" name="Freeform 1034">
              <a:extLst>
                <a:ext uri="{FF2B5EF4-FFF2-40B4-BE49-F238E27FC236}">
                  <a16:creationId xmlns:a16="http://schemas.microsoft.com/office/drawing/2014/main" id="{D87B3705-6C41-4489-90C1-CA4328644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832"/>
              <a:ext cx="35" cy="32"/>
            </a:xfrm>
            <a:custGeom>
              <a:avLst/>
              <a:gdLst>
                <a:gd name="T0" fmla="*/ 220 w 14"/>
                <a:gd name="T1" fmla="*/ 35 h 12"/>
                <a:gd name="T2" fmla="*/ 0 w 14"/>
                <a:gd name="T3" fmla="*/ 136 h 12"/>
                <a:gd name="T4" fmla="*/ 175 w 14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4" y="2"/>
                  </a:moveTo>
                  <a:cubicBezTo>
                    <a:pt x="8" y="0"/>
                    <a:pt x="3" y="1"/>
                    <a:pt x="0" y="7"/>
                  </a:cubicBezTo>
                  <a:cubicBezTo>
                    <a:pt x="5" y="12"/>
                    <a:pt x="10" y="9"/>
                    <a:pt x="11" y="2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6" name="Freeform 1035">
              <a:extLst>
                <a:ext uri="{FF2B5EF4-FFF2-40B4-BE49-F238E27FC236}">
                  <a16:creationId xmlns:a16="http://schemas.microsoft.com/office/drawing/2014/main" id="{6438B4DD-7D36-464A-AA35-72A4A8FDD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835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1" y="0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7" name="Freeform 1036">
              <a:extLst>
                <a:ext uri="{FF2B5EF4-FFF2-40B4-BE49-F238E27FC236}">
                  <a16:creationId xmlns:a16="http://schemas.microsoft.com/office/drawing/2014/main" id="{8E0FB976-3D73-4AB5-8DF1-5FBBFDDCA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534"/>
              <a:ext cx="12" cy="13"/>
            </a:xfrm>
            <a:custGeom>
              <a:avLst/>
              <a:gdLst>
                <a:gd name="T0" fmla="*/ 29 w 5"/>
                <a:gd name="T1" fmla="*/ 88 h 5"/>
                <a:gd name="T2" fmla="*/ 70 w 5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0" y="2"/>
                    <a:pt x="1" y="0"/>
                    <a:pt x="5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8" name="Freeform 1037">
              <a:extLst>
                <a:ext uri="{FF2B5EF4-FFF2-40B4-BE49-F238E27FC236}">
                  <a16:creationId xmlns:a16="http://schemas.microsoft.com/office/drawing/2014/main" id="{730A2E74-FF9C-4E08-A36C-9094B4BE8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2366"/>
              <a:ext cx="15" cy="10"/>
            </a:xfrm>
            <a:custGeom>
              <a:avLst/>
              <a:gdLst>
                <a:gd name="T0" fmla="*/ 63 w 6"/>
                <a:gd name="T1" fmla="*/ 0 h 4"/>
                <a:gd name="T2" fmla="*/ 20 w 6"/>
                <a:gd name="T3" fmla="*/ 63 h 4"/>
                <a:gd name="T4" fmla="*/ 95 w 6"/>
                <a:gd name="T5" fmla="*/ 0 h 4"/>
                <a:gd name="T6" fmla="*/ 33 w 6"/>
                <a:gd name="T7" fmla="*/ 6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3"/>
                    <a:pt x="4" y="2"/>
                    <a:pt x="6" y="0"/>
                  </a:cubicBezTo>
                  <a:cubicBezTo>
                    <a:pt x="1" y="0"/>
                    <a:pt x="3" y="3"/>
                    <a:pt x="2" y="4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29" name="Freeform 1038">
              <a:extLst>
                <a:ext uri="{FF2B5EF4-FFF2-40B4-BE49-F238E27FC236}">
                  <a16:creationId xmlns:a16="http://schemas.microsoft.com/office/drawing/2014/main" id="{E29BF0BB-26AD-40FF-A815-F3F3EF604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2816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0" y="2"/>
                    <a:pt x="2" y="1"/>
                    <a:pt x="5" y="0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0" name="Freeform 1039">
              <a:extLst>
                <a:ext uri="{FF2B5EF4-FFF2-40B4-BE49-F238E27FC236}">
                  <a16:creationId xmlns:a16="http://schemas.microsoft.com/office/drawing/2014/main" id="{E8CCD713-44D8-42C2-9529-781EBFAA3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2507"/>
              <a:ext cx="17" cy="16"/>
            </a:xfrm>
            <a:custGeom>
              <a:avLst/>
              <a:gdLst>
                <a:gd name="T0" fmla="*/ 41 w 7"/>
                <a:gd name="T1" fmla="*/ 0 h 6"/>
                <a:gd name="T2" fmla="*/ 0 w 7"/>
                <a:gd name="T3" fmla="*/ 93 h 6"/>
                <a:gd name="T4" fmla="*/ 100 w 7"/>
                <a:gd name="T5" fmla="*/ 93 h 6"/>
                <a:gd name="T6" fmla="*/ 41 w 7"/>
                <a:gd name="T7" fmla="*/ 56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2" y="1"/>
                    <a:pt x="1" y="3"/>
                    <a:pt x="0" y="5"/>
                  </a:cubicBezTo>
                  <a:cubicBezTo>
                    <a:pt x="3" y="5"/>
                    <a:pt x="4" y="6"/>
                    <a:pt x="7" y="5"/>
                  </a:cubicBezTo>
                  <a:cubicBezTo>
                    <a:pt x="7" y="1"/>
                    <a:pt x="5" y="4"/>
                    <a:pt x="3" y="3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1" name="Freeform 1040">
              <a:extLst>
                <a:ext uri="{FF2B5EF4-FFF2-40B4-BE49-F238E27FC236}">
                  <a16:creationId xmlns:a16="http://schemas.microsoft.com/office/drawing/2014/main" id="{28C883CE-ECDE-4B52-B5F4-53A50CC8C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683"/>
              <a:ext cx="80" cy="40"/>
            </a:xfrm>
            <a:custGeom>
              <a:avLst/>
              <a:gdLst>
                <a:gd name="T0" fmla="*/ 283 w 32"/>
                <a:gd name="T1" fmla="*/ 0 h 15"/>
                <a:gd name="T2" fmla="*/ 300 w 32"/>
                <a:gd name="T3" fmla="*/ 0 h 15"/>
                <a:gd name="T4" fmla="*/ 270 w 32"/>
                <a:gd name="T5" fmla="*/ 35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5">
                  <a:moveTo>
                    <a:pt x="18" y="0"/>
                  </a:moveTo>
                  <a:cubicBezTo>
                    <a:pt x="0" y="5"/>
                    <a:pt x="32" y="15"/>
                    <a:pt x="19" y="0"/>
                  </a:cubicBezTo>
                  <a:cubicBezTo>
                    <a:pt x="18" y="0"/>
                    <a:pt x="17" y="1"/>
                    <a:pt x="17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2" name="Freeform 1041">
              <a:extLst>
                <a:ext uri="{FF2B5EF4-FFF2-40B4-BE49-F238E27FC236}">
                  <a16:creationId xmlns:a16="http://schemas.microsoft.com/office/drawing/2014/main" id="{E19BB719-556B-4DC7-801A-EED7A585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5" y="2704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0"/>
                    <a:pt x="6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3" name="Freeform 1042">
              <a:extLst>
                <a:ext uri="{FF2B5EF4-FFF2-40B4-BE49-F238E27FC236}">
                  <a16:creationId xmlns:a16="http://schemas.microsoft.com/office/drawing/2014/main" id="{FE7F6067-DB5D-4FDD-AFDE-2EBB5BE0A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2846"/>
              <a:ext cx="12" cy="8"/>
            </a:xfrm>
            <a:custGeom>
              <a:avLst/>
              <a:gdLst>
                <a:gd name="T0" fmla="*/ 0 w 5"/>
                <a:gd name="T1" fmla="*/ 56 h 3"/>
                <a:gd name="T2" fmla="*/ 70 w 5"/>
                <a:gd name="T3" fmla="*/ 0 h 3"/>
                <a:gd name="T4" fmla="*/ 12 w 5"/>
                <a:gd name="T5" fmla="*/ 5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3" y="0"/>
                    <a:pt x="2" y="1"/>
                    <a:pt x="1" y="3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4" name="Freeform 1043">
              <a:extLst>
                <a:ext uri="{FF2B5EF4-FFF2-40B4-BE49-F238E27FC236}">
                  <a16:creationId xmlns:a16="http://schemas.microsoft.com/office/drawing/2014/main" id="{B413B22F-6757-4799-BE6A-669CC1069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827"/>
              <a:ext cx="17" cy="16"/>
            </a:xfrm>
            <a:custGeom>
              <a:avLst/>
              <a:gdLst>
                <a:gd name="T0" fmla="*/ 0 w 7"/>
                <a:gd name="T1" fmla="*/ 115 h 6"/>
                <a:gd name="T2" fmla="*/ 100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5" name="Freeform 1044">
              <a:extLst>
                <a:ext uri="{FF2B5EF4-FFF2-40B4-BE49-F238E27FC236}">
                  <a16:creationId xmlns:a16="http://schemas.microsoft.com/office/drawing/2014/main" id="{02E01D65-A84F-4157-B43B-FE4F0E7C0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0" y="2536"/>
              <a:ext cx="10" cy="19"/>
            </a:xfrm>
            <a:custGeom>
              <a:avLst/>
              <a:gdLst>
                <a:gd name="T0" fmla="*/ 33 w 4"/>
                <a:gd name="T1" fmla="*/ 141 h 7"/>
                <a:gd name="T2" fmla="*/ 63 w 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2" y="7"/>
                  </a:moveTo>
                  <a:cubicBezTo>
                    <a:pt x="0" y="3"/>
                    <a:pt x="0" y="0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6" name="Freeform 1045">
              <a:extLst>
                <a:ext uri="{FF2B5EF4-FFF2-40B4-BE49-F238E27FC236}">
                  <a16:creationId xmlns:a16="http://schemas.microsoft.com/office/drawing/2014/main" id="{2DD038B5-C469-45E5-9512-47C777772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2878"/>
              <a:ext cx="1" cy="10"/>
            </a:xfrm>
            <a:custGeom>
              <a:avLst/>
              <a:gdLst>
                <a:gd name="T0" fmla="*/ 0 w 1"/>
                <a:gd name="T1" fmla="*/ 63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7" name="Freeform 1046">
              <a:extLst>
                <a:ext uri="{FF2B5EF4-FFF2-40B4-BE49-F238E27FC236}">
                  <a16:creationId xmlns:a16="http://schemas.microsoft.com/office/drawing/2014/main" id="{977398F4-7F36-4750-A102-FDCB5B58A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2358"/>
              <a:ext cx="12" cy="21"/>
            </a:xfrm>
            <a:custGeom>
              <a:avLst/>
              <a:gdLst>
                <a:gd name="T0" fmla="*/ 70 w 5"/>
                <a:gd name="T1" fmla="*/ 0 h 8"/>
                <a:gd name="T2" fmla="*/ 41 w 5"/>
                <a:gd name="T3" fmla="*/ 144 h 8"/>
                <a:gd name="T4" fmla="*/ 0 w 5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4" y="5"/>
                    <a:pt x="1" y="4"/>
                    <a:pt x="3" y="8"/>
                  </a:cubicBezTo>
                  <a:cubicBezTo>
                    <a:pt x="2" y="3"/>
                    <a:pt x="0" y="7"/>
                    <a:pt x="0" y="7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8" name="Freeform 1047">
              <a:extLst>
                <a:ext uri="{FF2B5EF4-FFF2-40B4-BE49-F238E27FC236}">
                  <a16:creationId xmlns:a16="http://schemas.microsoft.com/office/drawing/2014/main" id="{E3492941-74E4-45C4-A32C-ADD244FE4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550"/>
              <a:ext cx="70" cy="82"/>
            </a:xfrm>
            <a:custGeom>
              <a:avLst/>
              <a:gdLst>
                <a:gd name="T0" fmla="*/ 438 w 28"/>
                <a:gd name="T1" fmla="*/ 0 h 31"/>
                <a:gd name="T2" fmla="*/ 0 w 28"/>
                <a:gd name="T3" fmla="*/ 55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1">
                  <a:moveTo>
                    <a:pt x="28" y="0"/>
                  </a:moveTo>
                  <a:cubicBezTo>
                    <a:pt x="21" y="13"/>
                    <a:pt x="18" y="31"/>
                    <a:pt x="0" y="3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39" name="Freeform 1048">
              <a:extLst>
                <a:ext uri="{FF2B5EF4-FFF2-40B4-BE49-F238E27FC236}">
                  <a16:creationId xmlns:a16="http://schemas.microsoft.com/office/drawing/2014/main" id="{17FFE184-13F4-4527-92CB-A4F72FA56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696"/>
              <a:ext cx="93" cy="75"/>
            </a:xfrm>
            <a:custGeom>
              <a:avLst/>
              <a:gdLst>
                <a:gd name="T0" fmla="*/ 0 w 37"/>
                <a:gd name="T1" fmla="*/ 517 h 28"/>
                <a:gd name="T2" fmla="*/ 317 w 37"/>
                <a:gd name="T3" fmla="*/ 517 h 28"/>
                <a:gd name="T4" fmla="*/ 588 w 37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8">
                  <a:moveTo>
                    <a:pt x="0" y="27"/>
                  </a:moveTo>
                  <a:cubicBezTo>
                    <a:pt x="6" y="27"/>
                    <a:pt x="14" y="28"/>
                    <a:pt x="20" y="27"/>
                  </a:cubicBezTo>
                  <a:cubicBezTo>
                    <a:pt x="33" y="23"/>
                    <a:pt x="33" y="12"/>
                    <a:pt x="37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0" name="Freeform 1049">
              <a:extLst>
                <a:ext uri="{FF2B5EF4-FFF2-40B4-BE49-F238E27FC236}">
                  <a16:creationId xmlns:a16="http://schemas.microsoft.com/office/drawing/2014/main" id="{8376D9B3-8ABE-484C-9D8F-A6BBAACD0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379"/>
              <a:ext cx="50" cy="53"/>
            </a:xfrm>
            <a:custGeom>
              <a:avLst/>
              <a:gdLst>
                <a:gd name="T0" fmla="*/ 0 w 20"/>
                <a:gd name="T1" fmla="*/ 337 h 20"/>
                <a:gd name="T2" fmla="*/ 313 w 2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18"/>
                  </a:moveTo>
                  <a:cubicBezTo>
                    <a:pt x="10" y="20"/>
                    <a:pt x="19" y="10"/>
                    <a:pt x="2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1" name="Freeform 1050">
              <a:extLst>
                <a:ext uri="{FF2B5EF4-FFF2-40B4-BE49-F238E27FC236}">
                  <a16:creationId xmlns:a16="http://schemas.microsoft.com/office/drawing/2014/main" id="{3D40CA28-C21B-49F6-A82C-5619EC22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515"/>
              <a:ext cx="8" cy="3"/>
            </a:xfrm>
            <a:custGeom>
              <a:avLst/>
              <a:gdLst>
                <a:gd name="T0" fmla="*/ 0 w 3"/>
                <a:gd name="T1" fmla="*/ 0 h 1"/>
                <a:gd name="T2" fmla="*/ 56 w 3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2" name="Freeform 1051">
              <a:extLst>
                <a:ext uri="{FF2B5EF4-FFF2-40B4-BE49-F238E27FC236}">
                  <a16:creationId xmlns:a16="http://schemas.microsoft.com/office/drawing/2014/main" id="{8B8D884A-DEB8-4546-82D8-EE55ACA3B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496"/>
              <a:ext cx="10" cy="14"/>
            </a:xfrm>
            <a:custGeom>
              <a:avLst/>
              <a:gdLst>
                <a:gd name="T0" fmla="*/ 20 w 4"/>
                <a:gd name="T1" fmla="*/ 87 h 5"/>
                <a:gd name="T2" fmla="*/ 0 w 4"/>
                <a:gd name="T3" fmla="*/ 22 h 5"/>
                <a:gd name="T4" fmla="*/ 63 w 4"/>
                <a:gd name="T5" fmla="*/ 48 h 5"/>
                <a:gd name="T6" fmla="*/ 0 w 4"/>
                <a:gd name="T7" fmla="*/ 8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1" y="3"/>
                    <a:pt x="1" y="2"/>
                    <a:pt x="0" y="1"/>
                  </a:cubicBezTo>
                  <a:cubicBezTo>
                    <a:pt x="2" y="0"/>
                    <a:pt x="3" y="0"/>
                    <a:pt x="4" y="2"/>
                  </a:cubicBezTo>
                  <a:cubicBezTo>
                    <a:pt x="4" y="5"/>
                    <a:pt x="2" y="3"/>
                    <a:pt x="0" y="4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3" name="Freeform 1052">
              <a:extLst>
                <a:ext uri="{FF2B5EF4-FFF2-40B4-BE49-F238E27FC236}">
                  <a16:creationId xmlns:a16="http://schemas.microsoft.com/office/drawing/2014/main" id="{E193BDB0-7382-45EB-9A02-D0FE06AC7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518"/>
              <a:ext cx="5" cy="13"/>
            </a:xfrm>
            <a:custGeom>
              <a:avLst/>
              <a:gdLst>
                <a:gd name="T0" fmla="*/ 0 w 2"/>
                <a:gd name="T1" fmla="*/ 0 h 5"/>
                <a:gd name="T2" fmla="*/ 33 w 2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3"/>
                    <a:pt x="0" y="5"/>
                    <a:pt x="2" y="2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4" name="Freeform 1053">
              <a:extLst>
                <a:ext uri="{FF2B5EF4-FFF2-40B4-BE49-F238E27FC236}">
                  <a16:creationId xmlns:a16="http://schemas.microsoft.com/office/drawing/2014/main" id="{77149DFB-1476-43B6-8EF9-003AE5357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2526"/>
              <a:ext cx="70" cy="58"/>
            </a:xfrm>
            <a:custGeom>
              <a:avLst/>
              <a:gdLst>
                <a:gd name="T0" fmla="*/ 0 w 28"/>
                <a:gd name="T1" fmla="*/ 200 h 22"/>
                <a:gd name="T2" fmla="*/ 438 w 28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2">
                  <a:moveTo>
                    <a:pt x="0" y="11"/>
                  </a:moveTo>
                  <a:cubicBezTo>
                    <a:pt x="12" y="22"/>
                    <a:pt x="24" y="12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845" name="Freeform 1054">
              <a:extLst>
                <a:ext uri="{FF2B5EF4-FFF2-40B4-BE49-F238E27FC236}">
                  <a16:creationId xmlns:a16="http://schemas.microsoft.com/office/drawing/2014/main" id="{CAC55D80-D4D2-49CC-B4E1-29CB51331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296"/>
              <a:ext cx="1206" cy="630"/>
            </a:xfrm>
            <a:custGeom>
              <a:avLst/>
              <a:gdLst>
                <a:gd name="T0" fmla="*/ 7551 w 482"/>
                <a:gd name="T1" fmla="*/ 4490 h 236"/>
                <a:gd name="T2" fmla="*/ 7551 w 482"/>
                <a:gd name="T3" fmla="*/ 0 h 236"/>
                <a:gd name="T4" fmla="*/ 7218 w 482"/>
                <a:gd name="T5" fmla="*/ 0 h 236"/>
                <a:gd name="T6" fmla="*/ 6831 w 482"/>
                <a:gd name="T7" fmla="*/ 93 h 236"/>
                <a:gd name="T8" fmla="*/ 6110 w 482"/>
                <a:gd name="T9" fmla="*/ 171 h 236"/>
                <a:gd name="T10" fmla="*/ 5672 w 482"/>
                <a:gd name="T11" fmla="*/ 363 h 236"/>
                <a:gd name="T12" fmla="*/ 4964 w 482"/>
                <a:gd name="T13" fmla="*/ 342 h 236"/>
                <a:gd name="T14" fmla="*/ 3776 w 482"/>
                <a:gd name="T15" fmla="*/ 398 h 236"/>
                <a:gd name="T16" fmla="*/ 3255 w 482"/>
                <a:gd name="T17" fmla="*/ 435 h 236"/>
                <a:gd name="T18" fmla="*/ 2742 w 482"/>
                <a:gd name="T19" fmla="*/ 342 h 236"/>
                <a:gd name="T20" fmla="*/ 1909 w 482"/>
                <a:gd name="T21" fmla="*/ 206 h 236"/>
                <a:gd name="T22" fmla="*/ 708 w 482"/>
                <a:gd name="T23" fmla="*/ 0 h 236"/>
                <a:gd name="T24" fmla="*/ 708 w 482"/>
                <a:gd name="T25" fmla="*/ 0 h 236"/>
                <a:gd name="T26" fmla="*/ 0 w 482"/>
                <a:gd name="T27" fmla="*/ 0 h 236"/>
                <a:gd name="T28" fmla="*/ 0 w 482"/>
                <a:gd name="T29" fmla="*/ 4490 h 236"/>
                <a:gd name="T30" fmla="*/ 7551 w 482"/>
                <a:gd name="T31" fmla="*/ 4490 h 2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2" h="236">
                  <a:moveTo>
                    <a:pt x="482" y="236"/>
                  </a:moveTo>
                  <a:cubicBezTo>
                    <a:pt x="482" y="0"/>
                    <a:pt x="482" y="0"/>
                    <a:pt x="482" y="0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461" y="0"/>
                    <a:pt x="448" y="1"/>
                    <a:pt x="436" y="5"/>
                  </a:cubicBezTo>
                  <a:cubicBezTo>
                    <a:pt x="418" y="12"/>
                    <a:pt x="395" y="8"/>
                    <a:pt x="390" y="9"/>
                  </a:cubicBezTo>
                  <a:cubicBezTo>
                    <a:pt x="380" y="13"/>
                    <a:pt x="372" y="18"/>
                    <a:pt x="362" y="19"/>
                  </a:cubicBezTo>
                  <a:cubicBezTo>
                    <a:pt x="351" y="21"/>
                    <a:pt x="346" y="23"/>
                    <a:pt x="317" y="18"/>
                  </a:cubicBezTo>
                  <a:cubicBezTo>
                    <a:pt x="288" y="13"/>
                    <a:pt x="263" y="22"/>
                    <a:pt x="241" y="21"/>
                  </a:cubicBezTo>
                  <a:cubicBezTo>
                    <a:pt x="219" y="20"/>
                    <a:pt x="223" y="22"/>
                    <a:pt x="208" y="23"/>
                  </a:cubicBezTo>
                  <a:cubicBezTo>
                    <a:pt x="194" y="23"/>
                    <a:pt x="194" y="18"/>
                    <a:pt x="175" y="18"/>
                  </a:cubicBezTo>
                  <a:cubicBezTo>
                    <a:pt x="157" y="18"/>
                    <a:pt x="144" y="16"/>
                    <a:pt x="122" y="11"/>
                  </a:cubicBezTo>
                  <a:cubicBezTo>
                    <a:pt x="107" y="7"/>
                    <a:pt x="65" y="4"/>
                    <a:pt x="45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6"/>
                    <a:pt x="0" y="236"/>
                    <a:pt x="0" y="236"/>
                  </a:cubicBezTo>
                  <a:lnTo>
                    <a:pt x="482" y="236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1" name="Group 1055">
            <a:extLst>
              <a:ext uri="{FF2B5EF4-FFF2-40B4-BE49-F238E27FC236}">
                <a16:creationId xmlns:a16="http://schemas.microsoft.com/office/drawing/2014/main" id="{308F3580-947B-4DEE-933A-B7B64971AE5B}"/>
              </a:ext>
            </a:extLst>
          </p:cNvPr>
          <p:cNvGrpSpPr>
            <a:grpSpLocks/>
          </p:cNvGrpSpPr>
          <p:nvPr/>
        </p:nvGrpSpPr>
        <p:grpSpPr bwMode="auto">
          <a:xfrm>
            <a:off x="8242300" y="4729163"/>
            <a:ext cx="1941513" cy="1030287"/>
            <a:chOff x="4317" y="2280"/>
            <a:chExt cx="1223" cy="649"/>
          </a:xfrm>
        </p:grpSpPr>
        <p:sp>
          <p:nvSpPr>
            <p:cNvPr id="47625" name="Freeform 1056">
              <a:extLst>
                <a:ext uri="{FF2B5EF4-FFF2-40B4-BE49-F238E27FC236}">
                  <a16:creationId xmlns:a16="http://schemas.microsoft.com/office/drawing/2014/main" id="{31D85BD0-4EA1-4D01-B002-58DCAACE8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851"/>
              <a:ext cx="143" cy="78"/>
            </a:xfrm>
            <a:custGeom>
              <a:avLst/>
              <a:gdLst>
                <a:gd name="T0" fmla="*/ 818 w 57"/>
                <a:gd name="T1" fmla="*/ 368 h 29"/>
                <a:gd name="T2" fmla="*/ 554 w 57"/>
                <a:gd name="T3" fmla="*/ 196 h 29"/>
                <a:gd name="T4" fmla="*/ 379 w 57"/>
                <a:gd name="T5" fmla="*/ 0 h 29"/>
                <a:gd name="T6" fmla="*/ 379 w 57"/>
                <a:gd name="T7" fmla="*/ 0 h 29"/>
                <a:gd name="T8" fmla="*/ 396 w 57"/>
                <a:gd name="T9" fmla="*/ 0 h 29"/>
                <a:gd name="T10" fmla="*/ 366 w 57"/>
                <a:gd name="T11" fmla="*/ 0 h 29"/>
                <a:gd name="T12" fmla="*/ 366 w 57"/>
                <a:gd name="T13" fmla="*/ 0 h 29"/>
                <a:gd name="T14" fmla="*/ 251 w 57"/>
                <a:gd name="T15" fmla="*/ 22 h 29"/>
                <a:gd name="T16" fmla="*/ 95 w 57"/>
                <a:gd name="T17" fmla="*/ 159 h 29"/>
                <a:gd name="T18" fmla="*/ 83 w 57"/>
                <a:gd name="T19" fmla="*/ 159 h 29"/>
                <a:gd name="T20" fmla="*/ 20 w 57"/>
                <a:gd name="T21" fmla="*/ 290 h 29"/>
                <a:gd name="T22" fmla="*/ 33 w 57"/>
                <a:gd name="T23" fmla="*/ 565 h 29"/>
                <a:gd name="T24" fmla="*/ 901 w 57"/>
                <a:gd name="T25" fmla="*/ 565 h 29"/>
                <a:gd name="T26" fmla="*/ 818 w 57"/>
                <a:gd name="T27" fmla="*/ 368 h 2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7" h="29">
                  <a:moveTo>
                    <a:pt x="52" y="19"/>
                  </a:moveTo>
                  <a:cubicBezTo>
                    <a:pt x="46" y="13"/>
                    <a:pt x="40" y="11"/>
                    <a:pt x="35" y="10"/>
                  </a:cubicBezTo>
                  <a:cubicBezTo>
                    <a:pt x="33" y="5"/>
                    <a:pt x="28" y="2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4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0"/>
                    <a:pt x="18" y="0"/>
                    <a:pt x="16" y="1"/>
                  </a:cubicBezTo>
                  <a:cubicBezTo>
                    <a:pt x="11" y="2"/>
                    <a:pt x="8" y="5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3" y="11"/>
                    <a:pt x="2" y="13"/>
                    <a:pt x="1" y="15"/>
                  </a:cubicBezTo>
                  <a:cubicBezTo>
                    <a:pt x="0" y="20"/>
                    <a:pt x="0" y="25"/>
                    <a:pt x="2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6" y="26"/>
                    <a:pt x="55" y="22"/>
                    <a:pt x="52" y="19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6" name="Freeform 1057">
              <a:extLst>
                <a:ext uri="{FF2B5EF4-FFF2-40B4-BE49-F238E27FC236}">
                  <a16:creationId xmlns:a16="http://schemas.microsoft.com/office/drawing/2014/main" id="{EF9E2747-19F1-4423-8403-24938CCD2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280"/>
              <a:ext cx="1223" cy="649"/>
            </a:xfrm>
            <a:custGeom>
              <a:avLst/>
              <a:gdLst>
                <a:gd name="T0" fmla="*/ 7025 w 489"/>
                <a:gd name="T1" fmla="*/ 136 h 243"/>
                <a:gd name="T2" fmla="*/ 6993 w 489"/>
                <a:gd name="T3" fmla="*/ 115 h 243"/>
                <a:gd name="T4" fmla="*/ 6963 w 489"/>
                <a:gd name="T5" fmla="*/ 0 h 243"/>
                <a:gd name="T6" fmla="*/ 6930 w 489"/>
                <a:gd name="T7" fmla="*/ 56 h 243"/>
                <a:gd name="T8" fmla="*/ 6880 w 489"/>
                <a:gd name="T9" fmla="*/ 115 h 243"/>
                <a:gd name="T10" fmla="*/ 6880 w 489"/>
                <a:gd name="T11" fmla="*/ 136 h 243"/>
                <a:gd name="T12" fmla="*/ 0 w 489"/>
                <a:gd name="T13" fmla="*/ 136 h 243"/>
                <a:gd name="T14" fmla="*/ 0 w 489"/>
                <a:gd name="T15" fmla="*/ 4628 h 243"/>
                <a:gd name="T16" fmla="*/ 7651 w 489"/>
                <a:gd name="T17" fmla="*/ 4628 h 243"/>
                <a:gd name="T18" fmla="*/ 7651 w 489"/>
                <a:gd name="T19" fmla="*/ 136 h 243"/>
                <a:gd name="T20" fmla="*/ 7025 w 489"/>
                <a:gd name="T21" fmla="*/ 136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9" h="243">
                  <a:moveTo>
                    <a:pt x="449" y="7"/>
                  </a:moveTo>
                  <a:cubicBezTo>
                    <a:pt x="448" y="6"/>
                    <a:pt x="447" y="6"/>
                    <a:pt x="447" y="6"/>
                  </a:cubicBezTo>
                  <a:cubicBezTo>
                    <a:pt x="446" y="4"/>
                    <a:pt x="445" y="2"/>
                    <a:pt x="445" y="0"/>
                  </a:cubicBezTo>
                  <a:cubicBezTo>
                    <a:pt x="445" y="1"/>
                    <a:pt x="444" y="2"/>
                    <a:pt x="443" y="3"/>
                  </a:cubicBezTo>
                  <a:cubicBezTo>
                    <a:pt x="442" y="4"/>
                    <a:pt x="441" y="5"/>
                    <a:pt x="440" y="6"/>
                  </a:cubicBezTo>
                  <a:cubicBezTo>
                    <a:pt x="440" y="7"/>
                    <a:pt x="440" y="7"/>
                    <a:pt x="44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489" y="243"/>
                    <a:pt x="489" y="243"/>
                    <a:pt x="489" y="243"/>
                  </a:cubicBezTo>
                  <a:cubicBezTo>
                    <a:pt x="489" y="7"/>
                    <a:pt x="489" y="7"/>
                    <a:pt x="489" y="7"/>
                  </a:cubicBezTo>
                  <a:lnTo>
                    <a:pt x="449" y="7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7" name="Freeform 1058">
              <a:extLst>
                <a:ext uri="{FF2B5EF4-FFF2-40B4-BE49-F238E27FC236}">
                  <a16:creationId xmlns:a16="http://schemas.microsoft.com/office/drawing/2014/main" id="{D9CEBCFD-1B82-4FE8-BC62-31C27787F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299"/>
              <a:ext cx="1041" cy="245"/>
            </a:xfrm>
            <a:custGeom>
              <a:avLst/>
              <a:gdLst>
                <a:gd name="T0" fmla="*/ 676 w 416"/>
                <a:gd name="T1" fmla="*/ 0 h 92"/>
                <a:gd name="T2" fmla="*/ 0 w 416"/>
                <a:gd name="T3" fmla="*/ 0 h 92"/>
                <a:gd name="T4" fmla="*/ 1114 w 416"/>
                <a:gd name="T5" fmla="*/ 794 h 92"/>
                <a:gd name="T6" fmla="*/ 1534 w 416"/>
                <a:gd name="T7" fmla="*/ 964 h 92"/>
                <a:gd name="T8" fmla="*/ 2242 w 416"/>
                <a:gd name="T9" fmla="*/ 1361 h 92"/>
                <a:gd name="T10" fmla="*/ 2597 w 416"/>
                <a:gd name="T11" fmla="*/ 1398 h 92"/>
                <a:gd name="T12" fmla="*/ 3638 w 416"/>
                <a:gd name="T13" fmla="*/ 1702 h 92"/>
                <a:gd name="T14" fmla="*/ 4514 w 416"/>
                <a:gd name="T15" fmla="*/ 1249 h 92"/>
                <a:gd name="T16" fmla="*/ 5310 w 416"/>
                <a:gd name="T17" fmla="*/ 964 h 92"/>
                <a:gd name="T18" fmla="*/ 6123 w 416"/>
                <a:gd name="T19" fmla="*/ 170 h 92"/>
                <a:gd name="T20" fmla="*/ 6519 w 416"/>
                <a:gd name="T21" fmla="*/ 0 h 92"/>
                <a:gd name="T22" fmla="*/ 5485 w 416"/>
                <a:gd name="T23" fmla="*/ 0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6" h="92">
                  <a:moveTo>
                    <a:pt x="4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11"/>
                    <a:pt x="35" y="35"/>
                    <a:pt x="71" y="42"/>
                  </a:cubicBezTo>
                  <a:cubicBezTo>
                    <a:pt x="79" y="44"/>
                    <a:pt x="92" y="49"/>
                    <a:pt x="98" y="51"/>
                  </a:cubicBezTo>
                  <a:cubicBezTo>
                    <a:pt x="117" y="58"/>
                    <a:pt x="124" y="66"/>
                    <a:pt x="143" y="72"/>
                  </a:cubicBezTo>
                  <a:cubicBezTo>
                    <a:pt x="148" y="74"/>
                    <a:pt x="160" y="72"/>
                    <a:pt x="166" y="74"/>
                  </a:cubicBezTo>
                  <a:cubicBezTo>
                    <a:pt x="184" y="80"/>
                    <a:pt x="211" y="92"/>
                    <a:pt x="232" y="90"/>
                  </a:cubicBezTo>
                  <a:cubicBezTo>
                    <a:pt x="255" y="87"/>
                    <a:pt x="273" y="69"/>
                    <a:pt x="288" y="66"/>
                  </a:cubicBezTo>
                  <a:cubicBezTo>
                    <a:pt x="301" y="63"/>
                    <a:pt x="323" y="61"/>
                    <a:pt x="339" y="51"/>
                  </a:cubicBezTo>
                  <a:cubicBezTo>
                    <a:pt x="365" y="37"/>
                    <a:pt x="384" y="14"/>
                    <a:pt x="391" y="9"/>
                  </a:cubicBezTo>
                  <a:cubicBezTo>
                    <a:pt x="397" y="4"/>
                    <a:pt x="408" y="1"/>
                    <a:pt x="416" y="0"/>
                  </a:cubicBezTo>
                  <a:cubicBezTo>
                    <a:pt x="350" y="0"/>
                    <a:pt x="350" y="0"/>
                    <a:pt x="350" y="0"/>
                  </a:cubicBezTo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8" name="Freeform 1059">
              <a:extLst>
                <a:ext uri="{FF2B5EF4-FFF2-40B4-BE49-F238E27FC236}">
                  <a16:creationId xmlns:a16="http://schemas.microsoft.com/office/drawing/2014/main" id="{A8CF6F0F-19AF-49C0-9505-2EDC33B3F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2299"/>
              <a:ext cx="163" cy="1"/>
            </a:xfrm>
            <a:custGeom>
              <a:avLst/>
              <a:gdLst>
                <a:gd name="T0" fmla="*/ 163 w 163"/>
                <a:gd name="T1" fmla="*/ 0 h 1"/>
                <a:gd name="T2" fmla="*/ 0 w 163"/>
                <a:gd name="T3" fmla="*/ 0 h 1"/>
                <a:gd name="T4" fmla="*/ 163 w 16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">
                  <a:moveTo>
                    <a:pt x="163" y="0"/>
                  </a:moveTo>
                  <a:lnTo>
                    <a:pt x="0" y="0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9" name="Line 1060">
              <a:extLst>
                <a:ext uri="{FF2B5EF4-FFF2-40B4-BE49-F238E27FC236}">
                  <a16:creationId xmlns:a16="http://schemas.microsoft.com/office/drawing/2014/main" id="{CCEE2547-65B5-493B-89CB-46AD732E2E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12" y="2299"/>
              <a:ext cx="16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0" name="Freeform 1061">
              <a:extLst>
                <a:ext uri="{FF2B5EF4-FFF2-40B4-BE49-F238E27FC236}">
                  <a16:creationId xmlns:a16="http://schemas.microsoft.com/office/drawing/2014/main" id="{EC5CCB2E-EB95-40B4-8DDC-EA8EF758F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299"/>
              <a:ext cx="165" cy="1"/>
            </a:xfrm>
            <a:custGeom>
              <a:avLst/>
              <a:gdLst>
                <a:gd name="T0" fmla="*/ 165 w 165"/>
                <a:gd name="T1" fmla="*/ 0 h 1"/>
                <a:gd name="T2" fmla="*/ 0 w 165"/>
                <a:gd name="T3" fmla="*/ 0 h 1"/>
                <a:gd name="T4" fmla="*/ 165 w 16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">
                  <a:moveTo>
                    <a:pt x="165" y="0"/>
                  </a:moveTo>
                  <a:lnTo>
                    <a:pt x="0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1" name="Line 1062">
              <a:extLst>
                <a:ext uri="{FF2B5EF4-FFF2-40B4-BE49-F238E27FC236}">
                  <a16:creationId xmlns:a16="http://schemas.microsoft.com/office/drawing/2014/main" id="{2E755407-F41E-4D1D-B523-282CBD4849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697" y="2299"/>
              <a:ext cx="16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2" name="Freeform 1063">
              <a:extLst>
                <a:ext uri="{FF2B5EF4-FFF2-40B4-BE49-F238E27FC236}">
                  <a16:creationId xmlns:a16="http://schemas.microsoft.com/office/drawing/2014/main" id="{8C822BEA-1E1D-44F1-8C0C-0242F9F9A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299"/>
              <a:ext cx="165" cy="1"/>
            </a:xfrm>
            <a:custGeom>
              <a:avLst/>
              <a:gdLst>
                <a:gd name="T0" fmla="*/ 165 w 165"/>
                <a:gd name="T1" fmla="*/ 0 h 1"/>
                <a:gd name="T2" fmla="*/ 0 w 165"/>
                <a:gd name="T3" fmla="*/ 0 h 1"/>
                <a:gd name="T4" fmla="*/ 165 w 16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">
                  <a:moveTo>
                    <a:pt x="165" y="0"/>
                  </a:moveTo>
                  <a:lnTo>
                    <a:pt x="0" y="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3" name="Line 1064">
              <a:extLst>
                <a:ext uri="{FF2B5EF4-FFF2-40B4-BE49-F238E27FC236}">
                  <a16:creationId xmlns:a16="http://schemas.microsoft.com/office/drawing/2014/main" id="{02FBA1FF-DEB6-4C8E-9CCF-B93E14F670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82" y="2299"/>
              <a:ext cx="16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4" name="Freeform 1065">
              <a:extLst>
                <a:ext uri="{FF2B5EF4-FFF2-40B4-BE49-F238E27FC236}">
                  <a16:creationId xmlns:a16="http://schemas.microsoft.com/office/drawing/2014/main" id="{73879ED2-C079-42FE-9EB1-2F71B086A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299"/>
              <a:ext cx="162" cy="1"/>
            </a:xfrm>
            <a:custGeom>
              <a:avLst/>
              <a:gdLst>
                <a:gd name="T0" fmla="*/ 160 w 162"/>
                <a:gd name="T1" fmla="*/ 0 h 1"/>
                <a:gd name="T2" fmla="*/ 162 w 162"/>
                <a:gd name="T3" fmla="*/ 0 h 1"/>
                <a:gd name="T4" fmla="*/ 0 w 162"/>
                <a:gd name="T5" fmla="*/ 0 h 1"/>
                <a:gd name="T6" fmla="*/ 160 w 162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1">
                  <a:moveTo>
                    <a:pt x="160" y="0"/>
                  </a:moveTo>
                  <a:lnTo>
                    <a:pt x="162" y="0"/>
                  </a:lnTo>
                  <a:lnTo>
                    <a:pt x="0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5" name="Freeform 1066">
              <a:extLst>
                <a:ext uri="{FF2B5EF4-FFF2-40B4-BE49-F238E27FC236}">
                  <a16:creationId xmlns:a16="http://schemas.microsoft.com/office/drawing/2014/main" id="{B6A5C142-AF6C-4EA5-A913-91042F23B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2299"/>
              <a:ext cx="162" cy="1"/>
            </a:xfrm>
            <a:custGeom>
              <a:avLst/>
              <a:gdLst>
                <a:gd name="T0" fmla="*/ 160 w 162"/>
                <a:gd name="T1" fmla="*/ 0 h 1"/>
                <a:gd name="T2" fmla="*/ 162 w 162"/>
                <a:gd name="T3" fmla="*/ 0 h 1"/>
                <a:gd name="T4" fmla="*/ 0 w 16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2" h="1">
                  <a:moveTo>
                    <a:pt x="160" y="0"/>
                  </a:moveTo>
                  <a:lnTo>
                    <a:pt x="16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6" name="Freeform 1067">
              <a:extLst>
                <a:ext uri="{FF2B5EF4-FFF2-40B4-BE49-F238E27FC236}">
                  <a16:creationId xmlns:a16="http://schemas.microsoft.com/office/drawing/2014/main" id="{2366524C-E4AD-4ED2-9DDB-776A6AB4B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296"/>
              <a:ext cx="1051" cy="259"/>
            </a:xfrm>
            <a:custGeom>
              <a:avLst/>
              <a:gdLst>
                <a:gd name="T0" fmla="*/ 50 w 420"/>
                <a:gd name="T1" fmla="*/ 21 h 97"/>
                <a:gd name="T2" fmla="*/ 488 w 420"/>
                <a:gd name="T3" fmla="*/ 422 h 97"/>
                <a:gd name="T4" fmla="*/ 1159 w 420"/>
                <a:gd name="T5" fmla="*/ 892 h 97"/>
                <a:gd name="T6" fmla="*/ 1491 w 420"/>
                <a:gd name="T7" fmla="*/ 1025 h 97"/>
                <a:gd name="T8" fmla="*/ 1584 w 420"/>
                <a:gd name="T9" fmla="*/ 1071 h 97"/>
                <a:gd name="T10" fmla="*/ 1909 w 420"/>
                <a:gd name="T11" fmla="*/ 1255 h 97"/>
                <a:gd name="T12" fmla="*/ 2285 w 420"/>
                <a:gd name="T13" fmla="*/ 1469 h 97"/>
                <a:gd name="T14" fmla="*/ 2472 w 420"/>
                <a:gd name="T15" fmla="*/ 1482 h 97"/>
                <a:gd name="T16" fmla="*/ 2650 w 420"/>
                <a:gd name="T17" fmla="*/ 1503 h 97"/>
                <a:gd name="T18" fmla="*/ 2868 w 420"/>
                <a:gd name="T19" fmla="*/ 1597 h 97"/>
                <a:gd name="T20" fmla="*/ 3701 w 420"/>
                <a:gd name="T21" fmla="*/ 1810 h 97"/>
                <a:gd name="T22" fmla="*/ 4297 w 420"/>
                <a:gd name="T23" fmla="*/ 1525 h 97"/>
                <a:gd name="T24" fmla="*/ 4577 w 420"/>
                <a:gd name="T25" fmla="*/ 1354 h 97"/>
                <a:gd name="T26" fmla="*/ 4735 w 420"/>
                <a:gd name="T27" fmla="*/ 1311 h 97"/>
                <a:gd name="T28" fmla="*/ 5405 w 420"/>
                <a:gd name="T29" fmla="*/ 1071 h 97"/>
                <a:gd name="T30" fmla="*/ 6111 w 420"/>
                <a:gd name="T31" fmla="*/ 379 h 97"/>
                <a:gd name="T32" fmla="*/ 6218 w 420"/>
                <a:gd name="T33" fmla="*/ 248 h 97"/>
                <a:gd name="T34" fmla="*/ 6549 w 420"/>
                <a:gd name="T35" fmla="*/ 21 h 97"/>
                <a:gd name="T36" fmla="*/ 6581 w 420"/>
                <a:gd name="T37" fmla="*/ 21 h 97"/>
                <a:gd name="T38" fmla="*/ 6186 w 420"/>
                <a:gd name="T39" fmla="*/ 192 h 97"/>
                <a:gd name="T40" fmla="*/ 5373 w 420"/>
                <a:gd name="T41" fmla="*/ 991 h 97"/>
                <a:gd name="T42" fmla="*/ 4577 w 420"/>
                <a:gd name="T43" fmla="*/ 1276 h 97"/>
                <a:gd name="T44" fmla="*/ 3701 w 420"/>
                <a:gd name="T45" fmla="*/ 1733 h 97"/>
                <a:gd name="T46" fmla="*/ 2663 w 420"/>
                <a:gd name="T47" fmla="*/ 1426 h 97"/>
                <a:gd name="T48" fmla="*/ 2305 w 420"/>
                <a:gd name="T49" fmla="*/ 1391 h 97"/>
                <a:gd name="T50" fmla="*/ 1597 w 420"/>
                <a:gd name="T51" fmla="*/ 991 h 97"/>
                <a:gd name="T52" fmla="*/ 1176 w 420"/>
                <a:gd name="T53" fmla="*/ 820 h 97"/>
                <a:gd name="T54" fmla="*/ 63 w 420"/>
                <a:gd name="T55" fmla="*/ 21 h 97"/>
                <a:gd name="T56" fmla="*/ 0 w 420"/>
                <a:gd name="T57" fmla="*/ 21 h 97"/>
                <a:gd name="T58" fmla="*/ 50 w 420"/>
                <a:gd name="T59" fmla="*/ 21 h 9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420" h="97">
                  <a:moveTo>
                    <a:pt x="3" y="1"/>
                  </a:moveTo>
                  <a:cubicBezTo>
                    <a:pt x="14" y="6"/>
                    <a:pt x="22" y="15"/>
                    <a:pt x="31" y="22"/>
                  </a:cubicBezTo>
                  <a:cubicBezTo>
                    <a:pt x="42" y="32"/>
                    <a:pt x="52" y="43"/>
                    <a:pt x="74" y="47"/>
                  </a:cubicBezTo>
                  <a:cubicBezTo>
                    <a:pt x="80" y="49"/>
                    <a:pt x="89" y="52"/>
                    <a:pt x="95" y="54"/>
                  </a:cubicBezTo>
                  <a:cubicBezTo>
                    <a:pt x="101" y="56"/>
                    <a:pt x="101" y="56"/>
                    <a:pt x="101" y="56"/>
                  </a:cubicBezTo>
                  <a:cubicBezTo>
                    <a:pt x="109" y="59"/>
                    <a:pt x="116" y="63"/>
                    <a:pt x="122" y="66"/>
                  </a:cubicBezTo>
                  <a:cubicBezTo>
                    <a:pt x="129" y="70"/>
                    <a:pt x="136" y="74"/>
                    <a:pt x="146" y="77"/>
                  </a:cubicBezTo>
                  <a:cubicBezTo>
                    <a:pt x="149" y="78"/>
                    <a:pt x="153" y="78"/>
                    <a:pt x="158" y="78"/>
                  </a:cubicBezTo>
                  <a:cubicBezTo>
                    <a:pt x="162" y="78"/>
                    <a:pt x="166" y="78"/>
                    <a:pt x="169" y="79"/>
                  </a:cubicBezTo>
                  <a:cubicBezTo>
                    <a:pt x="169" y="79"/>
                    <a:pt x="183" y="84"/>
                    <a:pt x="183" y="84"/>
                  </a:cubicBezTo>
                  <a:cubicBezTo>
                    <a:pt x="200" y="90"/>
                    <a:pt x="219" y="97"/>
                    <a:pt x="236" y="95"/>
                  </a:cubicBezTo>
                  <a:cubicBezTo>
                    <a:pt x="251" y="93"/>
                    <a:pt x="263" y="86"/>
                    <a:pt x="274" y="80"/>
                  </a:cubicBezTo>
                  <a:cubicBezTo>
                    <a:pt x="281" y="76"/>
                    <a:pt x="287" y="72"/>
                    <a:pt x="292" y="71"/>
                  </a:cubicBezTo>
                  <a:cubicBezTo>
                    <a:pt x="302" y="69"/>
                    <a:pt x="302" y="69"/>
                    <a:pt x="302" y="69"/>
                  </a:cubicBezTo>
                  <a:cubicBezTo>
                    <a:pt x="315" y="67"/>
                    <a:pt x="332" y="63"/>
                    <a:pt x="345" y="56"/>
                  </a:cubicBezTo>
                  <a:cubicBezTo>
                    <a:pt x="364" y="45"/>
                    <a:pt x="380" y="29"/>
                    <a:pt x="390" y="20"/>
                  </a:cubicBezTo>
                  <a:cubicBezTo>
                    <a:pt x="397" y="13"/>
                    <a:pt x="397" y="13"/>
                    <a:pt x="397" y="13"/>
                  </a:cubicBezTo>
                  <a:cubicBezTo>
                    <a:pt x="403" y="9"/>
                    <a:pt x="410" y="3"/>
                    <a:pt x="418" y="1"/>
                  </a:cubicBezTo>
                  <a:cubicBezTo>
                    <a:pt x="420" y="1"/>
                    <a:pt x="420" y="1"/>
                    <a:pt x="420" y="1"/>
                  </a:cubicBezTo>
                  <a:cubicBezTo>
                    <a:pt x="412" y="2"/>
                    <a:pt x="401" y="5"/>
                    <a:pt x="395" y="10"/>
                  </a:cubicBezTo>
                  <a:cubicBezTo>
                    <a:pt x="388" y="15"/>
                    <a:pt x="369" y="38"/>
                    <a:pt x="343" y="52"/>
                  </a:cubicBezTo>
                  <a:cubicBezTo>
                    <a:pt x="327" y="62"/>
                    <a:pt x="305" y="64"/>
                    <a:pt x="292" y="67"/>
                  </a:cubicBezTo>
                  <a:cubicBezTo>
                    <a:pt x="277" y="70"/>
                    <a:pt x="259" y="88"/>
                    <a:pt x="236" y="91"/>
                  </a:cubicBezTo>
                  <a:cubicBezTo>
                    <a:pt x="215" y="93"/>
                    <a:pt x="188" y="81"/>
                    <a:pt x="170" y="75"/>
                  </a:cubicBezTo>
                  <a:cubicBezTo>
                    <a:pt x="164" y="73"/>
                    <a:pt x="152" y="75"/>
                    <a:pt x="147" y="73"/>
                  </a:cubicBezTo>
                  <a:cubicBezTo>
                    <a:pt x="128" y="67"/>
                    <a:pt x="121" y="59"/>
                    <a:pt x="102" y="52"/>
                  </a:cubicBezTo>
                  <a:cubicBezTo>
                    <a:pt x="96" y="50"/>
                    <a:pt x="83" y="45"/>
                    <a:pt x="75" y="43"/>
                  </a:cubicBezTo>
                  <a:cubicBezTo>
                    <a:pt x="39" y="36"/>
                    <a:pt x="31" y="12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7" name="Freeform 1068">
              <a:extLst>
                <a:ext uri="{FF2B5EF4-FFF2-40B4-BE49-F238E27FC236}">
                  <a16:creationId xmlns:a16="http://schemas.microsoft.com/office/drawing/2014/main" id="{1C2110E8-0498-4E6A-9A7F-D0FCE0A64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640"/>
              <a:ext cx="17" cy="19"/>
            </a:xfrm>
            <a:custGeom>
              <a:avLst/>
              <a:gdLst>
                <a:gd name="T0" fmla="*/ 12 w 7"/>
                <a:gd name="T1" fmla="*/ 141 h 7"/>
                <a:gd name="T2" fmla="*/ 41 w 7"/>
                <a:gd name="T3" fmla="*/ 22 h 7"/>
                <a:gd name="T4" fmla="*/ 100 w 7"/>
                <a:gd name="T5" fmla="*/ 3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1" y="7"/>
                  </a:move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6" y="1"/>
                    <a:pt x="7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8" name="Freeform 1069">
              <a:extLst>
                <a:ext uri="{FF2B5EF4-FFF2-40B4-BE49-F238E27FC236}">
                  <a16:creationId xmlns:a16="http://schemas.microsoft.com/office/drawing/2014/main" id="{5DBE8B9A-6F15-4AE7-8A0D-CC3843BD5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627"/>
              <a:ext cx="15" cy="19"/>
            </a:xfrm>
            <a:custGeom>
              <a:avLst/>
              <a:gdLst>
                <a:gd name="T0" fmla="*/ 63 w 6"/>
                <a:gd name="T1" fmla="*/ 60 h 7"/>
                <a:gd name="T2" fmla="*/ 0 w 6"/>
                <a:gd name="T3" fmla="*/ 103 h 7"/>
                <a:gd name="T4" fmla="*/ 95 w 6"/>
                <a:gd name="T5" fmla="*/ 60 h 7"/>
                <a:gd name="T6" fmla="*/ 20 w 6"/>
                <a:gd name="T7" fmla="*/ 2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">
                  <a:moveTo>
                    <a:pt x="4" y="3"/>
                  </a:moveTo>
                  <a:cubicBezTo>
                    <a:pt x="2" y="3"/>
                    <a:pt x="1" y="3"/>
                    <a:pt x="0" y="5"/>
                  </a:cubicBezTo>
                  <a:cubicBezTo>
                    <a:pt x="3" y="7"/>
                    <a:pt x="3" y="6"/>
                    <a:pt x="6" y="3"/>
                  </a:cubicBezTo>
                  <a:cubicBezTo>
                    <a:pt x="5" y="0"/>
                    <a:pt x="3" y="0"/>
                    <a:pt x="1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39" name="Freeform 1070">
              <a:extLst>
                <a:ext uri="{FF2B5EF4-FFF2-40B4-BE49-F238E27FC236}">
                  <a16:creationId xmlns:a16="http://schemas.microsoft.com/office/drawing/2014/main" id="{56E5CCC9-1025-4975-9C40-A34755C7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2624"/>
              <a:ext cx="5" cy="11"/>
            </a:xfrm>
            <a:custGeom>
              <a:avLst/>
              <a:gdLst>
                <a:gd name="T0" fmla="*/ 20 w 2"/>
                <a:gd name="T1" fmla="*/ 8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0" name="Freeform 1071">
              <a:extLst>
                <a:ext uri="{FF2B5EF4-FFF2-40B4-BE49-F238E27FC236}">
                  <a16:creationId xmlns:a16="http://schemas.microsoft.com/office/drawing/2014/main" id="{5EC964C5-D325-4E47-9646-35662EF70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720"/>
              <a:ext cx="50" cy="46"/>
            </a:xfrm>
            <a:custGeom>
              <a:avLst/>
              <a:gdLst>
                <a:gd name="T0" fmla="*/ 158 w 20"/>
                <a:gd name="T1" fmla="*/ 0 h 17"/>
                <a:gd name="T2" fmla="*/ 0 w 20"/>
                <a:gd name="T3" fmla="*/ 116 h 17"/>
                <a:gd name="T4" fmla="*/ 300 w 20"/>
                <a:gd name="T5" fmla="*/ 336 h 17"/>
                <a:gd name="T6" fmla="*/ 188 w 20"/>
                <a:gd name="T7" fmla="*/ 8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10" y="0"/>
                  </a:moveTo>
                  <a:cubicBezTo>
                    <a:pt x="6" y="0"/>
                    <a:pt x="2" y="3"/>
                    <a:pt x="0" y="6"/>
                  </a:cubicBezTo>
                  <a:cubicBezTo>
                    <a:pt x="7" y="7"/>
                    <a:pt x="12" y="17"/>
                    <a:pt x="19" y="17"/>
                  </a:cubicBezTo>
                  <a:cubicBezTo>
                    <a:pt x="20" y="12"/>
                    <a:pt x="16" y="8"/>
                    <a:pt x="12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1" name="Freeform 1072">
              <a:extLst>
                <a:ext uri="{FF2B5EF4-FFF2-40B4-BE49-F238E27FC236}">
                  <a16:creationId xmlns:a16="http://schemas.microsoft.com/office/drawing/2014/main" id="{7148DA3B-9E3F-47B9-8DBD-4C9A79B90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712"/>
              <a:ext cx="17" cy="6"/>
            </a:xfrm>
            <a:custGeom>
              <a:avLst/>
              <a:gdLst>
                <a:gd name="T0" fmla="*/ 0 w 7"/>
                <a:gd name="T1" fmla="*/ 54 h 2"/>
                <a:gd name="T2" fmla="*/ 10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2" name="Freeform 1073">
              <a:extLst>
                <a:ext uri="{FF2B5EF4-FFF2-40B4-BE49-F238E27FC236}">
                  <a16:creationId xmlns:a16="http://schemas.microsoft.com/office/drawing/2014/main" id="{115CDB04-BC4A-497B-BB13-C5F50A12C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576"/>
              <a:ext cx="25" cy="6"/>
            </a:xfrm>
            <a:custGeom>
              <a:avLst/>
              <a:gdLst>
                <a:gd name="T0" fmla="*/ 0 w 10"/>
                <a:gd name="T1" fmla="*/ 54 h 2"/>
                <a:gd name="T2" fmla="*/ 158 w 10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3" y="0"/>
                    <a:pt x="7" y="0"/>
                    <a:pt x="10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3" name="Freeform 1074">
              <a:extLst>
                <a:ext uri="{FF2B5EF4-FFF2-40B4-BE49-F238E27FC236}">
                  <a16:creationId xmlns:a16="http://schemas.microsoft.com/office/drawing/2014/main" id="{CECDE565-16C3-4091-B770-38B6AFC6F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2427"/>
              <a:ext cx="113" cy="101"/>
            </a:xfrm>
            <a:custGeom>
              <a:avLst/>
              <a:gdLst>
                <a:gd name="T0" fmla="*/ 472 w 45"/>
                <a:gd name="T1" fmla="*/ 114 h 38"/>
                <a:gd name="T2" fmla="*/ 650 w 45"/>
                <a:gd name="T3" fmla="*/ 340 h 38"/>
                <a:gd name="T4" fmla="*/ 429 w 45"/>
                <a:gd name="T5" fmla="*/ 465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38">
                  <a:moveTo>
                    <a:pt x="30" y="6"/>
                  </a:moveTo>
                  <a:cubicBezTo>
                    <a:pt x="0" y="9"/>
                    <a:pt x="38" y="38"/>
                    <a:pt x="41" y="18"/>
                  </a:cubicBezTo>
                  <a:cubicBezTo>
                    <a:pt x="45" y="0"/>
                    <a:pt x="12" y="9"/>
                    <a:pt x="27" y="2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4" name="Freeform 1075">
              <a:extLst>
                <a:ext uri="{FF2B5EF4-FFF2-40B4-BE49-F238E27FC236}">
                  <a16:creationId xmlns:a16="http://schemas.microsoft.com/office/drawing/2014/main" id="{F23A5670-1A10-4634-80C2-2443F71E9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2403"/>
              <a:ext cx="20" cy="37"/>
            </a:xfrm>
            <a:custGeom>
              <a:avLst/>
              <a:gdLst>
                <a:gd name="T0" fmla="*/ 83 w 8"/>
                <a:gd name="T1" fmla="*/ 259 h 14"/>
                <a:gd name="T2" fmla="*/ 33 w 8"/>
                <a:gd name="T3" fmla="*/ 0 h 14"/>
                <a:gd name="T4" fmla="*/ 125 w 8"/>
                <a:gd name="T5" fmla="*/ 18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5" y="14"/>
                  </a:moveTo>
                  <a:cubicBezTo>
                    <a:pt x="1" y="9"/>
                    <a:pt x="0" y="4"/>
                    <a:pt x="2" y="0"/>
                  </a:cubicBezTo>
                  <a:cubicBezTo>
                    <a:pt x="6" y="2"/>
                    <a:pt x="8" y="6"/>
                    <a:pt x="8" y="1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5" name="Freeform 1076">
              <a:extLst>
                <a:ext uri="{FF2B5EF4-FFF2-40B4-BE49-F238E27FC236}">
                  <a16:creationId xmlns:a16="http://schemas.microsoft.com/office/drawing/2014/main" id="{F9915D4C-2AF7-4D7E-B6D5-9FA8ED19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2544"/>
              <a:ext cx="95" cy="70"/>
            </a:xfrm>
            <a:custGeom>
              <a:avLst/>
              <a:gdLst>
                <a:gd name="T0" fmla="*/ 270 w 38"/>
                <a:gd name="T1" fmla="*/ 59 h 26"/>
                <a:gd name="T2" fmla="*/ 533 w 38"/>
                <a:gd name="T3" fmla="*/ 197 h 26"/>
                <a:gd name="T4" fmla="*/ 595 w 38"/>
                <a:gd name="T5" fmla="*/ 19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6">
                  <a:moveTo>
                    <a:pt x="17" y="3"/>
                  </a:moveTo>
                  <a:cubicBezTo>
                    <a:pt x="0" y="0"/>
                    <a:pt x="15" y="26"/>
                    <a:pt x="34" y="10"/>
                  </a:cubicBezTo>
                  <a:cubicBezTo>
                    <a:pt x="35" y="11"/>
                    <a:pt x="36" y="11"/>
                    <a:pt x="38" y="1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6" name="Freeform 1077">
              <a:extLst>
                <a:ext uri="{FF2B5EF4-FFF2-40B4-BE49-F238E27FC236}">
                  <a16:creationId xmlns:a16="http://schemas.microsoft.com/office/drawing/2014/main" id="{D583D2FA-AC7A-4AE4-A2D6-F895ADFFC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675"/>
              <a:ext cx="100" cy="109"/>
            </a:xfrm>
            <a:custGeom>
              <a:avLst/>
              <a:gdLst>
                <a:gd name="T0" fmla="*/ 270 w 40"/>
                <a:gd name="T1" fmla="*/ 340 h 41"/>
                <a:gd name="T2" fmla="*/ 333 w 40"/>
                <a:gd name="T3" fmla="*/ 545 h 41"/>
                <a:gd name="T4" fmla="*/ 125 w 40"/>
                <a:gd name="T5" fmla="*/ 34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41">
                  <a:moveTo>
                    <a:pt x="17" y="18"/>
                  </a:moveTo>
                  <a:cubicBezTo>
                    <a:pt x="1" y="6"/>
                    <a:pt x="0" y="41"/>
                    <a:pt x="21" y="29"/>
                  </a:cubicBezTo>
                  <a:cubicBezTo>
                    <a:pt x="40" y="18"/>
                    <a:pt x="11" y="0"/>
                    <a:pt x="8" y="1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7" name="Freeform 1078">
              <a:extLst>
                <a:ext uri="{FF2B5EF4-FFF2-40B4-BE49-F238E27FC236}">
                  <a16:creationId xmlns:a16="http://schemas.microsoft.com/office/drawing/2014/main" id="{9E561A44-D7F1-4FDD-A506-BBE0830BE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2766"/>
              <a:ext cx="20" cy="18"/>
            </a:xfrm>
            <a:custGeom>
              <a:avLst/>
              <a:gdLst>
                <a:gd name="T0" fmla="*/ 0 w 8"/>
                <a:gd name="T1" fmla="*/ 33 h 7"/>
                <a:gd name="T2" fmla="*/ 125 w 8"/>
                <a:gd name="T3" fmla="*/ 33 h 7"/>
                <a:gd name="T4" fmla="*/ 63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2"/>
                  </a:moveTo>
                  <a:cubicBezTo>
                    <a:pt x="4" y="3"/>
                    <a:pt x="5" y="7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8" name="Freeform 1079">
              <a:extLst>
                <a:ext uri="{FF2B5EF4-FFF2-40B4-BE49-F238E27FC236}">
                  <a16:creationId xmlns:a16="http://schemas.microsoft.com/office/drawing/2014/main" id="{8816C4F0-C6BE-4316-A365-F9DEE11A8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849"/>
              <a:ext cx="143" cy="80"/>
            </a:xfrm>
            <a:custGeom>
              <a:avLst/>
              <a:gdLst>
                <a:gd name="T0" fmla="*/ 850 w 57"/>
                <a:gd name="T1" fmla="*/ 376 h 30"/>
                <a:gd name="T2" fmla="*/ 346 w 57"/>
                <a:gd name="T3" fmla="*/ 21 h 30"/>
                <a:gd name="T4" fmla="*/ 50 w 57"/>
                <a:gd name="T5" fmla="*/ 307 h 30"/>
                <a:gd name="T6" fmla="*/ 33 w 57"/>
                <a:gd name="T7" fmla="*/ 568 h 30"/>
                <a:gd name="T8" fmla="*/ 901 w 57"/>
                <a:gd name="T9" fmla="*/ 568 h 30"/>
                <a:gd name="T10" fmla="*/ 850 w 57"/>
                <a:gd name="T11" fmla="*/ 376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30">
                  <a:moveTo>
                    <a:pt x="54" y="20"/>
                  </a:moveTo>
                  <a:cubicBezTo>
                    <a:pt x="47" y="8"/>
                    <a:pt x="35" y="0"/>
                    <a:pt x="22" y="1"/>
                  </a:cubicBezTo>
                  <a:cubicBezTo>
                    <a:pt x="13" y="2"/>
                    <a:pt x="6" y="8"/>
                    <a:pt x="3" y="16"/>
                  </a:cubicBezTo>
                  <a:cubicBezTo>
                    <a:pt x="1" y="19"/>
                    <a:pt x="0" y="24"/>
                    <a:pt x="2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27"/>
                    <a:pt x="56" y="23"/>
                    <a:pt x="54" y="20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49" name="Freeform 1080">
              <a:extLst>
                <a:ext uri="{FF2B5EF4-FFF2-40B4-BE49-F238E27FC236}">
                  <a16:creationId xmlns:a16="http://schemas.microsoft.com/office/drawing/2014/main" id="{79611DCD-93B6-4378-9A42-7B5DB79F7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867"/>
              <a:ext cx="17" cy="14"/>
            </a:xfrm>
            <a:custGeom>
              <a:avLst/>
              <a:gdLst>
                <a:gd name="T0" fmla="*/ 0 w 7"/>
                <a:gd name="T1" fmla="*/ 109 h 5"/>
                <a:gd name="T2" fmla="*/ 100 w 7"/>
                <a:gd name="T3" fmla="*/ 4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1"/>
                    <a:pt x="4" y="0"/>
                    <a:pt x="7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0" name="Freeform 1081">
              <a:extLst>
                <a:ext uri="{FF2B5EF4-FFF2-40B4-BE49-F238E27FC236}">
                  <a16:creationId xmlns:a16="http://schemas.microsoft.com/office/drawing/2014/main" id="{2A4A1075-B54D-4D15-8B5D-C606C8B44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827"/>
              <a:ext cx="183" cy="102"/>
            </a:xfrm>
            <a:custGeom>
              <a:avLst/>
              <a:gdLst>
                <a:gd name="T0" fmla="*/ 1101 w 73"/>
                <a:gd name="T1" fmla="*/ 483 h 38"/>
                <a:gd name="T2" fmla="*/ 409 w 73"/>
                <a:gd name="T3" fmla="*/ 81 h 38"/>
                <a:gd name="T4" fmla="*/ 33 w 73"/>
                <a:gd name="T5" fmla="*/ 424 h 38"/>
                <a:gd name="T6" fmla="*/ 0 w 73"/>
                <a:gd name="T7" fmla="*/ 582 h 38"/>
                <a:gd name="T8" fmla="*/ 20 w 73"/>
                <a:gd name="T9" fmla="*/ 735 h 38"/>
                <a:gd name="T10" fmla="*/ 33 w 73"/>
                <a:gd name="T11" fmla="*/ 735 h 38"/>
                <a:gd name="T12" fmla="*/ 1151 w 73"/>
                <a:gd name="T13" fmla="*/ 735 h 38"/>
                <a:gd name="T14" fmla="*/ 1101 w 73"/>
                <a:gd name="T15" fmla="*/ 483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38">
                  <a:moveTo>
                    <a:pt x="70" y="25"/>
                  </a:moveTo>
                  <a:cubicBezTo>
                    <a:pt x="62" y="11"/>
                    <a:pt x="42" y="0"/>
                    <a:pt x="26" y="4"/>
                  </a:cubicBezTo>
                  <a:cubicBezTo>
                    <a:pt x="17" y="5"/>
                    <a:pt x="8" y="10"/>
                    <a:pt x="2" y="22"/>
                  </a:cubicBezTo>
                  <a:cubicBezTo>
                    <a:pt x="1" y="25"/>
                    <a:pt x="0" y="28"/>
                    <a:pt x="0" y="30"/>
                  </a:cubicBezTo>
                  <a:cubicBezTo>
                    <a:pt x="0" y="33"/>
                    <a:pt x="0" y="35"/>
                    <a:pt x="1" y="38"/>
                  </a:cubicBezTo>
                  <a:cubicBezTo>
                    <a:pt x="1" y="38"/>
                    <a:pt x="2" y="38"/>
                    <a:pt x="2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4"/>
                    <a:pt x="72" y="30"/>
                    <a:pt x="70" y="25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1" name="Freeform 1082">
              <a:extLst>
                <a:ext uri="{FF2B5EF4-FFF2-40B4-BE49-F238E27FC236}">
                  <a16:creationId xmlns:a16="http://schemas.microsoft.com/office/drawing/2014/main" id="{1F69FDCD-4A5A-47E3-9EC0-7450849DA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694"/>
              <a:ext cx="75" cy="72"/>
            </a:xfrm>
            <a:custGeom>
              <a:avLst/>
              <a:gdLst>
                <a:gd name="T0" fmla="*/ 300 w 30"/>
                <a:gd name="T1" fmla="*/ 320 h 27"/>
                <a:gd name="T2" fmla="*/ 175 w 30"/>
                <a:gd name="T3" fmla="*/ 397 h 27"/>
                <a:gd name="T4" fmla="*/ 313 w 30"/>
                <a:gd name="T5" fmla="*/ 171 h 27"/>
                <a:gd name="T6" fmla="*/ 300 w 30"/>
                <a:gd name="T7" fmla="*/ 47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27">
                  <a:moveTo>
                    <a:pt x="19" y="17"/>
                  </a:moveTo>
                  <a:cubicBezTo>
                    <a:pt x="15" y="17"/>
                    <a:pt x="12" y="17"/>
                    <a:pt x="11" y="21"/>
                  </a:cubicBezTo>
                  <a:cubicBezTo>
                    <a:pt x="19" y="27"/>
                    <a:pt x="30" y="16"/>
                    <a:pt x="20" y="9"/>
                  </a:cubicBezTo>
                  <a:cubicBezTo>
                    <a:pt x="8" y="0"/>
                    <a:pt x="0" y="24"/>
                    <a:pt x="19" y="2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2" name="Freeform 1083">
              <a:extLst>
                <a:ext uri="{FF2B5EF4-FFF2-40B4-BE49-F238E27FC236}">
                  <a16:creationId xmlns:a16="http://schemas.microsoft.com/office/drawing/2014/main" id="{60D2B2B7-FC33-45C4-9C1B-941F7CB38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675"/>
              <a:ext cx="27" cy="37"/>
            </a:xfrm>
            <a:custGeom>
              <a:avLst/>
              <a:gdLst>
                <a:gd name="T0" fmla="*/ 61 w 11"/>
                <a:gd name="T1" fmla="*/ 238 h 14"/>
                <a:gd name="T2" fmla="*/ 12 w 11"/>
                <a:gd name="T3" fmla="*/ 34 h 14"/>
                <a:gd name="T4" fmla="*/ 91 w 11"/>
                <a:gd name="T5" fmla="*/ 259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4" y="13"/>
                  </a:moveTo>
                  <a:cubicBezTo>
                    <a:pt x="1" y="10"/>
                    <a:pt x="0" y="7"/>
                    <a:pt x="1" y="2"/>
                  </a:cubicBezTo>
                  <a:cubicBezTo>
                    <a:pt x="9" y="0"/>
                    <a:pt x="11" y="9"/>
                    <a:pt x="6" y="1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3" name="Freeform 1084">
              <a:extLst>
                <a:ext uri="{FF2B5EF4-FFF2-40B4-BE49-F238E27FC236}">
                  <a16:creationId xmlns:a16="http://schemas.microsoft.com/office/drawing/2014/main" id="{006492B1-9B17-4BAC-AA9B-91AD8ACAE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" y="2811"/>
              <a:ext cx="45" cy="48"/>
            </a:xfrm>
            <a:custGeom>
              <a:avLst/>
              <a:gdLst>
                <a:gd name="T0" fmla="*/ 188 w 18"/>
                <a:gd name="T1" fmla="*/ 35 h 18"/>
                <a:gd name="T2" fmla="*/ 145 w 18"/>
                <a:gd name="T3" fmla="*/ 192 h 18"/>
                <a:gd name="T4" fmla="*/ 270 w 18"/>
                <a:gd name="T5" fmla="*/ 56 h 18"/>
                <a:gd name="T6" fmla="*/ 158 w 18"/>
                <a:gd name="T7" fmla="*/ 248 h 18"/>
                <a:gd name="T8" fmla="*/ 95 w 18"/>
                <a:gd name="T9" fmla="*/ 35 h 18"/>
                <a:gd name="T10" fmla="*/ 220 w 18"/>
                <a:gd name="T11" fmla="*/ 205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8">
                  <a:moveTo>
                    <a:pt x="12" y="2"/>
                  </a:moveTo>
                  <a:cubicBezTo>
                    <a:pt x="9" y="4"/>
                    <a:pt x="9" y="7"/>
                    <a:pt x="9" y="10"/>
                  </a:cubicBezTo>
                  <a:cubicBezTo>
                    <a:pt x="15" y="11"/>
                    <a:pt x="18" y="9"/>
                    <a:pt x="17" y="3"/>
                  </a:cubicBezTo>
                  <a:cubicBezTo>
                    <a:pt x="11" y="4"/>
                    <a:pt x="9" y="8"/>
                    <a:pt x="10" y="13"/>
                  </a:cubicBezTo>
                  <a:cubicBezTo>
                    <a:pt x="18" y="10"/>
                    <a:pt x="14" y="0"/>
                    <a:pt x="6" y="2"/>
                  </a:cubicBezTo>
                  <a:cubicBezTo>
                    <a:pt x="0" y="4"/>
                    <a:pt x="6" y="18"/>
                    <a:pt x="14" y="1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4" name="Freeform 1085">
              <a:extLst>
                <a:ext uri="{FF2B5EF4-FFF2-40B4-BE49-F238E27FC236}">
                  <a16:creationId xmlns:a16="http://schemas.microsoft.com/office/drawing/2014/main" id="{9E6A89DD-8CDB-4E0A-87C5-0FE6374A1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5" y="2656"/>
              <a:ext cx="127" cy="62"/>
            </a:xfrm>
            <a:custGeom>
              <a:avLst/>
              <a:gdLst>
                <a:gd name="T0" fmla="*/ 249 w 51"/>
                <a:gd name="T1" fmla="*/ 0 h 23"/>
                <a:gd name="T2" fmla="*/ 371 w 51"/>
                <a:gd name="T3" fmla="*/ 94 h 23"/>
                <a:gd name="T4" fmla="*/ 682 w 51"/>
                <a:gd name="T5" fmla="*/ 159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23">
                  <a:moveTo>
                    <a:pt x="16" y="0"/>
                  </a:moveTo>
                  <a:cubicBezTo>
                    <a:pt x="0" y="10"/>
                    <a:pt x="26" y="21"/>
                    <a:pt x="24" y="5"/>
                  </a:cubicBezTo>
                  <a:cubicBezTo>
                    <a:pt x="23" y="23"/>
                    <a:pt x="51" y="21"/>
                    <a:pt x="44" y="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5" name="Freeform 1086">
              <a:extLst>
                <a:ext uri="{FF2B5EF4-FFF2-40B4-BE49-F238E27FC236}">
                  <a16:creationId xmlns:a16="http://schemas.microsoft.com/office/drawing/2014/main" id="{629EC6D3-7216-42AB-BF5D-17C7832C6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2832"/>
              <a:ext cx="52" cy="46"/>
            </a:xfrm>
            <a:custGeom>
              <a:avLst/>
              <a:gdLst>
                <a:gd name="T0" fmla="*/ 183 w 21"/>
                <a:gd name="T1" fmla="*/ 60 h 17"/>
                <a:gd name="T2" fmla="*/ 166 w 21"/>
                <a:gd name="T3" fmla="*/ 219 h 17"/>
                <a:gd name="T4" fmla="*/ 104 w 21"/>
                <a:gd name="T5" fmla="*/ 103 h 17"/>
                <a:gd name="T6" fmla="*/ 154 w 21"/>
                <a:gd name="T7" fmla="*/ 279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7">
                  <a:moveTo>
                    <a:pt x="12" y="3"/>
                  </a:moveTo>
                  <a:cubicBezTo>
                    <a:pt x="10" y="7"/>
                    <a:pt x="8" y="8"/>
                    <a:pt x="11" y="11"/>
                  </a:cubicBezTo>
                  <a:cubicBezTo>
                    <a:pt x="21" y="9"/>
                    <a:pt x="14" y="0"/>
                    <a:pt x="7" y="5"/>
                  </a:cubicBezTo>
                  <a:cubicBezTo>
                    <a:pt x="0" y="9"/>
                    <a:pt x="1" y="17"/>
                    <a:pt x="10" y="1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6" name="Freeform 1087">
              <a:extLst>
                <a:ext uri="{FF2B5EF4-FFF2-40B4-BE49-F238E27FC236}">
                  <a16:creationId xmlns:a16="http://schemas.microsoft.com/office/drawing/2014/main" id="{0A4A143D-B0CD-4BCC-9390-1E423DB7A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2784"/>
              <a:ext cx="126" cy="145"/>
            </a:xfrm>
            <a:custGeom>
              <a:avLst/>
              <a:gdLst>
                <a:gd name="T0" fmla="*/ 96 w 50"/>
                <a:gd name="T1" fmla="*/ 196 h 54"/>
                <a:gd name="T2" fmla="*/ 20 w 50"/>
                <a:gd name="T3" fmla="*/ 424 h 54"/>
                <a:gd name="T4" fmla="*/ 0 w 50"/>
                <a:gd name="T5" fmla="*/ 483 h 54"/>
                <a:gd name="T6" fmla="*/ 50 w 50"/>
                <a:gd name="T7" fmla="*/ 677 h 54"/>
                <a:gd name="T8" fmla="*/ 50 w 50"/>
                <a:gd name="T9" fmla="*/ 677 h 54"/>
                <a:gd name="T10" fmla="*/ 63 w 50"/>
                <a:gd name="T11" fmla="*/ 771 h 54"/>
                <a:gd name="T12" fmla="*/ 255 w 50"/>
                <a:gd name="T13" fmla="*/ 1045 h 54"/>
                <a:gd name="T14" fmla="*/ 547 w 50"/>
                <a:gd name="T15" fmla="*/ 1045 h 54"/>
                <a:gd name="T16" fmla="*/ 622 w 50"/>
                <a:gd name="T17" fmla="*/ 988 h 54"/>
                <a:gd name="T18" fmla="*/ 643 w 50"/>
                <a:gd name="T19" fmla="*/ 196 h 54"/>
                <a:gd name="T20" fmla="*/ 96 w 50"/>
                <a:gd name="T21" fmla="*/ 196 h 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54">
                  <a:moveTo>
                    <a:pt x="6" y="10"/>
                  </a:moveTo>
                  <a:cubicBezTo>
                    <a:pt x="3" y="13"/>
                    <a:pt x="1" y="17"/>
                    <a:pt x="1" y="22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0" y="28"/>
                    <a:pt x="1" y="32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7"/>
                    <a:pt x="3" y="38"/>
                    <a:pt x="4" y="40"/>
                  </a:cubicBezTo>
                  <a:cubicBezTo>
                    <a:pt x="6" y="47"/>
                    <a:pt x="10" y="52"/>
                    <a:pt x="16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6" y="53"/>
                    <a:pt x="38" y="52"/>
                    <a:pt x="39" y="51"/>
                  </a:cubicBezTo>
                  <a:cubicBezTo>
                    <a:pt x="50" y="40"/>
                    <a:pt x="50" y="21"/>
                    <a:pt x="40" y="10"/>
                  </a:cubicBezTo>
                  <a:cubicBezTo>
                    <a:pt x="32" y="2"/>
                    <a:pt x="18" y="0"/>
                    <a:pt x="6" y="10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7" name="Freeform 1088">
              <a:extLst>
                <a:ext uri="{FF2B5EF4-FFF2-40B4-BE49-F238E27FC236}">
                  <a16:creationId xmlns:a16="http://schemas.microsoft.com/office/drawing/2014/main" id="{1FCEA09F-1E23-4ECD-B192-AE1D8386B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507"/>
              <a:ext cx="45" cy="35"/>
            </a:xfrm>
            <a:custGeom>
              <a:avLst/>
              <a:gdLst>
                <a:gd name="T0" fmla="*/ 83 w 18"/>
                <a:gd name="T1" fmla="*/ 0 h 13"/>
                <a:gd name="T2" fmla="*/ 283 w 18"/>
                <a:gd name="T3" fmla="*/ 175 h 13"/>
                <a:gd name="T4" fmla="*/ 145 w 18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5" y="0"/>
                  </a:moveTo>
                  <a:cubicBezTo>
                    <a:pt x="0" y="9"/>
                    <a:pt x="10" y="13"/>
                    <a:pt x="18" y="9"/>
                  </a:cubicBezTo>
                  <a:cubicBezTo>
                    <a:pt x="17" y="3"/>
                    <a:pt x="13" y="3"/>
                    <a:pt x="9" y="3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8" name="Freeform 1089">
              <a:extLst>
                <a:ext uri="{FF2B5EF4-FFF2-40B4-BE49-F238E27FC236}">
                  <a16:creationId xmlns:a16="http://schemas.microsoft.com/office/drawing/2014/main" id="{14EBC1F6-0811-4D50-A70D-2DEA6B69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616"/>
              <a:ext cx="5" cy="6"/>
            </a:xfrm>
            <a:custGeom>
              <a:avLst/>
              <a:gdLst>
                <a:gd name="T0" fmla="*/ 0 w 2"/>
                <a:gd name="T1" fmla="*/ 0 h 2"/>
                <a:gd name="T2" fmla="*/ 33 w 2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59" name="Freeform 1090">
              <a:extLst>
                <a:ext uri="{FF2B5EF4-FFF2-40B4-BE49-F238E27FC236}">
                  <a16:creationId xmlns:a16="http://schemas.microsoft.com/office/drawing/2014/main" id="{FEFC87E8-5034-4AE7-BB19-E6B4F550C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2558"/>
              <a:ext cx="25" cy="5"/>
            </a:xfrm>
            <a:custGeom>
              <a:avLst/>
              <a:gdLst>
                <a:gd name="T0" fmla="*/ 83 w 10"/>
                <a:gd name="T1" fmla="*/ 33 h 2"/>
                <a:gd name="T2" fmla="*/ 158 w 10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5" y="2"/>
                  </a:moveTo>
                  <a:cubicBezTo>
                    <a:pt x="0" y="0"/>
                    <a:pt x="7" y="1"/>
                    <a:pt x="10" y="1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0" name="Freeform 1091">
              <a:extLst>
                <a:ext uri="{FF2B5EF4-FFF2-40B4-BE49-F238E27FC236}">
                  <a16:creationId xmlns:a16="http://schemas.microsoft.com/office/drawing/2014/main" id="{5F329485-5592-4EC3-B216-D9687344F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2392"/>
              <a:ext cx="3" cy="11"/>
            </a:xfrm>
            <a:custGeom>
              <a:avLst/>
              <a:gdLst>
                <a:gd name="T0" fmla="*/ 0 w 1"/>
                <a:gd name="T1" fmla="*/ 83 h 4"/>
                <a:gd name="T2" fmla="*/ 27 w 1"/>
                <a:gd name="T3" fmla="*/ 47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0"/>
                    <a:pt x="1" y="2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1" name="Freeform 1092">
              <a:extLst>
                <a:ext uri="{FF2B5EF4-FFF2-40B4-BE49-F238E27FC236}">
                  <a16:creationId xmlns:a16="http://schemas.microsoft.com/office/drawing/2014/main" id="{BDB478CC-A374-467E-AD1F-0B22325D9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2568"/>
              <a:ext cx="27" cy="24"/>
            </a:xfrm>
            <a:custGeom>
              <a:avLst/>
              <a:gdLst>
                <a:gd name="T0" fmla="*/ 103 w 11"/>
                <a:gd name="T1" fmla="*/ 0 h 9"/>
                <a:gd name="T2" fmla="*/ 29 w 11"/>
                <a:gd name="T3" fmla="*/ 149 h 9"/>
                <a:gd name="T4" fmla="*/ 162 w 11"/>
                <a:gd name="T5" fmla="*/ 115 h 9"/>
                <a:gd name="T6" fmla="*/ 120 w 11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7" y="0"/>
                  </a:moveTo>
                  <a:cubicBezTo>
                    <a:pt x="2" y="1"/>
                    <a:pt x="0" y="3"/>
                    <a:pt x="2" y="8"/>
                  </a:cubicBezTo>
                  <a:cubicBezTo>
                    <a:pt x="5" y="9"/>
                    <a:pt x="7" y="8"/>
                    <a:pt x="11" y="6"/>
                  </a:cubicBezTo>
                  <a:cubicBezTo>
                    <a:pt x="11" y="3"/>
                    <a:pt x="9" y="3"/>
                    <a:pt x="8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2" name="Freeform 1093">
              <a:extLst>
                <a:ext uri="{FF2B5EF4-FFF2-40B4-BE49-F238E27FC236}">
                  <a16:creationId xmlns:a16="http://schemas.microsoft.com/office/drawing/2014/main" id="{8CB441A1-3A99-4938-866A-FC510A9FD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2590"/>
              <a:ext cx="13" cy="16"/>
            </a:xfrm>
            <a:custGeom>
              <a:avLst/>
              <a:gdLst>
                <a:gd name="T0" fmla="*/ 0 w 5"/>
                <a:gd name="T1" fmla="*/ 0 h 6"/>
                <a:gd name="T2" fmla="*/ 88 w 5"/>
                <a:gd name="T3" fmla="*/ 77 h 6"/>
                <a:gd name="T4" fmla="*/ 34 w 5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1"/>
                    <a:pt x="4" y="2"/>
                    <a:pt x="5" y="4"/>
                  </a:cubicBezTo>
                  <a:cubicBezTo>
                    <a:pt x="4" y="5"/>
                    <a:pt x="3" y="6"/>
                    <a:pt x="2" y="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3" name="Freeform 1094">
              <a:extLst>
                <a:ext uri="{FF2B5EF4-FFF2-40B4-BE49-F238E27FC236}">
                  <a16:creationId xmlns:a16="http://schemas.microsoft.com/office/drawing/2014/main" id="{D73C5D50-6DA3-4E45-907F-6F90F0355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" y="2387"/>
              <a:ext cx="107" cy="128"/>
            </a:xfrm>
            <a:custGeom>
              <a:avLst/>
              <a:gdLst>
                <a:gd name="T0" fmla="*/ 662 w 43"/>
                <a:gd name="T1" fmla="*/ 248 h 48"/>
                <a:gd name="T2" fmla="*/ 371 w 43"/>
                <a:gd name="T3" fmla="*/ 21 h 48"/>
                <a:gd name="T4" fmla="*/ 105 w 43"/>
                <a:gd name="T5" fmla="*/ 136 h 48"/>
                <a:gd name="T6" fmla="*/ 12 w 43"/>
                <a:gd name="T7" fmla="*/ 376 h 48"/>
                <a:gd name="T8" fmla="*/ 0 w 43"/>
                <a:gd name="T9" fmla="*/ 477 h 48"/>
                <a:gd name="T10" fmla="*/ 62 w 43"/>
                <a:gd name="T11" fmla="*/ 683 h 48"/>
                <a:gd name="T12" fmla="*/ 309 w 43"/>
                <a:gd name="T13" fmla="*/ 853 h 48"/>
                <a:gd name="T14" fmla="*/ 416 w 43"/>
                <a:gd name="T15" fmla="*/ 909 h 48"/>
                <a:gd name="T16" fmla="*/ 662 w 43"/>
                <a:gd name="T17" fmla="*/ 797 h 48"/>
                <a:gd name="T18" fmla="*/ 662 w 43"/>
                <a:gd name="T19" fmla="*/ 248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48">
                  <a:moveTo>
                    <a:pt x="43" y="13"/>
                  </a:moveTo>
                  <a:cubicBezTo>
                    <a:pt x="39" y="7"/>
                    <a:pt x="32" y="2"/>
                    <a:pt x="24" y="1"/>
                  </a:cubicBezTo>
                  <a:cubicBezTo>
                    <a:pt x="18" y="0"/>
                    <a:pt x="12" y="3"/>
                    <a:pt x="7" y="7"/>
                  </a:cubicBezTo>
                  <a:cubicBezTo>
                    <a:pt x="3" y="12"/>
                    <a:pt x="2" y="17"/>
                    <a:pt x="1" y="20"/>
                  </a:cubicBezTo>
                  <a:cubicBezTo>
                    <a:pt x="0" y="22"/>
                    <a:pt x="0" y="23"/>
                    <a:pt x="0" y="25"/>
                  </a:cubicBezTo>
                  <a:cubicBezTo>
                    <a:pt x="0" y="29"/>
                    <a:pt x="1" y="33"/>
                    <a:pt x="4" y="36"/>
                  </a:cubicBezTo>
                  <a:cubicBezTo>
                    <a:pt x="7" y="42"/>
                    <a:pt x="13" y="45"/>
                    <a:pt x="20" y="45"/>
                  </a:cubicBezTo>
                  <a:cubicBezTo>
                    <a:pt x="22" y="46"/>
                    <a:pt x="24" y="47"/>
                    <a:pt x="27" y="48"/>
                  </a:cubicBezTo>
                  <a:cubicBezTo>
                    <a:pt x="33" y="48"/>
                    <a:pt x="39" y="46"/>
                    <a:pt x="43" y="42"/>
                  </a:cubicBezTo>
                  <a:lnTo>
                    <a:pt x="43" y="13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4" name="Freeform 1095">
              <a:extLst>
                <a:ext uri="{FF2B5EF4-FFF2-40B4-BE49-F238E27FC236}">
                  <a16:creationId xmlns:a16="http://schemas.microsoft.com/office/drawing/2014/main" id="{CBE0B696-19C9-4EA2-804E-30E5D25A89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5" y="2686"/>
              <a:ext cx="145" cy="152"/>
            </a:xfrm>
            <a:custGeom>
              <a:avLst/>
              <a:gdLst>
                <a:gd name="T0" fmla="*/ 363 w 58"/>
                <a:gd name="T1" fmla="*/ 21 h 57"/>
                <a:gd name="T2" fmla="*/ 113 w 58"/>
                <a:gd name="T3" fmla="*/ 149 h 57"/>
                <a:gd name="T4" fmla="*/ 0 w 58"/>
                <a:gd name="T5" fmla="*/ 435 h 57"/>
                <a:gd name="T6" fmla="*/ 0 w 58"/>
                <a:gd name="T7" fmla="*/ 435 h 57"/>
                <a:gd name="T8" fmla="*/ 220 w 58"/>
                <a:gd name="T9" fmla="*/ 875 h 57"/>
                <a:gd name="T10" fmla="*/ 613 w 58"/>
                <a:gd name="T11" fmla="*/ 1080 h 57"/>
                <a:gd name="T12" fmla="*/ 833 w 58"/>
                <a:gd name="T13" fmla="*/ 909 h 57"/>
                <a:gd name="T14" fmla="*/ 908 w 58"/>
                <a:gd name="T15" fmla="*/ 661 h 57"/>
                <a:gd name="T16" fmla="*/ 845 w 58"/>
                <a:gd name="T17" fmla="*/ 419 h 57"/>
                <a:gd name="T18" fmla="*/ 675 w 58"/>
                <a:gd name="T19" fmla="*/ 248 h 57"/>
                <a:gd name="T20" fmla="*/ 363 w 58"/>
                <a:gd name="T21" fmla="*/ 21 h 57"/>
                <a:gd name="T22" fmla="*/ 208 w 58"/>
                <a:gd name="T23" fmla="*/ 341 h 57"/>
                <a:gd name="T24" fmla="*/ 208 w 58"/>
                <a:gd name="T25" fmla="*/ 341 h 57"/>
                <a:gd name="T26" fmla="*/ 188 w 58"/>
                <a:gd name="T27" fmla="*/ 376 h 57"/>
                <a:gd name="T28" fmla="*/ 208 w 58"/>
                <a:gd name="T29" fmla="*/ 341 h 57"/>
                <a:gd name="T30" fmla="*/ 720 w 58"/>
                <a:gd name="T31" fmla="*/ 704 h 57"/>
                <a:gd name="T32" fmla="*/ 708 w 58"/>
                <a:gd name="T33" fmla="*/ 704 h 57"/>
                <a:gd name="T34" fmla="*/ 688 w 58"/>
                <a:gd name="T35" fmla="*/ 717 h 57"/>
                <a:gd name="T36" fmla="*/ 720 w 58"/>
                <a:gd name="T37" fmla="*/ 704 h 5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57">
                  <a:moveTo>
                    <a:pt x="23" y="1"/>
                  </a:moveTo>
                  <a:cubicBezTo>
                    <a:pt x="17" y="2"/>
                    <a:pt x="11" y="4"/>
                    <a:pt x="7" y="8"/>
                  </a:cubicBezTo>
                  <a:cubicBezTo>
                    <a:pt x="3" y="12"/>
                    <a:pt x="0" y="17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33"/>
                    <a:pt x="6" y="42"/>
                    <a:pt x="14" y="46"/>
                  </a:cubicBezTo>
                  <a:cubicBezTo>
                    <a:pt x="20" y="53"/>
                    <a:pt x="29" y="57"/>
                    <a:pt x="39" y="57"/>
                  </a:cubicBezTo>
                  <a:cubicBezTo>
                    <a:pt x="45" y="56"/>
                    <a:pt x="50" y="53"/>
                    <a:pt x="53" y="48"/>
                  </a:cubicBezTo>
                  <a:cubicBezTo>
                    <a:pt x="56" y="44"/>
                    <a:pt x="58" y="39"/>
                    <a:pt x="58" y="35"/>
                  </a:cubicBezTo>
                  <a:cubicBezTo>
                    <a:pt x="58" y="31"/>
                    <a:pt x="57" y="26"/>
                    <a:pt x="54" y="22"/>
                  </a:cubicBezTo>
                  <a:cubicBezTo>
                    <a:pt x="52" y="17"/>
                    <a:pt x="47" y="14"/>
                    <a:pt x="43" y="13"/>
                  </a:cubicBezTo>
                  <a:cubicBezTo>
                    <a:pt x="39" y="5"/>
                    <a:pt x="32" y="0"/>
                    <a:pt x="23" y="1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9"/>
                    <a:pt x="12" y="20"/>
                  </a:cubicBezTo>
                  <a:cubicBezTo>
                    <a:pt x="13" y="19"/>
                    <a:pt x="13" y="18"/>
                    <a:pt x="13" y="18"/>
                  </a:cubicBezTo>
                  <a:close/>
                  <a:moveTo>
                    <a:pt x="46" y="37"/>
                  </a:moveTo>
                  <a:cubicBezTo>
                    <a:pt x="46" y="37"/>
                    <a:pt x="46" y="37"/>
                    <a:pt x="45" y="37"/>
                  </a:cubicBezTo>
                  <a:cubicBezTo>
                    <a:pt x="45" y="37"/>
                    <a:pt x="45" y="38"/>
                    <a:pt x="44" y="38"/>
                  </a:cubicBezTo>
                  <a:cubicBezTo>
                    <a:pt x="45" y="38"/>
                    <a:pt x="45" y="37"/>
                    <a:pt x="46" y="37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5" name="Freeform 1096">
              <a:extLst>
                <a:ext uri="{FF2B5EF4-FFF2-40B4-BE49-F238E27FC236}">
                  <a16:creationId xmlns:a16="http://schemas.microsoft.com/office/drawing/2014/main" id="{9427939A-E461-4F15-A42E-98118FA59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2798"/>
              <a:ext cx="105" cy="120"/>
            </a:xfrm>
            <a:custGeom>
              <a:avLst/>
              <a:gdLst>
                <a:gd name="T0" fmla="*/ 658 w 42"/>
                <a:gd name="T1" fmla="*/ 136 h 45"/>
                <a:gd name="T2" fmla="*/ 500 w 42"/>
                <a:gd name="T3" fmla="*/ 93 h 45"/>
                <a:gd name="T4" fmla="*/ 313 w 42"/>
                <a:gd name="T5" fmla="*/ 35 h 45"/>
                <a:gd name="T6" fmla="*/ 313 w 42"/>
                <a:gd name="T7" fmla="*/ 0 h 45"/>
                <a:gd name="T8" fmla="*/ 313 w 42"/>
                <a:gd name="T9" fmla="*/ 35 h 45"/>
                <a:gd name="T10" fmla="*/ 83 w 42"/>
                <a:gd name="T11" fmla="*/ 171 h 45"/>
                <a:gd name="T12" fmla="*/ 0 w 42"/>
                <a:gd name="T13" fmla="*/ 435 h 45"/>
                <a:gd name="T14" fmla="*/ 95 w 42"/>
                <a:gd name="T15" fmla="*/ 704 h 45"/>
                <a:gd name="T16" fmla="*/ 300 w 42"/>
                <a:gd name="T17" fmla="*/ 832 h 45"/>
                <a:gd name="T18" fmla="*/ 658 w 42"/>
                <a:gd name="T19" fmla="*/ 661 h 45"/>
                <a:gd name="T20" fmla="*/ 658 w 42"/>
                <a:gd name="T21" fmla="*/ 136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45">
                  <a:moveTo>
                    <a:pt x="42" y="7"/>
                  </a:moveTo>
                  <a:cubicBezTo>
                    <a:pt x="38" y="7"/>
                    <a:pt x="34" y="7"/>
                    <a:pt x="32" y="5"/>
                  </a:cubicBezTo>
                  <a:cubicBezTo>
                    <a:pt x="28" y="3"/>
                    <a:pt x="24" y="2"/>
                    <a:pt x="20" y="2"/>
                  </a:cubicBezTo>
                  <a:cubicBezTo>
                    <a:pt x="20" y="1"/>
                    <a:pt x="20" y="1"/>
                    <a:pt x="20" y="0"/>
                  </a:cubicBezTo>
                  <a:cubicBezTo>
                    <a:pt x="20" y="0"/>
                    <a:pt x="20" y="1"/>
                    <a:pt x="20" y="2"/>
                  </a:cubicBezTo>
                  <a:cubicBezTo>
                    <a:pt x="14" y="2"/>
                    <a:pt x="9" y="4"/>
                    <a:pt x="5" y="9"/>
                  </a:cubicBezTo>
                  <a:cubicBezTo>
                    <a:pt x="2" y="13"/>
                    <a:pt x="0" y="18"/>
                    <a:pt x="0" y="23"/>
                  </a:cubicBezTo>
                  <a:cubicBezTo>
                    <a:pt x="0" y="28"/>
                    <a:pt x="2" y="33"/>
                    <a:pt x="6" y="37"/>
                  </a:cubicBezTo>
                  <a:cubicBezTo>
                    <a:pt x="9" y="41"/>
                    <a:pt x="14" y="44"/>
                    <a:pt x="19" y="44"/>
                  </a:cubicBezTo>
                  <a:cubicBezTo>
                    <a:pt x="30" y="45"/>
                    <a:pt x="37" y="40"/>
                    <a:pt x="42" y="35"/>
                  </a:cubicBezTo>
                  <a:lnTo>
                    <a:pt x="42" y="7"/>
                  </a:ln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6" name="Freeform 1097">
              <a:extLst>
                <a:ext uri="{FF2B5EF4-FFF2-40B4-BE49-F238E27FC236}">
                  <a16:creationId xmlns:a16="http://schemas.microsoft.com/office/drawing/2014/main" id="{8B7E1AD5-B073-44C5-AF27-793860224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464"/>
              <a:ext cx="7" cy="14"/>
            </a:xfrm>
            <a:custGeom>
              <a:avLst/>
              <a:gdLst>
                <a:gd name="T0" fmla="*/ 37 w 3"/>
                <a:gd name="T1" fmla="*/ 22 h 5"/>
                <a:gd name="T2" fmla="*/ 0 w 3"/>
                <a:gd name="T3" fmla="*/ 48 h 5"/>
                <a:gd name="T4" fmla="*/ 37 w 3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3" y="1"/>
                  </a:moveTo>
                  <a:cubicBezTo>
                    <a:pt x="2" y="2"/>
                    <a:pt x="3" y="5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952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7" name="Freeform 1098">
              <a:extLst>
                <a:ext uri="{FF2B5EF4-FFF2-40B4-BE49-F238E27FC236}">
                  <a16:creationId xmlns:a16="http://schemas.microsoft.com/office/drawing/2014/main" id="{0C1B8205-7162-4F1E-8B8C-16014ED61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766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2" y="1"/>
                    <a:pt x="4" y="0"/>
                  </a:cubicBezTo>
                </a:path>
              </a:pathLst>
            </a:custGeom>
            <a:noFill/>
            <a:ln w="952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8" name="Freeform 1099">
              <a:extLst>
                <a:ext uri="{FF2B5EF4-FFF2-40B4-BE49-F238E27FC236}">
                  <a16:creationId xmlns:a16="http://schemas.microsoft.com/office/drawing/2014/main" id="{E3B737B3-49D7-4B33-9147-85DE45897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430"/>
              <a:ext cx="35" cy="37"/>
            </a:xfrm>
            <a:custGeom>
              <a:avLst/>
              <a:gdLst>
                <a:gd name="T0" fmla="*/ 145 w 14"/>
                <a:gd name="T1" fmla="*/ 0 h 14"/>
                <a:gd name="T2" fmla="*/ 220 w 14"/>
                <a:gd name="T3" fmla="*/ 1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9" y="0"/>
                  </a:moveTo>
                  <a:cubicBezTo>
                    <a:pt x="0" y="8"/>
                    <a:pt x="14" y="14"/>
                    <a:pt x="14" y="8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69" name="Freeform 1100">
              <a:extLst>
                <a:ext uri="{FF2B5EF4-FFF2-40B4-BE49-F238E27FC236}">
                  <a16:creationId xmlns:a16="http://schemas.microsoft.com/office/drawing/2014/main" id="{89FB8FB8-2C66-4685-B8BA-10E68539F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2456"/>
              <a:ext cx="3" cy="11"/>
            </a:xfrm>
            <a:custGeom>
              <a:avLst/>
              <a:gdLst>
                <a:gd name="T0" fmla="*/ 27 w 1"/>
                <a:gd name="T1" fmla="*/ 83 h 4"/>
                <a:gd name="T2" fmla="*/ 27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3"/>
                    <a:pt x="0" y="1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0" name="Freeform 1101">
              <a:extLst>
                <a:ext uri="{FF2B5EF4-FFF2-40B4-BE49-F238E27FC236}">
                  <a16:creationId xmlns:a16="http://schemas.microsoft.com/office/drawing/2014/main" id="{2072CFD8-B8CF-4623-984F-E3CC651E5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582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5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1" y="2"/>
                    <a:pt x="0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1" name="Freeform 1102">
              <a:extLst>
                <a:ext uri="{FF2B5EF4-FFF2-40B4-BE49-F238E27FC236}">
                  <a16:creationId xmlns:a16="http://schemas.microsoft.com/office/drawing/2014/main" id="{DB28257B-18AE-49DB-9583-30DF19731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539"/>
              <a:ext cx="13" cy="19"/>
            </a:xfrm>
            <a:custGeom>
              <a:avLst/>
              <a:gdLst>
                <a:gd name="T0" fmla="*/ 88 w 5"/>
                <a:gd name="T1" fmla="*/ 141 h 7"/>
                <a:gd name="T2" fmla="*/ 55 w 5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1" y="6"/>
                    <a:pt x="0" y="3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2" name="Freeform 1103">
              <a:extLst>
                <a:ext uri="{FF2B5EF4-FFF2-40B4-BE49-F238E27FC236}">
                  <a16:creationId xmlns:a16="http://schemas.microsoft.com/office/drawing/2014/main" id="{E0525B00-8D19-45E0-AF75-64EE54C1D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574"/>
              <a:ext cx="2" cy="10"/>
            </a:xfrm>
            <a:custGeom>
              <a:avLst/>
              <a:gdLst>
                <a:gd name="T0" fmla="*/ 0 w 1"/>
                <a:gd name="T1" fmla="*/ 63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3" name="Freeform 1104">
              <a:extLst>
                <a:ext uri="{FF2B5EF4-FFF2-40B4-BE49-F238E27FC236}">
                  <a16:creationId xmlns:a16="http://schemas.microsoft.com/office/drawing/2014/main" id="{E00D5396-3847-475D-977C-5704FE483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707"/>
              <a:ext cx="62" cy="43"/>
            </a:xfrm>
            <a:custGeom>
              <a:avLst/>
              <a:gdLst>
                <a:gd name="T0" fmla="*/ 216 w 25"/>
                <a:gd name="T1" fmla="*/ 0 h 16"/>
                <a:gd name="T2" fmla="*/ 337 w 25"/>
                <a:gd name="T3" fmla="*/ 8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6">
                  <a:moveTo>
                    <a:pt x="14" y="0"/>
                  </a:moveTo>
                  <a:cubicBezTo>
                    <a:pt x="0" y="10"/>
                    <a:pt x="25" y="16"/>
                    <a:pt x="22" y="4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4" name="Freeform 1105">
              <a:extLst>
                <a:ext uri="{FF2B5EF4-FFF2-40B4-BE49-F238E27FC236}">
                  <a16:creationId xmlns:a16="http://schemas.microsoft.com/office/drawing/2014/main" id="{11F74BE7-21DC-4E33-A2E9-69BD6171A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771"/>
              <a:ext cx="10" cy="8"/>
            </a:xfrm>
            <a:custGeom>
              <a:avLst/>
              <a:gdLst>
                <a:gd name="T0" fmla="*/ 0 w 4"/>
                <a:gd name="T1" fmla="*/ 0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3"/>
                    <a:pt x="2" y="1"/>
                    <a:pt x="4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5" name="Freeform 1106">
              <a:extLst>
                <a:ext uri="{FF2B5EF4-FFF2-40B4-BE49-F238E27FC236}">
                  <a16:creationId xmlns:a16="http://schemas.microsoft.com/office/drawing/2014/main" id="{C5B31396-C6BE-4465-A912-69E191EF7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" y="2702"/>
              <a:ext cx="12" cy="21"/>
            </a:xfrm>
            <a:custGeom>
              <a:avLst/>
              <a:gdLst>
                <a:gd name="T0" fmla="*/ 12 w 5"/>
                <a:gd name="T1" fmla="*/ 144 h 8"/>
                <a:gd name="T2" fmla="*/ 70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0" y="4"/>
                    <a:pt x="0" y="1"/>
                    <a:pt x="5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6" name="Freeform 1107">
              <a:extLst>
                <a:ext uri="{FF2B5EF4-FFF2-40B4-BE49-F238E27FC236}">
                  <a16:creationId xmlns:a16="http://schemas.microsoft.com/office/drawing/2014/main" id="{EE340791-CC1B-4631-A358-006AC7D01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2696"/>
              <a:ext cx="7" cy="3"/>
            </a:xfrm>
            <a:custGeom>
              <a:avLst/>
              <a:gdLst>
                <a:gd name="T0" fmla="*/ 0 w 3"/>
                <a:gd name="T1" fmla="*/ 27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7" name="Freeform 1108">
              <a:extLst>
                <a:ext uri="{FF2B5EF4-FFF2-40B4-BE49-F238E27FC236}">
                  <a16:creationId xmlns:a16="http://schemas.microsoft.com/office/drawing/2014/main" id="{33BD3BC7-6C33-4E79-9407-D8B8731BF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659"/>
              <a:ext cx="1" cy="21"/>
            </a:xfrm>
            <a:custGeom>
              <a:avLst/>
              <a:gdLst>
                <a:gd name="T0" fmla="*/ 0 w 1"/>
                <a:gd name="T1" fmla="*/ 144 h 8"/>
                <a:gd name="T2" fmla="*/ 0 w 1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8"/>
                  </a:move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8" name="Freeform 1109">
              <a:extLst>
                <a:ext uri="{FF2B5EF4-FFF2-40B4-BE49-F238E27FC236}">
                  <a16:creationId xmlns:a16="http://schemas.microsoft.com/office/drawing/2014/main" id="{7166B7AD-74AC-4F45-8BFD-11A25BC23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2691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79" name="Freeform 1110">
              <a:extLst>
                <a:ext uri="{FF2B5EF4-FFF2-40B4-BE49-F238E27FC236}">
                  <a16:creationId xmlns:a16="http://schemas.microsoft.com/office/drawing/2014/main" id="{38CA8CB6-F302-435C-9A2A-9C953E2DA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2750"/>
              <a:ext cx="18" cy="16"/>
            </a:xfrm>
            <a:custGeom>
              <a:avLst/>
              <a:gdLst>
                <a:gd name="T0" fmla="*/ 0 w 7"/>
                <a:gd name="T1" fmla="*/ 115 h 6"/>
                <a:gd name="T2" fmla="*/ 85 w 7"/>
                <a:gd name="T3" fmla="*/ 21 h 6"/>
                <a:gd name="T4" fmla="*/ 118 w 7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3"/>
                    <a:pt x="0" y="0"/>
                    <a:pt x="5" y="1"/>
                  </a:cubicBezTo>
                  <a:cubicBezTo>
                    <a:pt x="7" y="3"/>
                    <a:pt x="7" y="4"/>
                    <a:pt x="7" y="6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0" name="Freeform 1111">
              <a:extLst>
                <a:ext uri="{FF2B5EF4-FFF2-40B4-BE49-F238E27FC236}">
                  <a16:creationId xmlns:a16="http://schemas.microsoft.com/office/drawing/2014/main" id="{9253D8EB-8848-496B-9ECD-757F2B57B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3" y="2857"/>
              <a:ext cx="12" cy="5"/>
            </a:xfrm>
            <a:custGeom>
              <a:avLst/>
              <a:gdLst>
                <a:gd name="T0" fmla="*/ 0 w 5"/>
                <a:gd name="T1" fmla="*/ 33 h 2"/>
                <a:gd name="T2" fmla="*/ 7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1" name="Freeform 1112">
              <a:extLst>
                <a:ext uri="{FF2B5EF4-FFF2-40B4-BE49-F238E27FC236}">
                  <a16:creationId xmlns:a16="http://schemas.microsoft.com/office/drawing/2014/main" id="{A67CEDD4-DD91-4B60-9396-DFB95587D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2851"/>
              <a:ext cx="7" cy="16"/>
            </a:xfrm>
            <a:custGeom>
              <a:avLst/>
              <a:gdLst>
                <a:gd name="T0" fmla="*/ 37 w 3"/>
                <a:gd name="T1" fmla="*/ 115 h 6"/>
                <a:gd name="T2" fmla="*/ 28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1" y="4"/>
                    <a:pt x="0" y="2"/>
                    <a:pt x="2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2" name="Freeform 1113">
              <a:extLst>
                <a:ext uri="{FF2B5EF4-FFF2-40B4-BE49-F238E27FC236}">
                  <a16:creationId xmlns:a16="http://schemas.microsoft.com/office/drawing/2014/main" id="{38BC8FCD-8DE7-4D48-A31F-AEA9C5BB3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" y="2849"/>
              <a:ext cx="10" cy="21"/>
            </a:xfrm>
            <a:custGeom>
              <a:avLst/>
              <a:gdLst>
                <a:gd name="T0" fmla="*/ 33 w 4"/>
                <a:gd name="T1" fmla="*/ 144 h 8"/>
                <a:gd name="T2" fmla="*/ 63 w 4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0" y="5"/>
                    <a:pt x="0" y="2"/>
                    <a:pt x="4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3" name="Freeform 1114">
              <a:extLst>
                <a:ext uri="{FF2B5EF4-FFF2-40B4-BE49-F238E27FC236}">
                  <a16:creationId xmlns:a16="http://schemas.microsoft.com/office/drawing/2014/main" id="{B0C321A1-0EF5-4CB1-A293-C8E1BA96C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2808"/>
              <a:ext cx="5" cy="16"/>
            </a:xfrm>
            <a:custGeom>
              <a:avLst/>
              <a:gdLst>
                <a:gd name="T0" fmla="*/ 33 w 2"/>
                <a:gd name="T1" fmla="*/ 115 h 6"/>
                <a:gd name="T2" fmla="*/ 2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3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4" name="Freeform 1115">
              <a:extLst>
                <a:ext uri="{FF2B5EF4-FFF2-40B4-BE49-F238E27FC236}">
                  <a16:creationId xmlns:a16="http://schemas.microsoft.com/office/drawing/2014/main" id="{15C50457-799D-4341-B029-F13D371BA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854"/>
              <a:ext cx="85" cy="75"/>
            </a:xfrm>
            <a:custGeom>
              <a:avLst/>
              <a:gdLst>
                <a:gd name="T0" fmla="*/ 345 w 34"/>
                <a:gd name="T1" fmla="*/ 21 h 28"/>
                <a:gd name="T2" fmla="*/ 20 w 34"/>
                <a:gd name="T3" fmla="*/ 329 h 28"/>
                <a:gd name="T4" fmla="*/ 63 w 34"/>
                <a:gd name="T5" fmla="*/ 538 h 28"/>
                <a:gd name="T6" fmla="*/ 375 w 34"/>
                <a:gd name="T7" fmla="*/ 538 h 28"/>
                <a:gd name="T8" fmla="*/ 395 w 34"/>
                <a:gd name="T9" fmla="*/ 517 h 28"/>
                <a:gd name="T10" fmla="*/ 533 w 34"/>
                <a:gd name="T11" fmla="*/ 308 h 28"/>
                <a:gd name="T12" fmla="*/ 533 w 34"/>
                <a:gd name="T13" fmla="*/ 273 h 28"/>
                <a:gd name="T14" fmla="*/ 345 w 34"/>
                <a:gd name="T15" fmla="*/ 21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28">
                  <a:moveTo>
                    <a:pt x="22" y="1"/>
                  </a:moveTo>
                  <a:cubicBezTo>
                    <a:pt x="11" y="0"/>
                    <a:pt x="3" y="6"/>
                    <a:pt x="1" y="17"/>
                  </a:cubicBezTo>
                  <a:cubicBezTo>
                    <a:pt x="0" y="21"/>
                    <a:pt x="1" y="25"/>
                    <a:pt x="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5" y="27"/>
                    <a:pt x="25" y="27"/>
                  </a:cubicBezTo>
                  <a:cubicBezTo>
                    <a:pt x="30" y="25"/>
                    <a:pt x="33" y="21"/>
                    <a:pt x="34" y="16"/>
                  </a:cubicBezTo>
                  <a:cubicBezTo>
                    <a:pt x="34" y="15"/>
                    <a:pt x="34" y="15"/>
                    <a:pt x="34" y="14"/>
                  </a:cubicBezTo>
                  <a:cubicBezTo>
                    <a:pt x="34" y="7"/>
                    <a:pt x="29" y="2"/>
                    <a:pt x="22" y="1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5" name="Freeform 1116">
              <a:extLst>
                <a:ext uri="{FF2B5EF4-FFF2-40B4-BE49-F238E27FC236}">
                  <a16:creationId xmlns:a16="http://schemas.microsoft.com/office/drawing/2014/main" id="{74249060-4010-423A-9ACD-7C6476451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2857"/>
              <a:ext cx="82" cy="72"/>
            </a:xfrm>
            <a:custGeom>
              <a:avLst/>
              <a:gdLst>
                <a:gd name="T0" fmla="*/ 186 w 33"/>
                <a:gd name="T1" fmla="*/ 77 h 27"/>
                <a:gd name="T2" fmla="*/ 137 w 33"/>
                <a:gd name="T3" fmla="*/ 93 h 27"/>
                <a:gd name="T4" fmla="*/ 42 w 33"/>
                <a:gd name="T5" fmla="*/ 435 h 27"/>
                <a:gd name="T6" fmla="*/ 92 w 33"/>
                <a:gd name="T7" fmla="*/ 512 h 27"/>
                <a:gd name="T8" fmla="*/ 370 w 33"/>
                <a:gd name="T9" fmla="*/ 512 h 27"/>
                <a:gd name="T10" fmla="*/ 462 w 33"/>
                <a:gd name="T11" fmla="*/ 192 h 27"/>
                <a:gd name="T12" fmla="*/ 186 w 33"/>
                <a:gd name="T13" fmla="*/ 7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27">
                  <a:moveTo>
                    <a:pt x="12" y="4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2" y="8"/>
                    <a:pt x="0" y="16"/>
                    <a:pt x="3" y="23"/>
                  </a:cubicBezTo>
                  <a:cubicBezTo>
                    <a:pt x="4" y="25"/>
                    <a:pt x="5" y="26"/>
                    <a:pt x="6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30" y="24"/>
                    <a:pt x="33" y="16"/>
                    <a:pt x="30" y="10"/>
                  </a:cubicBezTo>
                  <a:cubicBezTo>
                    <a:pt x="26" y="3"/>
                    <a:pt x="18" y="0"/>
                    <a:pt x="12" y="4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6" name="Freeform 1117">
              <a:extLst>
                <a:ext uri="{FF2B5EF4-FFF2-40B4-BE49-F238E27FC236}">
                  <a16:creationId xmlns:a16="http://schemas.microsoft.com/office/drawing/2014/main" id="{C8AFB0C4-A6AD-4A5D-BEE7-7ECA6C3E6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712"/>
              <a:ext cx="40" cy="38"/>
            </a:xfrm>
            <a:custGeom>
              <a:avLst/>
              <a:gdLst>
                <a:gd name="T0" fmla="*/ 175 w 16"/>
                <a:gd name="T1" fmla="*/ 0 h 14"/>
                <a:gd name="T2" fmla="*/ 238 w 16"/>
                <a:gd name="T3" fmla="*/ 81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11" y="0"/>
                  </a:moveTo>
                  <a:cubicBezTo>
                    <a:pt x="0" y="8"/>
                    <a:pt x="16" y="14"/>
                    <a:pt x="15" y="4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7" name="Freeform 1118">
              <a:extLst>
                <a:ext uri="{FF2B5EF4-FFF2-40B4-BE49-F238E27FC236}">
                  <a16:creationId xmlns:a16="http://schemas.microsoft.com/office/drawing/2014/main" id="{75E354AE-2B44-4921-B440-3BD18340B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865"/>
              <a:ext cx="95" cy="64"/>
            </a:xfrm>
            <a:custGeom>
              <a:avLst/>
              <a:gdLst>
                <a:gd name="T0" fmla="*/ 438 w 38"/>
                <a:gd name="T1" fmla="*/ 35 h 24"/>
                <a:gd name="T2" fmla="*/ 250 w 38"/>
                <a:gd name="T3" fmla="*/ 35 h 24"/>
                <a:gd name="T4" fmla="*/ 250 w 38"/>
                <a:gd name="T5" fmla="*/ 35 h 24"/>
                <a:gd name="T6" fmla="*/ 63 w 38"/>
                <a:gd name="T7" fmla="*/ 149 h 24"/>
                <a:gd name="T8" fmla="*/ 0 w 38"/>
                <a:gd name="T9" fmla="*/ 341 h 24"/>
                <a:gd name="T10" fmla="*/ 20 w 38"/>
                <a:gd name="T11" fmla="*/ 397 h 24"/>
                <a:gd name="T12" fmla="*/ 33 w 38"/>
                <a:gd name="T13" fmla="*/ 456 h 24"/>
                <a:gd name="T14" fmla="*/ 563 w 38"/>
                <a:gd name="T15" fmla="*/ 456 h 24"/>
                <a:gd name="T16" fmla="*/ 583 w 38"/>
                <a:gd name="T17" fmla="*/ 227 h 24"/>
                <a:gd name="T18" fmla="*/ 438 w 38"/>
                <a:gd name="T19" fmla="*/ 35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24">
                  <a:moveTo>
                    <a:pt x="28" y="2"/>
                  </a:moveTo>
                  <a:cubicBezTo>
                    <a:pt x="24" y="0"/>
                    <a:pt x="20" y="0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2"/>
                    <a:pt x="7" y="4"/>
                    <a:pt x="4" y="8"/>
                  </a:cubicBezTo>
                  <a:cubicBezTo>
                    <a:pt x="2" y="11"/>
                    <a:pt x="0" y="14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1" y="22"/>
                    <a:pt x="1" y="23"/>
                    <a:pt x="2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0"/>
                    <a:pt x="38" y="16"/>
                    <a:pt x="37" y="12"/>
                  </a:cubicBezTo>
                  <a:cubicBezTo>
                    <a:pt x="35" y="8"/>
                    <a:pt x="32" y="4"/>
                    <a:pt x="28" y="2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8" name="Freeform 1119">
              <a:extLst>
                <a:ext uri="{FF2B5EF4-FFF2-40B4-BE49-F238E27FC236}">
                  <a16:creationId xmlns:a16="http://schemas.microsoft.com/office/drawing/2014/main" id="{2CB71E48-4957-4900-86B9-6D36AE984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859"/>
              <a:ext cx="3" cy="8"/>
            </a:xfrm>
            <a:custGeom>
              <a:avLst/>
              <a:gdLst>
                <a:gd name="T0" fmla="*/ 27 w 1"/>
                <a:gd name="T1" fmla="*/ 56 h 3"/>
                <a:gd name="T2" fmla="*/ 27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89" name="Freeform 1120">
              <a:extLst>
                <a:ext uri="{FF2B5EF4-FFF2-40B4-BE49-F238E27FC236}">
                  <a16:creationId xmlns:a16="http://schemas.microsoft.com/office/drawing/2014/main" id="{5D87FEAA-C04B-44A3-B9A2-75735540B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2518"/>
              <a:ext cx="8" cy="5"/>
            </a:xfrm>
            <a:custGeom>
              <a:avLst/>
              <a:gdLst>
                <a:gd name="T0" fmla="*/ 56 w 3"/>
                <a:gd name="T1" fmla="*/ 20 h 2"/>
                <a:gd name="T2" fmla="*/ 21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1" y="2"/>
                    <a:pt x="0" y="2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0" name="Freeform 1121">
              <a:extLst>
                <a:ext uri="{FF2B5EF4-FFF2-40B4-BE49-F238E27FC236}">
                  <a16:creationId xmlns:a16="http://schemas.microsoft.com/office/drawing/2014/main" id="{A7055C43-8E85-4B94-9534-F616BE90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3" y="2571"/>
              <a:ext cx="7" cy="3"/>
            </a:xfrm>
            <a:custGeom>
              <a:avLst/>
              <a:gdLst>
                <a:gd name="T0" fmla="*/ 0 w 3"/>
                <a:gd name="T1" fmla="*/ 27 h 1"/>
                <a:gd name="T2" fmla="*/ 3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1" name="Freeform 1122">
              <a:extLst>
                <a:ext uri="{FF2B5EF4-FFF2-40B4-BE49-F238E27FC236}">
                  <a16:creationId xmlns:a16="http://schemas.microsoft.com/office/drawing/2014/main" id="{67B84B5E-C116-4CF1-B93B-85A9FDD7C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3" y="2443"/>
              <a:ext cx="10" cy="11"/>
            </a:xfrm>
            <a:custGeom>
              <a:avLst/>
              <a:gdLst>
                <a:gd name="T0" fmla="*/ 50 w 4"/>
                <a:gd name="T1" fmla="*/ 83 h 4"/>
                <a:gd name="T2" fmla="*/ 0 w 4"/>
                <a:gd name="T3" fmla="*/ 22 h 4"/>
                <a:gd name="T4" fmla="*/ 63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1" y="4"/>
                    <a:pt x="0" y="3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2" name="Freeform 1123">
              <a:extLst>
                <a:ext uri="{FF2B5EF4-FFF2-40B4-BE49-F238E27FC236}">
                  <a16:creationId xmlns:a16="http://schemas.microsoft.com/office/drawing/2014/main" id="{DA349BA3-5342-4DB8-BA7E-2DB2ED1CE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2590"/>
              <a:ext cx="8" cy="16"/>
            </a:xfrm>
            <a:custGeom>
              <a:avLst/>
              <a:gdLst>
                <a:gd name="T0" fmla="*/ 56 w 3"/>
                <a:gd name="T1" fmla="*/ 115 h 6"/>
                <a:gd name="T2" fmla="*/ 35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1" y="4"/>
                    <a:pt x="0" y="2"/>
                    <a:pt x="2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3" name="Freeform 1124">
              <a:extLst>
                <a:ext uri="{FF2B5EF4-FFF2-40B4-BE49-F238E27FC236}">
                  <a16:creationId xmlns:a16="http://schemas.microsoft.com/office/drawing/2014/main" id="{13614FE8-6FC4-4FD3-9F63-68D6020A5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84"/>
              <a:ext cx="8" cy="8"/>
            </a:xfrm>
            <a:custGeom>
              <a:avLst/>
              <a:gdLst>
                <a:gd name="T0" fmla="*/ 35 w 3"/>
                <a:gd name="T1" fmla="*/ 56 h 3"/>
                <a:gd name="T2" fmla="*/ 0 w 3"/>
                <a:gd name="T3" fmla="*/ 2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1"/>
                    <a:pt x="2" y="0"/>
                    <a:pt x="0" y="1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4" name="Freeform 1125">
              <a:extLst>
                <a:ext uri="{FF2B5EF4-FFF2-40B4-BE49-F238E27FC236}">
                  <a16:creationId xmlns:a16="http://schemas.microsoft.com/office/drawing/2014/main" id="{C26314CB-A4AF-4851-BB88-C6286DE4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2550"/>
              <a:ext cx="27" cy="24"/>
            </a:xfrm>
            <a:custGeom>
              <a:avLst/>
              <a:gdLst>
                <a:gd name="T0" fmla="*/ 0 w 11"/>
                <a:gd name="T1" fmla="*/ 77 h 9"/>
                <a:gd name="T2" fmla="*/ 91 w 11"/>
                <a:gd name="T3" fmla="*/ 77 h 9"/>
                <a:gd name="T4" fmla="*/ 71 w 11"/>
                <a:gd name="T5" fmla="*/ 149 h 9"/>
                <a:gd name="T6" fmla="*/ 103 w 11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0" y="4"/>
                  </a:moveTo>
                  <a:cubicBezTo>
                    <a:pt x="2" y="5"/>
                    <a:pt x="4" y="4"/>
                    <a:pt x="6" y="4"/>
                  </a:cubicBezTo>
                  <a:cubicBezTo>
                    <a:pt x="6" y="3"/>
                    <a:pt x="4" y="9"/>
                    <a:pt x="5" y="8"/>
                  </a:cubicBezTo>
                  <a:cubicBezTo>
                    <a:pt x="10" y="7"/>
                    <a:pt x="11" y="4"/>
                    <a:pt x="7" y="0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5" name="Freeform 1126">
              <a:extLst>
                <a:ext uri="{FF2B5EF4-FFF2-40B4-BE49-F238E27FC236}">
                  <a16:creationId xmlns:a16="http://schemas.microsoft.com/office/drawing/2014/main" id="{571D1784-578E-4FED-AD7E-00D6174D5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5" y="2598"/>
              <a:ext cx="12" cy="16"/>
            </a:xfrm>
            <a:custGeom>
              <a:avLst/>
              <a:gdLst>
                <a:gd name="T0" fmla="*/ 29 w 5"/>
                <a:gd name="T1" fmla="*/ 93 h 6"/>
                <a:gd name="T2" fmla="*/ 12 w 5"/>
                <a:gd name="T3" fmla="*/ 21 h 6"/>
                <a:gd name="T4" fmla="*/ 70 w 5"/>
                <a:gd name="T5" fmla="*/ 35 h 6"/>
                <a:gd name="T6" fmla="*/ 0 w 5"/>
                <a:gd name="T7" fmla="*/ 9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1" y="4"/>
                    <a:pt x="1" y="2"/>
                    <a:pt x="1" y="1"/>
                  </a:cubicBezTo>
                  <a:cubicBezTo>
                    <a:pt x="2" y="0"/>
                    <a:pt x="4" y="0"/>
                    <a:pt x="5" y="2"/>
                  </a:cubicBezTo>
                  <a:cubicBezTo>
                    <a:pt x="4" y="6"/>
                    <a:pt x="2" y="3"/>
                    <a:pt x="0" y="5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6" name="Freeform 1127">
              <a:extLst>
                <a:ext uri="{FF2B5EF4-FFF2-40B4-BE49-F238E27FC236}">
                  <a16:creationId xmlns:a16="http://schemas.microsoft.com/office/drawing/2014/main" id="{58082232-FCA4-44BB-93F9-44C298D15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766"/>
              <a:ext cx="15" cy="16"/>
            </a:xfrm>
            <a:custGeom>
              <a:avLst/>
              <a:gdLst>
                <a:gd name="T0" fmla="*/ 0 w 6"/>
                <a:gd name="T1" fmla="*/ 77 h 6"/>
                <a:gd name="T2" fmla="*/ 63 w 6"/>
                <a:gd name="T3" fmla="*/ 35 h 6"/>
                <a:gd name="T4" fmla="*/ 50 w 6"/>
                <a:gd name="T5" fmla="*/ 5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2" y="3"/>
                    <a:pt x="1" y="0"/>
                    <a:pt x="4" y="2"/>
                  </a:cubicBezTo>
                  <a:cubicBezTo>
                    <a:pt x="6" y="6"/>
                    <a:pt x="3" y="2"/>
                    <a:pt x="3" y="3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7" name="Freeform 1128">
              <a:extLst>
                <a:ext uri="{FF2B5EF4-FFF2-40B4-BE49-F238E27FC236}">
                  <a16:creationId xmlns:a16="http://schemas.microsoft.com/office/drawing/2014/main" id="{50151C72-4484-4BAE-928B-DA4AFD05C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459"/>
              <a:ext cx="8" cy="13"/>
            </a:xfrm>
            <a:custGeom>
              <a:avLst/>
              <a:gdLst>
                <a:gd name="T0" fmla="*/ 21 w 3"/>
                <a:gd name="T1" fmla="*/ 21 h 5"/>
                <a:gd name="T2" fmla="*/ 21 w 3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3" y="5"/>
                    <a:pt x="0" y="0"/>
                    <a:pt x="1" y="1"/>
                  </a:cubicBezTo>
                </a:path>
              </a:pathLst>
            </a:custGeom>
            <a:noFill/>
            <a:ln w="635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8" name="Freeform 1129">
              <a:extLst>
                <a:ext uri="{FF2B5EF4-FFF2-40B4-BE49-F238E27FC236}">
                  <a16:creationId xmlns:a16="http://schemas.microsoft.com/office/drawing/2014/main" id="{125D30BC-EF33-41BA-96A4-029FB6D16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736"/>
              <a:ext cx="15" cy="16"/>
            </a:xfrm>
            <a:custGeom>
              <a:avLst/>
              <a:gdLst>
                <a:gd name="T0" fmla="*/ 95 w 6"/>
                <a:gd name="T1" fmla="*/ 115 h 6"/>
                <a:gd name="T2" fmla="*/ 0 w 6"/>
                <a:gd name="T3" fmla="*/ 56 h 6"/>
                <a:gd name="T4" fmla="*/ 95 w 6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6" y="6"/>
                  </a:moveTo>
                  <a:cubicBezTo>
                    <a:pt x="3" y="6"/>
                    <a:pt x="1" y="5"/>
                    <a:pt x="0" y="3"/>
                  </a:cubicBezTo>
                  <a:cubicBezTo>
                    <a:pt x="2" y="0"/>
                    <a:pt x="3" y="1"/>
                    <a:pt x="6" y="1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99" name="Freeform 1130">
              <a:extLst>
                <a:ext uri="{FF2B5EF4-FFF2-40B4-BE49-F238E27FC236}">
                  <a16:creationId xmlns:a16="http://schemas.microsoft.com/office/drawing/2014/main" id="{123D645C-5918-47ED-8B56-6CA0E8C31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718"/>
              <a:ext cx="20" cy="21"/>
            </a:xfrm>
            <a:custGeom>
              <a:avLst/>
              <a:gdLst>
                <a:gd name="T0" fmla="*/ 125 w 8"/>
                <a:gd name="T1" fmla="*/ 144 h 8"/>
                <a:gd name="T2" fmla="*/ 50 w 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3" y="7"/>
                    <a:pt x="0" y="4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0" name="Freeform 1131">
              <a:extLst>
                <a:ext uri="{FF2B5EF4-FFF2-40B4-BE49-F238E27FC236}">
                  <a16:creationId xmlns:a16="http://schemas.microsoft.com/office/drawing/2014/main" id="{F7A6B799-61EC-4CDE-B267-E79804276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2776"/>
              <a:ext cx="17" cy="6"/>
            </a:xfrm>
            <a:custGeom>
              <a:avLst/>
              <a:gdLst>
                <a:gd name="T0" fmla="*/ 0 w 7"/>
                <a:gd name="T1" fmla="*/ 54 h 2"/>
                <a:gd name="T2" fmla="*/ 10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1" name="Freeform 1132">
              <a:extLst>
                <a:ext uri="{FF2B5EF4-FFF2-40B4-BE49-F238E27FC236}">
                  <a16:creationId xmlns:a16="http://schemas.microsoft.com/office/drawing/2014/main" id="{F223CFE6-BFBD-4427-9F09-A309E29E1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2702"/>
              <a:ext cx="15" cy="16"/>
            </a:xfrm>
            <a:custGeom>
              <a:avLst/>
              <a:gdLst>
                <a:gd name="T0" fmla="*/ 33 w 6"/>
                <a:gd name="T1" fmla="*/ 77 h 6"/>
                <a:gd name="T2" fmla="*/ 95 w 6"/>
                <a:gd name="T3" fmla="*/ 77 h 6"/>
                <a:gd name="T4" fmla="*/ 50 w 6"/>
                <a:gd name="T5" fmla="*/ 0 h 6"/>
                <a:gd name="T6" fmla="*/ 20 w 6"/>
                <a:gd name="T7" fmla="*/ 7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cubicBezTo>
                    <a:pt x="3" y="6"/>
                    <a:pt x="5" y="6"/>
                    <a:pt x="6" y="4"/>
                  </a:cubicBezTo>
                  <a:cubicBezTo>
                    <a:pt x="6" y="2"/>
                    <a:pt x="5" y="1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2" name="Freeform 1133">
              <a:extLst>
                <a:ext uri="{FF2B5EF4-FFF2-40B4-BE49-F238E27FC236}">
                  <a16:creationId xmlns:a16="http://schemas.microsoft.com/office/drawing/2014/main" id="{2EB63AB9-5DCE-4F98-8D9A-65278E1AD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2702"/>
              <a:ext cx="1" cy="10"/>
            </a:xfrm>
            <a:custGeom>
              <a:avLst/>
              <a:gdLst>
                <a:gd name="T0" fmla="*/ 0 w 1"/>
                <a:gd name="T1" fmla="*/ 63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3" name="Freeform 1134">
              <a:extLst>
                <a:ext uri="{FF2B5EF4-FFF2-40B4-BE49-F238E27FC236}">
                  <a16:creationId xmlns:a16="http://schemas.microsoft.com/office/drawing/2014/main" id="{EFE408AD-391E-41C8-B3A0-811CBFEFE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678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4" name="Freeform 1135">
              <a:extLst>
                <a:ext uri="{FF2B5EF4-FFF2-40B4-BE49-F238E27FC236}">
                  <a16:creationId xmlns:a16="http://schemas.microsoft.com/office/drawing/2014/main" id="{17251DD6-8612-4E60-A0D5-A3382C615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7" y="2686"/>
              <a:ext cx="5" cy="10"/>
            </a:xfrm>
            <a:custGeom>
              <a:avLst/>
              <a:gdLst>
                <a:gd name="T0" fmla="*/ 20 w 2"/>
                <a:gd name="T1" fmla="*/ 63 h 4"/>
                <a:gd name="T2" fmla="*/ 33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1" y="4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5" name="Freeform 1136">
              <a:extLst>
                <a:ext uri="{FF2B5EF4-FFF2-40B4-BE49-F238E27FC236}">
                  <a16:creationId xmlns:a16="http://schemas.microsoft.com/office/drawing/2014/main" id="{F9961C59-69C7-4A9B-ABE6-2AEED682F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2574"/>
              <a:ext cx="7" cy="10"/>
            </a:xfrm>
            <a:custGeom>
              <a:avLst/>
              <a:gdLst>
                <a:gd name="T0" fmla="*/ 12 w 3"/>
                <a:gd name="T1" fmla="*/ 63 h 4"/>
                <a:gd name="T2" fmla="*/ 37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1" y="1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6" name="Freeform 1137">
              <a:extLst>
                <a:ext uri="{FF2B5EF4-FFF2-40B4-BE49-F238E27FC236}">
                  <a16:creationId xmlns:a16="http://schemas.microsoft.com/office/drawing/2014/main" id="{B189B960-3D60-4F3A-8CE6-64089342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5" y="2611"/>
              <a:ext cx="1" cy="5"/>
            </a:xfrm>
            <a:custGeom>
              <a:avLst/>
              <a:gdLst>
                <a:gd name="T0" fmla="*/ 0 w 1"/>
                <a:gd name="T1" fmla="*/ 33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7" name="Freeform 1138">
              <a:extLst>
                <a:ext uri="{FF2B5EF4-FFF2-40B4-BE49-F238E27FC236}">
                  <a16:creationId xmlns:a16="http://schemas.microsoft.com/office/drawing/2014/main" id="{144D1848-888F-4C94-8BFD-DDBAC2ED9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2760"/>
              <a:ext cx="23" cy="16"/>
            </a:xfrm>
            <a:custGeom>
              <a:avLst/>
              <a:gdLst>
                <a:gd name="T0" fmla="*/ 84 w 9"/>
                <a:gd name="T1" fmla="*/ 0 h 6"/>
                <a:gd name="T2" fmla="*/ 97 w 9"/>
                <a:gd name="T3" fmla="*/ 115 h 6"/>
                <a:gd name="T4" fmla="*/ 84 w 9"/>
                <a:gd name="T5" fmla="*/ 3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5" y="0"/>
                  </a:moveTo>
                  <a:cubicBezTo>
                    <a:pt x="3" y="3"/>
                    <a:pt x="0" y="5"/>
                    <a:pt x="6" y="6"/>
                  </a:cubicBezTo>
                  <a:cubicBezTo>
                    <a:pt x="9" y="2"/>
                    <a:pt x="5" y="3"/>
                    <a:pt x="5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8" name="Freeform 1139">
              <a:extLst>
                <a:ext uri="{FF2B5EF4-FFF2-40B4-BE49-F238E27FC236}">
                  <a16:creationId xmlns:a16="http://schemas.microsoft.com/office/drawing/2014/main" id="{042406C9-8FBD-46B2-B0A8-4CF1036BD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5" y="2824"/>
              <a:ext cx="25" cy="17"/>
            </a:xfrm>
            <a:custGeom>
              <a:avLst/>
              <a:gdLst>
                <a:gd name="T0" fmla="*/ 63 w 10"/>
                <a:gd name="T1" fmla="*/ 136 h 6"/>
                <a:gd name="T2" fmla="*/ 0 w 10"/>
                <a:gd name="T3" fmla="*/ 88 h 6"/>
                <a:gd name="T4" fmla="*/ 158 w 10"/>
                <a:gd name="T5" fmla="*/ 4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4" y="6"/>
                  </a:moveTo>
                  <a:cubicBezTo>
                    <a:pt x="3" y="6"/>
                    <a:pt x="1" y="5"/>
                    <a:pt x="0" y="4"/>
                  </a:cubicBezTo>
                  <a:cubicBezTo>
                    <a:pt x="3" y="0"/>
                    <a:pt x="6" y="2"/>
                    <a:pt x="10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09" name="Freeform 1140">
              <a:extLst>
                <a:ext uri="{FF2B5EF4-FFF2-40B4-BE49-F238E27FC236}">
                  <a16:creationId xmlns:a16="http://schemas.microsoft.com/office/drawing/2014/main" id="{847C1595-E321-499A-B8C5-5C7997E36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2859"/>
              <a:ext cx="5" cy="19"/>
            </a:xfrm>
            <a:custGeom>
              <a:avLst/>
              <a:gdLst>
                <a:gd name="T0" fmla="*/ 0 w 2"/>
                <a:gd name="T1" fmla="*/ 141 h 7"/>
                <a:gd name="T2" fmla="*/ 33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0" y="7"/>
                  </a:moveTo>
                  <a:cubicBezTo>
                    <a:pt x="0" y="5"/>
                    <a:pt x="1" y="2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0" name="Freeform 1141">
              <a:extLst>
                <a:ext uri="{FF2B5EF4-FFF2-40B4-BE49-F238E27FC236}">
                  <a16:creationId xmlns:a16="http://schemas.microsoft.com/office/drawing/2014/main" id="{321042E2-6BA0-4EB9-ADD8-26D6B6B19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835"/>
              <a:ext cx="15" cy="11"/>
            </a:xfrm>
            <a:custGeom>
              <a:avLst/>
              <a:gdLst>
                <a:gd name="T0" fmla="*/ 95 w 6"/>
                <a:gd name="T1" fmla="*/ 47 h 4"/>
                <a:gd name="T2" fmla="*/ 33 w 6"/>
                <a:gd name="T3" fmla="*/ 0 h 4"/>
                <a:gd name="T4" fmla="*/ 0 w 6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6" y="2"/>
                  </a:moveTo>
                  <a:cubicBezTo>
                    <a:pt x="6" y="0"/>
                    <a:pt x="4" y="0"/>
                    <a:pt x="2" y="0"/>
                  </a:cubicBez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1" name="Freeform 1142">
              <a:extLst>
                <a:ext uri="{FF2B5EF4-FFF2-40B4-BE49-F238E27FC236}">
                  <a16:creationId xmlns:a16="http://schemas.microsoft.com/office/drawing/2014/main" id="{BCB75314-EBFF-47A6-9FD1-7FE1DFB7D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2" y="2819"/>
              <a:ext cx="13" cy="8"/>
            </a:xfrm>
            <a:custGeom>
              <a:avLst/>
              <a:gdLst>
                <a:gd name="T0" fmla="*/ 0 w 5"/>
                <a:gd name="T1" fmla="*/ 56 h 3"/>
                <a:gd name="T2" fmla="*/ 8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2" name="Freeform 1143">
              <a:extLst>
                <a:ext uri="{FF2B5EF4-FFF2-40B4-BE49-F238E27FC236}">
                  <a16:creationId xmlns:a16="http://schemas.microsoft.com/office/drawing/2014/main" id="{213CFF6A-AE8D-4A6C-A620-491DEBD67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542"/>
              <a:ext cx="12" cy="24"/>
            </a:xfrm>
            <a:custGeom>
              <a:avLst/>
              <a:gdLst>
                <a:gd name="T0" fmla="*/ 0 w 5"/>
                <a:gd name="T1" fmla="*/ 35 h 9"/>
                <a:gd name="T2" fmla="*/ 41 w 5"/>
                <a:gd name="T3" fmla="*/ 0 h 9"/>
                <a:gd name="T4" fmla="*/ 29 w 5"/>
                <a:gd name="T5" fmla="*/ 171 h 9"/>
                <a:gd name="T6" fmla="*/ 70 w 5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9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2" y="3"/>
                    <a:pt x="3" y="7"/>
                    <a:pt x="2" y="9"/>
                  </a:cubicBezTo>
                  <a:cubicBezTo>
                    <a:pt x="3" y="8"/>
                    <a:pt x="4" y="7"/>
                    <a:pt x="5" y="6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3" name="Freeform 1144">
              <a:extLst>
                <a:ext uri="{FF2B5EF4-FFF2-40B4-BE49-F238E27FC236}">
                  <a16:creationId xmlns:a16="http://schemas.microsoft.com/office/drawing/2014/main" id="{C17BF6EE-D8EC-46E0-A898-6E2F20055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582"/>
              <a:ext cx="8" cy="8"/>
            </a:xfrm>
            <a:custGeom>
              <a:avLst/>
              <a:gdLst>
                <a:gd name="T0" fmla="*/ 56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0" y="2"/>
                    <a:pt x="0" y="2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4" name="Freeform 1145">
              <a:extLst>
                <a:ext uri="{FF2B5EF4-FFF2-40B4-BE49-F238E27FC236}">
                  <a16:creationId xmlns:a16="http://schemas.microsoft.com/office/drawing/2014/main" id="{B06963B2-BB1E-43FD-8BDB-679C2422A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2528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5" name="Freeform 1146">
              <a:extLst>
                <a:ext uri="{FF2B5EF4-FFF2-40B4-BE49-F238E27FC236}">
                  <a16:creationId xmlns:a16="http://schemas.microsoft.com/office/drawing/2014/main" id="{85443BEE-E13B-4CFF-9D30-3C55DE27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462"/>
              <a:ext cx="18" cy="13"/>
            </a:xfrm>
            <a:custGeom>
              <a:avLst/>
              <a:gdLst>
                <a:gd name="T0" fmla="*/ 21 w 7"/>
                <a:gd name="T1" fmla="*/ 0 h 5"/>
                <a:gd name="T2" fmla="*/ 54 w 7"/>
                <a:gd name="T3" fmla="*/ 88 h 5"/>
                <a:gd name="T4" fmla="*/ 67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0"/>
                  </a:moveTo>
                  <a:cubicBezTo>
                    <a:pt x="0" y="3"/>
                    <a:pt x="1" y="5"/>
                    <a:pt x="3" y="5"/>
                  </a:cubicBezTo>
                  <a:cubicBezTo>
                    <a:pt x="7" y="0"/>
                    <a:pt x="6" y="0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6" name="Freeform 1147">
              <a:extLst>
                <a:ext uri="{FF2B5EF4-FFF2-40B4-BE49-F238E27FC236}">
                  <a16:creationId xmlns:a16="http://schemas.microsoft.com/office/drawing/2014/main" id="{389B3D13-95FE-4F4F-97A3-F3D2DC679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422"/>
              <a:ext cx="8" cy="10"/>
            </a:xfrm>
            <a:custGeom>
              <a:avLst/>
              <a:gdLst>
                <a:gd name="T0" fmla="*/ 21 w 3"/>
                <a:gd name="T1" fmla="*/ 63 h 4"/>
                <a:gd name="T2" fmla="*/ 5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0" y="2"/>
                    <a:pt x="0" y="1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7" name="Freeform 1148">
              <a:extLst>
                <a:ext uri="{FF2B5EF4-FFF2-40B4-BE49-F238E27FC236}">
                  <a16:creationId xmlns:a16="http://schemas.microsoft.com/office/drawing/2014/main" id="{D53EB8F8-42C2-410A-934B-7869ED951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2584"/>
              <a:ext cx="13" cy="22"/>
            </a:xfrm>
            <a:custGeom>
              <a:avLst/>
              <a:gdLst>
                <a:gd name="T0" fmla="*/ 88 w 5"/>
                <a:gd name="T1" fmla="*/ 168 h 8"/>
                <a:gd name="T2" fmla="*/ 68 w 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8"/>
                  </a:moveTo>
                  <a:cubicBezTo>
                    <a:pt x="1" y="5"/>
                    <a:pt x="0" y="2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8" name="Freeform 1149">
              <a:extLst>
                <a:ext uri="{FF2B5EF4-FFF2-40B4-BE49-F238E27FC236}">
                  <a16:creationId xmlns:a16="http://schemas.microsoft.com/office/drawing/2014/main" id="{0EA0F3E0-F4CE-4ADB-9BAD-9FBCBBCB6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2867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19" name="Freeform 1150">
              <a:extLst>
                <a:ext uri="{FF2B5EF4-FFF2-40B4-BE49-F238E27FC236}">
                  <a16:creationId xmlns:a16="http://schemas.microsoft.com/office/drawing/2014/main" id="{30DE29C1-F5C3-4CE7-A815-BAA0E4040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878"/>
              <a:ext cx="53" cy="51"/>
            </a:xfrm>
            <a:custGeom>
              <a:avLst/>
              <a:gdLst>
                <a:gd name="T0" fmla="*/ 275 w 21"/>
                <a:gd name="T1" fmla="*/ 56 h 19"/>
                <a:gd name="T2" fmla="*/ 63 w 21"/>
                <a:gd name="T3" fmla="*/ 94 h 19"/>
                <a:gd name="T4" fmla="*/ 50 w 21"/>
                <a:gd name="T5" fmla="*/ 368 h 19"/>
                <a:gd name="T6" fmla="*/ 318 w 21"/>
                <a:gd name="T7" fmla="*/ 368 h 19"/>
                <a:gd name="T8" fmla="*/ 338 w 21"/>
                <a:gd name="T9" fmla="*/ 309 h 19"/>
                <a:gd name="T10" fmla="*/ 318 w 21"/>
                <a:gd name="T11" fmla="*/ 274 h 19"/>
                <a:gd name="T12" fmla="*/ 338 w 21"/>
                <a:gd name="T13" fmla="*/ 193 h 19"/>
                <a:gd name="T14" fmla="*/ 275 w 21"/>
                <a:gd name="T15" fmla="*/ 5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19">
                  <a:moveTo>
                    <a:pt x="17" y="3"/>
                  </a:moveTo>
                  <a:cubicBezTo>
                    <a:pt x="13" y="0"/>
                    <a:pt x="7" y="1"/>
                    <a:pt x="4" y="5"/>
                  </a:cubicBezTo>
                  <a:cubicBezTo>
                    <a:pt x="1" y="9"/>
                    <a:pt x="0" y="15"/>
                    <a:pt x="3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8"/>
                    <a:pt x="21" y="17"/>
                    <a:pt x="21" y="16"/>
                  </a:cubicBezTo>
                  <a:cubicBezTo>
                    <a:pt x="21" y="15"/>
                    <a:pt x="21" y="14"/>
                    <a:pt x="20" y="14"/>
                  </a:cubicBezTo>
                  <a:cubicBezTo>
                    <a:pt x="21" y="13"/>
                    <a:pt x="21" y="12"/>
                    <a:pt x="21" y="10"/>
                  </a:cubicBezTo>
                  <a:cubicBezTo>
                    <a:pt x="21" y="8"/>
                    <a:pt x="20" y="5"/>
                    <a:pt x="17" y="3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0" name="Freeform 1151">
              <a:extLst>
                <a:ext uri="{FF2B5EF4-FFF2-40B4-BE49-F238E27FC236}">
                  <a16:creationId xmlns:a16="http://schemas.microsoft.com/office/drawing/2014/main" id="{CCDC56F4-E1E2-4963-8CBA-66880642B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857"/>
              <a:ext cx="62" cy="64"/>
            </a:xfrm>
            <a:custGeom>
              <a:avLst/>
              <a:gdLst>
                <a:gd name="T0" fmla="*/ 136 w 25"/>
                <a:gd name="T1" fmla="*/ 56 h 24"/>
                <a:gd name="T2" fmla="*/ 74 w 25"/>
                <a:gd name="T3" fmla="*/ 93 h 24"/>
                <a:gd name="T4" fmla="*/ 30 w 25"/>
                <a:gd name="T5" fmla="*/ 341 h 24"/>
                <a:gd name="T6" fmla="*/ 228 w 25"/>
                <a:gd name="T7" fmla="*/ 397 h 24"/>
                <a:gd name="T8" fmla="*/ 290 w 25"/>
                <a:gd name="T9" fmla="*/ 341 h 24"/>
                <a:gd name="T10" fmla="*/ 337 w 25"/>
                <a:gd name="T11" fmla="*/ 93 h 24"/>
                <a:gd name="T12" fmla="*/ 136 w 25"/>
                <a:gd name="T13" fmla="*/ 5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4">
                  <a:moveTo>
                    <a:pt x="9" y="3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1" y="8"/>
                    <a:pt x="0" y="14"/>
                    <a:pt x="2" y="18"/>
                  </a:cubicBezTo>
                  <a:cubicBezTo>
                    <a:pt x="5" y="23"/>
                    <a:pt x="11" y="24"/>
                    <a:pt x="15" y="21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4" y="15"/>
                    <a:pt x="25" y="10"/>
                    <a:pt x="22" y="5"/>
                  </a:cubicBezTo>
                  <a:cubicBezTo>
                    <a:pt x="19" y="1"/>
                    <a:pt x="13" y="0"/>
                    <a:pt x="9" y="3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1" name="Freeform 1152">
              <a:extLst>
                <a:ext uri="{FF2B5EF4-FFF2-40B4-BE49-F238E27FC236}">
                  <a16:creationId xmlns:a16="http://schemas.microsoft.com/office/drawing/2014/main" id="{2D9EBEFF-B700-4300-805E-6C67C9425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3" y="2427"/>
              <a:ext cx="15" cy="19"/>
            </a:xfrm>
            <a:custGeom>
              <a:avLst/>
              <a:gdLst>
                <a:gd name="T0" fmla="*/ 20 w 6"/>
                <a:gd name="T1" fmla="*/ 38 h 7"/>
                <a:gd name="T2" fmla="*/ 95 w 6"/>
                <a:gd name="T3" fmla="*/ 22 h 7"/>
                <a:gd name="T4" fmla="*/ 0 w 6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cubicBezTo>
                    <a:pt x="4" y="2"/>
                    <a:pt x="5" y="7"/>
                    <a:pt x="6" y="1"/>
                  </a:cubicBezTo>
                  <a:cubicBezTo>
                    <a:pt x="0" y="0"/>
                    <a:pt x="2" y="4"/>
                    <a:pt x="0" y="7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2" name="Freeform 1153">
              <a:extLst>
                <a:ext uri="{FF2B5EF4-FFF2-40B4-BE49-F238E27FC236}">
                  <a16:creationId xmlns:a16="http://schemas.microsoft.com/office/drawing/2014/main" id="{8AA40D7B-DAC2-43BF-9D82-EB705A7D0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878"/>
              <a:ext cx="32" cy="35"/>
            </a:xfrm>
            <a:custGeom>
              <a:avLst/>
              <a:gdLst>
                <a:gd name="T0" fmla="*/ 30 w 13"/>
                <a:gd name="T1" fmla="*/ 35 h 13"/>
                <a:gd name="T2" fmla="*/ 12 w 13"/>
                <a:gd name="T3" fmla="*/ 35 h 13"/>
                <a:gd name="T4" fmla="*/ 0 w 13"/>
                <a:gd name="T5" fmla="*/ 94 h 13"/>
                <a:gd name="T6" fmla="*/ 0 w 13"/>
                <a:gd name="T7" fmla="*/ 116 h 13"/>
                <a:gd name="T8" fmla="*/ 0 w 13"/>
                <a:gd name="T9" fmla="*/ 116 h 13"/>
                <a:gd name="T10" fmla="*/ 30 w 13"/>
                <a:gd name="T11" fmla="*/ 197 h 13"/>
                <a:gd name="T12" fmla="*/ 42 w 13"/>
                <a:gd name="T13" fmla="*/ 197 h 13"/>
                <a:gd name="T14" fmla="*/ 91 w 13"/>
                <a:gd name="T15" fmla="*/ 232 h 13"/>
                <a:gd name="T16" fmla="*/ 133 w 13"/>
                <a:gd name="T17" fmla="*/ 253 h 13"/>
                <a:gd name="T18" fmla="*/ 182 w 13"/>
                <a:gd name="T19" fmla="*/ 197 h 13"/>
                <a:gd name="T20" fmla="*/ 182 w 13"/>
                <a:gd name="T21" fmla="*/ 175 h 13"/>
                <a:gd name="T22" fmla="*/ 182 w 13"/>
                <a:gd name="T23" fmla="*/ 59 h 13"/>
                <a:gd name="T24" fmla="*/ 162 w 13"/>
                <a:gd name="T25" fmla="*/ 35 h 13"/>
                <a:gd name="T26" fmla="*/ 121 w 13"/>
                <a:gd name="T27" fmla="*/ 0 h 13"/>
                <a:gd name="T28" fmla="*/ 30 w 13"/>
                <a:gd name="T29" fmla="*/ 35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3" h="13">
                  <a:moveTo>
                    <a:pt x="2" y="2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1" y="9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11" y="12"/>
                    <a:pt x="11" y="11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7"/>
                    <a:pt x="13" y="6"/>
                    <a:pt x="12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9" y="0"/>
                    <a:pt x="8" y="0"/>
                  </a:cubicBezTo>
                  <a:cubicBezTo>
                    <a:pt x="5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3" name="Freeform 1154">
              <a:extLst>
                <a:ext uri="{FF2B5EF4-FFF2-40B4-BE49-F238E27FC236}">
                  <a16:creationId xmlns:a16="http://schemas.microsoft.com/office/drawing/2014/main" id="{D66D1AB9-1934-486B-A2F1-0EE161027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2392"/>
              <a:ext cx="8" cy="8"/>
            </a:xfrm>
            <a:custGeom>
              <a:avLst/>
              <a:gdLst>
                <a:gd name="T0" fmla="*/ 35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4" name="Freeform 1155">
              <a:extLst>
                <a:ext uri="{FF2B5EF4-FFF2-40B4-BE49-F238E27FC236}">
                  <a16:creationId xmlns:a16="http://schemas.microsoft.com/office/drawing/2014/main" id="{B452FE7E-61B7-4990-AFFB-65F90EEA2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558"/>
              <a:ext cx="18" cy="16"/>
            </a:xfrm>
            <a:custGeom>
              <a:avLst/>
              <a:gdLst>
                <a:gd name="T0" fmla="*/ 54 w 7"/>
                <a:gd name="T1" fmla="*/ 35 h 6"/>
                <a:gd name="T2" fmla="*/ 67 w 7"/>
                <a:gd name="T3" fmla="*/ 115 h 6"/>
                <a:gd name="T4" fmla="*/ 118 w 7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3" y="2"/>
                  </a:moveTo>
                  <a:cubicBezTo>
                    <a:pt x="5" y="4"/>
                    <a:pt x="5" y="5"/>
                    <a:pt x="4" y="6"/>
                  </a:cubicBezTo>
                  <a:cubicBezTo>
                    <a:pt x="0" y="1"/>
                    <a:pt x="5" y="2"/>
                    <a:pt x="7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5" name="Freeform 1156">
              <a:extLst>
                <a:ext uri="{FF2B5EF4-FFF2-40B4-BE49-F238E27FC236}">
                  <a16:creationId xmlns:a16="http://schemas.microsoft.com/office/drawing/2014/main" id="{6BEF5EAC-5284-47DD-A960-206CB53C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472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6" name="Freeform 1157">
              <a:extLst>
                <a:ext uri="{FF2B5EF4-FFF2-40B4-BE49-F238E27FC236}">
                  <a16:creationId xmlns:a16="http://schemas.microsoft.com/office/drawing/2014/main" id="{8640799C-1B23-4611-8E82-1D6F291B2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622"/>
              <a:ext cx="5" cy="13"/>
            </a:xfrm>
            <a:custGeom>
              <a:avLst/>
              <a:gdLst>
                <a:gd name="T0" fmla="*/ 20 w 2"/>
                <a:gd name="T1" fmla="*/ 0 h 5"/>
                <a:gd name="T2" fmla="*/ 33 w 2"/>
                <a:gd name="T3" fmla="*/ 2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3"/>
                    <a:pt x="1" y="5"/>
                    <a:pt x="2" y="1"/>
                  </a:cubicBezTo>
                </a:path>
              </a:pathLst>
            </a:custGeom>
            <a:noFill/>
            <a:ln w="47625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7" name="Freeform 1158">
              <a:extLst>
                <a:ext uri="{FF2B5EF4-FFF2-40B4-BE49-F238E27FC236}">
                  <a16:creationId xmlns:a16="http://schemas.microsoft.com/office/drawing/2014/main" id="{0CF646A4-34B7-4B3B-AC59-6A0F00D5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2889"/>
              <a:ext cx="47" cy="40"/>
            </a:xfrm>
            <a:custGeom>
              <a:avLst/>
              <a:gdLst>
                <a:gd name="T0" fmla="*/ 215 w 19"/>
                <a:gd name="T1" fmla="*/ 0 h 15"/>
                <a:gd name="T2" fmla="*/ 92 w 19"/>
                <a:gd name="T3" fmla="*/ 35 h 15"/>
                <a:gd name="T4" fmla="*/ 74 w 19"/>
                <a:gd name="T5" fmla="*/ 56 h 15"/>
                <a:gd name="T6" fmla="*/ 42 w 19"/>
                <a:gd name="T7" fmla="*/ 77 h 15"/>
                <a:gd name="T8" fmla="*/ 30 w 19"/>
                <a:gd name="T9" fmla="*/ 115 h 15"/>
                <a:gd name="T10" fmla="*/ 0 w 19"/>
                <a:gd name="T11" fmla="*/ 192 h 15"/>
                <a:gd name="T12" fmla="*/ 12 w 19"/>
                <a:gd name="T13" fmla="*/ 227 h 15"/>
                <a:gd name="T14" fmla="*/ 42 w 19"/>
                <a:gd name="T15" fmla="*/ 285 h 15"/>
                <a:gd name="T16" fmla="*/ 228 w 19"/>
                <a:gd name="T17" fmla="*/ 285 h 15"/>
                <a:gd name="T18" fmla="*/ 228 w 19"/>
                <a:gd name="T19" fmla="*/ 264 h 15"/>
                <a:gd name="T20" fmla="*/ 287 w 19"/>
                <a:gd name="T21" fmla="*/ 149 h 15"/>
                <a:gd name="T22" fmla="*/ 287 w 19"/>
                <a:gd name="T23" fmla="*/ 136 h 15"/>
                <a:gd name="T24" fmla="*/ 275 w 19"/>
                <a:gd name="T25" fmla="*/ 56 h 15"/>
                <a:gd name="T26" fmla="*/ 215 w 19"/>
                <a:gd name="T27" fmla="*/ 0 h 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" h="15">
                  <a:moveTo>
                    <a:pt x="14" y="0"/>
                  </a:moveTo>
                  <a:cubicBezTo>
                    <a:pt x="11" y="0"/>
                    <a:pt x="8" y="0"/>
                    <a:pt x="6" y="2"/>
                  </a:cubicBezTo>
                  <a:cubicBezTo>
                    <a:pt x="5" y="2"/>
                    <a:pt x="5" y="2"/>
                    <a:pt x="5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0" y="9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3"/>
                    <a:pt x="2" y="14"/>
                    <a:pt x="3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8" y="12"/>
                    <a:pt x="19" y="10"/>
                    <a:pt x="19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9" y="5"/>
                    <a:pt x="19" y="4"/>
                    <a:pt x="18" y="3"/>
                  </a:cubicBezTo>
                  <a:cubicBezTo>
                    <a:pt x="17" y="2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8" name="Freeform 1159">
              <a:extLst>
                <a:ext uri="{FF2B5EF4-FFF2-40B4-BE49-F238E27FC236}">
                  <a16:creationId xmlns:a16="http://schemas.microsoft.com/office/drawing/2014/main" id="{8A216753-500E-4ED2-AA9F-EC986079E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870"/>
              <a:ext cx="92" cy="59"/>
            </a:xfrm>
            <a:custGeom>
              <a:avLst/>
              <a:gdLst>
                <a:gd name="T0" fmla="*/ 216 w 37"/>
                <a:gd name="T1" fmla="*/ 0 h 22"/>
                <a:gd name="T2" fmla="*/ 12 w 37"/>
                <a:gd name="T3" fmla="*/ 193 h 22"/>
                <a:gd name="T4" fmla="*/ 12 w 37"/>
                <a:gd name="T5" fmla="*/ 424 h 22"/>
                <a:gd name="T6" fmla="*/ 569 w 37"/>
                <a:gd name="T7" fmla="*/ 424 h 22"/>
                <a:gd name="T8" fmla="*/ 569 w 37"/>
                <a:gd name="T9" fmla="*/ 424 h 22"/>
                <a:gd name="T10" fmla="*/ 537 w 37"/>
                <a:gd name="T11" fmla="*/ 287 h 22"/>
                <a:gd name="T12" fmla="*/ 216 w 37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22">
                  <a:moveTo>
                    <a:pt x="14" y="0"/>
                  </a:moveTo>
                  <a:cubicBezTo>
                    <a:pt x="8" y="0"/>
                    <a:pt x="3" y="4"/>
                    <a:pt x="1" y="10"/>
                  </a:cubicBezTo>
                  <a:cubicBezTo>
                    <a:pt x="0" y="14"/>
                    <a:pt x="0" y="18"/>
                    <a:pt x="1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19"/>
                    <a:pt x="36" y="17"/>
                    <a:pt x="35" y="15"/>
                  </a:cubicBezTo>
                  <a:cubicBezTo>
                    <a:pt x="32" y="6"/>
                    <a:pt x="23" y="0"/>
                    <a:pt x="14" y="0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29" name="Freeform 1160">
              <a:extLst>
                <a:ext uri="{FF2B5EF4-FFF2-40B4-BE49-F238E27FC236}">
                  <a16:creationId xmlns:a16="http://schemas.microsoft.com/office/drawing/2014/main" id="{D7CC85D5-B992-42B1-A0E9-86D3E211C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881"/>
              <a:ext cx="63" cy="48"/>
            </a:xfrm>
            <a:custGeom>
              <a:avLst/>
              <a:gdLst>
                <a:gd name="T0" fmla="*/ 255 w 25"/>
                <a:gd name="T1" fmla="*/ 21 h 18"/>
                <a:gd name="T2" fmla="*/ 113 w 25"/>
                <a:gd name="T3" fmla="*/ 56 h 18"/>
                <a:gd name="T4" fmla="*/ 113 w 25"/>
                <a:gd name="T5" fmla="*/ 56 h 18"/>
                <a:gd name="T6" fmla="*/ 126 w 25"/>
                <a:gd name="T7" fmla="*/ 35 h 18"/>
                <a:gd name="T8" fmla="*/ 126 w 25"/>
                <a:gd name="T9" fmla="*/ 35 h 18"/>
                <a:gd name="T10" fmla="*/ 20 w 25"/>
                <a:gd name="T11" fmla="*/ 192 h 18"/>
                <a:gd name="T12" fmla="*/ 33 w 25"/>
                <a:gd name="T13" fmla="*/ 341 h 18"/>
                <a:gd name="T14" fmla="*/ 272 w 25"/>
                <a:gd name="T15" fmla="*/ 341 h 18"/>
                <a:gd name="T16" fmla="*/ 305 w 25"/>
                <a:gd name="T17" fmla="*/ 320 h 18"/>
                <a:gd name="T18" fmla="*/ 272 w 25"/>
                <a:gd name="T19" fmla="*/ 341 h 18"/>
                <a:gd name="T20" fmla="*/ 368 w 25"/>
                <a:gd name="T21" fmla="*/ 341 h 18"/>
                <a:gd name="T22" fmla="*/ 381 w 25"/>
                <a:gd name="T23" fmla="*/ 248 h 18"/>
                <a:gd name="T24" fmla="*/ 381 w 25"/>
                <a:gd name="T25" fmla="*/ 205 h 18"/>
                <a:gd name="T26" fmla="*/ 350 w 25"/>
                <a:gd name="T27" fmla="*/ 77 h 18"/>
                <a:gd name="T28" fmla="*/ 255 w 25"/>
                <a:gd name="T29" fmla="*/ 21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5" h="18">
                  <a:moveTo>
                    <a:pt x="16" y="1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2" y="5"/>
                    <a:pt x="1" y="10"/>
                  </a:cubicBezTo>
                  <a:cubicBezTo>
                    <a:pt x="0" y="13"/>
                    <a:pt x="1" y="16"/>
                    <a:pt x="2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8"/>
                    <a:pt x="19" y="17"/>
                    <a:pt x="19" y="17"/>
                  </a:cubicBezTo>
                  <a:cubicBezTo>
                    <a:pt x="19" y="18"/>
                    <a:pt x="18" y="18"/>
                    <a:pt x="17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6"/>
                    <a:pt x="24" y="14"/>
                    <a:pt x="24" y="13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9"/>
                    <a:pt x="24" y="6"/>
                    <a:pt x="22" y="4"/>
                  </a:cubicBezTo>
                  <a:cubicBezTo>
                    <a:pt x="21" y="2"/>
                    <a:pt x="18" y="1"/>
                    <a:pt x="16" y="1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0" name="Freeform 1161">
              <a:extLst>
                <a:ext uri="{FF2B5EF4-FFF2-40B4-BE49-F238E27FC236}">
                  <a16:creationId xmlns:a16="http://schemas.microsoft.com/office/drawing/2014/main" id="{77F9E00B-885D-44B4-9A07-D0DB09118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515"/>
              <a:ext cx="68" cy="72"/>
            </a:xfrm>
            <a:custGeom>
              <a:avLst/>
              <a:gdLst>
                <a:gd name="T0" fmla="*/ 0 w 27"/>
                <a:gd name="T1" fmla="*/ 491 h 27"/>
                <a:gd name="T2" fmla="*/ 413 w 27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7">
                  <a:moveTo>
                    <a:pt x="0" y="26"/>
                  </a:moveTo>
                  <a:cubicBezTo>
                    <a:pt x="14" y="27"/>
                    <a:pt x="27" y="14"/>
                    <a:pt x="26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1" name="Freeform 1162">
              <a:extLst>
                <a:ext uri="{FF2B5EF4-FFF2-40B4-BE49-F238E27FC236}">
                  <a16:creationId xmlns:a16="http://schemas.microsoft.com/office/drawing/2014/main" id="{AA16CA4A-46ED-4F1D-B957-95F5B9F04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699"/>
              <a:ext cx="100" cy="83"/>
            </a:xfrm>
            <a:custGeom>
              <a:avLst/>
              <a:gdLst>
                <a:gd name="T0" fmla="*/ 0 w 40"/>
                <a:gd name="T1" fmla="*/ 402 h 31"/>
                <a:gd name="T2" fmla="*/ 625 w 40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1">
                  <a:moveTo>
                    <a:pt x="0" y="21"/>
                  </a:moveTo>
                  <a:cubicBezTo>
                    <a:pt x="18" y="31"/>
                    <a:pt x="34" y="18"/>
                    <a:pt x="4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2" name="Freeform 1163">
              <a:extLst>
                <a:ext uri="{FF2B5EF4-FFF2-40B4-BE49-F238E27FC236}">
                  <a16:creationId xmlns:a16="http://schemas.microsoft.com/office/drawing/2014/main" id="{EC2AB799-F585-4F95-A644-9A8C494D6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" y="2632"/>
              <a:ext cx="85" cy="40"/>
            </a:xfrm>
            <a:custGeom>
              <a:avLst/>
              <a:gdLst>
                <a:gd name="T0" fmla="*/ 33 w 34"/>
                <a:gd name="T1" fmla="*/ 35 h 15"/>
                <a:gd name="T2" fmla="*/ 533 w 3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5">
                  <a:moveTo>
                    <a:pt x="2" y="2"/>
                  </a:moveTo>
                  <a:cubicBezTo>
                    <a:pt x="0" y="15"/>
                    <a:pt x="30" y="11"/>
                    <a:pt x="34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3" name="Freeform 1164">
              <a:extLst>
                <a:ext uri="{FF2B5EF4-FFF2-40B4-BE49-F238E27FC236}">
                  <a16:creationId xmlns:a16="http://schemas.microsoft.com/office/drawing/2014/main" id="{EF5CAEF4-8133-46A2-AB7E-7E058261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2830"/>
              <a:ext cx="65" cy="69"/>
            </a:xfrm>
            <a:custGeom>
              <a:avLst/>
              <a:gdLst>
                <a:gd name="T0" fmla="*/ 408 w 26"/>
                <a:gd name="T1" fmla="*/ 0 h 26"/>
                <a:gd name="T2" fmla="*/ 0 w 26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6">
                  <a:moveTo>
                    <a:pt x="26" y="0"/>
                  </a:moveTo>
                  <a:cubicBezTo>
                    <a:pt x="25" y="15"/>
                    <a:pt x="14" y="25"/>
                    <a:pt x="0" y="26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4" name="Freeform 1165">
              <a:extLst>
                <a:ext uri="{FF2B5EF4-FFF2-40B4-BE49-F238E27FC236}">
                  <a16:creationId xmlns:a16="http://schemas.microsoft.com/office/drawing/2014/main" id="{7B58AB23-397B-41FB-BD83-E36917915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2752"/>
              <a:ext cx="108" cy="80"/>
            </a:xfrm>
            <a:custGeom>
              <a:avLst/>
              <a:gdLst>
                <a:gd name="T0" fmla="*/ 0 w 43"/>
                <a:gd name="T1" fmla="*/ 435 h 30"/>
                <a:gd name="T2" fmla="*/ 409 w 43"/>
                <a:gd name="T3" fmla="*/ 285 h 30"/>
                <a:gd name="T4" fmla="*/ 522 w 43"/>
                <a:gd name="T5" fmla="*/ 93 h 30"/>
                <a:gd name="T6" fmla="*/ 681 w 43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0">
                  <a:moveTo>
                    <a:pt x="0" y="23"/>
                  </a:moveTo>
                  <a:cubicBezTo>
                    <a:pt x="9" y="30"/>
                    <a:pt x="20" y="23"/>
                    <a:pt x="26" y="15"/>
                  </a:cubicBezTo>
                  <a:cubicBezTo>
                    <a:pt x="28" y="12"/>
                    <a:pt x="30" y="7"/>
                    <a:pt x="33" y="5"/>
                  </a:cubicBezTo>
                  <a:cubicBezTo>
                    <a:pt x="36" y="2"/>
                    <a:pt x="40" y="3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5" name="Freeform 1166">
              <a:extLst>
                <a:ext uri="{FF2B5EF4-FFF2-40B4-BE49-F238E27FC236}">
                  <a16:creationId xmlns:a16="http://schemas.microsoft.com/office/drawing/2014/main" id="{4DDDD235-FEDB-425D-B579-F6769B558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779"/>
              <a:ext cx="100" cy="86"/>
            </a:xfrm>
            <a:custGeom>
              <a:avLst/>
              <a:gdLst>
                <a:gd name="T0" fmla="*/ 0 w 40"/>
                <a:gd name="T1" fmla="*/ 253 h 32"/>
                <a:gd name="T2" fmla="*/ 625 w 40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2">
                  <a:moveTo>
                    <a:pt x="0" y="13"/>
                  </a:moveTo>
                  <a:cubicBezTo>
                    <a:pt x="7" y="32"/>
                    <a:pt x="37" y="14"/>
                    <a:pt x="4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6" name="Freeform 1167">
              <a:extLst>
                <a:ext uri="{FF2B5EF4-FFF2-40B4-BE49-F238E27FC236}">
                  <a16:creationId xmlns:a16="http://schemas.microsoft.com/office/drawing/2014/main" id="{2B1DFBA6-B03E-4164-AA11-7F7BF89B8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755"/>
              <a:ext cx="100" cy="94"/>
            </a:xfrm>
            <a:custGeom>
              <a:avLst/>
              <a:gdLst>
                <a:gd name="T0" fmla="*/ 0 w 40"/>
                <a:gd name="T1" fmla="*/ 368 h 35"/>
                <a:gd name="T2" fmla="*/ 595 w 40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35">
                  <a:moveTo>
                    <a:pt x="0" y="19"/>
                  </a:moveTo>
                  <a:cubicBezTo>
                    <a:pt x="12" y="35"/>
                    <a:pt x="40" y="17"/>
                    <a:pt x="3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7" name="Freeform 1168">
              <a:extLst>
                <a:ext uri="{FF2B5EF4-FFF2-40B4-BE49-F238E27FC236}">
                  <a16:creationId xmlns:a16="http://schemas.microsoft.com/office/drawing/2014/main" id="{2EE27C53-A059-4DA9-A400-CFCAF1C86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598"/>
              <a:ext cx="70" cy="48"/>
            </a:xfrm>
            <a:custGeom>
              <a:avLst/>
              <a:gdLst>
                <a:gd name="T0" fmla="*/ 0 w 28"/>
                <a:gd name="T1" fmla="*/ 307 h 18"/>
                <a:gd name="T2" fmla="*/ 438 w 28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8">
                  <a:moveTo>
                    <a:pt x="0" y="16"/>
                  </a:moveTo>
                  <a:cubicBezTo>
                    <a:pt x="12" y="18"/>
                    <a:pt x="24" y="12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8" name="Freeform 1169">
              <a:extLst>
                <a:ext uri="{FF2B5EF4-FFF2-40B4-BE49-F238E27FC236}">
                  <a16:creationId xmlns:a16="http://schemas.microsoft.com/office/drawing/2014/main" id="{0FB8CBCD-00EA-4B32-88CA-01144406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2579"/>
              <a:ext cx="102" cy="75"/>
            </a:xfrm>
            <a:custGeom>
              <a:avLst/>
              <a:gdLst>
                <a:gd name="T0" fmla="*/ 0 w 41"/>
                <a:gd name="T1" fmla="*/ 423 h 28"/>
                <a:gd name="T2" fmla="*/ 321 w 41"/>
                <a:gd name="T3" fmla="*/ 329 h 28"/>
                <a:gd name="T4" fmla="*/ 632 w 41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8">
                  <a:moveTo>
                    <a:pt x="0" y="22"/>
                  </a:moveTo>
                  <a:cubicBezTo>
                    <a:pt x="8" y="28"/>
                    <a:pt x="14" y="20"/>
                    <a:pt x="21" y="17"/>
                  </a:cubicBezTo>
                  <a:cubicBezTo>
                    <a:pt x="31" y="14"/>
                    <a:pt x="41" y="15"/>
                    <a:pt x="41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39" name="Freeform 1170">
              <a:extLst>
                <a:ext uri="{FF2B5EF4-FFF2-40B4-BE49-F238E27FC236}">
                  <a16:creationId xmlns:a16="http://schemas.microsoft.com/office/drawing/2014/main" id="{E119248E-D638-4F20-8E7F-E6088ECFE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483"/>
              <a:ext cx="103" cy="109"/>
            </a:xfrm>
            <a:custGeom>
              <a:avLst/>
              <a:gdLst>
                <a:gd name="T0" fmla="*/ 0 w 41"/>
                <a:gd name="T1" fmla="*/ 657 h 41"/>
                <a:gd name="T2" fmla="*/ 442 w 41"/>
                <a:gd name="T3" fmla="*/ 340 h 41"/>
                <a:gd name="T4" fmla="*/ 651 w 41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1">
                  <a:moveTo>
                    <a:pt x="0" y="35"/>
                  </a:moveTo>
                  <a:cubicBezTo>
                    <a:pt x="14" y="41"/>
                    <a:pt x="21" y="27"/>
                    <a:pt x="28" y="18"/>
                  </a:cubicBezTo>
                  <a:cubicBezTo>
                    <a:pt x="33" y="13"/>
                    <a:pt x="40" y="9"/>
                    <a:pt x="41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0" name="Freeform 1171">
              <a:extLst>
                <a:ext uri="{FF2B5EF4-FFF2-40B4-BE49-F238E27FC236}">
                  <a16:creationId xmlns:a16="http://schemas.microsoft.com/office/drawing/2014/main" id="{5AA32D6C-997D-4322-9EFC-FD78C9D18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857"/>
              <a:ext cx="35" cy="58"/>
            </a:xfrm>
            <a:custGeom>
              <a:avLst/>
              <a:gdLst>
                <a:gd name="T0" fmla="*/ 125 w 14"/>
                <a:gd name="T1" fmla="*/ 0 h 22"/>
                <a:gd name="T2" fmla="*/ 0 w 14"/>
                <a:gd name="T3" fmla="*/ 403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22">
                  <a:moveTo>
                    <a:pt x="8" y="0"/>
                  </a:moveTo>
                  <a:cubicBezTo>
                    <a:pt x="14" y="10"/>
                    <a:pt x="7" y="16"/>
                    <a:pt x="0" y="22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1" name="Freeform 1172">
              <a:extLst>
                <a:ext uri="{FF2B5EF4-FFF2-40B4-BE49-F238E27FC236}">
                  <a16:creationId xmlns:a16="http://schemas.microsoft.com/office/drawing/2014/main" id="{E8EE4B5C-0F51-4AD0-9475-AF72E8257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" y="2843"/>
              <a:ext cx="17" cy="54"/>
            </a:xfrm>
            <a:custGeom>
              <a:avLst/>
              <a:gdLst>
                <a:gd name="T0" fmla="*/ 41 w 7"/>
                <a:gd name="T1" fmla="*/ 0 h 20"/>
                <a:gd name="T2" fmla="*/ 0 w 7"/>
                <a:gd name="T3" fmla="*/ 39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3" y="0"/>
                  </a:moveTo>
                  <a:cubicBezTo>
                    <a:pt x="7" y="7"/>
                    <a:pt x="4" y="15"/>
                    <a:pt x="0" y="2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2" name="Freeform 1173">
              <a:extLst>
                <a:ext uri="{FF2B5EF4-FFF2-40B4-BE49-F238E27FC236}">
                  <a16:creationId xmlns:a16="http://schemas.microsoft.com/office/drawing/2014/main" id="{333B57CF-032B-4519-A057-A6D84D4F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" y="2502"/>
              <a:ext cx="60" cy="16"/>
            </a:xfrm>
            <a:custGeom>
              <a:avLst/>
              <a:gdLst>
                <a:gd name="T0" fmla="*/ 0 w 24"/>
                <a:gd name="T1" fmla="*/ 0 h 6"/>
                <a:gd name="T2" fmla="*/ 375 w 24"/>
                <a:gd name="T3" fmla="*/ 9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">
                  <a:moveTo>
                    <a:pt x="0" y="0"/>
                  </a:moveTo>
                  <a:cubicBezTo>
                    <a:pt x="7" y="3"/>
                    <a:pt x="16" y="6"/>
                    <a:pt x="24" y="5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3" name="Freeform 1174">
              <a:extLst>
                <a:ext uri="{FF2B5EF4-FFF2-40B4-BE49-F238E27FC236}">
                  <a16:creationId xmlns:a16="http://schemas.microsoft.com/office/drawing/2014/main" id="{1689B277-C87C-415E-AFDA-033C66884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2390"/>
              <a:ext cx="52" cy="69"/>
            </a:xfrm>
            <a:custGeom>
              <a:avLst/>
              <a:gdLst>
                <a:gd name="T0" fmla="*/ 0 w 21"/>
                <a:gd name="T1" fmla="*/ 430 h 26"/>
                <a:gd name="T2" fmla="*/ 319 w 21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6">
                  <a:moveTo>
                    <a:pt x="0" y="23"/>
                  </a:moveTo>
                  <a:cubicBezTo>
                    <a:pt x="12" y="26"/>
                    <a:pt x="20" y="11"/>
                    <a:pt x="21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4" name="Freeform 1175">
              <a:extLst>
                <a:ext uri="{FF2B5EF4-FFF2-40B4-BE49-F238E27FC236}">
                  <a16:creationId xmlns:a16="http://schemas.microsoft.com/office/drawing/2014/main" id="{B3ED77B6-2F02-4684-BA52-D0F4F7FFA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2539"/>
              <a:ext cx="52" cy="72"/>
            </a:xfrm>
            <a:custGeom>
              <a:avLst/>
              <a:gdLst>
                <a:gd name="T0" fmla="*/ 275 w 21"/>
                <a:gd name="T1" fmla="*/ 0 h 27"/>
                <a:gd name="T2" fmla="*/ 0 w 21"/>
                <a:gd name="T3" fmla="*/ 512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7">
                  <a:moveTo>
                    <a:pt x="18" y="0"/>
                  </a:moveTo>
                  <a:cubicBezTo>
                    <a:pt x="21" y="12"/>
                    <a:pt x="11" y="24"/>
                    <a:pt x="0" y="2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5" name="Freeform 1176">
              <a:extLst>
                <a:ext uri="{FF2B5EF4-FFF2-40B4-BE49-F238E27FC236}">
                  <a16:creationId xmlns:a16="http://schemas.microsoft.com/office/drawing/2014/main" id="{02F38EC6-1B9C-457E-A2DE-0952BA4FE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627"/>
              <a:ext cx="70" cy="61"/>
            </a:xfrm>
            <a:custGeom>
              <a:avLst/>
              <a:gdLst>
                <a:gd name="T0" fmla="*/ 0 w 28"/>
                <a:gd name="T1" fmla="*/ 204 h 23"/>
                <a:gd name="T2" fmla="*/ 438 w 28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3">
                  <a:moveTo>
                    <a:pt x="0" y="11"/>
                  </a:moveTo>
                  <a:cubicBezTo>
                    <a:pt x="12" y="23"/>
                    <a:pt x="23" y="12"/>
                    <a:pt x="2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746" name="Freeform 1177">
              <a:extLst>
                <a:ext uri="{FF2B5EF4-FFF2-40B4-BE49-F238E27FC236}">
                  <a16:creationId xmlns:a16="http://schemas.microsoft.com/office/drawing/2014/main" id="{B2303734-54C2-4277-9A36-9A9E56561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7" y="2280"/>
              <a:ext cx="1223" cy="649"/>
            </a:xfrm>
            <a:custGeom>
              <a:avLst/>
              <a:gdLst>
                <a:gd name="T0" fmla="*/ 6993 w 489"/>
                <a:gd name="T1" fmla="*/ 93 h 243"/>
                <a:gd name="T2" fmla="*/ 6963 w 489"/>
                <a:gd name="T3" fmla="*/ 0 h 243"/>
                <a:gd name="T4" fmla="*/ 6930 w 489"/>
                <a:gd name="T5" fmla="*/ 56 h 243"/>
                <a:gd name="T6" fmla="*/ 6880 w 489"/>
                <a:gd name="T7" fmla="*/ 115 h 243"/>
                <a:gd name="T8" fmla="*/ 6880 w 489"/>
                <a:gd name="T9" fmla="*/ 136 h 243"/>
                <a:gd name="T10" fmla="*/ 0 w 489"/>
                <a:gd name="T11" fmla="*/ 136 h 243"/>
                <a:gd name="T12" fmla="*/ 0 w 489"/>
                <a:gd name="T13" fmla="*/ 4628 h 243"/>
                <a:gd name="T14" fmla="*/ 7651 w 489"/>
                <a:gd name="T15" fmla="*/ 4628 h 243"/>
                <a:gd name="T16" fmla="*/ 7651 w 489"/>
                <a:gd name="T17" fmla="*/ 136 h 243"/>
                <a:gd name="T18" fmla="*/ 7025 w 489"/>
                <a:gd name="T19" fmla="*/ 136 h 243"/>
                <a:gd name="T20" fmla="*/ 6993 w 489"/>
                <a:gd name="T21" fmla="*/ 93 h 2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9" h="243">
                  <a:moveTo>
                    <a:pt x="447" y="5"/>
                  </a:moveTo>
                  <a:cubicBezTo>
                    <a:pt x="446" y="4"/>
                    <a:pt x="445" y="2"/>
                    <a:pt x="445" y="0"/>
                  </a:cubicBezTo>
                  <a:cubicBezTo>
                    <a:pt x="445" y="1"/>
                    <a:pt x="444" y="2"/>
                    <a:pt x="443" y="3"/>
                  </a:cubicBezTo>
                  <a:cubicBezTo>
                    <a:pt x="442" y="4"/>
                    <a:pt x="441" y="5"/>
                    <a:pt x="440" y="6"/>
                  </a:cubicBezTo>
                  <a:cubicBezTo>
                    <a:pt x="440" y="7"/>
                    <a:pt x="440" y="7"/>
                    <a:pt x="44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489" y="243"/>
                    <a:pt x="489" y="243"/>
                    <a:pt x="489" y="243"/>
                  </a:cubicBezTo>
                  <a:cubicBezTo>
                    <a:pt x="489" y="7"/>
                    <a:pt x="489" y="7"/>
                    <a:pt x="489" y="7"/>
                  </a:cubicBezTo>
                  <a:cubicBezTo>
                    <a:pt x="449" y="7"/>
                    <a:pt x="449" y="7"/>
                    <a:pt x="449" y="7"/>
                  </a:cubicBezTo>
                  <a:cubicBezTo>
                    <a:pt x="448" y="6"/>
                    <a:pt x="447" y="6"/>
                    <a:pt x="447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2" name="Group 1178">
            <a:extLst>
              <a:ext uri="{FF2B5EF4-FFF2-40B4-BE49-F238E27FC236}">
                <a16:creationId xmlns:a16="http://schemas.microsoft.com/office/drawing/2014/main" id="{FEB2D8E7-1C74-41AF-858C-47AC41C30F71}"/>
              </a:ext>
            </a:extLst>
          </p:cNvPr>
          <p:cNvGrpSpPr>
            <a:grpSpLocks/>
          </p:cNvGrpSpPr>
          <p:nvPr/>
        </p:nvGrpSpPr>
        <p:grpSpPr bwMode="auto">
          <a:xfrm>
            <a:off x="1984375" y="4746625"/>
            <a:ext cx="1952625" cy="1008063"/>
            <a:chOff x="195" y="2291"/>
            <a:chExt cx="1230" cy="635"/>
          </a:xfrm>
        </p:grpSpPr>
        <p:sp>
          <p:nvSpPr>
            <p:cNvPr id="47517" name="Freeform 1179">
              <a:extLst>
                <a:ext uri="{FF2B5EF4-FFF2-40B4-BE49-F238E27FC236}">
                  <a16:creationId xmlns:a16="http://schemas.microsoft.com/office/drawing/2014/main" id="{341AC537-C67F-4EEF-A829-4E12956F4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296"/>
              <a:ext cx="1225" cy="630"/>
            </a:xfrm>
            <a:custGeom>
              <a:avLst/>
              <a:gdLst>
                <a:gd name="T0" fmla="*/ 7658 w 490"/>
                <a:gd name="T1" fmla="*/ 363 h 236"/>
                <a:gd name="T2" fmla="*/ 7438 w 490"/>
                <a:gd name="T3" fmla="*/ 456 h 236"/>
                <a:gd name="T4" fmla="*/ 6533 w 490"/>
                <a:gd name="T5" fmla="*/ 798 h 236"/>
                <a:gd name="T6" fmla="*/ 5583 w 490"/>
                <a:gd name="T7" fmla="*/ 913 h 236"/>
                <a:gd name="T8" fmla="*/ 4375 w 490"/>
                <a:gd name="T9" fmla="*/ 478 h 236"/>
                <a:gd name="T10" fmla="*/ 3425 w 490"/>
                <a:gd name="T11" fmla="*/ 0 h 236"/>
                <a:gd name="T12" fmla="*/ 0 w 490"/>
                <a:gd name="T13" fmla="*/ 0 h 236"/>
                <a:gd name="T14" fmla="*/ 0 w 490"/>
                <a:gd name="T15" fmla="*/ 4490 h 236"/>
                <a:gd name="T16" fmla="*/ 7658 w 490"/>
                <a:gd name="T17" fmla="*/ 4490 h 236"/>
                <a:gd name="T18" fmla="*/ 7658 w 490"/>
                <a:gd name="T19" fmla="*/ 363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0" h="236">
                  <a:moveTo>
                    <a:pt x="490" y="19"/>
                  </a:moveTo>
                  <a:cubicBezTo>
                    <a:pt x="484" y="21"/>
                    <a:pt x="479" y="23"/>
                    <a:pt x="476" y="24"/>
                  </a:cubicBezTo>
                  <a:cubicBezTo>
                    <a:pt x="467" y="29"/>
                    <a:pt x="438" y="36"/>
                    <a:pt x="418" y="42"/>
                  </a:cubicBezTo>
                  <a:cubicBezTo>
                    <a:pt x="398" y="48"/>
                    <a:pt x="385" y="49"/>
                    <a:pt x="357" y="48"/>
                  </a:cubicBezTo>
                  <a:cubicBezTo>
                    <a:pt x="330" y="48"/>
                    <a:pt x="307" y="41"/>
                    <a:pt x="280" y="25"/>
                  </a:cubicBezTo>
                  <a:cubicBezTo>
                    <a:pt x="253" y="10"/>
                    <a:pt x="229" y="2"/>
                    <a:pt x="2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490" y="236"/>
                    <a:pt x="490" y="236"/>
                    <a:pt x="490" y="236"/>
                  </a:cubicBezTo>
                  <a:lnTo>
                    <a:pt x="490" y="19"/>
                  </a:lnTo>
                  <a:close/>
                </a:path>
              </a:pathLst>
            </a:custGeom>
            <a:solidFill>
              <a:srgbClr val="FFF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8" name="Freeform 1180">
              <a:extLst>
                <a:ext uri="{FF2B5EF4-FFF2-40B4-BE49-F238E27FC236}">
                  <a16:creationId xmlns:a16="http://schemas.microsoft.com/office/drawing/2014/main" id="{B0383651-85E5-4C4E-9C2B-3BE0DB917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2291"/>
              <a:ext cx="695" cy="152"/>
            </a:xfrm>
            <a:custGeom>
              <a:avLst/>
              <a:gdLst>
                <a:gd name="T0" fmla="*/ 4113 w 278"/>
                <a:gd name="T1" fmla="*/ 512 h 57"/>
                <a:gd name="T2" fmla="*/ 2783 w 278"/>
                <a:gd name="T3" fmla="*/ 947 h 57"/>
                <a:gd name="T4" fmla="*/ 2125 w 278"/>
                <a:gd name="T5" fmla="*/ 947 h 57"/>
                <a:gd name="T6" fmla="*/ 1395 w 278"/>
                <a:gd name="T7" fmla="*/ 760 h 57"/>
                <a:gd name="T8" fmla="*/ 1033 w 278"/>
                <a:gd name="T9" fmla="*/ 491 h 57"/>
                <a:gd name="T10" fmla="*/ 33 w 278"/>
                <a:gd name="T11" fmla="*/ 21 h 57"/>
                <a:gd name="T12" fmla="*/ 50 w 278"/>
                <a:gd name="T13" fmla="*/ 35 h 57"/>
                <a:gd name="T14" fmla="*/ 970 w 278"/>
                <a:gd name="T15" fmla="*/ 547 h 57"/>
                <a:gd name="T16" fmla="*/ 1363 w 278"/>
                <a:gd name="T17" fmla="*/ 832 h 57"/>
                <a:gd name="T18" fmla="*/ 2208 w 278"/>
                <a:gd name="T19" fmla="*/ 1059 h 57"/>
                <a:gd name="T20" fmla="*/ 3175 w 278"/>
                <a:gd name="T21" fmla="*/ 947 h 57"/>
                <a:gd name="T22" fmla="*/ 3438 w 278"/>
                <a:gd name="T23" fmla="*/ 853 h 57"/>
                <a:gd name="T24" fmla="*/ 4095 w 278"/>
                <a:gd name="T25" fmla="*/ 589 h 57"/>
                <a:gd name="T26" fmla="*/ 4345 w 278"/>
                <a:gd name="T27" fmla="*/ 363 h 57"/>
                <a:gd name="T28" fmla="*/ 4113 w 278"/>
                <a:gd name="T29" fmla="*/ 512 h 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8" h="57">
                  <a:moveTo>
                    <a:pt x="263" y="27"/>
                  </a:moveTo>
                  <a:cubicBezTo>
                    <a:pt x="256" y="31"/>
                    <a:pt x="200" y="47"/>
                    <a:pt x="178" y="50"/>
                  </a:cubicBezTo>
                  <a:cubicBezTo>
                    <a:pt x="157" y="54"/>
                    <a:pt x="152" y="50"/>
                    <a:pt x="136" y="50"/>
                  </a:cubicBezTo>
                  <a:cubicBezTo>
                    <a:pt x="118" y="50"/>
                    <a:pt x="106" y="47"/>
                    <a:pt x="89" y="40"/>
                  </a:cubicBezTo>
                  <a:cubicBezTo>
                    <a:pt x="81" y="37"/>
                    <a:pt x="75" y="31"/>
                    <a:pt x="66" y="26"/>
                  </a:cubicBezTo>
                  <a:cubicBezTo>
                    <a:pt x="38" y="10"/>
                    <a:pt x="11" y="2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cubicBezTo>
                    <a:pt x="12" y="3"/>
                    <a:pt x="34" y="14"/>
                    <a:pt x="62" y="29"/>
                  </a:cubicBezTo>
                  <a:cubicBezTo>
                    <a:pt x="70" y="34"/>
                    <a:pt x="79" y="41"/>
                    <a:pt x="87" y="44"/>
                  </a:cubicBezTo>
                  <a:cubicBezTo>
                    <a:pt x="106" y="53"/>
                    <a:pt x="122" y="56"/>
                    <a:pt x="141" y="56"/>
                  </a:cubicBezTo>
                  <a:cubicBezTo>
                    <a:pt x="170" y="57"/>
                    <a:pt x="184" y="55"/>
                    <a:pt x="203" y="50"/>
                  </a:cubicBezTo>
                  <a:cubicBezTo>
                    <a:pt x="220" y="45"/>
                    <a:pt x="220" y="45"/>
                    <a:pt x="220" y="45"/>
                  </a:cubicBezTo>
                  <a:cubicBezTo>
                    <a:pt x="237" y="40"/>
                    <a:pt x="255" y="36"/>
                    <a:pt x="262" y="31"/>
                  </a:cubicBezTo>
                  <a:cubicBezTo>
                    <a:pt x="262" y="31"/>
                    <a:pt x="273" y="22"/>
                    <a:pt x="278" y="19"/>
                  </a:cubicBezTo>
                  <a:cubicBezTo>
                    <a:pt x="267" y="26"/>
                    <a:pt x="263" y="27"/>
                    <a:pt x="263" y="27"/>
                  </a:cubicBezTo>
                  <a:close/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9" name="Freeform 1181">
              <a:extLst>
                <a:ext uri="{FF2B5EF4-FFF2-40B4-BE49-F238E27FC236}">
                  <a16:creationId xmlns:a16="http://schemas.microsoft.com/office/drawing/2014/main" id="{57C4F4AC-2FF4-48AB-990D-CA44D3653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411"/>
              <a:ext cx="120" cy="120"/>
            </a:xfrm>
            <a:custGeom>
              <a:avLst/>
              <a:gdLst>
                <a:gd name="T0" fmla="*/ 395 w 48"/>
                <a:gd name="T1" fmla="*/ 456 h 45"/>
                <a:gd name="T2" fmla="*/ 563 w 48"/>
                <a:gd name="T3" fmla="*/ 832 h 45"/>
                <a:gd name="T4" fmla="*/ 158 w 48"/>
                <a:gd name="T5" fmla="*/ 341 h 45"/>
                <a:gd name="T6" fmla="*/ 595 w 48"/>
                <a:gd name="T7" fmla="*/ 76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5">
                  <a:moveTo>
                    <a:pt x="25" y="24"/>
                  </a:moveTo>
                  <a:cubicBezTo>
                    <a:pt x="21" y="33"/>
                    <a:pt x="25" y="45"/>
                    <a:pt x="36" y="44"/>
                  </a:cubicBezTo>
                  <a:cubicBezTo>
                    <a:pt x="48" y="27"/>
                    <a:pt x="21" y="0"/>
                    <a:pt x="10" y="18"/>
                  </a:cubicBezTo>
                  <a:cubicBezTo>
                    <a:pt x="0" y="34"/>
                    <a:pt x="27" y="41"/>
                    <a:pt x="38" y="4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0" name="Freeform 1182">
              <a:extLst>
                <a:ext uri="{FF2B5EF4-FFF2-40B4-BE49-F238E27FC236}">
                  <a16:creationId xmlns:a16="http://schemas.microsoft.com/office/drawing/2014/main" id="{BB6FAE94-EC5E-4762-9FF2-79B20C29E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2462"/>
              <a:ext cx="25" cy="29"/>
            </a:xfrm>
            <a:custGeom>
              <a:avLst/>
              <a:gdLst>
                <a:gd name="T0" fmla="*/ 20 w 10"/>
                <a:gd name="T1" fmla="*/ 124 h 11"/>
                <a:gd name="T2" fmla="*/ 63 w 10"/>
                <a:gd name="T3" fmla="*/ 0 h 11"/>
                <a:gd name="T4" fmla="*/ 113 w 10"/>
                <a:gd name="T5" fmla="*/ 20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" y="7"/>
                  </a:moveTo>
                  <a:cubicBezTo>
                    <a:pt x="0" y="3"/>
                    <a:pt x="1" y="1"/>
                    <a:pt x="4" y="0"/>
                  </a:cubicBezTo>
                  <a:cubicBezTo>
                    <a:pt x="10" y="3"/>
                    <a:pt x="10" y="7"/>
                    <a:pt x="7" y="1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1" name="Freeform 1183">
              <a:extLst>
                <a:ext uri="{FF2B5EF4-FFF2-40B4-BE49-F238E27FC236}">
                  <a16:creationId xmlns:a16="http://schemas.microsoft.com/office/drawing/2014/main" id="{E0094812-8955-48C5-9B90-8E8F9665D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2646"/>
              <a:ext cx="22" cy="21"/>
            </a:xfrm>
            <a:custGeom>
              <a:avLst/>
              <a:gdLst>
                <a:gd name="T0" fmla="*/ 132 w 9"/>
                <a:gd name="T1" fmla="*/ 89 h 8"/>
                <a:gd name="T2" fmla="*/ 0 w 9"/>
                <a:gd name="T3" fmla="*/ 89 h 8"/>
                <a:gd name="T4" fmla="*/ 90 w 9"/>
                <a:gd name="T5" fmla="*/ 0 h 8"/>
                <a:gd name="T6" fmla="*/ 71 w 9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9" y="5"/>
                  </a:moveTo>
                  <a:cubicBezTo>
                    <a:pt x="5" y="7"/>
                    <a:pt x="3" y="8"/>
                    <a:pt x="0" y="5"/>
                  </a:cubicBezTo>
                  <a:cubicBezTo>
                    <a:pt x="2" y="3"/>
                    <a:pt x="4" y="2"/>
                    <a:pt x="6" y="0"/>
                  </a:cubicBezTo>
                  <a:cubicBezTo>
                    <a:pt x="6" y="2"/>
                    <a:pt x="6" y="3"/>
                    <a:pt x="5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2" name="Freeform 1184">
              <a:extLst>
                <a:ext uri="{FF2B5EF4-FFF2-40B4-BE49-F238E27FC236}">
                  <a16:creationId xmlns:a16="http://schemas.microsoft.com/office/drawing/2014/main" id="{074AE1CF-3C00-42C6-BB5F-25A2196F1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2456"/>
              <a:ext cx="80" cy="62"/>
            </a:xfrm>
            <a:custGeom>
              <a:avLst/>
              <a:gdLst>
                <a:gd name="T0" fmla="*/ 238 w 32"/>
                <a:gd name="T1" fmla="*/ 450 h 23"/>
                <a:gd name="T2" fmla="*/ 0 w 32"/>
                <a:gd name="T3" fmla="*/ 137 h 23"/>
                <a:gd name="T4" fmla="*/ 500 w 32"/>
                <a:gd name="T5" fmla="*/ 137 h 23"/>
                <a:gd name="T6" fmla="*/ 238 w 32"/>
                <a:gd name="T7" fmla="*/ 35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3">
                  <a:moveTo>
                    <a:pt x="15" y="23"/>
                  </a:moveTo>
                  <a:cubicBezTo>
                    <a:pt x="7" y="22"/>
                    <a:pt x="1" y="15"/>
                    <a:pt x="0" y="7"/>
                  </a:cubicBezTo>
                  <a:cubicBezTo>
                    <a:pt x="8" y="7"/>
                    <a:pt x="26" y="0"/>
                    <a:pt x="32" y="7"/>
                  </a:cubicBezTo>
                  <a:cubicBezTo>
                    <a:pt x="29" y="14"/>
                    <a:pt x="22" y="16"/>
                    <a:pt x="15" y="18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3" name="Freeform 1185">
              <a:extLst>
                <a:ext uri="{FF2B5EF4-FFF2-40B4-BE49-F238E27FC236}">
                  <a16:creationId xmlns:a16="http://schemas.microsoft.com/office/drawing/2014/main" id="{EE2F5717-49F4-439F-AA66-FC2F95963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523"/>
              <a:ext cx="82" cy="75"/>
            </a:xfrm>
            <a:custGeom>
              <a:avLst/>
              <a:gdLst>
                <a:gd name="T0" fmla="*/ 137 w 33"/>
                <a:gd name="T1" fmla="*/ 115 h 28"/>
                <a:gd name="T2" fmla="*/ 432 w 33"/>
                <a:gd name="T3" fmla="*/ 367 h 28"/>
                <a:gd name="T4" fmla="*/ 104 w 33"/>
                <a:gd name="T5" fmla="*/ 287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8">
                  <a:moveTo>
                    <a:pt x="9" y="6"/>
                  </a:moveTo>
                  <a:cubicBezTo>
                    <a:pt x="0" y="18"/>
                    <a:pt x="22" y="28"/>
                    <a:pt x="28" y="19"/>
                  </a:cubicBezTo>
                  <a:cubicBezTo>
                    <a:pt x="33" y="10"/>
                    <a:pt x="7" y="0"/>
                    <a:pt x="7" y="1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4" name="Freeform 1186">
              <a:extLst>
                <a:ext uri="{FF2B5EF4-FFF2-40B4-BE49-F238E27FC236}">
                  <a16:creationId xmlns:a16="http://schemas.microsoft.com/office/drawing/2014/main" id="{63F150BB-0177-4A04-9629-7CCFF6C0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544"/>
              <a:ext cx="32" cy="46"/>
            </a:xfrm>
            <a:custGeom>
              <a:avLst/>
              <a:gdLst>
                <a:gd name="T0" fmla="*/ 42 w 13"/>
                <a:gd name="T1" fmla="*/ 198 h 17"/>
                <a:gd name="T2" fmla="*/ 133 w 13"/>
                <a:gd name="T3" fmla="*/ 0 h 17"/>
                <a:gd name="T4" fmla="*/ 42 w 13"/>
                <a:gd name="T5" fmla="*/ 30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3" y="10"/>
                  </a:moveTo>
                  <a:cubicBezTo>
                    <a:pt x="0" y="6"/>
                    <a:pt x="2" y="1"/>
                    <a:pt x="9" y="0"/>
                  </a:cubicBezTo>
                  <a:cubicBezTo>
                    <a:pt x="13" y="7"/>
                    <a:pt x="10" y="17"/>
                    <a:pt x="3" y="1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5" name="Freeform 1187">
              <a:extLst>
                <a:ext uri="{FF2B5EF4-FFF2-40B4-BE49-F238E27FC236}">
                  <a16:creationId xmlns:a16="http://schemas.microsoft.com/office/drawing/2014/main" id="{665589C2-CA2B-4BFB-9757-9914B0124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531"/>
              <a:ext cx="45" cy="51"/>
            </a:xfrm>
            <a:custGeom>
              <a:avLst/>
              <a:gdLst>
                <a:gd name="T0" fmla="*/ 208 w 18"/>
                <a:gd name="T1" fmla="*/ 0 h 19"/>
                <a:gd name="T2" fmla="*/ 283 w 18"/>
                <a:gd name="T3" fmla="*/ 28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9">
                  <a:moveTo>
                    <a:pt x="13" y="0"/>
                  </a:moveTo>
                  <a:cubicBezTo>
                    <a:pt x="0" y="9"/>
                    <a:pt x="11" y="19"/>
                    <a:pt x="18" y="15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6" name="Freeform 1188">
              <a:extLst>
                <a:ext uri="{FF2B5EF4-FFF2-40B4-BE49-F238E27FC236}">
                  <a16:creationId xmlns:a16="http://schemas.microsoft.com/office/drawing/2014/main" id="{BE0F5DB5-C703-4980-8CDC-4E7693C8B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2640"/>
              <a:ext cx="47" cy="40"/>
            </a:xfrm>
            <a:custGeom>
              <a:avLst/>
              <a:gdLst>
                <a:gd name="T0" fmla="*/ 0 w 19"/>
                <a:gd name="T1" fmla="*/ 0 h 15"/>
                <a:gd name="T2" fmla="*/ 195 w 19"/>
                <a:gd name="T3" fmla="*/ 285 h 15"/>
                <a:gd name="T4" fmla="*/ 42 w 19"/>
                <a:gd name="T5" fmla="*/ 7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5">
                  <a:moveTo>
                    <a:pt x="0" y="0"/>
                  </a:moveTo>
                  <a:cubicBezTo>
                    <a:pt x="4" y="6"/>
                    <a:pt x="6" y="12"/>
                    <a:pt x="13" y="15"/>
                  </a:cubicBezTo>
                  <a:cubicBezTo>
                    <a:pt x="19" y="5"/>
                    <a:pt x="2" y="0"/>
                    <a:pt x="3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7" name="Freeform 1189">
              <a:extLst>
                <a:ext uri="{FF2B5EF4-FFF2-40B4-BE49-F238E27FC236}">
                  <a16:creationId xmlns:a16="http://schemas.microsoft.com/office/drawing/2014/main" id="{4F716628-003B-44F1-8087-96D04A45E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702"/>
              <a:ext cx="10" cy="16"/>
            </a:xfrm>
            <a:custGeom>
              <a:avLst/>
              <a:gdLst>
                <a:gd name="T0" fmla="*/ 0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0" y="3"/>
                    <a:pt x="1" y="1"/>
                    <a:pt x="4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8" name="Freeform 1190">
              <a:extLst>
                <a:ext uri="{FF2B5EF4-FFF2-40B4-BE49-F238E27FC236}">
                  <a16:creationId xmlns:a16="http://schemas.microsoft.com/office/drawing/2014/main" id="{B3ABE0BB-183A-4520-9CE4-8B6DD5087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736"/>
              <a:ext cx="18" cy="22"/>
            </a:xfrm>
            <a:custGeom>
              <a:avLst/>
              <a:gdLst>
                <a:gd name="T0" fmla="*/ 33 w 7"/>
                <a:gd name="T1" fmla="*/ 0 h 8"/>
                <a:gd name="T2" fmla="*/ 21 w 7"/>
                <a:gd name="T3" fmla="*/ 168 h 8"/>
                <a:gd name="T4" fmla="*/ 118 w 7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1" y="3"/>
                    <a:pt x="0" y="5"/>
                    <a:pt x="1" y="8"/>
                  </a:cubicBezTo>
                  <a:cubicBezTo>
                    <a:pt x="3" y="7"/>
                    <a:pt x="7" y="5"/>
                    <a:pt x="7" y="4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29" name="Freeform 1191">
              <a:extLst>
                <a:ext uri="{FF2B5EF4-FFF2-40B4-BE49-F238E27FC236}">
                  <a16:creationId xmlns:a16="http://schemas.microsoft.com/office/drawing/2014/main" id="{F689BBA0-8F0F-4C04-847B-1E05503E5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787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0" name="Freeform 1192">
              <a:extLst>
                <a:ext uri="{FF2B5EF4-FFF2-40B4-BE49-F238E27FC236}">
                  <a16:creationId xmlns:a16="http://schemas.microsoft.com/office/drawing/2014/main" id="{40779A07-C65F-4CFD-A133-D66C605A1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734"/>
              <a:ext cx="47" cy="8"/>
            </a:xfrm>
            <a:custGeom>
              <a:avLst/>
              <a:gdLst>
                <a:gd name="T0" fmla="*/ 0 w 19"/>
                <a:gd name="T1" fmla="*/ 35 h 3"/>
                <a:gd name="T2" fmla="*/ 166 w 19"/>
                <a:gd name="T3" fmla="*/ 0 h 3"/>
                <a:gd name="T4" fmla="*/ 245 w 19"/>
                <a:gd name="T5" fmla="*/ 56 h 3"/>
                <a:gd name="T6" fmla="*/ 287 w 19"/>
                <a:gd name="T7" fmla="*/ 21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">
                  <a:moveTo>
                    <a:pt x="0" y="2"/>
                  </a:moveTo>
                  <a:cubicBezTo>
                    <a:pt x="4" y="1"/>
                    <a:pt x="8" y="2"/>
                    <a:pt x="11" y="0"/>
                  </a:cubicBezTo>
                  <a:cubicBezTo>
                    <a:pt x="12" y="1"/>
                    <a:pt x="15" y="2"/>
                    <a:pt x="16" y="3"/>
                  </a:cubicBezTo>
                  <a:cubicBezTo>
                    <a:pt x="17" y="3"/>
                    <a:pt x="18" y="2"/>
                    <a:pt x="19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1" name="Freeform 1193">
              <a:extLst>
                <a:ext uri="{FF2B5EF4-FFF2-40B4-BE49-F238E27FC236}">
                  <a16:creationId xmlns:a16="http://schemas.microsoft.com/office/drawing/2014/main" id="{BF0E19FC-8A3C-4D4B-BBD7-B2B40BB1E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723"/>
              <a:ext cx="128" cy="123"/>
            </a:xfrm>
            <a:custGeom>
              <a:avLst/>
              <a:gdLst>
                <a:gd name="T0" fmla="*/ 50 w 51"/>
                <a:gd name="T1" fmla="*/ 308 h 46"/>
                <a:gd name="T2" fmla="*/ 251 w 51"/>
                <a:gd name="T3" fmla="*/ 743 h 46"/>
                <a:gd name="T4" fmla="*/ 334 w 51"/>
                <a:gd name="T5" fmla="*/ 786 h 46"/>
                <a:gd name="T6" fmla="*/ 725 w 51"/>
                <a:gd name="T7" fmla="*/ 628 h 46"/>
                <a:gd name="T8" fmla="*/ 597 w 51"/>
                <a:gd name="T9" fmla="*/ 136 h 46"/>
                <a:gd name="T10" fmla="*/ 429 w 51"/>
                <a:gd name="T11" fmla="*/ 56 h 46"/>
                <a:gd name="T12" fmla="*/ 50 w 51"/>
                <a:gd name="T13" fmla="*/ 30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46">
                  <a:moveTo>
                    <a:pt x="3" y="16"/>
                  </a:moveTo>
                  <a:cubicBezTo>
                    <a:pt x="0" y="25"/>
                    <a:pt x="6" y="36"/>
                    <a:pt x="16" y="39"/>
                  </a:cubicBezTo>
                  <a:cubicBezTo>
                    <a:pt x="18" y="39"/>
                    <a:pt x="19" y="40"/>
                    <a:pt x="21" y="41"/>
                  </a:cubicBezTo>
                  <a:cubicBezTo>
                    <a:pt x="30" y="46"/>
                    <a:pt x="41" y="42"/>
                    <a:pt x="46" y="33"/>
                  </a:cubicBezTo>
                  <a:cubicBezTo>
                    <a:pt x="51" y="23"/>
                    <a:pt x="47" y="12"/>
                    <a:pt x="38" y="7"/>
                  </a:cubicBezTo>
                  <a:cubicBezTo>
                    <a:pt x="34" y="6"/>
                    <a:pt x="31" y="4"/>
                    <a:pt x="27" y="3"/>
                  </a:cubicBezTo>
                  <a:cubicBezTo>
                    <a:pt x="17" y="0"/>
                    <a:pt x="7" y="6"/>
                    <a:pt x="3" y="16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2" name="Freeform 1194">
              <a:extLst>
                <a:ext uri="{FF2B5EF4-FFF2-40B4-BE49-F238E27FC236}">
                  <a16:creationId xmlns:a16="http://schemas.microsoft.com/office/drawing/2014/main" id="{2189F86D-6C31-4B29-9E93-808199EB7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448"/>
              <a:ext cx="1" cy="8"/>
            </a:xfrm>
            <a:custGeom>
              <a:avLst/>
              <a:gdLst>
                <a:gd name="T0" fmla="*/ 0 w 1"/>
                <a:gd name="T1" fmla="*/ 56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3" name="Freeform 1195">
              <a:extLst>
                <a:ext uri="{FF2B5EF4-FFF2-40B4-BE49-F238E27FC236}">
                  <a16:creationId xmlns:a16="http://schemas.microsoft.com/office/drawing/2014/main" id="{AA44EDEF-FECE-4E73-A8CB-50CE0462E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352"/>
              <a:ext cx="10" cy="1"/>
            </a:xfrm>
            <a:custGeom>
              <a:avLst/>
              <a:gdLst>
                <a:gd name="T0" fmla="*/ 0 w 4"/>
                <a:gd name="T1" fmla="*/ 0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4" name="Freeform 1196">
              <a:extLst>
                <a:ext uri="{FF2B5EF4-FFF2-40B4-BE49-F238E27FC236}">
                  <a16:creationId xmlns:a16="http://schemas.microsoft.com/office/drawing/2014/main" id="{95579EE3-D940-4694-B2FC-35C45C1FD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2606"/>
              <a:ext cx="55" cy="45"/>
            </a:xfrm>
            <a:custGeom>
              <a:avLst/>
              <a:gdLst>
                <a:gd name="T0" fmla="*/ 188 w 22"/>
                <a:gd name="T1" fmla="*/ 0 h 17"/>
                <a:gd name="T2" fmla="*/ 270 w 22"/>
                <a:gd name="T3" fmla="*/ 183 h 17"/>
                <a:gd name="T4" fmla="*/ 95 w 22"/>
                <a:gd name="T5" fmla="*/ 3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7">
                  <a:moveTo>
                    <a:pt x="12" y="0"/>
                  </a:moveTo>
                  <a:cubicBezTo>
                    <a:pt x="0" y="8"/>
                    <a:pt x="11" y="17"/>
                    <a:pt x="17" y="10"/>
                  </a:cubicBezTo>
                  <a:cubicBezTo>
                    <a:pt x="22" y="2"/>
                    <a:pt x="11" y="0"/>
                    <a:pt x="6" y="2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5" name="Freeform 1197">
              <a:extLst>
                <a:ext uri="{FF2B5EF4-FFF2-40B4-BE49-F238E27FC236}">
                  <a16:creationId xmlns:a16="http://schemas.microsoft.com/office/drawing/2014/main" id="{24871F8E-697B-4E0A-8CCC-359FF2D42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" y="2630"/>
              <a:ext cx="17" cy="26"/>
            </a:xfrm>
            <a:custGeom>
              <a:avLst/>
              <a:gdLst>
                <a:gd name="T0" fmla="*/ 12 w 7"/>
                <a:gd name="T1" fmla="*/ 177 h 10"/>
                <a:gd name="T2" fmla="*/ 100 w 7"/>
                <a:gd name="T3" fmla="*/ 2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1" y="10"/>
                  </a:moveTo>
                  <a:cubicBezTo>
                    <a:pt x="0" y="4"/>
                    <a:pt x="1" y="0"/>
                    <a:pt x="7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6" name="Freeform 1198">
              <a:extLst>
                <a:ext uri="{FF2B5EF4-FFF2-40B4-BE49-F238E27FC236}">
                  <a16:creationId xmlns:a16="http://schemas.microsoft.com/office/drawing/2014/main" id="{FE2AC596-6D93-4BFD-8D32-12ABECBAB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" y="2440"/>
              <a:ext cx="30" cy="32"/>
            </a:xfrm>
            <a:custGeom>
              <a:avLst/>
              <a:gdLst>
                <a:gd name="T0" fmla="*/ 188 w 12"/>
                <a:gd name="T1" fmla="*/ 136 h 12"/>
                <a:gd name="T2" fmla="*/ 158 w 12"/>
                <a:gd name="T3" fmla="*/ 227 h 12"/>
                <a:gd name="T4" fmla="*/ 63 w 12"/>
                <a:gd name="T5" fmla="*/ 21 h 12"/>
                <a:gd name="T6" fmla="*/ 158 w 12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12" y="7"/>
                  </a:moveTo>
                  <a:cubicBezTo>
                    <a:pt x="12" y="9"/>
                    <a:pt x="12" y="11"/>
                    <a:pt x="10" y="12"/>
                  </a:cubicBezTo>
                  <a:cubicBezTo>
                    <a:pt x="3" y="11"/>
                    <a:pt x="0" y="8"/>
                    <a:pt x="4" y="1"/>
                  </a:cubicBezTo>
                  <a:cubicBezTo>
                    <a:pt x="9" y="0"/>
                    <a:pt x="9" y="3"/>
                    <a:pt x="10" y="7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7" name="Freeform 1199">
              <a:extLst>
                <a:ext uri="{FF2B5EF4-FFF2-40B4-BE49-F238E27FC236}">
                  <a16:creationId xmlns:a16="http://schemas.microsoft.com/office/drawing/2014/main" id="{FDF5283C-EC6D-4A50-A31A-21C6091D7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" y="2475"/>
              <a:ext cx="10" cy="16"/>
            </a:xfrm>
            <a:custGeom>
              <a:avLst/>
              <a:gdLst>
                <a:gd name="T0" fmla="*/ 20 w 4"/>
                <a:gd name="T1" fmla="*/ 115 h 6"/>
                <a:gd name="T2" fmla="*/ 63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0" y="4"/>
                    <a:pt x="1" y="2"/>
                    <a:pt x="4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8" name="Freeform 1200">
              <a:extLst>
                <a:ext uri="{FF2B5EF4-FFF2-40B4-BE49-F238E27FC236}">
                  <a16:creationId xmlns:a16="http://schemas.microsoft.com/office/drawing/2014/main" id="{C4CB8E9A-2BB1-463B-BD00-8309EB1F0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2350"/>
              <a:ext cx="13" cy="16"/>
            </a:xfrm>
            <a:custGeom>
              <a:avLst/>
              <a:gdLst>
                <a:gd name="T0" fmla="*/ 0 w 5"/>
                <a:gd name="T1" fmla="*/ 115 h 6"/>
                <a:gd name="T2" fmla="*/ 88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6"/>
                  </a:moveTo>
                  <a:cubicBezTo>
                    <a:pt x="1" y="4"/>
                    <a:pt x="3" y="2"/>
                    <a:pt x="5" y="0"/>
                  </a:cubicBezTo>
                </a:path>
              </a:pathLst>
            </a:custGeom>
            <a:noFill/>
            <a:ln w="11906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39" name="Freeform 1201">
              <a:extLst>
                <a:ext uri="{FF2B5EF4-FFF2-40B4-BE49-F238E27FC236}">
                  <a16:creationId xmlns:a16="http://schemas.microsoft.com/office/drawing/2014/main" id="{FA4BF8A8-3745-4605-8082-B873E235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2720"/>
              <a:ext cx="150" cy="158"/>
            </a:xfrm>
            <a:custGeom>
              <a:avLst/>
              <a:gdLst>
                <a:gd name="T0" fmla="*/ 188 w 60"/>
                <a:gd name="T1" fmla="*/ 209 h 59"/>
                <a:gd name="T2" fmla="*/ 33 w 60"/>
                <a:gd name="T3" fmla="*/ 790 h 59"/>
                <a:gd name="T4" fmla="*/ 208 w 60"/>
                <a:gd name="T5" fmla="*/ 1055 h 59"/>
                <a:gd name="T6" fmla="*/ 675 w 60"/>
                <a:gd name="T7" fmla="*/ 1039 h 59"/>
                <a:gd name="T8" fmla="*/ 925 w 60"/>
                <a:gd name="T9" fmla="*/ 653 h 59"/>
                <a:gd name="T10" fmla="*/ 938 w 60"/>
                <a:gd name="T11" fmla="*/ 573 h 59"/>
                <a:gd name="T12" fmla="*/ 908 w 60"/>
                <a:gd name="T13" fmla="*/ 445 h 59"/>
                <a:gd name="T14" fmla="*/ 908 w 60"/>
                <a:gd name="T15" fmla="*/ 423 h 59"/>
                <a:gd name="T16" fmla="*/ 708 w 60"/>
                <a:gd name="T17" fmla="*/ 78 h 59"/>
                <a:gd name="T18" fmla="*/ 188 w 60"/>
                <a:gd name="T19" fmla="*/ 209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59">
                  <a:moveTo>
                    <a:pt x="12" y="11"/>
                  </a:moveTo>
                  <a:cubicBezTo>
                    <a:pt x="4" y="18"/>
                    <a:pt x="0" y="30"/>
                    <a:pt x="2" y="41"/>
                  </a:cubicBezTo>
                  <a:cubicBezTo>
                    <a:pt x="4" y="47"/>
                    <a:pt x="8" y="52"/>
                    <a:pt x="13" y="55"/>
                  </a:cubicBezTo>
                  <a:cubicBezTo>
                    <a:pt x="23" y="59"/>
                    <a:pt x="34" y="59"/>
                    <a:pt x="43" y="54"/>
                  </a:cubicBezTo>
                  <a:cubicBezTo>
                    <a:pt x="52" y="50"/>
                    <a:pt x="57" y="43"/>
                    <a:pt x="59" y="34"/>
                  </a:cubicBezTo>
                  <a:cubicBezTo>
                    <a:pt x="60" y="33"/>
                    <a:pt x="60" y="31"/>
                    <a:pt x="60" y="30"/>
                  </a:cubicBezTo>
                  <a:cubicBezTo>
                    <a:pt x="60" y="27"/>
                    <a:pt x="59" y="25"/>
                    <a:pt x="58" y="23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14"/>
                    <a:pt x="53" y="7"/>
                    <a:pt x="45" y="4"/>
                  </a:cubicBezTo>
                  <a:cubicBezTo>
                    <a:pt x="34" y="0"/>
                    <a:pt x="21" y="3"/>
                    <a:pt x="12" y="11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0" name="Freeform 1202">
              <a:extLst>
                <a:ext uri="{FF2B5EF4-FFF2-40B4-BE49-F238E27FC236}">
                  <a16:creationId xmlns:a16="http://schemas.microsoft.com/office/drawing/2014/main" id="{6DC4912D-E56A-4C18-83EF-B20485754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2731"/>
              <a:ext cx="60" cy="88"/>
            </a:xfrm>
            <a:custGeom>
              <a:avLst/>
              <a:gdLst>
                <a:gd name="T0" fmla="*/ 375 w 24"/>
                <a:gd name="T1" fmla="*/ 376 h 33"/>
                <a:gd name="T2" fmla="*/ 125 w 24"/>
                <a:gd name="T3" fmla="*/ 435 h 33"/>
                <a:gd name="T4" fmla="*/ 220 w 24"/>
                <a:gd name="T5" fmla="*/ 533 h 33"/>
                <a:gd name="T6" fmla="*/ 175 w 24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3">
                  <a:moveTo>
                    <a:pt x="24" y="20"/>
                  </a:moveTo>
                  <a:cubicBezTo>
                    <a:pt x="18" y="19"/>
                    <a:pt x="13" y="19"/>
                    <a:pt x="8" y="23"/>
                  </a:cubicBezTo>
                  <a:cubicBezTo>
                    <a:pt x="0" y="29"/>
                    <a:pt x="13" y="33"/>
                    <a:pt x="14" y="28"/>
                  </a:cubicBezTo>
                  <a:cubicBezTo>
                    <a:pt x="17" y="18"/>
                    <a:pt x="7" y="10"/>
                    <a:pt x="11" y="0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1" name="Freeform 1203">
              <a:extLst>
                <a:ext uri="{FF2B5EF4-FFF2-40B4-BE49-F238E27FC236}">
                  <a16:creationId xmlns:a16="http://schemas.microsoft.com/office/drawing/2014/main" id="{9ABA7EC9-4A1D-4FC2-B5CB-76D1B06C5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2731"/>
              <a:ext cx="83" cy="107"/>
            </a:xfrm>
            <a:custGeom>
              <a:avLst/>
              <a:gdLst>
                <a:gd name="T0" fmla="*/ 430 w 33"/>
                <a:gd name="T1" fmla="*/ 286 h 40"/>
                <a:gd name="T2" fmla="*/ 430 w 33"/>
                <a:gd name="T3" fmla="*/ 401 h 40"/>
                <a:gd name="T4" fmla="*/ 284 w 33"/>
                <a:gd name="T5" fmla="*/ 21 h 40"/>
                <a:gd name="T6" fmla="*/ 241 w 33"/>
                <a:gd name="T7" fmla="*/ 401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40">
                  <a:moveTo>
                    <a:pt x="27" y="15"/>
                  </a:moveTo>
                  <a:cubicBezTo>
                    <a:pt x="0" y="0"/>
                    <a:pt x="12" y="40"/>
                    <a:pt x="27" y="21"/>
                  </a:cubicBezTo>
                  <a:cubicBezTo>
                    <a:pt x="33" y="14"/>
                    <a:pt x="28" y="2"/>
                    <a:pt x="18" y="1"/>
                  </a:cubicBezTo>
                  <a:cubicBezTo>
                    <a:pt x="7" y="1"/>
                    <a:pt x="1" y="19"/>
                    <a:pt x="15" y="2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2" name="Freeform 1204">
              <a:extLst>
                <a:ext uri="{FF2B5EF4-FFF2-40B4-BE49-F238E27FC236}">
                  <a16:creationId xmlns:a16="http://schemas.microsoft.com/office/drawing/2014/main" id="{236B4372-E01A-4415-BE6D-65F330165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2798"/>
              <a:ext cx="98" cy="58"/>
            </a:xfrm>
            <a:custGeom>
              <a:avLst/>
              <a:gdLst>
                <a:gd name="T0" fmla="*/ 304 w 39"/>
                <a:gd name="T1" fmla="*/ 76 h 22"/>
                <a:gd name="T2" fmla="*/ 410 w 39"/>
                <a:gd name="T3" fmla="*/ 21 h 22"/>
                <a:gd name="T4" fmla="*/ 367 w 39"/>
                <a:gd name="T5" fmla="*/ 5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2">
                  <a:moveTo>
                    <a:pt x="19" y="4"/>
                  </a:moveTo>
                  <a:cubicBezTo>
                    <a:pt x="0" y="15"/>
                    <a:pt x="39" y="22"/>
                    <a:pt x="26" y="1"/>
                  </a:cubicBezTo>
                  <a:cubicBezTo>
                    <a:pt x="24" y="0"/>
                    <a:pt x="23" y="0"/>
                    <a:pt x="23" y="3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3" name="Freeform 1205">
              <a:extLst>
                <a:ext uri="{FF2B5EF4-FFF2-40B4-BE49-F238E27FC236}">
                  <a16:creationId xmlns:a16="http://schemas.microsoft.com/office/drawing/2014/main" id="{EA442765-7B91-4090-855F-BBFFF99D3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827"/>
              <a:ext cx="20" cy="3"/>
            </a:xfrm>
            <a:custGeom>
              <a:avLst/>
              <a:gdLst>
                <a:gd name="T0" fmla="*/ 0 w 8"/>
                <a:gd name="T1" fmla="*/ 0 h 1"/>
                <a:gd name="T2" fmla="*/ 125 w 8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1"/>
                    <a:pt x="5" y="1"/>
                    <a:pt x="8" y="1"/>
                  </a:cubicBezTo>
                </a:path>
              </a:pathLst>
            </a:custGeom>
            <a:noFill/>
            <a:ln w="150813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4" name="Freeform 1206">
              <a:extLst>
                <a:ext uri="{FF2B5EF4-FFF2-40B4-BE49-F238E27FC236}">
                  <a16:creationId xmlns:a16="http://schemas.microsoft.com/office/drawing/2014/main" id="{C523026B-8AA9-4E4F-99E0-053EB8300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2816"/>
              <a:ext cx="155" cy="110"/>
            </a:xfrm>
            <a:custGeom>
              <a:avLst/>
              <a:gdLst>
                <a:gd name="T0" fmla="*/ 425 w 62"/>
                <a:gd name="T1" fmla="*/ 137 h 41"/>
                <a:gd name="T2" fmla="*/ 395 w 62"/>
                <a:gd name="T3" fmla="*/ 172 h 41"/>
                <a:gd name="T4" fmla="*/ 270 w 62"/>
                <a:gd name="T5" fmla="*/ 150 h 41"/>
                <a:gd name="T6" fmla="*/ 33 w 62"/>
                <a:gd name="T7" fmla="*/ 561 h 41"/>
                <a:gd name="T8" fmla="*/ 95 w 62"/>
                <a:gd name="T9" fmla="*/ 791 h 41"/>
                <a:gd name="T10" fmla="*/ 875 w 62"/>
                <a:gd name="T11" fmla="*/ 791 h 41"/>
                <a:gd name="T12" fmla="*/ 833 w 62"/>
                <a:gd name="T13" fmla="*/ 193 h 41"/>
                <a:gd name="T14" fmla="*/ 425 w 62"/>
                <a:gd name="T15" fmla="*/ 137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41">
                  <a:moveTo>
                    <a:pt x="27" y="7"/>
                  </a:moveTo>
                  <a:cubicBezTo>
                    <a:pt x="26" y="7"/>
                    <a:pt x="26" y="8"/>
                    <a:pt x="25" y="9"/>
                  </a:cubicBezTo>
                  <a:cubicBezTo>
                    <a:pt x="23" y="8"/>
                    <a:pt x="20" y="8"/>
                    <a:pt x="17" y="8"/>
                  </a:cubicBezTo>
                  <a:cubicBezTo>
                    <a:pt x="7" y="10"/>
                    <a:pt x="0" y="19"/>
                    <a:pt x="2" y="29"/>
                  </a:cubicBezTo>
                  <a:cubicBezTo>
                    <a:pt x="2" y="33"/>
                    <a:pt x="4" y="38"/>
                    <a:pt x="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62" y="31"/>
                    <a:pt x="61" y="19"/>
                    <a:pt x="53" y="10"/>
                  </a:cubicBezTo>
                  <a:cubicBezTo>
                    <a:pt x="47" y="2"/>
                    <a:pt x="35" y="0"/>
                    <a:pt x="27" y="7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5" name="Freeform 1207">
              <a:extLst>
                <a:ext uri="{FF2B5EF4-FFF2-40B4-BE49-F238E27FC236}">
                  <a16:creationId xmlns:a16="http://schemas.microsoft.com/office/drawing/2014/main" id="{97C2E4F0-7BFD-4C62-8413-585596F0C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" y="2811"/>
              <a:ext cx="190" cy="115"/>
            </a:xfrm>
            <a:custGeom>
              <a:avLst/>
              <a:gdLst>
                <a:gd name="T0" fmla="*/ 688 w 76"/>
                <a:gd name="T1" fmla="*/ 0 h 43"/>
                <a:gd name="T2" fmla="*/ 500 w 76"/>
                <a:gd name="T3" fmla="*/ 56 h 43"/>
                <a:gd name="T4" fmla="*/ 438 w 76"/>
                <a:gd name="T5" fmla="*/ 56 h 43"/>
                <a:gd name="T6" fmla="*/ 0 w 76"/>
                <a:gd name="T7" fmla="*/ 628 h 43"/>
                <a:gd name="T8" fmla="*/ 0 w 76"/>
                <a:gd name="T9" fmla="*/ 628 h 43"/>
                <a:gd name="T10" fmla="*/ 33 w 76"/>
                <a:gd name="T11" fmla="*/ 824 h 43"/>
                <a:gd name="T12" fmla="*/ 1095 w 76"/>
                <a:gd name="T13" fmla="*/ 824 h 43"/>
                <a:gd name="T14" fmla="*/ 1145 w 76"/>
                <a:gd name="T15" fmla="*/ 342 h 43"/>
                <a:gd name="T16" fmla="*/ 688 w 76"/>
                <a:gd name="T17" fmla="*/ 0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43">
                  <a:moveTo>
                    <a:pt x="44" y="0"/>
                  </a:moveTo>
                  <a:cubicBezTo>
                    <a:pt x="39" y="0"/>
                    <a:pt x="35" y="1"/>
                    <a:pt x="32" y="3"/>
                  </a:cubicBezTo>
                  <a:cubicBezTo>
                    <a:pt x="31" y="3"/>
                    <a:pt x="29" y="3"/>
                    <a:pt x="28" y="3"/>
                  </a:cubicBezTo>
                  <a:cubicBezTo>
                    <a:pt x="12" y="6"/>
                    <a:pt x="0" y="1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7"/>
                    <a:pt x="1" y="40"/>
                    <a:pt x="2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5" y="35"/>
                    <a:pt x="76" y="27"/>
                    <a:pt x="73" y="18"/>
                  </a:cubicBezTo>
                  <a:cubicBezTo>
                    <a:pt x="70" y="11"/>
                    <a:pt x="63" y="2"/>
                    <a:pt x="44" y="0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6" name="Freeform 1208">
              <a:extLst>
                <a:ext uri="{FF2B5EF4-FFF2-40B4-BE49-F238E27FC236}">
                  <a16:creationId xmlns:a16="http://schemas.microsoft.com/office/drawing/2014/main" id="{C3F3D45D-D1BD-4604-83D0-D66947F900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" y="2830"/>
              <a:ext cx="108" cy="96"/>
            </a:xfrm>
            <a:custGeom>
              <a:avLst/>
              <a:gdLst>
                <a:gd name="T0" fmla="*/ 535 w 43"/>
                <a:gd name="T1" fmla="*/ 115 h 36"/>
                <a:gd name="T2" fmla="*/ 208 w 43"/>
                <a:gd name="T3" fmla="*/ 56 h 36"/>
                <a:gd name="T4" fmla="*/ 0 w 43"/>
                <a:gd name="T5" fmla="*/ 363 h 36"/>
                <a:gd name="T6" fmla="*/ 0 w 43"/>
                <a:gd name="T7" fmla="*/ 435 h 36"/>
                <a:gd name="T8" fmla="*/ 33 w 43"/>
                <a:gd name="T9" fmla="*/ 589 h 36"/>
                <a:gd name="T10" fmla="*/ 33 w 43"/>
                <a:gd name="T11" fmla="*/ 661 h 36"/>
                <a:gd name="T12" fmla="*/ 33 w 43"/>
                <a:gd name="T13" fmla="*/ 683 h 36"/>
                <a:gd name="T14" fmla="*/ 651 w 43"/>
                <a:gd name="T15" fmla="*/ 683 h 36"/>
                <a:gd name="T16" fmla="*/ 618 w 43"/>
                <a:gd name="T17" fmla="*/ 248 h 36"/>
                <a:gd name="T18" fmla="*/ 535 w 43"/>
                <a:gd name="T19" fmla="*/ 115 h 36"/>
                <a:gd name="T20" fmla="*/ 568 w 43"/>
                <a:gd name="T21" fmla="*/ 568 h 36"/>
                <a:gd name="T22" fmla="*/ 588 w 43"/>
                <a:gd name="T23" fmla="*/ 491 h 36"/>
                <a:gd name="T24" fmla="*/ 568 w 43"/>
                <a:gd name="T25" fmla="*/ 568 h 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" h="36">
                  <a:moveTo>
                    <a:pt x="34" y="6"/>
                  </a:moveTo>
                  <a:cubicBezTo>
                    <a:pt x="28" y="1"/>
                    <a:pt x="20" y="0"/>
                    <a:pt x="13" y="3"/>
                  </a:cubicBezTo>
                  <a:cubicBezTo>
                    <a:pt x="10" y="4"/>
                    <a:pt x="2" y="8"/>
                    <a:pt x="0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6"/>
                    <a:pt x="1" y="28"/>
                    <a:pt x="2" y="31"/>
                  </a:cubicBezTo>
                  <a:cubicBezTo>
                    <a:pt x="2" y="32"/>
                    <a:pt x="2" y="33"/>
                    <a:pt x="2" y="35"/>
                  </a:cubicBezTo>
                  <a:cubicBezTo>
                    <a:pt x="2" y="35"/>
                    <a:pt x="2" y="36"/>
                    <a:pt x="2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3" y="29"/>
                    <a:pt x="43" y="20"/>
                    <a:pt x="39" y="13"/>
                  </a:cubicBezTo>
                  <a:cubicBezTo>
                    <a:pt x="38" y="10"/>
                    <a:pt x="36" y="8"/>
                    <a:pt x="34" y="6"/>
                  </a:cubicBezTo>
                  <a:close/>
                  <a:moveTo>
                    <a:pt x="36" y="30"/>
                  </a:moveTo>
                  <a:cubicBezTo>
                    <a:pt x="36" y="29"/>
                    <a:pt x="37" y="27"/>
                    <a:pt x="37" y="26"/>
                  </a:cubicBezTo>
                  <a:cubicBezTo>
                    <a:pt x="37" y="27"/>
                    <a:pt x="37" y="28"/>
                    <a:pt x="36" y="30"/>
                  </a:cubicBezTo>
                  <a:close/>
                </a:path>
              </a:pathLst>
            </a:custGeom>
            <a:solidFill>
              <a:srgbClr val="DFC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7" name="Freeform 1209">
              <a:extLst>
                <a:ext uri="{FF2B5EF4-FFF2-40B4-BE49-F238E27FC236}">
                  <a16:creationId xmlns:a16="http://schemas.microsoft.com/office/drawing/2014/main" id="{A51FAEEF-2CBE-4D45-8517-8290BEEF3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864"/>
              <a:ext cx="5" cy="8"/>
            </a:xfrm>
            <a:custGeom>
              <a:avLst/>
              <a:gdLst>
                <a:gd name="T0" fmla="*/ 0 w 2"/>
                <a:gd name="T1" fmla="*/ 0 h 3"/>
                <a:gd name="T2" fmla="*/ 2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0"/>
                    <a:pt x="2" y="1"/>
                    <a:pt x="1" y="3"/>
                  </a:cubicBezTo>
                </a:path>
              </a:pathLst>
            </a:custGeom>
            <a:noFill/>
            <a:ln w="825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8" name="Freeform 1210">
              <a:extLst>
                <a:ext uri="{FF2B5EF4-FFF2-40B4-BE49-F238E27FC236}">
                  <a16:creationId xmlns:a16="http://schemas.microsoft.com/office/drawing/2014/main" id="{4CB8EC47-884A-41D1-BC9D-27F1663CD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526"/>
              <a:ext cx="2" cy="2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82550" cap="rnd">
              <a:solidFill>
                <a:srgbClr val="DFC37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49" name="Freeform 1211">
              <a:extLst>
                <a:ext uri="{FF2B5EF4-FFF2-40B4-BE49-F238E27FC236}">
                  <a16:creationId xmlns:a16="http://schemas.microsoft.com/office/drawing/2014/main" id="{246245D2-05AA-4E03-9E5E-795DAB72C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747"/>
              <a:ext cx="3" cy="5"/>
            </a:xfrm>
            <a:custGeom>
              <a:avLst/>
              <a:gdLst>
                <a:gd name="T0" fmla="*/ 0 w 1"/>
                <a:gd name="T1" fmla="*/ 0 h 2"/>
                <a:gd name="T2" fmla="*/ 27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0" name="Freeform 1212">
              <a:extLst>
                <a:ext uri="{FF2B5EF4-FFF2-40B4-BE49-F238E27FC236}">
                  <a16:creationId xmlns:a16="http://schemas.microsoft.com/office/drawing/2014/main" id="{7F889862-DE73-4633-B183-5CB892815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811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0"/>
                    <a:pt x="6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1" name="Freeform 1213">
              <a:extLst>
                <a:ext uri="{FF2B5EF4-FFF2-40B4-BE49-F238E27FC236}">
                  <a16:creationId xmlns:a16="http://schemas.microsoft.com/office/drawing/2014/main" id="{54709138-24E0-4194-9BBB-0CF56F9C9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792"/>
              <a:ext cx="15" cy="14"/>
            </a:xfrm>
            <a:custGeom>
              <a:avLst/>
              <a:gdLst>
                <a:gd name="T0" fmla="*/ 20 w 6"/>
                <a:gd name="T1" fmla="*/ 87 h 5"/>
                <a:gd name="T2" fmla="*/ 20 w 6"/>
                <a:gd name="T3" fmla="*/ 22 h 5"/>
                <a:gd name="T4" fmla="*/ 95 w 6"/>
                <a:gd name="T5" fmla="*/ 10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0" y="3"/>
                    <a:pt x="0" y="2"/>
                    <a:pt x="1" y="1"/>
                  </a:cubicBezTo>
                  <a:cubicBezTo>
                    <a:pt x="4" y="0"/>
                    <a:pt x="5" y="2"/>
                    <a:pt x="6" y="5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2" name="Freeform 1214">
              <a:extLst>
                <a:ext uri="{FF2B5EF4-FFF2-40B4-BE49-F238E27FC236}">
                  <a16:creationId xmlns:a16="http://schemas.microsoft.com/office/drawing/2014/main" id="{77210200-7155-408C-A99B-D5FDD69D7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742"/>
              <a:ext cx="7" cy="5"/>
            </a:xfrm>
            <a:custGeom>
              <a:avLst/>
              <a:gdLst>
                <a:gd name="T0" fmla="*/ 12 w 3"/>
                <a:gd name="T1" fmla="*/ 33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3" name="Freeform 1215">
              <a:extLst>
                <a:ext uri="{FF2B5EF4-FFF2-40B4-BE49-F238E27FC236}">
                  <a16:creationId xmlns:a16="http://schemas.microsoft.com/office/drawing/2014/main" id="{69A19B5A-D354-49A2-9482-E959B6AC9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552"/>
              <a:ext cx="30" cy="35"/>
            </a:xfrm>
            <a:custGeom>
              <a:avLst/>
              <a:gdLst>
                <a:gd name="T0" fmla="*/ 20 w 12"/>
                <a:gd name="T1" fmla="*/ 35 h 13"/>
                <a:gd name="T2" fmla="*/ 145 w 12"/>
                <a:gd name="T3" fmla="*/ 159 h 13"/>
                <a:gd name="T4" fmla="*/ 63 w 12"/>
                <a:gd name="T5" fmla="*/ 5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3">
                  <a:moveTo>
                    <a:pt x="1" y="2"/>
                  </a:moveTo>
                  <a:cubicBezTo>
                    <a:pt x="0" y="6"/>
                    <a:pt x="5" y="13"/>
                    <a:pt x="9" y="8"/>
                  </a:cubicBezTo>
                  <a:cubicBezTo>
                    <a:pt x="12" y="5"/>
                    <a:pt x="8" y="0"/>
                    <a:pt x="4" y="3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4" name="Freeform 1216">
              <a:extLst>
                <a:ext uri="{FF2B5EF4-FFF2-40B4-BE49-F238E27FC236}">
                  <a16:creationId xmlns:a16="http://schemas.microsoft.com/office/drawing/2014/main" id="{45C35390-63C4-4FB7-A25A-8D807C0DE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552"/>
              <a:ext cx="5" cy="6"/>
            </a:xfrm>
            <a:custGeom>
              <a:avLst/>
              <a:gdLst>
                <a:gd name="T0" fmla="*/ 33 w 2"/>
                <a:gd name="T1" fmla="*/ 54 h 2"/>
                <a:gd name="T2" fmla="*/ 0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5" name="Freeform 1217">
              <a:extLst>
                <a:ext uri="{FF2B5EF4-FFF2-40B4-BE49-F238E27FC236}">
                  <a16:creationId xmlns:a16="http://schemas.microsoft.com/office/drawing/2014/main" id="{32EAD298-56C1-4EDA-A973-CFAC2E8CB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" y="2542"/>
              <a:ext cx="10" cy="5"/>
            </a:xfrm>
            <a:custGeom>
              <a:avLst/>
              <a:gdLst>
                <a:gd name="T0" fmla="*/ 0 w 4"/>
                <a:gd name="T1" fmla="*/ 0 h 2"/>
                <a:gd name="T2" fmla="*/ 63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2"/>
                    <a:pt x="2" y="2"/>
                    <a:pt x="4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6" name="Freeform 1218">
              <a:extLst>
                <a:ext uri="{FF2B5EF4-FFF2-40B4-BE49-F238E27FC236}">
                  <a16:creationId xmlns:a16="http://schemas.microsoft.com/office/drawing/2014/main" id="{2B913646-EC2B-47A8-B83C-53BAEBDCC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454"/>
              <a:ext cx="47" cy="53"/>
            </a:xfrm>
            <a:custGeom>
              <a:avLst/>
              <a:gdLst>
                <a:gd name="T0" fmla="*/ 153 w 19"/>
                <a:gd name="T1" fmla="*/ 111 h 20"/>
                <a:gd name="T2" fmla="*/ 275 w 19"/>
                <a:gd name="T3" fmla="*/ 191 h 20"/>
                <a:gd name="T4" fmla="*/ 104 w 19"/>
                <a:gd name="T5" fmla="*/ 5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0">
                  <a:moveTo>
                    <a:pt x="10" y="6"/>
                  </a:moveTo>
                  <a:cubicBezTo>
                    <a:pt x="0" y="11"/>
                    <a:pt x="15" y="20"/>
                    <a:pt x="18" y="10"/>
                  </a:cubicBezTo>
                  <a:cubicBezTo>
                    <a:pt x="19" y="5"/>
                    <a:pt x="9" y="0"/>
                    <a:pt x="7" y="3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7" name="Freeform 1219">
              <a:extLst>
                <a:ext uri="{FF2B5EF4-FFF2-40B4-BE49-F238E27FC236}">
                  <a16:creationId xmlns:a16="http://schemas.microsoft.com/office/drawing/2014/main" id="{B6DC11CF-0A81-4285-9A92-CA6CCD23B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2478"/>
              <a:ext cx="10" cy="10"/>
            </a:xfrm>
            <a:custGeom>
              <a:avLst/>
              <a:gdLst>
                <a:gd name="T0" fmla="*/ 0 w 4"/>
                <a:gd name="T1" fmla="*/ 63 h 4"/>
                <a:gd name="T2" fmla="*/ 33 w 4"/>
                <a:gd name="T3" fmla="*/ 0 h 4"/>
                <a:gd name="T4" fmla="*/ 63 w 4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8" name="Freeform 1220">
              <a:extLst>
                <a:ext uri="{FF2B5EF4-FFF2-40B4-BE49-F238E27FC236}">
                  <a16:creationId xmlns:a16="http://schemas.microsoft.com/office/drawing/2014/main" id="{2ADA7E92-D6B3-4B09-A362-1AB37DCC1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2656"/>
              <a:ext cx="8" cy="14"/>
            </a:xfrm>
            <a:custGeom>
              <a:avLst/>
              <a:gdLst>
                <a:gd name="T0" fmla="*/ 0 w 3"/>
                <a:gd name="T1" fmla="*/ 109 h 5"/>
                <a:gd name="T2" fmla="*/ 56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0" y="3"/>
                    <a:pt x="1" y="2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59" name="Freeform 1221">
              <a:extLst>
                <a:ext uri="{FF2B5EF4-FFF2-40B4-BE49-F238E27FC236}">
                  <a16:creationId xmlns:a16="http://schemas.microsoft.com/office/drawing/2014/main" id="{29D294FA-DE5A-48BB-898F-264F5AB40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843"/>
              <a:ext cx="87" cy="83"/>
            </a:xfrm>
            <a:custGeom>
              <a:avLst/>
              <a:gdLst>
                <a:gd name="T0" fmla="*/ 104 w 35"/>
                <a:gd name="T1" fmla="*/ 137 h 31"/>
                <a:gd name="T2" fmla="*/ 30 w 35"/>
                <a:gd name="T3" fmla="*/ 444 h 31"/>
                <a:gd name="T4" fmla="*/ 104 w 35"/>
                <a:gd name="T5" fmla="*/ 594 h 31"/>
                <a:gd name="T6" fmla="*/ 415 w 35"/>
                <a:gd name="T7" fmla="*/ 594 h 31"/>
                <a:gd name="T8" fmla="*/ 462 w 35"/>
                <a:gd name="T9" fmla="*/ 560 h 31"/>
                <a:gd name="T10" fmla="*/ 462 w 35"/>
                <a:gd name="T11" fmla="*/ 193 h 31"/>
                <a:gd name="T12" fmla="*/ 104 w 35"/>
                <a:gd name="T13" fmla="*/ 137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1">
                  <a:moveTo>
                    <a:pt x="7" y="7"/>
                  </a:moveTo>
                  <a:cubicBezTo>
                    <a:pt x="2" y="11"/>
                    <a:pt x="0" y="17"/>
                    <a:pt x="2" y="23"/>
                  </a:cubicBezTo>
                  <a:cubicBezTo>
                    <a:pt x="3" y="27"/>
                    <a:pt x="5" y="30"/>
                    <a:pt x="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8" y="31"/>
                    <a:pt x="29" y="30"/>
                    <a:pt x="30" y="29"/>
                  </a:cubicBezTo>
                  <a:cubicBezTo>
                    <a:pt x="35" y="24"/>
                    <a:pt x="35" y="16"/>
                    <a:pt x="30" y="10"/>
                  </a:cubicBezTo>
                  <a:cubicBezTo>
                    <a:pt x="20" y="0"/>
                    <a:pt x="10" y="5"/>
                    <a:pt x="7" y="7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0" name="Freeform 1222">
              <a:extLst>
                <a:ext uri="{FF2B5EF4-FFF2-40B4-BE49-F238E27FC236}">
                  <a16:creationId xmlns:a16="http://schemas.microsoft.com/office/drawing/2014/main" id="{20ED5B3F-FC95-471C-8F36-95B3791260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5" y="2747"/>
              <a:ext cx="95" cy="104"/>
            </a:xfrm>
            <a:custGeom>
              <a:avLst/>
              <a:gdLst>
                <a:gd name="T0" fmla="*/ 158 w 38"/>
                <a:gd name="T1" fmla="*/ 93 h 39"/>
                <a:gd name="T2" fmla="*/ 20 w 38"/>
                <a:gd name="T3" fmla="*/ 435 h 39"/>
                <a:gd name="T4" fmla="*/ 208 w 38"/>
                <a:gd name="T5" fmla="*/ 704 h 39"/>
                <a:gd name="T6" fmla="*/ 458 w 38"/>
                <a:gd name="T7" fmla="*/ 533 h 39"/>
                <a:gd name="T8" fmla="*/ 563 w 38"/>
                <a:gd name="T9" fmla="*/ 435 h 39"/>
                <a:gd name="T10" fmla="*/ 595 w 38"/>
                <a:gd name="T11" fmla="*/ 307 h 39"/>
                <a:gd name="T12" fmla="*/ 500 w 38"/>
                <a:gd name="T13" fmla="*/ 77 h 39"/>
                <a:gd name="T14" fmla="*/ 158 w 38"/>
                <a:gd name="T15" fmla="*/ 93 h 39"/>
                <a:gd name="T16" fmla="*/ 313 w 38"/>
                <a:gd name="T17" fmla="*/ 205 h 39"/>
                <a:gd name="T18" fmla="*/ 345 w 38"/>
                <a:gd name="T19" fmla="*/ 227 h 39"/>
                <a:gd name="T20" fmla="*/ 313 w 38"/>
                <a:gd name="T21" fmla="*/ 205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39">
                  <a:moveTo>
                    <a:pt x="10" y="5"/>
                  </a:moveTo>
                  <a:cubicBezTo>
                    <a:pt x="3" y="9"/>
                    <a:pt x="0" y="16"/>
                    <a:pt x="1" y="23"/>
                  </a:cubicBezTo>
                  <a:cubicBezTo>
                    <a:pt x="1" y="29"/>
                    <a:pt x="6" y="35"/>
                    <a:pt x="13" y="37"/>
                  </a:cubicBezTo>
                  <a:cubicBezTo>
                    <a:pt x="19" y="39"/>
                    <a:pt x="27" y="35"/>
                    <a:pt x="29" y="28"/>
                  </a:cubicBezTo>
                  <a:cubicBezTo>
                    <a:pt x="32" y="27"/>
                    <a:pt x="34" y="26"/>
                    <a:pt x="36" y="23"/>
                  </a:cubicBezTo>
                  <a:cubicBezTo>
                    <a:pt x="37" y="21"/>
                    <a:pt x="38" y="18"/>
                    <a:pt x="38" y="16"/>
                  </a:cubicBezTo>
                  <a:cubicBezTo>
                    <a:pt x="38" y="11"/>
                    <a:pt x="36" y="7"/>
                    <a:pt x="32" y="4"/>
                  </a:cubicBezTo>
                  <a:cubicBezTo>
                    <a:pt x="25" y="0"/>
                    <a:pt x="17" y="0"/>
                    <a:pt x="10" y="5"/>
                  </a:cubicBezTo>
                  <a:close/>
                  <a:moveTo>
                    <a:pt x="20" y="11"/>
                  </a:moveTo>
                  <a:cubicBezTo>
                    <a:pt x="21" y="11"/>
                    <a:pt x="22" y="11"/>
                    <a:pt x="22" y="12"/>
                  </a:cubicBezTo>
                  <a:cubicBezTo>
                    <a:pt x="22" y="12"/>
                    <a:pt x="21" y="11"/>
                    <a:pt x="20" y="11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1" name="Freeform 1223">
              <a:extLst>
                <a:ext uri="{FF2B5EF4-FFF2-40B4-BE49-F238E27FC236}">
                  <a16:creationId xmlns:a16="http://schemas.microsoft.com/office/drawing/2014/main" id="{359E1EA3-D86D-487E-883B-507FB93AC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2638"/>
              <a:ext cx="5" cy="5"/>
            </a:xfrm>
            <a:custGeom>
              <a:avLst/>
              <a:gdLst>
                <a:gd name="T0" fmla="*/ 0 w 2"/>
                <a:gd name="T1" fmla="*/ 33 h 2"/>
                <a:gd name="T2" fmla="*/ 33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2" name="Freeform 1224">
              <a:extLst>
                <a:ext uri="{FF2B5EF4-FFF2-40B4-BE49-F238E27FC236}">
                  <a16:creationId xmlns:a16="http://schemas.microsoft.com/office/drawing/2014/main" id="{098C7794-11C9-4902-AFB2-0080F7FA6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2478"/>
              <a:ext cx="20" cy="21"/>
            </a:xfrm>
            <a:custGeom>
              <a:avLst/>
              <a:gdLst>
                <a:gd name="T0" fmla="*/ 33 w 8"/>
                <a:gd name="T1" fmla="*/ 76 h 8"/>
                <a:gd name="T2" fmla="*/ 50 w 8"/>
                <a:gd name="T3" fmla="*/ 0 h 8"/>
                <a:gd name="T4" fmla="*/ 95 w 8"/>
                <a:gd name="T5" fmla="*/ 144 h 8"/>
                <a:gd name="T6" fmla="*/ 50 w 8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2" y="4"/>
                  </a:moveTo>
                  <a:cubicBezTo>
                    <a:pt x="1" y="2"/>
                    <a:pt x="0" y="1"/>
                    <a:pt x="3" y="0"/>
                  </a:cubicBezTo>
                  <a:cubicBezTo>
                    <a:pt x="7" y="1"/>
                    <a:pt x="8" y="4"/>
                    <a:pt x="6" y="8"/>
                  </a:cubicBezTo>
                  <a:cubicBezTo>
                    <a:pt x="2" y="8"/>
                    <a:pt x="3" y="6"/>
                    <a:pt x="3" y="3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3" name="Freeform 1225">
              <a:extLst>
                <a:ext uri="{FF2B5EF4-FFF2-40B4-BE49-F238E27FC236}">
                  <a16:creationId xmlns:a16="http://schemas.microsoft.com/office/drawing/2014/main" id="{9101AB18-5F56-4C49-8BF2-B285594A8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467"/>
              <a:ext cx="10" cy="3"/>
            </a:xfrm>
            <a:custGeom>
              <a:avLst/>
              <a:gdLst>
                <a:gd name="T0" fmla="*/ 0 w 4"/>
                <a:gd name="T1" fmla="*/ 27 h 1"/>
                <a:gd name="T2" fmla="*/ 63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4" name="Freeform 1226">
              <a:extLst>
                <a:ext uri="{FF2B5EF4-FFF2-40B4-BE49-F238E27FC236}">
                  <a16:creationId xmlns:a16="http://schemas.microsoft.com/office/drawing/2014/main" id="{FB73A51C-C610-462C-B6F3-A58745CEF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" y="2459"/>
              <a:ext cx="20" cy="13"/>
            </a:xfrm>
            <a:custGeom>
              <a:avLst/>
              <a:gdLst>
                <a:gd name="T0" fmla="*/ 20 w 8"/>
                <a:gd name="T1" fmla="*/ 21 h 5"/>
                <a:gd name="T2" fmla="*/ 33 w 8"/>
                <a:gd name="T3" fmla="*/ 88 h 5"/>
                <a:gd name="T4" fmla="*/ 125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1" y="1"/>
                  </a:moveTo>
                  <a:cubicBezTo>
                    <a:pt x="0" y="3"/>
                    <a:pt x="1" y="4"/>
                    <a:pt x="2" y="5"/>
                  </a:cubicBezTo>
                  <a:cubicBezTo>
                    <a:pt x="6" y="5"/>
                    <a:pt x="8" y="4"/>
                    <a:pt x="8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5" name="Freeform 1227">
              <a:extLst>
                <a:ext uri="{FF2B5EF4-FFF2-40B4-BE49-F238E27FC236}">
                  <a16:creationId xmlns:a16="http://schemas.microsoft.com/office/drawing/2014/main" id="{7B2BEB7E-183C-41C5-AE03-F46801059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" y="2483"/>
              <a:ext cx="7" cy="5"/>
            </a:xfrm>
            <a:custGeom>
              <a:avLst/>
              <a:gdLst>
                <a:gd name="T0" fmla="*/ 0 w 3"/>
                <a:gd name="T1" fmla="*/ 33 h 2"/>
                <a:gd name="T2" fmla="*/ 3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6" name="Freeform 1228">
              <a:extLst>
                <a:ext uri="{FF2B5EF4-FFF2-40B4-BE49-F238E27FC236}">
                  <a16:creationId xmlns:a16="http://schemas.microsoft.com/office/drawing/2014/main" id="{9CF9E534-AF18-4625-A82B-BAC992558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" y="2606"/>
              <a:ext cx="23" cy="21"/>
            </a:xfrm>
            <a:custGeom>
              <a:avLst/>
              <a:gdLst>
                <a:gd name="T0" fmla="*/ 51 w 9"/>
                <a:gd name="T1" fmla="*/ 123 h 8"/>
                <a:gd name="T2" fmla="*/ 20 w 9"/>
                <a:gd name="T3" fmla="*/ 123 h 8"/>
                <a:gd name="T4" fmla="*/ 151 w 9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3" y="7"/>
                  </a:moveTo>
                  <a:cubicBezTo>
                    <a:pt x="2" y="8"/>
                    <a:pt x="1" y="8"/>
                    <a:pt x="1" y="7"/>
                  </a:cubicBezTo>
                  <a:cubicBezTo>
                    <a:pt x="0" y="2"/>
                    <a:pt x="4" y="0"/>
                    <a:pt x="9" y="1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7" name="Freeform 1229">
              <a:extLst>
                <a:ext uri="{FF2B5EF4-FFF2-40B4-BE49-F238E27FC236}">
                  <a16:creationId xmlns:a16="http://schemas.microsoft.com/office/drawing/2014/main" id="{40993E10-D44B-4C61-9352-67A747A00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2643"/>
              <a:ext cx="7" cy="5"/>
            </a:xfrm>
            <a:custGeom>
              <a:avLst/>
              <a:gdLst>
                <a:gd name="T0" fmla="*/ 37 w 3"/>
                <a:gd name="T1" fmla="*/ 33 h 2"/>
                <a:gd name="T2" fmla="*/ 0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8" name="Freeform 1230">
              <a:extLst>
                <a:ext uri="{FF2B5EF4-FFF2-40B4-BE49-F238E27FC236}">
                  <a16:creationId xmlns:a16="http://schemas.microsoft.com/office/drawing/2014/main" id="{802EF7FB-7B0B-478F-BB04-F03887A30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2747"/>
              <a:ext cx="20" cy="24"/>
            </a:xfrm>
            <a:custGeom>
              <a:avLst/>
              <a:gdLst>
                <a:gd name="T0" fmla="*/ 125 w 8"/>
                <a:gd name="T1" fmla="*/ 171 h 9"/>
                <a:gd name="T2" fmla="*/ 0 w 8"/>
                <a:gd name="T3" fmla="*/ 35 h 9"/>
                <a:gd name="T4" fmla="*/ 95 w 8"/>
                <a:gd name="T5" fmla="*/ 0 h 9"/>
                <a:gd name="T6" fmla="*/ 95 w 8"/>
                <a:gd name="T7" fmla="*/ 3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4" y="9"/>
                    <a:pt x="1" y="6"/>
                    <a:pt x="0" y="2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7" y="1"/>
                    <a:pt x="7" y="2"/>
                    <a:pt x="6" y="2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69" name="Freeform 1231">
              <a:extLst>
                <a:ext uri="{FF2B5EF4-FFF2-40B4-BE49-F238E27FC236}">
                  <a16:creationId xmlns:a16="http://schemas.microsoft.com/office/drawing/2014/main" id="{B17EF150-3E0D-47B2-A07E-13B710C7C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2702"/>
              <a:ext cx="8" cy="2"/>
            </a:xfrm>
            <a:custGeom>
              <a:avLst/>
              <a:gdLst>
                <a:gd name="T0" fmla="*/ 0 w 3"/>
                <a:gd name="T1" fmla="*/ 8 h 1"/>
                <a:gd name="T2" fmla="*/ 56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0" name="Freeform 1232">
              <a:extLst>
                <a:ext uri="{FF2B5EF4-FFF2-40B4-BE49-F238E27FC236}">
                  <a16:creationId xmlns:a16="http://schemas.microsoft.com/office/drawing/2014/main" id="{DA24CA9E-C13A-433E-973A-D70077947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2832"/>
              <a:ext cx="110" cy="94"/>
            </a:xfrm>
            <a:custGeom>
              <a:avLst/>
              <a:gdLst>
                <a:gd name="T0" fmla="*/ 550 w 44"/>
                <a:gd name="T1" fmla="*/ 94 h 35"/>
                <a:gd name="T2" fmla="*/ 33 w 44"/>
                <a:gd name="T3" fmla="*/ 346 h 35"/>
                <a:gd name="T4" fmla="*/ 63 w 44"/>
                <a:gd name="T5" fmla="*/ 620 h 35"/>
                <a:gd name="T6" fmla="*/ 125 w 44"/>
                <a:gd name="T7" fmla="*/ 677 h 35"/>
                <a:gd name="T8" fmla="*/ 458 w 44"/>
                <a:gd name="T9" fmla="*/ 677 h 35"/>
                <a:gd name="T10" fmla="*/ 488 w 44"/>
                <a:gd name="T11" fmla="*/ 655 h 35"/>
                <a:gd name="T12" fmla="*/ 533 w 44"/>
                <a:gd name="T13" fmla="*/ 585 h 35"/>
                <a:gd name="T14" fmla="*/ 675 w 44"/>
                <a:gd name="T15" fmla="*/ 424 h 35"/>
                <a:gd name="T16" fmla="*/ 688 w 44"/>
                <a:gd name="T17" fmla="*/ 346 h 35"/>
                <a:gd name="T18" fmla="*/ 550 w 44"/>
                <a:gd name="T19" fmla="*/ 94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35">
                  <a:moveTo>
                    <a:pt x="35" y="5"/>
                  </a:moveTo>
                  <a:cubicBezTo>
                    <a:pt x="21" y="0"/>
                    <a:pt x="7" y="6"/>
                    <a:pt x="2" y="18"/>
                  </a:cubicBezTo>
                  <a:cubicBezTo>
                    <a:pt x="0" y="23"/>
                    <a:pt x="1" y="28"/>
                    <a:pt x="4" y="32"/>
                  </a:cubicBezTo>
                  <a:cubicBezTo>
                    <a:pt x="5" y="34"/>
                    <a:pt x="7" y="35"/>
                    <a:pt x="8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30" y="34"/>
                    <a:pt x="31" y="34"/>
                  </a:cubicBezTo>
                  <a:cubicBezTo>
                    <a:pt x="32" y="33"/>
                    <a:pt x="33" y="32"/>
                    <a:pt x="34" y="30"/>
                  </a:cubicBezTo>
                  <a:cubicBezTo>
                    <a:pt x="38" y="29"/>
                    <a:pt x="41" y="26"/>
                    <a:pt x="43" y="22"/>
                  </a:cubicBezTo>
                  <a:cubicBezTo>
                    <a:pt x="43" y="21"/>
                    <a:pt x="44" y="19"/>
                    <a:pt x="44" y="18"/>
                  </a:cubicBezTo>
                  <a:cubicBezTo>
                    <a:pt x="44" y="12"/>
                    <a:pt x="40" y="7"/>
                    <a:pt x="35" y="5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1" name="Freeform 1233">
              <a:extLst>
                <a:ext uri="{FF2B5EF4-FFF2-40B4-BE49-F238E27FC236}">
                  <a16:creationId xmlns:a16="http://schemas.microsoft.com/office/drawing/2014/main" id="{ABCAB45E-EFE0-4EF6-AE27-A4EE12E90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2840"/>
              <a:ext cx="78" cy="83"/>
            </a:xfrm>
            <a:custGeom>
              <a:avLst/>
              <a:gdLst>
                <a:gd name="T0" fmla="*/ 113 w 31"/>
                <a:gd name="T1" fmla="*/ 94 h 31"/>
                <a:gd name="T2" fmla="*/ 83 w 31"/>
                <a:gd name="T3" fmla="*/ 137 h 31"/>
                <a:gd name="T4" fmla="*/ 83 w 31"/>
                <a:gd name="T5" fmla="*/ 501 h 31"/>
                <a:gd name="T6" fmla="*/ 380 w 31"/>
                <a:gd name="T7" fmla="*/ 501 h 31"/>
                <a:gd name="T8" fmla="*/ 413 w 31"/>
                <a:gd name="T9" fmla="*/ 458 h 31"/>
                <a:gd name="T10" fmla="*/ 413 w 31"/>
                <a:gd name="T11" fmla="*/ 94 h 31"/>
                <a:gd name="T12" fmla="*/ 113 w 31"/>
                <a:gd name="T13" fmla="*/ 9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31">
                  <a:moveTo>
                    <a:pt x="7" y="5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0" y="12"/>
                    <a:pt x="0" y="21"/>
                    <a:pt x="5" y="26"/>
                  </a:cubicBezTo>
                  <a:cubicBezTo>
                    <a:pt x="10" y="31"/>
                    <a:pt x="19" y="31"/>
                    <a:pt x="24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31" y="19"/>
                    <a:pt x="31" y="10"/>
                    <a:pt x="26" y="5"/>
                  </a:cubicBezTo>
                  <a:cubicBezTo>
                    <a:pt x="21" y="0"/>
                    <a:pt x="12" y="0"/>
                    <a:pt x="7" y="5"/>
                  </a:cubicBezTo>
                  <a:close/>
                </a:path>
              </a:pathLst>
            </a:custGeom>
            <a:solidFill>
              <a:srgbClr val="C1A3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2" name="Freeform 1234">
              <a:extLst>
                <a:ext uri="{FF2B5EF4-FFF2-40B4-BE49-F238E27FC236}">
                  <a16:creationId xmlns:a16="http://schemas.microsoft.com/office/drawing/2014/main" id="{43750D81-5AA0-4A3F-9DA3-7AA1C33D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774"/>
              <a:ext cx="20" cy="18"/>
            </a:xfrm>
            <a:custGeom>
              <a:avLst/>
              <a:gdLst>
                <a:gd name="T0" fmla="*/ 20 w 8"/>
                <a:gd name="T1" fmla="*/ 118 h 7"/>
                <a:gd name="T2" fmla="*/ 125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1" y="7"/>
                  </a:moveTo>
                  <a:cubicBezTo>
                    <a:pt x="0" y="2"/>
                    <a:pt x="3" y="0"/>
                    <a:pt x="8" y="0"/>
                  </a:cubicBezTo>
                </a:path>
              </a:pathLst>
            </a:custGeom>
            <a:noFill/>
            <a:ln w="10636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3" name="Freeform 1235">
              <a:extLst>
                <a:ext uri="{FF2B5EF4-FFF2-40B4-BE49-F238E27FC236}">
                  <a16:creationId xmlns:a16="http://schemas.microsoft.com/office/drawing/2014/main" id="{A7B85934-D392-424F-A931-B5D972F4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456"/>
              <a:ext cx="15" cy="14"/>
            </a:xfrm>
            <a:custGeom>
              <a:avLst/>
              <a:gdLst>
                <a:gd name="T0" fmla="*/ 20 w 6"/>
                <a:gd name="T1" fmla="*/ 0 h 5"/>
                <a:gd name="T2" fmla="*/ 50 w 6"/>
                <a:gd name="T3" fmla="*/ 109 h 5"/>
                <a:gd name="T4" fmla="*/ 95 w 6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2"/>
                    <a:pt x="1" y="3"/>
                    <a:pt x="3" y="5"/>
                  </a:cubicBezTo>
                  <a:cubicBezTo>
                    <a:pt x="6" y="5"/>
                    <a:pt x="6" y="3"/>
                    <a:pt x="6" y="0"/>
                  </a:cubicBezTo>
                </a:path>
              </a:pathLst>
            </a:custGeom>
            <a:noFill/>
            <a:ln w="7461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4" name="Freeform 1236">
              <a:extLst>
                <a:ext uri="{FF2B5EF4-FFF2-40B4-BE49-F238E27FC236}">
                  <a16:creationId xmlns:a16="http://schemas.microsoft.com/office/drawing/2014/main" id="{34F3AD9F-05DC-46B1-A6AB-DE523A622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" y="2347"/>
              <a:ext cx="5" cy="8"/>
            </a:xfrm>
            <a:custGeom>
              <a:avLst/>
              <a:gdLst>
                <a:gd name="T0" fmla="*/ 0 w 2"/>
                <a:gd name="T1" fmla="*/ 56 h 3"/>
                <a:gd name="T2" fmla="*/ 33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5" name="Freeform 1237">
              <a:extLst>
                <a:ext uri="{FF2B5EF4-FFF2-40B4-BE49-F238E27FC236}">
                  <a16:creationId xmlns:a16="http://schemas.microsoft.com/office/drawing/2014/main" id="{6E9F2256-6A18-48D8-A27C-1F7872AAB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358"/>
              <a:ext cx="8" cy="8"/>
            </a:xfrm>
            <a:custGeom>
              <a:avLst/>
              <a:gdLst>
                <a:gd name="T0" fmla="*/ 0 w 3"/>
                <a:gd name="T1" fmla="*/ 56 h 3"/>
                <a:gd name="T2" fmla="*/ 56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6" name="Freeform 1238">
              <a:extLst>
                <a:ext uri="{FF2B5EF4-FFF2-40B4-BE49-F238E27FC236}">
                  <a16:creationId xmlns:a16="http://schemas.microsoft.com/office/drawing/2014/main" id="{91BBB39D-FA17-47C4-A8CC-3B9987EFB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515"/>
              <a:ext cx="2" cy="8"/>
            </a:xfrm>
            <a:custGeom>
              <a:avLst/>
              <a:gdLst>
                <a:gd name="T0" fmla="*/ 0 w 1"/>
                <a:gd name="T1" fmla="*/ 56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508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7" name="Freeform 1239">
              <a:extLst>
                <a:ext uri="{FF2B5EF4-FFF2-40B4-BE49-F238E27FC236}">
                  <a16:creationId xmlns:a16="http://schemas.microsoft.com/office/drawing/2014/main" id="{6DDFD9B9-7C85-4086-92D1-3E7AC9593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862"/>
              <a:ext cx="5" cy="5"/>
            </a:xfrm>
            <a:custGeom>
              <a:avLst/>
              <a:gdLst>
                <a:gd name="T0" fmla="*/ 0 w 2"/>
                <a:gd name="T1" fmla="*/ 33 h 2"/>
                <a:gd name="T2" fmla="*/ 33 w 2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1"/>
                  </a:cubicBezTo>
                </a:path>
              </a:pathLst>
            </a:custGeom>
            <a:noFill/>
            <a:ln w="50800" cap="rnd">
              <a:solidFill>
                <a:srgbClr val="C1A35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8" name="Freeform 1240">
              <a:extLst>
                <a:ext uri="{FF2B5EF4-FFF2-40B4-BE49-F238E27FC236}">
                  <a16:creationId xmlns:a16="http://schemas.microsoft.com/office/drawing/2014/main" id="{FC83E884-056A-4780-A085-41EE15D16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542"/>
              <a:ext cx="12" cy="10"/>
            </a:xfrm>
            <a:custGeom>
              <a:avLst/>
              <a:gdLst>
                <a:gd name="T0" fmla="*/ 0 w 5"/>
                <a:gd name="T1" fmla="*/ 63 h 4"/>
                <a:gd name="T2" fmla="*/ 70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2"/>
                    <a:pt x="3" y="1"/>
                    <a:pt x="5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79" name="Freeform 1241">
              <a:extLst>
                <a:ext uri="{FF2B5EF4-FFF2-40B4-BE49-F238E27FC236}">
                  <a16:creationId xmlns:a16="http://schemas.microsoft.com/office/drawing/2014/main" id="{B962CABC-7AEC-4FC1-AA97-12B1DB37D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758"/>
              <a:ext cx="10" cy="5"/>
            </a:xfrm>
            <a:custGeom>
              <a:avLst/>
              <a:gdLst>
                <a:gd name="T0" fmla="*/ 0 w 4"/>
                <a:gd name="T1" fmla="*/ 0 h 2"/>
                <a:gd name="T2" fmla="*/ 63 w 4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2"/>
                    <a:pt x="2" y="2"/>
                    <a:pt x="4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0" name="Freeform 1242">
              <a:extLst>
                <a:ext uri="{FF2B5EF4-FFF2-40B4-BE49-F238E27FC236}">
                  <a16:creationId xmlns:a16="http://schemas.microsoft.com/office/drawing/2014/main" id="{A278229A-4ED7-4A9F-B932-A606452B9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800"/>
              <a:ext cx="10" cy="6"/>
            </a:xfrm>
            <a:custGeom>
              <a:avLst/>
              <a:gdLst>
                <a:gd name="T0" fmla="*/ 0 w 4"/>
                <a:gd name="T1" fmla="*/ 27 h 2"/>
                <a:gd name="T2" fmla="*/ 63 w 4"/>
                <a:gd name="T3" fmla="*/ 54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2" y="0"/>
                    <a:pt x="4" y="0"/>
                    <a:pt x="4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1" name="Freeform 1243">
              <a:extLst>
                <a:ext uri="{FF2B5EF4-FFF2-40B4-BE49-F238E27FC236}">
                  <a16:creationId xmlns:a16="http://schemas.microsoft.com/office/drawing/2014/main" id="{A89978E0-843B-408A-A6DC-15A12B81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2744"/>
              <a:ext cx="8" cy="6"/>
            </a:xfrm>
            <a:custGeom>
              <a:avLst/>
              <a:gdLst>
                <a:gd name="T0" fmla="*/ 0 w 3"/>
                <a:gd name="T1" fmla="*/ 54 h 2"/>
                <a:gd name="T2" fmla="*/ 56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2" y="1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2" name="Freeform 1244">
              <a:extLst>
                <a:ext uri="{FF2B5EF4-FFF2-40B4-BE49-F238E27FC236}">
                  <a16:creationId xmlns:a16="http://schemas.microsoft.com/office/drawing/2014/main" id="{DA58132A-224E-4A9F-9A38-5A003DBD6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808"/>
              <a:ext cx="15" cy="6"/>
            </a:xfrm>
            <a:custGeom>
              <a:avLst/>
              <a:gdLst>
                <a:gd name="T0" fmla="*/ 0 w 6"/>
                <a:gd name="T1" fmla="*/ 54 h 2"/>
                <a:gd name="T2" fmla="*/ 9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3" name="Freeform 1245">
              <a:extLst>
                <a:ext uri="{FF2B5EF4-FFF2-40B4-BE49-F238E27FC236}">
                  <a16:creationId xmlns:a16="http://schemas.microsoft.com/office/drawing/2014/main" id="{6BD5B374-4E48-4BF1-A7F1-EC6B23D99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763"/>
              <a:ext cx="62" cy="69"/>
            </a:xfrm>
            <a:custGeom>
              <a:avLst/>
              <a:gdLst>
                <a:gd name="T0" fmla="*/ 12 w 25"/>
                <a:gd name="T1" fmla="*/ 170 h 26"/>
                <a:gd name="T2" fmla="*/ 42 w 25"/>
                <a:gd name="T3" fmla="*/ 395 h 26"/>
                <a:gd name="T4" fmla="*/ 154 w 25"/>
                <a:gd name="T5" fmla="*/ 464 h 26"/>
                <a:gd name="T6" fmla="*/ 320 w 25"/>
                <a:gd name="T7" fmla="*/ 409 h 26"/>
                <a:gd name="T8" fmla="*/ 382 w 25"/>
                <a:gd name="T9" fmla="*/ 260 h 26"/>
                <a:gd name="T10" fmla="*/ 370 w 25"/>
                <a:gd name="T11" fmla="*/ 170 h 26"/>
                <a:gd name="T12" fmla="*/ 258 w 25"/>
                <a:gd name="T13" fmla="*/ 93 h 26"/>
                <a:gd name="T14" fmla="*/ 184 w 25"/>
                <a:gd name="T15" fmla="*/ 21 h 26"/>
                <a:gd name="T16" fmla="*/ 12 w 25"/>
                <a:gd name="T17" fmla="*/ 170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6">
                  <a:moveTo>
                    <a:pt x="1" y="9"/>
                  </a:moveTo>
                  <a:cubicBezTo>
                    <a:pt x="0" y="13"/>
                    <a:pt x="0" y="17"/>
                    <a:pt x="3" y="21"/>
                  </a:cubicBezTo>
                  <a:cubicBezTo>
                    <a:pt x="5" y="23"/>
                    <a:pt x="7" y="25"/>
                    <a:pt x="10" y="25"/>
                  </a:cubicBezTo>
                  <a:cubicBezTo>
                    <a:pt x="15" y="26"/>
                    <a:pt x="19" y="24"/>
                    <a:pt x="21" y="22"/>
                  </a:cubicBezTo>
                  <a:cubicBezTo>
                    <a:pt x="24" y="20"/>
                    <a:pt x="25" y="17"/>
                    <a:pt x="25" y="14"/>
                  </a:cubicBezTo>
                  <a:cubicBezTo>
                    <a:pt x="25" y="13"/>
                    <a:pt x="25" y="11"/>
                    <a:pt x="24" y="9"/>
                  </a:cubicBezTo>
                  <a:cubicBezTo>
                    <a:pt x="22" y="7"/>
                    <a:pt x="20" y="6"/>
                    <a:pt x="17" y="5"/>
                  </a:cubicBezTo>
                  <a:cubicBezTo>
                    <a:pt x="16" y="3"/>
                    <a:pt x="14" y="2"/>
                    <a:pt x="12" y="1"/>
                  </a:cubicBezTo>
                  <a:cubicBezTo>
                    <a:pt x="7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4" name="Freeform 1246">
              <a:extLst>
                <a:ext uri="{FF2B5EF4-FFF2-40B4-BE49-F238E27FC236}">
                  <a16:creationId xmlns:a16="http://schemas.microsoft.com/office/drawing/2014/main" id="{04D21284-4BE7-4244-BC25-C67220458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2851"/>
              <a:ext cx="65" cy="64"/>
            </a:xfrm>
            <a:custGeom>
              <a:avLst/>
              <a:gdLst>
                <a:gd name="T0" fmla="*/ 33 w 26"/>
                <a:gd name="T1" fmla="*/ 136 h 24"/>
                <a:gd name="T2" fmla="*/ 113 w 26"/>
                <a:gd name="T3" fmla="*/ 363 h 24"/>
                <a:gd name="T4" fmla="*/ 145 w 26"/>
                <a:gd name="T5" fmla="*/ 376 h 24"/>
                <a:gd name="T6" fmla="*/ 345 w 26"/>
                <a:gd name="T7" fmla="*/ 376 h 24"/>
                <a:gd name="T8" fmla="*/ 333 w 26"/>
                <a:gd name="T9" fmla="*/ 115 h 24"/>
                <a:gd name="T10" fmla="*/ 220 w 26"/>
                <a:gd name="T11" fmla="*/ 35 h 24"/>
                <a:gd name="T12" fmla="*/ 33 w 26"/>
                <a:gd name="T13" fmla="*/ 13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2" y="7"/>
                  </a:moveTo>
                  <a:cubicBezTo>
                    <a:pt x="0" y="12"/>
                    <a:pt x="3" y="18"/>
                    <a:pt x="7" y="19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3" y="24"/>
                    <a:pt x="19" y="23"/>
                    <a:pt x="22" y="20"/>
                  </a:cubicBezTo>
                  <a:cubicBezTo>
                    <a:pt x="26" y="16"/>
                    <a:pt x="25" y="10"/>
                    <a:pt x="21" y="6"/>
                  </a:cubicBezTo>
                  <a:cubicBezTo>
                    <a:pt x="19" y="4"/>
                    <a:pt x="17" y="3"/>
                    <a:pt x="14" y="2"/>
                  </a:cubicBezTo>
                  <a:cubicBezTo>
                    <a:pt x="9" y="0"/>
                    <a:pt x="4" y="2"/>
                    <a:pt x="2" y="7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5" name="Freeform 1247">
              <a:extLst>
                <a:ext uri="{FF2B5EF4-FFF2-40B4-BE49-F238E27FC236}">
                  <a16:creationId xmlns:a16="http://schemas.microsoft.com/office/drawing/2014/main" id="{7A99E788-0AD1-4B39-B161-DAF85C19E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2635"/>
              <a:ext cx="10" cy="13"/>
            </a:xfrm>
            <a:custGeom>
              <a:avLst/>
              <a:gdLst>
                <a:gd name="T0" fmla="*/ 0 w 4"/>
                <a:gd name="T1" fmla="*/ 88 h 5"/>
                <a:gd name="T2" fmla="*/ 63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2" y="1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6" name="Freeform 1248">
              <a:extLst>
                <a:ext uri="{FF2B5EF4-FFF2-40B4-BE49-F238E27FC236}">
                  <a16:creationId xmlns:a16="http://schemas.microsoft.com/office/drawing/2014/main" id="{71A53B88-E058-4DC0-9D92-96332A70A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" y="2464"/>
              <a:ext cx="30" cy="22"/>
            </a:xfrm>
            <a:custGeom>
              <a:avLst/>
              <a:gdLst>
                <a:gd name="T0" fmla="*/ 95 w 12"/>
                <a:gd name="T1" fmla="*/ 22 h 8"/>
                <a:gd name="T2" fmla="*/ 83 w 12"/>
                <a:gd name="T3" fmla="*/ 143 h 8"/>
                <a:gd name="T4" fmla="*/ 95 w 12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8">
                  <a:moveTo>
                    <a:pt x="6" y="1"/>
                  </a:moveTo>
                  <a:cubicBezTo>
                    <a:pt x="4" y="2"/>
                    <a:pt x="0" y="8"/>
                    <a:pt x="5" y="7"/>
                  </a:cubicBezTo>
                  <a:cubicBezTo>
                    <a:pt x="11" y="7"/>
                    <a:pt x="12" y="0"/>
                    <a:pt x="6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7" name="Freeform 1249">
              <a:extLst>
                <a:ext uri="{FF2B5EF4-FFF2-40B4-BE49-F238E27FC236}">
                  <a16:creationId xmlns:a16="http://schemas.microsoft.com/office/drawing/2014/main" id="{421273F1-5D59-48AD-8E52-F49F1DF53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491"/>
              <a:ext cx="13" cy="8"/>
            </a:xfrm>
            <a:custGeom>
              <a:avLst/>
              <a:gdLst>
                <a:gd name="T0" fmla="*/ 34 w 5"/>
                <a:gd name="T1" fmla="*/ 0 h 3"/>
                <a:gd name="T2" fmla="*/ 88 w 5"/>
                <a:gd name="T3" fmla="*/ 35 h 3"/>
                <a:gd name="T4" fmla="*/ 0 w 5"/>
                <a:gd name="T5" fmla="*/ 3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4" y="0"/>
                    <a:pt x="5" y="1"/>
                    <a:pt x="5" y="2"/>
                  </a:cubicBezTo>
                  <a:cubicBezTo>
                    <a:pt x="3" y="3"/>
                    <a:pt x="2" y="2"/>
                    <a:pt x="0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8" name="Freeform 1250">
              <a:extLst>
                <a:ext uri="{FF2B5EF4-FFF2-40B4-BE49-F238E27FC236}">
                  <a16:creationId xmlns:a16="http://schemas.microsoft.com/office/drawing/2014/main" id="{45AD35ED-6927-43FC-8841-2A289C5DA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475"/>
              <a:ext cx="5" cy="13"/>
            </a:xfrm>
            <a:custGeom>
              <a:avLst/>
              <a:gdLst>
                <a:gd name="T0" fmla="*/ 0 w 2"/>
                <a:gd name="T1" fmla="*/ 88 h 5"/>
                <a:gd name="T2" fmla="*/ 33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89" name="Freeform 1251">
              <a:extLst>
                <a:ext uri="{FF2B5EF4-FFF2-40B4-BE49-F238E27FC236}">
                  <a16:creationId xmlns:a16="http://schemas.microsoft.com/office/drawing/2014/main" id="{1C5ED4F0-A597-40FB-A4A7-A74C4CEF9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2552"/>
              <a:ext cx="23" cy="19"/>
            </a:xfrm>
            <a:custGeom>
              <a:avLst/>
              <a:gdLst>
                <a:gd name="T0" fmla="*/ 51 w 9"/>
                <a:gd name="T1" fmla="*/ 60 h 7"/>
                <a:gd name="T2" fmla="*/ 0 w 9"/>
                <a:gd name="T3" fmla="*/ 103 h 7"/>
                <a:gd name="T4" fmla="*/ 51 w 9"/>
                <a:gd name="T5" fmla="*/ 0 h 7"/>
                <a:gd name="T6" fmla="*/ 33 w 9"/>
                <a:gd name="T7" fmla="*/ 3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3" y="3"/>
                  </a:moveTo>
                  <a:cubicBezTo>
                    <a:pt x="2" y="3"/>
                    <a:pt x="1" y="3"/>
                    <a:pt x="0" y="5"/>
                  </a:cubicBezTo>
                  <a:cubicBezTo>
                    <a:pt x="6" y="7"/>
                    <a:pt x="9" y="3"/>
                    <a:pt x="3" y="0"/>
                  </a:cubicBezTo>
                  <a:cubicBezTo>
                    <a:pt x="3" y="0"/>
                    <a:pt x="2" y="1"/>
                    <a:pt x="2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0" name="Freeform 1252">
              <a:extLst>
                <a:ext uri="{FF2B5EF4-FFF2-40B4-BE49-F238E27FC236}">
                  <a16:creationId xmlns:a16="http://schemas.microsoft.com/office/drawing/2014/main" id="{5B657A5A-B8D1-4467-BE7C-DF584BE1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566"/>
              <a:ext cx="5" cy="13"/>
            </a:xfrm>
            <a:custGeom>
              <a:avLst/>
              <a:gdLst>
                <a:gd name="T0" fmla="*/ 20 w 2"/>
                <a:gd name="T1" fmla="*/ 88 h 5"/>
                <a:gd name="T2" fmla="*/ 0 w 2"/>
                <a:gd name="T3" fmla="*/ 0 h 5"/>
                <a:gd name="T4" fmla="*/ 33 w 2"/>
                <a:gd name="T5" fmla="*/ 3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1" name="Freeform 1253">
              <a:extLst>
                <a:ext uri="{FF2B5EF4-FFF2-40B4-BE49-F238E27FC236}">
                  <a16:creationId xmlns:a16="http://schemas.microsoft.com/office/drawing/2014/main" id="{0E074F9B-0B3F-4FDA-ABD0-CDF60A245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2766"/>
              <a:ext cx="8" cy="10"/>
            </a:xfrm>
            <a:custGeom>
              <a:avLst/>
              <a:gdLst>
                <a:gd name="T0" fmla="*/ 0 w 3"/>
                <a:gd name="T1" fmla="*/ 63 h 4"/>
                <a:gd name="T2" fmla="*/ 56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2" name="Freeform 1254">
              <a:extLst>
                <a:ext uri="{FF2B5EF4-FFF2-40B4-BE49-F238E27FC236}">
                  <a16:creationId xmlns:a16="http://schemas.microsoft.com/office/drawing/2014/main" id="{E6E440D0-0F52-4F3C-97CA-2D1D43F90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670"/>
              <a:ext cx="8" cy="10"/>
            </a:xfrm>
            <a:custGeom>
              <a:avLst/>
              <a:gdLst>
                <a:gd name="T0" fmla="*/ 35 w 3"/>
                <a:gd name="T1" fmla="*/ 63 h 4"/>
                <a:gd name="T2" fmla="*/ 21 w 3"/>
                <a:gd name="T3" fmla="*/ 0 h 4"/>
                <a:gd name="T4" fmla="*/ 56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4"/>
                  </a:moveTo>
                  <a:cubicBezTo>
                    <a:pt x="0" y="3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3" name="Freeform 1255">
              <a:extLst>
                <a:ext uri="{FF2B5EF4-FFF2-40B4-BE49-F238E27FC236}">
                  <a16:creationId xmlns:a16="http://schemas.microsoft.com/office/drawing/2014/main" id="{490739F9-1853-44B0-88C6-BB0A7EE5B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" y="2739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3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2"/>
                    <a:pt x="0" y="1"/>
                    <a:pt x="2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4" name="Freeform 1256">
              <a:extLst>
                <a:ext uri="{FF2B5EF4-FFF2-40B4-BE49-F238E27FC236}">
                  <a16:creationId xmlns:a16="http://schemas.microsoft.com/office/drawing/2014/main" id="{8DA81027-A396-45EC-994B-D8C1D723F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715"/>
              <a:ext cx="12" cy="5"/>
            </a:xfrm>
            <a:custGeom>
              <a:avLst/>
              <a:gdLst>
                <a:gd name="T0" fmla="*/ 12 w 5"/>
                <a:gd name="T1" fmla="*/ 0 h 2"/>
                <a:gd name="T2" fmla="*/ 70 w 5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2"/>
                    <a:pt x="2" y="2"/>
                    <a:pt x="5" y="2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5" name="Freeform 1257">
              <a:extLst>
                <a:ext uri="{FF2B5EF4-FFF2-40B4-BE49-F238E27FC236}">
                  <a16:creationId xmlns:a16="http://schemas.microsoft.com/office/drawing/2014/main" id="{230830CC-7F47-468D-A8C4-FF23A158A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2640"/>
              <a:ext cx="10" cy="8"/>
            </a:xfrm>
            <a:custGeom>
              <a:avLst/>
              <a:gdLst>
                <a:gd name="T0" fmla="*/ 63 w 4"/>
                <a:gd name="T1" fmla="*/ 56 h 3"/>
                <a:gd name="T2" fmla="*/ 0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6" name="Freeform 1258">
              <a:extLst>
                <a:ext uri="{FF2B5EF4-FFF2-40B4-BE49-F238E27FC236}">
                  <a16:creationId xmlns:a16="http://schemas.microsoft.com/office/drawing/2014/main" id="{E42401CE-63DF-4784-8D02-5C421D6A6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2608"/>
              <a:ext cx="7" cy="11"/>
            </a:xfrm>
            <a:custGeom>
              <a:avLst/>
              <a:gdLst>
                <a:gd name="T0" fmla="*/ 37 w 3"/>
                <a:gd name="T1" fmla="*/ 61 h 4"/>
                <a:gd name="T2" fmla="*/ 12 w 3"/>
                <a:gd name="T3" fmla="*/ 61 h 4"/>
                <a:gd name="T4" fmla="*/ 37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4"/>
                    <a:pt x="2" y="4"/>
                    <a:pt x="1" y="3"/>
                  </a:cubicBezTo>
                  <a:cubicBezTo>
                    <a:pt x="0" y="1"/>
                    <a:pt x="2" y="1"/>
                    <a:pt x="3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7" name="Freeform 1259">
              <a:extLst>
                <a:ext uri="{FF2B5EF4-FFF2-40B4-BE49-F238E27FC236}">
                  <a16:creationId xmlns:a16="http://schemas.microsoft.com/office/drawing/2014/main" id="{64ABBDF9-51D9-4F46-B6EA-79D7C0839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" y="2472"/>
              <a:ext cx="12" cy="11"/>
            </a:xfrm>
            <a:custGeom>
              <a:avLst/>
              <a:gdLst>
                <a:gd name="T0" fmla="*/ 70 w 5"/>
                <a:gd name="T1" fmla="*/ 47 h 4"/>
                <a:gd name="T2" fmla="*/ 12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2" y="4"/>
                    <a:pt x="0" y="3"/>
                    <a:pt x="1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8" name="Freeform 1260">
              <a:extLst>
                <a:ext uri="{FF2B5EF4-FFF2-40B4-BE49-F238E27FC236}">
                  <a16:creationId xmlns:a16="http://schemas.microsoft.com/office/drawing/2014/main" id="{E777C129-E94E-4EC0-A022-9E0B064B3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" y="2451"/>
              <a:ext cx="10" cy="11"/>
            </a:xfrm>
            <a:custGeom>
              <a:avLst/>
              <a:gdLst>
                <a:gd name="T0" fmla="*/ 0 w 4"/>
                <a:gd name="T1" fmla="*/ 83 h 4"/>
                <a:gd name="T2" fmla="*/ 63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noFill/>
            <a:ln w="746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99" name="Freeform 1261">
              <a:extLst>
                <a:ext uri="{FF2B5EF4-FFF2-40B4-BE49-F238E27FC236}">
                  <a16:creationId xmlns:a16="http://schemas.microsoft.com/office/drawing/2014/main" id="{0793FAB6-5E8C-4837-9197-F9A206AC8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" y="2840"/>
              <a:ext cx="65" cy="64"/>
            </a:xfrm>
            <a:custGeom>
              <a:avLst/>
              <a:gdLst>
                <a:gd name="T0" fmla="*/ 33 w 26"/>
                <a:gd name="T1" fmla="*/ 192 h 24"/>
                <a:gd name="T2" fmla="*/ 95 w 26"/>
                <a:gd name="T3" fmla="*/ 419 h 24"/>
                <a:gd name="T4" fmla="*/ 283 w 26"/>
                <a:gd name="T5" fmla="*/ 363 h 24"/>
                <a:gd name="T6" fmla="*/ 408 w 26"/>
                <a:gd name="T7" fmla="*/ 205 h 24"/>
                <a:gd name="T8" fmla="*/ 408 w 26"/>
                <a:gd name="T9" fmla="*/ 192 h 24"/>
                <a:gd name="T10" fmla="*/ 283 w 26"/>
                <a:gd name="T11" fmla="*/ 21 h 24"/>
                <a:gd name="T12" fmla="*/ 33 w 26"/>
                <a:gd name="T13" fmla="*/ 19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2" y="10"/>
                  </a:moveTo>
                  <a:cubicBezTo>
                    <a:pt x="0" y="14"/>
                    <a:pt x="2" y="20"/>
                    <a:pt x="6" y="22"/>
                  </a:cubicBezTo>
                  <a:cubicBezTo>
                    <a:pt x="11" y="24"/>
                    <a:pt x="15" y="23"/>
                    <a:pt x="18" y="19"/>
                  </a:cubicBezTo>
                  <a:cubicBezTo>
                    <a:pt x="22" y="19"/>
                    <a:pt x="26" y="16"/>
                    <a:pt x="26" y="11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5"/>
                    <a:pt x="23" y="1"/>
                    <a:pt x="18" y="1"/>
                  </a:cubicBezTo>
                  <a:cubicBezTo>
                    <a:pt x="11" y="0"/>
                    <a:pt x="5" y="4"/>
                    <a:pt x="2" y="10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0" name="Freeform 1262">
              <a:extLst>
                <a:ext uri="{FF2B5EF4-FFF2-40B4-BE49-F238E27FC236}">
                  <a16:creationId xmlns:a16="http://schemas.microsoft.com/office/drawing/2014/main" id="{EFB12621-DB2E-40C7-8DB8-289A04204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" y="2851"/>
              <a:ext cx="60" cy="59"/>
            </a:xfrm>
            <a:custGeom>
              <a:avLst/>
              <a:gdLst>
                <a:gd name="T0" fmla="*/ 50 w 24"/>
                <a:gd name="T1" fmla="*/ 115 h 22"/>
                <a:gd name="T2" fmla="*/ 63 w 24"/>
                <a:gd name="T3" fmla="*/ 367 h 22"/>
                <a:gd name="T4" fmla="*/ 250 w 24"/>
                <a:gd name="T5" fmla="*/ 367 h 22"/>
                <a:gd name="T6" fmla="*/ 375 w 24"/>
                <a:gd name="T7" fmla="*/ 215 h 22"/>
                <a:gd name="T8" fmla="*/ 375 w 24"/>
                <a:gd name="T9" fmla="*/ 193 h 22"/>
                <a:gd name="T10" fmla="*/ 250 w 24"/>
                <a:gd name="T11" fmla="*/ 21 h 22"/>
                <a:gd name="T12" fmla="*/ 50 w 24"/>
                <a:gd name="T13" fmla="*/ 115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22">
                  <a:moveTo>
                    <a:pt x="3" y="6"/>
                  </a:moveTo>
                  <a:cubicBezTo>
                    <a:pt x="0" y="10"/>
                    <a:pt x="0" y="16"/>
                    <a:pt x="4" y="19"/>
                  </a:cubicBezTo>
                  <a:cubicBezTo>
                    <a:pt x="8" y="22"/>
                    <a:pt x="12" y="21"/>
                    <a:pt x="16" y="19"/>
                  </a:cubicBezTo>
                  <a:cubicBezTo>
                    <a:pt x="20" y="19"/>
                    <a:pt x="23" y="16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5"/>
                    <a:pt x="21" y="1"/>
                    <a:pt x="16" y="1"/>
                  </a:cubicBezTo>
                  <a:cubicBezTo>
                    <a:pt x="11" y="0"/>
                    <a:pt x="6" y="2"/>
                    <a:pt x="3" y="6"/>
                  </a:cubicBezTo>
                  <a:close/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1" name="Freeform 1263">
              <a:extLst>
                <a:ext uri="{FF2B5EF4-FFF2-40B4-BE49-F238E27FC236}">
                  <a16:creationId xmlns:a16="http://schemas.microsoft.com/office/drawing/2014/main" id="{94CDB6AA-30BB-4FFB-AF46-F9083F02E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454"/>
              <a:ext cx="13" cy="13"/>
            </a:xfrm>
            <a:custGeom>
              <a:avLst/>
              <a:gdLst>
                <a:gd name="T0" fmla="*/ 68 w 5"/>
                <a:gd name="T1" fmla="*/ 55 h 5"/>
                <a:gd name="T2" fmla="*/ 55 w 5"/>
                <a:gd name="T3" fmla="*/ 0 h 5"/>
                <a:gd name="T4" fmla="*/ 88 w 5"/>
                <a:gd name="T5" fmla="*/ 55 h 5"/>
                <a:gd name="T6" fmla="*/ 0 w 5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3" y="3"/>
                    <a:pt x="1" y="3"/>
                    <a:pt x="3" y="0"/>
                  </a:cubicBezTo>
                  <a:cubicBezTo>
                    <a:pt x="5" y="1"/>
                    <a:pt x="4" y="1"/>
                    <a:pt x="5" y="3"/>
                  </a:cubicBezTo>
                  <a:cubicBezTo>
                    <a:pt x="4" y="5"/>
                    <a:pt x="3" y="5"/>
                    <a:pt x="0" y="5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2" name="Freeform 1264">
              <a:extLst>
                <a:ext uri="{FF2B5EF4-FFF2-40B4-BE49-F238E27FC236}">
                  <a16:creationId xmlns:a16="http://schemas.microsoft.com/office/drawing/2014/main" id="{BAD4A7A2-DD4D-4AE2-9EA5-AD4F056DA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531"/>
              <a:ext cx="5" cy="1"/>
            </a:xfrm>
            <a:custGeom>
              <a:avLst/>
              <a:gdLst>
                <a:gd name="T0" fmla="*/ 0 w 2"/>
                <a:gd name="T1" fmla="*/ 0 h 1"/>
                <a:gd name="T2" fmla="*/ 3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3" name="Freeform 1265">
              <a:extLst>
                <a:ext uri="{FF2B5EF4-FFF2-40B4-BE49-F238E27FC236}">
                  <a16:creationId xmlns:a16="http://schemas.microsoft.com/office/drawing/2014/main" id="{5DEBD4CD-4A7F-4264-B754-7F381ACEC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2878"/>
              <a:ext cx="7" cy="5"/>
            </a:xfrm>
            <a:custGeom>
              <a:avLst/>
              <a:gdLst>
                <a:gd name="T0" fmla="*/ 0 w 3"/>
                <a:gd name="T1" fmla="*/ 0 h 2"/>
                <a:gd name="T2" fmla="*/ 37 w 3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2" y="0"/>
                    <a:pt x="3" y="2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4" name="Freeform 1266">
              <a:extLst>
                <a:ext uri="{FF2B5EF4-FFF2-40B4-BE49-F238E27FC236}">
                  <a16:creationId xmlns:a16="http://schemas.microsoft.com/office/drawing/2014/main" id="{CAAE3E4D-53A4-4413-A82D-E6007A9C5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2347"/>
              <a:ext cx="12" cy="16"/>
            </a:xfrm>
            <a:custGeom>
              <a:avLst/>
              <a:gdLst>
                <a:gd name="T0" fmla="*/ 70 w 5"/>
                <a:gd name="T1" fmla="*/ 0 h 6"/>
                <a:gd name="T2" fmla="*/ 29 w 5"/>
                <a:gd name="T3" fmla="*/ 115 h 6"/>
                <a:gd name="T4" fmla="*/ 58 w 5"/>
                <a:gd name="T5" fmla="*/ 0 h 6"/>
                <a:gd name="T6" fmla="*/ 0 w 5"/>
                <a:gd name="T7" fmla="*/ 1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4" y="2"/>
                    <a:pt x="3" y="4"/>
                    <a:pt x="2" y="6"/>
                  </a:cubicBezTo>
                  <a:cubicBezTo>
                    <a:pt x="5" y="4"/>
                    <a:pt x="4" y="4"/>
                    <a:pt x="4" y="0"/>
                  </a:cubicBezTo>
                  <a:cubicBezTo>
                    <a:pt x="1" y="1"/>
                    <a:pt x="0" y="3"/>
                    <a:pt x="0" y="6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5" name="Freeform 1267">
              <a:extLst>
                <a:ext uri="{FF2B5EF4-FFF2-40B4-BE49-F238E27FC236}">
                  <a16:creationId xmlns:a16="http://schemas.microsoft.com/office/drawing/2014/main" id="{E83A87B5-D2F7-4C56-9172-72442D16D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" y="2342"/>
              <a:ext cx="12" cy="13"/>
            </a:xfrm>
            <a:custGeom>
              <a:avLst/>
              <a:gdLst>
                <a:gd name="T0" fmla="*/ 0 w 5"/>
                <a:gd name="T1" fmla="*/ 68 h 5"/>
                <a:gd name="T2" fmla="*/ 29 w 5"/>
                <a:gd name="T3" fmla="*/ 0 h 5"/>
                <a:gd name="T4" fmla="*/ 70 w 5"/>
                <a:gd name="T5" fmla="*/ 88 h 5"/>
                <a:gd name="T6" fmla="*/ 29 w 5"/>
                <a:gd name="T7" fmla="*/ 5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5" y="2"/>
                    <a:pt x="5" y="1"/>
                    <a:pt x="5" y="5"/>
                  </a:cubicBezTo>
                  <a:cubicBezTo>
                    <a:pt x="4" y="5"/>
                    <a:pt x="3" y="4"/>
                    <a:pt x="2" y="3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6" name="Freeform 1268">
              <a:extLst>
                <a:ext uri="{FF2B5EF4-FFF2-40B4-BE49-F238E27FC236}">
                  <a16:creationId xmlns:a16="http://schemas.microsoft.com/office/drawing/2014/main" id="{327C1E91-EA72-48B7-BB1B-B0BC3CC11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464"/>
              <a:ext cx="12" cy="11"/>
            </a:xfrm>
            <a:custGeom>
              <a:avLst/>
              <a:gdLst>
                <a:gd name="T0" fmla="*/ 0 w 5"/>
                <a:gd name="T1" fmla="*/ 61 h 4"/>
                <a:gd name="T2" fmla="*/ 41 w 5"/>
                <a:gd name="T3" fmla="*/ 0 h 4"/>
                <a:gd name="T4" fmla="*/ 70 w 5"/>
                <a:gd name="T5" fmla="*/ 61 h 4"/>
                <a:gd name="T6" fmla="*/ 29 w 5"/>
                <a:gd name="T7" fmla="*/ 6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5" y="0"/>
                    <a:pt x="5" y="1"/>
                    <a:pt x="5" y="3"/>
                  </a:cubicBezTo>
                  <a:cubicBezTo>
                    <a:pt x="3" y="4"/>
                    <a:pt x="1" y="3"/>
                    <a:pt x="2" y="3"/>
                  </a:cubicBezTo>
                </a:path>
              </a:pathLst>
            </a:custGeom>
            <a:noFill/>
            <a:ln w="4286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7" name="Freeform 1269">
              <a:extLst>
                <a:ext uri="{FF2B5EF4-FFF2-40B4-BE49-F238E27FC236}">
                  <a16:creationId xmlns:a16="http://schemas.microsoft.com/office/drawing/2014/main" id="{E30425AF-A7C7-4A73-80C2-7FA260A5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3" y="2539"/>
              <a:ext cx="75" cy="99"/>
            </a:xfrm>
            <a:custGeom>
              <a:avLst/>
              <a:gdLst>
                <a:gd name="T0" fmla="*/ 0 w 30"/>
                <a:gd name="T1" fmla="*/ 650 h 37"/>
                <a:gd name="T2" fmla="*/ 375 w 30"/>
                <a:gd name="T3" fmla="*/ 479 h 37"/>
                <a:gd name="T4" fmla="*/ 408 w 30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7">
                  <a:moveTo>
                    <a:pt x="0" y="34"/>
                  </a:moveTo>
                  <a:cubicBezTo>
                    <a:pt x="8" y="37"/>
                    <a:pt x="19" y="30"/>
                    <a:pt x="24" y="25"/>
                  </a:cubicBezTo>
                  <a:cubicBezTo>
                    <a:pt x="30" y="16"/>
                    <a:pt x="28" y="10"/>
                    <a:pt x="26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8" name="Freeform 1270">
              <a:extLst>
                <a:ext uri="{FF2B5EF4-FFF2-40B4-BE49-F238E27FC236}">
                  <a16:creationId xmlns:a16="http://schemas.microsoft.com/office/drawing/2014/main" id="{BE4AF3DD-8E62-401A-89C3-8C1AE134E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2736"/>
              <a:ext cx="52" cy="158"/>
            </a:xfrm>
            <a:custGeom>
              <a:avLst/>
              <a:gdLst>
                <a:gd name="T0" fmla="*/ 258 w 21"/>
                <a:gd name="T1" fmla="*/ 0 h 59"/>
                <a:gd name="T2" fmla="*/ 307 w 21"/>
                <a:gd name="T3" fmla="*/ 653 h 59"/>
                <a:gd name="T4" fmla="*/ 0 w 21"/>
                <a:gd name="T5" fmla="*/ 1098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9">
                  <a:moveTo>
                    <a:pt x="17" y="0"/>
                  </a:moveTo>
                  <a:cubicBezTo>
                    <a:pt x="12" y="11"/>
                    <a:pt x="21" y="22"/>
                    <a:pt x="20" y="34"/>
                  </a:cubicBezTo>
                  <a:cubicBezTo>
                    <a:pt x="20" y="45"/>
                    <a:pt x="13" y="59"/>
                    <a:pt x="0" y="5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09" name="Freeform 1271">
              <a:extLst>
                <a:ext uri="{FF2B5EF4-FFF2-40B4-BE49-F238E27FC236}">
                  <a16:creationId xmlns:a16="http://schemas.microsoft.com/office/drawing/2014/main" id="{4EC6252E-DAA0-4B3A-B396-BE3DB05A2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587"/>
              <a:ext cx="152" cy="56"/>
            </a:xfrm>
            <a:custGeom>
              <a:avLst/>
              <a:gdLst>
                <a:gd name="T0" fmla="*/ 0 w 61"/>
                <a:gd name="T1" fmla="*/ 363 h 21"/>
                <a:gd name="T2" fmla="*/ 249 w 61"/>
                <a:gd name="T3" fmla="*/ 320 h 21"/>
                <a:gd name="T4" fmla="*/ 508 w 61"/>
                <a:gd name="T5" fmla="*/ 376 h 21"/>
                <a:gd name="T6" fmla="*/ 944 w 6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21">
                  <a:moveTo>
                    <a:pt x="0" y="19"/>
                  </a:moveTo>
                  <a:cubicBezTo>
                    <a:pt x="8" y="21"/>
                    <a:pt x="10" y="17"/>
                    <a:pt x="16" y="17"/>
                  </a:cubicBezTo>
                  <a:cubicBezTo>
                    <a:pt x="21" y="16"/>
                    <a:pt x="27" y="20"/>
                    <a:pt x="33" y="20"/>
                  </a:cubicBezTo>
                  <a:cubicBezTo>
                    <a:pt x="50" y="21"/>
                    <a:pt x="55" y="14"/>
                    <a:pt x="61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0" name="Freeform 1272">
              <a:extLst>
                <a:ext uri="{FF2B5EF4-FFF2-40B4-BE49-F238E27FC236}">
                  <a16:creationId xmlns:a16="http://schemas.microsoft.com/office/drawing/2014/main" id="{6C6F2C97-7113-446B-ACCE-499CDACB5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488"/>
              <a:ext cx="107" cy="99"/>
            </a:xfrm>
            <a:custGeom>
              <a:avLst/>
              <a:gdLst>
                <a:gd name="T0" fmla="*/ 0 w 43"/>
                <a:gd name="T1" fmla="*/ 615 h 37"/>
                <a:gd name="T2" fmla="*/ 353 w 43"/>
                <a:gd name="T3" fmla="*/ 423 h 37"/>
                <a:gd name="T4" fmla="*/ 662 w 43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7">
                  <a:moveTo>
                    <a:pt x="0" y="32"/>
                  </a:moveTo>
                  <a:cubicBezTo>
                    <a:pt x="9" y="37"/>
                    <a:pt x="17" y="28"/>
                    <a:pt x="23" y="22"/>
                  </a:cubicBezTo>
                  <a:cubicBezTo>
                    <a:pt x="30" y="16"/>
                    <a:pt x="39" y="11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1" name="Freeform 1273">
              <a:extLst>
                <a:ext uri="{FF2B5EF4-FFF2-40B4-BE49-F238E27FC236}">
                  <a16:creationId xmlns:a16="http://schemas.microsoft.com/office/drawing/2014/main" id="{39C8DBE0-822A-4560-AE6F-246BD58BB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459"/>
              <a:ext cx="28" cy="35"/>
            </a:xfrm>
            <a:custGeom>
              <a:avLst/>
              <a:gdLst>
                <a:gd name="T0" fmla="*/ 0 w 11"/>
                <a:gd name="T1" fmla="*/ 253 h 13"/>
                <a:gd name="T2" fmla="*/ 181 w 1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3">
                  <a:moveTo>
                    <a:pt x="0" y="13"/>
                  </a:moveTo>
                  <a:cubicBezTo>
                    <a:pt x="6" y="11"/>
                    <a:pt x="10" y="6"/>
                    <a:pt x="11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2" name="Freeform 1274">
              <a:extLst>
                <a:ext uri="{FF2B5EF4-FFF2-40B4-BE49-F238E27FC236}">
                  <a16:creationId xmlns:a16="http://schemas.microsoft.com/office/drawing/2014/main" id="{CBE9B92F-5224-45B0-A3F4-506D8A722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822"/>
              <a:ext cx="75" cy="61"/>
            </a:xfrm>
            <a:custGeom>
              <a:avLst/>
              <a:gdLst>
                <a:gd name="T0" fmla="*/ 0 w 30"/>
                <a:gd name="T1" fmla="*/ 430 h 23"/>
                <a:gd name="T2" fmla="*/ 300 w 30"/>
                <a:gd name="T3" fmla="*/ 149 h 23"/>
                <a:gd name="T4" fmla="*/ 470 w 30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3">
                  <a:moveTo>
                    <a:pt x="0" y="23"/>
                  </a:moveTo>
                  <a:cubicBezTo>
                    <a:pt x="11" y="23"/>
                    <a:pt x="19" y="19"/>
                    <a:pt x="19" y="8"/>
                  </a:cubicBezTo>
                  <a:cubicBezTo>
                    <a:pt x="24" y="9"/>
                    <a:pt x="29" y="5"/>
                    <a:pt x="3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3" name="Freeform 1275">
              <a:extLst>
                <a:ext uri="{FF2B5EF4-FFF2-40B4-BE49-F238E27FC236}">
                  <a16:creationId xmlns:a16="http://schemas.microsoft.com/office/drawing/2014/main" id="{20D08260-3E5C-4B51-84CA-ED64E0964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816"/>
              <a:ext cx="85" cy="83"/>
            </a:xfrm>
            <a:custGeom>
              <a:avLst/>
              <a:gdLst>
                <a:gd name="T0" fmla="*/ 33 w 34"/>
                <a:gd name="T1" fmla="*/ 594 h 31"/>
                <a:gd name="T2" fmla="*/ 175 w 34"/>
                <a:gd name="T3" fmla="*/ 230 h 31"/>
                <a:gd name="T4" fmla="*/ 533 w 34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1">
                  <a:moveTo>
                    <a:pt x="2" y="31"/>
                  </a:moveTo>
                  <a:cubicBezTo>
                    <a:pt x="0" y="17"/>
                    <a:pt x="6" y="22"/>
                    <a:pt x="11" y="12"/>
                  </a:cubicBezTo>
                  <a:cubicBezTo>
                    <a:pt x="18" y="16"/>
                    <a:pt x="34" y="10"/>
                    <a:pt x="34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4" name="Freeform 1276">
              <a:extLst>
                <a:ext uri="{FF2B5EF4-FFF2-40B4-BE49-F238E27FC236}">
                  <a16:creationId xmlns:a16="http://schemas.microsoft.com/office/drawing/2014/main" id="{AE9E7A2A-D4F3-4157-838C-B7C60014E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792"/>
              <a:ext cx="148" cy="115"/>
            </a:xfrm>
            <a:custGeom>
              <a:avLst/>
              <a:gdLst>
                <a:gd name="T0" fmla="*/ 0 w 59"/>
                <a:gd name="T1" fmla="*/ 265 h 43"/>
                <a:gd name="T2" fmla="*/ 913 w 59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43">
                  <a:moveTo>
                    <a:pt x="0" y="14"/>
                  </a:moveTo>
                  <a:cubicBezTo>
                    <a:pt x="1" y="43"/>
                    <a:pt x="59" y="26"/>
                    <a:pt x="5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5" name="Freeform 1277">
              <a:extLst>
                <a:ext uri="{FF2B5EF4-FFF2-40B4-BE49-F238E27FC236}">
                  <a16:creationId xmlns:a16="http://schemas.microsoft.com/office/drawing/2014/main" id="{6A44A5B0-EED0-4F41-91AC-B2EA5D8A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" y="2710"/>
              <a:ext cx="52" cy="136"/>
            </a:xfrm>
            <a:custGeom>
              <a:avLst/>
              <a:gdLst>
                <a:gd name="T0" fmla="*/ 319 w 21"/>
                <a:gd name="T1" fmla="*/ 0 h 51"/>
                <a:gd name="T2" fmla="*/ 245 w 21"/>
                <a:gd name="T3" fmla="*/ 227 h 51"/>
                <a:gd name="T4" fmla="*/ 258 w 21"/>
                <a:gd name="T5" fmla="*/ 435 h 51"/>
                <a:gd name="T6" fmla="*/ 0 w 21"/>
                <a:gd name="T7" fmla="*/ 96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51">
                  <a:moveTo>
                    <a:pt x="21" y="0"/>
                  </a:moveTo>
                  <a:cubicBezTo>
                    <a:pt x="20" y="4"/>
                    <a:pt x="16" y="8"/>
                    <a:pt x="16" y="12"/>
                  </a:cubicBezTo>
                  <a:cubicBezTo>
                    <a:pt x="15" y="16"/>
                    <a:pt x="17" y="18"/>
                    <a:pt x="17" y="23"/>
                  </a:cubicBezTo>
                  <a:cubicBezTo>
                    <a:pt x="17" y="32"/>
                    <a:pt x="10" y="50"/>
                    <a:pt x="0" y="51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6" name="Freeform 1278">
              <a:extLst>
                <a:ext uri="{FF2B5EF4-FFF2-40B4-BE49-F238E27FC236}">
                  <a16:creationId xmlns:a16="http://schemas.microsoft.com/office/drawing/2014/main" id="{B18738B7-C022-4489-B35D-2FE881B3C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891"/>
              <a:ext cx="33" cy="19"/>
            </a:xfrm>
            <a:custGeom>
              <a:avLst/>
              <a:gdLst>
                <a:gd name="T0" fmla="*/ 0 w 13"/>
                <a:gd name="T1" fmla="*/ 103 h 7"/>
                <a:gd name="T2" fmla="*/ 213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5"/>
                  </a:moveTo>
                  <a:cubicBezTo>
                    <a:pt x="5" y="7"/>
                    <a:pt x="10" y="5"/>
                    <a:pt x="13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7" name="Freeform 1279">
              <a:extLst>
                <a:ext uri="{FF2B5EF4-FFF2-40B4-BE49-F238E27FC236}">
                  <a16:creationId xmlns:a16="http://schemas.microsoft.com/office/drawing/2014/main" id="{41AFB289-CB7C-4932-BEF0-9B8117023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531"/>
              <a:ext cx="120" cy="72"/>
            </a:xfrm>
            <a:custGeom>
              <a:avLst/>
              <a:gdLst>
                <a:gd name="T0" fmla="*/ 0 w 48"/>
                <a:gd name="T1" fmla="*/ 341 h 27"/>
                <a:gd name="T2" fmla="*/ 425 w 48"/>
                <a:gd name="T3" fmla="*/ 136 h 27"/>
                <a:gd name="T4" fmla="*/ 750 w 48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7">
                  <a:moveTo>
                    <a:pt x="0" y="18"/>
                  </a:moveTo>
                  <a:cubicBezTo>
                    <a:pt x="8" y="27"/>
                    <a:pt x="25" y="17"/>
                    <a:pt x="27" y="7"/>
                  </a:cubicBezTo>
                  <a:cubicBezTo>
                    <a:pt x="34" y="11"/>
                    <a:pt x="43" y="3"/>
                    <a:pt x="48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8" name="Freeform 1280">
              <a:extLst>
                <a:ext uri="{FF2B5EF4-FFF2-40B4-BE49-F238E27FC236}">
                  <a16:creationId xmlns:a16="http://schemas.microsoft.com/office/drawing/2014/main" id="{A5FA1F52-982E-47B7-876D-6372D7BBC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2494"/>
              <a:ext cx="105" cy="48"/>
            </a:xfrm>
            <a:custGeom>
              <a:avLst/>
              <a:gdLst>
                <a:gd name="T0" fmla="*/ 0 w 42"/>
                <a:gd name="T1" fmla="*/ 341 h 18"/>
                <a:gd name="T2" fmla="*/ 158 w 42"/>
                <a:gd name="T3" fmla="*/ 205 h 18"/>
                <a:gd name="T4" fmla="*/ 658 w 42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8">
                  <a:moveTo>
                    <a:pt x="0" y="18"/>
                  </a:moveTo>
                  <a:cubicBezTo>
                    <a:pt x="4" y="17"/>
                    <a:pt x="9" y="15"/>
                    <a:pt x="10" y="11"/>
                  </a:cubicBezTo>
                  <a:cubicBezTo>
                    <a:pt x="20" y="15"/>
                    <a:pt x="40" y="13"/>
                    <a:pt x="42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19" name="Freeform 1281">
              <a:extLst>
                <a:ext uri="{FF2B5EF4-FFF2-40B4-BE49-F238E27FC236}">
                  <a16:creationId xmlns:a16="http://schemas.microsoft.com/office/drawing/2014/main" id="{FCA00B47-5302-459A-9D20-5E0447520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" y="2683"/>
              <a:ext cx="108" cy="27"/>
            </a:xfrm>
            <a:custGeom>
              <a:avLst/>
              <a:gdLst>
                <a:gd name="T0" fmla="*/ 0 w 43"/>
                <a:gd name="T1" fmla="*/ 197 h 10"/>
                <a:gd name="T2" fmla="*/ 251 w 43"/>
                <a:gd name="T3" fmla="*/ 103 h 10"/>
                <a:gd name="T4" fmla="*/ 681 w 43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0">
                  <a:moveTo>
                    <a:pt x="0" y="10"/>
                  </a:moveTo>
                  <a:cubicBezTo>
                    <a:pt x="6" y="10"/>
                    <a:pt x="11" y="5"/>
                    <a:pt x="16" y="5"/>
                  </a:cubicBezTo>
                  <a:cubicBezTo>
                    <a:pt x="24" y="4"/>
                    <a:pt x="36" y="9"/>
                    <a:pt x="43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0" name="Freeform 1282">
              <a:extLst>
                <a:ext uri="{FF2B5EF4-FFF2-40B4-BE49-F238E27FC236}">
                  <a16:creationId xmlns:a16="http://schemas.microsoft.com/office/drawing/2014/main" id="{1A408679-C188-47D3-8CCD-3A9C85D6C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" y="2334"/>
              <a:ext cx="38" cy="64"/>
            </a:xfrm>
            <a:custGeom>
              <a:avLst/>
              <a:gdLst>
                <a:gd name="T0" fmla="*/ 129 w 15"/>
                <a:gd name="T1" fmla="*/ 0 h 24"/>
                <a:gd name="T2" fmla="*/ 0 w 15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4">
                  <a:moveTo>
                    <a:pt x="8" y="0"/>
                  </a:moveTo>
                  <a:cubicBezTo>
                    <a:pt x="15" y="5"/>
                    <a:pt x="5" y="20"/>
                    <a:pt x="0" y="24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1" name="Freeform 1283">
              <a:extLst>
                <a:ext uri="{FF2B5EF4-FFF2-40B4-BE49-F238E27FC236}">
                  <a16:creationId xmlns:a16="http://schemas.microsoft.com/office/drawing/2014/main" id="{AA231534-F8A8-4AAD-99A7-8893A8FB6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347"/>
              <a:ext cx="27" cy="51"/>
            </a:xfrm>
            <a:custGeom>
              <a:avLst/>
              <a:gdLst>
                <a:gd name="T0" fmla="*/ 162 w 11"/>
                <a:gd name="T1" fmla="*/ 0 h 19"/>
                <a:gd name="T2" fmla="*/ 0 w 11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9">
                  <a:moveTo>
                    <a:pt x="11" y="0"/>
                  </a:moveTo>
                  <a:cubicBezTo>
                    <a:pt x="11" y="8"/>
                    <a:pt x="9" y="17"/>
                    <a:pt x="0" y="19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2" name="Freeform 1284">
              <a:extLst>
                <a:ext uri="{FF2B5EF4-FFF2-40B4-BE49-F238E27FC236}">
                  <a16:creationId xmlns:a16="http://schemas.microsoft.com/office/drawing/2014/main" id="{093349CE-E2FD-4AB2-9E73-AF5A335CE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656"/>
              <a:ext cx="17" cy="62"/>
            </a:xfrm>
            <a:custGeom>
              <a:avLst/>
              <a:gdLst>
                <a:gd name="T0" fmla="*/ 87 w 7"/>
                <a:gd name="T1" fmla="*/ 0 h 23"/>
                <a:gd name="T2" fmla="*/ 0 w 7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3">
                  <a:moveTo>
                    <a:pt x="6" y="0"/>
                  </a:moveTo>
                  <a:cubicBezTo>
                    <a:pt x="7" y="7"/>
                    <a:pt x="4" y="17"/>
                    <a:pt x="0" y="23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3" name="Freeform 1285">
              <a:extLst>
                <a:ext uri="{FF2B5EF4-FFF2-40B4-BE49-F238E27FC236}">
                  <a16:creationId xmlns:a16="http://schemas.microsoft.com/office/drawing/2014/main" id="{72D17A98-CE53-487D-8403-64292139A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2859"/>
              <a:ext cx="12" cy="48"/>
            </a:xfrm>
            <a:custGeom>
              <a:avLst/>
              <a:gdLst>
                <a:gd name="T0" fmla="*/ 0 w 5"/>
                <a:gd name="T1" fmla="*/ 0 h 18"/>
                <a:gd name="T2" fmla="*/ 58 w 5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8">
                  <a:moveTo>
                    <a:pt x="0" y="0"/>
                  </a:moveTo>
                  <a:cubicBezTo>
                    <a:pt x="4" y="4"/>
                    <a:pt x="5" y="13"/>
                    <a:pt x="4" y="18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624" name="Freeform 1286">
              <a:extLst>
                <a:ext uri="{FF2B5EF4-FFF2-40B4-BE49-F238E27FC236}">
                  <a16:creationId xmlns:a16="http://schemas.microsoft.com/office/drawing/2014/main" id="{CB8CC368-99E8-4337-99E4-A5639A79F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" y="2296"/>
              <a:ext cx="1225" cy="630"/>
            </a:xfrm>
            <a:custGeom>
              <a:avLst/>
              <a:gdLst>
                <a:gd name="T0" fmla="*/ 7658 w 490"/>
                <a:gd name="T1" fmla="*/ 363 h 236"/>
                <a:gd name="T2" fmla="*/ 7438 w 490"/>
                <a:gd name="T3" fmla="*/ 456 h 236"/>
                <a:gd name="T4" fmla="*/ 6533 w 490"/>
                <a:gd name="T5" fmla="*/ 798 h 236"/>
                <a:gd name="T6" fmla="*/ 5583 w 490"/>
                <a:gd name="T7" fmla="*/ 913 h 236"/>
                <a:gd name="T8" fmla="*/ 4375 w 490"/>
                <a:gd name="T9" fmla="*/ 478 h 236"/>
                <a:gd name="T10" fmla="*/ 3425 w 490"/>
                <a:gd name="T11" fmla="*/ 0 h 236"/>
                <a:gd name="T12" fmla="*/ 0 w 490"/>
                <a:gd name="T13" fmla="*/ 0 h 236"/>
                <a:gd name="T14" fmla="*/ 0 w 490"/>
                <a:gd name="T15" fmla="*/ 4490 h 236"/>
                <a:gd name="T16" fmla="*/ 7658 w 490"/>
                <a:gd name="T17" fmla="*/ 4490 h 236"/>
                <a:gd name="T18" fmla="*/ 7658 w 490"/>
                <a:gd name="T19" fmla="*/ 363 h 2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90" h="236">
                  <a:moveTo>
                    <a:pt x="490" y="19"/>
                  </a:moveTo>
                  <a:cubicBezTo>
                    <a:pt x="484" y="21"/>
                    <a:pt x="479" y="23"/>
                    <a:pt x="476" y="24"/>
                  </a:cubicBezTo>
                  <a:cubicBezTo>
                    <a:pt x="467" y="29"/>
                    <a:pt x="438" y="36"/>
                    <a:pt x="418" y="42"/>
                  </a:cubicBezTo>
                  <a:cubicBezTo>
                    <a:pt x="398" y="48"/>
                    <a:pt x="385" y="49"/>
                    <a:pt x="357" y="48"/>
                  </a:cubicBezTo>
                  <a:cubicBezTo>
                    <a:pt x="330" y="48"/>
                    <a:pt x="307" y="41"/>
                    <a:pt x="280" y="25"/>
                  </a:cubicBezTo>
                  <a:cubicBezTo>
                    <a:pt x="253" y="10"/>
                    <a:pt x="229" y="2"/>
                    <a:pt x="2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490" y="236"/>
                    <a:pt x="490" y="236"/>
                    <a:pt x="490" y="236"/>
                  </a:cubicBezTo>
                  <a:lnTo>
                    <a:pt x="490" y="1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3" name="Group 1287">
            <a:extLst>
              <a:ext uri="{FF2B5EF4-FFF2-40B4-BE49-F238E27FC236}">
                <a16:creationId xmlns:a16="http://schemas.microsoft.com/office/drawing/2014/main" id="{A3466C53-BA47-41DE-BF6E-662BD6B72D2D}"/>
              </a:ext>
            </a:extLst>
          </p:cNvPr>
          <p:cNvGrpSpPr>
            <a:grpSpLocks/>
          </p:cNvGrpSpPr>
          <p:nvPr/>
        </p:nvGrpSpPr>
        <p:grpSpPr bwMode="auto">
          <a:xfrm>
            <a:off x="1965325" y="4654550"/>
            <a:ext cx="290513" cy="93663"/>
            <a:chOff x="384" y="2233"/>
            <a:chExt cx="183" cy="59"/>
          </a:xfrm>
        </p:grpSpPr>
        <p:sp>
          <p:nvSpPr>
            <p:cNvPr id="47511" name="Freeform 1288">
              <a:extLst>
                <a:ext uri="{FF2B5EF4-FFF2-40B4-BE49-F238E27FC236}">
                  <a16:creationId xmlns:a16="http://schemas.microsoft.com/office/drawing/2014/main" id="{1ABC190B-69DC-4FDF-A9C4-0402827481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2" name="Oval 1289">
              <a:extLst>
                <a:ext uri="{FF2B5EF4-FFF2-40B4-BE49-F238E27FC236}">
                  <a16:creationId xmlns:a16="http://schemas.microsoft.com/office/drawing/2014/main" id="{5470F305-FA2C-4A04-99FB-A8EF3A0A9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513" name="Freeform 1290">
              <a:extLst>
                <a:ext uri="{FF2B5EF4-FFF2-40B4-BE49-F238E27FC236}">
                  <a16:creationId xmlns:a16="http://schemas.microsoft.com/office/drawing/2014/main" id="{1DF653F3-C54C-4032-926D-F9DC5E933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4" name="Freeform 1291">
              <a:extLst>
                <a:ext uri="{FF2B5EF4-FFF2-40B4-BE49-F238E27FC236}">
                  <a16:creationId xmlns:a16="http://schemas.microsoft.com/office/drawing/2014/main" id="{E64B51B1-E11E-4F7B-A0F4-F2FE68EA0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5" name="Freeform 1292">
              <a:extLst>
                <a:ext uri="{FF2B5EF4-FFF2-40B4-BE49-F238E27FC236}">
                  <a16:creationId xmlns:a16="http://schemas.microsoft.com/office/drawing/2014/main" id="{5BEC89E9-B6A4-432C-B561-12408B9A7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6" name="Freeform 1293">
              <a:extLst>
                <a:ext uri="{FF2B5EF4-FFF2-40B4-BE49-F238E27FC236}">
                  <a16:creationId xmlns:a16="http://schemas.microsoft.com/office/drawing/2014/main" id="{6F479E38-EEBB-470B-80B9-68A55541D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4" name="Group 1294">
            <a:extLst>
              <a:ext uri="{FF2B5EF4-FFF2-40B4-BE49-F238E27FC236}">
                <a16:creationId xmlns:a16="http://schemas.microsoft.com/office/drawing/2014/main" id="{91982060-7048-42A8-BCB1-FC4CA73DC16B}"/>
              </a:ext>
            </a:extLst>
          </p:cNvPr>
          <p:cNvGrpSpPr>
            <a:grpSpLocks/>
          </p:cNvGrpSpPr>
          <p:nvPr/>
        </p:nvGrpSpPr>
        <p:grpSpPr bwMode="auto">
          <a:xfrm>
            <a:off x="2260600" y="4656138"/>
            <a:ext cx="290513" cy="93662"/>
            <a:chOff x="384" y="2233"/>
            <a:chExt cx="183" cy="59"/>
          </a:xfrm>
        </p:grpSpPr>
        <p:sp>
          <p:nvSpPr>
            <p:cNvPr id="47505" name="Freeform 1295">
              <a:extLst>
                <a:ext uri="{FF2B5EF4-FFF2-40B4-BE49-F238E27FC236}">
                  <a16:creationId xmlns:a16="http://schemas.microsoft.com/office/drawing/2014/main" id="{5BB3B18E-DF19-4C51-AC7B-D88429552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6" name="Oval 1296">
              <a:extLst>
                <a:ext uri="{FF2B5EF4-FFF2-40B4-BE49-F238E27FC236}">
                  <a16:creationId xmlns:a16="http://schemas.microsoft.com/office/drawing/2014/main" id="{8C53006F-97D0-4C0C-81D8-D63AF2EE1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507" name="Freeform 1297">
              <a:extLst>
                <a:ext uri="{FF2B5EF4-FFF2-40B4-BE49-F238E27FC236}">
                  <a16:creationId xmlns:a16="http://schemas.microsoft.com/office/drawing/2014/main" id="{AACB359B-4758-4CA2-B01B-DB70ACF5E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8" name="Freeform 1298">
              <a:extLst>
                <a:ext uri="{FF2B5EF4-FFF2-40B4-BE49-F238E27FC236}">
                  <a16:creationId xmlns:a16="http://schemas.microsoft.com/office/drawing/2014/main" id="{2309453B-573C-4EBA-97F9-D9479CB0A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9" name="Freeform 1299">
              <a:extLst>
                <a:ext uri="{FF2B5EF4-FFF2-40B4-BE49-F238E27FC236}">
                  <a16:creationId xmlns:a16="http://schemas.microsoft.com/office/drawing/2014/main" id="{28EC159F-B55F-47E5-A9CA-A9F5BC2EA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10" name="Freeform 1300">
              <a:extLst>
                <a:ext uri="{FF2B5EF4-FFF2-40B4-BE49-F238E27FC236}">
                  <a16:creationId xmlns:a16="http://schemas.microsoft.com/office/drawing/2014/main" id="{9D581821-3B91-46A4-A5D0-A55880E88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5" name="Group 1301">
            <a:extLst>
              <a:ext uri="{FF2B5EF4-FFF2-40B4-BE49-F238E27FC236}">
                <a16:creationId xmlns:a16="http://schemas.microsoft.com/office/drawing/2014/main" id="{69340940-8216-4109-A83A-96EA4C6FFB09}"/>
              </a:ext>
            </a:extLst>
          </p:cNvPr>
          <p:cNvGrpSpPr>
            <a:grpSpLocks/>
          </p:cNvGrpSpPr>
          <p:nvPr/>
        </p:nvGrpSpPr>
        <p:grpSpPr bwMode="auto">
          <a:xfrm>
            <a:off x="2551113" y="4657725"/>
            <a:ext cx="290512" cy="93663"/>
            <a:chOff x="384" y="2233"/>
            <a:chExt cx="183" cy="59"/>
          </a:xfrm>
        </p:grpSpPr>
        <p:sp>
          <p:nvSpPr>
            <p:cNvPr id="47499" name="Freeform 1302">
              <a:extLst>
                <a:ext uri="{FF2B5EF4-FFF2-40B4-BE49-F238E27FC236}">
                  <a16:creationId xmlns:a16="http://schemas.microsoft.com/office/drawing/2014/main" id="{1E72A8B9-D17B-471F-A265-104489509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0" name="Oval 1303">
              <a:extLst>
                <a:ext uri="{FF2B5EF4-FFF2-40B4-BE49-F238E27FC236}">
                  <a16:creationId xmlns:a16="http://schemas.microsoft.com/office/drawing/2014/main" id="{B4DA6F43-C5F2-4E89-93E8-0CC82EA6CC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" y="2249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501" name="Freeform 1304">
              <a:extLst>
                <a:ext uri="{FF2B5EF4-FFF2-40B4-BE49-F238E27FC236}">
                  <a16:creationId xmlns:a16="http://schemas.microsoft.com/office/drawing/2014/main" id="{ECAF0D68-3524-46E4-9D63-7F17269D8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" y="2252"/>
              <a:ext cx="32" cy="21"/>
            </a:xfrm>
            <a:custGeom>
              <a:avLst/>
              <a:gdLst>
                <a:gd name="T0" fmla="*/ 30 w 13"/>
                <a:gd name="T1" fmla="*/ 89 h 8"/>
                <a:gd name="T2" fmla="*/ 153 w 13"/>
                <a:gd name="T3" fmla="*/ 0 h 8"/>
                <a:gd name="T4" fmla="*/ 194 w 13"/>
                <a:gd name="T5" fmla="*/ 21 h 8"/>
                <a:gd name="T6" fmla="*/ 121 w 13"/>
                <a:gd name="T7" fmla="*/ 0 h 8"/>
                <a:gd name="T8" fmla="*/ 0 w 13"/>
                <a:gd name="T9" fmla="*/ 76 h 8"/>
                <a:gd name="T10" fmla="*/ 74 w 13"/>
                <a:gd name="T11" fmla="*/ 144 h 8"/>
                <a:gd name="T12" fmla="*/ 30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2" name="Freeform 1305">
              <a:extLst>
                <a:ext uri="{FF2B5EF4-FFF2-40B4-BE49-F238E27FC236}">
                  <a16:creationId xmlns:a16="http://schemas.microsoft.com/office/drawing/2014/main" id="{C9645831-9BD0-4E14-8139-9A6786FEE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239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3" y="1"/>
                    <a:pt x="26" y="2"/>
                  </a:cubicBezTo>
                  <a:cubicBezTo>
                    <a:pt x="19" y="0"/>
                    <a:pt x="3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3" name="Freeform 1306">
              <a:extLst>
                <a:ext uri="{FF2B5EF4-FFF2-40B4-BE49-F238E27FC236}">
                  <a16:creationId xmlns:a16="http://schemas.microsoft.com/office/drawing/2014/main" id="{7A9778AF-67B0-4EDC-9381-96BA9F2F9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" y="2247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2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3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504" name="Freeform 1307">
              <a:extLst>
                <a:ext uri="{FF2B5EF4-FFF2-40B4-BE49-F238E27FC236}">
                  <a16:creationId xmlns:a16="http://schemas.microsoft.com/office/drawing/2014/main" id="{384AC349-9E7E-452B-8AC4-931B9A304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233"/>
              <a:ext cx="183" cy="59"/>
            </a:xfrm>
            <a:custGeom>
              <a:avLst/>
              <a:gdLst>
                <a:gd name="T0" fmla="*/ 1151 w 73"/>
                <a:gd name="T1" fmla="*/ 215 h 22"/>
                <a:gd name="T2" fmla="*/ 1038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38 w 73"/>
                <a:gd name="T13" fmla="*/ 0 h 22"/>
                <a:gd name="T14" fmla="*/ 1151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6" name="Group 1308">
            <a:extLst>
              <a:ext uri="{FF2B5EF4-FFF2-40B4-BE49-F238E27FC236}">
                <a16:creationId xmlns:a16="http://schemas.microsoft.com/office/drawing/2014/main" id="{BD99493C-888E-47EC-8264-9767FEBDD0E9}"/>
              </a:ext>
            </a:extLst>
          </p:cNvPr>
          <p:cNvGrpSpPr>
            <a:grpSpLocks/>
          </p:cNvGrpSpPr>
          <p:nvPr/>
        </p:nvGrpSpPr>
        <p:grpSpPr bwMode="auto">
          <a:xfrm>
            <a:off x="3582988" y="4660900"/>
            <a:ext cx="344487" cy="309563"/>
            <a:chOff x="1307" y="2201"/>
            <a:chExt cx="217" cy="195"/>
          </a:xfrm>
        </p:grpSpPr>
        <p:sp>
          <p:nvSpPr>
            <p:cNvPr id="47459" name="Freeform 1309">
              <a:extLst>
                <a:ext uri="{FF2B5EF4-FFF2-40B4-BE49-F238E27FC236}">
                  <a16:creationId xmlns:a16="http://schemas.microsoft.com/office/drawing/2014/main" id="{15BE5586-1AFC-497E-855F-F9FCD7320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364"/>
              <a:ext cx="27" cy="32"/>
            </a:xfrm>
            <a:custGeom>
              <a:avLst/>
              <a:gdLst>
                <a:gd name="T0" fmla="*/ 162 w 11"/>
                <a:gd name="T1" fmla="*/ 192 h 12"/>
                <a:gd name="T2" fmla="*/ 133 w 11"/>
                <a:gd name="T3" fmla="*/ 205 h 12"/>
                <a:gd name="T4" fmla="*/ 133 w 11"/>
                <a:gd name="T5" fmla="*/ 205 h 12"/>
                <a:gd name="T6" fmla="*/ 0 w 1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1" y="10"/>
                  </a:moveTo>
                  <a:cubicBezTo>
                    <a:pt x="11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12"/>
                    <a:pt x="2" y="5"/>
                    <a:pt x="0" y="0"/>
                  </a:cubicBezTo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0" name="Freeform 1310">
              <a:extLst>
                <a:ext uri="{FF2B5EF4-FFF2-40B4-BE49-F238E27FC236}">
                  <a16:creationId xmlns:a16="http://schemas.microsoft.com/office/drawing/2014/main" id="{C1CEF34F-BF03-47D9-B96E-419280F23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201"/>
              <a:ext cx="217" cy="195"/>
            </a:xfrm>
            <a:custGeom>
              <a:avLst/>
              <a:gdLst>
                <a:gd name="T0" fmla="*/ 1307 w 87"/>
                <a:gd name="T1" fmla="*/ 727 h 73"/>
                <a:gd name="T2" fmla="*/ 1287 w 87"/>
                <a:gd name="T3" fmla="*/ 970 h 73"/>
                <a:gd name="T4" fmla="*/ 1287 w 87"/>
                <a:gd name="T5" fmla="*/ 970 h 73"/>
                <a:gd name="T6" fmla="*/ 1245 w 87"/>
                <a:gd name="T7" fmla="*/ 991 h 73"/>
                <a:gd name="T8" fmla="*/ 1245 w 87"/>
                <a:gd name="T9" fmla="*/ 991 h 73"/>
                <a:gd name="T10" fmla="*/ 1132 w 87"/>
                <a:gd name="T11" fmla="*/ 820 h 73"/>
                <a:gd name="T12" fmla="*/ 1132 w 87"/>
                <a:gd name="T13" fmla="*/ 820 h 73"/>
                <a:gd name="T14" fmla="*/ 1120 w 87"/>
                <a:gd name="T15" fmla="*/ 1050 h 73"/>
                <a:gd name="T16" fmla="*/ 1120 w 87"/>
                <a:gd name="T17" fmla="*/ 1050 h 73"/>
                <a:gd name="T18" fmla="*/ 1120 w 87"/>
                <a:gd name="T19" fmla="*/ 1050 h 73"/>
                <a:gd name="T20" fmla="*/ 1008 w 87"/>
                <a:gd name="T21" fmla="*/ 857 h 73"/>
                <a:gd name="T22" fmla="*/ 1008 w 87"/>
                <a:gd name="T23" fmla="*/ 857 h 73"/>
                <a:gd name="T24" fmla="*/ 1008 w 87"/>
                <a:gd name="T25" fmla="*/ 1085 h 73"/>
                <a:gd name="T26" fmla="*/ 1008 w 87"/>
                <a:gd name="T27" fmla="*/ 1085 h 73"/>
                <a:gd name="T28" fmla="*/ 903 w 87"/>
                <a:gd name="T29" fmla="*/ 914 h 73"/>
                <a:gd name="T30" fmla="*/ 903 w 87"/>
                <a:gd name="T31" fmla="*/ 914 h 73"/>
                <a:gd name="T32" fmla="*/ 883 w 87"/>
                <a:gd name="T33" fmla="*/ 1127 h 73"/>
                <a:gd name="T34" fmla="*/ 883 w 87"/>
                <a:gd name="T35" fmla="*/ 1127 h 73"/>
                <a:gd name="T36" fmla="*/ 778 w 87"/>
                <a:gd name="T37" fmla="*/ 956 h 73"/>
                <a:gd name="T38" fmla="*/ 778 w 87"/>
                <a:gd name="T39" fmla="*/ 956 h 73"/>
                <a:gd name="T40" fmla="*/ 758 w 87"/>
                <a:gd name="T41" fmla="*/ 1183 h 73"/>
                <a:gd name="T42" fmla="*/ 758 w 87"/>
                <a:gd name="T43" fmla="*/ 1183 h 73"/>
                <a:gd name="T44" fmla="*/ 653 w 87"/>
                <a:gd name="T45" fmla="*/ 991 h 73"/>
                <a:gd name="T46" fmla="*/ 653 w 87"/>
                <a:gd name="T47" fmla="*/ 991 h 73"/>
                <a:gd name="T48" fmla="*/ 634 w 87"/>
                <a:gd name="T49" fmla="*/ 1221 h 73"/>
                <a:gd name="T50" fmla="*/ 634 w 87"/>
                <a:gd name="T51" fmla="*/ 1221 h 73"/>
                <a:gd name="T52" fmla="*/ 529 w 87"/>
                <a:gd name="T53" fmla="*/ 1050 h 73"/>
                <a:gd name="T54" fmla="*/ 529 w 87"/>
                <a:gd name="T55" fmla="*/ 1050 h 73"/>
                <a:gd name="T56" fmla="*/ 511 w 87"/>
                <a:gd name="T57" fmla="*/ 1255 h 73"/>
                <a:gd name="T58" fmla="*/ 511 w 87"/>
                <a:gd name="T59" fmla="*/ 1255 h 73"/>
                <a:gd name="T60" fmla="*/ 404 w 87"/>
                <a:gd name="T61" fmla="*/ 1085 h 73"/>
                <a:gd name="T62" fmla="*/ 404 w 87"/>
                <a:gd name="T63" fmla="*/ 1085 h 73"/>
                <a:gd name="T64" fmla="*/ 387 w 87"/>
                <a:gd name="T65" fmla="*/ 1314 h 73"/>
                <a:gd name="T66" fmla="*/ 387 w 87"/>
                <a:gd name="T67" fmla="*/ 1314 h 73"/>
                <a:gd name="T68" fmla="*/ 279 w 87"/>
                <a:gd name="T69" fmla="*/ 1141 h 73"/>
                <a:gd name="T70" fmla="*/ 279 w 87"/>
                <a:gd name="T71" fmla="*/ 1141 h 73"/>
                <a:gd name="T72" fmla="*/ 262 w 87"/>
                <a:gd name="T73" fmla="*/ 1357 h 73"/>
                <a:gd name="T74" fmla="*/ 229 w 87"/>
                <a:gd name="T75" fmla="*/ 1370 h 73"/>
                <a:gd name="T76" fmla="*/ 229 w 87"/>
                <a:gd name="T77" fmla="*/ 1370 h 73"/>
                <a:gd name="T78" fmla="*/ 92 w 87"/>
                <a:gd name="T79" fmla="*/ 1162 h 73"/>
                <a:gd name="T80" fmla="*/ 511 w 87"/>
                <a:gd name="T81" fmla="*/ 136 h 73"/>
                <a:gd name="T82" fmla="*/ 1307 w 87"/>
                <a:gd name="T83" fmla="*/ 727 h 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7" h="73">
                  <a:moveTo>
                    <a:pt x="84" y="38"/>
                  </a:moveTo>
                  <a:cubicBezTo>
                    <a:pt x="86" y="43"/>
                    <a:pt x="87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1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7" y="53"/>
                    <a:pt x="76" y="42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5" y="54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0" y="55"/>
                    <a:pt x="68" y="45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3" y="46"/>
                    <a:pt x="67" y="56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2" y="58"/>
                    <a:pt x="61" y="47"/>
                    <a:pt x="58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5" y="49"/>
                    <a:pt x="60" y="58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4" y="60"/>
                    <a:pt x="53" y="49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7" y="51"/>
                    <a:pt x="52" y="61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6" y="62"/>
                    <a:pt x="45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39" y="53"/>
                    <a:pt x="44" y="63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38" y="65"/>
                    <a:pt x="37" y="54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6"/>
                    <a:pt x="36" y="65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7"/>
                    <a:pt x="29" y="56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3" y="58"/>
                    <a:pt x="28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2" y="69"/>
                    <a:pt x="21" y="59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5" y="60"/>
                    <a:pt x="20" y="70"/>
                    <a:pt x="17" y="71"/>
                  </a:cubicBezTo>
                  <a:cubicBezTo>
                    <a:pt x="17" y="71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1" y="73"/>
                    <a:pt x="8" y="66"/>
                    <a:pt x="6" y="61"/>
                  </a:cubicBezTo>
                  <a:cubicBezTo>
                    <a:pt x="0" y="40"/>
                    <a:pt x="12" y="13"/>
                    <a:pt x="33" y="7"/>
                  </a:cubicBezTo>
                  <a:cubicBezTo>
                    <a:pt x="55" y="0"/>
                    <a:pt x="78" y="16"/>
                    <a:pt x="84" y="38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1" name="Freeform 1311">
              <a:extLst>
                <a:ext uri="{FF2B5EF4-FFF2-40B4-BE49-F238E27FC236}">
                  <a16:creationId xmlns:a16="http://schemas.microsoft.com/office/drawing/2014/main" id="{1089A4B8-F88E-47B0-9EBB-565970071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287"/>
              <a:ext cx="33" cy="34"/>
            </a:xfrm>
            <a:custGeom>
              <a:avLst/>
              <a:gdLst>
                <a:gd name="T0" fmla="*/ 20 w 13"/>
                <a:gd name="T1" fmla="*/ 144 h 13"/>
                <a:gd name="T2" fmla="*/ 160 w 13"/>
                <a:gd name="T3" fmla="*/ 165 h 13"/>
                <a:gd name="T4" fmla="*/ 96 w 13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0" y="13"/>
                    <a:pt x="8" y="12"/>
                    <a:pt x="10" y="9"/>
                  </a:cubicBezTo>
                  <a:cubicBezTo>
                    <a:pt x="13" y="5"/>
                    <a:pt x="10" y="0"/>
                    <a:pt x="6" y="1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2" name="Freeform 1312">
              <a:extLst>
                <a:ext uri="{FF2B5EF4-FFF2-40B4-BE49-F238E27FC236}">
                  <a16:creationId xmlns:a16="http://schemas.microsoft.com/office/drawing/2014/main" id="{A8F9989C-370C-4D1C-96E2-650B6DC3D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241"/>
              <a:ext cx="27" cy="32"/>
            </a:xfrm>
            <a:custGeom>
              <a:avLst/>
              <a:gdLst>
                <a:gd name="T0" fmla="*/ 0 w 11"/>
                <a:gd name="T1" fmla="*/ 149 h 12"/>
                <a:gd name="T2" fmla="*/ 133 w 11"/>
                <a:gd name="T3" fmla="*/ 171 h 12"/>
                <a:gd name="T4" fmla="*/ 71 w 11"/>
                <a:gd name="T5" fmla="*/ 3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0" y="8"/>
                  </a:moveTo>
                  <a:cubicBezTo>
                    <a:pt x="0" y="12"/>
                    <a:pt x="8" y="12"/>
                    <a:pt x="9" y="9"/>
                  </a:cubicBezTo>
                  <a:cubicBezTo>
                    <a:pt x="11" y="6"/>
                    <a:pt x="10" y="0"/>
                    <a:pt x="5" y="2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3" name="Freeform 1313">
              <a:extLst>
                <a:ext uri="{FF2B5EF4-FFF2-40B4-BE49-F238E27FC236}">
                  <a16:creationId xmlns:a16="http://schemas.microsoft.com/office/drawing/2014/main" id="{60CDAAEF-71D8-4BD6-BCF3-B04BF71A0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255"/>
              <a:ext cx="37" cy="58"/>
            </a:xfrm>
            <a:custGeom>
              <a:avLst/>
              <a:gdLst>
                <a:gd name="T0" fmla="*/ 0 w 15"/>
                <a:gd name="T1" fmla="*/ 327 h 22"/>
                <a:gd name="T2" fmla="*/ 104 w 15"/>
                <a:gd name="T3" fmla="*/ 382 h 22"/>
                <a:gd name="T4" fmla="*/ 165 w 15"/>
                <a:gd name="T5" fmla="*/ 237 h 22"/>
                <a:gd name="T6" fmla="*/ 212 w 15"/>
                <a:gd name="T7" fmla="*/ 111 h 22"/>
                <a:gd name="T8" fmla="*/ 91 w 15"/>
                <a:gd name="T9" fmla="*/ 7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2">
                  <a:moveTo>
                    <a:pt x="0" y="18"/>
                  </a:moveTo>
                  <a:cubicBezTo>
                    <a:pt x="1" y="21"/>
                    <a:pt x="4" y="22"/>
                    <a:pt x="7" y="21"/>
                  </a:cubicBezTo>
                  <a:cubicBezTo>
                    <a:pt x="10" y="19"/>
                    <a:pt x="10" y="16"/>
                    <a:pt x="11" y="13"/>
                  </a:cubicBezTo>
                  <a:cubicBezTo>
                    <a:pt x="12" y="10"/>
                    <a:pt x="15" y="10"/>
                    <a:pt x="14" y="6"/>
                  </a:cubicBezTo>
                  <a:cubicBezTo>
                    <a:pt x="13" y="3"/>
                    <a:pt x="8" y="0"/>
                    <a:pt x="6" y="4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4" name="Freeform 1314">
              <a:extLst>
                <a:ext uri="{FF2B5EF4-FFF2-40B4-BE49-F238E27FC236}">
                  <a16:creationId xmlns:a16="http://schemas.microsoft.com/office/drawing/2014/main" id="{DB9E51FF-10EF-4292-A32B-CE7584CBB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271"/>
              <a:ext cx="43" cy="45"/>
            </a:xfrm>
            <a:custGeom>
              <a:avLst/>
              <a:gdLst>
                <a:gd name="T0" fmla="*/ 83 w 17"/>
                <a:gd name="T1" fmla="*/ 90 h 17"/>
                <a:gd name="T2" fmla="*/ 192 w 17"/>
                <a:gd name="T3" fmla="*/ 204 h 17"/>
                <a:gd name="T4" fmla="*/ 83 w 17"/>
                <a:gd name="T5" fmla="*/ 9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7">
                  <a:moveTo>
                    <a:pt x="5" y="5"/>
                  </a:moveTo>
                  <a:cubicBezTo>
                    <a:pt x="0" y="11"/>
                    <a:pt x="7" y="17"/>
                    <a:pt x="12" y="11"/>
                  </a:cubicBezTo>
                  <a:cubicBezTo>
                    <a:pt x="17" y="6"/>
                    <a:pt x="9" y="0"/>
                    <a:pt x="5" y="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5" name="Freeform 1315">
              <a:extLst>
                <a:ext uri="{FF2B5EF4-FFF2-40B4-BE49-F238E27FC236}">
                  <a16:creationId xmlns:a16="http://schemas.microsoft.com/office/drawing/2014/main" id="{A1F23C8D-D296-40E0-A078-A7CE63E8E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271"/>
              <a:ext cx="42" cy="48"/>
            </a:xfrm>
            <a:custGeom>
              <a:avLst/>
              <a:gdLst>
                <a:gd name="T0" fmla="*/ 74 w 17"/>
                <a:gd name="T1" fmla="*/ 136 h 18"/>
                <a:gd name="T2" fmla="*/ 195 w 17"/>
                <a:gd name="T3" fmla="*/ 264 h 18"/>
                <a:gd name="T4" fmla="*/ 74 w 17"/>
                <a:gd name="T5" fmla="*/ 13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5" y="7"/>
                  </a:moveTo>
                  <a:cubicBezTo>
                    <a:pt x="0" y="14"/>
                    <a:pt x="9" y="18"/>
                    <a:pt x="13" y="14"/>
                  </a:cubicBezTo>
                  <a:cubicBezTo>
                    <a:pt x="17" y="9"/>
                    <a:pt x="11" y="0"/>
                    <a:pt x="5" y="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6" name="Freeform 1316">
              <a:extLst>
                <a:ext uri="{FF2B5EF4-FFF2-40B4-BE49-F238E27FC236}">
                  <a16:creationId xmlns:a16="http://schemas.microsoft.com/office/drawing/2014/main" id="{9F349018-0307-42F9-A16C-CD2960771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2233"/>
              <a:ext cx="30" cy="40"/>
            </a:xfrm>
            <a:custGeom>
              <a:avLst/>
              <a:gdLst>
                <a:gd name="T0" fmla="*/ 20 w 12"/>
                <a:gd name="T1" fmla="*/ 136 h 15"/>
                <a:gd name="T2" fmla="*/ 175 w 12"/>
                <a:gd name="T3" fmla="*/ 149 h 15"/>
                <a:gd name="T4" fmla="*/ 20 w 12"/>
                <a:gd name="T5" fmla="*/ 13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" y="7"/>
                  </a:moveTo>
                  <a:cubicBezTo>
                    <a:pt x="0" y="14"/>
                    <a:pt x="10" y="15"/>
                    <a:pt x="11" y="8"/>
                  </a:cubicBezTo>
                  <a:cubicBezTo>
                    <a:pt x="12" y="1"/>
                    <a:pt x="2" y="0"/>
                    <a:pt x="1" y="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7" name="Freeform 1317">
              <a:extLst>
                <a:ext uri="{FF2B5EF4-FFF2-40B4-BE49-F238E27FC236}">
                  <a16:creationId xmlns:a16="http://schemas.microsoft.com/office/drawing/2014/main" id="{FEF35618-9B54-40AF-87E7-53259FB92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2287"/>
              <a:ext cx="20" cy="21"/>
            </a:xfrm>
            <a:custGeom>
              <a:avLst/>
              <a:gdLst>
                <a:gd name="T0" fmla="*/ 0 w 8"/>
                <a:gd name="T1" fmla="*/ 110 h 8"/>
                <a:gd name="T2" fmla="*/ 95 w 8"/>
                <a:gd name="T3" fmla="*/ 123 h 8"/>
                <a:gd name="T4" fmla="*/ 63 w 8"/>
                <a:gd name="T5" fmla="*/ 0 h 8"/>
                <a:gd name="T6" fmla="*/ 63 w 8"/>
                <a:gd name="T7" fmla="*/ 76 h 8"/>
                <a:gd name="T8" fmla="*/ 0 w 8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cubicBezTo>
                    <a:pt x="0" y="8"/>
                    <a:pt x="5" y="8"/>
                    <a:pt x="6" y="7"/>
                  </a:cubicBezTo>
                  <a:cubicBezTo>
                    <a:pt x="8" y="5"/>
                    <a:pt x="7" y="1"/>
                    <a:pt x="4" y="0"/>
                  </a:cubicBezTo>
                  <a:cubicBezTo>
                    <a:pt x="4" y="1"/>
                    <a:pt x="5" y="2"/>
                    <a:pt x="4" y="4"/>
                  </a:cubicBezTo>
                  <a:cubicBezTo>
                    <a:pt x="4" y="5"/>
                    <a:pt x="1" y="5"/>
                    <a:pt x="0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8" name="Freeform 1318">
              <a:extLst>
                <a:ext uri="{FF2B5EF4-FFF2-40B4-BE49-F238E27FC236}">
                  <a16:creationId xmlns:a16="http://schemas.microsoft.com/office/drawing/2014/main" id="{36A34E5C-65CF-44BB-92BB-38735453C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239"/>
              <a:ext cx="17" cy="26"/>
            </a:xfrm>
            <a:custGeom>
              <a:avLst/>
              <a:gdLst>
                <a:gd name="T0" fmla="*/ 0 w 7"/>
                <a:gd name="T1" fmla="*/ 143 h 10"/>
                <a:gd name="T2" fmla="*/ 87 w 7"/>
                <a:gd name="T3" fmla="*/ 109 h 10"/>
                <a:gd name="T4" fmla="*/ 41 w 7"/>
                <a:gd name="T5" fmla="*/ 21 h 10"/>
                <a:gd name="T6" fmla="*/ 29 w 7"/>
                <a:gd name="T7" fmla="*/ 1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8"/>
                  </a:moveTo>
                  <a:cubicBezTo>
                    <a:pt x="2" y="10"/>
                    <a:pt x="6" y="9"/>
                    <a:pt x="6" y="6"/>
                  </a:cubicBezTo>
                  <a:cubicBezTo>
                    <a:pt x="7" y="5"/>
                    <a:pt x="5" y="0"/>
                    <a:pt x="3" y="1"/>
                  </a:cubicBezTo>
                  <a:cubicBezTo>
                    <a:pt x="4" y="3"/>
                    <a:pt x="6" y="5"/>
                    <a:pt x="2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9" name="Freeform 1319">
              <a:extLst>
                <a:ext uri="{FF2B5EF4-FFF2-40B4-BE49-F238E27FC236}">
                  <a16:creationId xmlns:a16="http://schemas.microsoft.com/office/drawing/2014/main" id="{EF487C6A-78B7-43DF-9DEF-796914029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284"/>
              <a:ext cx="20" cy="21"/>
            </a:xfrm>
            <a:custGeom>
              <a:avLst/>
              <a:gdLst>
                <a:gd name="T0" fmla="*/ 0 w 8"/>
                <a:gd name="T1" fmla="*/ 110 h 8"/>
                <a:gd name="T2" fmla="*/ 113 w 8"/>
                <a:gd name="T3" fmla="*/ 55 h 8"/>
                <a:gd name="T4" fmla="*/ 50 w 8"/>
                <a:gd name="T5" fmla="*/ 0 h 8"/>
                <a:gd name="T6" fmla="*/ 33 w 8"/>
                <a:gd name="T7" fmla="*/ 11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0" y="6"/>
                  </a:moveTo>
                  <a:cubicBezTo>
                    <a:pt x="3" y="8"/>
                    <a:pt x="6" y="6"/>
                    <a:pt x="7" y="3"/>
                  </a:cubicBezTo>
                  <a:cubicBezTo>
                    <a:pt x="8" y="0"/>
                    <a:pt x="4" y="2"/>
                    <a:pt x="3" y="0"/>
                  </a:cubicBezTo>
                  <a:cubicBezTo>
                    <a:pt x="3" y="2"/>
                    <a:pt x="5" y="4"/>
                    <a:pt x="2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0" name="Freeform 1320">
              <a:extLst>
                <a:ext uri="{FF2B5EF4-FFF2-40B4-BE49-F238E27FC236}">
                  <a16:creationId xmlns:a16="http://schemas.microsoft.com/office/drawing/2014/main" id="{B306743A-10B0-40DA-B66B-319F75EC0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287"/>
              <a:ext cx="8" cy="13"/>
            </a:xfrm>
            <a:custGeom>
              <a:avLst/>
              <a:gdLst>
                <a:gd name="T0" fmla="*/ 56 w 3"/>
                <a:gd name="T1" fmla="*/ 0 h 5"/>
                <a:gd name="T2" fmla="*/ 0 w 3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1" name="Freeform 1321">
              <a:extLst>
                <a:ext uri="{FF2B5EF4-FFF2-40B4-BE49-F238E27FC236}">
                  <a16:creationId xmlns:a16="http://schemas.microsoft.com/office/drawing/2014/main" id="{61E0F321-2487-4687-A54D-EFD2EEF09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244"/>
              <a:ext cx="7" cy="16"/>
            </a:xfrm>
            <a:custGeom>
              <a:avLst/>
              <a:gdLst>
                <a:gd name="T0" fmla="*/ 37 w 3"/>
                <a:gd name="T1" fmla="*/ 0 h 6"/>
                <a:gd name="T2" fmla="*/ 12 w 3"/>
                <a:gd name="T3" fmla="*/ 115 h 6"/>
                <a:gd name="T4" fmla="*/ 28 w 3"/>
                <a:gd name="T5" fmla="*/ 77 h 6"/>
                <a:gd name="T6" fmla="*/ 37 w 3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1" y="1"/>
                    <a:pt x="0" y="4"/>
                    <a:pt x="1" y="6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2"/>
                    <a:pt x="3" y="1"/>
                    <a:pt x="3" y="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2" name="Freeform 1322">
              <a:extLst>
                <a:ext uri="{FF2B5EF4-FFF2-40B4-BE49-F238E27FC236}">
                  <a16:creationId xmlns:a16="http://schemas.microsoft.com/office/drawing/2014/main" id="{43BD2594-B227-4E14-803F-56567C108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217"/>
              <a:ext cx="150" cy="168"/>
            </a:xfrm>
            <a:custGeom>
              <a:avLst/>
              <a:gdLst>
                <a:gd name="T0" fmla="*/ 95 w 60"/>
                <a:gd name="T1" fmla="*/ 1045 h 63"/>
                <a:gd name="T2" fmla="*/ 125 w 60"/>
                <a:gd name="T3" fmla="*/ 1139 h 63"/>
                <a:gd name="T4" fmla="*/ 113 w 60"/>
                <a:gd name="T5" fmla="*/ 1080 h 63"/>
                <a:gd name="T6" fmla="*/ 563 w 60"/>
                <a:gd name="T7" fmla="*/ 115 h 63"/>
                <a:gd name="T8" fmla="*/ 938 w 60"/>
                <a:gd name="T9" fmla="*/ 136 h 63"/>
                <a:gd name="T10" fmla="*/ 488 w 60"/>
                <a:gd name="T11" fmla="*/ 56 h 63"/>
                <a:gd name="T12" fmla="*/ 95 w 60"/>
                <a:gd name="T13" fmla="*/ 1045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63">
                  <a:moveTo>
                    <a:pt x="6" y="55"/>
                  </a:moveTo>
                  <a:cubicBezTo>
                    <a:pt x="7" y="56"/>
                    <a:pt x="7" y="58"/>
                    <a:pt x="8" y="60"/>
                  </a:cubicBezTo>
                  <a:cubicBezTo>
                    <a:pt x="9" y="63"/>
                    <a:pt x="9" y="63"/>
                    <a:pt x="7" y="57"/>
                  </a:cubicBezTo>
                  <a:cubicBezTo>
                    <a:pt x="1" y="35"/>
                    <a:pt x="15" y="12"/>
                    <a:pt x="36" y="6"/>
                  </a:cubicBezTo>
                  <a:cubicBezTo>
                    <a:pt x="43" y="3"/>
                    <a:pt x="52" y="4"/>
                    <a:pt x="60" y="7"/>
                  </a:cubicBezTo>
                  <a:cubicBezTo>
                    <a:pt x="51" y="2"/>
                    <a:pt x="41" y="0"/>
                    <a:pt x="31" y="3"/>
                  </a:cubicBezTo>
                  <a:cubicBezTo>
                    <a:pt x="11" y="9"/>
                    <a:pt x="0" y="32"/>
                    <a:pt x="6" y="55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3" name="Freeform 1323">
              <a:extLst>
                <a:ext uri="{FF2B5EF4-FFF2-40B4-BE49-F238E27FC236}">
                  <a16:creationId xmlns:a16="http://schemas.microsoft.com/office/drawing/2014/main" id="{9A1426E5-2D3E-4D73-81C8-AF2F5B3AF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225"/>
              <a:ext cx="77" cy="139"/>
            </a:xfrm>
            <a:custGeom>
              <a:avLst/>
              <a:gdLst>
                <a:gd name="T0" fmla="*/ 474 w 31"/>
                <a:gd name="T1" fmla="*/ 0 h 52"/>
                <a:gd name="T2" fmla="*/ 92 w 31"/>
                <a:gd name="T3" fmla="*/ 994 h 52"/>
                <a:gd name="T4" fmla="*/ 474 w 3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cubicBezTo>
                    <a:pt x="11" y="6"/>
                    <a:pt x="0" y="29"/>
                    <a:pt x="6" y="52"/>
                  </a:cubicBezTo>
                  <a:cubicBezTo>
                    <a:pt x="0" y="19"/>
                    <a:pt x="22" y="3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4" name="Freeform 1324">
              <a:extLst>
                <a:ext uri="{FF2B5EF4-FFF2-40B4-BE49-F238E27FC236}">
                  <a16:creationId xmlns:a16="http://schemas.microsoft.com/office/drawing/2014/main" id="{1B3649C1-FF4D-440B-BDA6-594BD7E6E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2" y="2239"/>
              <a:ext cx="50" cy="98"/>
            </a:xfrm>
            <a:custGeom>
              <a:avLst/>
              <a:gdLst>
                <a:gd name="T0" fmla="*/ 250 w 20"/>
                <a:gd name="T1" fmla="*/ 689 h 37"/>
                <a:gd name="T2" fmla="*/ 270 w 20"/>
                <a:gd name="T3" fmla="*/ 408 h 37"/>
                <a:gd name="T4" fmla="*/ 0 w 20"/>
                <a:gd name="T5" fmla="*/ 0 h 37"/>
                <a:gd name="T6" fmla="*/ 250 w 20"/>
                <a:gd name="T7" fmla="*/ 429 h 37"/>
                <a:gd name="T8" fmla="*/ 250 w 20"/>
                <a:gd name="T9" fmla="*/ 68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37">
                  <a:moveTo>
                    <a:pt x="16" y="37"/>
                  </a:moveTo>
                  <a:cubicBezTo>
                    <a:pt x="20" y="36"/>
                    <a:pt x="19" y="31"/>
                    <a:pt x="17" y="22"/>
                  </a:cubicBezTo>
                  <a:cubicBezTo>
                    <a:pt x="14" y="14"/>
                    <a:pt x="7" y="5"/>
                    <a:pt x="0" y="0"/>
                  </a:cubicBezTo>
                  <a:cubicBezTo>
                    <a:pt x="4" y="4"/>
                    <a:pt x="13" y="13"/>
                    <a:pt x="16" y="23"/>
                  </a:cubicBezTo>
                  <a:cubicBezTo>
                    <a:pt x="18" y="31"/>
                    <a:pt x="18" y="36"/>
                    <a:pt x="16" y="37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5" name="Freeform 1325">
              <a:extLst>
                <a:ext uri="{FF2B5EF4-FFF2-40B4-BE49-F238E27FC236}">
                  <a16:creationId xmlns:a16="http://schemas.microsoft.com/office/drawing/2014/main" id="{3A64D23E-A326-469A-995B-7AEEE0A31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353"/>
              <a:ext cx="17" cy="30"/>
            </a:xfrm>
            <a:custGeom>
              <a:avLst/>
              <a:gdLst>
                <a:gd name="T0" fmla="*/ 0 w 7"/>
                <a:gd name="T1" fmla="*/ 38 h 11"/>
                <a:gd name="T2" fmla="*/ 58 w 7"/>
                <a:gd name="T3" fmla="*/ 120 h 11"/>
                <a:gd name="T4" fmla="*/ 100 w 7"/>
                <a:gd name="T5" fmla="*/ 202 h 11"/>
                <a:gd name="T6" fmla="*/ 58 w 7"/>
                <a:gd name="T7" fmla="*/ 82 h 11"/>
                <a:gd name="T8" fmla="*/ 0 w 7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1"/>
                    <a:pt x="3" y="3"/>
                    <a:pt x="4" y="6"/>
                  </a:cubicBezTo>
                  <a:cubicBezTo>
                    <a:pt x="6" y="9"/>
                    <a:pt x="6" y="11"/>
                    <a:pt x="7" y="10"/>
                  </a:cubicBezTo>
                  <a:cubicBezTo>
                    <a:pt x="6" y="10"/>
                    <a:pt x="5" y="6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6" name="Freeform 1326">
              <a:extLst>
                <a:ext uri="{FF2B5EF4-FFF2-40B4-BE49-F238E27FC236}">
                  <a16:creationId xmlns:a16="http://schemas.microsoft.com/office/drawing/2014/main" id="{E32491B4-6CA2-4E7C-AC53-2F4B3025E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353"/>
              <a:ext cx="8" cy="24"/>
            </a:xfrm>
            <a:custGeom>
              <a:avLst/>
              <a:gdLst>
                <a:gd name="T0" fmla="*/ 56 w 3"/>
                <a:gd name="T1" fmla="*/ 171 h 9"/>
                <a:gd name="T2" fmla="*/ 35 w 3"/>
                <a:gd name="T3" fmla="*/ 0 h 9"/>
                <a:gd name="T4" fmla="*/ 56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7" name="Freeform 1327">
              <a:extLst>
                <a:ext uri="{FF2B5EF4-FFF2-40B4-BE49-F238E27FC236}">
                  <a16:creationId xmlns:a16="http://schemas.microsoft.com/office/drawing/2014/main" id="{C8FF8E4B-177B-43B5-B504-6F69FB7BF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359"/>
              <a:ext cx="8" cy="24"/>
            </a:xfrm>
            <a:custGeom>
              <a:avLst/>
              <a:gdLst>
                <a:gd name="T0" fmla="*/ 56 w 3"/>
                <a:gd name="T1" fmla="*/ 171 h 9"/>
                <a:gd name="T2" fmla="*/ 35 w 3"/>
                <a:gd name="T3" fmla="*/ 0 h 9"/>
                <a:gd name="T4" fmla="*/ 56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0" y="1"/>
                    <a:pt x="2" y="0"/>
                  </a:cubicBezTo>
                  <a:cubicBezTo>
                    <a:pt x="1" y="1"/>
                    <a:pt x="0" y="2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8" name="Freeform 1328">
              <a:extLst>
                <a:ext uri="{FF2B5EF4-FFF2-40B4-BE49-F238E27FC236}">
                  <a16:creationId xmlns:a16="http://schemas.microsoft.com/office/drawing/2014/main" id="{54A40999-9737-49B4-86AC-401ACCE14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2" y="2348"/>
              <a:ext cx="17" cy="27"/>
            </a:xfrm>
            <a:custGeom>
              <a:avLst/>
              <a:gdLst>
                <a:gd name="T0" fmla="*/ 0 w 7"/>
                <a:gd name="T1" fmla="*/ 38 h 10"/>
                <a:gd name="T2" fmla="*/ 58 w 7"/>
                <a:gd name="T3" fmla="*/ 116 h 10"/>
                <a:gd name="T4" fmla="*/ 100 w 7"/>
                <a:gd name="T5" fmla="*/ 197 h 10"/>
                <a:gd name="T6" fmla="*/ 58 w 7"/>
                <a:gd name="T7" fmla="*/ 81 h 10"/>
                <a:gd name="T8" fmla="*/ 0 w 7"/>
                <a:gd name="T9" fmla="*/ 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6" y="9"/>
                    <a:pt x="5" y="6"/>
                    <a:pt x="4" y="4"/>
                  </a:cubicBezTo>
                  <a:cubicBezTo>
                    <a:pt x="4" y="1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9" name="Freeform 1329">
              <a:extLst>
                <a:ext uri="{FF2B5EF4-FFF2-40B4-BE49-F238E27FC236}">
                  <a16:creationId xmlns:a16="http://schemas.microsoft.com/office/drawing/2014/main" id="{CF028273-C75B-4A00-93A9-D52E94EAF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348"/>
              <a:ext cx="5" cy="21"/>
            </a:xfrm>
            <a:custGeom>
              <a:avLst/>
              <a:gdLst>
                <a:gd name="T0" fmla="*/ 33 w 2"/>
                <a:gd name="T1" fmla="*/ 144 h 8"/>
                <a:gd name="T2" fmla="*/ 33 w 2"/>
                <a:gd name="T3" fmla="*/ 0 h 8"/>
                <a:gd name="T4" fmla="*/ 33 w 2"/>
                <a:gd name="T5" fmla="*/ 1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2" y="8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0" name="Freeform 1330">
              <a:extLst>
                <a:ext uri="{FF2B5EF4-FFF2-40B4-BE49-F238E27FC236}">
                  <a16:creationId xmlns:a16="http://schemas.microsoft.com/office/drawing/2014/main" id="{213C6DE1-FA45-4288-9048-5E3A9E134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340"/>
              <a:ext cx="20" cy="29"/>
            </a:xfrm>
            <a:custGeom>
              <a:avLst/>
              <a:gdLst>
                <a:gd name="T0" fmla="*/ 0 w 8"/>
                <a:gd name="T1" fmla="*/ 34 h 11"/>
                <a:gd name="T2" fmla="*/ 83 w 8"/>
                <a:gd name="T3" fmla="*/ 111 h 11"/>
                <a:gd name="T4" fmla="*/ 125 w 8"/>
                <a:gd name="T5" fmla="*/ 200 h 11"/>
                <a:gd name="T6" fmla="*/ 83 w 8"/>
                <a:gd name="T7" fmla="*/ 76 h 11"/>
                <a:gd name="T8" fmla="*/ 0 w 8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1">
                  <a:moveTo>
                    <a:pt x="0" y="2"/>
                  </a:moveTo>
                  <a:cubicBezTo>
                    <a:pt x="3" y="2"/>
                    <a:pt x="4" y="3"/>
                    <a:pt x="5" y="6"/>
                  </a:cubicBezTo>
                  <a:cubicBezTo>
                    <a:pt x="6" y="10"/>
                    <a:pt x="7" y="11"/>
                    <a:pt x="8" y="11"/>
                  </a:cubicBezTo>
                  <a:cubicBezTo>
                    <a:pt x="7" y="10"/>
                    <a:pt x="6" y="7"/>
                    <a:pt x="5" y="4"/>
                  </a:cubicBezTo>
                  <a:cubicBezTo>
                    <a:pt x="4" y="2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1" name="Freeform 1331">
              <a:extLst>
                <a:ext uri="{FF2B5EF4-FFF2-40B4-BE49-F238E27FC236}">
                  <a16:creationId xmlns:a16="http://schemas.microsoft.com/office/drawing/2014/main" id="{9BE2CA2F-8739-4534-B01C-6612BCFB5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340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37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3" y="6"/>
                    <a:pt x="1" y="1"/>
                    <a:pt x="3" y="0"/>
                  </a:cubicBezTo>
                  <a:cubicBezTo>
                    <a:pt x="1" y="1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2" name="Freeform 1332">
              <a:extLst>
                <a:ext uri="{FF2B5EF4-FFF2-40B4-BE49-F238E27FC236}">
                  <a16:creationId xmlns:a16="http://schemas.microsoft.com/office/drawing/2014/main" id="{44410819-E956-4BB2-B56F-E85EFABA2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335"/>
              <a:ext cx="18" cy="29"/>
            </a:xfrm>
            <a:custGeom>
              <a:avLst/>
              <a:gdLst>
                <a:gd name="T0" fmla="*/ 0 w 7"/>
                <a:gd name="T1" fmla="*/ 34 h 11"/>
                <a:gd name="T2" fmla="*/ 85 w 7"/>
                <a:gd name="T3" fmla="*/ 111 h 11"/>
                <a:gd name="T4" fmla="*/ 118 w 7"/>
                <a:gd name="T5" fmla="*/ 182 h 11"/>
                <a:gd name="T6" fmla="*/ 85 w 7"/>
                <a:gd name="T7" fmla="*/ 76 h 11"/>
                <a:gd name="T8" fmla="*/ 0 w 7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3" y="1"/>
                    <a:pt x="4" y="3"/>
                    <a:pt x="5" y="6"/>
                  </a:cubicBezTo>
                  <a:cubicBezTo>
                    <a:pt x="6" y="9"/>
                    <a:pt x="7" y="11"/>
                    <a:pt x="7" y="10"/>
                  </a:cubicBezTo>
                  <a:cubicBezTo>
                    <a:pt x="7" y="10"/>
                    <a:pt x="6" y="6"/>
                    <a:pt x="5" y="4"/>
                  </a:cubicBezTo>
                  <a:cubicBezTo>
                    <a:pt x="4" y="2"/>
                    <a:pt x="3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3" name="Freeform 1333">
              <a:extLst>
                <a:ext uri="{FF2B5EF4-FFF2-40B4-BE49-F238E27FC236}">
                  <a16:creationId xmlns:a16="http://schemas.microsoft.com/office/drawing/2014/main" id="{2E0C3485-E3B1-42E8-8C6A-C90CE3A18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335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37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3" y="6"/>
                    <a:pt x="1" y="0"/>
                    <a:pt x="3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4" name="Freeform 1334">
              <a:extLst>
                <a:ext uri="{FF2B5EF4-FFF2-40B4-BE49-F238E27FC236}">
                  <a16:creationId xmlns:a16="http://schemas.microsoft.com/office/drawing/2014/main" id="{A7F2FF9C-73AF-4B84-A4C8-A76A71CAF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329"/>
              <a:ext cx="18" cy="27"/>
            </a:xfrm>
            <a:custGeom>
              <a:avLst/>
              <a:gdLst>
                <a:gd name="T0" fmla="*/ 0 w 7"/>
                <a:gd name="T1" fmla="*/ 38 h 10"/>
                <a:gd name="T2" fmla="*/ 67 w 7"/>
                <a:gd name="T3" fmla="*/ 116 h 10"/>
                <a:gd name="T4" fmla="*/ 118 w 7"/>
                <a:gd name="T5" fmla="*/ 197 h 10"/>
                <a:gd name="T6" fmla="*/ 85 w 7"/>
                <a:gd name="T7" fmla="*/ 81 h 10"/>
                <a:gd name="T8" fmla="*/ 0 w 7"/>
                <a:gd name="T9" fmla="*/ 3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6" y="9"/>
                    <a:pt x="6" y="10"/>
                    <a:pt x="7" y="10"/>
                  </a:cubicBezTo>
                  <a:cubicBezTo>
                    <a:pt x="6" y="9"/>
                    <a:pt x="5" y="6"/>
                    <a:pt x="5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5" name="Freeform 1335">
              <a:extLst>
                <a:ext uri="{FF2B5EF4-FFF2-40B4-BE49-F238E27FC236}">
                  <a16:creationId xmlns:a16="http://schemas.microsoft.com/office/drawing/2014/main" id="{CF013EFD-C354-41A3-A8AC-194E0B55B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329"/>
              <a:ext cx="7" cy="22"/>
            </a:xfrm>
            <a:custGeom>
              <a:avLst/>
              <a:gdLst>
                <a:gd name="T0" fmla="*/ 37 w 3"/>
                <a:gd name="T1" fmla="*/ 168 h 8"/>
                <a:gd name="T2" fmla="*/ 37 w 3"/>
                <a:gd name="T3" fmla="*/ 0 h 8"/>
                <a:gd name="T4" fmla="*/ 37 w 3"/>
                <a:gd name="T5" fmla="*/ 16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5"/>
                    <a:pt x="1" y="0"/>
                    <a:pt x="3" y="0"/>
                  </a:cubicBezTo>
                  <a:cubicBezTo>
                    <a:pt x="1" y="0"/>
                    <a:pt x="0" y="1"/>
                    <a:pt x="3" y="8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6" name="Freeform 1336">
              <a:extLst>
                <a:ext uri="{FF2B5EF4-FFF2-40B4-BE49-F238E27FC236}">
                  <a16:creationId xmlns:a16="http://schemas.microsoft.com/office/drawing/2014/main" id="{E8E08C5E-AB26-46A9-854A-A97E8AF3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321"/>
              <a:ext cx="18" cy="30"/>
            </a:xfrm>
            <a:custGeom>
              <a:avLst/>
              <a:gdLst>
                <a:gd name="T0" fmla="*/ 0 w 7"/>
                <a:gd name="T1" fmla="*/ 38 h 11"/>
                <a:gd name="T2" fmla="*/ 67 w 7"/>
                <a:gd name="T3" fmla="*/ 120 h 11"/>
                <a:gd name="T4" fmla="*/ 118 w 7"/>
                <a:gd name="T5" fmla="*/ 224 h 11"/>
                <a:gd name="T6" fmla="*/ 67 w 7"/>
                <a:gd name="T7" fmla="*/ 82 h 11"/>
                <a:gd name="T8" fmla="*/ 0 w 7"/>
                <a:gd name="T9" fmla="*/ 38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2"/>
                    <a:pt x="3" y="3"/>
                    <a:pt x="4" y="6"/>
                  </a:cubicBezTo>
                  <a:cubicBezTo>
                    <a:pt x="6" y="10"/>
                    <a:pt x="6" y="11"/>
                    <a:pt x="7" y="11"/>
                  </a:cubicBezTo>
                  <a:cubicBezTo>
                    <a:pt x="6" y="10"/>
                    <a:pt x="5" y="7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7" name="Freeform 1337">
              <a:extLst>
                <a:ext uri="{FF2B5EF4-FFF2-40B4-BE49-F238E27FC236}">
                  <a16:creationId xmlns:a16="http://schemas.microsoft.com/office/drawing/2014/main" id="{D6516F16-081E-495E-A721-6ECEBFDD7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2321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28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6"/>
                    <a:pt x="0" y="1"/>
                    <a:pt x="2" y="0"/>
                  </a:cubicBezTo>
                  <a:cubicBezTo>
                    <a:pt x="1" y="1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8" name="Freeform 1338">
              <a:extLst>
                <a:ext uri="{FF2B5EF4-FFF2-40B4-BE49-F238E27FC236}">
                  <a16:creationId xmlns:a16="http://schemas.microsoft.com/office/drawing/2014/main" id="{7F681C72-21D1-48EB-90F0-C2899855E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316"/>
              <a:ext cx="18" cy="29"/>
            </a:xfrm>
            <a:custGeom>
              <a:avLst/>
              <a:gdLst>
                <a:gd name="T0" fmla="*/ 0 w 7"/>
                <a:gd name="T1" fmla="*/ 34 h 11"/>
                <a:gd name="T2" fmla="*/ 67 w 7"/>
                <a:gd name="T3" fmla="*/ 111 h 11"/>
                <a:gd name="T4" fmla="*/ 118 w 7"/>
                <a:gd name="T5" fmla="*/ 200 h 11"/>
                <a:gd name="T6" fmla="*/ 67 w 7"/>
                <a:gd name="T7" fmla="*/ 76 h 11"/>
                <a:gd name="T8" fmla="*/ 0 w 7"/>
                <a:gd name="T9" fmla="*/ 3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1">
                  <a:moveTo>
                    <a:pt x="0" y="2"/>
                  </a:moveTo>
                  <a:cubicBezTo>
                    <a:pt x="2" y="1"/>
                    <a:pt x="3" y="3"/>
                    <a:pt x="4" y="6"/>
                  </a:cubicBezTo>
                  <a:cubicBezTo>
                    <a:pt x="5" y="9"/>
                    <a:pt x="6" y="11"/>
                    <a:pt x="7" y="11"/>
                  </a:cubicBezTo>
                  <a:cubicBezTo>
                    <a:pt x="6" y="10"/>
                    <a:pt x="5" y="6"/>
                    <a:pt x="4" y="4"/>
                  </a:cubicBezTo>
                  <a:cubicBezTo>
                    <a:pt x="4" y="2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9" name="Freeform 1339">
              <a:extLst>
                <a:ext uri="{FF2B5EF4-FFF2-40B4-BE49-F238E27FC236}">
                  <a16:creationId xmlns:a16="http://schemas.microsoft.com/office/drawing/2014/main" id="{C4011154-90BB-4203-B564-ED0052DEA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316"/>
              <a:ext cx="7" cy="24"/>
            </a:xfrm>
            <a:custGeom>
              <a:avLst/>
              <a:gdLst>
                <a:gd name="T0" fmla="*/ 37 w 3"/>
                <a:gd name="T1" fmla="*/ 171 h 9"/>
                <a:gd name="T2" fmla="*/ 28 w 3"/>
                <a:gd name="T3" fmla="*/ 0 h 9"/>
                <a:gd name="T4" fmla="*/ 37 w 3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9">
                  <a:moveTo>
                    <a:pt x="3" y="9"/>
                  </a:moveTo>
                  <a:cubicBezTo>
                    <a:pt x="2" y="5"/>
                    <a:pt x="0" y="0"/>
                    <a:pt x="2" y="0"/>
                  </a:cubicBezTo>
                  <a:cubicBezTo>
                    <a:pt x="1" y="0"/>
                    <a:pt x="0" y="1"/>
                    <a:pt x="3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0" name="Freeform 1340">
              <a:extLst>
                <a:ext uri="{FF2B5EF4-FFF2-40B4-BE49-F238E27FC236}">
                  <a16:creationId xmlns:a16="http://schemas.microsoft.com/office/drawing/2014/main" id="{463D6AA4-44E6-49BC-90CB-EFB9CDD7F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311"/>
              <a:ext cx="18" cy="26"/>
            </a:xfrm>
            <a:custGeom>
              <a:avLst/>
              <a:gdLst>
                <a:gd name="T0" fmla="*/ 0 w 7"/>
                <a:gd name="T1" fmla="*/ 34 h 10"/>
                <a:gd name="T2" fmla="*/ 67 w 7"/>
                <a:gd name="T3" fmla="*/ 109 h 10"/>
                <a:gd name="T4" fmla="*/ 118 w 7"/>
                <a:gd name="T5" fmla="*/ 177 h 10"/>
                <a:gd name="T6" fmla="*/ 67 w 7"/>
                <a:gd name="T7" fmla="*/ 68 h 10"/>
                <a:gd name="T8" fmla="*/ 0 w 7"/>
                <a:gd name="T9" fmla="*/ 34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2" y="1"/>
                    <a:pt x="3" y="2"/>
                    <a:pt x="4" y="6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6" y="9"/>
                    <a:pt x="5" y="6"/>
                    <a:pt x="4" y="4"/>
                  </a:cubicBezTo>
                  <a:cubicBezTo>
                    <a:pt x="3" y="1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1" name="Freeform 1341">
              <a:extLst>
                <a:ext uri="{FF2B5EF4-FFF2-40B4-BE49-F238E27FC236}">
                  <a16:creationId xmlns:a16="http://schemas.microsoft.com/office/drawing/2014/main" id="{05E4AF66-FE9B-41DD-8B14-B8C2E7EFF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2364"/>
              <a:ext cx="27" cy="32"/>
            </a:xfrm>
            <a:custGeom>
              <a:avLst/>
              <a:gdLst>
                <a:gd name="T0" fmla="*/ 162 w 11"/>
                <a:gd name="T1" fmla="*/ 192 h 12"/>
                <a:gd name="T2" fmla="*/ 133 w 11"/>
                <a:gd name="T3" fmla="*/ 205 h 12"/>
                <a:gd name="T4" fmla="*/ 133 w 11"/>
                <a:gd name="T5" fmla="*/ 205 h 12"/>
                <a:gd name="T6" fmla="*/ 0 w 11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2">
                  <a:moveTo>
                    <a:pt x="11" y="10"/>
                  </a:moveTo>
                  <a:cubicBezTo>
                    <a:pt x="11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5" y="12"/>
                    <a:pt x="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2" name="Freeform 1342">
              <a:extLst>
                <a:ext uri="{FF2B5EF4-FFF2-40B4-BE49-F238E27FC236}">
                  <a16:creationId xmlns:a16="http://schemas.microsoft.com/office/drawing/2014/main" id="{C0564953-4FAB-4C72-BDDE-70B984774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201"/>
              <a:ext cx="217" cy="195"/>
            </a:xfrm>
            <a:custGeom>
              <a:avLst/>
              <a:gdLst>
                <a:gd name="T0" fmla="*/ 1307 w 87"/>
                <a:gd name="T1" fmla="*/ 727 h 73"/>
                <a:gd name="T2" fmla="*/ 1287 w 87"/>
                <a:gd name="T3" fmla="*/ 970 h 73"/>
                <a:gd name="T4" fmla="*/ 1287 w 87"/>
                <a:gd name="T5" fmla="*/ 970 h 73"/>
                <a:gd name="T6" fmla="*/ 1245 w 87"/>
                <a:gd name="T7" fmla="*/ 991 h 73"/>
                <a:gd name="T8" fmla="*/ 1245 w 87"/>
                <a:gd name="T9" fmla="*/ 991 h 73"/>
                <a:gd name="T10" fmla="*/ 1132 w 87"/>
                <a:gd name="T11" fmla="*/ 820 h 73"/>
                <a:gd name="T12" fmla="*/ 1132 w 87"/>
                <a:gd name="T13" fmla="*/ 820 h 73"/>
                <a:gd name="T14" fmla="*/ 1120 w 87"/>
                <a:gd name="T15" fmla="*/ 1050 h 73"/>
                <a:gd name="T16" fmla="*/ 1120 w 87"/>
                <a:gd name="T17" fmla="*/ 1050 h 73"/>
                <a:gd name="T18" fmla="*/ 1120 w 87"/>
                <a:gd name="T19" fmla="*/ 1050 h 73"/>
                <a:gd name="T20" fmla="*/ 1008 w 87"/>
                <a:gd name="T21" fmla="*/ 857 h 73"/>
                <a:gd name="T22" fmla="*/ 1008 w 87"/>
                <a:gd name="T23" fmla="*/ 857 h 73"/>
                <a:gd name="T24" fmla="*/ 1008 w 87"/>
                <a:gd name="T25" fmla="*/ 1085 h 73"/>
                <a:gd name="T26" fmla="*/ 1008 w 87"/>
                <a:gd name="T27" fmla="*/ 1085 h 73"/>
                <a:gd name="T28" fmla="*/ 903 w 87"/>
                <a:gd name="T29" fmla="*/ 914 h 73"/>
                <a:gd name="T30" fmla="*/ 903 w 87"/>
                <a:gd name="T31" fmla="*/ 914 h 73"/>
                <a:gd name="T32" fmla="*/ 883 w 87"/>
                <a:gd name="T33" fmla="*/ 1127 h 73"/>
                <a:gd name="T34" fmla="*/ 883 w 87"/>
                <a:gd name="T35" fmla="*/ 1127 h 73"/>
                <a:gd name="T36" fmla="*/ 778 w 87"/>
                <a:gd name="T37" fmla="*/ 956 h 73"/>
                <a:gd name="T38" fmla="*/ 778 w 87"/>
                <a:gd name="T39" fmla="*/ 956 h 73"/>
                <a:gd name="T40" fmla="*/ 758 w 87"/>
                <a:gd name="T41" fmla="*/ 1183 h 73"/>
                <a:gd name="T42" fmla="*/ 758 w 87"/>
                <a:gd name="T43" fmla="*/ 1183 h 73"/>
                <a:gd name="T44" fmla="*/ 653 w 87"/>
                <a:gd name="T45" fmla="*/ 991 h 73"/>
                <a:gd name="T46" fmla="*/ 653 w 87"/>
                <a:gd name="T47" fmla="*/ 991 h 73"/>
                <a:gd name="T48" fmla="*/ 634 w 87"/>
                <a:gd name="T49" fmla="*/ 1221 h 73"/>
                <a:gd name="T50" fmla="*/ 634 w 87"/>
                <a:gd name="T51" fmla="*/ 1221 h 73"/>
                <a:gd name="T52" fmla="*/ 529 w 87"/>
                <a:gd name="T53" fmla="*/ 1050 h 73"/>
                <a:gd name="T54" fmla="*/ 529 w 87"/>
                <a:gd name="T55" fmla="*/ 1050 h 73"/>
                <a:gd name="T56" fmla="*/ 511 w 87"/>
                <a:gd name="T57" fmla="*/ 1255 h 73"/>
                <a:gd name="T58" fmla="*/ 511 w 87"/>
                <a:gd name="T59" fmla="*/ 1255 h 73"/>
                <a:gd name="T60" fmla="*/ 404 w 87"/>
                <a:gd name="T61" fmla="*/ 1085 h 73"/>
                <a:gd name="T62" fmla="*/ 404 w 87"/>
                <a:gd name="T63" fmla="*/ 1085 h 73"/>
                <a:gd name="T64" fmla="*/ 387 w 87"/>
                <a:gd name="T65" fmla="*/ 1314 h 73"/>
                <a:gd name="T66" fmla="*/ 387 w 87"/>
                <a:gd name="T67" fmla="*/ 1314 h 73"/>
                <a:gd name="T68" fmla="*/ 279 w 87"/>
                <a:gd name="T69" fmla="*/ 1141 h 73"/>
                <a:gd name="T70" fmla="*/ 279 w 87"/>
                <a:gd name="T71" fmla="*/ 1141 h 73"/>
                <a:gd name="T72" fmla="*/ 262 w 87"/>
                <a:gd name="T73" fmla="*/ 1357 h 73"/>
                <a:gd name="T74" fmla="*/ 229 w 87"/>
                <a:gd name="T75" fmla="*/ 1370 h 73"/>
                <a:gd name="T76" fmla="*/ 229 w 87"/>
                <a:gd name="T77" fmla="*/ 1370 h 73"/>
                <a:gd name="T78" fmla="*/ 92 w 87"/>
                <a:gd name="T79" fmla="*/ 1162 h 73"/>
                <a:gd name="T80" fmla="*/ 511 w 87"/>
                <a:gd name="T81" fmla="*/ 136 h 73"/>
                <a:gd name="T82" fmla="*/ 1307 w 87"/>
                <a:gd name="T83" fmla="*/ 727 h 7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87" h="73">
                  <a:moveTo>
                    <a:pt x="84" y="38"/>
                  </a:moveTo>
                  <a:cubicBezTo>
                    <a:pt x="86" y="43"/>
                    <a:pt x="87" y="50"/>
                    <a:pt x="83" y="51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83" y="51"/>
                    <a:pt x="81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7" y="53"/>
                    <a:pt x="76" y="42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0" y="44"/>
                    <a:pt x="75" y="54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0" y="55"/>
                    <a:pt x="68" y="45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3" y="46"/>
                    <a:pt x="67" y="56"/>
                    <a:pt x="65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2" y="58"/>
                    <a:pt x="61" y="47"/>
                    <a:pt x="58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5" y="49"/>
                    <a:pt x="60" y="58"/>
                    <a:pt x="57" y="59"/>
                  </a:cubicBezTo>
                  <a:cubicBezTo>
                    <a:pt x="57" y="59"/>
                    <a:pt x="57" y="59"/>
                    <a:pt x="57" y="59"/>
                  </a:cubicBezTo>
                  <a:cubicBezTo>
                    <a:pt x="54" y="60"/>
                    <a:pt x="53" y="49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47" y="51"/>
                    <a:pt x="52" y="61"/>
                    <a:pt x="49" y="62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6" y="62"/>
                    <a:pt x="45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39" y="53"/>
                    <a:pt x="44" y="63"/>
                    <a:pt x="41" y="64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38" y="65"/>
                    <a:pt x="37" y="54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6"/>
                    <a:pt x="36" y="65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0" y="67"/>
                    <a:pt x="29" y="56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3" y="58"/>
                    <a:pt x="28" y="68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2" y="69"/>
                    <a:pt x="21" y="59"/>
                    <a:pt x="18" y="60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5" y="60"/>
                    <a:pt x="20" y="70"/>
                    <a:pt x="17" y="71"/>
                  </a:cubicBezTo>
                  <a:cubicBezTo>
                    <a:pt x="17" y="71"/>
                    <a:pt x="15" y="72"/>
                    <a:pt x="15" y="72"/>
                  </a:cubicBezTo>
                  <a:cubicBezTo>
                    <a:pt x="15" y="72"/>
                    <a:pt x="15" y="72"/>
                    <a:pt x="15" y="72"/>
                  </a:cubicBezTo>
                  <a:cubicBezTo>
                    <a:pt x="11" y="73"/>
                    <a:pt x="8" y="66"/>
                    <a:pt x="6" y="61"/>
                  </a:cubicBezTo>
                  <a:cubicBezTo>
                    <a:pt x="0" y="40"/>
                    <a:pt x="12" y="13"/>
                    <a:pt x="33" y="7"/>
                  </a:cubicBezTo>
                  <a:cubicBezTo>
                    <a:pt x="55" y="0"/>
                    <a:pt x="78" y="16"/>
                    <a:pt x="84" y="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3" name="Freeform 1343">
              <a:extLst>
                <a:ext uri="{FF2B5EF4-FFF2-40B4-BE49-F238E27FC236}">
                  <a16:creationId xmlns:a16="http://schemas.microsoft.com/office/drawing/2014/main" id="{D153B52A-2A48-45C7-8F03-136597469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7" y="2247"/>
              <a:ext cx="42" cy="48"/>
            </a:xfrm>
            <a:custGeom>
              <a:avLst/>
              <a:gdLst>
                <a:gd name="T0" fmla="*/ 74 w 17"/>
                <a:gd name="T1" fmla="*/ 93 h 18"/>
                <a:gd name="T2" fmla="*/ 183 w 17"/>
                <a:gd name="T3" fmla="*/ 227 h 18"/>
                <a:gd name="T4" fmla="*/ 74 w 17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8">
                  <a:moveTo>
                    <a:pt x="5" y="5"/>
                  </a:moveTo>
                  <a:cubicBezTo>
                    <a:pt x="0" y="11"/>
                    <a:pt x="7" y="18"/>
                    <a:pt x="12" y="12"/>
                  </a:cubicBezTo>
                  <a:cubicBezTo>
                    <a:pt x="17" y="7"/>
                    <a:pt x="9" y="0"/>
                    <a:pt x="5" y="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4" name="Freeform 1344">
              <a:extLst>
                <a:ext uri="{FF2B5EF4-FFF2-40B4-BE49-F238E27FC236}">
                  <a16:creationId xmlns:a16="http://schemas.microsoft.com/office/drawing/2014/main" id="{8C5ED79C-4D3F-424C-8CBB-F43E96D6C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2260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12 w 5"/>
                <a:gd name="T3" fmla="*/ 22 h 4"/>
                <a:gd name="T4" fmla="*/ 70 w 5"/>
                <a:gd name="T5" fmla="*/ 0 h 4"/>
                <a:gd name="T6" fmla="*/ 29 w 5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3"/>
                    <a:pt x="1" y="2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3" y="1"/>
                    <a:pt x="2" y="2"/>
                    <a:pt x="2" y="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5" name="Freeform 1345">
              <a:extLst>
                <a:ext uri="{FF2B5EF4-FFF2-40B4-BE49-F238E27FC236}">
                  <a16:creationId xmlns:a16="http://schemas.microsoft.com/office/drawing/2014/main" id="{81359513-61E4-4339-B577-194E52010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263"/>
              <a:ext cx="18" cy="18"/>
            </a:xfrm>
            <a:custGeom>
              <a:avLst/>
              <a:gdLst>
                <a:gd name="T0" fmla="*/ 21 w 7"/>
                <a:gd name="T1" fmla="*/ 85 h 7"/>
                <a:gd name="T2" fmla="*/ 33 w 7"/>
                <a:gd name="T3" fmla="*/ 21 h 7"/>
                <a:gd name="T4" fmla="*/ 100 w 7"/>
                <a:gd name="T5" fmla="*/ 54 h 7"/>
                <a:gd name="T6" fmla="*/ 67 w 7"/>
                <a:gd name="T7" fmla="*/ 100 h 7"/>
                <a:gd name="T8" fmla="*/ 21 w 7"/>
                <a:gd name="T9" fmla="*/ 85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1" y="5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6" name="Freeform 1346">
              <a:extLst>
                <a:ext uri="{FF2B5EF4-FFF2-40B4-BE49-F238E27FC236}">
                  <a16:creationId xmlns:a16="http://schemas.microsoft.com/office/drawing/2014/main" id="{7D3401D4-001A-4338-9348-F9FA1707B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2257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7" name="Freeform 1347">
              <a:extLst>
                <a:ext uri="{FF2B5EF4-FFF2-40B4-BE49-F238E27FC236}">
                  <a16:creationId xmlns:a16="http://schemas.microsoft.com/office/drawing/2014/main" id="{01677A7D-AF61-40E2-B4D5-CF8C0596C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281"/>
              <a:ext cx="10" cy="11"/>
            </a:xfrm>
            <a:custGeom>
              <a:avLst/>
              <a:gdLst>
                <a:gd name="T0" fmla="*/ 0 w 4"/>
                <a:gd name="T1" fmla="*/ 47 h 4"/>
                <a:gd name="T2" fmla="*/ 20 w 4"/>
                <a:gd name="T3" fmla="*/ 0 h 4"/>
                <a:gd name="T4" fmla="*/ 50 w 4"/>
                <a:gd name="T5" fmla="*/ 22 h 4"/>
                <a:gd name="T6" fmla="*/ 33 w 4"/>
                <a:gd name="T7" fmla="*/ 61 h 4"/>
                <a:gd name="T8" fmla="*/ 0 w 4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2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8" name="Freeform 1348">
              <a:extLst>
                <a:ext uri="{FF2B5EF4-FFF2-40B4-BE49-F238E27FC236}">
                  <a16:creationId xmlns:a16="http://schemas.microsoft.com/office/drawing/2014/main" id="{B76038A5-D113-4D3F-A982-49D17A71B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260"/>
              <a:ext cx="17" cy="24"/>
            </a:xfrm>
            <a:custGeom>
              <a:avLst/>
              <a:gdLst>
                <a:gd name="T0" fmla="*/ 0 w 7"/>
                <a:gd name="T1" fmla="*/ 136 h 9"/>
                <a:gd name="T2" fmla="*/ 70 w 7"/>
                <a:gd name="T3" fmla="*/ 115 h 9"/>
                <a:gd name="T4" fmla="*/ 58 w 7"/>
                <a:gd name="T5" fmla="*/ 0 h 9"/>
                <a:gd name="T6" fmla="*/ 12 w 7"/>
                <a:gd name="T7" fmla="*/ 1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0" y="7"/>
                  </a:moveTo>
                  <a:cubicBezTo>
                    <a:pt x="0" y="9"/>
                    <a:pt x="4" y="7"/>
                    <a:pt x="5" y="6"/>
                  </a:cubicBezTo>
                  <a:cubicBezTo>
                    <a:pt x="6" y="5"/>
                    <a:pt x="7" y="1"/>
                    <a:pt x="4" y="0"/>
                  </a:cubicBezTo>
                  <a:cubicBezTo>
                    <a:pt x="5" y="3"/>
                    <a:pt x="4" y="5"/>
                    <a:pt x="1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7" name="Group 1349">
            <a:extLst>
              <a:ext uri="{FF2B5EF4-FFF2-40B4-BE49-F238E27FC236}">
                <a16:creationId xmlns:a16="http://schemas.microsoft.com/office/drawing/2014/main" id="{1C633A9A-8735-40E5-95E7-76530EF0770E}"/>
              </a:ext>
            </a:extLst>
          </p:cNvPr>
          <p:cNvGrpSpPr>
            <a:grpSpLocks/>
          </p:cNvGrpSpPr>
          <p:nvPr/>
        </p:nvGrpSpPr>
        <p:grpSpPr bwMode="auto">
          <a:xfrm>
            <a:off x="3279775" y="4694238"/>
            <a:ext cx="314325" cy="300037"/>
            <a:chOff x="1235" y="2056"/>
            <a:chExt cx="198" cy="189"/>
          </a:xfrm>
        </p:grpSpPr>
        <p:sp>
          <p:nvSpPr>
            <p:cNvPr id="47425" name="Freeform 1350">
              <a:extLst>
                <a:ext uri="{FF2B5EF4-FFF2-40B4-BE49-F238E27FC236}">
                  <a16:creationId xmlns:a16="http://schemas.microsoft.com/office/drawing/2014/main" id="{1C7CFDB4-F83D-4670-93E0-E86A6678D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056"/>
              <a:ext cx="198" cy="189"/>
            </a:xfrm>
            <a:custGeom>
              <a:avLst/>
              <a:gdLst>
                <a:gd name="T0" fmla="*/ 145 w 79"/>
                <a:gd name="T1" fmla="*/ 1283 h 71"/>
                <a:gd name="T2" fmla="*/ 0 w 79"/>
                <a:gd name="T3" fmla="*/ 1091 h 71"/>
                <a:gd name="T4" fmla="*/ 659 w 79"/>
                <a:gd name="T5" fmla="*/ 21 h 71"/>
                <a:gd name="T6" fmla="*/ 1213 w 79"/>
                <a:gd name="T7" fmla="*/ 1147 h 71"/>
                <a:gd name="T8" fmla="*/ 1068 w 79"/>
                <a:gd name="T9" fmla="*/ 1339 h 71"/>
                <a:gd name="T10" fmla="*/ 1068 w 79"/>
                <a:gd name="T11" fmla="*/ 1339 h 71"/>
                <a:gd name="T12" fmla="*/ 993 w 79"/>
                <a:gd name="T13" fmla="*/ 1169 h 71"/>
                <a:gd name="T14" fmla="*/ 993 w 79"/>
                <a:gd name="T15" fmla="*/ 1169 h 71"/>
                <a:gd name="T16" fmla="*/ 910 w 79"/>
                <a:gd name="T17" fmla="*/ 1339 h 71"/>
                <a:gd name="T18" fmla="*/ 910 w 79"/>
                <a:gd name="T19" fmla="*/ 1339 h 71"/>
                <a:gd name="T20" fmla="*/ 847 w 79"/>
                <a:gd name="T21" fmla="*/ 1147 h 71"/>
                <a:gd name="T22" fmla="*/ 847 w 79"/>
                <a:gd name="T23" fmla="*/ 1147 h 71"/>
                <a:gd name="T24" fmla="*/ 754 w 79"/>
                <a:gd name="T25" fmla="*/ 1318 h 71"/>
                <a:gd name="T26" fmla="*/ 754 w 79"/>
                <a:gd name="T27" fmla="*/ 1318 h 71"/>
                <a:gd name="T28" fmla="*/ 692 w 79"/>
                <a:gd name="T29" fmla="*/ 1147 h 71"/>
                <a:gd name="T30" fmla="*/ 692 w 79"/>
                <a:gd name="T31" fmla="*/ 1147 h 71"/>
                <a:gd name="T32" fmla="*/ 617 w 79"/>
                <a:gd name="T33" fmla="*/ 1318 h 71"/>
                <a:gd name="T34" fmla="*/ 597 w 79"/>
                <a:gd name="T35" fmla="*/ 1318 h 71"/>
                <a:gd name="T36" fmla="*/ 534 w 79"/>
                <a:gd name="T37" fmla="*/ 1134 h 71"/>
                <a:gd name="T38" fmla="*/ 534 w 79"/>
                <a:gd name="T39" fmla="*/ 1134 h 71"/>
                <a:gd name="T40" fmla="*/ 459 w 79"/>
                <a:gd name="T41" fmla="*/ 1304 h 71"/>
                <a:gd name="T42" fmla="*/ 459 w 79"/>
                <a:gd name="T43" fmla="*/ 1304 h 71"/>
                <a:gd name="T44" fmla="*/ 376 w 79"/>
                <a:gd name="T45" fmla="*/ 1134 h 71"/>
                <a:gd name="T46" fmla="*/ 376 w 79"/>
                <a:gd name="T47" fmla="*/ 1134 h 71"/>
                <a:gd name="T48" fmla="*/ 301 w 79"/>
                <a:gd name="T49" fmla="*/ 1304 h 71"/>
                <a:gd name="T50" fmla="*/ 301 w 79"/>
                <a:gd name="T51" fmla="*/ 1304 h 71"/>
                <a:gd name="T52" fmla="*/ 238 w 79"/>
                <a:gd name="T53" fmla="*/ 1134 h 71"/>
                <a:gd name="T54" fmla="*/ 238 w 79"/>
                <a:gd name="T55" fmla="*/ 1134 h 71"/>
                <a:gd name="T56" fmla="*/ 145 w 79"/>
                <a:gd name="T57" fmla="*/ 1283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9" h="71">
                  <a:moveTo>
                    <a:pt x="9" y="68"/>
                  </a:moveTo>
                  <a:cubicBezTo>
                    <a:pt x="3" y="68"/>
                    <a:pt x="0" y="63"/>
                    <a:pt x="0" y="58"/>
                  </a:cubicBezTo>
                  <a:cubicBezTo>
                    <a:pt x="2" y="28"/>
                    <a:pt x="20" y="0"/>
                    <a:pt x="42" y="1"/>
                  </a:cubicBezTo>
                  <a:cubicBezTo>
                    <a:pt x="63" y="2"/>
                    <a:pt x="79" y="32"/>
                    <a:pt x="77" y="61"/>
                  </a:cubicBezTo>
                  <a:cubicBezTo>
                    <a:pt x="77" y="67"/>
                    <a:pt x="74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4" y="71"/>
                    <a:pt x="67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0" y="62"/>
                    <a:pt x="62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4" y="70"/>
                    <a:pt x="57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0" y="61"/>
                    <a:pt x="5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5" y="70"/>
                    <a:pt x="47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61"/>
                    <a:pt x="42" y="70"/>
                    <a:pt x="39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5" y="70"/>
                    <a:pt x="38" y="61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0" y="60"/>
                    <a:pt x="32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5" y="69"/>
                    <a:pt x="28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1" y="60"/>
                    <a:pt x="23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5" y="69"/>
                    <a:pt x="18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1" y="59"/>
                    <a:pt x="13" y="68"/>
                    <a:pt x="9" y="68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6" name="Freeform 1351">
              <a:extLst>
                <a:ext uri="{FF2B5EF4-FFF2-40B4-BE49-F238E27FC236}">
                  <a16:creationId xmlns:a16="http://schemas.microsoft.com/office/drawing/2014/main" id="{BA08BDCF-A958-4739-B857-702E786AE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2144"/>
              <a:ext cx="57" cy="40"/>
            </a:xfrm>
            <a:custGeom>
              <a:avLst/>
              <a:gdLst>
                <a:gd name="T0" fmla="*/ 0 w 23"/>
                <a:gd name="T1" fmla="*/ 136 h 15"/>
                <a:gd name="T2" fmla="*/ 124 w 23"/>
                <a:gd name="T3" fmla="*/ 248 h 15"/>
                <a:gd name="T4" fmla="*/ 258 w 23"/>
                <a:gd name="T5" fmla="*/ 264 h 15"/>
                <a:gd name="T6" fmla="*/ 337 w 23"/>
                <a:gd name="T7" fmla="*/ 93 h 15"/>
                <a:gd name="T8" fmla="*/ 104 w 23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5">
                  <a:moveTo>
                    <a:pt x="0" y="7"/>
                  </a:moveTo>
                  <a:cubicBezTo>
                    <a:pt x="0" y="12"/>
                    <a:pt x="3" y="13"/>
                    <a:pt x="8" y="13"/>
                  </a:cubicBezTo>
                  <a:cubicBezTo>
                    <a:pt x="11" y="13"/>
                    <a:pt x="13" y="15"/>
                    <a:pt x="17" y="14"/>
                  </a:cubicBezTo>
                  <a:cubicBezTo>
                    <a:pt x="21" y="13"/>
                    <a:pt x="23" y="9"/>
                    <a:pt x="22" y="5"/>
                  </a:cubicBezTo>
                  <a:cubicBezTo>
                    <a:pt x="20" y="0"/>
                    <a:pt x="11" y="2"/>
                    <a:pt x="7" y="4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7" name="Freeform 1352">
              <a:extLst>
                <a:ext uri="{FF2B5EF4-FFF2-40B4-BE49-F238E27FC236}">
                  <a16:creationId xmlns:a16="http://schemas.microsoft.com/office/drawing/2014/main" id="{1DC58524-569A-4529-B535-4CBA161B8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106"/>
              <a:ext cx="35" cy="27"/>
            </a:xfrm>
            <a:custGeom>
              <a:avLst/>
              <a:gdLst>
                <a:gd name="T0" fmla="*/ 0 w 14"/>
                <a:gd name="T1" fmla="*/ 59 h 10"/>
                <a:gd name="T2" fmla="*/ 158 w 14"/>
                <a:gd name="T3" fmla="*/ 159 h 10"/>
                <a:gd name="T4" fmla="*/ 158 w 1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cubicBezTo>
                    <a:pt x="0" y="7"/>
                    <a:pt x="7" y="10"/>
                    <a:pt x="10" y="8"/>
                  </a:cubicBezTo>
                  <a:cubicBezTo>
                    <a:pt x="14" y="6"/>
                    <a:pt x="14" y="0"/>
                    <a:pt x="10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8" name="Freeform 1353">
              <a:extLst>
                <a:ext uri="{FF2B5EF4-FFF2-40B4-BE49-F238E27FC236}">
                  <a16:creationId xmlns:a16="http://schemas.microsoft.com/office/drawing/2014/main" id="{F716FADC-93EC-439F-8789-05C4BC269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2117"/>
              <a:ext cx="36" cy="37"/>
            </a:xfrm>
            <a:custGeom>
              <a:avLst/>
              <a:gdLst>
                <a:gd name="T0" fmla="*/ 0 w 14"/>
                <a:gd name="T1" fmla="*/ 148 h 14"/>
                <a:gd name="T2" fmla="*/ 185 w 14"/>
                <a:gd name="T3" fmla="*/ 167 h 14"/>
                <a:gd name="T4" fmla="*/ 118 w 14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0" y="8"/>
                  </a:moveTo>
                  <a:cubicBezTo>
                    <a:pt x="2" y="14"/>
                    <a:pt x="9" y="14"/>
                    <a:pt x="11" y="9"/>
                  </a:cubicBezTo>
                  <a:cubicBezTo>
                    <a:pt x="14" y="5"/>
                    <a:pt x="11" y="1"/>
                    <a:pt x="7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9" name="Freeform 1354">
              <a:extLst>
                <a:ext uri="{FF2B5EF4-FFF2-40B4-BE49-F238E27FC236}">
                  <a16:creationId xmlns:a16="http://schemas.microsoft.com/office/drawing/2014/main" id="{8D0C38A0-7ED7-48FF-BA72-EDCA33ACB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098"/>
              <a:ext cx="35" cy="142"/>
            </a:xfrm>
            <a:custGeom>
              <a:avLst/>
              <a:gdLst>
                <a:gd name="T0" fmla="*/ 175 w 14"/>
                <a:gd name="T1" fmla="*/ 868 h 53"/>
                <a:gd name="T2" fmla="*/ 0 w 14"/>
                <a:gd name="T3" fmla="*/ 0 h 53"/>
                <a:gd name="T4" fmla="*/ 208 w 14"/>
                <a:gd name="T5" fmla="*/ 868 h 53"/>
                <a:gd name="T6" fmla="*/ 113 w 14"/>
                <a:gd name="T7" fmla="*/ 1018 h 53"/>
                <a:gd name="T8" fmla="*/ 175 w 14"/>
                <a:gd name="T9" fmla="*/ 868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3">
                  <a:moveTo>
                    <a:pt x="11" y="45"/>
                  </a:moveTo>
                  <a:cubicBezTo>
                    <a:pt x="13" y="28"/>
                    <a:pt x="3" y="8"/>
                    <a:pt x="0" y="0"/>
                  </a:cubicBezTo>
                  <a:cubicBezTo>
                    <a:pt x="9" y="11"/>
                    <a:pt x="14" y="29"/>
                    <a:pt x="13" y="45"/>
                  </a:cubicBezTo>
                  <a:cubicBezTo>
                    <a:pt x="13" y="49"/>
                    <a:pt x="11" y="52"/>
                    <a:pt x="7" y="53"/>
                  </a:cubicBezTo>
                  <a:cubicBezTo>
                    <a:pt x="9" y="51"/>
                    <a:pt x="10" y="50"/>
                    <a:pt x="11" y="45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0" name="Freeform 1355">
              <a:extLst>
                <a:ext uri="{FF2B5EF4-FFF2-40B4-BE49-F238E27FC236}">
                  <a16:creationId xmlns:a16="http://schemas.microsoft.com/office/drawing/2014/main" id="{E560EA74-A436-462D-A2AF-D2AB63EF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061"/>
              <a:ext cx="123" cy="168"/>
            </a:xfrm>
            <a:custGeom>
              <a:avLst/>
              <a:gdLst>
                <a:gd name="T0" fmla="*/ 630 w 49"/>
                <a:gd name="T1" fmla="*/ 21 h 63"/>
                <a:gd name="T2" fmla="*/ 0 w 49"/>
                <a:gd name="T3" fmla="*/ 1045 h 63"/>
                <a:gd name="T4" fmla="*/ 50 w 49"/>
                <a:gd name="T5" fmla="*/ 1195 h 63"/>
                <a:gd name="T6" fmla="*/ 33 w 49"/>
                <a:gd name="T7" fmla="*/ 1080 h 63"/>
                <a:gd name="T8" fmla="*/ 693 w 49"/>
                <a:gd name="T9" fmla="*/ 56 h 63"/>
                <a:gd name="T10" fmla="*/ 776 w 49"/>
                <a:gd name="T11" fmla="*/ 56 h 63"/>
                <a:gd name="T12" fmla="*/ 630 w 49"/>
                <a:gd name="T13" fmla="*/ 21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63">
                  <a:moveTo>
                    <a:pt x="40" y="1"/>
                  </a:moveTo>
                  <a:cubicBezTo>
                    <a:pt x="19" y="0"/>
                    <a:pt x="1" y="27"/>
                    <a:pt x="0" y="55"/>
                  </a:cubicBezTo>
                  <a:cubicBezTo>
                    <a:pt x="0" y="58"/>
                    <a:pt x="1" y="61"/>
                    <a:pt x="3" y="63"/>
                  </a:cubicBezTo>
                  <a:cubicBezTo>
                    <a:pt x="2" y="61"/>
                    <a:pt x="2" y="60"/>
                    <a:pt x="2" y="57"/>
                  </a:cubicBezTo>
                  <a:cubicBezTo>
                    <a:pt x="3" y="29"/>
                    <a:pt x="23" y="2"/>
                    <a:pt x="44" y="3"/>
                  </a:cubicBezTo>
                  <a:cubicBezTo>
                    <a:pt x="46" y="3"/>
                    <a:pt x="47" y="3"/>
                    <a:pt x="49" y="3"/>
                  </a:cubicBezTo>
                  <a:cubicBezTo>
                    <a:pt x="46" y="2"/>
                    <a:pt x="43" y="1"/>
                    <a:pt x="40" y="1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1" name="Freeform 1356">
              <a:extLst>
                <a:ext uri="{FF2B5EF4-FFF2-40B4-BE49-F238E27FC236}">
                  <a16:creationId xmlns:a16="http://schemas.microsoft.com/office/drawing/2014/main" id="{CD84BB5E-F03E-4C76-B173-56651329A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06"/>
              <a:ext cx="40" cy="43"/>
            </a:xfrm>
            <a:custGeom>
              <a:avLst/>
              <a:gdLst>
                <a:gd name="T0" fmla="*/ 125 w 16"/>
                <a:gd name="T1" fmla="*/ 22 h 16"/>
                <a:gd name="T2" fmla="*/ 125 w 16"/>
                <a:gd name="T3" fmla="*/ 274 h 16"/>
                <a:gd name="T4" fmla="*/ 125 w 16"/>
                <a:gd name="T5" fmla="*/ 2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8" y="1"/>
                  </a:moveTo>
                  <a:cubicBezTo>
                    <a:pt x="1" y="0"/>
                    <a:pt x="0" y="13"/>
                    <a:pt x="8" y="14"/>
                  </a:cubicBezTo>
                  <a:cubicBezTo>
                    <a:pt x="16" y="16"/>
                    <a:pt x="15" y="3"/>
                    <a:pt x="8" y="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2" name="Freeform 1357">
              <a:extLst>
                <a:ext uri="{FF2B5EF4-FFF2-40B4-BE49-F238E27FC236}">
                  <a16:creationId xmlns:a16="http://schemas.microsoft.com/office/drawing/2014/main" id="{1507CFDA-34D9-4521-A769-E1C019B5F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093"/>
              <a:ext cx="47" cy="32"/>
            </a:xfrm>
            <a:custGeom>
              <a:avLst/>
              <a:gdLst>
                <a:gd name="T0" fmla="*/ 121 w 19"/>
                <a:gd name="T1" fmla="*/ 0 h 12"/>
                <a:gd name="T2" fmla="*/ 153 w 19"/>
                <a:gd name="T3" fmla="*/ 205 h 12"/>
                <a:gd name="T4" fmla="*/ 121 w 19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8" y="0"/>
                  </a:moveTo>
                  <a:cubicBezTo>
                    <a:pt x="0" y="0"/>
                    <a:pt x="1" y="10"/>
                    <a:pt x="10" y="11"/>
                  </a:cubicBezTo>
                  <a:cubicBezTo>
                    <a:pt x="19" y="12"/>
                    <a:pt x="18" y="1"/>
                    <a:pt x="8" y="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3" name="Freeform 1358">
              <a:extLst>
                <a:ext uri="{FF2B5EF4-FFF2-40B4-BE49-F238E27FC236}">
                  <a16:creationId xmlns:a16="http://schemas.microsoft.com/office/drawing/2014/main" id="{4B03F5B1-9325-40FC-BC1E-44D507DA4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8" y="2128"/>
              <a:ext cx="52" cy="53"/>
            </a:xfrm>
            <a:custGeom>
              <a:avLst/>
              <a:gdLst>
                <a:gd name="T0" fmla="*/ 134 w 21"/>
                <a:gd name="T1" fmla="*/ 111 h 20"/>
                <a:gd name="T2" fmla="*/ 228 w 21"/>
                <a:gd name="T3" fmla="*/ 294 h 20"/>
                <a:gd name="T4" fmla="*/ 134 w 21"/>
                <a:gd name="T5" fmla="*/ 111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0">
                  <a:moveTo>
                    <a:pt x="9" y="6"/>
                  </a:moveTo>
                  <a:cubicBezTo>
                    <a:pt x="0" y="11"/>
                    <a:pt x="9" y="20"/>
                    <a:pt x="15" y="16"/>
                  </a:cubicBezTo>
                  <a:cubicBezTo>
                    <a:pt x="21" y="12"/>
                    <a:pt x="17" y="0"/>
                    <a:pt x="9" y="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4" name="Freeform 1359">
              <a:extLst>
                <a:ext uri="{FF2B5EF4-FFF2-40B4-BE49-F238E27FC236}">
                  <a16:creationId xmlns:a16="http://schemas.microsoft.com/office/drawing/2014/main" id="{8E962686-72E0-4895-B2B4-2A4F67126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8" y="2144"/>
              <a:ext cx="22" cy="26"/>
            </a:xfrm>
            <a:custGeom>
              <a:avLst/>
              <a:gdLst>
                <a:gd name="T0" fmla="*/ 0 w 9"/>
                <a:gd name="T1" fmla="*/ 143 h 10"/>
                <a:gd name="T2" fmla="*/ 103 w 9"/>
                <a:gd name="T3" fmla="*/ 122 h 10"/>
                <a:gd name="T4" fmla="*/ 103 w 9"/>
                <a:gd name="T5" fmla="*/ 0 h 10"/>
                <a:gd name="T6" fmla="*/ 29 w 9"/>
                <a:gd name="T7" fmla="*/ 55 h 10"/>
                <a:gd name="T8" fmla="*/ 12 w 9"/>
                <a:gd name="T9" fmla="*/ 1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0">
                  <a:moveTo>
                    <a:pt x="0" y="8"/>
                  </a:moveTo>
                  <a:cubicBezTo>
                    <a:pt x="3" y="9"/>
                    <a:pt x="5" y="10"/>
                    <a:pt x="7" y="7"/>
                  </a:cubicBezTo>
                  <a:cubicBezTo>
                    <a:pt x="9" y="5"/>
                    <a:pt x="9" y="1"/>
                    <a:pt x="7" y="0"/>
                  </a:cubicBezTo>
                  <a:cubicBezTo>
                    <a:pt x="7" y="3"/>
                    <a:pt x="5" y="7"/>
                    <a:pt x="2" y="3"/>
                  </a:cubicBezTo>
                  <a:cubicBezTo>
                    <a:pt x="2" y="4"/>
                    <a:pt x="2" y="6"/>
                    <a:pt x="1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5" name="Freeform 1360">
              <a:extLst>
                <a:ext uri="{FF2B5EF4-FFF2-40B4-BE49-F238E27FC236}">
                  <a16:creationId xmlns:a16="http://schemas.microsoft.com/office/drawing/2014/main" id="{1F124D35-3821-4967-AA3E-056A960F0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104"/>
              <a:ext cx="30" cy="16"/>
            </a:xfrm>
            <a:custGeom>
              <a:avLst/>
              <a:gdLst>
                <a:gd name="T0" fmla="*/ 0 w 12"/>
                <a:gd name="T1" fmla="*/ 21 h 6"/>
                <a:gd name="T2" fmla="*/ 113 w 12"/>
                <a:gd name="T3" fmla="*/ 115 h 6"/>
                <a:gd name="T4" fmla="*/ 158 w 12"/>
                <a:gd name="T5" fmla="*/ 0 h 6"/>
                <a:gd name="T6" fmla="*/ 33 w 12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2" y="4"/>
                    <a:pt x="4" y="6"/>
                    <a:pt x="7" y="6"/>
                  </a:cubicBezTo>
                  <a:cubicBezTo>
                    <a:pt x="10" y="6"/>
                    <a:pt x="12" y="3"/>
                    <a:pt x="10" y="0"/>
                  </a:cubicBezTo>
                  <a:cubicBezTo>
                    <a:pt x="10" y="4"/>
                    <a:pt x="3" y="4"/>
                    <a:pt x="2" y="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6" name="Freeform 1361">
              <a:extLst>
                <a:ext uri="{FF2B5EF4-FFF2-40B4-BE49-F238E27FC236}">
                  <a16:creationId xmlns:a16="http://schemas.microsoft.com/office/drawing/2014/main" id="{F704B57F-D321-42AE-AE19-7ECE73C1F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117"/>
              <a:ext cx="18" cy="27"/>
            </a:xfrm>
            <a:custGeom>
              <a:avLst/>
              <a:gdLst>
                <a:gd name="T0" fmla="*/ 0 w 7"/>
                <a:gd name="T1" fmla="*/ 116 h 10"/>
                <a:gd name="T2" fmla="*/ 100 w 7"/>
                <a:gd name="T3" fmla="*/ 159 h 10"/>
                <a:gd name="T4" fmla="*/ 85 w 7"/>
                <a:gd name="T5" fmla="*/ 0 h 10"/>
                <a:gd name="T6" fmla="*/ 21 w 7"/>
                <a:gd name="T7" fmla="*/ 11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0">
                  <a:moveTo>
                    <a:pt x="0" y="6"/>
                  </a:moveTo>
                  <a:cubicBezTo>
                    <a:pt x="1" y="8"/>
                    <a:pt x="4" y="10"/>
                    <a:pt x="6" y="8"/>
                  </a:cubicBezTo>
                  <a:cubicBezTo>
                    <a:pt x="7" y="6"/>
                    <a:pt x="6" y="2"/>
                    <a:pt x="5" y="0"/>
                  </a:cubicBezTo>
                  <a:cubicBezTo>
                    <a:pt x="6" y="4"/>
                    <a:pt x="5" y="6"/>
                    <a:pt x="1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7" name="Freeform 1362">
              <a:extLst>
                <a:ext uri="{FF2B5EF4-FFF2-40B4-BE49-F238E27FC236}">
                  <a16:creationId xmlns:a16="http://schemas.microsoft.com/office/drawing/2014/main" id="{E9871297-99BF-4561-BDEC-8A23D6A7F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2093"/>
              <a:ext cx="17" cy="11"/>
            </a:xfrm>
            <a:custGeom>
              <a:avLst/>
              <a:gdLst>
                <a:gd name="T0" fmla="*/ 100 w 7"/>
                <a:gd name="T1" fmla="*/ 61 h 4"/>
                <a:gd name="T2" fmla="*/ 12 w 7"/>
                <a:gd name="T3" fmla="*/ 83 h 4"/>
                <a:gd name="T4" fmla="*/ 100 w 7"/>
                <a:gd name="T5" fmla="*/ 6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6" y="0"/>
                    <a:pt x="0" y="0"/>
                    <a:pt x="1" y="4"/>
                  </a:cubicBezTo>
                  <a:cubicBezTo>
                    <a:pt x="3" y="3"/>
                    <a:pt x="5" y="2"/>
                    <a:pt x="7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8" name="Freeform 1363">
              <a:extLst>
                <a:ext uri="{FF2B5EF4-FFF2-40B4-BE49-F238E27FC236}">
                  <a16:creationId xmlns:a16="http://schemas.microsoft.com/office/drawing/2014/main" id="{FF904B26-9202-4F0F-AD2B-E569C802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141"/>
              <a:ext cx="10" cy="5"/>
            </a:xfrm>
            <a:custGeom>
              <a:avLst/>
              <a:gdLst>
                <a:gd name="T0" fmla="*/ 0 w 4"/>
                <a:gd name="T1" fmla="*/ 33 h 2"/>
                <a:gd name="T2" fmla="*/ 63 w 4"/>
                <a:gd name="T3" fmla="*/ 2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9" name="Freeform 1364">
              <a:extLst>
                <a:ext uri="{FF2B5EF4-FFF2-40B4-BE49-F238E27FC236}">
                  <a16:creationId xmlns:a16="http://schemas.microsoft.com/office/drawing/2014/main" id="{C13C3064-83C1-4EE3-BAD9-A1F313C5C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2061"/>
              <a:ext cx="100" cy="147"/>
            </a:xfrm>
            <a:custGeom>
              <a:avLst/>
              <a:gdLst>
                <a:gd name="T0" fmla="*/ 625 w 40"/>
                <a:gd name="T1" fmla="*/ 21 h 55"/>
                <a:gd name="T2" fmla="*/ 0 w 40"/>
                <a:gd name="T3" fmla="*/ 1050 h 55"/>
                <a:gd name="T4" fmla="*/ 625 w 40"/>
                <a:gd name="T5" fmla="*/ 2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55">
                  <a:moveTo>
                    <a:pt x="40" y="1"/>
                  </a:moveTo>
                  <a:cubicBezTo>
                    <a:pt x="19" y="0"/>
                    <a:pt x="1" y="27"/>
                    <a:pt x="0" y="55"/>
                  </a:cubicBezTo>
                  <a:cubicBezTo>
                    <a:pt x="7" y="12"/>
                    <a:pt x="30" y="1"/>
                    <a:pt x="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0" name="Freeform 1365">
              <a:extLst>
                <a:ext uri="{FF2B5EF4-FFF2-40B4-BE49-F238E27FC236}">
                  <a16:creationId xmlns:a16="http://schemas.microsoft.com/office/drawing/2014/main" id="{9006D8E2-38E1-4F88-8D0A-6765472F6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2213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33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3" y="2"/>
                    <a:pt x="2" y="4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1" name="Freeform 1366">
              <a:extLst>
                <a:ext uri="{FF2B5EF4-FFF2-40B4-BE49-F238E27FC236}">
                  <a16:creationId xmlns:a16="http://schemas.microsoft.com/office/drawing/2014/main" id="{FC28BD45-2BA9-4A39-9D1D-08CA2CBE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210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59 h 10"/>
                <a:gd name="T4" fmla="*/ 70 w 5"/>
                <a:gd name="T5" fmla="*/ 197 h 10"/>
                <a:gd name="T6" fmla="*/ 58 w 5"/>
                <a:gd name="T7" fmla="*/ 81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1" y="1"/>
                    <a:pt x="3" y="1"/>
                    <a:pt x="3" y="3"/>
                  </a:cubicBezTo>
                  <a:cubicBezTo>
                    <a:pt x="3" y="6"/>
                    <a:pt x="3" y="10"/>
                    <a:pt x="5" y="10"/>
                  </a:cubicBezTo>
                  <a:cubicBezTo>
                    <a:pt x="4" y="10"/>
                    <a:pt x="4" y="6"/>
                    <a:pt x="4" y="4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2" name="Freeform 1367">
              <a:extLst>
                <a:ext uri="{FF2B5EF4-FFF2-40B4-BE49-F238E27FC236}">
                  <a16:creationId xmlns:a16="http://schemas.microsoft.com/office/drawing/2014/main" id="{B8D604FB-E79D-4F39-962C-59D662EB2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213"/>
              <a:ext cx="10" cy="24"/>
            </a:xfrm>
            <a:custGeom>
              <a:avLst/>
              <a:gdLst>
                <a:gd name="T0" fmla="*/ 63 w 4"/>
                <a:gd name="T1" fmla="*/ 21 h 9"/>
                <a:gd name="T2" fmla="*/ 33 w 4"/>
                <a:gd name="T3" fmla="*/ 93 h 9"/>
                <a:gd name="T4" fmla="*/ 0 w 4"/>
                <a:gd name="T5" fmla="*/ 171 h 9"/>
                <a:gd name="T6" fmla="*/ 33 w 4"/>
                <a:gd name="T7" fmla="*/ 93 h 9"/>
                <a:gd name="T8" fmla="*/ 63 w 4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3" y="1"/>
                    <a:pt x="3" y="2"/>
                    <a:pt x="2" y="5"/>
                  </a:cubicBezTo>
                  <a:cubicBezTo>
                    <a:pt x="2" y="8"/>
                    <a:pt x="1" y="9"/>
                    <a:pt x="0" y="9"/>
                  </a:cubicBezTo>
                  <a:cubicBezTo>
                    <a:pt x="1" y="9"/>
                    <a:pt x="1" y="7"/>
                    <a:pt x="2" y="5"/>
                  </a:cubicBezTo>
                  <a:cubicBezTo>
                    <a:pt x="2" y="3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3" name="Freeform 1368">
              <a:extLst>
                <a:ext uri="{FF2B5EF4-FFF2-40B4-BE49-F238E27FC236}">
                  <a16:creationId xmlns:a16="http://schemas.microsoft.com/office/drawing/2014/main" id="{19BD8846-03C4-46DF-9753-62D4D966F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210"/>
              <a:ext cx="10" cy="30"/>
            </a:xfrm>
            <a:custGeom>
              <a:avLst/>
              <a:gdLst>
                <a:gd name="T0" fmla="*/ 0 w 4"/>
                <a:gd name="T1" fmla="*/ 22 h 11"/>
                <a:gd name="T2" fmla="*/ 50 w 4"/>
                <a:gd name="T3" fmla="*/ 82 h 11"/>
                <a:gd name="T4" fmla="*/ 63 w 4"/>
                <a:gd name="T5" fmla="*/ 224 h 11"/>
                <a:gd name="T6" fmla="*/ 63 w 4"/>
                <a:gd name="T7" fmla="*/ 104 h 11"/>
                <a:gd name="T8" fmla="*/ 0 w 4"/>
                <a:gd name="T9" fmla="*/ 2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1">
                  <a:moveTo>
                    <a:pt x="0" y="1"/>
                  </a:moveTo>
                  <a:cubicBezTo>
                    <a:pt x="1" y="1"/>
                    <a:pt x="2" y="1"/>
                    <a:pt x="3" y="4"/>
                  </a:cubicBezTo>
                  <a:cubicBezTo>
                    <a:pt x="3" y="6"/>
                    <a:pt x="3" y="10"/>
                    <a:pt x="4" y="11"/>
                  </a:cubicBezTo>
                  <a:cubicBezTo>
                    <a:pt x="4" y="10"/>
                    <a:pt x="4" y="7"/>
                    <a:pt x="4" y="5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4" name="Freeform 1369">
              <a:extLst>
                <a:ext uri="{FF2B5EF4-FFF2-40B4-BE49-F238E27FC236}">
                  <a16:creationId xmlns:a16="http://schemas.microsoft.com/office/drawing/2014/main" id="{A588494C-D61F-4B2C-8B96-36F8F05E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216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20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1" y="7"/>
                    <a:pt x="1" y="9"/>
                    <a:pt x="0" y="9"/>
                  </a:cubicBezTo>
                  <a:cubicBezTo>
                    <a:pt x="1" y="8"/>
                    <a:pt x="1" y="6"/>
                    <a:pt x="1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5" name="Freeform 1370">
              <a:extLst>
                <a:ext uri="{FF2B5EF4-FFF2-40B4-BE49-F238E27FC236}">
                  <a16:creationId xmlns:a16="http://schemas.microsoft.com/office/drawing/2014/main" id="{C7B227AC-3C71-4DEA-A895-37E7E5DD6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8" y="2213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59 h 10"/>
                <a:gd name="T4" fmla="*/ 70 w 5"/>
                <a:gd name="T5" fmla="*/ 197 h 10"/>
                <a:gd name="T6" fmla="*/ 58 w 5"/>
                <a:gd name="T7" fmla="*/ 81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2" y="1"/>
                    <a:pt x="3" y="1"/>
                    <a:pt x="3" y="3"/>
                  </a:cubicBezTo>
                  <a:cubicBezTo>
                    <a:pt x="4" y="6"/>
                    <a:pt x="4" y="10"/>
                    <a:pt x="5" y="10"/>
                  </a:cubicBezTo>
                  <a:cubicBezTo>
                    <a:pt x="5" y="10"/>
                    <a:pt x="4" y="6"/>
                    <a:pt x="4" y="4"/>
                  </a:cubicBezTo>
                  <a:cubicBezTo>
                    <a:pt x="4" y="2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6" name="Freeform 1371">
              <a:extLst>
                <a:ext uri="{FF2B5EF4-FFF2-40B4-BE49-F238E27FC236}">
                  <a16:creationId xmlns:a16="http://schemas.microsoft.com/office/drawing/2014/main" id="{490DE701-7B2C-4623-8987-4C345B315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216"/>
              <a:ext cx="10" cy="24"/>
            </a:xfrm>
            <a:custGeom>
              <a:avLst/>
              <a:gdLst>
                <a:gd name="T0" fmla="*/ 63 w 4"/>
                <a:gd name="T1" fmla="*/ 21 h 9"/>
                <a:gd name="T2" fmla="*/ 33 w 4"/>
                <a:gd name="T3" fmla="*/ 93 h 9"/>
                <a:gd name="T4" fmla="*/ 0 w 4"/>
                <a:gd name="T5" fmla="*/ 171 h 9"/>
                <a:gd name="T6" fmla="*/ 20 w 4"/>
                <a:gd name="T7" fmla="*/ 93 h 9"/>
                <a:gd name="T8" fmla="*/ 63 w 4"/>
                <a:gd name="T9" fmla="*/ 21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3" y="1"/>
                    <a:pt x="2" y="2"/>
                    <a:pt x="2" y="5"/>
                  </a:cubicBezTo>
                  <a:cubicBezTo>
                    <a:pt x="1" y="7"/>
                    <a:pt x="1" y="9"/>
                    <a:pt x="0" y="9"/>
                  </a:cubicBezTo>
                  <a:cubicBezTo>
                    <a:pt x="0" y="9"/>
                    <a:pt x="1" y="7"/>
                    <a:pt x="1" y="5"/>
                  </a:cubicBezTo>
                  <a:cubicBezTo>
                    <a:pt x="1" y="2"/>
                    <a:pt x="3" y="0"/>
                    <a:pt x="4" y="1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7" name="Freeform 1372">
              <a:extLst>
                <a:ext uri="{FF2B5EF4-FFF2-40B4-BE49-F238E27FC236}">
                  <a16:creationId xmlns:a16="http://schemas.microsoft.com/office/drawing/2014/main" id="{485D042F-1C5A-4BCB-B187-EDD28B85F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3" y="2213"/>
              <a:ext cx="12" cy="27"/>
            </a:xfrm>
            <a:custGeom>
              <a:avLst/>
              <a:gdLst>
                <a:gd name="T0" fmla="*/ 0 w 5"/>
                <a:gd name="T1" fmla="*/ 22 h 10"/>
                <a:gd name="T2" fmla="*/ 41 w 5"/>
                <a:gd name="T3" fmla="*/ 81 h 10"/>
                <a:gd name="T4" fmla="*/ 70 w 5"/>
                <a:gd name="T5" fmla="*/ 197 h 10"/>
                <a:gd name="T6" fmla="*/ 58 w 5"/>
                <a:gd name="T7" fmla="*/ 103 h 10"/>
                <a:gd name="T8" fmla="*/ 0 w 5"/>
                <a:gd name="T9" fmla="*/ 2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1"/>
                  </a:moveTo>
                  <a:cubicBezTo>
                    <a:pt x="1" y="1"/>
                    <a:pt x="3" y="1"/>
                    <a:pt x="3" y="4"/>
                  </a:cubicBezTo>
                  <a:cubicBezTo>
                    <a:pt x="4" y="6"/>
                    <a:pt x="4" y="10"/>
                    <a:pt x="5" y="10"/>
                  </a:cubicBezTo>
                  <a:cubicBezTo>
                    <a:pt x="4" y="10"/>
                    <a:pt x="4" y="6"/>
                    <a:pt x="4" y="5"/>
                  </a:cubicBezTo>
                  <a:cubicBezTo>
                    <a:pt x="4" y="2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8" name="Freeform 1373">
              <a:extLst>
                <a:ext uri="{FF2B5EF4-FFF2-40B4-BE49-F238E27FC236}">
                  <a16:creationId xmlns:a16="http://schemas.microsoft.com/office/drawing/2014/main" id="{9258915B-680A-48DF-A589-224F380BE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218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77 h 9"/>
                <a:gd name="T4" fmla="*/ 0 w 4"/>
                <a:gd name="T5" fmla="*/ 171 h 9"/>
                <a:gd name="T6" fmla="*/ 33 w 4"/>
                <a:gd name="T7" fmla="*/ 77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3" y="2"/>
                    <a:pt x="2" y="4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8"/>
                    <a:pt x="1" y="6"/>
                    <a:pt x="2" y="4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9" name="Freeform 1374">
              <a:extLst>
                <a:ext uri="{FF2B5EF4-FFF2-40B4-BE49-F238E27FC236}">
                  <a16:creationId xmlns:a16="http://schemas.microsoft.com/office/drawing/2014/main" id="{DF9C148F-10C0-4265-93A3-AFBF80B11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216"/>
              <a:ext cx="10" cy="26"/>
            </a:xfrm>
            <a:custGeom>
              <a:avLst/>
              <a:gdLst>
                <a:gd name="T0" fmla="*/ 0 w 4"/>
                <a:gd name="T1" fmla="*/ 21 h 10"/>
                <a:gd name="T2" fmla="*/ 50 w 4"/>
                <a:gd name="T3" fmla="*/ 55 h 10"/>
                <a:gd name="T4" fmla="*/ 63 w 4"/>
                <a:gd name="T5" fmla="*/ 177 h 10"/>
                <a:gd name="T6" fmla="*/ 63 w 4"/>
                <a:gd name="T7" fmla="*/ 68 h 10"/>
                <a:gd name="T8" fmla="*/ 0 w 4"/>
                <a:gd name="T9" fmla="*/ 2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1" y="0"/>
                    <a:pt x="3" y="1"/>
                    <a:pt x="3" y="3"/>
                  </a:cubicBezTo>
                  <a:cubicBezTo>
                    <a:pt x="3" y="6"/>
                    <a:pt x="3" y="10"/>
                    <a:pt x="4" y="10"/>
                  </a:cubicBezTo>
                  <a:cubicBezTo>
                    <a:pt x="4" y="10"/>
                    <a:pt x="4" y="6"/>
                    <a:pt x="4" y="4"/>
                  </a:cubicBezTo>
                  <a:cubicBezTo>
                    <a:pt x="4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0" name="Freeform 1375">
              <a:extLst>
                <a:ext uri="{FF2B5EF4-FFF2-40B4-BE49-F238E27FC236}">
                  <a16:creationId xmlns:a16="http://schemas.microsoft.com/office/drawing/2014/main" id="{C84A2BBF-F597-46EA-ABED-A17900FCA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218"/>
              <a:ext cx="10" cy="24"/>
            </a:xfrm>
            <a:custGeom>
              <a:avLst/>
              <a:gdLst>
                <a:gd name="T0" fmla="*/ 63 w 4"/>
                <a:gd name="T1" fmla="*/ 0 h 9"/>
                <a:gd name="T2" fmla="*/ 33 w 4"/>
                <a:gd name="T3" fmla="*/ 93 h 9"/>
                <a:gd name="T4" fmla="*/ 0 w 4"/>
                <a:gd name="T5" fmla="*/ 171 h 9"/>
                <a:gd name="T6" fmla="*/ 33 w 4"/>
                <a:gd name="T7" fmla="*/ 93 h 9"/>
                <a:gd name="T8" fmla="*/ 63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1"/>
                    <a:pt x="3" y="2"/>
                    <a:pt x="2" y="5"/>
                  </a:cubicBezTo>
                  <a:cubicBezTo>
                    <a:pt x="2" y="7"/>
                    <a:pt x="1" y="9"/>
                    <a:pt x="0" y="9"/>
                  </a:cubicBezTo>
                  <a:cubicBezTo>
                    <a:pt x="1" y="9"/>
                    <a:pt x="1" y="7"/>
                    <a:pt x="2" y="5"/>
                  </a:cubicBezTo>
                  <a:cubicBezTo>
                    <a:pt x="2" y="2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1" name="Freeform 1376">
              <a:extLst>
                <a:ext uri="{FF2B5EF4-FFF2-40B4-BE49-F238E27FC236}">
                  <a16:creationId xmlns:a16="http://schemas.microsoft.com/office/drawing/2014/main" id="{3B3CBBD3-3454-4AD5-9294-4DD54691C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216"/>
              <a:ext cx="10" cy="26"/>
            </a:xfrm>
            <a:custGeom>
              <a:avLst/>
              <a:gdLst>
                <a:gd name="T0" fmla="*/ 0 w 4"/>
                <a:gd name="T1" fmla="*/ 21 h 10"/>
                <a:gd name="T2" fmla="*/ 50 w 4"/>
                <a:gd name="T3" fmla="*/ 55 h 10"/>
                <a:gd name="T4" fmla="*/ 63 w 4"/>
                <a:gd name="T5" fmla="*/ 177 h 10"/>
                <a:gd name="T6" fmla="*/ 50 w 4"/>
                <a:gd name="T7" fmla="*/ 88 h 10"/>
                <a:gd name="T8" fmla="*/ 0 w 4"/>
                <a:gd name="T9" fmla="*/ 21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0" y="1"/>
                  </a:moveTo>
                  <a:cubicBezTo>
                    <a:pt x="1" y="1"/>
                    <a:pt x="2" y="1"/>
                    <a:pt x="3" y="3"/>
                  </a:cubicBezTo>
                  <a:cubicBezTo>
                    <a:pt x="3" y="6"/>
                    <a:pt x="3" y="10"/>
                    <a:pt x="4" y="10"/>
                  </a:cubicBezTo>
                  <a:cubicBezTo>
                    <a:pt x="4" y="10"/>
                    <a:pt x="4" y="6"/>
                    <a:pt x="3" y="5"/>
                  </a:cubicBezTo>
                  <a:cubicBezTo>
                    <a:pt x="3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2" name="Freeform 1377">
              <a:extLst>
                <a:ext uri="{FF2B5EF4-FFF2-40B4-BE49-F238E27FC236}">
                  <a16:creationId xmlns:a16="http://schemas.microsoft.com/office/drawing/2014/main" id="{3FCC477C-E4C1-42BB-B715-61C2CD8ED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056"/>
              <a:ext cx="198" cy="189"/>
            </a:xfrm>
            <a:custGeom>
              <a:avLst/>
              <a:gdLst>
                <a:gd name="T0" fmla="*/ 145 w 79"/>
                <a:gd name="T1" fmla="*/ 1283 h 71"/>
                <a:gd name="T2" fmla="*/ 0 w 79"/>
                <a:gd name="T3" fmla="*/ 1091 h 71"/>
                <a:gd name="T4" fmla="*/ 659 w 79"/>
                <a:gd name="T5" fmla="*/ 21 h 71"/>
                <a:gd name="T6" fmla="*/ 1213 w 79"/>
                <a:gd name="T7" fmla="*/ 1147 h 71"/>
                <a:gd name="T8" fmla="*/ 1068 w 79"/>
                <a:gd name="T9" fmla="*/ 1339 h 71"/>
                <a:gd name="T10" fmla="*/ 1068 w 79"/>
                <a:gd name="T11" fmla="*/ 1339 h 71"/>
                <a:gd name="T12" fmla="*/ 993 w 79"/>
                <a:gd name="T13" fmla="*/ 1169 h 71"/>
                <a:gd name="T14" fmla="*/ 993 w 79"/>
                <a:gd name="T15" fmla="*/ 1169 h 71"/>
                <a:gd name="T16" fmla="*/ 910 w 79"/>
                <a:gd name="T17" fmla="*/ 1339 h 71"/>
                <a:gd name="T18" fmla="*/ 910 w 79"/>
                <a:gd name="T19" fmla="*/ 1339 h 71"/>
                <a:gd name="T20" fmla="*/ 847 w 79"/>
                <a:gd name="T21" fmla="*/ 1147 h 71"/>
                <a:gd name="T22" fmla="*/ 847 w 79"/>
                <a:gd name="T23" fmla="*/ 1147 h 71"/>
                <a:gd name="T24" fmla="*/ 754 w 79"/>
                <a:gd name="T25" fmla="*/ 1318 h 71"/>
                <a:gd name="T26" fmla="*/ 754 w 79"/>
                <a:gd name="T27" fmla="*/ 1318 h 71"/>
                <a:gd name="T28" fmla="*/ 692 w 79"/>
                <a:gd name="T29" fmla="*/ 1147 h 71"/>
                <a:gd name="T30" fmla="*/ 692 w 79"/>
                <a:gd name="T31" fmla="*/ 1147 h 71"/>
                <a:gd name="T32" fmla="*/ 617 w 79"/>
                <a:gd name="T33" fmla="*/ 1318 h 71"/>
                <a:gd name="T34" fmla="*/ 597 w 79"/>
                <a:gd name="T35" fmla="*/ 1318 h 71"/>
                <a:gd name="T36" fmla="*/ 534 w 79"/>
                <a:gd name="T37" fmla="*/ 1134 h 71"/>
                <a:gd name="T38" fmla="*/ 534 w 79"/>
                <a:gd name="T39" fmla="*/ 1134 h 71"/>
                <a:gd name="T40" fmla="*/ 459 w 79"/>
                <a:gd name="T41" fmla="*/ 1304 h 71"/>
                <a:gd name="T42" fmla="*/ 459 w 79"/>
                <a:gd name="T43" fmla="*/ 1304 h 71"/>
                <a:gd name="T44" fmla="*/ 376 w 79"/>
                <a:gd name="T45" fmla="*/ 1134 h 71"/>
                <a:gd name="T46" fmla="*/ 376 w 79"/>
                <a:gd name="T47" fmla="*/ 1134 h 71"/>
                <a:gd name="T48" fmla="*/ 301 w 79"/>
                <a:gd name="T49" fmla="*/ 1304 h 71"/>
                <a:gd name="T50" fmla="*/ 301 w 79"/>
                <a:gd name="T51" fmla="*/ 1304 h 71"/>
                <a:gd name="T52" fmla="*/ 238 w 79"/>
                <a:gd name="T53" fmla="*/ 1134 h 71"/>
                <a:gd name="T54" fmla="*/ 238 w 79"/>
                <a:gd name="T55" fmla="*/ 1134 h 71"/>
                <a:gd name="T56" fmla="*/ 145 w 79"/>
                <a:gd name="T57" fmla="*/ 1283 h 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9" h="71">
                  <a:moveTo>
                    <a:pt x="9" y="68"/>
                  </a:moveTo>
                  <a:cubicBezTo>
                    <a:pt x="3" y="68"/>
                    <a:pt x="0" y="63"/>
                    <a:pt x="0" y="58"/>
                  </a:cubicBezTo>
                  <a:cubicBezTo>
                    <a:pt x="2" y="28"/>
                    <a:pt x="20" y="0"/>
                    <a:pt x="42" y="1"/>
                  </a:cubicBezTo>
                  <a:cubicBezTo>
                    <a:pt x="63" y="2"/>
                    <a:pt x="79" y="32"/>
                    <a:pt x="77" y="61"/>
                  </a:cubicBezTo>
                  <a:cubicBezTo>
                    <a:pt x="77" y="67"/>
                    <a:pt x="74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4" y="71"/>
                    <a:pt x="67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0" y="62"/>
                    <a:pt x="62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4" y="70"/>
                    <a:pt x="57" y="61"/>
                    <a:pt x="54" y="61"/>
                  </a:cubicBezTo>
                  <a:cubicBezTo>
                    <a:pt x="54" y="61"/>
                    <a:pt x="54" y="61"/>
                    <a:pt x="54" y="61"/>
                  </a:cubicBezTo>
                  <a:cubicBezTo>
                    <a:pt x="50" y="61"/>
                    <a:pt x="52" y="70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5" y="70"/>
                    <a:pt x="47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0" y="61"/>
                    <a:pt x="42" y="70"/>
                    <a:pt x="39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5" y="70"/>
                    <a:pt x="38" y="61"/>
                    <a:pt x="34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0" y="60"/>
                    <a:pt x="32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5" y="69"/>
                    <a:pt x="28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1" y="60"/>
                    <a:pt x="23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5" y="69"/>
                    <a:pt x="18" y="60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1" y="59"/>
                    <a:pt x="13" y="68"/>
                    <a:pt x="9" y="6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3" name="Freeform 1378">
              <a:extLst>
                <a:ext uri="{FF2B5EF4-FFF2-40B4-BE49-F238E27FC236}">
                  <a16:creationId xmlns:a16="http://schemas.microsoft.com/office/drawing/2014/main" id="{324CDD5C-1D39-4BA8-8913-E53646B8F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130"/>
              <a:ext cx="52" cy="48"/>
            </a:xfrm>
            <a:custGeom>
              <a:avLst/>
              <a:gdLst>
                <a:gd name="T0" fmla="*/ 124 w 21"/>
                <a:gd name="T1" fmla="*/ 77 h 18"/>
                <a:gd name="T2" fmla="*/ 196 w 21"/>
                <a:gd name="T3" fmla="*/ 264 h 18"/>
                <a:gd name="T4" fmla="*/ 124 w 21"/>
                <a:gd name="T5" fmla="*/ 7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8">
                  <a:moveTo>
                    <a:pt x="8" y="4"/>
                  </a:moveTo>
                  <a:cubicBezTo>
                    <a:pt x="0" y="8"/>
                    <a:pt x="5" y="18"/>
                    <a:pt x="13" y="14"/>
                  </a:cubicBezTo>
                  <a:cubicBezTo>
                    <a:pt x="21" y="11"/>
                    <a:pt x="17" y="0"/>
                    <a:pt x="8" y="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4" name="Freeform 1379">
              <a:extLst>
                <a:ext uri="{FF2B5EF4-FFF2-40B4-BE49-F238E27FC236}">
                  <a16:creationId xmlns:a16="http://schemas.microsoft.com/office/drawing/2014/main" id="{6FE7BC4D-1B80-44DB-8E18-02D9F36D2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104"/>
              <a:ext cx="18" cy="21"/>
            </a:xfrm>
            <a:custGeom>
              <a:avLst/>
              <a:gdLst>
                <a:gd name="T0" fmla="*/ 0 w 7"/>
                <a:gd name="T1" fmla="*/ 89 h 8"/>
                <a:gd name="T2" fmla="*/ 33 w 7"/>
                <a:gd name="T3" fmla="*/ 21 h 8"/>
                <a:gd name="T4" fmla="*/ 100 w 7"/>
                <a:gd name="T5" fmla="*/ 55 h 8"/>
                <a:gd name="T6" fmla="*/ 67 w 7"/>
                <a:gd name="T7" fmla="*/ 123 h 8"/>
                <a:gd name="T8" fmla="*/ 0 w 7"/>
                <a:gd name="T9" fmla="*/ 8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0" y="5"/>
                  </a:moveTo>
                  <a:cubicBezTo>
                    <a:pt x="0" y="3"/>
                    <a:pt x="1" y="1"/>
                    <a:pt x="2" y="1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7" y="5"/>
                    <a:pt x="6" y="6"/>
                    <a:pt x="4" y="7"/>
                  </a:cubicBezTo>
                  <a:cubicBezTo>
                    <a:pt x="3" y="8"/>
                    <a:pt x="1" y="7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5" name="Freeform 1380">
              <a:extLst>
                <a:ext uri="{FF2B5EF4-FFF2-40B4-BE49-F238E27FC236}">
                  <a16:creationId xmlns:a16="http://schemas.microsoft.com/office/drawing/2014/main" id="{C6E46C79-E481-4DC9-ADB2-C1B5286BA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2096"/>
              <a:ext cx="7" cy="10"/>
            </a:xfrm>
            <a:custGeom>
              <a:avLst/>
              <a:gdLst>
                <a:gd name="T0" fmla="*/ 0 w 3"/>
                <a:gd name="T1" fmla="*/ 33 h 4"/>
                <a:gd name="T2" fmla="*/ 12 w 3"/>
                <a:gd name="T3" fmla="*/ 20 h 4"/>
                <a:gd name="T4" fmla="*/ 37 w 3"/>
                <a:gd name="T5" fmla="*/ 33 h 4"/>
                <a:gd name="T6" fmla="*/ 28 w 3"/>
                <a:gd name="T7" fmla="*/ 50 h 4"/>
                <a:gd name="T8" fmla="*/ 0 w 3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2" y="4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6" name="Freeform 1381">
              <a:extLst>
                <a:ext uri="{FF2B5EF4-FFF2-40B4-BE49-F238E27FC236}">
                  <a16:creationId xmlns:a16="http://schemas.microsoft.com/office/drawing/2014/main" id="{6E36E268-6571-4761-90B4-BD12EF102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0" y="2122"/>
              <a:ext cx="12" cy="14"/>
            </a:xfrm>
            <a:custGeom>
              <a:avLst/>
              <a:gdLst>
                <a:gd name="T0" fmla="*/ 0 w 5"/>
                <a:gd name="T1" fmla="*/ 62 h 5"/>
                <a:gd name="T2" fmla="*/ 29 w 5"/>
                <a:gd name="T3" fmla="*/ 22 h 5"/>
                <a:gd name="T4" fmla="*/ 58 w 5"/>
                <a:gd name="T5" fmla="*/ 48 h 5"/>
                <a:gd name="T6" fmla="*/ 41 w 5"/>
                <a:gd name="T7" fmla="*/ 109 h 5"/>
                <a:gd name="T8" fmla="*/ 0 w 5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3"/>
                    <a:pt x="4" y="4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7" name="Freeform 1382">
              <a:extLst>
                <a:ext uri="{FF2B5EF4-FFF2-40B4-BE49-F238E27FC236}">
                  <a16:creationId xmlns:a16="http://schemas.microsoft.com/office/drawing/2014/main" id="{E2D54DD1-FEA5-4A39-BC68-15D01BB27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44"/>
              <a:ext cx="30" cy="26"/>
            </a:xfrm>
            <a:custGeom>
              <a:avLst/>
              <a:gdLst>
                <a:gd name="T0" fmla="*/ 0 w 12"/>
                <a:gd name="T1" fmla="*/ 122 h 10"/>
                <a:gd name="T2" fmla="*/ 145 w 12"/>
                <a:gd name="T3" fmla="*/ 143 h 10"/>
                <a:gd name="T4" fmla="*/ 113 w 12"/>
                <a:gd name="T5" fmla="*/ 0 h 10"/>
                <a:gd name="T6" fmla="*/ 20 w 12"/>
                <a:gd name="T7" fmla="*/ 1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0">
                  <a:moveTo>
                    <a:pt x="0" y="7"/>
                  </a:moveTo>
                  <a:cubicBezTo>
                    <a:pt x="1" y="9"/>
                    <a:pt x="7" y="10"/>
                    <a:pt x="9" y="8"/>
                  </a:cubicBezTo>
                  <a:cubicBezTo>
                    <a:pt x="11" y="5"/>
                    <a:pt x="12" y="0"/>
                    <a:pt x="7" y="0"/>
                  </a:cubicBezTo>
                  <a:cubicBezTo>
                    <a:pt x="10" y="2"/>
                    <a:pt x="5" y="8"/>
                    <a:pt x="1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8" name="Freeform 1383">
              <a:extLst>
                <a:ext uri="{FF2B5EF4-FFF2-40B4-BE49-F238E27FC236}">
                  <a16:creationId xmlns:a16="http://schemas.microsoft.com/office/drawing/2014/main" id="{EA41FBCA-35FF-4C12-9E83-5779B6F7F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0" y="2144"/>
              <a:ext cx="13" cy="13"/>
            </a:xfrm>
            <a:custGeom>
              <a:avLst/>
              <a:gdLst>
                <a:gd name="T0" fmla="*/ 0 w 5"/>
                <a:gd name="T1" fmla="*/ 88 h 5"/>
                <a:gd name="T2" fmla="*/ 88 w 5"/>
                <a:gd name="T3" fmla="*/ 0 h 5"/>
                <a:gd name="T4" fmla="*/ 0 w 5"/>
                <a:gd name="T5" fmla="*/ 8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3" y="0"/>
                    <a:pt x="5" y="0"/>
                  </a:cubicBezTo>
                  <a:cubicBezTo>
                    <a:pt x="4" y="1"/>
                    <a:pt x="0" y="4"/>
                    <a:pt x="0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8" name="Group 1384">
            <a:extLst>
              <a:ext uri="{FF2B5EF4-FFF2-40B4-BE49-F238E27FC236}">
                <a16:creationId xmlns:a16="http://schemas.microsoft.com/office/drawing/2014/main" id="{DBE005F8-C776-4381-9551-8CF863FB892A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4579938"/>
            <a:ext cx="381000" cy="368300"/>
            <a:chOff x="1185" y="2027"/>
            <a:chExt cx="240" cy="232"/>
          </a:xfrm>
        </p:grpSpPr>
        <p:sp>
          <p:nvSpPr>
            <p:cNvPr id="47387" name="Freeform 1385">
              <a:extLst>
                <a:ext uri="{FF2B5EF4-FFF2-40B4-BE49-F238E27FC236}">
                  <a16:creationId xmlns:a16="http://schemas.microsoft.com/office/drawing/2014/main" id="{3BBD8447-32CD-4B00-B962-3CD8E078A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2027"/>
              <a:ext cx="240" cy="232"/>
            </a:xfrm>
            <a:custGeom>
              <a:avLst/>
              <a:gdLst>
                <a:gd name="T0" fmla="*/ 95 w 96"/>
                <a:gd name="T1" fmla="*/ 1139 h 87"/>
                <a:gd name="T2" fmla="*/ 83 w 96"/>
                <a:gd name="T3" fmla="*/ 704 h 87"/>
                <a:gd name="T4" fmla="*/ 988 w 96"/>
                <a:gd name="T5" fmla="*/ 171 h 87"/>
                <a:gd name="T6" fmla="*/ 1345 w 96"/>
                <a:gd name="T7" fmla="*/ 1309 h 87"/>
                <a:gd name="T8" fmla="*/ 1083 w 96"/>
                <a:gd name="T9" fmla="*/ 1613 h 87"/>
                <a:gd name="T10" fmla="*/ 1083 w 96"/>
                <a:gd name="T11" fmla="*/ 1613 h 87"/>
                <a:gd name="T12" fmla="*/ 1083 w 96"/>
                <a:gd name="T13" fmla="*/ 1613 h 87"/>
                <a:gd name="T14" fmla="*/ 1083 w 96"/>
                <a:gd name="T15" fmla="*/ 1344 h 87"/>
                <a:gd name="T16" fmla="*/ 1083 w 96"/>
                <a:gd name="T17" fmla="*/ 1344 h 87"/>
                <a:gd name="T18" fmla="*/ 938 w 96"/>
                <a:gd name="T19" fmla="*/ 1536 h 87"/>
                <a:gd name="T20" fmla="*/ 938 w 96"/>
                <a:gd name="T21" fmla="*/ 1536 h 87"/>
                <a:gd name="T22" fmla="*/ 938 w 96"/>
                <a:gd name="T23" fmla="*/ 1288 h 87"/>
                <a:gd name="T24" fmla="*/ 938 w 96"/>
                <a:gd name="T25" fmla="*/ 1288 h 87"/>
                <a:gd name="T26" fmla="*/ 800 w 96"/>
                <a:gd name="T27" fmla="*/ 1480 h 87"/>
                <a:gd name="T28" fmla="*/ 800 w 96"/>
                <a:gd name="T29" fmla="*/ 1480 h 87"/>
                <a:gd name="T30" fmla="*/ 800 w 96"/>
                <a:gd name="T31" fmla="*/ 1216 h 87"/>
                <a:gd name="T32" fmla="*/ 800 w 96"/>
                <a:gd name="T33" fmla="*/ 1216 h 87"/>
                <a:gd name="T34" fmla="*/ 658 w 96"/>
                <a:gd name="T35" fmla="*/ 1400 h 87"/>
                <a:gd name="T36" fmla="*/ 658 w 96"/>
                <a:gd name="T37" fmla="*/ 1400 h 87"/>
                <a:gd name="T38" fmla="*/ 675 w 96"/>
                <a:gd name="T39" fmla="*/ 1160 h 87"/>
                <a:gd name="T40" fmla="*/ 658 w 96"/>
                <a:gd name="T41" fmla="*/ 1160 h 87"/>
                <a:gd name="T42" fmla="*/ 520 w 96"/>
                <a:gd name="T43" fmla="*/ 1344 h 87"/>
                <a:gd name="T44" fmla="*/ 520 w 96"/>
                <a:gd name="T45" fmla="*/ 1344 h 87"/>
                <a:gd name="T46" fmla="*/ 533 w 96"/>
                <a:gd name="T47" fmla="*/ 1080 h 87"/>
                <a:gd name="T48" fmla="*/ 533 w 96"/>
                <a:gd name="T49" fmla="*/ 1080 h 87"/>
                <a:gd name="T50" fmla="*/ 375 w 96"/>
                <a:gd name="T51" fmla="*/ 1272 h 87"/>
                <a:gd name="T52" fmla="*/ 375 w 96"/>
                <a:gd name="T53" fmla="*/ 1272 h 87"/>
                <a:gd name="T54" fmla="*/ 395 w 96"/>
                <a:gd name="T55" fmla="*/ 1024 h 87"/>
                <a:gd name="T56" fmla="*/ 395 w 96"/>
                <a:gd name="T57" fmla="*/ 1024 h 87"/>
                <a:gd name="T58" fmla="*/ 238 w 96"/>
                <a:gd name="T59" fmla="*/ 1195 h 87"/>
                <a:gd name="T60" fmla="*/ 238 w 96"/>
                <a:gd name="T61" fmla="*/ 1195 h 87"/>
                <a:gd name="T62" fmla="*/ 250 w 96"/>
                <a:gd name="T63" fmla="*/ 947 h 87"/>
                <a:gd name="T64" fmla="*/ 250 w 96"/>
                <a:gd name="T65" fmla="*/ 947 h 87"/>
                <a:gd name="T66" fmla="*/ 95 w 96"/>
                <a:gd name="T67" fmla="*/ 1139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6" h="87">
                  <a:moveTo>
                    <a:pt x="6" y="60"/>
                  </a:moveTo>
                  <a:cubicBezTo>
                    <a:pt x="0" y="57"/>
                    <a:pt x="1" y="47"/>
                    <a:pt x="5" y="37"/>
                  </a:cubicBezTo>
                  <a:cubicBezTo>
                    <a:pt x="15" y="12"/>
                    <a:pt x="41" y="0"/>
                    <a:pt x="63" y="9"/>
                  </a:cubicBezTo>
                  <a:cubicBezTo>
                    <a:pt x="85" y="18"/>
                    <a:pt x="96" y="45"/>
                    <a:pt x="86" y="69"/>
                  </a:cubicBezTo>
                  <a:cubicBezTo>
                    <a:pt x="82" y="80"/>
                    <a:pt x="75" y="87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6" y="83"/>
                    <a:pt x="73" y="73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6" y="70"/>
                    <a:pt x="64" y="83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7" y="80"/>
                    <a:pt x="64" y="69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7" y="66"/>
                    <a:pt x="55" y="79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48" y="76"/>
                    <a:pt x="55" y="66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48" y="63"/>
                    <a:pt x="46" y="75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39" y="73"/>
                    <a:pt x="46" y="62"/>
                    <a:pt x="43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39" y="59"/>
                    <a:pt x="37" y="72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0" y="69"/>
                    <a:pt x="37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0" y="56"/>
                    <a:pt x="28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1" y="66"/>
                    <a:pt x="28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2"/>
                    <a:pt x="19" y="65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62"/>
                    <a:pt x="19" y="51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2" y="49"/>
                    <a:pt x="10" y="61"/>
                    <a:pt x="6" y="60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8" name="Freeform 1386">
              <a:extLst>
                <a:ext uri="{FF2B5EF4-FFF2-40B4-BE49-F238E27FC236}">
                  <a16:creationId xmlns:a16="http://schemas.microsoft.com/office/drawing/2014/main" id="{E171219A-2A82-4F14-AAC4-4574349C5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099"/>
              <a:ext cx="40" cy="30"/>
            </a:xfrm>
            <a:custGeom>
              <a:avLst/>
              <a:gdLst>
                <a:gd name="T0" fmla="*/ 33 w 16"/>
                <a:gd name="T1" fmla="*/ 82 h 11"/>
                <a:gd name="T2" fmla="*/ 145 w 16"/>
                <a:gd name="T3" fmla="*/ 202 h 11"/>
                <a:gd name="T4" fmla="*/ 158 w 16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">
                  <a:moveTo>
                    <a:pt x="2" y="4"/>
                  </a:moveTo>
                  <a:cubicBezTo>
                    <a:pt x="0" y="8"/>
                    <a:pt x="6" y="11"/>
                    <a:pt x="9" y="10"/>
                  </a:cubicBezTo>
                  <a:cubicBezTo>
                    <a:pt x="15" y="9"/>
                    <a:pt x="16" y="1"/>
                    <a:pt x="10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9" name="Freeform 1387">
              <a:extLst>
                <a:ext uri="{FF2B5EF4-FFF2-40B4-BE49-F238E27FC236}">
                  <a16:creationId xmlns:a16="http://schemas.microsoft.com/office/drawing/2014/main" id="{B630F28C-CF71-4092-98CF-DB6D79C1C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139"/>
              <a:ext cx="50" cy="35"/>
            </a:xfrm>
            <a:custGeom>
              <a:avLst/>
              <a:gdLst>
                <a:gd name="T0" fmla="*/ 63 w 20"/>
                <a:gd name="T1" fmla="*/ 137 h 13"/>
                <a:gd name="T2" fmla="*/ 208 w 20"/>
                <a:gd name="T3" fmla="*/ 197 h 13"/>
                <a:gd name="T4" fmla="*/ 238 w 20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3">
                  <a:moveTo>
                    <a:pt x="4" y="7"/>
                  </a:moveTo>
                  <a:cubicBezTo>
                    <a:pt x="0" y="12"/>
                    <a:pt x="10" y="13"/>
                    <a:pt x="13" y="10"/>
                  </a:cubicBezTo>
                  <a:cubicBezTo>
                    <a:pt x="15" y="9"/>
                    <a:pt x="20" y="1"/>
                    <a:pt x="15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1388">
              <a:extLst>
                <a:ext uri="{FF2B5EF4-FFF2-40B4-BE49-F238E27FC236}">
                  <a16:creationId xmlns:a16="http://schemas.microsoft.com/office/drawing/2014/main" id="{5857589E-53E7-4F2F-A7BE-8C122CCAF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097"/>
              <a:ext cx="65" cy="50"/>
            </a:xfrm>
            <a:custGeom>
              <a:avLst/>
              <a:gdLst>
                <a:gd name="T0" fmla="*/ 0 w 26"/>
                <a:gd name="T1" fmla="*/ 179 h 19"/>
                <a:gd name="T2" fmla="*/ 158 w 26"/>
                <a:gd name="T3" fmla="*/ 234 h 19"/>
                <a:gd name="T4" fmla="*/ 270 w 26"/>
                <a:gd name="T5" fmla="*/ 292 h 19"/>
                <a:gd name="T6" fmla="*/ 395 w 26"/>
                <a:gd name="T7" fmla="*/ 166 h 19"/>
                <a:gd name="T8" fmla="*/ 270 w 26"/>
                <a:gd name="T9" fmla="*/ 34 h 19"/>
                <a:gd name="T10" fmla="*/ 113 w 26"/>
                <a:gd name="T11" fmla="*/ 89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9">
                  <a:moveTo>
                    <a:pt x="0" y="10"/>
                  </a:moveTo>
                  <a:cubicBezTo>
                    <a:pt x="0" y="15"/>
                    <a:pt x="8" y="19"/>
                    <a:pt x="10" y="13"/>
                  </a:cubicBezTo>
                  <a:cubicBezTo>
                    <a:pt x="13" y="15"/>
                    <a:pt x="14" y="16"/>
                    <a:pt x="17" y="16"/>
                  </a:cubicBezTo>
                  <a:cubicBezTo>
                    <a:pt x="20" y="15"/>
                    <a:pt x="24" y="12"/>
                    <a:pt x="25" y="9"/>
                  </a:cubicBezTo>
                  <a:cubicBezTo>
                    <a:pt x="26" y="5"/>
                    <a:pt x="20" y="3"/>
                    <a:pt x="17" y="2"/>
                  </a:cubicBezTo>
                  <a:cubicBezTo>
                    <a:pt x="12" y="0"/>
                    <a:pt x="11" y="2"/>
                    <a:pt x="7" y="5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Freeform 1389">
              <a:extLst>
                <a:ext uri="{FF2B5EF4-FFF2-40B4-BE49-F238E27FC236}">
                  <a16:creationId xmlns:a16="http://schemas.microsoft.com/office/drawing/2014/main" id="{2E39A5B9-C04C-4702-99FA-5189954AA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131"/>
              <a:ext cx="47" cy="126"/>
            </a:xfrm>
            <a:custGeom>
              <a:avLst/>
              <a:gdLst>
                <a:gd name="T0" fmla="*/ 0 w 19"/>
                <a:gd name="T1" fmla="*/ 847 h 47"/>
                <a:gd name="T2" fmla="*/ 228 w 19"/>
                <a:gd name="T3" fmla="*/ 560 h 47"/>
                <a:gd name="T4" fmla="*/ 257 w 19"/>
                <a:gd name="T5" fmla="*/ 0 h 47"/>
                <a:gd name="T6" fmla="*/ 195 w 19"/>
                <a:gd name="T7" fmla="*/ 574 h 47"/>
                <a:gd name="T8" fmla="*/ 0 w 19"/>
                <a:gd name="T9" fmla="*/ 84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7">
                  <a:moveTo>
                    <a:pt x="0" y="44"/>
                  </a:moveTo>
                  <a:cubicBezTo>
                    <a:pt x="6" y="47"/>
                    <a:pt x="11" y="38"/>
                    <a:pt x="15" y="29"/>
                  </a:cubicBezTo>
                  <a:cubicBezTo>
                    <a:pt x="19" y="19"/>
                    <a:pt x="19" y="9"/>
                    <a:pt x="17" y="0"/>
                  </a:cubicBezTo>
                  <a:cubicBezTo>
                    <a:pt x="17" y="6"/>
                    <a:pt x="17" y="21"/>
                    <a:pt x="13" y="30"/>
                  </a:cubicBezTo>
                  <a:cubicBezTo>
                    <a:pt x="8" y="39"/>
                    <a:pt x="4" y="45"/>
                    <a:pt x="0" y="44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2" name="Freeform 1390">
              <a:extLst>
                <a:ext uri="{FF2B5EF4-FFF2-40B4-BE49-F238E27FC236}">
                  <a16:creationId xmlns:a16="http://schemas.microsoft.com/office/drawing/2014/main" id="{D89019D5-66A6-416D-B9A7-0311FAB69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033"/>
              <a:ext cx="200" cy="130"/>
            </a:xfrm>
            <a:custGeom>
              <a:avLst/>
              <a:gdLst>
                <a:gd name="T0" fmla="*/ 63 w 80"/>
                <a:gd name="T1" fmla="*/ 655 h 49"/>
                <a:gd name="T2" fmla="*/ 20 w 80"/>
                <a:gd name="T3" fmla="*/ 915 h 49"/>
                <a:gd name="T4" fmla="*/ 63 w 80"/>
                <a:gd name="T5" fmla="*/ 724 h 49"/>
                <a:gd name="T6" fmla="*/ 958 w 80"/>
                <a:gd name="T7" fmla="*/ 239 h 49"/>
                <a:gd name="T8" fmla="*/ 1250 w 80"/>
                <a:gd name="T9" fmla="*/ 562 h 49"/>
                <a:gd name="T10" fmla="*/ 908 w 80"/>
                <a:gd name="T11" fmla="*/ 170 h 49"/>
                <a:gd name="T12" fmla="*/ 63 w 80"/>
                <a:gd name="T13" fmla="*/ 655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9">
                  <a:moveTo>
                    <a:pt x="4" y="35"/>
                  </a:moveTo>
                  <a:cubicBezTo>
                    <a:pt x="2" y="40"/>
                    <a:pt x="0" y="45"/>
                    <a:pt x="1" y="49"/>
                  </a:cubicBezTo>
                  <a:cubicBezTo>
                    <a:pt x="2" y="45"/>
                    <a:pt x="2" y="45"/>
                    <a:pt x="4" y="39"/>
                  </a:cubicBezTo>
                  <a:cubicBezTo>
                    <a:pt x="13" y="16"/>
                    <a:pt x="40" y="5"/>
                    <a:pt x="61" y="13"/>
                  </a:cubicBezTo>
                  <a:cubicBezTo>
                    <a:pt x="69" y="17"/>
                    <a:pt x="75" y="23"/>
                    <a:pt x="80" y="30"/>
                  </a:cubicBezTo>
                  <a:cubicBezTo>
                    <a:pt x="75" y="20"/>
                    <a:pt x="68" y="13"/>
                    <a:pt x="58" y="9"/>
                  </a:cubicBezTo>
                  <a:cubicBezTo>
                    <a:pt x="37" y="0"/>
                    <a:pt x="13" y="12"/>
                    <a:pt x="4" y="35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3" name="Freeform 1391">
              <a:extLst>
                <a:ext uri="{FF2B5EF4-FFF2-40B4-BE49-F238E27FC236}">
                  <a16:creationId xmlns:a16="http://schemas.microsoft.com/office/drawing/2014/main" id="{16AC1A16-D431-4C22-82ED-47B3C9F19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089"/>
              <a:ext cx="47" cy="50"/>
            </a:xfrm>
            <a:custGeom>
              <a:avLst/>
              <a:gdLst>
                <a:gd name="T0" fmla="*/ 215 w 19"/>
                <a:gd name="T1" fmla="*/ 111 h 19"/>
                <a:gd name="T2" fmla="*/ 74 w 19"/>
                <a:gd name="T3" fmla="*/ 271 h 19"/>
                <a:gd name="T4" fmla="*/ 215 w 19"/>
                <a:gd name="T5" fmla="*/ 1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4" y="6"/>
                  </a:moveTo>
                  <a:cubicBezTo>
                    <a:pt x="19" y="10"/>
                    <a:pt x="11" y="19"/>
                    <a:pt x="5" y="15"/>
                  </a:cubicBezTo>
                  <a:cubicBezTo>
                    <a:pt x="0" y="11"/>
                    <a:pt x="6" y="0"/>
                    <a:pt x="14" y="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1392">
              <a:extLst>
                <a:ext uri="{FF2B5EF4-FFF2-40B4-BE49-F238E27FC236}">
                  <a16:creationId xmlns:a16="http://schemas.microsoft.com/office/drawing/2014/main" id="{258818B2-90DF-480B-9F53-B2418F4D6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118"/>
              <a:ext cx="58" cy="59"/>
            </a:xfrm>
            <a:custGeom>
              <a:avLst/>
              <a:gdLst>
                <a:gd name="T0" fmla="*/ 209 w 23"/>
                <a:gd name="T1" fmla="*/ 308 h 22"/>
                <a:gd name="T2" fmla="*/ 113 w 23"/>
                <a:gd name="T3" fmla="*/ 115 h 22"/>
                <a:gd name="T4" fmla="*/ 209 w 23"/>
                <a:gd name="T5" fmla="*/ 30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2">
                  <a:moveTo>
                    <a:pt x="13" y="16"/>
                  </a:moveTo>
                  <a:cubicBezTo>
                    <a:pt x="3" y="22"/>
                    <a:pt x="0" y="11"/>
                    <a:pt x="7" y="6"/>
                  </a:cubicBezTo>
                  <a:cubicBezTo>
                    <a:pt x="15" y="0"/>
                    <a:pt x="23" y="11"/>
                    <a:pt x="13" y="1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Freeform 1393">
              <a:extLst>
                <a:ext uri="{FF2B5EF4-FFF2-40B4-BE49-F238E27FC236}">
                  <a16:creationId xmlns:a16="http://schemas.microsoft.com/office/drawing/2014/main" id="{D01D5F39-C99C-41F1-A705-640EBEDDD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086"/>
              <a:ext cx="35" cy="40"/>
            </a:xfrm>
            <a:custGeom>
              <a:avLst/>
              <a:gdLst>
                <a:gd name="T0" fmla="*/ 33 w 14"/>
                <a:gd name="T1" fmla="*/ 192 h 15"/>
                <a:gd name="T2" fmla="*/ 208 w 14"/>
                <a:gd name="T3" fmla="*/ 115 h 15"/>
                <a:gd name="T4" fmla="*/ 33 w 14"/>
                <a:gd name="T5" fmla="*/ 19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2" y="10"/>
                  </a:moveTo>
                  <a:cubicBezTo>
                    <a:pt x="4" y="15"/>
                    <a:pt x="14" y="13"/>
                    <a:pt x="13" y="6"/>
                  </a:cubicBezTo>
                  <a:cubicBezTo>
                    <a:pt x="11" y="0"/>
                    <a:pt x="0" y="1"/>
                    <a:pt x="2" y="1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6" name="Freeform 1394">
              <a:extLst>
                <a:ext uri="{FF2B5EF4-FFF2-40B4-BE49-F238E27FC236}">
                  <a16:creationId xmlns:a16="http://schemas.microsoft.com/office/drawing/2014/main" id="{85DE4E8E-C33C-4921-85DE-B6515A7990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094"/>
              <a:ext cx="37" cy="43"/>
            </a:xfrm>
            <a:custGeom>
              <a:avLst/>
              <a:gdLst>
                <a:gd name="T0" fmla="*/ 183 w 15"/>
                <a:gd name="T1" fmla="*/ 196 h 16"/>
                <a:gd name="T2" fmla="*/ 42 w 15"/>
                <a:gd name="T3" fmla="*/ 137 h 16"/>
                <a:gd name="T4" fmla="*/ 183 w 15"/>
                <a:gd name="T5" fmla="*/ 19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12" y="10"/>
                  </a:moveTo>
                  <a:cubicBezTo>
                    <a:pt x="10" y="16"/>
                    <a:pt x="0" y="16"/>
                    <a:pt x="3" y="7"/>
                  </a:cubicBezTo>
                  <a:cubicBezTo>
                    <a:pt x="4" y="0"/>
                    <a:pt x="15" y="0"/>
                    <a:pt x="12" y="1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7" name="Freeform 1395">
              <a:extLst>
                <a:ext uri="{FF2B5EF4-FFF2-40B4-BE49-F238E27FC236}">
                  <a16:creationId xmlns:a16="http://schemas.microsoft.com/office/drawing/2014/main" id="{7E5A88A9-F588-4700-93A4-E41F261C1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134"/>
              <a:ext cx="32" cy="29"/>
            </a:xfrm>
            <a:custGeom>
              <a:avLst/>
              <a:gdLst>
                <a:gd name="T0" fmla="*/ 30 w 13"/>
                <a:gd name="T1" fmla="*/ 90 h 11"/>
                <a:gd name="T2" fmla="*/ 153 w 13"/>
                <a:gd name="T3" fmla="*/ 145 h 11"/>
                <a:gd name="T4" fmla="*/ 194 w 13"/>
                <a:gd name="T5" fmla="*/ 76 h 11"/>
                <a:gd name="T6" fmla="*/ 133 w 13"/>
                <a:gd name="T7" fmla="*/ 21 h 11"/>
                <a:gd name="T8" fmla="*/ 62 w 13"/>
                <a:gd name="T9" fmla="*/ 12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11"/>
                    <a:pt x="8" y="10"/>
                    <a:pt x="10" y="8"/>
                  </a:cubicBezTo>
                  <a:cubicBezTo>
                    <a:pt x="11" y="7"/>
                    <a:pt x="13" y="5"/>
                    <a:pt x="13" y="4"/>
                  </a:cubicBezTo>
                  <a:cubicBezTo>
                    <a:pt x="13" y="2"/>
                    <a:pt x="11" y="0"/>
                    <a:pt x="9" y="1"/>
                  </a:cubicBezTo>
                  <a:cubicBezTo>
                    <a:pt x="11" y="4"/>
                    <a:pt x="7" y="7"/>
                    <a:pt x="4" y="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1396">
              <a:extLst>
                <a:ext uri="{FF2B5EF4-FFF2-40B4-BE49-F238E27FC236}">
                  <a16:creationId xmlns:a16="http://schemas.microsoft.com/office/drawing/2014/main" id="{6986B23E-1F0F-48B3-8055-023CC4267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091"/>
              <a:ext cx="22" cy="27"/>
            </a:xfrm>
            <a:custGeom>
              <a:avLst/>
              <a:gdLst>
                <a:gd name="T0" fmla="*/ 12 w 9"/>
                <a:gd name="T1" fmla="*/ 116 h 10"/>
                <a:gd name="T2" fmla="*/ 103 w 9"/>
                <a:gd name="T3" fmla="*/ 138 h 10"/>
                <a:gd name="T4" fmla="*/ 59 w 9"/>
                <a:gd name="T5" fmla="*/ 22 h 10"/>
                <a:gd name="T6" fmla="*/ 42 w 9"/>
                <a:gd name="T7" fmla="*/ 11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0" y="10"/>
                    <a:pt x="6" y="9"/>
                    <a:pt x="7" y="7"/>
                  </a:cubicBezTo>
                  <a:cubicBezTo>
                    <a:pt x="9" y="5"/>
                    <a:pt x="8" y="0"/>
                    <a:pt x="4" y="1"/>
                  </a:cubicBezTo>
                  <a:cubicBezTo>
                    <a:pt x="6" y="3"/>
                    <a:pt x="7" y="6"/>
                    <a:pt x="3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Freeform 1397">
              <a:extLst>
                <a:ext uri="{FF2B5EF4-FFF2-40B4-BE49-F238E27FC236}">
                  <a16:creationId xmlns:a16="http://schemas.microsoft.com/office/drawing/2014/main" id="{4E374E89-06EC-497A-B8CB-5A6921424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105"/>
              <a:ext cx="28" cy="24"/>
            </a:xfrm>
            <a:custGeom>
              <a:avLst/>
              <a:gdLst>
                <a:gd name="T0" fmla="*/ 0 w 11"/>
                <a:gd name="T1" fmla="*/ 77 h 9"/>
                <a:gd name="T2" fmla="*/ 33 w 11"/>
                <a:gd name="T3" fmla="*/ 149 h 9"/>
                <a:gd name="T4" fmla="*/ 97 w 11"/>
                <a:gd name="T5" fmla="*/ 149 h 9"/>
                <a:gd name="T6" fmla="*/ 117 w 11"/>
                <a:gd name="T7" fmla="*/ 0 h 9"/>
                <a:gd name="T8" fmla="*/ 117 w 11"/>
                <a:gd name="T9" fmla="*/ 56 h 9"/>
                <a:gd name="T10" fmla="*/ 51 w 11"/>
                <a:gd name="T11" fmla="*/ 93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9">
                  <a:moveTo>
                    <a:pt x="0" y="4"/>
                  </a:moveTo>
                  <a:cubicBezTo>
                    <a:pt x="0" y="5"/>
                    <a:pt x="1" y="7"/>
                    <a:pt x="2" y="8"/>
                  </a:cubicBezTo>
                  <a:cubicBezTo>
                    <a:pt x="3" y="9"/>
                    <a:pt x="5" y="9"/>
                    <a:pt x="6" y="8"/>
                  </a:cubicBezTo>
                  <a:cubicBezTo>
                    <a:pt x="8" y="6"/>
                    <a:pt x="11" y="0"/>
                    <a:pt x="7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6" y="5"/>
                    <a:pt x="4" y="5"/>
                    <a:pt x="3" y="5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0" name="Freeform 1398">
              <a:extLst>
                <a:ext uri="{FF2B5EF4-FFF2-40B4-BE49-F238E27FC236}">
                  <a16:creationId xmlns:a16="http://schemas.microsoft.com/office/drawing/2014/main" id="{D80A6016-BA90-4D46-8F48-FB76791C9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2105"/>
              <a:ext cx="25" cy="24"/>
            </a:xfrm>
            <a:custGeom>
              <a:avLst/>
              <a:gdLst>
                <a:gd name="T0" fmla="*/ 33 w 10"/>
                <a:gd name="T1" fmla="*/ 93 h 9"/>
                <a:gd name="T2" fmla="*/ 125 w 10"/>
                <a:gd name="T3" fmla="*/ 136 h 9"/>
                <a:gd name="T4" fmla="*/ 158 w 10"/>
                <a:gd name="T5" fmla="*/ 56 h 9"/>
                <a:gd name="T6" fmla="*/ 113 w 10"/>
                <a:gd name="T7" fmla="*/ 0 h 9"/>
                <a:gd name="T8" fmla="*/ 113 w 10"/>
                <a:gd name="T9" fmla="*/ 77 h 9"/>
                <a:gd name="T10" fmla="*/ 63 w 10"/>
                <a:gd name="T11" fmla="*/ 11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9">
                  <a:moveTo>
                    <a:pt x="2" y="5"/>
                  </a:moveTo>
                  <a:cubicBezTo>
                    <a:pt x="0" y="9"/>
                    <a:pt x="6" y="9"/>
                    <a:pt x="8" y="7"/>
                  </a:cubicBezTo>
                  <a:cubicBezTo>
                    <a:pt x="9" y="6"/>
                    <a:pt x="10" y="5"/>
                    <a:pt x="10" y="3"/>
                  </a:cubicBezTo>
                  <a:cubicBezTo>
                    <a:pt x="10" y="2"/>
                    <a:pt x="8" y="2"/>
                    <a:pt x="7" y="0"/>
                  </a:cubicBezTo>
                  <a:cubicBezTo>
                    <a:pt x="7" y="1"/>
                    <a:pt x="8" y="2"/>
                    <a:pt x="7" y="4"/>
                  </a:cubicBezTo>
                  <a:cubicBezTo>
                    <a:pt x="7" y="5"/>
                    <a:pt x="5" y="7"/>
                    <a:pt x="4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1" name="Freeform 1399">
              <a:extLst>
                <a:ext uri="{FF2B5EF4-FFF2-40B4-BE49-F238E27FC236}">
                  <a16:creationId xmlns:a16="http://schemas.microsoft.com/office/drawing/2014/main" id="{5C66D72B-C3F2-4573-BD6F-DC354747D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2134"/>
              <a:ext cx="10" cy="11"/>
            </a:xfrm>
            <a:custGeom>
              <a:avLst/>
              <a:gdLst>
                <a:gd name="T0" fmla="*/ 63 w 4"/>
                <a:gd name="T1" fmla="*/ 0 h 4"/>
                <a:gd name="T2" fmla="*/ 0 w 4"/>
                <a:gd name="T3" fmla="*/ 83 h 4"/>
                <a:gd name="T4" fmla="*/ 63 w 4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1" y="3"/>
                    <a:pt x="3" y="2"/>
                    <a:pt x="4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1400">
              <a:extLst>
                <a:ext uri="{FF2B5EF4-FFF2-40B4-BE49-F238E27FC236}">
                  <a16:creationId xmlns:a16="http://schemas.microsoft.com/office/drawing/2014/main" id="{9B187E84-C757-4EB9-A112-01874AF1D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2097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Freeform 1401">
              <a:extLst>
                <a:ext uri="{FF2B5EF4-FFF2-40B4-BE49-F238E27FC236}">
                  <a16:creationId xmlns:a16="http://schemas.microsoft.com/office/drawing/2014/main" id="{86273383-C59C-456A-8C8C-9AEAF7838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2158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33 w 4"/>
                <a:gd name="T3" fmla="*/ 137 h 13"/>
                <a:gd name="T4" fmla="*/ 20 w 4"/>
                <a:gd name="T5" fmla="*/ 253 h 13"/>
                <a:gd name="T6" fmla="*/ 50 w 4"/>
                <a:gd name="T7" fmla="*/ 116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2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1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4" name="Freeform 1402">
              <a:extLst>
                <a:ext uri="{FF2B5EF4-FFF2-40B4-BE49-F238E27FC236}">
                  <a16:creationId xmlns:a16="http://schemas.microsoft.com/office/drawing/2014/main" id="{81573E89-6E5D-4518-9020-539D3FA6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033"/>
              <a:ext cx="135" cy="93"/>
            </a:xfrm>
            <a:custGeom>
              <a:avLst/>
              <a:gdLst>
                <a:gd name="T0" fmla="*/ 845 w 54"/>
                <a:gd name="T1" fmla="*/ 170 h 35"/>
                <a:gd name="T2" fmla="*/ 0 w 54"/>
                <a:gd name="T3" fmla="*/ 656 h 35"/>
                <a:gd name="T4" fmla="*/ 845 w 54"/>
                <a:gd name="T5" fmla="*/ 17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5">
                  <a:moveTo>
                    <a:pt x="54" y="9"/>
                  </a:moveTo>
                  <a:cubicBezTo>
                    <a:pt x="33" y="0"/>
                    <a:pt x="9" y="12"/>
                    <a:pt x="0" y="35"/>
                  </a:cubicBezTo>
                  <a:cubicBezTo>
                    <a:pt x="16" y="4"/>
                    <a:pt x="45" y="5"/>
                    <a:pt x="5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5" name="Freeform 1403">
              <a:extLst>
                <a:ext uri="{FF2B5EF4-FFF2-40B4-BE49-F238E27FC236}">
                  <a16:creationId xmlns:a16="http://schemas.microsoft.com/office/drawing/2014/main" id="{079DABC9-754C-405D-B6E9-428FA1F95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0" y="2166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95 w 6"/>
                <a:gd name="T3" fmla="*/ 21 h 9"/>
                <a:gd name="T4" fmla="*/ 0 w 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6"/>
                    <a:pt x="4" y="0"/>
                    <a:pt x="6" y="1"/>
                  </a:cubicBezTo>
                  <a:cubicBezTo>
                    <a:pt x="4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6" name="Freeform 1404">
              <a:extLst>
                <a:ext uri="{FF2B5EF4-FFF2-40B4-BE49-F238E27FC236}">
                  <a16:creationId xmlns:a16="http://schemas.microsoft.com/office/drawing/2014/main" id="{FDFE5296-F3E7-464D-887D-F42AA35E9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" y="2155"/>
              <a:ext cx="18" cy="24"/>
            </a:xfrm>
            <a:custGeom>
              <a:avLst/>
              <a:gdLst>
                <a:gd name="T0" fmla="*/ 0 w 7"/>
                <a:gd name="T1" fmla="*/ 171 h 9"/>
                <a:gd name="T2" fmla="*/ 118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0"/>
                    <a:pt x="7" y="1"/>
                  </a:cubicBezTo>
                  <a:cubicBezTo>
                    <a:pt x="5" y="1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7" name="Freeform 1405">
              <a:extLst>
                <a:ext uri="{FF2B5EF4-FFF2-40B4-BE49-F238E27FC236}">
                  <a16:creationId xmlns:a16="http://schemas.microsoft.com/office/drawing/2014/main" id="{17D980F5-8F15-4FE7-81DA-28C09EBD1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169"/>
              <a:ext cx="10" cy="34"/>
            </a:xfrm>
            <a:custGeom>
              <a:avLst/>
              <a:gdLst>
                <a:gd name="T0" fmla="*/ 0 w 4"/>
                <a:gd name="T1" fmla="*/ 0 h 13"/>
                <a:gd name="T2" fmla="*/ 33 w 4"/>
                <a:gd name="T3" fmla="*/ 123 h 13"/>
                <a:gd name="T4" fmla="*/ 20 w 4"/>
                <a:gd name="T5" fmla="*/ 233 h 13"/>
                <a:gd name="T6" fmla="*/ 50 w 4"/>
                <a:gd name="T7" fmla="*/ 89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2" y="7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0" y="11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8" name="Freeform 1406">
              <a:extLst>
                <a:ext uri="{FF2B5EF4-FFF2-40B4-BE49-F238E27FC236}">
                  <a16:creationId xmlns:a16="http://schemas.microsoft.com/office/drawing/2014/main" id="{FA53ECF9-EFA7-4608-A611-CE471F653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174"/>
              <a:ext cx="15" cy="27"/>
            </a:xfrm>
            <a:custGeom>
              <a:avLst/>
              <a:gdLst>
                <a:gd name="T0" fmla="*/ 0 w 6"/>
                <a:gd name="T1" fmla="*/ 197 h 10"/>
                <a:gd name="T2" fmla="*/ 95 w 6"/>
                <a:gd name="T3" fmla="*/ 22 h 10"/>
                <a:gd name="T4" fmla="*/ 0 w 6"/>
                <a:gd name="T5" fmla="*/ 19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2" y="6"/>
                    <a:pt x="4" y="0"/>
                    <a:pt x="6" y="1"/>
                  </a:cubicBezTo>
                  <a:cubicBezTo>
                    <a:pt x="4" y="1"/>
                    <a:pt x="2" y="1"/>
                    <a:pt x="0" y="1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9" name="Freeform 1407">
              <a:extLst>
                <a:ext uri="{FF2B5EF4-FFF2-40B4-BE49-F238E27FC236}">
                  <a16:creationId xmlns:a16="http://schemas.microsoft.com/office/drawing/2014/main" id="{3123FEBE-E0E4-4EE7-9699-8EFD2017E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2177"/>
              <a:ext cx="9" cy="34"/>
            </a:xfrm>
            <a:custGeom>
              <a:avLst/>
              <a:gdLst>
                <a:gd name="T0" fmla="*/ 0 w 4"/>
                <a:gd name="T1" fmla="*/ 0 h 13"/>
                <a:gd name="T2" fmla="*/ 11 w 4"/>
                <a:gd name="T3" fmla="*/ 123 h 13"/>
                <a:gd name="T4" fmla="*/ 11 w 4"/>
                <a:gd name="T5" fmla="*/ 233 h 13"/>
                <a:gd name="T6" fmla="*/ 36 w 4"/>
                <a:gd name="T7" fmla="*/ 110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0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0" name="Freeform 1408">
              <a:extLst>
                <a:ext uri="{FF2B5EF4-FFF2-40B4-BE49-F238E27FC236}">
                  <a16:creationId xmlns:a16="http://schemas.microsoft.com/office/drawing/2014/main" id="{3B5D6C4E-A724-4F97-B831-95EC7A1DC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2185"/>
              <a:ext cx="15" cy="24"/>
            </a:xfrm>
            <a:custGeom>
              <a:avLst/>
              <a:gdLst>
                <a:gd name="T0" fmla="*/ 0 w 6"/>
                <a:gd name="T1" fmla="*/ 171 h 9"/>
                <a:gd name="T2" fmla="*/ 95 w 6"/>
                <a:gd name="T3" fmla="*/ 21 h 9"/>
                <a:gd name="T4" fmla="*/ 0 w 6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1" y="6"/>
                    <a:pt x="4" y="0"/>
                    <a:pt x="6" y="1"/>
                  </a:cubicBezTo>
                  <a:cubicBezTo>
                    <a:pt x="4" y="0"/>
                    <a:pt x="2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1" name="Freeform 1409">
              <a:extLst>
                <a:ext uri="{FF2B5EF4-FFF2-40B4-BE49-F238E27FC236}">
                  <a16:creationId xmlns:a16="http://schemas.microsoft.com/office/drawing/2014/main" id="{13881357-90A3-42C2-8674-2461AA2950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187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20 w 4"/>
                <a:gd name="T3" fmla="*/ 137 h 13"/>
                <a:gd name="T4" fmla="*/ 20 w 4"/>
                <a:gd name="T5" fmla="*/ 253 h 13"/>
                <a:gd name="T6" fmla="*/ 50 w 4"/>
                <a:gd name="T7" fmla="*/ 94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1" y="13"/>
                  </a:cubicBezTo>
                  <a:cubicBezTo>
                    <a:pt x="0" y="11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2" name="Freeform 1410">
              <a:extLst>
                <a:ext uri="{FF2B5EF4-FFF2-40B4-BE49-F238E27FC236}">
                  <a16:creationId xmlns:a16="http://schemas.microsoft.com/office/drawing/2014/main" id="{7145F81F-E265-4767-AF4E-1D730C56A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193"/>
              <a:ext cx="15" cy="26"/>
            </a:xfrm>
            <a:custGeom>
              <a:avLst/>
              <a:gdLst>
                <a:gd name="T0" fmla="*/ 0 w 6"/>
                <a:gd name="T1" fmla="*/ 177 h 10"/>
                <a:gd name="T2" fmla="*/ 95 w 6"/>
                <a:gd name="T3" fmla="*/ 34 h 10"/>
                <a:gd name="T4" fmla="*/ 0 w 6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1" y="7"/>
                    <a:pt x="4" y="0"/>
                    <a:pt x="6" y="2"/>
                  </a:cubicBezTo>
                  <a:cubicBezTo>
                    <a:pt x="4" y="1"/>
                    <a:pt x="2" y="1"/>
                    <a:pt x="0" y="1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3" name="Freeform 1411">
              <a:extLst>
                <a:ext uri="{FF2B5EF4-FFF2-40B4-BE49-F238E27FC236}">
                  <a16:creationId xmlns:a16="http://schemas.microsoft.com/office/drawing/2014/main" id="{D206F8DF-16D3-4E69-A3AA-CD74F4396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" y="2195"/>
              <a:ext cx="10" cy="38"/>
            </a:xfrm>
            <a:custGeom>
              <a:avLst/>
              <a:gdLst>
                <a:gd name="T0" fmla="*/ 0 w 4"/>
                <a:gd name="T1" fmla="*/ 0 h 14"/>
                <a:gd name="T2" fmla="*/ 20 w 4"/>
                <a:gd name="T3" fmla="*/ 163 h 14"/>
                <a:gd name="T4" fmla="*/ 0 w 4"/>
                <a:gd name="T5" fmla="*/ 280 h 14"/>
                <a:gd name="T6" fmla="*/ 50 w 4"/>
                <a:gd name="T7" fmla="*/ 117 h 14"/>
                <a:gd name="T8" fmla="*/ 0 w 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3" y="2"/>
                    <a:pt x="3" y="4"/>
                    <a:pt x="1" y="8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2"/>
                    <a:pt x="2" y="8"/>
                    <a:pt x="3" y="6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4" name="Freeform 1412">
              <a:extLst>
                <a:ext uri="{FF2B5EF4-FFF2-40B4-BE49-F238E27FC236}">
                  <a16:creationId xmlns:a16="http://schemas.microsoft.com/office/drawing/2014/main" id="{6A979CC2-310E-490E-BB31-59D04435C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203"/>
              <a:ext cx="18" cy="24"/>
            </a:xfrm>
            <a:custGeom>
              <a:avLst/>
              <a:gdLst>
                <a:gd name="T0" fmla="*/ 0 w 7"/>
                <a:gd name="T1" fmla="*/ 171 h 9"/>
                <a:gd name="T2" fmla="*/ 118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5" y="0"/>
                    <a:pt x="7" y="1"/>
                  </a:cubicBezTo>
                  <a:cubicBezTo>
                    <a:pt x="5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5" name="Freeform 1413">
              <a:extLst>
                <a:ext uri="{FF2B5EF4-FFF2-40B4-BE49-F238E27FC236}">
                  <a16:creationId xmlns:a16="http://schemas.microsoft.com/office/drawing/2014/main" id="{AB06DB5C-74B4-4163-BB13-DF7CEE83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206"/>
              <a:ext cx="10" cy="35"/>
            </a:xfrm>
            <a:custGeom>
              <a:avLst/>
              <a:gdLst>
                <a:gd name="T0" fmla="*/ 0 w 4"/>
                <a:gd name="T1" fmla="*/ 0 h 13"/>
                <a:gd name="T2" fmla="*/ 20 w 4"/>
                <a:gd name="T3" fmla="*/ 137 h 13"/>
                <a:gd name="T4" fmla="*/ 0 w 4"/>
                <a:gd name="T5" fmla="*/ 253 h 13"/>
                <a:gd name="T6" fmla="*/ 50 w 4"/>
                <a:gd name="T7" fmla="*/ 94 h 13"/>
                <a:gd name="T8" fmla="*/ 0 w 4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3" y="1"/>
                    <a:pt x="3" y="3"/>
                    <a:pt x="1" y="7"/>
                  </a:cubicBezTo>
                  <a:cubicBezTo>
                    <a:pt x="0" y="11"/>
                    <a:pt x="0" y="13"/>
                    <a:pt x="0" y="13"/>
                  </a:cubicBezTo>
                  <a:cubicBezTo>
                    <a:pt x="0" y="12"/>
                    <a:pt x="2" y="8"/>
                    <a:pt x="3" y="5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6" name="Freeform 1414">
              <a:extLst>
                <a:ext uri="{FF2B5EF4-FFF2-40B4-BE49-F238E27FC236}">
                  <a16:creationId xmlns:a16="http://schemas.microsoft.com/office/drawing/2014/main" id="{C99BB156-F477-4C49-B301-88773E359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214"/>
              <a:ext cx="17" cy="24"/>
            </a:xfrm>
            <a:custGeom>
              <a:avLst/>
              <a:gdLst>
                <a:gd name="T0" fmla="*/ 0 w 7"/>
                <a:gd name="T1" fmla="*/ 171 h 9"/>
                <a:gd name="T2" fmla="*/ 100 w 7"/>
                <a:gd name="T3" fmla="*/ 21 h 9"/>
                <a:gd name="T4" fmla="*/ 0 w 7"/>
                <a:gd name="T5" fmla="*/ 1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2" y="6"/>
                    <a:pt x="4" y="0"/>
                    <a:pt x="7" y="1"/>
                  </a:cubicBezTo>
                  <a:cubicBezTo>
                    <a:pt x="5" y="0"/>
                    <a:pt x="3" y="0"/>
                    <a:pt x="0" y="9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7" name="Freeform 1415">
              <a:extLst>
                <a:ext uri="{FF2B5EF4-FFF2-40B4-BE49-F238E27FC236}">
                  <a16:creationId xmlns:a16="http://schemas.microsoft.com/office/drawing/2014/main" id="{ABB0AB4A-B06C-466B-8CB9-8B38EB6F0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214"/>
              <a:ext cx="12" cy="37"/>
            </a:xfrm>
            <a:custGeom>
              <a:avLst/>
              <a:gdLst>
                <a:gd name="T0" fmla="*/ 12 w 5"/>
                <a:gd name="T1" fmla="*/ 21 h 14"/>
                <a:gd name="T2" fmla="*/ 29 w 5"/>
                <a:gd name="T3" fmla="*/ 148 h 14"/>
                <a:gd name="T4" fmla="*/ 12 w 5"/>
                <a:gd name="T5" fmla="*/ 259 h 14"/>
                <a:gd name="T6" fmla="*/ 58 w 5"/>
                <a:gd name="T7" fmla="*/ 111 h 14"/>
                <a:gd name="T8" fmla="*/ 12 w 5"/>
                <a:gd name="T9" fmla="*/ 2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4">
                  <a:moveTo>
                    <a:pt x="1" y="1"/>
                  </a:moveTo>
                  <a:cubicBezTo>
                    <a:pt x="4" y="2"/>
                    <a:pt x="4" y="4"/>
                    <a:pt x="2" y="8"/>
                  </a:cubicBezTo>
                  <a:cubicBezTo>
                    <a:pt x="1" y="12"/>
                    <a:pt x="0" y="13"/>
                    <a:pt x="1" y="14"/>
                  </a:cubicBezTo>
                  <a:cubicBezTo>
                    <a:pt x="1" y="12"/>
                    <a:pt x="3" y="9"/>
                    <a:pt x="4" y="6"/>
                  </a:cubicBezTo>
                  <a:cubicBezTo>
                    <a:pt x="5" y="3"/>
                    <a:pt x="4" y="0"/>
                    <a:pt x="1" y="1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8" name="Freeform 1416">
              <a:extLst>
                <a:ext uri="{FF2B5EF4-FFF2-40B4-BE49-F238E27FC236}">
                  <a16:creationId xmlns:a16="http://schemas.microsoft.com/office/drawing/2014/main" id="{ABCC22D5-6566-40A2-B3BE-DD31AE54C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2027"/>
              <a:ext cx="240" cy="232"/>
            </a:xfrm>
            <a:custGeom>
              <a:avLst/>
              <a:gdLst>
                <a:gd name="T0" fmla="*/ 95 w 96"/>
                <a:gd name="T1" fmla="*/ 1139 h 87"/>
                <a:gd name="T2" fmla="*/ 83 w 96"/>
                <a:gd name="T3" fmla="*/ 704 h 87"/>
                <a:gd name="T4" fmla="*/ 988 w 96"/>
                <a:gd name="T5" fmla="*/ 171 h 87"/>
                <a:gd name="T6" fmla="*/ 1345 w 96"/>
                <a:gd name="T7" fmla="*/ 1309 h 87"/>
                <a:gd name="T8" fmla="*/ 1083 w 96"/>
                <a:gd name="T9" fmla="*/ 1613 h 87"/>
                <a:gd name="T10" fmla="*/ 1083 w 96"/>
                <a:gd name="T11" fmla="*/ 1613 h 87"/>
                <a:gd name="T12" fmla="*/ 1083 w 96"/>
                <a:gd name="T13" fmla="*/ 1613 h 87"/>
                <a:gd name="T14" fmla="*/ 1083 w 96"/>
                <a:gd name="T15" fmla="*/ 1344 h 87"/>
                <a:gd name="T16" fmla="*/ 1083 w 96"/>
                <a:gd name="T17" fmla="*/ 1344 h 87"/>
                <a:gd name="T18" fmla="*/ 938 w 96"/>
                <a:gd name="T19" fmla="*/ 1536 h 87"/>
                <a:gd name="T20" fmla="*/ 938 w 96"/>
                <a:gd name="T21" fmla="*/ 1536 h 87"/>
                <a:gd name="T22" fmla="*/ 938 w 96"/>
                <a:gd name="T23" fmla="*/ 1288 h 87"/>
                <a:gd name="T24" fmla="*/ 938 w 96"/>
                <a:gd name="T25" fmla="*/ 1288 h 87"/>
                <a:gd name="T26" fmla="*/ 800 w 96"/>
                <a:gd name="T27" fmla="*/ 1480 h 87"/>
                <a:gd name="T28" fmla="*/ 800 w 96"/>
                <a:gd name="T29" fmla="*/ 1480 h 87"/>
                <a:gd name="T30" fmla="*/ 800 w 96"/>
                <a:gd name="T31" fmla="*/ 1216 h 87"/>
                <a:gd name="T32" fmla="*/ 800 w 96"/>
                <a:gd name="T33" fmla="*/ 1216 h 87"/>
                <a:gd name="T34" fmla="*/ 658 w 96"/>
                <a:gd name="T35" fmla="*/ 1400 h 87"/>
                <a:gd name="T36" fmla="*/ 658 w 96"/>
                <a:gd name="T37" fmla="*/ 1400 h 87"/>
                <a:gd name="T38" fmla="*/ 675 w 96"/>
                <a:gd name="T39" fmla="*/ 1160 h 87"/>
                <a:gd name="T40" fmla="*/ 658 w 96"/>
                <a:gd name="T41" fmla="*/ 1160 h 87"/>
                <a:gd name="T42" fmla="*/ 520 w 96"/>
                <a:gd name="T43" fmla="*/ 1344 h 87"/>
                <a:gd name="T44" fmla="*/ 520 w 96"/>
                <a:gd name="T45" fmla="*/ 1344 h 87"/>
                <a:gd name="T46" fmla="*/ 533 w 96"/>
                <a:gd name="T47" fmla="*/ 1080 h 87"/>
                <a:gd name="T48" fmla="*/ 533 w 96"/>
                <a:gd name="T49" fmla="*/ 1080 h 87"/>
                <a:gd name="T50" fmla="*/ 375 w 96"/>
                <a:gd name="T51" fmla="*/ 1272 h 87"/>
                <a:gd name="T52" fmla="*/ 375 w 96"/>
                <a:gd name="T53" fmla="*/ 1272 h 87"/>
                <a:gd name="T54" fmla="*/ 395 w 96"/>
                <a:gd name="T55" fmla="*/ 1024 h 87"/>
                <a:gd name="T56" fmla="*/ 395 w 96"/>
                <a:gd name="T57" fmla="*/ 1024 h 87"/>
                <a:gd name="T58" fmla="*/ 238 w 96"/>
                <a:gd name="T59" fmla="*/ 1195 h 87"/>
                <a:gd name="T60" fmla="*/ 238 w 96"/>
                <a:gd name="T61" fmla="*/ 1195 h 87"/>
                <a:gd name="T62" fmla="*/ 250 w 96"/>
                <a:gd name="T63" fmla="*/ 947 h 87"/>
                <a:gd name="T64" fmla="*/ 250 w 96"/>
                <a:gd name="T65" fmla="*/ 947 h 87"/>
                <a:gd name="T66" fmla="*/ 95 w 96"/>
                <a:gd name="T67" fmla="*/ 1139 h 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96" h="87">
                  <a:moveTo>
                    <a:pt x="6" y="60"/>
                  </a:moveTo>
                  <a:cubicBezTo>
                    <a:pt x="0" y="57"/>
                    <a:pt x="1" y="47"/>
                    <a:pt x="5" y="37"/>
                  </a:cubicBezTo>
                  <a:cubicBezTo>
                    <a:pt x="15" y="12"/>
                    <a:pt x="41" y="0"/>
                    <a:pt x="63" y="9"/>
                  </a:cubicBezTo>
                  <a:cubicBezTo>
                    <a:pt x="85" y="18"/>
                    <a:pt x="96" y="45"/>
                    <a:pt x="86" y="69"/>
                  </a:cubicBezTo>
                  <a:cubicBezTo>
                    <a:pt x="82" y="80"/>
                    <a:pt x="75" y="87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6" y="83"/>
                    <a:pt x="73" y="73"/>
                    <a:pt x="69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66" y="70"/>
                    <a:pt x="64" y="83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7" y="80"/>
                    <a:pt x="64" y="69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57" y="66"/>
                    <a:pt x="55" y="79"/>
                    <a:pt x="51" y="78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48" y="76"/>
                    <a:pt x="55" y="66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48" y="63"/>
                    <a:pt x="46" y="75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39" y="73"/>
                    <a:pt x="46" y="62"/>
                    <a:pt x="43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39" y="59"/>
                    <a:pt x="37" y="72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0" y="69"/>
                    <a:pt x="37" y="58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0" y="56"/>
                    <a:pt x="28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1" y="66"/>
                    <a:pt x="28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1" y="52"/>
                    <a:pt x="19" y="65"/>
                    <a:pt x="15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2" y="62"/>
                    <a:pt x="19" y="51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2" y="49"/>
                    <a:pt x="10" y="61"/>
                    <a:pt x="6" y="6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9" name="Freeform 1417">
              <a:extLst>
                <a:ext uri="{FF2B5EF4-FFF2-40B4-BE49-F238E27FC236}">
                  <a16:creationId xmlns:a16="http://schemas.microsoft.com/office/drawing/2014/main" id="{06704425-781A-416C-992B-10ED6F4BB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2081"/>
              <a:ext cx="43" cy="34"/>
            </a:xfrm>
            <a:custGeom>
              <a:avLst/>
              <a:gdLst>
                <a:gd name="T0" fmla="*/ 116 w 17"/>
                <a:gd name="T1" fmla="*/ 199 h 13"/>
                <a:gd name="T2" fmla="*/ 147 w 17"/>
                <a:gd name="T3" fmla="*/ 34 h 13"/>
                <a:gd name="T4" fmla="*/ 116 w 17"/>
                <a:gd name="T5" fmla="*/ 19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7" y="11"/>
                  </a:moveTo>
                  <a:cubicBezTo>
                    <a:pt x="14" y="13"/>
                    <a:pt x="17" y="4"/>
                    <a:pt x="9" y="2"/>
                  </a:cubicBezTo>
                  <a:cubicBezTo>
                    <a:pt x="1" y="0"/>
                    <a:pt x="0" y="10"/>
                    <a:pt x="7" y="1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0" name="Freeform 1418">
              <a:extLst>
                <a:ext uri="{FF2B5EF4-FFF2-40B4-BE49-F238E27FC236}">
                  <a16:creationId xmlns:a16="http://schemas.microsoft.com/office/drawing/2014/main" id="{AF8EF681-DD1E-4A19-ACB7-55F4859E6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089"/>
              <a:ext cx="15" cy="8"/>
            </a:xfrm>
            <a:custGeom>
              <a:avLst/>
              <a:gdLst>
                <a:gd name="T0" fmla="*/ 0 w 6"/>
                <a:gd name="T1" fmla="*/ 0 h 3"/>
                <a:gd name="T2" fmla="*/ 95 w 6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3" y="0"/>
                    <a:pt x="5" y="1"/>
                    <a:pt x="6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1" name="Oval 1419">
              <a:extLst>
                <a:ext uri="{FF2B5EF4-FFF2-40B4-BE49-F238E27FC236}">
                  <a16:creationId xmlns:a16="http://schemas.microsoft.com/office/drawing/2014/main" id="{98A1C2BB-2134-49FB-A0BA-9CC178CAB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2083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422" name="Oval 1420">
              <a:extLst>
                <a:ext uri="{FF2B5EF4-FFF2-40B4-BE49-F238E27FC236}">
                  <a16:creationId xmlns:a16="http://schemas.microsoft.com/office/drawing/2014/main" id="{9CC27603-072D-4003-877C-371474C2E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2081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423" name="Oval 1421">
              <a:extLst>
                <a:ext uri="{FF2B5EF4-FFF2-40B4-BE49-F238E27FC236}">
                  <a16:creationId xmlns:a16="http://schemas.microsoft.com/office/drawing/2014/main" id="{D7C3E9C1-60D0-452E-A6DF-833EEF010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2" y="210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424" name="Freeform 1422">
              <a:extLst>
                <a:ext uri="{FF2B5EF4-FFF2-40B4-BE49-F238E27FC236}">
                  <a16:creationId xmlns:a16="http://schemas.microsoft.com/office/drawing/2014/main" id="{B93DB6DB-A4D9-443C-8AB1-6E3423092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2102"/>
              <a:ext cx="20" cy="5"/>
            </a:xfrm>
            <a:custGeom>
              <a:avLst/>
              <a:gdLst>
                <a:gd name="T0" fmla="*/ 20 w 8"/>
                <a:gd name="T1" fmla="*/ 0 h 2"/>
                <a:gd name="T2" fmla="*/ 50 w 8"/>
                <a:gd name="T3" fmla="*/ 33 h 2"/>
                <a:gd name="T4" fmla="*/ 125 w 8"/>
                <a:gd name="T5" fmla="*/ 0 h 2"/>
                <a:gd name="T6" fmla="*/ 0 w 8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">
                  <a:moveTo>
                    <a:pt x="1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6" y="2"/>
                    <a:pt x="6" y="1"/>
                    <a:pt x="8" y="0"/>
                  </a:cubicBezTo>
                  <a:cubicBezTo>
                    <a:pt x="6" y="2"/>
                    <a:pt x="2" y="1"/>
                    <a:pt x="0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49" name="Group 1423">
            <a:extLst>
              <a:ext uri="{FF2B5EF4-FFF2-40B4-BE49-F238E27FC236}">
                <a16:creationId xmlns:a16="http://schemas.microsoft.com/office/drawing/2014/main" id="{05F814C1-4F64-427D-8760-BC48551D3711}"/>
              </a:ext>
            </a:extLst>
          </p:cNvPr>
          <p:cNvGrpSpPr>
            <a:grpSpLocks/>
          </p:cNvGrpSpPr>
          <p:nvPr/>
        </p:nvGrpSpPr>
        <p:grpSpPr bwMode="auto">
          <a:xfrm>
            <a:off x="4333875" y="4392613"/>
            <a:ext cx="322263" cy="325437"/>
            <a:chOff x="2774" y="2059"/>
            <a:chExt cx="203" cy="205"/>
          </a:xfrm>
        </p:grpSpPr>
        <p:sp>
          <p:nvSpPr>
            <p:cNvPr id="47374" name="Freeform 1424">
              <a:extLst>
                <a:ext uri="{FF2B5EF4-FFF2-40B4-BE49-F238E27FC236}">
                  <a16:creationId xmlns:a16="http://schemas.microsoft.com/office/drawing/2014/main" id="{DFBB9E67-DBF7-4AB7-96D1-8B81937CF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59"/>
              <a:ext cx="203" cy="205"/>
            </a:xfrm>
            <a:custGeom>
              <a:avLst/>
              <a:gdLst>
                <a:gd name="T0" fmla="*/ 238 w 81"/>
                <a:gd name="T1" fmla="*/ 282 h 77"/>
                <a:gd name="T2" fmla="*/ 145 w 81"/>
                <a:gd name="T3" fmla="*/ 921 h 77"/>
                <a:gd name="T4" fmla="*/ 221 w 81"/>
                <a:gd name="T5" fmla="*/ 1113 h 77"/>
                <a:gd name="T6" fmla="*/ 175 w 81"/>
                <a:gd name="T7" fmla="*/ 1262 h 77"/>
                <a:gd name="T8" fmla="*/ 283 w 81"/>
                <a:gd name="T9" fmla="*/ 1227 h 77"/>
                <a:gd name="T10" fmla="*/ 283 w 81"/>
                <a:gd name="T11" fmla="*/ 1305 h 77"/>
                <a:gd name="T12" fmla="*/ 396 w 81"/>
                <a:gd name="T13" fmla="*/ 1283 h 77"/>
                <a:gd name="T14" fmla="*/ 459 w 81"/>
                <a:gd name="T15" fmla="*/ 1374 h 77"/>
                <a:gd name="T16" fmla="*/ 847 w 81"/>
                <a:gd name="T17" fmla="*/ 1360 h 77"/>
                <a:gd name="T18" fmla="*/ 930 w 81"/>
                <a:gd name="T19" fmla="*/ 1305 h 77"/>
                <a:gd name="T20" fmla="*/ 1038 w 81"/>
                <a:gd name="T21" fmla="*/ 1318 h 77"/>
                <a:gd name="T22" fmla="*/ 992 w 81"/>
                <a:gd name="T23" fmla="*/ 1206 h 77"/>
                <a:gd name="T24" fmla="*/ 1068 w 81"/>
                <a:gd name="T25" fmla="*/ 1206 h 77"/>
                <a:gd name="T26" fmla="*/ 1038 w 81"/>
                <a:gd name="T27" fmla="*/ 1020 h 77"/>
                <a:gd name="T28" fmla="*/ 1163 w 81"/>
                <a:gd name="T29" fmla="*/ 908 h 77"/>
                <a:gd name="T30" fmla="*/ 1256 w 81"/>
                <a:gd name="T31" fmla="*/ 772 h 77"/>
                <a:gd name="T32" fmla="*/ 1163 w 81"/>
                <a:gd name="T33" fmla="*/ 772 h 77"/>
                <a:gd name="T34" fmla="*/ 1213 w 81"/>
                <a:gd name="T35" fmla="*/ 703 h 77"/>
                <a:gd name="T36" fmla="*/ 1150 w 81"/>
                <a:gd name="T37" fmla="*/ 703 h 77"/>
                <a:gd name="T38" fmla="*/ 1180 w 81"/>
                <a:gd name="T39" fmla="*/ 623 h 77"/>
                <a:gd name="T40" fmla="*/ 1130 w 81"/>
                <a:gd name="T41" fmla="*/ 602 h 77"/>
                <a:gd name="T42" fmla="*/ 1118 w 81"/>
                <a:gd name="T43" fmla="*/ 532 h 77"/>
                <a:gd name="T44" fmla="*/ 1068 w 81"/>
                <a:gd name="T45" fmla="*/ 490 h 77"/>
                <a:gd name="T46" fmla="*/ 1130 w 81"/>
                <a:gd name="T47" fmla="*/ 397 h 77"/>
                <a:gd name="T48" fmla="*/ 1055 w 81"/>
                <a:gd name="T49" fmla="*/ 304 h 77"/>
                <a:gd name="T50" fmla="*/ 930 w 81"/>
                <a:gd name="T51" fmla="*/ 149 h 77"/>
                <a:gd name="T52" fmla="*/ 930 w 81"/>
                <a:gd name="T53" fmla="*/ 77 h 77"/>
                <a:gd name="T54" fmla="*/ 847 w 81"/>
                <a:gd name="T55" fmla="*/ 114 h 77"/>
                <a:gd name="T56" fmla="*/ 804 w 81"/>
                <a:gd name="T57" fmla="*/ 0 h 77"/>
                <a:gd name="T58" fmla="*/ 754 w 81"/>
                <a:gd name="T59" fmla="*/ 56 h 77"/>
                <a:gd name="T60" fmla="*/ 238 w 81"/>
                <a:gd name="T61" fmla="*/ 282 h 7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1" h="77">
                  <a:moveTo>
                    <a:pt x="15" y="15"/>
                  </a:moveTo>
                  <a:cubicBezTo>
                    <a:pt x="9" y="22"/>
                    <a:pt x="0" y="38"/>
                    <a:pt x="9" y="49"/>
                  </a:cubicBezTo>
                  <a:cubicBezTo>
                    <a:pt x="10" y="52"/>
                    <a:pt x="13" y="56"/>
                    <a:pt x="14" y="59"/>
                  </a:cubicBezTo>
                  <a:cubicBezTo>
                    <a:pt x="15" y="63"/>
                    <a:pt x="10" y="65"/>
                    <a:pt x="11" y="67"/>
                  </a:cubicBezTo>
                  <a:cubicBezTo>
                    <a:pt x="12" y="68"/>
                    <a:pt x="16" y="63"/>
                    <a:pt x="18" y="65"/>
                  </a:cubicBezTo>
                  <a:cubicBezTo>
                    <a:pt x="20" y="66"/>
                    <a:pt x="17" y="68"/>
                    <a:pt x="18" y="69"/>
                  </a:cubicBezTo>
                  <a:cubicBezTo>
                    <a:pt x="20" y="70"/>
                    <a:pt x="22" y="66"/>
                    <a:pt x="25" y="68"/>
                  </a:cubicBezTo>
                  <a:cubicBezTo>
                    <a:pt x="26" y="69"/>
                    <a:pt x="26" y="70"/>
                    <a:pt x="29" y="73"/>
                  </a:cubicBezTo>
                  <a:cubicBezTo>
                    <a:pt x="36" y="77"/>
                    <a:pt x="47" y="74"/>
                    <a:pt x="54" y="72"/>
                  </a:cubicBezTo>
                  <a:cubicBezTo>
                    <a:pt x="56" y="71"/>
                    <a:pt x="58" y="70"/>
                    <a:pt x="59" y="69"/>
                  </a:cubicBezTo>
                  <a:cubicBezTo>
                    <a:pt x="60" y="68"/>
                    <a:pt x="65" y="71"/>
                    <a:pt x="66" y="70"/>
                  </a:cubicBezTo>
                  <a:cubicBezTo>
                    <a:pt x="66" y="70"/>
                    <a:pt x="63" y="65"/>
                    <a:pt x="63" y="64"/>
                  </a:cubicBezTo>
                  <a:cubicBezTo>
                    <a:pt x="64" y="63"/>
                    <a:pt x="68" y="65"/>
                    <a:pt x="68" y="64"/>
                  </a:cubicBezTo>
                  <a:cubicBezTo>
                    <a:pt x="69" y="63"/>
                    <a:pt x="64" y="60"/>
                    <a:pt x="66" y="54"/>
                  </a:cubicBezTo>
                  <a:cubicBezTo>
                    <a:pt x="67" y="51"/>
                    <a:pt x="70" y="50"/>
                    <a:pt x="74" y="48"/>
                  </a:cubicBezTo>
                  <a:cubicBezTo>
                    <a:pt x="76" y="46"/>
                    <a:pt x="81" y="42"/>
                    <a:pt x="80" y="41"/>
                  </a:cubicBezTo>
                  <a:cubicBezTo>
                    <a:pt x="79" y="40"/>
                    <a:pt x="75" y="44"/>
                    <a:pt x="74" y="41"/>
                  </a:cubicBezTo>
                  <a:cubicBezTo>
                    <a:pt x="73" y="39"/>
                    <a:pt x="77" y="39"/>
                    <a:pt x="77" y="37"/>
                  </a:cubicBezTo>
                  <a:cubicBezTo>
                    <a:pt x="76" y="36"/>
                    <a:pt x="74" y="39"/>
                    <a:pt x="73" y="37"/>
                  </a:cubicBezTo>
                  <a:cubicBezTo>
                    <a:pt x="72" y="34"/>
                    <a:pt x="75" y="34"/>
                    <a:pt x="75" y="33"/>
                  </a:cubicBezTo>
                  <a:cubicBezTo>
                    <a:pt x="75" y="32"/>
                    <a:pt x="74" y="33"/>
                    <a:pt x="72" y="32"/>
                  </a:cubicBezTo>
                  <a:cubicBezTo>
                    <a:pt x="70" y="32"/>
                    <a:pt x="71" y="30"/>
                    <a:pt x="71" y="28"/>
                  </a:cubicBezTo>
                  <a:cubicBezTo>
                    <a:pt x="70" y="27"/>
                    <a:pt x="68" y="27"/>
                    <a:pt x="68" y="26"/>
                  </a:cubicBezTo>
                  <a:cubicBezTo>
                    <a:pt x="68" y="24"/>
                    <a:pt x="72" y="23"/>
                    <a:pt x="72" y="21"/>
                  </a:cubicBezTo>
                  <a:cubicBezTo>
                    <a:pt x="72" y="20"/>
                    <a:pt x="69" y="20"/>
                    <a:pt x="67" y="16"/>
                  </a:cubicBezTo>
                  <a:cubicBezTo>
                    <a:pt x="66" y="13"/>
                    <a:pt x="61" y="11"/>
                    <a:pt x="59" y="8"/>
                  </a:cubicBezTo>
                  <a:cubicBezTo>
                    <a:pt x="59" y="7"/>
                    <a:pt x="61" y="5"/>
                    <a:pt x="59" y="4"/>
                  </a:cubicBezTo>
                  <a:cubicBezTo>
                    <a:pt x="58" y="3"/>
                    <a:pt x="58" y="7"/>
                    <a:pt x="54" y="6"/>
                  </a:cubicBezTo>
                  <a:cubicBezTo>
                    <a:pt x="51" y="4"/>
                    <a:pt x="53" y="1"/>
                    <a:pt x="51" y="0"/>
                  </a:cubicBezTo>
                  <a:cubicBezTo>
                    <a:pt x="50" y="0"/>
                    <a:pt x="51" y="3"/>
                    <a:pt x="48" y="3"/>
                  </a:cubicBezTo>
                  <a:cubicBezTo>
                    <a:pt x="33" y="2"/>
                    <a:pt x="21" y="8"/>
                    <a:pt x="15" y="1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5" name="Freeform 1425">
              <a:extLst>
                <a:ext uri="{FF2B5EF4-FFF2-40B4-BE49-F238E27FC236}">
                  <a16:creationId xmlns:a16="http://schemas.microsoft.com/office/drawing/2014/main" id="{28336F14-A749-4C32-998C-9762E5FA5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6" name="Freeform 1426">
              <a:extLst>
                <a:ext uri="{FF2B5EF4-FFF2-40B4-BE49-F238E27FC236}">
                  <a16:creationId xmlns:a16="http://schemas.microsoft.com/office/drawing/2014/main" id="{F211B295-0D68-47D3-B6CE-F7E1F6270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80"/>
              <a:ext cx="63" cy="99"/>
            </a:xfrm>
            <a:custGeom>
              <a:avLst/>
              <a:gdLst>
                <a:gd name="T0" fmla="*/ 401 w 25"/>
                <a:gd name="T1" fmla="*/ 0 h 37"/>
                <a:gd name="T2" fmla="*/ 63 w 25"/>
                <a:gd name="T3" fmla="*/ 265 h 37"/>
                <a:gd name="T4" fmla="*/ 20 w 25"/>
                <a:gd name="T5" fmla="*/ 709 h 37"/>
                <a:gd name="T6" fmla="*/ 146 w 25"/>
                <a:gd name="T7" fmla="*/ 230 h 37"/>
                <a:gd name="T8" fmla="*/ 401 w 25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cubicBezTo>
                    <a:pt x="18" y="2"/>
                    <a:pt x="9" y="5"/>
                    <a:pt x="4" y="14"/>
                  </a:cubicBezTo>
                  <a:cubicBezTo>
                    <a:pt x="0" y="23"/>
                    <a:pt x="0" y="33"/>
                    <a:pt x="1" y="37"/>
                  </a:cubicBezTo>
                  <a:cubicBezTo>
                    <a:pt x="1" y="30"/>
                    <a:pt x="4" y="18"/>
                    <a:pt x="9" y="12"/>
                  </a:cubicBezTo>
                  <a:cubicBezTo>
                    <a:pt x="13" y="6"/>
                    <a:pt x="20" y="2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7" name="Freeform 1427">
              <a:extLst>
                <a:ext uri="{FF2B5EF4-FFF2-40B4-BE49-F238E27FC236}">
                  <a16:creationId xmlns:a16="http://schemas.microsoft.com/office/drawing/2014/main" id="{7040BA68-EEE0-4B49-AFCB-5B6DE391D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47"/>
              <a:ext cx="141" cy="109"/>
            </a:xfrm>
            <a:custGeom>
              <a:avLst/>
              <a:gdLst>
                <a:gd name="T0" fmla="*/ 20 w 56"/>
                <a:gd name="T1" fmla="*/ 545 h 41"/>
                <a:gd name="T2" fmla="*/ 83 w 56"/>
                <a:gd name="T3" fmla="*/ 622 h 41"/>
                <a:gd name="T4" fmla="*/ 209 w 56"/>
                <a:gd name="T5" fmla="*/ 715 h 41"/>
                <a:gd name="T6" fmla="*/ 431 w 56"/>
                <a:gd name="T7" fmla="*/ 734 h 41"/>
                <a:gd name="T8" fmla="*/ 622 w 56"/>
                <a:gd name="T9" fmla="*/ 635 h 41"/>
                <a:gd name="T10" fmla="*/ 672 w 56"/>
                <a:gd name="T11" fmla="*/ 635 h 41"/>
                <a:gd name="T12" fmla="*/ 685 w 56"/>
                <a:gd name="T13" fmla="*/ 601 h 41"/>
                <a:gd name="T14" fmla="*/ 718 w 56"/>
                <a:gd name="T15" fmla="*/ 545 h 41"/>
                <a:gd name="T16" fmla="*/ 735 w 56"/>
                <a:gd name="T17" fmla="*/ 465 h 41"/>
                <a:gd name="T18" fmla="*/ 811 w 56"/>
                <a:gd name="T19" fmla="*/ 303 h 41"/>
                <a:gd name="T20" fmla="*/ 894 w 56"/>
                <a:gd name="T21" fmla="*/ 191 h 41"/>
                <a:gd name="T22" fmla="*/ 861 w 56"/>
                <a:gd name="T23" fmla="*/ 93 h 41"/>
                <a:gd name="T24" fmla="*/ 831 w 56"/>
                <a:gd name="T25" fmla="*/ 0 h 41"/>
                <a:gd name="T26" fmla="*/ 748 w 56"/>
                <a:gd name="T27" fmla="*/ 282 h 41"/>
                <a:gd name="T28" fmla="*/ 577 w 56"/>
                <a:gd name="T29" fmla="*/ 566 h 41"/>
                <a:gd name="T30" fmla="*/ 254 w 56"/>
                <a:gd name="T31" fmla="*/ 657 h 41"/>
                <a:gd name="T32" fmla="*/ 20 w 56"/>
                <a:gd name="T33" fmla="*/ 524 h 4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6" h="41">
                  <a:moveTo>
                    <a:pt x="1" y="29"/>
                  </a:moveTo>
                  <a:cubicBezTo>
                    <a:pt x="4" y="31"/>
                    <a:pt x="0" y="33"/>
                    <a:pt x="5" y="33"/>
                  </a:cubicBezTo>
                  <a:cubicBezTo>
                    <a:pt x="9" y="33"/>
                    <a:pt x="9" y="36"/>
                    <a:pt x="13" y="38"/>
                  </a:cubicBezTo>
                  <a:cubicBezTo>
                    <a:pt x="17" y="41"/>
                    <a:pt x="22" y="41"/>
                    <a:pt x="27" y="39"/>
                  </a:cubicBezTo>
                  <a:cubicBezTo>
                    <a:pt x="31" y="38"/>
                    <a:pt x="35" y="35"/>
                    <a:pt x="39" y="34"/>
                  </a:cubicBezTo>
                  <a:cubicBezTo>
                    <a:pt x="40" y="34"/>
                    <a:pt x="41" y="35"/>
                    <a:pt x="42" y="34"/>
                  </a:cubicBezTo>
                  <a:cubicBezTo>
                    <a:pt x="45" y="34"/>
                    <a:pt x="43" y="34"/>
                    <a:pt x="43" y="32"/>
                  </a:cubicBezTo>
                  <a:cubicBezTo>
                    <a:pt x="43" y="30"/>
                    <a:pt x="44" y="30"/>
                    <a:pt x="45" y="29"/>
                  </a:cubicBezTo>
                  <a:cubicBezTo>
                    <a:pt x="46" y="28"/>
                    <a:pt x="45" y="27"/>
                    <a:pt x="46" y="25"/>
                  </a:cubicBezTo>
                  <a:cubicBezTo>
                    <a:pt x="46" y="21"/>
                    <a:pt x="48" y="18"/>
                    <a:pt x="51" y="16"/>
                  </a:cubicBezTo>
                  <a:cubicBezTo>
                    <a:pt x="52" y="14"/>
                    <a:pt x="55" y="13"/>
                    <a:pt x="56" y="10"/>
                  </a:cubicBezTo>
                  <a:cubicBezTo>
                    <a:pt x="53" y="10"/>
                    <a:pt x="54" y="7"/>
                    <a:pt x="54" y="5"/>
                  </a:cubicBezTo>
                  <a:cubicBezTo>
                    <a:pt x="54" y="3"/>
                    <a:pt x="52" y="2"/>
                    <a:pt x="52" y="0"/>
                  </a:cubicBezTo>
                  <a:cubicBezTo>
                    <a:pt x="53" y="6"/>
                    <a:pt x="51" y="10"/>
                    <a:pt x="47" y="15"/>
                  </a:cubicBezTo>
                  <a:cubicBezTo>
                    <a:pt x="43" y="19"/>
                    <a:pt x="42" y="27"/>
                    <a:pt x="36" y="30"/>
                  </a:cubicBezTo>
                  <a:cubicBezTo>
                    <a:pt x="30" y="35"/>
                    <a:pt x="23" y="37"/>
                    <a:pt x="16" y="35"/>
                  </a:cubicBezTo>
                  <a:cubicBezTo>
                    <a:pt x="11" y="33"/>
                    <a:pt x="5" y="31"/>
                    <a:pt x="1" y="28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8" name="Freeform 1428">
              <a:extLst>
                <a:ext uri="{FF2B5EF4-FFF2-40B4-BE49-F238E27FC236}">
                  <a16:creationId xmlns:a16="http://schemas.microsoft.com/office/drawing/2014/main" id="{81CA84C4-F84E-4AF5-82F4-6CF3612F4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200"/>
              <a:ext cx="85" cy="45"/>
            </a:xfrm>
            <a:custGeom>
              <a:avLst/>
              <a:gdLst>
                <a:gd name="T0" fmla="*/ 0 w 34"/>
                <a:gd name="T1" fmla="*/ 238 h 17"/>
                <a:gd name="T2" fmla="*/ 270 w 34"/>
                <a:gd name="T3" fmla="*/ 225 h 17"/>
                <a:gd name="T4" fmla="*/ 533 w 34"/>
                <a:gd name="T5" fmla="*/ 0 h 17"/>
                <a:gd name="T6" fmla="*/ 408 w 34"/>
                <a:gd name="T7" fmla="*/ 183 h 17"/>
                <a:gd name="T8" fmla="*/ 220 w 34"/>
                <a:gd name="T9" fmla="*/ 294 h 17"/>
                <a:gd name="T10" fmla="*/ 50 w 34"/>
                <a:gd name="T11" fmla="*/ 29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7">
                  <a:moveTo>
                    <a:pt x="0" y="13"/>
                  </a:moveTo>
                  <a:cubicBezTo>
                    <a:pt x="5" y="14"/>
                    <a:pt x="12" y="14"/>
                    <a:pt x="17" y="12"/>
                  </a:cubicBezTo>
                  <a:cubicBezTo>
                    <a:pt x="23" y="10"/>
                    <a:pt x="30" y="6"/>
                    <a:pt x="34" y="0"/>
                  </a:cubicBezTo>
                  <a:cubicBezTo>
                    <a:pt x="33" y="5"/>
                    <a:pt x="30" y="8"/>
                    <a:pt x="26" y="10"/>
                  </a:cubicBezTo>
                  <a:cubicBezTo>
                    <a:pt x="22" y="12"/>
                    <a:pt x="19" y="16"/>
                    <a:pt x="14" y="16"/>
                  </a:cubicBezTo>
                  <a:cubicBezTo>
                    <a:pt x="11" y="17"/>
                    <a:pt x="7" y="16"/>
                    <a:pt x="3" y="16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9" name="Freeform 1429">
              <a:extLst>
                <a:ext uri="{FF2B5EF4-FFF2-40B4-BE49-F238E27FC236}">
                  <a16:creationId xmlns:a16="http://schemas.microsoft.com/office/drawing/2014/main" id="{9B59B29F-F3AB-4964-97E2-51ED236D5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0" name="Freeform 1430">
              <a:extLst>
                <a:ext uri="{FF2B5EF4-FFF2-40B4-BE49-F238E27FC236}">
                  <a16:creationId xmlns:a16="http://schemas.microsoft.com/office/drawing/2014/main" id="{736F7CA1-628E-4CB2-9823-4D84E42EB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49"/>
              <a:ext cx="46" cy="38"/>
            </a:xfrm>
            <a:custGeom>
              <a:avLst/>
              <a:gdLst>
                <a:gd name="T0" fmla="*/ 0 w 18"/>
                <a:gd name="T1" fmla="*/ 280 h 14"/>
                <a:gd name="T2" fmla="*/ 84 w 18"/>
                <a:gd name="T3" fmla="*/ 81 h 14"/>
                <a:gd name="T4" fmla="*/ 302 w 18"/>
                <a:gd name="T5" fmla="*/ 0 h 14"/>
                <a:gd name="T6" fmla="*/ 130 w 18"/>
                <a:gd name="T7" fmla="*/ 117 h 14"/>
                <a:gd name="T8" fmla="*/ 0 w 18"/>
                <a:gd name="T9" fmla="*/ 28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4">
                  <a:moveTo>
                    <a:pt x="0" y="14"/>
                  </a:moveTo>
                  <a:cubicBezTo>
                    <a:pt x="2" y="7"/>
                    <a:pt x="0" y="5"/>
                    <a:pt x="5" y="4"/>
                  </a:cubicBezTo>
                  <a:cubicBezTo>
                    <a:pt x="10" y="4"/>
                    <a:pt x="16" y="3"/>
                    <a:pt x="18" y="0"/>
                  </a:cubicBezTo>
                  <a:cubicBezTo>
                    <a:pt x="14" y="3"/>
                    <a:pt x="11" y="6"/>
                    <a:pt x="8" y="6"/>
                  </a:cubicBezTo>
                  <a:cubicBezTo>
                    <a:pt x="5" y="7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1" name="Freeform 1431">
              <a:extLst>
                <a:ext uri="{FF2B5EF4-FFF2-40B4-BE49-F238E27FC236}">
                  <a16:creationId xmlns:a16="http://schemas.microsoft.com/office/drawing/2014/main" id="{972BDBAC-E997-432B-8F52-3F98082B1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2155"/>
              <a:ext cx="98" cy="69"/>
            </a:xfrm>
            <a:custGeom>
              <a:avLst/>
              <a:gdLst>
                <a:gd name="T0" fmla="*/ 0 w 39"/>
                <a:gd name="T1" fmla="*/ 374 h 26"/>
                <a:gd name="T2" fmla="*/ 460 w 39"/>
                <a:gd name="T3" fmla="*/ 353 h 26"/>
                <a:gd name="T4" fmla="*/ 618 w 39"/>
                <a:gd name="T5" fmla="*/ 0 h 26"/>
                <a:gd name="T6" fmla="*/ 367 w 39"/>
                <a:gd name="T7" fmla="*/ 337 h 26"/>
                <a:gd name="T8" fmla="*/ 0 w 39"/>
                <a:gd name="T9" fmla="*/ 374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6">
                  <a:moveTo>
                    <a:pt x="0" y="20"/>
                  </a:moveTo>
                  <a:cubicBezTo>
                    <a:pt x="5" y="23"/>
                    <a:pt x="18" y="26"/>
                    <a:pt x="29" y="19"/>
                  </a:cubicBezTo>
                  <a:cubicBezTo>
                    <a:pt x="39" y="12"/>
                    <a:pt x="39" y="5"/>
                    <a:pt x="39" y="0"/>
                  </a:cubicBezTo>
                  <a:cubicBezTo>
                    <a:pt x="38" y="4"/>
                    <a:pt x="35" y="13"/>
                    <a:pt x="23" y="18"/>
                  </a:cubicBezTo>
                  <a:cubicBezTo>
                    <a:pt x="16" y="21"/>
                    <a:pt x="2" y="22"/>
                    <a:pt x="0" y="2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2" name="Freeform 1432">
              <a:extLst>
                <a:ext uri="{FF2B5EF4-FFF2-40B4-BE49-F238E27FC236}">
                  <a16:creationId xmlns:a16="http://schemas.microsoft.com/office/drawing/2014/main" id="{EB66C01C-2463-46D5-89C3-E4D3AF5F0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59"/>
              <a:ext cx="203" cy="205"/>
            </a:xfrm>
            <a:custGeom>
              <a:avLst/>
              <a:gdLst>
                <a:gd name="T0" fmla="*/ 238 w 81"/>
                <a:gd name="T1" fmla="*/ 282 h 77"/>
                <a:gd name="T2" fmla="*/ 145 w 81"/>
                <a:gd name="T3" fmla="*/ 921 h 77"/>
                <a:gd name="T4" fmla="*/ 221 w 81"/>
                <a:gd name="T5" fmla="*/ 1113 h 77"/>
                <a:gd name="T6" fmla="*/ 175 w 81"/>
                <a:gd name="T7" fmla="*/ 1262 h 77"/>
                <a:gd name="T8" fmla="*/ 283 w 81"/>
                <a:gd name="T9" fmla="*/ 1227 h 77"/>
                <a:gd name="T10" fmla="*/ 283 w 81"/>
                <a:gd name="T11" fmla="*/ 1305 h 77"/>
                <a:gd name="T12" fmla="*/ 396 w 81"/>
                <a:gd name="T13" fmla="*/ 1283 h 77"/>
                <a:gd name="T14" fmla="*/ 459 w 81"/>
                <a:gd name="T15" fmla="*/ 1374 h 77"/>
                <a:gd name="T16" fmla="*/ 847 w 81"/>
                <a:gd name="T17" fmla="*/ 1360 h 77"/>
                <a:gd name="T18" fmla="*/ 930 w 81"/>
                <a:gd name="T19" fmla="*/ 1305 h 77"/>
                <a:gd name="T20" fmla="*/ 1038 w 81"/>
                <a:gd name="T21" fmla="*/ 1318 h 77"/>
                <a:gd name="T22" fmla="*/ 992 w 81"/>
                <a:gd name="T23" fmla="*/ 1206 h 77"/>
                <a:gd name="T24" fmla="*/ 1068 w 81"/>
                <a:gd name="T25" fmla="*/ 1206 h 77"/>
                <a:gd name="T26" fmla="*/ 1038 w 81"/>
                <a:gd name="T27" fmla="*/ 1020 h 77"/>
                <a:gd name="T28" fmla="*/ 1163 w 81"/>
                <a:gd name="T29" fmla="*/ 908 h 77"/>
                <a:gd name="T30" fmla="*/ 1256 w 81"/>
                <a:gd name="T31" fmla="*/ 772 h 77"/>
                <a:gd name="T32" fmla="*/ 1163 w 81"/>
                <a:gd name="T33" fmla="*/ 772 h 77"/>
                <a:gd name="T34" fmla="*/ 1213 w 81"/>
                <a:gd name="T35" fmla="*/ 703 h 77"/>
                <a:gd name="T36" fmla="*/ 1150 w 81"/>
                <a:gd name="T37" fmla="*/ 703 h 77"/>
                <a:gd name="T38" fmla="*/ 1180 w 81"/>
                <a:gd name="T39" fmla="*/ 623 h 77"/>
                <a:gd name="T40" fmla="*/ 1130 w 81"/>
                <a:gd name="T41" fmla="*/ 602 h 77"/>
                <a:gd name="T42" fmla="*/ 1118 w 81"/>
                <a:gd name="T43" fmla="*/ 532 h 77"/>
                <a:gd name="T44" fmla="*/ 1068 w 81"/>
                <a:gd name="T45" fmla="*/ 490 h 77"/>
                <a:gd name="T46" fmla="*/ 1130 w 81"/>
                <a:gd name="T47" fmla="*/ 397 h 77"/>
                <a:gd name="T48" fmla="*/ 1055 w 81"/>
                <a:gd name="T49" fmla="*/ 304 h 77"/>
                <a:gd name="T50" fmla="*/ 930 w 81"/>
                <a:gd name="T51" fmla="*/ 149 h 77"/>
                <a:gd name="T52" fmla="*/ 930 w 81"/>
                <a:gd name="T53" fmla="*/ 77 h 77"/>
                <a:gd name="T54" fmla="*/ 847 w 81"/>
                <a:gd name="T55" fmla="*/ 114 h 77"/>
                <a:gd name="T56" fmla="*/ 804 w 81"/>
                <a:gd name="T57" fmla="*/ 0 h 77"/>
                <a:gd name="T58" fmla="*/ 754 w 81"/>
                <a:gd name="T59" fmla="*/ 56 h 77"/>
                <a:gd name="T60" fmla="*/ 238 w 81"/>
                <a:gd name="T61" fmla="*/ 282 h 7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1" h="77">
                  <a:moveTo>
                    <a:pt x="15" y="15"/>
                  </a:moveTo>
                  <a:cubicBezTo>
                    <a:pt x="9" y="22"/>
                    <a:pt x="0" y="38"/>
                    <a:pt x="9" y="49"/>
                  </a:cubicBezTo>
                  <a:cubicBezTo>
                    <a:pt x="10" y="52"/>
                    <a:pt x="13" y="56"/>
                    <a:pt x="14" y="59"/>
                  </a:cubicBezTo>
                  <a:cubicBezTo>
                    <a:pt x="15" y="63"/>
                    <a:pt x="10" y="65"/>
                    <a:pt x="11" y="67"/>
                  </a:cubicBezTo>
                  <a:cubicBezTo>
                    <a:pt x="12" y="68"/>
                    <a:pt x="16" y="63"/>
                    <a:pt x="18" y="65"/>
                  </a:cubicBezTo>
                  <a:cubicBezTo>
                    <a:pt x="20" y="66"/>
                    <a:pt x="17" y="68"/>
                    <a:pt x="18" y="69"/>
                  </a:cubicBezTo>
                  <a:cubicBezTo>
                    <a:pt x="20" y="70"/>
                    <a:pt x="22" y="66"/>
                    <a:pt x="25" y="68"/>
                  </a:cubicBezTo>
                  <a:cubicBezTo>
                    <a:pt x="26" y="69"/>
                    <a:pt x="26" y="70"/>
                    <a:pt x="29" y="73"/>
                  </a:cubicBezTo>
                  <a:cubicBezTo>
                    <a:pt x="36" y="77"/>
                    <a:pt x="47" y="74"/>
                    <a:pt x="54" y="72"/>
                  </a:cubicBezTo>
                  <a:cubicBezTo>
                    <a:pt x="56" y="71"/>
                    <a:pt x="58" y="70"/>
                    <a:pt x="59" y="69"/>
                  </a:cubicBezTo>
                  <a:cubicBezTo>
                    <a:pt x="60" y="68"/>
                    <a:pt x="65" y="71"/>
                    <a:pt x="66" y="70"/>
                  </a:cubicBezTo>
                  <a:cubicBezTo>
                    <a:pt x="66" y="70"/>
                    <a:pt x="63" y="65"/>
                    <a:pt x="63" y="64"/>
                  </a:cubicBezTo>
                  <a:cubicBezTo>
                    <a:pt x="64" y="63"/>
                    <a:pt x="68" y="65"/>
                    <a:pt x="68" y="64"/>
                  </a:cubicBezTo>
                  <a:cubicBezTo>
                    <a:pt x="69" y="63"/>
                    <a:pt x="64" y="60"/>
                    <a:pt x="66" y="54"/>
                  </a:cubicBezTo>
                  <a:cubicBezTo>
                    <a:pt x="67" y="51"/>
                    <a:pt x="70" y="50"/>
                    <a:pt x="74" y="48"/>
                  </a:cubicBezTo>
                  <a:cubicBezTo>
                    <a:pt x="76" y="46"/>
                    <a:pt x="81" y="42"/>
                    <a:pt x="80" y="41"/>
                  </a:cubicBezTo>
                  <a:cubicBezTo>
                    <a:pt x="79" y="40"/>
                    <a:pt x="75" y="44"/>
                    <a:pt x="74" y="41"/>
                  </a:cubicBezTo>
                  <a:cubicBezTo>
                    <a:pt x="73" y="39"/>
                    <a:pt x="77" y="39"/>
                    <a:pt x="77" y="37"/>
                  </a:cubicBezTo>
                  <a:cubicBezTo>
                    <a:pt x="76" y="36"/>
                    <a:pt x="74" y="39"/>
                    <a:pt x="73" y="37"/>
                  </a:cubicBezTo>
                  <a:cubicBezTo>
                    <a:pt x="72" y="34"/>
                    <a:pt x="75" y="34"/>
                    <a:pt x="75" y="33"/>
                  </a:cubicBezTo>
                  <a:cubicBezTo>
                    <a:pt x="75" y="32"/>
                    <a:pt x="74" y="33"/>
                    <a:pt x="72" y="32"/>
                  </a:cubicBezTo>
                  <a:cubicBezTo>
                    <a:pt x="70" y="32"/>
                    <a:pt x="71" y="30"/>
                    <a:pt x="71" y="28"/>
                  </a:cubicBezTo>
                  <a:cubicBezTo>
                    <a:pt x="70" y="27"/>
                    <a:pt x="68" y="27"/>
                    <a:pt x="68" y="26"/>
                  </a:cubicBezTo>
                  <a:cubicBezTo>
                    <a:pt x="68" y="24"/>
                    <a:pt x="72" y="23"/>
                    <a:pt x="72" y="21"/>
                  </a:cubicBezTo>
                  <a:cubicBezTo>
                    <a:pt x="72" y="20"/>
                    <a:pt x="69" y="20"/>
                    <a:pt x="67" y="16"/>
                  </a:cubicBezTo>
                  <a:cubicBezTo>
                    <a:pt x="66" y="13"/>
                    <a:pt x="61" y="11"/>
                    <a:pt x="59" y="8"/>
                  </a:cubicBezTo>
                  <a:cubicBezTo>
                    <a:pt x="59" y="7"/>
                    <a:pt x="61" y="5"/>
                    <a:pt x="59" y="4"/>
                  </a:cubicBezTo>
                  <a:cubicBezTo>
                    <a:pt x="58" y="3"/>
                    <a:pt x="58" y="7"/>
                    <a:pt x="54" y="6"/>
                  </a:cubicBezTo>
                  <a:cubicBezTo>
                    <a:pt x="51" y="4"/>
                    <a:pt x="53" y="1"/>
                    <a:pt x="51" y="0"/>
                  </a:cubicBezTo>
                  <a:cubicBezTo>
                    <a:pt x="50" y="0"/>
                    <a:pt x="51" y="3"/>
                    <a:pt x="48" y="3"/>
                  </a:cubicBezTo>
                  <a:cubicBezTo>
                    <a:pt x="33" y="2"/>
                    <a:pt x="21" y="8"/>
                    <a:pt x="15" y="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3" name="Freeform 1433">
              <a:extLst>
                <a:ext uri="{FF2B5EF4-FFF2-40B4-BE49-F238E27FC236}">
                  <a16:creationId xmlns:a16="http://schemas.microsoft.com/office/drawing/2014/main" id="{2303C256-A2FC-49CD-85EA-0D7051C7D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115"/>
              <a:ext cx="118" cy="106"/>
            </a:xfrm>
            <a:custGeom>
              <a:avLst/>
              <a:gdLst>
                <a:gd name="T0" fmla="*/ 693 w 47"/>
                <a:gd name="T1" fmla="*/ 170 h 40"/>
                <a:gd name="T2" fmla="*/ 680 w 47"/>
                <a:gd name="T3" fmla="*/ 506 h 40"/>
                <a:gd name="T4" fmla="*/ 251 w 47"/>
                <a:gd name="T5" fmla="*/ 745 h 40"/>
                <a:gd name="T6" fmla="*/ 20 w 47"/>
                <a:gd name="T7" fmla="*/ 541 h 40"/>
                <a:gd name="T8" fmla="*/ 50 w 47"/>
                <a:gd name="T9" fmla="*/ 337 h 40"/>
                <a:gd name="T10" fmla="*/ 126 w 47"/>
                <a:gd name="T11" fmla="*/ 281 h 40"/>
                <a:gd name="T12" fmla="*/ 304 w 47"/>
                <a:gd name="T13" fmla="*/ 204 h 40"/>
                <a:gd name="T14" fmla="*/ 346 w 47"/>
                <a:gd name="T15" fmla="*/ 111 h 40"/>
                <a:gd name="T16" fmla="*/ 442 w 47"/>
                <a:gd name="T17" fmla="*/ 77 h 40"/>
                <a:gd name="T18" fmla="*/ 600 w 47"/>
                <a:gd name="T19" fmla="*/ 0 h 40"/>
                <a:gd name="T20" fmla="*/ 693 w 47"/>
                <a:gd name="T21" fmla="*/ 17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40">
                  <a:moveTo>
                    <a:pt x="44" y="9"/>
                  </a:moveTo>
                  <a:cubicBezTo>
                    <a:pt x="47" y="15"/>
                    <a:pt x="46" y="22"/>
                    <a:pt x="43" y="27"/>
                  </a:cubicBezTo>
                  <a:cubicBezTo>
                    <a:pt x="37" y="37"/>
                    <a:pt x="26" y="40"/>
                    <a:pt x="16" y="40"/>
                  </a:cubicBezTo>
                  <a:cubicBezTo>
                    <a:pt x="9" y="40"/>
                    <a:pt x="1" y="37"/>
                    <a:pt x="1" y="29"/>
                  </a:cubicBezTo>
                  <a:cubicBezTo>
                    <a:pt x="0" y="26"/>
                    <a:pt x="1" y="21"/>
                    <a:pt x="3" y="18"/>
                  </a:cubicBezTo>
                  <a:cubicBezTo>
                    <a:pt x="4" y="15"/>
                    <a:pt x="5" y="16"/>
                    <a:pt x="8" y="15"/>
                  </a:cubicBezTo>
                  <a:cubicBezTo>
                    <a:pt x="13" y="15"/>
                    <a:pt x="16" y="15"/>
                    <a:pt x="19" y="11"/>
                  </a:cubicBezTo>
                  <a:cubicBezTo>
                    <a:pt x="20" y="9"/>
                    <a:pt x="21" y="7"/>
                    <a:pt x="22" y="6"/>
                  </a:cubicBezTo>
                  <a:cubicBezTo>
                    <a:pt x="24" y="4"/>
                    <a:pt x="26" y="5"/>
                    <a:pt x="28" y="4"/>
                  </a:cubicBezTo>
                  <a:cubicBezTo>
                    <a:pt x="31" y="2"/>
                    <a:pt x="33" y="0"/>
                    <a:pt x="38" y="0"/>
                  </a:cubicBezTo>
                  <a:cubicBezTo>
                    <a:pt x="41" y="1"/>
                    <a:pt x="43" y="6"/>
                    <a:pt x="44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4" name="Freeform 1434">
              <a:extLst>
                <a:ext uri="{FF2B5EF4-FFF2-40B4-BE49-F238E27FC236}">
                  <a16:creationId xmlns:a16="http://schemas.microsoft.com/office/drawing/2014/main" id="{C4030208-851D-4137-A6CC-D3D52C089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20"/>
              <a:ext cx="17" cy="21"/>
            </a:xfrm>
            <a:custGeom>
              <a:avLst/>
              <a:gdLst>
                <a:gd name="T0" fmla="*/ 12 w 7"/>
                <a:gd name="T1" fmla="*/ 110 h 8"/>
                <a:gd name="T2" fmla="*/ 12 w 7"/>
                <a:gd name="T3" fmla="*/ 34 h 8"/>
                <a:gd name="T4" fmla="*/ 87 w 7"/>
                <a:gd name="T5" fmla="*/ 21 h 8"/>
                <a:gd name="T6" fmla="*/ 87 w 7"/>
                <a:gd name="T7" fmla="*/ 110 h 8"/>
                <a:gd name="T8" fmla="*/ 12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0" y="5"/>
                    <a:pt x="0" y="3"/>
                    <a:pt x="1" y="2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7" y="3"/>
                    <a:pt x="7" y="5"/>
                    <a:pt x="6" y="6"/>
                  </a:cubicBezTo>
                  <a:cubicBezTo>
                    <a:pt x="5" y="8"/>
                    <a:pt x="3" y="8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5" name="Freeform 1435">
              <a:extLst>
                <a:ext uri="{FF2B5EF4-FFF2-40B4-BE49-F238E27FC236}">
                  <a16:creationId xmlns:a16="http://schemas.microsoft.com/office/drawing/2014/main" id="{AE4D1D77-301C-46F4-97A4-42EEE8464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17"/>
              <a:ext cx="13" cy="11"/>
            </a:xfrm>
            <a:custGeom>
              <a:avLst/>
              <a:gdLst>
                <a:gd name="T0" fmla="*/ 21 w 5"/>
                <a:gd name="T1" fmla="*/ 83 h 4"/>
                <a:gd name="T2" fmla="*/ 21 w 5"/>
                <a:gd name="T3" fmla="*/ 22 h 4"/>
                <a:gd name="T4" fmla="*/ 68 w 5"/>
                <a:gd name="T5" fmla="*/ 22 h 4"/>
                <a:gd name="T6" fmla="*/ 68 w 5"/>
                <a:gd name="T7" fmla="*/ 61 h 4"/>
                <a:gd name="T8" fmla="*/ 21 w 5"/>
                <a:gd name="T9" fmla="*/ 8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4"/>
                  </a:moveTo>
                  <a:cubicBezTo>
                    <a:pt x="1" y="3"/>
                    <a:pt x="0" y="2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2"/>
                    <a:pt x="5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6" name="Freeform 1436">
              <a:extLst>
                <a:ext uri="{FF2B5EF4-FFF2-40B4-BE49-F238E27FC236}">
                  <a16:creationId xmlns:a16="http://schemas.microsoft.com/office/drawing/2014/main" id="{CB92C80E-9194-404C-BEDF-AD0AE07F7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39"/>
              <a:ext cx="7" cy="8"/>
            </a:xfrm>
            <a:custGeom>
              <a:avLst/>
              <a:gdLst>
                <a:gd name="T0" fmla="*/ 0 w 3"/>
                <a:gd name="T1" fmla="*/ 35 h 3"/>
                <a:gd name="T2" fmla="*/ 0 w 3"/>
                <a:gd name="T3" fmla="*/ 21 h 3"/>
                <a:gd name="T4" fmla="*/ 28 w 3"/>
                <a:gd name="T5" fmla="*/ 0 h 3"/>
                <a:gd name="T6" fmla="*/ 28 w 3"/>
                <a:gd name="T7" fmla="*/ 35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0" name="Group 1437">
            <a:extLst>
              <a:ext uri="{FF2B5EF4-FFF2-40B4-BE49-F238E27FC236}">
                <a16:creationId xmlns:a16="http://schemas.microsoft.com/office/drawing/2014/main" id="{D3218459-76B1-4104-BACE-2F28EB6C6801}"/>
              </a:ext>
            </a:extLst>
          </p:cNvPr>
          <p:cNvGrpSpPr>
            <a:grpSpLocks/>
          </p:cNvGrpSpPr>
          <p:nvPr/>
        </p:nvGrpSpPr>
        <p:grpSpPr bwMode="auto">
          <a:xfrm>
            <a:off x="4837113" y="4538663"/>
            <a:ext cx="325437" cy="355600"/>
            <a:chOff x="2780" y="2043"/>
            <a:chExt cx="205" cy="224"/>
          </a:xfrm>
        </p:grpSpPr>
        <p:sp>
          <p:nvSpPr>
            <p:cNvPr id="47362" name="Freeform 1438">
              <a:extLst>
                <a:ext uri="{FF2B5EF4-FFF2-40B4-BE49-F238E27FC236}">
                  <a16:creationId xmlns:a16="http://schemas.microsoft.com/office/drawing/2014/main" id="{FDE5986B-C74D-4E29-80C3-FEB618E7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043"/>
              <a:ext cx="205" cy="224"/>
            </a:xfrm>
            <a:custGeom>
              <a:avLst/>
              <a:gdLst>
                <a:gd name="T0" fmla="*/ 863 w 82"/>
                <a:gd name="T1" fmla="*/ 1365 h 84"/>
                <a:gd name="T2" fmla="*/ 1033 w 82"/>
                <a:gd name="T3" fmla="*/ 1195 h 84"/>
                <a:gd name="T4" fmla="*/ 1125 w 82"/>
                <a:gd name="T5" fmla="*/ 989 h 84"/>
                <a:gd name="T6" fmla="*/ 1145 w 82"/>
                <a:gd name="T7" fmla="*/ 931 h 84"/>
                <a:gd name="T8" fmla="*/ 1220 w 82"/>
                <a:gd name="T9" fmla="*/ 819 h 84"/>
                <a:gd name="T10" fmla="*/ 1238 w 82"/>
                <a:gd name="T11" fmla="*/ 760 h 84"/>
                <a:gd name="T12" fmla="*/ 1175 w 82"/>
                <a:gd name="T13" fmla="*/ 739 h 84"/>
                <a:gd name="T14" fmla="*/ 1250 w 82"/>
                <a:gd name="T15" fmla="*/ 717 h 84"/>
                <a:gd name="T16" fmla="*/ 1158 w 82"/>
                <a:gd name="T17" fmla="*/ 704 h 84"/>
                <a:gd name="T18" fmla="*/ 1175 w 82"/>
                <a:gd name="T19" fmla="*/ 547 h 84"/>
                <a:gd name="T20" fmla="*/ 1125 w 82"/>
                <a:gd name="T21" fmla="*/ 533 h 84"/>
                <a:gd name="T22" fmla="*/ 958 w 82"/>
                <a:gd name="T23" fmla="*/ 320 h 84"/>
                <a:gd name="T24" fmla="*/ 938 w 82"/>
                <a:gd name="T25" fmla="*/ 205 h 84"/>
                <a:gd name="T26" fmla="*/ 875 w 82"/>
                <a:gd name="T27" fmla="*/ 264 h 84"/>
                <a:gd name="T28" fmla="*/ 800 w 82"/>
                <a:gd name="T29" fmla="*/ 115 h 84"/>
                <a:gd name="T30" fmla="*/ 770 w 82"/>
                <a:gd name="T31" fmla="*/ 136 h 84"/>
                <a:gd name="T32" fmla="*/ 658 w 82"/>
                <a:gd name="T33" fmla="*/ 171 h 84"/>
                <a:gd name="T34" fmla="*/ 563 w 82"/>
                <a:gd name="T35" fmla="*/ 149 h 84"/>
                <a:gd name="T36" fmla="*/ 488 w 82"/>
                <a:gd name="T37" fmla="*/ 171 h 84"/>
                <a:gd name="T38" fmla="*/ 425 w 82"/>
                <a:gd name="T39" fmla="*/ 192 h 84"/>
                <a:gd name="T40" fmla="*/ 220 w 82"/>
                <a:gd name="T41" fmla="*/ 477 h 84"/>
                <a:gd name="T42" fmla="*/ 83 w 82"/>
                <a:gd name="T43" fmla="*/ 704 h 84"/>
                <a:gd name="T44" fmla="*/ 95 w 82"/>
                <a:gd name="T45" fmla="*/ 717 h 84"/>
                <a:gd name="T46" fmla="*/ 113 w 82"/>
                <a:gd name="T47" fmla="*/ 819 h 84"/>
                <a:gd name="T48" fmla="*/ 0 w 82"/>
                <a:gd name="T49" fmla="*/ 888 h 84"/>
                <a:gd name="T50" fmla="*/ 95 w 82"/>
                <a:gd name="T51" fmla="*/ 909 h 84"/>
                <a:gd name="T52" fmla="*/ 158 w 82"/>
                <a:gd name="T53" fmla="*/ 1160 h 84"/>
                <a:gd name="T54" fmla="*/ 550 w 82"/>
                <a:gd name="T55" fmla="*/ 1331 h 84"/>
                <a:gd name="T56" fmla="*/ 583 w 82"/>
                <a:gd name="T57" fmla="*/ 1365 h 84"/>
                <a:gd name="T58" fmla="*/ 625 w 82"/>
                <a:gd name="T59" fmla="*/ 1421 h 84"/>
                <a:gd name="T60" fmla="*/ 688 w 82"/>
                <a:gd name="T61" fmla="*/ 1592 h 84"/>
                <a:gd name="T62" fmla="*/ 688 w 82"/>
                <a:gd name="T63" fmla="*/ 1443 h 84"/>
                <a:gd name="T64" fmla="*/ 688 w 82"/>
                <a:gd name="T65" fmla="*/ 1288 h 84"/>
                <a:gd name="T66" fmla="*/ 738 w 82"/>
                <a:gd name="T67" fmla="*/ 1459 h 84"/>
                <a:gd name="T68" fmla="*/ 813 w 82"/>
                <a:gd name="T69" fmla="*/ 1387 h 84"/>
                <a:gd name="T70" fmla="*/ 833 w 82"/>
                <a:gd name="T71" fmla="*/ 1515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4">
                  <a:moveTo>
                    <a:pt x="55" y="77"/>
                  </a:moveTo>
                  <a:cubicBezTo>
                    <a:pt x="55" y="75"/>
                    <a:pt x="56" y="74"/>
                    <a:pt x="55" y="72"/>
                  </a:cubicBezTo>
                  <a:cubicBezTo>
                    <a:pt x="55" y="70"/>
                    <a:pt x="57" y="70"/>
                    <a:pt x="58" y="70"/>
                  </a:cubicBezTo>
                  <a:cubicBezTo>
                    <a:pt x="63" y="69"/>
                    <a:pt x="64" y="65"/>
                    <a:pt x="66" y="63"/>
                  </a:cubicBezTo>
                  <a:cubicBezTo>
                    <a:pt x="68" y="62"/>
                    <a:pt x="69" y="57"/>
                    <a:pt x="70" y="53"/>
                  </a:cubicBezTo>
                  <a:cubicBezTo>
                    <a:pt x="71" y="52"/>
                    <a:pt x="71" y="52"/>
                    <a:pt x="72" y="52"/>
                  </a:cubicBezTo>
                  <a:cubicBezTo>
                    <a:pt x="72" y="52"/>
                    <a:pt x="73" y="52"/>
                    <a:pt x="74" y="52"/>
                  </a:cubicBezTo>
                  <a:cubicBezTo>
                    <a:pt x="76" y="51"/>
                    <a:pt x="74" y="50"/>
                    <a:pt x="73" y="49"/>
                  </a:cubicBezTo>
                  <a:cubicBezTo>
                    <a:pt x="73" y="48"/>
                    <a:pt x="72" y="48"/>
                    <a:pt x="72" y="47"/>
                  </a:cubicBezTo>
                  <a:cubicBezTo>
                    <a:pt x="74" y="45"/>
                    <a:pt x="77" y="44"/>
                    <a:pt x="78" y="43"/>
                  </a:cubicBezTo>
                  <a:cubicBezTo>
                    <a:pt x="80" y="42"/>
                    <a:pt x="82" y="40"/>
                    <a:pt x="81" y="39"/>
                  </a:cubicBezTo>
                  <a:cubicBezTo>
                    <a:pt x="81" y="38"/>
                    <a:pt x="81" y="38"/>
                    <a:pt x="79" y="40"/>
                  </a:cubicBezTo>
                  <a:cubicBezTo>
                    <a:pt x="78" y="41"/>
                    <a:pt x="75" y="42"/>
                    <a:pt x="75" y="40"/>
                  </a:cubicBezTo>
                  <a:cubicBezTo>
                    <a:pt x="75" y="40"/>
                    <a:pt x="75" y="40"/>
                    <a:pt x="75" y="39"/>
                  </a:cubicBezTo>
                  <a:cubicBezTo>
                    <a:pt x="75" y="39"/>
                    <a:pt x="75" y="39"/>
                    <a:pt x="76" y="39"/>
                  </a:cubicBezTo>
                  <a:cubicBezTo>
                    <a:pt x="77" y="38"/>
                    <a:pt x="79" y="38"/>
                    <a:pt x="80" y="38"/>
                  </a:cubicBezTo>
                  <a:cubicBezTo>
                    <a:pt x="82" y="37"/>
                    <a:pt x="80" y="36"/>
                    <a:pt x="79" y="36"/>
                  </a:cubicBezTo>
                  <a:cubicBezTo>
                    <a:pt x="77" y="36"/>
                    <a:pt x="76" y="38"/>
                    <a:pt x="74" y="37"/>
                  </a:cubicBezTo>
                  <a:cubicBezTo>
                    <a:pt x="73" y="36"/>
                    <a:pt x="73" y="34"/>
                    <a:pt x="73" y="33"/>
                  </a:cubicBezTo>
                  <a:cubicBezTo>
                    <a:pt x="72" y="30"/>
                    <a:pt x="73" y="30"/>
                    <a:pt x="75" y="29"/>
                  </a:cubicBezTo>
                  <a:cubicBezTo>
                    <a:pt x="76" y="28"/>
                    <a:pt x="78" y="28"/>
                    <a:pt x="78" y="27"/>
                  </a:cubicBezTo>
                  <a:cubicBezTo>
                    <a:pt x="77" y="26"/>
                    <a:pt x="73" y="28"/>
                    <a:pt x="72" y="28"/>
                  </a:cubicBezTo>
                  <a:cubicBezTo>
                    <a:pt x="71" y="28"/>
                    <a:pt x="70" y="26"/>
                    <a:pt x="68" y="23"/>
                  </a:cubicBezTo>
                  <a:cubicBezTo>
                    <a:pt x="66" y="20"/>
                    <a:pt x="63" y="18"/>
                    <a:pt x="61" y="17"/>
                  </a:cubicBezTo>
                  <a:cubicBezTo>
                    <a:pt x="59" y="15"/>
                    <a:pt x="60" y="15"/>
                    <a:pt x="59" y="14"/>
                  </a:cubicBezTo>
                  <a:cubicBezTo>
                    <a:pt x="59" y="13"/>
                    <a:pt x="60" y="12"/>
                    <a:pt x="60" y="11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8" y="13"/>
                    <a:pt x="58" y="14"/>
                    <a:pt x="56" y="14"/>
                  </a:cubicBezTo>
                  <a:cubicBezTo>
                    <a:pt x="54" y="13"/>
                    <a:pt x="53" y="12"/>
                    <a:pt x="52" y="11"/>
                  </a:cubicBezTo>
                  <a:cubicBezTo>
                    <a:pt x="51" y="10"/>
                    <a:pt x="51" y="7"/>
                    <a:pt x="51" y="6"/>
                  </a:cubicBezTo>
                  <a:cubicBezTo>
                    <a:pt x="50" y="5"/>
                    <a:pt x="51" y="5"/>
                    <a:pt x="50" y="4"/>
                  </a:cubicBezTo>
                  <a:cubicBezTo>
                    <a:pt x="50" y="4"/>
                    <a:pt x="49" y="5"/>
                    <a:pt x="49" y="7"/>
                  </a:cubicBezTo>
                  <a:cubicBezTo>
                    <a:pt x="50" y="8"/>
                    <a:pt x="50" y="10"/>
                    <a:pt x="47" y="10"/>
                  </a:cubicBezTo>
                  <a:cubicBezTo>
                    <a:pt x="46" y="10"/>
                    <a:pt x="44" y="11"/>
                    <a:pt x="42" y="9"/>
                  </a:cubicBezTo>
                  <a:cubicBezTo>
                    <a:pt x="40" y="7"/>
                    <a:pt x="39" y="0"/>
                    <a:pt x="37" y="5"/>
                  </a:cubicBezTo>
                  <a:cubicBezTo>
                    <a:pt x="37" y="6"/>
                    <a:pt x="38" y="7"/>
                    <a:pt x="36" y="8"/>
                  </a:cubicBezTo>
                  <a:cubicBezTo>
                    <a:pt x="35" y="8"/>
                    <a:pt x="34" y="7"/>
                    <a:pt x="33" y="6"/>
                  </a:cubicBezTo>
                  <a:cubicBezTo>
                    <a:pt x="31" y="7"/>
                    <a:pt x="34" y="9"/>
                    <a:pt x="31" y="9"/>
                  </a:cubicBezTo>
                  <a:cubicBezTo>
                    <a:pt x="29" y="9"/>
                    <a:pt x="28" y="5"/>
                    <a:pt x="26" y="6"/>
                  </a:cubicBezTo>
                  <a:cubicBezTo>
                    <a:pt x="25" y="7"/>
                    <a:pt x="27" y="9"/>
                    <a:pt x="27" y="10"/>
                  </a:cubicBezTo>
                  <a:cubicBezTo>
                    <a:pt x="27" y="11"/>
                    <a:pt x="28" y="13"/>
                    <a:pt x="26" y="13"/>
                  </a:cubicBezTo>
                  <a:cubicBezTo>
                    <a:pt x="20" y="17"/>
                    <a:pt x="18" y="20"/>
                    <a:pt x="14" y="25"/>
                  </a:cubicBezTo>
                  <a:cubicBezTo>
                    <a:pt x="11" y="30"/>
                    <a:pt x="9" y="34"/>
                    <a:pt x="9" y="36"/>
                  </a:cubicBezTo>
                  <a:cubicBezTo>
                    <a:pt x="8" y="37"/>
                    <a:pt x="7" y="37"/>
                    <a:pt x="5" y="37"/>
                  </a:cubicBezTo>
                  <a:cubicBezTo>
                    <a:pt x="4" y="38"/>
                    <a:pt x="2" y="39"/>
                    <a:pt x="3" y="40"/>
                  </a:cubicBezTo>
                  <a:cubicBezTo>
                    <a:pt x="3" y="41"/>
                    <a:pt x="5" y="39"/>
                    <a:pt x="6" y="38"/>
                  </a:cubicBezTo>
                  <a:cubicBezTo>
                    <a:pt x="7" y="37"/>
                    <a:pt x="8" y="38"/>
                    <a:pt x="7" y="40"/>
                  </a:cubicBezTo>
                  <a:cubicBezTo>
                    <a:pt x="7" y="41"/>
                    <a:pt x="6" y="42"/>
                    <a:pt x="7" y="43"/>
                  </a:cubicBezTo>
                  <a:cubicBezTo>
                    <a:pt x="7" y="44"/>
                    <a:pt x="5" y="45"/>
                    <a:pt x="4" y="45"/>
                  </a:cubicBezTo>
                  <a:cubicBezTo>
                    <a:pt x="3" y="46"/>
                    <a:pt x="0" y="46"/>
                    <a:pt x="0" y="47"/>
                  </a:cubicBezTo>
                  <a:cubicBezTo>
                    <a:pt x="0" y="48"/>
                    <a:pt x="1" y="48"/>
                    <a:pt x="3" y="48"/>
                  </a:cubicBezTo>
                  <a:cubicBezTo>
                    <a:pt x="5" y="47"/>
                    <a:pt x="7" y="46"/>
                    <a:pt x="6" y="48"/>
                  </a:cubicBezTo>
                  <a:cubicBezTo>
                    <a:pt x="5" y="50"/>
                    <a:pt x="6" y="51"/>
                    <a:pt x="8" y="53"/>
                  </a:cubicBezTo>
                  <a:cubicBezTo>
                    <a:pt x="10" y="56"/>
                    <a:pt x="9" y="59"/>
                    <a:pt x="10" y="61"/>
                  </a:cubicBezTo>
                  <a:cubicBezTo>
                    <a:pt x="10" y="64"/>
                    <a:pt x="13" y="65"/>
                    <a:pt x="16" y="67"/>
                  </a:cubicBezTo>
                  <a:cubicBezTo>
                    <a:pt x="21" y="69"/>
                    <a:pt x="37" y="66"/>
                    <a:pt x="35" y="70"/>
                  </a:cubicBezTo>
                  <a:cubicBezTo>
                    <a:pt x="35" y="72"/>
                    <a:pt x="33" y="76"/>
                    <a:pt x="33" y="77"/>
                  </a:cubicBezTo>
                  <a:cubicBezTo>
                    <a:pt x="35" y="81"/>
                    <a:pt x="37" y="74"/>
                    <a:pt x="37" y="72"/>
                  </a:cubicBezTo>
                  <a:cubicBezTo>
                    <a:pt x="38" y="70"/>
                    <a:pt x="38" y="69"/>
                    <a:pt x="39" y="69"/>
                  </a:cubicBezTo>
                  <a:cubicBezTo>
                    <a:pt x="42" y="69"/>
                    <a:pt x="41" y="73"/>
                    <a:pt x="40" y="75"/>
                  </a:cubicBezTo>
                  <a:cubicBezTo>
                    <a:pt x="40" y="76"/>
                    <a:pt x="41" y="78"/>
                    <a:pt x="42" y="80"/>
                  </a:cubicBezTo>
                  <a:cubicBezTo>
                    <a:pt x="43" y="82"/>
                    <a:pt x="44" y="84"/>
                    <a:pt x="44" y="84"/>
                  </a:cubicBezTo>
                  <a:cubicBezTo>
                    <a:pt x="45" y="83"/>
                    <a:pt x="45" y="81"/>
                    <a:pt x="44" y="79"/>
                  </a:cubicBezTo>
                  <a:cubicBezTo>
                    <a:pt x="43" y="76"/>
                    <a:pt x="43" y="77"/>
                    <a:pt x="44" y="76"/>
                  </a:cubicBezTo>
                  <a:cubicBezTo>
                    <a:pt x="45" y="75"/>
                    <a:pt x="44" y="74"/>
                    <a:pt x="43" y="73"/>
                  </a:cubicBezTo>
                  <a:cubicBezTo>
                    <a:pt x="42" y="72"/>
                    <a:pt x="43" y="68"/>
                    <a:pt x="44" y="68"/>
                  </a:cubicBezTo>
                  <a:cubicBezTo>
                    <a:pt x="45" y="68"/>
                    <a:pt x="46" y="69"/>
                    <a:pt x="46" y="71"/>
                  </a:cubicBezTo>
                  <a:cubicBezTo>
                    <a:pt x="46" y="73"/>
                    <a:pt x="45" y="75"/>
                    <a:pt x="47" y="77"/>
                  </a:cubicBezTo>
                  <a:cubicBezTo>
                    <a:pt x="49" y="76"/>
                    <a:pt x="48" y="69"/>
                    <a:pt x="50" y="69"/>
                  </a:cubicBezTo>
                  <a:cubicBezTo>
                    <a:pt x="52" y="69"/>
                    <a:pt x="51" y="71"/>
                    <a:pt x="52" y="73"/>
                  </a:cubicBezTo>
                  <a:cubicBezTo>
                    <a:pt x="53" y="75"/>
                    <a:pt x="53" y="76"/>
                    <a:pt x="53" y="78"/>
                  </a:cubicBezTo>
                  <a:cubicBezTo>
                    <a:pt x="53" y="80"/>
                    <a:pt x="52" y="81"/>
                    <a:pt x="53" y="80"/>
                  </a:cubicBezTo>
                  <a:cubicBezTo>
                    <a:pt x="54" y="80"/>
                    <a:pt x="55" y="79"/>
                    <a:pt x="55" y="77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3" name="Freeform 1439">
              <a:extLst>
                <a:ext uri="{FF2B5EF4-FFF2-40B4-BE49-F238E27FC236}">
                  <a16:creationId xmlns:a16="http://schemas.microsoft.com/office/drawing/2014/main" id="{6B439D29-F124-4EE6-896B-703B8B85D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4" name="Freeform 1440">
              <a:extLst>
                <a:ext uri="{FF2B5EF4-FFF2-40B4-BE49-F238E27FC236}">
                  <a16:creationId xmlns:a16="http://schemas.microsoft.com/office/drawing/2014/main" id="{30CEEA2E-FD36-40E8-A6A6-8BBE97561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069"/>
              <a:ext cx="75" cy="70"/>
            </a:xfrm>
            <a:custGeom>
              <a:avLst/>
              <a:gdLst>
                <a:gd name="T0" fmla="*/ 470 w 30"/>
                <a:gd name="T1" fmla="*/ 35 h 26"/>
                <a:gd name="T2" fmla="*/ 0 w 30"/>
                <a:gd name="T3" fmla="*/ 506 h 26"/>
                <a:gd name="T4" fmla="*/ 470 w 30"/>
                <a:gd name="T5" fmla="*/ 35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26">
                  <a:moveTo>
                    <a:pt x="30" y="2"/>
                  </a:moveTo>
                  <a:cubicBezTo>
                    <a:pt x="20" y="0"/>
                    <a:pt x="4" y="7"/>
                    <a:pt x="0" y="26"/>
                  </a:cubicBezTo>
                  <a:cubicBezTo>
                    <a:pt x="1" y="21"/>
                    <a:pt x="11" y="3"/>
                    <a:pt x="3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Freeform 1441">
              <a:extLst>
                <a:ext uri="{FF2B5EF4-FFF2-40B4-BE49-F238E27FC236}">
                  <a16:creationId xmlns:a16="http://schemas.microsoft.com/office/drawing/2014/main" id="{19DFD609-4017-427D-8A13-B4634CC62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171"/>
              <a:ext cx="152" cy="56"/>
            </a:xfrm>
            <a:custGeom>
              <a:avLst/>
              <a:gdLst>
                <a:gd name="T0" fmla="*/ 0 w 61"/>
                <a:gd name="T1" fmla="*/ 0 h 21"/>
                <a:gd name="T2" fmla="*/ 42 w 61"/>
                <a:gd name="T3" fmla="*/ 205 h 21"/>
                <a:gd name="T4" fmla="*/ 154 w 61"/>
                <a:gd name="T5" fmla="*/ 307 h 21"/>
                <a:gd name="T6" fmla="*/ 311 w 61"/>
                <a:gd name="T7" fmla="*/ 341 h 21"/>
                <a:gd name="T8" fmla="*/ 446 w 61"/>
                <a:gd name="T9" fmla="*/ 341 h 21"/>
                <a:gd name="T10" fmla="*/ 496 w 61"/>
                <a:gd name="T11" fmla="*/ 363 h 21"/>
                <a:gd name="T12" fmla="*/ 541 w 61"/>
                <a:gd name="T13" fmla="*/ 341 h 21"/>
                <a:gd name="T14" fmla="*/ 633 w 61"/>
                <a:gd name="T15" fmla="*/ 397 h 21"/>
                <a:gd name="T16" fmla="*/ 683 w 61"/>
                <a:gd name="T17" fmla="*/ 376 h 21"/>
                <a:gd name="T18" fmla="*/ 745 w 61"/>
                <a:gd name="T19" fmla="*/ 397 h 21"/>
                <a:gd name="T20" fmla="*/ 882 w 61"/>
                <a:gd name="T21" fmla="*/ 264 h 21"/>
                <a:gd name="T22" fmla="*/ 944 w 61"/>
                <a:gd name="T23" fmla="*/ 56 h 21"/>
                <a:gd name="T24" fmla="*/ 715 w 61"/>
                <a:gd name="T25" fmla="*/ 307 h 21"/>
                <a:gd name="T26" fmla="*/ 558 w 61"/>
                <a:gd name="T27" fmla="*/ 248 h 21"/>
                <a:gd name="T28" fmla="*/ 384 w 61"/>
                <a:gd name="T29" fmla="*/ 264 h 21"/>
                <a:gd name="T30" fmla="*/ 229 w 61"/>
                <a:gd name="T31" fmla="*/ 248 h 21"/>
                <a:gd name="T32" fmla="*/ 125 w 61"/>
                <a:gd name="T33" fmla="*/ 227 h 21"/>
                <a:gd name="T34" fmla="*/ 62 w 61"/>
                <a:gd name="T35" fmla="*/ 115 h 21"/>
                <a:gd name="T36" fmla="*/ 12 w 61"/>
                <a:gd name="T37" fmla="*/ 0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1">
                  <a:moveTo>
                    <a:pt x="0" y="0"/>
                  </a:moveTo>
                  <a:cubicBezTo>
                    <a:pt x="0" y="4"/>
                    <a:pt x="2" y="7"/>
                    <a:pt x="3" y="11"/>
                  </a:cubicBezTo>
                  <a:cubicBezTo>
                    <a:pt x="4" y="14"/>
                    <a:pt x="7" y="15"/>
                    <a:pt x="10" y="16"/>
                  </a:cubicBezTo>
                  <a:cubicBezTo>
                    <a:pt x="13" y="17"/>
                    <a:pt x="17" y="17"/>
                    <a:pt x="20" y="18"/>
                  </a:cubicBezTo>
                  <a:cubicBezTo>
                    <a:pt x="23" y="18"/>
                    <a:pt x="26" y="18"/>
                    <a:pt x="29" y="18"/>
                  </a:cubicBezTo>
                  <a:cubicBezTo>
                    <a:pt x="30" y="18"/>
                    <a:pt x="31" y="19"/>
                    <a:pt x="32" y="19"/>
                  </a:cubicBezTo>
                  <a:cubicBezTo>
                    <a:pt x="33" y="19"/>
                    <a:pt x="34" y="18"/>
                    <a:pt x="35" y="18"/>
                  </a:cubicBezTo>
                  <a:cubicBezTo>
                    <a:pt x="38" y="18"/>
                    <a:pt x="37" y="21"/>
                    <a:pt x="41" y="21"/>
                  </a:cubicBezTo>
                  <a:cubicBezTo>
                    <a:pt x="42" y="21"/>
                    <a:pt x="42" y="20"/>
                    <a:pt x="44" y="20"/>
                  </a:cubicBezTo>
                  <a:cubicBezTo>
                    <a:pt x="45" y="20"/>
                    <a:pt x="47" y="21"/>
                    <a:pt x="48" y="21"/>
                  </a:cubicBezTo>
                  <a:cubicBezTo>
                    <a:pt x="51" y="20"/>
                    <a:pt x="55" y="16"/>
                    <a:pt x="57" y="14"/>
                  </a:cubicBezTo>
                  <a:cubicBezTo>
                    <a:pt x="59" y="11"/>
                    <a:pt x="61" y="7"/>
                    <a:pt x="61" y="3"/>
                  </a:cubicBezTo>
                  <a:cubicBezTo>
                    <a:pt x="58" y="9"/>
                    <a:pt x="53" y="16"/>
                    <a:pt x="46" y="16"/>
                  </a:cubicBezTo>
                  <a:cubicBezTo>
                    <a:pt x="42" y="16"/>
                    <a:pt x="39" y="14"/>
                    <a:pt x="36" y="13"/>
                  </a:cubicBezTo>
                  <a:cubicBezTo>
                    <a:pt x="32" y="13"/>
                    <a:pt x="29" y="13"/>
                    <a:pt x="25" y="14"/>
                  </a:cubicBezTo>
                  <a:cubicBezTo>
                    <a:pt x="22" y="15"/>
                    <a:pt x="19" y="14"/>
                    <a:pt x="15" y="13"/>
                  </a:cubicBezTo>
                  <a:cubicBezTo>
                    <a:pt x="13" y="13"/>
                    <a:pt x="10" y="13"/>
                    <a:pt x="8" y="12"/>
                  </a:cubicBezTo>
                  <a:cubicBezTo>
                    <a:pt x="6" y="11"/>
                    <a:pt x="5" y="8"/>
                    <a:pt x="4" y="6"/>
                  </a:cubicBezTo>
                  <a:cubicBezTo>
                    <a:pt x="2" y="4"/>
                    <a:pt x="1" y="2"/>
                    <a:pt x="1" y="0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6" name="Freeform 1442">
              <a:extLst>
                <a:ext uri="{FF2B5EF4-FFF2-40B4-BE49-F238E27FC236}">
                  <a16:creationId xmlns:a16="http://schemas.microsoft.com/office/drawing/2014/main" id="{43F8229B-FA06-4FD1-90BE-EE74C86E5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7" name="Freeform 1443">
              <a:extLst>
                <a:ext uri="{FF2B5EF4-FFF2-40B4-BE49-F238E27FC236}">
                  <a16:creationId xmlns:a16="http://schemas.microsoft.com/office/drawing/2014/main" id="{2532C5C9-3A48-4D05-B358-7BDA64790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115"/>
              <a:ext cx="62" cy="80"/>
            </a:xfrm>
            <a:custGeom>
              <a:avLst/>
              <a:gdLst>
                <a:gd name="T0" fmla="*/ 74 w 25"/>
                <a:gd name="T1" fmla="*/ 0 h 30"/>
                <a:gd name="T2" fmla="*/ 0 w 25"/>
                <a:gd name="T3" fmla="*/ 205 h 30"/>
                <a:gd name="T4" fmla="*/ 42 w 25"/>
                <a:gd name="T5" fmla="*/ 477 h 30"/>
                <a:gd name="T6" fmla="*/ 184 w 25"/>
                <a:gd name="T7" fmla="*/ 568 h 30"/>
                <a:gd name="T8" fmla="*/ 382 w 25"/>
                <a:gd name="T9" fmla="*/ 512 h 30"/>
                <a:gd name="T10" fmla="*/ 124 w 25"/>
                <a:gd name="T11" fmla="*/ 491 h 30"/>
                <a:gd name="T12" fmla="*/ 42 w 25"/>
                <a:gd name="T13" fmla="*/ 307 h 30"/>
                <a:gd name="T14" fmla="*/ 74 w 25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0">
                  <a:moveTo>
                    <a:pt x="5" y="0"/>
                  </a:moveTo>
                  <a:cubicBezTo>
                    <a:pt x="2" y="5"/>
                    <a:pt x="0" y="6"/>
                    <a:pt x="0" y="11"/>
                  </a:cubicBezTo>
                  <a:cubicBezTo>
                    <a:pt x="0" y="16"/>
                    <a:pt x="2" y="21"/>
                    <a:pt x="3" y="25"/>
                  </a:cubicBezTo>
                  <a:cubicBezTo>
                    <a:pt x="4" y="28"/>
                    <a:pt x="8" y="30"/>
                    <a:pt x="12" y="30"/>
                  </a:cubicBezTo>
                  <a:cubicBezTo>
                    <a:pt x="15" y="29"/>
                    <a:pt x="20" y="27"/>
                    <a:pt x="25" y="27"/>
                  </a:cubicBezTo>
                  <a:cubicBezTo>
                    <a:pt x="21" y="27"/>
                    <a:pt x="13" y="29"/>
                    <a:pt x="8" y="26"/>
                  </a:cubicBezTo>
                  <a:cubicBezTo>
                    <a:pt x="4" y="23"/>
                    <a:pt x="4" y="20"/>
                    <a:pt x="3" y="16"/>
                  </a:cubicBezTo>
                  <a:cubicBezTo>
                    <a:pt x="2" y="10"/>
                    <a:pt x="2" y="5"/>
                    <a:pt x="5" y="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8" name="Freeform 1444">
              <a:extLst>
                <a:ext uri="{FF2B5EF4-FFF2-40B4-BE49-F238E27FC236}">
                  <a16:creationId xmlns:a16="http://schemas.microsoft.com/office/drawing/2014/main" id="{33121473-E3E4-46AC-A7AB-0F18AA86B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123"/>
              <a:ext cx="20" cy="50"/>
            </a:xfrm>
            <a:custGeom>
              <a:avLst/>
              <a:gdLst>
                <a:gd name="T0" fmla="*/ 83 w 8"/>
                <a:gd name="T1" fmla="*/ 0 h 19"/>
                <a:gd name="T2" fmla="*/ 50 w 8"/>
                <a:gd name="T3" fmla="*/ 76 h 19"/>
                <a:gd name="T4" fmla="*/ 33 w 8"/>
                <a:gd name="T5" fmla="*/ 200 h 19"/>
                <a:gd name="T6" fmla="*/ 125 w 8"/>
                <a:gd name="T7" fmla="*/ 347 h 19"/>
                <a:gd name="T8" fmla="*/ 0 w 8"/>
                <a:gd name="T9" fmla="*/ 179 h 19"/>
                <a:gd name="T10" fmla="*/ 83 w 8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4" y="2"/>
                    <a:pt x="4" y="3"/>
                    <a:pt x="3" y="4"/>
                  </a:cubicBezTo>
                  <a:cubicBezTo>
                    <a:pt x="2" y="6"/>
                    <a:pt x="1" y="8"/>
                    <a:pt x="2" y="11"/>
                  </a:cubicBezTo>
                  <a:cubicBezTo>
                    <a:pt x="4" y="16"/>
                    <a:pt x="8" y="19"/>
                    <a:pt x="8" y="19"/>
                  </a:cubicBezTo>
                  <a:cubicBezTo>
                    <a:pt x="4" y="16"/>
                    <a:pt x="1" y="13"/>
                    <a:pt x="0" y="10"/>
                  </a:cubicBezTo>
                  <a:cubicBezTo>
                    <a:pt x="0" y="7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9" name="Freeform 1445">
              <a:extLst>
                <a:ext uri="{FF2B5EF4-FFF2-40B4-BE49-F238E27FC236}">
                  <a16:creationId xmlns:a16="http://schemas.microsoft.com/office/drawing/2014/main" id="{00BAE4E3-3905-468F-B179-630571A8A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043"/>
              <a:ext cx="205" cy="224"/>
            </a:xfrm>
            <a:custGeom>
              <a:avLst/>
              <a:gdLst>
                <a:gd name="T0" fmla="*/ 863 w 82"/>
                <a:gd name="T1" fmla="*/ 1365 h 84"/>
                <a:gd name="T2" fmla="*/ 1033 w 82"/>
                <a:gd name="T3" fmla="*/ 1195 h 84"/>
                <a:gd name="T4" fmla="*/ 1125 w 82"/>
                <a:gd name="T5" fmla="*/ 989 h 84"/>
                <a:gd name="T6" fmla="*/ 1145 w 82"/>
                <a:gd name="T7" fmla="*/ 931 h 84"/>
                <a:gd name="T8" fmla="*/ 1220 w 82"/>
                <a:gd name="T9" fmla="*/ 819 h 84"/>
                <a:gd name="T10" fmla="*/ 1238 w 82"/>
                <a:gd name="T11" fmla="*/ 760 h 84"/>
                <a:gd name="T12" fmla="*/ 1175 w 82"/>
                <a:gd name="T13" fmla="*/ 739 h 84"/>
                <a:gd name="T14" fmla="*/ 1250 w 82"/>
                <a:gd name="T15" fmla="*/ 717 h 84"/>
                <a:gd name="T16" fmla="*/ 1158 w 82"/>
                <a:gd name="T17" fmla="*/ 704 h 84"/>
                <a:gd name="T18" fmla="*/ 1175 w 82"/>
                <a:gd name="T19" fmla="*/ 547 h 84"/>
                <a:gd name="T20" fmla="*/ 1125 w 82"/>
                <a:gd name="T21" fmla="*/ 533 h 84"/>
                <a:gd name="T22" fmla="*/ 958 w 82"/>
                <a:gd name="T23" fmla="*/ 320 h 84"/>
                <a:gd name="T24" fmla="*/ 938 w 82"/>
                <a:gd name="T25" fmla="*/ 205 h 84"/>
                <a:gd name="T26" fmla="*/ 875 w 82"/>
                <a:gd name="T27" fmla="*/ 264 h 84"/>
                <a:gd name="T28" fmla="*/ 800 w 82"/>
                <a:gd name="T29" fmla="*/ 115 h 84"/>
                <a:gd name="T30" fmla="*/ 770 w 82"/>
                <a:gd name="T31" fmla="*/ 136 h 84"/>
                <a:gd name="T32" fmla="*/ 658 w 82"/>
                <a:gd name="T33" fmla="*/ 171 h 84"/>
                <a:gd name="T34" fmla="*/ 563 w 82"/>
                <a:gd name="T35" fmla="*/ 149 h 84"/>
                <a:gd name="T36" fmla="*/ 488 w 82"/>
                <a:gd name="T37" fmla="*/ 171 h 84"/>
                <a:gd name="T38" fmla="*/ 425 w 82"/>
                <a:gd name="T39" fmla="*/ 192 h 84"/>
                <a:gd name="T40" fmla="*/ 220 w 82"/>
                <a:gd name="T41" fmla="*/ 477 h 84"/>
                <a:gd name="T42" fmla="*/ 83 w 82"/>
                <a:gd name="T43" fmla="*/ 704 h 84"/>
                <a:gd name="T44" fmla="*/ 95 w 82"/>
                <a:gd name="T45" fmla="*/ 717 h 84"/>
                <a:gd name="T46" fmla="*/ 113 w 82"/>
                <a:gd name="T47" fmla="*/ 819 h 84"/>
                <a:gd name="T48" fmla="*/ 0 w 82"/>
                <a:gd name="T49" fmla="*/ 888 h 84"/>
                <a:gd name="T50" fmla="*/ 95 w 82"/>
                <a:gd name="T51" fmla="*/ 909 h 84"/>
                <a:gd name="T52" fmla="*/ 158 w 82"/>
                <a:gd name="T53" fmla="*/ 1160 h 84"/>
                <a:gd name="T54" fmla="*/ 550 w 82"/>
                <a:gd name="T55" fmla="*/ 1331 h 84"/>
                <a:gd name="T56" fmla="*/ 583 w 82"/>
                <a:gd name="T57" fmla="*/ 1365 h 84"/>
                <a:gd name="T58" fmla="*/ 625 w 82"/>
                <a:gd name="T59" fmla="*/ 1421 h 84"/>
                <a:gd name="T60" fmla="*/ 688 w 82"/>
                <a:gd name="T61" fmla="*/ 1592 h 84"/>
                <a:gd name="T62" fmla="*/ 688 w 82"/>
                <a:gd name="T63" fmla="*/ 1443 h 84"/>
                <a:gd name="T64" fmla="*/ 688 w 82"/>
                <a:gd name="T65" fmla="*/ 1288 h 84"/>
                <a:gd name="T66" fmla="*/ 738 w 82"/>
                <a:gd name="T67" fmla="*/ 1459 h 84"/>
                <a:gd name="T68" fmla="*/ 813 w 82"/>
                <a:gd name="T69" fmla="*/ 1387 h 84"/>
                <a:gd name="T70" fmla="*/ 833 w 82"/>
                <a:gd name="T71" fmla="*/ 1515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2" h="84">
                  <a:moveTo>
                    <a:pt x="55" y="77"/>
                  </a:moveTo>
                  <a:cubicBezTo>
                    <a:pt x="55" y="75"/>
                    <a:pt x="56" y="74"/>
                    <a:pt x="55" y="72"/>
                  </a:cubicBezTo>
                  <a:cubicBezTo>
                    <a:pt x="55" y="70"/>
                    <a:pt x="57" y="70"/>
                    <a:pt x="58" y="70"/>
                  </a:cubicBezTo>
                  <a:cubicBezTo>
                    <a:pt x="63" y="69"/>
                    <a:pt x="64" y="65"/>
                    <a:pt x="66" y="63"/>
                  </a:cubicBezTo>
                  <a:cubicBezTo>
                    <a:pt x="68" y="62"/>
                    <a:pt x="69" y="57"/>
                    <a:pt x="70" y="53"/>
                  </a:cubicBezTo>
                  <a:cubicBezTo>
                    <a:pt x="71" y="52"/>
                    <a:pt x="71" y="52"/>
                    <a:pt x="72" y="52"/>
                  </a:cubicBezTo>
                  <a:cubicBezTo>
                    <a:pt x="72" y="52"/>
                    <a:pt x="73" y="52"/>
                    <a:pt x="74" y="52"/>
                  </a:cubicBezTo>
                  <a:cubicBezTo>
                    <a:pt x="76" y="51"/>
                    <a:pt x="74" y="50"/>
                    <a:pt x="73" y="49"/>
                  </a:cubicBezTo>
                  <a:cubicBezTo>
                    <a:pt x="73" y="48"/>
                    <a:pt x="72" y="48"/>
                    <a:pt x="72" y="47"/>
                  </a:cubicBezTo>
                  <a:cubicBezTo>
                    <a:pt x="74" y="45"/>
                    <a:pt x="77" y="44"/>
                    <a:pt x="78" y="43"/>
                  </a:cubicBezTo>
                  <a:cubicBezTo>
                    <a:pt x="80" y="42"/>
                    <a:pt x="82" y="40"/>
                    <a:pt x="81" y="39"/>
                  </a:cubicBezTo>
                  <a:cubicBezTo>
                    <a:pt x="81" y="38"/>
                    <a:pt x="81" y="38"/>
                    <a:pt x="79" y="40"/>
                  </a:cubicBezTo>
                  <a:cubicBezTo>
                    <a:pt x="78" y="41"/>
                    <a:pt x="75" y="42"/>
                    <a:pt x="75" y="40"/>
                  </a:cubicBezTo>
                  <a:cubicBezTo>
                    <a:pt x="75" y="40"/>
                    <a:pt x="75" y="40"/>
                    <a:pt x="75" y="39"/>
                  </a:cubicBezTo>
                  <a:cubicBezTo>
                    <a:pt x="75" y="39"/>
                    <a:pt x="75" y="39"/>
                    <a:pt x="76" y="39"/>
                  </a:cubicBezTo>
                  <a:cubicBezTo>
                    <a:pt x="77" y="38"/>
                    <a:pt x="79" y="38"/>
                    <a:pt x="80" y="38"/>
                  </a:cubicBezTo>
                  <a:cubicBezTo>
                    <a:pt x="82" y="37"/>
                    <a:pt x="80" y="36"/>
                    <a:pt x="79" y="36"/>
                  </a:cubicBezTo>
                  <a:cubicBezTo>
                    <a:pt x="77" y="36"/>
                    <a:pt x="76" y="38"/>
                    <a:pt x="74" y="37"/>
                  </a:cubicBezTo>
                  <a:cubicBezTo>
                    <a:pt x="73" y="36"/>
                    <a:pt x="73" y="34"/>
                    <a:pt x="73" y="33"/>
                  </a:cubicBezTo>
                  <a:cubicBezTo>
                    <a:pt x="72" y="30"/>
                    <a:pt x="73" y="30"/>
                    <a:pt x="75" y="29"/>
                  </a:cubicBezTo>
                  <a:cubicBezTo>
                    <a:pt x="76" y="28"/>
                    <a:pt x="78" y="28"/>
                    <a:pt x="78" y="27"/>
                  </a:cubicBezTo>
                  <a:cubicBezTo>
                    <a:pt x="77" y="26"/>
                    <a:pt x="73" y="28"/>
                    <a:pt x="72" y="28"/>
                  </a:cubicBezTo>
                  <a:cubicBezTo>
                    <a:pt x="71" y="28"/>
                    <a:pt x="70" y="26"/>
                    <a:pt x="68" y="23"/>
                  </a:cubicBezTo>
                  <a:cubicBezTo>
                    <a:pt x="66" y="20"/>
                    <a:pt x="63" y="18"/>
                    <a:pt x="61" y="17"/>
                  </a:cubicBezTo>
                  <a:cubicBezTo>
                    <a:pt x="59" y="15"/>
                    <a:pt x="60" y="15"/>
                    <a:pt x="59" y="14"/>
                  </a:cubicBezTo>
                  <a:cubicBezTo>
                    <a:pt x="59" y="13"/>
                    <a:pt x="60" y="12"/>
                    <a:pt x="60" y="11"/>
                  </a:cubicBezTo>
                  <a:cubicBezTo>
                    <a:pt x="59" y="11"/>
                    <a:pt x="58" y="11"/>
                    <a:pt x="58" y="12"/>
                  </a:cubicBezTo>
                  <a:cubicBezTo>
                    <a:pt x="58" y="13"/>
                    <a:pt x="58" y="14"/>
                    <a:pt x="56" y="14"/>
                  </a:cubicBezTo>
                  <a:cubicBezTo>
                    <a:pt x="54" y="13"/>
                    <a:pt x="53" y="12"/>
                    <a:pt x="52" y="11"/>
                  </a:cubicBezTo>
                  <a:cubicBezTo>
                    <a:pt x="51" y="10"/>
                    <a:pt x="51" y="7"/>
                    <a:pt x="51" y="6"/>
                  </a:cubicBezTo>
                  <a:cubicBezTo>
                    <a:pt x="50" y="5"/>
                    <a:pt x="51" y="5"/>
                    <a:pt x="50" y="4"/>
                  </a:cubicBezTo>
                  <a:cubicBezTo>
                    <a:pt x="50" y="4"/>
                    <a:pt x="49" y="5"/>
                    <a:pt x="49" y="7"/>
                  </a:cubicBezTo>
                  <a:cubicBezTo>
                    <a:pt x="50" y="8"/>
                    <a:pt x="50" y="10"/>
                    <a:pt x="47" y="10"/>
                  </a:cubicBezTo>
                  <a:cubicBezTo>
                    <a:pt x="46" y="10"/>
                    <a:pt x="44" y="11"/>
                    <a:pt x="42" y="9"/>
                  </a:cubicBezTo>
                  <a:cubicBezTo>
                    <a:pt x="40" y="7"/>
                    <a:pt x="39" y="0"/>
                    <a:pt x="37" y="5"/>
                  </a:cubicBezTo>
                  <a:cubicBezTo>
                    <a:pt x="37" y="6"/>
                    <a:pt x="38" y="7"/>
                    <a:pt x="36" y="8"/>
                  </a:cubicBezTo>
                  <a:cubicBezTo>
                    <a:pt x="35" y="8"/>
                    <a:pt x="34" y="7"/>
                    <a:pt x="33" y="6"/>
                  </a:cubicBezTo>
                  <a:cubicBezTo>
                    <a:pt x="31" y="7"/>
                    <a:pt x="34" y="9"/>
                    <a:pt x="31" y="9"/>
                  </a:cubicBezTo>
                  <a:cubicBezTo>
                    <a:pt x="29" y="9"/>
                    <a:pt x="28" y="5"/>
                    <a:pt x="26" y="6"/>
                  </a:cubicBezTo>
                  <a:cubicBezTo>
                    <a:pt x="25" y="7"/>
                    <a:pt x="27" y="9"/>
                    <a:pt x="27" y="10"/>
                  </a:cubicBezTo>
                  <a:cubicBezTo>
                    <a:pt x="27" y="11"/>
                    <a:pt x="28" y="13"/>
                    <a:pt x="26" y="13"/>
                  </a:cubicBezTo>
                  <a:cubicBezTo>
                    <a:pt x="20" y="17"/>
                    <a:pt x="18" y="20"/>
                    <a:pt x="14" y="25"/>
                  </a:cubicBezTo>
                  <a:cubicBezTo>
                    <a:pt x="11" y="30"/>
                    <a:pt x="9" y="34"/>
                    <a:pt x="9" y="36"/>
                  </a:cubicBezTo>
                  <a:cubicBezTo>
                    <a:pt x="8" y="37"/>
                    <a:pt x="7" y="37"/>
                    <a:pt x="5" y="37"/>
                  </a:cubicBezTo>
                  <a:cubicBezTo>
                    <a:pt x="4" y="38"/>
                    <a:pt x="2" y="39"/>
                    <a:pt x="3" y="40"/>
                  </a:cubicBezTo>
                  <a:cubicBezTo>
                    <a:pt x="3" y="41"/>
                    <a:pt x="5" y="39"/>
                    <a:pt x="6" y="38"/>
                  </a:cubicBezTo>
                  <a:cubicBezTo>
                    <a:pt x="7" y="37"/>
                    <a:pt x="8" y="38"/>
                    <a:pt x="7" y="40"/>
                  </a:cubicBezTo>
                  <a:cubicBezTo>
                    <a:pt x="7" y="41"/>
                    <a:pt x="6" y="42"/>
                    <a:pt x="7" y="43"/>
                  </a:cubicBezTo>
                  <a:cubicBezTo>
                    <a:pt x="7" y="44"/>
                    <a:pt x="5" y="45"/>
                    <a:pt x="4" y="45"/>
                  </a:cubicBezTo>
                  <a:cubicBezTo>
                    <a:pt x="3" y="46"/>
                    <a:pt x="0" y="46"/>
                    <a:pt x="0" y="47"/>
                  </a:cubicBezTo>
                  <a:cubicBezTo>
                    <a:pt x="0" y="48"/>
                    <a:pt x="1" y="48"/>
                    <a:pt x="3" y="48"/>
                  </a:cubicBezTo>
                  <a:cubicBezTo>
                    <a:pt x="5" y="47"/>
                    <a:pt x="7" y="46"/>
                    <a:pt x="6" y="48"/>
                  </a:cubicBezTo>
                  <a:cubicBezTo>
                    <a:pt x="5" y="50"/>
                    <a:pt x="6" y="51"/>
                    <a:pt x="8" y="53"/>
                  </a:cubicBezTo>
                  <a:cubicBezTo>
                    <a:pt x="10" y="56"/>
                    <a:pt x="9" y="59"/>
                    <a:pt x="10" y="61"/>
                  </a:cubicBezTo>
                  <a:cubicBezTo>
                    <a:pt x="10" y="64"/>
                    <a:pt x="13" y="65"/>
                    <a:pt x="16" y="67"/>
                  </a:cubicBezTo>
                  <a:cubicBezTo>
                    <a:pt x="21" y="69"/>
                    <a:pt x="37" y="66"/>
                    <a:pt x="35" y="70"/>
                  </a:cubicBezTo>
                  <a:cubicBezTo>
                    <a:pt x="35" y="72"/>
                    <a:pt x="33" y="76"/>
                    <a:pt x="33" y="77"/>
                  </a:cubicBezTo>
                  <a:cubicBezTo>
                    <a:pt x="35" y="81"/>
                    <a:pt x="37" y="74"/>
                    <a:pt x="37" y="72"/>
                  </a:cubicBezTo>
                  <a:cubicBezTo>
                    <a:pt x="38" y="70"/>
                    <a:pt x="38" y="69"/>
                    <a:pt x="39" y="69"/>
                  </a:cubicBezTo>
                  <a:cubicBezTo>
                    <a:pt x="42" y="69"/>
                    <a:pt x="41" y="73"/>
                    <a:pt x="40" y="75"/>
                  </a:cubicBezTo>
                  <a:cubicBezTo>
                    <a:pt x="40" y="76"/>
                    <a:pt x="41" y="78"/>
                    <a:pt x="42" y="80"/>
                  </a:cubicBezTo>
                  <a:cubicBezTo>
                    <a:pt x="43" y="82"/>
                    <a:pt x="44" y="84"/>
                    <a:pt x="44" y="84"/>
                  </a:cubicBezTo>
                  <a:cubicBezTo>
                    <a:pt x="45" y="83"/>
                    <a:pt x="45" y="81"/>
                    <a:pt x="44" y="79"/>
                  </a:cubicBezTo>
                  <a:cubicBezTo>
                    <a:pt x="43" y="76"/>
                    <a:pt x="43" y="77"/>
                    <a:pt x="44" y="76"/>
                  </a:cubicBezTo>
                  <a:cubicBezTo>
                    <a:pt x="45" y="75"/>
                    <a:pt x="44" y="74"/>
                    <a:pt x="43" y="73"/>
                  </a:cubicBezTo>
                  <a:cubicBezTo>
                    <a:pt x="42" y="72"/>
                    <a:pt x="43" y="68"/>
                    <a:pt x="44" y="68"/>
                  </a:cubicBezTo>
                  <a:cubicBezTo>
                    <a:pt x="45" y="68"/>
                    <a:pt x="46" y="69"/>
                    <a:pt x="46" y="71"/>
                  </a:cubicBezTo>
                  <a:cubicBezTo>
                    <a:pt x="46" y="73"/>
                    <a:pt x="45" y="75"/>
                    <a:pt x="47" y="77"/>
                  </a:cubicBezTo>
                  <a:cubicBezTo>
                    <a:pt x="49" y="76"/>
                    <a:pt x="48" y="69"/>
                    <a:pt x="50" y="69"/>
                  </a:cubicBezTo>
                  <a:cubicBezTo>
                    <a:pt x="52" y="69"/>
                    <a:pt x="51" y="71"/>
                    <a:pt x="52" y="73"/>
                  </a:cubicBezTo>
                  <a:cubicBezTo>
                    <a:pt x="53" y="75"/>
                    <a:pt x="53" y="76"/>
                    <a:pt x="53" y="78"/>
                  </a:cubicBezTo>
                  <a:cubicBezTo>
                    <a:pt x="53" y="80"/>
                    <a:pt x="52" y="81"/>
                    <a:pt x="53" y="80"/>
                  </a:cubicBezTo>
                  <a:cubicBezTo>
                    <a:pt x="54" y="80"/>
                    <a:pt x="55" y="79"/>
                    <a:pt x="55" y="7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0" name="Freeform 1446">
              <a:extLst>
                <a:ext uri="{FF2B5EF4-FFF2-40B4-BE49-F238E27FC236}">
                  <a16:creationId xmlns:a16="http://schemas.microsoft.com/office/drawing/2014/main" id="{6A22333D-6EE1-4C65-9430-A55E7D9A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80"/>
              <a:ext cx="85" cy="120"/>
            </a:xfrm>
            <a:custGeom>
              <a:avLst/>
              <a:gdLst>
                <a:gd name="T0" fmla="*/ 425 w 34"/>
                <a:gd name="T1" fmla="*/ 93 h 45"/>
                <a:gd name="T2" fmla="*/ 113 w 34"/>
                <a:gd name="T3" fmla="*/ 192 h 45"/>
                <a:gd name="T4" fmla="*/ 20 w 34"/>
                <a:gd name="T5" fmla="*/ 376 h 45"/>
                <a:gd name="T6" fmla="*/ 33 w 34"/>
                <a:gd name="T7" fmla="*/ 589 h 45"/>
                <a:gd name="T8" fmla="*/ 145 w 34"/>
                <a:gd name="T9" fmla="*/ 819 h 45"/>
                <a:gd name="T10" fmla="*/ 408 w 34"/>
                <a:gd name="T11" fmla="*/ 797 h 45"/>
                <a:gd name="T12" fmla="*/ 533 w 34"/>
                <a:gd name="T13" fmla="*/ 704 h 45"/>
                <a:gd name="T14" fmla="*/ 458 w 34"/>
                <a:gd name="T15" fmla="*/ 533 h 45"/>
                <a:gd name="T16" fmla="*/ 438 w 34"/>
                <a:gd name="T17" fmla="*/ 435 h 45"/>
                <a:gd name="T18" fmla="*/ 470 w 34"/>
                <a:gd name="T19" fmla="*/ 320 h 45"/>
                <a:gd name="T20" fmla="*/ 425 w 34"/>
                <a:gd name="T21" fmla="*/ 93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4" h="45">
                  <a:moveTo>
                    <a:pt x="27" y="5"/>
                  </a:moveTo>
                  <a:cubicBezTo>
                    <a:pt x="21" y="0"/>
                    <a:pt x="12" y="4"/>
                    <a:pt x="7" y="10"/>
                  </a:cubicBezTo>
                  <a:cubicBezTo>
                    <a:pt x="5" y="13"/>
                    <a:pt x="2" y="16"/>
                    <a:pt x="1" y="20"/>
                  </a:cubicBezTo>
                  <a:cubicBezTo>
                    <a:pt x="0" y="24"/>
                    <a:pt x="1" y="27"/>
                    <a:pt x="2" y="31"/>
                  </a:cubicBezTo>
                  <a:cubicBezTo>
                    <a:pt x="3" y="36"/>
                    <a:pt x="3" y="41"/>
                    <a:pt x="9" y="43"/>
                  </a:cubicBezTo>
                  <a:cubicBezTo>
                    <a:pt x="14" y="45"/>
                    <a:pt x="21" y="42"/>
                    <a:pt x="26" y="42"/>
                  </a:cubicBezTo>
                  <a:cubicBezTo>
                    <a:pt x="30" y="41"/>
                    <a:pt x="34" y="42"/>
                    <a:pt x="34" y="37"/>
                  </a:cubicBezTo>
                  <a:cubicBezTo>
                    <a:pt x="34" y="34"/>
                    <a:pt x="30" y="31"/>
                    <a:pt x="29" y="28"/>
                  </a:cubicBezTo>
                  <a:cubicBezTo>
                    <a:pt x="28" y="26"/>
                    <a:pt x="27" y="24"/>
                    <a:pt x="28" y="23"/>
                  </a:cubicBezTo>
                  <a:cubicBezTo>
                    <a:pt x="29" y="20"/>
                    <a:pt x="30" y="21"/>
                    <a:pt x="30" y="17"/>
                  </a:cubicBezTo>
                  <a:cubicBezTo>
                    <a:pt x="30" y="13"/>
                    <a:pt x="30" y="9"/>
                    <a:pt x="27" y="5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1" name="Freeform 1447">
              <a:extLst>
                <a:ext uri="{FF2B5EF4-FFF2-40B4-BE49-F238E27FC236}">
                  <a16:creationId xmlns:a16="http://schemas.microsoft.com/office/drawing/2014/main" id="{E8FE43F5-3B04-415B-B7D8-04B298B2E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85"/>
              <a:ext cx="20" cy="19"/>
            </a:xfrm>
            <a:custGeom>
              <a:avLst/>
              <a:gdLst>
                <a:gd name="T0" fmla="*/ 20 w 8"/>
                <a:gd name="T1" fmla="*/ 81 h 7"/>
                <a:gd name="T2" fmla="*/ 50 w 8"/>
                <a:gd name="T3" fmla="*/ 0 h 7"/>
                <a:gd name="T4" fmla="*/ 113 w 8"/>
                <a:gd name="T5" fmla="*/ 38 h 7"/>
                <a:gd name="T6" fmla="*/ 83 w 8"/>
                <a:gd name="T7" fmla="*/ 117 h 7"/>
                <a:gd name="T8" fmla="*/ 20 w 8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0" y="3"/>
                    <a:pt x="1" y="1"/>
                    <a:pt x="3" y="0"/>
                  </a:cubicBezTo>
                  <a:cubicBezTo>
                    <a:pt x="5" y="0"/>
                    <a:pt x="7" y="0"/>
                    <a:pt x="7" y="2"/>
                  </a:cubicBezTo>
                  <a:cubicBezTo>
                    <a:pt x="8" y="4"/>
                    <a:pt x="7" y="6"/>
                    <a:pt x="5" y="6"/>
                  </a:cubicBezTo>
                  <a:cubicBezTo>
                    <a:pt x="4" y="7"/>
                    <a:pt x="2" y="6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2" name="Freeform 1448">
              <a:extLst>
                <a:ext uri="{FF2B5EF4-FFF2-40B4-BE49-F238E27FC236}">
                  <a16:creationId xmlns:a16="http://schemas.microsoft.com/office/drawing/2014/main" id="{0583C5EC-3B58-4FCD-8E1E-32DC6E8DB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2083"/>
              <a:ext cx="10" cy="13"/>
            </a:xfrm>
            <a:custGeom>
              <a:avLst/>
              <a:gdLst>
                <a:gd name="T0" fmla="*/ 0 w 4"/>
                <a:gd name="T1" fmla="*/ 55 h 5"/>
                <a:gd name="T2" fmla="*/ 20 w 4"/>
                <a:gd name="T3" fmla="*/ 21 h 5"/>
                <a:gd name="T4" fmla="*/ 63 w 4"/>
                <a:gd name="T5" fmla="*/ 34 h 5"/>
                <a:gd name="T6" fmla="*/ 33 w 4"/>
                <a:gd name="T7" fmla="*/ 68 h 5"/>
                <a:gd name="T8" fmla="*/ 0 w 4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Freeform 1449">
              <a:extLst>
                <a:ext uri="{FF2B5EF4-FFF2-40B4-BE49-F238E27FC236}">
                  <a16:creationId xmlns:a16="http://schemas.microsoft.com/office/drawing/2014/main" id="{21C0236A-A28D-4A73-932B-81422FEC4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096"/>
              <a:ext cx="7" cy="8"/>
            </a:xfrm>
            <a:custGeom>
              <a:avLst/>
              <a:gdLst>
                <a:gd name="T0" fmla="*/ 0 w 3"/>
                <a:gd name="T1" fmla="*/ 35 h 3"/>
                <a:gd name="T2" fmla="*/ 12 w 3"/>
                <a:gd name="T3" fmla="*/ 21 h 3"/>
                <a:gd name="T4" fmla="*/ 28 w 3"/>
                <a:gd name="T5" fmla="*/ 21 h 3"/>
                <a:gd name="T6" fmla="*/ 28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1" name="Group 1450">
            <a:extLst>
              <a:ext uri="{FF2B5EF4-FFF2-40B4-BE49-F238E27FC236}">
                <a16:creationId xmlns:a16="http://schemas.microsoft.com/office/drawing/2014/main" id="{81839F86-E26C-487A-B4D1-B95CA9BF61E3}"/>
              </a:ext>
            </a:extLst>
          </p:cNvPr>
          <p:cNvGrpSpPr>
            <a:grpSpLocks/>
          </p:cNvGrpSpPr>
          <p:nvPr/>
        </p:nvGrpSpPr>
        <p:grpSpPr bwMode="auto">
          <a:xfrm>
            <a:off x="5106988" y="4745038"/>
            <a:ext cx="274637" cy="317500"/>
            <a:chOff x="2795" y="2059"/>
            <a:chExt cx="173" cy="200"/>
          </a:xfrm>
        </p:grpSpPr>
        <p:sp>
          <p:nvSpPr>
            <p:cNvPr id="47348" name="Freeform 1451">
              <a:extLst>
                <a:ext uri="{FF2B5EF4-FFF2-40B4-BE49-F238E27FC236}">
                  <a16:creationId xmlns:a16="http://schemas.microsoft.com/office/drawing/2014/main" id="{1CAD78E7-99E0-4472-9610-98D4F0D67A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59"/>
              <a:ext cx="173" cy="200"/>
            </a:xfrm>
            <a:custGeom>
              <a:avLst/>
              <a:gdLst>
                <a:gd name="T0" fmla="*/ 943 w 69"/>
                <a:gd name="T1" fmla="*/ 1059 h 75"/>
                <a:gd name="T2" fmla="*/ 1056 w 69"/>
                <a:gd name="T3" fmla="*/ 739 h 75"/>
                <a:gd name="T4" fmla="*/ 1088 w 69"/>
                <a:gd name="T5" fmla="*/ 568 h 75"/>
                <a:gd name="T6" fmla="*/ 1005 w 69"/>
                <a:gd name="T7" fmla="*/ 435 h 75"/>
                <a:gd name="T8" fmla="*/ 1025 w 69"/>
                <a:gd name="T9" fmla="*/ 285 h 75"/>
                <a:gd name="T10" fmla="*/ 913 w 69"/>
                <a:gd name="T11" fmla="*/ 341 h 75"/>
                <a:gd name="T12" fmla="*/ 900 w 69"/>
                <a:gd name="T13" fmla="*/ 285 h 75"/>
                <a:gd name="T14" fmla="*/ 835 w 69"/>
                <a:gd name="T15" fmla="*/ 320 h 75"/>
                <a:gd name="T16" fmla="*/ 880 w 69"/>
                <a:gd name="T17" fmla="*/ 56 h 75"/>
                <a:gd name="T18" fmla="*/ 755 w 69"/>
                <a:gd name="T19" fmla="*/ 205 h 75"/>
                <a:gd name="T20" fmla="*/ 692 w 69"/>
                <a:gd name="T21" fmla="*/ 205 h 75"/>
                <a:gd name="T22" fmla="*/ 679 w 69"/>
                <a:gd name="T23" fmla="*/ 115 h 75"/>
                <a:gd name="T24" fmla="*/ 647 w 69"/>
                <a:gd name="T25" fmla="*/ 205 h 75"/>
                <a:gd name="T26" fmla="*/ 534 w 69"/>
                <a:gd name="T27" fmla="*/ 136 h 75"/>
                <a:gd name="T28" fmla="*/ 426 w 69"/>
                <a:gd name="T29" fmla="*/ 171 h 75"/>
                <a:gd name="T30" fmla="*/ 0 w 69"/>
                <a:gd name="T31" fmla="*/ 776 h 75"/>
                <a:gd name="T32" fmla="*/ 50 w 69"/>
                <a:gd name="T33" fmla="*/ 989 h 75"/>
                <a:gd name="T34" fmla="*/ 125 w 69"/>
                <a:gd name="T35" fmla="*/ 1101 h 75"/>
                <a:gd name="T36" fmla="*/ 113 w 69"/>
                <a:gd name="T37" fmla="*/ 1229 h 75"/>
                <a:gd name="T38" fmla="*/ 188 w 69"/>
                <a:gd name="T39" fmla="*/ 1173 h 75"/>
                <a:gd name="T40" fmla="*/ 208 w 69"/>
                <a:gd name="T41" fmla="*/ 1309 h 75"/>
                <a:gd name="T42" fmla="*/ 301 w 69"/>
                <a:gd name="T43" fmla="*/ 1139 h 75"/>
                <a:gd name="T44" fmla="*/ 301 w 69"/>
                <a:gd name="T45" fmla="*/ 1229 h 75"/>
                <a:gd name="T46" fmla="*/ 283 w 69"/>
                <a:gd name="T47" fmla="*/ 1331 h 75"/>
                <a:gd name="T48" fmla="*/ 333 w 69"/>
                <a:gd name="T49" fmla="*/ 1229 h 75"/>
                <a:gd name="T50" fmla="*/ 333 w 69"/>
                <a:gd name="T51" fmla="*/ 1288 h 75"/>
                <a:gd name="T52" fmla="*/ 376 w 69"/>
                <a:gd name="T53" fmla="*/ 1309 h 75"/>
                <a:gd name="T54" fmla="*/ 396 w 69"/>
                <a:gd name="T55" fmla="*/ 1272 h 75"/>
                <a:gd name="T56" fmla="*/ 584 w 69"/>
                <a:gd name="T57" fmla="*/ 1387 h 75"/>
                <a:gd name="T58" fmla="*/ 785 w 69"/>
                <a:gd name="T59" fmla="*/ 1344 h 75"/>
                <a:gd name="T60" fmla="*/ 868 w 69"/>
                <a:gd name="T61" fmla="*/ 1272 h 75"/>
                <a:gd name="T62" fmla="*/ 943 w 69"/>
                <a:gd name="T63" fmla="*/ 1309 h 75"/>
                <a:gd name="T64" fmla="*/ 880 w 69"/>
                <a:gd name="T65" fmla="*/ 1216 h 75"/>
                <a:gd name="T66" fmla="*/ 1025 w 69"/>
                <a:gd name="T67" fmla="*/ 1272 h 75"/>
                <a:gd name="T68" fmla="*/ 943 w 69"/>
                <a:gd name="T69" fmla="*/ 1059 h 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9" h="75">
                  <a:moveTo>
                    <a:pt x="60" y="56"/>
                  </a:moveTo>
                  <a:cubicBezTo>
                    <a:pt x="63" y="51"/>
                    <a:pt x="65" y="45"/>
                    <a:pt x="67" y="39"/>
                  </a:cubicBezTo>
                  <a:cubicBezTo>
                    <a:pt x="68" y="37"/>
                    <a:pt x="69" y="33"/>
                    <a:pt x="69" y="30"/>
                  </a:cubicBezTo>
                  <a:cubicBezTo>
                    <a:pt x="68" y="27"/>
                    <a:pt x="65" y="25"/>
                    <a:pt x="64" y="23"/>
                  </a:cubicBezTo>
                  <a:cubicBezTo>
                    <a:pt x="62" y="19"/>
                    <a:pt x="68" y="17"/>
                    <a:pt x="65" y="15"/>
                  </a:cubicBezTo>
                  <a:cubicBezTo>
                    <a:pt x="63" y="13"/>
                    <a:pt x="61" y="20"/>
                    <a:pt x="58" y="18"/>
                  </a:cubicBezTo>
                  <a:cubicBezTo>
                    <a:pt x="56" y="17"/>
                    <a:pt x="58" y="15"/>
                    <a:pt x="57" y="15"/>
                  </a:cubicBezTo>
                  <a:cubicBezTo>
                    <a:pt x="56" y="14"/>
                    <a:pt x="55" y="17"/>
                    <a:pt x="53" y="17"/>
                  </a:cubicBezTo>
                  <a:cubicBezTo>
                    <a:pt x="46" y="16"/>
                    <a:pt x="58" y="6"/>
                    <a:pt x="56" y="3"/>
                  </a:cubicBezTo>
                  <a:cubicBezTo>
                    <a:pt x="54" y="0"/>
                    <a:pt x="52" y="10"/>
                    <a:pt x="48" y="11"/>
                  </a:cubicBezTo>
                  <a:cubicBezTo>
                    <a:pt x="47" y="11"/>
                    <a:pt x="45" y="11"/>
                    <a:pt x="44" y="11"/>
                  </a:cubicBezTo>
                  <a:cubicBezTo>
                    <a:pt x="43" y="9"/>
                    <a:pt x="44" y="6"/>
                    <a:pt x="43" y="6"/>
                  </a:cubicBezTo>
                  <a:cubicBezTo>
                    <a:pt x="41" y="6"/>
                    <a:pt x="43" y="11"/>
                    <a:pt x="41" y="11"/>
                  </a:cubicBezTo>
                  <a:cubicBezTo>
                    <a:pt x="38" y="11"/>
                    <a:pt x="36" y="8"/>
                    <a:pt x="34" y="7"/>
                  </a:cubicBezTo>
                  <a:cubicBezTo>
                    <a:pt x="32" y="7"/>
                    <a:pt x="31" y="8"/>
                    <a:pt x="27" y="9"/>
                  </a:cubicBezTo>
                  <a:cubicBezTo>
                    <a:pt x="12" y="8"/>
                    <a:pt x="1" y="27"/>
                    <a:pt x="0" y="41"/>
                  </a:cubicBezTo>
                  <a:cubicBezTo>
                    <a:pt x="0" y="44"/>
                    <a:pt x="1" y="48"/>
                    <a:pt x="3" y="52"/>
                  </a:cubicBezTo>
                  <a:cubicBezTo>
                    <a:pt x="4" y="54"/>
                    <a:pt x="7" y="55"/>
                    <a:pt x="8" y="58"/>
                  </a:cubicBezTo>
                  <a:cubicBezTo>
                    <a:pt x="9" y="60"/>
                    <a:pt x="6" y="63"/>
                    <a:pt x="7" y="65"/>
                  </a:cubicBezTo>
                  <a:cubicBezTo>
                    <a:pt x="9" y="67"/>
                    <a:pt x="10" y="61"/>
                    <a:pt x="12" y="62"/>
                  </a:cubicBezTo>
                  <a:cubicBezTo>
                    <a:pt x="14" y="63"/>
                    <a:pt x="10" y="68"/>
                    <a:pt x="13" y="69"/>
                  </a:cubicBezTo>
                  <a:cubicBezTo>
                    <a:pt x="15" y="71"/>
                    <a:pt x="17" y="59"/>
                    <a:pt x="19" y="60"/>
                  </a:cubicBezTo>
                  <a:cubicBezTo>
                    <a:pt x="22" y="60"/>
                    <a:pt x="19" y="64"/>
                    <a:pt x="19" y="65"/>
                  </a:cubicBezTo>
                  <a:cubicBezTo>
                    <a:pt x="18" y="66"/>
                    <a:pt x="16" y="69"/>
                    <a:pt x="18" y="70"/>
                  </a:cubicBezTo>
                  <a:cubicBezTo>
                    <a:pt x="20" y="70"/>
                    <a:pt x="20" y="65"/>
                    <a:pt x="21" y="65"/>
                  </a:cubicBezTo>
                  <a:cubicBezTo>
                    <a:pt x="23" y="65"/>
                    <a:pt x="21" y="67"/>
                    <a:pt x="21" y="68"/>
                  </a:cubicBezTo>
                  <a:cubicBezTo>
                    <a:pt x="21" y="70"/>
                    <a:pt x="23" y="70"/>
                    <a:pt x="24" y="69"/>
                  </a:cubicBezTo>
                  <a:cubicBezTo>
                    <a:pt x="24" y="68"/>
                    <a:pt x="24" y="68"/>
                    <a:pt x="25" y="67"/>
                  </a:cubicBezTo>
                  <a:cubicBezTo>
                    <a:pt x="25" y="65"/>
                    <a:pt x="32" y="72"/>
                    <a:pt x="37" y="73"/>
                  </a:cubicBezTo>
                  <a:cubicBezTo>
                    <a:pt x="42" y="74"/>
                    <a:pt x="46" y="75"/>
                    <a:pt x="50" y="71"/>
                  </a:cubicBezTo>
                  <a:cubicBezTo>
                    <a:pt x="51" y="70"/>
                    <a:pt x="53" y="67"/>
                    <a:pt x="55" y="67"/>
                  </a:cubicBezTo>
                  <a:cubicBezTo>
                    <a:pt x="55" y="67"/>
                    <a:pt x="59" y="71"/>
                    <a:pt x="60" y="69"/>
                  </a:cubicBezTo>
                  <a:cubicBezTo>
                    <a:pt x="61" y="68"/>
                    <a:pt x="55" y="66"/>
                    <a:pt x="56" y="64"/>
                  </a:cubicBezTo>
                  <a:cubicBezTo>
                    <a:pt x="58" y="63"/>
                    <a:pt x="63" y="69"/>
                    <a:pt x="65" y="67"/>
                  </a:cubicBezTo>
                  <a:cubicBezTo>
                    <a:pt x="67" y="65"/>
                    <a:pt x="53" y="64"/>
                    <a:pt x="60" y="56"/>
                  </a:cubicBezTo>
                  <a:close/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9" name="Freeform 1452">
              <a:extLst>
                <a:ext uri="{FF2B5EF4-FFF2-40B4-BE49-F238E27FC236}">
                  <a16:creationId xmlns:a16="http://schemas.microsoft.com/office/drawing/2014/main" id="{A3AA9B39-E335-49C6-9884-B46B36582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solidFill>
              <a:srgbClr val="BFE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0" name="Freeform 1453">
              <a:extLst>
                <a:ext uri="{FF2B5EF4-FFF2-40B4-BE49-F238E27FC236}">
                  <a16:creationId xmlns:a16="http://schemas.microsoft.com/office/drawing/2014/main" id="{F2C42EFD-2DFE-4518-90BC-730B42EBD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85"/>
              <a:ext cx="73" cy="88"/>
            </a:xfrm>
            <a:custGeom>
              <a:avLst/>
              <a:gdLst>
                <a:gd name="T0" fmla="*/ 463 w 29"/>
                <a:gd name="T1" fmla="*/ 0 h 33"/>
                <a:gd name="T2" fmla="*/ 113 w 29"/>
                <a:gd name="T3" fmla="*/ 205 h 33"/>
                <a:gd name="T4" fmla="*/ 0 w 29"/>
                <a:gd name="T5" fmla="*/ 627 h 33"/>
                <a:gd name="T6" fmla="*/ 191 w 29"/>
                <a:gd name="T7" fmla="*/ 192 h 33"/>
                <a:gd name="T8" fmla="*/ 463 w 2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33">
                  <a:moveTo>
                    <a:pt x="29" y="0"/>
                  </a:moveTo>
                  <a:cubicBezTo>
                    <a:pt x="22" y="1"/>
                    <a:pt x="13" y="2"/>
                    <a:pt x="7" y="11"/>
                  </a:cubicBezTo>
                  <a:cubicBezTo>
                    <a:pt x="1" y="19"/>
                    <a:pt x="0" y="29"/>
                    <a:pt x="0" y="33"/>
                  </a:cubicBezTo>
                  <a:cubicBezTo>
                    <a:pt x="1" y="27"/>
                    <a:pt x="6" y="15"/>
                    <a:pt x="12" y="10"/>
                  </a:cubicBezTo>
                  <a:cubicBezTo>
                    <a:pt x="17" y="5"/>
                    <a:pt x="24" y="1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1" name="Freeform 1454">
              <a:extLst>
                <a:ext uri="{FF2B5EF4-FFF2-40B4-BE49-F238E27FC236}">
                  <a16:creationId xmlns:a16="http://schemas.microsoft.com/office/drawing/2014/main" id="{8E675416-126E-4EF8-A4D4-011A8B95D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33"/>
              <a:ext cx="95" cy="120"/>
            </a:xfrm>
            <a:custGeom>
              <a:avLst/>
              <a:gdLst>
                <a:gd name="T0" fmla="*/ 0 w 38"/>
                <a:gd name="T1" fmla="*/ 717 h 45"/>
                <a:gd name="T2" fmla="*/ 270 w 38"/>
                <a:gd name="T3" fmla="*/ 819 h 45"/>
                <a:gd name="T4" fmla="*/ 438 w 38"/>
                <a:gd name="T5" fmla="*/ 605 h 45"/>
                <a:gd name="T6" fmla="*/ 488 w 38"/>
                <a:gd name="T7" fmla="*/ 477 h 45"/>
                <a:gd name="T8" fmla="*/ 550 w 38"/>
                <a:gd name="T9" fmla="*/ 285 h 45"/>
                <a:gd name="T10" fmla="*/ 583 w 38"/>
                <a:gd name="T11" fmla="*/ 136 h 45"/>
                <a:gd name="T12" fmla="*/ 563 w 38"/>
                <a:gd name="T13" fmla="*/ 0 h 45"/>
                <a:gd name="T14" fmla="*/ 563 w 38"/>
                <a:gd name="T15" fmla="*/ 149 h 45"/>
                <a:gd name="T16" fmla="*/ 500 w 38"/>
                <a:gd name="T17" fmla="*/ 307 h 45"/>
                <a:gd name="T18" fmla="*/ 438 w 38"/>
                <a:gd name="T19" fmla="*/ 456 h 45"/>
                <a:gd name="T20" fmla="*/ 363 w 38"/>
                <a:gd name="T21" fmla="*/ 605 h 45"/>
                <a:gd name="T22" fmla="*/ 175 w 38"/>
                <a:gd name="T23" fmla="*/ 776 h 45"/>
                <a:gd name="T24" fmla="*/ 83 w 38"/>
                <a:gd name="T25" fmla="*/ 739 h 45"/>
                <a:gd name="T26" fmla="*/ 0 w 38"/>
                <a:gd name="T27" fmla="*/ 739 h 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8" h="45">
                  <a:moveTo>
                    <a:pt x="0" y="38"/>
                  </a:moveTo>
                  <a:cubicBezTo>
                    <a:pt x="3" y="41"/>
                    <a:pt x="12" y="45"/>
                    <a:pt x="17" y="43"/>
                  </a:cubicBezTo>
                  <a:cubicBezTo>
                    <a:pt x="22" y="41"/>
                    <a:pt x="25" y="37"/>
                    <a:pt x="28" y="32"/>
                  </a:cubicBezTo>
                  <a:cubicBezTo>
                    <a:pt x="29" y="29"/>
                    <a:pt x="29" y="27"/>
                    <a:pt x="31" y="25"/>
                  </a:cubicBezTo>
                  <a:cubicBezTo>
                    <a:pt x="33" y="22"/>
                    <a:pt x="35" y="19"/>
                    <a:pt x="35" y="15"/>
                  </a:cubicBezTo>
                  <a:cubicBezTo>
                    <a:pt x="35" y="12"/>
                    <a:pt x="36" y="9"/>
                    <a:pt x="37" y="7"/>
                  </a:cubicBezTo>
                  <a:cubicBezTo>
                    <a:pt x="38" y="3"/>
                    <a:pt x="38" y="3"/>
                    <a:pt x="36" y="0"/>
                  </a:cubicBezTo>
                  <a:cubicBezTo>
                    <a:pt x="37" y="2"/>
                    <a:pt x="36" y="6"/>
                    <a:pt x="36" y="8"/>
                  </a:cubicBezTo>
                  <a:cubicBezTo>
                    <a:pt x="35" y="11"/>
                    <a:pt x="34" y="14"/>
                    <a:pt x="32" y="16"/>
                  </a:cubicBezTo>
                  <a:cubicBezTo>
                    <a:pt x="31" y="19"/>
                    <a:pt x="29" y="21"/>
                    <a:pt x="28" y="24"/>
                  </a:cubicBezTo>
                  <a:cubicBezTo>
                    <a:pt x="27" y="27"/>
                    <a:pt x="25" y="30"/>
                    <a:pt x="23" y="32"/>
                  </a:cubicBezTo>
                  <a:cubicBezTo>
                    <a:pt x="20" y="36"/>
                    <a:pt x="16" y="40"/>
                    <a:pt x="11" y="41"/>
                  </a:cubicBezTo>
                  <a:cubicBezTo>
                    <a:pt x="8" y="41"/>
                    <a:pt x="7" y="40"/>
                    <a:pt x="5" y="39"/>
                  </a:cubicBezTo>
                  <a:cubicBezTo>
                    <a:pt x="4" y="39"/>
                    <a:pt x="1" y="40"/>
                    <a:pt x="0" y="39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2" name="Freeform 1455">
              <a:extLst>
                <a:ext uri="{FF2B5EF4-FFF2-40B4-BE49-F238E27FC236}">
                  <a16:creationId xmlns:a16="http://schemas.microsoft.com/office/drawing/2014/main" id="{426E8D6E-CF12-492B-A17B-0166F7BB8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173"/>
              <a:ext cx="105" cy="75"/>
            </a:xfrm>
            <a:custGeom>
              <a:avLst/>
              <a:gdLst>
                <a:gd name="T0" fmla="*/ 63 w 42"/>
                <a:gd name="T1" fmla="*/ 346 h 28"/>
                <a:gd name="T2" fmla="*/ 145 w 42"/>
                <a:gd name="T3" fmla="*/ 445 h 28"/>
                <a:gd name="T4" fmla="*/ 375 w 42"/>
                <a:gd name="T5" fmla="*/ 517 h 28"/>
                <a:gd name="T6" fmla="*/ 563 w 42"/>
                <a:gd name="T7" fmla="*/ 230 h 28"/>
                <a:gd name="T8" fmla="*/ 658 w 42"/>
                <a:gd name="T9" fmla="*/ 0 h 28"/>
                <a:gd name="T10" fmla="*/ 533 w 42"/>
                <a:gd name="T11" fmla="*/ 171 h 28"/>
                <a:gd name="T12" fmla="*/ 395 w 42"/>
                <a:gd name="T13" fmla="*/ 367 h 28"/>
                <a:gd name="T14" fmla="*/ 188 w 42"/>
                <a:gd name="T15" fmla="*/ 402 h 28"/>
                <a:gd name="T16" fmla="*/ 50 w 42"/>
                <a:gd name="T17" fmla="*/ 346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28">
                  <a:moveTo>
                    <a:pt x="4" y="18"/>
                  </a:moveTo>
                  <a:cubicBezTo>
                    <a:pt x="0" y="20"/>
                    <a:pt x="7" y="23"/>
                    <a:pt x="9" y="23"/>
                  </a:cubicBezTo>
                  <a:cubicBezTo>
                    <a:pt x="13" y="25"/>
                    <a:pt x="20" y="28"/>
                    <a:pt x="24" y="27"/>
                  </a:cubicBezTo>
                  <a:cubicBezTo>
                    <a:pt x="30" y="25"/>
                    <a:pt x="34" y="17"/>
                    <a:pt x="36" y="12"/>
                  </a:cubicBezTo>
                  <a:cubicBezTo>
                    <a:pt x="38" y="8"/>
                    <a:pt x="41" y="4"/>
                    <a:pt x="42" y="0"/>
                  </a:cubicBezTo>
                  <a:cubicBezTo>
                    <a:pt x="40" y="3"/>
                    <a:pt x="37" y="6"/>
                    <a:pt x="34" y="9"/>
                  </a:cubicBezTo>
                  <a:cubicBezTo>
                    <a:pt x="32" y="13"/>
                    <a:pt x="29" y="17"/>
                    <a:pt x="25" y="19"/>
                  </a:cubicBezTo>
                  <a:cubicBezTo>
                    <a:pt x="21" y="21"/>
                    <a:pt x="16" y="22"/>
                    <a:pt x="12" y="21"/>
                  </a:cubicBezTo>
                  <a:cubicBezTo>
                    <a:pt x="9" y="21"/>
                    <a:pt x="4" y="21"/>
                    <a:pt x="3" y="18"/>
                  </a:cubicBezTo>
                </a:path>
              </a:pathLst>
            </a:custGeom>
            <a:solidFill>
              <a:srgbClr val="96D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3" name="Freeform 1456">
              <a:extLst>
                <a:ext uri="{FF2B5EF4-FFF2-40B4-BE49-F238E27FC236}">
                  <a16:creationId xmlns:a16="http://schemas.microsoft.com/office/drawing/2014/main" id="{7B222154-71AE-4EB2-BB90-45AB4A15B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solidFill>
              <a:srgbClr val="C89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4" name="Freeform 1457">
              <a:extLst>
                <a:ext uri="{FF2B5EF4-FFF2-40B4-BE49-F238E27FC236}">
                  <a16:creationId xmlns:a16="http://schemas.microsoft.com/office/drawing/2014/main" id="{84426553-31D8-4BCE-B2CA-10C80A459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87"/>
              <a:ext cx="92" cy="34"/>
            </a:xfrm>
            <a:custGeom>
              <a:avLst/>
              <a:gdLst>
                <a:gd name="T0" fmla="*/ 0 w 37"/>
                <a:gd name="T1" fmla="*/ 0 h 13"/>
                <a:gd name="T2" fmla="*/ 229 w 37"/>
                <a:gd name="T3" fmla="*/ 123 h 13"/>
                <a:gd name="T4" fmla="*/ 415 w 37"/>
                <a:gd name="T5" fmla="*/ 199 h 13"/>
                <a:gd name="T6" fmla="*/ 569 w 37"/>
                <a:gd name="T7" fmla="*/ 68 h 13"/>
                <a:gd name="T8" fmla="*/ 383 w 37"/>
                <a:gd name="T9" fmla="*/ 144 h 13"/>
                <a:gd name="T10" fmla="*/ 167 w 37"/>
                <a:gd name="T11" fmla="*/ 68 h 13"/>
                <a:gd name="T12" fmla="*/ 0 w 37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3">
                  <a:moveTo>
                    <a:pt x="0" y="0"/>
                  </a:moveTo>
                  <a:cubicBezTo>
                    <a:pt x="3" y="5"/>
                    <a:pt x="9" y="6"/>
                    <a:pt x="15" y="7"/>
                  </a:cubicBezTo>
                  <a:cubicBezTo>
                    <a:pt x="22" y="9"/>
                    <a:pt x="22" y="9"/>
                    <a:pt x="27" y="11"/>
                  </a:cubicBezTo>
                  <a:cubicBezTo>
                    <a:pt x="31" y="13"/>
                    <a:pt x="35" y="10"/>
                    <a:pt x="37" y="4"/>
                  </a:cubicBezTo>
                  <a:cubicBezTo>
                    <a:pt x="35" y="6"/>
                    <a:pt x="31" y="11"/>
                    <a:pt x="25" y="8"/>
                  </a:cubicBezTo>
                  <a:cubicBezTo>
                    <a:pt x="20" y="5"/>
                    <a:pt x="15" y="5"/>
                    <a:pt x="11" y="4"/>
                  </a:cubicBezTo>
                  <a:cubicBezTo>
                    <a:pt x="8" y="3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A96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5" name="Freeform 1458">
              <a:extLst>
                <a:ext uri="{FF2B5EF4-FFF2-40B4-BE49-F238E27FC236}">
                  <a16:creationId xmlns:a16="http://schemas.microsoft.com/office/drawing/2014/main" id="{7153AB09-3D78-4C1B-B5F6-481FDDD27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131"/>
              <a:ext cx="23" cy="42"/>
            </a:xfrm>
            <a:custGeom>
              <a:avLst/>
              <a:gdLst>
                <a:gd name="T0" fmla="*/ 151 w 9"/>
                <a:gd name="T1" fmla="*/ 0 h 16"/>
                <a:gd name="T2" fmla="*/ 33 w 9"/>
                <a:gd name="T3" fmla="*/ 289 h 16"/>
                <a:gd name="T4" fmla="*/ 151 w 9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6">
                  <a:moveTo>
                    <a:pt x="9" y="0"/>
                  </a:moveTo>
                  <a:cubicBezTo>
                    <a:pt x="6" y="2"/>
                    <a:pt x="0" y="12"/>
                    <a:pt x="2" y="16"/>
                  </a:cubicBezTo>
                  <a:cubicBezTo>
                    <a:pt x="3" y="13"/>
                    <a:pt x="7" y="2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6" name="Freeform 1459">
              <a:extLst>
                <a:ext uri="{FF2B5EF4-FFF2-40B4-BE49-F238E27FC236}">
                  <a16:creationId xmlns:a16="http://schemas.microsoft.com/office/drawing/2014/main" id="{86762B24-BF2A-421D-9D9C-21ABEACF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141"/>
              <a:ext cx="32" cy="38"/>
            </a:xfrm>
            <a:custGeom>
              <a:avLst/>
              <a:gdLst>
                <a:gd name="T0" fmla="*/ 30 w 13"/>
                <a:gd name="T1" fmla="*/ 0 h 14"/>
                <a:gd name="T2" fmla="*/ 91 w 13"/>
                <a:gd name="T3" fmla="*/ 198 h 14"/>
                <a:gd name="T4" fmla="*/ 194 w 13"/>
                <a:gd name="T5" fmla="*/ 280 h 14"/>
                <a:gd name="T6" fmla="*/ 62 w 13"/>
                <a:gd name="T7" fmla="*/ 198 h 14"/>
                <a:gd name="T8" fmla="*/ 30 w 1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2" y="0"/>
                  </a:moveTo>
                  <a:cubicBezTo>
                    <a:pt x="2" y="4"/>
                    <a:pt x="2" y="7"/>
                    <a:pt x="6" y="10"/>
                  </a:cubicBezTo>
                  <a:cubicBezTo>
                    <a:pt x="10" y="12"/>
                    <a:pt x="13" y="14"/>
                    <a:pt x="13" y="14"/>
                  </a:cubicBezTo>
                  <a:cubicBezTo>
                    <a:pt x="10" y="13"/>
                    <a:pt x="6" y="11"/>
                    <a:pt x="4" y="10"/>
                  </a:cubicBezTo>
                  <a:cubicBezTo>
                    <a:pt x="2" y="9"/>
                    <a:pt x="0" y="6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7" name="Freeform 1460">
              <a:extLst>
                <a:ext uri="{FF2B5EF4-FFF2-40B4-BE49-F238E27FC236}">
                  <a16:creationId xmlns:a16="http://schemas.microsoft.com/office/drawing/2014/main" id="{7D465559-7805-4AC6-A660-75D3146C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2059"/>
              <a:ext cx="173" cy="200"/>
            </a:xfrm>
            <a:custGeom>
              <a:avLst/>
              <a:gdLst>
                <a:gd name="T0" fmla="*/ 943 w 69"/>
                <a:gd name="T1" fmla="*/ 1059 h 75"/>
                <a:gd name="T2" fmla="*/ 1056 w 69"/>
                <a:gd name="T3" fmla="*/ 739 h 75"/>
                <a:gd name="T4" fmla="*/ 1088 w 69"/>
                <a:gd name="T5" fmla="*/ 568 h 75"/>
                <a:gd name="T6" fmla="*/ 1005 w 69"/>
                <a:gd name="T7" fmla="*/ 435 h 75"/>
                <a:gd name="T8" fmla="*/ 1025 w 69"/>
                <a:gd name="T9" fmla="*/ 285 h 75"/>
                <a:gd name="T10" fmla="*/ 913 w 69"/>
                <a:gd name="T11" fmla="*/ 341 h 75"/>
                <a:gd name="T12" fmla="*/ 900 w 69"/>
                <a:gd name="T13" fmla="*/ 285 h 75"/>
                <a:gd name="T14" fmla="*/ 835 w 69"/>
                <a:gd name="T15" fmla="*/ 320 h 75"/>
                <a:gd name="T16" fmla="*/ 880 w 69"/>
                <a:gd name="T17" fmla="*/ 56 h 75"/>
                <a:gd name="T18" fmla="*/ 755 w 69"/>
                <a:gd name="T19" fmla="*/ 205 h 75"/>
                <a:gd name="T20" fmla="*/ 692 w 69"/>
                <a:gd name="T21" fmla="*/ 205 h 75"/>
                <a:gd name="T22" fmla="*/ 679 w 69"/>
                <a:gd name="T23" fmla="*/ 115 h 75"/>
                <a:gd name="T24" fmla="*/ 647 w 69"/>
                <a:gd name="T25" fmla="*/ 205 h 75"/>
                <a:gd name="T26" fmla="*/ 534 w 69"/>
                <a:gd name="T27" fmla="*/ 136 h 75"/>
                <a:gd name="T28" fmla="*/ 426 w 69"/>
                <a:gd name="T29" fmla="*/ 171 h 75"/>
                <a:gd name="T30" fmla="*/ 0 w 69"/>
                <a:gd name="T31" fmla="*/ 776 h 75"/>
                <a:gd name="T32" fmla="*/ 50 w 69"/>
                <a:gd name="T33" fmla="*/ 989 h 75"/>
                <a:gd name="T34" fmla="*/ 125 w 69"/>
                <a:gd name="T35" fmla="*/ 1101 h 75"/>
                <a:gd name="T36" fmla="*/ 113 w 69"/>
                <a:gd name="T37" fmla="*/ 1229 h 75"/>
                <a:gd name="T38" fmla="*/ 188 w 69"/>
                <a:gd name="T39" fmla="*/ 1173 h 75"/>
                <a:gd name="T40" fmla="*/ 208 w 69"/>
                <a:gd name="T41" fmla="*/ 1309 h 75"/>
                <a:gd name="T42" fmla="*/ 301 w 69"/>
                <a:gd name="T43" fmla="*/ 1139 h 75"/>
                <a:gd name="T44" fmla="*/ 301 w 69"/>
                <a:gd name="T45" fmla="*/ 1229 h 75"/>
                <a:gd name="T46" fmla="*/ 283 w 69"/>
                <a:gd name="T47" fmla="*/ 1331 h 75"/>
                <a:gd name="T48" fmla="*/ 333 w 69"/>
                <a:gd name="T49" fmla="*/ 1229 h 75"/>
                <a:gd name="T50" fmla="*/ 333 w 69"/>
                <a:gd name="T51" fmla="*/ 1288 h 75"/>
                <a:gd name="T52" fmla="*/ 376 w 69"/>
                <a:gd name="T53" fmla="*/ 1309 h 75"/>
                <a:gd name="T54" fmla="*/ 396 w 69"/>
                <a:gd name="T55" fmla="*/ 1272 h 75"/>
                <a:gd name="T56" fmla="*/ 584 w 69"/>
                <a:gd name="T57" fmla="*/ 1387 h 75"/>
                <a:gd name="T58" fmla="*/ 785 w 69"/>
                <a:gd name="T59" fmla="*/ 1344 h 75"/>
                <a:gd name="T60" fmla="*/ 868 w 69"/>
                <a:gd name="T61" fmla="*/ 1272 h 75"/>
                <a:gd name="T62" fmla="*/ 943 w 69"/>
                <a:gd name="T63" fmla="*/ 1309 h 75"/>
                <a:gd name="T64" fmla="*/ 880 w 69"/>
                <a:gd name="T65" fmla="*/ 1216 h 75"/>
                <a:gd name="T66" fmla="*/ 1025 w 69"/>
                <a:gd name="T67" fmla="*/ 1272 h 75"/>
                <a:gd name="T68" fmla="*/ 943 w 69"/>
                <a:gd name="T69" fmla="*/ 1059 h 7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9" h="75">
                  <a:moveTo>
                    <a:pt x="60" y="56"/>
                  </a:moveTo>
                  <a:cubicBezTo>
                    <a:pt x="63" y="51"/>
                    <a:pt x="65" y="45"/>
                    <a:pt x="67" y="39"/>
                  </a:cubicBezTo>
                  <a:cubicBezTo>
                    <a:pt x="68" y="37"/>
                    <a:pt x="69" y="33"/>
                    <a:pt x="69" y="30"/>
                  </a:cubicBezTo>
                  <a:cubicBezTo>
                    <a:pt x="68" y="27"/>
                    <a:pt x="65" y="25"/>
                    <a:pt x="64" y="23"/>
                  </a:cubicBezTo>
                  <a:cubicBezTo>
                    <a:pt x="62" y="19"/>
                    <a:pt x="68" y="17"/>
                    <a:pt x="65" y="15"/>
                  </a:cubicBezTo>
                  <a:cubicBezTo>
                    <a:pt x="63" y="13"/>
                    <a:pt x="61" y="20"/>
                    <a:pt x="58" y="18"/>
                  </a:cubicBezTo>
                  <a:cubicBezTo>
                    <a:pt x="56" y="17"/>
                    <a:pt x="58" y="15"/>
                    <a:pt x="57" y="15"/>
                  </a:cubicBezTo>
                  <a:cubicBezTo>
                    <a:pt x="56" y="14"/>
                    <a:pt x="55" y="17"/>
                    <a:pt x="53" y="17"/>
                  </a:cubicBezTo>
                  <a:cubicBezTo>
                    <a:pt x="46" y="16"/>
                    <a:pt x="58" y="6"/>
                    <a:pt x="56" y="3"/>
                  </a:cubicBezTo>
                  <a:cubicBezTo>
                    <a:pt x="54" y="0"/>
                    <a:pt x="52" y="10"/>
                    <a:pt x="48" y="11"/>
                  </a:cubicBezTo>
                  <a:cubicBezTo>
                    <a:pt x="47" y="11"/>
                    <a:pt x="45" y="11"/>
                    <a:pt x="44" y="11"/>
                  </a:cubicBezTo>
                  <a:cubicBezTo>
                    <a:pt x="43" y="9"/>
                    <a:pt x="44" y="6"/>
                    <a:pt x="43" y="6"/>
                  </a:cubicBezTo>
                  <a:cubicBezTo>
                    <a:pt x="41" y="6"/>
                    <a:pt x="43" y="11"/>
                    <a:pt x="41" y="11"/>
                  </a:cubicBezTo>
                  <a:cubicBezTo>
                    <a:pt x="38" y="11"/>
                    <a:pt x="36" y="8"/>
                    <a:pt x="34" y="7"/>
                  </a:cubicBezTo>
                  <a:cubicBezTo>
                    <a:pt x="32" y="7"/>
                    <a:pt x="31" y="8"/>
                    <a:pt x="27" y="9"/>
                  </a:cubicBezTo>
                  <a:cubicBezTo>
                    <a:pt x="12" y="8"/>
                    <a:pt x="1" y="27"/>
                    <a:pt x="0" y="41"/>
                  </a:cubicBezTo>
                  <a:cubicBezTo>
                    <a:pt x="0" y="44"/>
                    <a:pt x="1" y="48"/>
                    <a:pt x="3" y="52"/>
                  </a:cubicBezTo>
                  <a:cubicBezTo>
                    <a:pt x="4" y="54"/>
                    <a:pt x="7" y="55"/>
                    <a:pt x="8" y="58"/>
                  </a:cubicBezTo>
                  <a:cubicBezTo>
                    <a:pt x="9" y="60"/>
                    <a:pt x="6" y="63"/>
                    <a:pt x="7" y="65"/>
                  </a:cubicBezTo>
                  <a:cubicBezTo>
                    <a:pt x="9" y="67"/>
                    <a:pt x="10" y="61"/>
                    <a:pt x="12" y="62"/>
                  </a:cubicBezTo>
                  <a:cubicBezTo>
                    <a:pt x="14" y="63"/>
                    <a:pt x="10" y="68"/>
                    <a:pt x="13" y="69"/>
                  </a:cubicBezTo>
                  <a:cubicBezTo>
                    <a:pt x="15" y="71"/>
                    <a:pt x="17" y="59"/>
                    <a:pt x="19" y="60"/>
                  </a:cubicBezTo>
                  <a:cubicBezTo>
                    <a:pt x="22" y="60"/>
                    <a:pt x="19" y="64"/>
                    <a:pt x="19" y="65"/>
                  </a:cubicBezTo>
                  <a:cubicBezTo>
                    <a:pt x="18" y="66"/>
                    <a:pt x="16" y="69"/>
                    <a:pt x="18" y="70"/>
                  </a:cubicBezTo>
                  <a:cubicBezTo>
                    <a:pt x="20" y="70"/>
                    <a:pt x="20" y="65"/>
                    <a:pt x="21" y="65"/>
                  </a:cubicBezTo>
                  <a:cubicBezTo>
                    <a:pt x="23" y="65"/>
                    <a:pt x="21" y="67"/>
                    <a:pt x="21" y="68"/>
                  </a:cubicBezTo>
                  <a:cubicBezTo>
                    <a:pt x="21" y="70"/>
                    <a:pt x="23" y="70"/>
                    <a:pt x="24" y="69"/>
                  </a:cubicBezTo>
                  <a:cubicBezTo>
                    <a:pt x="24" y="68"/>
                    <a:pt x="24" y="68"/>
                    <a:pt x="25" y="67"/>
                  </a:cubicBezTo>
                  <a:cubicBezTo>
                    <a:pt x="25" y="65"/>
                    <a:pt x="32" y="72"/>
                    <a:pt x="37" y="73"/>
                  </a:cubicBezTo>
                  <a:cubicBezTo>
                    <a:pt x="42" y="74"/>
                    <a:pt x="46" y="75"/>
                    <a:pt x="50" y="71"/>
                  </a:cubicBezTo>
                  <a:cubicBezTo>
                    <a:pt x="51" y="70"/>
                    <a:pt x="53" y="67"/>
                    <a:pt x="55" y="67"/>
                  </a:cubicBezTo>
                  <a:cubicBezTo>
                    <a:pt x="55" y="67"/>
                    <a:pt x="59" y="71"/>
                    <a:pt x="60" y="69"/>
                  </a:cubicBezTo>
                  <a:cubicBezTo>
                    <a:pt x="61" y="68"/>
                    <a:pt x="55" y="66"/>
                    <a:pt x="56" y="64"/>
                  </a:cubicBezTo>
                  <a:cubicBezTo>
                    <a:pt x="58" y="63"/>
                    <a:pt x="63" y="69"/>
                    <a:pt x="65" y="67"/>
                  </a:cubicBezTo>
                  <a:cubicBezTo>
                    <a:pt x="67" y="65"/>
                    <a:pt x="53" y="64"/>
                    <a:pt x="60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8" name="Freeform 1461">
              <a:extLst>
                <a:ext uri="{FF2B5EF4-FFF2-40B4-BE49-F238E27FC236}">
                  <a16:creationId xmlns:a16="http://schemas.microsoft.com/office/drawing/2014/main" id="{19967423-4F74-461B-9E42-6448F36E7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091"/>
              <a:ext cx="120" cy="133"/>
            </a:xfrm>
            <a:custGeom>
              <a:avLst/>
              <a:gdLst>
                <a:gd name="T0" fmla="*/ 520 w 48"/>
                <a:gd name="T1" fmla="*/ 149 h 50"/>
                <a:gd name="T2" fmla="*/ 63 w 48"/>
                <a:gd name="T3" fmla="*/ 622 h 50"/>
                <a:gd name="T4" fmla="*/ 395 w 48"/>
                <a:gd name="T5" fmla="*/ 849 h 50"/>
                <a:gd name="T6" fmla="*/ 613 w 48"/>
                <a:gd name="T7" fmla="*/ 920 h 50"/>
                <a:gd name="T8" fmla="*/ 720 w 48"/>
                <a:gd name="T9" fmla="*/ 622 h 50"/>
                <a:gd name="T10" fmla="*/ 550 w 48"/>
                <a:gd name="T11" fmla="*/ 396 h 50"/>
                <a:gd name="T12" fmla="*/ 520 w 48"/>
                <a:gd name="T13" fmla="*/ 14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50">
                  <a:moveTo>
                    <a:pt x="33" y="8"/>
                  </a:moveTo>
                  <a:cubicBezTo>
                    <a:pt x="20" y="0"/>
                    <a:pt x="0" y="20"/>
                    <a:pt x="4" y="33"/>
                  </a:cubicBezTo>
                  <a:cubicBezTo>
                    <a:pt x="7" y="42"/>
                    <a:pt x="17" y="44"/>
                    <a:pt x="25" y="45"/>
                  </a:cubicBezTo>
                  <a:cubicBezTo>
                    <a:pt x="29" y="46"/>
                    <a:pt x="35" y="50"/>
                    <a:pt x="39" y="49"/>
                  </a:cubicBezTo>
                  <a:cubicBezTo>
                    <a:pt x="44" y="48"/>
                    <a:pt x="48" y="37"/>
                    <a:pt x="46" y="33"/>
                  </a:cubicBezTo>
                  <a:cubicBezTo>
                    <a:pt x="43" y="28"/>
                    <a:pt x="36" y="28"/>
                    <a:pt x="35" y="21"/>
                  </a:cubicBezTo>
                  <a:cubicBezTo>
                    <a:pt x="35" y="18"/>
                    <a:pt x="37" y="11"/>
                    <a:pt x="33" y="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9" name="Freeform 1462">
              <a:extLst>
                <a:ext uri="{FF2B5EF4-FFF2-40B4-BE49-F238E27FC236}">
                  <a16:creationId xmlns:a16="http://schemas.microsoft.com/office/drawing/2014/main" id="{A7755E78-AF47-49BB-9E7F-341A5DDC9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07"/>
              <a:ext cx="18" cy="21"/>
            </a:xfrm>
            <a:custGeom>
              <a:avLst/>
              <a:gdLst>
                <a:gd name="T0" fmla="*/ 21 w 7"/>
                <a:gd name="T1" fmla="*/ 110 h 8"/>
                <a:gd name="T2" fmla="*/ 21 w 7"/>
                <a:gd name="T3" fmla="*/ 21 h 8"/>
                <a:gd name="T4" fmla="*/ 100 w 7"/>
                <a:gd name="T5" fmla="*/ 34 h 8"/>
                <a:gd name="T6" fmla="*/ 85 w 7"/>
                <a:gd name="T7" fmla="*/ 123 h 8"/>
                <a:gd name="T8" fmla="*/ 21 w 7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0" y="4"/>
                    <a:pt x="0" y="2"/>
                    <a:pt x="1" y="1"/>
                  </a:cubicBezTo>
                  <a:cubicBezTo>
                    <a:pt x="3" y="0"/>
                    <a:pt x="5" y="0"/>
                    <a:pt x="6" y="2"/>
                  </a:cubicBezTo>
                  <a:cubicBezTo>
                    <a:pt x="7" y="3"/>
                    <a:pt x="7" y="6"/>
                    <a:pt x="5" y="7"/>
                  </a:cubicBezTo>
                  <a:cubicBezTo>
                    <a:pt x="4" y="8"/>
                    <a:pt x="2" y="7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0" name="Freeform 1463">
              <a:extLst>
                <a:ext uri="{FF2B5EF4-FFF2-40B4-BE49-F238E27FC236}">
                  <a16:creationId xmlns:a16="http://schemas.microsoft.com/office/drawing/2014/main" id="{811EAC87-8B67-4614-BDA5-91C7483E4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2107"/>
              <a:ext cx="10" cy="10"/>
            </a:xfrm>
            <a:custGeom>
              <a:avLst/>
              <a:gdLst>
                <a:gd name="T0" fmla="*/ 20 w 4"/>
                <a:gd name="T1" fmla="*/ 50 h 4"/>
                <a:gd name="T2" fmla="*/ 20 w 4"/>
                <a:gd name="T3" fmla="*/ 0 h 4"/>
                <a:gd name="T4" fmla="*/ 63 w 4"/>
                <a:gd name="T5" fmla="*/ 20 h 4"/>
                <a:gd name="T6" fmla="*/ 50 w 4"/>
                <a:gd name="T7" fmla="*/ 50 h 4"/>
                <a:gd name="T8" fmla="*/ 20 w 4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3"/>
                    <a:pt x="3" y="3"/>
                  </a:cubicBezTo>
                  <a:cubicBezTo>
                    <a:pt x="2" y="4"/>
                    <a:pt x="1" y="4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1" name="Freeform 1464">
              <a:extLst>
                <a:ext uri="{FF2B5EF4-FFF2-40B4-BE49-F238E27FC236}">
                  <a16:creationId xmlns:a16="http://schemas.microsoft.com/office/drawing/2014/main" id="{3574A7C6-FF3F-45A8-BB57-46583C150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120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56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2" name="Group 1465">
            <a:extLst>
              <a:ext uri="{FF2B5EF4-FFF2-40B4-BE49-F238E27FC236}">
                <a16:creationId xmlns:a16="http://schemas.microsoft.com/office/drawing/2014/main" id="{CFCA1EB6-9A7E-4451-BB2C-9F84663C7C68}"/>
              </a:ext>
            </a:extLst>
          </p:cNvPr>
          <p:cNvGrpSpPr>
            <a:grpSpLocks/>
          </p:cNvGrpSpPr>
          <p:nvPr/>
        </p:nvGrpSpPr>
        <p:grpSpPr bwMode="auto">
          <a:xfrm>
            <a:off x="5343525" y="4122738"/>
            <a:ext cx="342900" cy="396875"/>
            <a:chOff x="2770" y="2031"/>
            <a:chExt cx="216" cy="250"/>
          </a:xfrm>
        </p:grpSpPr>
        <p:sp>
          <p:nvSpPr>
            <p:cNvPr id="47336" name="Freeform 1466">
              <a:extLst>
                <a:ext uri="{FF2B5EF4-FFF2-40B4-BE49-F238E27FC236}">
                  <a16:creationId xmlns:a16="http://schemas.microsoft.com/office/drawing/2014/main" id="{BAAC58D7-EE1D-43E2-B2B4-411827DE8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31"/>
              <a:ext cx="216" cy="250"/>
            </a:xfrm>
            <a:custGeom>
              <a:avLst/>
              <a:gdLst>
                <a:gd name="T0" fmla="*/ 239 w 86"/>
                <a:gd name="T1" fmla="*/ 261 h 94"/>
                <a:gd name="T2" fmla="*/ 146 w 86"/>
                <a:gd name="T3" fmla="*/ 963 h 94"/>
                <a:gd name="T4" fmla="*/ 535 w 86"/>
                <a:gd name="T5" fmla="*/ 1577 h 94"/>
                <a:gd name="T6" fmla="*/ 1060 w 86"/>
                <a:gd name="T7" fmla="*/ 1543 h 94"/>
                <a:gd name="T8" fmla="*/ 1281 w 86"/>
                <a:gd name="T9" fmla="*/ 1074 h 94"/>
                <a:gd name="T10" fmla="*/ 776 w 86"/>
                <a:gd name="T11" fmla="*/ 205 h 94"/>
                <a:gd name="T12" fmla="*/ 239 w 86"/>
                <a:gd name="T13" fmla="*/ 261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94">
                  <a:moveTo>
                    <a:pt x="15" y="14"/>
                  </a:moveTo>
                  <a:cubicBezTo>
                    <a:pt x="5" y="23"/>
                    <a:pt x="0" y="36"/>
                    <a:pt x="9" y="51"/>
                  </a:cubicBezTo>
                  <a:cubicBezTo>
                    <a:pt x="18" y="66"/>
                    <a:pt x="29" y="79"/>
                    <a:pt x="34" y="84"/>
                  </a:cubicBezTo>
                  <a:cubicBezTo>
                    <a:pt x="43" y="94"/>
                    <a:pt x="58" y="89"/>
                    <a:pt x="67" y="82"/>
                  </a:cubicBezTo>
                  <a:cubicBezTo>
                    <a:pt x="76" y="75"/>
                    <a:pt x="86" y="66"/>
                    <a:pt x="81" y="57"/>
                  </a:cubicBezTo>
                  <a:cubicBezTo>
                    <a:pt x="76" y="48"/>
                    <a:pt x="54" y="18"/>
                    <a:pt x="49" y="11"/>
                  </a:cubicBezTo>
                  <a:cubicBezTo>
                    <a:pt x="41" y="0"/>
                    <a:pt x="26" y="6"/>
                    <a:pt x="15" y="14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7" name="Freeform 1467">
              <a:extLst>
                <a:ext uri="{FF2B5EF4-FFF2-40B4-BE49-F238E27FC236}">
                  <a16:creationId xmlns:a16="http://schemas.microsoft.com/office/drawing/2014/main" id="{70076E27-BC5E-484E-8EB4-FE3A456F4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049"/>
              <a:ext cx="145" cy="208"/>
            </a:xfrm>
            <a:custGeom>
              <a:avLst/>
              <a:gdLst>
                <a:gd name="T0" fmla="*/ 550 w 58"/>
                <a:gd name="T1" fmla="*/ 1459 h 78"/>
                <a:gd name="T2" fmla="*/ 863 w 58"/>
                <a:gd name="T3" fmla="*/ 1117 h 78"/>
                <a:gd name="T4" fmla="*/ 770 w 58"/>
                <a:gd name="T5" fmla="*/ 760 h 78"/>
                <a:gd name="T6" fmla="*/ 438 w 58"/>
                <a:gd name="T7" fmla="*/ 171 h 78"/>
                <a:gd name="T8" fmla="*/ 270 w 58"/>
                <a:gd name="T9" fmla="*/ 21 h 78"/>
                <a:gd name="T10" fmla="*/ 0 w 58"/>
                <a:gd name="T11" fmla="*/ 136 h 78"/>
                <a:gd name="T12" fmla="*/ 208 w 58"/>
                <a:gd name="T13" fmla="*/ 115 h 78"/>
                <a:gd name="T14" fmla="*/ 313 w 58"/>
                <a:gd name="T15" fmla="*/ 285 h 78"/>
                <a:gd name="T16" fmla="*/ 395 w 58"/>
                <a:gd name="T17" fmla="*/ 589 h 78"/>
                <a:gd name="T18" fmla="*/ 533 w 58"/>
                <a:gd name="T19" fmla="*/ 776 h 78"/>
                <a:gd name="T20" fmla="*/ 688 w 58"/>
                <a:gd name="T21" fmla="*/ 1251 h 78"/>
                <a:gd name="T22" fmla="*/ 488 w 58"/>
                <a:gd name="T23" fmla="*/ 1480 h 7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78">
                  <a:moveTo>
                    <a:pt x="35" y="77"/>
                  </a:moveTo>
                  <a:cubicBezTo>
                    <a:pt x="44" y="73"/>
                    <a:pt x="51" y="68"/>
                    <a:pt x="55" y="59"/>
                  </a:cubicBezTo>
                  <a:cubicBezTo>
                    <a:pt x="58" y="54"/>
                    <a:pt x="52" y="45"/>
                    <a:pt x="49" y="40"/>
                  </a:cubicBezTo>
                  <a:cubicBezTo>
                    <a:pt x="43" y="32"/>
                    <a:pt x="34" y="17"/>
                    <a:pt x="28" y="9"/>
                  </a:cubicBezTo>
                  <a:cubicBezTo>
                    <a:pt x="25" y="6"/>
                    <a:pt x="22" y="2"/>
                    <a:pt x="17" y="1"/>
                  </a:cubicBezTo>
                  <a:cubicBezTo>
                    <a:pt x="12" y="0"/>
                    <a:pt x="4" y="3"/>
                    <a:pt x="0" y="7"/>
                  </a:cubicBezTo>
                  <a:cubicBezTo>
                    <a:pt x="5" y="6"/>
                    <a:pt x="8" y="4"/>
                    <a:pt x="13" y="6"/>
                  </a:cubicBezTo>
                  <a:cubicBezTo>
                    <a:pt x="16" y="8"/>
                    <a:pt x="18" y="11"/>
                    <a:pt x="20" y="15"/>
                  </a:cubicBezTo>
                  <a:cubicBezTo>
                    <a:pt x="22" y="18"/>
                    <a:pt x="24" y="28"/>
                    <a:pt x="25" y="31"/>
                  </a:cubicBezTo>
                  <a:cubicBezTo>
                    <a:pt x="28" y="35"/>
                    <a:pt x="31" y="38"/>
                    <a:pt x="34" y="41"/>
                  </a:cubicBezTo>
                  <a:cubicBezTo>
                    <a:pt x="42" y="48"/>
                    <a:pt x="44" y="56"/>
                    <a:pt x="44" y="66"/>
                  </a:cubicBezTo>
                  <a:cubicBezTo>
                    <a:pt x="45" y="72"/>
                    <a:pt x="37" y="77"/>
                    <a:pt x="31" y="78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8" name="Freeform 1468">
              <a:extLst>
                <a:ext uri="{FF2B5EF4-FFF2-40B4-BE49-F238E27FC236}">
                  <a16:creationId xmlns:a16="http://schemas.microsoft.com/office/drawing/2014/main" id="{42F61AAF-563B-4920-9656-994F496B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143"/>
              <a:ext cx="38" cy="90"/>
            </a:xfrm>
            <a:custGeom>
              <a:avLst/>
              <a:gdLst>
                <a:gd name="T0" fmla="*/ 51 w 15"/>
                <a:gd name="T1" fmla="*/ 630 h 34"/>
                <a:gd name="T2" fmla="*/ 193 w 15"/>
                <a:gd name="T3" fmla="*/ 281 h 34"/>
                <a:gd name="T4" fmla="*/ 96 w 15"/>
                <a:gd name="T5" fmla="*/ 132 h 34"/>
                <a:gd name="T6" fmla="*/ 0 w 15"/>
                <a:gd name="T7" fmla="*/ 0 h 34"/>
                <a:gd name="T8" fmla="*/ 96 w 15"/>
                <a:gd name="T9" fmla="*/ 169 h 34"/>
                <a:gd name="T10" fmla="*/ 160 w 15"/>
                <a:gd name="T11" fmla="*/ 336 h 34"/>
                <a:gd name="T12" fmla="*/ 160 w 15"/>
                <a:gd name="T13" fmla="*/ 498 h 34"/>
                <a:gd name="T14" fmla="*/ 63 w 15"/>
                <a:gd name="T15" fmla="*/ 63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" h="34">
                  <a:moveTo>
                    <a:pt x="3" y="34"/>
                  </a:moveTo>
                  <a:cubicBezTo>
                    <a:pt x="10" y="30"/>
                    <a:pt x="15" y="23"/>
                    <a:pt x="12" y="15"/>
                  </a:cubicBezTo>
                  <a:cubicBezTo>
                    <a:pt x="10" y="12"/>
                    <a:pt x="9" y="10"/>
                    <a:pt x="6" y="7"/>
                  </a:cubicBezTo>
                  <a:cubicBezTo>
                    <a:pt x="4" y="5"/>
                    <a:pt x="2" y="2"/>
                    <a:pt x="0" y="0"/>
                  </a:cubicBezTo>
                  <a:cubicBezTo>
                    <a:pt x="3" y="3"/>
                    <a:pt x="4" y="6"/>
                    <a:pt x="6" y="9"/>
                  </a:cubicBezTo>
                  <a:cubicBezTo>
                    <a:pt x="8" y="12"/>
                    <a:pt x="10" y="14"/>
                    <a:pt x="10" y="18"/>
                  </a:cubicBezTo>
                  <a:cubicBezTo>
                    <a:pt x="11" y="21"/>
                    <a:pt x="11" y="24"/>
                    <a:pt x="10" y="27"/>
                  </a:cubicBezTo>
                  <a:cubicBezTo>
                    <a:pt x="9" y="30"/>
                    <a:pt x="6" y="31"/>
                    <a:pt x="4" y="34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9" name="Freeform 1469">
              <a:extLst>
                <a:ext uri="{FF2B5EF4-FFF2-40B4-BE49-F238E27FC236}">
                  <a16:creationId xmlns:a16="http://schemas.microsoft.com/office/drawing/2014/main" id="{AC66CB45-95BF-4E26-B427-A1CFAC864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59"/>
              <a:ext cx="90" cy="90"/>
            </a:xfrm>
            <a:custGeom>
              <a:avLst/>
              <a:gdLst>
                <a:gd name="T0" fmla="*/ 270 w 36"/>
                <a:gd name="T1" fmla="*/ 34 h 34"/>
                <a:gd name="T2" fmla="*/ 33 w 36"/>
                <a:gd name="T3" fmla="*/ 371 h 34"/>
                <a:gd name="T4" fmla="*/ 375 w 36"/>
                <a:gd name="T5" fmla="*/ 574 h 34"/>
                <a:gd name="T6" fmla="*/ 550 w 36"/>
                <a:gd name="T7" fmla="*/ 225 h 34"/>
                <a:gd name="T8" fmla="*/ 270 w 36"/>
                <a:gd name="T9" fmla="*/ 3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4">
                  <a:moveTo>
                    <a:pt x="17" y="2"/>
                  </a:moveTo>
                  <a:cubicBezTo>
                    <a:pt x="7" y="3"/>
                    <a:pt x="0" y="11"/>
                    <a:pt x="2" y="20"/>
                  </a:cubicBezTo>
                  <a:cubicBezTo>
                    <a:pt x="5" y="30"/>
                    <a:pt x="14" y="34"/>
                    <a:pt x="24" y="31"/>
                  </a:cubicBezTo>
                  <a:cubicBezTo>
                    <a:pt x="33" y="28"/>
                    <a:pt x="36" y="21"/>
                    <a:pt x="35" y="12"/>
                  </a:cubicBezTo>
                  <a:cubicBezTo>
                    <a:pt x="33" y="4"/>
                    <a:pt x="26" y="0"/>
                    <a:pt x="17" y="2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0" name="Freeform 1470">
              <a:extLst>
                <a:ext uri="{FF2B5EF4-FFF2-40B4-BE49-F238E27FC236}">
                  <a16:creationId xmlns:a16="http://schemas.microsoft.com/office/drawing/2014/main" id="{52226C92-960E-4E4B-A98C-07550195F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31"/>
              <a:ext cx="216" cy="250"/>
            </a:xfrm>
            <a:custGeom>
              <a:avLst/>
              <a:gdLst>
                <a:gd name="T0" fmla="*/ 239 w 86"/>
                <a:gd name="T1" fmla="*/ 261 h 94"/>
                <a:gd name="T2" fmla="*/ 146 w 86"/>
                <a:gd name="T3" fmla="*/ 963 h 94"/>
                <a:gd name="T4" fmla="*/ 535 w 86"/>
                <a:gd name="T5" fmla="*/ 1577 h 94"/>
                <a:gd name="T6" fmla="*/ 1060 w 86"/>
                <a:gd name="T7" fmla="*/ 1543 h 94"/>
                <a:gd name="T8" fmla="*/ 1281 w 86"/>
                <a:gd name="T9" fmla="*/ 1074 h 94"/>
                <a:gd name="T10" fmla="*/ 776 w 86"/>
                <a:gd name="T11" fmla="*/ 205 h 94"/>
                <a:gd name="T12" fmla="*/ 239 w 86"/>
                <a:gd name="T13" fmla="*/ 261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94">
                  <a:moveTo>
                    <a:pt x="15" y="14"/>
                  </a:moveTo>
                  <a:cubicBezTo>
                    <a:pt x="5" y="23"/>
                    <a:pt x="0" y="36"/>
                    <a:pt x="9" y="51"/>
                  </a:cubicBezTo>
                  <a:cubicBezTo>
                    <a:pt x="18" y="66"/>
                    <a:pt x="29" y="79"/>
                    <a:pt x="34" y="84"/>
                  </a:cubicBezTo>
                  <a:cubicBezTo>
                    <a:pt x="43" y="94"/>
                    <a:pt x="58" y="89"/>
                    <a:pt x="67" y="82"/>
                  </a:cubicBezTo>
                  <a:cubicBezTo>
                    <a:pt x="76" y="75"/>
                    <a:pt x="86" y="66"/>
                    <a:pt x="81" y="57"/>
                  </a:cubicBezTo>
                  <a:cubicBezTo>
                    <a:pt x="76" y="48"/>
                    <a:pt x="54" y="18"/>
                    <a:pt x="49" y="11"/>
                  </a:cubicBezTo>
                  <a:cubicBezTo>
                    <a:pt x="41" y="0"/>
                    <a:pt x="26" y="6"/>
                    <a:pt x="15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1" name="Freeform 1471">
              <a:extLst>
                <a:ext uri="{FF2B5EF4-FFF2-40B4-BE49-F238E27FC236}">
                  <a16:creationId xmlns:a16="http://schemas.microsoft.com/office/drawing/2014/main" id="{DCA6772E-6796-477F-8DD0-B28322A39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2175"/>
              <a:ext cx="30" cy="56"/>
            </a:xfrm>
            <a:custGeom>
              <a:avLst/>
              <a:gdLst>
                <a:gd name="T0" fmla="*/ 188 w 12"/>
                <a:gd name="T1" fmla="*/ 0 h 21"/>
                <a:gd name="T2" fmla="*/ 83 w 12"/>
                <a:gd name="T3" fmla="*/ 56 h 21"/>
                <a:gd name="T4" fmla="*/ 20 w 12"/>
                <a:gd name="T5" fmla="*/ 171 h 21"/>
                <a:gd name="T6" fmla="*/ 175 w 12"/>
                <a:gd name="T7" fmla="*/ 397 h 21"/>
                <a:gd name="T8" fmla="*/ 83 w 12"/>
                <a:gd name="T9" fmla="*/ 205 h 21"/>
                <a:gd name="T10" fmla="*/ 95 w 12"/>
                <a:gd name="T11" fmla="*/ 149 h 21"/>
                <a:gd name="T12" fmla="*/ 95 w 12"/>
                <a:gd name="T13" fmla="*/ 93 h 21"/>
                <a:gd name="T14" fmla="*/ 175 w 12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cubicBezTo>
                    <a:pt x="10" y="2"/>
                    <a:pt x="7" y="0"/>
                    <a:pt x="5" y="3"/>
                  </a:cubicBezTo>
                  <a:cubicBezTo>
                    <a:pt x="3" y="5"/>
                    <a:pt x="2" y="7"/>
                    <a:pt x="1" y="9"/>
                  </a:cubicBezTo>
                  <a:cubicBezTo>
                    <a:pt x="0" y="16"/>
                    <a:pt x="6" y="19"/>
                    <a:pt x="11" y="21"/>
                  </a:cubicBezTo>
                  <a:cubicBezTo>
                    <a:pt x="7" y="19"/>
                    <a:pt x="4" y="15"/>
                    <a:pt x="5" y="11"/>
                  </a:cubicBezTo>
                  <a:cubicBezTo>
                    <a:pt x="5" y="10"/>
                    <a:pt x="6" y="9"/>
                    <a:pt x="6" y="8"/>
                  </a:cubicBezTo>
                  <a:cubicBezTo>
                    <a:pt x="6" y="7"/>
                    <a:pt x="5" y="7"/>
                    <a:pt x="6" y="5"/>
                  </a:cubicBezTo>
                  <a:cubicBezTo>
                    <a:pt x="7" y="4"/>
                    <a:pt x="10" y="3"/>
                    <a:pt x="11" y="1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2" name="Freeform 1472">
              <a:extLst>
                <a:ext uri="{FF2B5EF4-FFF2-40B4-BE49-F238E27FC236}">
                  <a16:creationId xmlns:a16="http://schemas.microsoft.com/office/drawing/2014/main" id="{B24F33B5-0DCE-4F3D-9AD3-F3DB34BC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2180"/>
              <a:ext cx="27" cy="61"/>
            </a:xfrm>
            <a:custGeom>
              <a:avLst/>
              <a:gdLst>
                <a:gd name="T0" fmla="*/ 0 w 11"/>
                <a:gd name="T1" fmla="*/ 374 h 23"/>
                <a:gd name="T2" fmla="*/ 133 w 11"/>
                <a:gd name="T3" fmla="*/ 239 h 23"/>
                <a:gd name="T4" fmla="*/ 91 w 11"/>
                <a:gd name="T5" fmla="*/ 21 h 23"/>
                <a:gd name="T6" fmla="*/ 71 w 11"/>
                <a:gd name="T7" fmla="*/ 170 h 23"/>
                <a:gd name="T8" fmla="*/ 71 w 11"/>
                <a:gd name="T9" fmla="*/ 260 h 23"/>
                <a:gd name="T10" fmla="*/ 42 w 11"/>
                <a:gd name="T11" fmla="*/ 35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3">
                  <a:moveTo>
                    <a:pt x="0" y="20"/>
                  </a:moveTo>
                  <a:cubicBezTo>
                    <a:pt x="5" y="23"/>
                    <a:pt x="8" y="17"/>
                    <a:pt x="9" y="13"/>
                  </a:cubicBezTo>
                  <a:cubicBezTo>
                    <a:pt x="9" y="10"/>
                    <a:pt x="11" y="0"/>
                    <a:pt x="6" y="1"/>
                  </a:cubicBezTo>
                  <a:cubicBezTo>
                    <a:pt x="10" y="5"/>
                    <a:pt x="5" y="6"/>
                    <a:pt x="5" y="9"/>
                  </a:cubicBezTo>
                  <a:cubicBezTo>
                    <a:pt x="5" y="11"/>
                    <a:pt x="6" y="12"/>
                    <a:pt x="5" y="14"/>
                  </a:cubicBezTo>
                  <a:cubicBezTo>
                    <a:pt x="5" y="16"/>
                    <a:pt x="4" y="18"/>
                    <a:pt x="3" y="19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3" name="Freeform 1473">
              <a:extLst>
                <a:ext uri="{FF2B5EF4-FFF2-40B4-BE49-F238E27FC236}">
                  <a16:creationId xmlns:a16="http://schemas.microsoft.com/office/drawing/2014/main" id="{BDC2CC75-6F1E-4D68-8713-DE906FB16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177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33 w 7"/>
                <a:gd name="T3" fmla="*/ 0 h 7"/>
                <a:gd name="T4" fmla="*/ 100 w 7"/>
                <a:gd name="T5" fmla="*/ 38 h 7"/>
                <a:gd name="T6" fmla="*/ 67 w 7"/>
                <a:gd name="T7" fmla="*/ 117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4" y="0"/>
                    <a:pt x="5" y="1"/>
                    <a:pt x="6" y="2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3" y="7"/>
                    <a:pt x="1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4" name="Freeform 1474">
              <a:extLst>
                <a:ext uri="{FF2B5EF4-FFF2-40B4-BE49-F238E27FC236}">
                  <a16:creationId xmlns:a16="http://schemas.microsoft.com/office/drawing/2014/main" id="{229D9303-E5E5-4D48-BC97-41F932A89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169"/>
              <a:ext cx="8" cy="8"/>
            </a:xfrm>
            <a:custGeom>
              <a:avLst/>
              <a:gdLst>
                <a:gd name="T0" fmla="*/ 0 w 3"/>
                <a:gd name="T1" fmla="*/ 35 h 3"/>
                <a:gd name="T2" fmla="*/ 21 w 3"/>
                <a:gd name="T3" fmla="*/ 0 h 3"/>
                <a:gd name="T4" fmla="*/ 35 w 3"/>
                <a:gd name="T5" fmla="*/ 21 h 3"/>
                <a:gd name="T6" fmla="*/ 35 w 3"/>
                <a:gd name="T7" fmla="*/ 56 h 3"/>
                <a:gd name="T8" fmla="*/ 0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5" name="Freeform 1475">
              <a:extLst>
                <a:ext uri="{FF2B5EF4-FFF2-40B4-BE49-F238E27FC236}">
                  <a16:creationId xmlns:a16="http://schemas.microsoft.com/office/drawing/2014/main" id="{79900D94-C8B8-4A6D-BF3D-6C16D57B0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196"/>
              <a:ext cx="12" cy="11"/>
            </a:xfrm>
            <a:custGeom>
              <a:avLst/>
              <a:gdLst>
                <a:gd name="T0" fmla="*/ 12 w 5"/>
                <a:gd name="T1" fmla="*/ 47 h 4"/>
                <a:gd name="T2" fmla="*/ 29 w 5"/>
                <a:gd name="T3" fmla="*/ 0 h 4"/>
                <a:gd name="T4" fmla="*/ 58 w 5"/>
                <a:gd name="T5" fmla="*/ 22 h 4"/>
                <a:gd name="T6" fmla="*/ 41 w 5"/>
                <a:gd name="T7" fmla="*/ 83 h 4"/>
                <a:gd name="T8" fmla="*/ 12 w 5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4" y="3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6" name="Freeform 1476">
              <a:extLst>
                <a:ext uri="{FF2B5EF4-FFF2-40B4-BE49-F238E27FC236}">
                  <a16:creationId xmlns:a16="http://schemas.microsoft.com/office/drawing/2014/main" id="{D80E9A9C-480C-4DC3-A464-21D1BDCDC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084"/>
              <a:ext cx="48" cy="123"/>
            </a:xfrm>
            <a:custGeom>
              <a:avLst/>
              <a:gdLst>
                <a:gd name="T0" fmla="*/ 306 w 19"/>
                <a:gd name="T1" fmla="*/ 880 h 46"/>
                <a:gd name="T2" fmla="*/ 159 w 19"/>
                <a:gd name="T3" fmla="*/ 650 h 46"/>
                <a:gd name="T4" fmla="*/ 51 w 19"/>
                <a:gd name="T5" fmla="*/ 444 h 46"/>
                <a:gd name="T6" fmla="*/ 192 w 19"/>
                <a:gd name="T7" fmla="*/ 0 h 46"/>
                <a:gd name="T8" fmla="*/ 114 w 19"/>
                <a:gd name="T9" fmla="*/ 364 h 46"/>
                <a:gd name="T10" fmla="*/ 159 w 19"/>
                <a:gd name="T11" fmla="*/ 559 h 46"/>
                <a:gd name="T12" fmla="*/ 243 w 19"/>
                <a:gd name="T13" fmla="*/ 743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46">
                  <a:moveTo>
                    <a:pt x="19" y="46"/>
                  </a:moveTo>
                  <a:cubicBezTo>
                    <a:pt x="17" y="42"/>
                    <a:pt x="13" y="38"/>
                    <a:pt x="10" y="34"/>
                  </a:cubicBezTo>
                  <a:cubicBezTo>
                    <a:pt x="8" y="31"/>
                    <a:pt x="5" y="27"/>
                    <a:pt x="3" y="23"/>
                  </a:cubicBezTo>
                  <a:cubicBezTo>
                    <a:pt x="0" y="14"/>
                    <a:pt x="2" y="4"/>
                    <a:pt x="12" y="0"/>
                  </a:cubicBezTo>
                  <a:cubicBezTo>
                    <a:pt x="6" y="4"/>
                    <a:pt x="5" y="13"/>
                    <a:pt x="7" y="19"/>
                  </a:cubicBezTo>
                  <a:cubicBezTo>
                    <a:pt x="8" y="23"/>
                    <a:pt x="10" y="26"/>
                    <a:pt x="10" y="29"/>
                  </a:cubicBezTo>
                  <a:cubicBezTo>
                    <a:pt x="11" y="33"/>
                    <a:pt x="13" y="36"/>
                    <a:pt x="15" y="39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7" name="Freeform 1477">
              <a:extLst>
                <a:ext uri="{FF2B5EF4-FFF2-40B4-BE49-F238E27FC236}">
                  <a16:creationId xmlns:a16="http://schemas.microsoft.com/office/drawing/2014/main" id="{6D4C8ABE-C58A-4276-BDBE-81311C544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2100"/>
              <a:ext cx="16" cy="56"/>
            </a:xfrm>
            <a:custGeom>
              <a:avLst/>
              <a:gdLst>
                <a:gd name="T0" fmla="*/ 77 w 6"/>
                <a:gd name="T1" fmla="*/ 0 h 21"/>
                <a:gd name="T2" fmla="*/ 115 w 6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1">
                  <a:moveTo>
                    <a:pt x="4" y="0"/>
                  </a:moveTo>
                  <a:cubicBezTo>
                    <a:pt x="0" y="4"/>
                    <a:pt x="1" y="18"/>
                    <a:pt x="6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3" name="Group 1478">
            <a:extLst>
              <a:ext uri="{FF2B5EF4-FFF2-40B4-BE49-F238E27FC236}">
                <a16:creationId xmlns:a16="http://schemas.microsoft.com/office/drawing/2014/main" id="{49E4E7F2-6132-45C9-94DC-EBC15339555F}"/>
              </a:ext>
            </a:extLst>
          </p:cNvPr>
          <p:cNvGrpSpPr>
            <a:grpSpLocks/>
          </p:cNvGrpSpPr>
          <p:nvPr/>
        </p:nvGrpSpPr>
        <p:grpSpPr bwMode="auto">
          <a:xfrm>
            <a:off x="5727700" y="4371975"/>
            <a:ext cx="223838" cy="342900"/>
            <a:chOff x="2809" y="2051"/>
            <a:chExt cx="141" cy="216"/>
          </a:xfrm>
        </p:grpSpPr>
        <p:sp>
          <p:nvSpPr>
            <p:cNvPr id="47324" name="Freeform 1479">
              <a:extLst>
                <a:ext uri="{FF2B5EF4-FFF2-40B4-BE49-F238E27FC236}">
                  <a16:creationId xmlns:a16="http://schemas.microsoft.com/office/drawing/2014/main" id="{BB289162-9B1D-4B5F-BF2B-CCB79ED87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51"/>
              <a:ext cx="141" cy="216"/>
            </a:xfrm>
            <a:custGeom>
              <a:avLst/>
              <a:gdLst>
                <a:gd name="T0" fmla="*/ 451 w 56"/>
                <a:gd name="T1" fmla="*/ 0 h 81"/>
                <a:gd name="T2" fmla="*/ 33 w 56"/>
                <a:gd name="T3" fmla="*/ 397 h 81"/>
                <a:gd name="T4" fmla="*/ 33 w 56"/>
                <a:gd name="T5" fmla="*/ 1216 h 81"/>
                <a:gd name="T6" fmla="*/ 463 w 56"/>
                <a:gd name="T7" fmla="*/ 1536 h 81"/>
                <a:gd name="T8" fmla="*/ 861 w 56"/>
                <a:gd name="T9" fmla="*/ 1272 h 81"/>
                <a:gd name="T10" fmla="*/ 843 w 56"/>
                <a:gd name="T11" fmla="*/ 307 h 81"/>
                <a:gd name="T12" fmla="*/ 451 w 56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81">
                  <a:moveTo>
                    <a:pt x="28" y="0"/>
                  </a:moveTo>
                  <a:cubicBezTo>
                    <a:pt x="15" y="1"/>
                    <a:pt x="3" y="3"/>
                    <a:pt x="2" y="21"/>
                  </a:cubicBezTo>
                  <a:cubicBezTo>
                    <a:pt x="0" y="39"/>
                    <a:pt x="2" y="57"/>
                    <a:pt x="2" y="64"/>
                  </a:cubicBezTo>
                  <a:cubicBezTo>
                    <a:pt x="4" y="78"/>
                    <a:pt x="18" y="81"/>
                    <a:pt x="29" y="81"/>
                  </a:cubicBezTo>
                  <a:cubicBezTo>
                    <a:pt x="40" y="80"/>
                    <a:pt x="53" y="77"/>
                    <a:pt x="54" y="67"/>
                  </a:cubicBezTo>
                  <a:cubicBezTo>
                    <a:pt x="56" y="57"/>
                    <a:pt x="53" y="24"/>
                    <a:pt x="53" y="16"/>
                  </a:cubicBezTo>
                  <a:cubicBezTo>
                    <a:pt x="52" y="7"/>
                    <a:pt x="42" y="0"/>
                    <a:pt x="28" y="0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5" name="Freeform 1480">
              <a:extLst>
                <a:ext uri="{FF2B5EF4-FFF2-40B4-BE49-F238E27FC236}">
                  <a16:creationId xmlns:a16="http://schemas.microsoft.com/office/drawing/2014/main" id="{F6DE04C6-42DD-4F0D-966F-53BDCD014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061"/>
              <a:ext cx="90" cy="198"/>
            </a:xfrm>
            <a:custGeom>
              <a:avLst/>
              <a:gdLst>
                <a:gd name="T0" fmla="*/ 63 w 36"/>
                <a:gd name="T1" fmla="*/ 1381 h 74"/>
                <a:gd name="T2" fmla="*/ 470 w 36"/>
                <a:gd name="T3" fmla="*/ 1324 h 74"/>
                <a:gd name="T4" fmla="*/ 563 w 36"/>
                <a:gd name="T5" fmla="*/ 939 h 74"/>
                <a:gd name="T6" fmla="*/ 520 w 36"/>
                <a:gd name="T7" fmla="*/ 342 h 74"/>
                <a:gd name="T8" fmla="*/ 458 w 36"/>
                <a:gd name="T9" fmla="*/ 115 h 74"/>
                <a:gd name="T10" fmla="*/ 188 w 36"/>
                <a:gd name="T11" fmla="*/ 21 h 74"/>
                <a:gd name="T12" fmla="*/ 363 w 36"/>
                <a:gd name="T13" fmla="*/ 136 h 74"/>
                <a:gd name="T14" fmla="*/ 375 w 36"/>
                <a:gd name="T15" fmla="*/ 342 h 74"/>
                <a:gd name="T16" fmla="*/ 333 w 36"/>
                <a:gd name="T17" fmla="*/ 559 h 74"/>
                <a:gd name="T18" fmla="*/ 363 w 36"/>
                <a:gd name="T19" fmla="*/ 787 h 74"/>
                <a:gd name="T20" fmla="*/ 283 w 36"/>
                <a:gd name="T21" fmla="*/ 1303 h 74"/>
                <a:gd name="T22" fmla="*/ 0 w 36"/>
                <a:gd name="T23" fmla="*/ 1359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" h="74">
                  <a:moveTo>
                    <a:pt x="4" y="72"/>
                  </a:moveTo>
                  <a:cubicBezTo>
                    <a:pt x="13" y="74"/>
                    <a:pt x="22" y="73"/>
                    <a:pt x="30" y="69"/>
                  </a:cubicBezTo>
                  <a:cubicBezTo>
                    <a:pt x="36" y="66"/>
                    <a:pt x="36" y="55"/>
                    <a:pt x="36" y="49"/>
                  </a:cubicBezTo>
                  <a:cubicBezTo>
                    <a:pt x="35" y="39"/>
                    <a:pt x="34" y="28"/>
                    <a:pt x="33" y="18"/>
                  </a:cubicBezTo>
                  <a:cubicBezTo>
                    <a:pt x="33" y="14"/>
                    <a:pt x="32" y="9"/>
                    <a:pt x="29" y="6"/>
                  </a:cubicBezTo>
                  <a:cubicBezTo>
                    <a:pt x="25" y="2"/>
                    <a:pt x="17" y="0"/>
                    <a:pt x="12" y="1"/>
                  </a:cubicBezTo>
                  <a:cubicBezTo>
                    <a:pt x="16" y="3"/>
                    <a:pt x="20" y="3"/>
                    <a:pt x="23" y="7"/>
                  </a:cubicBezTo>
                  <a:cubicBezTo>
                    <a:pt x="25" y="10"/>
                    <a:pt x="24" y="15"/>
                    <a:pt x="24" y="18"/>
                  </a:cubicBezTo>
                  <a:cubicBezTo>
                    <a:pt x="24" y="22"/>
                    <a:pt x="22" y="25"/>
                    <a:pt x="21" y="29"/>
                  </a:cubicBezTo>
                  <a:cubicBezTo>
                    <a:pt x="21" y="33"/>
                    <a:pt x="22" y="37"/>
                    <a:pt x="23" y="41"/>
                  </a:cubicBezTo>
                  <a:cubicBezTo>
                    <a:pt x="26" y="52"/>
                    <a:pt x="23" y="60"/>
                    <a:pt x="18" y="68"/>
                  </a:cubicBezTo>
                  <a:cubicBezTo>
                    <a:pt x="14" y="73"/>
                    <a:pt x="5" y="73"/>
                    <a:pt x="0" y="71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6" name="Freeform 1481">
              <a:extLst>
                <a:ext uri="{FF2B5EF4-FFF2-40B4-BE49-F238E27FC236}">
                  <a16:creationId xmlns:a16="http://schemas.microsoft.com/office/drawing/2014/main" id="{9F932424-D74D-4F0D-BF01-D4B59B93C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2051"/>
              <a:ext cx="141" cy="216"/>
            </a:xfrm>
            <a:custGeom>
              <a:avLst/>
              <a:gdLst>
                <a:gd name="T0" fmla="*/ 451 w 56"/>
                <a:gd name="T1" fmla="*/ 0 h 81"/>
                <a:gd name="T2" fmla="*/ 33 w 56"/>
                <a:gd name="T3" fmla="*/ 397 h 81"/>
                <a:gd name="T4" fmla="*/ 33 w 56"/>
                <a:gd name="T5" fmla="*/ 1216 h 81"/>
                <a:gd name="T6" fmla="*/ 463 w 56"/>
                <a:gd name="T7" fmla="*/ 1536 h 81"/>
                <a:gd name="T8" fmla="*/ 861 w 56"/>
                <a:gd name="T9" fmla="*/ 1272 h 81"/>
                <a:gd name="T10" fmla="*/ 843 w 56"/>
                <a:gd name="T11" fmla="*/ 307 h 81"/>
                <a:gd name="T12" fmla="*/ 451 w 56"/>
                <a:gd name="T13" fmla="*/ 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81">
                  <a:moveTo>
                    <a:pt x="28" y="0"/>
                  </a:moveTo>
                  <a:cubicBezTo>
                    <a:pt x="15" y="1"/>
                    <a:pt x="3" y="3"/>
                    <a:pt x="2" y="21"/>
                  </a:cubicBezTo>
                  <a:cubicBezTo>
                    <a:pt x="0" y="39"/>
                    <a:pt x="2" y="57"/>
                    <a:pt x="2" y="64"/>
                  </a:cubicBezTo>
                  <a:cubicBezTo>
                    <a:pt x="4" y="78"/>
                    <a:pt x="18" y="81"/>
                    <a:pt x="29" y="81"/>
                  </a:cubicBezTo>
                  <a:cubicBezTo>
                    <a:pt x="40" y="80"/>
                    <a:pt x="53" y="77"/>
                    <a:pt x="54" y="67"/>
                  </a:cubicBezTo>
                  <a:cubicBezTo>
                    <a:pt x="56" y="57"/>
                    <a:pt x="53" y="24"/>
                    <a:pt x="53" y="16"/>
                  </a:cubicBezTo>
                  <a:cubicBezTo>
                    <a:pt x="52" y="7"/>
                    <a:pt x="42" y="0"/>
                    <a:pt x="2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1482">
              <a:extLst>
                <a:ext uri="{FF2B5EF4-FFF2-40B4-BE49-F238E27FC236}">
                  <a16:creationId xmlns:a16="http://schemas.microsoft.com/office/drawing/2014/main" id="{5DC0F585-4159-413A-8EE3-3A6973EA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163"/>
              <a:ext cx="93" cy="82"/>
            </a:xfrm>
            <a:custGeom>
              <a:avLst/>
              <a:gdLst>
                <a:gd name="T0" fmla="*/ 284 w 37"/>
                <a:gd name="T1" fmla="*/ 21 h 31"/>
                <a:gd name="T2" fmla="*/ 158 w 37"/>
                <a:gd name="T3" fmla="*/ 426 h 31"/>
                <a:gd name="T4" fmla="*/ 334 w 37"/>
                <a:gd name="T5" fmla="*/ 540 h 31"/>
                <a:gd name="T6" fmla="*/ 538 w 37"/>
                <a:gd name="T7" fmla="*/ 391 h 31"/>
                <a:gd name="T8" fmla="*/ 442 w 37"/>
                <a:gd name="T9" fmla="*/ 34 h 31"/>
                <a:gd name="T10" fmla="*/ 367 w 37"/>
                <a:gd name="T11" fmla="*/ 21 h 31"/>
                <a:gd name="T12" fmla="*/ 284 w 37"/>
                <a:gd name="T13" fmla="*/ 2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18" y="1"/>
                  </a:moveTo>
                  <a:cubicBezTo>
                    <a:pt x="5" y="0"/>
                    <a:pt x="0" y="16"/>
                    <a:pt x="10" y="23"/>
                  </a:cubicBezTo>
                  <a:cubicBezTo>
                    <a:pt x="13" y="26"/>
                    <a:pt x="17" y="29"/>
                    <a:pt x="21" y="29"/>
                  </a:cubicBezTo>
                  <a:cubicBezTo>
                    <a:pt x="27" y="31"/>
                    <a:pt x="31" y="27"/>
                    <a:pt x="34" y="21"/>
                  </a:cubicBezTo>
                  <a:cubicBezTo>
                    <a:pt x="37" y="13"/>
                    <a:pt x="36" y="6"/>
                    <a:pt x="28" y="2"/>
                  </a:cubicBezTo>
                  <a:cubicBezTo>
                    <a:pt x="26" y="1"/>
                    <a:pt x="25" y="1"/>
                    <a:pt x="23" y="1"/>
                  </a:cubicBezTo>
                  <a:cubicBezTo>
                    <a:pt x="22" y="1"/>
                    <a:pt x="19" y="1"/>
                    <a:pt x="18" y="1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8" name="Freeform 1483">
              <a:extLst>
                <a:ext uri="{FF2B5EF4-FFF2-40B4-BE49-F238E27FC236}">
                  <a16:creationId xmlns:a16="http://schemas.microsoft.com/office/drawing/2014/main" id="{43853172-A48A-4900-8563-34F9D2E49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71"/>
              <a:ext cx="35" cy="56"/>
            </a:xfrm>
            <a:custGeom>
              <a:avLst/>
              <a:gdLst>
                <a:gd name="T0" fmla="*/ 220 w 14"/>
                <a:gd name="T1" fmla="*/ 21 h 21"/>
                <a:gd name="T2" fmla="*/ 113 w 14"/>
                <a:gd name="T3" fmla="*/ 35 h 21"/>
                <a:gd name="T4" fmla="*/ 33 w 14"/>
                <a:gd name="T5" fmla="*/ 136 h 21"/>
                <a:gd name="T6" fmla="*/ 158 w 14"/>
                <a:gd name="T7" fmla="*/ 397 h 21"/>
                <a:gd name="T8" fmla="*/ 95 w 14"/>
                <a:gd name="T9" fmla="*/ 192 h 21"/>
                <a:gd name="T10" fmla="*/ 113 w 14"/>
                <a:gd name="T11" fmla="*/ 136 h 21"/>
                <a:gd name="T12" fmla="*/ 113 w 14"/>
                <a:gd name="T13" fmla="*/ 93 h 21"/>
                <a:gd name="T14" fmla="*/ 208 w 14"/>
                <a:gd name="T15" fmla="*/ 21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21">
                  <a:moveTo>
                    <a:pt x="14" y="1"/>
                  </a:moveTo>
                  <a:cubicBezTo>
                    <a:pt x="12" y="2"/>
                    <a:pt x="10" y="0"/>
                    <a:pt x="7" y="2"/>
                  </a:cubicBezTo>
                  <a:cubicBezTo>
                    <a:pt x="5" y="3"/>
                    <a:pt x="3" y="5"/>
                    <a:pt x="2" y="7"/>
                  </a:cubicBezTo>
                  <a:cubicBezTo>
                    <a:pt x="0" y="14"/>
                    <a:pt x="5" y="18"/>
                    <a:pt x="10" y="21"/>
                  </a:cubicBezTo>
                  <a:cubicBezTo>
                    <a:pt x="6" y="18"/>
                    <a:pt x="4" y="14"/>
                    <a:pt x="6" y="10"/>
                  </a:cubicBezTo>
                  <a:cubicBezTo>
                    <a:pt x="6" y="9"/>
                    <a:pt x="6" y="8"/>
                    <a:pt x="7" y="7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9" y="3"/>
                    <a:pt x="11" y="3"/>
                    <a:pt x="13" y="1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9" name="Freeform 1484">
              <a:extLst>
                <a:ext uri="{FF2B5EF4-FFF2-40B4-BE49-F238E27FC236}">
                  <a16:creationId xmlns:a16="http://schemas.microsoft.com/office/drawing/2014/main" id="{DE2076E1-DA1C-4177-B0DD-8F3FA4E74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84"/>
              <a:ext cx="37" cy="59"/>
            </a:xfrm>
            <a:custGeom>
              <a:avLst/>
              <a:gdLst>
                <a:gd name="T0" fmla="*/ 0 w 15"/>
                <a:gd name="T1" fmla="*/ 346 h 22"/>
                <a:gd name="T2" fmla="*/ 153 w 15"/>
                <a:gd name="T3" fmla="*/ 252 h 22"/>
                <a:gd name="T4" fmla="*/ 133 w 15"/>
                <a:gd name="T5" fmla="*/ 0 h 22"/>
                <a:gd name="T6" fmla="*/ 104 w 15"/>
                <a:gd name="T7" fmla="*/ 150 h 22"/>
                <a:gd name="T8" fmla="*/ 104 w 15"/>
                <a:gd name="T9" fmla="*/ 252 h 22"/>
                <a:gd name="T10" fmla="*/ 42 w 15"/>
                <a:gd name="T11" fmla="*/ 33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2">
                  <a:moveTo>
                    <a:pt x="0" y="18"/>
                  </a:moveTo>
                  <a:cubicBezTo>
                    <a:pt x="5" y="22"/>
                    <a:pt x="9" y="17"/>
                    <a:pt x="10" y="13"/>
                  </a:cubicBezTo>
                  <a:cubicBezTo>
                    <a:pt x="11" y="10"/>
                    <a:pt x="15" y="1"/>
                    <a:pt x="9" y="0"/>
                  </a:cubicBezTo>
                  <a:cubicBezTo>
                    <a:pt x="13" y="5"/>
                    <a:pt x="8" y="5"/>
                    <a:pt x="7" y="8"/>
                  </a:cubicBezTo>
                  <a:cubicBezTo>
                    <a:pt x="6" y="10"/>
                    <a:pt x="7" y="12"/>
                    <a:pt x="7" y="13"/>
                  </a:cubicBezTo>
                  <a:cubicBezTo>
                    <a:pt x="6" y="15"/>
                    <a:pt x="4" y="16"/>
                    <a:pt x="3" y="17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0" name="Freeform 1485">
              <a:extLst>
                <a:ext uri="{FF2B5EF4-FFF2-40B4-BE49-F238E27FC236}">
                  <a16:creationId xmlns:a16="http://schemas.microsoft.com/office/drawing/2014/main" id="{6535C63C-DB18-42CD-8FB0-355ACB37E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171"/>
              <a:ext cx="18" cy="16"/>
            </a:xfrm>
            <a:custGeom>
              <a:avLst/>
              <a:gdLst>
                <a:gd name="T0" fmla="*/ 21 w 7"/>
                <a:gd name="T1" fmla="*/ 56 h 6"/>
                <a:gd name="T2" fmla="*/ 54 w 7"/>
                <a:gd name="T3" fmla="*/ 0 h 6"/>
                <a:gd name="T4" fmla="*/ 118 w 7"/>
                <a:gd name="T5" fmla="*/ 56 h 6"/>
                <a:gd name="T6" fmla="*/ 67 w 7"/>
                <a:gd name="T7" fmla="*/ 115 h 6"/>
                <a:gd name="T8" fmla="*/ 21 w 7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3"/>
                  </a:moveTo>
                  <a:cubicBezTo>
                    <a:pt x="0" y="2"/>
                    <a:pt x="2" y="0"/>
                    <a:pt x="3" y="0"/>
                  </a:cubicBezTo>
                  <a:cubicBezTo>
                    <a:pt x="5" y="0"/>
                    <a:pt x="6" y="1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1" name="Freeform 1486">
              <a:extLst>
                <a:ext uri="{FF2B5EF4-FFF2-40B4-BE49-F238E27FC236}">
                  <a16:creationId xmlns:a16="http://schemas.microsoft.com/office/drawing/2014/main" id="{72BA0955-8325-4B35-ABDC-986835447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165"/>
              <a:ext cx="7" cy="8"/>
            </a:xfrm>
            <a:custGeom>
              <a:avLst/>
              <a:gdLst>
                <a:gd name="T0" fmla="*/ 0 w 3"/>
                <a:gd name="T1" fmla="*/ 21 h 3"/>
                <a:gd name="T2" fmla="*/ 12 w 3"/>
                <a:gd name="T3" fmla="*/ 0 h 3"/>
                <a:gd name="T4" fmla="*/ 37 w 3"/>
                <a:gd name="T5" fmla="*/ 21 h 3"/>
                <a:gd name="T6" fmla="*/ 28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2" name="Freeform 1487">
              <a:extLst>
                <a:ext uri="{FF2B5EF4-FFF2-40B4-BE49-F238E27FC236}">
                  <a16:creationId xmlns:a16="http://schemas.microsoft.com/office/drawing/2014/main" id="{CB873241-19CC-4269-8C20-4DA6E255EC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187"/>
              <a:ext cx="11" cy="10"/>
            </a:xfrm>
            <a:custGeom>
              <a:avLst/>
              <a:gdLst>
                <a:gd name="T0" fmla="*/ 0 w 4"/>
                <a:gd name="T1" fmla="*/ 33 h 4"/>
                <a:gd name="T2" fmla="*/ 47 w 4"/>
                <a:gd name="T3" fmla="*/ 0 h 4"/>
                <a:gd name="T4" fmla="*/ 83 w 4"/>
                <a:gd name="T5" fmla="*/ 33 h 4"/>
                <a:gd name="T6" fmla="*/ 47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3" name="Freeform 1488">
              <a:extLst>
                <a:ext uri="{FF2B5EF4-FFF2-40B4-BE49-F238E27FC236}">
                  <a16:creationId xmlns:a16="http://schemas.microsoft.com/office/drawing/2014/main" id="{D63F5D6B-E527-45A0-8134-CCD093E53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73"/>
              <a:ext cx="45" cy="83"/>
            </a:xfrm>
            <a:custGeom>
              <a:avLst/>
              <a:gdLst>
                <a:gd name="T0" fmla="*/ 0 w 18"/>
                <a:gd name="T1" fmla="*/ 573 h 31"/>
                <a:gd name="T2" fmla="*/ 283 w 18"/>
                <a:gd name="T3" fmla="*/ 367 h 31"/>
                <a:gd name="T4" fmla="*/ 283 w 18"/>
                <a:gd name="T5" fmla="*/ 193 h 31"/>
                <a:gd name="T6" fmla="*/ 270 w 18"/>
                <a:gd name="T7" fmla="*/ 0 h 31"/>
                <a:gd name="T8" fmla="*/ 270 w 18"/>
                <a:gd name="T9" fmla="*/ 209 h 31"/>
                <a:gd name="T10" fmla="*/ 238 w 18"/>
                <a:gd name="T11" fmla="*/ 402 h 31"/>
                <a:gd name="T12" fmla="*/ 158 w 18"/>
                <a:gd name="T13" fmla="*/ 538 h 31"/>
                <a:gd name="T14" fmla="*/ 20 w 18"/>
                <a:gd name="T15" fmla="*/ 573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31">
                  <a:moveTo>
                    <a:pt x="0" y="30"/>
                  </a:moveTo>
                  <a:cubicBezTo>
                    <a:pt x="8" y="31"/>
                    <a:pt x="16" y="28"/>
                    <a:pt x="18" y="19"/>
                  </a:cubicBezTo>
                  <a:cubicBezTo>
                    <a:pt x="18" y="16"/>
                    <a:pt x="18" y="13"/>
                    <a:pt x="18" y="10"/>
                  </a:cubicBezTo>
                  <a:cubicBezTo>
                    <a:pt x="17" y="7"/>
                    <a:pt x="17" y="3"/>
                    <a:pt x="17" y="0"/>
                  </a:cubicBezTo>
                  <a:cubicBezTo>
                    <a:pt x="17" y="4"/>
                    <a:pt x="16" y="7"/>
                    <a:pt x="17" y="11"/>
                  </a:cubicBezTo>
                  <a:cubicBezTo>
                    <a:pt x="17" y="14"/>
                    <a:pt x="17" y="18"/>
                    <a:pt x="15" y="21"/>
                  </a:cubicBezTo>
                  <a:cubicBezTo>
                    <a:pt x="14" y="24"/>
                    <a:pt x="13" y="26"/>
                    <a:pt x="10" y="28"/>
                  </a:cubicBezTo>
                  <a:cubicBezTo>
                    <a:pt x="7" y="30"/>
                    <a:pt x="4" y="29"/>
                    <a:pt x="1" y="30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4" name="Freeform 1489">
              <a:extLst>
                <a:ext uri="{FF2B5EF4-FFF2-40B4-BE49-F238E27FC236}">
                  <a16:creationId xmlns:a16="http://schemas.microsoft.com/office/drawing/2014/main" id="{2B1781D8-3212-467D-AAD0-D95C5A203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056"/>
              <a:ext cx="56" cy="117"/>
            </a:xfrm>
            <a:custGeom>
              <a:avLst/>
              <a:gdLst>
                <a:gd name="T0" fmla="*/ 0 w 22"/>
                <a:gd name="T1" fmla="*/ 827 h 44"/>
                <a:gd name="T2" fmla="*/ 0 w 22"/>
                <a:gd name="T3" fmla="*/ 545 h 44"/>
                <a:gd name="T4" fmla="*/ 33 w 22"/>
                <a:gd name="T5" fmla="*/ 303 h 44"/>
                <a:gd name="T6" fmla="*/ 364 w 22"/>
                <a:gd name="T7" fmla="*/ 56 h 44"/>
                <a:gd name="T8" fmla="*/ 117 w 22"/>
                <a:gd name="T9" fmla="*/ 282 h 44"/>
                <a:gd name="T10" fmla="*/ 51 w 22"/>
                <a:gd name="T11" fmla="*/ 468 h 44"/>
                <a:gd name="T12" fmla="*/ 20 w 22"/>
                <a:gd name="T13" fmla="*/ 678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44">
                  <a:moveTo>
                    <a:pt x="0" y="44"/>
                  </a:moveTo>
                  <a:cubicBezTo>
                    <a:pt x="1" y="39"/>
                    <a:pt x="0" y="34"/>
                    <a:pt x="0" y="29"/>
                  </a:cubicBezTo>
                  <a:cubicBezTo>
                    <a:pt x="0" y="25"/>
                    <a:pt x="1" y="20"/>
                    <a:pt x="2" y="16"/>
                  </a:cubicBezTo>
                  <a:cubicBezTo>
                    <a:pt x="4" y="7"/>
                    <a:pt x="12" y="0"/>
                    <a:pt x="22" y="3"/>
                  </a:cubicBezTo>
                  <a:cubicBezTo>
                    <a:pt x="15" y="3"/>
                    <a:pt x="9" y="9"/>
                    <a:pt x="7" y="15"/>
                  </a:cubicBezTo>
                  <a:cubicBezTo>
                    <a:pt x="5" y="19"/>
                    <a:pt x="5" y="22"/>
                    <a:pt x="3" y="25"/>
                  </a:cubicBezTo>
                  <a:cubicBezTo>
                    <a:pt x="1" y="29"/>
                    <a:pt x="2" y="32"/>
                    <a:pt x="1" y="36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5" name="Freeform 1490">
              <a:extLst>
                <a:ext uri="{FF2B5EF4-FFF2-40B4-BE49-F238E27FC236}">
                  <a16:creationId xmlns:a16="http://schemas.microsoft.com/office/drawing/2014/main" id="{219A6D89-B99B-436B-9321-F66904049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064"/>
              <a:ext cx="33" cy="48"/>
            </a:xfrm>
            <a:custGeom>
              <a:avLst/>
              <a:gdLst>
                <a:gd name="T0" fmla="*/ 213 w 13"/>
                <a:gd name="T1" fmla="*/ 0 h 18"/>
                <a:gd name="T2" fmla="*/ 33 w 13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8">
                  <a:moveTo>
                    <a:pt x="13" y="0"/>
                  </a:moveTo>
                  <a:cubicBezTo>
                    <a:pt x="8" y="1"/>
                    <a:pt x="0" y="13"/>
                    <a:pt x="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4" name="Group 1491">
            <a:extLst>
              <a:ext uri="{FF2B5EF4-FFF2-40B4-BE49-F238E27FC236}">
                <a16:creationId xmlns:a16="http://schemas.microsoft.com/office/drawing/2014/main" id="{B2DE865A-5C4B-4E7D-A4E2-40D9812574AC}"/>
              </a:ext>
            </a:extLst>
          </p:cNvPr>
          <p:cNvGrpSpPr>
            <a:grpSpLocks/>
          </p:cNvGrpSpPr>
          <p:nvPr/>
        </p:nvGrpSpPr>
        <p:grpSpPr bwMode="auto">
          <a:xfrm>
            <a:off x="5445125" y="4675188"/>
            <a:ext cx="317500" cy="376237"/>
            <a:chOff x="2782" y="2036"/>
            <a:chExt cx="200" cy="237"/>
          </a:xfrm>
        </p:grpSpPr>
        <p:sp>
          <p:nvSpPr>
            <p:cNvPr id="47312" name="Freeform 1492">
              <a:extLst>
                <a:ext uri="{FF2B5EF4-FFF2-40B4-BE49-F238E27FC236}">
                  <a16:creationId xmlns:a16="http://schemas.microsoft.com/office/drawing/2014/main" id="{F1A5402F-4A40-4418-9F59-7D64D4042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200" cy="237"/>
            </a:xfrm>
            <a:custGeom>
              <a:avLst/>
              <a:gdLst>
                <a:gd name="T0" fmla="*/ 333 w 80"/>
                <a:gd name="T1" fmla="*/ 136 h 89"/>
                <a:gd name="T2" fmla="*/ 113 w 80"/>
                <a:gd name="T3" fmla="*/ 831 h 89"/>
                <a:gd name="T4" fmla="*/ 533 w 80"/>
                <a:gd name="T5" fmla="*/ 1659 h 89"/>
                <a:gd name="T6" fmla="*/ 1125 w 80"/>
                <a:gd name="T7" fmla="*/ 1284 h 89"/>
                <a:gd name="T8" fmla="*/ 875 w 80"/>
                <a:gd name="T9" fmla="*/ 341 h 89"/>
                <a:gd name="T10" fmla="*/ 333 w 80"/>
                <a:gd name="T11" fmla="*/ 136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9">
                  <a:moveTo>
                    <a:pt x="21" y="7"/>
                  </a:moveTo>
                  <a:cubicBezTo>
                    <a:pt x="7" y="14"/>
                    <a:pt x="0" y="26"/>
                    <a:pt x="7" y="44"/>
                  </a:cubicBezTo>
                  <a:cubicBezTo>
                    <a:pt x="14" y="63"/>
                    <a:pt x="22" y="88"/>
                    <a:pt x="34" y="88"/>
                  </a:cubicBezTo>
                  <a:cubicBezTo>
                    <a:pt x="43" y="89"/>
                    <a:pt x="65" y="79"/>
                    <a:pt x="72" y="68"/>
                  </a:cubicBezTo>
                  <a:cubicBezTo>
                    <a:pt x="80" y="57"/>
                    <a:pt x="61" y="26"/>
                    <a:pt x="56" y="18"/>
                  </a:cubicBezTo>
                  <a:cubicBezTo>
                    <a:pt x="48" y="7"/>
                    <a:pt x="35" y="0"/>
                    <a:pt x="21" y="7"/>
                  </a:cubicBezTo>
                  <a:close/>
                </a:path>
              </a:pathLst>
            </a:custGeom>
            <a:solidFill>
              <a:srgbClr val="FEE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3" name="Freeform 1493">
              <a:extLst>
                <a:ext uri="{FF2B5EF4-FFF2-40B4-BE49-F238E27FC236}">
                  <a16:creationId xmlns:a16="http://schemas.microsoft.com/office/drawing/2014/main" id="{7ABBE7CF-5D46-41B0-888B-263330A12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047"/>
              <a:ext cx="120" cy="216"/>
            </a:xfrm>
            <a:custGeom>
              <a:avLst/>
              <a:gdLst>
                <a:gd name="T0" fmla="*/ 0 w 48"/>
                <a:gd name="T1" fmla="*/ 205 h 81"/>
                <a:gd name="T2" fmla="*/ 645 w 48"/>
                <a:gd name="T3" fmla="*/ 739 h 81"/>
                <a:gd name="T4" fmla="*/ 658 w 48"/>
                <a:gd name="T5" fmla="*/ 1216 h 81"/>
                <a:gd name="T6" fmla="*/ 188 w 48"/>
                <a:gd name="T7" fmla="*/ 1515 h 81"/>
                <a:gd name="T8" fmla="*/ 175 w 48"/>
                <a:gd name="T9" fmla="*/ 1515 h 81"/>
                <a:gd name="T10" fmla="*/ 345 w 48"/>
                <a:gd name="T11" fmla="*/ 819 h 81"/>
                <a:gd name="T12" fmla="*/ 238 w 48"/>
                <a:gd name="T13" fmla="*/ 376 h 81"/>
                <a:gd name="T14" fmla="*/ 50 w 48"/>
                <a:gd name="T15" fmla="*/ 227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81">
                  <a:moveTo>
                    <a:pt x="0" y="11"/>
                  </a:moveTo>
                  <a:cubicBezTo>
                    <a:pt x="19" y="0"/>
                    <a:pt x="34" y="23"/>
                    <a:pt x="41" y="39"/>
                  </a:cubicBezTo>
                  <a:cubicBezTo>
                    <a:pt x="45" y="48"/>
                    <a:pt x="48" y="57"/>
                    <a:pt x="42" y="64"/>
                  </a:cubicBezTo>
                  <a:cubicBezTo>
                    <a:pt x="35" y="71"/>
                    <a:pt x="21" y="79"/>
                    <a:pt x="12" y="80"/>
                  </a:cubicBezTo>
                  <a:cubicBezTo>
                    <a:pt x="12" y="78"/>
                    <a:pt x="13" y="81"/>
                    <a:pt x="11" y="80"/>
                  </a:cubicBezTo>
                  <a:cubicBezTo>
                    <a:pt x="24" y="76"/>
                    <a:pt x="21" y="55"/>
                    <a:pt x="22" y="43"/>
                  </a:cubicBezTo>
                  <a:cubicBezTo>
                    <a:pt x="23" y="34"/>
                    <a:pt x="21" y="27"/>
                    <a:pt x="15" y="20"/>
                  </a:cubicBezTo>
                  <a:cubicBezTo>
                    <a:pt x="12" y="16"/>
                    <a:pt x="5" y="15"/>
                    <a:pt x="3" y="12"/>
                  </a:cubicBezTo>
                </a:path>
              </a:pathLst>
            </a:custGeom>
            <a:solidFill>
              <a:srgbClr val="FED3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4" name="Freeform 1494">
              <a:extLst>
                <a:ext uri="{FF2B5EF4-FFF2-40B4-BE49-F238E27FC236}">
                  <a16:creationId xmlns:a16="http://schemas.microsoft.com/office/drawing/2014/main" id="{CCA3FE9E-1EB9-4EF6-921A-7D0FD6D6E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036"/>
              <a:ext cx="200" cy="235"/>
            </a:xfrm>
            <a:custGeom>
              <a:avLst/>
              <a:gdLst>
                <a:gd name="T0" fmla="*/ 333 w 80"/>
                <a:gd name="T1" fmla="*/ 136 h 88"/>
                <a:gd name="T2" fmla="*/ 113 w 80"/>
                <a:gd name="T3" fmla="*/ 841 h 88"/>
                <a:gd name="T4" fmla="*/ 533 w 80"/>
                <a:gd name="T5" fmla="*/ 1677 h 88"/>
                <a:gd name="T6" fmla="*/ 1125 w 80"/>
                <a:gd name="T7" fmla="*/ 1298 h 88"/>
                <a:gd name="T8" fmla="*/ 875 w 80"/>
                <a:gd name="T9" fmla="*/ 342 h 88"/>
                <a:gd name="T10" fmla="*/ 333 w 80"/>
                <a:gd name="T11" fmla="*/ 13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88">
                  <a:moveTo>
                    <a:pt x="21" y="7"/>
                  </a:moveTo>
                  <a:cubicBezTo>
                    <a:pt x="7" y="14"/>
                    <a:pt x="0" y="26"/>
                    <a:pt x="7" y="44"/>
                  </a:cubicBezTo>
                  <a:cubicBezTo>
                    <a:pt x="14" y="63"/>
                    <a:pt x="21" y="88"/>
                    <a:pt x="34" y="88"/>
                  </a:cubicBezTo>
                  <a:cubicBezTo>
                    <a:pt x="43" y="88"/>
                    <a:pt x="65" y="79"/>
                    <a:pt x="72" y="68"/>
                  </a:cubicBezTo>
                  <a:cubicBezTo>
                    <a:pt x="80" y="57"/>
                    <a:pt x="61" y="26"/>
                    <a:pt x="56" y="18"/>
                  </a:cubicBezTo>
                  <a:cubicBezTo>
                    <a:pt x="48" y="7"/>
                    <a:pt x="35" y="0"/>
                    <a:pt x="21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5" name="Freeform 1495">
              <a:extLst>
                <a:ext uri="{FF2B5EF4-FFF2-40B4-BE49-F238E27FC236}">
                  <a16:creationId xmlns:a16="http://schemas.microsoft.com/office/drawing/2014/main" id="{D6873FA4-A661-4F3A-B821-88DA91D2D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143"/>
              <a:ext cx="82" cy="98"/>
            </a:xfrm>
            <a:custGeom>
              <a:avLst/>
              <a:gdLst>
                <a:gd name="T0" fmla="*/ 186 w 33"/>
                <a:gd name="T1" fmla="*/ 21 h 37"/>
                <a:gd name="T2" fmla="*/ 0 w 33"/>
                <a:gd name="T3" fmla="*/ 294 h 37"/>
                <a:gd name="T4" fmla="*/ 403 w 33"/>
                <a:gd name="T5" fmla="*/ 575 h 37"/>
                <a:gd name="T6" fmla="*/ 412 w 33"/>
                <a:gd name="T7" fmla="*/ 132 h 37"/>
                <a:gd name="T8" fmla="*/ 186 w 33"/>
                <a:gd name="T9" fmla="*/ 2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7">
                  <a:moveTo>
                    <a:pt x="12" y="1"/>
                  </a:moveTo>
                  <a:cubicBezTo>
                    <a:pt x="5" y="0"/>
                    <a:pt x="0" y="10"/>
                    <a:pt x="0" y="16"/>
                  </a:cubicBezTo>
                  <a:cubicBezTo>
                    <a:pt x="1" y="28"/>
                    <a:pt x="16" y="37"/>
                    <a:pt x="26" y="31"/>
                  </a:cubicBezTo>
                  <a:cubicBezTo>
                    <a:pt x="33" y="25"/>
                    <a:pt x="31" y="13"/>
                    <a:pt x="27" y="7"/>
                  </a:cubicBezTo>
                  <a:cubicBezTo>
                    <a:pt x="23" y="2"/>
                    <a:pt x="18" y="3"/>
                    <a:pt x="12" y="1"/>
                  </a:cubicBezTo>
                  <a:close/>
                </a:path>
              </a:pathLst>
            </a:custGeom>
            <a:solidFill>
              <a:srgbClr val="3B77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6" name="Freeform 1496">
              <a:extLst>
                <a:ext uri="{FF2B5EF4-FFF2-40B4-BE49-F238E27FC236}">
                  <a16:creationId xmlns:a16="http://schemas.microsoft.com/office/drawing/2014/main" id="{B64D0477-061E-421A-A549-EB69BBD32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145"/>
              <a:ext cx="32" cy="72"/>
            </a:xfrm>
            <a:custGeom>
              <a:avLst/>
              <a:gdLst>
                <a:gd name="T0" fmla="*/ 194 w 13"/>
                <a:gd name="T1" fmla="*/ 136 h 27"/>
                <a:gd name="T2" fmla="*/ 30 w 13"/>
                <a:gd name="T3" fmla="*/ 264 h 27"/>
                <a:gd name="T4" fmla="*/ 182 w 13"/>
                <a:gd name="T5" fmla="*/ 512 h 27"/>
                <a:gd name="T6" fmla="*/ 91 w 13"/>
                <a:gd name="T7" fmla="*/ 264 h 27"/>
                <a:gd name="T8" fmla="*/ 182 w 13"/>
                <a:gd name="T9" fmla="*/ 11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7">
                  <a:moveTo>
                    <a:pt x="13" y="7"/>
                  </a:moveTo>
                  <a:cubicBezTo>
                    <a:pt x="10" y="0"/>
                    <a:pt x="3" y="10"/>
                    <a:pt x="2" y="14"/>
                  </a:cubicBezTo>
                  <a:cubicBezTo>
                    <a:pt x="0" y="22"/>
                    <a:pt x="6" y="24"/>
                    <a:pt x="12" y="27"/>
                  </a:cubicBezTo>
                  <a:cubicBezTo>
                    <a:pt x="8" y="23"/>
                    <a:pt x="4" y="20"/>
                    <a:pt x="6" y="14"/>
                  </a:cubicBezTo>
                  <a:cubicBezTo>
                    <a:pt x="7" y="12"/>
                    <a:pt x="10" y="5"/>
                    <a:pt x="12" y="6"/>
                  </a:cubicBezTo>
                </a:path>
              </a:pathLst>
            </a:custGeom>
            <a:solidFill>
              <a:srgbClr val="8AA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7" name="Freeform 1497">
              <a:extLst>
                <a:ext uri="{FF2B5EF4-FFF2-40B4-BE49-F238E27FC236}">
                  <a16:creationId xmlns:a16="http://schemas.microsoft.com/office/drawing/2014/main" id="{F47628B0-810C-4623-B89C-2442017E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2164"/>
              <a:ext cx="25" cy="67"/>
            </a:xfrm>
            <a:custGeom>
              <a:avLst/>
              <a:gdLst>
                <a:gd name="T0" fmla="*/ 0 w 10"/>
                <a:gd name="T1" fmla="*/ 389 h 25"/>
                <a:gd name="T2" fmla="*/ 158 w 10"/>
                <a:gd name="T3" fmla="*/ 209 h 25"/>
                <a:gd name="T4" fmla="*/ 50 w 10"/>
                <a:gd name="T5" fmla="*/ 0 h 25"/>
                <a:gd name="T6" fmla="*/ 83 w 10"/>
                <a:gd name="T7" fmla="*/ 193 h 25"/>
                <a:gd name="T8" fmla="*/ 63 w 10"/>
                <a:gd name="T9" fmla="*/ 40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5">
                  <a:moveTo>
                    <a:pt x="0" y="20"/>
                  </a:moveTo>
                  <a:cubicBezTo>
                    <a:pt x="6" y="25"/>
                    <a:pt x="10" y="15"/>
                    <a:pt x="10" y="11"/>
                  </a:cubicBezTo>
                  <a:cubicBezTo>
                    <a:pt x="10" y="6"/>
                    <a:pt x="8" y="0"/>
                    <a:pt x="3" y="0"/>
                  </a:cubicBezTo>
                  <a:cubicBezTo>
                    <a:pt x="6" y="2"/>
                    <a:pt x="9" y="7"/>
                    <a:pt x="5" y="10"/>
                  </a:cubicBezTo>
                  <a:cubicBezTo>
                    <a:pt x="8" y="12"/>
                    <a:pt x="8" y="21"/>
                    <a:pt x="4" y="21"/>
                  </a:cubicBezTo>
                </a:path>
              </a:pathLst>
            </a:custGeom>
            <a:solidFill>
              <a:srgbClr val="186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8" name="Freeform 1498">
              <a:extLst>
                <a:ext uri="{FF2B5EF4-FFF2-40B4-BE49-F238E27FC236}">
                  <a16:creationId xmlns:a16="http://schemas.microsoft.com/office/drawing/2014/main" id="{0DE3C63D-E801-4838-889B-1EF9E78A2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148"/>
              <a:ext cx="15" cy="19"/>
            </a:xfrm>
            <a:custGeom>
              <a:avLst/>
              <a:gdLst>
                <a:gd name="T0" fmla="*/ 0 w 6"/>
                <a:gd name="T1" fmla="*/ 81 h 7"/>
                <a:gd name="T2" fmla="*/ 50 w 6"/>
                <a:gd name="T3" fmla="*/ 0 h 7"/>
                <a:gd name="T4" fmla="*/ 95 w 6"/>
                <a:gd name="T5" fmla="*/ 60 h 7"/>
                <a:gd name="T6" fmla="*/ 63 w 6"/>
                <a:gd name="T7" fmla="*/ 141 h 7"/>
                <a:gd name="T8" fmla="*/ 0 w 6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9" name="Freeform 1499">
              <a:extLst>
                <a:ext uri="{FF2B5EF4-FFF2-40B4-BE49-F238E27FC236}">
                  <a16:creationId xmlns:a16="http://schemas.microsoft.com/office/drawing/2014/main" id="{2B7F1C59-212B-4550-9E76-12548BE07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43"/>
              <a:ext cx="7" cy="8"/>
            </a:xfrm>
            <a:custGeom>
              <a:avLst/>
              <a:gdLst>
                <a:gd name="T0" fmla="*/ 12 w 3"/>
                <a:gd name="T1" fmla="*/ 35 h 3"/>
                <a:gd name="T2" fmla="*/ 28 w 3"/>
                <a:gd name="T3" fmla="*/ 0 h 3"/>
                <a:gd name="T4" fmla="*/ 37 w 3"/>
                <a:gd name="T5" fmla="*/ 35 h 3"/>
                <a:gd name="T6" fmla="*/ 28 w 3"/>
                <a:gd name="T7" fmla="*/ 56 h 3"/>
                <a:gd name="T8" fmla="*/ 12 w 3"/>
                <a:gd name="T9" fmla="*/ 35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3" y="3"/>
                    <a:pt x="2" y="3"/>
                  </a:cubicBezTo>
                  <a:cubicBezTo>
                    <a:pt x="1" y="3"/>
                    <a:pt x="1" y="3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0" name="Freeform 1500">
              <a:extLst>
                <a:ext uri="{FF2B5EF4-FFF2-40B4-BE49-F238E27FC236}">
                  <a16:creationId xmlns:a16="http://schemas.microsoft.com/office/drawing/2014/main" id="{A1828B1B-7C95-4D6E-B52A-B90EA56BE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2167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20 w 4"/>
                <a:gd name="T3" fmla="*/ 0 h 4"/>
                <a:gd name="T4" fmla="*/ 50 w 4"/>
                <a:gd name="T5" fmla="*/ 20 h 4"/>
                <a:gd name="T6" fmla="*/ 33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2"/>
                    <a:pt x="3" y="3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1" name="Freeform 1501">
              <a:extLst>
                <a:ext uri="{FF2B5EF4-FFF2-40B4-BE49-F238E27FC236}">
                  <a16:creationId xmlns:a16="http://schemas.microsoft.com/office/drawing/2014/main" id="{4A6FBC13-A2C7-4BBE-9B55-65051E2E1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132"/>
              <a:ext cx="25" cy="93"/>
            </a:xfrm>
            <a:custGeom>
              <a:avLst/>
              <a:gdLst>
                <a:gd name="T0" fmla="*/ 50 w 10"/>
                <a:gd name="T1" fmla="*/ 656 h 35"/>
                <a:gd name="T2" fmla="*/ 145 w 10"/>
                <a:gd name="T3" fmla="*/ 340 h 35"/>
                <a:gd name="T4" fmla="*/ 95 w 10"/>
                <a:gd name="T5" fmla="*/ 191 h 35"/>
                <a:gd name="T6" fmla="*/ 0 w 10"/>
                <a:gd name="T7" fmla="*/ 0 h 35"/>
                <a:gd name="T8" fmla="*/ 113 w 10"/>
                <a:gd name="T9" fmla="*/ 353 h 35"/>
                <a:gd name="T10" fmla="*/ 33 w 10"/>
                <a:gd name="T11" fmla="*/ 635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35">
                  <a:moveTo>
                    <a:pt x="3" y="35"/>
                  </a:moveTo>
                  <a:cubicBezTo>
                    <a:pt x="9" y="31"/>
                    <a:pt x="10" y="25"/>
                    <a:pt x="9" y="18"/>
                  </a:cubicBezTo>
                  <a:cubicBezTo>
                    <a:pt x="8" y="15"/>
                    <a:pt x="7" y="12"/>
                    <a:pt x="6" y="10"/>
                  </a:cubicBezTo>
                  <a:cubicBezTo>
                    <a:pt x="4" y="7"/>
                    <a:pt x="3" y="2"/>
                    <a:pt x="0" y="0"/>
                  </a:cubicBezTo>
                  <a:cubicBezTo>
                    <a:pt x="3" y="6"/>
                    <a:pt x="7" y="12"/>
                    <a:pt x="7" y="19"/>
                  </a:cubicBezTo>
                  <a:cubicBezTo>
                    <a:pt x="7" y="24"/>
                    <a:pt x="7" y="31"/>
                    <a:pt x="2" y="34"/>
                  </a:cubicBezTo>
                </a:path>
              </a:pathLst>
            </a:custGeom>
            <a:solidFill>
              <a:srgbClr val="FFB0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2" name="Freeform 1502">
              <a:extLst>
                <a:ext uri="{FF2B5EF4-FFF2-40B4-BE49-F238E27FC236}">
                  <a16:creationId xmlns:a16="http://schemas.microsoft.com/office/drawing/2014/main" id="{4F822A0C-850D-4202-B74E-D85A0BC26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073"/>
              <a:ext cx="25" cy="123"/>
            </a:xfrm>
            <a:custGeom>
              <a:avLst/>
              <a:gdLst>
                <a:gd name="T0" fmla="*/ 158 w 10"/>
                <a:gd name="T1" fmla="*/ 0 h 46"/>
                <a:gd name="T2" fmla="*/ 0 w 10"/>
                <a:gd name="T3" fmla="*/ 321 h 46"/>
                <a:gd name="T4" fmla="*/ 33 w 10"/>
                <a:gd name="T5" fmla="*/ 559 h 46"/>
                <a:gd name="T6" fmla="*/ 113 w 10"/>
                <a:gd name="T7" fmla="*/ 786 h 46"/>
                <a:gd name="T8" fmla="*/ 158 w 10"/>
                <a:gd name="T9" fmla="*/ 880 h 46"/>
                <a:gd name="T10" fmla="*/ 83 w 10"/>
                <a:gd name="T11" fmla="*/ 559 h 46"/>
                <a:gd name="T12" fmla="*/ 63 w 10"/>
                <a:gd name="T13" fmla="*/ 342 h 46"/>
                <a:gd name="T14" fmla="*/ 63 w 10"/>
                <a:gd name="T15" fmla="*/ 171 h 46"/>
                <a:gd name="T16" fmla="*/ 158 w 10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46">
                  <a:moveTo>
                    <a:pt x="10" y="0"/>
                  </a:moveTo>
                  <a:cubicBezTo>
                    <a:pt x="4" y="2"/>
                    <a:pt x="0" y="11"/>
                    <a:pt x="0" y="17"/>
                  </a:cubicBezTo>
                  <a:cubicBezTo>
                    <a:pt x="0" y="21"/>
                    <a:pt x="0" y="26"/>
                    <a:pt x="2" y="29"/>
                  </a:cubicBezTo>
                  <a:cubicBezTo>
                    <a:pt x="3" y="31"/>
                    <a:pt x="6" y="38"/>
                    <a:pt x="7" y="41"/>
                  </a:cubicBezTo>
                  <a:cubicBezTo>
                    <a:pt x="8" y="43"/>
                    <a:pt x="9" y="45"/>
                    <a:pt x="10" y="46"/>
                  </a:cubicBezTo>
                  <a:cubicBezTo>
                    <a:pt x="9" y="43"/>
                    <a:pt x="6" y="32"/>
                    <a:pt x="5" y="29"/>
                  </a:cubicBezTo>
                  <a:cubicBezTo>
                    <a:pt x="4" y="25"/>
                    <a:pt x="4" y="22"/>
                    <a:pt x="4" y="18"/>
                  </a:cubicBezTo>
                  <a:cubicBezTo>
                    <a:pt x="4" y="15"/>
                    <a:pt x="3" y="12"/>
                    <a:pt x="4" y="9"/>
                  </a:cubicBezTo>
                  <a:cubicBezTo>
                    <a:pt x="5" y="7"/>
                    <a:pt x="8" y="3"/>
                    <a:pt x="10" y="0"/>
                  </a:cubicBezTo>
                </a:path>
              </a:pathLst>
            </a:custGeom>
            <a:solidFill>
              <a:srgbClr val="FFF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1503">
              <a:extLst>
                <a:ext uri="{FF2B5EF4-FFF2-40B4-BE49-F238E27FC236}">
                  <a16:creationId xmlns:a16="http://schemas.microsoft.com/office/drawing/2014/main" id="{BDFB7E4D-9B8E-4990-A831-5F6F144A2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92"/>
              <a:ext cx="12" cy="53"/>
            </a:xfrm>
            <a:custGeom>
              <a:avLst/>
              <a:gdLst>
                <a:gd name="T0" fmla="*/ 70 w 5"/>
                <a:gd name="T1" fmla="*/ 0 h 20"/>
                <a:gd name="T2" fmla="*/ 29 w 5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0" y="4"/>
                    <a:pt x="1" y="15"/>
                    <a:pt x="2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5" name="Group 1504">
            <a:extLst>
              <a:ext uri="{FF2B5EF4-FFF2-40B4-BE49-F238E27FC236}">
                <a16:creationId xmlns:a16="http://schemas.microsoft.com/office/drawing/2014/main" id="{D4281ABC-87B1-4FBE-99D1-6BDA6B14F80E}"/>
              </a:ext>
            </a:extLst>
          </p:cNvPr>
          <p:cNvGrpSpPr>
            <a:grpSpLocks/>
          </p:cNvGrpSpPr>
          <p:nvPr/>
        </p:nvGrpSpPr>
        <p:grpSpPr bwMode="auto">
          <a:xfrm>
            <a:off x="7439025" y="4529138"/>
            <a:ext cx="247650" cy="330200"/>
            <a:chOff x="3494" y="2088"/>
            <a:chExt cx="156" cy="208"/>
          </a:xfrm>
        </p:grpSpPr>
        <p:sp>
          <p:nvSpPr>
            <p:cNvPr id="47300" name="Freeform 1505">
              <a:extLst>
                <a:ext uri="{FF2B5EF4-FFF2-40B4-BE49-F238E27FC236}">
                  <a16:creationId xmlns:a16="http://schemas.microsoft.com/office/drawing/2014/main" id="{4911F2E0-6232-4561-9ACD-535446846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088"/>
              <a:ext cx="156" cy="208"/>
            </a:xfrm>
            <a:custGeom>
              <a:avLst/>
              <a:gdLst>
                <a:gd name="T0" fmla="*/ 335 w 62"/>
                <a:gd name="T1" fmla="*/ 77 h 78"/>
                <a:gd name="T2" fmla="*/ 33 w 62"/>
                <a:gd name="T3" fmla="*/ 648 h 78"/>
                <a:gd name="T4" fmla="*/ 96 w 62"/>
                <a:gd name="T5" fmla="*/ 1365 h 78"/>
                <a:gd name="T6" fmla="*/ 242 w 62"/>
                <a:gd name="T7" fmla="*/ 1459 h 78"/>
                <a:gd name="T8" fmla="*/ 843 w 62"/>
                <a:gd name="T9" fmla="*/ 1229 h 78"/>
                <a:gd name="T10" fmla="*/ 747 w 62"/>
                <a:gd name="T11" fmla="*/ 419 h 78"/>
                <a:gd name="T12" fmla="*/ 335 w 62"/>
                <a:gd name="T13" fmla="*/ 7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8">
                  <a:moveTo>
                    <a:pt x="21" y="4"/>
                  </a:moveTo>
                  <a:cubicBezTo>
                    <a:pt x="7" y="8"/>
                    <a:pt x="0" y="17"/>
                    <a:pt x="2" y="34"/>
                  </a:cubicBezTo>
                  <a:cubicBezTo>
                    <a:pt x="4" y="46"/>
                    <a:pt x="4" y="64"/>
                    <a:pt x="6" y="72"/>
                  </a:cubicBezTo>
                  <a:cubicBezTo>
                    <a:pt x="8" y="78"/>
                    <a:pt x="13" y="77"/>
                    <a:pt x="15" y="77"/>
                  </a:cubicBezTo>
                  <a:cubicBezTo>
                    <a:pt x="26" y="77"/>
                    <a:pt x="46" y="72"/>
                    <a:pt x="53" y="65"/>
                  </a:cubicBezTo>
                  <a:cubicBezTo>
                    <a:pt x="62" y="57"/>
                    <a:pt x="50" y="30"/>
                    <a:pt x="47" y="22"/>
                  </a:cubicBezTo>
                  <a:cubicBezTo>
                    <a:pt x="42" y="11"/>
                    <a:pt x="34" y="0"/>
                    <a:pt x="21" y="4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1" name="Freeform 1506">
              <a:extLst>
                <a:ext uri="{FF2B5EF4-FFF2-40B4-BE49-F238E27FC236}">
                  <a16:creationId xmlns:a16="http://schemas.microsoft.com/office/drawing/2014/main" id="{1385B160-1D9E-4AB6-A737-867345B5D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096"/>
              <a:ext cx="90" cy="184"/>
            </a:xfrm>
            <a:custGeom>
              <a:avLst/>
              <a:gdLst>
                <a:gd name="T0" fmla="*/ 50 w 36"/>
                <a:gd name="T1" fmla="*/ 115 h 69"/>
                <a:gd name="T2" fmla="*/ 520 w 36"/>
                <a:gd name="T3" fmla="*/ 717 h 69"/>
                <a:gd name="T4" fmla="*/ 458 w 36"/>
                <a:gd name="T5" fmla="*/ 1117 h 69"/>
                <a:gd name="T6" fmla="*/ 20 w 36"/>
                <a:gd name="T7" fmla="*/ 1288 h 69"/>
                <a:gd name="T8" fmla="*/ 0 w 36"/>
                <a:gd name="T9" fmla="*/ 1288 h 69"/>
                <a:gd name="T10" fmla="*/ 250 w 36"/>
                <a:gd name="T11" fmla="*/ 704 h 69"/>
                <a:gd name="T12" fmla="*/ 220 w 36"/>
                <a:gd name="T13" fmla="*/ 320 h 69"/>
                <a:gd name="T14" fmla="*/ 83 w 36"/>
                <a:gd name="T15" fmla="*/ 136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69">
                  <a:moveTo>
                    <a:pt x="3" y="6"/>
                  </a:moveTo>
                  <a:cubicBezTo>
                    <a:pt x="21" y="0"/>
                    <a:pt x="30" y="22"/>
                    <a:pt x="33" y="38"/>
                  </a:cubicBezTo>
                  <a:cubicBezTo>
                    <a:pt x="35" y="46"/>
                    <a:pt x="36" y="55"/>
                    <a:pt x="29" y="59"/>
                  </a:cubicBezTo>
                  <a:cubicBezTo>
                    <a:pt x="22" y="64"/>
                    <a:pt x="9" y="69"/>
                    <a:pt x="1" y="68"/>
                  </a:cubicBezTo>
                  <a:cubicBezTo>
                    <a:pt x="1" y="66"/>
                    <a:pt x="1" y="69"/>
                    <a:pt x="0" y="68"/>
                  </a:cubicBezTo>
                  <a:cubicBezTo>
                    <a:pt x="12" y="66"/>
                    <a:pt x="14" y="48"/>
                    <a:pt x="16" y="37"/>
                  </a:cubicBezTo>
                  <a:cubicBezTo>
                    <a:pt x="19" y="30"/>
                    <a:pt x="18" y="24"/>
                    <a:pt x="14" y="17"/>
                  </a:cubicBezTo>
                  <a:cubicBezTo>
                    <a:pt x="12" y="12"/>
                    <a:pt x="7" y="10"/>
                    <a:pt x="5" y="7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2" name="Freeform 1507">
              <a:extLst>
                <a:ext uri="{FF2B5EF4-FFF2-40B4-BE49-F238E27FC236}">
                  <a16:creationId xmlns:a16="http://schemas.microsoft.com/office/drawing/2014/main" id="{3BE361A9-1AF8-41BC-B4D5-8930157D2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088"/>
              <a:ext cx="156" cy="208"/>
            </a:xfrm>
            <a:custGeom>
              <a:avLst/>
              <a:gdLst>
                <a:gd name="T0" fmla="*/ 335 w 62"/>
                <a:gd name="T1" fmla="*/ 77 h 78"/>
                <a:gd name="T2" fmla="*/ 33 w 62"/>
                <a:gd name="T3" fmla="*/ 648 h 78"/>
                <a:gd name="T4" fmla="*/ 96 w 62"/>
                <a:gd name="T5" fmla="*/ 1365 h 78"/>
                <a:gd name="T6" fmla="*/ 242 w 62"/>
                <a:gd name="T7" fmla="*/ 1459 h 78"/>
                <a:gd name="T8" fmla="*/ 843 w 62"/>
                <a:gd name="T9" fmla="*/ 1229 h 78"/>
                <a:gd name="T10" fmla="*/ 747 w 62"/>
                <a:gd name="T11" fmla="*/ 419 h 78"/>
                <a:gd name="T12" fmla="*/ 335 w 62"/>
                <a:gd name="T13" fmla="*/ 7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78">
                  <a:moveTo>
                    <a:pt x="21" y="4"/>
                  </a:moveTo>
                  <a:cubicBezTo>
                    <a:pt x="7" y="8"/>
                    <a:pt x="0" y="17"/>
                    <a:pt x="2" y="34"/>
                  </a:cubicBezTo>
                  <a:cubicBezTo>
                    <a:pt x="4" y="46"/>
                    <a:pt x="4" y="64"/>
                    <a:pt x="6" y="72"/>
                  </a:cubicBezTo>
                  <a:cubicBezTo>
                    <a:pt x="8" y="78"/>
                    <a:pt x="13" y="77"/>
                    <a:pt x="15" y="77"/>
                  </a:cubicBezTo>
                  <a:cubicBezTo>
                    <a:pt x="26" y="77"/>
                    <a:pt x="46" y="72"/>
                    <a:pt x="53" y="65"/>
                  </a:cubicBezTo>
                  <a:cubicBezTo>
                    <a:pt x="62" y="57"/>
                    <a:pt x="50" y="30"/>
                    <a:pt x="47" y="22"/>
                  </a:cubicBezTo>
                  <a:cubicBezTo>
                    <a:pt x="42" y="11"/>
                    <a:pt x="34" y="0"/>
                    <a:pt x="21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3" name="Freeform 1508">
              <a:extLst>
                <a:ext uri="{FF2B5EF4-FFF2-40B4-BE49-F238E27FC236}">
                  <a16:creationId xmlns:a16="http://schemas.microsoft.com/office/drawing/2014/main" id="{2D2FBE04-AE86-4054-A6D6-7E3205C47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181"/>
              <a:ext cx="70" cy="91"/>
            </a:xfrm>
            <a:custGeom>
              <a:avLst/>
              <a:gdLst>
                <a:gd name="T0" fmla="*/ 238 w 28"/>
                <a:gd name="T1" fmla="*/ 35 h 34"/>
                <a:gd name="T2" fmla="*/ 20 w 28"/>
                <a:gd name="T3" fmla="*/ 252 h 34"/>
                <a:gd name="T4" fmla="*/ 333 w 28"/>
                <a:gd name="T5" fmla="*/ 559 h 34"/>
                <a:gd name="T6" fmla="*/ 408 w 28"/>
                <a:gd name="T7" fmla="*/ 171 h 34"/>
                <a:gd name="T8" fmla="*/ 238 w 28"/>
                <a:gd name="T9" fmla="*/ 3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4">
                  <a:moveTo>
                    <a:pt x="15" y="2"/>
                  </a:moveTo>
                  <a:cubicBezTo>
                    <a:pt x="9" y="0"/>
                    <a:pt x="2" y="7"/>
                    <a:pt x="1" y="13"/>
                  </a:cubicBezTo>
                  <a:cubicBezTo>
                    <a:pt x="0" y="23"/>
                    <a:pt x="12" y="34"/>
                    <a:pt x="21" y="29"/>
                  </a:cubicBezTo>
                  <a:cubicBezTo>
                    <a:pt x="28" y="26"/>
                    <a:pt x="28" y="15"/>
                    <a:pt x="26" y="9"/>
                  </a:cubicBezTo>
                  <a:cubicBezTo>
                    <a:pt x="24" y="4"/>
                    <a:pt x="19" y="4"/>
                    <a:pt x="15" y="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4" name="Freeform 1509">
              <a:extLst>
                <a:ext uri="{FF2B5EF4-FFF2-40B4-BE49-F238E27FC236}">
                  <a16:creationId xmlns:a16="http://schemas.microsoft.com/office/drawing/2014/main" id="{CD595513-0D46-469C-8800-2B9D783F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187"/>
              <a:ext cx="35" cy="61"/>
            </a:xfrm>
            <a:custGeom>
              <a:avLst/>
              <a:gdLst>
                <a:gd name="T0" fmla="*/ 220 w 14"/>
                <a:gd name="T1" fmla="*/ 111 h 23"/>
                <a:gd name="T2" fmla="*/ 50 w 14"/>
                <a:gd name="T3" fmla="*/ 191 h 23"/>
                <a:gd name="T4" fmla="*/ 145 w 14"/>
                <a:gd name="T5" fmla="*/ 430 h 23"/>
                <a:gd name="T6" fmla="*/ 113 w 14"/>
                <a:gd name="T7" fmla="*/ 204 h 23"/>
                <a:gd name="T8" fmla="*/ 208 w 14"/>
                <a:gd name="T9" fmla="*/ 9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3">
                  <a:moveTo>
                    <a:pt x="14" y="6"/>
                  </a:moveTo>
                  <a:cubicBezTo>
                    <a:pt x="12" y="0"/>
                    <a:pt x="4" y="7"/>
                    <a:pt x="3" y="10"/>
                  </a:cubicBezTo>
                  <a:cubicBezTo>
                    <a:pt x="0" y="17"/>
                    <a:pt x="4" y="20"/>
                    <a:pt x="9" y="23"/>
                  </a:cubicBezTo>
                  <a:cubicBezTo>
                    <a:pt x="6" y="19"/>
                    <a:pt x="4" y="16"/>
                    <a:pt x="7" y="11"/>
                  </a:cubicBezTo>
                  <a:cubicBezTo>
                    <a:pt x="8" y="9"/>
                    <a:pt x="11" y="4"/>
                    <a:pt x="13" y="5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Freeform 1510">
              <a:extLst>
                <a:ext uri="{FF2B5EF4-FFF2-40B4-BE49-F238E27FC236}">
                  <a16:creationId xmlns:a16="http://schemas.microsoft.com/office/drawing/2014/main" id="{3F1B031C-1E19-4858-980A-F442782F0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203"/>
              <a:ext cx="27" cy="61"/>
            </a:xfrm>
            <a:custGeom>
              <a:avLst/>
              <a:gdLst>
                <a:gd name="T0" fmla="*/ 0 w 11"/>
                <a:gd name="T1" fmla="*/ 337 h 23"/>
                <a:gd name="T2" fmla="*/ 150 w 11"/>
                <a:gd name="T3" fmla="*/ 225 h 23"/>
                <a:gd name="T4" fmla="*/ 91 w 11"/>
                <a:gd name="T5" fmla="*/ 0 h 23"/>
                <a:gd name="T6" fmla="*/ 91 w 11"/>
                <a:gd name="T7" fmla="*/ 191 h 23"/>
                <a:gd name="T8" fmla="*/ 42 w 11"/>
                <a:gd name="T9" fmla="*/ 35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18"/>
                  </a:moveTo>
                  <a:cubicBezTo>
                    <a:pt x="4" y="23"/>
                    <a:pt x="9" y="15"/>
                    <a:pt x="10" y="12"/>
                  </a:cubicBezTo>
                  <a:cubicBezTo>
                    <a:pt x="11" y="7"/>
                    <a:pt x="10" y="2"/>
                    <a:pt x="6" y="0"/>
                  </a:cubicBezTo>
                  <a:cubicBezTo>
                    <a:pt x="8" y="3"/>
                    <a:pt x="10" y="8"/>
                    <a:pt x="6" y="10"/>
                  </a:cubicBezTo>
                  <a:cubicBezTo>
                    <a:pt x="8" y="12"/>
                    <a:pt x="7" y="20"/>
                    <a:pt x="3" y="19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Freeform 1511">
              <a:extLst>
                <a:ext uri="{FF2B5EF4-FFF2-40B4-BE49-F238E27FC236}">
                  <a16:creationId xmlns:a16="http://schemas.microsoft.com/office/drawing/2014/main" id="{CB950D9A-4A1A-44ED-A0DD-48458C385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2" y="2184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0 h 6"/>
                <a:gd name="T4" fmla="*/ 95 w 6"/>
                <a:gd name="T5" fmla="*/ 56 h 6"/>
                <a:gd name="T6" fmla="*/ 50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5" y="4"/>
                    <a:pt x="4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7" name="Oval 1512">
              <a:extLst>
                <a:ext uri="{FF2B5EF4-FFF2-40B4-BE49-F238E27FC236}">
                  <a16:creationId xmlns:a16="http://schemas.microsoft.com/office/drawing/2014/main" id="{761D37F4-E2D4-46F9-AEDD-5D01052F4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2181"/>
              <a:ext cx="5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308" name="Freeform 1513">
              <a:extLst>
                <a:ext uri="{FF2B5EF4-FFF2-40B4-BE49-F238E27FC236}">
                  <a16:creationId xmlns:a16="http://schemas.microsoft.com/office/drawing/2014/main" id="{243E5DCD-4426-44B4-9C51-411BBF34B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197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35 w 3"/>
                <a:gd name="T3" fmla="*/ 0 h 4"/>
                <a:gd name="T4" fmla="*/ 56 w 3"/>
                <a:gd name="T5" fmla="*/ 47 h 4"/>
                <a:gd name="T6" fmla="*/ 35 w 3"/>
                <a:gd name="T7" fmla="*/ 61 h 4"/>
                <a:gd name="T8" fmla="*/ 0 w 3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9" name="Freeform 1514">
              <a:extLst>
                <a:ext uri="{FF2B5EF4-FFF2-40B4-BE49-F238E27FC236}">
                  <a16:creationId xmlns:a16="http://schemas.microsoft.com/office/drawing/2014/main" id="{291A1105-79F0-4906-B31D-7142BFAA5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2179"/>
              <a:ext cx="23" cy="80"/>
            </a:xfrm>
            <a:custGeom>
              <a:avLst/>
              <a:gdLst>
                <a:gd name="T0" fmla="*/ 0 w 9"/>
                <a:gd name="T1" fmla="*/ 568 h 30"/>
                <a:gd name="T2" fmla="*/ 130 w 9"/>
                <a:gd name="T3" fmla="*/ 320 h 30"/>
                <a:gd name="T4" fmla="*/ 118 w 9"/>
                <a:gd name="T5" fmla="*/ 171 h 30"/>
                <a:gd name="T6" fmla="*/ 66 w 9"/>
                <a:gd name="T7" fmla="*/ 0 h 30"/>
                <a:gd name="T8" fmla="*/ 118 w 9"/>
                <a:gd name="T9" fmla="*/ 320 h 30"/>
                <a:gd name="T10" fmla="*/ 0 w 9"/>
                <a:gd name="T11" fmla="*/ 56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30">
                  <a:moveTo>
                    <a:pt x="0" y="30"/>
                  </a:moveTo>
                  <a:cubicBezTo>
                    <a:pt x="6" y="28"/>
                    <a:pt x="8" y="23"/>
                    <a:pt x="8" y="17"/>
                  </a:cubicBezTo>
                  <a:cubicBezTo>
                    <a:pt x="9" y="14"/>
                    <a:pt x="8" y="12"/>
                    <a:pt x="7" y="9"/>
                  </a:cubicBezTo>
                  <a:cubicBezTo>
                    <a:pt x="7" y="6"/>
                    <a:pt x="6" y="2"/>
                    <a:pt x="4" y="0"/>
                  </a:cubicBezTo>
                  <a:cubicBezTo>
                    <a:pt x="5" y="6"/>
                    <a:pt x="8" y="11"/>
                    <a:pt x="7" y="17"/>
                  </a:cubicBezTo>
                  <a:cubicBezTo>
                    <a:pt x="6" y="22"/>
                    <a:pt x="5" y="28"/>
                    <a:pt x="0" y="30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0" name="Freeform 1515">
              <a:extLst>
                <a:ext uri="{FF2B5EF4-FFF2-40B4-BE49-F238E27FC236}">
                  <a16:creationId xmlns:a16="http://schemas.microsoft.com/office/drawing/2014/main" id="{8F1CFDD7-A586-44D1-A46F-D9F3BA36A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120"/>
              <a:ext cx="25" cy="83"/>
            </a:xfrm>
            <a:custGeom>
              <a:avLst/>
              <a:gdLst>
                <a:gd name="T0" fmla="*/ 158 w 10"/>
                <a:gd name="T1" fmla="*/ 0 h 31"/>
                <a:gd name="T2" fmla="*/ 0 w 10"/>
                <a:gd name="T3" fmla="*/ 193 h 31"/>
                <a:gd name="T4" fmla="*/ 0 w 10"/>
                <a:gd name="T5" fmla="*/ 367 h 31"/>
                <a:gd name="T6" fmla="*/ 50 w 10"/>
                <a:gd name="T7" fmla="*/ 501 h 31"/>
                <a:gd name="T8" fmla="*/ 63 w 10"/>
                <a:gd name="T9" fmla="*/ 594 h 31"/>
                <a:gd name="T10" fmla="*/ 50 w 10"/>
                <a:gd name="T11" fmla="*/ 402 h 31"/>
                <a:gd name="T12" fmla="*/ 63 w 10"/>
                <a:gd name="T13" fmla="*/ 230 h 31"/>
                <a:gd name="T14" fmla="*/ 83 w 10"/>
                <a:gd name="T15" fmla="*/ 78 h 31"/>
                <a:gd name="T16" fmla="*/ 145 w 10"/>
                <a:gd name="T17" fmla="*/ 21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1">
                  <a:moveTo>
                    <a:pt x="10" y="0"/>
                  </a:moveTo>
                  <a:cubicBezTo>
                    <a:pt x="5" y="1"/>
                    <a:pt x="2" y="5"/>
                    <a:pt x="0" y="10"/>
                  </a:cubicBezTo>
                  <a:cubicBezTo>
                    <a:pt x="0" y="13"/>
                    <a:pt x="0" y="16"/>
                    <a:pt x="0" y="19"/>
                  </a:cubicBezTo>
                  <a:cubicBezTo>
                    <a:pt x="1" y="22"/>
                    <a:pt x="2" y="23"/>
                    <a:pt x="3" y="26"/>
                  </a:cubicBezTo>
                  <a:cubicBezTo>
                    <a:pt x="3" y="27"/>
                    <a:pt x="3" y="29"/>
                    <a:pt x="4" y="31"/>
                  </a:cubicBezTo>
                  <a:cubicBezTo>
                    <a:pt x="4" y="27"/>
                    <a:pt x="3" y="25"/>
                    <a:pt x="3" y="21"/>
                  </a:cubicBezTo>
                  <a:cubicBezTo>
                    <a:pt x="2" y="18"/>
                    <a:pt x="3" y="15"/>
                    <a:pt x="4" y="12"/>
                  </a:cubicBezTo>
                  <a:cubicBezTo>
                    <a:pt x="4" y="10"/>
                    <a:pt x="4" y="6"/>
                    <a:pt x="5" y="4"/>
                  </a:cubicBezTo>
                  <a:cubicBezTo>
                    <a:pt x="7" y="3"/>
                    <a:pt x="9" y="3"/>
                    <a:pt x="9" y="1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1" name="Freeform 1516">
              <a:extLst>
                <a:ext uri="{FF2B5EF4-FFF2-40B4-BE49-F238E27FC236}">
                  <a16:creationId xmlns:a16="http://schemas.microsoft.com/office/drawing/2014/main" id="{ED225BCE-CDDF-483C-8349-00AD64843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133"/>
              <a:ext cx="13" cy="38"/>
            </a:xfrm>
            <a:custGeom>
              <a:avLst/>
              <a:gdLst>
                <a:gd name="T0" fmla="*/ 88 w 5"/>
                <a:gd name="T1" fmla="*/ 0 h 14"/>
                <a:gd name="T2" fmla="*/ 0 w 5"/>
                <a:gd name="T3" fmla="*/ 2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0" y="3"/>
                    <a:pt x="0" y="9"/>
                    <a:pt x="0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6" name="Group 1517">
            <a:extLst>
              <a:ext uri="{FF2B5EF4-FFF2-40B4-BE49-F238E27FC236}">
                <a16:creationId xmlns:a16="http://schemas.microsoft.com/office/drawing/2014/main" id="{7A6BA3F7-82BD-4516-8138-8A91A5953991}"/>
              </a:ext>
            </a:extLst>
          </p:cNvPr>
          <p:cNvGrpSpPr>
            <a:grpSpLocks/>
          </p:cNvGrpSpPr>
          <p:nvPr/>
        </p:nvGrpSpPr>
        <p:grpSpPr bwMode="auto">
          <a:xfrm>
            <a:off x="7656513" y="4483100"/>
            <a:ext cx="234950" cy="333375"/>
            <a:chOff x="3092" y="2027"/>
            <a:chExt cx="148" cy="210"/>
          </a:xfrm>
        </p:grpSpPr>
        <p:sp>
          <p:nvSpPr>
            <p:cNvPr id="47288" name="Freeform 1518">
              <a:extLst>
                <a:ext uri="{FF2B5EF4-FFF2-40B4-BE49-F238E27FC236}">
                  <a16:creationId xmlns:a16="http://schemas.microsoft.com/office/drawing/2014/main" id="{5612CEE0-18ED-44BF-8A2F-001720CBD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27"/>
              <a:ext cx="148" cy="210"/>
            </a:xfrm>
            <a:custGeom>
              <a:avLst/>
              <a:gdLst>
                <a:gd name="T0" fmla="*/ 838 w 59"/>
                <a:gd name="T1" fmla="*/ 1313 h 79"/>
                <a:gd name="T2" fmla="*/ 188 w 59"/>
                <a:gd name="T3" fmla="*/ 1427 h 79"/>
                <a:gd name="T4" fmla="*/ 20 w 59"/>
                <a:gd name="T5" fmla="*/ 805 h 79"/>
                <a:gd name="T6" fmla="*/ 429 w 59"/>
                <a:gd name="T7" fmla="*/ 21 h 79"/>
                <a:gd name="T8" fmla="*/ 901 w 59"/>
                <a:gd name="T9" fmla="*/ 771 h 79"/>
                <a:gd name="T10" fmla="*/ 838 w 59"/>
                <a:gd name="T11" fmla="*/ 131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79">
                  <a:moveTo>
                    <a:pt x="53" y="70"/>
                  </a:moveTo>
                  <a:cubicBezTo>
                    <a:pt x="43" y="74"/>
                    <a:pt x="24" y="79"/>
                    <a:pt x="12" y="76"/>
                  </a:cubicBezTo>
                  <a:cubicBezTo>
                    <a:pt x="0" y="74"/>
                    <a:pt x="0" y="63"/>
                    <a:pt x="1" y="43"/>
                  </a:cubicBezTo>
                  <a:cubicBezTo>
                    <a:pt x="1" y="24"/>
                    <a:pt x="5" y="3"/>
                    <a:pt x="27" y="1"/>
                  </a:cubicBezTo>
                  <a:cubicBezTo>
                    <a:pt x="49" y="0"/>
                    <a:pt x="57" y="27"/>
                    <a:pt x="57" y="41"/>
                  </a:cubicBezTo>
                  <a:cubicBezTo>
                    <a:pt x="57" y="56"/>
                    <a:pt x="59" y="67"/>
                    <a:pt x="53" y="70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Freeform 1519">
              <a:extLst>
                <a:ext uri="{FF2B5EF4-FFF2-40B4-BE49-F238E27FC236}">
                  <a16:creationId xmlns:a16="http://schemas.microsoft.com/office/drawing/2014/main" id="{6E1EC5F0-70B2-4252-B851-7B69EBB0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48"/>
              <a:ext cx="127" cy="181"/>
            </a:xfrm>
            <a:custGeom>
              <a:avLst/>
              <a:gdLst>
                <a:gd name="T0" fmla="*/ 0 w 51"/>
                <a:gd name="T1" fmla="*/ 1057 h 68"/>
                <a:gd name="T2" fmla="*/ 383 w 51"/>
                <a:gd name="T3" fmla="*/ 1224 h 68"/>
                <a:gd name="T4" fmla="*/ 745 w 51"/>
                <a:gd name="T5" fmla="*/ 977 h 68"/>
                <a:gd name="T6" fmla="*/ 725 w 51"/>
                <a:gd name="T7" fmla="*/ 431 h 68"/>
                <a:gd name="T8" fmla="*/ 633 w 51"/>
                <a:gd name="T9" fmla="*/ 149 h 68"/>
                <a:gd name="T10" fmla="*/ 403 w 51"/>
                <a:gd name="T11" fmla="*/ 0 h 68"/>
                <a:gd name="T12" fmla="*/ 603 w 51"/>
                <a:gd name="T13" fmla="*/ 431 h 68"/>
                <a:gd name="T14" fmla="*/ 528 w 51"/>
                <a:gd name="T15" fmla="*/ 602 h 68"/>
                <a:gd name="T16" fmla="*/ 383 w 51"/>
                <a:gd name="T17" fmla="*/ 772 h 68"/>
                <a:gd name="T18" fmla="*/ 249 w 51"/>
                <a:gd name="T19" fmla="*/ 807 h 68"/>
                <a:gd name="T20" fmla="*/ 249 w 51"/>
                <a:gd name="T21" fmla="*/ 1019 h 68"/>
                <a:gd name="T22" fmla="*/ 30 w 51"/>
                <a:gd name="T23" fmla="*/ 1057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1" h="68">
                  <a:moveTo>
                    <a:pt x="0" y="56"/>
                  </a:moveTo>
                  <a:cubicBezTo>
                    <a:pt x="2" y="68"/>
                    <a:pt x="15" y="67"/>
                    <a:pt x="25" y="65"/>
                  </a:cubicBezTo>
                  <a:cubicBezTo>
                    <a:pt x="34" y="63"/>
                    <a:pt x="45" y="63"/>
                    <a:pt x="48" y="52"/>
                  </a:cubicBezTo>
                  <a:cubicBezTo>
                    <a:pt x="51" y="43"/>
                    <a:pt x="49" y="32"/>
                    <a:pt x="47" y="23"/>
                  </a:cubicBezTo>
                  <a:cubicBezTo>
                    <a:pt x="46" y="18"/>
                    <a:pt x="44" y="12"/>
                    <a:pt x="41" y="8"/>
                  </a:cubicBezTo>
                  <a:cubicBezTo>
                    <a:pt x="37" y="2"/>
                    <a:pt x="33" y="1"/>
                    <a:pt x="26" y="0"/>
                  </a:cubicBezTo>
                  <a:cubicBezTo>
                    <a:pt x="37" y="3"/>
                    <a:pt x="40" y="12"/>
                    <a:pt x="39" y="23"/>
                  </a:cubicBezTo>
                  <a:cubicBezTo>
                    <a:pt x="38" y="27"/>
                    <a:pt x="37" y="30"/>
                    <a:pt x="34" y="32"/>
                  </a:cubicBezTo>
                  <a:cubicBezTo>
                    <a:pt x="32" y="35"/>
                    <a:pt x="28" y="40"/>
                    <a:pt x="25" y="41"/>
                  </a:cubicBezTo>
                  <a:cubicBezTo>
                    <a:pt x="22" y="42"/>
                    <a:pt x="18" y="40"/>
                    <a:pt x="16" y="43"/>
                  </a:cubicBezTo>
                  <a:cubicBezTo>
                    <a:pt x="14" y="46"/>
                    <a:pt x="17" y="51"/>
                    <a:pt x="16" y="54"/>
                  </a:cubicBezTo>
                  <a:cubicBezTo>
                    <a:pt x="14" y="60"/>
                    <a:pt x="6" y="60"/>
                    <a:pt x="2" y="56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0" name="Freeform 1520">
              <a:extLst>
                <a:ext uri="{FF2B5EF4-FFF2-40B4-BE49-F238E27FC236}">
                  <a16:creationId xmlns:a16="http://schemas.microsoft.com/office/drawing/2014/main" id="{8BB77C10-A68F-41E4-97DA-F35B6F899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2027"/>
              <a:ext cx="148" cy="210"/>
            </a:xfrm>
            <a:custGeom>
              <a:avLst/>
              <a:gdLst>
                <a:gd name="T0" fmla="*/ 838 w 59"/>
                <a:gd name="T1" fmla="*/ 1313 h 79"/>
                <a:gd name="T2" fmla="*/ 188 w 59"/>
                <a:gd name="T3" fmla="*/ 1427 h 79"/>
                <a:gd name="T4" fmla="*/ 20 w 59"/>
                <a:gd name="T5" fmla="*/ 805 h 79"/>
                <a:gd name="T6" fmla="*/ 429 w 59"/>
                <a:gd name="T7" fmla="*/ 21 h 79"/>
                <a:gd name="T8" fmla="*/ 901 w 59"/>
                <a:gd name="T9" fmla="*/ 771 h 79"/>
                <a:gd name="T10" fmla="*/ 838 w 59"/>
                <a:gd name="T11" fmla="*/ 1313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9" h="79">
                  <a:moveTo>
                    <a:pt x="53" y="70"/>
                  </a:moveTo>
                  <a:cubicBezTo>
                    <a:pt x="43" y="74"/>
                    <a:pt x="24" y="79"/>
                    <a:pt x="12" y="76"/>
                  </a:cubicBezTo>
                  <a:cubicBezTo>
                    <a:pt x="0" y="74"/>
                    <a:pt x="0" y="63"/>
                    <a:pt x="1" y="43"/>
                  </a:cubicBezTo>
                  <a:cubicBezTo>
                    <a:pt x="1" y="24"/>
                    <a:pt x="5" y="3"/>
                    <a:pt x="27" y="1"/>
                  </a:cubicBezTo>
                  <a:cubicBezTo>
                    <a:pt x="49" y="0"/>
                    <a:pt x="57" y="27"/>
                    <a:pt x="57" y="41"/>
                  </a:cubicBezTo>
                  <a:cubicBezTo>
                    <a:pt x="57" y="56"/>
                    <a:pt x="59" y="67"/>
                    <a:pt x="53" y="7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1521">
              <a:extLst>
                <a:ext uri="{FF2B5EF4-FFF2-40B4-BE49-F238E27FC236}">
                  <a16:creationId xmlns:a16="http://schemas.microsoft.com/office/drawing/2014/main" id="{505222E1-E4ED-4A4F-B376-25E644B3F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109"/>
              <a:ext cx="100" cy="99"/>
            </a:xfrm>
            <a:custGeom>
              <a:avLst/>
              <a:gdLst>
                <a:gd name="T0" fmla="*/ 313 w 40"/>
                <a:gd name="T1" fmla="*/ 35 h 37"/>
                <a:gd name="T2" fmla="*/ 33 w 40"/>
                <a:gd name="T3" fmla="*/ 308 h 37"/>
                <a:gd name="T4" fmla="*/ 395 w 40"/>
                <a:gd name="T5" fmla="*/ 709 h 37"/>
                <a:gd name="T6" fmla="*/ 563 w 40"/>
                <a:gd name="T7" fmla="*/ 559 h 37"/>
                <a:gd name="T8" fmla="*/ 550 w 40"/>
                <a:gd name="T9" fmla="*/ 209 h 37"/>
                <a:gd name="T10" fmla="*/ 313 w 40"/>
                <a:gd name="T11" fmla="*/ 35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7">
                  <a:moveTo>
                    <a:pt x="20" y="2"/>
                  </a:moveTo>
                  <a:cubicBezTo>
                    <a:pt x="10" y="0"/>
                    <a:pt x="4" y="6"/>
                    <a:pt x="2" y="16"/>
                  </a:cubicBezTo>
                  <a:cubicBezTo>
                    <a:pt x="0" y="28"/>
                    <a:pt x="14" y="36"/>
                    <a:pt x="25" y="37"/>
                  </a:cubicBezTo>
                  <a:cubicBezTo>
                    <a:pt x="31" y="37"/>
                    <a:pt x="33" y="35"/>
                    <a:pt x="36" y="29"/>
                  </a:cubicBezTo>
                  <a:cubicBezTo>
                    <a:pt x="40" y="23"/>
                    <a:pt x="39" y="18"/>
                    <a:pt x="35" y="11"/>
                  </a:cubicBezTo>
                  <a:cubicBezTo>
                    <a:pt x="32" y="4"/>
                    <a:pt x="27" y="4"/>
                    <a:pt x="20" y="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1522">
              <a:extLst>
                <a:ext uri="{FF2B5EF4-FFF2-40B4-BE49-F238E27FC236}">
                  <a16:creationId xmlns:a16="http://schemas.microsoft.com/office/drawing/2014/main" id="{D90617F1-3EF2-4268-881A-D93313EBE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117"/>
              <a:ext cx="55" cy="70"/>
            </a:xfrm>
            <a:custGeom>
              <a:avLst/>
              <a:gdLst>
                <a:gd name="T0" fmla="*/ 345 w 22"/>
                <a:gd name="T1" fmla="*/ 59 h 26"/>
                <a:gd name="T2" fmla="*/ 50 w 22"/>
                <a:gd name="T3" fmla="*/ 159 h 26"/>
                <a:gd name="T4" fmla="*/ 20 w 22"/>
                <a:gd name="T5" fmla="*/ 334 h 26"/>
                <a:gd name="T6" fmla="*/ 158 w 22"/>
                <a:gd name="T7" fmla="*/ 506 h 26"/>
                <a:gd name="T8" fmla="*/ 95 w 22"/>
                <a:gd name="T9" fmla="*/ 197 h 26"/>
                <a:gd name="T10" fmla="*/ 313 w 22"/>
                <a:gd name="T11" fmla="*/ 59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6">
                  <a:moveTo>
                    <a:pt x="22" y="3"/>
                  </a:moveTo>
                  <a:cubicBezTo>
                    <a:pt x="15" y="1"/>
                    <a:pt x="7" y="0"/>
                    <a:pt x="3" y="8"/>
                  </a:cubicBezTo>
                  <a:cubicBezTo>
                    <a:pt x="1" y="10"/>
                    <a:pt x="0" y="14"/>
                    <a:pt x="1" y="17"/>
                  </a:cubicBezTo>
                  <a:cubicBezTo>
                    <a:pt x="2" y="22"/>
                    <a:pt x="7" y="24"/>
                    <a:pt x="10" y="26"/>
                  </a:cubicBezTo>
                  <a:cubicBezTo>
                    <a:pt x="6" y="22"/>
                    <a:pt x="3" y="15"/>
                    <a:pt x="6" y="10"/>
                  </a:cubicBezTo>
                  <a:cubicBezTo>
                    <a:pt x="10" y="4"/>
                    <a:pt x="16" y="6"/>
                    <a:pt x="20" y="3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1523">
              <a:extLst>
                <a:ext uri="{FF2B5EF4-FFF2-40B4-BE49-F238E27FC236}">
                  <a16:creationId xmlns:a16="http://schemas.microsoft.com/office/drawing/2014/main" id="{55806A40-0BEE-4FF8-81AB-1E2E2FEC3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133"/>
              <a:ext cx="45" cy="75"/>
            </a:xfrm>
            <a:custGeom>
              <a:avLst/>
              <a:gdLst>
                <a:gd name="T0" fmla="*/ 0 w 18"/>
                <a:gd name="T1" fmla="*/ 423 h 28"/>
                <a:gd name="T2" fmla="*/ 270 w 18"/>
                <a:gd name="T3" fmla="*/ 346 h 28"/>
                <a:gd name="T4" fmla="*/ 283 w 18"/>
                <a:gd name="T5" fmla="*/ 150 h 28"/>
                <a:gd name="T6" fmla="*/ 188 w 18"/>
                <a:gd name="T7" fmla="*/ 0 h 28"/>
                <a:gd name="T8" fmla="*/ 238 w 18"/>
                <a:gd name="T9" fmla="*/ 209 h 28"/>
                <a:gd name="T10" fmla="*/ 208 w 18"/>
                <a:gd name="T11" fmla="*/ 308 h 28"/>
                <a:gd name="T12" fmla="*/ 125 w 18"/>
                <a:gd name="T13" fmla="*/ 329 h 28"/>
                <a:gd name="T14" fmla="*/ 20 w 18"/>
                <a:gd name="T15" fmla="*/ 445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8">
                  <a:moveTo>
                    <a:pt x="0" y="22"/>
                  </a:moveTo>
                  <a:cubicBezTo>
                    <a:pt x="6" y="28"/>
                    <a:pt x="15" y="24"/>
                    <a:pt x="17" y="18"/>
                  </a:cubicBezTo>
                  <a:cubicBezTo>
                    <a:pt x="18" y="14"/>
                    <a:pt x="18" y="12"/>
                    <a:pt x="18" y="8"/>
                  </a:cubicBezTo>
                  <a:cubicBezTo>
                    <a:pt x="17" y="5"/>
                    <a:pt x="15" y="0"/>
                    <a:pt x="12" y="0"/>
                  </a:cubicBezTo>
                  <a:cubicBezTo>
                    <a:pt x="15" y="3"/>
                    <a:pt x="16" y="8"/>
                    <a:pt x="15" y="11"/>
                  </a:cubicBezTo>
                  <a:cubicBezTo>
                    <a:pt x="15" y="13"/>
                    <a:pt x="14" y="15"/>
                    <a:pt x="13" y="16"/>
                  </a:cubicBezTo>
                  <a:cubicBezTo>
                    <a:pt x="11" y="17"/>
                    <a:pt x="9" y="16"/>
                    <a:pt x="8" y="17"/>
                  </a:cubicBezTo>
                  <a:cubicBezTo>
                    <a:pt x="10" y="21"/>
                    <a:pt x="4" y="23"/>
                    <a:pt x="1" y="23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1524">
              <a:extLst>
                <a:ext uri="{FF2B5EF4-FFF2-40B4-BE49-F238E27FC236}">
                  <a16:creationId xmlns:a16="http://schemas.microsoft.com/office/drawing/2014/main" id="{DE45120B-8676-49AD-A8C2-57EDF43CC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5" y="2109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5" y="1"/>
                    <a:pt x="6" y="3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1525">
              <a:extLst>
                <a:ext uri="{FF2B5EF4-FFF2-40B4-BE49-F238E27FC236}">
                  <a16:creationId xmlns:a16="http://schemas.microsoft.com/office/drawing/2014/main" id="{2D60567D-3BB9-4D6E-9A3F-27C6816A7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2112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Freeform 1526">
              <a:extLst>
                <a:ext uri="{FF2B5EF4-FFF2-40B4-BE49-F238E27FC236}">
                  <a16:creationId xmlns:a16="http://schemas.microsoft.com/office/drawing/2014/main" id="{A4D23653-0228-47BC-9B16-725E14E12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120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50 w 4"/>
                <a:gd name="T3" fmla="*/ 0 h 4"/>
                <a:gd name="T4" fmla="*/ 63 w 4"/>
                <a:gd name="T5" fmla="*/ 47 h 4"/>
                <a:gd name="T6" fmla="*/ 33 w 4"/>
                <a:gd name="T7" fmla="*/ 61 h 4"/>
                <a:gd name="T8" fmla="*/ 2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2" y="4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7" name="Freeform 1527">
              <a:extLst>
                <a:ext uri="{FF2B5EF4-FFF2-40B4-BE49-F238E27FC236}">
                  <a16:creationId xmlns:a16="http://schemas.microsoft.com/office/drawing/2014/main" id="{2E67EDF6-8810-4772-82DF-511B90693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128"/>
              <a:ext cx="43" cy="88"/>
            </a:xfrm>
            <a:custGeom>
              <a:avLst/>
              <a:gdLst>
                <a:gd name="T0" fmla="*/ 0 w 17"/>
                <a:gd name="T1" fmla="*/ 627 h 33"/>
                <a:gd name="T2" fmla="*/ 243 w 17"/>
                <a:gd name="T3" fmla="*/ 397 h 33"/>
                <a:gd name="T4" fmla="*/ 225 w 17"/>
                <a:gd name="T5" fmla="*/ 0 h 33"/>
                <a:gd name="T6" fmla="*/ 210 w 17"/>
                <a:gd name="T7" fmla="*/ 376 h 33"/>
                <a:gd name="T8" fmla="*/ 33 w 17"/>
                <a:gd name="T9" fmla="*/ 58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3">
                  <a:moveTo>
                    <a:pt x="0" y="33"/>
                  </a:moveTo>
                  <a:cubicBezTo>
                    <a:pt x="7" y="33"/>
                    <a:pt x="14" y="28"/>
                    <a:pt x="15" y="21"/>
                  </a:cubicBezTo>
                  <a:cubicBezTo>
                    <a:pt x="17" y="14"/>
                    <a:pt x="15" y="7"/>
                    <a:pt x="14" y="0"/>
                  </a:cubicBezTo>
                  <a:cubicBezTo>
                    <a:pt x="12" y="7"/>
                    <a:pt x="15" y="14"/>
                    <a:pt x="13" y="20"/>
                  </a:cubicBezTo>
                  <a:cubicBezTo>
                    <a:pt x="13" y="24"/>
                    <a:pt x="7" y="32"/>
                    <a:pt x="2" y="3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8" name="Freeform 1528">
              <a:extLst>
                <a:ext uri="{FF2B5EF4-FFF2-40B4-BE49-F238E27FC236}">
                  <a16:creationId xmlns:a16="http://schemas.microsoft.com/office/drawing/2014/main" id="{8845A43A-A5BE-4192-A723-19003E885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2040"/>
              <a:ext cx="60" cy="77"/>
            </a:xfrm>
            <a:custGeom>
              <a:avLst/>
              <a:gdLst>
                <a:gd name="T0" fmla="*/ 363 w 24"/>
                <a:gd name="T1" fmla="*/ 21 h 29"/>
                <a:gd name="T2" fmla="*/ 113 w 24"/>
                <a:gd name="T3" fmla="*/ 112 h 29"/>
                <a:gd name="T4" fmla="*/ 33 w 24"/>
                <a:gd name="T5" fmla="*/ 297 h 29"/>
                <a:gd name="T6" fmla="*/ 20 w 24"/>
                <a:gd name="T7" fmla="*/ 430 h 29"/>
                <a:gd name="T8" fmla="*/ 0 w 24"/>
                <a:gd name="T9" fmla="*/ 542 h 29"/>
                <a:gd name="T10" fmla="*/ 188 w 24"/>
                <a:gd name="T11" fmla="*/ 149 h 29"/>
                <a:gd name="T12" fmla="*/ 250 w 24"/>
                <a:gd name="T13" fmla="*/ 133 h 29"/>
                <a:gd name="T14" fmla="*/ 283 w 24"/>
                <a:gd name="T15" fmla="*/ 93 h 29"/>
                <a:gd name="T16" fmla="*/ 375 w 24"/>
                <a:gd name="T17" fmla="*/ 3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29">
                  <a:moveTo>
                    <a:pt x="23" y="1"/>
                  </a:moveTo>
                  <a:cubicBezTo>
                    <a:pt x="18" y="0"/>
                    <a:pt x="11" y="3"/>
                    <a:pt x="7" y="6"/>
                  </a:cubicBezTo>
                  <a:cubicBezTo>
                    <a:pt x="5" y="8"/>
                    <a:pt x="3" y="12"/>
                    <a:pt x="2" y="16"/>
                  </a:cubicBezTo>
                  <a:cubicBezTo>
                    <a:pt x="1" y="18"/>
                    <a:pt x="1" y="21"/>
                    <a:pt x="1" y="23"/>
                  </a:cubicBezTo>
                  <a:cubicBezTo>
                    <a:pt x="1" y="25"/>
                    <a:pt x="0" y="27"/>
                    <a:pt x="0" y="29"/>
                  </a:cubicBezTo>
                  <a:cubicBezTo>
                    <a:pt x="4" y="22"/>
                    <a:pt x="4" y="12"/>
                    <a:pt x="12" y="8"/>
                  </a:cubicBezTo>
                  <a:cubicBezTo>
                    <a:pt x="13" y="8"/>
                    <a:pt x="15" y="8"/>
                    <a:pt x="16" y="7"/>
                  </a:cubicBezTo>
                  <a:cubicBezTo>
                    <a:pt x="17" y="7"/>
                    <a:pt x="17" y="6"/>
                    <a:pt x="18" y="5"/>
                  </a:cubicBezTo>
                  <a:cubicBezTo>
                    <a:pt x="19" y="4"/>
                    <a:pt x="22" y="2"/>
                    <a:pt x="24" y="2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1529">
              <a:extLst>
                <a:ext uri="{FF2B5EF4-FFF2-40B4-BE49-F238E27FC236}">
                  <a16:creationId xmlns:a16="http://schemas.microsoft.com/office/drawing/2014/main" id="{99EC1D65-C7B5-480C-9D69-708B522F9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045"/>
              <a:ext cx="40" cy="40"/>
            </a:xfrm>
            <a:custGeom>
              <a:avLst/>
              <a:gdLst>
                <a:gd name="T0" fmla="*/ 250 w 16"/>
                <a:gd name="T1" fmla="*/ 0 h 15"/>
                <a:gd name="T2" fmla="*/ 0 w 16"/>
                <a:gd name="T3" fmla="*/ 285 h 15"/>
                <a:gd name="T4" fmla="*/ 95 w 16"/>
                <a:gd name="T5" fmla="*/ 136 h 15"/>
                <a:gd name="T6" fmla="*/ 220 w 16"/>
                <a:gd name="T7" fmla="*/ 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7" y="0"/>
                    <a:pt x="3" y="8"/>
                    <a:pt x="0" y="15"/>
                  </a:cubicBezTo>
                  <a:cubicBezTo>
                    <a:pt x="3" y="14"/>
                    <a:pt x="4" y="9"/>
                    <a:pt x="6" y="7"/>
                  </a:cubicBezTo>
                  <a:cubicBezTo>
                    <a:pt x="8" y="4"/>
                    <a:pt x="11" y="2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7" name="Group 1530">
            <a:extLst>
              <a:ext uri="{FF2B5EF4-FFF2-40B4-BE49-F238E27FC236}">
                <a16:creationId xmlns:a16="http://schemas.microsoft.com/office/drawing/2014/main" id="{49D54C24-9511-4993-81C1-1EDDBF37692B}"/>
              </a:ext>
            </a:extLst>
          </p:cNvPr>
          <p:cNvGrpSpPr>
            <a:grpSpLocks/>
          </p:cNvGrpSpPr>
          <p:nvPr/>
        </p:nvGrpSpPr>
        <p:grpSpPr bwMode="auto">
          <a:xfrm>
            <a:off x="7173913" y="4521200"/>
            <a:ext cx="279400" cy="360363"/>
            <a:chOff x="3392" y="1805"/>
            <a:chExt cx="176" cy="227"/>
          </a:xfrm>
        </p:grpSpPr>
        <p:sp>
          <p:nvSpPr>
            <p:cNvPr id="47276" name="Freeform 1531">
              <a:extLst>
                <a:ext uri="{FF2B5EF4-FFF2-40B4-BE49-F238E27FC236}">
                  <a16:creationId xmlns:a16="http://schemas.microsoft.com/office/drawing/2014/main" id="{8910C013-CF23-4CB2-82AE-6215DC23A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1805"/>
              <a:ext cx="176" cy="227"/>
            </a:xfrm>
            <a:custGeom>
              <a:avLst/>
              <a:gdLst>
                <a:gd name="T0" fmla="*/ 1061 w 70"/>
                <a:gd name="T1" fmla="*/ 534 h 85"/>
                <a:gd name="T2" fmla="*/ 1081 w 70"/>
                <a:gd name="T3" fmla="*/ 1370 h 85"/>
                <a:gd name="T4" fmla="*/ 209 w 70"/>
                <a:gd name="T5" fmla="*/ 1469 h 85"/>
                <a:gd name="T6" fmla="*/ 126 w 70"/>
                <a:gd name="T7" fmla="*/ 550 h 85"/>
                <a:gd name="T8" fmla="*/ 588 w 70"/>
                <a:gd name="T9" fmla="*/ 21 h 85"/>
                <a:gd name="T10" fmla="*/ 1061 w 70"/>
                <a:gd name="T11" fmla="*/ 534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85">
                  <a:moveTo>
                    <a:pt x="67" y="28"/>
                  </a:moveTo>
                  <a:cubicBezTo>
                    <a:pt x="69" y="41"/>
                    <a:pt x="70" y="60"/>
                    <a:pt x="68" y="72"/>
                  </a:cubicBezTo>
                  <a:cubicBezTo>
                    <a:pt x="64" y="85"/>
                    <a:pt x="31" y="84"/>
                    <a:pt x="13" y="77"/>
                  </a:cubicBezTo>
                  <a:cubicBezTo>
                    <a:pt x="0" y="71"/>
                    <a:pt x="6" y="43"/>
                    <a:pt x="8" y="29"/>
                  </a:cubicBezTo>
                  <a:cubicBezTo>
                    <a:pt x="11" y="12"/>
                    <a:pt x="15" y="0"/>
                    <a:pt x="37" y="1"/>
                  </a:cubicBezTo>
                  <a:cubicBezTo>
                    <a:pt x="54" y="1"/>
                    <a:pt x="65" y="8"/>
                    <a:pt x="67" y="28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7" name="Freeform 1532">
              <a:extLst>
                <a:ext uri="{FF2B5EF4-FFF2-40B4-BE49-F238E27FC236}">
                  <a16:creationId xmlns:a16="http://schemas.microsoft.com/office/drawing/2014/main" id="{4AE2B896-0413-4859-BCCF-B52173296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1821"/>
              <a:ext cx="128" cy="192"/>
            </a:xfrm>
            <a:custGeom>
              <a:avLst/>
              <a:gdLst>
                <a:gd name="T0" fmla="*/ 0 w 51"/>
                <a:gd name="T1" fmla="*/ 1117 h 72"/>
                <a:gd name="T2" fmla="*/ 472 w 51"/>
                <a:gd name="T3" fmla="*/ 1344 h 72"/>
                <a:gd name="T4" fmla="*/ 806 w 51"/>
                <a:gd name="T5" fmla="*/ 1045 h 72"/>
                <a:gd name="T6" fmla="*/ 806 w 51"/>
                <a:gd name="T7" fmla="*/ 760 h 72"/>
                <a:gd name="T8" fmla="*/ 788 w 51"/>
                <a:gd name="T9" fmla="*/ 435 h 72"/>
                <a:gd name="T10" fmla="*/ 472 w 51"/>
                <a:gd name="T11" fmla="*/ 0 h 72"/>
                <a:gd name="T12" fmla="*/ 630 w 51"/>
                <a:gd name="T13" fmla="*/ 149 h 72"/>
                <a:gd name="T14" fmla="*/ 680 w 51"/>
                <a:gd name="T15" fmla="*/ 363 h 72"/>
                <a:gd name="T16" fmla="*/ 522 w 51"/>
                <a:gd name="T17" fmla="*/ 648 h 72"/>
                <a:gd name="T18" fmla="*/ 567 w 51"/>
                <a:gd name="T19" fmla="*/ 739 h 72"/>
                <a:gd name="T20" fmla="*/ 504 w 51"/>
                <a:gd name="T21" fmla="*/ 947 h 72"/>
                <a:gd name="T22" fmla="*/ 301 w 51"/>
                <a:gd name="T23" fmla="*/ 1003 h 72"/>
                <a:gd name="T24" fmla="*/ 188 w 51"/>
                <a:gd name="T25" fmla="*/ 931 h 72"/>
                <a:gd name="T26" fmla="*/ 146 w 51"/>
                <a:gd name="T27" fmla="*/ 875 h 72"/>
                <a:gd name="T28" fmla="*/ 158 w 51"/>
                <a:gd name="T29" fmla="*/ 1101 h 72"/>
                <a:gd name="T30" fmla="*/ 20 w 51"/>
                <a:gd name="T31" fmla="*/ 1101 h 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1" h="72">
                  <a:moveTo>
                    <a:pt x="0" y="59"/>
                  </a:moveTo>
                  <a:cubicBezTo>
                    <a:pt x="2" y="71"/>
                    <a:pt x="21" y="72"/>
                    <a:pt x="30" y="71"/>
                  </a:cubicBezTo>
                  <a:cubicBezTo>
                    <a:pt x="40" y="70"/>
                    <a:pt x="49" y="66"/>
                    <a:pt x="51" y="55"/>
                  </a:cubicBezTo>
                  <a:cubicBezTo>
                    <a:pt x="51" y="50"/>
                    <a:pt x="50" y="45"/>
                    <a:pt x="51" y="40"/>
                  </a:cubicBezTo>
                  <a:cubicBezTo>
                    <a:pt x="51" y="34"/>
                    <a:pt x="51" y="28"/>
                    <a:pt x="50" y="23"/>
                  </a:cubicBezTo>
                  <a:cubicBezTo>
                    <a:pt x="49" y="11"/>
                    <a:pt x="44" y="1"/>
                    <a:pt x="30" y="0"/>
                  </a:cubicBezTo>
                  <a:cubicBezTo>
                    <a:pt x="34" y="3"/>
                    <a:pt x="38" y="3"/>
                    <a:pt x="40" y="8"/>
                  </a:cubicBezTo>
                  <a:cubicBezTo>
                    <a:pt x="42" y="11"/>
                    <a:pt x="43" y="16"/>
                    <a:pt x="43" y="19"/>
                  </a:cubicBezTo>
                  <a:cubicBezTo>
                    <a:pt x="43" y="24"/>
                    <a:pt x="39" y="34"/>
                    <a:pt x="33" y="34"/>
                  </a:cubicBezTo>
                  <a:cubicBezTo>
                    <a:pt x="37" y="36"/>
                    <a:pt x="36" y="37"/>
                    <a:pt x="36" y="39"/>
                  </a:cubicBezTo>
                  <a:cubicBezTo>
                    <a:pt x="35" y="43"/>
                    <a:pt x="34" y="47"/>
                    <a:pt x="32" y="50"/>
                  </a:cubicBezTo>
                  <a:cubicBezTo>
                    <a:pt x="29" y="55"/>
                    <a:pt x="24" y="55"/>
                    <a:pt x="19" y="53"/>
                  </a:cubicBezTo>
                  <a:cubicBezTo>
                    <a:pt x="17" y="52"/>
                    <a:pt x="14" y="51"/>
                    <a:pt x="12" y="49"/>
                  </a:cubicBezTo>
                  <a:cubicBezTo>
                    <a:pt x="11" y="48"/>
                    <a:pt x="10" y="46"/>
                    <a:pt x="9" y="46"/>
                  </a:cubicBezTo>
                  <a:cubicBezTo>
                    <a:pt x="9" y="50"/>
                    <a:pt x="14" y="53"/>
                    <a:pt x="10" y="58"/>
                  </a:cubicBezTo>
                  <a:cubicBezTo>
                    <a:pt x="8" y="60"/>
                    <a:pt x="2" y="61"/>
                    <a:pt x="1" y="58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8" name="Freeform 1533">
              <a:extLst>
                <a:ext uri="{FF2B5EF4-FFF2-40B4-BE49-F238E27FC236}">
                  <a16:creationId xmlns:a16="http://schemas.microsoft.com/office/drawing/2014/main" id="{E7D844A8-7D1F-4A71-A923-72CCDA8D0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1805"/>
              <a:ext cx="176" cy="227"/>
            </a:xfrm>
            <a:custGeom>
              <a:avLst/>
              <a:gdLst>
                <a:gd name="T0" fmla="*/ 1061 w 70"/>
                <a:gd name="T1" fmla="*/ 534 h 85"/>
                <a:gd name="T2" fmla="*/ 1081 w 70"/>
                <a:gd name="T3" fmla="*/ 1370 h 85"/>
                <a:gd name="T4" fmla="*/ 209 w 70"/>
                <a:gd name="T5" fmla="*/ 1469 h 85"/>
                <a:gd name="T6" fmla="*/ 126 w 70"/>
                <a:gd name="T7" fmla="*/ 550 h 85"/>
                <a:gd name="T8" fmla="*/ 588 w 70"/>
                <a:gd name="T9" fmla="*/ 21 h 85"/>
                <a:gd name="T10" fmla="*/ 1061 w 70"/>
                <a:gd name="T11" fmla="*/ 534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85">
                  <a:moveTo>
                    <a:pt x="67" y="28"/>
                  </a:moveTo>
                  <a:cubicBezTo>
                    <a:pt x="69" y="41"/>
                    <a:pt x="70" y="60"/>
                    <a:pt x="68" y="72"/>
                  </a:cubicBezTo>
                  <a:cubicBezTo>
                    <a:pt x="64" y="85"/>
                    <a:pt x="31" y="84"/>
                    <a:pt x="13" y="77"/>
                  </a:cubicBezTo>
                  <a:cubicBezTo>
                    <a:pt x="0" y="71"/>
                    <a:pt x="6" y="43"/>
                    <a:pt x="8" y="29"/>
                  </a:cubicBezTo>
                  <a:cubicBezTo>
                    <a:pt x="11" y="12"/>
                    <a:pt x="15" y="0"/>
                    <a:pt x="37" y="1"/>
                  </a:cubicBezTo>
                  <a:cubicBezTo>
                    <a:pt x="54" y="1"/>
                    <a:pt x="65" y="8"/>
                    <a:pt x="67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9" name="Freeform 1534">
              <a:extLst>
                <a:ext uri="{FF2B5EF4-FFF2-40B4-BE49-F238E27FC236}">
                  <a16:creationId xmlns:a16="http://schemas.microsoft.com/office/drawing/2014/main" id="{E6F8AE91-84C4-4B26-9EC0-B579A073E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1899"/>
              <a:ext cx="88" cy="104"/>
            </a:xfrm>
            <a:custGeom>
              <a:avLst/>
              <a:gdLst>
                <a:gd name="T0" fmla="*/ 96 w 35"/>
                <a:gd name="T1" fmla="*/ 149 h 39"/>
                <a:gd name="T2" fmla="*/ 0 w 35"/>
                <a:gd name="T3" fmla="*/ 320 h 39"/>
                <a:gd name="T4" fmla="*/ 158 w 35"/>
                <a:gd name="T5" fmla="*/ 648 h 39"/>
                <a:gd name="T6" fmla="*/ 443 w 35"/>
                <a:gd name="T7" fmla="*/ 661 h 39"/>
                <a:gd name="T8" fmla="*/ 556 w 35"/>
                <a:gd name="T9" fmla="*/ 397 h 39"/>
                <a:gd name="T10" fmla="*/ 96 w 35"/>
                <a:gd name="T11" fmla="*/ 149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9">
                  <a:moveTo>
                    <a:pt x="6" y="8"/>
                  </a:moveTo>
                  <a:cubicBezTo>
                    <a:pt x="2" y="11"/>
                    <a:pt x="0" y="13"/>
                    <a:pt x="0" y="17"/>
                  </a:cubicBezTo>
                  <a:cubicBezTo>
                    <a:pt x="0" y="25"/>
                    <a:pt x="3" y="31"/>
                    <a:pt x="10" y="34"/>
                  </a:cubicBezTo>
                  <a:cubicBezTo>
                    <a:pt x="16" y="38"/>
                    <a:pt x="21" y="39"/>
                    <a:pt x="28" y="35"/>
                  </a:cubicBezTo>
                  <a:cubicBezTo>
                    <a:pt x="32" y="32"/>
                    <a:pt x="35" y="26"/>
                    <a:pt x="35" y="21"/>
                  </a:cubicBezTo>
                  <a:cubicBezTo>
                    <a:pt x="35" y="8"/>
                    <a:pt x="15" y="0"/>
                    <a:pt x="6" y="8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0" name="Freeform 1535">
              <a:extLst>
                <a:ext uri="{FF2B5EF4-FFF2-40B4-BE49-F238E27FC236}">
                  <a16:creationId xmlns:a16="http://schemas.microsoft.com/office/drawing/2014/main" id="{3B099765-2696-434C-B3F9-58D087FC3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917"/>
              <a:ext cx="45" cy="56"/>
            </a:xfrm>
            <a:custGeom>
              <a:avLst/>
              <a:gdLst>
                <a:gd name="T0" fmla="*/ 270 w 18"/>
                <a:gd name="T1" fmla="*/ 35 h 21"/>
                <a:gd name="T2" fmla="*/ 63 w 18"/>
                <a:gd name="T3" fmla="*/ 115 h 21"/>
                <a:gd name="T4" fmla="*/ 125 w 18"/>
                <a:gd name="T5" fmla="*/ 397 h 21"/>
                <a:gd name="T6" fmla="*/ 95 w 18"/>
                <a:gd name="T7" fmla="*/ 264 h 21"/>
                <a:gd name="T8" fmla="*/ 158 w 18"/>
                <a:gd name="T9" fmla="*/ 171 h 21"/>
                <a:gd name="T10" fmla="*/ 208 w 18"/>
                <a:gd name="T11" fmla="*/ 77 h 21"/>
                <a:gd name="T12" fmla="*/ 283 w 18"/>
                <a:gd name="T13" fmla="*/ 35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21">
                  <a:moveTo>
                    <a:pt x="17" y="2"/>
                  </a:moveTo>
                  <a:cubicBezTo>
                    <a:pt x="12" y="0"/>
                    <a:pt x="6" y="2"/>
                    <a:pt x="4" y="6"/>
                  </a:cubicBezTo>
                  <a:cubicBezTo>
                    <a:pt x="0" y="10"/>
                    <a:pt x="1" y="20"/>
                    <a:pt x="8" y="21"/>
                  </a:cubicBezTo>
                  <a:cubicBezTo>
                    <a:pt x="7" y="19"/>
                    <a:pt x="6" y="16"/>
                    <a:pt x="6" y="14"/>
                  </a:cubicBezTo>
                  <a:cubicBezTo>
                    <a:pt x="7" y="11"/>
                    <a:pt x="9" y="11"/>
                    <a:pt x="10" y="9"/>
                  </a:cubicBezTo>
                  <a:cubicBezTo>
                    <a:pt x="12" y="7"/>
                    <a:pt x="11" y="6"/>
                    <a:pt x="13" y="4"/>
                  </a:cubicBezTo>
                  <a:cubicBezTo>
                    <a:pt x="14" y="3"/>
                    <a:pt x="16" y="2"/>
                    <a:pt x="18" y="2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1536">
              <a:extLst>
                <a:ext uri="{FF2B5EF4-FFF2-40B4-BE49-F238E27FC236}">
                  <a16:creationId xmlns:a16="http://schemas.microsoft.com/office/drawing/2014/main" id="{185DE597-1E46-4E9B-B78F-6394D266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931"/>
              <a:ext cx="51" cy="69"/>
            </a:xfrm>
            <a:custGeom>
              <a:avLst/>
              <a:gdLst>
                <a:gd name="T0" fmla="*/ 0 w 20"/>
                <a:gd name="T1" fmla="*/ 374 h 26"/>
                <a:gd name="T2" fmla="*/ 281 w 20"/>
                <a:gd name="T3" fmla="*/ 295 h 26"/>
                <a:gd name="T4" fmla="*/ 311 w 20"/>
                <a:gd name="T5" fmla="*/ 133 h 26"/>
                <a:gd name="T6" fmla="*/ 201 w 20"/>
                <a:gd name="T7" fmla="*/ 0 h 26"/>
                <a:gd name="T8" fmla="*/ 247 w 20"/>
                <a:gd name="T9" fmla="*/ 111 h 26"/>
                <a:gd name="T10" fmla="*/ 181 w 20"/>
                <a:gd name="T11" fmla="*/ 226 h 26"/>
                <a:gd name="T12" fmla="*/ 130 w 20"/>
                <a:gd name="T13" fmla="*/ 337 h 26"/>
                <a:gd name="T14" fmla="*/ 20 w 20"/>
                <a:gd name="T15" fmla="*/ 337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26">
                  <a:moveTo>
                    <a:pt x="0" y="20"/>
                  </a:moveTo>
                  <a:cubicBezTo>
                    <a:pt x="5" y="26"/>
                    <a:pt x="14" y="22"/>
                    <a:pt x="17" y="16"/>
                  </a:cubicBezTo>
                  <a:cubicBezTo>
                    <a:pt x="18" y="13"/>
                    <a:pt x="20" y="9"/>
                    <a:pt x="19" y="7"/>
                  </a:cubicBezTo>
                  <a:cubicBezTo>
                    <a:pt x="18" y="3"/>
                    <a:pt x="15" y="2"/>
                    <a:pt x="12" y="0"/>
                  </a:cubicBezTo>
                  <a:cubicBezTo>
                    <a:pt x="14" y="2"/>
                    <a:pt x="15" y="3"/>
                    <a:pt x="15" y="6"/>
                  </a:cubicBezTo>
                  <a:cubicBezTo>
                    <a:pt x="15" y="10"/>
                    <a:pt x="13" y="9"/>
                    <a:pt x="11" y="12"/>
                  </a:cubicBezTo>
                  <a:cubicBezTo>
                    <a:pt x="10" y="14"/>
                    <a:pt x="11" y="16"/>
                    <a:pt x="8" y="18"/>
                  </a:cubicBezTo>
                  <a:cubicBezTo>
                    <a:pt x="7" y="19"/>
                    <a:pt x="3" y="20"/>
                    <a:pt x="1" y="18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Freeform 1537">
              <a:extLst>
                <a:ext uri="{FF2B5EF4-FFF2-40B4-BE49-F238E27FC236}">
                  <a16:creationId xmlns:a16="http://schemas.microsoft.com/office/drawing/2014/main" id="{93317B5B-2EEB-47E0-9C2E-82B2818F5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907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21 h 6"/>
                <a:gd name="T4" fmla="*/ 95 w 6"/>
                <a:gd name="T5" fmla="*/ 77 h 6"/>
                <a:gd name="T6" fmla="*/ 33 w 6"/>
                <a:gd name="T7" fmla="*/ 115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6" y="1"/>
                    <a:pt x="6" y="3"/>
                    <a:pt x="6" y="4"/>
                  </a:cubicBezTo>
                  <a:cubicBezTo>
                    <a:pt x="5" y="5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3" name="Freeform 1538">
              <a:extLst>
                <a:ext uri="{FF2B5EF4-FFF2-40B4-BE49-F238E27FC236}">
                  <a16:creationId xmlns:a16="http://schemas.microsoft.com/office/drawing/2014/main" id="{A95B21D1-5F17-4CF6-9852-1B63FA46F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909"/>
              <a:ext cx="8" cy="8"/>
            </a:xfrm>
            <a:custGeom>
              <a:avLst/>
              <a:gdLst>
                <a:gd name="T0" fmla="*/ 0 w 3"/>
                <a:gd name="T1" fmla="*/ 21 h 3"/>
                <a:gd name="T2" fmla="*/ 35 w 3"/>
                <a:gd name="T3" fmla="*/ 0 h 3"/>
                <a:gd name="T4" fmla="*/ 56 w 3"/>
                <a:gd name="T5" fmla="*/ 35 h 3"/>
                <a:gd name="T6" fmla="*/ 21 w 3"/>
                <a:gd name="T7" fmla="*/ 35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3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4" name="Freeform 1539">
              <a:extLst>
                <a:ext uri="{FF2B5EF4-FFF2-40B4-BE49-F238E27FC236}">
                  <a16:creationId xmlns:a16="http://schemas.microsoft.com/office/drawing/2014/main" id="{D940A10F-3A07-4430-8818-EB5B91D90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1917"/>
              <a:ext cx="10" cy="11"/>
            </a:xfrm>
            <a:custGeom>
              <a:avLst/>
              <a:gdLst>
                <a:gd name="T0" fmla="*/ 20 w 4"/>
                <a:gd name="T1" fmla="*/ 22 h 4"/>
                <a:gd name="T2" fmla="*/ 50 w 4"/>
                <a:gd name="T3" fmla="*/ 0 h 4"/>
                <a:gd name="T4" fmla="*/ 63 w 4"/>
                <a:gd name="T5" fmla="*/ 47 h 4"/>
                <a:gd name="T6" fmla="*/ 33 w 4"/>
                <a:gd name="T7" fmla="*/ 61 h 4"/>
                <a:gd name="T8" fmla="*/ 2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3"/>
                    <a:pt x="3" y="4"/>
                    <a:pt x="2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1540">
              <a:extLst>
                <a:ext uri="{FF2B5EF4-FFF2-40B4-BE49-F238E27FC236}">
                  <a16:creationId xmlns:a16="http://schemas.microsoft.com/office/drawing/2014/main" id="{11443D2E-43DB-43AA-9CD2-54C711F36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1923"/>
              <a:ext cx="58" cy="93"/>
            </a:xfrm>
            <a:custGeom>
              <a:avLst/>
              <a:gdLst>
                <a:gd name="T0" fmla="*/ 0 w 23"/>
                <a:gd name="T1" fmla="*/ 622 h 35"/>
                <a:gd name="T2" fmla="*/ 318 w 23"/>
                <a:gd name="T3" fmla="*/ 430 h 35"/>
                <a:gd name="T4" fmla="*/ 351 w 23"/>
                <a:gd name="T5" fmla="*/ 0 h 35"/>
                <a:gd name="T6" fmla="*/ 305 w 23"/>
                <a:gd name="T7" fmla="*/ 375 h 35"/>
                <a:gd name="T8" fmla="*/ 242 w 23"/>
                <a:gd name="T9" fmla="*/ 508 h 35"/>
                <a:gd name="T10" fmla="*/ 33 w 23"/>
                <a:gd name="T11" fmla="*/ 622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5">
                  <a:moveTo>
                    <a:pt x="0" y="33"/>
                  </a:moveTo>
                  <a:cubicBezTo>
                    <a:pt x="7" y="35"/>
                    <a:pt x="18" y="28"/>
                    <a:pt x="20" y="23"/>
                  </a:cubicBezTo>
                  <a:cubicBezTo>
                    <a:pt x="23" y="16"/>
                    <a:pt x="22" y="7"/>
                    <a:pt x="22" y="0"/>
                  </a:cubicBezTo>
                  <a:cubicBezTo>
                    <a:pt x="21" y="7"/>
                    <a:pt x="20" y="13"/>
                    <a:pt x="19" y="20"/>
                  </a:cubicBezTo>
                  <a:cubicBezTo>
                    <a:pt x="18" y="23"/>
                    <a:pt x="17" y="25"/>
                    <a:pt x="15" y="27"/>
                  </a:cubicBezTo>
                  <a:cubicBezTo>
                    <a:pt x="12" y="30"/>
                    <a:pt x="6" y="31"/>
                    <a:pt x="2" y="33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Freeform 1541">
              <a:extLst>
                <a:ext uri="{FF2B5EF4-FFF2-40B4-BE49-F238E27FC236}">
                  <a16:creationId xmlns:a16="http://schemas.microsoft.com/office/drawing/2014/main" id="{B0EA47E8-58B8-480F-88C6-49955E7AE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1811"/>
              <a:ext cx="75" cy="133"/>
            </a:xfrm>
            <a:custGeom>
              <a:avLst/>
              <a:gdLst>
                <a:gd name="T0" fmla="*/ 470 w 30"/>
                <a:gd name="T1" fmla="*/ 56 h 50"/>
                <a:gd name="T2" fmla="*/ 113 w 30"/>
                <a:gd name="T3" fmla="*/ 282 h 50"/>
                <a:gd name="T4" fmla="*/ 33 w 30"/>
                <a:gd name="T5" fmla="*/ 942 h 50"/>
                <a:gd name="T6" fmla="*/ 113 w 30"/>
                <a:gd name="T7" fmla="*/ 545 h 50"/>
                <a:gd name="T8" fmla="*/ 188 w 30"/>
                <a:gd name="T9" fmla="*/ 282 h 50"/>
                <a:gd name="T10" fmla="*/ 438 w 30"/>
                <a:gd name="T11" fmla="*/ 77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50">
                  <a:moveTo>
                    <a:pt x="30" y="3"/>
                  </a:moveTo>
                  <a:cubicBezTo>
                    <a:pt x="21" y="0"/>
                    <a:pt x="10" y="7"/>
                    <a:pt x="7" y="15"/>
                  </a:cubicBezTo>
                  <a:cubicBezTo>
                    <a:pt x="2" y="26"/>
                    <a:pt x="0" y="38"/>
                    <a:pt x="2" y="50"/>
                  </a:cubicBezTo>
                  <a:cubicBezTo>
                    <a:pt x="0" y="43"/>
                    <a:pt x="6" y="35"/>
                    <a:pt x="7" y="29"/>
                  </a:cubicBezTo>
                  <a:cubicBezTo>
                    <a:pt x="8" y="23"/>
                    <a:pt x="8" y="20"/>
                    <a:pt x="12" y="15"/>
                  </a:cubicBezTo>
                  <a:cubicBezTo>
                    <a:pt x="17" y="10"/>
                    <a:pt x="22" y="6"/>
                    <a:pt x="28" y="4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7" name="Freeform 1542">
              <a:extLst>
                <a:ext uri="{FF2B5EF4-FFF2-40B4-BE49-F238E27FC236}">
                  <a16:creationId xmlns:a16="http://schemas.microsoft.com/office/drawing/2014/main" id="{9584816A-66CF-4521-9BB0-F787C967B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1824"/>
              <a:ext cx="38" cy="59"/>
            </a:xfrm>
            <a:custGeom>
              <a:avLst/>
              <a:gdLst>
                <a:gd name="T0" fmla="*/ 243 w 15"/>
                <a:gd name="T1" fmla="*/ 0 h 22"/>
                <a:gd name="T2" fmla="*/ 0 w 15"/>
                <a:gd name="T3" fmla="*/ 424 h 22"/>
                <a:gd name="T4" fmla="*/ 225 w 15"/>
                <a:gd name="T5" fmla="*/ 21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2">
                  <a:moveTo>
                    <a:pt x="15" y="0"/>
                  </a:moveTo>
                  <a:cubicBezTo>
                    <a:pt x="5" y="2"/>
                    <a:pt x="2" y="14"/>
                    <a:pt x="0" y="22"/>
                  </a:cubicBezTo>
                  <a:cubicBezTo>
                    <a:pt x="2" y="15"/>
                    <a:pt x="8" y="3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8" name="Group 1543">
            <a:extLst>
              <a:ext uri="{FF2B5EF4-FFF2-40B4-BE49-F238E27FC236}">
                <a16:creationId xmlns:a16="http://schemas.microsoft.com/office/drawing/2014/main" id="{BC42671E-1DA6-4401-B88B-38572CC8D37F}"/>
              </a:ext>
            </a:extLst>
          </p:cNvPr>
          <p:cNvGrpSpPr>
            <a:grpSpLocks/>
          </p:cNvGrpSpPr>
          <p:nvPr/>
        </p:nvGrpSpPr>
        <p:grpSpPr bwMode="auto">
          <a:xfrm>
            <a:off x="6907213" y="4511675"/>
            <a:ext cx="295275" cy="355600"/>
            <a:chOff x="2795" y="1695"/>
            <a:chExt cx="186" cy="224"/>
          </a:xfrm>
        </p:grpSpPr>
        <p:sp>
          <p:nvSpPr>
            <p:cNvPr id="47264" name="Freeform 1544">
              <a:extLst>
                <a:ext uri="{FF2B5EF4-FFF2-40B4-BE49-F238E27FC236}">
                  <a16:creationId xmlns:a16="http://schemas.microsoft.com/office/drawing/2014/main" id="{E50B20C4-D13A-4600-BD57-5086130BA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695"/>
              <a:ext cx="183" cy="224"/>
            </a:xfrm>
            <a:custGeom>
              <a:avLst/>
              <a:gdLst>
                <a:gd name="T0" fmla="*/ 271 w 73"/>
                <a:gd name="T1" fmla="*/ 171 h 84"/>
                <a:gd name="T2" fmla="*/ 50 w 73"/>
                <a:gd name="T3" fmla="*/ 776 h 84"/>
                <a:gd name="T4" fmla="*/ 125 w 73"/>
                <a:gd name="T5" fmla="*/ 1501 h 84"/>
                <a:gd name="T6" fmla="*/ 963 w 73"/>
                <a:gd name="T7" fmla="*/ 1557 h 84"/>
                <a:gd name="T8" fmla="*/ 1088 w 73"/>
                <a:gd name="T9" fmla="*/ 819 h 84"/>
                <a:gd name="T10" fmla="*/ 755 w 73"/>
                <a:gd name="T11" fmla="*/ 56 h 84"/>
                <a:gd name="T12" fmla="*/ 271 w 73"/>
                <a:gd name="T13" fmla="*/ 171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84">
                  <a:moveTo>
                    <a:pt x="17" y="9"/>
                  </a:moveTo>
                  <a:cubicBezTo>
                    <a:pt x="7" y="15"/>
                    <a:pt x="2" y="28"/>
                    <a:pt x="3" y="41"/>
                  </a:cubicBezTo>
                  <a:cubicBezTo>
                    <a:pt x="5" y="53"/>
                    <a:pt x="0" y="75"/>
                    <a:pt x="8" y="79"/>
                  </a:cubicBezTo>
                  <a:cubicBezTo>
                    <a:pt x="16" y="83"/>
                    <a:pt x="49" y="84"/>
                    <a:pt x="61" y="82"/>
                  </a:cubicBezTo>
                  <a:cubicBezTo>
                    <a:pt x="73" y="79"/>
                    <a:pt x="68" y="52"/>
                    <a:pt x="69" y="43"/>
                  </a:cubicBezTo>
                  <a:cubicBezTo>
                    <a:pt x="70" y="24"/>
                    <a:pt x="66" y="10"/>
                    <a:pt x="48" y="3"/>
                  </a:cubicBezTo>
                  <a:cubicBezTo>
                    <a:pt x="40" y="0"/>
                    <a:pt x="25" y="3"/>
                    <a:pt x="17" y="9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1545">
              <a:extLst>
                <a:ext uri="{FF2B5EF4-FFF2-40B4-BE49-F238E27FC236}">
                  <a16:creationId xmlns:a16="http://schemas.microsoft.com/office/drawing/2014/main" id="{160A7F04-E96A-4724-BF98-B19C867F9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716"/>
              <a:ext cx="138" cy="192"/>
            </a:xfrm>
            <a:custGeom>
              <a:avLst/>
              <a:gdLst>
                <a:gd name="T0" fmla="*/ 33 w 55"/>
                <a:gd name="T1" fmla="*/ 1101 h 72"/>
                <a:gd name="T2" fmla="*/ 429 w 55"/>
                <a:gd name="T3" fmla="*/ 1331 h 72"/>
                <a:gd name="T4" fmla="*/ 647 w 55"/>
                <a:gd name="T5" fmla="*/ 1272 h 72"/>
                <a:gd name="T6" fmla="*/ 755 w 55"/>
                <a:gd name="T7" fmla="*/ 1059 h 72"/>
                <a:gd name="T8" fmla="*/ 429 w 55"/>
                <a:gd name="T9" fmla="*/ 35 h 72"/>
                <a:gd name="T10" fmla="*/ 660 w 55"/>
                <a:gd name="T11" fmla="*/ 477 h 72"/>
                <a:gd name="T12" fmla="*/ 617 w 55"/>
                <a:gd name="T13" fmla="*/ 627 h 72"/>
                <a:gd name="T14" fmla="*/ 585 w 55"/>
                <a:gd name="T15" fmla="*/ 717 h 72"/>
                <a:gd name="T16" fmla="*/ 555 w 55"/>
                <a:gd name="T17" fmla="*/ 909 h 72"/>
                <a:gd name="T18" fmla="*/ 379 w 55"/>
                <a:gd name="T19" fmla="*/ 968 h 72"/>
                <a:gd name="T20" fmla="*/ 125 w 55"/>
                <a:gd name="T21" fmla="*/ 947 h 72"/>
                <a:gd name="T22" fmla="*/ 158 w 55"/>
                <a:gd name="T23" fmla="*/ 1117 h 72"/>
                <a:gd name="T24" fmla="*/ 50 w 55"/>
                <a:gd name="T25" fmla="*/ 1117 h 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5" h="72">
                  <a:moveTo>
                    <a:pt x="2" y="58"/>
                  </a:moveTo>
                  <a:cubicBezTo>
                    <a:pt x="0" y="72"/>
                    <a:pt x="18" y="71"/>
                    <a:pt x="27" y="70"/>
                  </a:cubicBezTo>
                  <a:cubicBezTo>
                    <a:pt x="32" y="70"/>
                    <a:pt x="37" y="70"/>
                    <a:pt x="41" y="67"/>
                  </a:cubicBezTo>
                  <a:cubicBezTo>
                    <a:pt x="45" y="64"/>
                    <a:pt x="46" y="61"/>
                    <a:pt x="48" y="56"/>
                  </a:cubicBezTo>
                  <a:cubicBezTo>
                    <a:pt x="55" y="39"/>
                    <a:pt x="54" y="0"/>
                    <a:pt x="27" y="2"/>
                  </a:cubicBezTo>
                  <a:cubicBezTo>
                    <a:pt x="37" y="6"/>
                    <a:pt x="44" y="13"/>
                    <a:pt x="42" y="25"/>
                  </a:cubicBezTo>
                  <a:cubicBezTo>
                    <a:pt x="42" y="28"/>
                    <a:pt x="41" y="31"/>
                    <a:pt x="39" y="33"/>
                  </a:cubicBezTo>
                  <a:cubicBezTo>
                    <a:pt x="38" y="35"/>
                    <a:pt x="37" y="36"/>
                    <a:pt x="37" y="38"/>
                  </a:cubicBezTo>
                  <a:cubicBezTo>
                    <a:pt x="36" y="42"/>
                    <a:pt x="37" y="44"/>
                    <a:pt x="35" y="48"/>
                  </a:cubicBezTo>
                  <a:cubicBezTo>
                    <a:pt x="32" y="51"/>
                    <a:pt x="28" y="52"/>
                    <a:pt x="24" y="51"/>
                  </a:cubicBezTo>
                  <a:cubicBezTo>
                    <a:pt x="18" y="51"/>
                    <a:pt x="13" y="49"/>
                    <a:pt x="8" y="50"/>
                  </a:cubicBezTo>
                  <a:cubicBezTo>
                    <a:pt x="8" y="52"/>
                    <a:pt x="11" y="56"/>
                    <a:pt x="10" y="59"/>
                  </a:cubicBezTo>
                  <a:cubicBezTo>
                    <a:pt x="8" y="61"/>
                    <a:pt x="2" y="61"/>
                    <a:pt x="3" y="59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Freeform 1546">
              <a:extLst>
                <a:ext uri="{FF2B5EF4-FFF2-40B4-BE49-F238E27FC236}">
                  <a16:creationId xmlns:a16="http://schemas.microsoft.com/office/drawing/2014/main" id="{B360BCC1-AC83-4B46-ABC0-9A84D8DF4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799"/>
              <a:ext cx="108" cy="91"/>
            </a:xfrm>
            <a:custGeom>
              <a:avLst/>
              <a:gdLst>
                <a:gd name="T0" fmla="*/ 33 w 43"/>
                <a:gd name="T1" fmla="*/ 423 h 34"/>
                <a:gd name="T2" fmla="*/ 379 w 43"/>
                <a:gd name="T3" fmla="*/ 653 h 34"/>
                <a:gd name="T4" fmla="*/ 681 w 43"/>
                <a:gd name="T5" fmla="*/ 209 h 34"/>
                <a:gd name="T6" fmla="*/ 176 w 43"/>
                <a:gd name="T7" fmla="*/ 94 h 34"/>
                <a:gd name="T8" fmla="*/ 33 w 43"/>
                <a:gd name="T9" fmla="*/ 42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4">
                  <a:moveTo>
                    <a:pt x="2" y="22"/>
                  </a:moveTo>
                  <a:cubicBezTo>
                    <a:pt x="4" y="27"/>
                    <a:pt x="5" y="34"/>
                    <a:pt x="24" y="34"/>
                  </a:cubicBezTo>
                  <a:cubicBezTo>
                    <a:pt x="42" y="34"/>
                    <a:pt x="43" y="20"/>
                    <a:pt x="43" y="11"/>
                  </a:cubicBezTo>
                  <a:cubicBezTo>
                    <a:pt x="42" y="2"/>
                    <a:pt x="23" y="0"/>
                    <a:pt x="11" y="5"/>
                  </a:cubicBezTo>
                  <a:cubicBezTo>
                    <a:pt x="0" y="9"/>
                    <a:pt x="1" y="16"/>
                    <a:pt x="2" y="22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7" name="Freeform 1547">
              <a:extLst>
                <a:ext uri="{FF2B5EF4-FFF2-40B4-BE49-F238E27FC236}">
                  <a16:creationId xmlns:a16="http://schemas.microsoft.com/office/drawing/2014/main" id="{97A0FD45-5E54-4A06-808B-558187147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807"/>
              <a:ext cx="93" cy="53"/>
            </a:xfrm>
            <a:custGeom>
              <a:avLst/>
              <a:gdLst>
                <a:gd name="T0" fmla="*/ 588 w 37"/>
                <a:gd name="T1" fmla="*/ 77 h 20"/>
                <a:gd name="T2" fmla="*/ 189 w 37"/>
                <a:gd name="T3" fmla="*/ 56 h 20"/>
                <a:gd name="T4" fmla="*/ 33 w 37"/>
                <a:gd name="T5" fmla="*/ 191 h 20"/>
                <a:gd name="T6" fmla="*/ 83 w 37"/>
                <a:gd name="T7" fmla="*/ 371 h 20"/>
                <a:gd name="T8" fmla="*/ 146 w 37"/>
                <a:gd name="T9" fmla="*/ 191 h 20"/>
                <a:gd name="T10" fmla="*/ 221 w 37"/>
                <a:gd name="T11" fmla="*/ 170 h 20"/>
                <a:gd name="T12" fmla="*/ 304 w 37"/>
                <a:gd name="T13" fmla="*/ 111 h 20"/>
                <a:gd name="T14" fmla="*/ 588 w 37"/>
                <a:gd name="T15" fmla="*/ 7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0">
                  <a:moveTo>
                    <a:pt x="37" y="4"/>
                  </a:moveTo>
                  <a:cubicBezTo>
                    <a:pt x="29" y="0"/>
                    <a:pt x="20" y="0"/>
                    <a:pt x="12" y="3"/>
                  </a:cubicBezTo>
                  <a:cubicBezTo>
                    <a:pt x="8" y="4"/>
                    <a:pt x="4" y="6"/>
                    <a:pt x="2" y="10"/>
                  </a:cubicBezTo>
                  <a:cubicBezTo>
                    <a:pt x="0" y="13"/>
                    <a:pt x="0" y="18"/>
                    <a:pt x="5" y="20"/>
                  </a:cubicBezTo>
                  <a:cubicBezTo>
                    <a:pt x="2" y="17"/>
                    <a:pt x="6" y="11"/>
                    <a:pt x="9" y="10"/>
                  </a:cubicBezTo>
                  <a:cubicBezTo>
                    <a:pt x="10" y="9"/>
                    <a:pt x="12" y="9"/>
                    <a:pt x="14" y="9"/>
                  </a:cubicBezTo>
                  <a:cubicBezTo>
                    <a:pt x="15" y="8"/>
                    <a:pt x="17" y="6"/>
                    <a:pt x="19" y="6"/>
                  </a:cubicBezTo>
                  <a:cubicBezTo>
                    <a:pt x="25" y="4"/>
                    <a:pt x="31" y="3"/>
                    <a:pt x="37" y="4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8" name="Freeform 1548">
              <a:extLst>
                <a:ext uri="{FF2B5EF4-FFF2-40B4-BE49-F238E27FC236}">
                  <a16:creationId xmlns:a16="http://schemas.microsoft.com/office/drawing/2014/main" id="{54E8E2B9-314A-42F5-9EDD-EB47160E3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1836"/>
              <a:ext cx="80" cy="51"/>
            </a:xfrm>
            <a:custGeom>
              <a:avLst/>
              <a:gdLst>
                <a:gd name="T0" fmla="*/ 0 w 32"/>
                <a:gd name="T1" fmla="*/ 287 h 19"/>
                <a:gd name="T2" fmla="*/ 313 w 32"/>
                <a:gd name="T3" fmla="*/ 330 h 19"/>
                <a:gd name="T4" fmla="*/ 438 w 32"/>
                <a:gd name="T5" fmla="*/ 231 h 19"/>
                <a:gd name="T6" fmla="*/ 470 w 32"/>
                <a:gd name="T7" fmla="*/ 0 h 19"/>
                <a:gd name="T8" fmla="*/ 375 w 32"/>
                <a:gd name="T9" fmla="*/ 94 h 19"/>
                <a:gd name="T10" fmla="*/ 363 w 32"/>
                <a:gd name="T11" fmla="*/ 94 h 19"/>
                <a:gd name="T12" fmla="*/ 345 w 32"/>
                <a:gd name="T13" fmla="*/ 150 h 19"/>
                <a:gd name="T14" fmla="*/ 300 w 32"/>
                <a:gd name="T15" fmla="*/ 217 h 19"/>
                <a:gd name="T16" fmla="*/ 238 w 32"/>
                <a:gd name="T17" fmla="*/ 217 h 19"/>
                <a:gd name="T18" fmla="*/ 158 w 32"/>
                <a:gd name="T19" fmla="*/ 193 h 19"/>
                <a:gd name="T20" fmla="*/ 113 w 32"/>
                <a:gd name="T21" fmla="*/ 252 h 19"/>
                <a:gd name="T22" fmla="*/ 20 w 32"/>
                <a:gd name="T23" fmla="*/ 274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" h="19">
                  <a:moveTo>
                    <a:pt x="0" y="15"/>
                  </a:moveTo>
                  <a:cubicBezTo>
                    <a:pt x="5" y="18"/>
                    <a:pt x="14" y="19"/>
                    <a:pt x="20" y="17"/>
                  </a:cubicBezTo>
                  <a:cubicBezTo>
                    <a:pt x="23" y="16"/>
                    <a:pt x="26" y="14"/>
                    <a:pt x="28" y="12"/>
                  </a:cubicBezTo>
                  <a:cubicBezTo>
                    <a:pt x="29" y="10"/>
                    <a:pt x="32" y="1"/>
                    <a:pt x="30" y="0"/>
                  </a:cubicBezTo>
                  <a:cubicBezTo>
                    <a:pt x="31" y="4"/>
                    <a:pt x="28" y="5"/>
                    <a:pt x="24" y="5"/>
                  </a:cubicBezTo>
                  <a:cubicBezTo>
                    <a:pt x="24" y="5"/>
                    <a:pt x="24" y="4"/>
                    <a:pt x="23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8" y="11"/>
                    <a:pt x="16" y="11"/>
                    <a:pt x="15" y="11"/>
                  </a:cubicBezTo>
                  <a:cubicBezTo>
                    <a:pt x="13" y="11"/>
                    <a:pt x="12" y="10"/>
                    <a:pt x="10" y="10"/>
                  </a:cubicBezTo>
                  <a:cubicBezTo>
                    <a:pt x="9" y="10"/>
                    <a:pt x="8" y="12"/>
                    <a:pt x="7" y="13"/>
                  </a:cubicBezTo>
                  <a:cubicBezTo>
                    <a:pt x="5" y="14"/>
                    <a:pt x="3" y="14"/>
                    <a:pt x="1" y="14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1549">
              <a:extLst>
                <a:ext uri="{FF2B5EF4-FFF2-40B4-BE49-F238E27FC236}">
                  <a16:creationId xmlns:a16="http://schemas.microsoft.com/office/drawing/2014/main" id="{2F720A88-350D-44A5-9905-44E964C3F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695"/>
              <a:ext cx="186" cy="224"/>
            </a:xfrm>
            <a:custGeom>
              <a:avLst/>
              <a:gdLst>
                <a:gd name="T0" fmla="*/ 284 w 74"/>
                <a:gd name="T1" fmla="*/ 171 h 84"/>
                <a:gd name="T2" fmla="*/ 63 w 74"/>
                <a:gd name="T3" fmla="*/ 776 h 84"/>
                <a:gd name="T4" fmla="*/ 126 w 74"/>
                <a:gd name="T5" fmla="*/ 1501 h 84"/>
                <a:gd name="T6" fmla="*/ 985 w 74"/>
                <a:gd name="T7" fmla="*/ 1557 h 84"/>
                <a:gd name="T8" fmla="*/ 1111 w 74"/>
                <a:gd name="T9" fmla="*/ 819 h 84"/>
                <a:gd name="T10" fmla="*/ 777 w 74"/>
                <a:gd name="T11" fmla="*/ 56 h 84"/>
                <a:gd name="T12" fmla="*/ 284 w 74"/>
                <a:gd name="T13" fmla="*/ 171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84">
                  <a:moveTo>
                    <a:pt x="18" y="9"/>
                  </a:moveTo>
                  <a:cubicBezTo>
                    <a:pt x="8" y="15"/>
                    <a:pt x="3" y="28"/>
                    <a:pt x="4" y="41"/>
                  </a:cubicBezTo>
                  <a:cubicBezTo>
                    <a:pt x="6" y="53"/>
                    <a:pt x="0" y="75"/>
                    <a:pt x="8" y="79"/>
                  </a:cubicBezTo>
                  <a:cubicBezTo>
                    <a:pt x="16" y="82"/>
                    <a:pt x="50" y="84"/>
                    <a:pt x="62" y="82"/>
                  </a:cubicBezTo>
                  <a:cubicBezTo>
                    <a:pt x="74" y="79"/>
                    <a:pt x="69" y="52"/>
                    <a:pt x="70" y="43"/>
                  </a:cubicBezTo>
                  <a:cubicBezTo>
                    <a:pt x="71" y="24"/>
                    <a:pt x="67" y="10"/>
                    <a:pt x="49" y="3"/>
                  </a:cubicBezTo>
                  <a:cubicBezTo>
                    <a:pt x="41" y="0"/>
                    <a:pt x="26" y="3"/>
                    <a:pt x="18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Freeform 1550">
              <a:extLst>
                <a:ext uri="{FF2B5EF4-FFF2-40B4-BE49-F238E27FC236}">
                  <a16:creationId xmlns:a16="http://schemas.microsoft.com/office/drawing/2014/main" id="{50E00932-2845-4D5C-8BE4-9D9F5FA86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802"/>
              <a:ext cx="15" cy="16"/>
            </a:xfrm>
            <a:custGeom>
              <a:avLst/>
              <a:gdLst>
                <a:gd name="T0" fmla="*/ 0 w 6"/>
                <a:gd name="T1" fmla="*/ 56 h 6"/>
                <a:gd name="T2" fmla="*/ 50 w 6"/>
                <a:gd name="T3" fmla="*/ 21 h 6"/>
                <a:gd name="T4" fmla="*/ 83 w 6"/>
                <a:gd name="T5" fmla="*/ 77 h 6"/>
                <a:gd name="T6" fmla="*/ 33 w 6"/>
                <a:gd name="T7" fmla="*/ 115 h 6"/>
                <a:gd name="T8" fmla="*/ 0 w 6"/>
                <a:gd name="T9" fmla="*/ 5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2" y="0"/>
                    <a:pt x="3" y="1"/>
                  </a:cubicBezTo>
                  <a:cubicBezTo>
                    <a:pt x="5" y="1"/>
                    <a:pt x="6" y="2"/>
                    <a:pt x="5" y="4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1" name="Freeform 1551">
              <a:extLst>
                <a:ext uri="{FF2B5EF4-FFF2-40B4-BE49-F238E27FC236}">
                  <a16:creationId xmlns:a16="http://schemas.microsoft.com/office/drawing/2014/main" id="{487DB87B-7A7D-4349-A7CE-911DDCCFF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804"/>
              <a:ext cx="8" cy="6"/>
            </a:xfrm>
            <a:custGeom>
              <a:avLst/>
              <a:gdLst>
                <a:gd name="T0" fmla="*/ 21 w 3"/>
                <a:gd name="T1" fmla="*/ 27 h 2"/>
                <a:gd name="T2" fmla="*/ 35 w 3"/>
                <a:gd name="T3" fmla="*/ 0 h 2"/>
                <a:gd name="T4" fmla="*/ 56 w 3"/>
                <a:gd name="T5" fmla="*/ 27 h 2"/>
                <a:gd name="T6" fmla="*/ 21 w 3"/>
                <a:gd name="T7" fmla="*/ 54 h 2"/>
                <a:gd name="T8" fmla="*/ 21 w 3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2" name="Freeform 1552">
              <a:extLst>
                <a:ext uri="{FF2B5EF4-FFF2-40B4-BE49-F238E27FC236}">
                  <a16:creationId xmlns:a16="http://schemas.microsoft.com/office/drawing/2014/main" id="{6CB60885-F263-4B48-A125-84D3E489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3" y="1815"/>
              <a:ext cx="10" cy="8"/>
            </a:xfrm>
            <a:custGeom>
              <a:avLst/>
              <a:gdLst>
                <a:gd name="T0" fmla="*/ 0 w 4"/>
                <a:gd name="T1" fmla="*/ 21 h 3"/>
                <a:gd name="T2" fmla="*/ 33 w 4"/>
                <a:gd name="T3" fmla="*/ 0 h 3"/>
                <a:gd name="T4" fmla="*/ 50 w 4"/>
                <a:gd name="T5" fmla="*/ 35 h 3"/>
                <a:gd name="T6" fmla="*/ 20 w 4"/>
                <a:gd name="T7" fmla="*/ 56 h 3"/>
                <a:gd name="T8" fmla="*/ 0 w 4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3" y="2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1553">
              <a:extLst>
                <a:ext uri="{FF2B5EF4-FFF2-40B4-BE49-F238E27FC236}">
                  <a16:creationId xmlns:a16="http://schemas.microsoft.com/office/drawing/2014/main" id="{3361E828-7B7A-492A-95C1-C676543A6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1844"/>
              <a:ext cx="63" cy="62"/>
            </a:xfrm>
            <a:custGeom>
              <a:avLst/>
              <a:gdLst>
                <a:gd name="T0" fmla="*/ 0 w 25"/>
                <a:gd name="T1" fmla="*/ 450 h 23"/>
                <a:gd name="T2" fmla="*/ 285 w 25"/>
                <a:gd name="T3" fmla="*/ 369 h 23"/>
                <a:gd name="T4" fmla="*/ 381 w 25"/>
                <a:gd name="T5" fmla="*/ 0 h 23"/>
                <a:gd name="T6" fmla="*/ 285 w 25"/>
                <a:gd name="T7" fmla="*/ 291 h 23"/>
                <a:gd name="T8" fmla="*/ 83 w 25"/>
                <a:gd name="T9" fmla="*/ 41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3">
                  <a:moveTo>
                    <a:pt x="0" y="23"/>
                  </a:moveTo>
                  <a:cubicBezTo>
                    <a:pt x="5" y="23"/>
                    <a:pt x="14" y="22"/>
                    <a:pt x="18" y="19"/>
                  </a:cubicBezTo>
                  <a:cubicBezTo>
                    <a:pt x="21" y="16"/>
                    <a:pt x="25" y="5"/>
                    <a:pt x="24" y="0"/>
                  </a:cubicBezTo>
                  <a:cubicBezTo>
                    <a:pt x="22" y="5"/>
                    <a:pt x="20" y="10"/>
                    <a:pt x="18" y="15"/>
                  </a:cubicBezTo>
                  <a:cubicBezTo>
                    <a:pt x="15" y="20"/>
                    <a:pt x="10" y="20"/>
                    <a:pt x="5" y="21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Freeform 1554">
              <a:extLst>
                <a:ext uri="{FF2B5EF4-FFF2-40B4-BE49-F238E27FC236}">
                  <a16:creationId xmlns:a16="http://schemas.microsoft.com/office/drawing/2014/main" id="{9999856B-DB64-4E9E-AA45-C5C2B434E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714"/>
              <a:ext cx="70" cy="104"/>
            </a:xfrm>
            <a:custGeom>
              <a:avLst/>
              <a:gdLst>
                <a:gd name="T0" fmla="*/ 33 w 28"/>
                <a:gd name="T1" fmla="*/ 739 h 39"/>
                <a:gd name="T2" fmla="*/ 83 w 28"/>
                <a:gd name="T3" fmla="*/ 285 h 39"/>
                <a:gd name="T4" fmla="*/ 188 w 28"/>
                <a:gd name="T5" fmla="*/ 136 h 39"/>
                <a:gd name="T6" fmla="*/ 438 w 28"/>
                <a:gd name="T7" fmla="*/ 35 h 39"/>
                <a:gd name="T8" fmla="*/ 250 w 28"/>
                <a:gd name="T9" fmla="*/ 149 h 39"/>
                <a:gd name="T10" fmla="*/ 175 w 28"/>
                <a:gd name="T11" fmla="*/ 248 h 39"/>
                <a:gd name="T12" fmla="*/ 158 w 28"/>
                <a:gd name="T13" fmla="*/ 363 h 39"/>
                <a:gd name="T14" fmla="*/ 63 w 28"/>
                <a:gd name="T15" fmla="*/ 512 h 39"/>
                <a:gd name="T16" fmla="*/ 50 w 28"/>
                <a:gd name="T17" fmla="*/ 717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39">
                  <a:moveTo>
                    <a:pt x="2" y="39"/>
                  </a:moveTo>
                  <a:cubicBezTo>
                    <a:pt x="0" y="31"/>
                    <a:pt x="0" y="23"/>
                    <a:pt x="5" y="15"/>
                  </a:cubicBezTo>
                  <a:cubicBezTo>
                    <a:pt x="7" y="12"/>
                    <a:pt x="8" y="9"/>
                    <a:pt x="12" y="7"/>
                  </a:cubicBezTo>
                  <a:cubicBezTo>
                    <a:pt x="16" y="5"/>
                    <a:pt x="24" y="0"/>
                    <a:pt x="28" y="2"/>
                  </a:cubicBezTo>
                  <a:cubicBezTo>
                    <a:pt x="25" y="2"/>
                    <a:pt x="18" y="6"/>
                    <a:pt x="16" y="8"/>
                  </a:cubicBezTo>
                  <a:cubicBezTo>
                    <a:pt x="14" y="9"/>
                    <a:pt x="12" y="12"/>
                    <a:pt x="11" y="13"/>
                  </a:cubicBezTo>
                  <a:cubicBezTo>
                    <a:pt x="10" y="15"/>
                    <a:pt x="11" y="17"/>
                    <a:pt x="10" y="19"/>
                  </a:cubicBezTo>
                  <a:cubicBezTo>
                    <a:pt x="9" y="22"/>
                    <a:pt x="6" y="24"/>
                    <a:pt x="4" y="27"/>
                  </a:cubicBezTo>
                  <a:cubicBezTo>
                    <a:pt x="3" y="30"/>
                    <a:pt x="2" y="35"/>
                    <a:pt x="3" y="38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5" name="Freeform 1555">
              <a:extLst>
                <a:ext uri="{FF2B5EF4-FFF2-40B4-BE49-F238E27FC236}">
                  <a16:creationId xmlns:a16="http://schemas.microsoft.com/office/drawing/2014/main" id="{869E24BC-DA61-4FCE-A16C-EAA5F907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732"/>
              <a:ext cx="30" cy="48"/>
            </a:xfrm>
            <a:custGeom>
              <a:avLst/>
              <a:gdLst>
                <a:gd name="T0" fmla="*/ 188 w 12"/>
                <a:gd name="T1" fmla="*/ 0 h 18"/>
                <a:gd name="T2" fmla="*/ 20 w 12"/>
                <a:gd name="T3" fmla="*/ 341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8">
                  <a:moveTo>
                    <a:pt x="12" y="0"/>
                  </a:moveTo>
                  <a:cubicBezTo>
                    <a:pt x="7" y="6"/>
                    <a:pt x="0" y="10"/>
                    <a:pt x="1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59" name="Group 1556">
            <a:extLst>
              <a:ext uri="{FF2B5EF4-FFF2-40B4-BE49-F238E27FC236}">
                <a16:creationId xmlns:a16="http://schemas.microsoft.com/office/drawing/2014/main" id="{D1D31BF3-F480-4DA8-825A-903048779523}"/>
              </a:ext>
            </a:extLst>
          </p:cNvPr>
          <p:cNvGrpSpPr>
            <a:grpSpLocks/>
          </p:cNvGrpSpPr>
          <p:nvPr/>
        </p:nvGrpSpPr>
        <p:grpSpPr bwMode="auto">
          <a:xfrm>
            <a:off x="6403975" y="4446588"/>
            <a:ext cx="287338" cy="363537"/>
            <a:chOff x="2984" y="1754"/>
            <a:chExt cx="181" cy="229"/>
          </a:xfrm>
        </p:grpSpPr>
        <p:sp>
          <p:nvSpPr>
            <p:cNvPr id="47252" name="Freeform 1557">
              <a:extLst>
                <a:ext uri="{FF2B5EF4-FFF2-40B4-BE49-F238E27FC236}">
                  <a16:creationId xmlns:a16="http://schemas.microsoft.com/office/drawing/2014/main" id="{4EA6A8BF-B4F7-486B-A869-8983F28DE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54"/>
              <a:ext cx="181" cy="229"/>
            </a:xfrm>
            <a:custGeom>
              <a:avLst/>
              <a:gdLst>
                <a:gd name="T0" fmla="*/ 347 w 72"/>
                <a:gd name="T1" fmla="*/ 115 h 86"/>
                <a:gd name="T2" fmla="*/ 189 w 72"/>
                <a:gd name="T3" fmla="*/ 490 h 86"/>
                <a:gd name="T4" fmla="*/ 126 w 72"/>
                <a:gd name="T5" fmla="*/ 1433 h 86"/>
                <a:gd name="T6" fmla="*/ 538 w 72"/>
                <a:gd name="T7" fmla="*/ 1566 h 86"/>
                <a:gd name="T8" fmla="*/ 955 w 72"/>
                <a:gd name="T9" fmla="*/ 1587 h 86"/>
                <a:gd name="T10" fmla="*/ 1061 w 72"/>
                <a:gd name="T11" fmla="*/ 1190 h 86"/>
                <a:gd name="T12" fmla="*/ 1018 w 72"/>
                <a:gd name="T13" fmla="*/ 248 h 86"/>
                <a:gd name="T14" fmla="*/ 347 w 72"/>
                <a:gd name="T15" fmla="*/ 11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86">
                  <a:moveTo>
                    <a:pt x="22" y="6"/>
                  </a:moveTo>
                  <a:cubicBezTo>
                    <a:pt x="17" y="11"/>
                    <a:pt x="13" y="19"/>
                    <a:pt x="12" y="26"/>
                  </a:cubicBezTo>
                  <a:cubicBezTo>
                    <a:pt x="9" y="41"/>
                    <a:pt x="0" y="63"/>
                    <a:pt x="8" y="76"/>
                  </a:cubicBezTo>
                  <a:cubicBezTo>
                    <a:pt x="13" y="83"/>
                    <a:pt x="26" y="83"/>
                    <a:pt x="34" y="83"/>
                  </a:cubicBezTo>
                  <a:cubicBezTo>
                    <a:pt x="41" y="84"/>
                    <a:pt x="53" y="86"/>
                    <a:pt x="60" y="84"/>
                  </a:cubicBezTo>
                  <a:cubicBezTo>
                    <a:pt x="68" y="82"/>
                    <a:pt x="65" y="70"/>
                    <a:pt x="67" y="63"/>
                  </a:cubicBezTo>
                  <a:cubicBezTo>
                    <a:pt x="70" y="54"/>
                    <a:pt x="72" y="27"/>
                    <a:pt x="64" y="13"/>
                  </a:cubicBezTo>
                  <a:cubicBezTo>
                    <a:pt x="56" y="0"/>
                    <a:pt x="30" y="0"/>
                    <a:pt x="22" y="6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1558">
              <a:extLst>
                <a:ext uri="{FF2B5EF4-FFF2-40B4-BE49-F238E27FC236}">
                  <a16:creationId xmlns:a16="http://schemas.microsoft.com/office/drawing/2014/main" id="{07F2105C-CE99-4A6C-8C44-1108031CD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" y="1775"/>
              <a:ext cx="133" cy="203"/>
            </a:xfrm>
            <a:custGeom>
              <a:avLst/>
              <a:gdLst>
                <a:gd name="T0" fmla="*/ 95 w 53"/>
                <a:gd name="T1" fmla="*/ 1221 h 76"/>
                <a:gd name="T2" fmla="*/ 409 w 53"/>
                <a:gd name="T3" fmla="*/ 1392 h 76"/>
                <a:gd name="T4" fmla="*/ 725 w 53"/>
                <a:gd name="T5" fmla="*/ 1221 h 76"/>
                <a:gd name="T6" fmla="*/ 806 w 53"/>
                <a:gd name="T7" fmla="*/ 649 h 76"/>
                <a:gd name="T8" fmla="*/ 617 w 53"/>
                <a:gd name="T9" fmla="*/ 0 h 76"/>
                <a:gd name="T10" fmla="*/ 680 w 53"/>
                <a:gd name="T11" fmla="*/ 321 h 76"/>
                <a:gd name="T12" fmla="*/ 597 w 53"/>
                <a:gd name="T13" fmla="*/ 593 h 76"/>
                <a:gd name="T14" fmla="*/ 555 w 53"/>
                <a:gd name="T15" fmla="*/ 727 h 76"/>
                <a:gd name="T16" fmla="*/ 472 w 53"/>
                <a:gd name="T17" fmla="*/ 785 h 76"/>
                <a:gd name="T18" fmla="*/ 284 w 53"/>
                <a:gd name="T19" fmla="*/ 970 h 76"/>
                <a:gd name="T20" fmla="*/ 188 w 53"/>
                <a:gd name="T21" fmla="*/ 991 h 76"/>
                <a:gd name="T22" fmla="*/ 125 w 53"/>
                <a:gd name="T23" fmla="*/ 991 h 76"/>
                <a:gd name="T24" fmla="*/ 20 w 53"/>
                <a:gd name="T25" fmla="*/ 1127 h 76"/>
                <a:gd name="T26" fmla="*/ 158 w 53"/>
                <a:gd name="T27" fmla="*/ 1333 h 76"/>
                <a:gd name="T28" fmla="*/ 188 w 53"/>
                <a:gd name="T29" fmla="*/ 1357 h 76"/>
                <a:gd name="T30" fmla="*/ 346 w 53"/>
                <a:gd name="T31" fmla="*/ 1448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76">
                  <a:moveTo>
                    <a:pt x="6" y="64"/>
                  </a:moveTo>
                  <a:cubicBezTo>
                    <a:pt x="5" y="71"/>
                    <a:pt x="21" y="73"/>
                    <a:pt x="26" y="73"/>
                  </a:cubicBezTo>
                  <a:cubicBezTo>
                    <a:pt x="35" y="74"/>
                    <a:pt x="42" y="73"/>
                    <a:pt x="46" y="64"/>
                  </a:cubicBezTo>
                  <a:cubicBezTo>
                    <a:pt x="50" y="55"/>
                    <a:pt x="53" y="44"/>
                    <a:pt x="51" y="34"/>
                  </a:cubicBezTo>
                  <a:cubicBezTo>
                    <a:pt x="50" y="27"/>
                    <a:pt x="49" y="1"/>
                    <a:pt x="39" y="0"/>
                  </a:cubicBezTo>
                  <a:cubicBezTo>
                    <a:pt x="43" y="4"/>
                    <a:pt x="43" y="12"/>
                    <a:pt x="43" y="17"/>
                  </a:cubicBezTo>
                  <a:cubicBezTo>
                    <a:pt x="42" y="22"/>
                    <a:pt x="40" y="26"/>
                    <a:pt x="38" y="31"/>
                  </a:cubicBezTo>
                  <a:cubicBezTo>
                    <a:pt x="37" y="33"/>
                    <a:pt x="37" y="36"/>
                    <a:pt x="35" y="38"/>
                  </a:cubicBezTo>
                  <a:cubicBezTo>
                    <a:pt x="34" y="40"/>
                    <a:pt x="32" y="40"/>
                    <a:pt x="30" y="41"/>
                  </a:cubicBezTo>
                  <a:cubicBezTo>
                    <a:pt x="26" y="44"/>
                    <a:pt x="23" y="49"/>
                    <a:pt x="18" y="51"/>
                  </a:cubicBezTo>
                  <a:cubicBezTo>
                    <a:pt x="16" y="52"/>
                    <a:pt x="14" y="52"/>
                    <a:pt x="12" y="52"/>
                  </a:cubicBezTo>
                  <a:cubicBezTo>
                    <a:pt x="11" y="52"/>
                    <a:pt x="9" y="51"/>
                    <a:pt x="8" y="52"/>
                  </a:cubicBezTo>
                  <a:cubicBezTo>
                    <a:pt x="4" y="52"/>
                    <a:pt x="2" y="56"/>
                    <a:pt x="1" y="59"/>
                  </a:cubicBezTo>
                  <a:cubicBezTo>
                    <a:pt x="0" y="64"/>
                    <a:pt x="5" y="70"/>
                    <a:pt x="10" y="70"/>
                  </a:cubicBezTo>
                  <a:cubicBezTo>
                    <a:pt x="13" y="71"/>
                    <a:pt x="9" y="70"/>
                    <a:pt x="12" y="71"/>
                  </a:cubicBezTo>
                  <a:cubicBezTo>
                    <a:pt x="15" y="72"/>
                    <a:pt x="19" y="74"/>
                    <a:pt x="22" y="76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1559">
              <a:extLst>
                <a:ext uri="{FF2B5EF4-FFF2-40B4-BE49-F238E27FC236}">
                  <a16:creationId xmlns:a16="http://schemas.microsoft.com/office/drawing/2014/main" id="{26C0CC1C-83F4-478E-9777-C07A4121A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58"/>
              <a:ext cx="116" cy="107"/>
            </a:xfrm>
            <a:custGeom>
              <a:avLst/>
              <a:gdLst>
                <a:gd name="T0" fmla="*/ 63 w 46"/>
                <a:gd name="T1" fmla="*/ 308 h 40"/>
                <a:gd name="T2" fmla="*/ 401 w 46"/>
                <a:gd name="T3" fmla="*/ 744 h 40"/>
                <a:gd name="T4" fmla="*/ 560 w 46"/>
                <a:gd name="T5" fmla="*/ 171 h 40"/>
                <a:gd name="T6" fmla="*/ 63 w 46"/>
                <a:gd name="T7" fmla="*/ 308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40">
                  <a:moveTo>
                    <a:pt x="4" y="16"/>
                  </a:moveTo>
                  <a:cubicBezTo>
                    <a:pt x="0" y="32"/>
                    <a:pt x="4" y="40"/>
                    <a:pt x="25" y="39"/>
                  </a:cubicBezTo>
                  <a:cubicBezTo>
                    <a:pt x="46" y="38"/>
                    <a:pt x="43" y="17"/>
                    <a:pt x="35" y="9"/>
                  </a:cubicBezTo>
                  <a:cubicBezTo>
                    <a:pt x="26" y="0"/>
                    <a:pt x="6" y="2"/>
                    <a:pt x="4" y="16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1560">
              <a:extLst>
                <a:ext uri="{FF2B5EF4-FFF2-40B4-BE49-F238E27FC236}">
                  <a16:creationId xmlns:a16="http://schemas.microsoft.com/office/drawing/2014/main" id="{3EBA062D-A155-43C2-8EFC-6803E64A2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866"/>
              <a:ext cx="73" cy="72"/>
            </a:xfrm>
            <a:custGeom>
              <a:avLst/>
              <a:gdLst>
                <a:gd name="T0" fmla="*/ 463 w 29"/>
                <a:gd name="T1" fmla="*/ 171 h 27"/>
                <a:gd name="T2" fmla="*/ 96 w 29"/>
                <a:gd name="T3" fmla="*/ 93 h 27"/>
                <a:gd name="T4" fmla="*/ 33 w 29"/>
                <a:gd name="T5" fmla="*/ 264 h 27"/>
                <a:gd name="T6" fmla="*/ 20 w 29"/>
                <a:gd name="T7" fmla="*/ 512 h 27"/>
                <a:gd name="T8" fmla="*/ 96 w 29"/>
                <a:gd name="T9" fmla="*/ 285 h 27"/>
                <a:gd name="T10" fmla="*/ 191 w 29"/>
                <a:gd name="T11" fmla="*/ 136 h 27"/>
                <a:gd name="T12" fmla="*/ 317 w 29"/>
                <a:gd name="T13" fmla="*/ 136 h 27"/>
                <a:gd name="T14" fmla="*/ 443 w 29"/>
                <a:gd name="T15" fmla="*/ 171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27">
                  <a:moveTo>
                    <a:pt x="29" y="9"/>
                  </a:moveTo>
                  <a:cubicBezTo>
                    <a:pt x="25" y="3"/>
                    <a:pt x="12" y="0"/>
                    <a:pt x="6" y="5"/>
                  </a:cubicBezTo>
                  <a:cubicBezTo>
                    <a:pt x="3" y="7"/>
                    <a:pt x="2" y="11"/>
                    <a:pt x="2" y="14"/>
                  </a:cubicBezTo>
                  <a:cubicBezTo>
                    <a:pt x="1" y="19"/>
                    <a:pt x="0" y="23"/>
                    <a:pt x="1" y="27"/>
                  </a:cubicBezTo>
                  <a:cubicBezTo>
                    <a:pt x="2" y="23"/>
                    <a:pt x="3" y="19"/>
                    <a:pt x="6" y="15"/>
                  </a:cubicBezTo>
                  <a:cubicBezTo>
                    <a:pt x="8" y="12"/>
                    <a:pt x="8" y="9"/>
                    <a:pt x="12" y="7"/>
                  </a:cubicBezTo>
                  <a:cubicBezTo>
                    <a:pt x="16" y="6"/>
                    <a:pt x="17" y="6"/>
                    <a:pt x="20" y="7"/>
                  </a:cubicBezTo>
                  <a:cubicBezTo>
                    <a:pt x="22" y="8"/>
                    <a:pt x="27" y="8"/>
                    <a:pt x="28" y="9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1561">
              <a:extLst>
                <a:ext uri="{FF2B5EF4-FFF2-40B4-BE49-F238E27FC236}">
                  <a16:creationId xmlns:a16="http://schemas.microsoft.com/office/drawing/2014/main" id="{C6515CCB-1302-4B2D-AE43-E77BD7EA8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1903"/>
              <a:ext cx="75" cy="54"/>
            </a:xfrm>
            <a:custGeom>
              <a:avLst/>
              <a:gdLst>
                <a:gd name="T0" fmla="*/ 438 w 30"/>
                <a:gd name="T1" fmla="*/ 0 h 20"/>
                <a:gd name="T2" fmla="*/ 345 w 30"/>
                <a:gd name="T3" fmla="*/ 356 h 20"/>
                <a:gd name="T4" fmla="*/ 0 w 30"/>
                <a:gd name="T5" fmla="*/ 313 h 20"/>
                <a:gd name="T6" fmla="*/ 95 w 30"/>
                <a:gd name="T7" fmla="*/ 335 h 20"/>
                <a:gd name="T8" fmla="*/ 188 w 30"/>
                <a:gd name="T9" fmla="*/ 278 h 20"/>
                <a:gd name="T10" fmla="*/ 220 w 30"/>
                <a:gd name="T11" fmla="*/ 232 h 20"/>
                <a:gd name="T12" fmla="*/ 238 w 30"/>
                <a:gd name="T13" fmla="*/ 278 h 20"/>
                <a:gd name="T14" fmla="*/ 313 w 30"/>
                <a:gd name="T15" fmla="*/ 300 h 20"/>
                <a:gd name="T16" fmla="*/ 408 w 30"/>
                <a:gd name="T17" fmla="*/ 197 h 20"/>
                <a:gd name="T18" fmla="*/ 395 w 30"/>
                <a:gd name="T19" fmla="*/ 116 h 20"/>
                <a:gd name="T20" fmla="*/ 425 w 30"/>
                <a:gd name="T21" fmla="*/ 22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20">
                  <a:moveTo>
                    <a:pt x="28" y="0"/>
                  </a:moveTo>
                  <a:cubicBezTo>
                    <a:pt x="30" y="7"/>
                    <a:pt x="30" y="15"/>
                    <a:pt x="22" y="18"/>
                  </a:cubicBezTo>
                  <a:cubicBezTo>
                    <a:pt x="19" y="20"/>
                    <a:pt x="0" y="20"/>
                    <a:pt x="0" y="16"/>
                  </a:cubicBezTo>
                  <a:cubicBezTo>
                    <a:pt x="2" y="15"/>
                    <a:pt x="4" y="17"/>
                    <a:pt x="6" y="17"/>
                  </a:cubicBezTo>
                  <a:cubicBezTo>
                    <a:pt x="8" y="17"/>
                    <a:pt x="11" y="16"/>
                    <a:pt x="12" y="14"/>
                  </a:cubicBezTo>
                  <a:cubicBezTo>
                    <a:pt x="13" y="14"/>
                    <a:pt x="13" y="12"/>
                    <a:pt x="14" y="12"/>
                  </a:cubicBezTo>
                  <a:cubicBezTo>
                    <a:pt x="15" y="12"/>
                    <a:pt x="14" y="13"/>
                    <a:pt x="15" y="14"/>
                  </a:cubicBezTo>
                  <a:cubicBezTo>
                    <a:pt x="17" y="15"/>
                    <a:pt x="17" y="16"/>
                    <a:pt x="20" y="15"/>
                  </a:cubicBezTo>
                  <a:cubicBezTo>
                    <a:pt x="23" y="15"/>
                    <a:pt x="26" y="14"/>
                    <a:pt x="26" y="10"/>
                  </a:cubicBezTo>
                  <a:cubicBezTo>
                    <a:pt x="26" y="8"/>
                    <a:pt x="25" y="7"/>
                    <a:pt x="25" y="6"/>
                  </a:cubicBezTo>
                  <a:cubicBezTo>
                    <a:pt x="26" y="4"/>
                    <a:pt x="27" y="2"/>
                    <a:pt x="27" y="1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1562">
              <a:extLst>
                <a:ext uri="{FF2B5EF4-FFF2-40B4-BE49-F238E27FC236}">
                  <a16:creationId xmlns:a16="http://schemas.microsoft.com/office/drawing/2014/main" id="{19126692-7AA4-4DF6-B434-DB81764AD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861"/>
              <a:ext cx="15" cy="16"/>
            </a:xfrm>
            <a:custGeom>
              <a:avLst/>
              <a:gdLst>
                <a:gd name="T0" fmla="*/ 0 w 6"/>
                <a:gd name="T1" fmla="*/ 35 h 6"/>
                <a:gd name="T2" fmla="*/ 63 w 6"/>
                <a:gd name="T3" fmla="*/ 21 h 6"/>
                <a:gd name="T4" fmla="*/ 83 w 6"/>
                <a:gd name="T5" fmla="*/ 77 h 6"/>
                <a:gd name="T6" fmla="*/ 33 w 6"/>
                <a:gd name="T7" fmla="*/ 115 h 6"/>
                <a:gd name="T8" fmla="*/ 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5" y="1"/>
                    <a:pt x="6" y="3"/>
                    <a:pt x="5" y="4"/>
                  </a:cubicBezTo>
                  <a:cubicBezTo>
                    <a:pt x="5" y="5"/>
                    <a:pt x="3" y="6"/>
                    <a:pt x="2" y="6"/>
                  </a:cubicBezTo>
                  <a:cubicBezTo>
                    <a:pt x="1" y="5"/>
                    <a:pt x="0" y="4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1563">
              <a:extLst>
                <a:ext uri="{FF2B5EF4-FFF2-40B4-BE49-F238E27FC236}">
                  <a16:creationId xmlns:a16="http://schemas.microsoft.com/office/drawing/2014/main" id="{544019BB-A5A6-4E25-A6B3-7AED4E792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4" y="1863"/>
              <a:ext cx="5" cy="8"/>
            </a:xfrm>
            <a:custGeom>
              <a:avLst/>
              <a:gdLst>
                <a:gd name="T0" fmla="*/ 0 w 2"/>
                <a:gd name="T1" fmla="*/ 21 h 3"/>
                <a:gd name="T2" fmla="*/ 33 w 2"/>
                <a:gd name="T3" fmla="*/ 0 h 3"/>
                <a:gd name="T4" fmla="*/ 33 w 2"/>
                <a:gd name="T5" fmla="*/ 35 h 3"/>
                <a:gd name="T6" fmla="*/ 20 w 2"/>
                <a:gd name="T7" fmla="*/ 35 h 3"/>
                <a:gd name="T8" fmla="*/ 0 w 2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3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Freeform 1564">
              <a:extLst>
                <a:ext uri="{FF2B5EF4-FFF2-40B4-BE49-F238E27FC236}">
                  <a16:creationId xmlns:a16="http://schemas.microsoft.com/office/drawing/2014/main" id="{1ED40FC6-99B7-41FF-8D1E-E28098F18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1871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33 w 4"/>
                <a:gd name="T3" fmla="*/ 0 h 4"/>
                <a:gd name="T4" fmla="*/ 50 w 4"/>
                <a:gd name="T5" fmla="*/ 47 h 4"/>
                <a:gd name="T6" fmla="*/ 20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1"/>
                    <a:pt x="4" y="2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Freeform 1565">
              <a:extLst>
                <a:ext uri="{FF2B5EF4-FFF2-40B4-BE49-F238E27FC236}">
                  <a16:creationId xmlns:a16="http://schemas.microsoft.com/office/drawing/2014/main" id="{FEADAE94-A332-40CB-B28F-5B5949EB3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54"/>
              <a:ext cx="176" cy="229"/>
            </a:xfrm>
            <a:custGeom>
              <a:avLst/>
              <a:gdLst>
                <a:gd name="T0" fmla="*/ 347 w 70"/>
                <a:gd name="T1" fmla="*/ 115 h 86"/>
                <a:gd name="T2" fmla="*/ 189 w 70"/>
                <a:gd name="T3" fmla="*/ 490 h 86"/>
                <a:gd name="T4" fmla="*/ 126 w 70"/>
                <a:gd name="T5" fmla="*/ 1433 h 86"/>
                <a:gd name="T6" fmla="*/ 538 w 70"/>
                <a:gd name="T7" fmla="*/ 1566 h 86"/>
                <a:gd name="T8" fmla="*/ 955 w 70"/>
                <a:gd name="T9" fmla="*/ 1587 h 86"/>
                <a:gd name="T10" fmla="*/ 1094 w 70"/>
                <a:gd name="T11" fmla="*/ 999 h 86"/>
                <a:gd name="T12" fmla="*/ 1018 w 70"/>
                <a:gd name="T13" fmla="*/ 248 h 86"/>
                <a:gd name="T14" fmla="*/ 347 w 70"/>
                <a:gd name="T15" fmla="*/ 115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86">
                  <a:moveTo>
                    <a:pt x="22" y="6"/>
                  </a:moveTo>
                  <a:cubicBezTo>
                    <a:pt x="17" y="11"/>
                    <a:pt x="13" y="19"/>
                    <a:pt x="12" y="26"/>
                  </a:cubicBezTo>
                  <a:cubicBezTo>
                    <a:pt x="9" y="41"/>
                    <a:pt x="0" y="63"/>
                    <a:pt x="8" y="76"/>
                  </a:cubicBezTo>
                  <a:cubicBezTo>
                    <a:pt x="13" y="83"/>
                    <a:pt x="26" y="83"/>
                    <a:pt x="34" y="83"/>
                  </a:cubicBezTo>
                  <a:cubicBezTo>
                    <a:pt x="41" y="84"/>
                    <a:pt x="53" y="86"/>
                    <a:pt x="60" y="84"/>
                  </a:cubicBezTo>
                  <a:cubicBezTo>
                    <a:pt x="68" y="82"/>
                    <a:pt x="69" y="57"/>
                    <a:pt x="69" y="53"/>
                  </a:cubicBezTo>
                  <a:cubicBezTo>
                    <a:pt x="70" y="41"/>
                    <a:pt x="70" y="23"/>
                    <a:pt x="64" y="13"/>
                  </a:cubicBezTo>
                  <a:cubicBezTo>
                    <a:pt x="56" y="0"/>
                    <a:pt x="30" y="0"/>
                    <a:pt x="22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Freeform 1566">
              <a:extLst>
                <a:ext uri="{FF2B5EF4-FFF2-40B4-BE49-F238E27FC236}">
                  <a16:creationId xmlns:a16="http://schemas.microsoft.com/office/drawing/2014/main" id="{851B786F-B692-4530-939C-B08194B02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2" y="1903"/>
              <a:ext cx="58" cy="72"/>
            </a:xfrm>
            <a:custGeom>
              <a:avLst/>
              <a:gdLst>
                <a:gd name="T0" fmla="*/ 0 w 23"/>
                <a:gd name="T1" fmla="*/ 491 h 27"/>
                <a:gd name="T2" fmla="*/ 272 w 23"/>
                <a:gd name="T3" fmla="*/ 363 h 27"/>
                <a:gd name="T4" fmla="*/ 368 w 23"/>
                <a:gd name="T5" fmla="*/ 0 h 27"/>
                <a:gd name="T6" fmla="*/ 255 w 23"/>
                <a:gd name="T7" fmla="*/ 307 h 27"/>
                <a:gd name="T8" fmla="*/ 192 w 23"/>
                <a:gd name="T9" fmla="*/ 419 h 27"/>
                <a:gd name="T10" fmla="*/ 63 w 23"/>
                <a:gd name="T11" fmla="*/ 47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7">
                  <a:moveTo>
                    <a:pt x="0" y="26"/>
                  </a:moveTo>
                  <a:cubicBezTo>
                    <a:pt x="7" y="25"/>
                    <a:pt x="13" y="27"/>
                    <a:pt x="17" y="19"/>
                  </a:cubicBezTo>
                  <a:cubicBezTo>
                    <a:pt x="20" y="14"/>
                    <a:pt x="23" y="6"/>
                    <a:pt x="23" y="0"/>
                  </a:cubicBezTo>
                  <a:cubicBezTo>
                    <a:pt x="20" y="5"/>
                    <a:pt x="19" y="11"/>
                    <a:pt x="16" y="16"/>
                  </a:cubicBezTo>
                  <a:cubicBezTo>
                    <a:pt x="15" y="18"/>
                    <a:pt x="14" y="21"/>
                    <a:pt x="12" y="22"/>
                  </a:cubicBezTo>
                  <a:cubicBezTo>
                    <a:pt x="10" y="24"/>
                    <a:pt x="7" y="24"/>
                    <a:pt x="4" y="25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Freeform 1567">
              <a:extLst>
                <a:ext uri="{FF2B5EF4-FFF2-40B4-BE49-F238E27FC236}">
                  <a16:creationId xmlns:a16="http://schemas.microsoft.com/office/drawing/2014/main" id="{E907CACC-C131-4B6A-B1D0-7BBBCBFDE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770"/>
              <a:ext cx="85" cy="96"/>
            </a:xfrm>
            <a:custGeom>
              <a:avLst/>
              <a:gdLst>
                <a:gd name="T0" fmla="*/ 0 w 34"/>
                <a:gd name="T1" fmla="*/ 683 h 36"/>
                <a:gd name="T2" fmla="*/ 113 w 34"/>
                <a:gd name="T3" fmla="*/ 192 h 36"/>
                <a:gd name="T4" fmla="*/ 250 w 34"/>
                <a:gd name="T5" fmla="*/ 0 h 36"/>
                <a:gd name="T6" fmla="*/ 533 w 34"/>
                <a:gd name="T7" fmla="*/ 56 h 36"/>
                <a:gd name="T8" fmla="*/ 188 w 34"/>
                <a:gd name="T9" fmla="*/ 227 h 36"/>
                <a:gd name="T10" fmla="*/ 113 w 34"/>
                <a:gd name="T11" fmla="*/ 341 h 36"/>
                <a:gd name="T12" fmla="*/ 33 w 34"/>
                <a:gd name="T13" fmla="*/ 547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36">
                  <a:moveTo>
                    <a:pt x="0" y="36"/>
                  </a:moveTo>
                  <a:cubicBezTo>
                    <a:pt x="1" y="27"/>
                    <a:pt x="4" y="18"/>
                    <a:pt x="7" y="10"/>
                  </a:cubicBezTo>
                  <a:cubicBezTo>
                    <a:pt x="9" y="5"/>
                    <a:pt x="11" y="1"/>
                    <a:pt x="16" y="0"/>
                  </a:cubicBezTo>
                  <a:cubicBezTo>
                    <a:pt x="21" y="0"/>
                    <a:pt x="30" y="0"/>
                    <a:pt x="34" y="3"/>
                  </a:cubicBezTo>
                  <a:cubicBezTo>
                    <a:pt x="26" y="1"/>
                    <a:pt x="17" y="5"/>
                    <a:pt x="12" y="12"/>
                  </a:cubicBezTo>
                  <a:cubicBezTo>
                    <a:pt x="10" y="15"/>
                    <a:pt x="9" y="16"/>
                    <a:pt x="7" y="18"/>
                  </a:cubicBezTo>
                  <a:cubicBezTo>
                    <a:pt x="4" y="21"/>
                    <a:pt x="0" y="25"/>
                    <a:pt x="2" y="29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Freeform 1568">
              <a:extLst>
                <a:ext uri="{FF2B5EF4-FFF2-40B4-BE49-F238E27FC236}">
                  <a16:creationId xmlns:a16="http://schemas.microsoft.com/office/drawing/2014/main" id="{B21AB2B7-22AA-46E5-9DF6-1EF233FCC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770"/>
              <a:ext cx="45" cy="40"/>
            </a:xfrm>
            <a:custGeom>
              <a:avLst/>
              <a:gdLst>
                <a:gd name="T0" fmla="*/ 0 w 18"/>
                <a:gd name="T1" fmla="*/ 285 h 15"/>
                <a:gd name="T2" fmla="*/ 113 w 18"/>
                <a:gd name="T3" fmla="*/ 56 h 15"/>
                <a:gd name="T4" fmla="*/ 283 w 18"/>
                <a:gd name="T5" fmla="*/ 35 h 15"/>
                <a:gd name="T6" fmla="*/ 63 w 18"/>
                <a:gd name="T7" fmla="*/ 19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5">
                  <a:moveTo>
                    <a:pt x="0" y="15"/>
                  </a:moveTo>
                  <a:cubicBezTo>
                    <a:pt x="2" y="11"/>
                    <a:pt x="3" y="6"/>
                    <a:pt x="7" y="3"/>
                  </a:cubicBezTo>
                  <a:cubicBezTo>
                    <a:pt x="10" y="1"/>
                    <a:pt x="15" y="0"/>
                    <a:pt x="18" y="2"/>
                  </a:cubicBezTo>
                  <a:cubicBezTo>
                    <a:pt x="14" y="2"/>
                    <a:pt x="4" y="4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0" name="Group 1569">
            <a:extLst>
              <a:ext uri="{FF2B5EF4-FFF2-40B4-BE49-F238E27FC236}">
                <a16:creationId xmlns:a16="http://schemas.microsoft.com/office/drawing/2014/main" id="{FABF6596-8961-4333-87CA-5BEE58DC3CA7}"/>
              </a:ext>
            </a:extLst>
          </p:cNvPr>
          <p:cNvGrpSpPr>
            <a:grpSpLocks/>
          </p:cNvGrpSpPr>
          <p:nvPr/>
        </p:nvGrpSpPr>
        <p:grpSpPr bwMode="auto">
          <a:xfrm>
            <a:off x="6667500" y="4486275"/>
            <a:ext cx="273050" cy="373063"/>
            <a:chOff x="3215" y="1871"/>
            <a:chExt cx="172" cy="235"/>
          </a:xfrm>
        </p:grpSpPr>
        <p:sp>
          <p:nvSpPr>
            <p:cNvPr id="47240" name="Freeform 1570">
              <a:extLst>
                <a:ext uri="{FF2B5EF4-FFF2-40B4-BE49-F238E27FC236}">
                  <a16:creationId xmlns:a16="http://schemas.microsoft.com/office/drawing/2014/main" id="{2526160F-21CB-42A2-8AF4-7037277A5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871"/>
              <a:ext cx="172" cy="235"/>
            </a:xfrm>
            <a:custGeom>
              <a:avLst/>
              <a:gdLst>
                <a:gd name="T0" fmla="*/ 591 w 69"/>
                <a:gd name="T1" fmla="*/ 56 h 88"/>
                <a:gd name="T2" fmla="*/ 105 w 69"/>
                <a:gd name="T3" fmla="*/ 593 h 88"/>
                <a:gd name="T4" fmla="*/ 75 w 69"/>
                <a:gd name="T5" fmla="*/ 1413 h 88"/>
                <a:gd name="T6" fmla="*/ 820 w 69"/>
                <a:gd name="T7" fmla="*/ 1640 h 88"/>
                <a:gd name="T8" fmla="*/ 1007 w 69"/>
                <a:gd name="T9" fmla="*/ 876 h 88"/>
                <a:gd name="T10" fmla="*/ 59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38" y="3"/>
                  </a:moveTo>
                  <a:cubicBezTo>
                    <a:pt x="27" y="0"/>
                    <a:pt x="15" y="8"/>
                    <a:pt x="7" y="31"/>
                  </a:cubicBezTo>
                  <a:cubicBezTo>
                    <a:pt x="0" y="53"/>
                    <a:pt x="1" y="70"/>
                    <a:pt x="5" y="74"/>
                  </a:cubicBezTo>
                  <a:cubicBezTo>
                    <a:pt x="11" y="80"/>
                    <a:pt x="44" y="88"/>
                    <a:pt x="53" y="86"/>
                  </a:cubicBezTo>
                  <a:cubicBezTo>
                    <a:pt x="61" y="84"/>
                    <a:pt x="61" y="65"/>
                    <a:pt x="65" y="46"/>
                  </a:cubicBezTo>
                  <a:cubicBezTo>
                    <a:pt x="69" y="27"/>
                    <a:pt x="65" y="7"/>
                    <a:pt x="38" y="3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1571">
              <a:extLst>
                <a:ext uri="{FF2B5EF4-FFF2-40B4-BE49-F238E27FC236}">
                  <a16:creationId xmlns:a16="http://schemas.microsoft.com/office/drawing/2014/main" id="{19FFD0B7-11DE-4ADF-B835-CF95B55BB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906"/>
              <a:ext cx="144" cy="179"/>
            </a:xfrm>
            <a:custGeom>
              <a:avLst/>
              <a:gdLst>
                <a:gd name="T0" fmla="*/ 196 w 58"/>
                <a:gd name="T1" fmla="*/ 1221 h 67"/>
                <a:gd name="T2" fmla="*/ 370 w 58"/>
                <a:gd name="T3" fmla="*/ 1242 h 67"/>
                <a:gd name="T4" fmla="*/ 536 w 58"/>
                <a:gd name="T5" fmla="*/ 1277 h 67"/>
                <a:gd name="T6" fmla="*/ 794 w 58"/>
                <a:gd name="T7" fmla="*/ 1050 h 67"/>
                <a:gd name="T8" fmla="*/ 857 w 58"/>
                <a:gd name="T9" fmla="*/ 534 h 67"/>
                <a:gd name="T10" fmla="*/ 732 w 58"/>
                <a:gd name="T11" fmla="*/ 0 h 67"/>
                <a:gd name="T12" fmla="*/ 794 w 58"/>
                <a:gd name="T13" fmla="*/ 435 h 67"/>
                <a:gd name="T14" fmla="*/ 703 w 58"/>
                <a:gd name="T15" fmla="*/ 606 h 67"/>
                <a:gd name="T16" fmla="*/ 690 w 58"/>
                <a:gd name="T17" fmla="*/ 785 h 67"/>
                <a:gd name="T18" fmla="*/ 598 w 58"/>
                <a:gd name="T19" fmla="*/ 935 h 67"/>
                <a:gd name="T20" fmla="*/ 258 w 58"/>
                <a:gd name="T21" fmla="*/ 1127 h 67"/>
                <a:gd name="T22" fmla="*/ 124 w 58"/>
                <a:gd name="T23" fmla="*/ 1085 h 67"/>
                <a:gd name="T24" fmla="*/ 30 w 58"/>
                <a:gd name="T25" fmla="*/ 935 h 67"/>
                <a:gd name="T26" fmla="*/ 62 w 58"/>
                <a:gd name="T27" fmla="*/ 1141 h 67"/>
                <a:gd name="T28" fmla="*/ 228 w 58"/>
                <a:gd name="T29" fmla="*/ 1242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" h="67">
                  <a:moveTo>
                    <a:pt x="13" y="64"/>
                  </a:moveTo>
                  <a:cubicBezTo>
                    <a:pt x="16" y="64"/>
                    <a:pt x="20" y="65"/>
                    <a:pt x="24" y="65"/>
                  </a:cubicBezTo>
                  <a:cubicBezTo>
                    <a:pt x="27" y="66"/>
                    <a:pt x="31" y="67"/>
                    <a:pt x="35" y="67"/>
                  </a:cubicBezTo>
                  <a:cubicBezTo>
                    <a:pt x="44" y="67"/>
                    <a:pt x="49" y="64"/>
                    <a:pt x="52" y="55"/>
                  </a:cubicBezTo>
                  <a:cubicBezTo>
                    <a:pt x="55" y="46"/>
                    <a:pt x="56" y="37"/>
                    <a:pt x="56" y="28"/>
                  </a:cubicBezTo>
                  <a:cubicBezTo>
                    <a:pt x="58" y="18"/>
                    <a:pt x="58" y="7"/>
                    <a:pt x="48" y="0"/>
                  </a:cubicBezTo>
                  <a:cubicBezTo>
                    <a:pt x="51" y="6"/>
                    <a:pt x="52" y="16"/>
                    <a:pt x="52" y="23"/>
                  </a:cubicBezTo>
                  <a:cubicBezTo>
                    <a:pt x="51" y="27"/>
                    <a:pt x="48" y="28"/>
                    <a:pt x="46" y="32"/>
                  </a:cubicBezTo>
                  <a:cubicBezTo>
                    <a:pt x="45" y="35"/>
                    <a:pt x="46" y="38"/>
                    <a:pt x="45" y="41"/>
                  </a:cubicBezTo>
                  <a:cubicBezTo>
                    <a:pt x="44" y="44"/>
                    <a:pt x="41" y="47"/>
                    <a:pt x="39" y="49"/>
                  </a:cubicBezTo>
                  <a:cubicBezTo>
                    <a:pt x="34" y="55"/>
                    <a:pt x="26" y="59"/>
                    <a:pt x="17" y="59"/>
                  </a:cubicBezTo>
                  <a:cubicBezTo>
                    <a:pt x="14" y="59"/>
                    <a:pt x="11" y="58"/>
                    <a:pt x="8" y="57"/>
                  </a:cubicBezTo>
                  <a:cubicBezTo>
                    <a:pt x="4" y="55"/>
                    <a:pt x="3" y="54"/>
                    <a:pt x="2" y="49"/>
                  </a:cubicBezTo>
                  <a:cubicBezTo>
                    <a:pt x="0" y="53"/>
                    <a:pt x="1" y="57"/>
                    <a:pt x="4" y="60"/>
                  </a:cubicBezTo>
                  <a:cubicBezTo>
                    <a:pt x="7" y="63"/>
                    <a:pt x="11" y="63"/>
                    <a:pt x="15" y="65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Freeform 1572">
              <a:extLst>
                <a:ext uri="{FF2B5EF4-FFF2-40B4-BE49-F238E27FC236}">
                  <a16:creationId xmlns:a16="http://schemas.microsoft.com/office/drawing/2014/main" id="{70FD6337-4E15-45A1-BBE6-57B897B55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2" y="1957"/>
              <a:ext cx="115" cy="146"/>
            </a:xfrm>
            <a:custGeom>
              <a:avLst/>
              <a:gdLst>
                <a:gd name="T0" fmla="*/ 595 w 46"/>
                <a:gd name="T1" fmla="*/ 260 h 55"/>
                <a:gd name="T2" fmla="*/ 208 w 46"/>
                <a:gd name="T3" fmla="*/ 93 h 55"/>
                <a:gd name="T4" fmla="*/ 20 w 46"/>
                <a:gd name="T5" fmla="*/ 486 h 55"/>
                <a:gd name="T6" fmla="*/ 595 w 46"/>
                <a:gd name="T7" fmla="*/ 260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55">
                  <a:moveTo>
                    <a:pt x="38" y="14"/>
                  </a:moveTo>
                  <a:cubicBezTo>
                    <a:pt x="33" y="0"/>
                    <a:pt x="24" y="0"/>
                    <a:pt x="13" y="5"/>
                  </a:cubicBezTo>
                  <a:cubicBezTo>
                    <a:pt x="5" y="9"/>
                    <a:pt x="1" y="17"/>
                    <a:pt x="1" y="26"/>
                  </a:cubicBezTo>
                  <a:cubicBezTo>
                    <a:pt x="0" y="55"/>
                    <a:pt x="46" y="37"/>
                    <a:pt x="38" y="14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3" name="Freeform 1573">
              <a:extLst>
                <a:ext uri="{FF2B5EF4-FFF2-40B4-BE49-F238E27FC236}">
                  <a16:creationId xmlns:a16="http://schemas.microsoft.com/office/drawing/2014/main" id="{F965781B-EB68-434A-BA2D-0344F6B1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967"/>
              <a:ext cx="80" cy="59"/>
            </a:xfrm>
            <a:custGeom>
              <a:avLst/>
              <a:gdLst>
                <a:gd name="T0" fmla="*/ 500 w 32"/>
                <a:gd name="T1" fmla="*/ 172 h 22"/>
                <a:gd name="T2" fmla="*/ 270 w 32"/>
                <a:gd name="T3" fmla="*/ 35 h 22"/>
                <a:gd name="T4" fmla="*/ 0 w 32"/>
                <a:gd name="T5" fmla="*/ 424 h 22"/>
                <a:gd name="T6" fmla="*/ 313 w 32"/>
                <a:gd name="T7" fmla="*/ 94 h 22"/>
                <a:gd name="T8" fmla="*/ 500 w 32"/>
                <a:gd name="T9" fmla="*/ 17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2">
                  <a:moveTo>
                    <a:pt x="32" y="9"/>
                  </a:moveTo>
                  <a:cubicBezTo>
                    <a:pt x="29" y="1"/>
                    <a:pt x="25" y="0"/>
                    <a:pt x="17" y="2"/>
                  </a:cubicBezTo>
                  <a:cubicBezTo>
                    <a:pt x="9" y="5"/>
                    <a:pt x="1" y="8"/>
                    <a:pt x="0" y="22"/>
                  </a:cubicBezTo>
                  <a:cubicBezTo>
                    <a:pt x="4" y="15"/>
                    <a:pt x="9" y="6"/>
                    <a:pt x="20" y="5"/>
                  </a:cubicBezTo>
                  <a:cubicBezTo>
                    <a:pt x="30" y="4"/>
                    <a:pt x="30" y="5"/>
                    <a:pt x="32" y="9"/>
                  </a:cubicBezTo>
                  <a:close/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4" name="Freeform 1574">
              <a:extLst>
                <a:ext uri="{FF2B5EF4-FFF2-40B4-BE49-F238E27FC236}">
                  <a16:creationId xmlns:a16="http://schemas.microsoft.com/office/drawing/2014/main" id="{03B408D6-3CCB-433E-8B59-2FA8CC980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010"/>
              <a:ext cx="83" cy="48"/>
            </a:xfrm>
            <a:custGeom>
              <a:avLst/>
              <a:gdLst>
                <a:gd name="T0" fmla="*/ 526 w 33"/>
                <a:gd name="T1" fmla="*/ 0 h 18"/>
                <a:gd name="T2" fmla="*/ 443 w 33"/>
                <a:gd name="T3" fmla="*/ 227 h 18"/>
                <a:gd name="T4" fmla="*/ 272 w 33"/>
                <a:gd name="T5" fmla="*/ 320 h 18"/>
                <a:gd name="T6" fmla="*/ 20 w 33"/>
                <a:gd name="T7" fmla="*/ 171 h 18"/>
                <a:gd name="T8" fmla="*/ 158 w 33"/>
                <a:gd name="T9" fmla="*/ 285 h 18"/>
                <a:gd name="T10" fmla="*/ 304 w 33"/>
                <a:gd name="T11" fmla="*/ 205 h 18"/>
                <a:gd name="T12" fmla="*/ 397 w 33"/>
                <a:gd name="T13" fmla="*/ 192 h 18"/>
                <a:gd name="T14" fmla="*/ 443 w 33"/>
                <a:gd name="T15" fmla="*/ 149 h 18"/>
                <a:gd name="T16" fmla="*/ 506 w 33"/>
                <a:gd name="T17" fmla="*/ 0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8">
                  <a:moveTo>
                    <a:pt x="33" y="0"/>
                  </a:moveTo>
                  <a:cubicBezTo>
                    <a:pt x="32" y="5"/>
                    <a:pt x="31" y="10"/>
                    <a:pt x="28" y="12"/>
                  </a:cubicBezTo>
                  <a:cubicBezTo>
                    <a:pt x="24" y="14"/>
                    <a:pt x="21" y="16"/>
                    <a:pt x="17" y="17"/>
                  </a:cubicBezTo>
                  <a:cubicBezTo>
                    <a:pt x="11" y="18"/>
                    <a:pt x="0" y="18"/>
                    <a:pt x="1" y="9"/>
                  </a:cubicBezTo>
                  <a:cubicBezTo>
                    <a:pt x="3" y="12"/>
                    <a:pt x="6" y="15"/>
                    <a:pt x="10" y="15"/>
                  </a:cubicBezTo>
                  <a:cubicBezTo>
                    <a:pt x="13" y="14"/>
                    <a:pt x="16" y="12"/>
                    <a:pt x="19" y="11"/>
                  </a:cubicBezTo>
                  <a:cubicBezTo>
                    <a:pt x="21" y="11"/>
                    <a:pt x="23" y="11"/>
                    <a:pt x="25" y="10"/>
                  </a:cubicBezTo>
                  <a:cubicBezTo>
                    <a:pt x="26" y="9"/>
                    <a:pt x="27" y="9"/>
                    <a:pt x="28" y="8"/>
                  </a:cubicBezTo>
                  <a:cubicBezTo>
                    <a:pt x="32" y="7"/>
                    <a:pt x="29" y="2"/>
                    <a:pt x="32" y="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1575">
              <a:extLst>
                <a:ext uri="{FF2B5EF4-FFF2-40B4-BE49-F238E27FC236}">
                  <a16:creationId xmlns:a16="http://schemas.microsoft.com/office/drawing/2014/main" id="{C0FD135D-7D41-4EEF-949A-1CC9A1F7F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967"/>
              <a:ext cx="15" cy="16"/>
            </a:xfrm>
            <a:custGeom>
              <a:avLst/>
              <a:gdLst>
                <a:gd name="T0" fmla="*/ 20 w 6"/>
                <a:gd name="T1" fmla="*/ 35 h 6"/>
                <a:gd name="T2" fmla="*/ 63 w 6"/>
                <a:gd name="T3" fmla="*/ 0 h 6"/>
                <a:gd name="T4" fmla="*/ 95 w 6"/>
                <a:gd name="T5" fmla="*/ 56 h 6"/>
                <a:gd name="T6" fmla="*/ 50 w 6"/>
                <a:gd name="T7" fmla="*/ 93 h 6"/>
                <a:gd name="T8" fmla="*/ 20 w 6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2"/>
                    <a:pt x="6" y="3"/>
                  </a:cubicBezTo>
                  <a:cubicBezTo>
                    <a:pt x="6" y="5"/>
                    <a:pt x="4" y="6"/>
                    <a:pt x="3" y="5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Freeform 1576">
              <a:extLst>
                <a:ext uri="{FF2B5EF4-FFF2-40B4-BE49-F238E27FC236}">
                  <a16:creationId xmlns:a16="http://schemas.microsoft.com/office/drawing/2014/main" id="{F9997B82-171C-43ED-B3E2-64A66E1CB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1967"/>
              <a:ext cx="5" cy="6"/>
            </a:xfrm>
            <a:custGeom>
              <a:avLst/>
              <a:gdLst>
                <a:gd name="T0" fmla="*/ 0 w 2"/>
                <a:gd name="T1" fmla="*/ 27 h 2"/>
                <a:gd name="T2" fmla="*/ 20 w 2"/>
                <a:gd name="T3" fmla="*/ 0 h 2"/>
                <a:gd name="T4" fmla="*/ 33 w 2"/>
                <a:gd name="T5" fmla="*/ 27 h 2"/>
                <a:gd name="T6" fmla="*/ 20 w 2"/>
                <a:gd name="T7" fmla="*/ 54 h 2"/>
                <a:gd name="T8" fmla="*/ 0 w 2"/>
                <a:gd name="T9" fmla="*/ 27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7" name="Freeform 1577">
              <a:extLst>
                <a:ext uri="{FF2B5EF4-FFF2-40B4-BE49-F238E27FC236}">
                  <a16:creationId xmlns:a16="http://schemas.microsoft.com/office/drawing/2014/main" id="{4A70095B-9DDE-40BD-96AB-ECBC7B7CB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978"/>
              <a:ext cx="8" cy="11"/>
            </a:xfrm>
            <a:custGeom>
              <a:avLst/>
              <a:gdLst>
                <a:gd name="T0" fmla="*/ 0 w 3"/>
                <a:gd name="T1" fmla="*/ 47 h 4"/>
                <a:gd name="T2" fmla="*/ 35 w 3"/>
                <a:gd name="T3" fmla="*/ 22 h 4"/>
                <a:gd name="T4" fmla="*/ 56 w 3"/>
                <a:gd name="T5" fmla="*/ 47 h 4"/>
                <a:gd name="T6" fmla="*/ 35 w 3"/>
                <a:gd name="T7" fmla="*/ 83 h 4"/>
                <a:gd name="T8" fmla="*/ 0 w 3"/>
                <a:gd name="T9" fmla="*/ 47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8" name="Freeform 1578">
              <a:extLst>
                <a:ext uri="{FF2B5EF4-FFF2-40B4-BE49-F238E27FC236}">
                  <a16:creationId xmlns:a16="http://schemas.microsoft.com/office/drawing/2014/main" id="{B62423BB-8767-496D-8B9F-F4E89DEF4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871"/>
              <a:ext cx="172" cy="235"/>
            </a:xfrm>
            <a:custGeom>
              <a:avLst/>
              <a:gdLst>
                <a:gd name="T0" fmla="*/ 591 w 69"/>
                <a:gd name="T1" fmla="*/ 56 h 88"/>
                <a:gd name="T2" fmla="*/ 105 w 69"/>
                <a:gd name="T3" fmla="*/ 593 h 88"/>
                <a:gd name="T4" fmla="*/ 75 w 69"/>
                <a:gd name="T5" fmla="*/ 1413 h 88"/>
                <a:gd name="T6" fmla="*/ 820 w 69"/>
                <a:gd name="T7" fmla="*/ 1640 h 88"/>
                <a:gd name="T8" fmla="*/ 1007 w 69"/>
                <a:gd name="T9" fmla="*/ 876 h 88"/>
                <a:gd name="T10" fmla="*/ 591 w 69"/>
                <a:gd name="T11" fmla="*/ 56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88">
                  <a:moveTo>
                    <a:pt x="38" y="3"/>
                  </a:moveTo>
                  <a:cubicBezTo>
                    <a:pt x="27" y="0"/>
                    <a:pt x="15" y="8"/>
                    <a:pt x="7" y="31"/>
                  </a:cubicBezTo>
                  <a:cubicBezTo>
                    <a:pt x="0" y="53"/>
                    <a:pt x="1" y="70"/>
                    <a:pt x="5" y="74"/>
                  </a:cubicBezTo>
                  <a:cubicBezTo>
                    <a:pt x="11" y="80"/>
                    <a:pt x="44" y="88"/>
                    <a:pt x="53" y="86"/>
                  </a:cubicBezTo>
                  <a:cubicBezTo>
                    <a:pt x="61" y="84"/>
                    <a:pt x="61" y="65"/>
                    <a:pt x="65" y="46"/>
                  </a:cubicBezTo>
                  <a:cubicBezTo>
                    <a:pt x="69" y="27"/>
                    <a:pt x="65" y="7"/>
                    <a:pt x="38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1579">
              <a:extLst>
                <a:ext uri="{FF2B5EF4-FFF2-40B4-BE49-F238E27FC236}">
                  <a16:creationId xmlns:a16="http://schemas.microsoft.com/office/drawing/2014/main" id="{C8378136-BB4A-4A08-9F32-D14B8CDB9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2010"/>
              <a:ext cx="95" cy="88"/>
            </a:xfrm>
            <a:custGeom>
              <a:avLst/>
              <a:gdLst>
                <a:gd name="T0" fmla="*/ 0 w 38"/>
                <a:gd name="T1" fmla="*/ 491 h 33"/>
                <a:gd name="T2" fmla="*/ 208 w 38"/>
                <a:gd name="T3" fmla="*/ 547 h 33"/>
                <a:gd name="T4" fmla="*/ 425 w 38"/>
                <a:gd name="T5" fmla="*/ 589 h 33"/>
                <a:gd name="T6" fmla="*/ 550 w 38"/>
                <a:gd name="T7" fmla="*/ 376 h 33"/>
                <a:gd name="T8" fmla="*/ 595 w 38"/>
                <a:gd name="T9" fmla="*/ 0 h 33"/>
                <a:gd name="T10" fmla="*/ 408 w 38"/>
                <a:gd name="T11" fmla="*/ 491 h 33"/>
                <a:gd name="T12" fmla="*/ 238 w 38"/>
                <a:gd name="T13" fmla="*/ 533 h 33"/>
                <a:gd name="T14" fmla="*/ 83 w 38"/>
                <a:gd name="T15" fmla="*/ 491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33">
                  <a:moveTo>
                    <a:pt x="0" y="26"/>
                  </a:moveTo>
                  <a:cubicBezTo>
                    <a:pt x="4" y="26"/>
                    <a:pt x="8" y="29"/>
                    <a:pt x="13" y="29"/>
                  </a:cubicBezTo>
                  <a:cubicBezTo>
                    <a:pt x="16" y="30"/>
                    <a:pt x="24" y="33"/>
                    <a:pt x="27" y="31"/>
                  </a:cubicBezTo>
                  <a:cubicBezTo>
                    <a:pt x="30" y="29"/>
                    <a:pt x="34" y="24"/>
                    <a:pt x="35" y="20"/>
                  </a:cubicBezTo>
                  <a:cubicBezTo>
                    <a:pt x="37" y="15"/>
                    <a:pt x="37" y="6"/>
                    <a:pt x="38" y="0"/>
                  </a:cubicBezTo>
                  <a:cubicBezTo>
                    <a:pt x="34" y="8"/>
                    <a:pt x="32" y="20"/>
                    <a:pt x="26" y="26"/>
                  </a:cubicBezTo>
                  <a:cubicBezTo>
                    <a:pt x="22" y="29"/>
                    <a:pt x="19" y="28"/>
                    <a:pt x="15" y="28"/>
                  </a:cubicBezTo>
                  <a:cubicBezTo>
                    <a:pt x="12" y="28"/>
                    <a:pt x="8" y="27"/>
                    <a:pt x="5" y="26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Freeform 1580">
              <a:extLst>
                <a:ext uri="{FF2B5EF4-FFF2-40B4-BE49-F238E27FC236}">
                  <a16:creationId xmlns:a16="http://schemas.microsoft.com/office/drawing/2014/main" id="{9410DCCA-0BED-4540-9F7E-61CE07816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887"/>
              <a:ext cx="99" cy="83"/>
            </a:xfrm>
            <a:custGeom>
              <a:avLst/>
              <a:gdLst>
                <a:gd name="T0" fmla="*/ 0 w 40"/>
                <a:gd name="T1" fmla="*/ 594 h 31"/>
                <a:gd name="T2" fmla="*/ 74 w 40"/>
                <a:gd name="T3" fmla="*/ 329 h 31"/>
                <a:gd name="T4" fmla="*/ 196 w 40"/>
                <a:gd name="T5" fmla="*/ 94 h 31"/>
                <a:gd name="T6" fmla="*/ 379 w 40"/>
                <a:gd name="T7" fmla="*/ 21 h 31"/>
                <a:gd name="T8" fmla="*/ 606 w 40"/>
                <a:gd name="T9" fmla="*/ 115 h 31"/>
                <a:gd name="T10" fmla="*/ 275 w 40"/>
                <a:gd name="T11" fmla="*/ 137 h 31"/>
                <a:gd name="T12" fmla="*/ 92 w 40"/>
                <a:gd name="T13" fmla="*/ 34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31">
                  <a:moveTo>
                    <a:pt x="0" y="31"/>
                  </a:moveTo>
                  <a:cubicBezTo>
                    <a:pt x="1" y="26"/>
                    <a:pt x="3" y="22"/>
                    <a:pt x="5" y="17"/>
                  </a:cubicBezTo>
                  <a:cubicBezTo>
                    <a:pt x="7" y="13"/>
                    <a:pt x="9" y="8"/>
                    <a:pt x="13" y="5"/>
                  </a:cubicBezTo>
                  <a:cubicBezTo>
                    <a:pt x="17" y="2"/>
                    <a:pt x="20" y="0"/>
                    <a:pt x="25" y="1"/>
                  </a:cubicBezTo>
                  <a:cubicBezTo>
                    <a:pt x="31" y="1"/>
                    <a:pt x="35" y="4"/>
                    <a:pt x="40" y="6"/>
                  </a:cubicBezTo>
                  <a:cubicBezTo>
                    <a:pt x="33" y="5"/>
                    <a:pt x="24" y="2"/>
                    <a:pt x="18" y="7"/>
                  </a:cubicBezTo>
                  <a:cubicBezTo>
                    <a:pt x="13" y="10"/>
                    <a:pt x="11" y="15"/>
                    <a:pt x="6" y="18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1" name="Freeform 1581">
              <a:extLst>
                <a:ext uri="{FF2B5EF4-FFF2-40B4-BE49-F238E27FC236}">
                  <a16:creationId xmlns:a16="http://schemas.microsoft.com/office/drawing/2014/main" id="{F5DB8527-5A7D-44B2-A229-2387F1CE7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885"/>
              <a:ext cx="52" cy="37"/>
            </a:xfrm>
            <a:custGeom>
              <a:avLst/>
              <a:gdLst>
                <a:gd name="T0" fmla="*/ 0 w 21"/>
                <a:gd name="T1" fmla="*/ 259 h 14"/>
                <a:gd name="T2" fmla="*/ 134 w 21"/>
                <a:gd name="T3" fmla="*/ 56 h 14"/>
                <a:gd name="T4" fmla="*/ 319 w 21"/>
                <a:gd name="T5" fmla="*/ 77 h 14"/>
                <a:gd name="T6" fmla="*/ 124 w 21"/>
                <a:gd name="T7" fmla="*/ 132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0" y="14"/>
                  </a:moveTo>
                  <a:cubicBezTo>
                    <a:pt x="4" y="12"/>
                    <a:pt x="5" y="6"/>
                    <a:pt x="9" y="3"/>
                  </a:cubicBezTo>
                  <a:cubicBezTo>
                    <a:pt x="12" y="1"/>
                    <a:pt x="18" y="1"/>
                    <a:pt x="21" y="4"/>
                  </a:cubicBezTo>
                  <a:cubicBezTo>
                    <a:pt x="19" y="0"/>
                    <a:pt x="10" y="5"/>
                    <a:pt x="8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1" name="Group 1582">
            <a:extLst>
              <a:ext uri="{FF2B5EF4-FFF2-40B4-BE49-F238E27FC236}">
                <a16:creationId xmlns:a16="http://schemas.microsoft.com/office/drawing/2014/main" id="{57D8B742-141F-4E80-AB86-09B2DE551A67}"/>
              </a:ext>
            </a:extLst>
          </p:cNvPr>
          <p:cNvGrpSpPr>
            <a:grpSpLocks/>
          </p:cNvGrpSpPr>
          <p:nvPr/>
        </p:nvGrpSpPr>
        <p:grpSpPr bwMode="auto">
          <a:xfrm>
            <a:off x="8272463" y="4657725"/>
            <a:ext cx="292100" cy="93663"/>
            <a:chOff x="4151" y="2235"/>
            <a:chExt cx="184" cy="59"/>
          </a:xfrm>
        </p:grpSpPr>
        <p:sp>
          <p:nvSpPr>
            <p:cNvPr id="47234" name="Freeform 1583">
              <a:extLst>
                <a:ext uri="{FF2B5EF4-FFF2-40B4-BE49-F238E27FC236}">
                  <a16:creationId xmlns:a16="http://schemas.microsoft.com/office/drawing/2014/main" id="{B1E93E5D-29A2-4B97-ACED-8D2F92350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5" name="Oval 1584">
              <a:extLst>
                <a:ext uri="{FF2B5EF4-FFF2-40B4-BE49-F238E27FC236}">
                  <a16:creationId xmlns:a16="http://schemas.microsoft.com/office/drawing/2014/main" id="{9D825991-0341-4C47-9875-D07635859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36" name="Freeform 1585">
              <a:extLst>
                <a:ext uri="{FF2B5EF4-FFF2-40B4-BE49-F238E27FC236}">
                  <a16:creationId xmlns:a16="http://schemas.microsoft.com/office/drawing/2014/main" id="{D199EF73-45D1-47D0-A271-1F90E3D2E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Freeform 1586">
              <a:extLst>
                <a:ext uri="{FF2B5EF4-FFF2-40B4-BE49-F238E27FC236}">
                  <a16:creationId xmlns:a16="http://schemas.microsoft.com/office/drawing/2014/main" id="{F1E24F8A-D0FB-4EDA-9C37-249CFD477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Freeform 1587">
              <a:extLst>
                <a:ext uri="{FF2B5EF4-FFF2-40B4-BE49-F238E27FC236}">
                  <a16:creationId xmlns:a16="http://schemas.microsoft.com/office/drawing/2014/main" id="{EF1168EA-23D2-4DCB-971D-116F3AA5E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9" name="Freeform 1588">
              <a:extLst>
                <a:ext uri="{FF2B5EF4-FFF2-40B4-BE49-F238E27FC236}">
                  <a16:creationId xmlns:a16="http://schemas.microsoft.com/office/drawing/2014/main" id="{83616537-903A-4100-B6DC-8713138B0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2" name="Group 1589">
            <a:extLst>
              <a:ext uri="{FF2B5EF4-FFF2-40B4-BE49-F238E27FC236}">
                <a16:creationId xmlns:a16="http://schemas.microsoft.com/office/drawing/2014/main" id="{31AB40C2-1D68-4971-BA2E-70C1BB065143}"/>
              </a:ext>
            </a:extLst>
          </p:cNvPr>
          <p:cNvGrpSpPr>
            <a:grpSpLocks/>
          </p:cNvGrpSpPr>
          <p:nvPr/>
        </p:nvGrpSpPr>
        <p:grpSpPr bwMode="auto">
          <a:xfrm>
            <a:off x="8567738" y="4656138"/>
            <a:ext cx="292100" cy="93662"/>
            <a:chOff x="4151" y="2235"/>
            <a:chExt cx="184" cy="59"/>
          </a:xfrm>
        </p:grpSpPr>
        <p:sp>
          <p:nvSpPr>
            <p:cNvPr id="47228" name="Freeform 1590">
              <a:extLst>
                <a:ext uri="{FF2B5EF4-FFF2-40B4-BE49-F238E27FC236}">
                  <a16:creationId xmlns:a16="http://schemas.microsoft.com/office/drawing/2014/main" id="{731E4001-B2DD-4381-A144-C41C105B7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Oval 1591">
              <a:extLst>
                <a:ext uri="{FF2B5EF4-FFF2-40B4-BE49-F238E27FC236}">
                  <a16:creationId xmlns:a16="http://schemas.microsoft.com/office/drawing/2014/main" id="{DB283710-F8FF-4384-9BAA-17B6305EA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30" name="Freeform 1592">
              <a:extLst>
                <a:ext uri="{FF2B5EF4-FFF2-40B4-BE49-F238E27FC236}">
                  <a16:creationId xmlns:a16="http://schemas.microsoft.com/office/drawing/2014/main" id="{AA7A779B-644E-4AB6-8276-6A17F69D8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1" name="Freeform 1593">
              <a:extLst>
                <a:ext uri="{FF2B5EF4-FFF2-40B4-BE49-F238E27FC236}">
                  <a16:creationId xmlns:a16="http://schemas.microsoft.com/office/drawing/2014/main" id="{994EB86B-21A7-4AAE-9D61-3D4421E34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2" name="Freeform 1594">
              <a:extLst>
                <a:ext uri="{FF2B5EF4-FFF2-40B4-BE49-F238E27FC236}">
                  <a16:creationId xmlns:a16="http://schemas.microsoft.com/office/drawing/2014/main" id="{B012E1B1-6C7D-4E1A-9584-605558C44C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1595">
              <a:extLst>
                <a:ext uri="{FF2B5EF4-FFF2-40B4-BE49-F238E27FC236}">
                  <a16:creationId xmlns:a16="http://schemas.microsoft.com/office/drawing/2014/main" id="{E996C8EA-D5CB-487E-832D-2A160B997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3" name="Group 1596">
            <a:extLst>
              <a:ext uri="{FF2B5EF4-FFF2-40B4-BE49-F238E27FC236}">
                <a16:creationId xmlns:a16="http://schemas.microsoft.com/office/drawing/2014/main" id="{A7160017-111E-4194-9E46-B6AE306D3EFB}"/>
              </a:ext>
            </a:extLst>
          </p:cNvPr>
          <p:cNvGrpSpPr>
            <a:grpSpLocks/>
          </p:cNvGrpSpPr>
          <p:nvPr/>
        </p:nvGrpSpPr>
        <p:grpSpPr bwMode="auto">
          <a:xfrm>
            <a:off x="8863013" y="4656138"/>
            <a:ext cx="292100" cy="93662"/>
            <a:chOff x="4151" y="2235"/>
            <a:chExt cx="184" cy="59"/>
          </a:xfrm>
        </p:grpSpPr>
        <p:sp>
          <p:nvSpPr>
            <p:cNvPr id="47222" name="Freeform 1597">
              <a:extLst>
                <a:ext uri="{FF2B5EF4-FFF2-40B4-BE49-F238E27FC236}">
                  <a16:creationId xmlns:a16="http://schemas.microsoft.com/office/drawing/2014/main" id="{B41709FE-AD8E-4794-86B9-B443EA1C0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3" name="Oval 1598">
              <a:extLst>
                <a:ext uri="{FF2B5EF4-FFF2-40B4-BE49-F238E27FC236}">
                  <a16:creationId xmlns:a16="http://schemas.microsoft.com/office/drawing/2014/main" id="{62845FD7-D984-45EA-AF10-16EFC9FC3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24" name="Freeform 1599">
              <a:extLst>
                <a:ext uri="{FF2B5EF4-FFF2-40B4-BE49-F238E27FC236}">
                  <a16:creationId xmlns:a16="http://schemas.microsoft.com/office/drawing/2014/main" id="{D734DF35-6576-429E-96B5-A089F342F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1600">
              <a:extLst>
                <a:ext uri="{FF2B5EF4-FFF2-40B4-BE49-F238E27FC236}">
                  <a16:creationId xmlns:a16="http://schemas.microsoft.com/office/drawing/2014/main" id="{44EDF6F9-EE87-4768-9D20-92847A3CF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Freeform 1601">
              <a:extLst>
                <a:ext uri="{FF2B5EF4-FFF2-40B4-BE49-F238E27FC236}">
                  <a16:creationId xmlns:a16="http://schemas.microsoft.com/office/drawing/2014/main" id="{357548B6-5197-45E6-BD33-569CF96F6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7" name="Freeform 1602">
              <a:extLst>
                <a:ext uri="{FF2B5EF4-FFF2-40B4-BE49-F238E27FC236}">
                  <a16:creationId xmlns:a16="http://schemas.microsoft.com/office/drawing/2014/main" id="{287044A3-6046-45D3-AF6A-7FD7C3D41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4" name="Group 1603">
            <a:extLst>
              <a:ext uri="{FF2B5EF4-FFF2-40B4-BE49-F238E27FC236}">
                <a16:creationId xmlns:a16="http://schemas.microsoft.com/office/drawing/2014/main" id="{1E32349E-6D56-41B2-9589-71EE55916BC6}"/>
              </a:ext>
            </a:extLst>
          </p:cNvPr>
          <p:cNvGrpSpPr>
            <a:grpSpLocks/>
          </p:cNvGrpSpPr>
          <p:nvPr/>
        </p:nvGrpSpPr>
        <p:grpSpPr bwMode="auto">
          <a:xfrm>
            <a:off x="9158288" y="4654550"/>
            <a:ext cx="292100" cy="93663"/>
            <a:chOff x="4151" y="2235"/>
            <a:chExt cx="184" cy="59"/>
          </a:xfrm>
        </p:grpSpPr>
        <p:sp>
          <p:nvSpPr>
            <p:cNvPr id="47216" name="Freeform 1604">
              <a:extLst>
                <a:ext uri="{FF2B5EF4-FFF2-40B4-BE49-F238E27FC236}">
                  <a16:creationId xmlns:a16="http://schemas.microsoft.com/office/drawing/2014/main" id="{966B5C00-3228-40D7-9ED2-14B4CDD2F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Oval 1605">
              <a:extLst>
                <a:ext uri="{FF2B5EF4-FFF2-40B4-BE49-F238E27FC236}">
                  <a16:creationId xmlns:a16="http://schemas.microsoft.com/office/drawing/2014/main" id="{1811F2D3-9F6B-484D-83D8-9091C9AA8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18" name="Freeform 1606">
              <a:extLst>
                <a:ext uri="{FF2B5EF4-FFF2-40B4-BE49-F238E27FC236}">
                  <a16:creationId xmlns:a16="http://schemas.microsoft.com/office/drawing/2014/main" id="{B3C4DF22-5591-4888-AED1-11C254F12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9" name="Freeform 1607">
              <a:extLst>
                <a:ext uri="{FF2B5EF4-FFF2-40B4-BE49-F238E27FC236}">
                  <a16:creationId xmlns:a16="http://schemas.microsoft.com/office/drawing/2014/main" id="{625A797B-09E4-4693-B38A-F3A39F0AA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0" name="Freeform 1608">
              <a:extLst>
                <a:ext uri="{FF2B5EF4-FFF2-40B4-BE49-F238E27FC236}">
                  <a16:creationId xmlns:a16="http://schemas.microsoft.com/office/drawing/2014/main" id="{4C632947-E246-48DB-B361-8C240DD44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1609">
              <a:extLst>
                <a:ext uri="{FF2B5EF4-FFF2-40B4-BE49-F238E27FC236}">
                  <a16:creationId xmlns:a16="http://schemas.microsoft.com/office/drawing/2014/main" id="{C43C61A8-D2EB-47C8-8CD2-49BCBEE2D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5" name="Group 1610">
            <a:extLst>
              <a:ext uri="{FF2B5EF4-FFF2-40B4-BE49-F238E27FC236}">
                <a16:creationId xmlns:a16="http://schemas.microsoft.com/office/drawing/2014/main" id="{B0D8760D-A5FD-412A-BAC9-A79FF6668C9F}"/>
              </a:ext>
            </a:extLst>
          </p:cNvPr>
          <p:cNvGrpSpPr>
            <a:grpSpLocks/>
          </p:cNvGrpSpPr>
          <p:nvPr/>
        </p:nvGrpSpPr>
        <p:grpSpPr bwMode="auto">
          <a:xfrm>
            <a:off x="9453563" y="4657725"/>
            <a:ext cx="292100" cy="93663"/>
            <a:chOff x="4151" y="2235"/>
            <a:chExt cx="184" cy="59"/>
          </a:xfrm>
        </p:grpSpPr>
        <p:sp>
          <p:nvSpPr>
            <p:cNvPr id="47210" name="Freeform 1611">
              <a:extLst>
                <a:ext uri="{FF2B5EF4-FFF2-40B4-BE49-F238E27FC236}">
                  <a16:creationId xmlns:a16="http://schemas.microsoft.com/office/drawing/2014/main" id="{95FD38B8-DFA3-4F86-A300-D9E825062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1" name="Oval 1612">
              <a:extLst>
                <a:ext uri="{FF2B5EF4-FFF2-40B4-BE49-F238E27FC236}">
                  <a16:creationId xmlns:a16="http://schemas.microsoft.com/office/drawing/2014/main" id="{A3418B08-67FC-4A9E-B8EC-A140D1A60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12" name="Freeform 1613">
              <a:extLst>
                <a:ext uri="{FF2B5EF4-FFF2-40B4-BE49-F238E27FC236}">
                  <a16:creationId xmlns:a16="http://schemas.microsoft.com/office/drawing/2014/main" id="{AD30108A-51FB-4229-9A9E-B4AABB715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1614">
              <a:extLst>
                <a:ext uri="{FF2B5EF4-FFF2-40B4-BE49-F238E27FC236}">
                  <a16:creationId xmlns:a16="http://schemas.microsoft.com/office/drawing/2014/main" id="{4FEEFC06-882B-44FF-BEB2-EA303448D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Freeform 1615">
              <a:extLst>
                <a:ext uri="{FF2B5EF4-FFF2-40B4-BE49-F238E27FC236}">
                  <a16:creationId xmlns:a16="http://schemas.microsoft.com/office/drawing/2014/main" id="{F5B30BFD-50FF-4AD6-8946-40AA369B4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5" name="Freeform 1616">
              <a:extLst>
                <a:ext uri="{FF2B5EF4-FFF2-40B4-BE49-F238E27FC236}">
                  <a16:creationId xmlns:a16="http://schemas.microsoft.com/office/drawing/2014/main" id="{F0FAE262-EE71-420B-8F94-39D469AA3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6" name="Group 1617">
            <a:extLst>
              <a:ext uri="{FF2B5EF4-FFF2-40B4-BE49-F238E27FC236}">
                <a16:creationId xmlns:a16="http://schemas.microsoft.com/office/drawing/2014/main" id="{3C08555D-6917-4C18-8C8A-A253EAA9B1C8}"/>
              </a:ext>
            </a:extLst>
          </p:cNvPr>
          <p:cNvGrpSpPr>
            <a:grpSpLocks/>
          </p:cNvGrpSpPr>
          <p:nvPr/>
        </p:nvGrpSpPr>
        <p:grpSpPr bwMode="auto">
          <a:xfrm>
            <a:off x="9748838" y="4656138"/>
            <a:ext cx="292100" cy="93662"/>
            <a:chOff x="4151" y="2235"/>
            <a:chExt cx="184" cy="59"/>
          </a:xfrm>
        </p:grpSpPr>
        <p:sp>
          <p:nvSpPr>
            <p:cNvPr id="47204" name="Freeform 1618">
              <a:extLst>
                <a:ext uri="{FF2B5EF4-FFF2-40B4-BE49-F238E27FC236}">
                  <a16:creationId xmlns:a16="http://schemas.microsoft.com/office/drawing/2014/main" id="{0932D39F-1AAF-4B5A-8698-7C7802BC6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solidFill>
              <a:srgbClr val="FEEA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Oval 1619">
              <a:extLst>
                <a:ext uri="{FF2B5EF4-FFF2-40B4-BE49-F238E27FC236}">
                  <a16:creationId xmlns:a16="http://schemas.microsoft.com/office/drawing/2014/main" id="{1AC3F131-9F14-423F-990F-77AF46E83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2251"/>
              <a:ext cx="50" cy="27"/>
            </a:xfrm>
            <a:prstGeom prst="ellipse">
              <a:avLst/>
            </a:prstGeom>
            <a:solidFill>
              <a:srgbClr val="FCBE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206" name="Freeform 1620">
              <a:extLst>
                <a:ext uri="{FF2B5EF4-FFF2-40B4-BE49-F238E27FC236}">
                  <a16:creationId xmlns:a16="http://schemas.microsoft.com/office/drawing/2014/main" id="{82C74DB2-E698-468F-9CE7-6D22EC0C7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254"/>
              <a:ext cx="33" cy="21"/>
            </a:xfrm>
            <a:custGeom>
              <a:avLst/>
              <a:gdLst>
                <a:gd name="T0" fmla="*/ 33 w 13"/>
                <a:gd name="T1" fmla="*/ 89 h 8"/>
                <a:gd name="T2" fmla="*/ 160 w 13"/>
                <a:gd name="T3" fmla="*/ 0 h 8"/>
                <a:gd name="T4" fmla="*/ 213 w 13"/>
                <a:gd name="T5" fmla="*/ 21 h 8"/>
                <a:gd name="T6" fmla="*/ 129 w 13"/>
                <a:gd name="T7" fmla="*/ 0 h 8"/>
                <a:gd name="T8" fmla="*/ 0 w 13"/>
                <a:gd name="T9" fmla="*/ 76 h 8"/>
                <a:gd name="T10" fmla="*/ 84 w 13"/>
                <a:gd name="T11" fmla="*/ 144 h 8"/>
                <a:gd name="T12" fmla="*/ 33 w 13"/>
                <a:gd name="T13" fmla="*/ 89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">
                  <a:moveTo>
                    <a:pt x="2" y="5"/>
                  </a:moveTo>
                  <a:cubicBezTo>
                    <a:pt x="2" y="2"/>
                    <a:pt x="6" y="0"/>
                    <a:pt x="10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2" y="0"/>
                    <a:pt x="10" y="0"/>
                    <a:pt x="8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6"/>
                    <a:pt x="2" y="8"/>
                    <a:pt x="5" y="8"/>
                  </a:cubicBezTo>
                  <a:cubicBezTo>
                    <a:pt x="3" y="7"/>
                    <a:pt x="2" y="6"/>
                    <a:pt x="2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7" name="Freeform 1621">
              <a:extLst>
                <a:ext uri="{FF2B5EF4-FFF2-40B4-BE49-F238E27FC236}">
                  <a16:creationId xmlns:a16="http://schemas.microsoft.com/office/drawing/2014/main" id="{C14C78B7-64A4-4C58-A9AE-771B868A5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241"/>
              <a:ext cx="65" cy="40"/>
            </a:xfrm>
            <a:custGeom>
              <a:avLst/>
              <a:gdLst>
                <a:gd name="T0" fmla="*/ 20 w 26"/>
                <a:gd name="T1" fmla="*/ 285 h 15"/>
                <a:gd name="T2" fmla="*/ 50 w 26"/>
                <a:gd name="T3" fmla="*/ 35 h 15"/>
                <a:gd name="T4" fmla="*/ 408 w 26"/>
                <a:gd name="T5" fmla="*/ 35 h 15"/>
                <a:gd name="T6" fmla="*/ 33 w 26"/>
                <a:gd name="T7" fmla="*/ 227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5">
                  <a:moveTo>
                    <a:pt x="1" y="15"/>
                  </a:moveTo>
                  <a:cubicBezTo>
                    <a:pt x="1" y="11"/>
                    <a:pt x="0" y="5"/>
                    <a:pt x="3" y="2"/>
                  </a:cubicBezTo>
                  <a:cubicBezTo>
                    <a:pt x="7" y="0"/>
                    <a:pt x="22" y="1"/>
                    <a:pt x="26" y="2"/>
                  </a:cubicBezTo>
                  <a:cubicBezTo>
                    <a:pt x="19" y="0"/>
                    <a:pt x="2" y="4"/>
                    <a:pt x="2" y="12"/>
                  </a:cubicBezTo>
                </a:path>
              </a:pathLst>
            </a:custGeom>
            <a:solidFill>
              <a:srgbClr val="FFF8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8" name="Freeform 1622">
              <a:extLst>
                <a:ext uri="{FF2B5EF4-FFF2-40B4-BE49-F238E27FC236}">
                  <a16:creationId xmlns:a16="http://schemas.microsoft.com/office/drawing/2014/main" id="{011CE55B-0D20-4181-96EC-478FB9E3B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249"/>
              <a:ext cx="83" cy="42"/>
            </a:xfrm>
            <a:custGeom>
              <a:avLst/>
              <a:gdLst>
                <a:gd name="T0" fmla="*/ 63 w 33"/>
                <a:gd name="T1" fmla="*/ 255 h 16"/>
                <a:gd name="T2" fmla="*/ 410 w 33"/>
                <a:gd name="T3" fmla="*/ 255 h 16"/>
                <a:gd name="T4" fmla="*/ 506 w 33"/>
                <a:gd name="T5" fmla="*/ 144 h 16"/>
                <a:gd name="T6" fmla="*/ 475 w 33"/>
                <a:gd name="T7" fmla="*/ 0 h 16"/>
                <a:gd name="T8" fmla="*/ 304 w 33"/>
                <a:gd name="T9" fmla="*/ 221 h 16"/>
                <a:gd name="T10" fmla="*/ 146 w 33"/>
                <a:gd name="T11" fmla="*/ 234 h 16"/>
                <a:gd name="T12" fmla="*/ 0 w 33"/>
                <a:gd name="T13" fmla="*/ 25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6">
                  <a:moveTo>
                    <a:pt x="4" y="14"/>
                  </a:moveTo>
                  <a:cubicBezTo>
                    <a:pt x="10" y="16"/>
                    <a:pt x="20" y="15"/>
                    <a:pt x="26" y="14"/>
                  </a:cubicBezTo>
                  <a:cubicBezTo>
                    <a:pt x="30" y="14"/>
                    <a:pt x="32" y="13"/>
                    <a:pt x="32" y="8"/>
                  </a:cubicBezTo>
                  <a:cubicBezTo>
                    <a:pt x="33" y="6"/>
                    <a:pt x="32" y="1"/>
                    <a:pt x="30" y="0"/>
                  </a:cubicBezTo>
                  <a:cubicBezTo>
                    <a:pt x="32" y="7"/>
                    <a:pt x="25" y="11"/>
                    <a:pt x="19" y="12"/>
                  </a:cubicBezTo>
                  <a:cubicBezTo>
                    <a:pt x="16" y="13"/>
                    <a:pt x="12" y="12"/>
                    <a:pt x="9" y="13"/>
                  </a:cubicBezTo>
                  <a:cubicBezTo>
                    <a:pt x="6" y="13"/>
                    <a:pt x="3" y="14"/>
                    <a:pt x="0" y="14"/>
                  </a:cubicBezTo>
                </a:path>
              </a:pathLst>
            </a:custGeom>
            <a:solidFill>
              <a:srgbClr val="EAD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1623">
              <a:extLst>
                <a:ext uri="{FF2B5EF4-FFF2-40B4-BE49-F238E27FC236}">
                  <a16:creationId xmlns:a16="http://schemas.microsoft.com/office/drawing/2014/main" id="{911AE63F-DCEA-4647-9F9A-F7ED92296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1" y="2235"/>
              <a:ext cx="184" cy="59"/>
            </a:xfrm>
            <a:custGeom>
              <a:avLst/>
              <a:gdLst>
                <a:gd name="T0" fmla="*/ 1170 w 73"/>
                <a:gd name="T1" fmla="*/ 215 h 22"/>
                <a:gd name="T2" fmla="*/ 1054 w 73"/>
                <a:gd name="T3" fmla="*/ 424 h 22"/>
                <a:gd name="T4" fmla="*/ 113 w 73"/>
                <a:gd name="T5" fmla="*/ 424 h 22"/>
                <a:gd name="T6" fmla="*/ 0 w 73"/>
                <a:gd name="T7" fmla="*/ 215 h 22"/>
                <a:gd name="T8" fmla="*/ 0 w 73"/>
                <a:gd name="T9" fmla="*/ 215 h 22"/>
                <a:gd name="T10" fmla="*/ 113 w 73"/>
                <a:gd name="T11" fmla="*/ 0 h 22"/>
                <a:gd name="T12" fmla="*/ 1054 w 73"/>
                <a:gd name="T13" fmla="*/ 0 h 22"/>
                <a:gd name="T14" fmla="*/ 1170 w 73"/>
                <a:gd name="T15" fmla="*/ 215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22">
                  <a:moveTo>
                    <a:pt x="73" y="11"/>
                  </a:moveTo>
                  <a:cubicBezTo>
                    <a:pt x="73" y="17"/>
                    <a:pt x="72" y="22"/>
                    <a:pt x="6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1" y="22"/>
                    <a:pt x="0" y="17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1" y="0"/>
                    <a:pt x="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2" y="0"/>
                    <a:pt x="73" y="5"/>
                    <a:pt x="73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7" name="Group 1624">
            <a:extLst>
              <a:ext uri="{FF2B5EF4-FFF2-40B4-BE49-F238E27FC236}">
                <a16:creationId xmlns:a16="http://schemas.microsoft.com/office/drawing/2014/main" id="{DD4EC868-6999-4617-B318-C4B731CCD1CF}"/>
              </a:ext>
            </a:extLst>
          </p:cNvPr>
          <p:cNvGrpSpPr>
            <a:grpSpLocks/>
          </p:cNvGrpSpPr>
          <p:nvPr/>
        </p:nvGrpSpPr>
        <p:grpSpPr bwMode="auto">
          <a:xfrm>
            <a:off x="8983663" y="4851400"/>
            <a:ext cx="411162" cy="223838"/>
            <a:chOff x="4596" y="2346"/>
            <a:chExt cx="259" cy="141"/>
          </a:xfrm>
        </p:grpSpPr>
        <p:sp>
          <p:nvSpPr>
            <p:cNvPr id="47192" name="Freeform 1625">
              <a:extLst>
                <a:ext uri="{FF2B5EF4-FFF2-40B4-BE49-F238E27FC236}">
                  <a16:creationId xmlns:a16="http://schemas.microsoft.com/office/drawing/2014/main" id="{6DE64877-DC5D-4810-B825-C7F57C3A5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346"/>
              <a:ext cx="259" cy="141"/>
            </a:xfrm>
            <a:custGeom>
              <a:avLst/>
              <a:gdLst>
                <a:gd name="T0" fmla="*/ 923 w 115"/>
                <a:gd name="T1" fmla="*/ 57 h 59"/>
                <a:gd name="T2" fmla="*/ 923 w 115"/>
                <a:gd name="T3" fmla="*/ 69 h 59"/>
                <a:gd name="T4" fmla="*/ 948 w 115"/>
                <a:gd name="T5" fmla="*/ 79 h 59"/>
                <a:gd name="T6" fmla="*/ 1050 w 115"/>
                <a:gd name="T7" fmla="*/ 127 h 59"/>
                <a:gd name="T8" fmla="*/ 1142 w 115"/>
                <a:gd name="T9" fmla="*/ 136 h 59"/>
                <a:gd name="T10" fmla="*/ 1178 w 115"/>
                <a:gd name="T11" fmla="*/ 136 h 59"/>
                <a:gd name="T12" fmla="*/ 1223 w 115"/>
                <a:gd name="T13" fmla="*/ 127 h 59"/>
                <a:gd name="T14" fmla="*/ 1243 w 115"/>
                <a:gd name="T15" fmla="*/ 127 h 59"/>
                <a:gd name="T16" fmla="*/ 1313 w 115"/>
                <a:gd name="T17" fmla="*/ 41 h 59"/>
                <a:gd name="T18" fmla="*/ 1313 w 115"/>
                <a:gd name="T19" fmla="*/ 41 h 59"/>
                <a:gd name="T20" fmla="*/ 1259 w 115"/>
                <a:gd name="T21" fmla="*/ 148 h 59"/>
                <a:gd name="T22" fmla="*/ 1232 w 115"/>
                <a:gd name="T23" fmla="*/ 148 h 59"/>
                <a:gd name="T24" fmla="*/ 1178 w 115"/>
                <a:gd name="T25" fmla="*/ 165 h 59"/>
                <a:gd name="T26" fmla="*/ 1142 w 115"/>
                <a:gd name="T27" fmla="*/ 165 h 59"/>
                <a:gd name="T28" fmla="*/ 1106 w 115"/>
                <a:gd name="T29" fmla="*/ 165 h 59"/>
                <a:gd name="T30" fmla="*/ 1041 w 115"/>
                <a:gd name="T31" fmla="*/ 206 h 59"/>
                <a:gd name="T32" fmla="*/ 984 w 115"/>
                <a:gd name="T33" fmla="*/ 304 h 59"/>
                <a:gd name="T34" fmla="*/ 912 w 115"/>
                <a:gd name="T35" fmla="*/ 382 h 59"/>
                <a:gd name="T36" fmla="*/ 912 w 115"/>
                <a:gd name="T37" fmla="*/ 411 h 59"/>
                <a:gd name="T38" fmla="*/ 923 w 115"/>
                <a:gd name="T39" fmla="*/ 480 h 59"/>
                <a:gd name="T40" fmla="*/ 923 w 115"/>
                <a:gd name="T41" fmla="*/ 480 h 59"/>
                <a:gd name="T42" fmla="*/ 903 w 115"/>
                <a:gd name="T43" fmla="*/ 435 h 59"/>
                <a:gd name="T44" fmla="*/ 867 w 115"/>
                <a:gd name="T45" fmla="*/ 435 h 59"/>
                <a:gd name="T46" fmla="*/ 721 w 115"/>
                <a:gd name="T47" fmla="*/ 559 h 59"/>
                <a:gd name="T48" fmla="*/ 696 w 115"/>
                <a:gd name="T49" fmla="*/ 698 h 59"/>
                <a:gd name="T50" fmla="*/ 696 w 115"/>
                <a:gd name="T51" fmla="*/ 698 h 59"/>
                <a:gd name="T52" fmla="*/ 696 w 115"/>
                <a:gd name="T53" fmla="*/ 547 h 59"/>
                <a:gd name="T54" fmla="*/ 676 w 115"/>
                <a:gd name="T55" fmla="*/ 531 h 59"/>
                <a:gd name="T56" fmla="*/ 583 w 115"/>
                <a:gd name="T57" fmla="*/ 531 h 59"/>
                <a:gd name="T58" fmla="*/ 466 w 115"/>
                <a:gd name="T59" fmla="*/ 559 h 59"/>
                <a:gd name="T60" fmla="*/ 390 w 115"/>
                <a:gd name="T61" fmla="*/ 669 h 59"/>
                <a:gd name="T62" fmla="*/ 390 w 115"/>
                <a:gd name="T63" fmla="*/ 707 h 59"/>
                <a:gd name="T64" fmla="*/ 329 w 115"/>
                <a:gd name="T65" fmla="*/ 805 h 59"/>
                <a:gd name="T66" fmla="*/ 329 w 115"/>
                <a:gd name="T67" fmla="*/ 805 h 59"/>
                <a:gd name="T68" fmla="*/ 365 w 115"/>
                <a:gd name="T69" fmla="*/ 707 h 59"/>
                <a:gd name="T70" fmla="*/ 376 w 115"/>
                <a:gd name="T71" fmla="*/ 669 h 59"/>
                <a:gd name="T72" fmla="*/ 446 w 115"/>
                <a:gd name="T73" fmla="*/ 531 h 59"/>
                <a:gd name="T74" fmla="*/ 446 w 115"/>
                <a:gd name="T75" fmla="*/ 492 h 59"/>
                <a:gd name="T76" fmla="*/ 329 w 115"/>
                <a:gd name="T77" fmla="*/ 464 h 59"/>
                <a:gd name="T78" fmla="*/ 218 w 115"/>
                <a:gd name="T79" fmla="*/ 480 h 59"/>
                <a:gd name="T80" fmla="*/ 0 w 115"/>
                <a:gd name="T81" fmla="*/ 519 h 59"/>
                <a:gd name="T82" fmla="*/ 0 w 115"/>
                <a:gd name="T83" fmla="*/ 519 h 59"/>
                <a:gd name="T84" fmla="*/ 227 w 115"/>
                <a:gd name="T85" fmla="*/ 435 h 59"/>
                <a:gd name="T86" fmla="*/ 309 w 115"/>
                <a:gd name="T87" fmla="*/ 354 h 59"/>
                <a:gd name="T88" fmla="*/ 320 w 115"/>
                <a:gd name="T89" fmla="*/ 258 h 59"/>
                <a:gd name="T90" fmla="*/ 254 w 115"/>
                <a:gd name="T91" fmla="*/ 189 h 59"/>
                <a:gd name="T92" fmla="*/ 218 w 115"/>
                <a:gd name="T93" fmla="*/ 189 h 59"/>
                <a:gd name="T94" fmla="*/ 81 w 115"/>
                <a:gd name="T95" fmla="*/ 127 h 59"/>
                <a:gd name="T96" fmla="*/ 81 w 115"/>
                <a:gd name="T97" fmla="*/ 127 h 59"/>
                <a:gd name="T98" fmla="*/ 207 w 115"/>
                <a:gd name="T99" fmla="*/ 165 h 59"/>
                <a:gd name="T100" fmla="*/ 264 w 115"/>
                <a:gd name="T101" fmla="*/ 165 h 59"/>
                <a:gd name="T102" fmla="*/ 345 w 115"/>
                <a:gd name="T103" fmla="*/ 165 h 59"/>
                <a:gd name="T104" fmla="*/ 421 w 115"/>
                <a:gd name="T105" fmla="*/ 127 h 59"/>
                <a:gd name="T106" fmla="*/ 502 w 115"/>
                <a:gd name="T107" fmla="*/ 41 h 59"/>
                <a:gd name="T108" fmla="*/ 547 w 115"/>
                <a:gd name="T109" fmla="*/ 29 h 59"/>
                <a:gd name="T110" fmla="*/ 604 w 115"/>
                <a:gd name="T111" fmla="*/ 12 h 59"/>
                <a:gd name="T112" fmla="*/ 721 w 115"/>
                <a:gd name="T113" fmla="*/ 41 h 59"/>
                <a:gd name="T114" fmla="*/ 923 w 115"/>
                <a:gd name="T115" fmla="*/ 57 h 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5" h="59">
                  <a:moveTo>
                    <a:pt x="81" y="4"/>
                  </a:moveTo>
                  <a:cubicBezTo>
                    <a:pt x="80" y="4"/>
                    <a:pt x="80" y="5"/>
                    <a:pt x="81" y="5"/>
                  </a:cubicBezTo>
                  <a:cubicBezTo>
                    <a:pt x="82" y="6"/>
                    <a:pt x="82" y="6"/>
                    <a:pt x="83" y="6"/>
                  </a:cubicBezTo>
                  <a:cubicBezTo>
                    <a:pt x="86" y="8"/>
                    <a:pt x="92" y="9"/>
                    <a:pt x="92" y="9"/>
                  </a:cubicBezTo>
                  <a:cubicBezTo>
                    <a:pt x="95" y="9"/>
                    <a:pt x="97" y="9"/>
                    <a:pt x="100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6" y="9"/>
                    <a:pt x="107" y="9"/>
                  </a:cubicBezTo>
                  <a:cubicBezTo>
                    <a:pt x="107" y="9"/>
                    <a:pt x="108" y="9"/>
                    <a:pt x="109" y="9"/>
                  </a:cubicBezTo>
                  <a:cubicBezTo>
                    <a:pt x="111" y="8"/>
                    <a:pt x="114" y="6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6"/>
                    <a:pt x="112" y="9"/>
                    <a:pt x="110" y="11"/>
                  </a:cubicBezTo>
                  <a:cubicBezTo>
                    <a:pt x="109" y="11"/>
                    <a:pt x="109" y="11"/>
                    <a:pt x="108" y="11"/>
                  </a:cubicBezTo>
                  <a:cubicBezTo>
                    <a:pt x="111" y="12"/>
                    <a:pt x="107" y="12"/>
                    <a:pt x="103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2"/>
                    <a:pt x="98" y="12"/>
                    <a:pt x="97" y="12"/>
                  </a:cubicBezTo>
                  <a:cubicBezTo>
                    <a:pt x="94" y="11"/>
                    <a:pt x="92" y="13"/>
                    <a:pt x="91" y="15"/>
                  </a:cubicBezTo>
                  <a:cubicBezTo>
                    <a:pt x="90" y="18"/>
                    <a:pt x="88" y="20"/>
                    <a:pt x="86" y="22"/>
                  </a:cubicBezTo>
                  <a:cubicBezTo>
                    <a:pt x="84" y="24"/>
                    <a:pt x="82" y="26"/>
                    <a:pt x="80" y="28"/>
                  </a:cubicBezTo>
                  <a:cubicBezTo>
                    <a:pt x="80" y="29"/>
                    <a:pt x="80" y="30"/>
                    <a:pt x="80" y="30"/>
                  </a:cubicBezTo>
                  <a:cubicBezTo>
                    <a:pt x="80" y="32"/>
                    <a:pt x="80" y="34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4"/>
                    <a:pt x="79" y="33"/>
                    <a:pt x="79" y="32"/>
                  </a:cubicBezTo>
                  <a:cubicBezTo>
                    <a:pt x="78" y="31"/>
                    <a:pt x="77" y="32"/>
                    <a:pt x="76" y="32"/>
                  </a:cubicBezTo>
                  <a:cubicBezTo>
                    <a:pt x="72" y="34"/>
                    <a:pt x="66" y="35"/>
                    <a:pt x="63" y="41"/>
                  </a:cubicBezTo>
                  <a:cubicBezTo>
                    <a:pt x="62" y="44"/>
                    <a:pt x="60" y="48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48"/>
                    <a:pt x="60" y="43"/>
                    <a:pt x="61" y="40"/>
                  </a:cubicBezTo>
                  <a:cubicBezTo>
                    <a:pt x="62" y="39"/>
                    <a:pt x="60" y="39"/>
                    <a:pt x="59" y="39"/>
                  </a:cubicBezTo>
                  <a:cubicBezTo>
                    <a:pt x="56" y="39"/>
                    <a:pt x="53" y="39"/>
                    <a:pt x="51" y="39"/>
                  </a:cubicBezTo>
                  <a:cubicBezTo>
                    <a:pt x="48" y="39"/>
                    <a:pt x="43" y="39"/>
                    <a:pt x="41" y="41"/>
                  </a:cubicBezTo>
                  <a:cubicBezTo>
                    <a:pt x="36" y="44"/>
                    <a:pt x="35" y="46"/>
                    <a:pt x="34" y="49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4"/>
                    <a:pt x="31" y="57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8"/>
                    <a:pt x="31" y="53"/>
                    <a:pt x="32" y="52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6"/>
                    <a:pt x="34" y="42"/>
                    <a:pt x="39" y="39"/>
                  </a:cubicBezTo>
                  <a:cubicBezTo>
                    <a:pt x="39" y="39"/>
                    <a:pt x="42" y="37"/>
                    <a:pt x="39" y="36"/>
                  </a:cubicBezTo>
                  <a:cubicBezTo>
                    <a:pt x="36" y="35"/>
                    <a:pt x="32" y="34"/>
                    <a:pt x="29" y="34"/>
                  </a:cubicBezTo>
                  <a:cubicBezTo>
                    <a:pt x="27" y="33"/>
                    <a:pt x="22" y="34"/>
                    <a:pt x="19" y="35"/>
                  </a:cubicBezTo>
                  <a:cubicBezTo>
                    <a:pt x="12" y="39"/>
                    <a:pt x="6" y="39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39"/>
                    <a:pt x="13" y="36"/>
                    <a:pt x="20" y="32"/>
                  </a:cubicBezTo>
                  <a:cubicBezTo>
                    <a:pt x="22" y="31"/>
                    <a:pt x="26" y="30"/>
                    <a:pt x="27" y="26"/>
                  </a:cubicBezTo>
                  <a:cubicBezTo>
                    <a:pt x="28" y="24"/>
                    <a:pt x="28" y="22"/>
                    <a:pt x="28" y="19"/>
                  </a:cubicBezTo>
                  <a:cubicBezTo>
                    <a:pt x="28" y="18"/>
                    <a:pt x="25" y="15"/>
                    <a:pt x="22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4" y="14"/>
                    <a:pt x="9" y="14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3"/>
                    <a:pt x="14" y="12"/>
                    <a:pt x="18" y="12"/>
                  </a:cubicBezTo>
                  <a:cubicBezTo>
                    <a:pt x="20" y="12"/>
                    <a:pt x="21" y="12"/>
                    <a:pt x="23" y="12"/>
                  </a:cubicBezTo>
                  <a:cubicBezTo>
                    <a:pt x="24" y="13"/>
                    <a:pt x="28" y="13"/>
                    <a:pt x="30" y="12"/>
                  </a:cubicBezTo>
                  <a:cubicBezTo>
                    <a:pt x="32" y="11"/>
                    <a:pt x="34" y="10"/>
                    <a:pt x="37" y="9"/>
                  </a:cubicBezTo>
                  <a:cubicBezTo>
                    <a:pt x="39" y="7"/>
                    <a:pt x="41" y="4"/>
                    <a:pt x="44" y="3"/>
                  </a:cubicBezTo>
                  <a:cubicBezTo>
                    <a:pt x="45" y="2"/>
                    <a:pt x="47" y="2"/>
                    <a:pt x="48" y="2"/>
                  </a:cubicBezTo>
                  <a:cubicBezTo>
                    <a:pt x="50" y="1"/>
                    <a:pt x="51" y="1"/>
                    <a:pt x="53" y="1"/>
                  </a:cubicBezTo>
                  <a:cubicBezTo>
                    <a:pt x="56" y="1"/>
                    <a:pt x="59" y="3"/>
                    <a:pt x="63" y="3"/>
                  </a:cubicBezTo>
                  <a:cubicBezTo>
                    <a:pt x="67" y="4"/>
                    <a:pt x="77" y="0"/>
                    <a:pt x="81" y="4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1626">
              <a:extLst>
                <a:ext uri="{FF2B5EF4-FFF2-40B4-BE49-F238E27FC236}">
                  <a16:creationId xmlns:a16="http://schemas.microsoft.com/office/drawing/2014/main" id="{B45C47C4-6E0D-42B8-BECE-2823C4CD5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386"/>
              <a:ext cx="47" cy="29"/>
            </a:xfrm>
            <a:custGeom>
              <a:avLst/>
              <a:gdLst>
                <a:gd name="T0" fmla="*/ 0 w 21"/>
                <a:gd name="T1" fmla="*/ 111 h 12"/>
                <a:gd name="T2" fmla="*/ 20 w 21"/>
                <a:gd name="T3" fmla="*/ 140 h 12"/>
                <a:gd name="T4" fmla="*/ 81 w 21"/>
                <a:gd name="T5" fmla="*/ 169 h 12"/>
                <a:gd name="T6" fmla="*/ 170 w 21"/>
                <a:gd name="T7" fmla="*/ 157 h 12"/>
                <a:gd name="T8" fmla="*/ 226 w 21"/>
                <a:gd name="T9" fmla="*/ 87 h 12"/>
                <a:gd name="T10" fmla="*/ 226 w 21"/>
                <a:gd name="T11" fmla="*/ 29 h 12"/>
                <a:gd name="T12" fmla="*/ 154 w 21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2">
                  <a:moveTo>
                    <a:pt x="0" y="8"/>
                  </a:moveTo>
                  <a:cubicBezTo>
                    <a:pt x="0" y="9"/>
                    <a:pt x="1" y="10"/>
                    <a:pt x="2" y="10"/>
                  </a:cubicBezTo>
                  <a:cubicBezTo>
                    <a:pt x="4" y="11"/>
                    <a:pt x="6" y="12"/>
                    <a:pt x="7" y="12"/>
                  </a:cubicBezTo>
                  <a:cubicBezTo>
                    <a:pt x="10" y="12"/>
                    <a:pt x="13" y="12"/>
                    <a:pt x="15" y="11"/>
                  </a:cubicBezTo>
                  <a:cubicBezTo>
                    <a:pt x="18" y="10"/>
                    <a:pt x="20" y="9"/>
                    <a:pt x="20" y="6"/>
                  </a:cubicBezTo>
                  <a:cubicBezTo>
                    <a:pt x="20" y="5"/>
                    <a:pt x="21" y="3"/>
                    <a:pt x="20" y="2"/>
                  </a:cubicBezTo>
                  <a:cubicBezTo>
                    <a:pt x="19" y="1"/>
                    <a:pt x="15" y="0"/>
                    <a:pt x="14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Freeform 1627">
              <a:extLst>
                <a:ext uri="{FF2B5EF4-FFF2-40B4-BE49-F238E27FC236}">
                  <a16:creationId xmlns:a16="http://schemas.microsoft.com/office/drawing/2014/main" id="{D79F9AFF-8585-48AC-99EF-33F67C0A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75"/>
              <a:ext cx="49" cy="38"/>
            </a:xfrm>
            <a:custGeom>
              <a:avLst/>
              <a:gdLst>
                <a:gd name="T0" fmla="*/ 234 w 22"/>
                <a:gd name="T1" fmla="*/ 95 h 16"/>
                <a:gd name="T2" fmla="*/ 154 w 22"/>
                <a:gd name="T3" fmla="*/ 185 h 16"/>
                <a:gd name="T4" fmla="*/ 9 w 22"/>
                <a:gd name="T5" fmla="*/ 135 h 16"/>
                <a:gd name="T6" fmla="*/ 234 w 22"/>
                <a:gd name="T7" fmla="*/ 9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16">
                  <a:moveTo>
                    <a:pt x="21" y="7"/>
                  </a:moveTo>
                  <a:cubicBezTo>
                    <a:pt x="22" y="10"/>
                    <a:pt x="20" y="13"/>
                    <a:pt x="14" y="14"/>
                  </a:cubicBezTo>
                  <a:cubicBezTo>
                    <a:pt x="8" y="16"/>
                    <a:pt x="2" y="15"/>
                    <a:pt x="1" y="10"/>
                  </a:cubicBezTo>
                  <a:cubicBezTo>
                    <a:pt x="0" y="5"/>
                    <a:pt x="20" y="0"/>
                    <a:pt x="21" y="7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5" name="Freeform 1628">
              <a:extLst>
                <a:ext uri="{FF2B5EF4-FFF2-40B4-BE49-F238E27FC236}">
                  <a16:creationId xmlns:a16="http://schemas.microsoft.com/office/drawing/2014/main" id="{97902DEF-87B1-416A-AFC3-D357626F4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2" y="2353"/>
              <a:ext cx="87" cy="65"/>
            </a:xfrm>
            <a:custGeom>
              <a:avLst/>
              <a:gdLst>
                <a:gd name="T0" fmla="*/ 9 w 39"/>
                <a:gd name="T1" fmla="*/ 181 h 27"/>
                <a:gd name="T2" fmla="*/ 20 w 39"/>
                <a:gd name="T3" fmla="*/ 296 h 27"/>
                <a:gd name="T4" fmla="*/ 0 w 39"/>
                <a:gd name="T5" fmla="*/ 376 h 27"/>
                <a:gd name="T6" fmla="*/ 36 w 39"/>
                <a:gd name="T7" fmla="*/ 318 h 27"/>
                <a:gd name="T8" fmla="*/ 45 w 39"/>
                <a:gd name="T9" fmla="*/ 238 h 27"/>
                <a:gd name="T10" fmla="*/ 125 w 39"/>
                <a:gd name="T11" fmla="*/ 128 h 27"/>
                <a:gd name="T12" fmla="*/ 234 w 39"/>
                <a:gd name="T13" fmla="*/ 41 h 27"/>
                <a:gd name="T14" fmla="*/ 308 w 39"/>
                <a:gd name="T15" fmla="*/ 41 h 27"/>
                <a:gd name="T16" fmla="*/ 433 w 39"/>
                <a:gd name="T17" fmla="*/ 41 h 27"/>
                <a:gd name="T18" fmla="*/ 352 w 39"/>
                <a:gd name="T19" fmla="*/ 41 h 27"/>
                <a:gd name="T20" fmla="*/ 288 w 39"/>
                <a:gd name="T21" fmla="*/ 12 h 27"/>
                <a:gd name="T22" fmla="*/ 190 w 39"/>
                <a:gd name="T23" fmla="*/ 12 h 27"/>
                <a:gd name="T24" fmla="*/ 125 w 39"/>
                <a:gd name="T25" fmla="*/ 82 h 27"/>
                <a:gd name="T26" fmla="*/ 9 w 39"/>
                <a:gd name="T27" fmla="*/ 181 h 2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27">
                  <a:moveTo>
                    <a:pt x="1" y="13"/>
                  </a:moveTo>
                  <a:cubicBezTo>
                    <a:pt x="2" y="14"/>
                    <a:pt x="2" y="19"/>
                    <a:pt x="2" y="21"/>
                  </a:cubicBezTo>
                  <a:cubicBezTo>
                    <a:pt x="2" y="23"/>
                    <a:pt x="0" y="25"/>
                    <a:pt x="0" y="27"/>
                  </a:cubicBezTo>
                  <a:cubicBezTo>
                    <a:pt x="1" y="25"/>
                    <a:pt x="2" y="24"/>
                    <a:pt x="3" y="23"/>
                  </a:cubicBezTo>
                  <a:cubicBezTo>
                    <a:pt x="4" y="21"/>
                    <a:pt x="3" y="19"/>
                    <a:pt x="4" y="17"/>
                  </a:cubicBezTo>
                  <a:cubicBezTo>
                    <a:pt x="5" y="12"/>
                    <a:pt x="8" y="11"/>
                    <a:pt x="11" y="9"/>
                  </a:cubicBezTo>
                  <a:cubicBezTo>
                    <a:pt x="15" y="7"/>
                    <a:pt x="17" y="4"/>
                    <a:pt x="21" y="3"/>
                  </a:cubicBezTo>
                  <a:cubicBezTo>
                    <a:pt x="23" y="2"/>
                    <a:pt x="25" y="3"/>
                    <a:pt x="28" y="3"/>
                  </a:cubicBezTo>
                  <a:cubicBezTo>
                    <a:pt x="31" y="4"/>
                    <a:pt x="36" y="5"/>
                    <a:pt x="39" y="3"/>
                  </a:cubicBezTo>
                  <a:cubicBezTo>
                    <a:pt x="37" y="3"/>
                    <a:pt x="35" y="3"/>
                    <a:pt x="32" y="3"/>
                  </a:cubicBezTo>
                  <a:cubicBezTo>
                    <a:pt x="30" y="2"/>
                    <a:pt x="28" y="2"/>
                    <a:pt x="26" y="1"/>
                  </a:cubicBezTo>
                  <a:cubicBezTo>
                    <a:pt x="23" y="0"/>
                    <a:pt x="20" y="0"/>
                    <a:pt x="17" y="1"/>
                  </a:cubicBezTo>
                  <a:cubicBezTo>
                    <a:pt x="14" y="2"/>
                    <a:pt x="13" y="3"/>
                    <a:pt x="11" y="6"/>
                  </a:cubicBezTo>
                  <a:cubicBezTo>
                    <a:pt x="9" y="8"/>
                    <a:pt x="3" y="13"/>
                    <a:pt x="1" y="13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6" name="Freeform 1629">
              <a:extLst>
                <a:ext uri="{FF2B5EF4-FFF2-40B4-BE49-F238E27FC236}">
                  <a16:creationId xmlns:a16="http://schemas.microsoft.com/office/drawing/2014/main" id="{98CE1139-BD98-40E3-B319-46ACAA8F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75"/>
              <a:ext cx="103" cy="60"/>
            </a:xfrm>
            <a:custGeom>
              <a:avLst/>
              <a:gdLst>
                <a:gd name="T0" fmla="*/ 226 w 46"/>
                <a:gd name="T1" fmla="*/ 317 h 25"/>
                <a:gd name="T2" fmla="*/ 336 w 46"/>
                <a:gd name="T3" fmla="*/ 247 h 25"/>
                <a:gd name="T4" fmla="*/ 392 w 46"/>
                <a:gd name="T5" fmla="*/ 178 h 25"/>
                <a:gd name="T6" fmla="*/ 470 w 46"/>
                <a:gd name="T7" fmla="*/ 110 h 25"/>
                <a:gd name="T8" fmla="*/ 481 w 46"/>
                <a:gd name="T9" fmla="*/ 58 h 25"/>
                <a:gd name="T10" fmla="*/ 506 w 46"/>
                <a:gd name="T11" fmla="*/ 0 h 25"/>
                <a:gd name="T12" fmla="*/ 461 w 46"/>
                <a:gd name="T13" fmla="*/ 70 h 25"/>
                <a:gd name="T14" fmla="*/ 405 w 46"/>
                <a:gd name="T15" fmla="*/ 98 h 25"/>
                <a:gd name="T16" fmla="*/ 291 w 46"/>
                <a:gd name="T17" fmla="*/ 235 h 25"/>
                <a:gd name="T18" fmla="*/ 226 w 46"/>
                <a:gd name="T19" fmla="*/ 264 h 25"/>
                <a:gd name="T20" fmla="*/ 181 w 46"/>
                <a:gd name="T21" fmla="*/ 305 h 25"/>
                <a:gd name="T22" fmla="*/ 0 w 46"/>
                <a:gd name="T23" fmla="*/ 317 h 25"/>
                <a:gd name="T24" fmla="*/ 110 w 46"/>
                <a:gd name="T25" fmla="*/ 334 h 25"/>
                <a:gd name="T26" fmla="*/ 170 w 46"/>
                <a:gd name="T27" fmla="*/ 346 h 25"/>
                <a:gd name="T28" fmla="*/ 235 w 46"/>
                <a:gd name="T29" fmla="*/ 317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" h="25">
                  <a:moveTo>
                    <a:pt x="20" y="23"/>
                  </a:moveTo>
                  <a:cubicBezTo>
                    <a:pt x="22" y="20"/>
                    <a:pt x="27" y="20"/>
                    <a:pt x="30" y="18"/>
                  </a:cubicBezTo>
                  <a:cubicBezTo>
                    <a:pt x="32" y="17"/>
                    <a:pt x="34" y="16"/>
                    <a:pt x="35" y="13"/>
                  </a:cubicBezTo>
                  <a:cubicBezTo>
                    <a:pt x="37" y="11"/>
                    <a:pt x="40" y="10"/>
                    <a:pt x="42" y="8"/>
                  </a:cubicBezTo>
                  <a:cubicBezTo>
                    <a:pt x="42" y="6"/>
                    <a:pt x="43" y="5"/>
                    <a:pt x="43" y="4"/>
                  </a:cubicBezTo>
                  <a:cubicBezTo>
                    <a:pt x="44" y="2"/>
                    <a:pt x="46" y="1"/>
                    <a:pt x="45" y="0"/>
                  </a:cubicBezTo>
                  <a:cubicBezTo>
                    <a:pt x="44" y="2"/>
                    <a:pt x="43" y="4"/>
                    <a:pt x="41" y="5"/>
                  </a:cubicBezTo>
                  <a:cubicBezTo>
                    <a:pt x="39" y="5"/>
                    <a:pt x="38" y="5"/>
                    <a:pt x="36" y="7"/>
                  </a:cubicBezTo>
                  <a:cubicBezTo>
                    <a:pt x="33" y="10"/>
                    <a:pt x="30" y="15"/>
                    <a:pt x="26" y="17"/>
                  </a:cubicBezTo>
                  <a:cubicBezTo>
                    <a:pt x="24" y="18"/>
                    <a:pt x="22" y="19"/>
                    <a:pt x="20" y="19"/>
                  </a:cubicBezTo>
                  <a:cubicBezTo>
                    <a:pt x="19" y="20"/>
                    <a:pt x="17" y="21"/>
                    <a:pt x="16" y="22"/>
                  </a:cubicBezTo>
                  <a:cubicBezTo>
                    <a:pt x="11" y="23"/>
                    <a:pt x="5" y="22"/>
                    <a:pt x="0" y="23"/>
                  </a:cubicBezTo>
                  <a:cubicBezTo>
                    <a:pt x="3" y="25"/>
                    <a:pt x="7" y="24"/>
                    <a:pt x="10" y="24"/>
                  </a:cubicBezTo>
                  <a:cubicBezTo>
                    <a:pt x="12" y="24"/>
                    <a:pt x="13" y="25"/>
                    <a:pt x="15" y="25"/>
                  </a:cubicBezTo>
                  <a:cubicBezTo>
                    <a:pt x="16" y="24"/>
                    <a:pt x="19" y="24"/>
                    <a:pt x="21" y="23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1630">
              <a:extLst>
                <a:ext uri="{FF2B5EF4-FFF2-40B4-BE49-F238E27FC236}">
                  <a16:creationId xmlns:a16="http://schemas.microsoft.com/office/drawing/2014/main" id="{67ABFD57-0241-4F34-AE0C-B6C4DCD3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421"/>
              <a:ext cx="24" cy="18"/>
            </a:xfrm>
            <a:custGeom>
              <a:avLst/>
              <a:gdLst>
                <a:gd name="T0" fmla="*/ 0 w 11"/>
                <a:gd name="T1" fmla="*/ 56 h 8"/>
                <a:gd name="T2" fmla="*/ 20 w 11"/>
                <a:gd name="T3" fmla="*/ 72 h 8"/>
                <a:gd name="T4" fmla="*/ 44 w 11"/>
                <a:gd name="T5" fmla="*/ 92 h 8"/>
                <a:gd name="T6" fmla="*/ 72 w 11"/>
                <a:gd name="T7" fmla="*/ 36 h 8"/>
                <a:gd name="T8" fmla="*/ 113 w 11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3" y="6"/>
                    <a:pt x="3" y="7"/>
                    <a:pt x="4" y="8"/>
                  </a:cubicBezTo>
                  <a:cubicBezTo>
                    <a:pt x="5" y="6"/>
                    <a:pt x="6" y="5"/>
                    <a:pt x="7" y="3"/>
                  </a:cubicBezTo>
                  <a:cubicBezTo>
                    <a:pt x="8" y="2"/>
                    <a:pt x="10" y="0"/>
                    <a:pt x="11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Freeform 1631">
              <a:extLst>
                <a:ext uri="{FF2B5EF4-FFF2-40B4-BE49-F238E27FC236}">
                  <a16:creationId xmlns:a16="http://schemas.microsoft.com/office/drawing/2014/main" id="{7310CB23-1CFF-4CBC-8038-1EAD20EB2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2386"/>
              <a:ext cx="36" cy="22"/>
            </a:xfrm>
            <a:custGeom>
              <a:avLst/>
              <a:gdLst>
                <a:gd name="T0" fmla="*/ 0 w 16"/>
                <a:gd name="T1" fmla="*/ 120 h 9"/>
                <a:gd name="T2" fmla="*/ 137 w 16"/>
                <a:gd name="T3" fmla="*/ 120 h 9"/>
                <a:gd name="T4" fmla="*/ 173 w 16"/>
                <a:gd name="T5" fmla="*/ 71 h 9"/>
                <a:gd name="T6" fmla="*/ 173 w 16"/>
                <a:gd name="T7" fmla="*/ 29 h 9"/>
                <a:gd name="T8" fmla="*/ 146 w 16"/>
                <a:gd name="T9" fmla="*/ 0 h 9"/>
                <a:gd name="T10" fmla="*/ 146 w 16"/>
                <a:gd name="T11" fmla="*/ 59 h 9"/>
                <a:gd name="T12" fmla="*/ 126 w 16"/>
                <a:gd name="T13" fmla="*/ 71 h 9"/>
                <a:gd name="T14" fmla="*/ 92 w 16"/>
                <a:gd name="T15" fmla="*/ 103 h 9"/>
                <a:gd name="T16" fmla="*/ 45 w 16"/>
                <a:gd name="T17" fmla="*/ 120 h 9"/>
                <a:gd name="T18" fmla="*/ 11 w 16"/>
                <a:gd name="T19" fmla="*/ 120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9">
                  <a:moveTo>
                    <a:pt x="0" y="8"/>
                  </a:moveTo>
                  <a:cubicBezTo>
                    <a:pt x="4" y="9"/>
                    <a:pt x="8" y="9"/>
                    <a:pt x="12" y="8"/>
                  </a:cubicBezTo>
                  <a:cubicBezTo>
                    <a:pt x="14" y="7"/>
                    <a:pt x="15" y="6"/>
                    <a:pt x="15" y="5"/>
                  </a:cubicBezTo>
                  <a:cubicBezTo>
                    <a:pt x="16" y="4"/>
                    <a:pt x="16" y="3"/>
                    <a:pt x="15" y="2"/>
                  </a:cubicBezTo>
                  <a:cubicBezTo>
                    <a:pt x="15" y="1"/>
                    <a:pt x="14" y="1"/>
                    <a:pt x="13" y="0"/>
                  </a:cubicBezTo>
                  <a:cubicBezTo>
                    <a:pt x="14" y="1"/>
                    <a:pt x="14" y="2"/>
                    <a:pt x="13" y="4"/>
                  </a:cubicBezTo>
                  <a:cubicBezTo>
                    <a:pt x="12" y="4"/>
                    <a:pt x="11" y="5"/>
                    <a:pt x="11" y="5"/>
                  </a:cubicBezTo>
                  <a:cubicBezTo>
                    <a:pt x="10" y="6"/>
                    <a:pt x="9" y="7"/>
                    <a:pt x="8" y="7"/>
                  </a:cubicBezTo>
                  <a:cubicBezTo>
                    <a:pt x="7" y="7"/>
                    <a:pt x="4" y="8"/>
                    <a:pt x="4" y="8"/>
                  </a:cubicBezTo>
                  <a:cubicBezTo>
                    <a:pt x="3" y="8"/>
                    <a:pt x="2" y="8"/>
                    <a:pt x="1" y="8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9" name="Freeform 1632">
              <a:extLst>
                <a:ext uri="{FF2B5EF4-FFF2-40B4-BE49-F238E27FC236}">
                  <a16:creationId xmlns:a16="http://schemas.microsoft.com/office/drawing/2014/main" id="{46AD474A-5177-465B-9471-02E74C155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350"/>
              <a:ext cx="48" cy="25"/>
            </a:xfrm>
            <a:custGeom>
              <a:avLst/>
              <a:gdLst>
                <a:gd name="T0" fmla="*/ 0 w 21"/>
                <a:gd name="T1" fmla="*/ 158 h 10"/>
                <a:gd name="T2" fmla="*/ 57 w 21"/>
                <a:gd name="T3" fmla="*/ 95 h 10"/>
                <a:gd name="T4" fmla="*/ 121 w 21"/>
                <a:gd name="T5" fmla="*/ 33 h 10"/>
                <a:gd name="T6" fmla="*/ 251 w 21"/>
                <a:gd name="T7" fmla="*/ 50 h 10"/>
                <a:gd name="T8" fmla="*/ 121 w 21"/>
                <a:gd name="T9" fmla="*/ 50 h 10"/>
                <a:gd name="T10" fmla="*/ 85 w 21"/>
                <a:gd name="T11" fmla="*/ 95 h 10"/>
                <a:gd name="T12" fmla="*/ 25 w 21"/>
                <a:gd name="T13" fmla="*/ 145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0">
                  <a:moveTo>
                    <a:pt x="0" y="10"/>
                  </a:moveTo>
                  <a:cubicBezTo>
                    <a:pt x="2" y="9"/>
                    <a:pt x="3" y="7"/>
                    <a:pt x="5" y="6"/>
                  </a:cubicBezTo>
                  <a:cubicBezTo>
                    <a:pt x="7" y="5"/>
                    <a:pt x="8" y="3"/>
                    <a:pt x="10" y="2"/>
                  </a:cubicBezTo>
                  <a:cubicBezTo>
                    <a:pt x="13" y="0"/>
                    <a:pt x="18" y="1"/>
                    <a:pt x="21" y="3"/>
                  </a:cubicBezTo>
                  <a:cubicBezTo>
                    <a:pt x="18" y="2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5" y="7"/>
                    <a:pt x="3" y="7"/>
                    <a:pt x="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0" name="Freeform 1633">
              <a:extLst>
                <a:ext uri="{FF2B5EF4-FFF2-40B4-BE49-F238E27FC236}">
                  <a16:creationId xmlns:a16="http://schemas.microsoft.com/office/drawing/2014/main" id="{59589A28-A148-480B-9C54-D94D187D2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2346"/>
              <a:ext cx="259" cy="141"/>
            </a:xfrm>
            <a:custGeom>
              <a:avLst/>
              <a:gdLst>
                <a:gd name="T0" fmla="*/ 923 w 115"/>
                <a:gd name="T1" fmla="*/ 57 h 59"/>
                <a:gd name="T2" fmla="*/ 923 w 115"/>
                <a:gd name="T3" fmla="*/ 69 h 59"/>
                <a:gd name="T4" fmla="*/ 948 w 115"/>
                <a:gd name="T5" fmla="*/ 79 h 59"/>
                <a:gd name="T6" fmla="*/ 1050 w 115"/>
                <a:gd name="T7" fmla="*/ 127 h 59"/>
                <a:gd name="T8" fmla="*/ 1142 w 115"/>
                <a:gd name="T9" fmla="*/ 136 h 59"/>
                <a:gd name="T10" fmla="*/ 1178 w 115"/>
                <a:gd name="T11" fmla="*/ 136 h 59"/>
                <a:gd name="T12" fmla="*/ 1223 w 115"/>
                <a:gd name="T13" fmla="*/ 127 h 59"/>
                <a:gd name="T14" fmla="*/ 1243 w 115"/>
                <a:gd name="T15" fmla="*/ 127 h 59"/>
                <a:gd name="T16" fmla="*/ 1313 w 115"/>
                <a:gd name="T17" fmla="*/ 41 h 59"/>
                <a:gd name="T18" fmla="*/ 1313 w 115"/>
                <a:gd name="T19" fmla="*/ 41 h 59"/>
                <a:gd name="T20" fmla="*/ 1259 w 115"/>
                <a:gd name="T21" fmla="*/ 148 h 59"/>
                <a:gd name="T22" fmla="*/ 1232 w 115"/>
                <a:gd name="T23" fmla="*/ 148 h 59"/>
                <a:gd name="T24" fmla="*/ 1178 w 115"/>
                <a:gd name="T25" fmla="*/ 165 h 59"/>
                <a:gd name="T26" fmla="*/ 1142 w 115"/>
                <a:gd name="T27" fmla="*/ 165 h 59"/>
                <a:gd name="T28" fmla="*/ 1106 w 115"/>
                <a:gd name="T29" fmla="*/ 165 h 59"/>
                <a:gd name="T30" fmla="*/ 1041 w 115"/>
                <a:gd name="T31" fmla="*/ 206 h 59"/>
                <a:gd name="T32" fmla="*/ 984 w 115"/>
                <a:gd name="T33" fmla="*/ 304 h 59"/>
                <a:gd name="T34" fmla="*/ 912 w 115"/>
                <a:gd name="T35" fmla="*/ 382 h 59"/>
                <a:gd name="T36" fmla="*/ 912 w 115"/>
                <a:gd name="T37" fmla="*/ 411 h 59"/>
                <a:gd name="T38" fmla="*/ 923 w 115"/>
                <a:gd name="T39" fmla="*/ 480 h 59"/>
                <a:gd name="T40" fmla="*/ 923 w 115"/>
                <a:gd name="T41" fmla="*/ 480 h 59"/>
                <a:gd name="T42" fmla="*/ 903 w 115"/>
                <a:gd name="T43" fmla="*/ 435 h 59"/>
                <a:gd name="T44" fmla="*/ 867 w 115"/>
                <a:gd name="T45" fmla="*/ 435 h 59"/>
                <a:gd name="T46" fmla="*/ 721 w 115"/>
                <a:gd name="T47" fmla="*/ 559 h 59"/>
                <a:gd name="T48" fmla="*/ 696 w 115"/>
                <a:gd name="T49" fmla="*/ 698 h 59"/>
                <a:gd name="T50" fmla="*/ 696 w 115"/>
                <a:gd name="T51" fmla="*/ 698 h 59"/>
                <a:gd name="T52" fmla="*/ 696 w 115"/>
                <a:gd name="T53" fmla="*/ 547 h 59"/>
                <a:gd name="T54" fmla="*/ 676 w 115"/>
                <a:gd name="T55" fmla="*/ 531 h 59"/>
                <a:gd name="T56" fmla="*/ 583 w 115"/>
                <a:gd name="T57" fmla="*/ 531 h 59"/>
                <a:gd name="T58" fmla="*/ 466 w 115"/>
                <a:gd name="T59" fmla="*/ 559 h 59"/>
                <a:gd name="T60" fmla="*/ 390 w 115"/>
                <a:gd name="T61" fmla="*/ 669 h 59"/>
                <a:gd name="T62" fmla="*/ 390 w 115"/>
                <a:gd name="T63" fmla="*/ 707 h 59"/>
                <a:gd name="T64" fmla="*/ 329 w 115"/>
                <a:gd name="T65" fmla="*/ 805 h 59"/>
                <a:gd name="T66" fmla="*/ 329 w 115"/>
                <a:gd name="T67" fmla="*/ 805 h 59"/>
                <a:gd name="T68" fmla="*/ 365 w 115"/>
                <a:gd name="T69" fmla="*/ 707 h 59"/>
                <a:gd name="T70" fmla="*/ 376 w 115"/>
                <a:gd name="T71" fmla="*/ 669 h 59"/>
                <a:gd name="T72" fmla="*/ 446 w 115"/>
                <a:gd name="T73" fmla="*/ 531 h 59"/>
                <a:gd name="T74" fmla="*/ 446 w 115"/>
                <a:gd name="T75" fmla="*/ 492 h 59"/>
                <a:gd name="T76" fmla="*/ 329 w 115"/>
                <a:gd name="T77" fmla="*/ 464 h 59"/>
                <a:gd name="T78" fmla="*/ 218 w 115"/>
                <a:gd name="T79" fmla="*/ 480 h 59"/>
                <a:gd name="T80" fmla="*/ 0 w 115"/>
                <a:gd name="T81" fmla="*/ 519 h 59"/>
                <a:gd name="T82" fmla="*/ 0 w 115"/>
                <a:gd name="T83" fmla="*/ 519 h 59"/>
                <a:gd name="T84" fmla="*/ 227 w 115"/>
                <a:gd name="T85" fmla="*/ 435 h 59"/>
                <a:gd name="T86" fmla="*/ 309 w 115"/>
                <a:gd name="T87" fmla="*/ 354 h 59"/>
                <a:gd name="T88" fmla="*/ 320 w 115"/>
                <a:gd name="T89" fmla="*/ 258 h 59"/>
                <a:gd name="T90" fmla="*/ 254 w 115"/>
                <a:gd name="T91" fmla="*/ 189 h 59"/>
                <a:gd name="T92" fmla="*/ 218 w 115"/>
                <a:gd name="T93" fmla="*/ 189 h 59"/>
                <a:gd name="T94" fmla="*/ 81 w 115"/>
                <a:gd name="T95" fmla="*/ 127 h 59"/>
                <a:gd name="T96" fmla="*/ 81 w 115"/>
                <a:gd name="T97" fmla="*/ 127 h 59"/>
                <a:gd name="T98" fmla="*/ 207 w 115"/>
                <a:gd name="T99" fmla="*/ 165 h 59"/>
                <a:gd name="T100" fmla="*/ 264 w 115"/>
                <a:gd name="T101" fmla="*/ 165 h 59"/>
                <a:gd name="T102" fmla="*/ 345 w 115"/>
                <a:gd name="T103" fmla="*/ 165 h 59"/>
                <a:gd name="T104" fmla="*/ 421 w 115"/>
                <a:gd name="T105" fmla="*/ 127 h 59"/>
                <a:gd name="T106" fmla="*/ 502 w 115"/>
                <a:gd name="T107" fmla="*/ 41 h 59"/>
                <a:gd name="T108" fmla="*/ 547 w 115"/>
                <a:gd name="T109" fmla="*/ 29 h 59"/>
                <a:gd name="T110" fmla="*/ 604 w 115"/>
                <a:gd name="T111" fmla="*/ 12 h 59"/>
                <a:gd name="T112" fmla="*/ 721 w 115"/>
                <a:gd name="T113" fmla="*/ 41 h 59"/>
                <a:gd name="T114" fmla="*/ 923 w 115"/>
                <a:gd name="T115" fmla="*/ 57 h 5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5" h="59">
                  <a:moveTo>
                    <a:pt x="81" y="4"/>
                  </a:moveTo>
                  <a:cubicBezTo>
                    <a:pt x="80" y="4"/>
                    <a:pt x="80" y="5"/>
                    <a:pt x="81" y="5"/>
                  </a:cubicBezTo>
                  <a:cubicBezTo>
                    <a:pt x="82" y="6"/>
                    <a:pt x="82" y="6"/>
                    <a:pt x="83" y="6"/>
                  </a:cubicBezTo>
                  <a:cubicBezTo>
                    <a:pt x="86" y="8"/>
                    <a:pt x="92" y="9"/>
                    <a:pt x="92" y="9"/>
                  </a:cubicBezTo>
                  <a:cubicBezTo>
                    <a:pt x="95" y="9"/>
                    <a:pt x="97" y="9"/>
                    <a:pt x="100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3" y="10"/>
                    <a:pt x="106" y="9"/>
                    <a:pt x="107" y="9"/>
                  </a:cubicBezTo>
                  <a:cubicBezTo>
                    <a:pt x="107" y="9"/>
                    <a:pt x="108" y="9"/>
                    <a:pt x="109" y="9"/>
                  </a:cubicBezTo>
                  <a:cubicBezTo>
                    <a:pt x="111" y="8"/>
                    <a:pt x="114" y="6"/>
                    <a:pt x="115" y="3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13" y="6"/>
                    <a:pt x="112" y="9"/>
                    <a:pt x="110" y="11"/>
                  </a:cubicBezTo>
                  <a:cubicBezTo>
                    <a:pt x="109" y="11"/>
                    <a:pt x="109" y="11"/>
                    <a:pt x="108" y="11"/>
                  </a:cubicBezTo>
                  <a:cubicBezTo>
                    <a:pt x="111" y="12"/>
                    <a:pt x="107" y="12"/>
                    <a:pt x="103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99" y="12"/>
                    <a:pt x="98" y="12"/>
                    <a:pt x="97" y="12"/>
                  </a:cubicBezTo>
                  <a:cubicBezTo>
                    <a:pt x="94" y="11"/>
                    <a:pt x="92" y="13"/>
                    <a:pt x="91" y="15"/>
                  </a:cubicBezTo>
                  <a:cubicBezTo>
                    <a:pt x="90" y="18"/>
                    <a:pt x="88" y="20"/>
                    <a:pt x="86" y="22"/>
                  </a:cubicBezTo>
                  <a:cubicBezTo>
                    <a:pt x="84" y="24"/>
                    <a:pt x="82" y="26"/>
                    <a:pt x="80" y="28"/>
                  </a:cubicBezTo>
                  <a:cubicBezTo>
                    <a:pt x="80" y="29"/>
                    <a:pt x="80" y="30"/>
                    <a:pt x="80" y="30"/>
                  </a:cubicBezTo>
                  <a:cubicBezTo>
                    <a:pt x="80" y="32"/>
                    <a:pt x="80" y="34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4"/>
                    <a:pt x="79" y="33"/>
                    <a:pt x="79" y="32"/>
                  </a:cubicBezTo>
                  <a:cubicBezTo>
                    <a:pt x="78" y="31"/>
                    <a:pt x="77" y="32"/>
                    <a:pt x="76" y="32"/>
                  </a:cubicBezTo>
                  <a:cubicBezTo>
                    <a:pt x="72" y="34"/>
                    <a:pt x="66" y="35"/>
                    <a:pt x="63" y="41"/>
                  </a:cubicBezTo>
                  <a:cubicBezTo>
                    <a:pt x="62" y="44"/>
                    <a:pt x="60" y="48"/>
                    <a:pt x="61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0" y="48"/>
                    <a:pt x="60" y="43"/>
                    <a:pt x="61" y="40"/>
                  </a:cubicBezTo>
                  <a:cubicBezTo>
                    <a:pt x="62" y="39"/>
                    <a:pt x="60" y="39"/>
                    <a:pt x="59" y="39"/>
                  </a:cubicBezTo>
                  <a:cubicBezTo>
                    <a:pt x="56" y="39"/>
                    <a:pt x="53" y="39"/>
                    <a:pt x="51" y="39"/>
                  </a:cubicBezTo>
                  <a:cubicBezTo>
                    <a:pt x="48" y="39"/>
                    <a:pt x="43" y="39"/>
                    <a:pt x="41" y="41"/>
                  </a:cubicBezTo>
                  <a:cubicBezTo>
                    <a:pt x="36" y="44"/>
                    <a:pt x="35" y="46"/>
                    <a:pt x="34" y="49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3" y="54"/>
                    <a:pt x="31" y="57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31" y="58"/>
                    <a:pt x="31" y="53"/>
                    <a:pt x="32" y="52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6"/>
                    <a:pt x="34" y="42"/>
                    <a:pt x="39" y="39"/>
                  </a:cubicBezTo>
                  <a:cubicBezTo>
                    <a:pt x="39" y="39"/>
                    <a:pt x="42" y="37"/>
                    <a:pt x="39" y="36"/>
                  </a:cubicBezTo>
                  <a:cubicBezTo>
                    <a:pt x="36" y="35"/>
                    <a:pt x="32" y="34"/>
                    <a:pt x="29" y="34"/>
                  </a:cubicBezTo>
                  <a:cubicBezTo>
                    <a:pt x="27" y="33"/>
                    <a:pt x="22" y="34"/>
                    <a:pt x="19" y="35"/>
                  </a:cubicBezTo>
                  <a:cubicBezTo>
                    <a:pt x="12" y="39"/>
                    <a:pt x="6" y="39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6" y="39"/>
                    <a:pt x="13" y="36"/>
                    <a:pt x="20" y="32"/>
                  </a:cubicBezTo>
                  <a:cubicBezTo>
                    <a:pt x="22" y="31"/>
                    <a:pt x="26" y="30"/>
                    <a:pt x="27" y="26"/>
                  </a:cubicBezTo>
                  <a:cubicBezTo>
                    <a:pt x="28" y="24"/>
                    <a:pt x="28" y="22"/>
                    <a:pt x="28" y="19"/>
                  </a:cubicBezTo>
                  <a:cubicBezTo>
                    <a:pt x="28" y="18"/>
                    <a:pt x="25" y="15"/>
                    <a:pt x="22" y="14"/>
                  </a:cubicBezTo>
                  <a:cubicBezTo>
                    <a:pt x="21" y="14"/>
                    <a:pt x="20" y="14"/>
                    <a:pt x="19" y="14"/>
                  </a:cubicBezTo>
                  <a:cubicBezTo>
                    <a:pt x="14" y="14"/>
                    <a:pt x="9" y="14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9" y="13"/>
                    <a:pt x="14" y="12"/>
                    <a:pt x="18" y="12"/>
                  </a:cubicBezTo>
                  <a:cubicBezTo>
                    <a:pt x="20" y="12"/>
                    <a:pt x="21" y="12"/>
                    <a:pt x="23" y="12"/>
                  </a:cubicBezTo>
                  <a:cubicBezTo>
                    <a:pt x="24" y="13"/>
                    <a:pt x="28" y="13"/>
                    <a:pt x="30" y="12"/>
                  </a:cubicBezTo>
                  <a:cubicBezTo>
                    <a:pt x="32" y="11"/>
                    <a:pt x="34" y="10"/>
                    <a:pt x="37" y="9"/>
                  </a:cubicBezTo>
                  <a:cubicBezTo>
                    <a:pt x="39" y="7"/>
                    <a:pt x="41" y="4"/>
                    <a:pt x="44" y="3"/>
                  </a:cubicBezTo>
                  <a:cubicBezTo>
                    <a:pt x="45" y="2"/>
                    <a:pt x="47" y="2"/>
                    <a:pt x="48" y="2"/>
                  </a:cubicBezTo>
                  <a:cubicBezTo>
                    <a:pt x="50" y="1"/>
                    <a:pt x="51" y="1"/>
                    <a:pt x="53" y="1"/>
                  </a:cubicBezTo>
                  <a:cubicBezTo>
                    <a:pt x="56" y="1"/>
                    <a:pt x="59" y="3"/>
                    <a:pt x="63" y="3"/>
                  </a:cubicBezTo>
                  <a:cubicBezTo>
                    <a:pt x="67" y="4"/>
                    <a:pt x="77" y="0"/>
                    <a:pt x="81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1634">
              <a:extLst>
                <a:ext uri="{FF2B5EF4-FFF2-40B4-BE49-F238E27FC236}">
                  <a16:creationId xmlns:a16="http://schemas.microsoft.com/office/drawing/2014/main" id="{57BF6669-6F42-4A61-A186-F28A2A0AA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385"/>
              <a:ext cx="13" cy="14"/>
            </a:xfrm>
            <a:custGeom>
              <a:avLst/>
              <a:gdLst>
                <a:gd name="T0" fmla="*/ 0 w 6"/>
                <a:gd name="T1" fmla="*/ 37 h 6"/>
                <a:gd name="T2" fmla="*/ 33 w 6"/>
                <a:gd name="T3" fmla="*/ 0 h 6"/>
                <a:gd name="T4" fmla="*/ 61 w 6"/>
                <a:gd name="T5" fmla="*/ 37 h 6"/>
                <a:gd name="T6" fmla="*/ 33 w 6"/>
                <a:gd name="T7" fmla="*/ 77 h 6"/>
                <a:gd name="T8" fmla="*/ 0 w 6"/>
                <a:gd name="T9" fmla="*/ 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4"/>
                    <a:pt x="4" y="6"/>
                    <a:pt x="3" y="6"/>
                  </a:cubicBezTo>
                  <a:cubicBezTo>
                    <a:pt x="2" y="6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Freeform 1635">
              <a:extLst>
                <a:ext uri="{FF2B5EF4-FFF2-40B4-BE49-F238E27FC236}">
                  <a16:creationId xmlns:a16="http://schemas.microsoft.com/office/drawing/2014/main" id="{B4C56ECD-879C-4AB6-BA93-E7943433B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382"/>
              <a:ext cx="6" cy="4"/>
            </a:xfrm>
            <a:custGeom>
              <a:avLst/>
              <a:gdLst>
                <a:gd name="T0" fmla="*/ 0 w 3"/>
                <a:gd name="T1" fmla="*/ 8 h 2"/>
                <a:gd name="T2" fmla="*/ 16 w 3"/>
                <a:gd name="T3" fmla="*/ 0 h 2"/>
                <a:gd name="T4" fmla="*/ 24 w 3"/>
                <a:gd name="T5" fmla="*/ 8 h 2"/>
                <a:gd name="T6" fmla="*/ 16 w 3"/>
                <a:gd name="T7" fmla="*/ 16 h 2"/>
                <a:gd name="T8" fmla="*/ 0 w 3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3" name="Oval 1636">
              <a:extLst>
                <a:ext uri="{FF2B5EF4-FFF2-40B4-BE49-F238E27FC236}">
                  <a16:creationId xmlns:a16="http://schemas.microsoft.com/office/drawing/2014/main" id="{BA49D58B-5AEF-4258-8A3D-E72806BB9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2396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47168" name="Group 1637">
            <a:extLst>
              <a:ext uri="{FF2B5EF4-FFF2-40B4-BE49-F238E27FC236}">
                <a16:creationId xmlns:a16="http://schemas.microsoft.com/office/drawing/2014/main" id="{83EC6C96-3F7B-493D-BD8C-EE158F5D314E}"/>
              </a:ext>
            </a:extLst>
          </p:cNvPr>
          <p:cNvGrpSpPr>
            <a:grpSpLocks/>
          </p:cNvGrpSpPr>
          <p:nvPr/>
        </p:nvGrpSpPr>
        <p:grpSpPr bwMode="auto">
          <a:xfrm>
            <a:off x="9353550" y="4743450"/>
            <a:ext cx="417513" cy="280988"/>
            <a:chOff x="2737" y="2059"/>
            <a:chExt cx="293" cy="197"/>
          </a:xfrm>
        </p:grpSpPr>
        <p:sp>
          <p:nvSpPr>
            <p:cNvPr id="47181" name="Freeform 1638">
              <a:extLst>
                <a:ext uri="{FF2B5EF4-FFF2-40B4-BE49-F238E27FC236}">
                  <a16:creationId xmlns:a16="http://schemas.microsoft.com/office/drawing/2014/main" id="{9C0CDCC8-2AFB-4755-880B-A177D9705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059"/>
              <a:ext cx="293" cy="197"/>
            </a:xfrm>
            <a:custGeom>
              <a:avLst/>
              <a:gdLst>
                <a:gd name="T0" fmla="*/ 1838 w 117"/>
                <a:gd name="T1" fmla="*/ 682 h 74"/>
                <a:gd name="T2" fmla="*/ 1630 w 117"/>
                <a:gd name="T3" fmla="*/ 703 h 74"/>
                <a:gd name="T4" fmla="*/ 1430 w 117"/>
                <a:gd name="T5" fmla="*/ 532 h 74"/>
                <a:gd name="T6" fmla="*/ 1397 w 117"/>
                <a:gd name="T7" fmla="*/ 431 h 74"/>
                <a:gd name="T8" fmla="*/ 1380 w 117"/>
                <a:gd name="T9" fmla="*/ 282 h 74"/>
                <a:gd name="T10" fmla="*/ 1380 w 117"/>
                <a:gd name="T11" fmla="*/ 282 h 74"/>
                <a:gd name="T12" fmla="*/ 1347 w 117"/>
                <a:gd name="T13" fmla="*/ 418 h 74"/>
                <a:gd name="T14" fmla="*/ 1305 w 117"/>
                <a:gd name="T15" fmla="*/ 453 h 74"/>
                <a:gd name="T16" fmla="*/ 1129 w 117"/>
                <a:gd name="T17" fmla="*/ 375 h 74"/>
                <a:gd name="T18" fmla="*/ 1084 w 117"/>
                <a:gd name="T19" fmla="*/ 303 h 74"/>
                <a:gd name="T20" fmla="*/ 1117 w 117"/>
                <a:gd name="T21" fmla="*/ 56 h 74"/>
                <a:gd name="T22" fmla="*/ 1117 w 117"/>
                <a:gd name="T23" fmla="*/ 56 h 74"/>
                <a:gd name="T24" fmla="*/ 1054 w 117"/>
                <a:gd name="T25" fmla="*/ 303 h 74"/>
                <a:gd name="T26" fmla="*/ 972 w 117"/>
                <a:gd name="T27" fmla="*/ 397 h 74"/>
                <a:gd name="T28" fmla="*/ 709 w 117"/>
                <a:gd name="T29" fmla="*/ 453 h 74"/>
                <a:gd name="T30" fmla="*/ 583 w 117"/>
                <a:gd name="T31" fmla="*/ 397 h 74"/>
                <a:gd name="T32" fmla="*/ 551 w 117"/>
                <a:gd name="T33" fmla="*/ 303 h 74"/>
                <a:gd name="T34" fmla="*/ 471 w 117"/>
                <a:gd name="T35" fmla="*/ 0 h 74"/>
                <a:gd name="T36" fmla="*/ 471 w 117"/>
                <a:gd name="T37" fmla="*/ 0 h 74"/>
                <a:gd name="T38" fmla="*/ 488 w 117"/>
                <a:gd name="T39" fmla="*/ 205 h 74"/>
                <a:gd name="T40" fmla="*/ 363 w 117"/>
                <a:gd name="T41" fmla="*/ 192 h 74"/>
                <a:gd name="T42" fmla="*/ 363 w 117"/>
                <a:gd name="T43" fmla="*/ 192 h 74"/>
                <a:gd name="T44" fmla="*/ 488 w 117"/>
                <a:gd name="T45" fmla="*/ 264 h 74"/>
                <a:gd name="T46" fmla="*/ 533 w 117"/>
                <a:gd name="T47" fmla="*/ 362 h 74"/>
                <a:gd name="T48" fmla="*/ 488 w 117"/>
                <a:gd name="T49" fmla="*/ 737 h 74"/>
                <a:gd name="T50" fmla="*/ 396 w 117"/>
                <a:gd name="T51" fmla="*/ 807 h 74"/>
                <a:gd name="T52" fmla="*/ 0 w 117"/>
                <a:gd name="T53" fmla="*/ 1078 h 74"/>
                <a:gd name="T54" fmla="*/ 0 w 117"/>
                <a:gd name="T55" fmla="*/ 1078 h 74"/>
                <a:gd name="T56" fmla="*/ 408 w 117"/>
                <a:gd name="T57" fmla="*/ 887 h 74"/>
                <a:gd name="T58" fmla="*/ 521 w 117"/>
                <a:gd name="T59" fmla="*/ 964 h 74"/>
                <a:gd name="T60" fmla="*/ 563 w 117"/>
                <a:gd name="T61" fmla="*/ 1036 h 74"/>
                <a:gd name="T62" fmla="*/ 614 w 117"/>
                <a:gd name="T63" fmla="*/ 1190 h 74"/>
                <a:gd name="T64" fmla="*/ 563 w 117"/>
                <a:gd name="T65" fmla="*/ 1395 h 74"/>
                <a:gd name="T66" fmla="*/ 563 w 117"/>
                <a:gd name="T67" fmla="*/ 1395 h 74"/>
                <a:gd name="T68" fmla="*/ 659 w 117"/>
                <a:gd name="T69" fmla="*/ 1206 h 74"/>
                <a:gd name="T70" fmla="*/ 689 w 117"/>
                <a:gd name="T71" fmla="*/ 1190 h 74"/>
                <a:gd name="T72" fmla="*/ 992 w 117"/>
                <a:gd name="T73" fmla="*/ 1113 h 74"/>
                <a:gd name="T74" fmla="*/ 1022 w 117"/>
                <a:gd name="T75" fmla="*/ 1147 h 74"/>
                <a:gd name="T76" fmla="*/ 1067 w 117"/>
                <a:gd name="T77" fmla="*/ 1339 h 74"/>
                <a:gd name="T78" fmla="*/ 1067 w 117"/>
                <a:gd name="T79" fmla="*/ 1339 h 74"/>
                <a:gd name="T80" fmla="*/ 1067 w 117"/>
                <a:gd name="T81" fmla="*/ 1339 h 74"/>
                <a:gd name="T82" fmla="*/ 1067 w 117"/>
                <a:gd name="T83" fmla="*/ 1339 h 74"/>
                <a:gd name="T84" fmla="*/ 1067 w 117"/>
                <a:gd name="T85" fmla="*/ 1134 h 74"/>
                <a:gd name="T86" fmla="*/ 1084 w 117"/>
                <a:gd name="T87" fmla="*/ 1078 h 74"/>
                <a:gd name="T88" fmla="*/ 1335 w 117"/>
                <a:gd name="T89" fmla="*/ 1020 h 74"/>
                <a:gd name="T90" fmla="*/ 1525 w 117"/>
                <a:gd name="T91" fmla="*/ 1091 h 74"/>
                <a:gd name="T92" fmla="*/ 1525 w 117"/>
                <a:gd name="T93" fmla="*/ 1091 h 74"/>
                <a:gd name="T94" fmla="*/ 1460 w 117"/>
                <a:gd name="T95" fmla="*/ 998 h 74"/>
                <a:gd name="T96" fmla="*/ 1430 w 117"/>
                <a:gd name="T97" fmla="*/ 921 h 74"/>
                <a:gd name="T98" fmla="*/ 1505 w 117"/>
                <a:gd name="T99" fmla="*/ 793 h 74"/>
                <a:gd name="T100" fmla="*/ 1588 w 117"/>
                <a:gd name="T101" fmla="*/ 737 h 74"/>
                <a:gd name="T102" fmla="*/ 1693 w 117"/>
                <a:gd name="T103" fmla="*/ 737 h 74"/>
                <a:gd name="T104" fmla="*/ 1776 w 117"/>
                <a:gd name="T105" fmla="*/ 793 h 74"/>
                <a:gd name="T106" fmla="*/ 1776 w 117"/>
                <a:gd name="T107" fmla="*/ 793 h 74"/>
                <a:gd name="T108" fmla="*/ 1725 w 117"/>
                <a:gd name="T109" fmla="*/ 716 h 74"/>
                <a:gd name="T110" fmla="*/ 1838 w 117"/>
                <a:gd name="T111" fmla="*/ 682 h 7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" h="74">
                  <a:moveTo>
                    <a:pt x="117" y="36"/>
                  </a:moveTo>
                  <a:cubicBezTo>
                    <a:pt x="111" y="37"/>
                    <a:pt x="107" y="37"/>
                    <a:pt x="104" y="37"/>
                  </a:cubicBezTo>
                  <a:cubicBezTo>
                    <a:pt x="96" y="36"/>
                    <a:pt x="93" y="31"/>
                    <a:pt x="91" y="28"/>
                  </a:cubicBezTo>
                  <a:cubicBezTo>
                    <a:pt x="90" y="27"/>
                    <a:pt x="89" y="25"/>
                    <a:pt x="89" y="23"/>
                  </a:cubicBezTo>
                  <a:cubicBezTo>
                    <a:pt x="88" y="19"/>
                    <a:pt x="88" y="15"/>
                    <a:pt x="88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5"/>
                    <a:pt x="87" y="18"/>
                    <a:pt x="86" y="22"/>
                  </a:cubicBezTo>
                  <a:cubicBezTo>
                    <a:pt x="86" y="23"/>
                    <a:pt x="84" y="24"/>
                    <a:pt x="83" y="24"/>
                  </a:cubicBezTo>
                  <a:cubicBezTo>
                    <a:pt x="79" y="23"/>
                    <a:pt x="75" y="22"/>
                    <a:pt x="72" y="20"/>
                  </a:cubicBezTo>
                  <a:cubicBezTo>
                    <a:pt x="71" y="20"/>
                    <a:pt x="69" y="18"/>
                    <a:pt x="69" y="16"/>
                  </a:cubicBezTo>
                  <a:cubicBezTo>
                    <a:pt x="69" y="11"/>
                    <a:pt x="69" y="5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5"/>
                    <a:pt x="67" y="11"/>
                    <a:pt x="67" y="16"/>
                  </a:cubicBezTo>
                  <a:cubicBezTo>
                    <a:pt x="66" y="18"/>
                    <a:pt x="65" y="20"/>
                    <a:pt x="62" y="21"/>
                  </a:cubicBezTo>
                  <a:cubicBezTo>
                    <a:pt x="57" y="22"/>
                    <a:pt x="50" y="24"/>
                    <a:pt x="45" y="24"/>
                  </a:cubicBezTo>
                  <a:cubicBezTo>
                    <a:pt x="40" y="24"/>
                    <a:pt x="38" y="22"/>
                    <a:pt x="37" y="21"/>
                  </a:cubicBezTo>
                  <a:cubicBezTo>
                    <a:pt x="37" y="19"/>
                    <a:pt x="35" y="16"/>
                    <a:pt x="35" y="16"/>
                  </a:cubicBezTo>
                  <a:cubicBezTo>
                    <a:pt x="35" y="16"/>
                    <a:pt x="29" y="4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"/>
                    <a:pt x="30" y="7"/>
                    <a:pt x="31" y="11"/>
                  </a:cubicBezTo>
                  <a:cubicBezTo>
                    <a:pt x="29" y="9"/>
                    <a:pt x="26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6" y="10"/>
                    <a:pt x="30" y="12"/>
                    <a:pt x="31" y="14"/>
                  </a:cubicBezTo>
                  <a:cubicBezTo>
                    <a:pt x="32" y="16"/>
                    <a:pt x="33" y="18"/>
                    <a:pt x="34" y="19"/>
                  </a:cubicBezTo>
                  <a:cubicBezTo>
                    <a:pt x="37" y="28"/>
                    <a:pt x="33" y="35"/>
                    <a:pt x="31" y="39"/>
                  </a:cubicBezTo>
                  <a:cubicBezTo>
                    <a:pt x="30" y="40"/>
                    <a:pt x="27" y="43"/>
                    <a:pt x="25" y="43"/>
                  </a:cubicBezTo>
                  <a:cubicBezTo>
                    <a:pt x="13" y="45"/>
                    <a:pt x="6" y="51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" y="51"/>
                    <a:pt x="14" y="48"/>
                    <a:pt x="26" y="47"/>
                  </a:cubicBezTo>
                  <a:cubicBezTo>
                    <a:pt x="29" y="46"/>
                    <a:pt x="31" y="49"/>
                    <a:pt x="33" y="51"/>
                  </a:cubicBezTo>
                  <a:cubicBezTo>
                    <a:pt x="34" y="52"/>
                    <a:pt x="35" y="54"/>
                    <a:pt x="36" y="55"/>
                  </a:cubicBezTo>
                  <a:cubicBezTo>
                    <a:pt x="38" y="58"/>
                    <a:pt x="39" y="61"/>
                    <a:pt x="39" y="63"/>
                  </a:cubicBezTo>
                  <a:cubicBezTo>
                    <a:pt x="39" y="69"/>
                    <a:pt x="40" y="70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40" y="70"/>
                    <a:pt x="42" y="70"/>
                    <a:pt x="42" y="64"/>
                  </a:cubicBezTo>
                  <a:cubicBezTo>
                    <a:pt x="42" y="63"/>
                    <a:pt x="43" y="62"/>
                    <a:pt x="44" y="63"/>
                  </a:cubicBezTo>
                  <a:cubicBezTo>
                    <a:pt x="50" y="63"/>
                    <a:pt x="57" y="61"/>
                    <a:pt x="63" y="59"/>
                  </a:cubicBezTo>
                  <a:cubicBezTo>
                    <a:pt x="64" y="59"/>
                    <a:pt x="65" y="61"/>
                    <a:pt x="65" y="61"/>
                  </a:cubicBezTo>
                  <a:cubicBezTo>
                    <a:pt x="65" y="65"/>
                    <a:pt x="67" y="69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68"/>
                    <a:pt x="66" y="63"/>
                    <a:pt x="68" y="60"/>
                  </a:cubicBezTo>
                  <a:cubicBezTo>
                    <a:pt x="68" y="59"/>
                    <a:pt x="68" y="59"/>
                    <a:pt x="69" y="57"/>
                  </a:cubicBezTo>
                  <a:cubicBezTo>
                    <a:pt x="71" y="56"/>
                    <a:pt x="74" y="54"/>
                    <a:pt x="85" y="54"/>
                  </a:cubicBezTo>
                  <a:cubicBezTo>
                    <a:pt x="91" y="54"/>
                    <a:pt x="94" y="54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5" y="55"/>
                    <a:pt x="95" y="55"/>
                    <a:pt x="93" y="53"/>
                  </a:cubicBezTo>
                  <a:cubicBezTo>
                    <a:pt x="90" y="52"/>
                    <a:pt x="89" y="50"/>
                    <a:pt x="91" y="49"/>
                  </a:cubicBezTo>
                  <a:cubicBezTo>
                    <a:pt x="93" y="46"/>
                    <a:pt x="94" y="44"/>
                    <a:pt x="96" y="42"/>
                  </a:cubicBezTo>
                  <a:cubicBezTo>
                    <a:pt x="97" y="39"/>
                    <a:pt x="100" y="39"/>
                    <a:pt x="101" y="39"/>
                  </a:cubicBezTo>
                  <a:cubicBezTo>
                    <a:pt x="102" y="39"/>
                    <a:pt x="108" y="39"/>
                    <a:pt x="108" y="39"/>
                  </a:cubicBezTo>
                  <a:cubicBezTo>
                    <a:pt x="110" y="40"/>
                    <a:pt x="112" y="41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1"/>
                    <a:pt x="112" y="39"/>
                    <a:pt x="110" y="38"/>
                  </a:cubicBezTo>
                  <a:cubicBezTo>
                    <a:pt x="112" y="38"/>
                    <a:pt x="114" y="37"/>
                    <a:pt x="117" y="36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Freeform 1639">
              <a:extLst>
                <a:ext uri="{FF2B5EF4-FFF2-40B4-BE49-F238E27FC236}">
                  <a16:creationId xmlns:a16="http://schemas.microsoft.com/office/drawing/2014/main" id="{03F75A8F-0FEC-4CA3-B5F1-985A5FFD6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155"/>
              <a:ext cx="52" cy="40"/>
            </a:xfrm>
            <a:custGeom>
              <a:avLst/>
              <a:gdLst>
                <a:gd name="T0" fmla="*/ 0 w 21"/>
                <a:gd name="T1" fmla="*/ 136 h 15"/>
                <a:gd name="T2" fmla="*/ 258 w 21"/>
                <a:gd name="T3" fmla="*/ 205 h 15"/>
                <a:gd name="T4" fmla="*/ 307 w 21"/>
                <a:gd name="T5" fmla="*/ 56 h 15"/>
                <a:gd name="T6" fmla="*/ 228 w 21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5">
                  <a:moveTo>
                    <a:pt x="0" y="7"/>
                  </a:moveTo>
                  <a:cubicBezTo>
                    <a:pt x="1" y="15"/>
                    <a:pt x="11" y="15"/>
                    <a:pt x="17" y="11"/>
                  </a:cubicBezTo>
                  <a:cubicBezTo>
                    <a:pt x="19" y="9"/>
                    <a:pt x="21" y="6"/>
                    <a:pt x="20" y="3"/>
                  </a:cubicBezTo>
                  <a:cubicBezTo>
                    <a:pt x="19" y="1"/>
                    <a:pt x="17" y="1"/>
                    <a:pt x="15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3" name="Freeform 1640">
              <a:extLst>
                <a:ext uri="{FF2B5EF4-FFF2-40B4-BE49-F238E27FC236}">
                  <a16:creationId xmlns:a16="http://schemas.microsoft.com/office/drawing/2014/main" id="{C52E52C3-DAEE-43CF-A66C-F7BA57DF5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2141"/>
              <a:ext cx="60" cy="51"/>
            </a:xfrm>
            <a:custGeom>
              <a:avLst/>
              <a:gdLst>
                <a:gd name="T0" fmla="*/ 50 w 24"/>
                <a:gd name="T1" fmla="*/ 193 h 19"/>
                <a:gd name="T2" fmla="*/ 363 w 24"/>
                <a:gd name="T3" fmla="*/ 137 h 19"/>
                <a:gd name="T4" fmla="*/ 50 w 24"/>
                <a:gd name="T5" fmla="*/ 19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9">
                  <a:moveTo>
                    <a:pt x="3" y="10"/>
                  </a:moveTo>
                  <a:cubicBezTo>
                    <a:pt x="5" y="19"/>
                    <a:pt x="24" y="15"/>
                    <a:pt x="23" y="7"/>
                  </a:cubicBezTo>
                  <a:cubicBezTo>
                    <a:pt x="22" y="0"/>
                    <a:pt x="0" y="0"/>
                    <a:pt x="3" y="10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4" name="Freeform 1641">
              <a:extLst>
                <a:ext uri="{FF2B5EF4-FFF2-40B4-BE49-F238E27FC236}">
                  <a16:creationId xmlns:a16="http://schemas.microsoft.com/office/drawing/2014/main" id="{061E193C-7A9D-4B01-9512-C067F573C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152"/>
              <a:ext cx="43" cy="32"/>
            </a:xfrm>
            <a:custGeom>
              <a:avLst/>
              <a:gdLst>
                <a:gd name="T0" fmla="*/ 0 w 17"/>
                <a:gd name="T1" fmla="*/ 136 h 12"/>
                <a:gd name="T2" fmla="*/ 276 w 17"/>
                <a:gd name="T3" fmla="*/ 77 h 12"/>
                <a:gd name="T4" fmla="*/ 210 w 17"/>
                <a:gd name="T5" fmla="*/ 0 h 12"/>
                <a:gd name="T6" fmla="*/ 0 w 17"/>
                <a:gd name="T7" fmla="*/ 136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0" y="7"/>
                  </a:moveTo>
                  <a:cubicBezTo>
                    <a:pt x="3" y="11"/>
                    <a:pt x="16" y="10"/>
                    <a:pt x="17" y="4"/>
                  </a:cubicBezTo>
                  <a:cubicBezTo>
                    <a:pt x="16" y="1"/>
                    <a:pt x="13" y="0"/>
                    <a:pt x="13" y="0"/>
                  </a:cubicBezTo>
                  <a:cubicBezTo>
                    <a:pt x="15" y="2"/>
                    <a:pt x="11" y="12"/>
                    <a:pt x="0" y="7"/>
                  </a:cubicBezTo>
                  <a:close/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1642">
              <a:extLst>
                <a:ext uri="{FF2B5EF4-FFF2-40B4-BE49-F238E27FC236}">
                  <a16:creationId xmlns:a16="http://schemas.microsoft.com/office/drawing/2014/main" id="{C7112B56-A1D1-4294-A1C5-FC73925E6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133"/>
              <a:ext cx="130" cy="86"/>
            </a:xfrm>
            <a:custGeom>
              <a:avLst/>
              <a:gdLst>
                <a:gd name="T0" fmla="*/ 0 w 52"/>
                <a:gd name="T1" fmla="*/ 599 h 32"/>
                <a:gd name="T2" fmla="*/ 238 w 52"/>
                <a:gd name="T3" fmla="*/ 586 h 32"/>
                <a:gd name="T4" fmla="*/ 363 w 52"/>
                <a:gd name="T5" fmla="*/ 586 h 32"/>
                <a:gd name="T6" fmla="*/ 550 w 52"/>
                <a:gd name="T7" fmla="*/ 470 h 32"/>
                <a:gd name="T8" fmla="*/ 708 w 52"/>
                <a:gd name="T9" fmla="*/ 470 h 32"/>
                <a:gd name="T10" fmla="*/ 783 w 52"/>
                <a:gd name="T11" fmla="*/ 274 h 32"/>
                <a:gd name="T12" fmla="*/ 800 w 52"/>
                <a:gd name="T13" fmla="*/ 137 h 32"/>
                <a:gd name="T14" fmla="*/ 708 w 52"/>
                <a:gd name="T15" fmla="*/ 0 h 32"/>
                <a:gd name="T16" fmla="*/ 750 w 52"/>
                <a:gd name="T17" fmla="*/ 196 h 32"/>
                <a:gd name="T18" fmla="*/ 658 w 52"/>
                <a:gd name="T19" fmla="*/ 347 h 32"/>
                <a:gd name="T20" fmla="*/ 520 w 52"/>
                <a:gd name="T21" fmla="*/ 427 h 32"/>
                <a:gd name="T22" fmla="*/ 408 w 52"/>
                <a:gd name="T23" fmla="*/ 484 h 32"/>
                <a:gd name="T24" fmla="*/ 220 w 52"/>
                <a:gd name="T25" fmla="*/ 527 h 32"/>
                <a:gd name="T26" fmla="*/ 83 w 52"/>
                <a:gd name="T27" fmla="*/ 586 h 32"/>
                <a:gd name="T28" fmla="*/ 0 w 52"/>
                <a:gd name="T29" fmla="*/ 599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2" h="32">
                  <a:moveTo>
                    <a:pt x="0" y="31"/>
                  </a:moveTo>
                  <a:cubicBezTo>
                    <a:pt x="4" y="32"/>
                    <a:pt x="11" y="31"/>
                    <a:pt x="15" y="30"/>
                  </a:cubicBezTo>
                  <a:cubicBezTo>
                    <a:pt x="17" y="29"/>
                    <a:pt x="22" y="27"/>
                    <a:pt x="23" y="30"/>
                  </a:cubicBezTo>
                  <a:cubicBezTo>
                    <a:pt x="25" y="26"/>
                    <a:pt x="31" y="25"/>
                    <a:pt x="35" y="24"/>
                  </a:cubicBezTo>
                  <a:cubicBezTo>
                    <a:pt x="38" y="24"/>
                    <a:pt x="41" y="24"/>
                    <a:pt x="45" y="24"/>
                  </a:cubicBezTo>
                  <a:cubicBezTo>
                    <a:pt x="45" y="20"/>
                    <a:pt x="48" y="17"/>
                    <a:pt x="50" y="14"/>
                  </a:cubicBezTo>
                  <a:cubicBezTo>
                    <a:pt x="52" y="12"/>
                    <a:pt x="52" y="10"/>
                    <a:pt x="51" y="7"/>
                  </a:cubicBezTo>
                  <a:cubicBezTo>
                    <a:pt x="49" y="5"/>
                    <a:pt x="48" y="1"/>
                    <a:pt x="45" y="0"/>
                  </a:cubicBezTo>
                  <a:cubicBezTo>
                    <a:pt x="46" y="4"/>
                    <a:pt x="49" y="6"/>
                    <a:pt x="48" y="10"/>
                  </a:cubicBezTo>
                  <a:cubicBezTo>
                    <a:pt x="47" y="14"/>
                    <a:pt x="45" y="17"/>
                    <a:pt x="42" y="18"/>
                  </a:cubicBezTo>
                  <a:cubicBezTo>
                    <a:pt x="39" y="19"/>
                    <a:pt x="36" y="20"/>
                    <a:pt x="33" y="22"/>
                  </a:cubicBezTo>
                  <a:cubicBezTo>
                    <a:pt x="31" y="23"/>
                    <a:pt x="28" y="24"/>
                    <a:pt x="26" y="25"/>
                  </a:cubicBezTo>
                  <a:cubicBezTo>
                    <a:pt x="22" y="26"/>
                    <a:pt x="18" y="25"/>
                    <a:pt x="14" y="27"/>
                  </a:cubicBezTo>
                  <a:cubicBezTo>
                    <a:pt x="11" y="28"/>
                    <a:pt x="8" y="28"/>
                    <a:pt x="5" y="30"/>
                  </a:cubicBezTo>
                  <a:cubicBezTo>
                    <a:pt x="3" y="31"/>
                    <a:pt x="3" y="31"/>
                    <a:pt x="0" y="31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Freeform 1643">
              <a:extLst>
                <a:ext uri="{FF2B5EF4-FFF2-40B4-BE49-F238E27FC236}">
                  <a16:creationId xmlns:a16="http://schemas.microsoft.com/office/drawing/2014/main" id="{90C5F07F-736C-47BD-97ED-DC6082026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17"/>
              <a:ext cx="123" cy="78"/>
            </a:xfrm>
            <a:custGeom>
              <a:avLst/>
              <a:gdLst>
                <a:gd name="T0" fmla="*/ 83 w 49"/>
                <a:gd name="T1" fmla="*/ 543 h 29"/>
                <a:gd name="T2" fmla="*/ 0 w 49"/>
                <a:gd name="T3" fmla="*/ 428 h 29"/>
                <a:gd name="T4" fmla="*/ 33 w 49"/>
                <a:gd name="T5" fmla="*/ 312 h 29"/>
                <a:gd name="T6" fmla="*/ 188 w 49"/>
                <a:gd name="T7" fmla="*/ 94 h 29"/>
                <a:gd name="T8" fmla="*/ 472 w 49"/>
                <a:gd name="T9" fmla="*/ 35 h 29"/>
                <a:gd name="T10" fmla="*/ 567 w 49"/>
                <a:gd name="T11" fmla="*/ 0 h 29"/>
                <a:gd name="T12" fmla="*/ 776 w 49"/>
                <a:gd name="T13" fmla="*/ 81 h 29"/>
                <a:gd name="T14" fmla="*/ 630 w 49"/>
                <a:gd name="T15" fmla="*/ 35 h 29"/>
                <a:gd name="T16" fmla="*/ 472 w 49"/>
                <a:gd name="T17" fmla="*/ 81 h 29"/>
                <a:gd name="T18" fmla="*/ 188 w 49"/>
                <a:gd name="T19" fmla="*/ 175 h 29"/>
                <a:gd name="T20" fmla="*/ 113 w 49"/>
                <a:gd name="T21" fmla="*/ 253 h 29"/>
                <a:gd name="T22" fmla="*/ 63 w 49"/>
                <a:gd name="T23" fmla="*/ 347 h 29"/>
                <a:gd name="T24" fmla="*/ 83 w 49"/>
                <a:gd name="T25" fmla="*/ 543 h 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" h="29">
                  <a:moveTo>
                    <a:pt x="5" y="28"/>
                  </a:moveTo>
                  <a:cubicBezTo>
                    <a:pt x="3" y="29"/>
                    <a:pt x="0" y="23"/>
                    <a:pt x="0" y="22"/>
                  </a:cubicBezTo>
                  <a:cubicBezTo>
                    <a:pt x="0" y="20"/>
                    <a:pt x="1" y="18"/>
                    <a:pt x="2" y="16"/>
                  </a:cubicBezTo>
                  <a:cubicBezTo>
                    <a:pt x="5" y="12"/>
                    <a:pt x="6" y="7"/>
                    <a:pt x="12" y="5"/>
                  </a:cubicBezTo>
                  <a:cubicBezTo>
                    <a:pt x="17" y="3"/>
                    <a:pt x="24" y="4"/>
                    <a:pt x="30" y="2"/>
                  </a:cubicBezTo>
                  <a:cubicBezTo>
                    <a:pt x="32" y="1"/>
                    <a:pt x="34" y="0"/>
                    <a:pt x="36" y="0"/>
                  </a:cubicBezTo>
                  <a:cubicBezTo>
                    <a:pt x="41" y="0"/>
                    <a:pt x="45" y="3"/>
                    <a:pt x="49" y="4"/>
                  </a:cubicBezTo>
                  <a:cubicBezTo>
                    <a:pt x="46" y="4"/>
                    <a:pt x="44" y="3"/>
                    <a:pt x="40" y="2"/>
                  </a:cubicBezTo>
                  <a:cubicBezTo>
                    <a:pt x="37" y="2"/>
                    <a:pt x="34" y="3"/>
                    <a:pt x="30" y="4"/>
                  </a:cubicBezTo>
                  <a:cubicBezTo>
                    <a:pt x="24" y="6"/>
                    <a:pt x="18" y="6"/>
                    <a:pt x="12" y="9"/>
                  </a:cubicBezTo>
                  <a:cubicBezTo>
                    <a:pt x="10" y="10"/>
                    <a:pt x="9" y="11"/>
                    <a:pt x="7" y="13"/>
                  </a:cubicBezTo>
                  <a:cubicBezTo>
                    <a:pt x="6" y="15"/>
                    <a:pt x="5" y="16"/>
                    <a:pt x="4" y="18"/>
                  </a:cubicBezTo>
                  <a:cubicBezTo>
                    <a:pt x="2" y="22"/>
                    <a:pt x="4" y="25"/>
                    <a:pt x="5" y="28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7" name="Freeform 1644">
              <a:extLst>
                <a:ext uri="{FF2B5EF4-FFF2-40B4-BE49-F238E27FC236}">
                  <a16:creationId xmlns:a16="http://schemas.microsoft.com/office/drawing/2014/main" id="{0291ADD3-42CD-4B33-B31B-238D3EED9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2123"/>
              <a:ext cx="75" cy="50"/>
            </a:xfrm>
            <a:custGeom>
              <a:avLst/>
              <a:gdLst>
                <a:gd name="T0" fmla="*/ 0 w 30"/>
                <a:gd name="T1" fmla="*/ 347 h 19"/>
                <a:gd name="T2" fmla="*/ 83 w 30"/>
                <a:gd name="T3" fmla="*/ 179 h 19"/>
                <a:gd name="T4" fmla="*/ 250 w 30"/>
                <a:gd name="T5" fmla="*/ 21 h 19"/>
                <a:gd name="T6" fmla="*/ 470 w 30"/>
                <a:gd name="T7" fmla="*/ 0 h 19"/>
                <a:gd name="T8" fmla="*/ 250 w 30"/>
                <a:gd name="T9" fmla="*/ 55 h 19"/>
                <a:gd name="T10" fmla="*/ 95 w 30"/>
                <a:gd name="T11" fmla="*/ 179 h 19"/>
                <a:gd name="T12" fmla="*/ 0 w 30"/>
                <a:gd name="T13" fmla="*/ 347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9">
                  <a:moveTo>
                    <a:pt x="0" y="19"/>
                  </a:moveTo>
                  <a:cubicBezTo>
                    <a:pt x="0" y="17"/>
                    <a:pt x="3" y="14"/>
                    <a:pt x="5" y="10"/>
                  </a:cubicBezTo>
                  <a:cubicBezTo>
                    <a:pt x="6" y="7"/>
                    <a:pt x="9" y="3"/>
                    <a:pt x="16" y="1"/>
                  </a:cubicBezTo>
                  <a:cubicBezTo>
                    <a:pt x="24" y="0"/>
                    <a:pt x="27" y="1"/>
                    <a:pt x="30" y="0"/>
                  </a:cubicBezTo>
                  <a:cubicBezTo>
                    <a:pt x="26" y="1"/>
                    <a:pt x="18" y="2"/>
                    <a:pt x="16" y="3"/>
                  </a:cubicBezTo>
                  <a:cubicBezTo>
                    <a:pt x="13" y="4"/>
                    <a:pt x="9" y="5"/>
                    <a:pt x="6" y="10"/>
                  </a:cubicBezTo>
                  <a:cubicBezTo>
                    <a:pt x="4" y="14"/>
                    <a:pt x="1" y="16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8" name="Freeform 1645">
              <a:extLst>
                <a:ext uri="{FF2B5EF4-FFF2-40B4-BE49-F238E27FC236}">
                  <a16:creationId xmlns:a16="http://schemas.microsoft.com/office/drawing/2014/main" id="{E6700B4D-5C39-4220-A073-DBD1FE136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059"/>
              <a:ext cx="293" cy="197"/>
            </a:xfrm>
            <a:custGeom>
              <a:avLst/>
              <a:gdLst>
                <a:gd name="T0" fmla="*/ 1838 w 117"/>
                <a:gd name="T1" fmla="*/ 682 h 74"/>
                <a:gd name="T2" fmla="*/ 1630 w 117"/>
                <a:gd name="T3" fmla="*/ 703 h 74"/>
                <a:gd name="T4" fmla="*/ 1430 w 117"/>
                <a:gd name="T5" fmla="*/ 532 h 74"/>
                <a:gd name="T6" fmla="*/ 1397 w 117"/>
                <a:gd name="T7" fmla="*/ 431 h 74"/>
                <a:gd name="T8" fmla="*/ 1380 w 117"/>
                <a:gd name="T9" fmla="*/ 282 h 74"/>
                <a:gd name="T10" fmla="*/ 1380 w 117"/>
                <a:gd name="T11" fmla="*/ 282 h 74"/>
                <a:gd name="T12" fmla="*/ 1347 w 117"/>
                <a:gd name="T13" fmla="*/ 418 h 74"/>
                <a:gd name="T14" fmla="*/ 1305 w 117"/>
                <a:gd name="T15" fmla="*/ 453 h 74"/>
                <a:gd name="T16" fmla="*/ 1129 w 117"/>
                <a:gd name="T17" fmla="*/ 375 h 74"/>
                <a:gd name="T18" fmla="*/ 1084 w 117"/>
                <a:gd name="T19" fmla="*/ 303 h 74"/>
                <a:gd name="T20" fmla="*/ 1117 w 117"/>
                <a:gd name="T21" fmla="*/ 56 h 74"/>
                <a:gd name="T22" fmla="*/ 1117 w 117"/>
                <a:gd name="T23" fmla="*/ 56 h 74"/>
                <a:gd name="T24" fmla="*/ 1054 w 117"/>
                <a:gd name="T25" fmla="*/ 303 h 74"/>
                <a:gd name="T26" fmla="*/ 972 w 117"/>
                <a:gd name="T27" fmla="*/ 397 h 74"/>
                <a:gd name="T28" fmla="*/ 709 w 117"/>
                <a:gd name="T29" fmla="*/ 453 h 74"/>
                <a:gd name="T30" fmla="*/ 583 w 117"/>
                <a:gd name="T31" fmla="*/ 397 h 74"/>
                <a:gd name="T32" fmla="*/ 551 w 117"/>
                <a:gd name="T33" fmla="*/ 303 h 74"/>
                <a:gd name="T34" fmla="*/ 471 w 117"/>
                <a:gd name="T35" fmla="*/ 0 h 74"/>
                <a:gd name="T36" fmla="*/ 471 w 117"/>
                <a:gd name="T37" fmla="*/ 0 h 74"/>
                <a:gd name="T38" fmla="*/ 488 w 117"/>
                <a:gd name="T39" fmla="*/ 205 h 74"/>
                <a:gd name="T40" fmla="*/ 363 w 117"/>
                <a:gd name="T41" fmla="*/ 192 h 74"/>
                <a:gd name="T42" fmla="*/ 363 w 117"/>
                <a:gd name="T43" fmla="*/ 192 h 74"/>
                <a:gd name="T44" fmla="*/ 488 w 117"/>
                <a:gd name="T45" fmla="*/ 264 h 74"/>
                <a:gd name="T46" fmla="*/ 533 w 117"/>
                <a:gd name="T47" fmla="*/ 362 h 74"/>
                <a:gd name="T48" fmla="*/ 488 w 117"/>
                <a:gd name="T49" fmla="*/ 737 h 74"/>
                <a:gd name="T50" fmla="*/ 396 w 117"/>
                <a:gd name="T51" fmla="*/ 807 h 74"/>
                <a:gd name="T52" fmla="*/ 0 w 117"/>
                <a:gd name="T53" fmla="*/ 1078 h 74"/>
                <a:gd name="T54" fmla="*/ 0 w 117"/>
                <a:gd name="T55" fmla="*/ 1078 h 74"/>
                <a:gd name="T56" fmla="*/ 408 w 117"/>
                <a:gd name="T57" fmla="*/ 887 h 74"/>
                <a:gd name="T58" fmla="*/ 521 w 117"/>
                <a:gd name="T59" fmla="*/ 964 h 74"/>
                <a:gd name="T60" fmla="*/ 563 w 117"/>
                <a:gd name="T61" fmla="*/ 1036 h 74"/>
                <a:gd name="T62" fmla="*/ 614 w 117"/>
                <a:gd name="T63" fmla="*/ 1190 h 74"/>
                <a:gd name="T64" fmla="*/ 563 w 117"/>
                <a:gd name="T65" fmla="*/ 1395 h 74"/>
                <a:gd name="T66" fmla="*/ 563 w 117"/>
                <a:gd name="T67" fmla="*/ 1395 h 74"/>
                <a:gd name="T68" fmla="*/ 659 w 117"/>
                <a:gd name="T69" fmla="*/ 1206 h 74"/>
                <a:gd name="T70" fmla="*/ 689 w 117"/>
                <a:gd name="T71" fmla="*/ 1190 h 74"/>
                <a:gd name="T72" fmla="*/ 992 w 117"/>
                <a:gd name="T73" fmla="*/ 1113 h 74"/>
                <a:gd name="T74" fmla="*/ 1022 w 117"/>
                <a:gd name="T75" fmla="*/ 1147 h 74"/>
                <a:gd name="T76" fmla="*/ 1067 w 117"/>
                <a:gd name="T77" fmla="*/ 1339 h 74"/>
                <a:gd name="T78" fmla="*/ 1067 w 117"/>
                <a:gd name="T79" fmla="*/ 1339 h 74"/>
                <a:gd name="T80" fmla="*/ 1067 w 117"/>
                <a:gd name="T81" fmla="*/ 1339 h 74"/>
                <a:gd name="T82" fmla="*/ 1067 w 117"/>
                <a:gd name="T83" fmla="*/ 1339 h 74"/>
                <a:gd name="T84" fmla="*/ 1067 w 117"/>
                <a:gd name="T85" fmla="*/ 1134 h 74"/>
                <a:gd name="T86" fmla="*/ 1084 w 117"/>
                <a:gd name="T87" fmla="*/ 1078 h 74"/>
                <a:gd name="T88" fmla="*/ 1335 w 117"/>
                <a:gd name="T89" fmla="*/ 1020 h 74"/>
                <a:gd name="T90" fmla="*/ 1525 w 117"/>
                <a:gd name="T91" fmla="*/ 1091 h 74"/>
                <a:gd name="T92" fmla="*/ 1525 w 117"/>
                <a:gd name="T93" fmla="*/ 1091 h 74"/>
                <a:gd name="T94" fmla="*/ 1460 w 117"/>
                <a:gd name="T95" fmla="*/ 998 h 74"/>
                <a:gd name="T96" fmla="*/ 1430 w 117"/>
                <a:gd name="T97" fmla="*/ 921 h 74"/>
                <a:gd name="T98" fmla="*/ 1505 w 117"/>
                <a:gd name="T99" fmla="*/ 793 h 74"/>
                <a:gd name="T100" fmla="*/ 1588 w 117"/>
                <a:gd name="T101" fmla="*/ 737 h 74"/>
                <a:gd name="T102" fmla="*/ 1693 w 117"/>
                <a:gd name="T103" fmla="*/ 737 h 74"/>
                <a:gd name="T104" fmla="*/ 1776 w 117"/>
                <a:gd name="T105" fmla="*/ 793 h 74"/>
                <a:gd name="T106" fmla="*/ 1776 w 117"/>
                <a:gd name="T107" fmla="*/ 793 h 74"/>
                <a:gd name="T108" fmla="*/ 1725 w 117"/>
                <a:gd name="T109" fmla="*/ 716 h 74"/>
                <a:gd name="T110" fmla="*/ 1838 w 117"/>
                <a:gd name="T111" fmla="*/ 682 h 7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17" h="74">
                  <a:moveTo>
                    <a:pt x="117" y="36"/>
                  </a:moveTo>
                  <a:cubicBezTo>
                    <a:pt x="111" y="37"/>
                    <a:pt x="107" y="37"/>
                    <a:pt x="104" y="37"/>
                  </a:cubicBezTo>
                  <a:cubicBezTo>
                    <a:pt x="96" y="36"/>
                    <a:pt x="93" y="31"/>
                    <a:pt x="91" y="28"/>
                  </a:cubicBezTo>
                  <a:cubicBezTo>
                    <a:pt x="90" y="27"/>
                    <a:pt x="89" y="25"/>
                    <a:pt x="89" y="23"/>
                  </a:cubicBezTo>
                  <a:cubicBezTo>
                    <a:pt x="88" y="19"/>
                    <a:pt x="88" y="15"/>
                    <a:pt x="88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5"/>
                    <a:pt x="87" y="18"/>
                    <a:pt x="86" y="22"/>
                  </a:cubicBezTo>
                  <a:cubicBezTo>
                    <a:pt x="86" y="23"/>
                    <a:pt x="84" y="24"/>
                    <a:pt x="83" y="24"/>
                  </a:cubicBezTo>
                  <a:cubicBezTo>
                    <a:pt x="79" y="23"/>
                    <a:pt x="75" y="22"/>
                    <a:pt x="72" y="20"/>
                  </a:cubicBezTo>
                  <a:cubicBezTo>
                    <a:pt x="71" y="20"/>
                    <a:pt x="69" y="18"/>
                    <a:pt x="69" y="16"/>
                  </a:cubicBezTo>
                  <a:cubicBezTo>
                    <a:pt x="69" y="11"/>
                    <a:pt x="69" y="5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68" y="5"/>
                    <a:pt x="67" y="11"/>
                    <a:pt x="67" y="16"/>
                  </a:cubicBezTo>
                  <a:cubicBezTo>
                    <a:pt x="66" y="18"/>
                    <a:pt x="65" y="20"/>
                    <a:pt x="62" y="21"/>
                  </a:cubicBezTo>
                  <a:cubicBezTo>
                    <a:pt x="57" y="22"/>
                    <a:pt x="50" y="24"/>
                    <a:pt x="45" y="24"/>
                  </a:cubicBezTo>
                  <a:cubicBezTo>
                    <a:pt x="40" y="24"/>
                    <a:pt x="38" y="22"/>
                    <a:pt x="37" y="21"/>
                  </a:cubicBezTo>
                  <a:cubicBezTo>
                    <a:pt x="37" y="19"/>
                    <a:pt x="35" y="16"/>
                    <a:pt x="35" y="16"/>
                  </a:cubicBezTo>
                  <a:cubicBezTo>
                    <a:pt x="35" y="16"/>
                    <a:pt x="29" y="4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3"/>
                    <a:pt x="30" y="7"/>
                    <a:pt x="31" y="11"/>
                  </a:cubicBezTo>
                  <a:cubicBezTo>
                    <a:pt x="29" y="9"/>
                    <a:pt x="26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6" y="10"/>
                    <a:pt x="30" y="12"/>
                    <a:pt x="31" y="14"/>
                  </a:cubicBezTo>
                  <a:cubicBezTo>
                    <a:pt x="32" y="16"/>
                    <a:pt x="33" y="18"/>
                    <a:pt x="34" y="19"/>
                  </a:cubicBezTo>
                  <a:cubicBezTo>
                    <a:pt x="37" y="28"/>
                    <a:pt x="33" y="35"/>
                    <a:pt x="31" y="39"/>
                  </a:cubicBezTo>
                  <a:cubicBezTo>
                    <a:pt x="30" y="40"/>
                    <a:pt x="27" y="43"/>
                    <a:pt x="25" y="43"/>
                  </a:cubicBezTo>
                  <a:cubicBezTo>
                    <a:pt x="13" y="45"/>
                    <a:pt x="6" y="51"/>
                    <a:pt x="0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5" y="51"/>
                    <a:pt x="14" y="48"/>
                    <a:pt x="26" y="47"/>
                  </a:cubicBezTo>
                  <a:cubicBezTo>
                    <a:pt x="29" y="46"/>
                    <a:pt x="31" y="49"/>
                    <a:pt x="33" y="51"/>
                  </a:cubicBezTo>
                  <a:cubicBezTo>
                    <a:pt x="34" y="52"/>
                    <a:pt x="35" y="54"/>
                    <a:pt x="36" y="55"/>
                  </a:cubicBezTo>
                  <a:cubicBezTo>
                    <a:pt x="38" y="58"/>
                    <a:pt x="39" y="61"/>
                    <a:pt x="39" y="63"/>
                  </a:cubicBezTo>
                  <a:cubicBezTo>
                    <a:pt x="39" y="69"/>
                    <a:pt x="40" y="70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40" y="70"/>
                    <a:pt x="42" y="70"/>
                    <a:pt x="42" y="64"/>
                  </a:cubicBezTo>
                  <a:cubicBezTo>
                    <a:pt x="42" y="63"/>
                    <a:pt x="43" y="62"/>
                    <a:pt x="44" y="63"/>
                  </a:cubicBezTo>
                  <a:cubicBezTo>
                    <a:pt x="50" y="63"/>
                    <a:pt x="57" y="61"/>
                    <a:pt x="63" y="59"/>
                  </a:cubicBezTo>
                  <a:cubicBezTo>
                    <a:pt x="64" y="59"/>
                    <a:pt x="65" y="61"/>
                    <a:pt x="65" y="61"/>
                  </a:cubicBezTo>
                  <a:cubicBezTo>
                    <a:pt x="65" y="65"/>
                    <a:pt x="67" y="69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7" y="68"/>
                    <a:pt x="66" y="63"/>
                    <a:pt x="68" y="60"/>
                  </a:cubicBezTo>
                  <a:cubicBezTo>
                    <a:pt x="68" y="59"/>
                    <a:pt x="68" y="59"/>
                    <a:pt x="69" y="57"/>
                  </a:cubicBezTo>
                  <a:cubicBezTo>
                    <a:pt x="71" y="56"/>
                    <a:pt x="74" y="54"/>
                    <a:pt x="85" y="54"/>
                  </a:cubicBezTo>
                  <a:cubicBezTo>
                    <a:pt x="91" y="54"/>
                    <a:pt x="94" y="54"/>
                    <a:pt x="97" y="58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95" y="55"/>
                    <a:pt x="95" y="55"/>
                    <a:pt x="93" y="53"/>
                  </a:cubicBezTo>
                  <a:cubicBezTo>
                    <a:pt x="90" y="52"/>
                    <a:pt x="89" y="50"/>
                    <a:pt x="91" y="49"/>
                  </a:cubicBezTo>
                  <a:cubicBezTo>
                    <a:pt x="93" y="46"/>
                    <a:pt x="94" y="44"/>
                    <a:pt x="96" y="42"/>
                  </a:cubicBezTo>
                  <a:cubicBezTo>
                    <a:pt x="97" y="39"/>
                    <a:pt x="100" y="39"/>
                    <a:pt x="101" y="39"/>
                  </a:cubicBezTo>
                  <a:cubicBezTo>
                    <a:pt x="102" y="39"/>
                    <a:pt x="108" y="39"/>
                    <a:pt x="108" y="39"/>
                  </a:cubicBezTo>
                  <a:cubicBezTo>
                    <a:pt x="110" y="40"/>
                    <a:pt x="112" y="41"/>
                    <a:pt x="113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2" y="41"/>
                    <a:pt x="112" y="39"/>
                    <a:pt x="110" y="38"/>
                  </a:cubicBezTo>
                  <a:cubicBezTo>
                    <a:pt x="112" y="38"/>
                    <a:pt x="114" y="37"/>
                    <a:pt x="117" y="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1646">
              <a:extLst>
                <a:ext uri="{FF2B5EF4-FFF2-40B4-BE49-F238E27FC236}">
                  <a16:creationId xmlns:a16="http://schemas.microsoft.com/office/drawing/2014/main" id="{7FB5A1D4-850C-4440-AB87-74872A91F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144"/>
              <a:ext cx="18" cy="19"/>
            </a:xfrm>
            <a:custGeom>
              <a:avLst/>
              <a:gdLst>
                <a:gd name="T0" fmla="*/ 0 w 7"/>
                <a:gd name="T1" fmla="*/ 81 h 7"/>
                <a:gd name="T2" fmla="*/ 54 w 7"/>
                <a:gd name="T3" fmla="*/ 22 h 7"/>
                <a:gd name="T4" fmla="*/ 118 w 7"/>
                <a:gd name="T5" fmla="*/ 81 h 7"/>
                <a:gd name="T6" fmla="*/ 67 w 7"/>
                <a:gd name="T7" fmla="*/ 141 h 7"/>
                <a:gd name="T8" fmla="*/ 0 w 7"/>
                <a:gd name="T9" fmla="*/ 8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2"/>
                    <a:pt x="2" y="1"/>
                    <a:pt x="3" y="1"/>
                  </a:cubicBezTo>
                  <a:cubicBezTo>
                    <a:pt x="5" y="0"/>
                    <a:pt x="7" y="2"/>
                    <a:pt x="7" y="4"/>
                  </a:cubicBezTo>
                  <a:cubicBezTo>
                    <a:pt x="7" y="5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Freeform 1647">
              <a:extLst>
                <a:ext uri="{FF2B5EF4-FFF2-40B4-BE49-F238E27FC236}">
                  <a16:creationId xmlns:a16="http://schemas.microsoft.com/office/drawing/2014/main" id="{976720C4-3B04-48A7-B601-755A459F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141"/>
              <a:ext cx="8" cy="8"/>
            </a:xfrm>
            <a:custGeom>
              <a:avLst/>
              <a:gdLst>
                <a:gd name="T0" fmla="*/ 0 w 3"/>
                <a:gd name="T1" fmla="*/ 21 h 3"/>
                <a:gd name="T2" fmla="*/ 21 w 3"/>
                <a:gd name="T3" fmla="*/ 0 h 3"/>
                <a:gd name="T4" fmla="*/ 56 w 3"/>
                <a:gd name="T5" fmla="*/ 21 h 3"/>
                <a:gd name="T6" fmla="*/ 21 w 3"/>
                <a:gd name="T7" fmla="*/ 56 h 3"/>
                <a:gd name="T8" fmla="*/ 0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3" y="2"/>
                    <a:pt x="2" y="3"/>
                    <a:pt x="1" y="3"/>
                  </a:cubicBezTo>
                  <a:cubicBezTo>
                    <a:pt x="1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1" name="Freeform 1648">
              <a:extLst>
                <a:ext uri="{FF2B5EF4-FFF2-40B4-BE49-F238E27FC236}">
                  <a16:creationId xmlns:a16="http://schemas.microsoft.com/office/drawing/2014/main" id="{DE7E03D2-0D56-4BF9-A603-653921B97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163"/>
              <a:ext cx="10" cy="10"/>
            </a:xfrm>
            <a:custGeom>
              <a:avLst/>
              <a:gdLst>
                <a:gd name="T0" fmla="*/ 0 w 4"/>
                <a:gd name="T1" fmla="*/ 33 h 4"/>
                <a:gd name="T2" fmla="*/ 33 w 4"/>
                <a:gd name="T3" fmla="*/ 0 h 4"/>
                <a:gd name="T4" fmla="*/ 63 w 4"/>
                <a:gd name="T5" fmla="*/ 33 h 4"/>
                <a:gd name="T6" fmla="*/ 33 w 4"/>
                <a:gd name="T7" fmla="*/ 63 h 4"/>
                <a:gd name="T8" fmla="*/ 0 w 4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4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69" name="Group 1649">
            <a:extLst>
              <a:ext uri="{FF2B5EF4-FFF2-40B4-BE49-F238E27FC236}">
                <a16:creationId xmlns:a16="http://schemas.microsoft.com/office/drawing/2014/main" id="{E495707B-CC1C-4B60-AFBB-BE44CC14D2C5}"/>
              </a:ext>
            </a:extLst>
          </p:cNvPr>
          <p:cNvGrpSpPr>
            <a:grpSpLocks/>
          </p:cNvGrpSpPr>
          <p:nvPr/>
        </p:nvGrpSpPr>
        <p:grpSpPr bwMode="auto">
          <a:xfrm>
            <a:off x="8575675" y="4762500"/>
            <a:ext cx="436563" cy="254000"/>
            <a:chOff x="3734" y="1818"/>
            <a:chExt cx="306" cy="178"/>
          </a:xfrm>
        </p:grpSpPr>
        <p:sp>
          <p:nvSpPr>
            <p:cNvPr id="47170" name="Freeform 1650">
              <a:extLst>
                <a:ext uri="{FF2B5EF4-FFF2-40B4-BE49-F238E27FC236}">
                  <a16:creationId xmlns:a16="http://schemas.microsoft.com/office/drawing/2014/main" id="{78C43C67-A073-49F7-A3BF-0A7872435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818"/>
              <a:ext cx="306" cy="178"/>
            </a:xfrm>
            <a:custGeom>
              <a:avLst/>
              <a:gdLst>
                <a:gd name="T0" fmla="*/ 1736 w 122"/>
                <a:gd name="T1" fmla="*/ 792 h 67"/>
                <a:gd name="T2" fmla="*/ 1831 w 122"/>
                <a:gd name="T3" fmla="*/ 712 h 67"/>
                <a:gd name="T4" fmla="*/ 1831 w 122"/>
                <a:gd name="T5" fmla="*/ 712 h 67"/>
                <a:gd name="T6" fmla="*/ 1610 w 122"/>
                <a:gd name="T7" fmla="*/ 792 h 67"/>
                <a:gd name="T8" fmla="*/ 1610 w 122"/>
                <a:gd name="T9" fmla="*/ 792 h 67"/>
                <a:gd name="T10" fmla="*/ 1359 w 122"/>
                <a:gd name="T11" fmla="*/ 579 h 67"/>
                <a:gd name="T12" fmla="*/ 1422 w 122"/>
                <a:gd name="T13" fmla="*/ 486 h 67"/>
                <a:gd name="T14" fmla="*/ 1736 w 122"/>
                <a:gd name="T15" fmla="*/ 375 h 67"/>
                <a:gd name="T16" fmla="*/ 1736 w 122"/>
                <a:gd name="T17" fmla="*/ 375 h 67"/>
                <a:gd name="T18" fmla="*/ 1402 w 122"/>
                <a:gd name="T19" fmla="*/ 452 h 67"/>
                <a:gd name="T20" fmla="*/ 1277 w 122"/>
                <a:gd name="T21" fmla="*/ 465 h 67"/>
                <a:gd name="T22" fmla="*/ 1151 w 122"/>
                <a:gd name="T23" fmla="*/ 375 h 67"/>
                <a:gd name="T24" fmla="*/ 1201 w 122"/>
                <a:gd name="T25" fmla="*/ 170 h 67"/>
                <a:gd name="T26" fmla="*/ 1372 w 122"/>
                <a:gd name="T27" fmla="*/ 170 h 67"/>
                <a:gd name="T28" fmla="*/ 1372 w 122"/>
                <a:gd name="T29" fmla="*/ 170 h 67"/>
                <a:gd name="T30" fmla="*/ 1234 w 122"/>
                <a:gd name="T31" fmla="*/ 133 h 67"/>
                <a:gd name="T32" fmla="*/ 1277 w 122"/>
                <a:gd name="T33" fmla="*/ 0 h 67"/>
                <a:gd name="T34" fmla="*/ 1277 w 122"/>
                <a:gd name="T35" fmla="*/ 0 h 67"/>
                <a:gd name="T36" fmla="*/ 1106 w 122"/>
                <a:gd name="T37" fmla="*/ 191 h 67"/>
                <a:gd name="T38" fmla="*/ 900 w 122"/>
                <a:gd name="T39" fmla="*/ 247 h 67"/>
                <a:gd name="T40" fmla="*/ 660 w 122"/>
                <a:gd name="T41" fmla="*/ 226 h 67"/>
                <a:gd name="T42" fmla="*/ 567 w 122"/>
                <a:gd name="T43" fmla="*/ 205 h 67"/>
                <a:gd name="T44" fmla="*/ 441 w 122"/>
                <a:gd name="T45" fmla="*/ 114 h 67"/>
                <a:gd name="T46" fmla="*/ 409 w 122"/>
                <a:gd name="T47" fmla="*/ 133 h 67"/>
                <a:gd name="T48" fmla="*/ 441 w 122"/>
                <a:gd name="T49" fmla="*/ 282 h 67"/>
                <a:gd name="T50" fmla="*/ 346 w 122"/>
                <a:gd name="T51" fmla="*/ 430 h 67"/>
                <a:gd name="T52" fmla="*/ 0 w 122"/>
                <a:gd name="T53" fmla="*/ 507 h 67"/>
                <a:gd name="T54" fmla="*/ 0 w 122"/>
                <a:gd name="T55" fmla="*/ 507 h 67"/>
                <a:gd name="T56" fmla="*/ 251 w 122"/>
                <a:gd name="T57" fmla="*/ 507 h 67"/>
                <a:gd name="T58" fmla="*/ 376 w 122"/>
                <a:gd name="T59" fmla="*/ 579 h 67"/>
                <a:gd name="T60" fmla="*/ 396 w 122"/>
                <a:gd name="T61" fmla="*/ 635 h 67"/>
                <a:gd name="T62" fmla="*/ 334 w 122"/>
                <a:gd name="T63" fmla="*/ 749 h 67"/>
                <a:gd name="T64" fmla="*/ 113 w 122"/>
                <a:gd name="T65" fmla="*/ 712 h 67"/>
                <a:gd name="T66" fmla="*/ 113 w 122"/>
                <a:gd name="T67" fmla="*/ 712 h 67"/>
                <a:gd name="T68" fmla="*/ 283 w 122"/>
                <a:gd name="T69" fmla="*/ 792 h 67"/>
                <a:gd name="T70" fmla="*/ 376 w 122"/>
                <a:gd name="T71" fmla="*/ 770 h 67"/>
                <a:gd name="T72" fmla="*/ 522 w 122"/>
                <a:gd name="T73" fmla="*/ 749 h 67"/>
                <a:gd name="T74" fmla="*/ 660 w 122"/>
                <a:gd name="T75" fmla="*/ 805 h 67"/>
                <a:gd name="T76" fmla="*/ 775 w 122"/>
                <a:gd name="T77" fmla="*/ 861 h 67"/>
                <a:gd name="T78" fmla="*/ 805 w 122"/>
                <a:gd name="T79" fmla="*/ 954 h 67"/>
                <a:gd name="T80" fmla="*/ 775 w 122"/>
                <a:gd name="T81" fmla="*/ 996 h 67"/>
                <a:gd name="T82" fmla="*/ 838 w 122"/>
                <a:gd name="T83" fmla="*/ 954 h 67"/>
                <a:gd name="T84" fmla="*/ 913 w 122"/>
                <a:gd name="T85" fmla="*/ 938 h 67"/>
                <a:gd name="T86" fmla="*/ 1151 w 122"/>
                <a:gd name="T87" fmla="*/ 1010 h 67"/>
                <a:gd name="T88" fmla="*/ 1184 w 122"/>
                <a:gd name="T89" fmla="*/ 1065 h 67"/>
                <a:gd name="T90" fmla="*/ 1234 w 122"/>
                <a:gd name="T91" fmla="*/ 1257 h 67"/>
                <a:gd name="T92" fmla="*/ 1234 w 122"/>
                <a:gd name="T93" fmla="*/ 1257 h 67"/>
                <a:gd name="T94" fmla="*/ 1214 w 122"/>
                <a:gd name="T95" fmla="*/ 1065 h 67"/>
                <a:gd name="T96" fmla="*/ 1264 w 122"/>
                <a:gd name="T97" fmla="*/ 938 h 67"/>
                <a:gd name="T98" fmla="*/ 1372 w 122"/>
                <a:gd name="T99" fmla="*/ 826 h 67"/>
                <a:gd name="T100" fmla="*/ 1527 w 122"/>
                <a:gd name="T101" fmla="*/ 805 h 67"/>
                <a:gd name="T102" fmla="*/ 1610 w 122"/>
                <a:gd name="T103" fmla="*/ 826 h 67"/>
                <a:gd name="T104" fmla="*/ 1926 w 122"/>
                <a:gd name="T105" fmla="*/ 882 h 67"/>
                <a:gd name="T106" fmla="*/ 1926 w 122"/>
                <a:gd name="T107" fmla="*/ 882 h 67"/>
                <a:gd name="T108" fmla="*/ 1736 w 122"/>
                <a:gd name="T109" fmla="*/ 792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2"/>
                  </a:moveTo>
                  <a:cubicBezTo>
                    <a:pt x="113" y="42"/>
                    <a:pt x="114" y="40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4" y="41"/>
                    <a:pt x="108" y="41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3" y="41"/>
                    <a:pt x="87" y="35"/>
                    <a:pt x="86" y="31"/>
                  </a:cubicBezTo>
                  <a:cubicBezTo>
                    <a:pt x="86" y="29"/>
                    <a:pt x="89" y="27"/>
                    <a:pt x="90" y="26"/>
                  </a:cubicBezTo>
                  <a:cubicBezTo>
                    <a:pt x="95" y="23"/>
                    <a:pt x="101" y="18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0" y="18"/>
                    <a:pt x="94" y="21"/>
                    <a:pt x="89" y="24"/>
                  </a:cubicBezTo>
                  <a:cubicBezTo>
                    <a:pt x="86" y="26"/>
                    <a:pt x="84" y="26"/>
                    <a:pt x="81" y="25"/>
                  </a:cubicBezTo>
                  <a:cubicBezTo>
                    <a:pt x="79" y="24"/>
                    <a:pt x="76" y="23"/>
                    <a:pt x="73" y="20"/>
                  </a:cubicBezTo>
                  <a:cubicBezTo>
                    <a:pt x="66" y="16"/>
                    <a:pt x="75" y="10"/>
                    <a:pt x="76" y="9"/>
                  </a:cubicBezTo>
                  <a:cubicBezTo>
                    <a:pt x="81" y="8"/>
                    <a:pt x="84" y="8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4" y="8"/>
                    <a:pt x="81" y="6"/>
                    <a:pt x="78" y="7"/>
                  </a:cubicBezTo>
                  <a:cubicBezTo>
                    <a:pt x="80" y="5"/>
                    <a:pt x="80" y="2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4"/>
                    <a:pt x="74" y="7"/>
                    <a:pt x="70" y="10"/>
                  </a:cubicBezTo>
                  <a:cubicBezTo>
                    <a:pt x="64" y="12"/>
                    <a:pt x="60" y="13"/>
                    <a:pt x="57" y="13"/>
                  </a:cubicBezTo>
                  <a:cubicBezTo>
                    <a:pt x="52" y="13"/>
                    <a:pt x="47" y="13"/>
                    <a:pt x="42" y="12"/>
                  </a:cubicBezTo>
                  <a:cubicBezTo>
                    <a:pt x="41" y="12"/>
                    <a:pt x="38" y="12"/>
                    <a:pt x="36" y="11"/>
                  </a:cubicBezTo>
                  <a:cubicBezTo>
                    <a:pt x="34" y="11"/>
                    <a:pt x="31" y="10"/>
                    <a:pt x="28" y="6"/>
                  </a:cubicBezTo>
                  <a:cubicBezTo>
                    <a:pt x="26" y="3"/>
                    <a:pt x="24" y="1"/>
                    <a:pt x="26" y="7"/>
                  </a:cubicBezTo>
                  <a:cubicBezTo>
                    <a:pt x="27" y="8"/>
                    <a:pt x="28" y="11"/>
                    <a:pt x="28" y="15"/>
                  </a:cubicBezTo>
                  <a:cubicBezTo>
                    <a:pt x="26" y="19"/>
                    <a:pt x="24" y="21"/>
                    <a:pt x="22" y="23"/>
                  </a:cubicBezTo>
                  <a:cubicBezTo>
                    <a:pt x="17" y="25"/>
                    <a:pt x="9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8"/>
                    <a:pt x="12" y="28"/>
                    <a:pt x="16" y="27"/>
                  </a:cubicBezTo>
                  <a:cubicBezTo>
                    <a:pt x="20" y="26"/>
                    <a:pt x="23" y="29"/>
                    <a:pt x="24" y="31"/>
                  </a:cubicBezTo>
                  <a:cubicBezTo>
                    <a:pt x="24" y="32"/>
                    <a:pt x="25" y="33"/>
                    <a:pt x="25" y="34"/>
                  </a:cubicBezTo>
                  <a:cubicBezTo>
                    <a:pt x="25" y="35"/>
                    <a:pt x="25" y="38"/>
                    <a:pt x="21" y="40"/>
                  </a:cubicBezTo>
                  <a:cubicBezTo>
                    <a:pt x="16" y="42"/>
                    <a:pt x="10" y="40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1" y="41"/>
                    <a:pt x="14" y="43"/>
                    <a:pt x="18" y="42"/>
                  </a:cubicBezTo>
                  <a:cubicBezTo>
                    <a:pt x="20" y="42"/>
                    <a:pt x="19" y="44"/>
                    <a:pt x="24" y="41"/>
                  </a:cubicBezTo>
                  <a:cubicBezTo>
                    <a:pt x="27" y="39"/>
                    <a:pt x="31" y="39"/>
                    <a:pt x="33" y="40"/>
                  </a:cubicBezTo>
                  <a:cubicBezTo>
                    <a:pt x="35" y="40"/>
                    <a:pt x="38" y="41"/>
                    <a:pt x="42" y="43"/>
                  </a:cubicBezTo>
                  <a:cubicBezTo>
                    <a:pt x="43" y="43"/>
                    <a:pt x="47" y="45"/>
                    <a:pt x="49" y="46"/>
                  </a:cubicBezTo>
                  <a:cubicBezTo>
                    <a:pt x="50" y="47"/>
                    <a:pt x="52" y="49"/>
                    <a:pt x="51" y="51"/>
                  </a:cubicBezTo>
                  <a:cubicBezTo>
                    <a:pt x="50" y="52"/>
                    <a:pt x="49" y="53"/>
                    <a:pt x="49" y="53"/>
                  </a:cubicBezTo>
                  <a:cubicBezTo>
                    <a:pt x="46" y="56"/>
                    <a:pt x="52" y="53"/>
                    <a:pt x="53" y="51"/>
                  </a:cubicBezTo>
                  <a:cubicBezTo>
                    <a:pt x="54" y="49"/>
                    <a:pt x="57" y="49"/>
                    <a:pt x="58" y="50"/>
                  </a:cubicBezTo>
                  <a:cubicBezTo>
                    <a:pt x="63" y="50"/>
                    <a:pt x="70" y="52"/>
                    <a:pt x="73" y="54"/>
                  </a:cubicBezTo>
                  <a:cubicBezTo>
                    <a:pt x="75" y="54"/>
                    <a:pt x="75" y="56"/>
                    <a:pt x="75" y="57"/>
                  </a:cubicBezTo>
                  <a:cubicBezTo>
                    <a:pt x="75" y="60"/>
                    <a:pt x="76" y="63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6" y="63"/>
                    <a:pt x="77" y="60"/>
                    <a:pt x="77" y="57"/>
                  </a:cubicBezTo>
                  <a:cubicBezTo>
                    <a:pt x="78" y="56"/>
                    <a:pt x="78" y="52"/>
                    <a:pt x="80" y="50"/>
                  </a:cubicBezTo>
                  <a:cubicBezTo>
                    <a:pt x="82" y="48"/>
                    <a:pt x="84" y="45"/>
                    <a:pt x="87" y="44"/>
                  </a:cubicBezTo>
                  <a:cubicBezTo>
                    <a:pt x="90" y="43"/>
                    <a:pt x="95" y="43"/>
                    <a:pt x="97" y="43"/>
                  </a:cubicBezTo>
                  <a:cubicBezTo>
                    <a:pt x="98" y="43"/>
                    <a:pt x="101" y="44"/>
                    <a:pt x="102" y="44"/>
                  </a:cubicBezTo>
                  <a:cubicBezTo>
                    <a:pt x="108" y="44"/>
                    <a:pt x="115" y="43"/>
                    <a:pt x="122" y="47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18" y="45"/>
                    <a:pt x="114" y="43"/>
                    <a:pt x="110" y="42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1" name="Freeform 1651">
              <a:extLst>
                <a:ext uri="{FF2B5EF4-FFF2-40B4-BE49-F238E27FC236}">
                  <a16:creationId xmlns:a16="http://schemas.microsoft.com/office/drawing/2014/main" id="{58E9DAE7-1CC3-4363-A660-367A42453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95"/>
              <a:ext cx="72" cy="32"/>
            </a:xfrm>
            <a:custGeom>
              <a:avLst/>
              <a:gdLst>
                <a:gd name="T0" fmla="*/ 42 w 29"/>
                <a:gd name="T1" fmla="*/ 0 h 12"/>
                <a:gd name="T2" fmla="*/ 104 w 29"/>
                <a:gd name="T3" fmla="*/ 149 h 12"/>
                <a:gd name="T4" fmla="*/ 308 w 29"/>
                <a:gd name="T5" fmla="*/ 205 h 12"/>
                <a:gd name="T6" fmla="*/ 353 w 29"/>
                <a:gd name="T7" fmla="*/ 3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2">
                  <a:moveTo>
                    <a:pt x="3" y="0"/>
                  </a:moveTo>
                  <a:cubicBezTo>
                    <a:pt x="0" y="3"/>
                    <a:pt x="5" y="7"/>
                    <a:pt x="7" y="8"/>
                  </a:cubicBezTo>
                  <a:cubicBezTo>
                    <a:pt x="11" y="10"/>
                    <a:pt x="16" y="12"/>
                    <a:pt x="20" y="11"/>
                  </a:cubicBezTo>
                  <a:cubicBezTo>
                    <a:pt x="23" y="11"/>
                    <a:pt x="29" y="5"/>
                    <a:pt x="23" y="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2" name="Freeform 1652">
              <a:extLst>
                <a:ext uri="{FF2B5EF4-FFF2-40B4-BE49-F238E27FC236}">
                  <a16:creationId xmlns:a16="http://schemas.microsoft.com/office/drawing/2014/main" id="{14095FCE-8484-44FD-A11A-7619D9A13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876"/>
              <a:ext cx="67" cy="56"/>
            </a:xfrm>
            <a:custGeom>
              <a:avLst/>
              <a:gdLst>
                <a:gd name="T0" fmla="*/ 382 w 27"/>
                <a:gd name="T1" fmla="*/ 227 h 21"/>
                <a:gd name="T2" fmla="*/ 42 w 27"/>
                <a:gd name="T3" fmla="*/ 115 h 21"/>
                <a:gd name="T4" fmla="*/ 382 w 27"/>
                <a:gd name="T5" fmla="*/ 22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1">
                  <a:moveTo>
                    <a:pt x="25" y="12"/>
                  </a:moveTo>
                  <a:cubicBezTo>
                    <a:pt x="22" y="21"/>
                    <a:pt x="0" y="13"/>
                    <a:pt x="3" y="6"/>
                  </a:cubicBezTo>
                  <a:cubicBezTo>
                    <a:pt x="4" y="0"/>
                    <a:pt x="27" y="4"/>
                    <a:pt x="25" y="12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1653">
              <a:extLst>
                <a:ext uri="{FF2B5EF4-FFF2-40B4-BE49-F238E27FC236}">
                  <a16:creationId xmlns:a16="http://schemas.microsoft.com/office/drawing/2014/main" id="{0DF6C820-647E-48C9-80FB-1CBE3E7EB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895"/>
              <a:ext cx="47" cy="21"/>
            </a:xfrm>
            <a:custGeom>
              <a:avLst/>
              <a:gdLst>
                <a:gd name="T0" fmla="*/ 0 w 19"/>
                <a:gd name="T1" fmla="*/ 55 h 8"/>
                <a:gd name="T2" fmla="*/ 166 w 19"/>
                <a:gd name="T3" fmla="*/ 144 h 8"/>
                <a:gd name="T4" fmla="*/ 215 w 19"/>
                <a:gd name="T5" fmla="*/ 0 h 8"/>
                <a:gd name="T6" fmla="*/ 104 w 19"/>
                <a:gd name="T7" fmla="*/ 89 h 8"/>
                <a:gd name="T8" fmla="*/ 62 w 19"/>
                <a:gd name="T9" fmla="*/ 89 h 8"/>
                <a:gd name="T10" fmla="*/ 0 w 19"/>
                <a:gd name="T11" fmla="*/ 55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8">
                  <a:moveTo>
                    <a:pt x="0" y="3"/>
                  </a:moveTo>
                  <a:cubicBezTo>
                    <a:pt x="4" y="6"/>
                    <a:pt x="7" y="7"/>
                    <a:pt x="11" y="8"/>
                  </a:cubicBezTo>
                  <a:cubicBezTo>
                    <a:pt x="17" y="8"/>
                    <a:pt x="19" y="2"/>
                    <a:pt x="14" y="0"/>
                  </a:cubicBezTo>
                  <a:cubicBezTo>
                    <a:pt x="16" y="4"/>
                    <a:pt x="10" y="5"/>
                    <a:pt x="7" y="5"/>
                  </a:cubicBezTo>
                  <a:cubicBezTo>
                    <a:pt x="6" y="5"/>
                    <a:pt x="6" y="5"/>
                    <a:pt x="4" y="5"/>
                  </a:cubicBezTo>
                  <a:cubicBezTo>
                    <a:pt x="3" y="4"/>
                    <a:pt x="1" y="4"/>
                    <a:pt x="0" y="3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Freeform 1654">
              <a:extLst>
                <a:ext uri="{FF2B5EF4-FFF2-40B4-BE49-F238E27FC236}">
                  <a16:creationId xmlns:a16="http://schemas.microsoft.com/office/drawing/2014/main" id="{9529A407-FA6B-4A47-BEE6-CB8E49711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1900"/>
              <a:ext cx="162" cy="56"/>
            </a:xfrm>
            <a:custGeom>
              <a:avLst/>
              <a:gdLst>
                <a:gd name="T0" fmla="*/ 0 w 65"/>
                <a:gd name="T1" fmla="*/ 0 h 21"/>
                <a:gd name="T2" fmla="*/ 12 w 65"/>
                <a:gd name="T3" fmla="*/ 115 h 21"/>
                <a:gd name="T4" fmla="*/ 137 w 65"/>
                <a:gd name="T5" fmla="*/ 136 h 21"/>
                <a:gd name="T6" fmla="*/ 324 w 65"/>
                <a:gd name="T7" fmla="*/ 205 h 21"/>
                <a:gd name="T8" fmla="*/ 416 w 65"/>
                <a:gd name="T9" fmla="*/ 285 h 21"/>
                <a:gd name="T10" fmla="*/ 466 w 65"/>
                <a:gd name="T11" fmla="*/ 307 h 21"/>
                <a:gd name="T12" fmla="*/ 541 w 65"/>
                <a:gd name="T13" fmla="*/ 320 h 21"/>
                <a:gd name="T14" fmla="*/ 683 w 65"/>
                <a:gd name="T15" fmla="*/ 363 h 21"/>
                <a:gd name="T16" fmla="*/ 778 w 65"/>
                <a:gd name="T17" fmla="*/ 363 h 21"/>
                <a:gd name="T18" fmla="*/ 850 w 65"/>
                <a:gd name="T19" fmla="*/ 248 h 21"/>
                <a:gd name="T20" fmla="*/ 962 w 65"/>
                <a:gd name="T21" fmla="*/ 192 h 21"/>
                <a:gd name="T22" fmla="*/ 912 w 65"/>
                <a:gd name="T23" fmla="*/ 0 h 21"/>
                <a:gd name="T24" fmla="*/ 900 w 65"/>
                <a:gd name="T25" fmla="*/ 93 h 21"/>
                <a:gd name="T26" fmla="*/ 790 w 65"/>
                <a:gd name="T27" fmla="*/ 205 h 21"/>
                <a:gd name="T28" fmla="*/ 446 w 65"/>
                <a:gd name="T29" fmla="*/ 205 h 21"/>
                <a:gd name="T30" fmla="*/ 279 w 65"/>
                <a:gd name="T31" fmla="*/ 115 h 21"/>
                <a:gd name="T32" fmla="*/ 137 w 65"/>
                <a:gd name="T33" fmla="*/ 93 h 21"/>
                <a:gd name="T34" fmla="*/ 0 w 65"/>
                <a:gd name="T35" fmla="*/ 0 h 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65" h="21">
                  <a:moveTo>
                    <a:pt x="0" y="0"/>
                  </a:moveTo>
                  <a:cubicBezTo>
                    <a:pt x="1" y="1"/>
                    <a:pt x="1" y="4"/>
                    <a:pt x="1" y="6"/>
                  </a:cubicBezTo>
                  <a:cubicBezTo>
                    <a:pt x="4" y="7"/>
                    <a:pt x="6" y="6"/>
                    <a:pt x="9" y="7"/>
                  </a:cubicBezTo>
                  <a:cubicBezTo>
                    <a:pt x="13" y="8"/>
                    <a:pt x="17" y="9"/>
                    <a:pt x="21" y="11"/>
                  </a:cubicBezTo>
                  <a:cubicBezTo>
                    <a:pt x="23" y="12"/>
                    <a:pt x="25" y="14"/>
                    <a:pt x="27" y="15"/>
                  </a:cubicBezTo>
                  <a:cubicBezTo>
                    <a:pt x="28" y="16"/>
                    <a:pt x="29" y="16"/>
                    <a:pt x="30" y="16"/>
                  </a:cubicBezTo>
                  <a:cubicBezTo>
                    <a:pt x="32" y="16"/>
                    <a:pt x="33" y="17"/>
                    <a:pt x="35" y="17"/>
                  </a:cubicBezTo>
                  <a:cubicBezTo>
                    <a:pt x="38" y="18"/>
                    <a:pt x="41" y="18"/>
                    <a:pt x="44" y="19"/>
                  </a:cubicBezTo>
                  <a:cubicBezTo>
                    <a:pt x="46" y="20"/>
                    <a:pt x="48" y="21"/>
                    <a:pt x="50" y="19"/>
                  </a:cubicBezTo>
                  <a:cubicBezTo>
                    <a:pt x="52" y="18"/>
                    <a:pt x="53" y="15"/>
                    <a:pt x="55" y="13"/>
                  </a:cubicBezTo>
                  <a:cubicBezTo>
                    <a:pt x="57" y="12"/>
                    <a:pt x="61" y="11"/>
                    <a:pt x="62" y="10"/>
                  </a:cubicBezTo>
                  <a:cubicBezTo>
                    <a:pt x="65" y="7"/>
                    <a:pt x="57" y="4"/>
                    <a:pt x="59" y="0"/>
                  </a:cubicBezTo>
                  <a:cubicBezTo>
                    <a:pt x="58" y="2"/>
                    <a:pt x="59" y="4"/>
                    <a:pt x="58" y="5"/>
                  </a:cubicBezTo>
                  <a:cubicBezTo>
                    <a:pt x="57" y="8"/>
                    <a:pt x="54" y="10"/>
                    <a:pt x="51" y="11"/>
                  </a:cubicBezTo>
                  <a:cubicBezTo>
                    <a:pt x="45" y="15"/>
                    <a:pt x="36" y="14"/>
                    <a:pt x="29" y="11"/>
                  </a:cubicBezTo>
                  <a:cubicBezTo>
                    <a:pt x="25" y="9"/>
                    <a:pt x="22" y="7"/>
                    <a:pt x="18" y="6"/>
                  </a:cubicBezTo>
                  <a:cubicBezTo>
                    <a:pt x="15" y="6"/>
                    <a:pt x="12" y="5"/>
                    <a:pt x="9" y="5"/>
                  </a:cubicBezTo>
                  <a:cubicBezTo>
                    <a:pt x="5" y="4"/>
                    <a:pt x="3" y="1"/>
                    <a:pt x="0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5" name="Freeform 1655">
              <a:extLst>
                <a:ext uri="{FF2B5EF4-FFF2-40B4-BE49-F238E27FC236}">
                  <a16:creationId xmlns:a16="http://schemas.microsoft.com/office/drawing/2014/main" id="{028130DE-D832-433B-BCF1-005982C71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852"/>
              <a:ext cx="127" cy="32"/>
            </a:xfrm>
            <a:custGeom>
              <a:avLst/>
              <a:gdLst>
                <a:gd name="T0" fmla="*/ 0 w 51"/>
                <a:gd name="T1" fmla="*/ 227 h 12"/>
                <a:gd name="T2" fmla="*/ 75 w 51"/>
                <a:gd name="T3" fmla="*/ 77 h 12"/>
                <a:gd name="T4" fmla="*/ 125 w 51"/>
                <a:gd name="T5" fmla="*/ 0 h 12"/>
                <a:gd name="T6" fmla="*/ 217 w 51"/>
                <a:gd name="T7" fmla="*/ 21 h 12"/>
                <a:gd name="T8" fmla="*/ 341 w 51"/>
                <a:gd name="T9" fmla="*/ 35 h 12"/>
                <a:gd name="T10" fmla="*/ 508 w 51"/>
                <a:gd name="T11" fmla="*/ 35 h 12"/>
                <a:gd name="T12" fmla="*/ 620 w 51"/>
                <a:gd name="T13" fmla="*/ 35 h 12"/>
                <a:gd name="T14" fmla="*/ 682 w 51"/>
                <a:gd name="T15" fmla="*/ 115 h 12"/>
                <a:gd name="T16" fmla="*/ 787 w 51"/>
                <a:gd name="T17" fmla="*/ 205 h 12"/>
                <a:gd name="T18" fmla="*/ 590 w 51"/>
                <a:gd name="T19" fmla="*/ 115 h 12"/>
                <a:gd name="T20" fmla="*/ 354 w 51"/>
                <a:gd name="T21" fmla="*/ 115 h 12"/>
                <a:gd name="T22" fmla="*/ 229 w 51"/>
                <a:gd name="T23" fmla="*/ 93 h 12"/>
                <a:gd name="T24" fmla="*/ 125 w 51"/>
                <a:gd name="T25" fmla="*/ 77 h 12"/>
                <a:gd name="T26" fmla="*/ 12 w 51"/>
                <a:gd name="T27" fmla="*/ 227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1" h="12">
                  <a:moveTo>
                    <a:pt x="0" y="12"/>
                  </a:moveTo>
                  <a:cubicBezTo>
                    <a:pt x="3" y="10"/>
                    <a:pt x="4" y="7"/>
                    <a:pt x="5" y="4"/>
                  </a:cubicBezTo>
                  <a:cubicBezTo>
                    <a:pt x="5" y="3"/>
                    <a:pt x="5" y="0"/>
                    <a:pt x="8" y="0"/>
                  </a:cubicBezTo>
                  <a:cubicBezTo>
                    <a:pt x="10" y="0"/>
                    <a:pt x="12" y="1"/>
                    <a:pt x="14" y="1"/>
                  </a:cubicBezTo>
                  <a:cubicBezTo>
                    <a:pt x="16" y="2"/>
                    <a:pt x="19" y="2"/>
                    <a:pt x="22" y="2"/>
                  </a:cubicBezTo>
                  <a:cubicBezTo>
                    <a:pt x="26" y="3"/>
                    <a:pt x="29" y="3"/>
                    <a:pt x="33" y="2"/>
                  </a:cubicBezTo>
                  <a:cubicBezTo>
                    <a:pt x="35" y="2"/>
                    <a:pt x="38" y="2"/>
                    <a:pt x="40" y="2"/>
                  </a:cubicBezTo>
                  <a:cubicBezTo>
                    <a:pt x="42" y="3"/>
                    <a:pt x="43" y="5"/>
                    <a:pt x="44" y="6"/>
                  </a:cubicBezTo>
                  <a:cubicBezTo>
                    <a:pt x="46" y="9"/>
                    <a:pt x="49" y="10"/>
                    <a:pt x="51" y="11"/>
                  </a:cubicBezTo>
                  <a:cubicBezTo>
                    <a:pt x="47" y="10"/>
                    <a:pt x="43" y="7"/>
                    <a:pt x="38" y="6"/>
                  </a:cubicBezTo>
                  <a:cubicBezTo>
                    <a:pt x="33" y="4"/>
                    <a:pt x="28" y="5"/>
                    <a:pt x="23" y="6"/>
                  </a:cubicBezTo>
                  <a:cubicBezTo>
                    <a:pt x="20" y="6"/>
                    <a:pt x="17" y="5"/>
                    <a:pt x="15" y="5"/>
                  </a:cubicBezTo>
                  <a:cubicBezTo>
                    <a:pt x="13" y="4"/>
                    <a:pt x="11" y="3"/>
                    <a:pt x="8" y="4"/>
                  </a:cubicBezTo>
                  <a:cubicBezTo>
                    <a:pt x="5" y="6"/>
                    <a:pt x="4" y="11"/>
                    <a:pt x="1" y="12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6" name="Freeform 1656">
              <a:extLst>
                <a:ext uri="{FF2B5EF4-FFF2-40B4-BE49-F238E27FC236}">
                  <a16:creationId xmlns:a16="http://schemas.microsoft.com/office/drawing/2014/main" id="{9D9701EA-03FD-4364-9F00-DB00CFEB9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850"/>
              <a:ext cx="87" cy="16"/>
            </a:xfrm>
            <a:custGeom>
              <a:avLst/>
              <a:gdLst>
                <a:gd name="T0" fmla="*/ 0 w 35"/>
                <a:gd name="T1" fmla="*/ 115 h 6"/>
                <a:gd name="T2" fmla="*/ 92 w 35"/>
                <a:gd name="T3" fmla="*/ 21 h 6"/>
                <a:gd name="T4" fmla="*/ 229 w 35"/>
                <a:gd name="T5" fmla="*/ 35 h 6"/>
                <a:gd name="T6" fmla="*/ 383 w 35"/>
                <a:gd name="T7" fmla="*/ 56 h 6"/>
                <a:gd name="T8" fmla="*/ 537 w 35"/>
                <a:gd name="T9" fmla="*/ 56 h 6"/>
                <a:gd name="T10" fmla="*/ 370 w 35"/>
                <a:gd name="T11" fmla="*/ 77 h 6"/>
                <a:gd name="T12" fmla="*/ 229 w 35"/>
                <a:gd name="T13" fmla="*/ 56 h 6"/>
                <a:gd name="T14" fmla="*/ 30 w 35"/>
                <a:gd name="T15" fmla="*/ 56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6">
                  <a:moveTo>
                    <a:pt x="0" y="6"/>
                  </a:moveTo>
                  <a:cubicBezTo>
                    <a:pt x="1" y="3"/>
                    <a:pt x="2" y="0"/>
                    <a:pt x="6" y="1"/>
                  </a:cubicBezTo>
                  <a:cubicBezTo>
                    <a:pt x="9" y="1"/>
                    <a:pt x="12" y="2"/>
                    <a:pt x="15" y="2"/>
                  </a:cubicBezTo>
                  <a:cubicBezTo>
                    <a:pt x="18" y="2"/>
                    <a:pt x="22" y="3"/>
                    <a:pt x="25" y="3"/>
                  </a:cubicBezTo>
                  <a:cubicBezTo>
                    <a:pt x="28" y="3"/>
                    <a:pt x="33" y="2"/>
                    <a:pt x="35" y="3"/>
                  </a:cubicBezTo>
                  <a:cubicBezTo>
                    <a:pt x="32" y="2"/>
                    <a:pt x="27" y="4"/>
                    <a:pt x="24" y="4"/>
                  </a:cubicBezTo>
                  <a:cubicBezTo>
                    <a:pt x="21" y="5"/>
                    <a:pt x="18" y="4"/>
                    <a:pt x="15" y="3"/>
                  </a:cubicBezTo>
                  <a:cubicBezTo>
                    <a:pt x="12" y="3"/>
                    <a:pt x="3" y="0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1657">
              <a:extLst>
                <a:ext uri="{FF2B5EF4-FFF2-40B4-BE49-F238E27FC236}">
                  <a16:creationId xmlns:a16="http://schemas.microsoft.com/office/drawing/2014/main" id="{6584D4E1-6FB3-47E2-9F6F-3A98D5124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4" y="1818"/>
              <a:ext cx="306" cy="178"/>
            </a:xfrm>
            <a:custGeom>
              <a:avLst/>
              <a:gdLst>
                <a:gd name="T0" fmla="*/ 1736 w 122"/>
                <a:gd name="T1" fmla="*/ 792 h 67"/>
                <a:gd name="T2" fmla="*/ 1831 w 122"/>
                <a:gd name="T3" fmla="*/ 712 h 67"/>
                <a:gd name="T4" fmla="*/ 1831 w 122"/>
                <a:gd name="T5" fmla="*/ 712 h 67"/>
                <a:gd name="T6" fmla="*/ 1610 w 122"/>
                <a:gd name="T7" fmla="*/ 792 h 67"/>
                <a:gd name="T8" fmla="*/ 1610 w 122"/>
                <a:gd name="T9" fmla="*/ 792 h 67"/>
                <a:gd name="T10" fmla="*/ 1359 w 122"/>
                <a:gd name="T11" fmla="*/ 579 h 67"/>
                <a:gd name="T12" fmla="*/ 1422 w 122"/>
                <a:gd name="T13" fmla="*/ 486 h 67"/>
                <a:gd name="T14" fmla="*/ 1736 w 122"/>
                <a:gd name="T15" fmla="*/ 375 h 67"/>
                <a:gd name="T16" fmla="*/ 1736 w 122"/>
                <a:gd name="T17" fmla="*/ 375 h 67"/>
                <a:gd name="T18" fmla="*/ 1402 w 122"/>
                <a:gd name="T19" fmla="*/ 452 h 67"/>
                <a:gd name="T20" fmla="*/ 1277 w 122"/>
                <a:gd name="T21" fmla="*/ 465 h 67"/>
                <a:gd name="T22" fmla="*/ 1151 w 122"/>
                <a:gd name="T23" fmla="*/ 375 h 67"/>
                <a:gd name="T24" fmla="*/ 1201 w 122"/>
                <a:gd name="T25" fmla="*/ 170 h 67"/>
                <a:gd name="T26" fmla="*/ 1372 w 122"/>
                <a:gd name="T27" fmla="*/ 170 h 67"/>
                <a:gd name="T28" fmla="*/ 1372 w 122"/>
                <a:gd name="T29" fmla="*/ 170 h 67"/>
                <a:gd name="T30" fmla="*/ 1234 w 122"/>
                <a:gd name="T31" fmla="*/ 133 h 67"/>
                <a:gd name="T32" fmla="*/ 1277 w 122"/>
                <a:gd name="T33" fmla="*/ 0 h 67"/>
                <a:gd name="T34" fmla="*/ 1277 w 122"/>
                <a:gd name="T35" fmla="*/ 0 h 67"/>
                <a:gd name="T36" fmla="*/ 1106 w 122"/>
                <a:gd name="T37" fmla="*/ 191 h 67"/>
                <a:gd name="T38" fmla="*/ 900 w 122"/>
                <a:gd name="T39" fmla="*/ 247 h 67"/>
                <a:gd name="T40" fmla="*/ 660 w 122"/>
                <a:gd name="T41" fmla="*/ 226 h 67"/>
                <a:gd name="T42" fmla="*/ 567 w 122"/>
                <a:gd name="T43" fmla="*/ 205 h 67"/>
                <a:gd name="T44" fmla="*/ 441 w 122"/>
                <a:gd name="T45" fmla="*/ 114 h 67"/>
                <a:gd name="T46" fmla="*/ 409 w 122"/>
                <a:gd name="T47" fmla="*/ 133 h 67"/>
                <a:gd name="T48" fmla="*/ 441 w 122"/>
                <a:gd name="T49" fmla="*/ 282 h 67"/>
                <a:gd name="T50" fmla="*/ 346 w 122"/>
                <a:gd name="T51" fmla="*/ 430 h 67"/>
                <a:gd name="T52" fmla="*/ 0 w 122"/>
                <a:gd name="T53" fmla="*/ 507 h 67"/>
                <a:gd name="T54" fmla="*/ 0 w 122"/>
                <a:gd name="T55" fmla="*/ 507 h 67"/>
                <a:gd name="T56" fmla="*/ 251 w 122"/>
                <a:gd name="T57" fmla="*/ 507 h 67"/>
                <a:gd name="T58" fmla="*/ 376 w 122"/>
                <a:gd name="T59" fmla="*/ 579 h 67"/>
                <a:gd name="T60" fmla="*/ 396 w 122"/>
                <a:gd name="T61" fmla="*/ 635 h 67"/>
                <a:gd name="T62" fmla="*/ 334 w 122"/>
                <a:gd name="T63" fmla="*/ 749 h 67"/>
                <a:gd name="T64" fmla="*/ 113 w 122"/>
                <a:gd name="T65" fmla="*/ 712 h 67"/>
                <a:gd name="T66" fmla="*/ 113 w 122"/>
                <a:gd name="T67" fmla="*/ 712 h 67"/>
                <a:gd name="T68" fmla="*/ 283 w 122"/>
                <a:gd name="T69" fmla="*/ 792 h 67"/>
                <a:gd name="T70" fmla="*/ 376 w 122"/>
                <a:gd name="T71" fmla="*/ 770 h 67"/>
                <a:gd name="T72" fmla="*/ 522 w 122"/>
                <a:gd name="T73" fmla="*/ 749 h 67"/>
                <a:gd name="T74" fmla="*/ 660 w 122"/>
                <a:gd name="T75" fmla="*/ 805 h 67"/>
                <a:gd name="T76" fmla="*/ 775 w 122"/>
                <a:gd name="T77" fmla="*/ 861 h 67"/>
                <a:gd name="T78" fmla="*/ 805 w 122"/>
                <a:gd name="T79" fmla="*/ 954 h 67"/>
                <a:gd name="T80" fmla="*/ 775 w 122"/>
                <a:gd name="T81" fmla="*/ 996 h 67"/>
                <a:gd name="T82" fmla="*/ 838 w 122"/>
                <a:gd name="T83" fmla="*/ 954 h 67"/>
                <a:gd name="T84" fmla="*/ 913 w 122"/>
                <a:gd name="T85" fmla="*/ 938 h 67"/>
                <a:gd name="T86" fmla="*/ 1151 w 122"/>
                <a:gd name="T87" fmla="*/ 1010 h 67"/>
                <a:gd name="T88" fmla="*/ 1184 w 122"/>
                <a:gd name="T89" fmla="*/ 1065 h 67"/>
                <a:gd name="T90" fmla="*/ 1234 w 122"/>
                <a:gd name="T91" fmla="*/ 1257 h 67"/>
                <a:gd name="T92" fmla="*/ 1234 w 122"/>
                <a:gd name="T93" fmla="*/ 1257 h 67"/>
                <a:gd name="T94" fmla="*/ 1214 w 122"/>
                <a:gd name="T95" fmla="*/ 1065 h 67"/>
                <a:gd name="T96" fmla="*/ 1264 w 122"/>
                <a:gd name="T97" fmla="*/ 938 h 67"/>
                <a:gd name="T98" fmla="*/ 1372 w 122"/>
                <a:gd name="T99" fmla="*/ 826 h 67"/>
                <a:gd name="T100" fmla="*/ 1527 w 122"/>
                <a:gd name="T101" fmla="*/ 805 h 67"/>
                <a:gd name="T102" fmla="*/ 1610 w 122"/>
                <a:gd name="T103" fmla="*/ 826 h 67"/>
                <a:gd name="T104" fmla="*/ 1926 w 122"/>
                <a:gd name="T105" fmla="*/ 882 h 67"/>
                <a:gd name="T106" fmla="*/ 1926 w 122"/>
                <a:gd name="T107" fmla="*/ 882 h 67"/>
                <a:gd name="T108" fmla="*/ 1736 w 122"/>
                <a:gd name="T109" fmla="*/ 792 h 6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122" h="67">
                  <a:moveTo>
                    <a:pt x="110" y="42"/>
                  </a:moveTo>
                  <a:cubicBezTo>
                    <a:pt x="113" y="42"/>
                    <a:pt x="114" y="40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4" y="41"/>
                    <a:pt x="108" y="41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3" y="41"/>
                    <a:pt x="87" y="35"/>
                    <a:pt x="86" y="31"/>
                  </a:cubicBezTo>
                  <a:cubicBezTo>
                    <a:pt x="86" y="29"/>
                    <a:pt x="89" y="27"/>
                    <a:pt x="90" y="26"/>
                  </a:cubicBezTo>
                  <a:cubicBezTo>
                    <a:pt x="95" y="23"/>
                    <a:pt x="101" y="18"/>
                    <a:pt x="11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00" y="18"/>
                    <a:pt x="94" y="21"/>
                    <a:pt x="89" y="24"/>
                  </a:cubicBezTo>
                  <a:cubicBezTo>
                    <a:pt x="86" y="26"/>
                    <a:pt x="84" y="26"/>
                    <a:pt x="81" y="25"/>
                  </a:cubicBezTo>
                  <a:cubicBezTo>
                    <a:pt x="79" y="24"/>
                    <a:pt x="76" y="23"/>
                    <a:pt x="73" y="20"/>
                  </a:cubicBezTo>
                  <a:cubicBezTo>
                    <a:pt x="66" y="16"/>
                    <a:pt x="75" y="10"/>
                    <a:pt x="76" y="9"/>
                  </a:cubicBezTo>
                  <a:cubicBezTo>
                    <a:pt x="81" y="8"/>
                    <a:pt x="84" y="8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4" y="8"/>
                    <a:pt x="81" y="6"/>
                    <a:pt x="78" y="7"/>
                  </a:cubicBezTo>
                  <a:cubicBezTo>
                    <a:pt x="80" y="5"/>
                    <a:pt x="80" y="2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4"/>
                    <a:pt x="74" y="7"/>
                    <a:pt x="70" y="10"/>
                  </a:cubicBezTo>
                  <a:cubicBezTo>
                    <a:pt x="64" y="12"/>
                    <a:pt x="60" y="13"/>
                    <a:pt x="57" y="13"/>
                  </a:cubicBezTo>
                  <a:cubicBezTo>
                    <a:pt x="52" y="13"/>
                    <a:pt x="47" y="13"/>
                    <a:pt x="42" y="12"/>
                  </a:cubicBezTo>
                  <a:cubicBezTo>
                    <a:pt x="41" y="12"/>
                    <a:pt x="38" y="12"/>
                    <a:pt x="36" y="11"/>
                  </a:cubicBezTo>
                  <a:cubicBezTo>
                    <a:pt x="34" y="11"/>
                    <a:pt x="31" y="10"/>
                    <a:pt x="28" y="6"/>
                  </a:cubicBezTo>
                  <a:cubicBezTo>
                    <a:pt x="26" y="3"/>
                    <a:pt x="24" y="1"/>
                    <a:pt x="26" y="7"/>
                  </a:cubicBezTo>
                  <a:cubicBezTo>
                    <a:pt x="27" y="8"/>
                    <a:pt x="28" y="11"/>
                    <a:pt x="28" y="15"/>
                  </a:cubicBezTo>
                  <a:cubicBezTo>
                    <a:pt x="26" y="19"/>
                    <a:pt x="24" y="21"/>
                    <a:pt x="22" y="23"/>
                  </a:cubicBezTo>
                  <a:cubicBezTo>
                    <a:pt x="17" y="25"/>
                    <a:pt x="9" y="28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8"/>
                    <a:pt x="12" y="28"/>
                    <a:pt x="16" y="27"/>
                  </a:cubicBezTo>
                  <a:cubicBezTo>
                    <a:pt x="20" y="26"/>
                    <a:pt x="23" y="29"/>
                    <a:pt x="24" y="31"/>
                  </a:cubicBezTo>
                  <a:cubicBezTo>
                    <a:pt x="24" y="32"/>
                    <a:pt x="25" y="33"/>
                    <a:pt x="25" y="34"/>
                  </a:cubicBezTo>
                  <a:cubicBezTo>
                    <a:pt x="25" y="35"/>
                    <a:pt x="25" y="38"/>
                    <a:pt x="21" y="40"/>
                  </a:cubicBezTo>
                  <a:cubicBezTo>
                    <a:pt x="16" y="42"/>
                    <a:pt x="10" y="40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11" y="41"/>
                    <a:pt x="14" y="43"/>
                    <a:pt x="18" y="42"/>
                  </a:cubicBezTo>
                  <a:cubicBezTo>
                    <a:pt x="20" y="42"/>
                    <a:pt x="19" y="44"/>
                    <a:pt x="24" y="41"/>
                  </a:cubicBezTo>
                  <a:cubicBezTo>
                    <a:pt x="27" y="39"/>
                    <a:pt x="31" y="39"/>
                    <a:pt x="33" y="40"/>
                  </a:cubicBezTo>
                  <a:cubicBezTo>
                    <a:pt x="35" y="40"/>
                    <a:pt x="38" y="41"/>
                    <a:pt x="42" y="43"/>
                  </a:cubicBezTo>
                  <a:cubicBezTo>
                    <a:pt x="43" y="43"/>
                    <a:pt x="47" y="45"/>
                    <a:pt x="49" y="46"/>
                  </a:cubicBezTo>
                  <a:cubicBezTo>
                    <a:pt x="50" y="47"/>
                    <a:pt x="52" y="49"/>
                    <a:pt x="51" y="51"/>
                  </a:cubicBezTo>
                  <a:cubicBezTo>
                    <a:pt x="50" y="52"/>
                    <a:pt x="49" y="53"/>
                    <a:pt x="49" y="53"/>
                  </a:cubicBezTo>
                  <a:cubicBezTo>
                    <a:pt x="46" y="56"/>
                    <a:pt x="52" y="53"/>
                    <a:pt x="53" y="51"/>
                  </a:cubicBezTo>
                  <a:cubicBezTo>
                    <a:pt x="54" y="49"/>
                    <a:pt x="57" y="49"/>
                    <a:pt x="58" y="50"/>
                  </a:cubicBezTo>
                  <a:cubicBezTo>
                    <a:pt x="63" y="50"/>
                    <a:pt x="70" y="52"/>
                    <a:pt x="73" y="54"/>
                  </a:cubicBezTo>
                  <a:cubicBezTo>
                    <a:pt x="75" y="54"/>
                    <a:pt x="75" y="56"/>
                    <a:pt x="75" y="57"/>
                  </a:cubicBezTo>
                  <a:cubicBezTo>
                    <a:pt x="75" y="60"/>
                    <a:pt x="76" y="63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6" y="63"/>
                    <a:pt x="77" y="60"/>
                    <a:pt x="77" y="57"/>
                  </a:cubicBezTo>
                  <a:cubicBezTo>
                    <a:pt x="78" y="56"/>
                    <a:pt x="78" y="52"/>
                    <a:pt x="80" y="50"/>
                  </a:cubicBezTo>
                  <a:cubicBezTo>
                    <a:pt x="82" y="48"/>
                    <a:pt x="84" y="45"/>
                    <a:pt x="87" y="44"/>
                  </a:cubicBezTo>
                  <a:cubicBezTo>
                    <a:pt x="90" y="43"/>
                    <a:pt x="95" y="43"/>
                    <a:pt x="97" y="43"/>
                  </a:cubicBezTo>
                  <a:cubicBezTo>
                    <a:pt x="98" y="43"/>
                    <a:pt x="101" y="44"/>
                    <a:pt x="102" y="44"/>
                  </a:cubicBezTo>
                  <a:cubicBezTo>
                    <a:pt x="108" y="44"/>
                    <a:pt x="115" y="43"/>
                    <a:pt x="122" y="47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18" y="45"/>
                    <a:pt x="114" y="43"/>
                    <a:pt x="110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Freeform 1658">
              <a:extLst>
                <a:ext uri="{FF2B5EF4-FFF2-40B4-BE49-F238E27FC236}">
                  <a16:creationId xmlns:a16="http://schemas.microsoft.com/office/drawing/2014/main" id="{F55BE6C5-3826-4D6C-AC00-38DEA05C0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1876"/>
              <a:ext cx="17" cy="16"/>
            </a:xfrm>
            <a:custGeom>
              <a:avLst/>
              <a:gdLst>
                <a:gd name="T0" fmla="*/ 12 w 7"/>
                <a:gd name="T1" fmla="*/ 35 h 6"/>
                <a:gd name="T2" fmla="*/ 70 w 7"/>
                <a:gd name="T3" fmla="*/ 21 h 6"/>
                <a:gd name="T4" fmla="*/ 87 w 7"/>
                <a:gd name="T5" fmla="*/ 93 h 6"/>
                <a:gd name="T6" fmla="*/ 29 w 7"/>
                <a:gd name="T7" fmla="*/ 115 h 6"/>
                <a:gd name="T8" fmla="*/ 12 w 7"/>
                <a:gd name="T9" fmla="*/ 35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1" y="2"/>
                  </a:moveTo>
                  <a:cubicBezTo>
                    <a:pt x="2" y="1"/>
                    <a:pt x="4" y="0"/>
                    <a:pt x="5" y="1"/>
                  </a:cubicBezTo>
                  <a:cubicBezTo>
                    <a:pt x="7" y="2"/>
                    <a:pt x="7" y="3"/>
                    <a:pt x="6" y="5"/>
                  </a:cubicBezTo>
                  <a:cubicBezTo>
                    <a:pt x="6" y="6"/>
                    <a:pt x="4" y="6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9" name="Freeform 1659">
              <a:extLst>
                <a:ext uri="{FF2B5EF4-FFF2-40B4-BE49-F238E27FC236}">
                  <a16:creationId xmlns:a16="http://schemas.microsoft.com/office/drawing/2014/main" id="{970D9008-B7A7-481F-AF52-99AC2B54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882"/>
              <a:ext cx="7" cy="8"/>
            </a:xfrm>
            <a:custGeom>
              <a:avLst/>
              <a:gdLst>
                <a:gd name="T0" fmla="*/ 12 w 3"/>
                <a:gd name="T1" fmla="*/ 21 h 3"/>
                <a:gd name="T2" fmla="*/ 28 w 3"/>
                <a:gd name="T3" fmla="*/ 0 h 3"/>
                <a:gd name="T4" fmla="*/ 37 w 3"/>
                <a:gd name="T5" fmla="*/ 35 h 3"/>
                <a:gd name="T6" fmla="*/ 12 w 3"/>
                <a:gd name="T7" fmla="*/ 35 h 3"/>
                <a:gd name="T8" fmla="*/ 12 w 3"/>
                <a:gd name="T9" fmla="*/ 2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3" y="1"/>
                    <a:pt x="3" y="2"/>
                  </a:cubicBezTo>
                  <a:cubicBezTo>
                    <a:pt x="3" y="2"/>
                    <a:pt x="2" y="3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0" name="Freeform 1660">
              <a:extLst>
                <a:ext uri="{FF2B5EF4-FFF2-40B4-BE49-F238E27FC236}">
                  <a16:creationId xmlns:a16="http://schemas.microsoft.com/office/drawing/2014/main" id="{A031BAD0-17F9-4C57-ACAD-CB218A914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887"/>
              <a:ext cx="10" cy="11"/>
            </a:xfrm>
            <a:custGeom>
              <a:avLst/>
              <a:gdLst>
                <a:gd name="T0" fmla="*/ 0 w 4"/>
                <a:gd name="T1" fmla="*/ 22 h 4"/>
                <a:gd name="T2" fmla="*/ 50 w 4"/>
                <a:gd name="T3" fmla="*/ 0 h 4"/>
                <a:gd name="T4" fmla="*/ 50 w 4"/>
                <a:gd name="T5" fmla="*/ 47 h 4"/>
                <a:gd name="T6" fmla="*/ 20 w 4"/>
                <a:gd name="T7" fmla="*/ 61 h 4"/>
                <a:gd name="T8" fmla="*/ 0 w 4"/>
                <a:gd name="T9" fmla="*/ 2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3"/>
                    <a:pt x="2" y="4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1367AACD-399D-4526-9AD6-F23FA5D0797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Bone dimensions</a:t>
            </a:r>
          </a:p>
        </p:txBody>
      </p:sp>
      <p:grpSp>
        <p:nvGrpSpPr>
          <p:cNvPr id="48130" name="Group 3">
            <a:extLst>
              <a:ext uri="{FF2B5EF4-FFF2-40B4-BE49-F238E27FC236}">
                <a16:creationId xmlns:a16="http://schemas.microsoft.com/office/drawing/2014/main" id="{462686F9-B7EC-4C6E-AF54-165213D64189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2528888"/>
            <a:ext cx="1106488" cy="1463675"/>
            <a:chOff x="288" y="1158"/>
            <a:chExt cx="912" cy="1206"/>
          </a:xfrm>
        </p:grpSpPr>
        <p:sp>
          <p:nvSpPr>
            <p:cNvPr id="48178" name="Oval 4">
              <a:extLst>
                <a:ext uri="{FF2B5EF4-FFF2-40B4-BE49-F238E27FC236}">
                  <a16:creationId xmlns:a16="http://schemas.microsoft.com/office/drawing/2014/main" id="{C30501FD-C2D9-4938-B434-26471B965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512"/>
              <a:ext cx="912" cy="852"/>
            </a:xfrm>
            <a:prstGeom prst="ellipse">
              <a:avLst/>
            </a:pr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79" name="Freeform 5">
              <a:extLst>
                <a:ext uri="{FF2B5EF4-FFF2-40B4-BE49-F238E27FC236}">
                  <a16:creationId xmlns:a16="http://schemas.microsoft.com/office/drawing/2014/main" id="{05BCC70F-EDA5-4580-A707-9094EB7FA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1158"/>
              <a:ext cx="883" cy="673"/>
            </a:xfrm>
            <a:custGeom>
              <a:avLst/>
              <a:gdLst>
                <a:gd name="T0" fmla="*/ 0 w 152"/>
                <a:gd name="T1" fmla="*/ 22656 h 116"/>
                <a:gd name="T2" fmla="*/ 14918 w 152"/>
                <a:gd name="T3" fmla="*/ 11917 h 116"/>
                <a:gd name="T4" fmla="*/ 29801 w 152"/>
                <a:gd name="T5" fmla="*/ 22656 h 116"/>
                <a:gd name="T6" fmla="*/ 24701 w 152"/>
                <a:gd name="T7" fmla="*/ 5657 h 116"/>
                <a:gd name="T8" fmla="*/ 14918 w 152"/>
                <a:gd name="T9" fmla="*/ 0 h 116"/>
                <a:gd name="T10" fmla="*/ 5095 w 152"/>
                <a:gd name="T11" fmla="*/ 5657 h 116"/>
                <a:gd name="T12" fmla="*/ 0 w 152"/>
                <a:gd name="T13" fmla="*/ 22656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" h="116">
                  <a:moveTo>
                    <a:pt x="0" y="116"/>
                  </a:moveTo>
                  <a:cubicBezTo>
                    <a:pt x="8" y="84"/>
                    <a:pt x="39" y="61"/>
                    <a:pt x="76" y="61"/>
                  </a:cubicBezTo>
                  <a:cubicBezTo>
                    <a:pt x="112" y="61"/>
                    <a:pt x="143" y="84"/>
                    <a:pt x="152" y="116"/>
                  </a:cubicBezTo>
                  <a:cubicBezTo>
                    <a:pt x="152" y="116"/>
                    <a:pt x="129" y="36"/>
                    <a:pt x="126" y="29"/>
                  </a:cubicBezTo>
                  <a:cubicBezTo>
                    <a:pt x="117" y="12"/>
                    <a:pt x="98" y="0"/>
                    <a:pt x="76" y="0"/>
                  </a:cubicBezTo>
                  <a:cubicBezTo>
                    <a:pt x="54" y="0"/>
                    <a:pt x="35" y="12"/>
                    <a:pt x="26" y="29"/>
                  </a:cubicBezTo>
                  <a:cubicBezTo>
                    <a:pt x="22" y="36"/>
                    <a:pt x="0" y="116"/>
                    <a:pt x="0" y="116"/>
                  </a:cubicBezTo>
                </a:path>
              </a:pathLst>
            </a:custGeom>
            <a:solidFill>
              <a:srgbClr val="FCE0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0" name="Freeform 6">
              <a:extLst>
                <a:ext uri="{FF2B5EF4-FFF2-40B4-BE49-F238E27FC236}">
                  <a16:creationId xmlns:a16="http://schemas.microsoft.com/office/drawing/2014/main" id="{1E44FFE7-ECE7-4501-AC62-EE75F9EB6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1715"/>
              <a:ext cx="540" cy="649"/>
            </a:xfrm>
            <a:custGeom>
              <a:avLst/>
              <a:gdLst>
                <a:gd name="T0" fmla="*/ 0 w 93"/>
                <a:gd name="T1" fmla="*/ 20044 h 112"/>
                <a:gd name="T2" fmla="*/ 13686 w 93"/>
                <a:gd name="T3" fmla="*/ 13803 h 112"/>
                <a:gd name="T4" fmla="*/ 14870 w 93"/>
                <a:gd name="T5" fmla="*/ 0 h 112"/>
                <a:gd name="T6" fmla="*/ 14667 w 93"/>
                <a:gd name="T7" fmla="*/ 15379 h 112"/>
                <a:gd name="T8" fmla="*/ 0 w 93"/>
                <a:gd name="T9" fmla="*/ 20044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112">
                  <a:moveTo>
                    <a:pt x="0" y="103"/>
                  </a:moveTo>
                  <a:cubicBezTo>
                    <a:pt x="28" y="108"/>
                    <a:pt x="55" y="96"/>
                    <a:pt x="70" y="71"/>
                  </a:cubicBezTo>
                  <a:cubicBezTo>
                    <a:pt x="84" y="49"/>
                    <a:pt x="89" y="21"/>
                    <a:pt x="76" y="0"/>
                  </a:cubicBezTo>
                  <a:cubicBezTo>
                    <a:pt x="93" y="25"/>
                    <a:pt x="93" y="53"/>
                    <a:pt x="75" y="79"/>
                  </a:cubicBezTo>
                  <a:cubicBezTo>
                    <a:pt x="56" y="106"/>
                    <a:pt x="16" y="112"/>
                    <a:pt x="0" y="103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1" name="Freeform 7">
              <a:extLst>
                <a:ext uri="{FF2B5EF4-FFF2-40B4-BE49-F238E27FC236}">
                  <a16:creationId xmlns:a16="http://schemas.microsoft.com/office/drawing/2014/main" id="{67897927-00C2-4611-8B2E-A8C8F8843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1593"/>
              <a:ext cx="250" cy="684"/>
            </a:xfrm>
            <a:custGeom>
              <a:avLst/>
              <a:gdLst>
                <a:gd name="T0" fmla="*/ 8448 w 43"/>
                <a:gd name="T1" fmla="*/ 0 h 118"/>
                <a:gd name="T2" fmla="*/ 1587 w 43"/>
                <a:gd name="T3" fmla="*/ 11489 h 118"/>
                <a:gd name="T4" fmla="*/ 7064 w 43"/>
                <a:gd name="T5" fmla="*/ 22984 h 118"/>
                <a:gd name="T6" fmla="*/ 203 w 43"/>
                <a:gd name="T7" fmla="*/ 10718 h 118"/>
                <a:gd name="T8" fmla="*/ 8448 w 43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18">
                  <a:moveTo>
                    <a:pt x="43" y="0"/>
                  </a:moveTo>
                  <a:cubicBezTo>
                    <a:pt x="20" y="11"/>
                    <a:pt x="8" y="33"/>
                    <a:pt x="8" y="59"/>
                  </a:cubicBezTo>
                  <a:cubicBezTo>
                    <a:pt x="8" y="83"/>
                    <a:pt x="17" y="106"/>
                    <a:pt x="36" y="118"/>
                  </a:cubicBezTo>
                  <a:cubicBezTo>
                    <a:pt x="13" y="107"/>
                    <a:pt x="0" y="84"/>
                    <a:pt x="1" y="55"/>
                  </a:cubicBezTo>
                  <a:cubicBezTo>
                    <a:pt x="3" y="27"/>
                    <a:pt x="27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2" name="Freeform 8">
              <a:extLst>
                <a:ext uri="{FF2B5EF4-FFF2-40B4-BE49-F238E27FC236}">
                  <a16:creationId xmlns:a16="http://schemas.microsoft.com/office/drawing/2014/main" id="{E3B0C627-6EF9-4E08-8E63-9D08B026E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1204"/>
              <a:ext cx="314" cy="348"/>
            </a:xfrm>
            <a:custGeom>
              <a:avLst/>
              <a:gdLst>
                <a:gd name="T0" fmla="*/ 9030 w 54"/>
                <a:gd name="T1" fmla="*/ 0 h 60"/>
                <a:gd name="T2" fmla="*/ 3349 w 54"/>
                <a:gd name="T3" fmla="*/ 1949 h 60"/>
                <a:gd name="T4" fmla="*/ 1384 w 54"/>
                <a:gd name="T5" fmla="*/ 11136 h 60"/>
                <a:gd name="T6" fmla="*/ 8658 w 54"/>
                <a:gd name="T7" fmla="*/ 8984 h 60"/>
                <a:gd name="T8" fmla="*/ 9030 w 54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60">
                  <a:moveTo>
                    <a:pt x="46" y="0"/>
                  </a:moveTo>
                  <a:cubicBezTo>
                    <a:pt x="35" y="0"/>
                    <a:pt x="22" y="6"/>
                    <a:pt x="17" y="10"/>
                  </a:cubicBezTo>
                  <a:cubicBezTo>
                    <a:pt x="13" y="14"/>
                    <a:pt x="0" y="60"/>
                    <a:pt x="7" y="57"/>
                  </a:cubicBezTo>
                  <a:cubicBezTo>
                    <a:pt x="14" y="53"/>
                    <a:pt x="24" y="45"/>
                    <a:pt x="44" y="46"/>
                  </a:cubicBezTo>
                  <a:cubicBezTo>
                    <a:pt x="50" y="45"/>
                    <a:pt x="54" y="0"/>
                    <a:pt x="46" y="0"/>
                  </a:cubicBezTo>
                </a:path>
              </a:pathLst>
            </a:custGeom>
            <a:solidFill>
              <a:srgbClr val="FEF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3" name="Freeform 9">
              <a:extLst>
                <a:ext uri="{FF2B5EF4-FFF2-40B4-BE49-F238E27FC236}">
                  <a16:creationId xmlns:a16="http://schemas.microsoft.com/office/drawing/2014/main" id="{1AE69EDC-99A4-4AFF-8434-C731D23FB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97"/>
              <a:ext cx="64" cy="162"/>
            </a:xfrm>
            <a:custGeom>
              <a:avLst/>
              <a:gdLst>
                <a:gd name="T0" fmla="*/ 2164 w 11"/>
                <a:gd name="T1" fmla="*/ 0 h 28"/>
                <a:gd name="T2" fmla="*/ 780 w 11"/>
                <a:gd name="T3" fmla="*/ 1944 h 28"/>
                <a:gd name="T4" fmla="*/ 407 w 11"/>
                <a:gd name="T5" fmla="*/ 3882 h 28"/>
                <a:gd name="T6" fmla="*/ 0 w 11"/>
                <a:gd name="T7" fmla="*/ 5421 h 28"/>
                <a:gd name="T8" fmla="*/ 1961 w 11"/>
                <a:gd name="T9" fmla="*/ 4854 h 28"/>
                <a:gd name="T10" fmla="*/ 1961 w 11"/>
                <a:gd name="T11" fmla="*/ 2511 h 28"/>
                <a:gd name="T12" fmla="*/ 2164 w 11"/>
                <a:gd name="T13" fmla="*/ 203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5" y="1"/>
                    <a:pt x="5" y="5"/>
                    <a:pt x="4" y="10"/>
                  </a:cubicBezTo>
                  <a:cubicBezTo>
                    <a:pt x="3" y="13"/>
                    <a:pt x="3" y="17"/>
                    <a:pt x="2" y="20"/>
                  </a:cubicBezTo>
                  <a:cubicBezTo>
                    <a:pt x="1" y="22"/>
                    <a:pt x="0" y="25"/>
                    <a:pt x="0" y="28"/>
                  </a:cubicBezTo>
                  <a:cubicBezTo>
                    <a:pt x="2" y="28"/>
                    <a:pt x="8" y="26"/>
                    <a:pt x="10" y="25"/>
                  </a:cubicBezTo>
                  <a:cubicBezTo>
                    <a:pt x="8" y="22"/>
                    <a:pt x="9" y="17"/>
                    <a:pt x="10" y="13"/>
                  </a:cubicBezTo>
                  <a:cubicBezTo>
                    <a:pt x="10" y="9"/>
                    <a:pt x="10" y="5"/>
                    <a:pt x="1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4" name="Freeform 10">
              <a:extLst>
                <a:ext uri="{FF2B5EF4-FFF2-40B4-BE49-F238E27FC236}">
                  <a16:creationId xmlns:a16="http://schemas.microsoft.com/office/drawing/2014/main" id="{68DFADE3-9E77-42A6-A8B5-92E523411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1459"/>
              <a:ext cx="47" cy="29"/>
            </a:xfrm>
            <a:custGeom>
              <a:avLst/>
              <a:gdLst>
                <a:gd name="T0" fmla="*/ 1210 w 8"/>
                <a:gd name="T1" fmla="*/ 0 h 5"/>
                <a:gd name="T2" fmla="*/ 0 w 8"/>
                <a:gd name="T3" fmla="*/ 974 h 5"/>
                <a:gd name="T4" fmla="*/ 1622 w 8"/>
                <a:gd name="T5" fmla="*/ 203 h 5"/>
                <a:gd name="T6" fmla="*/ 1622 w 8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4" y="2"/>
                    <a:pt x="1" y="3"/>
                    <a:pt x="0" y="5"/>
                  </a:cubicBezTo>
                  <a:cubicBezTo>
                    <a:pt x="3" y="3"/>
                    <a:pt x="5" y="2"/>
                    <a:pt x="8" y="1"/>
                  </a:cubicBezTo>
                  <a:cubicBezTo>
                    <a:pt x="7" y="0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5" name="Freeform 11">
              <a:extLst>
                <a:ext uri="{FF2B5EF4-FFF2-40B4-BE49-F238E27FC236}">
                  <a16:creationId xmlns:a16="http://schemas.microsoft.com/office/drawing/2014/main" id="{54710C34-5EAC-482E-983E-CE45EDA08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425"/>
              <a:ext cx="47" cy="29"/>
            </a:xfrm>
            <a:custGeom>
              <a:avLst/>
              <a:gdLst>
                <a:gd name="T0" fmla="*/ 0 w 8"/>
                <a:gd name="T1" fmla="*/ 771 h 5"/>
                <a:gd name="T2" fmla="*/ 1622 w 8"/>
                <a:gd name="T3" fmla="*/ 574 h 5"/>
                <a:gd name="T4" fmla="*/ 0 w 8"/>
                <a:gd name="T5" fmla="*/ 40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3" y="3"/>
                    <a:pt x="6" y="5"/>
                    <a:pt x="8" y="3"/>
                  </a:cubicBezTo>
                  <a:cubicBezTo>
                    <a:pt x="7" y="0"/>
                    <a:pt x="3" y="2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6" name="Freeform 12">
              <a:extLst>
                <a:ext uri="{FF2B5EF4-FFF2-40B4-BE49-F238E27FC236}">
                  <a16:creationId xmlns:a16="http://schemas.microsoft.com/office/drawing/2014/main" id="{B3A9AA57-BFCC-49F7-B555-C8844590B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1204"/>
              <a:ext cx="250" cy="464"/>
            </a:xfrm>
            <a:custGeom>
              <a:avLst/>
              <a:gdLst>
                <a:gd name="T0" fmla="*/ 203 w 43"/>
                <a:gd name="T1" fmla="*/ 0 h 80"/>
                <a:gd name="T2" fmla="*/ 5105 w 43"/>
                <a:gd name="T3" fmla="*/ 4472 h 80"/>
                <a:gd name="T4" fmla="*/ 8448 w 43"/>
                <a:gd name="T5" fmla="*/ 15608 h 80"/>
                <a:gd name="T6" fmla="*/ 0 w 43"/>
                <a:gd name="T7" fmla="*/ 10162 h 80"/>
                <a:gd name="T8" fmla="*/ 3145 w 43"/>
                <a:gd name="T9" fmla="*/ 6258 h 80"/>
                <a:gd name="T10" fmla="*/ 203 w 43"/>
                <a:gd name="T11" fmla="*/ 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80">
                  <a:moveTo>
                    <a:pt x="1" y="0"/>
                  </a:moveTo>
                  <a:cubicBezTo>
                    <a:pt x="10" y="3"/>
                    <a:pt x="22" y="17"/>
                    <a:pt x="26" y="23"/>
                  </a:cubicBezTo>
                  <a:cubicBezTo>
                    <a:pt x="29" y="29"/>
                    <a:pt x="43" y="80"/>
                    <a:pt x="43" y="80"/>
                  </a:cubicBezTo>
                  <a:cubicBezTo>
                    <a:pt x="35" y="71"/>
                    <a:pt x="25" y="56"/>
                    <a:pt x="0" y="52"/>
                  </a:cubicBezTo>
                  <a:cubicBezTo>
                    <a:pt x="9" y="52"/>
                    <a:pt x="15" y="39"/>
                    <a:pt x="16" y="32"/>
                  </a:cubicBezTo>
                  <a:cubicBezTo>
                    <a:pt x="17" y="26"/>
                    <a:pt x="11" y="7"/>
                    <a:pt x="1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7" name="Freeform 13">
              <a:extLst>
                <a:ext uri="{FF2B5EF4-FFF2-40B4-BE49-F238E27FC236}">
                  <a16:creationId xmlns:a16="http://schemas.microsoft.com/office/drawing/2014/main" id="{2D0FA4D2-4AD8-448B-B2C6-FF7E40F46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" y="1332"/>
              <a:ext cx="99" cy="336"/>
            </a:xfrm>
            <a:custGeom>
              <a:avLst/>
              <a:gdLst>
                <a:gd name="T0" fmla="*/ 3360 w 17"/>
                <a:gd name="T1" fmla="*/ 0 h 58"/>
                <a:gd name="T2" fmla="*/ 0 w 17"/>
                <a:gd name="T3" fmla="*/ 11273 h 58"/>
                <a:gd name="T4" fmla="*/ 2953 w 17"/>
                <a:gd name="T5" fmla="*/ 8157 h 58"/>
                <a:gd name="T6" fmla="*/ 2580 w 17"/>
                <a:gd name="T7" fmla="*/ 4866 h 58"/>
                <a:gd name="T8" fmla="*/ 3360 w 17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8">
                  <a:moveTo>
                    <a:pt x="17" y="0"/>
                  </a:moveTo>
                  <a:cubicBezTo>
                    <a:pt x="14" y="7"/>
                    <a:pt x="0" y="58"/>
                    <a:pt x="0" y="58"/>
                  </a:cubicBezTo>
                  <a:cubicBezTo>
                    <a:pt x="7" y="48"/>
                    <a:pt x="13" y="43"/>
                    <a:pt x="15" y="42"/>
                  </a:cubicBezTo>
                  <a:cubicBezTo>
                    <a:pt x="9" y="44"/>
                    <a:pt x="13" y="27"/>
                    <a:pt x="13" y="25"/>
                  </a:cubicBezTo>
                  <a:cubicBezTo>
                    <a:pt x="14" y="23"/>
                    <a:pt x="17" y="0"/>
                    <a:pt x="17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8" name="Freeform 14">
              <a:extLst>
                <a:ext uri="{FF2B5EF4-FFF2-40B4-BE49-F238E27FC236}">
                  <a16:creationId xmlns:a16="http://schemas.microsoft.com/office/drawing/2014/main" id="{5013F1FD-8836-4457-960B-7AB9E6B9C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233"/>
              <a:ext cx="157" cy="325"/>
            </a:xfrm>
            <a:custGeom>
              <a:avLst/>
              <a:gdLst>
                <a:gd name="T0" fmla="*/ 0 w 27"/>
                <a:gd name="T1" fmla="*/ 0 h 56"/>
                <a:gd name="T2" fmla="*/ 3146 w 27"/>
                <a:gd name="T3" fmla="*/ 3505 h 56"/>
                <a:gd name="T4" fmla="*/ 5309 w 27"/>
                <a:gd name="T5" fmla="*/ 10946 h 56"/>
                <a:gd name="T6" fmla="*/ 0 w 27"/>
                <a:gd name="T7" fmla="*/ 0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56">
                  <a:moveTo>
                    <a:pt x="0" y="0"/>
                  </a:moveTo>
                  <a:cubicBezTo>
                    <a:pt x="5" y="4"/>
                    <a:pt x="14" y="13"/>
                    <a:pt x="16" y="18"/>
                  </a:cubicBezTo>
                  <a:cubicBezTo>
                    <a:pt x="19" y="24"/>
                    <a:pt x="27" y="56"/>
                    <a:pt x="27" y="56"/>
                  </a:cubicBezTo>
                  <a:cubicBezTo>
                    <a:pt x="21" y="43"/>
                    <a:pt x="10" y="7"/>
                    <a:pt x="0" y="0"/>
                  </a:cubicBezTo>
                </a:path>
              </a:pathLst>
            </a:custGeom>
            <a:solidFill>
              <a:srgbClr val="BBA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89" name="Oval 15">
              <a:extLst>
                <a:ext uri="{FF2B5EF4-FFF2-40B4-BE49-F238E27FC236}">
                  <a16:creationId xmlns:a16="http://schemas.microsoft.com/office/drawing/2014/main" id="{DB98FF52-6FA2-4112-A7A2-B568570BD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" y="1512"/>
              <a:ext cx="912" cy="852"/>
            </a:xfrm>
            <a:prstGeom prst="ellipse">
              <a:avLst/>
            </a:prstGeom>
            <a:noFill/>
            <a:ln w="190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90" name="Freeform 16">
              <a:extLst>
                <a:ext uri="{FF2B5EF4-FFF2-40B4-BE49-F238E27FC236}">
                  <a16:creationId xmlns:a16="http://schemas.microsoft.com/office/drawing/2014/main" id="{EFA76D41-710B-4F4A-90A1-DAE37E3A2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1158"/>
              <a:ext cx="883" cy="673"/>
            </a:xfrm>
            <a:custGeom>
              <a:avLst/>
              <a:gdLst>
                <a:gd name="T0" fmla="*/ 0 w 152"/>
                <a:gd name="T1" fmla="*/ 22656 h 116"/>
                <a:gd name="T2" fmla="*/ 14918 w 152"/>
                <a:gd name="T3" fmla="*/ 11917 h 116"/>
                <a:gd name="T4" fmla="*/ 29801 w 152"/>
                <a:gd name="T5" fmla="*/ 22656 h 116"/>
                <a:gd name="T6" fmla="*/ 24701 w 152"/>
                <a:gd name="T7" fmla="*/ 5657 h 116"/>
                <a:gd name="T8" fmla="*/ 14918 w 152"/>
                <a:gd name="T9" fmla="*/ 0 h 116"/>
                <a:gd name="T10" fmla="*/ 5095 w 152"/>
                <a:gd name="T11" fmla="*/ 5657 h 116"/>
                <a:gd name="T12" fmla="*/ 0 w 152"/>
                <a:gd name="T13" fmla="*/ 22656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2" h="116">
                  <a:moveTo>
                    <a:pt x="0" y="116"/>
                  </a:moveTo>
                  <a:cubicBezTo>
                    <a:pt x="8" y="84"/>
                    <a:pt x="39" y="61"/>
                    <a:pt x="76" y="61"/>
                  </a:cubicBezTo>
                  <a:cubicBezTo>
                    <a:pt x="112" y="61"/>
                    <a:pt x="143" y="84"/>
                    <a:pt x="152" y="116"/>
                  </a:cubicBezTo>
                  <a:cubicBezTo>
                    <a:pt x="152" y="116"/>
                    <a:pt x="129" y="36"/>
                    <a:pt x="126" y="29"/>
                  </a:cubicBezTo>
                  <a:cubicBezTo>
                    <a:pt x="117" y="12"/>
                    <a:pt x="98" y="0"/>
                    <a:pt x="76" y="0"/>
                  </a:cubicBezTo>
                  <a:cubicBezTo>
                    <a:pt x="54" y="0"/>
                    <a:pt x="35" y="12"/>
                    <a:pt x="26" y="29"/>
                  </a:cubicBezTo>
                  <a:cubicBezTo>
                    <a:pt x="22" y="36"/>
                    <a:pt x="0" y="116"/>
                    <a:pt x="0" y="116"/>
                  </a:cubicBezTo>
                  <a:close/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1" name="Group 17">
            <a:extLst>
              <a:ext uri="{FF2B5EF4-FFF2-40B4-BE49-F238E27FC236}">
                <a16:creationId xmlns:a16="http://schemas.microsoft.com/office/drawing/2014/main" id="{FC3EE336-7F0C-4E2B-B9C8-81F7F4417608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1995488"/>
            <a:ext cx="1784350" cy="2276475"/>
            <a:chOff x="1692" y="720"/>
            <a:chExt cx="1471" cy="1877"/>
          </a:xfrm>
        </p:grpSpPr>
        <p:sp>
          <p:nvSpPr>
            <p:cNvPr id="48156" name="Freeform 18">
              <a:extLst>
                <a:ext uri="{FF2B5EF4-FFF2-40B4-BE49-F238E27FC236}">
                  <a16:creationId xmlns:a16="http://schemas.microsoft.com/office/drawing/2014/main" id="{F1A4AAE1-2CD1-4F2C-82DF-ABD722D64C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2" y="1126"/>
              <a:ext cx="1442" cy="1431"/>
            </a:xfrm>
            <a:custGeom>
              <a:avLst/>
              <a:gdLst>
                <a:gd name="T0" fmla="*/ 24282 w 249"/>
                <a:gd name="T1" fmla="*/ 0 h 247"/>
                <a:gd name="T2" fmla="*/ 0 w 249"/>
                <a:gd name="T3" fmla="*/ 24101 h 247"/>
                <a:gd name="T4" fmla="*/ 24282 w 249"/>
                <a:gd name="T5" fmla="*/ 48034 h 247"/>
                <a:gd name="T6" fmla="*/ 48362 w 249"/>
                <a:gd name="T7" fmla="*/ 24101 h 247"/>
                <a:gd name="T8" fmla="*/ 24282 w 249"/>
                <a:gd name="T9" fmla="*/ 0 h 247"/>
                <a:gd name="T10" fmla="*/ 24282 w 249"/>
                <a:gd name="T11" fmla="*/ 15741 h 247"/>
                <a:gd name="T12" fmla="*/ 13013 w 249"/>
                <a:gd name="T13" fmla="*/ 10874 h 247"/>
                <a:gd name="T14" fmla="*/ 24282 w 249"/>
                <a:gd name="T15" fmla="*/ 7016 h 247"/>
                <a:gd name="T16" fmla="*/ 35349 w 249"/>
                <a:gd name="T17" fmla="*/ 10874 h 247"/>
                <a:gd name="T18" fmla="*/ 24282 w 249"/>
                <a:gd name="T19" fmla="*/ 15741 h 2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9" h="247">
                  <a:moveTo>
                    <a:pt x="125" y="0"/>
                  </a:moveTo>
                  <a:cubicBezTo>
                    <a:pt x="56" y="0"/>
                    <a:pt x="0" y="55"/>
                    <a:pt x="0" y="124"/>
                  </a:cubicBezTo>
                  <a:cubicBezTo>
                    <a:pt x="0" y="192"/>
                    <a:pt x="56" y="247"/>
                    <a:pt x="125" y="247"/>
                  </a:cubicBezTo>
                  <a:cubicBezTo>
                    <a:pt x="194" y="247"/>
                    <a:pt x="249" y="192"/>
                    <a:pt x="249" y="124"/>
                  </a:cubicBezTo>
                  <a:cubicBezTo>
                    <a:pt x="249" y="55"/>
                    <a:pt x="194" y="0"/>
                    <a:pt x="125" y="0"/>
                  </a:cubicBezTo>
                  <a:moveTo>
                    <a:pt x="125" y="81"/>
                  </a:moveTo>
                  <a:cubicBezTo>
                    <a:pt x="102" y="81"/>
                    <a:pt x="82" y="71"/>
                    <a:pt x="67" y="56"/>
                  </a:cubicBezTo>
                  <a:cubicBezTo>
                    <a:pt x="83" y="43"/>
                    <a:pt x="103" y="36"/>
                    <a:pt x="125" y="36"/>
                  </a:cubicBezTo>
                  <a:cubicBezTo>
                    <a:pt x="146" y="36"/>
                    <a:pt x="166" y="43"/>
                    <a:pt x="182" y="56"/>
                  </a:cubicBezTo>
                  <a:cubicBezTo>
                    <a:pt x="167" y="71"/>
                    <a:pt x="147" y="81"/>
                    <a:pt x="125" y="81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19">
              <a:extLst>
                <a:ext uri="{FF2B5EF4-FFF2-40B4-BE49-F238E27FC236}">
                  <a16:creationId xmlns:a16="http://schemas.microsoft.com/office/drawing/2014/main" id="{119E2F98-EE07-4CC6-BB82-CACBFBD79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1601"/>
              <a:ext cx="678" cy="851"/>
            </a:xfrm>
            <a:custGeom>
              <a:avLst/>
              <a:gdLst>
                <a:gd name="T0" fmla="*/ 0 w 117"/>
                <a:gd name="T1" fmla="*/ 26207 h 147"/>
                <a:gd name="T2" fmla="*/ 17900 w 117"/>
                <a:gd name="T3" fmla="*/ 17663 h 147"/>
                <a:gd name="T4" fmla="*/ 18671 w 117"/>
                <a:gd name="T5" fmla="*/ 0 h 147"/>
                <a:gd name="T6" fmla="*/ 18097 w 117"/>
                <a:gd name="T7" fmla="*/ 19405 h 147"/>
                <a:gd name="T8" fmla="*/ 0 w 117"/>
                <a:gd name="T9" fmla="*/ 2620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147">
                  <a:moveTo>
                    <a:pt x="0" y="135"/>
                  </a:moveTo>
                  <a:cubicBezTo>
                    <a:pt x="36" y="138"/>
                    <a:pt x="72" y="123"/>
                    <a:pt x="92" y="91"/>
                  </a:cubicBezTo>
                  <a:cubicBezTo>
                    <a:pt x="109" y="63"/>
                    <a:pt x="110" y="29"/>
                    <a:pt x="96" y="0"/>
                  </a:cubicBezTo>
                  <a:cubicBezTo>
                    <a:pt x="116" y="32"/>
                    <a:pt x="117" y="66"/>
                    <a:pt x="93" y="100"/>
                  </a:cubicBezTo>
                  <a:cubicBezTo>
                    <a:pt x="69" y="134"/>
                    <a:pt x="20" y="147"/>
                    <a:pt x="0" y="1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Freeform 20">
              <a:extLst>
                <a:ext uri="{FF2B5EF4-FFF2-40B4-BE49-F238E27FC236}">
                  <a16:creationId xmlns:a16="http://schemas.microsoft.com/office/drawing/2014/main" id="{3272689F-7C6F-43D2-9E02-1D8B51892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1444"/>
              <a:ext cx="956" cy="1153"/>
            </a:xfrm>
            <a:custGeom>
              <a:avLst/>
              <a:gdLst>
                <a:gd name="T0" fmla="*/ 0 w 165"/>
                <a:gd name="T1" fmla="*/ 35419 h 199"/>
                <a:gd name="T2" fmla="*/ 25482 w 165"/>
                <a:gd name="T3" fmla="*/ 25279 h 199"/>
                <a:gd name="T4" fmla="*/ 26252 w 165"/>
                <a:gd name="T5" fmla="*/ 0 h 199"/>
                <a:gd name="T6" fmla="*/ 25679 w 165"/>
                <a:gd name="T7" fmla="*/ 27226 h 199"/>
                <a:gd name="T8" fmla="*/ 0 w 165"/>
                <a:gd name="T9" fmla="*/ 35419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99">
                  <a:moveTo>
                    <a:pt x="0" y="182"/>
                  </a:moveTo>
                  <a:cubicBezTo>
                    <a:pt x="49" y="190"/>
                    <a:pt x="103" y="175"/>
                    <a:pt x="131" y="130"/>
                  </a:cubicBezTo>
                  <a:cubicBezTo>
                    <a:pt x="155" y="91"/>
                    <a:pt x="156" y="37"/>
                    <a:pt x="135" y="0"/>
                  </a:cubicBezTo>
                  <a:cubicBezTo>
                    <a:pt x="163" y="44"/>
                    <a:pt x="165" y="93"/>
                    <a:pt x="132" y="140"/>
                  </a:cubicBezTo>
                  <a:cubicBezTo>
                    <a:pt x="99" y="187"/>
                    <a:pt x="28" y="199"/>
                    <a:pt x="0" y="182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21">
              <a:extLst>
                <a:ext uri="{FF2B5EF4-FFF2-40B4-BE49-F238E27FC236}">
                  <a16:creationId xmlns:a16="http://schemas.microsoft.com/office/drawing/2014/main" id="{A60B9390-FCDE-46D1-BF1A-88C41A790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1224"/>
              <a:ext cx="446" cy="1211"/>
            </a:xfrm>
            <a:custGeom>
              <a:avLst/>
              <a:gdLst>
                <a:gd name="T0" fmla="*/ 14961 w 77"/>
                <a:gd name="T1" fmla="*/ 0 h 209"/>
                <a:gd name="T2" fmla="*/ 1743 w 77"/>
                <a:gd name="T3" fmla="*/ 20813 h 209"/>
                <a:gd name="T4" fmla="*/ 12447 w 77"/>
                <a:gd name="T5" fmla="*/ 40658 h 209"/>
                <a:gd name="T6" fmla="*/ 405 w 77"/>
                <a:gd name="T7" fmla="*/ 19272 h 209"/>
                <a:gd name="T8" fmla="*/ 14961 w 77"/>
                <a:gd name="T9" fmla="*/ 0 h 2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09">
                  <a:moveTo>
                    <a:pt x="77" y="0"/>
                  </a:moveTo>
                  <a:cubicBezTo>
                    <a:pt x="36" y="20"/>
                    <a:pt x="8" y="61"/>
                    <a:pt x="9" y="107"/>
                  </a:cubicBezTo>
                  <a:cubicBezTo>
                    <a:pt x="9" y="148"/>
                    <a:pt x="31" y="188"/>
                    <a:pt x="64" y="209"/>
                  </a:cubicBezTo>
                  <a:cubicBezTo>
                    <a:pt x="22" y="190"/>
                    <a:pt x="0" y="150"/>
                    <a:pt x="2" y="99"/>
                  </a:cubicBezTo>
                  <a:cubicBezTo>
                    <a:pt x="4" y="47"/>
                    <a:pt x="47" y="0"/>
                    <a:pt x="77" y="0"/>
                  </a:cubicBezTo>
                </a:path>
              </a:pathLst>
            </a:custGeom>
            <a:solidFill>
              <a:srgbClr val="F5D6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22">
              <a:extLst>
                <a:ext uri="{FF2B5EF4-FFF2-40B4-BE49-F238E27FC236}">
                  <a16:creationId xmlns:a16="http://schemas.microsoft.com/office/drawing/2014/main" id="{F0DB855E-9C94-409B-AF7F-3C7533585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720"/>
              <a:ext cx="1396" cy="939"/>
            </a:xfrm>
            <a:custGeom>
              <a:avLst/>
              <a:gdLst>
                <a:gd name="T0" fmla="*/ 0 w 241"/>
                <a:gd name="T1" fmla="*/ 31549 h 162"/>
                <a:gd name="T2" fmla="*/ 23523 w 241"/>
                <a:gd name="T3" fmla="*/ 13639 h 162"/>
                <a:gd name="T4" fmla="*/ 46838 w 241"/>
                <a:gd name="T5" fmla="*/ 31549 h 162"/>
                <a:gd name="T6" fmla="*/ 38891 w 241"/>
                <a:gd name="T7" fmla="*/ 9744 h 162"/>
                <a:gd name="T8" fmla="*/ 23523 w 241"/>
                <a:gd name="T9" fmla="*/ 0 h 162"/>
                <a:gd name="T10" fmla="*/ 7953 w 241"/>
                <a:gd name="T11" fmla="*/ 9744 h 162"/>
                <a:gd name="T12" fmla="*/ 0 w 241"/>
                <a:gd name="T13" fmla="*/ 31549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162">
                  <a:moveTo>
                    <a:pt x="0" y="162"/>
                  </a:moveTo>
                  <a:cubicBezTo>
                    <a:pt x="14" y="109"/>
                    <a:pt x="63" y="70"/>
                    <a:pt x="121" y="70"/>
                  </a:cubicBezTo>
                  <a:cubicBezTo>
                    <a:pt x="179" y="70"/>
                    <a:pt x="227" y="109"/>
                    <a:pt x="241" y="162"/>
                  </a:cubicBezTo>
                  <a:cubicBezTo>
                    <a:pt x="241" y="162"/>
                    <a:pt x="205" y="61"/>
                    <a:pt x="200" y="50"/>
                  </a:cubicBezTo>
                  <a:cubicBezTo>
                    <a:pt x="186" y="20"/>
                    <a:pt x="156" y="0"/>
                    <a:pt x="121" y="0"/>
                  </a:cubicBezTo>
                  <a:cubicBezTo>
                    <a:pt x="86" y="0"/>
                    <a:pt x="56" y="20"/>
                    <a:pt x="41" y="50"/>
                  </a:cubicBezTo>
                  <a:cubicBezTo>
                    <a:pt x="36" y="61"/>
                    <a:pt x="0" y="162"/>
                    <a:pt x="0" y="162"/>
                  </a:cubicBezTo>
                </a:path>
              </a:pathLst>
            </a:custGeom>
            <a:solidFill>
              <a:srgbClr val="FCE0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23">
              <a:extLst>
                <a:ext uri="{FF2B5EF4-FFF2-40B4-BE49-F238E27FC236}">
                  <a16:creationId xmlns:a16="http://schemas.microsoft.com/office/drawing/2014/main" id="{1BC05679-2454-418D-A257-C3AAB0936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450"/>
              <a:ext cx="1026" cy="898"/>
            </a:xfrm>
            <a:custGeom>
              <a:avLst/>
              <a:gdLst>
                <a:gd name="T0" fmla="*/ 28427 w 177"/>
                <a:gd name="T1" fmla="*/ 0 h 155"/>
                <a:gd name="T2" fmla="*/ 17338 w 177"/>
                <a:gd name="T3" fmla="*/ 4867 h 155"/>
                <a:gd name="T4" fmla="*/ 6046 w 177"/>
                <a:gd name="T5" fmla="*/ 0 h 155"/>
                <a:gd name="T6" fmla="*/ 0 w 177"/>
                <a:gd name="T7" fmla="*/ 13227 h 155"/>
                <a:gd name="T8" fmla="*/ 17338 w 177"/>
                <a:gd name="T9" fmla="*/ 30144 h 155"/>
                <a:gd name="T10" fmla="*/ 34472 w 177"/>
                <a:gd name="T11" fmla="*/ 13227 h 155"/>
                <a:gd name="T12" fmla="*/ 28427 w 177"/>
                <a:gd name="T13" fmla="*/ 0 h 1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155">
                  <a:moveTo>
                    <a:pt x="146" y="0"/>
                  </a:moveTo>
                  <a:cubicBezTo>
                    <a:pt x="131" y="15"/>
                    <a:pt x="111" y="25"/>
                    <a:pt x="89" y="25"/>
                  </a:cubicBezTo>
                  <a:cubicBezTo>
                    <a:pt x="66" y="25"/>
                    <a:pt x="46" y="15"/>
                    <a:pt x="31" y="0"/>
                  </a:cubicBezTo>
                  <a:cubicBezTo>
                    <a:pt x="12" y="17"/>
                    <a:pt x="0" y="41"/>
                    <a:pt x="0" y="68"/>
                  </a:cubicBezTo>
                  <a:cubicBezTo>
                    <a:pt x="0" y="116"/>
                    <a:pt x="40" y="155"/>
                    <a:pt x="89" y="155"/>
                  </a:cubicBezTo>
                  <a:cubicBezTo>
                    <a:pt x="138" y="155"/>
                    <a:pt x="177" y="116"/>
                    <a:pt x="177" y="68"/>
                  </a:cubicBezTo>
                  <a:cubicBezTo>
                    <a:pt x="177" y="41"/>
                    <a:pt x="165" y="17"/>
                    <a:pt x="146" y="0"/>
                  </a:cubicBezTo>
                </a:path>
              </a:pathLst>
            </a:custGeom>
            <a:solidFill>
              <a:srgbClr val="D8B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2" name="Freeform 24">
              <a:extLst>
                <a:ext uri="{FF2B5EF4-FFF2-40B4-BE49-F238E27FC236}">
                  <a16:creationId xmlns:a16="http://schemas.microsoft.com/office/drawing/2014/main" id="{31DC7631-626B-4B79-A00F-AC7C0D1D1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450"/>
              <a:ext cx="551" cy="892"/>
            </a:xfrm>
            <a:custGeom>
              <a:avLst/>
              <a:gdLst>
                <a:gd name="T0" fmla="*/ 18334 w 95"/>
                <a:gd name="T1" fmla="*/ 5068 h 154"/>
                <a:gd name="T2" fmla="*/ 18537 w 95"/>
                <a:gd name="T3" fmla="*/ 4865 h 154"/>
                <a:gd name="T4" fmla="*/ 17359 w 95"/>
                <a:gd name="T5" fmla="*/ 4865 h 154"/>
                <a:gd name="T6" fmla="*/ 6055 w 95"/>
                <a:gd name="T7" fmla="*/ 0 h 154"/>
                <a:gd name="T8" fmla="*/ 0 w 95"/>
                <a:gd name="T9" fmla="*/ 13218 h 154"/>
                <a:gd name="T10" fmla="*/ 14059 w 95"/>
                <a:gd name="T11" fmla="*/ 29928 h 154"/>
                <a:gd name="T12" fmla="*/ 10527 w 95"/>
                <a:gd name="T13" fmla="*/ 27779 h 154"/>
                <a:gd name="T14" fmla="*/ 6426 w 95"/>
                <a:gd name="T15" fmla="*/ 10096 h 154"/>
                <a:gd name="T16" fmla="*/ 18334 w 95"/>
                <a:gd name="T17" fmla="*/ 5068 h 1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154">
                  <a:moveTo>
                    <a:pt x="94" y="26"/>
                  </a:moveTo>
                  <a:cubicBezTo>
                    <a:pt x="94" y="26"/>
                    <a:pt x="95" y="25"/>
                    <a:pt x="95" y="25"/>
                  </a:cubicBezTo>
                  <a:cubicBezTo>
                    <a:pt x="93" y="25"/>
                    <a:pt x="91" y="25"/>
                    <a:pt x="89" y="25"/>
                  </a:cubicBezTo>
                  <a:cubicBezTo>
                    <a:pt x="66" y="25"/>
                    <a:pt x="46" y="15"/>
                    <a:pt x="31" y="0"/>
                  </a:cubicBezTo>
                  <a:cubicBezTo>
                    <a:pt x="12" y="17"/>
                    <a:pt x="0" y="41"/>
                    <a:pt x="0" y="68"/>
                  </a:cubicBezTo>
                  <a:cubicBezTo>
                    <a:pt x="0" y="111"/>
                    <a:pt x="31" y="146"/>
                    <a:pt x="72" y="154"/>
                  </a:cubicBezTo>
                  <a:cubicBezTo>
                    <a:pt x="72" y="154"/>
                    <a:pt x="63" y="152"/>
                    <a:pt x="54" y="143"/>
                  </a:cubicBezTo>
                  <a:cubicBezTo>
                    <a:pt x="28" y="116"/>
                    <a:pt x="25" y="80"/>
                    <a:pt x="33" y="52"/>
                  </a:cubicBezTo>
                  <a:cubicBezTo>
                    <a:pt x="43" y="17"/>
                    <a:pt x="66" y="32"/>
                    <a:pt x="94" y="26"/>
                  </a:cubicBezTo>
                </a:path>
              </a:pathLst>
            </a:custGeom>
            <a:solidFill>
              <a:srgbClr val="B19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25">
              <a:extLst>
                <a:ext uri="{FF2B5EF4-FFF2-40B4-BE49-F238E27FC236}">
                  <a16:creationId xmlns:a16="http://schemas.microsoft.com/office/drawing/2014/main" id="{AF0BCADA-24B9-484F-9857-18FF57801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450"/>
              <a:ext cx="319" cy="348"/>
            </a:xfrm>
            <a:custGeom>
              <a:avLst/>
              <a:gdLst>
                <a:gd name="T0" fmla="*/ 0 w 55"/>
                <a:gd name="T1" fmla="*/ 11704 h 60"/>
                <a:gd name="T2" fmla="*/ 974 w 55"/>
                <a:gd name="T3" fmla="*/ 8781 h 60"/>
                <a:gd name="T4" fmla="*/ 7233 w 55"/>
                <a:gd name="T5" fmla="*/ 3126 h 60"/>
                <a:gd name="T6" fmla="*/ 10730 w 55"/>
                <a:gd name="T7" fmla="*/ 3329 h 60"/>
                <a:gd name="T8" fmla="*/ 6055 w 55"/>
                <a:gd name="T9" fmla="*/ 0 h 60"/>
                <a:gd name="T10" fmla="*/ 0 w 55"/>
                <a:gd name="T11" fmla="*/ 11704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60">
                  <a:moveTo>
                    <a:pt x="0" y="60"/>
                  </a:moveTo>
                  <a:cubicBezTo>
                    <a:pt x="2" y="54"/>
                    <a:pt x="3" y="50"/>
                    <a:pt x="5" y="45"/>
                  </a:cubicBezTo>
                  <a:cubicBezTo>
                    <a:pt x="10" y="31"/>
                    <a:pt x="21" y="17"/>
                    <a:pt x="37" y="16"/>
                  </a:cubicBezTo>
                  <a:cubicBezTo>
                    <a:pt x="43" y="16"/>
                    <a:pt x="49" y="16"/>
                    <a:pt x="55" y="17"/>
                  </a:cubicBezTo>
                  <a:cubicBezTo>
                    <a:pt x="46" y="13"/>
                    <a:pt x="38" y="7"/>
                    <a:pt x="31" y="0"/>
                  </a:cubicBezTo>
                  <a:cubicBezTo>
                    <a:pt x="14" y="15"/>
                    <a:pt x="3" y="36"/>
                    <a:pt x="0" y="60"/>
                  </a:cubicBezTo>
                </a:path>
              </a:pathLst>
            </a:custGeom>
            <a:solidFill>
              <a:srgbClr val="8D7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4" name="Freeform 26">
              <a:extLst>
                <a:ext uri="{FF2B5EF4-FFF2-40B4-BE49-F238E27FC236}">
                  <a16:creationId xmlns:a16="http://schemas.microsoft.com/office/drawing/2014/main" id="{9C963479-1CE8-47C1-BFA2-F9BB668F8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1450"/>
              <a:ext cx="278" cy="185"/>
            </a:xfrm>
            <a:custGeom>
              <a:avLst/>
              <a:gdLst>
                <a:gd name="T0" fmla="*/ 9325 w 48"/>
                <a:gd name="T1" fmla="*/ 6186 h 32"/>
                <a:gd name="T2" fmla="*/ 4662 w 48"/>
                <a:gd name="T3" fmla="*/ 0 h 32"/>
                <a:gd name="T4" fmla="*/ 0 w 48"/>
                <a:gd name="T5" fmla="*/ 3278 h 32"/>
                <a:gd name="T6" fmla="*/ 405 w 48"/>
                <a:gd name="T7" fmla="*/ 3278 h 32"/>
                <a:gd name="T8" fmla="*/ 9325 w 48"/>
                <a:gd name="T9" fmla="*/ 618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2">
                  <a:moveTo>
                    <a:pt x="48" y="32"/>
                  </a:moveTo>
                  <a:cubicBezTo>
                    <a:pt x="42" y="20"/>
                    <a:pt x="34" y="9"/>
                    <a:pt x="24" y="0"/>
                  </a:cubicBezTo>
                  <a:cubicBezTo>
                    <a:pt x="17" y="7"/>
                    <a:pt x="9" y="13"/>
                    <a:pt x="0" y="17"/>
                  </a:cubicBezTo>
                  <a:cubicBezTo>
                    <a:pt x="1" y="17"/>
                    <a:pt x="1" y="17"/>
                    <a:pt x="2" y="17"/>
                  </a:cubicBezTo>
                  <a:cubicBezTo>
                    <a:pt x="21" y="11"/>
                    <a:pt x="30" y="10"/>
                    <a:pt x="48" y="32"/>
                  </a:cubicBezTo>
                </a:path>
              </a:pathLst>
            </a:custGeom>
            <a:solidFill>
              <a:srgbClr val="B19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Freeform 27">
              <a:extLst>
                <a:ext uri="{FF2B5EF4-FFF2-40B4-BE49-F238E27FC236}">
                  <a16:creationId xmlns:a16="http://schemas.microsoft.com/office/drawing/2014/main" id="{9C332C56-7BE6-4B8C-A699-A9BCE46D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749"/>
              <a:ext cx="498" cy="487"/>
            </a:xfrm>
            <a:custGeom>
              <a:avLst/>
              <a:gdLst>
                <a:gd name="T0" fmla="*/ 14181 w 86"/>
                <a:gd name="T1" fmla="*/ 0 h 84"/>
                <a:gd name="T2" fmla="*/ 5229 w 86"/>
                <a:gd name="T3" fmla="*/ 3125 h 84"/>
                <a:gd name="T4" fmla="*/ 2148 w 86"/>
                <a:gd name="T5" fmla="*/ 15196 h 84"/>
                <a:gd name="T6" fmla="*/ 13411 w 86"/>
                <a:gd name="T7" fmla="*/ 11897 h 84"/>
                <a:gd name="T8" fmla="*/ 14181 w 86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84">
                  <a:moveTo>
                    <a:pt x="73" y="0"/>
                  </a:moveTo>
                  <a:cubicBezTo>
                    <a:pt x="55" y="0"/>
                    <a:pt x="34" y="9"/>
                    <a:pt x="27" y="16"/>
                  </a:cubicBezTo>
                  <a:cubicBezTo>
                    <a:pt x="20" y="22"/>
                    <a:pt x="0" y="84"/>
                    <a:pt x="11" y="78"/>
                  </a:cubicBezTo>
                  <a:cubicBezTo>
                    <a:pt x="21" y="73"/>
                    <a:pt x="38" y="60"/>
                    <a:pt x="69" y="61"/>
                  </a:cubicBezTo>
                  <a:cubicBezTo>
                    <a:pt x="79" y="59"/>
                    <a:pt x="86" y="0"/>
                    <a:pt x="73" y="0"/>
                  </a:cubicBezTo>
                </a:path>
              </a:pathLst>
            </a:custGeom>
            <a:solidFill>
              <a:srgbClr val="FEF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28">
              <a:extLst>
                <a:ext uri="{FF2B5EF4-FFF2-40B4-BE49-F238E27FC236}">
                  <a16:creationId xmlns:a16="http://schemas.microsoft.com/office/drawing/2014/main" id="{92795DF0-125F-451B-B17E-264872BAF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824"/>
              <a:ext cx="104" cy="255"/>
            </a:xfrm>
            <a:custGeom>
              <a:avLst/>
              <a:gdLst>
                <a:gd name="T0" fmla="*/ 3270 w 18"/>
                <a:gd name="T1" fmla="*/ 0 h 44"/>
                <a:gd name="T2" fmla="*/ 1335 w 18"/>
                <a:gd name="T3" fmla="*/ 3327 h 44"/>
                <a:gd name="T4" fmla="*/ 768 w 18"/>
                <a:gd name="T5" fmla="*/ 6045 h 44"/>
                <a:gd name="T6" fmla="*/ 0 w 18"/>
                <a:gd name="T7" fmla="*/ 8566 h 44"/>
                <a:gd name="T8" fmla="*/ 2906 w 18"/>
                <a:gd name="T9" fmla="*/ 7795 h 44"/>
                <a:gd name="T10" fmla="*/ 3074 w 18"/>
                <a:gd name="T11" fmla="*/ 4097 h 44"/>
                <a:gd name="T12" fmla="*/ 3472 w 18"/>
                <a:gd name="T13" fmla="*/ 40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44">
                  <a:moveTo>
                    <a:pt x="17" y="0"/>
                  </a:moveTo>
                  <a:cubicBezTo>
                    <a:pt x="8" y="2"/>
                    <a:pt x="8" y="8"/>
                    <a:pt x="7" y="17"/>
                  </a:cubicBezTo>
                  <a:cubicBezTo>
                    <a:pt x="6" y="22"/>
                    <a:pt x="5" y="26"/>
                    <a:pt x="4" y="31"/>
                  </a:cubicBezTo>
                  <a:cubicBezTo>
                    <a:pt x="2" y="35"/>
                    <a:pt x="0" y="40"/>
                    <a:pt x="0" y="44"/>
                  </a:cubicBezTo>
                  <a:cubicBezTo>
                    <a:pt x="4" y="44"/>
                    <a:pt x="12" y="42"/>
                    <a:pt x="15" y="40"/>
                  </a:cubicBezTo>
                  <a:cubicBezTo>
                    <a:pt x="13" y="35"/>
                    <a:pt x="15" y="27"/>
                    <a:pt x="16" y="21"/>
                  </a:cubicBezTo>
                  <a:cubicBezTo>
                    <a:pt x="16" y="15"/>
                    <a:pt x="16" y="8"/>
                    <a:pt x="1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29">
              <a:extLst>
                <a:ext uri="{FF2B5EF4-FFF2-40B4-BE49-F238E27FC236}">
                  <a16:creationId xmlns:a16="http://schemas.microsoft.com/office/drawing/2014/main" id="{7FD790C8-1049-4498-8CF5-EAFD2B14E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" y="1085"/>
              <a:ext cx="70" cy="46"/>
            </a:xfrm>
            <a:custGeom>
              <a:avLst/>
              <a:gdLst>
                <a:gd name="T0" fmla="*/ 1803 w 12"/>
                <a:gd name="T1" fmla="*/ 0 h 8"/>
                <a:gd name="T2" fmla="*/ 0 w 12"/>
                <a:gd name="T3" fmla="*/ 1524 h 8"/>
                <a:gd name="T4" fmla="*/ 2380 w 12"/>
                <a:gd name="T5" fmla="*/ 201 h 8"/>
                <a:gd name="T6" fmla="*/ 2380 w 12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9" y="0"/>
                  </a:moveTo>
                  <a:cubicBezTo>
                    <a:pt x="6" y="2"/>
                    <a:pt x="2" y="4"/>
                    <a:pt x="0" y="8"/>
                  </a:cubicBezTo>
                  <a:cubicBezTo>
                    <a:pt x="4" y="5"/>
                    <a:pt x="8" y="2"/>
                    <a:pt x="12" y="1"/>
                  </a:cubicBezTo>
                  <a:cubicBezTo>
                    <a:pt x="11" y="0"/>
                    <a:pt x="12" y="0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30">
              <a:extLst>
                <a:ext uri="{FF2B5EF4-FFF2-40B4-BE49-F238E27FC236}">
                  <a16:creationId xmlns:a16="http://schemas.microsoft.com/office/drawing/2014/main" id="{D8414616-08BA-47A5-97CB-153B4587E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1021"/>
              <a:ext cx="76" cy="52"/>
            </a:xfrm>
            <a:custGeom>
              <a:avLst/>
              <a:gdLst>
                <a:gd name="T0" fmla="*/ 0 w 13"/>
                <a:gd name="T1" fmla="*/ 1335 h 9"/>
                <a:gd name="T2" fmla="*/ 2596 w 13"/>
                <a:gd name="T3" fmla="*/ 1167 h 9"/>
                <a:gd name="T4" fmla="*/ 0 w 13"/>
                <a:gd name="T5" fmla="*/ 9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7"/>
                  </a:moveTo>
                  <a:cubicBezTo>
                    <a:pt x="4" y="6"/>
                    <a:pt x="10" y="9"/>
                    <a:pt x="13" y="6"/>
                  </a:cubicBezTo>
                  <a:cubicBezTo>
                    <a:pt x="11" y="0"/>
                    <a:pt x="5" y="4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Freeform 31">
              <a:extLst>
                <a:ext uri="{FF2B5EF4-FFF2-40B4-BE49-F238E27FC236}">
                  <a16:creationId xmlns:a16="http://schemas.microsoft.com/office/drawing/2014/main" id="{0024590D-8EE9-4810-A58E-A99E02372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795"/>
              <a:ext cx="388" cy="585"/>
            </a:xfrm>
            <a:custGeom>
              <a:avLst/>
              <a:gdLst>
                <a:gd name="T0" fmla="*/ 568 w 67"/>
                <a:gd name="T1" fmla="*/ 0 h 101"/>
                <a:gd name="T2" fmla="*/ 8148 w 67"/>
                <a:gd name="T3" fmla="*/ 7014 h 101"/>
                <a:gd name="T4" fmla="*/ 13012 w 67"/>
                <a:gd name="T5" fmla="*/ 19624 h 101"/>
                <a:gd name="T6" fmla="*/ 0 w 67"/>
                <a:gd name="T7" fmla="*/ 10704 h 101"/>
                <a:gd name="T8" fmla="*/ 5229 w 67"/>
                <a:gd name="T9" fmla="*/ 8352 h 101"/>
                <a:gd name="T10" fmla="*/ 568 w 67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01">
                  <a:moveTo>
                    <a:pt x="3" y="0"/>
                  </a:moveTo>
                  <a:cubicBezTo>
                    <a:pt x="17" y="4"/>
                    <a:pt x="37" y="27"/>
                    <a:pt x="42" y="36"/>
                  </a:cubicBezTo>
                  <a:cubicBezTo>
                    <a:pt x="47" y="45"/>
                    <a:pt x="67" y="101"/>
                    <a:pt x="67" y="101"/>
                  </a:cubicBezTo>
                  <a:cubicBezTo>
                    <a:pt x="54" y="86"/>
                    <a:pt x="38" y="63"/>
                    <a:pt x="0" y="55"/>
                  </a:cubicBezTo>
                  <a:cubicBezTo>
                    <a:pt x="14" y="57"/>
                    <a:pt x="26" y="53"/>
                    <a:pt x="27" y="43"/>
                  </a:cubicBezTo>
                  <a:cubicBezTo>
                    <a:pt x="28" y="33"/>
                    <a:pt x="19" y="10"/>
                    <a:pt x="3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32">
              <a:extLst>
                <a:ext uri="{FF2B5EF4-FFF2-40B4-BE49-F238E27FC236}">
                  <a16:creationId xmlns:a16="http://schemas.microsoft.com/office/drawing/2014/main" id="{F770487E-F8DF-4565-AFFA-86FD590E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6" y="1033"/>
              <a:ext cx="145" cy="353"/>
            </a:xfrm>
            <a:custGeom>
              <a:avLst/>
              <a:gdLst>
                <a:gd name="T0" fmla="*/ 4472 w 25"/>
                <a:gd name="T1" fmla="*/ 0 h 61"/>
                <a:gd name="T2" fmla="*/ 0 w 25"/>
                <a:gd name="T3" fmla="*/ 11823 h 61"/>
                <a:gd name="T4" fmla="*/ 4878 w 25"/>
                <a:gd name="T5" fmla="*/ 6800 h 61"/>
                <a:gd name="T6" fmla="*/ 3329 w 25"/>
                <a:gd name="T7" fmla="*/ 4855 h 61"/>
                <a:gd name="T8" fmla="*/ 4472 w 25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61">
                  <a:moveTo>
                    <a:pt x="23" y="0"/>
                  </a:moveTo>
                  <a:cubicBezTo>
                    <a:pt x="18" y="10"/>
                    <a:pt x="0" y="61"/>
                    <a:pt x="0" y="61"/>
                  </a:cubicBezTo>
                  <a:cubicBezTo>
                    <a:pt x="11" y="46"/>
                    <a:pt x="21" y="38"/>
                    <a:pt x="25" y="35"/>
                  </a:cubicBezTo>
                  <a:cubicBezTo>
                    <a:pt x="15" y="39"/>
                    <a:pt x="17" y="28"/>
                    <a:pt x="17" y="25"/>
                  </a:cubicBezTo>
                  <a:cubicBezTo>
                    <a:pt x="18" y="22"/>
                    <a:pt x="23" y="0"/>
                    <a:pt x="23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Freeform 33">
              <a:extLst>
                <a:ext uri="{FF2B5EF4-FFF2-40B4-BE49-F238E27FC236}">
                  <a16:creationId xmlns:a16="http://schemas.microsoft.com/office/drawing/2014/main" id="{9AFD4677-4F6C-45D6-8FFC-E6C493B3B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842"/>
              <a:ext cx="272" cy="486"/>
            </a:xfrm>
            <a:custGeom>
              <a:avLst/>
              <a:gdLst>
                <a:gd name="T0" fmla="*/ 0 w 47"/>
                <a:gd name="T1" fmla="*/ 0 h 84"/>
                <a:gd name="T2" fmla="*/ 5023 w 47"/>
                <a:gd name="T3" fmla="*/ 5421 h 84"/>
                <a:gd name="T4" fmla="*/ 9109 w 47"/>
                <a:gd name="T5" fmla="*/ 16269 h 84"/>
                <a:gd name="T6" fmla="*/ 0 w 47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84">
                  <a:moveTo>
                    <a:pt x="0" y="0"/>
                  </a:moveTo>
                  <a:cubicBezTo>
                    <a:pt x="9" y="6"/>
                    <a:pt x="22" y="19"/>
                    <a:pt x="26" y="28"/>
                  </a:cubicBezTo>
                  <a:cubicBezTo>
                    <a:pt x="30" y="37"/>
                    <a:pt x="47" y="84"/>
                    <a:pt x="47" y="84"/>
                  </a:cubicBezTo>
                  <a:cubicBezTo>
                    <a:pt x="38" y="64"/>
                    <a:pt x="16" y="10"/>
                    <a:pt x="0" y="0"/>
                  </a:cubicBezTo>
                </a:path>
              </a:pathLst>
            </a:custGeom>
            <a:solidFill>
              <a:srgbClr val="BBA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2" name="Freeform 34">
              <a:extLst>
                <a:ext uri="{FF2B5EF4-FFF2-40B4-BE49-F238E27FC236}">
                  <a16:creationId xmlns:a16="http://schemas.microsoft.com/office/drawing/2014/main" id="{6F3953C9-59FA-4C24-8063-6CD7148DC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8" y="1577"/>
              <a:ext cx="544" cy="684"/>
            </a:xfrm>
            <a:custGeom>
              <a:avLst/>
              <a:gdLst>
                <a:gd name="T0" fmla="*/ 203 w 94"/>
                <a:gd name="T1" fmla="*/ 2353 h 118"/>
                <a:gd name="T2" fmla="*/ 5023 w 94"/>
                <a:gd name="T3" fmla="*/ 1548 h 118"/>
                <a:gd name="T4" fmla="*/ 10851 w 94"/>
                <a:gd name="T5" fmla="*/ 574 h 118"/>
                <a:gd name="T6" fmla="*/ 17449 w 94"/>
                <a:gd name="T7" fmla="*/ 11089 h 118"/>
                <a:gd name="T8" fmla="*/ 14937 w 94"/>
                <a:gd name="T9" fmla="*/ 17135 h 118"/>
                <a:gd name="T10" fmla="*/ 9682 w 94"/>
                <a:gd name="T11" fmla="*/ 21436 h 118"/>
                <a:gd name="T12" fmla="*/ 3883 w 94"/>
                <a:gd name="T13" fmla="*/ 22781 h 118"/>
                <a:gd name="T14" fmla="*/ 0 w 94"/>
                <a:gd name="T15" fmla="*/ 22010 h 118"/>
                <a:gd name="T16" fmla="*/ 3114 w 94"/>
                <a:gd name="T17" fmla="*/ 21436 h 118"/>
                <a:gd name="T18" fmla="*/ 7940 w 94"/>
                <a:gd name="T19" fmla="*/ 18885 h 118"/>
                <a:gd name="T20" fmla="*/ 13565 w 94"/>
                <a:gd name="T21" fmla="*/ 10318 h 118"/>
                <a:gd name="T22" fmla="*/ 12593 w 94"/>
                <a:gd name="T23" fmla="*/ 3495 h 118"/>
                <a:gd name="T24" fmla="*/ 8339 w 94"/>
                <a:gd name="T25" fmla="*/ 1548 h 118"/>
                <a:gd name="T26" fmla="*/ 203 w 94"/>
                <a:gd name="T27" fmla="*/ 2353 h 1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4" h="118">
                  <a:moveTo>
                    <a:pt x="1" y="12"/>
                  </a:moveTo>
                  <a:cubicBezTo>
                    <a:pt x="10" y="13"/>
                    <a:pt x="18" y="10"/>
                    <a:pt x="26" y="8"/>
                  </a:cubicBezTo>
                  <a:cubicBezTo>
                    <a:pt x="36" y="6"/>
                    <a:pt x="46" y="0"/>
                    <a:pt x="56" y="3"/>
                  </a:cubicBezTo>
                  <a:cubicBezTo>
                    <a:pt x="81" y="9"/>
                    <a:pt x="94" y="32"/>
                    <a:pt x="90" y="57"/>
                  </a:cubicBezTo>
                  <a:cubicBezTo>
                    <a:pt x="88" y="68"/>
                    <a:pt x="84" y="80"/>
                    <a:pt x="77" y="88"/>
                  </a:cubicBezTo>
                  <a:cubicBezTo>
                    <a:pt x="69" y="97"/>
                    <a:pt x="61" y="105"/>
                    <a:pt x="50" y="110"/>
                  </a:cubicBezTo>
                  <a:cubicBezTo>
                    <a:pt x="40" y="115"/>
                    <a:pt x="31" y="118"/>
                    <a:pt x="20" y="117"/>
                  </a:cubicBezTo>
                  <a:cubicBezTo>
                    <a:pt x="14" y="117"/>
                    <a:pt x="5" y="117"/>
                    <a:pt x="0" y="113"/>
                  </a:cubicBezTo>
                  <a:cubicBezTo>
                    <a:pt x="3" y="110"/>
                    <a:pt x="12" y="111"/>
                    <a:pt x="16" y="110"/>
                  </a:cubicBezTo>
                  <a:cubicBezTo>
                    <a:pt x="26" y="107"/>
                    <a:pt x="32" y="102"/>
                    <a:pt x="41" y="97"/>
                  </a:cubicBezTo>
                  <a:cubicBezTo>
                    <a:pt x="58" y="87"/>
                    <a:pt x="69" y="72"/>
                    <a:pt x="70" y="53"/>
                  </a:cubicBezTo>
                  <a:cubicBezTo>
                    <a:pt x="71" y="41"/>
                    <a:pt x="72" y="27"/>
                    <a:pt x="65" y="18"/>
                  </a:cubicBezTo>
                  <a:cubicBezTo>
                    <a:pt x="61" y="11"/>
                    <a:pt x="51" y="7"/>
                    <a:pt x="43" y="8"/>
                  </a:cubicBezTo>
                  <a:cubicBezTo>
                    <a:pt x="37" y="7"/>
                    <a:pt x="10" y="15"/>
                    <a:pt x="1" y="12"/>
                  </a:cubicBezTo>
                </a:path>
              </a:pathLst>
            </a:custGeom>
            <a:solidFill>
              <a:srgbClr val="E9D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3" name="Freeform 35">
              <a:extLst>
                <a:ext uri="{FF2B5EF4-FFF2-40B4-BE49-F238E27FC236}">
                  <a16:creationId xmlns:a16="http://schemas.microsoft.com/office/drawing/2014/main" id="{695A5FDD-366A-41D0-9423-B3BA4E4F8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018"/>
              <a:ext cx="284" cy="214"/>
            </a:xfrm>
            <a:custGeom>
              <a:avLst/>
              <a:gdLst>
                <a:gd name="T0" fmla="*/ 406 w 49"/>
                <a:gd name="T1" fmla="*/ 7160 h 37"/>
                <a:gd name="T2" fmla="*/ 9540 w 49"/>
                <a:gd name="T3" fmla="*/ 0 h 37"/>
                <a:gd name="T4" fmla="*/ 5842 w 49"/>
                <a:gd name="T5" fmla="*/ 4049 h 37"/>
                <a:gd name="T6" fmla="*/ 0 w 49"/>
                <a:gd name="T7" fmla="*/ 716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7">
                  <a:moveTo>
                    <a:pt x="2" y="37"/>
                  </a:moveTo>
                  <a:cubicBezTo>
                    <a:pt x="21" y="31"/>
                    <a:pt x="48" y="24"/>
                    <a:pt x="49" y="0"/>
                  </a:cubicBezTo>
                  <a:cubicBezTo>
                    <a:pt x="45" y="7"/>
                    <a:pt x="37" y="15"/>
                    <a:pt x="30" y="21"/>
                  </a:cubicBezTo>
                  <a:cubicBezTo>
                    <a:pt x="24" y="26"/>
                    <a:pt x="8" y="37"/>
                    <a:pt x="0" y="37"/>
                  </a:cubicBezTo>
                </a:path>
              </a:pathLst>
            </a:custGeom>
            <a:solidFill>
              <a:srgbClr val="FAE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4" name="Oval 36">
              <a:extLst>
                <a:ext uri="{FF2B5EF4-FFF2-40B4-BE49-F238E27FC236}">
                  <a16:creationId xmlns:a16="http://schemas.microsoft.com/office/drawing/2014/main" id="{9A0D68EF-7E88-4AA1-859D-2FEE39DDB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1126"/>
              <a:ext cx="1442" cy="1431"/>
            </a:xfrm>
            <a:prstGeom prst="ellipse">
              <a:avLst/>
            </a:prstGeom>
            <a:noFill/>
            <a:ln w="174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75" name="Oval 37">
              <a:extLst>
                <a:ext uri="{FF2B5EF4-FFF2-40B4-BE49-F238E27FC236}">
                  <a16:creationId xmlns:a16="http://schemas.microsoft.com/office/drawing/2014/main" id="{CB77DD8D-CD8A-4BDC-B79A-C531E3369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0" y="1334"/>
              <a:ext cx="1026" cy="1014"/>
            </a:xfrm>
            <a:prstGeom prst="ellipse">
              <a:avLst/>
            </a:prstGeom>
            <a:noFill/>
            <a:ln w="174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76" name="Freeform 38">
              <a:extLst>
                <a:ext uri="{FF2B5EF4-FFF2-40B4-BE49-F238E27FC236}">
                  <a16:creationId xmlns:a16="http://schemas.microsoft.com/office/drawing/2014/main" id="{44AC42FD-F3B2-4940-941B-F31C57E6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334"/>
              <a:ext cx="666" cy="261"/>
            </a:xfrm>
            <a:custGeom>
              <a:avLst/>
              <a:gdLst>
                <a:gd name="T0" fmla="*/ 11270 w 115"/>
                <a:gd name="T1" fmla="*/ 0 h 45"/>
                <a:gd name="T2" fmla="*/ 0 w 115"/>
                <a:gd name="T3" fmla="*/ 3903 h 45"/>
                <a:gd name="T4" fmla="*/ 11270 w 115"/>
                <a:gd name="T5" fmla="*/ 8781 h 45"/>
                <a:gd name="T6" fmla="*/ 22337 w 115"/>
                <a:gd name="T7" fmla="*/ 3903 h 45"/>
                <a:gd name="T8" fmla="*/ 11270 w 115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5">
                  <a:moveTo>
                    <a:pt x="58" y="0"/>
                  </a:moveTo>
                  <a:cubicBezTo>
                    <a:pt x="36" y="0"/>
                    <a:pt x="16" y="7"/>
                    <a:pt x="0" y="20"/>
                  </a:cubicBezTo>
                  <a:cubicBezTo>
                    <a:pt x="15" y="35"/>
                    <a:pt x="35" y="45"/>
                    <a:pt x="58" y="45"/>
                  </a:cubicBezTo>
                  <a:cubicBezTo>
                    <a:pt x="80" y="45"/>
                    <a:pt x="100" y="35"/>
                    <a:pt x="115" y="20"/>
                  </a:cubicBezTo>
                  <a:cubicBezTo>
                    <a:pt x="99" y="7"/>
                    <a:pt x="79" y="0"/>
                    <a:pt x="58" y="0"/>
                  </a:cubicBezTo>
                  <a:close/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7" name="Freeform 39">
              <a:extLst>
                <a:ext uri="{FF2B5EF4-FFF2-40B4-BE49-F238E27FC236}">
                  <a16:creationId xmlns:a16="http://schemas.microsoft.com/office/drawing/2014/main" id="{9798E2EB-E1BD-4B29-A8D4-AEFB569A8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720"/>
              <a:ext cx="1396" cy="939"/>
            </a:xfrm>
            <a:custGeom>
              <a:avLst/>
              <a:gdLst>
                <a:gd name="T0" fmla="*/ 0 w 241"/>
                <a:gd name="T1" fmla="*/ 31549 h 162"/>
                <a:gd name="T2" fmla="*/ 23523 w 241"/>
                <a:gd name="T3" fmla="*/ 13639 h 162"/>
                <a:gd name="T4" fmla="*/ 46838 w 241"/>
                <a:gd name="T5" fmla="*/ 31549 h 162"/>
                <a:gd name="T6" fmla="*/ 38891 w 241"/>
                <a:gd name="T7" fmla="*/ 9744 h 162"/>
                <a:gd name="T8" fmla="*/ 23523 w 241"/>
                <a:gd name="T9" fmla="*/ 0 h 162"/>
                <a:gd name="T10" fmla="*/ 7953 w 241"/>
                <a:gd name="T11" fmla="*/ 9744 h 162"/>
                <a:gd name="T12" fmla="*/ 0 w 241"/>
                <a:gd name="T13" fmla="*/ 31549 h 1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162">
                  <a:moveTo>
                    <a:pt x="0" y="162"/>
                  </a:moveTo>
                  <a:cubicBezTo>
                    <a:pt x="14" y="109"/>
                    <a:pt x="63" y="70"/>
                    <a:pt x="121" y="70"/>
                  </a:cubicBezTo>
                  <a:cubicBezTo>
                    <a:pt x="179" y="70"/>
                    <a:pt x="227" y="109"/>
                    <a:pt x="241" y="162"/>
                  </a:cubicBezTo>
                  <a:cubicBezTo>
                    <a:pt x="241" y="162"/>
                    <a:pt x="205" y="61"/>
                    <a:pt x="200" y="50"/>
                  </a:cubicBezTo>
                  <a:cubicBezTo>
                    <a:pt x="186" y="20"/>
                    <a:pt x="156" y="0"/>
                    <a:pt x="121" y="0"/>
                  </a:cubicBezTo>
                  <a:cubicBezTo>
                    <a:pt x="86" y="0"/>
                    <a:pt x="56" y="20"/>
                    <a:pt x="41" y="50"/>
                  </a:cubicBezTo>
                  <a:cubicBezTo>
                    <a:pt x="36" y="61"/>
                    <a:pt x="0" y="162"/>
                    <a:pt x="0" y="162"/>
                  </a:cubicBezTo>
                  <a:close/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2" name="Group 40">
            <a:extLst>
              <a:ext uri="{FF2B5EF4-FFF2-40B4-BE49-F238E27FC236}">
                <a16:creationId xmlns:a16="http://schemas.microsoft.com/office/drawing/2014/main" id="{2F2EAA9C-CED3-43CB-AD47-171124572E60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1538288"/>
            <a:ext cx="2144713" cy="2743200"/>
            <a:chOff x="3660" y="444"/>
            <a:chExt cx="1768" cy="2261"/>
          </a:xfrm>
        </p:grpSpPr>
        <p:sp>
          <p:nvSpPr>
            <p:cNvPr id="48137" name="Freeform 41">
              <a:extLst>
                <a:ext uri="{FF2B5EF4-FFF2-40B4-BE49-F238E27FC236}">
                  <a16:creationId xmlns:a16="http://schemas.microsoft.com/office/drawing/2014/main" id="{E32B2AB0-4757-40B4-9676-E546C496BF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0" y="942"/>
              <a:ext cx="1768" cy="1757"/>
            </a:xfrm>
            <a:custGeom>
              <a:avLst/>
              <a:gdLst>
                <a:gd name="T0" fmla="*/ 29807 w 305"/>
                <a:gd name="T1" fmla="*/ 0 h 303"/>
                <a:gd name="T2" fmla="*/ 0 w 305"/>
                <a:gd name="T3" fmla="*/ 29457 h 303"/>
                <a:gd name="T4" fmla="*/ 29807 w 305"/>
                <a:gd name="T5" fmla="*/ 59077 h 303"/>
                <a:gd name="T6" fmla="*/ 59411 w 305"/>
                <a:gd name="T7" fmla="*/ 29457 h 303"/>
                <a:gd name="T8" fmla="*/ 29807 w 305"/>
                <a:gd name="T9" fmla="*/ 0 h 303"/>
                <a:gd name="T10" fmla="*/ 29807 w 305"/>
                <a:gd name="T11" fmla="*/ 25926 h 303"/>
                <a:gd name="T12" fmla="*/ 10921 w 305"/>
                <a:gd name="T13" fmla="*/ 12108 h 303"/>
                <a:gd name="T14" fmla="*/ 29807 w 305"/>
                <a:gd name="T15" fmla="*/ 3903 h 303"/>
                <a:gd name="T16" fmla="*/ 48687 w 305"/>
                <a:gd name="T17" fmla="*/ 12108 h 303"/>
                <a:gd name="T18" fmla="*/ 29807 w 305"/>
                <a:gd name="T19" fmla="*/ 25926 h 3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5" h="303">
                  <a:moveTo>
                    <a:pt x="153" y="0"/>
                  </a:moveTo>
                  <a:cubicBezTo>
                    <a:pt x="68" y="0"/>
                    <a:pt x="0" y="68"/>
                    <a:pt x="0" y="151"/>
                  </a:cubicBezTo>
                  <a:cubicBezTo>
                    <a:pt x="0" y="235"/>
                    <a:pt x="68" y="303"/>
                    <a:pt x="153" y="303"/>
                  </a:cubicBezTo>
                  <a:cubicBezTo>
                    <a:pt x="237" y="303"/>
                    <a:pt x="305" y="235"/>
                    <a:pt x="305" y="151"/>
                  </a:cubicBezTo>
                  <a:cubicBezTo>
                    <a:pt x="305" y="68"/>
                    <a:pt x="237" y="0"/>
                    <a:pt x="153" y="0"/>
                  </a:cubicBezTo>
                  <a:moveTo>
                    <a:pt x="153" y="133"/>
                  </a:moveTo>
                  <a:cubicBezTo>
                    <a:pt x="107" y="133"/>
                    <a:pt x="68" y="103"/>
                    <a:pt x="56" y="62"/>
                  </a:cubicBezTo>
                  <a:cubicBezTo>
                    <a:pt x="80" y="36"/>
                    <a:pt x="114" y="20"/>
                    <a:pt x="153" y="20"/>
                  </a:cubicBezTo>
                  <a:cubicBezTo>
                    <a:pt x="191" y="20"/>
                    <a:pt x="226" y="36"/>
                    <a:pt x="250" y="62"/>
                  </a:cubicBezTo>
                  <a:cubicBezTo>
                    <a:pt x="237" y="103"/>
                    <a:pt x="198" y="133"/>
                    <a:pt x="153" y="133"/>
                  </a:cubicBezTo>
                </a:path>
              </a:pathLst>
            </a:custGeom>
            <a:solidFill>
              <a:srgbClr val="FFE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42">
              <a:extLst>
                <a:ext uri="{FF2B5EF4-FFF2-40B4-BE49-F238E27FC236}">
                  <a16:creationId xmlns:a16="http://schemas.microsoft.com/office/drawing/2014/main" id="{984BC402-903C-4D5F-AE0A-9249FE822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308"/>
              <a:ext cx="1536" cy="1281"/>
            </a:xfrm>
            <a:custGeom>
              <a:avLst/>
              <a:gdLst>
                <a:gd name="T0" fmla="*/ 44585 w 265"/>
                <a:gd name="T1" fmla="*/ 0 h 221"/>
                <a:gd name="T2" fmla="*/ 25903 w 265"/>
                <a:gd name="T3" fmla="*/ 13639 h 221"/>
                <a:gd name="T4" fmla="*/ 7019 w 265"/>
                <a:gd name="T5" fmla="*/ 0 h 221"/>
                <a:gd name="T6" fmla="*/ 0 w 265"/>
                <a:gd name="T7" fmla="*/ 17540 h 221"/>
                <a:gd name="T8" fmla="*/ 25903 w 265"/>
                <a:gd name="T9" fmla="*/ 43038 h 221"/>
                <a:gd name="T10" fmla="*/ 51604 w 265"/>
                <a:gd name="T11" fmla="*/ 17540 h 221"/>
                <a:gd name="T12" fmla="*/ 44585 w 265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5" h="221">
                  <a:moveTo>
                    <a:pt x="229" y="0"/>
                  </a:moveTo>
                  <a:cubicBezTo>
                    <a:pt x="216" y="41"/>
                    <a:pt x="178" y="70"/>
                    <a:pt x="133" y="70"/>
                  </a:cubicBezTo>
                  <a:cubicBezTo>
                    <a:pt x="87" y="70"/>
                    <a:pt x="49" y="41"/>
                    <a:pt x="36" y="0"/>
                  </a:cubicBezTo>
                  <a:cubicBezTo>
                    <a:pt x="14" y="24"/>
                    <a:pt x="0" y="55"/>
                    <a:pt x="0" y="90"/>
                  </a:cubicBezTo>
                  <a:cubicBezTo>
                    <a:pt x="0" y="162"/>
                    <a:pt x="60" y="221"/>
                    <a:pt x="133" y="221"/>
                  </a:cubicBezTo>
                  <a:cubicBezTo>
                    <a:pt x="206" y="221"/>
                    <a:pt x="265" y="162"/>
                    <a:pt x="265" y="90"/>
                  </a:cubicBezTo>
                  <a:cubicBezTo>
                    <a:pt x="265" y="55"/>
                    <a:pt x="252" y="24"/>
                    <a:pt x="229" y="0"/>
                  </a:cubicBezTo>
                </a:path>
              </a:pathLst>
            </a:custGeom>
            <a:solidFill>
              <a:srgbClr val="D8B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43">
              <a:extLst>
                <a:ext uri="{FF2B5EF4-FFF2-40B4-BE49-F238E27FC236}">
                  <a16:creationId xmlns:a16="http://schemas.microsoft.com/office/drawing/2014/main" id="{4D8928BF-754E-4753-9D75-68C7633EC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444"/>
              <a:ext cx="1710" cy="1159"/>
            </a:xfrm>
            <a:custGeom>
              <a:avLst/>
              <a:gdLst>
                <a:gd name="T0" fmla="*/ 0 w 295"/>
                <a:gd name="T1" fmla="*/ 38919 h 200"/>
                <a:gd name="T2" fmla="*/ 28827 w 295"/>
                <a:gd name="T3" fmla="*/ 17124 h 200"/>
                <a:gd name="T4" fmla="*/ 57456 w 295"/>
                <a:gd name="T5" fmla="*/ 38919 h 200"/>
                <a:gd name="T6" fmla="*/ 47712 w 295"/>
                <a:gd name="T7" fmla="*/ 11857 h 200"/>
                <a:gd name="T8" fmla="*/ 28827 w 295"/>
                <a:gd name="T9" fmla="*/ 0 h 200"/>
                <a:gd name="T10" fmla="*/ 9947 w 295"/>
                <a:gd name="T11" fmla="*/ 11857 h 200"/>
                <a:gd name="T12" fmla="*/ 0 w 295"/>
                <a:gd name="T13" fmla="*/ 3891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200">
                  <a:moveTo>
                    <a:pt x="0" y="200"/>
                  </a:moveTo>
                  <a:cubicBezTo>
                    <a:pt x="18" y="135"/>
                    <a:pt x="77" y="88"/>
                    <a:pt x="148" y="88"/>
                  </a:cubicBezTo>
                  <a:cubicBezTo>
                    <a:pt x="218" y="88"/>
                    <a:pt x="278" y="135"/>
                    <a:pt x="295" y="200"/>
                  </a:cubicBezTo>
                  <a:cubicBezTo>
                    <a:pt x="295" y="200"/>
                    <a:pt x="251" y="75"/>
                    <a:pt x="245" y="61"/>
                  </a:cubicBezTo>
                  <a:cubicBezTo>
                    <a:pt x="227" y="25"/>
                    <a:pt x="190" y="0"/>
                    <a:pt x="148" y="0"/>
                  </a:cubicBezTo>
                  <a:cubicBezTo>
                    <a:pt x="105" y="0"/>
                    <a:pt x="68" y="25"/>
                    <a:pt x="51" y="61"/>
                  </a:cubicBezTo>
                  <a:cubicBezTo>
                    <a:pt x="44" y="75"/>
                    <a:pt x="0" y="200"/>
                    <a:pt x="0" y="200"/>
                  </a:cubicBezTo>
                </a:path>
              </a:pathLst>
            </a:custGeom>
            <a:solidFill>
              <a:srgbClr val="FCE0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44">
              <a:extLst>
                <a:ext uri="{FF2B5EF4-FFF2-40B4-BE49-F238E27FC236}">
                  <a16:creationId xmlns:a16="http://schemas.microsoft.com/office/drawing/2014/main" id="{F0C13613-4E7B-42B4-A801-E385646EF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308"/>
              <a:ext cx="643" cy="1258"/>
            </a:xfrm>
            <a:custGeom>
              <a:avLst/>
              <a:gdLst>
                <a:gd name="T0" fmla="*/ 21578 w 111"/>
                <a:gd name="T1" fmla="*/ 13241 h 217"/>
                <a:gd name="T2" fmla="*/ 7015 w 111"/>
                <a:gd name="T3" fmla="*/ 0 h 217"/>
                <a:gd name="T4" fmla="*/ 0 w 111"/>
                <a:gd name="T5" fmla="*/ 17542 h 217"/>
                <a:gd name="T6" fmla="*/ 19835 w 111"/>
                <a:gd name="T7" fmla="*/ 42279 h 217"/>
                <a:gd name="T8" fmla="*/ 7015 w 111"/>
                <a:gd name="T9" fmla="*/ 14621 h 217"/>
                <a:gd name="T10" fmla="*/ 21578 w 111"/>
                <a:gd name="T11" fmla="*/ 13241 h 2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217">
                  <a:moveTo>
                    <a:pt x="111" y="68"/>
                  </a:moveTo>
                  <a:cubicBezTo>
                    <a:pt x="76" y="60"/>
                    <a:pt x="47" y="34"/>
                    <a:pt x="36" y="0"/>
                  </a:cubicBezTo>
                  <a:cubicBezTo>
                    <a:pt x="14" y="24"/>
                    <a:pt x="0" y="55"/>
                    <a:pt x="0" y="90"/>
                  </a:cubicBezTo>
                  <a:cubicBezTo>
                    <a:pt x="0" y="152"/>
                    <a:pt x="44" y="204"/>
                    <a:pt x="102" y="217"/>
                  </a:cubicBezTo>
                  <a:cubicBezTo>
                    <a:pt x="37" y="182"/>
                    <a:pt x="15" y="146"/>
                    <a:pt x="36" y="75"/>
                  </a:cubicBezTo>
                  <a:cubicBezTo>
                    <a:pt x="48" y="32"/>
                    <a:pt x="78" y="69"/>
                    <a:pt x="111" y="68"/>
                  </a:cubicBezTo>
                </a:path>
              </a:pathLst>
            </a:custGeom>
            <a:solidFill>
              <a:srgbClr val="B19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Freeform 45">
              <a:extLst>
                <a:ext uri="{FF2B5EF4-FFF2-40B4-BE49-F238E27FC236}">
                  <a16:creationId xmlns:a16="http://schemas.microsoft.com/office/drawing/2014/main" id="{0CED42D3-476A-44C5-8CC7-7ECC17864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308"/>
              <a:ext cx="307" cy="591"/>
            </a:xfrm>
            <a:custGeom>
              <a:avLst/>
              <a:gdLst>
                <a:gd name="T0" fmla="*/ 1176 w 53"/>
                <a:gd name="T1" fmla="*/ 13628 h 102"/>
                <a:gd name="T2" fmla="*/ 5433 w 53"/>
                <a:gd name="T3" fmla="*/ 6211 h 102"/>
                <a:gd name="T4" fmla="*/ 10299 w 53"/>
                <a:gd name="T5" fmla="*/ 6211 h 102"/>
                <a:gd name="T6" fmla="*/ 7015 w 53"/>
                <a:gd name="T7" fmla="*/ 0 h 102"/>
                <a:gd name="T8" fmla="*/ 0 w 53"/>
                <a:gd name="T9" fmla="*/ 17492 h 102"/>
                <a:gd name="T10" fmla="*/ 203 w 53"/>
                <a:gd name="T11" fmla="*/ 19839 h 102"/>
                <a:gd name="T12" fmla="*/ 203 w 53"/>
                <a:gd name="T13" fmla="*/ 18669 h 102"/>
                <a:gd name="T14" fmla="*/ 1176 w 53"/>
                <a:gd name="T15" fmla="*/ 13628 h 1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102">
                  <a:moveTo>
                    <a:pt x="6" y="70"/>
                  </a:moveTo>
                  <a:cubicBezTo>
                    <a:pt x="10" y="57"/>
                    <a:pt x="14" y="38"/>
                    <a:pt x="28" y="32"/>
                  </a:cubicBezTo>
                  <a:cubicBezTo>
                    <a:pt x="36" y="28"/>
                    <a:pt x="45" y="30"/>
                    <a:pt x="53" y="32"/>
                  </a:cubicBezTo>
                  <a:cubicBezTo>
                    <a:pt x="46" y="22"/>
                    <a:pt x="40" y="12"/>
                    <a:pt x="36" y="0"/>
                  </a:cubicBezTo>
                  <a:cubicBezTo>
                    <a:pt x="14" y="24"/>
                    <a:pt x="0" y="55"/>
                    <a:pt x="0" y="90"/>
                  </a:cubicBezTo>
                  <a:cubicBezTo>
                    <a:pt x="0" y="94"/>
                    <a:pt x="0" y="98"/>
                    <a:pt x="1" y="102"/>
                  </a:cubicBezTo>
                  <a:cubicBezTo>
                    <a:pt x="1" y="100"/>
                    <a:pt x="1" y="98"/>
                    <a:pt x="1" y="96"/>
                  </a:cubicBezTo>
                  <a:cubicBezTo>
                    <a:pt x="2" y="87"/>
                    <a:pt x="4" y="78"/>
                    <a:pt x="6" y="70"/>
                  </a:cubicBezTo>
                </a:path>
              </a:pathLst>
            </a:custGeom>
            <a:solidFill>
              <a:srgbClr val="8D7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46">
              <a:extLst>
                <a:ext uri="{FF2B5EF4-FFF2-40B4-BE49-F238E27FC236}">
                  <a16:creationId xmlns:a16="http://schemas.microsoft.com/office/drawing/2014/main" id="{F0335EA9-B9C4-4310-AD77-A702B8A68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314"/>
              <a:ext cx="458" cy="649"/>
            </a:xfrm>
            <a:custGeom>
              <a:avLst/>
              <a:gdLst>
                <a:gd name="T0" fmla="*/ 8569 w 79"/>
                <a:gd name="T1" fmla="*/ 0 h 112"/>
                <a:gd name="T2" fmla="*/ 8001 w 79"/>
                <a:gd name="T3" fmla="*/ 771 h 112"/>
                <a:gd name="T4" fmla="*/ 0 w 79"/>
                <a:gd name="T5" fmla="*/ 10511 h 112"/>
                <a:gd name="T6" fmla="*/ 0 w 79"/>
                <a:gd name="T7" fmla="*/ 10709 h 112"/>
                <a:gd name="T8" fmla="*/ 6418 w 79"/>
                <a:gd name="T9" fmla="*/ 7991 h 112"/>
                <a:gd name="T10" fmla="*/ 12267 w 79"/>
                <a:gd name="T11" fmla="*/ 9538 h 112"/>
                <a:gd name="T12" fmla="*/ 14992 w 79"/>
                <a:gd name="T13" fmla="*/ 16352 h 112"/>
                <a:gd name="T14" fmla="*/ 14992 w 79"/>
                <a:gd name="T15" fmla="*/ 20246 h 112"/>
                <a:gd name="T16" fmla="*/ 14992 w 79"/>
                <a:gd name="T17" fmla="*/ 21794 h 112"/>
                <a:gd name="T18" fmla="*/ 15392 w 79"/>
                <a:gd name="T19" fmla="*/ 17326 h 112"/>
                <a:gd name="T20" fmla="*/ 8569 w 79"/>
                <a:gd name="T21" fmla="*/ 0 h 1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112">
                  <a:moveTo>
                    <a:pt x="44" y="0"/>
                  </a:moveTo>
                  <a:cubicBezTo>
                    <a:pt x="44" y="2"/>
                    <a:pt x="43" y="3"/>
                    <a:pt x="41" y="4"/>
                  </a:cubicBezTo>
                  <a:cubicBezTo>
                    <a:pt x="33" y="25"/>
                    <a:pt x="19" y="43"/>
                    <a:pt x="0" y="54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1" y="50"/>
                    <a:pt x="20" y="42"/>
                    <a:pt x="33" y="41"/>
                  </a:cubicBezTo>
                  <a:cubicBezTo>
                    <a:pt x="43" y="40"/>
                    <a:pt x="55" y="42"/>
                    <a:pt x="63" y="49"/>
                  </a:cubicBezTo>
                  <a:cubicBezTo>
                    <a:pt x="72" y="57"/>
                    <a:pt x="76" y="72"/>
                    <a:pt x="77" y="84"/>
                  </a:cubicBezTo>
                  <a:cubicBezTo>
                    <a:pt x="78" y="91"/>
                    <a:pt x="78" y="97"/>
                    <a:pt x="77" y="104"/>
                  </a:cubicBezTo>
                  <a:cubicBezTo>
                    <a:pt x="77" y="106"/>
                    <a:pt x="77" y="110"/>
                    <a:pt x="77" y="112"/>
                  </a:cubicBezTo>
                  <a:cubicBezTo>
                    <a:pt x="78" y="105"/>
                    <a:pt x="79" y="97"/>
                    <a:pt x="79" y="89"/>
                  </a:cubicBezTo>
                  <a:cubicBezTo>
                    <a:pt x="79" y="54"/>
                    <a:pt x="66" y="23"/>
                    <a:pt x="44" y="0"/>
                  </a:cubicBezTo>
                </a:path>
              </a:pathLst>
            </a:custGeom>
            <a:solidFill>
              <a:srgbClr val="B19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47">
              <a:extLst>
                <a:ext uri="{FF2B5EF4-FFF2-40B4-BE49-F238E27FC236}">
                  <a16:creationId xmlns:a16="http://schemas.microsoft.com/office/drawing/2014/main" id="{962FC78F-3D0C-42BB-92BC-B1691CD06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8" y="473"/>
              <a:ext cx="608" cy="591"/>
            </a:xfrm>
            <a:custGeom>
              <a:avLst/>
              <a:gdLst>
                <a:gd name="T0" fmla="*/ 17267 w 105"/>
                <a:gd name="T1" fmla="*/ 0 h 102"/>
                <a:gd name="T2" fmla="*/ 6404 w 105"/>
                <a:gd name="T3" fmla="*/ 3691 h 102"/>
                <a:gd name="T4" fmla="*/ 2513 w 105"/>
                <a:gd name="T5" fmla="*/ 18669 h 102"/>
                <a:gd name="T6" fmla="*/ 16294 w 105"/>
                <a:gd name="T7" fmla="*/ 14404 h 102"/>
                <a:gd name="T8" fmla="*/ 17267 w 105"/>
                <a:gd name="T9" fmla="*/ 0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02">
                  <a:moveTo>
                    <a:pt x="89" y="0"/>
                  </a:moveTo>
                  <a:cubicBezTo>
                    <a:pt x="67" y="1"/>
                    <a:pt x="41" y="12"/>
                    <a:pt x="33" y="19"/>
                  </a:cubicBezTo>
                  <a:cubicBezTo>
                    <a:pt x="24" y="27"/>
                    <a:pt x="0" y="102"/>
                    <a:pt x="13" y="96"/>
                  </a:cubicBezTo>
                  <a:cubicBezTo>
                    <a:pt x="25" y="89"/>
                    <a:pt x="46" y="74"/>
                    <a:pt x="84" y="74"/>
                  </a:cubicBezTo>
                  <a:cubicBezTo>
                    <a:pt x="95" y="72"/>
                    <a:pt x="105" y="1"/>
                    <a:pt x="89" y="0"/>
                  </a:cubicBezTo>
                </a:path>
              </a:pathLst>
            </a:custGeom>
            <a:solidFill>
              <a:srgbClr val="FEF1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48">
              <a:extLst>
                <a:ext uri="{FF2B5EF4-FFF2-40B4-BE49-F238E27FC236}">
                  <a16:creationId xmlns:a16="http://schemas.microsoft.com/office/drawing/2014/main" id="{B3895C5F-2627-4737-9975-505F82A43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566"/>
              <a:ext cx="128" cy="313"/>
            </a:xfrm>
            <a:custGeom>
              <a:avLst/>
              <a:gdLst>
                <a:gd name="T0" fmla="*/ 4131 w 22"/>
                <a:gd name="T1" fmla="*/ 0 h 54"/>
                <a:gd name="T2" fmla="*/ 1588 w 22"/>
                <a:gd name="T3" fmla="*/ 4098 h 54"/>
                <a:gd name="T4" fmla="*/ 780 w 22"/>
                <a:gd name="T5" fmla="*/ 7390 h 54"/>
                <a:gd name="T6" fmla="*/ 0 w 22"/>
                <a:gd name="T7" fmla="*/ 10514 h 54"/>
                <a:gd name="T8" fmla="*/ 3759 w 22"/>
                <a:gd name="T9" fmla="*/ 9541 h 54"/>
                <a:gd name="T10" fmla="*/ 3759 w 22"/>
                <a:gd name="T11" fmla="*/ 5072 h 54"/>
                <a:gd name="T12" fmla="*/ 4335 w 22"/>
                <a:gd name="T13" fmla="*/ 574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4">
                  <a:moveTo>
                    <a:pt x="21" y="0"/>
                  </a:moveTo>
                  <a:cubicBezTo>
                    <a:pt x="10" y="3"/>
                    <a:pt x="10" y="10"/>
                    <a:pt x="8" y="21"/>
                  </a:cubicBezTo>
                  <a:cubicBezTo>
                    <a:pt x="7" y="26"/>
                    <a:pt x="6" y="32"/>
                    <a:pt x="4" y="38"/>
                  </a:cubicBezTo>
                  <a:cubicBezTo>
                    <a:pt x="3" y="43"/>
                    <a:pt x="0" y="49"/>
                    <a:pt x="0" y="54"/>
                  </a:cubicBezTo>
                  <a:cubicBezTo>
                    <a:pt x="5" y="54"/>
                    <a:pt x="15" y="51"/>
                    <a:pt x="19" y="49"/>
                  </a:cubicBezTo>
                  <a:cubicBezTo>
                    <a:pt x="16" y="42"/>
                    <a:pt x="18" y="33"/>
                    <a:pt x="19" y="26"/>
                  </a:cubicBezTo>
                  <a:cubicBezTo>
                    <a:pt x="20" y="18"/>
                    <a:pt x="19" y="10"/>
                    <a:pt x="2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Freeform 49">
              <a:extLst>
                <a:ext uri="{FF2B5EF4-FFF2-40B4-BE49-F238E27FC236}">
                  <a16:creationId xmlns:a16="http://schemas.microsoft.com/office/drawing/2014/main" id="{E50B3271-FC1A-4179-90CD-DD1FCD54D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884"/>
              <a:ext cx="82" cy="58"/>
            </a:xfrm>
            <a:custGeom>
              <a:avLst/>
              <a:gdLst>
                <a:gd name="T0" fmla="*/ 2196 w 14"/>
                <a:gd name="T1" fmla="*/ 0 h 10"/>
                <a:gd name="T2" fmla="*/ 0 w 14"/>
                <a:gd name="T3" fmla="*/ 1949 h 10"/>
                <a:gd name="T4" fmla="*/ 2811 w 14"/>
                <a:gd name="T5" fmla="*/ 203 h 10"/>
                <a:gd name="T6" fmla="*/ 2811 w 14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11" y="0"/>
                  </a:moveTo>
                  <a:cubicBezTo>
                    <a:pt x="6" y="3"/>
                    <a:pt x="1" y="5"/>
                    <a:pt x="0" y="10"/>
                  </a:cubicBezTo>
                  <a:cubicBezTo>
                    <a:pt x="4" y="6"/>
                    <a:pt x="9" y="3"/>
                    <a:pt x="14" y="1"/>
                  </a:cubicBezTo>
                  <a:cubicBezTo>
                    <a:pt x="13" y="0"/>
                    <a:pt x="14" y="0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Freeform 50">
              <a:extLst>
                <a:ext uri="{FF2B5EF4-FFF2-40B4-BE49-F238E27FC236}">
                  <a16:creationId xmlns:a16="http://schemas.microsoft.com/office/drawing/2014/main" id="{78C8E4E0-C70F-4D60-9B94-E839BC2AA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809"/>
              <a:ext cx="93" cy="58"/>
            </a:xfrm>
            <a:custGeom>
              <a:avLst/>
              <a:gdLst>
                <a:gd name="T0" fmla="*/ 0 w 16"/>
                <a:gd name="T1" fmla="*/ 1549 h 10"/>
                <a:gd name="T2" fmla="*/ 3145 w 16"/>
                <a:gd name="T3" fmla="*/ 1549 h 10"/>
                <a:gd name="T4" fmla="*/ 0 w 16"/>
                <a:gd name="T5" fmla="*/ 97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0" y="8"/>
                  </a:moveTo>
                  <a:cubicBezTo>
                    <a:pt x="5" y="6"/>
                    <a:pt x="11" y="10"/>
                    <a:pt x="16" y="8"/>
                  </a:cubicBezTo>
                  <a:cubicBezTo>
                    <a:pt x="13" y="0"/>
                    <a:pt x="5" y="4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51">
              <a:extLst>
                <a:ext uri="{FF2B5EF4-FFF2-40B4-BE49-F238E27FC236}">
                  <a16:creationId xmlns:a16="http://schemas.microsoft.com/office/drawing/2014/main" id="{143293AE-D1DA-430E-AABF-0A46EA383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531"/>
              <a:ext cx="476" cy="713"/>
            </a:xfrm>
            <a:custGeom>
              <a:avLst/>
              <a:gdLst>
                <a:gd name="T0" fmla="*/ 778 w 82"/>
                <a:gd name="T1" fmla="*/ 0 h 123"/>
                <a:gd name="T2" fmla="*/ 10176 w 82"/>
                <a:gd name="T3" fmla="*/ 8568 h 123"/>
                <a:gd name="T4" fmla="*/ 16039 w 82"/>
                <a:gd name="T5" fmla="*/ 23958 h 123"/>
                <a:gd name="T6" fmla="*/ 0 w 82"/>
                <a:gd name="T7" fmla="*/ 13037 h 123"/>
                <a:gd name="T8" fmla="*/ 6472 w 82"/>
                <a:gd name="T9" fmla="*/ 10318 h 123"/>
                <a:gd name="T10" fmla="*/ 778 w 82"/>
                <a:gd name="T11" fmla="*/ 0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23">
                  <a:moveTo>
                    <a:pt x="4" y="0"/>
                  </a:moveTo>
                  <a:cubicBezTo>
                    <a:pt x="21" y="5"/>
                    <a:pt x="46" y="33"/>
                    <a:pt x="52" y="44"/>
                  </a:cubicBezTo>
                  <a:cubicBezTo>
                    <a:pt x="58" y="55"/>
                    <a:pt x="82" y="123"/>
                    <a:pt x="82" y="123"/>
                  </a:cubicBezTo>
                  <a:cubicBezTo>
                    <a:pt x="66" y="104"/>
                    <a:pt x="47" y="76"/>
                    <a:pt x="0" y="67"/>
                  </a:cubicBezTo>
                  <a:cubicBezTo>
                    <a:pt x="17" y="69"/>
                    <a:pt x="32" y="65"/>
                    <a:pt x="33" y="53"/>
                  </a:cubicBezTo>
                  <a:cubicBezTo>
                    <a:pt x="35" y="40"/>
                    <a:pt x="23" y="12"/>
                    <a:pt x="4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52">
              <a:extLst>
                <a:ext uri="{FF2B5EF4-FFF2-40B4-BE49-F238E27FC236}">
                  <a16:creationId xmlns:a16="http://schemas.microsoft.com/office/drawing/2014/main" id="{6D61E64E-B29E-4042-9BD3-67F2364F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821"/>
              <a:ext cx="180" cy="429"/>
            </a:xfrm>
            <a:custGeom>
              <a:avLst/>
              <a:gdLst>
                <a:gd name="T0" fmla="*/ 5493 w 31"/>
                <a:gd name="T1" fmla="*/ 0 h 74"/>
                <a:gd name="T2" fmla="*/ 0 w 31"/>
                <a:gd name="T3" fmla="*/ 14418 h 74"/>
                <a:gd name="T4" fmla="*/ 6068 w 31"/>
                <a:gd name="T5" fmla="*/ 8371 h 74"/>
                <a:gd name="T6" fmla="*/ 4314 w 31"/>
                <a:gd name="T7" fmla="*/ 6052 h 74"/>
                <a:gd name="T8" fmla="*/ 5493 w 31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74">
                  <a:moveTo>
                    <a:pt x="28" y="0"/>
                  </a:moveTo>
                  <a:cubicBezTo>
                    <a:pt x="22" y="12"/>
                    <a:pt x="0" y="74"/>
                    <a:pt x="0" y="74"/>
                  </a:cubicBezTo>
                  <a:cubicBezTo>
                    <a:pt x="14" y="56"/>
                    <a:pt x="26" y="46"/>
                    <a:pt x="31" y="43"/>
                  </a:cubicBezTo>
                  <a:cubicBezTo>
                    <a:pt x="19" y="47"/>
                    <a:pt x="21" y="34"/>
                    <a:pt x="22" y="31"/>
                  </a:cubicBezTo>
                  <a:cubicBezTo>
                    <a:pt x="22" y="27"/>
                    <a:pt x="28" y="0"/>
                    <a:pt x="28" y="0"/>
                  </a:cubicBezTo>
                </a:path>
              </a:pathLst>
            </a:custGeom>
            <a:solidFill>
              <a:srgbClr val="E5C6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53">
              <a:extLst>
                <a:ext uri="{FF2B5EF4-FFF2-40B4-BE49-F238E27FC236}">
                  <a16:creationId xmlns:a16="http://schemas.microsoft.com/office/drawing/2014/main" id="{2E974FF6-747B-4C64-99DB-35AC51B2B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589"/>
              <a:ext cx="331" cy="591"/>
            </a:xfrm>
            <a:custGeom>
              <a:avLst/>
              <a:gdLst>
                <a:gd name="T0" fmla="*/ 0 w 57"/>
                <a:gd name="T1" fmla="*/ 0 h 102"/>
                <a:gd name="T2" fmla="*/ 6272 w 57"/>
                <a:gd name="T3" fmla="*/ 6611 h 102"/>
                <a:gd name="T4" fmla="*/ 11161 w 57"/>
                <a:gd name="T5" fmla="*/ 19839 h 102"/>
                <a:gd name="T6" fmla="*/ 0 w 57"/>
                <a:gd name="T7" fmla="*/ 0 h 10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02">
                  <a:moveTo>
                    <a:pt x="0" y="0"/>
                  </a:moveTo>
                  <a:cubicBezTo>
                    <a:pt x="10" y="7"/>
                    <a:pt x="27" y="24"/>
                    <a:pt x="32" y="34"/>
                  </a:cubicBezTo>
                  <a:cubicBezTo>
                    <a:pt x="36" y="45"/>
                    <a:pt x="57" y="102"/>
                    <a:pt x="57" y="102"/>
                  </a:cubicBezTo>
                  <a:cubicBezTo>
                    <a:pt x="46" y="78"/>
                    <a:pt x="20" y="13"/>
                    <a:pt x="0" y="0"/>
                  </a:cubicBezTo>
                </a:path>
              </a:pathLst>
            </a:custGeom>
            <a:solidFill>
              <a:srgbClr val="BBA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54">
              <a:extLst>
                <a:ext uri="{FF2B5EF4-FFF2-40B4-BE49-F238E27FC236}">
                  <a16:creationId xmlns:a16="http://schemas.microsoft.com/office/drawing/2014/main" id="{BC8CCF8C-F131-4357-9696-6433D098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1627"/>
              <a:ext cx="858" cy="887"/>
            </a:xfrm>
            <a:custGeom>
              <a:avLst/>
              <a:gdLst>
                <a:gd name="T0" fmla="*/ 5073 w 148"/>
                <a:gd name="T1" fmla="*/ 4302 h 153"/>
                <a:gd name="T2" fmla="*/ 11896 w 148"/>
                <a:gd name="T3" fmla="*/ 3328 h 153"/>
                <a:gd name="T4" fmla="*/ 21809 w 148"/>
                <a:gd name="T5" fmla="*/ 574 h 153"/>
                <a:gd name="T6" fmla="*/ 27659 w 148"/>
                <a:gd name="T7" fmla="*/ 12470 h 153"/>
                <a:gd name="T8" fmla="*/ 23763 w 148"/>
                <a:gd name="T9" fmla="*/ 21445 h 153"/>
                <a:gd name="T10" fmla="*/ 17143 w 148"/>
                <a:gd name="T11" fmla="*/ 26888 h 153"/>
                <a:gd name="T12" fmla="*/ 9345 w 148"/>
                <a:gd name="T13" fmla="*/ 29242 h 153"/>
                <a:gd name="T14" fmla="*/ 0 w 148"/>
                <a:gd name="T15" fmla="*/ 28268 h 153"/>
                <a:gd name="T16" fmla="*/ 8568 w 148"/>
                <a:gd name="T17" fmla="*/ 26888 h 153"/>
                <a:gd name="T18" fmla="*/ 15595 w 148"/>
                <a:gd name="T19" fmla="*/ 23561 h 153"/>
                <a:gd name="T20" fmla="*/ 22012 w 148"/>
                <a:gd name="T21" fmla="*/ 12673 h 153"/>
                <a:gd name="T22" fmla="*/ 20667 w 148"/>
                <a:gd name="T23" fmla="*/ 5073 h 153"/>
                <a:gd name="T24" fmla="*/ 16169 w 148"/>
                <a:gd name="T25" fmla="*/ 3328 h 153"/>
                <a:gd name="T26" fmla="*/ 5073 w 148"/>
                <a:gd name="T27" fmla="*/ 4302 h 1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8" h="153">
                  <a:moveTo>
                    <a:pt x="26" y="22"/>
                  </a:moveTo>
                  <a:cubicBezTo>
                    <a:pt x="37" y="23"/>
                    <a:pt x="51" y="19"/>
                    <a:pt x="61" y="17"/>
                  </a:cubicBezTo>
                  <a:cubicBezTo>
                    <a:pt x="73" y="14"/>
                    <a:pt x="100" y="0"/>
                    <a:pt x="112" y="3"/>
                  </a:cubicBezTo>
                  <a:cubicBezTo>
                    <a:pt x="144" y="12"/>
                    <a:pt x="148" y="32"/>
                    <a:pt x="142" y="64"/>
                  </a:cubicBezTo>
                  <a:cubicBezTo>
                    <a:pt x="140" y="77"/>
                    <a:pt x="131" y="100"/>
                    <a:pt x="122" y="110"/>
                  </a:cubicBezTo>
                  <a:cubicBezTo>
                    <a:pt x="112" y="121"/>
                    <a:pt x="101" y="131"/>
                    <a:pt x="88" y="138"/>
                  </a:cubicBezTo>
                  <a:cubicBezTo>
                    <a:pt x="75" y="144"/>
                    <a:pt x="64" y="149"/>
                    <a:pt x="48" y="150"/>
                  </a:cubicBezTo>
                  <a:cubicBezTo>
                    <a:pt x="41" y="151"/>
                    <a:pt x="4" y="153"/>
                    <a:pt x="0" y="145"/>
                  </a:cubicBezTo>
                  <a:cubicBezTo>
                    <a:pt x="14" y="146"/>
                    <a:pt x="39" y="140"/>
                    <a:pt x="44" y="138"/>
                  </a:cubicBezTo>
                  <a:cubicBezTo>
                    <a:pt x="59" y="132"/>
                    <a:pt x="68" y="128"/>
                    <a:pt x="80" y="121"/>
                  </a:cubicBezTo>
                  <a:cubicBezTo>
                    <a:pt x="101" y="109"/>
                    <a:pt x="111" y="89"/>
                    <a:pt x="113" y="65"/>
                  </a:cubicBezTo>
                  <a:cubicBezTo>
                    <a:pt x="114" y="50"/>
                    <a:pt x="115" y="39"/>
                    <a:pt x="106" y="26"/>
                  </a:cubicBezTo>
                  <a:cubicBezTo>
                    <a:pt x="101" y="18"/>
                    <a:pt x="93" y="15"/>
                    <a:pt x="83" y="17"/>
                  </a:cubicBezTo>
                  <a:cubicBezTo>
                    <a:pt x="76" y="16"/>
                    <a:pt x="37" y="26"/>
                    <a:pt x="26" y="22"/>
                  </a:cubicBezTo>
                </a:path>
              </a:pathLst>
            </a:custGeom>
            <a:solidFill>
              <a:srgbClr val="E9D0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55">
              <a:extLst>
                <a:ext uri="{FF2B5EF4-FFF2-40B4-BE49-F238E27FC236}">
                  <a16:creationId xmlns:a16="http://schemas.microsoft.com/office/drawing/2014/main" id="{45EE93E1-C746-4FD9-A6E4-103312396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172"/>
              <a:ext cx="366" cy="278"/>
            </a:xfrm>
            <a:custGeom>
              <a:avLst/>
              <a:gdLst>
                <a:gd name="T0" fmla="*/ 575 w 63"/>
                <a:gd name="T1" fmla="*/ 9325 h 48"/>
                <a:gd name="T2" fmla="*/ 12351 w 63"/>
                <a:gd name="T3" fmla="*/ 0 h 48"/>
                <a:gd name="T4" fmla="*/ 7663 w 63"/>
                <a:gd name="T5" fmla="*/ 5236 h 48"/>
                <a:gd name="T6" fmla="*/ 0 w 63"/>
                <a:gd name="T7" fmla="*/ 9122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48">
                  <a:moveTo>
                    <a:pt x="3" y="48"/>
                  </a:moveTo>
                  <a:cubicBezTo>
                    <a:pt x="27" y="40"/>
                    <a:pt x="62" y="31"/>
                    <a:pt x="63" y="0"/>
                  </a:cubicBezTo>
                  <a:cubicBezTo>
                    <a:pt x="57" y="9"/>
                    <a:pt x="48" y="20"/>
                    <a:pt x="39" y="27"/>
                  </a:cubicBezTo>
                  <a:cubicBezTo>
                    <a:pt x="31" y="34"/>
                    <a:pt x="11" y="48"/>
                    <a:pt x="0" y="47"/>
                  </a:cubicBezTo>
                </a:path>
              </a:pathLst>
            </a:custGeom>
            <a:solidFill>
              <a:srgbClr val="FAE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Oval 56">
              <a:extLst>
                <a:ext uri="{FF2B5EF4-FFF2-40B4-BE49-F238E27FC236}">
                  <a16:creationId xmlns:a16="http://schemas.microsoft.com/office/drawing/2014/main" id="{9E20558D-DC42-466F-8BC0-F30548140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0" y="954"/>
              <a:ext cx="1768" cy="1751"/>
            </a:xfrm>
            <a:prstGeom prst="ellipse">
              <a:avLst/>
            </a:prstGeom>
            <a:noFill/>
            <a:ln w="174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53" name="Oval 57">
              <a:extLst>
                <a:ext uri="{FF2B5EF4-FFF2-40B4-BE49-F238E27FC236}">
                  <a16:creationId xmlns:a16="http://schemas.microsoft.com/office/drawing/2014/main" id="{F58C82F7-0B40-49E0-8B3C-7575FCBEE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" y="1064"/>
              <a:ext cx="1536" cy="1525"/>
            </a:xfrm>
            <a:prstGeom prst="ellipse">
              <a:avLst/>
            </a:prstGeom>
            <a:noFill/>
            <a:ln w="174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154" name="Freeform 58">
              <a:extLst>
                <a:ext uri="{FF2B5EF4-FFF2-40B4-BE49-F238E27FC236}">
                  <a16:creationId xmlns:a16="http://schemas.microsoft.com/office/drawing/2014/main" id="{0EB03D84-B432-4B39-97AB-0BA40D545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064"/>
              <a:ext cx="1125" cy="661"/>
            </a:xfrm>
            <a:custGeom>
              <a:avLst/>
              <a:gdLst>
                <a:gd name="T0" fmla="*/ 18934 w 194"/>
                <a:gd name="T1" fmla="*/ 0 h 114"/>
                <a:gd name="T2" fmla="*/ 0 w 194"/>
                <a:gd name="T3" fmla="*/ 8205 h 114"/>
                <a:gd name="T4" fmla="*/ 18934 w 194"/>
                <a:gd name="T5" fmla="*/ 22225 h 114"/>
                <a:gd name="T6" fmla="*/ 37832 w 194"/>
                <a:gd name="T7" fmla="*/ 8205 h 114"/>
                <a:gd name="T8" fmla="*/ 18934 w 194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114">
                  <a:moveTo>
                    <a:pt x="97" y="0"/>
                  </a:moveTo>
                  <a:cubicBezTo>
                    <a:pt x="58" y="0"/>
                    <a:pt x="24" y="17"/>
                    <a:pt x="0" y="42"/>
                  </a:cubicBezTo>
                  <a:cubicBezTo>
                    <a:pt x="12" y="84"/>
                    <a:pt x="51" y="114"/>
                    <a:pt x="97" y="114"/>
                  </a:cubicBezTo>
                  <a:cubicBezTo>
                    <a:pt x="142" y="114"/>
                    <a:pt x="181" y="84"/>
                    <a:pt x="194" y="42"/>
                  </a:cubicBezTo>
                  <a:cubicBezTo>
                    <a:pt x="170" y="17"/>
                    <a:pt x="135" y="0"/>
                    <a:pt x="97" y="0"/>
                  </a:cubicBezTo>
                  <a:close/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5" name="Freeform 59">
              <a:extLst>
                <a:ext uri="{FF2B5EF4-FFF2-40B4-BE49-F238E27FC236}">
                  <a16:creationId xmlns:a16="http://schemas.microsoft.com/office/drawing/2014/main" id="{52B3D2C1-A826-483E-A135-453AEBF54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444"/>
              <a:ext cx="1710" cy="1159"/>
            </a:xfrm>
            <a:custGeom>
              <a:avLst/>
              <a:gdLst>
                <a:gd name="T0" fmla="*/ 0 w 295"/>
                <a:gd name="T1" fmla="*/ 38919 h 200"/>
                <a:gd name="T2" fmla="*/ 28827 w 295"/>
                <a:gd name="T3" fmla="*/ 17124 h 200"/>
                <a:gd name="T4" fmla="*/ 57456 w 295"/>
                <a:gd name="T5" fmla="*/ 38919 h 200"/>
                <a:gd name="T6" fmla="*/ 47712 w 295"/>
                <a:gd name="T7" fmla="*/ 11857 h 200"/>
                <a:gd name="T8" fmla="*/ 28827 w 295"/>
                <a:gd name="T9" fmla="*/ 0 h 200"/>
                <a:gd name="T10" fmla="*/ 9947 w 295"/>
                <a:gd name="T11" fmla="*/ 11857 h 200"/>
                <a:gd name="T12" fmla="*/ 0 w 295"/>
                <a:gd name="T13" fmla="*/ 3891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5" h="200">
                  <a:moveTo>
                    <a:pt x="0" y="200"/>
                  </a:moveTo>
                  <a:cubicBezTo>
                    <a:pt x="18" y="135"/>
                    <a:pt x="77" y="88"/>
                    <a:pt x="148" y="88"/>
                  </a:cubicBezTo>
                  <a:cubicBezTo>
                    <a:pt x="218" y="88"/>
                    <a:pt x="278" y="135"/>
                    <a:pt x="295" y="200"/>
                  </a:cubicBezTo>
                  <a:cubicBezTo>
                    <a:pt x="295" y="200"/>
                    <a:pt x="251" y="75"/>
                    <a:pt x="245" y="61"/>
                  </a:cubicBezTo>
                  <a:cubicBezTo>
                    <a:pt x="227" y="25"/>
                    <a:pt x="190" y="0"/>
                    <a:pt x="148" y="0"/>
                  </a:cubicBezTo>
                  <a:cubicBezTo>
                    <a:pt x="105" y="0"/>
                    <a:pt x="68" y="25"/>
                    <a:pt x="51" y="61"/>
                  </a:cubicBezTo>
                  <a:cubicBezTo>
                    <a:pt x="44" y="75"/>
                    <a:pt x="0" y="200"/>
                    <a:pt x="0" y="200"/>
                  </a:cubicBezTo>
                  <a:close/>
                </a:path>
              </a:pathLst>
            </a:custGeom>
            <a:noFill/>
            <a:ln w="174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6630" name="Text Box 60">
            <a:extLst>
              <a:ext uri="{FF2B5EF4-FFF2-40B4-BE49-F238E27FC236}">
                <a16:creationId xmlns:a16="http://schemas.microsoft.com/office/drawing/2014/main" id="{400FED41-1B5C-4C17-8697-4FC4B579CB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8000" y="4433888"/>
            <a:ext cx="965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400">
                <a:solidFill>
                  <a:srgbClr val="0070C0"/>
                </a:solidFill>
                <a:ea typeface="Times New Roman" charset="0"/>
                <a:cs typeface="Times New Roman" charset="0"/>
              </a:rPr>
              <a:t>100%</a:t>
            </a:r>
          </a:p>
        </p:txBody>
      </p:sp>
      <p:sp>
        <p:nvSpPr>
          <p:cNvPr id="26631" name="Text Box 61">
            <a:extLst>
              <a:ext uri="{FF2B5EF4-FFF2-40B4-BE49-F238E27FC236}">
                <a16:creationId xmlns:a16="http://schemas.microsoft.com/office/drawing/2014/main" id="{2F84226D-3A11-4902-9F61-375E72A53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0" y="4510088"/>
            <a:ext cx="965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400">
                <a:solidFill>
                  <a:srgbClr val="0070C0"/>
                </a:solidFill>
                <a:ea typeface="Times New Roman" charset="0"/>
                <a:cs typeface="Times New Roman" charset="0"/>
              </a:rPr>
              <a:t>400%</a:t>
            </a:r>
          </a:p>
        </p:txBody>
      </p:sp>
      <p:sp>
        <p:nvSpPr>
          <p:cNvPr id="26632" name="Text Box 62">
            <a:extLst>
              <a:ext uri="{FF2B5EF4-FFF2-40B4-BE49-F238E27FC236}">
                <a16:creationId xmlns:a16="http://schemas.microsoft.com/office/drawing/2014/main" id="{5BE71A97-B2F5-4FC2-A5AA-F4FB39613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4433888"/>
            <a:ext cx="9652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400">
                <a:solidFill>
                  <a:srgbClr val="0070C0"/>
                </a:solidFill>
                <a:ea typeface="Times New Roman" charset="0"/>
                <a:cs typeface="Times New Roman" charset="0"/>
              </a:rPr>
              <a:t>700%</a:t>
            </a:r>
          </a:p>
        </p:txBody>
      </p:sp>
      <p:sp>
        <p:nvSpPr>
          <p:cNvPr id="26633" name="Text Box 63">
            <a:extLst>
              <a:ext uri="{FF2B5EF4-FFF2-40B4-BE49-F238E27FC236}">
                <a16:creationId xmlns:a16="http://schemas.microsoft.com/office/drawing/2014/main" id="{EA230E4B-621F-4EBF-9D72-B6B7C0E3E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350" y="5500688"/>
            <a:ext cx="46751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Bone size (length and diameter) influences bone strength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51BE9651-1207-426D-86C2-E5390B70022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Bone properties</a:t>
            </a:r>
          </a:p>
        </p:txBody>
      </p:sp>
      <p:grpSp>
        <p:nvGrpSpPr>
          <p:cNvPr id="49154" name="Group 3">
            <a:extLst>
              <a:ext uri="{FF2B5EF4-FFF2-40B4-BE49-F238E27FC236}">
                <a16:creationId xmlns:a16="http://schemas.microsoft.com/office/drawing/2014/main" id="{A5E0F019-AC70-413F-8CF9-21BB11914885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47800"/>
            <a:ext cx="1692275" cy="868363"/>
            <a:chOff x="336" y="434"/>
            <a:chExt cx="1354" cy="695"/>
          </a:xfrm>
        </p:grpSpPr>
        <p:sp>
          <p:nvSpPr>
            <p:cNvPr id="89615" name="Freeform 4">
              <a:extLst>
                <a:ext uri="{FF2B5EF4-FFF2-40B4-BE49-F238E27FC236}">
                  <a16:creationId xmlns:a16="http://schemas.microsoft.com/office/drawing/2014/main" id="{57804181-159D-45EF-9B06-CC9E540FD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490"/>
              <a:ext cx="526" cy="238"/>
            </a:xfrm>
            <a:custGeom>
              <a:avLst/>
              <a:gdLst>
                <a:gd name="T0" fmla="*/ 526 w 526"/>
                <a:gd name="T1" fmla="*/ 222 h 238"/>
                <a:gd name="T2" fmla="*/ 526 w 526"/>
                <a:gd name="T3" fmla="*/ 238 h 238"/>
                <a:gd name="T4" fmla="*/ 94 w 526"/>
                <a:gd name="T5" fmla="*/ 236 h 238"/>
                <a:gd name="T6" fmla="*/ 47 w 526"/>
                <a:gd name="T7" fmla="*/ 234 h 238"/>
                <a:gd name="T8" fmla="*/ 0 w 526"/>
                <a:gd name="T9" fmla="*/ 0 h 238"/>
                <a:gd name="T10" fmla="*/ 479 w 526"/>
                <a:gd name="T11" fmla="*/ 0 h 238"/>
                <a:gd name="T12" fmla="*/ 526 w 526"/>
                <a:gd name="T13" fmla="*/ 222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6" h="238">
                  <a:moveTo>
                    <a:pt x="526" y="222"/>
                  </a:moveTo>
                  <a:lnTo>
                    <a:pt x="526" y="238"/>
                  </a:lnTo>
                  <a:lnTo>
                    <a:pt x="94" y="236"/>
                  </a:lnTo>
                  <a:lnTo>
                    <a:pt x="47" y="234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526" y="222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6" name="Freeform 5">
              <a:extLst>
                <a:ext uri="{FF2B5EF4-FFF2-40B4-BE49-F238E27FC236}">
                  <a16:creationId xmlns:a16="http://schemas.microsoft.com/office/drawing/2014/main" id="{5B141278-5E7E-48F5-8A29-FC06AA501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648"/>
              <a:ext cx="115" cy="440"/>
            </a:xfrm>
            <a:custGeom>
              <a:avLst/>
              <a:gdLst>
                <a:gd name="T0" fmla="*/ 0 w 115"/>
                <a:gd name="T1" fmla="*/ 94 h 440"/>
                <a:gd name="T2" fmla="*/ 90 w 115"/>
                <a:gd name="T3" fmla="*/ 440 h 440"/>
                <a:gd name="T4" fmla="*/ 115 w 115"/>
                <a:gd name="T5" fmla="*/ 288 h 440"/>
                <a:gd name="T6" fmla="*/ 63 w 115"/>
                <a:gd name="T7" fmla="*/ 86 h 440"/>
                <a:gd name="T8" fmla="*/ 12 w 115"/>
                <a:gd name="T9" fmla="*/ 0 h 440"/>
                <a:gd name="T10" fmla="*/ 0 w 115"/>
                <a:gd name="T11" fmla="*/ 94 h 4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40">
                  <a:moveTo>
                    <a:pt x="0" y="94"/>
                  </a:moveTo>
                  <a:lnTo>
                    <a:pt x="90" y="440"/>
                  </a:lnTo>
                  <a:lnTo>
                    <a:pt x="115" y="288"/>
                  </a:lnTo>
                  <a:lnTo>
                    <a:pt x="63" y="86"/>
                  </a:lnTo>
                  <a:lnTo>
                    <a:pt x="12" y="0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DC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7" name="Freeform 6">
              <a:extLst>
                <a:ext uri="{FF2B5EF4-FFF2-40B4-BE49-F238E27FC236}">
                  <a16:creationId xmlns:a16="http://schemas.microsoft.com/office/drawing/2014/main" id="{29F33AF6-A0D6-48F7-9077-1E2A79199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648"/>
              <a:ext cx="115" cy="440"/>
            </a:xfrm>
            <a:custGeom>
              <a:avLst/>
              <a:gdLst>
                <a:gd name="T0" fmla="*/ 0 w 115"/>
                <a:gd name="T1" fmla="*/ 94 h 440"/>
                <a:gd name="T2" fmla="*/ 90 w 115"/>
                <a:gd name="T3" fmla="*/ 440 h 440"/>
                <a:gd name="T4" fmla="*/ 115 w 115"/>
                <a:gd name="T5" fmla="*/ 288 h 440"/>
                <a:gd name="T6" fmla="*/ 63 w 115"/>
                <a:gd name="T7" fmla="*/ 86 h 440"/>
                <a:gd name="T8" fmla="*/ 12 w 115"/>
                <a:gd name="T9" fmla="*/ 0 h 4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40">
                  <a:moveTo>
                    <a:pt x="0" y="94"/>
                  </a:moveTo>
                  <a:lnTo>
                    <a:pt x="90" y="440"/>
                  </a:lnTo>
                  <a:lnTo>
                    <a:pt x="115" y="288"/>
                  </a:lnTo>
                  <a:lnTo>
                    <a:pt x="63" y="86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8" name="Freeform 7">
              <a:extLst>
                <a:ext uri="{FF2B5EF4-FFF2-40B4-BE49-F238E27FC236}">
                  <a16:creationId xmlns:a16="http://schemas.microsoft.com/office/drawing/2014/main" id="{EB78B73E-13A5-49A6-9284-EC28C7D87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1" y="648"/>
              <a:ext cx="115" cy="440"/>
            </a:xfrm>
            <a:custGeom>
              <a:avLst/>
              <a:gdLst>
                <a:gd name="T0" fmla="*/ 0 w 115"/>
                <a:gd name="T1" fmla="*/ 94 h 440"/>
                <a:gd name="T2" fmla="*/ 90 w 115"/>
                <a:gd name="T3" fmla="*/ 440 h 440"/>
                <a:gd name="T4" fmla="*/ 115 w 115"/>
                <a:gd name="T5" fmla="*/ 288 h 440"/>
                <a:gd name="T6" fmla="*/ 63 w 115"/>
                <a:gd name="T7" fmla="*/ 86 h 440"/>
                <a:gd name="T8" fmla="*/ 12 w 115"/>
                <a:gd name="T9" fmla="*/ 0 h 4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40">
                  <a:moveTo>
                    <a:pt x="0" y="94"/>
                  </a:moveTo>
                  <a:lnTo>
                    <a:pt x="90" y="440"/>
                  </a:lnTo>
                  <a:lnTo>
                    <a:pt x="115" y="288"/>
                  </a:lnTo>
                  <a:lnTo>
                    <a:pt x="63" y="86"/>
                  </a:lnTo>
                  <a:lnTo>
                    <a:pt x="12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9" name="Freeform 8">
              <a:extLst>
                <a:ext uri="{FF2B5EF4-FFF2-40B4-BE49-F238E27FC236}">
                  <a16:creationId xmlns:a16="http://schemas.microsoft.com/office/drawing/2014/main" id="{52C958CE-A516-4F35-A171-EF79AED84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434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88 h 674"/>
                <a:gd name="T4" fmla="*/ 137 w 137"/>
                <a:gd name="T5" fmla="*/ 674 h 674"/>
                <a:gd name="T6" fmla="*/ 66 w 137"/>
                <a:gd name="T7" fmla="*/ 0 h 6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88"/>
                  </a:lnTo>
                  <a:lnTo>
                    <a:pt x="137" y="67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0" name="Freeform 9">
              <a:extLst>
                <a:ext uri="{FF2B5EF4-FFF2-40B4-BE49-F238E27FC236}">
                  <a16:creationId xmlns:a16="http://schemas.microsoft.com/office/drawing/2014/main" id="{7FE51C83-502B-4A23-81EC-BD6ABC79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434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88 h 674"/>
                <a:gd name="T4" fmla="*/ 137 w 137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88"/>
                  </a:lnTo>
                  <a:lnTo>
                    <a:pt x="137" y="6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1" name="Freeform 10">
              <a:extLst>
                <a:ext uri="{FF2B5EF4-FFF2-40B4-BE49-F238E27FC236}">
                  <a16:creationId xmlns:a16="http://schemas.microsoft.com/office/drawing/2014/main" id="{63896FB8-A479-4010-B785-8EC586E46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434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88 h 674"/>
                <a:gd name="T4" fmla="*/ 137 w 137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88"/>
                  </a:lnTo>
                  <a:lnTo>
                    <a:pt x="137" y="67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2" name="Freeform 11">
              <a:extLst>
                <a:ext uri="{FF2B5EF4-FFF2-40B4-BE49-F238E27FC236}">
                  <a16:creationId xmlns:a16="http://schemas.microsoft.com/office/drawing/2014/main" id="{FC64DD8D-AAEA-4197-BCAC-B592956D5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490"/>
              <a:ext cx="479" cy="238"/>
            </a:xfrm>
            <a:custGeom>
              <a:avLst/>
              <a:gdLst>
                <a:gd name="T0" fmla="*/ 388 w 479"/>
                <a:gd name="T1" fmla="*/ 236 h 238"/>
                <a:gd name="T2" fmla="*/ 0 w 479"/>
                <a:gd name="T3" fmla="*/ 238 h 238"/>
                <a:gd name="T4" fmla="*/ 0 w 479"/>
                <a:gd name="T5" fmla="*/ 222 h 238"/>
                <a:gd name="T6" fmla="*/ 0 w 479"/>
                <a:gd name="T7" fmla="*/ 0 h 238"/>
                <a:gd name="T8" fmla="*/ 479 w 479"/>
                <a:gd name="T9" fmla="*/ 0 h 238"/>
                <a:gd name="T10" fmla="*/ 432 w 479"/>
                <a:gd name="T11" fmla="*/ 234 h 238"/>
                <a:gd name="T12" fmla="*/ 388 w 479"/>
                <a:gd name="T13" fmla="*/ 236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238">
                  <a:moveTo>
                    <a:pt x="388" y="236"/>
                  </a:moveTo>
                  <a:lnTo>
                    <a:pt x="0" y="238"/>
                  </a:lnTo>
                  <a:lnTo>
                    <a:pt x="0" y="222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432" y="234"/>
                  </a:lnTo>
                  <a:lnTo>
                    <a:pt x="388" y="236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3" name="Freeform 12">
              <a:extLst>
                <a:ext uri="{FF2B5EF4-FFF2-40B4-BE49-F238E27FC236}">
                  <a16:creationId xmlns:a16="http://schemas.microsoft.com/office/drawing/2014/main" id="{CFD6B53B-05F6-4992-917A-635C5B8F7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438"/>
              <a:ext cx="123" cy="263"/>
            </a:xfrm>
            <a:custGeom>
              <a:avLst/>
              <a:gdLst>
                <a:gd name="T0" fmla="*/ 0 w 123"/>
                <a:gd name="T1" fmla="*/ 263 h 263"/>
                <a:gd name="T2" fmla="*/ 60 w 123"/>
                <a:gd name="T3" fmla="*/ 263 h 263"/>
                <a:gd name="T4" fmla="*/ 123 w 123"/>
                <a:gd name="T5" fmla="*/ 0 h 263"/>
                <a:gd name="T6" fmla="*/ 64 w 123"/>
                <a:gd name="T7" fmla="*/ 0 h 263"/>
                <a:gd name="T8" fmla="*/ 0 w 123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263">
                  <a:moveTo>
                    <a:pt x="0" y="263"/>
                  </a:moveTo>
                  <a:lnTo>
                    <a:pt x="60" y="263"/>
                  </a:lnTo>
                  <a:lnTo>
                    <a:pt x="123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4" name="Freeform 13">
              <a:extLst>
                <a:ext uri="{FF2B5EF4-FFF2-40B4-BE49-F238E27FC236}">
                  <a16:creationId xmlns:a16="http://schemas.microsoft.com/office/drawing/2014/main" id="{7CAF55E3-C35D-45ED-B4DC-8AB0BE1BF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438"/>
              <a:ext cx="123" cy="263"/>
            </a:xfrm>
            <a:custGeom>
              <a:avLst/>
              <a:gdLst>
                <a:gd name="T0" fmla="*/ 0 w 123"/>
                <a:gd name="T1" fmla="*/ 263 h 263"/>
                <a:gd name="T2" fmla="*/ 60 w 123"/>
                <a:gd name="T3" fmla="*/ 263 h 263"/>
                <a:gd name="T4" fmla="*/ 123 w 123"/>
                <a:gd name="T5" fmla="*/ 0 h 263"/>
                <a:gd name="T6" fmla="*/ 64 w 123"/>
                <a:gd name="T7" fmla="*/ 0 h 263"/>
                <a:gd name="T8" fmla="*/ 0 w 123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263">
                  <a:moveTo>
                    <a:pt x="0" y="263"/>
                  </a:moveTo>
                  <a:lnTo>
                    <a:pt x="60" y="263"/>
                  </a:lnTo>
                  <a:lnTo>
                    <a:pt x="123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5" name="Freeform 14">
              <a:extLst>
                <a:ext uri="{FF2B5EF4-FFF2-40B4-BE49-F238E27FC236}">
                  <a16:creationId xmlns:a16="http://schemas.microsoft.com/office/drawing/2014/main" id="{2E089BAD-6B6E-43A3-BBB0-4F11A9190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471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w 454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6" name="Freeform 15">
              <a:extLst>
                <a:ext uri="{FF2B5EF4-FFF2-40B4-BE49-F238E27FC236}">
                  <a16:creationId xmlns:a16="http://schemas.microsoft.com/office/drawing/2014/main" id="{C89C5F9B-1494-4163-BE04-25425CFA7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471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7" name="Freeform 16">
              <a:extLst>
                <a:ext uri="{FF2B5EF4-FFF2-40B4-BE49-F238E27FC236}">
                  <a16:creationId xmlns:a16="http://schemas.microsoft.com/office/drawing/2014/main" id="{DD9B70BA-A72E-42B5-A484-09863B300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471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28" name="Rectangle 17">
              <a:extLst>
                <a:ext uri="{FF2B5EF4-FFF2-40B4-BE49-F238E27FC236}">
                  <a16:creationId xmlns:a16="http://schemas.microsoft.com/office/drawing/2014/main" id="{13D54E86-B88E-4032-AC11-8A37FC7DE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549"/>
              <a:ext cx="440" cy="13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29" name="Freeform 18">
              <a:extLst>
                <a:ext uri="{FF2B5EF4-FFF2-40B4-BE49-F238E27FC236}">
                  <a16:creationId xmlns:a16="http://schemas.microsoft.com/office/drawing/2014/main" id="{A867C14B-2EB3-4C22-913C-18858E82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549"/>
              <a:ext cx="440" cy="13"/>
            </a:xfrm>
            <a:custGeom>
              <a:avLst/>
              <a:gdLst>
                <a:gd name="T0" fmla="*/ 0 w 440"/>
                <a:gd name="T1" fmla="*/ 0 h 13"/>
                <a:gd name="T2" fmla="*/ 440 w 440"/>
                <a:gd name="T3" fmla="*/ 0 h 13"/>
                <a:gd name="T4" fmla="*/ 440 w 440"/>
                <a:gd name="T5" fmla="*/ 13 h 13"/>
                <a:gd name="T6" fmla="*/ 0 w 44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3">
                  <a:moveTo>
                    <a:pt x="0" y="0"/>
                  </a:moveTo>
                  <a:lnTo>
                    <a:pt x="440" y="0"/>
                  </a:lnTo>
                  <a:lnTo>
                    <a:pt x="440" y="13"/>
                  </a:lnTo>
                  <a:lnTo>
                    <a:pt x="0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0" name="Freeform 19">
              <a:extLst>
                <a:ext uri="{FF2B5EF4-FFF2-40B4-BE49-F238E27FC236}">
                  <a16:creationId xmlns:a16="http://schemas.microsoft.com/office/drawing/2014/main" id="{06505CD9-B284-4AA2-9C04-F24FD7EFF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549"/>
              <a:ext cx="440" cy="13"/>
            </a:xfrm>
            <a:custGeom>
              <a:avLst/>
              <a:gdLst>
                <a:gd name="T0" fmla="*/ 0 w 440"/>
                <a:gd name="T1" fmla="*/ 0 h 13"/>
                <a:gd name="T2" fmla="*/ 440 w 440"/>
                <a:gd name="T3" fmla="*/ 0 h 13"/>
                <a:gd name="T4" fmla="*/ 440 w 440"/>
                <a:gd name="T5" fmla="*/ 13 h 13"/>
                <a:gd name="T6" fmla="*/ 0 w 44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3">
                  <a:moveTo>
                    <a:pt x="0" y="0"/>
                  </a:moveTo>
                  <a:lnTo>
                    <a:pt x="440" y="0"/>
                  </a:lnTo>
                  <a:lnTo>
                    <a:pt x="440" y="13"/>
                  </a:lnTo>
                  <a:lnTo>
                    <a:pt x="0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1" name="Freeform 20">
              <a:extLst>
                <a:ext uri="{FF2B5EF4-FFF2-40B4-BE49-F238E27FC236}">
                  <a16:creationId xmlns:a16="http://schemas.microsoft.com/office/drawing/2014/main" id="{3CAF62B7-F181-49F5-B6E6-F7F03DBA6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560"/>
              <a:ext cx="496" cy="84"/>
            </a:xfrm>
            <a:custGeom>
              <a:avLst/>
              <a:gdLst>
                <a:gd name="T0" fmla="*/ 0 w 496"/>
                <a:gd name="T1" fmla="*/ 0 h 84"/>
                <a:gd name="T2" fmla="*/ 471 w 496"/>
                <a:gd name="T3" fmla="*/ 0 h 84"/>
                <a:gd name="T4" fmla="*/ 496 w 496"/>
                <a:gd name="T5" fmla="*/ 84 h 84"/>
                <a:gd name="T6" fmla="*/ 15 w 496"/>
                <a:gd name="T7" fmla="*/ 84 h 84"/>
                <a:gd name="T8" fmla="*/ 0 w 496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6" h="84">
                  <a:moveTo>
                    <a:pt x="0" y="0"/>
                  </a:moveTo>
                  <a:lnTo>
                    <a:pt x="471" y="0"/>
                  </a:lnTo>
                  <a:lnTo>
                    <a:pt x="496" y="84"/>
                  </a:lnTo>
                  <a:lnTo>
                    <a:pt x="15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2" name="Freeform 21">
              <a:extLst>
                <a:ext uri="{FF2B5EF4-FFF2-40B4-BE49-F238E27FC236}">
                  <a16:creationId xmlns:a16="http://schemas.microsoft.com/office/drawing/2014/main" id="{C0A359D9-92F7-4566-ACC1-BC180456F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560"/>
              <a:ext cx="496" cy="84"/>
            </a:xfrm>
            <a:custGeom>
              <a:avLst/>
              <a:gdLst>
                <a:gd name="T0" fmla="*/ 0 w 496"/>
                <a:gd name="T1" fmla="*/ 0 h 84"/>
                <a:gd name="T2" fmla="*/ 471 w 496"/>
                <a:gd name="T3" fmla="*/ 0 h 84"/>
                <a:gd name="T4" fmla="*/ 496 w 496"/>
                <a:gd name="T5" fmla="*/ 84 h 84"/>
                <a:gd name="T6" fmla="*/ 15 w 496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6" h="84">
                  <a:moveTo>
                    <a:pt x="0" y="0"/>
                  </a:moveTo>
                  <a:lnTo>
                    <a:pt x="471" y="0"/>
                  </a:lnTo>
                  <a:lnTo>
                    <a:pt x="496" y="84"/>
                  </a:lnTo>
                  <a:lnTo>
                    <a:pt x="15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3" name="Freeform 22">
              <a:extLst>
                <a:ext uri="{FF2B5EF4-FFF2-40B4-BE49-F238E27FC236}">
                  <a16:creationId xmlns:a16="http://schemas.microsoft.com/office/drawing/2014/main" id="{6B802217-F184-40BD-9AF3-04BA5F5A1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560"/>
              <a:ext cx="496" cy="84"/>
            </a:xfrm>
            <a:custGeom>
              <a:avLst/>
              <a:gdLst>
                <a:gd name="T0" fmla="*/ 0 w 496"/>
                <a:gd name="T1" fmla="*/ 0 h 84"/>
                <a:gd name="T2" fmla="*/ 471 w 496"/>
                <a:gd name="T3" fmla="*/ 0 h 84"/>
                <a:gd name="T4" fmla="*/ 496 w 496"/>
                <a:gd name="T5" fmla="*/ 84 h 84"/>
                <a:gd name="T6" fmla="*/ 15 w 496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6" h="84">
                  <a:moveTo>
                    <a:pt x="0" y="0"/>
                  </a:moveTo>
                  <a:lnTo>
                    <a:pt x="471" y="0"/>
                  </a:lnTo>
                  <a:lnTo>
                    <a:pt x="496" y="84"/>
                  </a:lnTo>
                  <a:lnTo>
                    <a:pt x="15" y="8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4" name="Rectangle 23">
              <a:extLst>
                <a:ext uri="{FF2B5EF4-FFF2-40B4-BE49-F238E27FC236}">
                  <a16:creationId xmlns:a16="http://schemas.microsoft.com/office/drawing/2014/main" id="{84D4E2AB-3C44-44DC-B1B5-331889267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640"/>
              <a:ext cx="481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35" name="Freeform 24">
              <a:extLst>
                <a:ext uri="{FF2B5EF4-FFF2-40B4-BE49-F238E27FC236}">
                  <a16:creationId xmlns:a16="http://schemas.microsoft.com/office/drawing/2014/main" id="{374A7C58-0A95-47E2-94B1-C14B13AB1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640"/>
              <a:ext cx="481" cy="14"/>
            </a:xfrm>
            <a:custGeom>
              <a:avLst/>
              <a:gdLst>
                <a:gd name="T0" fmla="*/ 0 w 481"/>
                <a:gd name="T1" fmla="*/ 0 h 14"/>
                <a:gd name="T2" fmla="*/ 481 w 481"/>
                <a:gd name="T3" fmla="*/ 0 h 14"/>
                <a:gd name="T4" fmla="*/ 481 w 481"/>
                <a:gd name="T5" fmla="*/ 14 h 14"/>
                <a:gd name="T6" fmla="*/ 0 w 48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1" h="14">
                  <a:moveTo>
                    <a:pt x="0" y="0"/>
                  </a:moveTo>
                  <a:lnTo>
                    <a:pt x="481" y="0"/>
                  </a:lnTo>
                  <a:lnTo>
                    <a:pt x="481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6" name="Freeform 25">
              <a:extLst>
                <a:ext uri="{FF2B5EF4-FFF2-40B4-BE49-F238E27FC236}">
                  <a16:creationId xmlns:a16="http://schemas.microsoft.com/office/drawing/2014/main" id="{6D1B0373-B7F0-4038-830B-B38B11971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640"/>
              <a:ext cx="481" cy="14"/>
            </a:xfrm>
            <a:custGeom>
              <a:avLst/>
              <a:gdLst>
                <a:gd name="T0" fmla="*/ 0 w 481"/>
                <a:gd name="T1" fmla="*/ 0 h 14"/>
                <a:gd name="T2" fmla="*/ 481 w 481"/>
                <a:gd name="T3" fmla="*/ 0 h 14"/>
                <a:gd name="T4" fmla="*/ 481 w 481"/>
                <a:gd name="T5" fmla="*/ 14 h 14"/>
                <a:gd name="T6" fmla="*/ 0 w 48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1" h="14">
                  <a:moveTo>
                    <a:pt x="0" y="0"/>
                  </a:moveTo>
                  <a:lnTo>
                    <a:pt x="481" y="0"/>
                  </a:lnTo>
                  <a:lnTo>
                    <a:pt x="481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7" name="Freeform 26">
              <a:extLst>
                <a:ext uri="{FF2B5EF4-FFF2-40B4-BE49-F238E27FC236}">
                  <a16:creationId xmlns:a16="http://schemas.microsoft.com/office/drawing/2014/main" id="{8D88BE3D-0C3A-4959-85D3-F9534759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662"/>
              <a:ext cx="526" cy="89"/>
            </a:xfrm>
            <a:custGeom>
              <a:avLst/>
              <a:gdLst>
                <a:gd name="T0" fmla="*/ 0 w 526"/>
                <a:gd name="T1" fmla="*/ 0 h 89"/>
                <a:gd name="T2" fmla="*/ 503 w 526"/>
                <a:gd name="T3" fmla="*/ 0 h 89"/>
                <a:gd name="T4" fmla="*/ 526 w 526"/>
                <a:gd name="T5" fmla="*/ 89 h 89"/>
                <a:gd name="T6" fmla="*/ 10 w 526"/>
                <a:gd name="T7" fmla="*/ 89 h 89"/>
                <a:gd name="T8" fmla="*/ 0 w 526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6" h="89">
                  <a:moveTo>
                    <a:pt x="0" y="0"/>
                  </a:moveTo>
                  <a:lnTo>
                    <a:pt x="503" y="0"/>
                  </a:lnTo>
                  <a:lnTo>
                    <a:pt x="526" y="89"/>
                  </a:lnTo>
                  <a:lnTo>
                    <a:pt x="10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8" name="Freeform 27">
              <a:extLst>
                <a:ext uri="{FF2B5EF4-FFF2-40B4-BE49-F238E27FC236}">
                  <a16:creationId xmlns:a16="http://schemas.microsoft.com/office/drawing/2014/main" id="{B48F07F6-7CB4-4743-8D91-E357287F9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662"/>
              <a:ext cx="526" cy="89"/>
            </a:xfrm>
            <a:custGeom>
              <a:avLst/>
              <a:gdLst>
                <a:gd name="T0" fmla="*/ 0 w 526"/>
                <a:gd name="T1" fmla="*/ 0 h 89"/>
                <a:gd name="T2" fmla="*/ 503 w 526"/>
                <a:gd name="T3" fmla="*/ 0 h 89"/>
                <a:gd name="T4" fmla="*/ 526 w 526"/>
                <a:gd name="T5" fmla="*/ 89 h 89"/>
                <a:gd name="T6" fmla="*/ 10 w 526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6" h="89">
                  <a:moveTo>
                    <a:pt x="0" y="0"/>
                  </a:moveTo>
                  <a:lnTo>
                    <a:pt x="503" y="0"/>
                  </a:lnTo>
                  <a:lnTo>
                    <a:pt x="526" y="89"/>
                  </a:lnTo>
                  <a:lnTo>
                    <a:pt x="10" y="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39" name="Freeform 28">
              <a:extLst>
                <a:ext uri="{FF2B5EF4-FFF2-40B4-BE49-F238E27FC236}">
                  <a16:creationId xmlns:a16="http://schemas.microsoft.com/office/drawing/2014/main" id="{B0C237C8-0297-49DC-827F-A03B16F75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662"/>
              <a:ext cx="526" cy="89"/>
            </a:xfrm>
            <a:custGeom>
              <a:avLst/>
              <a:gdLst>
                <a:gd name="T0" fmla="*/ 0 w 526"/>
                <a:gd name="T1" fmla="*/ 0 h 89"/>
                <a:gd name="T2" fmla="*/ 503 w 526"/>
                <a:gd name="T3" fmla="*/ 0 h 89"/>
                <a:gd name="T4" fmla="*/ 526 w 526"/>
                <a:gd name="T5" fmla="*/ 89 h 89"/>
                <a:gd name="T6" fmla="*/ 10 w 526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6" h="89">
                  <a:moveTo>
                    <a:pt x="0" y="0"/>
                  </a:moveTo>
                  <a:lnTo>
                    <a:pt x="503" y="0"/>
                  </a:lnTo>
                  <a:lnTo>
                    <a:pt x="526" y="89"/>
                  </a:lnTo>
                  <a:lnTo>
                    <a:pt x="10" y="8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0" name="Rectangle 29">
              <a:extLst>
                <a:ext uri="{FF2B5EF4-FFF2-40B4-BE49-F238E27FC236}">
                  <a16:creationId xmlns:a16="http://schemas.microsoft.com/office/drawing/2014/main" id="{0F5C8FDE-A667-43AC-B965-B171E6CFC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745"/>
              <a:ext cx="516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41" name="Rectangle 30">
              <a:extLst>
                <a:ext uri="{FF2B5EF4-FFF2-40B4-BE49-F238E27FC236}">
                  <a16:creationId xmlns:a16="http://schemas.microsoft.com/office/drawing/2014/main" id="{D8BFF9EA-45EB-4617-AA80-5548E94F3B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745"/>
              <a:ext cx="516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42" name="Freeform 31">
              <a:extLst>
                <a:ext uri="{FF2B5EF4-FFF2-40B4-BE49-F238E27FC236}">
                  <a16:creationId xmlns:a16="http://schemas.microsoft.com/office/drawing/2014/main" id="{B5A6AA6F-79E2-49AA-B8F7-BCA7D8665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771"/>
              <a:ext cx="573" cy="78"/>
            </a:xfrm>
            <a:custGeom>
              <a:avLst/>
              <a:gdLst>
                <a:gd name="T0" fmla="*/ 0 w 573"/>
                <a:gd name="T1" fmla="*/ 0 h 78"/>
                <a:gd name="T2" fmla="*/ 548 w 573"/>
                <a:gd name="T3" fmla="*/ 0 h 78"/>
                <a:gd name="T4" fmla="*/ 573 w 573"/>
                <a:gd name="T5" fmla="*/ 78 h 78"/>
                <a:gd name="T6" fmla="*/ 0 w 573"/>
                <a:gd name="T7" fmla="*/ 78 h 78"/>
                <a:gd name="T8" fmla="*/ 0 w 573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3" h="78">
                  <a:moveTo>
                    <a:pt x="0" y="0"/>
                  </a:moveTo>
                  <a:lnTo>
                    <a:pt x="548" y="0"/>
                  </a:lnTo>
                  <a:lnTo>
                    <a:pt x="573" y="78"/>
                  </a:lnTo>
                  <a:lnTo>
                    <a:pt x="0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3" name="Freeform 32">
              <a:extLst>
                <a:ext uri="{FF2B5EF4-FFF2-40B4-BE49-F238E27FC236}">
                  <a16:creationId xmlns:a16="http://schemas.microsoft.com/office/drawing/2014/main" id="{0EFF5555-5EB3-427B-A286-B313A2E6F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771"/>
              <a:ext cx="573" cy="78"/>
            </a:xfrm>
            <a:custGeom>
              <a:avLst/>
              <a:gdLst>
                <a:gd name="T0" fmla="*/ 0 w 573"/>
                <a:gd name="T1" fmla="*/ 0 h 78"/>
                <a:gd name="T2" fmla="*/ 548 w 573"/>
                <a:gd name="T3" fmla="*/ 0 h 78"/>
                <a:gd name="T4" fmla="*/ 573 w 573"/>
                <a:gd name="T5" fmla="*/ 78 h 78"/>
                <a:gd name="T6" fmla="*/ 0 w 573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78">
                  <a:moveTo>
                    <a:pt x="0" y="0"/>
                  </a:moveTo>
                  <a:lnTo>
                    <a:pt x="548" y="0"/>
                  </a:lnTo>
                  <a:lnTo>
                    <a:pt x="573" y="78"/>
                  </a:lnTo>
                  <a:lnTo>
                    <a:pt x="0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4" name="Freeform 33">
              <a:extLst>
                <a:ext uri="{FF2B5EF4-FFF2-40B4-BE49-F238E27FC236}">
                  <a16:creationId xmlns:a16="http://schemas.microsoft.com/office/drawing/2014/main" id="{63EF2F89-0F87-46AA-BC0B-8C1092956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771"/>
              <a:ext cx="573" cy="78"/>
            </a:xfrm>
            <a:custGeom>
              <a:avLst/>
              <a:gdLst>
                <a:gd name="T0" fmla="*/ 0 w 573"/>
                <a:gd name="T1" fmla="*/ 0 h 78"/>
                <a:gd name="T2" fmla="*/ 548 w 573"/>
                <a:gd name="T3" fmla="*/ 0 h 78"/>
                <a:gd name="T4" fmla="*/ 573 w 573"/>
                <a:gd name="T5" fmla="*/ 78 h 78"/>
                <a:gd name="T6" fmla="*/ 0 w 573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78">
                  <a:moveTo>
                    <a:pt x="0" y="0"/>
                  </a:moveTo>
                  <a:lnTo>
                    <a:pt x="548" y="0"/>
                  </a:lnTo>
                  <a:lnTo>
                    <a:pt x="573" y="78"/>
                  </a:lnTo>
                  <a:lnTo>
                    <a:pt x="0" y="7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5" name="Freeform 34">
              <a:extLst>
                <a:ext uri="{FF2B5EF4-FFF2-40B4-BE49-F238E27FC236}">
                  <a16:creationId xmlns:a16="http://schemas.microsoft.com/office/drawing/2014/main" id="{9284BC84-5D6F-4664-842C-AD7ABAB86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853"/>
              <a:ext cx="678" cy="25"/>
            </a:xfrm>
            <a:custGeom>
              <a:avLst/>
              <a:gdLst>
                <a:gd name="T0" fmla="*/ 6 w 678"/>
                <a:gd name="T1" fmla="*/ 25 h 25"/>
                <a:gd name="T2" fmla="*/ 678 w 678"/>
                <a:gd name="T3" fmla="*/ 25 h 25"/>
                <a:gd name="T4" fmla="*/ 669 w 678"/>
                <a:gd name="T5" fmla="*/ 0 h 25"/>
                <a:gd name="T6" fmla="*/ 0 w 678"/>
                <a:gd name="T7" fmla="*/ 0 h 25"/>
                <a:gd name="T8" fmla="*/ 6 w 678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8" h="25">
                  <a:moveTo>
                    <a:pt x="6" y="25"/>
                  </a:moveTo>
                  <a:lnTo>
                    <a:pt x="678" y="25"/>
                  </a:lnTo>
                  <a:lnTo>
                    <a:pt x="669" y="0"/>
                  </a:lnTo>
                  <a:lnTo>
                    <a:pt x="0" y="0"/>
                  </a:lnTo>
                  <a:lnTo>
                    <a:pt x="6" y="25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6" name="Freeform 35">
              <a:extLst>
                <a:ext uri="{FF2B5EF4-FFF2-40B4-BE49-F238E27FC236}">
                  <a16:creationId xmlns:a16="http://schemas.microsoft.com/office/drawing/2014/main" id="{D64E8D2D-D2E2-405A-8E60-466D9113D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853"/>
              <a:ext cx="678" cy="25"/>
            </a:xfrm>
            <a:custGeom>
              <a:avLst/>
              <a:gdLst>
                <a:gd name="T0" fmla="*/ 6 w 678"/>
                <a:gd name="T1" fmla="*/ 25 h 25"/>
                <a:gd name="T2" fmla="*/ 678 w 678"/>
                <a:gd name="T3" fmla="*/ 25 h 25"/>
                <a:gd name="T4" fmla="*/ 669 w 678"/>
                <a:gd name="T5" fmla="*/ 0 h 25"/>
                <a:gd name="T6" fmla="*/ 0 w 678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5">
                  <a:moveTo>
                    <a:pt x="6" y="25"/>
                  </a:moveTo>
                  <a:lnTo>
                    <a:pt x="678" y="25"/>
                  </a:lnTo>
                  <a:lnTo>
                    <a:pt x="66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7" name="Freeform 36">
              <a:extLst>
                <a:ext uri="{FF2B5EF4-FFF2-40B4-BE49-F238E27FC236}">
                  <a16:creationId xmlns:a16="http://schemas.microsoft.com/office/drawing/2014/main" id="{2333B578-534D-45E9-9335-133E0205D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853"/>
              <a:ext cx="678" cy="25"/>
            </a:xfrm>
            <a:custGeom>
              <a:avLst/>
              <a:gdLst>
                <a:gd name="T0" fmla="*/ 6 w 678"/>
                <a:gd name="T1" fmla="*/ 25 h 25"/>
                <a:gd name="T2" fmla="*/ 678 w 678"/>
                <a:gd name="T3" fmla="*/ 25 h 25"/>
                <a:gd name="T4" fmla="*/ 669 w 678"/>
                <a:gd name="T5" fmla="*/ 0 h 25"/>
                <a:gd name="T6" fmla="*/ 0 w 678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5">
                  <a:moveTo>
                    <a:pt x="6" y="25"/>
                  </a:moveTo>
                  <a:lnTo>
                    <a:pt x="678" y="25"/>
                  </a:lnTo>
                  <a:lnTo>
                    <a:pt x="669" y="0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48" name="Rectangle 37">
              <a:extLst>
                <a:ext uri="{FF2B5EF4-FFF2-40B4-BE49-F238E27FC236}">
                  <a16:creationId xmlns:a16="http://schemas.microsoft.com/office/drawing/2014/main" id="{2E5CB22D-7043-4F4F-9366-81B80DD68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843"/>
              <a:ext cx="573" cy="13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49" name="Rectangle 38">
              <a:extLst>
                <a:ext uri="{FF2B5EF4-FFF2-40B4-BE49-F238E27FC236}">
                  <a16:creationId xmlns:a16="http://schemas.microsoft.com/office/drawing/2014/main" id="{584202E1-A0F2-43B9-BF83-16F4B5092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843"/>
              <a:ext cx="573" cy="13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650" name="Freeform 39">
              <a:extLst>
                <a:ext uri="{FF2B5EF4-FFF2-40B4-BE49-F238E27FC236}">
                  <a16:creationId xmlns:a16="http://schemas.microsoft.com/office/drawing/2014/main" id="{E349DA64-9B30-41CF-8A8C-C86AAE2A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882"/>
              <a:ext cx="148" cy="247"/>
            </a:xfrm>
            <a:custGeom>
              <a:avLst/>
              <a:gdLst>
                <a:gd name="T0" fmla="*/ 0 w 148"/>
                <a:gd name="T1" fmla="*/ 247 h 247"/>
                <a:gd name="T2" fmla="*/ 58 w 148"/>
                <a:gd name="T3" fmla="*/ 247 h 247"/>
                <a:gd name="T4" fmla="*/ 148 w 148"/>
                <a:gd name="T5" fmla="*/ 0 h 247"/>
                <a:gd name="T6" fmla="*/ 89 w 148"/>
                <a:gd name="T7" fmla="*/ 0 h 247"/>
                <a:gd name="T8" fmla="*/ 0 w 148"/>
                <a:gd name="T9" fmla="*/ 247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7">
                  <a:moveTo>
                    <a:pt x="0" y="247"/>
                  </a:moveTo>
                  <a:lnTo>
                    <a:pt x="58" y="247"/>
                  </a:lnTo>
                  <a:lnTo>
                    <a:pt x="148" y="0"/>
                  </a:lnTo>
                  <a:lnTo>
                    <a:pt x="89" y="0"/>
                  </a:lnTo>
                  <a:lnTo>
                    <a:pt x="0" y="247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1" name="Freeform 40">
              <a:extLst>
                <a:ext uri="{FF2B5EF4-FFF2-40B4-BE49-F238E27FC236}">
                  <a16:creationId xmlns:a16="http://schemas.microsoft.com/office/drawing/2014/main" id="{8A5ACBE3-A4C7-4110-8777-0A490C396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882"/>
              <a:ext cx="148" cy="247"/>
            </a:xfrm>
            <a:custGeom>
              <a:avLst/>
              <a:gdLst>
                <a:gd name="T0" fmla="*/ 0 w 148"/>
                <a:gd name="T1" fmla="*/ 247 h 247"/>
                <a:gd name="T2" fmla="*/ 58 w 148"/>
                <a:gd name="T3" fmla="*/ 247 h 247"/>
                <a:gd name="T4" fmla="*/ 148 w 148"/>
                <a:gd name="T5" fmla="*/ 0 h 247"/>
                <a:gd name="T6" fmla="*/ 89 w 148"/>
                <a:gd name="T7" fmla="*/ 0 h 247"/>
                <a:gd name="T8" fmla="*/ 0 w 148"/>
                <a:gd name="T9" fmla="*/ 247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7">
                  <a:moveTo>
                    <a:pt x="0" y="247"/>
                  </a:moveTo>
                  <a:lnTo>
                    <a:pt x="58" y="247"/>
                  </a:lnTo>
                  <a:lnTo>
                    <a:pt x="148" y="0"/>
                  </a:lnTo>
                  <a:lnTo>
                    <a:pt x="89" y="0"/>
                  </a:lnTo>
                  <a:lnTo>
                    <a:pt x="0" y="24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2" name="Freeform 41">
              <a:extLst>
                <a:ext uri="{FF2B5EF4-FFF2-40B4-BE49-F238E27FC236}">
                  <a16:creationId xmlns:a16="http://schemas.microsoft.com/office/drawing/2014/main" id="{DD7DC478-B43A-40AE-9A61-C6057A8C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108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11 w 1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3" name="Freeform 42">
              <a:extLst>
                <a:ext uri="{FF2B5EF4-FFF2-40B4-BE49-F238E27FC236}">
                  <a16:creationId xmlns:a16="http://schemas.microsoft.com/office/drawing/2014/main" id="{804F5601-42B5-4B1F-8459-633137CEA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108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4" name="Freeform 43">
              <a:extLst>
                <a:ext uri="{FF2B5EF4-FFF2-40B4-BE49-F238E27FC236}">
                  <a16:creationId xmlns:a16="http://schemas.microsoft.com/office/drawing/2014/main" id="{E871CB30-A53F-44F4-B692-1FA996829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1108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5" name="Freeform 44">
              <a:extLst>
                <a:ext uri="{FF2B5EF4-FFF2-40B4-BE49-F238E27FC236}">
                  <a16:creationId xmlns:a16="http://schemas.microsoft.com/office/drawing/2014/main" id="{22285BB0-A3AC-4A69-AE74-5717BAF89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878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45 w 717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6" name="Freeform 45">
              <a:extLst>
                <a:ext uri="{FF2B5EF4-FFF2-40B4-BE49-F238E27FC236}">
                  <a16:creationId xmlns:a16="http://schemas.microsoft.com/office/drawing/2014/main" id="{57019886-57E8-4E26-85DA-4090508B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878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7" name="Freeform 46">
              <a:extLst>
                <a:ext uri="{FF2B5EF4-FFF2-40B4-BE49-F238E27FC236}">
                  <a16:creationId xmlns:a16="http://schemas.microsoft.com/office/drawing/2014/main" id="{842294C4-A5B0-422D-B644-2971970DD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878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8" name="Freeform 47">
              <a:extLst>
                <a:ext uri="{FF2B5EF4-FFF2-40B4-BE49-F238E27FC236}">
                  <a16:creationId xmlns:a16="http://schemas.microsoft.com/office/drawing/2014/main" id="{961FBF21-895C-4BE3-A94F-B78AB3B40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434"/>
              <a:ext cx="288" cy="395"/>
            </a:xfrm>
            <a:custGeom>
              <a:avLst/>
              <a:gdLst>
                <a:gd name="T0" fmla="*/ 288 w 288"/>
                <a:gd name="T1" fmla="*/ 395 h 395"/>
                <a:gd name="T2" fmla="*/ 126 w 288"/>
                <a:gd name="T3" fmla="*/ 0 h 395"/>
                <a:gd name="T4" fmla="*/ 0 w 288"/>
                <a:gd name="T5" fmla="*/ 0 h 395"/>
                <a:gd name="T6" fmla="*/ 138 w 288"/>
                <a:gd name="T7" fmla="*/ 395 h 395"/>
                <a:gd name="T8" fmla="*/ 288 w 288"/>
                <a:gd name="T9" fmla="*/ 395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5">
                  <a:moveTo>
                    <a:pt x="288" y="395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5"/>
                  </a:lnTo>
                  <a:lnTo>
                    <a:pt x="288" y="395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59" name="Freeform 48">
              <a:extLst>
                <a:ext uri="{FF2B5EF4-FFF2-40B4-BE49-F238E27FC236}">
                  <a16:creationId xmlns:a16="http://schemas.microsoft.com/office/drawing/2014/main" id="{716377D1-1915-428B-80E6-5C81E04E3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434"/>
              <a:ext cx="288" cy="395"/>
            </a:xfrm>
            <a:custGeom>
              <a:avLst/>
              <a:gdLst>
                <a:gd name="T0" fmla="*/ 288 w 288"/>
                <a:gd name="T1" fmla="*/ 395 h 395"/>
                <a:gd name="T2" fmla="*/ 126 w 288"/>
                <a:gd name="T3" fmla="*/ 0 h 395"/>
                <a:gd name="T4" fmla="*/ 0 w 288"/>
                <a:gd name="T5" fmla="*/ 0 h 395"/>
                <a:gd name="T6" fmla="*/ 138 w 288"/>
                <a:gd name="T7" fmla="*/ 395 h 395"/>
                <a:gd name="T8" fmla="*/ 288 w 288"/>
                <a:gd name="T9" fmla="*/ 395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5">
                  <a:moveTo>
                    <a:pt x="288" y="395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5"/>
                  </a:lnTo>
                  <a:lnTo>
                    <a:pt x="288" y="395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0" name="Freeform 49">
              <a:extLst>
                <a:ext uri="{FF2B5EF4-FFF2-40B4-BE49-F238E27FC236}">
                  <a16:creationId xmlns:a16="http://schemas.microsoft.com/office/drawing/2014/main" id="{249BFCBD-9524-492E-85FE-BA1E8CCC0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829"/>
              <a:ext cx="158" cy="27"/>
            </a:xfrm>
            <a:custGeom>
              <a:avLst/>
              <a:gdLst>
                <a:gd name="T0" fmla="*/ 8 w 158"/>
                <a:gd name="T1" fmla="*/ 0 h 27"/>
                <a:gd name="T2" fmla="*/ 158 w 158"/>
                <a:gd name="T3" fmla="*/ 0 h 27"/>
                <a:gd name="T4" fmla="*/ 150 w 158"/>
                <a:gd name="T5" fmla="*/ 27 h 27"/>
                <a:gd name="T6" fmla="*/ 0 w 158"/>
                <a:gd name="T7" fmla="*/ 27 h 27"/>
                <a:gd name="T8" fmla="*/ 8 w 158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27">
                  <a:moveTo>
                    <a:pt x="8" y="0"/>
                  </a:moveTo>
                  <a:lnTo>
                    <a:pt x="158" y="0"/>
                  </a:lnTo>
                  <a:lnTo>
                    <a:pt x="150" y="27"/>
                  </a:lnTo>
                  <a:lnTo>
                    <a:pt x="0" y="27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1" name="Freeform 50">
              <a:extLst>
                <a:ext uri="{FF2B5EF4-FFF2-40B4-BE49-F238E27FC236}">
                  <a16:creationId xmlns:a16="http://schemas.microsoft.com/office/drawing/2014/main" id="{74CE5AAE-7084-4A6E-BEE3-94ED0D365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829"/>
              <a:ext cx="158" cy="27"/>
            </a:xfrm>
            <a:custGeom>
              <a:avLst/>
              <a:gdLst>
                <a:gd name="T0" fmla="*/ 8 w 158"/>
                <a:gd name="T1" fmla="*/ 0 h 27"/>
                <a:gd name="T2" fmla="*/ 158 w 158"/>
                <a:gd name="T3" fmla="*/ 0 h 27"/>
                <a:gd name="T4" fmla="*/ 150 w 158"/>
                <a:gd name="T5" fmla="*/ 27 h 27"/>
                <a:gd name="T6" fmla="*/ 0 w 158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7">
                  <a:moveTo>
                    <a:pt x="8" y="0"/>
                  </a:moveTo>
                  <a:lnTo>
                    <a:pt x="158" y="0"/>
                  </a:lnTo>
                  <a:lnTo>
                    <a:pt x="150" y="27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2" name="Freeform 51">
              <a:extLst>
                <a:ext uri="{FF2B5EF4-FFF2-40B4-BE49-F238E27FC236}">
                  <a16:creationId xmlns:a16="http://schemas.microsoft.com/office/drawing/2014/main" id="{C7D6F477-2410-41C0-B7F3-D45F3E0BA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829"/>
              <a:ext cx="158" cy="27"/>
            </a:xfrm>
            <a:custGeom>
              <a:avLst/>
              <a:gdLst>
                <a:gd name="T0" fmla="*/ 8 w 158"/>
                <a:gd name="T1" fmla="*/ 0 h 27"/>
                <a:gd name="T2" fmla="*/ 158 w 158"/>
                <a:gd name="T3" fmla="*/ 0 h 27"/>
                <a:gd name="T4" fmla="*/ 150 w 158"/>
                <a:gd name="T5" fmla="*/ 27 h 27"/>
                <a:gd name="T6" fmla="*/ 0 w 158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7">
                  <a:moveTo>
                    <a:pt x="8" y="0"/>
                  </a:moveTo>
                  <a:lnTo>
                    <a:pt x="158" y="0"/>
                  </a:lnTo>
                  <a:lnTo>
                    <a:pt x="150" y="27"/>
                  </a:lnTo>
                  <a:lnTo>
                    <a:pt x="0" y="2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3" name="Freeform 52">
              <a:extLst>
                <a:ext uri="{FF2B5EF4-FFF2-40B4-BE49-F238E27FC236}">
                  <a16:creationId xmlns:a16="http://schemas.microsoft.com/office/drawing/2014/main" id="{16DF5E4E-2711-44A7-8F11-1C0B77871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434"/>
              <a:ext cx="140" cy="422"/>
            </a:xfrm>
            <a:custGeom>
              <a:avLst/>
              <a:gdLst>
                <a:gd name="T0" fmla="*/ 140 w 140"/>
                <a:gd name="T1" fmla="*/ 395 h 422"/>
                <a:gd name="T2" fmla="*/ 2 w 140"/>
                <a:gd name="T3" fmla="*/ 0 h 422"/>
                <a:gd name="T4" fmla="*/ 0 w 140"/>
                <a:gd name="T5" fmla="*/ 37 h 422"/>
                <a:gd name="T6" fmla="*/ 132 w 140"/>
                <a:gd name="T7" fmla="*/ 422 h 422"/>
                <a:gd name="T8" fmla="*/ 140 w 140"/>
                <a:gd name="T9" fmla="*/ 395 h 4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2">
                  <a:moveTo>
                    <a:pt x="140" y="395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2"/>
                  </a:lnTo>
                  <a:lnTo>
                    <a:pt x="140" y="395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4" name="Freeform 53">
              <a:extLst>
                <a:ext uri="{FF2B5EF4-FFF2-40B4-BE49-F238E27FC236}">
                  <a16:creationId xmlns:a16="http://schemas.microsoft.com/office/drawing/2014/main" id="{9B4AABBB-E002-4C55-85D2-19FA1954C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" y="434"/>
              <a:ext cx="140" cy="422"/>
            </a:xfrm>
            <a:custGeom>
              <a:avLst/>
              <a:gdLst>
                <a:gd name="T0" fmla="*/ 140 w 140"/>
                <a:gd name="T1" fmla="*/ 395 h 422"/>
                <a:gd name="T2" fmla="*/ 2 w 140"/>
                <a:gd name="T3" fmla="*/ 0 h 422"/>
                <a:gd name="T4" fmla="*/ 0 w 140"/>
                <a:gd name="T5" fmla="*/ 37 h 422"/>
                <a:gd name="T6" fmla="*/ 132 w 140"/>
                <a:gd name="T7" fmla="*/ 422 h 422"/>
                <a:gd name="T8" fmla="*/ 140 w 140"/>
                <a:gd name="T9" fmla="*/ 395 h 4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2">
                  <a:moveTo>
                    <a:pt x="140" y="395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2"/>
                  </a:lnTo>
                  <a:lnTo>
                    <a:pt x="140" y="395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5" name="Freeform 54">
              <a:extLst>
                <a:ext uri="{FF2B5EF4-FFF2-40B4-BE49-F238E27FC236}">
                  <a16:creationId xmlns:a16="http://schemas.microsoft.com/office/drawing/2014/main" id="{06E164F8-E340-4726-AC63-39FEACEBC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463"/>
              <a:ext cx="252" cy="358"/>
            </a:xfrm>
            <a:custGeom>
              <a:avLst/>
              <a:gdLst>
                <a:gd name="T0" fmla="*/ 0 w 252"/>
                <a:gd name="T1" fmla="*/ 0 h 358"/>
                <a:gd name="T2" fmla="*/ 125 w 252"/>
                <a:gd name="T3" fmla="*/ 358 h 358"/>
                <a:gd name="T4" fmla="*/ 252 w 252"/>
                <a:gd name="T5" fmla="*/ 358 h 358"/>
                <a:gd name="T6" fmla="*/ 133 w 252"/>
                <a:gd name="T7" fmla="*/ 337 h 358"/>
                <a:gd name="T8" fmla="*/ 0 w 252"/>
                <a:gd name="T9" fmla="*/ 0 h 3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" h="358">
                  <a:moveTo>
                    <a:pt x="0" y="0"/>
                  </a:moveTo>
                  <a:lnTo>
                    <a:pt x="125" y="358"/>
                  </a:lnTo>
                  <a:lnTo>
                    <a:pt x="252" y="358"/>
                  </a:lnTo>
                  <a:lnTo>
                    <a:pt x="133" y="3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6" name="Freeform 55">
              <a:extLst>
                <a:ext uri="{FF2B5EF4-FFF2-40B4-BE49-F238E27FC236}">
                  <a16:creationId xmlns:a16="http://schemas.microsoft.com/office/drawing/2014/main" id="{386D1E37-5C9D-4CC5-9987-E0E29B68E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463"/>
              <a:ext cx="252" cy="358"/>
            </a:xfrm>
            <a:custGeom>
              <a:avLst/>
              <a:gdLst>
                <a:gd name="T0" fmla="*/ 0 w 252"/>
                <a:gd name="T1" fmla="*/ 0 h 358"/>
                <a:gd name="T2" fmla="*/ 125 w 252"/>
                <a:gd name="T3" fmla="*/ 358 h 358"/>
                <a:gd name="T4" fmla="*/ 252 w 252"/>
                <a:gd name="T5" fmla="*/ 358 h 358"/>
                <a:gd name="T6" fmla="*/ 133 w 252"/>
                <a:gd name="T7" fmla="*/ 337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2" h="358">
                  <a:moveTo>
                    <a:pt x="0" y="0"/>
                  </a:moveTo>
                  <a:lnTo>
                    <a:pt x="125" y="358"/>
                  </a:lnTo>
                  <a:lnTo>
                    <a:pt x="252" y="358"/>
                  </a:lnTo>
                  <a:lnTo>
                    <a:pt x="133" y="3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7" name="Freeform 56">
              <a:extLst>
                <a:ext uri="{FF2B5EF4-FFF2-40B4-BE49-F238E27FC236}">
                  <a16:creationId xmlns:a16="http://schemas.microsoft.com/office/drawing/2014/main" id="{0BCA74B2-2DD3-4EE3-BA3C-5FDEFC9B7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648"/>
              <a:ext cx="115" cy="440"/>
            </a:xfrm>
            <a:custGeom>
              <a:avLst/>
              <a:gdLst>
                <a:gd name="T0" fmla="*/ 115 w 115"/>
                <a:gd name="T1" fmla="*/ 94 h 440"/>
                <a:gd name="T2" fmla="*/ 25 w 115"/>
                <a:gd name="T3" fmla="*/ 440 h 440"/>
                <a:gd name="T4" fmla="*/ 0 w 115"/>
                <a:gd name="T5" fmla="*/ 288 h 440"/>
                <a:gd name="T6" fmla="*/ 53 w 115"/>
                <a:gd name="T7" fmla="*/ 86 h 440"/>
                <a:gd name="T8" fmla="*/ 103 w 115"/>
                <a:gd name="T9" fmla="*/ 0 h 440"/>
                <a:gd name="T10" fmla="*/ 115 w 115"/>
                <a:gd name="T11" fmla="*/ 94 h 4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40">
                  <a:moveTo>
                    <a:pt x="115" y="94"/>
                  </a:moveTo>
                  <a:lnTo>
                    <a:pt x="25" y="440"/>
                  </a:lnTo>
                  <a:lnTo>
                    <a:pt x="0" y="288"/>
                  </a:lnTo>
                  <a:lnTo>
                    <a:pt x="53" y="86"/>
                  </a:lnTo>
                  <a:lnTo>
                    <a:pt x="103" y="0"/>
                  </a:lnTo>
                  <a:lnTo>
                    <a:pt x="115" y="94"/>
                  </a:lnTo>
                  <a:close/>
                </a:path>
              </a:pathLst>
            </a:custGeom>
            <a:solidFill>
              <a:srgbClr val="DC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8" name="Freeform 57">
              <a:extLst>
                <a:ext uri="{FF2B5EF4-FFF2-40B4-BE49-F238E27FC236}">
                  <a16:creationId xmlns:a16="http://schemas.microsoft.com/office/drawing/2014/main" id="{7D227851-20C5-43C4-8A8C-963688644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648"/>
              <a:ext cx="115" cy="440"/>
            </a:xfrm>
            <a:custGeom>
              <a:avLst/>
              <a:gdLst>
                <a:gd name="T0" fmla="*/ 115 w 115"/>
                <a:gd name="T1" fmla="*/ 94 h 440"/>
                <a:gd name="T2" fmla="*/ 25 w 115"/>
                <a:gd name="T3" fmla="*/ 440 h 440"/>
                <a:gd name="T4" fmla="*/ 0 w 115"/>
                <a:gd name="T5" fmla="*/ 288 h 440"/>
                <a:gd name="T6" fmla="*/ 53 w 115"/>
                <a:gd name="T7" fmla="*/ 86 h 440"/>
                <a:gd name="T8" fmla="*/ 103 w 115"/>
                <a:gd name="T9" fmla="*/ 0 h 4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40">
                  <a:moveTo>
                    <a:pt x="115" y="94"/>
                  </a:moveTo>
                  <a:lnTo>
                    <a:pt x="25" y="440"/>
                  </a:lnTo>
                  <a:lnTo>
                    <a:pt x="0" y="288"/>
                  </a:lnTo>
                  <a:lnTo>
                    <a:pt x="53" y="86"/>
                  </a:lnTo>
                  <a:lnTo>
                    <a:pt x="1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69" name="Freeform 58">
              <a:extLst>
                <a:ext uri="{FF2B5EF4-FFF2-40B4-BE49-F238E27FC236}">
                  <a16:creationId xmlns:a16="http://schemas.microsoft.com/office/drawing/2014/main" id="{AE0BBF84-E225-4916-B3CB-F2A00AAB4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" y="648"/>
              <a:ext cx="115" cy="440"/>
            </a:xfrm>
            <a:custGeom>
              <a:avLst/>
              <a:gdLst>
                <a:gd name="T0" fmla="*/ 115 w 115"/>
                <a:gd name="T1" fmla="*/ 94 h 440"/>
                <a:gd name="T2" fmla="*/ 25 w 115"/>
                <a:gd name="T3" fmla="*/ 440 h 440"/>
                <a:gd name="T4" fmla="*/ 0 w 115"/>
                <a:gd name="T5" fmla="*/ 288 h 440"/>
                <a:gd name="T6" fmla="*/ 53 w 115"/>
                <a:gd name="T7" fmla="*/ 86 h 440"/>
                <a:gd name="T8" fmla="*/ 103 w 115"/>
                <a:gd name="T9" fmla="*/ 0 h 4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40">
                  <a:moveTo>
                    <a:pt x="115" y="94"/>
                  </a:moveTo>
                  <a:lnTo>
                    <a:pt x="25" y="440"/>
                  </a:lnTo>
                  <a:lnTo>
                    <a:pt x="0" y="288"/>
                  </a:lnTo>
                  <a:lnTo>
                    <a:pt x="53" y="86"/>
                  </a:lnTo>
                  <a:lnTo>
                    <a:pt x="103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0" name="Freeform 59">
              <a:extLst>
                <a:ext uri="{FF2B5EF4-FFF2-40B4-BE49-F238E27FC236}">
                  <a16:creationId xmlns:a16="http://schemas.microsoft.com/office/drawing/2014/main" id="{C4EE1108-2362-4430-9351-C469AB523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434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88 h 674"/>
                <a:gd name="T4" fmla="*/ 0 w 136"/>
                <a:gd name="T5" fmla="*/ 674 h 674"/>
                <a:gd name="T6" fmla="*/ 72 w 136"/>
                <a:gd name="T7" fmla="*/ 0 h 6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88"/>
                  </a:lnTo>
                  <a:lnTo>
                    <a:pt x="0" y="67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1" name="Freeform 60">
              <a:extLst>
                <a:ext uri="{FF2B5EF4-FFF2-40B4-BE49-F238E27FC236}">
                  <a16:creationId xmlns:a16="http://schemas.microsoft.com/office/drawing/2014/main" id="{6F3DDB28-44DB-475A-940E-597FA88D6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434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88 h 674"/>
                <a:gd name="T4" fmla="*/ 0 w 136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88"/>
                  </a:lnTo>
                  <a:lnTo>
                    <a:pt x="0" y="6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2" name="Freeform 61">
              <a:extLst>
                <a:ext uri="{FF2B5EF4-FFF2-40B4-BE49-F238E27FC236}">
                  <a16:creationId xmlns:a16="http://schemas.microsoft.com/office/drawing/2014/main" id="{990C8AD4-7C00-433C-B316-C601B3228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434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88 h 674"/>
                <a:gd name="T4" fmla="*/ 0 w 136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88"/>
                  </a:lnTo>
                  <a:lnTo>
                    <a:pt x="0" y="67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3" name="Freeform 62">
              <a:extLst>
                <a:ext uri="{FF2B5EF4-FFF2-40B4-BE49-F238E27FC236}">
                  <a16:creationId xmlns:a16="http://schemas.microsoft.com/office/drawing/2014/main" id="{406613A1-38FE-4E17-AA6C-9F3F6204A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438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4" name="Freeform 63">
              <a:extLst>
                <a:ext uri="{FF2B5EF4-FFF2-40B4-BE49-F238E27FC236}">
                  <a16:creationId xmlns:a16="http://schemas.microsoft.com/office/drawing/2014/main" id="{692CC720-E421-4CDA-AE88-8A9212264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438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5" name="Freeform 64">
              <a:extLst>
                <a:ext uri="{FF2B5EF4-FFF2-40B4-BE49-F238E27FC236}">
                  <a16:creationId xmlns:a16="http://schemas.microsoft.com/office/drawing/2014/main" id="{945F0B2B-7E41-4A0C-BABF-91E0A3589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471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440 w 44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6" name="Freeform 65">
              <a:extLst>
                <a:ext uri="{FF2B5EF4-FFF2-40B4-BE49-F238E27FC236}">
                  <a16:creationId xmlns:a16="http://schemas.microsoft.com/office/drawing/2014/main" id="{392C8CEB-28ED-4E32-AB80-83452F346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471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7" name="Freeform 66">
              <a:extLst>
                <a:ext uri="{FF2B5EF4-FFF2-40B4-BE49-F238E27FC236}">
                  <a16:creationId xmlns:a16="http://schemas.microsoft.com/office/drawing/2014/main" id="{FD144CBA-DA25-4808-8E97-612F931C0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471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8" name="Freeform 67">
              <a:extLst>
                <a:ext uri="{FF2B5EF4-FFF2-40B4-BE49-F238E27FC236}">
                  <a16:creationId xmlns:a16="http://schemas.microsoft.com/office/drawing/2014/main" id="{7342FB4A-0DC0-42F9-BAFA-202030326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549"/>
              <a:ext cx="450" cy="13"/>
            </a:xfrm>
            <a:custGeom>
              <a:avLst/>
              <a:gdLst>
                <a:gd name="T0" fmla="*/ 450 w 450"/>
                <a:gd name="T1" fmla="*/ 0 h 13"/>
                <a:gd name="T2" fmla="*/ 0 w 450"/>
                <a:gd name="T3" fmla="*/ 0 h 13"/>
                <a:gd name="T4" fmla="*/ 0 w 450"/>
                <a:gd name="T5" fmla="*/ 13 h 13"/>
                <a:gd name="T6" fmla="*/ 440 w 450"/>
                <a:gd name="T7" fmla="*/ 13 h 13"/>
                <a:gd name="T8" fmla="*/ 450 w 45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13">
                  <a:moveTo>
                    <a:pt x="45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40" y="13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79" name="Freeform 68">
              <a:extLst>
                <a:ext uri="{FF2B5EF4-FFF2-40B4-BE49-F238E27FC236}">
                  <a16:creationId xmlns:a16="http://schemas.microsoft.com/office/drawing/2014/main" id="{3BD818E5-4B7B-49F8-9718-43B99DA63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549"/>
              <a:ext cx="450" cy="13"/>
            </a:xfrm>
            <a:custGeom>
              <a:avLst/>
              <a:gdLst>
                <a:gd name="T0" fmla="*/ 450 w 450"/>
                <a:gd name="T1" fmla="*/ 0 h 13"/>
                <a:gd name="T2" fmla="*/ 0 w 450"/>
                <a:gd name="T3" fmla="*/ 0 h 13"/>
                <a:gd name="T4" fmla="*/ 0 w 450"/>
                <a:gd name="T5" fmla="*/ 13 h 13"/>
                <a:gd name="T6" fmla="*/ 440 w 45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0" h="13">
                  <a:moveTo>
                    <a:pt x="45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40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0" name="Freeform 69">
              <a:extLst>
                <a:ext uri="{FF2B5EF4-FFF2-40B4-BE49-F238E27FC236}">
                  <a16:creationId xmlns:a16="http://schemas.microsoft.com/office/drawing/2014/main" id="{0C67AEA4-89EE-4353-A837-162B9D436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549"/>
              <a:ext cx="450" cy="13"/>
            </a:xfrm>
            <a:custGeom>
              <a:avLst/>
              <a:gdLst>
                <a:gd name="T0" fmla="*/ 450 w 450"/>
                <a:gd name="T1" fmla="*/ 0 h 13"/>
                <a:gd name="T2" fmla="*/ 0 w 450"/>
                <a:gd name="T3" fmla="*/ 0 h 13"/>
                <a:gd name="T4" fmla="*/ 0 w 450"/>
                <a:gd name="T5" fmla="*/ 13 h 13"/>
                <a:gd name="T6" fmla="*/ 440 w 450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0" h="13">
                  <a:moveTo>
                    <a:pt x="450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40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1" name="Freeform 70">
              <a:extLst>
                <a:ext uri="{FF2B5EF4-FFF2-40B4-BE49-F238E27FC236}">
                  <a16:creationId xmlns:a16="http://schemas.microsoft.com/office/drawing/2014/main" id="{5EE1CF04-9CFA-4B4F-9662-208EEFE36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560"/>
              <a:ext cx="503" cy="84"/>
            </a:xfrm>
            <a:custGeom>
              <a:avLst/>
              <a:gdLst>
                <a:gd name="T0" fmla="*/ 503 w 503"/>
                <a:gd name="T1" fmla="*/ 0 h 84"/>
                <a:gd name="T2" fmla="*/ 23 w 503"/>
                <a:gd name="T3" fmla="*/ 0 h 84"/>
                <a:gd name="T4" fmla="*/ 0 w 503"/>
                <a:gd name="T5" fmla="*/ 84 h 84"/>
                <a:gd name="T6" fmla="*/ 479 w 503"/>
                <a:gd name="T7" fmla="*/ 84 h 84"/>
                <a:gd name="T8" fmla="*/ 503 w 503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" h="84">
                  <a:moveTo>
                    <a:pt x="503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2" name="Freeform 71">
              <a:extLst>
                <a:ext uri="{FF2B5EF4-FFF2-40B4-BE49-F238E27FC236}">
                  <a16:creationId xmlns:a16="http://schemas.microsoft.com/office/drawing/2014/main" id="{2FB56B75-1503-44ED-A446-C712D8F5B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560"/>
              <a:ext cx="503" cy="84"/>
            </a:xfrm>
            <a:custGeom>
              <a:avLst/>
              <a:gdLst>
                <a:gd name="T0" fmla="*/ 503 w 503"/>
                <a:gd name="T1" fmla="*/ 0 h 84"/>
                <a:gd name="T2" fmla="*/ 23 w 503"/>
                <a:gd name="T3" fmla="*/ 0 h 84"/>
                <a:gd name="T4" fmla="*/ 0 w 503"/>
                <a:gd name="T5" fmla="*/ 84 h 84"/>
                <a:gd name="T6" fmla="*/ 479 w 503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3" h="84">
                  <a:moveTo>
                    <a:pt x="503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3" name="Freeform 72">
              <a:extLst>
                <a:ext uri="{FF2B5EF4-FFF2-40B4-BE49-F238E27FC236}">
                  <a16:creationId xmlns:a16="http://schemas.microsoft.com/office/drawing/2014/main" id="{B04E315C-FA4B-47F9-A0BB-B8E49BB9D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560"/>
              <a:ext cx="503" cy="84"/>
            </a:xfrm>
            <a:custGeom>
              <a:avLst/>
              <a:gdLst>
                <a:gd name="T0" fmla="*/ 503 w 503"/>
                <a:gd name="T1" fmla="*/ 0 h 84"/>
                <a:gd name="T2" fmla="*/ 23 w 503"/>
                <a:gd name="T3" fmla="*/ 0 h 84"/>
                <a:gd name="T4" fmla="*/ 0 w 503"/>
                <a:gd name="T5" fmla="*/ 84 h 84"/>
                <a:gd name="T6" fmla="*/ 479 w 503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3" h="84">
                  <a:moveTo>
                    <a:pt x="503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4" name="Freeform 73">
              <a:extLst>
                <a:ext uri="{FF2B5EF4-FFF2-40B4-BE49-F238E27FC236}">
                  <a16:creationId xmlns:a16="http://schemas.microsoft.com/office/drawing/2014/main" id="{EC7C3BD5-A4E9-420D-BD2C-3B65B2B25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640"/>
              <a:ext cx="497" cy="14"/>
            </a:xfrm>
            <a:custGeom>
              <a:avLst/>
              <a:gdLst>
                <a:gd name="T0" fmla="*/ 491 w 497"/>
                <a:gd name="T1" fmla="*/ 0 h 14"/>
                <a:gd name="T2" fmla="*/ 0 w 497"/>
                <a:gd name="T3" fmla="*/ 0 h 14"/>
                <a:gd name="T4" fmla="*/ 0 w 497"/>
                <a:gd name="T5" fmla="*/ 14 h 14"/>
                <a:gd name="T6" fmla="*/ 497 w 497"/>
                <a:gd name="T7" fmla="*/ 14 h 14"/>
                <a:gd name="T8" fmla="*/ 491 w 49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14">
                  <a:moveTo>
                    <a:pt x="49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97" y="14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5" name="Freeform 74">
              <a:extLst>
                <a:ext uri="{FF2B5EF4-FFF2-40B4-BE49-F238E27FC236}">
                  <a16:creationId xmlns:a16="http://schemas.microsoft.com/office/drawing/2014/main" id="{B7BE0AD9-F97C-4117-937E-817BE2C5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640"/>
              <a:ext cx="497" cy="14"/>
            </a:xfrm>
            <a:custGeom>
              <a:avLst/>
              <a:gdLst>
                <a:gd name="T0" fmla="*/ 491 w 497"/>
                <a:gd name="T1" fmla="*/ 0 h 14"/>
                <a:gd name="T2" fmla="*/ 0 w 497"/>
                <a:gd name="T3" fmla="*/ 0 h 14"/>
                <a:gd name="T4" fmla="*/ 0 w 497"/>
                <a:gd name="T5" fmla="*/ 14 h 14"/>
                <a:gd name="T6" fmla="*/ 497 w 49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14">
                  <a:moveTo>
                    <a:pt x="49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9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6" name="Freeform 75">
              <a:extLst>
                <a:ext uri="{FF2B5EF4-FFF2-40B4-BE49-F238E27FC236}">
                  <a16:creationId xmlns:a16="http://schemas.microsoft.com/office/drawing/2014/main" id="{88079417-6E66-4192-BE03-EA6A1E570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640"/>
              <a:ext cx="497" cy="14"/>
            </a:xfrm>
            <a:custGeom>
              <a:avLst/>
              <a:gdLst>
                <a:gd name="T0" fmla="*/ 491 w 497"/>
                <a:gd name="T1" fmla="*/ 0 h 14"/>
                <a:gd name="T2" fmla="*/ 0 w 497"/>
                <a:gd name="T3" fmla="*/ 0 h 14"/>
                <a:gd name="T4" fmla="*/ 0 w 497"/>
                <a:gd name="T5" fmla="*/ 14 h 14"/>
                <a:gd name="T6" fmla="*/ 497 w 49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14">
                  <a:moveTo>
                    <a:pt x="49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97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7" name="Freeform 76">
              <a:extLst>
                <a:ext uri="{FF2B5EF4-FFF2-40B4-BE49-F238E27FC236}">
                  <a16:creationId xmlns:a16="http://schemas.microsoft.com/office/drawing/2014/main" id="{A0E7184B-97F0-4FBA-9378-A71D9D288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662"/>
              <a:ext cx="516" cy="89"/>
            </a:xfrm>
            <a:custGeom>
              <a:avLst/>
              <a:gdLst>
                <a:gd name="T0" fmla="*/ 516 w 516"/>
                <a:gd name="T1" fmla="*/ 0 h 89"/>
                <a:gd name="T2" fmla="*/ 25 w 516"/>
                <a:gd name="T3" fmla="*/ 0 h 89"/>
                <a:gd name="T4" fmla="*/ 0 w 516"/>
                <a:gd name="T5" fmla="*/ 89 h 89"/>
                <a:gd name="T6" fmla="*/ 516 w 516"/>
                <a:gd name="T7" fmla="*/ 89 h 89"/>
                <a:gd name="T8" fmla="*/ 516 w 516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6" h="89">
                  <a:moveTo>
                    <a:pt x="516" y="0"/>
                  </a:moveTo>
                  <a:lnTo>
                    <a:pt x="25" y="0"/>
                  </a:lnTo>
                  <a:lnTo>
                    <a:pt x="0" y="89"/>
                  </a:lnTo>
                  <a:lnTo>
                    <a:pt x="516" y="89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8" name="Freeform 77">
              <a:extLst>
                <a:ext uri="{FF2B5EF4-FFF2-40B4-BE49-F238E27FC236}">
                  <a16:creationId xmlns:a16="http://schemas.microsoft.com/office/drawing/2014/main" id="{11302225-4C0F-4A08-8359-33470F063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662"/>
              <a:ext cx="516" cy="89"/>
            </a:xfrm>
            <a:custGeom>
              <a:avLst/>
              <a:gdLst>
                <a:gd name="T0" fmla="*/ 516 w 516"/>
                <a:gd name="T1" fmla="*/ 0 h 89"/>
                <a:gd name="T2" fmla="*/ 25 w 516"/>
                <a:gd name="T3" fmla="*/ 0 h 89"/>
                <a:gd name="T4" fmla="*/ 0 w 516"/>
                <a:gd name="T5" fmla="*/ 89 h 89"/>
                <a:gd name="T6" fmla="*/ 516 w 516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6" h="89">
                  <a:moveTo>
                    <a:pt x="516" y="0"/>
                  </a:moveTo>
                  <a:lnTo>
                    <a:pt x="25" y="0"/>
                  </a:lnTo>
                  <a:lnTo>
                    <a:pt x="0" y="89"/>
                  </a:lnTo>
                  <a:lnTo>
                    <a:pt x="516" y="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89" name="Freeform 78">
              <a:extLst>
                <a:ext uri="{FF2B5EF4-FFF2-40B4-BE49-F238E27FC236}">
                  <a16:creationId xmlns:a16="http://schemas.microsoft.com/office/drawing/2014/main" id="{E84E850D-4F3D-484E-B688-03E0B2F12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662"/>
              <a:ext cx="516" cy="89"/>
            </a:xfrm>
            <a:custGeom>
              <a:avLst/>
              <a:gdLst>
                <a:gd name="T0" fmla="*/ 516 w 516"/>
                <a:gd name="T1" fmla="*/ 0 h 89"/>
                <a:gd name="T2" fmla="*/ 25 w 516"/>
                <a:gd name="T3" fmla="*/ 0 h 89"/>
                <a:gd name="T4" fmla="*/ 0 w 516"/>
                <a:gd name="T5" fmla="*/ 89 h 89"/>
                <a:gd name="T6" fmla="*/ 516 w 516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6" h="89">
                  <a:moveTo>
                    <a:pt x="516" y="0"/>
                  </a:moveTo>
                  <a:lnTo>
                    <a:pt x="25" y="0"/>
                  </a:lnTo>
                  <a:lnTo>
                    <a:pt x="0" y="89"/>
                  </a:lnTo>
                  <a:lnTo>
                    <a:pt x="516" y="8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0" name="Freeform 79">
              <a:extLst>
                <a:ext uri="{FF2B5EF4-FFF2-40B4-BE49-F238E27FC236}">
                  <a16:creationId xmlns:a16="http://schemas.microsoft.com/office/drawing/2014/main" id="{6E0F1FDF-3EC9-4CC0-BBBD-30A83680C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745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543 w 54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1" name="Freeform 80">
              <a:extLst>
                <a:ext uri="{FF2B5EF4-FFF2-40B4-BE49-F238E27FC236}">
                  <a16:creationId xmlns:a16="http://schemas.microsoft.com/office/drawing/2014/main" id="{36AE0098-044F-49AD-B2D1-297207856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745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2" name="Freeform 81">
              <a:extLst>
                <a:ext uri="{FF2B5EF4-FFF2-40B4-BE49-F238E27FC236}">
                  <a16:creationId xmlns:a16="http://schemas.microsoft.com/office/drawing/2014/main" id="{8FEB3129-74A2-4525-9248-B0CDD3522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745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3" name="Freeform 82">
              <a:extLst>
                <a:ext uri="{FF2B5EF4-FFF2-40B4-BE49-F238E27FC236}">
                  <a16:creationId xmlns:a16="http://schemas.microsoft.com/office/drawing/2014/main" id="{A7BB20A1-CA4A-4CD6-BA86-0501B12A4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771"/>
              <a:ext cx="591" cy="78"/>
            </a:xfrm>
            <a:custGeom>
              <a:avLst/>
              <a:gdLst>
                <a:gd name="T0" fmla="*/ 591 w 591"/>
                <a:gd name="T1" fmla="*/ 0 h 78"/>
                <a:gd name="T2" fmla="*/ 24 w 591"/>
                <a:gd name="T3" fmla="*/ 0 h 78"/>
                <a:gd name="T4" fmla="*/ 0 w 591"/>
                <a:gd name="T5" fmla="*/ 78 h 78"/>
                <a:gd name="T6" fmla="*/ 571 w 591"/>
                <a:gd name="T7" fmla="*/ 78 h 78"/>
                <a:gd name="T8" fmla="*/ 591 w 591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1" h="78">
                  <a:moveTo>
                    <a:pt x="591" y="0"/>
                  </a:moveTo>
                  <a:lnTo>
                    <a:pt x="24" y="0"/>
                  </a:lnTo>
                  <a:lnTo>
                    <a:pt x="0" y="78"/>
                  </a:lnTo>
                  <a:lnTo>
                    <a:pt x="571" y="78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4" name="Freeform 83">
              <a:extLst>
                <a:ext uri="{FF2B5EF4-FFF2-40B4-BE49-F238E27FC236}">
                  <a16:creationId xmlns:a16="http://schemas.microsoft.com/office/drawing/2014/main" id="{39CF0F53-3975-4ED1-B119-5D66FCB60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771"/>
              <a:ext cx="591" cy="78"/>
            </a:xfrm>
            <a:custGeom>
              <a:avLst/>
              <a:gdLst>
                <a:gd name="T0" fmla="*/ 591 w 591"/>
                <a:gd name="T1" fmla="*/ 0 h 78"/>
                <a:gd name="T2" fmla="*/ 24 w 591"/>
                <a:gd name="T3" fmla="*/ 0 h 78"/>
                <a:gd name="T4" fmla="*/ 0 w 591"/>
                <a:gd name="T5" fmla="*/ 78 h 78"/>
                <a:gd name="T6" fmla="*/ 571 w 591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1" h="78">
                  <a:moveTo>
                    <a:pt x="591" y="0"/>
                  </a:moveTo>
                  <a:lnTo>
                    <a:pt x="24" y="0"/>
                  </a:lnTo>
                  <a:lnTo>
                    <a:pt x="0" y="78"/>
                  </a:lnTo>
                  <a:lnTo>
                    <a:pt x="571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5" name="Freeform 84">
              <a:extLst>
                <a:ext uri="{FF2B5EF4-FFF2-40B4-BE49-F238E27FC236}">
                  <a16:creationId xmlns:a16="http://schemas.microsoft.com/office/drawing/2014/main" id="{F0DD0932-F141-4821-B0E1-32E57B23B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771"/>
              <a:ext cx="591" cy="78"/>
            </a:xfrm>
            <a:custGeom>
              <a:avLst/>
              <a:gdLst>
                <a:gd name="T0" fmla="*/ 591 w 591"/>
                <a:gd name="T1" fmla="*/ 0 h 78"/>
                <a:gd name="T2" fmla="*/ 24 w 591"/>
                <a:gd name="T3" fmla="*/ 0 h 78"/>
                <a:gd name="T4" fmla="*/ 0 w 591"/>
                <a:gd name="T5" fmla="*/ 78 h 78"/>
                <a:gd name="T6" fmla="*/ 571 w 591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1" h="78">
                  <a:moveTo>
                    <a:pt x="591" y="0"/>
                  </a:moveTo>
                  <a:lnTo>
                    <a:pt x="24" y="0"/>
                  </a:lnTo>
                  <a:lnTo>
                    <a:pt x="0" y="78"/>
                  </a:lnTo>
                  <a:lnTo>
                    <a:pt x="571" y="7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6" name="Freeform 85">
              <a:extLst>
                <a:ext uri="{FF2B5EF4-FFF2-40B4-BE49-F238E27FC236}">
                  <a16:creationId xmlns:a16="http://schemas.microsoft.com/office/drawing/2014/main" id="{1F4CBA15-596D-404E-B510-C65CB5ACB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53"/>
              <a:ext cx="672" cy="25"/>
            </a:xfrm>
            <a:custGeom>
              <a:avLst/>
              <a:gdLst>
                <a:gd name="T0" fmla="*/ 672 w 672"/>
                <a:gd name="T1" fmla="*/ 25 h 25"/>
                <a:gd name="T2" fmla="*/ 0 w 672"/>
                <a:gd name="T3" fmla="*/ 25 h 25"/>
                <a:gd name="T4" fmla="*/ 10 w 672"/>
                <a:gd name="T5" fmla="*/ 0 h 25"/>
                <a:gd name="T6" fmla="*/ 672 w 672"/>
                <a:gd name="T7" fmla="*/ 0 h 25"/>
                <a:gd name="T8" fmla="*/ 672 w 672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5">
                  <a:moveTo>
                    <a:pt x="672" y="25"/>
                  </a:moveTo>
                  <a:lnTo>
                    <a:pt x="0" y="25"/>
                  </a:lnTo>
                  <a:lnTo>
                    <a:pt x="10" y="0"/>
                  </a:lnTo>
                  <a:lnTo>
                    <a:pt x="672" y="0"/>
                  </a:lnTo>
                  <a:lnTo>
                    <a:pt x="672" y="25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7" name="Freeform 86">
              <a:extLst>
                <a:ext uri="{FF2B5EF4-FFF2-40B4-BE49-F238E27FC236}">
                  <a16:creationId xmlns:a16="http://schemas.microsoft.com/office/drawing/2014/main" id="{6658DD08-B518-49BF-B4BE-1FDF116FA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53"/>
              <a:ext cx="672" cy="25"/>
            </a:xfrm>
            <a:custGeom>
              <a:avLst/>
              <a:gdLst>
                <a:gd name="T0" fmla="*/ 672 w 672"/>
                <a:gd name="T1" fmla="*/ 25 h 25"/>
                <a:gd name="T2" fmla="*/ 0 w 672"/>
                <a:gd name="T3" fmla="*/ 25 h 25"/>
                <a:gd name="T4" fmla="*/ 10 w 672"/>
                <a:gd name="T5" fmla="*/ 0 h 25"/>
                <a:gd name="T6" fmla="*/ 672 w 672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5">
                  <a:moveTo>
                    <a:pt x="672" y="25"/>
                  </a:moveTo>
                  <a:lnTo>
                    <a:pt x="0" y="25"/>
                  </a:lnTo>
                  <a:lnTo>
                    <a:pt x="10" y="0"/>
                  </a:lnTo>
                  <a:lnTo>
                    <a:pt x="6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8" name="Freeform 87">
              <a:extLst>
                <a:ext uri="{FF2B5EF4-FFF2-40B4-BE49-F238E27FC236}">
                  <a16:creationId xmlns:a16="http://schemas.microsoft.com/office/drawing/2014/main" id="{14A44702-6D28-4764-BACB-A1FE6E22A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53"/>
              <a:ext cx="672" cy="25"/>
            </a:xfrm>
            <a:custGeom>
              <a:avLst/>
              <a:gdLst>
                <a:gd name="T0" fmla="*/ 672 w 672"/>
                <a:gd name="T1" fmla="*/ 25 h 25"/>
                <a:gd name="T2" fmla="*/ 0 w 672"/>
                <a:gd name="T3" fmla="*/ 25 h 25"/>
                <a:gd name="T4" fmla="*/ 10 w 672"/>
                <a:gd name="T5" fmla="*/ 0 h 25"/>
                <a:gd name="T6" fmla="*/ 672 w 672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5">
                  <a:moveTo>
                    <a:pt x="672" y="25"/>
                  </a:moveTo>
                  <a:lnTo>
                    <a:pt x="0" y="25"/>
                  </a:lnTo>
                  <a:lnTo>
                    <a:pt x="10" y="0"/>
                  </a:lnTo>
                  <a:lnTo>
                    <a:pt x="672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99" name="Rectangle 88">
              <a:extLst>
                <a:ext uri="{FF2B5EF4-FFF2-40B4-BE49-F238E27FC236}">
                  <a16:creationId xmlns:a16="http://schemas.microsoft.com/office/drawing/2014/main" id="{D89F187F-C445-4BC3-963A-ED60E7172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" y="843"/>
              <a:ext cx="593" cy="13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700" name="Freeform 89">
              <a:extLst>
                <a:ext uri="{FF2B5EF4-FFF2-40B4-BE49-F238E27FC236}">
                  <a16:creationId xmlns:a16="http://schemas.microsoft.com/office/drawing/2014/main" id="{980634DC-F093-4CFB-B83F-0FE48DB87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843"/>
              <a:ext cx="593" cy="13"/>
            </a:xfrm>
            <a:custGeom>
              <a:avLst/>
              <a:gdLst>
                <a:gd name="T0" fmla="*/ 593 w 593"/>
                <a:gd name="T1" fmla="*/ 0 h 13"/>
                <a:gd name="T2" fmla="*/ 0 w 593"/>
                <a:gd name="T3" fmla="*/ 0 h 13"/>
                <a:gd name="T4" fmla="*/ 0 w 593"/>
                <a:gd name="T5" fmla="*/ 13 h 13"/>
                <a:gd name="T6" fmla="*/ 593 w 593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3" h="13">
                  <a:moveTo>
                    <a:pt x="593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593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1" name="Freeform 90">
              <a:extLst>
                <a:ext uri="{FF2B5EF4-FFF2-40B4-BE49-F238E27FC236}">
                  <a16:creationId xmlns:a16="http://schemas.microsoft.com/office/drawing/2014/main" id="{D5F68E29-9588-47FF-8F87-41BCB706B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843"/>
              <a:ext cx="593" cy="13"/>
            </a:xfrm>
            <a:custGeom>
              <a:avLst/>
              <a:gdLst>
                <a:gd name="T0" fmla="*/ 593 w 593"/>
                <a:gd name="T1" fmla="*/ 0 h 13"/>
                <a:gd name="T2" fmla="*/ 0 w 593"/>
                <a:gd name="T3" fmla="*/ 0 h 13"/>
                <a:gd name="T4" fmla="*/ 0 w 593"/>
                <a:gd name="T5" fmla="*/ 13 h 13"/>
                <a:gd name="T6" fmla="*/ 593 w 593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3" h="13">
                  <a:moveTo>
                    <a:pt x="593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593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2" name="Freeform 91">
              <a:extLst>
                <a:ext uri="{FF2B5EF4-FFF2-40B4-BE49-F238E27FC236}">
                  <a16:creationId xmlns:a16="http://schemas.microsoft.com/office/drawing/2014/main" id="{1234BAFB-A247-4AC1-BCD6-E06B341F1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882"/>
              <a:ext cx="150" cy="247"/>
            </a:xfrm>
            <a:custGeom>
              <a:avLst/>
              <a:gdLst>
                <a:gd name="T0" fmla="*/ 150 w 150"/>
                <a:gd name="T1" fmla="*/ 247 h 247"/>
                <a:gd name="T2" fmla="*/ 89 w 150"/>
                <a:gd name="T3" fmla="*/ 247 h 247"/>
                <a:gd name="T4" fmla="*/ 0 w 150"/>
                <a:gd name="T5" fmla="*/ 0 h 247"/>
                <a:gd name="T6" fmla="*/ 58 w 150"/>
                <a:gd name="T7" fmla="*/ 0 h 247"/>
                <a:gd name="T8" fmla="*/ 150 w 150"/>
                <a:gd name="T9" fmla="*/ 247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7">
                  <a:moveTo>
                    <a:pt x="150" y="247"/>
                  </a:moveTo>
                  <a:lnTo>
                    <a:pt x="89" y="247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7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3" name="Freeform 92">
              <a:extLst>
                <a:ext uri="{FF2B5EF4-FFF2-40B4-BE49-F238E27FC236}">
                  <a16:creationId xmlns:a16="http://schemas.microsoft.com/office/drawing/2014/main" id="{20C77AB9-7163-4D31-9511-BBDAF477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882"/>
              <a:ext cx="150" cy="247"/>
            </a:xfrm>
            <a:custGeom>
              <a:avLst/>
              <a:gdLst>
                <a:gd name="T0" fmla="*/ 150 w 150"/>
                <a:gd name="T1" fmla="*/ 247 h 247"/>
                <a:gd name="T2" fmla="*/ 89 w 150"/>
                <a:gd name="T3" fmla="*/ 247 h 247"/>
                <a:gd name="T4" fmla="*/ 0 w 150"/>
                <a:gd name="T5" fmla="*/ 0 h 247"/>
                <a:gd name="T6" fmla="*/ 58 w 150"/>
                <a:gd name="T7" fmla="*/ 0 h 247"/>
                <a:gd name="T8" fmla="*/ 150 w 150"/>
                <a:gd name="T9" fmla="*/ 247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7">
                  <a:moveTo>
                    <a:pt x="150" y="247"/>
                  </a:moveTo>
                  <a:lnTo>
                    <a:pt x="89" y="247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4" name="Freeform 93">
              <a:extLst>
                <a:ext uri="{FF2B5EF4-FFF2-40B4-BE49-F238E27FC236}">
                  <a16:creationId xmlns:a16="http://schemas.microsoft.com/office/drawing/2014/main" id="{B463932B-66C3-4B6C-B9C2-62CC0597D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108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w 10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5" name="Freeform 94">
              <a:extLst>
                <a:ext uri="{FF2B5EF4-FFF2-40B4-BE49-F238E27FC236}">
                  <a16:creationId xmlns:a16="http://schemas.microsoft.com/office/drawing/2014/main" id="{57F5A6AE-60B8-455B-9EFE-0E726F351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108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6" name="Freeform 95">
              <a:extLst>
                <a:ext uri="{FF2B5EF4-FFF2-40B4-BE49-F238E27FC236}">
                  <a16:creationId xmlns:a16="http://schemas.microsoft.com/office/drawing/2014/main" id="{6D4AA892-0CE2-4ECA-9D09-E113EAE43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1108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7" name="Freeform 96">
              <a:extLst>
                <a:ext uri="{FF2B5EF4-FFF2-40B4-BE49-F238E27FC236}">
                  <a16:creationId xmlns:a16="http://schemas.microsoft.com/office/drawing/2014/main" id="{AECB24DF-53BC-418B-AA67-CCD0BEF58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78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672 w 672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8" name="Freeform 97">
              <a:extLst>
                <a:ext uri="{FF2B5EF4-FFF2-40B4-BE49-F238E27FC236}">
                  <a16:creationId xmlns:a16="http://schemas.microsoft.com/office/drawing/2014/main" id="{DB895D4E-96AA-4967-B68F-536974DBB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78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09" name="Freeform 98">
              <a:extLst>
                <a:ext uri="{FF2B5EF4-FFF2-40B4-BE49-F238E27FC236}">
                  <a16:creationId xmlns:a16="http://schemas.microsoft.com/office/drawing/2014/main" id="{5AFE5A35-2648-41AE-B40F-999C70513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" y="878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0" name="Freeform 99">
              <a:extLst>
                <a:ext uri="{FF2B5EF4-FFF2-40B4-BE49-F238E27FC236}">
                  <a16:creationId xmlns:a16="http://schemas.microsoft.com/office/drawing/2014/main" id="{BF053F81-78FB-414A-A20D-F011FE3AD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434"/>
              <a:ext cx="286" cy="395"/>
            </a:xfrm>
            <a:custGeom>
              <a:avLst/>
              <a:gdLst>
                <a:gd name="T0" fmla="*/ 0 w 286"/>
                <a:gd name="T1" fmla="*/ 395 h 395"/>
                <a:gd name="T2" fmla="*/ 162 w 286"/>
                <a:gd name="T3" fmla="*/ 0 h 395"/>
                <a:gd name="T4" fmla="*/ 286 w 286"/>
                <a:gd name="T5" fmla="*/ 0 h 395"/>
                <a:gd name="T6" fmla="*/ 148 w 286"/>
                <a:gd name="T7" fmla="*/ 395 h 395"/>
                <a:gd name="T8" fmla="*/ 0 w 286"/>
                <a:gd name="T9" fmla="*/ 395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5">
                  <a:moveTo>
                    <a:pt x="0" y="395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5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1" name="Freeform 100">
              <a:extLst>
                <a:ext uri="{FF2B5EF4-FFF2-40B4-BE49-F238E27FC236}">
                  <a16:creationId xmlns:a16="http://schemas.microsoft.com/office/drawing/2014/main" id="{3E0DF5C2-0A05-441F-82AA-9586C673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434"/>
              <a:ext cx="286" cy="395"/>
            </a:xfrm>
            <a:custGeom>
              <a:avLst/>
              <a:gdLst>
                <a:gd name="T0" fmla="*/ 0 w 286"/>
                <a:gd name="T1" fmla="*/ 395 h 395"/>
                <a:gd name="T2" fmla="*/ 162 w 286"/>
                <a:gd name="T3" fmla="*/ 0 h 395"/>
                <a:gd name="T4" fmla="*/ 286 w 286"/>
                <a:gd name="T5" fmla="*/ 0 h 395"/>
                <a:gd name="T6" fmla="*/ 148 w 286"/>
                <a:gd name="T7" fmla="*/ 395 h 395"/>
                <a:gd name="T8" fmla="*/ 0 w 286"/>
                <a:gd name="T9" fmla="*/ 395 h 3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5">
                  <a:moveTo>
                    <a:pt x="0" y="395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5"/>
                  </a:lnTo>
                  <a:lnTo>
                    <a:pt x="0" y="395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2" name="Freeform 101">
              <a:extLst>
                <a:ext uri="{FF2B5EF4-FFF2-40B4-BE49-F238E27FC236}">
                  <a16:creationId xmlns:a16="http://schemas.microsoft.com/office/drawing/2014/main" id="{0CFA3201-72F4-4187-A360-E34E01A63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829"/>
              <a:ext cx="156" cy="27"/>
            </a:xfrm>
            <a:custGeom>
              <a:avLst/>
              <a:gdLst>
                <a:gd name="T0" fmla="*/ 148 w 156"/>
                <a:gd name="T1" fmla="*/ 0 h 27"/>
                <a:gd name="T2" fmla="*/ 0 w 156"/>
                <a:gd name="T3" fmla="*/ 0 h 27"/>
                <a:gd name="T4" fmla="*/ 8 w 156"/>
                <a:gd name="T5" fmla="*/ 27 h 27"/>
                <a:gd name="T6" fmla="*/ 156 w 156"/>
                <a:gd name="T7" fmla="*/ 27 h 27"/>
                <a:gd name="T8" fmla="*/ 148 w 156"/>
                <a:gd name="T9" fmla="*/ 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27">
                  <a:moveTo>
                    <a:pt x="148" y="0"/>
                  </a:moveTo>
                  <a:lnTo>
                    <a:pt x="0" y="0"/>
                  </a:lnTo>
                  <a:lnTo>
                    <a:pt x="8" y="27"/>
                  </a:lnTo>
                  <a:lnTo>
                    <a:pt x="156" y="2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3" name="Freeform 102">
              <a:extLst>
                <a:ext uri="{FF2B5EF4-FFF2-40B4-BE49-F238E27FC236}">
                  <a16:creationId xmlns:a16="http://schemas.microsoft.com/office/drawing/2014/main" id="{2665A227-71F3-452B-8B94-668B95A56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829"/>
              <a:ext cx="156" cy="27"/>
            </a:xfrm>
            <a:custGeom>
              <a:avLst/>
              <a:gdLst>
                <a:gd name="T0" fmla="*/ 148 w 156"/>
                <a:gd name="T1" fmla="*/ 0 h 27"/>
                <a:gd name="T2" fmla="*/ 0 w 156"/>
                <a:gd name="T3" fmla="*/ 0 h 27"/>
                <a:gd name="T4" fmla="*/ 8 w 156"/>
                <a:gd name="T5" fmla="*/ 27 h 27"/>
                <a:gd name="T6" fmla="*/ 156 w 156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7">
                  <a:moveTo>
                    <a:pt x="148" y="0"/>
                  </a:moveTo>
                  <a:lnTo>
                    <a:pt x="0" y="0"/>
                  </a:lnTo>
                  <a:lnTo>
                    <a:pt x="8" y="27"/>
                  </a:lnTo>
                  <a:lnTo>
                    <a:pt x="156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4" name="Freeform 103">
              <a:extLst>
                <a:ext uri="{FF2B5EF4-FFF2-40B4-BE49-F238E27FC236}">
                  <a16:creationId xmlns:a16="http://schemas.microsoft.com/office/drawing/2014/main" id="{6E6CBE45-614C-414C-9C60-4AB9BE85F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829"/>
              <a:ext cx="156" cy="27"/>
            </a:xfrm>
            <a:custGeom>
              <a:avLst/>
              <a:gdLst>
                <a:gd name="T0" fmla="*/ 148 w 156"/>
                <a:gd name="T1" fmla="*/ 0 h 27"/>
                <a:gd name="T2" fmla="*/ 0 w 156"/>
                <a:gd name="T3" fmla="*/ 0 h 27"/>
                <a:gd name="T4" fmla="*/ 8 w 156"/>
                <a:gd name="T5" fmla="*/ 27 h 27"/>
                <a:gd name="T6" fmla="*/ 156 w 156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7">
                  <a:moveTo>
                    <a:pt x="148" y="0"/>
                  </a:moveTo>
                  <a:lnTo>
                    <a:pt x="0" y="0"/>
                  </a:lnTo>
                  <a:lnTo>
                    <a:pt x="8" y="27"/>
                  </a:lnTo>
                  <a:lnTo>
                    <a:pt x="156" y="2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5" name="Freeform 104">
              <a:extLst>
                <a:ext uri="{FF2B5EF4-FFF2-40B4-BE49-F238E27FC236}">
                  <a16:creationId xmlns:a16="http://schemas.microsoft.com/office/drawing/2014/main" id="{F599B055-B710-4EE7-A8F8-FFE546D3E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434"/>
              <a:ext cx="142" cy="422"/>
            </a:xfrm>
            <a:custGeom>
              <a:avLst/>
              <a:gdLst>
                <a:gd name="T0" fmla="*/ 0 w 142"/>
                <a:gd name="T1" fmla="*/ 395 h 422"/>
                <a:gd name="T2" fmla="*/ 138 w 142"/>
                <a:gd name="T3" fmla="*/ 0 h 422"/>
                <a:gd name="T4" fmla="*/ 142 w 142"/>
                <a:gd name="T5" fmla="*/ 37 h 422"/>
                <a:gd name="T6" fmla="*/ 8 w 142"/>
                <a:gd name="T7" fmla="*/ 422 h 422"/>
                <a:gd name="T8" fmla="*/ 0 w 142"/>
                <a:gd name="T9" fmla="*/ 395 h 4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2">
                  <a:moveTo>
                    <a:pt x="0" y="395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2"/>
                  </a:lnTo>
                  <a:lnTo>
                    <a:pt x="0" y="395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6" name="Freeform 105">
              <a:extLst>
                <a:ext uri="{FF2B5EF4-FFF2-40B4-BE49-F238E27FC236}">
                  <a16:creationId xmlns:a16="http://schemas.microsoft.com/office/drawing/2014/main" id="{E16EBCB4-BB62-41E1-B4C9-A7F09EBAE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434"/>
              <a:ext cx="142" cy="422"/>
            </a:xfrm>
            <a:custGeom>
              <a:avLst/>
              <a:gdLst>
                <a:gd name="T0" fmla="*/ 0 w 142"/>
                <a:gd name="T1" fmla="*/ 395 h 422"/>
                <a:gd name="T2" fmla="*/ 138 w 142"/>
                <a:gd name="T3" fmla="*/ 0 h 422"/>
                <a:gd name="T4" fmla="*/ 142 w 142"/>
                <a:gd name="T5" fmla="*/ 37 h 422"/>
                <a:gd name="T6" fmla="*/ 8 w 142"/>
                <a:gd name="T7" fmla="*/ 422 h 422"/>
                <a:gd name="T8" fmla="*/ 0 w 142"/>
                <a:gd name="T9" fmla="*/ 395 h 4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2">
                  <a:moveTo>
                    <a:pt x="0" y="395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2"/>
                  </a:lnTo>
                  <a:lnTo>
                    <a:pt x="0" y="395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7" name="Freeform 106">
              <a:extLst>
                <a:ext uri="{FF2B5EF4-FFF2-40B4-BE49-F238E27FC236}">
                  <a16:creationId xmlns:a16="http://schemas.microsoft.com/office/drawing/2014/main" id="{7A847895-87E4-4C68-8DF7-8EBADC7EB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463"/>
              <a:ext cx="251" cy="358"/>
            </a:xfrm>
            <a:custGeom>
              <a:avLst/>
              <a:gdLst>
                <a:gd name="T0" fmla="*/ 251 w 251"/>
                <a:gd name="T1" fmla="*/ 0 h 358"/>
                <a:gd name="T2" fmla="*/ 128 w 251"/>
                <a:gd name="T3" fmla="*/ 358 h 358"/>
                <a:gd name="T4" fmla="*/ 0 w 251"/>
                <a:gd name="T5" fmla="*/ 358 h 358"/>
                <a:gd name="T6" fmla="*/ 119 w 251"/>
                <a:gd name="T7" fmla="*/ 337 h 358"/>
                <a:gd name="T8" fmla="*/ 251 w 251"/>
                <a:gd name="T9" fmla="*/ 0 h 3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358">
                  <a:moveTo>
                    <a:pt x="251" y="0"/>
                  </a:moveTo>
                  <a:lnTo>
                    <a:pt x="128" y="358"/>
                  </a:lnTo>
                  <a:lnTo>
                    <a:pt x="0" y="358"/>
                  </a:lnTo>
                  <a:lnTo>
                    <a:pt x="119" y="337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8" name="Freeform 107">
              <a:extLst>
                <a:ext uri="{FF2B5EF4-FFF2-40B4-BE49-F238E27FC236}">
                  <a16:creationId xmlns:a16="http://schemas.microsoft.com/office/drawing/2014/main" id="{5016B852-012B-4C2F-B428-BE996A7FA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463"/>
              <a:ext cx="251" cy="358"/>
            </a:xfrm>
            <a:custGeom>
              <a:avLst/>
              <a:gdLst>
                <a:gd name="T0" fmla="*/ 251 w 251"/>
                <a:gd name="T1" fmla="*/ 0 h 358"/>
                <a:gd name="T2" fmla="*/ 128 w 251"/>
                <a:gd name="T3" fmla="*/ 358 h 358"/>
                <a:gd name="T4" fmla="*/ 0 w 251"/>
                <a:gd name="T5" fmla="*/ 358 h 358"/>
                <a:gd name="T6" fmla="*/ 119 w 251"/>
                <a:gd name="T7" fmla="*/ 337 h 3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358">
                  <a:moveTo>
                    <a:pt x="251" y="0"/>
                  </a:moveTo>
                  <a:lnTo>
                    <a:pt x="128" y="358"/>
                  </a:lnTo>
                  <a:lnTo>
                    <a:pt x="0" y="358"/>
                  </a:lnTo>
                  <a:lnTo>
                    <a:pt x="119" y="3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19" name="Freeform 108">
              <a:extLst>
                <a:ext uri="{FF2B5EF4-FFF2-40B4-BE49-F238E27FC236}">
                  <a16:creationId xmlns:a16="http://schemas.microsoft.com/office/drawing/2014/main" id="{77AE43C9-E503-4F44-B75D-641CF974E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890"/>
              <a:ext cx="1189" cy="210"/>
            </a:xfrm>
            <a:custGeom>
              <a:avLst/>
              <a:gdLst>
                <a:gd name="T0" fmla="*/ 0 w 1189"/>
                <a:gd name="T1" fmla="*/ 210 h 210"/>
                <a:gd name="T2" fmla="*/ 1111 w 1189"/>
                <a:gd name="T3" fmla="*/ 210 h 210"/>
                <a:gd name="T4" fmla="*/ 1189 w 1189"/>
                <a:gd name="T5" fmla="*/ 0 h 210"/>
                <a:gd name="T6" fmla="*/ 1093 w 1189"/>
                <a:gd name="T7" fmla="*/ 185 h 210"/>
                <a:gd name="T8" fmla="*/ 0 w 1189"/>
                <a:gd name="T9" fmla="*/ 21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9" h="210">
                  <a:moveTo>
                    <a:pt x="0" y="210"/>
                  </a:moveTo>
                  <a:lnTo>
                    <a:pt x="1111" y="210"/>
                  </a:lnTo>
                  <a:lnTo>
                    <a:pt x="1189" y="0"/>
                  </a:lnTo>
                  <a:lnTo>
                    <a:pt x="1093" y="185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720" name="Freeform 109">
              <a:extLst>
                <a:ext uri="{FF2B5EF4-FFF2-40B4-BE49-F238E27FC236}">
                  <a16:creationId xmlns:a16="http://schemas.microsoft.com/office/drawing/2014/main" id="{CAE7966D-9C9F-47D6-AF00-965B5FD2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890"/>
              <a:ext cx="1189" cy="210"/>
            </a:xfrm>
            <a:custGeom>
              <a:avLst/>
              <a:gdLst>
                <a:gd name="T0" fmla="*/ 0 w 1189"/>
                <a:gd name="T1" fmla="*/ 210 h 210"/>
                <a:gd name="T2" fmla="*/ 1111 w 1189"/>
                <a:gd name="T3" fmla="*/ 210 h 210"/>
                <a:gd name="T4" fmla="*/ 1189 w 1189"/>
                <a:gd name="T5" fmla="*/ 0 h 210"/>
                <a:gd name="T6" fmla="*/ 1093 w 1189"/>
                <a:gd name="T7" fmla="*/ 185 h 2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9" h="210">
                  <a:moveTo>
                    <a:pt x="0" y="210"/>
                  </a:moveTo>
                  <a:lnTo>
                    <a:pt x="1111" y="210"/>
                  </a:lnTo>
                  <a:lnTo>
                    <a:pt x="1189" y="0"/>
                  </a:lnTo>
                  <a:lnTo>
                    <a:pt x="1093" y="1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5" name="Group 110">
            <a:extLst>
              <a:ext uri="{FF2B5EF4-FFF2-40B4-BE49-F238E27FC236}">
                <a16:creationId xmlns:a16="http://schemas.microsoft.com/office/drawing/2014/main" id="{55E42AD4-0838-46D7-A92F-64EC44D4D10E}"/>
              </a:ext>
            </a:extLst>
          </p:cNvPr>
          <p:cNvGrpSpPr>
            <a:grpSpLocks/>
          </p:cNvGrpSpPr>
          <p:nvPr/>
        </p:nvGrpSpPr>
        <p:grpSpPr bwMode="auto">
          <a:xfrm>
            <a:off x="5181600" y="1449388"/>
            <a:ext cx="1668463" cy="836612"/>
            <a:chOff x="2208" y="436"/>
            <a:chExt cx="1335" cy="669"/>
          </a:xfrm>
        </p:grpSpPr>
        <p:sp>
          <p:nvSpPr>
            <p:cNvPr id="89444" name="Freeform 111">
              <a:extLst>
                <a:ext uri="{FF2B5EF4-FFF2-40B4-BE49-F238E27FC236}">
                  <a16:creationId xmlns:a16="http://schemas.microsoft.com/office/drawing/2014/main" id="{2B12BC46-B73D-4C06-9479-2C51C1510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465"/>
              <a:ext cx="891" cy="236"/>
            </a:xfrm>
            <a:custGeom>
              <a:avLst/>
              <a:gdLst>
                <a:gd name="T0" fmla="*/ 47 w 891"/>
                <a:gd name="T1" fmla="*/ 236 h 236"/>
                <a:gd name="T2" fmla="*/ 836 w 891"/>
                <a:gd name="T3" fmla="*/ 236 h 236"/>
                <a:gd name="T4" fmla="*/ 846 w 891"/>
                <a:gd name="T5" fmla="*/ 223 h 236"/>
                <a:gd name="T6" fmla="*/ 891 w 891"/>
                <a:gd name="T7" fmla="*/ 0 h 236"/>
                <a:gd name="T8" fmla="*/ 0 w 891"/>
                <a:gd name="T9" fmla="*/ 0 h 236"/>
                <a:gd name="T10" fmla="*/ 47 w 891"/>
                <a:gd name="T11" fmla="*/ 234 h 236"/>
                <a:gd name="T12" fmla="*/ 47 w 891"/>
                <a:gd name="T13" fmla="*/ 236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1" h="236">
                  <a:moveTo>
                    <a:pt x="47" y="236"/>
                  </a:moveTo>
                  <a:lnTo>
                    <a:pt x="836" y="236"/>
                  </a:lnTo>
                  <a:lnTo>
                    <a:pt x="846" y="223"/>
                  </a:lnTo>
                  <a:lnTo>
                    <a:pt x="891" y="0"/>
                  </a:lnTo>
                  <a:lnTo>
                    <a:pt x="0" y="0"/>
                  </a:lnTo>
                  <a:lnTo>
                    <a:pt x="47" y="234"/>
                  </a:lnTo>
                  <a:lnTo>
                    <a:pt x="47" y="236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5" name="Freeform 112">
              <a:extLst>
                <a:ext uri="{FF2B5EF4-FFF2-40B4-BE49-F238E27FC236}">
                  <a16:creationId xmlns:a16="http://schemas.microsoft.com/office/drawing/2014/main" id="{386965FC-F8A0-463C-89BE-99B166344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701"/>
              <a:ext cx="392" cy="1"/>
            </a:xfrm>
            <a:custGeom>
              <a:avLst/>
              <a:gdLst>
                <a:gd name="T0" fmla="*/ 0 w 392"/>
                <a:gd name="T1" fmla="*/ 0 h 1"/>
                <a:gd name="T2" fmla="*/ 392 w 392"/>
                <a:gd name="T3" fmla="*/ 0 h 1"/>
                <a:gd name="T4" fmla="*/ 0 w 39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2" h="1">
                  <a:moveTo>
                    <a:pt x="0" y="0"/>
                  </a:moveTo>
                  <a:lnTo>
                    <a:pt x="39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6" name="Line 113">
              <a:extLst>
                <a:ext uri="{FF2B5EF4-FFF2-40B4-BE49-F238E27FC236}">
                  <a16:creationId xmlns:a16="http://schemas.microsoft.com/office/drawing/2014/main" id="{7F4FED8A-403D-406E-9B09-5DAACFB133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3" y="701"/>
              <a:ext cx="392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7" name="Line 114">
              <a:extLst>
                <a:ext uri="{FF2B5EF4-FFF2-40B4-BE49-F238E27FC236}">
                  <a16:creationId xmlns:a16="http://schemas.microsoft.com/office/drawing/2014/main" id="{4A2C0F2D-94E0-4E15-9958-4B288D71A2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3" y="701"/>
              <a:ext cx="392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8" name="Freeform 115">
              <a:extLst>
                <a:ext uri="{FF2B5EF4-FFF2-40B4-BE49-F238E27FC236}">
                  <a16:creationId xmlns:a16="http://schemas.microsoft.com/office/drawing/2014/main" id="{FC82331A-F210-4C79-A121-529E4585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465"/>
              <a:ext cx="445" cy="10"/>
            </a:xfrm>
            <a:custGeom>
              <a:avLst/>
              <a:gdLst>
                <a:gd name="T0" fmla="*/ 445 w 445"/>
                <a:gd name="T1" fmla="*/ 0 h 10"/>
                <a:gd name="T2" fmla="*/ 0 w 445"/>
                <a:gd name="T3" fmla="*/ 0 h 10"/>
                <a:gd name="T4" fmla="*/ 2 w 445"/>
                <a:gd name="T5" fmla="*/ 10 h 10"/>
                <a:gd name="T6" fmla="*/ 445 w 445"/>
                <a:gd name="T7" fmla="*/ 10 h 10"/>
                <a:gd name="T8" fmla="*/ 445 w 445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5" h="10">
                  <a:moveTo>
                    <a:pt x="445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5" y="10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9" name="Freeform 116">
              <a:extLst>
                <a:ext uri="{FF2B5EF4-FFF2-40B4-BE49-F238E27FC236}">
                  <a16:creationId xmlns:a16="http://schemas.microsoft.com/office/drawing/2014/main" id="{56FE4D29-D853-4AE0-A13A-DF42743A9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465"/>
              <a:ext cx="445" cy="10"/>
            </a:xfrm>
            <a:custGeom>
              <a:avLst/>
              <a:gdLst>
                <a:gd name="T0" fmla="*/ 445 w 445"/>
                <a:gd name="T1" fmla="*/ 0 h 10"/>
                <a:gd name="T2" fmla="*/ 0 w 445"/>
                <a:gd name="T3" fmla="*/ 0 h 10"/>
                <a:gd name="T4" fmla="*/ 2 w 445"/>
                <a:gd name="T5" fmla="*/ 10 h 10"/>
                <a:gd name="T6" fmla="*/ 445 w 445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5" h="10">
                  <a:moveTo>
                    <a:pt x="445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5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0" name="Freeform 117">
              <a:extLst>
                <a:ext uri="{FF2B5EF4-FFF2-40B4-BE49-F238E27FC236}">
                  <a16:creationId xmlns:a16="http://schemas.microsoft.com/office/drawing/2014/main" id="{946696D8-E476-4DCA-81F4-77445644F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465"/>
              <a:ext cx="445" cy="10"/>
            </a:xfrm>
            <a:custGeom>
              <a:avLst/>
              <a:gdLst>
                <a:gd name="T0" fmla="*/ 445 w 445"/>
                <a:gd name="T1" fmla="*/ 0 h 10"/>
                <a:gd name="T2" fmla="*/ 0 w 445"/>
                <a:gd name="T3" fmla="*/ 0 h 10"/>
                <a:gd name="T4" fmla="*/ 2 w 445"/>
                <a:gd name="T5" fmla="*/ 10 h 10"/>
                <a:gd name="T6" fmla="*/ 445 w 445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5" h="10">
                  <a:moveTo>
                    <a:pt x="445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5" y="1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1" name="Freeform 118">
              <a:extLst>
                <a:ext uri="{FF2B5EF4-FFF2-40B4-BE49-F238E27FC236}">
                  <a16:creationId xmlns:a16="http://schemas.microsoft.com/office/drawing/2014/main" id="{FF398303-4882-4113-A779-84B61793D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701"/>
              <a:ext cx="393" cy="1"/>
            </a:xfrm>
            <a:custGeom>
              <a:avLst/>
              <a:gdLst>
                <a:gd name="T0" fmla="*/ 393 w 393"/>
                <a:gd name="T1" fmla="*/ 0 h 1"/>
                <a:gd name="T2" fmla="*/ 0 w 393"/>
                <a:gd name="T3" fmla="*/ 0 h 1"/>
                <a:gd name="T4" fmla="*/ 393 w 39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3" h="1">
                  <a:moveTo>
                    <a:pt x="393" y="0"/>
                  </a:moveTo>
                  <a:lnTo>
                    <a:pt x="0" y="0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2" name="Line 119">
              <a:extLst>
                <a:ext uri="{FF2B5EF4-FFF2-40B4-BE49-F238E27FC236}">
                  <a16:creationId xmlns:a16="http://schemas.microsoft.com/office/drawing/2014/main" id="{E5B79DEE-D368-446A-A42A-0F8B034CC0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75" y="701"/>
              <a:ext cx="39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3" name="Line 120">
              <a:extLst>
                <a:ext uri="{FF2B5EF4-FFF2-40B4-BE49-F238E27FC236}">
                  <a16:creationId xmlns:a16="http://schemas.microsoft.com/office/drawing/2014/main" id="{E1DB0D2E-7146-47DF-BA98-0A0D9E2ECA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75" y="701"/>
              <a:ext cx="39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4" name="Freeform 121">
              <a:extLst>
                <a:ext uri="{FF2B5EF4-FFF2-40B4-BE49-F238E27FC236}">
                  <a16:creationId xmlns:a16="http://schemas.microsoft.com/office/drawing/2014/main" id="{958291F5-D5D0-4459-A930-DC99E74D7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465"/>
              <a:ext cx="446" cy="10"/>
            </a:xfrm>
            <a:custGeom>
              <a:avLst/>
              <a:gdLst>
                <a:gd name="T0" fmla="*/ 0 w 446"/>
                <a:gd name="T1" fmla="*/ 0 h 10"/>
                <a:gd name="T2" fmla="*/ 446 w 446"/>
                <a:gd name="T3" fmla="*/ 0 h 10"/>
                <a:gd name="T4" fmla="*/ 444 w 446"/>
                <a:gd name="T5" fmla="*/ 10 h 10"/>
                <a:gd name="T6" fmla="*/ 0 w 446"/>
                <a:gd name="T7" fmla="*/ 10 h 10"/>
                <a:gd name="T8" fmla="*/ 0 w 446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6" h="10">
                  <a:moveTo>
                    <a:pt x="0" y="0"/>
                  </a:moveTo>
                  <a:lnTo>
                    <a:pt x="446" y="0"/>
                  </a:lnTo>
                  <a:lnTo>
                    <a:pt x="444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5" name="Freeform 122">
              <a:extLst>
                <a:ext uri="{FF2B5EF4-FFF2-40B4-BE49-F238E27FC236}">
                  <a16:creationId xmlns:a16="http://schemas.microsoft.com/office/drawing/2014/main" id="{A78E8190-64C1-4EF4-B5AC-557DD1D1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465"/>
              <a:ext cx="446" cy="10"/>
            </a:xfrm>
            <a:custGeom>
              <a:avLst/>
              <a:gdLst>
                <a:gd name="T0" fmla="*/ 0 w 446"/>
                <a:gd name="T1" fmla="*/ 0 h 10"/>
                <a:gd name="T2" fmla="*/ 446 w 446"/>
                <a:gd name="T3" fmla="*/ 0 h 10"/>
                <a:gd name="T4" fmla="*/ 444 w 446"/>
                <a:gd name="T5" fmla="*/ 10 h 10"/>
                <a:gd name="T6" fmla="*/ 0 w 446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6" h="10">
                  <a:moveTo>
                    <a:pt x="0" y="0"/>
                  </a:moveTo>
                  <a:lnTo>
                    <a:pt x="446" y="0"/>
                  </a:lnTo>
                  <a:lnTo>
                    <a:pt x="444" y="10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6" name="Freeform 123">
              <a:extLst>
                <a:ext uri="{FF2B5EF4-FFF2-40B4-BE49-F238E27FC236}">
                  <a16:creationId xmlns:a16="http://schemas.microsoft.com/office/drawing/2014/main" id="{6872A59E-39AE-4B2F-B74F-497E39B71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465"/>
              <a:ext cx="446" cy="10"/>
            </a:xfrm>
            <a:custGeom>
              <a:avLst/>
              <a:gdLst>
                <a:gd name="T0" fmla="*/ 0 w 446"/>
                <a:gd name="T1" fmla="*/ 0 h 10"/>
                <a:gd name="T2" fmla="*/ 446 w 446"/>
                <a:gd name="T3" fmla="*/ 0 h 10"/>
                <a:gd name="T4" fmla="*/ 444 w 446"/>
                <a:gd name="T5" fmla="*/ 10 h 10"/>
                <a:gd name="T6" fmla="*/ 0 w 446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6" h="10">
                  <a:moveTo>
                    <a:pt x="0" y="0"/>
                  </a:moveTo>
                  <a:lnTo>
                    <a:pt x="446" y="0"/>
                  </a:lnTo>
                  <a:lnTo>
                    <a:pt x="444" y="10"/>
                  </a:lnTo>
                  <a:lnTo>
                    <a:pt x="0" y="1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7" name="Freeform 124">
              <a:extLst>
                <a:ext uri="{FF2B5EF4-FFF2-40B4-BE49-F238E27FC236}">
                  <a16:creationId xmlns:a16="http://schemas.microsoft.com/office/drawing/2014/main" id="{B8EB0050-9DCD-41FA-845B-ECAE3F3FB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859"/>
              <a:ext cx="149" cy="246"/>
            </a:xfrm>
            <a:custGeom>
              <a:avLst/>
              <a:gdLst>
                <a:gd name="T0" fmla="*/ 0 w 149"/>
                <a:gd name="T1" fmla="*/ 246 h 246"/>
                <a:gd name="T2" fmla="*/ 59 w 149"/>
                <a:gd name="T3" fmla="*/ 246 h 246"/>
                <a:gd name="T4" fmla="*/ 149 w 149"/>
                <a:gd name="T5" fmla="*/ 0 h 246"/>
                <a:gd name="T6" fmla="*/ 90 w 149"/>
                <a:gd name="T7" fmla="*/ 0 h 246"/>
                <a:gd name="T8" fmla="*/ 0 w 149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246">
                  <a:moveTo>
                    <a:pt x="0" y="246"/>
                  </a:moveTo>
                  <a:lnTo>
                    <a:pt x="59" y="246"/>
                  </a:lnTo>
                  <a:lnTo>
                    <a:pt x="149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8" name="Freeform 125">
              <a:extLst>
                <a:ext uri="{FF2B5EF4-FFF2-40B4-BE49-F238E27FC236}">
                  <a16:creationId xmlns:a16="http://schemas.microsoft.com/office/drawing/2014/main" id="{363F7CC0-5AF3-4A86-BDB1-56C8AB77C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859"/>
              <a:ext cx="149" cy="246"/>
            </a:xfrm>
            <a:custGeom>
              <a:avLst/>
              <a:gdLst>
                <a:gd name="T0" fmla="*/ 0 w 149"/>
                <a:gd name="T1" fmla="*/ 246 h 246"/>
                <a:gd name="T2" fmla="*/ 59 w 149"/>
                <a:gd name="T3" fmla="*/ 246 h 246"/>
                <a:gd name="T4" fmla="*/ 149 w 149"/>
                <a:gd name="T5" fmla="*/ 0 h 246"/>
                <a:gd name="T6" fmla="*/ 90 w 149"/>
                <a:gd name="T7" fmla="*/ 0 h 246"/>
                <a:gd name="T8" fmla="*/ 0 w 149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246">
                  <a:moveTo>
                    <a:pt x="0" y="246"/>
                  </a:moveTo>
                  <a:lnTo>
                    <a:pt x="59" y="246"/>
                  </a:lnTo>
                  <a:lnTo>
                    <a:pt x="149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59" name="Freeform 126">
              <a:extLst>
                <a:ext uri="{FF2B5EF4-FFF2-40B4-BE49-F238E27FC236}">
                  <a16:creationId xmlns:a16="http://schemas.microsoft.com/office/drawing/2014/main" id="{7C39C3AE-F9AD-40A5-A7B6-883E8834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084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12 w 1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0" name="Freeform 127">
              <a:extLst>
                <a:ext uri="{FF2B5EF4-FFF2-40B4-BE49-F238E27FC236}">
                  <a16:creationId xmlns:a16="http://schemas.microsoft.com/office/drawing/2014/main" id="{4272CD85-7FA4-4BC0-9462-4D8786D3C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084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1" name="Freeform 128">
              <a:extLst>
                <a:ext uri="{FF2B5EF4-FFF2-40B4-BE49-F238E27FC236}">
                  <a16:creationId xmlns:a16="http://schemas.microsoft.com/office/drawing/2014/main" id="{F51F02B1-8366-411E-BF10-61C08D3C5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084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2" name="Freeform 129">
              <a:extLst>
                <a:ext uri="{FF2B5EF4-FFF2-40B4-BE49-F238E27FC236}">
                  <a16:creationId xmlns:a16="http://schemas.microsoft.com/office/drawing/2014/main" id="{0CC2AA8B-75C0-4380-8394-359027108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59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89 w 150"/>
                <a:gd name="T3" fmla="*/ 246 h 246"/>
                <a:gd name="T4" fmla="*/ 0 w 150"/>
                <a:gd name="T5" fmla="*/ 0 h 246"/>
                <a:gd name="T6" fmla="*/ 58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89" y="246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3" name="Freeform 130">
              <a:extLst>
                <a:ext uri="{FF2B5EF4-FFF2-40B4-BE49-F238E27FC236}">
                  <a16:creationId xmlns:a16="http://schemas.microsoft.com/office/drawing/2014/main" id="{D00808AE-7B78-4BF7-9DF7-FD6B2398A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59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89 w 150"/>
                <a:gd name="T3" fmla="*/ 246 h 246"/>
                <a:gd name="T4" fmla="*/ 0 w 150"/>
                <a:gd name="T5" fmla="*/ 0 h 246"/>
                <a:gd name="T6" fmla="*/ 58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89" y="246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4" name="Freeform 131">
              <a:extLst>
                <a:ext uri="{FF2B5EF4-FFF2-40B4-BE49-F238E27FC236}">
                  <a16:creationId xmlns:a16="http://schemas.microsoft.com/office/drawing/2014/main" id="{3883D834-F3C0-4160-A409-627FF8BA5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084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w 10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5" name="Freeform 132">
              <a:extLst>
                <a:ext uri="{FF2B5EF4-FFF2-40B4-BE49-F238E27FC236}">
                  <a16:creationId xmlns:a16="http://schemas.microsoft.com/office/drawing/2014/main" id="{CACC2264-8198-4247-9271-DACB30668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084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6" name="Freeform 133">
              <a:extLst>
                <a:ext uri="{FF2B5EF4-FFF2-40B4-BE49-F238E27FC236}">
                  <a16:creationId xmlns:a16="http://schemas.microsoft.com/office/drawing/2014/main" id="{7C8F52C7-0DAD-45E9-8850-846703191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084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7" name="Freeform 134">
              <a:extLst>
                <a:ext uri="{FF2B5EF4-FFF2-40B4-BE49-F238E27FC236}">
                  <a16:creationId xmlns:a16="http://schemas.microsoft.com/office/drawing/2014/main" id="{2D75D9EE-EFA1-48CF-B7C4-E2F9E396F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448"/>
              <a:ext cx="61" cy="437"/>
            </a:xfrm>
            <a:custGeom>
              <a:avLst/>
              <a:gdLst>
                <a:gd name="T0" fmla="*/ 0 w 61"/>
                <a:gd name="T1" fmla="*/ 431 h 437"/>
                <a:gd name="T2" fmla="*/ 59 w 61"/>
                <a:gd name="T3" fmla="*/ 0 h 437"/>
                <a:gd name="T4" fmla="*/ 61 w 61"/>
                <a:gd name="T5" fmla="*/ 19 h 437"/>
                <a:gd name="T6" fmla="*/ 4 w 61"/>
                <a:gd name="T7" fmla="*/ 437 h 437"/>
                <a:gd name="T8" fmla="*/ 0 w 61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437">
                  <a:moveTo>
                    <a:pt x="0" y="431"/>
                  </a:moveTo>
                  <a:lnTo>
                    <a:pt x="59" y="0"/>
                  </a:lnTo>
                  <a:lnTo>
                    <a:pt x="61" y="19"/>
                  </a:lnTo>
                  <a:lnTo>
                    <a:pt x="4" y="437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8" name="Freeform 135">
              <a:extLst>
                <a:ext uri="{FF2B5EF4-FFF2-40B4-BE49-F238E27FC236}">
                  <a16:creationId xmlns:a16="http://schemas.microsoft.com/office/drawing/2014/main" id="{0042001C-0620-44E2-9C4B-38AF33702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448"/>
              <a:ext cx="61" cy="437"/>
            </a:xfrm>
            <a:custGeom>
              <a:avLst/>
              <a:gdLst>
                <a:gd name="T0" fmla="*/ 0 w 61"/>
                <a:gd name="T1" fmla="*/ 431 h 437"/>
                <a:gd name="T2" fmla="*/ 59 w 61"/>
                <a:gd name="T3" fmla="*/ 0 h 437"/>
                <a:gd name="T4" fmla="*/ 61 w 61"/>
                <a:gd name="T5" fmla="*/ 19 h 437"/>
                <a:gd name="T6" fmla="*/ 4 w 61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437">
                  <a:moveTo>
                    <a:pt x="0" y="431"/>
                  </a:moveTo>
                  <a:lnTo>
                    <a:pt x="59" y="0"/>
                  </a:lnTo>
                  <a:lnTo>
                    <a:pt x="61" y="19"/>
                  </a:lnTo>
                  <a:lnTo>
                    <a:pt x="4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69" name="Freeform 136">
              <a:extLst>
                <a:ext uri="{FF2B5EF4-FFF2-40B4-BE49-F238E27FC236}">
                  <a16:creationId xmlns:a16="http://schemas.microsoft.com/office/drawing/2014/main" id="{149946ED-F9CD-4890-865F-EC417017F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448"/>
              <a:ext cx="61" cy="437"/>
            </a:xfrm>
            <a:custGeom>
              <a:avLst/>
              <a:gdLst>
                <a:gd name="T0" fmla="*/ 0 w 61"/>
                <a:gd name="T1" fmla="*/ 431 h 437"/>
                <a:gd name="T2" fmla="*/ 59 w 61"/>
                <a:gd name="T3" fmla="*/ 0 h 437"/>
                <a:gd name="T4" fmla="*/ 61 w 61"/>
                <a:gd name="T5" fmla="*/ 19 h 437"/>
                <a:gd name="T6" fmla="*/ 4 w 61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437">
                  <a:moveTo>
                    <a:pt x="0" y="431"/>
                  </a:moveTo>
                  <a:lnTo>
                    <a:pt x="59" y="0"/>
                  </a:lnTo>
                  <a:lnTo>
                    <a:pt x="61" y="19"/>
                  </a:lnTo>
                  <a:lnTo>
                    <a:pt x="4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0" name="Freeform 137">
              <a:extLst>
                <a:ext uri="{FF2B5EF4-FFF2-40B4-BE49-F238E27FC236}">
                  <a16:creationId xmlns:a16="http://schemas.microsoft.com/office/drawing/2014/main" id="{98FC88FB-8B7C-479F-8442-CA050E87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448"/>
              <a:ext cx="135" cy="431"/>
            </a:xfrm>
            <a:custGeom>
              <a:avLst/>
              <a:gdLst>
                <a:gd name="T0" fmla="*/ 76 w 135"/>
                <a:gd name="T1" fmla="*/ 431 h 431"/>
                <a:gd name="T2" fmla="*/ 135 w 135"/>
                <a:gd name="T3" fmla="*/ 0 h 431"/>
                <a:gd name="T4" fmla="*/ 80 w 135"/>
                <a:gd name="T5" fmla="*/ 0 h 431"/>
                <a:gd name="T6" fmla="*/ 0 w 135"/>
                <a:gd name="T7" fmla="*/ 431 h 431"/>
                <a:gd name="T8" fmla="*/ 76 w 135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431">
                  <a:moveTo>
                    <a:pt x="76" y="431"/>
                  </a:moveTo>
                  <a:lnTo>
                    <a:pt x="135" y="0"/>
                  </a:lnTo>
                  <a:lnTo>
                    <a:pt x="80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E1B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1" name="Freeform 138">
              <a:extLst>
                <a:ext uri="{FF2B5EF4-FFF2-40B4-BE49-F238E27FC236}">
                  <a16:creationId xmlns:a16="http://schemas.microsoft.com/office/drawing/2014/main" id="{9A3529D1-9794-4AB9-BE00-16DBB79B6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448"/>
              <a:ext cx="135" cy="431"/>
            </a:xfrm>
            <a:custGeom>
              <a:avLst/>
              <a:gdLst>
                <a:gd name="T0" fmla="*/ 76 w 135"/>
                <a:gd name="T1" fmla="*/ 431 h 431"/>
                <a:gd name="T2" fmla="*/ 135 w 135"/>
                <a:gd name="T3" fmla="*/ 0 h 431"/>
                <a:gd name="T4" fmla="*/ 80 w 135"/>
                <a:gd name="T5" fmla="*/ 0 h 431"/>
                <a:gd name="T6" fmla="*/ 0 w 135"/>
                <a:gd name="T7" fmla="*/ 431 h 431"/>
                <a:gd name="T8" fmla="*/ 76 w 135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431">
                  <a:moveTo>
                    <a:pt x="76" y="431"/>
                  </a:moveTo>
                  <a:lnTo>
                    <a:pt x="135" y="0"/>
                  </a:lnTo>
                  <a:lnTo>
                    <a:pt x="80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2" name="Freeform 139">
              <a:extLst>
                <a:ext uri="{FF2B5EF4-FFF2-40B4-BE49-F238E27FC236}">
                  <a16:creationId xmlns:a16="http://schemas.microsoft.com/office/drawing/2014/main" id="{9715B723-C014-4D58-B3CE-2CE1F463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448"/>
              <a:ext cx="66" cy="437"/>
            </a:xfrm>
            <a:custGeom>
              <a:avLst/>
              <a:gdLst>
                <a:gd name="T0" fmla="*/ 66 w 66"/>
                <a:gd name="T1" fmla="*/ 431 h 437"/>
                <a:gd name="T2" fmla="*/ 2 w 66"/>
                <a:gd name="T3" fmla="*/ 0 h 437"/>
                <a:gd name="T4" fmla="*/ 0 w 66"/>
                <a:gd name="T5" fmla="*/ 19 h 437"/>
                <a:gd name="T6" fmla="*/ 60 w 66"/>
                <a:gd name="T7" fmla="*/ 437 h 437"/>
                <a:gd name="T8" fmla="*/ 66 w 66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37">
                  <a:moveTo>
                    <a:pt x="66" y="431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60" y="437"/>
                  </a:lnTo>
                  <a:lnTo>
                    <a:pt x="66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3" name="Freeform 140">
              <a:extLst>
                <a:ext uri="{FF2B5EF4-FFF2-40B4-BE49-F238E27FC236}">
                  <a16:creationId xmlns:a16="http://schemas.microsoft.com/office/drawing/2014/main" id="{F0F91BFD-FD0B-4B55-9DEB-673D96708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448"/>
              <a:ext cx="66" cy="437"/>
            </a:xfrm>
            <a:custGeom>
              <a:avLst/>
              <a:gdLst>
                <a:gd name="T0" fmla="*/ 66 w 66"/>
                <a:gd name="T1" fmla="*/ 431 h 437"/>
                <a:gd name="T2" fmla="*/ 2 w 66"/>
                <a:gd name="T3" fmla="*/ 0 h 437"/>
                <a:gd name="T4" fmla="*/ 0 w 66"/>
                <a:gd name="T5" fmla="*/ 19 h 437"/>
                <a:gd name="T6" fmla="*/ 60 w 66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437">
                  <a:moveTo>
                    <a:pt x="66" y="431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60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4" name="Freeform 141">
              <a:extLst>
                <a:ext uri="{FF2B5EF4-FFF2-40B4-BE49-F238E27FC236}">
                  <a16:creationId xmlns:a16="http://schemas.microsoft.com/office/drawing/2014/main" id="{A0B048B7-9FAB-49C1-A726-2AE191E4B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448"/>
              <a:ext cx="66" cy="437"/>
            </a:xfrm>
            <a:custGeom>
              <a:avLst/>
              <a:gdLst>
                <a:gd name="T0" fmla="*/ 66 w 66"/>
                <a:gd name="T1" fmla="*/ 431 h 437"/>
                <a:gd name="T2" fmla="*/ 2 w 66"/>
                <a:gd name="T3" fmla="*/ 0 h 437"/>
                <a:gd name="T4" fmla="*/ 0 w 66"/>
                <a:gd name="T5" fmla="*/ 19 h 437"/>
                <a:gd name="T6" fmla="*/ 60 w 66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437">
                  <a:moveTo>
                    <a:pt x="66" y="431"/>
                  </a:moveTo>
                  <a:lnTo>
                    <a:pt x="2" y="0"/>
                  </a:lnTo>
                  <a:lnTo>
                    <a:pt x="0" y="19"/>
                  </a:lnTo>
                  <a:lnTo>
                    <a:pt x="60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5" name="Freeform 142">
              <a:extLst>
                <a:ext uri="{FF2B5EF4-FFF2-40B4-BE49-F238E27FC236}">
                  <a16:creationId xmlns:a16="http://schemas.microsoft.com/office/drawing/2014/main" id="{A48FB3FD-EDBB-40CD-AED8-68795EB7A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448"/>
              <a:ext cx="138" cy="431"/>
            </a:xfrm>
            <a:custGeom>
              <a:avLst/>
              <a:gdLst>
                <a:gd name="T0" fmla="*/ 64 w 138"/>
                <a:gd name="T1" fmla="*/ 431 h 431"/>
                <a:gd name="T2" fmla="*/ 0 w 138"/>
                <a:gd name="T3" fmla="*/ 0 h 431"/>
                <a:gd name="T4" fmla="*/ 55 w 138"/>
                <a:gd name="T5" fmla="*/ 0 h 431"/>
                <a:gd name="T6" fmla="*/ 138 w 138"/>
                <a:gd name="T7" fmla="*/ 431 h 431"/>
                <a:gd name="T8" fmla="*/ 64 w 138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431">
                  <a:moveTo>
                    <a:pt x="64" y="431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138" y="431"/>
                  </a:lnTo>
                  <a:lnTo>
                    <a:pt x="64" y="431"/>
                  </a:lnTo>
                  <a:close/>
                </a:path>
              </a:pathLst>
            </a:custGeom>
            <a:solidFill>
              <a:srgbClr val="E1B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6" name="Freeform 143">
              <a:extLst>
                <a:ext uri="{FF2B5EF4-FFF2-40B4-BE49-F238E27FC236}">
                  <a16:creationId xmlns:a16="http://schemas.microsoft.com/office/drawing/2014/main" id="{E577470D-1E45-4311-845B-91A75019B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448"/>
              <a:ext cx="138" cy="431"/>
            </a:xfrm>
            <a:custGeom>
              <a:avLst/>
              <a:gdLst>
                <a:gd name="T0" fmla="*/ 64 w 138"/>
                <a:gd name="T1" fmla="*/ 431 h 431"/>
                <a:gd name="T2" fmla="*/ 0 w 138"/>
                <a:gd name="T3" fmla="*/ 0 h 431"/>
                <a:gd name="T4" fmla="*/ 55 w 138"/>
                <a:gd name="T5" fmla="*/ 0 h 431"/>
                <a:gd name="T6" fmla="*/ 138 w 138"/>
                <a:gd name="T7" fmla="*/ 431 h 431"/>
                <a:gd name="T8" fmla="*/ 64 w 138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431">
                  <a:moveTo>
                    <a:pt x="64" y="431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138" y="431"/>
                  </a:lnTo>
                  <a:lnTo>
                    <a:pt x="64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7" name="Freeform 144">
              <a:extLst>
                <a:ext uri="{FF2B5EF4-FFF2-40B4-BE49-F238E27FC236}">
                  <a16:creationId xmlns:a16="http://schemas.microsoft.com/office/drawing/2014/main" id="{98CCE0DF-7287-4049-888C-3E60D71BB6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2" y="475"/>
              <a:ext cx="208" cy="460"/>
            </a:xfrm>
            <a:custGeom>
              <a:avLst/>
              <a:gdLst>
                <a:gd name="T0" fmla="*/ 778 w 107"/>
                <a:gd name="T1" fmla="*/ 1201 h 236"/>
                <a:gd name="T2" fmla="*/ 257 w 107"/>
                <a:gd name="T3" fmla="*/ 0 h 236"/>
                <a:gd name="T4" fmla="*/ 148 w 107"/>
                <a:gd name="T5" fmla="*/ 60 h 236"/>
                <a:gd name="T6" fmla="*/ 0 w 107"/>
                <a:gd name="T7" fmla="*/ 860 h 236"/>
                <a:gd name="T8" fmla="*/ 52 w 107"/>
                <a:gd name="T9" fmla="*/ 860 h 236"/>
                <a:gd name="T10" fmla="*/ 60 w 107"/>
                <a:gd name="T11" fmla="*/ 912 h 236"/>
                <a:gd name="T12" fmla="*/ 336 w 107"/>
                <a:gd name="T13" fmla="*/ 1741 h 236"/>
                <a:gd name="T14" fmla="*/ 573 w 107"/>
                <a:gd name="T15" fmla="*/ 1741 h 236"/>
                <a:gd name="T16" fmla="*/ 725 w 107"/>
                <a:gd name="T17" fmla="*/ 1497 h 236"/>
                <a:gd name="T18" fmla="*/ 778 w 107"/>
                <a:gd name="T19" fmla="*/ 1201 h 236"/>
                <a:gd name="T20" fmla="*/ 468 w 107"/>
                <a:gd name="T21" fmla="*/ 1014 h 236"/>
                <a:gd name="T22" fmla="*/ 360 w 107"/>
                <a:gd name="T23" fmla="*/ 772 h 236"/>
                <a:gd name="T24" fmla="*/ 325 w 107"/>
                <a:gd name="T25" fmla="*/ 524 h 236"/>
                <a:gd name="T26" fmla="*/ 329 w 107"/>
                <a:gd name="T27" fmla="*/ 540 h 236"/>
                <a:gd name="T28" fmla="*/ 505 w 107"/>
                <a:gd name="T29" fmla="*/ 1000 h 236"/>
                <a:gd name="T30" fmla="*/ 468 w 107"/>
                <a:gd name="T31" fmla="*/ 1014 h 2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7" h="236">
                  <a:moveTo>
                    <a:pt x="106" y="162"/>
                  </a:moveTo>
                  <a:cubicBezTo>
                    <a:pt x="105" y="160"/>
                    <a:pt x="35" y="0"/>
                    <a:pt x="35" y="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57" y="236"/>
                    <a:pt x="78" y="235"/>
                    <a:pt x="78" y="235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9" y="202"/>
                    <a:pt x="107" y="164"/>
                    <a:pt x="106" y="162"/>
                  </a:cubicBezTo>
                  <a:moveTo>
                    <a:pt x="64" y="137"/>
                  </a:moveTo>
                  <a:cubicBezTo>
                    <a:pt x="60" y="135"/>
                    <a:pt x="56" y="122"/>
                    <a:pt x="49" y="104"/>
                  </a:cubicBezTo>
                  <a:cubicBezTo>
                    <a:pt x="41" y="84"/>
                    <a:pt x="39" y="75"/>
                    <a:pt x="44" y="71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8" y="137"/>
                    <a:pt x="66" y="139"/>
                    <a:pt x="64" y="137"/>
                  </a:cubicBezTo>
                </a:path>
              </a:pathLst>
            </a:custGeom>
            <a:solidFill>
              <a:srgbClr val="CCA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8" name="Freeform 145">
              <a:extLst>
                <a:ext uri="{FF2B5EF4-FFF2-40B4-BE49-F238E27FC236}">
                  <a16:creationId xmlns:a16="http://schemas.microsoft.com/office/drawing/2014/main" id="{8782AE69-E9BF-4323-B8E9-D82161F4AC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02" y="475"/>
              <a:ext cx="208" cy="460"/>
            </a:xfrm>
            <a:custGeom>
              <a:avLst/>
              <a:gdLst>
                <a:gd name="T0" fmla="*/ 778 w 107"/>
                <a:gd name="T1" fmla="*/ 1201 h 236"/>
                <a:gd name="T2" fmla="*/ 257 w 107"/>
                <a:gd name="T3" fmla="*/ 0 h 236"/>
                <a:gd name="T4" fmla="*/ 148 w 107"/>
                <a:gd name="T5" fmla="*/ 60 h 236"/>
                <a:gd name="T6" fmla="*/ 0 w 107"/>
                <a:gd name="T7" fmla="*/ 860 h 236"/>
                <a:gd name="T8" fmla="*/ 52 w 107"/>
                <a:gd name="T9" fmla="*/ 860 h 236"/>
                <a:gd name="T10" fmla="*/ 60 w 107"/>
                <a:gd name="T11" fmla="*/ 912 h 236"/>
                <a:gd name="T12" fmla="*/ 336 w 107"/>
                <a:gd name="T13" fmla="*/ 1741 h 236"/>
                <a:gd name="T14" fmla="*/ 573 w 107"/>
                <a:gd name="T15" fmla="*/ 1741 h 236"/>
                <a:gd name="T16" fmla="*/ 725 w 107"/>
                <a:gd name="T17" fmla="*/ 1497 h 236"/>
                <a:gd name="T18" fmla="*/ 778 w 107"/>
                <a:gd name="T19" fmla="*/ 1201 h 236"/>
                <a:gd name="T20" fmla="*/ 468 w 107"/>
                <a:gd name="T21" fmla="*/ 1014 h 236"/>
                <a:gd name="T22" fmla="*/ 360 w 107"/>
                <a:gd name="T23" fmla="*/ 772 h 236"/>
                <a:gd name="T24" fmla="*/ 325 w 107"/>
                <a:gd name="T25" fmla="*/ 524 h 236"/>
                <a:gd name="T26" fmla="*/ 329 w 107"/>
                <a:gd name="T27" fmla="*/ 540 h 236"/>
                <a:gd name="T28" fmla="*/ 505 w 107"/>
                <a:gd name="T29" fmla="*/ 1000 h 236"/>
                <a:gd name="T30" fmla="*/ 468 w 107"/>
                <a:gd name="T31" fmla="*/ 1014 h 2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07" h="236">
                  <a:moveTo>
                    <a:pt x="106" y="162"/>
                  </a:moveTo>
                  <a:cubicBezTo>
                    <a:pt x="105" y="160"/>
                    <a:pt x="35" y="0"/>
                    <a:pt x="35" y="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46" y="235"/>
                    <a:pt x="46" y="235"/>
                    <a:pt x="46" y="235"/>
                  </a:cubicBezTo>
                  <a:cubicBezTo>
                    <a:pt x="57" y="236"/>
                    <a:pt x="78" y="235"/>
                    <a:pt x="78" y="235"/>
                  </a:cubicBezTo>
                  <a:cubicBezTo>
                    <a:pt x="99" y="202"/>
                    <a:pt x="99" y="202"/>
                    <a:pt x="99" y="202"/>
                  </a:cubicBezTo>
                  <a:cubicBezTo>
                    <a:pt x="99" y="202"/>
                    <a:pt x="107" y="164"/>
                    <a:pt x="106" y="162"/>
                  </a:cubicBezTo>
                  <a:close/>
                  <a:moveTo>
                    <a:pt x="64" y="137"/>
                  </a:moveTo>
                  <a:cubicBezTo>
                    <a:pt x="60" y="135"/>
                    <a:pt x="56" y="122"/>
                    <a:pt x="49" y="104"/>
                  </a:cubicBezTo>
                  <a:cubicBezTo>
                    <a:pt x="41" y="84"/>
                    <a:pt x="39" y="75"/>
                    <a:pt x="44" y="71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8" y="137"/>
                    <a:pt x="66" y="139"/>
                    <a:pt x="64" y="13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79" name="Freeform 146">
              <a:extLst>
                <a:ext uri="{FF2B5EF4-FFF2-40B4-BE49-F238E27FC236}">
                  <a16:creationId xmlns:a16="http://schemas.microsoft.com/office/drawing/2014/main" id="{32924303-D1EF-41E4-9CCD-275F5C3B71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5" y="490"/>
              <a:ext cx="185" cy="436"/>
            </a:xfrm>
            <a:custGeom>
              <a:avLst/>
              <a:gdLst>
                <a:gd name="T0" fmla="*/ 701 w 95"/>
                <a:gd name="T1" fmla="*/ 892 h 223"/>
                <a:gd name="T2" fmla="*/ 701 w 95"/>
                <a:gd name="T3" fmla="*/ 807 h 223"/>
                <a:gd name="T4" fmla="*/ 539 w 95"/>
                <a:gd name="T5" fmla="*/ 16 h 223"/>
                <a:gd name="T6" fmla="*/ 481 w 95"/>
                <a:gd name="T7" fmla="*/ 0 h 223"/>
                <a:gd name="T8" fmla="*/ 0 w 95"/>
                <a:gd name="T9" fmla="*/ 1181 h 223"/>
                <a:gd name="T10" fmla="*/ 45 w 95"/>
                <a:gd name="T11" fmla="*/ 1433 h 223"/>
                <a:gd name="T12" fmla="*/ 164 w 95"/>
                <a:gd name="T13" fmla="*/ 1666 h 223"/>
                <a:gd name="T14" fmla="*/ 413 w 95"/>
                <a:gd name="T15" fmla="*/ 1660 h 223"/>
                <a:gd name="T16" fmla="*/ 701 w 95"/>
                <a:gd name="T17" fmla="*/ 892 h 223"/>
                <a:gd name="T18" fmla="*/ 273 w 95"/>
                <a:gd name="T19" fmla="*/ 964 h 223"/>
                <a:gd name="T20" fmla="*/ 228 w 95"/>
                <a:gd name="T21" fmla="*/ 940 h 223"/>
                <a:gd name="T22" fmla="*/ 405 w 95"/>
                <a:gd name="T23" fmla="*/ 477 h 223"/>
                <a:gd name="T24" fmla="*/ 413 w 95"/>
                <a:gd name="T25" fmla="*/ 463 h 223"/>
                <a:gd name="T26" fmla="*/ 376 w 95"/>
                <a:gd name="T27" fmla="*/ 712 h 223"/>
                <a:gd name="T28" fmla="*/ 273 w 95"/>
                <a:gd name="T29" fmla="*/ 964 h 2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5" h="223">
                  <a:moveTo>
                    <a:pt x="95" y="119"/>
                  </a:moveTo>
                  <a:cubicBezTo>
                    <a:pt x="95" y="108"/>
                    <a:pt x="95" y="108"/>
                    <a:pt x="95" y="108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56" y="222"/>
                    <a:pt x="56" y="222"/>
                    <a:pt x="56" y="222"/>
                  </a:cubicBezTo>
                  <a:lnTo>
                    <a:pt x="95" y="119"/>
                  </a:lnTo>
                  <a:close/>
                  <a:moveTo>
                    <a:pt x="37" y="129"/>
                  </a:moveTo>
                  <a:cubicBezTo>
                    <a:pt x="34" y="130"/>
                    <a:pt x="32" y="128"/>
                    <a:pt x="31" y="126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61" y="66"/>
                    <a:pt x="59" y="75"/>
                    <a:pt x="51" y="95"/>
                  </a:cubicBezTo>
                  <a:cubicBezTo>
                    <a:pt x="44" y="113"/>
                    <a:pt x="41" y="126"/>
                    <a:pt x="37" y="129"/>
                  </a:cubicBezTo>
                </a:path>
              </a:pathLst>
            </a:custGeom>
            <a:solidFill>
              <a:srgbClr val="A77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0" name="Freeform 147">
              <a:extLst>
                <a:ext uri="{FF2B5EF4-FFF2-40B4-BE49-F238E27FC236}">
                  <a16:creationId xmlns:a16="http://schemas.microsoft.com/office/drawing/2014/main" id="{92AF2A66-9345-4B1D-9075-955FF9AA79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55" y="490"/>
              <a:ext cx="185" cy="436"/>
            </a:xfrm>
            <a:custGeom>
              <a:avLst/>
              <a:gdLst>
                <a:gd name="T0" fmla="*/ 701 w 95"/>
                <a:gd name="T1" fmla="*/ 892 h 223"/>
                <a:gd name="T2" fmla="*/ 701 w 95"/>
                <a:gd name="T3" fmla="*/ 807 h 223"/>
                <a:gd name="T4" fmla="*/ 539 w 95"/>
                <a:gd name="T5" fmla="*/ 16 h 223"/>
                <a:gd name="T6" fmla="*/ 481 w 95"/>
                <a:gd name="T7" fmla="*/ 0 h 223"/>
                <a:gd name="T8" fmla="*/ 0 w 95"/>
                <a:gd name="T9" fmla="*/ 1181 h 223"/>
                <a:gd name="T10" fmla="*/ 45 w 95"/>
                <a:gd name="T11" fmla="*/ 1433 h 223"/>
                <a:gd name="T12" fmla="*/ 164 w 95"/>
                <a:gd name="T13" fmla="*/ 1666 h 223"/>
                <a:gd name="T14" fmla="*/ 413 w 95"/>
                <a:gd name="T15" fmla="*/ 1660 h 223"/>
                <a:gd name="T16" fmla="*/ 701 w 95"/>
                <a:gd name="T17" fmla="*/ 892 h 223"/>
                <a:gd name="T18" fmla="*/ 273 w 95"/>
                <a:gd name="T19" fmla="*/ 964 h 223"/>
                <a:gd name="T20" fmla="*/ 228 w 95"/>
                <a:gd name="T21" fmla="*/ 940 h 223"/>
                <a:gd name="T22" fmla="*/ 405 w 95"/>
                <a:gd name="T23" fmla="*/ 477 h 223"/>
                <a:gd name="T24" fmla="*/ 413 w 95"/>
                <a:gd name="T25" fmla="*/ 463 h 223"/>
                <a:gd name="T26" fmla="*/ 376 w 95"/>
                <a:gd name="T27" fmla="*/ 712 h 223"/>
                <a:gd name="T28" fmla="*/ 273 w 95"/>
                <a:gd name="T29" fmla="*/ 964 h 2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5" h="223">
                  <a:moveTo>
                    <a:pt x="95" y="119"/>
                  </a:moveTo>
                  <a:cubicBezTo>
                    <a:pt x="95" y="108"/>
                    <a:pt x="95" y="108"/>
                    <a:pt x="95" y="108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56" y="222"/>
                    <a:pt x="56" y="222"/>
                    <a:pt x="56" y="222"/>
                  </a:cubicBezTo>
                  <a:lnTo>
                    <a:pt x="95" y="119"/>
                  </a:lnTo>
                  <a:close/>
                  <a:moveTo>
                    <a:pt x="37" y="129"/>
                  </a:moveTo>
                  <a:cubicBezTo>
                    <a:pt x="34" y="130"/>
                    <a:pt x="32" y="128"/>
                    <a:pt x="31" y="126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61" y="66"/>
                    <a:pt x="59" y="75"/>
                    <a:pt x="51" y="95"/>
                  </a:cubicBezTo>
                  <a:cubicBezTo>
                    <a:pt x="44" y="113"/>
                    <a:pt x="41" y="126"/>
                    <a:pt x="37" y="129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1" name="Freeform 148">
              <a:extLst>
                <a:ext uri="{FF2B5EF4-FFF2-40B4-BE49-F238E27FC236}">
                  <a16:creationId xmlns:a16="http://schemas.microsoft.com/office/drawing/2014/main" id="{980B23BE-69A4-492E-B1A1-DB2DF4800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436"/>
              <a:ext cx="214" cy="396"/>
            </a:xfrm>
            <a:custGeom>
              <a:avLst/>
              <a:gdLst>
                <a:gd name="T0" fmla="*/ 0 w 214"/>
                <a:gd name="T1" fmla="*/ 396 h 396"/>
                <a:gd name="T2" fmla="*/ 162 w 214"/>
                <a:gd name="T3" fmla="*/ 0 h 396"/>
                <a:gd name="T4" fmla="*/ 214 w 214"/>
                <a:gd name="T5" fmla="*/ 0 h 396"/>
                <a:gd name="T6" fmla="*/ 59 w 214"/>
                <a:gd name="T7" fmla="*/ 396 h 396"/>
                <a:gd name="T8" fmla="*/ 0 w 214"/>
                <a:gd name="T9" fmla="*/ 396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6">
                  <a:moveTo>
                    <a:pt x="0" y="396"/>
                  </a:moveTo>
                  <a:lnTo>
                    <a:pt x="162" y="0"/>
                  </a:lnTo>
                  <a:lnTo>
                    <a:pt x="214" y="0"/>
                  </a:lnTo>
                  <a:lnTo>
                    <a:pt x="59" y="396"/>
                  </a:lnTo>
                  <a:lnTo>
                    <a:pt x="0" y="396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2" name="Freeform 149">
              <a:extLst>
                <a:ext uri="{FF2B5EF4-FFF2-40B4-BE49-F238E27FC236}">
                  <a16:creationId xmlns:a16="http://schemas.microsoft.com/office/drawing/2014/main" id="{6ADB1DED-1739-4876-A8EE-89233D31E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436"/>
              <a:ext cx="214" cy="396"/>
            </a:xfrm>
            <a:custGeom>
              <a:avLst/>
              <a:gdLst>
                <a:gd name="T0" fmla="*/ 0 w 214"/>
                <a:gd name="T1" fmla="*/ 396 h 396"/>
                <a:gd name="T2" fmla="*/ 162 w 214"/>
                <a:gd name="T3" fmla="*/ 0 h 396"/>
                <a:gd name="T4" fmla="*/ 214 w 214"/>
                <a:gd name="T5" fmla="*/ 0 h 396"/>
                <a:gd name="T6" fmla="*/ 59 w 214"/>
                <a:gd name="T7" fmla="*/ 396 h 396"/>
                <a:gd name="T8" fmla="*/ 0 w 214"/>
                <a:gd name="T9" fmla="*/ 396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6">
                  <a:moveTo>
                    <a:pt x="0" y="396"/>
                  </a:moveTo>
                  <a:lnTo>
                    <a:pt x="162" y="0"/>
                  </a:lnTo>
                  <a:lnTo>
                    <a:pt x="214" y="0"/>
                  </a:lnTo>
                  <a:lnTo>
                    <a:pt x="59" y="396"/>
                  </a:lnTo>
                  <a:lnTo>
                    <a:pt x="0" y="39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3" name="Freeform 150">
              <a:extLst>
                <a:ext uri="{FF2B5EF4-FFF2-40B4-BE49-F238E27FC236}">
                  <a16:creationId xmlns:a16="http://schemas.microsoft.com/office/drawing/2014/main" id="{10BEE3B5-C501-4CBA-A2C2-688734137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436"/>
              <a:ext cx="216" cy="650"/>
            </a:xfrm>
            <a:custGeom>
              <a:avLst/>
              <a:gdLst>
                <a:gd name="T0" fmla="*/ 93 w 216"/>
                <a:gd name="T1" fmla="*/ 650 h 650"/>
                <a:gd name="T2" fmla="*/ 0 w 216"/>
                <a:gd name="T3" fmla="*/ 396 h 650"/>
                <a:gd name="T4" fmla="*/ 155 w 216"/>
                <a:gd name="T5" fmla="*/ 0 h 650"/>
                <a:gd name="T6" fmla="*/ 216 w 216"/>
                <a:gd name="T7" fmla="*/ 263 h 650"/>
                <a:gd name="T8" fmla="*/ 210 w 216"/>
                <a:gd name="T9" fmla="*/ 277 h 650"/>
                <a:gd name="T10" fmla="*/ 154 w 216"/>
                <a:gd name="T11" fmla="*/ 31 h 650"/>
                <a:gd name="T12" fmla="*/ 11 w 216"/>
                <a:gd name="T13" fmla="*/ 396 h 650"/>
                <a:gd name="T14" fmla="*/ 29 w 216"/>
                <a:gd name="T15" fmla="*/ 449 h 650"/>
                <a:gd name="T16" fmla="*/ 93 w 216"/>
                <a:gd name="T17" fmla="*/ 650 h 6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650">
                  <a:moveTo>
                    <a:pt x="93" y="650"/>
                  </a:moveTo>
                  <a:lnTo>
                    <a:pt x="0" y="396"/>
                  </a:lnTo>
                  <a:lnTo>
                    <a:pt x="155" y="0"/>
                  </a:lnTo>
                  <a:lnTo>
                    <a:pt x="216" y="263"/>
                  </a:lnTo>
                  <a:lnTo>
                    <a:pt x="210" y="277"/>
                  </a:lnTo>
                  <a:lnTo>
                    <a:pt x="154" y="31"/>
                  </a:lnTo>
                  <a:lnTo>
                    <a:pt x="11" y="396"/>
                  </a:lnTo>
                  <a:lnTo>
                    <a:pt x="29" y="449"/>
                  </a:lnTo>
                  <a:lnTo>
                    <a:pt x="93" y="650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4" name="Freeform 151">
              <a:extLst>
                <a:ext uri="{FF2B5EF4-FFF2-40B4-BE49-F238E27FC236}">
                  <a16:creationId xmlns:a16="http://schemas.microsoft.com/office/drawing/2014/main" id="{84F29EA5-9FA6-43AE-A429-97ED4FC81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436"/>
              <a:ext cx="216" cy="650"/>
            </a:xfrm>
            <a:custGeom>
              <a:avLst/>
              <a:gdLst>
                <a:gd name="T0" fmla="*/ 93 w 216"/>
                <a:gd name="T1" fmla="*/ 650 h 650"/>
                <a:gd name="T2" fmla="*/ 0 w 216"/>
                <a:gd name="T3" fmla="*/ 396 h 650"/>
                <a:gd name="T4" fmla="*/ 155 w 216"/>
                <a:gd name="T5" fmla="*/ 0 h 650"/>
                <a:gd name="T6" fmla="*/ 216 w 216"/>
                <a:gd name="T7" fmla="*/ 263 h 650"/>
                <a:gd name="T8" fmla="*/ 210 w 216"/>
                <a:gd name="T9" fmla="*/ 277 h 650"/>
                <a:gd name="T10" fmla="*/ 154 w 216"/>
                <a:gd name="T11" fmla="*/ 31 h 650"/>
                <a:gd name="T12" fmla="*/ 11 w 216"/>
                <a:gd name="T13" fmla="*/ 396 h 650"/>
                <a:gd name="T14" fmla="*/ 29 w 216"/>
                <a:gd name="T15" fmla="*/ 449 h 6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6" h="650">
                  <a:moveTo>
                    <a:pt x="93" y="650"/>
                  </a:moveTo>
                  <a:lnTo>
                    <a:pt x="0" y="396"/>
                  </a:lnTo>
                  <a:lnTo>
                    <a:pt x="155" y="0"/>
                  </a:lnTo>
                  <a:lnTo>
                    <a:pt x="216" y="263"/>
                  </a:lnTo>
                  <a:lnTo>
                    <a:pt x="210" y="277"/>
                  </a:lnTo>
                  <a:lnTo>
                    <a:pt x="154" y="31"/>
                  </a:lnTo>
                  <a:lnTo>
                    <a:pt x="11" y="396"/>
                  </a:lnTo>
                  <a:lnTo>
                    <a:pt x="29" y="4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5" name="Freeform 152">
              <a:extLst>
                <a:ext uri="{FF2B5EF4-FFF2-40B4-BE49-F238E27FC236}">
                  <a16:creationId xmlns:a16="http://schemas.microsoft.com/office/drawing/2014/main" id="{024B8BDA-1D0F-4ABC-8E9D-CBA8CC362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436"/>
              <a:ext cx="216" cy="650"/>
            </a:xfrm>
            <a:custGeom>
              <a:avLst/>
              <a:gdLst>
                <a:gd name="T0" fmla="*/ 93 w 216"/>
                <a:gd name="T1" fmla="*/ 650 h 650"/>
                <a:gd name="T2" fmla="*/ 0 w 216"/>
                <a:gd name="T3" fmla="*/ 396 h 650"/>
                <a:gd name="T4" fmla="*/ 155 w 216"/>
                <a:gd name="T5" fmla="*/ 0 h 650"/>
                <a:gd name="T6" fmla="*/ 216 w 216"/>
                <a:gd name="T7" fmla="*/ 263 h 650"/>
                <a:gd name="T8" fmla="*/ 210 w 216"/>
                <a:gd name="T9" fmla="*/ 277 h 650"/>
                <a:gd name="T10" fmla="*/ 154 w 216"/>
                <a:gd name="T11" fmla="*/ 31 h 650"/>
                <a:gd name="T12" fmla="*/ 11 w 216"/>
                <a:gd name="T13" fmla="*/ 396 h 650"/>
                <a:gd name="T14" fmla="*/ 29 w 216"/>
                <a:gd name="T15" fmla="*/ 449 h 6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6" h="650">
                  <a:moveTo>
                    <a:pt x="93" y="650"/>
                  </a:moveTo>
                  <a:lnTo>
                    <a:pt x="0" y="396"/>
                  </a:lnTo>
                  <a:lnTo>
                    <a:pt x="155" y="0"/>
                  </a:lnTo>
                  <a:lnTo>
                    <a:pt x="216" y="263"/>
                  </a:lnTo>
                  <a:lnTo>
                    <a:pt x="210" y="277"/>
                  </a:lnTo>
                  <a:lnTo>
                    <a:pt x="154" y="31"/>
                  </a:lnTo>
                  <a:lnTo>
                    <a:pt x="11" y="396"/>
                  </a:lnTo>
                  <a:lnTo>
                    <a:pt x="29" y="44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6" name="Freeform 153">
              <a:extLst>
                <a:ext uri="{FF2B5EF4-FFF2-40B4-BE49-F238E27FC236}">
                  <a16:creationId xmlns:a16="http://schemas.microsoft.com/office/drawing/2014/main" id="{B84494A8-A625-4C40-BBE3-709FDC76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832"/>
              <a:ext cx="152" cy="254"/>
            </a:xfrm>
            <a:custGeom>
              <a:avLst/>
              <a:gdLst>
                <a:gd name="T0" fmla="*/ 152 w 152"/>
                <a:gd name="T1" fmla="*/ 254 h 254"/>
                <a:gd name="T2" fmla="*/ 92 w 152"/>
                <a:gd name="T3" fmla="*/ 254 h 254"/>
                <a:gd name="T4" fmla="*/ 0 w 152"/>
                <a:gd name="T5" fmla="*/ 0 h 254"/>
                <a:gd name="T6" fmla="*/ 59 w 152"/>
                <a:gd name="T7" fmla="*/ 0 h 254"/>
                <a:gd name="T8" fmla="*/ 152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152" y="254"/>
                  </a:moveTo>
                  <a:lnTo>
                    <a:pt x="92" y="254"/>
                  </a:lnTo>
                  <a:lnTo>
                    <a:pt x="0" y="0"/>
                  </a:lnTo>
                  <a:lnTo>
                    <a:pt x="59" y="0"/>
                  </a:lnTo>
                  <a:lnTo>
                    <a:pt x="152" y="254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7" name="Freeform 154">
              <a:extLst>
                <a:ext uri="{FF2B5EF4-FFF2-40B4-BE49-F238E27FC236}">
                  <a16:creationId xmlns:a16="http://schemas.microsoft.com/office/drawing/2014/main" id="{00CE6CDB-8B84-4B43-8974-34D2265C8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8" y="832"/>
              <a:ext cx="152" cy="254"/>
            </a:xfrm>
            <a:custGeom>
              <a:avLst/>
              <a:gdLst>
                <a:gd name="T0" fmla="*/ 152 w 152"/>
                <a:gd name="T1" fmla="*/ 254 h 254"/>
                <a:gd name="T2" fmla="*/ 92 w 152"/>
                <a:gd name="T3" fmla="*/ 254 h 254"/>
                <a:gd name="T4" fmla="*/ 0 w 152"/>
                <a:gd name="T5" fmla="*/ 0 h 254"/>
                <a:gd name="T6" fmla="*/ 59 w 152"/>
                <a:gd name="T7" fmla="*/ 0 h 254"/>
                <a:gd name="T8" fmla="*/ 152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152" y="254"/>
                  </a:moveTo>
                  <a:lnTo>
                    <a:pt x="92" y="254"/>
                  </a:lnTo>
                  <a:lnTo>
                    <a:pt x="0" y="0"/>
                  </a:lnTo>
                  <a:lnTo>
                    <a:pt x="59" y="0"/>
                  </a:lnTo>
                  <a:lnTo>
                    <a:pt x="152" y="254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8" name="Freeform 155">
              <a:extLst>
                <a:ext uri="{FF2B5EF4-FFF2-40B4-BE49-F238E27FC236}">
                  <a16:creationId xmlns:a16="http://schemas.microsoft.com/office/drawing/2014/main" id="{7CD83B5C-3780-4048-907B-32F2254F6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657 w 657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  <a:lnTo>
                    <a:pt x="657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89" name="Freeform 156">
              <a:extLst>
                <a:ext uri="{FF2B5EF4-FFF2-40B4-BE49-F238E27FC236}">
                  <a16:creationId xmlns:a16="http://schemas.microsoft.com/office/drawing/2014/main" id="{CFB55F7D-6BF0-434F-897D-ABA30C9EE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0" name="Freeform 157">
              <a:extLst>
                <a:ext uri="{FF2B5EF4-FFF2-40B4-BE49-F238E27FC236}">
                  <a16:creationId xmlns:a16="http://schemas.microsoft.com/office/drawing/2014/main" id="{48FFF409-BDE7-4712-9D79-E58E6C7C9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1" name="Freeform 158">
              <a:extLst>
                <a:ext uri="{FF2B5EF4-FFF2-40B4-BE49-F238E27FC236}">
                  <a16:creationId xmlns:a16="http://schemas.microsoft.com/office/drawing/2014/main" id="{67F0DFF3-543B-42D3-868C-406E30281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96"/>
              <a:ext cx="686" cy="192"/>
            </a:xfrm>
            <a:custGeom>
              <a:avLst/>
              <a:gdLst>
                <a:gd name="T0" fmla="*/ 657 w 686"/>
                <a:gd name="T1" fmla="*/ 0 h 192"/>
                <a:gd name="T2" fmla="*/ 0 w 686"/>
                <a:gd name="T3" fmla="*/ 0 h 192"/>
                <a:gd name="T4" fmla="*/ 72 w 686"/>
                <a:gd name="T5" fmla="*/ 192 h 192"/>
                <a:gd name="T6" fmla="*/ 686 w 686"/>
                <a:gd name="T7" fmla="*/ 192 h 192"/>
                <a:gd name="T8" fmla="*/ 657 w 686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6" h="192">
                  <a:moveTo>
                    <a:pt x="657" y="0"/>
                  </a:moveTo>
                  <a:lnTo>
                    <a:pt x="0" y="0"/>
                  </a:lnTo>
                  <a:lnTo>
                    <a:pt x="72" y="192"/>
                  </a:lnTo>
                  <a:lnTo>
                    <a:pt x="686" y="192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2" name="Freeform 159">
              <a:extLst>
                <a:ext uri="{FF2B5EF4-FFF2-40B4-BE49-F238E27FC236}">
                  <a16:creationId xmlns:a16="http://schemas.microsoft.com/office/drawing/2014/main" id="{DC21D4CA-A2FE-4CE9-88C1-709107C77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96"/>
              <a:ext cx="686" cy="192"/>
            </a:xfrm>
            <a:custGeom>
              <a:avLst/>
              <a:gdLst>
                <a:gd name="T0" fmla="*/ 657 w 686"/>
                <a:gd name="T1" fmla="*/ 0 h 192"/>
                <a:gd name="T2" fmla="*/ 0 w 686"/>
                <a:gd name="T3" fmla="*/ 0 h 192"/>
                <a:gd name="T4" fmla="*/ 72 w 686"/>
                <a:gd name="T5" fmla="*/ 192 h 192"/>
                <a:gd name="T6" fmla="*/ 686 w 686"/>
                <a:gd name="T7" fmla="*/ 192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192">
                  <a:moveTo>
                    <a:pt x="657" y="0"/>
                  </a:moveTo>
                  <a:lnTo>
                    <a:pt x="0" y="0"/>
                  </a:lnTo>
                  <a:lnTo>
                    <a:pt x="72" y="192"/>
                  </a:lnTo>
                  <a:lnTo>
                    <a:pt x="686" y="1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3" name="Freeform 160">
              <a:extLst>
                <a:ext uri="{FF2B5EF4-FFF2-40B4-BE49-F238E27FC236}">
                  <a16:creationId xmlns:a16="http://schemas.microsoft.com/office/drawing/2014/main" id="{DF42B2DA-6558-4419-A102-41495B011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96"/>
              <a:ext cx="686" cy="192"/>
            </a:xfrm>
            <a:custGeom>
              <a:avLst/>
              <a:gdLst>
                <a:gd name="T0" fmla="*/ 657 w 686"/>
                <a:gd name="T1" fmla="*/ 0 h 192"/>
                <a:gd name="T2" fmla="*/ 0 w 686"/>
                <a:gd name="T3" fmla="*/ 0 h 192"/>
                <a:gd name="T4" fmla="*/ 72 w 686"/>
                <a:gd name="T5" fmla="*/ 192 h 192"/>
                <a:gd name="T6" fmla="*/ 686 w 686"/>
                <a:gd name="T7" fmla="*/ 192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192">
                  <a:moveTo>
                    <a:pt x="657" y="0"/>
                  </a:moveTo>
                  <a:lnTo>
                    <a:pt x="0" y="0"/>
                  </a:lnTo>
                  <a:lnTo>
                    <a:pt x="72" y="192"/>
                  </a:lnTo>
                  <a:lnTo>
                    <a:pt x="686" y="19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4" name="Freeform 161">
              <a:extLst>
                <a:ext uri="{FF2B5EF4-FFF2-40B4-BE49-F238E27FC236}">
                  <a16:creationId xmlns:a16="http://schemas.microsoft.com/office/drawing/2014/main" id="{D690A035-709D-4807-B9AD-B6232BF09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467"/>
              <a:ext cx="82" cy="246"/>
            </a:xfrm>
            <a:custGeom>
              <a:avLst/>
              <a:gdLst>
                <a:gd name="T0" fmla="*/ 0 w 82"/>
                <a:gd name="T1" fmla="*/ 66 h 246"/>
                <a:gd name="T2" fmla="*/ 39 w 82"/>
                <a:gd name="T3" fmla="*/ 246 h 246"/>
                <a:gd name="T4" fmla="*/ 82 w 82"/>
                <a:gd name="T5" fmla="*/ 246 h 246"/>
                <a:gd name="T6" fmla="*/ 26 w 82"/>
                <a:gd name="T7" fmla="*/ 0 h 246"/>
                <a:gd name="T8" fmla="*/ 0 w 82"/>
                <a:gd name="T9" fmla="*/ 6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46">
                  <a:moveTo>
                    <a:pt x="0" y="66"/>
                  </a:moveTo>
                  <a:lnTo>
                    <a:pt x="39" y="246"/>
                  </a:lnTo>
                  <a:lnTo>
                    <a:pt x="82" y="246"/>
                  </a:lnTo>
                  <a:lnTo>
                    <a:pt x="26" y="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5" name="Freeform 162">
              <a:extLst>
                <a:ext uri="{FF2B5EF4-FFF2-40B4-BE49-F238E27FC236}">
                  <a16:creationId xmlns:a16="http://schemas.microsoft.com/office/drawing/2014/main" id="{2E84411A-D02F-47A1-96D6-B6B3F560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467"/>
              <a:ext cx="82" cy="246"/>
            </a:xfrm>
            <a:custGeom>
              <a:avLst/>
              <a:gdLst>
                <a:gd name="T0" fmla="*/ 0 w 82"/>
                <a:gd name="T1" fmla="*/ 66 h 246"/>
                <a:gd name="T2" fmla="*/ 39 w 82"/>
                <a:gd name="T3" fmla="*/ 246 h 246"/>
                <a:gd name="T4" fmla="*/ 82 w 82"/>
                <a:gd name="T5" fmla="*/ 246 h 246"/>
                <a:gd name="T6" fmla="*/ 26 w 82"/>
                <a:gd name="T7" fmla="*/ 0 h 246"/>
                <a:gd name="T8" fmla="*/ 0 w 82"/>
                <a:gd name="T9" fmla="*/ 6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46">
                  <a:moveTo>
                    <a:pt x="0" y="66"/>
                  </a:moveTo>
                  <a:lnTo>
                    <a:pt x="39" y="246"/>
                  </a:lnTo>
                  <a:lnTo>
                    <a:pt x="82" y="246"/>
                  </a:lnTo>
                  <a:lnTo>
                    <a:pt x="26" y="0"/>
                  </a:lnTo>
                  <a:lnTo>
                    <a:pt x="0" y="6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6" name="Freeform 163">
              <a:extLst>
                <a:ext uri="{FF2B5EF4-FFF2-40B4-BE49-F238E27FC236}">
                  <a16:creationId xmlns:a16="http://schemas.microsoft.com/office/drawing/2014/main" id="{2AF3163E-35AF-48CC-95DD-7E8F20DC4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436"/>
              <a:ext cx="214" cy="396"/>
            </a:xfrm>
            <a:custGeom>
              <a:avLst/>
              <a:gdLst>
                <a:gd name="T0" fmla="*/ 214 w 214"/>
                <a:gd name="T1" fmla="*/ 396 h 396"/>
                <a:gd name="T2" fmla="*/ 52 w 214"/>
                <a:gd name="T3" fmla="*/ 0 h 396"/>
                <a:gd name="T4" fmla="*/ 0 w 214"/>
                <a:gd name="T5" fmla="*/ 0 h 396"/>
                <a:gd name="T6" fmla="*/ 156 w 214"/>
                <a:gd name="T7" fmla="*/ 396 h 396"/>
                <a:gd name="T8" fmla="*/ 214 w 214"/>
                <a:gd name="T9" fmla="*/ 396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6">
                  <a:moveTo>
                    <a:pt x="214" y="396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156" y="396"/>
                  </a:lnTo>
                  <a:lnTo>
                    <a:pt x="214" y="396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7" name="Freeform 164">
              <a:extLst>
                <a:ext uri="{FF2B5EF4-FFF2-40B4-BE49-F238E27FC236}">
                  <a16:creationId xmlns:a16="http://schemas.microsoft.com/office/drawing/2014/main" id="{F31CCDDF-328C-4F12-9744-524EB91A5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436"/>
              <a:ext cx="214" cy="396"/>
            </a:xfrm>
            <a:custGeom>
              <a:avLst/>
              <a:gdLst>
                <a:gd name="T0" fmla="*/ 214 w 214"/>
                <a:gd name="T1" fmla="*/ 396 h 396"/>
                <a:gd name="T2" fmla="*/ 52 w 214"/>
                <a:gd name="T3" fmla="*/ 0 h 396"/>
                <a:gd name="T4" fmla="*/ 0 w 214"/>
                <a:gd name="T5" fmla="*/ 0 h 396"/>
                <a:gd name="T6" fmla="*/ 156 w 214"/>
                <a:gd name="T7" fmla="*/ 396 h 396"/>
                <a:gd name="T8" fmla="*/ 214 w 214"/>
                <a:gd name="T9" fmla="*/ 396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6">
                  <a:moveTo>
                    <a:pt x="214" y="396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156" y="396"/>
                  </a:lnTo>
                  <a:lnTo>
                    <a:pt x="214" y="39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8" name="Freeform 165">
              <a:extLst>
                <a:ext uri="{FF2B5EF4-FFF2-40B4-BE49-F238E27FC236}">
                  <a16:creationId xmlns:a16="http://schemas.microsoft.com/office/drawing/2014/main" id="{9E4AE12E-2935-4D9E-983E-C994F1137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436"/>
              <a:ext cx="217" cy="650"/>
            </a:xfrm>
            <a:custGeom>
              <a:avLst/>
              <a:gdLst>
                <a:gd name="T0" fmla="*/ 123 w 217"/>
                <a:gd name="T1" fmla="*/ 650 h 650"/>
                <a:gd name="T2" fmla="*/ 217 w 217"/>
                <a:gd name="T3" fmla="*/ 396 h 650"/>
                <a:gd name="T4" fmla="*/ 61 w 217"/>
                <a:gd name="T5" fmla="*/ 0 h 650"/>
                <a:gd name="T6" fmla="*/ 0 w 217"/>
                <a:gd name="T7" fmla="*/ 263 h 650"/>
                <a:gd name="T8" fmla="*/ 6 w 217"/>
                <a:gd name="T9" fmla="*/ 277 h 650"/>
                <a:gd name="T10" fmla="*/ 63 w 217"/>
                <a:gd name="T11" fmla="*/ 31 h 650"/>
                <a:gd name="T12" fmla="*/ 205 w 217"/>
                <a:gd name="T13" fmla="*/ 396 h 650"/>
                <a:gd name="T14" fmla="*/ 188 w 217"/>
                <a:gd name="T15" fmla="*/ 449 h 650"/>
                <a:gd name="T16" fmla="*/ 123 w 217"/>
                <a:gd name="T17" fmla="*/ 650 h 6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7" h="650">
                  <a:moveTo>
                    <a:pt x="123" y="650"/>
                  </a:moveTo>
                  <a:lnTo>
                    <a:pt x="217" y="396"/>
                  </a:lnTo>
                  <a:lnTo>
                    <a:pt x="61" y="0"/>
                  </a:lnTo>
                  <a:lnTo>
                    <a:pt x="0" y="263"/>
                  </a:lnTo>
                  <a:lnTo>
                    <a:pt x="6" y="277"/>
                  </a:lnTo>
                  <a:lnTo>
                    <a:pt x="63" y="31"/>
                  </a:lnTo>
                  <a:lnTo>
                    <a:pt x="205" y="396"/>
                  </a:lnTo>
                  <a:lnTo>
                    <a:pt x="188" y="449"/>
                  </a:lnTo>
                  <a:lnTo>
                    <a:pt x="123" y="650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99" name="Freeform 166">
              <a:extLst>
                <a:ext uri="{FF2B5EF4-FFF2-40B4-BE49-F238E27FC236}">
                  <a16:creationId xmlns:a16="http://schemas.microsoft.com/office/drawing/2014/main" id="{15CF1B8B-4A5A-4A97-8914-456EEFFBB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436"/>
              <a:ext cx="217" cy="650"/>
            </a:xfrm>
            <a:custGeom>
              <a:avLst/>
              <a:gdLst>
                <a:gd name="T0" fmla="*/ 123 w 217"/>
                <a:gd name="T1" fmla="*/ 650 h 650"/>
                <a:gd name="T2" fmla="*/ 217 w 217"/>
                <a:gd name="T3" fmla="*/ 396 h 650"/>
                <a:gd name="T4" fmla="*/ 61 w 217"/>
                <a:gd name="T5" fmla="*/ 0 h 650"/>
                <a:gd name="T6" fmla="*/ 0 w 217"/>
                <a:gd name="T7" fmla="*/ 263 h 650"/>
                <a:gd name="T8" fmla="*/ 6 w 217"/>
                <a:gd name="T9" fmla="*/ 277 h 650"/>
                <a:gd name="T10" fmla="*/ 63 w 217"/>
                <a:gd name="T11" fmla="*/ 31 h 650"/>
                <a:gd name="T12" fmla="*/ 205 w 217"/>
                <a:gd name="T13" fmla="*/ 396 h 650"/>
                <a:gd name="T14" fmla="*/ 188 w 217"/>
                <a:gd name="T15" fmla="*/ 449 h 6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" h="650">
                  <a:moveTo>
                    <a:pt x="123" y="650"/>
                  </a:moveTo>
                  <a:lnTo>
                    <a:pt x="217" y="396"/>
                  </a:lnTo>
                  <a:lnTo>
                    <a:pt x="61" y="0"/>
                  </a:lnTo>
                  <a:lnTo>
                    <a:pt x="0" y="263"/>
                  </a:lnTo>
                  <a:lnTo>
                    <a:pt x="6" y="277"/>
                  </a:lnTo>
                  <a:lnTo>
                    <a:pt x="63" y="31"/>
                  </a:lnTo>
                  <a:lnTo>
                    <a:pt x="205" y="396"/>
                  </a:lnTo>
                  <a:lnTo>
                    <a:pt x="188" y="4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0" name="Freeform 167">
              <a:extLst>
                <a:ext uri="{FF2B5EF4-FFF2-40B4-BE49-F238E27FC236}">
                  <a16:creationId xmlns:a16="http://schemas.microsoft.com/office/drawing/2014/main" id="{D39D663B-4C2D-435C-AC23-3E7CF3640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436"/>
              <a:ext cx="217" cy="650"/>
            </a:xfrm>
            <a:custGeom>
              <a:avLst/>
              <a:gdLst>
                <a:gd name="T0" fmla="*/ 123 w 217"/>
                <a:gd name="T1" fmla="*/ 650 h 650"/>
                <a:gd name="T2" fmla="*/ 217 w 217"/>
                <a:gd name="T3" fmla="*/ 396 h 650"/>
                <a:gd name="T4" fmla="*/ 61 w 217"/>
                <a:gd name="T5" fmla="*/ 0 h 650"/>
                <a:gd name="T6" fmla="*/ 0 w 217"/>
                <a:gd name="T7" fmla="*/ 263 h 650"/>
                <a:gd name="T8" fmla="*/ 6 w 217"/>
                <a:gd name="T9" fmla="*/ 277 h 650"/>
                <a:gd name="T10" fmla="*/ 63 w 217"/>
                <a:gd name="T11" fmla="*/ 31 h 650"/>
                <a:gd name="T12" fmla="*/ 205 w 217"/>
                <a:gd name="T13" fmla="*/ 396 h 650"/>
                <a:gd name="T14" fmla="*/ 188 w 217"/>
                <a:gd name="T15" fmla="*/ 449 h 6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" h="650">
                  <a:moveTo>
                    <a:pt x="123" y="650"/>
                  </a:moveTo>
                  <a:lnTo>
                    <a:pt x="217" y="396"/>
                  </a:lnTo>
                  <a:lnTo>
                    <a:pt x="61" y="0"/>
                  </a:lnTo>
                  <a:lnTo>
                    <a:pt x="0" y="263"/>
                  </a:lnTo>
                  <a:lnTo>
                    <a:pt x="6" y="277"/>
                  </a:lnTo>
                  <a:lnTo>
                    <a:pt x="63" y="31"/>
                  </a:lnTo>
                  <a:lnTo>
                    <a:pt x="205" y="396"/>
                  </a:lnTo>
                  <a:lnTo>
                    <a:pt x="188" y="44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1" name="Freeform 168">
              <a:extLst>
                <a:ext uri="{FF2B5EF4-FFF2-40B4-BE49-F238E27FC236}">
                  <a16:creationId xmlns:a16="http://schemas.microsoft.com/office/drawing/2014/main" id="{621CAF4C-3187-409E-9207-BA65EABE5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832"/>
              <a:ext cx="152" cy="254"/>
            </a:xfrm>
            <a:custGeom>
              <a:avLst/>
              <a:gdLst>
                <a:gd name="T0" fmla="*/ 0 w 152"/>
                <a:gd name="T1" fmla="*/ 254 h 254"/>
                <a:gd name="T2" fmla="*/ 59 w 152"/>
                <a:gd name="T3" fmla="*/ 254 h 254"/>
                <a:gd name="T4" fmla="*/ 152 w 152"/>
                <a:gd name="T5" fmla="*/ 0 h 254"/>
                <a:gd name="T6" fmla="*/ 94 w 152"/>
                <a:gd name="T7" fmla="*/ 0 h 254"/>
                <a:gd name="T8" fmla="*/ 0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0" y="254"/>
                  </a:moveTo>
                  <a:lnTo>
                    <a:pt x="59" y="254"/>
                  </a:lnTo>
                  <a:lnTo>
                    <a:pt x="152" y="0"/>
                  </a:lnTo>
                  <a:lnTo>
                    <a:pt x="94" y="0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2" name="Freeform 169">
              <a:extLst>
                <a:ext uri="{FF2B5EF4-FFF2-40B4-BE49-F238E27FC236}">
                  <a16:creationId xmlns:a16="http://schemas.microsoft.com/office/drawing/2014/main" id="{812E3777-55D8-49C1-9F88-2FE80529E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832"/>
              <a:ext cx="152" cy="254"/>
            </a:xfrm>
            <a:custGeom>
              <a:avLst/>
              <a:gdLst>
                <a:gd name="T0" fmla="*/ 0 w 152"/>
                <a:gd name="T1" fmla="*/ 254 h 254"/>
                <a:gd name="T2" fmla="*/ 59 w 152"/>
                <a:gd name="T3" fmla="*/ 254 h 254"/>
                <a:gd name="T4" fmla="*/ 152 w 152"/>
                <a:gd name="T5" fmla="*/ 0 h 254"/>
                <a:gd name="T6" fmla="*/ 94 w 152"/>
                <a:gd name="T7" fmla="*/ 0 h 254"/>
                <a:gd name="T8" fmla="*/ 0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0" y="254"/>
                  </a:moveTo>
                  <a:lnTo>
                    <a:pt x="59" y="254"/>
                  </a:lnTo>
                  <a:lnTo>
                    <a:pt x="152" y="0"/>
                  </a:lnTo>
                  <a:lnTo>
                    <a:pt x="94" y="0"/>
                  </a:lnTo>
                  <a:lnTo>
                    <a:pt x="0" y="254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3" name="Freeform 170">
              <a:extLst>
                <a:ext uri="{FF2B5EF4-FFF2-40B4-BE49-F238E27FC236}">
                  <a16:creationId xmlns:a16="http://schemas.microsoft.com/office/drawing/2014/main" id="{75A94FF4-F20E-413B-BEF6-F96B31F20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w 658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4" name="Freeform 171">
              <a:extLst>
                <a:ext uri="{FF2B5EF4-FFF2-40B4-BE49-F238E27FC236}">
                  <a16:creationId xmlns:a16="http://schemas.microsoft.com/office/drawing/2014/main" id="{B516088F-5443-4F54-9306-925824FFF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5" name="Freeform 172">
              <a:extLst>
                <a:ext uri="{FF2B5EF4-FFF2-40B4-BE49-F238E27FC236}">
                  <a16:creationId xmlns:a16="http://schemas.microsoft.com/office/drawing/2014/main" id="{C5BD6A5D-D5E4-417A-8371-D954BCC22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6" name="Freeform 173">
              <a:extLst>
                <a:ext uri="{FF2B5EF4-FFF2-40B4-BE49-F238E27FC236}">
                  <a16:creationId xmlns:a16="http://schemas.microsoft.com/office/drawing/2014/main" id="{C9482769-413F-42D8-90B3-EA776F603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96"/>
              <a:ext cx="658" cy="192"/>
            </a:xfrm>
            <a:custGeom>
              <a:avLst/>
              <a:gdLst>
                <a:gd name="T0" fmla="*/ 0 w 658"/>
                <a:gd name="T1" fmla="*/ 0 h 192"/>
                <a:gd name="T2" fmla="*/ 658 w 658"/>
                <a:gd name="T3" fmla="*/ 0 h 192"/>
                <a:gd name="T4" fmla="*/ 586 w 658"/>
                <a:gd name="T5" fmla="*/ 192 h 192"/>
                <a:gd name="T6" fmla="*/ 0 w 658"/>
                <a:gd name="T7" fmla="*/ 192 h 192"/>
                <a:gd name="T8" fmla="*/ 0 w 658"/>
                <a:gd name="T9" fmla="*/ 0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8" h="192">
                  <a:moveTo>
                    <a:pt x="0" y="0"/>
                  </a:moveTo>
                  <a:lnTo>
                    <a:pt x="658" y="0"/>
                  </a:lnTo>
                  <a:lnTo>
                    <a:pt x="586" y="192"/>
                  </a:lnTo>
                  <a:lnTo>
                    <a:pt x="0" y="1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7" name="Freeform 174">
              <a:extLst>
                <a:ext uri="{FF2B5EF4-FFF2-40B4-BE49-F238E27FC236}">
                  <a16:creationId xmlns:a16="http://schemas.microsoft.com/office/drawing/2014/main" id="{EF3D1991-3800-4657-9DA4-359BF230B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96"/>
              <a:ext cx="658" cy="192"/>
            </a:xfrm>
            <a:custGeom>
              <a:avLst/>
              <a:gdLst>
                <a:gd name="T0" fmla="*/ 0 w 658"/>
                <a:gd name="T1" fmla="*/ 0 h 192"/>
                <a:gd name="T2" fmla="*/ 658 w 658"/>
                <a:gd name="T3" fmla="*/ 0 h 192"/>
                <a:gd name="T4" fmla="*/ 586 w 658"/>
                <a:gd name="T5" fmla="*/ 192 h 192"/>
                <a:gd name="T6" fmla="*/ 0 w 658"/>
                <a:gd name="T7" fmla="*/ 192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92">
                  <a:moveTo>
                    <a:pt x="0" y="0"/>
                  </a:moveTo>
                  <a:lnTo>
                    <a:pt x="658" y="0"/>
                  </a:lnTo>
                  <a:lnTo>
                    <a:pt x="586" y="192"/>
                  </a:lnTo>
                  <a:lnTo>
                    <a:pt x="0" y="1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8" name="Freeform 175">
              <a:extLst>
                <a:ext uri="{FF2B5EF4-FFF2-40B4-BE49-F238E27FC236}">
                  <a16:creationId xmlns:a16="http://schemas.microsoft.com/office/drawing/2014/main" id="{466804DC-2605-4961-A87F-5CBAD2CB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96"/>
              <a:ext cx="658" cy="192"/>
            </a:xfrm>
            <a:custGeom>
              <a:avLst/>
              <a:gdLst>
                <a:gd name="T0" fmla="*/ 0 w 658"/>
                <a:gd name="T1" fmla="*/ 0 h 192"/>
                <a:gd name="T2" fmla="*/ 658 w 658"/>
                <a:gd name="T3" fmla="*/ 0 h 192"/>
                <a:gd name="T4" fmla="*/ 586 w 658"/>
                <a:gd name="T5" fmla="*/ 192 h 192"/>
                <a:gd name="T6" fmla="*/ 0 w 658"/>
                <a:gd name="T7" fmla="*/ 192 h 1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92">
                  <a:moveTo>
                    <a:pt x="0" y="0"/>
                  </a:moveTo>
                  <a:lnTo>
                    <a:pt x="658" y="0"/>
                  </a:lnTo>
                  <a:lnTo>
                    <a:pt x="586" y="192"/>
                  </a:lnTo>
                  <a:lnTo>
                    <a:pt x="0" y="19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09" name="Freeform 176">
              <a:extLst>
                <a:ext uri="{FF2B5EF4-FFF2-40B4-BE49-F238E27FC236}">
                  <a16:creationId xmlns:a16="http://schemas.microsoft.com/office/drawing/2014/main" id="{AF7B8DCB-1A98-4BA3-A8C9-56F55F287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467"/>
              <a:ext cx="82" cy="246"/>
            </a:xfrm>
            <a:custGeom>
              <a:avLst/>
              <a:gdLst>
                <a:gd name="T0" fmla="*/ 57 w 82"/>
                <a:gd name="T1" fmla="*/ 0 h 246"/>
                <a:gd name="T2" fmla="*/ 0 w 82"/>
                <a:gd name="T3" fmla="*/ 246 h 246"/>
                <a:gd name="T4" fmla="*/ 43 w 82"/>
                <a:gd name="T5" fmla="*/ 246 h 246"/>
                <a:gd name="T6" fmla="*/ 82 w 82"/>
                <a:gd name="T7" fmla="*/ 68 h 246"/>
                <a:gd name="T8" fmla="*/ 82 w 82"/>
                <a:gd name="T9" fmla="*/ 66 h 246"/>
                <a:gd name="T10" fmla="*/ 57 w 82"/>
                <a:gd name="T11" fmla="*/ 0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46">
                  <a:moveTo>
                    <a:pt x="57" y="0"/>
                  </a:moveTo>
                  <a:lnTo>
                    <a:pt x="0" y="246"/>
                  </a:lnTo>
                  <a:lnTo>
                    <a:pt x="43" y="246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0" name="Freeform 177">
              <a:extLst>
                <a:ext uri="{FF2B5EF4-FFF2-40B4-BE49-F238E27FC236}">
                  <a16:creationId xmlns:a16="http://schemas.microsoft.com/office/drawing/2014/main" id="{8D15ADDB-6125-40A8-A213-1F5758F76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467"/>
              <a:ext cx="82" cy="246"/>
            </a:xfrm>
            <a:custGeom>
              <a:avLst/>
              <a:gdLst>
                <a:gd name="T0" fmla="*/ 57 w 82"/>
                <a:gd name="T1" fmla="*/ 0 h 246"/>
                <a:gd name="T2" fmla="*/ 0 w 82"/>
                <a:gd name="T3" fmla="*/ 246 h 246"/>
                <a:gd name="T4" fmla="*/ 43 w 82"/>
                <a:gd name="T5" fmla="*/ 246 h 246"/>
                <a:gd name="T6" fmla="*/ 82 w 82"/>
                <a:gd name="T7" fmla="*/ 68 h 246"/>
                <a:gd name="T8" fmla="*/ 82 w 82"/>
                <a:gd name="T9" fmla="*/ 66 h 246"/>
                <a:gd name="T10" fmla="*/ 57 w 82"/>
                <a:gd name="T11" fmla="*/ 0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46">
                  <a:moveTo>
                    <a:pt x="57" y="0"/>
                  </a:moveTo>
                  <a:lnTo>
                    <a:pt x="0" y="246"/>
                  </a:lnTo>
                  <a:lnTo>
                    <a:pt x="43" y="246"/>
                  </a:lnTo>
                  <a:lnTo>
                    <a:pt x="82" y="68"/>
                  </a:lnTo>
                  <a:lnTo>
                    <a:pt x="82" y="66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1" name="Freeform 178">
              <a:extLst>
                <a:ext uri="{FF2B5EF4-FFF2-40B4-BE49-F238E27FC236}">
                  <a16:creationId xmlns:a16="http://schemas.microsoft.com/office/drawing/2014/main" id="{A182AA68-8478-4B43-AB2C-B2E18B06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448"/>
              <a:ext cx="129" cy="437"/>
            </a:xfrm>
            <a:custGeom>
              <a:avLst/>
              <a:gdLst>
                <a:gd name="T0" fmla="*/ 0 w 129"/>
                <a:gd name="T1" fmla="*/ 431 h 437"/>
                <a:gd name="T2" fmla="*/ 125 w 129"/>
                <a:gd name="T3" fmla="*/ 0 h 437"/>
                <a:gd name="T4" fmla="*/ 129 w 129"/>
                <a:gd name="T5" fmla="*/ 19 h 437"/>
                <a:gd name="T6" fmla="*/ 6 w 129"/>
                <a:gd name="T7" fmla="*/ 437 h 437"/>
                <a:gd name="T8" fmla="*/ 0 w 129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437">
                  <a:moveTo>
                    <a:pt x="0" y="431"/>
                  </a:moveTo>
                  <a:lnTo>
                    <a:pt x="125" y="0"/>
                  </a:lnTo>
                  <a:lnTo>
                    <a:pt x="129" y="19"/>
                  </a:lnTo>
                  <a:lnTo>
                    <a:pt x="6" y="437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2" name="Freeform 179">
              <a:extLst>
                <a:ext uri="{FF2B5EF4-FFF2-40B4-BE49-F238E27FC236}">
                  <a16:creationId xmlns:a16="http://schemas.microsoft.com/office/drawing/2014/main" id="{F8353432-3CDC-43F0-93F0-978028B6F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448"/>
              <a:ext cx="129" cy="437"/>
            </a:xfrm>
            <a:custGeom>
              <a:avLst/>
              <a:gdLst>
                <a:gd name="T0" fmla="*/ 0 w 129"/>
                <a:gd name="T1" fmla="*/ 431 h 437"/>
                <a:gd name="T2" fmla="*/ 125 w 129"/>
                <a:gd name="T3" fmla="*/ 0 h 437"/>
                <a:gd name="T4" fmla="*/ 129 w 129"/>
                <a:gd name="T5" fmla="*/ 19 h 437"/>
                <a:gd name="T6" fmla="*/ 6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0" y="431"/>
                  </a:moveTo>
                  <a:lnTo>
                    <a:pt x="125" y="0"/>
                  </a:lnTo>
                  <a:lnTo>
                    <a:pt x="129" y="19"/>
                  </a:lnTo>
                  <a:lnTo>
                    <a:pt x="6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3" name="Freeform 180">
              <a:extLst>
                <a:ext uri="{FF2B5EF4-FFF2-40B4-BE49-F238E27FC236}">
                  <a16:creationId xmlns:a16="http://schemas.microsoft.com/office/drawing/2014/main" id="{934DE1CC-A487-4A8F-9F99-E34940029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448"/>
              <a:ext cx="129" cy="437"/>
            </a:xfrm>
            <a:custGeom>
              <a:avLst/>
              <a:gdLst>
                <a:gd name="T0" fmla="*/ 0 w 129"/>
                <a:gd name="T1" fmla="*/ 431 h 437"/>
                <a:gd name="T2" fmla="*/ 125 w 129"/>
                <a:gd name="T3" fmla="*/ 0 h 437"/>
                <a:gd name="T4" fmla="*/ 129 w 129"/>
                <a:gd name="T5" fmla="*/ 19 h 437"/>
                <a:gd name="T6" fmla="*/ 6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0" y="431"/>
                  </a:moveTo>
                  <a:lnTo>
                    <a:pt x="125" y="0"/>
                  </a:lnTo>
                  <a:lnTo>
                    <a:pt x="129" y="19"/>
                  </a:lnTo>
                  <a:lnTo>
                    <a:pt x="6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4" name="Freeform 181">
              <a:extLst>
                <a:ext uri="{FF2B5EF4-FFF2-40B4-BE49-F238E27FC236}">
                  <a16:creationId xmlns:a16="http://schemas.microsoft.com/office/drawing/2014/main" id="{127D5737-0A22-4F11-9C59-4B13E74E6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448"/>
              <a:ext cx="199" cy="431"/>
            </a:xfrm>
            <a:custGeom>
              <a:avLst/>
              <a:gdLst>
                <a:gd name="T0" fmla="*/ 74 w 199"/>
                <a:gd name="T1" fmla="*/ 431 h 431"/>
                <a:gd name="T2" fmla="*/ 199 w 199"/>
                <a:gd name="T3" fmla="*/ 0 h 431"/>
                <a:gd name="T4" fmla="*/ 144 w 199"/>
                <a:gd name="T5" fmla="*/ 0 h 431"/>
                <a:gd name="T6" fmla="*/ 0 w 199"/>
                <a:gd name="T7" fmla="*/ 431 h 431"/>
                <a:gd name="T8" fmla="*/ 74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74" y="431"/>
                  </a:moveTo>
                  <a:lnTo>
                    <a:pt x="199" y="0"/>
                  </a:lnTo>
                  <a:lnTo>
                    <a:pt x="144" y="0"/>
                  </a:lnTo>
                  <a:lnTo>
                    <a:pt x="0" y="431"/>
                  </a:lnTo>
                  <a:lnTo>
                    <a:pt x="74" y="431"/>
                  </a:lnTo>
                  <a:close/>
                </a:path>
              </a:pathLst>
            </a:custGeom>
            <a:solidFill>
              <a:srgbClr val="E1B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5" name="Freeform 182">
              <a:extLst>
                <a:ext uri="{FF2B5EF4-FFF2-40B4-BE49-F238E27FC236}">
                  <a16:creationId xmlns:a16="http://schemas.microsoft.com/office/drawing/2014/main" id="{76F5CD98-90E1-4A3A-BAAA-DD15DC24D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448"/>
              <a:ext cx="199" cy="431"/>
            </a:xfrm>
            <a:custGeom>
              <a:avLst/>
              <a:gdLst>
                <a:gd name="T0" fmla="*/ 74 w 199"/>
                <a:gd name="T1" fmla="*/ 431 h 431"/>
                <a:gd name="T2" fmla="*/ 199 w 199"/>
                <a:gd name="T3" fmla="*/ 0 h 431"/>
                <a:gd name="T4" fmla="*/ 144 w 199"/>
                <a:gd name="T5" fmla="*/ 0 h 431"/>
                <a:gd name="T6" fmla="*/ 0 w 199"/>
                <a:gd name="T7" fmla="*/ 431 h 431"/>
                <a:gd name="T8" fmla="*/ 74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74" y="431"/>
                  </a:moveTo>
                  <a:lnTo>
                    <a:pt x="199" y="0"/>
                  </a:lnTo>
                  <a:lnTo>
                    <a:pt x="144" y="0"/>
                  </a:lnTo>
                  <a:lnTo>
                    <a:pt x="0" y="431"/>
                  </a:lnTo>
                  <a:lnTo>
                    <a:pt x="74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6" name="Freeform 183">
              <a:extLst>
                <a:ext uri="{FF2B5EF4-FFF2-40B4-BE49-F238E27FC236}">
                  <a16:creationId xmlns:a16="http://schemas.microsoft.com/office/drawing/2014/main" id="{24D97401-A094-4531-A00D-7A3ED4D98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448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129 w 129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  <a:lnTo>
                    <a:pt x="129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7" name="Freeform 184">
              <a:extLst>
                <a:ext uri="{FF2B5EF4-FFF2-40B4-BE49-F238E27FC236}">
                  <a16:creationId xmlns:a16="http://schemas.microsoft.com/office/drawing/2014/main" id="{78CC4990-E2DA-407F-B5B8-ACA82AA06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448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8" name="Freeform 185">
              <a:extLst>
                <a:ext uri="{FF2B5EF4-FFF2-40B4-BE49-F238E27FC236}">
                  <a16:creationId xmlns:a16="http://schemas.microsoft.com/office/drawing/2014/main" id="{761D85E1-BF7D-41E2-8399-6D3B74F11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0" y="448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19" name="Freeform 186">
              <a:extLst>
                <a:ext uri="{FF2B5EF4-FFF2-40B4-BE49-F238E27FC236}">
                  <a16:creationId xmlns:a16="http://schemas.microsoft.com/office/drawing/2014/main" id="{BA811B4F-0646-4173-B6F6-126CA108C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448"/>
              <a:ext cx="199" cy="431"/>
            </a:xfrm>
            <a:custGeom>
              <a:avLst/>
              <a:gdLst>
                <a:gd name="T0" fmla="*/ 125 w 199"/>
                <a:gd name="T1" fmla="*/ 431 h 431"/>
                <a:gd name="T2" fmla="*/ 0 w 199"/>
                <a:gd name="T3" fmla="*/ 0 h 431"/>
                <a:gd name="T4" fmla="*/ 54 w 199"/>
                <a:gd name="T5" fmla="*/ 0 h 431"/>
                <a:gd name="T6" fmla="*/ 199 w 199"/>
                <a:gd name="T7" fmla="*/ 431 h 431"/>
                <a:gd name="T8" fmla="*/ 125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125" y="431"/>
                  </a:moveTo>
                  <a:lnTo>
                    <a:pt x="0" y="0"/>
                  </a:lnTo>
                  <a:lnTo>
                    <a:pt x="54" y="0"/>
                  </a:lnTo>
                  <a:lnTo>
                    <a:pt x="199" y="431"/>
                  </a:lnTo>
                  <a:lnTo>
                    <a:pt x="125" y="431"/>
                  </a:lnTo>
                  <a:close/>
                </a:path>
              </a:pathLst>
            </a:custGeom>
            <a:solidFill>
              <a:srgbClr val="E1B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0" name="Freeform 187">
              <a:extLst>
                <a:ext uri="{FF2B5EF4-FFF2-40B4-BE49-F238E27FC236}">
                  <a16:creationId xmlns:a16="http://schemas.microsoft.com/office/drawing/2014/main" id="{6F8F80BB-C18E-4CA0-914B-892D5DF4C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448"/>
              <a:ext cx="199" cy="431"/>
            </a:xfrm>
            <a:custGeom>
              <a:avLst/>
              <a:gdLst>
                <a:gd name="T0" fmla="*/ 125 w 199"/>
                <a:gd name="T1" fmla="*/ 431 h 431"/>
                <a:gd name="T2" fmla="*/ 0 w 199"/>
                <a:gd name="T3" fmla="*/ 0 h 431"/>
                <a:gd name="T4" fmla="*/ 54 w 199"/>
                <a:gd name="T5" fmla="*/ 0 h 431"/>
                <a:gd name="T6" fmla="*/ 199 w 199"/>
                <a:gd name="T7" fmla="*/ 431 h 431"/>
                <a:gd name="T8" fmla="*/ 125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125" y="431"/>
                  </a:moveTo>
                  <a:lnTo>
                    <a:pt x="0" y="0"/>
                  </a:lnTo>
                  <a:lnTo>
                    <a:pt x="54" y="0"/>
                  </a:lnTo>
                  <a:lnTo>
                    <a:pt x="199" y="431"/>
                  </a:lnTo>
                  <a:lnTo>
                    <a:pt x="125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1" name="Freeform 188">
              <a:extLst>
                <a:ext uri="{FF2B5EF4-FFF2-40B4-BE49-F238E27FC236}">
                  <a16:creationId xmlns:a16="http://schemas.microsoft.com/office/drawing/2014/main" id="{92908151-3F76-423D-8968-23EA2459C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543"/>
              <a:ext cx="152" cy="279"/>
            </a:xfrm>
            <a:custGeom>
              <a:avLst/>
              <a:gdLst>
                <a:gd name="T0" fmla="*/ 0 w 152"/>
                <a:gd name="T1" fmla="*/ 279 h 279"/>
                <a:gd name="T2" fmla="*/ 43 w 152"/>
                <a:gd name="T3" fmla="*/ 279 h 279"/>
                <a:gd name="T4" fmla="*/ 152 w 152"/>
                <a:gd name="T5" fmla="*/ 0 h 279"/>
                <a:gd name="T6" fmla="*/ 37 w 152"/>
                <a:gd name="T7" fmla="*/ 264 h 279"/>
                <a:gd name="T8" fmla="*/ 0 w 152"/>
                <a:gd name="T9" fmla="*/ 2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79">
                  <a:moveTo>
                    <a:pt x="0" y="279"/>
                  </a:moveTo>
                  <a:lnTo>
                    <a:pt x="43" y="279"/>
                  </a:lnTo>
                  <a:lnTo>
                    <a:pt x="152" y="0"/>
                  </a:lnTo>
                  <a:lnTo>
                    <a:pt x="37" y="264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2" name="Freeform 189">
              <a:extLst>
                <a:ext uri="{FF2B5EF4-FFF2-40B4-BE49-F238E27FC236}">
                  <a16:creationId xmlns:a16="http://schemas.microsoft.com/office/drawing/2014/main" id="{38E5BA9B-5666-49C5-862C-7D8044301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543"/>
              <a:ext cx="152" cy="279"/>
            </a:xfrm>
            <a:custGeom>
              <a:avLst/>
              <a:gdLst>
                <a:gd name="T0" fmla="*/ 0 w 152"/>
                <a:gd name="T1" fmla="*/ 279 h 279"/>
                <a:gd name="T2" fmla="*/ 43 w 152"/>
                <a:gd name="T3" fmla="*/ 279 h 279"/>
                <a:gd name="T4" fmla="*/ 152 w 152"/>
                <a:gd name="T5" fmla="*/ 0 h 279"/>
                <a:gd name="T6" fmla="*/ 37 w 152"/>
                <a:gd name="T7" fmla="*/ 264 h 2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" h="279">
                  <a:moveTo>
                    <a:pt x="0" y="279"/>
                  </a:moveTo>
                  <a:lnTo>
                    <a:pt x="43" y="279"/>
                  </a:lnTo>
                  <a:lnTo>
                    <a:pt x="152" y="0"/>
                  </a:lnTo>
                  <a:lnTo>
                    <a:pt x="37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3" name="Freeform 190">
              <a:extLst>
                <a:ext uri="{FF2B5EF4-FFF2-40B4-BE49-F238E27FC236}">
                  <a16:creationId xmlns:a16="http://schemas.microsoft.com/office/drawing/2014/main" id="{22B62AAF-26F6-4728-903C-44E214D2F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652"/>
              <a:ext cx="106" cy="170"/>
            </a:xfrm>
            <a:custGeom>
              <a:avLst/>
              <a:gdLst>
                <a:gd name="T0" fmla="*/ 0 w 106"/>
                <a:gd name="T1" fmla="*/ 0 h 170"/>
                <a:gd name="T2" fmla="*/ 67 w 106"/>
                <a:gd name="T3" fmla="*/ 170 h 170"/>
                <a:gd name="T4" fmla="*/ 106 w 106"/>
                <a:gd name="T5" fmla="*/ 170 h 170"/>
                <a:gd name="T6" fmla="*/ 76 w 106"/>
                <a:gd name="T7" fmla="*/ 155 h 170"/>
                <a:gd name="T8" fmla="*/ 0 w 106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170">
                  <a:moveTo>
                    <a:pt x="0" y="0"/>
                  </a:moveTo>
                  <a:lnTo>
                    <a:pt x="67" y="170"/>
                  </a:lnTo>
                  <a:lnTo>
                    <a:pt x="106" y="170"/>
                  </a:lnTo>
                  <a:lnTo>
                    <a:pt x="76" y="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4" name="Freeform 191">
              <a:extLst>
                <a:ext uri="{FF2B5EF4-FFF2-40B4-BE49-F238E27FC236}">
                  <a16:creationId xmlns:a16="http://schemas.microsoft.com/office/drawing/2014/main" id="{304141D7-23AD-4333-A0FB-C61F6D159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4" y="652"/>
              <a:ext cx="106" cy="170"/>
            </a:xfrm>
            <a:custGeom>
              <a:avLst/>
              <a:gdLst>
                <a:gd name="T0" fmla="*/ 0 w 106"/>
                <a:gd name="T1" fmla="*/ 0 h 170"/>
                <a:gd name="T2" fmla="*/ 67 w 106"/>
                <a:gd name="T3" fmla="*/ 170 h 170"/>
                <a:gd name="T4" fmla="*/ 106 w 106"/>
                <a:gd name="T5" fmla="*/ 170 h 170"/>
                <a:gd name="T6" fmla="*/ 76 w 106"/>
                <a:gd name="T7" fmla="*/ 15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" h="170">
                  <a:moveTo>
                    <a:pt x="0" y="0"/>
                  </a:moveTo>
                  <a:lnTo>
                    <a:pt x="67" y="170"/>
                  </a:lnTo>
                  <a:lnTo>
                    <a:pt x="106" y="170"/>
                  </a:lnTo>
                  <a:lnTo>
                    <a:pt x="76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5" name="Freeform 192">
              <a:extLst>
                <a:ext uri="{FF2B5EF4-FFF2-40B4-BE49-F238E27FC236}">
                  <a16:creationId xmlns:a16="http://schemas.microsoft.com/office/drawing/2014/main" id="{FD6AF116-D61D-43D4-B570-61438E66E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w 658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6" name="Freeform 193">
              <a:extLst>
                <a:ext uri="{FF2B5EF4-FFF2-40B4-BE49-F238E27FC236}">
                  <a16:creationId xmlns:a16="http://schemas.microsoft.com/office/drawing/2014/main" id="{5856382B-564C-4D70-BCAE-0C72F773F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7" name="Freeform 194">
              <a:extLst>
                <a:ext uri="{FF2B5EF4-FFF2-40B4-BE49-F238E27FC236}">
                  <a16:creationId xmlns:a16="http://schemas.microsoft.com/office/drawing/2014/main" id="{33EC216A-3168-4D63-8CB9-75B9636A3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883"/>
              <a:ext cx="658" cy="13"/>
            </a:xfrm>
            <a:custGeom>
              <a:avLst/>
              <a:gdLst>
                <a:gd name="T0" fmla="*/ 0 w 658"/>
                <a:gd name="T1" fmla="*/ 13 h 13"/>
                <a:gd name="T2" fmla="*/ 658 w 658"/>
                <a:gd name="T3" fmla="*/ 13 h 13"/>
                <a:gd name="T4" fmla="*/ 655 w 658"/>
                <a:gd name="T5" fmla="*/ 0 h 13"/>
                <a:gd name="T6" fmla="*/ 0 w 658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8" h="13">
                  <a:moveTo>
                    <a:pt x="0" y="13"/>
                  </a:moveTo>
                  <a:lnTo>
                    <a:pt x="658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8" name="Freeform 195">
              <a:extLst>
                <a:ext uri="{FF2B5EF4-FFF2-40B4-BE49-F238E27FC236}">
                  <a16:creationId xmlns:a16="http://schemas.microsoft.com/office/drawing/2014/main" id="{39DBCC3A-8C32-4370-A16D-DE5E3ECE6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657 w 657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  <a:lnTo>
                    <a:pt x="657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29" name="Freeform 196">
              <a:extLst>
                <a:ext uri="{FF2B5EF4-FFF2-40B4-BE49-F238E27FC236}">
                  <a16:creationId xmlns:a16="http://schemas.microsoft.com/office/drawing/2014/main" id="{417939DD-E324-404F-A0D0-4B6B4B641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0" name="Freeform 197">
              <a:extLst>
                <a:ext uri="{FF2B5EF4-FFF2-40B4-BE49-F238E27FC236}">
                  <a16:creationId xmlns:a16="http://schemas.microsoft.com/office/drawing/2014/main" id="{C15C74E2-8E6C-43CF-A894-03FA65E3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8" y="883"/>
              <a:ext cx="657" cy="13"/>
            </a:xfrm>
            <a:custGeom>
              <a:avLst/>
              <a:gdLst>
                <a:gd name="T0" fmla="*/ 657 w 657"/>
                <a:gd name="T1" fmla="*/ 13 h 13"/>
                <a:gd name="T2" fmla="*/ 0 w 657"/>
                <a:gd name="T3" fmla="*/ 13 h 13"/>
                <a:gd name="T4" fmla="*/ 4 w 657"/>
                <a:gd name="T5" fmla="*/ 0 h 13"/>
                <a:gd name="T6" fmla="*/ 657 w 657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7" h="13">
                  <a:moveTo>
                    <a:pt x="657" y="13"/>
                  </a:moveTo>
                  <a:lnTo>
                    <a:pt x="0" y="13"/>
                  </a:lnTo>
                  <a:lnTo>
                    <a:pt x="4" y="0"/>
                  </a:lnTo>
                  <a:lnTo>
                    <a:pt x="657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1" name="Freeform 198">
              <a:extLst>
                <a:ext uri="{FF2B5EF4-FFF2-40B4-BE49-F238E27FC236}">
                  <a16:creationId xmlns:a16="http://schemas.microsoft.com/office/drawing/2014/main" id="{0D9C3525-2447-4F19-A001-427FAF3B2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879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2" name="Freeform 199">
              <a:extLst>
                <a:ext uri="{FF2B5EF4-FFF2-40B4-BE49-F238E27FC236}">
                  <a16:creationId xmlns:a16="http://schemas.microsoft.com/office/drawing/2014/main" id="{12AE7F46-321F-4B2B-94A2-1F293CC24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879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3" name="Freeform 200">
              <a:extLst>
                <a:ext uri="{FF2B5EF4-FFF2-40B4-BE49-F238E27FC236}">
                  <a16:creationId xmlns:a16="http://schemas.microsoft.com/office/drawing/2014/main" id="{46DA9548-1D66-4926-B25E-7E77578EA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879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4" name="Freeform 201">
              <a:extLst>
                <a:ext uri="{FF2B5EF4-FFF2-40B4-BE49-F238E27FC236}">
                  <a16:creationId xmlns:a16="http://schemas.microsoft.com/office/drawing/2014/main" id="{CBF0C2B2-A48F-45EE-B8AC-60D891B04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2" y="879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5" name="Freeform 202">
              <a:extLst>
                <a:ext uri="{FF2B5EF4-FFF2-40B4-BE49-F238E27FC236}">
                  <a16:creationId xmlns:a16="http://schemas.microsoft.com/office/drawing/2014/main" id="{476F124F-6590-4563-BF45-DB263E7D67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879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6" name="Freeform 203">
              <a:extLst>
                <a:ext uri="{FF2B5EF4-FFF2-40B4-BE49-F238E27FC236}">
                  <a16:creationId xmlns:a16="http://schemas.microsoft.com/office/drawing/2014/main" id="{EC100FCD-9920-4134-BBF5-3469254A7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879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7" name="Freeform 204">
              <a:extLst>
                <a:ext uri="{FF2B5EF4-FFF2-40B4-BE49-F238E27FC236}">
                  <a16:creationId xmlns:a16="http://schemas.microsoft.com/office/drawing/2014/main" id="{6446B3FD-4D6F-4D41-BC1F-616E691D9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879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8" name="Freeform 205">
              <a:extLst>
                <a:ext uri="{FF2B5EF4-FFF2-40B4-BE49-F238E27FC236}">
                  <a16:creationId xmlns:a16="http://schemas.microsoft.com/office/drawing/2014/main" id="{23974D9A-426F-467D-9193-F8F66E676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879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39" name="Freeform 206">
              <a:extLst>
                <a:ext uri="{FF2B5EF4-FFF2-40B4-BE49-F238E27FC236}">
                  <a16:creationId xmlns:a16="http://schemas.microsoft.com/office/drawing/2014/main" id="{C89E2A31-359B-49B8-8C6D-F0C5AAB4D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916"/>
              <a:ext cx="1173" cy="156"/>
            </a:xfrm>
            <a:custGeom>
              <a:avLst/>
              <a:gdLst>
                <a:gd name="T0" fmla="*/ 0 w 1173"/>
                <a:gd name="T1" fmla="*/ 156 h 156"/>
                <a:gd name="T2" fmla="*/ 1111 w 1173"/>
                <a:gd name="T3" fmla="*/ 156 h 156"/>
                <a:gd name="T4" fmla="*/ 1173 w 1173"/>
                <a:gd name="T5" fmla="*/ 0 h 156"/>
                <a:gd name="T6" fmla="*/ 1093 w 1173"/>
                <a:gd name="T7" fmla="*/ 131 h 156"/>
                <a:gd name="T8" fmla="*/ 0 w 1173"/>
                <a:gd name="T9" fmla="*/ 156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3" h="156">
                  <a:moveTo>
                    <a:pt x="0" y="156"/>
                  </a:moveTo>
                  <a:lnTo>
                    <a:pt x="1111" y="156"/>
                  </a:lnTo>
                  <a:lnTo>
                    <a:pt x="1173" y="0"/>
                  </a:lnTo>
                  <a:lnTo>
                    <a:pt x="1093" y="131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0" name="Freeform 207">
              <a:extLst>
                <a:ext uri="{FF2B5EF4-FFF2-40B4-BE49-F238E27FC236}">
                  <a16:creationId xmlns:a16="http://schemas.microsoft.com/office/drawing/2014/main" id="{33623292-DFED-44AD-A002-BFBAC9665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916"/>
              <a:ext cx="1173" cy="156"/>
            </a:xfrm>
            <a:custGeom>
              <a:avLst/>
              <a:gdLst>
                <a:gd name="T0" fmla="*/ 0 w 1173"/>
                <a:gd name="T1" fmla="*/ 156 h 156"/>
                <a:gd name="T2" fmla="*/ 1111 w 1173"/>
                <a:gd name="T3" fmla="*/ 156 h 156"/>
                <a:gd name="T4" fmla="*/ 1173 w 1173"/>
                <a:gd name="T5" fmla="*/ 0 h 156"/>
                <a:gd name="T6" fmla="*/ 1093 w 1173"/>
                <a:gd name="T7" fmla="*/ 131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3" h="156">
                  <a:moveTo>
                    <a:pt x="0" y="156"/>
                  </a:moveTo>
                  <a:lnTo>
                    <a:pt x="1111" y="156"/>
                  </a:lnTo>
                  <a:lnTo>
                    <a:pt x="1173" y="0"/>
                  </a:lnTo>
                  <a:lnTo>
                    <a:pt x="1093" y="1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1" name="Freeform 208">
              <a:extLst>
                <a:ext uri="{FF2B5EF4-FFF2-40B4-BE49-F238E27FC236}">
                  <a16:creationId xmlns:a16="http://schemas.microsoft.com/office/drawing/2014/main" id="{5585762F-88A3-4A6F-9E30-06A5425B9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838"/>
              <a:ext cx="48" cy="39"/>
            </a:xfrm>
            <a:custGeom>
              <a:avLst/>
              <a:gdLst>
                <a:gd name="T0" fmla="*/ 33 w 48"/>
                <a:gd name="T1" fmla="*/ 0 h 39"/>
                <a:gd name="T2" fmla="*/ 48 w 48"/>
                <a:gd name="T3" fmla="*/ 39 h 39"/>
                <a:gd name="T4" fmla="*/ 0 w 48"/>
                <a:gd name="T5" fmla="*/ 39 h 39"/>
                <a:gd name="T6" fmla="*/ 37 w 48"/>
                <a:gd name="T7" fmla="*/ 31 h 39"/>
                <a:gd name="T8" fmla="*/ 33 w 48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9">
                  <a:moveTo>
                    <a:pt x="33" y="0"/>
                  </a:moveTo>
                  <a:lnTo>
                    <a:pt x="48" y="39"/>
                  </a:lnTo>
                  <a:lnTo>
                    <a:pt x="0" y="39"/>
                  </a:lnTo>
                  <a:lnTo>
                    <a:pt x="37" y="3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2" name="Freeform 209">
              <a:extLst>
                <a:ext uri="{FF2B5EF4-FFF2-40B4-BE49-F238E27FC236}">
                  <a16:creationId xmlns:a16="http://schemas.microsoft.com/office/drawing/2014/main" id="{50FCD86B-8157-4B4A-8E1E-908F52F36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838"/>
              <a:ext cx="48" cy="39"/>
            </a:xfrm>
            <a:custGeom>
              <a:avLst/>
              <a:gdLst>
                <a:gd name="T0" fmla="*/ 33 w 48"/>
                <a:gd name="T1" fmla="*/ 0 h 39"/>
                <a:gd name="T2" fmla="*/ 48 w 48"/>
                <a:gd name="T3" fmla="*/ 39 h 39"/>
                <a:gd name="T4" fmla="*/ 0 w 48"/>
                <a:gd name="T5" fmla="*/ 39 h 39"/>
                <a:gd name="T6" fmla="*/ 37 w 48"/>
                <a:gd name="T7" fmla="*/ 3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39">
                  <a:moveTo>
                    <a:pt x="33" y="0"/>
                  </a:moveTo>
                  <a:lnTo>
                    <a:pt x="48" y="39"/>
                  </a:lnTo>
                  <a:lnTo>
                    <a:pt x="0" y="39"/>
                  </a:lnTo>
                  <a:lnTo>
                    <a:pt x="37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3" name="Freeform 210">
              <a:extLst>
                <a:ext uri="{FF2B5EF4-FFF2-40B4-BE49-F238E27FC236}">
                  <a16:creationId xmlns:a16="http://schemas.microsoft.com/office/drawing/2014/main" id="{F2C7DBC5-144A-4112-B3A1-79A0C67E9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838"/>
              <a:ext cx="62" cy="41"/>
            </a:xfrm>
            <a:custGeom>
              <a:avLst/>
              <a:gdLst>
                <a:gd name="T0" fmla="*/ 62 w 62"/>
                <a:gd name="T1" fmla="*/ 0 h 41"/>
                <a:gd name="T2" fmla="*/ 49 w 62"/>
                <a:gd name="T3" fmla="*/ 41 h 41"/>
                <a:gd name="T4" fmla="*/ 0 w 62"/>
                <a:gd name="T5" fmla="*/ 41 h 41"/>
                <a:gd name="T6" fmla="*/ 41 w 62"/>
                <a:gd name="T7" fmla="*/ 27 h 41"/>
                <a:gd name="T8" fmla="*/ 62 w 62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1">
                  <a:moveTo>
                    <a:pt x="62" y="0"/>
                  </a:moveTo>
                  <a:lnTo>
                    <a:pt x="49" y="41"/>
                  </a:lnTo>
                  <a:lnTo>
                    <a:pt x="0" y="41"/>
                  </a:lnTo>
                  <a:lnTo>
                    <a:pt x="41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4" name="Freeform 211">
              <a:extLst>
                <a:ext uri="{FF2B5EF4-FFF2-40B4-BE49-F238E27FC236}">
                  <a16:creationId xmlns:a16="http://schemas.microsoft.com/office/drawing/2014/main" id="{C32F69C5-420C-4AFE-9F4B-7DE8A5892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838"/>
              <a:ext cx="62" cy="41"/>
            </a:xfrm>
            <a:custGeom>
              <a:avLst/>
              <a:gdLst>
                <a:gd name="T0" fmla="*/ 62 w 62"/>
                <a:gd name="T1" fmla="*/ 0 h 41"/>
                <a:gd name="T2" fmla="*/ 49 w 62"/>
                <a:gd name="T3" fmla="*/ 41 h 41"/>
                <a:gd name="T4" fmla="*/ 0 w 62"/>
                <a:gd name="T5" fmla="*/ 41 h 41"/>
                <a:gd name="T6" fmla="*/ 41 w 62"/>
                <a:gd name="T7" fmla="*/ 2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1">
                  <a:moveTo>
                    <a:pt x="62" y="0"/>
                  </a:moveTo>
                  <a:lnTo>
                    <a:pt x="49" y="41"/>
                  </a:lnTo>
                  <a:lnTo>
                    <a:pt x="0" y="41"/>
                  </a:lnTo>
                  <a:lnTo>
                    <a:pt x="41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5" name="Freeform 212">
              <a:extLst>
                <a:ext uri="{FF2B5EF4-FFF2-40B4-BE49-F238E27FC236}">
                  <a16:creationId xmlns:a16="http://schemas.microsoft.com/office/drawing/2014/main" id="{184163BB-FBCB-490A-AB14-DBB92752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442"/>
              <a:ext cx="546" cy="431"/>
            </a:xfrm>
            <a:custGeom>
              <a:avLst/>
              <a:gdLst>
                <a:gd name="T0" fmla="*/ 546 w 546"/>
                <a:gd name="T1" fmla="*/ 0 h 431"/>
                <a:gd name="T2" fmla="*/ 74 w 546"/>
                <a:gd name="T3" fmla="*/ 431 h 431"/>
                <a:gd name="T4" fmla="*/ 0 w 546"/>
                <a:gd name="T5" fmla="*/ 431 h 431"/>
                <a:gd name="T6" fmla="*/ 472 w 546"/>
                <a:gd name="T7" fmla="*/ 0 h 431"/>
                <a:gd name="T8" fmla="*/ 546 w 546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31">
                  <a:moveTo>
                    <a:pt x="546" y="0"/>
                  </a:moveTo>
                  <a:lnTo>
                    <a:pt x="74" y="431"/>
                  </a:lnTo>
                  <a:lnTo>
                    <a:pt x="0" y="431"/>
                  </a:lnTo>
                  <a:lnTo>
                    <a:pt x="472" y="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6" name="Freeform 213">
              <a:extLst>
                <a:ext uri="{FF2B5EF4-FFF2-40B4-BE49-F238E27FC236}">
                  <a16:creationId xmlns:a16="http://schemas.microsoft.com/office/drawing/2014/main" id="{532177AE-DD88-440D-BFF8-4AB1B0837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442"/>
              <a:ext cx="546" cy="431"/>
            </a:xfrm>
            <a:custGeom>
              <a:avLst/>
              <a:gdLst>
                <a:gd name="T0" fmla="*/ 546 w 546"/>
                <a:gd name="T1" fmla="*/ 0 h 431"/>
                <a:gd name="T2" fmla="*/ 74 w 546"/>
                <a:gd name="T3" fmla="*/ 431 h 431"/>
                <a:gd name="T4" fmla="*/ 0 w 546"/>
                <a:gd name="T5" fmla="*/ 431 h 431"/>
                <a:gd name="T6" fmla="*/ 472 w 546"/>
                <a:gd name="T7" fmla="*/ 0 h 431"/>
                <a:gd name="T8" fmla="*/ 546 w 546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31">
                  <a:moveTo>
                    <a:pt x="546" y="0"/>
                  </a:moveTo>
                  <a:lnTo>
                    <a:pt x="74" y="431"/>
                  </a:lnTo>
                  <a:lnTo>
                    <a:pt x="0" y="431"/>
                  </a:lnTo>
                  <a:lnTo>
                    <a:pt x="472" y="0"/>
                  </a:lnTo>
                  <a:lnTo>
                    <a:pt x="546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7" name="Freeform 214">
              <a:extLst>
                <a:ext uri="{FF2B5EF4-FFF2-40B4-BE49-F238E27FC236}">
                  <a16:creationId xmlns:a16="http://schemas.microsoft.com/office/drawing/2014/main" id="{4CDEA268-4F89-47A0-8C68-60A9F3A4A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442"/>
              <a:ext cx="474" cy="439"/>
            </a:xfrm>
            <a:custGeom>
              <a:avLst/>
              <a:gdLst>
                <a:gd name="T0" fmla="*/ 8 w 474"/>
                <a:gd name="T1" fmla="*/ 439 h 439"/>
                <a:gd name="T2" fmla="*/ 474 w 474"/>
                <a:gd name="T3" fmla="*/ 11 h 439"/>
                <a:gd name="T4" fmla="*/ 472 w 474"/>
                <a:gd name="T5" fmla="*/ 0 h 439"/>
                <a:gd name="T6" fmla="*/ 0 w 474"/>
                <a:gd name="T7" fmla="*/ 431 h 439"/>
                <a:gd name="T8" fmla="*/ 8 w 474"/>
                <a:gd name="T9" fmla="*/ 439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4" h="439">
                  <a:moveTo>
                    <a:pt x="8" y="439"/>
                  </a:moveTo>
                  <a:lnTo>
                    <a:pt x="474" y="11"/>
                  </a:lnTo>
                  <a:lnTo>
                    <a:pt x="472" y="0"/>
                  </a:lnTo>
                  <a:lnTo>
                    <a:pt x="0" y="431"/>
                  </a:lnTo>
                  <a:lnTo>
                    <a:pt x="8" y="439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8" name="Freeform 215">
              <a:extLst>
                <a:ext uri="{FF2B5EF4-FFF2-40B4-BE49-F238E27FC236}">
                  <a16:creationId xmlns:a16="http://schemas.microsoft.com/office/drawing/2014/main" id="{0DBD257D-D055-4D29-BE89-3C065DDD5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442"/>
              <a:ext cx="474" cy="439"/>
            </a:xfrm>
            <a:custGeom>
              <a:avLst/>
              <a:gdLst>
                <a:gd name="T0" fmla="*/ 8 w 474"/>
                <a:gd name="T1" fmla="*/ 439 h 439"/>
                <a:gd name="T2" fmla="*/ 474 w 474"/>
                <a:gd name="T3" fmla="*/ 11 h 439"/>
                <a:gd name="T4" fmla="*/ 472 w 474"/>
                <a:gd name="T5" fmla="*/ 0 h 439"/>
                <a:gd name="T6" fmla="*/ 0 w 474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4" h="439">
                  <a:moveTo>
                    <a:pt x="8" y="439"/>
                  </a:moveTo>
                  <a:lnTo>
                    <a:pt x="474" y="11"/>
                  </a:lnTo>
                  <a:lnTo>
                    <a:pt x="472" y="0"/>
                  </a:lnTo>
                  <a:lnTo>
                    <a:pt x="0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49" name="Freeform 216">
              <a:extLst>
                <a:ext uri="{FF2B5EF4-FFF2-40B4-BE49-F238E27FC236}">
                  <a16:creationId xmlns:a16="http://schemas.microsoft.com/office/drawing/2014/main" id="{8181C5B5-7E8D-4B6B-8CA9-E1F28376B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1" y="442"/>
              <a:ext cx="474" cy="439"/>
            </a:xfrm>
            <a:custGeom>
              <a:avLst/>
              <a:gdLst>
                <a:gd name="T0" fmla="*/ 8 w 474"/>
                <a:gd name="T1" fmla="*/ 439 h 439"/>
                <a:gd name="T2" fmla="*/ 474 w 474"/>
                <a:gd name="T3" fmla="*/ 11 h 439"/>
                <a:gd name="T4" fmla="*/ 472 w 474"/>
                <a:gd name="T5" fmla="*/ 0 h 439"/>
                <a:gd name="T6" fmla="*/ 0 w 474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4" h="439">
                  <a:moveTo>
                    <a:pt x="8" y="439"/>
                  </a:moveTo>
                  <a:lnTo>
                    <a:pt x="474" y="11"/>
                  </a:lnTo>
                  <a:lnTo>
                    <a:pt x="472" y="0"/>
                  </a:lnTo>
                  <a:lnTo>
                    <a:pt x="0" y="43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0" name="Freeform 217">
              <a:extLst>
                <a:ext uri="{FF2B5EF4-FFF2-40B4-BE49-F238E27FC236}">
                  <a16:creationId xmlns:a16="http://schemas.microsoft.com/office/drawing/2014/main" id="{13EE2DA8-115F-416A-932A-6B8D05738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873"/>
              <a:ext cx="82" cy="8"/>
            </a:xfrm>
            <a:custGeom>
              <a:avLst/>
              <a:gdLst>
                <a:gd name="T0" fmla="*/ 6 w 82"/>
                <a:gd name="T1" fmla="*/ 8 h 8"/>
                <a:gd name="T2" fmla="*/ 82 w 82"/>
                <a:gd name="T3" fmla="*/ 8 h 8"/>
                <a:gd name="T4" fmla="*/ 76 w 82"/>
                <a:gd name="T5" fmla="*/ 0 h 8"/>
                <a:gd name="T6" fmla="*/ 0 w 82"/>
                <a:gd name="T7" fmla="*/ 0 h 8"/>
                <a:gd name="T8" fmla="*/ 6 w 82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">
                  <a:moveTo>
                    <a:pt x="6" y="8"/>
                  </a:moveTo>
                  <a:lnTo>
                    <a:pt x="82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1" name="Freeform 218">
              <a:extLst>
                <a:ext uri="{FF2B5EF4-FFF2-40B4-BE49-F238E27FC236}">
                  <a16:creationId xmlns:a16="http://schemas.microsoft.com/office/drawing/2014/main" id="{269F9B9D-4399-43E3-B48A-9E0464898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873"/>
              <a:ext cx="82" cy="8"/>
            </a:xfrm>
            <a:custGeom>
              <a:avLst/>
              <a:gdLst>
                <a:gd name="T0" fmla="*/ 6 w 82"/>
                <a:gd name="T1" fmla="*/ 8 h 8"/>
                <a:gd name="T2" fmla="*/ 82 w 82"/>
                <a:gd name="T3" fmla="*/ 8 h 8"/>
                <a:gd name="T4" fmla="*/ 76 w 82"/>
                <a:gd name="T5" fmla="*/ 0 h 8"/>
                <a:gd name="T6" fmla="*/ 0 w 82"/>
                <a:gd name="T7" fmla="*/ 0 h 8"/>
                <a:gd name="T8" fmla="*/ 6 w 82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">
                  <a:moveTo>
                    <a:pt x="6" y="8"/>
                  </a:moveTo>
                  <a:lnTo>
                    <a:pt x="82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2" name="Freeform 219">
              <a:extLst>
                <a:ext uri="{FF2B5EF4-FFF2-40B4-BE49-F238E27FC236}">
                  <a16:creationId xmlns:a16="http://schemas.microsoft.com/office/drawing/2014/main" id="{5AB87E3F-03A3-4F7F-BCAE-C12D8D1E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442"/>
              <a:ext cx="542" cy="431"/>
            </a:xfrm>
            <a:custGeom>
              <a:avLst/>
              <a:gdLst>
                <a:gd name="T0" fmla="*/ 542 w 542"/>
                <a:gd name="T1" fmla="*/ 0 h 431"/>
                <a:gd name="T2" fmla="*/ 74 w 542"/>
                <a:gd name="T3" fmla="*/ 431 h 431"/>
                <a:gd name="T4" fmla="*/ 0 w 542"/>
                <a:gd name="T5" fmla="*/ 431 h 431"/>
                <a:gd name="T6" fmla="*/ 467 w 542"/>
                <a:gd name="T7" fmla="*/ 0 h 431"/>
                <a:gd name="T8" fmla="*/ 542 w 542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2" h="431">
                  <a:moveTo>
                    <a:pt x="542" y="0"/>
                  </a:moveTo>
                  <a:lnTo>
                    <a:pt x="74" y="431"/>
                  </a:lnTo>
                  <a:lnTo>
                    <a:pt x="0" y="431"/>
                  </a:lnTo>
                  <a:lnTo>
                    <a:pt x="467" y="0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3" name="Freeform 220">
              <a:extLst>
                <a:ext uri="{FF2B5EF4-FFF2-40B4-BE49-F238E27FC236}">
                  <a16:creationId xmlns:a16="http://schemas.microsoft.com/office/drawing/2014/main" id="{04942FC0-F324-44EC-AC06-6E40509EB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442"/>
              <a:ext cx="542" cy="431"/>
            </a:xfrm>
            <a:custGeom>
              <a:avLst/>
              <a:gdLst>
                <a:gd name="T0" fmla="*/ 542 w 542"/>
                <a:gd name="T1" fmla="*/ 0 h 431"/>
                <a:gd name="T2" fmla="*/ 74 w 542"/>
                <a:gd name="T3" fmla="*/ 431 h 431"/>
                <a:gd name="T4" fmla="*/ 0 w 542"/>
                <a:gd name="T5" fmla="*/ 431 h 431"/>
                <a:gd name="T6" fmla="*/ 467 w 542"/>
                <a:gd name="T7" fmla="*/ 0 h 431"/>
                <a:gd name="T8" fmla="*/ 542 w 542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2" h="431">
                  <a:moveTo>
                    <a:pt x="542" y="0"/>
                  </a:moveTo>
                  <a:lnTo>
                    <a:pt x="74" y="431"/>
                  </a:lnTo>
                  <a:lnTo>
                    <a:pt x="0" y="431"/>
                  </a:lnTo>
                  <a:lnTo>
                    <a:pt x="467" y="0"/>
                  </a:lnTo>
                  <a:lnTo>
                    <a:pt x="542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4" name="Freeform 221">
              <a:extLst>
                <a:ext uri="{FF2B5EF4-FFF2-40B4-BE49-F238E27FC236}">
                  <a16:creationId xmlns:a16="http://schemas.microsoft.com/office/drawing/2014/main" id="{DA11AAE3-BBAE-496B-B381-D2FDDD808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442"/>
              <a:ext cx="469" cy="439"/>
            </a:xfrm>
            <a:custGeom>
              <a:avLst/>
              <a:gdLst>
                <a:gd name="T0" fmla="*/ 4 w 469"/>
                <a:gd name="T1" fmla="*/ 439 h 439"/>
                <a:gd name="T2" fmla="*/ 469 w 469"/>
                <a:gd name="T3" fmla="*/ 11 h 439"/>
                <a:gd name="T4" fmla="*/ 468 w 469"/>
                <a:gd name="T5" fmla="*/ 0 h 439"/>
                <a:gd name="T6" fmla="*/ 0 w 469"/>
                <a:gd name="T7" fmla="*/ 431 h 439"/>
                <a:gd name="T8" fmla="*/ 4 w 469"/>
                <a:gd name="T9" fmla="*/ 439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9" h="439">
                  <a:moveTo>
                    <a:pt x="4" y="439"/>
                  </a:moveTo>
                  <a:lnTo>
                    <a:pt x="469" y="11"/>
                  </a:lnTo>
                  <a:lnTo>
                    <a:pt x="468" y="0"/>
                  </a:lnTo>
                  <a:lnTo>
                    <a:pt x="0" y="431"/>
                  </a:lnTo>
                  <a:lnTo>
                    <a:pt x="4" y="439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5" name="Freeform 222">
              <a:extLst>
                <a:ext uri="{FF2B5EF4-FFF2-40B4-BE49-F238E27FC236}">
                  <a16:creationId xmlns:a16="http://schemas.microsoft.com/office/drawing/2014/main" id="{B9FD0DDD-91CE-41EA-B9AA-554E84068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442"/>
              <a:ext cx="469" cy="439"/>
            </a:xfrm>
            <a:custGeom>
              <a:avLst/>
              <a:gdLst>
                <a:gd name="T0" fmla="*/ 4 w 469"/>
                <a:gd name="T1" fmla="*/ 439 h 439"/>
                <a:gd name="T2" fmla="*/ 469 w 469"/>
                <a:gd name="T3" fmla="*/ 11 h 439"/>
                <a:gd name="T4" fmla="*/ 468 w 469"/>
                <a:gd name="T5" fmla="*/ 0 h 439"/>
                <a:gd name="T6" fmla="*/ 0 w 469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9" h="439">
                  <a:moveTo>
                    <a:pt x="4" y="439"/>
                  </a:moveTo>
                  <a:lnTo>
                    <a:pt x="469" y="11"/>
                  </a:lnTo>
                  <a:lnTo>
                    <a:pt x="468" y="0"/>
                  </a:lnTo>
                  <a:lnTo>
                    <a:pt x="0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6" name="Freeform 223">
              <a:extLst>
                <a:ext uri="{FF2B5EF4-FFF2-40B4-BE49-F238E27FC236}">
                  <a16:creationId xmlns:a16="http://schemas.microsoft.com/office/drawing/2014/main" id="{F0070492-747F-4436-8C39-B2B62CD61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442"/>
              <a:ext cx="469" cy="439"/>
            </a:xfrm>
            <a:custGeom>
              <a:avLst/>
              <a:gdLst>
                <a:gd name="T0" fmla="*/ 4 w 469"/>
                <a:gd name="T1" fmla="*/ 439 h 439"/>
                <a:gd name="T2" fmla="*/ 469 w 469"/>
                <a:gd name="T3" fmla="*/ 11 h 439"/>
                <a:gd name="T4" fmla="*/ 468 w 469"/>
                <a:gd name="T5" fmla="*/ 0 h 439"/>
                <a:gd name="T6" fmla="*/ 0 w 469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9" h="439">
                  <a:moveTo>
                    <a:pt x="4" y="439"/>
                  </a:moveTo>
                  <a:lnTo>
                    <a:pt x="469" y="11"/>
                  </a:lnTo>
                  <a:lnTo>
                    <a:pt x="468" y="0"/>
                  </a:lnTo>
                  <a:lnTo>
                    <a:pt x="0" y="43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7" name="Freeform 224">
              <a:extLst>
                <a:ext uri="{FF2B5EF4-FFF2-40B4-BE49-F238E27FC236}">
                  <a16:creationId xmlns:a16="http://schemas.microsoft.com/office/drawing/2014/main" id="{E1AFBA1B-F458-4B51-9764-31E7E7FA7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873"/>
              <a:ext cx="78" cy="8"/>
            </a:xfrm>
            <a:custGeom>
              <a:avLst/>
              <a:gdLst>
                <a:gd name="T0" fmla="*/ 2 w 78"/>
                <a:gd name="T1" fmla="*/ 8 h 8"/>
                <a:gd name="T2" fmla="*/ 78 w 78"/>
                <a:gd name="T3" fmla="*/ 8 h 8"/>
                <a:gd name="T4" fmla="*/ 74 w 78"/>
                <a:gd name="T5" fmla="*/ 0 h 8"/>
                <a:gd name="T6" fmla="*/ 0 w 78"/>
                <a:gd name="T7" fmla="*/ 0 h 8"/>
                <a:gd name="T8" fmla="*/ 2 w 7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">
                  <a:moveTo>
                    <a:pt x="2" y="8"/>
                  </a:moveTo>
                  <a:lnTo>
                    <a:pt x="78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2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8" name="Freeform 225">
              <a:extLst>
                <a:ext uri="{FF2B5EF4-FFF2-40B4-BE49-F238E27FC236}">
                  <a16:creationId xmlns:a16="http://schemas.microsoft.com/office/drawing/2014/main" id="{4A353FF7-2FC6-40BA-B6BB-896A609B2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873"/>
              <a:ext cx="78" cy="8"/>
            </a:xfrm>
            <a:custGeom>
              <a:avLst/>
              <a:gdLst>
                <a:gd name="T0" fmla="*/ 2 w 78"/>
                <a:gd name="T1" fmla="*/ 8 h 8"/>
                <a:gd name="T2" fmla="*/ 78 w 78"/>
                <a:gd name="T3" fmla="*/ 8 h 8"/>
                <a:gd name="T4" fmla="*/ 74 w 78"/>
                <a:gd name="T5" fmla="*/ 0 h 8"/>
                <a:gd name="T6" fmla="*/ 0 w 78"/>
                <a:gd name="T7" fmla="*/ 0 h 8"/>
                <a:gd name="T8" fmla="*/ 2 w 7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">
                  <a:moveTo>
                    <a:pt x="2" y="8"/>
                  </a:moveTo>
                  <a:lnTo>
                    <a:pt x="78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2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59" name="Freeform 226">
              <a:extLst>
                <a:ext uri="{FF2B5EF4-FFF2-40B4-BE49-F238E27FC236}">
                  <a16:creationId xmlns:a16="http://schemas.microsoft.com/office/drawing/2014/main" id="{2CA08A28-0A40-4747-B6F7-042756683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475"/>
              <a:ext cx="450" cy="398"/>
            </a:xfrm>
            <a:custGeom>
              <a:avLst/>
              <a:gdLst>
                <a:gd name="T0" fmla="*/ 431 w 450"/>
                <a:gd name="T1" fmla="*/ 0 h 398"/>
                <a:gd name="T2" fmla="*/ 0 w 450"/>
                <a:gd name="T3" fmla="*/ 398 h 398"/>
                <a:gd name="T4" fmla="*/ 74 w 450"/>
                <a:gd name="T5" fmla="*/ 398 h 398"/>
                <a:gd name="T6" fmla="*/ 450 w 450"/>
                <a:gd name="T7" fmla="*/ 49 h 398"/>
                <a:gd name="T8" fmla="*/ 431 w 450"/>
                <a:gd name="T9" fmla="*/ 0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398">
                  <a:moveTo>
                    <a:pt x="431" y="0"/>
                  </a:moveTo>
                  <a:lnTo>
                    <a:pt x="0" y="398"/>
                  </a:lnTo>
                  <a:lnTo>
                    <a:pt x="74" y="398"/>
                  </a:lnTo>
                  <a:lnTo>
                    <a:pt x="450" y="49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0" name="Freeform 227">
              <a:extLst>
                <a:ext uri="{FF2B5EF4-FFF2-40B4-BE49-F238E27FC236}">
                  <a16:creationId xmlns:a16="http://schemas.microsoft.com/office/drawing/2014/main" id="{56374DB5-7A0E-43B0-ABD7-A723991AD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475"/>
              <a:ext cx="450" cy="398"/>
            </a:xfrm>
            <a:custGeom>
              <a:avLst/>
              <a:gdLst>
                <a:gd name="T0" fmla="*/ 431 w 450"/>
                <a:gd name="T1" fmla="*/ 0 h 398"/>
                <a:gd name="T2" fmla="*/ 0 w 450"/>
                <a:gd name="T3" fmla="*/ 398 h 398"/>
                <a:gd name="T4" fmla="*/ 74 w 450"/>
                <a:gd name="T5" fmla="*/ 398 h 398"/>
                <a:gd name="T6" fmla="*/ 450 w 450"/>
                <a:gd name="T7" fmla="*/ 49 h 398"/>
                <a:gd name="T8" fmla="*/ 431 w 450"/>
                <a:gd name="T9" fmla="*/ 0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398">
                  <a:moveTo>
                    <a:pt x="431" y="0"/>
                  </a:moveTo>
                  <a:lnTo>
                    <a:pt x="0" y="398"/>
                  </a:lnTo>
                  <a:lnTo>
                    <a:pt x="74" y="398"/>
                  </a:lnTo>
                  <a:lnTo>
                    <a:pt x="450" y="49"/>
                  </a:lnTo>
                  <a:lnTo>
                    <a:pt x="431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1" name="Freeform 228">
              <a:extLst>
                <a:ext uri="{FF2B5EF4-FFF2-40B4-BE49-F238E27FC236}">
                  <a16:creationId xmlns:a16="http://schemas.microsoft.com/office/drawing/2014/main" id="{ADE624BF-70F5-45CC-ABA1-AF9F41805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524"/>
              <a:ext cx="380" cy="357"/>
            </a:xfrm>
            <a:custGeom>
              <a:avLst/>
              <a:gdLst>
                <a:gd name="T0" fmla="*/ 376 w 380"/>
                <a:gd name="T1" fmla="*/ 0 h 357"/>
                <a:gd name="T2" fmla="*/ 0 w 380"/>
                <a:gd name="T3" fmla="*/ 349 h 357"/>
                <a:gd name="T4" fmla="*/ 0 w 380"/>
                <a:gd name="T5" fmla="*/ 357 h 357"/>
                <a:gd name="T6" fmla="*/ 380 w 380"/>
                <a:gd name="T7" fmla="*/ 11 h 357"/>
                <a:gd name="T8" fmla="*/ 376 w 380"/>
                <a:gd name="T9" fmla="*/ 0 h 3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357">
                  <a:moveTo>
                    <a:pt x="376" y="0"/>
                  </a:moveTo>
                  <a:lnTo>
                    <a:pt x="0" y="349"/>
                  </a:lnTo>
                  <a:lnTo>
                    <a:pt x="0" y="357"/>
                  </a:lnTo>
                  <a:lnTo>
                    <a:pt x="380" y="11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2" name="Freeform 229">
              <a:extLst>
                <a:ext uri="{FF2B5EF4-FFF2-40B4-BE49-F238E27FC236}">
                  <a16:creationId xmlns:a16="http://schemas.microsoft.com/office/drawing/2014/main" id="{B182C23B-9E5D-44D7-8A93-BD8217B67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524"/>
              <a:ext cx="380" cy="357"/>
            </a:xfrm>
            <a:custGeom>
              <a:avLst/>
              <a:gdLst>
                <a:gd name="T0" fmla="*/ 376 w 380"/>
                <a:gd name="T1" fmla="*/ 0 h 357"/>
                <a:gd name="T2" fmla="*/ 0 w 380"/>
                <a:gd name="T3" fmla="*/ 349 h 357"/>
                <a:gd name="T4" fmla="*/ 0 w 380"/>
                <a:gd name="T5" fmla="*/ 357 h 357"/>
                <a:gd name="T6" fmla="*/ 380 w 380"/>
                <a:gd name="T7" fmla="*/ 11 h 357"/>
                <a:gd name="T8" fmla="*/ 376 w 380"/>
                <a:gd name="T9" fmla="*/ 0 h 3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357">
                  <a:moveTo>
                    <a:pt x="376" y="0"/>
                  </a:moveTo>
                  <a:lnTo>
                    <a:pt x="0" y="349"/>
                  </a:lnTo>
                  <a:lnTo>
                    <a:pt x="0" y="357"/>
                  </a:lnTo>
                  <a:lnTo>
                    <a:pt x="380" y="11"/>
                  </a:lnTo>
                  <a:lnTo>
                    <a:pt x="376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3" name="Freeform 230">
              <a:extLst>
                <a:ext uri="{FF2B5EF4-FFF2-40B4-BE49-F238E27FC236}">
                  <a16:creationId xmlns:a16="http://schemas.microsoft.com/office/drawing/2014/main" id="{F9C622E1-E8A7-4C29-9197-B5FB18114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873"/>
              <a:ext cx="76" cy="8"/>
            </a:xfrm>
            <a:custGeom>
              <a:avLst/>
              <a:gdLst>
                <a:gd name="T0" fmla="*/ 0 w 76"/>
                <a:gd name="T1" fmla="*/ 8 h 8"/>
                <a:gd name="T2" fmla="*/ 74 w 76"/>
                <a:gd name="T3" fmla="*/ 8 h 8"/>
                <a:gd name="T4" fmla="*/ 76 w 76"/>
                <a:gd name="T5" fmla="*/ 0 h 8"/>
                <a:gd name="T6" fmla="*/ 0 w 76"/>
                <a:gd name="T7" fmla="*/ 0 h 8"/>
                <a:gd name="T8" fmla="*/ 0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0" y="8"/>
                  </a:moveTo>
                  <a:lnTo>
                    <a:pt x="74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4" name="Freeform 231">
              <a:extLst>
                <a:ext uri="{FF2B5EF4-FFF2-40B4-BE49-F238E27FC236}">
                  <a16:creationId xmlns:a16="http://schemas.microsoft.com/office/drawing/2014/main" id="{DE19B42B-06DA-4B25-86CA-EA5B3E9F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873"/>
              <a:ext cx="76" cy="8"/>
            </a:xfrm>
            <a:custGeom>
              <a:avLst/>
              <a:gdLst>
                <a:gd name="T0" fmla="*/ 0 w 76"/>
                <a:gd name="T1" fmla="*/ 8 h 8"/>
                <a:gd name="T2" fmla="*/ 74 w 76"/>
                <a:gd name="T3" fmla="*/ 8 h 8"/>
                <a:gd name="T4" fmla="*/ 76 w 76"/>
                <a:gd name="T5" fmla="*/ 0 h 8"/>
                <a:gd name="T6" fmla="*/ 0 w 76"/>
                <a:gd name="T7" fmla="*/ 0 h 8"/>
                <a:gd name="T8" fmla="*/ 0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0" y="8"/>
                  </a:moveTo>
                  <a:lnTo>
                    <a:pt x="74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5" name="Freeform 232">
              <a:extLst>
                <a:ext uri="{FF2B5EF4-FFF2-40B4-BE49-F238E27FC236}">
                  <a16:creationId xmlns:a16="http://schemas.microsoft.com/office/drawing/2014/main" id="{994853C9-66B1-440E-81E8-C531CE1FC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442"/>
              <a:ext cx="546" cy="431"/>
            </a:xfrm>
            <a:custGeom>
              <a:avLst/>
              <a:gdLst>
                <a:gd name="T0" fmla="*/ 0 w 546"/>
                <a:gd name="T1" fmla="*/ 0 h 431"/>
                <a:gd name="T2" fmla="*/ 472 w 546"/>
                <a:gd name="T3" fmla="*/ 431 h 431"/>
                <a:gd name="T4" fmla="*/ 546 w 546"/>
                <a:gd name="T5" fmla="*/ 431 h 431"/>
                <a:gd name="T6" fmla="*/ 74 w 546"/>
                <a:gd name="T7" fmla="*/ 0 h 431"/>
                <a:gd name="T8" fmla="*/ 0 w 546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31">
                  <a:moveTo>
                    <a:pt x="0" y="0"/>
                  </a:moveTo>
                  <a:lnTo>
                    <a:pt x="472" y="431"/>
                  </a:lnTo>
                  <a:lnTo>
                    <a:pt x="546" y="431"/>
                  </a:lnTo>
                  <a:lnTo>
                    <a:pt x="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6" name="Freeform 233">
              <a:extLst>
                <a:ext uri="{FF2B5EF4-FFF2-40B4-BE49-F238E27FC236}">
                  <a16:creationId xmlns:a16="http://schemas.microsoft.com/office/drawing/2014/main" id="{A27BCE03-AA91-4E1A-8502-B2BDAF817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442"/>
              <a:ext cx="546" cy="431"/>
            </a:xfrm>
            <a:custGeom>
              <a:avLst/>
              <a:gdLst>
                <a:gd name="T0" fmla="*/ 0 w 546"/>
                <a:gd name="T1" fmla="*/ 0 h 431"/>
                <a:gd name="T2" fmla="*/ 472 w 546"/>
                <a:gd name="T3" fmla="*/ 431 h 431"/>
                <a:gd name="T4" fmla="*/ 546 w 546"/>
                <a:gd name="T5" fmla="*/ 431 h 431"/>
                <a:gd name="T6" fmla="*/ 74 w 546"/>
                <a:gd name="T7" fmla="*/ 0 h 431"/>
                <a:gd name="T8" fmla="*/ 0 w 546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6" h="431">
                  <a:moveTo>
                    <a:pt x="0" y="0"/>
                  </a:moveTo>
                  <a:lnTo>
                    <a:pt x="472" y="431"/>
                  </a:lnTo>
                  <a:lnTo>
                    <a:pt x="546" y="431"/>
                  </a:lnTo>
                  <a:lnTo>
                    <a:pt x="7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7" name="Freeform 234">
              <a:extLst>
                <a:ext uri="{FF2B5EF4-FFF2-40B4-BE49-F238E27FC236}">
                  <a16:creationId xmlns:a16="http://schemas.microsoft.com/office/drawing/2014/main" id="{9AE6E00B-B3C2-4B57-A483-FF96D604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442"/>
              <a:ext cx="474" cy="439"/>
            </a:xfrm>
            <a:custGeom>
              <a:avLst/>
              <a:gdLst>
                <a:gd name="T0" fmla="*/ 466 w 474"/>
                <a:gd name="T1" fmla="*/ 439 h 439"/>
                <a:gd name="T2" fmla="*/ 0 w 474"/>
                <a:gd name="T3" fmla="*/ 11 h 439"/>
                <a:gd name="T4" fmla="*/ 2 w 474"/>
                <a:gd name="T5" fmla="*/ 0 h 439"/>
                <a:gd name="T6" fmla="*/ 474 w 474"/>
                <a:gd name="T7" fmla="*/ 431 h 439"/>
                <a:gd name="T8" fmla="*/ 466 w 474"/>
                <a:gd name="T9" fmla="*/ 439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4" h="439">
                  <a:moveTo>
                    <a:pt x="466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4" y="431"/>
                  </a:lnTo>
                  <a:lnTo>
                    <a:pt x="466" y="439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8" name="Freeform 235">
              <a:extLst>
                <a:ext uri="{FF2B5EF4-FFF2-40B4-BE49-F238E27FC236}">
                  <a16:creationId xmlns:a16="http://schemas.microsoft.com/office/drawing/2014/main" id="{4C3CC7B9-4A31-4042-837F-7CCA973DE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442"/>
              <a:ext cx="474" cy="439"/>
            </a:xfrm>
            <a:custGeom>
              <a:avLst/>
              <a:gdLst>
                <a:gd name="T0" fmla="*/ 466 w 474"/>
                <a:gd name="T1" fmla="*/ 439 h 439"/>
                <a:gd name="T2" fmla="*/ 0 w 474"/>
                <a:gd name="T3" fmla="*/ 11 h 439"/>
                <a:gd name="T4" fmla="*/ 2 w 474"/>
                <a:gd name="T5" fmla="*/ 0 h 439"/>
                <a:gd name="T6" fmla="*/ 474 w 474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4" h="439">
                  <a:moveTo>
                    <a:pt x="466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4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69" name="Freeform 236">
              <a:extLst>
                <a:ext uri="{FF2B5EF4-FFF2-40B4-BE49-F238E27FC236}">
                  <a16:creationId xmlns:a16="http://schemas.microsoft.com/office/drawing/2014/main" id="{65D2E545-B61C-48AD-8082-7F8402998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442"/>
              <a:ext cx="474" cy="439"/>
            </a:xfrm>
            <a:custGeom>
              <a:avLst/>
              <a:gdLst>
                <a:gd name="T0" fmla="*/ 466 w 474"/>
                <a:gd name="T1" fmla="*/ 439 h 439"/>
                <a:gd name="T2" fmla="*/ 0 w 474"/>
                <a:gd name="T3" fmla="*/ 11 h 439"/>
                <a:gd name="T4" fmla="*/ 2 w 474"/>
                <a:gd name="T5" fmla="*/ 0 h 439"/>
                <a:gd name="T6" fmla="*/ 474 w 474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4" h="439">
                  <a:moveTo>
                    <a:pt x="466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4" y="43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0" name="Freeform 237">
              <a:extLst>
                <a:ext uri="{FF2B5EF4-FFF2-40B4-BE49-F238E27FC236}">
                  <a16:creationId xmlns:a16="http://schemas.microsoft.com/office/drawing/2014/main" id="{47CAFDCC-0D64-4EA2-8420-42838BF62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873"/>
              <a:ext cx="82" cy="8"/>
            </a:xfrm>
            <a:custGeom>
              <a:avLst/>
              <a:gdLst>
                <a:gd name="T0" fmla="*/ 76 w 82"/>
                <a:gd name="T1" fmla="*/ 8 h 8"/>
                <a:gd name="T2" fmla="*/ 0 w 82"/>
                <a:gd name="T3" fmla="*/ 8 h 8"/>
                <a:gd name="T4" fmla="*/ 6 w 82"/>
                <a:gd name="T5" fmla="*/ 0 h 8"/>
                <a:gd name="T6" fmla="*/ 82 w 82"/>
                <a:gd name="T7" fmla="*/ 0 h 8"/>
                <a:gd name="T8" fmla="*/ 76 w 82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2" y="0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1" name="Freeform 238">
              <a:extLst>
                <a:ext uri="{FF2B5EF4-FFF2-40B4-BE49-F238E27FC236}">
                  <a16:creationId xmlns:a16="http://schemas.microsoft.com/office/drawing/2014/main" id="{EED5E9E4-CBD4-4F2F-90D5-7DF1CB72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873"/>
              <a:ext cx="82" cy="8"/>
            </a:xfrm>
            <a:custGeom>
              <a:avLst/>
              <a:gdLst>
                <a:gd name="T0" fmla="*/ 76 w 82"/>
                <a:gd name="T1" fmla="*/ 8 h 8"/>
                <a:gd name="T2" fmla="*/ 0 w 82"/>
                <a:gd name="T3" fmla="*/ 8 h 8"/>
                <a:gd name="T4" fmla="*/ 6 w 82"/>
                <a:gd name="T5" fmla="*/ 0 h 8"/>
                <a:gd name="T6" fmla="*/ 82 w 82"/>
                <a:gd name="T7" fmla="*/ 0 h 8"/>
                <a:gd name="T8" fmla="*/ 76 w 82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2" y="0"/>
                  </a:lnTo>
                  <a:lnTo>
                    <a:pt x="7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2" name="Freeform 239">
              <a:extLst>
                <a:ext uri="{FF2B5EF4-FFF2-40B4-BE49-F238E27FC236}">
                  <a16:creationId xmlns:a16="http://schemas.microsoft.com/office/drawing/2014/main" id="{9DD0B495-71F9-402F-8553-BA7EF52AF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442"/>
              <a:ext cx="542" cy="431"/>
            </a:xfrm>
            <a:custGeom>
              <a:avLst/>
              <a:gdLst>
                <a:gd name="T0" fmla="*/ 0 w 542"/>
                <a:gd name="T1" fmla="*/ 0 h 431"/>
                <a:gd name="T2" fmla="*/ 468 w 542"/>
                <a:gd name="T3" fmla="*/ 431 h 431"/>
                <a:gd name="T4" fmla="*/ 542 w 542"/>
                <a:gd name="T5" fmla="*/ 431 h 431"/>
                <a:gd name="T6" fmla="*/ 74 w 542"/>
                <a:gd name="T7" fmla="*/ 0 h 431"/>
                <a:gd name="T8" fmla="*/ 0 w 542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2" h="431">
                  <a:moveTo>
                    <a:pt x="0" y="0"/>
                  </a:moveTo>
                  <a:lnTo>
                    <a:pt x="468" y="431"/>
                  </a:lnTo>
                  <a:lnTo>
                    <a:pt x="542" y="431"/>
                  </a:lnTo>
                  <a:lnTo>
                    <a:pt x="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3" name="Freeform 240">
              <a:extLst>
                <a:ext uri="{FF2B5EF4-FFF2-40B4-BE49-F238E27FC236}">
                  <a16:creationId xmlns:a16="http://schemas.microsoft.com/office/drawing/2014/main" id="{8CA499B4-667A-4CD4-A30B-2524815DB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442"/>
              <a:ext cx="542" cy="431"/>
            </a:xfrm>
            <a:custGeom>
              <a:avLst/>
              <a:gdLst>
                <a:gd name="T0" fmla="*/ 0 w 542"/>
                <a:gd name="T1" fmla="*/ 0 h 431"/>
                <a:gd name="T2" fmla="*/ 468 w 542"/>
                <a:gd name="T3" fmla="*/ 431 h 431"/>
                <a:gd name="T4" fmla="*/ 542 w 542"/>
                <a:gd name="T5" fmla="*/ 431 h 431"/>
                <a:gd name="T6" fmla="*/ 74 w 542"/>
                <a:gd name="T7" fmla="*/ 0 h 431"/>
                <a:gd name="T8" fmla="*/ 0 w 542"/>
                <a:gd name="T9" fmla="*/ 0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2" h="431">
                  <a:moveTo>
                    <a:pt x="0" y="0"/>
                  </a:moveTo>
                  <a:lnTo>
                    <a:pt x="468" y="431"/>
                  </a:lnTo>
                  <a:lnTo>
                    <a:pt x="542" y="431"/>
                  </a:lnTo>
                  <a:lnTo>
                    <a:pt x="7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4" name="Freeform 241">
              <a:extLst>
                <a:ext uri="{FF2B5EF4-FFF2-40B4-BE49-F238E27FC236}">
                  <a16:creationId xmlns:a16="http://schemas.microsoft.com/office/drawing/2014/main" id="{A5404FB6-18C4-4B3B-ABAB-BB438E122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442"/>
              <a:ext cx="470" cy="439"/>
            </a:xfrm>
            <a:custGeom>
              <a:avLst/>
              <a:gdLst>
                <a:gd name="T0" fmla="*/ 468 w 470"/>
                <a:gd name="T1" fmla="*/ 439 h 439"/>
                <a:gd name="T2" fmla="*/ 0 w 470"/>
                <a:gd name="T3" fmla="*/ 11 h 439"/>
                <a:gd name="T4" fmla="*/ 2 w 470"/>
                <a:gd name="T5" fmla="*/ 0 h 439"/>
                <a:gd name="T6" fmla="*/ 470 w 470"/>
                <a:gd name="T7" fmla="*/ 431 h 439"/>
                <a:gd name="T8" fmla="*/ 468 w 470"/>
                <a:gd name="T9" fmla="*/ 439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0" h="439">
                  <a:moveTo>
                    <a:pt x="468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0" y="431"/>
                  </a:lnTo>
                  <a:lnTo>
                    <a:pt x="468" y="439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5" name="Freeform 242">
              <a:extLst>
                <a:ext uri="{FF2B5EF4-FFF2-40B4-BE49-F238E27FC236}">
                  <a16:creationId xmlns:a16="http://schemas.microsoft.com/office/drawing/2014/main" id="{A77B1EB0-A8A8-4F74-ABA6-8FE4104F2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442"/>
              <a:ext cx="470" cy="439"/>
            </a:xfrm>
            <a:custGeom>
              <a:avLst/>
              <a:gdLst>
                <a:gd name="T0" fmla="*/ 468 w 470"/>
                <a:gd name="T1" fmla="*/ 439 h 439"/>
                <a:gd name="T2" fmla="*/ 0 w 470"/>
                <a:gd name="T3" fmla="*/ 11 h 439"/>
                <a:gd name="T4" fmla="*/ 2 w 470"/>
                <a:gd name="T5" fmla="*/ 0 h 439"/>
                <a:gd name="T6" fmla="*/ 470 w 470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0" h="439">
                  <a:moveTo>
                    <a:pt x="468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0" y="4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6" name="Freeform 243">
              <a:extLst>
                <a:ext uri="{FF2B5EF4-FFF2-40B4-BE49-F238E27FC236}">
                  <a16:creationId xmlns:a16="http://schemas.microsoft.com/office/drawing/2014/main" id="{133D8760-06AB-407E-B5B8-9F66C323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442"/>
              <a:ext cx="470" cy="439"/>
            </a:xfrm>
            <a:custGeom>
              <a:avLst/>
              <a:gdLst>
                <a:gd name="T0" fmla="*/ 468 w 470"/>
                <a:gd name="T1" fmla="*/ 439 h 439"/>
                <a:gd name="T2" fmla="*/ 0 w 470"/>
                <a:gd name="T3" fmla="*/ 11 h 439"/>
                <a:gd name="T4" fmla="*/ 2 w 470"/>
                <a:gd name="T5" fmla="*/ 0 h 439"/>
                <a:gd name="T6" fmla="*/ 470 w 470"/>
                <a:gd name="T7" fmla="*/ 431 h 4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0" h="439">
                  <a:moveTo>
                    <a:pt x="468" y="439"/>
                  </a:moveTo>
                  <a:lnTo>
                    <a:pt x="0" y="11"/>
                  </a:lnTo>
                  <a:lnTo>
                    <a:pt x="2" y="0"/>
                  </a:lnTo>
                  <a:lnTo>
                    <a:pt x="470" y="43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7" name="Freeform 244">
              <a:extLst>
                <a:ext uri="{FF2B5EF4-FFF2-40B4-BE49-F238E27FC236}">
                  <a16:creationId xmlns:a16="http://schemas.microsoft.com/office/drawing/2014/main" id="{51846747-AA81-49E6-9EBC-7439ABC6C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873"/>
              <a:ext cx="76" cy="8"/>
            </a:xfrm>
            <a:custGeom>
              <a:avLst/>
              <a:gdLst>
                <a:gd name="T0" fmla="*/ 74 w 76"/>
                <a:gd name="T1" fmla="*/ 8 h 8"/>
                <a:gd name="T2" fmla="*/ 0 w 76"/>
                <a:gd name="T3" fmla="*/ 8 h 8"/>
                <a:gd name="T4" fmla="*/ 2 w 76"/>
                <a:gd name="T5" fmla="*/ 0 h 8"/>
                <a:gd name="T6" fmla="*/ 76 w 76"/>
                <a:gd name="T7" fmla="*/ 0 h 8"/>
                <a:gd name="T8" fmla="*/ 74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74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76" y="0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8" name="Freeform 245">
              <a:extLst>
                <a:ext uri="{FF2B5EF4-FFF2-40B4-BE49-F238E27FC236}">
                  <a16:creationId xmlns:a16="http://schemas.microsoft.com/office/drawing/2014/main" id="{E5E48384-DEA6-4D72-AAE5-FB2CF638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3" y="873"/>
              <a:ext cx="76" cy="8"/>
            </a:xfrm>
            <a:custGeom>
              <a:avLst/>
              <a:gdLst>
                <a:gd name="T0" fmla="*/ 74 w 76"/>
                <a:gd name="T1" fmla="*/ 8 h 8"/>
                <a:gd name="T2" fmla="*/ 0 w 76"/>
                <a:gd name="T3" fmla="*/ 8 h 8"/>
                <a:gd name="T4" fmla="*/ 2 w 76"/>
                <a:gd name="T5" fmla="*/ 0 h 8"/>
                <a:gd name="T6" fmla="*/ 76 w 76"/>
                <a:gd name="T7" fmla="*/ 0 h 8"/>
                <a:gd name="T8" fmla="*/ 74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74" y="8"/>
                  </a:moveTo>
                  <a:lnTo>
                    <a:pt x="0" y="8"/>
                  </a:lnTo>
                  <a:lnTo>
                    <a:pt x="2" y="0"/>
                  </a:lnTo>
                  <a:lnTo>
                    <a:pt x="76" y="0"/>
                  </a:lnTo>
                  <a:lnTo>
                    <a:pt x="74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79" name="Freeform 246">
              <a:extLst>
                <a:ext uri="{FF2B5EF4-FFF2-40B4-BE49-F238E27FC236}">
                  <a16:creationId xmlns:a16="http://schemas.microsoft.com/office/drawing/2014/main" id="{B04D7D70-3865-4519-A7DA-7C10DD2FB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475"/>
              <a:ext cx="450" cy="398"/>
            </a:xfrm>
            <a:custGeom>
              <a:avLst/>
              <a:gdLst>
                <a:gd name="T0" fmla="*/ 20 w 450"/>
                <a:gd name="T1" fmla="*/ 0 h 398"/>
                <a:gd name="T2" fmla="*/ 450 w 450"/>
                <a:gd name="T3" fmla="*/ 398 h 398"/>
                <a:gd name="T4" fmla="*/ 376 w 450"/>
                <a:gd name="T5" fmla="*/ 398 h 398"/>
                <a:gd name="T6" fmla="*/ 0 w 450"/>
                <a:gd name="T7" fmla="*/ 49 h 398"/>
                <a:gd name="T8" fmla="*/ 20 w 450"/>
                <a:gd name="T9" fmla="*/ 0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398">
                  <a:moveTo>
                    <a:pt x="20" y="0"/>
                  </a:moveTo>
                  <a:lnTo>
                    <a:pt x="450" y="398"/>
                  </a:lnTo>
                  <a:lnTo>
                    <a:pt x="376" y="398"/>
                  </a:lnTo>
                  <a:lnTo>
                    <a:pt x="0" y="4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0" name="Freeform 247">
              <a:extLst>
                <a:ext uri="{FF2B5EF4-FFF2-40B4-BE49-F238E27FC236}">
                  <a16:creationId xmlns:a16="http://schemas.microsoft.com/office/drawing/2014/main" id="{BB01B420-E9E3-4EAE-9C0D-A60C6C696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475"/>
              <a:ext cx="450" cy="398"/>
            </a:xfrm>
            <a:custGeom>
              <a:avLst/>
              <a:gdLst>
                <a:gd name="T0" fmla="*/ 20 w 450"/>
                <a:gd name="T1" fmla="*/ 0 h 398"/>
                <a:gd name="T2" fmla="*/ 450 w 450"/>
                <a:gd name="T3" fmla="*/ 398 h 398"/>
                <a:gd name="T4" fmla="*/ 376 w 450"/>
                <a:gd name="T5" fmla="*/ 398 h 398"/>
                <a:gd name="T6" fmla="*/ 0 w 450"/>
                <a:gd name="T7" fmla="*/ 49 h 398"/>
                <a:gd name="T8" fmla="*/ 20 w 450"/>
                <a:gd name="T9" fmla="*/ 0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398">
                  <a:moveTo>
                    <a:pt x="20" y="0"/>
                  </a:moveTo>
                  <a:lnTo>
                    <a:pt x="450" y="398"/>
                  </a:lnTo>
                  <a:lnTo>
                    <a:pt x="376" y="398"/>
                  </a:lnTo>
                  <a:lnTo>
                    <a:pt x="0" y="49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1" name="Freeform 248">
              <a:extLst>
                <a:ext uri="{FF2B5EF4-FFF2-40B4-BE49-F238E27FC236}">
                  <a16:creationId xmlns:a16="http://schemas.microsoft.com/office/drawing/2014/main" id="{8ADF2ED1-BF73-42E8-88BE-0F928987A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524"/>
              <a:ext cx="380" cy="357"/>
            </a:xfrm>
            <a:custGeom>
              <a:avLst/>
              <a:gdLst>
                <a:gd name="T0" fmla="*/ 4 w 380"/>
                <a:gd name="T1" fmla="*/ 0 h 357"/>
                <a:gd name="T2" fmla="*/ 380 w 380"/>
                <a:gd name="T3" fmla="*/ 349 h 357"/>
                <a:gd name="T4" fmla="*/ 380 w 380"/>
                <a:gd name="T5" fmla="*/ 357 h 357"/>
                <a:gd name="T6" fmla="*/ 0 w 380"/>
                <a:gd name="T7" fmla="*/ 11 h 357"/>
                <a:gd name="T8" fmla="*/ 4 w 380"/>
                <a:gd name="T9" fmla="*/ 0 h 3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357">
                  <a:moveTo>
                    <a:pt x="4" y="0"/>
                  </a:moveTo>
                  <a:lnTo>
                    <a:pt x="380" y="349"/>
                  </a:lnTo>
                  <a:lnTo>
                    <a:pt x="380" y="357"/>
                  </a:lnTo>
                  <a:lnTo>
                    <a:pt x="0" y="1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2" name="Freeform 249">
              <a:extLst>
                <a:ext uri="{FF2B5EF4-FFF2-40B4-BE49-F238E27FC236}">
                  <a16:creationId xmlns:a16="http://schemas.microsoft.com/office/drawing/2014/main" id="{77B1CEB1-5448-4AB1-AC48-96C10960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524"/>
              <a:ext cx="380" cy="357"/>
            </a:xfrm>
            <a:custGeom>
              <a:avLst/>
              <a:gdLst>
                <a:gd name="T0" fmla="*/ 4 w 380"/>
                <a:gd name="T1" fmla="*/ 0 h 357"/>
                <a:gd name="T2" fmla="*/ 380 w 380"/>
                <a:gd name="T3" fmla="*/ 349 h 357"/>
                <a:gd name="T4" fmla="*/ 380 w 380"/>
                <a:gd name="T5" fmla="*/ 357 h 357"/>
                <a:gd name="T6" fmla="*/ 0 w 380"/>
                <a:gd name="T7" fmla="*/ 11 h 357"/>
                <a:gd name="T8" fmla="*/ 4 w 380"/>
                <a:gd name="T9" fmla="*/ 0 h 3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0" h="357">
                  <a:moveTo>
                    <a:pt x="4" y="0"/>
                  </a:moveTo>
                  <a:lnTo>
                    <a:pt x="380" y="349"/>
                  </a:lnTo>
                  <a:lnTo>
                    <a:pt x="380" y="357"/>
                  </a:lnTo>
                  <a:lnTo>
                    <a:pt x="0" y="11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3" name="Freeform 250">
              <a:extLst>
                <a:ext uri="{FF2B5EF4-FFF2-40B4-BE49-F238E27FC236}">
                  <a16:creationId xmlns:a16="http://schemas.microsoft.com/office/drawing/2014/main" id="{38973382-8205-4A29-A344-B0F93109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873"/>
              <a:ext cx="76" cy="8"/>
            </a:xfrm>
            <a:custGeom>
              <a:avLst/>
              <a:gdLst>
                <a:gd name="T0" fmla="*/ 76 w 76"/>
                <a:gd name="T1" fmla="*/ 8 h 8"/>
                <a:gd name="T2" fmla="*/ 2 w 76"/>
                <a:gd name="T3" fmla="*/ 8 h 8"/>
                <a:gd name="T4" fmla="*/ 0 w 76"/>
                <a:gd name="T5" fmla="*/ 0 h 8"/>
                <a:gd name="T6" fmla="*/ 76 w 76"/>
                <a:gd name="T7" fmla="*/ 0 h 8"/>
                <a:gd name="T8" fmla="*/ 76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76" y="8"/>
                  </a:moveTo>
                  <a:lnTo>
                    <a:pt x="2" y="8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4" name="Freeform 251">
              <a:extLst>
                <a:ext uri="{FF2B5EF4-FFF2-40B4-BE49-F238E27FC236}">
                  <a16:creationId xmlns:a16="http://schemas.microsoft.com/office/drawing/2014/main" id="{9F112427-5D35-4B9C-B3C6-A674DAB5B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873"/>
              <a:ext cx="76" cy="8"/>
            </a:xfrm>
            <a:custGeom>
              <a:avLst/>
              <a:gdLst>
                <a:gd name="T0" fmla="*/ 76 w 76"/>
                <a:gd name="T1" fmla="*/ 8 h 8"/>
                <a:gd name="T2" fmla="*/ 2 w 76"/>
                <a:gd name="T3" fmla="*/ 8 h 8"/>
                <a:gd name="T4" fmla="*/ 0 w 76"/>
                <a:gd name="T5" fmla="*/ 0 h 8"/>
                <a:gd name="T6" fmla="*/ 76 w 76"/>
                <a:gd name="T7" fmla="*/ 0 h 8"/>
                <a:gd name="T8" fmla="*/ 76 w 76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8">
                  <a:moveTo>
                    <a:pt x="76" y="8"/>
                  </a:moveTo>
                  <a:lnTo>
                    <a:pt x="2" y="8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5" name="Freeform 252">
              <a:extLst>
                <a:ext uri="{FF2B5EF4-FFF2-40B4-BE49-F238E27FC236}">
                  <a16:creationId xmlns:a16="http://schemas.microsoft.com/office/drawing/2014/main" id="{6F245BA0-2302-472E-8620-91E431C37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565"/>
              <a:ext cx="490" cy="9"/>
            </a:xfrm>
            <a:custGeom>
              <a:avLst/>
              <a:gdLst>
                <a:gd name="T0" fmla="*/ 488 w 490"/>
                <a:gd name="T1" fmla="*/ 0 h 9"/>
                <a:gd name="T2" fmla="*/ 0 w 490"/>
                <a:gd name="T3" fmla="*/ 0 h 9"/>
                <a:gd name="T4" fmla="*/ 0 w 490"/>
                <a:gd name="T5" fmla="*/ 9 h 9"/>
                <a:gd name="T6" fmla="*/ 490 w 490"/>
                <a:gd name="T7" fmla="*/ 9 h 9"/>
                <a:gd name="T8" fmla="*/ 488 w 49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" h="9">
                  <a:moveTo>
                    <a:pt x="48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490" y="9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6" name="Freeform 253">
              <a:extLst>
                <a:ext uri="{FF2B5EF4-FFF2-40B4-BE49-F238E27FC236}">
                  <a16:creationId xmlns:a16="http://schemas.microsoft.com/office/drawing/2014/main" id="{B1F98101-C5C1-40A1-B869-68F67D08C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565"/>
              <a:ext cx="490" cy="9"/>
            </a:xfrm>
            <a:custGeom>
              <a:avLst/>
              <a:gdLst>
                <a:gd name="T0" fmla="*/ 488 w 490"/>
                <a:gd name="T1" fmla="*/ 0 h 9"/>
                <a:gd name="T2" fmla="*/ 0 w 490"/>
                <a:gd name="T3" fmla="*/ 0 h 9"/>
                <a:gd name="T4" fmla="*/ 0 w 490"/>
                <a:gd name="T5" fmla="*/ 9 h 9"/>
                <a:gd name="T6" fmla="*/ 490 w 490"/>
                <a:gd name="T7" fmla="*/ 9 h 9"/>
                <a:gd name="T8" fmla="*/ 488 w 49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0" h="9">
                  <a:moveTo>
                    <a:pt x="488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490" y="9"/>
                  </a:lnTo>
                  <a:lnTo>
                    <a:pt x="488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7" name="Freeform 254">
              <a:extLst>
                <a:ext uri="{FF2B5EF4-FFF2-40B4-BE49-F238E27FC236}">
                  <a16:creationId xmlns:a16="http://schemas.microsoft.com/office/drawing/2014/main" id="{60D2A046-A9AD-4C8E-8D27-3923E4E43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635"/>
              <a:ext cx="549" cy="58"/>
            </a:xfrm>
            <a:custGeom>
              <a:avLst/>
              <a:gdLst>
                <a:gd name="T0" fmla="*/ 526 w 549"/>
                <a:gd name="T1" fmla="*/ 0 h 58"/>
                <a:gd name="T2" fmla="*/ 0 w 549"/>
                <a:gd name="T3" fmla="*/ 0 h 58"/>
                <a:gd name="T4" fmla="*/ 13 w 549"/>
                <a:gd name="T5" fmla="*/ 58 h 58"/>
                <a:gd name="T6" fmla="*/ 549 w 549"/>
                <a:gd name="T7" fmla="*/ 58 h 58"/>
                <a:gd name="T8" fmla="*/ 526 w 549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58">
                  <a:moveTo>
                    <a:pt x="526" y="0"/>
                  </a:moveTo>
                  <a:lnTo>
                    <a:pt x="0" y="0"/>
                  </a:lnTo>
                  <a:lnTo>
                    <a:pt x="13" y="58"/>
                  </a:lnTo>
                  <a:lnTo>
                    <a:pt x="549" y="58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8" name="Freeform 255">
              <a:extLst>
                <a:ext uri="{FF2B5EF4-FFF2-40B4-BE49-F238E27FC236}">
                  <a16:creationId xmlns:a16="http://schemas.microsoft.com/office/drawing/2014/main" id="{75C68570-464F-4C45-89F2-4C6920B8A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635"/>
              <a:ext cx="549" cy="58"/>
            </a:xfrm>
            <a:custGeom>
              <a:avLst/>
              <a:gdLst>
                <a:gd name="T0" fmla="*/ 526 w 549"/>
                <a:gd name="T1" fmla="*/ 0 h 58"/>
                <a:gd name="T2" fmla="*/ 0 w 549"/>
                <a:gd name="T3" fmla="*/ 0 h 58"/>
                <a:gd name="T4" fmla="*/ 13 w 549"/>
                <a:gd name="T5" fmla="*/ 58 h 58"/>
                <a:gd name="T6" fmla="*/ 549 w 549"/>
                <a:gd name="T7" fmla="*/ 58 h 58"/>
                <a:gd name="T8" fmla="*/ 526 w 549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58">
                  <a:moveTo>
                    <a:pt x="526" y="0"/>
                  </a:moveTo>
                  <a:lnTo>
                    <a:pt x="0" y="0"/>
                  </a:lnTo>
                  <a:lnTo>
                    <a:pt x="13" y="58"/>
                  </a:lnTo>
                  <a:lnTo>
                    <a:pt x="549" y="58"/>
                  </a:lnTo>
                  <a:lnTo>
                    <a:pt x="526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89" name="Freeform 256">
              <a:extLst>
                <a:ext uri="{FF2B5EF4-FFF2-40B4-BE49-F238E27FC236}">
                  <a16:creationId xmlns:a16="http://schemas.microsoft.com/office/drawing/2014/main" id="{821070FE-04CA-442A-A18A-F98EA229A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690"/>
              <a:ext cx="538" cy="7"/>
            </a:xfrm>
            <a:custGeom>
              <a:avLst/>
              <a:gdLst>
                <a:gd name="T0" fmla="*/ 535 w 538"/>
                <a:gd name="T1" fmla="*/ 0 h 7"/>
                <a:gd name="T2" fmla="*/ 0 w 538"/>
                <a:gd name="T3" fmla="*/ 0 h 7"/>
                <a:gd name="T4" fmla="*/ 0 w 538"/>
                <a:gd name="T5" fmla="*/ 7 h 7"/>
                <a:gd name="T6" fmla="*/ 538 w 538"/>
                <a:gd name="T7" fmla="*/ 7 h 7"/>
                <a:gd name="T8" fmla="*/ 535 w 53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7">
                  <a:moveTo>
                    <a:pt x="535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538" y="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0" name="Freeform 257">
              <a:extLst>
                <a:ext uri="{FF2B5EF4-FFF2-40B4-BE49-F238E27FC236}">
                  <a16:creationId xmlns:a16="http://schemas.microsoft.com/office/drawing/2014/main" id="{2C35A57F-D6A9-4D66-9B62-60ACA076A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690"/>
              <a:ext cx="538" cy="7"/>
            </a:xfrm>
            <a:custGeom>
              <a:avLst/>
              <a:gdLst>
                <a:gd name="T0" fmla="*/ 535 w 538"/>
                <a:gd name="T1" fmla="*/ 0 h 7"/>
                <a:gd name="T2" fmla="*/ 0 w 538"/>
                <a:gd name="T3" fmla="*/ 0 h 7"/>
                <a:gd name="T4" fmla="*/ 0 w 538"/>
                <a:gd name="T5" fmla="*/ 7 h 7"/>
                <a:gd name="T6" fmla="*/ 538 w 538"/>
                <a:gd name="T7" fmla="*/ 7 h 7"/>
                <a:gd name="T8" fmla="*/ 535 w 538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7">
                  <a:moveTo>
                    <a:pt x="535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538" y="7"/>
                  </a:lnTo>
                  <a:lnTo>
                    <a:pt x="535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1" name="Freeform 258">
              <a:extLst>
                <a:ext uri="{FF2B5EF4-FFF2-40B4-BE49-F238E27FC236}">
                  <a16:creationId xmlns:a16="http://schemas.microsoft.com/office/drawing/2014/main" id="{3889A30B-F201-4859-8A91-C64FD6DE3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514"/>
              <a:ext cx="505" cy="51"/>
            </a:xfrm>
            <a:custGeom>
              <a:avLst/>
              <a:gdLst>
                <a:gd name="T0" fmla="*/ 485 w 505"/>
                <a:gd name="T1" fmla="*/ 0 h 51"/>
                <a:gd name="T2" fmla="*/ 0 w 505"/>
                <a:gd name="T3" fmla="*/ 0 h 51"/>
                <a:gd name="T4" fmla="*/ 17 w 505"/>
                <a:gd name="T5" fmla="*/ 51 h 51"/>
                <a:gd name="T6" fmla="*/ 505 w 505"/>
                <a:gd name="T7" fmla="*/ 51 h 51"/>
                <a:gd name="T8" fmla="*/ 485 w 505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51">
                  <a:moveTo>
                    <a:pt x="485" y="0"/>
                  </a:moveTo>
                  <a:lnTo>
                    <a:pt x="0" y="0"/>
                  </a:lnTo>
                  <a:lnTo>
                    <a:pt x="17" y="51"/>
                  </a:lnTo>
                  <a:lnTo>
                    <a:pt x="505" y="51"/>
                  </a:lnTo>
                  <a:lnTo>
                    <a:pt x="485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2" name="Freeform 259">
              <a:extLst>
                <a:ext uri="{FF2B5EF4-FFF2-40B4-BE49-F238E27FC236}">
                  <a16:creationId xmlns:a16="http://schemas.microsoft.com/office/drawing/2014/main" id="{011FF3C5-BF0E-4B8C-B502-80DCFF570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5" y="514"/>
              <a:ext cx="505" cy="51"/>
            </a:xfrm>
            <a:custGeom>
              <a:avLst/>
              <a:gdLst>
                <a:gd name="T0" fmla="*/ 485 w 505"/>
                <a:gd name="T1" fmla="*/ 0 h 51"/>
                <a:gd name="T2" fmla="*/ 0 w 505"/>
                <a:gd name="T3" fmla="*/ 0 h 51"/>
                <a:gd name="T4" fmla="*/ 17 w 505"/>
                <a:gd name="T5" fmla="*/ 51 h 51"/>
                <a:gd name="T6" fmla="*/ 505 w 505"/>
                <a:gd name="T7" fmla="*/ 51 h 51"/>
                <a:gd name="T8" fmla="*/ 485 w 505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51">
                  <a:moveTo>
                    <a:pt x="485" y="0"/>
                  </a:moveTo>
                  <a:lnTo>
                    <a:pt x="0" y="0"/>
                  </a:lnTo>
                  <a:lnTo>
                    <a:pt x="17" y="51"/>
                  </a:lnTo>
                  <a:lnTo>
                    <a:pt x="505" y="51"/>
                  </a:lnTo>
                  <a:lnTo>
                    <a:pt x="485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3" name="Freeform 260">
              <a:extLst>
                <a:ext uri="{FF2B5EF4-FFF2-40B4-BE49-F238E27FC236}">
                  <a16:creationId xmlns:a16="http://schemas.microsoft.com/office/drawing/2014/main" id="{5CE89AB6-7301-479F-A444-BD84E96EC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565"/>
              <a:ext cx="514" cy="9"/>
            </a:xfrm>
            <a:custGeom>
              <a:avLst/>
              <a:gdLst>
                <a:gd name="T0" fmla="*/ 514 w 514"/>
                <a:gd name="T1" fmla="*/ 0 h 9"/>
                <a:gd name="T2" fmla="*/ 2 w 514"/>
                <a:gd name="T3" fmla="*/ 0 h 9"/>
                <a:gd name="T4" fmla="*/ 0 w 514"/>
                <a:gd name="T5" fmla="*/ 9 h 9"/>
                <a:gd name="T6" fmla="*/ 502 w 514"/>
                <a:gd name="T7" fmla="*/ 9 h 9"/>
                <a:gd name="T8" fmla="*/ 514 w 51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4" h="9">
                  <a:moveTo>
                    <a:pt x="514" y="0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502" y="9"/>
                  </a:lnTo>
                  <a:lnTo>
                    <a:pt x="514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4" name="Freeform 261">
              <a:extLst>
                <a:ext uri="{FF2B5EF4-FFF2-40B4-BE49-F238E27FC236}">
                  <a16:creationId xmlns:a16="http://schemas.microsoft.com/office/drawing/2014/main" id="{73859A3A-268A-4A5A-A576-5CB7BA366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565"/>
              <a:ext cx="514" cy="9"/>
            </a:xfrm>
            <a:custGeom>
              <a:avLst/>
              <a:gdLst>
                <a:gd name="T0" fmla="*/ 514 w 514"/>
                <a:gd name="T1" fmla="*/ 0 h 9"/>
                <a:gd name="T2" fmla="*/ 2 w 514"/>
                <a:gd name="T3" fmla="*/ 0 h 9"/>
                <a:gd name="T4" fmla="*/ 0 w 514"/>
                <a:gd name="T5" fmla="*/ 9 h 9"/>
                <a:gd name="T6" fmla="*/ 502 w 514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4" h="9">
                  <a:moveTo>
                    <a:pt x="514" y="0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502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5" name="Freeform 262">
              <a:extLst>
                <a:ext uri="{FF2B5EF4-FFF2-40B4-BE49-F238E27FC236}">
                  <a16:creationId xmlns:a16="http://schemas.microsoft.com/office/drawing/2014/main" id="{5F02EE92-A758-414D-B591-9FF1F7BE9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565"/>
              <a:ext cx="514" cy="9"/>
            </a:xfrm>
            <a:custGeom>
              <a:avLst/>
              <a:gdLst>
                <a:gd name="T0" fmla="*/ 514 w 514"/>
                <a:gd name="T1" fmla="*/ 0 h 9"/>
                <a:gd name="T2" fmla="*/ 2 w 514"/>
                <a:gd name="T3" fmla="*/ 0 h 9"/>
                <a:gd name="T4" fmla="*/ 0 w 514"/>
                <a:gd name="T5" fmla="*/ 9 h 9"/>
                <a:gd name="T6" fmla="*/ 502 w 514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4" h="9">
                  <a:moveTo>
                    <a:pt x="514" y="0"/>
                  </a:moveTo>
                  <a:lnTo>
                    <a:pt x="2" y="0"/>
                  </a:lnTo>
                  <a:lnTo>
                    <a:pt x="0" y="9"/>
                  </a:lnTo>
                  <a:lnTo>
                    <a:pt x="502" y="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6" name="Freeform 263">
              <a:extLst>
                <a:ext uri="{FF2B5EF4-FFF2-40B4-BE49-F238E27FC236}">
                  <a16:creationId xmlns:a16="http://schemas.microsoft.com/office/drawing/2014/main" id="{71039E9B-FE9F-48C7-BDAB-32A95E457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514"/>
              <a:ext cx="537" cy="51"/>
            </a:xfrm>
            <a:custGeom>
              <a:avLst/>
              <a:gdLst>
                <a:gd name="T0" fmla="*/ 537 w 537"/>
                <a:gd name="T1" fmla="*/ 0 h 51"/>
                <a:gd name="T2" fmla="*/ 19 w 537"/>
                <a:gd name="T3" fmla="*/ 0 h 51"/>
                <a:gd name="T4" fmla="*/ 0 w 537"/>
                <a:gd name="T5" fmla="*/ 51 h 51"/>
                <a:gd name="T6" fmla="*/ 500 w 537"/>
                <a:gd name="T7" fmla="*/ 51 h 51"/>
                <a:gd name="T8" fmla="*/ 537 w 537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" h="51">
                  <a:moveTo>
                    <a:pt x="537" y="0"/>
                  </a:moveTo>
                  <a:lnTo>
                    <a:pt x="19" y="0"/>
                  </a:lnTo>
                  <a:lnTo>
                    <a:pt x="0" y="51"/>
                  </a:lnTo>
                  <a:lnTo>
                    <a:pt x="500" y="51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7" name="Freeform 264">
              <a:extLst>
                <a:ext uri="{FF2B5EF4-FFF2-40B4-BE49-F238E27FC236}">
                  <a16:creationId xmlns:a16="http://schemas.microsoft.com/office/drawing/2014/main" id="{E6C7ED85-13C0-4345-BE53-253F8AFFA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514"/>
              <a:ext cx="537" cy="51"/>
            </a:xfrm>
            <a:custGeom>
              <a:avLst/>
              <a:gdLst>
                <a:gd name="T0" fmla="*/ 537 w 537"/>
                <a:gd name="T1" fmla="*/ 0 h 51"/>
                <a:gd name="T2" fmla="*/ 19 w 537"/>
                <a:gd name="T3" fmla="*/ 0 h 51"/>
                <a:gd name="T4" fmla="*/ 0 w 537"/>
                <a:gd name="T5" fmla="*/ 51 h 51"/>
                <a:gd name="T6" fmla="*/ 500 w 537"/>
                <a:gd name="T7" fmla="*/ 5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7" h="51">
                  <a:moveTo>
                    <a:pt x="537" y="0"/>
                  </a:moveTo>
                  <a:lnTo>
                    <a:pt x="19" y="0"/>
                  </a:lnTo>
                  <a:lnTo>
                    <a:pt x="0" y="51"/>
                  </a:lnTo>
                  <a:lnTo>
                    <a:pt x="500" y="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8" name="Freeform 265">
              <a:extLst>
                <a:ext uri="{FF2B5EF4-FFF2-40B4-BE49-F238E27FC236}">
                  <a16:creationId xmlns:a16="http://schemas.microsoft.com/office/drawing/2014/main" id="{D9B8899E-D562-4918-B57C-B122676A2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514"/>
              <a:ext cx="537" cy="51"/>
            </a:xfrm>
            <a:custGeom>
              <a:avLst/>
              <a:gdLst>
                <a:gd name="T0" fmla="*/ 537 w 537"/>
                <a:gd name="T1" fmla="*/ 0 h 51"/>
                <a:gd name="T2" fmla="*/ 19 w 537"/>
                <a:gd name="T3" fmla="*/ 0 h 51"/>
                <a:gd name="T4" fmla="*/ 0 w 537"/>
                <a:gd name="T5" fmla="*/ 51 h 51"/>
                <a:gd name="T6" fmla="*/ 500 w 537"/>
                <a:gd name="T7" fmla="*/ 51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7" h="51">
                  <a:moveTo>
                    <a:pt x="537" y="0"/>
                  </a:moveTo>
                  <a:lnTo>
                    <a:pt x="19" y="0"/>
                  </a:lnTo>
                  <a:lnTo>
                    <a:pt x="0" y="51"/>
                  </a:lnTo>
                  <a:lnTo>
                    <a:pt x="500" y="5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599" name="Freeform 266">
              <a:extLst>
                <a:ext uri="{FF2B5EF4-FFF2-40B4-BE49-F238E27FC236}">
                  <a16:creationId xmlns:a16="http://schemas.microsoft.com/office/drawing/2014/main" id="{78433803-C1D8-4633-A4C4-2C8A24734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635"/>
              <a:ext cx="606" cy="58"/>
            </a:xfrm>
            <a:custGeom>
              <a:avLst/>
              <a:gdLst>
                <a:gd name="T0" fmla="*/ 606 w 606"/>
                <a:gd name="T1" fmla="*/ 0 h 58"/>
                <a:gd name="T2" fmla="*/ 21 w 606"/>
                <a:gd name="T3" fmla="*/ 0 h 58"/>
                <a:gd name="T4" fmla="*/ 0 w 606"/>
                <a:gd name="T5" fmla="*/ 58 h 58"/>
                <a:gd name="T6" fmla="*/ 549 w 606"/>
                <a:gd name="T7" fmla="*/ 58 h 58"/>
                <a:gd name="T8" fmla="*/ 606 w 60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6" h="58">
                  <a:moveTo>
                    <a:pt x="606" y="0"/>
                  </a:moveTo>
                  <a:lnTo>
                    <a:pt x="21" y="0"/>
                  </a:lnTo>
                  <a:lnTo>
                    <a:pt x="0" y="58"/>
                  </a:lnTo>
                  <a:lnTo>
                    <a:pt x="549" y="58"/>
                  </a:lnTo>
                  <a:lnTo>
                    <a:pt x="606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0" name="Freeform 267">
              <a:extLst>
                <a:ext uri="{FF2B5EF4-FFF2-40B4-BE49-F238E27FC236}">
                  <a16:creationId xmlns:a16="http://schemas.microsoft.com/office/drawing/2014/main" id="{51BDA3DF-D517-46C0-B7FF-24779CA43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635"/>
              <a:ext cx="606" cy="58"/>
            </a:xfrm>
            <a:custGeom>
              <a:avLst/>
              <a:gdLst>
                <a:gd name="T0" fmla="*/ 606 w 606"/>
                <a:gd name="T1" fmla="*/ 0 h 58"/>
                <a:gd name="T2" fmla="*/ 21 w 606"/>
                <a:gd name="T3" fmla="*/ 0 h 58"/>
                <a:gd name="T4" fmla="*/ 0 w 606"/>
                <a:gd name="T5" fmla="*/ 58 h 58"/>
                <a:gd name="T6" fmla="*/ 549 w 606"/>
                <a:gd name="T7" fmla="*/ 58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6" h="58">
                  <a:moveTo>
                    <a:pt x="606" y="0"/>
                  </a:moveTo>
                  <a:lnTo>
                    <a:pt x="21" y="0"/>
                  </a:lnTo>
                  <a:lnTo>
                    <a:pt x="0" y="58"/>
                  </a:lnTo>
                  <a:lnTo>
                    <a:pt x="549" y="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1" name="Freeform 268">
              <a:extLst>
                <a:ext uri="{FF2B5EF4-FFF2-40B4-BE49-F238E27FC236}">
                  <a16:creationId xmlns:a16="http://schemas.microsoft.com/office/drawing/2014/main" id="{E7A7A5DF-D5BA-4991-8445-4E3BE73C0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635"/>
              <a:ext cx="606" cy="58"/>
            </a:xfrm>
            <a:custGeom>
              <a:avLst/>
              <a:gdLst>
                <a:gd name="T0" fmla="*/ 606 w 606"/>
                <a:gd name="T1" fmla="*/ 0 h 58"/>
                <a:gd name="T2" fmla="*/ 21 w 606"/>
                <a:gd name="T3" fmla="*/ 0 h 58"/>
                <a:gd name="T4" fmla="*/ 0 w 606"/>
                <a:gd name="T5" fmla="*/ 58 h 58"/>
                <a:gd name="T6" fmla="*/ 549 w 606"/>
                <a:gd name="T7" fmla="*/ 58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6" h="58">
                  <a:moveTo>
                    <a:pt x="606" y="0"/>
                  </a:moveTo>
                  <a:lnTo>
                    <a:pt x="21" y="0"/>
                  </a:lnTo>
                  <a:lnTo>
                    <a:pt x="0" y="58"/>
                  </a:lnTo>
                  <a:lnTo>
                    <a:pt x="549" y="5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2" name="Freeform 269">
              <a:extLst>
                <a:ext uri="{FF2B5EF4-FFF2-40B4-BE49-F238E27FC236}">
                  <a16:creationId xmlns:a16="http://schemas.microsoft.com/office/drawing/2014/main" id="{72FBD408-4FE4-4385-8319-8009C382D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690"/>
              <a:ext cx="585" cy="7"/>
            </a:xfrm>
            <a:custGeom>
              <a:avLst/>
              <a:gdLst>
                <a:gd name="T0" fmla="*/ 585 w 585"/>
                <a:gd name="T1" fmla="*/ 0 h 7"/>
                <a:gd name="T2" fmla="*/ 4 w 585"/>
                <a:gd name="T3" fmla="*/ 0 h 7"/>
                <a:gd name="T4" fmla="*/ 0 w 585"/>
                <a:gd name="T5" fmla="*/ 7 h 7"/>
                <a:gd name="T6" fmla="*/ 569 w 585"/>
                <a:gd name="T7" fmla="*/ 7 h 7"/>
                <a:gd name="T8" fmla="*/ 585 w 585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5" h="7">
                  <a:moveTo>
                    <a:pt x="585" y="0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569" y="7"/>
                  </a:lnTo>
                  <a:lnTo>
                    <a:pt x="585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3" name="Freeform 270">
              <a:extLst>
                <a:ext uri="{FF2B5EF4-FFF2-40B4-BE49-F238E27FC236}">
                  <a16:creationId xmlns:a16="http://schemas.microsoft.com/office/drawing/2014/main" id="{43085610-2660-41CD-A53C-B98D171D1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690"/>
              <a:ext cx="585" cy="7"/>
            </a:xfrm>
            <a:custGeom>
              <a:avLst/>
              <a:gdLst>
                <a:gd name="T0" fmla="*/ 585 w 585"/>
                <a:gd name="T1" fmla="*/ 0 h 7"/>
                <a:gd name="T2" fmla="*/ 4 w 585"/>
                <a:gd name="T3" fmla="*/ 0 h 7"/>
                <a:gd name="T4" fmla="*/ 0 w 585"/>
                <a:gd name="T5" fmla="*/ 7 h 7"/>
                <a:gd name="T6" fmla="*/ 569 w 585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5" h="7">
                  <a:moveTo>
                    <a:pt x="585" y="0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569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4" name="Freeform 271">
              <a:extLst>
                <a:ext uri="{FF2B5EF4-FFF2-40B4-BE49-F238E27FC236}">
                  <a16:creationId xmlns:a16="http://schemas.microsoft.com/office/drawing/2014/main" id="{033B9F86-B98B-4C0E-84EE-461ED4CB3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690"/>
              <a:ext cx="585" cy="7"/>
            </a:xfrm>
            <a:custGeom>
              <a:avLst/>
              <a:gdLst>
                <a:gd name="T0" fmla="*/ 585 w 585"/>
                <a:gd name="T1" fmla="*/ 0 h 7"/>
                <a:gd name="T2" fmla="*/ 4 w 585"/>
                <a:gd name="T3" fmla="*/ 0 h 7"/>
                <a:gd name="T4" fmla="*/ 0 w 585"/>
                <a:gd name="T5" fmla="*/ 7 h 7"/>
                <a:gd name="T6" fmla="*/ 569 w 585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5" h="7">
                  <a:moveTo>
                    <a:pt x="585" y="0"/>
                  </a:moveTo>
                  <a:lnTo>
                    <a:pt x="4" y="0"/>
                  </a:lnTo>
                  <a:lnTo>
                    <a:pt x="0" y="7"/>
                  </a:lnTo>
                  <a:lnTo>
                    <a:pt x="569" y="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5" name="Freeform 272">
              <a:extLst>
                <a:ext uri="{FF2B5EF4-FFF2-40B4-BE49-F238E27FC236}">
                  <a16:creationId xmlns:a16="http://schemas.microsoft.com/office/drawing/2014/main" id="{B26D234D-69C6-4C08-9B85-AA26EF291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760"/>
              <a:ext cx="600" cy="60"/>
            </a:xfrm>
            <a:custGeom>
              <a:avLst/>
              <a:gdLst>
                <a:gd name="T0" fmla="*/ 577 w 600"/>
                <a:gd name="T1" fmla="*/ 0 h 60"/>
                <a:gd name="T2" fmla="*/ 0 w 600"/>
                <a:gd name="T3" fmla="*/ 0 h 60"/>
                <a:gd name="T4" fmla="*/ 15 w 600"/>
                <a:gd name="T5" fmla="*/ 60 h 60"/>
                <a:gd name="T6" fmla="*/ 600 w 600"/>
                <a:gd name="T7" fmla="*/ 60 h 60"/>
                <a:gd name="T8" fmla="*/ 577 w 600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0" h="60">
                  <a:moveTo>
                    <a:pt x="577" y="0"/>
                  </a:moveTo>
                  <a:lnTo>
                    <a:pt x="0" y="0"/>
                  </a:lnTo>
                  <a:lnTo>
                    <a:pt x="15" y="60"/>
                  </a:lnTo>
                  <a:lnTo>
                    <a:pt x="600" y="60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6" name="Freeform 273">
              <a:extLst>
                <a:ext uri="{FF2B5EF4-FFF2-40B4-BE49-F238E27FC236}">
                  <a16:creationId xmlns:a16="http://schemas.microsoft.com/office/drawing/2014/main" id="{819D38E5-46B2-4834-9D63-4D896D515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9" y="760"/>
              <a:ext cx="600" cy="60"/>
            </a:xfrm>
            <a:custGeom>
              <a:avLst/>
              <a:gdLst>
                <a:gd name="T0" fmla="*/ 577 w 600"/>
                <a:gd name="T1" fmla="*/ 0 h 60"/>
                <a:gd name="T2" fmla="*/ 0 w 600"/>
                <a:gd name="T3" fmla="*/ 0 h 60"/>
                <a:gd name="T4" fmla="*/ 15 w 600"/>
                <a:gd name="T5" fmla="*/ 60 h 60"/>
                <a:gd name="T6" fmla="*/ 600 w 600"/>
                <a:gd name="T7" fmla="*/ 60 h 60"/>
                <a:gd name="T8" fmla="*/ 577 w 600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0" h="60">
                  <a:moveTo>
                    <a:pt x="577" y="0"/>
                  </a:moveTo>
                  <a:lnTo>
                    <a:pt x="0" y="0"/>
                  </a:lnTo>
                  <a:lnTo>
                    <a:pt x="15" y="60"/>
                  </a:lnTo>
                  <a:lnTo>
                    <a:pt x="600" y="60"/>
                  </a:lnTo>
                  <a:lnTo>
                    <a:pt x="577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7" name="Freeform 274">
              <a:extLst>
                <a:ext uri="{FF2B5EF4-FFF2-40B4-BE49-F238E27FC236}">
                  <a16:creationId xmlns:a16="http://schemas.microsoft.com/office/drawing/2014/main" id="{5316D74C-E413-4040-B253-69135A59F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816"/>
              <a:ext cx="585" cy="8"/>
            </a:xfrm>
            <a:custGeom>
              <a:avLst/>
              <a:gdLst>
                <a:gd name="T0" fmla="*/ 583 w 585"/>
                <a:gd name="T1" fmla="*/ 0 h 8"/>
                <a:gd name="T2" fmla="*/ 0 w 585"/>
                <a:gd name="T3" fmla="*/ 0 h 8"/>
                <a:gd name="T4" fmla="*/ 0 w 585"/>
                <a:gd name="T5" fmla="*/ 8 h 8"/>
                <a:gd name="T6" fmla="*/ 585 w 585"/>
                <a:gd name="T7" fmla="*/ 8 h 8"/>
                <a:gd name="T8" fmla="*/ 583 w 58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5" h="8">
                  <a:moveTo>
                    <a:pt x="58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585" y="8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8" name="Freeform 275">
              <a:extLst>
                <a:ext uri="{FF2B5EF4-FFF2-40B4-BE49-F238E27FC236}">
                  <a16:creationId xmlns:a16="http://schemas.microsoft.com/office/drawing/2014/main" id="{8E7A2BBB-C1A8-410B-98A3-9F4D62D58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816"/>
              <a:ext cx="585" cy="8"/>
            </a:xfrm>
            <a:custGeom>
              <a:avLst/>
              <a:gdLst>
                <a:gd name="T0" fmla="*/ 583 w 585"/>
                <a:gd name="T1" fmla="*/ 0 h 8"/>
                <a:gd name="T2" fmla="*/ 0 w 585"/>
                <a:gd name="T3" fmla="*/ 0 h 8"/>
                <a:gd name="T4" fmla="*/ 0 w 585"/>
                <a:gd name="T5" fmla="*/ 8 h 8"/>
                <a:gd name="T6" fmla="*/ 585 w 585"/>
                <a:gd name="T7" fmla="*/ 8 h 8"/>
                <a:gd name="T8" fmla="*/ 583 w 58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5" h="8">
                  <a:moveTo>
                    <a:pt x="583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585" y="8"/>
                  </a:lnTo>
                  <a:lnTo>
                    <a:pt x="583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09" name="Freeform 276">
              <a:extLst>
                <a:ext uri="{FF2B5EF4-FFF2-40B4-BE49-F238E27FC236}">
                  <a16:creationId xmlns:a16="http://schemas.microsoft.com/office/drawing/2014/main" id="{28640D5C-F7AD-481B-86F5-9A6FA84D1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760"/>
              <a:ext cx="661" cy="60"/>
            </a:xfrm>
            <a:custGeom>
              <a:avLst/>
              <a:gdLst>
                <a:gd name="T0" fmla="*/ 661 w 661"/>
                <a:gd name="T1" fmla="*/ 0 h 60"/>
                <a:gd name="T2" fmla="*/ 22 w 661"/>
                <a:gd name="T3" fmla="*/ 0 h 60"/>
                <a:gd name="T4" fmla="*/ 0 w 661"/>
                <a:gd name="T5" fmla="*/ 60 h 60"/>
                <a:gd name="T6" fmla="*/ 598 w 661"/>
                <a:gd name="T7" fmla="*/ 60 h 60"/>
                <a:gd name="T8" fmla="*/ 661 w 661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1" h="60">
                  <a:moveTo>
                    <a:pt x="661" y="0"/>
                  </a:moveTo>
                  <a:lnTo>
                    <a:pt x="22" y="0"/>
                  </a:lnTo>
                  <a:lnTo>
                    <a:pt x="0" y="60"/>
                  </a:lnTo>
                  <a:lnTo>
                    <a:pt x="598" y="60"/>
                  </a:lnTo>
                  <a:lnTo>
                    <a:pt x="661" y="0"/>
                  </a:lnTo>
                  <a:close/>
                </a:path>
              </a:pathLst>
            </a:custGeom>
            <a:solidFill>
              <a:srgbClr val="EFD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0" name="Freeform 277">
              <a:extLst>
                <a:ext uri="{FF2B5EF4-FFF2-40B4-BE49-F238E27FC236}">
                  <a16:creationId xmlns:a16="http://schemas.microsoft.com/office/drawing/2014/main" id="{C1A12EC5-6F5C-42ED-829D-FE15EFFD7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760"/>
              <a:ext cx="661" cy="60"/>
            </a:xfrm>
            <a:custGeom>
              <a:avLst/>
              <a:gdLst>
                <a:gd name="T0" fmla="*/ 661 w 661"/>
                <a:gd name="T1" fmla="*/ 0 h 60"/>
                <a:gd name="T2" fmla="*/ 22 w 661"/>
                <a:gd name="T3" fmla="*/ 0 h 60"/>
                <a:gd name="T4" fmla="*/ 0 w 661"/>
                <a:gd name="T5" fmla="*/ 60 h 60"/>
                <a:gd name="T6" fmla="*/ 598 w 661"/>
                <a:gd name="T7" fmla="*/ 6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1" h="60">
                  <a:moveTo>
                    <a:pt x="661" y="0"/>
                  </a:moveTo>
                  <a:lnTo>
                    <a:pt x="22" y="0"/>
                  </a:lnTo>
                  <a:lnTo>
                    <a:pt x="0" y="60"/>
                  </a:lnTo>
                  <a:lnTo>
                    <a:pt x="598" y="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1" name="Freeform 278">
              <a:extLst>
                <a:ext uri="{FF2B5EF4-FFF2-40B4-BE49-F238E27FC236}">
                  <a16:creationId xmlns:a16="http://schemas.microsoft.com/office/drawing/2014/main" id="{8BC2F2C3-810D-4670-B154-BEE39C250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4" y="760"/>
              <a:ext cx="661" cy="60"/>
            </a:xfrm>
            <a:custGeom>
              <a:avLst/>
              <a:gdLst>
                <a:gd name="T0" fmla="*/ 661 w 661"/>
                <a:gd name="T1" fmla="*/ 0 h 60"/>
                <a:gd name="T2" fmla="*/ 22 w 661"/>
                <a:gd name="T3" fmla="*/ 0 h 60"/>
                <a:gd name="T4" fmla="*/ 0 w 661"/>
                <a:gd name="T5" fmla="*/ 60 h 60"/>
                <a:gd name="T6" fmla="*/ 598 w 661"/>
                <a:gd name="T7" fmla="*/ 6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1" h="60">
                  <a:moveTo>
                    <a:pt x="661" y="0"/>
                  </a:moveTo>
                  <a:lnTo>
                    <a:pt x="22" y="0"/>
                  </a:lnTo>
                  <a:lnTo>
                    <a:pt x="0" y="60"/>
                  </a:lnTo>
                  <a:lnTo>
                    <a:pt x="598" y="6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2" name="Freeform 279">
              <a:extLst>
                <a:ext uri="{FF2B5EF4-FFF2-40B4-BE49-F238E27FC236}">
                  <a16:creationId xmlns:a16="http://schemas.microsoft.com/office/drawing/2014/main" id="{7359BDD5-F857-42DC-AE5E-3905E1307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816"/>
              <a:ext cx="637" cy="8"/>
            </a:xfrm>
            <a:custGeom>
              <a:avLst/>
              <a:gdLst>
                <a:gd name="T0" fmla="*/ 637 w 637"/>
                <a:gd name="T1" fmla="*/ 0 h 8"/>
                <a:gd name="T2" fmla="*/ 2 w 637"/>
                <a:gd name="T3" fmla="*/ 0 h 8"/>
                <a:gd name="T4" fmla="*/ 0 w 637"/>
                <a:gd name="T5" fmla="*/ 8 h 8"/>
                <a:gd name="T6" fmla="*/ 620 w 637"/>
                <a:gd name="T7" fmla="*/ 8 h 8"/>
                <a:gd name="T8" fmla="*/ 637 w 63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7" h="8">
                  <a:moveTo>
                    <a:pt x="637" y="0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20" y="8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3" name="Freeform 280">
              <a:extLst>
                <a:ext uri="{FF2B5EF4-FFF2-40B4-BE49-F238E27FC236}">
                  <a16:creationId xmlns:a16="http://schemas.microsoft.com/office/drawing/2014/main" id="{736DAD2A-751A-4945-9AF3-7B52D75CE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816"/>
              <a:ext cx="637" cy="8"/>
            </a:xfrm>
            <a:custGeom>
              <a:avLst/>
              <a:gdLst>
                <a:gd name="T0" fmla="*/ 637 w 637"/>
                <a:gd name="T1" fmla="*/ 0 h 8"/>
                <a:gd name="T2" fmla="*/ 2 w 637"/>
                <a:gd name="T3" fmla="*/ 0 h 8"/>
                <a:gd name="T4" fmla="*/ 0 w 637"/>
                <a:gd name="T5" fmla="*/ 8 h 8"/>
                <a:gd name="T6" fmla="*/ 620 w 637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7" h="8">
                  <a:moveTo>
                    <a:pt x="637" y="0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20" y="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614" name="Freeform 281">
              <a:extLst>
                <a:ext uri="{FF2B5EF4-FFF2-40B4-BE49-F238E27FC236}">
                  <a16:creationId xmlns:a16="http://schemas.microsoft.com/office/drawing/2014/main" id="{3A93C1DA-12B9-441E-9098-84769EC77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816"/>
              <a:ext cx="637" cy="8"/>
            </a:xfrm>
            <a:custGeom>
              <a:avLst/>
              <a:gdLst>
                <a:gd name="T0" fmla="*/ 637 w 637"/>
                <a:gd name="T1" fmla="*/ 0 h 8"/>
                <a:gd name="T2" fmla="*/ 2 w 637"/>
                <a:gd name="T3" fmla="*/ 0 h 8"/>
                <a:gd name="T4" fmla="*/ 0 w 637"/>
                <a:gd name="T5" fmla="*/ 8 h 8"/>
                <a:gd name="T6" fmla="*/ 620 w 637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7" h="8">
                  <a:moveTo>
                    <a:pt x="637" y="0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620" y="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6" name="Group 282">
            <a:extLst>
              <a:ext uri="{FF2B5EF4-FFF2-40B4-BE49-F238E27FC236}">
                <a16:creationId xmlns:a16="http://schemas.microsoft.com/office/drawing/2014/main" id="{A1FBCB40-90D1-4DF0-B459-ACCB06F78DBA}"/>
              </a:ext>
            </a:extLst>
          </p:cNvPr>
          <p:cNvGrpSpPr>
            <a:grpSpLocks/>
          </p:cNvGrpSpPr>
          <p:nvPr/>
        </p:nvGrpSpPr>
        <p:grpSpPr bwMode="auto">
          <a:xfrm>
            <a:off x="7848600" y="1447800"/>
            <a:ext cx="1668463" cy="838200"/>
            <a:chOff x="4041" y="432"/>
            <a:chExt cx="1335" cy="671"/>
          </a:xfrm>
        </p:grpSpPr>
        <p:sp>
          <p:nvSpPr>
            <p:cNvPr id="89244" name="Freeform 283">
              <a:extLst>
                <a:ext uri="{FF2B5EF4-FFF2-40B4-BE49-F238E27FC236}">
                  <a16:creationId xmlns:a16="http://schemas.microsoft.com/office/drawing/2014/main" id="{C8BA77C0-2E87-4F03-BDFE-F4A8C1D05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461"/>
              <a:ext cx="897" cy="236"/>
            </a:xfrm>
            <a:custGeom>
              <a:avLst/>
              <a:gdLst>
                <a:gd name="T0" fmla="*/ 49 w 897"/>
                <a:gd name="T1" fmla="*/ 236 h 236"/>
                <a:gd name="T2" fmla="*/ 838 w 897"/>
                <a:gd name="T3" fmla="*/ 236 h 236"/>
                <a:gd name="T4" fmla="*/ 846 w 897"/>
                <a:gd name="T5" fmla="*/ 223 h 236"/>
                <a:gd name="T6" fmla="*/ 897 w 897"/>
                <a:gd name="T7" fmla="*/ 0 h 236"/>
                <a:gd name="T8" fmla="*/ 0 w 897"/>
                <a:gd name="T9" fmla="*/ 0 h 236"/>
                <a:gd name="T10" fmla="*/ 47 w 897"/>
                <a:gd name="T11" fmla="*/ 234 h 236"/>
                <a:gd name="T12" fmla="*/ 49 w 897"/>
                <a:gd name="T13" fmla="*/ 236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97" h="236">
                  <a:moveTo>
                    <a:pt x="49" y="236"/>
                  </a:moveTo>
                  <a:lnTo>
                    <a:pt x="838" y="236"/>
                  </a:lnTo>
                  <a:lnTo>
                    <a:pt x="846" y="223"/>
                  </a:lnTo>
                  <a:lnTo>
                    <a:pt x="897" y="0"/>
                  </a:lnTo>
                  <a:lnTo>
                    <a:pt x="0" y="0"/>
                  </a:lnTo>
                  <a:lnTo>
                    <a:pt x="47" y="234"/>
                  </a:lnTo>
                  <a:lnTo>
                    <a:pt x="49" y="236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5" name="Freeform 284">
              <a:extLst>
                <a:ext uri="{FF2B5EF4-FFF2-40B4-BE49-F238E27FC236}">
                  <a16:creationId xmlns:a16="http://schemas.microsoft.com/office/drawing/2014/main" id="{C7973FC9-38A0-4473-8E60-F925B7C17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461"/>
              <a:ext cx="444" cy="10"/>
            </a:xfrm>
            <a:custGeom>
              <a:avLst/>
              <a:gdLst>
                <a:gd name="T0" fmla="*/ 444 w 444"/>
                <a:gd name="T1" fmla="*/ 0 h 10"/>
                <a:gd name="T2" fmla="*/ 0 w 444"/>
                <a:gd name="T3" fmla="*/ 0 h 10"/>
                <a:gd name="T4" fmla="*/ 2 w 444"/>
                <a:gd name="T5" fmla="*/ 10 h 10"/>
                <a:gd name="T6" fmla="*/ 444 w 444"/>
                <a:gd name="T7" fmla="*/ 10 h 10"/>
                <a:gd name="T8" fmla="*/ 444 w 44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4" h="10">
                  <a:moveTo>
                    <a:pt x="444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4" y="10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6" name="Freeform 285">
              <a:extLst>
                <a:ext uri="{FF2B5EF4-FFF2-40B4-BE49-F238E27FC236}">
                  <a16:creationId xmlns:a16="http://schemas.microsoft.com/office/drawing/2014/main" id="{8A3A30BB-D10A-4F69-B1CF-163E4F0B9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461"/>
              <a:ext cx="444" cy="10"/>
            </a:xfrm>
            <a:custGeom>
              <a:avLst/>
              <a:gdLst>
                <a:gd name="T0" fmla="*/ 444 w 444"/>
                <a:gd name="T1" fmla="*/ 0 h 10"/>
                <a:gd name="T2" fmla="*/ 0 w 444"/>
                <a:gd name="T3" fmla="*/ 0 h 10"/>
                <a:gd name="T4" fmla="*/ 2 w 444"/>
                <a:gd name="T5" fmla="*/ 10 h 10"/>
                <a:gd name="T6" fmla="*/ 444 w 444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4" h="10">
                  <a:moveTo>
                    <a:pt x="444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4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7" name="Freeform 286">
              <a:extLst>
                <a:ext uri="{FF2B5EF4-FFF2-40B4-BE49-F238E27FC236}">
                  <a16:creationId xmlns:a16="http://schemas.microsoft.com/office/drawing/2014/main" id="{9F842540-6E3D-4F6A-87D5-EA5A2B8D9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461"/>
              <a:ext cx="444" cy="10"/>
            </a:xfrm>
            <a:custGeom>
              <a:avLst/>
              <a:gdLst>
                <a:gd name="T0" fmla="*/ 444 w 444"/>
                <a:gd name="T1" fmla="*/ 0 h 10"/>
                <a:gd name="T2" fmla="*/ 0 w 444"/>
                <a:gd name="T3" fmla="*/ 0 h 10"/>
                <a:gd name="T4" fmla="*/ 2 w 444"/>
                <a:gd name="T5" fmla="*/ 10 h 10"/>
                <a:gd name="T6" fmla="*/ 444 w 444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4" h="10">
                  <a:moveTo>
                    <a:pt x="444" y="0"/>
                  </a:moveTo>
                  <a:lnTo>
                    <a:pt x="0" y="0"/>
                  </a:lnTo>
                  <a:lnTo>
                    <a:pt x="2" y="10"/>
                  </a:lnTo>
                  <a:lnTo>
                    <a:pt x="444" y="1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8" name="Freeform 287">
              <a:extLst>
                <a:ext uri="{FF2B5EF4-FFF2-40B4-BE49-F238E27FC236}">
                  <a16:creationId xmlns:a16="http://schemas.microsoft.com/office/drawing/2014/main" id="{400D86F7-5C81-4154-B285-BB3DB09F0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461"/>
              <a:ext cx="447" cy="10"/>
            </a:xfrm>
            <a:custGeom>
              <a:avLst/>
              <a:gdLst>
                <a:gd name="T0" fmla="*/ 0 w 447"/>
                <a:gd name="T1" fmla="*/ 0 h 10"/>
                <a:gd name="T2" fmla="*/ 447 w 447"/>
                <a:gd name="T3" fmla="*/ 0 h 10"/>
                <a:gd name="T4" fmla="*/ 445 w 447"/>
                <a:gd name="T5" fmla="*/ 10 h 10"/>
                <a:gd name="T6" fmla="*/ 0 w 447"/>
                <a:gd name="T7" fmla="*/ 10 h 10"/>
                <a:gd name="T8" fmla="*/ 0 w 44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" h="10">
                  <a:moveTo>
                    <a:pt x="0" y="0"/>
                  </a:moveTo>
                  <a:lnTo>
                    <a:pt x="447" y="0"/>
                  </a:lnTo>
                  <a:lnTo>
                    <a:pt x="445" y="10"/>
                  </a:lnTo>
                  <a:lnTo>
                    <a:pt x="0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9" name="Freeform 288">
              <a:extLst>
                <a:ext uri="{FF2B5EF4-FFF2-40B4-BE49-F238E27FC236}">
                  <a16:creationId xmlns:a16="http://schemas.microsoft.com/office/drawing/2014/main" id="{C7770BA6-4F93-4236-BA6D-EC5B33C64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461"/>
              <a:ext cx="447" cy="10"/>
            </a:xfrm>
            <a:custGeom>
              <a:avLst/>
              <a:gdLst>
                <a:gd name="T0" fmla="*/ 0 w 447"/>
                <a:gd name="T1" fmla="*/ 0 h 10"/>
                <a:gd name="T2" fmla="*/ 447 w 447"/>
                <a:gd name="T3" fmla="*/ 0 h 10"/>
                <a:gd name="T4" fmla="*/ 445 w 447"/>
                <a:gd name="T5" fmla="*/ 10 h 10"/>
                <a:gd name="T6" fmla="*/ 0 w 447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7" h="10">
                  <a:moveTo>
                    <a:pt x="0" y="0"/>
                  </a:moveTo>
                  <a:lnTo>
                    <a:pt x="447" y="0"/>
                  </a:lnTo>
                  <a:lnTo>
                    <a:pt x="445" y="10"/>
                  </a:lnTo>
                  <a:lnTo>
                    <a:pt x="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0" name="Freeform 289">
              <a:extLst>
                <a:ext uri="{FF2B5EF4-FFF2-40B4-BE49-F238E27FC236}">
                  <a16:creationId xmlns:a16="http://schemas.microsoft.com/office/drawing/2014/main" id="{941AC2CA-C1BC-443A-80FC-A6A5A52F8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461"/>
              <a:ext cx="447" cy="10"/>
            </a:xfrm>
            <a:custGeom>
              <a:avLst/>
              <a:gdLst>
                <a:gd name="T0" fmla="*/ 0 w 447"/>
                <a:gd name="T1" fmla="*/ 0 h 10"/>
                <a:gd name="T2" fmla="*/ 447 w 447"/>
                <a:gd name="T3" fmla="*/ 0 h 10"/>
                <a:gd name="T4" fmla="*/ 445 w 447"/>
                <a:gd name="T5" fmla="*/ 10 h 10"/>
                <a:gd name="T6" fmla="*/ 0 w 447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7" h="10">
                  <a:moveTo>
                    <a:pt x="0" y="0"/>
                  </a:moveTo>
                  <a:lnTo>
                    <a:pt x="447" y="0"/>
                  </a:lnTo>
                  <a:lnTo>
                    <a:pt x="445" y="10"/>
                  </a:lnTo>
                  <a:lnTo>
                    <a:pt x="0" y="1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1" name="Freeform 290">
              <a:extLst>
                <a:ext uri="{FF2B5EF4-FFF2-40B4-BE49-F238E27FC236}">
                  <a16:creationId xmlns:a16="http://schemas.microsoft.com/office/drawing/2014/main" id="{E6BE9A43-FC33-4982-B7B1-793D6DEB3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697"/>
              <a:ext cx="391" cy="1"/>
            </a:xfrm>
            <a:custGeom>
              <a:avLst/>
              <a:gdLst>
                <a:gd name="T0" fmla="*/ 0 w 391"/>
                <a:gd name="T1" fmla="*/ 0 h 1"/>
                <a:gd name="T2" fmla="*/ 391 w 391"/>
                <a:gd name="T3" fmla="*/ 0 h 1"/>
                <a:gd name="T4" fmla="*/ 0 w 39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1" h="1">
                  <a:moveTo>
                    <a:pt x="0" y="0"/>
                  </a:moveTo>
                  <a:lnTo>
                    <a:pt x="3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2" name="Line 291">
              <a:extLst>
                <a:ext uri="{FF2B5EF4-FFF2-40B4-BE49-F238E27FC236}">
                  <a16:creationId xmlns:a16="http://schemas.microsoft.com/office/drawing/2014/main" id="{FED90FFD-C954-4E8C-926E-1402F9CA2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6" y="697"/>
              <a:ext cx="39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3" name="Line 292">
              <a:extLst>
                <a:ext uri="{FF2B5EF4-FFF2-40B4-BE49-F238E27FC236}">
                  <a16:creationId xmlns:a16="http://schemas.microsoft.com/office/drawing/2014/main" id="{88204E63-D7B1-4B2D-8BE2-7F2A06332B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16" y="697"/>
              <a:ext cx="391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4" name="Freeform 293">
              <a:extLst>
                <a:ext uri="{FF2B5EF4-FFF2-40B4-BE49-F238E27FC236}">
                  <a16:creationId xmlns:a16="http://schemas.microsoft.com/office/drawing/2014/main" id="{D4463C6D-744A-4B32-9DC8-AC3CC2B9C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697"/>
              <a:ext cx="394" cy="1"/>
            </a:xfrm>
            <a:custGeom>
              <a:avLst/>
              <a:gdLst>
                <a:gd name="T0" fmla="*/ 394 w 394"/>
                <a:gd name="T1" fmla="*/ 0 h 1"/>
                <a:gd name="T2" fmla="*/ 0 w 394"/>
                <a:gd name="T3" fmla="*/ 0 h 1"/>
                <a:gd name="T4" fmla="*/ 394 w 39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4" h="1">
                  <a:moveTo>
                    <a:pt x="394" y="0"/>
                  </a:moveTo>
                  <a:lnTo>
                    <a:pt x="0" y="0"/>
                  </a:lnTo>
                  <a:lnTo>
                    <a:pt x="3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5" name="Line 294">
              <a:extLst>
                <a:ext uri="{FF2B5EF4-FFF2-40B4-BE49-F238E27FC236}">
                  <a16:creationId xmlns:a16="http://schemas.microsoft.com/office/drawing/2014/main" id="{5C9888FD-A25A-4B48-8A91-50881C06B2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" y="697"/>
              <a:ext cx="39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6" name="Line 295">
              <a:extLst>
                <a:ext uri="{FF2B5EF4-FFF2-40B4-BE49-F238E27FC236}">
                  <a16:creationId xmlns:a16="http://schemas.microsoft.com/office/drawing/2014/main" id="{59628D9A-5567-4222-82F0-231A0FADFB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" y="697"/>
              <a:ext cx="39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7" name="Freeform 296">
              <a:extLst>
                <a:ext uri="{FF2B5EF4-FFF2-40B4-BE49-F238E27FC236}">
                  <a16:creationId xmlns:a16="http://schemas.microsoft.com/office/drawing/2014/main" id="{F58F8B6B-202D-4B9E-A7C1-AE74D6764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857"/>
              <a:ext cx="148" cy="246"/>
            </a:xfrm>
            <a:custGeom>
              <a:avLst/>
              <a:gdLst>
                <a:gd name="T0" fmla="*/ 0 w 148"/>
                <a:gd name="T1" fmla="*/ 246 h 246"/>
                <a:gd name="T2" fmla="*/ 59 w 148"/>
                <a:gd name="T3" fmla="*/ 246 h 246"/>
                <a:gd name="T4" fmla="*/ 148 w 148"/>
                <a:gd name="T5" fmla="*/ 0 h 246"/>
                <a:gd name="T6" fmla="*/ 90 w 148"/>
                <a:gd name="T7" fmla="*/ 0 h 246"/>
                <a:gd name="T8" fmla="*/ 0 w 148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6">
                  <a:moveTo>
                    <a:pt x="0" y="246"/>
                  </a:moveTo>
                  <a:lnTo>
                    <a:pt x="59" y="246"/>
                  </a:lnTo>
                  <a:lnTo>
                    <a:pt x="148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8" name="Freeform 297">
              <a:extLst>
                <a:ext uri="{FF2B5EF4-FFF2-40B4-BE49-F238E27FC236}">
                  <a16:creationId xmlns:a16="http://schemas.microsoft.com/office/drawing/2014/main" id="{C9419A3B-A1DF-4445-9027-B891A794A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857"/>
              <a:ext cx="148" cy="246"/>
            </a:xfrm>
            <a:custGeom>
              <a:avLst/>
              <a:gdLst>
                <a:gd name="T0" fmla="*/ 0 w 148"/>
                <a:gd name="T1" fmla="*/ 246 h 246"/>
                <a:gd name="T2" fmla="*/ 59 w 148"/>
                <a:gd name="T3" fmla="*/ 246 h 246"/>
                <a:gd name="T4" fmla="*/ 148 w 148"/>
                <a:gd name="T5" fmla="*/ 0 h 246"/>
                <a:gd name="T6" fmla="*/ 90 w 148"/>
                <a:gd name="T7" fmla="*/ 0 h 246"/>
                <a:gd name="T8" fmla="*/ 0 w 148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6">
                  <a:moveTo>
                    <a:pt x="0" y="246"/>
                  </a:moveTo>
                  <a:lnTo>
                    <a:pt x="59" y="246"/>
                  </a:lnTo>
                  <a:lnTo>
                    <a:pt x="148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59" name="Freeform 298">
              <a:extLst>
                <a:ext uri="{FF2B5EF4-FFF2-40B4-BE49-F238E27FC236}">
                  <a16:creationId xmlns:a16="http://schemas.microsoft.com/office/drawing/2014/main" id="{D6808BF7-F4F2-4419-9FA3-20FD6BEF6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082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12 w 12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0" name="Freeform 299">
              <a:extLst>
                <a:ext uri="{FF2B5EF4-FFF2-40B4-BE49-F238E27FC236}">
                  <a16:creationId xmlns:a16="http://schemas.microsoft.com/office/drawing/2014/main" id="{0B10E560-5D64-4071-A907-052A8A5C5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082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1" name="Freeform 300">
              <a:extLst>
                <a:ext uri="{FF2B5EF4-FFF2-40B4-BE49-F238E27FC236}">
                  <a16:creationId xmlns:a16="http://schemas.microsoft.com/office/drawing/2014/main" id="{52AA86B4-7614-4BF9-AF8A-99CF08E0E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082"/>
              <a:ext cx="12" cy="21"/>
            </a:xfrm>
            <a:custGeom>
              <a:avLst/>
              <a:gdLst>
                <a:gd name="T0" fmla="*/ 12 w 12"/>
                <a:gd name="T1" fmla="*/ 0 h 21"/>
                <a:gd name="T2" fmla="*/ 4 w 12"/>
                <a:gd name="T3" fmla="*/ 21 h 21"/>
                <a:gd name="T4" fmla="*/ 0 w 12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1">
                  <a:moveTo>
                    <a:pt x="12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2" name="Freeform 301">
              <a:extLst>
                <a:ext uri="{FF2B5EF4-FFF2-40B4-BE49-F238E27FC236}">
                  <a16:creationId xmlns:a16="http://schemas.microsoft.com/office/drawing/2014/main" id="{D3619760-C970-4886-A7F6-821EB9A14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57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89 w 150"/>
                <a:gd name="T3" fmla="*/ 246 h 246"/>
                <a:gd name="T4" fmla="*/ 0 w 150"/>
                <a:gd name="T5" fmla="*/ 0 h 246"/>
                <a:gd name="T6" fmla="*/ 58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89" y="246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3" name="Freeform 302">
              <a:extLst>
                <a:ext uri="{FF2B5EF4-FFF2-40B4-BE49-F238E27FC236}">
                  <a16:creationId xmlns:a16="http://schemas.microsoft.com/office/drawing/2014/main" id="{88396602-80F2-4A49-BCBA-3D766400C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57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89 w 150"/>
                <a:gd name="T3" fmla="*/ 246 h 246"/>
                <a:gd name="T4" fmla="*/ 0 w 150"/>
                <a:gd name="T5" fmla="*/ 0 h 246"/>
                <a:gd name="T6" fmla="*/ 58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89" y="246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4" name="Freeform 303">
              <a:extLst>
                <a:ext uri="{FF2B5EF4-FFF2-40B4-BE49-F238E27FC236}">
                  <a16:creationId xmlns:a16="http://schemas.microsoft.com/office/drawing/2014/main" id="{CB4352DC-E92A-4CEA-AE55-628F5FFC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082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w 10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5" name="Freeform 304">
              <a:extLst>
                <a:ext uri="{FF2B5EF4-FFF2-40B4-BE49-F238E27FC236}">
                  <a16:creationId xmlns:a16="http://schemas.microsoft.com/office/drawing/2014/main" id="{5D5B2F9E-4469-4F68-9FDB-C620A824A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082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6" name="Freeform 305">
              <a:extLst>
                <a:ext uri="{FF2B5EF4-FFF2-40B4-BE49-F238E27FC236}">
                  <a16:creationId xmlns:a16="http://schemas.microsoft.com/office/drawing/2014/main" id="{0A3CF6CC-4C21-4874-9A8B-B040BAA33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082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7" name="Freeform 306">
              <a:extLst>
                <a:ext uri="{FF2B5EF4-FFF2-40B4-BE49-F238E27FC236}">
                  <a16:creationId xmlns:a16="http://schemas.microsoft.com/office/drawing/2014/main" id="{06F4684D-7E27-42DC-94F0-43E928385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446"/>
              <a:ext cx="80" cy="437"/>
            </a:xfrm>
            <a:custGeom>
              <a:avLst/>
              <a:gdLst>
                <a:gd name="T0" fmla="*/ 0 w 80"/>
                <a:gd name="T1" fmla="*/ 431 h 437"/>
                <a:gd name="T2" fmla="*/ 78 w 80"/>
                <a:gd name="T3" fmla="*/ 0 h 437"/>
                <a:gd name="T4" fmla="*/ 80 w 80"/>
                <a:gd name="T5" fmla="*/ 19 h 437"/>
                <a:gd name="T6" fmla="*/ 4 w 80"/>
                <a:gd name="T7" fmla="*/ 437 h 437"/>
                <a:gd name="T8" fmla="*/ 0 w 80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437">
                  <a:moveTo>
                    <a:pt x="0" y="431"/>
                  </a:moveTo>
                  <a:lnTo>
                    <a:pt x="78" y="0"/>
                  </a:lnTo>
                  <a:lnTo>
                    <a:pt x="80" y="19"/>
                  </a:lnTo>
                  <a:lnTo>
                    <a:pt x="4" y="437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8" name="Freeform 307">
              <a:extLst>
                <a:ext uri="{FF2B5EF4-FFF2-40B4-BE49-F238E27FC236}">
                  <a16:creationId xmlns:a16="http://schemas.microsoft.com/office/drawing/2014/main" id="{275A7C75-F3A1-49AF-9F53-27396C808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446"/>
              <a:ext cx="80" cy="437"/>
            </a:xfrm>
            <a:custGeom>
              <a:avLst/>
              <a:gdLst>
                <a:gd name="T0" fmla="*/ 0 w 80"/>
                <a:gd name="T1" fmla="*/ 431 h 437"/>
                <a:gd name="T2" fmla="*/ 78 w 80"/>
                <a:gd name="T3" fmla="*/ 0 h 437"/>
                <a:gd name="T4" fmla="*/ 80 w 80"/>
                <a:gd name="T5" fmla="*/ 19 h 437"/>
                <a:gd name="T6" fmla="*/ 4 w 80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437">
                  <a:moveTo>
                    <a:pt x="0" y="431"/>
                  </a:moveTo>
                  <a:lnTo>
                    <a:pt x="78" y="0"/>
                  </a:lnTo>
                  <a:lnTo>
                    <a:pt x="80" y="19"/>
                  </a:lnTo>
                  <a:lnTo>
                    <a:pt x="4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69" name="Freeform 308">
              <a:extLst>
                <a:ext uri="{FF2B5EF4-FFF2-40B4-BE49-F238E27FC236}">
                  <a16:creationId xmlns:a16="http://schemas.microsoft.com/office/drawing/2014/main" id="{0AB33A1D-6EEF-47CD-85BF-4609D2BB2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446"/>
              <a:ext cx="80" cy="437"/>
            </a:xfrm>
            <a:custGeom>
              <a:avLst/>
              <a:gdLst>
                <a:gd name="T0" fmla="*/ 0 w 80"/>
                <a:gd name="T1" fmla="*/ 431 h 437"/>
                <a:gd name="T2" fmla="*/ 78 w 80"/>
                <a:gd name="T3" fmla="*/ 0 h 437"/>
                <a:gd name="T4" fmla="*/ 80 w 80"/>
                <a:gd name="T5" fmla="*/ 19 h 437"/>
                <a:gd name="T6" fmla="*/ 4 w 80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437">
                  <a:moveTo>
                    <a:pt x="0" y="431"/>
                  </a:moveTo>
                  <a:lnTo>
                    <a:pt x="78" y="0"/>
                  </a:lnTo>
                  <a:lnTo>
                    <a:pt x="80" y="19"/>
                  </a:lnTo>
                  <a:lnTo>
                    <a:pt x="4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0" name="Freeform 309">
              <a:extLst>
                <a:ext uri="{FF2B5EF4-FFF2-40B4-BE49-F238E27FC236}">
                  <a16:creationId xmlns:a16="http://schemas.microsoft.com/office/drawing/2014/main" id="{B650EE1C-F2A3-412E-AAC6-518A406B3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446"/>
              <a:ext cx="101" cy="431"/>
            </a:xfrm>
            <a:custGeom>
              <a:avLst/>
              <a:gdLst>
                <a:gd name="T0" fmla="*/ 80 w 101"/>
                <a:gd name="T1" fmla="*/ 431 h 431"/>
                <a:gd name="T2" fmla="*/ 101 w 101"/>
                <a:gd name="T3" fmla="*/ 0 h 431"/>
                <a:gd name="T4" fmla="*/ 48 w 101"/>
                <a:gd name="T5" fmla="*/ 0 h 431"/>
                <a:gd name="T6" fmla="*/ 0 w 101"/>
                <a:gd name="T7" fmla="*/ 431 h 431"/>
                <a:gd name="T8" fmla="*/ 80 w 101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431">
                  <a:moveTo>
                    <a:pt x="80" y="431"/>
                  </a:moveTo>
                  <a:lnTo>
                    <a:pt x="101" y="0"/>
                  </a:lnTo>
                  <a:lnTo>
                    <a:pt x="48" y="0"/>
                  </a:lnTo>
                  <a:lnTo>
                    <a:pt x="0" y="431"/>
                  </a:lnTo>
                  <a:lnTo>
                    <a:pt x="80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1" name="Freeform 310">
              <a:extLst>
                <a:ext uri="{FF2B5EF4-FFF2-40B4-BE49-F238E27FC236}">
                  <a16:creationId xmlns:a16="http://schemas.microsoft.com/office/drawing/2014/main" id="{D7514481-1BC8-44E4-BA92-64D04BEF1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446"/>
              <a:ext cx="101" cy="431"/>
            </a:xfrm>
            <a:custGeom>
              <a:avLst/>
              <a:gdLst>
                <a:gd name="T0" fmla="*/ 80 w 101"/>
                <a:gd name="T1" fmla="*/ 431 h 431"/>
                <a:gd name="T2" fmla="*/ 101 w 101"/>
                <a:gd name="T3" fmla="*/ 0 h 431"/>
                <a:gd name="T4" fmla="*/ 48 w 101"/>
                <a:gd name="T5" fmla="*/ 0 h 431"/>
                <a:gd name="T6" fmla="*/ 0 w 101"/>
                <a:gd name="T7" fmla="*/ 431 h 431"/>
                <a:gd name="T8" fmla="*/ 80 w 101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431">
                  <a:moveTo>
                    <a:pt x="80" y="431"/>
                  </a:moveTo>
                  <a:lnTo>
                    <a:pt x="101" y="0"/>
                  </a:lnTo>
                  <a:lnTo>
                    <a:pt x="48" y="0"/>
                  </a:lnTo>
                  <a:lnTo>
                    <a:pt x="0" y="431"/>
                  </a:lnTo>
                  <a:lnTo>
                    <a:pt x="80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2" name="Freeform 311">
              <a:extLst>
                <a:ext uri="{FF2B5EF4-FFF2-40B4-BE49-F238E27FC236}">
                  <a16:creationId xmlns:a16="http://schemas.microsoft.com/office/drawing/2014/main" id="{2F730FA1-5CD8-4EFD-B384-5BB22CDCD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446"/>
              <a:ext cx="25" cy="437"/>
            </a:xfrm>
            <a:custGeom>
              <a:avLst/>
              <a:gdLst>
                <a:gd name="T0" fmla="*/ 3 w 25"/>
                <a:gd name="T1" fmla="*/ 437 h 437"/>
                <a:gd name="T2" fmla="*/ 25 w 25"/>
                <a:gd name="T3" fmla="*/ 19 h 437"/>
                <a:gd name="T4" fmla="*/ 21 w 25"/>
                <a:gd name="T5" fmla="*/ 0 h 437"/>
                <a:gd name="T6" fmla="*/ 0 w 25"/>
                <a:gd name="T7" fmla="*/ 431 h 437"/>
                <a:gd name="T8" fmla="*/ 3 w 25"/>
                <a:gd name="T9" fmla="*/ 437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37">
                  <a:moveTo>
                    <a:pt x="3" y="437"/>
                  </a:moveTo>
                  <a:lnTo>
                    <a:pt x="25" y="19"/>
                  </a:lnTo>
                  <a:lnTo>
                    <a:pt x="21" y="0"/>
                  </a:lnTo>
                  <a:lnTo>
                    <a:pt x="0" y="431"/>
                  </a:lnTo>
                  <a:lnTo>
                    <a:pt x="3" y="437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3" name="Freeform 312">
              <a:extLst>
                <a:ext uri="{FF2B5EF4-FFF2-40B4-BE49-F238E27FC236}">
                  <a16:creationId xmlns:a16="http://schemas.microsoft.com/office/drawing/2014/main" id="{8BD431B6-9DAD-47D9-ABB1-440B44C6C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446"/>
              <a:ext cx="25" cy="437"/>
            </a:xfrm>
            <a:custGeom>
              <a:avLst/>
              <a:gdLst>
                <a:gd name="T0" fmla="*/ 3 w 25"/>
                <a:gd name="T1" fmla="*/ 437 h 437"/>
                <a:gd name="T2" fmla="*/ 25 w 25"/>
                <a:gd name="T3" fmla="*/ 19 h 437"/>
                <a:gd name="T4" fmla="*/ 21 w 25"/>
                <a:gd name="T5" fmla="*/ 0 h 437"/>
                <a:gd name="T6" fmla="*/ 0 w 25"/>
                <a:gd name="T7" fmla="*/ 431 h 437"/>
                <a:gd name="T8" fmla="*/ 3 w 25"/>
                <a:gd name="T9" fmla="*/ 437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37">
                  <a:moveTo>
                    <a:pt x="3" y="437"/>
                  </a:moveTo>
                  <a:lnTo>
                    <a:pt x="25" y="19"/>
                  </a:lnTo>
                  <a:lnTo>
                    <a:pt x="21" y="0"/>
                  </a:lnTo>
                  <a:lnTo>
                    <a:pt x="0" y="431"/>
                  </a:lnTo>
                  <a:lnTo>
                    <a:pt x="3" y="43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4" name="Freeform 313">
              <a:extLst>
                <a:ext uri="{FF2B5EF4-FFF2-40B4-BE49-F238E27FC236}">
                  <a16:creationId xmlns:a16="http://schemas.microsoft.com/office/drawing/2014/main" id="{38C3D656-3C1F-4FDB-9B27-CDF4BC833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446"/>
              <a:ext cx="154" cy="431"/>
            </a:xfrm>
            <a:custGeom>
              <a:avLst/>
              <a:gdLst>
                <a:gd name="T0" fmla="*/ 76 w 154"/>
                <a:gd name="T1" fmla="*/ 431 h 431"/>
                <a:gd name="T2" fmla="*/ 154 w 154"/>
                <a:gd name="T3" fmla="*/ 0 h 431"/>
                <a:gd name="T4" fmla="*/ 100 w 154"/>
                <a:gd name="T5" fmla="*/ 0 h 431"/>
                <a:gd name="T6" fmla="*/ 0 w 154"/>
                <a:gd name="T7" fmla="*/ 431 h 431"/>
                <a:gd name="T8" fmla="*/ 76 w 154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431">
                  <a:moveTo>
                    <a:pt x="76" y="431"/>
                  </a:moveTo>
                  <a:lnTo>
                    <a:pt x="154" y="0"/>
                  </a:lnTo>
                  <a:lnTo>
                    <a:pt x="100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5" name="Freeform 314">
              <a:extLst>
                <a:ext uri="{FF2B5EF4-FFF2-40B4-BE49-F238E27FC236}">
                  <a16:creationId xmlns:a16="http://schemas.microsoft.com/office/drawing/2014/main" id="{DF7DB800-839A-4E99-AC6D-7697998F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446"/>
              <a:ext cx="154" cy="431"/>
            </a:xfrm>
            <a:custGeom>
              <a:avLst/>
              <a:gdLst>
                <a:gd name="T0" fmla="*/ 76 w 154"/>
                <a:gd name="T1" fmla="*/ 431 h 431"/>
                <a:gd name="T2" fmla="*/ 154 w 154"/>
                <a:gd name="T3" fmla="*/ 0 h 431"/>
                <a:gd name="T4" fmla="*/ 100 w 154"/>
                <a:gd name="T5" fmla="*/ 0 h 431"/>
                <a:gd name="T6" fmla="*/ 0 w 154"/>
                <a:gd name="T7" fmla="*/ 431 h 431"/>
                <a:gd name="T8" fmla="*/ 76 w 154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431">
                  <a:moveTo>
                    <a:pt x="76" y="431"/>
                  </a:moveTo>
                  <a:lnTo>
                    <a:pt x="154" y="0"/>
                  </a:lnTo>
                  <a:lnTo>
                    <a:pt x="100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6" name="Freeform 315">
              <a:extLst>
                <a:ext uri="{FF2B5EF4-FFF2-40B4-BE49-F238E27FC236}">
                  <a16:creationId xmlns:a16="http://schemas.microsoft.com/office/drawing/2014/main" id="{BF7038F8-6F2D-411E-BDEF-7608C9E74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446"/>
              <a:ext cx="105" cy="437"/>
            </a:xfrm>
            <a:custGeom>
              <a:avLst/>
              <a:gdLst>
                <a:gd name="T0" fmla="*/ 0 w 105"/>
                <a:gd name="T1" fmla="*/ 431 h 437"/>
                <a:gd name="T2" fmla="*/ 103 w 105"/>
                <a:gd name="T3" fmla="*/ 0 h 437"/>
                <a:gd name="T4" fmla="*/ 105 w 105"/>
                <a:gd name="T5" fmla="*/ 19 h 437"/>
                <a:gd name="T6" fmla="*/ 3 w 105"/>
                <a:gd name="T7" fmla="*/ 437 h 437"/>
                <a:gd name="T8" fmla="*/ 0 w 105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437">
                  <a:moveTo>
                    <a:pt x="0" y="431"/>
                  </a:moveTo>
                  <a:lnTo>
                    <a:pt x="103" y="0"/>
                  </a:lnTo>
                  <a:lnTo>
                    <a:pt x="105" y="19"/>
                  </a:lnTo>
                  <a:lnTo>
                    <a:pt x="3" y="437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7" name="Freeform 316">
              <a:extLst>
                <a:ext uri="{FF2B5EF4-FFF2-40B4-BE49-F238E27FC236}">
                  <a16:creationId xmlns:a16="http://schemas.microsoft.com/office/drawing/2014/main" id="{9003ECBE-CFFD-421B-B955-A8D73D7A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446"/>
              <a:ext cx="105" cy="437"/>
            </a:xfrm>
            <a:custGeom>
              <a:avLst/>
              <a:gdLst>
                <a:gd name="T0" fmla="*/ 0 w 105"/>
                <a:gd name="T1" fmla="*/ 431 h 437"/>
                <a:gd name="T2" fmla="*/ 103 w 105"/>
                <a:gd name="T3" fmla="*/ 0 h 437"/>
                <a:gd name="T4" fmla="*/ 105 w 105"/>
                <a:gd name="T5" fmla="*/ 19 h 437"/>
                <a:gd name="T6" fmla="*/ 3 w 105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437">
                  <a:moveTo>
                    <a:pt x="0" y="431"/>
                  </a:moveTo>
                  <a:lnTo>
                    <a:pt x="103" y="0"/>
                  </a:lnTo>
                  <a:lnTo>
                    <a:pt x="105" y="19"/>
                  </a:lnTo>
                  <a:lnTo>
                    <a:pt x="3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8" name="Freeform 317">
              <a:extLst>
                <a:ext uri="{FF2B5EF4-FFF2-40B4-BE49-F238E27FC236}">
                  <a16:creationId xmlns:a16="http://schemas.microsoft.com/office/drawing/2014/main" id="{3FC472D0-897F-432B-8B2D-2614A3924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446"/>
              <a:ext cx="105" cy="437"/>
            </a:xfrm>
            <a:custGeom>
              <a:avLst/>
              <a:gdLst>
                <a:gd name="T0" fmla="*/ 0 w 105"/>
                <a:gd name="T1" fmla="*/ 431 h 437"/>
                <a:gd name="T2" fmla="*/ 103 w 105"/>
                <a:gd name="T3" fmla="*/ 0 h 437"/>
                <a:gd name="T4" fmla="*/ 105 w 105"/>
                <a:gd name="T5" fmla="*/ 19 h 437"/>
                <a:gd name="T6" fmla="*/ 3 w 105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437">
                  <a:moveTo>
                    <a:pt x="0" y="431"/>
                  </a:moveTo>
                  <a:lnTo>
                    <a:pt x="103" y="0"/>
                  </a:lnTo>
                  <a:lnTo>
                    <a:pt x="105" y="19"/>
                  </a:lnTo>
                  <a:lnTo>
                    <a:pt x="3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79" name="Freeform 318">
              <a:extLst>
                <a:ext uri="{FF2B5EF4-FFF2-40B4-BE49-F238E27FC236}">
                  <a16:creationId xmlns:a16="http://schemas.microsoft.com/office/drawing/2014/main" id="{E7C06EB2-3FE1-4BD0-89A3-2691735D3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446"/>
              <a:ext cx="179" cy="431"/>
            </a:xfrm>
            <a:custGeom>
              <a:avLst/>
              <a:gdLst>
                <a:gd name="T0" fmla="*/ 76 w 179"/>
                <a:gd name="T1" fmla="*/ 431 h 431"/>
                <a:gd name="T2" fmla="*/ 179 w 179"/>
                <a:gd name="T3" fmla="*/ 0 h 431"/>
                <a:gd name="T4" fmla="*/ 124 w 179"/>
                <a:gd name="T5" fmla="*/ 0 h 431"/>
                <a:gd name="T6" fmla="*/ 0 w 179"/>
                <a:gd name="T7" fmla="*/ 431 h 431"/>
                <a:gd name="T8" fmla="*/ 76 w 17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431">
                  <a:moveTo>
                    <a:pt x="76" y="431"/>
                  </a:moveTo>
                  <a:lnTo>
                    <a:pt x="179" y="0"/>
                  </a:lnTo>
                  <a:lnTo>
                    <a:pt x="124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0" name="Freeform 319">
              <a:extLst>
                <a:ext uri="{FF2B5EF4-FFF2-40B4-BE49-F238E27FC236}">
                  <a16:creationId xmlns:a16="http://schemas.microsoft.com/office/drawing/2014/main" id="{26BCD998-D114-476F-AD4A-E88977AA1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446"/>
              <a:ext cx="179" cy="431"/>
            </a:xfrm>
            <a:custGeom>
              <a:avLst/>
              <a:gdLst>
                <a:gd name="T0" fmla="*/ 76 w 179"/>
                <a:gd name="T1" fmla="*/ 431 h 431"/>
                <a:gd name="T2" fmla="*/ 179 w 179"/>
                <a:gd name="T3" fmla="*/ 0 h 431"/>
                <a:gd name="T4" fmla="*/ 124 w 179"/>
                <a:gd name="T5" fmla="*/ 0 h 431"/>
                <a:gd name="T6" fmla="*/ 0 w 179"/>
                <a:gd name="T7" fmla="*/ 431 h 431"/>
                <a:gd name="T8" fmla="*/ 76 w 17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9" h="431">
                  <a:moveTo>
                    <a:pt x="76" y="431"/>
                  </a:moveTo>
                  <a:lnTo>
                    <a:pt x="179" y="0"/>
                  </a:lnTo>
                  <a:lnTo>
                    <a:pt x="124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1" name="Freeform 320">
              <a:extLst>
                <a:ext uri="{FF2B5EF4-FFF2-40B4-BE49-F238E27FC236}">
                  <a16:creationId xmlns:a16="http://schemas.microsoft.com/office/drawing/2014/main" id="{D25E7B5C-8D36-49DE-8462-8618A8ACF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446"/>
              <a:ext cx="82" cy="437"/>
            </a:xfrm>
            <a:custGeom>
              <a:avLst/>
              <a:gdLst>
                <a:gd name="T0" fmla="*/ 82 w 82"/>
                <a:gd name="T1" fmla="*/ 431 h 437"/>
                <a:gd name="T2" fmla="*/ 4 w 82"/>
                <a:gd name="T3" fmla="*/ 0 h 437"/>
                <a:gd name="T4" fmla="*/ 0 w 82"/>
                <a:gd name="T5" fmla="*/ 19 h 437"/>
                <a:gd name="T6" fmla="*/ 76 w 82"/>
                <a:gd name="T7" fmla="*/ 437 h 437"/>
                <a:gd name="T8" fmla="*/ 82 w 82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437">
                  <a:moveTo>
                    <a:pt x="82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76" y="437"/>
                  </a:lnTo>
                  <a:lnTo>
                    <a:pt x="82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2" name="Freeform 321">
              <a:extLst>
                <a:ext uri="{FF2B5EF4-FFF2-40B4-BE49-F238E27FC236}">
                  <a16:creationId xmlns:a16="http://schemas.microsoft.com/office/drawing/2014/main" id="{BCD269A2-A9D0-493F-831F-D0CF8DA2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446"/>
              <a:ext cx="82" cy="437"/>
            </a:xfrm>
            <a:custGeom>
              <a:avLst/>
              <a:gdLst>
                <a:gd name="T0" fmla="*/ 82 w 82"/>
                <a:gd name="T1" fmla="*/ 431 h 437"/>
                <a:gd name="T2" fmla="*/ 4 w 82"/>
                <a:gd name="T3" fmla="*/ 0 h 437"/>
                <a:gd name="T4" fmla="*/ 0 w 82"/>
                <a:gd name="T5" fmla="*/ 19 h 437"/>
                <a:gd name="T6" fmla="*/ 76 w 82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437">
                  <a:moveTo>
                    <a:pt x="82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76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3" name="Freeform 322">
              <a:extLst>
                <a:ext uri="{FF2B5EF4-FFF2-40B4-BE49-F238E27FC236}">
                  <a16:creationId xmlns:a16="http://schemas.microsoft.com/office/drawing/2014/main" id="{5E0B9525-2AAB-4D5C-A62B-F97BEE3ED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446"/>
              <a:ext cx="82" cy="437"/>
            </a:xfrm>
            <a:custGeom>
              <a:avLst/>
              <a:gdLst>
                <a:gd name="T0" fmla="*/ 82 w 82"/>
                <a:gd name="T1" fmla="*/ 431 h 437"/>
                <a:gd name="T2" fmla="*/ 4 w 82"/>
                <a:gd name="T3" fmla="*/ 0 h 437"/>
                <a:gd name="T4" fmla="*/ 0 w 82"/>
                <a:gd name="T5" fmla="*/ 19 h 437"/>
                <a:gd name="T6" fmla="*/ 76 w 82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437">
                  <a:moveTo>
                    <a:pt x="82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76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4" name="Freeform 323">
              <a:extLst>
                <a:ext uri="{FF2B5EF4-FFF2-40B4-BE49-F238E27FC236}">
                  <a16:creationId xmlns:a16="http://schemas.microsoft.com/office/drawing/2014/main" id="{269AA67B-50ED-4767-B965-B26AE5E67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446"/>
              <a:ext cx="103" cy="431"/>
            </a:xfrm>
            <a:custGeom>
              <a:avLst/>
              <a:gdLst>
                <a:gd name="T0" fmla="*/ 23 w 103"/>
                <a:gd name="T1" fmla="*/ 431 h 431"/>
                <a:gd name="T2" fmla="*/ 0 w 103"/>
                <a:gd name="T3" fmla="*/ 0 h 431"/>
                <a:gd name="T4" fmla="*/ 52 w 103"/>
                <a:gd name="T5" fmla="*/ 0 h 431"/>
                <a:gd name="T6" fmla="*/ 103 w 103"/>
                <a:gd name="T7" fmla="*/ 431 h 431"/>
                <a:gd name="T8" fmla="*/ 23 w 103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31">
                  <a:moveTo>
                    <a:pt x="23" y="431"/>
                  </a:moveTo>
                  <a:lnTo>
                    <a:pt x="0" y="0"/>
                  </a:lnTo>
                  <a:lnTo>
                    <a:pt x="52" y="0"/>
                  </a:lnTo>
                  <a:lnTo>
                    <a:pt x="103" y="431"/>
                  </a:lnTo>
                  <a:lnTo>
                    <a:pt x="23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5" name="Freeform 324">
              <a:extLst>
                <a:ext uri="{FF2B5EF4-FFF2-40B4-BE49-F238E27FC236}">
                  <a16:creationId xmlns:a16="http://schemas.microsoft.com/office/drawing/2014/main" id="{73C12478-151C-4430-9721-C81A82DB5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446"/>
              <a:ext cx="103" cy="431"/>
            </a:xfrm>
            <a:custGeom>
              <a:avLst/>
              <a:gdLst>
                <a:gd name="T0" fmla="*/ 23 w 103"/>
                <a:gd name="T1" fmla="*/ 431 h 431"/>
                <a:gd name="T2" fmla="*/ 0 w 103"/>
                <a:gd name="T3" fmla="*/ 0 h 431"/>
                <a:gd name="T4" fmla="*/ 52 w 103"/>
                <a:gd name="T5" fmla="*/ 0 h 431"/>
                <a:gd name="T6" fmla="*/ 103 w 103"/>
                <a:gd name="T7" fmla="*/ 431 h 431"/>
                <a:gd name="T8" fmla="*/ 23 w 103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31">
                  <a:moveTo>
                    <a:pt x="23" y="431"/>
                  </a:moveTo>
                  <a:lnTo>
                    <a:pt x="0" y="0"/>
                  </a:lnTo>
                  <a:lnTo>
                    <a:pt x="52" y="0"/>
                  </a:lnTo>
                  <a:lnTo>
                    <a:pt x="103" y="431"/>
                  </a:lnTo>
                  <a:lnTo>
                    <a:pt x="23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6" name="Freeform 325">
              <a:extLst>
                <a:ext uri="{FF2B5EF4-FFF2-40B4-BE49-F238E27FC236}">
                  <a16:creationId xmlns:a16="http://schemas.microsoft.com/office/drawing/2014/main" id="{4109BE10-4A49-4EF7-98F4-6541CA172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446"/>
              <a:ext cx="25" cy="437"/>
            </a:xfrm>
            <a:custGeom>
              <a:avLst/>
              <a:gdLst>
                <a:gd name="T0" fmla="*/ 21 w 25"/>
                <a:gd name="T1" fmla="*/ 437 h 437"/>
                <a:gd name="T2" fmla="*/ 0 w 25"/>
                <a:gd name="T3" fmla="*/ 19 h 437"/>
                <a:gd name="T4" fmla="*/ 2 w 25"/>
                <a:gd name="T5" fmla="*/ 0 h 437"/>
                <a:gd name="T6" fmla="*/ 25 w 25"/>
                <a:gd name="T7" fmla="*/ 431 h 437"/>
                <a:gd name="T8" fmla="*/ 21 w 25"/>
                <a:gd name="T9" fmla="*/ 437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37">
                  <a:moveTo>
                    <a:pt x="21" y="437"/>
                  </a:moveTo>
                  <a:lnTo>
                    <a:pt x="0" y="19"/>
                  </a:lnTo>
                  <a:lnTo>
                    <a:pt x="2" y="0"/>
                  </a:lnTo>
                  <a:lnTo>
                    <a:pt x="25" y="431"/>
                  </a:lnTo>
                  <a:lnTo>
                    <a:pt x="21" y="437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7" name="Freeform 326">
              <a:extLst>
                <a:ext uri="{FF2B5EF4-FFF2-40B4-BE49-F238E27FC236}">
                  <a16:creationId xmlns:a16="http://schemas.microsoft.com/office/drawing/2014/main" id="{6B320AD4-C897-42BB-8BE0-D3236E0FD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446"/>
              <a:ext cx="25" cy="437"/>
            </a:xfrm>
            <a:custGeom>
              <a:avLst/>
              <a:gdLst>
                <a:gd name="T0" fmla="*/ 21 w 25"/>
                <a:gd name="T1" fmla="*/ 437 h 437"/>
                <a:gd name="T2" fmla="*/ 0 w 25"/>
                <a:gd name="T3" fmla="*/ 19 h 437"/>
                <a:gd name="T4" fmla="*/ 2 w 25"/>
                <a:gd name="T5" fmla="*/ 0 h 437"/>
                <a:gd name="T6" fmla="*/ 25 w 25"/>
                <a:gd name="T7" fmla="*/ 431 h 437"/>
                <a:gd name="T8" fmla="*/ 21 w 25"/>
                <a:gd name="T9" fmla="*/ 437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37">
                  <a:moveTo>
                    <a:pt x="21" y="437"/>
                  </a:moveTo>
                  <a:lnTo>
                    <a:pt x="0" y="19"/>
                  </a:lnTo>
                  <a:lnTo>
                    <a:pt x="2" y="0"/>
                  </a:lnTo>
                  <a:lnTo>
                    <a:pt x="25" y="431"/>
                  </a:lnTo>
                  <a:lnTo>
                    <a:pt x="21" y="43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8" name="Freeform 327">
              <a:extLst>
                <a:ext uri="{FF2B5EF4-FFF2-40B4-BE49-F238E27FC236}">
                  <a16:creationId xmlns:a16="http://schemas.microsoft.com/office/drawing/2014/main" id="{129EC0CE-B0CC-413D-8958-F1025BDAD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446"/>
              <a:ext cx="152" cy="431"/>
            </a:xfrm>
            <a:custGeom>
              <a:avLst/>
              <a:gdLst>
                <a:gd name="T0" fmla="*/ 78 w 152"/>
                <a:gd name="T1" fmla="*/ 431 h 431"/>
                <a:gd name="T2" fmla="*/ 0 w 152"/>
                <a:gd name="T3" fmla="*/ 0 h 431"/>
                <a:gd name="T4" fmla="*/ 54 w 152"/>
                <a:gd name="T5" fmla="*/ 0 h 431"/>
                <a:gd name="T6" fmla="*/ 152 w 152"/>
                <a:gd name="T7" fmla="*/ 431 h 431"/>
                <a:gd name="T8" fmla="*/ 78 w 152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431">
                  <a:moveTo>
                    <a:pt x="78" y="431"/>
                  </a:moveTo>
                  <a:lnTo>
                    <a:pt x="0" y="0"/>
                  </a:lnTo>
                  <a:lnTo>
                    <a:pt x="54" y="0"/>
                  </a:lnTo>
                  <a:lnTo>
                    <a:pt x="152" y="431"/>
                  </a:lnTo>
                  <a:lnTo>
                    <a:pt x="78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89" name="Freeform 328">
              <a:extLst>
                <a:ext uri="{FF2B5EF4-FFF2-40B4-BE49-F238E27FC236}">
                  <a16:creationId xmlns:a16="http://schemas.microsoft.com/office/drawing/2014/main" id="{D214296C-4136-4DDA-9916-5945CF13D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446"/>
              <a:ext cx="152" cy="431"/>
            </a:xfrm>
            <a:custGeom>
              <a:avLst/>
              <a:gdLst>
                <a:gd name="T0" fmla="*/ 78 w 152"/>
                <a:gd name="T1" fmla="*/ 431 h 431"/>
                <a:gd name="T2" fmla="*/ 0 w 152"/>
                <a:gd name="T3" fmla="*/ 0 h 431"/>
                <a:gd name="T4" fmla="*/ 54 w 152"/>
                <a:gd name="T5" fmla="*/ 0 h 431"/>
                <a:gd name="T6" fmla="*/ 152 w 152"/>
                <a:gd name="T7" fmla="*/ 431 h 431"/>
                <a:gd name="T8" fmla="*/ 78 w 152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431">
                  <a:moveTo>
                    <a:pt x="78" y="431"/>
                  </a:moveTo>
                  <a:lnTo>
                    <a:pt x="0" y="0"/>
                  </a:lnTo>
                  <a:lnTo>
                    <a:pt x="54" y="0"/>
                  </a:lnTo>
                  <a:lnTo>
                    <a:pt x="152" y="431"/>
                  </a:lnTo>
                  <a:lnTo>
                    <a:pt x="78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0" name="Freeform 329">
              <a:extLst>
                <a:ext uri="{FF2B5EF4-FFF2-40B4-BE49-F238E27FC236}">
                  <a16:creationId xmlns:a16="http://schemas.microsoft.com/office/drawing/2014/main" id="{9C9C988D-D3B9-4C3D-9DAA-640A13C4C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446"/>
              <a:ext cx="107" cy="437"/>
            </a:xfrm>
            <a:custGeom>
              <a:avLst/>
              <a:gdLst>
                <a:gd name="T0" fmla="*/ 107 w 107"/>
                <a:gd name="T1" fmla="*/ 431 h 437"/>
                <a:gd name="T2" fmla="*/ 4 w 107"/>
                <a:gd name="T3" fmla="*/ 0 h 437"/>
                <a:gd name="T4" fmla="*/ 0 w 107"/>
                <a:gd name="T5" fmla="*/ 19 h 437"/>
                <a:gd name="T6" fmla="*/ 101 w 107"/>
                <a:gd name="T7" fmla="*/ 437 h 437"/>
                <a:gd name="T8" fmla="*/ 107 w 107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437">
                  <a:moveTo>
                    <a:pt x="107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01" y="437"/>
                  </a:lnTo>
                  <a:lnTo>
                    <a:pt x="107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1" name="Freeform 330">
              <a:extLst>
                <a:ext uri="{FF2B5EF4-FFF2-40B4-BE49-F238E27FC236}">
                  <a16:creationId xmlns:a16="http://schemas.microsoft.com/office/drawing/2014/main" id="{61C17708-008C-4DA4-8706-7AB985132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446"/>
              <a:ext cx="107" cy="437"/>
            </a:xfrm>
            <a:custGeom>
              <a:avLst/>
              <a:gdLst>
                <a:gd name="T0" fmla="*/ 107 w 107"/>
                <a:gd name="T1" fmla="*/ 431 h 437"/>
                <a:gd name="T2" fmla="*/ 4 w 107"/>
                <a:gd name="T3" fmla="*/ 0 h 437"/>
                <a:gd name="T4" fmla="*/ 0 w 107"/>
                <a:gd name="T5" fmla="*/ 19 h 437"/>
                <a:gd name="T6" fmla="*/ 101 w 107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437">
                  <a:moveTo>
                    <a:pt x="107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01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2" name="Freeform 331">
              <a:extLst>
                <a:ext uri="{FF2B5EF4-FFF2-40B4-BE49-F238E27FC236}">
                  <a16:creationId xmlns:a16="http://schemas.microsoft.com/office/drawing/2014/main" id="{40999ADA-7E50-432E-909C-653137E98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446"/>
              <a:ext cx="107" cy="437"/>
            </a:xfrm>
            <a:custGeom>
              <a:avLst/>
              <a:gdLst>
                <a:gd name="T0" fmla="*/ 107 w 107"/>
                <a:gd name="T1" fmla="*/ 431 h 437"/>
                <a:gd name="T2" fmla="*/ 4 w 107"/>
                <a:gd name="T3" fmla="*/ 0 h 437"/>
                <a:gd name="T4" fmla="*/ 0 w 107"/>
                <a:gd name="T5" fmla="*/ 19 h 437"/>
                <a:gd name="T6" fmla="*/ 101 w 107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7" h="437">
                  <a:moveTo>
                    <a:pt x="107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01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3" name="Freeform 332">
              <a:extLst>
                <a:ext uri="{FF2B5EF4-FFF2-40B4-BE49-F238E27FC236}">
                  <a16:creationId xmlns:a16="http://schemas.microsoft.com/office/drawing/2014/main" id="{A7C781F1-961C-4A6F-B856-B7E9A2522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446"/>
              <a:ext cx="177" cy="431"/>
            </a:xfrm>
            <a:custGeom>
              <a:avLst/>
              <a:gdLst>
                <a:gd name="T0" fmla="*/ 103 w 177"/>
                <a:gd name="T1" fmla="*/ 431 h 431"/>
                <a:gd name="T2" fmla="*/ 0 w 177"/>
                <a:gd name="T3" fmla="*/ 0 h 431"/>
                <a:gd name="T4" fmla="*/ 55 w 177"/>
                <a:gd name="T5" fmla="*/ 0 h 431"/>
                <a:gd name="T6" fmla="*/ 177 w 177"/>
                <a:gd name="T7" fmla="*/ 431 h 431"/>
                <a:gd name="T8" fmla="*/ 103 w 177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431">
                  <a:moveTo>
                    <a:pt x="103" y="431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177" y="431"/>
                  </a:lnTo>
                  <a:lnTo>
                    <a:pt x="103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4" name="Freeform 333">
              <a:extLst>
                <a:ext uri="{FF2B5EF4-FFF2-40B4-BE49-F238E27FC236}">
                  <a16:creationId xmlns:a16="http://schemas.microsoft.com/office/drawing/2014/main" id="{E6B44017-3FD3-4D6E-84F6-F6B2E84B9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446"/>
              <a:ext cx="177" cy="431"/>
            </a:xfrm>
            <a:custGeom>
              <a:avLst/>
              <a:gdLst>
                <a:gd name="T0" fmla="*/ 103 w 177"/>
                <a:gd name="T1" fmla="*/ 431 h 431"/>
                <a:gd name="T2" fmla="*/ 0 w 177"/>
                <a:gd name="T3" fmla="*/ 0 h 431"/>
                <a:gd name="T4" fmla="*/ 55 w 177"/>
                <a:gd name="T5" fmla="*/ 0 h 431"/>
                <a:gd name="T6" fmla="*/ 177 w 177"/>
                <a:gd name="T7" fmla="*/ 431 h 431"/>
                <a:gd name="T8" fmla="*/ 103 w 177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431">
                  <a:moveTo>
                    <a:pt x="103" y="431"/>
                  </a:moveTo>
                  <a:lnTo>
                    <a:pt x="0" y="0"/>
                  </a:lnTo>
                  <a:lnTo>
                    <a:pt x="55" y="0"/>
                  </a:lnTo>
                  <a:lnTo>
                    <a:pt x="177" y="431"/>
                  </a:lnTo>
                  <a:lnTo>
                    <a:pt x="103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5" name="Freeform 334">
              <a:extLst>
                <a:ext uri="{FF2B5EF4-FFF2-40B4-BE49-F238E27FC236}">
                  <a16:creationId xmlns:a16="http://schemas.microsoft.com/office/drawing/2014/main" id="{9AE36666-B41C-4432-87D7-5A8878F7F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465"/>
              <a:ext cx="82" cy="246"/>
            </a:xfrm>
            <a:custGeom>
              <a:avLst/>
              <a:gdLst>
                <a:gd name="T0" fmla="*/ 57 w 82"/>
                <a:gd name="T1" fmla="*/ 0 h 246"/>
                <a:gd name="T2" fmla="*/ 0 w 82"/>
                <a:gd name="T3" fmla="*/ 246 h 246"/>
                <a:gd name="T4" fmla="*/ 43 w 82"/>
                <a:gd name="T5" fmla="*/ 246 h 246"/>
                <a:gd name="T6" fmla="*/ 82 w 82"/>
                <a:gd name="T7" fmla="*/ 68 h 246"/>
                <a:gd name="T8" fmla="*/ 82 w 82"/>
                <a:gd name="T9" fmla="*/ 65 h 246"/>
                <a:gd name="T10" fmla="*/ 57 w 82"/>
                <a:gd name="T11" fmla="*/ 0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46">
                  <a:moveTo>
                    <a:pt x="57" y="0"/>
                  </a:moveTo>
                  <a:lnTo>
                    <a:pt x="0" y="246"/>
                  </a:lnTo>
                  <a:lnTo>
                    <a:pt x="43" y="246"/>
                  </a:lnTo>
                  <a:lnTo>
                    <a:pt x="82" y="68"/>
                  </a:lnTo>
                  <a:lnTo>
                    <a:pt x="82" y="6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6" name="Freeform 335">
              <a:extLst>
                <a:ext uri="{FF2B5EF4-FFF2-40B4-BE49-F238E27FC236}">
                  <a16:creationId xmlns:a16="http://schemas.microsoft.com/office/drawing/2014/main" id="{6068D31D-2B44-4C1D-844B-353CF171A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465"/>
              <a:ext cx="82" cy="246"/>
            </a:xfrm>
            <a:custGeom>
              <a:avLst/>
              <a:gdLst>
                <a:gd name="T0" fmla="*/ 57 w 82"/>
                <a:gd name="T1" fmla="*/ 0 h 246"/>
                <a:gd name="T2" fmla="*/ 0 w 82"/>
                <a:gd name="T3" fmla="*/ 246 h 246"/>
                <a:gd name="T4" fmla="*/ 43 w 82"/>
                <a:gd name="T5" fmla="*/ 246 h 246"/>
                <a:gd name="T6" fmla="*/ 82 w 82"/>
                <a:gd name="T7" fmla="*/ 68 h 246"/>
                <a:gd name="T8" fmla="*/ 82 w 82"/>
                <a:gd name="T9" fmla="*/ 65 h 246"/>
                <a:gd name="T10" fmla="*/ 57 w 82"/>
                <a:gd name="T11" fmla="*/ 0 h 2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246">
                  <a:moveTo>
                    <a:pt x="57" y="0"/>
                  </a:moveTo>
                  <a:lnTo>
                    <a:pt x="0" y="246"/>
                  </a:lnTo>
                  <a:lnTo>
                    <a:pt x="43" y="246"/>
                  </a:lnTo>
                  <a:lnTo>
                    <a:pt x="82" y="68"/>
                  </a:lnTo>
                  <a:lnTo>
                    <a:pt x="82" y="65"/>
                  </a:lnTo>
                  <a:lnTo>
                    <a:pt x="57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7" name="Freeform 336">
              <a:extLst>
                <a:ext uri="{FF2B5EF4-FFF2-40B4-BE49-F238E27FC236}">
                  <a16:creationId xmlns:a16="http://schemas.microsoft.com/office/drawing/2014/main" id="{421E543D-3855-4378-96F2-C8C339BBD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465"/>
              <a:ext cx="82" cy="246"/>
            </a:xfrm>
            <a:custGeom>
              <a:avLst/>
              <a:gdLst>
                <a:gd name="T0" fmla="*/ 0 w 82"/>
                <a:gd name="T1" fmla="*/ 67 h 246"/>
                <a:gd name="T2" fmla="*/ 39 w 82"/>
                <a:gd name="T3" fmla="*/ 246 h 246"/>
                <a:gd name="T4" fmla="*/ 82 w 82"/>
                <a:gd name="T5" fmla="*/ 246 h 246"/>
                <a:gd name="T6" fmla="*/ 25 w 82"/>
                <a:gd name="T7" fmla="*/ 0 h 246"/>
                <a:gd name="T8" fmla="*/ 0 w 82"/>
                <a:gd name="T9" fmla="*/ 67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46">
                  <a:moveTo>
                    <a:pt x="0" y="67"/>
                  </a:moveTo>
                  <a:lnTo>
                    <a:pt x="39" y="246"/>
                  </a:lnTo>
                  <a:lnTo>
                    <a:pt x="82" y="246"/>
                  </a:lnTo>
                  <a:lnTo>
                    <a:pt x="25" y="0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8" name="Freeform 337">
              <a:extLst>
                <a:ext uri="{FF2B5EF4-FFF2-40B4-BE49-F238E27FC236}">
                  <a16:creationId xmlns:a16="http://schemas.microsoft.com/office/drawing/2014/main" id="{DE2CDA04-CA53-4FBA-937F-3278B0EBE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465"/>
              <a:ext cx="82" cy="246"/>
            </a:xfrm>
            <a:custGeom>
              <a:avLst/>
              <a:gdLst>
                <a:gd name="T0" fmla="*/ 0 w 82"/>
                <a:gd name="T1" fmla="*/ 67 h 246"/>
                <a:gd name="T2" fmla="*/ 39 w 82"/>
                <a:gd name="T3" fmla="*/ 246 h 246"/>
                <a:gd name="T4" fmla="*/ 82 w 82"/>
                <a:gd name="T5" fmla="*/ 246 h 246"/>
                <a:gd name="T6" fmla="*/ 25 w 82"/>
                <a:gd name="T7" fmla="*/ 0 h 246"/>
                <a:gd name="T8" fmla="*/ 0 w 82"/>
                <a:gd name="T9" fmla="*/ 67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246">
                  <a:moveTo>
                    <a:pt x="0" y="67"/>
                  </a:moveTo>
                  <a:lnTo>
                    <a:pt x="39" y="246"/>
                  </a:lnTo>
                  <a:lnTo>
                    <a:pt x="82" y="246"/>
                  </a:lnTo>
                  <a:lnTo>
                    <a:pt x="25" y="0"/>
                  </a:lnTo>
                  <a:lnTo>
                    <a:pt x="0" y="6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99" name="Freeform 338">
              <a:extLst>
                <a:ext uri="{FF2B5EF4-FFF2-40B4-BE49-F238E27FC236}">
                  <a16:creationId xmlns:a16="http://schemas.microsoft.com/office/drawing/2014/main" id="{810339AD-26A5-47BB-A768-B3040CF51D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" y="473"/>
              <a:ext cx="205" cy="472"/>
            </a:xfrm>
            <a:custGeom>
              <a:avLst/>
              <a:gdLst>
                <a:gd name="T0" fmla="*/ 773 w 105"/>
                <a:gd name="T1" fmla="*/ 1201 h 242"/>
                <a:gd name="T2" fmla="*/ 244 w 105"/>
                <a:gd name="T3" fmla="*/ 0 h 242"/>
                <a:gd name="T4" fmla="*/ 201 w 105"/>
                <a:gd name="T5" fmla="*/ 60 h 242"/>
                <a:gd name="T6" fmla="*/ 0 w 105"/>
                <a:gd name="T7" fmla="*/ 913 h 242"/>
                <a:gd name="T8" fmla="*/ 351 w 105"/>
                <a:gd name="T9" fmla="*/ 1796 h 242"/>
                <a:gd name="T10" fmla="*/ 564 w 105"/>
                <a:gd name="T11" fmla="*/ 1742 h 242"/>
                <a:gd name="T12" fmla="*/ 720 w 105"/>
                <a:gd name="T13" fmla="*/ 1498 h 242"/>
                <a:gd name="T14" fmla="*/ 773 w 105"/>
                <a:gd name="T15" fmla="*/ 1201 h 242"/>
                <a:gd name="T16" fmla="*/ 461 w 105"/>
                <a:gd name="T17" fmla="*/ 1016 h 242"/>
                <a:gd name="T18" fmla="*/ 351 w 105"/>
                <a:gd name="T19" fmla="*/ 772 h 242"/>
                <a:gd name="T20" fmla="*/ 312 w 105"/>
                <a:gd name="T21" fmla="*/ 525 h 242"/>
                <a:gd name="T22" fmla="*/ 320 w 105"/>
                <a:gd name="T23" fmla="*/ 540 h 242"/>
                <a:gd name="T24" fmla="*/ 500 w 105"/>
                <a:gd name="T25" fmla="*/ 993 h 242"/>
                <a:gd name="T26" fmla="*/ 461 w 105"/>
                <a:gd name="T27" fmla="*/ 1016 h 2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5" h="242">
                  <a:moveTo>
                    <a:pt x="104" y="162"/>
                  </a:moveTo>
                  <a:cubicBezTo>
                    <a:pt x="103" y="160"/>
                    <a:pt x="33" y="0"/>
                    <a:pt x="33" y="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47" y="242"/>
                    <a:pt x="47" y="242"/>
                    <a:pt x="47" y="242"/>
                  </a:cubicBezTo>
                  <a:cubicBezTo>
                    <a:pt x="57" y="242"/>
                    <a:pt x="76" y="235"/>
                    <a:pt x="76" y="235"/>
                  </a:cubicBezTo>
                  <a:cubicBezTo>
                    <a:pt x="97" y="202"/>
                    <a:pt x="97" y="202"/>
                    <a:pt x="97" y="202"/>
                  </a:cubicBezTo>
                  <a:cubicBezTo>
                    <a:pt x="97" y="202"/>
                    <a:pt x="105" y="164"/>
                    <a:pt x="104" y="162"/>
                  </a:cubicBezTo>
                  <a:moveTo>
                    <a:pt x="62" y="137"/>
                  </a:moveTo>
                  <a:cubicBezTo>
                    <a:pt x="58" y="135"/>
                    <a:pt x="54" y="122"/>
                    <a:pt x="47" y="104"/>
                  </a:cubicBezTo>
                  <a:cubicBezTo>
                    <a:pt x="39" y="83"/>
                    <a:pt x="37" y="75"/>
                    <a:pt x="42" y="71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6" y="136"/>
                    <a:pt x="64" y="139"/>
                    <a:pt x="62" y="137"/>
                  </a:cubicBezTo>
                </a:path>
              </a:pathLst>
            </a:custGeom>
            <a:solidFill>
              <a:srgbClr val="CCAC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0" name="Freeform 339">
              <a:extLst>
                <a:ext uri="{FF2B5EF4-FFF2-40B4-BE49-F238E27FC236}">
                  <a16:creationId xmlns:a16="http://schemas.microsoft.com/office/drawing/2014/main" id="{0F65818C-EEBB-4E69-94EB-761A43DC4B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8" y="473"/>
              <a:ext cx="205" cy="472"/>
            </a:xfrm>
            <a:custGeom>
              <a:avLst/>
              <a:gdLst>
                <a:gd name="T0" fmla="*/ 773 w 105"/>
                <a:gd name="T1" fmla="*/ 1201 h 242"/>
                <a:gd name="T2" fmla="*/ 244 w 105"/>
                <a:gd name="T3" fmla="*/ 0 h 242"/>
                <a:gd name="T4" fmla="*/ 201 w 105"/>
                <a:gd name="T5" fmla="*/ 60 h 242"/>
                <a:gd name="T6" fmla="*/ 0 w 105"/>
                <a:gd name="T7" fmla="*/ 913 h 242"/>
                <a:gd name="T8" fmla="*/ 351 w 105"/>
                <a:gd name="T9" fmla="*/ 1796 h 242"/>
                <a:gd name="T10" fmla="*/ 564 w 105"/>
                <a:gd name="T11" fmla="*/ 1742 h 242"/>
                <a:gd name="T12" fmla="*/ 720 w 105"/>
                <a:gd name="T13" fmla="*/ 1498 h 242"/>
                <a:gd name="T14" fmla="*/ 773 w 105"/>
                <a:gd name="T15" fmla="*/ 1201 h 242"/>
                <a:gd name="T16" fmla="*/ 461 w 105"/>
                <a:gd name="T17" fmla="*/ 1016 h 242"/>
                <a:gd name="T18" fmla="*/ 351 w 105"/>
                <a:gd name="T19" fmla="*/ 772 h 242"/>
                <a:gd name="T20" fmla="*/ 312 w 105"/>
                <a:gd name="T21" fmla="*/ 525 h 242"/>
                <a:gd name="T22" fmla="*/ 320 w 105"/>
                <a:gd name="T23" fmla="*/ 540 h 242"/>
                <a:gd name="T24" fmla="*/ 500 w 105"/>
                <a:gd name="T25" fmla="*/ 993 h 242"/>
                <a:gd name="T26" fmla="*/ 461 w 105"/>
                <a:gd name="T27" fmla="*/ 1016 h 2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5" h="242">
                  <a:moveTo>
                    <a:pt x="104" y="162"/>
                  </a:moveTo>
                  <a:cubicBezTo>
                    <a:pt x="103" y="160"/>
                    <a:pt x="33" y="0"/>
                    <a:pt x="33" y="0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47" y="242"/>
                    <a:pt x="47" y="242"/>
                    <a:pt x="47" y="242"/>
                  </a:cubicBezTo>
                  <a:cubicBezTo>
                    <a:pt x="57" y="242"/>
                    <a:pt x="76" y="235"/>
                    <a:pt x="76" y="235"/>
                  </a:cubicBezTo>
                  <a:cubicBezTo>
                    <a:pt x="97" y="202"/>
                    <a:pt x="97" y="202"/>
                    <a:pt x="97" y="202"/>
                  </a:cubicBezTo>
                  <a:cubicBezTo>
                    <a:pt x="97" y="202"/>
                    <a:pt x="105" y="164"/>
                    <a:pt x="104" y="162"/>
                  </a:cubicBezTo>
                  <a:close/>
                  <a:moveTo>
                    <a:pt x="62" y="137"/>
                  </a:moveTo>
                  <a:cubicBezTo>
                    <a:pt x="58" y="135"/>
                    <a:pt x="54" y="122"/>
                    <a:pt x="47" y="104"/>
                  </a:cubicBezTo>
                  <a:cubicBezTo>
                    <a:pt x="39" y="83"/>
                    <a:pt x="37" y="75"/>
                    <a:pt x="42" y="71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6" y="136"/>
                    <a:pt x="64" y="139"/>
                    <a:pt x="62" y="13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1" name="Freeform 340">
              <a:extLst>
                <a:ext uri="{FF2B5EF4-FFF2-40B4-BE49-F238E27FC236}">
                  <a16:creationId xmlns:a16="http://schemas.microsoft.com/office/drawing/2014/main" id="{9B2BB4DD-DFED-4F33-8B9D-F501C0B6D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" y="489"/>
              <a:ext cx="189" cy="446"/>
            </a:xfrm>
            <a:custGeom>
              <a:avLst/>
              <a:gdLst>
                <a:gd name="T0" fmla="*/ 717 w 97"/>
                <a:gd name="T1" fmla="*/ 849 h 229"/>
                <a:gd name="T2" fmla="*/ 717 w 97"/>
                <a:gd name="T3" fmla="*/ 849 h 229"/>
                <a:gd name="T4" fmla="*/ 540 w 97"/>
                <a:gd name="T5" fmla="*/ 16 h 229"/>
                <a:gd name="T6" fmla="*/ 481 w 97"/>
                <a:gd name="T7" fmla="*/ 0 h 229"/>
                <a:gd name="T8" fmla="*/ 0 w 97"/>
                <a:gd name="T9" fmla="*/ 1169 h 229"/>
                <a:gd name="T10" fmla="*/ 45 w 97"/>
                <a:gd name="T11" fmla="*/ 1418 h 229"/>
                <a:gd name="T12" fmla="*/ 164 w 97"/>
                <a:gd name="T13" fmla="*/ 1646 h 229"/>
                <a:gd name="T14" fmla="*/ 429 w 97"/>
                <a:gd name="T15" fmla="*/ 1692 h 229"/>
                <a:gd name="T16" fmla="*/ 717 w 97"/>
                <a:gd name="T17" fmla="*/ 849 h 229"/>
                <a:gd name="T18" fmla="*/ 273 w 97"/>
                <a:gd name="T19" fmla="*/ 952 h 229"/>
                <a:gd name="T20" fmla="*/ 228 w 97"/>
                <a:gd name="T21" fmla="*/ 929 h 229"/>
                <a:gd name="T22" fmla="*/ 405 w 97"/>
                <a:gd name="T23" fmla="*/ 473 h 229"/>
                <a:gd name="T24" fmla="*/ 413 w 97"/>
                <a:gd name="T25" fmla="*/ 460 h 229"/>
                <a:gd name="T26" fmla="*/ 376 w 97"/>
                <a:gd name="T27" fmla="*/ 701 h 229"/>
                <a:gd name="T28" fmla="*/ 273 w 97"/>
                <a:gd name="T29" fmla="*/ 952 h 2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7" h="229">
                  <a:moveTo>
                    <a:pt x="97" y="115"/>
                  </a:moveTo>
                  <a:cubicBezTo>
                    <a:pt x="97" y="115"/>
                    <a:pt x="97" y="115"/>
                    <a:pt x="97" y="115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58" y="229"/>
                    <a:pt x="58" y="229"/>
                    <a:pt x="58" y="229"/>
                  </a:cubicBezTo>
                  <a:lnTo>
                    <a:pt x="97" y="115"/>
                  </a:lnTo>
                  <a:close/>
                  <a:moveTo>
                    <a:pt x="37" y="129"/>
                  </a:moveTo>
                  <a:cubicBezTo>
                    <a:pt x="34" y="130"/>
                    <a:pt x="32" y="128"/>
                    <a:pt x="31" y="126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61" y="66"/>
                    <a:pt x="59" y="75"/>
                    <a:pt x="51" y="95"/>
                  </a:cubicBezTo>
                  <a:cubicBezTo>
                    <a:pt x="44" y="113"/>
                    <a:pt x="41" y="126"/>
                    <a:pt x="37" y="129"/>
                  </a:cubicBezTo>
                </a:path>
              </a:pathLst>
            </a:custGeom>
            <a:solidFill>
              <a:srgbClr val="A77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2" name="Freeform 341">
              <a:extLst>
                <a:ext uri="{FF2B5EF4-FFF2-40B4-BE49-F238E27FC236}">
                  <a16:creationId xmlns:a16="http://schemas.microsoft.com/office/drawing/2014/main" id="{487534EF-C71B-4F4F-93EA-1416EF117A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8" y="489"/>
              <a:ext cx="189" cy="446"/>
            </a:xfrm>
            <a:custGeom>
              <a:avLst/>
              <a:gdLst>
                <a:gd name="T0" fmla="*/ 717 w 97"/>
                <a:gd name="T1" fmla="*/ 849 h 229"/>
                <a:gd name="T2" fmla="*/ 717 w 97"/>
                <a:gd name="T3" fmla="*/ 849 h 229"/>
                <a:gd name="T4" fmla="*/ 540 w 97"/>
                <a:gd name="T5" fmla="*/ 16 h 229"/>
                <a:gd name="T6" fmla="*/ 481 w 97"/>
                <a:gd name="T7" fmla="*/ 0 h 229"/>
                <a:gd name="T8" fmla="*/ 0 w 97"/>
                <a:gd name="T9" fmla="*/ 1169 h 229"/>
                <a:gd name="T10" fmla="*/ 45 w 97"/>
                <a:gd name="T11" fmla="*/ 1418 h 229"/>
                <a:gd name="T12" fmla="*/ 164 w 97"/>
                <a:gd name="T13" fmla="*/ 1646 h 229"/>
                <a:gd name="T14" fmla="*/ 429 w 97"/>
                <a:gd name="T15" fmla="*/ 1692 h 229"/>
                <a:gd name="T16" fmla="*/ 717 w 97"/>
                <a:gd name="T17" fmla="*/ 849 h 229"/>
                <a:gd name="T18" fmla="*/ 273 w 97"/>
                <a:gd name="T19" fmla="*/ 952 h 229"/>
                <a:gd name="T20" fmla="*/ 228 w 97"/>
                <a:gd name="T21" fmla="*/ 929 h 229"/>
                <a:gd name="T22" fmla="*/ 405 w 97"/>
                <a:gd name="T23" fmla="*/ 473 h 229"/>
                <a:gd name="T24" fmla="*/ 413 w 97"/>
                <a:gd name="T25" fmla="*/ 460 h 229"/>
                <a:gd name="T26" fmla="*/ 376 w 97"/>
                <a:gd name="T27" fmla="*/ 701 h 229"/>
                <a:gd name="T28" fmla="*/ 273 w 97"/>
                <a:gd name="T29" fmla="*/ 952 h 2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7" h="229">
                  <a:moveTo>
                    <a:pt x="97" y="115"/>
                  </a:moveTo>
                  <a:cubicBezTo>
                    <a:pt x="97" y="115"/>
                    <a:pt x="97" y="115"/>
                    <a:pt x="97" y="115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22" y="223"/>
                    <a:pt x="22" y="223"/>
                    <a:pt x="22" y="223"/>
                  </a:cubicBezTo>
                  <a:cubicBezTo>
                    <a:pt x="58" y="229"/>
                    <a:pt x="58" y="229"/>
                    <a:pt x="58" y="229"/>
                  </a:cubicBezTo>
                  <a:lnTo>
                    <a:pt x="97" y="115"/>
                  </a:lnTo>
                  <a:close/>
                  <a:moveTo>
                    <a:pt x="37" y="129"/>
                  </a:moveTo>
                  <a:cubicBezTo>
                    <a:pt x="34" y="130"/>
                    <a:pt x="32" y="128"/>
                    <a:pt x="31" y="126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61" y="66"/>
                    <a:pt x="59" y="75"/>
                    <a:pt x="51" y="95"/>
                  </a:cubicBezTo>
                  <a:cubicBezTo>
                    <a:pt x="44" y="113"/>
                    <a:pt x="41" y="126"/>
                    <a:pt x="37" y="129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3" name="Freeform 342">
              <a:extLst>
                <a:ext uri="{FF2B5EF4-FFF2-40B4-BE49-F238E27FC236}">
                  <a16:creationId xmlns:a16="http://schemas.microsoft.com/office/drawing/2014/main" id="{DE8D46F9-C3E9-4A55-8A27-245149BEE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617"/>
              <a:ext cx="28" cy="94"/>
            </a:xfrm>
            <a:custGeom>
              <a:avLst/>
              <a:gdLst>
                <a:gd name="T0" fmla="*/ 0 w 28"/>
                <a:gd name="T1" fmla="*/ 0 h 94"/>
                <a:gd name="T2" fmla="*/ 22 w 28"/>
                <a:gd name="T3" fmla="*/ 94 h 94"/>
                <a:gd name="T4" fmla="*/ 28 w 28"/>
                <a:gd name="T5" fmla="*/ 80 h 94"/>
                <a:gd name="T6" fmla="*/ 10 w 28"/>
                <a:gd name="T7" fmla="*/ 0 h 94"/>
                <a:gd name="T8" fmla="*/ 0 w 28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4">
                  <a:moveTo>
                    <a:pt x="0" y="0"/>
                  </a:moveTo>
                  <a:lnTo>
                    <a:pt x="22" y="94"/>
                  </a:lnTo>
                  <a:lnTo>
                    <a:pt x="28" y="8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4" name="Freeform 343">
              <a:extLst>
                <a:ext uri="{FF2B5EF4-FFF2-40B4-BE49-F238E27FC236}">
                  <a16:creationId xmlns:a16="http://schemas.microsoft.com/office/drawing/2014/main" id="{A140959A-5C8F-4761-BC84-D557A2935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617"/>
              <a:ext cx="28" cy="94"/>
            </a:xfrm>
            <a:custGeom>
              <a:avLst/>
              <a:gdLst>
                <a:gd name="T0" fmla="*/ 0 w 28"/>
                <a:gd name="T1" fmla="*/ 0 h 94"/>
                <a:gd name="T2" fmla="*/ 22 w 28"/>
                <a:gd name="T3" fmla="*/ 94 h 94"/>
                <a:gd name="T4" fmla="*/ 28 w 28"/>
                <a:gd name="T5" fmla="*/ 80 h 94"/>
                <a:gd name="T6" fmla="*/ 10 w 28"/>
                <a:gd name="T7" fmla="*/ 0 h 94"/>
                <a:gd name="T8" fmla="*/ 0 w 28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4">
                  <a:moveTo>
                    <a:pt x="0" y="0"/>
                  </a:moveTo>
                  <a:lnTo>
                    <a:pt x="22" y="94"/>
                  </a:lnTo>
                  <a:lnTo>
                    <a:pt x="28" y="80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5" name="Freeform 344">
              <a:extLst>
                <a:ext uri="{FF2B5EF4-FFF2-40B4-BE49-F238E27FC236}">
                  <a16:creationId xmlns:a16="http://schemas.microsoft.com/office/drawing/2014/main" id="{B322CA23-FDB9-4580-9802-FA239EF2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446"/>
              <a:ext cx="128" cy="437"/>
            </a:xfrm>
            <a:custGeom>
              <a:avLst/>
              <a:gdLst>
                <a:gd name="T0" fmla="*/ 0 w 128"/>
                <a:gd name="T1" fmla="*/ 431 h 437"/>
                <a:gd name="T2" fmla="*/ 125 w 128"/>
                <a:gd name="T3" fmla="*/ 0 h 437"/>
                <a:gd name="T4" fmla="*/ 128 w 128"/>
                <a:gd name="T5" fmla="*/ 19 h 437"/>
                <a:gd name="T6" fmla="*/ 4 w 128"/>
                <a:gd name="T7" fmla="*/ 437 h 437"/>
                <a:gd name="T8" fmla="*/ 0 w 128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8" h="437">
                  <a:moveTo>
                    <a:pt x="0" y="431"/>
                  </a:moveTo>
                  <a:lnTo>
                    <a:pt x="125" y="0"/>
                  </a:lnTo>
                  <a:lnTo>
                    <a:pt x="128" y="19"/>
                  </a:lnTo>
                  <a:lnTo>
                    <a:pt x="4" y="437"/>
                  </a:lnTo>
                  <a:lnTo>
                    <a:pt x="0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6" name="Freeform 345">
              <a:extLst>
                <a:ext uri="{FF2B5EF4-FFF2-40B4-BE49-F238E27FC236}">
                  <a16:creationId xmlns:a16="http://schemas.microsoft.com/office/drawing/2014/main" id="{B592B54A-045D-483D-897A-EEC6C8AEB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446"/>
              <a:ext cx="128" cy="437"/>
            </a:xfrm>
            <a:custGeom>
              <a:avLst/>
              <a:gdLst>
                <a:gd name="T0" fmla="*/ 0 w 128"/>
                <a:gd name="T1" fmla="*/ 431 h 437"/>
                <a:gd name="T2" fmla="*/ 125 w 128"/>
                <a:gd name="T3" fmla="*/ 0 h 437"/>
                <a:gd name="T4" fmla="*/ 128 w 128"/>
                <a:gd name="T5" fmla="*/ 19 h 437"/>
                <a:gd name="T6" fmla="*/ 4 w 128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437">
                  <a:moveTo>
                    <a:pt x="0" y="431"/>
                  </a:moveTo>
                  <a:lnTo>
                    <a:pt x="125" y="0"/>
                  </a:lnTo>
                  <a:lnTo>
                    <a:pt x="128" y="19"/>
                  </a:lnTo>
                  <a:lnTo>
                    <a:pt x="4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7" name="Freeform 346">
              <a:extLst>
                <a:ext uri="{FF2B5EF4-FFF2-40B4-BE49-F238E27FC236}">
                  <a16:creationId xmlns:a16="http://schemas.microsoft.com/office/drawing/2014/main" id="{504D1912-6BA2-4030-89A4-57C6EC691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446"/>
              <a:ext cx="128" cy="437"/>
            </a:xfrm>
            <a:custGeom>
              <a:avLst/>
              <a:gdLst>
                <a:gd name="T0" fmla="*/ 0 w 128"/>
                <a:gd name="T1" fmla="*/ 431 h 437"/>
                <a:gd name="T2" fmla="*/ 125 w 128"/>
                <a:gd name="T3" fmla="*/ 0 h 437"/>
                <a:gd name="T4" fmla="*/ 128 w 128"/>
                <a:gd name="T5" fmla="*/ 19 h 437"/>
                <a:gd name="T6" fmla="*/ 4 w 128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437">
                  <a:moveTo>
                    <a:pt x="0" y="431"/>
                  </a:moveTo>
                  <a:lnTo>
                    <a:pt x="125" y="0"/>
                  </a:lnTo>
                  <a:lnTo>
                    <a:pt x="128" y="19"/>
                  </a:lnTo>
                  <a:lnTo>
                    <a:pt x="4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8" name="Freeform 347">
              <a:extLst>
                <a:ext uri="{FF2B5EF4-FFF2-40B4-BE49-F238E27FC236}">
                  <a16:creationId xmlns:a16="http://schemas.microsoft.com/office/drawing/2014/main" id="{D8E1EA2D-F9D9-41A3-BA1F-63507DCCB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446"/>
              <a:ext cx="201" cy="431"/>
            </a:xfrm>
            <a:custGeom>
              <a:avLst/>
              <a:gdLst>
                <a:gd name="T0" fmla="*/ 76 w 201"/>
                <a:gd name="T1" fmla="*/ 431 h 431"/>
                <a:gd name="T2" fmla="*/ 201 w 201"/>
                <a:gd name="T3" fmla="*/ 0 h 431"/>
                <a:gd name="T4" fmla="*/ 146 w 201"/>
                <a:gd name="T5" fmla="*/ 0 h 431"/>
                <a:gd name="T6" fmla="*/ 0 w 201"/>
                <a:gd name="T7" fmla="*/ 431 h 431"/>
                <a:gd name="T8" fmla="*/ 76 w 201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431">
                  <a:moveTo>
                    <a:pt x="76" y="431"/>
                  </a:moveTo>
                  <a:lnTo>
                    <a:pt x="201" y="0"/>
                  </a:lnTo>
                  <a:lnTo>
                    <a:pt x="146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09" name="Freeform 348">
              <a:extLst>
                <a:ext uri="{FF2B5EF4-FFF2-40B4-BE49-F238E27FC236}">
                  <a16:creationId xmlns:a16="http://schemas.microsoft.com/office/drawing/2014/main" id="{CA80FF15-BB64-46BD-8377-6DB45F19C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446"/>
              <a:ext cx="201" cy="431"/>
            </a:xfrm>
            <a:custGeom>
              <a:avLst/>
              <a:gdLst>
                <a:gd name="T0" fmla="*/ 76 w 201"/>
                <a:gd name="T1" fmla="*/ 431 h 431"/>
                <a:gd name="T2" fmla="*/ 201 w 201"/>
                <a:gd name="T3" fmla="*/ 0 h 431"/>
                <a:gd name="T4" fmla="*/ 146 w 201"/>
                <a:gd name="T5" fmla="*/ 0 h 431"/>
                <a:gd name="T6" fmla="*/ 0 w 201"/>
                <a:gd name="T7" fmla="*/ 431 h 431"/>
                <a:gd name="T8" fmla="*/ 76 w 201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1" h="431">
                  <a:moveTo>
                    <a:pt x="76" y="431"/>
                  </a:moveTo>
                  <a:lnTo>
                    <a:pt x="201" y="0"/>
                  </a:lnTo>
                  <a:lnTo>
                    <a:pt x="146" y="0"/>
                  </a:lnTo>
                  <a:lnTo>
                    <a:pt x="0" y="431"/>
                  </a:lnTo>
                  <a:lnTo>
                    <a:pt x="76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0" name="Freeform 349">
              <a:extLst>
                <a:ext uri="{FF2B5EF4-FFF2-40B4-BE49-F238E27FC236}">
                  <a16:creationId xmlns:a16="http://schemas.microsoft.com/office/drawing/2014/main" id="{729DABE2-A369-4BF4-9571-2A72C2BBA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617"/>
              <a:ext cx="27" cy="94"/>
            </a:xfrm>
            <a:custGeom>
              <a:avLst/>
              <a:gdLst>
                <a:gd name="T0" fmla="*/ 18 w 27"/>
                <a:gd name="T1" fmla="*/ 0 h 94"/>
                <a:gd name="T2" fmla="*/ 0 w 27"/>
                <a:gd name="T3" fmla="*/ 80 h 94"/>
                <a:gd name="T4" fmla="*/ 6 w 27"/>
                <a:gd name="T5" fmla="*/ 94 h 94"/>
                <a:gd name="T6" fmla="*/ 27 w 27"/>
                <a:gd name="T7" fmla="*/ 0 h 94"/>
                <a:gd name="T8" fmla="*/ 18 w 27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4">
                  <a:moveTo>
                    <a:pt x="18" y="0"/>
                  </a:moveTo>
                  <a:lnTo>
                    <a:pt x="0" y="80"/>
                  </a:lnTo>
                  <a:lnTo>
                    <a:pt x="6" y="94"/>
                  </a:lnTo>
                  <a:lnTo>
                    <a:pt x="27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1" name="Freeform 350">
              <a:extLst>
                <a:ext uri="{FF2B5EF4-FFF2-40B4-BE49-F238E27FC236}">
                  <a16:creationId xmlns:a16="http://schemas.microsoft.com/office/drawing/2014/main" id="{381031F7-5AAB-4F21-A66A-EA3F5CE68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617"/>
              <a:ext cx="27" cy="94"/>
            </a:xfrm>
            <a:custGeom>
              <a:avLst/>
              <a:gdLst>
                <a:gd name="T0" fmla="*/ 18 w 27"/>
                <a:gd name="T1" fmla="*/ 0 h 94"/>
                <a:gd name="T2" fmla="*/ 0 w 27"/>
                <a:gd name="T3" fmla="*/ 80 h 94"/>
                <a:gd name="T4" fmla="*/ 6 w 27"/>
                <a:gd name="T5" fmla="*/ 94 h 94"/>
                <a:gd name="T6" fmla="*/ 27 w 27"/>
                <a:gd name="T7" fmla="*/ 0 h 94"/>
                <a:gd name="T8" fmla="*/ 18 w 27"/>
                <a:gd name="T9" fmla="*/ 0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94">
                  <a:moveTo>
                    <a:pt x="18" y="0"/>
                  </a:moveTo>
                  <a:lnTo>
                    <a:pt x="0" y="80"/>
                  </a:lnTo>
                  <a:lnTo>
                    <a:pt x="6" y="94"/>
                  </a:lnTo>
                  <a:lnTo>
                    <a:pt x="27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2" name="Freeform 351">
              <a:extLst>
                <a:ext uri="{FF2B5EF4-FFF2-40B4-BE49-F238E27FC236}">
                  <a16:creationId xmlns:a16="http://schemas.microsoft.com/office/drawing/2014/main" id="{647C0BA6-3845-4FE1-BE37-FD2A35C6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446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129 w 129"/>
                <a:gd name="T9" fmla="*/ 431 h 4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  <a:lnTo>
                    <a:pt x="129" y="431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3" name="Freeform 352">
              <a:extLst>
                <a:ext uri="{FF2B5EF4-FFF2-40B4-BE49-F238E27FC236}">
                  <a16:creationId xmlns:a16="http://schemas.microsoft.com/office/drawing/2014/main" id="{A93C572E-71D1-47CC-9989-B90C9790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446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4" name="Freeform 353">
              <a:extLst>
                <a:ext uri="{FF2B5EF4-FFF2-40B4-BE49-F238E27FC236}">
                  <a16:creationId xmlns:a16="http://schemas.microsoft.com/office/drawing/2014/main" id="{616BCA91-70E2-47C8-912F-E737D941A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446"/>
              <a:ext cx="129" cy="437"/>
            </a:xfrm>
            <a:custGeom>
              <a:avLst/>
              <a:gdLst>
                <a:gd name="T0" fmla="*/ 129 w 129"/>
                <a:gd name="T1" fmla="*/ 431 h 437"/>
                <a:gd name="T2" fmla="*/ 4 w 129"/>
                <a:gd name="T3" fmla="*/ 0 h 437"/>
                <a:gd name="T4" fmla="*/ 0 w 129"/>
                <a:gd name="T5" fmla="*/ 19 h 437"/>
                <a:gd name="T6" fmla="*/ 123 w 129"/>
                <a:gd name="T7" fmla="*/ 437 h 4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437">
                  <a:moveTo>
                    <a:pt x="129" y="431"/>
                  </a:moveTo>
                  <a:lnTo>
                    <a:pt x="4" y="0"/>
                  </a:lnTo>
                  <a:lnTo>
                    <a:pt x="0" y="19"/>
                  </a:lnTo>
                  <a:lnTo>
                    <a:pt x="123" y="43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5" name="Freeform 354">
              <a:extLst>
                <a:ext uri="{FF2B5EF4-FFF2-40B4-BE49-F238E27FC236}">
                  <a16:creationId xmlns:a16="http://schemas.microsoft.com/office/drawing/2014/main" id="{E7B89F89-097E-4C3C-9C1E-6C23AEB07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446"/>
              <a:ext cx="199" cy="431"/>
            </a:xfrm>
            <a:custGeom>
              <a:avLst/>
              <a:gdLst>
                <a:gd name="T0" fmla="*/ 125 w 199"/>
                <a:gd name="T1" fmla="*/ 431 h 431"/>
                <a:gd name="T2" fmla="*/ 0 w 199"/>
                <a:gd name="T3" fmla="*/ 0 h 431"/>
                <a:gd name="T4" fmla="*/ 53 w 199"/>
                <a:gd name="T5" fmla="*/ 0 h 431"/>
                <a:gd name="T6" fmla="*/ 199 w 199"/>
                <a:gd name="T7" fmla="*/ 431 h 431"/>
                <a:gd name="T8" fmla="*/ 125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125" y="431"/>
                  </a:moveTo>
                  <a:lnTo>
                    <a:pt x="0" y="0"/>
                  </a:lnTo>
                  <a:lnTo>
                    <a:pt x="53" y="0"/>
                  </a:lnTo>
                  <a:lnTo>
                    <a:pt x="199" y="431"/>
                  </a:lnTo>
                  <a:lnTo>
                    <a:pt x="125" y="431"/>
                  </a:lnTo>
                  <a:close/>
                </a:path>
              </a:pathLst>
            </a:custGeom>
            <a:solidFill>
              <a:srgbClr val="E9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6" name="Freeform 355">
              <a:extLst>
                <a:ext uri="{FF2B5EF4-FFF2-40B4-BE49-F238E27FC236}">
                  <a16:creationId xmlns:a16="http://schemas.microsoft.com/office/drawing/2014/main" id="{992C3940-BDCF-44E4-933F-88A562493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446"/>
              <a:ext cx="199" cy="431"/>
            </a:xfrm>
            <a:custGeom>
              <a:avLst/>
              <a:gdLst>
                <a:gd name="T0" fmla="*/ 125 w 199"/>
                <a:gd name="T1" fmla="*/ 431 h 431"/>
                <a:gd name="T2" fmla="*/ 0 w 199"/>
                <a:gd name="T3" fmla="*/ 0 h 431"/>
                <a:gd name="T4" fmla="*/ 53 w 199"/>
                <a:gd name="T5" fmla="*/ 0 h 431"/>
                <a:gd name="T6" fmla="*/ 199 w 199"/>
                <a:gd name="T7" fmla="*/ 431 h 431"/>
                <a:gd name="T8" fmla="*/ 125 w 199"/>
                <a:gd name="T9" fmla="*/ 431 h 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9" h="431">
                  <a:moveTo>
                    <a:pt x="125" y="431"/>
                  </a:moveTo>
                  <a:lnTo>
                    <a:pt x="0" y="0"/>
                  </a:lnTo>
                  <a:lnTo>
                    <a:pt x="53" y="0"/>
                  </a:lnTo>
                  <a:lnTo>
                    <a:pt x="199" y="431"/>
                  </a:lnTo>
                  <a:lnTo>
                    <a:pt x="125" y="43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7" name="Freeform 356">
              <a:extLst>
                <a:ext uri="{FF2B5EF4-FFF2-40B4-BE49-F238E27FC236}">
                  <a16:creationId xmlns:a16="http://schemas.microsoft.com/office/drawing/2014/main" id="{AEBED3DB-1FD6-4156-ABD0-EF5F3F63E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535"/>
              <a:ext cx="538" cy="78"/>
            </a:xfrm>
            <a:custGeom>
              <a:avLst/>
              <a:gdLst>
                <a:gd name="T0" fmla="*/ 0 w 538"/>
                <a:gd name="T1" fmla="*/ 0 h 78"/>
                <a:gd name="T2" fmla="*/ 508 w 538"/>
                <a:gd name="T3" fmla="*/ 0 h 78"/>
                <a:gd name="T4" fmla="*/ 538 w 538"/>
                <a:gd name="T5" fmla="*/ 78 h 78"/>
                <a:gd name="T6" fmla="*/ 17 w 538"/>
                <a:gd name="T7" fmla="*/ 78 h 78"/>
                <a:gd name="T8" fmla="*/ 0 w 538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78">
                  <a:moveTo>
                    <a:pt x="0" y="0"/>
                  </a:moveTo>
                  <a:lnTo>
                    <a:pt x="508" y="0"/>
                  </a:lnTo>
                  <a:lnTo>
                    <a:pt x="538" y="78"/>
                  </a:lnTo>
                  <a:lnTo>
                    <a:pt x="17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8" name="Freeform 357">
              <a:extLst>
                <a:ext uri="{FF2B5EF4-FFF2-40B4-BE49-F238E27FC236}">
                  <a16:creationId xmlns:a16="http://schemas.microsoft.com/office/drawing/2014/main" id="{A2ABFD3F-BFF6-4402-A24D-BE6DB1D1C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535"/>
              <a:ext cx="538" cy="78"/>
            </a:xfrm>
            <a:custGeom>
              <a:avLst/>
              <a:gdLst>
                <a:gd name="T0" fmla="*/ 0 w 538"/>
                <a:gd name="T1" fmla="*/ 0 h 78"/>
                <a:gd name="T2" fmla="*/ 508 w 538"/>
                <a:gd name="T3" fmla="*/ 0 h 78"/>
                <a:gd name="T4" fmla="*/ 538 w 538"/>
                <a:gd name="T5" fmla="*/ 78 h 78"/>
                <a:gd name="T6" fmla="*/ 17 w 538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8" h="78">
                  <a:moveTo>
                    <a:pt x="0" y="0"/>
                  </a:moveTo>
                  <a:lnTo>
                    <a:pt x="508" y="0"/>
                  </a:lnTo>
                  <a:lnTo>
                    <a:pt x="538" y="78"/>
                  </a:lnTo>
                  <a:lnTo>
                    <a:pt x="17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19" name="Freeform 358">
              <a:extLst>
                <a:ext uri="{FF2B5EF4-FFF2-40B4-BE49-F238E27FC236}">
                  <a16:creationId xmlns:a16="http://schemas.microsoft.com/office/drawing/2014/main" id="{50EB8C0C-08DD-4A4A-A077-DC58588D4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535"/>
              <a:ext cx="538" cy="78"/>
            </a:xfrm>
            <a:custGeom>
              <a:avLst/>
              <a:gdLst>
                <a:gd name="T0" fmla="*/ 0 w 538"/>
                <a:gd name="T1" fmla="*/ 0 h 78"/>
                <a:gd name="T2" fmla="*/ 508 w 538"/>
                <a:gd name="T3" fmla="*/ 0 h 78"/>
                <a:gd name="T4" fmla="*/ 538 w 538"/>
                <a:gd name="T5" fmla="*/ 78 h 78"/>
                <a:gd name="T6" fmla="*/ 17 w 538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8" h="78">
                  <a:moveTo>
                    <a:pt x="0" y="0"/>
                  </a:moveTo>
                  <a:lnTo>
                    <a:pt x="508" y="0"/>
                  </a:lnTo>
                  <a:lnTo>
                    <a:pt x="538" y="78"/>
                  </a:lnTo>
                  <a:lnTo>
                    <a:pt x="17" y="7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0" name="Rectangle 359">
              <a:extLst>
                <a:ext uri="{FF2B5EF4-FFF2-40B4-BE49-F238E27FC236}">
                  <a16:creationId xmlns:a16="http://schemas.microsoft.com/office/drawing/2014/main" id="{CE624BEF-C56A-4CAF-8612-1B1A16AB3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613"/>
              <a:ext cx="521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321" name="Freeform 360">
              <a:extLst>
                <a:ext uri="{FF2B5EF4-FFF2-40B4-BE49-F238E27FC236}">
                  <a16:creationId xmlns:a16="http://schemas.microsoft.com/office/drawing/2014/main" id="{A623696B-9886-40B5-83ED-00683ACF8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613"/>
              <a:ext cx="521" cy="14"/>
            </a:xfrm>
            <a:custGeom>
              <a:avLst/>
              <a:gdLst>
                <a:gd name="T0" fmla="*/ 0 w 521"/>
                <a:gd name="T1" fmla="*/ 0 h 14"/>
                <a:gd name="T2" fmla="*/ 521 w 521"/>
                <a:gd name="T3" fmla="*/ 0 h 14"/>
                <a:gd name="T4" fmla="*/ 521 w 521"/>
                <a:gd name="T5" fmla="*/ 14 h 14"/>
                <a:gd name="T6" fmla="*/ 0 w 52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1" h="14">
                  <a:moveTo>
                    <a:pt x="0" y="0"/>
                  </a:moveTo>
                  <a:lnTo>
                    <a:pt x="521" y="0"/>
                  </a:lnTo>
                  <a:lnTo>
                    <a:pt x="521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2" name="Freeform 361">
              <a:extLst>
                <a:ext uri="{FF2B5EF4-FFF2-40B4-BE49-F238E27FC236}">
                  <a16:creationId xmlns:a16="http://schemas.microsoft.com/office/drawing/2014/main" id="{B4877152-75A4-47A3-8645-1C5659155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613"/>
              <a:ext cx="521" cy="14"/>
            </a:xfrm>
            <a:custGeom>
              <a:avLst/>
              <a:gdLst>
                <a:gd name="T0" fmla="*/ 0 w 521"/>
                <a:gd name="T1" fmla="*/ 0 h 14"/>
                <a:gd name="T2" fmla="*/ 521 w 521"/>
                <a:gd name="T3" fmla="*/ 0 h 14"/>
                <a:gd name="T4" fmla="*/ 521 w 521"/>
                <a:gd name="T5" fmla="*/ 14 h 14"/>
                <a:gd name="T6" fmla="*/ 0 w 52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1" h="14">
                  <a:moveTo>
                    <a:pt x="0" y="0"/>
                  </a:moveTo>
                  <a:lnTo>
                    <a:pt x="521" y="0"/>
                  </a:lnTo>
                  <a:lnTo>
                    <a:pt x="521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3" name="Freeform 362">
              <a:extLst>
                <a:ext uri="{FF2B5EF4-FFF2-40B4-BE49-F238E27FC236}">
                  <a16:creationId xmlns:a16="http://schemas.microsoft.com/office/drawing/2014/main" id="{0C6E804B-FB8F-4D04-8A6F-2BB0FB652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721"/>
              <a:ext cx="625" cy="91"/>
            </a:xfrm>
            <a:custGeom>
              <a:avLst/>
              <a:gdLst>
                <a:gd name="T0" fmla="*/ 0 w 625"/>
                <a:gd name="T1" fmla="*/ 0 h 91"/>
                <a:gd name="T2" fmla="*/ 596 w 625"/>
                <a:gd name="T3" fmla="*/ 0 h 91"/>
                <a:gd name="T4" fmla="*/ 625 w 625"/>
                <a:gd name="T5" fmla="*/ 91 h 91"/>
                <a:gd name="T6" fmla="*/ 13 w 625"/>
                <a:gd name="T7" fmla="*/ 91 h 91"/>
                <a:gd name="T8" fmla="*/ 0 w 625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5" h="91">
                  <a:moveTo>
                    <a:pt x="0" y="0"/>
                  </a:moveTo>
                  <a:lnTo>
                    <a:pt x="596" y="0"/>
                  </a:lnTo>
                  <a:lnTo>
                    <a:pt x="625" y="91"/>
                  </a:lnTo>
                  <a:lnTo>
                    <a:pt x="13" y="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4" name="Freeform 363">
              <a:extLst>
                <a:ext uri="{FF2B5EF4-FFF2-40B4-BE49-F238E27FC236}">
                  <a16:creationId xmlns:a16="http://schemas.microsoft.com/office/drawing/2014/main" id="{4E06F2D6-51BB-4328-8522-24FF46CDB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721"/>
              <a:ext cx="625" cy="91"/>
            </a:xfrm>
            <a:custGeom>
              <a:avLst/>
              <a:gdLst>
                <a:gd name="T0" fmla="*/ 0 w 625"/>
                <a:gd name="T1" fmla="*/ 0 h 91"/>
                <a:gd name="T2" fmla="*/ 596 w 625"/>
                <a:gd name="T3" fmla="*/ 0 h 91"/>
                <a:gd name="T4" fmla="*/ 625 w 625"/>
                <a:gd name="T5" fmla="*/ 91 h 91"/>
                <a:gd name="T6" fmla="*/ 13 w 625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5" h="91">
                  <a:moveTo>
                    <a:pt x="0" y="0"/>
                  </a:moveTo>
                  <a:lnTo>
                    <a:pt x="596" y="0"/>
                  </a:lnTo>
                  <a:lnTo>
                    <a:pt x="625" y="91"/>
                  </a:lnTo>
                  <a:lnTo>
                    <a:pt x="13" y="9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5" name="Freeform 364">
              <a:extLst>
                <a:ext uri="{FF2B5EF4-FFF2-40B4-BE49-F238E27FC236}">
                  <a16:creationId xmlns:a16="http://schemas.microsoft.com/office/drawing/2014/main" id="{7B791D64-B0B4-4A60-ACFD-7B934DA04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721"/>
              <a:ext cx="625" cy="91"/>
            </a:xfrm>
            <a:custGeom>
              <a:avLst/>
              <a:gdLst>
                <a:gd name="T0" fmla="*/ 0 w 625"/>
                <a:gd name="T1" fmla="*/ 0 h 91"/>
                <a:gd name="T2" fmla="*/ 596 w 625"/>
                <a:gd name="T3" fmla="*/ 0 h 91"/>
                <a:gd name="T4" fmla="*/ 625 w 625"/>
                <a:gd name="T5" fmla="*/ 91 h 91"/>
                <a:gd name="T6" fmla="*/ 13 w 625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5" h="91">
                  <a:moveTo>
                    <a:pt x="0" y="0"/>
                  </a:moveTo>
                  <a:lnTo>
                    <a:pt x="596" y="0"/>
                  </a:lnTo>
                  <a:lnTo>
                    <a:pt x="625" y="91"/>
                  </a:lnTo>
                  <a:lnTo>
                    <a:pt x="13" y="9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6" name="Rectangle 365">
              <a:extLst>
                <a:ext uri="{FF2B5EF4-FFF2-40B4-BE49-F238E27FC236}">
                  <a16:creationId xmlns:a16="http://schemas.microsoft.com/office/drawing/2014/main" id="{B10F6EA5-95AD-4B66-B844-2D7611AC3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805"/>
              <a:ext cx="612" cy="13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327" name="Rectangle 366">
              <a:extLst>
                <a:ext uri="{FF2B5EF4-FFF2-40B4-BE49-F238E27FC236}">
                  <a16:creationId xmlns:a16="http://schemas.microsoft.com/office/drawing/2014/main" id="{AA8B08FF-D318-49C4-B56E-63D1DC013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5" y="805"/>
              <a:ext cx="612" cy="13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328" name="Freeform 367">
              <a:extLst>
                <a:ext uri="{FF2B5EF4-FFF2-40B4-BE49-F238E27FC236}">
                  <a16:creationId xmlns:a16="http://schemas.microsoft.com/office/drawing/2014/main" id="{D22D1A9E-A0D6-4F38-8C2E-2E7F62800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535"/>
              <a:ext cx="530" cy="78"/>
            </a:xfrm>
            <a:custGeom>
              <a:avLst/>
              <a:gdLst>
                <a:gd name="T0" fmla="*/ 530 w 530"/>
                <a:gd name="T1" fmla="*/ 0 h 78"/>
                <a:gd name="T2" fmla="*/ 29 w 530"/>
                <a:gd name="T3" fmla="*/ 0 h 78"/>
                <a:gd name="T4" fmla="*/ 0 w 530"/>
                <a:gd name="T5" fmla="*/ 78 h 78"/>
                <a:gd name="T6" fmla="*/ 530 w 530"/>
                <a:gd name="T7" fmla="*/ 78 h 78"/>
                <a:gd name="T8" fmla="*/ 530 w 530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0" h="78">
                  <a:moveTo>
                    <a:pt x="530" y="0"/>
                  </a:moveTo>
                  <a:lnTo>
                    <a:pt x="29" y="0"/>
                  </a:lnTo>
                  <a:lnTo>
                    <a:pt x="0" y="78"/>
                  </a:lnTo>
                  <a:lnTo>
                    <a:pt x="530" y="78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29" name="Freeform 368">
              <a:extLst>
                <a:ext uri="{FF2B5EF4-FFF2-40B4-BE49-F238E27FC236}">
                  <a16:creationId xmlns:a16="http://schemas.microsoft.com/office/drawing/2014/main" id="{C44616D8-43E3-4816-AC02-430C37645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535"/>
              <a:ext cx="530" cy="78"/>
            </a:xfrm>
            <a:custGeom>
              <a:avLst/>
              <a:gdLst>
                <a:gd name="T0" fmla="*/ 530 w 530"/>
                <a:gd name="T1" fmla="*/ 0 h 78"/>
                <a:gd name="T2" fmla="*/ 29 w 530"/>
                <a:gd name="T3" fmla="*/ 0 h 78"/>
                <a:gd name="T4" fmla="*/ 0 w 530"/>
                <a:gd name="T5" fmla="*/ 78 h 78"/>
                <a:gd name="T6" fmla="*/ 530 w 530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0" h="78">
                  <a:moveTo>
                    <a:pt x="530" y="0"/>
                  </a:moveTo>
                  <a:lnTo>
                    <a:pt x="29" y="0"/>
                  </a:lnTo>
                  <a:lnTo>
                    <a:pt x="0" y="78"/>
                  </a:lnTo>
                  <a:lnTo>
                    <a:pt x="530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0" name="Freeform 369">
              <a:extLst>
                <a:ext uri="{FF2B5EF4-FFF2-40B4-BE49-F238E27FC236}">
                  <a16:creationId xmlns:a16="http://schemas.microsoft.com/office/drawing/2014/main" id="{95B0F189-4844-4783-B60B-A78FE4715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535"/>
              <a:ext cx="530" cy="78"/>
            </a:xfrm>
            <a:custGeom>
              <a:avLst/>
              <a:gdLst>
                <a:gd name="T0" fmla="*/ 530 w 530"/>
                <a:gd name="T1" fmla="*/ 0 h 78"/>
                <a:gd name="T2" fmla="*/ 29 w 530"/>
                <a:gd name="T3" fmla="*/ 0 h 78"/>
                <a:gd name="T4" fmla="*/ 0 w 530"/>
                <a:gd name="T5" fmla="*/ 78 h 78"/>
                <a:gd name="T6" fmla="*/ 530 w 530"/>
                <a:gd name="T7" fmla="*/ 78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0" h="78">
                  <a:moveTo>
                    <a:pt x="530" y="0"/>
                  </a:moveTo>
                  <a:lnTo>
                    <a:pt x="29" y="0"/>
                  </a:lnTo>
                  <a:lnTo>
                    <a:pt x="0" y="78"/>
                  </a:lnTo>
                  <a:lnTo>
                    <a:pt x="530" y="7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1" name="Freeform 370">
              <a:extLst>
                <a:ext uri="{FF2B5EF4-FFF2-40B4-BE49-F238E27FC236}">
                  <a16:creationId xmlns:a16="http://schemas.microsoft.com/office/drawing/2014/main" id="{E564BCF4-19E5-4A23-AF34-B3BFC053B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613"/>
              <a:ext cx="542" cy="14"/>
            </a:xfrm>
            <a:custGeom>
              <a:avLst/>
              <a:gdLst>
                <a:gd name="T0" fmla="*/ 542 w 542"/>
                <a:gd name="T1" fmla="*/ 0 h 14"/>
                <a:gd name="T2" fmla="*/ 0 w 542"/>
                <a:gd name="T3" fmla="*/ 0 h 14"/>
                <a:gd name="T4" fmla="*/ 0 w 542"/>
                <a:gd name="T5" fmla="*/ 14 h 14"/>
                <a:gd name="T6" fmla="*/ 530 w 542"/>
                <a:gd name="T7" fmla="*/ 14 h 14"/>
                <a:gd name="T8" fmla="*/ 542 w 54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2" h="14">
                  <a:moveTo>
                    <a:pt x="542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2" name="Freeform 371">
              <a:extLst>
                <a:ext uri="{FF2B5EF4-FFF2-40B4-BE49-F238E27FC236}">
                  <a16:creationId xmlns:a16="http://schemas.microsoft.com/office/drawing/2014/main" id="{19DCCA84-0029-4E94-B30A-62C7F6112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613"/>
              <a:ext cx="542" cy="14"/>
            </a:xfrm>
            <a:custGeom>
              <a:avLst/>
              <a:gdLst>
                <a:gd name="T0" fmla="*/ 542 w 542"/>
                <a:gd name="T1" fmla="*/ 0 h 14"/>
                <a:gd name="T2" fmla="*/ 0 w 542"/>
                <a:gd name="T3" fmla="*/ 0 h 14"/>
                <a:gd name="T4" fmla="*/ 0 w 542"/>
                <a:gd name="T5" fmla="*/ 14 h 14"/>
                <a:gd name="T6" fmla="*/ 530 w 54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2" h="14">
                  <a:moveTo>
                    <a:pt x="542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3" name="Freeform 372">
              <a:extLst>
                <a:ext uri="{FF2B5EF4-FFF2-40B4-BE49-F238E27FC236}">
                  <a16:creationId xmlns:a16="http://schemas.microsoft.com/office/drawing/2014/main" id="{7E8A9972-C0BE-4976-BF6C-B27443FDC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613"/>
              <a:ext cx="542" cy="14"/>
            </a:xfrm>
            <a:custGeom>
              <a:avLst/>
              <a:gdLst>
                <a:gd name="T0" fmla="*/ 542 w 542"/>
                <a:gd name="T1" fmla="*/ 0 h 14"/>
                <a:gd name="T2" fmla="*/ 0 w 542"/>
                <a:gd name="T3" fmla="*/ 0 h 14"/>
                <a:gd name="T4" fmla="*/ 0 w 542"/>
                <a:gd name="T5" fmla="*/ 14 h 14"/>
                <a:gd name="T6" fmla="*/ 530 w 54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2" h="14">
                  <a:moveTo>
                    <a:pt x="542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4" name="Freeform 373">
              <a:extLst>
                <a:ext uri="{FF2B5EF4-FFF2-40B4-BE49-F238E27FC236}">
                  <a16:creationId xmlns:a16="http://schemas.microsoft.com/office/drawing/2014/main" id="{A757AB97-9A84-4314-B416-01BD0CDD2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721"/>
              <a:ext cx="610" cy="91"/>
            </a:xfrm>
            <a:custGeom>
              <a:avLst/>
              <a:gdLst>
                <a:gd name="T0" fmla="*/ 610 w 610"/>
                <a:gd name="T1" fmla="*/ 0 h 91"/>
                <a:gd name="T2" fmla="*/ 27 w 610"/>
                <a:gd name="T3" fmla="*/ 0 h 91"/>
                <a:gd name="T4" fmla="*/ 0 w 610"/>
                <a:gd name="T5" fmla="*/ 91 h 91"/>
                <a:gd name="T6" fmla="*/ 610 w 610"/>
                <a:gd name="T7" fmla="*/ 91 h 91"/>
                <a:gd name="T8" fmla="*/ 610 w 610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0" h="91">
                  <a:moveTo>
                    <a:pt x="610" y="0"/>
                  </a:moveTo>
                  <a:lnTo>
                    <a:pt x="27" y="0"/>
                  </a:lnTo>
                  <a:lnTo>
                    <a:pt x="0" y="91"/>
                  </a:lnTo>
                  <a:lnTo>
                    <a:pt x="610" y="91"/>
                  </a:lnTo>
                  <a:lnTo>
                    <a:pt x="61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5" name="Freeform 374">
              <a:extLst>
                <a:ext uri="{FF2B5EF4-FFF2-40B4-BE49-F238E27FC236}">
                  <a16:creationId xmlns:a16="http://schemas.microsoft.com/office/drawing/2014/main" id="{802F5F99-7FE4-4B9C-AE87-3A4DD7C81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721"/>
              <a:ext cx="610" cy="91"/>
            </a:xfrm>
            <a:custGeom>
              <a:avLst/>
              <a:gdLst>
                <a:gd name="T0" fmla="*/ 610 w 610"/>
                <a:gd name="T1" fmla="*/ 0 h 91"/>
                <a:gd name="T2" fmla="*/ 27 w 610"/>
                <a:gd name="T3" fmla="*/ 0 h 91"/>
                <a:gd name="T4" fmla="*/ 0 w 610"/>
                <a:gd name="T5" fmla="*/ 91 h 91"/>
                <a:gd name="T6" fmla="*/ 610 w 610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0" h="91">
                  <a:moveTo>
                    <a:pt x="610" y="0"/>
                  </a:moveTo>
                  <a:lnTo>
                    <a:pt x="27" y="0"/>
                  </a:lnTo>
                  <a:lnTo>
                    <a:pt x="0" y="91"/>
                  </a:lnTo>
                  <a:lnTo>
                    <a:pt x="610" y="9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6" name="Freeform 375">
              <a:extLst>
                <a:ext uri="{FF2B5EF4-FFF2-40B4-BE49-F238E27FC236}">
                  <a16:creationId xmlns:a16="http://schemas.microsoft.com/office/drawing/2014/main" id="{E86492B9-F261-4A8E-B126-BE319C49F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721"/>
              <a:ext cx="610" cy="91"/>
            </a:xfrm>
            <a:custGeom>
              <a:avLst/>
              <a:gdLst>
                <a:gd name="T0" fmla="*/ 610 w 610"/>
                <a:gd name="T1" fmla="*/ 0 h 91"/>
                <a:gd name="T2" fmla="*/ 27 w 610"/>
                <a:gd name="T3" fmla="*/ 0 h 91"/>
                <a:gd name="T4" fmla="*/ 0 w 610"/>
                <a:gd name="T5" fmla="*/ 91 h 91"/>
                <a:gd name="T6" fmla="*/ 610 w 610"/>
                <a:gd name="T7" fmla="*/ 91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0" h="91">
                  <a:moveTo>
                    <a:pt x="610" y="0"/>
                  </a:moveTo>
                  <a:lnTo>
                    <a:pt x="27" y="0"/>
                  </a:lnTo>
                  <a:lnTo>
                    <a:pt x="0" y="91"/>
                  </a:lnTo>
                  <a:lnTo>
                    <a:pt x="610" y="91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7" name="Freeform 376">
              <a:extLst>
                <a:ext uri="{FF2B5EF4-FFF2-40B4-BE49-F238E27FC236}">
                  <a16:creationId xmlns:a16="http://schemas.microsoft.com/office/drawing/2014/main" id="{C1D5842E-7307-4C3C-A3E3-0BB36E4F9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805"/>
              <a:ext cx="641" cy="13"/>
            </a:xfrm>
            <a:custGeom>
              <a:avLst/>
              <a:gdLst>
                <a:gd name="T0" fmla="*/ 641 w 641"/>
                <a:gd name="T1" fmla="*/ 0 h 13"/>
                <a:gd name="T2" fmla="*/ 0 w 641"/>
                <a:gd name="T3" fmla="*/ 0 h 13"/>
                <a:gd name="T4" fmla="*/ 0 w 641"/>
                <a:gd name="T5" fmla="*/ 13 h 13"/>
                <a:gd name="T6" fmla="*/ 626 w 641"/>
                <a:gd name="T7" fmla="*/ 13 h 13"/>
                <a:gd name="T8" fmla="*/ 641 w 641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1" h="13">
                  <a:moveTo>
                    <a:pt x="64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626" y="13"/>
                  </a:lnTo>
                  <a:lnTo>
                    <a:pt x="641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8" name="Freeform 377">
              <a:extLst>
                <a:ext uri="{FF2B5EF4-FFF2-40B4-BE49-F238E27FC236}">
                  <a16:creationId xmlns:a16="http://schemas.microsoft.com/office/drawing/2014/main" id="{716DA932-E217-431E-A35C-059063FB9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805"/>
              <a:ext cx="641" cy="13"/>
            </a:xfrm>
            <a:custGeom>
              <a:avLst/>
              <a:gdLst>
                <a:gd name="T0" fmla="*/ 641 w 641"/>
                <a:gd name="T1" fmla="*/ 0 h 13"/>
                <a:gd name="T2" fmla="*/ 0 w 641"/>
                <a:gd name="T3" fmla="*/ 0 h 13"/>
                <a:gd name="T4" fmla="*/ 0 w 641"/>
                <a:gd name="T5" fmla="*/ 13 h 13"/>
                <a:gd name="T6" fmla="*/ 626 w 64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1" h="13">
                  <a:moveTo>
                    <a:pt x="64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626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39" name="Freeform 378">
              <a:extLst>
                <a:ext uri="{FF2B5EF4-FFF2-40B4-BE49-F238E27FC236}">
                  <a16:creationId xmlns:a16="http://schemas.microsoft.com/office/drawing/2014/main" id="{3359D544-AF97-4B2C-90CA-91ED28582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805"/>
              <a:ext cx="641" cy="13"/>
            </a:xfrm>
            <a:custGeom>
              <a:avLst/>
              <a:gdLst>
                <a:gd name="T0" fmla="*/ 641 w 641"/>
                <a:gd name="T1" fmla="*/ 0 h 13"/>
                <a:gd name="T2" fmla="*/ 0 w 641"/>
                <a:gd name="T3" fmla="*/ 0 h 13"/>
                <a:gd name="T4" fmla="*/ 0 w 641"/>
                <a:gd name="T5" fmla="*/ 13 h 13"/>
                <a:gd name="T6" fmla="*/ 626 w 64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1" h="13">
                  <a:moveTo>
                    <a:pt x="64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626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0" name="Freeform 379">
              <a:extLst>
                <a:ext uri="{FF2B5EF4-FFF2-40B4-BE49-F238E27FC236}">
                  <a16:creationId xmlns:a16="http://schemas.microsoft.com/office/drawing/2014/main" id="{144FD0EA-ED8F-47EB-B720-1E5C15216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432"/>
              <a:ext cx="214" cy="398"/>
            </a:xfrm>
            <a:custGeom>
              <a:avLst/>
              <a:gdLst>
                <a:gd name="T0" fmla="*/ 0 w 214"/>
                <a:gd name="T1" fmla="*/ 398 h 398"/>
                <a:gd name="T2" fmla="*/ 162 w 214"/>
                <a:gd name="T3" fmla="*/ 0 h 398"/>
                <a:gd name="T4" fmla="*/ 214 w 214"/>
                <a:gd name="T5" fmla="*/ 0 h 398"/>
                <a:gd name="T6" fmla="*/ 58 w 214"/>
                <a:gd name="T7" fmla="*/ 398 h 398"/>
                <a:gd name="T8" fmla="*/ 0 w 214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8">
                  <a:moveTo>
                    <a:pt x="0" y="398"/>
                  </a:moveTo>
                  <a:lnTo>
                    <a:pt x="162" y="0"/>
                  </a:lnTo>
                  <a:lnTo>
                    <a:pt x="214" y="0"/>
                  </a:lnTo>
                  <a:lnTo>
                    <a:pt x="58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1" name="Freeform 380">
              <a:extLst>
                <a:ext uri="{FF2B5EF4-FFF2-40B4-BE49-F238E27FC236}">
                  <a16:creationId xmlns:a16="http://schemas.microsoft.com/office/drawing/2014/main" id="{6E534797-424B-423E-A021-F7309354A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432"/>
              <a:ext cx="214" cy="398"/>
            </a:xfrm>
            <a:custGeom>
              <a:avLst/>
              <a:gdLst>
                <a:gd name="T0" fmla="*/ 0 w 214"/>
                <a:gd name="T1" fmla="*/ 398 h 398"/>
                <a:gd name="T2" fmla="*/ 162 w 214"/>
                <a:gd name="T3" fmla="*/ 0 h 398"/>
                <a:gd name="T4" fmla="*/ 214 w 214"/>
                <a:gd name="T5" fmla="*/ 0 h 398"/>
                <a:gd name="T6" fmla="*/ 58 w 214"/>
                <a:gd name="T7" fmla="*/ 398 h 398"/>
                <a:gd name="T8" fmla="*/ 0 w 214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8">
                  <a:moveTo>
                    <a:pt x="0" y="398"/>
                  </a:moveTo>
                  <a:lnTo>
                    <a:pt x="162" y="0"/>
                  </a:lnTo>
                  <a:lnTo>
                    <a:pt x="214" y="0"/>
                  </a:lnTo>
                  <a:lnTo>
                    <a:pt x="58" y="39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2" name="Freeform 381">
              <a:extLst>
                <a:ext uri="{FF2B5EF4-FFF2-40B4-BE49-F238E27FC236}">
                  <a16:creationId xmlns:a16="http://schemas.microsoft.com/office/drawing/2014/main" id="{97CC6131-DBF0-4277-8808-556A1F93B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432"/>
              <a:ext cx="180" cy="652"/>
            </a:xfrm>
            <a:custGeom>
              <a:avLst/>
              <a:gdLst>
                <a:gd name="T0" fmla="*/ 12 w 180"/>
                <a:gd name="T1" fmla="*/ 398 h 652"/>
                <a:gd name="T2" fmla="*/ 90 w 180"/>
                <a:gd name="T3" fmla="*/ 195 h 652"/>
                <a:gd name="T4" fmla="*/ 127 w 180"/>
                <a:gd name="T5" fmla="*/ 103 h 652"/>
                <a:gd name="T6" fmla="*/ 154 w 180"/>
                <a:gd name="T7" fmla="*/ 33 h 652"/>
                <a:gd name="T8" fmla="*/ 170 w 180"/>
                <a:gd name="T9" fmla="*/ 103 h 652"/>
                <a:gd name="T10" fmla="*/ 180 w 180"/>
                <a:gd name="T11" fmla="*/ 103 h 652"/>
                <a:gd name="T12" fmla="*/ 156 w 180"/>
                <a:gd name="T13" fmla="*/ 0 h 652"/>
                <a:gd name="T14" fmla="*/ 0 w 180"/>
                <a:gd name="T15" fmla="*/ 398 h 652"/>
                <a:gd name="T16" fmla="*/ 94 w 180"/>
                <a:gd name="T17" fmla="*/ 652 h 652"/>
                <a:gd name="T18" fmla="*/ 30 w 180"/>
                <a:gd name="T19" fmla="*/ 451 h 652"/>
                <a:gd name="T20" fmla="*/ 12 w 180"/>
                <a:gd name="T21" fmla="*/ 398 h 6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0" h="652">
                  <a:moveTo>
                    <a:pt x="12" y="398"/>
                  </a:moveTo>
                  <a:lnTo>
                    <a:pt x="90" y="195"/>
                  </a:lnTo>
                  <a:lnTo>
                    <a:pt x="127" y="103"/>
                  </a:lnTo>
                  <a:lnTo>
                    <a:pt x="154" y="33"/>
                  </a:lnTo>
                  <a:lnTo>
                    <a:pt x="170" y="103"/>
                  </a:lnTo>
                  <a:lnTo>
                    <a:pt x="180" y="103"/>
                  </a:lnTo>
                  <a:lnTo>
                    <a:pt x="156" y="0"/>
                  </a:lnTo>
                  <a:lnTo>
                    <a:pt x="0" y="398"/>
                  </a:lnTo>
                  <a:lnTo>
                    <a:pt x="94" y="652"/>
                  </a:lnTo>
                  <a:lnTo>
                    <a:pt x="30" y="451"/>
                  </a:lnTo>
                  <a:lnTo>
                    <a:pt x="12" y="398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3" name="Freeform 382">
              <a:extLst>
                <a:ext uri="{FF2B5EF4-FFF2-40B4-BE49-F238E27FC236}">
                  <a16:creationId xmlns:a16="http://schemas.microsoft.com/office/drawing/2014/main" id="{005AEE8B-8C1D-4AC0-AA2B-7BC204CC0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432"/>
              <a:ext cx="180" cy="652"/>
            </a:xfrm>
            <a:custGeom>
              <a:avLst/>
              <a:gdLst>
                <a:gd name="T0" fmla="*/ 12 w 180"/>
                <a:gd name="T1" fmla="*/ 398 h 652"/>
                <a:gd name="T2" fmla="*/ 90 w 180"/>
                <a:gd name="T3" fmla="*/ 195 h 652"/>
                <a:gd name="T4" fmla="*/ 127 w 180"/>
                <a:gd name="T5" fmla="*/ 103 h 652"/>
                <a:gd name="T6" fmla="*/ 154 w 180"/>
                <a:gd name="T7" fmla="*/ 33 h 652"/>
                <a:gd name="T8" fmla="*/ 170 w 180"/>
                <a:gd name="T9" fmla="*/ 103 h 652"/>
                <a:gd name="T10" fmla="*/ 180 w 180"/>
                <a:gd name="T11" fmla="*/ 103 h 652"/>
                <a:gd name="T12" fmla="*/ 156 w 180"/>
                <a:gd name="T13" fmla="*/ 0 h 652"/>
                <a:gd name="T14" fmla="*/ 0 w 180"/>
                <a:gd name="T15" fmla="*/ 398 h 652"/>
                <a:gd name="T16" fmla="*/ 94 w 180"/>
                <a:gd name="T17" fmla="*/ 652 h 652"/>
                <a:gd name="T18" fmla="*/ 30 w 180"/>
                <a:gd name="T19" fmla="*/ 451 h 652"/>
                <a:gd name="T20" fmla="*/ 12 w 180"/>
                <a:gd name="T21" fmla="*/ 398 h 6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0" h="652">
                  <a:moveTo>
                    <a:pt x="12" y="398"/>
                  </a:moveTo>
                  <a:lnTo>
                    <a:pt x="90" y="195"/>
                  </a:lnTo>
                  <a:lnTo>
                    <a:pt x="127" y="103"/>
                  </a:lnTo>
                  <a:lnTo>
                    <a:pt x="154" y="33"/>
                  </a:lnTo>
                  <a:lnTo>
                    <a:pt x="170" y="103"/>
                  </a:lnTo>
                  <a:lnTo>
                    <a:pt x="180" y="103"/>
                  </a:lnTo>
                  <a:lnTo>
                    <a:pt x="156" y="0"/>
                  </a:lnTo>
                  <a:lnTo>
                    <a:pt x="0" y="398"/>
                  </a:lnTo>
                  <a:lnTo>
                    <a:pt x="94" y="652"/>
                  </a:lnTo>
                  <a:lnTo>
                    <a:pt x="30" y="451"/>
                  </a:lnTo>
                  <a:lnTo>
                    <a:pt x="12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4" name="Freeform 383">
              <a:extLst>
                <a:ext uri="{FF2B5EF4-FFF2-40B4-BE49-F238E27FC236}">
                  <a16:creationId xmlns:a16="http://schemas.microsoft.com/office/drawing/2014/main" id="{7DF894B7-C932-4E4F-9393-BD6931293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830"/>
              <a:ext cx="152" cy="254"/>
            </a:xfrm>
            <a:custGeom>
              <a:avLst/>
              <a:gdLst>
                <a:gd name="T0" fmla="*/ 152 w 152"/>
                <a:gd name="T1" fmla="*/ 254 h 254"/>
                <a:gd name="T2" fmla="*/ 91 w 152"/>
                <a:gd name="T3" fmla="*/ 254 h 254"/>
                <a:gd name="T4" fmla="*/ 0 w 152"/>
                <a:gd name="T5" fmla="*/ 0 h 254"/>
                <a:gd name="T6" fmla="*/ 58 w 152"/>
                <a:gd name="T7" fmla="*/ 0 h 254"/>
                <a:gd name="T8" fmla="*/ 152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152" y="254"/>
                  </a:moveTo>
                  <a:lnTo>
                    <a:pt x="91" y="254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2" y="254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5" name="Freeform 384">
              <a:extLst>
                <a:ext uri="{FF2B5EF4-FFF2-40B4-BE49-F238E27FC236}">
                  <a16:creationId xmlns:a16="http://schemas.microsoft.com/office/drawing/2014/main" id="{0983A7A3-3AD9-40C2-B9C8-1B5FEC795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830"/>
              <a:ext cx="152" cy="254"/>
            </a:xfrm>
            <a:custGeom>
              <a:avLst/>
              <a:gdLst>
                <a:gd name="T0" fmla="*/ 152 w 152"/>
                <a:gd name="T1" fmla="*/ 254 h 254"/>
                <a:gd name="T2" fmla="*/ 91 w 152"/>
                <a:gd name="T3" fmla="*/ 254 h 254"/>
                <a:gd name="T4" fmla="*/ 0 w 152"/>
                <a:gd name="T5" fmla="*/ 0 h 254"/>
                <a:gd name="T6" fmla="*/ 58 w 152"/>
                <a:gd name="T7" fmla="*/ 0 h 254"/>
                <a:gd name="T8" fmla="*/ 152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152" y="254"/>
                  </a:moveTo>
                  <a:lnTo>
                    <a:pt x="91" y="254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2" y="254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6" name="Freeform 385">
              <a:extLst>
                <a:ext uri="{FF2B5EF4-FFF2-40B4-BE49-F238E27FC236}">
                  <a16:creationId xmlns:a16="http://schemas.microsoft.com/office/drawing/2014/main" id="{D9AA5B4C-42D7-4EDD-BCAF-24996EDD5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94"/>
              <a:ext cx="686" cy="190"/>
            </a:xfrm>
            <a:custGeom>
              <a:avLst/>
              <a:gdLst>
                <a:gd name="T0" fmla="*/ 656 w 686"/>
                <a:gd name="T1" fmla="*/ 0 h 190"/>
                <a:gd name="T2" fmla="*/ 0 w 686"/>
                <a:gd name="T3" fmla="*/ 0 h 190"/>
                <a:gd name="T4" fmla="*/ 72 w 686"/>
                <a:gd name="T5" fmla="*/ 190 h 190"/>
                <a:gd name="T6" fmla="*/ 686 w 686"/>
                <a:gd name="T7" fmla="*/ 190 h 190"/>
                <a:gd name="T8" fmla="*/ 656 w 686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6" h="190">
                  <a:moveTo>
                    <a:pt x="656" y="0"/>
                  </a:moveTo>
                  <a:lnTo>
                    <a:pt x="0" y="0"/>
                  </a:lnTo>
                  <a:lnTo>
                    <a:pt x="72" y="190"/>
                  </a:lnTo>
                  <a:lnTo>
                    <a:pt x="686" y="190"/>
                  </a:lnTo>
                  <a:lnTo>
                    <a:pt x="65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7" name="Freeform 386">
              <a:extLst>
                <a:ext uri="{FF2B5EF4-FFF2-40B4-BE49-F238E27FC236}">
                  <a16:creationId xmlns:a16="http://schemas.microsoft.com/office/drawing/2014/main" id="{2F79BA08-0C7E-47FB-8699-079F1EF8D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94"/>
              <a:ext cx="686" cy="190"/>
            </a:xfrm>
            <a:custGeom>
              <a:avLst/>
              <a:gdLst>
                <a:gd name="T0" fmla="*/ 656 w 686"/>
                <a:gd name="T1" fmla="*/ 0 h 190"/>
                <a:gd name="T2" fmla="*/ 0 w 686"/>
                <a:gd name="T3" fmla="*/ 0 h 190"/>
                <a:gd name="T4" fmla="*/ 72 w 686"/>
                <a:gd name="T5" fmla="*/ 190 h 190"/>
                <a:gd name="T6" fmla="*/ 686 w 686"/>
                <a:gd name="T7" fmla="*/ 190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190">
                  <a:moveTo>
                    <a:pt x="656" y="0"/>
                  </a:moveTo>
                  <a:lnTo>
                    <a:pt x="0" y="0"/>
                  </a:lnTo>
                  <a:lnTo>
                    <a:pt x="72" y="190"/>
                  </a:lnTo>
                  <a:lnTo>
                    <a:pt x="686" y="1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8" name="Freeform 387">
              <a:extLst>
                <a:ext uri="{FF2B5EF4-FFF2-40B4-BE49-F238E27FC236}">
                  <a16:creationId xmlns:a16="http://schemas.microsoft.com/office/drawing/2014/main" id="{76BE2C53-7099-43E9-9888-F2F5D6D4C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94"/>
              <a:ext cx="686" cy="190"/>
            </a:xfrm>
            <a:custGeom>
              <a:avLst/>
              <a:gdLst>
                <a:gd name="T0" fmla="*/ 656 w 686"/>
                <a:gd name="T1" fmla="*/ 0 h 190"/>
                <a:gd name="T2" fmla="*/ 0 w 686"/>
                <a:gd name="T3" fmla="*/ 0 h 190"/>
                <a:gd name="T4" fmla="*/ 72 w 686"/>
                <a:gd name="T5" fmla="*/ 190 h 190"/>
                <a:gd name="T6" fmla="*/ 686 w 686"/>
                <a:gd name="T7" fmla="*/ 190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190">
                  <a:moveTo>
                    <a:pt x="656" y="0"/>
                  </a:moveTo>
                  <a:lnTo>
                    <a:pt x="0" y="0"/>
                  </a:lnTo>
                  <a:lnTo>
                    <a:pt x="72" y="190"/>
                  </a:lnTo>
                  <a:lnTo>
                    <a:pt x="686" y="19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49" name="Freeform 388">
              <a:extLst>
                <a:ext uri="{FF2B5EF4-FFF2-40B4-BE49-F238E27FC236}">
                  <a16:creationId xmlns:a16="http://schemas.microsoft.com/office/drawing/2014/main" id="{A53674F2-538B-4BC0-9EA8-31311EEE1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432"/>
              <a:ext cx="214" cy="398"/>
            </a:xfrm>
            <a:custGeom>
              <a:avLst/>
              <a:gdLst>
                <a:gd name="T0" fmla="*/ 214 w 214"/>
                <a:gd name="T1" fmla="*/ 398 h 398"/>
                <a:gd name="T2" fmla="*/ 52 w 214"/>
                <a:gd name="T3" fmla="*/ 0 h 398"/>
                <a:gd name="T4" fmla="*/ 0 w 214"/>
                <a:gd name="T5" fmla="*/ 0 h 398"/>
                <a:gd name="T6" fmla="*/ 156 w 214"/>
                <a:gd name="T7" fmla="*/ 398 h 398"/>
                <a:gd name="T8" fmla="*/ 214 w 214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8">
                  <a:moveTo>
                    <a:pt x="214" y="398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156" y="398"/>
                  </a:lnTo>
                  <a:lnTo>
                    <a:pt x="214" y="398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0" name="Freeform 389">
              <a:extLst>
                <a:ext uri="{FF2B5EF4-FFF2-40B4-BE49-F238E27FC236}">
                  <a16:creationId xmlns:a16="http://schemas.microsoft.com/office/drawing/2014/main" id="{59274468-6E1E-499E-9468-6DF2497FA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432"/>
              <a:ext cx="214" cy="398"/>
            </a:xfrm>
            <a:custGeom>
              <a:avLst/>
              <a:gdLst>
                <a:gd name="T0" fmla="*/ 214 w 214"/>
                <a:gd name="T1" fmla="*/ 398 h 398"/>
                <a:gd name="T2" fmla="*/ 52 w 214"/>
                <a:gd name="T3" fmla="*/ 0 h 398"/>
                <a:gd name="T4" fmla="*/ 0 w 214"/>
                <a:gd name="T5" fmla="*/ 0 h 398"/>
                <a:gd name="T6" fmla="*/ 156 w 214"/>
                <a:gd name="T7" fmla="*/ 398 h 398"/>
                <a:gd name="T8" fmla="*/ 214 w 214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4" h="398">
                  <a:moveTo>
                    <a:pt x="214" y="398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156" y="398"/>
                  </a:lnTo>
                  <a:lnTo>
                    <a:pt x="214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1" name="Freeform 390">
              <a:extLst>
                <a:ext uri="{FF2B5EF4-FFF2-40B4-BE49-F238E27FC236}">
                  <a16:creationId xmlns:a16="http://schemas.microsoft.com/office/drawing/2014/main" id="{38A89A4C-E2BD-4200-9C6C-1CE1C974A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432"/>
              <a:ext cx="65" cy="103"/>
            </a:xfrm>
            <a:custGeom>
              <a:avLst/>
              <a:gdLst>
                <a:gd name="T0" fmla="*/ 10 w 65"/>
                <a:gd name="T1" fmla="*/ 103 h 103"/>
                <a:gd name="T2" fmla="*/ 26 w 65"/>
                <a:gd name="T3" fmla="*/ 33 h 103"/>
                <a:gd name="T4" fmla="*/ 53 w 65"/>
                <a:gd name="T5" fmla="*/ 103 h 103"/>
                <a:gd name="T6" fmla="*/ 65 w 65"/>
                <a:gd name="T7" fmla="*/ 103 h 103"/>
                <a:gd name="T8" fmla="*/ 24 w 65"/>
                <a:gd name="T9" fmla="*/ 0 h 103"/>
                <a:gd name="T10" fmla="*/ 0 w 65"/>
                <a:gd name="T11" fmla="*/ 103 h 103"/>
                <a:gd name="T12" fmla="*/ 10 w 65"/>
                <a:gd name="T13" fmla="*/ 103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3">
                  <a:moveTo>
                    <a:pt x="10" y="103"/>
                  </a:moveTo>
                  <a:lnTo>
                    <a:pt x="26" y="33"/>
                  </a:lnTo>
                  <a:lnTo>
                    <a:pt x="53" y="103"/>
                  </a:lnTo>
                  <a:lnTo>
                    <a:pt x="65" y="103"/>
                  </a:lnTo>
                  <a:lnTo>
                    <a:pt x="24" y="0"/>
                  </a:lnTo>
                  <a:lnTo>
                    <a:pt x="0" y="103"/>
                  </a:lnTo>
                  <a:lnTo>
                    <a:pt x="10" y="103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2" name="Freeform 391">
              <a:extLst>
                <a:ext uri="{FF2B5EF4-FFF2-40B4-BE49-F238E27FC236}">
                  <a16:creationId xmlns:a16="http://schemas.microsoft.com/office/drawing/2014/main" id="{279AD3FF-A463-4825-B119-5DF399DAF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432"/>
              <a:ext cx="65" cy="103"/>
            </a:xfrm>
            <a:custGeom>
              <a:avLst/>
              <a:gdLst>
                <a:gd name="T0" fmla="*/ 10 w 65"/>
                <a:gd name="T1" fmla="*/ 103 h 103"/>
                <a:gd name="T2" fmla="*/ 26 w 65"/>
                <a:gd name="T3" fmla="*/ 33 h 103"/>
                <a:gd name="T4" fmla="*/ 53 w 65"/>
                <a:gd name="T5" fmla="*/ 103 h 103"/>
                <a:gd name="T6" fmla="*/ 65 w 65"/>
                <a:gd name="T7" fmla="*/ 103 h 103"/>
                <a:gd name="T8" fmla="*/ 24 w 65"/>
                <a:gd name="T9" fmla="*/ 0 h 103"/>
                <a:gd name="T10" fmla="*/ 0 w 65"/>
                <a:gd name="T11" fmla="*/ 103 h 103"/>
                <a:gd name="T12" fmla="*/ 10 w 65"/>
                <a:gd name="T13" fmla="*/ 103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3">
                  <a:moveTo>
                    <a:pt x="10" y="103"/>
                  </a:moveTo>
                  <a:lnTo>
                    <a:pt x="26" y="33"/>
                  </a:lnTo>
                  <a:lnTo>
                    <a:pt x="53" y="103"/>
                  </a:lnTo>
                  <a:lnTo>
                    <a:pt x="65" y="103"/>
                  </a:lnTo>
                  <a:lnTo>
                    <a:pt x="24" y="0"/>
                  </a:lnTo>
                  <a:lnTo>
                    <a:pt x="0" y="103"/>
                  </a:lnTo>
                  <a:lnTo>
                    <a:pt x="10" y="103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3" name="Freeform 392">
              <a:extLst>
                <a:ext uri="{FF2B5EF4-FFF2-40B4-BE49-F238E27FC236}">
                  <a16:creationId xmlns:a16="http://schemas.microsoft.com/office/drawing/2014/main" id="{D6C95932-33B6-46DC-8E58-B30CC41BA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617"/>
              <a:ext cx="94" cy="467"/>
            </a:xfrm>
            <a:custGeom>
              <a:avLst/>
              <a:gdLst>
                <a:gd name="T0" fmla="*/ 0 w 94"/>
                <a:gd name="T1" fmla="*/ 467 h 467"/>
                <a:gd name="T2" fmla="*/ 94 w 94"/>
                <a:gd name="T3" fmla="*/ 213 h 467"/>
                <a:gd name="T4" fmla="*/ 10 w 94"/>
                <a:gd name="T5" fmla="*/ 0 h 467"/>
                <a:gd name="T6" fmla="*/ 4 w 94"/>
                <a:gd name="T7" fmla="*/ 12 h 467"/>
                <a:gd name="T8" fmla="*/ 82 w 94"/>
                <a:gd name="T9" fmla="*/ 213 h 467"/>
                <a:gd name="T10" fmla="*/ 64 w 94"/>
                <a:gd name="T11" fmla="*/ 266 h 467"/>
                <a:gd name="T12" fmla="*/ 0 w 94"/>
                <a:gd name="T13" fmla="*/ 467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467">
                  <a:moveTo>
                    <a:pt x="0" y="467"/>
                  </a:moveTo>
                  <a:lnTo>
                    <a:pt x="94" y="213"/>
                  </a:lnTo>
                  <a:lnTo>
                    <a:pt x="10" y="0"/>
                  </a:lnTo>
                  <a:lnTo>
                    <a:pt x="4" y="12"/>
                  </a:lnTo>
                  <a:lnTo>
                    <a:pt x="82" y="213"/>
                  </a:lnTo>
                  <a:lnTo>
                    <a:pt x="64" y="266"/>
                  </a:lnTo>
                  <a:lnTo>
                    <a:pt x="0" y="467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4" name="Freeform 393">
              <a:extLst>
                <a:ext uri="{FF2B5EF4-FFF2-40B4-BE49-F238E27FC236}">
                  <a16:creationId xmlns:a16="http://schemas.microsoft.com/office/drawing/2014/main" id="{369905F3-9576-4A8A-930C-A33C3862C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617"/>
              <a:ext cx="94" cy="467"/>
            </a:xfrm>
            <a:custGeom>
              <a:avLst/>
              <a:gdLst>
                <a:gd name="T0" fmla="*/ 0 w 94"/>
                <a:gd name="T1" fmla="*/ 467 h 467"/>
                <a:gd name="T2" fmla="*/ 94 w 94"/>
                <a:gd name="T3" fmla="*/ 213 h 467"/>
                <a:gd name="T4" fmla="*/ 10 w 94"/>
                <a:gd name="T5" fmla="*/ 0 h 467"/>
                <a:gd name="T6" fmla="*/ 4 w 94"/>
                <a:gd name="T7" fmla="*/ 12 h 467"/>
                <a:gd name="T8" fmla="*/ 82 w 94"/>
                <a:gd name="T9" fmla="*/ 213 h 467"/>
                <a:gd name="T10" fmla="*/ 64 w 94"/>
                <a:gd name="T11" fmla="*/ 266 h 467"/>
                <a:gd name="T12" fmla="*/ 0 w 94"/>
                <a:gd name="T13" fmla="*/ 467 h 4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467">
                  <a:moveTo>
                    <a:pt x="0" y="467"/>
                  </a:moveTo>
                  <a:lnTo>
                    <a:pt x="94" y="213"/>
                  </a:lnTo>
                  <a:lnTo>
                    <a:pt x="10" y="0"/>
                  </a:lnTo>
                  <a:lnTo>
                    <a:pt x="4" y="12"/>
                  </a:lnTo>
                  <a:lnTo>
                    <a:pt x="82" y="213"/>
                  </a:lnTo>
                  <a:lnTo>
                    <a:pt x="64" y="266"/>
                  </a:lnTo>
                  <a:lnTo>
                    <a:pt x="0" y="46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5" name="Freeform 394">
              <a:extLst>
                <a:ext uri="{FF2B5EF4-FFF2-40B4-BE49-F238E27FC236}">
                  <a16:creationId xmlns:a16="http://schemas.microsoft.com/office/drawing/2014/main" id="{96373D07-B496-4001-A707-B77D390B8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830"/>
              <a:ext cx="152" cy="254"/>
            </a:xfrm>
            <a:custGeom>
              <a:avLst/>
              <a:gdLst>
                <a:gd name="T0" fmla="*/ 0 w 152"/>
                <a:gd name="T1" fmla="*/ 254 h 254"/>
                <a:gd name="T2" fmla="*/ 58 w 152"/>
                <a:gd name="T3" fmla="*/ 254 h 254"/>
                <a:gd name="T4" fmla="*/ 152 w 152"/>
                <a:gd name="T5" fmla="*/ 0 h 254"/>
                <a:gd name="T6" fmla="*/ 94 w 152"/>
                <a:gd name="T7" fmla="*/ 0 h 254"/>
                <a:gd name="T8" fmla="*/ 0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0" y="254"/>
                  </a:moveTo>
                  <a:lnTo>
                    <a:pt x="58" y="254"/>
                  </a:lnTo>
                  <a:lnTo>
                    <a:pt x="152" y="0"/>
                  </a:lnTo>
                  <a:lnTo>
                    <a:pt x="94" y="0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6" name="Freeform 395">
              <a:extLst>
                <a:ext uri="{FF2B5EF4-FFF2-40B4-BE49-F238E27FC236}">
                  <a16:creationId xmlns:a16="http://schemas.microsoft.com/office/drawing/2014/main" id="{4399AFA6-2065-4FE9-A628-72A5E7C3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830"/>
              <a:ext cx="152" cy="254"/>
            </a:xfrm>
            <a:custGeom>
              <a:avLst/>
              <a:gdLst>
                <a:gd name="T0" fmla="*/ 0 w 152"/>
                <a:gd name="T1" fmla="*/ 254 h 254"/>
                <a:gd name="T2" fmla="*/ 58 w 152"/>
                <a:gd name="T3" fmla="*/ 254 h 254"/>
                <a:gd name="T4" fmla="*/ 152 w 152"/>
                <a:gd name="T5" fmla="*/ 0 h 254"/>
                <a:gd name="T6" fmla="*/ 94 w 152"/>
                <a:gd name="T7" fmla="*/ 0 h 254"/>
                <a:gd name="T8" fmla="*/ 0 w 152"/>
                <a:gd name="T9" fmla="*/ 254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54">
                  <a:moveTo>
                    <a:pt x="0" y="254"/>
                  </a:moveTo>
                  <a:lnTo>
                    <a:pt x="58" y="254"/>
                  </a:lnTo>
                  <a:lnTo>
                    <a:pt x="152" y="0"/>
                  </a:lnTo>
                  <a:lnTo>
                    <a:pt x="94" y="0"/>
                  </a:lnTo>
                  <a:lnTo>
                    <a:pt x="0" y="254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7" name="Freeform 396">
              <a:extLst>
                <a:ext uri="{FF2B5EF4-FFF2-40B4-BE49-F238E27FC236}">
                  <a16:creationId xmlns:a16="http://schemas.microsoft.com/office/drawing/2014/main" id="{02BFB381-D293-4497-B9A1-8F3FE9298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94"/>
              <a:ext cx="659" cy="190"/>
            </a:xfrm>
            <a:custGeom>
              <a:avLst/>
              <a:gdLst>
                <a:gd name="T0" fmla="*/ 0 w 659"/>
                <a:gd name="T1" fmla="*/ 0 h 190"/>
                <a:gd name="T2" fmla="*/ 659 w 659"/>
                <a:gd name="T3" fmla="*/ 0 h 190"/>
                <a:gd name="T4" fmla="*/ 587 w 659"/>
                <a:gd name="T5" fmla="*/ 190 h 190"/>
                <a:gd name="T6" fmla="*/ 0 w 659"/>
                <a:gd name="T7" fmla="*/ 190 h 190"/>
                <a:gd name="T8" fmla="*/ 0 w 659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9" h="190">
                  <a:moveTo>
                    <a:pt x="0" y="0"/>
                  </a:moveTo>
                  <a:lnTo>
                    <a:pt x="659" y="0"/>
                  </a:lnTo>
                  <a:lnTo>
                    <a:pt x="587" y="190"/>
                  </a:lnTo>
                  <a:lnTo>
                    <a:pt x="0" y="1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8" name="Freeform 397">
              <a:extLst>
                <a:ext uri="{FF2B5EF4-FFF2-40B4-BE49-F238E27FC236}">
                  <a16:creationId xmlns:a16="http://schemas.microsoft.com/office/drawing/2014/main" id="{FA08EEF4-789B-42CF-B801-4E0DF9B46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94"/>
              <a:ext cx="659" cy="190"/>
            </a:xfrm>
            <a:custGeom>
              <a:avLst/>
              <a:gdLst>
                <a:gd name="T0" fmla="*/ 0 w 659"/>
                <a:gd name="T1" fmla="*/ 0 h 190"/>
                <a:gd name="T2" fmla="*/ 659 w 659"/>
                <a:gd name="T3" fmla="*/ 0 h 190"/>
                <a:gd name="T4" fmla="*/ 587 w 659"/>
                <a:gd name="T5" fmla="*/ 190 h 190"/>
                <a:gd name="T6" fmla="*/ 0 w 659"/>
                <a:gd name="T7" fmla="*/ 190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9" h="190">
                  <a:moveTo>
                    <a:pt x="0" y="0"/>
                  </a:moveTo>
                  <a:lnTo>
                    <a:pt x="659" y="0"/>
                  </a:lnTo>
                  <a:lnTo>
                    <a:pt x="587" y="190"/>
                  </a:lnTo>
                  <a:lnTo>
                    <a:pt x="0" y="19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59" name="Freeform 398">
              <a:extLst>
                <a:ext uri="{FF2B5EF4-FFF2-40B4-BE49-F238E27FC236}">
                  <a16:creationId xmlns:a16="http://schemas.microsoft.com/office/drawing/2014/main" id="{1F3987AA-5E7E-4617-9A64-292533EF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94"/>
              <a:ext cx="659" cy="190"/>
            </a:xfrm>
            <a:custGeom>
              <a:avLst/>
              <a:gdLst>
                <a:gd name="T0" fmla="*/ 0 w 659"/>
                <a:gd name="T1" fmla="*/ 0 h 190"/>
                <a:gd name="T2" fmla="*/ 659 w 659"/>
                <a:gd name="T3" fmla="*/ 0 h 190"/>
                <a:gd name="T4" fmla="*/ 587 w 659"/>
                <a:gd name="T5" fmla="*/ 190 h 190"/>
                <a:gd name="T6" fmla="*/ 0 w 659"/>
                <a:gd name="T7" fmla="*/ 190 h 1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9" h="190">
                  <a:moveTo>
                    <a:pt x="0" y="0"/>
                  </a:moveTo>
                  <a:lnTo>
                    <a:pt x="659" y="0"/>
                  </a:lnTo>
                  <a:lnTo>
                    <a:pt x="587" y="190"/>
                  </a:lnTo>
                  <a:lnTo>
                    <a:pt x="0" y="19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0" name="Freeform 399">
              <a:extLst>
                <a:ext uri="{FF2B5EF4-FFF2-40B4-BE49-F238E27FC236}">
                  <a16:creationId xmlns:a16="http://schemas.microsoft.com/office/drawing/2014/main" id="{F04C5EB7-1847-45D4-A9FA-1DF7F90B1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541"/>
              <a:ext cx="152" cy="279"/>
            </a:xfrm>
            <a:custGeom>
              <a:avLst/>
              <a:gdLst>
                <a:gd name="T0" fmla="*/ 0 w 152"/>
                <a:gd name="T1" fmla="*/ 279 h 279"/>
                <a:gd name="T2" fmla="*/ 42 w 152"/>
                <a:gd name="T3" fmla="*/ 279 h 279"/>
                <a:gd name="T4" fmla="*/ 152 w 152"/>
                <a:gd name="T5" fmla="*/ 0 h 279"/>
                <a:gd name="T6" fmla="*/ 37 w 152"/>
                <a:gd name="T7" fmla="*/ 264 h 279"/>
                <a:gd name="T8" fmla="*/ 0 w 152"/>
                <a:gd name="T9" fmla="*/ 279 h 2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279">
                  <a:moveTo>
                    <a:pt x="0" y="279"/>
                  </a:moveTo>
                  <a:lnTo>
                    <a:pt x="42" y="279"/>
                  </a:lnTo>
                  <a:lnTo>
                    <a:pt x="152" y="0"/>
                  </a:lnTo>
                  <a:lnTo>
                    <a:pt x="37" y="264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1" name="Freeform 400">
              <a:extLst>
                <a:ext uri="{FF2B5EF4-FFF2-40B4-BE49-F238E27FC236}">
                  <a16:creationId xmlns:a16="http://schemas.microsoft.com/office/drawing/2014/main" id="{FBF9ED6E-B2D9-41BB-8179-FAC8A3CD4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" y="541"/>
              <a:ext cx="152" cy="279"/>
            </a:xfrm>
            <a:custGeom>
              <a:avLst/>
              <a:gdLst>
                <a:gd name="T0" fmla="*/ 0 w 152"/>
                <a:gd name="T1" fmla="*/ 279 h 279"/>
                <a:gd name="T2" fmla="*/ 42 w 152"/>
                <a:gd name="T3" fmla="*/ 279 h 279"/>
                <a:gd name="T4" fmla="*/ 152 w 152"/>
                <a:gd name="T5" fmla="*/ 0 h 279"/>
                <a:gd name="T6" fmla="*/ 37 w 152"/>
                <a:gd name="T7" fmla="*/ 264 h 2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" h="279">
                  <a:moveTo>
                    <a:pt x="0" y="279"/>
                  </a:moveTo>
                  <a:lnTo>
                    <a:pt x="42" y="279"/>
                  </a:lnTo>
                  <a:lnTo>
                    <a:pt x="152" y="0"/>
                  </a:lnTo>
                  <a:lnTo>
                    <a:pt x="37" y="2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2" name="Freeform 401">
              <a:extLst>
                <a:ext uri="{FF2B5EF4-FFF2-40B4-BE49-F238E27FC236}">
                  <a16:creationId xmlns:a16="http://schemas.microsoft.com/office/drawing/2014/main" id="{60F0BB2D-F90A-4665-AA37-0F5452DCC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" y="650"/>
              <a:ext cx="105" cy="170"/>
            </a:xfrm>
            <a:custGeom>
              <a:avLst/>
              <a:gdLst>
                <a:gd name="T0" fmla="*/ 0 w 105"/>
                <a:gd name="T1" fmla="*/ 0 h 170"/>
                <a:gd name="T2" fmla="*/ 66 w 105"/>
                <a:gd name="T3" fmla="*/ 170 h 170"/>
                <a:gd name="T4" fmla="*/ 105 w 105"/>
                <a:gd name="T5" fmla="*/ 170 h 170"/>
                <a:gd name="T6" fmla="*/ 76 w 105"/>
                <a:gd name="T7" fmla="*/ 155 h 170"/>
                <a:gd name="T8" fmla="*/ 0 w 105"/>
                <a:gd name="T9" fmla="*/ 0 h 1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170">
                  <a:moveTo>
                    <a:pt x="0" y="0"/>
                  </a:moveTo>
                  <a:lnTo>
                    <a:pt x="66" y="170"/>
                  </a:lnTo>
                  <a:lnTo>
                    <a:pt x="105" y="170"/>
                  </a:lnTo>
                  <a:lnTo>
                    <a:pt x="76" y="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3" name="Freeform 402">
              <a:extLst>
                <a:ext uri="{FF2B5EF4-FFF2-40B4-BE49-F238E27FC236}">
                  <a16:creationId xmlns:a16="http://schemas.microsoft.com/office/drawing/2014/main" id="{9EE359DF-AA3B-4325-B10D-5DA5A9581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" y="650"/>
              <a:ext cx="105" cy="170"/>
            </a:xfrm>
            <a:custGeom>
              <a:avLst/>
              <a:gdLst>
                <a:gd name="T0" fmla="*/ 0 w 105"/>
                <a:gd name="T1" fmla="*/ 0 h 170"/>
                <a:gd name="T2" fmla="*/ 66 w 105"/>
                <a:gd name="T3" fmla="*/ 170 h 170"/>
                <a:gd name="T4" fmla="*/ 105 w 105"/>
                <a:gd name="T5" fmla="*/ 170 h 170"/>
                <a:gd name="T6" fmla="*/ 76 w 105"/>
                <a:gd name="T7" fmla="*/ 155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170">
                  <a:moveTo>
                    <a:pt x="0" y="0"/>
                  </a:moveTo>
                  <a:lnTo>
                    <a:pt x="66" y="170"/>
                  </a:lnTo>
                  <a:lnTo>
                    <a:pt x="105" y="170"/>
                  </a:lnTo>
                  <a:lnTo>
                    <a:pt x="76" y="15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4" name="Freeform 403">
              <a:extLst>
                <a:ext uri="{FF2B5EF4-FFF2-40B4-BE49-F238E27FC236}">
                  <a16:creationId xmlns:a16="http://schemas.microsoft.com/office/drawing/2014/main" id="{93360C60-B69A-4867-B705-C3BA4DEB3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522"/>
              <a:ext cx="49" cy="107"/>
            </a:xfrm>
            <a:custGeom>
              <a:avLst/>
              <a:gdLst>
                <a:gd name="T0" fmla="*/ 0 w 49"/>
                <a:gd name="T1" fmla="*/ 8 h 107"/>
                <a:gd name="T2" fmla="*/ 39 w 49"/>
                <a:gd name="T3" fmla="*/ 107 h 107"/>
                <a:gd name="T4" fmla="*/ 49 w 49"/>
                <a:gd name="T5" fmla="*/ 101 h 107"/>
                <a:gd name="T6" fmla="*/ 8 w 49"/>
                <a:gd name="T7" fmla="*/ 0 h 107"/>
                <a:gd name="T8" fmla="*/ 0 w 49"/>
                <a:gd name="T9" fmla="*/ 8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7">
                  <a:moveTo>
                    <a:pt x="0" y="8"/>
                  </a:moveTo>
                  <a:lnTo>
                    <a:pt x="39" y="107"/>
                  </a:lnTo>
                  <a:lnTo>
                    <a:pt x="49" y="101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CD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5" name="Freeform 404">
              <a:extLst>
                <a:ext uri="{FF2B5EF4-FFF2-40B4-BE49-F238E27FC236}">
                  <a16:creationId xmlns:a16="http://schemas.microsoft.com/office/drawing/2014/main" id="{9D942894-8D62-40B8-A1A5-AB8DF5C98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522"/>
              <a:ext cx="49" cy="107"/>
            </a:xfrm>
            <a:custGeom>
              <a:avLst/>
              <a:gdLst>
                <a:gd name="T0" fmla="*/ 0 w 49"/>
                <a:gd name="T1" fmla="*/ 8 h 107"/>
                <a:gd name="T2" fmla="*/ 39 w 49"/>
                <a:gd name="T3" fmla="*/ 107 h 107"/>
                <a:gd name="T4" fmla="*/ 49 w 49"/>
                <a:gd name="T5" fmla="*/ 101 h 107"/>
                <a:gd name="T6" fmla="*/ 8 w 49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07">
                  <a:moveTo>
                    <a:pt x="0" y="8"/>
                  </a:moveTo>
                  <a:lnTo>
                    <a:pt x="39" y="107"/>
                  </a:lnTo>
                  <a:lnTo>
                    <a:pt x="49" y="101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6" name="Line 405">
              <a:extLst>
                <a:ext uri="{FF2B5EF4-FFF2-40B4-BE49-F238E27FC236}">
                  <a16:creationId xmlns:a16="http://schemas.microsoft.com/office/drawing/2014/main" id="{3AF90051-BC7D-4A86-9DC8-2FE7DCB6EF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97" y="522"/>
              <a:ext cx="41" cy="10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7" name="Line 406">
              <a:extLst>
                <a:ext uri="{FF2B5EF4-FFF2-40B4-BE49-F238E27FC236}">
                  <a16:creationId xmlns:a16="http://schemas.microsoft.com/office/drawing/2014/main" id="{8B815B20-1FCE-4F1D-9C8A-464DE92F2D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89" y="530"/>
              <a:ext cx="39" cy="99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8" name="Freeform 407">
              <a:extLst>
                <a:ext uri="{FF2B5EF4-FFF2-40B4-BE49-F238E27FC236}">
                  <a16:creationId xmlns:a16="http://schemas.microsoft.com/office/drawing/2014/main" id="{5BBB9E4D-7E1D-40F9-BACC-F96B8B69F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572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21 w 21"/>
                <a:gd name="T3" fmla="*/ 0 h 1"/>
                <a:gd name="T4" fmla="*/ 0 w 2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">
                  <a:moveTo>
                    <a:pt x="0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69" name="Line 408">
              <a:extLst>
                <a:ext uri="{FF2B5EF4-FFF2-40B4-BE49-F238E27FC236}">
                  <a16:creationId xmlns:a16="http://schemas.microsoft.com/office/drawing/2014/main" id="{B9C8E552-161B-4795-8663-98BB4B6DCA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2" y="572"/>
              <a:ext cx="2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0" name="Line 409">
              <a:extLst>
                <a:ext uri="{FF2B5EF4-FFF2-40B4-BE49-F238E27FC236}">
                  <a16:creationId xmlns:a16="http://schemas.microsoft.com/office/drawing/2014/main" id="{311C9F79-1893-4A10-9111-D64D7F8B4F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2" y="572"/>
              <a:ext cx="21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1" name="Freeform 410">
              <a:extLst>
                <a:ext uri="{FF2B5EF4-FFF2-40B4-BE49-F238E27FC236}">
                  <a16:creationId xmlns:a16="http://schemas.microsoft.com/office/drawing/2014/main" id="{0600C5A3-7E5E-4FB7-A6EC-D78957A4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7" y="572"/>
              <a:ext cx="21" cy="1"/>
            </a:xfrm>
            <a:custGeom>
              <a:avLst/>
              <a:gdLst>
                <a:gd name="T0" fmla="*/ 0 w 21"/>
                <a:gd name="T1" fmla="*/ 0 h 1"/>
                <a:gd name="T2" fmla="*/ 21 w 21"/>
                <a:gd name="T3" fmla="*/ 0 h 1"/>
                <a:gd name="T4" fmla="*/ 0 w 2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">
                  <a:moveTo>
                    <a:pt x="0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2" name="Line 411">
              <a:extLst>
                <a:ext uri="{FF2B5EF4-FFF2-40B4-BE49-F238E27FC236}">
                  <a16:creationId xmlns:a16="http://schemas.microsoft.com/office/drawing/2014/main" id="{03FCDFBD-0F2F-448D-BED6-97D2524E06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" y="572"/>
              <a:ext cx="2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3" name="Line 412">
              <a:extLst>
                <a:ext uri="{FF2B5EF4-FFF2-40B4-BE49-F238E27FC236}">
                  <a16:creationId xmlns:a16="http://schemas.microsoft.com/office/drawing/2014/main" id="{26CDB651-0DCD-4854-AC58-4DC9ECAA55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7" y="572"/>
              <a:ext cx="21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4" name="Freeform 413">
              <a:extLst>
                <a:ext uri="{FF2B5EF4-FFF2-40B4-BE49-F238E27FC236}">
                  <a16:creationId xmlns:a16="http://schemas.microsoft.com/office/drawing/2014/main" id="{CC265DEB-8277-4F33-88D7-7ECC86DD5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572"/>
              <a:ext cx="23" cy="1"/>
            </a:xfrm>
            <a:custGeom>
              <a:avLst/>
              <a:gdLst>
                <a:gd name="T0" fmla="*/ 0 w 23"/>
                <a:gd name="T1" fmla="*/ 0 h 1"/>
                <a:gd name="T2" fmla="*/ 23 w 23"/>
                <a:gd name="T3" fmla="*/ 0 h 1"/>
                <a:gd name="T4" fmla="*/ 0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0" y="0"/>
                  </a:moveTo>
                  <a:lnTo>
                    <a:pt x="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5" name="Line 414">
              <a:extLst>
                <a:ext uri="{FF2B5EF4-FFF2-40B4-BE49-F238E27FC236}">
                  <a16:creationId xmlns:a16="http://schemas.microsoft.com/office/drawing/2014/main" id="{66D872BB-E8CD-4732-9423-4FED42F506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0" y="572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6" name="Line 415">
              <a:extLst>
                <a:ext uri="{FF2B5EF4-FFF2-40B4-BE49-F238E27FC236}">
                  <a16:creationId xmlns:a16="http://schemas.microsoft.com/office/drawing/2014/main" id="{F81A0E9C-6465-4B96-9527-A186B26ADB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20" y="572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7" name="Freeform 416">
              <a:extLst>
                <a:ext uri="{FF2B5EF4-FFF2-40B4-BE49-F238E27FC236}">
                  <a16:creationId xmlns:a16="http://schemas.microsoft.com/office/drawing/2014/main" id="{D76B6D68-343F-4F9C-8D78-981A2302A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572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8" name="Line 417">
              <a:extLst>
                <a:ext uri="{FF2B5EF4-FFF2-40B4-BE49-F238E27FC236}">
                  <a16:creationId xmlns:a16="http://schemas.microsoft.com/office/drawing/2014/main" id="{94F39628-14AB-497B-A81B-B6664B41A3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9" y="572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79" name="Line 418">
              <a:extLst>
                <a:ext uri="{FF2B5EF4-FFF2-40B4-BE49-F238E27FC236}">
                  <a16:creationId xmlns:a16="http://schemas.microsoft.com/office/drawing/2014/main" id="{695029FE-74E0-4190-ACF9-E14D6BD0A1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9" y="572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0" name="Freeform 419">
              <a:extLst>
                <a:ext uri="{FF2B5EF4-FFF2-40B4-BE49-F238E27FC236}">
                  <a16:creationId xmlns:a16="http://schemas.microsoft.com/office/drawing/2014/main" id="{823A3F03-2117-47E7-B9F2-BA23B6FC0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764"/>
              <a:ext cx="25" cy="1"/>
            </a:xfrm>
            <a:custGeom>
              <a:avLst/>
              <a:gdLst>
                <a:gd name="T0" fmla="*/ 0 w 25"/>
                <a:gd name="T1" fmla="*/ 0 h 1"/>
                <a:gd name="T2" fmla="*/ 25 w 25"/>
                <a:gd name="T3" fmla="*/ 0 h 1"/>
                <a:gd name="T4" fmla="*/ 0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1" name="Line 420">
              <a:extLst>
                <a:ext uri="{FF2B5EF4-FFF2-40B4-BE49-F238E27FC236}">
                  <a16:creationId xmlns:a16="http://schemas.microsoft.com/office/drawing/2014/main" id="{9C7EA1E0-3D5A-4545-AAF8-1826D3C064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1" y="764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2" name="Line 421">
              <a:extLst>
                <a:ext uri="{FF2B5EF4-FFF2-40B4-BE49-F238E27FC236}">
                  <a16:creationId xmlns:a16="http://schemas.microsoft.com/office/drawing/2014/main" id="{D89D193A-1273-44DE-8510-E3E527FCBA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1" y="764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3" name="Freeform 422">
              <a:extLst>
                <a:ext uri="{FF2B5EF4-FFF2-40B4-BE49-F238E27FC236}">
                  <a16:creationId xmlns:a16="http://schemas.microsoft.com/office/drawing/2014/main" id="{C74FE4F2-13F6-447D-ACDC-B4EC3B43A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764"/>
              <a:ext cx="25" cy="1"/>
            </a:xfrm>
            <a:custGeom>
              <a:avLst/>
              <a:gdLst>
                <a:gd name="T0" fmla="*/ 0 w 25"/>
                <a:gd name="T1" fmla="*/ 0 h 1"/>
                <a:gd name="T2" fmla="*/ 25 w 25"/>
                <a:gd name="T3" fmla="*/ 0 h 1"/>
                <a:gd name="T4" fmla="*/ 0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4" name="Line 423">
              <a:extLst>
                <a:ext uri="{FF2B5EF4-FFF2-40B4-BE49-F238E27FC236}">
                  <a16:creationId xmlns:a16="http://schemas.microsoft.com/office/drawing/2014/main" id="{ED6DDBBA-1D15-49CF-A8B6-924E85622B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0" y="764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5" name="Line 424">
              <a:extLst>
                <a:ext uri="{FF2B5EF4-FFF2-40B4-BE49-F238E27FC236}">
                  <a16:creationId xmlns:a16="http://schemas.microsoft.com/office/drawing/2014/main" id="{F5170038-5BF7-419C-A672-E8BE561431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0" y="764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6" name="Freeform 425">
              <a:extLst>
                <a:ext uri="{FF2B5EF4-FFF2-40B4-BE49-F238E27FC236}">
                  <a16:creationId xmlns:a16="http://schemas.microsoft.com/office/drawing/2014/main" id="{7823F59F-2B40-4EFB-B548-8E87862DF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764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7" name="Line 426">
              <a:extLst>
                <a:ext uri="{FF2B5EF4-FFF2-40B4-BE49-F238E27FC236}">
                  <a16:creationId xmlns:a16="http://schemas.microsoft.com/office/drawing/2014/main" id="{9D581466-4AC2-42B1-BB6B-8CBD5A1CB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7" y="764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8" name="Line 427">
              <a:extLst>
                <a:ext uri="{FF2B5EF4-FFF2-40B4-BE49-F238E27FC236}">
                  <a16:creationId xmlns:a16="http://schemas.microsoft.com/office/drawing/2014/main" id="{3F943138-354C-43BA-924E-728D370D23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7" y="764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89" name="Freeform 428">
              <a:extLst>
                <a:ext uri="{FF2B5EF4-FFF2-40B4-BE49-F238E27FC236}">
                  <a16:creationId xmlns:a16="http://schemas.microsoft.com/office/drawing/2014/main" id="{7A0C8B13-FE59-4A82-B9C0-062A94040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764"/>
              <a:ext cx="25" cy="1"/>
            </a:xfrm>
            <a:custGeom>
              <a:avLst/>
              <a:gdLst>
                <a:gd name="T0" fmla="*/ 0 w 25"/>
                <a:gd name="T1" fmla="*/ 0 h 1"/>
                <a:gd name="T2" fmla="*/ 25 w 25"/>
                <a:gd name="T3" fmla="*/ 0 h 1"/>
                <a:gd name="T4" fmla="*/ 0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0" name="Line 429">
              <a:extLst>
                <a:ext uri="{FF2B5EF4-FFF2-40B4-BE49-F238E27FC236}">
                  <a16:creationId xmlns:a16="http://schemas.microsoft.com/office/drawing/2014/main" id="{EF9793A8-5DF9-4EDB-BCF5-9D8F4FFF9C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2" y="764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1" name="Line 430">
              <a:extLst>
                <a:ext uri="{FF2B5EF4-FFF2-40B4-BE49-F238E27FC236}">
                  <a16:creationId xmlns:a16="http://schemas.microsoft.com/office/drawing/2014/main" id="{2C246E7C-1E23-4C17-8228-3B04FD2FCE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22" y="764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2" name="Freeform 431">
              <a:extLst>
                <a:ext uri="{FF2B5EF4-FFF2-40B4-BE49-F238E27FC236}">
                  <a16:creationId xmlns:a16="http://schemas.microsoft.com/office/drawing/2014/main" id="{2C0E6D59-2E0A-4F9D-A6B9-33BF53594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572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3" name="Line 432">
              <a:extLst>
                <a:ext uri="{FF2B5EF4-FFF2-40B4-BE49-F238E27FC236}">
                  <a16:creationId xmlns:a16="http://schemas.microsoft.com/office/drawing/2014/main" id="{3C2187F9-AF2C-4B7B-AEB1-F3559BC56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63" y="572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4" name="Line 433">
              <a:extLst>
                <a:ext uri="{FF2B5EF4-FFF2-40B4-BE49-F238E27FC236}">
                  <a16:creationId xmlns:a16="http://schemas.microsoft.com/office/drawing/2014/main" id="{265445C9-1FA5-4F7A-B875-E3678AB221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63" y="572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5" name="Freeform 434">
              <a:extLst>
                <a:ext uri="{FF2B5EF4-FFF2-40B4-BE49-F238E27FC236}">
                  <a16:creationId xmlns:a16="http://schemas.microsoft.com/office/drawing/2014/main" id="{4D8F1BEB-2DE7-420E-ABB8-02ABEC2F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9" y="572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6" name="Line 435">
              <a:extLst>
                <a:ext uri="{FF2B5EF4-FFF2-40B4-BE49-F238E27FC236}">
                  <a16:creationId xmlns:a16="http://schemas.microsoft.com/office/drawing/2014/main" id="{877C434F-446F-486A-A69D-434AE023A1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572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7" name="Line 436">
              <a:extLst>
                <a:ext uri="{FF2B5EF4-FFF2-40B4-BE49-F238E27FC236}">
                  <a16:creationId xmlns:a16="http://schemas.microsoft.com/office/drawing/2014/main" id="{213E42D7-0A2C-4A62-92DF-BF4B568B8A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9" y="572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8" name="Freeform 437">
              <a:extLst>
                <a:ext uri="{FF2B5EF4-FFF2-40B4-BE49-F238E27FC236}">
                  <a16:creationId xmlns:a16="http://schemas.microsoft.com/office/drawing/2014/main" id="{200EFD7C-1F9A-4998-A529-F195FB863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6" y="572"/>
              <a:ext cx="21" cy="1"/>
            </a:xfrm>
            <a:custGeom>
              <a:avLst/>
              <a:gdLst>
                <a:gd name="T0" fmla="*/ 21 w 21"/>
                <a:gd name="T1" fmla="*/ 0 h 1"/>
                <a:gd name="T2" fmla="*/ 0 w 21"/>
                <a:gd name="T3" fmla="*/ 0 h 1"/>
                <a:gd name="T4" fmla="*/ 21 w 2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">
                  <a:moveTo>
                    <a:pt x="21" y="0"/>
                  </a:move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399" name="Line 438">
              <a:extLst>
                <a:ext uri="{FF2B5EF4-FFF2-40B4-BE49-F238E27FC236}">
                  <a16:creationId xmlns:a16="http://schemas.microsoft.com/office/drawing/2014/main" id="{D50A71FB-54F4-4803-8642-12064257A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76" y="572"/>
              <a:ext cx="2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0" name="Line 439">
              <a:extLst>
                <a:ext uri="{FF2B5EF4-FFF2-40B4-BE49-F238E27FC236}">
                  <a16:creationId xmlns:a16="http://schemas.microsoft.com/office/drawing/2014/main" id="{A4305B1B-759E-4942-90EA-9B330D178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76" y="572"/>
              <a:ext cx="21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1" name="Freeform 440">
              <a:extLst>
                <a:ext uri="{FF2B5EF4-FFF2-40B4-BE49-F238E27FC236}">
                  <a16:creationId xmlns:a16="http://schemas.microsoft.com/office/drawing/2014/main" id="{3FC04CEB-0F55-4B6F-AEFE-6E9A3DAD7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572"/>
              <a:ext cx="22" cy="1"/>
            </a:xfrm>
            <a:custGeom>
              <a:avLst/>
              <a:gdLst>
                <a:gd name="T0" fmla="*/ 22 w 22"/>
                <a:gd name="T1" fmla="*/ 0 h 1"/>
                <a:gd name="T2" fmla="*/ 0 w 22"/>
                <a:gd name="T3" fmla="*/ 0 h 1"/>
                <a:gd name="T4" fmla="*/ 22 w 2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">
                  <a:moveTo>
                    <a:pt x="22" y="0"/>
                  </a:moveTo>
                  <a:lnTo>
                    <a:pt x="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2" name="Line 441">
              <a:extLst>
                <a:ext uri="{FF2B5EF4-FFF2-40B4-BE49-F238E27FC236}">
                  <a16:creationId xmlns:a16="http://schemas.microsoft.com/office/drawing/2014/main" id="{7EA41D1C-1BCD-460F-B172-9000408874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56" y="572"/>
              <a:ext cx="22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3" name="Line 442">
              <a:extLst>
                <a:ext uri="{FF2B5EF4-FFF2-40B4-BE49-F238E27FC236}">
                  <a16:creationId xmlns:a16="http://schemas.microsoft.com/office/drawing/2014/main" id="{3799F7C9-2810-4CF4-AFA5-DAEAD26C10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56" y="572"/>
              <a:ext cx="22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4" name="Freeform 443">
              <a:extLst>
                <a:ext uri="{FF2B5EF4-FFF2-40B4-BE49-F238E27FC236}">
                  <a16:creationId xmlns:a16="http://schemas.microsoft.com/office/drawing/2014/main" id="{563F61F9-9F56-4F72-9CE2-0EBC61B4D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764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5" name="Line 444">
              <a:extLst>
                <a:ext uri="{FF2B5EF4-FFF2-40B4-BE49-F238E27FC236}">
                  <a16:creationId xmlns:a16="http://schemas.microsoft.com/office/drawing/2014/main" id="{28EEB589-A07C-43EE-8E10-EC20698325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02" y="764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6" name="Line 445">
              <a:extLst>
                <a:ext uri="{FF2B5EF4-FFF2-40B4-BE49-F238E27FC236}">
                  <a16:creationId xmlns:a16="http://schemas.microsoft.com/office/drawing/2014/main" id="{E2154C3A-3ED8-496A-BF8B-842F5479E5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02" y="764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7" name="Freeform 446">
              <a:extLst>
                <a:ext uri="{FF2B5EF4-FFF2-40B4-BE49-F238E27FC236}">
                  <a16:creationId xmlns:a16="http://schemas.microsoft.com/office/drawing/2014/main" id="{27662047-198B-4FAF-87CE-1EF3199E6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764"/>
              <a:ext cx="26" cy="1"/>
            </a:xfrm>
            <a:custGeom>
              <a:avLst/>
              <a:gdLst>
                <a:gd name="T0" fmla="*/ 26 w 26"/>
                <a:gd name="T1" fmla="*/ 0 h 1"/>
                <a:gd name="T2" fmla="*/ 0 w 26"/>
                <a:gd name="T3" fmla="*/ 0 h 1"/>
                <a:gd name="T4" fmla="*/ 26 w 2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">
                  <a:moveTo>
                    <a:pt x="26" y="0"/>
                  </a:move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8" name="Line 447">
              <a:extLst>
                <a:ext uri="{FF2B5EF4-FFF2-40B4-BE49-F238E27FC236}">
                  <a16:creationId xmlns:a16="http://schemas.microsoft.com/office/drawing/2014/main" id="{537B0BF0-AA74-4BC2-9144-8B234A9815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3" y="764"/>
              <a:ext cx="26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09" name="Line 448">
              <a:extLst>
                <a:ext uri="{FF2B5EF4-FFF2-40B4-BE49-F238E27FC236}">
                  <a16:creationId xmlns:a16="http://schemas.microsoft.com/office/drawing/2014/main" id="{6808C994-6254-4A9C-AD67-3A0F8F1017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13" y="764"/>
              <a:ext cx="26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0" name="Freeform 449">
              <a:extLst>
                <a:ext uri="{FF2B5EF4-FFF2-40B4-BE49-F238E27FC236}">
                  <a16:creationId xmlns:a16="http://schemas.microsoft.com/office/drawing/2014/main" id="{04D86AC9-7ADF-4202-9A98-A741CE06D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764"/>
              <a:ext cx="26" cy="1"/>
            </a:xfrm>
            <a:custGeom>
              <a:avLst/>
              <a:gdLst>
                <a:gd name="T0" fmla="*/ 26 w 26"/>
                <a:gd name="T1" fmla="*/ 0 h 1"/>
                <a:gd name="T2" fmla="*/ 0 w 26"/>
                <a:gd name="T3" fmla="*/ 0 h 1"/>
                <a:gd name="T4" fmla="*/ 26 w 2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">
                  <a:moveTo>
                    <a:pt x="26" y="0"/>
                  </a:moveTo>
                  <a:lnTo>
                    <a:pt x="0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1" name="Line 450">
              <a:extLst>
                <a:ext uri="{FF2B5EF4-FFF2-40B4-BE49-F238E27FC236}">
                  <a16:creationId xmlns:a16="http://schemas.microsoft.com/office/drawing/2014/main" id="{E033A890-0711-44AC-9371-8D00D4F224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36" y="764"/>
              <a:ext cx="26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2" name="Line 451">
              <a:extLst>
                <a:ext uri="{FF2B5EF4-FFF2-40B4-BE49-F238E27FC236}">
                  <a16:creationId xmlns:a16="http://schemas.microsoft.com/office/drawing/2014/main" id="{E9608FD0-6488-4BBA-B99A-A87F5B6A80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36" y="764"/>
              <a:ext cx="26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3" name="Freeform 452">
              <a:extLst>
                <a:ext uri="{FF2B5EF4-FFF2-40B4-BE49-F238E27FC236}">
                  <a16:creationId xmlns:a16="http://schemas.microsoft.com/office/drawing/2014/main" id="{91FA10F5-1787-43E3-B4E9-41F082C86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764"/>
              <a:ext cx="25" cy="1"/>
            </a:xfrm>
            <a:custGeom>
              <a:avLst/>
              <a:gdLst>
                <a:gd name="T0" fmla="*/ 25 w 25"/>
                <a:gd name="T1" fmla="*/ 0 h 1"/>
                <a:gd name="T2" fmla="*/ 0 w 25"/>
                <a:gd name="T3" fmla="*/ 0 h 1"/>
                <a:gd name="T4" fmla="*/ 25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25" y="0"/>
                  </a:moveTo>
                  <a:lnTo>
                    <a:pt x="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4" name="Line 453">
              <a:extLst>
                <a:ext uri="{FF2B5EF4-FFF2-40B4-BE49-F238E27FC236}">
                  <a16:creationId xmlns:a16="http://schemas.microsoft.com/office/drawing/2014/main" id="{3E9EBA0B-389F-41AC-8A2A-3A06D11073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72" y="764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5" name="Line 454">
              <a:extLst>
                <a:ext uri="{FF2B5EF4-FFF2-40B4-BE49-F238E27FC236}">
                  <a16:creationId xmlns:a16="http://schemas.microsoft.com/office/drawing/2014/main" id="{174E50C1-8011-4756-9078-5DF1CF9E38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72" y="764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6" name="Freeform 455">
              <a:extLst>
                <a:ext uri="{FF2B5EF4-FFF2-40B4-BE49-F238E27FC236}">
                  <a16:creationId xmlns:a16="http://schemas.microsoft.com/office/drawing/2014/main" id="{7B7C31D8-BA04-44A2-BAF4-BA25AD7B0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81"/>
              <a:ext cx="659" cy="13"/>
            </a:xfrm>
            <a:custGeom>
              <a:avLst/>
              <a:gdLst>
                <a:gd name="T0" fmla="*/ 0 w 659"/>
                <a:gd name="T1" fmla="*/ 13 h 13"/>
                <a:gd name="T2" fmla="*/ 659 w 659"/>
                <a:gd name="T3" fmla="*/ 13 h 13"/>
                <a:gd name="T4" fmla="*/ 655 w 659"/>
                <a:gd name="T5" fmla="*/ 0 h 13"/>
                <a:gd name="T6" fmla="*/ 0 w 659"/>
                <a:gd name="T7" fmla="*/ 0 h 13"/>
                <a:gd name="T8" fmla="*/ 0 w 659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9" h="13">
                  <a:moveTo>
                    <a:pt x="0" y="13"/>
                  </a:moveTo>
                  <a:lnTo>
                    <a:pt x="659" y="13"/>
                  </a:lnTo>
                  <a:lnTo>
                    <a:pt x="655" y="0"/>
                  </a:lnTo>
                  <a:lnTo>
                    <a:pt x="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7" name="Freeform 456">
              <a:extLst>
                <a:ext uri="{FF2B5EF4-FFF2-40B4-BE49-F238E27FC236}">
                  <a16:creationId xmlns:a16="http://schemas.microsoft.com/office/drawing/2014/main" id="{52AEE447-81A8-4C6D-B5E6-3E12F3394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81"/>
              <a:ext cx="659" cy="13"/>
            </a:xfrm>
            <a:custGeom>
              <a:avLst/>
              <a:gdLst>
                <a:gd name="T0" fmla="*/ 0 w 659"/>
                <a:gd name="T1" fmla="*/ 13 h 13"/>
                <a:gd name="T2" fmla="*/ 659 w 659"/>
                <a:gd name="T3" fmla="*/ 13 h 13"/>
                <a:gd name="T4" fmla="*/ 655 w 659"/>
                <a:gd name="T5" fmla="*/ 0 h 13"/>
                <a:gd name="T6" fmla="*/ 0 w 659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9" h="13">
                  <a:moveTo>
                    <a:pt x="0" y="13"/>
                  </a:moveTo>
                  <a:lnTo>
                    <a:pt x="659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8" name="Freeform 457">
              <a:extLst>
                <a:ext uri="{FF2B5EF4-FFF2-40B4-BE49-F238E27FC236}">
                  <a16:creationId xmlns:a16="http://schemas.microsoft.com/office/drawing/2014/main" id="{FDD9639D-DE61-4EF9-B279-AC534A430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881"/>
              <a:ext cx="659" cy="13"/>
            </a:xfrm>
            <a:custGeom>
              <a:avLst/>
              <a:gdLst>
                <a:gd name="T0" fmla="*/ 0 w 659"/>
                <a:gd name="T1" fmla="*/ 13 h 13"/>
                <a:gd name="T2" fmla="*/ 659 w 659"/>
                <a:gd name="T3" fmla="*/ 13 h 13"/>
                <a:gd name="T4" fmla="*/ 655 w 659"/>
                <a:gd name="T5" fmla="*/ 0 h 13"/>
                <a:gd name="T6" fmla="*/ 0 w 659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9" h="13">
                  <a:moveTo>
                    <a:pt x="0" y="13"/>
                  </a:moveTo>
                  <a:lnTo>
                    <a:pt x="659" y="13"/>
                  </a:lnTo>
                  <a:lnTo>
                    <a:pt x="655" y="0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19" name="Freeform 458">
              <a:extLst>
                <a:ext uri="{FF2B5EF4-FFF2-40B4-BE49-F238E27FC236}">
                  <a16:creationId xmlns:a16="http://schemas.microsoft.com/office/drawing/2014/main" id="{7405406B-248F-4A3A-A028-68159935B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877"/>
              <a:ext cx="80" cy="8"/>
            </a:xfrm>
            <a:custGeom>
              <a:avLst/>
              <a:gdLst>
                <a:gd name="T0" fmla="*/ 74 w 80"/>
                <a:gd name="T1" fmla="*/ 8 h 8"/>
                <a:gd name="T2" fmla="*/ 0 w 80"/>
                <a:gd name="T3" fmla="*/ 8 h 8"/>
                <a:gd name="T4" fmla="*/ 4 w 80"/>
                <a:gd name="T5" fmla="*/ 0 h 8"/>
                <a:gd name="T6" fmla="*/ 80 w 80"/>
                <a:gd name="T7" fmla="*/ 0 h 8"/>
                <a:gd name="T8" fmla="*/ 7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4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80" y="0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0" name="Freeform 459">
              <a:extLst>
                <a:ext uri="{FF2B5EF4-FFF2-40B4-BE49-F238E27FC236}">
                  <a16:creationId xmlns:a16="http://schemas.microsoft.com/office/drawing/2014/main" id="{6D57262B-76E2-42BA-B801-08C7C8D43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877"/>
              <a:ext cx="80" cy="8"/>
            </a:xfrm>
            <a:custGeom>
              <a:avLst/>
              <a:gdLst>
                <a:gd name="T0" fmla="*/ 74 w 80"/>
                <a:gd name="T1" fmla="*/ 8 h 8"/>
                <a:gd name="T2" fmla="*/ 0 w 80"/>
                <a:gd name="T3" fmla="*/ 8 h 8"/>
                <a:gd name="T4" fmla="*/ 4 w 80"/>
                <a:gd name="T5" fmla="*/ 0 h 8"/>
                <a:gd name="T6" fmla="*/ 80 w 80"/>
                <a:gd name="T7" fmla="*/ 0 h 8"/>
                <a:gd name="T8" fmla="*/ 7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4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80" y="0"/>
                  </a:lnTo>
                  <a:lnTo>
                    <a:pt x="74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1" name="Freeform 460">
              <a:extLst>
                <a:ext uri="{FF2B5EF4-FFF2-40B4-BE49-F238E27FC236}">
                  <a16:creationId xmlns:a16="http://schemas.microsoft.com/office/drawing/2014/main" id="{FA589D75-B743-41A3-8B03-8BD662E8D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81"/>
              <a:ext cx="656" cy="13"/>
            </a:xfrm>
            <a:custGeom>
              <a:avLst/>
              <a:gdLst>
                <a:gd name="T0" fmla="*/ 656 w 656"/>
                <a:gd name="T1" fmla="*/ 13 h 13"/>
                <a:gd name="T2" fmla="*/ 0 w 656"/>
                <a:gd name="T3" fmla="*/ 13 h 13"/>
                <a:gd name="T4" fmla="*/ 3 w 656"/>
                <a:gd name="T5" fmla="*/ 0 h 13"/>
                <a:gd name="T6" fmla="*/ 656 w 656"/>
                <a:gd name="T7" fmla="*/ 0 h 13"/>
                <a:gd name="T8" fmla="*/ 656 w 656"/>
                <a:gd name="T9" fmla="*/ 1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6" h="13">
                  <a:moveTo>
                    <a:pt x="656" y="13"/>
                  </a:moveTo>
                  <a:lnTo>
                    <a:pt x="0" y="13"/>
                  </a:lnTo>
                  <a:lnTo>
                    <a:pt x="3" y="0"/>
                  </a:lnTo>
                  <a:lnTo>
                    <a:pt x="656" y="0"/>
                  </a:lnTo>
                  <a:lnTo>
                    <a:pt x="656" y="13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2" name="Freeform 461">
              <a:extLst>
                <a:ext uri="{FF2B5EF4-FFF2-40B4-BE49-F238E27FC236}">
                  <a16:creationId xmlns:a16="http://schemas.microsoft.com/office/drawing/2014/main" id="{907E19A9-7583-447A-A6C0-CFBFE1B63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81"/>
              <a:ext cx="656" cy="13"/>
            </a:xfrm>
            <a:custGeom>
              <a:avLst/>
              <a:gdLst>
                <a:gd name="T0" fmla="*/ 656 w 656"/>
                <a:gd name="T1" fmla="*/ 13 h 13"/>
                <a:gd name="T2" fmla="*/ 0 w 656"/>
                <a:gd name="T3" fmla="*/ 13 h 13"/>
                <a:gd name="T4" fmla="*/ 3 w 656"/>
                <a:gd name="T5" fmla="*/ 0 h 13"/>
                <a:gd name="T6" fmla="*/ 656 w 65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6" h="13">
                  <a:moveTo>
                    <a:pt x="656" y="13"/>
                  </a:moveTo>
                  <a:lnTo>
                    <a:pt x="0" y="13"/>
                  </a:lnTo>
                  <a:lnTo>
                    <a:pt x="3" y="0"/>
                  </a:lnTo>
                  <a:lnTo>
                    <a:pt x="6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3" name="Freeform 462">
              <a:extLst>
                <a:ext uri="{FF2B5EF4-FFF2-40B4-BE49-F238E27FC236}">
                  <a16:creationId xmlns:a16="http://schemas.microsoft.com/office/drawing/2014/main" id="{CFF083CC-0B95-4480-B960-E6527F488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881"/>
              <a:ext cx="656" cy="13"/>
            </a:xfrm>
            <a:custGeom>
              <a:avLst/>
              <a:gdLst>
                <a:gd name="T0" fmla="*/ 656 w 656"/>
                <a:gd name="T1" fmla="*/ 13 h 13"/>
                <a:gd name="T2" fmla="*/ 0 w 656"/>
                <a:gd name="T3" fmla="*/ 13 h 13"/>
                <a:gd name="T4" fmla="*/ 3 w 656"/>
                <a:gd name="T5" fmla="*/ 0 h 13"/>
                <a:gd name="T6" fmla="*/ 656 w 656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6" h="13">
                  <a:moveTo>
                    <a:pt x="656" y="13"/>
                  </a:moveTo>
                  <a:lnTo>
                    <a:pt x="0" y="13"/>
                  </a:lnTo>
                  <a:lnTo>
                    <a:pt x="3" y="0"/>
                  </a:lnTo>
                  <a:lnTo>
                    <a:pt x="656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4" name="Freeform 463">
              <a:extLst>
                <a:ext uri="{FF2B5EF4-FFF2-40B4-BE49-F238E27FC236}">
                  <a16:creationId xmlns:a16="http://schemas.microsoft.com/office/drawing/2014/main" id="{6D7C61F9-9886-447F-9343-3D4A986D5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877"/>
              <a:ext cx="83" cy="6"/>
            </a:xfrm>
            <a:custGeom>
              <a:avLst/>
              <a:gdLst>
                <a:gd name="T0" fmla="*/ 83 w 83"/>
                <a:gd name="T1" fmla="*/ 6 h 6"/>
                <a:gd name="T2" fmla="*/ 3 w 83"/>
                <a:gd name="T3" fmla="*/ 6 h 6"/>
                <a:gd name="T4" fmla="*/ 0 w 83"/>
                <a:gd name="T5" fmla="*/ 0 h 6"/>
                <a:gd name="T6" fmla="*/ 80 w 83"/>
                <a:gd name="T7" fmla="*/ 0 h 6"/>
                <a:gd name="T8" fmla="*/ 83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83" y="6"/>
                  </a:moveTo>
                  <a:lnTo>
                    <a:pt x="3" y="6"/>
                  </a:lnTo>
                  <a:lnTo>
                    <a:pt x="0" y="0"/>
                  </a:lnTo>
                  <a:lnTo>
                    <a:pt x="80" y="0"/>
                  </a:lnTo>
                  <a:lnTo>
                    <a:pt x="83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5" name="Freeform 464">
              <a:extLst>
                <a:ext uri="{FF2B5EF4-FFF2-40B4-BE49-F238E27FC236}">
                  <a16:creationId xmlns:a16="http://schemas.microsoft.com/office/drawing/2014/main" id="{CF791AEE-CFF7-4697-B789-162660B23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7" y="877"/>
              <a:ext cx="83" cy="6"/>
            </a:xfrm>
            <a:custGeom>
              <a:avLst/>
              <a:gdLst>
                <a:gd name="T0" fmla="*/ 83 w 83"/>
                <a:gd name="T1" fmla="*/ 6 h 6"/>
                <a:gd name="T2" fmla="*/ 3 w 83"/>
                <a:gd name="T3" fmla="*/ 6 h 6"/>
                <a:gd name="T4" fmla="*/ 0 w 83"/>
                <a:gd name="T5" fmla="*/ 0 h 6"/>
                <a:gd name="T6" fmla="*/ 80 w 83"/>
                <a:gd name="T7" fmla="*/ 0 h 6"/>
                <a:gd name="T8" fmla="*/ 83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83" y="6"/>
                  </a:moveTo>
                  <a:lnTo>
                    <a:pt x="3" y="6"/>
                  </a:lnTo>
                  <a:lnTo>
                    <a:pt x="0" y="0"/>
                  </a:lnTo>
                  <a:lnTo>
                    <a:pt x="80" y="0"/>
                  </a:lnTo>
                  <a:lnTo>
                    <a:pt x="83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6" name="Freeform 465">
              <a:extLst>
                <a:ext uri="{FF2B5EF4-FFF2-40B4-BE49-F238E27FC236}">
                  <a16:creationId xmlns:a16="http://schemas.microsoft.com/office/drawing/2014/main" id="{A5649028-AF07-4FED-817B-1ED9AA808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877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7" name="Freeform 466">
              <a:extLst>
                <a:ext uri="{FF2B5EF4-FFF2-40B4-BE49-F238E27FC236}">
                  <a16:creationId xmlns:a16="http://schemas.microsoft.com/office/drawing/2014/main" id="{31F5A5B3-02EB-425F-B306-80364ADB6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877"/>
              <a:ext cx="80" cy="8"/>
            </a:xfrm>
            <a:custGeom>
              <a:avLst/>
              <a:gdLst>
                <a:gd name="T0" fmla="*/ 6 w 80"/>
                <a:gd name="T1" fmla="*/ 8 h 8"/>
                <a:gd name="T2" fmla="*/ 80 w 80"/>
                <a:gd name="T3" fmla="*/ 8 h 8"/>
                <a:gd name="T4" fmla="*/ 76 w 80"/>
                <a:gd name="T5" fmla="*/ 0 h 8"/>
                <a:gd name="T6" fmla="*/ 0 w 80"/>
                <a:gd name="T7" fmla="*/ 0 h 8"/>
                <a:gd name="T8" fmla="*/ 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6" y="8"/>
                  </a:moveTo>
                  <a:lnTo>
                    <a:pt x="80" y="8"/>
                  </a:lnTo>
                  <a:lnTo>
                    <a:pt x="76" y="0"/>
                  </a:lnTo>
                  <a:lnTo>
                    <a:pt x="0" y="0"/>
                  </a:lnTo>
                  <a:lnTo>
                    <a:pt x="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8" name="Freeform 467">
              <a:extLst>
                <a:ext uri="{FF2B5EF4-FFF2-40B4-BE49-F238E27FC236}">
                  <a16:creationId xmlns:a16="http://schemas.microsoft.com/office/drawing/2014/main" id="{5B948A3E-2688-4E21-AEBD-5B349263B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877"/>
              <a:ext cx="79" cy="8"/>
            </a:xfrm>
            <a:custGeom>
              <a:avLst/>
              <a:gdLst>
                <a:gd name="T0" fmla="*/ 3 w 79"/>
                <a:gd name="T1" fmla="*/ 8 h 8"/>
                <a:gd name="T2" fmla="*/ 79 w 79"/>
                <a:gd name="T3" fmla="*/ 8 h 8"/>
                <a:gd name="T4" fmla="*/ 74 w 79"/>
                <a:gd name="T5" fmla="*/ 0 h 8"/>
                <a:gd name="T6" fmla="*/ 0 w 79"/>
                <a:gd name="T7" fmla="*/ 0 h 8"/>
                <a:gd name="T8" fmla="*/ 3 w 79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8">
                  <a:moveTo>
                    <a:pt x="3" y="8"/>
                  </a:moveTo>
                  <a:lnTo>
                    <a:pt x="79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29" name="Freeform 468">
              <a:extLst>
                <a:ext uri="{FF2B5EF4-FFF2-40B4-BE49-F238E27FC236}">
                  <a16:creationId xmlns:a16="http://schemas.microsoft.com/office/drawing/2014/main" id="{CBE4BCCD-ECC1-4245-B543-6CD6055E3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877"/>
              <a:ext cx="79" cy="8"/>
            </a:xfrm>
            <a:custGeom>
              <a:avLst/>
              <a:gdLst>
                <a:gd name="T0" fmla="*/ 3 w 79"/>
                <a:gd name="T1" fmla="*/ 8 h 8"/>
                <a:gd name="T2" fmla="*/ 79 w 79"/>
                <a:gd name="T3" fmla="*/ 8 h 8"/>
                <a:gd name="T4" fmla="*/ 74 w 79"/>
                <a:gd name="T5" fmla="*/ 0 h 8"/>
                <a:gd name="T6" fmla="*/ 0 w 79"/>
                <a:gd name="T7" fmla="*/ 0 h 8"/>
                <a:gd name="T8" fmla="*/ 3 w 79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8">
                  <a:moveTo>
                    <a:pt x="3" y="8"/>
                  </a:moveTo>
                  <a:lnTo>
                    <a:pt x="79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3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0" name="Freeform 469">
              <a:extLst>
                <a:ext uri="{FF2B5EF4-FFF2-40B4-BE49-F238E27FC236}">
                  <a16:creationId xmlns:a16="http://schemas.microsoft.com/office/drawing/2014/main" id="{32A03B69-9CF6-4A47-BF00-E12FD7BC6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877"/>
              <a:ext cx="80" cy="8"/>
            </a:xfrm>
            <a:custGeom>
              <a:avLst/>
              <a:gdLst>
                <a:gd name="T0" fmla="*/ 4 w 80"/>
                <a:gd name="T1" fmla="*/ 8 h 8"/>
                <a:gd name="T2" fmla="*/ 80 w 80"/>
                <a:gd name="T3" fmla="*/ 8 h 8"/>
                <a:gd name="T4" fmla="*/ 74 w 80"/>
                <a:gd name="T5" fmla="*/ 0 h 8"/>
                <a:gd name="T6" fmla="*/ 0 w 80"/>
                <a:gd name="T7" fmla="*/ 0 h 8"/>
                <a:gd name="T8" fmla="*/ 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4" y="8"/>
                  </a:moveTo>
                  <a:lnTo>
                    <a:pt x="80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1" name="Freeform 470">
              <a:extLst>
                <a:ext uri="{FF2B5EF4-FFF2-40B4-BE49-F238E27FC236}">
                  <a16:creationId xmlns:a16="http://schemas.microsoft.com/office/drawing/2014/main" id="{7371D717-714C-42ED-9E50-F9C16712B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877"/>
              <a:ext cx="80" cy="8"/>
            </a:xfrm>
            <a:custGeom>
              <a:avLst/>
              <a:gdLst>
                <a:gd name="T0" fmla="*/ 4 w 80"/>
                <a:gd name="T1" fmla="*/ 8 h 8"/>
                <a:gd name="T2" fmla="*/ 80 w 80"/>
                <a:gd name="T3" fmla="*/ 8 h 8"/>
                <a:gd name="T4" fmla="*/ 74 w 80"/>
                <a:gd name="T5" fmla="*/ 0 h 8"/>
                <a:gd name="T6" fmla="*/ 0 w 80"/>
                <a:gd name="T7" fmla="*/ 0 h 8"/>
                <a:gd name="T8" fmla="*/ 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4" y="8"/>
                  </a:moveTo>
                  <a:lnTo>
                    <a:pt x="80" y="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2" name="Freeform 471">
              <a:extLst>
                <a:ext uri="{FF2B5EF4-FFF2-40B4-BE49-F238E27FC236}">
                  <a16:creationId xmlns:a16="http://schemas.microsoft.com/office/drawing/2014/main" id="{6CDE1ED5-2B9C-487E-85BA-1F969279D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877"/>
              <a:ext cx="84" cy="6"/>
            </a:xfrm>
            <a:custGeom>
              <a:avLst/>
              <a:gdLst>
                <a:gd name="T0" fmla="*/ 0 w 84"/>
                <a:gd name="T1" fmla="*/ 6 h 6"/>
                <a:gd name="T2" fmla="*/ 78 w 84"/>
                <a:gd name="T3" fmla="*/ 6 h 6"/>
                <a:gd name="T4" fmla="*/ 84 w 84"/>
                <a:gd name="T5" fmla="*/ 0 h 6"/>
                <a:gd name="T6" fmla="*/ 4 w 84"/>
                <a:gd name="T7" fmla="*/ 0 h 6"/>
                <a:gd name="T8" fmla="*/ 0 w 8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">
                  <a:moveTo>
                    <a:pt x="0" y="6"/>
                  </a:moveTo>
                  <a:lnTo>
                    <a:pt x="78" y="6"/>
                  </a:lnTo>
                  <a:lnTo>
                    <a:pt x="84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3" name="Freeform 472">
              <a:extLst>
                <a:ext uri="{FF2B5EF4-FFF2-40B4-BE49-F238E27FC236}">
                  <a16:creationId xmlns:a16="http://schemas.microsoft.com/office/drawing/2014/main" id="{A408F42F-7159-4536-9D8A-D7EF40681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877"/>
              <a:ext cx="84" cy="6"/>
            </a:xfrm>
            <a:custGeom>
              <a:avLst/>
              <a:gdLst>
                <a:gd name="T0" fmla="*/ 0 w 84"/>
                <a:gd name="T1" fmla="*/ 6 h 6"/>
                <a:gd name="T2" fmla="*/ 78 w 84"/>
                <a:gd name="T3" fmla="*/ 6 h 6"/>
                <a:gd name="T4" fmla="*/ 84 w 84"/>
                <a:gd name="T5" fmla="*/ 0 h 6"/>
                <a:gd name="T6" fmla="*/ 4 w 84"/>
                <a:gd name="T7" fmla="*/ 0 h 6"/>
                <a:gd name="T8" fmla="*/ 0 w 84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6">
                  <a:moveTo>
                    <a:pt x="0" y="6"/>
                  </a:moveTo>
                  <a:lnTo>
                    <a:pt x="78" y="6"/>
                  </a:lnTo>
                  <a:lnTo>
                    <a:pt x="84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4" name="Freeform 473">
              <a:extLst>
                <a:ext uri="{FF2B5EF4-FFF2-40B4-BE49-F238E27FC236}">
                  <a16:creationId xmlns:a16="http://schemas.microsoft.com/office/drawing/2014/main" id="{D0B7BAD7-9472-4B11-870B-F0876C7FA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877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5" name="Freeform 474">
              <a:extLst>
                <a:ext uri="{FF2B5EF4-FFF2-40B4-BE49-F238E27FC236}">
                  <a16:creationId xmlns:a16="http://schemas.microsoft.com/office/drawing/2014/main" id="{B2CA4F7A-EFD9-4585-A30F-22C7B3C8D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877"/>
              <a:ext cx="80" cy="8"/>
            </a:xfrm>
            <a:custGeom>
              <a:avLst/>
              <a:gdLst>
                <a:gd name="T0" fmla="*/ 76 w 80"/>
                <a:gd name="T1" fmla="*/ 8 h 8"/>
                <a:gd name="T2" fmla="*/ 0 w 80"/>
                <a:gd name="T3" fmla="*/ 8 h 8"/>
                <a:gd name="T4" fmla="*/ 6 w 80"/>
                <a:gd name="T5" fmla="*/ 0 h 8"/>
                <a:gd name="T6" fmla="*/ 80 w 80"/>
                <a:gd name="T7" fmla="*/ 0 h 8"/>
                <a:gd name="T8" fmla="*/ 76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6" y="8"/>
                  </a:moveTo>
                  <a:lnTo>
                    <a:pt x="0" y="8"/>
                  </a:lnTo>
                  <a:lnTo>
                    <a:pt x="6" y="0"/>
                  </a:lnTo>
                  <a:lnTo>
                    <a:pt x="80" y="0"/>
                  </a:lnTo>
                  <a:lnTo>
                    <a:pt x="76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6" name="Freeform 475">
              <a:extLst>
                <a:ext uri="{FF2B5EF4-FFF2-40B4-BE49-F238E27FC236}">
                  <a16:creationId xmlns:a16="http://schemas.microsoft.com/office/drawing/2014/main" id="{73535078-5CB8-47AF-8E4F-93826F572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877"/>
              <a:ext cx="80" cy="8"/>
            </a:xfrm>
            <a:custGeom>
              <a:avLst/>
              <a:gdLst>
                <a:gd name="T0" fmla="*/ 74 w 80"/>
                <a:gd name="T1" fmla="*/ 8 h 8"/>
                <a:gd name="T2" fmla="*/ 0 w 80"/>
                <a:gd name="T3" fmla="*/ 8 h 8"/>
                <a:gd name="T4" fmla="*/ 4 w 80"/>
                <a:gd name="T5" fmla="*/ 0 h 8"/>
                <a:gd name="T6" fmla="*/ 80 w 80"/>
                <a:gd name="T7" fmla="*/ 0 h 8"/>
                <a:gd name="T8" fmla="*/ 7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4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80" y="0"/>
                  </a:lnTo>
                  <a:lnTo>
                    <a:pt x="74" y="8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7" name="Freeform 476">
              <a:extLst>
                <a:ext uri="{FF2B5EF4-FFF2-40B4-BE49-F238E27FC236}">
                  <a16:creationId xmlns:a16="http://schemas.microsoft.com/office/drawing/2014/main" id="{24D06D27-42FA-437E-A8B8-B72DAE619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877"/>
              <a:ext cx="80" cy="8"/>
            </a:xfrm>
            <a:custGeom>
              <a:avLst/>
              <a:gdLst>
                <a:gd name="T0" fmla="*/ 74 w 80"/>
                <a:gd name="T1" fmla="*/ 8 h 8"/>
                <a:gd name="T2" fmla="*/ 0 w 80"/>
                <a:gd name="T3" fmla="*/ 8 h 8"/>
                <a:gd name="T4" fmla="*/ 4 w 80"/>
                <a:gd name="T5" fmla="*/ 0 h 8"/>
                <a:gd name="T6" fmla="*/ 80 w 80"/>
                <a:gd name="T7" fmla="*/ 0 h 8"/>
                <a:gd name="T8" fmla="*/ 74 w 80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4" y="8"/>
                  </a:moveTo>
                  <a:lnTo>
                    <a:pt x="0" y="8"/>
                  </a:lnTo>
                  <a:lnTo>
                    <a:pt x="4" y="0"/>
                  </a:lnTo>
                  <a:lnTo>
                    <a:pt x="80" y="0"/>
                  </a:lnTo>
                  <a:lnTo>
                    <a:pt x="74" y="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8" name="Freeform 477">
              <a:extLst>
                <a:ext uri="{FF2B5EF4-FFF2-40B4-BE49-F238E27FC236}">
                  <a16:creationId xmlns:a16="http://schemas.microsoft.com/office/drawing/2014/main" id="{0C644EB0-716A-4C70-9F5F-68B50AB6B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910"/>
              <a:ext cx="1174" cy="156"/>
            </a:xfrm>
            <a:custGeom>
              <a:avLst/>
              <a:gdLst>
                <a:gd name="T0" fmla="*/ 0 w 1174"/>
                <a:gd name="T1" fmla="*/ 156 h 156"/>
                <a:gd name="T2" fmla="*/ 1111 w 1174"/>
                <a:gd name="T3" fmla="*/ 156 h 156"/>
                <a:gd name="T4" fmla="*/ 1174 w 1174"/>
                <a:gd name="T5" fmla="*/ 0 h 156"/>
                <a:gd name="T6" fmla="*/ 1094 w 1174"/>
                <a:gd name="T7" fmla="*/ 133 h 156"/>
                <a:gd name="T8" fmla="*/ 0 w 1174"/>
                <a:gd name="T9" fmla="*/ 156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4" h="156">
                  <a:moveTo>
                    <a:pt x="0" y="156"/>
                  </a:moveTo>
                  <a:lnTo>
                    <a:pt x="1111" y="156"/>
                  </a:lnTo>
                  <a:lnTo>
                    <a:pt x="1174" y="0"/>
                  </a:lnTo>
                  <a:lnTo>
                    <a:pt x="1094" y="133"/>
                  </a:lnTo>
                  <a:lnTo>
                    <a:pt x="0" y="156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39" name="Freeform 478">
              <a:extLst>
                <a:ext uri="{FF2B5EF4-FFF2-40B4-BE49-F238E27FC236}">
                  <a16:creationId xmlns:a16="http://schemas.microsoft.com/office/drawing/2014/main" id="{875C67D0-A138-41D1-89F6-9DA966A83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910"/>
              <a:ext cx="1174" cy="156"/>
            </a:xfrm>
            <a:custGeom>
              <a:avLst/>
              <a:gdLst>
                <a:gd name="T0" fmla="*/ 0 w 1174"/>
                <a:gd name="T1" fmla="*/ 156 h 156"/>
                <a:gd name="T2" fmla="*/ 1111 w 1174"/>
                <a:gd name="T3" fmla="*/ 156 h 156"/>
                <a:gd name="T4" fmla="*/ 1174 w 1174"/>
                <a:gd name="T5" fmla="*/ 0 h 156"/>
                <a:gd name="T6" fmla="*/ 1094 w 1174"/>
                <a:gd name="T7" fmla="*/ 133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4" h="156">
                  <a:moveTo>
                    <a:pt x="0" y="156"/>
                  </a:moveTo>
                  <a:lnTo>
                    <a:pt x="1111" y="156"/>
                  </a:lnTo>
                  <a:lnTo>
                    <a:pt x="1174" y="0"/>
                  </a:lnTo>
                  <a:lnTo>
                    <a:pt x="1094" y="1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0" name="Freeform 479">
              <a:extLst>
                <a:ext uri="{FF2B5EF4-FFF2-40B4-BE49-F238E27FC236}">
                  <a16:creationId xmlns:a16="http://schemas.microsoft.com/office/drawing/2014/main" id="{D6E8C28E-5236-4350-B35C-E9EDE5443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834"/>
              <a:ext cx="49" cy="39"/>
            </a:xfrm>
            <a:custGeom>
              <a:avLst/>
              <a:gdLst>
                <a:gd name="T0" fmla="*/ 33 w 49"/>
                <a:gd name="T1" fmla="*/ 0 h 39"/>
                <a:gd name="T2" fmla="*/ 49 w 49"/>
                <a:gd name="T3" fmla="*/ 39 h 39"/>
                <a:gd name="T4" fmla="*/ 0 w 49"/>
                <a:gd name="T5" fmla="*/ 39 h 39"/>
                <a:gd name="T6" fmla="*/ 37 w 49"/>
                <a:gd name="T7" fmla="*/ 31 h 39"/>
                <a:gd name="T8" fmla="*/ 33 w 49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9">
                  <a:moveTo>
                    <a:pt x="33" y="0"/>
                  </a:moveTo>
                  <a:lnTo>
                    <a:pt x="49" y="39"/>
                  </a:lnTo>
                  <a:lnTo>
                    <a:pt x="0" y="39"/>
                  </a:lnTo>
                  <a:lnTo>
                    <a:pt x="37" y="3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1" name="Freeform 480">
              <a:extLst>
                <a:ext uri="{FF2B5EF4-FFF2-40B4-BE49-F238E27FC236}">
                  <a16:creationId xmlns:a16="http://schemas.microsoft.com/office/drawing/2014/main" id="{4F3D6F6D-03BA-4542-ABBD-23119248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834"/>
              <a:ext cx="49" cy="39"/>
            </a:xfrm>
            <a:custGeom>
              <a:avLst/>
              <a:gdLst>
                <a:gd name="T0" fmla="*/ 33 w 49"/>
                <a:gd name="T1" fmla="*/ 0 h 39"/>
                <a:gd name="T2" fmla="*/ 49 w 49"/>
                <a:gd name="T3" fmla="*/ 39 h 39"/>
                <a:gd name="T4" fmla="*/ 0 w 49"/>
                <a:gd name="T5" fmla="*/ 39 h 39"/>
                <a:gd name="T6" fmla="*/ 37 w 49"/>
                <a:gd name="T7" fmla="*/ 31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9">
                  <a:moveTo>
                    <a:pt x="33" y="0"/>
                  </a:moveTo>
                  <a:lnTo>
                    <a:pt x="49" y="39"/>
                  </a:lnTo>
                  <a:lnTo>
                    <a:pt x="0" y="39"/>
                  </a:lnTo>
                  <a:lnTo>
                    <a:pt x="37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2" name="Freeform 481">
              <a:extLst>
                <a:ext uri="{FF2B5EF4-FFF2-40B4-BE49-F238E27FC236}">
                  <a16:creationId xmlns:a16="http://schemas.microsoft.com/office/drawing/2014/main" id="{EDD0D9B6-D12D-47AC-8739-C1A731EF7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834"/>
              <a:ext cx="62" cy="41"/>
            </a:xfrm>
            <a:custGeom>
              <a:avLst/>
              <a:gdLst>
                <a:gd name="T0" fmla="*/ 62 w 62"/>
                <a:gd name="T1" fmla="*/ 0 h 41"/>
                <a:gd name="T2" fmla="*/ 49 w 62"/>
                <a:gd name="T3" fmla="*/ 41 h 41"/>
                <a:gd name="T4" fmla="*/ 0 w 62"/>
                <a:gd name="T5" fmla="*/ 41 h 41"/>
                <a:gd name="T6" fmla="*/ 41 w 62"/>
                <a:gd name="T7" fmla="*/ 27 h 41"/>
                <a:gd name="T8" fmla="*/ 62 w 62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1">
                  <a:moveTo>
                    <a:pt x="62" y="0"/>
                  </a:moveTo>
                  <a:lnTo>
                    <a:pt x="49" y="41"/>
                  </a:lnTo>
                  <a:lnTo>
                    <a:pt x="0" y="41"/>
                  </a:lnTo>
                  <a:lnTo>
                    <a:pt x="41" y="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443" name="Freeform 482">
              <a:extLst>
                <a:ext uri="{FF2B5EF4-FFF2-40B4-BE49-F238E27FC236}">
                  <a16:creationId xmlns:a16="http://schemas.microsoft.com/office/drawing/2014/main" id="{1AD4BF99-B810-467E-9907-AB194543E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834"/>
              <a:ext cx="62" cy="41"/>
            </a:xfrm>
            <a:custGeom>
              <a:avLst/>
              <a:gdLst>
                <a:gd name="T0" fmla="*/ 62 w 62"/>
                <a:gd name="T1" fmla="*/ 0 h 41"/>
                <a:gd name="T2" fmla="*/ 49 w 62"/>
                <a:gd name="T3" fmla="*/ 41 h 41"/>
                <a:gd name="T4" fmla="*/ 0 w 62"/>
                <a:gd name="T5" fmla="*/ 41 h 41"/>
                <a:gd name="T6" fmla="*/ 41 w 62"/>
                <a:gd name="T7" fmla="*/ 27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41">
                  <a:moveTo>
                    <a:pt x="62" y="0"/>
                  </a:moveTo>
                  <a:lnTo>
                    <a:pt x="49" y="41"/>
                  </a:lnTo>
                  <a:lnTo>
                    <a:pt x="0" y="41"/>
                  </a:lnTo>
                  <a:lnTo>
                    <a:pt x="41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7" name="Group 483">
            <a:extLst>
              <a:ext uri="{FF2B5EF4-FFF2-40B4-BE49-F238E27FC236}">
                <a16:creationId xmlns:a16="http://schemas.microsoft.com/office/drawing/2014/main" id="{95C49A8C-337E-4C3F-872A-2A4479C89B8F}"/>
              </a:ext>
            </a:extLst>
          </p:cNvPr>
          <p:cNvGrpSpPr>
            <a:grpSpLocks/>
          </p:cNvGrpSpPr>
          <p:nvPr/>
        </p:nvGrpSpPr>
        <p:grpSpPr bwMode="auto">
          <a:xfrm>
            <a:off x="2517775" y="3352800"/>
            <a:ext cx="1692275" cy="869950"/>
            <a:chOff x="338" y="1824"/>
            <a:chExt cx="1354" cy="696"/>
          </a:xfrm>
        </p:grpSpPr>
        <p:sp>
          <p:nvSpPr>
            <p:cNvPr id="89107" name="Freeform 484">
              <a:extLst>
                <a:ext uri="{FF2B5EF4-FFF2-40B4-BE49-F238E27FC236}">
                  <a16:creationId xmlns:a16="http://schemas.microsoft.com/office/drawing/2014/main" id="{D420097D-4AB7-4B4D-BA18-3E2BD775E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881"/>
              <a:ext cx="526" cy="237"/>
            </a:xfrm>
            <a:custGeom>
              <a:avLst/>
              <a:gdLst>
                <a:gd name="T0" fmla="*/ 526 w 526"/>
                <a:gd name="T1" fmla="*/ 224 h 237"/>
                <a:gd name="T2" fmla="*/ 526 w 526"/>
                <a:gd name="T3" fmla="*/ 237 h 237"/>
                <a:gd name="T4" fmla="*/ 93 w 526"/>
                <a:gd name="T5" fmla="*/ 237 h 237"/>
                <a:gd name="T6" fmla="*/ 47 w 526"/>
                <a:gd name="T7" fmla="*/ 236 h 237"/>
                <a:gd name="T8" fmla="*/ 0 w 526"/>
                <a:gd name="T9" fmla="*/ 0 h 237"/>
                <a:gd name="T10" fmla="*/ 479 w 526"/>
                <a:gd name="T11" fmla="*/ 0 h 237"/>
                <a:gd name="T12" fmla="*/ 526 w 526"/>
                <a:gd name="T13" fmla="*/ 224 h 2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6" h="237">
                  <a:moveTo>
                    <a:pt x="526" y="224"/>
                  </a:moveTo>
                  <a:lnTo>
                    <a:pt x="526" y="237"/>
                  </a:lnTo>
                  <a:lnTo>
                    <a:pt x="93" y="237"/>
                  </a:lnTo>
                  <a:lnTo>
                    <a:pt x="47" y="236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526" y="224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8" name="Freeform 485">
              <a:extLst>
                <a:ext uri="{FF2B5EF4-FFF2-40B4-BE49-F238E27FC236}">
                  <a16:creationId xmlns:a16="http://schemas.microsoft.com/office/drawing/2014/main" id="{93E70389-7E83-405A-8100-EE201F151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040"/>
              <a:ext cx="115" cy="439"/>
            </a:xfrm>
            <a:custGeom>
              <a:avLst/>
              <a:gdLst>
                <a:gd name="T0" fmla="*/ 0 w 115"/>
                <a:gd name="T1" fmla="*/ 94 h 439"/>
                <a:gd name="T2" fmla="*/ 90 w 115"/>
                <a:gd name="T3" fmla="*/ 439 h 439"/>
                <a:gd name="T4" fmla="*/ 115 w 115"/>
                <a:gd name="T5" fmla="*/ 287 h 439"/>
                <a:gd name="T6" fmla="*/ 62 w 115"/>
                <a:gd name="T7" fmla="*/ 86 h 439"/>
                <a:gd name="T8" fmla="*/ 12 w 115"/>
                <a:gd name="T9" fmla="*/ 0 h 439"/>
                <a:gd name="T10" fmla="*/ 0 w 115"/>
                <a:gd name="T11" fmla="*/ 94 h 4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39">
                  <a:moveTo>
                    <a:pt x="0" y="94"/>
                  </a:moveTo>
                  <a:lnTo>
                    <a:pt x="90" y="439"/>
                  </a:lnTo>
                  <a:lnTo>
                    <a:pt x="115" y="287"/>
                  </a:lnTo>
                  <a:lnTo>
                    <a:pt x="62" y="86"/>
                  </a:lnTo>
                  <a:lnTo>
                    <a:pt x="12" y="0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DC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9" name="Freeform 486">
              <a:extLst>
                <a:ext uri="{FF2B5EF4-FFF2-40B4-BE49-F238E27FC236}">
                  <a16:creationId xmlns:a16="http://schemas.microsoft.com/office/drawing/2014/main" id="{EEB3CBF9-1AFD-44C4-9113-5C285158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040"/>
              <a:ext cx="115" cy="439"/>
            </a:xfrm>
            <a:custGeom>
              <a:avLst/>
              <a:gdLst>
                <a:gd name="T0" fmla="*/ 0 w 115"/>
                <a:gd name="T1" fmla="*/ 94 h 439"/>
                <a:gd name="T2" fmla="*/ 90 w 115"/>
                <a:gd name="T3" fmla="*/ 439 h 439"/>
                <a:gd name="T4" fmla="*/ 115 w 115"/>
                <a:gd name="T5" fmla="*/ 287 h 439"/>
                <a:gd name="T6" fmla="*/ 62 w 115"/>
                <a:gd name="T7" fmla="*/ 86 h 439"/>
                <a:gd name="T8" fmla="*/ 12 w 115"/>
                <a:gd name="T9" fmla="*/ 0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9">
                  <a:moveTo>
                    <a:pt x="0" y="94"/>
                  </a:moveTo>
                  <a:lnTo>
                    <a:pt x="90" y="439"/>
                  </a:lnTo>
                  <a:lnTo>
                    <a:pt x="115" y="287"/>
                  </a:lnTo>
                  <a:lnTo>
                    <a:pt x="62" y="86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0" name="Freeform 487">
              <a:extLst>
                <a:ext uri="{FF2B5EF4-FFF2-40B4-BE49-F238E27FC236}">
                  <a16:creationId xmlns:a16="http://schemas.microsoft.com/office/drawing/2014/main" id="{71C095B0-444F-4E08-9C6E-57B1C347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040"/>
              <a:ext cx="115" cy="439"/>
            </a:xfrm>
            <a:custGeom>
              <a:avLst/>
              <a:gdLst>
                <a:gd name="T0" fmla="*/ 0 w 115"/>
                <a:gd name="T1" fmla="*/ 94 h 439"/>
                <a:gd name="T2" fmla="*/ 90 w 115"/>
                <a:gd name="T3" fmla="*/ 439 h 439"/>
                <a:gd name="T4" fmla="*/ 115 w 115"/>
                <a:gd name="T5" fmla="*/ 287 h 439"/>
                <a:gd name="T6" fmla="*/ 62 w 115"/>
                <a:gd name="T7" fmla="*/ 86 h 439"/>
                <a:gd name="T8" fmla="*/ 12 w 115"/>
                <a:gd name="T9" fmla="*/ 0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9">
                  <a:moveTo>
                    <a:pt x="0" y="94"/>
                  </a:moveTo>
                  <a:lnTo>
                    <a:pt x="90" y="439"/>
                  </a:lnTo>
                  <a:lnTo>
                    <a:pt x="115" y="287"/>
                  </a:lnTo>
                  <a:lnTo>
                    <a:pt x="62" y="86"/>
                  </a:lnTo>
                  <a:lnTo>
                    <a:pt x="12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1" name="Freeform 488">
              <a:extLst>
                <a:ext uri="{FF2B5EF4-FFF2-40B4-BE49-F238E27FC236}">
                  <a16:creationId xmlns:a16="http://schemas.microsoft.com/office/drawing/2014/main" id="{01D2643F-63E9-475D-B0DD-9AF86ACF2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824"/>
              <a:ext cx="136" cy="675"/>
            </a:xfrm>
            <a:custGeom>
              <a:avLst/>
              <a:gdLst>
                <a:gd name="T0" fmla="*/ 66 w 136"/>
                <a:gd name="T1" fmla="*/ 0 h 675"/>
                <a:gd name="T2" fmla="*/ 0 w 136"/>
                <a:gd name="T3" fmla="*/ 291 h 675"/>
                <a:gd name="T4" fmla="*/ 136 w 136"/>
                <a:gd name="T5" fmla="*/ 675 h 675"/>
                <a:gd name="T6" fmla="*/ 66 w 136"/>
                <a:gd name="T7" fmla="*/ 0 h 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675">
                  <a:moveTo>
                    <a:pt x="66" y="0"/>
                  </a:moveTo>
                  <a:lnTo>
                    <a:pt x="0" y="291"/>
                  </a:lnTo>
                  <a:lnTo>
                    <a:pt x="136" y="67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2" name="Freeform 489">
              <a:extLst>
                <a:ext uri="{FF2B5EF4-FFF2-40B4-BE49-F238E27FC236}">
                  <a16:creationId xmlns:a16="http://schemas.microsoft.com/office/drawing/2014/main" id="{31B2CE00-167A-4CF2-981B-519B56A1F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824"/>
              <a:ext cx="136" cy="675"/>
            </a:xfrm>
            <a:custGeom>
              <a:avLst/>
              <a:gdLst>
                <a:gd name="T0" fmla="*/ 66 w 136"/>
                <a:gd name="T1" fmla="*/ 0 h 675"/>
                <a:gd name="T2" fmla="*/ 0 w 136"/>
                <a:gd name="T3" fmla="*/ 291 h 675"/>
                <a:gd name="T4" fmla="*/ 136 w 136"/>
                <a:gd name="T5" fmla="*/ 675 h 6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5">
                  <a:moveTo>
                    <a:pt x="66" y="0"/>
                  </a:moveTo>
                  <a:lnTo>
                    <a:pt x="0" y="291"/>
                  </a:lnTo>
                  <a:lnTo>
                    <a:pt x="136" y="6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3" name="Freeform 490">
              <a:extLst>
                <a:ext uri="{FF2B5EF4-FFF2-40B4-BE49-F238E27FC236}">
                  <a16:creationId xmlns:a16="http://schemas.microsoft.com/office/drawing/2014/main" id="{5874DA91-6AF2-4F06-B426-E1B0DAB88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824"/>
              <a:ext cx="136" cy="675"/>
            </a:xfrm>
            <a:custGeom>
              <a:avLst/>
              <a:gdLst>
                <a:gd name="T0" fmla="*/ 66 w 136"/>
                <a:gd name="T1" fmla="*/ 0 h 675"/>
                <a:gd name="T2" fmla="*/ 0 w 136"/>
                <a:gd name="T3" fmla="*/ 291 h 675"/>
                <a:gd name="T4" fmla="*/ 136 w 136"/>
                <a:gd name="T5" fmla="*/ 675 h 6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5">
                  <a:moveTo>
                    <a:pt x="66" y="0"/>
                  </a:moveTo>
                  <a:lnTo>
                    <a:pt x="0" y="291"/>
                  </a:lnTo>
                  <a:lnTo>
                    <a:pt x="136" y="67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4" name="Freeform 491">
              <a:extLst>
                <a:ext uri="{FF2B5EF4-FFF2-40B4-BE49-F238E27FC236}">
                  <a16:creationId xmlns:a16="http://schemas.microsoft.com/office/drawing/2014/main" id="{896F05F8-A4B2-46B2-9349-5DF54350F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881"/>
              <a:ext cx="479" cy="237"/>
            </a:xfrm>
            <a:custGeom>
              <a:avLst/>
              <a:gdLst>
                <a:gd name="T0" fmla="*/ 387 w 479"/>
                <a:gd name="T1" fmla="*/ 237 h 237"/>
                <a:gd name="T2" fmla="*/ 0 w 479"/>
                <a:gd name="T3" fmla="*/ 237 h 237"/>
                <a:gd name="T4" fmla="*/ 0 w 479"/>
                <a:gd name="T5" fmla="*/ 224 h 237"/>
                <a:gd name="T6" fmla="*/ 0 w 479"/>
                <a:gd name="T7" fmla="*/ 0 h 237"/>
                <a:gd name="T8" fmla="*/ 479 w 479"/>
                <a:gd name="T9" fmla="*/ 0 h 237"/>
                <a:gd name="T10" fmla="*/ 432 w 479"/>
                <a:gd name="T11" fmla="*/ 236 h 237"/>
                <a:gd name="T12" fmla="*/ 387 w 479"/>
                <a:gd name="T13" fmla="*/ 237 h 2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237">
                  <a:moveTo>
                    <a:pt x="387" y="237"/>
                  </a:moveTo>
                  <a:lnTo>
                    <a:pt x="0" y="237"/>
                  </a:lnTo>
                  <a:lnTo>
                    <a:pt x="0" y="224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432" y="236"/>
                  </a:lnTo>
                  <a:lnTo>
                    <a:pt x="387" y="237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5" name="Freeform 492">
              <a:extLst>
                <a:ext uri="{FF2B5EF4-FFF2-40B4-BE49-F238E27FC236}">
                  <a16:creationId xmlns:a16="http://schemas.microsoft.com/office/drawing/2014/main" id="{F4C4FA04-782E-41A7-88A4-C6BF6ED8B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830"/>
              <a:ext cx="122" cy="263"/>
            </a:xfrm>
            <a:custGeom>
              <a:avLst/>
              <a:gdLst>
                <a:gd name="T0" fmla="*/ 0 w 122"/>
                <a:gd name="T1" fmla="*/ 263 h 263"/>
                <a:gd name="T2" fmla="*/ 60 w 122"/>
                <a:gd name="T3" fmla="*/ 263 h 263"/>
                <a:gd name="T4" fmla="*/ 122 w 122"/>
                <a:gd name="T5" fmla="*/ 0 h 263"/>
                <a:gd name="T6" fmla="*/ 64 w 122"/>
                <a:gd name="T7" fmla="*/ 0 h 263"/>
                <a:gd name="T8" fmla="*/ 0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0" y="263"/>
                  </a:moveTo>
                  <a:lnTo>
                    <a:pt x="60" y="263"/>
                  </a:lnTo>
                  <a:lnTo>
                    <a:pt x="122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6" name="Freeform 493">
              <a:extLst>
                <a:ext uri="{FF2B5EF4-FFF2-40B4-BE49-F238E27FC236}">
                  <a16:creationId xmlns:a16="http://schemas.microsoft.com/office/drawing/2014/main" id="{5AB902E5-7C86-4CBA-A712-F2955E20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830"/>
              <a:ext cx="122" cy="263"/>
            </a:xfrm>
            <a:custGeom>
              <a:avLst/>
              <a:gdLst>
                <a:gd name="T0" fmla="*/ 0 w 122"/>
                <a:gd name="T1" fmla="*/ 263 h 263"/>
                <a:gd name="T2" fmla="*/ 60 w 122"/>
                <a:gd name="T3" fmla="*/ 263 h 263"/>
                <a:gd name="T4" fmla="*/ 122 w 122"/>
                <a:gd name="T5" fmla="*/ 0 h 263"/>
                <a:gd name="T6" fmla="*/ 64 w 122"/>
                <a:gd name="T7" fmla="*/ 0 h 263"/>
                <a:gd name="T8" fmla="*/ 0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0" y="263"/>
                  </a:moveTo>
                  <a:lnTo>
                    <a:pt x="60" y="263"/>
                  </a:lnTo>
                  <a:lnTo>
                    <a:pt x="122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7" name="Freeform 494">
              <a:extLst>
                <a:ext uri="{FF2B5EF4-FFF2-40B4-BE49-F238E27FC236}">
                  <a16:creationId xmlns:a16="http://schemas.microsoft.com/office/drawing/2014/main" id="{F6048FBE-5D11-48FA-A115-2D0D6F458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863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w 454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8" name="Freeform 495">
              <a:extLst>
                <a:ext uri="{FF2B5EF4-FFF2-40B4-BE49-F238E27FC236}">
                  <a16:creationId xmlns:a16="http://schemas.microsoft.com/office/drawing/2014/main" id="{138E9BBA-0243-4C05-9367-A0B8E5EB9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863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19" name="Freeform 496">
              <a:extLst>
                <a:ext uri="{FF2B5EF4-FFF2-40B4-BE49-F238E27FC236}">
                  <a16:creationId xmlns:a16="http://schemas.microsoft.com/office/drawing/2014/main" id="{BABC6F44-15BF-452E-9BC5-36487A7B8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863"/>
              <a:ext cx="454" cy="80"/>
            </a:xfrm>
            <a:custGeom>
              <a:avLst/>
              <a:gdLst>
                <a:gd name="T0" fmla="*/ 0 w 454"/>
                <a:gd name="T1" fmla="*/ 0 h 80"/>
                <a:gd name="T2" fmla="*/ 431 w 454"/>
                <a:gd name="T3" fmla="*/ 0 h 80"/>
                <a:gd name="T4" fmla="*/ 454 w 454"/>
                <a:gd name="T5" fmla="*/ 80 h 80"/>
                <a:gd name="T6" fmla="*/ 14 w 454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4" h="80">
                  <a:moveTo>
                    <a:pt x="0" y="0"/>
                  </a:moveTo>
                  <a:lnTo>
                    <a:pt x="431" y="0"/>
                  </a:lnTo>
                  <a:lnTo>
                    <a:pt x="454" y="80"/>
                  </a:lnTo>
                  <a:lnTo>
                    <a:pt x="14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0" name="Rectangle 497">
              <a:extLst>
                <a:ext uri="{FF2B5EF4-FFF2-40B4-BE49-F238E27FC236}">
                  <a16:creationId xmlns:a16="http://schemas.microsoft.com/office/drawing/2014/main" id="{97BB98AE-4E7F-4FDF-83F0-8744ABA7F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1939"/>
              <a:ext cx="440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21" name="Freeform 498">
              <a:extLst>
                <a:ext uri="{FF2B5EF4-FFF2-40B4-BE49-F238E27FC236}">
                  <a16:creationId xmlns:a16="http://schemas.microsoft.com/office/drawing/2014/main" id="{DDB54526-56B8-44DB-81D2-9D86BF07C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1939"/>
              <a:ext cx="440" cy="14"/>
            </a:xfrm>
            <a:custGeom>
              <a:avLst/>
              <a:gdLst>
                <a:gd name="T0" fmla="*/ 0 w 440"/>
                <a:gd name="T1" fmla="*/ 0 h 14"/>
                <a:gd name="T2" fmla="*/ 440 w 440"/>
                <a:gd name="T3" fmla="*/ 0 h 14"/>
                <a:gd name="T4" fmla="*/ 440 w 440"/>
                <a:gd name="T5" fmla="*/ 14 h 14"/>
                <a:gd name="T6" fmla="*/ 0 w 440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4">
                  <a:moveTo>
                    <a:pt x="0" y="0"/>
                  </a:moveTo>
                  <a:lnTo>
                    <a:pt x="440" y="0"/>
                  </a:lnTo>
                  <a:lnTo>
                    <a:pt x="440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2" name="Freeform 499">
              <a:extLst>
                <a:ext uri="{FF2B5EF4-FFF2-40B4-BE49-F238E27FC236}">
                  <a16:creationId xmlns:a16="http://schemas.microsoft.com/office/drawing/2014/main" id="{872749C3-4B09-4711-BE11-F159F5A74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1939"/>
              <a:ext cx="440" cy="14"/>
            </a:xfrm>
            <a:custGeom>
              <a:avLst/>
              <a:gdLst>
                <a:gd name="T0" fmla="*/ 0 w 440"/>
                <a:gd name="T1" fmla="*/ 0 h 14"/>
                <a:gd name="T2" fmla="*/ 440 w 440"/>
                <a:gd name="T3" fmla="*/ 0 h 14"/>
                <a:gd name="T4" fmla="*/ 440 w 440"/>
                <a:gd name="T5" fmla="*/ 14 h 14"/>
                <a:gd name="T6" fmla="*/ 0 w 440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4">
                  <a:moveTo>
                    <a:pt x="0" y="0"/>
                  </a:moveTo>
                  <a:lnTo>
                    <a:pt x="440" y="0"/>
                  </a:lnTo>
                  <a:lnTo>
                    <a:pt x="440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3" name="Freeform 500">
              <a:extLst>
                <a:ext uri="{FF2B5EF4-FFF2-40B4-BE49-F238E27FC236}">
                  <a16:creationId xmlns:a16="http://schemas.microsoft.com/office/drawing/2014/main" id="{716667B9-B48A-492D-B1F2-711628CBA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953"/>
              <a:ext cx="497" cy="84"/>
            </a:xfrm>
            <a:custGeom>
              <a:avLst/>
              <a:gdLst>
                <a:gd name="T0" fmla="*/ 0 w 497"/>
                <a:gd name="T1" fmla="*/ 0 h 84"/>
                <a:gd name="T2" fmla="*/ 472 w 497"/>
                <a:gd name="T3" fmla="*/ 0 h 84"/>
                <a:gd name="T4" fmla="*/ 497 w 497"/>
                <a:gd name="T5" fmla="*/ 84 h 84"/>
                <a:gd name="T6" fmla="*/ 16 w 497"/>
                <a:gd name="T7" fmla="*/ 84 h 84"/>
                <a:gd name="T8" fmla="*/ 0 w 497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84">
                  <a:moveTo>
                    <a:pt x="0" y="0"/>
                  </a:moveTo>
                  <a:lnTo>
                    <a:pt x="472" y="0"/>
                  </a:lnTo>
                  <a:lnTo>
                    <a:pt x="497" y="84"/>
                  </a:lnTo>
                  <a:lnTo>
                    <a:pt x="16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4" name="Freeform 501">
              <a:extLst>
                <a:ext uri="{FF2B5EF4-FFF2-40B4-BE49-F238E27FC236}">
                  <a16:creationId xmlns:a16="http://schemas.microsoft.com/office/drawing/2014/main" id="{D003F6BE-6F62-4655-8891-4DF558950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953"/>
              <a:ext cx="497" cy="84"/>
            </a:xfrm>
            <a:custGeom>
              <a:avLst/>
              <a:gdLst>
                <a:gd name="T0" fmla="*/ 0 w 497"/>
                <a:gd name="T1" fmla="*/ 0 h 84"/>
                <a:gd name="T2" fmla="*/ 472 w 497"/>
                <a:gd name="T3" fmla="*/ 0 h 84"/>
                <a:gd name="T4" fmla="*/ 497 w 497"/>
                <a:gd name="T5" fmla="*/ 84 h 84"/>
                <a:gd name="T6" fmla="*/ 16 w 497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84">
                  <a:moveTo>
                    <a:pt x="0" y="0"/>
                  </a:moveTo>
                  <a:lnTo>
                    <a:pt x="472" y="0"/>
                  </a:lnTo>
                  <a:lnTo>
                    <a:pt x="497" y="84"/>
                  </a:lnTo>
                  <a:lnTo>
                    <a:pt x="16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5" name="Freeform 502">
              <a:extLst>
                <a:ext uri="{FF2B5EF4-FFF2-40B4-BE49-F238E27FC236}">
                  <a16:creationId xmlns:a16="http://schemas.microsoft.com/office/drawing/2014/main" id="{E9256E9A-E550-490B-8000-5D1DFF192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953"/>
              <a:ext cx="497" cy="84"/>
            </a:xfrm>
            <a:custGeom>
              <a:avLst/>
              <a:gdLst>
                <a:gd name="T0" fmla="*/ 0 w 497"/>
                <a:gd name="T1" fmla="*/ 0 h 84"/>
                <a:gd name="T2" fmla="*/ 472 w 497"/>
                <a:gd name="T3" fmla="*/ 0 h 84"/>
                <a:gd name="T4" fmla="*/ 497 w 497"/>
                <a:gd name="T5" fmla="*/ 84 h 84"/>
                <a:gd name="T6" fmla="*/ 16 w 497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84">
                  <a:moveTo>
                    <a:pt x="0" y="0"/>
                  </a:moveTo>
                  <a:lnTo>
                    <a:pt x="472" y="0"/>
                  </a:lnTo>
                  <a:lnTo>
                    <a:pt x="497" y="84"/>
                  </a:lnTo>
                  <a:lnTo>
                    <a:pt x="16" y="8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6" name="Rectangle 503">
              <a:extLst>
                <a:ext uri="{FF2B5EF4-FFF2-40B4-BE49-F238E27FC236}">
                  <a16:creationId xmlns:a16="http://schemas.microsoft.com/office/drawing/2014/main" id="{2D44A316-7237-42B1-BA0F-16EB9C495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033"/>
              <a:ext cx="481" cy="13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27" name="Freeform 504">
              <a:extLst>
                <a:ext uri="{FF2B5EF4-FFF2-40B4-BE49-F238E27FC236}">
                  <a16:creationId xmlns:a16="http://schemas.microsoft.com/office/drawing/2014/main" id="{B2007662-67BF-419F-8416-B3C83E024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033"/>
              <a:ext cx="481" cy="13"/>
            </a:xfrm>
            <a:custGeom>
              <a:avLst/>
              <a:gdLst>
                <a:gd name="T0" fmla="*/ 0 w 481"/>
                <a:gd name="T1" fmla="*/ 0 h 13"/>
                <a:gd name="T2" fmla="*/ 481 w 481"/>
                <a:gd name="T3" fmla="*/ 0 h 13"/>
                <a:gd name="T4" fmla="*/ 481 w 481"/>
                <a:gd name="T5" fmla="*/ 13 h 13"/>
                <a:gd name="T6" fmla="*/ 0 w 48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1" h="13">
                  <a:moveTo>
                    <a:pt x="0" y="0"/>
                  </a:moveTo>
                  <a:lnTo>
                    <a:pt x="481" y="0"/>
                  </a:lnTo>
                  <a:lnTo>
                    <a:pt x="481" y="13"/>
                  </a:lnTo>
                  <a:lnTo>
                    <a:pt x="0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8" name="Freeform 505">
              <a:extLst>
                <a:ext uri="{FF2B5EF4-FFF2-40B4-BE49-F238E27FC236}">
                  <a16:creationId xmlns:a16="http://schemas.microsoft.com/office/drawing/2014/main" id="{70691FD8-9036-4DF2-8CBC-9B89F9C8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033"/>
              <a:ext cx="481" cy="13"/>
            </a:xfrm>
            <a:custGeom>
              <a:avLst/>
              <a:gdLst>
                <a:gd name="T0" fmla="*/ 0 w 481"/>
                <a:gd name="T1" fmla="*/ 0 h 13"/>
                <a:gd name="T2" fmla="*/ 481 w 481"/>
                <a:gd name="T3" fmla="*/ 0 h 13"/>
                <a:gd name="T4" fmla="*/ 481 w 481"/>
                <a:gd name="T5" fmla="*/ 13 h 13"/>
                <a:gd name="T6" fmla="*/ 0 w 481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1" h="13">
                  <a:moveTo>
                    <a:pt x="0" y="0"/>
                  </a:moveTo>
                  <a:lnTo>
                    <a:pt x="481" y="0"/>
                  </a:lnTo>
                  <a:lnTo>
                    <a:pt x="481" y="13"/>
                  </a:lnTo>
                  <a:lnTo>
                    <a:pt x="0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29" name="Freeform 506">
              <a:extLst>
                <a:ext uri="{FF2B5EF4-FFF2-40B4-BE49-F238E27FC236}">
                  <a16:creationId xmlns:a16="http://schemas.microsoft.com/office/drawing/2014/main" id="{5DDA8F5C-1B5D-4667-9D29-DCAA1E1F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052"/>
              <a:ext cx="526" cy="92"/>
            </a:xfrm>
            <a:custGeom>
              <a:avLst/>
              <a:gdLst>
                <a:gd name="T0" fmla="*/ 0 w 526"/>
                <a:gd name="T1" fmla="*/ 0 h 92"/>
                <a:gd name="T2" fmla="*/ 503 w 526"/>
                <a:gd name="T3" fmla="*/ 0 h 92"/>
                <a:gd name="T4" fmla="*/ 526 w 526"/>
                <a:gd name="T5" fmla="*/ 92 h 92"/>
                <a:gd name="T6" fmla="*/ 10 w 526"/>
                <a:gd name="T7" fmla="*/ 92 h 92"/>
                <a:gd name="T8" fmla="*/ 0 w 526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6" h="92">
                  <a:moveTo>
                    <a:pt x="0" y="0"/>
                  </a:moveTo>
                  <a:lnTo>
                    <a:pt x="503" y="0"/>
                  </a:lnTo>
                  <a:lnTo>
                    <a:pt x="526" y="92"/>
                  </a:lnTo>
                  <a:lnTo>
                    <a:pt x="10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0" name="Freeform 507">
              <a:extLst>
                <a:ext uri="{FF2B5EF4-FFF2-40B4-BE49-F238E27FC236}">
                  <a16:creationId xmlns:a16="http://schemas.microsoft.com/office/drawing/2014/main" id="{5A00CAFD-1B8E-44BA-B75C-F31C6197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052"/>
              <a:ext cx="526" cy="92"/>
            </a:xfrm>
            <a:custGeom>
              <a:avLst/>
              <a:gdLst>
                <a:gd name="T0" fmla="*/ 0 w 526"/>
                <a:gd name="T1" fmla="*/ 0 h 92"/>
                <a:gd name="T2" fmla="*/ 503 w 526"/>
                <a:gd name="T3" fmla="*/ 0 h 92"/>
                <a:gd name="T4" fmla="*/ 526 w 526"/>
                <a:gd name="T5" fmla="*/ 92 h 92"/>
                <a:gd name="T6" fmla="*/ 10 w 526"/>
                <a:gd name="T7" fmla="*/ 92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6" h="92">
                  <a:moveTo>
                    <a:pt x="0" y="0"/>
                  </a:moveTo>
                  <a:lnTo>
                    <a:pt x="503" y="0"/>
                  </a:lnTo>
                  <a:lnTo>
                    <a:pt x="526" y="92"/>
                  </a:lnTo>
                  <a:lnTo>
                    <a:pt x="10" y="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1" name="Freeform 508">
              <a:extLst>
                <a:ext uri="{FF2B5EF4-FFF2-40B4-BE49-F238E27FC236}">
                  <a16:creationId xmlns:a16="http://schemas.microsoft.com/office/drawing/2014/main" id="{F8AA8890-55EF-4160-B55E-ECCB1889B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052"/>
              <a:ext cx="526" cy="92"/>
            </a:xfrm>
            <a:custGeom>
              <a:avLst/>
              <a:gdLst>
                <a:gd name="T0" fmla="*/ 0 w 526"/>
                <a:gd name="T1" fmla="*/ 0 h 92"/>
                <a:gd name="T2" fmla="*/ 503 w 526"/>
                <a:gd name="T3" fmla="*/ 0 h 92"/>
                <a:gd name="T4" fmla="*/ 526 w 526"/>
                <a:gd name="T5" fmla="*/ 92 h 92"/>
                <a:gd name="T6" fmla="*/ 10 w 526"/>
                <a:gd name="T7" fmla="*/ 92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6" h="92">
                  <a:moveTo>
                    <a:pt x="0" y="0"/>
                  </a:moveTo>
                  <a:lnTo>
                    <a:pt x="503" y="0"/>
                  </a:lnTo>
                  <a:lnTo>
                    <a:pt x="526" y="92"/>
                  </a:lnTo>
                  <a:lnTo>
                    <a:pt x="10" y="9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2" name="Rectangle 509">
              <a:extLst>
                <a:ext uri="{FF2B5EF4-FFF2-40B4-BE49-F238E27FC236}">
                  <a16:creationId xmlns:a16="http://schemas.microsoft.com/office/drawing/2014/main" id="{2DD10448-C499-447E-984C-8FA0402D9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138"/>
              <a:ext cx="516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33" name="Rectangle 510">
              <a:extLst>
                <a:ext uri="{FF2B5EF4-FFF2-40B4-BE49-F238E27FC236}">
                  <a16:creationId xmlns:a16="http://schemas.microsoft.com/office/drawing/2014/main" id="{3F37FF05-F1FA-4A86-8F39-A82A4F957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138"/>
              <a:ext cx="516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34" name="Freeform 511">
              <a:extLst>
                <a:ext uri="{FF2B5EF4-FFF2-40B4-BE49-F238E27FC236}">
                  <a16:creationId xmlns:a16="http://schemas.microsoft.com/office/drawing/2014/main" id="{640CE7C6-7C1B-4FCD-B79B-E68492FBF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61"/>
              <a:ext cx="573" cy="80"/>
            </a:xfrm>
            <a:custGeom>
              <a:avLst/>
              <a:gdLst>
                <a:gd name="T0" fmla="*/ 0 w 573"/>
                <a:gd name="T1" fmla="*/ 0 h 80"/>
                <a:gd name="T2" fmla="*/ 547 w 573"/>
                <a:gd name="T3" fmla="*/ 0 h 80"/>
                <a:gd name="T4" fmla="*/ 573 w 573"/>
                <a:gd name="T5" fmla="*/ 80 h 80"/>
                <a:gd name="T6" fmla="*/ 0 w 573"/>
                <a:gd name="T7" fmla="*/ 80 h 80"/>
                <a:gd name="T8" fmla="*/ 0 w 573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3" h="80">
                  <a:moveTo>
                    <a:pt x="0" y="0"/>
                  </a:moveTo>
                  <a:lnTo>
                    <a:pt x="547" y="0"/>
                  </a:lnTo>
                  <a:lnTo>
                    <a:pt x="573" y="80"/>
                  </a:lnTo>
                  <a:lnTo>
                    <a:pt x="0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5" name="Freeform 512">
              <a:extLst>
                <a:ext uri="{FF2B5EF4-FFF2-40B4-BE49-F238E27FC236}">
                  <a16:creationId xmlns:a16="http://schemas.microsoft.com/office/drawing/2014/main" id="{6A3A6558-5D55-4B49-8AFF-B455F9B63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61"/>
              <a:ext cx="573" cy="80"/>
            </a:xfrm>
            <a:custGeom>
              <a:avLst/>
              <a:gdLst>
                <a:gd name="T0" fmla="*/ 0 w 573"/>
                <a:gd name="T1" fmla="*/ 0 h 80"/>
                <a:gd name="T2" fmla="*/ 547 w 573"/>
                <a:gd name="T3" fmla="*/ 0 h 80"/>
                <a:gd name="T4" fmla="*/ 573 w 573"/>
                <a:gd name="T5" fmla="*/ 80 h 80"/>
                <a:gd name="T6" fmla="*/ 0 w 573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80">
                  <a:moveTo>
                    <a:pt x="0" y="0"/>
                  </a:moveTo>
                  <a:lnTo>
                    <a:pt x="547" y="0"/>
                  </a:lnTo>
                  <a:lnTo>
                    <a:pt x="573" y="80"/>
                  </a:lnTo>
                  <a:lnTo>
                    <a:pt x="0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6" name="Freeform 513">
              <a:extLst>
                <a:ext uri="{FF2B5EF4-FFF2-40B4-BE49-F238E27FC236}">
                  <a16:creationId xmlns:a16="http://schemas.microsoft.com/office/drawing/2014/main" id="{AC732064-6206-4312-B94C-BFA9BEA6D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2161"/>
              <a:ext cx="573" cy="80"/>
            </a:xfrm>
            <a:custGeom>
              <a:avLst/>
              <a:gdLst>
                <a:gd name="T0" fmla="*/ 0 w 573"/>
                <a:gd name="T1" fmla="*/ 0 h 80"/>
                <a:gd name="T2" fmla="*/ 547 w 573"/>
                <a:gd name="T3" fmla="*/ 0 h 80"/>
                <a:gd name="T4" fmla="*/ 573 w 573"/>
                <a:gd name="T5" fmla="*/ 80 h 80"/>
                <a:gd name="T6" fmla="*/ 0 w 573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80">
                  <a:moveTo>
                    <a:pt x="0" y="0"/>
                  </a:moveTo>
                  <a:lnTo>
                    <a:pt x="547" y="0"/>
                  </a:lnTo>
                  <a:lnTo>
                    <a:pt x="573" y="80"/>
                  </a:lnTo>
                  <a:lnTo>
                    <a:pt x="0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7" name="Freeform 514">
              <a:extLst>
                <a:ext uri="{FF2B5EF4-FFF2-40B4-BE49-F238E27FC236}">
                  <a16:creationId xmlns:a16="http://schemas.microsoft.com/office/drawing/2014/main" id="{163763BD-B107-4A3F-9AEF-8A8541F9F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245"/>
              <a:ext cx="678" cy="24"/>
            </a:xfrm>
            <a:custGeom>
              <a:avLst/>
              <a:gdLst>
                <a:gd name="T0" fmla="*/ 6 w 678"/>
                <a:gd name="T1" fmla="*/ 24 h 24"/>
                <a:gd name="T2" fmla="*/ 678 w 678"/>
                <a:gd name="T3" fmla="*/ 24 h 24"/>
                <a:gd name="T4" fmla="*/ 668 w 678"/>
                <a:gd name="T5" fmla="*/ 0 h 24"/>
                <a:gd name="T6" fmla="*/ 0 w 678"/>
                <a:gd name="T7" fmla="*/ 0 h 24"/>
                <a:gd name="T8" fmla="*/ 6 w 678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8" h="24">
                  <a:moveTo>
                    <a:pt x="6" y="24"/>
                  </a:moveTo>
                  <a:lnTo>
                    <a:pt x="678" y="24"/>
                  </a:lnTo>
                  <a:lnTo>
                    <a:pt x="668" y="0"/>
                  </a:lnTo>
                  <a:lnTo>
                    <a:pt x="0" y="0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8" name="Freeform 515">
              <a:extLst>
                <a:ext uri="{FF2B5EF4-FFF2-40B4-BE49-F238E27FC236}">
                  <a16:creationId xmlns:a16="http://schemas.microsoft.com/office/drawing/2014/main" id="{66DE1E93-B0C0-47A5-BCA4-B58970334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245"/>
              <a:ext cx="678" cy="24"/>
            </a:xfrm>
            <a:custGeom>
              <a:avLst/>
              <a:gdLst>
                <a:gd name="T0" fmla="*/ 6 w 678"/>
                <a:gd name="T1" fmla="*/ 24 h 24"/>
                <a:gd name="T2" fmla="*/ 678 w 678"/>
                <a:gd name="T3" fmla="*/ 24 h 24"/>
                <a:gd name="T4" fmla="*/ 668 w 678"/>
                <a:gd name="T5" fmla="*/ 0 h 24"/>
                <a:gd name="T6" fmla="*/ 0 w 67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4">
                  <a:moveTo>
                    <a:pt x="6" y="24"/>
                  </a:moveTo>
                  <a:lnTo>
                    <a:pt x="678" y="24"/>
                  </a:lnTo>
                  <a:lnTo>
                    <a:pt x="66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39" name="Freeform 516">
              <a:extLst>
                <a:ext uri="{FF2B5EF4-FFF2-40B4-BE49-F238E27FC236}">
                  <a16:creationId xmlns:a16="http://schemas.microsoft.com/office/drawing/2014/main" id="{485F2537-B2A6-48ED-AE9E-778BAE13C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245"/>
              <a:ext cx="678" cy="24"/>
            </a:xfrm>
            <a:custGeom>
              <a:avLst/>
              <a:gdLst>
                <a:gd name="T0" fmla="*/ 6 w 678"/>
                <a:gd name="T1" fmla="*/ 24 h 24"/>
                <a:gd name="T2" fmla="*/ 678 w 678"/>
                <a:gd name="T3" fmla="*/ 24 h 24"/>
                <a:gd name="T4" fmla="*/ 668 w 678"/>
                <a:gd name="T5" fmla="*/ 0 h 24"/>
                <a:gd name="T6" fmla="*/ 0 w 67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4">
                  <a:moveTo>
                    <a:pt x="6" y="24"/>
                  </a:moveTo>
                  <a:lnTo>
                    <a:pt x="678" y="24"/>
                  </a:lnTo>
                  <a:lnTo>
                    <a:pt x="668" y="0"/>
                  </a:lnTo>
                  <a:lnTo>
                    <a:pt x="0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0" name="Rectangle 517">
              <a:extLst>
                <a:ext uri="{FF2B5EF4-FFF2-40B4-BE49-F238E27FC236}">
                  <a16:creationId xmlns:a16="http://schemas.microsoft.com/office/drawing/2014/main" id="{821376C5-9498-4A58-A103-8CAE0C90B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235"/>
              <a:ext cx="573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41" name="Rectangle 518">
              <a:extLst>
                <a:ext uri="{FF2B5EF4-FFF2-40B4-BE49-F238E27FC236}">
                  <a16:creationId xmlns:a16="http://schemas.microsoft.com/office/drawing/2014/main" id="{BFFE2609-F595-4F8C-9BE9-B0A09B2E9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4" y="2235"/>
              <a:ext cx="573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42" name="Freeform 519">
              <a:extLst>
                <a:ext uri="{FF2B5EF4-FFF2-40B4-BE49-F238E27FC236}">
                  <a16:creationId xmlns:a16="http://schemas.microsoft.com/office/drawing/2014/main" id="{144767D0-BD9C-48EC-8184-8F8C70E71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274"/>
              <a:ext cx="148" cy="246"/>
            </a:xfrm>
            <a:custGeom>
              <a:avLst/>
              <a:gdLst>
                <a:gd name="T0" fmla="*/ 0 w 148"/>
                <a:gd name="T1" fmla="*/ 246 h 246"/>
                <a:gd name="T2" fmla="*/ 59 w 148"/>
                <a:gd name="T3" fmla="*/ 246 h 246"/>
                <a:gd name="T4" fmla="*/ 148 w 148"/>
                <a:gd name="T5" fmla="*/ 0 h 246"/>
                <a:gd name="T6" fmla="*/ 90 w 148"/>
                <a:gd name="T7" fmla="*/ 0 h 246"/>
                <a:gd name="T8" fmla="*/ 0 w 148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6">
                  <a:moveTo>
                    <a:pt x="0" y="246"/>
                  </a:moveTo>
                  <a:lnTo>
                    <a:pt x="59" y="246"/>
                  </a:lnTo>
                  <a:lnTo>
                    <a:pt x="148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3" name="Freeform 520">
              <a:extLst>
                <a:ext uri="{FF2B5EF4-FFF2-40B4-BE49-F238E27FC236}">
                  <a16:creationId xmlns:a16="http://schemas.microsoft.com/office/drawing/2014/main" id="{325B473F-5F40-4EC1-A081-E7C278433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274"/>
              <a:ext cx="148" cy="246"/>
            </a:xfrm>
            <a:custGeom>
              <a:avLst/>
              <a:gdLst>
                <a:gd name="T0" fmla="*/ 0 w 148"/>
                <a:gd name="T1" fmla="*/ 246 h 246"/>
                <a:gd name="T2" fmla="*/ 59 w 148"/>
                <a:gd name="T3" fmla="*/ 246 h 246"/>
                <a:gd name="T4" fmla="*/ 148 w 148"/>
                <a:gd name="T5" fmla="*/ 0 h 246"/>
                <a:gd name="T6" fmla="*/ 90 w 148"/>
                <a:gd name="T7" fmla="*/ 0 h 246"/>
                <a:gd name="T8" fmla="*/ 0 w 148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6">
                  <a:moveTo>
                    <a:pt x="0" y="246"/>
                  </a:moveTo>
                  <a:lnTo>
                    <a:pt x="59" y="246"/>
                  </a:lnTo>
                  <a:lnTo>
                    <a:pt x="148" y="0"/>
                  </a:lnTo>
                  <a:lnTo>
                    <a:pt x="90" y="0"/>
                  </a:lnTo>
                  <a:lnTo>
                    <a:pt x="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4" name="Freeform 521">
              <a:extLst>
                <a:ext uri="{FF2B5EF4-FFF2-40B4-BE49-F238E27FC236}">
                  <a16:creationId xmlns:a16="http://schemas.microsoft.com/office/drawing/2014/main" id="{29F68DCE-3B87-483A-AABC-4159B0C02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269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1 w 717"/>
                <a:gd name="T5" fmla="*/ 230 h 230"/>
                <a:gd name="T6" fmla="*/ 0 w 717"/>
                <a:gd name="T7" fmla="*/ 230 h 230"/>
                <a:gd name="T8" fmla="*/ 45 w 717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1" y="230"/>
                  </a:lnTo>
                  <a:lnTo>
                    <a:pt x="0" y="23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5" name="Freeform 522">
              <a:extLst>
                <a:ext uri="{FF2B5EF4-FFF2-40B4-BE49-F238E27FC236}">
                  <a16:creationId xmlns:a16="http://schemas.microsoft.com/office/drawing/2014/main" id="{F463F0DC-F14C-4951-8186-6E1F8839E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269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1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1" y="230"/>
                  </a:lnTo>
                  <a:lnTo>
                    <a:pt x="0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6" name="Freeform 523">
              <a:extLst>
                <a:ext uri="{FF2B5EF4-FFF2-40B4-BE49-F238E27FC236}">
                  <a16:creationId xmlns:a16="http://schemas.microsoft.com/office/drawing/2014/main" id="{7D6CB7AE-780E-4687-A16E-EE11096C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269"/>
              <a:ext cx="717" cy="230"/>
            </a:xfrm>
            <a:custGeom>
              <a:avLst/>
              <a:gdLst>
                <a:gd name="T0" fmla="*/ 45 w 717"/>
                <a:gd name="T1" fmla="*/ 0 h 230"/>
                <a:gd name="T2" fmla="*/ 717 w 717"/>
                <a:gd name="T3" fmla="*/ 0 h 230"/>
                <a:gd name="T4" fmla="*/ 631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45" y="0"/>
                  </a:moveTo>
                  <a:lnTo>
                    <a:pt x="717" y="0"/>
                  </a:lnTo>
                  <a:lnTo>
                    <a:pt x="631" y="230"/>
                  </a:lnTo>
                  <a:lnTo>
                    <a:pt x="0" y="23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7" name="Freeform 524">
              <a:extLst>
                <a:ext uri="{FF2B5EF4-FFF2-40B4-BE49-F238E27FC236}">
                  <a16:creationId xmlns:a16="http://schemas.microsoft.com/office/drawing/2014/main" id="{283EF7E0-E895-4550-B9B0-08C2B60F3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824"/>
              <a:ext cx="288" cy="398"/>
            </a:xfrm>
            <a:custGeom>
              <a:avLst/>
              <a:gdLst>
                <a:gd name="T0" fmla="*/ 288 w 288"/>
                <a:gd name="T1" fmla="*/ 398 h 398"/>
                <a:gd name="T2" fmla="*/ 126 w 288"/>
                <a:gd name="T3" fmla="*/ 0 h 398"/>
                <a:gd name="T4" fmla="*/ 0 w 288"/>
                <a:gd name="T5" fmla="*/ 0 h 398"/>
                <a:gd name="T6" fmla="*/ 138 w 288"/>
                <a:gd name="T7" fmla="*/ 398 h 398"/>
                <a:gd name="T8" fmla="*/ 288 w 288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8">
                  <a:moveTo>
                    <a:pt x="288" y="398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8"/>
                  </a:lnTo>
                  <a:lnTo>
                    <a:pt x="288" y="398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8" name="Freeform 525">
              <a:extLst>
                <a:ext uri="{FF2B5EF4-FFF2-40B4-BE49-F238E27FC236}">
                  <a16:creationId xmlns:a16="http://schemas.microsoft.com/office/drawing/2014/main" id="{41F15B2B-4035-4CE2-AC5B-865B71606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824"/>
              <a:ext cx="288" cy="398"/>
            </a:xfrm>
            <a:custGeom>
              <a:avLst/>
              <a:gdLst>
                <a:gd name="T0" fmla="*/ 288 w 288"/>
                <a:gd name="T1" fmla="*/ 398 h 398"/>
                <a:gd name="T2" fmla="*/ 126 w 288"/>
                <a:gd name="T3" fmla="*/ 0 h 398"/>
                <a:gd name="T4" fmla="*/ 0 w 288"/>
                <a:gd name="T5" fmla="*/ 0 h 398"/>
                <a:gd name="T6" fmla="*/ 138 w 288"/>
                <a:gd name="T7" fmla="*/ 398 h 398"/>
                <a:gd name="T8" fmla="*/ 288 w 288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8">
                  <a:moveTo>
                    <a:pt x="288" y="398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8"/>
                  </a:lnTo>
                  <a:lnTo>
                    <a:pt x="288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49" name="Freeform 526">
              <a:extLst>
                <a:ext uri="{FF2B5EF4-FFF2-40B4-BE49-F238E27FC236}">
                  <a16:creationId xmlns:a16="http://schemas.microsoft.com/office/drawing/2014/main" id="{28859F33-A515-463C-978C-F384F4E4D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222"/>
              <a:ext cx="158" cy="25"/>
            </a:xfrm>
            <a:custGeom>
              <a:avLst/>
              <a:gdLst>
                <a:gd name="T0" fmla="*/ 8 w 158"/>
                <a:gd name="T1" fmla="*/ 0 h 25"/>
                <a:gd name="T2" fmla="*/ 158 w 158"/>
                <a:gd name="T3" fmla="*/ 0 h 25"/>
                <a:gd name="T4" fmla="*/ 150 w 158"/>
                <a:gd name="T5" fmla="*/ 25 h 25"/>
                <a:gd name="T6" fmla="*/ 0 w 158"/>
                <a:gd name="T7" fmla="*/ 25 h 25"/>
                <a:gd name="T8" fmla="*/ 8 w 158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25">
                  <a:moveTo>
                    <a:pt x="8" y="0"/>
                  </a:moveTo>
                  <a:lnTo>
                    <a:pt x="158" y="0"/>
                  </a:lnTo>
                  <a:lnTo>
                    <a:pt x="150" y="25"/>
                  </a:lnTo>
                  <a:lnTo>
                    <a:pt x="0" y="2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0" name="Freeform 527">
              <a:extLst>
                <a:ext uri="{FF2B5EF4-FFF2-40B4-BE49-F238E27FC236}">
                  <a16:creationId xmlns:a16="http://schemas.microsoft.com/office/drawing/2014/main" id="{403E14EF-4414-42A2-B287-BBEA0F4DB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222"/>
              <a:ext cx="158" cy="25"/>
            </a:xfrm>
            <a:custGeom>
              <a:avLst/>
              <a:gdLst>
                <a:gd name="T0" fmla="*/ 8 w 158"/>
                <a:gd name="T1" fmla="*/ 0 h 25"/>
                <a:gd name="T2" fmla="*/ 158 w 158"/>
                <a:gd name="T3" fmla="*/ 0 h 25"/>
                <a:gd name="T4" fmla="*/ 150 w 158"/>
                <a:gd name="T5" fmla="*/ 25 h 25"/>
                <a:gd name="T6" fmla="*/ 0 w 158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5">
                  <a:moveTo>
                    <a:pt x="8" y="0"/>
                  </a:moveTo>
                  <a:lnTo>
                    <a:pt x="158" y="0"/>
                  </a:lnTo>
                  <a:lnTo>
                    <a:pt x="150" y="25"/>
                  </a:lnTo>
                  <a:lnTo>
                    <a:pt x="0" y="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1" name="Freeform 528">
              <a:extLst>
                <a:ext uri="{FF2B5EF4-FFF2-40B4-BE49-F238E27FC236}">
                  <a16:creationId xmlns:a16="http://schemas.microsoft.com/office/drawing/2014/main" id="{6F571AAD-6939-4DD6-9B28-461D23F8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222"/>
              <a:ext cx="158" cy="25"/>
            </a:xfrm>
            <a:custGeom>
              <a:avLst/>
              <a:gdLst>
                <a:gd name="T0" fmla="*/ 8 w 158"/>
                <a:gd name="T1" fmla="*/ 0 h 25"/>
                <a:gd name="T2" fmla="*/ 158 w 158"/>
                <a:gd name="T3" fmla="*/ 0 h 25"/>
                <a:gd name="T4" fmla="*/ 150 w 158"/>
                <a:gd name="T5" fmla="*/ 25 h 25"/>
                <a:gd name="T6" fmla="*/ 0 w 158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5">
                  <a:moveTo>
                    <a:pt x="8" y="0"/>
                  </a:moveTo>
                  <a:lnTo>
                    <a:pt x="158" y="0"/>
                  </a:lnTo>
                  <a:lnTo>
                    <a:pt x="150" y="25"/>
                  </a:lnTo>
                  <a:lnTo>
                    <a:pt x="0" y="2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2" name="Freeform 529">
              <a:extLst>
                <a:ext uri="{FF2B5EF4-FFF2-40B4-BE49-F238E27FC236}">
                  <a16:creationId xmlns:a16="http://schemas.microsoft.com/office/drawing/2014/main" id="{C95D2B37-B808-4030-9EA0-98C3E8AD9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824"/>
              <a:ext cx="140" cy="423"/>
            </a:xfrm>
            <a:custGeom>
              <a:avLst/>
              <a:gdLst>
                <a:gd name="T0" fmla="*/ 140 w 140"/>
                <a:gd name="T1" fmla="*/ 398 h 423"/>
                <a:gd name="T2" fmla="*/ 2 w 140"/>
                <a:gd name="T3" fmla="*/ 0 h 423"/>
                <a:gd name="T4" fmla="*/ 0 w 140"/>
                <a:gd name="T5" fmla="*/ 37 h 423"/>
                <a:gd name="T6" fmla="*/ 132 w 140"/>
                <a:gd name="T7" fmla="*/ 423 h 423"/>
                <a:gd name="T8" fmla="*/ 140 w 140"/>
                <a:gd name="T9" fmla="*/ 398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3">
                  <a:moveTo>
                    <a:pt x="140" y="398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3"/>
                  </a:lnTo>
                  <a:lnTo>
                    <a:pt x="140" y="398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3" name="Freeform 530">
              <a:extLst>
                <a:ext uri="{FF2B5EF4-FFF2-40B4-BE49-F238E27FC236}">
                  <a16:creationId xmlns:a16="http://schemas.microsoft.com/office/drawing/2014/main" id="{B67DD4EB-6F00-421B-B7AF-E98951439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824"/>
              <a:ext cx="140" cy="423"/>
            </a:xfrm>
            <a:custGeom>
              <a:avLst/>
              <a:gdLst>
                <a:gd name="T0" fmla="*/ 140 w 140"/>
                <a:gd name="T1" fmla="*/ 398 h 423"/>
                <a:gd name="T2" fmla="*/ 2 w 140"/>
                <a:gd name="T3" fmla="*/ 0 h 423"/>
                <a:gd name="T4" fmla="*/ 0 w 140"/>
                <a:gd name="T5" fmla="*/ 37 h 423"/>
                <a:gd name="T6" fmla="*/ 132 w 140"/>
                <a:gd name="T7" fmla="*/ 423 h 423"/>
                <a:gd name="T8" fmla="*/ 140 w 140"/>
                <a:gd name="T9" fmla="*/ 398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3">
                  <a:moveTo>
                    <a:pt x="140" y="398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3"/>
                  </a:lnTo>
                  <a:lnTo>
                    <a:pt x="140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4" name="Freeform 531">
              <a:extLst>
                <a:ext uri="{FF2B5EF4-FFF2-40B4-BE49-F238E27FC236}">
                  <a16:creationId xmlns:a16="http://schemas.microsoft.com/office/drawing/2014/main" id="{D5CC8D11-B9C6-42CC-AEE3-38357A485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853"/>
              <a:ext cx="251" cy="359"/>
            </a:xfrm>
            <a:custGeom>
              <a:avLst/>
              <a:gdLst>
                <a:gd name="T0" fmla="*/ 0 w 251"/>
                <a:gd name="T1" fmla="*/ 0 h 359"/>
                <a:gd name="T2" fmla="*/ 125 w 251"/>
                <a:gd name="T3" fmla="*/ 359 h 359"/>
                <a:gd name="T4" fmla="*/ 251 w 251"/>
                <a:gd name="T5" fmla="*/ 359 h 359"/>
                <a:gd name="T6" fmla="*/ 132 w 251"/>
                <a:gd name="T7" fmla="*/ 340 h 359"/>
                <a:gd name="T8" fmla="*/ 0 w 251"/>
                <a:gd name="T9" fmla="*/ 0 h 3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359">
                  <a:moveTo>
                    <a:pt x="0" y="0"/>
                  </a:moveTo>
                  <a:lnTo>
                    <a:pt x="125" y="359"/>
                  </a:lnTo>
                  <a:lnTo>
                    <a:pt x="251" y="359"/>
                  </a:lnTo>
                  <a:lnTo>
                    <a:pt x="132" y="3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5" name="Freeform 532">
              <a:extLst>
                <a:ext uri="{FF2B5EF4-FFF2-40B4-BE49-F238E27FC236}">
                  <a16:creationId xmlns:a16="http://schemas.microsoft.com/office/drawing/2014/main" id="{E4D7D64E-5AB8-402A-AD3C-43D638341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1853"/>
              <a:ext cx="251" cy="359"/>
            </a:xfrm>
            <a:custGeom>
              <a:avLst/>
              <a:gdLst>
                <a:gd name="T0" fmla="*/ 0 w 251"/>
                <a:gd name="T1" fmla="*/ 0 h 359"/>
                <a:gd name="T2" fmla="*/ 125 w 251"/>
                <a:gd name="T3" fmla="*/ 359 h 359"/>
                <a:gd name="T4" fmla="*/ 251 w 251"/>
                <a:gd name="T5" fmla="*/ 359 h 359"/>
                <a:gd name="T6" fmla="*/ 132 w 251"/>
                <a:gd name="T7" fmla="*/ 340 h 3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359">
                  <a:moveTo>
                    <a:pt x="0" y="0"/>
                  </a:moveTo>
                  <a:lnTo>
                    <a:pt x="125" y="359"/>
                  </a:lnTo>
                  <a:lnTo>
                    <a:pt x="251" y="359"/>
                  </a:lnTo>
                  <a:lnTo>
                    <a:pt x="132" y="3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6" name="Freeform 533">
              <a:extLst>
                <a:ext uri="{FF2B5EF4-FFF2-40B4-BE49-F238E27FC236}">
                  <a16:creationId xmlns:a16="http://schemas.microsoft.com/office/drawing/2014/main" id="{B4F50F1F-0CE0-48CA-A4AB-38675F5FA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040"/>
              <a:ext cx="115" cy="439"/>
            </a:xfrm>
            <a:custGeom>
              <a:avLst/>
              <a:gdLst>
                <a:gd name="T0" fmla="*/ 115 w 115"/>
                <a:gd name="T1" fmla="*/ 94 h 439"/>
                <a:gd name="T2" fmla="*/ 25 w 115"/>
                <a:gd name="T3" fmla="*/ 439 h 439"/>
                <a:gd name="T4" fmla="*/ 0 w 115"/>
                <a:gd name="T5" fmla="*/ 287 h 439"/>
                <a:gd name="T6" fmla="*/ 52 w 115"/>
                <a:gd name="T7" fmla="*/ 86 h 439"/>
                <a:gd name="T8" fmla="*/ 103 w 115"/>
                <a:gd name="T9" fmla="*/ 0 h 439"/>
                <a:gd name="T10" fmla="*/ 115 w 115"/>
                <a:gd name="T11" fmla="*/ 94 h 4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39">
                  <a:moveTo>
                    <a:pt x="115" y="94"/>
                  </a:moveTo>
                  <a:lnTo>
                    <a:pt x="25" y="439"/>
                  </a:lnTo>
                  <a:lnTo>
                    <a:pt x="0" y="287"/>
                  </a:lnTo>
                  <a:lnTo>
                    <a:pt x="52" y="86"/>
                  </a:lnTo>
                  <a:lnTo>
                    <a:pt x="103" y="0"/>
                  </a:lnTo>
                  <a:lnTo>
                    <a:pt x="115" y="94"/>
                  </a:lnTo>
                  <a:close/>
                </a:path>
              </a:pathLst>
            </a:custGeom>
            <a:solidFill>
              <a:srgbClr val="DCB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7" name="Freeform 534">
              <a:extLst>
                <a:ext uri="{FF2B5EF4-FFF2-40B4-BE49-F238E27FC236}">
                  <a16:creationId xmlns:a16="http://schemas.microsoft.com/office/drawing/2014/main" id="{991D348E-19CA-431D-AA0F-22474FD0C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040"/>
              <a:ext cx="115" cy="439"/>
            </a:xfrm>
            <a:custGeom>
              <a:avLst/>
              <a:gdLst>
                <a:gd name="T0" fmla="*/ 115 w 115"/>
                <a:gd name="T1" fmla="*/ 94 h 439"/>
                <a:gd name="T2" fmla="*/ 25 w 115"/>
                <a:gd name="T3" fmla="*/ 439 h 439"/>
                <a:gd name="T4" fmla="*/ 0 w 115"/>
                <a:gd name="T5" fmla="*/ 287 h 439"/>
                <a:gd name="T6" fmla="*/ 52 w 115"/>
                <a:gd name="T7" fmla="*/ 86 h 439"/>
                <a:gd name="T8" fmla="*/ 103 w 115"/>
                <a:gd name="T9" fmla="*/ 0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9">
                  <a:moveTo>
                    <a:pt x="115" y="94"/>
                  </a:moveTo>
                  <a:lnTo>
                    <a:pt x="25" y="439"/>
                  </a:lnTo>
                  <a:lnTo>
                    <a:pt x="0" y="287"/>
                  </a:lnTo>
                  <a:lnTo>
                    <a:pt x="52" y="86"/>
                  </a:lnTo>
                  <a:lnTo>
                    <a:pt x="1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8" name="Freeform 535">
              <a:extLst>
                <a:ext uri="{FF2B5EF4-FFF2-40B4-BE49-F238E27FC236}">
                  <a16:creationId xmlns:a16="http://schemas.microsoft.com/office/drawing/2014/main" id="{8C2093E5-0D4E-4D77-AA80-EEF05462B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2040"/>
              <a:ext cx="115" cy="439"/>
            </a:xfrm>
            <a:custGeom>
              <a:avLst/>
              <a:gdLst>
                <a:gd name="T0" fmla="*/ 115 w 115"/>
                <a:gd name="T1" fmla="*/ 94 h 439"/>
                <a:gd name="T2" fmla="*/ 25 w 115"/>
                <a:gd name="T3" fmla="*/ 439 h 439"/>
                <a:gd name="T4" fmla="*/ 0 w 115"/>
                <a:gd name="T5" fmla="*/ 287 h 439"/>
                <a:gd name="T6" fmla="*/ 52 w 115"/>
                <a:gd name="T7" fmla="*/ 86 h 439"/>
                <a:gd name="T8" fmla="*/ 103 w 115"/>
                <a:gd name="T9" fmla="*/ 0 h 4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9">
                  <a:moveTo>
                    <a:pt x="115" y="94"/>
                  </a:moveTo>
                  <a:lnTo>
                    <a:pt x="25" y="439"/>
                  </a:lnTo>
                  <a:lnTo>
                    <a:pt x="0" y="287"/>
                  </a:lnTo>
                  <a:lnTo>
                    <a:pt x="52" y="86"/>
                  </a:lnTo>
                  <a:lnTo>
                    <a:pt x="103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59" name="Freeform 536">
              <a:extLst>
                <a:ext uri="{FF2B5EF4-FFF2-40B4-BE49-F238E27FC236}">
                  <a16:creationId xmlns:a16="http://schemas.microsoft.com/office/drawing/2014/main" id="{988D4FD6-F41D-41B0-A203-487742287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824"/>
              <a:ext cx="137" cy="675"/>
            </a:xfrm>
            <a:custGeom>
              <a:avLst/>
              <a:gdLst>
                <a:gd name="T0" fmla="*/ 73 w 137"/>
                <a:gd name="T1" fmla="*/ 0 h 675"/>
                <a:gd name="T2" fmla="*/ 137 w 137"/>
                <a:gd name="T3" fmla="*/ 291 h 675"/>
                <a:gd name="T4" fmla="*/ 0 w 137"/>
                <a:gd name="T5" fmla="*/ 675 h 675"/>
                <a:gd name="T6" fmla="*/ 73 w 137"/>
                <a:gd name="T7" fmla="*/ 0 h 6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675">
                  <a:moveTo>
                    <a:pt x="73" y="0"/>
                  </a:moveTo>
                  <a:lnTo>
                    <a:pt x="137" y="291"/>
                  </a:lnTo>
                  <a:lnTo>
                    <a:pt x="0" y="67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0" name="Freeform 537">
              <a:extLst>
                <a:ext uri="{FF2B5EF4-FFF2-40B4-BE49-F238E27FC236}">
                  <a16:creationId xmlns:a16="http://schemas.microsoft.com/office/drawing/2014/main" id="{ECA32AB1-CAB6-482E-8214-AAAF1BFE9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824"/>
              <a:ext cx="137" cy="675"/>
            </a:xfrm>
            <a:custGeom>
              <a:avLst/>
              <a:gdLst>
                <a:gd name="T0" fmla="*/ 73 w 137"/>
                <a:gd name="T1" fmla="*/ 0 h 675"/>
                <a:gd name="T2" fmla="*/ 137 w 137"/>
                <a:gd name="T3" fmla="*/ 291 h 675"/>
                <a:gd name="T4" fmla="*/ 0 w 137"/>
                <a:gd name="T5" fmla="*/ 675 h 6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5">
                  <a:moveTo>
                    <a:pt x="73" y="0"/>
                  </a:moveTo>
                  <a:lnTo>
                    <a:pt x="137" y="291"/>
                  </a:lnTo>
                  <a:lnTo>
                    <a:pt x="0" y="67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1" name="Freeform 538">
              <a:extLst>
                <a:ext uri="{FF2B5EF4-FFF2-40B4-BE49-F238E27FC236}">
                  <a16:creationId xmlns:a16="http://schemas.microsoft.com/office/drawing/2014/main" id="{20B3688B-7EC4-41AB-AA0F-E6B9E01BF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1824"/>
              <a:ext cx="137" cy="675"/>
            </a:xfrm>
            <a:custGeom>
              <a:avLst/>
              <a:gdLst>
                <a:gd name="T0" fmla="*/ 73 w 137"/>
                <a:gd name="T1" fmla="*/ 0 h 675"/>
                <a:gd name="T2" fmla="*/ 137 w 137"/>
                <a:gd name="T3" fmla="*/ 291 h 675"/>
                <a:gd name="T4" fmla="*/ 0 w 137"/>
                <a:gd name="T5" fmla="*/ 675 h 6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5">
                  <a:moveTo>
                    <a:pt x="73" y="0"/>
                  </a:moveTo>
                  <a:lnTo>
                    <a:pt x="137" y="291"/>
                  </a:lnTo>
                  <a:lnTo>
                    <a:pt x="0" y="67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2" name="Freeform 539">
              <a:extLst>
                <a:ext uri="{FF2B5EF4-FFF2-40B4-BE49-F238E27FC236}">
                  <a16:creationId xmlns:a16="http://schemas.microsoft.com/office/drawing/2014/main" id="{A7922BCD-7AF3-4608-B255-BCB53588F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830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3" name="Freeform 540">
              <a:extLst>
                <a:ext uri="{FF2B5EF4-FFF2-40B4-BE49-F238E27FC236}">
                  <a16:creationId xmlns:a16="http://schemas.microsoft.com/office/drawing/2014/main" id="{C7F41534-9FE5-40A9-9007-194CA078A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1830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4" name="Freeform 541">
              <a:extLst>
                <a:ext uri="{FF2B5EF4-FFF2-40B4-BE49-F238E27FC236}">
                  <a16:creationId xmlns:a16="http://schemas.microsoft.com/office/drawing/2014/main" id="{BCA1367D-D50A-47C5-9410-5949853C5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863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440 w 44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5" name="Freeform 542">
              <a:extLst>
                <a:ext uri="{FF2B5EF4-FFF2-40B4-BE49-F238E27FC236}">
                  <a16:creationId xmlns:a16="http://schemas.microsoft.com/office/drawing/2014/main" id="{B1C6B711-13B5-45FC-8999-5353A5739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863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6" name="Freeform 543">
              <a:extLst>
                <a:ext uri="{FF2B5EF4-FFF2-40B4-BE49-F238E27FC236}">
                  <a16:creationId xmlns:a16="http://schemas.microsoft.com/office/drawing/2014/main" id="{771E5A94-9C99-4BD9-9FAA-6481C9225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863"/>
              <a:ext cx="440" cy="80"/>
            </a:xfrm>
            <a:custGeom>
              <a:avLst/>
              <a:gdLst>
                <a:gd name="T0" fmla="*/ 440 w 440"/>
                <a:gd name="T1" fmla="*/ 0 h 80"/>
                <a:gd name="T2" fmla="*/ 25 w 440"/>
                <a:gd name="T3" fmla="*/ 0 h 80"/>
                <a:gd name="T4" fmla="*/ 0 w 440"/>
                <a:gd name="T5" fmla="*/ 80 h 80"/>
                <a:gd name="T6" fmla="*/ 440 w 44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80">
                  <a:moveTo>
                    <a:pt x="440" y="0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40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7" name="Freeform 544">
              <a:extLst>
                <a:ext uri="{FF2B5EF4-FFF2-40B4-BE49-F238E27FC236}">
                  <a16:creationId xmlns:a16="http://schemas.microsoft.com/office/drawing/2014/main" id="{AC5FB83A-3A3E-45B9-BB21-8C3C7A867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939"/>
              <a:ext cx="450" cy="14"/>
            </a:xfrm>
            <a:custGeom>
              <a:avLst/>
              <a:gdLst>
                <a:gd name="T0" fmla="*/ 450 w 450"/>
                <a:gd name="T1" fmla="*/ 0 h 14"/>
                <a:gd name="T2" fmla="*/ 0 w 450"/>
                <a:gd name="T3" fmla="*/ 0 h 14"/>
                <a:gd name="T4" fmla="*/ 0 w 450"/>
                <a:gd name="T5" fmla="*/ 14 h 14"/>
                <a:gd name="T6" fmla="*/ 440 w 450"/>
                <a:gd name="T7" fmla="*/ 14 h 14"/>
                <a:gd name="T8" fmla="*/ 450 w 45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0" h="14">
                  <a:moveTo>
                    <a:pt x="45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40" y="14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8" name="Freeform 545">
              <a:extLst>
                <a:ext uri="{FF2B5EF4-FFF2-40B4-BE49-F238E27FC236}">
                  <a16:creationId xmlns:a16="http://schemas.microsoft.com/office/drawing/2014/main" id="{C0B8228C-F411-4DF6-AE9E-79FD6E1C3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939"/>
              <a:ext cx="450" cy="14"/>
            </a:xfrm>
            <a:custGeom>
              <a:avLst/>
              <a:gdLst>
                <a:gd name="T0" fmla="*/ 450 w 450"/>
                <a:gd name="T1" fmla="*/ 0 h 14"/>
                <a:gd name="T2" fmla="*/ 0 w 450"/>
                <a:gd name="T3" fmla="*/ 0 h 14"/>
                <a:gd name="T4" fmla="*/ 0 w 450"/>
                <a:gd name="T5" fmla="*/ 14 h 14"/>
                <a:gd name="T6" fmla="*/ 440 w 450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0" h="14">
                  <a:moveTo>
                    <a:pt x="45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4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69" name="Freeform 546">
              <a:extLst>
                <a:ext uri="{FF2B5EF4-FFF2-40B4-BE49-F238E27FC236}">
                  <a16:creationId xmlns:a16="http://schemas.microsoft.com/office/drawing/2014/main" id="{6F5EFD7D-21E7-4EEC-BFA3-F5CA2E57F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1939"/>
              <a:ext cx="450" cy="14"/>
            </a:xfrm>
            <a:custGeom>
              <a:avLst/>
              <a:gdLst>
                <a:gd name="T0" fmla="*/ 450 w 450"/>
                <a:gd name="T1" fmla="*/ 0 h 14"/>
                <a:gd name="T2" fmla="*/ 0 w 450"/>
                <a:gd name="T3" fmla="*/ 0 h 14"/>
                <a:gd name="T4" fmla="*/ 0 w 450"/>
                <a:gd name="T5" fmla="*/ 14 h 14"/>
                <a:gd name="T6" fmla="*/ 440 w 450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0" h="14">
                  <a:moveTo>
                    <a:pt x="450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4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0" name="Freeform 547">
              <a:extLst>
                <a:ext uri="{FF2B5EF4-FFF2-40B4-BE49-F238E27FC236}">
                  <a16:creationId xmlns:a16="http://schemas.microsoft.com/office/drawing/2014/main" id="{E62F26D8-E50D-4CB6-B0DA-70A8FAD8D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953"/>
              <a:ext cx="502" cy="84"/>
            </a:xfrm>
            <a:custGeom>
              <a:avLst/>
              <a:gdLst>
                <a:gd name="T0" fmla="*/ 502 w 502"/>
                <a:gd name="T1" fmla="*/ 0 h 84"/>
                <a:gd name="T2" fmla="*/ 23 w 502"/>
                <a:gd name="T3" fmla="*/ 0 h 84"/>
                <a:gd name="T4" fmla="*/ 0 w 502"/>
                <a:gd name="T5" fmla="*/ 84 h 84"/>
                <a:gd name="T6" fmla="*/ 479 w 502"/>
                <a:gd name="T7" fmla="*/ 84 h 84"/>
                <a:gd name="T8" fmla="*/ 502 w 502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2" h="84">
                  <a:moveTo>
                    <a:pt x="502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1" name="Freeform 548">
              <a:extLst>
                <a:ext uri="{FF2B5EF4-FFF2-40B4-BE49-F238E27FC236}">
                  <a16:creationId xmlns:a16="http://schemas.microsoft.com/office/drawing/2014/main" id="{E45AA1B2-9A85-4776-A682-6B546CF09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953"/>
              <a:ext cx="502" cy="84"/>
            </a:xfrm>
            <a:custGeom>
              <a:avLst/>
              <a:gdLst>
                <a:gd name="T0" fmla="*/ 502 w 502"/>
                <a:gd name="T1" fmla="*/ 0 h 84"/>
                <a:gd name="T2" fmla="*/ 23 w 502"/>
                <a:gd name="T3" fmla="*/ 0 h 84"/>
                <a:gd name="T4" fmla="*/ 0 w 502"/>
                <a:gd name="T5" fmla="*/ 84 h 84"/>
                <a:gd name="T6" fmla="*/ 479 w 502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2" h="84">
                  <a:moveTo>
                    <a:pt x="502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2" name="Freeform 549">
              <a:extLst>
                <a:ext uri="{FF2B5EF4-FFF2-40B4-BE49-F238E27FC236}">
                  <a16:creationId xmlns:a16="http://schemas.microsoft.com/office/drawing/2014/main" id="{1F8791FB-5D12-41C8-B7C2-285911E97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1953"/>
              <a:ext cx="502" cy="84"/>
            </a:xfrm>
            <a:custGeom>
              <a:avLst/>
              <a:gdLst>
                <a:gd name="T0" fmla="*/ 502 w 502"/>
                <a:gd name="T1" fmla="*/ 0 h 84"/>
                <a:gd name="T2" fmla="*/ 23 w 502"/>
                <a:gd name="T3" fmla="*/ 0 h 84"/>
                <a:gd name="T4" fmla="*/ 0 w 502"/>
                <a:gd name="T5" fmla="*/ 84 h 84"/>
                <a:gd name="T6" fmla="*/ 479 w 502"/>
                <a:gd name="T7" fmla="*/ 84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2" h="84">
                  <a:moveTo>
                    <a:pt x="502" y="0"/>
                  </a:moveTo>
                  <a:lnTo>
                    <a:pt x="23" y="0"/>
                  </a:lnTo>
                  <a:lnTo>
                    <a:pt x="0" y="84"/>
                  </a:lnTo>
                  <a:lnTo>
                    <a:pt x="479" y="8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3" name="Freeform 550">
              <a:extLst>
                <a:ext uri="{FF2B5EF4-FFF2-40B4-BE49-F238E27FC236}">
                  <a16:creationId xmlns:a16="http://schemas.microsoft.com/office/drawing/2014/main" id="{07083F9F-9FAA-4406-B1A6-0C4F60652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033"/>
              <a:ext cx="496" cy="13"/>
            </a:xfrm>
            <a:custGeom>
              <a:avLst/>
              <a:gdLst>
                <a:gd name="T0" fmla="*/ 491 w 496"/>
                <a:gd name="T1" fmla="*/ 0 h 13"/>
                <a:gd name="T2" fmla="*/ 0 w 496"/>
                <a:gd name="T3" fmla="*/ 0 h 13"/>
                <a:gd name="T4" fmla="*/ 0 w 496"/>
                <a:gd name="T5" fmla="*/ 13 h 13"/>
                <a:gd name="T6" fmla="*/ 496 w 496"/>
                <a:gd name="T7" fmla="*/ 13 h 13"/>
                <a:gd name="T8" fmla="*/ 491 w 49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6" h="13">
                  <a:moveTo>
                    <a:pt x="49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96" y="1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4" name="Freeform 551">
              <a:extLst>
                <a:ext uri="{FF2B5EF4-FFF2-40B4-BE49-F238E27FC236}">
                  <a16:creationId xmlns:a16="http://schemas.microsoft.com/office/drawing/2014/main" id="{1A5415B5-6714-4393-9AB9-9E02057E2D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033"/>
              <a:ext cx="496" cy="13"/>
            </a:xfrm>
            <a:custGeom>
              <a:avLst/>
              <a:gdLst>
                <a:gd name="T0" fmla="*/ 491 w 496"/>
                <a:gd name="T1" fmla="*/ 0 h 13"/>
                <a:gd name="T2" fmla="*/ 0 w 496"/>
                <a:gd name="T3" fmla="*/ 0 h 13"/>
                <a:gd name="T4" fmla="*/ 0 w 496"/>
                <a:gd name="T5" fmla="*/ 13 h 13"/>
                <a:gd name="T6" fmla="*/ 496 w 496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6" h="13">
                  <a:moveTo>
                    <a:pt x="49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96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5" name="Freeform 552">
              <a:extLst>
                <a:ext uri="{FF2B5EF4-FFF2-40B4-BE49-F238E27FC236}">
                  <a16:creationId xmlns:a16="http://schemas.microsoft.com/office/drawing/2014/main" id="{83EB444C-8FE7-43D3-8091-3D758C676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" y="2033"/>
              <a:ext cx="496" cy="13"/>
            </a:xfrm>
            <a:custGeom>
              <a:avLst/>
              <a:gdLst>
                <a:gd name="T0" fmla="*/ 491 w 496"/>
                <a:gd name="T1" fmla="*/ 0 h 13"/>
                <a:gd name="T2" fmla="*/ 0 w 496"/>
                <a:gd name="T3" fmla="*/ 0 h 13"/>
                <a:gd name="T4" fmla="*/ 0 w 496"/>
                <a:gd name="T5" fmla="*/ 13 h 13"/>
                <a:gd name="T6" fmla="*/ 496 w 496"/>
                <a:gd name="T7" fmla="*/ 1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6" h="13">
                  <a:moveTo>
                    <a:pt x="491" y="0"/>
                  </a:moveTo>
                  <a:lnTo>
                    <a:pt x="0" y="0"/>
                  </a:lnTo>
                  <a:lnTo>
                    <a:pt x="0" y="13"/>
                  </a:lnTo>
                  <a:lnTo>
                    <a:pt x="496" y="1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6" name="Freeform 553">
              <a:extLst>
                <a:ext uri="{FF2B5EF4-FFF2-40B4-BE49-F238E27FC236}">
                  <a16:creationId xmlns:a16="http://schemas.microsoft.com/office/drawing/2014/main" id="{75618236-C3CE-4314-8E58-984DB5BEF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52"/>
              <a:ext cx="516" cy="92"/>
            </a:xfrm>
            <a:custGeom>
              <a:avLst/>
              <a:gdLst>
                <a:gd name="T0" fmla="*/ 516 w 516"/>
                <a:gd name="T1" fmla="*/ 0 h 92"/>
                <a:gd name="T2" fmla="*/ 25 w 516"/>
                <a:gd name="T3" fmla="*/ 0 h 92"/>
                <a:gd name="T4" fmla="*/ 0 w 516"/>
                <a:gd name="T5" fmla="*/ 92 h 92"/>
                <a:gd name="T6" fmla="*/ 516 w 516"/>
                <a:gd name="T7" fmla="*/ 92 h 92"/>
                <a:gd name="T8" fmla="*/ 516 w 516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6" h="92">
                  <a:moveTo>
                    <a:pt x="516" y="0"/>
                  </a:moveTo>
                  <a:lnTo>
                    <a:pt x="25" y="0"/>
                  </a:lnTo>
                  <a:lnTo>
                    <a:pt x="0" y="92"/>
                  </a:lnTo>
                  <a:lnTo>
                    <a:pt x="516" y="92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7" name="Freeform 554">
              <a:extLst>
                <a:ext uri="{FF2B5EF4-FFF2-40B4-BE49-F238E27FC236}">
                  <a16:creationId xmlns:a16="http://schemas.microsoft.com/office/drawing/2014/main" id="{CF67CCAF-3ED5-4FAE-87E7-75DBAD43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52"/>
              <a:ext cx="516" cy="92"/>
            </a:xfrm>
            <a:custGeom>
              <a:avLst/>
              <a:gdLst>
                <a:gd name="T0" fmla="*/ 516 w 516"/>
                <a:gd name="T1" fmla="*/ 0 h 92"/>
                <a:gd name="T2" fmla="*/ 25 w 516"/>
                <a:gd name="T3" fmla="*/ 0 h 92"/>
                <a:gd name="T4" fmla="*/ 0 w 516"/>
                <a:gd name="T5" fmla="*/ 92 h 92"/>
                <a:gd name="T6" fmla="*/ 516 w 516"/>
                <a:gd name="T7" fmla="*/ 92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6" h="92">
                  <a:moveTo>
                    <a:pt x="516" y="0"/>
                  </a:moveTo>
                  <a:lnTo>
                    <a:pt x="25" y="0"/>
                  </a:lnTo>
                  <a:lnTo>
                    <a:pt x="0" y="92"/>
                  </a:lnTo>
                  <a:lnTo>
                    <a:pt x="516" y="9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8" name="Freeform 555">
              <a:extLst>
                <a:ext uri="{FF2B5EF4-FFF2-40B4-BE49-F238E27FC236}">
                  <a16:creationId xmlns:a16="http://schemas.microsoft.com/office/drawing/2014/main" id="{ED576837-8961-41AF-BA70-6097F6167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052"/>
              <a:ext cx="516" cy="92"/>
            </a:xfrm>
            <a:custGeom>
              <a:avLst/>
              <a:gdLst>
                <a:gd name="T0" fmla="*/ 516 w 516"/>
                <a:gd name="T1" fmla="*/ 0 h 92"/>
                <a:gd name="T2" fmla="*/ 25 w 516"/>
                <a:gd name="T3" fmla="*/ 0 h 92"/>
                <a:gd name="T4" fmla="*/ 0 w 516"/>
                <a:gd name="T5" fmla="*/ 92 h 92"/>
                <a:gd name="T6" fmla="*/ 516 w 516"/>
                <a:gd name="T7" fmla="*/ 92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6" h="92">
                  <a:moveTo>
                    <a:pt x="516" y="0"/>
                  </a:moveTo>
                  <a:lnTo>
                    <a:pt x="25" y="0"/>
                  </a:lnTo>
                  <a:lnTo>
                    <a:pt x="0" y="92"/>
                  </a:lnTo>
                  <a:lnTo>
                    <a:pt x="516" y="92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79" name="Freeform 556">
              <a:extLst>
                <a:ext uri="{FF2B5EF4-FFF2-40B4-BE49-F238E27FC236}">
                  <a16:creationId xmlns:a16="http://schemas.microsoft.com/office/drawing/2014/main" id="{F6CFDBEC-4010-43CB-96D2-77B0642B0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138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543 w 54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0" name="Freeform 557">
              <a:extLst>
                <a:ext uri="{FF2B5EF4-FFF2-40B4-BE49-F238E27FC236}">
                  <a16:creationId xmlns:a16="http://schemas.microsoft.com/office/drawing/2014/main" id="{73AD0226-9F69-4A62-ADD7-B37D16551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138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1" name="Freeform 558">
              <a:extLst>
                <a:ext uri="{FF2B5EF4-FFF2-40B4-BE49-F238E27FC236}">
                  <a16:creationId xmlns:a16="http://schemas.microsoft.com/office/drawing/2014/main" id="{3294FB45-4F0E-44F5-9CC7-F3D0978A7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" y="2138"/>
              <a:ext cx="543" cy="14"/>
            </a:xfrm>
            <a:custGeom>
              <a:avLst/>
              <a:gdLst>
                <a:gd name="T0" fmla="*/ 543 w 543"/>
                <a:gd name="T1" fmla="*/ 0 h 14"/>
                <a:gd name="T2" fmla="*/ 0 w 543"/>
                <a:gd name="T3" fmla="*/ 0 h 14"/>
                <a:gd name="T4" fmla="*/ 0 w 543"/>
                <a:gd name="T5" fmla="*/ 14 h 14"/>
                <a:gd name="T6" fmla="*/ 530 w 54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3" h="14">
                  <a:moveTo>
                    <a:pt x="54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3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2" name="Freeform 559">
              <a:extLst>
                <a:ext uri="{FF2B5EF4-FFF2-40B4-BE49-F238E27FC236}">
                  <a16:creationId xmlns:a16="http://schemas.microsoft.com/office/drawing/2014/main" id="{16A57FD3-96FD-4F29-B3CA-1CFA3FAE5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161"/>
              <a:ext cx="590" cy="80"/>
            </a:xfrm>
            <a:custGeom>
              <a:avLst/>
              <a:gdLst>
                <a:gd name="T0" fmla="*/ 590 w 590"/>
                <a:gd name="T1" fmla="*/ 0 h 80"/>
                <a:gd name="T2" fmla="*/ 23 w 590"/>
                <a:gd name="T3" fmla="*/ 0 h 80"/>
                <a:gd name="T4" fmla="*/ 0 w 590"/>
                <a:gd name="T5" fmla="*/ 80 h 80"/>
                <a:gd name="T6" fmla="*/ 571 w 590"/>
                <a:gd name="T7" fmla="*/ 80 h 80"/>
                <a:gd name="T8" fmla="*/ 590 w 590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0" h="80">
                  <a:moveTo>
                    <a:pt x="590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571" y="80"/>
                  </a:lnTo>
                  <a:lnTo>
                    <a:pt x="59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3" name="Freeform 560">
              <a:extLst>
                <a:ext uri="{FF2B5EF4-FFF2-40B4-BE49-F238E27FC236}">
                  <a16:creationId xmlns:a16="http://schemas.microsoft.com/office/drawing/2014/main" id="{491895EF-CBB7-431A-9128-0C887456E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161"/>
              <a:ext cx="590" cy="80"/>
            </a:xfrm>
            <a:custGeom>
              <a:avLst/>
              <a:gdLst>
                <a:gd name="T0" fmla="*/ 590 w 590"/>
                <a:gd name="T1" fmla="*/ 0 h 80"/>
                <a:gd name="T2" fmla="*/ 23 w 590"/>
                <a:gd name="T3" fmla="*/ 0 h 80"/>
                <a:gd name="T4" fmla="*/ 0 w 590"/>
                <a:gd name="T5" fmla="*/ 80 h 80"/>
                <a:gd name="T6" fmla="*/ 571 w 59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80">
                  <a:moveTo>
                    <a:pt x="590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571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4" name="Freeform 561">
              <a:extLst>
                <a:ext uri="{FF2B5EF4-FFF2-40B4-BE49-F238E27FC236}">
                  <a16:creationId xmlns:a16="http://schemas.microsoft.com/office/drawing/2014/main" id="{703578F1-93AE-4320-A388-9ABF1999A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161"/>
              <a:ext cx="590" cy="80"/>
            </a:xfrm>
            <a:custGeom>
              <a:avLst/>
              <a:gdLst>
                <a:gd name="T0" fmla="*/ 590 w 590"/>
                <a:gd name="T1" fmla="*/ 0 h 80"/>
                <a:gd name="T2" fmla="*/ 23 w 590"/>
                <a:gd name="T3" fmla="*/ 0 h 80"/>
                <a:gd name="T4" fmla="*/ 0 w 590"/>
                <a:gd name="T5" fmla="*/ 80 h 80"/>
                <a:gd name="T6" fmla="*/ 571 w 590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0" h="80">
                  <a:moveTo>
                    <a:pt x="590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571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5" name="Freeform 562">
              <a:extLst>
                <a:ext uri="{FF2B5EF4-FFF2-40B4-BE49-F238E27FC236}">
                  <a16:creationId xmlns:a16="http://schemas.microsoft.com/office/drawing/2014/main" id="{42370BF5-3D84-4EC0-9C1C-CE920ED49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45"/>
              <a:ext cx="672" cy="24"/>
            </a:xfrm>
            <a:custGeom>
              <a:avLst/>
              <a:gdLst>
                <a:gd name="T0" fmla="*/ 672 w 672"/>
                <a:gd name="T1" fmla="*/ 24 h 24"/>
                <a:gd name="T2" fmla="*/ 0 w 672"/>
                <a:gd name="T3" fmla="*/ 24 h 24"/>
                <a:gd name="T4" fmla="*/ 10 w 672"/>
                <a:gd name="T5" fmla="*/ 0 h 24"/>
                <a:gd name="T6" fmla="*/ 672 w 672"/>
                <a:gd name="T7" fmla="*/ 0 h 24"/>
                <a:gd name="T8" fmla="*/ 672 w 672"/>
                <a:gd name="T9" fmla="*/ 24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4">
                  <a:moveTo>
                    <a:pt x="672" y="24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672" y="0"/>
                  </a:lnTo>
                  <a:lnTo>
                    <a:pt x="672" y="24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6" name="Freeform 563">
              <a:extLst>
                <a:ext uri="{FF2B5EF4-FFF2-40B4-BE49-F238E27FC236}">
                  <a16:creationId xmlns:a16="http://schemas.microsoft.com/office/drawing/2014/main" id="{EEE13A6C-0B59-4AF7-84FC-A9CB729AF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45"/>
              <a:ext cx="672" cy="24"/>
            </a:xfrm>
            <a:custGeom>
              <a:avLst/>
              <a:gdLst>
                <a:gd name="T0" fmla="*/ 672 w 672"/>
                <a:gd name="T1" fmla="*/ 24 h 24"/>
                <a:gd name="T2" fmla="*/ 0 w 672"/>
                <a:gd name="T3" fmla="*/ 24 h 24"/>
                <a:gd name="T4" fmla="*/ 10 w 672"/>
                <a:gd name="T5" fmla="*/ 0 h 24"/>
                <a:gd name="T6" fmla="*/ 672 w 67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4">
                  <a:moveTo>
                    <a:pt x="672" y="24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6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7" name="Freeform 564">
              <a:extLst>
                <a:ext uri="{FF2B5EF4-FFF2-40B4-BE49-F238E27FC236}">
                  <a16:creationId xmlns:a16="http://schemas.microsoft.com/office/drawing/2014/main" id="{BCE05F1E-61FD-4B81-B11A-FFA86A97D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45"/>
              <a:ext cx="672" cy="24"/>
            </a:xfrm>
            <a:custGeom>
              <a:avLst/>
              <a:gdLst>
                <a:gd name="T0" fmla="*/ 672 w 672"/>
                <a:gd name="T1" fmla="*/ 24 h 24"/>
                <a:gd name="T2" fmla="*/ 0 w 672"/>
                <a:gd name="T3" fmla="*/ 24 h 24"/>
                <a:gd name="T4" fmla="*/ 10 w 672"/>
                <a:gd name="T5" fmla="*/ 0 h 24"/>
                <a:gd name="T6" fmla="*/ 672 w 672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4">
                  <a:moveTo>
                    <a:pt x="672" y="24"/>
                  </a:moveTo>
                  <a:lnTo>
                    <a:pt x="0" y="24"/>
                  </a:lnTo>
                  <a:lnTo>
                    <a:pt x="10" y="0"/>
                  </a:lnTo>
                  <a:lnTo>
                    <a:pt x="672" y="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88" name="Rectangle 565">
              <a:extLst>
                <a:ext uri="{FF2B5EF4-FFF2-40B4-BE49-F238E27FC236}">
                  <a16:creationId xmlns:a16="http://schemas.microsoft.com/office/drawing/2014/main" id="{40510FD2-89FA-4BEC-B0C7-74E7495F0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" y="2235"/>
              <a:ext cx="592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189" name="Freeform 566">
              <a:extLst>
                <a:ext uri="{FF2B5EF4-FFF2-40B4-BE49-F238E27FC236}">
                  <a16:creationId xmlns:a16="http://schemas.microsoft.com/office/drawing/2014/main" id="{6060BE6F-A7C5-4349-AF14-6230720EE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235"/>
              <a:ext cx="592" cy="14"/>
            </a:xfrm>
            <a:custGeom>
              <a:avLst/>
              <a:gdLst>
                <a:gd name="T0" fmla="*/ 592 w 592"/>
                <a:gd name="T1" fmla="*/ 0 h 14"/>
                <a:gd name="T2" fmla="*/ 0 w 592"/>
                <a:gd name="T3" fmla="*/ 0 h 14"/>
                <a:gd name="T4" fmla="*/ 0 w 592"/>
                <a:gd name="T5" fmla="*/ 14 h 14"/>
                <a:gd name="T6" fmla="*/ 592 w 59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14">
                  <a:moveTo>
                    <a:pt x="592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92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0" name="Freeform 567">
              <a:extLst>
                <a:ext uri="{FF2B5EF4-FFF2-40B4-BE49-F238E27FC236}">
                  <a16:creationId xmlns:a16="http://schemas.microsoft.com/office/drawing/2014/main" id="{65C4B5D2-68A1-45C0-8CB5-0CAA86DC2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235"/>
              <a:ext cx="592" cy="14"/>
            </a:xfrm>
            <a:custGeom>
              <a:avLst/>
              <a:gdLst>
                <a:gd name="T0" fmla="*/ 592 w 592"/>
                <a:gd name="T1" fmla="*/ 0 h 14"/>
                <a:gd name="T2" fmla="*/ 0 w 592"/>
                <a:gd name="T3" fmla="*/ 0 h 14"/>
                <a:gd name="T4" fmla="*/ 0 w 592"/>
                <a:gd name="T5" fmla="*/ 14 h 14"/>
                <a:gd name="T6" fmla="*/ 592 w 592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14">
                  <a:moveTo>
                    <a:pt x="592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92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1" name="Freeform 568">
              <a:extLst>
                <a:ext uri="{FF2B5EF4-FFF2-40B4-BE49-F238E27FC236}">
                  <a16:creationId xmlns:a16="http://schemas.microsoft.com/office/drawing/2014/main" id="{231818F3-6DCA-47D7-A895-2EA529695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2274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90 w 150"/>
                <a:gd name="T3" fmla="*/ 246 h 246"/>
                <a:gd name="T4" fmla="*/ 0 w 150"/>
                <a:gd name="T5" fmla="*/ 0 h 246"/>
                <a:gd name="T6" fmla="*/ 59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90" y="246"/>
                  </a:lnTo>
                  <a:lnTo>
                    <a:pt x="0" y="0"/>
                  </a:lnTo>
                  <a:lnTo>
                    <a:pt x="59" y="0"/>
                  </a:lnTo>
                  <a:lnTo>
                    <a:pt x="150" y="246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2" name="Freeform 569">
              <a:extLst>
                <a:ext uri="{FF2B5EF4-FFF2-40B4-BE49-F238E27FC236}">
                  <a16:creationId xmlns:a16="http://schemas.microsoft.com/office/drawing/2014/main" id="{090A52B7-CD13-4B06-A156-215E34204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" y="2274"/>
              <a:ext cx="150" cy="246"/>
            </a:xfrm>
            <a:custGeom>
              <a:avLst/>
              <a:gdLst>
                <a:gd name="T0" fmla="*/ 150 w 150"/>
                <a:gd name="T1" fmla="*/ 246 h 246"/>
                <a:gd name="T2" fmla="*/ 90 w 150"/>
                <a:gd name="T3" fmla="*/ 246 h 246"/>
                <a:gd name="T4" fmla="*/ 0 w 150"/>
                <a:gd name="T5" fmla="*/ 0 h 246"/>
                <a:gd name="T6" fmla="*/ 59 w 150"/>
                <a:gd name="T7" fmla="*/ 0 h 246"/>
                <a:gd name="T8" fmla="*/ 150 w 150"/>
                <a:gd name="T9" fmla="*/ 246 h 2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6">
                  <a:moveTo>
                    <a:pt x="150" y="246"/>
                  </a:moveTo>
                  <a:lnTo>
                    <a:pt x="90" y="246"/>
                  </a:lnTo>
                  <a:lnTo>
                    <a:pt x="0" y="0"/>
                  </a:lnTo>
                  <a:lnTo>
                    <a:pt x="59" y="0"/>
                  </a:lnTo>
                  <a:lnTo>
                    <a:pt x="150" y="24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3" name="Freeform 570">
              <a:extLst>
                <a:ext uri="{FF2B5EF4-FFF2-40B4-BE49-F238E27FC236}">
                  <a16:creationId xmlns:a16="http://schemas.microsoft.com/office/drawing/2014/main" id="{ECB7EB4C-C0E9-49DC-8B31-FF2CD1CF8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69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5 w 672"/>
                <a:gd name="T5" fmla="*/ 230 h 230"/>
                <a:gd name="T6" fmla="*/ 672 w 672"/>
                <a:gd name="T7" fmla="*/ 230 h 230"/>
                <a:gd name="T8" fmla="*/ 672 w 672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5" y="230"/>
                  </a:lnTo>
                  <a:lnTo>
                    <a:pt x="672" y="230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4" name="Freeform 571">
              <a:extLst>
                <a:ext uri="{FF2B5EF4-FFF2-40B4-BE49-F238E27FC236}">
                  <a16:creationId xmlns:a16="http://schemas.microsoft.com/office/drawing/2014/main" id="{87A1F3ED-8D6C-4FC6-85B4-E92342D36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69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5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5" y="230"/>
                  </a:lnTo>
                  <a:lnTo>
                    <a:pt x="672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5" name="Freeform 572">
              <a:extLst>
                <a:ext uri="{FF2B5EF4-FFF2-40B4-BE49-F238E27FC236}">
                  <a16:creationId xmlns:a16="http://schemas.microsoft.com/office/drawing/2014/main" id="{6BC64806-F55A-4DC6-B2BD-B590DF1C0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" y="2269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5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5" y="230"/>
                  </a:lnTo>
                  <a:lnTo>
                    <a:pt x="672" y="23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6" name="Freeform 573">
              <a:extLst>
                <a:ext uri="{FF2B5EF4-FFF2-40B4-BE49-F238E27FC236}">
                  <a16:creationId xmlns:a16="http://schemas.microsoft.com/office/drawing/2014/main" id="{C5175FAC-D834-4D70-B73E-2E6906611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1824"/>
              <a:ext cx="286" cy="398"/>
            </a:xfrm>
            <a:custGeom>
              <a:avLst/>
              <a:gdLst>
                <a:gd name="T0" fmla="*/ 0 w 286"/>
                <a:gd name="T1" fmla="*/ 398 h 398"/>
                <a:gd name="T2" fmla="*/ 162 w 286"/>
                <a:gd name="T3" fmla="*/ 0 h 398"/>
                <a:gd name="T4" fmla="*/ 286 w 286"/>
                <a:gd name="T5" fmla="*/ 0 h 398"/>
                <a:gd name="T6" fmla="*/ 148 w 286"/>
                <a:gd name="T7" fmla="*/ 398 h 398"/>
                <a:gd name="T8" fmla="*/ 0 w 286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8">
                  <a:moveTo>
                    <a:pt x="0" y="398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8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7" name="Freeform 574">
              <a:extLst>
                <a:ext uri="{FF2B5EF4-FFF2-40B4-BE49-F238E27FC236}">
                  <a16:creationId xmlns:a16="http://schemas.microsoft.com/office/drawing/2014/main" id="{052FBC90-1366-493D-8344-62DC6A3F9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1824"/>
              <a:ext cx="286" cy="398"/>
            </a:xfrm>
            <a:custGeom>
              <a:avLst/>
              <a:gdLst>
                <a:gd name="T0" fmla="*/ 0 w 286"/>
                <a:gd name="T1" fmla="*/ 398 h 398"/>
                <a:gd name="T2" fmla="*/ 162 w 286"/>
                <a:gd name="T3" fmla="*/ 0 h 398"/>
                <a:gd name="T4" fmla="*/ 286 w 286"/>
                <a:gd name="T5" fmla="*/ 0 h 398"/>
                <a:gd name="T6" fmla="*/ 148 w 286"/>
                <a:gd name="T7" fmla="*/ 398 h 398"/>
                <a:gd name="T8" fmla="*/ 0 w 286"/>
                <a:gd name="T9" fmla="*/ 398 h 3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8">
                  <a:moveTo>
                    <a:pt x="0" y="398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8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8" name="Freeform 575">
              <a:extLst>
                <a:ext uri="{FF2B5EF4-FFF2-40B4-BE49-F238E27FC236}">
                  <a16:creationId xmlns:a16="http://schemas.microsoft.com/office/drawing/2014/main" id="{DCB57237-1E96-40BF-94F3-6F1F0C406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2222"/>
              <a:ext cx="156" cy="25"/>
            </a:xfrm>
            <a:custGeom>
              <a:avLst/>
              <a:gdLst>
                <a:gd name="T0" fmla="*/ 148 w 156"/>
                <a:gd name="T1" fmla="*/ 0 h 25"/>
                <a:gd name="T2" fmla="*/ 0 w 156"/>
                <a:gd name="T3" fmla="*/ 0 h 25"/>
                <a:gd name="T4" fmla="*/ 8 w 156"/>
                <a:gd name="T5" fmla="*/ 25 h 25"/>
                <a:gd name="T6" fmla="*/ 156 w 156"/>
                <a:gd name="T7" fmla="*/ 25 h 25"/>
                <a:gd name="T8" fmla="*/ 148 w 156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25">
                  <a:moveTo>
                    <a:pt x="148" y="0"/>
                  </a:moveTo>
                  <a:lnTo>
                    <a:pt x="0" y="0"/>
                  </a:lnTo>
                  <a:lnTo>
                    <a:pt x="8" y="25"/>
                  </a:lnTo>
                  <a:lnTo>
                    <a:pt x="156" y="25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99" name="Freeform 576">
              <a:extLst>
                <a:ext uri="{FF2B5EF4-FFF2-40B4-BE49-F238E27FC236}">
                  <a16:creationId xmlns:a16="http://schemas.microsoft.com/office/drawing/2014/main" id="{3A96474C-086C-4551-AA61-AE7337DD1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2222"/>
              <a:ext cx="156" cy="25"/>
            </a:xfrm>
            <a:custGeom>
              <a:avLst/>
              <a:gdLst>
                <a:gd name="T0" fmla="*/ 148 w 156"/>
                <a:gd name="T1" fmla="*/ 0 h 25"/>
                <a:gd name="T2" fmla="*/ 0 w 156"/>
                <a:gd name="T3" fmla="*/ 0 h 25"/>
                <a:gd name="T4" fmla="*/ 8 w 156"/>
                <a:gd name="T5" fmla="*/ 25 h 25"/>
                <a:gd name="T6" fmla="*/ 156 w 156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5">
                  <a:moveTo>
                    <a:pt x="148" y="0"/>
                  </a:moveTo>
                  <a:lnTo>
                    <a:pt x="0" y="0"/>
                  </a:lnTo>
                  <a:lnTo>
                    <a:pt x="8" y="25"/>
                  </a:lnTo>
                  <a:lnTo>
                    <a:pt x="156" y="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0" name="Freeform 577">
              <a:extLst>
                <a:ext uri="{FF2B5EF4-FFF2-40B4-BE49-F238E27FC236}">
                  <a16:creationId xmlns:a16="http://schemas.microsoft.com/office/drawing/2014/main" id="{21FF5A1B-0DE5-4A22-BF0B-7B17AAA3B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" y="2222"/>
              <a:ext cx="156" cy="25"/>
            </a:xfrm>
            <a:custGeom>
              <a:avLst/>
              <a:gdLst>
                <a:gd name="T0" fmla="*/ 148 w 156"/>
                <a:gd name="T1" fmla="*/ 0 h 25"/>
                <a:gd name="T2" fmla="*/ 0 w 156"/>
                <a:gd name="T3" fmla="*/ 0 h 25"/>
                <a:gd name="T4" fmla="*/ 8 w 156"/>
                <a:gd name="T5" fmla="*/ 25 h 25"/>
                <a:gd name="T6" fmla="*/ 156 w 156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5">
                  <a:moveTo>
                    <a:pt x="148" y="0"/>
                  </a:moveTo>
                  <a:lnTo>
                    <a:pt x="0" y="0"/>
                  </a:lnTo>
                  <a:lnTo>
                    <a:pt x="8" y="25"/>
                  </a:lnTo>
                  <a:lnTo>
                    <a:pt x="156" y="2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1" name="Freeform 578">
              <a:extLst>
                <a:ext uri="{FF2B5EF4-FFF2-40B4-BE49-F238E27FC236}">
                  <a16:creationId xmlns:a16="http://schemas.microsoft.com/office/drawing/2014/main" id="{C5997FE3-3FA1-498D-8CFF-0964575F6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824"/>
              <a:ext cx="142" cy="423"/>
            </a:xfrm>
            <a:custGeom>
              <a:avLst/>
              <a:gdLst>
                <a:gd name="T0" fmla="*/ 0 w 142"/>
                <a:gd name="T1" fmla="*/ 398 h 423"/>
                <a:gd name="T2" fmla="*/ 138 w 142"/>
                <a:gd name="T3" fmla="*/ 0 h 423"/>
                <a:gd name="T4" fmla="*/ 142 w 142"/>
                <a:gd name="T5" fmla="*/ 37 h 423"/>
                <a:gd name="T6" fmla="*/ 8 w 142"/>
                <a:gd name="T7" fmla="*/ 423 h 423"/>
                <a:gd name="T8" fmla="*/ 0 w 142"/>
                <a:gd name="T9" fmla="*/ 398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3">
                  <a:moveTo>
                    <a:pt x="0" y="398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3"/>
                  </a:lnTo>
                  <a:lnTo>
                    <a:pt x="0" y="398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2" name="Freeform 579">
              <a:extLst>
                <a:ext uri="{FF2B5EF4-FFF2-40B4-BE49-F238E27FC236}">
                  <a16:creationId xmlns:a16="http://schemas.microsoft.com/office/drawing/2014/main" id="{DA72DFD3-04CA-411C-8FF6-08221C693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" y="1824"/>
              <a:ext cx="142" cy="423"/>
            </a:xfrm>
            <a:custGeom>
              <a:avLst/>
              <a:gdLst>
                <a:gd name="T0" fmla="*/ 0 w 142"/>
                <a:gd name="T1" fmla="*/ 398 h 423"/>
                <a:gd name="T2" fmla="*/ 138 w 142"/>
                <a:gd name="T3" fmla="*/ 0 h 423"/>
                <a:gd name="T4" fmla="*/ 142 w 142"/>
                <a:gd name="T5" fmla="*/ 37 h 423"/>
                <a:gd name="T6" fmla="*/ 8 w 142"/>
                <a:gd name="T7" fmla="*/ 423 h 423"/>
                <a:gd name="T8" fmla="*/ 0 w 142"/>
                <a:gd name="T9" fmla="*/ 398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3">
                  <a:moveTo>
                    <a:pt x="0" y="398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3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3" name="Freeform 580">
              <a:extLst>
                <a:ext uri="{FF2B5EF4-FFF2-40B4-BE49-F238E27FC236}">
                  <a16:creationId xmlns:a16="http://schemas.microsoft.com/office/drawing/2014/main" id="{D44C5D0F-82CF-441B-9049-7CB2D1D5A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853"/>
              <a:ext cx="251" cy="359"/>
            </a:xfrm>
            <a:custGeom>
              <a:avLst/>
              <a:gdLst>
                <a:gd name="T0" fmla="*/ 251 w 251"/>
                <a:gd name="T1" fmla="*/ 0 h 359"/>
                <a:gd name="T2" fmla="*/ 128 w 251"/>
                <a:gd name="T3" fmla="*/ 359 h 359"/>
                <a:gd name="T4" fmla="*/ 0 w 251"/>
                <a:gd name="T5" fmla="*/ 359 h 359"/>
                <a:gd name="T6" fmla="*/ 118 w 251"/>
                <a:gd name="T7" fmla="*/ 340 h 359"/>
                <a:gd name="T8" fmla="*/ 251 w 251"/>
                <a:gd name="T9" fmla="*/ 0 h 3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359">
                  <a:moveTo>
                    <a:pt x="251" y="0"/>
                  </a:moveTo>
                  <a:lnTo>
                    <a:pt x="128" y="359"/>
                  </a:lnTo>
                  <a:lnTo>
                    <a:pt x="0" y="359"/>
                  </a:lnTo>
                  <a:lnTo>
                    <a:pt x="118" y="340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4" name="Freeform 581">
              <a:extLst>
                <a:ext uri="{FF2B5EF4-FFF2-40B4-BE49-F238E27FC236}">
                  <a16:creationId xmlns:a16="http://schemas.microsoft.com/office/drawing/2014/main" id="{F7BE16DF-1661-4AA1-93DE-86D212DE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" y="1853"/>
              <a:ext cx="251" cy="359"/>
            </a:xfrm>
            <a:custGeom>
              <a:avLst/>
              <a:gdLst>
                <a:gd name="T0" fmla="*/ 251 w 251"/>
                <a:gd name="T1" fmla="*/ 0 h 359"/>
                <a:gd name="T2" fmla="*/ 128 w 251"/>
                <a:gd name="T3" fmla="*/ 359 h 359"/>
                <a:gd name="T4" fmla="*/ 0 w 251"/>
                <a:gd name="T5" fmla="*/ 359 h 359"/>
                <a:gd name="T6" fmla="*/ 118 w 251"/>
                <a:gd name="T7" fmla="*/ 340 h 3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359">
                  <a:moveTo>
                    <a:pt x="251" y="0"/>
                  </a:moveTo>
                  <a:lnTo>
                    <a:pt x="128" y="359"/>
                  </a:lnTo>
                  <a:lnTo>
                    <a:pt x="0" y="359"/>
                  </a:lnTo>
                  <a:lnTo>
                    <a:pt x="118" y="3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5" name="Freeform 582">
              <a:extLst>
                <a:ext uri="{FF2B5EF4-FFF2-40B4-BE49-F238E27FC236}">
                  <a16:creationId xmlns:a16="http://schemas.microsoft.com/office/drawing/2014/main" id="{82114785-C595-47C9-8D43-3ACCE2DFE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280"/>
              <a:ext cx="1188" cy="211"/>
            </a:xfrm>
            <a:custGeom>
              <a:avLst/>
              <a:gdLst>
                <a:gd name="T0" fmla="*/ 0 w 1188"/>
                <a:gd name="T1" fmla="*/ 211 h 211"/>
                <a:gd name="T2" fmla="*/ 1111 w 1188"/>
                <a:gd name="T3" fmla="*/ 211 h 211"/>
                <a:gd name="T4" fmla="*/ 1188 w 1188"/>
                <a:gd name="T5" fmla="*/ 0 h 211"/>
                <a:gd name="T6" fmla="*/ 1093 w 1188"/>
                <a:gd name="T7" fmla="*/ 187 h 211"/>
                <a:gd name="T8" fmla="*/ 0 w 1188"/>
                <a:gd name="T9" fmla="*/ 211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8" h="211">
                  <a:moveTo>
                    <a:pt x="0" y="211"/>
                  </a:moveTo>
                  <a:lnTo>
                    <a:pt x="1111" y="211"/>
                  </a:lnTo>
                  <a:lnTo>
                    <a:pt x="1188" y="0"/>
                  </a:lnTo>
                  <a:lnTo>
                    <a:pt x="1093" y="187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6" name="Freeform 583">
              <a:extLst>
                <a:ext uri="{FF2B5EF4-FFF2-40B4-BE49-F238E27FC236}">
                  <a16:creationId xmlns:a16="http://schemas.microsoft.com/office/drawing/2014/main" id="{B1CB53E0-2A11-4B99-AF17-F15B92E5E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" y="2280"/>
              <a:ext cx="1188" cy="211"/>
            </a:xfrm>
            <a:custGeom>
              <a:avLst/>
              <a:gdLst>
                <a:gd name="T0" fmla="*/ 0 w 1188"/>
                <a:gd name="T1" fmla="*/ 211 h 211"/>
                <a:gd name="T2" fmla="*/ 1111 w 1188"/>
                <a:gd name="T3" fmla="*/ 211 h 211"/>
                <a:gd name="T4" fmla="*/ 1188 w 1188"/>
                <a:gd name="T5" fmla="*/ 0 h 211"/>
                <a:gd name="T6" fmla="*/ 1093 w 1188"/>
                <a:gd name="T7" fmla="*/ 187 h 2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8" h="211">
                  <a:moveTo>
                    <a:pt x="0" y="211"/>
                  </a:moveTo>
                  <a:lnTo>
                    <a:pt x="1111" y="211"/>
                  </a:lnTo>
                  <a:lnTo>
                    <a:pt x="1188" y="0"/>
                  </a:lnTo>
                  <a:lnTo>
                    <a:pt x="1093" y="1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7" name="Freeform 584">
              <a:extLst>
                <a:ext uri="{FF2B5EF4-FFF2-40B4-BE49-F238E27FC236}">
                  <a16:creationId xmlns:a16="http://schemas.microsoft.com/office/drawing/2014/main" id="{29FDFAE8-07B2-410B-9E6F-1B8A333E8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904"/>
              <a:ext cx="281" cy="228"/>
            </a:xfrm>
            <a:custGeom>
              <a:avLst/>
              <a:gdLst>
                <a:gd name="T0" fmla="*/ 22 w 281"/>
                <a:gd name="T1" fmla="*/ 197 h 228"/>
                <a:gd name="T2" fmla="*/ 174 w 281"/>
                <a:gd name="T3" fmla="*/ 228 h 228"/>
                <a:gd name="T4" fmla="*/ 281 w 281"/>
                <a:gd name="T5" fmla="*/ 162 h 228"/>
                <a:gd name="T6" fmla="*/ 271 w 281"/>
                <a:gd name="T7" fmla="*/ 57 h 228"/>
                <a:gd name="T8" fmla="*/ 170 w 281"/>
                <a:gd name="T9" fmla="*/ 111 h 228"/>
                <a:gd name="T10" fmla="*/ 39 w 281"/>
                <a:gd name="T11" fmla="*/ 84 h 228"/>
                <a:gd name="T12" fmla="*/ 10 w 281"/>
                <a:gd name="T13" fmla="*/ 0 h 228"/>
                <a:gd name="T14" fmla="*/ 0 w 281"/>
                <a:gd name="T15" fmla="*/ 107 h 228"/>
                <a:gd name="T16" fmla="*/ 22 w 281"/>
                <a:gd name="T17" fmla="*/ 197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1" h="228">
                  <a:moveTo>
                    <a:pt x="22" y="197"/>
                  </a:moveTo>
                  <a:lnTo>
                    <a:pt x="174" y="228"/>
                  </a:lnTo>
                  <a:lnTo>
                    <a:pt x="281" y="162"/>
                  </a:lnTo>
                  <a:lnTo>
                    <a:pt x="271" y="57"/>
                  </a:lnTo>
                  <a:lnTo>
                    <a:pt x="170" y="111"/>
                  </a:lnTo>
                  <a:lnTo>
                    <a:pt x="39" y="84"/>
                  </a:lnTo>
                  <a:lnTo>
                    <a:pt x="10" y="0"/>
                  </a:lnTo>
                  <a:lnTo>
                    <a:pt x="0" y="107"/>
                  </a:lnTo>
                  <a:lnTo>
                    <a:pt x="22" y="197"/>
                  </a:lnTo>
                  <a:close/>
                </a:path>
              </a:pathLst>
            </a:custGeom>
            <a:solidFill>
              <a:srgbClr val="373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8" name="Freeform 585">
              <a:extLst>
                <a:ext uri="{FF2B5EF4-FFF2-40B4-BE49-F238E27FC236}">
                  <a16:creationId xmlns:a16="http://schemas.microsoft.com/office/drawing/2014/main" id="{CC7CDE6A-6E61-4747-B5E1-5520FA67C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904"/>
              <a:ext cx="45" cy="197"/>
            </a:xfrm>
            <a:custGeom>
              <a:avLst/>
              <a:gdLst>
                <a:gd name="T0" fmla="*/ 39 w 45"/>
                <a:gd name="T1" fmla="*/ 84 h 197"/>
                <a:gd name="T2" fmla="*/ 10 w 45"/>
                <a:gd name="T3" fmla="*/ 0 h 197"/>
                <a:gd name="T4" fmla="*/ 0 w 45"/>
                <a:gd name="T5" fmla="*/ 107 h 197"/>
                <a:gd name="T6" fmla="*/ 22 w 45"/>
                <a:gd name="T7" fmla="*/ 197 h 197"/>
                <a:gd name="T8" fmla="*/ 24 w 45"/>
                <a:gd name="T9" fmla="*/ 197 h 197"/>
                <a:gd name="T10" fmla="*/ 45 w 45"/>
                <a:gd name="T11" fmla="*/ 84 h 197"/>
                <a:gd name="T12" fmla="*/ 39 w 45"/>
                <a:gd name="T13" fmla="*/ 84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97">
                  <a:moveTo>
                    <a:pt x="39" y="84"/>
                  </a:moveTo>
                  <a:lnTo>
                    <a:pt x="10" y="0"/>
                  </a:lnTo>
                  <a:lnTo>
                    <a:pt x="0" y="107"/>
                  </a:lnTo>
                  <a:lnTo>
                    <a:pt x="22" y="197"/>
                  </a:lnTo>
                  <a:lnTo>
                    <a:pt x="24" y="197"/>
                  </a:lnTo>
                  <a:lnTo>
                    <a:pt x="45" y="84"/>
                  </a:lnTo>
                  <a:lnTo>
                    <a:pt x="39" y="84"/>
                  </a:lnTo>
                  <a:close/>
                </a:path>
              </a:pathLst>
            </a:custGeom>
            <a:solidFill>
              <a:srgbClr val="59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09" name="Freeform 586">
              <a:extLst>
                <a:ext uri="{FF2B5EF4-FFF2-40B4-BE49-F238E27FC236}">
                  <a16:creationId xmlns:a16="http://schemas.microsoft.com/office/drawing/2014/main" id="{52195892-39A2-4516-B6C0-6F1A0ADB0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988"/>
              <a:ext cx="152" cy="144"/>
            </a:xfrm>
            <a:custGeom>
              <a:avLst/>
              <a:gdLst>
                <a:gd name="T0" fmla="*/ 148 w 152"/>
                <a:gd name="T1" fmla="*/ 27 h 144"/>
                <a:gd name="T2" fmla="*/ 148 w 152"/>
                <a:gd name="T3" fmla="*/ 27 h 144"/>
                <a:gd name="T4" fmla="*/ 19 w 152"/>
                <a:gd name="T5" fmla="*/ 0 h 144"/>
                <a:gd name="T6" fmla="*/ 0 w 152"/>
                <a:gd name="T7" fmla="*/ 111 h 144"/>
                <a:gd name="T8" fmla="*/ 0 w 152"/>
                <a:gd name="T9" fmla="*/ 113 h 144"/>
                <a:gd name="T10" fmla="*/ 152 w 152"/>
                <a:gd name="T11" fmla="*/ 144 h 144"/>
                <a:gd name="T12" fmla="*/ 152 w 152"/>
                <a:gd name="T13" fmla="*/ 144 h 144"/>
                <a:gd name="T14" fmla="*/ 148 w 152"/>
                <a:gd name="T15" fmla="*/ 27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144">
                  <a:moveTo>
                    <a:pt x="148" y="27"/>
                  </a:moveTo>
                  <a:lnTo>
                    <a:pt x="148" y="27"/>
                  </a:lnTo>
                  <a:lnTo>
                    <a:pt x="19" y="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52" y="144"/>
                  </a:lnTo>
                  <a:lnTo>
                    <a:pt x="148" y="27"/>
                  </a:lnTo>
                  <a:close/>
                </a:path>
              </a:pathLst>
            </a:custGeom>
            <a:solidFill>
              <a:srgbClr val="464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0" name="Freeform 587">
              <a:extLst>
                <a:ext uri="{FF2B5EF4-FFF2-40B4-BE49-F238E27FC236}">
                  <a16:creationId xmlns:a16="http://schemas.microsoft.com/office/drawing/2014/main" id="{B5F60BC6-EFBE-4A95-A883-C28D41F1C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859"/>
              <a:ext cx="261" cy="156"/>
            </a:xfrm>
            <a:custGeom>
              <a:avLst/>
              <a:gdLst>
                <a:gd name="T0" fmla="*/ 160 w 261"/>
                <a:gd name="T1" fmla="*/ 156 h 156"/>
                <a:gd name="T2" fmla="*/ 261 w 261"/>
                <a:gd name="T3" fmla="*/ 102 h 156"/>
                <a:gd name="T4" fmla="*/ 224 w 261"/>
                <a:gd name="T5" fmla="*/ 22 h 156"/>
                <a:gd name="T6" fmla="*/ 90 w 261"/>
                <a:gd name="T7" fmla="*/ 0 h 156"/>
                <a:gd name="T8" fmla="*/ 0 w 261"/>
                <a:gd name="T9" fmla="*/ 45 h 156"/>
                <a:gd name="T10" fmla="*/ 29 w 261"/>
                <a:gd name="T11" fmla="*/ 129 h 156"/>
                <a:gd name="T12" fmla="*/ 160 w 261"/>
                <a:gd name="T13" fmla="*/ 15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56">
                  <a:moveTo>
                    <a:pt x="160" y="156"/>
                  </a:moveTo>
                  <a:lnTo>
                    <a:pt x="261" y="102"/>
                  </a:lnTo>
                  <a:lnTo>
                    <a:pt x="224" y="22"/>
                  </a:lnTo>
                  <a:lnTo>
                    <a:pt x="90" y="0"/>
                  </a:lnTo>
                  <a:lnTo>
                    <a:pt x="0" y="45"/>
                  </a:lnTo>
                  <a:lnTo>
                    <a:pt x="29" y="129"/>
                  </a:lnTo>
                  <a:lnTo>
                    <a:pt x="160" y="156"/>
                  </a:lnTo>
                  <a:close/>
                </a:path>
              </a:pathLst>
            </a:custGeom>
            <a:solidFill>
              <a:srgbClr val="51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1" name="Freeform 588">
              <a:extLst>
                <a:ext uri="{FF2B5EF4-FFF2-40B4-BE49-F238E27FC236}">
                  <a16:creationId xmlns:a16="http://schemas.microsoft.com/office/drawing/2014/main" id="{522562EA-98D5-47AE-81BF-BBD328676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867"/>
              <a:ext cx="239" cy="138"/>
            </a:xfrm>
            <a:custGeom>
              <a:avLst/>
              <a:gdLst>
                <a:gd name="T0" fmla="*/ 0 w 239"/>
                <a:gd name="T1" fmla="*/ 41 h 138"/>
                <a:gd name="T2" fmla="*/ 25 w 239"/>
                <a:gd name="T3" fmla="*/ 113 h 138"/>
                <a:gd name="T4" fmla="*/ 150 w 239"/>
                <a:gd name="T5" fmla="*/ 138 h 138"/>
                <a:gd name="T6" fmla="*/ 239 w 239"/>
                <a:gd name="T7" fmla="*/ 90 h 138"/>
                <a:gd name="T8" fmla="*/ 208 w 239"/>
                <a:gd name="T9" fmla="*/ 21 h 138"/>
                <a:gd name="T10" fmla="*/ 82 w 239"/>
                <a:gd name="T11" fmla="*/ 0 h 138"/>
                <a:gd name="T12" fmla="*/ 0 w 239"/>
                <a:gd name="T13" fmla="*/ 41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9" h="138">
                  <a:moveTo>
                    <a:pt x="0" y="41"/>
                  </a:moveTo>
                  <a:lnTo>
                    <a:pt x="25" y="113"/>
                  </a:lnTo>
                  <a:lnTo>
                    <a:pt x="150" y="138"/>
                  </a:lnTo>
                  <a:lnTo>
                    <a:pt x="239" y="90"/>
                  </a:lnTo>
                  <a:lnTo>
                    <a:pt x="208" y="21"/>
                  </a:lnTo>
                  <a:lnTo>
                    <a:pt x="82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2" name="Freeform 589">
              <a:extLst>
                <a:ext uri="{FF2B5EF4-FFF2-40B4-BE49-F238E27FC236}">
                  <a16:creationId xmlns:a16="http://schemas.microsoft.com/office/drawing/2014/main" id="{7FD68DC2-2DCA-408F-AF51-BA334DE73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1885"/>
              <a:ext cx="59" cy="54"/>
            </a:xfrm>
            <a:custGeom>
              <a:avLst/>
              <a:gdLst>
                <a:gd name="T0" fmla="*/ 205 w 30"/>
                <a:gd name="T1" fmla="*/ 0 h 28"/>
                <a:gd name="T2" fmla="*/ 175 w 30"/>
                <a:gd name="T3" fmla="*/ 108 h 28"/>
                <a:gd name="T4" fmla="*/ 85 w 30"/>
                <a:gd name="T5" fmla="*/ 179 h 28"/>
                <a:gd name="T6" fmla="*/ 0 w 30"/>
                <a:gd name="T7" fmla="*/ 201 h 28"/>
                <a:gd name="T8" fmla="*/ 136 w 30"/>
                <a:gd name="T9" fmla="*/ 164 h 28"/>
                <a:gd name="T10" fmla="*/ 220 w 30"/>
                <a:gd name="T11" fmla="*/ 56 h 28"/>
                <a:gd name="T12" fmla="*/ 220 w 30"/>
                <a:gd name="T13" fmla="*/ 8 h 28"/>
                <a:gd name="T14" fmla="*/ 205 w 30"/>
                <a:gd name="T15" fmla="*/ 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28">
                  <a:moveTo>
                    <a:pt x="27" y="0"/>
                  </a:moveTo>
                  <a:cubicBezTo>
                    <a:pt x="27" y="6"/>
                    <a:pt x="27" y="11"/>
                    <a:pt x="23" y="15"/>
                  </a:cubicBezTo>
                  <a:cubicBezTo>
                    <a:pt x="20" y="20"/>
                    <a:pt x="16" y="23"/>
                    <a:pt x="11" y="25"/>
                  </a:cubicBezTo>
                  <a:cubicBezTo>
                    <a:pt x="7" y="26"/>
                    <a:pt x="3" y="26"/>
                    <a:pt x="0" y="28"/>
                  </a:cubicBezTo>
                  <a:cubicBezTo>
                    <a:pt x="6" y="28"/>
                    <a:pt x="12" y="26"/>
                    <a:pt x="18" y="23"/>
                  </a:cubicBezTo>
                  <a:cubicBezTo>
                    <a:pt x="24" y="19"/>
                    <a:pt x="28" y="14"/>
                    <a:pt x="29" y="8"/>
                  </a:cubicBezTo>
                  <a:cubicBezTo>
                    <a:pt x="30" y="6"/>
                    <a:pt x="30" y="3"/>
                    <a:pt x="29" y="1"/>
                  </a:cubicBezTo>
                  <a:cubicBezTo>
                    <a:pt x="29" y="0"/>
                    <a:pt x="28" y="1"/>
                    <a:pt x="27" y="1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3" name="Freeform 590">
              <a:extLst>
                <a:ext uri="{FF2B5EF4-FFF2-40B4-BE49-F238E27FC236}">
                  <a16:creationId xmlns:a16="http://schemas.microsoft.com/office/drawing/2014/main" id="{094B26B9-2986-41F7-A005-CD54E373B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1912"/>
              <a:ext cx="41" cy="17"/>
            </a:xfrm>
            <a:custGeom>
              <a:avLst/>
              <a:gdLst>
                <a:gd name="T0" fmla="*/ 0 w 21"/>
                <a:gd name="T1" fmla="*/ 40 h 9"/>
                <a:gd name="T2" fmla="*/ 80 w 21"/>
                <a:gd name="T3" fmla="*/ 28 h 9"/>
                <a:gd name="T4" fmla="*/ 156 w 21"/>
                <a:gd name="T5" fmla="*/ 0 h 9"/>
                <a:gd name="T6" fmla="*/ 119 w 21"/>
                <a:gd name="T7" fmla="*/ 28 h 9"/>
                <a:gd name="T8" fmla="*/ 80 w 21"/>
                <a:gd name="T9" fmla="*/ 40 h 9"/>
                <a:gd name="T10" fmla="*/ 31 w 21"/>
                <a:gd name="T11" fmla="*/ 53 h 9"/>
                <a:gd name="T12" fmla="*/ 8 w 21"/>
                <a:gd name="T13" fmla="*/ 60 h 9"/>
                <a:gd name="T14" fmla="*/ 0 w 21"/>
                <a:gd name="T15" fmla="*/ 4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9">
                  <a:moveTo>
                    <a:pt x="0" y="6"/>
                  </a:moveTo>
                  <a:cubicBezTo>
                    <a:pt x="3" y="6"/>
                    <a:pt x="7" y="5"/>
                    <a:pt x="11" y="4"/>
                  </a:cubicBezTo>
                  <a:cubicBezTo>
                    <a:pt x="14" y="3"/>
                    <a:pt x="18" y="1"/>
                    <a:pt x="21" y="0"/>
                  </a:cubicBezTo>
                  <a:cubicBezTo>
                    <a:pt x="21" y="1"/>
                    <a:pt x="18" y="3"/>
                    <a:pt x="16" y="4"/>
                  </a:cubicBezTo>
                  <a:cubicBezTo>
                    <a:pt x="14" y="5"/>
                    <a:pt x="13" y="5"/>
                    <a:pt x="11" y="6"/>
                  </a:cubicBezTo>
                  <a:cubicBezTo>
                    <a:pt x="9" y="7"/>
                    <a:pt x="6" y="7"/>
                    <a:pt x="4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1" y="8"/>
                    <a:pt x="1" y="7"/>
                    <a:pt x="0" y="6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4" name="Freeform 591">
              <a:extLst>
                <a:ext uri="{FF2B5EF4-FFF2-40B4-BE49-F238E27FC236}">
                  <a16:creationId xmlns:a16="http://schemas.microsoft.com/office/drawing/2014/main" id="{E3C0D4AC-2F8D-4241-83B4-7DCDF237A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879"/>
              <a:ext cx="60" cy="54"/>
            </a:xfrm>
            <a:custGeom>
              <a:avLst/>
              <a:gdLst>
                <a:gd name="T0" fmla="*/ 217 w 31"/>
                <a:gd name="T1" fmla="*/ 172 h 28"/>
                <a:gd name="T2" fmla="*/ 72 w 31"/>
                <a:gd name="T3" fmla="*/ 0 h 28"/>
                <a:gd name="T4" fmla="*/ 0 w 31"/>
                <a:gd name="T5" fmla="*/ 44 h 28"/>
                <a:gd name="T6" fmla="*/ 0 w 31"/>
                <a:gd name="T7" fmla="*/ 123 h 28"/>
                <a:gd name="T8" fmla="*/ 116 w 31"/>
                <a:gd name="T9" fmla="*/ 185 h 28"/>
                <a:gd name="T10" fmla="*/ 203 w 31"/>
                <a:gd name="T11" fmla="*/ 193 h 28"/>
                <a:gd name="T12" fmla="*/ 225 w 31"/>
                <a:gd name="T13" fmla="*/ 201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28">
                  <a:moveTo>
                    <a:pt x="30" y="24"/>
                  </a:moveTo>
                  <a:cubicBezTo>
                    <a:pt x="4" y="23"/>
                    <a:pt x="1" y="9"/>
                    <a:pt x="1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16"/>
                    <a:pt x="0" y="17"/>
                  </a:cubicBezTo>
                  <a:cubicBezTo>
                    <a:pt x="1" y="18"/>
                    <a:pt x="16" y="26"/>
                    <a:pt x="16" y="26"/>
                  </a:cubicBezTo>
                  <a:cubicBezTo>
                    <a:pt x="17" y="26"/>
                    <a:pt x="28" y="27"/>
                    <a:pt x="28" y="27"/>
                  </a:cubicBezTo>
                  <a:cubicBezTo>
                    <a:pt x="31" y="28"/>
                    <a:pt x="31" y="28"/>
                    <a:pt x="31" y="28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5" name="Freeform 592">
              <a:extLst>
                <a:ext uri="{FF2B5EF4-FFF2-40B4-BE49-F238E27FC236}">
                  <a16:creationId xmlns:a16="http://schemas.microsoft.com/office/drawing/2014/main" id="{F79CA5DC-6FFB-4DB4-9C5E-A1051C3C1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2015"/>
              <a:ext cx="4" cy="117"/>
            </a:xfrm>
            <a:custGeom>
              <a:avLst/>
              <a:gdLst>
                <a:gd name="T0" fmla="*/ 0 w 4"/>
                <a:gd name="T1" fmla="*/ 0 h 117"/>
                <a:gd name="T2" fmla="*/ 4 w 4"/>
                <a:gd name="T3" fmla="*/ 117 h 117"/>
                <a:gd name="T4" fmla="*/ 0 w 4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17">
                  <a:moveTo>
                    <a:pt x="0" y="0"/>
                  </a:moveTo>
                  <a:lnTo>
                    <a:pt x="4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6" name="Line 593">
              <a:extLst>
                <a:ext uri="{FF2B5EF4-FFF2-40B4-BE49-F238E27FC236}">
                  <a16:creationId xmlns:a16="http://schemas.microsoft.com/office/drawing/2014/main" id="{EBEC7600-E586-47B2-9DEA-2A1BB14A43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0" y="2015"/>
              <a:ext cx="4" cy="11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7" name="Freeform 594">
              <a:extLst>
                <a:ext uri="{FF2B5EF4-FFF2-40B4-BE49-F238E27FC236}">
                  <a16:creationId xmlns:a16="http://schemas.microsoft.com/office/drawing/2014/main" id="{0E91C3D2-8A1F-4726-8483-2BD7F9FD8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988"/>
              <a:ext cx="17" cy="113"/>
            </a:xfrm>
            <a:custGeom>
              <a:avLst/>
              <a:gdLst>
                <a:gd name="T0" fmla="*/ 17 w 17"/>
                <a:gd name="T1" fmla="*/ 0 h 113"/>
                <a:gd name="T2" fmla="*/ 0 w 17"/>
                <a:gd name="T3" fmla="*/ 113 h 113"/>
                <a:gd name="T4" fmla="*/ 17 w 17"/>
                <a:gd name="T5" fmla="*/ 0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3">
                  <a:moveTo>
                    <a:pt x="17" y="0"/>
                  </a:moveTo>
                  <a:lnTo>
                    <a:pt x="0" y="1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8" name="Line 595">
              <a:extLst>
                <a:ext uri="{FF2B5EF4-FFF2-40B4-BE49-F238E27FC236}">
                  <a16:creationId xmlns:a16="http://schemas.microsoft.com/office/drawing/2014/main" id="{BB71ABFB-FA00-481C-B79A-5B256D18B4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2" y="1988"/>
              <a:ext cx="17" cy="1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19" name="Freeform 596">
              <a:extLst>
                <a:ext uri="{FF2B5EF4-FFF2-40B4-BE49-F238E27FC236}">
                  <a16:creationId xmlns:a16="http://schemas.microsoft.com/office/drawing/2014/main" id="{94D58647-3B46-4595-AAB8-897E4DE2E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904"/>
              <a:ext cx="281" cy="228"/>
            </a:xfrm>
            <a:custGeom>
              <a:avLst/>
              <a:gdLst>
                <a:gd name="T0" fmla="*/ 22 w 281"/>
                <a:gd name="T1" fmla="*/ 197 h 228"/>
                <a:gd name="T2" fmla="*/ 174 w 281"/>
                <a:gd name="T3" fmla="*/ 228 h 228"/>
                <a:gd name="T4" fmla="*/ 281 w 281"/>
                <a:gd name="T5" fmla="*/ 162 h 228"/>
                <a:gd name="T6" fmla="*/ 271 w 281"/>
                <a:gd name="T7" fmla="*/ 57 h 228"/>
                <a:gd name="T8" fmla="*/ 170 w 281"/>
                <a:gd name="T9" fmla="*/ 111 h 228"/>
                <a:gd name="T10" fmla="*/ 39 w 281"/>
                <a:gd name="T11" fmla="*/ 84 h 228"/>
                <a:gd name="T12" fmla="*/ 10 w 281"/>
                <a:gd name="T13" fmla="*/ 0 h 228"/>
                <a:gd name="T14" fmla="*/ 0 w 281"/>
                <a:gd name="T15" fmla="*/ 107 h 228"/>
                <a:gd name="T16" fmla="*/ 22 w 281"/>
                <a:gd name="T17" fmla="*/ 197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1" h="228">
                  <a:moveTo>
                    <a:pt x="22" y="197"/>
                  </a:moveTo>
                  <a:lnTo>
                    <a:pt x="174" y="228"/>
                  </a:lnTo>
                  <a:lnTo>
                    <a:pt x="281" y="162"/>
                  </a:lnTo>
                  <a:lnTo>
                    <a:pt x="271" y="57"/>
                  </a:lnTo>
                  <a:lnTo>
                    <a:pt x="170" y="111"/>
                  </a:lnTo>
                  <a:lnTo>
                    <a:pt x="39" y="84"/>
                  </a:lnTo>
                  <a:lnTo>
                    <a:pt x="10" y="0"/>
                  </a:lnTo>
                  <a:lnTo>
                    <a:pt x="0" y="107"/>
                  </a:lnTo>
                  <a:lnTo>
                    <a:pt x="22" y="19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0" name="Freeform 597">
              <a:extLst>
                <a:ext uri="{FF2B5EF4-FFF2-40B4-BE49-F238E27FC236}">
                  <a16:creationId xmlns:a16="http://schemas.microsoft.com/office/drawing/2014/main" id="{4845107D-ED4F-4508-8037-5A650C7C9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859"/>
              <a:ext cx="261" cy="156"/>
            </a:xfrm>
            <a:custGeom>
              <a:avLst/>
              <a:gdLst>
                <a:gd name="T0" fmla="*/ 160 w 261"/>
                <a:gd name="T1" fmla="*/ 156 h 156"/>
                <a:gd name="T2" fmla="*/ 261 w 261"/>
                <a:gd name="T3" fmla="*/ 102 h 156"/>
                <a:gd name="T4" fmla="*/ 224 w 261"/>
                <a:gd name="T5" fmla="*/ 22 h 156"/>
                <a:gd name="T6" fmla="*/ 90 w 261"/>
                <a:gd name="T7" fmla="*/ 0 h 156"/>
                <a:gd name="T8" fmla="*/ 0 w 261"/>
                <a:gd name="T9" fmla="*/ 45 h 156"/>
                <a:gd name="T10" fmla="*/ 29 w 261"/>
                <a:gd name="T11" fmla="*/ 129 h 156"/>
                <a:gd name="T12" fmla="*/ 160 w 261"/>
                <a:gd name="T13" fmla="*/ 15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56">
                  <a:moveTo>
                    <a:pt x="160" y="156"/>
                  </a:moveTo>
                  <a:lnTo>
                    <a:pt x="261" y="102"/>
                  </a:lnTo>
                  <a:lnTo>
                    <a:pt x="224" y="22"/>
                  </a:lnTo>
                  <a:lnTo>
                    <a:pt x="90" y="0"/>
                  </a:lnTo>
                  <a:lnTo>
                    <a:pt x="0" y="45"/>
                  </a:lnTo>
                  <a:lnTo>
                    <a:pt x="29" y="129"/>
                  </a:lnTo>
                  <a:lnTo>
                    <a:pt x="160" y="15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1" name="Freeform 598">
              <a:extLst>
                <a:ext uri="{FF2B5EF4-FFF2-40B4-BE49-F238E27FC236}">
                  <a16:creationId xmlns:a16="http://schemas.microsoft.com/office/drawing/2014/main" id="{C6D5F109-34BA-47BD-A9DD-D2C3B1F2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1867"/>
              <a:ext cx="239" cy="138"/>
            </a:xfrm>
            <a:custGeom>
              <a:avLst/>
              <a:gdLst>
                <a:gd name="T0" fmla="*/ 0 w 239"/>
                <a:gd name="T1" fmla="*/ 41 h 138"/>
                <a:gd name="T2" fmla="*/ 25 w 239"/>
                <a:gd name="T3" fmla="*/ 113 h 138"/>
                <a:gd name="T4" fmla="*/ 150 w 239"/>
                <a:gd name="T5" fmla="*/ 138 h 138"/>
                <a:gd name="T6" fmla="*/ 239 w 239"/>
                <a:gd name="T7" fmla="*/ 90 h 138"/>
                <a:gd name="T8" fmla="*/ 208 w 239"/>
                <a:gd name="T9" fmla="*/ 21 h 138"/>
                <a:gd name="T10" fmla="*/ 82 w 239"/>
                <a:gd name="T11" fmla="*/ 0 h 138"/>
                <a:gd name="T12" fmla="*/ 0 w 239"/>
                <a:gd name="T13" fmla="*/ 41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9" h="138">
                  <a:moveTo>
                    <a:pt x="0" y="41"/>
                  </a:moveTo>
                  <a:lnTo>
                    <a:pt x="25" y="113"/>
                  </a:lnTo>
                  <a:lnTo>
                    <a:pt x="150" y="138"/>
                  </a:lnTo>
                  <a:lnTo>
                    <a:pt x="239" y="90"/>
                  </a:lnTo>
                  <a:lnTo>
                    <a:pt x="208" y="21"/>
                  </a:lnTo>
                  <a:lnTo>
                    <a:pt x="82" y="0"/>
                  </a:lnTo>
                  <a:lnTo>
                    <a:pt x="0" y="4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2" name="Line 599">
              <a:extLst>
                <a:ext uri="{FF2B5EF4-FFF2-40B4-BE49-F238E27FC236}">
                  <a16:creationId xmlns:a16="http://schemas.microsoft.com/office/drawing/2014/main" id="{21EEFF4F-D2DA-473A-B236-B59127ED31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20" y="2015"/>
              <a:ext cx="4" cy="117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3" name="Line 600">
              <a:extLst>
                <a:ext uri="{FF2B5EF4-FFF2-40B4-BE49-F238E27FC236}">
                  <a16:creationId xmlns:a16="http://schemas.microsoft.com/office/drawing/2014/main" id="{C5A45F4D-377D-4359-BE2B-D95D3BE081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72" y="1988"/>
              <a:ext cx="17" cy="113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4" name="Freeform 601">
              <a:extLst>
                <a:ext uri="{FF2B5EF4-FFF2-40B4-BE49-F238E27FC236}">
                  <a16:creationId xmlns:a16="http://schemas.microsoft.com/office/drawing/2014/main" id="{C878BF7E-669F-4059-BB1F-12D5FC4D8D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1" y="1849"/>
              <a:ext cx="148" cy="94"/>
            </a:xfrm>
            <a:custGeom>
              <a:avLst/>
              <a:gdLst>
                <a:gd name="T0" fmla="*/ 88 w 76"/>
                <a:gd name="T1" fmla="*/ 315 h 48"/>
                <a:gd name="T2" fmla="*/ 0 w 76"/>
                <a:gd name="T3" fmla="*/ 188 h 48"/>
                <a:gd name="T4" fmla="*/ 0 w 76"/>
                <a:gd name="T5" fmla="*/ 188 h 48"/>
                <a:gd name="T6" fmla="*/ 0 w 76"/>
                <a:gd name="T7" fmla="*/ 188 h 48"/>
                <a:gd name="T8" fmla="*/ 80 w 76"/>
                <a:gd name="T9" fmla="*/ 53 h 48"/>
                <a:gd name="T10" fmla="*/ 273 w 76"/>
                <a:gd name="T11" fmla="*/ 0 h 48"/>
                <a:gd name="T12" fmla="*/ 296 w 76"/>
                <a:gd name="T13" fmla="*/ 0 h 48"/>
                <a:gd name="T14" fmla="*/ 481 w 76"/>
                <a:gd name="T15" fmla="*/ 47 h 48"/>
                <a:gd name="T16" fmla="*/ 561 w 76"/>
                <a:gd name="T17" fmla="*/ 165 h 48"/>
                <a:gd name="T18" fmla="*/ 561 w 76"/>
                <a:gd name="T19" fmla="*/ 172 h 48"/>
                <a:gd name="T20" fmla="*/ 481 w 76"/>
                <a:gd name="T21" fmla="*/ 300 h 48"/>
                <a:gd name="T22" fmla="*/ 288 w 76"/>
                <a:gd name="T23" fmla="*/ 360 h 48"/>
                <a:gd name="T24" fmla="*/ 273 w 76"/>
                <a:gd name="T25" fmla="*/ 360 h 48"/>
                <a:gd name="T26" fmla="*/ 88 w 76"/>
                <a:gd name="T27" fmla="*/ 315 h 48"/>
                <a:gd name="T28" fmla="*/ 103 w 76"/>
                <a:gd name="T29" fmla="*/ 276 h 48"/>
                <a:gd name="T30" fmla="*/ 273 w 76"/>
                <a:gd name="T31" fmla="*/ 315 h 48"/>
                <a:gd name="T32" fmla="*/ 288 w 76"/>
                <a:gd name="T33" fmla="*/ 315 h 48"/>
                <a:gd name="T34" fmla="*/ 460 w 76"/>
                <a:gd name="T35" fmla="*/ 264 h 48"/>
                <a:gd name="T36" fmla="*/ 524 w 76"/>
                <a:gd name="T37" fmla="*/ 172 h 48"/>
                <a:gd name="T38" fmla="*/ 524 w 76"/>
                <a:gd name="T39" fmla="*/ 165 h 48"/>
                <a:gd name="T40" fmla="*/ 460 w 76"/>
                <a:gd name="T41" fmla="*/ 84 h 48"/>
                <a:gd name="T42" fmla="*/ 296 w 76"/>
                <a:gd name="T43" fmla="*/ 39 h 48"/>
                <a:gd name="T44" fmla="*/ 273 w 76"/>
                <a:gd name="T45" fmla="*/ 39 h 48"/>
                <a:gd name="T46" fmla="*/ 103 w 76"/>
                <a:gd name="T47" fmla="*/ 92 h 48"/>
                <a:gd name="T48" fmla="*/ 45 w 76"/>
                <a:gd name="T49" fmla="*/ 188 h 48"/>
                <a:gd name="T50" fmla="*/ 45 w 76"/>
                <a:gd name="T51" fmla="*/ 188 h 48"/>
                <a:gd name="T52" fmla="*/ 45 w 76"/>
                <a:gd name="T53" fmla="*/ 188 h 48"/>
                <a:gd name="T54" fmla="*/ 103 w 76"/>
                <a:gd name="T55" fmla="*/ 276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6" h="48">
                  <a:moveTo>
                    <a:pt x="12" y="42"/>
                  </a:moveTo>
                  <a:cubicBezTo>
                    <a:pt x="5" y="38"/>
                    <a:pt x="0" y="32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5" y="11"/>
                    <a:pt x="11" y="7"/>
                  </a:cubicBezTo>
                  <a:cubicBezTo>
                    <a:pt x="18" y="3"/>
                    <a:pt x="27" y="0"/>
                    <a:pt x="37" y="0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9" y="0"/>
                    <a:pt x="58" y="2"/>
                    <a:pt x="65" y="6"/>
                  </a:cubicBezTo>
                  <a:cubicBezTo>
                    <a:pt x="71" y="10"/>
                    <a:pt x="76" y="15"/>
                    <a:pt x="76" y="22"/>
                  </a:cubicBezTo>
                  <a:cubicBezTo>
                    <a:pt x="76" y="22"/>
                    <a:pt x="76" y="23"/>
                    <a:pt x="76" y="23"/>
                  </a:cubicBezTo>
                  <a:cubicBezTo>
                    <a:pt x="76" y="30"/>
                    <a:pt x="72" y="36"/>
                    <a:pt x="65" y="40"/>
                  </a:cubicBezTo>
                  <a:cubicBezTo>
                    <a:pt x="58" y="44"/>
                    <a:pt x="49" y="47"/>
                    <a:pt x="39" y="48"/>
                  </a:cubicBezTo>
                  <a:cubicBezTo>
                    <a:pt x="38" y="48"/>
                    <a:pt x="37" y="48"/>
                    <a:pt x="37" y="48"/>
                  </a:cubicBezTo>
                  <a:cubicBezTo>
                    <a:pt x="27" y="48"/>
                    <a:pt x="18" y="45"/>
                    <a:pt x="12" y="42"/>
                  </a:cubicBezTo>
                  <a:moveTo>
                    <a:pt x="14" y="37"/>
                  </a:moveTo>
                  <a:cubicBezTo>
                    <a:pt x="20" y="40"/>
                    <a:pt x="28" y="42"/>
                    <a:pt x="37" y="42"/>
                  </a:cubicBezTo>
                  <a:cubicBezTo>
                    <a:pt x="37" y="42"/>
                    <a:pt x="38" y="42"/>
                    <a:pt x="39" y="42"/>
                  </a:cubicBezTo>
                  <a:cubicBezTo>
                    <a:pt x="48" y="42"/>
                    <a:pt x="56" y="39"/>
                    <a:pt x="62" y="35"/>
                  </a:cubicBezTo>
                  <a:cubicBezTo>
                    <a:pt x="68" y="32"/>
                    <a:pt x="71" y="27"/>
                    <a:pt x="71" y="23"/>
                  </a:cubicBezTo>
                  <a:cubicBezTo>
                    <a:pt x="71" y="23"/>
                    <a:pt x="71" y="23"/>
                    <a:pt x="71" y="22"/>
                  </a:cubicBezTo>
                  <a:cubicBezTo>
                    <a:pt x="71" y="18"/>
                    <a:pt x="68" y="14"/>
                    <a:pt x="62" y="11"/>
                  </a:cubicBezTo>
                  <a:cubicBezTo>
                    <a:pt x="56" y="7"/>
                    <a:pt x="49" y="5"/>
                    <a:pt x="40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28" y="6"/>
                    <a:pt x="20" y="8"/>
                    <a:pt x="14" y="12"/>
                  </a:cubicBezTo>
                  <a:cubicBezTo>
                    <a:pt x="9" y="16"/>
                    <a:pt x="6" y="20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9"/>
                    <a:pt x="9" y="33"/>
                    <a:pt x="14" y="37"/>
                  </a:cubicBezTo>
                </a:path>
              </a:pathLst>
            </a:custGeom>
            <a:solidFill>
              <a:srgbClr val="20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5" name="Freeform 602">
              <a:extLst>
                <a:ext uri="{FF2B5EF4-FFF2-40B4-BE49-F238E27FC236}">
                  <a16:creationId xmlns:a16="http://schemas.microsoft.com/office/drawing/2014/main" id="{CB0D3C48-4818-4698-8C0B-4DFD21F355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1" y="1849"/>
              <a:ext cx="148" cy="94"/>
            </a:xfrm>
            <a:custGeom>
              <a:avLst/>
              <a:gdLst>
                <a:gd name="T0" fmla="*/ 88 w 76"/>
                <a:gd name="T1" fmla="*/ 315 h 48"/>
                <a:gd name="T2" fmla="*/ 0 w 76"/>
                <a:gd name="T3" fmla="*/ 188 h 48"/>
                <a:gd name="T4" fmla="*/ 0 w 76"/>
                <a:gd name="T5" fmla="*/ 188 h 48"/>
                <a:gd name="T6" fmla="*/ 0 w 76"/>
                <a:gd name="T7" fmla="*/ 188 h 48"/>
                <a:gd name="T8" fmla="*/ 80 w 76"/>
                <a:gd name="T9" fmla="*/ 53 h 48"/>
                <a:gd name="T10" fmla="*/ 273 w 76"/>
                <a:gd name="T11" fmla="*/ 0 h 48"/>
                <a:gd name="T12" fmla="*/ 296 w 76"/>
                <a:gd name="T13" fmla="*/ 0 h 48"/>
                <a:gd name="T14" fmla="*/ 481 w 76"/>
                <a:gd name="T15" fmla="*/ 47 h 48"/>
                <a:gd name="T16" fmla="*/ 561 w 76"/>
                <a:gd name="T17" fmla="*/ 165 h 48"/>
                <a:gd name="T18" fmla="*/ 561 w 76"/>
                <a:gd name="T19" fmla="*/ 172 h 48"/>
                <a:gd name="T20" fmla="*/ 481 w 76"/>
                <a:gd name="T21" fmla="*/ 300 h 48"/>
                <a:gd name="T22" fmla="*/ 288 w 76"/>
                <a:gd name="T23" fmla="*/ 360 h 48"/>
                <a:gd name="T24" fmla="*/ 273 w 76"/>
                <a:gd name="T25" fmla="*/ 360 h 48"/>
                <a:gd name="T26" fmla="*/ 88 w 76"/>
                <a:gd name="T27" fmla="*/ 315 h 48"/>
                <a:gd name="T28" fmla="*/ 103 w 76"/>
                <a:gd name="T29" fmla="*/ 276 h 48"/>
                <a:gd name="T30" fmla="*/ 273 w 76"/>
                <a:gd name="T31" fmla="*/ 315 h 48"/>
                <a:gd name="T32" fmla="*/ 288 w 76"/>
                <a:gd name="T33" fmla="*/ 315 h 48"/>
                <a:gd name="T34" fmla="*/ 460 w 76"/>
                <a:gd name="T35" fmla="*/ 264 h 48"/>
                <a:gd name="T36" fmla="*/ 524 w 76"/>
                <a:gd name="T37" fmla="*/ 172 h 48"/>
                <a:gd name="T38" fmla="*/ 524 w 76"/>
                <a:gd name="T39" fmla="*/ 165 h 48"/>
                <a:gd name="T40" fmla="*/ 460 w 76"/>
                <a:gd name="T41" fmla="*/ 84 h 48"/>
                <a:gd name="T42" fmla="*/ 296 w 76"/>
                <a:gd name="T43" fmla="*/ 39 h 48"/>
                <a:gd name="T44" fmla="*/ 273 w 76"/>
                <a:gd name="T45" fmla="*/ 39 h 48"/>
                <a:gd name="T46" fmla="*/ 103 w 76"/>
                <a:gd name="T47" fmla="*/ 92 h 48"/>
                <a:gd name="T48" fmla="*/ 45 w 76"/>
                <a:gd name="T49" fmla="*/ 188 h 48"/>
                <a:gd name="T50" fmla="*/ 45 w 76"/>
                <a:gd name="T51" fmla="*/ 188 h 48"/>
                <a:gd name="T52" fmla="*/ 45 w 76"/>
                <a:gd name="T53" fmla="*/ 188 h 48"/>
                <a:gd name="T54" fmla="*/ 103 w 76"/>
                <a:gd name="T55" fmla="*/ 276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6" h="48">
                  <a:moveTo>
                    <a:pt x="12" y="42"/>
                  </a:moveTo>
                  <a:cubicBezTo>
                    <a:pt x="5" y="38"/>
                    <a:pt x="0" y="32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5" y="11"/>
                    <a:pt x="11" y="7"/>
                  </a:cubicBezTo>
                  <a:cubicBezTo>
                    <a:pt x="18" y="3"/>
                    <a:pt x="27" y="0"/>
                    <a:pt x="37" y="0"/>
                  </a:cubicBezTo>
                  <a:cubicBezTo>
                    <a:pt x="38" y="0"/>
                    <a:pt x="39" y="0"/>
                    <a:pt x="40" y="0"/>
                  </a:cubicBezTo>
                  <a:cubicBezTo>
                    <a:pt x="49" y="0"/>
                    <a:pt x="58" y="2"/>
                    <a:pt x="65" y="6"/>
                  </a:cubicBezTo>
                  <a:cubicBezTo>
                    <a:pt x="71" y="10"/>
                    <a:pt x="76" y="15"/>
                    <a:pt x="76" y="22"/>
                  </a:cubicBezTo>
                  <a:cubicBezTo>
                    <a:pt x="76" y="22"/>
                    <a:pt x="76" y="23"/>
                    <a:pt x="76" y="23"/>
                  </a:cubicBezTo>
                  <a:cubicBezTo>
                    <a:pt x="76" y="30"/>
                    <a:pt x="72" y="36"/>
                    <a:pt x="65" y="40"/>
                  </a:cubicBezTo>
                  <a:cubicBezTo>
                    <a:pt x="58" y="44"/>
                    <a:pt x="49" y="47"/>
                    <a:pt x="39" y="48"/>
                  </a:cubicBezTo>
                  <a:cubicBezTo>
                    <a:pt x="38" y="48"/>
                    <a:pt x="37" y="48"/>
                    <a:pt x="37" y="48"/>
                  </a:cubicBezTo>
                  <a:cubicBezTo>
                    <a:pt x="27" y="48"/>
                    <a:pt x="18" y="45"/>
                    <a:pt x="12" y="42"/>
                  </a:cubicBezTo>
                  <a:close/>
                  <a:moveTo>
                    <a:pt x="14" y="37"/>
                  </a:moveTo>
                  <a:cubicBezTo>
                    <a:pt x="20" y="40"/>
                    <a:pt x="28" y="42"/>
                    <a:pt x="37" y="42"/>
                  </a:cubicBezTo>
                  <a:cubicBezTo>
                    <a:pt x="37" y="42"/>
                    <a:pt x="38" y="42"/>
                    <a:pt x="39" y="42"/>
                  </a:cubicBezTo>
                  <a:cubicBezTo>
                    <a:pt x="48" y="42"/>
                    <a:pt x="56" y="39"/>
                    <a:pt x="62" y="35"/>
                  </a:cubicBezTo>
                  <a:cubicBezTo>
                    <a:pt x="68" y="32"/>
                    <a:pt x="71" y="27"/>
                    <a:pt x="71" y="23"/>
                  </a:cubicBezTo>
                  <a:cubicBezTo>
                    <a:pt x="71" y="23"/>
                    <a:pt x="71" y="23"/>
                    <a:pt x="71" y="22"/>
                  </a:cubicBezTo>
                  <a:cubicBezTo>
                    <a:pt x="71" y="18"/>
                    <a:pt x="68" y="14"/>
                    <a:pt x="62" y="11"/>
                  </a:cubicBezTo>
                  <a:cubicBezTo>
                    <a:pt x="56" y="7"/>
                    <a:pt x="49" y="5"/>
                    <a:pt x="40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28" y="6"/>
                    <a:pt x="20" y="8"/>
                    <a:pt x="14" y="12"/>
                  </a:cubicBezTo>
                  <a:cubicBezTo>
                    <a:pt x="9" y="16"/>
                    <a:pt x="6" y="20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9"/>
                    <a:pt x="9" y="33"/>
                    <a:pt x="14" y="3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6" name="Freeform 603">
              <a:extLst>
                <a:ext uri="{FF2B5EF4-FFF2-40B4-BE49-F238E27FC236}">
                  <a16:creationId xmlns:a16="http://schemas.microsoft.com/office/drawing/2014/main" id="{8D76BB68-B9D3-4AD6-949C-EDE8AE752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918"/>
              <a:ext cx="22" cy="29"/>
            </a:xfrm>
            <a:custGeom>
              <a:avLst/>
              <a:gdLst>
                <a:gd name="T0" fmla="*/ 88 w 11"/>
                <a:gd name="T1" fmla="*/ 85 h 15"/>
                <a:gd name="T2" fmla="*/ 40 w 11"/>
                <a:gd name="T3" fmla="*/ 8 h 15"/>
                <a:gd name="T4" fmla="*/ 0 w 11"/>
                <a:gd name="T5" fmla="*/ 52 h 15"/>
                <a:gd name="T6" fmla="*/ 40 w 11"/>
                <a:gd name="T7" fmla="*/ 52 h 15"/>
                <a:gd name="T8" fmla="*/ 48 w 11"/>
                <a:gd name="T9" fmla="*/ 93 h 15"/>
                <a:gd name="T10" fmla="*/ 88 w 11"/>
                <a:gd name="T11" fmla="*/ 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12"/>
                  </a:moveTo>
                  <a:cubicBezTo>
                    <a:pt x="11" y="5"/>
                    <a:pt x="8" y="0"/>
                    <a:pt x="5" y="1"/>
                  </a:cubicBezTo>
                  <a:cubicBezTo>
                    <a:pt x="2" y="1"/>
                    <a:pt x="1" y="3"/>
                    <a:pt x="0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6" y="12"/>
                    <a:pt x="6" y="13"/>
                  </a:cubicBezTo>
                  <a:cubicBezTo>
                    <a:pt x="6" y="14"/>
                    <a:pt x="11" y="15"/>
                    <a:pt x="11" y="12"/>
                  </a:cubicBezTo>
                </a:path>
              </a:pathLst>
            </a:custGeom>
            <a:solidFill>
              <a:srgbClr val="5A5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7" name="Freeform 604">
              <a:extLst>
                <a:ext uri="{FF2B5EF4-FFF2-40B4-BE49-F238E27FC236}">
                  <a16:creationId xmlns:a16="http://schemas.microsoft.com/office/drawing/2014/main" id="{0B7DACFC-696D-4E4F-9334-1F587FC3A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1918"/>
              <a:ext cx="22" cy="29"/>
            </a:xfrm>
            <a:custGeom>
              <a:avLst/>
              <a:gdLst>
                <a:gd name="T0" fmla="*/ 88 w 11"/>
                <a:gd name="T1" fmla="*/ 85 h 15"/>
                <a:gd name="T2" fmla="*/ 40 w 11"/>
                <a:gd name="T3" fmla="*/ 8 h 15"/>
                <a:gd name="T4" fmla="*/ 0 w 11"/>
                <a:gd name="T5" fmla="*/ 52 h 15"/>
                <a:gd name="T6" fmla="*/ 40 w 11"/>
                <a:gd name="T7" fmla="*/ 52 h 15"/>
                <a:gd name="T8" fmla="*/ 48 w 11"/>
                <a:gd name="T9" fmla="*/ 93 h 15"/>
                <a:gd name="T10" fmla="*/ 88 w 11"/>
                <a:gd name="T11" fmla="*/ 85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12"/>
                  </a:moveTo>
                  <a:cubicBezTo>
                    <a:pt x="11" y="5"/>
                    <a:pt x="8" y="0"/>
                    <a:pt x="5" y="1"/>
                  </a:cubicBezTo>
                  <a:cubicBezTo>
                    <a:pt x="2" y="1"/>
                    <a:pt x="1" y="3"/>
                    <a:pt x="0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6" y="12"/>
                    <a:pt x="6" y="13"/>
                  </a:cubicBezTo>
                  <a:cubicBezTo>
                    <a:pt x="6" y="14"/>
                    <a:pt x="11" y="15"/>
                    <a:pt x="11" y="12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8" name="Freeform 605">
              <a:extLst>
                <a:ext uri="{FF2B5EF4-FFF2-40B4-BE49-F238E27FC236}">
                  <a16:creationId xmlns:a16="http://schemas.microsoft.com/office/drawing/2014/main" id="{F9AD68A7-BF1B-4457-97D3-BB1B2A97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972"/>
              <a:ext cx="96" cy="148"/>
            </a:xfrm>
            <a:custGeom>
              <a:avLst/>
              <a:gdLst>
                <a:gd name="T0" fmla="*/ 86 w 96"/>
                <a:gd name="T1" fmla="*/ 0 h 148"/>
                <a:gd name="T2" fmla="*/ 96 w 96"/>
                <a:gd name="T3" fmla="*/ 92 h 148"/>
                <a:gd name="T4" fmla="*/ 0 w 96"/>
                <a:gd name="T5" fmla="*/ 148 h 148"/>
                <a:gd name="T6" fmla="*/ 80 w 96"/>
                <a:gd name="T7" fmla="*/ 86 h 148"/>
                <a:gd name="T8" fmla="*/ 86 w 96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148">
                  <a:moveTo>
                    <a:pt x="86" y="0"/>
                  </a:moveTo>
                  <a:lnTo>
                    <a:pt x="96" y="92"/>
                  </a:lnTo>
                  <a:lnTo>
                    <a:pt x="0" y="148"/>
                  </a:lnTo>
                  <a:lnTo>
                    <a:pt x="80" y="86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29" name="Freeform 606">
              <a:extLst>
                <a:ext uri="{FF2B5EF4-FFF2-40B4-BE49-F238E27FC236}">
                  <a16:creationId xmlns:a16="http://schemas.microsoft.com/office/drawing/2014/main" id="{7D14AAB9-AD77-4644-B116-DDDBCD78E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2021"/>
              <a:ext cx="129" cy="107"/>
            </a:xfrm>
            <a:custGeom>
              <a:avLst/>
              <a:gdLst>
                <a:gd name="T0" fmla="*/ 125 w 129"/>
                <a:gd name="T1" fmla="*/ 0 h 107"/>
                <a:gd name="T2" fmla="*/ 129 w 129"/>
                <a:gd name="T3" fmla="*/ 107 h 107"/>
                <a:gd name="T4" fmla="*/ 0 w 129"/>
                <a:gd name="T5" fmla="*/ 80 h 107"/>
                <a:gd name="T6" fmla="*/ 121 w 129"/>
                <a:gd name="T7" fmla="*/ 97 h 107"/>
                <a:gd name="T8" fmla="*/ 125 w 129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9" h="107">
                  <a:moveTo>
                    <a:pt x="125" y="0"/>
                  </a:moveTo>
                  <a:lnTo>
                    <a:pt x="129" y="107"/>
                  </a:lnTo>
                  <a:lnTo>
                    <a:pt x="0" y="80"/>
                  </a:lnTo>
                  <a:lnTo>
                    <a:pt x="121" y="97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22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0" name="Freeform 607">
              <a:extLst>
                <a:ext uri="{FF2B5EF4-FFF2-40B4-BE49-F238E27FC236}">
                  <a16:creationId xmlns:a16="http://schemas.microsoft.com/office/drawing/2014/main" id="{CB4E08EB-D715-4ADE-9464-6F8A05DC2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" y="1994"/>
              <a:ext cx="117" cy="91"/>
            </a:xfrm>
            <a:custGeom>
              <a:avLst/>
              <a:gdLst>
                <a:gd name="T0" fmla="*/ 0 w 60"/>
                <a:gd name="T1" fmla="*/ 341 h 47"/>
                <a:gd name="T2" fmla="*/ 53 w 60"/>
                <a:gd name="T3" fmla="*/ 0 h 47"/>
                <a:gd name="T4" fmla="*/ 445 w 60"/>
                <a:gd name="T5" fmla="*/ 87 h 47"/>
                <a:gd name="T6" fmla="*/ 76 w 60"/>
                <a:gd name="T7" fmla="*/ 37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47">
                  <a:moveTo>
                    <a:pt x="0" y="4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11" y="3"/>
                    <a:pt x="10" y="5"/>
                  </a:cubicBezTo>
                </a:path>
              </a:pathLst>
            </a:custGeom>
            <a:solidFill>
              <a:srgbClr val="878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1" name="Freeform 608">
              <a:extLst>
                <a:ext uri="{FF2B5EF4-FFF2-40B4-BE49-F238E27FC236}">
                  <a16:creationId xmlns:a16="http://schemas.microsoft.com/office/drawing/2014/main" id="{A3D14433-EC65-451D-8F37-4CFC8DF4F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933"/>
              <a:ext cx="19" cy="143"/>
            </a:xfrm>
            <a:custGeom>
              <a:avLst/>
              <a:gdLst>
                <a:gd name="T0" fmla="*/ 0 w 10"/>
                <a:gd name="T1" fmla="*/ 0 h 73"/>
                <a:gd name="T2" fmla="*/ 68 w 10"/>
                <a:gd name="T3" fmla="*/ 212 h 73"/>
                <a:gd name="T4" fmla="*/ 21 w 10"/>
                <a:gd name="T5" fmla="*/ 548 h 73"/>
                <a:gd name="T6" fmla="*/ 48 w 10"/>
                <a:gd name="T7" fmla="*/ 212 h 73"/>
                <a:gd name="T8" fmla="*/ 0 w 10"/>
                <a:gd name="T9" fmla="*/ 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3">
                  <a:moveTo>
                    <a:pt x="0" y="0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7" y="33"/>
                    <a:pt x="7" y="28"/>
                  </a:cubicBezTo>
                  <a:cubicBezTo>
                    <a:pt x="7" y="23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2" name="Freeform 609">
              <a:extLst>
                <a:ext uri="{FF2B5EF4-FFF2-40B4-BE49-F238E27FC236}">
                  <a16:creationId xmlns:a16="http://schemas.microsoft.com/office/drawing/2014/main" id="{0F276E17-42D7-4583-8ABB-295ED18DC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982"/>
              <a:ext cx="68" cy="133"/>
            </a:xfrm>
            <a:custGeom>
              <a:avLst/>
              <a:gdLst>
                <a:gd name="T0" fmla="*/ 256 w 35"/>
                <a:gd name="T1" fmla="*/ 0 h 68"/>
                <a:gd name="T2" fmla="*/ 0 w 35"/>
                <a:gd name="T3" fmla="*/ 141 h 68"/>
                <a:gd name="T4" fmla="*/ 8 w 35"/>
                <a:gd name="T5" fmla="*/ 509 h 68"/>
                <a:gd name="T6" fmla="*/ 72 w 35"/>
                <a:gd name="T7" fmla="*/ 127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8">
                  <a:moveTo>
                    <a:pt x="35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2" y="40"/>
                    <a:pt x="2" y="24"/>
                    <a:pt x="10" y="17"/>
                  </a:cubicBezTo>
                </a:path>
              </a:pathLst>
            </a:custGeom>
            <a:solidFill>
              <a:srgbClr val="565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3" name="Freeform 610">
              <a:extLst>
                <a:ext uri="{FF2B5EF4-FFF2-40B4-BE49-F238E27FC236}">
                  <a16:creationId xmlns:a16="http://schemas.microsoft.com/office/drawing/2014/main" id="{B03CC00F-512F-40CE-98DA-F0BA62F2D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1900"/>
              <a:ext cx="203" cy="100"/>
            </a:xfrm>
            <a:custGeom>
              <a:avLst/>
              <a:gdLst>
                <a:gd name="T0" fmla="*/ 0 w 104"/>
                <a:gd name="T1" fmla="*/ 292 h 51"/>
                <a:gd name="T2" fmla="*/ 445 w 104"/>
                <a:gd name="T3" fmla="*/ 384 h 51"/>
                <a:gd name="T4" fmla="*/ 773 w 104"/>
                <a:gd name="T5" fmla="*/ 212 h 51"/>
                <a:gd name="T6" fmla="*/ 685 w 104"/>
                <a:gd name="T7" fmla="*/ 0 h 51"/>
                <a:gd name="T8" fmla="*/ 736 w 104"/>
                <a:gd name="T9" fmla="*/ 196 h 51"/>
                <a:gd name="T10" fmla="*/ 437 w 104"/>
                <a:gd name="T11" fmla="*/ 345 h 51"/>
                <a:gd name="T12" fmla="*/ 0 w 104"/>
                <a:gd name="T13" fmla="*/ 292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1">
                  <a:moveTo>
                    <a:pt x="0" y="39"/>
                  </a:moveTo>
                  <a:cubicBezTo>
                    <a:pt x="0" y="39"/>
                    <a:pt x="59" y="51"/>
                    <a:pt x="60" y="51"/>
                  </a:cubicBezTo>
                  <a:cubicBezTo>
                    <a:pt x="62" y="51"/>
                    <a:pt x="104" y="28"/>
                    <a:pt x="104" y="28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59" y="46"/>
                    <a:pt x="59" y="46"/>
                    <a:pt x="59" y="46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BCB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4" name="Freeform 611">
              <a:extLst>
                <a:ext uri="{FF2B5EF4-FFF2-40B4-BE49-F238E27FC236}">
                  <a16:creationId xmlns:a16="http://schemas.microsoft.com/office/drawing/2014/main" id="{9BB5EE2F-24E2-4008-B1FC-C121754C2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1957"/>
              <a:ext cx="78" cy="39"/>
            </a:xfrm>
            <a:custGeom>
              <a:avLst/>
              <a:gdLst>
                <a:gd name="T0" fmla="*/ 0 w 78"/>
                <a:gd name="T1" fmla="*/ 39 h 39"/>
                <a:gd name="T2" fmla="*/ 0 w 78"/>
                <a:gd name="T3" fmla="*/ 39 h 39"/>
                <a:gd name="T4" fmla="*/ 6 w 78"/>
                <a:gd name="T5" fmla="*/ 39 h 39"/>
                <a:gd name="T6" fmla="*/ 78 w 78"/>
                <a:gd name="T7" fmla="*/ 0 h 39"/>
                <a:gd name="T8" fmla="*/ 0 w 78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39">
                  <a:moveTo>
                    <a:pt x="0" y="39"/>
                  </a:moveTo>
                  <a:lnTo>
                    <a:pt x="0" y="39"/>
                  </a:lnTo>
                  <a:lnTo>
                    <a:pt x="6" y="39"/>
                  </a:lnTo>
                  <a:lnTo>
                    <a:pt x="78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5" name="Freeform 612">
              <a:extLst>
                <a:ext uri="{FF2B5EF4-FFF2-40B4-BE49-F238E27FC236}">
                  <a16:creationId xmlns:a16="http://schemas.microsoft.com/office/drawing/2014/main" id="{C5D2D821-9E10-42EA-9F08-C43BA12E8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1957"/>
              <a:ext cx="78" cy="39"/>
            </a:xfrm>
            <a:custGeom>
              <a:avLst/>
              <a:gdLst>
                <a:gd name="T0" fmla="*/ 0 w 78"/>
                <a:gd name="T1" fmla="*/ 39 h 39"/>
                <a:gd name="T2" fmla="*/ 0 w 78"/>
                <a:gd name="T3" fmla="*/ 39 h 39"/>
                <a:gd name="T4" fmla="*/ 6 w 78"/>
                <a:gd name="T5" fmla="*/ 39 h 39"/>
                <a:gd name="T6" fmla="*/ 78 w 78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39">
                  <a:moveTo>
                    <a:pt x="0" y="39"/>
                  </a:moveTo>
                  <a:lnTo>
                    <a:pt x="0" y="39"/>
                  </a:lnTo>
                  <a:lnTo>
                    <a:pt x="6" y="39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6" name="Freeform 613">
              <a:extLst>
                <a:ext uri="{FF2B5EF4-FFF2-40B4-BE49-F238E27FC236}">
                  <a16:creationId xmlns:a16="http://schemas.microsoft.com/office/drawing/2014/main" id="{47A61CCD-8E1C-41F8-9E66-1108D3324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1992"/>
              <a:ext cx="10" cy="2"/>
            </a:xfrm>
            <a:custGeom>
              <a:avLst/>
              <a:gdLst>
                <a:gd name="T0" fmla="*/ 0 w 5"/>
                <a:gd name="T1" fmla="*/ 0 h 1"/>
                <a:gd name="T2" fmla="*/ 32 w 5"/>
                <a:gd name="T3" fmla="*/ 8 h 1"/>
                <a:gd name="T4" fmla="*/ 40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7" name="Freeform 614">
              <a:extLst>
                <a:ext uri="{FF2B5EF4-FFF2-40B4-BE49-F238E27FC236}">
                  <a16:creationId xmlns:a16="http://schemas.microsoft.com/office/drawing/2014/main" id="{C77D70B8-8803-4D8F-9BAA-F82BD6C3B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951"/>
              <a:ext cx="6" cy="4"/>
            </a:xfrm>
            <a:custGeom>
              <a:avLst/>
              <a:gdLst>
                <a:gd name="T0" fmla="*/ 0 w 3"/>
                <a:gd name="T1" fmla="*/ 16 h 2"/>
                <a:gd name="T2" fmla="*/ 24 w 3"/>
                <a:gd name="T3" fmla="*/ 8 h 2"/>
                <a:gd name="T4" fmla="*/ 1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1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8" name="Freeform 615">
              <a:extLst>
                <a:ext uri="{FF2B5EF4-FFF2-40B4-BE49-F238E27FC236}">
                  <a16:creationId xmlns:a16="http://schemas.microsoft.com/office/drawing/2014/main" id="{86B7E72D-E494-4D24-875E-81DAF8CBD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941"/>
              <a:ext cx="25" cy="10"/>
            </a:xfrm>
            <a:custGeom>
              <a:avLst/>
              <a:gdLst>
                <a:gd name="T0" fmla="*/ 15 w 13"/>
                <a:gd name="T1" fmla="*/ 16 h 5"/>
                <a:gd name="T2" fmla="*/ 0 w 13"/>
                <a:gd name="T3" fmla="*/ 16 h 5"/>
                <a:gd name="T4" fmla="*/ 44 w 13"/>
                <a:gd name="T5" fmla="*/ 40 h 5"/>
                <a:gd name="T6" fmla="*/ 92 w 13"/>
                <a:gd name="T7" fmla="*/ 0 h 5"/>
                <a:gd name="T8" fmla="*/ 71 w 13"/>
                <a:gd name="T9" fmla="*/ 8 h 5"/>
                <a:gd name="T10" fmla="*/ 56 w 13"/>
                <a:gd name="T11" fmla="*/ 24 h 5"/>
                <a:gd name="T12" fmla="*/ 15 w 13"/>
                <a:gd name="T13" fmla="*/ 24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2" y="4"/>
                    <a:pt x="3" y="5"/>
                    <a:pt x="6" y="5"/>
                  </a:cubicBezTo>
                  <a:cubicBezTo>
                    <a:pt x="9" y="5"/>
                    <a:pt x="12" y="3"/>
                    <a:pt x="13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9" y="1"/>
                    <a:pt x="9" y="2"/>
                    <a:pt x="8" y="3"/>
                  </a:cubicBezTo>
                  <a:cubicBezTo>
                    <a:pt x="7" y="4"/>
                    <a:pt x="4" y="4"/>
                    <a:pt x="2" y="3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39" name="Freeform 616">
              <a:extLst>
                <a:ext uri="{FF2B5EF4-FFF2-40B4-BE49-F238E27FC236}">
                  <a16:creationId xmlns:a16="http://schemas.microsoft.com/office/drawing/2014/main" id="{3CC56F8D-0190-48CE-B453-DEDD1D1E5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1920"/>
              <a:ext cx="14" cy="19"/>
            </a:xfrm>
            <a:custGeom>
              <a:avLst/>
              <a:gdLst>
                <a:gd name="T0" fmla="*/ 0 w 7"/>
                <a:gd name="T1" fmla="*/ 15 h 10"/>
                <a:gd name="T2" fmla="*/ 0 w 7"/>
                <a:gd name="T3" fmla="*/ 15 h 10"/>
                <a:gd name="T4" fmla="*/ 16 w 7"/>
                <a:gd name="T5" fmla="*/ 15 h 10"/>
                <a:gd name="T6" fmla="*/ 32 w 7"/>
                <a:gd name="T7" fmla="*/ 29 h 10"/>
                <a:gd name="T8" fmla="*/ 40 w 7"/>
                <a:gd name="T9" fmla="*/ 68 h 10"/>
                <a:gd name="T10" fmla="*/ 40 w 7"/>
                <a:gd name="T11" fmla="*/ 36 h 10"/>
                <a:gd name="T12" fmla="*/ 8 w 7"/>
                <a:gd name="T13" fmla="*/ 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10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4" y="6"/>
                    <a:pt x="4" y="8"/>
                    <a:pt x="5" y="10"/>
                  </a:cubicBezTo>
                  <a:cubicBezTo>
                    <a:pt x="7" y="10"/>
                    <a:pt x="5" y="6"/>
                    <a:pt x="5" y="5"/>
                  </a:cubicBezTo>
                  <a:cubicBezTo>
                    <a:pt x="5" y="4"/>
                    <a:pt x="3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0" name="Freeform 617">
              <a:extLst>
                <a:ext uri="{FF2B5EF4-FFF2-40B4-BE49-F238E27FC236}">
                  <a16:creationId xmlns:a16="http://schemas.microsoft.com/office/drawing/2014/main" id="{144BADD5-279B-4847-AEF5-A572B3057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869"/>
              <a:ext cx="43" cy="60"/>
            </a:xfrm>
            <a:custGeom>
              <a:avLst/>
              <a:gdLst>
                <a:gd name="T0" fmla="*/ 88 w 22"/>
                <a:gd name="T1" fmla="*/ 0 h 31"/>
                <a:gd name="T2" fmla="*/ 141 w 22"/>
                <a:gd name="T3" fmla="*/ 116 h 31"/>
                <a:gd name="T4" fmla="*/ 0 w 22"/>
                <a:gd name="T5" fmla="*/ 225 h 31"/>
                <a:gd name="T6" fmla="*/ 156 w 22"/>
                <a:gd name="T7" fmla="*/ 108 h 31"/>
                <a:gd name="T8" fmla="*/ 88 w 22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1">
                  <a:moveTo>
                    <a:pt x="12" y="0"/>
                  </a:moveTo>
                  <a:cubicBezTo>
                    <a:pt x="17" y="4"/>
                    <a:pt x="21" y="10"/>
                    <a:pt x="19" y="16"/>
                  </a:cubicBezTo>
                  <a:cubicBezTo>
                    <a:pt x="17" y="22"/>
                    <a:pt x="9" y="30"/>
                    <a:pt x="0" y="31"/>
                  </a:cubicBezTo>
                  <a:cubicBezTo>
                    <a:pt x="8" y="30"/>
                    <a:pt x="20" y="24"/>
                    <a:pt x="21" y="15"/>
                  </a:cubicBezTo>
                  <a:cubicBezTo>
                    <a:pt x="22" y="7"/>
                    <a:pt x="14" y="1"/>
                    <a:pt x="12" y="0"/>
                  </a:cubicBezTo>
                </a:path>
              </a:pathLst>
            </a:custGeom>
            <a:solidFill>
              <a:srgbClr val="B3A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1" name="Freeform 618">
              <a:extLst>
                <a:ext uri="{FF2B5EF4-FFF2-40B4-BE49-F238E27FC236}">
                  <a16:creationId xmlns:a16="http://schemas.microsoft.com/office/drawing/2014/main" id="{3ABA3E0F-9882-4D5C-8941-6D9A656F2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898"/>
              <a:ext cx="8" cy="14"/>
            </a:xfrm>
            <a:custGeom>
              <a:avLst/>
              <a:gdLst>
                <a:gd name="T0" fmla="*/ 32 w 4"/>
                <a:gd name="T1" fmla="*/ 0 h 7"/>
                <a:gd name="T2" fmla="*/ 0 w 4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2"/>
                    <a:pt x="2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2" name="Freeform 619">
              <a:extLst>
                <a:ext uri="{FF2B5EF4-FFF2-40B4-BE49-F238E27FC236}">
                  <a16:creationId xmlns:a16="http://schemas.microsoft.com/office/drawing/2014/main" id="{A3954E00-64E1-427A-A4B8-1F46790A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914"/>
              <a:ext cx="2" cy="2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8 h 1"/>
                <a:gd name="T4" fmla="*/ 8 w 1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243" name="Freeform 620">
              <a:extLst>
                <a:ext uri="{FF2B5EF4-FFF2-40B4-BE49-F238E27FC236}">
                  <a16:creationId xmlns:a16="http://schemas.microsoft.com/office/drawing/2014/main" id="{7B56BC33-54C6-42A9-9B2F-769B0CBB0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" y="1894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8" name="Group 621">
            <a:extLst>
              <a:ext uri="{FF2B5EF4-FFF2-40B4-BE49-F238E27FC236}">
                <a16:creationId xmlns:a16="http://schemas.microsoft.com/office/drawing/2014/main" id="{E7EFCFE6-691C-4390-BBF5-A165C06FE4A8}"/>
              </a:ext>
            </a:extLst>
          </p:cNvPr>
          <p:cNvGrpSpPr>
            <a:grpSpLocks/>
          </p:cNvGrpSpPr>
          <p:nvPr/>
        </p:nvGrpSpPr>
        <p:grpSpPr bwMode="auto">
          <a:xfrm>
            <a:off x="2559050" y="4343400"/>
            <a:ext cx="1555750" cy="431800"/>
            <a:chOff x="384" y="2590"/>
            <a:chExt cx="1245" cy="345"/>
          </a:xfrm>
        </p:grpSpPr>
        <p:sp>
          <p:nvSpPr>
            <p:cNvPr id="50074" name="Freeform 622">
              <a:extLst>
                <a:ext uri="{FF2B5EF4-FFF2-40B4-BE49-F238E27FC236}">
                  <a16:creationId xmlns:a16="http://schemas.microsoft.com/office/drawing/2014/main" id="{06CFB946-5B20-47B2-A824-954B683A5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690"/>
              <a:ext cx="660" cy="245"/>
            </a:xfrm>
            <a:custGeom>
              <a:avLst/>
              <a:gdLst>
                <a:gd name="T0" fmla="*/ 37 w 660"/>
                <a:gd name="T1" fmla="*/ 0 h 245"/>
                <a:gd name="T2" fmla="*/ 660 w 660"/>
                <a:gd name="T3" fmla="*/ 0 h 245"/>
                <a:gd name="T4" fmla="*/ 531 w 660"/>
                <a:gd name="T5" fmla="*/ 245 h 245"/>
                <a:gd name="T6" fmla="*/ 0 w 660"/>
                <a:gd name="T7" fmla="*/ 245 h 245"/>
                <a:gd name="T8" fmla="*/ 37 w 660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0" h="245">
                  <a:moveTo>
                    <a:pt x="37" y="0"/>
                  </a:moveTo>
                  <a:lnTo>
                    <a:pt x="660" y="0"/>
                  </a:lnTo>
                  <a:lnTo>
                    <a:pt x="531" y="245"/>
                  </a:lnTo>
                  <a:lnTo>
                    <a:pt x="0" y="245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5" name="Freeform 623">
              <a:extLst>
                <a:ext uri="{FF2B5EF4-FFF2-40B4-BE49-F238E27FC236}">
                  <a16:creationId xmlns:a16="http://schemas.microsoft.com/office/drawing/2014/main" id="{C4FE9014-1AB1-4C1C-BB0E-E82D481F3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690"/>
              <a:ext cx="660" cy="245"/>
            </a:xfrm>
            <a:custGeom>
              <a:avLst/>
              <a:gdLst>
                <a:gd name="T0" fmla="*/ 37 w 660"/>
                <a:gd name="T1" fmla="*/ 0 h 245"/>
                <a:gd name="T2" fmla="*/ 660 w 660"/>
                <a:gd name="T3" fmla="*/ 0 h 245"/>
                <a:gd name="T4" fmla="*/ 531 w 660"/>
                <a:gd name="T5" fmla="*/ 245 h 245"/>
                <a:gd name="T6" fmla="*/ 0 w 660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0" h="245">
                  <a:moveTo>
                    <a:pt x="37" y="0"/>
                  </a:moveTo>
                  <a:lnTo>
                    <a:pt x="660" y="0"/>
                  </a:lnTo>
                  <a:lnTo>
                    <a:pt x="531" y="245"/>
                  </a:lnTo>
                  <a:lnTo>
                    <a:pt x="0" y="2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6" name="Freeform 624">
              <a:extLst>
                <a:ext uri="{FF2B5EF4-FFF2-40B4-BE49-F238E27FC236}">
                  <a16:creationId xmlns:a16="http://schemas.microsoft.com/office/drawing/2014/main" id="{B210F046-AB85-4443-B87C-60D2AD72D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690"/>
              <a:ext cx="660" cy="245"/>
            </a:xfrm>
            <a:custGeom>
              <a:avLst/>
              <a:gdLst>
                <a:gd name="T0" fmla="*/ 37 w 660"/>
                <a:gd name="T1" fmla="*/ 0 h 245"/>
                <a:gd name="T2" fmla="*/ 660 w 660"/>
                <a:gd name="T3" fmla="*/ 0 h 245"/>
                <a:gd name="T4" fmla="*/ 531 w 660"/>
                <a:gd name="T5" fmla="*/ 245 h 245"/>
                <a:gd name="T6" fmla="*/ 0 w 660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0" h="245">
                  <a:moveTo>
                    <a:pt x="37" y="0"/>
                  </a:moveTo>
                  <a:lnTo>
                    <a:pt x="660" y="0"/>
                  </a:lnTo>
                  <a:lnTo>
                    <a:pt x="531" y="245"/>
                  </a:lnTo>
                  <a:lnTo>
                    <a:pt x="0" y="24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7" name="Freeform 625">
              <a:extLst>
                <a:ext uri="{FF2B5EF4-FFF2-40B4-BE49-F238E27FC236}">
                  <a16:creationId xmlns:a16="http://schemas.microsoft.com/office/drawing/2014/main" id="{02F728A1-CD13-483D-B69D-BD131A40C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690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622 w 622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8" name="Freeform 626">
              <a:extLst>
                <a:ext uri="{FF2B5EF4-FFF2-40B4-BE49-F238E27FC236}">
                  <a16:creationId xmlns:a16="http://schemas.microsoft.com/office/drawing/2014/main" id="{A3A969A9-14A1-4D4E-BA84-325B4685D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690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9" name="Freeform 627">
              <a:extLst>
                <a:ext uri="{FF2B5EF4-FFF2-40B4-BE49-F238E27FC236}">
                  <a16:creationId xmlns:a16="http://schemas.microsoft.com/office/drawing/2014/main" id="{77834407-54D2-4583-B11B-99226A021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690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0" name="Freeform 628">
              <a:extLst>
                <a:ext uri="{FF2B5EF4-FFF2-40B4-BE49-F238E27FC236}">
                  <a16:creationId xmlns:a16="http://schemas.microsoft.com/office/drawing/2014/main" id="{0CFC9506-02EA-41B6-BA27-A4AAD02E9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592"/>
              <a:ext cx="1245" cy="99"/>
            </a:xfrm>
            <a:custGeom>
              <a:avLst/>
              <a:gdLst>
                <a:gd name="T0" fmla="*/ 622 w 1245"/>
                <a:gd name="T1" fmla="*/ 99 h 99"/>
                <a:gd name="T2" fmla="*/ 0 w 1245"/>
                <a:gd name="T3" fmla="*/ 99 h 99"/>
                <a:gd name="T4" fmla="*/ 29 w 1245"/>
                <a:gd name="T5" fmla="*/ 0 h 99"/>
                <a:gd name="T6" fmla="*/ 618 w 1245"/>
                <a:gd name="T7" fmla="*/ 0 h 99"/>
                <a:gd name="T8" fmla="*/ 1218 w 1245"/>
                <a:gd name="T9" fmla="*/ 0 h 99"/>
                <a:gd name="T10" fmla="*/ 1245 w 1245"/>
                <a:gd name="T11" fmla="*/ 99 h 99"/>
                <a:gd name="T12" fmla="*/ 622 w 1245"/>
                <a:gd name="T13" fmla="*/ 9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5" h="99">
                  <a:moveTo>
                    <a:pt x="622" y="99"/>
                  </a:moveTo>
                  <a:lnTo>
                    <a:pt x="0" y="99"/>
                  </a:lnTo>
                  <a:lnTo>
                    <a:pt x="29" y="0"/>
                  </a:lnTo>
                  <a:lnTo>
                    <a:pt x="618" y="0"/>
                  </a:lnTo>
                  <a:lnTo>
                    <a:pt x="1218" y="0"/>
                  </a:lnTo>
                  <a:lnTo>
                    <a:pt x="1245" y="99"/>
                  </a:lnTo>
                  <a:lnTo>
                    <a:pt x="622" y="99"/>
                  </a:lnTo>
                  <a:close/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1" name="Freeform 629">
              <a:extLst>
                <a:ext uri="{FF2B5EF4-FFF2-40B4-BE49-F238E27FC236}">
                  <a16:creationId xmlns:a16="http://schemas.microsoft.com/office/drawing/2014/main" id="{B99B386A-CCA2-4207-9837-515D58D60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592"/>
              <a:ext cx="1245" cy="99"/>
            </a:xfrm>
            <a:custGeom>
              <a:avLst/>
              <a:gdLst>
                <a:gd name="T0" fmla="*/ 622 w 1245"/>
                <a:gd name="T1" fmla="*/ 99 h 99"/>
                <a:gd name="T2" fmla="*/ 0 w 1245"/>
                <a:gd name="T3" fmla="*/ 99 h 99"/>
                <a:gd name="T4" fmla="*/ 29 w 1245"/>
                <a:gd name="T5" fmla="*/ 0 h 99"/>
                <a:gd name="T6" fmla="*/ 618 w 1245"/>
                <a:gd name="T7" fmla="*/ 0 h 99"/>
                <a:gd name="T8" fmla="*/ 1218 w 1245"/>
                <a:gd name="T9" fmla="*/ 0 h 99"/>
                <a:gd name="T10" fmla="*/ 1245 w 1245"/>
                <a:gd name="T11" fmla="*/ 99 h 99"/>
                <a:gd name="T12" fmla="*/ 622 w 1245"/>
                <a:gd name="T13" fmla="*/ 9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5" h="99">
                  <a:moveTo>
                    <a:pt x="622" y="99"/>
                  </a:moveTo>
                  <a:lnTo>
                    <a:pt x="0" y="99"/>
                  </a:lnTo>
                  <a:lnTo>
                    <a:pt x="29" y="0"/>
                  </a:lnTo>
                  <a:lnTo>
                    <a:pt x="618" y="0"/>
                  </a:lnTo>
                  <a:lnTo>
                    <a:pt x="1218" y="0"/>
                  </a:lnTo>
                  <a:lnTo>
                    <a:pt x="1245" y="99"/>
                  </a:lnTo>
                  <a:lnTo>
                    <a:pt x="622" y="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2" name="Freeform 630">
              <a:extLst>
                <a:ext uri="{FF2B5EF4-FFF2-40B4-BE49-F238E27FC236}">
                  <a16:creationId xmlns:a16="http://schemas.microsoft.com/office/drawing/2014/main" id="{230F8865-D8C6-4C0F-A1B2-A0BB3D478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641"/>
              <a:ext cx="171" cy="23"/>
            </a:xfrm>
            <a:custGeom>
              <a:avLst/>
              <a:gdLst>
                <a:gd name="T0" fmla="*/ 60 w 88"/>
                <a:gd name="T1" fmla="*/ 44 h 12"/>
                <a:gd name="T2" fmla="*/ 645 w 88"/>
                <a:gd name="T3" fmla="*/ 63 h 12"/>
                <a:gd name="T4" fmla="*/ 0 w 88"/>
                <a:gd name="T5" fmla="*/ 2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2">
                  <a:moveTo>
                    <a:pt x="8" y="6"/>
                  </a:moveTo>
                  <a:cubicBezTo>
                    <a:pt x="34" y="0"/>
                    <a:pt x="61" y="12"/>
                    <a:pt x="88" y="9"/>
                  </a:cubicBezTo>
                  <a:cubicBezTo>
                    <a:pt x="60" y="0"/>
                    <a:pt x="30" y="3"/>
                    <a:pt x="0" y="3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3" name="Freeform 631">
              <a:extLst>
                <a:ext uri="{FF2B5EF4-FFF2-40B4-BE49-F238E27FC236}">
                  <a16:creationId xmlns:a16="http://schemas.microsoft.com/office/drawing/2014/main" id="{FFD89E44-67DB-463A-A044-F347944A9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623"/>
              <a:ext cx="67" cy="12"/>
            </a:xfrm>
            <a:custGeom>
              <a:avLst/>
              <a:gdLst>
                <a:gd name="T0" fmla="*/ 0 w 34"/>
                <a:gd name="T1" fmla="*/ 0 h 6"/>
                <a:gd name="T2" fmla="*/ 260 w 34"/>
                <a:gd name="T3" fmla="*/ 24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6">
                  <a:moveTo>
                    <a:pt x="0" y="0"/>
                  </a:moveTo>
                  <a:cubicBezTo>
                    <a:pt x="7" y="6"/>
                    <a:pt x="24" y="3"/>
                    <a:pt x="34" y="3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4" name="Freeform 632">
              <a:extLst>
                <a:ext uri="{FF2B5EF4-FFF2-40B4-BE49-F238E27FC236}">
                  <a16:creationId xmlns:a16="http://schemas.microsoft.com/office/drawing/2014/main" id="{0EEB84F6-5474-4BF9-AF76-9D577E986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656"/>
              <a:ext cx="179" cy="14"/>
            </a:xfrm>
            <a:custGeom>
              <a:avLst/>
              <a:gdLst>
                <a:gd name="T0" fmla="*/ 0 w 92"/>
                <a:gd name="T1" fmla="*/ 56 h 7"/>
                <a:gd name="T2" fmla="*/ 677 w 92"/>
                <a:gd name="T3" fmla="*/ 40 h 7"/>
                <a:gd name="T4" fmla="*/ 296 w 92"/>
                <a:gd name="T5" fmla="*/ 4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">
                  <a:moveTo>
                    <a:pt x="0" y="7"/>
                  </a:moveTo>
                  <a:cubicBezTo>
                    <a:pt x="31" y="7"/>
                    <a:pt x="61" y="5"/>
                    <a:pt x="92" y="5"/>
                  </a:cubicBezTo>
                  <a:cubicBezTo>
                    <a:pt x="76" y="0"/>
                    <a:pt x="56" y="7"/>
                    <a:pt x="40" y="5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5" name="Freeform 633">
              <a:extLst>
                <a:ext uri="{FF2B5EF4-FFF2-40B4-BE49-F238E27FC236}">
                  <a16:creationId xmlns:a16="http://schemas.microsoft.com/office/drawing/2014/main" id="{1482EAB6-D4AF-493B-88D5-6D796CB95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621"/>
              <a:ext cx="132" cy="8"/>
            </a:xfrm>
            <a:custGeom>
              <a:avLst/>
              <a:gdLst>
                <a:gd name="T0" fmla="*/ 0 w 68"/>
                <a:gd name="T1" fmla="*/ 0 h 4"/>
                <a:gd name="T2" fmla="*/ 497 w 68"/>
                <a:gd name="T3" fmla="*/ 1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4">
                  <a:moveTo>
                    <a:pt x="0" y="0"/>
                  </a:moveTo>
                  <a:cubicBezTo>
                    <a:pt x="23" y="4"/>
                    <a:pt x="45" y="0"/>
                    <a:pt x="68" y="2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6" name="Freeform 634">
              <a:extLst>
                <a:ext uri="{FF2B5EF4-FFF2-40B4-BE49-F238E27FC236}">
                  <a16:creationId xmlns:a16="http://schemas.microsoft.com/office/drawing/2014/main" id="{7762A23D-C24E-4B50-9E91-087B27A02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614"/>
              <a:ext cx="98" cy="11"/>
            </a:xfrm>
            <a:custGeom>
              <a:avLst/>
              <a:gdLst>
                <a:gd name="T0" fmla="*/ 0 w 50"/>
                <a:gd name="T1" fmla="*/ 13 h 6"/>
                <a:gd name="T2" fmla="*/ 376 w 5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6">
                  <a:moveTo>
                    <a:pt x="0" y="2"/>
                  </a:moveTo>
                  <a:cubicBezTo>
                    <a:pt x="15" y="6"/>
                    <a:pt x="36" y="6"/>
                    <a:pt x="50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7" name="Freeform 635">
              <a:extLst>
                <a:ext uri="{FF2B5EF4-FFF2-40B4-BE49-F238E27FC236}">
                  <a16:creationId xmlns:a16="http://schemas.microsoft.com/office/drawing/2014/main" id="{2B299F66-2FFE-449E-A6EC-EC861E232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617"/>
              <a:ext cx="98" cy="16"/>
            </a:xfrm>
            <a:custGeom>
              <a:avLst/>
              <a:gdLst>
                <a:gd name="T0" fmla="*/ 0 w 50"/>
                <a:gd name="T1" fmla="*/ 0 h 8"/>
                <a:gd name="T2" fmla="*/ 376 w 50"/>
                <a:gd name="T3" fmla="*/ 3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8">
                  <a:moveTo>
                    <a:pt x="0" y="0"/>
                  </a:moveTo>
                  <a:cubicBezTo>
                    <a:pt x="10" y="7"/>
                    <a:pt x="39" y="8"/>
                    <a:pt x="50" y="4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8" name="Freeform 636">
              <a:extLst>
                <a:ext uri="{FF2B5EF4-FFF2-40B4-BE49-F238E27FC236}">
                  <a16:creationId xmlns:a16="http://schemas.microsoft.com/office/drawing/2014/main" id="{0B17A06E-C0BC-4571-86F8-5E18FC57F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" y="2666"/>
              <a:ext cx="102" cy="12"/>
            </a:xfrm>
            <a:custGeom>
              <a:avLst/>
              <a:gdLst>
                <a:gd name="T0" fmla="*/ 0 w 52"/>
                <a:gd name="T1" fmla="*/ 0 h 6"/>
                <a:gd name="T2" fmla="*/ 392 w 52"/>
                <a:gd name="T3" fmla="*/ 24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6">
                  <a:moveTo>
                    <a:pt x="0" y="0"/>
                  </a:moveTo>
                  <a:cubicBezTo>
                    <a:pt x="15" y="6"/>
                    <a:pt x="36" y="3"/>
                    <a:pt x="52" y="3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89" name="Freeform 637">
              <a:extLst>
                <a:ext uri="{FF2B5EF4-FFF2-40B4-BE49-F238E27FC236}">
                  <a16:creationId xmlns:a16="http://schemas.microsoft.com/office/drawing/2014/main" id="{B1B59C73-1FF1-4FAF-9846-2D8DC61B5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637"/>
              <a:ext cx="179" cy="14"/>
            </a:xfrm>
            <a:custGeom>
              <a:avLst/>
              <a:gdLst>
                <a:gd name="T0" fmla="*/ 0 w 92"/>
                <a:gd name="T1" fmla="*/ 8 h 7"/>
                <a:gd name="T2" fmla="*/ 677 w 92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7">
                  <a:moveTo>
                    <a:pt x="0" y="1"/>
                  </a:moveTo>
                  <a:cubicBezTo>
                    <a:pt x="30" y="0"/>
                    <a:pt x="62" y="3"/>
                    <a:pt x="92" y="7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0" name="Freeform 638">
              <a:extLst>
                <a:ext uri="{FF2B5EF4-FFF2-40B4-BE49-F238E27FC236}">
                  <a16:creationId xmlns:a16="http://schemas.microsoft.com/office/drawing/2014/main" id="{CB943DA1-4926-4F28-9478-0B29C92CD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2651"/>
              <a:ext cx="140" cy="7"/>
            </a:xfrm>
            <a:custGeom>
              <a:avLst/>
              <a:gdLst>
                <a:gd name="T0" fmla="*/ 0 w 72"/>
                <a:gd name="T1" fmla="*/ 0 h 4"/>
                <a:gd name="T2" fmla="*/ 529 w 72"/>
                <a:gd name="T3" fmla="*/ 1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4">
                  <a:moveTo>
                    <a:pt x="0" y="0"/>
                  </a:moveTo>
                  <a:cubicBezTo>
                    <a:pt x="27" y="4"/>
                    <a:pt x="45" y="3"/>
                    <a:pt x="72" y="3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1" name="Freeform 639">
              <a:extLst>
                <a:ext uri="{FF2B5EF4-FFF2-40B4-BE49-F238E27FC236}">
                  <a16:creationId xmlns:a16="http://schemas.microsoft.com/office/drawing/2014/main" id="{B9D410CC-30B9-47F2-8C14-01658CE60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" y="2662"/>
              <a:ext cx="121" cy="2"/>
            </a:xfrm>
            <a:custGeom>
              <a:avLst/>
              <a:gdLst>
                <a:gd name="T0" fmla="*/ 0 w 62"/>
                <a:gd name="T1" fmla="*/ 0 h 1"/>
                <a:gd name="T2" fmla="*/ 76 w 62"/>
                <a:gd name="T3" fmla="*/ 0 h 1"/>
                <a:gd name="T4" fmla="*/ 461 w 6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">
                  <a:moveTo>
                    <a:pt x="0" y="0"/>
                  </a:moveTo>
                  <a:cubicBezTo>
                    <a:pt x="8" y="0"/>
                    <a:pt x="2" y="0"/>
                    <a:pt x="10" y="0"/>
                  </a:cubicBezTo>
                  <a:cubicBezTo>
                    <a:pt x="28" y="1"/>
                    <a:pt x="45" y="0"/>
                    <a:pt x="62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2" name="Freeform 640">
              <a:extLst>
                <a:ext uri="{FF2B5EF4-FFF2-40B4-BE49-F238E27FC236}">
                  <a16:creationId xmlns:a16="http://schemas.microsoft.com/office/drawing/2014/main" id="{77371B83-4518-4812-8A33-CF1FFB120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" y="2621"/>
              <a:ext cx="162" cy="10"/>
            </a:xfrm>
            <a:custGeom>
              <a:avLst/>
              <a:gdLst>
                <a:gd name="T0" fmla="*/ 0 w 83"/>
                <a:gd name="T1" fmla="*/ 0 h 5"/>
                <a:gd name="T2" fmla="*/ 164 w 83"/>
                <a:gd name="T3" fmla="*/ 24 h 5"/>
                <a:gd name="T4" fmla="*/ 617 w 83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5">
                  <a:moveTo>
                    <a:pt x="0" y="0"/>
                  </a:moveTo>
                  <a:cubicBezTo>
                    <a:pt x="7" y="1"/>
                    <a:pt x="15" y="2"/>
                    <a:pt x="22" y="3"/>
                  </a:cubicBezTo>
                  <a:cubicBezTo>
                    <a:pt x="42" y="5"/>
                    <a:pt x="63" y="2"/>
                    <a:pt x="83" y="2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3" name="Freeform 641">
              <a:extLst>
                <a:ext uri="{FF2B5EF4-FFF2-40B4-BE49-F238E27FC236}">
                  <a16:creationId xmlns:a16="http://schemas.microsoft.com/office/drawing/2014/main" id="{31872796-4F94-4066-8FF4-BE2315D07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608"/>
              <a:ext cx="173" cy="9"/>
            </a:xfrm>
            <a:custGeom>
              <a:avLst/>
              <a:gdLst>
                <a:gd name="T0" fmla="*/ 0 w 89"/>
                <a:gd name="T1" fmla="*/ 0 h 5"/>
                <a:gd name="T2" fmla="*/ 457 w 89"/>
                <a:gd name="T3" fmla="*/ 13 h 5"/>
                <a:gd name="T4" fmla="*/ 653 w 89"/>
                <a:gd name="T5" fmla="*/ 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5">
                  <a:moveTo>
                    <a:pt x="0" y="0"/>
                  </a:moveTo>
                  <a:cubicBezTo>
                    <a:pt x="21" y="2"/>
                    <a:pt x="41" y="1"/>
                    <a:pt x="62" y="2"/>
                  </a:cubicBezTo>
                  <a:cubicBezTo>
                    <a:pt x="71" y="3"/>
                    <a:pt x="80" y="5"/>
                    <a:pt x="89" y="5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4" name="Freeform 642">
              <a:extLst>
                <a:ext uri="{FF2B5EF4-FFF2-40B4-BE49-F238E27FC236}">
                  <a16:creationId xmlns:a16="http://schemas.microsoft.com/office/drawing/2014/main" id="{E96A271E-24C6-4122-B0CA-400DC2C42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664"/>
              <a:ext cx="195" cy="12"/>
            </a:xfrm>
            <a:custGeom>
              <a:avLst/>
              <a:gdLst>
                <a:gd name="T0" fmla="*/ 0 w 100"/>
                <a:gd name="T1" fmla="*/ 0 h 6"/>
                <a:gd name="T2" fmla="*/ 741 w 10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6">
                  <a:moveTo>
                    <a:pt x="0" y="0"/>
                  </a:moveTo>
                  <a:cubicBezTo>
                    <a:pt x="31" y="3"/>
                    <a:pt x="69" y="6"/>
                    <a:pt x="100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5" name="Freeform 643">
              <a:extLst>
                <a:ext uri="{FF2B5EF4-FFF2-40B4-BE49-F238E27FC236}">
                  <a16:creationId xmlns:a16="http://schemas.microsoft.com/office/drawing/2014/main" id="{9CD30082-CA6F-4F9E-8229-00711A0E2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674"/>
              <a:ext cx="150" cy="2"/>
            </a:xfrm>
            <a:custGeom>
              <a:avLst/>
              <a:gdLst>
                <a:gd name="T0" fmla="*/ 0 w 77"/>
                <a:gd name="T1" fmla="*/ 0 h 1"/>
                <a:gd name="T2" fmla="*/ 569 w 77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7" h="1">
                  <a:moveTo>
                    <a:pt x="0" y="0"/>
                  </a:moveTo>
                  <a:cubicBezTo>
                    <a:pt x="26" y="1"/>
                    <a:pt x="51" y="1"/>
                    <a:pt x="77" y="1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6" name="Freeform 644">
              <a:extLst>
                <a:ext uri="{FF2B5EF4-FFF2-40B4-BE49-F238E27FC236}">
                  <a16:creationId xmlns:a16="http://schemas.microsoft.com/office/drawing/2014/main" id="{42C5524B-5D2D-4727-8BA8-4F85CA75C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617"/>
              <a:ext cx="140" cy="12"/>
            </a:xfrm>
            <a:custGeom>
              <a:avLst/>
              <a:gdLst>
                <a:gd name="T0" fmla="*/ 0 w 72"/>
                <a:gd name="T1" fmla="*/ 8 h 6"/>
                <a:gd name="T2" fmla="*/ 529 w 7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2" h="6">
                  <a:moveTo>
                    <a:pt x="0" y="1"/>
                  </a:moveTo>
                  <a:cubicBezTo>
                    <a:pt x="22" y="6"/>
                    <a:pt x="50" y="2"/>
                    <a:pt x="72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7" name="Freeform 645">
              <a:extLst>
                <a:ext uri="{FF2B5EF4-FFF2-40B4-BE49-F238E27FC236}">
                  <a16:creationId xmlns:a16="http://schemas.microsoft.com/office/drawing/2014/main" id="{B2570D5E-508D-4EA3-A651-1B590B40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627"/>
              <a:ext cx="107" cy="10"/>
            </a:xfrm>
            <a:custGeom>
              <a:avLst/>
              <a:gdLst>
                <a:gd name="T0" fmla="*/ 0 w 55"/>
                <a:gd name="T1" fmla="*/ 0 h 5"/>
                <a:gd name="T2" fmla="*/ 405 w 55"/>
                <a:gd name="T3" fmla="*/ 16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5">
                  <a:moveTo>
                    <a:pt x="0" y="0"/>
                  </a:moveTo>
                  <a:cubicBezTo>
                    <a:pt x="16" y="5"/>
                    <a:pt x="39" y="1"/>
                    <a:pt x="55" y="2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8" name="Freeform 646">
              <a:extLst>
                <a:ext uri="{FF2B5EF4-FFF2-40B4-BE49-F238E27FC236}">
                  <a16:creationId xmlns:a16="http://schemas.microsoft.com/office/drawing/2014/main" id="{DD48C3D6-18C9-4934-BD70-871598C2D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" y="2604"/>
              <a:ext cx="24" cy="66"/>
            </a:xfrm>
            <a:custGeom>
              <a:avLst/>
              <a:gdLst>
                <a:gd name="T0" fmla="*/ 96 w 12"/>
                <a:gd name="T1" fmla="*/ 0 h 34"/>
                <a:gd name="T2" fmla="*/ 0 w 12"/>
                <a:gd name="T3" fmla="*/ 248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4">
                  <a:moveTo>
                    <a:pt x="12" y="0"/>
                  </a:moveTo>
                  <a:cubicBezTo>
                    <a:pt x="8" y="11"/>
                    <a:pt x="9" y="23"/>
                    <a:pt x="0" y="3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99" name="Freeform 647">
              <a:extLst>
                <a:ext uri="{FF2B5EF4-FFF2-40B4-BE49-F238E27FC236}">
                  <a16:creationId xmlns:a16="http://schemas.microsoft.com/office/drawing/2014/main" id="{977ACB4A-C9E7-47EA-8DB9-626937725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2615"/>
              <a:ext cx="15" cy="57"/>
            </a:xfrm>
            <a:custGeom>
              <a:avLst/>
              <a:gdLst>
                <a:gd name="T0" fmla="*/ 53 w 8"/>
                <a:gd name="T1" fmla="*/ 8 h 29"/>
                <a:gd name="T2" fmla="*/ 53 w 8"/>
                <a:gd name="T3" fmla="*/ 0 h 29"/>
                <a:gd name="T4" fmla="*/ 0 w 8"/>
                <a:gd name="T5" fmla="*/ 22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9">
                  <a:moveTo>
                    <a:pt x="8" y="1"/>
                  </a:moveTo>
                  <a:cubicBezTo>
                    <a:pt x="8" y="0"/>
                    <a:pt x="7" y="0"/>
                    <a:pt x="8" y="0"/>
                  </a:cubicBezTo>
                  <a:cubicBezTo>
                    <a:pt x="7" y="10"/>
                    <a:pt x="3" y="19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0" name="Freeform 648">
              <a:extLst>
                <a:ext uri="{FF2B5EF4-FFF2-40B4-BE49-F238E27FC236}">
                  <a16:creationId xmlns:a16="http://schemas.microsoft.com/office/drawing/2014/main" id="{4FF5813E-64C4-4FCB-BC5C-2867FA310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2604"/>
              <a:ext cx="26" cy="70"/>
            </a:xfrm>
            <a:custGeom>
              <a:avLst/>
              <a:gdLst>
                <a:gd name="T0" fmla="*/ 72 w 13"/>
                <a:gd name="T1" fmla="*/ 0 h 36"/>
                <a:gd name="T2" fmla="*/ 0 w 13"/>
                <a:gd name="T3" fmla="*/ 264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6">
                  <a:moveTo>
                    <a:pt x="9" y="0"/>
                  </a:moveTo>
                  <a:cubicBezTo>
                    <a:pt x="13" y="11"/>
                    <a:pt x="5" y="27"/>
                    <a:pt x="0" y="3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1" name="Freeform 649">
              <a:extLst>
                <a:ext uri="{FF2B5EF4-FFF2-40B4-BE49-F238E27FC236}">
                  <a16:creationId xmlns:a16="http://schemas.microsoft.com/office/drawing/2014/main" id="{14B98FD3-983A-4B78-9CAE-0A86FD194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2615"/>
              <a:ext cx="17" cy="53"/>
            </a:xfrm>
            <a:custGeom>
              <a:avLst/>
              <a:gdLst>
                <a:gd name="T0" fmla="*/ 60 w 9"/>
                <a:gd name="T1" fmla="*/ 0 h 27"/>
                <a:gd name="T2" fmla="*/ 0 w 9"/>
                <a:gd name="T3" fmla="*/ 20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cubicBezTo>
                    <a:pt x="7" y="11"/>
                    <a:pt x="5" y="18"/>
                    <a:pt x="0" y="2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2" name="Freeform 650">
              <a:extLst>
                <a:ext uri="{FF2B5EF4-FFF2-40B4-BE49-F238E27FC236}">
                  <a16:creationId xmlns:a16="http://schemas.microsoft.com/office/drawing/2014/main" id="{D2442F97-8D65-4F63-AD32-2926AC0D0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2606"/>
              <a:ext cx="25" cy="80"/>
            </a:xfrm>
            <a:custGeom>
              <a:avLst/>
              <a:gdLst>
                <a:gd name="T0" fmla="*/ 71 w 13"/>
                <a:gd name="T1" fmla="*/ 0 h 41"/>
                <a:gd name="T2" fmla="*/ 0 w 13"/>
                <a:gd name="T3" fmla="*/ 304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1">
                  <a:moveTo>
                    <a:pt x="10" y="0"/>
                  </a:moveTo>
                  <a:cubicBezTo>
                    <a:pt x="13" y="11"/>
                    <a:pt x="5" y="30"/>
                    <a:pt x="0" y="4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3" name="Freeform 651">
              <a:extLst>
                <a:ext uri="{FF2B5EF4-FFF2-40B4-BE49-F238E27FC236}">
                  <a16:creationId xmlns:a16="http://schemas.microsoft.com/office/drawing/2014/main" id="{2F16ECFA-29EF-4135-B1D9-0E35279B0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" y="2619"/>
              <a:ext cx="17" cy="47"/>
            </a:xfrm>
            <a:custGeom>
              <a:avLst/>
              <a:gdLst>
                <a:gd name="T0" fmla="*/ 40 w 9"/>
                <a:gd name="T1" fmla="*/ 0 h 24"/>
                <a:gd name="T2" fmla="*/ 0 w 9"/>
                <a:gd name="T3" fmla="*/ 18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4">
                  <a:moveTo>
                    <a:pt x="6" y="0"/>
                  </a:moveTo>
                  <a:cubicBezTo>
                    <a:pt x="9" y="6"/>
                    <a:pt x="5" y="19"/>
                    <a:pt x="0" y="2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4" name="Freeform 652">
              <a:extLst>
                <a:ext uri="{FF2B5EF4-FFF2-40B4-BE49-F238E27FC236}">
                  <a16:creationId xmlns:a16="http://schemas.microsoft.com/office/drawing/2014/main" id="{3F17305D-732C-42A8-81DE-2B23040E8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619"/>
              <a:ext cx="4" cy="14"/>
            </a:xfrm>
            <a:custGeom>
              <a:avLst/>
              <a:gdLst>
                <a:gd name="T0" fmla="*/ 16 w 2"/>
                <a:gd name="T1" fmla="*/ 0 h 7"/>
                <a:gd name="T2" fmla="*/ 0 w 2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2" y="2"/>
                    <a:pt x="1" y="5"/>
                    <a:pt x="0" y="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5" name="Freeform 653">
              <a:extLst>
                <a:ext uri="{FF2B5EF4-FFF2-40B4-BE49-F238E27FC236}">
                  <a16:creationId xmlns:a16="http://schemas.microsoft.com/office/drawing/2014/main" id="{640131A1-6775-4106-8E00-B85B599C7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612"/>
              <a:ext cx="20" cy="56"/>
            </a:xfrm>
            <a:custGeom>
              <a:avLst/>
              <a:gdLst>
                <a:gd name="T0" fmla="*/ 80 w 10"/>
                <a:gd name="T1" fmla="*/ 0 h 29"/>
                <a:gd name="T2" fmla="*/ 0 w 10"/>
                <a:gd name="T3" fmla="*/ 2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9">
                  <a:moveTo>
                    <a:pt x="10" y="0"/>
                  </a:moveTo>
                  <a:cubicBezTo>
                    <a:pt x="7" y="10"/>
                    <a:pt x="6" y="20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6" name="Freeform 654">
              <a:extLst>
                <a:ext uri="{FF2B5EF4-FFF2-40B4-BE49-F238E27FC236}">
                  <a16:creationId xmlns:a16="http://schemas.microsoft.com/office/drawing/2014/main" id="{0A153E96-C164-4C28-BB13-82CAD4620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2608"/>
              <a:ext cx="23" cy="56"/>
            </a:xfrm>
            <a:custGeom>
              <a:avLst/>
              <a:gdLst>
                <a:gd name="T0" fmla="*/ 84 w 12"/>
                <a:gd name="T1" fmla="*/ 0 h 29"/>
                <a:gd name="T2" fmla="*/ 0 w 12"/>
                <a:gd name="T3" fmla="*/ 2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9">
                  <a:moveTo>
                    <a:pt x="12" y="0"/>
                  </a:moveTo>
                  <a:cubicBezTo>
                    <a:pt x="8" y="10"/>
                    <a:pt x="8" y="21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7" name="Freeform 655">
              <a:extLst>
                <a:ext uri="{FF2B5EF4-FFF2-40B4-BE49-F238E27FC236}">
                  <a16:creationId xmlns:a16="http://schemas.microsoft.com/office/drawing/2014/main" id="{60C427AE-13E5-470E-9967-D5BF304EA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600"/>
              <a:ext cx="16" cy="56"/>
            </a:xfrm>
            <a:custGeom>
              <a:avLst/>
              <a:gdLst>
                <a:gd name="T0" fmla="*/ 64 w 8"/>
                <a:gd name="T1" fmla="*/ 0 h 29"/>
                <a:gd name="T2" fmla="*/ 0 w 8"/>
                <a:gd name="T3" fmla="*/ 2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9">
                  <a:moveTo>
                    <a:pt x="8" y="0"/>
                  </a:moveTo>
                  <a:cubicBezTo>
                    <a:pt x="7" y="10"/>
                    <a:pt x="6" y="21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8" name="Freeform 656">
              <a:extLst>
                <a:ext uri="{FF2B5EF4-FFF2-40B4-BE49-F238E27FC236}">
                  <a16:creationId xmlns:a16="http://schemas.microsoft.com/office/drawing/2014/main" id="{2CE4BC6C-D4A0-4E19-947A-6085D2C09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604"/>
              <a:ext cx="23" cy="68"/>
            </a:xfrm>
            <a:custGeom>
              <a:avLst/>
              <a:gdLst>
                <a:gd name="T0" fmla="*/ 84 w 12"/>
                <a:gd name="T1" fmla="*/ 0 h 35"/>
                <a:gd name="T2" fmla="*/ 0 w 12"/>
                <a:gd name="T3" fmla="*/ 2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5">
                  <a:moveTo>
                    <a:pt x="12" y="0"/>
                  </a:moveTo>
                  <a:cubicBezTo>
                    <a:pt x="9" y="13"/>
                    <a:pt x="5" y="23"/>
                    <a:pt x="0" y="3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09" name="Freeform 657">
              <a:extLst>
                <a:ext uri="{FF2B5EF4-FFF2-40B4-BE49-F238E27FC236}">
                  <a16:creationId xmlns:a16="http://schemas.microsoft.com/office/drawing/2014/main" id="{C2BE79DF-5AAF-4DD6-AB4A-35A5970CD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2604"/>
              <a:ext cx="23" cy="60"/>
            </a:xfrm>
            <a:custGeom>
              <a:avLst/>
              <a:gdLst>
                <a:gd name="T0" fmla="*/ 84 w 12"/>
                <a:gd name="T1" fmla="*/ 0 h 31"/>
                <a:gd name="T2" fmla="*/ 0 w 12"/>
                <a:gd name="T3" fmla="*/ 22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1">
                  <a:moveTo>
                    <a:pt x="12" y="0"/>
                  </a:moveTo>
                  <a:cubicBezTo>
                    <a:pt x="9" y="9"/>
                    <a:pt x="7" y="22"/>
                    <a:pt x="0" y="3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0" name="Freeform 658">
              <a:extLst>
                <a:ext uri="{FF2B5EF4-FFF2-40B4-BE49-F238E27FC236}">
                  <a16:creationId xmlns:a16="http://schemas.microsoft.com/office/drawing/2014/main" id="{09CB05EA-521F-4E51-AB02-1F7FF2D54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" y="2612"/>
              <a:ext cx="10" cy="56"/>
            </a:xfrm>
            <a:custGeom>
              <a:avLst/>
              <a:gdLst>
                <a:gd name="T0" fmla="*/ 40 w 5"/>
                <a:gd name="T1" fmla="*/ 0 h 29"/>
                <a:gd name="T2" fmla="*/ 0 w 5"/>
                <a:gd name="T3" fmla="*/ 209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9">
                  <a:moveTo>
                    <a:pt x="5" y="0"/>
                  </a:moveTo>
                  <a:cubicBezTo>
                    <a:pt x="5" y="11"/>
                    <a:pt x="4" y="19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1" name="Freeform 659">
              <a:extLst>
                <a:ext uri="{FF2B5EF4-FFF2-40B4-BE49-F238E27FC236}">
                  <a16:creationId xmlns:a16="http://schemas.microsoft.com/office/drawing/2014/main" id="{51C5EB5E-7635-44F1-86E5-922210EC2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600"/>
              <a:ext cx="11" cy="66"/>
            </a:xfrm>
            <a:custGeom>
              <a:avLst/>
              <a:gdLst>
                <a:gd name="T0" fmla="*/ 37 w 6"/>
                <a:gd name="T1" fmla="*/ 0 h 34"/>
                <a:gd name="T2" fmla="*/ 0 w 6"/>
                <a:gd name="T3" fmla="*/ 248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4">
                  <a:moveTo>
                    <a:pt x="6" y="0"/>
                  </a:moveTo>
                  <a:cubicBezTo>
                    <a:pt x="5" y="11"/>
                    <a:pt x="5" y="23"/>
                    <a:pt x="0" y="3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2" name="Freeform 660">
              <a:extLst>
                <a:ext uri="{FF2B5EF4-FFF2-40B4-BE49-F238E27FC236}">
                  <a16:creationId xmlns:a16="http://schemas.microsoft.com/office/drawing/2014/main" id="{A13445C5-D95B-4BEA-A305-D47BAA2C5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2610"/>
              <a:ext cx="2" cy="29"/>
            </a:xfrm>
            <a:custGeom>
              <a:avLst/>
              <a:gdLst>
                <a:gd name="T0" fmla="*/ 8 w 1"/>
                <a:gd name="T1" fmla="*/ 0 h 15"/>
                <a:gd name="T2" fmla="*/ 0 w 1"/>
                <a:gd name="T3" fmla="*/ 10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">
                  <a:moveTo>
                    <a:pt x="1" y="0"/>
                  </a:moveTo>
                  <a:cubicBezTo>
                    <a:pt x="1" y="5"/>
                    <a:pt x="1" y="10"/>
                    <a:pt x="0" y="1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3" name="Freeform 661">
              <a:extLst>
                <a:ext uri="{FF2B5EF4-FFF2-40B4-BE49-F238E27FC236}">
                  <a16:creationId xmlns:a16="http://schemas.microsoft.com/office/drawing/2014/main" id="{70861F4F-9CB4-4BC9-8E84-8721AAB6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606"/>
              <a:ext cx="10" cy="58"/>
            </a:xfrm>
            <a:custGeom>
              <a:avLst/>
              <a:gdLst>
                <a:gd name="T0" fmla="*/ 40 w 5"/>
                <a:gd name="T1" fmla="*/ 0 h 30"/>
                <a:gd name="T2" fmla="*/ 0 w 5"/>
                <a:gd name="T3" fmla="*/ 217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0">
                  <a:moveTo>
                    <a:pt x="5" y="0"/>
                  </a:moveTo>
                  <a:cubicBezTo>
                    <a:pt x="2" y="8"/>
                    <a:pt x="2" y="21"/>
                    <a:pt x="0" y="30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4" name="Freeform 662">
              <a:extLst>
                <a:ext uri="{FF2B5EF4-FFF2-40B4-BE49-F238E27FC236}">
                  <a16:creationId xmlns:a16="http://schemas.microsoft.com/office/drawing/2014/main" id="{AA93D0F5-0B32-4D23-8D17-E56094B5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2612"/>
              <a:ext cx="12" cy="58"/>
            </a:xfrm>
            <a:custGeom>
              <a:avLst/>
              <a:gdLst>
                <a:gd name="T0" fmla="*/ 48 w 6"/>
                <a:gd name="T1" fmla="*/ 0 h 30"/>
                <a:gd name="T2" fmla="*/ 0 w 6"/>
                <a:gd name="T3" fmla="*/ 217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0">
                  <a:moveTo>
                    <a:pt x="6" y="0"/>
                  </a:moveTo>
                  <a:cubicBezTo>
                    <a:pt x="6" y="10"/>
                    <a:pt x="5" y="21"/>
                    <a:pt x="0" y="30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5" name="Freeform 663">
              <a:extLst>
                <a:ext uri="{FF2B5EF4-FFF2-40B4-BE49-F238E27FC236}">
                  <a16:creationId xmlns:a16="http://schemas.microsoft.com/office/drawing/2014/main" id="{5B994F06-F7AA-4115-96EB-D0F5B336A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610"/>
              <a:ext cx="9" cy="64"/>
            </a:xfrm>
            <a:custGeom>
              <a:avLst/>
              <a:gdLst>
                <a:gd name="T0" fmla="*/ 29 w 5"/>
                <a:gd name="T1" fmla="*/ 0 h 33"/>
                <a:gd name="T2" fmla="*/ 0 w 5"/>
                <a:gd name="T3" fmla="*/ 24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3">
                  <a:moveTo>
                    <a:pt x="5" y="0"/>
                  </a:moveTo>
                  <a:cubicBezTo>
                    <a:pt x="5" y="12"/>
                    <a:pt x="5" y="23"/>
                    <a:pt x="0" y="33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6" name="Freeform 664">
              <a:extLst>
                <a:ext uri="{FF2B5EF4-FFF2-40B4-BE49-F238E27FC236}">
                  <a16:creationId xmlns:a16="http://schemas.microsoft.com/office/drawing/2014/main" id="{13828DA6-4850-4F58-A6CC-59E405393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608"/>
              <a:ext cx="16" cy="62"/>
            </a:xfrm>
            <a:custGeom>
              <a:avLst/>
              <a:gdLst>
                <a:gd name="T0" fmla="*/ 64 w 8"/>
                <a:gd name="T1" fmla="*/ 0 h 32"/>
                <a:gd name="T2" fmla="*/ 0 w 8"/>
                <a:gd name="T3" fmla="*/ 23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2">
                  <a:moveTo>
                    <a:pt x="8" y="0"/>
                  </a:moveTo>
                  <a:cubicBezTo>
                    <a:pt x="8" y="11"/>
                    <a:pt x="5" y="23"/>
                    <a:pt x="0" y="3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7" name="Freeform 665">
              <a:extLst>
                <a:ext uri="{FF2B5EF4-FFF2-40B4-BE49-F238E27FC236}">
                  <a16:creationId xmlns:a16="http://schemas.microsoft.com/office/drawing/2014/main" id="{E2627CFC-A646-4B4E-91F5-E5A8F378B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2619"/>
              <a:ext cx="14" cy="57"/>
            </a:xfrm>
            <a:custGeom>
              <a:avLst/>
              <a:gdLst>
                <a:gd name="T0" fmla="*/ 56 w 7"/>
                <a:gd name="T1" fmla="*/ 0 h 29"/>
                <a:gd name="T2" fmla="*/ 0 w 7"/>
                <a:gd name="T3" fmla="*/ 2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9">
                  <a:moveTo>
                    <a:pt x="7" y="0"/>
                  </a:moveTo>
                  <a:cubicBezTo>
                    <a:pt x="7" y="11"/>
                    <a:pt x="4" y="20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8" name="Freeform 666">
              <a:extLst>
                <a:ext uri="{FF2B5EF4-FFF2-40B4-BE49-F238E27FC236}">
                  <a16:creationId xmlns:a16="http://schemas.microsoft.com/office/drawing/2014/main" id="{712A5483-2242-4D49-AADE-3129E2216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600"/>
              <a:ext cx="17" cy="72"/>
            </a:xfrm>
            <a:custGeom>
              <a:avLst/>
              <a:gdLst>
                <a:gd name="T0" fmla="*/ 60 w 9"/>
                <a:gd name="T1" fmla="*/ 0 h 37"/>
                <a:gd name="T2" fmla="*/ 0 w 9"/>
                <a:gd name="T3" fmla="*/ 272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cubicBezTo>
                    <a:pt x="8" y="13"/>
                    <a:pt x="6" y="25"/>
                    <a:pt x="0" y="3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19" name="Freeform 667">
              <a:extLst>
                <a:ext uri="{FF2B5EF4-FFF2-40B4-BE49-F238E27FC236}">
                  <a16:creationId xmlns:a16="http://schemas.microsoft.com/office/drawing/2014/main" id="{1ED20DC4-EFED-49BF-8D4E-7085CF6D7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2598"/>
              <a:ext cx="11" cy="41"/>
            </a:xfrm>
            <a:custGeom>
              <a:avLst/>
              <a:gdLst>
                <a:gd name="T0" fmla="*/ 37 w 6"/>
                <a:gd name="T1" fmla="*/ 0 h 21"/>
                <a:gd name="T2" fmla="*/ 0 w 6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1">
                  <a:moveTo>
                    <a:pt x="6" y="0"/>
                  </a:moveTo>
                  <a:cubicBezTo>
                    <a:pt x="5" y="7"/>
                    <a:pt x="4" y="15"/>
                    <a:pt x="0" y="2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0" name="Freeform 668">
              <a:extLst>
                <a:ext uri="{FF2B5EF4-FFF2-40B4-BE49-F238E27FC236}">
                  <a16:creationId xmlns:a16="http://schemas.microsoft.com/office/drawing/2014/main" id="{C6543430-8FE2-41A1-9043-15926302F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2596"/>
              <a:ext cx="14" cy="41"/>
            </a:xfrm>
            <a:custGeom>
              <a:avLst/>
              <a:gdLst>
                <a:gd name="T0" fmla="*/ 48 w 7"/>
                <a:gd name="T1" fmla="*/ 0 h 21"/>
                <a:gd name="T2" fmla="*/ 0 w 7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6" y="0"/>
                  </a:moveTo>
                  <a:cubicBezTo>
                    <a:pt x="7" y="6"/>
                    <a:pt x="2" y="15"/>
                    <a:pt x="0" y="2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1" name="Freeform 669">
              <a:extLst>
                <a:ext uri="{FF2B5EF4-FFF2-40B4-BE49-F238E27FC236}">
                  <a16:creationId xmlns:a16="http://schemas.microsoft.com/office/drawing/2014/main" id="{44B9005F-7430-4B70-A73A-2702F89E0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2590"/>
              <a:ext cx="12" cy="37"/>
            </a:xfrm>
            <a:custGeom>
              <a:avLst/>
              <a:gdLst>
                <a:gd name="T0" fmla="*/ 48 w 6"/>
                <a:gd name="T1" fmla="*/ 0 h 19"/>
                <a:gd name="T2" fmla="*/ 0 w 6"/>
                <a:gd name="T3" fmla="*/ 1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9">
                  <a:moveTo>
                    <a:pt x="6" y="0"/>
                  </a:moveTo>
                  <a:cubicBezTo>
                    <a:pt x="3" y="6"/>
                    <a:pt x="4" y="14"/>
                    <a:pt x="0" y="1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2" name="Freeform 670">
              <a:extLst>
                <a:ext uri="{FF2B5EF4-FFF2-40B4-BE49-F238E27FC236}">
                  <a16:creationId xmlns:a16="http://schemas.microsoft.com/office/drawing/2014/main" id="{C0EAD020-9F92-4268-A959-5CE928DB8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598"/>
              <a:ext cx="7" cy="41"/>
            </a:xfrm>
            <a:custGeom>
              <a:avLst/>
              <a:gdLst>
                <a:gd name="T0" fmla="*/ 21 w 4"/>
                <a:gd name="T1" fmla="*/ 0 h 21"/>
                <a:gd name="T2" fmla="*/ 0 w 4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1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3" name="Freeform 671">
              <a:extLst>
                <a:ext uri="{FF2B5EF4-FFF2-40B4-BE49-F238E27FC236}">
                  <a16:creationId xmlns:a16="http://schemas.microsoft.com/office/drawing/2014/main" id="{7256B4B8-F664-4112-80B6-9162740CC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604"/>
              <a:ext cx="16" cy="66"/>
            </a:xfrm>
            <a:custGeom>
              <a:avLst/>
              <a:gdLst>
                <a:gd name="T0" fmla="*/ 64 w 8"/>
                <a:gd name="T1" fmla="*/ 0 h 34"/>
                <a:gd name="T2" fmla="*/ 0 w 8"/>
                <a:gd name="T3" fmla="*/ 248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4">
                  <a:moveTo>
                    <a:pt x="8" y="0"/>
                  </a:moveTo>
                  <a:cubicBezTo>
                    <a:pt x="5" y="10"/>
                    <a:pt x="8" y="25"/>
                    <a:pt x="0" y="3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4" name="Freeform 672">
              <a:extLst>
                <a:ext uri="{FF2B5EF4-FFF2-40B4-BE49-F238E27FC236}">
                  <a16:creationId xmlns:a16="http://schemas.microsoft.com/office/drawing/2014/main" id="{D16C225F-3052-4441-860E-6713EF914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600"/>
              <a:ext cx="16" cy="62"/>
            </a:xfrm>
            <a:custGeom>
              <a:avLst/>
              <a:gdLst>
                <a:gd name="T0" fmla="*/ 64 w 8"/>
                <a:gd name="T1" fmla="*/ 0 h 32"/>
                <a:gd name="T2" fmla="*/ 0 w 8"/>
                <a:gd name="T3" fmla="*/ 23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2">
                  <a:moveTo>
                    <a:pt x="8" y="0"/>
                  </a:moveTo>
                  <a:cubicBezTo>
                    <a:pt x="8" y="10"/>
                    <a:pt x="4" y="23"/>
                    <a:pt x="0" y="3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5" name="Freeform 673">
              <a:extLst>
                <a:ext uri="{FF2B5EF4-FFF2-40B4-BE49-F238E27FC236}">
                  <a16:creationId xmlns:a16="http://schemas.microsoft.com/office/drawing/2014/main" id="{8F7A349D-8C26-45EE-BB94-2178BA497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604"/>
              <a:ext cx="10" cy="50"/>
            </a:xfrm>
            <a:custGeom>
              <a:avLst/>
              <a:gdLst>
                <a:gd name="T0" fmla="*/ 40 w 5"/>
                <a:gd name="T1" fmla="*/ 0 h 26"/>
                <a:gd name="T2" fmla="*/ 0 w 5"/>
                <a:gd name="T3" fmla="*/ 18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6">
                  <a:moveTo>
                    <a:pt x="5" y="0"/>
                  </a:moveTo>
                  <a:cubicBezTo>
                    <a:pt x="5" y="9"/>
                    <a:pt x="4" y="19"/>
                    <a:pt x="0" y="2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6" name="Freeform 674">
              <a:extLst>
                <a:ext uri="{FF2B5EF4-FFF2-40B4-BE49-F238E27FC236}">
                  <a16:creationId xmlns:a16="http://schemas.microsoft.com/office/drawing/2014/main" id="{146722AA-F76D-46AB-92ED-C9BCB6155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600"/>
              <a:ext cx="27" cy="74"/>
            </a:xfrm>
            <a:custGeom>
              <a:avLst/>
              <a:gdLst>
                <a:gd name="T0" fmla="*/ 64 w 14"/>
                <a:gd name="T1" fmla="*/ 0 h 38"/>
                <a:gd name="T2" fmla="*/ 0 w 14"/>
                <a:gd name="T3" fmla="*/ 28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8">
                  <a:moveTo>
                    <a:pt x="9" y="0"/>
                  </a:moveTo>
                  <a:cubicBezTo>
                    <a:pt x="14" y="11"/>
                    <a:pt x="3" y="28"/>
                    <a:pt x="0" y="38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7" name="Freeform 675">
              <a:extLst>
                <a:ext uri="{FF2B5EF4-FFF2-40B4-BE49-F238E27FC236}">
                  <a16:creationId xmlns:a16="http://schemas.microsoft.com/office/drawing/2014/main" id="{EB41289F-36E3-4933-8768-F580EDEE7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612"/>
              <a:ext cx="16" cy="52"/>
            </a:xfrm>
            <a:custGeom>
              <a:avLst/>
              <a:gdLst>
                <a:gd name="T0" fmla="*/ 64 w 8"/>
                <a:gd name="T1" fmla="*/ 0 h 27"/>
                <a:gd name="T2" fmla="*/ 0 w 8"/>
                <a:gd name="T3" fmla="*/ 193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">
                  <a:moveTo>
                    <a:pt x="8" y="0"/>
                  </a:moveTo>
                  <a:cubicBezTo>
                    <a:pt x="7" y="9"/>
                    <a:pt x="2" y="18"/>
                    <a:pt x="0" y="2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8" name="Freeform 676">
              <a:extLst>
                <a:ext uri="{FF2B5EF4-FFF2-40B4-BE49-F238E27FC236}">
                  <a16:creationId xmlns:a16="http://schemas.microsoft.com/office/drawing/2014/main" id="{3792BF76-B2A9-42F2-8A83-C7CF653A2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606"/>
              <a:ext cx="12" cy="50"/>
            </a:xfrm>
            <a:custGeom>
              <a:avLst/>
              <a:gdLst>
                <a:gd name="T0" fmla="*/ 48 w 6"/>
                <a:gd name="T1" fmla="*/ 0 h 26"/>
                <a:gd name="T2" fmla="*/ 0 w 6"/>
                <a:gd name="T3" fmla="*/ 185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6">
                  <a:moveTo>
                    <a:pt x="6" y="0"/>
                  </a:moveTo>
                  <a:cubicBezTo>
                    <a:pt x="4" y="9"/>
                    <a:pt x="3" y="17"/>
                    <a:pt x="0" y="2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29" name="Freeform 677">
              <a:extLst>
                <a:ext uri="{FF2B5EF4-FFF2-40B4-BE49-F238E27FC236}">
                  <a16:creationId xmlns:a16="http://schemas.microsoft.com/office/drawing/2014/main" id="{AD355E81-67CC-421A-8A6A-D34A8E291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612"/>
              <a:ext cx="23" cy="68"/>
            </a:xfrm>
            <a:custGeom>
              <a:avLst/>
              <a:gdLst>
                <a:gd name="T0" fmla="*/ 48 w 12"/>
                <a:gd name="T1" fmla="*/ 0 h 35"/>
                <a:gd name="T2" fmla="*/ 0 w 12"/>
                <a:gd name="T3" fmla="*/ 2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5">
                  <a:moveTo>
                    <a:pt x="7" y="0"/>
                  </a:moveTo>
                  <a:cubicBezTo>
                    <a:pt x="12" y="10"/>
                    <a:pt x="1" y="25"/>
                    <a:pt x="0" y="3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0" name="Freeform 678">
              <a:extLst>
                <a:ext uri="{FF2B5EF4-FFF2-40B4-BE49-F238E27FC236}">
                  <a16:creationId xmlns:a16="http://schemas.microsoft.com/office/drawing/2014/main" id="{01B9B096-23F1-4D90-A728-FECBDA6D1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2606"/>
              <a:ext cx="16" cy="72"/>
            </a:xfrm>
            <a:custGeom>
              <a:avLst/>
              <a:gdLst>
                <a:gd name="T0" fmla="*/ 64 w 8"/>
                <a:gd name="T1" fmla="*/ 0 h 37"/>
                <a:gd name="T2" fmla="*/ 0 w 8"/>
                <a:gd name="T3" fmla="*/ 272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7">
                  <a:moveTo>
                    <a:pt x="8" y="0"/>
                  </a:moveTo>
                  <a:cubicBezTo>
                    <a:pt x="6" y="12"/>
                    <a:pt x="7" y="26"/>
                    <a:pt x="0" y="3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1" name="Freeform 679">
              <a:extLst>
                <a:ext uri="{FF2B5EF4-FFF2-40B4-BE49-F238E27FC236}">
                  <a16:creationId xmlns:a16="http://schemas.microsoft.com/office/drawing/2014/main" id="{4FF4795B-F31B-4B30-AF3A-2829F2336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604"/>
              <a:ext cx="12" cy="62"/>
            </a:xfrm>
            <a:custGeom>
              <a:avLst/>
              <a:gdLst>
                <a:gd name="T0" fmla="*/ 48 w 6"/>
                <a:gd name="T1" fmla="*/ 0 h 32"/>
                <a:gd name="T2" fmla="*/ 0 w 6"/>
                <a:gd name="T3" fmla="*/ 23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2">
                  <a:moveTo>
                    <a:pt x="6" y="0"/>
                  </a:moveTo>
                  <a:cubicBezTo>
                    <a:pt x="6" y="11"/>
                    <a:pt x="4" y="22"/>
                    <a:pt x="0" y="3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2" name="Freeform 680">
              <a:extLst>
                <a:ext uri="{FF2B5EF4-FFF2-40B4-BE49-F238E27FC236}">
                  <a16:creationId xmlns:a16="http://schemas.microsoft.com/office/drawing/2014/main" id="{73A5C6AD-A527-4142-965C-F5ED11763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2602"/>
              <a:ext cx="13" cy="60"/>
            </a:xfrm>
            <a:custGeom>
              <a:avLst/>
              <a:gdLst>
                <a:gd name="T0" fmla="*/ 45 w 7"/>
                <a:gd name="T1" fmla="*/ 0 h 31"/>
                <a:gd name="T2" fmla="*/ 0 w 7"/>
                <a:gd name="T3" fmla="*/ 225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1">
                  <a:moveTo>
                    <a:pt x="7" y="0"/>
                  </a:moveTo>
                  <a:cubicBezTo>
                    <a:pt x="6" y="11"/>
                    <a:pt x="5" y="21"/>
                    <a:pt x="0" y="3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3" name="Freeform 681">
              <a:extLst>
                <a:ext uri="{FF2B5EF4-FFF2-40B4-BE49-F238E27FC236}">
                  <a16:creationId xmlns:a16="http://schemas.microsoft.com/office/drawing/2014/main" id="{8E9D1368-0DFE-483B-898E-59C808719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2610"/>
              <a:ext cx="6" cy="29"/>
            </a:xfrm>
            <a:custGeom>
              <a:avLst/>
              <a:gdLst>
                <a:gd name="T0" fmla="*/ 24 w 3"/>
                <a:gd name="T1" fmla="*/ 0 h 15"/>
                <a:gd name="T2" fmla="*/ 0 w 3"/>
                <a:gd name="T3" fmla="*/ 10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3" y="5"/>
                    <a:pt x="2" y="11"/>
                    <a:pt x="0" y="1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4" name="Freeform 682">
              <a:extLst>
                <a:ext uri="{FF2B5EF4-FFF2-40B4-BE49-F238E27FC236}">
                  <a16:creationId xmlns:a16="http://schemas.microsoft.com/office/drawing/2014/main" id="{0F2B96CD-FEE9-4024-831F-BF7675FB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610"/>
              <a:ext cx="18" cy="64"/>
            </a:xfrm>
            <a:custGeom>
              <a:avLst/>
              <a:gdLst>
                <a:gd name="T0" fmla="*/ 56 w 9"/>
                <a:gd name="T1" fmla="*/ 0 h 33"/>
                <a:gd name="T2" fmla="*/ 0 w 9"/>
                <a:gd name="T3" fmla="*/ 24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3">
                  <a:moveTo>
                    <a:pt x="7" y="0"/>
                  </a:moveTo>
                  <a:cubicBezTo>
                    <a:pt x="9" y="10"/>
                    <a:pt x="3" y="23"/>
                    <a:pt x="0" y="33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5" name="Freeform 683">
              <a:extLst>
                <a:ext uri="{FF2B5EF4-FFF2-40B4-BE49-F238E27FC236}">
                  <a16:creationId xmlns:a16="http://schemas.microsoft.com/office/drawing/2014/main" id="{4926E389-5302-4528-9513-771947248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627"/>
              <a:ext cx="11" cy="43"/>
            </a:xfrm>
            <a:custGeom>
              <a:avLst/>
              <a:gdLst>
                <a:gd name="T0" fmla="*/ 37 w 6"/>
                <a:gd name="T1" fmla="*/ 0 h 22"/>
                <a:gd name="T2" fmla="*/ 0 w 6"/>
                <a:gd name="T3" fmla="*/ 16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cubicBezTo>
                    <a:pt x="5" y="8"/>
                    <a:pt x="3" y="15"/>
                    <a:pt x="0" y="2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6" name="Freeform 684">
              <a:extLst>
                <a:ext uri="{FF2B5EF4-FFF2-40B4-BE49-F238E27FC236}">
                  <a16:creationId xmlns:a16="http://schemas.microsoft.com/office/drawing/2014/main" id="{C62F0229-5F02-47DE-A87F-46F232AE2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2635"/>
              <a:ext cx="12" cy="43"/>
            </a:xfrm>
            <a:custGeom>
              <a:avLst/>
              <a:gdLst>
                <a:gd name="T0" fmla="*/ 48 w 6"/>
                <a:gd name="T1" fmla="*/ 0 h 22"/>
                <a:gd name="T2" fmla="*/ 0 w 6"/>
                <a:gd name="T3" fmla="*/ 16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2">
                  <a:moveTo>
                    <a:pt x="6" y="0"/>
                  </a:moveTo>
                  <a:cubicBezTo>
                    <a:pt x="3" y="7"/>
                    <a:pt x="4" y="15"/>
                    <a:pt x="0" y="2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7" name="Freeform 685">
              <a:extLst>
                <a:ext uri="{FF2B5EF4-FFF2-40B4-BE49-F238E27FC236}">
                  <a16:creationId xmlns:a16="http://schemas.microsoft.com/office/drawing/2014/main" id="{EAC299C9-C44A-40BE-A29E-C5D37E5E4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1" y="2635"/>
              <a:ext cx="15" cy="43"/>
            </a:xfrm>
            <a:custGeom>
              <a:avLst/>
              <a:gdLst>
                <a:gd name="T0" fmla="*/ 32 w 8"/>
                <a:gd name="T1" fmla="*/ 0 h 22"/>
                <a:gd name="T2" fmla="*/ 0 w 8"/>
                <a:gd name="T3" fmla="*/ 16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2">
                  <a:moveTo>
                    <a:pt x="5" y="0"/>
                  </a:moveTo>
                  <a:cubicBezTo>
                    <a:pt x="8" y="7"/>
                    <a:pt x="4" y="16"/>
                    <a:pt x="0" y="2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8" name="Freeform 686">
              <a:extLst>
                <a:ext uri="{FF2B5EF4-FFF2-40B4-BE49-F238E27FC236}">
                  <a16:creationId xmlns:a16="http://schemas.microsoft.com/office/drawing/2014/main" id="{69338A38-3E00-4A0D-B530-DD441BCD5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2627"/>
              <a:ext cx="18" cy="51"/>
            </a:xfrm>
            <a:custGeom>
              <a:avLst/>
              <a:gdLst>
                <a:gd name="T0" fmla="*/ 72 w 9"/>
                <a:gd name="T1" fmla="*/ 0 h 26"/>
                <a:gd name="T2" fmla="*/ 0 w 9"/>
                <a:gd name="T3" fmla="*/ 19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6">
                  <a:moveTo>
                    <a:pt x="9" y="0"/>
                  </a:moveTo>
                  <a:cubicBezTo>
                    <a:pt x="6" y="9"/>
                    <a:pt x="5" y="18"/>
                    <a:pt x="0" y="2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39" name="Freeform 687">
              <a:extLst>
                <a:ext uri="{FF2B5EF4-FFF2-40B4-BE49-F238E27FC236}">
                  <a16:creationId xmlns:a16="http://schemas.microsoft.com/office/drawing/2014/main" id="{D5755A85-28AC-4919-BAC1-FD6667A8A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6" y="2610"/>
              <a:ext cx="23" cy="72"/>
            </a:xfrm>
            <a:custGeom>
              <a:avLst/>
              <a:gdLst>
                <a:gd name="T0" fmla="*/ 84 w 12"/>
                <a:gd name="T1" fmla="*/ 0 h 37"/>
                <a:gd name="T2" fmla="*/ 84 w 12"/>
                <a:gd name="T3" fmla="*/ 53 h 37"/>
                <a:gd name="T4" fmla="*/ 0 w 12"/>
                <a:gd name="T5" fmla="*/ 27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7">
                  <a:moveTo>
                    <a:pt x="12" y="0"/>
                  </a:moveTo>
                  <a:cubicBezTo>
                    <a:pt x="12" y="2"/>
                    <a:pt x="12" y="4"/>
                    <a:pt x="12" y="7"/>
                  </a:cubicBezTo>
                  <a:cubicBezTo>
                    <a:pt x="11" y="13"/>
                    <a:pt x="6" y="35"/>
                    <a:pt x="0" y="3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0" name="Freeform 688">
              <a:extLst>
                <a:ext uri="{FF2B5EF4-FFF2-40B4-BE49-F238E27FC236}">
                  <a16:creationId xmlns:a16="http://schemas.microsoft.com/office/drawing/2014/main" id="{D6B7E207-F71B-4195-87A1-848AFBA81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604"/>
              <a:ext cx="23" cy="68"/>
            </a:xfrm>
            <a:custGeom>
              <a:avLst/>
              <a:gdLst>
                <a:gd name="T0" fmla="*/ 84 w 12"/>
                <a:gd name="T1" fmla="*/ 0 h 35"/>
                <a:gd name="T2" fmla="*/ 0 w 12"/>
                <a:gd name="T3" fmla="*/ 2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5">
                  <a:moveTo>
                    <a:pt x="12" y="0"/>
                  </a:moveTo>
                  <a:cubicBezTo>
                    <a:pt x="10" y="12"/>
                    <a:pt x="6" y="25"/>
                    <a:pt x="0" y="3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1" name="Freeform 689">
              <a:extLst>
                <a:ext uri="{FF2B5EF4-FFF2-40B4-BE49-F238E27FC236}">
                  <a16:creationId xmlns:a16="http://schemas.microsoft.com/office/drawing/2014/main" id="{BA9F46E0-EA50-4B21-AAE7-71E0A2F15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2612"/>
              <a:ext cx="13" cy="46"/>
            </a:xfrm>
            <a:custGeom>
              <a:avLst/>
              <a:gdLst>
                <a:gd name="T0" fmla="*/ 45 w 7"/>
                <a:gd name="T1" fmla="*/ 0 h 24"/>
                <a:gd name="T2" fmla="*/ 0 w 7"/>
                <a:gd name="T3" fmla="*/ 169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4">
                  <a:moveTo>
                    <a:pt x="7" y="0"/>
                  </a:moveTo>
                  <a:cubicBezTo>
                    <a:pt x="6" y="8"/>
                    <a:pt x="3" y="16"/>
                    <a:pt x="0" y="2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2" name="Freeform 690">
              <a:extLst>
                <a:ext uri="{FF2B5EF4-FFF2-40B4-BE49-F238E27FC236}">
                  <a16:creationId xmlns:a16="http://schemas.microsoft.com/office/drawing/2014/main" id="{23938308-81EE-489D-8242-EF4CD0974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2604"/>
              <a:ext cx="22" cy="62"/>
            </a:xfrm>
            <a:custGeom>
              <a:avLst/>
              <a:gdLst>
                <a:gd name="T0" fmla="*/ 88 w 11"/>
                <a:gd name="T1" fmla="*/ 0 h 32"/>
                <a:gd name="T2" fmla="*/ 0 w 11"/>
                <a:gd name="T3" fmla="*/ 23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2">
                  <a:moveTo>
                    <a:pt x="11" y="0"/>
                  </a:moveTo>
                  <a:cubicBezTo>
                    <a:pt x="8" y="10"/>
                    <a:pt x="7" y="24"/>
                    <a:pt x="0" y="3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3" name="Freeform 691">
              <a:extLst>
                <a:ext uri="{FF2B5EF4-FFF2-40B4-BE49-F238E27FC236}">
                  <a16:creationId xmlns:a16="http://schemas.microsoft.com/office/drawing/2014/main" id="{9171B92D-C865-4308-A49E-3BDEC42CD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2604"/>
              <a:ext cx="23" cy="68"/>
            </a:xfrm>
            <a:custGeom>
              <a:avLst/>
              <a:gdLst>
                <a:gd name="T0" fmla="*/ 77 w 12"/>
                <a:gd name="T1" fmla="*/ 0 h 35"/>
                <a:gd name="T2" fmla="*/ 0 w 12"/>
                <a:gd name="T3" fmla="*/ 2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5">
                  <a:moveTo>
                    <a:pt x="11" y="0"/>
                  </a:moveTo>
                  <a:cubicBezTo>
                    <a:pt x="12" y="11"/>
                    <a:pt x="6" y="26"/>
                    <a:pt x="0" y="3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4" name="Freeform 692">
              <a:extLst>
                <a:ext uri="{FF2B5EF4-FFF2-40B4-BE49-F238E27FC236}">
                  <a16:creationId xmlns:a16="http://schemas.microsoft.com/office/drawing/2014/main" id="{2455D67C-C7F7-4148-AFE3-E16990EE8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2615"/>
              <a:ext cx="18" cy="53"/>
            </a:xfrm>
            <a:custGeom>
              <a:avLst/>
              <a:gdLst>
                <a:gd name="T0" fmla="*/ 72 w 9"/>
                <a:gd name="T1" fmla="*/ 0 h 27"/>
                <a:gd name="T2" fmla="*/ 0 w 9"/>
                <a:gd name="T3" fmla="*/ 20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cubicBezTo>
                    <a:pt x="6" y="9"/>
                    <a:pt x="3" y="18"/>
                    <a:pt x="0" y="2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5" name="Freeform 693">
              <a:extLst>
                <a:ext uri="{FF2B5EF4-FFF2-40B4-BE49-F238E27FC236}">
                  <a16:creationId xmlns:a16="http://schemas.microsoft.com/office/drawing/2014/main" id="{515BB2C8-62FF-4F77-9921-2C574B69B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639"/>
              <a:ext cx="22" cy="51"/>
            </a:xfrm>
            <a:custGeom>
              <a:avLst/>
              <a:gdLst>
                <a:gd name="T0" fmla="*/ 88 w 11"/>
                <a:gd name="T1" fmla="*/ 0 h 26"/>
                <a:gd name="T2" fmla="*/ 0 w 11"/>
                <a:gd name="T3" fmla="*/ 19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6">
                  <a:moveTo>
                    <a:pt x="11" y="0"/>
                  </a:moveTo>
                  <a:cubicBezTo>
                    <a:pt x="10" y="9"/>
                    <a:pt x="6" y="18"/>
                    <a:pt x="0" y="2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6" name="Freeform 694">
              <a:extLst>
                <a:ext uri="{FF2B5EF4-FFF2-40B4-BE49-F238E27FC236}">
                  <a16:creationId xmlns:a16="http://schemas.microsoft.com/office/drawing/2014/main" id="{3AAB4231-F7A0-435C-97B4-0EAB88D92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2647"/>
              <a:ext cx="14" cy="41"/>
            </a:xfrm>
            <a:custGeom>
              <a:avLst/>
              <a:gdLst>
                <a:gd name="T0" fmla="*/ 48 w 7"/>
                <a:gd name="T1" fmla="*/ 16 h 21"/>
                <a:gd name="T2" fmla="*/ 48 w 7"/>
                <a:gd name="T3" fmla="*/ 0 h 21"/>
                <a:gd name="T4" fmla="*/ 0 w 7"/>
                <a:gd name="T5" fmla="*/ 156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1">
                  <a:moveTo>
                    <a:pt x="6" y="2"/>
                  </a:moveTo>
                  <a:cubicBezTo>
                    <a:pt x="6" y="1"/>
                    <a:pt x="5" y="1"/>
                    <a:pt x="6" y="0"/>
                  </a:cubicBezTo>
                  <a:cubicBezTo>
                    <a:pt x="7" y="8"/>
                    <a:pt x="4" y="15"/>
                    <a:pt x="0" y="2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7" name="Freeform 695">
              <a:extLst>
                <a:ext uri="{FF2B5EF4-FFF2-40B4-BE49-F238E27FC236}">
                  <a16:creationId xmlns:a16="http://schemas.microsoft.com/office/drawing/2014/main" id="{BD863E4B-6E45-4252-AC88-F428A1CE7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645"/>
              <a:ext cx="12" cy="39"/>
            </a:xfrm>
            <a:custGeom>
              <a:avLst/>
              <a:gdLst>
                <a:gd name="T0" fmla="*/ 48 w 6"/>
                <a:gd name="T1" fmla="*/ 0 h 20"/>
                <a:gd name="T2" fmla="*/ 0 w 6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cubicBezTo>
                    <a:pt x="6" y="7"/>
                    <a:pt x="3" y="14"/>
                    <a:pt x="0" y="20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8" name="Freeform 696">
              <a:extLst>
                <a:ext uri="{FF2B5EF4-FFF2-40B4-BE49-F238E27FC236}">
                  <a16:creationId xmlns:a16="http://schemas.microsoft.com/office/drawing/2014/main" id="{65CC5727-3BA5-4AE1-BE48-AFFB91DD5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" y="2623"/>
              <a:ext cx="17" cy="57"/>
            </a:xfrm>
            <a:custGeom>
              <a:avLst/>
              <a:gdLst>
                <a:gd name="T0" fmla="*/ 60 w 9"/>
                <a:gd name="T1" fmla="*/ 0 h 29"/>
                <a:gd name="T2" fmla="*/ 0 w 9"/>
                <a:gd name="T3" fmla="*/ 22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9">
                  <a:moveTo>
                    <a:pt x="9" y="0"/>
                  </a:moveTo>
                  <a:cubicBezTo>
                    <a:pt x="7" y="10"/>
                    <a:pt x="6" y="21"/>
                    <a:pt x="0" y="2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49" name="Freeform 697">
              <a:extLst>
                <a:ext uri="{FF2B5EF4-FFF2-40B4-BE49-F238E27FC236}">
                  <a16:creationId xmlns:a16="http://schemas.microsoft.com/office/drawing/2014/main" id="{3E76BCEF-6DA0-4316-9A4C-2A66DEE2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2602"/>
              <a:ext cx="22" cy="54"/>
            </a:xfrm>
            <a:custGeom>
              <a:avLst/>
              <a:gdLst>
                <a:gd name="T0" fmla="*/ 56 w 11"/>
                <a:gd name="T1" fmla="*/ 0 h 28"/>
                <a:gd name="T2" fmla="*/ 0 w 11"/>
                <a:gd name="T3" fmla="*/ 20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8">
                  <a:moveTo>
                    <a:pt x="7" y="0"/>
                  </a:moveTo>
                  <a:cubicBezTo>
                    <a:pt x="11" y="4"/>
                    <a:pt x="2" y="23"/>
                    <a:pt x="0" y="28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0" name="Freeform 698">
              <a:extLst>
                <a:ext uri="{FF2B5EF4-FFF2-40B4-BE49-F238E27FC236}">
                  <a16:creationId xmlns:a16="http://schemas.microsoft.com/office/drawing/2014/main" id="{8E4FCBE7-5CAF-4B4A-BDBC-D87A56EEC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" y="2627"/>
              <a:ext cx="18" cy="53"/>
            </a:xfrm>
            <a:custGeom>
              <a:avLst/>
              <a:gdLst>
                <a:gd name="T0" fmla="*/ 72 w 9"/>
                <a:gd name="T1" fmla="*/ 0 h 27"/>
                <a:gd name="T2" fmla="*/ 0 w 9"/>
                <a:gd name="T3" fmla="*/ 204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7">
                  <a:moveTo>
                    <a:pt x="9" y="0"/>
                  </a:moveTo>
                  <a:cubicBezTo>
                    <a:pt x="9" y="13"/>
                    <a:pt x="7" y="17"/>
                    <a:pt x="0" y="2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1" name="Freeform 699">
              <a:extLst>
                <a:ext uri="{FF2B5EF4-FFF2-40B4-BE49-F238E27FC236}">
                  <a16:creationId xmlns:a16="http://schemas.microsoft.com/office/drawing/2014/main" id="{07F0E207-2AE1-47EF-92AE-0140A6F4A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641"/>
              <a:ext cx="20" cy="47"/>
            </a:xfrm>
            <a:custGeom>
              <a:avLst/>
              <a:gdLst>
                <a:gd name="T0" fmla="*/ 72 w 10"/>
                <a:gd name="T1" fmla="*/ 0 h 24"/>
                <a:gd name="T2" fmla="*/ 0 w 10"/>
                <a:gd name="T3" fmla="*/ 18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9" y="0"/>
                  </a:moveTo>
                  <a:cubicBezTo>
                    <a:pt x="10" y="8"/>
                    <a:pt x="4" y="17"/>
                    <a:pt x="0" y="2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2" name="Freeform 700">
              <a:extLst>
                <a:ext uri="{FF2B5EF4-FFF2-40B4-BE49-F238E27FC236}">
                  <a16:creationId xmlns:a16="http://schemas.microsoft.com/office/drawing/2014/main" id="{70EB9578-021B-4913-9962-20E129FC9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596"/>
              <a:ext cx="7" cy="31"/>
            </a:xfrm>
            <a:custGeom>
              <a:avLst/>
              <a:gdLst>
                <a:gd name="T0" fmla="*/ 21 w 4"/>
                <a:gd name="T1" fmla="*/ 0 h 16"/>
                <a:gd name="T2" fmla="*/ 0 w 4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6">
                  <a:moveTo>
                    <a:pt x="4" y="0"/>
                  </a:moveTo>
                  <a:cubicBezTo>
                    <a:pt x="2" y="5"/>
                    <a:pt x="3" y="11"/>
                    <a:pt x="0" y="1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3" name="Freeform 701">
              <a:extLst>
                <a:ext uri="{FF2B5EF4-FFF2-40B4-BE49-F238E27FC236}">
                  <a16:creationId xmlns:a16="http://schemas.microsoft.com/office/drawing/2014/main" id="{6C3913E6-8808-47C7-A373-66256FEA9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621"/>
              <a:ext cx="17" cy="65"/>
            </a:xfrm>
            <a:custGeom>
              <a:avLst/>
              <a:gdLst>
                <a:gd name="T0" fmla="*/ 60 w 9"/>
                <a:gd name="T1" fmla="*/ 0 h 33"/>
                <a:gd name="T2" fmla="*/ 0 w 9"/>
                <a:gd name="T3" fmla="*/ 252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3">
                  <a:moveTo>
                    <a:pt x="9" y="0"/>
                  </a:moveTo>
                  <a:cubicBezTo>
                    <a:pt x="9" y="13"/>
                    <a:pt x="7" y="23"/>
                    <a:pt x="0" y="33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4" name="Freeform 702">
              <a:extLst>
                <a:ext uri="{FF2B5EF4-FFF2-40B4-BE49-F238E27FC236}">
                  <a16:creationId xmlns:a16="http://schemas.microsoft.com/office/drawing/2014/main" id="{A2161239-E4A5-4F4A-8DBF-671A93DCF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2658"/>
              <a:ext cx="8" cy="28"/>
            </a:xfrm>
            <a:custGeom>
              <a:avLst/>
              <a:gdLst>
                <a:gd name="T0" fmla="*/ 32 w 4"/>
                <a:gd name="T1" fmla="*/ 0 h 14"/>
                <a:gd name="T2" fmla="*/ 0 w 4"/>
                <a:gd name="T3" fmla="*/ 112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4">
                  <a:moveTo>
                    <a:pt x="4" y="0"/>
                  </a:moveTo>
                  <a:cubicBezTo>
                    <a:pt x="4" y="3"/>
                    <a:pt x="2" y="10"/>
                    <a:pt x="0" y="1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5" name="Freeform 703">
              <a:extLst>
                <a:ext uri="{FF2B5EF4-FFF2-40B4-BE49-F238E27FC236}">
                  <a16:creationId xmlns:a16="http://schemas.microsoft.com/office/drawing/2014/main" id="{7B6769F9-F333-4CE5-A087-CC1B30F1E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2606"/>
              <a:ext cx="4" cy="45"/>
            </a:xfrm>
            <a:custGeom>
              <a:avLst/>
              <a:gdLst>
                <a:gd name="T0" fmla="*/ 8 w 2"/>
                <a:gd name="T1" fmla="*/ 0 h 23"/>
                <a:gd name="T2" fmla="*/ 0 w 2"/>
                <a:gd name="T3" fmla="*/ 172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3">
                  <a:moveTo>
                    <a:pt x="1" y="0"/>
                  </a:moveTo>
                  <a:cubicBezTo>
                    <a:pt x="1" y="8"/>
                    <a:pt x="2" y="15"/>
                    <a:pt x="0" y="23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6" name="Freeform 704">
              <a:extLst>
                <a:ext uri="{FF2B5EF4-FFF2-40B4-BE49-F238E27FC236}">
                  <a16:creationId xmlns:a16="http://schemas.microsoft.com/office/drawing/2014/main" id="{A1390A4C-9771-4126-8789-17F698BC4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631"/>
              <a:ext cx="18" cy="49"/>
            </a:xfrm>
            <a:custGeom>
              <a:avLst/>
              <a:gdLst>
                <a:gd name="T0" fmla="*/ 48 w 9"/>
                <a:gd name="T1" fmla="*/ 0 h 25"/>
                <a:gd name="T2" fmla="*/ 0 w 9"/>
                <a:gd name="T3" fmla="*/ 188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5">
                  <a:moveTo>
                    <a:pt x="6" y="0"/>
                  </a:moveTo>
                  <a:cubicBezTo>
                    <a:pt x="9" y="6"/>
                    <a:pt x="5" y="20"/>
                    <a:pt x="0" y="25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7" name="Freeform 705">
              <a:extLst>
                <a:ext uri="{FF2B5EF4-FFF2-40B4-BE49-F238E27FC236}">
                  <a16:creationId xmlns:a16="http://schemas.microsoft.com/office/drawing/2014/main" id="{106F9C04-1299-4690-8F5E-3A016F581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" y="2606"/>
              <a:ext cx="10" cy="31"/>
            </a:xfrm>
            <a:custGeom>
              <a:avLst/>
              <a:gdLst>
                <a:gd name="T0" fmla="*/ 40 w 5"/>
                <a:gd name="T1" fmla="*/ 0 h 16"/>
                <a:gd name="T2" fmla="*/ 0 w 5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6"/>
                    <a:pt x="4" y="12"/>
                    <a:pt x="0" y="1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8" name="Freeform 706">
              <a:extLst>
                <a:ext uri="{FF2B5EF4-FFF2-40B4-BE49-F238E27FC236}">
                  <a16:creationId xmlns:a16="http://schemas.microsoft.com/office/drawing/2014/main" id="{B9298CA6-7852-4B13-A8E4-43B5DC317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2658"/>
              <a:ext cx="27" cy="24"/>
            </a:xfrm>
            <a:custGeom>
              <a:avLst/>
              <a:gdLst>
                <a:gd name="T0" fmla="*/ 100 w 14"/>
                <a:gd name="T1" fmla="*/ 0 h 12"/>
                <a:gd name="T2" fmla="*/ 64 w 14"/>
                <a:gd name="T3" fmla="*/ 72 h 12"/>
                <a:gd name="T4" fmla="*/ 0 w 14"/>
                <a:gd name="T5" fmla="*/ 9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14" y="0"/>
                  </a:moveTo>
                  <a:cubicBezTo>
                    <a:pt x="12" y="2"/>
                    <a:pt x="12" y="7"/>
                    <a:pt x="9" y="9"/>
                  </a:cubicBezTo>
                  <a:cubicBezTo>
                    <a:pt x="6" y="12"/>
                    <a:pt x="3" y="10"/>
                    <a:pt x="0" y="12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59" name="Freeform 707">
              <a:extLst>
                <a:ext uri="{FF2B5EF4-FFF2-40B4-BE49-F238E27FC236}">
                  <a16:creationId xmlns:a16="http://schemas.microsoft.com/office/drawing/2014/main" id="{9FF85003-7013-4729-948C-2392FB493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664"/>
              <a:ext cx="6" cy="18"/>
            </a:xfrm>
            <a:custGeom>
              <a:avLst/>
              <a:gdLst>
                <a:gd name="T0" fmla="*/ 16 w 3"/>
                <a:gd name="T1" fmla="*/ 0 h 9"/>
                <a:gd name="T2" fmla="*/ 24 w 3"/>
                <a:gd name="T3" fmla="*/ 7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cubicBezTo>
                    <a:pt x="0" y="3"/>
                    <a:pt x="0" y="7"/>
                    <a:pt x="3" y="9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0" name="Freeform 708">
              <a:extLst>
                <a:ext uri="{FF2B5EF4-FFF2-40B4-BE49-F238E27FC236}">
                  <a16:creationId xmlns:a16="http://schemas.microsoft.com/office/drawing/2014/main" id="{A64E44AE-A8ED-4885-A8C4-67532BA2D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" y="2656"/>
              <a:ext cx="14" cy="24"/>
            </a:xfrm>
            <a:custGeom>
              <a:avLst/>
              <a:gdLst>
                <a:gd name="T0" fmla="*/ 32 w 7"/>
                <a:gd name="T1" fmla="*/ 0 h 12"/>
                <a:gd name="T2" fmla="*/ 56 w 7"/>
                <a:gd name="T3" fmla="*/ 8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">
                  <a:moveTo>
                    <a:pt x="4" y="0"/>
                  </a:moveTo>
                  <a:cubicBezTo>
                    <a:pt x="3" y="4"/>
                    <a:pt x="0" y="12"/>
                    <a:pt x="7" y="10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1" name="Freeform 709">
              <a:extLst>
                <a:ext uri="{FF2B5EF4-FFF2-40B4-BE49-F238E27FC236}">
                  <a16:creationId xmlns:a16="http://schemas.microsoft.com/office/drawing/2014/main" id="{7940B518-22EF-46CF-8EB9-5D5BB8DFD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2660"/>
              <a:ext cx="16" cy="16"/>
            </a:xfrm>
            <a:custGeom>
              <a:avLst/>
              <a:gdLst>
                <a:gd name="T0" fmla="*/ 16 w 8"/>
                <a:gd name="T1" fmla="*/ 0 h 8"/>
                <a:gd name="T2" fmla="*/ 64 w 8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0" y="4"/>
                    <a:pt x="4" y="8"/>
                    <a:pt x="8" y="8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2" name="Freeform 710">
              <a:extLst>
                <a:ext uri="{FF2B5EF4-FFF2-40B4-BE49-F238E27FC236}">
                  <a16:creationId xmlns:a16="http://schemas.microsoft.com/office/drawing/2014/main" id="{8F44F85F-346B-417C-ABDB-29EACCF59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676"/>
              <a:ext cx="19" cy="8"/>
            </a:xfrm>
            <a:custGeom>
              <a:avLst/>
              <a:gdLst>
                <a:gd name="T0" fmla="*/ 0 w 10"/>
                <a:gd name="T1" fmla="*/ 0 h 4"/>
                <a:gd name="T2" fmla="*/ 68 w 10"/>
                <a:gd name="T3" fmla="*/ 2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2" y="3"/>
                    <a:pt x="6" y="4"/>
                    <a:pt x="10" y="3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3" name="Freeform 711">
              <a:extLst>
                <a:ext uri="{FF2B5EF4-FFF2-40B4-BE49-F238E27FC236}">
                  <a16:creationId xmlns:a16="http://schemas.microsoft.com/office/drawing/2014/main" id="{9A573305-2324-4562-95E6-A62303F7E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2672"/>
              <a:ext cx="18" cy="8"/>
            </a:xfrm>
            <a:custGeom>
              <a:avLst/>
              <a:gdLst>
                <a:gd name="T0" fmla="*/ 0 w 9"/>
                <a:gd name="T1" fmla="*/ 0 h 4"/>
                <a:gd name="T2" fmla="*/ 72 w 9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1" y="4"/>
                    <a:pt x="6" y="4"/>
                    <a:pt x="9" y="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4" name="Freeform 712">
              <a:extLst>
                <a:ext uri="{FF2B5EF4-FFF2-40B4-BE49-F238E27FC236}">
                  <a16:creationId xmlns:a16="http://schemas.microsoft.com/office/drawing/2014/main" id="{D153FB60-0AFE-432A-8781-2BC553D0C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668"/>
              <a:ext cx="20" cy="10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24 h 5"/>
                <a:gd name="T4" fmla="*/ 80 w 10"/>
                <a:gd name="T5" fmla="*/ 3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5"/>
                    <a:pt x="7" y="5"/>
                    <a:pt x="10" y="4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5" name="Freeform 713">
              <a:extLst>
                <a:ext uri="{FF2B5EF4-FFF2-40B4-BE49-F238E27FC236}">
                  <a16:creationId xmlns:a16="http://schemas.microsoft.com/office/drawing/2014/main" id="{DA640813-7EE5-4D42-85FA-363F0A3BD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635"/>
              <a:ext cx="11" cy="21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76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3" y="4"/>
                    <a:pt x="6" y="9"/>
                    <a:pt x="0" y="11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6" name="Freeform 714">
              <a:extLst>
                <a:ext uri="{FF2B5EF4-FFF2-40B4-BE49-F238E27FC236}">
                  <a16:creationId xmlns:a16="http://schemas.microsoft.com/office/drawing/2014/main" id="{10606F62-E70C-426E-A9EB-7E4BD4E81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666"/>
              <a:ext cx="9" cy="14"/>
            </a:xfrm>
            <a:custGeom>
              <a:avLst/>
              <a:gdLst>
                <a:gd name="T0" fmla="*/ 13 w 5"/>
                <a:gd name="T1" fmla="*/ 0 h 7"/>
                <a:gd name="T2" fmla="*/ 29 w 5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0" y="3"/>
                    <a:pt x="2" y="7"/>
                    <a:pt x="5" y="7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7" name="Freeform 715">
              <a:extLst>
                <a:ext uri="{FF2B5EF4-FFF2-40B4-BE49-F238E27FC236}">
                  <a16:creationId xmlns:a16="http://schemas.microsoft.com/office/drawing/2014/main" id="{C408E07E-A8C2-48F4-8489-A94F7BD9D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660"/>
              <a:ext cx="8" cy="16"/>
            </a:xfrm>
            <a:custGeom>
              <a:avLst/>
              <a:gdLst>
                <a:gd name="T0" fmla="*/ 16 w 4"/>
                <a:gd name="T1" fmla="*/ 0 h 8"/>
                <a:gd name="T2" fmla="*/ 32 w 4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2" y="0"/>
                  </a:moveTo>
                  <a:cubicBezTo>
                    <a:pt x="0" y="3"/>
                    <a:pt x="1" y="6"/>
                    <a:pt x="4" y="8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8" name="Freeform 716">
              <a:extLst>
                <a:ext uri="{FF2B5EF4-FFF2-40B4-BE49-F238E27FC236}">
                  <a16:creationId xmlns:a16="http://schemas.microsoft.com/office/drawing/2014/main" id="{02133464-99F2-4D70-8C8C-5B791B162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2623"/>
              <a:ext cx="6" cy="12"/>
            </a:xfrm>
            <a:custGeom>
              <a:avLst/>
              <a:gdLst>
                <a:gd name="T0" fmla="*/ 24 w 3"/>
                <a:gd name="T1" fmla="*/ 0 h 6"/>
                <a:gd name="T2" fmla="*/ 0 w 3"/>
                <a:gd name="T3" fmla="*/ 4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2"/>
                    <a:pt x="2" y="5"/>
                    <a:pt x="0" y="6"/>
                  </a:cubicBezTo>
                </a:path>
              </a:pathLst>
            </a:custGeom>
            <a:solidFill>
              <a:srgbClr val="DBB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69" name="Freeform 717">
              <a:extLst>
                <a:ext uri="{FF2B5EF4-FFF2-40B4-BE49-F238E27FC236}">
                  <a16:creationId xmlns:a16="http://schemas.microsoft.com/office/drawing/2014/main" id="{EF7999D5-1148-4085-8A08-20CDD1DA2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" y="2705"/>
              <a:ext cx="1056" cy="211"/>
            </a:xfrm>
            <a:custGeom>
              <a:avLst/>
              <a:gdLst>
                <a:gd name="T0" fmla="*/ 0 w 1056"/>
                <a:gd name="T1" fmla="*/ 211 h 211"/>
                <a:gd name="T2" fmla="*/ 941 w 1056"/>
                <a:gd name="T3" fmla="*/ 211 h 211"/>
                <a:gd name="T4" fmla="*/ 1056 w 1056"/>
                <a:gd name="T5" fmla="*/ 0 h 211"/>
                <a:gd name="T6" fmla="*/ 923 w 1056"/>
                <a:gd name="T7" fmla="*/ 185 h 211"/>
                <a:gd name="T8" fmla="*/ 0 w 1056"/>
                <a:gd name="T9" fmla="*/ 211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6" h="211">
                  <a:moveTo>
                    <a:pt x="0" y="211"/>
                  </a:moveTo>
                  <a:lnTo>
                    <a:pt x="941" y="211"/>
                  </a:lnTo>
                  <a:lnTo>
                    <a:pt x="1056" y="0"/>
                  </a:lnTo>
                  <a:lnTo>
                    <a:pt x="923" y="18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0" name="Freeform 718">
              <a:extLst>
                <a:ext uri="{FF2B5EF4-FFF2-40B4-BE49-F238E27FC236}">
                  <a16:creationId xmlns:a16="http://schemas.microsoft.com/office/drawing/2014/main" id="{7F506A3F-ADF7-46AB-9E2F-8C027C1DA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" y="2705"/>
              <a:ext cx="1056" cy="211"/>
            </a:xfrm>
            <a:custGeom>
              <a:avLst/>
              <a:gdLst>
                <a:gd name="T0" fmla="*/ 0 w 1056"/>
                <a:gd name="T1" fmla="*/ 211 h 211"/>
                <a:gd name="T2" fmla="*/ 941 w 1056"/>
                <a:gd name="T3" fmla="*/ 211 h 211"/>
                <a:gd name="T4" fmla="*/ 1056 w 1056"/>
                <a:gd name="T5" fmla="*/ 0 h 211"/>
                <a:gd name="T6" fmla="*/ 923 w 1056"/>
                <a:gd name="T7" fmla="*/ 185 h 2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6" h="211">
                  <a:moveTo>
                    <a:pt x="0" y="211"/>
                  </a:moveTo>
                  <a:lnTo>
                    <a:pt x="941" y="211"/>
                  </a:lnTo>
                  <a:lnTo>
                    <a:pt x="1056" y="0"/>
                  </a:lnTo>
                  <a:lnTo>
                    <a:pt x="923" y="1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1" name="Freeform 719">
              <a:extLst>
                <a:ext uri="{FF2B5EF4-FFF2-40B4-BE49-F238E27FC236}">
                  <a16:creationId xmlns:a16="http://schemas.microsoft.com/office/drawing/2014/main" id="{F27A694D-4523-4133-A7B2-F7FE412AA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" y="2670"/>
              <a:ext cx="136" cy="21"/>
            </a:xfrm>
            <a:custGeom>
              <a:avLst/>
              <a:gdLst>
                <a:gd name="T0" fmla="*/ 505 w 70"/>
                <a:gd name="T1" fmla="*/ 69 h 11"/>
                <a:gd name="T2" fmla="*/ 449 w 70"/>
                <a:gd name="T3" fmla="*/ 55 h 11"/>
                <a:gd name="T4" fmla="*/ 309 w 70"/>
                <a:gd name="T5" fmla="*/ 15 h 11"/>
                <a:gd name="T6" fmla="*/ 23 w 70"/>
                <a:gd name="T7" fmla="*/ 40 h 11"/>
                <a:gd name="T8" fmla="*/ 0 w 70"/>
                <a:gd name="T9" fmla="*/ 61 h 11"/>
                <a:gd name="T10" fmla="*/ 295 w 70"/>
                <a:gd name="T11" fmla="*/ 61 h 11"/>
                <a:gd name="T12" fmla="*/ 492 w 70"/>
                <a:gd name="T13" fmla="*/ 76 h 11"/>
                <a:gd name="T14" fmla="*/ 513 w 70"/>
                <a:gd name="T15" fmla="*/ 76 h 11"/>
                <a:gd name="T16" fmla="*/ 505 w 70"/>
                <a:gd name="T17" fmla="*/ 69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1">
                  <a:moveTo>
                    <a:pt x="69" y="10"/>
                  </a:moveTo>
                  <a:cubicBezTo>
                    <a:pt x="67" y="9"/>
                    <a:pt x="64" y="9"/>
                    <a:pt x="61" y="8"/>
                  </a:cubicBezTo>
                  <a:cubicBezTo>
                    <a:pt x="54" y="7"/>
                    <a:pt x="49" y="3"/>
                    <a:pt x="42" y="2"/>
                  </a:cubicBezTo>
                  <a:cubicBezTo>
                    <a:pt x="32" y="0"/>
                    <a:pt x="12" y="2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1" y="5"/>
                    <a:pt x="27" y="10"/>
                    <a:pt x="40" y="9"/>
                  </a:cubicBezTo>
                  <a:cubicBezTo>
                    <a:pt x="49" y="9"/>
                    <a:pt x="58" y="10"/>
                    <a:pt x="67" y="11"/>
                  </a:cubicBezTo>
                  <a:cubicBezTo>
                    <a:pt x="70" y="11"/>
                    <a:pt x="70" y="11"/>
                    <a:pt x="70" y="11"/>
                  </a:cubicBezTo>
                  <a:lnTo>
                    <a:pt x="69" y="1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2" name="Freeform 720">
              <a:extLst>
                <a:ext uri="{FF2B5EF4-FFF2-40B4-BE49-F238E27FC236}">
                  <a16:creationId xmlns:a16="http://schemas.microsoft.com/office/drawing/2014/main" id="{085DB9BC-399B-4261-9435-51312B422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2647"/>
              <a:ext cx="127" cy="19"/>
            </a:xfrm>
            <a:custGeom>
              <a:avLst/>
              <a:gdLst>
                <a:gd name="T0" fmla="*/ 0 w 65"/>
                <a:gd name="T1" fmla="*/ 36 h 10"/>
                <a:gd name="T2" fmla="*/ 244 w 65"/>
                <a:gd name="T3" fmla="*/ 48 h 10"/>
                <a:gd name="T4" fmla="*/ 485 w 65"/>
                <a:gd name="T5" fmla="*/ 48 h 10"/>
                <a:gd name="T6" fmla="*/ 268 w 65"/>
                <a:gd name="T7" fmla="*/ 15 h 10"/>
                <a:gd name="T8" fmla="*/ 45 w 65"/>
                <a:gd name="T9" fmla="*/ 1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">
                  <a:moveTo>
                    <a:pt x="0" y="5"/>
                  </a:moveTo>
                  <a:cubicBezTo>
                    <a:pt x="9" y="8"/>
                    <a:pt x="23" y="6"/>
                    <a:pt x="33" y="7"/>
                  </a:cubicBezTo>
                  <a:cubicBezTo>
                    <a:pt x="43" y="8"/>
                    <a:pt x="55" y="10"/>
                    <a:pt x="65" y="7"/>
                  </a:cubicBezTo>
                  <a:cubicBezTo>
                    <a:pt x="55" y="7"/>
                    <a:pt x="46" y="2"/>
                    <a:pt x="36" y="2"/>
                  </a:cubicBezTo>
                  <a:cubicBezTo>
                    <a:pt x="26" y="2"/>
                    <a:pt x="16" y="0"/>
                    <a:pt x="6" y="2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3" name="Freeform 721">
              <a:extLst>
                <a:ext uri="{FF2B5EF4-FFF2-40B4-BE49-F238E27FC236}">
                  <a16:creationId xmlns:a16="http://schemas.microsoft.com/office/drawing/2014/main" id="{834F8D86-2483-4E09-8F42-6EF3EDF9D1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" y="2643"/>
              <a:ext cx="173" cy="21"/>
            </a:xfrm>
            <a:custGeom>
              <a:avLst/>
              <a:gdLst>
                <a:gd name="T0" fmla="*/ 593 w 89"/>
                <a:gd name="T1" fmla="*/ 36 h 11"/>
                <a:gd name="T2" fmla="*/ 653 w 89"/>
                <a:gd name="T3" fmla="*/ 40 h 11"/>
                <a:gd name="T4" fmla="*/ 593 w 89"/>
                <a:gd name="T5" fmla="*/ 36 h 11"/>
                <a:gd name="T6" fmla="*/ 8 w 89"/>
                <a:gd name="T7" fmla="*/ 21 h 11"/>
                <a:gd name="T8" fmla="*/ 0 w 89"/>
                <a:gd name="T9" fmla="*/ 40 h 11"/>
                <a:gd name="T10" fmla="*/ 317 w 89"/>
                <a:gd name="T11" fmla="*/ 61 h 11"/>
                <a:gd name="T12" fmla="*/ 500 w 89"/>
                <a:gd name="T13" fmla="*/ 61 h 11"/>
                <a:gd name="T14" fmla="*/ 593 w 89"/>
                <a:gd name="T15" fmla="*/ 36 h 11"/>
                <a:gd name="T16" fmla="*/ 329 w 89"/>
                <a:gd name="T17" fmla="*/ 8 h 11"/>
                <a:gd name="T18" fmla="*/ 8 w 89"/>
                <a:gd name="T19" fmla="*/ 21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1">
                  <a:moveTo>
                    <a:pt x="81" y="5"/>
                  </a:moveTo>
                  <a:cubicBezTo>
                    <a:pt x="83" y="6"/>
                    <a:pt x="86" y="6"/>
                    <a:pt x="89" y="6"/>
                  </a:cubicBezTo>
                  <a:cubicBezTo>
                    <a:pt x="86" y="5"/>
                    <a:pt x="83" y="5"/>
                    <a:pt x="81" y="5"/>
                  </a:cubicBezTo>
                  <a:moveTo>
                    <a:pt x="1" y="3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4" y="8"/>
                    <a:pt x="29" y="8"/>
                    <a:pt x="43" y="9"/>
                  </a:cubicBezTo>
                  <a:cubicBezTo>
                    <a:pt x="51" y="10"/>
                    <a:pt x="60" y="11"/>
                    <a:pt x="68" y="9"/>
                  </a:cubicBezTo>
                  <a:cubicBezTo>
                    <a:pt x="72" y="8"/>
                    <a:pt x="76" y="6"/>
                    <a:pt x="81" y="5"/>
                  </a:cubicBezTo>
                  <a:cubicBezTo>
                    <a:pt x="69" y="4"/>
                    <a:pt x="58" y="1"/>
                    <a:pt x="45" y="1"/>
                  </a:cubicBezTo>
                  <a:cubicBezTo>
                    <a:pt x="31" y="1"/>
                    <a:pt x="15" y="0"/>
                    <a:pt x="1" y="3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4" name="Freeform 722">
              <a:extLst>
                <a:ext uri="{FF2B5EF4-FFF2-40B4-BE49-F238E27FC236}">
                  <a16:creationId xmlns:a16="http://schemas.microsoft.com/office/drawing/2014/main" id="{E8050BF1-99E7-4B57-88E4-B1D7C504E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" y="2627"/>
              <a:ext cx="85" cy="12"/>
            </a:xfrm>
            <a:custGeom>
              <a:avLst/>
              <a:gdLst>
                <a:gd name="T0" fmla="*/ 52 w 44"/>
                <a:gd name="T1" fmla="*/ 48 h 6"/>
                <a:gd name="T2" fmla="*/ 317 w 44"/>
                <a:gd name="T3" fmla="*/ 40 h 6"/>
                <a:gd name="T4" fmla="*/ 23 w 44"/>
                <a:gd name="T5" fmla="*/ 8 h 6"/>
                <a:gd name="T6" fmla="*/ 8 w 44"/>
                <a:gd name="T7" fmla="*/ 8 h 6"/>
                <a:gd name="T8" fmla="*/ 0 w 44"/>
                <a:gd name="T9" fmla="*/ 48 h 6"/>
                <a:gd name="T10" fmla="*/ 52 w 44"/>
                <a:gd name="T11" fmla="*/ 48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">
                  <a:moveTo>
                    <a:pt x="7" y="6"/>
                  </a:moveTo>
                  <a:cubicBezTo>
                    <a:pt x="19" y="6"/>
                    <a:pt x="31" y="5"/>
                    <a:pt x="44" y="5"/>
                  </a:cubicBezTo>
                  <a:cubicBezTo>
                    <a:pt x="32" y="0"/>
                    <a:pt x="16" y="3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5" y="6"/>
                    <a:pt x="7" y="6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75" name="Freeform 723">
              <a:extLst>
                <a:ext uri="{FF2B5EF4-FFF2-40B4-BE49-F238E27FC236}">
                  <a16:creationId xmlns:a16="http://schemas.microsoft.com/office/drawing/2014/main" id="{4D4CBE5A-ED00-42C8-B861-B7D6A5FCF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2594"/>
              <a:ext cx="168" cy="29"/>
            </a:xfrm>
            <a:custGeom>
              <a:avLst/>
              <a:gdLst>
                <a:gd name="T0" fmla="*/ 111 w 86"/>
                <a:gd name="T1" fmla="*/ 72 h 15"/>
                <a:gd name="T2" fmla="*/ 344 w 86"/>
                <a:gd name="T3" fmla="*/ 101 h 15"/>
                <a:gd name="T4" fmla="*/ 641 w 86"/>
                <a:gd name="T5" fmla="*/ 85 h 15"/>
                <a:gd name="T6" fmla="*/ 0 w 86"/>
                <a:gd name="T7" fmla="*/ 64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15">
                  <a:moveTo>
                    <a:pt x="15" y="10"/>
                  </a:moveTo>
                  <a:cubicBezTo>
                    <a:pt x="22" y="13"/>
                    <a:pt x="37" y="13"/>
                    <a:pt x="46" y="14"/>
                  </a:cubicBezTo>
                  <a:cubicBezTo>
                    <a:pt x="59" y="15"/>
                    <a:pt x="73" y="12"/>
                    <a:pt x="86" y="12"/>
                  </a:cubicBezTo>
                  <a:cubicBezTo>
                    <a:pt x="57" y="14"/>
                    <a:pt x="29" y="0"/>
                    <a:pt x="0" y="9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88" name="Freeform 724">
              <a:extLst>
                <a:ext uri="{FF2B5EF4-FFF2-40B4-BE49-F238E27FC236}">
                  <a16:creationId xmlns:a16="http://schemas.microsoft.com/office/drawing/2014/main" id="{E76BAB4C-9F6F-4D8C-9D87-823B6C7E5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2629"/>
              <a:ext cx="265" cy="24"/>
            </a:xfrm>
            <a:custGeom>
              <a:avLst/>
              <a:gdLst>
                <a:gd name="T0" fmla="*/ 23 w 136"/>
                <a:gd name="T1" fmla="*/ 72 h 12"/>
                <a:gd name="T2" fmla="*/ 524 w 136"/>
                <a:gd name="T3" fmla="*/ 64 h 12"/>
                <a:gd name="T4" fmla="*/ 1005 w 136"/>
                <a:gd name="T5" fmla="*/ 72 h 12"/>
                <a:gd name="T6" fmla="*/ 509 w 136"/>
                <a:gd name="T7" fmla="*/ 40 h 12"/>
                <a:gd name="T8" fmla="*/ 288 w 136"/>
                <a:gd name="T9" fmla="*/ 16 h 12"/>
                <a:gd name="T10" fmla="*/ 0 w 136"/>
                <a:gd name="T11" fmla="*/ 4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2">
                  <a:moveTo>
                    <a:pt x="3" y="9"/>
                  </a:moveTo>
                  <a:cubicBezTo>
                    <a:pt x="24" y="5"/>
                    <a:pt x="50" y="5"/>
                    <a:pt x="71" y="8"/>
                  </a:cubicBezTo>
                  <a:cubicBezTo>
                    <a:pt x="93" y="12"/>
                    <a:pt x="113" y="12"/>
                    <a:pt x="136" y="9"/>
                  </a:cubicBezTo>
                  <a:cubicBezTo>
                    <a:pt x="111" y="9"/>
                    <a:pt x="93" y="8"/>
                    <a:pt x="69" y="5"/>
                  </a:cubicBezTo>
                  <a:cubicBezTo>
                    <a:pt x="60" y="3"/>
                    <a:pt x="49" y="0"/>
                    <a:pt x="39" y="2"/>
                  </a:cubicBezTo>
                  <a:cubicBezTo>
                    <a:pt x="29" y="4"/>
                    <a:pt x="11" y="5"/>
                    <a:pt x="0" y="5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89" name="Freeform 725">
              <a:extLst>
                <a:ext uri="{FF2B5EF4-FFF2-40B4-BE49-F238E27FC236}">
                  <a16:creationId xmlns:a16="http://schemas.microsoft.com/office/drawing/2014/main" id="{FD780324-06DA-4A95-8A09-DCDF602B5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606"/>
              <a:ext cx="160" cy="21"/>
            </a:xfrm>
            <a:custGeom>
              <a:avLst/>
              <a:gdLst>
                <a:gd name="T0" fmla="*/ 23 w 82"/>
                <a:gd name="T1" fmla="*/ 21 h 11"/>
                <a:gd name="T2" fmla="*/ 320 w 82"/>
                <a:gd name="T3" fmla="*/ 61 h 11"/>
                <a:gd name="T4" fmla="*/ 609 w 82"/>
                <a:gd name="T5" fmla="*/ 76 h 11"/>
                <a:gd name="T6" fmla="*/ 281 w 82"/>
                <a:gd name="T7" fmla="*/ 21 h 11"/>
                <a:gd name="T8" fmla="*/ 0 w 82"/>
                <a:gd name="T9" fmla="*/ 1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1">
                  <a:moveTo>
                    <a:pt x="3" y="3"/>
                  </a:moveTo>
                  <a:cubicBezTo>
                    <a:pt x="15" y="7"/>
                    <a:pt x="30" y="8"/>
                    <a:pt x="43" y="9"/>
                  </a:cubicBezTo>
                  <a:cubicBezTo>
                    <a:pt x="55" y="10"/>
                    <a:pt x="70" y="8"/>
                    <a:pt x="82" y="11"/>
                  </a:cubicBezTo>
                  <a:cubicBezTo>
                    <a:pt x="68" y="11"/>
                    <a:pt x="52" y="5"/>
                    <a:pt x="38" y="3"/>
                  </a:cubicBezTo>
                  <a:cubicBezTo>
                    <a:pt x="25" y="0"/>
                    <a:pt x="13" y="3"/>
                    <a:pt x="0" y="2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0" name="Freeform 726">
              <a:extLst>
                <a:ext uri="{FF2B5EF4-FFF2-40B4-BE49-F238E27FC236}">
                  <a16:creationId xmlns:a16="http://schemas.microsoft.com/office/drawing/2014/main" id="{150C9D17-97CD-4239-B3DA-B85FFB047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2639"/>
              <a:ext cx="271" cy="25"/>
            </a:xfrm>
            <a:custGeom>
              <a:avLst/>
              <a:gdLst>
                <a:gd name="T0" fmla="*/ 8 w 139"/>
                <a:gd name="T1" fmla="*/ 37 h 13"/>
                <a:gd name="T2" fmla="*/ 532 w 139"/>
                <a:gd name="T3" fmla="*/ 85 h 13"/>
                <a:gd name="T4" fmla="*/ 1029 w 139"/>
                <a:gd name="T5" fmla="*/ 71 h 13"/>
                <a:gd name="T6" fmla="*/ 505 w 139"/>
                <a:gd name="T7" fmla="*/ 37 h 13"/>
                <a:gd name="T8" fmla="*/ 244 w 139"/>
                <a:gd name="T9" fmla="*/ 8 h 13"/>
                <a:gd name="T10" fmla="*/ 0 w 139"/>
                <a:gd name="T11" fmla="*/ 44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13">
                  <a:moveTo>
                    <a:pt x="1" y="5"/>
                  </a:moveTo>
                  <a:cubicBezTo>
                    <a:pt x="22" y="12"/>
                    <a:pt x="49" y="13"/>
                    <a:pt x="72" y="12"/>
                  </a:cubicBezTo>
                  <a:cubicBezTo>
                    <a:pt x="96" y="11"/>
                    <a:pt x="116" y="4"/>
                    <a:pt x="139" y="10"/>
                  </a:cubicBezTo>
                  <a:cubicBezTo>
                    <a:pt x="116" y="4"/>
                    <a:pt x="92" y="5"/>
                    <a:pt x="68" y="5"/>
                  </a:cubicBezTo>
                  <a:cubicBezTo>
                    <a:pt x="56" y="5"/>
                    <a:pt x="45" y="2"/>
                    <a:pt x="33" y="1"/>
                  </a:cubicBezTo>
                  <a:cubicBezTo>
                    <a:pt x="21" y="0"/>
                    <a:pt x="11" y="6"/>
                    <a:pt x="0" y="6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1" name="Freeform 727">
              <a:extLst>
                <a:ext uri="{FF2B5EF4-FFF2-40B4-BE49-F238E27FC236}">
                  <a16:creationId xmlns:a16="http://schemas.microsoft.com/office/drawing/2014/main" id="{41DEB9BF-6DB0-4D48-8453-6341F857B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610"/>
              <a:ext cx="148" cy="19"/>
            </a:xfrm>
            <a:custGeom>
              <a:avLst/>
              <a:gdLst>
                <a:gd name="T0" fmla="*/ 23 w 76"/>
                <a:gd name="T1" fmla="*/ 0 h 10"/>
                <a:gd name="T2" fmla="*/ 561 w 76"/>
                <a:gd name="T3" fmla="*/ 40 h 10"/>
                <a:gd name="T4" fmla="*/ 0 w 76"/>
                <a:gd name="T5" fmla="*/ 2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10">
                  <a:moveTo>
                    <a:pt x="3" y="0"/>
                  </a:moveTo>
                  <a:cubicBezTo>
                    <a:pt x="24" y="10"/>
                    <a:pt x="52" y="8"/>
                    <a:pt x="76" y="6"/>
                  </a:cubicBezTo>
                  <a:cubicBezTo>
                    <a:pt x="51" y="2"/>
                    <a:pt x="25" y="0"/>
                    <a:pt x="0" y="3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2" name="Freeform 728">
              <a:extLst>
                <a:ext uri="{FF2B5EF4-FFF2-40B4-BE49-F238E27FC236}">
                  <a16:creationId xmlns:a16="http://schemas.microsoft.com/office/drawing/2014/main" id="{8A56DF6B-2DBF-49B3-8321-1689AEA3F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2598"/>
              <a:ext cx="200" cy="37"/>
            </a:xfrm>
            <a:custGeom>
              <a:avLst/>
              <a:gdLst>
                <a:gd name="T0" fmla="*/ 8 w 103"/>
                <a:gd name="T1" fmla="*/ 37 h 19"/>
                <a:gd name="T2" fmla="*/ 753 w 103"/>
                <a:gd name="T3" fmla="*/ 68 h 19"/>
                <a:gd name="T4" fmla="*/ 404 w 103"/>
                <a:gd name="T5" fmla="*/ 23 h 19"/>
                <a:gd name="T6" fmla="*/ 0 w 103"/>
                <a:gd name="T7" fmla="*/ 3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19">
                  <a:moveTo>
                    <a:pt x="1" y="5"/>
                  </a:moveTo>
                  <a:cubicBezTo>
                    <a:pt x="30" y="19"/>
                    <a:pt x="71" y="0"/>
                    <a:pt x="103" y="9"/>
                  </a:cubicBezTo>
                  <a:cubicBezTo>
                    <a:pt x="87" y="10"/>
                    <a:pt x="71" y="4"/>
                    <a:pt x="55" y="3"/>
                  </a:cubicBezTo>
                  <a:cubicBezTo>
                    <a:pt x="37" y="2"/>
                    <a:pt x="18" y="0"/>
                    <a:pt x="0" y="5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3" name="Freeform 729">
              <a:extLst>
                <a:ext uri="{FF2B5EF4-FFF2-40B4-BE49-F238E27FC236}">
                  <a16:creationId xmlns:a16="http://schemas.microsoft.com/office/drawing/2014/main" id="{DA22B1FF-4CFF-4EAA-9826-2D8466F3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623"/>
              <a:ext cx="76" cy="12"/>
            </a:xfrm>
            <a:custGeom>
              <a:avLst/>
              <a:gdLst>
                <a:gd name="T0" fmla="*/ 0 w 39"/>
                <a:gd name="T1" fmla="*/ 24 h 6"/>
                <a:gd name="T2" fmla="*/ 288 w 39"/>
                <a:gd name="T3" fmla="*/ 48 h 6"/>
                <a:gd name="T4" fmla="*/ 0 w 39"/>
                <a:gd name="T5" fmla="*/ 24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6">
                  <a:moveTo>
                    <a:pt x="0" y="3"/>
                  </a:moveTo>
                  <a:cubicBezTo>
                    <a:pt x="12" y="6"/>
                    <a:pt x="26" y="6"/>
                    <a:pt x="39" y="6"/>
                  </a:cubicBezTo>
                  <a:cubicBezTo>
                    <a:pt x="26" y="5"/>
                    <a:pt x="13" y="0"/>
                    <a:pt x="0" y="3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4" name="Freeform 730">
              <a:extLst>
                <a:ext uri="{FF2B5EF4-FFF2-40B4-BE49-F238E27FC236}">
                  <a16:creationId xmlns:a16="http://schemas.microsoft.com/office/drawing/2014/main" id="{59605B55-FFB2-4CC5-887F-7424AE468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5" y="2606"/>
              <a:ext cx="44" cy="13"/>
            </a:xfrm>
            <a:custGeom>
              <a:avLst/>
              <a:gdLst>
                <a:gd name="T0" fmla="*/ 147 w 23"/>
                <a:gd name="T1" fmla="*/ 7 h 7"/>
                <a:gd name="T2" fmla="*/ 0 w 23"/>
                <a:gd name="T3" fmla="*/ 32 h 7"/>
                <a:gd name="T4" fmla="*/ 8 w 23"/>
                <a:gd name="T5" fmla="*/ 37 h 7"/>
                <a:gd name="T6" fmla="*/ 161 w 23"/>
                <a:gd name="T7" fmla="*/ 45 h 7"/>
                <a:gd name="T8" fmla="*/ 147 w 23"/>
                <a:gd name="T9" fmla="*/ 7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">
                  <a:moveTo>
                    <a:pt x="21" y="1"/>
                  </a:moveTo>
                  <a:cubicBezTo>
                    <a:pt x="14" y="0"/>
                    <a:pt x="6" y="1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8" y="6"/>
                    <a:pt x="16" y="6"/>
                    <a:pt x="23" y="7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5" name="Freeform 731">
              <a:extLst>
                <a:ext uri="{FF2B5EF4-FFF2-40B4-BE49-F238E27FC236}">
                  <a16:creationId xmlns:a16="http://schemas.microsoft.com/office/drawing/2014/main" id="{9750E0F7-0C07-4381-B760-87A5B1B36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2625"/>
              <a:ext cx="129" cy="57"/>
            </a:xfrm>
            <a:custGeom>
              <a:avLst/>
              <a:gdLst>
                <a:gd name="T0" fmla="*/ 260 w 66"/>
                <a:gd name="T1" fmla="*/ 31 h 29"/>
                <a:gd name="T2" fmla="*/ 8 w 66"/>
                <a:gd name="T3" fmla="*/ 112 h 29"/>
                <a:gd name="T4" fmla="*/ 119 w 66"/>
                <a:gd name="T5" fmla="*/ 181 h 29"/>
                <a:gd name="T6" fmla="*/ 416 w 66"/>
                <a:gd name="T7" fmla="*/ 167 h 29"/>
                <a:gd name="T8" fmla="*/ 360 w 66"/>
                <a:gd name="T9" fmla="*/ 8 h 29"/>
                <a:gd name="T10" fmla="*/ 133 w 66"/>
                <a:gd name="T11" fmla="*/ 6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29">
                  <a:moveTo>
                    <a:pt x="35" y="4"/>
                  </a:moveTo>
                  <a:cubicBezTo>
                    <a:pt x="32" y="4"/>
                    <a:pt x="1" y="8"/>
                    <a:pt x="1" y="15"/>
                  </a:cubicBezTo>
                  <a:cubicBezTo>
                    <a:pt x="0" y="21"/>
                    <a:pt x="12" y="23"/>
                    <a:pt x="16" y="24"/>
                  </a:cubicBezTo>
                  <a:cubicBezTo>
                    <a:pt x="26" y="25"/>
                    <a:pt x="47" y="29"/>
                    <a:pt x="56" y="22"/>
                  </a:cubicBezTo>
                  <a:cubicBezTo>
                    <a:pt x="66" y="14"/>
                    <a:pt x="59" y="3"/>
                    <a:pt x="48" y="1"/>
                  </a:cubicBezTo>
                  <a:cubicBezTo>
                    <a:pt x="41" y="0"/>
                    <a:pt x="24" y="4"/>
                    <a:pt x="18" y="8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6" name="Freeform 732">
              <a:extLst>
                <a:ext uri="{FF2B5EF4-FFF2-40B4-BE49-F238E27FC236}">
                  <a16:creationId xmlns:a16="http://schemas.microsoft.com/office/drawing/2014/main" id="{E0AA9203-295E-40EA-91EE-39F2DBBCA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2629"/>
              <a:ext cx="71" cy="33"/>
            </a:xfrm>
            <a:custGeom>
              <a:avLst/>
              <a:gdLst>
                <a:gd name="T0" fmla="*/ 191 w 36"/>
                <a:gd name="T1" fmla="*/ 16 h 17"/>
                <a:gd name="T2" fmla="*/ 0 w 36"/>
                <a:gd name="T3" fmla="*/ 87 h 17"/>
                <a:gd name="T4" fmla="*/ 221 w 36"/>
                <a:gd name="T5" fmla="*/ 101 h 17"/>
                <a:gd name="T6" fmla="*/ 63 w 36"/>
                <a:gd name="T7" fmla="*/ 72 h 17"/>
                <a:gd name="T8" fmla="*/ 229 w 36"/>
                <a:gd name="T9" fmla="*/ 87 h 17"/>
                <a:gd name="T10" fmla="*/ 207 w 36"/>
                <a:gd name="T11" fmla="*/ 31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7">
                  <a:moveTo>
                    <a:pt x="25" y="2"/>
                  </a:moveTo>
                  <a:cubicBezTo>
                    <a:pt x="18" y="2"/>
                    <a:pt x="4" y="6"/>
                    <a:pt x="0" y="12"/>
                  </a:cubicBezTo>
                  <a:cubicBezTo>
                    <a:pt x="7" y="16"/>
                    <a:pt x="21" y="17"/>
                    <a:pt x="29" y="14"/>
                  </a:cubicBezTo>
                  <a:cubicBezTo>
                    <a:pt x="23" y="10"/>
                    <a:pt x="12" y="17"/>
                    <a:pt x="8" y="10"/>
                  </a:cubicBezTo>
                  <a:cubicBezTo>
                    <a:pt x="13" y="6"/>
                    <a:pt x="36" y="0"/>
                    <a:pt x="30" y="12"/>
                  </a:cubicBezTo>
                  <a:cubicBezTo>
                    <a:pt x="34" y="10"/>
                    <a:pt x="32" y="3"/>
                    <a:pt x="27" y="4"/>
                  </a:cubicBezTo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7" name="Freeform 733">
              <a:extLst>
                <a:ext uri="{FF2B5EF4-FFF2-40B4-BE49-F238E27FC236}">
                  <a16:creationId xmlns:a16="http://schemas.microsoft.com/office/drawing/2014/main" id="{EA77A37E-F304-4464-8EDE-C5746B22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2645"/>
              <a:ext cx="43" cy="23"/>
            </a:xfrm>
            <a:custGeom>
              <a:avLst/>
              <a:gdLst>
                <a:gd name="T0" fmla="*/ 84 w 22"/>
                <a:gd name="T1" fmla="*/ 0 h 12"/>
                <a:gd name="T2" fmla="*/ 23 w 22"/>
                <a:gd name="T3" fmla="*/ 48 h 12"/>
                <a:gd name="T4" fmla="*/ 164 w 22"/>
                <a:gd name="T5" fmla="*/ 69 h 12"/>
                <a:gd name="T6" fmla="*/ 39 w 22"/>
                <a:gd name="T7" fmla="*/ 48 h 12"/>
                <a:gd name="T8" fmla="*/ 84 w 2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2">
                  <a:moveTo>
                    <a:pt x="11" y="0"/>
                  </a:moveTo>
                  <a:cubicBezTo>
                    <a:pt x="6" y="0"/>
                    <a:pt x="0" y="3"/>
                    <a:pt x="3" y="7"/>
                  </a:cubicBezTo>
                  <a:cubicBezTo>
                    <a:pt x="6" y="12"/>
                    <a:pt x="18" y="9"/>
                    <a:pt x="22" y="10"/>
                  </a:cubicBezTo>
                  <a:cubicBezTo>
                    <a:pt x="18" y="11"/>
                    <a:pt x="9" y="10"/>
                    <a:pt x="5" y="7"/>
                  </a:cubicBezTo>
                  <a:cubicBezTo>
                    <a:pt x="6" y="4"/>
                    <a:pt x="8" y="1"/>
                    <a:pt x="11" y="0"/>
                  </a:cubicBezTo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8" name="Freeform 734">
              <a:extLst>
                <a:ext uri="{FF2B5EF4-FFF2-40B4-BE49-F238E27FC236}">
                  <a16:creationId xmlns:a16="http://schemas.microsoft.com/office/drawing/2014/main" id="{44C91613-2522-496F-90AB-39BC7DCE6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639"/>
              <a:ext cx="50" cy="37"/>
            </a:xfrm>
            <a:custGeom>
              <a:avLst/>
              <a:gdLst>
                <a:gd name="T0" fmla="*/ 140 w 26"/>
                <a:gd name="T1" fmla="*/ 16 h 19"/>
                <a:gd name="T2" fmla="*/ 0 w 26"/>
                <a:gd name="T3" fmla="*/ 109 h 19"/>
                <a:gd name="T4" fmla="*/ 137 w 26"/>
                <a:gd name="T5" fmla="*/ 95 h 19"/>
                <a:gd name="T6" fmla="*/ 137 w 26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9">
                  <a:moveTo>
                    <a:pt x="20" y="2"/>
                  </a:moveTo>
                  <a:cubicBezTo>
                    <a:pt x="19" y="12"/>
                    <a:pt x="9" y="15"/>
                    <a:pt x="0" y="15"/>
                  </a:cubicBezTo>
                  <a:cubicBezTo>
                    <a:pt x="7" y="15"/>
                    <a:pt x="12" y="19"/>
                    <a:pt x="19" y="13"/>
                  </a:cubicBezTo>
                  <a:cubicBezTo>
                    <a:pt x="22" y="10"/>
                    <a:pt x="26" y="2"/>
                    <a:pt x="19" y="0"/>
                  </a:cubicBezTo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099" name="Freeform 735">
              <a:extLst>
                <a:ext uri="{FF2B5EF4-FFF2-40B4-BE49-F238E27FC236}">
                  <a16:creationId xmlns:a16="http://schemas.microsoft.com/office/drawing/2014/main" id="{E9931D6E-9BD8-4DF3-80A4-2E6D8AAD9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2643"/>
              <a:ext cx="19" cy="27"/>
            </a:xfrm>
            <a:custGeom>
              <a:avLst/>
              <a:gdLst>
                <a:gd name="T0" fmla="*/ 61 w 10"/>
                <a:gd name="T1" fmla="*/ 15 h 14"/>
                <a:gd name="T2" fmla="*/ 0 w 10"/>
                <a:gd name="T3" fmla="*/ 100 h 14"/>
                <a:gd name="T4" fmla="*/ 68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9" y="2"/>
                  </a:moveTo>
                  <a:cubicBezTo>
                    <a:pt x="10" y="7"/>
                    <a:pt x="6" y="14"/>
                    <a:pt x="0" y="14"/>
                  </a:cubicBezTo>
                  <a:cubicBezTo>
                    <a:pt x="4" y="11"/>
                    <a:pt x="8" y="4"/>
                    <a:pt x="10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0" name="Freeform 736">
              <a:extLst>
                <a:ext uri="{FF2B5EF4-FFF2-40B4-BE49-F238E27FC236}">
                  <a16:creationId xmlns:a16="http://schemas.microsoft.com/office/drawing/2014/main" id="{C996AA1C-945F-4029-AFED-A71C7B18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2635"/>
              <a:ext cx="39" cy="27"/>
            </a:xfrm>
            <a:custGeom>
              <a:avLst/>
              <a:gdLst>
                <a:gd name="T0" fmla="*/ 45 w 20"/>
                <a:gd name="T1" fmla="*/ 23 h 14"/>
                <a:gd name="T2" fmla="*/ 60 w 20"/>
                <a:gd name="T3" fmla="*/ 93 h 14"/>
                <a:gd name="T4" fmla="*/ 148 w 2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4">
                  <a:moveTo>
                    <a:pt x="6" y="3"/>
                  </a:moveTo>
                  <a:cubicBezTo>
                    <a:pt x="1" y="5"/>
                    <a:pt x="1" y="14"/>
                    <a:pt x="8" y="13"/>
                  </a:cubicBezTo>
                  <a:cubicBezTo>
                    <a:pt x="0" y="7"/>
                    <a:pt x="15" y="1"/>
                    <a:pt x="20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1" name="Freeform 737">
              <a:extLst>
                <a:ext uri="{FF2B5EF4-FFF2-40B4-BE49-F238E27FC236}">
                  <a16:creationId xmlns:a16="http://schemas.microsoft.com/office/drawing/2014/main" id="{5A793765-1D5F-4759-B11B-7B685B88F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2596"/>
              <a:ext cx="249" cy="53"/>
            </a:xfrm>
            <a:custGeom>
              <a:avLst/>
              <a:gdLst>
                <a:gd name="T0" fmla="*/ 212 w 128"/>
                <a:gd name="T1" fmla="*/ 16 h 27"/>
                <a:gd name="T2" fmla="*/ 31 w 128"/>
                <a:gd name="T3" fmla="*/ 120 h 27"/>
                <a:gd name="T4" fmla="*/ 249 w 128"/>
                <a:gd name="T5" fmla="*/ 196 h 27"/>
                <a:gd name="T6" fmla="*/ 405 w 128"/>
                <a:gd name="T7" fmla="*/ 165 h 27"/>
                <a:gd name="T8" fmla="*/ 589 w 128"/>
                <a:gd name="T9" fmla="*/ 135 h 27"/>
                <a:gd name="T10" fmla="*/ 796 w 128"/>
                <a:gd name="T11" fmla="*/ 135 h 27"/>
                <a:gd name="T12" fmla="*/ 905 w 128"/>
                <a:gd name="T13" fmla="*/ 92 h 27"/>
                <a:gd name="T14" fmla="*/ 584 w 128"/>
                <a:gd name="T15" fmla="*/ 31 h 27"/>
                <a:gd name="T16" fmla="*/ 193 w 128"/>
                <a:gd name="T17" fmla="*/ 31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8" h="27">
                  <a:moveTo>
                    <a:pt x="29" y="2"/>
                  </a:moveTo>
                  <a:cubicBezTo>
                    <a:pt x="23" y="2"/>
                    <a:pt x="0" y="6"/>
                    <a:pt x="4" y="16"/>
                  </a:cubicBezTo>
                  <a:cubicBezTo>
                    <a:pt x="6" y="24"/>
                    <a:pt x="28" y="27"/>
                    <a:pt x="34" y="26"/>
                  </a:cubicBezTo>
                  <a:cubicBezTo>
                    <a:pt x="41" y="26"/>
                    <a:pt x="48" y="23"/>
                    <a:pt x="55" y="22"/>
                  </a:cubicBezTo>
                  <a:cubicBezTo>
                    <a:pt x="63" y="20"/>
                    <a:pt x="72" y="19"/>
                    <a:pt x="80" y="18"/>
                  </a:cubicBezTo>
                  <a:cubicBezTo>
                    <a:pt x="89" y="18"/>
                    <a:pt x="99" y="18"/>
                    <a:pt x="108" y="18"/>
                  </a:cubicBezTo>
                  <a:cubicBezTo>
                    <a:pt x="114" y="19"/>
                    <a:pt x="128" y="19"/>
                    <a:pt x="123" y="12"/>
                  </a:cubicBezTo>
                  <a:cubicBezTo>
                    <a:pt x="116" y="1"/>
                    <a:pt x="90" y="4"/>
                    <a:pt x="79" y="4"/>
                  </a:cubicBezTo>
                  <a:cubicBezTo>
                    <a:pt x="62" y="3"/>
                    <a:pt x="43" y="0"/>
                    <a:pt x="26" y="4"/>
                  </a:cubicBezTo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2" name="Freeform 738">
              <a:extLst>
                <a:ext uri="{FF2B5EF4-FFF2-40B4-BE49-F238E27FC236}">
                  <a16:creationId xmlns:a16="http://schemas.microsoft.com/office/drawing/2014/main" id="{E19E275B-314F-446A-AF1A-CC29FA355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" y="2604"/>
              <a:ext cx="128" cy="37"/>
            </a:xfrm>
            <a:custGeom>
              <a:avLst/>
              <a:gdLst>
                <a:gd name="T0" fmla="*/ 93 w 66"/>
                <a:gd name="T1" fmla="*/ 23 h 19"/>
                <a:gd name="T2" fmla="*/ 101 w 66"/>
                <a:gd name="T3" fmla="*/ 132 h 19"/>
                <a:gd name="T4" fmla="*/ 217 w 66"/>
                <a:gd name="T5" fmla="*/ 103 h 19"/>
                <a:gd name="T6" fmla="*/ 481 w 66"/>
                <a:gd name="T7" fmla="*/ 68 h 19"/>
                <a:gd name="T8" fmla="*/ 272 w 66"/>
                <a:gd name="T9" fmla="*/ 60 h 19"/>
                <a:gd name="T10" fmla="*/ 80 w 66"/>
                <a:gd name="T11" fmla="*/ 80 h 19"/>
                <a:gd name="T12" fmla="*/ 240 w 66"/>
                <a:gd name="T13" fmla="*/ 16 h 19"/>
                <a:gd name="T14" fmla="*/ 101 w 66"/>
                <a:gd name="T15" fmla="*/ 1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9">
                  <a:moveTo>
                    <a:pt x="13" y="3"/>
                  </a:moveTo>
                  <a:cubicBezTo>
                    <a:pt x="0" y="6"/>
                    <a:pt x="2" y="16"/>
                    <a:pt x="14" y="18"/>
                  </a:cubicBezTo>
                  <a:cubicBezTo>
                    <a:pt x="19" y="19"/>
                    <a:pt x="24" y="16"/>
                    <a:pt x="30" y="14"/>
                  </a:cubicBezTo>
                  <a:cubicBezTo>
                    <a:pt x="41" y="10"/>
                    <a:pt x="54" y="12"/>
                    <a:pt x="66" y="9"/>
                  </a:cubicBezTo>
                  <a:cubicBezTo>
                    <a:pt x="56" y="9"/>
                    <a:pt x="47" y="7"/>
                    <a:pt x="37" y="8"/>
                  </a:cubicBezTo>
                  <a:cubicBezTo>
                    <a:pt x="29" y="10"/>
                    <a:pt x="18" y="17"/>
                    <a:pt x="11" y="11"/>
                  </a:cubicBezTo>
                  <a:cubicBezTo>
                    <a:pt x="12" y="4"/>
                    <a:pt x="29" y="4"/>
                    <a:pt x="33" y="2"/>
                  </a:cubicBezTo>
                  <a:cubicBezTo>
                    <a:pt x="28" y="0"/>
                    <a:pt x="20" y="2"/>
                    <a:pt x="14" y="2"/>
                  </a:cubicBezTo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3" name="Freeform 739">
              <a:extLst>
                <a:ext uri="{FF2B5EF4-FFF2-40B4-BE49-F238E27FC236}">
                  <a16:creationId xmlns:a16="http://schemas.microsoft.com/office/drawing/2014/main" id="{5131A4AA-2019-4BEE-986E-9E62B597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604"/>
              <a:ext cx="150" cy="31"/>
            </a:xfrm>
            <a:custGeom>
              <a:avLst/>
              <a:gdLst>
                <a:gd name="T0" fmla="*/ 148 w 77"/>
                <a:gd name="T1" fmla="*/ 23 h 16"/>
                <a:gd name="T2" fmla="*/ 376 w 77"/>
                <a:gd name="T3" fmla="*/ 31 h 16"/>
                <a:gd name="T4" fmla="*/ 569 w 77"/>
                <a:gd name="T5" fmla="*/ 72 h 16"/>
                <a:gd name="T6" fmla="*/ 468 w 77"/>
                <a:gd name="T7" fmla="*/ 93 h 16"/>
                <a:gd name="T8" fmla="*/ 532 w 77"/>
                <a:gd name="T9" fmla="*/ 64 h 16"/>
                <a:gd name="T10" fmla="*/ 405 w 77"/>
                <a:gd name="T11" fmla="*/ 45 h 16"/>
                <a:gd name="T12" fmla="*/ 273 w 77"/>
                <a:gd name="T13" fmla="*/ 23 h 16"/>
                <a:gd name="T14" fmla="*/ 132 w 77"/>
                <a:gd name="T15" fmla="*/ 23 h 16"/>
                <a:gd name="T16" fmla="*/ 0 w 77"/>
                <a:gd name="T17" fmla="*/ 60 h 16"/>
                <a:gd name="T18" fmla="*/ 23 w 77"/>
                <a:gd name="T19" fmla="*/ 6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16">
                  <a:moveTo>
                    <a:pt x="20" y="3"/>
                  </a:moveTo>
                  <a:cubicBezTo>
                    <a:pt x="29" y="0"/>
                    <a:pt x="42" y="4"/>
                    <a:pt x="51" y="4"/>
                  </a:cubicBezTo>
                  <a:cubicBezTo>
                    <a:pt x="60" y="4"/>
                    <a:pt x="71" y="3"/>
                    <a:pt x="77" y="10"/>
                  </a:cubicBezTo>
                  <a:cubicBezTo>
                    <a:pt x="75" y="16"/>
                    <a:pt x="67" y="14"/>
                    <a:pt x="63" y="13"/>
                  </a:cubicBezTo>
                  <a:cubicBezTo>
                    <a:pt x="66" y="13"/>
                    <a:pt x="70" y="12"/>
                    <a:pt x="72" y="9"/>
                  </a:cubicBezTo>
                  <a:cubicBezTo>
                    <a:pt x="69" y="6"/>
                    <a:pt x="59" y="6"/>
                    <a:pt x="55" y="6"/>
                  </a:cubicBezTo>
                  <a:cubicBezTo>
                    <a:pt x="49" y="5"/>
                    <a:pt x="43" y="4"/>
                    <a:pt x="37" y="3"/>
                  </a:cubicBezTo>
                  <a:cubicBezTo>
                    <a:pt x="30" y="2"/>
                    <a:pt x="24" y="2"/>
                    <a:pt x="18" y="3"/>
                  </a:cubicBezTo>
                  <a:cubicBezTo>
                    <a:pt x="12" y="4"/>
                    <a:pt x="6" y="8"/>
                    <a:pt x="0" y="8"/>
                  </a:cubicBezTo>
                  <a:cubicBezTo>
                    <a:pt x="1" y="8"/>
                    <a:pt x="2" y="8"/>
                    <a:pt x="3" y="8"/>
                  </a:cubicBezTo>
                </a:path>
              </a:pathLst>
            </a:custGeom>
            <a:solidFill>
              <a:srgbClr val="E4C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4" name="Freeform 740">
              <a:extLst>
                <a:ext uri="{FF2B5EF4-FFF2-40B4-BE49-F238E27FC236}">
                  <a16:creationId xmlns:a16="http://schemas.microsoft.com/office/drawing/2014/main" id="{97F0139E-CA39-418C-BF07-47CAD517F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2606"/>
              <a:ext cx="41" cy="25"/>
            </a:xfrm>
            <a:custGeom>
              <a:avLst/>
              <a:gdLst>
                <a:gd name="T0" fmla="*/ 68 w 21"/>
                <a:gd name="T1" fmla="*/ 37 h 13"/>
                <a:gd name="T2" fmla="*/ 96 w 21"/>
                <a:gd name="T3" fmla="*/ 92 h 13"/>
                <a:gd name="T4" fmla="*/ 156 w 2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3">
                  <a:moveTo>
                    <a:pt x="9" y="5"/>
                  </a:moveTo>
                  <a:cubicBezTo>
                    <a:pt x="1" y="8"/>
                    <a:pt x="9" y="12"/>
                    <a:pt x="13" y="13"/>
                  </a:cubicBezTo>
                  <a:cubicBezTo>
                    <a:pt x="0" y="11"/>
                    <a:pt x="15" y="0"/>
                    <a:pt x="21" y="0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5" name="Freeform 741">
              <a:extLst>
                <a:ext uri="{FF2B5EF4-FFF2-40B4-BE49-F238E27FC236}">
                  <a16:creationId xmlns:a16="http://schemas.microsoft.com/office/drawing/2014/main" id="{9ADB2468-6234-4BE8-8EB2-5259D7269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2629"/>
              <a:ext cx="127" cy="31"/>
            </a:xfrm>
            <a:custGeom>
              <a:avLst/>
              <a:gdLst>
                <a:gd name="T0" fmla="*/ 0 w 65"/>
                <a:gd name="T1" fmla="*/ 64 h 16"/>
                <a:gd name="T2" fmla="*/ 485 w 65"/>
                <a:gd name="T3" fmla="*/ 16 h 16"/>
                <a:gd name="T4" fmla="*/ 268 w 65"/>
                <a:gd name="T5" fmla="*/ 31 h 16"/>
                <a:gd name="T6" fmla="*/ 31 w 65"/>
                <a:gd name="T7" fmla="*/ 6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6">
                  <a:moveTo>
                    <a:pt x="0" y="9"/>
                  </a:moveTo>
                  <a:cubicBezTo>
                    <a:pt x="23" y="16"/>
                    <a:pt x="42" y="0"/>
                    <a:pt x="65" y="2"/>
                  </a:cubicBezTo>
                  <a:cubicBezTo>
                    <a:pt x="56" y="4"/>
                    <a:pt x="45" y="2"/>
                    <a:pt x="36" y="4"/>
                  </a:cubicBezTo>
                  <a:cubicBezTo>
                    <a:pt x="27" y="6"/>
                    <a:pt x="13" y="11"/>
                    <a:pt x="4" y="8"/>
                  </a:cubicBezTo>
                </a:path>
              </a:pathLst>
            </a:custGeom>
            <a:solidFill>
              <a:srgbClr val="F5E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106" name="Freeform 742">
              <a:extLst>
                <a:ext uri="{FF2B5EF4-FFF2-40B4-BE49-F238E27FC236}">
                  <a16:creationId xmlns:a16="http://schemas.microsoft.com/office/drawing/2014/main" id="{3D0328B0-DA09-4C41-A574-8FC679C82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592"/>
              <a:ext cx="1245" cy="99"/>
            </a:xfrm>
            <a:custGeom>
              <a:avLst/>
              <a:gdLst>
                <a:gd name="T0" fmla="*/ 622 w 1245"/>
                <a:gd name="T1" fmla="*/ 99 h 99"/>
                <a:gd name="T2" fmla="*/ 0 w 1245"/>
                <a:gd name="T3" fmla="*/ 99 h 99"/>
                <a:gd name="T4" fmla="*/ 29 w 1245"/>
                <a:gd name="T5" fmla="*/ 0 h 99"/>
                <a:gd name="T6" fmla="*/ 618 w 1245"/>
                <a:gd name="T7" fmla="*/ 0 h 99"/>
                <a:gd name="T8" fmla="*/ 1218 w 1245"/>
                <a:gd name="T9" fmla="*/ 0 h 99"/>
                <a:gd name="T10" fmla="*/ 1245 w 1245"/>
                <a:gd name="T11" fmla="*/ 99 h 99"/>
                <a:gd name="T12" fmla="*/ 622 w 1245"/>
                <a:gd name="T13" fmla="*/ 99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5" h="99">
                  <a:moveTo>
                    <a:pt x="622" y="99"/>
                  </a:moveTo>
                  <a:lnTo>
                    <a:pt x="0" y="99"/>
                  </a:lnTo>
                  <a:lnTo>
                    <a:pt x="29" y="0"/>
                  </a:lnTo>
                  <a:lnTo>
                    <a:pt x="618" y="0"/>
                  </a:lnTo>
                  <a:lnTo>
                    <a:pt x="1218" y="0"/>
                  </a:lnTo>
                  <a:lnTo>
                    <a:pt x="1245" y="99"/>
                  </a:lnTo>
                  <a:lnTo>
                    <a:pt x="622" y="9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9" name="Group 743">
            <a:extLst>
              <a:ext uri="{FF2B5EF4-FFF2-40B4-BE49-F238E27FC236}">
                <a16:creationId xmlns:a16="http://schemas.microsoft.com/office/drawing/2014/main" id="{4AA94B40-644F-4CEB-9C6E-657D62B579F0}"/>
              </a:ext>
            </a:extLst>
          </p:cNvPr>
          <p:cNvGrpSpPr>
            <a:grpSpLocks/>
          </p:cNvGrpSpPr>
          <p:nvPr/>
        </p:nvGrpSpPr>
        <p:grpSpPr bwMode="auto">
          <a:xfrm>
            <a:off x="4876800" y="3355975"/>
            <a:ext cx="1692275" cy="868363"/>
            <a:chOff x="2016" y="1826"/>
            <a:chExt cx="1354" cy="695"/>
          </a:xfrm>
        </p:grpSpPr>
        <p:sp>
          <p:nvSpPr>
            <p:cNvPr id="49941" name="Freeform 744">
              <a:extLst>
                <a:ext uri="{FF2B5EF4-FFF2-40B4-BE49-F238E27FC236}">
                  <a16:creationId xmlns:a16="http://schemas.microsoft.com/office/drawing/2014/main" id="{D36024E7-009D-41F6-9D75-7B44B80F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883"/>
              <a:ext cx="526" cy="237"/>
            </a:xfrm>
            <a:custGeom>
              <a:avLst/>
              <a:gdLst>
                <a:gd name="T0" fmla="*/ 526 w 526"/>
                <a:gd name="T1" fmla="*/ 223 h 237"/>
                <a:gd name="T2" fmla="*/ 526 w 526"/>
                <a:gd name="T3" fmla="*/ 237 h 237"/>
                <a:gd name="T4" fmla="*/ 94 w 526"/>
                <a:gd name="T5" fmla="*/ 237 h 237"/>
                <a:gd name="T6" fmla="*/ 47 w 526"/>
                <a:gd name="T7" fmla="*/ 235 h 237"/>
                <a:gd name="T8" fmla="*/ 0 w 526"/>
                <a:gd name="T9" fmla="*/ 0 h 237"/>
                <a:gd name="T10" fmla="*/ 479 w 526"/>
                <a:gd name="T11" fmla="*/ 0 h 237"/>
                <a:gd name="T12" fmla="*/ 526 w 526"/>
                <a:gd name="T13" fmla="*/ 223 h 2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6" h="237">
                  <a:moveTo>
                    <a:pt x="526" y="223"/>
                  </a:moveTo>
                  <a:lnTo>
                    <a:pt x="526" y="237"/>
                  </a:lnTo>
                  <a:lnTo>
                    <a:pt x="94" y="237"/>
                  </a:lnTo>
                  <a:lnTo>
                    <a:pt x="47" y="235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526" y="223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2" name="Freeform 745">
              <a:extLst>
                <a:ext uri="{FF2B5EF4-FFF2-40B4-BE49-F238E27FC236}">
                  <a16:creationId xmlns:a16="http://schemas.microsoft.com/office/drawing/2014/main" id="{4AE2EC6E-1C38-4ECC-AEA6-70DD104F3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042"/>
              <a:ext cx="115" cy="438"/>
            </a:xfrm>
            <a:custGeom>
              <a:avLst/>
              <a:gdLst>
                <a:gd name="T0" fmla="*/ 0 w 115"/>
                <a:gd name="T1" fmla="*/ 94 h 438"/>
                <a:gd name="T2" fmla="*/ 90 w 115"/>
                <a:gd name="T3" fmla="*/ 438 h 438"/>
                <a:gd name="T4" fmla="*/ 115 w 115"/>
                <a:gd name="T5" fmla="*/ 286 h 438"/>
                <a:gd name="T6" fmla="*/ 63 w 115"/>
                <a:gd name="T7" fmla="*/ 86 h 438"/>
                <a:gd name="T8" fmla="*/ 12 w 115"/>
                <a:gd name="T9" fmla="*/ 0 h 438"/>
                <a:gd name="T10" fmla="*/ 0 w 115"/>
                <a:gd name="T11" fmla="*/ 94 h 4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38">
                  <a:moveTo>
                    <a:pt x="0" y="94"/>
                  </a:moveTo>
                  <a:lnTo>
                    <a:pt x="90" y="438"/>
                  </a:lnTo>
                  <a:lnTo>
                    <a:pt x="115" y="286"/>
                  </a:lnTo>
                  <a:lnTo>
                    <a:pt x="63" y="86"/>
                  </a:lnTo>
                  <a:lnTo>
                    <a:pt x="12" y="0"/>
                  </a:lnTo>
                  <a:lnTo>
                    <a:pt x="0" y="94"/>
                  </a:lnTo>
                  <a:close/>
                </a:path>
              </a:pathLst>
            </a:custGeom>
            <a:solidFill>
              <a:srgbClr val="DCA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3" name="Freeform 746">
              <a:extLst>
                <a:ext uri="{FF2B5EF4-FFF2-40B4-BE49-F238E27FC236}">
                  <a16:creationId xmlns:a16="http://schemas.microsoft.com/office/drawing/2014/main" id="{C97B0C62-AADC-49BD-860E-814661B3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042"/>
              <a:ext cx="115" cy="438"/>
            </a:xfrm>
            <a:custGeom>
              <a:avLst/>
              <a:gdLst>
                <a:gd name="T0" fmla="*/ 0 w 115"/>
                <a:gd name="T1" fmla="*/ 94 h 438"/>
                <a:gd name="T2" fmla="*/ 90 w 115"/>
                <a:gd name="T3" fmla="*/ 438 h 438"/>
                <a:gd name="T4" fmla="*/ 115 w 115"/>
                <a:gd name="T5" fmla="*/ 286 h 438"/>
                <a:gd name="T6" fmla="*/ 63 w 115"/>
                <a:gd name="T7" fmla="*/ 86 h 438"/>
                <a:gd name="T8" fmla="*/ 12 w 115"/>
                <a:gd name="T9" fmla="*/ 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8">
                  <a:moveTo>
                    <a:pt x="0" y="94"/>
                  </a:moveTo>
                  <a:lnTo>
                    <a:pt x="90" y="438"/>
                  </a:lnTo>
                  <a:lnTo>
                    <a:pt x="115" y="286"/>
                  </a:lnTo>
                  <a:lnTo>
                    <a:pt x="63" y="86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4" name="Freeform 747">
              <a:extLst>
                <a:ext uri="{FF2B5EF4-FFF2-40B4-BE49-F238E27FC236}">
                  <a16:creationId xmlns:a16="http://schemas.microsoft.com/office/drawing/2014/main" id="{009D8083-A449-4B41-AEC6-994986E0E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2042"/>
              <a:ext cx="115" cy="438"/>
            </a:xfrm>
            <a:custGeom>
              <a:avLst/>
              <a:gdLst>
                <a:gd name="T0" fmla="*/ 0 w 115"/>
                <a:gd name="T1" fmla="*/ 94 h 438"/>
                <a:gd name="T2" fmla="*/ 90 w 115"/>
                <a:gd name="T3" fmla="*/ 438 h 438"/>
                <a:gd name="T4" fmla="*/ 115 w 115"/>
                <a:gd name="T5" fmla="*/ 286 h 438"/>
                <a:gd name="T6" fmla="*/ 63 w 115"/>
                <a:gd name="T7" fmla="*/ 86 h 438"/>
                <a:gd name="T8" fmla="*/ 12 w 115"/>
                <a:gd name="T9" fmla="*/ 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8">
                  <a:moveTo>
                    <a:pt x="0" y="94"/>
                  </a:moveTo>
                  <a:lnTo>
                    <a:pt x="90" y="438"/>
                  </a:lnTo>
                  <a:lnTo>
                    <a:pt x="115" y="286"/>
                  </a:lnTo>
                  <a:lnTo>
                    <a:pt x="63" y="86"/>
                  </a:lnTo>
                  <a:lnTo>
                    <a:pt x="12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5" name="Freeform 748">
              <a:extLst>
                <a:ext uri="{FF2B5EF4-FFF2-40B4-BE49-F238E27FC236}">
                  <a16:creationId xmlns:a16="http://schemas.microsoft.com/office/drawing/2014/main" id="{0485B3B5-6B86-45D2-910E-2A90A044D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826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90 h 674"/>
                <a:gd name="T4" fmla="*/ 137 w 137"/>
                <a:gd name="T5" fmla="*/ 674 h 674"/>
                <a:gd name="T6" fmla="*/ 66 w 137"/>
                <a:gd name="T7" fmla="*/ 0 h 6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90"/>
                  </a:lnTo>
                  <a:lnTo>
                    <a:pt x="137" y="67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A46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6" name="Freeform 749">
              <a:extLst>
                <a:ext uri="{FF2B5EF4-FFF2-40B4-BE49-F238E27FC236}">
                  <a16:creationId xmlns:a16="http://schemas.microsoft.com/office/drawing/2014/main" id="{7CFEDB4E-7677-4C8C-98CB-1DF7070E6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826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90 h 674"/>
                <a:gd name="T4" fmla="*/ 137 w 137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90"/>
                  </a:lnTo>
                  <a:lnTo>
                    <a:pt x="137" y="6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7" name="Freeform 750">
              <a:extLst>
                <a:ext uri="{FF2B5EF4-FFF2-40B4-BE49-F238E27FC236}">
                  <a16:creationId xmlns:a16="http://schemas.microsoft.com/office/drawing/2014/main" id="{20E6394B-A2F7-42E9-B4BD-FE10FC5EC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826"/>
              <a:ext cx="137" cy="674"/>
            </a:xfrm>
            <a:custGeom>
              <a:avLst/>
              <a:gdLst>
                <a:gd name="T0" fmla="*/ 66 w 137"/>
                <a:gd name="T1" fmla="*/ 0 h 674"/>
                <a:gd name="T2" fmla="*/ 0 w 137"/>
                <a:gd name="T3" fmla="*/ 290 h 674"/>
                <a:gd name="T4" fmla="*/ 137 w 137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674">
                  <a:moveTo>
                    <a:pt x="66" y="0"/>
                  </a:moveTo>
                  <a:lnTo>
                    <a:pt x="0" y="290"/>
                  </a:lnTo>
                  <a:lnTo>
                    <a:pt x="137" y="674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8" name="Freeform 751">
              <a:extLst>
                <a:ext uri="{FF2B5EF4-FFF2-40B4-BE49-F238E27FC236}">
                  <a16:creationId xmlns:a16="http://schemas.microsoft.com/office/drawing/2014/main" id="{040EFB14-7800-4E17-980E-36B945F37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83"/>
              <a:ext cx="479" cy="237"/>
            </a:xfrm>
            <a:custGeom>
              <a:avLst/>
              <a:gdLst>
                <a:gd name="T0" fmla="*/ 388 w 479"/>
                <a:gd name="T1" fmla="*/ 237 h 237"/>
                <a:gd name="T2" fmla="*/ 0 w 479"/>
                <a:gd name="T3" fmla="*/ 237 h 237"/>
                <a:gd name="T4" fmla="*/ 0 w 479"/>
                <a:gd name="T5" fmla="*/ 223 h 237"/>
                <a:gd name="T6" fmla="*/ 0 w 479"/>
                <a:gd name="T7" fmla="*/ 0 h 237"/>
                <a:gd name="T8" fmla="*/ 479 w 479"/>
                <a:gd name="T9" fmla="*/ 0 h 237"/>
                <a:gd name="T10" fmla="*/ 432 w 479"/>
                <a:gd name="T11" fmla="*/ 235 h 237"/>
                <a:gd name="T12" fmla="*/ 388 w 479"/>
                <a:gd name="T13" fmla="*/ 237 h 2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9" h="237">
                  <a:moveTo>
                    <a:pt x="388" y="237"/>
                  </a:moveTo>
                  <a:lnTo>
                    <a:pt x="0" y="237"/>
                  </a:lnTo>
                  <a:lnTo>
                    <a:pt x="0" y="223"/>
                  </a:lnTo>
                  <a:lnTo>
                    <a:pt x="0" y="0"/>
                  </a:lnTo>
                  <a:lnTo>
                    <a:pt x="479" y="0"/>
                  </a:lnTo>
                  <a:lnTo>
                    <a:pt x="432" y="235"/>
                  </a:lnTo>
                  <a:lnTo>
                    <a:pt x="388" y="237"/>
                  </a:lnTo>
                  <a:close/>
                </a:path>
              </a:pathLst>
            </a:custGeom>
            <a:solidFill>
              <a:srgbClr val="AF83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9" name="Freeform 752">
              <a:extLst>
                <a:ext uri="{FF2B5EF4-FFF2-40B4-BE49-F238E27FC236}">
                  <a16:creationId xmlns:a16="http://schemas.microsoft.com/office/drawing/2014/main" id="{730BC3D5-84BD-4115-A1BF-8ED3C5551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32"/>
              <a:ext cx="123" cy="263"/>
            </a:xfrm>
            <a:custGeom>
              <a:avLst/>
              <a:gdLst>
                <a:gd name="T0" fmla="*/ 0 w 123"/>
                <a:gd name="T1" fmla="*/ 263 h 263"/>
                <a:gd name="T2" fmla="*/ 60 w 123"/>
                <a:gd name="T3" fmla="*/ 263 h 263"/>
                <a:gd name="T4" fmla="*/ 123 w 123"/>
                <a:gd name="T5" fmla="*/ 0 h 263"/>
                <a:gd name="T6" fmla="*/ 64 w 123"/>
                <a:gd name="T7" fmla="*/ 0 h 263"/>
                <a:gd name="T8" fmla="*/ 0 w 123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263">
                  <a:moveTo>
                    <a:pt x="0" y="263"/>
                  </a:moveTo>
                  <a:lnTo>
                    <a:pt x="60" y="263"/>
                  </a:lnTo>
                  <a:lnTo>
                    <a:pt x="123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0" name="Freeform 753">
              <a:extLst>
                <a:ext uri="{FF2B5EF4-FFF2-40B4-BE49-F238E27FC236}">
                  <a16:creationId xmlns:a16="http://schemas.microsoft.com/office/drawing/2014/main" id="{50EAE238-ACE1-4CF1-B55B-FCAF20F7D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32"/>
              <a:ext cx="123" cy="263"/>
            </a:xfrm>
            <a:custGeom>
              <a:avLst/>
              <a:gdLst>
                <a:gd name="T0" fmla="*/ 0 w 123"/>
                <a:gd name="T1" fmla="*/ 263 h 263"/>
                <a:gd name="T2" fmla="*/ 60 w 123"/>
                <a:gd name="T3" fmla="*/ 263 h 263"/>
                <a:gd name="T4" fmla="*/ 123 w 123"/>
                <a:gd name="T5" fmla="*/ 0 h 263"/>
                <a:gd name="T6" fmla="*/ 64 w 123"/>
                <a:gd name="T7" fmla="*/ 0 h 263"/>
                <a:gd name="T8" fmla="*/ 0 w 123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263">
                  <a:moveTo>
                    <a:pt x="0" y="263"/>
                  </a:moveTo>
                  <a:lnTo>
                    <a:pt x="60" y="263"/>
                  </a:lnTo>
                  <a:lnTo>
                    <a:pt x="123" y="0"/>
                  </a:lnTo>
                  <a:lnTo>
                    <a:pt x="64" y="0"/>
                  </a:lnTo>
                  <a:lnTo>
                    <a:pt x="0" y="263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1" name="Freeform 754">
              <a:extLst>
                <a:ext uri="{FF2B5EF4-FFF2-40B4-BE49-F238E27FC236}">
                  <a16:creationId xmlns:a16="http://schemas.microsoft.com/office/drawing/2014/main" id="{41BF0776-3F72-4DB1-9068-33C9E2285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65"/>
              <a:ext cx="428" cy="105"/>
            </a:xfrm>
            <a:custGeom>
              <a:avLst/>
              <a:gdLst>
                <a:gd name="T0" fmla="*/ 0 w 428"/>
                <a:gd name="T1" fmla="*/ 14 h 105"/>
                <a:gd name="T2" fmla="*/ 405 w 428"/>
                <a:gd name="T3" fmla="*/ 0 h 105"/>
                <a:gd name="T4" fmla="*/ 428 w 428"/>
                <a:gd name="T5" fmla="*/ 80 h 105"/>
                <a:gd name="T6" fmla="*/ 134 w 428"/>
                <a:gd name="T7" fmla="*/ 105 h 105"/>
                <a:gd name="T8" fmla="*/ 0 w 428"/>
                <a:gd name="T9" fmla="*/ 103 h 105"/>
                <a:gd name="T10" fmla="*/ 0 w 428"/>
                <a:gd name="T11" fmla="*/ 14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8" h="105">
                  <a:moveTo>
                    <a:pt x="0" y="14"/>
                  </a:moveTo>
                  <a:lnTo>
                    <a:pt x="405" y="0"/>
                  </a:lnTo>
                  <a:lnTo>
                    <a:pt x="428" y="80"/>
                  </a:lnTo>
                  <a:lnTo>
                    <a:pt x="134" y="105"/>
                  </a:lnTo>
                  <a:lnTo>
                    <a:pt x="0" y="103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2" name="Freeform 755">
              <a:extLst>
                <a:ext uri="{FF2B5EF4-FFF2-40B4-BE49-F238E27FC236}">
                  <a16:creationId xmlns:a16="http://schemas.microsoft.com/office/drawing/2014/main" id="{5A6658D8-A84C-466F-A9AC-44BB4186F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65"/>
              <a:ext cx="428" cy="105"/>
            </a:xfrm>
            <a:custGeom>
              <a:avLst/>
              <a:gdLst>
                <a:gd name="T0" fmla="*/ 0 w 428"/>
                <a:gd name="T1" fmla="*/ 14 h 105"/>
                <a:gd name="T2" fmla="*/ 405 w 428"/>
                <a:gd name="T3" fmla="*/ 0 h 105"/>
                <a:gd name="T4" fmla="*/ 428 w 428"/>
                <a:gd name="T5" fmla="*/ 80 h 105"/>
                <a:gd name="T6" fmla="*/ 134 w 428"/>
                <a:gd name="T7" fmla="*/ 105 h 105"/>
                <a:gd name="T8" fmla="*/ 0 w 428"/>
                <a:gd name="T9" fmla="*/ 103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8" h="105">
                  <a:moveTo>
                    <a:pt x="0" y="14"/>
                  </a:moveTo>
                  <a:lnTo>
                    <a:pt x="405" y="0"/>
                  </a:lnTo>
                  <a:lnTo>
                    <a:pt x="428" y="80"/>
                  </a:lnTo>
                  <a:lnTo>
                    <a:pt x="134" y="105"/>
                  </a:lnTo>
                  <a:lnTo>
                    <a:pt x="0" y="10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3" name="Freeform 756">
              <a:extLst>
                <a:ext uri="{FF2B5EF4-FFF2-40B4-BE49-F238E27FC236}">
                  <a16:creationId xmlns:a16="http://schemas.microsoft.com/office/drawing/2014/main" id="{36C266A2-84D7-4B4F-AEB1-B0775B672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865"/>
              <a:ext cx="428" cy="105"/>
            </a:xfrm>
            <a:custGeom>
              <a:avLst/>
              <a:gdLst>
                <a:gd name="T0" fmla="*/ 0 w 428"/>
                <a:gd name="T1" fmla="*/ 14 h 105"/>
                <a:gd name="T2" fmla="*/ 405 w 428"/>
                <a:gd name="T3" fmla="*/ 0 h 105"/>
                <a:gd name="T4" fmla="*/ 428 w 428"/>
                <a:gd name="T5" fmla="*/ 80 h 105"/>
                <a:gd name="T6" fmla="*/ 134 w 428"/>
                <a:gd name="T7" fmla="*/ 105 h 105"/>
                <a:gd name="T8" fmla="*/ 0 w 428"/>
                <a:gd name="T9" fmla="*/ 103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8" h="105">
                  <a:moveTo>
                    <a:pt x="0" y="14"/>
                  </a:moveTo>
                  <a:lnTo>
                    <a:pt x="405" y="0"/>
                  </a:lnTo>
                  <a:lnTo>
                    <a:pt x="428" y="80"/>
                  </a:lnTo>
                  <a:lnTo>
                    <a:pt x="134" y="105"/>
                  </a:lnTo>
                  <a:lnTo>
                    <a:pt x="0" y="103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4" name="Freeform 757">
              <a:extLst>
                <a:ext uri="{FF2B5EF4-FFF2-40B4-BE49-F238E27FC236}">
                  <a16:creationId xmlns:a16="http://schemas.microsoft.com/office/drawing/2014/main" id="{F4B6C4F4-9499-4A77-93E1-6868E6E20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941"/>
              <a:ext cx="428" cy="39"/>
            </a:xfrm>
            <a:custGeom>
              <a:avLst/>
              <a:gdLst>
                <a:gd name="T0" fmla="*/ 0 w 220"/>
                <a:gd name="T1" fmla="*/ 96 h 20"/>
                <a:gd name="T2" fmla="*/ 473 w 220"/>
                <a:gd name="T3" fmla="*/ 88 h 20"/>
                <a:gd name="T4" fmla="*/ 1621 w 220"/>
                <a:gd name="T5" fmla="*/ 0 h 20"/>
                <a:gd name="T6" fmla="*/ 1621 w 220"/>
                <a:gd name="T7" fmla="*/ 53 h 20"/>
                <a:gd name="T8" fmla="*/ 457 w 220"/>
                <a:gd name="T9" fmla="*/ 140 h 20"/>
                <a:gd name="T10" fmla="*/ 0 w 220"/>
                <a:gd name="T11" fmla="*/ 14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20">
                  <a:moveTo>
                    <a:pt x="0" y="13"/>
                  </a:moveTo>
                  <a:cubicBezTo>
                    <a:pt x="0" y="13"/>
                    <a:pt x="38" y="13"/>
                    <a:pt x="64" y="12"/>
                  </a:cubicBezTo>
                  <a:cubicBezTo>
                    <a:pt x="91" y="10"/>
                    <a:pt x="220" y="0"/>
                    <a:pt x="220" y="0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20" y="7"/>
                    <a:pt x="89" y="17"/>
                    <a:pt x="62" y="19"/>
                  </a:cubicBezTo>
                  <a:cubicBezTo>
                    <a:pt x="36" y="20"/>
                    <a:pt x="0" y="20"/>
                    <a:pt x="0" y="20"/>
                  </a:cubicBezTo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5" name="Freeform 758">
              <a:extLst>
                <a:ext uri="{FF2B5EF4-FFF2-40B4-BE49-F238E27FC236}">
                  <a16:creationId xmlns:a16="http://schemas.microsoft.com/office/drawing/2014/main" id="{5D0E894C-DA01-42B7-B542-0DDDE370B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941"/>
              <a:ext cx="428" cy="39"/>
            </a:xfrm>
            <a:custGeom>
              <a:avLst/>
              <a:gdLst>
                <a:gd name="T0" fmla="*/ 0 w 220"/>
                <a:gd name="T1" fmla="*/ 96 h 20"/>
                <a:gd name="T2" fmla="*/ 473 w 220"/>
                <a:gd name="T3" fmla="*/ 88 h 20"/>
                <a:gd name="T4" fmla="*/ 1621 w 220"/>
                <a:gd name="T5" fmla="*/ 0 h 20"/>
                <a:gd name="T6" fmla="*/ 1621 w 220"/>
                <a:gd name="T7" fmla="*/ 53 h 20"/>
                <a:gd name="T8" fmla="*/ 457 w 220"/>
                <a:gd name="T9" fmla="*/ 140 h 20"/>
                <a:gd name="T10" fmla="*/ 0 w 220"/>
                <a:gd name="T11" fmla="*/ 14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20">
                  <a:moveTo>
                    <a:pt x="0" y="13"/>
                  </a:moveTo>
                  <a:cubicBezTo>
                    <a:pt x="0" y="13"/>
                    <a:pt x="38" y="13"/>
                    <a:pt x="64" y="12"/>
                  </a:cubicBezTo>
                  <a:cubicBezTo>
                    <a:pt x="91" y="10"/>
                    <a:pt x="220" y="0"/>
                    <a:pt x="220" y="0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20" y="7"/>
                    <a:pt x="89" y="17"/>
                    <a:pt x="62" y="19"/>
                  </a:cubicBezTo>
                  <a:cubicBezTo>
                    <a:pt x="36" y="20"/>
                    <a:pt x="0" y="20"/>
                    <a:pt x="0" y="2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6" name="Freeform 759">
              <a:extLst>
                <a:ext uri="{FF2B5EF4-FFF2-40B4-BE49-F238E27FC236}">
                  <a16:creationId xmlns:a16="http://schemas.microsoft.com/office/drawing/2014/main" id="{F357A934-4696-40EE-A986-CBC3FA0AA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955"/>
              <a:ext cx="473" cy="114"/>
            </a:xfrm>
            <a:custGeom>
              <a:avLst/>
              <a:gdLst>
                <a:gd name="T0" fmla="*/ 0 w 243"/>
                <a:gd name="T1" fmla="*/ 137 h 59"/>
                <a:gd name="T2" fmla="*/ 508 w 243"/>
                <a:gd name="T3" fmla="*/ 124 h 59"/>
                <a:gd name="T4" fmla="*/ 1697 w 243"/>
                <a:gd name="T5" fmla="*/ 0 h 59"/>
                <a:gd name="T6" fmla="*/ 1793 w 243"/>
                <a:gd name="T7" fmla="*/ 309 h 59"/>
                <a:gd name="T8" fmla="*/ 16 w 243"/>
                <a:gd name="T9" fmla="*/ 425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59">
                  <a:moveTo>
                    <a:pt x="0" y="19"/>
                  </a:moveTo>
                  <a:cubicBezTo>
                    <a:pt x="0" y="19"/>
                    <a:pt x="38" y="19"/>
                    <a:pt x="69" y="17"/>
                  </a:cubicBezTo>
                  <a:cubicBezTo>
                    <a:pt x="100" y="14"/>
                    <a:pt x="230" y="0"/>
                    <a:pt x="230" y="0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" y="59"/>
                    <a:pt x="2" y="59"/>
                    <a:pt x="2" y="59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7" name="Freeform 760">
              <a:extLst>
                <a:ext uri="{FF2B5EF4-FFF2-40B4-BE49-F238E27FC236}">
                  <a16:creationId xmlns:a16="http://schemas.microsoft.com/office/drawing/2014/main" id="{7E5DD50F-F7CC-4315-A6AF-93A2C95FE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955"/>
              <a:ext cx="473" cy="114"/>
            </a:xfrm>
            <a:custGeom>
              <a:avLst/>
              <a:gdLst>
                <a:gd name="T0" fmla="*/ 0 w 243"/>
                <a:gd name="T1" fmla="*/ 137 h 59"/>
                <a:gd name="T2" fmla="*/ 508 w 243"/>
                <a:gd name="T3" fmla="*/ 124 h 59"/>
                <a:gd name="T4" fmla="*/ 1697 w 243"/>
                <a:gd name="T5" fmla="*/ 0 h 59"/>
                <a:gd name="T6" fmla="*/ 1793 w 243"/>
                <a:gd name="T7" fmla="*/ 309 h 59"/>
                <a:gd name="T8" fmla="*/ 16 w 243"/>
                <a:gd name="T9" fmla="*/ 425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" h="59">
                  <a:moveTo>
                    <a:pt x="0" y="19"/>
                  </a:moveTo>
                  <a:cubicBezTo>
                    <a:pt x="0" y="19"/>
                    <a:pt x="38" y="19"/>
                    <a:pt x="69" y="17"/>
                  </a:cubicBezTo>
                  <a:cubicBezTo>
                    <a:pt x="100" y="14"/>
                    <a:pt x="230" y="0"/>
                    <a:pt x="230" y="0"/>
                  </a:cubicBezTo>
                  <a:cubicBezTo>
                    <a:pt x="243" y="43"/>
                    <a:pt x="243" y="43"/>
                    <a:pt x="243" y="43"/>
                  </a:cubicBezTo>
                  <a:cubicBezTo>
                    <a:pt x="2" y="59"/>
                    <a:pt x="2" y="59"/>
                    <a:pt x="2" y="5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8" name="Freeform 761">
              <a:extLst>
                <a:ext uri="{FF2B5EF4-FFF2-40B4-BE49-F238E27FC236}">
                  <a16:creationId xmlns:a16="http://schemas.microsoft.com/office/drawing/2014/main" id="{A545D409-49AC-467E-B5C6-B7443473D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034"/>
              <a:ext cx="469" cy="51"/>
            </a:xfrm>
            <a:custGeom>
              <a:avLst/>
              <a:gdLst>
                <a:gd name="T0" fmla="*/ 0 w 241"/>
                <a:gd name="T1" fmla="*/ 112 h 26"/>
                <a:gd name="T2" fmla="*/ 492 w 241"/>
                <a:gd name="T3" fmla="*/ 104 h 26"/>
                <a:gd name="T4" fmla="*/ 1777 w 241"/>
                <a:gd name="T5" fmla="*/ 0 h 26"/>
                <a:gd name="T6" fmla="*/ 1777 w 241"/>
                <a:gd name="T7" fmla="*/ 53 h 26"/>
                <a:gd name="T8" fmla="*/ 485 w 241"/>
                <a:gd name="T9" fmla="*/ 157 h 26"/>
                <a:gd name="T10" fmla="*/ 0 w 241"/>
                <a:gd name="T11" fmla="*/ 19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1" h="26">
                  <a:moveTo>
                    <a:pt x="0" y="15"/>
                  </a:moveTo>
                  <a:cubicBezTo>
                    <a:pt x="0" y="15"/>
                    <a:pt x="28" y="17"/>
                    <a:pt x="67" y="14"/>
                  </a:cubicBezTo>
                  <a:cubicBezTo>
                    <a:pt x="106" y="11"/>
                    <a:pt x="241" y="0"/>
                    <a:pt x="241" y="0"/>
                  </a:cubicBezTo>
                  <a:cubicBezTo>
                    <a:pt x="241" y="7"/>
                    <a:pt x="241" y="7"/>
                    <a:pt x="241" y="7"/>
                  </a:cubicBezTo>
                  <a:cubicBezTo>
                    <a:pt x="241" y="7"/>
                    <a:pt x="86" y="20"/>
                    <a:pt x="66" y="21"/>
                  </a:cubicBezTo>
                  <a:cubicBezTo>
                    <a:pt x="46" y="23"/>
                    <a:pt x="0" y="26"/>
                    <a:pt x="0" y="26"/>
                  </a:cubicBezTo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59" name="Freeform 762">
              <a:extLst>
                <a:ext uri="{FF2B5EF4-FFF2-40B4-BE49-F238E27FC236}">
                  <a16:creationId xmlns:a16="http://schemas.microsoft.com/office/drawing/2014/main" id="{255670F1-3FBF-4200-937C-E8A9978BF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034"/>
              <a:ext cx="469" cy="51"/>
            </a:xfrm>
            <a:custGeom>
              <a:avLst/>
              <a:gdLst>
                <a:gd name="T0" fmla="*/ 0 w 241"/>
                <a:gd name="T1" fmla="*/ 112 h 26"/>
                <a:gd name="T2" fmla="*/ 492 w 241"/>
                <a:gd name="T3" fmla="*/ 104 h 26"/>
                <a:gd name="T4" fmla="*/ 1777 w 241"/>
                <a:gd name="T5" fmla="*/ 0 h 26"/>
                <a:gd name="T6" fmla="*/ 1777 w 241"/>
                <a:gd name="T7" fmla="*/ 53 h 26"/>
                <a:gd name="T8" fmla="*/ 485 w 241"/>
                <a:gd name="T9" fmla="*/ 157 h 26"/>
                <a:gd name="T10" fmla="*/ 0 w 241"/>
                <a:gd name="T11" fmla="*/ 19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1" h="26">
                  <a:moveTo>
                    <a:pt x="0" y="15"/>
                  </a:moveTo>
                  <a:cubicBezTo>
                    <a:pt x="0" y="15"/>
                    <a:pt x="28" y="17"/>
                    <a:pt x="67" y="14"/>
                  </a:cubicBezTo>
                  <a:cubicBezTo>
                    <a:pt x="106" y="11"/>
                    <a:pt x="241" y="0"/>
                    <a:pt x="241" y="0"/>
                  </a:cubicBezTo>
                  <a:cubicBezTo>
                    <a:pt x="241" y="7"/>
                    <a:pt x="241" y="7"/>
                    <a:pt x="241" y="7"/>
                  </a:cubicBezTo>
                  <a:cubicBezTo>
                    <a:pt x="241" y="7"/>
                    <a:pt x="86" y="20"/>
                    <a:pt x="66" y="21"/>
                  </a:cubicBezTo>
                  <a:cubicBezTo>
                    <a:pt x="46" y="23"/>
                    <a:pt x="0" y="26"/>
                    <a:pt x="0" y="2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0" name="Freeform 763">
              <a:extLst>
                <a:ext uri="{FF2B5EF4-FFF2-40B4-BE49-F238E27FC236}">
                  <a16:creationId xmlns:a16="http://schemas.microsoft.com/office/drawing/2014/main" id="{2F1981A4-ACA7-4440-9C3B-15960CD5B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054"/>
              <a:ext cx="504" cy="123"/>
            </a:xfrm>
            <a:custGeom>
              <a:avLst/>
              <a:gdLst>
                <a:gd name="T0" fmla="*/ 0 w 259"/>
                <a:gd name="T1" fmla="*/ 164 h 63"/>
                <a:gd name="T2" fmla="*/ 545 w 259"/>
                <a:gd name="T3" fmla="*/ 119 h 63"/>
                <a:gd name="T4" fmla="*/ 1821 w 259"/>
                <a:gd name="T5" fmla="*/ 0 h 63"/>
                <a:gd name="T6" fmla="*/ 1909 w 259"/>
                <a:gd name="T7" fmla="*/ 351 h 63"/>
                <a:gd name="T8" fmla="*/ 0 w 259"/>
                <a:gd name="T9" fmla="*/ 46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63">
                  <a:moveTo>
                    <a:pt x="0" y="22"/>
                  </a:moveTo>
                  <a:cubicBezTo>
                    <a:pt x="0" y="22"/>
                    <a:pt x="31" y="19"/>
                    <a:pt x="74" y="16"/>
                  </a:cubicBezTo>
                  <a:cubicBezTo>
                    <a:pt x="117" y="13"/>
                    <a:pt x="247" y="0"/>
                    <a:pt x="247" y="0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0" y="63"/>
                    <a:pt x="0" y="63"/>
                    <a:pt x="0" y="63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1" name="Freeform 764">
              <a:extLst>
                <a:ext uri="{FF2B5EF4-FFF2-40B4-BE49-F238E27FC236}">
                  <a16:creationId xmlns:a16="http://schemas.microsoft.com/office/drawing/2014/main" id="{A9E4FFE1-3D0F-499F-A0B9-BD02BB49C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054"/>
              <a:ext cx="504" cy="123"/>
            </a:xfrm>
            <a:custGeom>
              <a:avLst/>
              <a:gdLst>
                <a:gd name="T0" fmla="*/ 0 w 259"/>
                <a:gd name="T1" fmla="*/ 164 h 63"/>
                <a:gd name="T2" fmla="*/ 545 w 259"/>
                <a:gd name="T3" fmla="*/ 119 h 63"/>
                <a:gd name="T4" fmla="*/ 1821 w 259"/>
                <a:gd name="T5" fmla="*/ 0 h 63"/>
                <a:gd name="T6" fmla="*/ 1909 w 259"/>
                <a:gd name="T7" fmla="*/ 351 h 63"/>
                <a:gd name="T8" fmla="*/ 0 w 259"/>
                <a:gd name="T9" fmla="*/ 46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9" h="63">
                  <a:moveTo>
                    <a:pt x="0" y="22"/>
                  </a:moveTo>
                  <a:cubicBezTo>
                    <a:pt x="0" y="22"/>
                    <a:pt x="31" y="19"/>
                    <a:pt x="74" y="16"/>
                  </a:cubicBezTo>
                  <a:cubicBezTo>
                    <a:pt x="117" y="13"/>
                    <a:pt x="247" y="0"/>
                    <a:pt x="247" y="0"/>
                  </a:cubicBezTo>
                  <a:cubicBezTo>
                    <a:pt x="259" y="47"/>
                    <a:pt x="259" y="47"/>
                    <a:pt x="259" y="47"/>
                  </a:cubicBezTo>
                  <a:cubicBezTo>
                    <a:pt x="0" y="63"/>
                    <a:pt x="0" y="63"/>
                    <a:pt x="0" y="63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2" name="Freeform 765">
              <a:extLst>
                <a:ext uri="{FF2B5EF4-FFF2-40B4-BE49-F238E27FC236}">
                  <a16:creationId xmlns:a16="http://schemas.microsoft.com/office/drawing/2014/main" id="{3972018A-5F47-4FE6-94AE-10DDFFE4E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140"/>
              <a:ext cx="510" cy="44"/>
            </a:xfrm>
            <a:custGeom>
              <a:avLst/>
              <a:gdLst>
                <a:gd name="T0" fmla="*/ 0 w 262"/>
                <a:gd name="T1" fmla="*/ 113 h 23"/>
                <a:gd name="T2" fmla="*/ 500 w 262"/>
                <a:gd name="T3" fmla="*/ 99 h 23"/>
                <a:gd name="T4" fmla="*/ 1933 w 262"/>
                <a:gd name="T5" fmla="*/ 0 h 23"/>
                <a:gd name="T6" fmla="*/ 1933 w 262"/>
                <a:gd name="T7" fmla="*/ 48 h 23"/>
                <a:gd name="T8" fmla="*/ 23 w 262"/>
                <a:gd name="T9" fmla="*/ 161 h 23"/>
                <a:gd name="T10" fmla="*/ 0 w 262"/>
                <a:gd name="T11" fmla="*/ 11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2" h="23">
                  <a:moveTo>
                    <a:pt x="0" y="16"/>
                  </a:moveTo>
                  <a:cubicBezTo>
                    <a:pt x="0" y="16"/>
                    <a:pt x="35" y="16"/>
                    <a:pt x="68" y="14"/>
                  </a:cubicBezTo>
                  <a:cubicBezTo>
                    <a:pt x="101" y="11"/>
                    <a:pt x="262" y="0"/>
                    <a:pt x="262" y="0"/>
                  </a:cubicBezTo>
                  <a:cubicBezTo>
                    <a:pt x="262" y="7"/>
                    <a:pt x="262" y="7"/>
                    <a:pt x="262" y="7"/>
                  </a:cubicBezTo>
                  <a:cubicBezTo>
                    <a:pt x="3" y="23"/>
                    <a:pt x="3" y="23"/>
                    <a:pt x="3" y="23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3" name="Freeform 766">
              <a:extLst>
                <a:ext uri="{FF2B5EF4-FFF2-40B4-BE49-F238E27FC236}">
                  <a16:creationId xmlns:a16="http://schemas.microsoft.com/office/drawing/2014/main" id="{A7590D84-7497-43EA-B910-E4DB5C5C4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2140"/>
              <a:ext cx="510" cy="44"/>
            </a:xfrm>
            <a:custGeom>
              <a:avLst/>
              <a:gdLst>
                <a:gd name="T0" fmla="*/ 0 w 262"/>
                <a:gd name="T1" fmla="*/ 113 h 23"/>
                <a:gd name="T2" fmla="*/ 500 w 262"/>
                <a:gd name="T3" fmla="*/ 99 h 23"/>
                <a:gd name="T4" fmla="*/ 1933 w 262"/>
                <a:gd name="T5" fmla="*/ 0 h 23"/>
                <a:gd name="T6" fmla="*/ 1933 w 262"/>
                <a:gd name="T7" fmla="*/ 48 h 23"/>
                <a:gd name="T8" fmla="*/ 23 w 262"/>
                <a:gd name="T9" fmla="*/ 161 h 23"/>
                <a:gd name="T10" fmla="*/ 0 w 262"/>
                <a:gd name="T11" fmla="*/ 11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2" h="23">
                  <a:moveTo>
                    <a:pt x="0" y="16"/>
                  </a:moveTo>
                  <a:cubicBezTo>
                    <a:pt x="0" y="16"/>
                    <a:pt x="35" y="16"/>
                    <a:pt x="68" y="14"/>
                  </a:cubicBezTo>
                  <a:cubicBezTo>
                    <a:pt x="101" y="11"/>
                    <a:pt x="262" y="0"/>
                    <a:pt x="262" y="0"/>
                  </a:cubicBezTo>
                  <a:cubicBezTo>
                    <a:pt x="262" y="7"/>
                    <a:pt x="262" y="7"/>
                    <a:pt x="262" y="7"/>
                  </a:cubicBezTo>
                  <a:cubicBezTo>
                    <a:pt x="3" y="23"/>
                    <a:pt x="3" y="23"/>
                    <a:pt x="3" y="23"/>
                  </a:cubicBezTo>
                  <a:lnTo>
                    <a:pt x="0" y="16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4" name="Freeform 767">
              <a:extLst>
                <a:ext uri="{FF2B5EF4-FFF2-40B4-BE49-F238E27FC236}">
                  <a16:creationId xmlns:a16="http://schemas.microsoft.com/office/drawing/2014/main" id="{AF644C51-ADE8-4F63-9635-0DA5FB19E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163"/>
              <a:ext cx="561" cy="80"/>
            </a:xfrm>
            <a:custGeom>
              <a:avLst/>
              <a:gdLst>
                <a:gd name="T0" fmla="*/ 0 w 288"/>
                <a:gd name="T1" fmla="*/ 68 h 41"/>
                <a:gd name="T2" fmla="*/ 384 w 288"/>
                <a:gd name="T3" fmla="*/ 60 h 41"/>
                <a:gd name="T4" fmla="*/ 2034 w 288"/>
                <a:gd name="T5" fmla="*/ 0 h 41"/>
                <a:gd name="T6" fmla="*/ 2129 w 288"/>
                <a:gd name="T7" fmla="*/ 304 h 41"/>
                <a:gd name="T8" fmla="*/ 0 w 288"/>
                <a:gd name="T9" fmla="*/ 30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41">
                  <a:moveTo>
                    <a:pt x="0" y="9"/>
                  </a:moveTo>
                  <a:cubicBezTo>
                    <a:pt x="0" y="9"/>
                    <a:pt x="25" y="8"/>
                    <a:pt x="52" y="8"/>
                  </a:cubicBezTo>
                  <a:cubicBezTo>
                    <a:pt x="79" y="8"/>
                    <a:pt x="275" y="0"/>
                    <a:pt x="275" y="0"/>
                  </a:cubicBezTo>
                  <a:cubicBezTo>
                    <a:pt x="288" y="41"/>
                    <a:pt x="288" y="41"/>
                    <a:pt x="288" y="41"/>
                  </a:cubicBezTo>
                  <a:cubicBezTo>
                    <a:pt x="0" y="41"/>
                    <a:pt x="0" y="41"/>
                    <a:pt x="0" y="41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5" name="Freeform 768">
              <a:extLst>
                <a:ext uri="{FF2B5EF4-FFF2-40B4-BE49-F238E27FC236}">
                  <a16:creationId xmlns:a16="http://schemas.microsoft.com/office/drawing/2014/main" id="{38E591E2-276F-4920-8598-200322CE3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163"/>
              <a:ext cx="561" cy="80"/>
            </a:xfrm>
            <a:custGeom>
              <a:avLst/>
              <a:gdLst>
                <a:gd name="T0" fmla="*/ 0 w 288"/>
                <a:gd name="T1" fmla="*/ 68 h 41"/>
                <a:gd name="T2" fmla="*/ 384 w 288"/>
                <a:gd name="T3" fmla="*/ 60 h 41"/>
                <a:gd name="T4" fmla="*/ 2034 w 288"/>
                <a:gd name="T5" fmla="*/ 0 h 41"/>
                <a:gd name="T6" fmla="*/ 2129 w 288"/>
                <a:gd name="T7" fmla="*/ 304 h 41"/>
                <a:gd name="T8" fmla="*/ 0 w 288"/>
                <a:gd name="T9" fmla="*/ 30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41">
                  <a:moveTo>
                    <a:pt x="0" y="9"/>
                  </a:moveTo>
                  <a:cubicBezTo>
                    <a:pt x="0" y="9"/>
                    <a:pt x="25" y="8"/>
                    <a:pt x="52" y="8"/>
                  </a:cubicBezTo>
                  <a:cubicBezTo>
                    <a:pt x="79" y="8"/>
                    <a:pt x="275" y="0"/>
                    <a:pt x="275" y="0"/>
                  </a:cubicBezTo>
                  <a:cubicBezTo>
                    <a:pt x="288" y="41"/>
                    <a:pt x="288" y="41"/>
                    <a:pt x="288" y="41"/>
                  </a:cubicBezTo>
                  <a:cubicBezTo>
                    <a:pt x="0" y="41"/>
                    <a:pt x="0" y="41"/>
                    <a:pt x="0" y="4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6" name="Freeform 769">
              <a:extLst>
                <a:ext uri="{FF2B5EF4-FFF2-40B4-BE49-F238E27FC236}">
                  <a16:creationId xmlns:a16="http://schemas.microsoft.com/office/drawing/2014/main" id="{B7F5C981-9989-431F-A228-96877149D4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247"/>
              <a:ext cx="678" cy="23"/>
            </a:xfrm>
            <a:custGeom>
              <a:avLst/>
              <a:gdLst>
                <a:gd name="T0" fmla="*/ 6 w 678"/>
                <a:gd name="T1" fmla="*/ 23 h 23"/>
                <a:gd name="T2" fmla="*/ 678 w 678"/>
                <a:gd name="T3" fmla="*/ 23 h 23"/>
                <a:gd name="T4" fmla="*/ 669 w 678"/>
                <a:gd name="T5" fmla="*/ 0 h 23"/>
                <a:gd name="T6" fmla="*/ 0 w 678"/>
                <a:gd name="T7" fmla="*/ 0 h 23"/>
                <a:gd name="T8" fmla="*/ 6 w 678"/>
                <a:gd name="T9" fmla="*/ 2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8" h="23">
                  <a:moveTo>
                    <a:pt x="6" y="23"/>
                  </a:moveTo>
                  <a:lnTo>
                    <a:pt x="678" y="23"/>
                  </a:lnTo>
                  <a:lnTo>
                    <a:pt x="669" y="0"/>
                  </a:lnTo>
                  <a:lnTo>
                    <a:pt x="0" y="0"/>
                  </a:lnTo>
                  <a:lnTo>
                    <a:pt x="6" y="23"/>
                  </a:lnTo>
                  <a:close/>
                </a:path>
              </a:pathLst>
            </a:custGeom>
            <a:solidFill>
              <a:srgbClr val="E9C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7" name="Freeform 770">
              <a:extLst>
                <a:ext uri="{FF2B5EF4-FFF2-40B4-BE49-F238E27FC236}">
                  <a16:creationId xmlns:a16="http://schemas.microsoft.com/office/drawing/2014/main" id="{7E59CA2B-A298-4C5F-865D-9F458BCB0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247"/>
              <a:ext cx="678" cy="23"/>
            </a:xfrm>
            <a:custGeom>
              <a:avLst/>
              <a:gdLst>
                <a:gd name="T0" fmla="*/ 6 w 678"/>
                <a:gd name="T1" fmla="*/ 23 h 23"/>
                <a:gd name="T2" fmla="*/ 678 w 678"/>
                <a:gd name="T3" fmla="*/ 23 h 23"/>
                <a:gd name="T4" fmla="*/ 669 w 678"/>
                <a:gd name="T5" fmla="*/ 0 h 23"/>
                <a:gd name="T6" fmla="*/ 0 w 67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3">
                  <a:moveTo>
                    <a:pt x="6" y="23"/>
                  </a:moveTo>
                  <a:lnTo>
                    <a:pt x="678" y="23"/>
                  </a:lnTo>
                  <a:lnTo>
                    <a:pt x="66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8" name="Freeform 771">
              <a:extLst>
                <a:ext uri="{FF2B5EF4-FFF2-40B4-BE49-F238E27FC236}">
                  <a16:creationId xmlns:a16="http://schemas.microsoft.com/office/drawing/2014/main" id="{0BD97BA1-CB07-424E-8A9B-65FEE7271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247"/>
              <a:ext cx="678" cy="23"/>
            </a:xfrm>
            <a:custGeom>
              <a:avLst/>
              <a:gdLst>
                <a:gd name="T0" fmla="*/ 6 w 678"/>
                <a:gd name="T1" fmla="*/ 23 h 23"/>
                <a:gd name="T2" fmla="*/ 678 w 678"/>
                <a:gd name="T3" fmla="*/ 23 h 23"/>
                <a:gd name="T4" fmla="*/ 669 w 678"/>
                <a:gd name="T5" fmla="*/ 0 h 23"/>
                <a:gd name="T6" fmla="*/ 0 w 678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23">
                  <a:moveTo>
                    <a:pt x="6" y="23"/>
                  </a:moveTo>
                  <a:lnTo>
                    <a:pt x="678" y="23"/>
                  </a:lnTo>
                  <a:lnTo>
                    <a:pt x="669" y="0"/>
                  </a:lnTo>
                  <a:lnTo>
                    <a:pt x="0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69" name="Rectangle 772">
              <a:extLst>
                <a:ext uri="{FF2B5EF4-FFF2-40B4-BE49-F238E27FC236}">
                  <a16:creationId xmlns:a16="http://schemas.microsoft.com/office/drawing/2014/main" id="{6BD188B4-B928-4418-AF13-945B56D2E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2237"/>
              <a:ext cx="561" cy="14"/>
            </a:xfrm>
            <a:prstGeom prst="rect">
              <a:avLst/>
            </a:pr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970" name="Rectangle 773">
              <a:extLst>
                <a:ext uri="{FF2B5EF4-FFF2-40B4-BE49-F238E27FC236}">
                  <a16:creationId xmlns:a16="http://schemas.microsoft.com/office/drawing/2014/main" id="{D1A3AE81-000E-440F-A8DF-9BD3898E8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2237"/>
              <a:ext cx="561" cy="14"/>
            </a:xfrm>
            <a:prstGeom prst="rect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971" name="Freeform 774">
              <a:extLst>
                <a:ext uri="{FF2B5EF4-FFF2-40B4-BE49-F238E27FC236}">
                  <a16:creationId xmlns:a16="http://schemas.microsoft.com/office/drawing/2014/main" id="{78EC1B0D-9F02-4E05-9E09-3B9D05CA6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276"/>
              <a:ext cx="148" cy="245"/>
            </a:xfrm>
            <a:custGeom>
              <a:avLst/>
              <a:gdLst>
                <a:gd name="T0" fmla="*/ 0 w 148"/>
                <a:gd name="T1" fmla="*/ 245 h 245"/>
                <a:gd name="T2" fmla="*/ 58 w 148"/>
                <a:gd name="T3" fmla="*/ 245 h 245"/>
                <a:gd name="T4" fmla="*/ 148 w 148"/>
                <a:gd name="T5" fmla="*/ 0 h 245"/>
                <a:gd name="T6" fmla="*/ 89 w 148"/>
                <a:gd name="T7" fmla="*/ 0 h 245"/>
                <a:gd name="T8" fmla="*/ 0 w 148"/>
                <a:gd name="T9" fmla="*/ 245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5">
                  <a:moveTo>
                    <a:pt x="0" y="245"/>
                  </a:moveTo>
                  <a:lnTo>
                    <a:pt x="58" y="245"/>
                  </a:lnTo>
                  <a:lnTo>
                    <a:pt x="148" y="0"/>
                  </a:lnTo>
                  <a:lnTo>
                    <a:pt x="89" y="0"/>
                  </a:lnTo>
                  <a:lnTo>
                    <a:pt x="0" y="245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2" name="Freeform 775">
              <a:extLst>
                <a:ext uri="{FF2B5EF4-FFF2-40B4-BE49-F238E27FC236}">
                  <a16:creationId xmlns:a16="http://schemas.microsoft.com/office/drawing/2014/main" id="{1B152058-0FC1-4F38-B283-78549E3E7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276"/>
              <a:ext cx="148" cy="245"/>
            </a:xfrm>
            <a:custGeom>
              <a:avLst/>
              <a:gdLst>
                <a:gd name="T0" fmla="*/ 0 w 148"/>
                <a:gd name="T1" fmla="*/ 245 h 245"/>
                <a:gd name="T2" fmla="*/ 58 w 148"/>
                <a:gd name="T3" fmla="*/ 245 h 245"/>
                <a:gd name="T4" fmla="*/ 148 w 148"/>
                <a:gd name="T5" fmla="*/ 0 h 245"/>
                <a:gd name="T6" fmla="*/ 89 w 148"/>
                <a:gd name="T7" fmla="*/ 0 h 245"/>
                <a:gd name="T8" fmla="*/ 0 w 148"/>
                <a:gd name="T9" fmla="*/ 245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245">
                  <a:moveTo>
                    <a:pt x="0" y="245"/>
                  </a:moveTo>
                  <a:lnTo>
                    <a:pt x="58" y="245"/>
                  </a:lnTo>
                  <a:lnTo>
                    <a:pt x="148" y="0"/>
                  </a:lnTo>
                  <a:lnTo>
                    <a:pt x="89" y="0"/>
                  </a:lnTo>
                  <a:lnTo>
                    <a:pt x="0" y="245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3" name="Freeform 776">
              <a:extLst>
                <a:ext uri="{FF2B5EF4-FFF2-40B4-BE49-F238E27FC236}">
                  <a16:creationId xmlns:a16="http://schemas.microsoft.com/office/drawing/2014/main" id="{E86D6A53-2650-41B9-B99B-F7A657AD2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500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11 w 1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4" name="Freeform 777">
              <a:extLst>
                <a:ext uri="{FF2B5EF4-FFF2-40B4-BE49-F238E27FC236}">
                  <a16:creationId xmlns:a16="http://schemas.microsoft.com/office/drawing/2014/main" id="{F971E693-6102-4BA1-BAA7-E69B4D29B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500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5" name="Freeform 778">
              <a:extLst>
                <a:ext uri="{FF2B5EF4-FFF2-40B4-BE49-F238E27FC236}">
                  <a16:creationId xmlns:a16="http://schemas.microsoft.com/office/drawing/2014/main" id="{D4F7F257-851F-45A5-9C04-E64B16358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500"/>
              <a:ext cx="11" cy="21"/>
            </a:xfrm>
            <a:custGeom>
              <a:avLst/>
              <a:gdLst>
                <a:gd name="T0" fmla="*/ 11 w 11"/>
                <a:gd name="T1" fmla="*/ 0 h 21"/>
                <a:gd name="T2" fmla="*/ 4 w 11"/>
                <a:gd name="T3" fmla="*/ 21 h 21"/>
                <a:gd name="T4" fmla="*/ 0 w 11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lnTo>
                    <a:pt x="4" y="21"/>
                  </a:lnTo>
                  <a:lnTo>
                    <a:pt x="0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6" name="Freeform 779">
              <a:extLst>
                <a:ext uri="{FF2B5EF4-FFF2-40B4-BE49-F238E27FC236}">
                  <a16:creationId xmlns:a16="http://schemas.microsoft.com/office/drawing/2014/main" id="{F548E441-80B3-4E44-B9EC-DEF30F3D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270"/>
              <a:ext cx="717" cy="230"/>
            </a:xfrm>
            <a:custGeom>
              <a:avLst/>
              <a:gdLst>
                <a:gd name="T0" fmla="*/ 33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33 w 717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7" h="230">
                  <a:moveTo>
                    <a:pt x="33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7" name="Freeform 780">
              <a:extLst>
                <a:ext uri="{FF2B5EF4-FFF2-40B4-BE49-F238E27FC236}">
                  <a16:creationId xmlns:a16="http://schemas.microsoft.com/office/drawing/2014/main" id="{DC05DEAA-1D64-4AA3-8C63-081109EF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270"/>
              <a:ext cx="717" cy="230"/>
            </a:xfrm>
            <a:custGeom>
              <a:avLst/>
              <a:gdLst>
                <a:gd name="T0" fmla="*/ 33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33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8" name="Freeform 781">
              <a:extLst>
                <a:ext uri="{FF2B5EF4-FFF2-40B4-BE49-F238E27FC236}">
                  <a16:creationId xmlns:a16="http://schemas.microsoft.com/office/drawing/2014/main" id="{E01E4081-945A-4387-905F-A5FECF58E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270"/>
              <a:ext cx="717" cy="230"/>
            </a:xfrm>
            <a:custGeom>
              <a:avLst/>
              <a:gdLst>
                <a:gd name="T0" fmla="*/ 33 w 717"/>
                <a:gd name="T1" fmla="*/ 0 h 230"/>
                <a:gd name="T2" fmla="*/ 717 w 717"/>
                <a:gd name="T3" fmla="*/ 0 h 230"/>
                <a:gd name="T4" fmla="*/ 632 w 717"/>
                <a:gd name="T5" fmla="*/ 230 h 230"/>
                <a:gd name="T6" fmla="*/ 0 w 717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7" h="230">
                  <a:moveTo>
                    <a:pt x="33" y="0"/>
                  </a:moveTo>
                  <a:lnTo>
                    <a:pt x="717" y="0"/>
                  </a:lnTo>
                  <a:lnTo>
                    <a:pt x="632" y="230"/>
                  </a:lnTo>
                  <a:lnTo>
                    <a:pt x="0" y="23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79" name="Freeform 782">
              <a:extLst>
                <a:ext uri="{FF2B5EF4-FFF2-40B4-BE49-F238E27FC236}">
                  <a16:creationId xmlns:a16="http://schemas.microsoft.com/office/drawing/2014/main" id="{4D5F102F-DBC3-4E29-A9F5-834D4DF1D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26"/>
              <a:ext cx="288" cy="397"/>
            </a:xfrm>
            <a:custGeom>
              <a:avLst/>
              <a:gdLst>
                <a:gd name="T0" fmla="*/ 288 w 288"/>
                <a:gd name="T1" fmla="*/ 397 h 397"/>
                <a:gd name="T2" fmla="*/ 126 w 288"/>
                <a:gd name="T3" fmla="*/ 0 h 397"/>
                <a:gd name="T4" fmla="*/ 0 w 288"/>
                <a:gd name="T5" fmla="*/ 0 h 397"/>
                <a:gd name="T6" fmla="*/ 138 w 288"/>
                <a:gd name="T7" fmla="*/ 397 h 397"/>
                <a:gd name="T8" fmla="*/ 288 w 288"/>
                <a:gd name="T9" fmla="*/ 397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7">
                  <a:moveTo>
                    <a:pt x="288" y="397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7"/>
                  </a:lnTo>
                  <a:lnTo>
                    <a:pt x="288" y="397"/>
                  </a:lnTo>
                  <a:close/>
                </a:path>
              </a:pathLst>
            </a:custGeom>
            <a:solidFill>
              <a:srgbClr val="E7C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0" name="Freeform 783">
              <a:extLst>
                <a:ext uri="{FF2B5EF4-FFF2-40B4-BE49-F238E27FC236}">
                  <a16:creationId xmlns:a16="http://schemas.microsoft.com/office/drawing/2014/main" id="{4B16D783-A223-451D-ABE8-9EAFDCD80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1826"/>
              <a:ext cx="288" cy="397"/>
            </a:xfrm>
            <a:custGeom>
              <a:avLst/>
              <a:gdLst>
                <a:gd name="T0" fmla="*/ 288 w 288"/>
                <a:gd name="T1" fmla="*/ 397 h 397"/>
                <a:gd name="T2" fmla="*/ 126 w 288"/>
                <a:gd name="T3" fmla="*/ 0 h 397"/>
                <a:gd name="T4" fmla="*/ 0 w 288"/>
                <a:gd name="T5" fmla="*/ 0 h 397"/>
                <a:gd name="T6" fmla="*/ 138 w 288"/>
                <a:gd name="T7" fmla="*/ 397 h 397"/>
                <a:gd name="T8" fmla="*/ 288 w 288"/>
                <a:gd name="T9" fmla="*/ 397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397">
                  <a:moveTo>
                    <a:pt x="288" y="397"/>
                  </a:moveTo>
                  <a:lnTo>
                    <a:pt x="126" y="0"/>
                  </a:lnTo>
                  <a:lnTo>
                    <a:pt x="0" y="0"/>
                  </a:lnTo>
                  <a:lnTo>
                    <a:pt x="138" y="397"/>
                  </a:lnTo>
                  <a:lnTo>
                    <a:pt x="288" y="39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1" name="Freeform 784">
              <a:extLst>
                <a:ext uri="{FF2B5EF4-FFF2-40B4-BE49-F238E27FC236}">
                  <a16:creationId xmlns:a16="http://schemas.microsoft.com/office/drawing/2014/main" id="{F39E3D62-B39C-451A-97E5-3CE4C3AC6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223"/>
              <a:ext cx="158" cy="26"/>
            </a:xfrm>
            <a:custGeom>
              <a:avLst/>
              <a:gdLst>
                <a:gd name="T0" fmla="*/ 8 w 158"/>
                <a:gd name="T1" fmla="*/ 0 h 26"/>
                <a:gd name="T2" fmla="*/ 158 w 158"/>
                <a:gd name="T3" fmla="*/ 0 h 26"/>
                <a:gd name="T4" fmla="*/ 150 w 158"/>
                <a:gd name="T5" fmla="*/ 26 h 26"/>
                <a:gd name="T6" fmla="*/ 0 w 158"/>
                <a:gd name="T7" fmla="*/ 26 h 26"/>
                <a:gd name="T8" fmla="*/ 8 w 15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26">
                  <a:moveTo>
                    <a:pt x="8" y="0"/>
                  </a:moveTo>
                  <a:lnTo>
                    <a:pt x="158" y="0"/>
                  </a:lnTo>
                  <a:lnTo>
                    <a:pt x="150" y="26"/>
                  </a:lnTo>
                  <a:lnTo>
                    <a:pt x="0" y="2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2" name="Freeform 785">
              <a:extLst>
                <a:ext uri="{FF2B5EF4-FFF2-40B4-BE49-F238E27FC236}">
                  <a16:creationId xmlns:a16="http://schemas.microsoft.com/office/drawing/2014/main" id="{C9890445-36EE-4F68-8316-BF483C83C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223"/>
              <a:ext cx="158" cy="26"/>
            </a:xfrm>
            <a:custGeom>
              <a:avLst/>
              <a:gdLst>
                <a:gd name="T0" fmla="*/ 8 w 158"/>
                <a:gd name="T1" fmla="*/ 0 h 26"/>
                <a:gd name="T2" fmla="*/ 158 w 158"/>
                <a:gd name="T3" fmla="*/ 0 h 26"/>
                <a:gd name="T4" fmla="*/ 150 w 158"/>
                <a:gd name="T5" fmla="*/ 26 h 26"/>
                <a:gd name="T6" fmla="*/ 0 w 158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6">
                  <a:moveTo>
                    <a:pt x="8" y="0"/>
                  </a:moveTo>
                  <a:lnTo>
                    <a:pt x="158" y="0"/>
                  </a:lnTo>
                  <a:lnTo>
                    <a:pt x="150" y="26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3" name="Freeform 786">
              <a:extLst>
                <a:ext uri="{FF2B5EF4-FFF2-40B4-BE49-F238E27FC236}">
                  <a16:creationId xmlns:a16="http://schemas.microsoft.com/office/drawing/2014/main" id="{E4893E10-F0CB-4EAB-B960-2E7201554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2223"/>
              <a:ext cx="158" cy="26"/>
            </a:xfrm>
            <a:custGeom>
              <a:avLst/>
              <a:gdLst>
                <a:gd name="T0" fmla="*/ 8 w 158"/>
                <a:gd name="T1" fmla="*/ 0 h 26"/>
                <a:gd name="T2" fmla="*/ 158 w 158"/>
                <a:gd name="T3" fmla="*/ 0 h 26"/>
                <a:gd name="T4" fmla="*/ 150 w 158"/>
                <a:gd name="T5" fmla="*/ 26 h 26"/>
                <a:gd name="T6" fmla="*/ 0 w 158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26">
                  <a:moveTo>
                    <a:pt x="8" y="0"/>
                  </a:moveTo>
                  <a:lnTo>
                    <a:pt x="158" y="0"/>
                  </a:lnTo>
                  <a:lnTo>
                    <a:pt x="150" y="26"/>
                  </a:lnTo>
                  <a:lnTo>
                    <a:pt x="0" y="26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4" name="Freeform 787">
              <a:extLst>
                <a:ext uri="{FF2B5EF4-FFF2-40B4-BE49-F238E27FC236}">
                  <a16:creationId xmlns:a16="http://schemas.microsoft.com/office/drawing/2014/main" id="{DD3A4967-6E33-4252-9EF5-2C0E8DB5A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26"/>
              <a:ext cx="140" cy="423"/>
            </a:xfrm>
            <a:custGeom>
              <a:avLst/>
              <a:gdLst>
                <a:gd name="T0" fmla="*/ 140 w 140"/>
                <a:gd name="T1" fmla="*/ 397 h 423"/>
                <a:gd name="T2" fmla="*/ 2 w 140"/>
                <a:gd name="T3" fmla="*/ 0 h 423"/>
                <a:gd name="T4" fmla="*/ 0 w 140"/>
                <a:gd name="T5" fmla="*/ 37 h 423"/>
                <a:gd name="T6" fmla="*/ 132 w 140"/>
                <a:gd name="T7" fmla="*/ 423 h 423"/>
                <a:gd name="T8" fmla="*/ 140 w 140"/>
                <a:gd name="T9" fmla="*/ 397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3">
                  <a:moveTo>
                    <a:pt x="140" y="397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3"/>
                  </a:lnTo>
                  <a:lnTo>
                    <a:pt x="140" y="397"/>
                  </a:lnTo>
                  <a:close/>
                </a:path>
              </a:pathLst>
            </a:custGeom>
            <a:solidFill>
              <a:srgbClr val="C07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5" name="Freeform 788">
              <a:extLst>
                <a:ext uri="{FF2B5EF4-FFF2-40B4-BE49-F238E27FC236}">
                  <a16:creationId xmlns:a16="http://schemas.microsoft.com/office/drawing/2014/main" id="{E1E422F0-40D0-4821-A635-563551E70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826"/>
              <a:ext cx="140" cy="423"/>
            </a:xfrm>
            <a:custGeom>
              <a:avLst/>
              <a:gdLst>
                <a:gd name="T0" fmla="*/ 140 w 140"/>
                <a:gd name="T1" fmla="*/ 397 h 423"/>
                <a:gd name="T2" fmla="*/ 2 w 140"/>
                <a:gd name="T3" fmla="*/ 0 h 423"/>
                <a:gd name="T4" fmla="*/ 0 w 140"/>
                <a:gd name="T5" fmla="*/ 37 h 423"/>
                <a:gd name="T6" fmla="*/ 132 w 140"/>
                <a:gd name="T7" fmla="*/ 423 h 423"/>
                <a:gd name="T8" fmla="*/ 140 w 140"/>
                <a:gd name="T9" fmla="*/ 397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" h="423">
                  <a:moveTo>
                    <a:pt x="140" y="397"/>
                  </a:moveTo>
                  <a:lnTo>
                    <a:pt x="2" y="0"/>
                  </a:lnTo>
                  <a:lnTo>
                    <a:pt x="0" y="37"/>
                  </a:lnTo>
                  <a:lnTo>
                    <a:pt x="132" y="423"/>
                  </a:lnTo>
                  <a:lnTo>
                    <a:pt x="140" y="39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6" name="Freeform 789">
              <a:extLst>
                <a:ext uri="{FF2B5EF4-FFF2-40B4-BE49-F238E27FC236}">
                  <a16:creationId xmlns:a16="http://schemas.microsoft.com/office/drawing/2014/main" id="{198257B2-9606-4AF5-8885-26E84F965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855"/>
              <a:ext cx="252" cy="359"/>
            </a:xfrm>
            <a:custGeom>
              <a:avLst/>
              <a:gdLst>
                <a:gd name="T0" fmla="*/ 0 w 252"/>
                <a:gd name="T1" fmla="*/ 0 h 359"/>
                <a:gd name="T2" fmla="*/ 125 w 252"/>
                <a:gd name="T3" fmla="*/ 359 h 359"/>
                <a:gd name="T4" fmla="*/ 252 w 252"/>
                <a:gd name="T5" fmla="*/ 359 h 359"/>
                <a:gd name="T6" fmla="*/ 133 w 252"/>
                <a:gd name="T7" fmla="*/ 339 h 359"/>
                <a:gd name="T8" fmla="*/ 0 w 252"/>
                <a:gd name="T9" fmla="*/ 0 h 3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" h="359">
                  <a:moveTo>
                    <a:pt x="0" y="0"/>
                  </a:moveTo>
                  <a:lnTo>
                    <a:pt x="125" y="359"/>
                  </a:lnTo>
                  <a:lnTo>
                    <a:pt x="252" y="359"/>
                  </a:lnTo>
                  <a:lnTo>
                    <a:pt x="133" y="3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7" name="Freeform 790">
              <a:extLst>
                <a:ext uri="{FF2B5EF4-FFF2-40B4-BE49-F238E27FC236}">
                  <a16:creationId xmlns:a16="http://schemas.microsoft.com/office/drawing/2014/main" id="{6C96007A-DBCD-4A22-AA02-283BA78CD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855"/>
              <a:ext cx="252" cy="359"/>
            </a:xfrm>
            <a:custGeom>
              <a:avLst/>
              <a:gdLst>
                <a:gd name="T0" fmla="*/ 0 w 252"/>
                <a:gd name="T1" fmla="*/ 0 h 359"/>
                <a:gd name="T2" fmla="*/ 125 w 252"/>
                <a:gd name="T3" fmla="*/ 359 h 359"/>
                <a:gd name="T4" fmla="*/ 252 w 252"/>
                <a:gd name="T5" fmla="*/ 359 h 359"/>
                <a:gd name="T6" fmla="*/ 133 w 252"/>
                <a:gd name="T7" fmla="*/ 339 h 3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2" h="359">
                  <a:moveTo>
                    <a:pt x="0" y="0"/>
                  </a:moveTo>
                  <a:lnTo>
                    <a:pt x="125" y="359"/>
                  </a:lnTo>
                  <a:lnTo>
                    <a:pt x="252" y="359"/>
                  </a:lnTo>
                  <a:lnTo>
                    <a:pt x="133" y="3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8" name="Freeform 791">
              <a:extLst>
                <a:ext uri="{FF2B5EF4-FFF2-40B4-BE49-F238E27FC236}">
                  <a16:creationId xmlns:a16="http://schemas.microsoft.com/office/drawing/2014/main" id="{B0D5BB2B-683C-472B-9849-25A35B2D1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042"/>
              <a:ext cx="115" cy="438"/>
            </a:xfrm>
            <a:custGeom>
              <a:avLst/>
              <a:gdLst>
                <a:gd name="T0" fmla="*/ 115 w 115"/>
                <a:gd name="T1" fmla="*/ 94 h 438"/>
                <a:gd name="T2" fmla="*/ 25 w 115"/>
                <a:gd name="T3" fmla="*/ 438 h 438"/>
                <a:gd name="T4" fmla="*/ 0 w 115"/>
                <a:gd name="T5" fmla="*/ 286 h 438"/>
                <a:gd name="T6" fmla="*/ 53 w 115"/>
                <a:gd name="T7" fmla="*/ 86 h 438"/>
                <a:gd name="T8" fmla="*/ 103 w 115"/>
                <a:gd name="T9" fmla="*/ 0 h 438"/>
                <a:gd name="T10" fmla="*/ 115 w 115"/>
                <a:gd name="T11" fmla="*/ 94 h 4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438">
                  <a:moveTo>
                    <a:pt x="115" y="94"/>
                  </a:moveTo>
                  <a:lnTo>
                    <a:pt x="25" y="438"/>
                  </a:lnTo>
                  <a:lnTo>
                    <a:pt x="0" y="286"/>
                  </a:lnTo>
                  <a:lnTo>
                    <a:pt x="53" y="86"/>
                  </a:lnTo>
                  <a:lnTo>
                    <a:pt x="103" y="0"/>
                  </a:lnTo>
                  <a:lnTo>
                    <a:pt x="115" y="94"/>
                  </a:lnTo>
                  <a:close/>
                </a:path>
              </a:pathLst>
            </a:custGeom>
            <a:solidFill>
              <a:srgbClr val="DCA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89" name="Freeform 792">
              <a:extLst>
                <a:ext uri="{FF2B5EF4-FFF2-40B4-BE49-F238E27FC236}">
                  <a16:creationId xmlns:a16="http://schemas.microsoft.com/office/drawing/2014/main" id="{A088AD05-BEC5-4734-A818-8C5C998FA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042"/>
              <a:ext cx="115" cy="438"/>
            </a:xfrm>
            <a:custGeom>
              <a:avLst/>
              <a:gdLst>
                <a:gd name="T0" fmla="*/ 115 w 115"/>
                <a:gd name="T1" fmla="*/ 94 h 438"/>
                <a:gd name="T2" fmla="*/ 25 w 115"/>
                <a:gd name="T3" fmla="*/ 438 h 438"/>
                <a:gd name="T4" fmla="*/ 0 w 115"/>
                <a:gd name="T5" fmla="*/ 286 h 438"/>
                <a:gd name="T6" fmla="*/ 53 w 115"/>
                <a:gd name="T7" fmla="*/ 86 h 438"/>
                <a:gd name="T8" fmla="*/ 103 w 115"/>
                <a:gd name="T9" fmla="*/ 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8">
                  <a:moveTo>
                    <a:pt x="115" y="94"/>
                  </a:moveTo>
                  <a:lnTo>
                    <a:pt x="25" y="438"/>
                  </a:lnTo>
                  <a:lnTo>
                    <a:pt x="0" y="286"/>
                  </a:lnTo>
                  <a:lnTo>
                    <a:pt x="53" y="86"/>
                  </a:lnTo>
                  <a:lnTo>
                    <a:pt x="1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0" name="Freeform 793">
              <a:extLst>
                <a:ext uri="{FF2B5EF4-FFF2-40B4-BE49-F238E27FC236}">
                  <a16:creationId xmlns:a16="http://schemas.microsoft.com/office/drawing/2014/main" id="{49901A57-12D0-40F6-AC21-A83124DB9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042"/>
              <a:ext cx="115" cy="438"/>
            </a:xfrm>
            <a:custGeom>
              <a:avLst/>
              <a:gdLst>
                <a:gd name="T0" fmla="*/ 115 w 115"/>
                <a:gd name="T1" fmla="*/ 94 h 438"/>
                <a:gd name="T2" fmla="*/ 25 w 115"/>
                <a:gd name="T3" fmla="*/ 438 h 438"/>
                <a:gd name="T4" fmla="*/ 0 w 115"/>
                <a:gd name="T5" fmla="*/ 286 h 438"/>
                <a:gd name="T6" fmla="*/ 53 w 115"/>
                <a:gd name="T7" fmla="*/ 86 h 438"/>
                <a:gd name="T8" fmla="*/ 103 w 115"/>
                <a:gd name="T9" fmla="*/ 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438">
                  <a:moveTo>
                    <a:pt x="115" y="94"/>
                  </a:moveTo>
                  <a:lnTo>
                    <a:pt x="25" y="438"/>
                  </a:lnTo>
                  <a:lnTo>
                    <a:pt x="0" y="286"/>
                  </a:lnTo>
                  <a:lnTo>
                    <a:pt x="53" y="86"/>
                  </a:lnTo>
                  <a:lnTo>
                    <a:pt x="103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1" name="Freeform 794">
              <a:extLst>
                <a:ext uri="{FF2B5EF4-FFF2-40B4-BE49-F238E27FC236}">
                  <a16:creationId xmlns:a16="http://schemas.microsoft.com/office/drawing/2014/main" id="{690452D2-CE80-493A-AEAE-75A2B7E54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826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90 h 674"/>
                <a:gd name="T4" fmla="*/ 0 w 136"/>
                <a:gd name="T5" fmla="*/ 674 h 674"/>
                <a:gd name="T6" fmla="*/ 72 w 136"/>
                <a:gd name="T7" fmla="*/ 0 h 6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90"/>
                  </a:lnTo>
                  <a:lnTo>
                    <a:pt x="0" y="674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A46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2" name="Freeform 795">
              <a:extLst>
                <a:ext uri="{FF2B5EF4-FFF2-40B4-BE49-F238E27FC236}">
                  <a16:creationId xmlns:a16="http://schemas.microsoft.com/office/drawing/2014/main" id="{52A32534-A1AF-42EA-AB73-C5699FBFB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826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90 h 674"/>
                <a:gd name="T4" fmla="*/ 0 w 136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90"/>
                  </a:lnTo>
                  <a:lnTo>
                    <a:pt x="0" y="67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3" name="Freeform 796">
              <a:extLst>
                <a:ext uri="{FF2B5EF4-FFF2-40B4-BE49-F238E27FC236}">
                  <a16:creationId xmlns:a16="http://schemas.microsoft.com/office/drawing/2014/main" id="{4E3FD6BE-7611-4221-AEE5-D8C4D1BD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1826"/>
              <a:ext cx="136" cy="674"/>
            </a:xfrm>
            <a:custGeom>
              <a:avLst/>
              <a:gdLst>
                <a:gd name="T0" fmla="*/ 72 w 136"/>
                <a:gd name="T1" fmla="*/ 0 h 674"/>
                <a:gd name="T2" fmla="*/ 136 w 136"/>
                <a:gd name="T3" fmla="*/ 290 h 674"/>
                <a:gd name="T4" fmla="*/ 0 w 136"/>
                <a:gd name="T5" fmla="*/ 674 h 6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674">
                  <a:moveTo>
                    <a:pt x="72" y="0"/>
                  </a:moveTo>
                  <a:lnTo>
                    <a:pt x="136" y="290"/>
                  </a:lnTo>
                  <a:lnTo>
                    <a:pt x="0" y="674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4" name="Freeform 797">
              <a:extLst>
                <a:ext uri="{FF2B5EF4-FFF2-40B4-BE49-F238E27FC236}">
                  <a16:creationId xmlns:a16="http://schemas.microsoft.com/office/drawing/2014/main" id="{6F4B620E-EE94-4781-BB0A-B17847108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832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5" name="Freeform 798">
              <a:extLst>
                <a:ext uri="{FF2B5EF4-FFF2-40B4-BE49-F238E27FC236}">
                  <a16:creationId xmlns:a16="http://schemas.microsoft.com/office/drawing/2014/main" id="{D6856DC4-5FAA-46D5-A1CF-D8DE54647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832"/>
              <a:ext cx="122" cy="263"/>
            </a:xfrm>
            <a:custGeom>
              <a:avLst/>
              <a:gdLst>
                <a:gd name="T0" fmla="*/ 122 w 122"/>
                <a:gd name="T1" fmla="*/ 263 h 263"/>
                <a:gd name="T2" fmla="*/ 64 w 122"/>
                <a:gd name="T3" fmla="*/ 263 h 263"/>
                <a:gd name="T4" fmla="*/ 0 w 122"/>
                <a:gd name="T5" fmla="*/ 0 h 263"/>
                <a:gd name="T6" fmla="*/ 58 w 122"/>
                <a:gd name="T7" fmla="*/ 0 h 263"/>
                <a:gd name="T8" fmla="*/ 122 w 122"/>
                <a:gd name="T9" fmla="*/ 263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3">
                  <a:moveTo>
                    <a:pt x="122" y="263"/>
                  </a:moveTo>
                  <a:lnTo>
                    <a:pt x="64" y="263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22" y="263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6" name="Freeform 799">
              <a:extLst>
                <a:ext uri="{FF2B5EF4-FFF2-40B4-BE49-F238E27FC236}">
                  <a16:creationId xmlns:a16="http://schemas.microsoft.com/office/drawing/2014/main" id="{1E3648F6-FE59-4A7E-82B4-D446D5D7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865"/>
              <a:ext cx="452" cy="119"/>
            </a:xfrm>
            <a:custGeom>
              <a:avLst/>
              <a:gdLst>
                <a:gd name="T0" fmla="*/ 452 w 452"/>
                <a:gd name="T1" fmla="*/ 14 h 119"/>
                <a:gd name="T2" fmla="*/ 25 w 452"/>
                <a:gd name="T3" fmla="*/ 0 h 119"/>
                <a:gd name="T4" fmla="*/ 0 w 452"/>
                <a:gd name="T5" fmla="*/ 80 h 119"/>
                <a:gd name="T6" fmla="*/ 452 w 452"/>
                <a:gd name="T7" fmla="*/ 119 h 119"/>
                <a:gd name="T8" fmla="*/ 452 w 452"/>
                <a:gd name="T9" fmla="*/ 14 h 1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2" h="119">
                  <a:moveTo>
                    <a:pt x="452" y="14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52" y="119"/>
                  </a:lnTo>
                  <a:lnTo>
                    <a:pt x="452" y="14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7" name="Freeform 800">
              <a:extLst>
                <a:ext uri="{FF2B5EF4-FFF2-40B4-BE49-F238E27FC236}">
                  <a16:creationId xmlns:a16="http://schemas.microsoft.com/office/drawing/2014/main" id="{5E56F2E0-376F-42B4-A0E0-B585197B8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865"/>
              <a:ext cx="452" cy="119"/>
            </a:xfrm>
            <a:custGeom>
              <a:avLst/>
              <a:gdLst>
                <a:gd name="T0" fmla="*/ 452 w 452"/>
                <a:gd name="T1" fmla="*/ 14 h 119"/>
                <a:gd name="T2" fmla="*/ 25 w 452"/>
                <a:gd name="T3" fmla="*/ 0 h 119"/>
                <a:gd name="T4" fmla="*/ 0 w 452"/>
                <a:gd name="T5" fmla="*/ 80 h 119"/>
                <a:gd name="T6" fmla="*/ 452 w 452"/>
                <a:gd name="T7" fmla="*/ 119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2" h="119">
                  <a:moveTo>
                    <a:pt x="452" y="14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52" y="1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8" name="Freeform 801">
              <a:extLst>
                <a:ext uri="{FF2B5EF4-FFF2-40B4-BE49-F238E27FC236}">
                  <a16:creationId xmlns:a16="http://schemas.microsoft.com/office/drawing/2014/main" id="{710D7EFA-EACE-4577-8002-A315285AA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865"/>
              <a:ext cx="452" cy="119"/>
            </a:xfrm>
            <a:custGeom>
              <a:avLst/>
              <a:gdLst>
                <a:gd name="T0" fmla="*/ 452 w 452"/>
                <a:gd name="T1" fmla="*/ 14 h 119"/>
                <a:gd name="T2" fmla="*/ 25 w 452"/>
                <a:gd name="T3" fmla="*/ 0 h 119"/>
                <a:gd name="T4" fmla="*/ 0 w 452"/>
                <a:gd name="T5" fmla="*/ 80 h 119"/>
                <a:gd name="T6" fmla="*/ 452 w 452"/>
                <a:gd name="T7" fmla="*/ 119 h 1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2" h="119">
                  <a:moveTo>
                    <a:pt x="452" y="14"/>
                  </a:moveTo>
                  <a:lnTo>
                    <a:pt x="25" y="0"/>
                  </a:lnTo>
                  <a:lnTo>
                    <a:pt x="0" y="80"/>
                  </a:lnTo>
                  <a:lnTo>
                    <a:pt x="452" y="119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99" name="Freeform 802">
              <a:extLst>
                <a:ext uri="{FF2B5EF4-FFF2-40B4-BE49-F238E27FC236}">
                  <a16:creationId xmlns:a16="http://schemas.microsoft.com/office/drawing/2014/main" id="{32064941-E05A-4D67-8080-D9AABB27B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941"/>
              <a:ext cx="452" cy="39"/>
            </a:xfrm>
            <a:custGeom>
              <a:avLst/>
              <a:gdLst>
                <a:gd name="T0" fmla="*/ 1716 w 232"/>
                <a:gd name="T1" fmla="*/ 96 h 20"/>
                <a:gd name="T2" fmla="*/ 976 w 232"/>
                <a:gd name="T3" fmla="*/ 68 h 20"/>
                <a:gd name="T4" fmla="*/ 0 w 232"/>
                <a:gd name="T5" fmla="*/ 0 h 20"/>
                <a:gd name="T6" fmla="*/ 0 w 232"/>
                <a:gd name="T7" fmla="*/ 53 h 20"/>
                <a:gd name="T8" fmla="*/ 961 w 232"/>
                <a:gd name="T9" fmla="*/ 133 h 20"/>
                <a:gd name="T10" fmla="*/ 1716 w 232"/>
                <a:gd name="T11" fmla="*/ 14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0">
                  <a:moveTo>
                    <a:pt x="232" y="13"/>
                  </a:moveTo>
                  <a:cubicBezTo>
                    <a:pt x="232" y="13"/>
                    <a:pt x="160" y="12"/>
                    <a:pt x="132" y="9"/>
                  </a:cubicBezTo>
                  <a:cubicBezTo>
                    <a:pt x="105" y="7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07" y="16"/>
                    <a:pt x="130" y="18"/>
                  </a:cubicBezTo>
                  <a:cubicBezTo>
                    <a:pt x="152" y="20"/>
                    <a:pt x="232" y="20"/>
                    <a:pt x="232" y="20"/>
                  </a:cubicBezTo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0" name="Freeform 803">
              <a:extLst>
                <a:ext uri="{FF2B5EF4-FFF2-40B4-BE49-F238E27FC236}">
                  <a16:creationId xmlns:a16="http://schemas.microsoft.com/office/drawing/2014/main" id="{54BF98AA-620B-41AB-B378-75A6DAB3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1941"/>
              <a:ext cx="452" cy="39"/>
            </a:xfrm>
            <a:custGeom>
              <a:avLst/>
              <a:gdLst>
                <a:gd name="T0" fmla="*/ 1716 w 232"/>
                <a:gd name="T1" fmla="*/ 96 h 20"/>
                <a:gd name="T2" fmla="*/ 976 w 232"/>
                <a:gd name="T3" fmla="*/ 68 h 20"/>
                <a:gd name="T4" fmla="*/ 0 w 232"/>
                <a:gd name="T5" fmla="*/ 0 h 20"/>
                <a:gd name="T6" fmla="*/ 0 w 232"/>
                <a:gd name="T7" fmla="*/ 53 h 20"/>
                <a:gd name="T8" fmla="*/ 961 w 232"/>
                <a:gd name="T9" fmla="*/ 133 h 20"/>
                <a:gd name="T10" fmla="*/ 1716 w 232"/>
                <a:gd name="T11" fmla="*/ 14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2" h="20">
                  <a:moveTo>
                    <a:pt x="232" y="13"/>
                  </a:moveTo>
                  <a:cubicBezTo>
                    <a:pt x="232" y="13"/>
                    <a:pt x="160" y="12"/>
                    <a:pt x="132" y="9"/>
                  </a:cubicBezTo>
                  <a:cubicBezTo>
                    <a:pt x="105" y="7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07" y="16"/>
                    <a:pt x="130" y="18"/>
                  </a:cubicBezTo>
                  <a:cubicBezTo>
                    <a:pt x="152" y="20"/>
                    <a:pt x="232" y="20"/>
                    <a:pt x="232" y="20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1" name="Freeform 804">
              <a:extLst>
                <a:ext uri="{FF2B5EF4-FFF2-40B4-BE49-F238E27FC236}">
                  <a16:creationId xmlns:a16="http://schemas.microsoft.com/office/drawing/2014/main" id="{592922B3-0157-4AE5-B958-7E748DD8B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955"/>
              <a:ext cx="491" cy="114"/>
            </a:xfrm>
            <a:custGeom>
              <a:avLst/>
              <a:gdLst>
                <a:gd name="T0" fmla="*/ 1865 w 252"/>
                <a:gd name="T1" fmla="*/ 137 h 59"/>
                <a:gd name="T2" fmla="*/ 1124 w 252"/>
                <a:gd name="T3" fmla="*/ 116 h 59"/>
                <a:gd name="T4" fmla="*/ 88 w 252"/>
                <a:gd name="T5" fmla="*/ 0 h 59"/>
                <a:gd name="T6" fmla="*/ 0 w 252"/>
                <a:gd name="T7" fmla="*/ 309 h 59"/>
                <a:gd name="T8" fmla="*/ 1116 w 252"/>
                <a:gd name="T9" fmla="*/ 412 h 59"/>
                <a:gd name="T10" fmla="*/ 1865 w 252"/>
                <a:gd name="T11" fmla="*/ 425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59">
                  <a:moveTo>
                    <a:pt x="252" y="19"/>
                  </a:moveTo>
                  <a:cubicBezTo>
                    <a:pt x="252" y="19"/>
                    <a:pt x="179" y="19"/>
                    <a:pt x="152" y="16"/>
                  </a:cubicBezTo>
                  <a:cubicBezTo>
                    <a:pt x="123" y="14"/>
                    <a:pt x="12" y="0"/>
                    <a:pt x="12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252" y="59"/>
                    <a:pt x="252" y="59"/>
                    <a:pt x="252" y="59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2" name="Freeform 805">
              <a:extLst>
                <a:ext uri="{FF2B5EF4-FFF2-40B4-BE49-F238E27FC236}">
                  <a16:creationId xmlns:a16="http://schemas.microsoft.com/office/drawing/2014/main" id="{855359B1-AE7F-4A42-B823-5272B2841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955"/>
              <a:ext cx="491" cy="114"/>
            </a:xfrm>
            <a:custGeom>
              <a:avLst/>
              <a:gdLst>
                <a:gd name="T0" fmla="*/ 1865 w 252"/>
                <a:gd name="T1" fmla="*/ 137 h 59"/>
                <a:gd name="T2" fmla="*/ 1124 w 252"/>
                <a:gd name="T3" fmla="*/ 116 h 59"/>
                <a:gd name="T4" fmla="*/ 88 w 252"/>
                <a:gd name="T5" fmla="*/ 0 h 59"/>
                <a:gd name="T6" fmla="*/ 0 w 252"/>
                <a:gd name="T7" fmla="*/ 309 h 59"/>
                <a:gd name="T8" fmla="*/ 1116 w 252"/>
                <a:gd name="T9" fmla="*/ 412 h 59"/>
                <a:gd name="T10" fmla="*/ 1865 w 252"/>
                <a:gd name="T11" fmla="*/ 425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59">
                  <a:moveTo>
                    <a:pt x="252" y="19"/>
                  </a:moveTo>
                  <a:cubicBezTo>
                    <a:pt x="252" y="19"/>
                    <a:pt x="179" y="19"/>
                    <a:pt x="152" y="16"/>
                  </a:cubicBezTo>
                  <a:cubicBezTo>
                    <a:pt x="123" y="14"/>
                    <a:pt x="12" y="0"/>
                    <a:pt x="12" y="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51" y="57"/>
                    <a:pt x="151" y="57"/>
                    <a:pt x="151" y="57"/>
                  </a:cubicBezTo>
                  <a:cubicBezTo>
                    <a:pt x="252" y="59"/>
                    <a:pt x="252" y="59"/>
                    <a:pt x="252" y="59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3" name="Freeform 806">
              <a:extLst>
                <a:ext uri="{FF2B5EF4-FFF2-40B4-BE49-F238E27FC236}">
                  <a16:creationId xmlns:a16="http://schemas.microsoft.com/office/drawing/2014/main" id="{8DE911B5-B33E-46C5-B46B-0E8C950E1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034"/>
              <a:ext cx="491" cy="43"/>
            </a:xfrm>
            <a:custGeom>
              <a:avLst/>
              <a:gdLst>
                <a:gd name="T0" fmla="*/ 1865 w 252"/>
                <a:gd name="T1" fmla="*/ 111 h 22"/>
                <a:gd name="T2" fmla="*/ 1093 w 252"/>
                <a:gd name="T3" fmla="*/ 88 h 22"/>
                <a:gd name="T4" fmla="*/ 0 w 252"/>
                <a:gd name="T5" fmla="*/ 0 h 22"/>
                <a:gd name="T6" fmla="*/ 0 w 252"/>
                <a:gd name="T7" fmla="*/ 53 h 22"/>
                <a:gd name="T8" fmla="*/ 1077 w 252"/>
                <a:gd name="T9" fmla="*/ 141 h 22"/>
                <a:gd name="T10" fmla="*/ 1865 w 252"/>
                <a:gd name="T11" fmla="*/ 16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22">
                  <a:moveTo>
                    <a:pt x="252" y="15"/>
                  </a:moveTo>
                  <a:cubicBezTo>
                    <a:pt x="252" y="15"/>
                    <a:pt x="168" y="15"/>
                    <a:pt x="148" y="12"/>
                  </a:cubicBezTo>
                  <a:cubicBezTo>
                    <a:pt x="128" y="1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24" y="17"/>
                    <a:pt x="146" y="19"/>
                  </a:cubicBezTo>
                  <a:cubicBezTo>
                    <a:pt x="174" y="22"/>
                    <a:pt x="252" y="22"/>
                    <a:pt x="252" y="22"/>
                  </a:cubicBezTo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4" name="Freeform 807">
              <a:extLst>
                <a:ext uri="{FF2B5EF4-FFF2-40B4-BE49-F238E27FC236}">
                  <a16:creationId xmlns:a16="http://schemas.microsoft.com/office/drawing/2014/main" id="{BA59F649-E286-40A9-8226-20845C5F7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034"/>
              <a:ext cx="491" cy="43"/>
            </a:xfrm>
            <a:custGeom>
              <a:avLst/>
              <a:gdLst>
                <a:gd name="T0" fmla="*/ 1865 w 252"/>
                <a:gd name="T1" fmla="*/ 111 h 22"/>
                <a:gd name="T2" fmla="*/ 1093 w 252"/>
                <a:gd name="T3" fmla="*/ 88 h 22"/>
                <a:gd name="T4" fmla="*/ 0 w 252"/>
                <a:gd name="T5" fmla="*/ 0 h 22"/>
                <a:gd name="T6" fmla="*/ 0 w 252"/>
                <a:gd name="T7" fmla="*/ 53 h 22"/>
                <a:gd name="T8" fmla="*/ 1077 w 252"/>
                <a:gd name="T9" fmla="*/ 141 h 22"/>
                <a:gd name="T10" fmla="*/ 1865 w 252"/>
                <a:gd name="T11" fmla="*/ 164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22">
                  <a:moveTo>
                    <a:pt x="252" y="15"/>
                  </a:moveTo>
                  <a:cubicBezTo>
                    <a:pt x="252" y="15"/>
                    <a:pt x="168" y="15"/>
                    <a:pt x="148" y="12"/>
                  </a:cubicBezTo>
                  <a:cubicBezTo>
                    <a:pt x="128" y="1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24" y="17"/>
                    <a:pt x="146" y="19"/>
                  </a:cubicBezTo>
                  <a:cubicBezTo>
                    <a:pt x="174" y="22"/>
                    <a:pt x="252" y="22"/>
                    <a:pt x="252" y="22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5" name="Freeform 808">
              <a:extLst>
                <a:ext uri="{FF2B5EF4-FFF2-40B4-BE49-F238E27FC236}">
                  <a16:creationId xmlns:a16="http://schemas.microsoft.com/office/drawing/2014/main" id="{22BEE983-7A89-4B72-82B1-6E593BBB6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054"/>
              <a:ext cx="528" cy="123"/>
            </a:xfrm>
            <a:custGeom>
              <a:avLst/>
              <a:gdLst>
                <a:gd name="T0" fmla="*/ 2005 w 271"/>
                <a:gd name="T1" fmla="*/ 119 h 63"/>
                <a:gd name="T2" fmla="*/ 1381 w 271"/>
                <a:gd name="T3" fmla="*/ 119 h 63"/>
                <a:gd name="T4" fmla="*/ 95 w 271"/>
                <a:gd name="T5" fmla="*/ 0 h 63"/>
                <a:gd name="T6" fmla="*/ 0 w 271"/>
                <a:gd name="T7" fmla="*/ 351 h 63"/>
                <a:gd name="T8" fmla="*/ 2005 w 271"/>
                <a:gd name="T9" fmla="*/ 46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1" h="63">
                  <a:moveTo>
                    <a:pt x="271" y="16"/>
                  </a:moveTo>
                  <a:cubicBezTo>
                    <a:pt x="271" y="16"/>
                    <a:pt x="221" y="19"/>
                    <a:pt x="187" y="16"/>
                  </a:cubicBezTo>
                  <a:cubicBezTo>
                    <a:pt x="155" y="14"/>
                    <a:pt x="13" y="0"/>
                    <a:pt x="13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71" y="63"/>
                    <a:pt x="271" y="63"/>
                    <a:pt x="271" y="63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6" name="Freeform 809">
              <a:extLst>
                <a:ext uri="{FF2B5EF4-FFF2-40B4-BE49-F238E27FC236}">
                  <a16:creationId xmlns:a16="http://schemas.microsoft.com/office/drawing/2014/main" id="{8701FDE0-2695-490F-8136-3988FDD79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054"/>
              <a:ext cx="528" cy="123"/>
            </a:xfrm>
            <a:custGeom>
              <a:avLst/>
              <a:gdLst>
                <a:gd name="T0" fmla="*/ 2005 w 271"/>
                <a:gd name="T1" fmla="*/ 119 h 63"/>
                <a:gd name="T2" fmla="*/ 1381 w 271"/>
                <a:gd name="T3" fmla="*/ 119 h 63"/>
                <a:gd name="T4" fmla="*/ 95 w 271"/>
                <a:gd name="T5" fmla="*/ 0 h 63"/>
                <a:gd name="T6" fmla="*/ 0 w 271"/>
                <a:gd name="T7" fmla="*/ 351 h 63"/>
                <a:gd name="T8" fmla="*/ 2005 w 271"/>
                <a:gd name="T9" fmla="*/ 46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1" h="63">
                  <a:moveTo>
                    <a:pt x="271" y="16"/>
                  </a:moveTo>
                  <a:cubicBezTo>
                    <a:pt x="271" y="16"/>
                    <a:pt x="221" y="19"/>
                    <a:pt x="187" y="16"/>
                  </a:cubicBezTo>
                  <a:cubicBezTo>
                    <a:pt x="155" y="14"/>
                    <a:pt x="13" y="0"/>
                    <a:pt x="13" y="0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271" y="63"/>
                    <a:pt x="271" y="63"/>
                    <a:pt x="271" y="63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7" name="Freeform 810">
              <a:extLst>
                <a:ext uri="{FF2B5EF4-FFF2-40B4-BE49-F238E27FC236}">
                  <a16:creationId xmlns:a16="http://schemas.microsoft.com/office/drawing/2014/main" id="{22E35B81-4F8A-4A8B-8E95-392D2AC76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140"/>
              <a:ext cx="534" cy="44"/>
            </a:xfrm>
            <a:custGeom>
              <a:avLst/>
              <a:gdLst>
                <a:gd name="T0" fmla="*/ 2005 w 274"/>
                <a:gd name="T1" fmla="*/ 161 h 23"/>
                <a:gd name="T2" fmla="*/ 0 w 274"/>
                <a:gd name="T3" fmla="*/ 48 h 23"/>
                <a:gd name="T4" fmla="*/ 0 w 274"/>
                <a:gd name="T5" fmla="*/ 0 h 23"/>
                <a:gd name="T6" fmla="*/ 1489 w 274"/>
                <a:gd name="T7" fmla="*/ 99 h 23"/>
                <a:gd name="T8" fmla="*/ 2005 w 274"/>
                <a:gd name="T9" fmla="*/ 113 h 23"/>
                <a:gd name="T10" fmla="*/ 2029 w 274"/>
                <a:gd name="T11" fmla="*/ 11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3">
                  <a:moveTo>
                    <a:pt x="271" y="23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80" y="14"/>
                    <a:pt x="201" y="14"/>
                  </a:cubicBezTo>
                  <a:cubicBezTo>
                    <a:pt x="222" y="15"/>
                    <a:pt x="271" y="16"/>
                    <a:pt x="271" y="16"/>
                  </a:cubicBezTo>
                  <a:cubicBezTo>
                    <a:pt x="274" y="16"/>
                    <a:pt x="274" y="16"/>
                    <a:pt x="274" y="16"/>
                  </a:cubicBezTo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8" name="Freeform 811">
              <a:extLst>
                <a:ext uri="{FF2B5EF4-FFF2-40B4-BE49-F238E27FC236}">
                  <a16:creationId xmlns:a16="http://schemas.microsoft.com/office/drawing/2014/main" id="{E9ADB9B3-C538-4CC9-8D4F-D4D9F807E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140"/>
              <a:ext cx="534" cy="44"/>
            </a:xfrm>
            <a:custGeom>
              <a:avLst/>
              <a:gdLst>
                <a:gd name="T0" fmla="*/ 2005 w 274"/>
                <a:gd name="T1" fmla="*/ 161 h 23"/>
                <a:gd name="T2" fmla="*/ 0 w 274"/>
                <a:gd name="T3" fmla="*/ 48 h 23"/>
                <a:gd name="T4" fmla="*/ 0 w 274"/>
                <a:gd name="T5" fmla="*/ 0 h 23"/>
                <a:gd name="T6" fmla="*/ 1489 w 274"/>
                <a:gd name="T7" fmla="*/ 99 h 23"/>
                <a:gd name="T8" fmla="*/ 2005 w 274"/>
                <a:gd name="T9" fmla="*/ 113 h 23"/>
                <a:gd name="T10" fmla="*/ 2029 w 274"/>
                <a:gd name="T11" fmla="*/ 11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3">
                  <a:moveTo>
                    <a:pt x="271" y="23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80" y="14"/>
                    <a:pt x="201" y="14"/>
                  </a:cubicBezTo>
                  <a:cubicBezTo>
                    <a:pt x="222" y="15"/>
                    <a:pt x="271" y="16"/>
                    <a:pt x="271" y="16"/>
                  </a:cubicBezTo>
                  <a:cubicBezTo>
                    <a:pt x="274" y="16"/>
                    <a:pt x="274" y="16"/>
                    <a:pt x="274" y="16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09" name="Freeform 812">
              <a:extLst>
                <a:ext uri="{FF2B5EF4-FFF2-40B4-BE49-F238E27FC236}">
                  <a16:creationId xmlns:a16="http://schemas.microsoft.com/office/drawing/2014/main" id="{8DC726CC-7835-4164-BA33-DEDD3E153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163"/>
              <a:ext cx="593" cy="80"/>
            </a:xfrm>
            <a:custGeom>
              <a:avLst/>
              <a:gdLst>
                <a:gd name="T0" fmla="*/ 2257 w 304"/>
                <a:gd name="T1" fmla="*/ 68 h 41"/>
                <a:gd name="T2" fmla="*/ 1953 w 304"/>
                <a:gd name="T3" fmla="*/ 60 h 41"/>
                <a:gd name="T4" fmla="*/ 88 w 304"/>
                <a:gd name="T5" fmla="*/ 0 h 41"/>
                <a:gd name="T6" fmla="*/ 0 w 304"/>
                <a:gd name="T7" fmla="*/ 304 h 41"/>
                <a:gd name="T8" fmla="*/ 2218 w 304"/>
                <a:gd name="T9" fmla="*/ 30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41">
                  <a:moveTo>
                    <a:pt x="304" y="9"/>
                  </a:moveTo>
                  <a:cubicBezTo>
                    <a:pt x="304" y="9"/>
                    <a:pt x="286" y="8"/>
                    <a:pt x="263" y="8"/>
                  </a:cubicBezTo>
                  <a:cubicBezTo>
                    <a:pt x="241" y="8"/>
                    <a:pt x="12" y="0"/>
                    <a:pt x="12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99" y="41"/>
                    <a:pt x="299" y="41"/>
                    <a:pt x="299" y="41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0" name="Freeform 813">
              <a:extLst>
                <a:ext uri="{FF2B5EF4-FFF2-40B4-BE49-F238E27FC236}">
                  <a16:creationId xmlns:a16="http://schemas.microsoft.com/office/drawing/2014/main" id="{CD6A5107-E157-40F8-A890-64E31DDD8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163"/>
              <a:ext cx="593" cy="80"/>
            </a:xfrm>
            <a:custGeom>
              <a:avLst/>
              <a:gdLst>
                <a:gd name="T0" fmla="*/ 2257 w 304"/>
                <a:gd name="T1" fmla="*/ 68 h 41"/>
                <a:gd name="T2" fmla="*/ 1953 w 304"/>
                <a:gd name="T3" fmla="*/ 60 h 41"/>
                <a:gd name="T4" fmla="*/ 88 w 304"/>
                <a:gd name="T5" fmla="*/ 0 h 41"/>
                <a:gd name="T6" fmla="*/ 0 w 304"/>
                <a:gd name="T7" fmla="*/ 304 h 41"/>
                <a:gd name="T8" fmla="*/ 2218 w 304"/>
                <a:gd name="T9" fmla="*/ 304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41">
                  <a:moveTo>
                    <a:pt x="304" y="9"/>
                  </a:moveTo>
                  <a:cubicBezTo>
                    <a:pt x="304" y="9"/>
                    <a:pt x="286" y="8"/>
                    <a:pt x="263" y="8"/>
                  </a:cubicBezTo>
                  <a:cubicBezTo>
                    <a:pt x="241" y="8"/>
                    <a:pt x="12" y="0"/>
                    <a:pt x="12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99" y="41"/>
                    <a:pt x="299" y="41"/>
                    <a:pt x="299" y="4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1" name="Freeform 814">
              <a:extLst>
                <a:ext uri="{FF2B5EF4-FFF2-40B4-BE49-F238E27FC236}">
                  <a16:creationId xmlns:a16="http://schemas.microsoft.com/office/drawing/2014/main" id="{99EE5797-E008-4453-834E-23F65354B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47"/>
              <a:ext cx="672" cy="23"/>
            </a:xfrm>
            <a:custGeom>
              <a:avLst/>
              <a:gdLst>
                <a:gd name="T0" fmla="*/ 672 w 672"/>
                <a:gd name="T1" fmla="*/ 23 h 23"/>
                <a:gd name="T2" fmla="*/ 0 w 672"/>
                <a:gd name="T3" fmla="*/ 23 h 23"/>
                <a:gd name="T4" fmla="*/ 12 w 672"/>
                <a:gd name="T5" fmla="*/ 0 h 23"/>
                <a:gd name="T6" fmla="*/ 672 w 672"/>
                <a:gd name="T7" fmla="*/ 0 h 23"/>
                <a:gd name="T8" fmla="*/ 672 w 672"/>
                <a:gd name="T9" fmla="*/ 2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3">
                  <a:moveTo>
                    <a:pt x="672" y="23"/>
                  </a:moveTo>
                  <a:lnTo>
                    <a:pt x="0" y="23"/>
                  </a:lnTo>
                  <a:lnTo>
                    <a:pt x="12" y="0"/>
                  </a:lnTo>
                  <a:lnTo>
                    <a:pt x="672" y="0"/>
                  </a:lnTo>
                  <a:lnTo>
                    <a:pt x="672" y="23"/>
                  </a:lnTo>
                  <a:close/>
                </a:path>
              </a:pathLst>
            </a:custGeom>
            <a:solidFill>
              <a:srgbClr val="E9C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2" name="Freeform 815">
              <a:extLst>
                <a:ext uri="{FF2B5EF4-FFF2-40B4-BE49-F238E27FC236}">
                  <a16:creationId xmlns:a16="http://schemas.microsoft.com/office/drawing/2014/main" id="{03AFDA9E-ED99-4549-BC2A-7710D7BBE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47"/>
              <a:ext cx="672" cy="23"/>
            </a:xfrm>
            <a:custGeom>
              <a:avLst/>
              <a:gdLst>
                <a:gd name="T0" fmla="*/ 672 w 672"/>
                <a:gd name="T1" fmla="*/ 23 h 23"/>
                <a:gd name="T2" fmla="*/ 0 w 672"/>
                <a:gd name="T3" fmla="*/ 23 h 23"/>
                <a:gd name="T4" fmla="*/ 12 w 672"/>
                <a:gd name="T5" fmla="*/ 0 h 23"/>
                <a:gd name="T6" fmla="*/ 672 w 672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">
                  <a:moveTo>
                    <a:pt x="672" y="23"/>
                  </a:moveTo>
                  <a:lnTo>
                    <a:pt x="0" y="23"/>
                  </a:lnTo>
                  <a:lnTo>
                    <a:pt x="12" y="0"/>
                  </a:lnTo>
                  <a:lnTo>
                    <a:pt x="67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3" name="Freeform 816">
              <a:extLst>
                <a:ext uri="{FF2B5EF4-FFF2-40B4-BE49-F238E27FC236}">
                  <a16:creationId xmlns:a16="http://schemas.microsoft.com/office/drawing/2014/main" id="{571EEA3D-F17D-4A75-8A6A-A753DFB30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47"/>
              <a:ext cx="672" cy="23"/>
            </a:xfrm>
            <a:custGeom>
              <a:avLst/>
              <a:gdLst>
                <a:gd name="T0" fmla="*/ 672 w 672"/>
                <a:gd name="T1" fmla="*/ 23 h 23"/>
                <a:gd name="T2" fmla="*/ 0 w 672"/>
                <a:gd name="T3" fmla="*/ 23 h 23"/>
                <a:gd name="T4" fmla="*/ 12 w 672"/>
                <a:gd name="T5" fmla="*/ 0 h 23"/>
                <a:gd name="T6" fmla="*/ 672 w 672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">
                  <a:moveTo>
                    <a:pt x="672" y="23"/>
                  </a:moveTo>
                  <a:lnTo>
                    <a:pt x="0" y="23"/>
                  </a:lnTo>
                  <a:lnTo>
                    <a:pt x="12" y="0"/>
                  </a:lnTo>
                  <a:lnTo>
                    <a:pt x="672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4" name="Freeform 817">
              <a:extLst>
                <a:ext uri="{FF2B5EF4-FFF2-40B4-BE49-F238E27FC236}">
                  <a16:creationId xmlns:a16="http://schemas.microsoft.com/office/drawing/2014/main" id="{AD0ED3E2-58FA-4109-9E7E-6CBF717B5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237"/>
              <a:ext cx="594" cy="14"/>
            </a:xfrm>
            <a:custGeom>
              <a:avLst/>
              <a:gdLst>
                <a:gd name="T0" fmla="*/ 594 w 594"/>
                <a:gd name="T1" fmla="*/ 0 h 14"/>
                <a:gd name="T2" fmla="*/ 0 w 594"/>
                <a:gd name="T3" fmla="*/ 0 h 14"/>
                <a:gd name="T4" fmla="*/ 0 w 594"/>
                <a:gd name="T5" fmla="*/ 14 h 14"/>
                <a:gd name="T6" fmla="*/ 583 w 594"/>
                <a:gd name="T7" fmla="*/ 14 h 14"/>
                <a:gd name="T8" fmla="*/ 594 w 594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4" h="14">
                  <a:moveTo>
                    <a:pt x="594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83" y="1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5" name="Freeform 818">
              <a:extLst>
                <a:ext uri="{FF2B5EF4-FFF2-40B4-BE49-F238E27FC236}">
                  <a16:creationId xmlns:a16="http://schemas.microsoft.com/office/drawing/2014/main" id="{7552111E-C99B-461B-A36D-D91D4051B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237"/>
              <a:ext cx="594" cy="14"/>
            </a:xfrm>
            <a:custGeom>
              <a:avLst/>
              <a:gdLst>
                <a:gd name="T0" fmla="*/ 594 w 594"/>
                <a:gd name="T1" fmla="*/ 0 h 14"/>
                <a:gd name="T2" fmla="*/ 0 w 594"/>
                <a:gd name="T3" fmla="*/ 0 h 14"/>
                <a:gd name="T4" fmla="*/ 0 w 594"/>
                <a:gd name="T5" fmla="*/ 14 h 14"/>
                <a:gd name="T6" fmla="*/ 583 w 594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4" h="14">
                  <a:moveTo>
                    <a:pt x="594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83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6" name="Freeform 819">
              <a:extLst>
                <a:ext uri="{FF2B5EF4-FFF2-40B4-BE49-F238E27FC236}">
                  <a16:creationId xmlns:a16="http://schemas.microsoft.com/office/drawing/2014/main" id="{2DEAF188-9486-428C-AC78-05F5111F6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2237"/>
              <a:ext cx="594" cy="14"/>
            </a:xfrm>
            <a:custGeom>
              <a:avLst/>
              <a:gdLst>
                <a:gd name="T0" fmla="*/ 594 w 594"/>
                <a:gd name="T1" fmla="*/ 0 h 14"/>
                <a:gd name="T2" fmla="*/ 0 w 594"/>
                <a:gd name="T3" fmla="*/ 0 h 14"/>
                <a:gd name="T4" fmla="*/ 0 w 594"/>
                <a:gd name="T5" fmla="*/ 14 h 14"/>
                <a:gd name="T6" fmla="*/ 583 w 594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4" h="14">
                  <a:moveTo>
                    <a:pt x="594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83" y="14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7" name="Freeform 820">
              <a:extLst>
                <a:ext uri="{FF2B5EF4-FFF2-40B4-BE49-F238E27FC236}">
                  <a16:creationId xmlns:a16="http://schemas.microsoft.com/office/drawing/2014/main" id="{3AC9F99D-2EFF-42FF-B6D2-70000E1F1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276"/>
              <a:ext cx="150" cy="245"/>
            </a:xfrm>
            <a:custGeom>
              <a:avLst/>
              <a:gdLst>
                <a:gd name="T0" fmla="*/ 150 w 150"/>
                <a:gd name="T1" fmla="*/ 245 h 245"/>
                <a:gd name="T2" fmla="*/ 89 w 150"/>
                <a:gd name="T3" fmla="*/ 245 h 245"/>
                <a:gd name="T4" fmla="*/ 0 w 150"/>
                <a:gd name="T5" fmla="*/ 0 h 245"/>
                <a:gd name="T6" fmla="*/ 58 w 150"/>
                <a:gd name="T7" fmla="*/ 0 h 245"/>
                <a:gd name="T8" fmla="*/ 150 w 150"/>
                <a:gd name="T9" fmla="*/ 245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5">
                  <a:moveTo>
                    <a:pt x="150" y="245"/>
                  </a:moveTo>
                  <a:lnTo>
                    <a:pt x="89" y="245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5"/>
                  </a:lnTo>
                  <a:close/>
                </a:path>
              </a:pathLst>
            </a:custGeom>
            <a:solidFill>
              <a:srgbClr val="DA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8" name="Freeform 821">
              <a:extLst>
                <a:ext uri="{FF2B5EF4-FFF2-40B4-BE49-F238E27FC236}">
                  <a16:creationId xmlns:a16="http://schemas.microsoft.com/office/drawing/2014/main" id="{84D5A0F8-04AE-45FE-9125-CD9970F8D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2276"/>
              <a:ext cx="150" cy="245"/>
            </a:xfrm>
            <a:custGeom>
              <a:avLst/>
              <a:gdLst>
                <a:gd name="T0" fmla="*/ 150 w 150"/>
                <a:gd name="T1" fmla="*/ 245 h 245"/>
                <a:gd name="T2" fmla="*/ 89 w 150"/>
                <a:gd name="T3" fmla="*/ 245 h 245"/>
                <a:gd name="T4" fmla="*/ 0 w 150"/>
                <a:gd name="T5" fmla="*/ 0 h 245"/>
                <a:gd name="T6" fmla="*/ 58 w 150"/>
                <a:gd name="T7" fmla="*/ 0 h 245"/>
                <a:gd name="T8" fmla="*/ 150 w 150"/>
                <a:gd name="T9" fmla="*/ 245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" h="245">
                  <a:moveTo>
                    <a:pt x="150" y="245"/>
                  </a:moveTo>
                  <a:lnTo>
                    <a:pt x="89" y="245"/>
                  </a:lnTo>
                  <a:lnTo>
                    <a:pt x="0" y="0"/>
                  </a:lnTo>
                  <a:lnTo>
                    <a:pt x="58" y="0"/>
                  </a:lnTo>
                  <a:lnTo>
                    <a:pt x="150" y="245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19" name="Freeform 822">
              <a:extLst>
                <a:ext uri="{FF2B5EF4-FFF2-40B4-BE49-F238E27FC236}">
                  <a16:creationId xmlns:a16="http://schemas.microsoft.com/office/drawing/2014/main" id="{3A2262E5-A3AF-4A03-9178-C9E3DF899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500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w 10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85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0" name="Freeform 823">
              <a:extLst>
                <a:ext uri="{FF2B5EF4-FFF2-40B4-BE49-F238E27FC236}">
                  <a16:creationId xmlns:a16="http://schemas.microsoft.com/office/drawing/2014/main" id="{19DE4B7A-8F17-4C6F-B5A5-DA5961C14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500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1" name="Freeform 824">
              <a:extLst>
                <a:ext uri="{FF2B5EF4-FFF2-40B4-BE49-F238E27FC236}">
                  <a16:creationId xmlns:a16="http://schemas.microsoft.com/office/drawing/2014/main" id="{31805C5C-8964-48CB-A0F1-3A726317D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500"/>
              <a:ext cx="10" cy="21"/>
            </a:xfrm>
            <a:custGeom>
              <a:avLst/>
              <a:gdLst>
                <a:gd name="T0" fmla="*/ 0 w 10"/>
                <a:gd name="T1" fmla="*/ 0 h 21"/>
                <a:gd name="T2" fmla="*/ 8 w 10"/>
                <a:gd name="T3" fmla="*/ 21 h 21"/>
                <a:gd name="T4" fmla="*/ 10 w 10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1">
                  <a:moveTo>
                    <a:pt x="0" y="0"/>
                  </a:moveTo>
                  <a:lnTo>
                    <a:pt x="8" y="21"/>
                  </a:lnTo>
                  <a:lnTo>
                    <a:pt x="10" y="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2" name="Freeform 825">
              <a:extLst>
                <a:ext uri="{FF2B5EF4-FFF2-40B4-BE49-F238E27FC236}">
                  <a16:creationId xmlns:a16="http://schemas.microsoft.com/office/drawing/2014/main" id="{6D621492-ACE3-4BF9-A873-1742C2A3F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70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672 w 672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3" name="Freeform 826">
              <a:extLst>
                <a:ext uri="{FF2B5EF4-FFF2-40B4-BE49-F238E27FC236}">
                  <a16:creationId xmlns:a16="http://schemas.microsoft.com/office/drawing/2014/main" id="{5D052AF2-F9E7-4947-8169-D9412E2D2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70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4" name="Freeform 827">
              <a:extLst>
                <a:ext uri="{FF2B5EF4-FFF2-40B4-BE49-F238E27FC236}">
                  <a16:creationId xmlns:a16="http://schemas.microsoft.com/office/drawing/2014/main" id="{51E82A7B-9D0E-479A-BE20-C46C5600A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270"/>
              <a:ext cx="672" cy="230"/>
            </a:xfrm>
            <a:custGeom>
              <a:avLst/>
              <a:gdLst>
                <a:gd name="T0" fmla="*/ 672 w 672"/>
                <a:gd name="T1" fmla="*/ 0 h 230"/>
                <a:gd name="T2" fmla="*/ 0 w 672"/>
                <a:gd name="T3" fmla="*/ 0 h 230"/>
                <a:gd name="T4" fmla="*/ 86 w 672"/>
                <a:gd name="T5" fmla="*/ 230 h 230"/>
                <a:gd name="T6" fmla="*/ 672 w 672"/>
                <a:gd name="T7" fmla="*/ 230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2" h="230">
                  <a:moveTo>
                    <a:pt x="672" y="0"/>
                  </a:moveTo>
                  <a:lnTo>
                    <a:pt x="0" y="0"/>
                  </a:lnTo>
                  <a:lnTo>
                    <a:pt x="86" y="230"/>
                  </a:lnTo>
                  <a:lnTo>
                    <a:pt x="672" y="230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5" name="Freeform 828">
              <a:extLst>
                <a:ext uri="{FF2B5EF4-FFF2-40B4-BE49-F238E27FC236}">
                  <a16:creationId xmlns:a16="http://schemas.microsoft.com/office/drawing/2014/main" id="{44504042-F288-454D-873E-CE467B48A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826"/>
              <a:ext cx="286" cy="397"/>
            </a:xfrm>
            <a:custGeom>
              <a:avLst/>
              <a:gdLst>
                <a:gd name="T0" fmla="*/ 0 w 286"/>
                <a:gd name="T1" fmla="*/ 397 h 397"/>
                <a:gd name="T2" fmla="*/ 162 w 286"/>
                <a:gd name="T3" fmla="*/ 0 h 397"/>
                <a:gd name="T4" fmla="*/ 286 w 286"/>
                <a:gd name="T5" fmla="*/ 0 h 397"/>
                <a:gd name="T6" fmla="*/ 148 w 286"/>
                <a:gd name="T7" fmla="*/ 397 h 397"/>
                <a:gd name="T8" fmla="*/ 0 w 286"/>
                <a:gd name="T9" fmla="*/ 397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7">
                  <a:moveTo>
                    <a:pt x="0" y="397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7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E7CA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6" name="Freeform 829">
              <a:extLst>
                <a:ext uri="{FF2B5EF4-FFF2-40B4-BE49-F238E27FC236}">
                  <a16:creationId xmlns:a16="http://schemas.microsoft.com/office/drawing/2014/main" id="{4DEC56A2-9600-4D74-A589-958D873BC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1826"/>
              <a:ext cx="286" cy="397"/>
            </a:xfrm>
            <a:custGeom>
              <a:avLst/>
              <a:gdLst>
                <a:gd name="T0" fmla="*/ 0 w 286"/>
                <a:gd name="T1" fmla="*/ 397 h 397"/>
                <a:gd name="T2" fmla="*/ 162 w 286"/>
                <a:gd name="T3" fmla="*/ 0 h 397"/>
                <a:gd name="T4" fmla="*/ 286 w 286"/>
                <a:gd name="T5" fmla="*/ 0 h 397"/>
                <a:gd name="T6" fmla="*/ 148 w 286"/>
                <a:gd name="T7" fmla="*/ 397 h 397"/>
                <a:gd name="T8" fmla="*/ 0 w 286"/>
                <a:gd name="T9" fmla="*/ 397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397">
                  <a:moveTo>
                    <a:pt x="0" y="397"/>
                  </a:moveTo>
                  <a:lnTo>
                    <a:pt x="162" y="0"/>
                  </a:lnTo>
                  <a:lnTo>
                    <a:pt x="286" y="0"/>
                  </a:lnTo>
                  <a:lnTo>
                    <a:pt x="148" y="397"/>
                  </a:lnTo>
                  <a:lnTo>
                    <a:pt x="0" y="39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7" name="Freeform 830">
              <a:extLst>
                <a:ext uri="{FF2B5EF4-FFF2-40B4-BE49-F238E27FC236}">
                  <a16:creationId xmlns:a16="http://schemas.microsoft.com/office/drawing/2014/main" id="{32E0B296-615A-4A09-B65A-297BD6DDC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23"/>
              <a:ext cx="156" cy="26"/>
            </a:xfrm>
            <a:custGeom>
              <a:avLst/>
              <a:gdLst>
                <a:gd name="T0" fmla="*/ 148 w 156"/>
                <a:gd name="T1" fmla="*/ 0 h 26"/>
                <a:gd name="T2" fmla="*/ 0 w 156"/>
                <a:gd name="T3" fmla="*/ 0 h 26"/>
                <a:gd name="T4" fmla="*/ 8 w 156"/>
                <a:gd name="T5" fmla="*/ 26 h 26"/>
                <a:gd name="T6" fmla="*/ 156 w 156"/>
                <a:gd name="T7" fmla="*/ 26 h 26"/>
                <a:gd name="T8" fmla="*/ 148 w 156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26">
                  <a:moveTo>
                    <a:pt x="148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56" y="2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D29B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8" name="Freeform 831">
              <a:extLst>
                <a:ext uri="{FF2B5EF4-FFF2-40B4-BE49-F238E27FC236}">
                  <a16:creationId xmlns:a16="http://schemas.microsoft.com/office/drawing/2014/main" id="{0CD76877-971C-4C9D-9864-67A3EDB61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23"/>
              <a:ext cx="156" cy="26"/>
            </a:xfrm>
            <a:custGeom>
              <a:avLst/>
              <a:gdLst>
                <a:gd name="T0" fmla="*/ 148 w 156"/>
                <a:gd name="T1" fmla="*/ 0 h 26"/>
                <a:gd name="T2" fmla="*/ 0 w 156"/>
                <a:gd name="T3" fmla="*/ 0 h 26"/>
                <a:gd name="T4" fmla="*/ 8 w 156"/>
                <a:gd name="T5" fmla="*/ 26 h 26"/>
                <a:gd name="T6" fmla="*/ 156 w 156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6">
                  <a:moveTo>
                    <a:pt x="148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56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29" name="Freeform 832">
              <a:extLst>
                <a:ext uri="{FF2B5EF4-FFF2-40B4-BE49-F238E27FC236}">
                  <a16:creationId xmlns:a16="http://schemas.microsoft.com/office/drawing/2014/main" id="{AE74185C-81BB-497A-97A5-EE843FA1E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223"/>
              <a:ext cx="156" cy="26"/>
            </a:xfrm>
            <a:custGeom>
              <a:avLst/>
              <a:gdLst>
                <a:gd name="T0" fmla="*/ 148 w 156"/>
                <a:gd name="T1" fmla="*/ 0 h 26"/>
                <a:gd name="T2" fmla="*/ 0 w 156"/>
                <a:gd name="T3" fmla="*/ 0 h 26"/>
                <a:gd name="T4" fmla="*/ 8 w 156"/>
                <a:gd name="T5" fmla="*/ 26 h 26"/>
                <a:gd name="T6" fmla="*/ 156 w 156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26">
                  <a:moveTo>
                    <a:pt x="148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56" y="26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0" name="Freeform 833">
              <a:extLst>
                <a:ext uri="{FF2B5EF4-FFF2-40B4-BE49-F238E27FC236}">
                  <a16:creationId xmlns:a16="http://schemas.microsoft.com/office/drawing/2014/main" id="{DBD9DD8D-D0D7-428D-BCEA-F2360DAA9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826"/>
              <a:ext cx="142" cy="423"/>
            </a:xfrm>
            <a:custGeom>
              <a:avLst/>
              <a:gdLst>
                <a:gd name="T0" fmla="*/ 0 w 142"/>
                <a:gd name="T1" fmla="*/ 397 h 423"/>
                <a:gd name="T2" fmla="*/ 138 w 142"/>
                <a:gd name="T3" fmla="*/ 0 h 423"/>
                <a:gd name="T4" fmla="*/ 142 w 142"/>
                <a:gd name="T5" fmla="*/ 37 h 423"/>
                <a:gd name="T6" fmla="*/ 8 w 142"/>
                <a:gd name="T7" fmla="*/ 423 h 423"/>
                <a:gd name="T8" fmla="*/ 0 w 142"/>
                <a:gd name="T9" fmla="*/ 397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3">
                  <a:moveTo>
                    <a:pt x="0" y="397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3"/>
                  </a:lnTo>
                  <a:lnTo>
                    <a:pt x="0" y="397"/>
                  </a:lnTo>
                  <a:close/>
                </a:path>
              </a:pathLst>
            </a:custGeom>
            <a:solidFill>
              <a:srgbClr val="C07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1" name="Freeform 834">
              <a:extLst>
                <a:ext uri="{FF2B5EF4-FFF2-40B4-BE49-F238E27FC236}">
                  <a16:creationId xmlns:a16="http://schemas.microsoft.com/office/drawing/2014/main" id="{B6183747-94FE-4349-A6B1-D13ACE4E4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826"/>
              <a:ext cx="142" cy="423"/>
            </a:xfrm>
            <a:custGeom>
              <a:avLst/>
              <a:gdLst>
                <a:gd name="T0" fmla="*/ 0 w 142"/>
                <a:gd name="T1" fmla="*/ 397 h 423"/>
                <a:gd name="T2" fmla="*/ 138 w 142"/>
                <a:gd name="T3" fmla="*/ 0 h 423"/>
                <a:gd name="T4" fmla="*/ 142 w 142"/>
                <a:gd name="T5" fmla="*/ 37 h 423"/>
                <a:gd name="T6" fmla="*/ 8 w 142"/>
                <a:gd name="T7" fmla="*/ 423 h 423"/>
                <a:gd name="T8" fmla="*/ 0 w 142"/>
                <a:gd name="T9" fmla="*/ 397 h 4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423">
                  <a:moveTo>
                    <a:pt x="0" y="397"/>
                  </a:moveTo>
                  <a:lnTo>
                    <a:pt x="138" y="0"/>
                  </a:lnTo>
                  <a:lnTo>
                    <a:pt x="142" y="37"/>
                  </a:lnTo>
                  <a:lnTo>
                    <a:pt x="8" y="423"/>
                  </a:lnTo>
                  <a:lnTo>
                    <a:pt x="0" y="39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2" name="Freeform 835">
              <a:extLst>
                <a:ext uri="{FF2B5EF4-FFF2-40B4-BE49-F238E27FC236}">
                  <a16:creationId xmlns:a16="http://schemas.microsoft.com/office/drawing/2014/main" id="{113BE1BF-C9DA-4627-9F10-C451FC4A8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855"/>
              <a:ext cx="251" cy="359"/>
            </a:xfrm>
            <a:custGeom>
              <a:avLst/>
              <a:gdLst>
                <a:gd name="T0" fmla="*/ 251 w 251"/>
                <a:gd name="T1" fmla="*/ 0 h 359"/>
                <a:gd name="T2" fmla="*/ 128 w 251"/>
                <a:gd name="T3" fmla="*/ 359 h 359"/>
                <a:gd name="T4" fmla="*/ 0 w 251"/>
                <a:gd name="T5" fmla="*/ 359 h 359"/>
                <a:gd name="T6" fmla="*/ 119 w 251"/>
                <a:gd name="T7" fmla="*/ 339 h 359"/>
                <a:gd name="T8" fmla="*/ 251 w 251"/>
                <a:gd name="T9" fmla="*/ 0 h 3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1" h="359">
                  <a:moveTo>
                    <a:pt x="251" y="0"/>
                  </a:moveTo>
                  <a:lnTo>
                    <a:pt x="128" y="359"/>
                  </a:lnTo>
                  <a:lnTo>
                    <a:pt x="0" y="359"/>
                  </a:lnTo>
                  <a:lnTo>
                    <a:pt x="119" y="339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3" name="Freeform 836">
              <a:extLst>
                <a:ext uri="{FF2B5EF4-FFF2-40B4-BE49-F238E27FC236}">
                  <a16:creationId xmlns:a16="http://schemas.microsoft.com/office/drawing/2014/main" id="{0EA10B39-DCC8-4EA1-8FAC-8B882F702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855"/>
              <a:ext cx="251" cy="359"/>
            </a:xfrm>
            <a:custGeom>
              <a:avLst/>
              <a:gdLst>
                <a:gd name="T0" fmla="*/ 251 w 251"/>
                <a:gd name="T1" fmla="*/ 0 h 359"/>
                <a:gd name="T2" fmla="*/ 128 w 251"/>
                <a:gd name="T3" fmla="*/ 359 h 359"/>
                <a:gd name="T4" fmla="*/ 0 w 251"/>
                <a:gd name="T5" fmla="*/ 359 h 359"/>
                <a:gd name="T6" fmla="*/ 119 w 251"/>
                <a:gd name="T7" fmla="*/ 339 h 3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1" h="359">
                  <a:moveTo>
                    <a:pt x="251" y="0"/>
                  </a:moveTo>
                  <a:lnTo>
                    <a:pt x="128" y="359"/>
                  </a:lnTo>
                  <a:lnTo>
                    <a:pt x="0" y="359"/>
                  </a:lnTo>
                  <a:lnTo>
                    <a:pt x="119" y="3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4" name="Freeform 837">
              <a:extLst>
                <a:ext uri="{FF2B5EF4-FFF2-40B4-BE49-F238E27FC236}">
                  <a16:creationId xmlns:a16="http://schemas.microsoft.com/office/drawing/2014/main" id="{A9652007-C2B3-44A3-818A-306EFAEC9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130"/>
              <a:ext cx="14" cy="39"/>
            </a:xfrm>
            <a:custGeom>
              <a:avLst/>
              <a:gdLst>
                <a:gd name="T0" fmla="*/ 16 w 7"/>
                <a:gd name="T1" fmla="*/ 8 h 20"/>
                <a:gd name="T2" fmla="*/ 0 w 7"/>
                <a:gd name="T3" fmla="*/ 8 h 20"/>
                <a:gd name="T4" fmla="*/ 0 w 7"/>
                <a:gd name="T5" fmla="*/ 45 h 20"/>
                <a:gd name="T6" fmla="*/ 8 w 7"/>
                <a:gd name="T7" fmla="*/ 117 h 20"/>
                <a:gd name="T8" fmla="*/ 16 w 7"/>
                <a:gd name="T9" fmla="*/ 140 h 20"/>
                <a:gd name="T10" fmla="*/ 32 w 7"/>
                <a:gd name="T11" fmla="*/ 140 h 20"/>
                <a:gd name="T12" fmla="*/ 40 w 7"/>
                <a:gd name="T13" fmla="*/ 117 h 20"/>
                <a:gd name="T14" fmla="*/ 48 w 7"/>
                <a:gd name="T15" fmla="*/ 76 h 20"/>
                <a:gd name="T16" fmla="*/ 48 w 7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20">
                  <a:moveTo>
                    <a:pt x="2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5"/>
                    <a:pt x="0" y="6"/>
                  </a:cubicBezTo>
                  <a:cubicBezTo>
                    <a:pt x="1" y="9"/>
                    <a:pt x="0" y="12"/>
                    <a:pt x="1" y="16"/>
                  </a:cubicBezTo>
                  <a:cubicBezTo>
                    <a:pt x="1" y="17"/>
                    <a:pt x="0" y="19"/>
                    <a:pt x="2" y="19"/>
                  </a:cubicBezTo>
                  <a:cubicBezTo>
                    <a:pt x="2" y="20"/>
                    <a:pt x="3" y="20"/>
                    <a:pt x="4" y="19"/>
                  </a:cubicBezTo>
                  <a:cubicBezTo>
                    <a:pt x="4" y="18"/>
                    <a:pt x="4" y="17"/>
                    <a:pt x="5" y="16"/>
                  </a:cubicBezTo>
                  <a:cubicBezTo>
                    <a:pt x="5" y="14"/>
                    <a:pt x="6" y="12"/>
                    <a:pt x="6" y="10"/>
                  </a:cubicBezTo>
                  <a:cubicBezTo>
                    <a:pt x="7" y="7"/>
                    <a:pt x="7" y="3"/>
                    <a:pt x="6" y="0"/>
                  </a:cubicBezTo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5" name="Freeform 838">
              <a:extLst>
                <a:ext uri="{FF2B5EF4-FFF2-40B4-BE49-F238E27FC236}">
                  <a16:creationId xmlns:a16="http://schemas.microsoft.com/office/drawing/2014/main" id="{3892C941-F326-4EB0-BCB2-AE6620974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282"/>
              <a:ext cx="1189" cy="210"/>
            </a:xfrm>
            <a:custGeom>
              <a:avLst/>
              <a:gdLst>
                <a:gd name="T0" fmla="*/ 0 w 1189"/>
                <a:gd name="T1" fmla="*/ 210 h 210"/>
                <a:gd name="T2" fmla="*/ 1111 w 1189"/>
                <a:gd name="T3" fmla="*/ 210 h 210"/>
                <a:gd name="T4" fmla="*/ 1189 w 1189"/>
                <a:gd name="T5" fmla="*/ 0 h 210"/>
                <a:gd name="T6" fmla="*/ 1093 w 1189"/>
                <a:gd name="T7" fmla="*/ 187 h 210"/>
                <a:gd name="T8" fmla="*/ 0 w 1189"/>
                <a:gd name="T9" fmla="*/ 210 h 2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9" h="210">
                  <a:moveTo>
                    <a:pt x="0" y="210"/>
                  </a:moveTo>
                  <a:lnTo>
                    <a:pt x="1111" y="210"/>
                  </a:lnTo>
                  <a:lnTo>
                    <a:pt x="1189" y="0"/>
                  </a:lnTo>
                  <a:lnTo>
                    <a:pt x="1093" y="187"/>
                  </a:lnTo>
                  <a:lnTo>
                    <a:pt x="0" y="210"/>
                  </a:lnTo>
                  <a:close/>
                </a:path>
              </a:pathLst>
            </a:custGeom>
            <a:solidFill>
              <a:srgbClr val="D1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6" name="Freeform 839">
              <a:extLst>
                <a:ext uri="{FF2B5EF4-FFF2-40B4-BE49-F238E27FC236}">
                  <a16:creationId xmlns:a16="http://schemas.microsoft.com/office/drawing/2014/main" id="{3E5E680E-A6E3-4C40-A803-41CEF3F21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2282"/>
              <a:ext cx="1189" cy="210"/>
            </a:xfrm>
            <a:custGeom>
              <a:avLst/>
              <a:gdLst>
                <a:gd name="T0" fmla="*/ 0 w 1189"/>
                <a:gd name="T1" fmla="*/ 210 h 210"/>
                <a:gd name="T2" fmla="*/ 1111 w 1189"/>
                <a:gd name="T3" fmla="*/ 210 h 210"/>
                <a:gd name="T4" fmla="*/ 1189 w 1189"/>
                <a:gd name="T5" fmla="*/ 0 h 210"/>
                <a:gd name="T6" fmla="*/ 1093 w 1189"/>
                <a:gd name="T7" fmla="*/ 187 h 2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9" h="210">
                  <a:moveTo>
                    <a:pt x="0" y="210"/>
                  </a:moveTo>
                  <a:lnTo>
                    <a:pt x="1111" y="210"/>
                  </a:lnTo>
                  <a:lnTo>
                    <a:pt x="1189" y="0"/>
                  </a:lnTo>
                  <a:lnTo>
                    <a:pt x="1093" y="1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7" name="Freeform 840">
              <a:extLst>
                <a:ext uri="{FF2B5EF4-FFF2-40B4-BE49-F238E27FC236}">
                  <a16:creationId xmlns:a16="http://schemas.microsoft.com/office/drawing/2014/main" id="{B7D4C779-8094-4F77-9D63-F3591FCF1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931"/>
              <a:ext cx="283" cy="228"/>
            </a:xfrm>
            <a:custGeom>
              <a:avLst/>
              <a:gdLst>
                <a:gd name="T0" fmla="*/ 24 w 283"/>
                <a:gd name="T1" fmla="*/ 197 h 228"/>
                <a:gd name="T2" fmla="*/ 175 w 283"/>
                <a:gd name="T3" fmla="*/ 228 h 228"/>
                <a:gd name="T4" fmla="*/ 283 w 283"/>
                <a:gd name="T5" fmla="*/ 162 h 228"/>
                <a:gd name="T6" fmla="*/ 271 w 283"/>
                <a:gd name="T7" fmla="*/ 59 h 228"/>
                <a:gd name="T8" fmla="*/ 172 w 283"/>
                <a:gd name="T9" fmla="*/ 111 h 228"/>
                <a:gd name="T10" fmla="*/ 41 w 283"/>
                <a:gd name="T11" fmla="*/ 84 h 228"/>
                <a:gd name="T12" fmla="*/ 10 w 283"/>
                <a:gd name="T13" fmla="*/ 0 h 228"/>
                <a:gd name="T14" fmla="*/ 0 w 283"/>
                <a:gd name="T15" fmla="*/ 107 h 228"/>
                <a:gd name="T16" fmla="*/ 24 w 283"/>
                <a:gd name="T17" fmla="*/ 197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3" h="228">
                  <a:moveTo>
                    <a:pt x="24" y="197"/>
                  </a:moveTo>
                  <a:lnTo>
                    <a:pt x="175" y="228"/>
                  </a:lnTo>
                  <a:lnTo>
                    <a:pt x="283" y="162"/>
                  </a:lnTo>
                  <a:lnTo>
                    <a:pt x="271" y="59"/>
                  </a:lnTo>
                  <a:lnTo>
                    <a:pt x="172" y="111"/>
                  </a:lnTo>
                  <a:lnTo>
                    <a:pt x="41" y="84"/>
                  </a:lnTo>
                  <a:lnTo>
                    <a:pt x="10" y="0"/>
                  </a:lnTo>
                  <a:lnTo>
                    <a:pt x="0" y="107"/>
                  </a:lnTo>
                  <a:lnTo>
                    <a:pt x="24" y="197"/>
                  </a:lnTo>
                  <a:close/>
                </a:path>
              </a:pathLst>
            </a:custGeom>
            <a:solidFill>
              <a:srgbClr val="373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8" name="Freeform 841">
              <a:extLst>
                <a:ext uri="{FF2B5EF4-FFF2-40B4-BE49-F238E27FC236}">
                  <a16:creationId xmlns:a16="http://schemas.microsoft.com/office/drawing/2014/main" id="{23C27123-1876-4EDD-A2BD-881043A71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931"/>
              <a:ext cx="45" cy="199"/>
            </a:xfrm>
            <a:custGeom>
              <a:avLst/>
              <a:gdLst>
                <a:gd name="T0" fmla="*/ 41 w 45"/>
                <a:gd name="T1" fmla="*/ 84 h 199"/>
                <a:gd name="T2" fmla="*/ 10 w 45"/>
                <a:gd name="T3" fmla="*/ 0 h 199"/>
                <a:gd name="T4" fmla="*/ 0 w 45"/>
                <a:gd name="T5" fmla="*/ 107 h 199"/>
                <a:gd name="T6" fmla="*/ 24 w 45"/>
                <a:gd name="T7" fmla="*/ 197 h 199"/>
                <a:gd name="T8" fmla="*/ 24 w 45"/>
                <a:gd name="T9" fmla="*/ 199 h 199"/>
                <a:gd name="T10" fmla="*/ 45 w 45"/>
                <a:gd name="T11" fmla="*/ 84 h 199"/>
                <a:gd name="T12" fmla="*/ 41 w 45"/>
                <a:gd name="T13" fmla="*/ 84 h 1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199">
                  <a:moveTo>
                    <a:pt x="41" y="84"/>
                  </a:moveTo>
                  <a:lnTo>
                    <a:pt x="10" y="0"/>
                  </a:lnTo>
                  <a:lnTo>
                    <a:pt x="0" y="107"/>
                  </a:lnTo>
                  <a:lnTo>
                    <a:pt x="24" y="197"/>
                  </a:lnTo>
                  <a:lnTo>
                    <a:pt x="24" y="199"/>
                  </a:lnTo>
                  <a:lnTo>
                    <a:pt x="45" y="84"/>
                  </a:lnTo>
                  <a:lnTo>
                    <a:pt x="41" y="84"/>
                  </a:lnTo>
                  <a:close/>
                </a:path>
              </a:pathLst>
            </a:custGeom>
            <a:solidFill>
              <a:srgbClr val="59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39" name="Freeform 842">
              <a:extLst>
                <a:ext uri="{FF2B5EF4-FFF2-40B4-BE49-F238E27FC236}">
                  <a16:creationId xmlns:a16="http://schemas.microsoft.com/office/drawing/2014/main" id="{EB4CE9D4-B70D-46D9-AA06-5CE68DE95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015"/>
              <a:ext cx="151" cy="144"/>
            </a:xfrm>
            <a:custGeom>
              <a:avLst/>
              <a:gdLst>
                <a:gd name="T0" fmla="*/ 148 w 151"/>
                <a:gd name="T1" fmla="*/ 29 h 144"/>
                <a:gd name="T2" fmla="*/ 148 w 151"/>
                <a:gd name="T3" fmla="*/ 27 h 144"/>
                <a:gd name="T4" fmla="*/ 19 w 151"/>
                <a:gd name="T5" fmla="*/ 0 h 144"/>
                <a:gd name="T6" fmla="*/ 0 w 151"/>
                <a:gd name="T7" fmla="*/ 111 h 144"/>
                <a:gd name="T8" fmla="*/ 0 w 151"/>
                <a:gd name="T9" fmla="*/ 113 h 144"/>
                <a:gd name="T10" fmla="*/ 151 w 151"/>
                <a:gd name="T11" fmla="*/ 144 h 144"/>
                <a:gd name="T12" fmla="*/ 151 w 151"/>
                <a:gd name="T13" fmla="*/ 144 h 144"/>
                <a:gd name="T14" fmla="*/ 148 w 151"/>
                <a:gd name="T15" fmla="*/ 29 h 1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1" h="144">
                  <a:moveTo>
                    <a:pt x="148" y="29"/>
                  </a:moveTo>
                  <a:lnTo>
                    <a:pt x="148" y="27"/>
                  </a:lnTo>
                  <a:lnTo>
                    <a:pt x="19" y="0"/>
                  </a:lnTo>
                  <a:lnTo>
                    <a:pt x="0" y="111"/>
                  </a:lnTo>
                  <a:lnTo>
                    <a:pt x="0" y="113"/>
                  </a:lnTo>
                  <a:lnTo>
                    <a:pt x="151" y="144"/>
                  </a:lnTo>
                  <a:lnTo>
                    <a:pt x="148" y="29"/>
                  </a:lnTo>
                  <a:close/>
                </a:path>
              </a:pathLst>
            </a:custGeom>
            <a:solidFill>
              <a:srgbClr val="464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0" name="Freeform 843">
              <a:extLst>
                <a:ext uri="{FF2B5EF4-FFF2-40B4-BE49-F238E27FC236}">
                  <a16:creationId xmlns:a16="http://schemas.microsoft.com/office/drawing/2014/main" id="{C36A13B2-799B-48F1-81C6-F6F8D1242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886"/>
              <a:ext cx="261" cy="156"/>
            </a:xfrm>
            <a:custGeom>
              <a:avLst/>
              <a:gdLst>
                <a:gd name="T0" fmla="*/ 162 w 261"/>
                <a:gd name="T1" fmla="*/ 156 h 156"/>
                <a:gd name="T2" fmla="*/ 261 w 261"/>
                <a:gd name="T3" fmla="*/ 104 h 156"/>
                <a:gd name="T4" fmla="*/ 226 w 261"/>
                <a:gd name="T5" fmla="*/ 22 h 156"/>
                <a:gd name="T6" fmla="*/ 91 w 261"/>
                <a:gd name="T7" fmla="*/ 0 h 156"/>
                <a:gd name="T8" fmla="*/ 0 w 261"/>
                <a:gd name="T9" fmla="*/ 45 h 156"/>
                <a:gd name="T10" fmla="*/ 31 w 261"/>
                <a:gd name="T11" fmla="*/ 129 h 156"/>
                <a:gd name="T12" fmla="*/ 162 w 261"/>
                <a:gd name="T13" fmla="*/ 15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56">
                  <a:moveTo>
                    <a:pt x="162" y="156"/>
                  </a:moveTo>
                  <a:lnTo>
                    <a:pt x="261" y="104"/>
                  </a:lnTo>
                  <a:lnTo>
                    <a:pt x="226" y="22"/>
                  </a:lnTo>
                  <a:lnTo>
                    <a:pt x="91" y="0"/>
                  </a:lnTo>
                  <a:lnTo>
                    <a:pt x="0" y="45"/>
                  </a:lnTo>
                  <a:lnTo>
                    <a:pt x="31" y="129"/>
                  </a:lnTo>
                  <a:lnTo>
                    <a:pt x="162" y="156"/>
                  </a:lnTo>
                  <a:close/>
                </a:path>
              </a:pathLst>
            </a:custGeom>
            <a:solidFill>
              <a:srgbClr val="51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1" name="Freeform 844">
              <a:extLst>
                <a:ext uri="{FF2B5EF4-FFF2-40B4-BE49-F238E27FC236}">
                  <a16:creationId xmlns:a16="http://schemas.microsoft.com/office/drawing/2014/main" id="{B60C4461-202C-48DA-9CEA-600A47BBC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894"/>
              <a:ext cx="241" cy="138"/>
            </a:xfrm>
            <a:custGeom>
              <a:avLst/>
              <a:gdLst>
                <a:gd name="T0" fmla="*/ 0 w 241"/>
                <a:gd name="T1" fmla="*/ 41 h 138"/>
                <a:gd name="T2" fmla="*/ 27 w 241"/>
                <a:gd name="T3" fmla="*/ 113 h 138"/>
                <a:gd name="T4" fmla="*/ 150 w 241"/>
                <a:gd name="T5" fmla="*/ 138 h 138"/>
                <a:gd name="T6" fmla="*/ 241 w 241"/>
                <a:gd name="T7" fmla="*/ 92 h 138"/>
                <a:gd name="T8" fmla="*/ 210 w 241"/>
                <a:gd name="T9" fmla="*/ 22 h 138"/>
                <a:gd name="T10" fmla="*/ 81 w 241"/>
                <a:gd name="T11" fmla="*/ 0 h 138"/>
                <a:gd name="T12" fmla="*/ 0 w 241"/>
                <a:gd name="T13" fmla="*/ 41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138">
                  <a:moveTo>
                    <a:pt x="0" y="41"/>
                  </a:moveTo>
                  <a:lnTo>
                    <a:pt x="27" y="113"/>
                  </a:lnTo>
                  <a:lnTo>
                    <a:pt x="150" y="138"/>
                  </a:lnTo>
                  <a:lnTo>
                    <a:pt x="241" y="92"/>
                  </a:lnTo>
                  <a:lnTo>
                    <a:pt x="210" y="22"/>
                  </a:lnTo>
                  <a:lnTo>
                    <a:pt x="81" y="0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2" name="Freeform 845">
              <a:extLst>
                <a:ext uri="{FF2B5EF4-FFF2-40B4-BE49-F238E27FC236}">
                  <a16:creationId xmlns:a16="http://schemas.microsoft.com/office/drawing/2014/main" id="{0662E7B7-8D50-49CF-8445-08845FD5B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912"/>
              <a:ext cx="61" cy="54"/>
            </a:xfrm>
            <a:custGeom>
              <a:avLst/>
              <a:gdLst>
                <a:gd name="T0" fmla="*/ 213 w 31"/>
                <a:gd name="T1" fmla="*/ 8 h 28"/>
                <a:gd name="T2" fmla="*/ 181 w 31"/>
                <a:gd name="T3" fmla="*/ 116 h 28"/>
                <a:gd name="T4" fmla="*/ 85 w 31"/>
                <a:gd name="T5" fmla="*/ 179 h 28"/>
                <a:gd name="T6" fmla="*/ 0 w 31"/>
                <a:gd name="T7" fmla="*/ 201 h 28"/>
                <a:gd name="T8" fmla="*/ 144 w 31"/>
                <a:gd name="T9" fmla="*/ 164 h 28"/>
                <a:gd name="T10" fmla="*/ 228 w 31"/>
                <a:gd name="T11" fmla="*/ 56 h 28"/>
                <a:gd name="T12" fmla="*/ 228 w 31"/>
                <a:gd name="T13" fmla="*/ 8 h 28"/>
                <a:gd name="T14" fmla="*/ 213 w 31"/>
                <a:gd name="T15" fmla="*/ 8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8">
                  <a:moveTo>
                    <a:pt x="28" y="1"/>
                  </a:moveTo>
                  <a:cubicBezTo>
                    <a:pt x="28" y="6"/>
                    <a:pt x="27" y="11"/>
                    <a:pt x="24" y="16"/>
                  </a:cubicBezTo>
                  <a:cubicBezTo>
                    <a:pt x="21" y="20"/>
                    <a:pt x="16" y="23"/>
                    <a:pt x="11" y="25"/>
                  </a:cubicBezTo>
                  <a:cubicBezTo>
                    <a:pt x="8" y="26"/>
                    <a:pt x="4" y="27"/>
                    <a:pt x="0" y="28"/>
                  </a:cubicBezTo>
                  <a:cubicBezTo>
                    <a:pt x="6" y="28"/>
                    <a:pt x="13" y="26"/>
                    <a:pt x="19" y="23"/>
                  </a:cubicBezTo>
                  <a:cubicBezTo>
                    <a:pt x="25" y="20"/>
                    <a:pt x="28" y="15"/>
                    <a:pt x="30" y="8"/>
                  </a:cubicBezTo>
                  <a:cubicBezTo>
                    <a:pt x="31" y="6"/>
                    <a:pt x="31" y="3"/>
                    <a:pt x="30" y="1"/>
                  </a:cubicBezTo>
                  <a:cubicBezTo>
                    <a:pt x="29" y="0"/>
                    <a:pt x="28" y="1"/>
                    <a:pt x="28" y="1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3" name="Freeform 846">
              <a:extLst>
                <a:ext uri="{FF2B5EF4-FFF2-40B4-BE49-F238E27FC236}">
                  <a16:creationId xmlns:a16="http://schemas.microsoft.com/office/drawing/2014/main" id="{49BACFF7-EB92-4133-983E-4A726A327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939"/>
              <a:ext cx="41" cy="18"/>
            </a:xfrm>
            <a:custGeom>
              <a:avLst/>
              <a:gdLst>
                <a:gd name="T0" fmla="*/ 0 w 21"/>
                <a:gd name="T1" fmla="*/ 48 h 9"/>
                <a:gd name="T2" fmla="*/ 80 w 21"/>
                <a:gd name="T3" fmla="*/ 32 h 9"/>
                <a:gd name="T4" fmla="*/ 156 w 21"/>
                <a:gd name="T5" fmla="*/ 0 h 9"/>
                <a:gd name="T6" fmla="*/ 111 w 21"/>
                <a:gd name="T7" fmla="*/ 32 h 9"/>
                <a:gd name="T8" fmla="*/ 80 w 21"/>
                <a:gd name="T9" fmla="*/ 48 h 9"/>
                <a:gd name="T10" fmla="*/ 31 w 21"/>
                <a:gd name="T11" fmla="*/ 64 h 9"/>
                <a:gd name="T12" fmla="*/ 8 w 21"/>
                <a:gd name="T13" fmla="*/ 72 h 9"/>
                <a:gd name="T14" fmla="*/ 0 w 21"/>
                <a:gd name="T15" fmla="*/ 48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9">
                  <a:moveTo>
                    <a:pt x="0" y="6"/>
                  </a:moveTo>
                  <a:cubicBezTo>
                    <a:pt x="3" y="6"/>
                    <a:pt x="7" y="5"/>
                    <a:pt x="11" y="4"/>
                  </a:cubicBezTo>
                  <a:cubicBezTo>
                    <a:pt x="14" y="3"/>
                    <a:pt x="18" y="1"/>
                    <a:pt x="21" y="0"/>
                  </a:cubicBezTo>
                  <a:cubicBezTo>
                    <a:pt x="20" y="2"/>
                    <a:pt x="17" y="4"/>
                    <a:pt x="15" y="4"/>
                  </a:cubicBezTo>
                  <a:cubicBezTo>
                    <a:pt x="13" y="5"/>
                    <a:pt x="12" y="5"/>
                    <a:pt x="11" y="6"/>
                  </a:cubicBezTo>
                  <a:cubicBezTo>
                    <a:pt x="9" y="7"/>
                    <a:pt x="5" y="7"/>
                    <a:pt x="4" y="8"/>
                  </a:cubicBezTo>
                  <a:cubicBezTo>
                    <a:pt x="3" y="8"/>
                    <a:pt x="2" y="9"/>
                    <a:pt x="1" y="9"/>
                  </a:cubicBezTo>
                  <a:cubicBezTo>
                    <a:pt x="0" y="8"/>
                    <a:pt x="0" y="7"/>
                    <a:pt x="0" y="6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4" name="Freeform 847">
              <a:extLst>
                <a:ext uri="{FF2B5EF4-FFF2-40B4-BE49-F238E27FC236}">
                  <a16:creationId xmlns:a16="http://schemas.microsoft.com/office/drawing/2014/main" id="{88424422-701A-427B-8616-0825441DC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906"/>
              <a:ext cx="62" cy="56"/>
            </a:xfrm>
            <a:custGeom>
              <a:avLst/>
              <a:gdLst>
                <a:gd name="T0" fmla="*/ 225 w 32"/>
                <a:gd name="T1" fmla="*/ 172 h 29"/>
                <a:gd name="T2" fmla="*/ 79 w 32"/>
                <a:gd name="T3" fmla="*/ 0 h 29"/>
                <a:gd name="T4" fmla="*/ 8 w 32"/>
                <a:gd name="T5" fmla="*/ 44 h 29"/>
                <a:gd name="T6" fmla="*/ 8 w 32"/>
                <a:gd name="T7" fmla="*/ 124 h 29"/>
                <a:gd name="T8" fmla="*/ 124 w 32"/>
                <a:gd name="T9" fmla="*/ 187 h 29"/>
                <a:gd name="T10" fmla="*/ 211 w 32"/>
                <a:gd name="T11" fmla="*/ 193 h 29"/>
                <a:gd name="T12" fmla="*/ 233 w 32"/>
                <a:gd name="T13" fmla="*/ 209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9">
                  <a:moveTo>
                    <a:pt x="31" y="24"/>
                  </a:moveTo>
                  <a:cubicBezTo>
                    <a:pt x="5" y="23"/>
                    <a:pt x="2" y="9"/>
                    <a:pt x="11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16"/>
                    <a:pt x="1" y="17"/>
                  </a:cubicBezTo>
                  <a:cubicBezTo>
                    <a:pt x="2" y="18"/>
                    <a:pt x="16" y="26"/>
                    <a:pt x="17" y="26"/>
                  </a:cubicBezTo>
                  <a:cubicBezTo>
                    <a:pt x="18" y="26"/>
                    <a:pt x="29" y="27"/>
                    <a:pt x="29" y="27"/>
                  </a:cubicBezTo>
                  <a:cubicBezTo>
                    <a:pt x="32" y="29"/>
                    <a:pt x="32" y="29"/>
                    <a:pt x="32" y="29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5" name="Freeform 848">
              <a:extLst>
                <a:ext uri="{FF2B5EF4-FFF2-40B4-BE49-F238E27FC236}">
                  <a16:creationId xmlns:a16="http://schemas.microsoft.com/office/drawing/2014/main" id="{C0E96C55-3B48-462E-ADB6-95ECF8D0C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042"/>
              <a:ext cx="3" cy="117"/>
            </a:xfrm>
            <a:custGeom>
              <a:avLst/>
              <a:gdLst>
                <a:gd name="T0" fmla="*/ 0 w 3"/>
                <a:gd name="T1" fmla="*/ 0 h 117"/>
                <a:gd name="T2" fmla="*/ 3 w 3"/>
                <a:gd name="T3" fmla="*/ 117 h 117"/>
                <a:gd name="T4" fmla="*/ 0 w 3"/>
                <a:gd name="T5" fmla="*/ 0 h 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17">
                  <a:moveTo>
                    <a:pt x="0" y="0"/>
                  </a:moveTo>
                  <a:lnTo>
                    <a:pt x="3" y="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6" name="Line 849">
              <a:extLst>
                <a:ext uri="{FF2B5EF4-FFF2-40B4-BE49-F238E27FC236}">
                  <a16:creationId xmlns:a16="http://schemas.microsoft.com/office/drawing/2014/main" id="{2C8D1BDE-5E9B-4AFC-AB31-17CEC5DFA5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2042"/>
              <a:ext cx="3" cy="11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7" name="Freeform 850">
              <a:extLst>
                <a:ext uri="{FF2B5EF4-FFF2-40B4-BE49-F238E27FC236}">
                  <a16:creationId xmlns:a16="http://schemas.microsoft.com/office/drawing/2014/main" id="{5B1223B7-8D58-4C2D-BE80-2295DBE3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4" y="2015"/>
              <a:ext cx="17" cy="113"/>
            </a:xfrm>
            <a:custGeom>
              <a:avLst/>
              <a:gdLst>
                <a:gd name="T0" fmla="*/ 17 w 17"/>
                <a:gd name="T1" fmla="*/ 0 h 113"/>
                <a:gd name="T2" fmla="*/ 0 w 17"/>
                <a:gd name="T3" fmla="*/ 113 h 113"/>
                <a:gd name="T4" fmla="*/ 17 w 17"/>
                <a:gd name="T5" fmla="*/ 0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3">
                  <a:moveTo>
                    <a:pt x="17" y="0"/>
                  </a:moveTo>
                  <a:lnTo>
                    <a:pt x="0" y="1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8" name="Line 851">
              <a:extLst>
                <a:ext uri="{FF2B5EF4-FFF2-40B4-BE49-F238E27FC236}">
                  <a16:creationId xmlns:a16="http://schemas.microsoft.com/office/drawing/2014/main" id="{75147872-6C2D-404A-91E8-8D1DCF93B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4" y="2015"/>
              <a:ext cx="17" cy="1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49" name="Freeform 852">
              <a:extLst>
                <a:ext uri="{FF2B5EF4-FFF2-40B4-BE49-F238E27FC236}">
                  <a16:creationId xmlns:a16="http://schemas.microsoft.com/office/drawing/2014/main" id="{B43315FA-BE7F-4E59-92C4-DA3F40991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931"/>
              <a:ext cx="283" cy="228"/>
            </a:xfrm>
            <a:custGeom>
              <a:avLst/>
              <a:gdLst>
                <a:gd name="T0" fmla="*/ 24 w 283"/>
                <a:gd name="T1" fmla="*/ 197 h 228"/>
                <a:gd name="T2" fmla="*/ 175 w 283"/>
                <a:gd name="T3" fmla="*/ 228 h 228"/>
                <a:gd name="T4" fmla="*/ 283 w 283"/>
                <a:gd name="T5" fmla="*/ 162 h 228"/>
                <a:gd name="T6" fmla="*/ 271 w 283"/>
                <a:gd name="T7" fmla="*/ 59 h 228"/>
                <a:gd name="T8" fmla="*/ 172 w 283"/>
                <a:gd name="T9" fmla="*/ 111 h 228"/>
                <a:gd name="T10" fmla="*/ 41 w 283"/>
                <a:gd name="T11" fmla="*/ 84 h 228"/>
                <a:gd name="T12" fmla="*/ 10 w 283"/>
                <a:gd name="T13" fmla="*/ 0 h 228"/>
                <a:gd name="T14" fmla="*/ 0 w 283"/>
                <a:gd name="T15" fmla="*/ 107 h 228"/>
                <a:gd name="T16" fmla="*/ 24 w 283"/>
                <a:gd name="T17" fmla="*/ 197 h 2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3" h="228">
                  <a:moveTo>
                    <a:pt x="24" y="197"/>
                  </a:moveTo>
                  <a:lnTo>
                    <a:pt x="175" y="228"/>
                  </a:lnTo>
                  <a:lnTo>
                    <a:pt x="283" y="162"/>
                  </a:lnTo>
                  <a:lnTo>
                    <a:pt x="271" y="59"/>
                  </a:lnTo>
                  <a:lnTo>
                    <a:pt x="172" y="111"/>
                  </a:lnTo>
                  <a:lnTo>
                    <a:pt x="41" y="84"/>
                  </a:lnTo>
                  <a:lnTo>
                    <a:pt x="10" y="0"/>
                  </a:lnTo>
                  <a:lnTo>
                    <a:pt x="0" y="107"/>
                  </a:lnTo>
                  <a:lnTo>
                    <a:pt x="24" y="197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0" name="Freeform 853">
              <a:extLst>
                <a:ext uri="{FF2B5EF4-FFF2-40B4-BE49-F238E27FC236}">
                  <a16:creationId xmlns:a16="http://schemas.microsoft.com/office/drawing/2014/main" id="{5B287F02-9BED-4957-A845-13EA8B490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886"/>
              <a:ext cx="261" cy="156"/>
            </a:xfrm>
            <a:custGeom>
              <a:avLst/>
              <a:gdLst>
                <a:gd name="T0" fmla="*/ 162 w 261"/>
                <a:gd name="T1" fmla="*/ 156 h 156"/>
                <a:gd name="T2" fmla="*/ 261 w 261"/>
                <a:gd name="T3" fmla="*/ 104 h 156"/>
                <a:gd name="T4" fmla="*/ 226 w 261"/>
                <a:gd name="T5" fmla="*/ 22 h 156"/>
                <a:gd name="T6" fmla="*/ 91 w 261"/>
                <a:gd name="T7" fmla="*/ 0 h 156"/>
                <a:gd name="T8" fmla="*/ 0 w 261"/>
                <a:gd name="T9" fmla="*/ 45 h 156"/>
                <a:gd name="T10" fmla="*/ 31 w 261"/>
                <a:gd name="T11" fmla="*/ 129 h 156"/>
                <a:gd name="T12" fmla="*/ 162 w 261"/>
                <a:gd name="T13" fmla="*/ 156 h 1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156">
                  <a:moveTo>
                    <a:pt x="162" y="156"/>
                  </a:moveTo>
                  <a:lnTo>
                    <a:pt x="261" y="104"/>
                  </a:lnTo>
                  <a:lnTo>
                    <a:pt x="226" y="22"/>
                  </a:lnTo>
                  <a:lnTo>
                    <a:pt x="91" y="0"/>
                  </a:lnTo>
                  <a:lnTo>
                    <a:pt x="0" y="45"/>
                  </a:lnTo>
                  <a:lnTo>
                    <a:pt x="31" y="129"/>
                  </a:lnTo>
                  <a:lnTo>
                    <a:pt x="162" y="156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1" name="Freeform 854">
              <a:extLst>
                <a:ext uri="{FF2B5EF4-FFF2-40B4-BE49-F238E27FC236}">
                  <a16:creationId xmlns:a16="http://schemas.microsoft.com/office/drawing/2014/main" id="{EF7624BB-60E5-4D34-862F-4A016A84D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1894"/>
              <a:ext cx="241" cy="138"/>
            </a:xfrm>
            <a:custGeom>
              <a:avLst/>
              <a:gdLst>
                <a:gd name="T0" fmla="*/ 0 w 241"/>
                <a:gd name="T1" fmla="*/ 41 h 138"/>
                <a:gd name="T2" fmla="*/ 27 w 241"/>
                <a:gd name="T3" fmla="*/ 113 h 138"/>
                <a:gd name="T4" fmla="*/ 150 w 241"/>
                <a:gd name="T5" fmla="*/ 138 h 138"/>
                <a:gd name="T6" fmla="*/ 241 w 241"/>
                <a:gd name="T7" fmla="*/ 92 h 138"/>
                <a:gd name="T8" fmla="*/ 210 w 241"/>
                <a:gd name="T9" fmla="*/ 22 h 138"/>
                <a:gd name="T10" fmla="*/ 81 w 241"/>
                <a:gd name="T11" fmla="*/ 0 h 138"/>
                <a:gd name="T12" fmla="*/ 0 w 241"/>
                <a:gd name="T13" fmla="*/ 41 h 1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138">
                  <a:moveTo>
                    <a:pt x="0" y="41"/>
                  </a:moveTo>
                  <a:lnTo>
                    <a:pt x="27" y="113"/>
                  </a:lnTo>
                  <a:lnTo>
                    <a:pt x="150" y="138"/>
                  </a:lnTo>
                  <a:lnTo>
                    <a:pt x="241" y="92"/>
                  </a:lnTo>
                  <a:lnTo>
                    <a:pt x="210" y="22"/>
                  </a:lnTo>
                  <a:lnTo>
                    <a:pt x="81" y="0"/>
                  </a:lnTo>
                  <a:lnTo>
                    <a:pt x="0" y="41"/>
                  </a:ln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2" name="Line 855">
              <a:extLst>
                <a:ext uri="{FF2B5EF4-FFF2-40B4-BE49-F238E27FC236}">
                  <a16:creationId xmlns:a16="http://schemas.microsoft.com/office/drawing/2014/main" id="{785A0DA3-4D16-41B6-A682-29892F44BA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2042"/>
              <a:ext cx="3" cy="117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3" name="Line 856">
              <a:extLst>
                <a:ext uri="{FF2B5EF4-FFF2-40B4-BE49-F238E27FC236}">
                  <a16:creationId xmlns:a16="http://schemas.microsoft.com/office/drawing/2014/main" id="{2980D0F9-1277-4B5A-B78E-700F3EDF61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4" y="2015"/>
              <a:ext cx="17" cy="113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4" name="Freeform 857">
              <a:extLst>
                <a:ext uri="{FF2B5EF4-FFF2-40B4-BE49-F238E27FC236}">
                  <a16:creationId xmlns:a16="http://schemas.microsoft.com/office/drawing/2014/main" id="{5B359975-D689-495C-AE62-D4056F696B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3" y="1877"/>
              <a:ext cx="148" cy="93"/>
            </a:xfrm>
            <a:custGeom>
              <a:avLst/>
              <a:gdLst>
                <a:gd name="T0" fmla="*/ 80 w 76"/>
                <a:gd name="T1" fmla="*/ 304 h 48"/>
                <a:gd name="T2" fmla="*/ 0 w 76"/>
                <a:gd name="T3" fmla="*/ 180 h 48"/>
                <a:gd name="T4" fmla="*/ 0 w 76"/>
                <a:gd name="T5" fmla="*/ 180 h 48"/>
                <a:gd name="T6" fmla="*/ 0 w 76"/>
                <a:gd name="T7" fmla="*/ 180 h 48"/>
                <a:gd name="T8" fmla="*/ 80 w 76"/>
                <a:gd name="T9" fmla="*/ 52 h 48"/>
                <a:gd name="T10" fmla="*/ 273 w 76"/>
                <a:gd name="T11" fmla="*/ 0 h 48"/>
                <a:gd name="T12" fmla="*/ 288 w 76"/>
                <a:gd name="T13" fmla="*/ 0 h 48"/>
                <a:gd name="T14" fmla="*/ 473 w 76"/>
                <a:gd name="T15" fmla="*/ 45 h 48"/>
                <a:gd name="T16" fmla="*/ 561 w 76"/>
                <a:gd name="T17" fmla="*/ 161 h 48"/>
                <a:gd name="T18" fmla="*/ 561 w 76"/>
                <a:gd name="T19" fmla="*/ 169 h 48"/>
                <a:gd name="T20" fmla="*/ 481 w 76"/>
                <a:gd name="T21" fmla="*/ 293 h 48"/>
                <a:gd name="T22" fmla="*/ 288 w 76"/>
                <a:gd name="T23" fmla="*/ 349 h 48"/>
                <a:gd name="T24" fmla="*/ 265 w 76"/>
                <a:gd name="T25" fmla="*/ 349 h 48"/>
                <a:gd name="T26" fmla="*/ 80 w 76"/>
                <a:gd name="T27" fmla="*/ 304 h 48"/>
                <a:gd name="T28" fmla="*/ 103 w 76"/>
                <a:gd name="T29" fmla="*/ 271 h 48"/>
                <a:gd name="T30" fmla="*/ 265 w 76"/>
                <a:gd name="T31" fmla="*/ 304 h 48"/>
                <a:gd name="T32" fmla="*/ 288 w 76"/>
                <a:gd name="T33" fmla="*/ 304 h 48"/>
                <a:gd name="T34" fmla="*/ 460 w 76"/>
                <a:gd name="T35" fmla="*/ 264 h 48"/>
                <a:gd name="T36" fmla="*/ 516 w 76"/>
                <a:gd name="T37" fmla="*/ 169 h 48"/>
                <a:gd name="T38" fmla="*/ 516 w 76"/>
                <a:gd name="T39" fmla="*/ 169 h 48"/>
                <a:gd name="T40" fmla="*/ 460 w 76"/>
                <a:gd name="T41" fmla="*/ 79 h 48"/>
                <a:gd name="T42" fmla="*/ 288 w 76"/>
                <a:gd name="T43" fmla="*/ 45 h 48"/>
                <a:gd name="T44" fmla="*/ 273 w 76"/>
                <a:gd name="T45" fmla="*/ 45 h 48"/>
                <a:gd name="T46" fmla="*/ 103 w 76"/>
                <a:gd name="T47" fmla="*/ 87 h 48"/>
                <a:gd name="T48" fmla="*/ 37 w 76"/>
                <a:gd name="T49" fmla="*/ 180 h 48"/>
                <a:gd name="T50" fmla="*/ 37 w 76"/>
                <a:gd name="T51" fmla="*/ 180 h 48"/>
                <a:gd name="T52" fmla="*/ 37 w 76"/>
                <a:gd name="T53" fmla="*/ 180 h 48"/>
                <a:gd name="T54" fmla="*/ 103 w 76"/>
                <a:gd name="T55" fmla="*/ 271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6" h="48">
                  <a:moveTo>
                    <a:pt x="11" y="42"/>
                  </a:moveTo>
                  <a:cubicBezTo>
                    <a:pt x="5" y="38"/>
                    <a:pt x="0" y="32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4" y="12"/>
                    <a:pt x="11" y="7"/>
                  </a:cubicBezTo>
                  <a:cubicBezTo>
                    <a:pt x="18" y="3"/>
                    <a:pt x="27" y="0"/>
                    <a:pt x="37" y="0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49" y="0"/>
                    <a:pt x="58" y="2"/>
                    <a:pt x="64" y="6"/>
                  </a:cubicBezTo>
                  <a:cubicBezTo>
                    <a:pt x="71" y="10"/>
                    <a:pt x="76" y="15"/>
                    <a:pt x="76" y="22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30"/>
                    <a:pt x="71" y="36"/>
                    <a:pt x="65" y="40"/>
                  </a:cubicBezTo>
                  <a:cubicBezTo>
                    <a:pt x="58" y="45"/>
                    <a:pt x="49" y="47"/>
                    <a:pt x="39" y="48"/>
                  </a:cubicBezTo>
                  <a:cubicBezTo>
                    <a:pt x="38" y="48"/>
                    <a:pt x="37" y="48"/>
                    <a:pt x="36" y="48"/>
                  </a:cubicBezTo>
                  <a:cubicBezTo>
                    <a:pt x="27" y="48"/>
                    <a:pt x="18" y="45"/>
                    <a:pt x="11" y="42"/>
                  </a:cubicBezTo>
                  <a:moveTo>
                    <a:pt x="14" y="37"/>
                  </a:moveTo>
                  <a:cubicBezTo>
                    <a:pt x="20" y="40"/>
                    <a:pt x="28" y="42"/>
                    <a:pt x="36" y="42"/>
                  </a:cubicBezTo>
                  <a:cubicBezTo>
                    <a:pt x="37" y="42"/>
                    <a:pt x="38" y="42"/>
                    <a:pt x="39" y="42"/>
                  </a:cubicBezTo>
                  <a:cubicBezTo>
                    <a:pt x="48" y="42"/>
                    <a:pt x="56" y="39"/>
                    <a:pt x="62" y="36"/>
                  </a:cubicBezTo>
                  <a:cubicBezTo>
                    <a:pt x="67" y="32"/>
                    <a:pt x="70" y="27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18"/>
                    <a:pt x="67" y="14"/>
                    <a:pt x="62" y="11"/>
                  </a:cubicBezTo>
                  <a:cubicBezTo>
                    <a:pt x="56" y="8"/>
                    <a:pt x="48" y="6"/>
                    <a:pt x="39" y="6"/>
                  </a:cubicBezTo>
                  <a:cubicBezTo>
                    <a:pt x="39" y="6"/>
                    <a:pt x="38" y="6"/>
                    <a:pt x="37" y="6"/>
                  </a:cubicBezTo>
                  <a:cubicBezTo>
                    <a:pt x="28" y="6"/>
                    <a:pt x="20" y="8"/>
                    <a:pt x="14" y="12"/>
                  </a:cubicBezTo>
                  <a:cubicBezTo>
                    <a:pt x="8" y="16"/>
                    <a:pt x="5" y="20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9"/>
                    <a:pt x="8" y="34"/>
                    <a:pt x="14" y="37"/>
                  </a:cubicBezTo>
                </a:path>
              </a:pathLst>
            </a:custGeom>
            <a:solidFill>
              <a:srgbClr val="20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5" name="Freeform 858">
              <a:extLst>
                <a:ext uri="{FF2B5EF4-FFF2-40B4-BE49-F238E27FC236}">
                  <a16:creationId xmlns:a16="http://schemas.microsoft.com/office/drawing/2014/main" id="{0E1D6514-C04D-4AE9-85B9-BFC266B201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93" y="1877"/>
              <a:ext cx="148" cy="93"/>
            </a:xfrm>
            <a:custGeom>
              <a:avLst/>
              <a:gdLst>
                <a:gd name="T0" fmla="*/ 80 w 76"/>
                <a:gd name="T1" fmla="*/ 304 h 48"/>
                <a:gd name="T2" fmla="*/ 0 w 76"/>
                <a:gd name="T3" fmla="*/ 180 h 48"/>
                <a:gd name="T4" fmla="*/ 0 w 76"/>
                <a:gd name="T5" fmla="*/ 180 h 48"/>
                <a:gd name="T6" fmla="*/ 0 w 76"/>
                <a:gd name="T7" fmla="*/ 180 h 48"/>
                <a:gd name="T8" fmla="*/ 80 w 76"/>
                <a:gd name="T9" fmla="*/ 52 h 48"/>
                <a:gd name="T10" fmla="*/ 273 w 76"/>
                <a:gd name="T11" fmla="*/ 0 h 48"/>
                <a:gd name="T12" fmla="*/ 288 w 76"/>
                <a:gd name="T13" fmla="*/ 0 h 48"/>
                <a:gd name="T14" fmla="*/ 473 w 76"/>
                <a:gd name="T15" fmla="*/ 45 h 48"/>
                <a:gd name="T16" fmla="*/ 561 w 76"/>
                <a:gd name="T17" fmla="*/ 161 h 48"/>
                <a:gd name="T18" fmla="*/ 561 w 76"/>
                <a:gd name="T19" fmla="*/ 169 h 48"/>
                <a:gd name="T20" fmla="*/ 481 w 76"/>
                <a:gd name="T21" fmla="*/ 293 h 48"/>
                <a:gd name="T22" fmla="*/ 288 w 76"/>
                <a:gd name="T23" fmla="*/ 349 h 48"/>
                <a:gd name="T24" fmla="*/ 265 w 76"/>
                <a:gd name="T25" fmla="*/ 349 h 48"/>
                <a:gd name="T26" fmla="*/ 80 w 76"/>
                <a:gd name="T27" fmla="*/ 304 h 48"/>
                <a:gd name="T28" fmla="*/ 103 w 76"/>
                <a:gd name="T29" fmla="*/ 271 h 48"/>
                <a:gd name="T30" fmla="*/ 265 w 76"/>
                <a:gd name="T31" fmla="*/ 304 h 48"/>
                <a:gd name="T32" fmla="*/ 288 w 76"/>
                <a:gd name="T33" fmla="*/ 304 h 48"/>
                <a:gd name="T34" fmla="*/ 460 w 76"/>
                <a:gd name="T35" fmla="*/ 264 h 48"/>
                <a:gd name="T36" fmla="*/ 516 w 76"/>
                <a:gd name="T37" fmla="*/ 169 h 48"/>
                <a:gd name="T38" fmla="*/ 516 w 76"/>
                <a:gd name="T39" fmla="*/ 169 h 48"/>
                <a:gd name="T40" fmla="*/ 460 w 76"/>
                <a:gd name="T41" fmla="*/ 79 h 48"/>
                <a:gd name="T42" fmla="*/ 288 w 76"/>
                <a:gd name="T43" fmla="*/ 45 h 48"/>
                <a:gd name="T44" fmla="*/ 273 w 76"/>
                <a:gd name="T45" fmla="*/ 45 h 48"/>
                <a:gd name="T46" fmla="*/ 103 w 76"/>
                <a:gd name="T47" fmla="*/ 87 h 48"/>
                <a:gd name="T48" fmla="*/ 37 w 76"/>
                <a:gd name="T49" fmla="*/ 180 h 48"/>
                <a:gd name="T50" fmla="*/ 37 w 76"/>
                <a:gd name="T51" fmla="*/ 180 h 48"/>
                <a:gd name="T52" fmla="*/ 37 w 76"/>
                <a:gd name="T53" fmla="*/ 180 h 48"/>
                <a:gd name="T54" fmla="*/ 103 w 76"/>
                <a:gd name="T55" fmla="*/ 271 h 48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76" h="48">
                  <a:moveTo>
                    <a:pt x="11" y="42"/>
                  </a:moveTo>
                  <a:cubicBezTo>
                    <a:pt x="5" y="38"/>
                    <a:pt x="0" y="32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4" y="12"/>
                    <a:pt x="11" y="7"/>
                  </a:cubicBezTo>
                  <a:cubicBezTo>
                    <a:pt x="18" y="3"/>
                    <a:pt x="27" y="0"/>
                    <a:pt x="37" y="0"/>
                  </a:cubicBezTo>
                  <a:cubicBezTo>
                    <a:pt x="38" y="0"/>
                    <a:pt x="39" y="0"/>
                    <a:pt x="39" y="0"/>
                  </a:cubicBezTo>
                  <a:cubicBezTo>
                    <a:pt x="49" y="0"/>
                    <a:pt x="58" y="2"/>
                    <a:pt x="64" y="6"/>
                  </a:cubicBezTo>
                  <a:cubicBezTo>
                    <a:pt x="71" y="10"/>
                    <a:pt x="76" y="15"/>
                    <a:pt x="76" y="22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30"/>
                    <a:pt x="71" y="36"/>
                    <a:pt x="65" y="40"/>
                  </a:cubicBezTo>
                  <a:cubicBezTo>
                    <a:pt x="58" y="45"/>
                    <a:pt x="49" y="47"/>
                    <a:pt x="39" y="48"/>
                  </a:cubicBezTo>
                  <a:cubicBezTo>
                    <a:pt x="38" y="48"/>
                    <a:pt x="37" y="48"/>
                    <a:pt x="36" y="48"/>
                  </a:cubicBezTo>
                  <a:cubicBezTo>
                    <a:pt x="27" y="48"/>
                    <a:pt x="18" y="45"/>
                    <a:pt x="11" y="42"/>
                  </a:cubicBezTo>
                  <a:close/>
                  <a:moveTo>
                    <a:pt x="14" y="37"/>
                  </a:moveTo>
                  <a:cubicBezTo>
                    <a:pt x="20" y="40"/>
                    <a:pt x="28" y="42"/>
                    <a:pt x="36" y="42"/>
                  </a:cubicBezTo>
                  <a:cubicBezTo>
                    <a:pt x="37" y="42"/>
                    <a:pt x="38" y="42"/>
                    <a:pt x="39" y="42"/>
                  </a:cubicBezTo>
                  <a:cubicBezTo>
                    <a:pt x="48" y="42"/>
                    <a:pt x="56" y="39"/>
                    <a:pt x="62" y="36"/>
                  </a:cubicBezTo>
                  <a:cubicBezTo>
                    <a:pt x="67" y="32"/>
                    <a:pt x="70" y="27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18"/>
                    <a:pt x="67" y="14"/>
                    <a:pt x="62" y="11"/>
                  </a:cubicBezTo>
                  <a:cubicBezTo>
                    <a:pt x="56" y="8"/>
                    <a:pt x="48" y="6"/>
                    <a:pt x="39" y="6"/>
                  </a:cubicBezTo>
                  <a:cubicBezTo>
                    <a:pt x="39" y="6"/>
                    <a:pt x="38" y="6"/>
                    <a:pt x="37" y="6"/>
                  </a:cubicBezTo>
                  <a:cubicBezTo>
                    <a:pt x="28" y="6"/>
                    <a:pt x="20" y="8"/>
                    <a:pt x="14" y="12"/>
                  </a:cubicBezTo>
                  <a:cubicBezTo>
                    <a:pt x="8" y="16"/>
                    <a:pt x="5" y="20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9"/>
                    <a:pt x="8" y="34"/>
                    <a:pt x="14" y="37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6" name="Freeform 859">
              <a:extLst>
                <a:ext uri="{FF2B5EF4-FFF2-40B4-BE49-F238E27FC236}">
                  <a16:creationId xmlns:a16="http://schemas.microsoft.com/office/drawing/2014/main" id="{880DB4F0-52B0-492E-90B5-6B652ECAD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945"/>
              <a:ext cx="21" cy="29"/>
            </a:xfrm>
            <a:custGeom>
              <a:avLst/>
              <a:gdLst>
                <a:gd name="T0" fmla="*/ 76 w 11"/>
                <a:gd name="T1" fmla="*/ 93 h 15"/>
                <a:gd name="T2" fmla="*/ 36 w 11"/>
                <a:gd name="T3" fmla="*/ 8 h 15"/>
                <a:gd name="T4" fmla="*/ 0 w 11"/>
                <a:gd name="T5" fmla="*/ 52 h 15"/>
                <a:gd name="T6" fmla="*/ 36 w 11"/>
                <a:gd name="T7" fmla="*/ 52 h 15"/>
                <a:gd name="T8" fmla="*/ 36 w 11"/>
                <a:gd name="T9" fmla="*/ 93 h 15"/>
                <a:gd name="T10" fmla="*/ 76 w 11"/>
                <a:gd name="T11" fmla="*/ 9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13"/>
                  </a:moveTo>
                  <a:cubicBezTo>
                    <a:pt x="11" y="5"/>
                    <a:pt x="8" y="0"/>
                    <a:pt x="5" y="1"/>
                  </a:cubicBezTo>
                  <a:cubicBezTo>
                    <a:pt x="2" y="1"/>
                    <a:pt x="0" y="3"/>
                    <a:pt x="0" y="7"/>
                  </a:cubicBezTo>
                  <a:cubicBezTo>
                    <a:pt x="2" y="7"/>
                    <a:pt x="4" y="7"/>
                    <a:pt x="5" y="7"/>
                  </a:cubicBezTo>
                  <a:cubicBezTo>
                    <a:pt x="6" y="7"/>
                    <a:pt x="6" y="12"/>
                    <a:pt x="5" y="13"/>
                  </a:cubicBezTo>
                  <a:cubicBezTo>
                    <a:pt x="5" y="15"/>
                    <a:pt x="11" y="15"/>
                    <a:pt x="11" y="13"/>
                  </a:cubicBezTo>
                </a:path>
              </a:pathLst>
            </a:custGeom>
            <a:solidFill>
              <a:srgbClr val="5A5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7" name="Freeform 860">
              <a:extLst>
                <a:ext uri="{FF2B5EF4-FFF2-40B4-BE49-F238E27FC236}">
                  <a16:creationId xmlns:a16="http://schemas.microsoft.com/office/drawing/2014/main" id="{BC234412-89D5-48F5-92EC-AB2FB5C7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945"/>
              <a:ext cx="21" cy="29"/>
            </a:xfrm>
            <a:custGeom>
              <a:avLst/>
              <a:gdLst>
                <a:gd name="T0" fmla="*/ 76 w 11"/>
                <a:gd name="T1" fmla="*/ 93 h 15"/>
                <a:gd name="T2" fmla="*/ 36 w 11"/>
                <a:gd name="T3" fmla="*/ 8 h 15"/>
                <a:gd name="T4" fmla="*/ 0 w 11"/>
                <a:gd name="T5" fmla="*/ 52 h 15"/>
                <a:gd name="T6" fmla="*/ 36 w 11"/>
                <a:gd name="T7" fmla="*/ 52 h 15"/>
                <a:gd name="T8" fmla="*/ 36 w 11"/>
                <a:gd name="T9" fmla="*/ 93 h 15"/>
                <a:gd name="T10" fmla="*/ 76 w 11"/>
                <a:gd name="T11" fmla="*/ 93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>
                  <a:moveTo>
                    <a:pt x="11" y="13"/>
                  </a:moveTo>
                  <a:cubicBezTo>
                    <a:pt x="11" y="5"/>
                    <a:pt x="8" y="0"/>
                    <a:pt x="5" y="1"/>
                  </a:cubicBezTo>
                  <a:cubicBezTo>
                    <a:pt x="2" y="1"/>
                    <a:pt x="0" y="3"/>
                    <a:pt x="0" y="7"/>
                  </a:cubicBezTo>
                  <a:cubicBezTo>
                    <a:pt x="2" y="7"/>
                    <a:pt x="4" y="7"/>
                    <a:pt x="5" y="7"/>
                  </a:cubicBezTo>
                  <a:cubicBezTo>
                    <a:pt x="6" y="7"/>
                    <a:pt x="6" y="12"/>
                    <a:pt x="5" y="13"/>
                  </a:cubicBezTo>
                  <a:cubicBezTo>
                    <a:pt x="5" y="15"/>
                    <a:pt x="11" y="15"/>
                    <a:pt x="11" y="13"/>
                  </a:cubicBezTo>
                  <a:close/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8" name="Freeform 861">
              <a:extLst>
                <a:ext uri="{FF2B5EF4-FFF2-40B4-BE49-F238E27FC236}">
                  <a16:creationId xmlns:a16="http://schemas.microsoft.com/office/drawing/2014/main" id="{604AB916-C601-4B17-83F0-43D709F5F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99"/>
              <a:ext cx="94" cy="148"/>
            </a:xfrm>
            <a:custGeom>
              <a:avLst/>
              <a:gdLst>
                <a:gd name="T0" fmla="*/ 84 w 94"/>
                <a:gd name="T1" fmla="*/ 0 h 148"/>
                <a:gd name="T2" fmla="*/ 94 w 94"/>
                <a:gd name="T3" fmla="*/ 92 h 148"/>
                <a:gd name="T4" fmla="*/ 0 w 94"/>
                <a:gd name="T5" fmla="*/ 148 h 148"/>
                <a:gd name="T6" fmla="*/ 80 w 94"/>
                <a:gd name="T7" fmla="*/ 86 h 148"/>
                <a:gd name="T8" fmla="*/ 84 w 94"/>
                <a:gd name="T9" fmla="*/ 0 h 1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48">
                  <a:moveTo>
                    <a:pt x="84" y="0"/>
                  </a:moveTo>
                  <a:lnTo>
                    <a:pt x="94" y="92"/>
                  </a:lnTo>
                  <a:lnTo>
                    <a:pt x="0" y="148"/>
                  </a:lnTo>
                  <a:lnTo>
                    <a:pt x="80" y="86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59" name="Freeform 862">
              <a:extLst>
                <a:ext uri="{FF2B5EF4-FFF2-40B4-BE49-F238E27FC236}">
                  <a16:creationId xmlns:a16="http://schemas.microsoft.com/office/drawing/2014/main" id="{340892E4-03D4-4EAF-9B81-5ABF0C4E9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2048"/>
              <a:ext cx="127" cy="107"/>
            </a:xfrm>
            <a:custGeom>
              <a:avLst/>
              <a:gdLst>
                <a:gd name="T0" fmla="*/ 125 w 127"/>
                <a:gd name="T1" fmla="*/ 0 h 107"/>
                <a:gd name="T2" fmla="*/ 127 w 127"/>
                <a:gd name="T3" fmla="*/ 107 h 107"/>
                <a:gd name="T4" fmla="*/ 0 w 127"/>
                <a:gd name="T5" fmla="*/ 80 h 107"/>
                <a:gd name="T6" fmla="*/ 121 w 127"/>
                <a:gd name="T7" fmla="*/ 97 h 107"/>
                <a:gd name="T8" fmla="*/ 125 w 127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07">
                  <a:moveTo>
                    <a:pt x="125" y="0"/>
                  </a:moveTo>
                  <a:lnTo>
                    <a:pt x="127" y="107"/>
                  </a:lnTo>
                  <a:lnTo>
                    <a:pt x="0" y="80"/>
                  </a:lnTo>
                  <a:lnTo>
                    <a:pt x="121" y="97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22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0" name="Freeform 863">
              <a:extLst>
                <a:ext uri="{FF2B5EF4-FFF2-40B4-BE49-F238E27FC236}">
                  <a16:creationId xmlns:a16="http://schemas.microsoft.com/office/drawing/2014/main" id="{9471F6C6-BC42-4AB4-BA28-6893DD848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021"/>
              <a:ext cx="119" cy="93"/>
            </a:xfrm>
            <a:custGeom>
              <a:avLst/>
              <a:gdLst>
                <a:gd name="T0" fmla="*/ 0 w 61"/>
                <a:gd name="T1" fmla="*/ 349 h 48"/>
                <a:gd name="T2" fmla="*/ 53 w 61"/>
                <a:gd name="T3" fmla="*/ 0 h 48"/>
                <a:gd name="T4" fmla="*/ 453 w 61"/>
                <a:gd name="T5" fmla="*/ 87 h 48"/>
                <a:gd name="T6" fmla="*/ 80 w 61"/>
                <a:gd name="T7" fmla="*/ 37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48">
                  <a:moveTo>
                    <a:pt x="0" y="48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12" y="3"/>
                    <a:pt x="11" y="5"/>
                  </a:cubicBezTo>
                </a:path>
              </a:pathLst>
            </a:custGeom>
            <a:solidFill>
              <a:srgbClr val="878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1" name="Freeform 864">
              <a:extLst>
                <a:ext uri="{FF2B5EF4-FFF2-40B4-BE49-F238E27FC236}">
                  <a16:creationId xmlns:a16="http://schemas.microsoft.com/office/drawing/2014/main" id="{D37F45AC-7C00-4E71-A60C-F486B0066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1960"/>
              <a:ext cx="19" cy="143"/>
            </a:xfrm>
            <a:custGeom>
              <a:avLst/>
              <a:gdLst>
                <a:gd name="T0" fmla="*/ 0 w 10"/>
                <a:gd name="T1" fmla="*/ 0 h 73"/>
                <a:gd name="T2" fmla="*/ 68 w 10"/>
                <a:gd name="T3" fmla="*/ 212 h 73"/>
                <a:gd name="T4" fmla="*/ 29 w 10"/>
                <a:gd name="T5" fmla="*/ 548 h 73"/>
                <a:gd name="T6" fmla="*/ 55 w 10"/>
                <a:gd name="T7" fmla="*/ 212 h 73"/>
                <a:gd name="T8" fmla="*/ 0 w 10"/>
                <a:gd name="T9" fmla="*/ 0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3">
                  <a:moveTo>
                    <a:pt x="0" y="0"/>
                  </a:moveTo>
                  <a:cubicBezTo>
                    <a:pt x="10" y="28"/>
                    <a:pt x="10" y="28"/>
                    <a:pt x="10" y="28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4" y="73"/>
                    <a:pt x="8" y="33"/>
                    <a:pt x="8" y="28"/>
                  </a:cubicBezTo>
                  <a:cubicBezTo>
                    <a:pt x="8" y="23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2" name="Freeform 865">
              <a:extLst>
                <a:ext uri="{FF2B5EF4-FFF2-40B4-BE49-F238E27FC236}">
                  <a16:creationId xmlns:a16="http://schemas.microsoft.com/office/drawing/2014/main" id="{105D886E-20E9-4ECD-8FE8-0D99A859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2009"/>
              <a:ext cx="69" cy="134"/>
            </a:xfrm>
            <a:custGeom>
              <a:avLst/>
              <a:gdLst>
                <a:gd name="T0" fmla="*/ 268 w 35"/>
                <a:gd name="T1" fmla="*/ 0 h 69"/>
                <a:gd name="T2" fmla="*/ 0 w 35"/>
                <a:gd name="T3" fmla="*/ 140 h 69"/>
                <a:gd name="T4" fmla="*/ 8 w 35"/>
                <a:gd name="T5" fmla="*/ 505 h 69"/>
                <a:gd name="T6" fmla="*/ 69 w 35"/>
                <a:gd name="T7" fmla="*/ 124 h 6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69">
                  <a:moveTo>
                    <a:pt x="35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69"/>
                    <a:pt x="1" y="69"/>
                    <a:pt x="1" y="69"/>
                  </a:cubicBezTo>
                  <a:cubicBezTo>
                    <a:pt x="2" y="41"/>
                    <a:pt x="1" y="25"/>
                    <a:pt x="9" y="17"/>
                  </a:cubicBezTo>
                </a:path>
              </a:pathLst>
            </a:custGeom>
            <a:solidFill>
              <a:srgbClr val="565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3" name="Freeform 866">
              <a:extLst>
                <a:ext uri="{FF2B5EF4-FFF2-40B4-BE49-F238E27FC236}">
                  <a16:creationId xmlns:a16="http://schemas.microsoft.com/office/drawing/2014/main" id="{EC9BAAB5-95DD-4462-87EE-36327970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927"/>
              <a:ext cx="200" cy="100"/>
            </a:xfrm>
            <a:custGeom>
              <a:avLst/>
              <a:gdLst>
                <a:gd name="T0" fmla="*/ 0 w 103"/>
                <a:gd name="T1" fmla="*/ 292 h 51"/>
                <a:gd name="T2" fmla="*/ 441 w 103"/>
                <a:gd name="T3" fmla="*/ 384 h 51"/>
                <a:gd name="T4" fmla="*/ 753 w 103"/>
                <a:gd name="T5" fmla="*/ 212 h 51"/>
                <a:gd name="T6" fmla="*/ 668 w 103"/>
                <a:gd name="T7" fmla="*/ 0 h 51"/>
                <a:gd name="T8" fmla="*/ 724 w 103"/>
                <a:gd name="T9" fmla="*/ 196 h 51"/>
                <a:gd name="T10" fmla="*/ 433 w 103"/>
                <a:gd name="T11" fmla="*/ 345 h 51"/>
                <a:gd name="T12" fmla="*/ 0 w 103"/>
                <a:gd name="T13" fmla="*/ 292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51">
                  <a:moveTo>
                    <a:pt x="0" y="39"/>
                  </a:moveTo>
                  <a:cubicBezTo>
                    <a:pt x="0" y="39"/>
                    <a:pt x="59" y="51"/>
                    <a:pt x="60" y="51"/>
                  </a:cubicBezTo>
                  <a:cubicBezTo>
                    <a:pt x="61" y="51"/>
                    <a:pt x="103" y="28"/>
                    <a:pt x="103" y="2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59" y="46"/>
                    <a:pt x="59" y="46"/>
                    <a:pt x="59" y="46"/>
                  </a:cubicBezTo>
                  <a:lnTo>
                    <a:pt x="0" y="39"/>
                  </a:lnTo>
                  <a:close/>
                </a:path>
              </a:pathLst>
            </a:custGeom>
            <a:solidFill>
              <a:srgbClr val="BCB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4" name="Freeform 867">
              <a:extLst>
                <a:ext uri="{FF2B5EF4-FFF2-40B4-BE49-F238E27FC236}">
                  <a16:creationId xmlns:a16="http://schemas.microsoft.com/office/drawing/2014/main" id="{FE4DADC2-589C-4422-A38D-8FB6656BC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984"/>
              <a:ext cx="80" cy="39"/>
            </a:xfrm>
            <a:custGeom>
              <a:avLst/>
              <a:gdLst>
                <a:gd name="T0" fmla="*/ 0 w 80"/>
                <a:gd name="T1" fmla="*/ 39 h 39"/>
                <a:gd name="T2" fmla="*/ 2 w 80"/>
                <a:gd name="T3" fmla="*/ 39 h 39"/>
                <a:gd name="T4" fmla="*/ 8 w 80"/>
                <a:gd name="T5" fmla="*/ 39 h 39"/>
                <a:gd name="T6" fmla="*/ 80 w 80"/>
                <a:gd name="T7" fmla="*/ 0 h 39"/>
                <a:gd name="T8" fmla="*/ 0 w 80"/>
                <a:gd name="T9" fmla="*/ 39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39">
                  <a:moveTo>
                    <a:pt x="0" y="39"/>
                  </a:moveTo>
                  <a:lnTo>
                    <a:pt x="2" y="39"/>
                  </a:lnTo>
                  <a:lnTo>
                    <a:pt x="8" y="39"/>
                  </a:lnTo>
                  <a:lnTo>
                    <a:pt x="80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5" name="Freeform 868">
              <a:extLst>
                <a:ext uri="{FF2B5EF4-FFF2-40B4-BE49-F238E27FC236}">
                  <a16:creationId xmlns:a16="http://schemas.microsoft.com/office/drawing/2014/main" id="{CF1BDA97-AD85-492D-AC96-4F3088CF7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984"/>
              <a:ext cx="80" cy="39"/>
            </a:xfrm>
            <a:custGeom>
              <a:avLst/>
              <a:gdLst>
                <a:gd name="T0" fmla="*/ 0 w 80"/>
                <a:gd name="T1" fmla="*/ 39 h 39"/>
                <a:gd name="T2" fmla="*/ 2 w 80"/>
                <a:gd name="T3" fmla="*/ 39 h 39"/>
                <a:gd name="T4" fmla="*/ 8 w 80"/>
                <a:gd name="T5" fmla="*/ 39 h 39"/>
                <a:gd name="T6" fmla="*/ 80 w 80"/>
                <a:gd name="T7" fmla="*/ 0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9">
                  <a:moveTo>
                    <a:pt x="0" y="39"/>
                  </a:moveTo>
                  <a:lnTo>
                    <a:pt x="2" y="39"/>
                  </a:lnTo>
                  <a:lnTo>
                    <a:pt x="8" y="39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6" name="Freeform 869">
              <a:extLst>
                <a:ext uri="{FF2B5EF4-FFF2-40B4-BE49-F238E27FC236}">
                  <a16:creationId xmlns:a16="http://schemas.microsoft.com/office/drawing/2014/main" id="{0214CB92-FCD2-4757-9A30-D02B6AE77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019"/>
              <a:ext cx="10" cy="4"/>
            </a:xfrm>
            <a:custGeom>
              <a:avLst/>
              <a:gdLst>
                <a:gd name="T0" fmla="*/ 0 w 5"/>
                <a:gd name="T1" fmla="*/ 0 h 2"/>
                <a:gd name="T2" fmla="*/ 32 w 5"/>
                <a:gd name="T3" fmla="*/ 16 h 2"/>
                <a:gd name="T4" fmla="*/ 40 w 5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1" y="2"/>
                    <a:pt x="3" y="1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7" name="Freeform 870">
              <a:extLst>
                <a:ext uri="{FF2B5EF4-FFF2-40B4-BE49-F238E27FC236}">
                  <a16:creationId xmlns:a16="http://schemas.microsoft.com/office/drawing/2014/main" id="{9F3FAD57-CD47-423C-A601-F7AD3EEBC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978"/>
              <a:ext cx="3" cy="4"/>
            </a:xfrm>
            <a:custGeom>
              <a:avLst/>
              <a:gdLst>
                <a:gd name="T0" fmla="*/ 0 w 2"/>
                <a:gd name="T1" fmla="*/ 16 h 2"/>
                <a:gd name="T2" fmla="*/ 8 w 2"/>
                <a:gd name="T3" fmla="*/ 16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1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8" name="Freeform 871">
              <a:extLst>
                <a:ext uri="{FF2B5EF4-FFF2-40B4-BE49-F238E27FC236}">
                  <a16:creationId xmlns:a16="http://schemas.microsoft.com/office/drawing/2014/main" id="{57407007-A1AC-4D97-A12F-B2BFFD564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970"/>
              <a:ext cx="27" cy="8"/>
            </a:xfrm>
            <a:custGeom>
              <a:avLst/>
              <a:gdLst>
                <a:gd name="T0" fmla="*/ 15 w 14"/>
                <a:gd name="T1" fmla="*/ 8 h 4"/>
                <a:gd name="T2" fmla="*/ 0 w 14"/>
                <a:gd name="T3" fmla="*/ 8 h 4"/>
                <a:gd name="T4" fmla="*/ 52 w 14"/>
                <a:gd name="T5" fmla="*/ 32 h 4"/>
                <a:gd name="T6" fmla="*/ 100 w 14"/>
                <a:gd name="T7" fmla="*/ 0 h 4"/>
                <a:gd name="T8" fmla="*/ 79 w 14"/>
                <a:gd name="T9" fmla="*/ 0 h 4"/>
                <a:gd name="T10" fmla="*/ 64 w 14"/>
                <a:gd name="T11" fmla="*/ 16 h 4"/>
                <a:gd name="T12" fmla="*/ 23 w 14"/>
                <a:gd name="T13" fmla="*/ 16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4">
                  <a:moveTo>
                    <a:pt x="2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3" y="3"/>
                    <a:pt x="4" y="4"/>
                    <a:pt x="7" y="4"/>
                  </a:cubicBezTo>
                  <a:cubicBezTo>
                    <a:pt x="10" y="4"/>
                    <a:pt x="13" y="3"/>
                    <a:pt x="14" y="0"/>
                  </a:cubicBezTo>
                  <a:cubicBezTo>
                    <a:pt x="13" y="0"/>
                    <a:pt x="11" y="0"/>
                    <a:pt x="11" y="0"/>
                  </a:cubicBezTo>
                  <a:cubicBezTo>
                    <a:pt x="10" y="0"/>
                    <a:pt x="10" y="1"/>
                    <a:pt x="9" y="2"/>
                  </a:cubicBezTo>
                  <a:cubicBezTo>
                    <a:pt x="7" y="3"/>
                    <a:pt x="5" y="3"/>
                    <a:pt x="3" y="2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69" name="Freeform 872">
              <a:extLst>
                <a:ext uri="{FF2B5EF4-FFF2-40B4-BE49-F238E27FC236}">
                  <a16:creationId xmlns:a16="http://schemas.microsoft.com/office/drawing/2014/main" id="{512595DD-AEF7-4E4C-91E8-CC66CEF7B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1947"/>
              <a:ext cx="11" cy="19"/>
            </a:xfrm>
            <a:custGeom>
              <a:avLst/>
              <a:gdLst>
                <a:gd name="T0" fmla="*/ 0 w 6"/>
                <a:gd name="T1" fmla="*/ 15 h 10"/>
                <a:gd name="T2" fmla="*/ 0 w 6"/>
                <a:gd name="T3" fmla="*/ 21 h 10"/>
                <a:gd name="T4" fmla="*/ 13 w 6"/>
                <a:gd name="T5" fmla="*/ 15 h 10"/>
                <a:gd name="T6" fmla="*/ 20 w 6"/>
                <a:gd name="T7" fmla="*/ 29 h 10"/>
                <a:gd name="T8" fmla="*/ 24 w 6"/>
                <a:gd name="T9" fmla="*/ 68 h 10"/>
                <a:gd name="T10" fmla="*/ 31 w 6"/>
                <a:gd name="T11" fmla="*/ 36 h 10"/>
                <a:gd name="T12" fmla="*/ 7 w 6"/>
                <a:gd name="T13" fmla="*/ 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0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4" y="6"/>
                    <a:pt x="4" y="8"/>
                    <a:pt x="4" y="10"/>
                  </a:cubicBezTo>
                  <a:cubicBezTo>
                    <a:pt x="6" y="10"/>
                    <a:pt x="5" y="6"/>
                    <a:pt x="5" y="5"/>
                  </a:cubicBezTo>
                  <a:cubicBezTo>
                    <a:pt x="5" y="4"/>
                    <a:pt x="2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0" name="Freeform 873">
              <a:extLst>
                <a:ext uri="{FF2B5EF4-FFF2-40B4-BE49-F238E27FC236}">
                  <a16:creationId xmlns:a16="http://schemas.microsoft.com/office/drawing/2014/main" id="{8230B77C-6D7A-4008-B673-A5078E098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898"/>
              <a:ext cx="43" cy="59"/>
            </a:xfrm>
            <a:custGeom>
              <a:avLst/>
              <a:gdLst>
                <a:gd name="T0" fmla="*/ 84 w 22"/>
                <a:gd name="T1" fmla="*/ 0 h 30"/>
                <a:gd name="T2" fmla="*/ 141 w 22"/>
                <a:gd name="T3" fmla="*/ 116 h 30"/>
                <a:gd name="T4" fmla="*/ 0 w 22"/>
                <a:gd name="T5" fmla="*/ 228 h 30"/>
                <a:gd name="T6" fmla="*/ 156 w 22"/>
                <a:gd name="T7" fmla="*/ 108 h 30"/>
                <a:gd name="T8" fmla="*/ 84 w 22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0">
                  <a:moveTo>
                    <a:pt x="11" y="0"/>
                  </a:moveTo>
                  <a:cubicBezTo>
                    <a:pt x="17" y="3"/>
                    <a:pt x="21" y="9"/>
                    <a:pt x="19" y="15"/>
                  </a:cubicBezTo>
                  <a:cubicBezTo>
                    <a:pt x="17" y="21"/>
                    <a:pt x="8" y="29"/>
                    <a:pt x="0" y="30"/>
                  </a:cubicBezTo>
                  <a:cubicBezTo>
                    <a:pt x="8" y="29"/>
                    <a:pt x="19" y="23"/>
                    <a:pt x="21" y="14"/>
                  </a:cubicBezTo>
                  <a:cubicBezTo>
                    <a:pt x="22" y="6"/>
                    <a:pt x="14" y="1"/>
                    <a:pt x="11" y="0"/>
                  </a:cubicBezTo>
                </a:path>
              </a:pathLst>
            </a:custGeom>
            <a:solidFill>
              <a:srgbClr val="B3A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1" name="Freeform 874">
              <a:extLst>
                <a:ext uri="{FF2B5EF4-FFF2-40B4-BE49-F238E27FC236}">
                  <a16:creationId xmlns:a16="http://schemas.microsoft.com/office/drawing/2014/main" id="{53AB8CE6-2F42-4374-8BF9-3EBC7EABF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927"/>
              <a:ext cx="8" cy="14"/>
            </a:xfrm>
            <a:custGeom>
              <a:avLst/>
              <a:gdLst>
                <a:gd name="T0" fmla="*/ 32 w 4"/>
                <a:gd name="T1" fmla="*/ 0 h 7"/>
                <a:gd name="T2" fmla="*/ 0 w 4"/>
                <a:gd name="T3" fmla="*/ 5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1"/>
                    <a:pt x="2" y="6"/>
                    <a:pt x="0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2" name="Freeform 875">
              <a:extLst>
                <a:ext uri="{FF2B5EF4-FFF2-40B4-BE49-F238E27FC236}">
                  <a16:creationId xmlns:a16="http://schemas.microsoft.com/office/drawing/2014/main" id="{0A035FBC-E9BD-47AC-ABE3-77C54C105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41"/>
              <a:ext cx="2" cy="4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8 h 2"/>
                <a:gd name="T4" fmla="*/ 8 w 1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073" name="Freeform 876">
              <a:extLst>
                <a:ext uri="{FF2B5EF4-FFF2-40B4-BE49-F238E27FC236}">
                  <a16:creationId xmlns:a16="http://schemas.microsoft.com/office/drawing/2014/main" id="{C888DC9D-FC07-4BB1-BCE2-43886AD94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923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60" name="Group 877">
            <a:extLst>
              <a:ext uri="{FF2B5EF4-FFF2-40B4-BE49-F238E27FC236}">
                <a16:creationId xmlns:a16="http://schemas.microsoft.com/office/drawing/2014/main" id="{32B787AF-C23E-49D2-8755-1F1666C776C0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4343400"/>
            <a:ext cx="1555750" cy="428625"/>
            <a:chOff x="2066" y="2594"/>
            <a:chExt cx="1245" cy="343"/>
          </a:xfrm>
        </p:grpSpPr>
        <p:sp>
          <p:nvSpPr>
            <p:cNvPr id="49882" name="Freeform 878">
              <a:extLst>
                <a:ext uri="{FF2B5EF4-FFF2-40B4-BE49-F238E27FC236}">
                  <a16:creationId xmlns:a16="http://schemas.microsoft.com/office/drawing/2014/main" id="{4A283978-89B0-4648-8CF3-F5C1D20D3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692"/>
              <a:ext cx="661" cy="245"/>
            </a:xfrm>
            <a:custGeom>
              <a:avLst/>
              <a:gdLst>
                <a:gd name="T0" fmla="*/ 38 w 661"/>
                <a:gd name="T1" fmla="*/ 0 h 245"/>
                <a:gd name="T2" fmla="*/ 661 w 661"/>
                <a:gd name="T3" fmla="*/ 0 h 245"/>
                <a:gd name="T4" fmla="*/ 533 w 661"/>
                <a:gd name="T5" fmla="*/ 245 h 245"/>
                <a:gd name="T6" fmla="*/ 0 w 661"/>
                <a:gd name="T7" fmla="*/ 245 h 245"/>
                <a:gd name="T8" fmla="*/ 38 w 661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1" h="245">
                  <a:moveTo>
                    <a:pt x="38" y="0"/>
                  </a:moveTo>
                  <a:lnTo>
                    <a:pt x="661" y="0"/>
                  </a:lnTo>
                  <a:lnTo>
                    <a:pt x="533" y="245"/>
                  </a:lnTo>
                  <a:lnTo>
                    <a:pt x="0" y="24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3" name="Freeform 879">
              <a:extLst>
                <a:ext uri="{FF2B5EF4-FFF2-40B4-BE49-F238E27FC236}">
                  <a16:creationId xmlns:a16="http://schemas.microsoft.com/office/drawing/2014/main" id="{258C1645-AEFA-40F6-B3AB-06442B502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692"/>
              <a:ext cx="661" cy="245"/>
            </a:xfrm>
            <a:custGeom>
              <a:avLst/>
              <a:gdLst>
                <a:gd name="T0" fmla="*/ 38 w 661"/>
                <a:gd name="T1" fmla="*/ 0 h 245"/>
                <a:gd name="T2" fmla="*/ 661 w 661"/>
                <a:gd name="T3" fmla="*/ 0 h 245"/>
                <a:gd name="T4" fmla="*/ 533 w 661"/>
                <a:gd name="T5" fmla="*/ 245 h 245"/>
                <a:gd name="T6" fmla="*/ 0 w 661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1" h="245">
                  <a:moveTo>
                    <a:pt x="38" y="0"/>
                  </a:moveTo>
                  <a:lnTo>
                    <a:pt x="661" y="0"/>
                  </a:lnTo>
                  <a:lnTo>
                    <a:pt x="533" y="245"/>
                  </a:lnTo>
                  <a:lnTo>
                    <a:pt x="0" y="2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4" name="Freeform 880">
              <a:extLst>
                <a:ext uri="{FF2B5EF4-FFF2-40B4-BE49-F238E27FC236}">
                  <a16:creationId xmlns:a16="http://schemas.microsoft.com/office/drawing/2014/main" id="{17E6C5C8-D840-4B8A-A84A-7FBC6070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2692"/>
              <a:ext cx="661" cy="245"/>
            </a:xfrm>
            <a:custGeom>
              <a:avLst/>
              <a:gdLst>
                <a:gd name="T0" fmla="*/ 38 w 661"/>
                <a:gd name="T1" fmla="*/ 0 h 245"/>
                <a:gd name="T2" fmla="*/ 661 w 661"/>
                <a:gd name="T3" fmla="*/ 0 h 245"/>
                <a:gd name="T4" fmla="*/ 533 w 661"/>
                <a:gd name="T5" fmla="*/ 245 h 245"/>
                <a:gd name="T6" fmla="*/ 0 w 661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1" h="245">
                  <a:moveTo>
                    <a:pt x="38" y="0"/>
                  </a:moveTo>
                  <a:lnTo>
                    <a:pt x="661" y="0"/>
                  </a:lnTo>
                  <a:lnTo>
                    <a:pt x="533" y="245"/>
                  </a:lnTo>
                  <a:lnTo>
                    <a:pt x="0" y="245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5" name="Freeform 881">
              <a:extLst>
                <a:ext uri="{FF2B5EF4-FFF2-40B4-BE49-F238E27FC236}">
                  <a16:creationId xmlns:a16="http://schemas.microsoft.com/office/drawing/2014/main" id="{0A62F622-8EA2-481E-BA58-304068EA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692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622 w 622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EB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6" name="Freeform 882">
              <a:extLst>
                <a:ext uri="{FF2B5EF4-FFF2-40B4-BE49-F238E27FC236}">
                  <a16:creationId xmlns:a16="http://schemas.microsoft.com/office/drawing/2014/main" id="{645C5B32-7D17-4FB7-9A42-0B94C5A17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692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7" name="Freeform 883">
              <a:extLst>
                <a:ext uri="{FF2B5EF4-FFF2-40B4-BE49-F238E27FC236}">
                  <a16:creationId xmlns:a16="http://schemas.microsoft.com/office/drawing/2014/main" id="{D2E61F82-6B03-4C3F-8178-806CA8777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692"/>
              <a:ext cx="622" cy="245"/>
            </a:xfrm>
            <a:custGeom>
              <a:avLst/>
              <a:gdLst>
                <a:gd name="T0" fmla="*/ 622 w 622"/>
                <a:gd name="T1" fmla="*/ 0 h 245"/>
                <a:gd name="T2" fmla="*/ 0 w 622"/>
                <a:gd name="T3" fmla="*/ 0 h 245"/>
                <a:gd name="T4" fmla="*/ 127 w 622"/>
                <a:gd name="T5" fmla="*/ 245 h 245"/>
                <a:gd name="T6" fmla="*/ 622 w 622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2" h="245">
                  <a:moveTo>
                    <a:pt x="622" y="0"/>
                  </a:moveTo>
                  <a:lnTo>
                    <a:pt x="0" y="0"/>
                  </a:lnTo>
                  <a:lnTo>
                    <a:pt x="127" y="245"/>
                  </a:lnTo>
                  <a:lnTo>
                    <a:pt x="622" y="245"/>
                  </a:ln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8" name="Freeform 884">
              <a:extLst>
                <a:ext uri="{FF2B5EF4-FFF2-40B4-BE49-F238E27FC236}">
                  <a16:creationId xmlns:a16="http://schemas.microsoft.com/office/drawing/2014/main" id="{0CA34E42-EAE0-48A0-A652-ED1EA7DF4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594"/>
              <a:ext cx="1245" cy="99"/>
            </a:xfrm>
            <a:custGeom>
              <a:avLst/>
              <a:gdLst>
                <a:gd name="T0" fmla="*/ 2361 w 639"/>
                <a:gd name="T1" fmla="*/ 373 h 51"/>
                <a:gd name="T2" fmla="*/ 4727 w 639"/>
                <a:gd name="T3" fmla="*/ 373 h 51"/>
                <a:gd name="T4" fmla="*/ 4711 w 639"/>
                <a:gd name="T5" fmla="*/ 336 h 51"/>
                <a:gd name="T6" fmla="*/ 4711 w 639"/>
                <a:gd name="T7" fmla="*/ 344 h 51"/>
                <a:gd name="T8" fmla="*/ 4608 w 639"/>
                <a:gd name="T9" fmla="*/ 344 h 51"/>
                <a:gd name="T10" fmla="*/ 4680 w 639"/>
                <a:gd name="T11" fmla="*/ 225 h 51"/>
                <a:gd name="T12" fmla="*/ 4666 w 639"/>
                <a:gd name="T13" fmla="*/ 161 h 51"/>
                <a:gd name="T14" fmla="*/ 4579 w 639"/>
                <a:gd name="T15" fmla="*/ 161 h 51"/>
                <a:gd name="T16" fmla="*/ 4639 w 639"/>
                <a:gd name="T17" fmla="*/ 60 h 51"/>
                <a:gd name="T18" fmla="*/ 4623 w 639"/>
                <a:gd name="T19" fmla="*/ 0 h 51"/>
                <a:gd name="T20" fmla="*/ 2346 w 639"/>
                <a:gd name="T21" fmla="*/ 0 h 51"/>
                <a:gd name="T22" fmla="*/ 111 w 639"/>
                <a:gd name="T23" fmla="*/ 0 h 51"/>
                <a:gd name="T24" fmla="*/ 95 w 639"/>
                <a:gd name="T25" fmla="*/ 45 h 51"/>
                <a:gd name="T26" fmla="*/ 185 w 639"/>
                <a:gd name="T27" fmla="*/ 169 h 51"/>
                <a:gd name="T28" fmla="*/ 60 w 639"/>
                <a:gd name="T29" fmla="*/ 169 h 51"/>
                <a:gd name="T30" fmla="*/ 45 w 639"/>
                <a:gd name="T31" fmla="*/ 212 h 51"/>
                <a:gd name="T32" fmla="*/ 125 w 639"/>
                <a:gd name="T33" fmla="*/ 328 h 51"/>
                <a:gd name="T34" fmla="*/ 16 w 639"/>
                <a:gd name="T35" fmla="*/ 320 h 51"/>
                <a:gd name="T36" fmla="*/ 0 w 639"/>
                <a:gd name="T37" fmla="*/ 373 h 51"/>
                <a:gd name="T38" fmla="*/ 2361 w 639"/>
                <a:gd name="T39" fmla="*/ 373 h 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39" h="51">
                  <a:moveTo>
                    <a:pt x="319" y="51"/>
                  </a:moveTo>
                  <a:cubicBezTo>
                    <a:pt x="639" y="51"/>
                    <a:pt x="639" y="51"/>
                    <a:pt x="639" y="51"/>
                  </a:cubicBezTo>
                  <a:cubicBezTo>
                    <a:pt x="637" y="46"/>
                    <a:pt x="637" y="46"/>
                    <a:pt x="637" y="46"/>
                  </a:cubicBezTo>
                  <a:cubicBezTo>
                    <a:pt x="637" y="47"/>
                    <a:pt x="637" y="47"/>
                    <a:pt x="637" y="47"/>
                  </a:cubicBezTo>
                  <a:cubicBezTo>
                    <a:pt x="623" y="47"/>
                    <a:pt x="623" y="47"/>
                    <a:pt x="623" y="47"/>
                  </a:cubicBezTo>
                  <a:cubicBezTo>
                    <a:pt x="633" y="31"/>
                    <a:pt x="633" y="31"/>
                    <a:pt x="633" y="3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19" y="22"/>
                    <a:pt x="619" y="22"/>
                    <a:pt x="619" y="22"/>
                  </a:cubicBezTo>
                  <a:cubicBezTo>
                    <a:pt x="627" y="8"/>
                    <a:pt x="627" y="8"/>
                    <a:pt x="627" y="8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13"/>
                    <a:pt x="25" y="23"/>
                    <a:pt x="25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19" y="51"/>
                    <a:pt x="319" y="51"/>
                    <a:pt x="319" y="51"/>
                  </a:cubicBezTo>
                </a:path>
              </a:pathLst>
            </a:custGeom>
            <a:solidFill>
              <a:srgbClr val="E9C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89" name="Freeform 885">
              <a:extLst>
                <a:ext uri="{FF2B5EF4-FFF2-40B4-BE49-F238E27FC236}">
                  <a16:creationId xmlns:a16="http://schemas.microsoft.com/office/drawing/2014/main" id="{5BE24514-C9AE-4E62-A4F4-056E942BA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602"/>
              <a:ext cx="154" cy="33"/>
            </a:xfrm>
            <a:custGeom>
              <a:avLst/>
              <a:gdLst>
                <a:gd name="T0" fmla="*/ 0 w 79"/>
                <a:gd name="T1" fmla="*/ 8 h 17"/>
                <a:gd name="T2" fmla="*/ 273 w 79"/>
                <a:gd name="T3" fmla="*/ 124 h 17"/>
                <a:gd name="T4" fmla="*/ 585 w 79"/>
                <a:gd name="T5" fmla="*/ 0 h 17"/>
                <a:gd name="T6" fmla="*/ 0 w 79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7">
                  <a:moveTo>
                    <a:pt x="0" y="1"/>
                  </a:moveTo>
                  <a:cubicBezTo>
                    <a:pt x="14" y="8"/>
                    <a:pt x="28" y="17"/>
                    <a:pt x="37" y="17"/>
                  </a:cubicBezTo>
                  <a:cubicBezTo>
                    <a:pt x="45" y="17"/>
                    <a:pt x="71" y="1"/>
                    <a:pt x="79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0" name="Freeform 886">
              <a:extLst>
                <a:ext uri="{FF2B5EF4-FFF2-40B4-BE49-F238E27FC236}">
                  <a16:creationId xmlns:a16="http://schemas.microsoft.com/office/drawing/2014/main" id="{2031B6B6-03E5-488C-B3E7-4FF629B49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602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4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1" name="Freeform 887">
              <a:extLst>
                <a:ext uri="{FF2B5EF4-FFF2-40B4-BE49-F238E27FC236}">
                  <a16:creationId xmlns:a16="http://schemas.microsoft.com/office/drawing/2014/main" id="{C82E451D-0274-4DF9-98DA-E958CC161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602"/>
              <a:ext cx="148" cy="33"/>
            </a:xfrm>
            <a:custGeom>
              <a:avLst/>
              <a:gdLst>
                <a:gd name="T0" fmla="*/ 0 w 76"/>
                <a:gd name="T1" fmla="*/ 0 h 17"/>
                <a:gd name="T2" fmla="*/ 288 w 76"/>
                <a:gd name="T3" fmla="*/ 124 h 17"/>
                <a:gd name="T4" fmla="*/ 561 w 76"/>
                <a:gd name="T5" fmla="*/ 0 h 17"/>
                <a:gd name="T6" fmla="*/ 0 w 7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7">
                  <a:moveTo>
                    <a:pt x="0" y="0"/>
                  </a:moveTo>
                  <a:cubicBezTo>
                    <a:pt x="14" y="8"/>
                    <a:pt x="30" y="17"/>
                    <a:pt x="39" y="17"/>
                  </a:cubicBezTo>
                  <a:cubicBezTo>
                    <a:pt x="47" y="17"/>
                    <a:pt x="68" y="1"/>
                    <a:pt x="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2" name="Freeform 888">
              <a:extLst>
                <a:ext uri="{FF2B5EF4-FFF2-40B4-BE49-F238E27FC236}">
                  <a16:creationId xmlns:a16="http://schemas.microsoft.com/office/drawing/2014/main" id="{0B776914-D276-4B8C-A154-707EB8ED3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2602"/>
              <a:ext cx="153" cy="33"/>
            </a:xfrm>
            <a:custGeom>
              <a:avLst/>
              <a:gdLst>
                <a:gd name="T0" fmla="*/ 0 w 79"/>
                <a:gd name="T1" fmla="*/ 8 h 17"/>
                <a:gd name="T2" fmla="*/ 269 w 79"/>
                <a:gd name="T3" fmla="*/ 124 h 17"/>
                <a:gd name="T4" fmla="*/ 573 w 79"/>
                <a:gd name="T5" fmla="*/ 0 h 17"/>
                <a:gd name="T6" fmla="*/ 0 w 79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17">
                  <a:moveTo>
                    <a:pt x="0" y="1"/>
                  </a:moveTo>
                  <a:cubicBezTo>
                    <a:pt x="14" y="8"/>
                    <a:pt x="28" y="17"/>
                    <a:pt x="37" y="17"/>
                  </a:cubicBezTo>
                  <a:cubicBezTo>
                    <a:pt x="45" y="17"/>
                    <a:pt x="71" y="1"/>
                    <a:pt x="79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3" name="Freeform 889">
              <a:extLst>
                <a:ext uri="{FF2B5EF4-FFF2-40B4-BE49-F238E27FC236}">
                  <a16:creationId xmlns:a16="http://schemas.microsoft.com/office/drawing/2014/main" id="{0177F1CA-C47E-4A3C-BEEA-3597458E9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602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4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4" name="Freeform 890">
              <a:extLst>
                <a:ext uri="{FF2B5EF4-FFF2-40B4-BE49-F238E27FC236}">
                  <a16:creationId xmlns:a16="http://schemas.microsoft.com/office/drawing/2014/main" id="{09F4B86E-6419-417B-9299-CB511F96C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2602"/>
              <a:ext cx="148" cy="33"/>
            </a:xfrm>
            <a:custGeom>
              <a:avLst/>
              <a:gdLst>
                <a:gd name="T0" fmla="*/ 0 w 76"/>
                <a:gd name="T1" fmla="*/ 0 h 17"/>
                <a:gd name="T2" fmla="*/ 288 w 76"/>
                <a:gd name="T3" fmla="*/ 124 h 17"/>
                <a:gd name="T4" fmla="*/ 561 w 76"/>
                <a:gd name="T5" fmla="*/ 0 h 17"/>
                <a:gd name="T6" fmla="*/ 0 w 7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17">
                  <a:moveTo>
                    <a:pt x="0" y="0"/>
                  </a:moveTo>
                  <a:cubicBezTo>
                    <a:pt x="14" y="8"/>
                    <a:pt x="30" y="17"/>
                    <a:pt x="39" y="17"/>
                  </a:cubicBezTo>
                  <a:cubicBezTo>
                    <a:pt x="47" y="17"/>
                    <a:pt x="68" y="1"/>
                    <a:pt x="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5" name="Freeform 891">
              <a:extLst>
                <a:ext uri="{FF2B5EF4-FFF2-40B4-BE49-F238E27FC236}">
                  <a16:creationId xmlns:a16="http://schemas.microsoft.com/office/drawing/2014/main" id="{49EC3AD1-F179-473A-8B53-C0F2E070E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2602"/>
              <a:ext cx="137" cy="33"/>
            </a:xfrm>
            <a:custGeom>
              <a:avLst/>
              <a:gdLst>
                <a:gd name="T0" fmla="*/ 0 w 70"/>
                <a:gd name="T1" fmla="*/ 0 h 17"/>
                <a:gd name="T2" fmla="*/ 284 w 70"/>
                <a:gd name="T3" fmla="*/ 124 h 17"/>
                <a:gd name="T4" fmla="*/ 525 w 70"/>
                <a:gd name="T5" fmla="*/ 0 h 17"/>
                <a:gd name="T6" fmla="*/ 0 w 70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7">
                  <a:moveTo>
                    <a:pt x="0" y="0"/>
                  </a:moveTo>
                  <a:cubicBezTo>
                    <a:pt x="14" y="8"/>
                    <a:pt x="30" y="17"/>
                    <a:pt x="38" y="17"/>
                  </a:cubicBezTo>
                  <a:cubicBezTo>
                    <a:pt x="47" y="17"/>
                    <a:pt x="62" y="1"/>
                    <a:pt x="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6" name="Freeform 892">
              <a:extLst>
                <a:ext uri="{FF2B5EF4-FFF2-40B4-BE49-F238E27FC236}">
                  <a16:creationId xmlns:a16="http://schemas.microsoft.com/office/drawing/2014/main" id="{F68D502E-A7FF-49D7-941F-5E2DC250D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602"/>
              <a:ext cx="152" cy="39"/>
            </a:xfrm>
            <a:custGeom>
              <a:avLst/>
              <a:gdLst>
                <a:gd name="T0" fmla="*/ 0 w 78"/>
                <a:gd name="T1" fmla="*/ 148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20"/>
                  </a:moveTo>
                  <a:cubicBezTo>
                    <a:pt x="14" y="11"/>
                    <a:pt x="27" y="0"/>
                    <a:pt x="36" y="0"/>
                  </a:cubicBezTo>
                  <a:cubicBezTo>
                    <a:pt x="44" y="0"/>
                    <a:pt x="70" y="19"/>
                    <a:pt x="78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7" name="Freeform 893">
              <a:extLst>
                <a:ext uri="{FF2B5EF4-FFF2-40B4-BE49-F238E27FC236}">
                  <a16:creationId xmlns:a16="http://schemas.microsoft.com/office/drawing/2014/main" id="{902BD821-2190-46EA-8917-0A48B0C06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" y="2602"/>
              <a:ext cx="152" cy="39"/>
            </a:xfrm>
            <a:custGeom>
              <a:avLst/>
              <a:gdLst>
                <a:gd name="T0" fmla="*/ 0 w 78"/>
                <a:gd name="T1" fmla="*/ 148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20"/>
                  </a:moveTo>
                  <a:cubicBezTo>
                    <a:pt x="14" y="11"/>
                    <a:pt x="27" y="0"/>
                    <a:pt x="36" y="0"/>
                  </a:cubicBezTo>
                  <a:cubicBezTo>
                    <a:pt x="45" y="0"/>
                    <a:pt x="70" y="19"/>
                    <a:pt x="78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8" name="Freeform 894">
              <a:extLst>
                <a:ext uri="{FF2B5EF4-FFF2-40B4-BE49-F238E27FC236}">
                  <a16:creationId xmlns:a16="http://schemas.microsoft.com/office/drawing/2014/main" id="{F754DFCD-AA9F-4D64-9726-6093A2354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" y="2602"/>
              <a:ext cx="104" cy="39"/>
            </a:xfrm>
            <a:custGeom>
              <a:avLst/>
              <a:gdLst>
                <a:gd name="T0" fmla="*/ 0 w 53"/>
                <a:gd name="T1" fmla="*/ 148 h 20"/>
                <a:gd name="T2" fmla="*/ 400 w 53"/>
                <a:gd name="T3" fmla="*/ 148 h 20"/>
                <a:gd name="T4" fmla="*/ 84 w 53"/>
                <a:gd name="T5" fmla="*/ 0 h 20"/>
                <a:gd name="T6" fmla="*/ 39 w 53"/>
                <a:gd name="T7" fmla="*/ 16 h 20"/>
                <a:gd name="T8" fmla="*/ 39 w 53"/>
                <a:gd name="T9" fmla="*/ 16 h 20"/>
                <a:gd name="T10" fmla="*/ 128 w 53"/>
                <a:gd name="T11" fmla="*/ 140 h 20"/>
                <a:gd name="T12" fmla="*/ 0 w 53"/>
                <a:gd name="T13" fmla="*/ 140 h 20"/>
                <a:gd name="T14" fmla="*/ 0 w 53"/>
                <a:gd name="T15" fmla="*/ 148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20">
                  <a:moveTo>
                    <a:pt x="0" y="20"/>
                  </a:moveTo>
                  <a:cubicBezTo>
                    <a:pt x="53" y="20"/>
                    <a:pt x="53" y="20"/>
                    <a:pt x="53" y="20"/>
                  </a:cubicBezTo>
                  <a:cubicBezTo>
                    <a:pt x="45" y="19"/>
                    <a:pt x="20" y="0"/>
                    <a:pt x="11" y="0"/>
                  </a:cubicBezTo>
                  <a:cubicBezTo>
                    <a:pt x="9" y="0"/>
                    <a:pt x="7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0" y="9"/>
                    <a:pt x="17" y="19"/>
                    <a:pt x="17" y="19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899" name="Freeform 895">
              <a:extLst>
                <a:ext uri="{FF2B5EF4-FFF2-40B4-BE49-F238E27FC236}">
                  <a16:creationId xmlns:a16="http://schemas.microsoft.com/office/drawing/2014/main" id="{A261C5A0-4791-4966-9083-908EF9C98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2602"/>
              <a:ext cx="146" cy="39"/>
            </a:xfrm>
            <a:custGeom>
              <a:avLst/>
              <a:gdLst>
                <a:gd name="T0" fmla="*/ 0 w 75"/>
                <a:gd name="T1" fmla="*/ 148 h 20"/>
                <a:gd name="T2" fmla="*/ 280 w 75"/>
                <a:gd name="T3" fmla="*/ 0 h 20"/>
                <a:gd name="T4" fmla="*/ 553 w 75"/>
                <a:gd name="T5" fmla="*/ 148 h 20"/>
                <a:gd name="T6" fmla="*/ 0 w 75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cubicBezTo>
                    <a:pt x="14" y="12"/>
                    <a:pt x="29" y="0"/>
                    <a:pt x="38" y="0"/>
                  </a:cubicBezTo>
                  <a:cubicBezTo>
                    <a:pt x="47" y="0"/>
                    <a:pt x="67" y="19"/>
                    <a:pt x="75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0" name="Freeform 896">
              <a:extLst>
                <a:ext uri="{FF2B5EF4-FFF2-40B4-BE49-F238E27FC236}">
                  <a16:creationId xmlns:a16="http://schemas.microsoft.com/office/drawing/2014/main" id="{8514F8C8-BA33-4CDB-8B7F-48FDA5880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602"/>
              <a:ext cx="152" cy="39"/>
            </a:xfrm>
            <a:custGeom>
              <a:avLst/>
              <a:gdLst>
                <a:gd name="T0" fmla="*/ 0 w 78"/>
                <a:gd name="T1" fmla="*/ 148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20"/>
                  </a:moveTo>
                  <a:cubicBezTo>
                    <a:pt x="14" y="11"/>
                    <a:pt x="27" y="0"/>
                    <a:pt x="36" y="0"/>
                  </a:cubicBezTo>
                  <a:cubicBezTo>
                    <a:pt x="45" y="0"/>
                    <a:pt x="70" y="19"/>
                    <a:pt x="78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1" name="Freeform 897">
              <a:extLst>
                <a:ext uri="{FF2B5EF4-FFF2-40B4-BE49-F238E27FC236}">
                  <a16:creationId xmlns:a16="http://schemas.microsoft.com/office/drawing/2014/main" id="{804ED282-9D5D-4600-A061-AC0451D09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602"/>
              <a:ext cx="152" cy="39"/>
            </a:xfrm>
            <a:custGeom>
              <a:avLst/>
              <a:gdLst>
                <a:gd name="T0" fmla="*/ 0 w 78"/>
                <a:gd name="T1" fmla="*/ 148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20"/>
                  </a:moveTo>
                  <a:cubicBezTo>
                    <a:pt x="14" y="11"/>
                    <a:pt x="27" y="0"/>
                    <a:pt x="36" y="0"/>
                  </a:cubicBezTo>
                  <a:cubicBezTo>
                    <a:pt x="45" y="0"/>
                    <a:pt x="70" y="19"/>
                    <a:pt x="78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2" name="Freeform 898">
              <a:extLst>
                <a:ext uri="{FF2B5EF4-FFF2-40B4-BE49-F238E27FC236}">
                  <a16:creationId xmlns:a16="http://schemas.microsoft.com/office/drawing/2014/main" id="{A03F9E26-DAEC-4805-BDEC-579A28E77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602"/>
              <a:ext cx="146" cy="39"/>
            </a:xfrm>
            <a:custGeom>
              <a:avLst/>
              <a:gdLst>
                <a:gd name="T0" fmla="*/ 0 w 75"/>
                <a:gd name="T1" fmla="*/ 148 h 20"/>
                <a:gd name="T2" fmla="*/ 280 w 75"/>
                <a:gd name="T3" fmla="*/ 0 h 20"/>
                <a:gd name="T4" fmla="*/ 553 w 75"/>
                <a:gd name="T5" fmla="*/ 148 h 20"/>
                <a:gd name="T6" fmla="*/ 0 w 75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cubicBezTo>
                    <a:pt x="14" y="12"/>
                    <a:pt x="29" y="0"/>
                    <a:pt x="38" y="0"/>
                  </a:cubicBezTo>
                  <a:cubicBezTo>
                    <a:pt x="47" y="0"/>
                    <a:pt x="67" y="19"/>
                    <a:pt x="75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3" name="Freeform 899">
              <a:extLst>
                <a:ext uri="{FF2B5EF4-FFF2-40B4-BE49-F238E27FC236}">
                  <a16:creationId xmlns:a16="http://schemas.microsoft.com/office/drawing/2014/main" id="{272171A9-E4EA-48DC-944A-5B2212CD9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2608"/>
              <a:ext cx="66" cy="33"/>
            </a:xfrm>
            <a:custGeom>
              <a:avLst/>
              <a:gdLst>
                <a:gd name="T0" fmla="*/ 155 w 34"/>
                <a:gd name="T1" fmla="*/ 109 h 17"/>
                <a:gd name="T2" fmla="*/ 212 w 34"/>
                <a:gd name="T3" fmla="*/ 8 h 17"/>
                <a:gd name="T4" fmla="*/ 212 w 34"/>
                <a:gd name="T5" fmla="*/ 0 h 17"/>
                <a:gd name="T6" fmla="*/ 0 w 34"/>
                <a:gd name="T7" fmla="*/ 124 h 17"/>
                <a:gd name="T8" fmla="*/ 248 w 34"/>
                <a:gd name="T9" fmla="*/ 124 h 17"/>
                <a:gd name="T10" fmla="*/ 241 w 34"/>
                <a:gd name="T11" fmla="*/ 109 h 17"/>
                <a:gd name="T12" fmla="*/ 155 w 34"/>
                <a:gd name="T13" fmla="*/ 109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7">
                  <a:moveTo>
                    <a:pt x="21" y="15"/>
                  </a:move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1" y="4"/>
                    <a:pt x="10" y="11"/>
                    <a:pt x="0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5"/>
                    <a:pt x="33" y="15"/>
                    <a:pt x="33" y="15"/>
                  </a:cubicBezTo>
                  <a:lnTo>
                    <a:pt x="21" y="15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4" name="Freeform 900">
              <a:extLst>
                <a:ext uri="{FF2B5EF4-FFF2-40B4-BE49-F238E27FC236}">
                  <a16:creationId xmlns:a16="http://schemas.microsoft.com/office/drawing/2014/main" id="{B19D1B63-0FCD-4CBF-879F-AA8041164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653"/>
              <a:ext cx="154" cy="39"/>
            </a:xfrm>
            <a:custGeom>
              <a:avLst/>
              <a:gdLst>
                <a:gd name="T0" fmla="*/ 0 w 79"/>
                <a:gd name="T1" fmla="*/ 140 h 20"/>
                <a:gd name="T2" fmla="*/ 273 w 79"/>
                <a:gd name="T3" fmla="*/ 0 h 20"/>
                <a:gd name="T4" fmla="*/ 585 w 79"/>
                <a:gd name="T5" fmla="*/ 148 h 20"/>
                <a:gd name="T6" fmla="*/ 0 w 79"/>
                <a:gd name="T7" fmla="*/ 14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0">
                  <a:moveTo>
                    <a:pt x="0" y="19"/>
                  </a:moveTo>
                  <a:cubicBezTo>
                    <a:pt x="14" y="10"/>
                    <a:pt x="28" y="0"/>
                    <a:pt x="37" y="0"/>
                  </a:cubicBezTo>
                  <a:cubicBezTo>
                    <a:pt x="45" y="0"/>
                    <a:pt x="71" y="18"/>
                    <a:pt x="79" y="2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5" name="Freeform 901">
              <a:extLst>
                <a:ext uri="{FF2B5EF4-FFF2-40B4-BE49-F238E27FC236}">
                  <a16:creationId xmlns:a16="http://schemas.microsoft.com/office/drawing/2014/main" id="{F75F2A2E-2874-4A0D-B2F6-463392739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653"/>
              <a:ext cx="152" cy="39"/>
            </a:xfrm>
            <a:custGeom>
              <a:avLst/>
              <a:gdLst>
                <a:gd name="T0" fmla="*/ 0 w 78"/>
                <a:gd name="T1" fmla="*/ 140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19"/>
                  </a:moveTo>
                  <a:cubicBezTo>
                    <a:pt x="14" y="10"/>
                    <a:pt x="27" y="0"/>
                    <a:pt x="36" y="0"/>
                  </a:cubicBezTo>
                  <a:cubicBezTo>
                    <a:pt x="45" y="0"/>
                    <a:pt x="70" y="18"/>
                    <a:pt x="78" y="2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6" name="Freeform 902">
              <a:extLst>
                <a:ext uri="{FF2B5EF4-FFF2-40B4-BE49-F238E27FC236}">
                  <a16:creationId xmlns:a16="http://schemas.microsoft.com/office/drawing/2014/main" id="{AB96DE2F-D902-46D4-9B85-0789F98DE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653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357 w 49"/>
                <a:gd name="T3" fmla="*/ 148 h 20"/>
                <a:gd name="T4" fmla="*/ 52 w 49"/>
                <a:gd name="T5" fmla="*/ 0 h 20"/>
                <a:gd name="T6" fmla="*/ 45 w 49"/>
                <a:gd name="T7" fmla="*/ 0 h 20"/>
                <a:gd name="T8" fmla="*/ 124 w 49"/>
                <a:gd name="T9" fmla="*/ 111 h 20"/>
                <a:gd name="T10" fmla="*/ 16 w 49"/>
                <a:gd name="T11" fmla="*/ 103 h 20"/>
                <a:gd name="T12" fmla="*/ 0 w 49"/>
                <a:gd name="T13" fmla="*/ 14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41" y="18"/>
                    <a:pt x="16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" y="14"/>
                    <a:pt x="2" y="14"/>
                    <a:pt x="2" y="14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7" name="Freeform 903">
              <a:extLst>
                <a:ext uri="{FF2B5EF4-FFF2-40B4-BE49-F238E27FC236}">
                  <a16:creationId xmlns:a16="http://schemas.microsoft.com/office/drawing/2014/main" id="{7C19CB46-53A2-4DD0-9549-DF16F0250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653"/>
              <a:ext cx="148" cy="39"/>
            </a:xfrm>
            <a:custGeom>
              <a:avLst/>
              <a:gdLst>
                <a:gd name="T0" fmla="*/ 0 w 76"/>
                <a:gd name="T1" fmla="*/ 148 h 20"/>
                <a:gd name="T2" fmla="*/ 288 w 76"/>
                <a:gd name="T3" fmla="*/ 0 h 20"/>
                <a:gd name="T4" fmla="*/ 561 w 76"/>
                <a:gd name="T5" fmla="*/ 148 h 20"/>
                <a:gd name="T6" fmla="*/ 0 w 76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20">
                  <a:moveTo>
                    <a:pt x="0" y="20"/>
                  </a:moveTo>
                  <a:cubicBezTo>
                    <a:pt x="14" y="11"/>
                    <a:pt x="30" y="0"/>
                    <a:pt x="39" y="0"/>
                  </a:cubicBezTo>
                  <a:cubicBezTo>
                    <a:pt x="47" y="0"/>
                    <a:pt x="68" y="18"/>
                    <a:pt x="76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8" name="Freeform 904">
              <a:extLst>
                <a:ext uri="{FF2B5EF4-FFF2-40B4-BE49-F238E27FC236}">
                  <a16:creationId xmlns:a16="http://schemas.microsoft.com/office/drawing/2014/main" id="{0922615C-EB94-46CA-9687-27071349B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2653"/>
              <a:ext cx="154" cy="39"/>
            </a:xfrm>
            <a:custGeom>
              <a:avLst/>
              <a:gdLst>
                <a:gd name="T0" fmla="*/ 0 w 79"/>
                <a:gd name="T1" fmla="*/ 140 h 20"/>
                <a:gd name="T2" fmla="*/ 273 w 79"/>
                <a:gd name="T3" fmla="*/ 0 h 20"/>
                <a:gd name="T4" fmla="*/ 585 w 79"/>
                <a:gd name="T5" fmla="*/ 148 h 20"/>
                <a:gd name="T6" fmla="*/ 0 w 79"/>
                <a:gd name="T7" fmla="*/ 14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20">
                  <a:moveTo>
                    <a:pt x="0" y="19"/>
                  </a:moveTo>
                  <a:cubicBezTo>
                    <a:pt x="14" y="10"/>
                    <a:pt x="28" y="0"/>
                    <a:pt x="37" y="0"/>
                  </a:cubicBezTo>
                  <a:cubicBezTo>
                    <a:pt x="45" y="0"/>
                    <a:pt x="71" y="18"/>
                    <a:pt x="79" y="2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09" name="Freeform 905">
              <a:extLst>
                <a:ext uri="{FF2B5EF4-FFF2-40B4-BE49-F238E27FC236}">
                  <a16:creationId xmlns:a16="http://schemas.microsoft.com/office/drawing/2014/main" id="{F9228941-1DC6-46FA-9227-717EAE1C1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653"/>
              <a:ext cx="152" cy="39"/>
            </a:xfrm>
            <a:custGeom>
              <a:avLst/>
              <a:gdLst>
                <a:gd name="T0" fmla="*/ 0 w 78"/>
                <a:gd name="T1" fmla="*/ 140 h 20"/>
                <a:gd name="T2" fmla="*/ 265 w 78"/>
                <a:gd name="T3" fmla="*/ 0 h 20"/>
                <a:gd name="T4" fmla="*/ 577 w 78"/>
                <a:gd name="T5" fmla="*/ 148 h 20"/>
                <a:gd name="T6" fmla="*/ 0 w 78"/>
                <a:gd name="T7" fmla="*/ 14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20">
                  <a:moveTo>
                    <a:pt x="0" y="19"/>
                  </a:moveTo>
                  <a:cubicBezTo>
                    <a:pt x="14" y="10"/>
                    <a:pt x="27" y="0"/>
                    <a:pt x="36" y="0"/>
                  </a:cubicBezTo>
                  <a:cubicBezTo>
                    <a:pt x="45" y="0"/>
                    <a:pt x="70" y="18"/>
                    <a:pt x="78" y="20"/>
                  </a:cubicBezTo>
                  <a:lnTo>
                    <a:pt x="0" y="19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0" name="Freeform 906">
              <a:extLst>
                <a:ext uri="{FF2B5EF4-FFF2-40B4-BE49-F238E27FC236}">
                  <a16:creationId xmlns:a16="http://schemas.microsoft.com/office/drawing/2014/main" id="{E45A3BED-C4AD-4503-B1DA-5CCE37D05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653"/>
              <a:ext cx="149" cy="39"/>
            </a:xfrm>
            <a:custGeom>
              <a:avLst/>
              <a:gdLst>
                <a:gd name="T0" fmla="*/ 0 w 76"/>
                <a:gd name="T1" fmla="*/ 148 h 20"/>
                <a:gd name="T2" fmla="*/ 292 w 76"/>
                <a:gd name="T3" fmla="*/ 0 h 20"/>
                <a:gd name="T4" fmla="*/ 572 w 76"/>
                <a:gd name="T5" fmla="*/ 148 h 20"/>
                <a:gd name="T6" fmla="*/ 0 w 76"/>
                <a:gd name="T7" fmla="*/ 14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20">
                  <a:moveTo>
                    <a:pt x="0" y="20"/>
                  </a:moveTo>
                  <a:cubicBezTo>
                    <a:pt x="14" y="11"/>
                    <a:pt x="30" y="0"/>
                    <a:pt x="39" y="0"/>
                  </a:cubicBezTo>
                  <a:cubicBezTo>
                    <a:pt x="47" y="0"/>
                    <a:pt x="68" y="18"/>
                    <a:pt x="76" y="2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1" name="Freeform 907">
              <a:extLst>
                <a:ext uri="{FF2B5EF4-FFF2-40B4-BE49-F238E27FC236}">
                  <a16:creationId xmlns:a16="http://schemas.microsoft.com/office/drawing/2014/main" id="{169360FC-832A-499C-BF31-70D86B194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653"/>
              <a:ext cx="101" cy="39"/>
            </a:xfrm>
            <a:custGeom>
              <a:avLst/>
              <a:gdLst>
                <a:gd name="T0" fmla="*/ 373 w 52"/>
                <a:gd name="T1" fmla="*/ 117 h 20"/>
                <a:gd name="T2" fmla="*/ 373 w 52"/>
                <a:gd name="T3" fmla="*/ 125 h 20"/>
                <a:gd name="T4" fmla="*/ 272 w 52"/>
                <a:gd name="T5" fmla="*/ 125 h 20"/>
                <a:gd name="T6" fmla="*/ 336 w 52"/>
                <a:gd name="T7" fmla="*/ 23 h 20"/>
                <a:gd name="T8" fmla="*/ 280 w 52"/>
                <a:gd name="T9" fmla="*/ 0 h 20"/>
                <a:gd name="T10" fmla="*/ 0 w 52"/>
                <a:gd name="T11" fmla="*/ 148 h 20"/>
                <a:gd name="T12" fmla="*/ 381 w 52"/>
                <a:gd name="T13" fmla="*/ 148 h 20"/>
                <a:gd name="T14" fmla="*/ 373 w 52"/>
                <a:gd name="T15" fmla="*/ 117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2" h="20">
                  <a:moveTo>
                    <a:pt x="51" y="16"/>
                  </a:moveTo>
                  <a:cubicBezTo>
                    <a:pt x="51" y="17"/>
                    <a:pt x="51" y="17"/>
                    <a:pt x="51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3" y="1"/>
                    <a:pt x="41" y="0"/>
                    <a:pt x="38" y="0"/>
                  </a:cubicBezTo>
                  <a:cubicBezTo>
                    <a:pt x="30" y="0"/>
                    <a:pt x="14" y="11"/>
                    <a:pt x="0" y="20"/>
                  </a:cubicBezTo>
                  <a:cubicBezTo>
                    <a:pt x="52" y="20"/>
                    <a:pt x="52" y="20"/>
                    <a:pt x="52" y="20"/>
                  </a:cubicBezTo>
                  <a:lnTo>
                    <a:pt x="51" y="16"/>
                  </a:lnTo>
                  <a:close/>
                </a:path>
              </a:pathLst>
            </a:custGeom>
            <a:solidFill>
              <a:srgbClr val="C29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2" name="Freeform 908">
              <a:extLst>
                <a:ext uri="{FF2B5EF4-FFF2-40B4-BE49-F238E27FC236}">
                  <a16:creationId xmlns:a16="http://schemas.microsoft.com/office/drawing/2014/main" id="{EF97036E-9C97-43ED-BF17-3C189407E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651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4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3" name="Freeform 909">
              <a:extLst>
                <a:ext uri="{FF2B5EF4-FFF2-40B4-BE49-F238E27FC236}">
                  <a16:creationId xmlns:a16="http://schemas.microsoft.com/office/drawing/2014/main" id="{E4ED2351-4297-4EC6-97F9-211792031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651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5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4" name="Freeform 910">
              <a:extLst>
                <a:ext uri="{FF2B5EF4-FFF2-40B4-BE49-F238E27FC236}">
                  <a16:creationId xmlns:a16="http://schemas.microsoft.com/office/drawing/2014/main" id="{30620F95-D198-4633-98F4-F68D6AE2B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651"/>
              <a:ext cx="146" cy="33"/>
            </a:xfrm>
            <a:custGeom>
              <a:avLst/>
              <a:gdLst>
                <a:gd name="T0" fmla="*/ 0 w 75"/>
                <a:gd name="T1" fmla="*/ 0 h 17"/>
                <a:gd name="T2" fmla="*/ 280 w 75"/>
                <a:gd name="T3" fmla="*/ 124 h 17"/>
                <a:gd name="T4" fmla="*/ 553 w 75"/>
                <a:gd name="T5" fmla="*/ 0 h 17"/>
                <a:gd name="T6" fmla="*/ 0 w 75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17">
                  <a:moveTo>
                    <a:pt x="0" y="0"/>
                  </a:moveTo>
                  <a:cubicBezTo>
                    <a:pt x="14" y="7"/>
                    <a:pt x="29" y="17"/>
                    <a:pt x="38" y="17"/>
                  </a:cubicBezTo>
                  <a:cubicBezTo>
                    <a:pt x="47" y="17"/>
                    <a:pt x="67" y="1"/>
                    <a:pt x="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5" name="Freeform 911">
              <a:extLst>
                <a:ext uri="{FF2B5EF4-FFF2-40B4-BE49-F238E27FC236}">
                  <a16:creationId xmlns:a16="http://schemas.microsoft.com/office/drawing/2014/main" id="{F0BAB960-69D1-4504-B294-FA401906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" y="2651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5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6" name="Freeform 912">
              <a:extLst>
                <a:ext uri="{FF2B5EF4-FFF2-40B4-BE49-F238E27FC236}">
                  <a16:creationId xmlns:a16="http://schemas.microsoft.com/office/drawing/2014/main" id="{D2114870-3546-443C-B1B8-504ED8F05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2651"/>
              <a:ext cx="152" cy="33"/>
            </a:xfrm>
            <a:custGeom>
              <a:avLst/>
              <a:gdLst>
                <a:gd name="T0" fmla="*/ 0 w 78"/>
                <a:gd name="T1" fmla="*/ 8 h 17"/>
                <a:gd name="T2" fmla="*/ 265 w 78"/>
                <a:gd name="T3" fmla="*/ 124 h 17"/>
                <a:gd name="T4" fmla="*/ 577 w 78"/>
                <a:gd name="T5" fmla="*/ 0 h 17"/>
                <a:gd name="T6" fmla="*/ 0 w 78"/>
                <a:gd name="T7" fmla="*/ 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17">
                  <a:moveTo>
                    <a:pt x="0" y="1"/>
                  </a:moveTo>
                  <a:cubicBezTo>
                    <a:pt x="14" y="8"/>
                    <a:pt x="27" y="17"/>
                    <a:pt x="36" y="17"/>
                  </a:cubicBezTo>
                  <a:cubicBezTo>
                    <a:pt x="45" y="17"/>
                    <a:pt x="70" y="1"/>
                    <a:pt x="78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7" name="Freeform 913">
              <a:extLst>
                <a:ext uri="{FF2B5EF4-FFF2-40B4-BE49-F238E27FC236}">
                  <a16:creationId xmlns:a16="http://schemas.microsoft.com/office/drawing/2014/main" id="{663B5ABD-E3DD-4F39-A763-FEFFA97DA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2651"/>
              <a:ext cx="146" cy="33"/>
            </a:xfrm>
            <a:custGeom>
              <a:avLst/>
              <a:gdLst>
                <a:gd name="T0" fmla="*/ 0 w 75"/>
                <a:gd name="T1" fmla="*/ 0 h 17"/>
                <a:gd name="T2" fmla="*/ 280 w 75"/>
                <a:gd name="T3" fmla="*/ 124 h 17"/>
                <a:gd name="T4" fmla="*/ 553 w 75"/>
                <a:gd name="T5" fmla="*/ 0 h 17"/>
                <a:gd name="T6" fmla="*/ 0 w 75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17">
                  <a:moveTo>
                    <a:pt x="0" y="0"/>
                  </a:moveTo>
                  <a:cubicBezTo>
                    <a:pt x="14" y="7"/>
                    <a:pt x="29" y="17"/>
                    <a:pt x="38" y="17"/>
                  </a:cubicBezTo>
                  <a:cubicBezTo>
                    <a:pt x="47" y="17"/>
                    <a:pt x="67" y="1"/>
                    <a:pt x="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8" name="Freeform 914">
              <a:extLst>
                <a:ext uri="{FF2B5EF4-FFF2-40B4-BE49-F238E27FC236}">
                  <a16:creationId xmlns:a16="http://schemas.microsoft.com/office/drawing/2014/main" id="{66B6FF44-DF63-482D-885C-68062ABB5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651"/>
              <a:ext cx="137" cy="33"/>
            </a:xfrm>
            <a:custGeom>
              <a:avLst/>
              <a:gdLst>
                <a:gd name="T0" fmla="*/ 0 w 70"/>
                <a:gd name="T1" fmla="*/ 0 h 17"/>
                <a:gd name="T2" fmla="*/ 284 w 70"/>
                <a:gd name="T3" fmla="*/ 124 h 17"/>
                <a:gd name="T4" fmla="*/ 525 w 70"/>
                <a:gd name="T5" fmla="*/ 0 h 17"/>
                <a:gd name="T6" fmla="*/ 0 w 70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17">
                  <a:moveTo>
                    <a:pt x="0" y="0"/>
                  </a:moveTo>
                  <a:cubicBezTo>
                    <a:pt x="14" y="7"/>
                    <a:pt x="30" y="17"/>
                    <a:pt x="38" y="17"/>
                  </a:cubicBezTo>
                  <a:cubicBezTo>
                    <a:pt x="47" y="17"/>
                    <a:pt x="62" y="1"/>
                    <a:pt x="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B0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19" name="Freeform 915">
              <a:extLst>
                <a:ext uri="{FF2B5EF4-FFF2-40B4-BE49-F238E27FC236}">
                  <a16:creationId xmlns:a16="http://schemas.microsoft.com/office/drawing/2014/main" id="{708FEEC2-7FDB-403A-AE59-04C4C98E8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653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48 w 49"/>
                <a:gd name="T3" fmla="*/ 8 h 20"/>
                <a:gd name="T4" fmla="*/ 357 w 49"/>
                <a:gd name="T5" fmla="*/ 60 h 20"/>
                <a:gd name="T6" fmla="*/ 217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0" name="Freeform 916">
              <a:extLst>
                <a:ext uri="{FF2B5EF4-FFF2-40B4-BE49-F238E27FC236}">
                  <a16:creationId xmlns:a16="http://schemas.microsoft.com/office/drawing/2014/main" id="{998C5026-1343-47AE-B6EE-70692F8CE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653"/>
              <a:ext cx="96" cy="39"/>
            </a:xfrm>
            <a:custGeom>
              <a:avLst/>
              <a:gdLst>
                <a:gd name="T0" fmla="*/ 0 w 49"/>
                <a:gd name="T1" fmla="*/ 140 h 20"/>
                <a:gd name="T2" fmla="*/ 264 w 49"/>
                <a:gd name="T3" fmla="*/ 8 h 20"/>
                <a:gd name="T4" fmla="*/ 368 w 49"/>
                <a:gd name="T5" fmla="*/ 60 h 20"/>
                <a:gd name="T6" fmla="*/ 235 w 49"/>
                <a:gd name="T7" fmla="*/ 133 h 20"/>
                <a:gd name="T8" fmla="*/ 24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1" name="Freeform 917">
              <a:extLst>
                <a:ext uri="{FF2B5EF4-FFF2-40B4-BE49-F238E27FC236}">
                  <a16:creationId xmlns:a16="http://schemas.microsoft.com/office/drawing/2014/main" id="{5A0BF171-ADDC-4965-ACE8-48D6AD9DE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2653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56 w 49"/>
                <a:gd name="T3" fmla="*/ 8 h 20"/>
                <a:gd name="T4" fmla="*/ 357 w 49"/>
                <a:gd name="T5" fmla="*/ 60 h 20"/>
                <a:gd name="T6" fmla="*/ 225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2" name="Freeform 918">
              <a:extLst>
                <a:ext uri="{FF2B5EF4-FFF2-40B4-BE49-F238E27FC236}">
                  <a16:creationId xmlns:a16="http://schemas.microsoft.com/office/drawing/2014/main" id="{EB2F7554-F8E4-4958-A8AD-5BD27EBE8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653"/>
              <a:ext cx="96" cy="39"/>
            </a:xfrm>
            <a:custGeom>
              <a:avLst/>
              <a:gdLst>
                <a:gd name="T0" fmla="*/ 0 w 49"/>
                <a:gd name="T1" fmla="*/ 140 h 20"/>
                <a:gd name="T2" fmla="*/ 264 w 49"/>
                <a:gd name="T3" fmla="*/ 8 h 20"/>
                <a:gd name="T4" fmla="*/ 368 w 49"/>
                <a:gd name="T5" fmla="*/ 60 h 20"/>
                <a:gd name="T6" fmla="*/ 235 w 49"/>
                <a:gd name="T7" fmla="*/ 133 h 20"/>
                <a:gd name="T8" fmla="*/ 24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3" name="Freeform 919">
              <a:extLst>
                <a:ext uri="{FF2B5EF4-FFF2-40B4-BE49-F238E27FC236}">
                  <a16:creationId xmlns:a16="http://schemas.microsoft.com/office/drawing/2014/main" id="{F84B0B83-2109-4D61-8483-40AADFB95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653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48 w 49"/>
                <a:gd name="T3" fmla="*/ 8 h 20"/>
                <a:gd name="T4" fmla="*/ 357 w 49"/>
                <a:gd name="T5" fmla="*/ 60 h 20"/>
                <a:gd name="T6" fmla="*/ 217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4" name="Freeform 920">
              <a:extLst>
                <a:ext uri="{FF2B5EF4-FFF2-40B4-BE49-F238E27FC236}">
                  <a16:creationId xmlns:a16="http://schemas.microsoft.com/office/drawing/2014/main" id="{EB69CF69-9151-42E3-8DAE-3C6FDB090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6" y="2653"/>
              <a:ext cx="96" cy="39"/>
            </a:xfrm>
            <a:custGeom>
              <a:avLst/>
              <a:gdLst>
                <a:gd name="T0" fmla="*/ 0 w 49"/>
                <a:gd name="T1" fmla="*/ 140 h 20"/>
                <a:gd name="T2" fmla="*/ 264 w 49"/>
                <a:gd name="T3" fmla="*/ 8 h 20"/>
                <a:gd name="T4" fmla="*/ 368 w 49"/>
                <a:gd name="T5" fmla="*/ 60 h 20"/>
                <a:gd name="T6" fmla="*/ 235 w 49"/>
                <a:gd name="T7" fmla="*/ 133 h 20"/>
                <a:gd name="T8" fmla="*/ 24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5" name="Freeform 921">
              <a:extLst>
                <a:ext uri="{FF2B5EF4-FFF2-40B4-BE49-F238E27FC236}">
                  <a16:creationId xmlns:a16="http://schemas.microsoft.com/office/drawing/2014/main" id="{F8D944BE-D0B7-487C-9040-8FE44B518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649"/>
              <a:ext cx="78" cy="39"/>
            </a:xfrm>
            <a:custGeom>
              <a:avLst/>
              <a:gdLst>
                <a:gd name="T0" fmla="*/ 224 w 40"/>
                <a:gd name="T1" fmla="*/ 133 h 20"/>
                <a:gd name="T2" fmla="*/ 228 w 40"/>
                <a:gd name="T3" fmla="*/ 125 h 20"/>
                <a:gd name="T4" fmla="*/ 273 w 40"/>
                <a:gd name="T5" fmla="*/ 53 h 20"/>
                <a:gd name="T6" fmla="*/ 296 w 40"/>
                <a:gd name="T7" fmla="*/ 23 h 20"/>
                <a:gd name="T8" fmla="*/ 259 w 40"/>
                <a:gd name="T9" fmla="*/ 8 h 20"/>
                <a:gd name="T10" fmla="*/ 0 w 40"/>
                <a:gd name="T11" fmla="*/ 140 h 20"/>
                <a:gd name="T12" fmla="*/ 23 w 40"/>
                <a:gd name="T13" fmla="*/ 140 h 20"/>
                <a:gd name="T14" fmla="*/ 224 w 40"/>
                <a:gd name="T15" fmla="*/ 13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20">
                  <a:moveTo>
                    <a:pt x="30" y="18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32" y="13"/>
                    <a:pt x="34" y="9"/>
                    <a:pt x="37" y="7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38" y="3"/>
                    <a:pt x="37" y="2"/>
                    <a:pt x="35" y="1"/>
                  </a:cubicBezTo>
                  <a:cubicBezTo>
                    <a:pt x="23" y="0"/>
                    <a:pt x="9" y="12"/>
                    <a:pt x="0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11" y="20"/>
                    <a:pt x="21" y="18"/>
                    <a:pt x="30" y="18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6" name="Freeform 922">
              <a:extLst>
                <a:ext uri="{FF2B5EF4-FFF2-40B4-BE49-F238E27FC236}">
                  <a16:creationId xmlns:a16="http://schemas.microsoft.com/office/drawing/2014/main" id="{2EBDE905-E393-41B3-A8FD-AB8D02C24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604"/>
              <a:ext cx="96" cy="39"/>
            </a:xfrm>
            <a:custGeom>
              <a:avLst/>
              <a:gdLst>
                <a:gd name="T0" fmla="*/ 0 w 49"/>
                <a:gd name="T1" fmla="*/ 140 h 20"/>
                <a:gd name="T2" fmla="*/ 264 w 49"/>
                <a:gd name="T3" fmla="*/ 8 h 20"/>
                <a:gd name="T4" fmla="*/ 368 w 49"/>
                <a:gd name="T5" fmla="*/ 60 h 20"/>
                <a:gd name="T6" fmla="*/ 235 w 49"/>
                <a:gd name="T7" fmla="*/ 133 h 20"/>
                <a:gd name="T8" fmla="*/ 24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7" name="Freeform 923">
              <a:extLst>
                <a:ext uri="{FF2B5EF4-FFF2-40B4-BE49-F238E27FC236}">
                  <a16:creationId xmlns:a16="http://schemas.microsoft.com/office/drawing/2014/main" id="{758D77D6-88BD-4E86-98E8-4A9FA5898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606"/>
              <a:ext cx="37" cy="15"/>
            </a:xfrm>
            <a:custGeom>
              <a:avLst/>
              <a:gdLst>
                <a:gd name="T0" fmla="*/ 37 w 19"/>
                <a:gd name="T1" fmla="*/ 0 h 8"/>
                <a:gd name="T2" fmla="*/ 0 w 19"/>
                <a:gd name="T3" fmla="*/ 8 h 8"/>
                <a:gd name="T4" fmla="*/ 37 w 19"/>
                <a:gd name="T5" fmla="*/ 53 h 8"/>
                <a:gd name="T6" fmla="*/ 140 w 19"/>
                <a:gd name="T7" fmla="*/ 45 h 8"/>
                <a:gd name="T8" fmla="*/ 37 w 19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8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2" y="3"/>
                    <a:pt x="3" y="6"/>
                    <a:pt x="5" y="8"/>
                  </a:cubicBezTo>
                  <a:cubicBezTo>
                    <a:pt x="8" y="5"/>
                    <a:pt x="13" y="4"/>
                    <a:pt x="19" y="7"/>
                  </a:cubicBezTo>
                  <a:cubicBezTo>
                    <a:pt x="15" y="3"/>
                    <a:pt x="10" y="2"/>
                    <a:pt x="5" y="0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8" name="Freeform 924">
              <a:extLst>
                <a:ext uri="{FF2B5EF4-FFF2-40B4-BE49-F238E27FC236}">
                  <a16:creationId xmlns:a16="http://schemas.microsoft.com/office/drawing/2014/main" id="{059F1A2E-A57F-4167-9D59-A562328427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8" y="2655"/>
              <a:ext cx="43" cy="33"/>
            </a:xfrm>
            <a:custGeom>
              <a:avLst/>
              <a:gdLst>
                <a:gd name="T0" fmla="*/ 61 w 22"/>
                <a:gd name="T1" fmla="*/ 0 h 17"/>
                <a:gd name="T2" fmla="*/ 45 w 22"/>
                <a:gd name="T3" fmla="*/ 0 h 17"/>
                <a:gd name="T4" fmla="*/ 76 w 22"/>
                <a:gd name="T5" fmla="*/ 45 h 17"/>
                <a:gd name="T6" fmla="*/ 164 w 22"/>
                <a:gd name="T7" fmla="*/ 45 h 17"/>
                <a:gd name="T8" fmla="*/ 61 w 22"/>
                <a:gd name="T9" fmla="*/ 0 h 17"/>
                <a:gd name="T10" fmla="*/ 0 w 22"/>
                <a:gd name="T11" fmla="*/ 124 h 17"/>
                <a:gd name="T12" fmla="*/ 31 w 22"/>
                <a:gd name="T13" fmla="*/ 124 h 17"/>
                <a:gd name="T14" fmla="*/ 39 w 22"/>
                <a:gd name="T15" fmla="*/ 95 h 17"/>
                <a:gd name="T16" fmla="*/ 8 w 22"/>
                <a:gd name="T17" fmla="*/ 95 h 17"/>
                <a:gd name="T18" fmla="*/ 0 w 22"/>
                <a:gd name="T19" fmla="*/ 124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17">
                  <a:moveTo>
                    <a:pt x="8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4"/>
                    <a:pt x="18" y="4"/>
                    <a:pt x="22" y="6"/>
                  </a:cubicBezTo>
                  <a:cubicBezTo>
                    <a:pt x="18" y="3"/>
                    <a:pt x="13" y="2"/>
                    <a:pt x="8" y="0"/>
                  </a:cubicBezTo>
                  <a:moveTo>
                    <a:pt x="0" y="17"/>
                  </a:moveTo>
                  <a:cubicBezTo>
                    <a:pt x="1" y="17"/>
                    <a:pt x="2" y="17"/>
                    <a:pt x="4" y="17"/>
                  </a:cubicBezTo>
                  <a:cubicBezTo>
                    <a:pt x="4" y="16"/>
                    <a:pt x="4" y="15"/>
                    <a:pt x="5" y="13"/>
                  </a:cubicBezTo>
                  <a:cubicBezTo>
                    <a:pt x="1" y="13"/>
                    <a:pt x="1" y="13"/>
                    <a:pt x="1" y="13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29" name="Freeform 925">
              <a:extLst>
                <a:ext uri="{FF2B5EF4-FFF2-40B4-BE49-F238E27FC236}">
                  <a16:creationId xmlns:a16="http://schemas.microsoft.com/office/drawing/2014/main" id="{892C864B-DBD5-4C4B-A9C4-484983039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604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48 w 49"/>
                <a:gd name="T3" fmla="*/ 8 h 20"/>
                <a:gd name="T4" fmla="*/ 357 w 49"/>
                <a:gd name="T5" fmla="*/ 60 h 20"/>
                <a:gd name="T6" fmla="*/ 217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0" name="Freeform 926">
              <a:extLst>
                <a:ext uri="{FF2B5EF4-FFF2-40B4-BE49-F238E27FC236}">
                  <a16:creationId xmlns:a16="http://schemas.microsoft.com/office/drawing/2014/main" id="{1349E4D4-BCA0-49CE-AB3F-95281EFF5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604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48 w 49"/>
                <a:gd name="T3" fmla="*/ 8 h 20"/>
                <a:gd name="T4" fmla="*/ 357 w 49"/>
                <a:gd name="T5" fmla="*/ 60 h 20"/>
                <a:gd name="T6" fmla="*/ 217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1" name="Freeform 927">
              <a:extLst>
                <a:ext uri="{FF2B5EF4-FFF2-40B4-BE49-F238E27FC236}">
                  <a16:creationId xmlns:a16="http://schemas.microsoft.com/office/drawing/2014/main" id="{D4844025-DF92-465B-B6F8-37223FDA2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5" y="2604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48 w 49"/>
                <a:gd name="T3" fmla="*/ 8 h 20"/>
                <a:gd name="T4" fmla="*/ 357 w 49"/>
                <a:gd name="T5" fmla="*/ 60 h 20"/>
                <a:gd name="T6" fmla="*/ 217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2" name="Freeform 928">
              <a:extLst>
                <a:ext uri="{FF2B5EF4-FFF2-40B4-BE49-F238E27FC236}">
                  <a16:creationId xmlns:a16="http://schemas.microsoft.com/office/drawing/2014/main" id="{98B99352-E92F-434F-9BFA-CD81FA44A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604"/>
              <a:ext cx="95" cy="39"/>
            </a:xfrm>
            <a:custGeom>
              <a:avLst/>
              <a:gdLst>
                <a:gd name="T0" fmla="*/ 0 w 49"/>
                <a:gd name="T1" fmla="*/ 140 h 20"/>
                <a:gd name="T2" fmla="*/ 256 w 49"/>
                <a:gd name="T3" fmla="*/ 8 h 20"/>
                <a:gd name="T4" fmla="*/ 357 w 49"/>
                <a:gd name="T5" fmla="*/ 60 h 20"/>
                <a:gd name="T6" fmla="*/ 225 w 49"/>
                <a:gd name="T7" fmla="*/ 133 h 20"/>
                <a:gd name="T8" fmla="*/ 23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5" y="1"/>
                  </a:cubicBezTo>
                  <a:cubicBezTo>
                    <a:pt x="40" y="3"/>
                    <a:pt x="45" y="4"/>
                    <a:pt x="49" y="8"/>
                  </a:cubicBezTo>
                  <a:cubicBezTo>
                    <a:pt x="39" y="3"/>
                    <a:pt x="32" y="9"/>
                    <a:pt x="31" y="18"/>
                  </a:cubicBezTo>
                  <a:cubicBezTo>
                    <a:pt x="22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3" name="Freeform 929">
              <a:extLst>
                <a:ext uri="{FF2B5EF4-FFF2-40B4-BE49-F238E27FC236}">
                  <a16:creationId xmlns:a16="http://schemas.microsoft.com/office/drawing/2014/main" id="{A4FCEB23-74A7-4C04-9A7B-606AA8E60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604"/>
              <a:ext cx="96" cy="39"/>
            </a:xfrm>
            <a:custGeom>
              <a:avLst/>
              <a:gdLst>
                <a:gd name="T0" fmla="*/ 0 w 49"/>
                <a:gd name="T1" fmla="*/ 140 h 20"/>
                <a:gd name="T2" fmla="*/ 257 w 49"/>
                <a:gd name="T3" fmla="*/ 8 h 20"/>
                <a:gd name="T4" fmla="*/ 368 w 49"/>
                <a:gd name="T5" fmla="*/ 60 h 20"/>
                <a:gd name="T6" fmla="*/ 227 w 49"/>
                <a:gd name="T7" fmla="*/ 133 h 20"/>
                <a:gd name="T8" fmla="*/ 24 w 49"/>
                <a:gd name="T9" fmla="*/ 14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19"/>
                  </a:moveTo>
                  <a:cubicBezTo>
                    <a:pt x="9" y="12"/>
                    <a:pt x="23" y="0"/>
                    <a:pt x="34" y="1"/>
                  </a:cubicBezTo>
                  <a:cubicBezTo>
                    <a:pt x="39" y="3"/>
                    <a:pt x="45" y="4"/>
                    <a:pt x="49" y="8"/>
                  </a:cubicBezTo>
                  <a:cubicBezTo>
                    <a:pt x="39" y="3"/>
                    <a:pt x="31" y="9"/>
                    <a:pt x="30" y="18"/>
                  </a:cubicBezTo>
                  <a:cubicBezTo>
                    <a:pt x="21" y="18"/>
                    <a:pt x="11" y="20"/>
                    <a:pt x="3" y="19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4" name="Freeform 930">
              <a:extLst>
                <a:ext uri="{FF2B5EF4-FFF2-40B4-BE49-F238E27FC236}">
                  <a16:creationId xmlns:a16="http://schemas.microsoft.com/office/drawing/2014/main" id="{85D0F02E-83AF-4E7B-ADB6-188D297A9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614"/>
              <a:ext cx="47" cy="29"/>
            </a:xfrm>
            <a:custGeom>
              <a:avLst/>
              <a:gdLst>
                <a:gd name="T0" fmla="*/ 0 w 24"/>
                <a:gd name="T1" fmla="*/ 101 h 15"/>
                <a:gd name="T2" fmla="*/ 24 w 24"/>
                <a:gd name="T3" fmla="*/ 101 h 15"/>
                <a:gd name="T4" fmla="*/ 180 w 24"/>
                <a:gd name="T5" fmla="*/ 93 h 15"/>
                <a:gd name="T6" fmla="*/ 180 w 24"/>
                <a:gd name="T7" fmla="*/ 85 h 15"/>
                <a:gd name="T8" fmla="*/ 92 w 24"/>
                <a:gd name="T9" fmla="*/ 85 h 15"/>
                <a:gd name="T10" fmla="*/ 141 w 24"/>
                <a:gd name="T11" fmla="*/ 0 h 15"/>
                <a:gd name="T12" fmla="*/ 0 w 24"/>
                <a:gd name="T13" fmla="*/ 101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5">
                  <a:moveTo>
                    <a:pt x="0" y="14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9" y="15"/>
                    <a:pt x="17" y="14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2" y="4"/>
                    <a:pt x="5" y="10"/>
                    <a:pt x="0" y="14"/>
                  </a:cubicBezTo>
                </a:path>
              </a:pathLst>
            </a:custGeom>
            <a:solidFill>
              <a:srgbClr val="A88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5" name="Freeform 931">
              <a:extLst>
                <a:ext uri="{FF2B5EF4-FFF2-40B4-BE49-F238E27FC236}">
                  <a16:creationId xmlns:a16="http://schemas.microsoft.com/office/drawing/2014/main" id="{BF86337A-DF88-4DDF-8E37-20CF7A495C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8" y="2596"/>
              <a:ext cx="1221" cy="96"/>
            </a:xfrm>
            <a:custGeom>
              <a:avLst/>
              <a:gdLst>
                <a:gd name="T0" fmla="*/ 2761 w 627"/>
                <a:gd name="T1" fmla="*/ 292 h 49"/>
                <a:gd name="T2" fmla="*/ 2923 w 627"/>
                <a:gd name="T3" fmla="*/ 368 h 49"/>
                <a:gd name="T4" fmla="*/ 3250 w 627"/>
                <a:gd name="T5" fmla="*/ 219 h 49"/>
                <a:gd name="T6" fmla="*/ 3568 w 627"/>
                <a:gd name="T7" fmla="*/ 368 h 49"/>
                <a:gd name="T8" fmla="*/ 3727 w 627"/>
                <a:gd name="T9" fmla="*/ 292 h 49"/>
                <a:gd name="T10" fmla="*/ 4054 w 627"/>
                <a:gd name="T11" fmla="*/ 292 h 49"/>
                <a:gd name="T12" fmla="*/ 4411 w 627"/>
                <a:gd name="T13" fmla="*/ 292 h 49"/>
                <a:gd name="T14" fmla="*/ 4615 w 627"/>
                <a:gd name="T15" fmla="*/ 227 h 49"/>
                <a:gd name="T16" fmla="*/ 4615 w 627"/>
                <a:gd name="T17" fmla="*/ 196 h 49"/>
                <a:gd name="T18" fmla="*/ 4372 w 627"/>
                <a:gd name="T19" fmla="*/ 172 h 49"/>
                <a:gd name="T20" fmla="*/ 4563 w 627"/>
                <a:gd name="T21" fmla="*/ 16 h 49"/>
                <a:gd name="T22" fmla="*/ 3990 w 627"/>
                <a:gd name="T23" fmla="*/ 0 h 49"/>
                <a:gd name="T24" fmla="*/ 3515 w 627"/>
                <a:gd name="T25" fmla="*/ 76 h 49"/>
                <a:gd name="T26" fmla="*/ 3166 w 627"/>
                <a:gd name="T27" fmla="*/ 76 h 49"/>
                <a:gd name="T28" fmla="*/ 2689 w 627"/>
                <a:gd name="T29" fmla="*/ 0 h 49"/>
                <a:gd name="T30" fmla="*/ 2214 w 627"/>
                <a:gd name="T31" fmla="*/ 76 h 49"/>
                <a:gd name="T32" fmla="*/ 1869 w 627"/>
                <a:gd name="T33" fmla="*/ 76 h 49"/>
                <a:gd name="T34" fmla="*/ 1396 w 627"/>
                <a:gd name="T35" fmla="*/ 0 h 49"/>
                <a:gd name="T36" fmla="*/ 913 w 627"/>
                <a:gd name="T37" fmla="*/ 76 h 49"/>
                <a:gd name="T38" fmla="*/ 569 w 627"/>
                <a:gd name="T39" fmla="*/ 76 h 49"/>
                <a:gd name="T40" fmla="*/ 68 w 627"/>
                <a:gd name="T41" fmla="*/ 0 h 49"/>
                <a:gd name="T42" fmla="*/ 384 w 627"/>
                <a:gd name="T43" fmla="*/ 172 h 49"/>
                <a:gd name="T44" fmla="*/ 164 w 627"/>
                <a:gd name="T45" fmla="*/ 292 h 49"/>
                <a:gd name="T46" fmla="*/ 333 w 627"/>
                <a:gd name="T47" fmla="*/ 368 h 49"/>
                <a:gd name="T48" fmla="*/ 648 w 627"/>
                <a:gd name="T49" fmla="*/ 219 h 49"/>
                <a:gd name="T50" fmla="*/ 968 w 627"/>
                <a:gd name="T51" fmla="*/ 368 h 49"/>
                <a:gd name="T52" fmla="*/ 1129 w 627"/>
                <a:gd name="T53" fmla="*/ 292 h 49"/>
                <a:gd name="T54" fmla="*/ 1464 w 627"/>
                <a:gd name="T55" fmla="*/ 292 h 49"/>
                <a:gd name="T56" fmla="*/ 1622 w 627"/>
                <a:gd name="T57" fmla="*/ 368 h 49"/>
                <a:gd name="T58" fmla="*/ 1942 w 627"/>
                <a:gd name="T59" fmla="*/ 219 h 49"/>
                <a:gd name="T60" fmla="*/ 2261 w 627"/>
                <a:gd name="T61" fmla="*/ 368 h 49"/>
                <a:gd name="T62" fmla="*/ 2430 w 627"/>
                <a:gd name="T63" fmla="*/ 292 h 49"/>
                <a:gd name="T64" fmla="*/ 4247 w 627"/>
                <a:gd name="T65" fmla="*/ 337 h 49"/>
                <a:gd name="T66" fmla="*/ 3975 w 627"/>
                <a:gd name="T67" fmla="*/ 204 h 49"/>
                <a:gd name="T68" fmla="*/ 3990 w 627"/>
                <a:gd name="T69" fmla="*/ 31 h 49"/>
                <a:gd name="T70" fmla="*/ 3710 w 627"/>
                <a:gd name="T71" fmla="*/ 172 h 49"/>
                <a:gd name="T72" fmla="*/ 3568 w 627"/>
                <a:gd name="T73" fmla="*/ 337 h 49"/>
                <a:gd name="T74" fmla="*/ 3182 w 627"/>
                <a:gd name="T75" fmla="*/ 104 h 49"/>
                <a:gd name="T76" fmla="*/ 3499 w 627"/>
                <a:gd name="T77" fmla="*/ 104 h 49"/>
                <a:gd name="T78" fmla="*/ 3166 w 627"/>
                <a:gd name="T79" fmla="*/ 204 h 49"/>
                <a:gd name="T80" fmla="*/ 2682 w 627"/>
                <a:gd name="T81" fmla="*/ 212 h 49"/>
                <a:gd name="T82" fmla="*/ 2689 w 627"/>
                <a:gd name="T83" fmla="*/ 31 h 49"/>
                <a:gd name="T84" fmla="*/ 2393 w 627"/>
                <a:gd name="T85" fmla="*/ 180 h 49"/>
                <a:gd name="T86" fmla="*/ 179 w 627"/>
                <a:gd name="T87" fmla="*/ 264 h 49"/>
                <a:gd name="T88" fmla="*/ 460 w 627"/>
                <a:gd name="T89" fmla="*/ 172 h 49"/>
                <a:gd name="T90" fmla="*/ 748 w 627"/>
                <a:gd name="T91" fmla="*/ 31 h 49"/>
                <a:gd name="T92" fmla="*/ 1116 w 627"/>
                <a:gd name="T93" fmla="*/ 264 h 49"/>
                <a:gd name="T94" fmla="*/ 1209 w 627"/>
                <a:gd name="T95" fmla="*/ 212 h 49"/>
                <a:gd name="T96" fmla="*/ 1388 w 627"/>
                <a:gd name="T97" fmla="*/ 31 h 49"/>
                <a:gd name="T98" fmla="*/ 1692 w 627"/>
                <a:gd name="T99" fmla="*/ 180 h 49"/>
                <a:gd name="T100" fmla="*/ 1622 w 627"/>
                <a:gd name="T101" fmla="*/ 337 h 49"/>
                <a:gd name="T102" fmla="*/ 1862 w 627"/>
                <a:gd name="T103" fmla="*/ 212 h 49"/>
                <a:gd name="T104" fmla="*/ 2037 w 627"/>
                <a:gd name="T105" fmla="*/ 31 h 49"/>
                <a:gd name="T106" fmla="*/ 2333 w 627"/>
                <a:gd name="T107" fmla="*/ 180 h 49"/>
                <a:gd name="T108" fmla="*/ 2025 w 627"/>
                <a:gd name="T109" fmla="*/ 212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27" h="49">
                  <a:moveTo>
                    <a:pt x="350" y="29"/>
                  </a:moveTo>
                  <a:cubicBezTo>
                    <a:pt x="351" y="29"/>
                    <a:pt x="351" y="29"/>
                    <a:pt x="351" y="29"/>
                  </a:cubicBezTo>
                  <a:cubicBezTo>
                    <a:pt x="352" y="29"/>
                    <a:pt x="352" y="29"/>
                    <a:pt x="353" y="29"/>
                  </a:cubicBezTo>
                  <a:cubicBezTo>
                    <a:pt x="360" y="29"/>
                    <a:pt x="367" y="34"/>
                    <a:pt x="374" y="39"/>
                  </a:cubicBezTo>
                  <a:cubicBezTo>
                    <a:pt x="380" y="43"/>
                    <a:pt x="387" y="48"/>
                    <a:pt x="395" y="49"/>
                  </a:cubicBezTo>
                  <a:cubicBezTo>
                    <a:pt x="395" y="49"/>
                    <a:pt x="395" y="49"/>
                    <a:pt x="396" y="49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7" y="49"/>
                    <a:pt x="397" y="49"/>
                  </a:cubicBezTo>
                  <a:cubicBezTo>
                    <a:pt x="405" y="49"/>
                    <a:pt x="411" y="43"/>
                    <a:pt x="418" y="39"/>
                  </a:cubicBezTo>
                  <a:cubicBezTo>
                    <a:pt x="425" y="34"/>
                    <a:pt x="432" y="29"/>
                    <a:pt x="439" y="29"/>
                  </a:cubicBezTo>
                  <a:cubicBezTo>
                    <a:pt x="439" y="29"/>
                    <a:pt x="439" y="29"/>
                    <a:pt x="440" y="29"/>
                  </a:cubicBezTo>
                  <a:cubicBezTo>
                    <a:pt x="440" y="29"/>
                    <a:pt x="440" y="29"/>
                    <a:pt x="440" y="29"/>
                  </a:cubicBezTo>
                  <a:cubicBezTo>
                    <a:pt x="447" y="29"/>
                    <a:pt x="454" y="34"/>
                    <a:pt x="461" y="39"/>
                  </a:cubicBezTo>
                  <a:cubicBezTo>
                    <a:pt x="467" y="43"/>
                    <a:pt x="474" y="48"/>
                    <a:pt x="482" y="49"/>
                  </a:cubicBezTo>
                  <a:cubicBezTo>
                    <a:pt x="482" y="49"/>
                    <a:pt x="482" y="49"/>
                    <a:pt x="483" y="49"/>
                  </a:cubicBezTo>
                  <a:cubicBezTo>
                    <a:pt x="483" y="49"/>
                    <a:pt x="483" y="49"/>
                    <a:pt x="483" y="49"/>
                  </a:cubicBezTo>
                  <a:cubicBezTo>
                    <a:pt x="483" y="49"/>
                    <a:pt x="483" y="49"/>
                    <a:pt x="483" y="49"/>
                  </a:cubicBezTo>
                  <a:cubicBezTo>
                    <a:pt x="483" y="49"/>
                    <a:pt x="484" y="49"/>
                    <a:pt x="484" y="49"/>
                  </a:cubicBezTo>
                  <a:cubicBezTo>
                    <a:pt x="492" y="49"/>
                    <a:pt x="498" y="43"/>
                    <a:pt x="505" y="39"/>
                  </a:cubicBezTo>
                  <a:cubicBezTo>
                    <a:pt x="512" y="34"/>
                    <a:pt x="519" y="29"/>
                    <a:pt x="526" y="29"/>
                  </a:cubicBezTo>
                  <a:cubicBezTo>
                    <a:pt x="527" y="29"/>
                    <a:pt x="527" y="29"/>
                    <a:pt x="527" y="29"/>
                  </a:cubicBezTo>
                  <a:cubicBezTo>
                    <a:pt x="528" y="29"/>
                    <a:pt x="528" y="29"/>
                    <a:pt x="528" y="29"/>
                  </a:cubicBezTo>
                  <a:cubicBezTo>
                    <a:pt x="535" y="29"/>
                    <a:pt x="542" y="34"/>
                    <a:pt x="549" y="39"/>
                  </a:cubicBezTo>
                  <a:cubicBezTo>
                    <a:pt x="557" y="44"/>
                    <a:pt x="564" y="49"/>
                    <a:pt x="572" y="49"/>
                  </a:cubicBezTo>
                  <a:cubicBezTo>
                    <a:pt x="572" y="49"/>
                    <a:pt x="573" y="49"/>
                    <a:pt x="573" y="49"/>
                  </a:cubicBezTo>
                  <a:cubicBezTo>
                    <a:pt x="574" y="49"/>
                    <a:pt x="574" y="49"/>
                    <a:pt x="575" y="49"/>
                  </a:cubicBezTo>
                  <a:cubicBezTo>
                    <a:pt x="583" y="49"/>
                    <a:pt x="590" y="44"/>
                    <a:pt x="597" y="39"/>
                  </a:cubicBezTo>
                  <a:cubicBezTo>
                    <a:pt x="604" y="34"/>
                    <a:pt x="611" y="29"/>
                    <a:pt x="618" y="29"/>
                  </a:cubicBezTo>
                  <a:cubicBezTo>
                    <a:pt x="619" y="29"/>
                    <a:pt x="619" y="29"/>
                    <a:pt x="619" y="29"/>
                  </a:cubicBezTo>
                  <a:cubicBezTo>
                    <a:pt x="620" y="29"/>
                    <a:pt x="620" y="29"/>
                    <a:pt x="620" y="29"/>
                  </a:cubicBezTo>
                  <a:cubicBezTo>
                    <a:pt x="622" y="29"/>
                    <a:pt x="624" y="29"/>
                    <a:pt x="625" y="30"/>
                  </a:cubicBezTo>
                  <a:cubicBezTo>
                    <a:pt x="625" y="30"/>
                    <a:pt x="626" y="30"/>
                    <a:pt x="626" y="30"/>
                  </a:cubicBezTo>
                  <a:cubicBezTo>
                    <a:pt x="626" y="30"/>
                    <a:pt x="627" y="29"/>
                    <a:pt x="627" y="29"/>
                  </a:cubicBezTo>
                  <a:cubicBezTo>
                    <a:pt x="626" y="26"/>
                    <a:pt x="626" y="26"/>
                    <a:pt x="626" y="26"/>
                  </a:cubicBezTo>
                  <a:cubicBezTo>
                    <a:pt x="626" y="26"/>
                    <a:pt x="626" y="26"/>
                    <a:pt x="625" y="26"/>
                  </a:cubicBezTo>
                  <a:cubicBezTo>
                    <a:pt x="626" y="25"/>
                    <a:pt x="626" y="25"/>
                    <a:pt x="626" y="25"/>
                  </a:cubicBezTo>
                  <a:cubicBezTo>
                    <a:pt x="625" y="23"/>
                    <a:pt x="625" y="23"/>
                    <a:pt x="625" y="23"/>
                  </a:cubicBezTo>
                  <a:cubicBezTo>
                    <a:pt x="625" y="22"/>
                    <a:pt x="624" y="22"/>
                    <a:pt x="624" y="22"/>
                  </a:cubicBezTo>
                  <a:cubicBezTo>
                    <a:pt x="617" y="22"/>
                    <a:pt x="606" y="22"/>
                    <a:pt x="592" y="23"/>
                  </a:cubicBezTo>
                  <a:cubicBezTo>
                    <a:pt x="602" y="19"/>
                    <a:pt x="611" y="10"/>
                    <a:pt x="620" y="6"/>
                  </a:cubicBezTo>
                  <a:cubicBezTo>
                    <a:pt x="620" y="6"/>
                    <a:pt x="620" y="5"/>
                    <a:pt x="621" y="5"/>
                  </a:cubicBezTo>
                  <a:cubicBezTo>
                    <a:pt x="620" y="2"/>
                    <a:pt x="620" y="2"/>
                    <a:pt x="620" y="2"/>
                  </a:cubicBezTo>
                  <a:cubicBezTo>
                    <a:pt x="619" y="2"/>
                    <a:pt x="619" y="2"/>
                    <a:pt x="618" y="2"/>
                  </a:cubicBezTo>
                  <a:cubicBezTo>
                    <a:pt x="606" y="8"/>
                    <a:pt x="595" y="20"/>
                    <a:pt x="585" y="20"/>
                  </a:cubicBezTo>
                  <a:cubicBezTo>
                    <a:pt x="578" y="20"/>
                    <a:pt x="572" y="15"/>
                    <a:pt x="565" y="10"/>
                  </a:cubicBezTo>
                  <a:cubicBezTo>
                    <a:pt x="558" y="5"/>
                    <a:pt x="550" y="0"/>
                    <a:pt x="541" y="0"/>
                  </a:cubicBezTo>
                  <a:cubicBezTo>
                    <a:pt x="541" y="0"/>
                    <a:pt x="541" y="0"/>
                    <a:pt x="540" y="0"/>
                  </a:cubicBezTo>
                  <a:cubicBezTo>
                    <a:pt x="540" y="0"/>
                    <a:pt x="540" y="0"/>
                    <a:pt x="539" y="0"/>
                  </a:cubicBezTo>
                  <a:cubicBezTo>
                    <a:pt x="531" y="0"/>
                    <a:pt x="523" y="5"/>
                    <a:pt x="516" y="10"/>
                  </a:cubicBezTo>
                  <a:cubicBezTo>
                    <a:pt x="509" y="15"/>
                    <a:pt x="502" y="20"/>
                    <a:pt x="496" y="20"/>
                  </a:cubicBezTo>
                  <a:cubicBezTo>
                    <a:pt x="490" y="20"/>
                    <a:pt x="483" y="15"/>
                    <a:pt x="476" y="10"/>
                  </a:cubicBezTo>
                  <a:cubicBezTo>
                    <a:pt x="469" y="5"/>
                    <a:pt x="462" y="0"/>
                    <a:pt x="453" y="0"/>
                  </a:cubicBezTo>
                  <a:cubicBezTo>
                    <a:pt x="453" y="0"/>
                    <a:pt x="453" y="0"/>
                    <a:pt x="453" y="0"/>
                  </a:cubicBezTo>
                  <a:cubicBezTo>
                    <a:pt x="452" y="0"/>
                    <a:pt x="452" y="0"/>
                    <a:pt x="452" y="0"/>
                  </a:cubicBezTo>
                  <a:cubicBezTo>
                    <a:pt x="444" y="0"/>
                    <a:pt x="436" y="5"/>
                    <a:pt x="429" y="10"/>
                  </a:cubicBezTo>
                  <a:cubicBezTo>
                    <a:pt x="422" y="15"/>
                    <a:pt x="415" y="20"/>
                    <a:pt x="409" y="20"/>
                  </a:cubicBezTo>
                  <a:cubicBezTo>
                    <a:pt x="403" y="20"/>
                    <a:pt x="396" y="15"/>
                    <a:pt x="389" y="10"/>
                  </a:cubicBezTo>
                  <a:cubicBezTo>
                    <a:pt x="382" y="5"/>
                    <a:pt x="375" y="0"/>
                    <a:pt x="366" y="0"/>
                  </a:cubicBezTo>
                  <a:cubicBezTo>
                    <a:pt x="365" y="0"/>
                    <a:pt x="365" y="0"/>
                    <a:pt x="364" y="0"/>
                  </a:cubicBezTo>
                  <a:cubicBezTo>
                    <a:pt x="364" y="0"/>
                    <a:pt x="364" y="0"/>
                    <a:pt x="363" y="0"/>
                  </a:cubicBezTo>
                  <a:cubicBezTo>
                    <a:pt x="354" y="0"/>
                    <a:pt x="347" y="5"/>
                    <a:pt x="340" y="10"/>
                  </a:cubicBezTo>
                  <a:cubicBezTo>
                    <a:pt x="333" y="15"/>
                    <a:pt x="326" y="20"/>
                    <a:pt x="320" y="20"/>
                  </a:cubicBezTo>
                  <a:cubicBezTo>
                    <a:pt x="314" y="20"/>
                    <a:pt x="307" y="15"/>
                    <a:pt x="300" y="10"/>
                  </a:cubicBezTo>
                  <a:cubicBezTo>
                    <a:pt x="293" y="5"/>
                    <a:pt x="285" y="0"/>
                    <a:pt x="277" y="0"/>
                  </a:cubicBezTo>
                  <a:cubicBezTo>
                    <a:pt x="277" y="0"/>
                    <a:pt x="276" y="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67" y="0"/>
                    <a:pt x="260" y="5"/>
                    <a:pt x="253" y="10"/>
                  </a:cubicBezTo>
                  <a:cubicBezTo>
                    <a:pt x="246" y="15"/>
                    <a:pt x="239" y="20"/>
                    <a:pt x="233" y="20"/>
                  </a:cubicBezTo>
                  <a:cubicBezTo>
                    <a:pt x="227" y="20"/>
                    <a:pt x="220" y="15"/>
                    <a:pt x="213" y="10"/>
                  </a:cubicBezTo>
                  <a:cubicBezTo>
                    <a:pt x="206" y="5"/>
                    <a:pt x="198" y="0"/>
                    <a:pt x="19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79" y="0"/>
                    <a:pt x="171" y="5"/>
                    <a:pt x="164" y="10"/>
                  </a:cubicBezTo>
                  <a:cubicBezTo>
                    <a:pt x="157" y="15"/>
                    <a:pt x="150" y="20"/>
                    <a:pt x="144" y="20"/>
                  </a:cubicBezTo>
                  <a:cubicBezTo>
                    <a:pt x="138" y="20"/>
                    <a:pt x="131" y="15"/>
                    <a:pt x="124" y="10"/>
                  </a:cubicBezTo>
                  <a:cubicBezTo>
                    <a:pt x="117" y="5"/>
                    <a:pt x="110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2" y="0"/>
                    <a:pt x="84" y="5"/>
                    <a:pt x="77" y="10"/>
                  </a:cubicBezTo>
                  <a:cubicBezTo>
                    <a:pt x="70" y="15"/>
                    <a:pt x="63" y="20"/>
                    <a:pt x="57" y="20"/>
                  </a:cubicBezTo>
                  <a:cubicBezTo>
                    <a:pt x="51" y="20"/>
                    <a:pt x="43" y="15"/>
                    <a:pt x="35" y="10"/>
                  </a:cubicBezTo>
                  <a:cubicBezTo>
                    <a:pt x="27" y="5"/>
                    <a:pt x="19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17" y="4"/>
                    <a:pt x="25" y="9"/>
                    <a:pt x="33" y="14"/>
                  </a:cubicBezTo>
                  <a:cubicBezTo>
                    <a:pt x="39" y="18"/>
                    <a:pt x="46" y="22"/>
                    <a:pt x="52" y="23"/>
                  </a:cubicBezTo>
                  <a:cubicBezTo>
                    <a:pt x="24" y="23"/>
                    <a:pt x="6" y="23"/>
                    <a:pt x="2" y="2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8" y="29"/>
                    <a:pt x="15" y="34"/>
                    <a:pt x="22" y="39"/>
                  </a:cubicBezTo>
                  <a:cubicBezTo>
                    <a:pt x="29" y="43"/>
                    <a:pt x="35" y="48"/>
                    <a:pt x="43" y="49"/>
                  </a:cubicBezTo>
                  <a:cubicBezTo>
                    <a:pt x="43" y="49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9"/>
                    <a:pt x="44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53" y="49"/>
                    <a:pt x="60" y="43"/>
                    <a:pt x="66" y="39"/>
                  </a:cubicBezTo>
                  <a:cubicBezTo>
                    <a:pt x="73" y="34"/>
                    <a:pt x="81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95" y="29"/>
                    <a:pt x="102" y="34"/>
                    <a:pt x="109" y="39"/>
                  </a:cubicBezTo>
                  <a:cubicBezTo>
                    <a:pt x="116" y="43"/>
                    <a:pt x="122" y="48"/>
                    <a:pt x="130" y="49"/>
                  </a:cubicBezTo>
                  <a:cubicBezTo>
                    <a:pt x="130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31" y="49"/>
                    <a:pt x="131" y="49"/>
                    <a:pt x="132" y="49"/>
                  </a:cubicBezTo>
                  <a:cubicBezTo>
                    <a:pt x="132" y="49"/>
                    <a:pt x="132" y="49"/>
                    <a:pt x="132" y="49"/>
                  </a:cubicBezTo>
                  <a:cubicBezTo>
                    <a:pt x="140" y="49"/>
                    <a:pt x="147" y="43"/>
                    <a:pt x="153" y="39"/>
                  </a:cubicBezTo>
                  <a:cubicBezTo>
                    <a:pt x="160" y="34"/>
                    <a:pt x="168" y="29"/>
                    <a:pt x="175" y="29"/>
                  </a:cubicBezTo>
                  <a:cubicBezTo>
                    <a:pt x="175" y="29"/>
                    <a:pt x="175" y="29"/>
                    <a:pt x="176" y="29"/>
                  </a:cubicBezTo>
                  <a:cubicBezTo>
                    <a:pt x="176" y="29"/>
                    <a:pt x="176" y="29"/>
                    <a:pt x="177" y="29"/>
                  </a:cubicBezTo>
                  <a:cubicBezTo>
                    <a:pt x="184" y="29"/>
                    <a:pt x="191" y="34"/>
                    <a:pt x="198" y="39"/>
                  </a:cubicBezTo>
                  <a:cubicBezTo>
                    <a:pt x="204" y="43"/>
                    <a:pt x="211" y="48"/>
                    <a:pt x="219" y="49"/>
                  </a:cubicBezTo>
                  <a:cubicBezTo>
                    <a:pt x="219" y="49"/>
                    <a:pt x="219" y="49"/>
                    <a:pt x="219" y="49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0" y="49"/>
                    <a:pt x="221" y="49"/>
                    <a:pt x="221" y="49"/>
                  </a:cubicBezTo>
                  <a:cubicBezTo>
                    <a:pt x="228" y="49"/>
                    <a:pt x="235" y="43"/>
                    <a:pt x="242" y="39"/>
                  </a:cubicBezTo>
                  <a:cubicBezTo>
                    <a:pt x="249" y="34"/>
                    <a:pt x="256" y="29"/>
                    <a:pt x="263" y="29"/>
                  </a:cubicBezTo>
                  <a:cubicBezTo>
                    <a:pt x="263" y="29"/>
                    <a:pt x="263" y="29"/>
                    <a:pt x="263" y="29"/>
                  </a:cubicBezTo>
                  <a:cubicBezTo>
                    <a:pt x="263" y="29"/>
                    <a:pt x="264" y="29"/>
                    <a:pt x="264" y="29"/>
                  </a:cubicBezTo>
                  <a:cubicBezTo>
                    <a:pt x="271" y="29"/>
                    <a:pt x="278" y="34"/>
                    <a:pt x="285" y="39"/>
                  </a:cubicBezTo>
                  <a:cubicBezTo>
                    <a:pt x="291" y="43"/>
                    <a:pt x="298" y="48"/>
                    <a:pt x="306" y="49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07" y="49"/>
                    <a:pt x="307" y="49"/>
                    <a:pt x="307" y="49"/>
                  </a:cubicBezTo>
                  <a:cubicBezTo>
                    <a:pt x="307" y="49"/>
                    <a:pt x="307" y="49"/>
                    <a:pt x="307" y="49"/>
                  </a:cubicBezTo>
                  <a:cubicBezTo>
                    <a:pt x="307" y="49"/>
                    <a:pt x="308" y="49"/>
                    <a:pt x="308" y="49"/>
                  </a:cubicBezTo>
                  <a:cubicBezTo>
                    <a:pt x="315" y="49"/>
                    <a:pt x="322" y="43"/>
                    <a:pt x="329" y="39"/>
                  </a:cubicBezTo>
                  <a:cubicBezTo>
                    <a:pt x="336" y="34"/>
                    <a:pt x="343" y="29"/>
                    <a:pt x="350" y="29"/>
                  </a:cubicBezTo>
                  <a:moveTo>
                    <a:pt x="611" y="26"/>
                  </a:moveTo>
                  <a:cubicBezTo>
                    <a:pt x="605" y="28"/>
                    <a:pt x="600" y="32"/>
                    <a:pt x="595" y="35"/>
                  </a:cubicBezTo>
                  <a:cubicBezTo>
                    <a:pt x="588" y="41"/>
                    <a:pt x="581" y="45"/>
                    <a:pt x="575" y="45"/>
                  </a:cubicBezTo>
                  <a:cubicBezTo>
                    <a:pt x="574" y="45"/>
                    <a:pt x="574" y="45"/>
                    <a:pt x="573" y="46"/>
                  </a:cubicBezTo>
                  <a:cubicBezTo>
                    <a:pt x="573" y="45"/>
                    <a:pt x="572" y="45"/>
                    <a:pt x="572" y="45"/>
                  </a:cubicBezTo>
                  <a:cubicBezTo>
                    <a:pt x="566" y="45"/>
                    <a:pt x="559" y="41"/>
                    <a:pt x="552" y="35"/>
                  </a:cubicBezTo>
                  <a:cubicBezTo>
                    <a:pt x="547" y="32"/>
                    <a:pt x="543" y="29"/>
                    <a:pt x="538" y="27"/>
                  </a:cubicBezTo>
                  <a:cubicBezTo>
                    <a:pt x="569" y="27"/>
                    <a:pt x="595" y="27"/>
                    <a:pt x="611" y="26"/>
                  </a:cubicBezTo>
                  <a:moveTo>
                    <a:pt x="518" y="14"/>
                  </a:moveTo>
                  <a:cubicBezTo>
                    <a:pt x="525" y="9"/>
                    <a:pt x="532" y="4"/>
                    <a:pt x="539" y="4"/>
                  </a:cubicBezTo>
                  <a:cubicBezTo>
                    <a:pt x="540" y="4"/>
                    <a:pt x="540" y="4"/>
                    <a:pt x="540" y="4"/>
                  </a:cubicBezTo>
                  <a:cubicBezTo>
                    <a:pt x="541" y="4"/>
                    <a:pt x="541" y="4"/>
                    <a:pt x="541" y="4"/>
                  </a:cubicBezTo>
                  <a:cubicBezTo>
                    <a:pt x="548" y="4"/>
                    <a:pt x="555" y="9"/>
                    <a:pt x="562" y="14"/>
                  </a:cubicBezTo>
                  <a:cubicBezTo>
                    <a:pt x="567" y="17"/>
                    <a:pt x="572" y="21"/>
                    <a:pt x="577" y="23"/>
                  </a:cubicBezTo>
                  <a:cubicBezTo>
                    <a:pt x="557" y="23"/>
                    <a:pt x="531" y="23"/>
                    <a:pt x="502" y="23"/>
                  </a:cubicBezTo>
                  <a:cubicBezTo>
                    <a:pt x="508" y="21"/>
                    <a:pt x="513" y="17"/>
                    <a:pt x="518" y="14"/>
                  </a:cubicBezTo>
                  <a:moveTo>
                    <a:pt x="517" y="27"/>
                  </a:moveTo>
                  <a:cubicBezTo>
                    <a:pt x="512" y="29"/>
                    <a:pt x="507" y="32"/>
                    <a:pt x="503" y="35"/>
                  </a:cubicBezTo>
                  <a:cubicBezTo>
                    <a:pt x="496" y="40"/>
                    <a:pt x="489" y="45"/>
                    <a:pt x="483" y="45"/>
                  </a:cubicBezTo>
                  <a:cubicBezTo>
                    <a:pt x="477" y="45"/>
                    <a:pt x="470" y="40"/>
                    <a:pt x="463" y="35"/>
                  </a:cubicBezTo>
                  <a:cubicBezTo>
                    <a:pt x="459" y="32"/>
                    <a:pt x="455" y="29"/>
                    <a:pt x="450" y="27"/>
                  </a:cubicBezTo>
                  <a:cubicBezTo>
                    <a:pt x="474" y="27"/>
                    <a:pt x="496" y="27"/>
                    <a:pt x="517" y="27"/>
                  </a:cubicBezTo>
                  <a:moveTo>
                    <a:pt x="431" y="14"/>
                  </a:moveTo>
                  <a:cubicBezTo>
                    <a:pt x="438" y="9"/>
                    <a:pt x="445" y="4"/>
                    <a:pt x="452" y="4"/>
                  </a:cubicBezTo>
                  <a:cubicBezTo>
                    <a:pt x="452" y="4"/>
                    <a:pt x="452" y="4"/>
                    <a:pt x="453" y="4"/>
                  </a:cubicBezTo>
                  <a:cubicBezTo>
                    <a:pt x="453" y="4"/>
                    <a:pt x="453" y="4"/>
                    <a:pt x="453" y="4"/>
                  </a:cubicBezTo>
                  <a:cubicBezTo>
                    <a:pt x="460" y="4"/>
                    <a:pt x="467" y="9"/>
                    <a:pt x="474" y="14"/>
                  </a:cubicBezTo>
                  <a:cubicBezTo>
                    <a:pt x="479" y="17"/>
                    <a:pt x="484" y="21"/>
                    <a:pt x="490" y="23"/>
                  </a:cubicBezTo>
                  <a:cubicBezTo>
                    <a:pt x="466" y="23"/>
                    <a:pt x="440" y="23"/>
                    <a:pt x="414" y="23"/>
                  </a:cubicBezTo>
                  <a:cubicBezTo>
                    <a:pt x="420" y="22"/>
                    <a:pt x="425" y="18"/>
                    <a:pt x="431" y="14"/>
                  </a:cubicBezTo>
                  <a:moveTo>
                    <a:pt x="429" y="27"/>
                  </a:moveTo>
                  <a:cubicBezTo>
                    <a:pt x="424" y="29"/>
                    <a:pt x="420" y="33"/>
                    <a:pt x="416" y="35"/>
                  </a:cubicBezTo>
                  <a:cubicBezTo>
                    <a:pt x="409" y="40"/>
                    <a:pt x="402" y="45"/>
                    <a:pt x="396" y="45"/>
                  </a:cubicBezTo>
                  <a:cubicBezTo>
                    <a:pt x="390" y="45"/>
                    <a:pt x="383" y="40"/>
                    <a:pt x="376" y="35"/>
                  </a:cubicBezTo>
                  <a:cubicBezTo>
                    <a:pt x="372" y="33"/>
                    <a:pt x="368" y="30"/>
                    <a:pt x="363" y="28"/>
                  </a:cubicBezTo>
                  <a:cubicBezTo>
                    <a:pt x="386" y="28"/>
                    <a:pt x="408" y="27"/>
                    <a:pt x="429" y="27"/>
                  </a:cubicBezTo>
                  <a:moveTo>
                    <a:pt x="342" y="14"/>
                  </a:moveTo>
                  <a:cubicBezTo>
                    <a:pt x="349" y="9"/>
                    <a:pt x="356" y="4"/>
                    <a:pt x="363" y="4"/>
                  </a:cubicBezTo>
                  <a:cubicBezTo>
                    <a:pt x="364" y="4"/>
                    <a:pt x="364" y="4"/>
                    <a:pt x="364" y="4"/>
                  </a:cubicBezTo>
                  <a:cubicBezTo>
                    <a:pt x="365" y="4"/>
                    <a:pt x="365" y="4"/>
                    <a:pt x="366" y="4"/>
                  </a:cubicBezTo>
                  <a:cubicBezTo>
                    <a:pt x="373" y="4"/>
                    <a:pt x="380" y="9"/>
                    <a:pt x="387" y="14"/>
                  </a:cubicBezTo>
                  <a:cubicBezTo>
                    <a:pt x="392" y="18"/>
                    <a:pt x="398" y="22"/>
                    <a:pt x="404" y="23"/>
                  </a:cubicBezTo>
                  <a:cubicBezTo>
                    <a:pt x="378" y="24"/>
                    <a:pt x="351" y="24"/>
                    <a:pt x="324" y="24"/>
                  </a:cubicBezTo>
                  <a:cubicBezTo>
                    <a:pt x="330" y="22"/>
                    <a:pt x="336" y="18"/>
                    <a:pt x="342" y="14"/>
                  </a:cubicBezTo>
                  <a:moveTo>
                    <a:pt x="64" y="35"/>
                  </a:moveTo>
                  <a:cubicBezTo>
                    <a:pt x="57" y="40"/>
                    <a:pt x="50" y="45"/>
                    <a:pt x="44" y="45"/>
                  </a:cubicBezTo>
                  <a:cubicBezTo>
                    <a:pt x="38" y="45"/>
                    <a:pt x="31" y="40"/>
                    <a:pt x="24" y="35"/>
                  </a:cubicBezTo>
                  <a:cubicBezTo>
                    <a:pt x="20" y="32"/>
                    <a:pt x="16" y="29"/>
                    <a:pt x="11" y="27"/>
                  </a:cubicBezTo>
                  <a:cubicBezTo>
                    <a:pt x="23" y="27"/>
                    <a:pt x="47" y="27"/>
                    <a:pt x="77" y="28"/>
                  </a:cubicBezTo>
                  <a:cubicBezTo>
                    <a:pt x="72" y="30"/>
                    <a:pt x="68" y="33"/>
                    <a:pt x="64" y="35"/>
                  </a:cubicBezTo>
                  <a:moveTo>
                    <a:pt x="62" y="23"/>
                  </a:moveTo>
                  <a:cubicBezTo>
                    <a:pt x="68" y="22"/>
                    <a:pt x="74" y="18"/>
                    <a:pt x="79" y="14"/>
                  </a:cubicBezTo>
                  <a:cubicBezTo>
                    <a:pt x="86" y="9"/>
                    <a:pt x="94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1" y="4"/>
                    <a:pt x="101" y="4"/>
                    <a:pt x="101" y="4"/>
                  </a:cubicBezTo>
                  <a:cubicBezTo>
                    <a:pt x="108" y="4"/>
                    <a:pt x="115" y="9"/>
                    <a:pt x="122" y="14"/>
                  </a:cubicBezTo>
                  <a:cubicBezTo>
                    <a:pt x="128" y="18"/>
                    <a:pt x="134" y="22"/>
                    <a:pt x="140" y="24"/>
                  </a:cubicBezTo>
                  <a:cubicBezTo>
                    <a:pt x="110" y="24"/>
                    <a:pt x="84" y="24"/>
                    <a:pt x="62" y="23"/>
                  </a:cubicBezTo>
                  <a:moveTo>
                    <a:pt x="151" y="35"/>
                  </a:moveTo>
                  <a:cubicBezTo>
                    <a:pt x="144" y="40"/>
                    <a:pt x="137" y="45"/>
                    <a:pt x="131" y="45"/>
                  </a:cubicBezTo>
                  <a:cubicBezTo>
                    <a:pt x="125" y="45"/>
                    <a:pt x="118" y="40"/>
                    <a:pt x="111" y="35"/>
                  </a:cubicBezTo>
                  <a:cubicBezTo>
                    <a:pt x="107" y="33"/>
                    <a:pt x="103" y="30"/>
                    <a:pt x="99" y="28"/>
                  </a:cubicBezTo>
                  <a:cubicBezTo>
                    <a:pt x="118" y="28"/>
                    <a:pt x="140" y="28"/>
                    <a:pt x="164" y="28"/>
                  </a:cubicBezTo>
                  <a:cubicBezTo>
                    <a:pt x="159" y="30"/>
                    <a:pt x="155" y="33"/>
                    <a:pt x="151" y="35"/>
                  </a:cubicBezTo>
                  <a:moveTo>
                    <a:pt x="148" y="24"/>
                  </a:moveTo>
                  <a:cubicBezTo>
                    <a:pt x="155" y="22"/>
                    <a:pt x="160" y="18"/>
                    <a:pt x="166" y="14"/>
                  </a:cubicBezTo>
                  <a:cubicBezTo>
                    <a:pt x="173" y="9"/>
                    <a:pt x="181" y="4"/>
                    <a:pt x="188" y="4"/>
                  </a:cubicBezTo>
                  <a:cubicBezTo>
                    <a:pt x="188" y="4"/>
                    <a:pt x="188" y="4"/>
                    <a:pt x="189" y="4"/>
                  </a:cubicBezTo>
                  <a:cubicBezTo>
                    <a:pt x="189" y="4"/>
                    <a:pt x="189" y="4"/>
                    <a:pt x="190" y="4"/>
                  </a:cubicBezTo>
                  <a:cubicBezTo>
                    <a:pt x="197" y="4"/>
                    <a:pt x="204" y="9"/>
                    <a:pt x="211" y="14"/>
                  </a:cubicBezTo>
                  <a:cubicBezTo>
                    <a:pt x="217" y="18"/>
                    <a:pt x="222" y="22"/>
                    <a:pt x="229" y="24"/>
                  </a:cubicBezTo>
                  <a:cubicBezTo>
                    <a:pt x="219" y="24"/>
                    <a:pt x="219" y="24"/>
                    <a:pt x="219" y="24"/>
                  </a:cubicBezTo>
                  <a:cubicBezTo>
                    <a:pt x="194" y="24"/>
                    <a:pt x="170" y="24"/>
                    <a:pt x="148" y="24"/>
                  </a:cubicBezTo>
                  <a:moveTo>
                    <a:pt x="240" y="35"/>
                  </a:moveTo>
                  <a:cubicBezTo>
                    <a:pt x="233" y="40"/>
                    <a:pt x="226" y="45"/>
                    <a:pt x="220" y="45"/>
                  </a:cubicBezTo>
                  <a:cubicBezTo>
                    <a:pt x="214" y="45"/>
                    <a:pt x="207" y="40"/>
                    <a:pt x="200" y="35"/>
                  </a:cubicBezTo>
                  <a:cubicBezTo>
                    <a:pt x="196" y="33"/>
                    <a:pt x="192" y="30"/>
                    <a:pt x="187" y="28"/>
                  </a:cubicBezTo>
                  <a:cubicBezTo>
                    <a:pt x="198" y="28"/>
                    <a:pt x="208" y="28"/>
                    <a:pt x="219" y="28"/>
                  </a:cubicBezTo>
                  <a:cubicBezTo>
                    <a:pt x="230" y="28"/>
                    <a:pt x="241" y="28"/>
                    <a:pt x="252" y="28"/>
                  </a:cubicBezTo>
                  <a:cubicBezTo>
                    <a:pt x="248" y="30"/>
                    <a:pt x="244" y="33"/>
                    <a:pt x="240" y="35"/>
                  </a:cubicBezTo>
                  <a:moveTo>
                    <a:pt x="237" y="24"/>
                  </a:moveTo>
                  <a:cubicBezTo>
                    <a:pt x="243" y="22"/>
                    <a:pt x="249" y="18"/>
                    <a:pt x="255" y="14"/>
                  </a:cubicBezTo>
                  <a:cubicBezTo>
                    <a:pt x="262" y="9"/>
                    <a:pt x="269" y="4"/>
                    <a:pt x="276" y="4"/>
                  </a:cubicBezTo>
                  <a:cubicBezTo>
                    <a:pt x="276" y="4"/>
                    <a:pt x="276" y="4"/>
                    <a:pt x="276" y="4"/>
                  </a:cubicBezTo>
                  <a:cubicBezTo>
                    <a:pt x="276" y="4"/>
                    <a:pt x="277" y="4"/>
                    <a:pt x="277" y="4"/>
                  </a:cubicBezTo>
                  <a:cubicBezTo>
                    <a:pt x="284" y="4"/>
                    <a:pt x="291" y="9"/>
                    <a:pt x="298" y="14"/>
                  </a:cubicBezTo>
                  <a:cubicBezTo>
                    <a:pt x="303" y="18"/>
                    <a:pt x="309" y="22"/>
                    <a:pt x="316" y="24"/>
                  </a:cubicBezTo>
                  <a:cubicBezTo>
                    <a:pt x="289" y="24"/>
                    <a:pt x="262" y="24"/>
                    <a:pt x="237" y="24"/>
                  </a:cubicBezTo>
                  <a:moveTo>
                    <a:pt x="307" y="45"/>
                  </a:moveTo>
                  <a:cubicBezTo>
                    <a:pt x="301" y="45"/>
                    <a:pt x="294" y="40"/>
                    <a:pt x="287" y="35"/>
                  </a:cubicBezTo>
                  <a:cubicBezTo>
                    <a:pt x="283" y="33"/>
                    <a:pt x="279" y="30"/>
                    <a:pt x="274" y="28"/>
                  </a:cubicBezTo>
                  <a:cubicBezTo>
                    <a:pt x="296" y="28"/>
                    <a:pt x="318" y="28"/>
                    <a:pt x="340" y="28"/>
                  </a:cubicBezTo>
                  <a:cubicBezTo>
                    <a:pt x="335" y="30"/>
                    <a:pt x="331" y="33"/>
                    <a:pt x="327" y="35"/>
                  </a:cubicBezTo>
                  <a:cubicBezTo>
                    <a:pt x="320" y="40"/>
                    <a:pt x="313" y="45"/>
                    <a:pt x="307" y="45"/>
                  </a:cubicBezTo>
                </a:path>
              </a:pathLst>
            </a:custGeom>
            <a:solidFill>
              <a:srgbClr val="F3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6" name="Freeform 932">
              <a:extLst>
                <a:ext uri="{FF2B5EF4-FFF2-40B4-BE49-F238E27FC236}">
                  <a16:creationId xmlns:a16="http://schemas.microsoft.com/office/drawing/2014/main" id="{8E25ED57-A54A-49E7-BAD1-B9A388825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594"/>
              <a:ext cx="1241" cy="99"/>
            </a:xfrm>
            <a:custGeom>
              <a:avLst/>
              <a:gdLst>
                <a:gd name="T0" fmla="*/ 2357 w 637"/>
                <a:gd name="T1" fmla="*/ 373 h 51"/>
                <a:gd name="T2" fmla="*/ 0 w 637"/>
                <a:gd name="T3" fmla="*/ 373 h 51"/>
                <a:gd name="T4" fmla="*/ 16 w 637"/>
                <a:gd name="T5" fmla="*/ 320 h 51"/>
                <a:gd name="T6" fmla="*/ 125 w 637"/>
                <a:gd name="T7" fmla="*/ 328 h 51"/>
                <a:gd name="T8" fmla="*/ 45 w 637"/>
                <a:gd name="T9" fmla="*/ 212 h 51"/>
                <a:gd name="T10" fmla="*/ 60 w 637"/>
                <a:gd name="T11" fmla="*/ 169 h 51"/>
                <a:gd name="T12" fmla="*/ 185 w 637"/>
                <a:gd name="T13" fmla="*/ 169 h 51"/>
                <a:gd name="T14" fmla="*/ 95 w 637"/>
                <a:gd name="T15" fmla="*/ 45 h 51"/>
                <a:gd name="T16" fmla="*/ 109 w 637"/>
                <a:gd name="T17" fmla="*/ 0 h 51"/>
                <a:gd name="T18" fmla="*/ 2346 w 637"/>
                <a:gd name="T19" fmla="*/ 0 h 51"/>
                <a:gd name="T20" fmla="*/ 4623 w 637"/>
                <a:gd name="T21" fmla="*/ 0 h 51"/>
                <a:gd name="T22" fmla="*/ 4639 w 637"/>
                <a:gd name="T23" fmla="*/ 60 h 51"/>
                <a:gd name="T24" fmla="*/ 4578 w 637"/>
                <a:gd name="T25" fmla="*/ 161 h 51"/>
                <a:gd name="T26" fmla="*/ 4664 w 637"/>
                <a:gd name="T27" fmla="*/ 161 h 51"/>
                <a:gd name="T28" fmla="*/ 4680 w 637"/>
                <a:gd name="T29" fmla="*/ 225 h 51"/>
                <a:gd name="T30" fmla="*/ 4607 w 637"/>
                <a:gd name="T31" fmla="*/ 344 h 51"/>
                <a:gd name="T32" fmla="*/ 4711 w 637"/>
                <a:gd name="T33" fmla="*/ 344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37" h="51">
                  <a:moveTo>
                    <a:pt x="319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18" y="13"/>
                    <a:pt x="13" y="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627" y="8"/>
                    <a:pt x="627" y="8"/>
                    <a:pt x="627" y="8"/>
                  </a:cubicBezTo>
                  <a:cubicBezTo>
                    <a:pt x="619" y="22"/>
                    <a:pt x="619" y="22"/>
                    <a:pt x="619" y="22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3" y="31"/>
                    <a:pt x="633" y="31"/>
                    <a:pt x="633" y="31"/>
                  </a:cubicBezTo>
                  <a:cubicBezTo>
                    <a:pt x="623" y="47"/>
                    <a:pt x="623" y="47"/>
                    <a:pt x="623" y="47"/>
                  </a:cubicBezTo>
                  <a:cubicBezTo>
                    <a:pt x="637" y="47"/>
                    <a:pt x="637" y="47"/>
                    <a:pt x="637" y="47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7" name="Freeform 933">
              <a:extLst>
                <a:ext uri="{FF2B5EF4-FFF2-40B4-BE49-F238E27FC236}">
                  <a16:creationId xmlns:a16="http://schemas.microsoft.com/office/drawing/2014/main" id="{4DBD0A96-B66D-44A7-98B8-2BC8632B49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66" y="2594"/>
              <a:ext cx="1245" cy="99"/>
            </a:xfrm>
            <a:custGeom>
              <a:avLst/>
              <a:gdLst>
                <a:gd name="T0" fmla="*/ 132 w 639"/>
                <a:gd name="T1" fmla="*/ 31 h 51"/>
                <a:gd name="T2" fmla="*/ 2346 w 639"/>
                <a:gd name="T3" fmla="*/ 31 h 51"/>
                <a:gd name="T4" fmla="*/ 4600 w 639"/>
                <a:gd name="T5" fmla="*/ 31 h 51"/>
                <a:gd name="T6" fmla="*/ 4631 w 639"/>
                <a:gd name="T7" fmla="*/ 31 h 51"/>
                <a:gd name="T8" fmla="*/ 4639 w 639"/>
                <a:gd name="T9" fmla="*/ 60 h 51"/>
                <a:gd name="T10" fmla="*/ 4623 w 639"/>
                <a:gd name="T11" fmla="*/ 0 h 51"/>
                <a:gd name="T12" fmla="*/ 2346 w 639"/>
                <a:gd name="T13" fmla="*/ 0 h 51"/>
                <a:gd name="T14" fmla="*/ 111 w 639"/>
                <a:gd name="T15" fmla="*/ 0 h 51"/>
                <a:gd name="T16" fmla="*/ 103 w 639"/>
                <a:gd name="T17" fmla="*/ 31 h 51"/>
                <a:gd name="T18" fmla="*/ 132 w 639"/>
                <a:gd name="T19" fmla="*/ 31 h 51"/>
                <a:gd name="T20" fmla="*/ 4711 w 639"/>
                <a:gd name="T21" fmla="*/ 336 h 51"/>
                <a:gd name="T22" fmla="*/ 4711 w 639"/>
                <a:gd name="T23" fmla="*/ 344 h 51"/>
                <a:gd name="T24" fmla="*/ 4680 w 639"/>
                <a:gd name="T25" fmla="*/ 344 h 51"/>
                <a:gd name="T26" fmla="*/ 4680 w 639"/>
                <a:gd name="T27" fmla="*/ 344 h 51"/>
                <a:gd name="T28" fmla="*/ 2361 w 639"/>
                <a:gd name="T29" fmla="*/ 344 h 51"/>
                <a:gd name="T30" fmla="*/ 2361 w 639"/>
                <a:gd name="T31" fmla="*/ 344 h 51"/>
                <a:gd name="T32" fmla="*/ 2361 w 639"/>
                <a:gd name="T33" fmla="*/ 344 h 51"/>
                <a:gd name="T34" fmla="*/ 37 w 639"/>
                <a:gd name="T35" fmla="*/ 344 h 51"/>
                <a:gd name="T36" fmla="*/ 8 w 639"/>
                <a:gd name="T37" fmla="*/ 336 h 51"/>
                <a:gd name="T38" fmla="*/ 16 w 639"/>
                <a:gd name="T39" fmla="*/ 320 h 51"/>
                <a:gd name="T40" fmla="*/ 0 w 639"/>
                <a:gd name="T41" fmla="*/ 373 h 51"/>
                <a:gd name="T42" fmla="*/ 2361 w 639"/>
                <a:gd name="T43" fmla="*/ 373 h 51"/>
                <a:gd name="T44" fmla="*/ 2361 w 639"/>
                <a:gd name="T45" fmla="*/ 373 h 51"/>
                <a:gd name="T46" fmla="*/ 4727 w 639"/>
                <a:gd name="T47" fmla="*/ 373 h 51"/>
                <a:gd name="T48" fmla="*/ 4711 w 639"/>
                <a:gd name="T49" fmla="*/ 336 h 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39" h="51">
                  <a:moveTo>
                    <a:pt x="18" y="4"/>
                  </a:moveTo>
                  <a:cubicBezTo>
                    <a:pt x="317" y="4"/>
                    <a:pt x="317" y="4"/>
                    <a:pt x="317" y="4"/>
                  </a:cubicBezTo>
                  <a:cubicBezTo>
                    <a:pt x="622" y="4"/>
                    <a:pt x="622" y="4"/>
                    <a:pt x="622" y="4"/>
                  </a:cubicBezTo>
                  <a:cubicBezTo>
                    <a:pt x="626" y="4"/>
                    <a:pt x="626" y="4"/>
                    <a:pt x="626" y="4"/>
                  </a:cubicBezTo>
                  <a:cubicBezTo>
                    <a:pt x="627" y="8"/>
                    <a:pt x="627" y="8"/>
                    <a:pt x="627" y="8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8" y="4"/>
                    <a:pt x="18" y="4"/>
                  </a:cubicBezTo>
                  <a:moveTo>
                    <a:pt x="637" y="46"/>
                  </a:moveTo>
                  <a:cubicBezTo>
                    <a:pt x="637" y="47"/>
                    <a:pt x="637" y="47"/>
                    <a:pt x="637" y="47"/>
                  </a:cubicBezTo>
                  <a:cubicBezTo>
                    <a:pt x="633" y="47"/>
                    <a:pt x="633" y="47"/>
                    <a:pt x="633" y="47"/>
                  </a:cubicBezTo>
                  <a:cubicBezTo>
                    <a:pt x="633" y="47"/>
                    <a:pt x="633" y="47"/>
                    <a:pt x="633" y="47"/>
                  </a:cubicBezTo>
                  <a:cubicBezTo>
                    <a:pt x="319" y="47"/>
                    <a:pt x="319" y="47"/>
                    <a:pt x="319" y="47"/>
                  </a:cubicBezTo>
                  <a:cubicBezTo>
                    <a:pt x="319" y="47"/>
                    <a:pt x="319" y="47"/>
                    <a:pt x="319" y="47"/>
                  </a:cubicBezTo>
                  <a:cubicBezTo>
                    <a:pt x="319" y="47"/>
                    <a:pt x="319" y="47"/>
                    <a:pt x="319" y="47"/>
                  </a:cubicBezTo>
                  <a:cubicBezTo>
                    <a:pt x="5" y="47"/>
                    <a:pt x="5" y="47"/>
                    <a:pt x="5" y="47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19" y="51"/>
                    <a:pt x="319" y="51"/>
                    <a:pt x="319" y="51"/>
                  </a:cubicBezTo>
                  <a:cubicBezTo>
                    <a:pt x="319" y="51"/>
                    <a:pt x="319" y="51"/>
                    <a:pt x="319" y="51"/>
                  </a:cubicBezTo>
                  <a:cubicBezTo>
                    <a:pt x="639" y="51"/>
                    <a:pt x="639" y="51"/>
                    <a:pt x="639" y="51"/>
                  </a:cubicBezTo>
                  <a:lnTo>
                    <a:pt x="637" y="46"/>
                  </a:lnTo>
                  <a:close/>
                </a:path>
              </a:pathLst>
            </a:custGeom>
            <a:solidFill>
              <a:srgbClr val="F6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8" name="Freeform 934">
              <a:extLst>
                <a:ext uri="{FF2B5EF4-FFF2-40B4-BE49-F238E27FC236}">
                  <a16:creationId xmlns:a16="http://schemas.microsoft.com/office/drawing/2014/main" id="{DC7546E1-188B-43C4-B182-663EA1085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707"/>
              <a:ext cx="1056" cy="211"/>
            </a:xfrm>
            <a:custGeom>
              <a:avLst/>
              <a:gdLst>
                <a:gd name="T0" fmla="*/ 0 w 1056"/>
                <a:gd name="T1" fmla="*/ 211 h 211"/>
                <a:gd name="T2" fmla="*/ 941 w 1056"/>
                <a:gd name="T3" fmla="*/ 211 h 211"/>
                <a:gd name="T4" fmla="*/ 1056 w 1056"/>
                <a:gd name="T5" fmla="*/ 0 h 211"/>
                <a:gd name="T6" fmla="*/ 923 w 1056"/>
                <a:gd name="T7" fmla="*/ 185 h 211"/>
                <a:gd name="T8" fmla="*/ 0 w 1056"/>
                <a:gd name="T9" fmla="*/ 211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6" h="211">
                  <a:moveTo>
                    <a:pt x="0" y="211"/>
                  </a:moveTo>
                  <a:lnTo>
                    <a:pt x="941" y="211"/>
                  </a:lnTo>
                  <a:lnTo>
                    <a:pt x="1056" y="0"/>
                  </a:lnTo>
                  <a:lnTo>
                    <a:pt x="923" y="18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D19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39" name="Freeform 935">
              <a:extLst>
                <a:ext uri="{FF2B5EF4-FFF2-40B4-BE49-F238E27FC236}">
                  <a16:creationId xmlns:a16="http://schemas.microsoft.com/office/drawing/2014/main" id="{BDE6C760-AC9A-4F60-8C7D-5A18DA378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8" y="2707"/>
              <a:ext cx="1056" cy="211"/>
            </a:xfrm>
            <a:custGeom>
              <a:avLst/>
              <a:gdLst>
                <a:gd name="T0" fmla="*/ 0 w 1056"/>
                <a:gd name="T1" fmla="*/ 211 h 211"/>
                <a:gd name="T2" fmla="*/ 941 w 1056"/>
                <a:gd name="T3" fmla="*/ 211 h 211"/>
                <a:gd name="T4" fmla="*/ 1056 w 1056"/>
                <a:gd name="T5" fmla="*/ 0 h 211"/>
                <a:gd name="T6" fmla="*/ 923 w 1056"/>
                <a:gd name="T7" fmla="*/ 185 h 2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6" h="211">
                  <a:moveTo>
                    <a:pt x="0" y="211"/>
                  </a:moveTo>
                  <a:lnTo>
                    <a:pt x="941" y="211"/>
                  </a:lnTo>
                  <a:lnTo>
                    <a:pt x="1056" y="0"/>
                  </a:lnTo>
                  <a:lnTo>
                    <a:pt x="923" y="1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940" name="Freeform 936">
              <a:extLst>
                <a:ext uri="{FF2B5EF4-FFF2-40B4-BE49-F238E27FC236}">
                  <a16:creationId xmlns:a16="http://schemas.microsoft.com/office/drawing/2014/main" id="{B20D12FC-187C-4F04-B405-DCC9CEF09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594"/>
              <a:ext cx="1245" cy="99"/>
            </a:xfrm>
            <a:custGeom>
              <a:avLst/>
              <a:gdLst>
                <a:gd name="T0" fmla="*/ 2361 w 639"/>
                <a:gd name="T1" fmla="*/ 373 h 51"/>
                <a:gd name="T2" fmla="*/ 4727 w 639"/>
                <a:gd name="T3" fmla="*/ 373 h 51"/>
                <a:gd name="T4" fmla="*/ 4711 w 639"/>
                <a:gd name="T5" fmla="*/ 336 h 51"/>
                <a:gd name="T6" fmla="*/ 4711 w 639"/>
                <a:gd name="T7" fmla="*/ 344 h 51"/>
                <a:gd name="T8" fmla="*/ 4608 w 639"/>
                <a:gd name="T9" fmla="*/ 344 h 51"/>
                <a:gd name="T10" fmla="*/ 4680 w 639"/>
                <a:gd name="T11" fmla="*/ 225 h 51"/>
                <a:gd name="T12" fmla="*/ 4666 w 639"/>
                <a:gd name="T13" fmla="*/ 161 h 51"/>
                <a:gd name="T14" fmla="*/ 4579 w 639"/>
                <a:gd name="T15" fmla="*/ 161 h 51"/>
                <a:gd name="T16" fmla="*/ 4639 w 639"/>
                <a:gd name="T17" fmla="*/ 60 h 51"/>
                <a:gd name="T18" fmla="*/ 4623 w 639"/>
                <a:gd name="T19" fmla="*/ 0 h 51"/>
                <a:gd name="T20" fmla="*/ 2346 w 639"/>
                <a:gd name="T21" fmla="*/ 0 h 51"/>
                <a:gd name="T22" fmla="*/ 111 w 639"/>
                <a:gd name="T23" fmla="*/ 0 h 51"/>
                <a:gd name="T24" fmla="*/ 95 w 639"/>
                <a:gd name="T25" fmla="*/ 45 h 51"/>
                <a:gd name="T26" fmla="*/ 185 w 639"/>
                <a:gd name="T27" fmla="*/ 169 h 51"/>
                <a:gd name="T28" fmla="*/ 60 w 639"/>
                <a:gd name="T29" fmla="*/ 169 h 51"/>
                <a:gd name="T30" fmla="*/ 45 w 639"/>
                <a:gd name="T31" fmla="*/ 212 h 51"/>
                <a:gd name="T32" fmla="*/ 125 w 639"/>
                <a:gd name="T33" fmla="*/ 328 h 51"/>
                <a:gd name="T34" fmla="*/ 16 w 639"/>
                <a:gd name="T35" fmla="*/ 320 h 51"/>
                <a:gd name="T36" fmla="*/ 0 w 639"/>
                <a:gd name="T37" fmla="*/ 373 h 51"/>
                <a:gd name="T38" fmla="*/ 2361 w 639"/>
                <a:gd name="T39" fmla="*/ 373 h 5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39" h="51">
                  <a:moveTo>
                    <a:pt x="319" y="51"/>
                  </a:moveTo>
                  <a:cubicBezTo>
                    <a:pt x="639" y="51"/>
                    <a:pt x="639" y="51"/>
                    <a:pt x="639" y="51"/>
                  </a:cubicBezTo>
                  <a:cubicBezTo>
                    <a:pt x="637" y="46"/>
                    <a:pt x="637" y="46"/>
                    <a:pt x="637" y="46"/>
                  </a:cubicBezTo>
                  <a:cubicBezTo>
                    <a:pt x="637" y="47"/>
                    <a:pt x="637" y="47"/>
                    <a:pt x="637" y="47"/>
                  </a:cubicBezTo>
                  <a:cubicBezTo>
                    <a:pt x="623" y="47"/>
                    <a:pt x="623" y="47"/>
                    <a:pt x="623" y="47"/>
                  </a:cubicBezTo>
                  <a:cubicBezTo>
                    <a:pt x="633" y="31"/>
                    <a:pt x="633" y="31"/>
                    <a:pt x="633" y="3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19" y="22"/>
                    <a:pt x="619" y="22"/>
                    <a:pt x="619" y="22"/>
                  </a:cubicBezTo>
                  <a:cubicBezTo>
                    <a:pt x="627" y="8"/>
                    <a:pt x="627" y="8"/>
                    <a:pt x="627" y="8"/>
                  </a:cubicBezTo>
                  <a:cubicBezTo>
                    <a:pt x="625" y="0"/>
                    <a:pt x="625" y="0"/>
                    <a:pt x="625" y="0"/>
                  </a:cubicBezTo>
                  <a:cubicBezTo>
                    <a:pt x="317" y="0"/>
                    <a:pt x="317" y="0"/>
                    <a:pt x="3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8" y="13"/>
                    <a:pt x="25" y="23"/>
                    <a:pt x="25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19" y="51"/>
                    <a:pt x="319" y="51"/>
                    <a:pt x="319" y="51"/>
                  </a:cubicBezTo>
                </a:path>
              </a:pathLst>
            </a:custGeom>
            <a:noFill/>
            <a:ln w="476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61" name="Group 937">
            <a:extLst>
              <a:ext uri="{FF2B5EF4-FFF2-40B4-BE49-F238E27FC236}">
                <a16:creationId xmlns:a16="http://schemas.microsoft.com/office/drawing/2014/main" id="{483CA251-FD5C-45ED-BC18-F0336A84594D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5181600"/>
            <a:ext cx="1754188" cy="1054100"/>
            <a:chOff x="2596" y="3264"/>
            <a:chExt cx="1404" cy="844"/>
          </a:xfrm>
        </p:grpSpPr>
        <p:grpSp>
          <p:nvGrpSpPr>
            <p:cNvPr id="49523" name="Group 938">
              <a:extLst>
                <a:ext uri="{FF2B5EF4-FFF2-40B4-BE49-F238E27FC236}">
                  <a16:creationId xmlns:a16="http://schemas.microsoft.com/office/drawing/2014/main" id="{E03731E7-C0AB-4495-A9C9-D621DCFF82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02" y="3399"/>
              <a:ext cx="1394" cy="709"/>
              <a:chOff x="2602" y="3399"/>
              <a:chExt cx="1394" cy="709"/>
            </a:xfrm>
          </p:grpSpPr>
          <p:sp>
            <p:nvSpPr>
              <p:cNvPr id="49682" name="Freeform 939">
                <a:extLst>
                  <a:ext uri="{FF2B5EF4-FFF2-40B4-BE49-F238E27FC236}">
                    <a16:creationId xmlns:a16="http://schemas.microsoft.com/office/drawing/2014/main" id="{EBE78267-FD68-4125-955D-740571E00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3821"/>
                <a:ext cx="705" cy="26"/>
              </a:xfrm>
              <a:custGeom>
                <a:avLst/>
                <a:gdLst>
                  <a:gd name="T0" fmla="*/ 8 w 705"/>
                  <a:gd name="T1" fmla="*/ 26 h 26"/>
                  <a:gd name="T2" fmla="*/ 705 w 705"/>
                  <a:gd name="T3" fmla="*/ 26 h 26"/>
                  <a:gd name="T4" fmla="*/ 693 w 705"/>
                  <a:gd name="T5" fmla="*/ 0 h 26"/>
                  <a:gd name="T6" fmla="*/ 0 w 705"/>
                  <a:gd name="T7" fmla="*/ 0 h 26"/>
                  <a:gd name="T8" fmla="*/ 8 w 705"/>
                  <a:gd name="T9" fmla="*/ 2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5" h="26">
                    <a:moveTo>
                      <a:pt x="8" y="26"/>
                    </a:moveTo>
                    <a:lnTo>
                      <a:pt x="705" y="26"/>
                    </a:lnTo>
                    <a:lnTo>
                      <a:pt x="693" y="0"/>
                    </a:lnTo>
                    <a:lnTo>
                      <a:pt x="0" y="0"/>
                    </a:lnTo>
                    <a:lnTo>
                      <a:pt x="8" y="26"/>
                    </a:lnTo>
                    <a:close/>
                  </a:path>
                </a:pathLst>
              </a:custGeom>
              <a:solidFill>
                <a:srgbClr val="E4C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3" name="Freeform 940">
                <a:extLst>
                  <a:ext uri="{FF2B5EF4-FFF2-40B4-BE49-F238E27FC236}">
                    <a16:creationId xmlns:a16="http://schemas.microsoft.com/office/drawing/2014/main" id="{3FA6CCF2-CDDA-45A1-AECC-3A6C7CC79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3821"/>
                <a:ext cx="705" cy="26"/>
              </a:xfrm>
              <a:custGeom>
                <a:avLst/>
                <a:gdLst>
                  <a:gd name="T0" fmla="*/ 8 w 705"/>
                  <a:gd name="T1" fmla="*/ 26 h 26"/>
                  <a:gd name="T2" fmla="*/ 705 w 705"/>
                  <a:gd name="T3" fmla="*/ 26 h 26"/>
                  <a:gd name="T4" fmla="*/ 693 w 705"/>
                  <a:gd name="T5" fmla="*/ 0 h 26"/>
                  <a:gd name="T6" fmla="*/ 0 w 705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5" h="26">
                    <a:moveTo>
                      <a:pt x="8" y="26"/>
                    </a:moveTo>
                    <a:lnTo>
                      <a:pt x="705" y="26"/>
                    </a:lnTo>
                    <a:lnTo>
                      <a:pt x="693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4" name="Freeform 941">
                <a:extLst>
                  <a:ext uri="{FF2B5EF4-FFF2-40B4-BE49-F238E27FC236}">
                    <a16:creationId xmlns:a16="http://schemas.microsoft.com/office/drawing/2014/main" id="{DCF1BCCC-5E74-4DD5-BDC9-669D35F28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3821"/>
                <a:ext cx="705" cy="26"/>
              </a:xfrm>
              <a:custGeom>
                <a:avLst/>
                <a:gdLst>
                  <a:gd name="T0" fmla="*/ 8 w 705"/>
                  <a:gd name="T1" fmla="*/ 26 h 26"/>
                  <a:gd name="T2" fmla="*/ 705 w 705"/>
                  <a:gd name="T3" fmla="*/ 26 h 26"/>
                  <a:gd name="T4" fmla="*/ 693 w 705"/>
                  <a:gd name="T5" fmla="*/ 0 h 26"/>
                  <a:gd name="T6" fmla="*/ 0 w 705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5" h="26">
                    <a:moveTo>
                      <a:pt x="8" y="26"/>
                    </a:moveTo>
                    <a:lnTo>
                      <a:pt x="705" y="26"/>
                    </a:lnTo>
                    <a:lnTo>
                      <a:pt x="693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5" name="Freeform 942">
                <a:extLst>
                  <a:ext uri="{FF2B5EF4-FFF2-40B4-BE49-F238E27FC236}">
                    <a16:creationId xmlns:a16="http://schemas.microsoft.com/office/drawing/2014/main" id="{B9BCD672-8191-4042-A6EA-0AD22D5FC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3852"/>
                <a:ext cx="156" cy="256"/>
              </a:xfrm>
              <a:custGeom>
                <a:avLst/>
                <a:gdLst>
                  <a:gd name="T0" fmla="*/ 0 w 156"/>
                  <a:gd name="T1" fmla="*/ 256 h 256"/>
                  <a:gd name="T2" fmla="*/ 63 w 156"/>
                  <a:gd name="T3" fmla="*/ 256 h 256"/>
                  <a:gd name="T4" fmla="*/ 156 w 156"/>
                  <a:gd name="T5" fmla="*/ 0 h 256"/>
                  <a:gd name="T6" fmla="*/ 95 w 156"/>
                  <a:gd name="T7" fmla="*/ 0 h 256"/>
                  <a:gd name="T8" fmla="*/ 0 w 156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56">
                    <a:moveTo>
                      <a:pt x="0" y="256"/>
                    </a:moveTo>
                    <a:lnTo>
                      <a:pt x="63" y="256"/>
                    </a:lnTo>
                    <a:lnTo>
                      <a:pt x="156" y="0"/>
                    </a:lnTo>
                    <a:lnTo>
                      <a:pt x="95" y="0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DAB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6" name="Freeform 943">
                <a:extLst>
                  <a:ext uri="{FF2B5EF4-FFF2-40B4-BE49-F238E27FC236}">
                    <a16:creationId xmlns:a16="http://schemas.microsoft.com/office/drawing/2014/main" id="{552A22CF-79DE-40B1-BD8C-67495F37B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3852"/>
                <a:ext cx="156" cy="256"/>
              </a:xfrm>
              <a:custGeom>
                <a:avLst/>
                <a:gdLst>
                  <a:gd name="T0" fmla="*/ 0 w 156"/>
                  <a:gd name="T1" fmla="*/ 256 h 256"/>
                  <a:gd name="T2" fmla="*/ 63 w 156"/>
                  <a:gd name="T3" fmla="*/ 256 h 256"/>
                  <a:gd name="T4" fmla="*/ 156 w 156"/>
                  <a:gd name="T5" fmla="*/ 0 h 256"/>
                  <a:gd name="T6" fmla="*/ 95 w 156"/>
                  <a:gd name="T7" fmla="*/ 0 h 256"/>
                  <a:gd name="T8" fmla="*/ 0 w 156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56">
                    <a:moveTo>
                      <a:pt x="0" y="256"/>
                    </a:moveTo>
                    <a:lnTo>
                      <a:pt x="63" y="256"/>
                    </a:lnTo>
                    <a:lnTo>
                      <a:pt x="156" y="0"/>
                    </a:lnTo>
                    <a:lnTo>
                      <a:pt x="95" y="0"/>
                    </a:lnTo>
                    <a:lnTo>
                      <a:pt x="0" y="25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7" name="Freeform 944">
                <a:extLst>
                  <a:ext uri="{FF2B5EF4-FFF2-40B4-BE49-F238E27FC236}">
                    <a16:creationId xmlns:a16="http://schemas.microsoft.com/office/drawing/2014/main" id="{AD93127E-2A47-4825-A577-D3A5D0996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4084"/>
                <a:ext cx="10" cy="24"/>
              </a:xfrm>
              <a:custGeom>
                <a:avLst/>
                <a:gdLst>
                  <a:gd name="T0" fmla="*/ 10 w 10"/>
                  <a:gd name="T1" fmla="*/ 0 h 24"/>
                  <a:gd name="T2" fmla="*/ 2 w 10"/>
                  <a:gd name="T3" fmla="*/ 24 h 24"/>
                  <a:gd name="T4" fmla="*/ 0 w 10"/>
                  <a:gd name="T5" fmla="*/ 0 h 24"/>
                  <a:gd name="T6" fmla="*/ 10 w 10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4">
                    <a:moveTo>
                      <a:pt x="10" y="0"/>
                    </a:moveTo>
                    <a:lnTo>
                      <a:pt x="2" y="24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AD8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8" name="Freeform 945">
                <a:extLst>
                  <a:ext uri="{FF2B5EF4-FFF2-40B4-BE49-F238E27FC236}">
                    <a16:creationId xmlns:a16="http://schemas.microsoft.com/office/drawing/2014/main" id="{B5CAAE6B-1E3A-4DB2-8504-2B2FA6888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4084"/>
                <a:ext cx="10" cy="24"/>
              </a:xfrm>
              <a:custGeom>
                <a:avLst/>
                <a:gdLst>
                  <a:gd name="T0" fmla="*/ 10 w 10"/>
                  <a:gd name="T1" fmla="*/ 0 h 24"/>
                  <a:gd name="T2" fmla="*/ 2 w 10"/>
                  <a:gd name="T3" fmla="*/ 24 h 24"/>
                  <a:gd name="T4" fmla="*/ 0 w 10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4">
                    <a:moveTo>
                      <a:pt x="10" y="0"/>
                    </a:moveTo>
                    <a:lnTo>
                      <a:pt x="2" y="2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89" name="Freeform 946">
                <a:extLst>
                  <a:ext uri="{FF2B5EF4-FFF2-40B4-BE49-F238E27FC236}">
                    <a16:creationId xmlns:a16="http://schemas.microsoft.com/office/drawing/2014/main" id="{6A1072EE-70A6-4C60-A8BA-6F1074BD6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4084"/>
                <a:ext cx="10" cy="24"/>
              </a:xfrm>
              <a:custGeom>
                <a:avLst/>
                <a:gdLst>
                  <a:gd name="T0" fmla="*/ 10 w 10"/>
                  <a:gd name="T1" fmla="*/ 0 h 24"/>
                  <a:gd name="T2" fmla="*/ 2 w 10"/>
                  <a:gd name="T3" fmla="*/ 24 h 24"/>
                  <a:gd name="T4" fmla="*/ 0 w 10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4">
                    <a:moveTo>
                      <a:pt x="10" y="0"/>
                    </a:moveTo>
                    <a:lnTo>
                      <a:pt x="2" y="24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0" name="Freeform 947">
                <a:extLst>
                  <a:ext uri="{FF2B5EF4-FFF2-40B4-BE49-F238E27FC236}">
                    <a16:creationId xmlns:a16="http://schemas.microsoft.com/office/drawing/2014/main" id="{4F4877E7-4A3E-4AE6-AEFC-28413C134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3847"/>
                <a:ext cx="745" cy="239"/>
              </a:xfrm>
              <a:custGeom>
                <a:avLst/>
                <a:gdLst>
                  <a:gd name="T0" fmla="*/ 48 w 745"/>
                  <a:gd name="T1" fmla="*/ 0 h 239"/>
                  <a:gd name="T2" fmla="*/ 745 w 745"/>
                  <a:gd name="T3" fmla="*/ 0 h 239"/>
                  <a:gd name="T4" fmla="*/ 656 w 745"/>
                  <a:gd name="T5" fmla="*/ 239 h 239"/>
                  <a:gd name="T6" fmla="*/ 0 w 745"/>
                  <a:gd name="T7" fmla="*/ 239 h 239"/>
                  <a:gd name="T8" fmla="*/ 48 w 745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5" h="239">
                    <a:moveTo>
                      <a:pt x="48" y="0"/>
                    </a:moveTo>
                    <a:lnTo>
                      <a:pt x="745" y="0"/>
                    </a:lnTo>
                    <a:lnTo>
                      <a:pt x="656" y="239"/>
                    </a:lnTo>
                    <a:lnTo>
                      <a:pt x="0" y="239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1" name="Freeform 948">
                <a:extLst>
                  <a:ext uri="{FF2B5EF4-FFF2-40B4-BE49-F238E27FC236}">
                    <a16:creationId xmlns:a16="http://schemas.microsoft.com/office/drawing/2014/main" id="{671526C7-5F74-44F4-BDE5-203F53296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3847"/>
                <a:ext cx="745" cy="239"/>
              </a:xfrm>
              <a:custGeom>
                <a:avLst/>
                <a:gdLst>
                  <a:gd name="T0" fmla="*/ 48 w 745"/>
                  <a:gd name="T1" fmla="*/ 0 h 239"/>
                  <a:gd name="T2" fmla="*/ 745 w 745"/>
                  <a:gd name="T3" fmla="*/ 0 h 239"/>
                  <a:gd name="T4" fmla="*/ 656 w 745"/>
                  <a:gd name="T5" fmla="*/ 239 h 239"/>
                  <a:gd name="T6" fmla="*/ 0 w 745"/>
                  <a:gd name="T7" fmla="*/ 239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5" h="239">
                    <a:moveTo>
                      <a:pt x="48" y="0"/>
                    </a:moveTo>
                    <a:lnTo>
                      <a:pt x="745" y="0"/>
                    </a:lnTo>
                    <a:lnTo>
                      <a:pt x="656" y="239"/>
                    </a:lnTo>
                    <a:lnTo>
                      <a:pt x="0" y="2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2" name="Freeform 949">
                <a:extLst>
                  <a:ext uri="{FF2B5EF4-FFF2-40B4-BE49-F238E27FC236}">
                    <a16:creationId xmlns:a16="http://schemas.microsoft.com/office/drawing/2014/main" id="{E31CA3A5-106B-4039-BF68-D5CFFECB0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3847"/>
                <a:ext cx="745" cy="239"/>
              </a:xfrm>
              <a:custGeom>
                <a:avLst/>
                <a:gdLst>
                  <a:gd name="T0" fmla="*/ 48 w 745"/>
                  <a:gd name="T1" fmla="*/ 0 h 239"/>
                  <a:gd name="T2" fmla="*/ 745 w 745"/>
                  <a:gd name="T3" fmla="*/ 0 h 239"/>
                  <a:gd name="T4" fmla="*/ 656 w 745"/>
                  <a:gd name="T5" fmla="*/ 239 h 239"/>
                  <a:gd name="T6" fmla="*/ 0 w 745"/>
                  <a:gd name="T7" fmla="*/ 239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5" h="239">
                    <a:moveTo>
                      <a:pt x="48" y="0"/>
                    </a:moveTo>
                    <a:lnTo>
                      <a:pt x="745" y="0"/>
                    </a:lnTo>
                    <a:lnTo>
                      <a:pt x="656" y="239"/>
                    </a:lnTo>
                    <a:lnTo>
                      <a:pt x="0" y="23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3" name="Freeform 950">
                <a:extLst>
                  <a:ext uri="{FF2B5EF4-FFF2-40B4-BE49-F238E27FC236}">
                    <a16:creationId xmlns:a16="http://schemas.microsoft.com/office/drawing/2014/main" id="{BCC6F272-6FE3-41B2-8CBF-1D9657082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21"/>
                <a:ext cx="697" cy="26"/>
              </a:xfrm>
              <a:custGeom>
                <a:avLst/>
                <a:gdLst>
                  <a:gd name="T0" fmla="*/ 697 w 697"/>
                  <a:gd name="T1" fmla="*/ 26 h 26"/>
                  <a:gd name="T2" fmla="*/ 0 w 697"/>
                  <a:gd name="T3" fmla="*/ 26 h 26"/>
                  <a:gd name="T4" fmla="*/ 10 w 697"/>
                  <a:gd name="T5" fmla="*/ 0 h 26"/>
                  <a:gd name="T6" fmla="*/ 697 w 697"/>
                  <a:gd name="T7" fmla="*/ 0 h 26"/>
                  <a:gd name="T8" fmla="*/ 697 w 697"/>
                  <a:gd name="T9" fmla="*/ 2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7" h="26">
                    <a:moveTo>
                      <a:pt x="697" y="26"/>
                    </a:moveTo>
                    <a:lnTo>
                      <a:pt x="0" y="26"/>
                    </a:lnTo>
                    <a:lnTo>
                      <a:pt x="10" y="0"/>
                    </a:lnTo>
                    <a:lnTo>
                      <a:pt x="697" y="0"/>
                    </a:lnTo>
                    <a:lnTo>
                      <a:pt x="697" y="26"/>
                    </a:lnTo>
                    <a:close/>
                  </a:path>
                </a:pathLst>
              </a:custGeom>
              <a:solidFill>
                <a:srgbClr val="E4C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4" name="Freeform 951">
                <a:extLst>
                  <a:ext uri="{FF2B5EF4-FFF2-40B4-BE49-F238E27FC236}">
                    <a16:creationId xmlns:a16="http://schemas.microsoft.com/office/drawing/2014/main" id="{1FC72708-4CCC-47CE-94F7-7E3AAF4BA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21"/>
                <a:ext cx="697" cy="26"/>
              </a:xfrm>
              <a:custGeom>
                <a:avLst/>
                <a:gdLst>
                  <a:gd name="T0" fmla="*/ 697 w 697"/>
                  <a:gd name="T1" fmla="*/ 26 h 26"/>
                  <a:gd name="T2" fmla="*/ 0 w 697"/>
                  <a:gd name="T3" fmla="*/ 26 h 26"/>
                  <a:gd name="T4" fmla="*/ 10 w 697"/>
                  <a:gd name="T5" fmla="*/ 0 h 26"/>
                  <a:gd name="T6" fmla="*/ 697 w 69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6">
                    <a:moveTo>
                      <a:pt x="697" y="26"/>
                    </a:moveTo>
                    <a:lnTo>
                      <a:pt x="0" y="26"/>
                    </a:lnTo>
                    <a:lnTo>
                      <a:pt x="10" y="0"/>
                    </a:lnTo>
                    <a:lnTo>
                      <a:pt x="6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5" name="Freeform 952">
                <a:extLst>
                  <a:ext uri="{FF2B5EF4-FFF2-40B4-BE49-F238E27FC236}">
                    <a16:creationId xmlns:a16="http://schemas.microsoft.com/office/drawing/2014/main" id="{73876303-A558-4C8E-838C-3443E683C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21"/>
                <a:ext cx="697" cy="26"/>
              </a:xfrm>
              <a:custGeom>
                <a:avLst/>
                <a:gdLst>
                  <a:gd name="T0" fmla="*/ 697 w 697"/>
                  <a:gd name="T1" fmla="*/ 26 h 26"/>
                  <a:gd name="T2" fmla="*/ 0 w 697"/>
                  <a:gd name="T3" fmla="*/ 26 h 26"/>
                  <a:gd name="T4" fmla="*/ 10 w 697"/>
                  <a:gd name="T5" fmla="*/ 0 h 26"/>
                  <a:gd name="T6" fmla="*/ 697 w 697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6">
                    <a:moveTo>
                      <a:pt x="697" y="26"/>
                    </a:moveTo>
                    <a:lnTo>
                      <a:pt x="0" y="26"/>
                    </a:lnTo>
                    <a:lnTo>
                      <a:pt x="10" y="0"/>
                    </a:lnTo>
                    <a:lnTo>
                      <a:pt x="697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6" name="Freeform 953">
                <a:extLst>
                  <a:ext uri="{FF2B5EF4-FFF2-40B4-BE49-F238E27FC236}">
                    <a16:creationId xmlns:a16="http://schemas.microsoft.com/office/drawing/2014/main" id="{F8CD6CEB-C63C-41CA-BD0D-074FB0DF4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9" y="3668"/>
                <a:ext cx="406" cy="1"/>
              </a:xfrm>
              <a:custGeom>
                <a:avLst/>
                <a:gdLst>
                  <a:gd name="T0" fmla="*/ 0 w 406"/>
                  <a:gd name="T1" fmla="*/ 0 h 1"/>
                  <a:gd name="T2" fmla="*/ 406 w 406"/>
                  <a:gd name="T3" fmla="*/ 0 h 1"/>
                  <a:gd name="T4" fmla="*/ 0 w 406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6" h="1">
                    <a:moveTo>
                      <a:pt x="0" y="0"/>
                    </a:moveTo>
                    <a:lnTo>
                      <a:pt x="40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7" name="Line 954">
                <a:extLst>
                  <a:ext uri="{FF2B5EF4-FFF2-40B4-BE49-F238E27FC236}">
                    <a16:creationId xmlns:a16="http://schemas.microsoft.com/office/drawing/2014/main" id="{7F4C6C1B-CBE9-40B8-A684-3A8926CF44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3668"/>
                <a:ext cx="406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8" name="Line 955">
                <a:extLst>
                  <a:ext uri="{FF2B5EF4-FFF2-40B4-BE49-F238E27FC236}">
                    <a16:creationId xmlns:a16="http://schemas.microsoft.com/office/drawing/2014/main" id="{2A17E2FD-A48B-4424-BB87-5204A21599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9" y="3668"/>
                <a:ext cx="406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699" name="Freeform 956">
                <a:extLst>
                  <a:ext uri="{FF2B5EF4-FFF2-40B4-BE49-F238E27FC236}">
                    <a16:creationId xmlns:a16="http://schemas.microsoft.com/office/drawing/2014/main" id="{3C11B955-4B66-4082-8842-A51F4EC34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3668"/>
                <a:ext cx="408" cy="1"/>
              </a:xfrm>
              <a:custGeom>
                <a:avLst/>
                <a:gdLst>
                  <a:gd name="T0" fmla="*/ 408 w 408"/>
                  <a:gd name="T1" fmla="*/ 0 h 1"/>
                  <a:gd name="T2" fmla="*/ 0 w 408"/>
                  <a:gd name="T3" fmla="*/ 0 h 1"/>
                  <a:gd name="T4" fmla="*/ 408 w 408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8" h="1">
                    <a:moveTo>
                      <a:pt x="408" y="0"/>
                    </a:moveTo>
                    <a:lnTo>
                      <a:pt x="0" y="0"/>
                    </a:lnTo>
                    <a:lnTo>
                      <a:pt x="408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0" name="Line 957">
                <a:extLst>
                  <a:ext uri="{FF2B5EF4-FFF2-40B4-BE49-F238E27FC236}">
                    <a16:creationId xmlns:a16="http://schemas.microsoft.com/office/drawing/2014/main" id="{DFE9731D-6183-4196-AC2D-71F212EFB2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85" y="3668"/>
                <a:ext cx="408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1" name="Line 958">
                <a:extLst>
                  <a:ext uri="{FF2B5EF4-FFF2-40B4-BE49-F238E27FC236}">
                    <a16:creationId xmlns:a16="http://schemas.microsoft.com/office/drawing/2014/main" id="{0A49401C-4422-4C9A-93F6-F7A2638839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85" y="3668"/>
                <a:ext cx="408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2" name="Freeform 959">
                <a:extLst>
                  <a:ext uri="{FF2B5EF4-FFF2-40B4-BE49-F238E27FC236}">
                    <a16:creationId xmlns:a16="http://schemas.microsoft.com/office/drawing/2014/main" id="{5DE78B6D-F9F4-44A5-B676-87BE026A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3405"/>
                <a:ext cx="62" cy="453"/>
              </a:xfrm>
              <a:custGeom>
                <a:avLst/>
                <a:gdLst>
                  <a:gd name="T0" fmla="*/ 0 w 62"/>
                  <a:gd name="T1" fmla="*/ 447 h 453"/>
                  <a:gd name="T2" fmla="*/ 60 w 62"/>
                  <a:gd name="T3" fmla="*/ 0 h 453"/>
                  <a:gd name="T4" fmla="*/ 62 w 62"/>
                  <a:gd name="T5" fmla="*/ 21 h 453"/>
                  <a:gd name="T6" fmla="*/ 4 w 62"/>
                  <a:gd name="T7" fmla="*/ 453 h 453"/>
                  <a:gd name="T8" fmla="*/ 0 w 62"/>
                  <a:gd name="T9" fmla="*/ 447 h 4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453">
                    <a:moveTo>
                      <a:pt x="0" y="447"/>
                    </a:moveTo>
                    <a:lnTo>
                      <a:pt x="60" y="0"/>
                    </a:lnTo>
                    <a:lnTo>
                      <a:pt x="62" y="21"/>
                    </a:lnTo>
                    <a:lnTo>
                      <a:pt x="4" y="453"/>
                    </a:lnTo>
                    <a:lnTo>
                      <a:pt x="0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3" name="Freeform 960">
                <a:extLst>
                  <a:ext uri="{FF2B5EF4-FFF2-40B4-BE49-F238E27FC236}">
                    <a16:creationId xmlns:a16="http://schemas.microsoft.com/office/drawing/2014/main" id="{8C6C82C8-F62C-4DCF-9D81-EE0E7A304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3405"/>
                <a:ext cx="62" cy="453"/>
              </a:xfrm>
              <a:custGeom>
                <a:avLst/>
                <a:gdLst>
                  <a:gd name="T0" fmla="*/ 0 w 62"/>
                  <a:gd name="T1" fmla="*/ 447 h 453"/>
                  <a:gd name="T2" fmla="*/ 60 w 62"/>
                  <a:gd name="T3" fmla="*/ 0 h 453"/>
                  <a:gd name="T4" fmla="*/ 62 w 62"/>
                  <a:gd name="T5" fmla="*/ 21 h 453"/>
                  <a:gd name="T6" fmla="*/ 4 w 62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453">
                    <a:moveTo>
                      <a:pt x="0" y="447"/>
                    </a:moveTo>
                    <a:lnTo>
                      <a:pt x="60" y="0"/>
                    </a:lnTo>
                    <a:lnTo>
                      <a:pt x="62" y="21"/>
                    </a:lnTo>
                    <a:lnTo>
                      <a:pt x="4" y="4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4" name="Freeform 961">
                <a:extLst>
                  <a:ext uri="{FF2B5EF4-FFF2-40B4-BE49-F238E27FC236}">
                    <a16:creationId xmlns:a16="http://schemas.microsoft.com/office/drawing/2014/main" id="{18741B72-FDC8-4988-B09F-D230F8DB8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3405"/>
                <a:ext cx="62" cy="453"/>
              </a:xfrm>
              <a:custGeom>
                <a:avLst/>
                <a:gdLst>
                  <a:gd name="T0" fmla="*/ 0 w 62"/>
                  <a:gd name="T1" fmla="*/ 447 h 453"/>
                  <a:gd name="T2" fmla="*/ 60 w 62"/>
                  <a:gd name="T3" fmla="*/ 0 h 453"/>
                  <a:gd name="T4" fmla="*/ 62 w 62"/>
                  <a:gd name="T5" fmla="*/ 21 h 453"/>
                  <a:gd name="T6" fmla="*/ 4 w 62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453">
                    <a:moveTo>
                      <a:pt x="0" y="447"/>
                    </a:moveTo>
                    <a:lnTo>
                      <a:pt x="60" y="0"/>
                    </a:lnTo>
                    <a:lnTo>
                      <a:pt x="62" y="21"/>
                    </a:lnTo>
                    <a:lnTo>
                      <a:pt x="4" y="453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5" name="Freeform 962">
                <a:extLst>
                  <a:ext uri="{FF2B5EF4-FFF2-40B4-BE49-F238E27FC236}">
                    <a16:creationId xmlns:a16="http://schemas.microsoft.com/office/drawing/2014/main" id="{E164F572-8E70-414E-8878-1DD8E49E9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3405"/>
                <a:ext cx="139" cy="447"/>
              </a:xfrm>
              <a:custGeom>
                <a:avLst/>
                <a:gdLst>
                  <a:gd name="T0" fmla="*/ 79 w 139"/>
                  <a:gd name="T1" fmla="*/ 447 h 447"/>
                  <a:gd name="T2" fmla="*/ 139 w 139"/>
                  <a:gd name="T3" fmla="*/ 0 h 447"/>
                  <a:gd name="T4" fmla="*/ 83 w 139"/>
                  <a:gd name="T5" fmla="*/ 0 h 447"/>
                  <a:gd name="T6" fmla="*/ 0 w 139"/>
                  <a:gd name="T7" fmla="*/ 447 h 447"/>
                  <a:gd name="T8" fmla="*/ 79 w 139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447">
                    <a:moveTo>
                      <a:pt x="79" y="447"/>
                    </a:moveTo>
                    <a:lnTo>
                      <a:pt x="139" y="0"/>
                    </a:lnTo>
                    <a:lnTo>
                      <a:pt x="83" y="0"/>
                    </a:lnTo>
                    <a:lnTo>
                      <a:pt x="0" y="447"/>
                    </a:lnTo>
                    <a:lnTo>
                      <a:pt x="79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6" name="Freeform 963">
                <a:extLst>
                  <a:ext uri="{FF2B5EF4-FFF2-40B4-BE49-F238E27FC236}">
                    <a16:creationId xmlns:a16="http://schemas.microsoft.com/office/drawing/2014/main" id="{7CE7BD44-E885-4F7E-92E1-797FAEA07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3405"/>
                <a:ext cx="139" cy="447"/>
              </a:xfrm>
              <a:custGeom>
                <a:avLst/>
                <a:gdLst>
                  <a:gd name="T0" fmla="*/ 79 w 139"/>
                  <a:gd name="T1" fmla="*/ 447 h 447"/>
                  <a:gd name="T2" fmla="*/ 139 w 139"/>
                  <a:gd name="T3" fmla="*/ 0 h 447"/>
                  <a:gd name="T4" fmla="*/ 83 w 139"/>
                  <a:gd name="T5" fmla="*/ 0 h 447"/>
                  <a:gd name="T6" fmla="*/ 0 w 139"/>
                  <a:gd name="T7" fmla="*/ 447 h 447"/>
                  <a:gd name="T8" fmla="*/ 79 w 139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9" h="447">
                    <a:moveTo>
                      <a:pt x="79" y="447"/>
                    </a:moveTo>
                    <a:lnTo>
                      <a:pt x="139" y="0"/>
                    </a:lnTo>
                    <a:lnTo>
                      <a:pt x="83" y="0"/>
                    </a:lnTo>
                    <a:lnTo>
                      <a:pt x="0" y="447"/>
                    </a:lnTo>
                    <a:lnTo>
                      <a:pt x="79" y="44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7" name="Freeform 964">
                <a:extLst>
                  <a:ext uri="{FF2B5EF4-FFF2-40B4-BE49-F238E27FC236}">
                    <a16:creationId xmlns:a16="http://schemas.microsoft.com/office/drawing/2014/main" id="{A159A051-C4A4-471C-A784-52BBBA9C0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405"/>
                <a:ext cx="68" cy="453"/>
              </a:xfrm>
              <a:custGeom>
                <a:avLst/>
                <a:gdLst>
                  <a:gd name="T0" fmla="*/ 68 w 68"/>
                  <a:gd name="T1" fmla="*/ 447 h 453"/>
                  <a:gd name="T2" fmla="*/ 2 w 68"/>
                  <a:gd name="T3" fmla="*/ 0 h 453"/>
                  <a:gd name="T4" fmla="*/ 0 w 68"/>
                  <a:gd name="T5" fmla="*/ 21 h 453"/>
                  <a:gd name="T6" fmla="*/ 62 w 68"/>
                  <a:gd name="T7" fmla="*/ 453 h 453"/>
                  <a:gd name="T8" fmla="*/ 68 w 68"/>
                  <a:gd name="T9" fmla="*/ 447 h 4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453">
                    <a:moveTo>
                      <a:pt x="68" y="447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62" y="453"/>
                    </a:lnTo>
                    <a:lnTo>
                      <a:pt x="68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8" name="Freeform 965">
                <a:extLst>
                  <a:ext uri="{FF2B5EF4-FFF2-40B4-BE49-F238E27FC236}">
                    <a16:creationId xmlns:a16="http://schemas.microsoft.com/office/drawing/2014/main" id="{6315AC40-3CAA-4E35-9121-7AA76310A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405"/>
                <a:ext cx="68" cy="453"/>
              </a:xfrm>
              <a:custGeom>
                <a:avLst/>
                <a:gdLst>
                  <a:gd name="T0" fmla="*/ 68 w 68"/>
                  <a:gd name="T1" fmla="*/ 447 h 453"/>
                  <a:gd name="T2" fmla="*/ 2 w 68"/>
                  <a:gd name="T3" fmla="*/ 0 h 453"/>
                  <a:gd name="T4" fmla="*/ 0 w 68"/>
                  <a:gd name="T5" fmla="*/ 21 h 453"/>
                  <a:gd name="T6" fmla="*/ 62 w 68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53">
                    <a:moveTo>
                      <a:pt x="68" y="447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62" y="4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09" name="Freeform 966">
                <a:extLst>
                  <a:ext uri="{FF2B5EF4-FFF2-40B4-BE49-F238E27FC236}">
                    <a16:creationId xmlns:a16="http://schemas.microsoft.com/office/drawing/2014/main" id="{D8B1E57E-F1C6-4E89-9B77-0A7309E7A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3405"/>
                <a:ext cx="68" cy="453"/>
              </a:xfrm>
              <a:custGeom>
                <a:avLst/>
                <a:gdLst>
                  <a:gd name="T0" fmla="*/ 68 w 68"/>
                  <a:gd name="T1" fmla="*/ 447 h 453"/>
                  <a:gd name="T2" fmla="*/ 2 w 68"/>
                  <a:gd name="T3" fmla="*/ 0 h 453"/>
                  <a:gd name="T4" fmla="*/ 0 w 68"/>
                  <a:gd name="T5" fmla="*/ 21 h 453"/>
                  <a:gd name="T6" fmla="*/ 62 w 68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53">
                    <a:moveTo>
                      <a:pt x="68" y="447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62" y="453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0" name="Freeform 967">
                <a:extLst>
                  <a:ext uri="{FF2B5EF4-FFF2-40B4-BE49-F238E27FC236}">
                    <a16:creationId xmlns:a16="http://schemas.microsoft.com/office/drawing/2014/main" id="{E2099936-305F-41E7-A55E-6EC04ADCE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405"/>
                <a:ext cx="143" cy="447"/>
              </a:xfrm>
              <a:custGeom>
                <a:avLst/>
                <a:gdLst>
                  <a:gd name="T0" fmla="*/ 66 w 143"/>
                  <a:gd name="T1" fmla="*/ 447 h 447"/>
                  <a:gd name="T2" fmla="*/ 0 w 143"/>
                  <a:gd name="T3" fmla="*/ 0 h 447"/>
                  <a:gd name="T4" fmla="*/ 56 w 143"/>
                  <a:gd name="T5" fmla="*/ 0 h 447"/>
                  <a:gd name="T6" fmla="*/ 143 w 143"/>
                  <a:gd name="T7" fmla="*/ 447 h 447"/>
                  <a:gd name="T8" fmla="*/ 66 w 143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447">
                    <a:moveTo>
                      <a:pt x="66" y="447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143" y="447"/>
                    </a:lnTo>
                    <a:lnTo>
                      <a:pt x="66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1" name="Freeform 968">
                <a:extLst>
                  <a:ext uri="{FF2B5EF4-FFF2-40B4-BE49-F238E27FC236}">
                    <a16:creationId xmlns:a16="http://schemas.microsoft.com/office/drawing/2014/main" id="{6CCDF7A1-6952-4822-BE10-206AFD45A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3405"/>
                <a:ext cx="143" cy="447"/>
              </a:xfrm>
              <a:custGeom>
                <a:avLst/>
                <a:gdLst>
                  <a:gd name="T0" fmla="*/ 66 w 143"/>
                  <a:gd name="T1" fmla="*/ 447 h 447"/>
                  <a:gd name="T2" fmla="*/ 0 w 143"/>
                  <a:gd name="T3" fmla="*/ 0 h 447"/>
                  <a:gd name="T4" fmla="*/ 56 w 143"/>
                  <a:gd name="T5" fmla="*/ 0 h 447"/>
                  <a:gd name="T6" fmla="*/ 143 w 143"/>
                  <a:gd name="T7" fmla="*/ 447 h 447"/>
                  <a:gd name="T8" fmla="*/ 66 w 143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447">
                    <a:moveTo>
                      <a:pt x="66" y="447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143" y="447"/>
                    </a:lnTo>
                    <a:lnTo>
                      <a:pt x="66" y="44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2" name="Freeform 969">
                <a:extLst>
                  <a:ext uri="{FF2B5EF4-FFF2-40B4-BE49-F238E27FC236}">
                    <a16:creationId xmlns:a16="http://schemas.microsoft.com/office/drawing/2014/main" id="{60559EB2-BCB1-4609-A2BC-972DB1AF5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3405"/>
                <a:ext cx="133" cy="453"/>
              </a:xfrm>
              <a:custGeom>
                <a:avLst/>
                <a:gdLst>
                  <a:gd name="T0" fmla="*/ 0 w 133"/>
                  <a:gd name="T1" fmla="*/ 447 h 453"/>
                  <a:gd name="T2" fmla="*/ 129 w 133"/>
                  <a:gd name="T3" fmla="*/ 0 h 453"/>
                  <a:gd name="T4" fmla="*/ 133 w 133"/>
                  <a:gd name="T5" fmla="*/ 21 h 453"/>
                  <a:gd name="T6" fmla="*/ 6 w 133"/>
                  <a:gd name="T7" fmla="*/ 453 h 453"/>
                  <a:gd name="T8" fmla="*/ 0 w 133"/>
                  <a:gd name="T9" fmla="*/ 447 h 4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453">
                    <a:moveTo>
                      <a:pt x="0" y="447"/>
                    </a:moveTo>
                    <a:lnTo>
                      <a:pt x="129" y="0"/>
                    </a:lnTo>
                    <a:lnTo>
                      <a:pt x="133" y="21"/>
                    </a:lnTo>
                    <a:lnTo>
                      <a:pt x="6" y="453"/>
                    </a:lnTo>
                    <a:lnTo>
                      <a:pt x="0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3" name="Freeform 970">
                <a:extLst>
                  <a:ext uri="{FF2B5EF4-FFF2-40B4-BE49-F238E27FC236}">
                    <a16:creationId xmlns:a16="http://schemas.microsoft.com/office/drawing/2014/main" id="{73ADC93D-EE7C-4E7D-B607-3DA2662D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3405"/>
                <a:ext cx="133" cy="453"/>
              </a:xfrm>
              <a:custGeom>
                <a:avLst/>
                <a:gdLst>
                  <a:gd name="T0" fmla="*/ 0 w 133"/>
                  <a:gd name="T1" fmla="*/ 447 h 453"/>
                  <a:gd name="T2" fmla="*/ 129 w 133"/>
                  <a:gd name="T3" fmla="*/ 0 h 453"/>
                  <a:gd name="T4" fmla="*/ 133 w 133"/>
                  <a:gd name="T5" fmla="*/ 21 h 453"/>
                  <a:gd name="T6" fmla="*/ 6 w 133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453">
                    <a:moveTo>
                      <a:pt x="0" y="447"/>
                    </a:moveTo>
                    <a:lnTo>
                      <a:pt x="129" y="0"/>
                    </a:lnTo>
                    <a:lnTo>
                      <a:pt x="133" y="21"/>
                    </a:lnTo>
                    <a:lnTo>
                      <a:pt x="6" y="4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4" name="Freeform 971">
                <a:extLst>
                  <a:ext uri="{FF2B5EF4-FFF2-40B4-BE49-F238E27FC236}">
                    <a16:creationId xmlns:a16="http://schemas.microsoft.com/office/drawing/2014/main" id="{DE7A741F-A5AC-4CB5-8D3A-E1B1159CD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5" y="3405"/>
                <a:ext cx="133" cy="453"/>
              </a:xfrm>
              <a:custGeom>
                <a:avLst/>
                <a:gdLst>
                  <a:gd name="T0" fmla="*/ 0 w 133"/>
                  <a:gd name="T1" fmla="*/ 447 h 453"/>
                  <a:gd name="T2" fmla="*/ 129 w 133"/>
                  <a:gd name="T3" fmla="*/ 0 h 453"/>
                  <a:gd name="T4" fmla="*/ 133 w 133"/>
                  <a:gd name="T5" fmla="*/ 21 h 453"/>
                  <a:gd name="T6" fmla="*/ 6 w 133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453">
                    <a:moveTo>
                      <a:pt x="0" y="447"/>
                    </a:moveTo>
                    <a:lnTo>
                      <a:pt x="129" y="0"/>
                    </a:lnTo>
                    <a:lnTo>
                      <a:pt x="133" y="21"/>
                    </a:lnTo>
                    <a:lnTo>
                      <a:pt x="6" y="453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5" name="Freeform 972">
                <a:extLst>
                  <a:ext uri="{FF2B5EF4-FFF2-40B4-BE49-F238E27FC236}">
                    <a16:creationId xmlns:a16="http://schemas.microsoft.com/office/drawing/2014/main" id="{E7D4A9D9-3BA6-40DD-BB62-5079A243D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405"/>
                <a:ext cx="206" cy="447"/>
              </a:xfrm>
              <a:custGeom>
                <a:avLst/>
                <a:gdLst>
                  <a:gd name="T0" fmla="*/ 77 w 206"/>
                  <a:gd name="T1" fmla="*/ 447 h 447"/>
                  <a:gd name="T2" fmla="*/ 206 w 206"/>
                  <a:gd name="T3" fmla="*/ 0 h 447"/>
                  <a:gd name="T4" fmla="*/ 150 w 206"/>
                  <a:gd name="T5" fmla="*/ 0 h 447"/>
                  <a:gd name="T6" fmla="*/ 0 w 206"/>
                  <a:gd name="T7" fmla="*/ 447 h 447"/>
                  <a:gd name="T8" fmla="*/ 77 w 206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447">
                    <a:moveTo>
                      <a:pt x="77" y="447"/>
                    </a:moveTo>
                    <a:lnTo>
                      <a:pt x="206" y="0"/>
                    </a:lnTo>
                    <a:lnTo>
                      <a:pt x="150" y="0"/>
                    </a:lnTo>
                    <a:lnTo>
                      <a:pt x="0" y="447"/>
                    </a:lnTo>
                    <a:lnTo>
                      <a:pt x="77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6" name="Freeform 973">
                <a:extLst>
                  <a:ext uri="{FF2B5EF4-FFF2-40B4-BE49-F238E27FC236}">
                    <a16:creationId xmlns:a16="http://schemas.microsoft.com/office/drawing/2014/main" id="{4CB40042-621D-4A7C-B839-4809EA232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3405"/>
                <a:ext cx="206" cy="447"/>
              </a:xfrm>
              <a:custGeom>
                <a:avLst/>
                <a:gdLst>
                  <a:gd name="T0" fmla="*/ 77 w 206"/>
                  <a:gd name="T1" fmla="*/ 447 h 447"/>
                  <a:gd name="T2" fmla="*/ 206 w 206"/>
                  <a:gd name="T3" fmla="*/ 0 h 447"/>
                  <a:gd name="T4" fmla="*/ 150 w 206"/>
                  <a:gd name="T5" fmla="*/ 0 h 447"/>
                  <a:gd name="T6" fmla="*/ 0 w 206"/>
                  <a:gd name="T7" fmla="*/ 447 h 447"/>
                  <a:gd name="T8" fmla="*/ 77 w 206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447">
                    <a:moveTo>
                      <a:pt x="77" y="447"/>
                    </a:moveTo>
                    <a:lnTo>
                      <a:pt x="206" y="0"/>
                    </a:lnTo>
                    <a:lnTo>
                      <a:pt x="150" y="0"/>
                    </a:lnTo>
                    <a:lnTo>
                      <a:pt x="0" y="447"/>
                    </a:lnTo>
                    <a:lnTo>
                      <a:pt x="77" y="44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7" name="Freeform 974">
                <a:extLst>
                  <a:ext uri="{FF2B5EF4-FFF2-40B4-BE49-F238E27FC236}">
                    <a16:creationId xmlns:a16="http://schemas.microsoft.com/office/drawing/2014/main" id="{2EBE5DB2-DA42-47CD-B649-0FE27C374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405"/>
                <a:ext cx="134" cy="453"/>
              </a:xfrm>
              <a:custGeom>
                <a:avLst/>
                <a:gdLst>
                  <a:gd name="T0" fmla="*/ 134 w 134"/>
                  <a:gd name="T1" fmla="*/ 447 h 453"/>
                  <a:gd name="T2" fmla="*/ 5 w 134"/>
                  <a:gd name="T3" fmla="*/ 0 h 453"/>
                  <a:gd name="T4" fmla="*/ 0 w 134"/>
                  <a:gd name="T5" fmla="*/ 21 h 453"/>
                  <a:gd name="T6" fmla="*/ 128 w 134"/>
                  <a:gd name="T7" fmla="*/ 453 h 453"/>
                  <a:gd name="T8" fmla="*/ 134 w 134"/>
                  <a:gd name="T9" fmla="*/ 447 h 4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453">
                    <a:moveTo>
                      <a:pt x="134" y="447"/>
                    </a:moveTo>
                    <a:lnTo>
                      <a:pt x="5" y="0"/>
                    </a:lnTo>
                    <a:lnTo>
                      <a:pt x="0" y="21"/>
                    </a:lnTo>
                    <a:lnTo>
                      <a:pt x="128" y="453"/>
                    </a:lnTo>
                    <a:lnTo>
                      <a:pt x="134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8" name="Freeform 975">
                <a:extLst>
                  <a:ext uri="{FF2B5EF4-FFF2-40B4-BE49-F238E27FC236}">
                    <a16:creationId xmlns:a16="http://schemas.microsoft.com/office/drawing/2014/main" id="{115E11C9-C223-482F-8112-3D5D4F125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405"/>
                <a:ext cx="134" cy="453"/>
              </a:xfrm>
              <a:custGeom>
                <a:avLst/>
                <a:gdLst>
                  <a:gd name="T0" fmla="*/ 134 w 134"/>
                  <a:gd name="T1" fmla="*/ 447 h 453"/>
                  <a:gd name="T2" fmla="*/ 5 w 134"/>
                  <a:gd name="T3" fmla="*/ 0 h 453"/>
                  <a:gd name="T4" fmla="*/ 0 w 134"/>
                  <a:gd name="T5" fmla="*/ 21 h 453"/>
                  <a:gd name="T6" fmla="*/ 128 w 134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453">
                    <a:moveTo>
                      <a:pt x="134" y="447"/>
                    </a:moveTo>
                    <a:lnTo>
                      <a:pt x="5" y="0"/>
                    </a:lnTo>
                    <a:lnTo>
                      <a:pt x="0" y="21"/>
                    </a:lnTo>
                    <a:lnTo>
                      <a:pt x="128" y="45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19" name="Freeform 976">
                <a:extLst>
                  <a:ext uri="{FF2B5EF4-FFF2-40B4-BE49-F238E27FC236}">
                    <a16:creationId xmlns:a16="http://schemas.microsoft.com/office/drawing/2014/main" id="{C1278B11-222A-49F2-ADB0-D4E7437F9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405"/>
                <a:ext cx="134" cy="453"/>
              </a:xfrm>
              <a:custGeom>
                <a:avLst/>
                <a:gdLst>
                  <a:gd name="T0" fmla="*/ 134 w 134"/>
                  <a:gd name="T1" fmla="*/ 447 h 453"/>
                  <a:gd name="T2" fmla="*/ 5 w 134"/>
                  <a:gd name="T3" fmla="*/ 0 h 453"/>
                  <a:gd name="T4" fmla="*/ 0 w 134"/>
                  <a:gd name="T5" fmla="*/ 21 h 453"/>
                  <a:gd name="T6" fmla="*/ 128 w 134"/>
                  <a:gd name="T7" fmla="*/ 453 h 4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453">
                    <a:moveTo>
                      <a:pt x="134" y="447"/>
                    </a:moveTo>
                    <a:lnTo>
                      <a:pt x="5" y="0"/>
                    </a:lnTo>
                    <a:lnTo>
                      <a:pt x="0" y="21"/>
                    </a:lnTo>
                    <a:lnTo>
                      <a:pt x="128" y="453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0" name="Freeform 977">
                <a:extLst>
                  <a:ext uri="{FF2B5EF4-FFF2-40B4-BE49-F238E27FC236}">
                    <a16:creationId xmlns:a16="http://schemas.microsoft.com/office/drawing/2014/main" id="{749045A4-5DB6-4DD4-A488-AC843D43D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3405"/>
                <a:ext cx="206" cy="447"/>
              </a:xfrm>
              <a:custGeom>
                <a:avLst/>
                <a:gdLst>
                  <a:gd name="T0" fmla="*/ 129 w 206"/>
                  <a:gd name="T1" fmla="*/ 447 h 447"/>
                  <a:gd name="T2" fmla="*/ 0 w 206"/>
                  <a:gd name="T3" fmla="*/ 0 h 447"/>
                  <a:gd name="T4" fmla="*/ 56 w 206"/>
                  <a:gd name="T5" fmla="*/ 0 h 447"/>
                  <a:gd name="T6" fmla="*/ 206 w 206"/>
                  <a:gd name="T7" fmla="*/ 447 h 447"/>
                  <a:gd name="T8" fmla="*/ 129 w 206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447">
                    <a:moveTo>
                      <a:pt x="129" y="447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206" y="447"/>
                    </a:lnTo>
                    <a:lnTo>
                      <a:pt x="129" y="447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1" name="Freeform 978">
                <a:extLst>
                  <a:ext uri="{FF2B5EF4-FFF2-40B4-BE49-F238E27FC236}">
                    <a16:creationId xmlns:a16="http://schemas.microsoft.com/office/drawing/2014/main" id="{575F11BC-4728-408E-B05F-87306063B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3405"/>
                <a:ext cx="206" cy="447"/>
              </a:xfrm>
              <a:custGeom>
                <a:avLst/>
                <a:gdLst>
                  <a:gd name="T0" fmla="*/ 129 w 206"/>
                  <a:gd name="T1" fmla="*/ 447 h 447"/>
                  <a:gd name="T2" fmla="*/ 0 w 206"/>
                  <a:gd name="T3" fmla="*/ 0 h 447"/>
                  <a:gd name="T4" fmla="*/ 56 w 206"/>
                  <a:gd name="T5" fmla="*/ 0 h 447"/>
                  <a:gd name="T6" fmla="*/ 206 w 206"/>
                  <a:gd name="T7" fmla="*/ 447 h 447"/>
                  <a:gd name="T8" fmla="*/ 129 w 206"/>
                  <a:gd name="T9" fmla="*/ 447 h 4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447">
                    <a:moveTo>
                      <a:pt x="129" y="447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206" y="447"/>
                    </a:lnTo>
                    <a:lnTo>
                      <a:pt x="129" y="447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2" name="Freeform 979">
                <a:extLst>
                  <a:ext uri="{FF2B5EF4-FFF2-40B4-BE49-F238E27FC236}">
                    <a16:creationId xmlns:a16="http://schemas.microsoft.com/office/drawing/2014/main" id="{0CD82F52-B08F-43B5-A6D8-40DF429F7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3852"/>
                <a:ext cx="83" cy="8"/>
              </a:xfrm>
              <a:custGeom>
                <a:avLst/>
                <a:gdLst>
                  <a:gd name="T0" fmla="*/ 6 w 83"/>
                  <a:gd name="T1" fmla="*/ 8 h 8"/>
                  <a:gd name="T2" fmla="*/ 83 w 83"/>
                  <a:gd name="T3" fmla="*/ 8 h 8"/>
                  <a:gd name="T4" fmla="*/ 79 w 83"/>
                  <a:gd name="T5" fmla="*/ 0 h 8"/>
                  <a:gd name="T6" fmla="*/ 0 w 83"/>
                  <a:gd name="T7" fmla="*/ 0 h 8"/>
                  <a:gd name="T8" fmla="*/ 6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6" y="8"/>
                    </a:moveTo>
                    <a:lnTo>
                      <a:pt x="83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3" name="Freeform 980">
                <a:extLst>
                  <a:ext uri="{FF2B5EF4-FFF2-40B4-BE49-F238E27FC236}">
                    <a16:creationId xmlns:a16="http://schemas.microsoft.com/office/drawing/2014/main" id="{6871D111-D6AB-4F1A-8528-3AD3CFBAB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3852"/>
                <a:ext cx="83" cy="8"/>
              </a:xfrm>
              <a:custGeom>
                <a:avLst/>
                <a:gdLst>
                  <a:gd name="T0" fmla="*/ 6 w 83"/>
                  <a:gd name="T1" fmla="*/ 8 h 8"/>
                  <a:gd name="T2" fmla="*/ 83 w 83"/>
                  <a:gd name="T3" fmla="*/ 8 h 8"/>
                  <a:gd name="T4" fmla="*/ 79 w 83"/>
                  <a:gd name="T5" fmla="*/ 0 h 8"/>
                  <a:gd name="T6" fmla="*/ 0 w 83"/>
                  <a:gd name="T7" fmla="*/ 0 h 8"/>
                  <a:gd name="T8" fmla="*/ 6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6" y="8"/>
                    </a:moveTo>
                    <a:lnTo>
                      <a:pt x="83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4" name="Freeform 981">
                <a:extLst>
                  <a:ext uri="{FF2B5EF4-FFF2-40B4-BE49-F238E27FC236}">
                    <a16:creationId xmlns:a16="http://schemas.microsoft.com/office/drawing/2014/main" id="{003DC009-3F9B-4B14-BE20-DE1D09E63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852"/>
                <a:ext cx="83" cy="8"/>
              </a:xfrm>
              <a:custGeom>
                <a:avLst/>
                <a:gdLst>
                  <a:gd name="T0" fmla="*/ 6 w 83"/>
                  <a:gd name="T1" fmla="*/ 8 h 8"/>
                  <a:gd name="T2" fmla="*/ 83 w 83"/>
                  <a:gd name="T3" fmla="*/ 8 h 8"/>
                  <a:gd name="T4" fmla="*/ 79 w 83"/>
                  <a:gd name="T5" fmla="*/ 0 h 8"/>
                  <a:gd name="T6" fmla="*/ 0 w 83"/>
                  <a:gd name="T7" fmla="*/ 0 h 8"/>
                  <a:gd name="T8" fmla="*/ 6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6" y="8"/>
                    </a:moveTo>
                    <a:lnTo>
                      <a:pt x="83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5" name="Freeform 982">
                <a:extLst>
                  <a:ext uri="{FF2B5EF4-FFF2-40B4-BE49-F238E27FC236}">
                    <a16:creationId xmlns:a16="http://schemas.microsoft.com/office/drawing/2014/main" id="{9D6555A7-8A6E-4589-B075-D256764DA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3852"/>
                <a:ext cx="83" cy="8"/>
              </a:xfrm>
              <a:custGeom>
                <a:avLst/>
                <a:gdLst>
                  <a:gd name="T0" fmla="*/ 6 w 83"/>
                  <a:gd name="T1" fmla="*/ 8 h 8"/>
                  <a:gd name="T2" fmla="*/ 83 w 83"/>
                  <a:gd name="T3" fmla="*/ 8 h 8"/>
                  <a:gd name="T4" fmla="*/ 79 w 83"/>
                  <a:gd name="T5" fmla="*/ 0 h 8"/>
                  <a:gd name="T6" fmla="*/ 0 w 83"/>
                  <a:gd name="T7" fmla="*/ 0 h 8"/>
                  <a:gd name="T8" fmla="*/ 6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6" y="8"/>
                    </a:moveTo>
                    <a:lnTo>
                      <a:pt x="83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6" name="Freeform 983">
                <a:extLst>
                  <a:ext uri="{FF2B5EF4-FFF2-40B4-BE49-F238E27FC236}">
                    <a16:creationId xmlns:a16="http://schemas.microsoft.com/office/drawing/2014/main" id="{016974C7-9896-4892-9D57-1D27FF58A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852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7" name="Freeform 984">
                <a:extLst>
                  <a:ext uri="{FF2B5EF4-FFF2-40B4-BE49-F238E27FC236}">
                    <a16:creationId xmlns:a16="http://schemas.microsoft.com/office/drawing/2014/main" id="{0BC1A2FE-2945-493D-A5F7-9932E918E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3852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8" name="Freeform 985">
                <a:extLst>
                  <a:ext uri="{FF2B5EF4-FFF2-40B4-BE49-F238E27FC236}">
                    <a16:creationId xmlns:a16="http://schemas.microsoft.com/office/drawing/2014/main" id="{002D1279-D779-497A-89E1-8D7127EBF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852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29" name="Freeform 986">
                <a:extLst>
                  <a:ext uri="{FF2B5EF4-FFF2-40B4-BE49-F238E27FC236}">
                    <a16:creationId xmlns:a16="http://schemas.microsoft.com/office/drawing/2014/main" id="{79EFE21A-9D7C-40CA-AEA5-3A5F77A78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3852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0" name="Freeform 987">
                <a:extLst>
                  <a:ext uri="{FF2B5EF4-FFF2-40B4-BE49-F238E27FC236}">
                    <a16:creationId xmlns:a16="http://schemas.microsoft.com/office/drawing/2014/main" id="{DF28E87A-29A8-432E-8B09-78BB97B21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399"/>
                <a:ext cx="566" cy="446"/>
              </a:xfrm>
              <a:custGeom>
                <a:avLst/>
                <a:gdLst>
                  <a:gd name="T0" fmla="*/ 566 w 566"/>
                  <a:gd name="T1" fmla="*/ 0 h 446"/>
                  <a:gd name="T2" fmla="*/ 77 w 566"/>
                  <a:gd name="T3" fmla="*/ 446 h 446"/>
                  <a:gd name="T4" fmla="*/ 0 w 566"/>
                  <a:gd name="T5" fmla="*/ 446 h 446"/>
                  <a:gd name="T6" fmla="*/ 489 w 566"/>
                  <a:gd name="T7" fmla="*/ 0 h 446"/>
                  <a:gd name="T8" fmla="*/ 566 w 566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6">
                    <a:moveTo>
                      <a:pt x="566" y="0"/>
                    </a:moveTo>
                    <a:lnTo>
                      <a:pt x="77" y="446"/>
                    </a:lnTo>
                    <a:lnTo>
                      <a:pt x="0" y="446"/>
                    </a:lnTo>
                    <a:lnTo>
                      <a:pt x="489" y="0"/>
                    </a:lnTo>
                    <a:lnTo>
                      <a:pt x="566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1" name="Freeform 988">
                <a:extLst>
                  <a:ext uri="{FF2B5EF4-FFF2-40B4-BE49-F238E27FC236}">
                    <a16:creationId xmlns:a16="http://schemas.microsoft.com/office/drawing/2014/main" id="{3173EC82-372D-4564-9BA2-C4F80B094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399"/>
                <a:ext cx="566" cy="446"/>
              </a:xfrm>
              <a:custGeom>
                <a:avLst/>
                <a:gdLst>
                  <a:gd name="T0" fmla="*/ 566 w 566"/>
                  <a:gd name="T1" fmla="*/ 0 h 446"/>
                  <a:gd name="T2" fmla="*/ 77 w 566"/>
                  <a:gd name="T3" fmla="*/ 446 h 446"/>
                  <a:gd name="T4" fmla="*/ 0 w 566"/>
                  <a:gd name="T5" fmla="*/ 446 h 446"/>
                  <a:gd name="T6" fmla="*/ 489 w 566"/>
                  <a:gd name="T7" fmla="*/ 0 h 446"/>
                  <a:gd name="T8" fmla="*/ 566 w 566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6">
                    <a:moveTo>
                      <a:pt x="566" y="0"/>
                    </a:moveTo>
                    <a:lnTo>
                      <a:pt x="77" y="446"/>
                    </a:lnTo>
                    <a:lnTo>
                      <a:pt x="0" y="446"/>
                    </a:lnTo>
                    <a:lnTo>
                      <a:pt x="489" y="0"/>
                    </a:lnTo>
                    <a:lnTo>
                      <a:pt x="566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2" name="Freeform 989">
                <a:extLst>
                  <a:ext uri="{FF2B5EF4-FFF2-40B4-BE49-F238E27FC236}">
                    <a16:creationId xmlns:a16="http://schemas.microsoft.com/office/drawing/2014/main" id="{277B94C7-9808-4290-B127-AAD2C001E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3399"/>
                <a:ext cx="491" cy="455"/>
              </a:xfrm>
              <a:custGeom>
                <a:avLst/>
                <a:gdLst>
                  <a:gd name="T0" fmla="*/ 8 w 491"/>
                  <a:gd name="T1" fmla="*/ 455 h 455"/>
                  <a:gd name="T2" fmla="*/ 491 w 491"/>
                  <a:gd name="T3" fmla="*/ 12 h 455"/>
                  <a:gd name="T4" fmla="*/ 489 w 491"/>
                  <a:gd name="T5" fmla="*/ 0 h 455"/>
                  <a:gd name="T6" fmla="*/ 0 w 491"/>
                  <a:gd name="T7" fmla="*/ 446 h 455"/>
                  <a:gd name="T8" fmla="*/ 8 w 491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1" h="455">
                    <a:moveTo>
                      <a:pt x="8" y="455"/>
                    </a:moveTo>
                    <a:lnTo>
                      <a:pt x="491" y="12"/>
                    </a:lnTo>
                    <a:lnTo>
                      <a:pt x="489" y="0"/>
                    </a:lnTo>
                    <a:lnTo>
                      <a:pt x="0" y="446"/>
                    </a:lnTo>
                    <a:lnTo>
                      <a:pt x="8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3" name="Freeform 990">
                <a:extLst>
                  <a:ext uri="{FF2B5EF4-FFF2-40B4-BE49-F238E27FC236}">
                    <a16:creationId xmlns:a16="http://schemas.microsoft.com/office/drawing/2014/main" id="{5B546775-0ECB-4E33-B1DA-9946A6593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3399"/>
                <a:ext cx="491" cy="455"/>
              </a:xfrm>
              <a:custGeom>
                <a:avLst/>
                <a:gdLst>
                  <a:gd name="T0" fmla="*/ 8 w 491"/>
                  <a:gd name="T1" fmla="*/ 455 h 455"/>
                  <a:gd name="T2" fmla="*/ 491 w 491"/>
                  <a:gd name="T3" fmla="*/ 12 h 455"/>
                  <a:gd name="T4" fmla="*/ 489 w 491"/>
                  <a:gd name="T5" fmla="*/ 0 h 455"/>
                  <a:gd name="T6" fmla="*/ 0 w 491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8" y="455"/>
                    </a:moveTo>
                    <a:lnTo>
                      <a:pt x="491" y="12"/>
                    </a:lnTo>
                    <a:lnTo>
                      <a:pt x="489" y="0"/>
                    </a:lnTo>
                    <a:lnTo>
                      <a:pt x="0" y="4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4" name="Freeform 991">
                <a:extLst>
                  <a:ext uri="{FF2B5EF4-FFF2-40B4-BE49-F238E27FC236}">
                    <a16:creationId xmlns:a16="http://schemas.microsoft.com/office/drawing/2014/main" id="{90DC7455-BDC6-4C4D-B636-B5AD5CBB1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3399"/>
                <a:ext cx="491" cy="455"/>
              </a:xfrm>
              <a:custGeom>
                <a:avLst/>
                <a:gdLst>
                  <a:gd name="T0" fmla="*/ 8 w 491"/>
                  <a:gd name="T1" fmla="*/ 455 h 455"/>
                  <a:gd name="T2" fmla="*/ 491 w 491"/>
                  <a:gd name="T3" fmla="*/ 12 h 455"/>
                  <a:gd name="T4" fmla="*/ 489 w 491"/>
                  <a:gd name="T5" fmla="*/ 0 h 455"/>
                  <a:gd name="T6" fmla="*/ 0 w 491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8" y="455"/>
                    </a:moveTo>
                    <a:lnTo>
                      <a:pt x="491" y="12"/>
                    </a:lnTo>
                    <a:lnTo>
                      <a:pt x="489" y="0"/>
                    </a:lnTo>
                    <a:lnTo>
                      <a:pt x="0" y="446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5" name="Freeform 992">
                <a:extLst>
                  <a:ext uri="{FF2B5EF4-FFF2-40B4-BE49-F238E27FC236}">
                    <a16:creationId xmlns:a16="http://schemas.microsoft.com/office/drawing/2014/main" id="{9895C0B0-31FA-49C2-ABD7-EB0F0A7AB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845"/>
                <a:ext cx="85" cy="9"/>
              </a:xfrm>
              <a:custGeom>
                <a:avLst/>
                <a:gdLst>
                  <a:gd name="T0" fmla="*/ 6 w 85"/>
                  <a:gd name="T1" fmla="*/ 9 h 9"/>
                  <a:gd name="T2" fmla="*/ 85 w 85"/>
                  <a:gd name="T3" fmla="*/ 9 h 9"/>
                  <a:gd name="T4" fmla="*/ 79 w 85"/>
                  <a:gd name="T5" fmla="*/ 0 h 9"/>
                  <a:gd name="T6" fmla="*/ 0 w 85"/>
                  <a:gd name="T7" fmla="*/ 0 h 9"/>
                  <a:gd name="T8" fmla="*/ 6 w 85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">
                    <a:moveTo>
                      <a:pt x="6" y="9"/>
                    </a:moveTo>
                    <a:lnTo>
                      <a:pt x="85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6" name="Freeform 993">
                <a:extLst>
                  <a:ext uri="{FF2B5EF4-FFF2-40B4-BE49-F238E27FC236}">
                    <a16:creationId xmlns:a16="http://schemas.microsoft.com/office/drawing/2014/main" id="{9CCA9769-5AD9-473E-8EEA-6392A5183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7" y="3845"/>
                <a:ext cx="85" cy="9"/>
              </a:xfrm>
              <a:custGeom>
                <a:avLst/>
                <a:gdLst>
                  <a:gd name="T0" fmla="*/ 6 w 85"/>
                  <a:gd name="T1" fmla="*/ 9 h 9"/>
                  <a:gd name="T2" fmla="*/ 85 w 85"/>
                  <a:gd name="T3" fmla="*/ 9 h 9"/>
                  <a:gd name="T4" fmla="*/ 79 w 85"/>
                  <a:gd name="T5" fmla="*/ 0 h 9"/>
                  <a:gd name="T6" fmla="*/ 0 w 85"/>
                  <a:gd name="T7" fmla="*/ 0 h 9"/>
                  <a:gd name="T8" fmla="*/ 6 w 85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">
                    <a:moveTo>
                      <a:pt x="6" y="9"/>
                    </a:moveTo>
                    <a:lnTo>
                      <a:pt x="85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7" name="Freeform 994">
                <a:extLst>
                  <a:ext uri="{FF2B5EF4-FFF2-40B4-BE49-F238E27FC236}">
                    <a16:creationId xmlns:a16="http://schemas.microsoft.com/office/drawing/2014/main" id="{E5114CD9-8D02-451A-A17F-7640F143C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3399"/>
                <a:ext cx="562" cy="446"/>
              </a:xfrm>
              <a:custGeom>
                <a:avLst/>
                <a:gdLst>
                  <a:gd name="T0" fmla="*/ 562 w 562"/>
                  <a:gd name="T1" fmla="*/ 0 h 446"/>
                  <a:gd name="T2" fmla="*/ 77 w 562"/>
                  <a:gd name="T3" fmla="*/ 446 h 446"/>
                  <a:gd name="T4" fmla="*/ 0 w 562"/>
                  <a:gd name="T5" fmla="*/ 446 h 446"/>
                  <a:gd name="T6" fmla="*/ 485 w 562"/>
                  <a:gd name="T7" fmla="*/ 0 h 446"/>
                  <a:gd name="T8" fmla="*/ 562 w 562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6">
                    <a:moveTo>
                      <a:pt x="562" y="0"/>
                    </a:moveTo>
                    <a:lnTo>
                      <a:pt x="77" y="446"/>
                    </a:lnTo>
                    <a:lnTo>
                      <a:pt x="0" y="446"/>
                    </a:lnTo>
                    <a:lnTo>
                      <a:pt x="485" y="0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8" name="Freeform 995">
                <a:extLst>
                  <a:ext uri="{FF2B5EF4-FFF2-40B4-BE49-F238E27FC236}">
                    <a16:creationId xmlns:a16="http://schemas.microsoft.com/office/drawing/2014/main" id="{E19750C5-8C1A-4288-9BEC-C410D9FF8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3399"/>
                <a:ext cx="562" cy="446"/>
              </a:xfrm>
              <a:custGeom>
                <a:avLst/>
                <a:gdLst>
                  <a:gd name="T0" fmla="*/ 562 w 562"/>
                  <a:gd name="T1" fmla="*/ 0 h 446"/>
                  <a:gd name="T2" fmla="*/ 77 w 562"/>
                  <a:gd name="T3" fmla="*/ 446 h 446"/>
                  <a:gd name="T4" fmla="*/ 0 w 562"/>
                  <a:gd name="T5" fmla="*/ 446 h 446"/>
                  <a:gd name="T6" fmla="*/ 485 w 562"/>
                  <a:gd name="T7" fmla="*/ 0 h 446"/>
                  <a:gd name="T8" fmla="*/ 562 w 562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6">
                    <a:moveTo>
                      <a:pt x="562" y="0"/>
                    </a:moveTo>
                    <a:lnTo>
                      <a:pt x="77" y="446"/>
                    </a:lnTo>
                    <a:lnTo>
                      <a:pt x="0" y="446"/>
                    </a:lnTo>
                    <a:lnTo>
                      <a:pt x="485" y="0"/>
                    </a:lnTo>
                    <a:lnTo>
                      <a:pt x="562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39" name="Freeform 996">
                <a:extLst>
                  <a:ext uri="{FF2B5EF4-FFF2-40B4-BE49-F238E27FC236}">
                    <a16:creationId xmlns:a16="http://schemas.microsoft.com/office/drawing/2014/main" id="{B9119856-7931-403B-B7FD-402B5BCB1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399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2 h 455"/>
                  <a:gd name="T4" fmla="*/ 485 w 487"/>
                  <a:gd name="T5" fmla="*/ 0 h 455"/>
                  <a:gd name="T6" fmla="*/ 0 w 487"/>
                  <a:gd name="T7" fmla="*/ 446 h 455"/>
                  <a:gd name="T8" fmla="*/ 4 w 487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2"/>
                    </a:lnTo>
                    <a:lnTo>
                      <a:pt x="485" y="0"/>
                    </a:lnTo>
                    <a:lnTo>
                      <a:pt x="0" y="446"/>
                    </a:lnTo>
                    <a:lnTo>
                      <a:pt x="4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0" name="Freeform 997">
                <a:extLst>
                  <a:ext uri="{FF2B5EF4-FFF2-40B4-BE49-F238E27FC236}">
                    <a16:creationId xmlns:a16="http://schemas.microsoft.com/office/drawing/2014/main" id="{2D168F96-93C7-4AF4-8202-0A43C4C66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399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2 h 455"/>
                  <a:gd name="T4" fmla="*/ 485 w 487"/>
                  <a:gd name="T5" fmla="*/ 0 h 455"/>
                  <a:gd name="T6" fmla="*/ 0 w 487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2"/>
                    </a:lnTo>
                    <a:lnTo>
                      <a:pt x="485" y="0"/>
                    </a:lnTo>
                    <a:lnTo>
                      <a:pt x="0" y="4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1" name="Freeform 998">
                <a:extLst>
                  <a:ext uri="{FF2B5EF4-FFF2-40B4-BE49-F238E27FC236}">
                    <a16:creationId xmlns:a16="http://schemas.microsoft.com/office/drawing/2014/main" id="{E5D9009D-C3F9-4487-8504-897953558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3" y="3399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2 h 455"/>
                  <a:gd name="T4" fmla="*/ 485 w 487"/>
                  <a:gd name="T5" fmla="*/ 0 h 455"/>
                  <a:gd name="T6" fmla="*/ 0 w 487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2"/>
                    </a:lnTo>
                    <a:lnTo>
                      <a:pt x="485" y="0"/>
                    </a:lnTo>
                    <a:lnTo>
                      <a:pt x="0" y="446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2" name="Freeform 999">
                <a:extLst>
                  <a:ext uri="{FF2B5EF4-FFF2-40B4-BE49-F238E27FC236}">
                    <a16:creationId xmlns:a16="http://schemas.microsoft.com/office/drawing/2014/main" id="{7488D897-B0B1-426A-95E3-79B90767A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3845"/>
                <a:ext cx="81" cy="9"/>
              </a:xfrm>
              <a:custGeom>
                <a:avLst/>
                <a:gdLst>
                  <a:gd name="T0" fmla="*/ 2 w 81"/>
                  <a:gd name="T1" fmla="*/ 9 h 9"/>
                  <a:gd name="T2" fmla="*/ 81 w 81"/>
                  <a:gd name="T3" fmla="*/ 9 h 9"/>
                  <a:gd name="T4" fmla="*/ 79 w 81"/>
                  <a:gd name="T5" fmla="*/ 0 h 9"/>
                  <a:gd name="T6" fmla="*/ 0 w 81"/>
                  <a:gd name="T7" fmla="*/ 0 h 9"/>
                  <a:gd name="T8" fmla="*/ 2 w 81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9">
                    <a:moveTo>
                      <a:pt x="2" y="9"/>
                    </a:moveTo>
                    <a:lnTo>
                      <a:pt x="81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3" name="Freeform 1000">
                <a:extLst>
                  <a:ext uri="{FF2B5EF4-FFF2-40B4-BE49-F238E27FC236}">
                    <a16:creationId xmlns:a16="http://schemas.microsoft.com/office/drawing/2014/main" id="{E5A1B505-360B-4BD5-9108-48DA3B378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3845"/>
                <a:ext cx="81" cy="9"/>
              </a:xfrm>
              <a:custGeom>
                <a:avLst/>
                <a:gdLst>
                  <a:gd name="T0" fmla="*/ 2 w 81"/>
                  <a:gd name="T1" fmla="*/ 9 h 9"/>
                  <a:gd name="T2" fmla="*/ 81 w 81"/>
                  <a:gd name="T3" fmla="*/ 9 h 9"/>
                  <a:gd name="T4" fmla="*/ 79 w 81"/>
                  <a:gd name="T5" fmla="*/ 0 h 9"/>
                  <a:gd name="T6" fmla="*/ 0 w 81"/>
                  <a:gd name="T7" fmla="*/ 0 h 9"/>
                  <a:gd name="T8" fmla="*/ 2 w 81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9">
                    <a:moveTo>
                      <a:pt x="2" y="9"/>
                    </a:moveTo>
                    <a:lnTo>
                      <a:pt x="81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2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4" name="Freeform 1001">
                <a:extLst>
                  <a:ext uri="{FF2B5EF4-FFF2-40B4-BE49-F238E27FC236}">
                    <a16:creationId xmlns:a16="http://schemas.microsoft.com/office/drawing/2014/main" id="{DD0103D2-6971-45C0-B268-2412E336D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434"/>
                <a:ext cx="467" cy="411"/>
              </a:xfrm>
              <a:custGeom>
                <a:avLst/>
                <a:gdLst>
                  <a:gd name="T0" fmla="*/ 447 w 467"/>
                  <a:gd name="T1" fmla="*/ 0 h 411"/>
                  <a:gd name="T2" fmla="*/ 0 w 467"/>
                  <a:gd name="T3" fmla="*/ 411 h 411"/>
                  <a:gd name="T4" fmla="*/ 77 w 467"/>
                  <a:gd name="T5" fmla="*/ 411 h 411"/>
                  <a:gd name="T6" fmla="*/ 467 w 467"/>
                  <a:gd name="T7" fmla="*/ 50 h 411"/>
                  <a:gd name="T8" fmla="*/ 447 w 467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1">
                    <a:moveTo>
                      <a:pt x="447" y="0"/>
                    </a:moveTo>
                    <a:lnTo>
                      <a:pt x="0" y="411"/>
                    </a:lnTo>
                    <a:lnTo>
                      <a:pt x="77" y="411"/>
                    </a:lnTo>
                    <a:lnTo>
                      <a:pt x="467" y="50"/>
                    </a:lnTo>
                    <a:lnTo>
                      <a:pt x="447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5" name="Freeform 1002">
                <a:extLst>
                  <a:ext uri="{FF2B5EF4-FFF2-40B4-BE49-F238E27FC236}">
                    <a16:creationId xmlns:a16="http://schemas.microsoft.com/office/drawing/2014/main" id="{7A0F85ED-5A55-42D3-8002-9B592083B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434"/>
                <a:ext cx="467" cy="411"/>
              </a:xfrm>
              <a:custGeom>
                <a:avLst/>
                <a:gdLst>
                  <a:gd name="T0" fmla="*/ 447 w 467"/>
                  <a:gd name="T1" fmla="*/ 0 h 411"/>
                  <a:gd name="T2" fmla="*/ 0 w 467"/>
                  <a:gd name="T3" fmla="*/ 411 h 411"/>
                  <a:gd name="T4" fmla="*/ 77 w 467"/>
                  <a:gd name="T5" fmla="*/ 411 h 411"/>
                  <a:gd name="T6" fmla="*/ 467 w 467"/>
                  <a:gd name="T7" fmla="*/ 50 h 411"/>
                  <a:gd name="T8" fmla="*/ 447 w 467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1">
                    <a:moveTo>
                      <a:pt x="447" y="0"/>
                    </a:moveTo>
                    <a:lnTo>
                      <a:pt x="0" y="411"/>
                    </a:lnTo>
                    <a:lnTo>
                      <a:pt x="77" y="411"/>
                    </a:lnTo>
                    <a:lnTo>
                      <a:pt x="467" y="50"/>
                    </a:lnTo>
                    <a:lnTo>
                      <a:pt x="447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6" name="Freeform 1003">
                <a:extLst>
                  <a:ext uri="{FF2B5EF4-FFF2-40B4-BE49-F238E27FC236}">
                    <a16:creationId xmlns:a16="http://schemas.microsoft.com/office/drawing/2014/main" id="{1F333699-5D6A-4FE7-A1EC-DFB5B2060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484"/>
                <a:ext cx="394" cy="370"/>
              </a:xfrm>
              <a:custGeom>
                <a:avLst/>
                <a:gdLst>
                  <a:gd name="T0" fmla="*/ 390 w 394"/>
                  <a:gd name="T1" fmla="*/ 0 h 370"/>
                  <a:gd name="T2" fmla="*/ 0 w 394"/>
                  <a:gd name="T3" fmla="*/ 361 h 370"/>
                  <a:gd name="T4" fmla="*/ 0 w 394"/>
                  <a:gd name="T5" fmla="*/ 370 h 370"/>
                  <a:gd name="T6" fmla="*/ 394 w 394"/>
                  <a:gd name="T7" fmla="*/ 12 h 370"/>
                  <a:gd name="T8" fmla="*/ 390 w 394"/>
                  <a:gd name="T9" fmla="*/ 0 h 3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70">
                    <a:moveTo>
                      <a:pt x="390" y="0"/>
                    </a:moveTo>
                    <a:lnTo>
                      <a:pt x="0" y="361"/>
                    </a:lnTo>
                    <a:lnTo>
                      <a:pt x="0" y="370"/>
                    </a:lnTo>
                    <a:lnTo>
                      <a:pt x="394" y="12"/>
                    </a:lnTo>
                    <a:lnTo>
                      <a:pt x="39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7" name="Freeform 1004">
                <a:extLst>
                  <a:ext uri="{FF2B5EF4-FFF2-40B4-BE49-F238E27FC236}">
                    <a16:creationId xmlns:a16="http://schemas.microsoft.com/office/drawing/2014/main" id="{CCE77936-B308-41F7-8E3E-5CC048097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484"/>
                <a:ext cx="394" cy="370"/>
              </a:xfrm>
              <a:custGeom>
                <a:avLst/>
                <a:gdLst>
                  <a:gd name="T0" fmla="*/ 390 w 394"/>
                  <a:gd name="T1" fmla="*/ 0 h 370"/>
                  <a:gd name="T2" fmla="*/ 0 w 394"/>
                  <a:gd name="T3" fmla="*/ 361 h 370"/>
                  <a:gd name="T4" fmla="*/ 0 w 394"/>
                  <a:gd name="T5" fmla="*/ 370 h 370"/>
                  <a:gd name="T6" fmla="*/ 394 w 394"/>
                  <a:gd name="T7" fmla="*/ 12 h 370"/>
                  <a:gd name="T8" fmla="*/ 390 w 394"/>
                  <a:gd name="T9" fmla="*/ 0 h 3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70">
                    <a:moveTo>
                      <a:pt x="390" y="0"/>
                    </a:moveTo>
                    <a:lnTo>
                      <a:pt x="0" y="361"/>
                    </a:lnTo>
                    <a:lnTo>
                      <a:pt x="0" y="370"/>
                    </a:lnTo>
                    <a:lnTo>
                      <a:pt x="394" y="12"/>
                    </a:lnTo>
                    <a:lnTo>
                      <a:pt x="39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8" name="Freeform 1005">
                <a:extLst>
                  <a:ext uri="{FF2B5EF4-FFF2-40B4-BE49-F238E27FC236}">
                    <a16:creationId xmlns:a16="http://schemas.microsoft.com/office/drawing/2014/main" id="{9573A265-AE05-441D-994F-0061682FC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845"/>
                <a:ext cx="79" cy="9"/>
              </a:xfrm>
              <a:custGeom>
                <a:avLst/>
                <a:gdLst>
                  <a:gd name="T0" fmla="*/ 0 w 79"/>
                  <a:gd name="T1" fmla="*/ 9 h 9"/>
                  <a:gd name="T2" fmla="*/ 77 w 79"/>
                  <a:gd name="T3" fmla="*/ 9 h 9"/>
                  <a:gd name="T4" fmla="*/ 79 w 79"/>
                  <a:gd name="T5" fmla="*/ 0 h 9"/>
                  <a:gd name="T6" fmla="*/ 0 w 79"/>
                  <a:gd name="T7" fmla="*/ 0 h 9"/>
                  <a:gd name="T8" fmla="*/ 0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0" y="9"/>
                    </a:moveTo>
                    <a:lnTo>
                      <a:pt x="77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49" name="Freeform 1006">
                <a:extLst>
                  <a:ext uri="{FF2B5EF4-FFF2-40B4-BE49-F238E27FC236}">
                    <a16:creationId xmlns:a16="http://schemas.microsoft.com/office/drawing/2014/main" id="{7653C323-CCFE-488B-A35A-6D6F4D5AF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845"/>
                <a:ext cx="79" cy="9"/>
              </a:xfrm>
              <a:custGeom>
                <a:avLst/>
                <a:gdLst>
                  <a:gd name="T0" fmla="*/ 0 w 79"/>
                  <a:gd name="T1" fmla="*/ 9 h 9"/>
                  <a:gd name="T2" fmla="*/ 77 w 79"/>
                  <a:gd name="T3" fmla="*/ 9 h 9"/>
                  <a:gd name="T4" fmla="*/ 79 w 79"/>
                  <a:gd name="T5" fmla="*/ 0 h 9"/>
                  <a:gd name="T6" fmla="*/ 0 w 79"/>
                  <a:gd name="T7" fmla="*/ 0 h 9"/>
                  <a:gd name="T8" fmla="*/ 0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0" y="9"/>
                    </a:moveTo>
                    <a:lnTo>
                      <a:pt x="77" y="9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0" name="Freeform 1007">
                <a:extLst>
                  <a:ext uri="{FF2B5EF4-FFF2-40B4-BE49-F238E27FC236}">
                    <a16:creationId xmlns:a16="http://schemas.microsoft.com/office/drawing/2014/main" id="{B02067C6-622F-41B3-9A02-BC48435CA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399"/>
                <a:ext cx="566" cy="446"/>
              </a:xfrm>
              <a:custGeom>
                <a:avLst/>
                <a:gdLst>
                  <a:gd name="T0" fmla="*/ 0 w 566"/>
                  <a:gd name="T1" fmla="*/ 0 h 446"/>
                  <a:gd name="T2" fmla="*/ 489 w 566"/>
                  <a:gd name="T3" fmla="*/ 446 h 446"/>
                  <a:gd name="T4" fmla="*/ 566 w 566"/>
                  <a:gd name="T5" fmla="*/ 446 h 446"/>
                  <a:gd name="T6" fmla="*/ 77 w 566"/>
                  <a:gd name="T7" fmla="*/ 0 h 446"/>
                  <a:gd name="T8" fmla="*/ 0 w 566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6">
                    <a:moveTo>
                      <a:pt x="0" y="0"/>
                    </a:moveTo>
                    <a:lnTo>
                      <a:pt x="489" y="446"/>
                    </a:lnTo>
                    <a:lnTo>
                      <a:pt x="566" y="446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1" name="Freeform 1008">
                <a:extLst>
                  <a:ext uri="{FF2B5EF4-FFF2-40B4-BE49-F238E27FC236}">
                    <a16:creationId xmlns:a16="http://schemas.microsoft.com/office/drawing/2014/main" id="{773E257C-B98A-4259-9241-A1853AD8B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3399"/>
                <a:ext cx="566" cy="446"/>
              </a:xfrm>
              <a:custGeom>
                <a:avLst/>
                <a:gdLst>
                  <a:gd name="T0" fmla="*/ 0 w 566"/>
                  <a:gd name="T1" fmla="*/ 0 h 446"/>
                  <a:gd name="T2" fmla="*/ 489 w 566"/>
                  <a:gd name="T3" fmla="*/ 446 h 446"/>
                  <a:gd name="T4" fmla="*/ 566 w 566"/>
                  <a:gd name="T5" fmla="*/ 446 h 446"/>
                  <a:gd name="T6" fmla="*/ 77 w 566"/>
                  <a:gd name="T7" fmla="*/ 0 h 446"/>
                  <a:gd name="T8" fmla="*/ 0 w 566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6">
                    <a:moveTo>
                      <a:pt x="0" y="0"/>
                    </a:moveTo>
                    <a:lnTo>
                      <a:pt x="489" y="446"/>
                    </a:lnTo>
                    <a:lnTo>
                      <a:pt x="566" y="446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2" name="Freeform 1009">
                <a:extLst>
                  <a:ext uri="{FF2B5EF4-FFF2-40B4-BE49-F238E27FC236}">
                    <a16:creationId xmlns:a16="http://schemas.microsoft.com/office/drawing/2014/main" id="{2693826A-016E-41D7-AA44-A730A9D7F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399"/>
                <a:ext cx="491" cy="455"/>
              </a:xfrm>
              <a:custGeom>
                <a:avLst/>
                <a:gdLst>
                  <a:gd name="T0" fmla="*/ 483 w 491"/>
                  <a:gd name="T1" fmla="*/ 455 h 455"/>
                  <a:gd name="T2" fmla="*/ 0 w 491"/>
                  <a:gd name="T3" fmla="*/ 12 h 455"/>
                  <a:gd name="T4" fmla="*/ 2 w 491"/>
                  <a:gd name="T5" fmla="*/ 0 h 455"/>
                  <a:gd name="T6" fmla="*/ 491 w 491"/>
                  <a:gd name="T7" fmla="*/ 446 h 455"/>
                  <a:gd name="T8" fmla="*/ 483 w 491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1" h="455">
                    <a:moveTo>
                      <a:pt x="483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91" y="446"/>
                    </a:lnTo>
                    <a:lnTo>
                      <a:pt x="483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3" name="Freeform 1010">
                <a:extLst>
                  <a:ext uri="{FF2B5EF4-FFF2-40B4-BE49-F238E27FC236}">
                    <a16:creationId xmlns:a16="http://schemas.microsoft.com/office/drawing/2014/main" id="{9504112B-AE21-420E-92BB-5480F7F43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399"/>
                <a:ext cx="491" cy="455"/>
              </a:xfrm>
              <a:custGeom>
                <a:avLst/>
                <a:gdLst>
                  <a:gd name="T0" fmla="*/ 483 w 491"/>
                  <a:gd name="T1" fmla="*/ 455 h 455"/>
                  <a:gd name="T2" fmla="*/ 0 w 491"/>
                  <a:gd name="T3" fmla="*/ 12 h 455"/>
                  <a:gd name="T4" fmla="*/ 2 w 491"/>
                  <a:gd name="T5" fmla="*/ 0 h 455"/>
                  <a:gd name="T6" fmla="*/ 491 w 491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483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91" y="4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4" name="Freeform 1011">
                <a:extLst>
                  <a:ext uri="{FF2B5EF4-FFF2-40B4-BE49-F238E27FC236}">
                    <a16:creationId xmlns:a16="http://schemas.microsoft.com/office/drawing/2014/main" id="{1C6B9AE1-4545-490F-BA10-C778156B7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399"/>
                <a:ext cx="491" cy="455"/>
              </a:xfrm>
              <a:custGeom>
                <a:avLst/>
                <a:gdLst>
                  <a:gd name="T0" fmla="*/ 483 w 491"/>
                  <a:gd name="T1" fmla="*/ 455 h 455"/>
                  <a:gd name="T2" fmla="*/ 0 w 491"/>
                  <a:gd name="T3" fmla="*/ 12 h 455"/>
                  <a:gd name="T4" fmla="*/ 2 w 491"/>
                  <a:gd name="T5" fmla="*/ 0 h 455"/>
                  <a:gd name="T6" fmla="*/ 491 w 491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483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91" y="446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5" name="Freeform 1012">
                <a:extLst>
                  <a:ext uri="{FF2B5EF4-FFF2-40B4-BE49-F238E27FC236}">
                    <a16:creationId xmlns:a16="http://schemas.microsoft.com/office/drawing/2014/main" id="{66A85643-DE5A-4A66-AC69-6D083A9EF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845"/>
                <a:ext cx="85" cy="9"/>
              </a:xfrm>
              <a:custGeom>
                <a:avLst/>
                <a:gdLst>
                  <a:gd name="T0" fmla="*/ 79 w 85"/>
                  <a:gd name="T1" fmla="*/ 9 h 9"/>
                  <a:gd name="T2" fmla="*/ 0 w 85"/>
                  <a:gd name="T3" fmla="*/ 9 h 9"/>
                  <a:gd name="T4" fmla="*/ 6 w 85"/>
                  <a:gd name="T5" fmla="*/ 0 h 9"/>
                  <a:gd name="T6" fmla="*/ 85 w 85"/>
                  <a:gd name="T7" fmla="*/ 0 h 9"/>
                  <a:gd name="T8" fmla="*/ 79 w 85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">
                    <a:moveTo>
                      <a:pt x="79" y="9"/>
                    </a:moveTo>
                    <a:lnTo>
                      <a:pt x="0" y="9"/>
                    </a:lnTo>
                    <a:lnTo>
                      <a:pt x="6" y="0"/>
                    </a:lnTo>
                    <a:lnTo>
                      <a:pt x="85" y="0"/>
                    </a:lnTo>
                    <a:lnTo>
                      <a:pt x="79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6" name="Freeform 1013">
                <a:extLst>
                  <a:ext uri="{FF2B5EF4-FFF2-40B4-BE49-F238E27FC236}">
                    <a16:creationId xmlns:a16="http://schemas.microsoft.com/office/drawing/2014/main" id="{9805CA9C-C192-4DB1-894E-A63084E5C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3845"/>
                <a:ext cx="85" cy="9"/>
              </a:xfrm>
              <a:custGeom>
                <a:avLst/>
                <a:gdLst>
                  <a:gd name="T0" fmla="*/ 79 w 85"/>
                  <a:gd name="T1" fmla="*/ 9 h 9"/>
                  <a:gd name="T2" fmla="*/ 0 w 85"/>
                  <a:gd name="T3" fmla="*/ 9 h 9"/>
                  <a:gd name="T4" fmla="*/ 6 w 85"/>
                  <a:gd name="T5" fmla="*/ 0 h 9"/>
                  <a:gd name="T6" fmla="*/ 85 w 85"/>
                  <a:gd name="T7" fmla="*/ 0 h 9"/>
                  <a:gd name="T8" fmla="*/ 79 w 85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9">
                    <a:moveTo>
                      <a:pt x="79" y="9"/>
                    </a:moveTo>
                    <a:lnTo>
                      <a:pt x="0" y="9"/>
                    </a:lnTo>
                    <a:lnTo>
                      <a:pt x="6" y="0"/>
                    </a:lnTo>
                    <a:lnTo>
                      <a:pt x="85" y="0"/>
                    </a:lnTo>
                    <a:lnTo>
                      <a:pt x="79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7" name="Freeform 1014">
                <a:extLst>
                  <a:ext uri="{FF2B5EF4-FFF2-40B4-BE49-F238E27FC236}">
                    <a16:creationId xmlns:a16="http://schemas.microsoft.com/office/drawing/2014/main" id="{EC183B29-6D2E-4D75-9E0C-D565CF02B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3399"/>
                <a:ext cx="562" cy="446"/>
              </a:xfrm>
              <a:custGeom>
                <a:avLst/>
                <a:gdLst>
                  <a:gd name="T0" fmla="*/ 0 w 562"/>
                  <a:gd name="T1" fmla="*/ 0 h 446"/>
                  <a:gd name="T2" fmla="*/ 485 w 562"/>
                  <a:gd name="T3" fmla="*/ 446 h 446"/>
                  <a:gd name="T4" fmla="*/ 562 w 562"/>
                  <a:gd name="T5" fmla="*/ 446 h 446"/>
                  <a:gd name="T6" fmla="*/ 77 w 562"/>
                  <a:gd name="T7" fmla="*/ 0 h 446"/>
                  <a:gd name="T8" fmla="*/ 0 w 562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6">
                    <a:moveTo>
                      <a:pt x="0" y="0"/>
                    </a:moveTo>
                    <a:lnTo>
                      <a:pt x="485" y="446"/>
                    </a:lnTo>
                    <a:lnTo>
                      <a:pt x="562" y="446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8" name="Freeform 1015">
                <a:extLst>
                  <a:ext uri="{FF2B5EF4-FFF2-40B4-BE49-F238E27FC236}">
                    <a16:creationId xmlns:a16="http://schemas.microsoft.com/office/drawing/2014/main" id="{700794D9-9743-4F45-B497-60B619676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3399"/>
                <a:ext cx="562" cy="446"/>
              </a:xfrm>
              <a:custGeom>
                <a:avLst/>
                <a:gdLst>
                  <a:gd name="T0" fmla="*/ 0 w 562"/>
                  <a:gd name="T1" fmla="*/ 0 h 446"/>
                  <a:gd name="T2" fmla="*/ 485 w 562"/>
                  <a:gd name="T3" fmla="*/ 446 h 446"/>
                  <a:gd name="T4" fmla="*/ 562 w 562"/>
                  <a:gd name="T5" fmla="*/ 446 h 446"/>
                  <a:gd name="T6" fmla="*/ 77 w 562"/>
                  <a:gd name="T7" fmla="*/ 0 h 446"/>
                  <a:gd name="T8" fmla="*/ 0 w 562"/>
                  <a:gd name="T9" fmla="*/ 0 h 4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6">
                    <a:moveTo>
                      <a:pt x="0" y="0"/>
                    </a:moveTo>
                    <a:lnTo>
                      <a:pt x="485" y="446"/>
                    </a:lnTo>
                    <a:lnTo>
                      <a:pt x="562" y="446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59" name="Freeform 1016">
                <a:extLst>
                  <a:ext uri="{FF2B5EF4-FFF2-40B4-BE49-F238E27FC236}">
                    <a16:creationId xmlns:a16="http://schemas.microsoft.com/office/drawing/2014/main" id="{BABFA0D4-A1EC-420C-BD59-B2E301E2E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399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2 h 455"/>
                  <a:gd name="T4" fmla="*/ 2 w 487"/>
                  <a:gd name="T5" fmla="*/ 0 h 455"/>
                  <a:gd name="T6" fmla="*/ 487 w 487"/>
                  <a:gd name="T7" fmla="*/ 446 h 455"/>
                  <a:gd name="T8" fmla="*/ 485 w 487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87" y="446"/>
                    </a:lnTo>
                    <a:lnTo>
                      <a:pt x="485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0" name="Freeform 1017">
                <a:extLst>
                  <a:ext uri="{FF2B5EF4-FFF2-40B4-BE49-F238E27FC236}">
                    <a16:creationId xmlns:a16="http://schemas.microsoft.com/office/drawing/2014/main" id="{BE7FB6F5-219A-451D-BFDA-58098CAC1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399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2 h 455"/>
                  <a:gd name="T4" fmla="*/ 2 w 487"/>
                  <a:gd name="T5" fmla="*/ 0 h 455"/>
                  <a:gd name="T6" fmla="*/ 487 w 487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87" y="4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1" name="Freeform 1018">
                <a:extLst>
                  <a:ext uri="{FF2B5EF4-FFF2-40B4-BE49-F238E27FC236}">
                    <a16:creationId xmlns:a16="http://schemas.microsoft.com/office/drawing/2014/main" id="{6B4AB4AA-54D1-4CC3-A7A7-3FB22F53B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399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2 h 455"/>
                  <a:gd name="T4" fmla="*/ 2 w 487"/>
                  <a:gd name="T5" fmla="*/ 0 h 455"/>
                  <a:gd name="T6" fmla="*/ 487 w 487"/>
                  <a:gd name="T7" fmla="*/ 446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87" y="446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2" name="Freeform 1019">
                <a:extLst>
                  <a:ext uri="{FF2B5EF4-FFF2-40B4-BE49-F238E27FC236}">
                    <a16:creationId xmlns:a16="http://schemas.microsoft.com/office/drawing/2014/main" id="{4F9E2DA2-1005-4DDD-A658-4AFA40254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3845"/>
                <a:ext cx="79" cy="9"/>
              </a:xfrm>
              <a:custGeom>
                <a:avLst/>
                <a:gdLst>
                  <a:gd name="T0" fmla="*/ 77 w 79"/>
                  <a:gd name="T1" fmla="*/ 9 h 9"/>
                  <a:gd name="T2" fmla="*/ 0 w 79"/>
                  <a:gd name="T3" fmla="*/ 9 h 9"/>
                  <a:gd name="T4" fmla="*/ 2 w 79"/>
                  <a:gd name="T5" fmla="*/ 0 h 9"/>
                  <a:gd name="T6" fmla="*/ 79 w 79"/>
                  <a:gd name="T7" fmla="*/ 0 h 9"/>
                  <a:gd name="T8" fmla="*/ 77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77" y="9"/>
                    </a:moveTo>
                    <a:lnTo>
                      <a:pt x="0" y="9"/>
                    </a:lnTo>
                    <a:lnTo>
                      <a:pt x="2" y="0"/>
                    </a:lnTo>
                    <a:lnTo>
                      <a:pt x="79" y="0"/>
                    </a:lnTo>
                    <a:lnTo>
                      <a:pt x="77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3" name="Freeform 1020">
                <a:extLst>
                  <a:ext uri="{FF2B5EF4-FFF2-40B4-BE49-F238E27FC236}">
                    <a16:creationId xmlns:a16="http://schemas.microsoft.com/office/drawing/2014/main" id="{7597FEAB-C5DB-4073-8ABF-91B866D62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3845"/>
                <a:ext cx="79" cy="9"/>
              </a:xfrm>
              <a:custGeom>
                <a:avLst/>
                <a:gdLst>
                  <a:gd name="T0" fmla="*/ 77 w 79"/>
                  <a:gd name="T1" fmla="*/ 9 h 9"/>
                  <a:gd name="T2" fmla="*/ 0 w 79"/>
                  <a:gd name="T3" fmla="*/ 9 h 9"/>
                  <a:gd name="T4" fmla="*/ 2 w 79"/>
                  <a:gd name="T5" fmla="*/ 0 h 9"/>
                  <a:gd name="T6" fmla="*/ 79 w 79"/>
                  <a:gd name="T7" fmla="*/ 0 h 9"/>
                  <a:gd name="T8" fmla="*/ 77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77" y="9"/>
                    </a:moveTo>
                    <a:lnTo>
                      <a:pt x="0" y="9"/>
                    </a:lnTo>
                    <a:lnTo>
                      <a:pt x="2" y="0"/>
                    </a:lnTo>
                    <a:lnTo>
                      <a:pt x="79" y="0"/>
                    </a:lnTo>
                    <a:lnTo>
                      <a:pt x="77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4" name="Freeform 1021">
                <a:extLst>
                  <a:ext uri="{FF2B5EF4-FFF2-40B4-BE49-F238E27FC236}">
                    <a16:creationId xmlns:a16="http://schemas.microsoft.com/office/drawing/2014/main" id="{DA6BB708-EEF7-4ED7-9400-6CB2890DC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434"/>
                <a:ext cx="467" cy="411"/>
              </a:xfrm>
              <a:custGeom>
                <a:avLst/>
                <a:gdLst>
                  <a:gd name="T0" fmla="*/ 20 w 467"/>
                  <a:gd name="T1" fmla="*/ 0 h 411"/>
                  <a:gd name="T2" fmla="*/ 467 w 467"/>
                  <a:gd name="T3" fmla="*/ 411 h 411"/>
                  <a:gd name="T4" fmla="*/ 390 w 467"/>
                  <a:gd name="T5" fmla="*/ 411 h 411"/>
                  <a:gd name="T6" fmla="*/ 0 w 467"/>
                  <a:gd name="T7" fmla="*/ 50 h 411"/>
                  <a:gd name="T8" fmla="*/ 20 w 467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1">
                    <a:moveTo>
                      <a:pt x="20" y="0"/>
                    </a:moveTo>
                    <a:lnTo>
                      <a:pt x="467" y="411"/>
                    </a:lnTo>
                    <a:lnTo>
                      <a:pt x="390" y="411"/>
                    </a:lnTo>
                    <a:lnTo>
                      <a:pt x="0" y="50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5" name="Freeform 1022">
                <a:extLst>
                  <a:ext uri="{FF2B5EF4-FFF2-40B4-BE49-F238E27FC236}">
                    <a16:creationId xmlns:a16="http://schemas.microsoft.com/office/drawing/2014/main" id="{56DDA415-7885-4883-B528-0FF13F148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3434"/>
                <a:ext cx="467" cy="411"/>
              </a:xfrm>
              <a:custGeom>
                <a:avLst/>
                <a:gdLst>
                  <a:gd name="T0" fmla="*/ 20 w 467"/>
                  <a:gd name="T1" fmla="*/ 0 h 411"/>
                  <a:gd name="T2" fmla="*/ 467 w 467"/>
                  <a:gd name="T3" fmla="*/ 411 h 411"/>
                  <a:gd name="T4" fmla="*/ 390 w 467"/>
                  <a:gd name="T5" fmla="*/ 411 h 411"/>
                  <a:gd name="T6" fmla="*/ 0 w 467"/>
                  <a:gd name="T7" fmla="*/ 50 h 411"/>
                  <a:gd name="T8" fmla="*/ 20 w 467"/>
                  <a:gd name="T9" fmla="*/ 0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1">
                    <a:moveTo>
                      <a:pt x="20" y="0"/>
                    </a:moveTo>
                    <a:lnTo>
                      <a:pt x="467" y="411"/>
                    </a:lnTo>
                    <a:lnTo>
                      <a:pt x="390" y="411"/>
                    </a:lnTo>
                    <a:lnTo>
                      <a:pt x="0" y="50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6" name="Freeform 1023">
                <a:extLst>
                  <a:ext uri="{FF2B5EF4-FFF2-40B4-BE49-F238E27FC236}">
                    <a16:creationId xmlns:a16="http://schemas.microsoft.com/office/drawing/2014/main" id="{CF5CB89C-8F2B-46A3-BD79-50C24AF29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484"/>
                <a:ext cx="394" cy="370"/>
              </a:xfrm>
              <a:custGeom>
                <a:avLst/>
                <a:gdLst>
                  <a:gd name="T0" fmla="*/ 4 w 394"/>
                  <a:gd name="T1" fmla="*/ 0 h 370"/>
                  <a:gd name="T2" fmla="*/ 394 w 394"/>
                  <a:gd name="T3" fmla="*/ 361 h 370"/>
                  <a:gd name="T4" fmla="*/ 394 w 394"/>
                  <a:gd name="T5" fmla="*/ 370 h 370"/>
                  <a:gd name="T6" fmla="*/ 0 w 394"/>
                  <a:gd name="T7" fmla="*/ 12 h 370"/>
                  <a:gd name="T8" fmla="*/ 4 w 394"/>
                  <a:gd name="T9" fmla="*/ 0 h 3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70">
                    <a:moveTo>
                      <a:pt x="4" y="0"/>
                    </a:moveTo>
                    <a:lnTo>
                      <a:pt x="394" y="361"/>
                    </a:lnTo>
                    <a:lnTo>
                      <a:pt x="394" y="370"/>
                    </a:lnTo>
                    <a:lnTo>
                      <a:pt x="0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7" name="Freeform 1024">
                <a:extLst>
                  <a:ext uri="{FF2B5EF4-FFF2-40B4-BE49-F238E27FC236}">
                    <a16:creationId xmlns:a16="http://schemas.microsoft.com/office/drawing/2014/main" id="{4E2CC8C5-FF68-4EC9-9276-95E2A6EE3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3484"/>
                <a:ext cx="394" cy="370"/>
              </a:xfrm>
              <a:custGeom>
                <a:avLst/>
                <a:gdLst>
                  <a:gd name="T0" fmla="*/ 4 w 394"/>
                  <a:gd name="T1" fmla="*/ 0 h 370"/>
                  <a:gd name="T2" fmla="*/ 394 w 394"/>
                  <a:gd name="T3" fmla="*/ 361 h 370"/>
                  <a:gd name="T4" fmla="*/ 394 w 394"/>
                  <a:gd name="T5" fmla="*/ 370 h 370"/>
                  <a:gd name="T6" fmla="*/ 0 w 394"/>
                  <a:gd name="T7" fmla="*/ 12 h 370"/>
                  <a:gd name="T8" fmla="*/ 4 w 394"/>
                  <a:gd name="T9" fmla="*/ 0 h 3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70">
                    <a:moveTo>
                      <a:pt x="4" y="0"/>
                    </a:moveTo>
                    <a:lnTo>
                      <a:pt x="394" y="361"/>
                    </a:lnTo>
                    <a:lnTo>
                      <a:pt x="394" y="370"/>
                    </a:lnTo>
                    <a:lnTo>
                      <a:pt x="0" y="12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8" name="Freeform 1025">
                <a:extLst>
                  <a:ext uri="{FF2B5EF4-FFF2-40B4-BE49-F238E27FC236}">
                    <a16:creationId xmlns:a16="http://schemas.microsoft.com/office/drawing/2014/main" id="{3B7EC716-D605-4A4F-8624-97BE44F37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3845"/>
                <a:ext cx="79" cy="9"/>
              </a:xfrm>
              <a:custGeom>
                <a:avLst/>
                <a:gdLst>
                  <a:gd name="T0" fmla="*/ 79 w 79"/>
                  <a:gd name="T1" fmla="*/ 9 h 9"/>
                  <a:gd name="T2" fmla="*/ 2 w 79"/>
                  <a:gd name="T3" fmla="*/ 9 h 9"/>
                  <a:gd name="T4" fmla="*/ 0 w 79"/>
                  <a:gd name="T5" fmla="*/ 0 h 9"/>
                  <a:gd name="T6" fmla="*/ 79 w 79"/>
                  <a:gd name="T7" fmla="*/ 0 h 9"/>
                  <a:gd name="T8" fmla="*/ 79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79" y="9"/>
                    </a:moveTo>
                    <a:lnTo>
                      <a:pt x="2" y="9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9" y="9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69" name="Freeform 1026">
                <a:extLst>
                  <a:ext uri="{FF2B5EF4-FFF2-40B4-BE49-F238E27FC236}">
                    <a16:creationId xmlns:a16="http://schemas.microsoft.com/office/drawing/2014/main" id="{0AB98D7B-5E19-4026-BE79-CBA80AEEF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3845"/>
                <a:ext cx="79" cy="9"/>
              </a:xfrm>
              <a:custGeom>
                <a:avLst/>
                <a:gdLst>
                  <a:gd name="T0" fmla="*/ 79 w 79"/>
                  <a:gd name="T1" fmla="*/ 9 h 9"/>
                  <a:gd name="T2" fmla="*/ 2 w 79"/>
                  <a:gd name="T3" fmla="*/ 9 h 9"/>
                  <a:gd name="T4" fmla="*/ 0 w 79"/>
                  <a:gd name="T5" fmla="*/ 0 h 9"/>
                  <a:gd name="T6" fmla="*/ 79 w 79"/>
                  <a:gd name="T7" fmla="*/ 0 h 9"/>
                  <a:gd name="T8" fmla="*/ 79 w 79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9">
                    <a:moveTo>
                      <a:pt x="79" y="9"/>
                    </a:moveTo>
                    <a:lnTo>
                      <a:pt x="2" y="9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79" y="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0" name="Freeform 1027">
                <a:extLst>
                  <a:ext uri="{FF2B5EF4-FFF2-40B4-BE49-F238E27FC236}">
                    <a16:creationId xmlns:a16="http://schemas.microsoft.com/office/drawing/2014/main" id="{BA4E200D-27F4-482A-BC37-1F7FD9199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526"/>
                <a:ext cx="507" cy="11"/>
              </a:xfrm>
              <a:custGeom>
                <a:avLst/>
                <a:gdLst>
                  <a:gd name="T0" fmla="*/ 505 w 507"/>
                  <a:gd name="T1" fmla="*/ 0 h 11"/>
                  <a:gd name="T2" fmla="*/ 0 w 507"/>
                  <a:gd name="T3" fmla="*/ 0 h 11"/>
                  <a:gd name="T4" fmla="*/ 0 w 507"/>
                  <a:gd name="T5" fmla="*/ 11 h 11"/>
                  <a:gd name="T6" fmla="*/ 507 w 507"/>
                  <a:gd name="T7" fmla="*/ 11 h 11"/>
                  <a:gd name="T8" fmla="*/ 505 w 50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7" h="11">
                    <a:moveTo>
                      <a:pt x="505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507" y="11"/>
                    </a:lnTo>
                    <a:lnTo>
                      <a:pt x="50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1" name="Freeform 1028">
                <a:extLst>
                  <a:ext uri="{FF2B5EF4-FFF2-40B4-BE49-F238E27FC236}">
                    <a16:creationId xmlns:a16="http://schemas.microsoft.com/office/drawing/2014/main" id="{4C2BCB6D-1950-4198-85CB-722BD2DD4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526"/>
                <a:ext cx="507" cy="11"/>
              </a:xfrm>
              <a:custGeom>
                <a:avLst/>
                <a:gdLst>
                  <a:gd name="T0" fmla="*/ 505 w 507"/>
                  <a:gd name="T1" fmla="*/ 0 h 11"/>
                  <a:gd name="T2" fmla="*/ 0 w 507"/>
                  <a:gd name="T3" fmla="*/ 0 h 11"/>
                  <a:gd name="T4" fmla="*/ 0 w 507"/>
                  <a:gd name="T5" fmla="*/ 11 h 11"/>
                  <a:gd name="T6" fmla="*/ 507 w 507"/>
                  <a:gd name="T7" fmla="*/ 11 h 11"/>
                  <a:gd name="T8" fmla="*/ 505 w 50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7" h="11">
                    <a:moveTo>
                      <a:pt x="505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507" y="11"/>
                    </a:lnTo>
                    <a:lnTo>
                      <a:pt x="505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2" name="Freeform 1029">
                <a:extLst>
                  <a:ext uri="{FF2B5EF4-FFF2-40B4-BE49-F238E27FC236}">
                    <a16:creationId xmlns:a16="http://schemas.microsoft.com/office/drawing/2014/main" id="{1AF1A253-BDD0-406B-A850-63D2167EA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599"/>
                <a:ext cx="569" cy="61"/>
              </a:xfrm>
              <a:custGeom>
                <a:avLst/>
                <a:gdLst>
                  <a:gd name="T0" fmla="*/ 545 w 569"/>
                  <a:gd name="T1" fmla="*/ 0 h 61"/>
                  <a:gd name="T2" fmla="*/ 0 w 569"/>
                  <a:gd name="T3" fmla="*/ 0 h 61"/>
                  <a:gd name="T4" fmla="*/ 14 w 569"/>
                  <a:gd name="T5" fmla="*/ 61 h 61"/>
                  <a:gd name="T6" fmla="*/ 569 w 569"/>
                  <a:gd name="T7" fmla="*/ 61 h 61"/>
                  <a:gd name="T8" fmla="*/ 545 w 569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9" h="61">
                    <a:moveTo>
                      <a:pt x="545" y="0"/>
                    </a:moveTo>
                    <a:lnTo>
                      <a:pt x="0" y="0"/>
                    </a:lnTo>
                    <a:lnTo>
                      <a:pt x="14" y="61"/>
                    </a:lnTo>
                    <a:lnTo>
                      <a:pt x="569" y="61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3" name="Freeform 1030">
                <a:extLst>
                  <a:ext uri="{FF2B5EF4-FFF2-40B4-BE49-F238E27FC236}">
                    <a16:creationId xmlns:a16="http://schemas.microsoft.com/office/drawing/2014/main" id="{43C042DC-4463-4C9F-B060-7179C6C28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599"/>
                <a:ext cx="569" cy="61"/>
              </a:xfrm>
              <a:custGeom>
                <a:avLst/>
                <a:gdLst>
                  <a:gd name="T0" fmla="*/ 545 w 569"/>
                  <a:gd name="T1" fmla="*/ 0 h 61"/>
                  <a:gd name="T2" fmla="*/ 0 w 569"/>
                  <a:gd name="T3" fmla="*/ 0 h 61"/>
                  <a:gd name="T4" fmla="*/ 14 w 569"/>
                  <a:gd name="T5" fmla="*/ 61 h 61"/>
                  <a:gd name="T6" fmla="*/ 569 w 569"/>
                  <a:gd name="T7" fmla="*/ 61 h 61"/>
                  <a:gd name="T8" fmla="*/ 545 w 569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9" h="61">
                    <a:moveTo>
                      <a:pt x="545" y="0"/>
                    </a:moveTo>
                    <a:lnTo>
                      <a:pt x="0" y="0"/>
                    </a:lnTo>
                    <a:lnTo>
                      <a:pt x="14" y="61"/>
                    </a:lnTo>
                    <a:lnTo>
                      <a:pt x="569" y="61"/>
                    </a:lnTo>
                    <a:lnTo>
                      <a:pt x="545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4" name="Freeform 1031">
                <a:extLst>
                  <a:ext uri="{FF2B5EF4-FFF2-40B4-BE49-F238E27FC236}">
                    <a16:creationId xmlns:a16="http://schemas.microsoft.com/office/drawing/2014/main" id="{D7954486-EFC4-4A58-99E2-CFD39903A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656"/>
                <a:ext cx="557" cy="8"/>
              </a:xfrm>
              <a:custGeom>
                <a:avLst/>
                <a:gdLst>
                  <a:gd name="T0" fmla="*/ 553 w 557"/>
                  <a:gd name="T1" fmla="*/ 0 h 8"/>
                  <a:gd name="T2" fmla="*/ 0 w 557"/>
                  <a:gd name="T3" fmla="*/ 0 h 8"/>
                  <a:gd name="T4" fmla="*/ 0 w 557"/>
                  <a:gd name="T5" fmla="*/ 8 h 8"/>
                  <a:gd name="T6" fmla="*/ 557 w 557"/>
                  <a:gd name="T7" fmla="*/ 8 h 8"/>
                  <a:gd name="T8" fmla="*/ 553 w 55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" h="8">
                    <a:moveTo>
                      <a:pt x="553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557" y="8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5" name="Freeform 1032">
                <a:extLst>
                  <a:ext uri="{FF2B5EF4-FFF2-40B4-BE49-F238E27FC236}">
                    <a16:creationId xmlns:a16="http://schemas.microsoft.com/office/drawing/2014/main" id="{3AF672AE-8E51-49B7-8882-D3E749D25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3656"/>
                <a:ext cx="557" cy="8"/>
              </a:xfrm>
              <a:custGeom>
                <a:avLst/>
                <a:gdLst>
                  <a:gd name="T0" fmla="*/ 553 w 557"/>
                  <a:gd name="T1" fmla="*/ 0 h 8"/>
                  <a:gd name="T2" fmla="*/ 0 w 557"/>
                  <a:gd name="T3" fmla="*/ 0 h 8"/>
                  <a:gd name="T4" fmla="*/ 0 w 557"/>
                  <a:gd name="T5" fmla="*/ 8 h 8"/>
                  <a:gd name="T6" fmla="*/ 557 w 557"/>
                  <a:gd name="T7" fmla="*/ 8 h 8"/>
                  <a:gd name="T8" fmla="*/ 553 w 55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" h="8">
                    <a:moveTo>
                      <a:pt x="553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557" y="8"/>
                    </a:lnTo>
                    <a:lnTo>
                      <a:pt x="553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6" name="Freeform 1033">
                <a:extLst>
                  <a:ext uri="{FF2B5EF4-FFF2-40B4-BE49-F238E27FC236}">
                    <a16:creationId xmlns:a16="http://schemas.microsoft.com/office/drawing/2014/main" id="{43D426B2-9C76-4C72-8024-186DBB156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3474"/>
                <a:ext cx="523" cy="52"/>
              </a:xfrm>
              <a:custGeom>
                <a:avLst/>
                <a:gdLst>
                  <a:gd name="T0" fmla="*/ 503 w 523"/>
                  <a:gd name="T1" fmla="*/ 0 h 52"/>
                  <a:gd name="T2" fmla="*/ 0 w 523"/>
                  <a:gd name="T3" fmla="*/ 0 h 52"/>
                  <a:gd name="T4" fmla="*/ 18 w 523"/>
                  <a:gd name="T5" fmla="*/ 52 h 52"/>
                  <a:gd name="T6" fmla="*/ 523 w 523"/>
                  <a:gd name="T7" fmla="*/ 52 h 52"/>
                  <a:gd name="T8" fmla="*/ 503 w 523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52">
                    <a:moveTo>
                      <a:pt x="503" y="0"/>
                    </a:moveTo>
                    <a:lnTo>
                      <a:pt x="0" y="0"/>
                    </a:lnTo>
                    <a:lnTo>
                      <a:pt x="18" y="52"/>
                    </a:lnTo>
                    <a:lnTo>
                      <a:pt x="523" y="52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7" name="Freeform 1034">
                <a:extLst>
                  <a:ext uri="{FF2B5EF4-FFF2-40B4-BE49-F238E27FC236}">
                    <a16:creationId xmlns:a16="http://schemas.microsoft.com/office/drawing/2014/main" id="{5DFB9216-076E-433E-B877-C00F2CE10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3474"/>
                <a:ext cx="523" cy="52"/>
              </a:xfrm>
              <a:custGeom>
                <a:avLst/>
                <a:gdLst>
                  <a:gd name="T0" fmla="*/ 503 w 523"/>
                  <a:gd name="T1" fmla="*/ 0 h 52"/>
                  <a:gd name="T2" fmla="*/ 0 w 523"/>
                  <a:gd name="T3" fmla="*/ 0 h 52"/>
                  <a:gd name="T4" fmla="*/ 18 w 523"/>
                  <a:gd name="T5" fmla="*/ 52 h 52"/>
                  <a:gd name="T6" fmla="*/ 523 w 523"/>
                  <a:gd name="T7" fmla="*/ 52 h 52"/>
                  <a:gd name="T8" fmla="*/ 503 w 523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52">
                    <a:moveTo>
                      <a:pt x="503" y="0"/>
                    </a:moveTo>
                    <a:lnTo>
                      <a:pt x="0" y="0"/>
                    </a:lnTo>
                    <a:lnTo>
                      <a:pt x="18" y="52"/>
                    </a:lnTo>
                    <a:lnTo>
                      <a:pt x="523" y="52"/>
                    </a:lnTo>
                    <a:lnTo>
                      <a:pt x="503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8" name="Freeform 1035">
                <a:extLst>
                  <a:ext uri="{FF2B5EF4-FFF2-40B4-BE49-F238E27FC236}">
                    <a16:creationId xmlns:a16="http://schemas.microsoft.com/office/drawing/2014/main" id="{8E025FC5-7092-4B7E-8C47-04E8FD040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526"/>
                <a:ext cx="533" cy="11"/>
              </a:xfrm>
              <a:custGeom>
                <a:avLst/>
                <a:gdLst>
                  <a:gd name="T0" fmla="*/ 533 w 533"/>
                  <a:gd name="T1" fmla="*/ 0 h 11"/>
                  <a:gd name="T2" fmla="*/ 2 w 533"/>
                  <a:gd name="T3" fmla="*/ 0 h 11"/>
                  <a:gd name="T4" fmla="*/ 0 w 533"/>
                  <a:gd name="T5" fmla="*/ 11 h 11"/>
                  <a:gd name="T6" fmla="*/ 521 w 533"/>
                  <a:gd name="T7" fmla="*/ 11 h 11"/>
                  <a:gd name="T8" fmla="*/ 533 w 53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3" h="11">
                    <a:moveTo>
                      <a:pt x="533" y="0"/>
                    </a:moveTo>
                    <a:lnTo>
                      <a:pt x="2" y="0"/>
                    </a:lnTo>
                    <a:lnTo>
                      <a:pt x="0" y="11"/>
                    </a:lnTo>
                    <a:lnTo>
                      <a:pt x="521" y="11"/>
                    </a:lnTo>
                    <a:lnTo>
                      <a:pt x="53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79" name="Freeform 1036">
                <a:extLst>
                  <a:ext uri="{FF2B5EF4-FFF2-40B4-BE49-F238E27FC236}">
                    <a16:creationId xmlns:a16="http://schemas.microsoft.com/office/drawing/2014/main" id="{F4D2FB8C-3B36-4C39-B7F3-5937705FD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526"/>
                <a:ext cx="533" cy="11"/>
              </a:xfrm>
              <a:custGeom>
                <a:avLst/>
                <a:gdLst>
                  <a:gd name="T0" fmla="*/ 533 w 533"/>
                  <a:gd name="T1" fmla="*/ 0 h 11"/>
                  <a:gd name="T2" fmla="*/ 2 w 533"/>
                  <a:gd name="T3" fmla="*/ 0 h 11"/>
                  <a:gd name="T4" fmla="*/ 0 w 533"/>
                  <a:gd name="T5" fmla="*/ 11 h 11"/>
                  <a:gd name="T6" fmla="*/ 521 w 533"/>
                  <a:gd name="T7" fmla="*/ 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1">
                    <a:moveTo>
                      <a:pt x="533" y="0"/>
                    </a:moveTo>
                    <a:lnTo>
                      <a:pt x="2" y="0"/>
                    </a:lnTo>
                    <a:lnTo>
                      <a:pt x="0" y="11"/>
                    </a:lnTo>
                    <a:lnTo>
                      <a:pt x="521" y="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0" name="Freeform 1037">
                <a:extLst>
                  <a:ext uri="{FF2B5EF4-FFF2-40B4-BE49-F238E27FC236}">
                    <a16:creationId xmlns:a16="http://schemas.microsoft.com/office/drawing/2014/main" id="{F1EB533A-C993-4397-84AB-EABC2D321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2" y="3526"/>
                <a:ext cx="533" cy="11"/>
              </a:xfrm>
              <a:custGeom>
                <a:avLst/>
                <a:gdLst>
                  <a:gd name="T0" fmla="*/ 533 w 533"/>
                  <a:gd name="T1" fmla="*/ 0 h 11"/>
                  <a:gd name="T2" fmla="*/ 2 w 533"/>
                  <a:gd name="T3" fmla="*/ 0 h 11"/>
                  <a:gd name="T4" fmla="*/ 0 w 533"/>
                  <a:gd name="T5" fmla="*/ 11 h 11"/>
                  <a:gd name="T6" fmla="*/ 521 w 533"/>
                  <a:gd name="T7" fmla="*/ 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1">
                    <a:moveTo>
                      <a:pt x="533" y="0"/>
                    </a:moveTo>
                    <a:lnTo>
                      <a:pt x="2" y="0"/>
                    </a:lnTo>
                    <a:lnTo>
                      <a:pt x="0" y="11"/>
                    </a:lnTo>
                    <a:lnTo>
                      <a:pt x="521" y="1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1" name="Freeform 1038">
                <a:extLst>
                  <a:ext uri="{FF2B5EF4-FFF2-40B4-BE49-F238E27FC236}">
                    <a16:creationId xmlns:a16="http://schemas.microsoft.com/office/drawing/2014/main" id="{AE2C5DF3-3A28-4327-9401-8833DB125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74"/>
                <a:ext cx="557" cy="52"/>
              </a:xfrm>
              <a:custGeom>
                <a:avLst/>
                <a:gdLst>
                  <a:gd name="T0" fmla="*/ 557 w 557"/>
                  <a:gd name="T1" fmla="*/ 0 h 52"/>
                  <a:gd name="T2" fmla="*/ 20 w 557"/>
                  <a:gd name="T3" fmla="*/ 0 h 52"/>
                  <a:gd name="T4" fmla="*/ 0 w 557"/>
                  <a:gd name="T5" fmla="*/ 52 h 52"/>
                  <a:gd name="T6" fmla="*/ 519 w 557"/>
                  <a:gd name="T7" fmla="*/ 52 h 52"/>
                  <a:gd name="T8" fmla="*/ 557 w 557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7" h="52">
                    <a:moveTo>
                      <a:pt x="557" y="0"/>
                    </a:moveTo>
                    <a:lnTo>
                      <a:pt x="20" y="0"/>
                    </a:lnTo>
                    <a:lnTo>
                      <a:pt x="0" y="52"/>
                    </a:lnTo>
                    <a:lnTo>
                      <a:pt x="519" y="52"/>
                    </a:lnTo>
                    <a:lnTo>
                      <a:pt x="557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2" name="Freeform 1039">
                <a:extLst>
                  <a:ext uri="{FF2B5EF4-FFF2-40B4-BE49-F238E27FC236}">
                    <a16:creationId xmlns:a16="http://schemas.microsoft.com/office/drawing/2014/main" id="{CFBE1476-2BC8-4ECE-9E3C-F6553DEB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74"/>
                <a:ext cx="557" cy="52"/>
              </a:xfrm>
              <a:custGeom>
                <a:avLst/>
                <a:gdLst>
                  <a:gd name="T0" fmla="*/ 557 w 557"/>
                  <a:gd name="T1" fmla="*/ 0 h 52"/>
                  <a:gd name="T2" fmla="*/ 20 w 557"/>
                  <a:gd name="T3" fmla="*/ 0 h 52"/>
                  <a:gd name="T4" fmla="*/ 0 w 557"/>
                  <a:gd name="T5" fmla="*/ 52 h 52"/>
                  <a:gd name="T6" fmla="*/ 519 w 557"/>
                  <a:gd name="T7" fmla="*/ 52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7" h="52">
                    <a:moveTo>
                      <a:pt x="557" y="0"/>
                    </a:moveTo>
                    <a:lnTo>
                      <a:pt x="20" y="0"/>
                    </a:lnTo>
                    <a:lnTo>
                      <a:pt x="0" y="52"/>
                    </a:lnTo>
                    <a:lnTo>
                      <a:pt x="519" y="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3" name="Freeform 1040">
                <a:extLst>
                  <a:ext uri="{FF2B5EF4-FFF2-40B4-BE49-F238E27FC236}">
                    <a16:creationId xmlns:a16="http://schemas.microsoft.com/office/drawing/2014/main" id="{FF0AEAF5-F326-44B2-B0E9-5B51B0260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" y="3474"/>
                <a:ext cx="557" cy="52"/>
              </a:xfrm>
              <a:custGeom>
                <a:avLst/>
                <a:gdLst>
                  <a:gd name="T0" fmla="*/ 557 w 557"/>
                  <a:gd name="T1" fmla="*/ 0 h 52"/>
                  <a:gd name="T2" fmla="*/ 20 w 557"/>
                  <a:gd name="T3" fmla="*/ 0 h 52"/>
                  <a:gd name="T4" fmla="*/ 0 w 557"/>
                  <a:gd name="T5" fmla="*/ 52 h 52"/>
                  <a:gd name="T6" fmla="*/ 519 w 557"/>
                  <a:gd name="T7" fmla="*/ 52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7" h="52">
                    <a:moveTo>
                      <a:pt x="557" y="0"/>
                    </a:moveTo>
                    <a:lnTo>
                      <a:pt x="20" y="0"/>
                    </a:lnTo>
                    <a:lnTo>
                      <a:pt x="0" y="52"/>
                    </a:lnTo>
                    <a:lnTo>
                      <a:pt x="519" y="52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4" name="Freeform 1041">
                <a:extLst>
                  <a:ext uri="{FF2B5EF4-FFF2-40B4-BE49-F238E27FC236}">
                    <a16:creationId xmlns:a16="http://schemas.microsoft.com/office/drawing/2014/main" id="{1F269CAD-F0E6-4AF6-AC27-2A3BE2708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3599"/>
                <a:ext cx="629" cy="61"/>
              </a:xfrm>
              <a:custGeom>
                <a:avLst/>
                <a:gdLst>
                  <a:gd name="T0" fmla="*/ 629 w 629"/>
                  <a:gd name="T1" fmla="*/ 0 h 61"/>
                  <a:gd name="T2" fmla="*/ 23 w 629"/>
                  <a:gd name="T3" fmla="*/ 0 h 61"/>
                  <a:gd name="T4" fmla="*/ 0 w 629"/>
                  <a:gd name="T5" fmla="*/ 61 h 61"/>
                  <a:gd name="T6" fmla="*/ 570 w 629"/>
                  <a:gd name="T7" fmla="*/ 61 h 61"/>
                  <a:gd name="T8" fmla="*/ 629 w 629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9" h="61">
                    <a:moveTo>
                      <a:pt x="629" y="0"/>
                    </a:moveTo>
                    <a:lnTo>
                      <a:pt x="23" y="0"/>
                    </a:lnTo>
                    <a:lnTo>
                      <a:pt x="0" y="61"/>
                    </a:lnTo>
                    <a:lnTo>
                      <a:pt x="570" y="61"/>
                    </a:lnTo>
                    <a:lnTo>
                      <a:pt x="629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5" name="Freeform 1042">
                <a:extLst>
                  <a:ext uri="{FF2B5EF4-FFF2-40B4-BE49-F238E27FC236}">
                    <a16:creationId xmlns:a16="http://schemas.microsoft.com/office/drawing/2014/main" id="{9B06242B-0CE5-4586-8A6A-A772F8705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3599"/>
                <a:ext cx="629" cy="61"/>
              </a:xfrm>
              <a:custGeom>
                <a:avLst/>
                <a:gdLst>
                  <a:gd name="T0" fmla="*/ 629 w 629"/>
                  <a:gd name="T1" fmla="*/ 0 h 61"/>
                  <a:gd name="T2" fmla="*/ 23 w 629"/>
                  <a:gd name="T3" fmla="*/ 0 h 61"/>
                  <a:gd name="T4" fmla="*/ 0 w 629"/>
                  <a:gd name="T5" fmla="*/ 61 h 61"/>
                  <a:gd name="T6" fmla="*/ 570 w 629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9" h="61">
                    <a:moveTo>
                      <a:pt x="629" y="0"/>
                    </a:moveTo>
                    <a:lnTo>
                      <a:pt x="23" y="0"/>
                    </a:lnTo>
                    <a:lnTo>
                      <a:pt x="0" y="61"/>
                    </a:lnTo>
                    <a:lnTo>
                      <a:pt x="570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6" name="Freeform 1043">
                <a:extLst>
                  <a:ext uri="{FF2B5EF4-FFF2-40B4-BE49-F238E27FC236}">
                    <a16:creationId xmlns:a16="http://schemas.microsoft.com/office/drawing/2014/main" id="{185BAB91-AC86-42AE-9B75-662E13066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3599"/>
                <a:ext cx="629" cy="61"/>
              </a:xfrm>
              <a:custGeom>
                <a:avLst/>
                <a:gdLst>
                  <a:gd name="T0" fmla="*/ 629 w 629"/>
                  <a:gd name="T1" fmla="*/ 0 h 61"/>
                  <a:gd name="T2" fmla="*/ 23 w 629"/>
                  <a:gd name="T3" fmla="*/ 0 h 61"/>
                  <a:gd name="T4" fmla="*/ 0 w 629"/>
                  <a:gd name="T5" fmla="*/ 61 h 61"/>
                  <a:gd name="T6" fmla="*/ 570 w 629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9" h="61">
                    <a:moveTo>
                      <a:pt x="629" y="0"/>
                    </a:moveTo>
                    <a:lnTo>
                      <a:pt x="23" y="0"/>
                    </a:lnTo>
                    <a:lnTo>
                      <a:pt x="0" y="61"/>
                    </a:lnTo>
                    <a:lnTo>
                      <a:pt x="570" y="6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7" name="Freeform 1044">
                <a:extLst>
                  <a:ext uri="{FF2B5EF4-FFF2-40B4-BE49-F238E27FC236}">
                    <a16:creationId xmlns:a16="http://schemas.microsoft.com/office/drawing/2014/main" id="{3E03D5CA-2A64-4801-BE65-0A8CF9FD0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656"/>
                <a:ext cx="606" cy="8"/>
              </a:xfrm>
              <a:custGeom>
                <a:avLst/>
                <a:gdLst>
                  <a:gd name="T0" fmla="*/ 606 w 606"/>
                  <a:gd name="T1" fmla="*/ 0 h 8"/>
                  <a:gd name="T2" fmla="*/ 4 w 606"/>
                  <a:gd name="T3" fmla="*/ 0 h 8"/>
                  <a:gd name="T4" fmla="*/ 0 w 606"/>
                  <a:gd name="T5" fmla="*/ 8 h 8"/>
                  <a:gd name="T6" fmla="*/ 590 w 606"/>
                  <a:gd name="T7" fmla="*/ 8 h 8"/>
                  <a:gd name="T8" fmla="*/ 606 w 60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8">
                    <a:moveTo>
                      <a:pt x="606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590" y="8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8" name="Freeform 1045">
                <a:extLst>
                  <a:ext uri="{FF2B5EF4-FFF2-40B4-BE49-F238E27FC236}">
                    <a16:creationId xmlns:a16="http://schemas.microsoft.com/office/drawing/2014/main" id="{E013D0E7-2F1C-4888-B098-E183B835B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656"/>
                <a:ext cx="606" cy="8"/>
              </a:xfrm>
              <a:custGeom>
                <a:avLst/>
                <a:gdLst>
                  <a:gd name="T0" fmla="*/ 606 w 606"/>
                  <a:gd name="T1" fmla="*/ 0 h 8"/>
                  <a:gd name="T2" fmla="*/ 4 w 606"/>
                  <a:gd name="T3" fmla="*/ 0 h 8"/>
                  <a:gd name="T4" fmla="*/ 0 w 606"/>
                  <a:gd name="T5" fmla="*/ 8 h 8"/>
                  <a:gd name="T6" fmla="*/ 590 w 606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6" h="8">
                    <a:moveTo>
                      <a:pt x="606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590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89" name="Freeform 1046">
                <a:extLst>
                  <a:ext uri="{FF2B5EF4-FFF2-40B4-BE49-F238E27FC236}">
                    <a16:creationId xmlns:a16="http://schemas.microsoft.com/office/drawing/2014/main" id="{2E09D6E2-EA79-4429-B7E4-7EEBB222E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1" y="3656"/>
                <a:ext cx="606" cy="8"/>
              </a:xfrm>
              <a:custGeom>
                <a:avLst/>
                <a:gdLst>
                  <a:gd name="T0" fmla="*/ 606 w 606"/>
                  <a:gd name="T1" fmla="*/ 0 h 8"/>
                  <a:gd name="T2" fmla="*/ 4 w 606"/>
                  <a:gd name="T3" fmla="*/ 0 h 8"/>
                  <a:gd name="T4" fmla="*/ 0 w 606"/>
                  <a:gd name="T5" fmla="*/ 8 h 8"/>
                  <a:gd name="T6" fmla="*/ 590 w 606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6" h="8">
                    <a:moveTo>
                      <a:pt x="606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590" y="8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0" name="Freeform 1047">
                <a:extLst>
                  <a:ext uri="{FF2B5EF4-FFF2-40B4-BE49-F238E27FC236}">
                    <a16:creationId xmlns:a16="http://schemas.microsoft.com/office/drawing/2014/main" id="{7422FCAD-D98A-489B-A823-0BA2C732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728"/>
                <a:ext cx="622" cy="63"/>
              </a:xfrm>
              <a:custGeom>
                <a:avLst/>
                <a:gdLst>
                  <a:gd name="T0" fmla="*/ 598 w 622"/>
                  <a:gd name="T1" fmla="*/ 0 h 63"/>
                  <a:gd name="T2" fmla="*/ 0 w 622"/>
                  <a:gd name="T3" fmla="*/ 0 h 63"/>
                  <a:gd name="T4" fmla="*/ 16 w 622"/>
                  <a:gd name="T5" fmla="*/ 63 h 63"/>
                  <a:gd name="T6" fmla="*/ 622 w 622"/>
                  <a:gd name="T7" fmla="*/ 63 h 63"/>
                  <a:gd name="T8" fmla="*/ 598 w 622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2" h="63">
                    <a:moveTo>
                      <a:pt x="598" y="0"/>
                    </a:moveTo>
                    <a:lnTo>
                      <a:pt x="0" y="0"/>
                    </a:lnTo>
                    <a:lnTo>
                      <a:pt x="16" y="63"/>
                    </a:lnTo>
                    <a:lnTo>
                      <a:pt x="622" y="63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1" name="Freeform 1048">
                <a:extLst>
                  <a:ext uri="{FF2B5EF4-FFF2-40B4-BE49-F238E27FC236}">
                    <a16:creationId xmlns:a16="http://schemas.microsoft.com/office/drawing/2014/main" id="{43601A49-B5FC-4320-8420-30D3225BF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728"/>
                <a:ext cx="622" cy="63"/>
              </a:xfrm>
              <a:custGeom>
                <a:avLst/>
                <a:gdLst>
                  <a:gd name="T0" fmla="*/ 598 w 622"/>
                  <a:gd name="T1" fmla="*/ 0 h 63"/>
                  <a:gd name="T2" fmla="*/ 0 w 622"/>
                  <a:gd name="T3" fmla="*/ 0 h 63"/>
                  <a:gd name="T4" fmla="*/ 16 w 622"/>
                  <a:gd name="T5" fmla="*/ 63 h 63"/>
                  <a:gd name="T6" fmla="*/ 622 w 622"/>
                  <a:gd name="T7" fmla="*/ 63 h 63"/>
                  <a:gd name="T8" fmla="*/ 598 w 622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2" h="63">
                    <a:moveTo>
                      <a:pt x="598" y="0"/>
                    </a:moveTo>
                    <a:lnTo>
                      <a:pt x="0" y="0"/>
                    </a:lnTo>
                    <a:lnTo>
                      <a:pt x="16" y="63"/>
                    </a:lnTo>
                    <a:lnTo>
                      <a:pt x="622" y="63"/>
                    </a:lnTo>
                    <a:lnTo>
                      <a:pt x="598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2" name="Freeform 1049">
                <a:extLst>
                  <a:ext uri="{FF2B5EF4-FFF2-40B4-BE49-F238E27FC236}">
                    <a16:creationId xmlns:a16="http://schemas.microsoft.com/office/drawing/2014/main" id="{50DDC3DB-69B8-464E-99EC-604BD355F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3785"/>
                <a:ext cx="606" cy="10"/>
              </a:xfrm>
              <a:custGeom>
                <a:avLst/>
                <a:gdLst>
                  <a:gd name="T0" fmla="*/ 604 w 606"/>
                  <a:gd name="T1" fmla="*/ 0 h 10"/>
                  <a:gd name="T2" fmla="*/ 0 w 606"/>
                  <a:gd name="T3" fmla="*/ 0 h 10"/>
                  <a:gd name="T4" fmla="*/ 0 w 606"/>
                  <a:gd name="T5" fmla="*/ 10 h 10"/>
                  <a:gd name="T6" fmla="*/ 606 w 606"/>
                  <a:gd name="T7" fmla="*/ 10 h 10"/>
                  <a:gd name="T8" fmla="*/ 604 w 60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10">
                    <a:moveTo>
                      <a:pt x="604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606" y="10"/>
                    </a:lnTo>
                    <a:lnTo>
                      <a:pt x="604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3" name="Freeform 1050">
                <a:extLst>
                  <a:ext uri="{FF2B5EF4-FFF2-40B4-BE49-F238E27FC236}">
                    <a16:creationId xmlns:a16="http://schemas.microsoft.com/office/drawing/2014/main" id="{0DF0F9AB-7677-43D1-B87A-6FBE0A1EC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3785"/>
                <a:ext cx="606" cy="10"/>
              </a:xfrm>
              <a:custGeom>
                <a:avLst/>
                <a:gdLst>
                  <a:gd name="T0" fmla="*/ 604 w 606"/>
                  <a:gd name="T1" fmla="*/ 0 h 10"/>
                  <a:gd name="T2" fmla="*/ 0 w 606"/>
                  <a:gd name="T3" fmla="*/ 0 h 10"/>
                  <a:gd name="T4" fmla="*/ 0 w 606"/>
                  <a:gd name="T5" fmla="*/ 10 h 10"/>
                  <a:gd name="T6" fmla="*/ 606 w 606"/>
                  <a:gd name="T7" fmla="*/ 10 h 10"/>
                  <a:gd name="T8" fmla="*/ 604 w 60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10">
                    <a:moveTo>
                      <a:pt x="604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606" y="10"/>
                    </a:lnTo>
                    <a:lnTo>
                      <a:pt x="604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4" name="Freeform 1051">
                <a:extLst>
                  <a:ext uri="{FF2B5EF4-FFF2-40B4-BE49-F238E27FC236}">
                    <a16:creationId xmlns:a16="http://schemas.microsoft.com/office/drawing/2014/main" id="{2882CC7F-7D1B-4949-B776-06DBEF283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3728"/>
                <a:ext cx="685" cy="63"/>
              </a:xfrm>
              <a:custGeom>
                <a:avLst/>
                <a:gdLst>
                  <a:gd name="T0" fmla="*/ 685 w 685"/>
                  <a:gd name="T1" fmla="*/ 0 h 63"/>
                  <a:gd name="T2" fmla="*/ 22 w 685"/>
                  <a:gd name="T3" fmla="*/ 0 h 63"/>
                  <a:gd name="T4" fmla="*/ 0 w 685"/>
                  <a:gd name="T5" fmla="*/ 63 h 63"/>
                  <a:gd name="T6" fmla="*/ 620 w 685"/>
                  <a:gd name="T7" fmla="*/ 63 h 63"/>
                  <a:gd name="T8" fmla="*/ 685 w 685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5" h="63">
                    <a:moveTo>
                      <a:pt x="685" y="0"/>
                    </a:moveTo>
                    <a:lnTo>
                      <a:pt x="22" y="0"/>
                    </a:lnTo>
                    <a:lnTo>
                      <a:pt x="0" y="63"/>
                    </a:lnTo>
                    <a:lnTo>
                      <a:pt x="620" y="63"/>
                    </a:ln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5" name="Freeform 1052">
                <a:extLst>
                  <a:ext uri="{FF2B5EF4-FFF2-40B4-BE49-F238E27FC236}">
                    <a16:creationId xmlns:a16="http://schemas.microsoft.com/office/drawing/2014/main" id="{2565EB72-F1D1-439F-8F45-7FE9026C2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3728"/>
                <a:ext cx="685" cy="63"/>
              </a:xfrm>
              <a:custGeom>
                <a:avLst/>
                <a:gdLst>
                  <a:gd name="T0" fmla="*/ 685 w 685"/>
                  <a:gd name="T1" fmla="*/ 0 h 63"/>
                  <a:gd name="T2" fmla="*/ 22 w 685"/>
                  <a:gd name="T3" fmla="*/ 0 h 63"/>
                  <a:gd name="T4" fmla="*/ 0 w 685"/>
                  <a:gd name="T5" fmla="*/ 63 h 63"/>
                  <a:gd name="T6" fmla="*/ 620 w 685"/>
                  <a:gd name="T7" fmla="*/ 6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5" h="63">
                    <a:moveTo>
                      <a:pt x="685" y="0"/>
                    </a:moveTo>
                    <a:lnTo>
                      <a:pt x="22" y="0"/>
                    </a:lnTo>
                    <a:lnTo>
                      <a:pt x="0" y="63"/>
                    </a:lnTo>
                    <a:lnTo>
                      <a:pt x="620" y="6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6" name="Freeform 1053">
                <a:extLst>
                  <a:ext uri="{FF2B5EF4-FFF2-40B4-BE49-F238E27FC236}">
                    <a16:creationId xmlns:a16="http://schemas.microsoft.com/office/drawing/2014/main" id="{A8AC41BC-E94C-4DAF-BAF6-08F7CBFFE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3" y="3728"/>
                <a:ext cx="685" cy="63"/>
              </a:xfrm>
              <a:custGeom>
                <a:avLst/>
                <a:gdLst>
                  <a:gd name="T0" fmla="*/ 685 w 685"/>
                  <a:gd name="T1" fmla="*/ 0 h 63"/>
                  <a:gd name="T2" fmla="*/ 22 w 685"/>
                  <a:gd name="T3" fmla="*/ 0 h 63"/>
                  <a:gd name="T4" fmla="*/ 0 w 685"/>
                  <a:gd name="T5" fmla="*/ 63 h 63"/>
                  <a:gd name="T6" fmla="*/ 620 w 685"/>
                  <a:gd name="T7" fmla="*/ 6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5" h="63">
                    <a:moveTo>
                      <a:pt x="685" y="0"/>
                    </a:moveTo>
                    <a:lnTo>
                      <a:pt x="22" y="0"/>
                    </a:lnTo>
                    <a:lnTo>
                      <a:pt x="0" y="63"/>
                    </a:lnTo>
                    <a:lnTo>
                      <a:pt x="620" y="63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7" name="Freeform 1054">
                <a:extLst>
                  <a:ext uri="{FF2B5EF4-FFF2-40B4-BE49-F238E27FC236}">
                    <a16:creationId xmlns:a16="http://schemas.microsoft.com/office/drawing/2014/main" id="{AD142B34-925C-4851-93EE-53D4F13D8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3785"/>
                <a:ext cx="660" cy="10"/>
              </a:xfrm>
              <a:custGeom>
                <a:avLst/>
                <a:gdLst>
                  <a:gd name="T0" fmla="*/ 660 w 660"/>
                  <a:gd name="T1" fmla="*/ 0 h 10"/>
                  <a:gd name="T2" fmla="*/ 2 w 660"/>
                  <a:gd name="T3" fmla="*/ 0 h 10"/>
                  <a:gd name="T4" fmla="*/ 0 w 660"/>
                  <a:gd name="T5" fmla="*/ 10 h 10"/>
                  <a:gd name="T6" fmla="*/ 642 w 660"/>
                  <a:gd name="T7" fmla="*/ 10 h 10"/>
                  <a:gd name="T8" fmla="*/ 660 w 66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10">
                    <a:moveTo>
                      <a:pt x="660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642" y="10"/>
                    </a:lnTo>
                    <a:lnTo>
                      <a:pt x="66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8" name="Freeform 1055">
                <a:extLst>
                  <a:ext uri="{FF2B5EF4-FFF2-40B4-BE49-F238E27FC236}">
                    <a16:creationId xmlns:a16="http://schemas.microsoft.com/office/drawing/2014/main" id="{52B89E16-49C6-4BA1-AA2E-54D97B4CA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3785"/>
                <a:ext cx="660" cy="10"/>
              </a:xfrm>
              <a:custGeom>
                <a:avLst/>
                <a:gdLst>
                  <a:gd name="T0" fmla="*/ 660 w 660"/>
                  <a:gd name="T1" fmla="*/ 0 h 10"/>
                  <a:gd name="T2" fmla="*/ 2 w 660"/>
                  <a:gd name="T3" fmla="*/ 0 h 10"/>
                  <a:gd name="T4" fmla="*/ 0 w 660"/>
                  <a:gd name="T5" fmla="*/ 10 h 10"/>
                  <a:gd name="T6" fmla="*/ 642 w 66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0" h="10">
                    <a:moveTo>
                      <a:pt x="660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642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799" name="Freeform 1056">
                <a:extLst>
                  <a:ext uri="{FF2B5EF4-FFF2-40B4-BE49-F238E27FC236}">
                    <a16:creationId xmlns:a16="http://schemas.microsoft.com/office/drawing/2014/main" id="{18F28027-E152-4C76-8997-700C235FD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3785"/>
                <a:ext cx="660" cy="10"/>
              </a:xfrm>
              <a:custGeom>
                <a:avLst/>
                <a:gdLst>
                  <a:gd name="T0" fmla="*/ 660 w 660"/>
                  <a:gd name="T1" fmla="*/ 0 h 10"/>
                  <a:gd name="T2" fmla="*/ 2 w 660"/>
                  <a:gd name="T3" fmla="*/ 0 h 10"/>
                  <a:gd name="T4" fmla="*/ 0 w 660"/>
                  <a:gd name="T5" fmla="*/ 10 h 10"/>
                  <a:gd name="T6" fmla="*/ 642 w 660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0" h="10">
                    <a:moveTo>
                      <a:pt x="660" y="0"/>
                    </a:moveTo>
                    <a:lnTo>
                      <a:pt x="2" y="0"/>
                    </a:lnTo>
                    <a:lnTo>
                      <a:pt x="0" y="10"/>
                    </a:lnTo>
                    <a:lnTo>
                      <a:pt x="642" y="1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0" name="Freeform 1057">
                <a:extLst>
                  <a:ext uri="{FF2B5EF4-FFF2-40B4-BE49-F238E27FC236}">
                    <a16:creationId xmlns:a16="http://schemas.microsoft.com/office/drawing/2014/main" id="{47A251D7-6D20-42BD-828E-EA98A48BF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3852"/>
                <a:ext cx="154" cy="256"/>
              </a:xfrm>
              <a:custGeom>
                <a:avLst/>
                <a:gdLst>
                  <a:gd name="T0" fmla="*/ 154 w 154"/>
                  <a:gd name="T1" fmla="*/ 256 h 256"/>
                  <a:gd name="T2" fmla="*/ 93 w 154"/>
                  <a:gd name="T3" fmla="*/ 256 h 256"/>
                  <a:gd name="T4" fmla="*/ 0 w 154"/>
                  <a:gd name="T5" fmla="*/ 0 h 256"/>
                  <a:gd name="T6" fmla="*/ 61 w 154"/>
                  <a:gd name="T7" fmla="*/ 0 h 256"/>
                  <a:gd name="T8" fmla="*/ 154 w 154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256">
                    <a:moveTo>
                      <a:pt x="154" y="256"/>
                    </a:moveTo>
                    <a:lnTo>
                      <a:pt x="93" y="256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154" y="256"/>
                    </a:lnTo>
                    <a:close/>
                  </a:path>
                </a:pathLst>
              </a:custGeom>
              <a:solidFill>
                <a:srgbClr val="DAB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1" name="Freeform 1058">
                <a:extLst>
                  <a:ext uri="{FF2B5EF4-FFF2-40B4-BE49-F238E27FC236}">
                    <a16:creationId xmlns:a16="http://schemas.microsoft.com/office/drawing/2014/main" id="{A65444B3-A398-49F9-A670-FE5ADEB32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8" y="3852"/>
                <a:ext cx="154" cy="256"/>
              </a:xfrm>
              <a:custGeom>
                <a:avLst/>
                <a:gdLst>
                  <a:gd name="T0" fmla="*/ 154 w 154"/>
                  <a:gd name="T1" fmla="*/ 256 h 256"/>
                  <a:gd name="T2" fmla="*/ 93 w 154"/>
                  <a:gd name="T3" fmla="*/ 256 h 256"/>
                  <a:gd name="T4" fmla="*/ 0 w 154"/>
                  <a:gd name="T5" fmla="*/ 0 h 256"/>
                  <a:gd name="T6" fmla="*/ 61 w 154"/>
                  <a:gd name="T7" fmla="*/ 0 h 256"/>
                  <a:gd name="T8" fmla="*/ 154 w 154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256">
                    <a:moveTo>
                      <a:pt x="154" y="256"/>
                    </a:moveTo>
                    <a:lnTo>
                      <a:pt x="93" y="256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154" y="25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2" name="Freeform 1059">
                <a:extLst>
                  <a:ext uri="{FF2B5EF4-FFF2-40B4-BE49-F238E27FC236}">
                    <a16:creationId xmlns:a16="http://schemas.microsoft.com/office/drawing/2014/main" id="{6CC6BECB-1168-4EB9-9607-F8375A502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4084"/>
                <a:ext cx="12" cy="24"/>
              </a:xfrm>
              <a:custGeom>
                <a:avLst/>
                <a:gdLst>
                  <a:gd name="T0" fmla="*/ 0 w 12"/>
                  <a:gd name="T1" fmla="*/ 0 h 24"/>
                  <a:gd name="T2" fmla="*/ 8 w 12"/>
                  <a:gd name="T3" fmla="*/ 24 h 24"/>
                  <a:gd name="T4" fmla="*/ 12 w 12"/>
                  <a:gd name="T5" fmla="*/ 0 h 24"/>
                  <a:gd name="T6" fmla="*/ 0 w 12"/>
                  <a:gd name="T7" fmla="*/ 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8" y="24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8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3" name="Freeform 1060">
                <a:extLst>
                  <a:ext uri="{FF2B5EF4-FFF2-40B4-BE49-F238E27FC236}">
                    <a16:creationId xmlns:a16="http://schemas.microsoft.com/office/drawing/2014/main" id="{0D11F0FF-B643-441C-ABCA-7813A829E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4084"/>
                <a:ext cx="12" cy="24"/>
              </a:xfrm>
              <a:custGeom>
                <a:avLst/>
                <a:gdLst>
                  <a:gd name="T0" fmla="*/ 0 w 12"/>
                  <a:gd name="T1" fmla="*/ 0 h 24"/>
                  <a:gd name="T2" fmla="*/ 8 w 12"/>
                  <a:gd name="T3" fmla="*/ 24 h 24"/>
                  <a:gd name="T4" fmla="*/ 12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8" y="24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4" name="Freeform 1061">
                <a:extLst>
                  <a:ext uri="{FF2B5EF4-FFF2-40B4-BE49-F238E27FC236}">
                    <a16:creationId xmlns:a16="http://schemas.microsoft.com/office/drawing/2014/main" id="{1372B6F2-9CDE-44D7-B980-4242768EF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4084"/>
                <a:ext cx="12" cy="24"/>
              </a:xfrm>
              <a:custGeom>
                <a:avLst/>
                <a:gdLst>
                  <a:gd name="T0" fmla="*/ 0 w 12"/>
                  <a:gd name="T1" fmla="*/ 0 h 24"/>
                  <a:gd name="T2" fmla="*/ 8 w 12"/>
                  <a:gd name="T3" fmla="*/ 24 h 24"/>
                  <a:gd name="T4" fmla="*/ 12 w 12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0" y="0"/>
                    </a:moveTo>
                    <a:lnTo>
                      <a:pt x="8" y="24"/>
                    </a:lnTo>
                    <a:lnTo>
                      <a:pt x="12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5" name="Freeform 1062">
                <a:extLst>
                  <a:ext uri="{FF2B5EF4-FFF2-40B4-BE49-F238E27FC236}">
                    <a16:creationId xmlns:a16="http://schemas.microsoft.com/office/drawing/2014/main" id="{6D7B23CA-3287-4210-A275-7CAC947F8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47"/>
                <a:ext cx="697" cy="239"/>
              </a:xfrm>
              <a:custGeom>
                <a:avLst/>
                <a:gdLst>
                  <a:gd name="T0" fmla="*/ 697 w 697"/>
                  <a:gd name="T1" fmla="*/ 0 h 239"/>
                  <a:gd name="T2" fmla="*/ 0 w 697"/>
                  <a:gd name="T3" fmla="*/ 0 h 239"/>
                  <a:gd name="T4" fmla="*/ 89 w 697"/>
                  <a:gd name="T5" fmla="*/ 239 h 239"/>
                  <a:gd name="T6" fmla="*/ 697 w 697"/>
                  <a:gd name="T7" fmla="*/ 239 h 239"/>
                  <a:gd name="T8" fmla="*/ 697 w 697"/>
                  <a:gd name="T9" fmla="*/ 0 h 2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7" h="239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9"/>
                    </a:lnTo>
                    <a:lnTo>
                      <a:pt x="697" y="239"/>
                    </a:lnTo>
                    <a:lnTo>
                      <a:pt x="697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6" name="Freeform 1063">
                <a:extLst>
                  <a:ext uri="{FF2B5EF4-FFF2-40B4-BE49-F238E27FC236}">
                    <a16:creationId xmlns:a16="http://schemas.microsoft.com/office/drawing/2014/main" id="{9AE3EA07-84C5-4B5C-A438-12CFE34DE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47"/>
                <a:ext cx="697" cy="239"/>
              </a:xfrm>
              <a:custGeom>
                <a:avLst/>
                <a:gdLst>
                  <a:gd name="T0" fmla="*/ 697 w 697"/>
                  <a:gd name="T1" fmla="*/ 0 h 239"/>
                  <a:gd name="T2" fmla="*/ 0 w 697"/>
                  <a:gd name="T3" fmla="*/ 0 h 239"/>
                  <a:gd name="T4" fmla="*/ 89 w 697"/>
                  <a:gd name="T5" fmla="*/ 239 h 239"/>
                  <a:gd name="T6" fmla="*/ 697 w 697"/>
                  <a:gd name="T7" fmla="*/ 239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39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9"/>
                    </a:lnTo>
                    <a:lnTo>
                      <a:pt x="697" y="23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7" name="Freeform 1064">
                <a:extLst>
                  <a:ext uri="{FF2B5EF4-FFF2-40B4-BE49-F238E27FC236}">
                    <a16:creationId xmlns:a16="http://schemas.microsoft.com/office/drawing/2014/main" id="{208FC320-0C0F-4FB2-9BFA-462B2FDA0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3847"/>
                <a:ext cx="697" cy="239"/>
              </a:xfrm>
              <a:custGeom>
                <a:avLst/>
                <a:gdLst>
                  <a:gd name="T0" fmla="*/ 697 w 697"/>
                  <a:gd name="T1" fmla="*/ 0 h 239"/>
                  <a:gd name="T2" fmla="*/ 0 w 697"/>
                  <a:gd name="T3" fmla="*/ 0 h 239"/>
                  <a:gd name="T4" fmla="*/ 89 w 697"/>
                  <a:gd name="T5" fmla="*/ 239 h 239"/>
                  <a:gd name="T6" fmla="*/ 697 w 697"/>
                  <a:gd name="T7" fmla="*/ 239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39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9"/>
                    </a:lnTo>
                    <a:lnTo>
                      <a:pt x="697" y="23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8" name="Freeform 1065">
                <a:extLst>
                  <a:ext uri="{FF2B5EF4-FFF2-40B4-BE49-F238E27FC236}">
                    <a16:creationId xmlns:a16="http://schemas.microsoft.com/office/drawing/2014/main" id="{6CC1A8C5-468E-4DA3-9158-AC458070A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415"/>
                <a:ext cx="81" cy="430"/>
              </a:xfrm>
              <a:custGeom>
                <a:avLst/>
                <a:gdLst>
                  <a:gd name="T0" fmla="*/ 0 w 81"/>
                  <a:gd name="T1" fmla="*/ 426 h 430"/>
                  <a:gd name="T2" fmla="*/ 79 w 81"/>
                  <a:gd name="T3" fmla="*/ 0 h 430"/>
                  <a:gd name="T4" fmla="*/ 81 w 81"/>
                  <a:gd name="T5" fmla="*/ 21 h 430"/>
                  <a:gd name="T6" fmla="*/ 6 w 81"/>
                  <a:gd name="T7" fmla="*/ 430 h 430"/>
                  <a:gd name="T8" fmla="*/ 0 w 81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430">
                    <a:moveTo>
                      <a:pt x="0" y="426"/>
                    </a:moveTo>
                    <a:lnTo>
                      <a:pt x="79" y="0"/>
                    </a:lnTo>
                    <a:lnTo>
                      <a:pt x="81" y="21"/>
                    </a:lnTo>
                    <a:lnTo>
                      <a:pt x="6" y="430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09" name="Freeform 1066">
                <a:extLst>
                  <a:ext uri="{FF2B5EF4-FFF2-40B4-BE49-F238E27FC236}">
                    <a16:creationId xmlns:a16="http://schemas.microsoft.com/office/drawing/2014/main" id="{83C2E8BA-D7B0-40E3-819C-467C1EEF8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415"/>
                <a:ext cx="81" cy="430"/>
              </a:xfrm>
              <a:custGeom>
                <a:avLst/>
                <a:gdLst>
                  <a:gd name="T0" fmla="*/ 0 w 81"/>
                  <a:gd name="T1" fmla="*/ 426 h 430"/>
                  <a:gd name="T2" fmla="*/ 79 w 81"/>
                  <a:gd name="T3" fmla="*/ 0 h 430"/>
                  <a:gd name="T4" fmla="*/ 81 w 81"/>
                  <a:gd name="T5" fmla="*/ 21 h 430"/>
                  <a:gd name="T6" fmla="*/ 6 w 81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30">
                    <a:moveTo>
                      <a:pt x="0" y="426"/>
                    </a:moveTo>
                    <a:lnTo>
                      <a:pt x="79" y="0"/>
                    </a:lnTo>
                    <a:lnTo>
                      <a:pt x="81" y="21"/>
                    </a:lnTo>
                    <a:lnTo>
                      <a:pt x="6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0" name="Freeform 1067">
                <a:extLst>
                  <a:ext uri="{FF2B5EF4-FFF2-40B4-BE49-F238E27FC236}">
                    <a16:creationId xmlns:a16="http://schemas.microsoft.com/office/drawing/2014/main" id="{37180445-0FEF-44B3-BBCD-0BB6D7727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415"/>
                <a:ext cx="81" cy="430"/>
              </a:xfrm>
              <a:custGeom>
                <a:avLst/>
                <a:gdLst>
                  <a:gd name="T0" fmla="*/ 0 w 81"/>
                  <a:gd name="T1" fmla="*/ 426 h 430"/>
                  <a:gd name="T2" fmla="*/ 79 w 81"/>
                  <a:gd name="T3" fmla="*/ 0 h 430"/>
                  <a:gd name="T4" fmla="*/ 81 w 81"/>
                  <a:gd name="T5" fmla="*/ 21 h 430"/>
                  <a:gd name="T6" fmla="*/ 6 w 81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30">
                    <a:moveTo>
                      <a:pt x="0" y="426"/>
                    </a:moveTo>
                    <a:lnTo>
                      <a:pt x="79" y="0"/>
                    </a:lnTo>
                    <a:lnTo>
                      <a:pt x="81" y="21"/>
                    </a:lnTo>
                    <a:lnTo>
                      <a:pt x="6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1" name="Freeform 1068">
                <a:extLst>
                  <a:ext uri="{FF2B5EF4-FFF2-40B4-BE49-F238E27FC236}">
                    <a16:creationId xmlns:a16="http://schemas.microsoft.com/office/drawing/2014/main" id="{3DBE7831-DB88-46D8-B4C4-A0782671F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3415"/>
                <a:ext cx="101" cy="426"/>
              </a:xfrm>
              <a:custGeom>
                <a:avLst/>
                <a:gdLst>
                  <a:gd name="T0" fmla="*/ 78 w 101"/>
                  <a:gd name="T1" fmla="*/ 426 h 426"/>
                  <a:gd name="T2" fmla="*/ 101 w 101"/>
                  <a:gd name="T3" fmla="*/ 0 h 426"/>
                  <a:gd name="T4" fmla="*/ 48 w 101"/>
                  <a:gd name="T5" fmla="*/ 0 h 426"/>
                  <a:gd name="T6" fmla="*/ 0 w 101"/>
                  <a:gd name="T7" fmla="*/ 426 h 426"/>
                  <a:gd name="T8" fmla="*/ 78 w 10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6">
                    <a:moveTo>
                      <a:pt x="78" y="426"/>
                    </a:moveTo>
                    <a:lnTo>
                      <a:pt x="101" y="0"/>
                    </a:lnTo>
                    <a:lnTo>
                      <a:pt x="48" y="0"/>
                    </a:lnTo>
                    <a:lnTo>
                      <a:pt x="0" y="426"/>
                    </a:lnTo>
                    <a:lnTo>
                      <a:pt x="78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2" name="Freeform 1069">
                <a:extLst>
                  <a:ext uri="{FF2B5EF4-FFF2-40B4-BE49-F238E27FC236}">
                    <a16:creationId xmlns:a16="http://schemas.microsoft.com/office/drawing/2014/main" id="{E806CD40-59F2-4086-A256-A2A33557F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3415"/>
                <a:ext cx="101" cy="426"/>
              </a:xfrm>
              <a:custGeom>
                <a:avLst/>
                <a:gdLst>
                  <a:gd name="T0" fmla="*/ 78 w 101"/>
                  <a:gd name="T1" fmla="*/ 426 h 426"/>
                  <a:gd name="T2" fmla="*/ 101 w 101"/>
                  <a:gd name="T3" fmla="*/ 0 h 426"/>
                  <a:gd name="T4" fmla="*/ 48 w 101"/>
                  <a:gd name="T5" fmla="*/ 0 h 426"/>
                  <a:gd name="T6" fmla="*/ 0 w 101"/>
                  <a:gd name="T7" fmla="*/ 426 h 426"/>
                  <a:gd name="T8" fmla="*/ 78 w 10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6">
                    <a:moveTo>
                      <a:pt x="78" y="426"/>
                    </a:moveTo>
                    <a:lnTo>
                      <a:pt x="101" y="0"/>
                    </a:lnTo>
                    <a:lnTo>
                      <a:pt x="48" y="0"/>
                    </a:lnTo>
                    <a:lnTo>
                      <a:pt x="0" y="426"/>
                    </a:lnTo>
                    <a:lnTo>
                      <a:pt x="78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3" name="Freeform 1070">
                <a:extLst>
                  <a:ext uri="{FF2B5EF4-FFF2-40B4-BE49-F238E27FC236}">
                    <a16:creationId xmlns:a16="http://schemas.microsoft.com/office/drawing/2014/main" id="{F921FBAF-DF9B-4C6D-B0C9-CABA71AF2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3415"/>
                <a:ext cx="25" cy="430"/>
              </a:xfrm>
              <a:custGeom>
                <a:avLst/>
                <a:gdLst>
                  <a:gd name="T0" fmla="*/ 4 w 25"/>
                  <a:gd name="T1" fmla="*/ 430 h 430"/>
                  <a:gd name="T2" fmla="*/ 25 w 25"/>
                  <a:gd name="T3" fmla="*/ 21 h 430"/>
                  <a:gd name="T4" fmla="*/ 23 w 25"/>
                  <a:gd name="T5" fmla="*/ 0 h 430"/>
                  <a:gd name="T6" fmla="*/ 0 w 25"/>
                  <a:gd name="T7" fmla="*/ 426 h 430"/>
                  <a:gd name="T8" fmla="*/ 4 w 25"/>
                  <a:gd name="T9" fmla="*/ 43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30">
                    <a:moveTo>
                      <a:pt x="4" y="430"/>
                    </a:moveTo>
                    <a:lnTo>
                      <a:pt x="25" y="21"/>
                    </a:lnTo>
                    <a:lnTo>
                      <a:pt x="23" y="0"/>
                    </a:lnTo>
                    <a:lnTo>
                      <a:pt x="0" y="426"/>
                    </a:lnTo>
                    <a:lnTo>
                      <a:pt x="4" y="430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4" name="Freeform 1071">
                <a:extLst>
                  <a:ext uri="{FF2B5EF4-FFF2-40B4-BE49-F238E27FC236}">
                    <a16:creationId xmlns:a16="http://schemas.microsoft.com/office/drawing/2014/main" id="{2EC26036-8FDE-4FA3-BF19-783D48EE1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3415"/>
                <a:ext cx="25" cy="430"/>
              </a:xfrm>
              <a:custGeom>
                <a:avLst/>
                <a:gdLst>
                  <a:gd name="T0" fmla="*/ 4 w 25"/>
                  <a:gd name="T1" fmla="*/ 430 h 430"/>
                  <a:gd name="T2" fmla="*/ 25 w 25"/>
                  <a:gd name="T3" fmla="*/ 21 h 430"/>
                  <a:gd name="T4" fmla="*/ 23 w 25"/>
                  <a:gd name="T5" fmla="*/ 0 h 430"/>
                  <a:gd name="T6" fmla="*/ 0 w 25"/>
                  <a:gd name="T7" fmla="*/ 426 h 430"/>
                  <a:gd name="T8" fmla="*/ 4 w 25"/>
                  <a:gd name="T9" fmla="*/ 43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30">
                    <a:moveTo>
                      <a:pt x="4" y="430"/>
                    </a:moveTo>
                    <a:lnTo>
                      <a:pt x="25" y="21"/>
                    </a:lnTo>
                    <a:lnTo>
                      <a:pt x="23" y="0"/>
                    </a:lnTo>
                    <a:lnTo>
                      <a:pt x="0" y="426"/>
                    </a:lnTo>
                    <a:lnTo>
                      <a:pt x="4" y="43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5" name="Freeform 1072">
                <a:extLst>
                  <a:ext uri="{FF2B5EF4-FFF2-40B4-BE49-F238E27FC236}">
                    <a16:creationId xmlns:a16="http://schemas.microsoft.com/office/drawing/2014/main" id="{D2C38AF4-D27E-4658-B57F-CA8AB7B36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415"/>
                <a:ext cx="152" cy="426"/>
              </a:xfrm>
              <a:custGeom>
                <a:avLst/>
                <a:gdLst>
                  <a:gd name="T0" fmla="*/ 73 w 152"/>
                  <a:gd name="T1" fmla="*/ 426 h 426"/>
                  <a:gd name="T2" fmla="*/ 152 w 152"/>
                  <a:gd name="T3" fmla="*/ 0 h 426"/>
                  <a:gd name="T4" fmla="*/ 97 w 152"/>
                  <a:gd name="T5" fmla="*/ 0 h 426"/>
                  <a:gd name="T6" fmla="*/ 0 w 152"/>
                  <a:gd name="T7" fmla="*/ 426 h 426"/>
                  <a:gd name="T8" fmla="*/ 73 w 152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426">
                    <a:moveTo>
                      <a:pt x="73" y="426"/>
                    </a:moveTo>
                    <a:lnTo>
                      <a:pt x="152" y="0"/>
                    </a:lnTo>
                    <a:lnTo>
                      <a:pt x="97" y="0"/>
                    </a:lnTo>
                    <a:lnTo>
                      <a:pt x="0" y="426"/>
                    </a:lnTo>
                    <a:lnTo>
                      <a:pt x="73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6" name="Freeform 1073">
                <a:extLst>
                  <a:ext uri="{FF2B5EF4-FFF2-40B4-BE49-F238E27FC236}">
                    <a16:creationId xmlns:a16="http://schemas.microsoft.com/office/drawing/2014/main" id="{F84863D7-D8D5-4DE9-BAB2-BBDDC528C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3415"/>
                <a:ext cx="152" cy="426"/>
              </a:xfrm>
              <a:custGeom>
                <a:avLst/>
                <a:gdLst>
                  <a:gd name="T0" fmla="*/ 73 w 152"/>
                  <a:gd name="T1" fmla="*/ 426 h 426"/>
                  <a:gd name="T2" fmla="*/ 152 w 152"/>
                  <a:gd name="T3" fmla="*/ 0 h 426"/>
                  <a:gd name="T4" fmla="*/ 97 w 152"/>
                  <a:gd name="T5" fmla="*/ 0 h 426"/>
                  <a:gd name="T6" fmla="*/ 0 w 152"/>
                  <a:gd name="T7" fmla="*/ 426 h 426"/>
                  <a:gd name="T8" fmla="*/ 73 w 152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426">
                    <a:moveTo>
                      <a:pt x="73" y="426"/>
                    </a:moveTo>
                    <a:lnTo>
                      <a:pt x="152" y="0"/>
                    </a:lnTo>
                    <a:lnTo>
                      <a:pt x="97" y="0"/>
                    </a:lnTo>
                    <a:lnTo>
                      <a:pt x="0" y="426"/>
                    </a:lnTo>
                    <a:lnTo>
                      <a:pt x="73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7" name="Freeform 1074">
                <a:extLst>
                  <a:ext uri="{FF2B5EF4-FFF2-40B4-BE49-F238E27FC236}">
                    <a16:creationId xmlns:a16="http://schemas.microsoft.com/office/drawing/2014/main" id="{006B3112-350B-4794-8DD4-926E5FA66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415"/>
                <a:ext cx="105" cy="430"/>
              </a:xfrm>
              <a:custGeom>
                <a:avLst/>
                <a:gdLst>
                  <a:gd name="T0" fmla="*/ 0 w 105"/>
                  <a:gd name="T1" fmla="*/ 426 h 430"/>
                  <a:gd name="T2" fmla="*/ 101 w 105"/>
                  <a:gd name="T3" fmla="*/ 0 h 430"/>
                  <a:gd name="T4" fmla="*/ 105 w 105"/>
                  <a:gd name="T5" fmla="*/ 21 h 430"/>
                  <a:gd name="T6" fmla="*/ 4 w 105"/>
                  <a:gd name="T7" fmla="*/ 430 h 430"/>
                  <a:gd name="T8" fmla="*/ 0 w 105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430">
                    <a:moveTo>
                      <a:pt x="0" y="426"/>
                    </a:moveTo>
                    <a:lnTo>
                      <a:pt x="101" y="0"/>
                    </a:lnTo>
                    <a:lnTo>
                      <a:pt x="105" y="21"/>
                    </a:lnTo>
                    <a:lnTo>
                      <a:pt x="4" y="430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8" name="Freeform 1075">
                <a:extLst>
                  <a:ext uri="{FF2B5EF4-FFF2-40B4-BE49-F238E27FC236}">
                    <a16:creationId xmlns:a16="http://schemas.microsoft.com/office/drawing/2014/main" id="{3AC03C58-EC1C-410F-BD7C-406BFFCFC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415"/>
                <a:ext cx="105" cy="430"/>
              </a:xfrm>
              <a:custGeom>
                <a:avLst/>
                <a:gdLst>
                  <a:gd name="T0" fmla="*/ 0 w 105"/>
                  <a:gd name="T1" fmla="*/ 426 h 430"/>
                  <a:gd name="T2" fmla="*/ 101 w 105"/>
                  <a:gd name="T3" fmla="*/ 0 h 430"/>
                  <a:gd name="T4" fmla="*/ 105 w 105"/>
                  <a:gd name="T5" fmla="*/ 21 h 430"/>
                  <a:gd name="T6" fmla="*/ 4 w 10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0">
                    <a:moveTo>
                      <a:pt x="0" y="426"/>
                    </a:moveTo>
                    <a:lnTo>
                      <a:pt x="101" y="0"/>
                    </a:lnTo>
                    <a:lnTo>
                      <a:pt x="105" y="21"/>
                    </a:lnTo>
                    <a:lnTo>
                      <a:pt x="4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19" name="Freeform 1076">
                <a:extLst>
                  <a:ext uri="{FF2B5EF4-FFF2-40B4-BE49-F238E27FC236}">
                    <a16:creationId xmlns:a16="http://schemas.microsoft.com/office/drawing/2014/main" id="{49FAE21E-A0C7-4646-80F2-13BBAC26B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3415"/>
                <a:ext cx="105" cy="430"/>
              </a:xfrm>
              <a:custGeom>
                <a:avLst/>
                <a:gdLst>
                  <a:gd name="T0" fmla="*/ 0 w 105"/>
                  <a:gd name="T1" fmla="*/ 426 h 430"/>
                  <a:gd name="T2" fmla="*/ 101 w 105"/>
                  <a:gd name="T3" fmla="*/ 0 h 430"/>
                  <a:gd name="T4" fmla="*/ 105 w 105"/>
                  <a:gd name="T5" fmla="*/ 21 h 430"/>
                  <a:gd name="T6" fmla="*/ 4 w 10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0">
                    <a:moveTo>
                      <a:pt x="0" y="426"/>
                    </a:moveTo>
                    <a:lnTo>
                      <a:pt x="101" y="0"/>
                    </a:lnTo>
                    <a:lnTo>
                      <a:pt x="105" y="21"/>
                    </a:lnTo>
                    <a:lnTo>
                      <a:pt x="4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0" name="Freeform 1077">
                <a:extLst>
                  <a:ext uri="{FF2B5EF4-FFF2-40B4-BE49-F238E27FC236}">
                    <a16:creationId xmlns:a16="http://schemas.microsoft.com/office/drawing/2014/main" id="{563093F9-4643-4AB2-A2DA-0B31BCD0D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3415"/>
                <a:ext cx="176" cy="426"/>
              </a:xfrm>
              <a:custGeom>
                <a:avLst/>
                <a:gdLst>
                  <a:gd name="T0" fmla="*/ 75 w 176"/>
                  <a:gd name="T1" fmla="*/ 426 h 426"/>
                  <a:gd name="T2" fmla="*/ 176 w 176"/>
                  <a:gd name="T3" fmla="*/ 0 h 426"/>
                  <a:gd name="T4" fmla="*/ 123 w 176"/>
                  <a:gd name="T5" fmla="*/ 0 h 426"/>
                  <a:gd name="T6" fmla="*/ 0 w 176"/>
                  <a:gd name="T7" fmla="*/ 426 h 426"/>
                  <a:gd name="T8" fmla="*/ 75 w 176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6">
                    <a:moveTo>
                      <a:pt x="75" y="426"/>
                    </a:moveTo>
                    <a:lnTo>
                      <a:pt x="176" y="0"/>
                    </a:lnTo>
                    <a:lnTo>
                      <a:pt x="123" y="0"/>
                    </a:lnTo>
                    <a:lnTo>
                      <a:pt x="0" y="426"/>
                    </a:lnTo>
                    <a:lnTo>
                      <a:pt x="75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1" name="Freeform 1078">
                <a:extLst>
                  <a:ext uri="{FF2B5EF4-FFF2-40B4-BE49-F238E27FC236}">
                    <a16:creationId xmlns:a16="http://schemas.microsoft.com/office/drawing/2014/main" id="{3B5BD095-0F39-48F9-8074-3AAB4956A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1" y="3415"/>
                <a:ext cx="176" cy="426"/>
              </a:xfrm>
              <a:custGeom>
                <a:avLst/>
                <a:gdLst>
                  <a:gd name="T0" fmla="*/ 75 w 176"/>
                  <a:gd name="T1" fmla="*/ 426 h 426"/>
                  <a:gd name="T2" fmla="*/ 176 w 176"/>
                  <a:gd name="T3" fmla="*/ 0 h 426"/>
                  <a:gd name="T4" fmla="*/ 123 w 176"/>
                  <a:gd name="T5" fmla="*/ 0 h 426"/>
                  <a:gd name="T6" fmla="*/ 0 w 176"/>
                  <a:gd name="T7" fmla="*/ 426 h 426"/>
                  <a:gd name="T8" fmla="*/ 75 w 176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6">
                    <a:moveTo>
                      <a:pt x="75" y="426"/>
                    </a:moveTo>
                    <a:lnTo>
                      <a:pt x="176" y="0"/>
                    </a:lnTo>
                    <a:lnTo>
                      <a:pt x="123" y="0"/>
                    </a:lnTo>
                    <a:lnTo>
                      <a:pt x="0" y="426"/>
                    </a:lnTo>
                    <a:lnTo>
                      <a:pt x="75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2" name="Freeform 1079">
                <a:extLst>
                  <a:ext uri="{FF2B5EF4-FFF2-40B4-BE49-F238E27FC236}">
                    <a16:creationId xmlns:a16="http://schemas.microsoft.com/office/drawing/2014/main" id="{5F6DADD4-F33C-4BBC-AC83-ABD6C017A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415"/>
                <a:ext cx="79" cy="430"/>
              </a:xfrm>
              <a:custGeom>
                <a:avLst/>
                <a:gdLst>
                  <a:gd name="T0" fmla="*/ 79 w 79"/>
                  <a:gd name="T1" fmla="*/ 426 h 430"/>
                  <a:gd name="T2" fmla="*/ 2 w 79"/>
                  <a:gd name="T3" fmla="*/ 0 h 430"/>
                  <a:gd name="T4" fmla="*/ 0 w 79"/>
                  <a:gd name="T5" fmla="*/ 21 h 430"/>
                  <a:gd name="T6" fmla="*/ 75 w 79"/>
                  <a:gd name="T7" fmla="*/ 430 h 430"/>
                  <a:gd name="T8" fmla="*/ 79 w 79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430">
                    <a:moveTo>
                      <a:pt x="79" y="426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75" y="430"/>
                    </a:lnTo>
                    <a:lnTo>
                      <a:pt x="79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3" name="Freeform 1080">
                <a:extLst>
                  <a:ext uri="{FF2B5EF4-FFF2-40B4-BE49-F238E27FC236}">
                    <a16:creationId xmlns:a16="http://schemas.microsoft.com/office/drawing/2014/main" id="{78294E30-7743-4A4A-A827-5655EA286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415"/>
                <a:ext cx="79" cy="430"/>
              </a:xfrm>
              <a:custGeom>
                <a:avLst/>
                <a:gdLst>
                  <a:gd name="T0" fmla="*/ 79 w 79"/>
                  <a:gd name="T1" fmla="*/ 426 h 430"/>
                  <a:gd name="T2" fmla="*/ 2 w 79"/>
                  <a:gd name="T3" fmla="*/ 0 h 430"/>
                  <a:gd name="T4" fmla="*/ 0 w 79"/>
                  <a:gd name="T5" fmla="*/ 21 h 430"/>
                  <a:gd name="T6" fmla="*/ 75 w 79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30">
                    <a:moveTo>
                      <a:pt x="79" y="426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75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4" name="Freeform 1081">
                <a:extLst>
                  <a:ext uri="{FF2B5EF4-FFF2-40B4-BE49-F238E27FC236}">
                    <a16:creationId xmlns:a16="http://schemas.microsoft.com/office/drawing/2014/main" id="{F8F23935-BCDF-492C-B6C6-596D1C3A0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415"/>
                <a:ext cx="79" cy="430"/>
              </a:xfrm>
              <a:custGeom>
                <a:avLst/>
                <a:gdLst>
                  <a:gd name="T0" fmla="*/ 79 w 79"/>
                  <a:gd name="T1" fmla="*/ 426 h 430"/>
                  <a:gd name="T2" fmla="*/ 2 w 79"/>
                  <a:gd name="T3" fmla="*/ 0 h 430"/>
                  <a:gd name="T4" fmla="*/ 0 w 79"/>
                  <a:gd name="T5" fmla="*/ 21 h 430"/>
                  <a:gd name="T6" fmla="*/ 75 w 79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30">
                    <a:moveTo>
                      <a:pt x="79" y="426"/>
                    </a:moveTo>
                    <a:lnTo>
                      <a:pt x="2" y="0"/>
                    </a:lnTo>
                    <a:lnTo>
                      <a:pt x="0" y="21"/>
                    </a:lnTo>
                    <a:lnTo>
                      <a:pt x="75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5" name="Freeform 1082">
                <a:extLst>
                  <a:ext uri="{FF2B5EF4-FFF2-40B4-BE49-F238E27FC236}">
                    <a16:creationId xmlns:a16="http://schemas.microsoft.com/office/drawing/2014/main" id="{BB05B75F-8AD9-4EAF-948E-0BA8F4A51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3415"/>
                <a:ext cx="101" cy="426"/>
              </a:xfrm>
              <a:custGeom>
                <a:avLst/>
                <a:gdLst>
                  <a:gd name="T0" fmla="*/ 22 w 101"/>
                  <a:gd name="T1" fmla="*/ 426 h 426"/>
                  <a:gd name="T2" fmla="*/ 0 w 101"/>
                  <a:gd name="T3" fmla="*/ 0 h 426"/>
                  <a:gd name="T4" fmla="*/ 53 w 101"/>
                  <a:gd name="T5" fmla="*/ 0 h 426"/>
                  <a:gd name="T6" fmla="*/ 101 w 101"/>
                  <a:gd name="T7" fmla="*/ 426 h 426"/>
                  <a:gd name="T8" fmla="*/ 22 w 10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6">
                    <a:moveTo>
                      <a:pt x="22" y="426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1" y="426"/>
                    </a:lnTo>
                    <a:lnTo>
                      <a:pt x="22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6" name="Freeform 1083">
                <a:extLst>
                  <a:ext uri="{FF2B5EF4-FFF2-40B4-BE49-F238E27FC236}">
                    <a16:creationId xmlns:a16="http://schemas.microsoft.com/office/drawing/2014/main" id="{ABF8D9F7-2AFC-4954-9D80-AE304AC1C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3" y="3415"/>
                <a:ext cx="101" cy="426"/>
              </a:xfrm>
              <a:custGeom>
                <a:avLst/>
                <a:gdLst>
                  <a:gd name="T0" fmla="*/ 22 w 101"/>
                  <a:gd name="T1" fmla="*/ 426 h 426"/>
                  <a:gd name="T2" fmla="*/ 0 w 101"/>
                  <a:gd name="T3" fmla="*/ 0 h 426"/>
                  <a:gd name="T4" fmla="*/ 53 w 101"/>
                  <a:gd name="T5" fmla="*/ 0 h 426"/>
                  <a:gd name="T6" fmla="*/ 101 w 101"/>
                  <a:gd name="T7" fmla="*/ 426 h 426"/>
                  <a:gd name="T8" fmla="*/ 22 w 10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6">
                    <a:moveTo>
                      <a:pt x="22" y="426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1" y="426"/>
                    </a:lnTo>
                    <a:lnTo>
                      <a:pt x="22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7" name="Freeform 1084">
                <a:extLst>
                  <a:ext uri="{FF2B5EF4-FFF2-40B4-BE49-F238E27FC236}">
                    <a16:creationId xmlns:a16="http://schemas.microsoft.com/office/drawing/2014/main" id="{6C024A74-B796-4FCE-AD6E-8B3818A04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3415"/>
                <a:ext cx="24" cy="430"/>
              </a:xfrm>
              <a:custGeom>
                <a:avLst/>
                <a:gdLst>
                  <a:gd name="T0" fmla="*/ 20 w 24"/>
                  <a:gd name="T1" fmla="*/ 430 h 430"/>
                  <a:gd name="T2" fmla="*/ 0 w 24"/>
                  <a:gd name="T3" fmla="*/ 21 h 430"/>
                  <a:gd name="T4" fmla="*/ 2 w 24"/>
                  <a:gd name="T5" fmla="*/ 0 h 430"/>
                  <a:gd name="T6" fmla="*/ 24 w 24"/>
                  <a:gd name="T7" fmla="*/ 426 h 430"/>
                  <a:gd name="T8" fmla="*/ 20 w 24"/>
                  <a:gd name="T9" fmla="*/ 43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30">
                    <a:moveTo>
                      <a:pt x="20" y="430"/>
                    </a:moveTo>
                    <a:lnTo>
                      <a:pt x="0" y="21"/>
                    </a:lnTo>
                    <a:lnTo>
                      <a:pt x="2" y="0"/>
                    </a:lnTo>
                    <a:lnTo>
                      <a:pt x="24" y="426"/>
                    </a:lnTo>
                    <a:lnTo>
                      <a:pt x="20" y="430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8" name="Freeform 1085">
                <a:extLst>
                  <a:ext uri="{FF2B5EF4-FFF2-40B4-BE49-F238E27FC236}">
                    <a16:creationId xmlns:a16="http://schemas.microsoft.com/office/drawing/2014/main" id="{FED53973-6370-4BB7-A543-DE8F684C8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3415"/>
                <a:ext cx="24" cy="430"/>
              </a:xfrm>
              <a:custGeom>
                <a:avLst/>
                <a:gdLst>
                  <a:gd name="T0" fmla="*/ 20 w 24"/>
                  <a:gd name="T1" fmla="*/ 430 h 430"/>
                  <a:gd name="T2" fmla="*/ 0 w 24"/>
                  <a:gd name="T3" fmla="*/ 21 h 430"/>
                  <a:gd name="T4" fmla="*/ 2 w 24"/>
                  <a:gd name="T5" fmla="*/ 0 h 430"/>
                  <a:gd name="T6" fmla="*/ 24 w 24"/>
                  <a:gd name="T7" fmla="*/ 426 h 430"/>
                  <a:gd name="T8" fmla="*/ 20 w 24"/>
                  <a:gd name="T9" fmla="*/ 430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30">
                    <a:moveTo>
                      <a:pt x="20" y="430"/>
                    </a:moveTo>
                    <a:lnTo>
                      <a:pt x="0" y="21"/>
                    </a:lnTo>
                    <a:lnTo>
                      <a:pt x="2" y="0"/>
                    </a:lnTo>
                    <a:lnTo>
                      <a:pt x="24" y="426"/>
                    </a:lnTo>
                    <a:lnTo>
                      <a:pt x="20" y="43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29" name="Freeform 1086">
                <a:extLst>
                  <a:ext uri="{FF2B5EF4-FFF2-40B4-BE49-F238E27FC236}">
                    <a16:creationId xmlns:a16="http://schemas.microsoft.com/office/drawing/2014/main" id="{19E09AF7-E5A9-4BDF-8F4F-42EF281FB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415"/>
                <a:ext cx="151" cy="426"/>
              </a:xfrm>
              <a:custGeom>
                <a:avLst/>
                <a:gdLst>
                  <a:gd name="T0" fmla="*/ 77 w 151"/>
                  <a:gd name="T1" fmla="*/ 426 h 426"/>
                  <a:gd name="T2" fmla="*/ 0 w 151"/>
                  <a:gd name="T3" fmla="*/ 0 h 426"/>
                  <a:gd name="T4" fmla="*/ 54 w 151"/>
                  <a:gd name="T5" fmla="*/ 0 h 426"/>
                  <a:gd name="T6" fmla="*/ 151 w 151"/>
                  <a:gd name="T7" fmla="*/ 426 h 426"/>
                  <a:gd name="T8" fmla="*/ 77 w 15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426">
                    <a:moveTo>
                      <a:pt x="77" y="426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51" y="426"/>
                    </a:lnTo>
                    <a:lnTo>
                      <a:pt x="77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0" name="Freeform 1087">
                <a:extLst>
                  <a:ext uri="{FF2B5EF4-FFF2-40B4-BE49-F238E27FC236}">
                    <a16:creationId xmlns:a16="http://schemas.microsoft.com/office/drawing/2014/main" id="{54E84121-EE46-4BEE-A216-6A2D82416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3415"/>
                <a:ext cx="151" cy="426"/>
              </a:xfrm>
              <a:custGeom>
                <a:avLst/>
                <a:gdLst>
                  <a:gd name="T0" fmla="*/ 77 w 151"/>
                  <a:gd name="T1" fmla="*/ 426 h 426"/>
                  <a:gd name="T2" fmla="*/ 0 w 151"/>
                  <a:gd name="T3" fmla="*/ 0 h 426"/>
                  <a:gd name="T4" fmla="*/ 54 w 151"/>
                  <a:gd name="T5" fmla="*/ 0 h 426"/>
                  <a:gd name="T6" fmla="*/ 151 w 151"/>
                  <a:gd name="T7" fmla="*/ 426 h 426"/>
                  <a:gd name="T8" fmla="*/ 77 w 151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426">
                    <a:moveTo>
                      <a:pt x="77" y="426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51" y="426"/>
                    </a:lnTo>
                    <a:lnTo>
                      <a:pt x="77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1" name="Freeform 1088">
                <a:extLst>
                  <a:ext uri="{FF2B5EF4-FFF2-40B4-BE49-F238E27FC236}">
                    <a16:creationId xmlns:a16="http://schemas.microsoft.com/office/drawing/2014/main" id="{2DA7F554-95E1-42D7-BF9F-998E95FD2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415"/>
                <a:ext cx="105" cy="430"/>
              </a:xfrm>
              <a:custGeom>
                <a:avLst/>
                <a:gdLst>
                  <a:gd name="T0" fmla="*/ 105 w 105"/>
                  <a:gd name="T1" fmla="*/ 426 h 430"/>
                  <a:gd name="T2" fmla="*/ 4 w 105"/>
                  <a:gd name="T3" fmla="*/ 0 h 430"/>
                  <a:gd name="T4" fmla="*/ 0 w 105"/>
                  <a:gd name="T5" fmla="*/ 21 h 430"/>
                  <a:gd name="T6" fmla="*/ 101 w 105"/>
                  <a:gd name="T7" fmla="*/ 430 h 430"/>
                  <a:gd name="T8" fmla="*/ 105 w 105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430">
                    <a:moveTo>
                      <a:pt x="105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01" y="430"/>
                    </a:lnTo>
                    <a:lnTo>
                      <a:pt x="105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2" name="Freeform 1089">
                <a:extLst>
                  <a:ext uri="{FF2B5EF4-FFF2-40B4-BE49-F238E27FC236}">
                    <a16:creationId xmlns:a16="http://schemas.microsoft.com/office/drawing/2014/main" id="{EA9E7393-FC70-4912-ABCB-76A5C0281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415"/>
                <a:ext cx="105" cy="430"/>
              </a:xfrm>
              <a:custGeom>
                <a:avLst/>
                <a:gdLst>
                  <a:gd name="T0" fmla="*/ 105 w 105"/>
                  <a:gd name="T1" fmla="*/ 426 h 430"/>
                  <a:gd name="T2" fmla="*/ 4 w 105"/>
                  <a:gd name="T3" fmla="*/ 0 h 430"/>
                  <a:gd name="T4" fmla="*/ 0 w 105"/>
                  <a:gd name="T5" fmla="*/ 21 h 430"/>
                  <a:gd name="T6" fmla="*/ 101 w 10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0">
                    <a:moveTo>
                      <a:pt x="105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01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3" name="Freeform 1090">
                <a:extLst>
                  <a:ext uri="{FF2B5EF4-FFF2-40B4-BE49-F238E27FC236}">
                    <a16:creationId xmlns:a16="http://schemas.microsoft.com/office/drawing/2014/main" id="{746071FB-0322-4315-8835-35511DC4E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415"/>
                <a:ext cx="105" cy="430"/>
              </a:xfrm>
              <a:custGeom>
                <a:avLst/>
                <a:gdLst>
                  <a:gd name="T0" fmla="*/ 105 w 105"/>
                  <a:gd name="T1" fmla="*/ 426 h 430"/>
                  <a:gd name="T2" fmla="*/ 4 w 105"/>
                  <a:gd name="T3" fmla="*/ 0 h 430"/>
                  <a:gd name="T4" fmla="*/ 0 w 105"/>
                  <a:gd name="T5" fmla="*/ 21 h 430"/>
                  <a:gd name="T6" fmla="*/ 101 w 10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0">
                    <a:moveTo>
                      <a:pt x="105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01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4" name="Freeform 1091">
                <a:extLst>
                  <a:ext uri="{FF2B5EF4-FFF2-40B4-BE49-F238E27FC236}">
                    <a16:creationId xmlns:a16="http://schemas.microsoft.com/office/drawing/2014/main" id="{E9E0BE00-20BC-4996-9FF3-D59338201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415"/>
                <a:ext cx="176" cy="426"/>
              </a:xfrm>
              <a:custGeom>
                <a:avLst/>
                <a:gdLst>
                  <a:gd name="T0" fmla="*/ 101 w 176"/>
                  <a:gd name="T1" fmla="*/ 426 h 426"/>
                  <a:gd name="T2" fmla="*/ 0 w 176"/>
                  <a:gd name="T3" fmla="*/ 0 h 426"/>
                  <a:gd name="T4" fmla="*/ 52 w 176"/>
                  <a:gd name="T5" fmla="*/ 0 h 426"/>
                  <a:gd name="T6" fmla="*/ 176 w 176"/>
                  <a:gd name="T7" fmla="*/ 426 h 426"/>
                  <a:gd name="T8" fmla="*/ 101 w 176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6">
                    <a:moveTo>
                      <a:pt x="101" y="426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76" y="426"/>
                    </a:lnTo>
                    <a:lnTo>
                      <a:pt x="101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5" name="Freeform 1092">
                <a:extLst>
                  <a:ext uri="{FF2B5EF4-FFF2-40B4-BE49-F238E27FC236}">
                    <a16:creationId xmlns:a16="http://schemas.microsoft.com/office/drawing/2014/main" id="{8A1DCB93-2E49-419C-94DC-BB382B8F2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415"/>
                <a:ext cx="176" cy="426"/>
              </a:xfrm>
              <a:custGeom>
                <a:avLst/>
                <a:gdLst>
                  <a:gd name="T0" fmla="*/ 101 w 176"/>
                  <a:gd name="T1" fmla="*/ 426 h 426"/>
                  <a:gd name="T2" fmla="*/ 0 w 176"/>
                  <a:gd name="T3" fmla="*/ 0 h 426"/>
                  <a:gd name="T4" fmla="*/ 52 w 176"/>
                  <a:gd name="T5" fmla="*/ 0 h 426"/>
                  <a:gd name="T6" fmla="*/ 176 w 176"/>
                  <a:gd name="T7" fmla="*/ 426 h 426"/>
                  <a:gd name="T8" fmla="*/ 101 w 176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6">
                    <a:moveTo>
                      <a:pt x="101" y="426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76" y="426"/>
                    </a:lnTo>
                    <a:lnTo>
                      <a:pt x="101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6" name="Freeform 1093">
                <a:extLst>
                  <a:ext uri="{FF2B5EF4-FFF2-40B4-BE49-F238E27FC236}">
                    <a16:creationId xmlns:a16="http://schemas.microsoft.com/office/drawing/2014/main" id="{C44F6518-FE86-4B52-BCAF-39D0BC399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3585"/>
                <a:ext cx="28" cy="93"/>
              </a:xfrm>
              <a:custGeom>
                <a:avLst/>
                <a:gdLst>
                  <a:gd name="T0" fmla="*/ 0 w 28"/>
                  <a:gd name="T1" fmla="*/ 0 h 93"/>
                  <a:gd name="T2" fmla="*/ 22 w 28"/>
                  <a:gd name="T3" fmla="*/ 93 h 93"/>
                  <a:gd name="T4" fmla="*/ 28 w 28"/>
                  <a:gd name="T5" fmla="*/ 79 h 93"/>
                  <a:gd name="T6" fmla="*/ 10 w 28"/>
                  <a:gd name="T7" fmla="*/ 0 h 93"/>
                  <a:gd name="T8" fmla="*/ 0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0" y="0"/>
                    </a:moveTo>
                    <a:lnTo>
                      <a:pt x="22" y="93"/>
                    </a:lnTo>
                    <a:lnTo>
                      <a:pt x="28" y="79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D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7" name="Freeform 1094">
                <a:extLst>
                  <a:ext uri="{FF2B5EF4-FFF2-40B4-BE49-F238E27FC236}">
                    <a16:creationId xmlns:a16="http://schemas.microsoft.com/office/drawing/2014/main" id="{B9F55623-1891-45DB-B7D4-796E00E5B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3585"/>
                <a:ext cx="28" cy="93"/>
              </a:xfrm>
              <a:custGeom>
                <a:avLst/>
                <a:gdLst>
                  <a:gd name="T0" fmla="*/ 0 w 28"/>
                  <a:gd name="T1" fmla="*/ 0 h 93"/>
                  <a:gd name="T2" fmla="*/ 22 w 28"/>
                  <a:gd name="T3" fmla="*/ 93 h 93"/>
                  <a:gd name="T4" fmla="*/ 28 w 28"/>
                  <a:gd name="T5" fmla="*/ 79 h 93"/>
                  <a:gd name="T6" fmla="*/ 10 w 28"/>
                  <a:gd name="T7" fmla="*/ 0 h 93"/>
                  <a:gd name="T8" fmla="*/ 0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0" y="0"/>
                    </a:moveTo>
                    <a:lnTo>
                      <a:pt x="22" y="93"/>
                    </a:lnTo>
                    <a:lnTo>
                      <a:pt x="28" y="79"/>
                    </a:lnTo>
                    <a:lnTo>
                      <a:pt x="10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8" name="Freeform 1095">
                <a:extLst>
                  <a:ext uri="{FF2B5EF4-FFF2-40B4-BE49-F238E27FC236}">
                    <a16:creationId xmlns:a16="http://schemas.microsoft.com/office/drawing/2014/main" id="{02DD5CF2-38E9-4C28-99AB-412159274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3415"/>
                <a:ext cx="125" cy="430"/>
              </a:xfrm>
              <a:custGeom>
                <a:avLst/>
                <a:gdLst>
                  <a:gd name="T0" fmla="*/ 0 w 125"/>
                  <a:gd name="T1" fmla="*/ 426 h 430"/>
                  <a:gd name="T2" fmla="*/ 123 w 125"/>
                  <a:gd name="T3" fmla="*/ 0 h 430"/>
                  <a:gd name="T4" fmla="*/ 125 w 125"/>
                  <a:gd name="T5" fmla="*/ 21 h 430"/>
                  <a:gd name="T6" fmla="*/ 4 w 125"/>
                  <a:gd name="T7" fmla="*/ 430 h 430"/>
                  <a:gd name="T8" fmla="*/ 0 w 125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430">
                    <a:moveTo>
                      <a:pt x="0" y="426"/>
                    </a:moveTo>
                    <a:lnTo>
                      <a:pt x="123" y="0"/>
                    </a:lnTo>
                    <a:lnTo>
                      <a:pt x="125" y="21"/>
                    </a:lnTo>
                    <a:lnTo>
                      <a:pt x="4" y="430"/>
                    </a:lnTo>
                    <a:lnTo>
                      <a:pt x="0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39" name="Freeform 1096">
                <a:extLst>
                  <a:ext uri="{FF2B5EF4-FFF2-40B4-BE49-F238E27FC236}">
                    <a16:creationId xmlns:a16="http://schemas.microsoft.com/office/drawing/2014/main" id="{EB017741-DA88-4524-B4F0-39F381122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3415"/>
                <a:ext cx="125" cy="430"/>
              </a:xfrm>
              <a:custGeom>
                <a:avLst/>
                <a:gdLst>
                  <a:gd name="T0" fmla="*/ 0 w 125"/>
                  <a:gd name="T1" fmla="*/ 426 h 430"/>
                  <a:gd name="T2" fmla="*/ 123 w 125"/>
                  <a:gd name="T3" fmla="*/ 0 h 430"/>
                  <a:gd name="T4" fmla="*/ 125 w 125"/>
                  <a:gd name="T5" fmla="*/ 21 h 430"/>
                  <a:gd name="T6" fmla="*/ 4 w 12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430">
                    <a:moveTo>
                      <a:pt x="0" y="426"/>
                    </a:moveTo>
                    <a:lnTo>
                      <a:pt x="123" y="0"/>
                    </a:lnTo>
                    <a:lnTo>
                      <a:pt x="125" y="21"/>
                    </a:lnTo>
                    <a:lnTo>
                      <a:pt x="4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0" name="Freeform 1097">
                <a:extLst>
                  <a:ext uri="{FF2B5EF4-FFF2-40B4-BE49-F238E27FC236}">
                    <a16:creationId xmlns:a16="http://schemas.microsoft.com/office/drawing/2014/main" id="{BFF48E55-A01D-4194-AD0B-B566796FF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3" y="3415"/>
                <a:ext cx="125" cy="430"/>
              </a:xfrm>
              <a:custGeom>
                <a:avLst/>
                <a:gdLst>
                  <a:gd name="T0" fmla="*/ 0 w 125"/>
                  <a:gd name="T1" fmla="*/ 426 h 430"/>
                  <a:gd name="T2" fmla="*/ 123 w 125"/>
                  <a:gd name="T3" fmla="*/ 0 h 430"/>
                  <a:gd name="T4" fmla="*/ 125 w 125"/>
                  <a:gd name="T5" fmla="*/ 21 h 430"/>
                  <a:gd name="T6" fmla="*/ 4 w 125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430">
                    <a:moveTo>
                      <a:pt x="0" y="426"/>
                    </a:moveTo>
                    <a:lnTo>
                      <a:pt x="123" y="0"/>
                    </a:lnTo>
                    <a:lnTo>
                      <a:pt x="125" y="21"/>
                    </a:lnTo>
                    <a:lnTo>
                      <a:pt x="4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1" name="Freeform 1098">
                <a:extLst>
                  <a:ext uri="{FF2B5EF4-FFF2-40B4-BE49-F238E27FC236}">
                    <a16:creationId xmlns:a16="http://schemas.microsoft.com/office/drawing/2014/main" id="{52617329-F3FC-4E64-9DE6-AA827C52A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3415"/>
                <a:ext cx="198" cy="426"/>
              </a:xfrm>
              <a:custGeom>
                <a:avLst/>
                <a:gdLst>
                  <a:gd name="T0" fmla="*/ 75 w 198"/>
                  <a:gd name="T1" fmla="*/ 426 h 426"/>
                  <a:gd name="T2" fmla="*/ 198 w 198"/>
                  <a:gd name="T3" fmla="*/ 0 h 426"/>
                  <a:gd name="T4" fmla="*/ 143 w 198"/>
                  <a:gd name="T5" fmla="*/ 0 h 426"/>
                  <a:gd name="T6" fmla="*/ 0 w 198"/>
                  <a:gd name="T7" fmla="*/ 426 h 426"/>
                  <a:gd name="T8" fmla="*/ 75 w 198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6">
                    <a:moveTo>
                      <a:pt x="75" y="426"/>
                    </a:moveTo>
                    <a:lnTo>
                      <a:pt x="198" y="0"/>
                    </a:lnTo>
                    <a:lnTo>
                      <a:pt x="143" y="0"/>
                    </a:lnTo>
                    <a:lnTo>
                      <a:pt x="0" y="426"/>
                    </a:lnTo>
                    <a:lnTo>
                      <a:pt x="75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2" name="Freeform 1099">
                <a:extLst>
                  <a:ext uri="{FF2B5EF4-FFF2-40B4-BE49-F238E27FC236}">
                    <a16:creationId xmlns:a16="http://schemas.microsoft.com/office/drawing/2014/main" id="{7625999A-0CF4-4FC1-9590-176BF4018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8" y="3415"/>
                <a:ext cx="198" cy="426"/>
              </a:xfrm>
              <a:custGeom>
                <a:avLst/>
                <a:gdLst>
                  <a:gd name="T0" fmla="*/ 75 w 198"/>
                  <a:gd name="T1" fmla="*/ 426 h 426"/>
                  <a:gd name="T2" fmla="*/ 198 w 198"/>
                  <a:gd name="T3" fmla="*/ 0 h 426"/>
                  <a:gd name="T4" fmla="*/ 143 w 198"/>
                  <a:gd name="T5" fmla="*/ 0 h 426"/>
                  <a:gd name="T6" fmla="*/ 0 w 198"/>
                  <a:gd name="T7" fmla="*/ 426 h 426"/>
                  <a:gd name="T8" fmla="*/ 75 w 198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6">
                    <a:moveTo>
                      <a:pt x="75" y="426"/>
                    </a:moveTo>
                    <a:lnTo>
                      <a:pt x="198" y="0"/>
                    </a:lnTo>
                    <a:lnTo>
                      <a:pt x="143" y="0"/>
                    </a:lnTo>
                    <a:lnTo>
                      <a:pt x="0" y="426"/>
                    </a:lnTo>
                    <a:lnTo>
                      <a:pt x="75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3" name="Freeform 1100">
                <a:extLst>
                  <a:ext uri="{FF2B5EF4-FFF2-40B4-BE49-F238E27FC236}">
                    <a16:creationId xmlns:a16="http://schemas.microsoft.com/office/drawing/2014/main" id="{FA178932-632A-4E74-8270-384AC5605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3585"/>
                <a:ext cx="28" cy="93"/>
              </a:xfrm>
              <a:custGeom>
                <a:avLst/>
                <a:gdLst>
                  <a:gd name="T0" fmla="*/ 18 w 28"/>
                  <a:gd name="T1" fmla="*/ 0 h 93"/>
                  <a:gd name="T2" fmla="*/ 0 w 28"/>
                  <a:gd name="T3" fmla="*/ 79 h 93"/>
                  <a:gd name="T4" fmla="*/ 6 w 28"/>
                  <a:gd name="T5" fmla="*/ 93 h 93"/>
                  <a:gd name="T6" fmla="*/ 28 w 28"/>
                  <a:gd name="T7" fmla="*/ 0 h 93"/>
                  <a:gd name="T8" fmla="*/ 18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18" y="0"/>
                    </a:moveTo>
                    <a:lnTo>
                      <a:pt x="0" y="79"/>
                    </a:lnTo>
                    <a:lnTo>
                      <a:pt x="6" y="93"/>
                    </a:lnTo>
                    <a:lnTo>
                      <a:pt x="2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ECD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4" name="Freeform 1101">
                <a:extLst>
                  <a:ext uri="{FF2B5EF4-FFF2-40B4-BE49-F238E27FC236}">
                    <a16:creationId xmlns:a16="http://schemas.microsoft.com/office/drawing/2014/main" id="{8E695446-3355-4B64-A889-968E28FFE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3585"/>
                <a:ext cx="28" cy="93"/>
              </a:xfrm>
              <a:custGeom>
                <a:avLst/>
                <a:gdLst>
                  <a:gd name="T0" fmla="*/ 18 w 28"/>
                  <a:gd name="T1" fmla="*/ 0 h 93"/>
                  <a:gd name="T2" fmla="*/ 0 w 28"/>
                  <a:gd name="T3" fmla="*/ 79 h 93"/>
                  <a:gd name="T4" fmla="*/ 6 w 28"/>
                  <a:gd name="T5" fmla="*/ 93 h 93"/>
                  <a:gd name="T6" fmla="*/ 28 w 28"/>
                  <a:gd name="T7" fmla="*/ 0 h 93"/>
                  <a:gd name="T8" fmla="*/ 18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18" y="0"/>
                    </a:moveTo>
                    <a:lnTo>
                      <a:pt x="0" y="79"/>
                    </a:lnTo>
                    <a:lnTo>
                      <a:pt x="6" y="93"/>
                    </a:lnTo>
                    <a:lnTo>
                      <a:pt x="28" y="0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5" name="Freeform 1102">
                <a:extLst>
                  <a:ext uri="{FF2B5EF4-FFF2-40B4-BE49-F238E27FC236}">
                    <a16:creationId xmlns:a16="http://schemas.microsoft.com/office/drawing/2014/main" id="{888C8F8B-292C-4A21-9580-43B9849CB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3415"/>
                <a:ext cx="127" cy="430"/>
              </a:xfrm>
              <a:custGeom>
                <a:avLst/>
                <a:gdLst>
                  <a:gd name="T0" fmla="*/ 127 w 127"/>
                  <a:gd name="T1" fmla="*/ 426 h 430"/>
                  <a:gd name="T2" fmla="*/ 4 w 127"/>
                  <a:gd name="T3" fmla="*/ 0 h 430"/>
                  <a:gd name="T4" fmla="*/ 0 w 127"/>
                  <a:gd name="T5" fmla="*/ 21 h 430"/>
                  <a:gd name="T6" fmla="*/ 123 w 127"/>
                  <a:gd name="T7" fmla="*/ 430 h 430"/>
                  <a:gd name="T8" fmla="*/ 127 w 127"/>
                  <a:gd name="T9" fmla="*/ 426 h 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430">
                    <a:moveTo>
                      <a:pt x="127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23" y="430"/>
                    </a:lnTo>
                    <a:lnTo>
                      <a:pt x="127" y="426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6" name="Freeform 1103">
                <a:extLst>
                  <a:ext uri="{FF2B5EF4-FFF2-40B4-BE49-F238E27FC236}">
                    <a16:creationId xmlns:a16="http://schemas.microsoft.com/office/drawing/2014/main" id="{2B49DC11-61D8-43E5-AFB8-3F8BEAA66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3415"/>
                <a:ext cx="127" cy="430"/>
              </a:xfrm>
              <a:custGeom>
                <a:avLst/>
                <a:gdLst>
                  <a:gd name="T0" fmla="*/ 127 w 127"/>
                  <a:gd name="T1" fmla="*/ 426 h 430"/>
                  <a:gd name="T2" fmla="*/ 4 w 127"/>
                  <a:gd name="T3" fmla="*/ 0 h 430"/>
                  <a:gd name="T4" fmla="*/ 0 w 127"/>
                  <a:gd name="T5" fmla="*/ 21 h 430"/>
                  <a:gd name="T6" fmla="*/ 123 w 127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7" h="430">
                    <a:moveTo>
                      <a:pt x="127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23" y="4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7" name="Freeform 1104">
                <a:extLst>
                  <a:ext uri="{FF2B5EF4-FFF2-40B4-BE49-F238E27FC236}">
                    <a16:creationId xmlns:a16="http://schemas.microsoft.com/office/drawing/2014/main" id="{0E41B210-CB97-4EC4-ACF1-A493D8DFE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3415"/>
                <a:ext cx="127" cy="430"/>
              </a:xfrm>
              <a:custGeom>
                <a:avLst/>
                <a:gdLst>
                  <a:gd name="T0" fmla="*/ 127 w 127"/>
                  <a:gd name="T1" fmla="*/ 426 h 430"/>
                  <a:gd name="T2" fmla="*/ 4 w 127"/>
                  <a:gd name="T3" fmla="*/ 0 h 430"/>
                  <a:gd name="T4" fmla="*/ 0 w 127"/>
                  <a:gd name="T5" fmla="*/ 21 h 430"/>
                  <a:gd name="T6" fmla="*/ 123 w 127"/>
                  <a:gd name="T7" fmla="*/ 430 h 4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7" h="430">
                    <a:moveTo>
                      <a:pt x="127" y="426"/>
                    </a:moveTo>
                    <a:lnTo>
                      <a:pt x="4" y="0"/>
                    </a:lnTo>
                    <a:lnTo>
                      <a:pt x="0" y="21"/>
                    </a:lnTo>
                    <a:lnTo>
                      <a:pt x="123" y="43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8" name="Freeform 1105">
                <a:extLst>
                  <a:ext uri="{FF2B5EF4-FFF2-40B4-BE49-F238E27FC236}">
                    <a16:creationId xmlns:a16="http://schemas.microsoft.com/office/drawing/2014/main" id="{12DBEB94-6EB8-4679-B177-C191ED574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415"/>
                <a:ext cx="198" cy="426"/>
              </a:xfrm>
              <a:custGeom>
                <a:avLst/>
                <a:gdLst>
                  <a:gd name="T0" fmla="*/ 123 w 198"/>
                  <a:gd name="T1" fmla="*/ 426 h 426"/>
                  <a:gd name="T2" fmla="*/ 0 w 198"/>
                  <a:gd name="T3" fmla="*/ 0 h 426"/>
                  <a:gd name="T4" fmla="*/ 54 w 198"/>
                  <a:gd name="T5" fmla="*/ 0 h 426"/>
                  <a:gd name="T6" fmla="*/ 198 w 198"/>
                  <a:gd name="T7" fmla="*/ 426 h 426"/>
                  <a:gd name="T8" fmla="*/ 123 w 198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6">
                    <a:moveTo>
                      <a:pt x="123" y="426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98" y="426"/>
                    </a:lnTo>
                    <a:lnTo>
                      <a:pt x="123" y="426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49" name="Freeform 1106">
                <a:extLst>
                  <a:ext uri="{FF2B5EF4-FFF2-40B4-BE49-F238E27FC236}">
                    <a16:creationId xmlns:a16="http://schemas.microsoft.com/office/drawing/2014/main" id="{CEE6D1BE-9051-4128-A149-8AC1B29D9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415"/>
                <a:ext cx="198" cy="426"/>
              </a:xfrm>
              <a:custGeom>
                <a:avLst/>
                <a:gdLst>
                  <a:gd name="T0" fmla="*/ 123 w 198"/>
                  <a:gd name="T1" fmla="*/ 426 h 426"/>
                  <a:gd name="T2" fmla="*/ 0 w 198"/>
                  <a:gd name="T3" fmla="*/ 0 h 426"/>
                  <a:gd name="T4" fmla="*/ 54 w 198"/>
                  <a:gd name="T5" fmla="*/ 0 h 426"/>
                  <a:gd name="T6" fmla="*/ 198 w 198"/>
                  <a:gd name="T7" fmla="*/ 426 h 426"/>
                  <a:gd name="T8" fmla="*/ 123 w 198"/>
                  <a:gd name="T9" fmla="*/ 426 h 4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6">
                    <a:moveTo>
                      <a:pt x="123" y="426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98" y="426"/>
                    </a:lnTo>
                    <a:lnTo>
                      <a:pt x="123" y="42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0" name="Freeform 1107">
                <a:extLst>
                  <a:ext uri="{FF2B5EF4-FFF2-40B4-BE49-F238E27FC236}">
                    <a16:creationId xmlns:a16="http://schemas.microsoft.com/office/drawing/2014/main" id="{AF965882-28A1-4DD3-A637-BEE9D4C9E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3504"/>
                <a:ext cx="529" cy="77"/>
              </a:xfrm>
              <a:custGeom>
                <a:avLst/>
                <a:gdLst>
                  <a:gd name="T0" fmla="*/ 0 w 529"/>
                  <a:gd name="T1" fmla="*/ 0 h 77"/>
                  <a:gd name="T2" fmla="*/ 499 w 529"/>
                  <a:gd name="T3" fmla="*/ 0 h 77"/>
                  <a:gd name="T4" fmla="*/ 529 w 529"/>
                  <a:gd name="T5" fmla="*/ 77 h 77"/>
                  <a:gd name="T6" fmla="*/ 16 w 529"/>
                  <a:gd name="T7" fmla="*/ 77 h 77"/>
                  <a:gd name="T8" fmla="*/ 0 w 529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9" h="77">
                    <a:moveTo>
                      <a:pt x="0" y="0"/>
                    </a:moveTo>
                    <a:lnTo>
                      <a:pt x="499" y="0"/>
                    </a:lnTo>
                    <a:lnTo>
                      <a:pt x="529" y="77"/>
                    </a:lnTo>
                    <a:lnTo>
                      <a:pt x="16" y="7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1" name="Freeform 1108">
                <a:extLst>
                  <a:ext uri="{FF2B5EF4-FFF2-40B4-BE49-F238E27FC236}">
                    <a16:creationId xmlns:a16="http://schemas.microsoft.com/office/drawing/2014/main" id="{033070A0-3FE1-4DB1-957B-7C6D04ECD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3504"/>
                <a:ext cx="529" cy="77"/>
              </a:xfrm>
              <a:custGeom>
                <a:avLst/>
                <a:gdLst>
                  <a:gd name="T0" fmla="*/ 0 w 529"/>
                  <a:gd name="T1" fmla="*/ 0 h 77"/>
                  <a:gd name="T2" fmla="*/ 499 w 529"/>
                  <a:gd name="T3" fmla="*/ 0 h 77"/>
                  <a:gd name="T4" fmla="*/ 529 w 529"/>
                  <a:gd name="T5" fmla="*/ 77 h 77"/>
                  <a:gd name="T6" fmla="*/ 16 w 529"/>
                  <a:gd name="T7" fmla="*/ 77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9" h="77">
                    <a:moveTo>
                      <a:pt x="0" y="0"/>
                    </a:moveTo>
                    <a:lnTo>
                      <a:pt x="499" y="0"/>
                    </a:lnTo>
                    <a:lnTo>
                      <a:pt x="529" y="77"/>
                    </a:lnTo>
                    <a:lnTo>
                      <a:pt x="16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2" name="Freeform 1109">
                <a:extLst>
                  <a:ext uri="{FF2B5EF4-FFF2-40B4-BE49-F238E27FC236}">
                    <a16:creationId xmlns:a16="http://schemas.microsoft.com/office/drawing/2014/main" id="{39F73FAC-285C-4473-9925-8800CE2C5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3504"/>
                <a:ext cx="529" cy="77"/>
              </a:xfrm>
              <a:custGeom>
                <a:avLst/>
                <a:gdLst>
                  <a:gd name="T0" fmla="*/ 0 w 529"/>
                  <a:gd name="T1" fmla="*/ 0 h 77"/>
                  <a:gd name="T2" fmla="*/ 499 w 529"/>
                  <a:gd name="T3" fmla="*/ 0 h 77"/>
                  <a:gd name="T4" fmla="*/ 529 w 529"/>
                  <a:gd name="T5" fmla="*/ 77 h 77"/>
                  <a:gd name="T6" fmla="*/ 16 w 529"/>
                  <a:gd name="T7" fmla="*/ 77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9" h="77">
                    <a:moveTo>
                      <a:pt x="0" y="0"/>
                    </a:moveTo>
                    <a:lnTo>
                      <a:pt x="499" y="0"/>
                    </a:lnTo>
                    <a:lnTo>
                      <a:pt x="529" y="77"/>
                    </a:lnTo>
                    <a:lnTo>
                      <a:pt x="16" y="77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3" name="Rectangle 1110">
                <a:extLst>
                  <a:ext uri="{FF2B5EF4-FFF2-40B4-BE49-F238E27FC236}">
                    <a16:creationId xmlns:a16="http://schemas.microsoft.com/office/drawing/2014/main" id="{442F50F7-4378-4A35-8D77-21A17368A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581"/>
                <a:ext cx="513" cy="14"/>
              </a:xfrm>
              <a:prstGeom prst="rect">
                <a:avLst/>
              </a:pr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54" name="Freeform 1111">
                <a:extLst>
                  <a:ext uri="{FF2B5EF4-FFF2-40B4-BE49-F238E27FC236}">
                    <a16:creationId xmlns:a16="http://schemas.microsoft.com/office/drawing/2014/main" id="{AF0325C8-3964-4290-B06D-FEB81B8FB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3581"/>
                <a:ext cx="513" cy="14"/>
              </a:xfrm>
              <a:custGeom>
                <a:avLst/>
                <a:gdLst>
                  <a:gd name="T0" fmla="*/ 0 w 513"/>
                  <a:gd name="T1" fmla="*/ 0 h 14"/>
                  <a:gd name="T2" fmla="*/ 513 w 513"/>
                  <a:gd name="T3" fmla="*/ 0 h 14"/>
                  <a:gd name="T4" fmla="*/ 513 w 513"/>
                  <a:gd name="T5" fmla="*/ 14 h 14"/>
                  <a:gd name="T6" fmla="*/ 0 w 51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3" h="14">
                    <a:moveTo>
                      <a:pt x="0" y="0"/>
                    </a:moveTo>
                    <a:lnTo>
                      <a:pt x="513" y="0"/>
                    </a:lnTo>
                    <a:lnTo>
                      <a:pt x="513" y="14"/>
                    </a:lnTo>
                    <a:lnTo>
                      <a:pt x="0" y="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5" name="Freeform 1112">
                <a:extLst>
                  <a:ext uri="{FF2B5EF4-FFF2-40B4-BE49-F238E27FC236}">
                    <a16:creationId xmlns:a16="http://schemas.microsoft.com/office/drawing/2014/main" id="{6A371B73-9B26-4769-8BD2-260FD167C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3581"/>
                <a:ext cx="513" cy="14"/>
              </a:xfrm>
              <a:custGeom>
                <a:avLst/>
                <a:gdLst>
                  <a:gd name="T0" fmla="*/ 0 w 513"/>
                  <a:gd name="T1" fmla="*/ 0 h 14"/>
                  <a:gd name="T2" fmla="*/ 513 w 513"/>
                  <a:gd name="T3" fmla="*/ 0 h 14"/>
                  <a:gd name="T4" fmla="*/ 513 w 513"/>
                  <a:gd name="T5" fmla="*/ 14 h 14"/>
                  <a:gd name="T6" fmla="*/ 0 w 51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3" h="14">
                    <a:moveTo>
                      <a:pt x="0" y="0"/>
                    </a:moveTo>
                    <a:lnTo>
                      <a:pt x="513" y="0"/>
                    </a:lnTo>
                    <a:lnTo>
                      <a:pt x="513" y="14"/>
                    </a:lnTo>
                    <a:lnTo>
                      <a:pt x="0" y="14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6" name="Freeform 1113">
                <a:extLst>
                  <a:ext uri="{FF2B5EF4-FFF2-40B4-BE49-F238E27FC236}">
                    <a16:creationId xmlns:a16="http://schemas.microsoft.com/office/drawing/2014/main" id="{F5E30A5C-848A-4C27-90CE-58E019AEF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3686"/>
                <a:ext cx="614" cy="91"/>
              </a:xfrm>
              <a:custGeom>
                <a:avLst/>
                <a:gdLst>
                  <a:gd name="T0" fmla="*/ 0 w 614"/>
                  <a:gd name="T1" fmla="*/ 0 h 91"/>
                  <a:gd name="T2" fmla="*/ 586 w 614"/>
                  <a:gd name="T3" fmla="*/ 0 h 91"/>
                  <a:gd name="T4" fmla="*/ 614 w 614"/>
                  <a:gd name="T5" fmla="*/ 91 h 91"/>
                  <a:gd name="T6" fmla="*/ 12 w 614"/>
                  <a:gd name="T7" fmla="*/ 91 h 91"/>
                  <a:gd name="T8" fmla="*/ 0 w 614"/>
                  <a:gd name="T9" fmla="*/ 0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4" h="91">
                    <a:moveTo>
                      <a:pt x="0" y="0"/>
                    </a:moveTo>
                    <a:lnTo>
                      <a:pt x="586" y="0"/>
                    </a:lnTo>
                    <a:lnTo>
                      <a:pt x="614" y="91"/>
                    </a:lnTo>
                    <a:lnTo>
                      <a:pt x="12" y="9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7" name="Freeform 1114">
                <a:extLst>
                  <a:ext uri="{FF2B5EF4-FFF2-40B4-BE49-F238E27FC236}">
                    <a16:creationId xmlns:a16="http://schemas.microsoft.com/office/drawing/2014/main" id="{53E8DD07-2997-4BA6-BEDC-6CE85140A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3686"/>
                <a:ext cx="614" cy="91"/>
              </a:xfrm>
              <a:custGeom>
                <a:avLst/>
                <a:gdLst>
                  <a:gd name="T0" fmla="*/ 0 w 614"/>
                  <a:gd name="T1" fmla="*/ 0 h 91"/>
                  <a:gd name="T2" fmla="*/ 586 w 614"/>
                  <a:gd name="T3" fmla="*/ 0 h 91"/>
                  <a:gd name="T4" fmla="*/ 614 w 614"/>
                  <a:gd name="T5" fmla="*/ 91 h 91"/>
                  <a:gd name="T6" fmla="*/ 12 w 614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4" h="91">
                    <a:moveTo>
                      <a:pt x="0" y="0"/>
                    </a:moveTo>
                    <a:lnTo>
                      <a:pt x="586" y="0"/>
                    </a:lnTo>
                    <a:lnTo>
                      <a:pt x="614" y="91"/>
                    </a:lnTo>
                    <a:lnTo>
                      <a:pt x="12" y="9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8" name="Freeform 1115">
                <a:extLst>
                  <a:ext uri="{FF2B5EF4-FFF2-40B4-BE49-F238E27FC236}">
                    <a16:creationId xmlns:a16="http://schemas.microsoft.com/office/drawing/2014/main" id="{A04CE424-BAFC-4E45-BFD7-B98CD5371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3686"/>
                <a:ext cx="614" cy="91"/>
              </a:xfrm>
              <a:custGeom>
                <a:avLst/>
                <a:gdLst>
                  <a:gd name="T0" fmla="*/ 0 w 614"/>
                  <a:gd name="T1" fmla="*/ 0 h 91"/>
                  <a:gd name="T2" fmla="*/ 586 w 614"/>
                  <a:gd name="T3" fmla="*/ 0 h 91"/>
                  <a:gd name="T4" fmla="*/ 614 w 614"/>
                  <a:gd name="T5" fmla="*/ 91 h 91"/>
                  <a:gd name="T6" fmla="*/ 12 w 614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4" h="91">
                    <a:moveTo>
                      <a:pt x="0" y="0"/>
                    </a:moveTo>
                    <a:lnTo>
                      <a:pt x="586" y="0"/>
                    </a:lnTo>
                    <a:lnTo>
                      <a:pt x="614" y="91"/>
                    </a:lnTo>
                    <a:lnTo>
                      <a:pt x="12" y="9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59" name="Rectangle 1116">
                <a:extLst>
                  <a:ext uri="{FF2B5EF4-FFF2-40B4-BE49-F238E27FC236}">
                    <a16:creationId xmlns:a16="http://schemas.microsoft.com/office/drawing/2014/main" id="{F1C1EF0C-FE1F-4954-8E8C-BDA5F1F3B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71"/>
                <a:ext cx="602" cy="12"/>
              </a:xfrm>
              <a:prstGeom prst="rect">
                <a:avLst/>
              </a:pr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60" name="Rectangle 1117">
                <a:extLst>
                  <a:ext uri="{FF2B5EF4-FFF2-40B4-BE49-F238E27FC236}">
                    <a16:creationId xmlns:a16="http://schemas.microsoft.com/office/drawing/2014/main" id="{EF390763-C1C4-4174-ADD9-C71F016AE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9" y="3771"/>
                <a:ext cx="602" cy="12"/>
              </a:xfrm>
              <a:prstGeom prst="rect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861" name="Freeform 1118">
                <a:extLst>
                  <a:ext uri="{FF2B5EF4-FFF2-40B4-BE49-F238E27FC236}">
                    <a16:creationId xmlns:a16="http://schemas.microsoft.com/office/drawing/2014/main" id="{BF128A01-5FBB-4050-A135-219F6FB51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504"/>
                <a:ext cx="523" cy="77"/>
              </a:xfrm>
              <a:custGeom>
                <a:avLst/>
                <a:gdLst>
                  <a:gd name="T0" fmla="*/ 523 w 523"/>
                  <a:gd name="T1" fmla="*/ 0 h 77"/>
                  <a:gd name="T2" fmla="*/ 30 w 523"/>
                  <a:gd name="T3" fmla="*/ 0 h 77"/>
                  <a:gd name="T4" fmla="*/ 0 w 523"/>
                  <a:gd name="T5" fmla="*/ 77 h 77"/>
                  <a:gd name="T6" fmla="*/ 523 w 523"/>
                  <a:gd name="T7" fmla="*/ 77 h 77"/>
                  <a:gd name="T8" fmla="*/ 523 w 523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77">
                    <a:moveTo>
                      <a:pt x="523" y="0"/>
                    </a:moveTo>
                    <a:lnTo>
                      <a:pt x="30" y="0"/>
                    </a:lnTo>
                    <a:lnTo>
                      <a:pt x="0" y="77"/>
                    </a:lnTo>
                    <a:lnTo>
                      <a:pt x="523" y="77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2" name="Freeform 1119">
                <a:extLst>
                  <a:ext uri="{FF2B5EF4-FFF2-40B4-BE49-F238E27FC236}">
                    <a16:creationId xmlns:a16="http://schemas.microsoft.com/office/drawing/2014/main" id="{5736A23A-E2E2-49E9-AA95-FA0B12154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504"/>
                <a:ext cx="523" cy="77"/>
              </a:xfrm>
              <a:custGeom>
                <a:avLst/>
                <a:gdLst>
                  <a:gd name="T0" fmla="*/ 523 w 523"/>
                  <a:gd name="T1" fmla="*/ 0 h 77"/>
                  <a:gd name="T2" fmla="*/ 30 w 523"/>
                  <a:gd name="T3" fmla="*/ 0 h 77"/>
                  <a:gd name="T4" fmla="*/ 0 w 523"/>
                  <a:gd name="T5" fmla="*/ 77 h 77"/>
                  <a:gd name="T6" fmla="*/ 523 w 523"/>
                  <a:gd name="T7" fmla="*/ 77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3" h="77">
                    <a:moveTo>
                      <a:pt x="523" y="0"/>
                    </a:moveTo>
                    <a:lnTo>
                      <a:pt x="30" y="0"/>
                    </a:lnTo>
                    <a:lnTo>
                      <a:pt x="0" y="77"/>
                    </a:lnTo>
                    <a:lnTo>
                      <a:pt x="523" y="7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3" name="Freeform 1120">
                <a:extLst>
                  <a:ext uri="{FF2B5EF4-FFF2-40B4-BE49-F238E27FC236}">
                    <a16:creationId xmlns:a16="http://schemas.microsoft.com/office/drawing/2014/main" id="{7D28A4E6-2DEF-42DF-8702-8A424E1D8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3504"/>
                <a:ext cx="523" cy="77"/>
              </a:xfrm>
              <a:custGeom>
                <a:avLst/>
                <a:gdLst>
                  <a:gd name="T0" fmla="*/ 523 w 523"/>
                  <a:gd name="T1" fmla="*/ 0 h 77"/>
                  <a:gd name="T2" fmla="*/ 30 w 523"/>
                  <a:gd name="T3" fmla="*/ 0 h 77"/>
                  <a:gd name="T4" fmla="*/ 0 w 523"/>
                  <a:gd name="T5" fmla="*/ 77 h 77"/>
                  <a:gd name="T6" fmla="*/ 523 w 523"/>
                  <a:gd name="T7" fmla="*/ 77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3" h="77">
                    <a:moveTo>
                      <a:pt x="523" y="0"/>
                    </a:moveTo>
                    <a:lnTo>
                      <a:pt x="30" y="0"/>
                    </a:lnTo>
                    <a:lnTo>
                      <a:pt x="0" y="77"/>
                    </a:lnTo>
                    <a:lnTo>
                      <a:pt x="523" y="77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4" name="Freeform 1121">
                <a:extLst>
                  <a:ext uri="{FF2B5EF4-FFF2-40B4-BE49-F238E27FC236}">
                    <a16:creationId xmlns:a16="http://schemas.microsoft.com/office/drawing/2014/main" id="{CBFC6D5C-9926-4CDF-8878-7E68B1B5D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581"/>
                <a:ext cx="533" cy="14"/>
              </a:xfrm>
              <a:custGeom>
                <a:avLst/>
                <a:gdLst>
                  <a:gd name="T0" fmla="*/ 533 w 533"/>
                  <a:gd name="T1" fmla="*/ 0 h 14"/>
                  <a:gd name="T2" fmla="*/ 0 w 533"/>
                  <a:gd name="T3" fmla="*/ 0 h 14"/>
                  <a:gd name="T4" fmla="*/ 0 w 533"/>
                  <a:gd name="T5" fmla="*/ 14 h 14"/>
                  <a:gd name="T6" fmla="*/ 521 w 533"/>
                  <a:gd name="T7" fmla="*/ 14 h 14"/>
                  <a:gd name="T8" fmla="*/ 533 w 533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3" h="14">
                    <a:moveTo>
                      <a:pt x="53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521" y="14"/>
                    </a:lnTo>
                    <a:lnTo>
                      <a:pt x="533" y="0"/>
                    </a:lnTo>
                    <a:close/>
                  </a:path>
                </a:pathLst>
              </a:cu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5" name="Freeform 1122">
                <a:extLst>
                  <a:ext uri="{FF2B5EF4-FFF2-40B4-BE49-F238E27FC236}">
                    <a16:creationId xmlns:a16="http://schemas.microsoft.com/office/drawing/2014/main" id="{2774F624-9F00-487A-A374-FD0EB9FFF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581"/>
                <a:ext cx="533" cy="14"/>
              </a:xfrm>
              <a:custGeom>
                <a:avLst/>
                <a:gdLst>
                  <a:gd name="T0" fmla="*/ 533 w 533"/>
                  <a:gd name="T1" fmla="*/ 0 h 14"/>
                  <a:gd name="T2" fmla="*/ 0 w 533"/>
                  <a:gd name="T3" fmla="*/ 0 h 14"/>
                  <a:gd name="T4" fmla="*/ 0 w 533"/>
                  <a:gd name="T5" fmla="*/ 14 h 14"/>
                  <a:gd name="T6" fmla="*/ 521 w 53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4">
                    <a:moveTo>
                      <a:pt x="53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521" y="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6" name="Freeform 1123">
                <a:extLst>
                  <a:ext uri="{FF2B5EF4-FFF2-40B4-BE49-F238E27FC236}">
                    <a16:creationId xmlns:a16="http://schemas.microsoft.com/office/drawing/2014/main" id="{65902DF1-D915-48A2-9649-F4D2CEC1F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3581"/>
                <a:ext cx="533" cy="14"/>
              </a:xfrm>
              <a:custGeom>
                <a:avLst/>
                <a:gdLst>
                  <a:gd name="T0" fmla="*/ 533 w 533"/>
                  <a:gd name="T1" fmla="*/ 0 h 14"/>
                  <a:gd name="T2" fmla="*/ 0 w 533"/>
                  <a:gd name="T3" fmla="*/ 0 h 14"/>
                  <a:gd name="T4" fmla="*/ 0 w 533"/>
                  <a:gd name="T5" fmla="*/ 14 h 14"/>
                  <a:gd name="T6" fmla="*/ 521 w 533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4">
                    <a:moveTo>
                      <a:pt x="533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521" y="14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7" name="Freeform 1124">
                <a:extLst>
                  <a:ext uri="{FF2B5EF4-FFF2-40B4-BE49-F238E27FC236}">
                    <a16:creationId xmlns:a16="http://schemas.microsoft.com/office/drawing/2014/main" id="{2AFDD53C-5032-44DA-8970-4C9978268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686"/>
                <a:ext cx="602" cy="91"/>
              </a:xfrm>
              <a:custGeom>
                <a:avLst/>
                <a:gdLst>
                  <a:gd name="T0" fmla="*/ 602 w 602"/>
                  <a:gd name="T1" fmla="*/ 0 h 91"/>
                  <a:gd name="T2" fmla="*/ 28 w 602"/>
                  <a:gd name="T3" fmla="*/ 0 h 91"/>
                  <a:gd name="T4" fmla="*/ 0 w 602"/>
                  <a:gd name="T5" fmla="*/ 91 h 91"/>
                  <a:gd name="T6" fmla="*/ 602 w 602"/>
                  <a:gd name="T7" fmla="*/ 91 h 91"/>
                  <a:gd name="T8" fmla="*/ 602 w 602"/>
                  <a:gd name="T9" fmla="*/ 0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2" h="91">
                    <a:moveTo>
                      <a:pt x="602" y="0"/>
                    </a:moveTo>
                    <a:lnTo>
                      <a:pt x="28" y="0"/>
                    </a:lnTo>
                    <a:lnTo>
                      <a:pt x="0" y="91"/>
                    </a:lnTo>
                    <a:lnTo>
                      <a:pt x="602" y="91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8" name="Freeform 1125">
                <a:extLst>
                  <a:ext uri="{FF2B5EF4-FFF2-40B4-BE49-F238E27FC236}">
                    <a16:creationId xmlns:a16="http://schemas.microsoft.com/office/drawing/2014/main" id="{50867212-B6D1-41B1-9371-F78B4926B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686"/>
                <a:ext cx="602" cy="91"/>
              </a:xfrm>
              <a:custGeom>
                <a:avLst/>
                <a:gdLst>
                  <a:gd name="T0" fmla="*/ 602 w 602"/>
                  <a:gd name="T1" fmla="*/ 0 h 91"/>
                  <a:gd name="T2" fmla="*/ 28 w 602"/>
                  <a:gd name="T3" fmla="*/ 0 h 91"/>
                  <a:gd name="T4" fmla="*/ 0 w 602"/>
                  <a:gd name="T5" fmla="*/ 91 h 91"/>
                  <a:gd name="T6" fmla="*/ 602 w 602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91">
                    <a:moveTo>
                      <a:pt x="602" y="0"/>
                    </a:moveTo>
                    <a:lnTo>
                      <a:pt x="28" y="0"/>
                    </a:lnTo>
                    <a:lnTo>
                      <a:pt x="0" y="91"/>
                    </a:lnTo>
                    <a:lnTo>
                      <a:pt x="602" y="9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69" name="Freeform 1126">
                <a:extLst>
                  <a:ext uri="{FF2B5EF4-FFF2-40B4-BE49-F238E27FC236}">
                    <a16:creationId xmlns:a16="http://schemas.microsoft.com/office/drawing/2014/main" id="{EA461F94-CA27-43C7-9EAC-A8B12ABC6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686"/>
                <a:ext cx="602" cy="91"/>
              </a:xfrm>
              <a:custGeom>
                <a:avLst/>
                <a:gdLst>
                  <a:gd name="T0" fmla="*/ 602 w 602"/>
                  <a:gd name="T1" fmla="*/ 0 h 91"/>
                  <a:gd name="T2" fmla="*/ 28 w 602"/>
                  <a:gd name="T3" fmla="*/ 0 h 91"/>
                  <a:gd name="T4" fmla="*/ 0 w 602"/>
                  <a:gd name="T5" fmla="*/ 91 h 91"/>
                  <a:gd name="T6" fmla="*/ 602 w 602"/>
                  <a:gd name="T7" fmla="*/ 91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91">
                    <a:moveTo>
                      <a:pt x="602" y="0"/>
                    </a:moveTo>
                    <a:lnTo>
                      <a:pt x="28" y="0"/>
                    </a:lnTo>
                    <a:lnTo>
                      <a:pt x="0" y="91"/>
                    </a:lnTo>
                    <a:lnTo>
                      <a:pt x="602" y="9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0" name="Freeform 1127">
                <a:extLst>
                  <a:ext uri="{FF2B5EF4-FFF2-40B4-BE49-F238E27FC236}">
                    <a16:creationId xmlns:a16="http://schemas.microsoft.com/office/drawing/2014/main" id="{044818A5-E567-4BA5-82E5-F81C3DBDC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771"/>
                <a:ext cx="632" cy="12"/>
              </a:xfrm>
              <a:custGeom>
                <a:avLst/>
                <a:gdLst>
                  <a:gd name="T0" fmla="*/ 632 w 632"/>
                  <a:gd name="T1" fmla="*/ 0 h 12"/>
                  <a:gd name="T2" fmla="*/ 0 w 632"/>
                  <a:gd name="T3" fmla="*/ 0 h 12"/>
                  <a:gd name="T4" fmla="*/ 0 w 632"/>
                  <a:gd name="T5" fmla="*/ 12 h 12"/>
                  <a:gd name="T6" fmla="*/ 618 w 632"/>
                  <a:gd name="T7" fmla="*/ 12 h 12"/>
                  <a:gd name="T8" fmla="*/ 632 w 63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2" h="12">
                    <a:moveTo>
                      <a:pt x="632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618" y="12"/>
                    </a:lnTo>
                    <a:lnTo>
                      <a:pt x="632" y="0"/>
                    </a:lnTo>
                    <a:close/>
                  </a:path>
                </a:pathLst>
              </a:cu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1" name="Freeform 1128">
                <a:extLst>
                  <a:ext uri="{FF2B5EF4-FFF2-40B4-BE49-F238E27FC236}">
                    <a16:creationId xmlns:a16="http://schemas.microsoft.com/office/drawing/2014/main" id="{3EEE36EB-CF7C-4241-8632-C79EBE534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771"/>
                <a:ext cx="632" cy="12"/>
              </a:xfrm>
              <a:custGeom>
                <a:avLst/>
                <a:gdLst>
                  <a:gd name="T0" fmla="*/ 632 w 632"/>
                  <a:gd name="T1" fmla="*/ 0 h 12"/>
                  <a:gd name="T2" fmla="*/ 0 w 632"/>
                  <a:gd name="T3" fmla="*/ 0 h 12"/>
                  <a:gd name="T4" fmla="*/ 0 w 632"/>
                  <a:gd name="T5" fmla="*/ 12 h 12"/>
                  <a:gd name="T6" fmla="*/ 618 w 632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2" h="12">
                    <a:moveTo>
                      <a:pt x="632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618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2" name="Freeform 1129">
                <a:extLst>
                  <a:ext uri="{FF2B5EF4-FFF2-40B4-BE49-F238E27FC236}">
                    <a16:creationId xmlns:a16="http://schemas.microsoft.com/office/drawing/2014/main" id="{8EDD534D-4537-4058-967C-1AC94E57F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3771"/>
                <a:ext cx="632" cy="12"/>
              </a:xfrm>
              <a:custGeom>
                <a:avLst/>
                <a:gdLst>
                  <a:gd name="T0" fmla="*/ 632 w 632"/>
                  <a:gd name="T1" fmla="*/ 0 h 12"/>
                  <a:gd name="T2" fmla="*/ 0 w 632"/>
                  <a:gd name="T3" fmla="*/ 0 h 12"/>
                  <a:gd name="T4" fmla="*/ 0 w 632"/>
                  <a:gd name="T5" fmla="*/ 12 h 12"/>
                  <a:gd name="T6" fmla="*/ 618 w 632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2" h="12">
                    <a:moveTo>
                      <a:pt x="632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618" y="12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3" name="Freeform 1130">
                <a:extLst>
                  <a:ext uri="{FF2B5EF4-FFF2-40B4-BE49-F238E27FC236}">
                    <a16:creationId xmlns:a16="http://schemas.microsoft.com/office/drawing/2014/main" id="{37F23FD4-6C46-41C9-9125-7E64CADC2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3541"/>
                <a:ext cx="20" cy="1"/>
              </a:xfrm>
              <a:custGeom>
                <a:avLst/>
                <a:gdLst>
                  <a:gd name="T0" fmla="*/ 0 w 20"/>
                  <a:gd name="T1" fmla="*/ 0 h 1"/>
                  <a:gd name="T2" fmla="*/ 20 w 20"/>
                  <a:gd name="T3" fmla="*/ 0 h 1"/>
                  <a:gd name="T4" fmla="*/ 0 w 2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2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4" name="Line 1131">
                <a:extLst>
                  <a:ext uri="{FF2B5EF4-FFF2-40B4-BE49-F238E27FC236}">
                    <a16:creationId xmlns:a16="http://schemas.microsoft.com/office/drawing/2014/main" id="{3519CCA5-4663-49EA-B18D-E2AD740313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9" y="3541"/>
                <a:ext cx="20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5" name="Line 1132">
                <a:extLst>
                  <a:ext uri="{FF2B5EF4-FFF2-40B4-BE49-F238E27FC236}">
                    <a16:creationId xmlns:a16="http://schemas.microsoft.com/office/drawing/2014/main" id="{7F08E446-142F-47E9-90D9-62617E15DA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9" y="3541"/>
                <a:ext cx="20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6" name="Freeform 1133">
                <a:extLst>
                  <a:ext uri="{FF2B5EF4-FFF2-40B4-BE49-F238E27FC236}">
                    <a16:creationId xmlns:a16="http://schemas.microsoft.com/office/drawing/2014/main" id="{A8D94B52-B875-4FC9-A01B-F41CA28B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4" y="3541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0 w 2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7" name="Line 1134">
                <a:extLst>
                  <a:ext uri="{FF2B5EF4-FFF2-40B4-BE49-F238E27FC236}">
                    <a16:creationId xmlns:a16="http://schemas.microsoft.com/office/drawing/2014/main" id="{E9BC8B2F-0A33-4FC5-9C41-BE0FEF6EE7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3541"/>
                <a:ext cx="22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8" name="Line 1135">
                <a:extLst>
                  <a:ext uri="{FF2B5EF4-FFF2-40B4-BE49-F238E27FC236}">
                    <a16:creationId xmlns:a16="http://schemas.microsoft.com/office/drawing/2014/main" id="{398DFA3A-AFEE-4707-A4E7-CAD628AECE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04" y="3541"/>
                <a:ext cx="22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79" name="Freeform 1136">
                <a:extLst>
                  <a:ext uri="{FF2B5EF4-FFF2-40B4-BE49-F238E27FC236}">
                    <a16:creationId xmlns:a16="http://schemas.microsoft.com/office/drawing/2014/main" id="{857BE7BE-29A7-4799-8989-D01489B65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3541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0 w 2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80" name="Line 1137">
                <a:extLst>
                  <a:ext uri="{FF2B5EF4-FFF2-40B4-BE49-F238E27FC236}">
                    <a16:creationId xmlns:a16="http://schemas.microsoft.com/office/drawing/2014/main" id="{AEA3FBF0-E7F0-4B3A-B06B-516F29951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9" y="3541"/>
                <a:ext cx="22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881" name="Line 1138">
                <a:extLst>
                  <a:ext uri="{FF2B5EF4-FFF2-40B4-BE49-F238E27FC236}">
                    <a16:creationId xmlns:a16="http://schemas.microsoft.com/office/drawing/2014/main" id="{C3FDD7F7-4036-44AC-8375-FB643B8F69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9" y="3541"/>
                <a:ext cx="22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524" name="Freeform 1139">
              <a:extLst>
                <a:ext uri="{FF2B5EF4-FFF2-40B4-BE49-F238E27FC236}">
                  <a16:creationId xmlns:a16="http://schemas.microsoft.com/office/drawing/2014/main" id="{30745B06-2344-47D6-A28B-C6958D011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3541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0 h 1"/>
                <a:gd name="T4" fmla="*/ 0 w 2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">
                  <a:moveTo>
                    <a:pt x="0" y="0"/>
                  </a:move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25" name="Line 1140">
              <a:extLst>
                <a:ext uri="{FF2B5EF4-FFF2-40B4-BE49-F238E27FC236}">
                  <a16:creationId xmlns:a16="http://schemas.microsoft.com/office/drawing/2014/main" id="{0E9DE866-8703-49CD-A09E-1B022A5E66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4" y="3541"/>
              <a:ext cx="22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26" name="Line 1141">
              <a:extLst>
                <a:ext uri="{FF2B5EF4-FFF2-40B4-BE49-F238E27FC236}">
                  <a16:creationId xmlns:a16="http://schemas.microsoft.com/office/drawing/2014/main" id="{5124F7EA-F579-41A5-A111-8D7DF718AB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4" y="3541"/>
              <a:ext cx="22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27" name="Freeform 1142">
              <a:extLst>
                <a:ext uri="{FF2B5EF4-FFF2-40B4-BE49-F238E27FC236}">
                  <a16:creationId xmlns:a16="http://schemas.microsoft.com/office/drawing/2014/main" id="{4DD3DA5F-5EBE-4C1A-93C8-FC57D943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3728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28" name="Line 1143">
              <a:extLst>
                <a:ext uri="{FF2B5EF4-FFF2-40B4-BE49-F238E27FC236}">
                  <a16:creationId xmlns:a16="http://schemas.microsoft.com/office/drawing/2014/main" id="{A6B77E1E-FA11-4998-A2D0-EFD0BBE41C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9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29" name="Line 1144">
              <a:extLst>
                <a:ext uri="{FF2B5EF4-FFF2-40B4-BE49-F238E27FC236}">
                  <a16:creationId xmlns:a16="http://schemas.microsoft.com/office/drawing/2014/main" id="{29D958A0-8FFB-4AE8-A5F3-1DBF20F0FB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9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0" name="Freeform 1145">
              <a:extLst>
                <a:ext uri="{FF2B5EF4-FFF2-40B4-BE49-F238E27FC236}">
                  <a16:creationId xmlns:a16="http://schemas.microsoft.com/office/drawing/2014/main" id="{DE9C2F34-E3D8-4A9E-BA07-E9D44E17D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3728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1" name="Line 1146">
              <a:extLst>
                <a:ext uri="{FF2B5EF4-FFF2-40B4-BE49-F238E27FC236}">
                  <a16:creationId xmlns:a16="http://schemas.microsoft.com/office/drawing/2014/main" id="{ACBCF539-31C4-4DB6-93DE-885D7F261E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2" name="Line 1147">
              <a:extLst>
                <a:ext uri="{FF2B5EF4-FFF2-40B4-BE49-F238E27FC236}">
                  <a16:creationId xmlns:a16="http://schemas.microsoft.com/office/drawing/2014/main" id="{D7812632-A27F-43CA-8DAE-91CD3F2D25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58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3" name="Freeform 1148">
              <a:extLst>
                <a:ext uri="{FF2B5EF4-FFF2-40B4-BE49-F238E27FC236}">
                  <a16:creationId xmlns:a16="http://schemas.microsoft.com/office/drawing/2014/main" id="{281F3A0D-64D9-4F55-B079-D12D7C080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3728"/>
              <a:ext cx="25" cy="1"/>
            </a:xfrm>
            <a:custGeom>
              <a:avLst/>
              <a:gdLst>
                <a:gd name="T0" fmla="*/ 0 w 25"/>
                <a:gd name="T1" fmla="*/ 0 h 1"/>
                <a:gd name="T2" fmla="*/ 25 w 25"/>
                <a:gd name="T3" fmla="*/ 0 h 1"/>
                <a:gd name="T4" fmla="*/ 0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4" name="Line 1149">
              <a:extLst>
                <a:ext uri="{FF2B5EF4-FFF2-40B4-BE49-F238E27FC236}">
                  <a16:creationId xmlns:a16="http://schemas.microsoft.com/office/drawing/2014/main" id="{DC1C3F49-BF35-4E7C-8B0B-406C12E503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6" y="3728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5" name="Line 1150">
              <a:extLst>
                <a:ext uri="{FF2B5EF4-FFF2-40B4-BE49-F238E27FC236}">
                  <a16:creationId xmlns:a16="http://schemas.microsoft.com/office/drawing/2014/main" id="{1844021F-2300-4D1E-B6E1-1CE648F481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6" y="3728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6" name="Freeform 1151">
              <a:extLst>
                <a:ext uri="{FF2B5EF4-FFF2-40B4-BE49-F238E27FC236}">
                  <a16:creationId xmlns:a16="http://schemas.microsoft.com/office/drawing/2014/main" id="{BD101D0C-2C3C-4CC1-9C34-9CB43A9BF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3728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7" name="Line 1152">
              <a:extLst>
                <a:ext uri="{FF2B5EF4-FFF2-40B4-BE49-F238E27FC236}">
                  <a16:creationId xmlns:a16="http://schemas.microsoft.com/office/drawing/2014/main" id="{0B685557-0A5E-41F5-BCB9-555B88469C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6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8" name="Line 1153">
              <a:extLst>
                <a:ext uri="{FF2B5EF4-FFF2-40B4-BE49-F238E27FC236}">
                  <a16:creationId xmlns:a16="http://schemas.microsoft.com/office/drawing/2014/main" id="{F473A51A-61D1-4D13-9816-E76C55D5B6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6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39" name="Freeform 1154">
              <a:extLst>
                <a:ext uri="{FF2B5EF4-FFF2-40B4-BE49-F238E27FC236}">
                  <a16:creationId xmlns:a16="http://schemas.microsoft.com/office/drawing/2014/main" id="{91751724-35E2-4811-98F9-1EA8CCA6D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541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0" name="Line 1155">
              <a:extLst>
                <a:ext uri="{FF2B5EF4-FFF2-40B4-BE49-F238E27FC236}">
                  <a16:creationId xmlns:a16="http://schemas.microsoft.com/office/drawing/2014/main" id="{508C513F-931F-48DD-850C-4FBC4A891D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4" y="3541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1" name="Line 1156">
              <a:extLst>
                <a:ext uri="{FF2B5EF4-FFF2-40B4-BE49-F238E27FC236}">
                  <a16:creationId xmlns:a16="http://schemas.microsoft.com/office/drawing/2014/main" id="{885724C0-0BA4-47FF-BC46-D81DCB9D2E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4" y="3541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2" name="Freeform 1157">
              <a:extLst>
                <a:ext uri="{FF2B5EF4-FFF2-40B4-BE49-F238E27FC236}">
                  <a16:creationId xmlns:a16="http://schemas.microsoft.com/office/drawing/2014/main" id="{BD4549E3-396C-450C-9574-59820DED2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3541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3" name="Line 1158">
              <a:extLst>
                <a:ext uri="{FF2B5EF4-FFF2-40B4-BE49-F238E27FC236}">
                  <a16:creationId xmlns:a16="http://schemas.microsoft.com/office/drawing/2014/main" id="{FB0F3B31-6CF5-41F1-872F-3879CB3061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9" y="3541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4" name="Line 1159">
              <a:extLst>
                <a:ext uri="{FF2B5EF4-FFF2-40B4-BE49-F238E27FC236}">
                  <a16:creationId xmlns:a16="http://schemas.microsoft.com/office/drawing/2014/main" id="{5699FE97-4557-49A4-9372-6AB7D6643F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9" y="3541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5" name="Freeform 1160">
              <a:extLst>
                <a:ext uri="{FF2B5EF4-FFF2-40B4-BE49-F238E27FC236}">
                  <a16:creationId xmlns:a16="http://schemas.microsoft.com/office/drawing/2014/main" id="{603672F4-937A-4AC7-8A5C-48A698990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3541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6" name="Line 1161">
              <a:extLst>
                <a:ext uri="{FF2B5EF4-FFF2-40B4-BE49-F238E27FC236}">
                  <a16:creationId xmlns:a16="http://schemas.microsoft.com/office/drawing/2014/main" id="{DDEFE8C9-B59B-422E-8AB4-7F9497C397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44" y="3541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7" name="Line 1162">
              <a:extLst>
                <a:ext uri="{FF2B5EF4-FFF2-40B4-BE49-F238E27FC236}">
                  <a16:creationId xmlns:a16="http://schemas.microsoft.com/office/drawing/2014/main" id="{B8C18AC9-8965-4034-8ED4-7C9D2D7B0A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44" y="3541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8" name="Freeform 1163">
              <a:extLst>
                <a:ext uri="{FF2B5EF4-FFF2-40B4-BE49-F238E27FC236}">
                  <a16:creationId xmlns:a16="http://schemas.microsoft.com/office/drawing/2014/main" id="{C1AAA1C0-30C5-4E54-9208-C8AD09D1F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3541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49" name="Line 1164">
              <a:extLst>
                <a:ext uri="{FF2B5EF4-FFF2-40B4-BE49-F238E27FC236}">
                  <a16:creationId xmlns:a16="http://schemas.microsoft.com/office/drawing/2014/main" id="{C14B9A4A-6EA1-46F4-B1B6-903CAA792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29" y="3541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0" name="Line 1165">
              <a:extLst>
                <a:ext uri="{FF2B5EF4-FFF2-40B4-BE49-F238E27FC236}">
                  <a16:creationId xmlns:a16="http://schemas.microsoft.com/office/drawing/2014/main" id="{EF965D05-4181-4056-80E3-6A7CF38E29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29" y="3541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1" name="Freeform 1166">
              <a:extLst>
                <a:ext uri="{FF2B5EF4-FFF2-40B4-BE49-F238E27FC236}">
                  <a16:creationId xmlns:a16="http://schemas.microsoft.com/office/drawing/2014/main" id="{E3E82FD9-C1EA-41B3-B71E-D35E851A2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728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2" name="Line 1167">
              <a:extLst>
                <a:ext uri="{FF2B5EF4-FFF2-40B4-BE49-F238E27FC236}">
                  <a16:creationId xmlns:a16="http://schemas.microsoft.com/office/drawing/2014/main" id="{0653CBC8-73D9-4046-A2F2-6466C9400D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73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3" name="Line 1168">
              <a:extLst>
                <a:ext uri="{FF2B5EF4-FFF2-40B4-BE49-F238E27FC236}">
                  <a16:creationId xmlns:a16="http://schemas.microsoft.com/office/drawing/2014/main" id="{2E80DF5B-8AC4-4033-B8C4-9CFDD48568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73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4" name="Freeform 1169">
              <a:extLst>
                <a:ext uri="{FF2B5EF4-FFF2-40B4-BE49-F238E27FC236}">
                  <a16:creationId xmlns:a16="http://schemas.microsoft.com/office/drawing/2014/main" id="{758CBA7A-31EF-44C5-8164-9F46610E9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3728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5" name="Line 1170">
              <a:extLst>
                <a:ext uri="{FF2B5EF4-FFF2-40B4-BE49-F238E27FC236}">
                  <a16:creationId xmlns:a16="http://schemas.microsoft.com/office/drawing/2014/main" id="{6E649FD4-219A-46EF-A083-E19EBF488F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82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6" name="Line 1171">
              <a:extLst>
                <a:ext uri="{FF2B5EF4-FFF2-40B4-BE49-F238E27FC236}">
                  <a16:creationId xmlns:a16="http://schemas.microsoft.com/office/drawing/2014/main" id="{BC8E820A-CB44-4B41-8BF0-1E690A15AD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82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7" name="Freeform 1172">
              <a:extLst>
                <a:ext uri="{FF2B5EF4-FFF2-40B4-BE49-F238E27FC236}">
                  <a16:creationId xmlns:a16="http://schemas.microsoft.com/office/drawing/2014/main" id="{ACB99C02-15A2-42A7-AB7D-D1A7E9134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3728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8" name="Line 1173">
              <a:extLst>
                <a:ext uri="{FF2B5EF4-FFF2-40B4-BE49-F238E27FC236}">
                  <a16:creationId xmlns:a16="http://schemas.microsoft.com/office/drawing/2014/main" id="{7C17AA09-C709-41BF-B15F-476C533DF8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5" y="3728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59" name="Line 1174">
              <a:extLst>
                <a:ext uri="{FF2B5EF4-FFF2-40B4-BE49-F238E27FC236}">
                  <a16:creationId xmlns:a16="http://schemas.microsoft.com/office/drawing/2014/main" id="{F1B69F05-3657-437D-B9BD-61BBD385DA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05" y="3728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0" name="Freeform 1175">
              <a:extLst>
                <a:ext uri="{FF2B5EF4-FFF2-40B4-BE49-F238E27FC236}">
                  <a16:creationId xmlns:a16="http://schemas.microsoft.com/office/drawing/2014/main" id="{7A5DB7C5-3486-4953-A2A6-F9F67F0C5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3728"/>
              <a:ext cx="27" cy="1"/>
            </a:xfrm>
            <a:custGeom>
              <a:avLst/>
              <a:gdLst>
                <a:gd name="T0" fmla="*/ 27 w 27"/>
                <a:gd name="T1" fmla="*/ 0 h 1"/>
                <a:gd name="T2" fmla="*/ 0 w 27"/>
                <a:gd name="T3" fmla="*/ 0 h 1"/>
                <a:gd name="T4" fmla="*/ 27 w 2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">
                  <a:moveTo>
                    <a:pt x="27" y="0"/>
                  </a:move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1" name="Line 1176">
              <a:extLst>
                <a:ext uri="{FF2B5EF4-FFF2-40B4-BE49-F238E27FC236}">
                  <a16:creationId xmlns:a16="http://schemas.microsoft.com/office/drawing/2014/main" id="{D868D361-86CD-4C38-AE42-8A742C5BF2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" y="3728"/>
              <a:ext cx="27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2" name="Line 1177">
              <a:extLst>
                <a:ext uri="{FF2B5EF4-FFF2-40B4-BE49-F238E27FC236}">
                  <a16:creationId xmlns:a16="http://schemas.microsoft.com/office/drawing/2014/main" id="{AD0F174B-3A95-411E-854A-BB9D0E3E79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43" y="3728"/>
              <a:ext cx="27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3" name="Freeform 1178">
              <a:extLst>
                <a:ext uri="{FF2B5EF4-FFF2-40B4-BE49-F238E27FC236}">
                  <a16:creationId xmlns:a16="http://schemas.microsoft.com/office/drawing/2014/main" id="{545C8181-7E1E-49EF-85FC-D30C7D7AD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3841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4" name="Freeform 1179">
              <a:extLst>
                <a:ext uri="{FF2B5EF4-FFF2-40B4-BE49-F238E27FC236}">
                  <a16:creationId xmlns:a16="http://schemas.microsoft.com/office/drawing/2014/main" id="{773A9B36-0586-4FB7-9B9A-F9C6663B4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3841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5" name="Freeform 1180">
              <a:extLst>
                <a:ext uri="{FF2B5EF4-FFF2-40B4-BE49-F238E27FC236}">
                  <a16:creationId xmlns:a16="http://schemas.microsoft.com/office/drawing/2014/main" id="{8A6944BF-5A27-4E91-B856-47FB77290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841"/>
              <a:ext cx="82" cy="6"/>
            </a:xfrm>
            <a:custGeom>
              <a:avLst/>
              <a:gdLst>
                <a:gd name="T0" fmla="*/ 82 w 82"/>
                <a:gd name="T1" fmla="*/ 6 h 6"/>
                <a:gd name="T2" fmla="*/ 4 w 82"/>
                <a:gd name="T3" fmla="*/ 6 h 6"/>
                <a:gd name="T4" fmla="*/ 0 w 82"/>
                <a:gd name="T5" fmla="*/ 0 h 6"/>
                <a:gd name="T6" fmla="*/ 78 w 82"/>
                <a:gd name="T7" fmla="*/ 0 h 6"/>
                <a:gd name="T8" fmla="*/ 82 w 82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">
                  <a:moveTo>
                    <a:pt x="82" y="6"/>
                  </a:moveTo>
                  <a:lnTo>
                    <a:pt x="4" y="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2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6" name="Freeform 1181">
              <a:extLst>
                <a:ext uri="{FF2B5EF4-FFF2-40B4-BE49-F238E27FC236}">
                  <a16:creationId xmlns:a16="http://schemas.microsoft.com/office/drawing/2014/main" id="{C0986CCD-2842-4F95-BB90-42B289215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841"/>
              <a:ext cx="82" cy="6"/>
            </a:xfrm>
            <a:custGeom>
              <a:avLst/>
              <a:gdLst>
                <a:gd name="T0" fmla="*/ 82 w 82"/>
                <a:gd name="T1" fmla="*/ 6 h 6"/>
                <a:gd name="T2" fmla="*/ 4 w 82"/>
                <a:gd name="T3" fmla="*/ 6 h 6"/>
                <a:gd name="T4" fmla="*/ 0 w 82"/>
                <a:gd name="T5" fmla="*/ 0 h 6"/>
                <a:gd name="T6" fmla="*/ 78 w 82"/>
                <a:gd name="T7" fmla="*/ 0 h 6"/>
                <a:gd name="T8" fmla="*/ 82 w 82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">
                  <a:moveTo>
                    <a:pt x="82" y="6"/>
                  </a:moveTo>
                  <a:lnTo>
                    <a:pt x="4" y="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2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7" name="Freeform 1182">
              <a:extLst>
                <a:ext uri="{FF2B5EF4-FFF2-40B4-BE49-F238E27FC236}">
                  <a16:creationId xmlns:a16="http://schemas.microsoft.com/office/drawing/2014/main" id="{1BA4F42A-D87A-4B59-A00D-D912654A6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8" name="Freeform 1183">
              <a:extLst>
                <a:ext uri="{FF2B5EF4-FFF2-40B4-BE49-F238E27FC236}">
                  <a16:creationId xmlns:a16="http://schemas.microsoft.com/office/drawing/2014/main" id="{5422987D-5151-40DE-B62E-056A1C025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69" name="Freeform 1184">
              <a:extLst>
                <a:ext uri="{FF2B5EF4-FFF2-40B4-BE49-F238E27FC236}">
                  <a16:creationId xmlns:a16="http://schemas.microsoft.com/office/drawing/2014/main" id="{1FA3C81F-F6F4-4FCA-97C3-73AA8239B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0" name="Freeform 1185">
              <a:extLst>
                <a:ext uri="{FF2B5EF4-FFF2-40B4-BE49-F238E27FC236}">
                  <a16:creationId xmlns:a16="http://schemas.microsoft.com/office/drawing/2014/main" id="{DA131CB1-DDA3-4EB3-A3C8-2EBFD1FD7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1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1" name="Freeform 1186">
              <a:extLst>
                <a:ext uri="{FF2B5EF4-FFF2-40B4-BE49-F238E27FC236}">
                  <a16:creationId xmlns:a16="http://schemas.microsoft.com/office/drawing/2014/main" id="{DBC1032D-48ED-4259-9987-B59520B14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2" name="Freeform 1187">
              <a:extLst>
                <a:ext uri="{FF2B5EF4-FFF2-40B4-BE49-F238E27FC236}">
                  <a16:creationId xmlns:a16="http://schemas.microsoft.com/office/drawing/2014/main" id="{7D18BCFF-481C-41C1-9047-D2D2330B9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3841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3" name="Freeform 1188">
              <a:extLst>
                <a:ext uri="{FF2B5EF4-FFF2-40B4-BE49-F238E27FC236}">
                  <a16:creationId xmlns:a16="http://schemas.microsoft.com/office/drawing/2014/main" id="{60EAB336-E318-40BC-87C0-3FA609E6E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3841"/>
              <a:ext cx="83" cy="6"/>
            </a:xfrm>
            <a:custGeom>
              <a:avLst/>
              <a:gdLst>
                <a:gd name="T0" fmla="*/ 0 w 83"/>
                <a:gd name="T1" fmla="*/ 6 h 6"/>
                <a:gd name="T2" fmla="*/ 79 w 83"/>
                <a:gd name="T3" fmla="*/ 6 h 6"/>
                <a:gd name="T4" fmla="*/ 83 w 83"/>
                <a:gd name="T5" fmla="*/ 0 h 6"/>
                <a:gd name="T6" fmla="*/ 4 w 83"/>
                <a:gd name="T7" fmla="*/ 0 h 6"/>
                <a:gd name="T8" fmla="*/ 0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0" y="6"/>
                  </a:moveTo>
                  <a:lnTo>
                    <a:pt x="79" y="6"/>
                  </a:lnTo>
                  <a:lnTo>
                    <a:pt x="83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4" name="Freeform 1189">
              <a:extLst>
                <a:ext uri="{FF2B5EF4-FFF2-40B4-BE49-F238E27FC236}">
                  <a16:creationId xmlns:a16="http://schemas.microsoft.com/office/drawing/2014/main" id="{3B8F4DA8-5DEA-4128-B2D4-3A2DA72C3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3841"/>
              <a:ext cx="83" cy="6"/>
            </a:xfrm>
            <a:custGeom>
              <a:avLst/>
              <a:gdLst>
                <a:gd name="T0" fmla="*/ 0 w 83"/>
                <a:gd name="T1" fmla="*/ 6 h 6"/>
                <a:gd name="T2" fmla="*/ 79 w 83"/>
                <a:gd name="T3" fmla="*/ 6 h 6"/>
                <a:gd name="T4" fmla="*/ 83 w 83"/>
                <a:gd name="T5" fmla="*/ 0 h 6"/>
                <a:gd name="T6" fmla="*/ 4 w 83"/>
                <a:gd name="T7" fmla="*/ 0 h 6"/>
                <a:gd name="T8" fmla="*/ 0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0" y="6"/>
                  </a:moveTo>
                  <a:lnTo>
                    <a:pt x="79" y="6"/>
                  </a:lnTo>
                  <a:lnTo>
                    <a:pt x="83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5" name="Freeform 1190">
              <a:extLst>
                <a:ext uri="{FF2B5EF4-FFF2-40B4-BE49-F238E27FC236}">
                  <a16:creationId xmlns:a16="http://schemas.microsoft.com/office/drawing/2014/main" id="{411D8943-5251-496E-9046-F7EFBF72E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3841"/>
              <a:ext cx="78" cy="6"/>
            </a:xfrm>
            <a:custGeom>
              <a:avLst/>
              <a:gdLst>
                <a:gd name="T0" fmla="*/ 74 w 78"/>
                <a:gd name="T1" fmla="*/ 6 h 6"/>
                <a:gd name="T2" fmla="*/ 0 w 78"/>
                <a:gd name="T3" fmla="*/ 6 h 6"/>
                <a:gd name="T4" fmla="*/ 4 w 78"/>
                <a:gd name="T5" fmla="*/ 0 h 6"/>
                <a:gd name="T6" fmla="*/ 78 w 78"/>
                <a:gd name="T7" fmla="*/ 0 h 6"/>
                <a:gd name="T8" fmla="*/ 74 w 7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">
                  <a:moveTo>
                    <a:pt x="74" y="6"/>
                  </a:moveTo>
                  <a:lnTo>
                    <a:pt x="0" y="6"/>
                  </a:lnTo>
                  <a:lnTo>
                    <a:pt x="4" y="0"/>
                  </a:lnTo>
                  <a:lnTo>
                    <a:pt x="78" y="0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6" name="Freeform 1191">
              <a:extLst>
                <a:ext uri="{FF2B5EF4-FFF2-40B4-BE49-F238E27FC236}">
                  <a16:creationId xmlns:a16="http://schemas.microsoft.com/office/drawing/2014/main" id="{16AFF58C-74A0-40CF-B777-D0AC992DF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3841"/>
              <a:ext cx="78" cy="6"/>
            </a:xfrm>
            <a:custGeom>
              <a:avLst/>
              <a:gdLst>
                <a:gd name="T0" fmla="*/ 74 w 78"/>
                <a:gd name="T1" fmla="*/ 6 h 6"/>
                <a:gd name="T2" fmla="*/ 0 w 78"/>
                <a:gd name="T3" fmla="*/ 6 h 6"/>
                <a:gd name="T4" fmla="*/ 4 w 78"/>
                <a:gd name="T5" fmla="*/ 0 h 6"/>
                <a:gd name="T6" fmla="*/ 78 w 78"/>
                <a:gd name="T7" fmla="*/ 0 h 6"/>
                <a:gd name="T8" fmla="*/ 74 w 7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">
                  <a:moveTo>
                    <a:pt x="74" y="6"/>
                  </a:moveTo>
                  <a:lnTo>
                    <a:pt x="0" y="6"/>
                  </a:lnTo>
                  <a:lnTo>
                    <a:pt x="4" y="0"/>
                  </a:lnTo>
                  <a:lnTo>
                    <a:pt x="78" y="0"/>
                  </a:lnTo>
                  <a:lnTo>
                    <a:pt x="7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7" name="Freeform 1192">
              <a:extLst>
                <a:ext uri="{FF2B5EF4-FFF2-40B4-BE49-F238E27FC236}">
                  <a16:creationId xmlns:a16="http://schemas.microsoft.com/office/drawing/2014/main" id="{3C72A747-0EC8-46F6-B434-7412A1148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3841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8" name="Freeform 1193">
              <a:extLst>
                <a:ext uri="{FF2B5EF4-FFF2-40B4-BE49-F238E27FC236}">
                  <a16:creationId xmlns:a16="http://schemas.microsoft.com/office/drawing/2014/main" id="{E3CE8250-3378-4528-BB37-08F11EFC9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3841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79" name="Freeform 1194">
              <a:extLst>
                <a:ext uri="{FF2B5EF4-FFF2-40B4-BE49-F238E27FC236}">
                  <a16:creationId xmlns:a16="http://schemas.microsoft.com/office/drawing/2014/main" id="{D5728769-F76C-4B9A-9B55-6CAE1FF11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409"/>
              <a:ext cx="472" cy="85"/>
            </a:xfrm>
            <a:custGeom>
              <a:avLst/>
              <a:gdLst>
                <a:gd name="T0" fmla="*/ 0 w 472"/>
                <a:gd name="T1" fmla="*/ 0 h 85"/>
                <a:gd name="T2" fmla="*/ 446 w 472"/>
                <a:gd name="T3" fmla="*/ 0 h 85"/>
                <a:gd name="T4" fmla="*/ 472 w 472"/>
                <a:gd name="T5" fmla="*/ 85 h 85"/>
                <a:gd name="T6" fmla="*/ 16 w 472"/>
                <a:gd name="T7" fmla="*/ 85 h 85"/>
                <a:gd name="T8" fmla="*/ 0 w 472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2" h="85">
                  <a:moveTo>
                    <a:pt x="0" y="0"/>
                  </a:moveTo>
                  <a:lnTo>
                    <a:pt x="446" y="0"/>
                  </a:lnTo>
                  <a:lnTo>
                    <a:pt x="472" y="85"/>
                  </a:lnTo>
                  <a:lnTo>
                    <a:pt x="16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0" name="Freeform 1195">
              <a:extLst>
                <a:ext uri="{FF2B5EF4-FFF2-40B4-BE49-F238E27FC236}">
                  <a16:creationId xmlns:a16="http://schemas.microsoft.com/office/drawing/2014/main" id="{DC3864E5-C5B8-4E61-AAD0-EABB7065F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409"/>
              <a:ext cx="472" cy="85"/>
            </a:xfrm>
            <a:custGeom>
              <a:avLst/>
              <a:gdLst>
                <a:gd name="T0" fmla="*/ 0 w 472"/>
                <a:gd name="T1" fmla="*/ 0 h 85"/>
                <a:gd name="T2" fmla="*/ 446 w 472"/>
                <a:gd name="T3" fmla="*/ 0 h 85"/>
                <a:gd name="T4" fmla="*/ 472 w 472"/>
                <a:gd name="T5" fmla="*/ 85 h 85"/>
                <a:gd name="T6" fmla="*/ 16 w 472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2" h="85">
                  <a:moveTo>
                    <a:pt x="0" y="0"/>
                  </a:moveTo>
                  <a:lnTo>
                    <a:pt x="446" y="0"/>
                  </a:lnTo>
                  <a:lnTo>
                    <a:pt x="472" y="85"/>
                  </a:lnTo>
                  <a:lnTo>
                    <a:pt x="16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1" name="Freeform 1196">
              <a:extLst>
                <a:ext uri="{FF2B5EF4-FFF2-40B4-BE49-F238E27FC236}">
                  <a16:creationId xmlns:a16="http://schemas.microsoft.com/office/drawing/2014/main" id="{00D74442-F99F-4AC6-BE4C-A52F72227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3409"/>
              <a:ext cx="472" cy="85"/>
            </a:xfrm>
            <a:custGeom>
              <a:avLst/>
              <a:gdLst>
                <a:gd name="T0" fmla="*/ 0 w 472"/>
                <a:gd name="T1" fmla="*/ 0 h 85"/>
                <a:gd name="T2" fmla="*/ 446 w 472"/>
                <a:gd name="T3" fmla="*/ 0 h 85"/>
                <a:gd name="T4" fmla="*/ 472 w 472"/>
                <a:gd name="T5" fmla="*/ 85 h 85"/>
                <a:gd name="T6" fmla="*/ 16 w 472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2" h="85">
                  <a:moveTo>
                    <a:pt x="0" y="0"/>
                  </a:moveTo>
                  <a:lnTo>
                    <a:pt x="446" y="0"/>
                  </a:lnTo>
                  <a:lnTo>
                    <a:pt x="472" y="85"/>
                  </a:lnTo>
                  <a:lnTo>
                    <a:pt x="16" y="8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2" name="Rectangle 1197">
              <a:extLst>
                <a:ext uri="{FF2B5EF4-FFF2-40B4-BE49-F238E27FC236}">
                  <a16:creationId xmlns:a16="http://schemas.microsoft.com/office/drawing/2014/main" id="{61110A33-FD24-42F0-9AB5-2A612F3C86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484"/>
              <a:ext cx="456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583" name="Freeform 1198">
              <a:extLst>
                <a:ext uri="{FF2B5EF4-FFF2-40B4-BE49-F238E27FC236}">
                  <a16:creationId xmlns:a16="http://schemas.microsoft.com/office/drawing/2014/main" id="{C1CCED4B-B9A5-41C0-A9BD-D79C9013D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484"/>
              <a:ext cx="456" cy="14"/>
            </a:xfrm>
            <a:custGeom>
              <a:avLst/>
              <a:gdLst>
                <a:gd name="T0" fmla="*/ 0 w 456"/>
                <a:gd name="T1" fmla="*/ 0 h 14"/>
                <a:gd name="T2" fmla="*/ 456 w 456"/>
                <a:gd name="T3" fmla="*/ 0 h 14"/>
                <a:gd name="T4" fmla="*/ 456 w 456"/>
                <a:gd name="T5" fmla="*/ 14 h 14"/>
                <a:gd name="T6" fmla="*/ 0 w 45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14">
                  <a:moveTo>
                    <a:pt x="0" y="0"/>
                  </a:moveTo>
                  <a:lnTo>
                    <a:pt x="456" y="0"/>
                  </a:lnTo>
                  <a:lnTo>
                    <a:pt x="456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4" name="Freeform 1199">
              <a:extLst>
                <a:ext uri="{FF2B5EF4-FFF2-40B4-BE49-F238E27FC236}">
                  <a16:creationId xmlns:a16="http://schemas.microsoft.com/office/drawing/2014/main" id="{39B6ECA4-1C26-4EC6-8E39-AF3888428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484"/>
              <a:ext cx="456" cy="14"/>
            </a:xfrm>
            <a:custGeom>
              <a:avLst/>
              <a:gdLst>
                <a:gd name="T0" fmla="*/ 0 w 456"/>
                <a:gd name="T1" fmla="*/ 0 h 14"/>
                <a:gd name="T2" fmla="*/ 456 w 456"/>
                <a:gd name="T3" fmla="*/ 0 h 14"/>
                <a:gd name="T4" fmla="*/ 456 w 456"/>
                <a:gd name="T5" fmla="*/ 14 h 14"/>
                <a:gd name="T6" fmla="*/ 0 w 45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14">
                  <a:moveTo>
                    <a:pt x="0" y="0"/>
                  </a:moveTo>
                  <a:lnTo>
                    <a:pt x="456" y="0"/>
                  </a:lnTo>
                  <a:lnTo>
                    <a:pt x="456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5" name="Freeform 1200">
              <a:extLst>
                <a:ext uri="{FF2B5EF4-FFF2-40B4-BE49-F238E27FC236}">
                  <a16:creationId xmlns:a16="http://schemas.microsoft.com/office/drawing/2014/main" id="{4CD0D3AA-00D8-4711-8B80-70036AEF7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518"/>
              <a:ext cx="515" cy="87"/>
            </a:xfrm>
            <a:custGeom>
              <a:avLst/>
              <a:gdLst>
                <a:gd name="T0" fmla="*/ 0 w 515"/>
                <a:gd name="T1" fmla="*/ 0 h 87"/>
                <a:gd name="T2" fmla="*/ 491 w 515"/>
                <a:gd name="T3" fmla="*/ 0 h 87"/>
                <a:gd name="T4" fmla="*/ 515 w 515"/>
                <a:gd name="T5" fmla="*/ 87 h 87"/>
                <a:gd name="T6" fmla="*/ 18 w 515"/>
                <a:gd name="T7" fmla="*/ 87 h 87"/>
                <a:gd name="T8" fmla="*/ 0 w 515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5" h="87">
                  <a:moveTo>
                    <a:pt x="0" y="0"/>
                  </a:moveTo>
                  <a:lnTo>
                    <a:pt x="491" y="0"/>
                  </a:lnTo>
                  <a:lnTo>
                    <a:pt x="515" y="87"/>
                  </a:lnTo>
                  <a:lnTo>
                    <a:pt x="18" y="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6" name="Freeform 1201">
              <a:extLst>
                <a:ext uri="{FF2B5EF4-FFF2-40B4-BE49-F238E27FC236}">
                  <a16:creationId xmlns:a16="http://schemas.microsoft.com/office/drawing/2014/main" id="{17B52088-E60B-497B-BCAF-ED354F736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518"/>
              <a:ext cx="515" cy="87"/>
            </a:xfrm>
            <a:custGeom>
              <a:avLst/>
              <a:gdLst>
                <a:gd name="T0" fmla="*/ 0 w 515"/>
                <a:gd name="T1" fmla="*/ 0 h 87"/>
                <a:gd name="T2" fmla="*/ 491 w 515"/>
                <a:gd name="T3" fmla="*/ 0 h 87"/>
                <a:gd name="T4" fmla="*/ 515 w 515"/>
                <a:gd name="T5" fmla="*/ 87 h 87"/>
                <a:gd name="T6" fmla="*/ 18 w 515"/>
                <a:gd name="T7" fmla="*/ 87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87">
                  <a:moveTo>
                    <a:pt x="0" y="0"/>
                  </a:moveTo>
                  <a:lnTo>
                    <a:pt x="491" y="0"/>
                  </a:lnTo>
                  <a:lnTo>
                    <a:pt x="515" y="87"/>
                  </a:lnTo>
                  <a:lnTo>
                    <a:pt x="18" y="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7" name="Freeform 1202">
              <a:extLst>
                <a:ext uri="{FF2B5EF4-FFF2-40B4-BE49-F238E27FC236}">
                  <a16:creationId xmlns:a16="http://schemas.microsoft.com/office/drawing/2014/main" id="{F83A7D6F-FBF4-47CA-B5AB-7A69AA22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518"/>
              <a:ext cx="515" cy="87"/>
            </a:xfrm>
            <a:custGeom>
              <a:avLst/>
              <a:gdLst>
                <a:gd name="T0" fmla="*/ 0 w 515"/>
                <a:gd name="T1" fmla="*/ 0 h 87"/>
                <a:gd name="T2" fmla="*/ 491 w 515"/>
                <a:gd name="T3" fmla="*/ 0 h 87"/>
                <a:gd name="T4" fmla="*/ 515 w 515"/>
                <a:gd name="T5" fmla="*/ 87 h 87"/>
                <a:gd name="T6" fmla="*/ 18 w 515"/>
                <a:gd name="T7" fmla="*/ 87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87">
                  <a:moveTo>
                    <a:pt x="0" y="0"/>
                  </a:moveTo>
                  <a:lnTo>
                    <a:pt x="491" y="0"/>
                  </a:lnTo>
                  <a:lnTo>
                    <a:pt x="515" y="87"/>
                  </a:lnTo>
                  <a:lnTo>
                    <a:pt x="18" y="8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88" name="Rectangle 1203">
              <a:extLst>
                <a:ext uri="{FF2B5EF4-FFF2-40B4-BE49-F238E27FC236}">
                  <a16:creationId xmlns:a16="http://schemas.microsoft.com/office/drawing/2014/main" id="{3D53A7A2-F1A9-472E-B746-C925FC34C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591"/>
              <a:ext cx="497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589" name="Freeform 1204">
              <a:extLst>
                <a:ext uri="{FF2B5EF4-FFF2-40B4-BE49-F238E27FC236}">
                  <a16:creationId xmlns:a16="http://schemas.microsoft.com/office/drawing/2014/main" id="{14D5EF50-7F27-48FB-81E7-1B29A9AED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591"/>
              <a:ext cx="497" cy="14"/>
            </a:xfrm>
            <a:custGeom>
              <a:avLst/>
              <a:gdLst>
                <a:gd name="T0" fmla="*/ 0 w 497"/>
                <a:gd name="T1" fmla="*/ 0 h 14"/>
                <a:gd name="T2" fmla="*/ 497 w 497"/>
                <a:gd name="T3" fmla="*/ 0 h 14"/>
                <a:gd name="T4" fmla="*/ 497 w 497"/>
                <a:gd name="T5" fmla="*/ 14 h 14"/>
                <a:gd name="T6" fmla="*/ 0 w 49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14">
                  <a:moveTo>
                    <a:pt x="0" y="0"/>
                  </a:moveTo>
                  <a:lnTo>
                    <a:pt x="497" y="0"/>
                  </a:lnTo>
                  <a:lnTo>
                    <a:pt x="497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0" name="Freeform 1205">
              <a:extLst>
                <a:ext uri="{FF2B5EF4-FFF2-40B4-BE49-F238E27FC236}">
                  <a16:creationId xmlns:a16="http://schemas.microsoft.com/office/drawing/2014/main" id="{FEE77A94-53EB-425C-AEA1-298274F8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591"/>
              <a:ext cx="497" cy="14"/>
            </a:xfrm>
            <a:custGeom>
              <a:avLst/>
              <a:gdLst>
                <a:gd name="T0" fmla="*/ 0 w 497"/>
                <a:gd name="T1" fmla="*/ 0 h 14"/>
                <a:gd name="T2" fmla="*/ 497 w 497"/>
                <a:gd name="T3" fmla="*/ 0 h 14"/>
                <a:gd name="T4" fmla="*/ 497 w 497"/>
                <a:gd name="T5" fmla="*/ 14 h 14"/>
                <a:gd name="T6" fmla="*/ 0 w 49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7" h="14">
                  <a:moveTo>
                    <a:pt x="0" y="0"/>
                  </a:moveTo>
                  <a:lnTo>
                    <a:pt x="497" y="0"/>
                  </a:lnTo>
                  <a:lnTo>
                    <a:pt x="497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1" name="Freeform 1206">
              <a:extLst>
                <a:ext uri="{FF2B5EF4-FFF2-40B4-BE49-F238E27FC236}">
                  <a16:creationId xmlns:a16="http://schemas.microsoft.com/office/drawing/2014/main" id="{F94085BC-FB9D-4B64-B7E9-36A7BBFA4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623"/>
              <a:ext cx="547" cy="93"/>
            </a:xfrm>
            <a:custGeom>
              <a:avLst/>
              <a:gdLst>
                <a:gd name="T0" fmla="*/ 0 w 547"/>
                <a:gd name="T1" fmla="*/ 0 h 93"/>
                <a:gd name="T2" fmla="*/ 521 w 547"/>
                <a:gd name="T3" fmla="*/ 0 h 93"/>
                <a:gd name="T4" fmla="*/ 547 w 547"/>
                <a:gd name="T5" fmla="*/ 93 h 93"/>
                <a:gd name="T6" fmla="*/ 12 w 547"/>
                <a:gd name="T7" fmla="*/ 93 h 93"/>
                <a:gd name="T8" fmla="*/ 0 w 547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7" h="93">
                  <a:moveTo>
                    <a:pt x="0" y="0"/>
                  </a:moveTo>
                  <a:lnTo>
                    <a:pt x="521" y="0"/>
                  </a:lnTo>
                  <a:lnTo>
                    <a:pt x="547" y="93"/>
                  </a:lnTo>
                  <a:lnTo>
                    <a:pt x="12" y="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2" name="Freeform 1207">
              <a:extLst>
                <a:ext uri="{FF2B5EF4-FFF2-40B4-BE49-F238E27FC236}">
                  <a16:creationId xmlns:a16="http://schemas.microsoft.com/office/drawing/2014/main" id="{EF2623C4-133E-4241-B300-6B9B52E50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623"/>
              <a:ext cx="547" cy="93"/>
            </a:xfrm>
            <a:custGeom>
              <a:avLst/>
              <a:gdLst>
                <a:gd name="T0" fmla="*/ 0 w 547"/>
                <a:gd name="T1" fmla="*/ 0 h 93"/>
                <a:gd name="T2" fmla="*/ 521 w 547"/>
                <a:gd name="T3" fmla="*/ 0 h 93"/>
                <a:gd name="T4" fmla="*/ 547 w 547"/>
                <a:gd name="T5" fmla="*/ 93 h 93"/>
                <a:gd name="T6" fmla="*/ 12 w 547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7" h="93">
                  <a:moveTo>
                    <a:pt x="0" y="0"/>
                  </a:moveTo>
                  <a:lnTo>
                    <a:pt x="521" y="0"/>
                  </a:lnTo>
                  <a:lnTo>
                    <a:pt x="547" y="93"/>
                  </a:lnTo>
                  <a:lnTo>
                    <a:pt x="12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3" name="Freeform 1208">
              <a:extLst>
                <a:ext uri="{FF2B5EF4-FFF2-40B4-BE49-F238E27FC236}">
                  <a16:creationId xmlns:a16="http://schemas.microsoft.com/office/drawing/2014/main" id="{7E719D99-EB49-4BE8-8B31-85EE72329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623"/>
              <a:ext cx="547" cy="93"/>
            </a:xfrm>
            <a:custGeom>
              <a:avLst/>
              <a:gdLst>
                <a:gd name="T0" fmla="*/ 0 w 547"/>
                <a:gd name="T1" fmla="*/ 0 h 93"/>
                <a:gd name="T2" fmla="*/ 521 w 547"/>
                <a:gd name="T3" fmla="*/ 0 h 93"/>
                <a:gd name="T4" fmla="*/ 547 w 547"/>
                <a:gd name="T5" fmla="*/ 93 h 93"/>
                <a:gd name="T6" fmla="*/ 12 w 547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7" h="93">
                  <a:moveTo>
                    <a:pt x="0" y="0"/>
                  </a:moveTo>
                  <a:lnTo>
                    <a:pt x="521" y="0"/>
                  </a:lnTo>
                  <a:lnTo>
                    <a:pt x="547" y="93"/>
                  </a:lnTo>
                  <a:lnTo>
                    <a:pt x="12" y="9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4" name="Rectangle 1209">
              <a:extLst>
                <a:ext uri="{FF2B5EF4-FFF2-40B4-BE49-F238E27FC236}">
                  <a16:creationId xmlns:a16="http://schemas.microsoft.com/office/drawing/2014/main" id="{FE8CFBE2-165C-44D0-8770-41F859F4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700"/>
              <a:ext cx="535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595" name="Rectangle 1210">
              <a:extLst>
                <a:ext uri="{FF2B5EF4-FFF2-40B4-BE49-F238E27FC236}">
                  <a16:creationId xmlns:a16="http://schemas.microsoft.com/office/drawing/2014/main" id="{86E1D609-A9D7-4923-A7D2-5F669C7D9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700"/>
              <a:ext cx="535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596" name="Freeform 1211">
              <a:extLst>
                <a:ext uri="{FF2B5EF4-FFF2-40B4-BE49-F238E27FC236}">
                  <a16:creationId xmlns:a16="http://schemas.microsoft.com/office/drawing/2014/main" id="{11C58D58-7338-4561-8006-6CBFDD3E1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734"/>
              <a:ext cx="592" cy="83"/>
            </a:xfrm>
            <a:custGeom>
              <a:avLst/>
              <a:gdLst>
                <a:gd name="T0" fmla="*/ 0 w 592"/>
                <a:gd name="T1" fmla="*/ 0 h 83"/>
                <a:gd name="T2" fmla="*/ 568 w 592"/>
                <a:gd name="T3" fmla="*/ 0 h 83"/>
                <a:gd name="T4" fmla="*/ 592 w 592"/>
                <a:gd name="T5" fmla="*/ 83 h 83"/>
                <a:gd name="T6" fmla="*/ 0 w 592"/>
                <a:gd name="T7" fmla="*/ 83 h 83"/>
                <a:gd name="T8" fmla="*/ 0 w 592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2" h="83">
                  <a:moveTo>
                    <a:pt x="0" y="0"/>
                  </a:moveTo>
                  <a:lnTo>
                    <a:pt x="568" y="0"/>
                  </a:lnTo>
                  <a:lnTo>
                    <a:pt x="592" y="83"/>
                  </a:lnTo>
                  <a:lnTo>
                    <a:pt x="0" y="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7" name="Freeform 1212">
              <a:extLst>
                <a:ext uri="{FF2B5EF4-FFF2-40B4-BE49-F238E27FC236}">
                  <a16:creationId xmlns:a16="http://schemas.microsoft.com/office/drawing/2014/main" id="{4E142068-BC18-42A8-AB02-3DAD50087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734"/>
              <a:ext cx="592" cy="83"/>
            </a:xfrm>
            <a:custGeom>
              <a:avLst/>
              <a:gdLst>
                <a:gd name="T0" fmla="*/ 0 w 592"/>
                <a:gd name="T1" fmla="*/ 0 h 83"/>
                <a:gd name="T2" fmla="*/ 568 w 592"/>
                <a:gd name="T3" fmla="*/ 0 h 83"/>
                <a:gd name="T4" fmla="*/ 592 w 592"/>
                <a:gd name="T5" fmla="*/ 83 h 83"/>
                <a:gd name="T6" fmla="*/ 0 w 592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83">
                  <a:moveTo>
                    <a:pt x="0" y="0"/>
                  </a:moveTo>
                  <a:lnTo>
                    <a:pt x="568" y="0"/>
                  </a:lnTo>
                  <a:lnTo>
                    <a:pt x="592" y="83"/>
                  </a:lnTo>
                  <a:lnTo>
                    <a:pt x="0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8" name="Freeform 1213">
              <a:extLst>
                <a:ext uri="{FF2B5EF4-FFF2-40B4-BE49-F238E27FC236}">
                  <a16:creationId xmlns:a16="http://schemas.microsoft.com/office/drawing/2014/main" id="{9B6096C4-8A91-41D7-BC32-677F18589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3734"/>
              <a:ext cx="592" cy="83"/>
            </a:xfrm>
            <a:custGeom>
              <a:avLst/>
              <a:gdLst>
                <a:gd name="T0" fmla="*/ 0 w 592"/>
                <a:gd name="T1" fmla="*/ 0 h 83"/>
                <a:gd name="T2" fmla="*/ 568 w 592"/>
                <a:gd name="T3" fmla="*/ 0 h 83"/>
                <a:gd name="T4" fmla="*/ 592 w 592"/>
                <a:gd name="T5" fmla="*/ 83 h 83"/>
                <a:gd name="T6" fmla="*/ 0 w 592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83">
                  <a:moveTo>
                    <a:pt x="0" y="0"/>
                  </a:moveTo>
                  <a:lnTo>
                    <a:pt x="568" y="0"/>
                  </a:lnTo>
                  <a:lnTo>
                    <a:pt x="592" y="83"/>
                  </a:lnTo>
                  <a:lnTo>
                    <a:pt x="0" y="8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599" name="Rectangle 1214">
              <a:extLst>
                <a:ext uri="{FF2B5EF4-FFF2-40B4-BE49-F238E27FC236}">
                  <a16:creationId xmlns:a16="http://schemas.microsoft.com/office/drawing/2014/main" id="{D93F24C6-375B-4952-97CF-1A604774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811"/>
              <a:ext cx="592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600" name="Rectangle 1215">
              <a:extLst>
                <a:ext uri="{FF2B5EF4-FFF2-40B4-BE49-F238E27FC236}">
                  <a16:creationId xmlns:a16="http://schemas.microsoft.com/office/drawing/2014/main" id="{13218D38-8C51-4AA0-952B-FDC7623CD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811"/>
              <a:ext cx="592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601" name="Freeform 1216">
              <a:extLst>
                <a:ext uri="{FF2B5EF4-FFF2-40B4-BE49-F238E27FC236}">
                  <a16:creationId xmlns:a16="http://schemas.microsoft.com/office/drawing/2014/main" id="{83085B36-2C6E-4054-AF5B-221B43DC0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09"/>
              <a:ext cx="456" cy="85"/>
            </a:xfrm>
            <a:custGeom>
              <a:avLst/>
              <a:gdLst>
                <a:gd name="T0" fmla="*/ 456 w 456"/>
                <a:gd name="T1" fmla="*/ 0 h 85"/>
                <a:gd name="T2" fmla="*/ 24 w 456"/>
                <a:gd name="T3" fmla="*/ 0 h 85"/>
                <a:gd name="T4" fmla="*/ 0 w 456"/>
                <a:gd name="T5" fmla="*/ 85 h 85"/>
                <a:gd name="T6" fmla="*/ 456 w 456"/>
                <a:gd name="T7" fmla="*/ 85 h 85"/>
                <a:gd name="T8" fmla="*/ 456 w 456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85">
                  <a:moveTo>
                    <a:pt x="456" y="0"/>
                  </a:moveTo>
                  <a:lnTo>
                    <a:pt x="24" y="0"/>
                  </a:lnTo>
                  <a:lnTo>
                    <a:pt x="0" y="85"/>
                  </a:lnTo>
                  <a:lnTo>
                    <a:pt x="456" y="85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2" name="Freeform 1217">
              <a:extLst>
                <a:ext uri="{FF2B5EF4-FFF2-40B4-BE49-F238E27FC236}">
                  <a16:creationId xmlns:a16="http://schemas.microsoft.com/office/drawing/2014/main" id="{123B5C29-AB07-498C-AC30-83A246C74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09"/>
              <a:ext cx="456" cy="85"/>
            </a:xfrm>
            <a:custGeom>
              <a:avLst/>
              <a:gdLst>
                <a:gd name="T0" fmla="*/ 456 w 456"/>
                <a:gd name="T1" fmla="*/ 0 h 85"/>
                <a:gd name="T2" fmla="*/ 24 w 456"/>
                <a:gd name="T3" fmla="*/ 0 h 85"/>
                <a:gd name="T4" fmla="*/ 0 w 456"/>
                <a:gd name="T5" fmla="*/ 85 h 85"/>
                <a:gd name="T6" fmla="*/ 456 w 456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85">
                  <a:moveTo>
                    <a:pt x="456" y="0"/>
                  </a:moveTo>
                  <a:lnTo>
                    <a:pt x="24" y="0"/>
                  </a:lnTo>
                  <a:lnTo>
                    <a:pt x="0" y="85"/>
                  </a:lnTo>
                  <a:lnTo>
                    <a:pt x="456" y="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3" name="Freeform 1218">
              <a:extLst>
                <a:ext uri="{FF2B5EF4-FFF2-40B4-BE49-F238E27FC236}">
                  <a16:creationId xmlns:a16="http://schemas.microsoft.com/office/drawing/2014/main" id="{63BEFC43-B9EF-4EB5-8B10-1480D7CA0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09"/>
              <a:ext cx="456" cy="85"/>
            </a:xfrm>
            <a:custGeom>
              <a:avLst/>
              <a:gdLst>
                <a:gd name="T0" fmla="*/ 456 w 456"/>
                <a:gd name="T1" fmla="*/ 0 h 85"/>
                <a:gd name="T2" fmla="*/ 24 w 456"/>
                <a:gd name="T3" fmla="*/ 0 h 85"/>
                <a:gd name="T4" fmla="*/ 0 w 456"/>
                <a:gd name="T5" fmla="*/ 85 h 85"/>
                <a:gd name="T6" fmla="*/ 456 w 456"/>
                <a:gd name="T7" fmla="*/ 85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85">
                  <a:moveTo>
                    <a:pt x="456" y="0"/>
                  </a:moveTo>
                  <a:lnTo>
                    <a:pt x="24" y="0"/>
                  </a:lnTo>
                  <a:lnTo>
                    <a:pt x="0" y="85"/>
                  </a:lnTo>
                  <a:lnTo>
                    <a:pt x="456" y="8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4" name="Freeform 1219">
              <a:extLst>
                <a:ext uri="{FF2B5EF4-FFF2-40B4-BE49-F238E27FC236}">
                  <a16:creationId xmlns:a16="http://schemas.microsoft.com/office/drawing/2014/main" id="{B81B2991-385E-4AC9-A0F9-570FFDCB0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84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466 w 46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5" name="Freeform 1220">
              <a:extLst>
                <a:ext uri="{FF2B5EF4-FFF2-40B4-BE49-F238E27FC236}">
                  <a16:creationId xmlns:a16="http://schemas.microsoft.com/office/drawing/2014/main" id="{20A6318E-CBD8-4074-8D59-09366891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84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6" name="Freeform 1221">
              <a:extLst>
                <a:ext uri="{FF2B5EF4-FFF2-40B4-BE49-F238E27FC236}">
                  <a16:creationId xmlns:a16="http://schemas.microsoft.com/office/drawing/2014/main" id="{1EE5CEE2-EFCC-4AA8-B24F-CDD91A5B9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3484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7" name="Freeform 1222">
              <a:extLst>
                <a:ext uri="{FF2B5EF4-FFF2-40B4-BE49-F238E27FC236}">
                  <a16:creationId xmlns:a16="http://schemas.microsoft.com/office/drawing/2014/main" id="{EB597406-87B8-4190-A6FA-A5987002C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18"/>
              <a:ext cx="521" cy="87"/>
            </a:xfrm>
            <a:custGeom>
              <a:avLst/>
              <a:gdLst>
                <a:gd name="T0" fmla="*/ 521 w 521"/>
                <a:gd name="T1" fmla="*/ 0 h 87"/>
                <a:gd name="T2" fmla="*/ 26 w 521"/>
                <a:gd name="T3" fmla="*/ 0 h 87"/>
                <a:gd name="T4" fmla="*/ 0 w 521"/>
                <a:gd name="T5" fmla="*/ 87 h 87"/>
                <a:gd name="T6" fmla="*/ 499 w 521"/>
                <a:gd name="T7" fmla="*/ 87 h 87"/>
                <a:gd name="T8" fmla="*/ 521 w 521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1" h="87">
                  <a:moveTo>
                    <a:pt x="521" y="0"/>
                  </a:moveTo>
                  <a:lnTo>
                    <a:pt x="26" y="0"/>
                  </a:lnTo>
                  <a:lnTo>
                    <a:pt x="0" y="87"/>
                  </a:lnTo>
                  <a:lnTo>
                    <a:pt x="499" y="87"/>
                  </a:lnTo>
                  <a:lnTo>
                    <a:pt x="521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8" name="Freeform 1223">
              <a:extLst>
                <a:ext uri="{FF2B5EF4-FFF2-40B4-BE49-F238E27FC236}">
                  <a16:creationId xmlns:a16="http://schemas.microsoft.com/office/drawing/2014/main" id="{1FC35B61-026F-4185-A5D7-94F414B84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18"/>
              <a:ext cx="521" cy="87"/>
            </a:xfrm>
            <a:custGeom>
              <a:avLst/>
              <a:gdLst>
                <a:gd name="T0" fmla="*/ 521 w 521"/>
                <a:gd name="T1" fmla="*/ 0 h 87"/>
                <a:gd name="T2" fmla="*/ 26 w 521"/>
                <a:gd name="T3" fmla="*/ 0 h 87"/>
                <a:gd name="T4" fmla="*/ 0 w 521"/>
                <a:gd name="T5" fmla="*/ 87 h 87"/>
                <a:gd name="T6" fmla="*/ 499 w 521"/>
                <a:gd name="T7" fmla="*/ 87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1" h="87">
                  <a:moveTo>
                    <a:pt x="521" y="0"/>
                  </a:moveTo>
                  <a:lnTo>
                    <a:pt x="26" y="0"/>
                  </a:lnTo>
                  <a:lnTo>
                    <a:pt x="0" y="87"/>
                  </a:lnTo>
                  <a:lnTo>
                    <a:pt x="499" y="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09" name="Freeform 1224">
              <a:extLst>
                <a:ext uri="{FF2B5EF4-FFF2-40B4-BE49-F238E27FC236}">
                  <a16:creationId xmlns:a16="http://schemas.microsoft.com/office/drawing/2014/main" id="{5C598198-6E58-486F-9BC8-CA75A4768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18"/>
              <a:ext cx="521" cy="87"/>
            </a:xfrm>
            <a:custGeom>
              <a:avLst/>
              <a:gdLst>
                <a:gd name="T0" fmla="*/ 521 w 521"/>
                <a:gd name="T1" fmla="*/ 0 h 87"/>
                <a:gd name="T2" fmla="*/ 26 w 521"/>
                <a:gd name="T3" fmla="*/ 0 h 87"/>
                <a:gd name="T4" fmla="*/ 0 w 521"/>
                <a:gd name="T5" fmla="*/ 87 h 87"/>
                <a:gd name="T6" fmla="*/ 499 w 521"/>
                <a:gd name="T7" fmla="*/ 87 h 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1" h="87">
                  <a:moveTo>
                    <a:pt x="521" y="0"/>
                  </a:moveTo>
                  <a:lnTo>
                    <a:pt x="26" y="0"/>
                  </a:lnTo>
                  <a:lnTo>
                    <a:pt x="0" y="87"/>
                  </a:lnTo>
                  <a:lnTo>
                    <a:pt x="499" y="87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0" name="Freeform 1225">
              <a:extLst>
                <a:ext uri="{FF2B5EF4-FFF2-40B4-BE49-F238E27FC236}">
                  <a16:creationId xmlns:a16="http://schemas.microsoft.com/office/drawing/2014/main" id="{3A482F78-14AF-4875-9B5A-93B63132B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91"/>
              <a:ext cx="517" cy="14"/>
            </a:xfrm>
            <a:custGeom>
              <a:avLst/>
              <a:gdLst>
                <a:gd name="T0" fmla="*/ 511 w 517"/>
                <a:gd name="T1" fmla="*/ 0 h 14"/>
                <a:gd name="T2" fmla="*/ 0 w 517"/>
                <a:gd name="T3" fmla="*/ 0 h 14"/>
                <a:gd name="T4" fmla="*/ 0 w 517"/>
                <a:gd name="T5" fmla="*/ 14 h 14"/>
                <a:gd name="T6" fmla="*/ 517 w 517"/>
                <a:gd name="T7" fmla="*/ 14 h 14"/>
                <a:gd name="T8" fmla="*/ 511 w 517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" h="14">
                  <a:moveTo>
                    <a:pt x="51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7" y="14"/>
                  </a:lnTo>
                  <a:lnTo>
                    <a:pt x="511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1" name="Freeform 1226">
              <a:extLst>
                <a:ext uri="{FF2B5EF4-FFF2-40B4-BE49-F238E27FC236}">
                  <a16:creationId xmlns:a16="http://schemas.microsoft.com/office/drawing/2014/main" id="{D2695D05-78CA-4220-B7F6-8F2FA41A6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91"/>
              <a:ext cx="517" cy="14"/>
            </a:xfrm>
            <a:custGeom>
              <a:avLst/>
              <a:gdLst>
                <a:gd name="T0" fmla="*/ 511 w 517"/>
                <a:gd name="T1" fmla="*/ 0 h 14"/>
                <a:gd name="T2" fmla="*/ 0 w 517"/>
                <a:gd name="T3" fmla="*/ 0 h 14"/>
                <a:gd name="T4" fmla="*/ 0 w 517"/>
                <a:gd name="T5" fmla="*/ 14 h 14"/>
                <a:gd name="T6" fmla="*/ 517 w 51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7" h="14">
                  <a:moveTo>
                    <a:pt x="51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7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2" name="Freeform 1227">
              <a:extLst>
                <a:ext uri="{FF2B5EF4-FFF2-40B4-BE49-F238E27FC236}">
                  <a16:creationId xmlns:a16="http://schemas.microsoft.com/office/drawing/2014/main" id="{47182D2C-9B8C-4F99-AB88-4F38B3518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3591"/>
              <a:ext cx="517" cy="14"/>
            </a:xfrm>
            <a:custGeom>
              <a:avLst/>
              <a:gdLst>
                <a:gd name="T0" fmla="*/ 511 w 517"/>
                <a:gd name="T1" fmla="*/ 0 h 14"/>
                <a:gd name="T2" fmla="*/ 0 w 517"/>
                <a:gd name="T3" fmla="*/ 0 h 14"/>
                <a:gd name="T4" fmla="*/ 0 w 517"/>
                <a:gd name="T5" fmla="*/ 14 h 14"/>
                <a:gd name="T6" fmla="*/ 517 w 51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7" h="14">
                  <a:moveTo>
                    <a:pt x="51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7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3" name="Freeform 1228">
              <a:extLst>
                <a:ext uri="{FF2B5EF4-FFF2-40B4-BE49-F238E27FC236}">
                  <a16:creationId xmlns:a16="http://schemas.microsoft.com/office/drawing/2014/main" id="{3A05BD8A-5311-440D-A637-2346622C3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623"/>
              <a:ext cx="535" cy="93"/>
            </a:xfrm>
            <a:custGeom>
              <a:avLst/>
              <a:gdLst>
                <a:gd name="T0" fmla="*/ 535 w 535"/>
                <a:gd name="T1" fmla="*/ 0 h 93"/>
                <a:gd name="T2" fmla="*/ 24 w 535"/>
                <a:gd name="T3" fmla="*/ 0 h 93"/>
                <a:gd name="T4" fmla="*/ 0 w 535"/>
                <a:gd name="T5" fmla="*/ 93 h 93"/>
                <a:gd name="T6" fmla="*/ 535 w 535"/>
                <a:gd name="T7" fmla="*/ 93 h 93"/>
                <a:gd name="T8" fmla="*/ 535 w 535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5" h="93">
                  <a:moveTo>
                    <a:pt x="535" y="0"/>
                  </a:moveTo>
                  <a:lnTo>
                    <a:pt x="24" y="0"/>
                  </a:lnTo>
                  <a:lnTo>
                    <a:pt x="0" y="93"/>
                  </a:lnTo>
                  <a:lnTo>
                    <a:pt x="535" y="93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4" name="Freeform 1229">
              <a:extLst>
                <a:ext uri="{FF2B5EF4-FFF2-40B4-BE49-F238E27FC236}">
                  <a16:creationId xmlns:a16="http://schemas.microsoft.com/office/drawing/2014/main" id="{D6E23A2A-FF8F-4A06-A09B-8F9BAF46D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623"/>
              <a:ext cx="535" cy="93"/>
            </a:xfrm>
            <a:custGeom>
              <a:avLst/>
              <a:gdLst>
                <a:gd name="T0" fmla="*/ 535 w 535"/>
                <a:gd name="T1" fmla="*/ 0 h 93"/>
                <a:gd name="T2" fmla="*/ 24 w 535"/>
                <a:gd name="T3" fmla="*/ 0 h 93"/>
                <a:gd name="T4" fmla="*/ 0 w 535"/>
                <a:gd name="T5" fmla="*/ 93 h 93"/>
                <a:gd name="T6" fmla="*/ 535 w 535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5" h="93">
                  <a:moveTo>
                    <a:pt x="535" y="0"/>
                  </a:moveTo>
                  <a:lnTo>
                    <a:pt x="24" y="0"/>
                  </a:lnTo>
                  <a:lnTo>
                    <a:pt x="0" y="93"/>
                  </a:lnTo>
                  <a:lnTo>
                    <a:pt x="535" y="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5" name="Freeform 1230">
              <a:extLst>
                <a:ext uri="{FF2B5EF4-FFF2-40B4-BE49-F238E27FC236}">
                  <a16:creationId xmlns:a16="http://schemas.microsoft.com/office/drawing/2014/main" id="{AB93E790-F48B-4AFF-90AE-6DB6051D8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623"/>
              <a:ext cx="535" cy="93"/>
            </a:xfrm>
            <a:custGeom>
              <a:avLst/>
              <a:gdLst>
                <a:gd name="T0" fmla="*/ 535 w 535"/>
                <a:gd name="T1" fmla="*/ 0 h 93"/>
                <a:gd name="T2" fmla="*/ 24 w 535"/>
                <a:gd name="T3" fmla="*/ 0 h 93"/>
                <a:gd name="T4" fmla="*/ 0 w 535"/>
                <a:gd name="T5" fmla="*/ 93 h 93"/>
                <a:gd name="T6" fmla="*/ 535 w 535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5" h="93">
                  <a:moveTo>
                    <a:pt x="535" y="0"/>
                  </a:moveTo>
                  <a:lnTo>
                    <a:pt x="24" y="0"/>
                  </a:lnTo>
                  <a:lnTo>
                    <a:pt x="0" y="93"/>
                  </a:lnTo>
                  <a:lnTo>
                    <a:pt x="535" y="9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6" name="Freeform 1231">
              <a:extLst>
                <a:ext uri="{FF2B5EF4-FFF2-40B4-BE49-F238E27FC236}">
                  <a16:creationId xmlns:a16="http://schemas.microsoft.com/office/drawing/2014/main" id="{C820DA67-D06A-4C6C-A833-99E85FE2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700"/>
              <a:ext cx="561" cy="14"/>
            </a:xfrm>
            <a:custGeom>
              <a:avLst/>
              <a:gdLst>
                <a:gd name="T0" fmla="*/ 561 w 561"/>
                <a:gd name="T1" fmla="*/ 0 h 14"/>
                <a:gd name="T2" fmla="*/ 0 w 561"/>
                <a:gd name="T3" fmla="*/ 0 h 14"/>
                <a:gd name="T4" fmla="*/ 0 w 561"/>
                <a:gd name="T5" fmla="*/ 14 h 14"/>
                <a:gd name="T6" fmla="*/ 549 w 561"/>
                <a:gd name="T7" fmla="*/ 14 h 14"/>
                <a:gd name="T8" fmla="*/ 561 w 561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" h="14">
                  <a:moveTo>
                    <a:pt x="56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7" name="Freeform 1232">
              <a:extLst>
                <a:ext uri="{FF2B5EF4-FFF2-40B4-BE49-F238E27FC236}">
                  <a16:creationId xmlns:a16="http://schemas.microsoft.com/office/drawing/2014/main" id="{1CC7B171-15F6-4636-B6CA-AB149DF46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700"/>
              <a:ext cx="561" cy="14"/>
            </a:xfrm>
            <a:custGeom>
              <a:avLst/>
              <a:gdLst>
                <a:gd name="T0" fmla="*/ 561 w 561"/>
                <a:gd name="T1" fmla="*/ 0 h 14"/>
                <a:gd name="T2" fmla="*/ 0 w 561"/>
                <a:gd name="T3" fmla="*/ 0 h 14"/>
                <a:gd name="T4" fmla="*/ 0 w 561"/>
                <a:gd name="T5" fmla="*/ 14 h 14"/>
                <a:gd name="T6" fmla="*/ 549 w 56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1" h="14">
                  <a:moveTo>
                    <a:pt x="56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8" name="Freeform 1233">
              <a:extLst>
                <a:ext uri="{FF2B5EF4-FFF2-40B4-BE49-F238E27FC236}">
                  <a16:creationId xmlns:a16="http://schemas.microsoft.com/office/drawing/2014/main" id="{9F75B022-2B86-46F6-87EC-721EEE1A4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700"/>
              <a:ext cx="561" cy="14"/>
            </a:xfrm>
            <a:custGeom>
              <a:avLst/>
              <a:gdLst>
                <a:gd name="T0" fmla="*/ 561 w 561"/>
                <a:gd name="T1" fmla="*/ 0 h 14"/>
                <a:gd name="T2" fmla="*/ 0 w 561"/>
                <a:gd name="T3" fmla="*/ 0 h 14"/>
                <a:gd name="T4" fmla="*/ 0 w 561"/>
                <a:gd name="T5" fmla="*/ 14 h 14"/>
                <a:gd name="T6" fmla="*/ 549 w 56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1" h="14">
                  <a:moveTo>
                    <a:pt x="561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19" name="Freeform 1234">
              <a:extLst>
                <a:ext uri="{FF2B5EF4-FFF2-40B4-BE49-F238E27FC236}">
                  <a16:creationId xmlns:a16="http://schemas.microsoft.com/office/drawing/2014/main" id="{01D68D58-48EA-4C62-AB62-ACD51759D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734"/>
              <a:ext cx="614" cy="83"/>
            </a:xfrm>
            <a:custGeom>
              <a:avLst/>
              <a:gdLst>
                <a:gd name="T0" fmla="*/ 614 w 614"/>
                <a:gd name="T1" fmla="*/ 0 h 83"/>
                <a:gd name="T2" fmla="*/ 26 w 614"/>
                <a:gd name="T3" fmla="*/ 0 h 83"/>
                <a:gd name="T4" fmla="*/ 0 w 614"/>
                <a:gd name="T5" fmla="*/ 83 h 83"/>
                <a:gd name="T6" fmla="*/ 594 w 614"/>
                <a:gd name="T7" fmla="*/ 83 h 83"/>
                <a:gd name="T8" fmla="*/ 614 w 614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4" h="83">
                  <a:moveTo>
                    <a:pt x="614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594" y="83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0" name="Freeform 1235">
              <a:extLst>
                <a:ext uri="{FF2B5EF4-FFF2-40B4-BE49-F238E27FC236}">
                  <a16:creationId xmlns:a16="http://schemas.microsoft.com/office/drawing/2014/main" id="{412577F0-B2DA-402D-9349-F9D2A69EF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734"/>
              <a:ext cx="614" cy="83"/>
            </a:xfrm>
            <a:custGeom>
              <a:avLst/>
              <a:gdLst>
                <a:gd name="T0" fmla="*/ 614 w 614"/>
                <a:gd name="T1" fmla="*/ 0 h 83"/>
                <a:gd name="T2" fmla="*/ 26 w 614"/>
                <a:gd name="T3" fmla="*/ 0 h 83"/>
                <a:gd name="T4" fmla="*/ 0 w 614"/>
                <a:gd name="T5" fmla="*/ 83 h 83"/>
                <a:gd name="T6" fmla="*/ 594 w 614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4" h="83">
                  <a:moveTo>
                    <a:pt x="614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594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1" name="Freeform 1236">
              <a:extLst>
                <a:ext uri="{FF2B5EF4-FFF2-40B4-BE49-F238E27FC236}">
                  <a16:creationId xmlns:a16="http://schemas.microsoft.com/office/drawing/2014/main" id="{601C1E05-C1B2-4981-81C8-E34AA8910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734"/>
              <a:ext cx="614" cy="83"/>
            </a:xfrm>
            <a:custGeom>
              <a:avLst/>
              <a:gdLst>
                <a:gd name="T0" fmla="*/ 614 w 614"/>
                <a:gd name="T1" fmla="*/ 0 h 83"/>
                <a:gd name="T2" fmla="*/ 26 w 614"/>
                <a:gd name="T3" fmla="*/ 0 h 83"/>
                <a:gd name="T4" fmla="*/ 0 w 614"/>
                <a:gd name="T5" fmla="*/ 83 h 83"/>
                <a:gd name="T6" fmla="*/ 594 w 614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4" h="83">
                  <a:moveTo>
                    <a:pt x="614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594" y="8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2" name="Rectangle 1237">
              <a:extLst>
                <a:ext uri="{FF2B5EF4-FFF2-40B4-BE49-F238E27FC236}">
                  <a16:creationId xmlns:a16="http://schemas.microsoft.com/office/drawing/2014/main" id="{3E528E35-3DE6-42F7-A960-1238D1968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3811"/>
              <a:ext cx="616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623" name="Freeform 1238">
              <a:extLst>
                <a:ext uri="{FF2B5EF4-FFF2-40B4-BE49-F238E27FC236}">
                  <a16:creationId xmlns:a16="http://schemas.microsoft.com/office/drawing/2014/main" id="{2874181A-5A40-4272-960E-3B6E12858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811"/>
              <a:ext cx="616" cy="14"/>
            </a:xfrm>
            <a:custGeom>
              <a:avLst/>
              <a:gdLst>
                <a:gd name="T0" fmla="*/ 616 w 616"/>
                <a:gd name="T1" fmla="*/ 0 h 14"/>
                <a:gd name="T2" fmla="*/ 0 w 616"/>
                <a:gd name="T3" fmla="*/ 0 h 14"/>
                <a:gd name="T4" fmla="*/ 0 w 616"/>
                <a:gd name="T5" fmla="*/ 14 h 14"/>
                <a:gd name="T6" fmla="*/ 616 w 61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6" h="14">
                  <a:moveTo>
                    <a:pt x="61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616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4" name="Freeform 1239">
              <a:extLst>
                <a:ext uri="{FF2B5EF4-FFF2-40B4-BE49-F238E27FC236}">
                  <a16:creationId xmlns:a16="http://schemas.microsoft.com/office/drawing/2014/main" id="{12EE4DED-7736-4908-AE68-7718B3E01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3811"/>
              <a:ext cx="616" cy="14"/>
            </a:xfrm>
            <a:custGeom>
              <a:avLst/>
              <a:gdLst>
                <a:gd name="T0" fmla="*/ 616 w 616"/>
                <a:gd name="T1" fmla="*/ 0 h 14"/>
                <a:gd name="T2" fmla="*/ 0 w 616"/>
                <a:gd name="T3" fmla="*/ 0 h 14"/>
                <a:gd name="T4" fmla="*/ 0 w 616"/>
                <a:gd name="T5" fmla="*/ 14 h 14"/>
                <a:gd name="T6" fmla="*/ 616 w 61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6" h="14">
                  <a:moveTo>
                    <a:pt x="61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616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5" name="Freeform 1240">
              <a:extLst>
                <a:ext uri="{FF2B5EF4-FFF2-40B4-BE49-F238E27FC236}">
                  <a16:creationId xmlns:a16="http://schemas.microsoft.com/office/drawing/2014/main" id="{4A69B747-491A-4651-81DC-C876B1D78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860"/>
              <a:ext cx="1230" cy="218"/>
            </a:xfrm>
            <a:custGeom>
              <a:avLst/>
              <a:gdLst>
                <a:gd name="T0" fmla="*/ 0 w 1230"/>
                <a:gd name="T1" fmla="*/ 218 h 218"/>
                <a:gd name="T2" fmla="*/ 1151 w 1230"/>
                <a:gd name="T3" fmla="*/ 218 h 218"/>
                <a:gd name="T4" fmla="*/ 1230 w 1230"/>
                <a:gd name="T5" fmla="*/ 0 h 218"/>
                <a:gd name="T6" fmla="*/ 1133 w 1230"/>
                <a:gd name="T7" fmla="*/ 191 h 218"/>
                <a:gd name="T8" fmla="*/ 0 w 1230"/>
                <a:gd name="T9" fmla="*/ 218 h 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0" h="218">
                  <a:moveTo>
                    <a:pt x="0" y="218"/>
                  </a:moveTo>
                  <a:lnTo>
                    <a:pt x="1151" y="218"/>
                  </a:lnTo>
                  <a:lnTo>
                    <a:pt x="1230" y="0"/>
                  </a:lnTo>
                  <a:lnTo>
                    <a:pt x="1133" y="191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6" name="Freeform 1241">
              <a:extLst>
                <a:ext uri="{FF2B5EF4-FFF2-40B4-BE49-F238E27FC236}">
                  <a16:creationId xmlns:a16="http://schemas.microsoft.com/office/drawing/2014/main" id="{5D86494F-8AD1-4443-999C-0F6970D77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3860"/>
              <a:ext cx="1230" cy="218"/>
            </a:xfrm>
            <a:custGeom>
              <a:avLst/>
              <a:gdLst>
                <a:gd name="T0" fmla="*/ 0 w 1230"/>
                <a:gd name="T1" fmla="*/ 218 h 218"/>
                <a:gd name="T2" fmla="*/ 1151 w 1230"/>
                <a:gd name="T3" fmla="*/ 218 h 218"/>
                <a:gd name="T4" fmla="*/ 1230 w 1230"/>
                <a:gd name="T5" fmla="*/ 0 h 218"/>
                <a:gd name="T6" fmla="*/ 1133 w 1230"/>
                <a:gd name="T7" fmla="*/ 191 h 2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0" h="218">
                  <a:moveTo>
                    <a:pt x="0" y="218"/>
                  </a:moveTo>
                  <a:lnTo>
                    <a:pt x="1151" y="218"/>
                  </a:lnTo>
                  <a:lnTo>
                    <a:pt x="1230" y="0"/>
                  </a:lnTo>
                  <a:lnTo>
                    <a:pt x="1133" y="19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7" name="Freeform 1242">
              <a:extLst>
                <a:ext uri="{FF2B5EF4-FFF2-40B4-BE49-F238E27FC236}">
                  <a16:creationId xmlns:a16="http://schemas.microsoft.com/office/drawing/2014/main" id="{8684260D-AAE2-46CF-8212-E18E711A6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387"/>
              <a:ext cx="297" cy="410"/>
            </a:xfrm>
            <a:custGeom>
              <a:avLst/>
              <a:gdLst>
                <a:gd name="T0" fmla="*/ 297 w 297"/>
                <a:gd name="T1" fmla="*/ 410 h 410"/>
                <a:gd name="T2" fmla="*/ 129 w 297"/>
                <a:gd name="T3" fmla="*/ 0 h 410"/>
                <a:gd name="T4" fmla="*/ 0 w 297"/>
                <a:gd name="T5" fmla="*/ 0 h 410"/>
                <a:gd name="T6" fmla="*/ 143 w 297"/>
                <a:gd name="T7" fmla="*/ 410 h 410"/>
                <a:gd name="T8" fmla="*/ 297 w 297"/>
                <a:gd name="T9" fmla="*/ 41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410">
                  <a:moveTo>
                    <a:pt x="297" y="410"/>
                  </a:moveTo>
                  <a:lnTo>
                    <a:pt x="129" y="0"/>
                  </a:lnTo>
                  <a:lnTo>
                    <a:pt x="0" y="0"/>
                  </a:lnTo>
                  <a:lnTo>
                    <a:pt x="143" y="410"/>
                  </a:lnTo>
                  <a:lnTo>
                    <a:pt x="297" y="410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8" name="Freeform 1243">
              <a:extLst>
                <a:ext uri="{FF2B5EF4-FFF2-40B4-BE49-F238E27FC236}">
                  <a16:creationId xmlns:a16="http://schemas.microsoft.com/office/drawing/2014/main" id="{36ACC3C0-2342-4737-837D-D3F1110CC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387"/>
              <a:ext cx="297" cy="410"/>
            </a:xfrm>
            <a:custGeom>
              <a:avLst/>
              <a:gdLst>
                <a:gd name="T0" fmla="*/ 297 w 297"/>
                <a:gd name="T1" fmla="*/ 410 h 410"/>
                <a:gd name="T2" fmla="*/ 129 w 297"/>
                <a:gd name="T3" fmla="*/ 0 h 410"/>
                <a:gd name="T4" fmla="*/ 0 w 297"/>
                <a:gd name="T5" fmla="*/ 0 h 410"/>
                <a:gd name="T6" fmla="*/ 143 w 297"/>
                <a:gd name="T7" fmla="*/ 410 h 410"/>
                <a:gd name="T8" fmla="*/ 297 w 297"/>
                <a:gd name="T9" fmla="*/ 41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7" h="410">
                  <a:moveTo>
                    <a:pt x="297" y="410"/>
                  </a:moveTo>
                  <a:lnTo>
                    <a:pt x="129" y="0"/>
                  </a:lnTo>
                  <a:lnTo>
                    <a:pt x="0" y="0"/>
                  </a:lnTo>
                  <a:lnTo>
                    <a:pt x="143" y="410"/>
                  </a:lnTo>
                  <a:lnTo>
                    <a:pt x="297" y="41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29" name="Freeform 1244">
              <a:extLst>
                <a:ext uri="{FF2B5EF4-FFF2-40B4-BE49-F238E27FC236}">
                  <a16:creationId xmlns:a16="http://schemas.microsoft.com/office/drawing/2014/main" id="{DD00C68C-DC79-44EE-8AF5-B306FBFFA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797"/>
              <a:ext cx="162" cy="28"/>
            </a:xfrm>
            <a:custGeom>
              <a:avLst/>
              <a:gdLst>
                <a:gd name="T0" fmla="*/ 8 w 162"/>
                <a:gd name="T1" fmla="*/ 0 h 28"/>
                <a:gd name="T2" fmla="*/ 162 w 162"/>
                <a:gd name="T3" fmla="*/ 0 h 28"/>
                <a:gd name="T4" fmla="*/ 154 w 162"/>
                <a:gd name="T5" fmla="*/ 28 h 28"/>
                <a:gd name="T6" fmla="*/ 0 w 162"/>
                <a:gd name="T7" fmla="*/ 28 h 28"/>
                <a:gd name="T8" fmla="*/ 8 w 162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28">
                  <a:moveTo>
                    <a:pt x="8" y="0"/>
                  </a:moveTo>
                  <a:lnTo>
                    <a:pt x="162" y="0"/>
                  </a:lnTo>
                  <a:lnTo>
                    <a:pt x="154" y="28"/>
                  </a:lnTo>
                  <a:lnTo>
                    <a:pt x="0" y="2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0" name="Freeform 1245">
              <a:extLst>
                <a:ext uri="{FF2B5EF4-FFF2-40B4-BE49-F238E27FC236}">
                  <a16:creationId xmlns:a16="http://schemas.microsoft.com/office/drawing/2014/main" id="{5F20873B-F153-4793-BADC-0D403359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797"/>
              <a:ext cx="162" cy="28"/>
            </a:xfrm>
            <a:custGeom>
              <a:avLst/>
              <a:gdLst>
                <a:gd name="T0" fmla="*/ 8 w 162"/>
                <a:gd name="T1" fmla="*/ 0 h 28"/>
                <a:gd name="T2" fmla="*/ 162 w 162"/>
                <a:gd name="T3" fmla="*/ 0 h 28"/>
                <a:gd name="T4" fmla="*/ 154 w 162"/>
                <a:gd name="T5" fmla="*/ 28 h 28"/>
                <a:gd name="T6" fmla="*/ 0 w 162"/>
                <a:gd name="T7" fmla="*/ 2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28">
                  <a:moveTo>
                    <a:pt x="8" y="0"/>
                  </a:moveTo>
                  <a:lnTo>
                    <a:pt x="162" y="0"/>
                  </a:lnTo>
                  <a:lnTo>
                    <a:pt x="154" y="28"/>
                  </a:lnTo>
                  <a:lnTo>
                    <a:pt x="0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1" name="Freeform 1246">
              <a:extLst>
                <a:ext uri="{FF2B5EF4-FFF2-40B4-BE49-F238E27FC236}">
                  <a16:creationId xmlns:a16="http://schemas.microsoft.com/office/drawing/2014/main" id="{09496926-F94B-43DC-AE3D-7EDBAAFE3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797"/>
              <a:ext cx="162" cy="28"/>
            </a:xfrm>
            <a:custGeom>
              <a:avLst/>
              <a:gdLst>
                <a:gd name="T0" fmla="*/ 8 w 162"/>
                <a:gd name="T1" fmla="*/ 0 h 28"/>
                <a:gd name="T2" fmla="*/ 162 w 162"/>
                <a:gd name="T3" fmla="*/ 0 h 28"/>
                <a:gd name="T4" fmla="*/ 154 w 162"/>
                <a:gd name="T5" fmla="*/ 28 h 28"/>
                <a:gd name="T6" fmla="*/ 0 w 162"/>
                <a:gd name="T7" fmla="*/ 2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2" h="28">
                  <a:moveTo>
                    <a:pt x="8" y="0"/>
                  </a:moveTo>
                  <a:lnTo>
                    <a:pt x="162" y="0"/>
                  </a:lnTo>
                  <a:lnTo>
                    <a:pt x="154" y="28"/>
                  </a:lnTo>
                  <a:lnTo>
                    <a:pt x="0" y="2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2" name="Freeform 1247">
              <a:extLst>
                <a:ext uri="{FF2B5EF4-FFF2-40B4-BE49-F238E27FC236}">
                  <a16:creationId xmlns:a16="http://schemas.microsoft.com/office/drawing/2014/main" id="{891DC4BA-A3B4-4AEF-A017-75638BDFF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387"/>
              <a:ext cx="147" cy="438"/>
            </a:xfrm>
            <a:custGeom>
              <a:avLst/>
              <a:gdLst>
                <a:gd name="T0" fmla="*/ 147 w 147"/>
                <a:gd name="T1" fmla="*/ 410 h 438"/>
                <a:gd name="T2" fmla="*/ 4 w 147"/>
                <a:gd name="T3" fmla="*/ 0 h 438"/>
                <a:gd name="T4" fmla="*/ 0 w 147"/>
                <a:gd name="T5" fmla="*/ 39 h 438"/>
                <a:gd name="T6" fmla="*/ 139 w 147"/>
                <a:gd name="T7" fmla="*/ 438 h 438"/>
                <a:gd name="T8" fmla="*/ 147 w 147"/>
                <a:gd name="T9" fmla="*/ 41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438">
                  <a:moveTo>
                    <a:pt x="147" y="410"/>
                  </a:moveTo>
                  <a:lnTo>
                    <a:pt x="4" y="0"/>
                  </a:lnTo>
                  <a:lnTo>
                    <a:pt x="0" y="39"/>
                  </a:lnTo>
                  <a:lnTo>
                    <a:pt x="139" y="438"/>
                  </a:lnTo>
                  <a:lnTo>
                    <a:pt x="147" y="41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3" name="Freeform 1248">
              <a:extLst>
                <a:ext uri="{FF2B5EF4-FFF2-40B4-BE49-F238E27FC236}">
                  <a16:creationId xmlns:a16="http://schemas.microsoft.com/office/drawing/2014/main" id="{3A453F82-27BD-4398-BCE0-C4820DD81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3387"/>
              <a:ext cx="147" cy="438"/>
            </a:xfrm>
            <a:custGeom>
              <a:avLst/>
              <a:gdLst>
                <a:gd name="T0" fmla="*/ 147 w 147"/>
                <a:gd name="T1" fmla="*/ 410 h 438"/>
                <a:gd name="T2" fmla="*/ 4 w 147"/>
                <a:gd name="T3" fmla="*/ 0 h 438"/>
                <a:gd name="T4" fmla="*/ 0 w 147"/>
                <a:gd name="T5" fmla="*/ 39 h 438"/>
                <a:gd name="T6" fmla="*/ 139 w 147"/>
                <a:gd name="T7" fmla="*/ 438 h 438"/>
                <a:gd name="T8" fmla="*/ 147 w 147"/>
                <a:gd name="T9" fmla="*/ 41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438">
                  <a:moveTo>
                    <a:pt x="147" y="410"/>
                  </a:moveTo>
                  <a:lnTo>
                    <a:pt x="4" y="0"/>
                  </a:lnTo>
                  <a:lnTo>
                    <a:pt x="0" y="39"/>
                  </a:lnTo>
                  <a:lnTo>
                    <a:pt x="139" y="438"/>
                  </a:lnTo>
                  <a:lnTo>
                    <a:pt x="147" y="41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4" name="Freeform 1249">
              <a:extLst>
                <a:ext uri="{FF2B5EF4-FFF2-40B4-BE49-F238E27FC236}">
                  <a16:creationId xmlns:a16="http://schemas.microsoft.com/office/drawing/2014/main" id="{F27DBE38-9A74-47DD-AD2D-565ED5C73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417"/>
              <a:ext cx="261" cy="372"/>
            </a:xfrm>
            <a:custGeom>
              <a:avLst/>
              <a:gdLst>
                <a:gd name="T0" fmla="*/ 0 w 261"/>
                <a:gd name="T1" fmla="*/ 0 h 372"/>
                <a:gd name="T2" fmla="*/ 127 w 261"/>
                <a:gd name="T3" fmla="*/ 372 h 372"/>
                <a:gd name="T4" fmla="*/ 261 w 261"/>
                <a:gd name="T5" fmla="*/ 372 h 372"/>
                <a:gd name="T6" fmla="*/ 138 w 261"/>
                <a:gd name="T7" fmla="*/ 350 h 372"/>
                <a:gd name="T8" fmla="*/ 0 w 261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372">
                  <a:moveTo>
                    <a:pt x="0" y="0"/>
                  </a:moveTo>
                  <a:lnTo>
                    <a:pt x="127" y="372"/>
                  </a:lnTo>
                  <a:lnTo>
                    <a:pt x="261" y="372"/>
                  </a:lnTo>
                  <a:lnTo>
                    <a:pt x="138" y="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5" name="Freeform 1250">
              <a:extLst>
                <a:ext uri="{FF2B5EF4-FFF2-40B4-BE49-F238E27FC236}">
                  <a16:creationId xmlns:a16="http://schemas.microsoft.com/office/drawing/2014/main" id="{9382FF65-783E-4AB8-A9A1-0D7D288BF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3417"/>
              <a:ext cx="261" cy="372"/>
            </a:xfrm>
            <a:custGeom>
              <a:avLst/>
              <a:gdLst>
                <a:gd name="T0" fmla="*/ 0 w 261"/>
                <a:gd name="T1" fmla="*/ 0 h 372"/>
                <a:gd name="T2" fmla="*/ 127 w 261"/>
                <a:gd name="T3" fmla="*/ 372 h 372"/>
                <a:gd name="T4" fmla="*/ 261 w 261"/>
                <a:gd name="T5" fmla="*/ 372 h 372"/>
                <a:gd name="T6" fmla="*/ 138 w 261"/>
                <a:gd name="T7" fmla="*/ 350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372">
                  <a:moveTo>
                    <a:pt x="0" y="0"/>
                  </a:moveTo>
                  <a:lnTo>
                    <a:pt x="127" y="372"/>
                  </a:lnTo>
                  <a:lnTo>
                    <a:pt x="261" y="372"/>
                  </a:lnTo>
                  <a:lnTo>
                    <a:pt x="138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6" name="Freeform 1251">
              <a:extLst>
                <a:ext uri="{FF2B5EF4-FFF2-40B4-BE49-F238E27FC236}">
                  <a16:creationId xmlns:a16="http://schemas.microsoft.com/office/drawing/2014/main" id="{03D153E8-B902-41F9-B083-0D9348C2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387"/>
              <a:ext cx="299" cy="410"/>
            </a:xfrm>
            <a:custGeom>
              <a:avLst/>
              <a:gdLst>
                <a:gd name="T0" fmla="*/ 0 w 299"/>
                <a:gd name="T1" fmla="*/ 410 h 410"/>
                <a:gd name="T2" fmla="*/ 168 w 299"/>
                <a:gd name="T3" fmla="*/ 0 h 410"/>
                <a:gd name="T4" fmla="*/ 299 w 299"/>
                <a:gd name="T5" fmla="*/ 0 h 410"/>
                <a:gd name="T6" fmla="*/ 156 w 299"/>
                <a:gd name="T7" fmla="*/ 410 h 410"/>
                <a:gd name="T8" fmla="*/ 0 w 299"/>
                <a:gd name="T9" fmla="*/ 41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0">
                  <a:moveTo>
                    <a:pt x="0" y="410"/>
                  </a:moveTo>
                  <a:lnTo>
                    <a:pt x="168" y="0"/>
                  </a:lnTo>
                  <a:lnTo>
                    <a:pt x="299" y="0"/>
                  </a:lnTo>
                  <a:lnTo>
                    <a:pt x="156" y="410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7" name="Freeform 1252">
              <a:extLst>
                <a:ext uri="{FF2B5EF4-FFF2-40B4-BE49-F238E27FC236}">
                  <a16:creationId xmlns:a16="http://schemas.microsoft.com/office/drawing/2014/main" id="{B6D21F2D-DB46-4750-ACE0-93F2808C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387"/>
              <a:ext cx="299" cy="410"/>
            </a:xfrm>
            <a:custGeom>
              <a:avLst/>
              <a:gdLst>
                <a:gd name="T0" fmla="*/ 0 w 299"/>
                <a:gd name="T1" fmla="*/ 410 h 410"/>
                <a:gd name="T2" fmla="*/ 168 w 299"/>
                <a:gd name="T3" fmla="*/ 0 h 410"/>
                <a:gd name="T4" fmla="*/ 299 w 299"/>
                <a:gd name="T5" fmla="*/ 0 h 410"/>
                <a:gd name="T6" fmla="*/ 156 w 299"/>
                <a:gd name="T7" fmla="*/ 410 h 410"/>
                <a:gd name="T8" fmla="*/ 0 w 299"/>
                <a:gd name="T9" fmla="*/ 410 h 4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0">
                  <a:moveTo>
                    <a:pt x="0" y="410"/>
                  </a:moveTo>
                  <a:lnTo>
                    <a:pt x="168" y="0"/>
                  </a:lnTo>
                  <a:lnTo>
                    <a:pt x="299" y="0"/>
                  </a:lnTo>
                  <a:lnTo>
                    <a:pt x="156" y="410"/>
                  </a:lnTo>
                  <a:lnTo>
                    <a:pt x="0" y="41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8" name="Freeform 1253">
              <a:extLst>
                <a:ext uri="{FF2B5EF4-FFF2-40B4-BE49-F238E27FC236}">
                  <a16:creationId xmlns:a16="http://schemas.microsoft.com/office/drawing/2014/main" id="{A06E32BE-3562-427D-8B2B-676F369D1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797"/>
              <a:ext cx="164" cy="28"/>
            </a:xfrm>
            <a:custGeom>
              <a:avLst/>
              <a:gdLst>
                <a:gd name="T0" fmla="*/ 156 w 164"/>
                <a:gd name="T1" fmla="*/ 0 h 28"/>
                <a:gd name="T2" fmla="*/ 0 w 164"/>
                <a:gd name="T3" fmla="*/ 0 h 28"/>
                <a:gd name="T4" fmla="*/ 8 w 164"/>
                <a:gd name="T5" fmla="*/ 28 h 28"/>
                <a:gd name="T6" fmla="*/ 164 w 164"/>
                <a:gd name="T7" fmla="*/ 28 h 28"/>
                <a:gd name="T8" fmla="*/ 156 w 164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8">
                  <a:moveTo>
                    <a:pt x="156" y="0"/>
                  </a:moveTo>
                  <a:lnTo>
                    <a:pt x="0" y="0"/>
                  </a:lnTo>
                  <a:lnTo>
                    <a:pt x="8" y="28"/>
                  </a:lnTo>
                  <a:lnTo>
                    <a:pt x="164" y="28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39" name="Freeform 1254">
              <a:extLst>
                <a:ext uri="{FF2B5EF4-FFF2-40B4-BE49-F238E27FC236}">
                  <a16:creationId xmlns:a16="http://schemas.microsoft.com/office/drawing/2014/main" id="{349FBE75-FE6B-4208-8FC0-58B9BBFFB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797"/>
              <a:ext cx="164" cy="28"/>
            </a:xfrm>
            <a:custGeom>
              <a:avLst/>
              <a:gdLst>
                <a:gd name="T0" fmla="*/ 156 w 164"/>
                <a:gd name="T1" fmla="*/ 0 h 28"/>
                <a:gd name="T2" fmla="*/ 0 w 164"/>
                <a:gd name="T3" fmla="*/ 0 h 28"/>
                <a:gd name="T4" fmla="*/ 8 w 164"/>
                <a:gd name="T5" fmla="*/ 28 h 28"/>
                <a:gd name="T6" fmla="*/ 164 w 164"/>
                <a:gd name="T7" fmla="*/ 2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8">
                  <a:moveTo>
                    <a:pt x="156" y="0"/>
                  </a:moveTo>
                  <a:lnTo>
                    <a:pt x="0" y="0"/>
                  </a:lnTo>
                  <a:lnTo>
                    <a:pt x="8" y="28"/>
                  </a:lnTo>
                  <a:lnTo>
                    <a:pt x="164" y="2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0" name="Freeform 1255">
              <a:extLst>
                <a:ext uri="{FF2B5EF4-FFF2-40B4-BE49-F238E27FC236}">
                  <a16:creationId xmlns:a16="http://schemas.microsoft.com/office/drawing/2014/main" id="{86E77705-EBA4-4523-89A5-A93FC8E7B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797"/>
              <a:ext cx="164" cy="28"/>
            </a:xfrm>
            <a:custGeom>
              <a:avLst/>
              <a:gdLst>
                <a:gd name="T0" fmla="*/ 156 w 164"/>
                <a:gd name="T1" fmla="*/ 0 h 28"/>
                <a:gd name="T2" fmla="*/ 0 w 164"/>
                <a:gd name="T3" fmla="*/ 0 h 28"/>
                <a:gd name="T4" fmla="*/ 8 w 164"/>
                <a:gd name="T5" fmla="*/ 28 h 28"/>
                <a:gd name="T6" fmla="*/ 164 w 164"/>
                <a:gd name="T7" fmla="*/ 2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8">
                  <a:moveTo>
                    <a:pt x="156" y="0"/>
                  </a:moveTo>
                  <a:lnTo>
                    <a:pt x="0" y="0"/>
                  </a:lnTo>
                  <a:lnTo>
                    <a:pt x="8" y="28"/>
                  </a:lnTo>
                  <a:lnTo>
                    <a:pt x="164" y="28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1" name="Freeform 1256">
              <a:extLst>
                <a:ext uri="{FF2B5EF4-FFF2-40B4-BE49-F238E27FC236}">
                  <a16:creationId xmlns:a16="http://schemas.microsoft.com/office/drawing/2014/main" id="{E858B94D-244A-4E01-B5B0-CC8FE108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3387"/>
              <a:ext cx="145" cy="438"/>
            </a:xfrm>
            <a:custGeom>
              <a:avLst/>
              <a:gdLst>
                <a:gd name="T0" fmla="*/ 0 w 145"/>
                <a:gd name="T1" fmla="*/ 410 h 438"/>
                <a:gd name="T2" fmla="*/ 143 w 145"/>
                <a:gd name="T3" fmla="*/ 0 h 438"/>
                <a:gd name="T4" fmla="*/ 145 w 145"/>
                <a:gd name="T5" fmla="*/ 39 h 438"/>
                <a:gd name="T6" fmla="*/ 8 w 145"/>
                <a:gd name="T7" fmla="*/ 438 h 438"/>
                <a:gd name="T8" fmla="*/ 0 w 145"/>
                <a:gd name="T9" fmla="*/ 41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438">
                  <a:moveTo>
                    <a:pt x="0" y="410"/>
                  </a:moveTo>
                  <a:lnTo>
                    <a:pt x="143" y="0"/>
                  </a:lnTo>
                  <a:lnTo>
                    <a:pt x="145" y="39"/>
                  </a:lnTo>
                  <a:lnTo>
                    <a:pt x="8" y="438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2" name="Freeform 1257">
              <a:extLst>
                <a:ext uri="{FF2B5EF4-FFF2-40B4-BE49-F238E27FC236}">
                  <a16:creationId xmlns:a16="http://schemas.microsoft.com/office/drawing/2014/main" id="{4C47234C-783A-49E5-BFEF-B7F3B3190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3387"/>
              <a:ext cx="145" cy="438"/>
            </a:xfrm>
            <a:custGeom>
              <a:avLst/>
              <a:gdLst>
                <a:gd name="T0" fmla="*/ 0 w 145"/>
                <a:gd name="T1" fmla="*/ 410 h 438"/>
                <a:gd name="T2" fmla="*/ 143 w 145"/>
                <a:gd name="T3" fmla="*/ 0 h 438"/>
                <a:gd name="T4" fmla="*/ 145 w 145"/>
                <a:gd name="T5" fmla="*/ 39 h 438"/>
                <a:gd name="T6" fmla="*/ 8 w 145"/>
                <a:gd name="T7" fmla="*/ 438 h 438"/>
                <a:gd name="T8" fmla="*/ 0 w 145"/>
                <a:gd name="T9" fmla="*/ 410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438">
                  <a:moveTo>
                    <a:pt x="0" y="410"/>
                  </a:moveTo>
                  <a:lnTo>
                    <a:pt x="143" y="0"/>
                  </a:lnTo>
                  <a:lnTo>
                    <a:pt x="145" y="39"/>
                  </a:lnTo>
                  <a:lnTo>
                    <a:pt x="8" y="438"/>
                  </a:lnTo>
                  <a:lnTo>
                    <a:pt x="0" y="410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3" name="Freeform 1258">
              <a:extLst>
                <a:ext uri="{FF2B5EF4-FFF2-40B4-BE49-F238E27FC236}">
                  <a16:creationId xmlns:a16="http://schemas.microsoft.com/office/drawing/2014/main" id="{532099F8-7290-4682-9356-AD2CD9900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3417"/>
              <a:ext cx="261" cy="372"/>
            </a:xfrm>
            <a:custGeom>
              <a:avLst/>
              <a:gdLst>
                <a:gd name="T0" fmla="*/ 261 w 261"/>
                <a:gd name="T1" fmla="*/ 0 h 372"/>
                <a:gd name="T2" fmla="*/ 132 w 261"/>
                <a:gd name="T3" fmla="*/ 372 h 372"/>
                <a:gd name="T4" fmla="*/ 0 w 261"/>
                <a:gd name="T5" fmla="*/ 372 h 372"/>
                <a:gd name="T6" fmla="*/ 123 w 261"/>
                <a:gd name="T7" fmla="*/ 350 h 372"/>
                <a:gd name="T8" fmla="*/ 261 w 261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372">
                  <a:moveTo>
                    <a:pt x="261" y="0"/>
                  </a:moveTo>
                  <a:lnTo>
                    <a:pt x="132" y="372"/>
                  </a:lnTo>
                  <a:lnTo>
                    <a:pt x="0" y="372"/>
                  </a:lnTo>
                  <a:lnTo>
                    <a:pt x="123" y="35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4" name="Freeform 1259">
              <a:extLst>
                <a:ext uri="{FF2B5EF4-FFF2-40B4-BE49-F238E27FC236}">
                  <a16:creationId xmlns:a16="http://schemas.microsoft.com/office/drawing/2014/main" id="{DEE6A7EB-88EF-4AED-B99F-970C4424A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3417"/>
              <a:ext cx="261" cy="372"/>
            </a:xfrm>
            <a:custGeom>
              <a:avLst/>
              <a:gdLst>
                <a:gd name="T0" fmla="*/ 261 w 261"/>
                <a:gd name="T1" fmla="*/ 0 h 372"/>
                <a:gd name="T2" fmla="*/ 132 w 261"/>
                <a:gd name="T3" fmla="*/ 372 h 372"/>
                <a:gd name="T4" fmla="*/ 0 w 261"/>
                <a:gd name="T5" fmla="*/ 372 h 372"/>
                <a:gd name="T6" fmla="*/ 123 w 261"/>
                <a:gd name="T7" fmla="*/ 350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372">
                  <a:moveTo>
                    <a:pt x="261" y="0"/>
                  </a:moveTo>
                  <a:lnTo>
                    <a:pt x="132" y="372"/>
                  </a:lnTo>
                  <a:lnTo>
                    <a:pt x="0" y="372"/>
                  </a:lnTo>
                  <a:lnTo>
                    <a:pt x="123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5" name="Freeform 1260">
              <a:extLst>
                <a:ext uri="{FF2B5EF4-FFF2-40B4-BE49-F238E27FC236}">
                  <a16:creationId xmlns:a16="http://schemas.microsoft.com/office/drawing/2014/main" id="{414F73CB-828A-46F8-90E8-A5F1ABD48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367"/>
              <a:ext cx="523" cy="424"/>
            </a:xfrm>
            <a:custGeom>
              <a:avLst/>
              <a:gdLst>
                <a:gd name="T0" fmla="*/ 40 w 523"/>
                <a:gd name="T1" fmla="*/ 367 h 424"/>
                <a:gd name="T2" fmla="*/ 323 w 523"/>
                <a:gd name="T3" fmla="*/ 424 h 424"/>
                <a:gd name="T4" fmla="*/ 523 w 523"/>
                <a:gd name="T5" fmla="*/ 299 h 424"/>
                <a:gd name="T6" fmla="*/ 502 w 523"/>
                <a:gd name="T7" fmla="*/ 107 h 424"/>
                <a:gd name="T8" fmla="*/ 317 w 523"/>
                <a:gd name="T9" fmla="*/ 206 h 424"/>
                <a:gd name="T10" fmla="*/ 72 w 523"/>
                <a:gd name="T11" fmla="*/ 155 h 424"/>
                <a:gd name="T12" fmla="*/ 16 w 523"/>
                <a:gd name="T13" fmla="*/ 0 h 424"/>
                <a:gd name="T14" fmla="*/ 0 w 523"/>
                <a:gd name="T15" fmla="*/ 200 h 424"/>
                <a:gd name="T16" fmla="*/ 40 w 523"/>
                <a:gd name="T17" fmla="*/ 367 h 4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3" h="424">
                  <a:moveTo>
                    <a:pt x="40" y="367"/>
                  </a:moveTo>
                  <a:lnTo>
                    <a:pt x="323" y="424"/>
                  </a:lnTo>
                  <a:lnTo>
                    <a:pt x="523" y="299"/>
                  </a:lnTo>
                  <a:lnTo>
                    <a:pt x="502" y="107"/>
                  </a:lnTo>
                  <a:lnTo>
                    <a:pt x="317" y="206"/>
                  </a:lnTo>
                  <a:lnTo>
                    <a:pt x="72" y="155"/>
                  </a:lnTo>
                  <a:lnTo>
                    <a:pt x="16" y="0"/>
                  </a:lnTo>
                  <a:lnTo>
                    <a:pt x="0" y="200"/>
                  </a:lnTo>
                  <a:lnTo>
                    <a:pt x="40" y="367"/>
                  </a:lnTo>
                  <a:close/>
                </a:path>
              </a:pathLst>
            </a:custGeom>
            <a:solidFill>
              <a:srgbClr val="373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6" name="Freeform 1261">
              <a:extLst>
                <a:ext uri="{FF2B5EF4-FFF2-40B4-BE49-F238E27FC236}">
                  <a16:creationId xmlns:a16="http://schemas.microsoft.com/office/drawing/2014/main" id="{EB60E1AD-157E-4EF2-93F4-D2D01F305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367"/>
              <a:ext cx="82" cy="367"/>
            </a:xfrm>
            <a:custGeom>
              <a:avLst/>
              <a:gdLst>
                <a:gd name="T0" fmla="*/ 72 w 82"/>
                <a:gd name="T1" fmla="*/ 155 h 367"/>
                <a:gd name="T2" fmla="*/ 16 w 82"/>
                <a:gd name="T3" fmla="*/ 0 h 367"/>
                <a:gd name="T4" fmla="*/ 0 w 82"/>
                <a:gd name="T5" fmla="*/ 200 h 367"/>
                <a:gd name="T6" fmla="*/ 40 w 82"/>
                <a:gd name="T7" fmla="*/ 367 h 367"/>
                <a:gd name="T8" fmla="*/ 42 w 82"/>
                <a:gd name="T9" fmla="*/ 367 h 367"/>
                <a:gd name="T10" fmla="*/ 82 w 82"/>
                <a:gd name="T11" fmla="*/ 157 h 367"/>
                <a:gd name="T12" fmla="*/ 72 w 82"/>
                <a:gd name="T13" fmla="*/ 155 h 3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67">
                  <a:moveTo>
                    <a:pt x="72" y="155"/>
                  </a:moveTo>
                  <a:lnTo>
                    <a:pt x="16" y="0"/>
                  </a:lnTo>
                  <a:lnTo>
                    <a:pt x="0" y="200"/>
                  </a:lnTo>
                  <a:lnTo>
                    <a:pt x="40" y="367"/>
                  </a:lnTo>
                  <a:lnTo>
                    <a:pt x="42" y="367"/>
                  </a:lnTo>
                  <a:lnTo>
                    <a:pt x="82" y="157"/>
                  </a:lnTo>
                  <a:lnTo>
                    <a:pt x="72" y="155"/>
                  </a:lnTo>
                  <a:close/>
                </a:path>
              </a:pathLst>
            </a:custGeom>
            <a:solidFill>
              <a:srgbClr val="59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7" name="Freeform 1262">
              <a:extLst>
                <a:ext uri="{FF2B5EF4-FFF2-40B4-BE49-F238E27FC236}">
                  <a16:creationId xmlns:a16="http://schemas.microsoft.com/office/drawing/2014/main" id="{CA6783E0-9155-40C7-A6C5-368AE0BE9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522"/>
              <a:ext cx="283" cy="269"/>
            </a:xfrm>
            <a:custGeom>
              <a:avLst/>
              <a:gdLst>
                <a:gd name="T0" fmla="*/ 277 w 283"/>
                <a:gd name="T1" fmla="*/ 53 h 269"/>
                <a:gd name="T2" fmla="*/ 277 w 283"/>
                <a:gd name="T3" fmla="*/ 51 h 269"/>
                <a:gd name="T4" fmla="*/ 36 w 283"/>
                <a:gd name="T5" fmla="*/ 0 h 269"/>
                <a:gd name="T6" fmla="*/ 0 w 283"/>
                <a:gd name="T7" fmla="*/ 206 h 269"/>
                <a:gd name="T8" fmla="*/ 0 w 283"/>
                <a:gd name="T9" fmla="*/ 212 h 269"/>
                <a:gd name="T10" fmla="*/ 283 w 283"/>
                <a:gd name="T11" fmla="*/ 269 h 269"/>
                <a:gd name="T12" fmla="*/ 283 w 283"/>
                <a:gd name="T13" fmla="*/ 269 h 269"/>
                <a:gd name="T14" fmla="*/ 277 w 283"/>
                <a:gd name="T15" fmla="*/ 53 h 2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3" h="269">
                  <a:moveTo>
                    <a:pt x="277" y="53"/>
                  </a:moveTo>
                  <a:lnTo>
                    <a:pt x="277" y="51"/>
                  </a:lnTo>
                  <a:lnTo>
                    <a:pt x="36" y="0"/>
                  </a:lnTo>
                  <a:lnTo>
                    <a:pt x="0" y="206"/>
                  </a:lnTo>
                  <a:lnTo>
                    <a:pt x="0" y="212"/>
                  </a:lnTo>
                  <a:lnTo>
                    <a:pt x="283" y="269"/>
                  </a:lnTo>
                  <a:lnTo>
                    <a:pt x="277" y="53"/>
                  </a:lnTo>
                  <a:close/>
                </a:path>
              </a:pathLst>
            </a:custGeom>
            <a:solidFill>
              <a:srgbClr val="464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8" name="Freeform 1263">
              <a:extLst>
                <a:ext uri="{FF2B5EF4-FFF2-40B4-BE49-F238E27FC236}">
                  <a16:creationId xmlns:a16="http://schemas.microsoft.com/office/drawing/2014/main" id="{048710BE-1EFA-4B1C-B860-2B001EEFF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282"/>
              <a:ext cx="486" cy="291"/>
            </a:xfrm>
            <a:custGeom>
              <a:avLst/>
              <a:gdLst>
                <a:gd name="T0" fmla="*/ 301 w 486"/>
                <a:gd name="T1" fmla="*/ 291 h 291"/>
                <a:gd name="T2" fmla="*/ 486 w 486"/>
                <a:gd name="T3" fmla="*/ 192 h 291"/>
                <a:gd name="T4" fmla="*/ 420 w 486"/>
                <a:gd name="T5" fmla="*/ 41 h 291"/>
                <a:gd name="T6" fmla="*/ 167 w 486"/>
                <a:gd name="T7" fmla="*/ 0 h 291"/>
                <a:gd name="T8" fmla="*/ 0 w 486"/>
                <a:gd name="T9" fmla="*/ 85 h 291"/>
                <a:gd name="T10" fmla="*/ 56 w 486"/>
                <a:gd name="T11" fmla="*/ 240 h 291"/>
                <a:gd name="T12" fmla="*/ 301 w 486"/>
                <a:gd name="T13" fmla="*/ 291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6" h="291">
                  <a:moveTo>
                    <a:pt x="301" y="291"/>
                  </a:moveTo>
                  <a:lnTo>
                    <a:pt x="486" y="192"/>
                  </a:lnTo>
                  <a:lnTo>
                    <a:pt x="420" y="41"/>
                  </a:lnTo>
                  <a:lnTo>
                    <a:pt x="167" y="0"/>
                  </a:lnTo>
                  <a:lnTo>
                    <a:pt x="0" y="85"/>
                  </a:lnTo>
                  <a:lnTo>
                    <a:pt x="56" y="240"/>
                  </a:lnTo>
                  <a:lnTo>
                    <a:pt x="301" y="291"/>
                  </a:lnTo>
                  <a:close/>
                </a:path>
              </a:pathLst>
            </a:custGeom>
            <a:solidFill>
              <a:srgbClr val="514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49" name="Freeform 1264">
              <a:extLst>
                <a:ext uri="{FF2B5EF4-FFF2-40B4-BE49-F238E27FC236}">
                  <a16:creationId xmlns:a16="http://schemas.microsoft.com/office/drawing/2014/main" id="{D0DD8590-EBB6-4DD5-8D6F-26E4C3A69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298"/>
              <a:ext cx="446" cy="259"/>
            </a:xfrm>
            <a:custGeom>
              <a:avLst/>
              <a:gdLst>
                <a:gd name="T0" fmla="*/ 0 w 446"/>
                <a:gd name="T1" fmla="*/ 77 h 259"/>
                <a:gd name="T2" fmla="*/ 48 w 446"/>
                <a:gd name="T3" fmla="*/ 210 h 259"/>
                <a:gd name="T4" fmla="*/ 279 w 446"/>
                <a:gd name="T5" fmla="*/ 259 h 259"/>
                <a:gd name="T6" fmla="*/ 446 w 446"/>
                <a:gd name="T7" fmla="*/ 168 h 259"/>
                <a:gd name="T8" fmla="*/ 390 w 446"/>
                <a:gd name="T9" fmla="*/ 39 h 259"/>
                <a:gd name="T10" fmla="*/ 151 w 446"/>
                <a:gd name="T11" fmla="*/ 0 h 259"/>
                <a:gd name="T12" fmla="*/ 0 w 446"/>
                <a:gd name="T13" fmla="*/ 77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6" h="259">
                  <a:moveTo>
                    <a:pt x="0" y="77"/>
                  </a:moveTo>
                  <a:lnTo>
                    <a:pt x="48" y="210"/>
                  </a:lnTo>
                  <a:lnTo>
                    <a:pt x="279" y="259"/>
                  </a:lnTo>
                  <a:lnTo>
                    <a:pt x="446" y="168"/>
                  </a:lnTo>
                  <a:lnTo>
                    <a:pt x="390" y="39"/>
                  </a:lnTo>
                  <a:lnTo>
                    <a:pt x="151" y="0"/>
                  </a:lnTo>
                  <a:lnTo>
                    <a:pt x="0" y="77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0" name="Freeform 1265">
              <a:extLst>
                <a:ext uri="{FF2B5EF4-FFF2-40B4-BE49-F238E27FC236}">
                  <a16:creationId xmlns:a16="http://schemas.microsoft.com/office/drawing/2014/main" id="{3F33E579-4CC8-45F5-A026-63DAF761E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3331"/>
              <a:ext cx="109" cy="101"/>
            </a:xfrm>
            <a:custGeom>
              <a:avLst/>
              <a:gdLst>
                <a:gd name="T0" fmla="*/ 404 w 54"/>
                <a:gd name="T1" fmla="*/ 8 h 50"/>
                <a:gd name="T2" fmla="*/ 355 w 54"/>
                <a:gd name="T3" fmla="*/ 232 h 50"/>
                <a:gd name="T4" fmla="*/ 155 w 54"/>
                <a:gd name="T5" fmla="*/ 364 h 50"/>
                <a:gd name="T6" fmla="*/ 0 w 54"/>
                <a:gd name="T7" fmla="*/ 412 h 50"/>
                <a:gd name="T8" fmla="*/ 273 w 54"/>
                <a:gd name="T9" fmla="*/ 339 h 50"/>
                <a:gd name="T10" fmla="*/ 444 w 54"/>
                <a:gd name="T11" fmla="*/ 115 h 50"/>
                <a:gd name="T12" fmla="*/ 436 w 54"/>
                <a:gd name="T13" fmla="*/ 16 h 50"/>
                <a:gd name="T14" fmla="*/ 412 w 54"/>
                <a:gd name="T15" fmla="*/ 8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50">
                  <a:moveTo>
                    <a:pt x="49" y="1"/>
                  </a:moveTo>
                  <a:cubicBezTo>
                    <a:pt x="49" y="10"/>
                    <a:pt x="49" y="19"/>
                    <a:pt x="43" y="28"/>
                  </a:cubicBezTo>
                  <a:cubicBezTo>
                    <a:pt x="36" y="36"/>
                    <a:pt x="29" y="41"/>
                    <a:pt x="19" y="44"/>
                  </a:cubicBezTo>
                  <a:cubicBezTo>
                    <a:pt x="13" y="46"/>
                    <a:pt x="6" y="48"/>
                    <a:pt x="0" y="50"/>
                  </a:cubicBezTo>
                  <a:cubicBezTo>
                    <a:pt x="11" y="50"/>
                    <a:pt x="23" y="46"/>
                    <a:pt x="33" y="41"/>
                  </a:cubicBezTo>
                  <a:cubicBezTo>
                    <a:pt x="43" y="35"/>
                    <a:pt x="50" y="26"/>
                    <a:pt x="54" y="14"/>
                  </a:cubicBezTo>
                  <a:cubicBezTo>
                    <a:pt x="54" y="10"/>
                    <a:pt x="54" y="5"/>
                    <a:pt x="53" y="2"/>
                  </a:cubicBezTo>
                  <a:cubicBezTo>
                    <a:pt x="52" y="0"/>
                    <a:pt x="50" y="1"/>
                    <a:pt x="50" y="1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1" name="Freeform 1266">
              <a:extLst>
                <a:ext uri="{FF2B5EF4-FFF2-40B4-BE49-F238E27FC236}">
                  <a16:creationId xmlns:a16="http://schemas.microsoft.com/office/drawing/2014/main" id="{BE68451B-5219-4068-A77B-3746FFADB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3379"/>
              <a:ext cx="79" cy="34"/>
            </a:xfrm>
            <a:custGeom>
              <a:avLst/>
              <a:gdLst>
                <a:gd name="T0" fmla="*/ 0 w 39"/>
                <a:gd name="T1" fmla="*/ 88 h 17"/>
                <a:gd name="T2" fmla="*/ 168 w 39"/>
                <a:gd name="T3" fmla="*/ 72 h 17"/>
                <a:gd name="T4" fmla="*/ 324 w 39"/>
                <a:gd name="T5" fmla="*/ 0 h 17"/>
                <a:gd name="T6" fmla="*/ 243 w 39"/>
                <a:gd name="T7" fmla="*/ 64 h 17"/>
                <a:gd name="T8" fmla="*/ 168 w 39"/>
                <a:gd name="T9" fmla="*/ 96 h 17"/>
                <a:gd name="T10" fmla="*/ 65 w 39"/>
                <a:gd name="T11" fmla="*/ 120 h 17"/>
                <a:gd name="T12" fmla="*/ 24 w 39"/>
                <a:gd name="T13" fmla="*/ 136 h 17"/>
                <a:gd name="T14" fmla="*/ 8 w 39"/>
                <a:gd name="T15" fmla="*/ 9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7">
                  <a:moveTo>
                    <a:pt x="0" y="11"/>
                  </a:moveTo>
                  <a:cubicBezTo>
                    <a:pt x="7" y="12"/>
                    <a:pt x="14" y="10"/>
                    <a:pt x="20" y="9"/>
                  </a:cubicBezTo>
                  <a:cubicBezTo>
                    <a:pt x="27" y="7"/>
                    <a:pt x="33" y="3"/>
                    <a:pt x="39" y="0"/>
                  </a:cubicBezTo>
                  <a:cubicBezTo>
                    <a:pt x="37" y="4"/>
                    <a:pt x="32" y="7"/>
                    <a:pt x="29" y="8"/>
                  </a:cubicBezTo>
                  <a:cubicBezTo>
                    <a:pt x="25" y="10"/>
                    <a:pt x="24" y="10"/>
                    <a:pt x="20" y="12"/>
                  </a:cubicBezTo>
                  <a:cubicBezTo>
                    <a:pt x="17" y="14"/>
                    <a:pt x="11" y="13"/>
                    <a:pt x="8" y="15"/>
                  </a:cubicBezTo>
                  <a:cubicBezTo>
                    <a:pt x="7" y="15"/>
                    <a:pt x="4" y="17"/>
                    <a:pt x="3" y="17"/>
                  </a:cubicBezTo>
                  <a:cubicBezTo>
                    <a:pt x="2" y="16"/>
                    <a:pt x="2" y="13"/>
                    <a:pt x="1" y="12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2" name="Freeform 1267">
              <a:extLst>
                <a:ext uri="{FF2B5EF4-FFF2-40B4-BE49-F238E27FC236}">
                  <a16:creationId xmlns:a16="http://schemas.microsoft.com/office/drawing/2014/main" id="{441E1349-3AC2-4CE4-9A32-B055D8D1D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3321"/>
              <a:ext cx="115" cy="102"/>
            </a:xfrm>
            <a:custGeom>
              <a:avLst/>
              <a:gdLst>
                <a:gd name="T0" fmla="*/ 452 w 57"/>
                <a:gd name="T1" fmla="*/ 344 h 51"/>
                <a:gd name="T2" fmla="*/ 155 w 57"/>
                <a:gd name="T3" fmla="*/ 0 h 51"/>
                <a:gd name="T4" fmla="*/ 8 w 57"/>
                <a:gd name="T5" fmla="*/ 80 h 51"/>
                <a:gd name="T6" fmla="*/ 8 w 57"/>
                <a:gd name="T7" fmla="*/ 248 h 51"/>
                <a:gd name="T8" fmla="*/ 248 w 57"/>
                <a:gd name="T9" fmla="*/ 368 h 51"/>
                <a:gd name="T10" fmla="*/ 420 w 57"/>
                <a:gd name="T11" fmla="*/ 384 h 51"/>
                <a:gd name="T12" fmla="*/ 468 w 57"/>
                <a:gd name="T13" fmla="*/ 408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51">
                  <a:moveTo>
                    <a:pt x="55" y="43"/>
                  </a:moveTo>
                  <a:cubicBezTo>
                    <a:pt x="9" y="41"/>
                    <a:pt x="3" y="15"/>
                    <a:pt x="19" y="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29"/>
                    <a:pt x="1" y="31"/>
                  </a:cubicBezTo>
                  <a:cubicBezTo>
                    <a:pt x="3" y="32"/>
                    <a:pt x="29" y="46"/>
                    <a:pt x="30" y="46"/>
                  </a:cubicBezTo>
                  <a:cubicBezTo>
                    <a:pt x="31" y="46"/>
                    <a:pt x="51" y="48"/>
                    <a:pt x="51" y="48"/>
                  </a:cubicBezTo>
                  <a:cubicBezTo>
                    <a:pt x="57" y="51"/>
                    <a:pt x="57" y="51"/>
                    <a:pt x="57" y="51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3" name="Freeform 1268">
              <a:extLst>
                <a:ext uri="{FF2B5EF4-FFF2-40B4-BE49-F238E27FC236}">
                  <a16:creationId xmlns:a16="http://schemas.microsoft.com/office/drawing/2014/main" id="{2E51C638-572C-48B6-83E3-22E7E6EC4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573"/>
              <a:ext cx="6" cy="218"/>
            </a:xfrm>
            <a:custGeom>
              <a:avLst/>
              <a:gdLst>
                <a:gd name="T0" fmla="*/ 0 w 6"/>
                <a:gd name="T1" fmla="*/ 0 h 218"/>
                <a:gd name="T2" fmla="*/ 6 w 6"/>
                <a:gd name="T3" fmla="*/ 218 h 218"/>
                <a:gd name="T4" fmla="*/ 0 w 6"/>
                <a:gd name="T5" fmla="*/ 0 h 2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18">
                  <a:moveTo>
                    <a:pt x="0" y="0"/>
                  </a:moveTo>
                  <a:lnTo>
                    <a:pt x="6" y="2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4" name="Line 1269">
              <a:extLst>
                <a:ext uri="{FF2B5EF4-FFF2-40B4-BE49-F238E27FC236}">
                  <a16:creationId xmlns:a16="http://schemas.microsoft.com/office/drawing/2014/main" id="{3EF3D156-79AD-4CCA-A132-A35E47E4A2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6" y="3573"/>
              <a:ext cx="6" cy="21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5" name="Freeform 1270">
              <a:extLst>
                <a:ext uri="{FF2B5EF4-FFF2-40B4-BE49-F238E27FC236}">
                  <a16:creationId xmlns:a16="http://schemas.microsoft.com/office/drawing/2014/main" id="{F2E15712-72F6-4C5B-A964-1160B5EE2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3522"/>
              <a:ext cx="32" cy="212"/>
            </a:xfrm>
            <a:custGeom>
              <a:avLst/>
              <a:gdLst>
                <a:gd name="T0" fmla="*/ 32 w 32"/>
                <a:gd name="T1" fmla="*/ 0 h 212"/>
                <a:gd name="T2" fmla="*/ 0 w 32"/>
                <a:gd name="T3" fmla="*/ 212 h 212"/>
                <a:gd name="T4" fmla="*/ 32 w 32"/>
                <a:gd name="T5" fmla="*/ 0 h 2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12">
                  <a:moveTo>
                    <a:pt x="32" y="0"/>
                  </a:moveTo>
                  <a:lnTo>
                    <a:pt x="0" y="21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837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6" name="Line 1271">
              <a:extLst>
                <a:ext uri="{FF2B5EF4-FFF2-40B4-BE49-F238E27FC236}">
                  <a16:creationId xmlns:a16="http://schemas.microsoft.com/office/drawing/2014/main" id="{A98C7399-30C4-4541-A05B-CE1E77C028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9" y="3522"/>
              <a:ext cx="32" cy="21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7" name="Freeform 1272">
              <a:extLst>
                <a:ext uri="{FF2B5EF4-FFF2-40B4-BE49-F238E27FC236}">
                  <a16:creationId xmlns:a16="http://schemas.microsoft.com/office/drawing/2014/main" id="{D2E15BBF-C821-4DBC-B9C4-0BBED5A07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367"/>
              <a:ext cx="523" cy="424"/>
            </a:xfrm>
            <a:custGeom>
              <a:avLst/>
              <a:gdLst>
                <a:gd name="T0" fmla="*/ 40 w 523"/>
                <a:gd name="T1" fmla="*/ 367 h 424"/>
                <a:gd name="T2" fmla="*/ 323 w 523"/>
                <a:gd name="T3" fmla="*/ 424 h 424"/>
                <a:gd name="T4" fmla="*/ 523 w 523"/>
                <a:gd name="T5" fmla="*/ 299 h 424"/>
                <a:gd name="T6" fmla="*/ 502 w 523"/>
                <a:gd name="T7" fmla="*/ 107 h 424"/>
                <a:gd name="T8" fmla="*/ 317 w 523"/>
                <a:gd name="T9" fmla="*/ 206 h 424"/>
                <a:gd name="T10" fmla="*/ 72 w 523"/>
                <a:gd name="T11" fmla="*/ 155 h 424"/>
                <a:gd name="T12" fmla="*/ 16 w 523"/>
                <a:gd name="T13" fmla="*/ 0 h 424"/>
                <a:gd name="T14" fmla="*/ 0 w 523"/>
                <a:gd name="T15" fmla="*/ 200 h 424"/>
                <a:gd name="T16" fmla="*/ 40 w 523"/>
                <a:gd name="T17" fmla="*/ 367 h 4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3" h="424">
                  <a:moveTo>
                    <a:pt x="40" y="367"/>
                  </a:moveTo>
                  <a:lnTo>
                    <a:pt x="323" y="424"/>
                  </a:lnTo>
                  <a:lnTo>
                    <a:pt x="523" y="299"/>
                  </a:lnTo>
                  <a:lnTo>
                    <a:pt x="502" y="107"/>
                  </a:lnTo>
                  <a:lnTo>
                    <a:pt x="317" y="206"/>
                  </a:lnTo>
                  <a:lnTo>
                    <a:pt x="72" y="155"/>
                  </a:lnTo>
                  <a:lnTo>
                    <a:pt x="16" y="0"/>
                  </a:lnTo>
                  <a:lnTo>
                    <a:pt x="0" y="200"/>
                  </a:lnTo>
                  <a:lnTo>
                    <a:pt x="40" y="36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8" name="Freeform 1273">
              <a:extLst>
                <a:ext uri="{FF2B5EF4-FFF2-40B4-BE49-F238E27FC236}">
                  <a16:creationId xmlns:a16="http://schemas.microsoft.com/office/drawing/2014/main" id="{FCDD060C-7163-45AC-90E0-D91306A19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5" y="3282"/>
              <a:ext cx="486" cy="291"/>
            </a:xfrm>
            <a:custGeom>
              <a:avLst/>
              <a:gdLst>
                <a:gd name="T0" fmla="*/ 301 w 486"/>
                <a:gd name="T1" fmla="*/ 291 h 291"/>
                <a:gd name="T2" fmla="*/ 486 w 486"/>
                <a:gd name="T3" fmla="*/ 192 h 291"/>
                <a:gd name="T4" fmla="*/ 420 w 486"/>
                <a:gd name="T5" fmla="*/ 41 h 291"/>
                <a:gd name="T6" fmla="*/ 167 w 486"/>
                <a:gd name="T7" fmla="*/ 0 h 291"/>
                <a:gd name="T8" fmla="*/ 0 w 486"/>
                <a:gd name="T9" fmla="*/ 85 h 291"/>
                <a:gd name="T10" fmla="*/ 56 w 486"/>
                <a:gd name="T11" fmla="*/ 240 h 291"/>
                <a:gd name="T12" fmla="*/ 301 w 486"/>
                <a:gd name="T13" fmla="*/ 291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6" h="291">
                  <a:moveTo>
                    <a:pt x="301" y="291"/>
                  </a:moveTo>
                  <a:lnTo>
                    <a:pt x="486" y="192"/>
                  </a:lnTo>
                  <a:lnTo>
                    <a:pt x="420" y="41"/>
                  </a:lnTo>
                  <a:lnTo>
                    <a:pt x="167" y="0"/>
                  </a:lnTo>
                  <a:lnTo>
                    <a:pt x="0" y="85"/>
                  </a:lnTo>
                  <a:lnTo>
                    <a:pt x="56" y="240"/>
                  </a:lnTo>
                  <a:lnTo>
                    <a:pt x="301" y="291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59" name="Freeform 1274">
              <a:extLst>
                <a:ext uri="{FF2B5EF4-FFF2-40B4-BE49-F238E27FC236}">
                  <a16:creationId xmlns:a16="http://schemas.microsoft.com/office/drawing/2014/main" id="{7F375790-D77A-4D30-AE40-1E5365605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3298"/>
              <a:ext cx="446" cy="259"/>
            </a:xfrm>
            <a:custGeom>
              <a:avLst/>
              <a:gdLst>
                <a:gd name="T0" fmla="*/ 0 w 446"/>
                <a:gd name="T1" fmla="*/ 77 h 259"/>
                <a:gd name="T2" fmla="*/ 48 w 446"/>
                <a:gd name="T3" fmla="*/ 210 h 259"/>
                <a:gd name="T4" fmla="*/ 279 w 446"/>
                <a:gd name="T5" fmla="*/ 259 h 259"/>
                <a:gd name="T6" fmla="*/ 446 w 446"/>
                <a:gd name="T7" fmla="*/ 168 h 259"/>
                <a:gd name="T8" fmla="*/ 390 w 446"/>
                <a:gd name="T9" fmla="*/ 39 h 259"/>
                <a:gd name="T10" fmla="*/ 151 w 446"/>
                <a:gd name="T11" fmla="*/ 0 h 259"/>
                <a:gd name="T12" fmla="*/ 0 w 446"/>
                <a:gd name="T13" fmla="*/ 77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6" h="259">
                  <a:moveTo>
                    <a:pt x="0" y="77"/>
                  </a:moveTo>
                  <a:lnTo>
                    <a:pt x="48" y="210"/>
                  </a:lnTo>
                  <a:lnTo>
                    <a:pt x="279" y="259"/>
                  </a:lnTo>
                  <a:lnTo>
                    <a:pt x="446" y="168"/>
                  </a:lnTo>
                  <a:lnTo>
                    <a:pt x="390" y="39"/>
                  </a:lnTo>
                  <a:lnTo>
                    <a:pt x="151" y="0"/>
                  </a:lnTo>
                  <a:lnTo>
                    <a:pt x="0" y="77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0" name="Line 1275">
              <a:extLst>
                <a:ext uri="{FF2B5EF4-FFF2-40B4-BE49-F238E27FC236}">
                  <a16:creationId xmlns:a16="http://schemas.microsoft.com/office/drawing/2014/main" id="{66A8F203-2849-4F0A-A999-0C7C29C9F1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6" y="3573"/>
              <a:ext cx="6" cy="218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1" name="Line 1276">
              <a:extLst>
                <a:ext uri="{FF2B5EF4-FFF2-40B4-BE49-F238E27FC236}">
                  <a16:creationId xmlns:a16="http://schemas.microsoft.com/office/drawing/2014/main" id="{D811B489-87E9-49AA-9A15-FB953E91E6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9" y="3522"/>
              <a:ext cx="32" cy="212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2" name="Freeform 1277">
              <a:extLst>
                <a:ext uri="{FF2B5EF4-FFF2-40B4-BE49-F238E27FC236}">
                  <a16:creationId xmlns:a16="http://schemas.microsoft.com/office/drawing/2014/main" id="{AC1CADB3-40A4-42C3-9CF3-2F3B255D72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3" y="3264"/>
              <a:ext cx="277" cy="174"/>
            </a:xfrm>
            <a:custGeom>
              <a:avLst/>
              <a:gdLst>
                <a:gd name="T0" fmla="*/ 172 w 137"/>
                <a:gd name="T1" fmla="*/ 623 h 86"/>
                <a:gd name="T2" fmla="*/ 0 w 137"/>
                <a:gd name="T3" fmla="*/ 380 h 86"/>
                <a:gd name="T4" fmla="*/ 0 w 137"/>
                <a:gd name="T5" fmla="*/ 380 h 86"/>
                <a:gd name="T6" fmla="*/ 0 w 137"/>
                <a:gd name="T7" fmla="*/ 372 h 86"/>
                <a:gd name="T8" fmla="*/ 164 w 137"/>
                <a:gd name="T9" fmla="*/ 115 h 86"/>
                <a:gd name="T10" fmla="*/ 552 w 137"/>
                <a:gd name="T11" fmla="*/ 0 h 86"/>
                <a:gd name="T12" fmla="*/ 588 w 137"/>
                <a:gd name="T13" fmla="*/ 0 h 86"/>
                <a:gd name="T14" fmla="*/ 960 w 137"/>
                <a:gd name="T15" fmla="*/ 91 h 86"/>
                <a:gd name="T16" fmla="*/ 1132 w 137"/>
                <a:gd name="T17" fmla="*/ 340 h 86"/>
                <a:gd name="T18" fmla="*/ 1132 w 137"/>
                <a:gd name="T19" fmla="*/ 348 h 86"/>
                <a:gd name="T20" fmla="*/ 968 w 137"/>
                <a:gd name="T21" fmla="*/ 605 h 86"/>
                <a:gd name="T22" fmla="*/ 580 w 137"/>
                <a:gd name="T23" fmla="*/ 712 h 86"/>
                <a:gd name="T24" fmla="*/ 544 w 137"/>
                <a:gd name="T25" fmla="*/ 712 h 86"/>
                <a:gd name="T26" fmla="*/ 172 w 137"/>
                <a:gd name="T27" fmla="*/ 623 h 86"/>
                <a:gd name="T28" fmla="*/ 216 w 137"/>
                <a:gd name="T29" fmla="*/ 556 h 86"/>
                <a:gd name="T30" fmla="*/ 544 w 137"/>
                <a:gd name="T31" fmla="*/ 631 h 86"/>
                <a:gd name="T32" fmla="*/ 580 w 137"/>
                <a:gd name="T33" fmla="*/ 631 h 86"/>
                <a:gd name="T34" fmla="*/ 916 w 137"/>
                <a:gd name="T35" fmla="*/ 528 h 86"/>
                <a:gd name="T36" fmla="*/ 1051 w 137"/>
                <a:gd name="T37" fmla="*/ 348 h 86"/>
                <a:gd name="T38" fmla="*/ 1051 w 137"/>
                <a:gd name="T39" fmla="*/ 340 h 86"/>
                <a:gd name="T40" fmla="*/ 916 w 137"/>
                <a:gd name="T41" fmla="*/ 164 h 86"/>
                <a:gd name="T42" fmla="*/ 588 w 137"/>
                <a:gd name="T43" fmla="*/ 81 h 86"/>
                <a:gd name="T44" fmla="*/ 552 w 137"/>
                <a:gd name="T45" fmla="*/ 91 h 86"/>
                <a:gd name="T46" fmla="*/ 216 w 137"/>
                <a:gd name="T47" fmla="*/ 184 h 86"/>
                <a:gd name="T48" fmla="*/ 81 w 137"/>
                <a:gd name="T49" fmla="*/ 372 h 86"/>
                <a:gd name="T50" fmla="*/ 81 w 137"/>
                <a:gd name="T51" fmla="*/ 372 h 86"/>
                <a:gd name="T52" fmla="*/ 81 w 137"/>
                <a:gd name="T53" fmla="*/ 380 h 86"/>
                <a:gd name="T54" fmla="*/ 216 w 137"/>
                <a:gd name="T55" fmla="*/ 556 h 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7" h="86">
                  <a:moveTo>
                    <a:pt x="21" y="75"/>
                  </a:moveTo>
                  <a:cubicBezTo>
                    <a:pt x="9" y="68"/>
                    <a:pt x="0" y="58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0" y="32"/>
                    <a:pt x="8" y="21"/>
                    <a:pt x="20" y="14"/>
                  </a:cubicBezTo>
                  <a:cubicBezTo>
                    <a:pt x="32" y="6"/>
                    <a:pt x="49" y="1"/>
                    <a:pt x="67" y="0"/>
                  </a:cubicBezTo>
                  <a:cubicBezTo>
                    <a:pt x="68" y="0"/>
                    <a:pt x="70" y="0"/>
                    <a:pt x="71" y="0"/>
                  </a:cubicBezTo>
                  <a:cubicBezTo>
                    <a:pt x="89" y="0"/>
                    <a:pt x="104" y="4"/>
                    <a:pt x="116" y="11"/>
                  </a:cubicBezTo>
                  <a:cubicBezTo>
                    <a:pt x="128" y="18"/>
                    <a:pt x="136" y="28"/>
                    <a:pt x="137" y="41"/>
                  </a:cubicBezTo>
                  <a:cubicBezTo>
                    <a:pt x="137" y="41"/>
                    <a:pt x="137" y="41"/>
                    <a:pt x="137" y="42"/>
                  </a:cubicBezTo>
                  <a:cubicBezTo>
                    <a:pt x="137" y="54"/>
                    <a:pt x="129" y="65"/>
                    <a:pt x="117" y="73"/>
                  </a:cubicBezTo>
                  <a:cubicBezTo>
                    <a:pt x="104" y="80"/>
                    <a:pt x="88" y="85"/>
                    <a:pt x="70" y="86"/>
                  </a:cubicBezTo>
                  <a:cubicBezTo>
                    <a:pt x="69" y="86"/>
                    <a:pt x="67" y="86"/>
                    <a:pt x="66" y="86"/>
                  </a:cubicBezTo>
                  <a:cubicBezTo>
                    <a:pt x="48" y="86"/>
                    <a:pt x="32" y="82"/>
                    <a:pt x="21" y="75"/>
                  </a:cubicBezTo>
                  <a:moveTo>
                    <a:pt x="26" y="67"/>
                  </a:moveTo>
                  <a:cubicBezTo>
                    <a:pt x="36" y="72"/>
                    <a:pt x="50" y="76"/>
                    <a:pt x="66" y="76"/>
                  </a:cubicBezTo>
                  <a:cubicBezTo>
                    <a:pt x="67" y="76"/>
                    <a:pt x="68" y="76"/>
                    <a:pt x="70" y="76"/>
                  </a:cubicBezTo>
                  <a:cubicBezTo>
                    <a:pt x="86" y="75"/>
                    <a:pt x="101" y="71"/>
                    <a:pt x="111" y="64"/>
                  </a:cubicBezTo>
                  <a:cubicBezTo>
                    <a:pt x="122" y="58"/>
                    <a:pt x="127" y="49"/>
                    <a:pt x="127" y="42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33"/>
                    <a:pt x="121" y="26"/>
                    <a:pt x="111" y="20"/>
                  </a:cubicBezTo>
                  <a:cubicBezTo>
                    <a:pt x="101" y="14"/>
                    <a:pt x="87" y="10"/>
                    <a:pt x="71" y="10"/>
                  </a:cubicBezTo>
                  <a:cubicBezTo>
                    <a:pt x="70" y="10"/>
                    <a:pt x="68" y="10"/>
                    <a:pt x="67" y="11"/>
                  </a:cubicBezTo>
                  <a:cubicBezTo>
                    <a:pt x="51" y="11"/>
                    <a:pt x="36" y="16"/>
                    <a:pt x="26" y="22"/>
                  </a:cubicBezTo>
                  <a:cubicBezTo>
                    <a:pt x="15" y="29"/>
                    <a:pt x="10" y="37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53"/>
                    <a:pt x="16" y="61"/>
                    <a:pt x="26" y="67"/>
                  </a:cubicBezTo>
                </a:path>
              </a:pathLst>
            </a:custGeom>
            <a:solidFill>
              <a:srgbClr val="2024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3" name="Freeform 1278">
              <a:extLst>
                <a:ext uri="{FF2B5EF4-FFF2-40B4-BE49-F238E27FC236}">
                  <a16:creationId xmlns:a16="http://schemas.microsoft.com/office/drawing/2014/main" id="{FB16E9AC-3D39-4A7D-A935-0DD3F3DBC3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3" y="3264"/>
              <a:ext cx="277" cy="174"/>
            </a:xfrm>
            <a:custGeom>
              <a:avLst/>
              <a:gdLst>
                <a:gd name="T0" fmla="*/ 172 w 137"/>
                <a:gd name="T1" fmla="*/ 623 h 86"/>
                <a:gd name="T2" fmla="*/ 0 w 137"/>
                <a:gd name="T3" fmla="*/ 380 h 86"/>
                <a:gd name="T4" fmla="*/ 0 w 137"/>
                <a:gd name="T5" fmla="*/ 380 h 86"/>
                <a:gd name="T6" fmla="*/ 0 w 137"/>
                <a:gd name="T7" fmla="*/ 372 h 86"/>
                <a:gd name="T8" fmla="*/ 164 w 137"/>
                <a:gd name="T9" fmla="*/ 115 h 86"/>
                <a:gd name="T10" fmla="*/ 552 w 137"/>
                <a:gd name="T11" fmla="*/ 0 h 86"/>
                <a:gd name="T12" fmla="*/ 588 w 137"/>
                <a:gd name="T13" fmla="*/ 0 h 86"/>
                <a:gd name="T14" fmla="*/ 960 w 137"/>
                <a:gd name="T15" fmla="*/ 91 h 86"/>
                <a:gd name="T16" fmla="*/ 1132 w 137"/>
                <a:gd name="T17" fmla="*/ 340 h 86"/>
                <a:gd name="T18" fmla="*/ 1132 w 137"/>
                <a:gd name="T19" fmla="*/ 348 h 86"/>
                <a:gd name="T20" fmla="*/ 968 w 137"/>
                <a:gd name="T21" fmla="*/ 605 h 86"/>
                <a:gd name="T22" fmla="*/ 580 w 137"/>
                <a:gd name="T23" fmla="*/ 712 h 86"/>
                <a:gd name="T24" fmla="*/ 544 w 137"/>
                <a:gd name="T25" fmla="*/ 712 h 86"/>
                <a:gd name="T26" fmla="*/ 172 w 137"/>
                <a:gd name="T27" fmla="*/ 623 h 86"/>
                <a:gd name="T28" fmla="*/ 216 w 137"/>
                <a:gd name="T29" fmla="*/ 556 h 86"/>
                <a:gd name="T30" fmla="*/ 544 w 137"/>
                <a:gd name="T31" fmla="*/ 631 h 86"/>
                <a:gd name="T32" fmla="*/ 580 w 137"/>
                <a:gd name="T33" fmla="*/ 631 h 86"/>
                <a:gd name="T34" fmla="*/ 916 w 137"/>
                <a:gd name="T35" fmla="*/ 528 h 86"/>
                <a:gd name="T36" fmla="*/ 1051 w 137"/>
                <a:gd name="T37" fmla="*/ 348 h 86"/>
                <a:gd name="T38" fmla="*/ 1051 w 137"/>
                <a:gd name="T39" fmla="*/ 340 h 86"/>
                <a:gd name="T40" fmla="*/ 916 w 137"/>
                <a:gd name="T41" fmla="*/ 164 h 86"/>
                <a:gd name="T42" fmla="*/ 588 w 137"/>
                <a:gd name="T43" fmla="*/ 81 h 86"/>
                <a:gd name="T44" fmla="*/ 552 w 137"/>
                <a:gd name="T45" fmla="*/ 91 h 86"/>
                <a:gd name="T46" fmla="*/ 216 w 137"/>
                <a:gd name="T47" fmla="*/ 184 h 86"/>
                <a:gd name="T48" fmla="*/ 81 w 137"/>
                <a:gd name="T49" fmla="*/ 372 h 86"/>
                <a:gd name="T50" fmla="*/ 81 w 137"/>
                <a:gd name="T51" fmla="*/ 372 h 86"/>
                <a:gd name="T52" fmla="*/ 81 w 137"/>
                <a:gd name="T53" fmla="*/ 380 h 86"/>
                <a:gd name="T54" fmla="*/ 216 w 137"/>
                <a:gd name="T55" fmla="*/ 556 h 8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7" h="86">
                  <a:moveTo>
                    <a:pt x="21" y="75"/>
                  </a:moveTo>
                  <a:cubicBezTo>
                    <a:pt x="9" y="68"/>
                    <a:pt x="0" y="58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5"/>
                    <a:pt x="0" y="45"/>
                  </a:cubicBezTo>
                  <a:cubicBezTo>
                    <a:pt x="0" y="32"/>
                    <a:pt x="8" y="21"/>
                    <a:pt x="20" y="14"/>
                  </a:cubicBezTo>
                  <a:cubicBezTo>
                    <a:pt x="32" y="6"/>
                    <a:pt x="49" y="1"/>
                    <a:pt x="67" y="0"/>
                  </a:cubicBezTo>
                  <a:cubicBezTo>
                    <a:pt x="68" y="0"/>
                    <a:pt x="70" y="0"/>
                    <a:pt x="71" y="0"/>
                  </a:cubicBezTo>
                  <a:cubicBezTo>
                    <a:pt x="89" y="0"/>
                    <a:pt x="104" y="4"/>
                    <a:pt x="116" y="11"/>
                  </a:cubicBezTo>
                  <a:cubicBezTo>
                    <a:pt x="128" y="18"/>
                    <a:pt x="136" y="28"/>
                    <a:pt x="137" y="41"/>
                  </a:cubicBezTo>
                  <a:cubicBezTo>
                    <a:pt x="137" y="41"/>
                    <a:pt x="137" y="41"/>
                    <a:pt x="137" y="42"/>
                  </a:cubicBezTo>
                  <a:cubicBezTo>
                    <a:pt x="137" y="54"/>
                    <a:pt x="129" y="65"/>
                    <a:pt x="117" y="73"/>
                  </a:cubicBezTo>
                  <a:cubicBezTo>
                    <a:pt x="104" y="80"/>
                    <a:pt x="88" y="85"/>
                    <a:pt x="70" y="86"/>
                  </a:cubicBezTo>
                  <a:cubicBezTo>
                    <a:pt x="69" y="86"/>
                    <a:pt x="67" y="86"/>
                    <a:pt x="66" y="86"/>
                  </a:cubicBezTo>
                  <a:cubicBezTo>
                    <a:pt x="48" y="86"/>
                    <a:pt x="32" y="82"/>
                    <a:pt x="21" y="75"/>
                  </a:cubicBezTo>
                  <a:close/>
                  <a:moveTo>
                    <a:pt x="26" y="67"/>
                  </a:moveTo>
                  <a:cubicBezTo>
                    <a:pt x="36" y="72"/>
                    <a:pt x="50" y="76"/>
                    <a:pt x="66" y="76"/>
                  </a:cubicBezTo>
                  <a:cubicBezTo>
                    <a:pt x="67" y="76"/>
                    <a:pt x="68" y="76"/>
                    <a:pt x="70" y="76"/>
                  </a:cubicBezTo>
                  <a:cubicBezTo>
                    <a:pt x="86" y="75"/>
                    <a:pt x="101" y="71"/>
                    <a:pt x="111" y="64"/>
                  </a:cubicBezTo>
                  <a:cubicBezTo>
                    <a:pt x="122" y="58"/>
                    <a:pt x="127" y="49"/>
                    <a:pt x="127" y="42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33"/>
                    <a:pt x="121" y="26"/>
                    <a:pt x="111" y="20"/>
                  </a:cubicBezTo>
                  <a:cubicBezTo>
                    <a:pt x="101" y="14"/>
                    <a:pt x="87" y="10"/>
                    <a:pt x="71" y="10"/>
                  </a:cubicBezTo>
                  <a:cubicBezTo>
                    <a:pt x="70" y="10"/>
                    <a:pt x="68" y="10"/>
                    <a:pt x="67" y="11"/>
                  </a:cubicBezTo>
                  <a:cubicBezTo>
                    <a:pt x="51" y="11"/>
                    <a:pt x="36" y="16"/>
                    <a:pt x="26" y="22"/>
                  </a:cubicBezTo>
                  <a:cubicBezTo>
                    <a:pt x="15" y="29"/>
                    <a:pt x="10" y="37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53"/>
                    <a:pt x="16" y="61"/>
                    <a:pt x="26" y="67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4" name="Freeform 1279">
              <a:extLst>
                <a:ext uri="{FF2B5EF4-FFF2-40B4-BE49-F238E27FC236}">
                  <a16:creationId xmlns:a16="http://schemas.microsoft.com/office/drawing/2014/main" id="{3776589E-E31F-460A-A35A-5EA5CD273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393"/>
              <a:ext cx="40" cy="53"/>
            </a:xfrm>
            <a:custGeom>
              <a:avLst/>
              <a:gdLst>
                <a:gd name="T0" fmla="*/ 160 w 20"/>
                <a:gd name="T1" fmla="*/ 188 h 26"/>
                <a:gd name="T2" fmla="*/ 72 w 20"/>
                <a:gd name="T3" fmla="*/ 8 h 26"/>
                <a:gd name="T4" fmla="*/ 0 w 20"/>
                <a:gd name="T5" fmla="*/ 100 h 26"/>
                <a:gd name="T6" fmla="*/ 72 w 20"/>
                <a:gd name="T7" fmla="*/ 100 h 26"/>
                <a:gd name="T8" fmla="*/ 80 w 20"/>
                <a:gd name="T9" fmla="*/ 196 h 26"/>
                <a:gd name="T10" fmla="*/ 160 w 20"/>
                <a:gd name="T11" fmla="*/ 18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6">
                  <a:moveTo>
                    <a:pt x="20" y="22"/>
                  </a:moveTo>
                  <a:cubicBezTo>
                    <a:pt x="20" y="8"/>
                    <a:pt x="14" y="0"/>
                    <a:pt x="9" y="1"/>
                  </a:cubicBezTo>
                  <a:cubicBezTo>
                    <a:pt x="3" y="1"/>
                    <a:pt x="1" y="5"/>
                    <a:pt x="0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10" y="12"/>
                    <a:pt x="11" y="21"/>
                    <a:pt x="10" y="23"/>
                  </a:cubicBezTo>
                  <a:cubicBezTo>
                    <a:pt x="10" y="25"/>
                    <a:pt x="20" y="26"/>
                    <a:pt x="20" y="22"/>
                  </a:cubicBezTo>
                </a:path>
              </a:pathLst>
            </a:custGeom>
            <a:solidFill>
              <a:srgbClr val="5A50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5" name="Freeform 1280">
              <a:extLst>
                <a:ext uri="{FF2B5EF4-FFF2-40B4-BE49-F238E27FC236}">
                  <a16:creationId xmlns:a16="http://schemas.microsoft.com/office/drawing/2014/main" id="{1CFD19A3-0E46-4D0E-B803-9441FC1CC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393"/>
              <a:ext cx="40" cy="53"/>
            </a:xfrm>
            <a:custGeom>
              <a:avLst/>
              <a:gdLst>
                <a:gd name="T0" fmla="*/ 160 w 20"/>
                <a:gd name="T1" fmla="*/ 188 h 26"/>
                <a:gd name="T2" fmla="*/ 72 w 20"/>
                <a:gd name="T3" fmla="*/ 8 h 26"/>
                <a:gd name="T4" fmla="*/ 0 w 20"/>
                <a:gd name="T5" fmla="*/ 100 h 26"/>
                <a:gd name="T6" fmla="*/ 72 w 20"/>
                <a:gd name="T7" fmla="*/ 100 h 26"/>
                <a:gd name="T8" fmla="*/ 80 w 20"/>
                <a:gd name="T9" fmla="*/ 196 h 26"/>
                <a:gd name="T10" fmla="*/ 160 w 20"/>
                <a:gd name="T11" fmla="*/ 18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6">
                  <a:moveTo>
                    <a:pt x="20" y="22"/>
                  </a:moveTo>
                  <a:cubicBezTo>
                    <a:pt x="20" y="8"/>
                    <a:pt x="14" y="0"/>
                    <a:pt x="9" y="1"/>
                  </a:cubicBezTo>
                  <a:cubicBezTo>
                    <a:pt x="3" y="1"/>
                    <a:pt x="1" y="5"/>
                    <a:pt x="0" y="12"/>
                  </a:cubicBezTo>
                  <a:cubicBezTo>
                    <a:pt x="5" y="12"/>
                    <a:pt x="7" y="12"/>
                    <a:pt x="9" y="12"/>
                  </a:cubicBezTo>
                  <a:cubicBezTo>
                    <a:pt x="10" y="12"/>
                    <a:pt x="11" y="21"/>
                    <a:pt x="10" y="23"/>
                  </a:cubicBezTo>
                  <a:cubicBezTo>
                    <a:pt x="10" y="25"/>
                    <a:pt x="20" y="26"/>
                    <a:pt x="20" y="22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6" name="Freeform 1281">
              <a:extLst>
                <a:ext uri="{FF2B5EF4-FFF2-40B4-BE49-F238E27FC236}">
                  <a16:creationId xmlns:a16="http://schemas.microsoft.com/office/drawing/2014/main" id="{6144A95D-8174-42B2-BFDD-A0F843850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3494"/>
              <a:ext cx="174" cy="275"/>
            </a:xfrm>
            <a:custGeom>
              <a:avLst/>
              <a:gdLst>
                <a:gd name="T0" fmla="*/ 155 w 174"/>
                <a:gd name="T1" fmla="*/ 0 h 275"/>
                <a:gd name="T2" fmla="*/ 174 w 174"/>
                <a:gd name="T3" fmla="*/ 170 h 275"/>
                <a:gd name="T4" fmla="*/ 0 w 174"/>
                <a:gd name="T5" fmla="*/ 275 h 275"/>
                <a:gd name="T6" fmla="*/ 147 w 174"/>
                <a:gd name="T7" fmla="*/ 160 h 275"/>
                <a:gd name="T8" fmla="*/ 155 w 174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275">
                  <a:moveTo>
                    <a:pt x="155" y="0"/>
                  </a:moveTo>
                  <a:lnTo>
                    <a:pt x="174" y="170"/>
                  </a:lnTo>
                  <a:lnTo>
                    <a:pt x="0" y="275"/>
                  </a:lnTo>
                  <a:lnTo>
                    <a:pt x="147" y="1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7" name="Freeform 1282">
              <a:extLst>
                <a:ext uri="{FF2B5EF4-FFF2-40B4-BE49-F238E27FC236}">
                  <a16:creationId xmlns:a16="http://schemas.microsoft.com/office/drawing/2014/main" id="{258F5DB7-1E8A-4A70-A9CA-8E4D0F64D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3583"/>
              <a:ext cx="237" cy="200"/>
            </a:xfrm>
            <a:custGeom>
              <a:avLst/>
              <a:gdLst>
                <a:gd name="T0" fmla="*/ 231 w 237"/>
                <a:gd name="T1" fmla="*/ 0 h 200"/>
                <a:gd name="T2" fmla="*/ 237 w 237"/>
                <a:gd name="T3" fmla="*/ 200 h 200"/>
                <a:gd name="T4" fmla="*/ 0 w 237"/>
                <a:gd name="T5" fmla="*/ 149 h 200"/>
                <a:gd name="T6" fmla="*/ 224 w 237"/>
                <a:gd name="T7" fmla="*/ 184 h 200"/>
                <a:gd name="T8" fmla="*/ 231 w 237"/>
                <a:gd name="T9" fmla="*/ 0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7" h="200">
                  <a:moveTo>
                    <a:pt x="231" y="0"/>
                  </a:moveTo>
                  <a:lnTo>
                    <a:pt x="237" y="200"/>
                  </a:lnTo>
                  <a:lnTo>
                    <a:pt x="0" y="149"/>
                  </a:lnTo>
                  <a:lnTo>
                    <a:pt x="224" y="1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2226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8" name="Freeform 1283">
              <a:extLst>
                <a:ext uri="{FF2B5EF4-FFF2-40B4-BE49-F238E27FC236}">
                  <a16:creationId xmlns:a16="http://schemas.microsoft.com/office/drawing/2014/main" id="{D03A95E2-8122-4B87-9974-6ACCC6624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3535"/>
              <a:ext cx="220" cy="171"/>
            </a:xfrm>
            <a:custGeom>
              <a:avLst/>
              <a:gdLst>
                <a:gd name="T0" fmla="*/ 0 w 109"/>
                <a:gd name="T1" fmla="*/ 692 h 85"/>
                <a:gd name="T2" fmla="*/ 105 w 109"/>
                <a:gd name="T3" fmla="*/ 0 h 85"/>
                <a:gd name="T4" fmla="*/ 896 w 109"/>
                <a:gd name="T5" fmla="*/ 161 h 85"/>
                <a:gd name="T6" fmla="*/ 155 w 109"/>
                <a:gd name="T7" fmla="*/ 64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85">
                  <a:moveTo>
                    <a:pt x="0" y="8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09" y="20"/>
                    <a:pt x="21" y="5"/>
                    <a:pt x="19" y="8"/>
                  </a:cubicBezTo>
                </a:path>
              </a:pathLst>
            </a:custGeom>
            <a:solidFill>
              <a:srgbClr val="8784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69" name="Freeform 1284">
              <a:extLst>
                <a:ext uri="{FF2B5EF4-FFF2-40B4-BE49-F238E27FC236}">
                  <a16:creationId xmlns:a16="http://schemas.microsoft.com/office/drawing/2014/main" id="{CE6D5215-16CB-48D8-AF5F-B248C4FE6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3421"/>
              <a:ext cx="36" cy="263"/>
            </a:xfrm>
            <a:custGeom>
              <a:avLst/>
              <a:gdLst>
                <a:gd name="T0" fmla="*/ 0 w 18"/>
                <a:gd name="T1" fmla="*/ 0 h 130"/>
                <a:gd name="T2" fmla="*/ 144 w 18"/>
                <a:gd name="T3" fmla="*/ 413 h 130"/>
                <a:gd name="T4" fmla="*/ 48 w 18"/>
                <a:gd name="T5" fmla="*/ 1076 h 130"/>
                <a:gd name="T6" fmla="*/ 104 w 18"/>
                <a:gd name="T7" fmla="*/ 413 h 130"/>
                <a:gd name="T8" fmla="*/ 0 w 18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0">
                  <a:moveTo>
                    <a:pt x="0" y="0"/>
                  </a:moveTo>
                  <a:cubicBezTo>
                    <a:pt x="18" y="50"/>
                    <a:pt x="18" y="50"/>
                    <a:pt x="18" y="5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0"/>
                    <a:pt x="13" y="58"/>
                    <a:pt x="13" y="50"/>
                  </a:cubicBezTo>
                  <a:cubicBezTo>
                    <a:pt x="13" y="42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0" name="Freeform 1285">
              <a:extLst>
                <a:ext uri="{FF2B5EF4-FFF2-40B4-BE49-F238E27FC236}">
                  <a16:creationId xmlns:a16="http://schemas.microsoft.com/office/drawing/2014/main" id="{63A46310-0E48-4CF5-9A7B-B02399E3D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3510"/>
              <a:ext cx="127" cy="251"/>
            </a:xfrm>
            <a:custGeom>
              <a:avLst/>
              <a:gdLst>
                <a:gd name="T0" fmla="*/ 516 w 63"/>
                <a:gd name="T1" fmla="*/ 0 h 124"/>
                <a:gd name="T2" fmla="*/ 0 w 63"/>
                <a:gd name="T3" fmla="*/ 283 h 124"/>
                <a:gd name="T4" fmla="*/ 16 w 63"/>
                <a:gd name="T5" fmla="*/ 1028 h 124"/>
                <a:gd name="T6" fmla="*/ 139 w 63"/>
                <a:gd name="T7" fmla="*/ 259 h 1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124">
                  <a:moveTo>
                    <a:pt x="63" y="0"/>
                  </a:moveTo>
                  <a:cubicBezTo>
                    <a:pt x="0" y="34"/>
                    <a:pt x="0" y="34"/>
                    <a:pt x="0" y="3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3" y="73"/>
                    <a:pt x="3" y="45"/>
                    <a:pt x="17" y="31"/>
                  </a:cubicBezTo>
                </a:path>
              </a:pathLst>
            </a:custGeom>
            <a:solidFill>
              <a:srgbClr val="5654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1" name="Freeform 1286">
              <a:extLst>
                <a:ext uri="{FF2B5EF4-FFF2-40B4-BE49-F238E27FC236}">
                  <a16:creationId xmlns:a16="http://schemas.microsoft.com/office/drawing/2014/main" id="{760DDCE4-64C6-4E67-8080-E00B7BDC3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3359"/>
              <a:ext cx="376" cy="186"/>
            </a:xfrm>
            <a:custGeom>
              <a:avLst/>
              <a:gdLst>
                <a:gd name="T0" fmla="*/ 0 w 186"/>
                <a:gd name="T1" fmla="*/ 580 h 92"/>
                <a:gd name="T2" fmla="*/ 891 w 186"/>
                <a:gd name="T3" fmla="*/ 760 h 92"/>
                <a:gd name="T4" fmla="*/ 1536 w 186"/>
                <a:gd name="T5" fmla="*/ 421 h 92"/>
                <a:gd name="T6" fmla="*/ 1365 w 186"/>
                <a:gd name="T7" fmla="*/ 0 h 92"/>
                <a:gd name="T8" fmla="*/ 1472 w 186"/>
                <a:gd name="T9" fmla="*/ 388 h 92"/>
                <a:gd name="T10" fmla="*/ 867 w 186"/>
                <a:gd name="T11" fmla="*/ 687 h 92"/>
                <a:gd name="T12" fmla="*/ 0 w 186"/>
                <a:gd name="T13" fmla="*/ 580 h 9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92">
                  <a:moveTo>
                    <a:pt x="0" y="70"/>
                  </a:moveTo>
                  <a:cubicBezTo>
                    <a:pt x="0" y="70"/>
                    <a:pt x="105" y="92"/>
                    <a:pt x="108" y="92"/>
                  </a:cubicBezTo>
                  <a:cubicBezTo>
                    <a:pt x="111" y="92"/>
                    <a:pt x="186" y="51"/>
                    <a:pt x="186" y="51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178" y="47"/>
                    <a:pt x="178" y="47"/>
                    <a:pt x="178" y="47"/>
                  </a:cubicBezTo>
                  <a:cubicBezTo>
                    <a:pt x="105" y="83"/>
                    <a:pt x="105" y="83"/>
                    <a:pt x="105" y="83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BCB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2" name="Freeform 1287">
              <a:extLst>
                <a:ext uri="{FF2B5EF4-FFF2-40B4-BE49-F238E27FC236}">
                  <a16:creationId xmlns:a16="http://schemas.microsoft.com/office/drawing/2014/main" id="{B5452911-9EE4-49E5-90B9-0045F5C5F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466"/>
              <a:ext cx="145" cy="71"/>
            </a:xfrm>
            <a:custGeom>
              <a:avLst/>
              <a:gdLst>
                <a:gd name="T0" fmla="*/ 0 w 145"/>
                <a:gd name="T1" fmla="*/ 71 h 71"/>
                <a:gd name="T2" fmla="*/ 2 w 145"/>
                <a:gd name="T3" fmla="*/ 71 h 71"/>
                <a:gd name="T4" fmla="*/ 12 w 145"/>
                <a:gd name="T5" fmla="*/ 71 h 71"/>
                <a:gd name="T6" fmla="*/ 145 w 145"/>
                <a:gd name="T7" fmla="*/ 0 h 71"/>
                <a:gd name="T8" fmla="*/ 0 w 145"/>
                <a:gd name="T9" fmla="*/ 7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71">
                  <a:moveTo>
                    <a:pt x="0" y="71"/>
                  </a:moveTo>
                  <a:lnTo>
                    <a:pt x="2" y="71"/>
                  </a:lnTo>
                  <a:lnTo>
                    <a:pt x="12" y="71"/>
                  </a:lnTo>
                  <a:lnTo>
                    <a:pt x="145" y="0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3" name="Freeform 1288">
              <a:extLst>
                <a:ext uri="{FF2B5EF4-FFF2-40B4-BE49-F238E27FC236}">
                  <a16:creationId xmlns:a16="http://schemas.microsoft.com/office/drawing/2014/main" id="{662CB51B-3A16-4E3E-874E-E4A06394E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466"/>
              <a:ext cx="145" cy="71"/>
            </a:xfrm>
            <a:custGeom>
              <a:avLst/>
              <a:gdLst>
                <a:gd name="T0" fmla="*/ 0 w 145"/>
                <a:gd name="T1" fmla="*/ 71 h 71"/>
                <a:gd name="T2" fmla="*/ 2 w 145"/>
                <a:gd name="T3" fmla="*/ 71 h 71"/>
                <a:gd name="T4" fmla="*/ 12 w 145"/>
                <a:gd name="T5" fmla="*/ 71 h 71"/>
                <a:gd name="T6" fmla="*/ 145 w 145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5" h="71">
                  <a:moveTo>
                    <a:pt x="0" y="71"/>
                  </a:moveTo>
                  <a:lnTo>
                    <a:pt x="2" y="71"/>
                  </a:lnTo>
                  <a:lnTo>
                    <a:pt x="12" y="71"/>
                  </a:lnTo>
                  <a:lnTo>
                    <a:pt x="1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4" name="Freeform 1289">
              <a:extLst>
                <a:ext uri="{FF2B5EF4-FFF2-40B4-BE49-F238E27FC236}">
                  <a16:creationId xmlns:a16="http://schemas.microsoft.com/office/drawing/2014/main" id="{D47E0458-D565-407E-8AF7-C11E3A8BB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3528"/>
              <a:ext cx="18" cy="7"/>
            </a:xfrm>
            <a:custGeom>
              <a:avLst/>
              <a:gdLst>
                <a:gd name="T0" fmla="*/ 0 w 9"/>
                <a:gd name="T1" fmla="*/ 0 h 3"/>
                <a:gd name="T2" fmla="*/ 56 w 9"/>
                <a:gd name="T3" fmla="*/ 37 h 3"/>
                <a:gd name="T4" fmla="*/ 72 w 9"/>
                <a:gd name="T5" fmla="*/ 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3"/>
                    <a:pt x="4" y="2"/>
                    <a:pt x="7" y="3"/>
                  </a:cubicBezTo>
                  <a:cubicBezTo>
                    <a:pt x="7" y="2"/>
                    <a:pt x="8" y="2"/>
                    <a:pt x="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5" name="Freeform 1290">
              <a:extLst>
                <a:ext uri="{FF2B5EF4-FFF2-40B4-BE49-F238E27FC236}">
                  <a16:creationId xmlns:a16="http://schemas.microsoft.com/office/drawing/2014/main" id="{B6BA1D4C-BDBF-43D1-A4AB-430BCC62D1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3454"/>
              <a:ext cx="8" cy="8"/>
            </a:xfrm>
            <a:custGeom>
              <a:avLst/>
              <a:gdLst>
                <a:gd name="T0" fmla="*/ 0 w 4"/>
                <a:gd name="T1" fmla="*/ 32 h 4"/>
                <a:gd name="T2" fmla="*/ 32 w 4"/>
                <a:gd name="T3" fmla="*/ 24 h 4"/>
                <a:gd name="T4" fmla="*/ 24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3" y="3"/>
                    <a:pt x="4" y="3"/>
                  </a:cubicBezTo>
                  <a:cubicBezTo>
                    <a:pt x="3" y="2"/>
                    <a:pt x="2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6" name="Freeform 1291">
              <a:extLst>
                <a:ext uri="{FF2B5EF4-FFF2-40B4-BE49-F238E27FC236}">
                  <a16:creationId xmlns:a16="http://schemas.microsoft.com/office/drawing/2014/main" id="{A7D030E7-D5C9-406D-872D-E5F099A43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438"/>
              <a:ext cx="48" cy="16"/>
            </a:xfrm>
            <a:custGeom>
              <a:avLst/>
              <a:gdLst>
                <a:gd name="T0" fmla="*/ 24 w 24"/>
                <a:gd name="T1" fmla="*/ 16 h 8"/>
                <a:gd name="T2" fmla="*/ 0 w 24"/>
                <a:gd name="T3" fmla="*/ 16 h 8"/>
                <a:gd name="T4" fmla="*/ 96 w 24"/>
                <a:gd name="T5" fmla="*/ 64 h 8"/>
                <a:gd name="T6" fmla="*/ 192 w 24"/>
                <a:gd name="T7" fmla="*/ 0 h 8"/>
                <a:gd name="T8" fmla="*/ 144 w 24"/>
                <a:gd name="T9" fmla="*/ 0 h 8"/>
                <a:gd name="T10" fmla="*/ 120 w 24"/>
                <a:gd name="T11" fmla="*/ 32 h 8"/>
                <a:gd name="T12" fmla="*/ 32 w 24"/>
                <a:gd name="T13" fmla="*/ 3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8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3" y="6"/>
                    <a:pt x="6" y="8"/>
                    <a:pt x="12" y="8"/>
                  </a:cubicBezTo>
                  <a:cubicBezTo>
                    <a:pt x="17" y="8"/>
                    <a:pt x="22" y="5"/>
                    <a:pt x="24" y="0"/>
                  </a:cubicBezTo>
                  <a:cubicBezTo>
                    <a:pt x="23" y="0"/>
                    <a:pt x="19" y="0"/>
                    <a:pt x="18" y="0"/>
                  </a:cubicBezTo>
                  <a:cubicBezTo>
                    <a:pt x="17" y="1"/>
                    <a:pt x="17" y="3"/>
                    <a:pt x="15" y="4"/>
                  </a:cubicBezTo>
                  <a:cubicBezTo>
                    <a:pt x="12" y="6"/>
                    <a:pt x="7" y="6"/>
                    <a:pt x="4" y="4"/>
                  </a:cubicBezTo>
                </a:path>
              </a:pathLst>
            </a:custGeom>
            <a:solidFill>
              <a:srgbClr val="695D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7" name="Freeform 1292">
              <a:extLst>
                <a:ext uri="{FF2B5EF4-FFF2-40B4-BE49-F238E27FC236}">
                  <a16:creationId xmlns:a16="http://schemas.microsoft.com/office/drawing/2014/main" id="{A5F26D18-97A8-4087-B609-B75A7588C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3395"/>
              <a:ext cx="24" cy="39"/>
            </a:xfrm>
            <a:custGeom>
              <a:avLst/>
              <a:gdLst>
                <a:gd name="T0" fmla="*/ 8 w 12"/>
                <a:gd name="T1" fmla="*/ 25 h 19"/>
                <a:gd name="T2" fmla="*/ 0 w 12"/>
                <a:gd name="T3" fmla="*/ 43 h 19"/>
                <a:gd name="T4" fmla="*/ 32 w 12"/>
                <a:gd name="T5" fmla="*/ 33 h 19"/>
                <a:gd name="T6" fmla="*/ 56 w 12"/>
                <a:gd name="T7" fmla="*/ 68 h 19"/>
                <a:gd name="T8" fmla="*/ 64 w 12"/>
                <a:gd name="T9" fmla="*/ 156 h 19"/>
                <a:gd name="T10" fmla="*/ 72 w 12"/>
                <a:gd name="T11" fmla="*/ 76 h 19"/>
                <a:gd name="T12" fmla="*/ 16 w 12"/>
                <a:gd name="T13" fmla="*/ 1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9">
                  <a:moveTo>
                    <a:pt x="1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2" y="4"/>
                    <a:pt x="2" y="4"/>
                    <a:pt x="4" y="4"/>
                  </a:cubicBezTo>
                  <a:cubicBezTo>
                    <a:pt x="6" y="5"/>
                    <a:pt x="6" y="6"/>
                    <a:pt x="7" y="8"/>
                  </a:cubicBezTo>
                  <a:cubicBezTo>
                    <a:pt x="8" y="11"/>
                    <a:pt x="8" y="15"/>
                    <a:pt x="8" y="18"/>
                  </a:cubicBezTo>
                  <a:cubicBezTo>
                    <a:pt x="12" y="19"/>
                    <a:pt x="10" y="10"/>
                    <a:pt x="9" y="9"/>
                  </a:cubicBezTo>
                  <a:cubicBezTo>
                    <a:pt x="9" y="7"/>
                    <a:pt x="5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8" name="Freeform 1293">
              <a:extLst>
                <a:ext uri="{FF2B5EF4-FFF2-40B4-BE49-F238E27FC236}">
                  <a16:creationId xmlns:a16="http://schemas.microsoft.com/office/drawing/2014/main" id="{AFD6214F-3B03-4A0D-9EA1-9620855A9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3302"/>
              <a:ext cx="77" cy="113"/>
            </a:xfrm>
            <a:custGeom>
              <a:avLst/>
              <a:gdLst>
                <a:gd name="T0" fmla="*/ 168 w 38"/>
                <a:gd name="T1" fmla="*/ 0 h 56"/>
                <a:gd name="T2" fmla="*/ 284 w 38"/>
                <a:gd name="T3" fmla="*/ 232 h 56"/>
                <a:gd name="T4" fmla="*/ 0 w 38"/>
                <a:gd name="T5" fmla="*/ 460 h 56"/>
                <a:gd name="T6" fmla="*/ 300 w 38"/>
                <a:gd name="T7" fmla="*/ 220 h 56"/>
                <a:gd name="T8" fmla="*/ 168 w 38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56">
                  <a:moveTo>
                    <a:pt x="20" y="0"/>
                  </a:moveTo>
                  <a:cubicBezTo>
                    <a:pt x="29" y="7"/>
                    <a:pt x="37" y="17"/>
                    <a:pt x="34" y="28"/>
                  </a:cubicBezTo>
                  <a:cubicBezTo>
                    <a:pt x="30" y="39"/>
                    <a:pt x="15" y="53"/>
                    <a:pt x="0" y="56"/>
                  </a:cubicBezTo>
                  <a:cubicBezTo>
                    <a:pt x="14" y="53"/>
                    <a:pt x="35" y="43"/>
                    <a:pt x="36" y="27"/>
                  </a:cubicBezTo>
                  <a:cubicBezTo>
                    <a:pt x="38" y="11"/>
                    <a:pt x="25" y="2"/>
                    <a:pt x="20" y="0"/>
                  </a:cubicBezTo>
                </a:path>
              </a:pathLst>
            </a:custGeom>
            <a:solidFill>
              <a:srgbClr val="B3A9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79" name="Freeform 1294">
              <a:extLst>
                <a:ext uri="{FF2B5EF4-FFF2-40B4-BE49-F238E27FC236}">
                  <a16:creationId xmlns:a16="http://schemas.microsoft.com/office/drawing/2014/main" id="{DF850C3E-8AE7-419F-8976-4EA5142E3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3357"/>
              <a:ext cx="16" cy="26"/>
            </a:xfrm>
            <a:custGeom>
              <a:avLst/>
              <a:gdLst>
                <a:gd name="T0" fmla="*/ 64 w 8"/>
                <a:gd name="T1" fmla="*/ 0 h 13"/>
                <a:gd name="T2" fmla="*/ 0 w 8"/>
                <a:gd name="T3" fmla="*/ 10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8" y="0"/>
                  </a:moveTo>
                  <a:cubicBezTo>
                    <a:pt x="7" y="4"/>
                    <a:pt x="3" y="11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80" name="Freeform 1295">
              <a:extLst>
                <a:ext uri="{FF2B5EF4-FFF2-40B4-BE49-F238E27FC236}">
                  <a16:creationId xmlns:a16="http://schemas.microsoft.com/office/drawing/2014/main" id="{D5AB83DD-2C91-424A-8C9F-35067FE1A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3387"/>
              <a:ext cx="6" cy="2"/>
            </a:xfrm>
            <a:custGeom>
              <a:avLst/>
              <a:gdLst>
                <a:gd name="T0" fmla="*/ 16 w 3"/>
                <a:gd name="T1" fmla="*/ 0 h 1"/>
                <a:gd name="T2" fmla="*/ 0 w 3"/>
                <a:gd name="T3" fmla="*/ 8 h 1"/>
                <a:gd name="T4" fmla="*/ 24 w 3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681" name="Freeform 1296">
              <a:extLst>
                <a:ext uri="{FF2B5EF4-FFF2-40B4-BE49-F238E27FC236}">
                  <a16:creationId xmlns:a16="http://schemas.microsoft.com/office/drawing/2014/main" id="{A48020F9-64B0-42F9-9219-826B46D91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3351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62" name="Group 1297">
            <a:extLst>
              <a:ext uri="{FF2B5EF4-FFF2-40B4-BE49-F238E27FC236}">
                <a16:creationId xmlns:a16="http://schemas.microsoft.com/office/drawing/2014/main" id="{691123C1-69F8-4134-A5EE-DAC9F376ABBE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5334000"/>
            <a:ext cx="1757363" cy="901700"/>
            <a:chOff x="4228" y="3364"/>
            <a:chExt cx="1406" cy="721"/>
          </a:xfrm>
        </p:grpSpPr>
        <p:grpSp>
          <p:nvGrpSpPr>
            <p:cNvPr id="49201" name="Group 1298">
              <a:extLst>
                <a:ext uri="{FF2B5EF4-FFF2-40B4-BE49-F238E27FC236}">
                  <a16:creationId xmlns:a16="http://schemas.microsoft.com/office/drawing/2014/main" id="{52706A11-4385-4903-A0BE-759DC62A6F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4" y="3376"/>
              <a:ext cx="1394" cy="709"/>
              <a:chOff x="4234" y="3376"/>
              <a:chExt cx="1394" cy="709"/>
            </a:xfrm>
          </p:grpSpPr>
          <p:sp>
            <p:nvSpPr>
              <p:cNvPr id="49323" name="Freeform 1299">
                <a:extLst>
                  <a:ext uri="{FF2B5EF4-FFF2-40B4-BE49-F238E27FC236}">
                    <a16:creationId xmlns:a16="http://schemas.microsoft.com/office/drawing/2014/main" id="{93BD33AF-0F3B-414B-99FB-C2555B929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800"/>
                <a:ext cx="705" cy="25"/>
              </a:xfrm>
              <a:custGeom>
                <a:avLst/>
                <a:gdLst>
                  <a:gd name="T0" fmla="*/ 8 w 705"/>
                  <a:gd name="T1" fmla="*/ 25 h 25"/>
                  <a:gd name="T2" fmla="*/ 705 w 705"/>
                  <a:gd name="T3" fmla="*/ 25 h 25"/>
                  <a:gd name="T4" fmla="*/ 695 w 705"/>
                  <a:gd name="T5" fmla="*/ 0 h 25"/>
                  <a:gd name="T6" fmla="*/ 0 w 705"/>
                  <a:gd name="T7" fmla="*/ 0 h 25"/>
                  <a:gd name="T8" fmla="*/ 8 w 705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5" h="25">
                    <a:moveTo>
                      <a:pt x="8" y="25"/>
                    </a:moveTo>
                    <a:lnTo>
                      <a:pt x="705" y="25"/>
                    </a:lnTo>
                    <a:lnTo>
                      <a:pt x="695" y="0"/>
                    </a:lnTo>
                    <a:lnTo>
                      <a:pt x="0" y="0"/>
                    </a:lnTo>
                    <a:lnTo>
                      <a:pt x="8" y="25"/>
                    </a:lnTo>
                    <a:close/>
                  </a:path>
                </a:pathLst>
              </a:custGeom>
              <a:solidFill>
                <a:srgbClr val="E4C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4" name="Freeform 1300">
                <a:extLst>
                  <a:ext uri="{FF2B5EF4-FFF2-40B4-BE49-F238E27FC236}">
                    <a16:creationId xmlns:a16="http://schemas.microsoft.com/office/drawing/2014/main" id="{5387DEA2-3C02-4A3E-B084-1F54185ED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800"/>
                <a:ext cx="705" cy="25"/>
              </a:xfrm>
              <a:custGeom>
                <a:avLst/>
                <a:gdLst>
                  <a:gd name="T0" fmla="*/ 8 w 705"/>
                  <a:gd name="T1" fmla="*/ 25 h 25"/>
                  <a:gd name="T2" fmla="*/ 705 w 705"/>
                  <a:gd name="T3" fmla="*/ 25 h 25"/>
                  <a:gd name="T4" fmla="*/ 695 w 705"/>
                  <a:gd name="T5" fmla="*/ 0 h 25"/>
                  <a:gd name="T6" fmla="*/ 0 w 705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5" h="25">
                    <a:moveTo>
                      <a:pt x="8" y="25"/>
                    </a:moveTo>
                    <a:lnTo>
                      <a:pt x="705" y="25"/>
                    </a:lnTo>
                    <a:lnTo>
                      <a:pt x="695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5" name="Freeform 1301">
                <a:extLst>
                  <a:ext uri="{FF2B5EF4-FFF2-40B4-BE49-F238E27FC236}">
                    <a16:creationId xmlns:a16="http://schemas.microsoft.com/office/drawing/2014/main" id="{5F5291A6-24D9-41F3-A31A-D77F92CCB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800"/>
                <a:ext cx="705" cy="25"/>
              </a:xfrm>
              <a:custGeom>
                <a:avLst/>
                <a:gdLst>
                  <a:gd name="T0" fmla="*/ 8 w 705"/>
                  <a:gd name="T1" fmla="*/ 25 h 25"/>
                  <a:gd name="T2" fmla="*/ 705 w 705"/>
                  <a:gd name="T3" fmla="*/ 25 h 25"/>
                  <a:gd name="T4" fmla="*/ 695 w 705"/>
                  <a:gd name="T5" fmla="*/ 0 h 25"/>
                  <a:gd name="T6" fmla="*/ 0 w 705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5" h="25">
                    <a:moveTo>
                      <a:pt x="8" y="25"/>
                    </a:moveTo>
                    <a:lnTo>
                      <a:pt x="705" y="25"/>
                    </a:lnTo>
                    <a:lnTo>
                      <a:pt x="695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6" name="Freeform 1302">
                <a:extLst>
                  <a:ext uri="{FF2B5EF4-FFF2-40B4-BE49-F238E27FC236}">
                    <a16:creationId xmlns:a16="http://schemas.microsoft.com/office/drawing/2014/main" id="{56C70FC6-A067-4CF4-B70F-4D212FB19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3829"/>
                <a:ext cx="154" cy="256"/>
              </a:xfrm>
              <a:custGeom>
                <a:avLst/>
                <a:gdLst>
                  <a:gd name="T0" fmla="*/ 0 w 154"/>
                  <a:gd name="T1" fmla="*/ 256 h 256"/>
                  <a:gd name="T2" fmla="*/ 61 w 154"/>
                  <a:gd name="T3" fmla="*/ 256 h 256"/>
                  <a:gd name="T4" fmla="*/ 154 w 154"/>
                  <a:gd name="T5" fmla="*/ 0 h 256"/>
                  <a:gd name="T6" fmla="*/ 93 w 154"/>
                  <a:gd name="T7" fmla="*/ 0 h 256"/>
                  <a:gd name="T8" fmla="*/ 0 w 154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256">
                    <a:moveTo>
                      <a:pt x="0" y="256"/>
                    </a:moveTo>
                    <a:lnTo>
                      <a:pt x="61" y="256"/>
                    </a:lnTo>
                    <a:lnTo>
                      <a:pt x="154" y="0"/>
                    </a:lnTo>
                    <a:lnTo>
                      <a:pt x="93" y="0"/>
                    </a:lnTo>
                    <a:lnTo>
                      <a:pt x="0" y="256"/>
                    </a:lnTo>
                    <a:close/>
                  </a:path>
                </a:pathLst>
              </a:custGeom>
              <a:solidFill>
                <a:srgbClr val="DAB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7" name="Freeform 1303">
                <a:extLst>
                  <a:ext uri="{FF2B5EF4-FFF2-40B4-BE49-F238E27FC236}">
                    <a16:creationId xmlns:a16="http://schemas.microsoft.com/office/drawing/2014/main" id="{45125108-BF84-4156-B903-9F2D313BA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8" y="3829"/>
                <a:ext cx="154" cy="256"/>
              </a:xfrm>
              <a:custGeom>
                <a:avLst/>
                <a:gdLst>
                  <a:gd name="T0" fmla="*/ 0 w 154"/>
                  <a:gd name="T1" fmla="*/ 256 h 256"/>
                  <a:gd name="T2" fmla="*/ 61 w 154"/>
                  <a:gd name="T3" fmla="*/ 256 h 256"/>
                  <a:gd name="T4" fmla="*/ 154 w 154"/>
                  <a:gd name="T5" fmla="*/ 0 h 256"/>
                  <a:gd name="T6" fmla="*/ 93 w 154"/>
                  <a:gd name="T7" fmla="*/ 0 h 256"/>
                  <a:gd name="T8" fmla="*/ 0 w 154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256">
                    <a:moveTo>
                      <a:pt x="0" y="256"/>
                    </a:moveTo>
                    <a:lnTo>
                      <a:pt x="61" y="256"/>
                    </a:lnTo>
                    <a:lnTo>
                      <a:pt x="154" y="0"/>
                    </a:lnTo>
                    <a:lnTo>
                      <a:pt x="93" y="0"/>
                    </a:lnTo>
                    <a:lnTo>
                      <a:pt x="0" y="25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8" name="Freeform 1304">
                <a:extLst>
                  <a:ext uri="{FF2B5EF4-FFF2-40B4-BE49-F238E27FC236}">
                    <a16:creationId xmlns:a16="http://schemas.microsoft.com/office/drawing/2014/main" id="{F40285A3-23DD-4928-88F0-DCFCC4EC3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4063"/>
                <a:ext cx="12" cy="22"/>
              </a:xfrm>
              <a:custGeom>
                <a:avLst/>
                <a:gdLst>
                  <a:gd name="T0" fmla="*/ 12 w 12"/>
                  <a:gd name="T1" fmla="*/ 0 h 22"/>
                  <a:gd name="T2" fmla="*/ 4 w 12"/>
                  <a:gd name="T3" fmla="*/ 22 h 22"/>
                  <a:gd name="T4" fmla="*/ 0 w 12"/>
                  <a:gd name="T5" fmla="*/ 0 h 22"/>
                  <a:gd name="T6" fmla="*/ 12 w 12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2">
                    <a:moveTo>
                      <a:pt x="12" y="0"/>
                    </a:moveTo>
                    <a:lnTo>
                      <a:pt x="4" y="22"/>
                    </a:lnTo>
                    <a:lnTo>
                      <a:pt x="0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AD8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29" name="Freeform 1305">
                <a:extLst>
                  <a:ext uri="{FF2B5EF4-FFF2-40B4-BE49-F238E27FC236}">
                    <a16:creationId xmlns:a16="http://schemas.microsoft.com/office/drawing/2014/main" id="{B6E98F74-F2C2-4ECB-BD64-E3D516904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4063"/>
                <a:ext cx="12" cy="22"/>
              </a:xfrm>
              <a:custGeom>
                <a:avLst/>
                <a:gdLst>
                  <a:gd name="T0" fmla="*/ 12 w 12"/>
                  <a:gd name="T1" fmla="*/ 0 h 22"/>
                  <a:gd name="T2" fmla="*/ 4 w 12"/>
                  <a:gd name="T3" fmla="*/ 22 h 22"/>
                  <a:gd name="T4" fmla="*/ 0 w 1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12" y="0"/>
                    </a:moveTo>
                    <a:lnTo>
                      <a:pt x="4" y="22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0" name="Freeform 1306">
                <a:extLst>
                  <a:ext uri="{FF2B5EF4-FFF2-40B4-BE49-F238E27FC236}">
                    <a16:creationId xmlns:a16="http://schemas.microsoft.com/office/drawing/2014/main" id="{DAB4C353-A667-4162-9154-3B07263A2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4" y="4063"/>
                <a:ext cx="12" cy="22"/>
              </a:xfrm>
              <a:custGeom>
                <a:avLst/>
                <a:gdLst>
                  <a:gd name="T0" fmla="*/ 12 w 12"/>
                  <a:gd name="T1" fmla="*/ 0 h 22"/>
                  <a:gd name="T2" fmla="*/ 4 w 12"/>
                  <a:gd name="T3" fmla="*/ 22 h 22"/>
                  <a:gd name="T4" fmla="*/ 0 w 1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12" y="0"/>
                    </a:moveTo>
                    <a:lnTo>
                      <a:pt x="4" y="22"/>
                    </a:lnTo>
                    <a:lnTo>
                      <a:pt x="0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1" name="Freeform 1307">
                <a:extLst>
                  <a:ext uri="{FF2B5EF4-FFF2-40B4-BE49-F238E27FC236}">
                    <a16:creationId xmlns:a16="http://schemas.microsoft.com/office/drawing/2014/main" id="{E8DF772C-35F4-4E57-A06A-45194AEE6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3825"/>
                <a:ext cx="743" cy="238"/>
              </a:xfrm>
              <a:custGeom>
                <a:avLst/>
                <a:gdLst>
                  <a:gd name="T0" fmla="*/ 46 w 743"/>
                  <a:gd name="T1" fmla="*/ 0 h 238"/>
                  <a:gd name="T2" fmla="*/ 743 w 743"/>
                  <a:gd name="T3" fmla="*/ 0 h 238"/>
                  <a:gd name="T4" fmla="*/ 654 w 743"/>
                  <a:gd name="T5" fmla="*/ 238 h 238"/>
                  <a:gd name="T6" fmla="*/ 0 w 743"/>
                  <a:gd name="T7" fmla="*/ 238 h 238"/>
                  <a:gd name="T8" fmla="*/ 46 w 743"/>
                  <a:gd name="T9" fmla="*/ 0 h 2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3" h="238">
                    <a:moveTo>
                      <a:pt x="46" y="0"/>
                    </a:moveTo>
                    <a:lnTo>
                      <a:pt x="743" y="0"/>
                    </a:lnTo>
                    <a:lnTo>
                      <a:pt x="654" y="238"/>
                    </a:lnTo>
                    <a:lnTo>
                      <a:pt x="0" y="23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2" name="Freeform 1308">
                <a:extLst>
                  <a:ext uri="{FF2B5EF4-FFF2-40B4-BE49-F238E27FC236}">
                    <a16:creationId xmlns:a16="http://schemas.microsoft.com/office/drawing/2014/main" id="{FAD315EC-C799-4239-B2EB-8677BBB80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3825"/>
                <a:ext cx="743" cy="238"/>
              </a:xfrm>
              <a:custGeom>
                <a:avLst/>
                <a:gdLst>
                  <a:gd name="T0" fmla="*/ 46 w 743"/>
                  <a:gd name="T1" fmla="*/ 0 h 238"/>
                  <a:gd name="T2" fmla="*/ 743 w 743"/>
                  <a:gd name="T3" fmla="*/ 0 h 238"/>
                  <a:gd name="T4" fmla="*/ 654 w 743"/>
                  <a:gd name="T5" fmla="*/ 238 h 238"/>
                  <a:gd name="T6" fmla="*/ 0 w 743"/>
                  <a:gd name="T7" fmla="*/ 238 h 2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3" h="238">
                    <a:moveTo>
                      <a:pt x="46" y="0"/>
                    </a:moveTo>
                    <a:lnTo>
                      <a:pt x="743" y="0"/>
                    </a:lnTo>
                    <a:lnTo>
                      <a:pt x="654" y="238"/>
                    </a:lnTo>
                    <a:lnTo>
                      <a:pt x="0" y="2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3" name="Freeform 1309">
                <a:extLst>
                  <a:ext uri="{FF2B5EF4-FFF2-40B4-BE49-F238E27FC236}">
                    <a16:creationId xmlns:a16="http://schemas.microsoft.com/office/drawing/2014/main" id="{A13F7E50-4079-446A-B502-02E596048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3825"/>
                <a:ext cx="743" cy="238"/>
              </a:xfrm>
              <a:custGeom>
                <a:avLst/>
                <a:gdLst>
                  <a:gd name="T0" fmla="*/ 46 w 743"/>
                  <a:gd name="T1" fmla="*/ 0 h 238"/>
                  <a:gd name="T2" fmla="*/ 743 w 743"/>
                  <a:gd name="T3" fmla="*/ 0 h 238"/>
                  <a:gd name="T4" fmla="*/ 654 w 743"/>
                  <a:gd name="T5" fmla="*/ 238 h 238"/>
                  <a:gd name="T6" fmla="*/ 0 w 743"/>
                  <a:gd name="T7" fmla="*/ 238 h 2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3" h="238">
                    <a:moveTo>
                      <a:pt x="46" y="0"/>
                    </a:moveTo>
                    <a:lnTo>
                      <a:pt x="743" y="0"/>
                    </a:lnTo>
                    <a:lnTo>
                      <a:pt x="654" y="238"/>
                    </a:lnTo>
                    <a:lnTo>
                      <a:pt x="0" y="238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4" name="Freeform 1310">
                <a:extLst>
                  <a:ext uri="{FF2B5EF4-FFF2-40B4-BE49-F238E27FC236}">
                    <a16:creationId xmlns:a16="http://schemas.microsoft.com/office/drawing/2014/main" id="{A95B8BF0-76D2-43A4-9E41-EDD902E63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00"/>
                <a:ext cx="697" cy="25"/>
              </a:xfrm>
              <a:custGeom>
                <a:avLst/>
                <a:gdLst>
                  <a:gd name="T0" fmla="*/ 697 w 697"/>
                  <a:gd name="T1" fmla="*/ 25 h 25"/>
                  <a:gd name="T2" fmla="*/ 0 w 697"/>
                  <a:gd name="T3" fmla="*/ 25 h 25"/>
                  <a:gd name="T4" fmla="*/ 10 w 697"/>
                  <a:gd name="T5" fmla="*/ 0 h 25"/>
                  <a:gd name="T6" fmla="*/ 697 w 697"/>
                  <a:gd name="T7" fmla="*/ 0 h 25"/>
                  <a:gd name="T8" fmla="*/ 697 w 697"/>
                  <a:gd name="T9" fmla="*/ 25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7" h="25">
                    <a:moveTo>
                      <a:pt x="697" y="25"/>
                    </a:moveTo>
                    <a:lnTo>
                      <a:pt x="0" y="25"/>
                    </a:lnTo>
                    <a:lnTo>
                      <a:pt x="10" y="0"/>
                    </a:lnTo>
                    <a:lnTo>
                      <a:pt x="697" y="0"/>
                    </a:lnTo>
                    <a:lnTo>
                      <a:pt x="697" y="25"/>
                    </a:lnTo>
                    <a:close/>
                  </a:path>
                </a:pathLst>
              </a:custGeom>
              <a:solidFill>
                <a:srgbClr val="E4C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5" name="Freeform 1311">
                <a:extLst>
                  <a:ext uri="{FF2B5EF4-FFF2-40B4-BE49-F238E27FC236}">
                    <a16:creationId xmlns:a16="http://schemas.microsoft.com/office/drawing/2014/main" id="{AF64B6FD-09FC-4EE5-B3A7-BF204ED4B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00"/>
                <a:ext cx="697" cy="25"/>
              </a:xfrm>
              <a:custGeom>
                <a:avLst/>
                <a:gdLst>
                  <a:gd name="T0" fmla="*/ 697 w 697"/>
                  <a:gd name="T1" fmla="*/ 25 h 25"/>
                  <a:gd name="T2" fmla="*/ 0 w 697"/>
                  <a:gd name="T3" fmla="*/ 25 h 25"/>
                  <a:gd name="T4" fmla="*/ 10 w 697"/>
                  <a:gd name="T5" fmla="*/ 0 h 25"/>
                  <a:gd name="T6" fmla="*/ 697 w 697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5">
                    <a:moveTo>
                      <a:pt x="697" y="25"/>
                    </a:moveTo>
                    <a:lnTo>
                      <a:pt x="0" y="25"/>
                    </a:lnTo>
                    <a:lnTo>
                      <a:pt x="10" y="0"/>
                    </a:lnTo>
                    <a:lnTo>
                      <a:pt x="69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6" name="Freeform 1312">
                <a:extLst>
                  <a:ext uri="{FF2B5EF4-FFF2-40B4-BE49-F238E27FC236}">
                    <a16:creationId xmlns:a16="http://schemas.microsoft.com/office/drawing/2014/main" id="{6B789A4D-9E04-4FF1-A0F7-C362A2BC4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00"/>
                <a:ext cx="697" cy="25"/>
              </a:xfrm>
              <a:custGeom>
                <a:avLst/>
                <a:gdLst>
                  <a:gd name="T0" fmla="*/ 697 w 697"/>
                  <a:gd name="T1" fmla="*/ 25 h 25"/>
                  <a:gd name="T2" fmla="*/ 0 w 697"/>
                  <a:gd name="T3" fmla="*/ 25 h 25"/>
                  <a:gd name="T4" fmla="*/ 10 w 697"/>
                  <a:gd name="T5" fmla="*/ 0 h 25"/>
                  <a:gd name="T6" fmla="*/ 697 w 697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5">
                    <a:moveTo>
                      <a:pt x="697" y="25"/>
                    </a:moveTo>
                    <a:lnTo>
                      <a:pt x="0" y="25"/>
                    </a:lnTo>
                    <a:lnTo>
                      <a:pt x="10" y="0"/>
                    </a:lnTo>
                    <a:lnTo>
                      <a:pt x="697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7" name="Freeform 1313">
                <a:extLst>
                  <a:ext uri="{FF2B5EF4-FFF2-40B4-BE49-F238E27FC236}">
                    <a16:creationId xmlns:a16="http://schemas.microsoft.com/office/drawing/2014/main" id="{0FBD5111-6FD4-4436-B277-3BFE482A3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3645"/>
                <a:ext cx="406" cy="1"/>
              </a:xfrm>
              <a:custGeom>
                <a:avLst/>
                <a:gdLst>
                  <a:gd name="T0" fmla="*/ 0 w 406"/>
                  <a:gd name="T1" fmla="*/ 0 h 1"/>
                  <a:gd name="T2" fmla="*/ 406 w 406"/>
                  <a:gd name="T3" fmla="*/ 0 h 1"/>
                  <a:gd name="T4" fmla="*/ 0 w 406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6" h="1">
                    <a:moveTo>
                      <a:pt x="0" y="0"/>
                    </a:moveTo>
                    <a:lnTo>
                      <a:pt x="40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8" name="Line 1314">
                <a:extLst>
                  <a:ext uri="{FF2B5EF4-FFF2-40B4-BE49-F238E27FC236}">
                    <a16:creationId xmlns:a16="http://schemas.microsoft.com/office/drawing/2014/main" id="{6BC70C93-BABD-4771-A045-BFA977CDEA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3" y="3645"/>
                <a:ext cx="406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39" name="Line 1315">
                <a:extLst>
                  <a:ext uri="{FF2B5EF4-FFF2-40B4-BE49-F238E27FC236}">
                    <a16:creationId xmlns:a16="http://schemas.microsoft.com/office/drawing/2014/main" id="{C56914B0-D118-4242-8F5C-44D16C7D60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13" y="3645"/>
                <a:ext cx="406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0" name="Freeform 1316">
                <a:extLst>
                  <a:ext uri="{FF2B5EF4-FFF2-40B4-BE49-F238E27FC236}">
                    <a16:creationId xmlns:a16="http://schemas.microsoft.com/office/drawing/2014/main" id="{CA03EEBB-8931-4770-9BD7-BD890043A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3645"/>
                <a:ext cx="406" cy="1"/>
              </a:xfrm>
              <a:custGeom>
                <a:avLst/>
                <a:gdLst>
                  <a:gd name="T0" fmla="*/ 406 w 406"/>
                  <a:gd name="T1" fmla="*/ 0 h 1"/>
                  <a:gd name="T2" fmla="*/ 0 w 406"/>
                  <a:gd name="T3" fmla="*/ 0 h 1"/>
                  <a:gd name="T4" fmla="*/ 406 w 406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6" h="1">
                    <a:moveTo>
                      <a:pt x="406" y="0"/>
                    </a:moveTo>
                    <a:lnTo>
                      <a:pt x="0" y="0"/>
                    </a:lnTo>
                    <a:lnTo>
                      <a:pt x="406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1" name="Line 1317">
                <a:extLst>
                  <a:ext uri="{FF2B5EF4-FFF2-40B4-BE49-F238E27FC236}">
                    <a16:creationId xmlns:a16="http://schemas.microsoft.com/office/drawing/2014/main" id="{02454447-74CE-4F31-AE4C-71FDEB3923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9" y="3645"/>
                <a:ext cx="406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2" name="Line 1318">
                <a:extLst>
                  <a:ext uri="{FF2B5EF4-FFF2-40B4-BE49-F238E27FC236}">
                    <a16:creationId xmlns:a16="http://schemas.microsoft.com/office/drawing/2014/main" id="{CA9ACFB2-325D-43F0-AEF7-888D0FE8B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19" y="3645"/>
                <a:ext cx="406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3" name="Freeform 1319">
                <a:extLst>
                  <a:ext uri="{FF2B5EF4-FFF2-40B4-BE49-F238E27FC236}">
                    <a16:creationId xmlns:a16="http://schemas.microsoft.com/office/drawing/2014/main" id="{4629BC08-C3DC-48BD-B72C-EE68DC352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384"/>
                <a:ext cx="64" cy="451"/>
              </a:xfrm>
              <a:custGeom>
                <a:avLst/>
                <a:gdLst>
                  <a:gd name="T0" fmla="*/ 0 w 64"/>
                  <a:gd name="T1" fmla="*/ 445 h 451"/>
                  <a:gd name="T2" fmla="*/ 60 w 64"/>
                  <a:gd name="T3" fmla="*/ 0 h 451"/>
                  <a:gd name="T4" fmla="*/ 64 w 64"/>
                  <a:gd name="T5" fmla="*/ 19 h 451"/>
                  <a:gd name="T6" fmla="*/ 6 w 64"/>
                  <a:gd name="T7" fmla="*/ 451 h 451"/>
                  <a:gd name="T8" fmla="*/ 0 w 64"/>
                  <a:gd name="T9" fmla="*/ 445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451">
                    <a:moveTo>
                      <a:pt x="0" y="445"/>
                    </a:moveTo>
                    <a:lnTo>
                      <a:pt x="60" y="0"/>
                    </a:lnTo>
                    <a:lnTo>
                      <a:pt x="64" y="19"/>
                    </a:lnTo>
                    <a:lnTo>
                      <a:pt x="6" y="451"/>
                    </a:lnTo>
                    <a:lnTo>
                      <a:pt x="0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4" name="Freeform 1320">
                <a:extLst>
                  <a:ext uri="{FF2B5EF4-FFF2-40B4-BE49-F238E27FC236}">
                    <a16:creationId xmlns:a16="http://schemas.microsoft.com/office/drawing/2014/main" id="{113AE748-691A-49ED-9F11-402F92410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384"/>
                <a:ext cx="64" cy="451"/>
              </a:xfrm>
              <a:custGeom>
                <a:avLst/>
                <a:gdLst>
                  <a:gd name="T0" fmla="*/ 0 w 64"/>
                  <a:gd name="T1" fmla="*/ 445 h 451"/>
                  <a:gd name="T2" fmla="*/ 60 w 64"/>
                  <a:gd name="T3" fmla="*/ 0 h 451"/>
                  <a:gd name="T4" fmla="*/ 64 w 64"/>
                  <a:gd name="T5" fmla="*/ 19 h 451"/>
                  <a:gd name="T6" fmla="*/ 6 w 64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451">
                    <a:moveTo>
                      <a:pt x="0" y="445"/>
                    </a:moveTo>
                    <a:lnTo>
                      <a:pt x="60" y="0"/>
                    </a:lnTo>
                    <a:lnTo>
                      <a:pt x="64" y="19"/>
                    </a:lnTo>
                    <a:lnTo>
                      <a:pt x="6" y="4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5" name="Freeform 1321">
                <a:extLst>
                  <a:ext uri="{FF2B5EF4-FFF2-40B4-BE49-F238E27FC236}">
                    <a16:creationId xmlns:a16="http://schemas.microsoft.com/office/drawing/2014/main" id="{C027B183-2AE5-4B46-ADBF-8D2F5A108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384"/>
                <a:ext cx="64" cy="451"/>
              </a:xfrm>
              <a:custGeom>
                <a:avLst/>
                <a:gdLst>
                  <a:gd name="T0" fmla="*/ 0 w 64"/>
                  <a:gd name="T1" fmla="*/ 445 h 451"/>
                  <a:gd name="T2" fmla="*/ 60 w 64"/>
                  <a:gd name="T3" fmla="*/ 0 h 451"/>
                  <a:gd name="T4" fmla="*/ 64 w 64"/>
                  <a:gd name="T5" fmla="*/ 19 h 451"/>
                  <a:gd name="T6" fmla="*/ 6 w 64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451">
                    <a:moveTo>
                      <a:pt x="0" y="445"/>
                    </a:moveTo>
                    <a:lnTo>
                      <a:pt x="60" y="0"/>
                    </a:lnTo>
                    <a:lnTo>
                      <a:pt x="64" y="19"/>
                    </a:lnTo>
                    <a:lnTo>
                      <a:pt x="6" y="45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6" name="Freeform 1322">
                <a:extLst>
                  <a:ext uri="{FF2B5EF4-FFF2-40B4-BE49-F238E27FC236}">
                    <a16:creationId xmlns:a16="http://schemas.microsoft.com/office/drawing/2014/main" id="{16865C7B-E026-445D-9FBA-EC9F53351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3384"/>
                <a:ext cx="137" cy="445"/>
              </a:xfrm>
              <a:custGeom>
                <a:avLst/>
                <a:gdLst>
                  <a:gd name="T0" fmla="*/ 77 w 137"/>
                  <a:gd name="T1" fmla="*/ 445 h 445"/>
                  <a:gd name="T2" fmla="*/ 137 w 137"/>
                  <a:gd name="T3" fmla="*/ 0 h 445"/>
                  <a:gd name="T4" fmla="*/ 81 w 137"/>
                  <a:gd name="T5" fmla="*/ 0 h 445"/>
                  <a:gd name="T6" fmla="*/ 0 w 137"/>
                  <a:gd name="T7" fmla="*/ 445 h 445"/>
                  <a:gd name="T8" fmla="*/ 77 w 137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445">
                    <a:moveTo>
                      <a:pt x="77" y="445"/>
                    </a:moveTo>
                    <a:lnTo>
                      <a:pt x="137" y="0"/>
                    </a:lnTo>
                    <a:lnTo>
                      <a:pt x="81" y="0"/>
                    </a:lnTo>
                    <a:lnTo>
                      <a:pt x="0" y="445"/>
                    </a:lnTo>
                    <a:lnTo>
                      <a:pt x="77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7" name="Freeform 1323">
                <a:extLst>
                  <a:ext uri="{FF2B5EF4-FFF2-40B4-BE49-F238E27FC236}">
                    <a16:creationId xmlns:a16="http://schemas.microsoft.com/office/drawing/2014/main" id="{1A2BFB41-BA00-406E-93E8-64E767D66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3384"/>
                <a:ext cx="137" cy="445"/>
              </a:xfrm>
              <a:custGeom>
                <a:avLst/>
                <a:gdLst>
                  <a:gd name="T0" fmla="*/ 77 w 137"/>
                  <a:gd name="T1" fmla="*/ 445 h 445"/>
                  <a:gd name="T2" fmla="*/ 137 w 137"/>
                  <a:gd name="T3" fmla="*/ 0 h 445"/>
                  <a:gd name="T4" fmla="*/ 81 w 137"/>
                  <a:gd name="T5" fmla="*/ 0 h 445"/>
                  <a:gd name="T6" fmla="*/ 0 w 137"/>
                  <a:gd name="T7" fmla="*/ 445 h 445"/>
                  <a:gd name="T8" fmla="*/ 77 w 137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445">
                    <a:moveTo>
                      <a:pt x="77" y="445"/>
                    </a:moveTo>
                    <a:lnTo>
                      <a:pt x="137" y="0"/>
                    </a:lnTo>
                    <a:lnTo>
                      <a:pt x="81" y="0"/>
                    </a:lnTo>
                    <a:lnTo>
                      <a:pt x="0" y="445"/>
                    </a:lnTo>
                    <a:lnTo>
                      <a:pt x="77" y="44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8" name="Freeform 1324">
                <a:extLst>
                  <a:ext uri="{FF2B5EF4-FFF2-40B4-BE49-F238E27FC236}">
                    <a16:creationId xmlns:a16="http://schemas.microsoft.com/office/drawing/2014/main" id="{0F983612-6E6C-4790-9ECF-7335655CB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3384"/>
                <a:ext cx="68" cy="451"/>
              </a:xfrm>
              <a:custGeom>
                <a:avLst/>
                <a:gdLst>
                  <a:gd name="T0" fmla="*/ 68 w 68"/>
                  <a:gd name="T1" fmla="*/ 445 h 451"/>
                  <a:gd name="T2" fmla="*/ 4 w 68"/>
                  <a:gd name="T3" fmla="*/ 0 h 451"/>
                  <a:gd name="T4" fmla="*/ 0 w 68"/>
                  <a:gd name="T5" fmla="*/ 19 h 451"/>
                  <a:gd name="T6" fmla="*/ 62 w 68"/>
                  <a:gd name="T7" fmla="*/ 451 h 451"/>
                  <a:gd name="T8" fmla="*/ 68 w 68"/>
                  <a:gd name="T9" fmla="*/ 445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451">
                    <a:moveTo>
                      <a:pt x="68" y="44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62" y="451"/>
                    </a:lnTo>
                    <a:lnTo>
                      <a:pt x="68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49" name="Freeform 1325">
                <a:extLst>
                  <a:ext uri="{FF2B5EF4-FFF2-40B4-BE49-F238E27FC236}">
                    <a16:creationId xmlns:a16="http://schemas.microsoft.com/office/drawing/2014/main" id="{D92CB358-7EA3-4BA3-80F1-E25C0F7B9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3384"/>
                <a:ext cx="68" cy="451"/>
              </a:xfrm>
              <a:custGeom>
                <a:avLst/>
                <a:gdLst>
                  <a:gd name="T0" fmla="*/ 68 w 68"/>
                  <a:gd name="T1" fmla="*/ 445 h 451"/>
                  <a:gd name="T2" fmla="*/ 4 w 68"/>
                  <a:gd name="T3" fmla="*/ 0 h 451"/>
                  <a:gd name="T4" fmla="*/ 0 w 68"/>
                  <a:gd name="T5" fmla="*/ 19 h 451"/>
                  <a:gd name="T6" fmla="*/ 62 w 68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51">
                    <a:moveTo>
                      <a:pt x="68" y="44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62" y="4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0" name="Freeform 1326">
                <a:extLst>
                  <a:ext uri="{FF2B5EF4-FFF2-40B4-BE49-F238E27FC236}">
                    <a16:creationId xmlns:a16="http://schemas.microsoft.com/office/drawing/2014/main" id="{CE9D6402-6569-48CD-8C83-5C0BECC75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3384"/>
                <a:ext cx="68" cy="451"/>
              </a:xfrm>
              <a:custGeom>
                <a:avLst/>
                <a:gdLst>
                  <a:gd name="T0" fmla="*/ 68 w 68"/>
                  <a:gd name="T1" fmla="*/ 445 h 451"/>
                  <a:gd name="T2" fmla="*/ 4 w 68"/>
                  <a:gd name="T3" fmla="*/ 0 h 451"/>
                  <a:gd name="T4" fmla="*/ 0 w 68"/>
                  <a:gd name="T5" fmla="*/ 19 h 451"/>
                  <a:gd name="T6" fmla="*/ 62 w 68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51">
                    <a:moveTo>
                      <a:pt x="68" y="44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62" y="45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1" name="Freeform 1327">
                <a:extLst>
                  <a:ext uri="{FF2B5EF4-FFF2-40B4-BE49-F238E27FC236}">
                    <a16:creationId xmlns:a16="http://schemas.microsoft.com/office/drawing/2014/main" id="{1836C027-F695-4EAD-9180-61467FE24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3384"/>
                <a:ext cx="141" cy="445"/>
              </a:xfrm>
              <a:custGeom>
                <a:avLst/>
                <a:gdLst>
                  <a:gd name="T0" fmla="*/ 64 w 141"/>
                  <a:gd name="T1" fmla="*/ 445 h 445"/>
                  <a:gd name="T2" fmla="*/ 0 w 141"/>
                  <a:gd name="T3" fmla="*/ 0 h 445"/>
                  <a:gd name="T4" fmla="*/ 56 w 141"/>
                  <a:gd name="T5" fmla="*/ 0 h 445"/>
                  <a:gd name="T6" fmla="*/ 141 w 141"/>
                  <a:gd name="T7" fmla="*/ 445 h 445"/>
                  <a:gd name="T8" fmla="*/ 64 w 141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445">
                    <a:moveTo>
                      <a:pt x="64" y="445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141" y="445"/>
                    </a:lnTo>
                    <a:lnTo>
                      <a:pt x="64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2" name="Freeform 1328">
                <a:extLst>
                  <a:ext uri="{FF2B5EF4-FFF2-40B4-BE49-F238E27FC236}">
                    <a16:creationId xmlns:a16="http://schemas.microsoft.com/office/drawing/2014/main" id="{18CB96A0-7379-43EB-A5C5-3C214C54D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3384"/>
                <a:ext cx="141" cy="445"/>
              </a:xfrm>
              <a:custGeom>
                <a:avLst/>
                <a:gdLst>
                  <a:gd name="T0" fmla="*/ 64 w 141"/>
                  <a:gd name="T1" fmla="*/ 445 h 445"/>
                  <a:gd name="T2" fmla="*/ 0 w 141"/>
                  <a:gd name="T3" fmla="*/ 0 h 445"/>
                  <a:gd name="T4" fmla="*/ 56 w 141"/>
                  <a:gd name="T5" fmla="*/ 0 h 445"/>
                  <a:gd name="T6" fmla="*/ 141 w 141"/>
                  <a:gd name="T7" fmla="*/ 445 h 445"/>
                  <a:gd name="T8" fmla="*/ 64 w 141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1" h="445">
                    <a:moveTo>
                      <a:pt x="64" y="445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141" y="445"/>
                    </a:lnTo>
                    <a:lnTo>
                      <a:pt x="64" y="44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3" name="Freeform 1329">
                <a:extLst>
                  <a:ext uri="{FF2B5EF4-FFF2-40B4-BE49-F238E27FC236}">
                    <a16:creationId xmlns:a16="http://schemas.microsoft.com/office/drawing/2014/main" id="{DE1F6DD1-59F1-4B79-931A-B467BC51C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3384"/>
                <a:ext cx="133" cy="451"/>
              </a:xfrm>
              <a:custGeom>
                <a:avLst/>
                <a:gdLst>
                  <a:gd name="T0" fmla="*/ 0 w 133"/>
                  <a:gd name="T1" fmla="*/ 445 h 451"/>
                  <a:gd name="T2" fmla="*/ 131 w 133"/>
                  <a:gd name="T3" fmla="*/ 0 h 451"/>
                  <a:gd name="T4" fmla="*/ 133 w 133"/>
                  <a:gd name="T5" fmla="*/ 19 h 451"/>
                  <a:gd name="T6" fmla="*/ 6 w 133"/>
                  <a:gd name="T7" fmla="*/ 451 h 451"/>
                  <a:gd name="T8" fmla="*/ 0 w 133"/>
                  <a:gd name="T9" fmla="*/ 445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451">
                    <a:moveTo>
                      <a:pt x="0" y="445"/>
                    </a:moveTo>
                    <a:lnTo>
                      <a:pt x="131" y="0"/>
                    </a:lnTo>
                    <a:lnTo>
                      <a:pt x="133" y="19"/>
                    </a:lnTo>
                    <a:lnTo>
                      <a:pt x="6" y="451"/>
                    </a:lnTo>
                    <a:lnTo>
                      <a:pt x="0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4" name="Freeform 1330">
                <a:extLst>
                  <a:ext uri="{FF2B5EF4-FFF2-40B4-BE49-F238E27FC236}">
                    <a16:creationId xmlns:a16="http://schemas.microsoft.com/office/drawing/2014/main" id="{7D590A08-3AEC-4E56-843E-B2413C8B1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3384"/>
                <a:ext cx="133" cy="451"/>
              </a:xfrm>
              <a:custGeom>
                <a:avLst/>
                <a:gdLst>
                  <a:gd name="T0" fmla="*/ 0 w 133"/>
                  <a:gd name="T1" fmla="*/ 445 h 451"/>
                  <a:gd name="T2" fmla="*/ 131 w 133"/>
                  <a:gd name="T3" fmla="*/ 0 h 451"/>
                  <a:gd name="T4" fmla="*/ 133 w 133"/>
                  <a:gd name="T5" fmla="*/ 19 h 451"/>
                  <a:gd name="T6" fmla="*/ 6 w 133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451">
                    <a:moveTo>
                      <a:pt x="0" y="445"/>
                    </a:moveTo>
                    <a:lnTo>
                      <a:pt x="131" y="0"/>
                    </a:lnTo>
                    <a:lnTo>
                      <a:pt x="133" y="19"/>
                    </a:lnTo>
                    <a:lnTo>
                      <a:pt x="6" y="4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5" name="Freeform 1331">
                <a:extLst>
                  <a:ext uri="{FF2B5EF4-FFF2-40B4-BE49-F238E27FC236}">
                    <a16:creationId xmlns:a16="http://schemas.microsoft.com/office/drawing/2014/main" id="{3E8FA334-8E3D-4F61-8746-43B192B18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3384"/>
                <a:ext cx="133" cy="451"/>
              </a:xfrm>
              <a:custGeom>
                <a:avLst/>
                <a:gdLst>
                  <a:gd name="T0" fmla="*/ 0 w 133"/>
                  <a:gd name="T1" fmla="*/ 445 h 451"/>
                  <a:gd name="T2" fmla="*/ 131 w 133"/>
                  <a:gd name="T3" fmla="*/ 0 h 451"/>
                  <a:gd name="T4" fmla="*/ 133 w 133"/>
                  <a:gd name="T5" fmla="*/ 19 h 451"/>
                  <a:gd name="T6" fmla="*/ 6 w 133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451">
                    <a:moveTo>
                      <a:pt x="0" y="445"/>
                    </a:moveTo>
                    <a:lnTo>
                      <a:pt x="131" y="0"/>
                    </a:lnTo>
                    <a:lnTo>
                      <a:pt x="133" y="19"/>
                    </a:lnTo>
                    <a:lnTo>
                      <a:pt x="6" y="45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6" name="Freeform 1332">
                <a:extLst>
                  <a:ext uri="{FF2B5EF4-FFF2-40B4-BE49-F238E27FC236}">
                    <a16:creationId xmlns:a16="http://schemas.microsoft.com/office/drawing/2014/main" id="{76FDE551-08FF-48DA-90DF-E0AA09F8C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3384"/>
                <a:ext cx="208" cy="445"/>
              </a:xfrm>
              <a:custGeom>
                <a:avLst/>
                <a:gdLst>
                  <a:gd name="T0" fmla="*/ 77 w 208"/>
                  <a:gd name="T1" fmla="*/ 445 h 445"/>
                  <a:gd name="T2" fmla="*/ 208 w 208"/>
                  <a:gd name="T3" fmla="*/ 0 h 445"/>
                  <a:gd name="T4" fmla="*/ 152 w 208"/>
                  <a:gd name="T5" fmla="*/ 0 h 445"/>
                  <a:gd name="T6" fmla="*/ 0 w 208"/>
                  <a:gd name="T7" fmla="*/ 445 h 445"/>
                  <a:gd name="T8" fmla="*/ 77 w 208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445">
                    <a:moveTo>
                      <a:pt x="77" y="445"/>
                    </a:moveTo>
                    <a:lnTo>
                      <a:pt x="208" y="0"/>
                    </a:lnTo>
                    <a:lnTo>
                      <a:pt x="152" y="0"/>
                    </a:lnTo>
                    <a:lnTo>
                      <a:pt x="0" y="445"/>
                    </a:lnTo>
                    <a:lnTo>
                      <a:pt x="77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7" name="Freeform 1333">
                <a:extLst>
                  <a:ext uri="{FF2B5EF4-FFF2-40B4-BE49-F238E27FC236}">
                    <a16:creationId xmlns:a16="http://schemas.microsoft.com/office/drawing/2014/main" id="{A88ED456-F934-4387-B225-D549AFA88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3384"/>
                <a:ext cx="208" cy="445"/>
              </a:xfrm>
              <a:custGeom>
                <a:avLst/>
                <a:gdLst>
                  <a:gd name="T0" fmla="*/ 77 w 208"/>
                  <a:gd name="T1" fmla="*/ 445 h 445"/>
                  <a:gd name="T2" fmla="*/ 208 w 208"/>
                  <a:gd name="T3" fmla="*/ 0 h 445"/>
                  <a:gd name="T4" fmla="*/ 152 w 208"/>
                  <a:gd name="T5" fmla="*/ 0 h 445"/>
                  <a:gd name="T6" fmla="*/ 0 w 208"/>
                  <a:gd name="T7" fmla="*/ 445 h 445"/>
                  <a:gd name="T8" fmla="*/ 77 w 208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445">
                    <a:moveTo>
                      <a:pt x="77" y="445"/>
                    </a:moveTo>
                    <a:lnTo>
                      <a:pt x="208" y="0"/>
                    </a:lnTo>
                    <a:lnTo>
                      <a:pt x="152" y="0"/>
                    </a:lnTo>
                    <a:lnTo>
                      <a:pt x="0" y="445"/>
                    </a:lnTo>
                    <a:lnTo>
                      <a:pt x="77" y="44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8" name="Freeform 1334">
                <a:extLst>
                  <a:ext uri="{FF2B5EF4-FFF2-40B4-BE49-F238E27FC236}">
                    <a16:creationId xmlns:a16="http://schemas.microsoft.com/office/drawing/2014/main" id="{2502DD81-2EFA-4265-9041-C057A1917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3384"/>
                <a:ext cx="132" cy="451"/>
              </a:xfrm>
              <a:custGeom>
                <a:avLst/>
                <a:gdLst>
                  <a:gd name="T0" fmla="*/ 132 w 132"/>
                  <a:gd name="T1" fmla="*/ 445 h 451"/>
                  <a:gd name="T2" fmla="*/ 3 w 132"/>
                  <a:gd name="T3" fmla="*/ 0 h 451"/>
                  <a:gd name="T4" fmla="*/ 0 w 132"/>
                  <a:gd name="T5" fmla="*/ 19 h 451"/>
                  <a:gd name="T6" fmla="*/ 128 w 132"/>
                  <a:gd name="T7" fmla="*/ 451 h 451"/>
                  <a:gd name="T8" fmla="*/ 132 w 132"/>
                  <a:gd name="T9" fmla="*/ 445 h 4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451">
                    <a:moveTo>
                      <a:pt x="132" y="445"/>
                    </a:moveTo>
                    <a:lnTo>
                      <a:pt x="3" y="0"/>
                    </a:lnTo>
                    <a:lnTo>
                      <a:pt x="0" y="19"/>
                    </a:lnTo>
                    <a:lnTo>
                      <a:pt x="128" y="451"/>
                    </a:lnTo>
                    <a:lnTo>
                      <a:pt x="132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59" name="Freeform 1335">
                <a:extLst>
                  <a:ext uri="{FF2B5EF4-FFF2-40B4-BE49-F238E27FC236}">
                    <a16:creationId xmlns:a16="http://schemas.microsoft.com/office/drawing/2014/main" id="{D7C7B859-8F38-4E98-8DF1-583160FF3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3384"/>
                <a:ext cx="132" cy="451"/>
              </a:xfrm>
              <a:custGeom>
                <a:avLst/>
                <a:gdLst>
                  <a:gd name="T0" fmla="*/ 132 w 132"/>
                  <a:gd name="T1" fmla="*/ 445 h 451"/>
                  <a:gd name="T2" fmla="*/ 3 w 132"/>
                  <a:gd name="T3" fmla="*/ 0 h 451"/>
                  <a:gd name="T4" fmla="*/ 0 w 132"/>
                  <a:gd name="T5" fmla="*/ 19 h 451"/>
                  <a:gd name="T6" fmla="*/ 128 w 132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451">
                    <a:moveTo>
                      <a:pt x="132" y="445"/>
                    </a:moveTo>
                    <a:lnTo>
                      <a:pt x="3" y="0"/>
                    </a:lnTo>
                    <a:lnTo>
                      <a:pt x="0" y="19"/>
                    </a:lnTo>
                    <a:lnTo>
                      <a:pt x="128" y="45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0" name="Freeform 1336">
                <a:extLst>
                  <a:ext uri="{FF2B5EF4-FFF2-40B4-BE49-F238E27FC236}">
                    <a16:creationId xmlns:a16="http://schemas.microsoft.com/office/drawing/2014/main" id="{7FD8433F-3769-4759-BF06-67F41D1D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3384"/>
                <a:ext cx="132" cy="451"/>
              </a:xfrm>
              <a:custGeom>
                <a:avLst/>
                <a:gdLst>
                  <a:gd name="T0" fmla="*/ 132 w 132"/>
                  <a:gd name="T1" fmla="*/ 445 h 451"/>
                  <a:gd name="T2" fmla="*/ 3 w 132"/>
                  <a:gd name="T3" fmla="*/ 0 h 451"/>
                  <a:gd name="T4" fmla="*/ 0 w 132"/>
                  <a:gd name="T5" fmla="*/ 19 h 451"/>
                  <a:gd name="T6" fmla="*/ 128 w 132"/>
                  <a:gd name="T7" fmla="*/ 451 h 4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451">
                    <a:moveTo>
                      <a:pt x="132" y="445"/>
                    </a:moveTo>
                    <a:lnTo>
                      <a:pt x="3" y="0"/>
                    </a:lnTo>
                    <a:lnTo>
                      <a:pt x="0" y="19"/>
                    </a:lnTo>
                    <a:lnTo>
                      <a:pt x="128" y="45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1" name="Freeform 1337">
                <a:extLst>
                  <a:ext uri="{FF2B5EF4-FFF2-40B4-BE49-F238E27FC236}">
                    <a16:creationId xmlns:a16="http://schemas.microsoft.com/office/drawing/2014/main" id="{8A8DEE63-D7BF-4AE1-AD53-77D824F7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3384"/>
                <a:ext cx="208" cy="445"/>
              </a:xfrm>
              <a:custGeom>
                <a:avLst/>
                <a:gdLst>
                  <a:gd name="T0" fmla="*/ 129 w 208"/>
                  <a:gd name="T1" fmla="*/ 445 h 445"/>
                  <a:gd name="T2" fmla="*/ 0 w 208"/>
                  <a:gd name="T3" fmla="*/ 0 h 445"/>
                  <a:gd name="T4" fmla="*/ 56 w 208"/>
                  <a:gd name="T5" fmla="*/ 0 h 445"/>
                  <a:gd name="T6" fmla="*/ 208 w 208"/>
                  <a:gd name="T7" fmla="*/ 445 h 445"/>
                  <a:gd name="T8" fmla="*/ 129 w 208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445">
                    <a:moveTo>
                      <a:pt x="129" y="445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208" y="445"/>
                    </a:lnTo>
                    <a:lnTo>
                      <a:pt x="129" y="44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2" name="Freeform 1338">
                <a:extLst>
                  <a:ext uri="{FF2B5EF4-FFF2-40B4-BE49-F238E27FC236}">
                    <a16:creationId xmlns:a16="http://schemas.microsoft.com/office/drawing/2014/main" id="{D7B288C5-06A1-4058-83A0-5DEF64C0B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3384"/>
                <a:ext cx="208" cy="445"/>
              </a:xfrm>
              <a:custGeom>
                <a:avLst/>
                <a:gdLst>
                  <a:gd name="T0" fmla="*/ 129 w 208"/>
                  <a:gd name="T1" fmla="*/ 445 h 445"/>
                  <a:gd name="T2" fmla="*/ 0 w 208"/>
                  <a:gd name="T3" fmla="*/ 0 h 445"/>
                  <a:gd name="T4" fmla="*/ 56 w 208"/>
                  <a:gd name="T5" fmla="*/ 0 h 445"/>
                  <a:gd name="T6" fmla="*/ 208 w 208"/>
                  <a:gd name="T7" fmla="*/ 445 h 445"/>
                  <a:gd name="T8" fmla="*/ 129 w 208"/>
                  <a:gd name="T9" fmla="*/ 445 h 4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445">
                    <a:moveTo>
                      <a:pt x="129" y="445"/>
                    </a:moveTo>
                    <a:lnTo>
                      <a:pt x="0" y="0"/>
                    </a:lnTo>
                    <a:lnTo>
                      <a:pt x="56" y="0"/>
                    </a:lnTo>
                    <a:lnTo>
                      <a:pt x="208" y="445"/>
                    </a:lnTo>
                    <a:lnTo>
                      <a:pt x="129" y="44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3" name="Freeform 1339">
                <a:extLst>
                  <a:ext uri="{FF2B5EF4-FFF2-40B4-BE49-F238E27FC236}">
                    <a16:creationId xmlns:a16="http://schemas.microsoft.com/office/drawing/2014/main" id="{F9CA5EB3-523D-4718-BBEF-4D2C4E731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3829"/>
                <a:ext cx="83" cy="8"/>
              </a:xfrm>
              <a:custGeom>
                <a:avLst/>
                <a:gdLst>
                  <a:gd name="T0" fmla="*/ 4 w 83"/>
                  <a:gd name="T1" fmla="*/ 8 h 8"/>
                  <a:gd name="T2" fmla="*/ 83 w 83"/>
                  <a:gd name="T3" fmla="*/ 8 h 8"/>
                  <a:gd name="T4" fmla="*/ 77 w 83"/>
                  <a:gd name="T5" fmla="*/ 0 h 8"/>
                  <a:gd name="T6" fmla="*/ 0 w 83"/>
                  <a:gd name="T7" fmla="*/ 0 h 8"/>
                  <a:gd name="T8" fmla="*/ 4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4" y="8"/>
                    </a:moveTo>
                    <a:lnTo>
                      <a:pt x="83" y="8"/>
                    </a:lnTo>
                    <a:lnTo>
                      <a:pt x="77" y="0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4" name="Freeform 1340">
                <a:extLst>
                  <a:ext uri="{FF2B5EF4-FFF2-40B4-BE49-F238E27FC236}">
                    <a16:creationId xmlns:a16="http://schemas.microsoft.com/office/drawing/2014/main" id="{EA2E388F-1629-4246-9CBD-7F8004532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3829"/>
                <a:ext cx="83" cy="8"/>
              </a:xfrm>
              <a:custGeom>
                <a:avLst/>
                <a:gdLst>
                  <a:gd name="T0" fmla="*/ 4 w 83"/>
                  <a:gd name="T1" fmla="*/ 8 h 8"/>
                  <a:gd name="T2" fmla="*/ 83 w 83"/>
                  <a:gd name="T3" fmla="*/ 8 h 8"/>
                  <a:gd name="T4" fmla="*/ 77 w 83"/>
                  <a:gd name="T5" fmla="*/ 0 h 8"/>
                  <a:gd name="T6" fmla="*/ 0 w 83"/>
                  <a:gd name="T7" fmla="*/ 0 h 8"/>
                  <a:gd name="T8" fmla="*/ 4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4" y="8"/>
                    </a:moveTo>
                    <a:lnTo>
                      <a:pt x="83" y="8"/>
                    </a:lnTo>
                    <a:lnTo>
                      <a:pt x="77" y="0"/>
                    </a:lnTo>
                    <a:lnTo>
                      <a:pt x="0" y="0"/>
                    </a:lnTo>
                    <a:lnTo>
                      <a:pt x="4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5" name="Freeform 1341">
                <a:extLst>
                  <a:ext uri="{FF2B5EF4-FFF2-40B4-BE49-F238E27FC236}">
                    <a16:creationId xmlns:a16="http://schemas.microsoft.com/office/drawing/2014/main" id="{06B7174E-A0ED-4376-A88E-A75E67F9B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3829"/>
                <a:ext cx="85" cy="8"/>
              </a:xfrm>
              <a:custGeom>
                <a:avLst/>
                <a:gdLst>
                  <a:gd name="T0" fmla="*/ 6 w 85"/>
                  <a:gd name="T1" fmla="*/ 8 h 8"/>
                  <a:gd name="T2" fmla="*/ 85 w 85"/>
                  <a:gd name="T3" fmla="*/ 8 h 8"/>
                  <a:gd name="T4" fmla="*/ 79 w 85"/>
                  <a:gd name="T5" fmla="*/ 0 h 8"/>
                  <a:gd name="T6" fmla="*/ 0 w 85"/>
                  <a:gd name="T7" fmla="*/ 0 h 8"/>
                  <a:gd name="T8" fmla="*/ 6 w 85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8">
                    <a:moveTo>
                      <a:pt x="6" y="8"/>
                    </a:moveTo>
                    <a:lnTo>
                      <a:pt x="85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6" name="Freeform 1342">
                <a:extLst>
                  <a:ext uri="{FF2B5EF4-FFF2-40B4-BE49-F238E27FC236}">
                    <a16:creationId xmlns:a16="http://schemas.microsoft.com/office/drawing/2014/main" id="{33E11100-89AB-4AFB-9A74-FC19DC609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3829"/>
                <a:ext cx="85" cy="8"/>
              </a:xfrm>
              <a:custGeom>
                <a:avLst/>
                <a:gdLst>
                  <a:gd name="T0" fmla="*/ 6 w 85"/>
                  <a:gd name="T1" fmla="*/ 8 h 8"/>
                  <a:gd name="T2" fmla="*/ 85 w 85"/>
                  <a:gd name="T3" fmla="*/ 8 h 8"/>
                  <a:gd name="T4" fmla="*/ 79 w 85"/>
                  <a:gd name="T5" fmla="*/ 0 h 8"/>
                  <a:gd name="T6" fmla="*/ 0 w 85"/>
                  <a:gd name="T7" fmla="*/ 0 h 8"/>
                  <a:gd name="T8" fmla="*/ 6 w 85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8">
                    <a:moveTo>
                      <a:pt x="6" y="8"/>
                    </a:moveTo>
                    <a:lnTo>
                      <a:pt x="85" y="8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6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7" name="Freeform 1343">
                <a:extLst>
                  <a:ext uri="{FF2B5EF4-FFF2-40B4-BE49-F238E27FC236}">
                    <a16:creationId xmlns:a16="http://schemas.microsoft.com/office/drawing/2014/main" id="{FBBBA59A-27CA-49DC-80F5-AECDE7604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3829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8" name="Freeform 1344">
                <a:extLst>
                  <a:ext uri="{FF2B5EF4-FFF2-40B4-BE49-F238E27FC236}">
                    <a16:creationId xmlns:a16="http://schemas.microsoft.com/office/drawing/2014/main" id="{EBC74C4F-9925-4BD7-A1A0-10A784E15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3829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69" name="Freeform 1345">
                <a:extLst>
                  <a:ext uri="{FF2B5EF4-FFF2-40B4-BE49-F238E27FC236}">
                    <a16:creationId xmlns:a16="http://schemas.microsoft.com/office/drawing/2014/main" id="{EED1ADDB-48E5-42FC-A66E-F98EDC440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3829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0" name="Freeform 1346">
                <a:extLst>
                  <a:ext uri="{FF2B5EF4-FFF2-40B4-BE49-F238E27FC236}">
                    <a16:creationId xmlns:a16="http://schemas.microsoft.com/office/drawing/2014/main" id="{BA789705-3BCF-4E93-863B-B4BB7C458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3829"/>
                <a:ext cx="83" cy="8"/>
              </a:xfrm>
              <a:custGeom>
                <a:avLst/>
                <a:gdLst>
                  <a:gd name="T0" fmla="*/ 79 w 83"/>
                  <a:gd name="T1" fmla="*/ 8 h 8"/>
                  <a:gd name="T2" fmla="*/ 0 w 83"/>
                  <a:gd name="T3" fmla="*/ 8 h 8"/>
                  <a:gd name="T4" fmla="*/ 6 w 83"/>
                  <a:gd name="T5" fmla="*/ 0 h 8"/>
                  <a:gd name="T6" fmla="*/ 83 w 83"/>
                  <a:gd name="T7" fmla="*/ 0 h 8"/>
                  <a:gd name="T8" fmla="*/ 79 w 83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8">
                    <a:moveTo>
                      <a:pt x="79" y="8"/>
                    </a:moveTo>
                    <a:lnTo>
                      <a:pt x="0" y="8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9" y="8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1" name="Freeform 1347">
                <a:extLst>
                  <a:ext uri="{FF2B5EF4-FFF2-40B4-BE49-F238E27FC236}">
                    <a16:creationId xmlns:a16="http://schemas.microsoft.com/office/drawing/2014/main" id="{8B45507B-52FF-4807-8154-54889216E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376"/>
                <a:ext cx="564" cy="449"/>
              </a:xfrm>
              <a:custGeom>
                <a:avLst/>
                <a:gdLst>
                  <a:gd name="T0" fmla="*/ 564 w 564"/>
                  <a:gd name="T1" fmla="*/ 0 h 449"/>
                  <a:gd name="T2" fmla="*/ 77 w 564"/>
                  <a:gd name="T3" fmla="*/ 449 h 449"/>
                  <a:gd name="T4" fmla="*/ 0 w 564"/>
                  <a:gd name="T5" fmla="*/ 449 h 449"/>
                  <a:gd name="T6" fmla="*/ 487 w 564"/>
                  <a:gd name="T7" fmla="*/ 0 h 449"/>
                  <a:gd name="T8" fmla="*/ 564 w 564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4" h="449">
                    <a:moveTo>
                      <a:pt x="564" y="0"/>
                    </a:moveTo>
                    <a:lnTo>
                      <a:pt x="77" y="449"/>
                    </a:lnTo>
                    <a:lnTo>
                      <a:pt x="0" y="449"/>
                    </a:lnTo>
                    <a:lnTo>
                      <a:pt x="487" y="0"/>
                    </a:lnTo>
                    <a:lnTo>
                      <a:pt x="564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2" name="Freeform 1348">
                <a:extLst>
                  <a:ext uri="{FF2B5EF4-FFF2-40B4-BE49-F238E27FC236}">
                    <a16:creationId xmlns:a16="http://schemas.microsoft.com/office/drawing/2014/main" id="{7D13A732-0ECE-4464-9F93-5C1A47111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376"/>
                <a:ext cx="564" cy="449"/>
              </a:xfrm>
              <a:custGeom>
                <a:avLst/>
                <a:gdLst>
                  <a:gd name="T0" fmla="*/ 564 w 564"/>
                  <a:gd name="T1" fmla="*/ 0 h 449"/>
                  <a:gd name="T2" fmla="*/ 77 w 564"/>
                  <a:gd name="T3" fmla="*/ 449 h 449"/>
                  <a:gd name="T4" fmla="*/ 0 w 564"/>
                  <a:gd name="T5" fmla="*/ 449 h 449"/>
                  <a:gd name="T6" fmla="*/ 487 w 564"/>
                  <a:gd name="T7" fmla="*/ 0 h 449"/>
                  <a:gd name="T8" fmla="*/ 564 w 564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4" h="449">
                    <a:moveTo>
                      <a:pt x="564" y="0"/>
                    </a:moveTo>
                    <a:lnTo>
                      <a:pt x="77" y="449"/>
                    </a:lnTo>
                    <a:lnTo>
                      <a:pt x="0" y="449"/>
                    </a:lnTo>
                    <a:lnTo>
                      <a:pt x="487" y="0"/>
                    </a:lnTo>
                    <a:lnTo>
                      <a:pt x="564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3" name="Freeform 1349">
                <a:extLst>
                  <a:ext uri="{FF2B5EF4-FFF2-40B4-BE49-F238E27FC236}">
                    <a16:creationId xmlns:a16="http://schemas.microsoft.com/office/drawing/2014/main" id="{796DE015-E1BE-4B24-B145-FFC6BDC97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376"/>
                <a:ext cx="491" cy="455"/>
              </a:xfrm>
              <a:custGeom>
                <a:avLst/>
                <a:gdLst>
                  <a:gd name="T0" fmla="*/ 6 w 491"/>
                  <a:gd name="T1" fmla="*/ 455 h 455"/>
                  <a:gd name="T2" fmla="*/ 491 w 491"/>
                  <a:gd name="T3" fmla="*/ 14 h 455"/>
                  <a:gd name="T4" fmla="*/ 487 w 491"/>
                  <a:gd name="T5" fmla="*/ 0 h 455"/>
                  <a:gd name="T6" fmla="*/ 0 w 491"/>
                  <a:gd name="T7" fmla="*/ 449 h 455"/>
                  <a:gd name="T8" fmla="*/ 6 w 491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1" h="455">
                    <a:moveTo>
                      <a:pt x="6" y="455"/>
                    </a:moveTo>
                    <a:lnTo>
                      <a:pt x="491" y="14"/>
                    </a:lnTo>
                    <a:lnTo>
                      <a:pt x="487" y="0"/>
                    </a:lnTo>
                    <a:lnTo>
                      <a:pt x="0" y="449"/>
                    </a:lnTo>
                    <a:lnTo>
                      <a:pt x="6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4" name="Freeform 1350">
                <a:extLst>
                  <a:ext uri="{FF2B5EF4-FFF2-40B4-BE49-F238E27FC236}">
                    <a16:creationId xmlns:a16="http://schemas.microsoft.com/office/drawing/2014/main" id="{9D6ECD3E-D506-4888-B8BA-223E9D15B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376"/>
                <a:ext cx="491" cy="455"/>
              </a:xfrm>
              <a:custGeom>
                <a:avLst/>
                <a:gdLst>
                  <a:gd name="T0" fmla="*/ 6 w 491"/>
                  <a:gd name="T1" fmla="*/ 455 h 455"/>
                  <a:gd name="T2" fmla="*/ 491 w 491"/>
                  <a:gd name="T3" fmla="*/ 14 h 455"/>
                  <a:gd name="T4" fmla="*/ 487 w 491"/>
                  <a:gd name="T5" fmla="*/ 0 h 455"/>
                  <a:gd name="T6" fmla="*/ 0 w 491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6" y="455"/>
                    </a:moveTo>
                    <a:lnTo>
                      <a:pt x="491" y="14"/>
                    </a:lnTo>
                    <a:lnTo>
                      <a:pt x="487" y="0"/>
                    </a:lnTo>
                    <a:lnTo>
                      <a:pt x="0" y="44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5" name="Freeform 1351">
                <a:extLst>
                  <a:ext uri="{FF2B5EF4-FFF2-40B4-BE49-F238E27FC236}">
                    <a16:creationId xmlns:a16="http://schemas.microsoft.com/office/drawing/2014/main" id="{0F829349-F4D2-4544-96F9-D5A9B19B2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3376"/>
                <a:ext cx="491" cy="455"/>
              </a:xfrm>
              <a:custGeom>
                <a:avLst/>
                <a:gdLst>
                  <a:gd name="T0" fmla="*/ 6 w 491"/>
                  <a:gd name="T1" fmla="*/ 455 h 455"/>
                  <a:gd name="T2" fmla="*/ 491 w 491"/>
                  <a:gd name="T3" fmla="*/ 14 h 455"/>
                  <a:gd name="T4" fmla="*/ 487 w 491"/>
                  <a:gd name="T5" fmla="*/ 0 h 455"/>
                  <a:gd name="T6" fmla="*/ 0 w 491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6" y="455"/>
                    </a:moveTo>
                    <a:lnTo>
                      <a:pt x="491" y="14"/>
                    </a:lnTo>
                    <a:lnTo>
                      <a:pt x="487" y="0"/>
                    </a:lnTo>
                    <a:lnTo>
                      <a:pt x="0" y="44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6" name="Freeform 1352">
                <a:extLst>
                  <a:ext uri="{FF2B5EF4-FFF2-40B4-BE49-F238E27FC236}">
                    <a16:creationId xmlns:a16="http://schemas.microsoft.com/office/drawing/2014/main" id="{2B3F81CF-54CB-4CC1-9969-314DE5AFF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825"/>
                <a:ext cx="83" cy="6"/>
              </a:xfrm>
              <a:custGeom>
                <a:avLst/>
                <a:gdLst>
                  <a:gd name="T0" fmla="*/ 4 w 83"/>
                  <a:gd name="T1" fmla="*/ 6 h 6"/>
                  <a:gd name="T2" fmla="*/ 83 w 83"/>
                  <a:gd name="T3" fmla="*/ 6 h 6"/>
                  <a:gd name="T4" fmla="*/ 77 w 83"/>
                  <a:gd name="T5" fmla="*/ 0 h 6"/>
                  <a:gd name="T6" fmla="*/ 0 w 83"/>
                  <a:gd name="T7" fmla="*/ 0 h 6"/>
                  <a:gd name="T8" fmla="*/ 4 w 8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">
                    <a:moveTo>
                      <a:pt x="4" y="6"/>
                    </a:moveTo>
                    <a:lnTo>
                      <a:pt x="83" y="6"/>
                    </a:lnTo>
                    <a:lnTo>
                      <a:pt x="77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7" name="Freeform 1353">
                <a:extLst>
                  <a:ext uri="{FF2B5EF4-FFF2-40B4-BE49-F238E27FC236}">
                    <a16:creationId xmlns:a16="http://schemas.microsoft.com/office/drawing/2014/main" id="{0140C535-B964-406F-AA5A-ECB1D4F95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825"/>
                <a:ext cx="83" cy="6"/>
              </a:xfrm>
              <a:custGeom>
                <a:avLst/>
                <a:gdLst>
                  <a:gd name="T0" fmla="*/ 4 w 83"/>
                  <a:gd name="T1" fmla="*/ 6 h 6"/>
                  <a:gd name="T2" fmla="*/ 83 w 83"/>
                  <a:gd name="T3" fmla="*/ 6 h 6"/>
                  <a:gd name="T4" fmla="*/ 77 w 83"/>
                  <a:gd name="T5" fmla="*/ 0 h 6"/>
                  <a:gd name="T6" fmla="*/ 0 w 83"/>
                  <a:gd name="T7" fmla="*/ 0 h 6"/>
                  <a:gd name="T8" fmla="*/ 4 w 8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">
                    <a:moveTo>
                      <a:pt x="4" y="6"/>
                    </a:moveTo>
                    <a:lnTo>
                      <a:pt x="83" y="6"/>
                    </a:lnTo>
                    <a:lnTo>
                      <a:pt x="77" y="0"/>
                    </a:lnTo>
                    <a:lnTo>
                      <a:pt x="0" y="0"/>
                    </a:lnTo>
                    <a:lnTo>
                      <a:pt x="4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8" name="Freeform 1354">
                <a:extLst>
                  <a:ext uri="{FF2B5EF4-FFF2-40B4-BE49-F238E27FC236}">
                    <a16:creationId xmlns:a16="http://schemas.microsoft.com/office/drawing/2014/main" id="{52A1C51E-F4B1-48A6-BD54-C43C301A9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3376"/>
                <a:ext cx="562" cy="449"/>
              </a:xfrm>
              <a:custGeom>
                <a:avLst/>
                <a:gdLst>
                  <a:gd name="T0" fmla="*/ 562 w 562"/>
                  <a:gd name="T1" fmla="*/ 0 h 449"/>
                  <a:gd name="T2" fmla="*/ 77 w 562"/>
                  <a:gd name="T3" fmla="*/ 449 h 449"/>
                  <a:gd name="T4" fmla="*/ 0 w 562"/>
                  <a:gd name="T5" fmla="*/ 449 h 449"/>
                  <a:gd name="T6" fmla="*/ 485 w 562"/>
                  <a:gd name="T7" fmla="*/ 0 h 449"/>
                  <a:gd name="T8" fmla="*/ 562 w 562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9">
                    <a:moveTo>
                      <a:pt x="562" y="0"/>
                    </a:moveTo>
                    <a:lnTo>
                      <a:pt x="77" y="449"/>
                    </a:lnTo>
                    <a:lnTo>
                      <a:pt x="0" y="449"/>
                    </a:lnTo>
                    <a:lnTo>
                      <a:pt x="485" y="0"/>
                    </a:lnTo>
                    <a:lnTo>
                      <a:pt x="562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79" name="Freeform 1355">
                <a:extLst>
                  <a:ext uri="{FF2B5EF4-FFF2-40B4-BE49-F238E27FC236}">
                    <a16:creationId xmlns:a16="http://schemas.microsoft.com/office/drawing/2014/main" id="{AD673713-E7D8-4D0F-9F99-B2BD15A3A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3376"/>
                <a:ext cx="562" cy="449"/>
              </a:xfrm>
              <a:custGeom>
                <a:avLst/>
                <a:gdLst>
                  <a:gd name="T0" fmla="*/ 562 w 562"/>
                  <a:gd name="T1" fmla="*/ 0 h 449"/>
                  <a:gd name="T2" fmla="*/ 77 w 562"/>
                  <a:gd name="T3" fmla="*/ 449 h 449"/>
                  <a:gd name="T4" fmla="*/ 0 w 562"/>
                  <a:gd name="T5" fmla="*/ 449 h 449"/>
                  <a:gd name="T6" fmla="*/ 485 w 562"/>
                  <a:gd name="T7" fmla="*/ 0 h 449"/>
                  <a:gd name="T8" fmla="*/ 562 w 562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2" h="449">
                    <a:moveTo>
                      <a:pt x="562" y="0"/>
                    </a:moveTo>
                    <a:lnTo>
                      <a:pt x="77" y="449"/>
                    </a:lnTo>
                    <a:lnTo>
                      <a:pt x="0" y="449"/>
                    </a:lnTo>
                    <a:lnTo>
                      <a:pt x="485" y="0"/>
                    </a:lnTo>
                    <a:lnTo>
                      <a:pt x="562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0" name="Freeform 1356">
                <a:extLst>
                  <a:ext uri="{FF2B5EF4-FFF2-40B4-BE49-F238E27FC236}">
                    <a16:creationId xmlns:a16="http://schemas.microsoft.com/office/drawing/2014/main" id="{693BC948-A56C-4C98-9C11-7F761D3BD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3376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4 h 455"/>
                  <a:gd name="T4" fmla="*/ 485 w 487"/>
                  <a:gd name="T5" fmla="*/ 0 h 455"/>
                  <a:gd name="T6" fmla="*/ 0 w 487"/>
                  <a:gd name="T7" fmla="*/ 449 h 455"/>
                  <a:gd name="T8" fmla="*/ 4 w 487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4"/>
                    </a:lnTo>
                    <a:lnTo>
                      <a:pt x="485" y="0"/>
                    </a:lnTo>
                    <a:lnTo>
                      <a:pt x="0" y="449"/>
                    </a:lnTo>
                    <a:lnTo>
                      <a:pt x="4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1" name="Freeform 1357">
                <a:extLst>
                  <a:ext uri="{FF2B5EF4-FFF2-40B4-BE49-F238E27FC236}">
                    <a16:creationId xmlns:a16="http://schemas.microsoft.com/office/drawing/2014/main" id="{40D2A4B6-1695-4057-BFFB-80B37025C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3376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4 h 455"/>
                  <a:gd name="T4" fmla="*/ 485 w 487"/>
                  <a:gd name="T5" fmla="*/ 0 h 455"/>
                  <a:gd name="T6" fmla="*/ 0 w 487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4"/>
                    </a:lnTo>
                    <a:lnTo>
                      <a:pt x="485" y="0"/>
                    </a:lnTo>
                    <a:lnTo>
                      <a:pt x="0" y="44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2" name="Freeform 1358">
                <a:extLst>
                  <a:ext uri="{FF2B5EF4-FFF2-40B4-BE49-F238E27FC236}">
                    <a16:creationId xmlns:a16="http://schemas.microsoft.com/office/drawing/2014/main" id="{9125E433-0CA7-4884-A845-AC4760078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3376"/>
                <a:ext cx="487" cy="455"/>
              </a:xfrm>
              <a:custGeom>
                <a:avLst/>
                <a:gdLst>
                  <a:gd name="T0" fmla="*/ 4 w 487"/>
                  <a:gd name="T1" fmla="*/ 455 h 455"/>
                  <a:gd name="T2" fmla="*/ 487 w 487"/>
                  <a:gd name="T3" fmla="*/ 14 h 455"/>
                  <a:gd name="T4" fmla="*/ 485 w 487"/>
                  <a:gd name="T5" fmla="*/ 0 h 455"/>
                  <a:gd name="T6" fmla="*/ 0 w 487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" y="455"/>
                    </a:moveTo>
                    <a:lnTo>
                      <a:pt x="487" y="14"/>
                    </a:lnTo>
                    <a:lnTo>
                      <a:pt x="485" y="0"/>
                    </a:lnTo>
                    <a:lnTo>
                      <a:pt x="0" y="44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3" name="Freeform 1359">
                <a:extLst>
                  <a:ext uri="{FF2B5EF4-FFF2-40B4-BE49-F238E27FC236}">
                    <a16:creationId xmlns:a16="http://schemas.microsoft.com/office/drawing/2014/main" id="{A16CA121-1D6E-438D-8BC9-CCC7F214F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3825"/>
                <a:ext cx="81" cy="6"/>
              </a:xfrm>
              <a:custGeom>
                <a:avLst/>
                <a:gdLst>
                  <a:gd name="T0" fmla="*/ 2 w 81"/>
                  <a:gd name="T1" fmla="*/ 6 h 6"/>
                  <a:gd name="T2" fmla="*/ 81 w 81"/>
                  <a:gd name="T3" fmla="*/ 6 h 6"/>
                  <a:gd name="T4" fmla="*/ 79 w 81"/>
                  <a:gd name="T5" fmla="*/ 0 h 6"/>
                  <a:gd name="T6" fmla="*/ 0 w 81"/>
                  <a:gd name="T7" fmla="*/ 0 h 6"/>
                  <a:gd name="T8" fmla="*/ 2 w 81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">
                    <a:moveTo>
                      <a:pt x="2" y="6"/>
                    </a:moveTo>
                    <a:lnTo>
                      <a:pt x="81" y="6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4" name="Freeform 1360">
                <a:extLst>
                  <a:ext uri="{FF2B5EF4-FFF2-40B4-BE49-F238E27FC236}">
                    <a16:creationId xmlns:a16="http://schemas.microsoft.com/office/drawing/2014/main" id="{336C024F-8DD7-49C9-AC05-43D39FB1B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3825"/>
                <a:ext cx="81" cy="6"/>
              </a:xfrm>
              <a:custGeom>
                <a:avLst/>
                <a:gdLst>
                  <a:gd name="T0" fmla="*/ 2 w 81"/>
                  <a:gd name="T1" fmla="*/ 6 h 6"/>
                  <a:gd name="T2" fmla="*/ 81 w 81"/>
                  <a:gd name="T3" fmla="*/ 6 h 6"/>
                  <a:gd name="T4" fmla="*/ 79 w 81"/>
                  <a:gd name="T5" fmla="*/ 0 h 6"/>
                  <a:gd name="T6" fmla="*/ 0 w 81"/>
                  <a:gd name="T7" fmla="*/ 0 h 6"/>
                  <a:gd name="T8" fmla="*/ 2 w 81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">
                    <a:moveTo>
                      <a:pt x="2" y="6"/>
                    </a:moveTo>
                    <a:lnTo>
                      <a:pt x="81" y="6"/>
                    </a:lnTo>
                    <a:lnTo>
                      <a:pt x="79" y="0"/>
                    </a:lnTo>
                    <a:lnTo>
                      <a:pt x="0" y="0"/>
                    </a:lnTo>
                    <a:lnTo>
                      <a:pt x="2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5" name="Freeform 1361">
                <a:extLst>
                  <a:ext uri="{FF2B5EF4-FFF2-40B4-BE49-F238E27FC236}">
                    <a16:creationId xmlns:a16="http://schemas.microsoft.com/office/drawing/2014/main" id="{2D8D51ED-3203-4687-A4BA-07E3657B0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411"/>
                <a:ext cx="465" cy="414"/>
              </a:xfrm>
              <a:custGeom>
                <a:avLst/>
                <a:gdLst>
                  <a:gd name="T0" fmla="*/ 445 w 465"/>
                  <a:gd name="T1" fmla="*/ 0 h 414"/>
                  <a:gd name="T2" fmla="*/ 0 w 465"/>
                  <a:gd name="T3" fmla="*/ 414 h 414"/>
                  <a:gd name="T4" fmla="*/ 77 w 465"/>
                  <a:gd name="T5" fmla="*/ 414 h 414"/>
                  <a:gd name="T6" fmla="*/ 465 w 465"/>
                  <a:gd name="T7" fmla="*/ 52 h 414"/>
                  <a:gd name="T8" fmla="*/ 445 w 465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5" h="414">
                    <a:moveTo>
                      <a:pt x="445" y="0"/>
                    </a:moveTo>
                    <a:lnTo>
                      <a:pt x="0" y="414"/>
                    </a:lnTo>
                    <a:lnTo>
                      <a:pt x="77" y="414"/>
                    </a:lnTo>
                    <a:lnTo>
                      <a:pt x="465" y="5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6" name="Freeform 1362">
                <a:extLst>
                  <a:ext uri="{FF2B5EF4-FFF2-40B4-BE49-F238E27FC236}">
                    <a16:creationId xmlns:a16="http://schemas.microsoft.com/office/drawing/2014/main" id="{14F61591-912C-4992-B381-2ED66FA02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411"/>
                <a:ext cx="465" cy="414"/>
              </a:xfrm>
              <a:custGeom>
                <a:avLst/>
                <a:gdLst>
                  <a:gd name="T0" fmla="*/ 445 w 465"/>
                  <a:gd name="T1" fmla="*/ 0 h 414"/>
                  <a:gd name="T2" fmla="*/ 0 w 465"/>
                  <a:gd name="T3" fmla="*/ 414 h 414"/>
                  <a:gd name="T4" fmla="*/ 77 w 465"/>
                  <a:gd name="T5" fmla="*/ 414 h 414"/>
                  <a:gd name="T6" fmla="*/ 465 w 465"/>
                  <a:gd name="T7" fmla="*/ 52 h 414"/>
                  <a:gd name="T8" fmla="*/ 445 w 465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5" h="414">
                    <a:moveTo>
                      <a:pt x="445" y="0"/>
                    </a:moveTo>
                    <a:lnTo>
                      <a:pt x="0" y="414"/>
                    </a:lnTo>
                    <a:lnTo>
                      <a:pt x="77" y="414"/>
                    </a:lnTo>
                    <a:lnTo>
                      <a:pt x="465" y="52"/>
                    </a:lnTo>
                    <a:lnTo>
                      <a:pt x="445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7" name="Freeform 1363">
                <a:extLst>
                  <a:ext uri="{FF2B5EF4-FFF2-40B4-BE49-F238E27FC236}">
                    <a16:creationId xmlns:a16="http://schemas.microsoft.com/office/drawing/2014/main" id="{EB7CA621-8854-4857-91A6-A9E1032D8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463"/>
                <a:ext cx="392" cy="368"/>
              </a:xfrm>
              <a:custGeom>
                <a:avLst/>
                <a:gdLst>
                  <a:gd name="T0" fmla="*/ 388 w 392"/>
                  <a:gd name="T1" fmla="*/ 0 h 368"/>
                  <a:gd name="T2" fmla="*/ 0 w 392"/>
                  <a:gd name="T3" fmla="*/ 362 h 368"/>
                  <a:gd name="T4" fmla="*/ 0 w 392"/>
                  <a:gd name="T5" fmla="*/ 368 h 368"/>
                  <a:gd name="T6" fmla="*/ 392 w 392"/>
                  <a:gd name="T7" fmla="*/ 10 h 368"/>
                  <a:gd name="T8" fmla="*/ 388 w 392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2" h="368">
                    <a:moveTo>
                      <a:pt x="388" y="0"/>
                    </a:moveTo>
                    <a:lnTo>
                      <a:pt x="0" y="362"/>
                    </a:lnTo>
                    <a:lnTo>
                      <a:pt x="0" y="368"/>
                    </a:lnTo>
                    <a:lnTo>
                      <a:pt x="392" y="10"/>
                    </a:lnTo>
                    <a:lnTo>
                      <a:pt x="388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8" name="Freeform 1364">
                <a:extLst>
                  <a:ext uri="{FF2B5EF4-FFF2-40B4-BE49-F238E27FC236}">
                    <a16:creationId xmlns:a16="http://schemas.microsoft.com/office/drawing/2014/main" id="{9BA6E126-09F9-4859-A887-C475FD908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3463"/>
                <a:ext cx="392" cy="368"/>
              </a:xfrm>
              <a:custGeom>
                <a:avLst/>
                <a:gdLst>
                  <a:gd name="T0" fmla="*/ 388 w 392"/>
                  <a:gd name="T1" fmla="*/ 0 h 368"/>
                  <a:gd name="T2" fmla="*/ 0 w 392"/>
                  <a:gd name="T3" fmla="*/ 362 h 368"/>
                  <a:gd name="T4" fmla="*/ 0 w 392"/>
                  <a:gd name="T5" fmla="*/ 368 h 368"/>
                  <a:gd name="T6" fmla="*/ 392 w 392"/>
                  <a:gd name="T7" fmla="*/ 10 h 368"/>
                  <a:gd name="T8" fmla="*/ 388 w 392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2" h="368">
                    <a:moveTo>
                      <a:pt x="388" y="0"/>
                    </a:moveTo>
                    <a:lnTo>
                      <a:pt x="0" y="362"/>
                    </a:lnTo>
                    <a:lnTo>
                      <a:pt x="0" y="368"/>
                    </a:lnTo>
                    <a:lnTo>
                      <a:pt x="392" y="10"/>
                    </a:lnTo>
                    <a:lnTo>
                      <a:pt x="388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89" name="Freeform 1365">
                <a:extLst>
                  <a:ext uri="{FF2B5EF4-FFF2-40B4-BE49-F238E27FC236}">
                    <a16:creationId xmlns:a16="http://schemas.microsoft.com/office/drawing/2014/main" id="{EED97C96-43A8-4150-9B43-7F28EF1E9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825"/>
                <a:ext cx="79" cy="6"/>
              </a:xfrm>
              <a:custGeom>
                <a:avLst/>
                <a:gdLst>
                  <a:gd name="T0" fmla="*/ 0 w 79"/>
                  <a:gd name="T1" fmla="*/ 6 h 6"/>
                  <a:gd name="T2" fmla="*/ 79 w 79"/>
                  <a:gd name="T3" fmla="*/ 6 h 6"/>
                  <a:gd name="T4" fmla="*/ 79 w 79"/>
                  <a:gd name="T5" fmla="*/ 0 h 6"/>
                  <a:gd name="T6" fmla="*/ 2 w 79"/>
                  <a:gd name="T7" fmla="*/ 0 h 6"/>
                  <a:gd name="T8" fmla="*/ 0 w 7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">
                    <a:moveTo>
                      <a:pt x="0" y="6"/>
                    </a:moveTo>
                    <a:lnTo>
                      <a:pt x="79" y="6"/>
                    </a:lnTo>
                    <a:lnTo>
                      <a:pt x="79" y="0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0" name="Freeform 1366">
                <a:extLst>
                  <a:ext uri="{FF2B5EF4-FFF2-40B4-BE49-F238E27FC236}">
                    <a16:creationId xmlns:a16="http://schemas.microsoft.com/office/drawing/2014/main" id="{B18253C4-3FA1-42BC-8F5D-177B9D172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825"/>
                <a:ext cx="79" cy="6"/>
              </a:xfrm>
              <a:custGeom>
                <a:avLst/>
                <a:gdLst>
                  <a:gd name="T0" fmla="*/ 0 w 79"/>
                  <a:gd name="T1" fmla="*/ 6 h 6"/>
                  <a:gd name="T2" fmla="*/ 79 w 79"/>
                  <a:gd name="T3" fmla="*/ 6 h 6"/>
                  <a:gd name="T4" fmla="*/ 79 w 79"/>
                  <a:gd name="T5" fmla="*/ 0 h 6"/>
                  <a:gd name="T6" fmla="*/ 2 w 79"/>
                  <a:gd name="T7" fmla="*/ 0 h 6"/>
                  <a:gd name="T8" fmla="*/ 0 w 7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">
                    <a:moveTo>
                      <a:pt x="0" y="6"/>
                    </a:moveTo>
                    <a:lnTo>
                      <a:pt x="79" y="6"/>
                    </a:lnTo>
                    <a:lnTo>
                      <a:pt x="79" y="0"/>
                    </a:lnTo>
                    <a:lnTo>
                      <a:pt x="2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1" name="Freeform 1367">
                <a:extLst>
                  <a:ext uri="{FF2B5EF4-FFF2-40B4-BE49-F238E27FC236}">
                    <a16:creationId xmlns:a16="http://schemas.microsoft.com/office/drawing/2014/main" id="{89227E81-CCF5-44CD-A8EC-41F0693BD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376"/>
                <a:ext cx="566" cy="449"/>
              </a:xfrm>
              <a:custGeom>
                <a:avLst/>
                <a:gdLst>
                  <a:gd name="T0" fmla="*/ 0 w 566"/>
                  <a:gd name="T1" fmla="*/ 0 h 449"/>
                  <a:gd name="T2" fmla="*/ 489 w 566"/>
                  <a:gd name="T3" fmla="*/ 449 h 449"/>
                  <a:gd name="T4" fmla="*/ 566 w 566"/>
                  <a:gd name="T5" fmla="*/ 449 h 449"/>
                  <a:gd name="T6" fmla="*/ 77 w 566"/>
                  <a:gd name="T7" fmla="*/ 0 h 449"/>
                  <a:gd name="T8" fmla="*/ 0 w 566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9">
                    <a:moveTo>
                      <a:pt x="0" y="0"/>
                    </a:moveTo>
                    <a:lnTo>
                      <a:pt x="489" y="449"/>
                    </a:lnTo>
                    <a:lnTo>
                      <a:pt x="566" y="449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2" name="Freeform 1368">
                <a:extLst>
                  <a:ext uri="{FF2B5EF4-FFF2-40B4-BE49-F238E27FC236}">
                    <a16:creationId xmlns:a16="http://schemas.microsoft.com/office/drawing/2014/main" id="{509985E4-8F3D-4240-9C86-8C57CD4EE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376"/>
                <a:ext cx="566" cy="449"/>
              </a:xfrm>
              <a:custGeom>
                <a:avLst/>
                <a:gdLst>
                  <a:gd name="T0" fmla="*/ 0 w 566"/>
                  <a:gd name="T1" fmla="*/ 0 h 449"/>
                  <a:gd name="T2" fmla="*/ 489 w 566"/>
                  <a:gd name="T3" fmla="*/ 449 h 449"/>
                  <a:gd name="T4" fmla="*/ 566 w 566"/>
                  <a:gd name="T5" fmla="*/ 449 h 449"/>
                  <a:gd name="T6" fmla="*/ 77 w 566"/>
                  <a:gd name="T7" fmla="*/ 0 h 449"/>
                  <a:gd name="T8" fmla="*/ 0 w 566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6" h="449">
                    <a:moveTo>
                      <a:pt x="0" y="0"/>
                    </a:moveTo>
                    <a:lnTo>
                      <a:pt x="489" y="449"/>
                    </a:lnTo>
                    <a:lnTo>
                      <a:pt x="566" y="449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3" name="Freeform 1369">
                <a:extLst>
                  <a:ext uri="{FF2B5EF4-FFF2-40B4-BE49-F238E27FC236}">
                    <a16:creationId xmlns:a16="http://schemas.microsoft.com/office/drawing/2014/main" id="{16A90527-31E0-43A3-AD40-4DA9F1973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3376"/>
                <a:ext cx="491" cy="455"/>
              </a:xfrm>
              <a:custGeom>
                <a:avLst/>
                <a:gdLst>
                  <a:gd name="T0" fmla="*/ 485 w 491"/>
                  <a:gd name="T1" fmla="*/ 455 h 455"/>
                  <a:gd name="T2" fmla="*/ 0 w 491"/>
                  <a:gd name="T3" fmla="*/ 14 h 455"/>
                  <a:gd name="T4" fmla="*/ 2 w 491"/>
                  <a:gd name="T5" fmla="*/ 0 h 455"/>
                  <a:gd name="T6" fmla="*/ 491 w 491"/>
                  <a:gd name="T7" fmla="*/ 449 h 455"/>
                  <a:gd name="T8" fmla="*/ 485 w 491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1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2" y="0"/>
                    </a:lnTo>
                    <a:lnTo>
                      <a:pt x="491" y="449"/>
                    </a:lnTo>
                    <a:lnTo>
                      <a:pt x="485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4" name="Freeform 1370">
                <a:extLst>
                  <a:ext uri="{FF2B5EF4-FFF2-40B4-BE49-F238E27FC236}">
                    <a16:creationId xmlns:a16="http://schemas.microsoft.com/office/drawing/2014/main" id="{A2505402-A7A6-42BD-9201-563C1B09D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3376"/>
                <a:ext cx="491" cy="455"/>
              </a:xfrm>
              <a:custGeom>
                <a:avLst/>
                <a:gdLst>
                  <a:gd name="T0" fmla="*/ 485 w 491"/>
                  <a:gd name="T1" fmla="*/ 455 h 455"/>
                  <a:gd name="T2" fmla="*/ 0 w 491"/>
                  <a:gd name="T3" fmla="*/ 14 h 455"/>
                  <a:gd name="T4" fmla="*/ 2 w 491"/>
                  <a:gd name="T5" fmla="*/ 0 h 455"/>
                  <a:gd name="T6" fmla="*/ 491 w 491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2" y="0"/>
                    </a:lnTo>
                    <a:lnTo>
                      <a:pt x="491" y="44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5" name="Freeform 1371">
                <a:extLst>
                  <a:ext uri="{FF2B5EF4-FFF2-40B4-BE49-F238E27FC236}">
                    <a16:creationId xmlns:a16="http://schemas.microsoft.com/office/drawing/2014/main" id="{DA2FB24B-4549-4952-B43B-AC8513469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3376"/>
                <a:ext cx="491" cy="455"/>
              </a:xfrm>
              <a:custGeom>
                <a:avLst/>
                <a:gdLst>
                  <a:gd name="T0" fmla="*/ 485 w 491"/>
                  <a:gd name="T1" fmla="*/ 455 h 455"/>
                  <a:gd name="T2" fmla="*/ 0 w 491"/>
                  <a:gd name="T3" fmla="*/ 14 h 455"/>
                  <a:gd name="T4" fmla="*/ 2 w 491"/>
                  <a:gd name="T5" fmla="*/ 0 h 455"/>
                  <a:gd name="T6" fmla="*/ 491 w 491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1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2" y="0"/>
                    </a:lnTo>
                    <a:lnTo>
                      <a:pt x="491" y="44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6" name="Freeform 1372">
                <a:extLst>
                  <a:ext uri="{FF2B5EF4-FFF2-40B4-BE49-F238E27FC236}">
                    <a16:creationId xmlns:a16="http://schemas.microsoft.com/office/drawing/2014/main" id="{0CF1B737-68EF-4265-A9DD-02E170F94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3825"/>
                <a:ext cx="83" cy="6"/>
              </a:xfrm>
              <a:custGeom>
                <a:avLst/>
                <a:gdLst>
                  <a:gd name="T0" fmla="*/ 77 w 83"/>
                  <a:gd name="T1" fmla="*/ 6 h 6"/>
                  <a:gd name="T2" fmla="*/ 0 w 83"/>
                  <a:gd name="T3" fmla="*/ 6 h 6"/>
                  <a:gd name="T4" fmla="*/ 6 w 83"/>
                  <a:gd name="T5" fmla="*/ 0 h 6"/>
                  <a:gd name="T6" fmla="*/ 83 w 83"/>
                  <a:gd name="T7" fmla="*/ 0 h 6"/>
                  <a:gd name="T8" fmla="*/ 77 w 8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">
                    <a:moveTo>
                      <a:pt x="77" y="6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7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7" name="Freeform 1373">
                <a:extLst>
                  <a:ext uri="{FF2B5EF4-FFF2-40B4-BE49-F238E27FC236}">
                    <a16:creationId xmlns:a16="http://schemas.microsoft.com/office/drawing/2014/main" id="{FAB96DFE-C781-4863-B00A-83275E55B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3825"/>
                <a:ext cx="83" cy="6"/>
              </a:xfrm>
              <a:custGeom>
                <a:avLst/>
                <a:gdLst>
                  <a:gd name="T0" fmla="*/ 77 w 83"/>
                  <a:gd name="T1" fmla="*/ 6 h 6"/>
                  <a:gd name="T2" fmla="*/ 0 w 83"/>
                  <a:gd name="T3" fmla="*/ 6 h 6"/>
                  <a:gd name="T4" fmla="*/ 6 w 83"/>
                  <a:gd name="T5" fmla="*/ 0 h 6"/>
                  <a:gd name="T6" fmla="*/ 83 w 83"/>
                  <a:gd name="T7" fmla="*/ 0 h 6"/>
                  <a:gd name="T8" fmla="*/ 77 w 83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">
                    <a:moveTo>
                      <a:pt x="77" y="6"/>
                    </a:moveTo>
                    <a:lnTo>
                      <a:pt x="0" y="6"/>
                    </a:lnTo>
                    <a:lnTo>
                      <a:pt x="6" y="0"/>
                    </a:lnTo>
                    <a:lnTo>
                      <a:pt x="83" y="0"/>
                    </a:lnTo>
                    <a:lnTo>
                      <a:pt x="77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8" name="Freeform 1374">
                <a:extLst>
                  <a:ext uri="{FF2B5EF4-FFF2-40B4-BE49-F238E27FC236}">
                    <a16:creationId xmlns:a16="http://schemas.microsoft.com/office/drawing/2014/main" id="{2437A52D-6A88-4BC7-9F92-CF494209B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376"/>
                <a:ext cx="560" cy="449"/>
              </a:xfrm>
              <a:custGeom>
                <a:avLst/>
                <a:gdLst>
                  <a:gd name="T0" fmla="*/ 0 w 560"/>
                  <a:gd name="T1" fmla="*/ 0 h 449"/>
                  <a:gd name="T2" fmla="*/ 483 w 560"/>
                  <a:gd name="T3" fmla="*/ 449 h 449"/>
                  <a:gd name="T4" fmla="*/ 560 w 560"/>
                  <a:gd name="T5" fmla="*/ 449 h 449"/>
                  <a:gd name="T6" fmla="*/ 77 w 560"/>
                  <a:gd name="T7" fmla="*/ 0 h 449"/>
                  <a:gd name="T8" fmla="*/ 0 w 560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" h="449">
                    <a:moveTo>
                      <a:pt x="0" y="0"/>
                    </a:moveTo>
                    <a:lnTo>
                      <a:pt x="483" y="449"/>
                    </a:lnTo>
                    <a:lnTo>
                      <a:pt x="560" y="449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399" name="Freeform 1375">
                <a:extLst>
                  <a:ext uri="{FF2B5EF4-FFF2-40B4-BE49-F238E27FC236}">
                    <a16:creationId xmlns:a16="http://schemas.microsoft.com/office/drawing/2014/main" id="{EC231858-3095-48FE-87C6-CD1063B11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3376"/>
                <a:ext cx="560" cy="449"/>
              </a:xfrm>
              <a:custGeom>
                <a:avLst/>
                <a:gdLst>
                  <a:gd name="T0" fmla="*/ 0 w 560"/>
                  <a:gd name="T1" fmla="*/ 0 h 449"/>
                  <a:gd name="T2" fmla="*/ 483 w 560"/>
                  <a:gd name="T3" fmla="*/ 449 h 449"/>
                  <a:gd name="T4" fmla="*/ 560 w 560"/>
                  <a:gd name="T5" fmla="*/ 449 h 449"/>
                  <a:gd name="T6" fmla="*/ 77 w 560"/>
                  <a:gd name="T7" fmla="*/ 0 h 449"/>
                  <a:gd name="T8" fmla="*/ 0 w 560"/>
                  <a:gd name="T9" fmla="*/ 0 h 4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0" h="449">
                    <a:moveTo>
                      <a:pt x="0" y="0"/>
                    </a:moveTo>
                    <a:lnTo>
                      <a:pt x="483" y="449"/>
                    </a:lnTo>
                    <a:lnTo>
                      <a:pt x="560" y="449"/>
                    </a:lnTo>
                    <a:lnTo>
                      <a:pt x="77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0" name="Freeform 1376">
                <a:extLst>
                  <a:ext uri="{FF2B5EF4-FFF2-40B4-BE49-F238E27FC236}">
                    <a16:creationId xmlns:a16="http://schemas.microsoft.com/office/drawing/2014/main" id="{C15AAFAB-AEAA-4E0E-8AE7-A92C9D68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376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4 h 455"/>
                  <a:gd name="T4" fmla="*/ 4 w 487"/>
                  <a:gd name="T5" fmla="*/ 0 h 455"/>
                  <a:gd name="T6" fmla="*/ 487 w 487"/>
                  <a:gd name="T7" fmla="*/ 449 h 455"/>
                  <a:gd name="T8" fmla="*/ 485 w 487"/>
                  <a:gd name="T9" fmla="*/ 455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4" y="0"/>
                    </a:lnTo>
                    <a:lnTo>
                      <a:pt x="487" y="449"/>
                    </a:lnTo>
                    <a:lnTo>
                      <a:pt x="485" y="455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1" name="Freeform 1377">
                <a:extLst>
                  <a:ext uri="{FF2B5EF4-FFF2-40B4-BE49-F238E27FC236}">
                    <a16:creationId xmlns:a16="http://schemas.microsoft.com/office/drawing/2014/main" id="{7A697C62-D413-4C37-AFB9-C25627BA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376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4 h 455"/>
                  <a:gd name="T4" fmla="*/ 4 w 487"/>
                  <a:gd name="T5" fmla="*/ 0 h 455"/>
                  <a:gd name="T6" fmla="*/ 487 w 487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4" y="0"/>
                    </a:lnTo>
                    <a:lnTo>
                      <a:pt x="487" y="44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2" name="Freeform 1378">
                <a:extLst>
                  <a:ext uri="{FF2B5EF4-FFF2-40B4-BE49-F238E27FC236}">
                    <a16:creationId xmlns:a16="http://schemas.microsoft.com/office/drawing/2014/main" id="{CBD3A84A-0785-4900-9FB4-FF12FCEC2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376"/>
                <a:ext cx="487" cy="455"/>
              </a:xfrm>
              <a:custGeom>
                <a:avLst/>
                <a:gdLst>
                  <a:gd name="T0" fmla="*/ 485 w 487"/>
                  <a:gd name="T1" fmla="*/ 455 h 455"/>
                  <a:gd name="T2" fmla="*/ 0 w 487"/>
                  <a:gd name="T3" fmla="*/ 14 h 455"/>
                  <a:gd name="T4" fmla="*/ 4 w 487"/>
                  <a:gd name="T5" fmla="*/ 0 h 455"/>
                  <a:gd name="T6" fmla="*/ 487 w 487"/>
                  <a:gd name="T7" fmla="*/ 449 h 4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7" h="455">
                    <a:moveTo>
                      <a:pt x="485" y="455"/>
                    </a:moveTo>
                    <a:lnTo>
                      <a:pt x="0" y="14"/>
                    </a:lnTo>
                    <a:lnTo>
                      <a:pt x="4" y="0"/>
                    </a:lnTo>
                    <a:lnTo>
                      <a:pt x="487" y="44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3" name="Freeform 1379">
                <a:extLst>
                  <a:ext uri="{FF2B5EF4-FFF2-40B4-BE49-F238E27FC236}">
                    <a16:creationId xmlns:a16="http://schemas.microsoft.com/office/drawing/2014/main" id="{74CA579C-7455-47D1-8274-B0420F13A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3825"/>
                <a:ext cx="79" cy="6"/>
              </a:xfrm>
              <a:custGeom>
                <a:avLst/>
                <a:gdLst>
                  <a:gd name="T0" fmla="*/ 79 w 79"/>
                  <a:gd name="T1" fmla="*/ 6 h 6"/>
                  <a:gd name="T2" fmla="*/ 0 w 79"/>
                  <a:gd name="T3" fmla="*/ 6 h 6"/>
                  <a:gd name="T4" fmla="*/ 2 w 79"/>
                  <a:gd name="T5" fmla="*/ 0 h 6"/>
                  <a:gd name="T6" fmla="*/ 79 w 79"/>
                  <a:gd name="T7" fmla="*/ 0 h 6"/>
                  <a:gd name="T8" fmla="*/ 79 w 7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">
                    <a:moveTo>
                      <a:pt x="79" y="6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79" y="0"/>
                    </a:lnTo>
                    <a:lnTo>
                      <a:pt x="79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4" name="Freeform 1380">
                <a:extLst>
                  <a:ext uri="{FF2B5EF4-FFF2-40B4-BE49-F238E27FC236}">
                    <a16:creationId xmlns:a16="http://schemas.microsoft.com/office/drawing/2014/main" id="{17A8104E-6F89-4F4B-A100-E34C27BC5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3825"/>
                <a:ext cx="79" cy="6"/>
              </a:xfrm>
              <a:custGeom>
                <a:avLst/>
                <a:gdLst>
                  <a:gd name="T0" fmla="*/ 79 w 79"/>
                  <a:gd name="T1" fmla="*/ 6 h 6"/>
                  <a:gd name="T2" fmla="*/ 0 w 79"/>
                  <a:gd name="T3" fmla="*/ 6 h 6"/>
                  <a:gd name="T4" fmla="*/ 2 w 79"/>
                  <a:gd name="T5" fmla="*/ 0 h 6"/>
                  <a:gd name="T6" fmla="*/ 79 w 79"/>
                  <a:gd name="T7" fmla="*/ 0 h 6"/>
                  <a:gd name="T8" fmla="*/ 79 w 7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">
                    <a:moveTo>
                      <a:pt x="79" y="6"/>
                    </a:moveTo>
                    <a:lnTo>
                      <a:pt x="0" y="6"/>
                    </a:lnTo>
                    <a:lnTo>
                      <a:pt x="2" y="0"/>
                    </a:lnTo>
                    <a:lnTo>
                      <a:pt x="79" y="0"/>
                    </a:lnTo>
                    <a:lnTo>
                      <a:pt x="79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5" name="Freeform 1381">
                <a:extLst>
                  <a:ext uri="{FF2B5EF4-FFF2-40B4-BE49-F238E27FC236}">
                    <a16:creationId xmlns:a16="http://schemas.microsoft.com/office/drawing/2014/main" id="{C7518A0D-4E5A-4B26-87AA-71737D1AE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411"/>
                <a:ext cx="467" cy="414"/>
              </a:xfrm>
              <a:custGeom>
                <a:avLst/>
                <a:gdLst>
                  <a:gd name="T0" fmla="*/ 20 w 467"/>
                  <a:gd name="T1" fmla="*/ 0 h 414"/>
                  <a:gd name="T2" fmla="*/ 467 w 467"/>
                  <a:gd name="T3" fmla="*/ 414 h 414"/>
                  <a:gd name="T4" fmla="*/ 390 w 467"/>
                  <a:gd name="T5" fmla="*/ 414 h 414"/>
                  <a:gd name="T6" fmla="*/ 0 w 467"/>
                  <a:gd name="T7" fmla="*/ 52 h 414"/>
                  <a:gd name="T8" fmla="*/ 20 w 467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4">
                    <a:moveTo>
                      <a:pt x="20" y="0"/>
                    </a:moveTo>
                    <a:lnTo>
                      <a:pt x="467" y="414"/>
                    </a:lnTo>
                    <a:lnTo>
                      <a:pt x="390" y="414"/>
                    </a:lnTo>
                    <a:lnTo>
                      <a:pt x="0" y="5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6" name="Freeform 1382">
                <a:extLst>
                  <a:ext uri="{FF2B5EF4-FFF2-40B4-BE49-F238E27FC236}">
                    <a16:creationId xmlns:a16="http://schemas.microsoft.com/office/drawing/2014/main" id="{5DC27ACF-DF35-4D38-B24C-351235C95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3411"/>
                <a:ext cx="467" cy="414"/>
              </a:xfrm>
              <a:custGeom>
                <a:avLst/>
                <a:gdLst>
                  <a:gd name="T0" fmla="*/ 20 w 467"/>
                  <a:gd name="T1" fmla="*/ 0 h 414"/>
                  <a:gd name="T2" fmla="*/ 467 w 467"/>
                  <a:gd name="T3" fmla="*/ 414 h 414"/>
                  <a:gd name="T4" fmla="*/ 390 w 467"/>
                  <a:gd name="T5" fmla="*/ 414 h 414"/>
                  <a:gd name="T6" fmla="*/ 0 w 467"/>
                  <a:gd name="T7" fmla="*/ 52 h 414"/>
                  <a:gd name="T8" fmla="*/ 20 w 467"/>
                  <a:gd name="T9" fmla="*/ 0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7" h="414">
                    <a:moveTo>
                      <a:pt x="20" y="0"/>
                    </a:moveTo>
                    <a:lnTo>
                      <a:pt x="467" y="414"/>
                    </a:lnTo>
                    <a:lnTo>
                      <a:pt x="390" y="414"/>
                    </a:lnTo>
                    <a:lnTo>
                      <a:pt x="0" y="52"/>
                    </a:lnTo>
                    <a:lnTo>
                      <a:pt x="2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7" name="Freeform 1383">
                <a:extLst>
                  <a:ext uri="{FF2B5EF4-FFF2-40B4-BE49-F238E27FC236}">
                    <a16:creationId xmlns:a16="http://schemas.microsoft.com/office/drawing/2014/main" id="{4865F2EE-252C-4004-8B6E-26B49DC28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463"/>
                <a:ext cx="394" cy="368"/>
              </a:xfrm>
              <a:custGeom>
                <a:avLst/>
                <a:gdLst>
                  <a:gd name="T0" fmla="*/ 4 w 394"/>
                  <a:gd name="T1" fmla="*/ 0 h 368"/>
                  <a:gd name="T2" fmla="*/ 394 w 394"/>
                  <a:gd name="T3" fmla="*/ 362 h 368"/>
                  <a:gd name="T4" fmla="*/ 394 w 394"/>
                  <a:gd name="T5" fmla="*/ 368 h 368"/>
                  <a:gd name="T6" fmla="*/ 0 w 394"/>
                  <a:gd name="T7" fmla="*/ 10 h 368"/>
                  <a:gd name="T8" fmla="*/ 4 w 394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68">
                    <a:moveTo>
                      <a:pt x="4" y="0"/>
                    </a:moveTo>
                    <a:lnTo>
                      <a:pt x="394" y="362"/>
                    </a:lnTo>
                    <a:lnTo>
                      <a:pt x="394" y="368"/>
                    </a:lnTo>
                    <a:lnTo>
                      <a:pt x="0" y="1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8" name="Freeform 1384">
                <a:extLst>
                  <a:ext uri="{FF2B5EF4-FFF2-40B4-BE49-F238E27FC236}">
                    <a16:creationId xmlns:a16="http://schemas.microsoft.com/office/drawing/2014/main" id="{212AFEC3-A611-4C4F-BF8C-D00EC8872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3463"/>
                <a:ext cx="394" cy="368"/>
              </a:xfrm>
              <a:custGeom>
                <a:avLst/>
                <a:gdLst>
                  <a:gd name="T0" fmla="*/ 4 w 394"/>
                  <a:gd name="T1" fmla="*/ 0 h 368"/>
                  <a:gd name="T2" fmla="*/ 394 w 394"/>
                  <a:gd name="T3" fmla="*/ 362 h 368"/>
                  <a:gd name="T4" fmla="*/ 394 w 394"/>
                  <a:gd name="T5" fmla="*/ 368 h 368"/>
                  <a:gd name="T6" fmla="*/ 0 w 394"/>
                  <a:gd name="T7" fmla="*/ 10 h 368"/>
                  <a:gd name="T8" fmla="*/ 4 w 394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368">
                    <a:moveTo>
                      <a:pt x="4" y="0"/>
                    </a:moveTo>
                    <a:lnTo>
                      <a:pt x="394" y="362"/>
                    </a:lnTo>
                    <a:lnTo>
                      <a:pt x="394" y="368"/>
                    </a:lnTo>
                    <a:lnTo>
                      <a:pt x="0" y="10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09" name="Freeform 1385">
                <a:extLst>
                  <a:ext uri="{FF2B5EF4-FFF2-40B4-BE49-F238E27FC236}">
                    <a16:creationId xmlns:a16="http://schemas.microsoft.com/office/drawing/2014/main" id="{15CF2EB5-648C-4473-A402-5A340BED4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3825"/>
                <a:ext cx="81" cy="6"/>
              </a:xfrm>
              <a:custGeom>
                <a:avLst/>
                <a:gdLst>
                  <a:gd name="T0" fmla="*/ 81 w 81"/>
                  <a:gd name="T1" fmla="*/ 6 h 6"/>
                  <a:gd name="T2" fmla="*/ 2 w 81"/>
                  <a:gd name="T3" fmla="*/ 6 h 6"/>
                  <a:gd name="T4" fmla="*/ 0 w 81"/>
                  <a:gd name="T5" fmla="*/ 0 h 6"/>
                  <a:gd name="T6" fmla="*/ 79 w 81"/>
                  <a:gd name="T7" fmla="*/ 0 h 6"/>
                  <a:gd name="T8" fmla="*/ 81 w 81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">
                    <a:moveTo>
                      <a:pt x="81" y="6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81" y="6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0" name="Freeform 1386">
                <a:extLst>
                  <a:ext uri="{FF2B5EF4-FFF2-40B4-BE49-F238E27FC236}">
                    <a16:creationId xmlns:a16="http://schemas.microsoft.com/office/drawing/2014/main" id="{B3509826-27E7-4FB2-B6AF-CDA504450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3825"/>
                <a:ext cx="81" cy="6"/>
              </a:xfrm>
              <a:custGeom>
                <a:avLst/>
                <a:gdLst>
                  <a:gd name="T0" fmla="*/ 81 w 81"/>
                  <a:gd name="T1" fmla="*/ 6 h 6"/>
                  <a:gd name="T2" fmla="*/ 2 w 81"/>
                  <a:gd name="T3" fmla="*/ 6 h 6"/>
                  <a:gd name="T4" fmla="*/ 0 w 81"/>
                  <a:gd name="T5" fmla="*/ 0 h 6"/>
                  <a:gd name="T6" fmla="*/ 79 w 81"/>
                  <a:gd name="T7" fmla="*/ 0 h 6"/>
                  <a:gd name="T8" fmla="*/ 81 w 81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6">
                    <a:moveTo>
                      <a:pt x="81" y="6"/>
                    </a:moveTo>
                    <a:lnTo>
                      <a:pt x="2" y="6"/>
                    </a:lnTo>
                    <a:lnTo>
                      <a:pt x="0" y="0"/>
                    </a:lnTo>
                    <a:lnTo>
                      <a:pt x="79" y="0"/>
                    </a:lnTo>
                    <a:lnTo>
                      <a:pt x="81" y="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1" name="Freeform 1387">
                <a:extLst>
                  <a:ext uri="{FF2B5EF4-FFF2-40B4-BE49-F238E27FC236}">
                    <a16:creationId xmlns:a16="http://schemas.microsoft.com/office/drawing/2014/main" id="{5D9F24A6-6502-4753-82DD-D315E3A75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503"/>
                <a:ext cx="507" cy="11"/>
              </a:xfrm>
              <a:custGeom>
                <a:avLst/>
                <a:gdLst>
                  <a:gd name="T0" fmla="*/ 503 w 507"/>
                  <a:gd name="T1" fmla="*/ 0 h 11"/>
                  <a:gd name="T2" fmla="*/ 0 w 507"/>
                  <a:gd name="T3" fmla="*/ 0 h 11"/>
                  <a:gd name="T4" fmla="*/ 0 w 507"/>
                  <a:gd name="T5" fmla="*/ 11 h 11"/>
                  <a:gd name="T6" fmla="*/ 507 w 507"/>
                  <a:gd name="T7" fmla="*/ 11 h 11"/>
                  <a:gd name="T8" fmla="*/ 503 w 50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7" h="11">
                    <a:moveTo>
                      <a:pt x="503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507" y="1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2" name="Freeform 1388">
                <a:extLst>
                  <a:ext uri="{FF2B5EF4-FFF2-40B4-BE49-F238E27FC236}">
                    <a16:creationId xmlns:a16="http://schemas.microsoft.com/office/drawing/2014/main" id="{5C50CAFA-08D8-4901-9D8B-600A885B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503"/>
                <a:ext cx="507" cy="11"/>
              </a:xfrm>
              <a:custGeom>
                <a:avLst/>
                <a:gdLst>
                  <a:gd name="T0" fmla="*/ 503 w 507"/>
                  <a:gd name="T1" fmla="*/ 0 h 11"/>
                  <a:gd name="T2" fmla="*/ 0 w 507"/>
                  <a:gd name="T3" fmla="*/ 0 h 11"/>
                  <a:gd name="T4" fmla="*/ 0 w 507"/>
                  <a:gd name="T5" fmla="*/ 11 h 11"/>
                  <a:gd name="T6" fmla="*/ 507 w 507"/>
                  <a:gd name="T7" fmla="*/ 11 h 11"/>
                  <a:gd name="T8" fmla="*/ 503 w 50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7" h="11">
                    <a:moveTo>
                      <a:pt x="503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507" y="11"/>
                    </a:lnTo>
                    <a:lnTo>
                      <a:pt x="503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3" name="Freeform 1389">
                <a:extLst>
                  <a:ext uri="{FF2B5EF4-FFF2-40B4-BE49-F238E27FC236}">
                    <a16:creationId xmlns:a16="http://schemas.microsoft.com/office/drawing/2014/main" id="{7A6F3CD0-087E-4B17-A9D3-D5015E469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3576"/>
                <a:ext cx="569" cy="61"/>
              </a:xfrm>
              <a:custGeom>
                <a:avLst/>
                <a:gdLst>
                  <a:gd name="T0" fmla="*/ 547 w 569"/>
                  <a:gd name="T1" fmla="*/ 0 h 61"/>
                  <a:gd name="T2" fmla="*/ 0 w 569"/>
                  <a:gd name="T3" fmla="*/ 0 h 61"/>
                  <a:gd name="T4" fmla="*/ 16 w 569"/>
                  <a:gd name="T5" fmla="*/ 61 h 61"/>
                  <a:gd name="T6" fmla="*/ 569 w 569"/>
                  <a:gd name="T7" fmla="*/ 61 h 61"/>
                  <a:gd name="T8" fmla="*/ 547 w 569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9" h="61">
                    <a:moveTo>
                      <a:pt x="547" y="0"/>
                    </a:moveTo>
                    <a:lnTo>
                      <a:pt x="0" y="0"/>
                    </a:lnTo>
                    <a:lnTo>
                      <a:pt x="16" y="61"/>
                    </a:lnTo>
                    <a:lnTo>
                      <a:pt x="569" y="61"/>
                    </a:lnTo>
                    <a:lnTo>
                      <a:pt x="547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4" name="Freeform 1390">
                <a:extLst>
                  <a:ext uri="{FF2B5EF4-FFF2-40B4-BE49-F238E27FC236}">
                    <a16:creationId xmlns:a16="http://schemas.microsoft.com/office/drawing/2014/main" id="{F9E9EC95-B427-4C55-9A14-D8C4B7E37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3576"/>
                <a:ext cx="569" cy="61"/>
              </a:xfrm>
              <a:custGeom>
                <a:avLst/>
                <a:gdLst>
                  <a:gd name="T0" fmla="*/ 547 w 569"/>
                  <a:gd name="T1" fmla="*/ 0 h 61"/>
                  <a:gd name="T2" fmla="*/ 0 w 569"/>
                  <a:gd name="T3" fmla="*/ 0 h 61"/>
                  <a:gd name="T4" fmla="*/ 16 w 569"/>
                  <a:gd name="T5" fmla="*/ 61 h 61"/>
                  <a:gd name="T6" fmla="*/ 569 w 569"/>
                  <a:gd name="T7" fmla="*/ 61 h 61"/>
                  <a:gd name="T8" fmla="*/ 547 w 569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9" h="61">
                    <a:moveTo>
                      <a:pt x="547" y="0"/>
                    </a:moveTo>
                    <a:lnTo>
                      <a:pt x="0" y="0"/>
                    </a:lnTo>
                    <a:lnTo>
                      <a:pt x="16" y="61"/>
                    </a:lnTo>
                    <a:lnTo>
                      <a:pt x="569" y="61"/>
                    </a:lnTo>
                    <a:lnTo>
                      <a:pt x="547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5" name="Freeform 1391">
                <a:extLst>
                  <a:ext uri="{FF2B5EF4-FFF2-40B4-BE49-F238E27FC236}">
                    <a16:creationId xmlns:a16="http://schemas.microsoft.com/office/drawing/2014/main" id="{DC0299C8-FE5A-4830-96FC-1A4E267BF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633"/>
                <a:ext cx="555" cy="10"/>
              </a:xfrm>
              <a:custGeom>
                <a:avLst/>
                <a:gdLst>
                  <a:gd name="T0" fmla="*/ 553 w 555"/>
                  <a:gd name="T1" fmla="*/ 0 h 10"/>
                  <a:gd name="T2" fmla="*/ 0 w 555"/>
                  <a:gd name="T3" fmla="*/ 0 h 10"/>
                  <a:gd name="T4" fmla="*/ 0 w 555"/>
                  <a:gd name="T5" fmla="*/ 10 h 10"/>
                  <a:gd name="T6" fmla="*/ 555 w 555"/>
                  <a:gd name="T7" fmla="*/ 10 h 10"/>
                  <a:gd name="T8" fmla="*/ 553 w 55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5" h="10">
                    <a:moveTo>
                      <a:pt x="553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55" y="1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6" name="Freeform 1392">
                <a:extLst>
                  <a:ext uri="{FF2B5EF4-FFF2-40B4-BE49-F238E27FC236}">
                    <a16:creationId xmlns:a16="http://schemas.microsoft.com/office/drawing/2014/main" id="{D11B5259-22B9-404E-995D-3BF425E33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633"/>
                <a:ext cx="555" cy="10"/>
              </a:xfrm>
              <a:custGeom>
                <a:avLst/>
                <a:gdLst>
                  <a:gd name="T0" fmla="*/ 553 w 555"/>
                  <a:gd name="T1" fmla="*/ 0 h 10"/>
                  <a:gd name="T2" fmla="*/ 0 w 555"/>
                  <a:gd name="T3" fmla="*/ 0 h 10"/>
                  <a:gd name="T4" fmla="*/ 0 w 555"/>
                  <a:gd name="T5" fmla="*/ 10 h 10"/>
                  <a:gd name="T6" fmla="*/ 555 w 555"/>
                  <a:gd name="T7" fmla="*/ 10 h 10"/>
                  <a:gd name="T8" fmla="*/ 553 w 55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5" h="10">
                    <a:moveTo>
                      <a:pt x="553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555" y="10"/>
                    </a:lnTo>
                    <a:lnTo>
                      <a:pt x="553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7" name="Freeform 1393">
                <a:extLst>
                  <a:ext uri="{FF2B5EF4-FFF2-40B4-BE49-F238E27FC236}">
                    <a16:creationId xmlns:a16="http://schemas.microsoft.com/office/drawing/2014/main" id="{A5CCD5C6-57AF-4A8F-844E-A32145332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3453"/>
                <a:ext cx="523" cy="50"/>
              </a:xfrm>
              <a:custGeom>
                <a:avLst/>
                <a:gdLst>
                  <a:gd name="T0" fmla="*/ 503 w 523"/>
                  <a:gd name="T1" fmla="*/ 0 h 50"/>
                  <a:gd name="T2" fmla="*/ 0 w 523"/>
                  <a:gd name="T3" fmla="*/ 0 h 50"/>
                  <a:gd name="T4" fmla="*/ 20 w 523"/>
                  <a:gd name="T5" fmla="*/ 50 h 50"/>
                  <a:gd name="T6" fmla="*/ 523 w 523"/>
                  <a:gd name="T7" fmla="*/ 50 h 50"/>
                  <a:gd name="T8" fmla="*/ 503 w 52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50">
                    <a:moveTo>
                      <a:pt x="503" y="0"/>
                    </a:moveTo>
                    <a:lnTo>
                      <a:pt x="0" y="0"/>
                    </a:lnTo>
                    <a:lnTo>
                      <a:pt x="20" y="50"/>
                    </a:lnTo>
                    <a:lnTo>
                      <a:pt x="523" y="50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8" name="Freeform 1394">
                <a:extLst>
                  <a:ext uri="{FF2B5EF4-FFF2-40B4-BE49-F238E27FC236}">
                    <a16:creationId xmlns:a16="http://schemas.microsoft.com/office/drawing/2014/main" id="{63D550F3-F7CD-4A19-8D3D-127B86D59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3453"/>
                <a:ext cx="523" cy="50"/>
              </a:xfrm>
              <a:custGeom>
                <a:avLst/>
                <a:gdLst>
                  <a:gd name="T0" fmla="*/ 503 w 523"/>
                  <a:gd name="T1" fmla="*/ 0 h 50"/>
                  <a:gd name="T2" fmla="*/ 0 w 523"/>
                  <a:gd name="T3" fmla="*/ 0 h 50"/>
                  <a:gd name="T4" fmla="*/ 20 w 523"/>
                  <a:gd name="T5" fmla="*/ 50 h 50"/>
                  <a:gd name="T6" fmla="*/ 523 w 523"/>
                  <a:gd name="T7" fmla="*/ 50 h 50"/>
                  <a:gd name="T8" fmla="*/ 503 w 523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50">
                    <a:moveTo>
                      <a:pt x="503" y="0"/>
                    </a:moveTo>
                    <a:lnTo>
                      <a:pt x="0" y="0"/>
                    </a:lnTo>
                    <a:lnTo>
                      <a:pt x="20" y="50"/>
                    </a:lnTo>
                    <a:lnTo>
                      <a:pt x="523" y="50"/>
                    </a:lnTo>
                    <a:lnTo>
                      <a:pt x="503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19" name="Freeform 1395">
                <a:extLst>
                  <a:ext uri="{FF2B5EF4-FFF2-40B4-BE49-F238E27FC236}">
                    <a16:creationId xmlns:a16="http://schemas.microsoft.com/office/drawing/2014/main" id="{15260048-1475-486C-89A7-609B70945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503"/>
                <a:ext cx="535" cy="11"/>
              </a:xfrm>
              <a:custGeom>
                <a:avLst/>
                <a:gdLst>
                  <a:gd name="T0" fmla="*/ 535 w 535"/>
                  <a:gd name="T1" fmla="*/ 0 h 11"/>
                  <a:gd name="T2" fmla="*/ 4 w 535"/>
                  <a:gd name="T3" fmla="*/ 0 h 11"/>
                  <a:gd name="T4" fmla="*/ 0 w 535"/>
                  <a:gd name="T5" fmla="*/ 11 h 11"/>
                  <a:gd name="T6" fmla="*/ 521 w 535"/>
                  <a:gd name="T7" fmla="*/ 11 h 11"/>
                  <a:gd name="T8" fmla="*/ 535 w 535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11">
                    <a:moveTo>
                      <a:pt x="535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521" y="11"/>
                    </a:lnTo>
                    <a:lnTo>
                      <a:pt x="53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0" name="Freeform 1396">
                <a:extLst>
                  <a:ext uri="{FF2B5EF4-FFF2-40B4-BE49-F238E27FC236}">
                    <a16:creationId xmlns:a16="http://schemas.microsoft.com/office/drawing/2014/main" id="{EDC5AD30-D9FC-43A1-9EFC-FC024E0A1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503"/>
                <a:ext cx="535" cy="11"/>
              </a:xfrm>
              <a:custGeom>
                <a:avLst/>
                <a:gdLst>
                  <a:gd name="T0" fmla="*/ 535 w 535"/>
                  <a:gd name="T1" fmla="*/ 0 h 11"/>
                  <a:gd name="T2" fmla="*/ 4 w 535"/>
                  <a:gd name="T3" fmla="*/ 0 h 11"/>
                  <a:gd name="T4" fmla="*/ 0 w 535"/>
                  <a:gd name="T5" fmla="*/ 11 h 11"/>
                  <a:gd name="T6" fmla="*/ 521 w 535"/>
                  <a:gd name="T7" fmla="*/ 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5" h="11">
                    <a:moveTo>
                      <a:pt x="535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521" y="1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1" name="Freeform 1397">
                <a:extLst>
                  <a:ext uri="{FF2B5EF4-FFF2-40B4-BE49-F238E27FC236}">
                    <a16:creationId xmlns:a16="http://schemas.microsoft.com/office/drawing/2014/main" id="{10CDAE02-009B-47C2-987D-80B8BC310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3503"/>
                <a:ext cx="535" cy="11"/>
              </a:xfrm>
              <a:custGeom>
                <a:avLst/>
                <a:gdLst>
                  <a:gd name="T0" fmla="*/ 535 w 535"/>
                  <a:gd name="T1" fmla="*/ 0 h 11"/>
                  <a:gd name="T2" fmla="*/ 4 w 535"/>
                  <a:gd name="T3" fmla="*/ 0 h 11"/>
                  <a:gd name="T4" fmla="*/ 0 w 535"/>
                  <a:gd name="T5" fmla="*/ 11 h 11"/>
                  <a:gd name="T6" fmla="*/ 521 w 535"/>
                  <a:gd name="T7" fmla="*/ 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5" h="11">
                    <a:moveTo>
                      <a:pt x="535" y="0"/>
                    </a:moveTo>
                    <a:lnTo>
                      <a:pt x="4" y="0"/>
                    </a:lnTo>
                    <a:lnTo>
                      <a:pt x="0" y="11"/>
                    </a:lnTo>
                    <a:lnTo>
                      <a:pt x="521" y="1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2" name="Freeform 1398">
                <a:extLst>
                  <a:ext uri="{FF2B5EF4-FFF2-40B4-BE49-F238E27FC236}">
                    <a16:creationId xmlns:a16="http://schemas.microsoft.com/office/drawing/2014/main" id="{C4B7A93C-C3BB-4AB2-A1E3-576D40914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3453"/>
                <a:ext cx="555" cy="50"/>
              </a:xfrm>
              <a:custGeom>
                <a:avLst/>
                <a:gdLst>
                  <a:gd name="T0" fmla="*/ 555 w 555"/>
                  <a:gd name="T1" fmla="*/ 0 h 50"/>
                  <a:gd name="T2" fmla="*/ 20 w 555"/>
                  <a:gd name="T3" fmla="*/ 0 h 50"/>
                  <a:gd name="T4" fmla="*/ 0 w 555"/>
                  <a:gd name="T5" fmla="*/ 50 h 50"/>
                  <a:gd name="T6" fmla="*/ 517 w 555"/>
                  <a:gd name="T7" fmla="*/ 50 h 50"/>
                  <a:gd name="T8" fmla="*/ 555 w 555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5" h="50">
                    <a:moveTo>
                      <a:pt x="555" y="0"/>
                    </a:moveTo>
                    <a:lnTo>
                      <a:pt x="20" y="0"/>
                    </a:lnTo>
                    <a:lnTo>
                      <a:pt x="0" y="50"/>
                    </a:lnTo>
                    <a:lnTo>
                      <a:pt x="517" y="50"/>
                    </a:lnTo>
                    <a:lnTo>
                      <a:pt x="555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3" name="Freeform 1399">
                <a:extLst>
                  <a:ext uri="{FF2B5EF4-FFF2-40B4-BE49-F238E27FC236}">
                    <a16:creationId xmlns:a16="http://schemas.microsoft.com/office/drawing/2014/main" id="{413CC3AF-7D22-4CCE-943B-180A00DAD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3453"/>
                <a:ext cx="555" cy="50"/>
              </a:xfrm>
              <a:custGeom>
                <a:avLst/>
                <a:gdLst>
                  <a:gd name="T0" fmla="*/ 555 w 555"/>
                  <a:gd name="T1" fmla="*/ 0 h 50"/>
                  <a:gd name="T2" fmla="*/ 20 w 555"/>
                  <a:gd name="T3" fmla="*/ 0 h 50"/>
                  <a:gd name="T4" fmla="*/ 0 w 555"/>
                  <a:gd name="T5" fmla="*/ 50 h 50"/>
                  <a:gd name="T6" fmla="*/ 517 w 555"/>
                  <a:gd name="T7" fmla="*/ 5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5" h="50">
                    <a:moveTo>
                      <a:pt x="555" y="0"/>
                    </a:moveTo>
                    <a:lnTo>
                      <a:pt x="20" y="0"/>
                    </a:lnTo>
                    <a:lnTo>
                      <a:pt x="0" y="50"/>
                    </a:lnTo>
                    <a:lnTo>
                      <a:pt x="517" y="5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4" name="Freeform 1400">
                <a:extLst>
                  <a:ext uri="{FF2B5EF4-FFF2-40B4-BE49-F238E27FC236}">
                    <a16:creationId xmlns:a16="http://schemas.microsoft.com/office/drawing/2014/main" id="{0D29516A-E24D-44DA-ADE7-D9EA1DD04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3453"/>
                <a:ext cx="555" cy="50"/>
              </a:xfrm>
              <a:custGeom>
                <a:avLst/>
                <a:gdLst>
                  <a:gd name="T0" fmla="*/ 555 w 555"/>
                  <a:gd name="T1" fmla="*/ 0 h 50"/>
                  <a:gd name="T2" fmla="*/ 20 w 555"/>
                  <a:gd name="T3" fmla="*/ 0 h 50"/>
                  <a:gd name="T4" fmla="*/ 0 w 555"/>
                  <a:gd name="T5" fmla="*/ 50 h 50"/>
                  <a:gd name="T6" fmla="*/ 517 w 555"/>
                  <a:gd name="T7" fmla="*/ 5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5" h="50">
                    <a:moveTo>
                      <a:pt x="555" y="0"/>
                    </a:moveTo>
                    <a:lnTo>
                      <a:pt x="20" y="0"/>
                    </a:lnTo>
                    <a:lnTo>
                      <a:pt x="0" y="50"/>
                    </a:lnTo>
                    <a:lnTo>
                      <a:pt x="517" y="5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5" name="Freeform 1401">
                <a:extLst>
                  <a:ext uri="{FF2B5EF4-FFF2-40B4-BE49-F238E27FC236}">
                    <a16:creationId xmlns:a16="http://schemas.microsoft.com/office/drawing/2014/main" id="{478E508B-E7D3-426C-B15C-AD9512628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576"/>
                <a:ext cx="631" cy="61"/>
              </a:xfrm>
              <a:custGeom>
                <a:avLst/>
                <a:gdLst>
                  <a:gd name="T0" fmla="*/ 631 w 631"/>
                  <a:gd name="T1" fmla="*/ 0 h 61"/>
                  <a:gd name="T2" fmla="*/ 25 w 631"/>
                  <a:gd name="T3" fmla="*/ 0 h 61"/>
                  <a:gd name="T4" fmla="*/ 0 w 631"/>
                  <a:gd name="T5" fmla="*/ 61 h 61"/>
                  <a:gd name="T6" fmla="*/ 570 w 631"/>
                  <a:gd name="T7" fmla="*/ 61 h 61"/>
                  <a:gd name="T8" fmla="*/ 631 w 631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1" h="61">
                    <a:moveTo>
                      <a:pt x="631" y="0"/>
                    </a:moveTo>
                    <a:lnTo>
                      <a:pt x="25" y="0"/>
                    </a:lnTo>
                    <a:lnTo>
                      <a:pt x="0" y="61"/>
                    </a:lnTo>
                    <a:lnTo>
                      <a:pt x="570" y="61"/>
                    </a:lnTo>
                    <a:lnTo>
                      <a:pt x="631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6" name="Freeform 1402">
                <a:extLst>
                  <a:ext uri="{FF2B5EF4-FFF2-40B4-BE49-F238E27FC236}">
                    <a16:creationId xmlns:a16="http://schemas.microsoft.com/office/drawing/2014/main" id="{56C030FE-6FE6-43DF-96F2-C29190B14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576"/>
                <a:ext cx="631" cy="61"/>
              </a:xfrm>
              <a:custGeom>
                <a:avLst/>
                <a:gdLst>
                  <a:gd name="T0" fmla="*/ 631 w 631"/>
                  <a:gd name="T1" fmla="*/ 0 h 61"/>
                  <a:gd name="T2" fmla="*/ 25 w 631"/>
                  <a:gd name="T3" fmla="*/ 0 h 61"/>
                  <a:gd name="T4" fmla="*/ 0 w 631"/>
                  <a:gd name="T5" fmla="*/ 61 h 61"/>
                  <a:gd name="T6" fmla="*/ 570 w 631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1" h="61">
                    <a:moveTo>
                      <a:pt x="631" y="0"/>
                    </a:moveTo>
                    <a:lnTo>
                      <a:pt x="25" y="0"/>
                    </a:lnTo>
                    <a:lnTo>
                      <a:pt x="0" y="61"/>
                    </a:lnTo>
                    <a:lnTo>
                      <a:pt x="570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7" name="Freeform 1403">
                <a:extLst>
                  <a:ext uri="{FF2B5EF4-FFF2-40B4-BE49-F238E27FC236}">
                    <a16:creationId xmlns:a16="http://schemas.microsoft.com/office/drawing/2014/main" id="{5E3E3AF1-D44D-405E-B739-1E6809384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3576"/>
                <a:ext cx="631" cy="61"/>
              </a:xfrm>
              <a:custGeom>
                <a:avLst/>
                <a:gdLst>
                  <a:gd name="T0" fmla="*/ 631 w 631"/>
                  <a:gd name="T1" fmla="*/ 0 h 61"/>
                  <a:gd name="T2" fmla="*/ 25 w 631"/>
                  <a:gd name="T3" fmla="*/ 0 h 61"/>
                  <a:gd name="T4" fmla="*/ 0 w 631"/>
                  <a:gd name="T5" fmla="*/ 61 h 61"/>
                  <a:gd name="T6" fmla="*/ 570 w 631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1" h="61">
                    <a:moveTo>
                      <a:pt x="631" y="0"/>
                    </a:moveTo>
                    <a:lnTo>
                      <a:pt x="25" y="0"/>
                    </a:lnTo>
                    <a:lnTo>
                      <a:pt x="0" y="61"/>
                    </a:lnTo>
                    <a:lnTo>
                      <a:pt x="570" y="6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8" name="Freeform 1404">
                <a:extLst>
                  <a:ext uri="{FF2B5EF4-FFF2-40B4-BE49-F238E27FC236}">
                    <a16:creationId xmlns:a16="http://schemas.microsoft.com/office/drawing/2014/main" id="{C4EF1262-2B76-4BE7-B68A-3EE284396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633"/>
                <a:ext cx="606" cy="10"/>
              </a:xfrm>
              <a:custGeom>
                <a:avLst/>
                <a:gdLst>
                  <a:gd name="T0" fmla="*/ 606 w 606"/>
                  <a:gd name="T1" fmla="*/ 0 h 10"/>
                  <a:gd name="T2" fmla="*/ 4 w 606"/>
                  <a:gd name="T3" fmla="*/ 0 h 10"/>
                  <a:gd name="T4" fmla="*/ 0 w 606"/>
                  <a:gd name="T5" fmla="*/ 10 h 10"/>
                  <a:gd name="T6" fmla="*/ 590 w 606"/>
                  <a:gd name="T7" fmla="*/ 10 h 10"/>
                  <a:gd name="T8" fmla="*/ 606 w 60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6" h="10">
                    <a:moveTo>
                      <a:pt x="606" y="0"/>
                    </a:moveTo>
                    <a:lnTo>
                      <a:pt x="4" y="0"/>
                    </a:lnTo>
                    <a:lnTo>
                      <a:pt x="0" y="10"/>
                    </a:lnTo>
                    <a:lnTo>
                      <a:pt x="590" y="10"/>
                    </a:lnTo>
                    <a:lnTo>
                      <a:pt x="606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29" name="Freeform 1405">
                <a:extLst>
                  <a:ext uri="{FF2B5EF4-FFF2-40B4-BE49-F238E27FC236}">
                    <a16:creationId xmlns:a16="http://schemas.microsoft.com/office/drawing/2014/main" id="{8AF04F9D-DBA8-4688-BAD4-1DB0AD476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633"/>
                <a:ext cx="606" cy="10"/>
              </a:xfrm>
              <a:custGeom>
                <a:avLst/>
                <a:gdLst>
                  <a:gd name="T0" fmla="*/ 606 w 606"/>
                  <a:gd name="T1" fmla="*/ 0 h 10"/>
                  <a:gd name="T2" fmla="*/ 4 w 606"/>
                  <a:gd name="T3" fmla="*/ 0 h 10"/>
                  <a:gd name="T4" fmla="*/ 0 w 606"/>
                  <a:gd name="T5" fmla="*/ 10 h 10"/>
                  <a:gd name="T6" fmla="*/ 590 w 606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6" h="10">
                    <a:moveTo>
                      <a:pt x="606" y="0"/>
                    </a:moveTo>
                    <a:lnTo>
                      <a:pt x="4" y="0"/>
                    </a:lnTo>
                    <a:lnTo>
                      <a:pt x="0" y="10"/>
                    </a:lnTo>
                    <a:lnTo>
                      <a:pt x="59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0" name="Freeform 1406">
                <a:extLst>
                  <a:ext uri="{FF2B5EF4-FFF2-40B4-BE49-F238E27FC236}">
                    <a16:creationId xmlns:a16="http://schemas.microsoft.com/office/drawing/2014/main" id="{487DCC7C-9E3C-41FF-A509-5342467F9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3633"/>
                <a:ext cx="606" cy="10"/>
              </a:xfrm>
              <a:custGeom>
                <a:avLst/>
                <a:gdLst>
                  <a:gd name="T0" fmla="*/ 606 w 606"/>
                  <a:gd name="T1" fmla="*/ 0 h 10"/>
                  <a:gd name="T2" fmla="*/ 4 w 606"/>
                  <a:gd name="T3" fmla="*/ 0 h 10"/>
                  <a:gd name="T4" fmla="*/ 0 w 606"/>
                  <a:gd name="T5" fmla="*/ 10 h 10"/>
                  <a:gd name="T6" fmla="*/ 590 w 606"/>
                  <a:gd name="T7" fmla="*/ 1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6" h="10">
                    <a:moveTo>
                      <a:pt x="606" y="0"/>
                    </a:moveTo>
                    <a:lnTo>
                      <a:pt x="4" y="0"/>
                    </a:lnTo>
                    <a:lnTo>
                      <a:pt x="0" y="10"/>
                    </a:lnTo>
                    <a:lnTo>
                      <a:pt x="590" y="1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1" name="Freeform 1407">
                <a:extLst>
                  <a:ext uri="{FF2B5EF4-FFF2-40B4-BE49-F238E27FC236}">
                    <a16:creationId xmlns:a16="http://schemas.microsoft.com/office/drawing/2014/main" id="{108CCE16-8D8A-4C52-B06F-A3447819A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3707"/>
                <a:ext cx="622" cy="61"/>
              </a:xfrm>
              <a:custGeom>
                <a:avLst/>
                <a:gdLst>
                  <a:gd name="T0" fmla="*/ 598 w 622"/>
                  <a:gd name="T1" fmla="*/ 0 h 61"/>
                  <a:gd name="T2" fmla="*/ 0 w 622"/>
                  <a:gd name="T3" fmla="*/ 0 h 61"/>
                  <a:gd name="T4" fmla="*/ 16 w 622"/>
                  <a:gd name="T5" fmla="*/ 61 h 61"/>
                  <a:gd name="T6" fmla="*/ 622 w 622"/>
                  <a:gd name="T7" fmla="*/ 61 h 61"/>
                  <a:gd name="T8" fmla="*/ 598 w 622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2" h="61">
                    <a:moveTo>
                      <a:pt x="598" y="0"/>
                    </a:moveTo>
                    <a:lnTo>
                      <a:pt x="0" y="0"/>
                    </a:lnTo>
                    <a:lnTo>
                      <a:pt x="16" y="61"/>
                    </a:lnTo>
                    <a:lnTo>
                      <a:pt x="622" y="61"/>
                    </a:lnTo>
                    <a:lnTo>
                      <a:pt x="598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2" name="Freeform 1408">
                <a:extLst>
                  <a:ext uri="{FF2B5EF4-FFF2-40B4-BE49-F238E27FC236}">
                    <a16:creationId xmlns:a16="http://schemas.microsoft.com/office/drawing/2014/main" id="{77590EBA-25A3-45BE-B8ED-3E87AAC36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3707"/>
                <a:ext cx="622" cy="61"/>
              </a:xfrm>
              <a:custGeom>
                <a:avLst/>
                <a:gdLst>
                  <a:gd name="T0" fmla="*/ 598 w 622"/>
                  <a:gd name="T1" fmla="*/ 0 h 61"/>
                  <a:gd name="T2" fmla="*/ 0 w 622"/>
                  <a:gd name="T3" fmla="*/ 0 h 61"/>
                  <a:gd name="T4" fmla="*/ 16 w 622"/>
                  <a:gd name="T5" fmla="*/ 61 h 61"/>
                  <a:gd name="T6" fmla="*/ 622 w 622"/>
                  <a:gd name="T7" fmla="*/ 61 h 61"/>
                  <a:gd name="T8" fmla="*/ 598 w 622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2" h="61">
                    <a:moveTo>
                      <a:pt x="598" y="0"/>
                    </a:moveTo>
                    <a:lnTo>
                      <a:pt x="0" y="0"/>
                    </a:lnTo>
                    <a:lnTo>
                      <a:pt x="16" y="61"/>
                    </a:lnTo>
                    <a:lnTo>
                      <a:pt x="622" y="61"/>
                    </a:lnTo>
                    <a:lnTo>
                      <a:pt x="598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3" name="Freeform 1409">
                <a:extLst>
                  <a:ext uri="{FF2B5EF4-FFF2-40B4-BE49-F238E27FC236}">
                    <a16:creationId xmlns:a16="http://schemas.microsoft.com/office/drawing/2014/main" id="{5A5C0650-64F6-467C-AE7B-4A34CA33F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764"/>
                <a:ext cx="608" cy="8"/>
              </a:xfrm>
              <a:custGeom>
                <a:avLst/>
                <a:gdLst>
                  <a:gd name="T0" fmla="*/ 604 w 608"/>
                  <a:gd name="T1" fmla="*/ 0 h 8"/>
                  <a:gd name="T2" fmla="*/ 0 w 608"/>
                  <a:gd name="T3" fmla="*/ 0 h 8"/>
                  <a:gd name="T4" fmla="*/ 0 w 608"/>
                  <a:gd name="T5" fmla="*/ 8 h 8"/>
                  <a:gd name="T6" fmla="*/ 608 w 608"/>
                  <a:gd name="T7" fmla="*/ 8 h 8"/>
                  <a:gd name="T8" fmla="*/ 604 w 60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8" h="8">
                    <a:moveTo>
                      <a:pt x="604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608" y="8"/>
                    </a:lnTo>
                    <a:lnTo>
                      <a:pt x="604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4" name="Freeform 1410">
                <a:extLst>
                  <a:ext uri="{FF2B5EF4-FFF2-40B4-BE49-F238E27FC236}">
                    <a16:creationId xmlns:a16="http://schemas.microsoft.com/office/drawing/2014/main" id="{C2C5C750-5DA9-4179-802A-347A49503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764"/>
                <a:ext cx="608" cy="8"/>
              </a:xfrm>
              <a:custGeom>
                <a:avLst/>
                <a:gdLst>
                  <a:gd name="T0" fmla="*/ 604 w 608"/>
                  <a:gd name="T1" fmla="*/ 0 h 8"/>
                  <a:gd name="T2" fmla="*/ 0 w 608"/>
                  <a:gd name="T3" fmla="*/ 0 h 8"/>
                  <a:gd name="T4" fmla="*/ 0 w 608"/>
                  <a:gd name="T5" fmla="*/ 8 h 8"/>
                  <a:gd name="T6" fmla="*/ 608 w 608"/>
                  <a:gd name="T7" fmla="*/ 8 h 8"/>
                  <a:gd name="T8" fmla="*/ 604 w 608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8" h="8">
                    <a:moveTo>
                      <a:pt x="604" y="0"/>
                    </a:moveTo>
                    <a:lnTo>
                      <a:pt x="0" y="0"/>
                    </a:lnTo>
                    <a:lnTo>
                      <a:pt x="0" y="8"/>
                    </a:lnTo>
                    <a:lnTo>
                      <a:pt x="608" y="8"/>
                    </a:lnTo>
                    <a:lnTo>
                      <a:pt x="604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5" name="Freeform 1411">
                <a:extLst>
                  <a:ext uri="{FF2B5EF4-FFF2-40B4-BE49-F238E27FC236}">
                    <a16:creationId xmlns:a16="http://schemas.microsoft.com/office/drawing/2014/main" id="{B15B5FF4-77F0-4E4F-91FC-F3D9800BA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3707"/>
                <a:ext cx="687" cy="61"/>
              </a:xfrm>
              <a:custGeom>
                <a:avLst/>
                <a:gdLst>
                  <a:gd name="T0" fmla="*/ 687 w 687"/>
                  <a:gd name="T1" fmla="*/ 0 h 61"/>
                  <a:gd name="T2" fmla="*/ 24 w 687"/>
                  <a:gd name="T3" fmla="*/ 0 h 61"/>
                  <a:gd name="T4" fmla="*/ 0 w 687"/>
                  <a:gd name="T5" fmla="*/ 61 h 61"/>
                  <a:gd name="T6" fmla="*/ 620 w 687"/>
                  <a:gd name="T7" fmla="*/ 61 h 61"/>
                  <a:gd name="T8" fmla="*/ 687 w 687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7" h="61">
                    <a:moveTo>
                      <a:pt x="687" y="0"/>
                    </a:moveTo>
                    <a:lnTo>
                      <a:pt x="24" y="0"/>
                    </a:lnTo>
                    <a:lnTo>
                      <a:pt x="0" y="61"/>
                    </a:lnTo>
                    <a:lnTo>
                      <a:pt x="620" y="61"/>
                    </a:lnTo>
                    <a:lnTo>
                      <a:pt x="687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6" name="Freeform 1412">
                <a:extLst>
                  <a:ext uri="{FF2B5EF4-FFF2-40B4-BE49-F238E27FC236}">
                    <a16:creationId xmlns:a16="http://schemas.microsoft.com/office/drawing/2014/main" id="{E2F9093F-C76E-4750-B4D6-518B8D270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3707"/>
                <a:ext cx="687" cy="61"/>
              </a:xfrm>
              <a:custGeom>
                <a:avLst/>
                <a:gdLst>
                  <a:gd name="T0" fmla="*/ 687 w 687"/>
                  <a:gd name="T1" fmla="*/ 0 h 61"/>
                  <a:gd name="T2" fmla="*/ 24 w 687"/>
                  <a:gd name="T3" fmla="*/ 0 h 61"/>
                  <a:gd name="T4" fmla="*/ 0 w 687"/>
                  <a:gd name="T5" fmla="*/ 61 h 61"/>
                  <a:gd name="T6" fmla="*/ 620 w 687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7" h="61">
                    <a:moveTo>
                      <a:pt x="687" y="0"/>
                    </a:moveTo>
                    <a:lnTo>
                      <a:pt x="24" y="0"/>
                    </a:lnTo>
                    <a:lnTo>
                      <a:pt x="0" y="61"/>
                    </a:lnTo>
                    <a:lnTo>
                      <a:pt x="620" y="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7" name="Freeform 1413">
                <a:extLst>
                  <a:ext uri="{FF2B5EF4-FFF2-40B4-BE49-F238E27FC236}">
                    <a16:creationId xmlns:a16="http://schemas.microsoft.com/office/drawing/2014/main" id="{3862AE85-9547-4B44-B7E9-06F500E07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3707"/>
                <a:ext cx="687" cy="61"/>
              </a:xfrm>
              <a:custGeom>
                <a:avLst/>
                <a:gdLst>
                  <a:gd name="T0" fmla="*/ 687 w 687"/>
                  <a:gd name="T1" fmla="*/ 0 h 61"/>
                  <a:gd name="T2" fmla="*/ 24 w 687"/>
                  <a:gd name="T3" fmla="*/ 0 h 61"/>
                  <a:gd name="T4" fmla="*/ 0 w 687"/>
                  <a:gd name="T5" fmla="*/ 61 h 61"/>
                  <a:gd name="T6" fmla="*/ 620 w 687"/>
                  <a:gd name="T7" fmla="*/ 61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7" h="61">
                    <a:moveTo>
                      <a:pt x="687" y="0"/>
                    </a:moveTo>
                    <a:lnTo>
                      <a:pt x="24" y="0"/>
                    </a:lnTo>
                    <a:lnTo>
                      <a:pt x="0" y="61"/>
                    </a:lnTo>
                    <a:lnTo>
                      <a:pt x="620" y="6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8" name="Freeform 1414">
                <a:extLst>
                  <a:ext uri="{FF2B5EF4-FFF2-40B4-BE49-F238E27FC236}">
                    <a16:creationId xmlns:a16="http://schemas.microsoft.com/office/drawing/2014/main" id="{33BC7404-1880-412B-AE9D-881905DB4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764"/>
                <a:ext cx="660" cy="8"/>
              </a:xfrm>
              <a:custGeom>
                <a:avLst/>
                <a:gdLst>
                  <a:gd name="T0" fmla="*/ 660 w 660"/>
                  <a:gd name="T1" fmla="*/ 0 h 8"/>
                  <a:gd name="T2" fmla="*/ 2 w 660"/>
                  <a:gd name="T3" fmla="*/ 0 h 8"/>
                  <a:gd name="T4" fmla="*/ 0 w 660"/>
                  <a:gd name="T5" fmla="*/ 8 h 8"/>
                  <a:gd name="T6" fmla="*/ 642 w 660"/>
                  <a:gd name="T7" fmla="*/ 8 h 8"/>
                  <a:gd name="T8" fmla="*/ 660 w 660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0" h="8">
                    <a:moveTo>
                      <a:pt x="660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642" y="8"/>
                    </a:lnTo>
                    <a:lnTo>
                      <a:pt x="660" y="0"/>
                    </a:lnTo>
                    <a:close/>
                  </a:path>
                </a:pathLst>
              </a:custGeom>
              <a:solidFill>
                <a:srgbClr val="EA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39" name="Freeform 1415">
                <a:extLst>
                  <a:ext uri="{FF2B5EF4-FFF2-40B4-BE49-F238E27FC236}">
                    <a16:creationId xmlns:a16="http://schemas.microsoft.com/office/drawing/2014/main" id="{1E85C21D-23B7-490C-8265-5FBEC49F4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764"/>
                <a:ext cx="660" cy="8"/>
              </a:xfrm>
              <a:custGeom>
                <a:avLst/>
                <a:gdLst>
                  <a:gd name="T0" fmla="*/ 660 w 660"/>
                  <a:gd name="T1" fmla="*/ 0 h 8"/>
                  <a:gd name="T2" fmla="*/ 2 w 660"/>
                  <a:gd name="T3" fmla="*/ 0 h 8"/>
                  <a:gd name="T4" fmla="*/ 0 w 660"/>
                  <a:gd name="T5" fmla="*/ 8 h 8"/>
                  <a:gd name="T6" fmla="*/ 642 w 660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0" h="8">
                    <a:moveTo>
                      <a:pt x="660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642" y="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0" name="Freeform 1416">
                <a:extLst>
                  <a:ext uri="{FF2B5EF4-FFF2-40B4-BE49-F238E27FC236}">
                    <a16:creationId xmlns:a16="http://schemas.microsoft.com/office/drawing/2014/main" id="{1747A96A-82DD-4B67-B2C9-07212A841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764"/>
                <a:ext cx="660" cy="8"/>
              </a:xfrm>
              <a:custGeom>
                <a:avLst/>
                <a:gdLst>
                  <a:gd name="T0" fmla="*/ 660 w 660"/>
                  <a:gd name="T1" fmla="*/ 0 h 8"/>
                  <a:gd name="T2" fmla="*/ 2 w 660"/>
                  <a:gd name="T3" fmla="*/ 0 h 8"/>
                  <a:gd name="T4" fmla="*/ 0 w 660"/>
                  <a:gd name="T5" fmla="*/ 8 h 8"/>
                  <a:gd name="T6" fmla="*/ 642 w 660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0" h="8">
                    <a:moveTo>
                      <a:pt x="660" y="0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642" y="8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1" name="Freeform 1417">
                <a:extLst>
                  <a:ext uri="{FF2B5EF4-FFF2-40B4-BE49-F238E27FC236}">
                    <a16:creationId xmlns:a16="http://schemas.microsoft.com/office/drawing/2014/main" id="{DF469F94-9010-4EAE-9C6B-D5C251C37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3829"/>
                <a:ext cx="156" cy="256"/>
              </a:xfrm>
              <a:custGeom>
                <a:avLst/>
                <a:gdLst>
                  <a:gd name="T0" fmla="*/ 156 w 156"/>
                  <a:gd name="T1" fmla="*/ 256 h 256"/>
                  <a:gd name="T2" fmla="*/ 93 w 156"/>
                  <a:gd name="T3" fmla="*/ 256 h 256"/>
                  <a:gd name="T4" fmla="*/ 0 w 156"/>
                  <a:gd name="T5" fmla="*/ 0 h 256"/>
                  <a:gd name="T6" fmla="*/ 61 w 156"/>
                  <a:gd name="T7" fmla="*/ 0 h 256"/>
                  <a:gd name="T8" fmla="*/ 156 w 156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56">
                    <a:moveTo>
                      <a:pt x="156" y="256"/>
                    </a:moveTo>
                    <a:lnTo>
                      <a:pt x="93" y="256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156" y="256"/>
                    </a:lnTo>
                    <a:close/>
                  </a:path>
                </a:pathLst>
              </a:custGeom>
              <a:solidFill>
                <a:srgbClr val="DAB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2" name="Freeform 1418">
                <a:extLst>
                  <a:ext uri="{FF2B5EF4-FFF2-40B4-BE49-F238E27FC236}">
                    <a16:creationId xmlns:a16="http://schemas.microsoft.com/office/drawing/2014/main" id="{472D66B1-0800-498C-A9AC-A0FF8B5E1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3829"/>
                <a:ext cx="156" cy="256"/>
              </a:xfrm>
              <a:custGeom>
                <a:avLst/>
                <a:gdLst>
                  <a:gd name="T0" fmla="*/ 156 w 156"/>
                  <a:gd name="T1" fmla="*/ 256 h 256"/>
                  <a:gd name="T2" fmla="*/ 93 w 156"/>
                  <a:gd name="T3" fmla="*/ 256 h 256"/>
                  <a:gd name="T4" fmla="*/ 0 w 156"/>
                  <a:gd name="T5" fmla="*/ 0 h 256"/>
                  <a:gd name="T6" fmla="*/ 61 w 156"/>
                  <a:gd name="T7" fmla="*/ 0 h 256"/>
                  <a:gd name="T8" fmla="*/ 156 w 156"/>
                  <a:gd name="T9" fmla="*/ 256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" h="256">
                    <a:moveTo>
                      <a:pt x="156" y="256"/>
                    </a:moveTo>
                    <a:lnTo>
                      <a:pt x="93" y="256"/>
                    </a:lnTo>
                    <a:lnTo>
                      <a:pt x="0" y="0"/>
                    </a:lnTo>
                    <a:lnTo>
                      <a:pt x="61" y="0"/>
                    </a:lnTo>
                    <a:lnTo>
                      <a:pt x="156" y="25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3" name="Freeform 1419">
                <a:extLst>
                  <a:ext uri="{FF2B5EF4-FFF2-40B4-BE49-F238E27FC236}">
                    <a16:creationId xmlns:a16="http://schemas.microsoft.com/office/drawing/2014/main" id="{1772EEB1-46CC-4F79-9720-9E5BEB80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4063"/>
                <a:ext cx="12" cy="22"/>
              </a:xfrm>
              <a:custGeom>
                <a:avLst/>
                <a:gdLst>
                  <a:gd name="T0" fmla="*/ 0 w 12"/>
                  <a:gd name="T1" fmla="*/ 0 h 22"/>
                  <a:gd name="T2" fmla="*/ 10 w 12"/>
                  <a:gd name="T3" fmla="*/ 22 h 22"/>
                  <a:gd name="T4" fmla="*/ 12 w 12"/>
                  <a:gd name="T5" fmla="*/ 0 h 22"/>
                  <a:gd name="T6" fmla="*/ 0 w 12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2">
                    <a:moveTo>
                      <a:pt x="0" y="0"/>
                    </a:moveTo>
                    <a:lnTo>
                      <a:pt x="10" y="22"/>
                    </a:lnTo>
                    <a:lnTo>
                      <a:pt x="1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D8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4" name="Freeform 1420">
                <a:extLst>
                  <a:ext uri="{FF2B5EF4-FFF2-40B4-BE49-F238E27FC236}">
                    <a16:creationId xmlns:a16="http://schemas.microsoft.com/office/drawing/2014/main" id="{BD9ECF5F-B603-4B81-AA10-EC441D881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4063"/>
                <a:ext cx="12" cy="22"/>
              </a:xfrm>
              <a:custGeom>
                <a:avLst/>
                <a:gdLst>
                  <a:gd name="T0" fmla="*/ 0 w 12"/>
                  <a:gd name="T1" fmla="*/ 0 h 22"/>
                  <a:gd name="T2" fmla="*/ 10 w 12"/>
                  <a:gd name="T3" fmla="*/ 22 h 22"/>
                  <a:gd name="T4" fmla="*/ 12 w 1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0" y="0"/>
                    </a:moveTo>
                    <a:lnTo>
                      <a:pt x="10" y="22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5" name="Freeform 1421">
                <a:extLst>
                  <a:ext uri="{FF2B5EF4-FFF2-40B4-BE49-F238E27FC236}">
                    <a16:creationId xmlns:a16="http://schemas.microsoft.com/office/drawing/2014/main" id="{29E4E7C7-8111-45B0-B7D9-6C99D573F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4063"/>
                <a:ext cx="12" cy="22"/>
              </a:xfrm>
              <a:custGeom>
                <a:avLst/>
                <a:gdLst>
                  <a:gd name="T0" fmla="*/ 0 w 12"/>
                  <a:gd name="T1" fmla="*/ 0 h 22"/>
                  <a:gd name="T2" fmla="*/ 10 w 12"/>
                  <a:gd name="T3" fmla="*/ 22 h 22"/>
                  <a:gd name="T4" fmla="*/ 12 w 1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2">
                    <a:moveTo>
                      <a:pt x="0" y="0"/>
                    </a:moveTo>
                    <a:lnTo>
                      <a:pt x="10" y="22"/>
                    </a:lnTo>
                    <a:lnTo>
                      <a:pt x="12" y="0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6" name="Freeform 1422">
                <a:extLst>
                  <a:ext uri="{FF2B5EF4-FFF2-40B4-BE49-F238E27FC236}">
                    <a16:creationId xmlns:a16="http://schemas.microsoft.com/office/drawing/2014/main" id="{B360D63C-16A7-41A0-B89E-17F9C2F43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25"/>
                <a:ext cx="697" cy="238"/>
              </a:xfrm>
              <a:custGeom>
                <a:avLst/>
                <a:gdLst>
                  <a:gd name="T0" fmla="*/ 697 w 697"/>
                  <a:gd name="T1" fmla="*/ 0 h 238"/>
                  <a:gd name="T2" fmla="*/ 0 w 697"/>
                  <a:gd name="T3" fmla="*/ 0 h 238"/>
                  <a:gd name="T4" fmla="*/ 89 w 697"/>
                  <a:gd name="T5" fmla="*/ 238 h 238"/>
                  <a:gd name="T6" fmla="*/ 697 w 697"/>
                  <a:gd name="T7" fmla="*/ 238 h 238"/>
                  <a:gd name="T8" fmla="*/ 697 w 697"/>
                  <a:gd name="T9" fmla="*/ 0 h 2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7" h="238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8"/>
                    </a:lnTo>
                    <a:lnTo>
                      <a:pt x="697" y="238"/>
                    </a:lnTo>
                    <a:lnTo>
                      <a:pt x="697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7" name="Freeform 1423">
                <a:extLst>
                  <a:ext uri="{FF2B5EF4-FFF2-40B4-BE49-F238E27FC236}">
                    <a16:creationId xmlns:a16="http://schemas.microsoft.com/office/drawing/2014/main" id="{3405ADAC-07E7-4207-BA80-24362CC9D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25"/>
                <a:ext cx="697" cy="238"/>
              </a:xfrm>
              <a:custGeom>
                <a:avLst/>
                <a:gdLst>
                  <a:gd name="T0" fmla="*/ 697 w 697"/>
                  <a:gd name="T1" fmla="*/ 0 h 238"/>
                  <a:gd name="T2" fmla="*/ 0 w 697"/>
                  <a:gd name="T3" fmla="*/ 0 h 238"/>
                  <a:gd name="T4" fmla="*/ 89 w 697"/>
                  <a:gd name="T5" fmla="*/ 238 h 238"/>
                  <a:gd name="T6" fmla="*/ 697 w 697"/>
                  <a:gd name="T7" fmla="*/ 238 h 2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38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8"/>
                    </a:lnTo>
                    <a:lnTo>
                      <a:pt x="697" y="23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8" name="Freeform 1424">
                <a:extLst>
                  <a:ext uri="{FF2B5EF4-FFF2-40B4-BE49-F238E27FC236}">
                    <a16:creationId xmlns:a16="http://schemas.microsoft.com/office/drawing/2014/main" id="{31DCA3DF-E5BD-4BE5-83B8-ECBC39CEF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4" y="3825"/>
                <a:ext cx="697" cy="238"/>
              </a:xfrm>
              <a:custGeom>
                <a:avLst/>
                <a:gdLst>
                  <a:gd name="T0" fmla="*/ 697 w 697"/>
                  <a:gd name="T1" fmla="*/ 0 h 238"/>
                  <a:gd name="T2" fmla="*/ 0 w 697"/>
                  <a:gd name="T3" fmla="*/ 0 h 238"/>
                  <a:gd name="T4" fmla="*/ 89 w 697"/>
                  <a:gd name="T5" fmla="*/ 238 h 238"/>
                  <a:gd name="T6" fmla="*/ 697 w 697"/>
                  <a:gd name="T7" fmla="*/ 238 h 2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7" h="238">
                    <a:moveTo>
                      <a:pt x="697" y="0"/>
                    </a:moveTo>
                    <a:lnTo>
                      <a:pt x="0" y="0"/>
                    </a:lnTo>
                    <a:lnTo>
                      <a:pt x="89" y="238"/>
                    </a:lnTo>
                    <a:lnTo>
                      <a:pt x="697" y="238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49" name="Freeform 1425">
                <a:extLst>
                  <a:ext uri="{FF2B5EF4-FFF2-40B4-BE49-F238E27FC236}">
                    <a16:creationId xmlns:a16="http://schemas.microsoft.com/office/drawing/2014/main" id="{184A2FC9-C6DA-40BD-B44D-5C2378EE1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394"/>
                <a:ext cx="79" cy="431"/>
              </a:xfrm>
              <a:custGeom>
                <a:avLst/>
                <a:gdLst>
                  <a:gd name="T0" fmla="*/ 0 w 79"/>
                  <a:gd name="T1" fmla="*/ 425 h 431"/>
                  <a:gd name="T2" fmla="*/ 77 w 79"/>
                  <a:gd name="T3" fmla="*/ 0 h 431"/>
                  <a:gd name="T4" fmla="*/ 79 w 79"/>
                  <a:gd name="T5" fmla="*/ 19 h 431"/>
                  <a:gd name="T6" fmla="*/ 4 w 79"/>
                  <a:gd name="T7" fmla="*/ 431 h 431"/>
                  <a:gd name="T8" fmla="*/ 0 w 79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431">
                    <a:moveTo>
                      <a:pt x="0" y="425"/>
                    </a:moveTo>
                    <a:lnTo>
                      <a:pt x="77" y="0"/>
                    </a:lnTo>
                    <a:lnTo>
                      <a:pt x="79" y="19"/>
                    </a:lnTo>
                    <a:lnTo>
                      <a:pt x="4" y="431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0" name="Freeform 1426">
                <a:extLst>
                  <a:ext uri="{FF2B5EF4-FFF2-40B4-BE49-F238E27FC236}">
                    <a16:creationId xmlns:a16="http://schemas.microsoft.com/office/drawing/2014/main" id="{79531E7C-AAF1-4EC0-964A-EF0B643C5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394"/>
                <a:ext cx="79" cy="431"/>
              </a:xfrm>
              <a:custGeom>
                <a:avLst/>
                <a:gdLst>
                  <a:gd name="T0" fmla="*/ 0 w 79"/>
                  <a:gd name="T1" fmla="*/ 425 h 431"/>
                  <a:gd name="T2" fmla="*/ 77 w 79"/>
                  <a:gd name="T3" fmla="*/ 0 h 431"/>
                  <a:gd name="T4" fmla="*/ 79 w 79"/>
                  <a:gd name="T5" fmla="*/ 19 h 431"/>
                  <a:gd name="T6" fmla="*/ 4 w 79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31">
                    <a:moveTo>
                      <a:pt x="0" y="425"/>
                    </a:moveTo>
                    <a:lnTo>
                      <a:pt x="77" y="0"/>
                    </a:lnTo>
                    <a:lnTo>
                      <a:pt x="79" y="19"/>
                    </a:lnTo>
                    <a:lnTo>
                      <a:pt x="4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1" name="Freeform 1427">
                <a:extLst>
                  <a:ext uri="{FF2B5EF4-FFF2-40B4-BE49-F238E27FC236}">
                    <a16:creationId xmlns:a16="http://schemas.microsoft.com/office/drawing/2014/main" id="{C9332DC8-20AB-4ACD-A432-A193A975A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394"/>
                <a:ext cx="79" cy="431"/>
              </a:xfrm>
              <a:custGeom>
                <a:avLst/>
                <a:gdLst>
                  <a:gd name="T0" fmla="*/ 0 w 79"/>
                  <a:gd name="T1" fmla="*/ 425 h 431"/>
                  <a:gd name="T2" fmla="*/ 77 w 79"/>
                  <a:gd name="T3" fmla="*/ 0 h 431"/>
                  <a:gd name="T4" fmla="*/ 79 w 79"/>
                  <a:gd name="T5" fmla="*/ 19 h 431"/>
                  <a:gd name="T6" fmla="*/ 4 w 79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31">
                    <a:moveTo>
                      <a:pt x="0" y="425"/>
                    </a:moveTo>
                    <a:lnTo>
                      <a:pt x="77" y="0"/>
                    </a:lnTo>
                    <a:lnTo>
                      <a:pt x="79" y="19"/>
                    </a:lnTo>
                    <a:lnTo>
                      <a:pt x="4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2" name="Freeform 1428">
                <a:extLst>
                  <a:ext uri="{FF2B5EF4-FFF2-40B4-BE49-F238E27FC236}">
                    <a16:creationId xmlns:a16="http://schemas.microsoft.com/office/drawing/2014/main" id="{132669B4-E02D-4B8D-9370-CB8D3C5C8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394"/>
                <a:ext cx="101" cy="425"/>
              </a:xfrm>
              <a:custGeom>
                <a:avLst/>
                <a:gdLst>
                  <a:gd name="T0" fmla="*/ 78 w 101"/>
                  <a:gd name="T1" fmla="*/ 425 h 425"/>
                  <a:gd name="T2" fmla="*/ 101 w 101"/>
                  <a:gd name="T3" fmla="*/ 0 h 425"/>
                  <a:gd name="T4" fmla="*/ 50 w 101"/>
                  <a:gd name="T5" fmla="*/ 0 h 425"/>
                  <a:gd name="T6" fmla="*/ 0 w 101"/>
                  <a:gd name="T7" fmla="*/ 425 h 425"/>
                  <a:gd name="T8" fmla="*/ 78 w 101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5">
                    <a:moveTo>
                      <a:pt x="78" y="425"/>
                    </a:moveTo>
                    <a:lnTo>
                      <a:pt x="101" y="0"/>
                    </a:lnTo>
                    <a:lnTo>
                      <a:pt x="50" y="0"/>
                    </a:lnTo>
                    <a:lnTo>
                      <a:pt x="0" y="425"/>
                    </a:lnTo>
                    <a:lnTo>
                      <a:pt x="78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3" name="Freeform 1429">
                <a:extLst>
                  <a:ext uri="{FF2B5EF4-FFF2-40B4-BE49-F238E27FC236}">
                    <a16:creationId xmlns:a16="http://schemas.microsoft.com/office/drawing/2014/main" id="{16D94814-2DD5-43EB-BA8D-C233BA3C1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394"/>
                <a:ext cx="101" cy="425"/>
              </a:xfrm>
              <a:custGeom>
                <a:avLst/>
                <a:gdLst>
                  <a:gd name="T0" fmla="*/ 78 w 101"/>
                  <a:gd name="T1" fmla="*/ 425 h 425"/>
                  <a:gd name="T2" fmla="*/ 101 w 101"/>
                  <a:gd name="T3" fmla="*/ 0 h 425"/>
                  <a:gd name="T4" fmla="*/ 50 w 101"/>
                  <a:gd name="T5" fmla="*/ 0 h 425"/>
                  <a:gd name="T6" fmla="*/ 0 w 101"/>
                  <a:gd name="T7" fmla="*/ 425 h 425"/>
                  <a:gd name="T8" fmla="*/ 78 w 101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5">
                    <a:moveTo>
                      <a:pt x="78" y="425"/>
                    </a:moveTo>
                    <a:lnTo>
                      <a:pt x="101" y="0"/>
                    </a:lnTo>
                    <a:lnTo>
                      <a:pt x="50" y="0"/>
                    </a:lnTo>
                    <a:lnTo>
                      <a:pt x="0" y="425"/>
                    </a:lnTo>
                    <a:lnTo>
                      <a:pt x="78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4" name="Freeform 1430">
                <a:extLst>
                  <a:ext uri="{FF2B5EF4-FFF2-40B4-BE49-F238E27FC236}">
                    <a16:creationId xmlns:a16="http://schemas.microsoft.com/office/drawing/2014/main" id="{C00439D8-6984-46BE-A3BB-D052D5E72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394"/>
                <a:ext cx="25" cy="429"/>
              </a:xfrm>
              <a:custGeom>
                <a:avLst/>
                <a:gdLst>
                  <a:gd name="T0" fmla="*/ 4 w 25"/>
                  <a:gd name="T1" fmla="*/ 429 h 429"/>
                  <a:gd name="T2" fmla="*/ 25 w 25"/>
                  <a:gd name="T3" fmla="*/ 19 h 429"/>
                  <a:gd name="T4" fmla="*/ 23 w 25"/>
                  <a:gd name="T5" fmla="*/ 0 h 429"/>
                  <a:gd name="T6" fmla="*/ 0 w 25"/>
                  <a:gd name="T7" fmla="*/ 425 h 429"/>
                  <a:gd name="T8" fmla="*/ 4 w 25"/>
                  <a:gd name="T9" fmla="*/ 429 h 4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29">
                    <a:moveTo>
                      <a:pt x="4" y="429"/>
                    </a:moveTo>
                    <a:lnTo>
                      <a:pt x="25" y="19"/>
                    </a:lnTo>
                    <a:lnTo>
                      <a:pt x="23" y="0"/>
                    </a:lnTo>
                    <a:lnTo>
                      <a:pt x="0" y="425"/>
                    </a:lnTo>
                    <a:lnTo>
                      <a:pt x="4" y="429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5" name="Freeform 1431">
                <a:extLst>
                  <a:ext uri="{FF2B5EF4-FFF2-40B4-BE49-F238E27FC236}">
                    <a16:creationId xmlns:a16="http://schemas.microsoft.com/office/drawing/2014/main" id="{E06CB7DE-0FF7-4883-BE8C-1FDAC9FBF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394"/>
                <a:ext cx="25" cy="429"/>
              </a:xfrm>
              <a:custGeom>
                <a:avLst/>
                <a:gdLst>
                  <a:gd name="T0" fmla="*/ 4 w 25"/>
                  <a:gd name="T1" fmla="*/ 429 h 429"/>
                  <a:gd name="T2" fmla="*/ 25 w 25"/>
                  <a:gd name="T3" fmla="*/ 19 h 429"/>
                  <a:gd name="T4" fmla="*/ 23 w 25"/>
                  <a:gd name="T5" fmla="*/ 0 h 429"/>
                  <a:gd name="T6" fmla="*/ 0 w 25"/>
                  <a:gd name="T7" fmla="*/ 425 h 429"/>
                  <a:gd name="T8" fmla="*/ 4 w 25"/>
                  <a:gd name="T9" fmla="*/ 429 h 4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429">
                    <a:moveTo>
                      <a:pt x="4" y="429"/>
                    </a:moveTo>
                    <a:lnTo>
                      <a:pt x="25" y="19"/>
                    </a:lnTo>
                    <a:lnTo>
                      <a:pt x="23" y="0"/>
                    </a:lnTo>
                    <a:lnTo>
                      <a:pt x="0" y="425"/>
                    </a:lnTo>
                    <a:lnTo>
                      <a:pt x="4" y="42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6" name="Freeform 1432">
                <a:extLst>
                  <a:ext uri="{FF2B5EF4-FFF2-40B4-BE49-F238E27FC236}">
                    <a16:creationId xmlns:a16="http://schemas.microsoft.com/office/drawing/2014/main" id="{72B35EC6-1398-4DDB-A8F9-3C9210C22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394"/>
                <a:ext cx="152" cy="425"/>
              </a:xfrm>
              <a:custGeom>
                <a:avLst/>
                <a:gdLst>
                  <a:gd name="T0" fmla="*/ 75 w 152"/>
                  <a:gd name="T1" fmla="*/ 425 h 425"/>
                  <a:gd name="T2" fmla="*/ 152 w 152"/>
                  <a:gd name="T3" fmla="*/ 0 h 425"/>
                  <a:gd name="T4" fmla="*/ 97 w 152"/>
                  <a:gd name="T5" fmla="*/ 0 h 425"/>
                  <a:gd name="T6" fmla="*/ 0 w 152"/>
                  <a:gd name="T7" fmla="*/ 425 h 425"/>
                  <a:gd name="T8" fmla="*/ 75 w 152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425">
                    <a:moveTo>
                      <a:pt x="75" y="425"/>
                    </a:moveTo>
                    <a:lnTo>
                      <a:pt x="152" y="0"/>
                    </a:lnTo>
                    <a:lnTo>
                      <a:pt x="97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7" name="Freeform 1433">
                <a:extLst>
                  <a:ext uri="{FF2B5EF4-FFF2-40B4-BE49-F238E27FC236}">
                    <a16:creationId xmlns:a16="http://schemas.microsoft.com/office/drawing/2014/main" id="{5ABBEEA0-F89B-4EE1-A12C-AD89B76EE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394"/>
                <a:ext cx="152" cy="425"/>
              </a:xfrm>
              <a:custGeom>
                <a:avLst/>
                <a:gdLst>
                  <a:gd name="T0" fmla="*/ 75 w 152"/>
                  <a:gd name="T1" fmla="*/ 425 h 425"/>
                  <a:gd name="T2" fmla="*/ 152 w 152"/>
                  <a:gd name="T3" fmla="*/ 0 h 425"/>
                  <a:gd name="T4" fmla="*/ 97 w 152"/>
                  <a:gd name="T5" fmla="*/ 0 h 425"/>
                  <a:gd name="T6" fmla="*/ 0 w 152"/>
                  <a:gd name="T7" fmla="*/ 425 h 425"/>
                  <a:gd name="T8" fmla="*/ 75 w 152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425">
                    <a:moveTo>
                      <a:pt x="75" y="425"/>
                    </a:moveTo>
                    <a:lnTo>
                      <a:pt x="152" y="0"/>
                    </a:lnTo>
                    <a:lnTo>
                      <a:pt x="97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8" name="Freeform 1434">
                <a:extLst>
                  <a:ext uri="{FF2B5EF4-FFF2-40B4-BE49-F238E27FC236}">
                    <a16:creationId xmlns:a16="http://schemas.microsoft.com/office/drawing/2014/main" id="{0179E47A-BDA6-4CC3-B1A5-FF3A3A09F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3394"/>
                <a:ext cx="105" cy="431"/>
              </a:xfrm>
              <a:custGeom>
                <a:avLst/>
                <a:gdLst>
                  <a:gd name="T0" fmla="*/ 0 w 105"/>
                  <a:gd name="T1" fmla="*/ 425 h 431"/>
                  <a:gd name="T2" fmla="*/ 101 w 105"/>
                  <a:gd name="T3" fmla="*/ 0 h 431"/>
                  <a:gd name="T4" fmla="*/ 105 w 105"/>
                  <a:gd name="T5" fmla="*/ 19 h 431"/>
                  <a:gd name="T6" fmla="*/ 4 w 105"/>
                  <a:gd name="T7" fmla="*/ 431 h 431"/>
                  <a:gd name="T8" fmla="*/ 0 w 105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431">
                    <a:moveTo>
                      <a:pt x="0" y="425"/>
                    </a:moveTo>
                    <a:lnTo>
                      <a:pt x="101" y="0"/>
                    </a:lnTo>
                    <a:lnTo>
                      <a:pt x="105" y="19"/>
                    </a:lnTo>
                    <a:lnTo>
                      <a:pt x="4" y="431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59" name="Freeform 1435">
                <a:extLst>
                  <a:ext uri="{FF2B5EF4-FFF2-40B4-BE49-F238E27FC236}">
                    <a16:creationId xmlns:a16="http://schemas.microsoft.com/office/drawing/2014/main" id="{90A725E9-BDB7-48DA-9D7B-A5F5D6824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3394"/>
                <a:ext cx="105" cy="431"/>
              </a:xfrm>
              <a:custGeom>
                <a:avLst/>
                <a:gdLst>
                  <a:gd name="T0" fmla="*/ 0 w 105"/>
                  <a:gd name="T1" fmla="*/ 425 h 431"/>
                  <a:gd name="T2" fmla="*/ 101 w 105"/>
                  <a:gd name="T3" fmla="*/ 0 h 431"/>
                  <a:gd name="T4" fmla="*/ 105 w 105"/>
                  <a:gd name="T5" fmla="*/ 19 h 431"/>
                  <a:gd name="T6" fmla="*/ 4 w 10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1">
                    <a:moveTo>
                      <a:pt x="0" y="425"/>
                    </a:moveTo>
                    <a:lnTo>
                      <a:pt x="101" y="0"/>
                    </a:lnTo>
                    <a:lnTo>
                      <a:pt x="105" y="19"/>
                    </a:lnTo>
                    <a:lnTo>
                      <a:pt x="4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0" name="Freeform 1436">
                <a:extLst>
                  <a:ext uri="{FF2B5EF4-FFF2-40B4-BE49-F238E27FC236}">
                    <a16:creationId xmlns:a16="http://schemas.microsoft.com/office/drawing/2014/main" id="{B85D1C36-0664-43CD-88C9-4F0579B37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3394"/>
                <a:ext cx="105" cy="431"/>
              </a:xfrm>
              <a:custGeom>
                <a:avLst/>
                <a:gdLst>
                  <a:gd name="T0" fmla="*/ 0 w 105"/>
                  <a:gd name="T1" fmla="*/ 425 h 431"/>
                  <a:gd name="T2" fmla="*/ 101 w 105"/>
                  <a:gd name="T3" fmla="*/ 0 h 431"/>
                  <a:gd name="T4" fmla="*/ 105 w 105"/>
                  <a:gd name="T5" fmla="*/ 19 h 431"/>
                  <a:gd name="T6" fmla="*/ 4 w 10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1">
                    <a:moveTo>
                      <a:pt x="0" y="425"/>
                    </a:moveTo>
                    <a:lnTo>
                      <a:pt x="101" y="0"/>
                    </a:lnTo>
                    <a:lnTo>
                      <a:pt x="105" y="19"/>
                    </a:lnTo>
                    <a:lnTo>
                      <a:pt x="4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1" name="Freeform 1437">
                <a:extLst>
                  <a:ext uri="{FF2B5EF4-FFF2-40B4-BE49-F238E27FC236}">
                    <a16:creationId xmlns:a16="http://schemas.microsoft.com/office/drawing/2014/main" id="{A1F5CB7A-3A45-4984-A6B6-E726477A0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394"/>
                <a:ext cx="176" cy="425"/>
              </a:xfrm>
              <a:custGeom>
                <a:avLst/>
                <a:gdLst>
                  <a:gd name="T0" fmla="*/ 75 w 176"/>
                  <a:gd name="T1" fmla="*/ 425 h 425"/>
                  <a:gd name="T2" fmla="*/ 176 w 176"/>
                  <a:gd name="T3" fmla="*/ 0 h 425"/>
                  <a:gd name="T4" fmla="*/ 123 w 176"/>
                  <a:gd name="T5" fmla="*/ 0 h 425"/>
                  <a:gd name="T6" fmla="*/ 0 w 176"/>
                  <a:gd name="T7" fmla="*/ 425 h 425"/>
                  <a:gd name="T8" fmla="*/ 75 w 176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5">
                    <a:moveTo>
                      <a:pt x="75" y="425"/>
                    </a:moveTo>
                    <a:lnTo>
                      <a:pt x="176" y="0"/>
                    </a:lnTo>
                    <a:lnTo>
                      <a:pt x="123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2" name="Freeform 1438">
                <a:extLst>
                  <a:ext uri="{FF2B5EF4-FFF2-40B4-BE49-F238E27FC236}">
                    <a16:creationId xmlns:a16="http://schemas.microsoft.com/office/drawing/2014/main" id="{015CED03-BD7B-4470-9ED2-3B112D593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394"/>
                <a:ext cx="176" cy="425"/>
              </a:xfrm>
              <a:custGeom>
                <a:avLst/>
                <a:gdLst>
                  <a:gd name="T0" fmla="*/ 75 w 176"/>
                  <a:gd name="T1" fmla="*/ 425 h 425"/>
                  <a:gd name="T2" fmla="*/ 176 w 176"/>
                  <a:gd name="T3" fmla="*/ 0 h 425"/>
                  <a:gd name="T4" fmla="*/ 123 w 176"/>
                  <a:gd name="T5" fmla="*/ 0 h 425"/>
                  <a:gd name="T6" fmla="*/ 0 w 176"/>
                  <a:gd name="T7" fmla="*/ 425 h 425"/>
                  <a:gd name="T8" fmla="*/ 75 w 176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5">
                    <a:moveTo>
                      <a:pt x="75" y="425"/>
                    </a:moveTo>
                    <a:lnTo>
                      <a:pt x="176" y="0"/>
                    </a:lnTo>
                    <a:lnTo>
                      <a:pt x="123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3" name="Freeform 1439">
                <a:extLst>
                  <a:ext uri="{FF2B5EF4-FFF2-40B4-BE49-F238E27FC236}">
                    <a16:creationId xmlns:a16="http://schemas.microsoft.com/office/drawing/2014/main" id="{2E330231-04FF-4A83-8C7D-96F7519C8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3394"/>
                <a:ext cx="81" cy="431"/>
              </a:xfrm>
              <a:custGeom>
                <a:avLst/>
                <a:gdLst>
                  <a:gd name="T0" fmla="*/ 81 w 81"/>
                  <a:gd name="T1" fmla="*/ 425 h 431"/>
                  <a:gd name="T2" fmla="*/ 4 w 81"/>
                  <a:gd name="T3" fmla="*/ 0 h 431"/>
                  <a:gd name="T4" fmla="*/ 0 w 81"/>
                  <a:gd name="T5" fmla="*/ 19 h 431"/>
                  <a:gd name="T6" fmla="*/ 75 w 81"/>
                  <a:gd name="T7" fmla="*/ 431 h 431"/>
                  <a:gd name="T8" fmla="*/ 81 w 81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431">
                    <a:moveTo>
                      <a:pt x="81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75" y="431"/>
                    </a:lnTo>
                    <a:lnTo>
                      <a:pt x="81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4" name="Freeform 1440">
                <a:extLst>
                  <a:ext uri="{FF2B5EF4-FFF2-40B4-BE49-F238E27FC236}">
                    <a16:creationId xmlns:a16="http://schemas.microsoft.com/office/drawing/2014/main" id="{1AD7E1B0-E28A-4E6D-A7F8-C65279D1E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3394"/>
                <a:ext cx="81" cy="431"/>
              </a:xfrm>
              <a:custGeom>
                <a:avLst/>
                <a:gdLst>
                  <a:gd name="T0" fmla="*/ 81 w 81"/>
                  <a:gd name="T1" fmla="*/ 425 h 431"/>
                  <a:gd name="T2" fmla="*/ 4 w 81"/>
                  <a:gd name="T3" fmla="*/ 0 h 431"/>
                  <a:gd name="T4" fmla="*/ 0 w 81"/>
                  <a:gd name="T5" fmla="*/ 19 h 431"/>
                  <a:gd name="T6" fmla="*/ 75 w 81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31">
                    <a:moveTo>
                      <a:pt x="81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75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5" name="Freeform 1441">
                <a:extLst>
                  <a:ext uri="{FF2B5EF4-FFF2-40B4-BE49-F238E27FC236}">
                    <a16:creationId xmlns:a16="http://schemas.microsoft.com/office/drawing/2014/main" id="{E7E3B005-33F7-42F7-9999-49692D933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" y="3394"/>
                <a:ext cx="81" cy="431"/>
              </a:xfrm>
              <a:custGeom>
                <a:avLst/>
                <a:gdLst>
                  <a:gd name="T0" fmla="*/ 81 w 81"/>
                  <a:gd name="T1" fmla="*/ 425 h 431"/>
                  <a:gd name="T2" fmla="*/ 4 w 81"/>
                  <a:gd name="T3" fmla="*/ 0 h 431"/>
                  <a:gd name="T4" fmla="*/ 0 w 81"/>
                  <a:gd name="T5" fmla="*/ 19 h 431"/>
                  <a:gd name="T6" fmla="*/ 75 w 81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31">
                    <a:moveTo>
                      <a:pt x="81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75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6" name="Freeform 1442">
                <a:extLst>
                  <a:ext uri="{FF2B5EF4-FFF2-40B4-BE49-F238E27FC236}">
                    <a16:creationId xmlns:a16="http://schemas.microsoft.com/office/drawing/2014/main" id="{40015833-96D6-4C2B-8F36-AAAEDF236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3394"/>
                <a:ext cx="101" cy="425"/>
              </a:xfrm>
              <a:custGeom>
                <a:avLst/>
                <a:gdLst>
                  <a:gd name="T0" fmla="*/ 22 w 101"/>
                  <a:gd name="T1" fmla="*/ 425 h 425"/>
                  <a:gd name="T2" fmla="*/ 0 w 101"/>
                  <a:gd name="T3" fmla="*/ 0 h 425"/>
                  <a:gd name="T4" fmla="*/ 53 w 101"/>
                  <a:gd name="T5" fmla="*/ 0 h 425"/>
                  <a:gd name="T6" fmla="*/ 101 w 101"/>
                  <a:gd name="T7" fmla="*/ 425 h 425"/>
                  <a:gd name="T8" fmla="*/ 22 w 101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5">
                    <a:moveTo>
                      <a:pt x="22" y="425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1" y="425"/>
                    </a:lnTo>
                    <a:lnTo>
                      <a:pt x="22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7" name="Freeform 1443">
                <a:extLst>
                  <a:ext uri="{FF2B5EF4-FFF2-40B4-BE49-F238E27FC236}">
                    <a16:creationId xmlns:a16="http://schemas.microsoft.com/office/drawing/2014/main" id="{18E37D52-EFF4-4DF9-848E-A5A900273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3394"/>
                <a:ext cx="101" cy="425"/>
              </a:xfrm>
              <a:custGeom>
                <a:avLst/>
                <a:gdLst>
                  <a:gd name="T0" fmla="*/ 22 w 101"/>
                  <a:gd name="T1" fmla="*/ 425 h 425"/>
                  <a:gd name="T2" fmla="*/ 0 w 101"/>
                  <a:gd name="T3" fmla="*/ 0 h 425"/>
                  <a:gd name="T4" fmla="*/ 53 w 101"/>
                  <a:gd name="T5" fmla="*/ 0 h 425"/>
                  <a:gd name="T6" fmla="*/ 101 w 101"/>
                  <a:gd name="T7" fmla="*/ 425 h 425"/>
                  <a:gd name="T8" fmla="*/ 22 w 101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425">
                    <a:moveTo>
                      <a:pt x="22" y="425"/>
                    </a:moveTo>
                    <a:lnTo>
                      <a:pt x="0" y="0"/>
                    </a:lnTo>
                    <a:lnTo>
                      <a:pt x="53" y="0"/>
                    </a:lnTo>
                    <a:lnTo>
                      <a:pt x="101" y="425"/>
                    </a:lnTo>
                    <a:lnTo>
                      <a:pt x="22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8" name="Freeform 1444">
                <a:extLst>
                  <a:ext uri="{FF2B5EF4-FFF2-40B4-BE49-F238E27FC236}">
                    <a16:creationId xmlns:a16="http://schemas.microsoft.com/office/drawing/2014/main" id="{CF05881C-7646-470B-AA61-D4A5A41BF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394"/>
                <a:ext cx="24" cy="429"/>
              </a:xfrm>
              <a:custGeom>
                <a:avLst/>
                <a:gdLst>
                  <a:gd name="T0" fmla="*/ 20 w 24"/>
                  <a:gd name="T1" fmla="*/ 429 h 429"/>
                  <a:gd name="T2" fmla="*/ 0 w 24"/>
                  <a:gd name="T3" fmla="*/ 19 h 429"/>
                  <a:gd name="T4" fmla="*/ 2 w 24"/>
                  <a:gd name="T5" fmla="*/ 0 h 429"/>
                  <a:gd name="T6" fmla="*/ 24 w 24"/>
                  <a:gd name="T7" fmla="*/ 425 h 429"/>
                  <a:gd name="T8" fmla="*/ 20 w 24"/>
                  <a:gd name="T9" fmla="*/ 429 h 4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29">
                    <a:moveTo>
                      <a:pt x="20" y="429"/>
                    </a:moveTo>
                    <a:lnTo>
                      <a:pt x="0" y="19"/>
                    </a:lnTo>
                    <a:lnTo>
                      <a:pt x="2" y="0"/>
                    </a:lnTo>
                    <a:lnTo>
                      <a:pt x="24" y="425"/>
                    </a:lnTo>
                    <a:lnTo>
                      <a:pt x="20" y="429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69" name="Freeform 1445">
                <a:extLst>
                  <a:ext uri="{FF2B5EF4-FFF2-40B4-BE49-F238E27FC236}">
                    <a16:creationId xmlns:a16="http://schemas.microsoft.com/office/drawing/2014/main" id="{A14D8F1D-0823-45FD-92F6-99CB24B5E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3" y="3394"/>
                <a:ext cx="24" cy="429"/>
              </a:xfrm>
              <a:custGeom>
                <a:avLst/>
                <a:gdLst>
                  <a:gd name="T0" fmla="*/ 20 w 24"/>
                  <a:gd name="T1" fmla="*/ 429 h 429"/>
                  <a:gd name="T2" fmla="*/ 0 w 24"/>
                  <a:gd name="T3" fmla="*/ 19 h 429"/>
                  <a:gd name="T4" fmla="*/ 2 w 24"/>
                  <a:gd name="T5" fmla="*/ 0 h 429"/>
                  <a:gd name="T6" fmla="*/ 24 w 24"/>
                  <a:gd name="T7" fmla="*/ 425 h 429"/>
                  <a:gd name="T8" fmla="*/ 20 w 24"/>
                  <a:gd name="T9" fmla="*/ 429 h 4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29">
                    <a:moveTo>
                      <a:pt x="20" y="429"/>
                    </a:moveTo>
                    <a:lnTo>
                      <a:pt x="0" y="19"/>
                    </a:lnTo>
                    <a:lnTo>
                      <a:pt x="2" y="0"/>
                    </a:lnTo>
                    <a:lnTo>
                      <a:pt x="24" y="425"/>
                    </a:lnTo>
                    <a:lnTo>
                      <a:pt x="20" y="429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0" name="Freeform 1446">
                <a:extLst>
                  <a:ext uri="{FF2B5EF4-FFF2-40B4-BE49-F238E27FC236}">
                    <a16:creationId xmlns:a16="http://schemas.microsoft.com/office/drawing/2014/main" id="{C0994FBC-AC3B-4C0F-BFFC-674AF780E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3394"/>
                <a:ext cx="149" cy="425"/>
              </a:xfrm>
              <a:custGeom>
                <a:avLst/>
                <a:gdLst>
                  <a:gd name="T0" fmla="*/ 77 w 149"/>
                  <a:gd name="T1" fmla="*/ 425 h 425"/>
                  <a:gd name="T2" fmla="*/ 0 w 149"/>
                  <a:gd name="T3" fmla="*/ 0 h 425"/>
                  <a:gd name="T4" fmla="*/ 52 w 149"/>
                  <a:gd name="T5" fmla="*/ 0 h 425"/>
                  <a:gd name="T6" fmla="*/ 149 w 149"/>
                  <a:gd name="T7" fmla="*/ 425 h 425"/>
                  <a:gd name="T8" fmla="*/ 77 w 149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425">
                    <a:moveTo>
                      <a:pt x="77" y="425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49" y="425"/>
                    </a:lnTo>
                    <a:lnTo>
                      <a:pt x="77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1" name="Freeform 1447">
                <a:extLst>
                  <a:ext uri="{FF2B5EF4-FFF2-40B4-BE49-F238E27FC236}">
                    <a16:creationId xmlns:a16="http://schemas.microsoft.com/office/drawing/2014/main" id="{777E7EFA-4526-4335-A7AB-0C9089E6C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3394"/>
                <a:ext cx="149" cy="425"/>
              </a:xfrm>
              <a:custGeom>
                <a:avLst/>
                <a:gdLst>
                  <a:gd name="T0" fmla="*/ 77 w 149"/>
                  <a:gd name="T1" fmla="*/ 425 h 425"/>
                  <a:gd name="T2" fmla="*/ 0 w 149"/>
                  <a:gd name="T3" fmla="*/ 0 h 425"/>
                  <a:gd name="T4" fmla="*/ 52 w 149"/>
                  <a:gd name="T5" fmla="*/ 0 h 425"/>
                  <a:gd name="T6" fmla="*/ 149 w 149"/>
                  <a:gd name="T7" fmla="*/ 425 h 425"/>
                  <a:gd name="T8" fmla="*/ 77 w 149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425">
                    <a:moveTo>
                      <a:pt x="77" y="425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49" y="425"/>
                    </a:lnTo>
                    <a:lnTo>
                      <a:pt x="77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2" name="Freeform 1448">
                <a:extLst>
                  <a:ext uri="{FF2B5EF4-FFF2-40B4-BE49-F238E27FC236}">
                    <a16:creationId xmlns:a16="http://schemas.microsoft.com/office/drawing/2014/main" id="{C23A01B5-47E2-4585-80EE-A4DD006B2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3394"/>
                <a:ext cx="105" cy="431"/>
              </a:xfrm>
              <a:custGeom>
                <a:avLst/>
                <a:gdLst>
                  <a:gd name="T0" fmla="*/ 105 w 105"/>
                  <a:gd name="T1" fmla="*/ 425 h 431"/>
                  <a:gd name="T2" fmla="*/ 4 w 105"/>
                  <a:gd name="T3" fmla="*/ 0 h 431"/>
                  <a:gd name="T4" fmla="*/ 0 w 105"/>
                  <a:gd name="T5" fmla="*/ 19 h 431"/>
                  <a:gd name="T6" fmla="*/ 101 w 105"/>
                  <a:gd name="T7" fmla="*/ 431 h 431"/>
                  <a:gd name="T8" fmla="*/ 105 w 105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431">
                    <a:moveTo>
                      <a:pt x="105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101" y="431"/>
                    </a:lnTo>
                    <a:lnTo>
                      <a:pt x="105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3" name="Freeform 1449">
                <a:extLst>
                  <a:ext uri="{FF2B5EF4-FFF2-40B4-BE49-F238E27FC236}">
                    <a16:creationId xmlns:a16="http://schemas.microsoft.com/office/drawing/2014/main" id="{23ECB70E-2AE9-47F9-9A21-D574E5831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3394"/>
                <a:ext cx="105" cy="431"/>
              </a:xfrm>
              <a:custGeom>
                <a:avLst/>
                <a:gdLst>
                  <a:gd name="T0" fmla="*/ 105 w 105"/>
                  <a:gd name="T1" fmla="*/ 425 h 431"/>
                  <a:gd name="T2" fmla="*/ 4 w 105"/>
                  <a:gd name="T3" fmla="*/ 0 h 431"/>
                  <a:gd name="T4" fmla="*/ 0 w 105"/>
                  <a:gd name="T5" fmla="*/ 19 h 431"/>
                  <a:gd name="T6" fmla="*/ 101 w 10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1">
                    <a:moveTo>
                      <a:pt x="105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101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4" name="Freeform 1450">
                <a:extLst>
                  <a:ext uri="{FF2B5EF4-FFF2-40B4-BE49-F238E27FC236}">
                    <a16:creationId xmlns:a16="http://schemas.microsoft.com/office/drawing/2014/main" id="{28910097-B2A7-4B45-A2D8-4A80BEDF6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7" y="3394"/>
                <a:ext cx="105" cy="431"/>
              </a:xfrm>
              <a:custGeom>
                <a:avLst/>
                <a:gdLst>
                  <a:gd name="T0" fmla="*/ 105 w 105"/>
                  <a:gd name="T1" fmla="*/ 425 h 431"/>
                  <a:gd name="T2" fmla="*/ 4 w 105"/>
                  <a:gd name="T3" fmla="*/ 0 h 431"/>
                  <a:gd name="T4" fmla="*/ 0 w 105"/>
                  <a:gd name="T5" fmla="*/ 19 h 431"/>
                  <a:gd name="T6" fmla="*/ 101 w 10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431">
                    <a:moveTo>
                      <a:pt x="105" y="425"/>
                    </a:moveTo>
                    <a:lnTo>
                      <a:pt x="4" y="0"/>
                    </a:lnTo>
                    <a:lnTo>
                      <a:pt x="0" y="19"/>
                    </a:lnTo>
                    <a:lnTo>
                      <a:pt x="101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5" name="Freeform 1451">
                <a:extLst>
                  <a:ext uri="{FF2B5EF4-FFF2-40B4-BE49-F238E27FC236}">
                    <a16:creationId xmlns:a16="http://schemas.microsoft.com/office/drawing/2014/main" id="{D5F3A5E2-ED3A-4223-A329-D7E6BCDCD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3394"/>
                <a:ext cx="176" cy="425"/>
              </a:xfrm>
              <a:custGeom>
                <a:avLst/>
                <a:gdLst>
                  <a:gd name="T0" fmla="*/ 101 w 176"/>
                  <a:gd name="T1" fmla="*/ 425 h 425"/>
                  <a:gd name="T2" fmla="*/ 0 w 176"/>
                  <a:gd name="T3" fmla="*/ 0 h 425"/>
                  <a:gd name="T4" fmla="*/ 52 w 176"/>
                  <a:gd name="T5" fmla="*/ 0 h 425"/>
                  <a:gd name="T6" fmla="*/ 176 w 176"/>
                  <a:gd name="T7" fmla="*/ 425 h 425"/>
                  <a:gd name="T8" fmla="*/ 101 w 176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5">
                    <a:moveTo>
                      <a:pt x="101" y="425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76" y="425"/>
                    </a:lnTo>
                    <a:lnTo>
                      <a:pt x="101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6" name="Freeform 1452">
                <a:extLst>
                  <a:ext uri="{FF2B5EF4-FFF2-40B4-BE49-F238E27FC236}">
                    <a16:creationId xmlns:a16="http://schemas.microsoft.com/office/drawing/2014/main" id="{1A0A88CE-3603-48DC-B23B-CCCD73BA6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1" y="3394"/>
                <a:ext cx="176" cy="425"/>
              </a:xfrm>
              <a:custGeom>
                <a:avLst/>
                <a:gdLst>
                  <a:gd name="T0" fmla="*/ 101 w 176"/>
                  <a:gd name="T1" fmla="*/ 425 h 425"/>
                  <a:gd name="T2" fmla="*/ 0 w 176"/>
                  <a:gd name="T3" fmla="*/ 0 h 425"/>
                  <a:gd name="T4" fmla="*/ 52 w 176"/>
                  <a:gd name="T5" fmla="*/ 0 h 425"/>
                  <a:gd name="T6" fmla="*/ 176 w 176"/>
                  <a:gd name="T7" fmla="*/ 425 h 425"/>
                  <a:gd name="T8" fmla="*/ 101 w 176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425">
                    <a:moveTo>
                      <a:pt x="101" y="425"/>
                    </a:moveTo>
                    <a:lnTo>
                      <a:pt x="0" y="0"/>
                    </a:lnTo>
                    <a:lnTo>
                      <a:pt x="52" y="0"/>
                    </a:lnTo>
                    <a:lnTo>
                      <a:pt x="176" y="425"/>
                    </a:lnTo>
                    <a:lnTo>
                      <a:pt x="101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7" name="Freeform 1453">
                <a:extLst>
                  <a:ext uri="{FF2B5EF4-FFF2-40B4-BE49-F238E27FC236}">
                    <a16:creationId xmlns:a16="http://schemas.microsoft.com/office/drawing/2014/main" id="{4A99FACF-C323-42C2-9767-0BA0CAA16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3562"/>
                <a:ext cx="28" cy="93"/>
              </a:xfrm>
              <a:custGeom>
                <a:avLst/>
                <a:gdLst>
                  <a:gd name="T0" fmla="*/ 0 w 28"/>
                  <a:gd name="T1" fmla="*/ 0 h 93"/>
                  <a:gd name="T2" fmla="*/ 20 w 28"/>
                  <a:gd name="T3" fmla="*/ 93 h 93"/>
                  <a:gd name="T4" fmla="*/ 28 w 28"/>
                  <a:gd name="T5" fmla="*/ 79 h 93"/>
                  <a:gd name="T6" fmla="*/ 8 w 28"/>
                  <a:gd name="T7" fmla="*/ 0 h 93"/>
                  <a:gd name="T8" fmla="*/ 0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0" y="0"/>
                    </a:moveTo>
                    <a:lnTo>
                      <a:pt x="20" y="93"/>
                    </a:lnTo>
                    <a:lnTo>
                      <a:pt x="28" y="79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CD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8" name="Freeform 1454">
                <a:extLst>
                  <a:ext uri="{FF2B5EF4-FFF2-40B4-BE49-F238E27FC236}">
                    <a16:creationId xmlns:a16="http://schemas.microsoft.com/office/drawing/2014/main" id="{1E8D4BE6-6A27-466F-9971-CE2A96228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1" y="3562"/>
                <a:ext cx="28" cy="93"/>
              </a:xfrm>
              <a:custGeom>
                <a:avLst/>
                <a:gdLst>
                  <a:gd name="T0" fmla="*/ 0 w 28"/>
                  <a:gd name="T1" fmla="*/ 0 h 93"/>
                  <a:gd name="T2" fmla="*/ 20 w 28"/>
                  <a:gd name="T3" fmla="*/ 93 h 93"/>
                  <a:gd name="T4" fmla="*/ 28 w 28"/>
                  <a:gd name="T5" fmla="*/ 79 h 93"/>
                  <a:gd name="T6" fmla="*/ 8 w 28"/>
                  <a:gd name="T7" fmla="*/ 0 h 93"/>
                  <a:gd name="T8" fmla="*/ 0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0" y="0"/>
                    </a:moveTo>
                    <a:lnTo>
                      <a:pt x="20" y="93"/>
                    </a:lnTo>
                    <a:lnTo>
                      <a:pt x="28" y="79"/>
                    </a:lnTo>
                    <a:lnTo>
                      <a:pt x="8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79" name="Freeform 1455">
                <a:extLst>
                  <a:ext uri="{FF2B5EF4-FFF2-40B4-BE49-F238E27FC236}">
                    <a16:creationId xmlns:a16="http://schemas.microsoft.com/office/drawing/2014/main" id="{B406E5D0-CA63-452F-A23F-F6A464A93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3394"/>
                <a:ext cx="127" cy="431"/>
              </a:xfrm>
              <a:custGeom>
                <a:avLst/>
                <a:gdLst>
                  <a:gd name="T0" fmla="*/ 0 w 127"/>
                  <a:gd name="T1" fmla="*/ 425 h 431"/>
                  <a:gd name="T2" fmla="*/ 123 w 127"/>
                  <a:gd name="T3" fmla="*/ 0 h 431"/>
                  <a:gd name="T4" fmla="*/ 127 w 127"/>
                  <a:gd name="T5" fmla="*/ 19 h 431"/>
                  <a:gd name="T6" fmla="*/ 6 w 127"/>
                  <a:gd name="T7" fmla="*/ 431 h 431"/>
                  <a:gd name="T8" fmla="*/ 0 w 127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431">
                    <a:moveTo>
                      <a:pt x="0" y="425"/>
                    </a:moveTo>
                    <a:lnTo>
                      <a:pt x="123" y="0"/>
                    </a:lnTo>
                    <a:lnTo>
                      <a:pt x="127" y="19"/>
                    </a:lnTo>
                    <a:lnTo>
                      <a:pt x="6" y="431"/>
                    </a:lnTo>
                    <a:lnTo>
                      <a:pt x="0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0" name="Freeform 1456">
                <a:extLst>
                  <a:ext uri="{FF2B5EF4-FFF2-40B4-BE49-F238E27FC236}">
                    <a16:creationId xmlns:a16="http://schemas.microsoft.com/office/drawing/2014/main" id="{E397CDC9-FE9A-4688-9961-563BDAAA5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3394"/>
                <a:ext cx="127" cy="431"/>
              </a:xfrm>
              <a:custGeom>
                <a:avLst/>
                <a:gdLst>
                  <a:gd name="T0" fmla="*/ 0 w 127"/>
                  <a:gd name="T1" fmla="*/ 425 h 431"/>
                  <a:gd name="T2" fmla="*/ 123 w 127"/>
                  <a:gd name="T3" fmla="*/ 0 h 431"/>
                  <a:gd name="T4" fmla="*/ 127 w 127"/>
                  <a:gd name="T5" fmla="*/ 19 h 431"/>
                  <a:gd name="T6" fmla="*/ 6 w 127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7" h="431">
                    <a:moveTo>
                      <a:pt x="0" y="425"/>
                    </a:moveTo>
                    <a:lnTo>
                      <a:pt x="123" y="0"/>
                    </a:lnTo>
                    <a:lnTo>
                      <a:pt x="127" y="19"/>
                    </a:lnTo>
                    <a:lnTo>
                      <a:pt x="6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1" name="Freeform 1457">
                <a:extLst>
                  <a:ext uri="{FF2B5EF4-FFF2-40B4-BE49-F238E27FC236}">
                    <a16:creationId xmlns:a16="http://schemas.microsoft.com/office/drawing/2014/main" id="{B301432F-83F7-4E2C-BF40-7DFA37894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3394"/>
                <a:ext cx="127" cy="431"/>
              </a:xfrm>
              <a:custGeom>
                <a:avLst/>
                <a:gdLst>
                  <a:gd name="T0" fmla="*/ 0 w 127"/>
                  <a:gd name="T1" fmla="*/ 425 h 431"/>
                  <a:gd name="T2" fmla="*/ 123 w 127"/>
                  <a:gd name="T3" fmla="*/ 0 h 431"/>
                  <a:gd name="T4" fmla="*/ 127 w 127"/>
                  <a:gd name="T5" fmla="*/ 19 h 431"/>
                  <a:gd name="T6" fmla="*/ 6 w 127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7" h="431">
                    <a:moveTo>
                      <a:pt x="0" y="425"/>
                    </a:moveTo>
                    <a:lnTo>
                      <a:pt x="123" y="0"/>
                    </a:lnTo>
                    <a:lnTo>
                      <a:pt x="127" y="19"/>
                    </a:lnTo>
                    <a:lnTo>
                      <a:pt x="6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2" name="Freeform 1458">
                <a:extLst>
                  <a:ext uri="{FF2B5EF4-FFF2-40B4-BE49-F238E27FC236}">
                    <a16:creationId xmlns:a16="http://schemas.microsoft.com/office/drawing/2014/main" id="{49EA4647-47D6-43FD-B0E4-3385F8420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3394"/>
                <a:ext cx="198" cy="425"/>
              </a:xfrm>
              <a:custGeom>
                <a:avLst/>
                <a:gdLst>
                  <a:gd name="T0" fmla="*/ 75 w 198"/>
                  <a:gd name="T1" fmla="*/ 425 h 425"/>
                  <a:gd name="T2" fmla="*/ 198 w 198"/>
                  <a:gd name="T3" fmla="*/ 0 h 425"/>
                  <a:gd name="T4" fmla="*/ 145 w 198"/>
                  <a:gd name="T5" fmla="*/ 0 h 425"/>
                  <a:gd name="T6" fmla="*/ 0 w 198"/>
                  <a:gd name="T7" fmla="*/ 425 h 425"/>
                  <a:gd name="T8" fmla="*/ 75 w 198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5">
                    <a:moveTo>
                      <a:pt x="75" y="425"/>
                    </a:moveTo>
                    <a:lnTo>
                      <a:pt x="198" y="0"/>
                    </a:lnTo>
                    <a:lnTo>
                      <a:pt x="145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3" name="Freeform 1459">
                <a:extLst>
                  <a:ext uri="{FF2B5EF4-FFF2-40B4-BE49-F238E27FC236}">
                    <a16:creationId xmlns:a16="http://schemas.microsoft.com/office/drawing/2014/main" id="{B954B83A-7E01-4032-B47F-FB4B98071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3394"/>
                <a:ext cx="198" cy="425"/>
              </a:xfrm>
              <a:custGeom>
                <a:avLst/>
                <a:gdLst>
                  <a:gd name="T0" fmla="*/ 75 w 198"/>
                  <a:gd name="T1" fmla="*/ 425 h 425"/>
                  <a:gd name="T2" fmla="*/ 198 w 198"/>
                  <a:gd name="T3" fmla="*/ 0 h 425"/>
                  <a:gd name="T4" fmla="*/ 145 w 198"/>
                  <a:gd name="T5" fmla="*/ 0 h 425"/>
                  <a:gd name="T6" fmla="*/ 0 w 198"/>
                  <a:gd name="T7" fmla="*/ 425 h 425"/>
                  <a:gd name="T8" fmla="*/ 75 w 198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5">
                    <a:moveTo>
                      <a:pt x="75" y="425"/>
                    </a:moveTo>
                    <a:lnTo>
                      <a:pt x="198" y="0"/>
                    </a:lnTo>
                    <a:lnTo>
                      <a:pt x="145" y="0"/>
                    </a:lnTo>
                    <a:lnTo>
                      <a:pt x="0" y="425"/>
                    </a:lnTo>
                    <a:lnTo>
                      <a:pt x="75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4" name="Freeform 1460">
                <a:extLst>
                  <a:ext uri="{FF2B5EF4-FFF2-40B4-BE49-F238E27FC236}">
                    <a16:creationId xmlns:a16="http://schemas.microsoft.com/office/drawing/2014/main" id="{2F75A406-9078-4A94-93AF-F8640F93B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1" y="3562"/>
                <a:ext cx="28" cy="93"/>
              </a:xfrm>
              <a:custGeom>
                <a:avLst/>
                <a:gdLst>
                  <a:gd name="T0" fmla="*/ 18 w 28"/>
                  <a:gd name="T1" fmla="*/ 0 h 93"/>
                  <a:gd name="T2" fmla="*/ 0 w 28"/>
                  <a:gd name="T3" fmla="*/ 79 h 93"/>
                  <a:gd name="T4" fmla="*/ 8 w 28"/>
                  <a:gd name="T5" fmla="*/ 93 h 93"/>
                  <a:gd name="T6" fmla="*/ 28 w 28"/>
                  <a:gd name="T7" fmla="*/ 0 h 93"/>
                  <a:gd name="T8" fmla="*/ 18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18" y="0"/>
                    </a:moveTo>
                    <a:lnTo>
                      <a:pt x="0" y="79"/>
                    </a:lnTo>
                    <a:lnTo>
                      <a:pt x="8" y="93"/>
                    </a:lnTo>
                    <a:lnTo>
                      <a:pt x="2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ECD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5" name="Freeform 1461">
                <a:extLst>
                  <a:ext uri="{FF2B5EF4-FFF2-40B4-BE49-F238E27FC236}">
                    <a16:creationId xmlns:a16="http://schemas.microsoft.com/office/drawing/2014/main" id="{4E62637A-41EE-4F76-A80C-0E6AAD4CF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1" y="3562"/>
                <a:ext cx="28" cy="93"/>
              </a:xfrm>
              <a:custGeom>
                <a:avLst/>
                <a:gdLst>
                  <a:gd name="T0" fmla="*/ 18 w 28"/>
                  <a:gd name="T1" fmla="*/ 0 h 93"/>
                  <a:gd name="T2" fmla="*/ 0 w 28"/>
                  <a:gd name="T3" fmla="*/ 79 h 93"/>
                  <a:gd name="T4" fmla="*/ 8 w 28"/>
                  <a:gd name="T5" fmla="*/ 93 h 93"/>
                  <a:gd name="T6" fmla="*/ 28 w 28"/>
                  <a:gd name="T7" fmla="*/ 0 h 93"/>
                  <a:gd name="T8" fmla="*/ 18 w 28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93">
                    <a:moveTo>
                      <a:pt x="18" y="0"/>
                    </a:moveTo>
                    <a:lnTo>
                      <a:pt x="0" y="79"/>
                    </a:lnTo>
                    <a:lnTo>
                      <a:pt x="8" y="93"/>
                    </a:lnTo>
                    <a:lnTo>
                      <a:pt x="28" y="0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6" name="Freeform 1462">
                <a:extLst>
                  <a:ext uri="{FF2B5EF4-FFF2-40B4-BE49-F238E27FC236}">
                    <a16:creationId xmlns:a16="http://schemas.microsoft.com/office/drawing/2014/main" id="{DC2C8B51-CF2A-4185-8F97-D0B9C85E9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394"/>
                <a:ext cx="125" cy="431"/>
              </a:xfrm>
              <a:custGeom>
                <a:avLst/>
                <a:gdLst>
                  <a:gd name="T0" fmla="*/ 125 w 125"/>
                  <a:gd name="T1" fmla="*/ 425 h 431"/>
                  <a:gd name="T2" fmla="*/ 2 w 125"/>
                  <a:gd name="T3" fmla="*/ 0 h 431"/>
                  <a:gd name="T4" fmla="*/ 0 w 125"/>
                  <a:gd name="T5" fmla="*/ 19 h 431"/>
                  <a:gd name="T6" fmla="*/ 121 w 125"/>
                  <a:gd name="T7" fmla="*/ 431 h 431"/>
                  <a:gd name="T8" fmla="*/ 125 w 125"/>
                  <a:gd name="T9" fmla="*/ 425 h 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431">
                    <a:moveTo>
                      <a:pt x="125" y="425"/>
                    </a:moveTo>
                    <a:lnTo>
                      <a:pt x="2" y="0"/>
                    </a:lnTo>
                    <a:lnTo>
                      <a:pt x="0" y="19"/>
                    </a:lnTo>
                    <a:lnTo>
                      <a:pt x="121" y="431"/>
                    </a:lnTo>
                    <a:lnTo>
                      <a:pt x="125" y="425"/>
                    </a:lnTo>
                    <a:close/>
                  </a:path>
                </a:pathLst>
              </a:custGeom>
              <a:solidFill>
                <a:srgbClr val="A177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7" name="Freeform 1463">
                <a:extLst>
                  <a:ext uri="{FF2B5EF4-FFF2-40B4-BE49-F238E27FC236}">
                    <a16:creationId xmlns:a16="http://schemas.microsoft.com/office/drawing/2014/main" id="{B3E205EC-E879-403F-82D1-2856201D3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394"/>
                <a:ext cx="125" cy="431"/>
              </a:xfrm>
              <a:custGeom>
                <a:avLst/>
                <a:gdLst>
                  <a:gd name="T0" fmla="*/ 125 w 125"/>
                  <a:gd name="T1" fmla="*/ 425 h 431"/>
                  <a:gd name="T2" fmla="*/ 2 w 125"/>
                  <a:gd name="T3" fmla="*/ 0 h 431"/>
                  <a:gd name="T4" fmla="*/ 0 w 125"/>
                  <a:gd name="T5" fmla="*/ 19 h 431"/>
                  <a:gd name="T6" fmla="*/ 121 w 12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431">
                    <a:moveTo>
                      <a:pt x="125" y="425"/>
                    </a:moveTo>
                    <a:lnTo>
                      <a:pt x="2" y="0"/>
                    </a:lnTo>
                    <a:lnTo>
                      <a:pt x="0" y="19"/>
                    </a:lnTo>
                    <a:lnTo>
                      <a:pt x="121" y="43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8" name="Freeform 1464">
                <a:extLst>
                  <a:ext uri="{FF2B5EF4-FFF2-40B4-BE49-F238E27FC236}">
                    <a16:creationId xmlns:a16="http://schemas.microsoft.com/office/drawing/2014/main" id="{FBD4FC19-E5A4-4743-B08B-AE863A465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394"/>
                <a:ext cx="125" cy="431"/>
              </a:xfrm>
              <a:custGeom>
                <a:avLst/>
                <a:gdLst>
                  <a:gd name="T0" fmla="*/ 125 w 125"/>
                  <a:gd name="T1" fmla="*/ 425 h 431"/>
                  <a:gd name="T2" fmla="*/ 2 w 125"/>
                  <a:gd name="T3" fmla="*/ 0 h 431"/>
                  <a:gd name="T4" fmla="*/ 0 w 125"/>
                  <a:gd name="T5" fmla="*/ 19 h 431"/>
                  <a:gd name="T6" fmla="*/ 121 w 125"/>
                  <a:gd name="T7" fmla="*/ 431 h 4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431">
                    <a:moveTo>
                      <a:pt x="125" y="425"/>
                    </a:moveTo>
                    <a:lnTo>
                      <a:pt x="2" y="0"/>
                    </a:lnTo>
                    <a:lnTo>
                      <a:pt x="0" y="19"/>
                    </a:lnTo>
                    <a:lnTo>
                      <a:pt x="121" y="431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89" name="Freeform 1465">
                <a:extLst>
                  <a:ext uri="{FF2B5EF4-FFF2-40B4-BE49-F238E27FC236}">
                    <a16:creationId xmlns:a16="http://schemas.microsoft.com/office/drawing/2014/main" id="{3C53C629-E8D0-44FE-A3CB-7510EC168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3394"/>
                <a:ext cx="198" cy="425"/>
              </a:xfrm>
              <a:custGeom>
                <a:avLst/>
                <a:gdLst>
                  <a:gd name="T0" fmla="*/ 123 w 198"/>
                  <a:gd name="T1" fmla="*/ 425 h 425"/>
                  <a:gd name="T2" fmla="*/ 0 w 198"/>
                  <a:gd name="T3" fmla="*/ 0 h 425"/>
                  <a:gd name="T4" fmla="*/ 54 w 198"/>
                  <a:gd name="T5" fmla="*/ 0 h 425"/>
                  <a:gd name="T6" fmla="*/ 198 w 198"/>
                  <a:gd name="T7" fmla="*/ 425 h 425"/>
                  <a:gd name="T8" fmla="*/ 123 w 198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5">
                    <a:moveTo>
                      <a:pt x="123" y="425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98" y="425"/>
                    </a:lnTo>
                    <a:lnTo>
                      <a:pt x="123" y="425"/>
                    </a:lnTo>
                    <a:close/>
                  </a:path>
                </a:pathLst>
              </a:custGeom>
              <a:solidFill>
                <a:srgbClr val="E9D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0" name="Freeform 1466">
                <a:extLst>
                  <a:ext uri="{FF2B5EF4-FFF2-40B4-BE49-F238E27FC236}">
                    <a16:creationId xmlns:a16="http://schemas.microsoft.com/office/drawing/2014/main" id="{ABCD820D-6842-4CC6-BA49-DE710AE91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3394"/>
                <a:ext cx="198" cy="425"/>
              </a:xfrm>
              <a:custGeom>
                <a:avLst/>
                <a:gdLst>
                  <a:gd name="T0" fmla="*/ 123 w 198"/>
                  <a:gd name="T1" fmla="*/ 425 h 425"/>
                  <a:gd name="T2" fmla="*/ 0 w 198"/>
                  <a:gd name="T3" fmla="*/ 0 h 425"/>
                  <a:gd name="T4" fmla="*/ 54 w 198"/>
                  <a:gd name="T5" fmla="*/ 0 h 425"/>
                  <a:gd name="T6" fmla="*/ 198 w 198"/>
                  <a:gd name="T7" fmla="*/ 425 h 425"/>
                  <a:gd name="T8" fmla="*/ 123 w 198"/>
                  <a:gd name="T9" fmla="*/ 425 h 4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425">
                    <a:moveTo>
                      <a:pt x="123" y="425"/>
                    </a:moveTo>
                    <a:lnTo>
                      <a:pt x="0" y="0"/>
                    </a:lnTo>
                    <a:lnTo>
                      <a:pt x="54" y="0"/>
                    </a:lnTo>
                    <a:lnTo>
                      <a:pt x="198" y="425"/>
                    </a:lnTo>
                    <a:lnTo>
                      <a:pt x="123" y="42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1" name="Freeform 1467">
                <a:extLst>
                  <a:ext uri="{FF2B5EF4-FFF2-40B4-BE49-F238E27FC236}">
                    <a16:creationId xmlns:a16="http://schemas.microsoft.com/office/drawing/2014/main" id="{BF55E41E-4E05-42D0-A5CF-D2FC79364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483"/>
                <a:ext cx="531" cy="75"/>
              </a:xfrm>
              <a:custGeom>
                <a:avLst/>
                <a:gdLst>
                  <a:gd name="T0" fmla="*/ 0 w 531"/>
                  <a:gd name="T1" fmla="*/ 0 h 75"/>
                  <a:gd name="T2" fmla="*/ 501 w 531"/>
                  <a:gd name="T3" fmla="*/ 0 h 75"/>
                  <a:gd name="T4" fmla="*/ 531 w 531"/>
                  <a:gd name="T5" fmla="*/ 75 h 75"/>
                  <a:gd name="T6" fmla="*/ 18 w 531"/>
                  <a:gd name="T7" fmla="*/ 75 h 75"/>
                  <a:gd name="T8" fmla="*/ 0 w 531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1" h="75">
                    <a:moveTo>
                      <a:pt x="0" y="0"/>
                    </a:moveTo>
                    <a:lnTo>
                      <a:pt x="501" y="0"/>
                    </a:lnTo>
                    <a:lnTo>
                      <a:pt x="531" y="75"/>
                    </a:lnTo>
                    <a:lnTo>
                      <a:pt x="18" y="7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2" name="Freeform 1468">
                <a:extLst>
                  <a:ext uri="{FF2B5EF4-FFF2-40B4-BE49-F238E27FC236}">
                    <a16:creationId xmlns:a16="http://schemas.microsoft.com/office/drawing/2014/main" id="{CB6CD511-B6B6-49BB-999B-7E0C5D9B8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483"/>
                <a:ext cx="531" cy="75"/>
              </a:xfrm>
              <a:custGeom>
                <a:avLst/>
                <a:gdLst>
                  <a:gd name="T0" fmla="*/ 0 w 531"/>
                  <a:gd name="T1" fmla="*/ 0 h 75"/>
                  <a:gd name="T2" fmla="*/ 501 w 531"/>
                  <a:gd name="T3" fmla="*/ 0 h 75"/>
                  <a:gd name="T4" fmla="*/ 531 w 531"/>
                  <a:gd name="T5" fmla="*/ 75 h 75"/>
                  <a:gd name="T6" fmla="*/ 18 w 531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1" h="75">
                    <a:moveTo>
                      <a:pt x="0" y="0"/>
                    </a:moveTo>
                    <a:lnTo>
                      <a:pt x="501" y="0"/>
                    </a:lnTo>
                    <a:lnTo>
                      <a:pt x="531" y="75"/>
                    </a:lnTo>
                    <a:lnTo>
                      <a:pt x="18" y="7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3" name="Freeform 1469">
                <a:extLst>
                  <a:ext uri="{FF2B5EF4-FFF2-40B4-BE49-F238E27FC236}">
                    <a16:creationId xmlns:a16="http://schemas.microsoft.com/office/drawing/2014/main" id="{8AFC3A1D-9021-4E75-83B4-CEC2D17DC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3483"/>
                <a:ext cx="531" cy="75"/>
              </a:xfrm>
              <a:custGeom>
                <a:avLst/>
                <a:gdLst>
                  <a:gd name="T0" fmla="*/ 0 w 531"/>
                  <a:gd name="T1" fmla="*/ 0 h 75"/>
                  <a:gd name="T2" fmla="*/ 501 w 531"/>
                  <a:gd name="T3" fmla="*/ 0 h 75"/>
                  <a:gd name="T4" fmla="*/ 531 w 531"/>
                  <a:gd name="T5" fmla="*/ 75 h 75"/>
                  <a:gd name="T6" fmla="*/ 18 w 531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1" h="75">
                    <a:moveTo>
                      <a:pt x="0" y="0"/>
                    </a:moveTo>
                    <a:lnTo>
                      <a:pt x="501" y="0"/>
                    </a:lnTo>
                    <a:lnTo>
                      <a:pt x="531" y="75"/>
                    </a:lnTo>
                    <a:lnTo>
                      <a:pt x="18" y="75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4" name="Rectangle 1470">
                <a:extLst>
                  <a:ext uri="{FF2B5EF4-FFF2-40B4-BE49-F238E27FC236}">
                    <a16:creationId xmlns:a16="http://schemas.microsoft.com/office/drawing/2014/main" id="{B98D0F78-D69D-4E07-BB49-AFE51C663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3" y="3560"/>
                <a:ext cx="513" cy="12"/>
              </a:xfrm>
              <a:prstGeom prst="rect">
                <a:avLst/>
              </a:pr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495" name="Freeform 1471">
                <a:extLst>
                  <a:ext uri="{FF2B5EF4-FFF2-40B4-BE49-F238E27FC236}">
                    <a16:creationId xmlns:a16="http://schemas.microsoft.com/office/drawing/2014/main" id="{6B71EFFC-000D-4D8C-A3D3-CF67CFC11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560"/>
                <a:ext cx="513" cy="12"/>
              </a:xfrm>
              <a:custGeom>
                <a:avLst/>
                <a:gdLst>
                  <a:gd name="T0" fmla="*/ 0 w 513"/>
                  <a:gd name="T1" fmla="*/ 0 h 12"/>
                  <a:gd name="T2" fmla="*/ 513 w 513"/>
                  <a:gd name="T3" fmla="*/ 0 h 12"/>
                  <a:gd name="T4" fmla="*/ 513 w 513"/>
                  <a:gd name="T5" fmla="*/ 12 h 12"/>
                  <a:gd name="T6" fmla="*/ 0 w 513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3" h="12">
                    <a:moveTo>
                      <a:pt x="0" y="0"/>
                    </a:moveTo>
                    <a:lnTo>
                      <a:pt x="513" y="0"/>
                    </a:lnTo>
                    <a:lnTo>
                      <a:pt x="513" y="12"/>
                    </a:lnTo>
                    <a:lnTo>
                      <a:pt x="0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6" name="Freeform 1472">
                <a:extLst>
                  <a:ext uri="{FF2B5EF4-FFF2-40B4-BE49-F238E27FC236}">
                    <a16:creationId xmlns:a16="http://schemas.microsoft.com/office/drawing/2014/main" id="{187C8B22-07D2-4E6C-9270-E49F35169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560"/>
                <a:ext cx="513" cy="12"/>
              </a:xfrm>
              <a:custGeom>
                <a:avLst/>
                <a:gdLst>
                  <a:gd name="T0" fmla="*/ 0 w 513"/>
                  <a:gd name="T1" fmla="*/ 0 h 12"/>
                  <a:gd name="T2" fmla="*/ 513 w 513"/>
                  <a:gd name="T3" fmla="*/ 0 h 12"/>
                  <a:gd name="T4" fmla="*/ 513 w 513"/>
                  <a:gd name="T5" fmla="*/ 12 h 12"/>
                  <a:gd name="T6" fmla="*/ 0 w 513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3" h="12">
                    <a:moveTo>
                      <a:pt x="0" y="0"/>
                    </a:moveTo>
                    <a:lnTo>
                      <a:pt x="513" y="0"/>
                    </a:lnTo>
                    <a:lnTo>
                      <a:pt x="513" y="12"/>
                    </a:lnTo>
                    <a:lnTo>
                      <a:pt x="0" y="12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7" name="Freeform 1473">
                <a:extLst>
                  <a:ext uri="{FF2B5EF4-FFF2-40B4-BE49-F238E27FC236}">
                    <a16:creationId xmlns:a16="http://schemas.microsoft.com/office/drawing/2014/main" id="{43A9BD65-CBF7-4FE1-895E-910156951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3665"/>
                <a:ext cx="616" cy="89"/>
              </a:xfrm>
              <a:custGeom>
                <a:avLst/>
                <a:gdLst>
                  <a:gd name="T0" fmla="*/ 0 w 616"/>
                  <a:gd name="T1" fmla="*/ 0 h 89"/>
                  <a:gd name="T2" fmla="*/ 588 w 616"/>
                  <a:gd name="T3" fmla="*/ 0 h 89"/>
                  <a:gd name="T4" fmla="*/ 616 w 616"/>
                  <a:gd name="T5" fmla="*/ 89 h 89"/>
                  <a:gd name="T6" fmla="*/ 14 w 616"/>
                  <a:gd name="T7" fmla="*/ 89 h 89"/>
                  <a:gd name="T8" fmla="*/ 0 w 616"/>
                  <a:gd name="T9" fmla="*/ 0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6" h="89">
                    <a:moveTo>
                      <a:pt x="0" y="0"/>
                    </a:moveTo>
                    <a:lnTo>
                      <a:pt x="588" y="0"/>
                    </a:lnTo>
                    <a:lnTo>
                      <a:pt x="616" y="89"/>
                    </a:lnTo>
                    <a:lnTo>
                      <a:pt x="14" y="8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8" name="Freeform 1474">
                <a:extLst>
                  <a:ext uri="{FF2B5EF4-FFF2-40B4-BE49-F238E27FC236}">
                    <a16:creationId xmlns:a16="http://schemas.microsoft.com/office/drawing/2014/main" id="{7F7BCCC0-A968-4384-950A-A339A059A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3665"/>
                <a:ext cx="616" cy="89"/>
              </a:xfrm>
              <a:custGeom>
                <a:avLst/>
                <a:gdLst>
                  <a:gd name="T0" fmla="*/ 0 w 616"/>
                  <a:gd name="T1" fmla="*/ 0 h 89"/>
                  <a:gd name="T2" fmla="*/ 588 w 616"/>
                  <a:gd name="T3" fmla="*/ 0 h 89"/>
                  <a:gd name="T4" fmla="*/ 616 w 616"/>
                  <a:gd name="T5" fmla="*/ 89 h 89"/>
                  <a:gd name="T6" fmla="*/ 14 w 616"/>
                  <a:gd name="T7" fmla="*/ 8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6" h="89">
                    <a:moveTo>
                      <a:pt x="0" y="0"/>
                    </a:moveTo>
                    <a:lnTo>
                      <a:pt x="588" y="0"/>
                    </a:lnTo>
                    <a:lnTo>
                      <a:pt x="616" y="89"/>
                    </a:lnTo>
                    <a:lnTo>
                      <a:pt x="14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499" name="Freeform 1475">
                <a:extLst>
                  <a:ext uri="{FF2B5EF4-FFF2-40B4-BE49-F238E27FC236}">
                    <a16:creationId xmlns:a16="http://schemas.microsoft.com/office/drawing/2014/main" id="{A4D6F567-62FF-4D80-8CC9-1BA3CC9C9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3665"/>
                <a:ext cx="616" cy="89"/>
              </a:xfrm>
              <a:custGeom>
                <a:avLst/>
                <a:gdLst>
                  <a:gd name="T0" fmla="*/ 0 w 616"/>
                  <a:gd name="T1" fmla="*/ 0 h 89"/>
                  <a:gd name="T2" fmla="*/ 588 w 616"/>
                  <a:gd name="T3" fmla="*/ 0 h 89"/>
                  <a:gd name="T4" fmla="*/ 616 w 616"/>
                  <a:gd name="T5" fmla="*/ 89 h 89"/>
                  <a:gd name="T6" fmla="*/ 14 w 616"/>
                  <a:gd name="T7" fmla="*/ 8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6" h="89">
                    <a:moveTo>
                      <a:pt x="0" y="0"/>
                    </a:moveTo>
                    <a:lnTo>
                      <a:pt x="588" y="0"/>
                    </a:lnTo>
                    <a:lnTo>
                      <a:pt x="616" y="89"/>
                    </a:lnTo>
                    <a:lnTo>
                      <a:pt x="14" y="8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0" name="Rectangle 1476">
                <a:extLst>
                  <a:ext uri="{FF2B5EF4-FFF2-40B4-BE49-F238E27FC236}">
                    <a16:creationId xmlns:a16="http://schemas.microsoft.com/office/drawing/2014/main" id="{D48BE5D7-25FF-4BE4-AF6A-C358775B0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3" y="3748"/>
                <a:ext cx="602" cy="14"/>
              </a:xfrm>
              <a:prstGeom prst="rect">
                <a:avLst/>
              </a:pr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501" name="Rectangle 1477">
                <a:extLst>
                  <a:ext uri="{FF2B5EF4-FFF2-40B4-BE49-F238E27FC236}">
                    <a16:creationId xmlns:a16="http://schemas.microsoft.com/office/drawing/2014/main" id="{F2FCD32E-6800-44E8-B316-2D4428B47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3" y="3748"/>
                <a:ext cx="602" cy="14"/>
              </a:xfrm>
              <a:prstGeom prst="rect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rgbClr val="0070C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502" name="Freeform 1478">
                <a:extLst>
                  <a:ext uri="{FF2B5EF4-FFF2-40B4-BE49-F238E27FC236}">
                    <a16:creationId xmlns:a16="http://schemas.microsoft.com/office/drawing/2014/main" id="{E5912E90-0611-42DF-91A8-9FDF7F249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483"/>
                <a:ext cx="523" cy="75"/>
              </a:xfrm>
              <a:custGeom>
                <a:avLst/>
                <a:gdLst>
                  <a:gd name="T0" fmla="*/ 523 w 523"/>
                  <a:gd name="T1" fmla="*/ 0 h 75"/>
                  <a:gd name="T2" fmla="*/ 30 w 523"/>
                  <a:gd name="T3" fmla="*/ 0 h 75"/>
                  <a:gd name="T4" fmla="*/ 0 w 523"/>
                  <a:gd name="T5" fmla="*/ 75 h 75"/>
                  <a:gd name="T6" fmla="*/ 523 w 523"/>
                  <a:gd name="T7" fmla="*/ 75 h 75"/>
                  <a:gd name="T8" fmla="*/ 523 w 523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3" h="75">
                    <a:moveTo>
                      <a:pt x="523" y="0"/>
                    </a:moveTo>
                    <a:lnTo>
                      <a:pt x="30" y="0"/>
                    </a:lnTo>
                    <a:lnTo>
                      <a:pt x="0" y="75"/>
                    </a:lnTo>
                    <a:lnTo>
                      <a:pt x="523" y="75"/>
                    </a:lnTo>
                    <a:lnTo>
                      <a:pt x="523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3" name="Freeform 1479">
                <a:extLst>
                  <a:ext uri="{FF2B5EF4-FFF2-40B4-BE49-F238E27FC236}">
                    <a16:creationId xmlns:a16="http://schemas.microsoft.com/office/drawing/2014/main" id="{0BDAC2B5-2605-45DB-9815-C966B7007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483"/>
                <a:ext cx="523" cy="75"/>
              </a:xfrm>
              <a:custGeom>
                <a:avLst/>
                <a:gdLst>
                  <a:gd name="T0" fmla="*/ 523 w 523"/>
                  <a:gd name="T1" fmla="*/ 0 h 75"/>
                  <a:gd name="T2" fmla="*/ 30 w 523"/>
                  <a:gd name="T3" fmla="*/ 0 h 75"/>
                  <a:gd name="T4" fmla="*/ 0 w 523"/>
                  <a:gd name="T5" fmla="*/ 75 h 75"/>
                  <a:gd name="T6" fmla="*/ 523 w 523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3" h="75">
                    <a:moveTo>
                      <a:pt x="523" y="0"/>
                    </a:moveTo>
                    <a:lnTo>
                      <a:pt x="30" y="0"/>
                    </a:lnTo>
                    <a:lnTo>
                      <a:pt x="0" y="75"/>
                    </a:lnTo>
                    <a:lnTo>
                      <a:pt x="523" y="7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4" name="Freeform 1480">
                <a:extLst>
                  <a:ext uri="{FF2B5EF4-FFF2-40B4-BE49-F238E27FC236}">
                    <a16:creationId xmlns:a16="http://schemas.microsoft.com/office/drawing/2014/main" id="{37F33E24-7BE7-4AE2-84E2-7FD7EC9F6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3483"/>
                <a:ext cx="523" cy="75"/>
              </a:xfrm>
              <a:custGeom>
                <a:avLst/>
                <a:gdLst>
                  <a:gd name="T0" fmla="*/ 523 w 523"/>
                  <a:gd name="T1" fmla="*/ 0 h 75"/>
                  <a:gd name="T2" fmla="*/ 30 w 523"/>
                  <a:gd name="T3" fmla="*/ 0 h 75"/>
                  <a:gd name="T4" fmla="*/ 0 w 523"/>
                  <a:gd name="T5" fmla="*/ 75 h 75"/>
                  <a:gd name="T6" fmla="*/ 523 w 523"/>
                  <a:gd name="T7" fmla="*/ 75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3" h="75">
                    <a:moveTo>
                      <a:pt x="523" y="0"/>
                    </a:moveTo>
                    <a:lnTo>
                      <a:pt x="30" y="0"/>
                    </a:lnTo>
                    <a:lnTo>
                      <a:pt x="0" y="75"/>
                    </a:lnTo>
                    <a:lnTo>
                      <a:pt x="523" y="75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5" name="Freeform 1481">
                <a:extLst>
                  <a:ext uri="{FF2B5EF4-FFF2-40B4-BE49-F238E27FC236}">
                    <a16:creationId xmlns:a16="http://schemas.microsoft.com/office/drawing/2014/main" id="{38618D85-AFEB-4216-98CD-516D749B0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560"/>
                <a:ext cx="533" cy="12"/>
              </a:xfrm>
              <a:custGeom>
                <a:avLst/>
                <a:gdLst>
                  <a:gd name="T0" fmla="*/ 533 w 533"/>
                  <a:gd name="T1" fmla="*/ 0 h 12"/>
                  <a:gd name="T2" fmla="*/ 0 w 533"/>
                  <a:gd name="T3" fmla="*/ 0 h 12"/>
                  <a:gd name="T4" fmla="*/ 0 w 533"/>
                  <a:gd name="T5" fmla="*/ 12 h 12"/>
                  <a:gd name="T6" fmla="*/ 521 w 533"/>
                  <a:gd name="T7" fmla="*/ 12 h 12"/>
                  <a:gd name="T8" fmla="*/ 533 w 53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3" h="12">
                    <a:moveTo>
                      <a:pt x="533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21" y="12"/>
                    </a:lnTo>
                    <a:lnTo>
                      <a:pt x="533" y="0"/>
                    </a:lnTo>
                    <a:close/>
                  </a:path>
                </a:pathLst>
              </a:cu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6" name="Freeform 1482">
                <a:extLst>
                  <a:ext uri="{FF2B5EF4-FFF2-40B4-BE49-F238E27FC236}">
                    <a16:creationId xmlns:a16="http://schemas.microsoft.com/office/drawing/2014/main" id="{3C9A09B7-855E-434E-BC63-8A70E0054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560"/>
                <a:ext cx="533" cy="12"/>
              </a:xfrm>
              <a:custGeom>
                <a:avLst/>
                <a:gdLst>
                  <a:gd name="T0" fmla="*/ 533 w 533"/>
                  <a:gd name="T1" fmla="*/ 0 h 12"/>
                  <a:gd name="T2" fmla="*/ 0 w 533"/>
                  <a:gd name="T3" fmla="*/ 0 h 12"/>
                  <a:gd name="T4" fmla="*/ 0 w 533"/>
                  <a:gd name="T5" fmla="*/ 12 h 12"/>
                  <a:gd name="T6" fmla="*/ 521 w 533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2">
                    <a:moveTo>
                      <a:pt x="533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21" y="1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7" name="Freeform 1483">
                <a:extLst>
                  <a:ext uri="{FF2B5EF4-FFF2-40B4-BE49-F238E27FC236}">
                    <a16:creationId xmlns:a16="http://schemas.microsoft.com/office/drawing/2014/main" id="{04818EF5-53A1-4DE7-9184-A35C29AD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560"/>
                <a:ext cx="533" cy="12"/>
              </a:xfrm>
              <a:custGeom>
                <a:avLst/>
                <a:gdLst>
                  <a:gd name="T0" fmla="*/ 533 w 533"/>
                  <a:gd name="T1" fmla="*/ 0 h 12"/>
                  <a:gd name="T2" fmla="*/ 0 w 533"/>
                  <a:gd name="T3" fmla="*/ 0 h 12"/>
                  <a:gd name="T4" fmla="*/ 0 w 533"/>
                  <a:gd name="T5" fmla="*/ 12 h 12"/>
                  <a:gd name="T6" fmla="*/ 521 w 533"/>
                  <a:gd name="T7" fmla="*/ 12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3" h="12">
                    <a:moveTo>
                      <a:pt x="533" y="0"/>
                    </a:moveTo>
                    <a:lnTo>
                      <a:pt x="0" y="0"/>
                    </a:lnTo>
                    <a:lnTo>
                      <a:pt x="0" y="12"/>
                    </a:lnTo>
                    <a:lnTo>
                      <a:pt x="521" y="12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8" name="Freeform 1484">
                <a:extLst>
                  <a:ext uri="{FF2B5EF4-FFF2-40B4-BE49-F238E27FC236}">
                    <a16:creationId xmlns:a16="http://schemas.microsoft.com/office/drawing/2014/main" id="{951AE94F-E227-4A4E-A1D9-10B5BC84F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665"/>
                <a:ext cx="602" cy="89"/>
              </a:xfrm>
              <a:custGeom>
                <a:avLst/>
                <a:gdLst>
                  <a:gd name="T0" fmla="*/ 602 w 602"/>
                  <a:gd name="T1" fmla="*/ 0 h 89"/>
                  <a:gd name="T2" fmla="*/ 28 w 602"/>
                  <a:gd name="T3" fmla="*/ 0 h 89"/>
                  <a:gd name="T4" fmla="*/ 0 w 602"/>
                  <a:gd name="T5" fmla="*/ 89 h 89"/>
                  <a:gd name="T6" fmla="*/ 602 w 602"/>
                  <a:gd name="T7" fmla="*/ 89 h 89"/>
                  <a:gd name="T8" fmla="*/ 602 w 602"/>
                  <a:gd name="T9" fmla="*/ 0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2" h="89">
                    <a:moveTo>
                      <a:pt x="602" y="0"/>
                    </a:moveTo>
                    <a:lnTo>
                      <a:pt x="28" y="0"/>
                    </a:lnTo>
                    <a:lnTo>
                      <a:pt x="0" y="89"/>
                    </a:lnTo>
                    <a:lnTo>
                      <a:pt x="602" y="89"/>
                    </a:lnTo>
                    <a:lnTo>
                      <a:pt x="602" y="0"/>
                    </a:lnTo>
                    <a:close/>
                  </a:path>
                </a:pathLst>
              </a:custGeom>
              <a:solidFill>
                <a:srgbClr val="9D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09" name="Freeform 1485">
                <a:extLst>
                  <a:ext uri="{FF2B5EF4-FFF2-40B4-BE49-F238E27FC236}">
                    <a16:creationId xmlns:a16="http://schemas.microsoft.com/office/drawing/2014/main" id="{3A8D9F33-5E57-48A0-91D7-9C59FD06A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665"/>
                <a:ext cx="602" cy="89"/>
              </a:xfrm>
              <a:custGeom>
                <a:avLst/>
                <a:gdLst>
                  <a:gd name="T0" fmla="*/ 602 w 602"/>
                  <a:gd name="T1" fmla="*/ 0 h 89"/>
                  <a:gd name="T2" fmla="*/ 28 w 602"/>
                  <a:gd name="T3" fmla="*/ 0 h 89"/>
                  <a:gd name="T4" fmla="*/ 0 w 602"/>
                  <a:gd name="T5" fmla="*/ 89 h 89"/>
                  <a:gd name="T6" fmla="*/ 602 w 602"/>
                  <a:gd name="T7" fmla="*/ 8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89">
                    <a:moveTo>
                      <a:pt x="602" y="0"/>
                    </a:moveTo>
                    <a:lnTo>
                      <a:pt x="28" y="0"/>
                    </a:lnTo>
                    <a:lnTo>
                      <a:pt x="0" y="89"/>
                    </a:lnTo>
                    <a:lnTo>
                      <a:pt x="602" y="89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0" name="Freeform 1486">
                <a:extLst>
                  <a:ext uri="{FF2B5EF4-FFF2-40B4-BE49-F238E27FC236}">
                    <a16:creationId xmlns:a16="http://schemas.microsoft.com/office/drawing/2014/main" id="{4810784C-E05E-4A0C-BB0D-8B209283D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665"/>
                <a:ext cx="602" cy="89"/>
              </a:xfrm>
              <a:custGeom>
                <a:avLst/>
                <a:gdLst>
                  <a:gd name="T0" fmla="*/ 602 w 602"/>
                  <a:gd name="T1" fmla="*/ 0 h 89"/>
                  <a:gd name="T2" fmla="*/ 28 w 602"/>
                  <a:gd name="T3" fmla="*/ 0 h 89"/>
                  <a:gd name="T4" fmla="*/ 0 w 602"/>
                  <a:gd name="T5" fmla="*/ 89 h 89"/>
                  <a:gd name="T6" fmla="*/ 602 w 602"/>
                  <a:gd name="T7" fmla="*/ 8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89">
                    <a:moveTo>
                      <a:pt x="602" y="0"/>
                    </a:moveTo>
                    <a:lnTo>
                      <a:pt x="28" y="0"/>
                    </a:lnTo>
                    <a:lnTo>
                      <a:pt x="0" y="89"/>
                    </a:lnTo>
                    <a:lnTo>
                      <a:pt x="602" y="89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1" name="Freeform 1487">
                <a:extLst>
                  <a:ext uri="{FF2B5EF4-FFF2-40B4-BE49-F238E27FC236}">
                    <a16:creationId xmlns:a16="http://schemas.microsoft.com/office/drawing/2014/main" id="{CD3249A8-0B93-4913-8E77-11C8BC634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748"/>
                <a:ext cx="634" cy="14"/>
              </a:xfrm>
              <a:custGeom>
                <a:avLst/>
                <a:gdLst>
                  <a:gd name="T0" fmla="*/ 634 w 634"/>
                  <a:gd name="T1" fmla="*/ 0 h 14"/>
                  <a:gd name="T2" fmla="*/ 0 w 634"/>
                  <a:gd name="T3" fmla="*/ 0 h 14"/>
                  <a:gd name="T4" fmla="*/ 0 w 634"/>
                  <a:gd name="T5" fmla="*/ 14 h 14"/>
                  <a:gd name="T6" fmla="*/ 618 w 634"/>
                  <a:gd name="T7" fmla="*/ 14 h 14"/>
                  <a:gd name="T8" fmla="*/ 634 w 63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4" h="14">
                    <a:moveTo>
                      <a:pt x="634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618" y="14"/>
                    </a:ln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AD8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2" name="Freeform 1488">
                <a:extLst>
                  <a:ext uri="{FF2B5EF4-FFF2-40B4-BE49-F238E27FC236}">
                    <a16:creationId xmlns:a16="http://schemas.microsoft.com/office/drawing/2014/main" id="{111C00C0-0E09-44B5-B293-EC336E20E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748"/>
                <a:ext cx="634" cy="14"/>
              </a:xfrm>
              <a:custGeom>
                <a:avLst/>
                <a:gdLst>
                  <a:gd name="T0" fmla="*/ 634 w 634"/>
                  <a:gd name="T1" fmla="*/ 0 h 14"/>
                  <a:gd name="T2" fmla="*/ 0 w 634"/>
                  <a:gd name="T3" fmla="*/ 0 h 14"/>
                  <a:gd name="T4" fmla="*/ 0 w 634"/>
                  <a:gd name="T5" fmla="*/ 14 h 14"/>
                  <a:gd name="T6" fmla="*/ 618 w 634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4" h="14">
                    <a:moveTo>
                      <a:pt x="634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618" y="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3" name="Freeform 1489">
                <a:extLst>
                  <a:ext uri="{FF2B5EF4-FFF2-40B4-BE49-F238E27FC236}">
                    <a16:creationId xmlns:a16="http://schemas.microsoft.com/office/drawing/2014/main" id="{046878B3-2BEA-4336-9C39-84B2D16D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3748"/>
                <a:ext cx="634" cy="14"/>
              </a:xfrm>
              <a:custGeom>
                <a:avLst/>
                <a:gdLst>
                  <a:gd name="T0" fmla="*/ 634 w 634"/>
                  <a:gd name="T1" fmla="*/ 0 h 14"/>
                  <a:gd name="T2" fmla="*/ 0 w 634"/>
                  <a:gd name="T3" fmla="*/ 0 h 14"/>
                  <a:gd name="T4" fmla="*/ 0 w 634"/>
                  <a:gd name="T5" fmla="*/ 14 h 14"/>
                  <a:gd name="T6" fmla="*/ 618 w 634"/>
                  <a:gd name="T7" fmla="*/ 1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4" h="14">
                    <a:moveTo>
                      <a:pt x="634" y="0"/>
                    </a:moveTo>
                    <a:lnTo>
                      <a:pt x="0" y="0"/>
                    </a:lnTo>
                    <a:lnTo>
                      <a:pt x="0" y="14"/>
                    </a:lnTo>
                    <a:lnTo>
                      <a:pt x="618" y="14"/>
                    </a:ln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4" name="Freeform 1490">
                <a:extLst>
                  <a:ext uri="{FF2B5EF4-FFF2-40B4-BE49-F238E27FC236}">
                    <a16:creationId xmlns:a16="http://schemas.microsoft.com/office/drawing/2014/main" id="{317DF3AA-AAEC-44D8-AB9F-C8FF34233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3518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0 w 2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5" name="Line 1491">
                <a:extLst>
                  <a:ext uri="{FF2B5EF4-FFF2-40B4-BE49-F238E27FC236}">
                    <a16:creationId xmlns:a16="http://schemas.microsoft.com/office/drawing/2014/main" id="{E7BA62A0-F951-4E99-BFBD-7602756FD5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1" y="3518"/>
                <a:ext cx="22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6" name="Line 1492">
                <a:extLst>
                  <a:ext uri="{FF2B5EF4-FFF2-40B4-BE49-F238E27FC236}">
                    <a16:creationId xmlns:a16="http://schemas.microsoft.com/office/drawing/2014/main" id="{0A00FBDD-D6E5-4C2A-B385-00A53981E7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41" y="3518"/>
                <a:ext cx="22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7" name="Freeform 1493">
                <a:extLst>
                  <a:ext uri="{FF2B5EF4-FFF2-40B4-BE49-F238E27FC236}">
                    <a16:creationId xmlns:a16="http://schemas.microsoft.com/office/drawing/2014/main" id="{3E400043-6749-4F86-BD62-9E59833C6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3518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0 w 2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8" name="Line 1494">
                <a:extLst>
                  <a:ext uri="{FF2B5EF4-FFF2-40B4-BE49-F238E27FC236}">
                    <a16:creationId xmlns:a16="http://schemas.microsoft.com/office/drawing/2014/main" id="{24F39B65-99CA-43C5-80CE-E27C7A06B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36" y="3518"/>
                <a:ext cx="22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19" name="Line 1495">
                <a:extLst>
                  <a:ext uri="{FF2B5EF4-FFF2-40B4-BE49-F238E27FC236}">
                    <a16:creationId xmlns:a16="http://schemas.microsoft.com/office/drawing/2014/main" id="{C6F44BAA-7A7C-4BE3-9626-CDB9990D69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36" y="3518"/>
                <a:ext cx="22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0" name="Freeform 1496">
                <a:extLst>
                  <a:ext uri="{FF2B5EF4-FFF2-40B4-BE49-F238E27FC236}">
                    <a16:creationId xmlns:a16="http://schemas.microsoft.com/office/drawing/2014/main" id="{3C95950C-693F-4E5D-A31E-B2BDBB622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518"/>
                <a:ext cx="22" cy="1"/>
              </a:xfrm>
              <a:custGeom>
                <a:avLst/>
                <a:gdLst>
                  <a:gd name="T0" fmla="*/ 0 w 22"/>
                  <a:gd name="T1" fmla="*/ 0 h 1"/>
                  <a:gd name="T2" fmla="*/ 22 w 22"/>
                  <a:gd name="T3" fmla="*/ 0 h 1"/>
                  <a:gd name="T4" fmla="*/ 0 w 2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">
                    <a:moveTo>
                      <a:pt x="0" y="0"/>
                    </a:moveTo>
                    <a:lnTo>
                      <a:pt x="2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2A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1" name="Line 1497">
                <a:extLst>
                  <a:ext uri="{FF2B5EF4-FFF2-40B4-BE49-F238E27FC236}">
                    <a16:creationId xmlns:a16="http://schemas.microsoft.com/office/drawing/2014/main" id="{F72FD516-4DEF-448C-A5E5-1DC6A07C2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1" y="3518"/>
                <a:ext cx="22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9522" name="Line 1498">
                <a:extLst>
                  <a:ext uri="{FF2B5EF4-FFF2-40B4-BE49-F238E27FC236}">
                    <a16:creationId xmlns:a16="http://schemas.microsoft.com/office/drawing/2014/main" id="{286C119B-1585-416C-9F36-63592428C5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1" y="3518"/>
                <a:ext cx="22" cy="1"/>
              </a:xfrm>
              <a:prstGeom prst="line">
                <a:avLst/>
              </a:prstGeom>
              <a:noFill/>
              <a:ln w="635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9202" name="Freeform 1499">
              <a:extLst>
                <a:ext uri="{FF2B5EF4-FFF2-40B4-BE49-F238E27FC236}">
                  <a16:creationId xmlns:a16="http://schemas.microsoft.com/office/drawing/2014/main" id="{4450612D-ECBB-4025-AE7B-12E45309E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3518"/>
              <a:ext cx="22" cy="1"/>
            </a:xfrm>
            <a:custGeom>
              <a:avLst/>
              <a:gdLst>
                <a:gd name="T0" fmla="*/ 0 w 22"/>
                <a:gd name="T1" fmla="*/ 0 h 1"/>
                <a:gd name="T2" fmla="*/ 22 w 22"/>
                <a:gd name="T3" fmla="*/ 0 h 1"/>
                <a:gd name="T4" fmla="*/ 0 w 2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">
                  <a:moveTo>
                    <a:pt x="0" y="0"/>
                  </a:moveTo>
                  <a:lnTo>
                    <a:pt x="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1500">
              <a:extLst>
                <a:ext uri="{FF2B5EF4-FFF2-40B4-BE49-F238E27FC236}">
                  <a16:creationId xmlns:a16="http://schemas.microsoft.com/office/drawing/2014/main" id="{B1945DEA-CDDF-493A-9B67-6BF2E5007C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6" y="3518"/>
              <a:ext cx="22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Line 1501">
              <a:extLst>
                <a:ext uri="{FF2B5EF4-FFF2-40B4-BE49-F238E27FC236}">
                  <a16:creationId xmlns:a16="http://schemas.microsoft.com/office/drawing/2014/main" id="{FA017B4B-1233-4C18-B668-E73179B5E0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6" y="3518"/>
              <a:ext cx="22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502">
              <a:extLst>
                <a:ext uri="{FF2B5EF4-FFF2-40B4-BE49-F238E27FC236}">
                  <a16:creationId xmlns:a16="http://schemas.microsoft.com/office/drawing/2014/main" id="{259595E6-5F29-4DFD-AC55-B0576D8D6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3705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1503">
              <a:extLst>
                <a:ext uri="{FF2B5EF4-FFF2-40B4-BE49-F238E27FC236}">
                  <a16:creationId xmlns:a16="http://schemas.microsoft.com/office/drawing/2014/main" id="{6F46D6CA-3EC4-4117-85FB-1C78EB398C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1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Line 1504">
              <a:extLst>
                <a:ext uri="{FF2B5EF4-FFF2-40B4-BE49-F238E27FC236}">
                  <a16:creationId xmlns:a16="http://schemas.microsoft.com/office/drawing/2014/main" id="{70F54D43-BFFB-4CFE-B91E-DB2E5F6B1A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1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505">
              <a:extLst>
                <a:ext uri="{FF2B5EF4-FFF2-40B4-BE49-F238E27FC236}">
                  <a16:creationId xmlns:a16="http://schemas.microsoft.com/office/drawing/2014/main" id="{8FB818E0-08AE-4D1D-93B7-61B2C8C98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3705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1506">
              <a:extLst>
                <a:ext uri="{FF2B5EF4-FFF2-40B4-BE49-F238E27FC236}">
                  <a16:creationId xmlns:a16="http://schemas.microsoft.com/office/drawing/2014/main" id="{6BE995B4-FBEE-4D5E-98B0-390EE30114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2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Line 1507">
              <a:extLst>
                <a:ext uri="{FF2B5EF4-FFF2-40B4-BE49-F238E27FC236}">
                  <a16:creationId xmlns:a16="http://schemas.microsoft.com/office/drawing/2014/main" id="{A5C397B7-4D49-4E53-946E-BF296A26B9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2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508">
              <a:extLst>
                <a:ext uri="{FF2B5EF4-FFF2-40B4-BE49-F238E27FC236}">
                  <a16:creationId xmlns:a16="http://schemas.microsoft.com/office/drawing/2014/main" id="{B1BE96D7-8826-4278-BF04-5838EFBA0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8" y="3705"/>
              <a:ext cx="25" cy="1"/>
            </a:xfrm>
            <a:custGeom>
              <a:avLst/>
              <a:gdLst>
                <a:gd name="T0" fmla="*/ 0 w 25"/>
                <a:gd name="T1" fmla="*/ 0 h 1"/>
                <a:gd name="T2" fmla="*/ 25 w 25"/>
                <a:gd name="T3" fmla="*/ 0 h 1"/>
                <a:gd name="T4" fmla="*/ 0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0" y="0"/>
                  </a:move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1509">
              <a:extLst>
                <a:ext uri="{FF2B5EF4-FFF2-40B4-BE49-F238E27FC236}">
                  <a16:creationId xmlns:a16="http://schemas.microsoft.com/office/drawing/2014/main" id="{8E4982B0-FCEC-4F4B-AF67-E63D8D6689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8" y="3705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Line 1510">
              <a:extLst>
                <a:ext uri="{FF2B5EF4-FFF2-40B4-BE49-F238E27FC236}">
                  <a16:creationId xmlns:a16="http://schemas.microsoft.com/office/drawing/2014/main" id="{BA9EA5C6-96F9-4545-9213-9D84511CCA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8" y="3705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Freeform 1511">
              <a:extLst>
                <a:ext uri="{FF2B5EF4-FFF2-40B4-BE49-F238E27FC236}">
                  <a16:creationId xmlns:a16="http://schemas.microsoft.com/office/drawing/2014/main" id="{BBD7E13D-B56A-416C-987E-AECCADC63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705"/>
              <a:ext cx="24" cy="1"/>
            </a:xfrm>
            <a:custGeom>
              <a:avLst/>
              <a:gdLst>
                <a:gd name="T0" fmla="*/ 0 w 24"/>
                <a:gd name="T1" fmla="*/ 0 h 1"/>
                <a:gd name="T2" fmla="*/ 24 w 24"/>
                <a:gd name="T3" fmla="*/ 0 h 1"/>
                <a:gd name="T4" fmla="*/ 0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0" y="0"/>
                  </a:moveTo>
                  <a:lnTo>
                    <a:pt x="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Line 1512">
              <a:extLst>
                <a:ext uri="{FF2B5EF4-FFF2-40B4-BE49-F238E27FC236}">
                  <a16:creationId xmlns:a16="http://schemas.microsoft.com/office/drawing/2014/main" id="{0400DCEB-0527-489F-BC05-BB70DAC9D0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0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1513">
              <a:extLst>
                <a:ext uri="{FF2B5EF4-FFF2-40B4-BE49-F238E27FC236}">
                  <a16:creationId xmlns:a16="http://schemas.microsoft.com/office/drawing/2014/main" id="{40348600-D178-4AB4-B9EF-CB199F2708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0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514">
              <a:extLst>
                <a:ext uri="{FF2B5EF4-FFF2-40B4-BE49-F238E27FC236}">
                  <a16:creationId xmlns:a16="http://schemas.microsoft.com/office/drawing/2014/main" id="{EA3EFAF3-3E37-443E-BB5D-F2775DF0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3518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1515">
              <a:extLst>
                <a:ext uri="{FF2B5EF4-FFF2-40B4-BE49-F238E27FC236}">
                  <a16:creationId xmlns:a16="http://schemas.microsoft.com/office/drawing/2014/main" id="{B9E129D7-B4C6-44E8-974D-EC9658C601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68" y="3518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Line 1516">
              <a:extLst>
                <a:ext uri="{FF2B5EF4-FFF2-40B4-BE49-F238E27FC236}">
                  <a16:creationId xmlns:a16="http://schemas.microsoft.com/office/drawing/2014/main" id="{3751138F-0012-4E11-9374-5C5E085348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68" y="3518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Freeform 1517">
              <a:extLst>
                <a:ext uri="{FF2B5EF4-FFF2-40B4-BE49-F238E27FC236}">
                  <a16:creationId xmlns:a16="http://schemas.microsoft.com/office/drawing/2014/main" id="{483AD67D-3CBD-46A5-8B93-E1706ACFC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1" y="3518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Line 1518">
              <a:extLst>
                <a:ext uri="{FF2B5EF4-FFF2-40B4-BE49-F238E27FC236}">
                  <a16:creationId xmlns:a16="http://schemas.microsoft.com/office/drawing/2014/main" id="{08072BAF-3B74-469C-B229-A93EECD4CB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1" y="3518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Line 1519">
              <a:extLst>
                <a:ext uri="{FF2B5EF4-FFF2-40B4-BE49-F238E27FC236}">
                  <a16:creationId xmlns:a16="http://schemas.microsoft.com/office/drawing/2014/main" id="{EFFB6791-4208-4A91-BBFD-BB53AE6197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71" y="3518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Freeform 1520">
              <a:extLst>
                <a:ext uri="{FF2B5EF4-FFF2-40B4-BE49-F238E27FC236}">
                  <a16:creationId xmlns:a16="http://schemas.microsoft.com/office/drawing/2014/main" id="{8EBB8557-7C68-4FC8-A786-61323069D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6" y="3518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Line 1521">
              <a:extLst>
                <a:ext uri="{FF2B5EF4-FFF2-40B4-BE49-F238E27FC236}">
                  <a16:creationId xmlns:a16="http://schemas.microsoft.com/office/drawing/2014/main" id="{5CB826EA-835C-4F3D-A06C-2CCD0CB367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76" y="3518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Line 1522">
              <a:extLst>
                <a:ext uri="{FF2B5EF4-FFF2-40B4-BE49-F238E27FC236}">
                  <a16:creationId xmlns:a16="http://schemas.microsoft.com/office/drawing/2014/main" id="{2888A51D-E3E7-4856-8EBB-CD67F7F1FD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76" y="3518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6" name="Freeform 1523">
              <a:extLst>
                <a:ext uri="{FF2B5EF4-FFF2-40B4-BE49-F238E27FC236}">
                  <a16:creationId xmlns:a16="http://schemas.microsoft.com/office/drawing/2014/main" id="{6D42E8B7-D128-4279-AAD2-BC148FA7E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3518"/>
              <a:ext cx="23" cy="1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23 w 2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Line 1524">
              <a:extLst>
                <a:ext uri="{FF2B5EF4-FFF2-40B4-BE49-F238E27FC236}">
                  <a16:creationId xmlns:a16="http://schemas.microsoft.com/office/drawing/2014/main" id="{77F0CB0D-F2E8-4669-9000-4E7FA245B5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1" y="3518"/>
              <a:ext cx="2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Line 1525">
              <a:extLst>
                <a:ext uri="{FF2B5EF4-FFF2-40B4-BE49-F238E27FC236}">
                  <a16:creationId xmlns:a16="http://schemas.microsoft.com/office/drawing/2014/main" id="{2048DC0C-B532-481E-8A9D-E7485F4FB5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61" y="3518"/>
              <a:ext cx="23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526">
              <a:extLst>
                <a:ext uri="{FF2B5EF4-FFF2-40B4-BE49-F238E27FC236}">
                  <a16:creationId xmlns:a16="http://schemas.microsoft.com/office/drawing/2014/main" id="{DBBFF006-DD24-4126-916B-2489A8754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705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Line 1527">
              <a:extLst>
                <a:ext uri="{FF2B5EF4-FFF2-40B4-BE49-F238E27FC236}">
                  <a16:creationId xmlns:a16="http://schemas.microsoft.com/office/drawing/2014/main" id="{2FBBB641-BF88-43F0-935E-9BEF887C92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05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Line 1528">
              <a:extLst>
                <a:ext uri="{FF2B5EF4-FFF2-40B4-BE49-F238E27FC236}">
                  <a16:creationId xmlns:a16="http://schemas.microsoft.com/office/drawing/2014/main" id="{C4CAB57A-34F7-444E-BC3F-66F1953C0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05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529">
              <a:extLst>
                <a:ext uri="{FF2B5EF4-FFF2-40B4-BE49-F238E27FC236}">
                  <a16:creationId xmlns:a16="http://schemas.microsoft.com/office/drawing/2014/main" id="{75FA1B46-67F0-4C2A-95E6-EB3AC4CF4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3705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Line 1530">
              <a:extLst>
                <a:ext uri="{FF2B5EF4-FFF2-40B4-BE49-F238E27FC236}">
                  <a16:creationId xmlns:a16="http://schemas.microsoft.com/office/drawing/2014/main" id="{4169F400-F69B-436D-B560-810F620DD4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6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Line 1531">
              <a:extLst>
                <a:ext uri="{FF2B5EF4-FFF2-40B4-BE49-F238E27FC236}">
                  <a16:creationId xmlns:a16="http://schemas.microsoft.com/office/drawing/2014/main" id="{A14DAD1E-AF9A-4332-8BBB-E11683AAF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216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532">
              <a:extLst>
                <a:ext uri="{FF2B5EF4-FFF2-40B4-BE49-F238E27FC236}">
                  <a16:creationId xmlns:a16="http://schemas.microsoft.com/office/drawing/2014/main" id="{179E1555-2D5A-4C7F-B6CA-5C54B8F48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3705"/>
              <a:ext cx="24" cy="1"/>
            </a:xfrm>
            <a:custGeom>
              <a:avLst/>
              <a:gdLst>
                <a:gd name="T0" fmla="*/ 24 w 24"/>
                <a:gd name="T1" fmla="*/ 0 h 1"/>
                <a:gd name="T2" fmla="*/ 0 w 24"/>
                <a:gd name="T3" fmla="*/ 0 h 1"/>
                <a:gd name="T4" fmla="*/ 24 w 2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">
                  <a:moveTo>
                    <a:pt x="24" y="0"/>
                  </a:moveTo>
                  <a:lnTo>
                    <a:pt x="0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Line 1533">
              <a:extLst>
                <a:ext uri="{FF2B5EF4-FFF2-40B4-BE49-F238E27FC236}">
                  <a16:creationId xmlns:a16="http://schemas.microsoft.com/office/drawing/2014/main" id="{FE2C42A5-E71A-4218-9A36-709460D9A9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37" y="3705"/>
              <a:ext cx="24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Line 1534">
              <a:extLst>
                <a:ext uri="{FF2B5EF4-FFF2-40B4-BE49-F238E27FC236}">
                  <a16:creationId xmlns:a16="http://schemas.microsoft.com/office/drawing/2014/main" id="{51BA7CDF-AF89-4B07-B29F-F89A94C1D4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37" y="3705"/>
              <a:ext cx="24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Freeform 1535">
              <a:extLst>
                <a:ext uri="{FF2B5EF4-FFF2-40B4-BE49-F238E27FC236}">
                  <a16:creationId xmlns:a16="http://schemas.microsoft.com/office/drawing/2014/main" id="{598AE912-4C53-4C75-BBC8-6F8207DEC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3705"/>
              <a:ext cx="25" cy="1"/>
            </a:xfrm>
            <a:custGeom>
              <a:avLst/>
              <a:gdLst>
                <a:gd name="T0" fmla="*/ 25 w 25"/>
                <a:gd name="T1" fmla="*/ 0 h 1"/>
                <a:gd name="T2" fmla="*/ 0 w 25"/>
                <a:gd name="T3" fmla="*/ 0 h 1"/>
                <a:gd name="T4" fmla="*/ 25 w 2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">
                  <a:moveTo>
                    <a:pt x="25" y="0"/>
                  </a:moveTo>
                  <a:lnTo>
                    <a:pt x="0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Line 1536">
              <a:extLst>
                <a:ext uri="{FF2B5EF4-FFF2-40B4-BE49-F238E27FC236}">
                  <a16:creationId xmlns:a16="http://schemas.microsoft.com/office/drawing/2014/main" id="{282CA781-1A1C-4782-9A7D-4F942CAA7D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77" y="3705"/>
              <a:ext cx="2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Line 1537">
              <a:extLst>
                <a:ext uri="{FF2B5EF4-FFF2-40B4-BE49-F238E27FC236}">
                  <a16:creationId xmlns:a16="http://schemas.microsoft.com/office/drawing/2014/main" id="{6AD09052-4881-4A5A-8F69-61D50286A9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77" y="3705"/>
              <a:ext cx="25" cy="1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Freeform 1538">
              <a:extLst>
                <a:ext uri="{FF2B5EF4-FFF2-40B4-BE49-F238E27FC236}">
                  <a16:creationId xmlns:a16="http://schemas.microsoft.com/office/drawing/2014/main" id="{B2297D77-DA9A-4C3B-B96B-47563FEB4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" y="3819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2" name="Freeform 1539">
              <a:extLst>
                <a:ext uri="{FF2B5EF4-FFF2-40B4-BE49-F238E27FC236}">
                  <a16:creationId xmlns:a16="http://schemas.microsoft.com/office/drawing/2014/main" id="{2FAD7396-041E-41A5-ADF6-7448211EB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1" y="3819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3" name="Freeform 1540">
              <a:extLst>
                <a:ext uri="{FF2B5EF4-FFF2-40B4-BE49-F238E27FC236}">
                  <a16:creationId xmlns:a16="http://schemas.microsoft.com/office/drawing/2014/main" id="{388C5799-BDB2-4713-9914-8706DAC15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3819"/>
              <a:ext cx="82" cy="6"/>
            </a:xfrm>
            <a:custGeom>
              <a:avLst/>
              <a:gdLst>
                <a:gd name="T0" fmla="*/ 82 w 82"/>
                <a:gd name="T1" fmla="*/ 6 h 6"/>
                <a:gd name="T2" fmla="*/ 4 w 82"/>
                <a:gd name="T3" fmla="*/ 6 h 6"/>
                <a:gd name="T4" fmla="*/ 0 w 82"/>
                <a:gd name="T5" fmla="*/ 0 h 6"/>
                <a:gd name="T6" fmla="*/ 78 w 82"/>
                <a:gd name="T7" fmla="*/ 0 h 6"/>
                <a:gd name="T8" fmla="*/ 82 w 82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">
                  <a:moveTo>
                    <a:pt x="82" y="6"/>
                  </a:moveTo>
                  <a:lnTo>
                    <a:pt x="4" y="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2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4" name="Freeform 1541">
              <a:extLst>
                <a:ext uri="{FF2B5EF4-FFF2-40B4-BE49-F238E27FC236}">
                  <a16:creationId xmlns:a16="http://schemas.microsoft.com/office/drawing/2014/main" id="{FBB0F3F7-C93E-4A69-817C-6949814BA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3819"/>
              <a:ext cx="82" cy="6"/>
            </a:xfrm>
            <a:custGeom>
              <a:avLst/>
              <a:gdLst>
                <a:gd name="T0" fmla="*/ 82 w 82"/>
                <a:gd name="T1" fmla="*/ 6 h 6"/>
                <a:gd name="T2" fmla="*/ 4 w 82"/>
                <a:gd name="T3" fmla="*/ 6 h 6"/>
                <a:gd name="T4" fmla="*/ 0 w 82"/>
                <a:gd name="T5" fmla="*/ 0 h 6"/>
                <a:gd name="T6" fmla="*/ 78 w 82"/>
                <a:gd name="T7" fmla="*/ 0 h 6"/>
                <a:gd name="T8" fmla="*/ 82 w 82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6">
                  <a:moveTo>
                    <a:pt x="82" y="6"/>
                  </a:moveTo>
                  <a:lnTo>
                    <a:pt x="4" y="6"/>
                  </a:lnTo>
                  <a:lnTo>
                    <a:pt x="0" y="0"/>
                  </a:lnTo>
                  <a:lnTo>
                    <a:pt x="78" y="0"/>
                  </a:lnTo>
                  <a:lnTo>
                    <a:pt x="82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5" name="Freeform 1542">
              <a:extLst>
                <a:ext uri="{FF2B5EF4-FFF2-40B4-BE49-F238E27FC236}">
                  <a16:creationId xmlns:a16="http://schemas.microsoft.com/office/drawing/2014/main" id="{3BFCE4AB-EAC6-41D0-88F3-9B20916E3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5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5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6" name="Freeform 1543">
              <a:extLst>
                <a:ext uri="{FF2B5EF4-FFF2-40B4-BE49-F238E27FC236}">
                  <a16:creationId xmlns:a16="http://schemas.microsoft.com/office/drawing/2014/main" id="{66B79B12-7077-47C6-A2DC-3AD66D9C3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5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5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7" name="Freeform 1544">
              <a:extLst>
                <a:ext uri="{FF2B5EF4-FFF2-40B4-BE49-F238E27FC236}">
                  <a16:creationId xmlns:a16="http://schemas.microsoft.com/office/drawing/2014/main" id="{39860AAB-9C7E-40E3-A193-B9B34F4E5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8" name="Freeform 1545">
              <a:extLst>
                <a:ext uri="{FF2B5EF4-FFF2-40B4-BE49-F238E27FC236}">
                  <a16:creationId xmlns:a16="http://schemas.microsoft.com/office/drawing/2014/main" id="{D189A21C-4D63-48E0-BB4B-E58D349AD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9" name="Freeform 1546">
              <a:extLst>
                <a:ext uri="{FF2B5EF4-FFF2-40B4-BE49-F238E27FC236}">
                  <a16:creationId xmlns:a16="http://schemas.microsoft.com/office/drawing/2014/main" id="{0425DA2C-3B51-44E1-8165-045634675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0" name="Freeform 1547">
              <a:extLst>
                <a:ext uri="{FF2B5EF4-FFF2-40B4-BE49-F238E27FC236}">
                  <a16:creationId xmlns:a16="http://schemas.microsoft.com/office/drawing/2014/main" id="{E023B280-FAF9-44FE-A439-A266A798B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3819"/>
              <a:ext cx="79" cy="6"/>
            </a:xfrm>
            <a:custGeom>
              <a:avLst/>
              <a:gdLst>
                <a:gd name="T0" fmla="*/ 4 w 79"/>
                <a:gd name="T1" fmla="*/ 6 h 6"/>
                <a:gd name="T2" fmla="*/ 79 w 79"/>
                <a:gd name="T3" fmla="*/ 6 h 6"/>
                <a:gd name="T4" fmla="*/ 73 w 79"/>
                <a:gd name="T5" fmla="*/ 0 h 6"/>
                <a:gd name="T6" fmla="*/ 0 w 79"/>
                <a:gd name="T7" fmla="*/ 0 h 6"/>
                <a:gd name="T8" fmla="*/ 4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4" y="6"/>
                  </a:moveTo>
                  <a:lnTo>
                    <a:pt x="79" y="6"/>
                  </a:lnTo>
                  <a:lnTo>
                    <a:pt x="73" y="0"/>
                  </a:lnTo>
                  <a:lnTo>
                    <a:pt x="0" y="0"/>
                  </a:lnTo>
                  <a:lnTo>
                    <a:pt x="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1" name="Freeform 1548">
              <a:extLst>
                <a:ext uri="{FF2B5EF4-FFF2-40B4-BE49-F238E27FC236}">
                  <a16:creationId xmlns:a16="http://schemas.microsoft.com/office/drawing/2014/main" id="{64087897-4284-42E7-8B00-167181527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3819"/>
              <a:ext cx="83" cy="6"/>
            </a:xfrm>
            <a:custGeom>
              <a:avLst/>
              <a:gdLst>
                <a:gd name="T0" fmla="*/ 0 w 83"/>
                <a:gd name="T1" fmla="*/ 6 h 6"/>
                <a:gd name="T2" fmla="*/ 79 w 83"/>
                <a:gd name="T3" fmla="*/ 6 h 6"/>
                <a:gd name="T4" fmla="*/ 83 w 83"/>
                <a:gd name="T5" fmla="*/ 0 h 6"/>
                <a:gd name="T6" fmla="*/ 4 w 83"/>
                <a:gd name="T7" fmla="*/ 0 h 6"/>
                <a:gd name="T8" fmla="*/ 0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0" y="6"/>
                  </a:moveTo>
                  <a:lnTo>
                    <a:pt x="79" y="6"/>
                  </a:lnTo>
                  <a:lnTo>
                    <a:pt x="83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2" name="Freeform 1549">
              <a:extLst>
                <a:ext uri="{FF2B5EF4-FFF2-40B4-BE49-F238E27FC236}">
                  <a16:creationId xmlns:a16="http://schemas.microsoft.com/office/drawing/2014/main" id="{CE9861AB-C567-4533-8277-3D56053C0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3819"/>
              <a:ext cx="83" cy="6"/>
            </a:xfrm>
            <a:custGeom>
              <a:avLst/>
              <a:gdLst>
                <a:gd name="T0" fmla="*/ 0 w 83"/>
                <a:gd name="T1" fmla="*/ 6 h 6"/>
                <a:gd name="T2" fmla="*/ 79 w 83"/>
                <a:gd name="T3" fmla="*/ 6 h 6"/>
                <a:gd name="T4" fmla="*/ 83 w 83"/>
                <a:gd name="T5" fmla="*/ 0 h 6"/>
                <a:gd name="T6" fmla="*/ 4 w 83"/>
                <a:gd name="T7" fmla="*/ 0 h 6"/>
                <a:gd name="T8" fmla="*/ 0 w 83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">
                  <a:moveTo>
                    <a:pt x="0" y="6"/>
                  </a:moveTo>
                  <a:lnTo>
                    <a:pt x="79" y="6"/>
                  </a:lnTo>
                  <a:lnTo>
                    <a:pt x="83" y="0"/>
                  </a:lnTo>
                  <a:lnTo>
                    <a:pt x="4" y="0"/>
                  </a:lnTo>
                  <a:lnTo>
                    <a:pt x="0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3" name="Freeform 1550">
              <a:extLst>
                <a:ext uri="{FF2B5EF4-FFF2-40B4-BE49-F238E27FC236}">
                  <a16:creationId xmlns:a16="http://schemas.microsoft.com/office/drawing/2014/main" id="{066BF9D1-4609-417A-97FE-6A63FAAD7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3819"/>
              <a:ext cx="78" cy="6"/>
            </a:xfrm>
            <a:custGeom>
              <a:avLst/>
              <a:gdLst>
                <a:gd name="T0" fmla="*/ 74 w 78"/>
                <a:gd name="T1" fmla="*/ 6 h 6"/>
                <a:gd name="T2" fmla="*/ 0 w 78"/>
                <a:gd name="T3" fmla="*/ 6 h 6"/>
                <a:gd name="T4" fmla="*/ 6 w 78"/>
                <a:gd name="T5" fmla="*/ 0 h 6"/>
                <a:gd name="T6" fmla="*/ 78 w 78"/>
                <a:gd name="T7" fmla="*/ 0 h 6"/>
                <a:gd name="T8" fmla="*/ 74 w 7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">
                  <a:moveTo>
                    <a:pt x="74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8" y="0"/>
                  </a:lnTo>
                  <a:lnTo>
                    <a:pt x="74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4" name="Freeform 1551">
              <a:extLst>
                <a:ext uri="{FF2B5EF4-FFF2-40B4-BE49-F238E27FC236}">
                  <a16:creationId xmlns:a16="http://schemas.microsoft.com/office/drawing/2014/main" id="{D5F1B76A-1643-4E2E-8480-829CCA0EA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3819"/>
              <a:ext cx="78" cy="6"/>
            </a:xfrm>
            <a:custGeom>
              <a:avLst/>
              <a:gdLst>
                <a:gd name="T0" fmla="*/ 74 w 78"/>
                <a:gd name="T1" fmla="*/ 6 h 6"/>
                <a:gd name="T2" fmla="*/ 0 w 78"/>
                <a:gd name="T3" fmla="*/ 6 h 6"/>
                <a:gd name="T4" fmla="*/ 6 w 78"/>
                <a:gd name="T5" fmla="*/ 0 h 6"/>
                <a:gd name="T6" fmla="*/ 78 w 78"/>
                <a:gd name="T7" fmla="*/ 0 h 6"/>
                <a:gd name="T8" fmla="*/ 74 w 78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">
                  <a:moveTo>
                    <a:pt x="74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8" y="0"/>
                  </a:lnTo>
                  <a:lnTo>
                    <a:pt x="74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" name="Freeform 1552">
              <a:extLst>
                <a:ext uri="{FF2B5EF4-FFF2-40B4-BE49-F238E27FC236}">
                  <a16:creationId xmlns:a16="http://schemas.microsoft.com/office/drawing/2014/main" id="{7A4CF487-0918-421C-A8F2-A3F43BD2E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3819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" name="Freeform 1553">
              <a:extLst>
                <a:ext uri="{FF2B5EF4-FFF2-40B4-BE49-F238E27FC236}">
                  <a16:creationId xmlns:a16="http://schemas.microsoft.com/office/drawing/2014/main" id="{03D46222-7277-4AEE-9FC9-D72BBBAB4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3819"/>
              <a:ext cx="79" cy="6"/>
            </a:xfrm>
            <a:custGeom>
              <a:avLst/>
              <a:gdLst>
                <a:gd name="T0" fmla="*/ 75 w 79"/>
                <a:gd name="T1" fmla="*/ 6 h 6"/>
                <a:gd name="T2" fmla="*/ 0 w 79"/>
                <a:gd name="T3" fmla="*/ 6 h 6"/>
                <a:gd name="T4" fmla="*/ 6 w 79"/>
                <a:gd name="T5" fmla="*/ 0 h 6"/>
                <a:gd name="T6" fmla="*/ 79 w 79"/>
                <a:gd name="T7" fmla="*/ 0 h 6"/>
                <a:gd name="T8" fmla="*/ 75 w 79"/>
                <a:gd name="T9" fmla="*/ 6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6">
                  <a:moveTo>
                    <a:pt x="75" y="6"/>
                  </a:moveTo>
                  <a:lnTo>
                    <a:pt x="0" y="6"/>
                  </a:lnTo>
                  <a:lnTo>
                    <a:pt x="6" y="0"/>
                  </a:lnTo>
                  <a:lnTo>
                    <a:pt x="79" y="0"/>
                  </a:lnTo>
                  <a:lnTo>
                    <a:pt x="75" y="6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7" name="Freeform 1554">
              <a:extLst>
                <a:ext uri="{FF2B5EF4-FFF2-40B4-BE49-F238E27FC236}">
                  <a16:creationId xmlns:a16="http://schemas.microsoft.com/office/drawing/2014/main" id="{D932593D-BBEB-43D6-97BA-EF01411A2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3388"/>
              <a:ext cx="473" cy="83"/>
            </a:xfrm>
            <a:custGeom>
              <a:avLst/>
              <a:gdLst>
                <a:gd name="T0" fmla="*/ 0 w 473"/>
                <a:gd name="T1" fmla="*/ 0 h 83"/>
                <a:gd name="T2" fmla="*/ 446 w 473"/>
                <a:gd name="T3" fmla="*/ 0 h 83"/>
                <a:gd name="T4" fmla="*/ 473 w 473"/>
                <a:gd name="T5" fmla="*/ 83 h 83"/>
                <a:gd name="T6" fmla="*/ 16 w 473"/>
                <a:gd name="T7" fmla="*/ 83 h 83"/>
                <a:gd name="T8" fmla="*/ 0 w 473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3" h="83">
                  <a:moveTo>
                    <a:pt x="0" y="0"/>
                  </a:moveTo>
                  <a:lnTo>
                    <a:pt x="446" y="0"/>
                  </a:lnTo>
                  <a:lnTo>
                    <a:pt x="473" y="83"/>
                  </a:lnTo>
                  <a:lnTo>
                    <a:pt x="16" y="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8" name="Freeform 1555">
              <a:extLst>
                <a:ext uri="{FF2B5EF4-FFF2-40B4-BE49-F238E27FC236}">
                  <a16:creationId xmlns:a16="http://schemas.microsoft.com/office/drawing/2014/main" id="{1E894AB3-9778-4727-80AD-C06EF2E22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3388"/>
              <a:ext cx="473" cy="83"/>
            </a:xfrm>
            <a:custGeom>
              <a:avLst/>
              <a:gdLst>
                <a:gd name="T0" fmla="*/ 0 w 473"/>
                <a:gd name="T1" fmla="*/ 0 h 83"/>
                <a:gd name="T2" fmla="*/ 446 w 473"/>
                <a:gd name="T3" fmla="*/ 0 h 83"/>
                <a:gd name="T4" fmla="*/ 473 w 473"/>
                <a:gd name="T5" fmla="*/ 83 h 83"/>
                <a:gd name="T6" fmla="*/ 16 w 473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3" h="83">
                  <a:moveTo>
                    <a:pt x="0" y="0"/>
                  </a:moveTo>
                  <a:lnTo>
                    <a:pt x="446" y="0"/>
                  </a:lnTo>
                  <a:lnTo>
                    <a:pt x="473" y="83"/>
                  </a:lnTo>
                  <a:lnTo>
                    <a:pt x="16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9" name="Freeform 1556">
              <a:extLst>
                <a:ext uri="{FF2B5EF4-FFF2-40B4-BE49-F238E27FC236}">
                  <a16:creationId xmlns:a16="http://schemas.microsoft.com/office/drawing/2014/main" id="{CF85EA16-7858-4AC6-8D71-950702229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3388"/>
              <a:ext cx="473" cy="83"/>
            </a:xfrm>
            <a:custGeom>
              <a:avLst/>
              <a:gdLst>
                <a:gd name="T0" fmla="*/ 0 w 473"/>
                <a:gd name="T1" fmla="*/ 0 h 83"/>
                <a:gd name="T2" fmla="*/ 446 w 473"/>
                <a:gd name="T3" fmla="*/ 0 h 83"/>
                <a:gd name="T4" fmla="*/ 473 w 473"/>
                <a:gd name="T5" fmla="*/ 83 h 83"/>
                <a:gd name="T6" fmla="*/ 16 w 473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3" h="83">
                  <a:moveTo>
                    <a:pt x="0" y="0"/>
                  </a:moveTo>
                  <a:lnTo>
                    <a:pt x="446" y="0"/>
                  </a:lnTo>
                  <a:lnTo>
                    <a:pt x="473" y="83"/>
                  </a:lnTo>
                  <a:lnTo>
                    <a:pt x="16" y="8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0" name="Rectangle 1557">
              <a:extLst>
                <a:ext uri="{FF2B5EF4-FFF2-40B4-BE49-F238E27FC236}">
                  <a16:creationId xmlns:a16="http://schemas.microsoft.com/office/drawing/2014/main" id="{7FFB8A1C-6A66-492C-9796-0EDC0FA93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461"/>
              <a:ext cx="457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61" name="Freeform 1558">
              <a:extLst>
                <a:ext uri="{FF2B5EF4-FFF2-40B4-BE49-F238E27FC236}">
                  <a16:creationId xmlns:a16="http://schemas.microsoft.com/office/drawing/2014/main" id="{D6098F2C-8CBB-430D-A360-B80656434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461"/>
              <a:ext cx="457" cy="14"/>
            </a:xfrm>
            <a:custGeom>
              <a:avLst/>
              <a:gdLst>
                <a:gd name="T0" fmla="*/ 0 w 457"/>
                <a:gd name="T1" fmla="*/ 0 h 14"/>
                <a:gd name="T2" fmla="*/ 457 w 457"/>
                <a:gd name="T3" fmla="*/ 0 h 14"/>
                <a:gd name="T4" fmla="*/ 457 w 457"/>
                <a:gd name="T5" fmla="*/ 14 h 14"/>
                <a:gd name="T6" fmla="*/ 0 w 45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14">
                  <a:moveTo>
                    <a:pt x="0" y="0"/>
                  </a:moveTo>
                  <a:lnTo>
                    <a:pt x="457" y="0"/>
                  </a:lnTo>
                  <a:lnTo>
                    <a:pt x="457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2" name="Freeform 1559">
              <a:extLst>
                <a:ext uri="{FF2B5EF4-FFF2-40B4-BE49-F238E27FC236}">
                  <a16:creationId xmlns:a16="http://schemas.microsoft.com/office/drawing/2014/main" id="{4758290D-D04B-4027-92F3-31619AF69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461"/>
              <a:ext cx="457" cy="14"/>
            </a:xfrm>
            <a:custGeom>
              <a:avLst/>
              <a:gdLst>
                <a:gd name="T0" fmla="*/ 0 w 457"/>
                <a:gd name="T1" fmla="*/ 0 h 14"/>
                <a:gd name="T2" fmla="*/ 457 w 457"/>
                <a:gd name="T3" fmla="*/ 0 h 14"/>
                <a:gd name="T4" fmla="*/ 457 w 457"/>
                <a:gd name="T5" fmla="*/ 14 h 14"/>
                <a:gd name="T6" fmla="*/ 0 w 457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7" h="14">
                  <a:moveTo>
                    <a:pt x="0" y="0"/>
                  </a:moveTo>
                  <a:lnTo>
                    <a:pt x="457" y="0"/>
                  </a:lnTo>
                  <a:lnTo>
                    <a:pt x="457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3" name="Freeform 1560">
              <a:extLst>
                <a:ext uri="{FF2B5EF4-FFF2-40B4-BE49-F238E27FC236}">
                  <a16:creationId xmlns:a16="http://schemas.microsoft.com/office/drawing/2014/main" id="{75C442CE-B088-4F05-A45A-6947126D7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3495"/>
              <a:ext cx="517" cy="89"/>
            </a:xfrm>
            <a:custGeom>
              <a:avLst/>
              <a:gdLst>
                <a:gd name="T0" fmla="*/ 0 w 517"/>
                <a:gd name="T1" fmla="*/ 0 h 89"/>
                <a:gd name="T2" fmla="*/ 491 w 517"/>
                <a:gd name="T3" fmla="*/ 0 h 89"/>
                <a:gd name="T4" fmla="*/ 517 w 517"/>
                <a:gd name="T5" fmla="*/ 89 h 89"/>
                <a:gd name="T6" fmla="*/ 18 w 517"/>
                <a:gd name="T7" fmla="*/ 89 h 89"/>
                <a:gd name="T8" fmla="*/ 0 w 517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7" h="89">
                  <a:moveTo>
                    <a:pt x="0" y="0"/>
                  </a:moveTo>
                  <a:lnTo>
                    <a:pt x="491" y="0"/>
                  </a:lnTo>
                  <a:lnTo>
                    <a:pt x="517" y="89"/>
                  </a:lnTo>
                  <a:lnTo>
                    <a:pt x="18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4" name="Freeform 1561">
              <a:extLst>
                <a:ext uri="{FF2B5EF4-FFF2-40B4-BE49-F238E27FC236}">
                  <a16:creationId xmlns:a16="http://schemas.microsoft.com/office/drawing/2014/main" id="{E054B879-C955-407E-8FEF-547377B68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3495"/>
              <a:ext cx="517" cy="89"/>
            </a:xfrm>
            <a:custGeom>
              <a:avLst/>
              <a:gdLst>
                <a:gd name="T0" fmla="*/ 0 w 517"/>
                <a:gd name="T1" fmla="*/ 0 h 89"/>
                <a:gd name="T2" fmla="*/ 491 w 517"/>
                <a:gd name="T3" fmla="*/ 0 h 89"/>
                <a:gd name="T4" fmla="*/ 517 w 517"/>
                <a:gd name="T5" fmla="*/ 89 h 89"/>
                <a:gd name="T6" fmla="*/ 18 w 517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7" h="89">
                  <a:moveTo>
                    <a:pt x="0" y="0"/>
                  </a:moveTo>
                  <a:lnTo>
                    <a:pt x="491" y="0"/>
                  </a:lnTo>
                  <a:lnTo>
                    <a:pt x="517" y="89"/>
                  </a:lnTo>
                  <a:lnTo>
                    <a:pt x="18" y="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5" name="Freeform 1562">
              <a:extLst>
                <a:ext uri="{FF2B5EF4-FFF2-40B4-BE49-F238E27FC236}">
                  <a16:creationId xmlns:a16="http://schemas.microsoft.com/office/drawing/2014/main" id="{7F2848D6-0850-43B8-9157-6F61763DE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3495"/>
              <a:ext cx="517" cy="89"/>
            </a:xfrm>
            <a:custGeom>
              <a:avLst/>
              <a:gdLst>
                <a:gd name="T0" fmla="*/ 0 w 517"/>
                <a:gd name="T1" fmla="*/ 0 h 89"/>
                <a:gd name="T2" fmla="*/ 491 w 517"/>
                <a:gd name="T3" fmla="*/ 0 h 89"/>
                <a:gd name="T4" fmla="*/ 517 w 517"/>
                <a:gd name="T5" fmla="*/ 89 h 89"/>
                <a:gd name="T6" fmla="*/ 18 w 517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7" h="89">
                  <a:moveTo>
                    <a:pt x="0" y="0"/>
                  </a:moveTo>
                  <a:lnTo>
                    <a:pt x="491" y="0"/>
                  </a:lnTo>
                  <a:lnTo>
                    <a:pt x="517" y="89"/>
                  </a:lnTo>
                  <a:lnTo>
                    <a:pt x="18" y="8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6" name="Rectangle 1563">
              <a:extLst>
                <a:ext uri="{FF2B5EF4-FFF2-40B4-BE49-F238E27FC236}">
                  <a16:creationId xmlns:a16="http://schemas.microsoft.com/office/drawing/2014/main" id="{0DCB613E-40DC-41F2-A88E-DE3ECD0D2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568"/>
              <a:ext cx="499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67" name="Freeform 1564">
              <a:extLst>
                <a:ext uri="{FF2B5EF4-FFF2-40B4-BE49-F238E27FC236}">
                  <a16:creationId xmlns:a16="http://schemas.microsoft.com/office/drawing/2014/main" id="{039DFD86-F25E-46EE-AF2B-4407573F8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568"/>
              <a:ext cx="499" cy="14"/>
            </a:xfrm>
            <a:custGeom>
              <a:avLst/>
              <a:gdLst>
                <a:gd name="T0" fmla="*/ 0 w 499"/>
                <a:gd name="T1" fmla="*/ 0 h 14"/>
                <a:gd name="T2" fmla="*/ 499 w 499"/>
                <a:gd name="T3" fmla="*/ 0 h 14"/>
                <a:gd name="T4" fmla="*/ 499 w 499"/>
                <a:gd name="T5" fmla="*/ 14 h 14"/>
                <a:gd name="T6" fmla="*/ 0 w 499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9" h="14">
                  <a:moveTo>
                    <a:pt x="0" y="0"/>
                  </a:moveTo>
                  <a:lnTo>
                    <a:pt x="499" y="0"/>
                  </a:lnTo>
                  <a:lnTo>
                    <a:pt x="499" y="14"/>
                  </a:lnTo>
                  <a:lnTo>
                    <a:pt x="0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8" name="Freeform 1565">
              <a:extLst>
                <a:ext uri="{FF2B5EF4-FFF2-40B4-BE49-F238E27FC236}">
                  <a16:creationId xmlns:a16="http://schemas.microsoft.com/office/drawing/2014/main" id="{8DC16CB6-58D6-4D3F-A929-2D0F97E9E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568"/>
              <a:ext cx="499" cy="14"/>
            </a:xfrm>
            <a:custGeom>
              <a:avLst/>
              <a:gdLst>
                <a:gd name="T0" fmla="*/ 0 w 499"/>
                <a:gd name="T1" fmla="*/ 0 h 14"/>
                <a:gd name="T2" fmla="*/ 499 w 499"/>
                <a:gd name="T3" fmla="*/ 0 h 14"/>
                <a:gd name="T4" fmla="*/ 499 w 499"/>
                <a:gd name="T5" fmla="*/ 14 h 14"/>
                <a:gd name="T6" fmla="*/ 0 w 499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9" h="14">
                  <a:moveTo>
                    <a:pt x="0" y="0"/>
                  </a:moveTo>
                  <a:lnTo>
                    <a:pt x="499" y="0"/>
                  </a:lnTo>
                  <a:lnTo>
                    <a:pt x="499" y="14"/>
                  </a:lnTo>
                  <a:lnTo>
                    <a:pt x="0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9" name="Freeform 1566">
              <a:extLst>
                <a:ext uri="{FF2B5EF4-FFF2-40B4-BE49-F238E27FC236}">
                  <a16:creationId xmlns:a16="http://schemas.microsoft.com/office/drawing/2014/main" id="{03D4E1EF-06F7-4EFF-B354-2700A2747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3600"/>
              <a:ext cx="547" cy="95"/>
            </a:xfrm>
            <a:custGeom>
              <a:avLst/>
              <a:gdLst>
                <a:gd name="T0" fmla="*/ 0 w 547"/>
                <a:gd name="T1" fmla="*/ 0 h 95"/>
                <a:gd name="T2" fmla="*/ 523 w 547"/>
                <a:gd name="T3" fmla="*/ 0 h 95"/>
                <a:gd name="T4" fmla="*/ 547 w 547"/>
                <a:gd name="T5" fmla="*/ 95 h 95"/>
                <a:gd name="T6" fmla="*/ 12 w 547"/>
                <a:gd name="T7" fmla="*/ 95 h 95"/>
                <a:gd name="T8" fmla="*/ 0 w 547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7" h="95">
                  <a:moveTo>
                    <a:pt x="0" y="0"/>
                  </a:moveTo>
                  <a:lnTo>
                    <a:pt x="523" y="0"/>
                  </a:lnTo>
                  <a:lnTo>
                    <a:pt x="547" y="95"/>
                  </a:lnTo>
                  <a:lnTo>
                    <a:pt x="12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0" name="Freeform 1567">
              <a:extLst>
                <a:ext uri="{FF2B5EF4-FFF2-40B4-BE49-F238E27FC236}">
                  <a16:creationId xmlns:a16="http://schemas.microsoft.com/office/drawing/2014/main" id="{1F968030-43AD-459A-AFA9-5295160BD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3600"/>
              <a:ext cx="547" cy="95"/>
            </a:xfrm>
            <a:custGeom>
              <a:avLst/>
              <a:gdLst>
                <a:gd name="T0" fmla="*/ 0 w 547"/>
                <a:gd name="T1" fmla="*/ 0 h 95"/>
                <a:gd name="T2" fmla="*/ 523 w 547"/>
                <a:gd name="T3" fmla="*/ 0 h 95"/>
                <a:gd name="T4" fmla="*/ 547 w 547"/>
                <a:gd name="T5" fmla="*/ 95 h 95"/>
                <a:gd name="T6" fmla="*/ 12 w 547"/>
                <a:gd name="T7" fmla="*/ 95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7" h="95">
                  <a:moveTo>
                    <a:pt x="0" y="0"/>
                  </a:moveTo>
                  <a:lnTo>
                    <a:pt x="523" y="0"/>
                  </a:lnTo>
                  <a:lnTo>
                    <a:pt x="547" y="95"/>
                  </a:lnTo>
                  <a:lnTo>
                    <a:pt x="12" y="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1" name="Freeform 1568">
              <a:extLst>
                <a:ext uri="{FF2B5EF4-FFF2-40B4-BE49-F238E27FC236}">
                  <a16:creationId xmlns:a16="http://schemas.microsoft.com/office/drawing/2014/main" id="{26413901-D5AA-4B17-9313-E24B11DDA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9" y="3600"/>
              <a:ext cx="547" cy="95"/>
            </a:xfrm>
            <a:custGeom>
              <a:avLst/>
              <a:gdLst>
                <a:gd name="T0" fmla="*/ 0 w 547"/>
                <a:gd name="T1" fmla="*/ 0 h 95"/>
                <a:gd name="T2" fmla="*/ 523 w 547"/>
                <a:gd name="T3" fmla="*/ 0 h 95"/>
                <a:gd name="T4" fmla="*/ 547 w 547"/>
                <a:gd name="T5" fmla="*/ 95 h 95"/>
                <a:gd name="T6" fmla="*/ 12 w 547"/>
                <a:gd name="T7" fmla="*/ 95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7" h="95">
                  <a:moveTo>
                    <a:pt x="0" y="0"/>
                  </a:moveTo>
                  <a:lnTo>
                    <a:pt x="523" y="0"/>
                  </a:lnTo>
                  <a:lnTo>
                    <a:pt x="547" y="95"/>
                  </a:lnTo>
                  <a:lnTo>
                    <a:pt x="12" y="9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2" name="Rectangle 1569">
              <a:extLst>
                <a:ext uri="{FF2B5EF4-FFF2-40B4-BE49-F238E27FC236}">
                  <a16:creationId xmlns:a16="http://schemas.microsoft.com/office/drawing/2014/main" id="{D0D7E308-C129-459E-A84E-4B6738879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679"/>
              <a:ext cx="535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73" name="Rectangle 1570">
              <a:extLst>
                <a:ext uri="{FF2B5EF4-FFF2-40B4-BE49-F238E27FC236}">
                  <a16:creationId xmlns:a16="http://schemas.microsoft.com/office/drawing/2014/main" id="{5BEF94CC-6186-4385-93A2-A69037BE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679"/>
              <a:ext cx="535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74" name="Freeform 1571">
              <a:extLst>
                <a:ext uri="{FF2B5EF4-FFF2-40B4-BE49-F238E27FC236}">
                  <a16:creationId xmlns:a16="http://schemas.microsoft.com/office/drawing/2014/main" id="{35E9A932-0534-4C52-A18C-26633FAC4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714"/>
              <a:ext cx="592" cy="80"/>
            </a:xfrm>
            <a:custGeom>
              <a:avLst/>
              <a:gdLst>
                <a:gd name="T0" fmla="*/ 0 w 592"/>
                <a:gd name="T1" fmla="*/ 0 h 80"/>
                <a:gd name="T2" fmla="*/ 568 w 592"/>
                <a:gd name="T3" fmla="*/ 0 h 80"/>
                <a:gd name="T4" fmla="*/ 592 w 592"/>
                <a:gd name="T5" fmla="*/ 80 h 80"/>
                <a:gd name="T6" fmla="*/ 0 w 592"/>
                <a:gd name="T7" fmla="*/ 80 h 80"/>
                <a:gd name="T8" fmla="*/ 0 w 592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2" h="80">
                  <a:moveTo>
                    <a:pt x="0" y="0"/>
                  </a:moveTo>
                  <a:lnTo>
                    <a:pt x="568" y="0"/>
                  </a:lnTo>
                  <a:lnTo>
                    <a:pt x="592" y="80"/>
                  </a:lnTo>
                  <a:lnTo>
                    <a:pt x="0" y="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5" name="Freeform 1572">
              <a:extLst>
                <a:ext uri="{FF2B5EF4-FFF2-40B4-BE49-F238E27FC236}">
                  <a16:creationId xmlns:a16="http://schemas.microsoft.com/office/drawing/2014/main" id="{E0CBF0BA-AD54-4CF5-8D40-141EA30FE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714"/>
              <a:ext cx="592" cy="80"/>
            </a:xfrm>
            <a:custGeom>
              <a:avLst/>
              <a:gdLst>
                <a:gd name="T0" fmla="*/ 0 w 592"/>
                <a:gd name="T1" fmla="*/ 0 h 80"/>
                <a:gd name="T2" fmla="*/ 568 w 592"/>
                <a:gd name="T3" fmla="*/ 0 h 80"/>
                <a:gd name="T4" fmla="*/ 592 w 592"/>
                <a:gd name="T5" fmla="*/ 80 h 80"/>
                <a:gd name="T6" fmla="*/ 0 w 59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80">
                  <a:moveTo>
                    <a:pt x="0" y="0"/>
                  </a:moveTo>
                  <a:lnTo>
                    <a:pt x="568" y="0"/>
                  </a:lnTo>
                  <a:lnTo>
                    <a:pt x="592" y="80"/>
                  </a:lnTo>
                  <a:lnTo>
                    <a:pt x="0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6" name="Freeform 1573">
              <a:extLst>
                <a:ext uri="{FF2B5EF4-FFF2-40B4-BE49-F238E27FC236}">
                  <a16:creationId xmlns:a16="http://schemas.microsoft.com/office/drawing/2014/main" id="{B7F81F7F-D493-4B07-AD7D-05F08C111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3714"/>
              <a:ext cx="592" cy="80"/>
            </a:xfrm>
            <a:custGeom>
              <a:avLst/>
              <a:gdLst>
                <a:gd name="T0" fmla="*/ 0 w 592"/>
                <a:gd name="T1" fmla="*/ 0 h 80"/>
                <a:gd name="T2" fmla="*/ 568 w 592"/>
                <a:gd name="T3" fmla="*/ 0 h 80"/>
                <a:gd name="T4" fmla="*/ 592 w 592"/>
                <a:gd name="T5" fmla="*/ 80 h 80"/>
                <a:gd name="T6" fmla="*/ 0 w 59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2" h="80">
                  <a:moveTo>
                    <a:pt x="0" y="0"/>
                  </a:moveTo>
                  <a:lnTo>
                    <a:pt x="568" y="0"/>
                  </a:lnTo>
                  <a:lnTo>
                    <a:pt x="592" y="80"/>
                  </a:lnTo>
                  <a:lnTo>
                    <a:pt x="0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7" name="Rectangle 1574">
              <a:extLst>
                <a:ext uri="{FF2B5EF4-FFF2-40B4-BE49-F238E27FC236}">
                  <a16:creationId xmlns:a16="http://schemas.microsoft.com/office/drawing/2014/main" id="{8866DC89-49EA-46A0-BA99-E17B8D254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788"/>
              <a:ext cx="592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78" name="Rectangle 1575">
              <a:extLst>
                <a:ext uri="{FF2B5EF4-FFF2-40B4-BE49-F238E27FC236}">
                  <a16:creationId xmlns:a16="http://schemas.microsoft.com/office/drawing/2014/main" id="{62E2696A-48AB-4265-BCFF-9FF05EB63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3788"/>
              <a:ext cx="592" cy="14"/>
            </a:xfrm>
            <a:prstGeom prst="rect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279" name="Freeform 1576">
              <a:extLst>
                <a:ext uri="{FF2B5EF4-FFF2-40B4-BE49-F238E27FC236}">
                  <a16:creationId xmlns:a16="http://schemas.microsoft.com/office/drawing/2014/main" id="{9D9D866E-4034-4279-B8A0-2ECE3AD9B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388"/>
              <a:ext cx="456" cy="83"/>
            </a:xfrm>
            <a:custGeom>
              <a:avLst/>
              <a:gdLst>
                <a:gd name="T0" fmla="*/ 456 w 456"/>
                <a:gd name="T1" fmla="*/ 0 h 83"/>
                <a:gd name="T2" fmla="*/ 26 w 456"/>
                <a:gd name="T3" fmla="*/ 0 h 83"/>
                <a:gd name="T4" fmla="*/ 0 w 456"/>
                <a:gd name="T5" fmla="*/ 83 h 83"/>
                <a:gd name="T6" fmla="*/ 456 w 456"/>
                <a:gd name="T7" fmla="*/ 83 h 83"/>
                <a:gd name="T8" fmla="*/ 456 w 456"/>
                <a:gd name="T9" fmla="*/ 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6" h="83">
                  <a:moveTo>
                    <a:pt x="456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456" y="83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0" name="Freeform 1577">
              <a:extLst>
                <a:ext uri="{FF2B5EF4-FFF2-40B4-BE49-F238E27FC236}">
                  <a16:creationId xmlns:a16="http://schemas.microsoft.com/office/drawing/2014/main" id="{6720E549-2FCA-4CF8-A1F6-6343D074E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388"/>
              <a:ext cx="456" cy="83"/>
            </a:xfrm>
            <a:custGeom>
              <a:avLst/>
              <a:gdLst>
                <a:gd name="T0" fmla="*/ 456 w 456"/>
                <a:gd name="T1" fmla="*/ 0 h 83"/>
                <a:gd name="T2" fmla="*/ 26 w 456"/>
                <a:gd name="T3" fmla="*/ 0 h 83"/>
                <a:gd name="T4" fmla="*/ 0 w 456"/>
                <a:gd name="T5" fmla="*/ 83 h 83"/>
                <a:gd name="T6" fmla="*/ 456 w 456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83">
                  <a:moveTo>
                    <a:pt x="456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456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1" name="Freeform 1578">
              <a:extLst>
                <a:ext uri="{FF2B5EF4-FFF2-40B4-BE49-F238E27FC236}">
                  <a16:creationId xmlns:a16="http://schemas.microsoft.com/office/drawing/2014/main" id="{AB612EB0-ED21-4059-9A2B-D6CFB2D25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388"/>
              <a:ext cx="456" cy="83"/>
            </a:xfrm>
            <a:custGeom>
              <a:avLst/>
              <a:gdLst>
                <a:gd name="T0" fmla="*/ 456 w 456"/>
                <a:gd name="T1" fmla="*/ 0 h 83"/>
                <a:gd name="T2" fmla="*/ 26 w 456"/>
                <a:gd name="T3" fmla="*/ 0 h 83"/>
                <a:gd name="T4" fmla="*/ 0 w 456"/>
                <a:gd name="T5" fmla="*/ 83 h 83"/>
                <a:gd name="T6" fmla="*/ 456 w 456"/>
                <a:gd name="T7" fmla="*/ 8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6" h="83">
                  <a:moveTo>
                    <a:pt x="456" y="0"/>
                  </a:moveTo>
                  <a:lnTo>
                    <a:pt x="26" y="0"/>
                  </a:lnTo>
                  <a:lnTo>
                    <a:pt x="0" y="83"/>
                  </a:lnTo>
                  <a:lnTo>
                    <a:pt x="456" y="83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2" name="Freeform 1579">
              <a:extLst>
                <a:ext uri="{FF2B5EF4-FFF2-40B4-BE49-F238E27FC236}">
                  <a16:creationId xmlns:a16="http://schemas.microsoft.com/office/drawing/2014/main" id="{4A3159BC-6457-48C9-92EF-AA6F8D66B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461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466 w 46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3" name="Freeform 1580">
              <a:extLst>
                <a:ext uri="{FF2B5EF4-FFF2-40B4-BE49-F238E27FC236}">
                  <a16:creationId xmlns:a16="http://schemas.microsoft.com/office/drawing/2014/main" id="{ACE2FFEE-FF5F-40BB-AEB7-40FBC5DC8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461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4" name="Freeform 1581">
              <a:extLst>
                <a:ext uri="{FF2B5EF4-FFF2-40B4-BE49-F238E27FC236}">
                  <a16:creationId xmlns:a16="http://schemas.microsoft.com/office/drawing/2014/main" id="{41913313-EFB0-4CA5-8643-25645246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3461"/>
              <a:ext cx="466" cy="14"/>
            </a:xfrm>
            <a:custGeom>
              <a:avLst/>
              <a:gdLst>
                <a:gd name="T0" fmla="*/ 466 w 466"/>
                <a:gd name="T1" fmla="*/ 0 h 14"/>
                <a:gd name="T2" fmla="*/ 0 w 466"/>
                <a:gd name="T3" fmla="*/ 0 h 14"/>
                <a:gd name="T4" fmla="*/ 0 w 466"/>
                <a:gd name="T5" fmla="*/ 14 h 14"/>
                <a:gd name="T6" fmla="*/ 456 w 466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6" h="14">
                  <a:moveTo>
                    <a:pt x="466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456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5" name="Freeform 1582">
              <a:extLst>
                <a:ext uri="{FF2B5EF4-FFF2-40B4-BE49-F238E27FC236}">
                  <a16:creationId xmlns:a16="http://schemas.microsoft.com/office/drawing/2014/main" id="{2B069645-6B53-4FB8-8583-D2F34B94C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495"/>
              <a:ext cx="519" cy="89"/>
            </a:xfrm>
            <a:custGeom>
              <a:avLst/>
              <a:gdLst>
                <a:gd name="T0" fmla="*/ 519 w 519"/>
                <a:gd name="T1" fmla="*/ 0 h 89"/>
                <a:gd name="T2" fmla="*/ 24 w 519"/>
                <a:gd name="T3" fmla="*/ 0 h 89"/>
                <a:gd name="T4" fmla="*/ 0 w 519"/>
                <a:gd name="T5" fmla="*/ 89 h 89"/>
                <a:gd name="T6" fmla="*/ 497 w 519"/>
                <a:gd name="T7" fmla="*/ 89 h 89"/>
                <a:gd name="T8" fmla="*/ 519 w 519"/>
                <a:gd name="T9" fmla="*/ 0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9" h="89">
                  <a:moveTo>
                    <a:pt x="519" y="0"/>
                  </a:moveTo>
                  <a:lnTo>
                    <a:pt x="24" y="0"/>
                  </a:lnTo>
                  <a:lnTo>
                    <a:pt x="0" y="89"/>
                  </a:lnTo>
                  <a:lnTo>
                    <a:pt x="497" y="89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6" name="Freeform 1583">
              <a:extLst>
                <a:ext uri="{FF2B5EF4-FFF2-40B4-BE49-F238E27FC236}">
                  <a16:creationId xmlns:a16="http://schemas.microsoft.com/office/drawing/2014/main" id="{2156C896-2B4D-4484-B710-92C57FBF1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495"/>
              <a:ext cx="519" cy="89"/>
            </a:xfrm>
            <a:custGeom>
              <a:avLst/>
              <a:gdLst>
                <a:gd name="T0" fmla="*/ 519 w 519"/>
                <a:gd name="T1" fmla="*/ 0 h 89"/>
                <a:gd name="T2" fmla="*/ 24 w 519"/>
                <a:gd name="T3" fmla="*/ 0 h 89"/>
                <a:gd name="T4" fmla="*/ 0 w 519"/>
                <a:gd name="T5" fmla="*/ 89 h 89"/>
                <a:gd name="T6" fmla="*/ 497 w 519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9" h="89">
                  <a:moveTo>
                    <a:pt x="519" y="0"/>
                  </a:moveTo>
                  <a:lnTo>
                    <a:pt x="24" y="0"/>
                  </a:lnTo>
                  <a:lnTo>
                    <a:pt x="0" y="89"/>
                  </a:lnTo>
                  <a:lnTo>
                    <a:pt x="497" y="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7" name="Freeform 1584">
              <a:extLst>
                <a:ext uri="{FF2B5EF4-FFF2-40B4-BE49-F238E27FC236}">
                  <a16:creationId xmlns:a16="http://schemas.microsoft.com/office/drawing/2014/main" id="{3EF56C6E-1DC9-457E-ADE8-8D02F8DFC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495"/>
              <a:ext cx="519" cy="89"/>
            </a:xfrm>
            <a:custGeom>
              <a:avLst/>
              <a:gdLst>
                <a:gd name="T0" fmla="*/ 519 w 519"/>
                <a:gd name="T1" fmla="*/ 0 h 89"/>
                <a:gd name="T2" fmla="*/ 24 w 519"/>
                <a:gd name="T3" fmla="*/ 0 h 89"/>
                <a:gd name="T4" fmla="*/ 0 w 519"/>
                <a:gd name="T5" fmla="*/ 89 h 89"/>
                <a:gd name="T6" fmla="*/ 497 w 519"/>
                <a:gd name="T7" fmla="*/ 89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9" h="89">
                  <a:moveTo>
                    <a:pt x="519" y="0"/>
                  </a:moveTo>
                  <a:lnTo>
                    <a:pt x="24" y="0"/>
                  </a:lnTo>
                  <a:lnTo>
                    <a:pt x="0" y="89"/>
                  </a:lnTo>
                  <a:lnTo>
                    <a:pt x="497" y="89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8" name="Freeform 1585">
              <a:extLst>
                <a:ext uri="{FF2B5EF4-FFF2-40B4-BE49-F238E27FC236}">
                  <a16:creationId xmlns:a16="http://schemas.microsoft.com/office/drawing/2014/main" id="{EF3390C3-B29F-4666-8D69-8BFBE6202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568"/>
              <a:ext cx="515" cy="14"/>
            </a:xfrm>
            <a:custGeom>
              <a:avLst/>
              <a:gdLst>
                <a:gd name="T0" fmla="*/ 509 w 515"/>
                <a:gd name="T1" fmla="*/ 0 h 14"/>
                <a:gd name="T2" fmla="*/ 0 w 515"/>
                <a:gd name="T3" fmla="*/ 0 h 14"/>
                <a:gd name="T4" fmla="*/ 0 w 515"/>
                <a:gd name="T5" fmla="*/ 14 h 14"/>
                <a:gd name="T6" fmla="*/ 515 w 515"/>
                <a:gd name="T7" fmla="*/ 14 h 14"/>
                <a:gd name="T8" fmla="*/ 509 w 515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5" h="14">
                  <a:moveTo>
                    <a:pt x="509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5" y="14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9" name="Freeform 1586">
              <a:extLst>
                <a:ext uri="{FF2B5EF4-FFF2-40B4-BE49-F238E27FC236}">
                  <a16:creationId xmlns:a16="http://schemas.microsoft.com/office/drawing/2014/main" id="{E7C5F949-D22E-4906-8CBC-5EE69E299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568"/>
              <a:ext cx="515" cy="14"/>
            </a:xfrm>
            <a:custGeom>
              <a:avLst/>
              <a:gdLst>
                <a:gd name="T0" fmla="*/ 509 w 515"/>
                <a:gd name="T1" fmla="*/ 0 h 14"/>
                <a:gd name="T2" fmla="*/ 0 w 515"/>
                <a:gd name="T3" fmla="*/ 0 h 14"/>
                <a:gd name="T4" fmla="*/ 0 w 515"/>
                <a:gd name="T5" fmla="*/ 14 h 14"/>
                <a:gd name="T6" fmla="*/ 515 w 515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14">
                  <a:moveTo>
                    <a:pt x="509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5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0" name="Freeform 1587">
              <a:extLst>
                <a:ext uri="{FF2B5EF4-FFF2-40B4-BE49-F238E27FC236}">
                  <a16:creationId xmlns:a16="http://schemas.microsoft.com/office/drawing/2014/main" id="{F3CBA5FB-8ED7-4AEF-A1BF-35EEDDD9C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3568"/>
              <a:ext cx="515" cy="14"/>
            </a:xfrm>
            <a:custGeom>
              <a:avLst/>
              <a:gdLst>
                <a:gd name="T0" fmla="*/ 509 w 515"/>
                <a:gd name="T1" fmla="*/ 0 h 14"/>
                <a:gd name="T2" fmla="*/ 0 w 515"/>
                <a:gd name="T3" fmla="*/ 0 h 14"/>
                <a:gd name="T4" fmla="*/ 0 w 515"/>
                <a:gd name="T5" fmla="*/ 14 h 14"/>
                <a:gd name="T6" fmla="*/ 515 w 515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5" h="14">
                  <a:moveTo>
                    <a:pt x="509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15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1" name="Freeform 1588">
              <a:extLst>
                <a:ext uri="{FF2B5EF4-FFF2-40B4-BE49-F238E27FC236}">
                  <a16:creationId xmlns:a16="http://schemas.microsoft.com/office/drawing/2014/main" id="{37BED857-92D4-44D9-8485-689A93242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00"/>
              <a:ext cx="535" cy="95"/>
            </a:xfrm>
            <a:custGeom>
              <a:avLst/>
              <a:gdLst>
                <a:gd name="T0" fmla="*/ 535 w 535"/>
                <a:gd name="T1" fmla="*/ 0 h 95"/>
                <a:gd name="T2" fmla="*/ 26 w 535"/>
                <a:gd name="T3" fmla="*/ 0 h 95"/>
                <a:gd name="T4" fmla="*/ 0 w 535"/>
                <a:gd name="T5" fmla="*/ 95 h 95"/>
                <a:gd name="T6" fmla="*/ 535 w 535"/>
                <a:gd name="T7" fmla="*/ 95 h 95"/>
                <a:gd name="T8" fmla="*/ 535 w 535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5" h="95">
                  <a:moveTo>
                    <a:pt x="535" y="0"/>
                  </a:moveTo>
                  <a:lnTo>
                    <a:pt x="26" y="0"/>
                  </a:lnTo>
                  <a:lnTo>
                    <a:pt x="0" y="95"/>
                  </a:lnTo>
                  <a:lnTo>
                    <a:pt x="535" y="95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2" name="Freeform 1589">
              <a:extLst>
                <a:ext uri="{FF2B5EF4-FFF2-40B4-BE49-F238E27FC236}">
                  <a16:creationId xmlns:a16="http://schemas.microsoft.com/office/drawing/2014/main" id="{50A76EEB-C5E5-462B-8FA9-2C71D9EE1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00"/>
              <a:ext cx="535" cy="95"/>
            </a:xfrm>
            <a:custGeom>
              <a:avLst/>
              <a:gdLst>
                <a:gd name="T0" fmla="*/ 535 w 535"/>
                <a:gd name="T1" fmla="*/ 0 h 95"/>
                <a:gd name="T2" fmla="*/ 26 w 535"/>
                <a:gd name="T3" fmla="*/ 0 h 95"/>
                <a:gd name="T4" fmla="*/ 0 w 535"/>
                <a:gd name="T5" fmla="*/ 95 h 95"/>
                <a:gd name="T6" fmla="*/ 535 w 535"/>
                <a:gd name="T7" fmla="*/ 95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5" h="95">
                  <a:moveTo>
                    <a:pt x="535" y="0"/>
                  </a:moveTo>
                  <a:lnTo>
                    <a:pt x="26" y="0"/>
                  </a:lnTo>
                  <a:lnTo>
                    <a:pt x="0" y="95"/>
                  </a:lnTo>
                  <a:lnTo>
                    <a:pt x="535" y="9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3" name="Freeform 1590">
              <a:extLst>
                <a:ext uri="{FF2B5EF4-FFF2-40B4-BE49-F238E27FC236}">
                  <a16:creationId xmlns:a16="http://schemas.microsoft.com/office/drawing/2014/main" id="{960231F2-C497-47A1-BD69-7531541D1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00"/>
              <a:ext cx="535" cy="95"/>
            </a:xfrm>
            <a:custGeom>
              <a:avLst/>
              <a:gdLst>
                <a:gd name="T0" fmla="*/ 535 w 535"/>
                <a:gd name="T1" fmla="*/ 0 h 95"/>
                <a:gd name="T2" fmla="*/ 26 w 535"/>
                <a:gd name="T3" fmla="*/ 0 h 95"/>
                <a:gd name="T4" fmla="*/ 0 w 535"/>
                <a:gd name="T5" fmla="*/ 95 h 95"/>
                <a:gd name="T6" fmla="*/ 535 w 535"/>
                <a:gd name="T7" fmla="*/ 95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5" h="95">
                  <a:moveTo>
                    <a:pt x="535" y="0"/>
                  </a:moveTo>
                  <a:lnTo>
                    <a:pt x="26" y="0"/>
                  </a:lnTo>
                  <a:lnTo>
                    <a:pt x="0" y="95"/>
                  </a:lnTo>
                  <a:lnTo>
                    <a:pt x="535" y="95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4" name="Freeform 1591">
              <a:extLst>
                <a:ext uri="{FF2B5EF4-FFF2-40B4-BE49-F238E27FC236}">
                  <a16:creationId xmlns:a16="http://schemas.microsoft.com/office/drawing/2014/main" id="{AAD74239-FC15-48E0-9B0F-1D3FABB3C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79"/>
              <a:ext cx="563" cy="14"/>
            </a:xfrm>
            <a:custGeom>
              <a:avLst/>
              <a:gdLst>
                <a:gd name="T0" fmla="*/ 563 w 563"/>
                <a:gd name="T1" fmla="*/ 0 h 14"/>
                <a:gd name="T2" fmla="*/ 0 w 563"/>
                <a:gd name="T3" fmla="*/ 0 h 14"/>
                <a:gd name="T4" fmla="*/ 0 w 563"/>
                <a:gd name="T5" fmla="*/ 14 h 14"/>
                <a:gd name="T6" fmla="*/ 549 w 563"/>
                <a:gd name="T7" fmla="*/ 14 h 14"/>
                <a:gd name="T8" fmla="*/ 563 w 56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3" h="14">
                  <a:moveTo>
                    <a:pt x="56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5" name="Freeform 1592">
              <a:extLst>
                <a:ext uri="{FF2B5EF4-FFF2-40B4-BE49-F238E27FC236}">
                  <a16:creationId xmlns:a16="http://schemas.microsoft.com/office/drawing/2014/main" id="{C10200B1-918E-493E-AD9A-F5EECFD11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79"/>
              <a:ext cx="563" cy="14"/>
            </a:xfrm>
            <a:custGeom>
              <a:avLst/>
              <a:gdLst>
                <a:gd name="T0" fmla="*/ 563 w 563"/>
                <a:gd name="T1" fmla="*/ 0 h 14"/>
                <a:gd name="T2" fmla="*/ 0 w 563"/>
                <a:gd name="T3" fmla="*/ 0 h 14"/>
                <a:gd name="T4" fmla="*/ 0 w 563"/>
                <a:gd name="T5" fmla="*/ 14 h 14"/>
                <a:gd name="T6" fmla="*/ 549 w 56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" h="14">
                  <a:moveTo>
                    <a:pt x="56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6" name="Freeform 1593">
              <a:extLst>
                <a:ext uri="{FF2B5EF4-FFF2-40B4-BE49-F238E27FC236}">
                  <a16:creationId xmlns:a16="http://schemas.microsoft.com/office/drawing/2014/main" id="{EC0AC62D-1EC8-4010-8609-213AED866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3679"/>
              <a:ext cx="563" cy="14"/>
            </a:xfrm>
            <a:custGeom>
              <a:avLst/>
              <a:gdLst>
                <a:gd name="T0" fmla="*/ 563 w 563"/>
                <a:gd name="T1" fmla="*/ 0 h 14"/>
                <a:gd name="T2" fmla="*/ 0 w 563"/>
                <a:gd name="T3" fmla="*/ 0 h 14"/>
                <a:gd name="T4" fmla="*/ 0 w 563"/>
                <a:gd name="T5" fmla="*/ 14 h 14"/>
                <a:gd name="T6" fmla="*/ 549 w 563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" h="14">
                  <a:moveTo>
                    <a:pt x="563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549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7" name="Freeform 1594">
              <a:extLst>
                <a:ext uri="{FF2B5EF4-FFF2-40B4-BE49-F238E27FC236}">
                  <a16:creationId xmlns:a16="http://schemas.microsoft.com/office/drawing/2014/main" id="{8AA7BF19-A16E-45D2-86D9-C182FB376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714"/>
              <a:ext cx="612" cy="80"/>
            </a:xfrm>
            <a:custGeom>
              <a:avLst/>
              <a:gdLst>
                <a:gd name="T0" fmla="*/ 612 w 612"/>
                <a:gd name="T1" fmla="*/ 0 h 80"/>
                <a:gd name="T2" fmla="*/ 24 w 612"/>
                <a:gd name="T3" fmla="*/ 0 h 80"/>
                <a:gd name="T4" fmla="*/ 0 w 612"/>
                <a:gd name="T5" fmla="*/ 80 h 80"/>
                <a:gd name="T6" fmla="*/ 592 w 612"/>
                <a:gd name="T7" fmla="*/ 80 h 80"/>
                <a:gd name="T8" fmla="*/ 612 w 612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2" h="80">
                  <a:moveTo>
                    <a:pt x="612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592" y="8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8" name="Freeform 1595">
              <a:extLst>
                <a:ext uri="{FF2B5EF4-FFF2-40B4-BE49-F238E27FC236}">
                  <a16:creationId xmlns:a16="http://schemas.microsoft.com/office/drawing/2014/main" id="{D1DEBD63-67EF-4CF3-BC38-C67C7D5D3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714"/>
              <a:ext cx="612" cy="80"/>
            </a:xfrm>
            <a:custGeom>
              <a:avLst/>
              <a:gdLst>
                <a:gd name="T0" fmla="*/ 612 w 612"/>
                <a:gd name="T1" fmla="*/ 0 h 80"/>
                <a:gd name="T2" fmla="*/ 24 w 612"/>
                <a:gd name="T3" fmla="*/ 0 h 80"/>
                <a:gd name="T4" fmla="*/ 0 w 612"/>
                <a:gd name="T5" fmla="*/ 80 h 80"/>
                <a:gd name="T6" fmla="*/ 592 w 61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2" h="80">
                  <a:moveTo>
                    <a:pt x="612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592" y="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9" name="Freeform 1596">
              <a:extLst>
                <a:ext uri="{FF2B5EF4-FFF2-40B4-BE49-F238E27FC236}">
                  <a16:creationId xmlns:a16="http://schemas.microsoft.com/office/drawing/2014/main" id="{5BB7141D-970C-4F36-9E2F-C8E1B8902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714"/>
              <a:ext cx="612" cy="80"/>
            </a:xfrm>
            <a:custGeom>
              <a:avLst/>
              <a:gdLst>
                <a:gd name="T0" fmla="*/ 612 w 612"/>
                <a:gd name="T1" fmla="*/ 0 h 80"/>
                <a:gd name="T2" fmla="*/ 24 w 612"/>
                <a:gd name="T3" fmla="*/ 0 h 80"/>
                <a:gd name="T4" fmla="*/ 0 w 612"/>
                <a:gd name="T5" fmla="*/ 80 h 80"/>
                <a:gd name="T6" fmla="*/ 592 w 61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2" h="80">
                  <a:moveTo>
                    <a:pt x="612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592" y="80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0" name="Rectangle 1597">
              <a:extLst>
                <a:ext uri="{FF2B5EF4-FFF2-40B4-BE49-F238E27FC236}">
                  <a16:creationId xmlns:a16="http://schemas.microsoft.com/office/drawing/2014/main" id="{B5714D0C-8303-4C62-A2C1-711B5E31B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9" y="3788"/>
              <a:ext cx="614" cy="14"/>
            </a:xfrm>
            <a:prstGeom prst="rect">
              <a:avLst/>
            </a:prstGeom>
            <a:solidFill>
              <a:srgbClr val="AD8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301" name="Freeform 1598">
              <a:extLst>
                <a:ext uri="{FF2B5EF4-FFF2-40B4-BE49-F238E27FC236}">
                  <a16:creationId xmlns:a16="http://schemas.microsoft.com/office/drawing/2014/main" id="{3385705B-37C3-432C-A62E-8F0CDF972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788"/>
              <a:ext cx="614" cy="14"/>
            </a:xfrm>
            <a:custGeom>
              <a:avLst/>
              <a:gdLst>
                <a:gd name="T0" fmla="*/ 614 w 614"/>
                <a:gd name="T1" fmla="*/ 0 h 14"/>
                <a:gd name="T2" fmla="*/ 0 w 614"/>
                <a:gd name="T3" fmla="*/ 0 h 14"/>
                <a:gd name="T4" fmla="*/ 0 w 614"/>
                <a:gd name="T5" fmla="*/ 14 h 14"/>
                <a:gd name="T6" fmla="*/ 614 w 614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4" h="14">
                  <a:moveTo>
                    <a:pt x="614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614" y="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2" name="Freeform 1599">
              <a:extLst>
                <a:ext uri="{FF2B5EF4-FFF2-40B4-BE49-F238E27FC236}">
                  <a16:creationId xmlns:a16="http://schemas.microsoft.com/office/drawing/2014/main" id="{453CAA58-CBF6-4459-9B03-7208E2900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3788"/>
              <a:ext cx="614" cy="14"/>
            </a:xfrm>
            <a:custGeom>
              <a:avLst/>
              <a:gdLst>
                <a:gd name="T0" fmla="*/ 614 w 614"/>
                <a:gd name="T1" fmla="*/ 0 h 14"/>
                <a:gd name="T2" fmla="*/ 0 w 614"/>
                <a:gd name="T3" fmla="*/ 0 h 14"/>
                <a:gd name="T4" fmla="*/ 0 w 614"/>
                <a:gd name="T5" fmla="*/ 14 h 14"/>
                <a:gd name="T6" fmla="*/ 614 w 614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4" h="14">
                  <a:moveTo>
                    <a:pt x="614" y="0"/>
                  </a:moveTo>
                  <a:lnTo>
                    <a:pt x="0" y="0"/>
                  </a:lnTo>
                  <a:lnTo>
                    <a:pt x="0" y="14"/>
                  </a:lnTo>
                  <a:lnTo>
                    <a:pt x="614" y="14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3" name="Freeform 1600">
              <a:extLst>
                <a:ext uri="{FF2B5EF4-FFF2-40B4-BE49-F238E27FC236}">
                  <a16:creationId xmlns:a16="http://schemas.microsoft.com/office/drawing/2014/main" id="{9ABFF2B6-CDA1-4C6A-9594-41FA90A80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837"/>
              <a:ext cx="1232" cy="218"/>
            </a:xfrm>
            <a:custGeom>
              <a:avLst/>
              <a:gdLst>
                <a:gd name="T0" fmla="*/ 0 w 1232"/>
                <a:gd name="T1" fmla="*/ 218 h 218"/>
                <a:gd name="T2" fmla="*/ 1151 w 1232"/>
                <a:gd name="T3" fmla="*/ 218 h 218"/>
                <a:gd name="T4" fmla="*/ 1232 w 1232"/>
                <a:gd name="T5" fmla="*/ 0 h 218"/>
                <a:gd name="T6" fmla="*/ 1133 w 1232"/>
                <a:gd name="T7" fmla="*/ 194 h 218"/>
                <a:gd name="T8" fmla="*/ 0 w 1232"/>
                <a:gd name="T9" fmla="*/ 218 h 2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2" h="218">
                  <a:moveTo>
                    <a:pt x="0" y="218"/>
                  </a:moveTo>
                  <a:lnTo>
                    <a:pt x="1151" y="218"/>
                  </a:lnTo>
                  <a:lnTo>
                    <a:pt x="1232" y="0"/>
                  </a:lnTo>
                  <a:lnTo>
                    <a:pt x="1133" y="194"/>
                  </a:lnTo>
                  <a:lnTo>
                    <a:pt x="0" y="218"/>
                  </a:lnTo>
                  <a:close/>
                </a:path>
              </a:pathLst>
            </a:custGeom>
            <a:solidFill>
              <a:srgbClr val="AE7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4" name="Freeform 1601">
              <a:extLst>
                <a:ext uri="{FF2B5EF4-FFF2-40B4-BE49-F238E27FC236}">
                  <a16:creationId xmlns:a16="http://schemas.microsoft.com/office/drawing/2014/main" id="{11B006FB-B4F6-46D7-ABE5-196680E28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3837"/>
              <a:ext cx="1232" cy="218"/>
            </a:xfrm>
            <a:custGeom>
              <a:avLst/>
              <a:gdLst>
                <a:gd name="T0" fmla="*/ 0 w 1232"/>
                <a:gd name="T1" fmla="*/ 218 h 218"/>
                <a:gd name="T2" fmla="*/ 1151 w 1232"/>
                <a:gd name="T3" fmla="*/ 218 h 218"/>
                <a:gd name="T4" fmla="*/ 1232 w 1232"/>
                <a:gd name="T5" fmla="*/ 0 h 218"/>
                <a:gd name="T6" fmla="*/ 1133 w 1232"/>
                <a:gd name="T7" fmla="*/ 194 h 2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2" h="218">
                  <a:moveTo>
                    <a:pt x="0" y="218"/>
                  </a:moveTo>
                  <a:lnTo>
                    <a:pt x="1151" y="218"/>
                  </a:lnTo>
                  <a:lnTo>
                    <a:pt x="1232" y="0"/>
                  </a:lnTo>
                  <a:lnTo>
                    <a:pt x="1133" y="19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5" name="Freeform 1602">
              <a:extLst>
                <a:ext uri="{FF2B5EF4-FFF2-40B4-BE49-F238E27FC236}">
                  <a16:creationId xmlns:a16="http://schemas.microsoft.com/office/drawing/2014/main" id="{C74AA0D0-263E-4669-BAD9-C554042C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3364"/>
              <a:ext cx="299" cy="412"/>
            </a:xfrm>
            <a:custGeom>
              <a:avLst/>
              <a:gdLst>
                <a:gd name="T0" fmla="*/ 299 w 299"/>
                <a:gd name="T1" fmla="*/ 412 h 412"/>
                <a:gd name="T2" fmla="*/ 131 w 299"/>
                <a:gd name="T3" fmla="*/ 0 h 412"/>
                <a:gd name="T4" fmla="*/ 0 w 299"/>
                <a:gd name="T5" fmla="*/ 0 h 412"/>
                <a:gd name="T6" fmla="*/ 143 w 299"/>
                <a:gd name="T7" fmla="*/ 412 h 412"/>
                <a:gd name="T8" fmla="*/ 299 w 299"/>
                <a:gd name="T9" fmla="*/ 412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2">
                  <a:moveTo>
                    <a:pt x="299" y="412"/>
                  </a:moveTo>
                  <a:lnTo>
                    <a:pt x="131" y="0"/>
                  </a:lnTo>
                  <a:lnTo>
                    <a:pt x="0" y="0"/>
                  </a:lnTo>
                  <a:lnTo>
                    <a:pt x="143" y="412"/>
                  </a:lnTo>
                  <a:lnTo>
                    <a:pt x="299" y="412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6" name="Freeform 1603">
              <a:extLst>
                <a:ext uri="{FF2B5EF4-FFF2-40B4-BE49-F238E27FC236}">
                  <a16:creationId xmlns:a16="http://schemas.microsoft.com/office/drawing/2014/main" id="{78F20874-71D0-4EEA-BC6E-0BD880C19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3364"/>
              <a:ext cx="299" cy="412"/>
            </a:xfrm>
            <a:custGeom>
              <a:avLst/>
              <a:gdLst>
                <a:gd name="T0" fmla="*/ 299 w 299"/>
                <a:gd name="T1" fmla="*/ 412 h 412"/>
                <a:gd name="T2" fmla="*/ 131 w 299"/>
                <a:gd name="T3" fmla="*/ 0 h 412"/>
                <a:gd name="T4" fmla="*/ 0 w 299"/>
                <a:gd name="T5" fmla="*/ 0 h 412"/>
                <a:gd name="T6" fmla="*/ 143 w 299"/>
                <a:gd name="T7" fmla="*/ 412 h 412"/>
                <a:gd name="T8" fmla="*/ 299 w 299"/>
                <a:gd name="T9" fmla="*/ 412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2">
                  <a:moveTo>
                    <a:pt x="299" y="412"/>
                  </a:moveTo>
                  <a:lnTo>
                    <a:pt x="131" y="0"/>
                  </a:lnTo>
                  <a:lnTo>
                    <a:pt x="0" y="0"/>
                  </a:lnTo>
                  <a:lnTo>
                    <a:pt x="143" y="412"/>
                  </a:lnTo>
                  <a:lnTo>
                    <a:pt x="299" y="412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7" name="Freeform 1604">
              <a:extLst>
                <a:ext uri="{FF2B5EF4-FFF2-40B4-BE49-F238E27FC236}">
                  <a16:creationId xmlns:a16="http://schemas.microsoft.com/office/drawing/2014/main" id="{EF22FAA6-649C-4A9B-BB51-FD8C44A39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3776"/>
              <a:ext cx="164" cy="26"/>
            </a:xfrm>
            <a:custGeom>
              <a:avLst/>
              <a:gdLst>
                <a:gd name="T0" fmla="*/ 8 w 164"/>
                <a:gd name="T1" fmla="*/ 0 h 26"/>
                <a:gd name="T2" fmla="*/ 164 w 164"/>
                <a:gd name="T3" fmla="*/ 0 h 26"/>
                <a:gd name="T4" fmla="*/ 156 w 164"/>
                <a:gd name="T5" fmla="*/ 26 h 26"/>
                <a:gd name="T6" fmla="*/ 0 w 164"/>
                <a:gd name="T7" fmla="*/ 26 h 26"/>
                <a:gd name="T8" fmla="*/ 8 w 16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6">
                  <a:moveTo>
                    <a:pt x="8" y="0"/>
                  </a:moveTo>
                  <a:lnTo>
                    <a:pt x="164" y="0"/>
                  </a:lnTo>
                  <a:lnTo>
                    <a:pt x="156" y="26"/>
                  </a:lnTo>
                  <a:lnTo>
                    <a:pt x="0" y="26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8" name="Freeform 1605">
              <a:extLst>
                <a:ext uri="{FF2B5EF4-FFF2-40B4-BE49-F238E27FC236}">
                  <a16:creationId xmlns:a16="http://schemas.microsoft.com/office/drawing/2014/main" id="{D29BD70B-B495-4D96-B623-C5FD73A92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3776"/>
              <a:ext cx="164" cy="26"/>
            </a:xfrm>
            <a:custGeom>
              <a:avLst/>
              <a:gdLst>
                <a:gd name="T0" fmla="*/ 8 w 164"/>
                <a:gd name="T1" fmla="*/ 0 h 26"/>
                <a:gd name="T2" fmla="*/ 164 w 164"/>
                <a:gd name="T3" fmla="*/ 0 h 26"/>
                <a:gd name="T4" fmla="*/ 156 w 164"/>
                <a:gd name="T5" fmla="*/ 26 h 26"/>
                <a:gd name="T6" fmla="*/ 0 w 164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6">
                  <a:moveTo>
                    <a:pt x="8" y="0"/>
                  </a:moveTo>
                  <a:lnTo>
                    <a:pt x="164" y="0"/>
                  </a:lnTo>
                  <a:lnTo>
                    <a:pt x="156" y="26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9" name="Freeform 1606">
              <a:extLst>
                <a:ext uri="{FF2B5EF4-FFF2-40B4-BE49-F238E27FC236}">
                  <a16:creationId xmlns:a16="http://schemas.microsoft.com/office/drawing/2014/main" id="{BBD7869F-F417-4ED4-BB22-ECFF9346A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3776"/>
              <a:ext cx="164" cy="26"/>
            </a:xfrm>
            <a:custGeom>
              <a:avLst/>
              <a:gdLst>
                <a:gd name="T0" fmla="*/ 8 w 164"/>
                <a:gd name="T1" fmla="*/ 0 h 26"/>
                <a:gd name="T2" fmla="*/ 164 w 164"/>
                <a:gd name="T3" fmla="*/ 0 h 26"/>
                <a:gd name="T4" fmla="*/ 156 w 164"/>
                <a:gd name="T5" fmla="*/ 26 h 26"/>
                <a:gd name="T6" fmla="*/ 0 w 164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6">
                  <a:moveTo>
                    <a:pt x="8" y="0"/>
                  </a:moveTo>
                  <a:lnTo>
                    <a:pt x="164" y="0"/>
                  </a:lnTo>
                  <a:lnTo>
                    <a:pt x="156" y="26"/>
                  </a:lnTo>
                  <a:lnTo>
                    <a:pt x="0" y="26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0" name="Freeform 1607">
              <a:extLst>
                <a:ext uri="{FF2B5EF4-FFF2-40B4-BE49-F238E27FC236}">
                  <a16:creationId xmlns:a16="http://schemas.microsoft.com/office/drawing/2014/main" id="{E215CCB9-B629-43C0-9CAA-358FCAAAB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" y="3364"/>
              <a:ext cx="145" cy="438"/>
            </a:xfrm>
            <a:custGeom>
              <a:avLst/>
              <a:gdLst>
                <a:gd name="T0" fmla="*/ 145 w 145"/>
                <a:gd name="T1" fmla="*/ 412 h 438"/>
                <a:gd name="T2" fmla="*/ 2 w 145"/>
                <a:gd name="T3" fmla="*/ 0 h 438"/>
                <a:gd name="T4" fmla="*/ 0 w 145"/>
                <a:gd name="T5" fmla="*/ 39 h 438"/>
                <a:gd name="T6" fmla="*/ 137 w 145"/>
                <a:gd name="T7" fmla="*/ 438 h 438"/>
                <a:gd name="T8" fmla="*/ 145 w 145"/>
                <a:gd name="T9" fmla="*/ 412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438">
                  <a:moveTo>
                    <a:pt x="145" y="412"/>
                  </a:moveTo>
                  <a:lnTo>
                    <a:pt x="2" y="0"/>
                  </a:lnTo>
                  <a:lnTo>
                    <a:pt x="0" y="39"/>
                  </a:lnTo>
                  <a:lnTo>
                    <a:pt x="137" y="438"/>
                  </a:lnTo>
                  <a:lnTo>
                    <a:pt x="145" y="412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1" name="Freeform 1608">
              <a:extLst>
                <a:ext uri="{FF2B5EF4-FFF2-40B4-BE49-F238E27FC236}">
                  <a16:creationId xmlns:a16="http://schemas.microsoft.com/office/drawing/2014/main" id="{B90DB545-ADAA-4367-9581-FBCDFE5F2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3" y="3364"/>
              <a:ext cx="145" cy="438"/>
            </a:xfrm>
            <a:custGeom>
              <a:avLst/>
              <a:gdLst>
                <a:gd name="T0" fmla="*/ 145 w 145"/>
                <a:gd name="T1" fmla="*/ 412 h 438"/>
                <a:gd name="T2" fmla="*/ 2 w 145"/>
                <a:gd name="T3" fmla="*/ 0 h 438"/>
                <a:gd name="T4" fmla="*/ 0 w 145"/>
                <a:gd name="T5" fmla="*/ 39 h 438"/>
                <a:gd name="T6" fmla="*/ 137 w 145"/>
                <a:gd name="T7" fmla="*/ 438 h 438"/>
                <a:gd name="T8" fmla="*/ 145 w 145"/>
                <a:gd name="T9" fmla="*/ 412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438">
                  <a:moveTo>
                    <a:pt x="145" y="412"/>
                  </a:moveTo>
                  <a:lnTo>
                    <a:pt x="2" y="0"/>
                  </a:lnTo>
                  <a:lnTo>
                    <a:pt x="0" y="39"/>
                  </a:lnTo>
                  <a:lnTo>
                    <a:pt x="137" y="438"/>
                  </a:lnTo>
                  <a:lnTo>
                    <a:pt x="145" y="412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2" name="Freeform 1609">
              <a:extLst>
                <a:ext uri="{FF2B5EF4-FFF2-40B4-BE49-F238E27FC236}">
                  <a16:creationId xmlns:a16="http://schemas.microsoft.com/office/drawing/2014/main" id="{EF4B7671-8290-4099-AA31-DEC6156A9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" y="3394"/>
              <a:ext cx="261" cy="372"/>
            </a:xfrm>
            <a:custGeom>
              <a:avLst/>
              <a:gdLst>
                <a:gd name="T0" fmla="*/ 0 w 261"/>
                <a:gd name="T1" fmla="*/ 0 h 372"/>
                <a:gd name="T2" fmla="*/ 127 w 261"/>
                <a:gd name="T3" fmla="*/ 372 h 372"/>
                <a:gd name="T4" fmla="*/ 261 w 261"/>
                <a:gd name="T5" fmla="*/ 372 h 372"/>
                <a:gd name="T6" fmla="*/ 138 w 261"/>
                <a:gd name="T7" fmla="*/ 350 h 372"/>
                <a:gd name="T8" fmla="*/ 0 w 261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372">
                  <a:moveTo>
                    <a:pt x="0" y="0"/>
                  </a:moveTo>
                  <a:lnTo>
                    <a:pt x="127" y="372"/>
                  </a:lnTo>
                  <a:lnTo>
                    <a:pt x="261" y="372"/>
                  </a:lnTo>
                  <a:lnTo>
                    <a:pt x="138" y="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3" name="Freeform 1610">
              <a:extLst>
                <a:ext uri="{FF2B5EF4-FFF2-40B4-BE49-F238E27FC236}">
                  <a16:creationId xmlns:a16="http://schemas.microsoft.com/office/drawing/2014/main" id="{66DCEA07-D9ED-4620-BBA2-EDC02F608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7" y="3394"/>
              <a:ext cx="261" cy="372"/>
            </a:xfrm>
            <a:custGeom>
              <a:avLst/>
              <a:gdLst>
                <a:gd name="T0" fmla="*/ 0 w 261"/>
                <a:gd name="T1" fmla="*/ 0 h 372"/>
                <a:gd name="T2" fmla="*/ 127 w 261"/>
                <a:gd name="T3" fmla="*/ 372 h 372"/>
                <a:gd name="T4" fmla="*/ 261 w 261"/>
                <a:gd name="T5" fmla="*/ 372 h 372"/>
                <a:gd name="T6" fmla="*/ 138 w 261"/>
                <a:gd name="T7" fmla="*/ 350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372">
                  <a:moveTo>
                    <a:pt x="0" y="0"/>
                  </a:moveTo>
                  <a:lnTo>
                    <a:pt x="127" y="372"/>
                  </a:lnTo>
                  <a:lnTo>
                    <a:pt x="261" y="372"/>
                  </a:lnTo>
                  <a:lnTo>
                    <a:pt x="138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4" name="Freeform 1611">
              <a:extLst>
                <a:ext uri="{FF2B5EF4-FFF2-40B4-BE49-F238E27FC236}">
                  <a16:creationId xmlns:a16="http://schemas.microsoft.com/office/drawing/2014/main" id="{CD61F38F-1BD1-468B-9220-3D8FF4EA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364"/>
              <a:ext cx="299" cy="412"/>
            </a:xfrm>
            <a:custGeom>
              <a:avLst/>
              <a:gdLst>
                <a:gd name="T0" fmla="*/ 0 w 299"/>
                <a:gd name="T1" fmla="*/ 412 h 412"/>
                <a:gd name="T2" fmla="*/ 170 w 299"/>
                <a:gd name="T3" fmla="*/ 0 h 412"/>
                <a:gd name="T4" fmla="*/ 299 w 299"/>
                <a:gd name="T5" fmla="*/ 0 h 412"/>
                <a:gd name="T6" fmla="*/ 156 w 299"/>
                <a:gd name="T7" fmla="*/ 412 h 412"/>
                <a:gd name="T8" fmla="*/ 0 w 299"/>
                <a:gd name="T9" fmla="*/ 412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2">
                  <a:moveTo>
                    <a:pt x="0" y="412"/>
                  </a:moveTo>
                  <a:lnTo>
                    <a:pt x="170" y="0"/>
                  </a:lnTo>
                  <a:lnTo>
                    <a:pt x="299" y="0"/>
                  </a:lnTo>
                  <a:lnTo>
                    <a:pt x="156" y="412"/>
                  </a:lnTo>
                  <a:lnTo>
                    <a:pt x="0" y="412"/>
                  </a:lnTo>
                  <a:close/>
                </a:path>
              </a:pathLst>
            </a:custGeom>
            <a:solidFill>
              <a:srgbClr val="EAD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5" name="Freeform 1612">
              <a:extLst>
                <a:ext uri="{FF2B5EF4-FFF2-40B4-BE49-F238E27FC236}">
                  <a16:creationId xmlns:a16="http://schemas.microsoft.com/office/drawing/2014/main" id="{CF586C8B-783C-4B39-B760-6E8321AF5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364"/>
              <a:ext cx="299" cy="412"/>
            </a:xfrm>
            <a:custGeom>
              <a:avLst/>
              <a:gdLst>
                <a:gd name="T0" fmla="*/ 0 w 299"/>
                <a:gd name="T1" fmla="*/ 412 h 412"/>
                <a:gd name="T2" fmla="*/ 170 w 299"/>
                <a:gd name="T3" fmla="*/ 0 h 412"/>
                <a:gd name="T4" fmla="*/ 299 w 299"/>
                <a:gd name="T5" fmla="*/ 0 h 412"/>
                <a:gd name="T6" fmla="*/ 156 w 299"/>
                <a:gd name="T7" fmla="*/ 412 h 412"/>
                <a:gd name="T8" fmla="*/ 0 w 299"/>
                <a:gd name="T9" fmla="*/ 412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9" h="412">
                  <a:moveTo>
                    <a:pt x="0" y="412"/>
                  </a:moveTo>
                  <a:lnTo>
                    <a:pt x="170" y="0"/>
                  </a:lnTo>
                  <a:lnTo>
                    <a:pt x="299" y="0"/>
                  </a:lnTo>
                  <a:lnTo>
                    <a:pt x="156" y="412"/>
                  </a:lnTo>
                  <a:lnTo>
                    <a:pt x="0" y="412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6" name="Freeform 1613">
              <a:extLst>
                <a:ext uri="{FF2B5EF4-FFF2-40B4-BE49-F238E27FC236}">
                  <a16:creationId xmlns:a16="http://schemas.microsoft.com/office/drawing/2014/main" id="{B0A6B266-8FA8-42AB-90B3-FFAA7866F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776"/>
              <a:ext cx="164" cy="26"/>
            </a:xfrm>
            <a:custGeom>
              <a:avLst/>
              <a:gdLst>
                <a:gd name="T0" fmla="*/ 156 w 164"/>
                <a:gd name="T1" fmla="*/ 0 h 26"/>
                <a:gd name="T2" fmla="*/ 0 w 164"/>
                <a:gd name="T3" fmla="*/ 0 h 26"/>
                <a:gd name="T4" fmla="*/ 8 w 164"/>
                <a:gd name="T5" fmla="*/ 26 h 26"/>
                <a:gd name="T6" fmla="*/ 164 w 164"/>
                <a:gd name="T7" fmla="*/ 26 h 26"/>
                <a:gd name="T8" fmla="*/ 156 w 164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6">
                  <a:moveTo>
                    <a:pt x="156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64" y="26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rgbClr val="BB92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7" name="Freeform 1614">
              <a:extLst>
                <a:ext uri="{FF2B5EF4-FFF2-40B4-BE49-F238E27FC236}">
                  <a16:creationId xmlns:a16="http://schemas.microsoft.com/office/drawing/2014/main" id="{9A930AD6-F959-4993-A21B-A462E0386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776"/>
              <a:ext cx="164" cy="26"/>
            </a:xfrm>
            <a:custGeom>
              <a:avLst/>
              <a:gdLst>
                <a:gd name="T0" fmla="*/ 156 w 164"/>
                <a:gd name="T1" fmla="*/ 0 h 26"/>
                <a:gd name="T2" fmla="*/ 0 w 164"/>
                <a:gd name="T3" fmla="*/ 0 h 26"/>
                <a:gd name="T4" fmla="*/ 8 w 164"/>
                <a:gd name="T5" fmla="*/ 26 h 26"/>
                <a:gd name="T6" fmla="*/ 164 w 164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6">
                  <a:moveTo>
                    <a:pt x="156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64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8" name="Freeform 1615">
              <a:extLst>
                <a:ext uri="{FF2B5EF4-FFF2-40B4-BE49-F238E27FC236}">
                  <a16:creationId xmlns:a16="http://schemas.microsoft.com/office/drawing/2014/main" id="{7F95B083-84FE-4CE7-AD0D-43B690428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776"/>
              <a:ext cx="164" cy="26"/>
            </a:xfrm>
            <a:custGeom>
              <a:avLst/>
              <a:gdLst>
                <a:gd name="T0" fmla="*/ 156 w 164"/>
                <a:gd name="T1" fmla="*/ 0 h 26"/>
                <a:gd name="T2" fmla="*/ 0 w 164"/>
                <a:gd name="T3" fmla="*/ 0 h 26"/>
                <a:gd name="T4" fmla="*/ 8 w 164"/>
                <a:gd name="T5" fmla="*/ 26 h 26"/>
                <a:gd name="T6" fmla="*/ 164 w 164"/>
                <a:gd name="T7" fmla="*/ 2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4" h="26">
                  <a:moveTo>
                    <a:pt x="156" y="0"/>
                  </a:moveTo>
                  <a:lnTo>
                    <a:pt x="0" y="0"/>
                  </a:lnTo>
                  <a:lnTo>
                    <a:pt x="8" y="26"/>
                  </a:lnTo>
                  <a:lnTo>
                    <a:pt x="164" y="26"/>
                  </a:ln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9" name="Freeform 1616">
              <a:extLst>
                <a:ext uri="{FF2B5EF4-FFF2-40B4-BE49-F238E27FC236}">
                  <a16:creationId xmlns:a16="http://schemas.microsoft.com/office/drawing/2014/main" id="{C21BA4FC-A734-48A0-A6ED-DB8CA573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364"/>
              <a:ext cx="147" cy="438"/>
            </a:xfrm>
            <a:custGeom>
              <a:avLst/>
              <a:gdLst>
                <a:gd name="T0" fmla="*/ 0 w 147"/>
                <a:gd name="T1" fmla="*/ 412 h 438"/>
                <a:gd name="T2" fmla="*/ 143 w 147"/>
                <a:gd name="T3" fmla="*/ 0 h 438"/>
                <a:gd name="T4" fmla="*/ 147 w 147"/>
                <a:gd name="T5" fmla="*/ 39 h 438"/>
                <a:gd name="T6" fmla="*/ 8 w 147"/>
                <a:gd name="T7" fmla="*/ 438 h 438"/>
                <a:gd name="T8" fmla="*/ 0 w 147"/>
                <a:gd name="T9" fmla="*/ 412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438">
                  <a:moveTo>
                    <a:pt x="0" y="412"/>
                  </a:moveTo>
                  <a:lnTo>
                    <a:pt x="143" y="0"/>
                  </a:lnTo>
                  <a:lnTo>
                    <a:pt x="147" y="39"/>
                  </a:lnTo>
                  <a:lnTo>
                    <a:pt x="8" y="438"/>
                  </a:lnTo>
                  <a:lnTo>
                    <a:pt x="0" y="412"/>
                  </a:lnTo>
                  <a:close/>
                </a:path>
              </a:pathLst>
            </a:custGeom>
            <a:solidFill>
              <a:srgbClr val="A17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0" name="Freeform 1617">
              <a:extLst>
                <a:ext uri="{FF2B5EF4-FFF2-40B4-BE49-F238E27FC236}">
                  <a16:creationId xmlns:a16="http://schemas.microsoft.com/office/drawing/2014/main" id="{519D3720-CB57-41BE-A6E0-930308F33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4" y="3364"/>
              <a:ext cx="147" cy="438"/>
            </a:xfrm>
            <a:custGeom>
              <a:avLst/>
              <a:gdLst>
                <a:gd name="T0" fmla="*/ 0 w 147"/>
                <a:gd name="T1" fmla="*/ 412 h 438"/>
                <a:gd name="T2" fmla="*/ 143 w 147"/>
                <a:gd name="T3" fmla="*/ 0 h 438"/>
                <a:gd name="T4" fmla="*/ 147 w 147"/>
                <a:gd name="T5" fmla="*/ 39 h 438"/>
                <a:gd name="T6" fmla="*/ 8 w 147"/>
                <a:gd name="T7" fmla="*/ 438 h 438"/>
                <a:gd name="T8" fmla="*/ 0 w 147"/>
                <a:gd name="T9" fmla="*/ 412 h 4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438">
                  <a:moveTo>
                    <a:pt x="0" y="412"/>
                  </a:moveTo>
                  <a:lnTo>
                    <a:pt x="143" y="0"/>
                  </a:lnTo>
                  <a:lnTo>
                    <a:pt x="147" y="39"/>
                  </a:lnTo>
                  <a:lnTo>
                    <a:pt x="8" y="438"/>
                  </a:lnTo>
                  <a:lnTo>
                    <a:pt x="0" y="412"/>
                  </a:ln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1" name="Freeform 1618">
              <a:extLst>
                <a:ext uri="{FF2B5EF4-FFF2-40B4-BE49-F238E27FC236}">
                  <a16:creationId xmlns:a16="http://schemas.microsoft.com/office/drawing/2014/main" id="{24368187-715D-48C3-BB4E-0EB474E2A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3394"/>
              <a:ext cx="261" cy="372"/>
            </a:xfrm>
            <a:custGeom>
              <a:avLst/>
              <a:gdLst>
                <a:gd name="T0" fmla="*/ 261 w 261"/>
                <a:gd name="T1" fmla="*/ 0 h 372"/>
                <a:gd name="T2" fmla="*/ 134 w 261"/>
                <a:gd name="T3" fmla="*/ 372 h 372"/>
                <a:gd name="T4" fmla="*/ 0 w 261"/>
                <a:gd name="T5" fmla="*/ 372 h 372"/>
                <a:gd name="T6" fmla="*/ 123 w 261"/>
                <a:gd name="T7" fmla="*/ 350 h 372"/>
                <a:gd name="T8" fmla="*/ 261 w 261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1" h="372">
                  <a:moveTo>
                    <a:pt x="261" y="0"/>
                  </a:moveTo>
                  <a:lnTo>
                    <a:pt x="134" y="372"/>
                  </a:lnTo>
                  <a:lnTo>
                    <a:pt x="0" y="372"/>
                  </a:lnTo>
                  <a:lnTo>
                    <a:pt x="123" y="350"/>
                  </a:lnTo>
                  <a:lnTo>
                    <a:pt x="261" y="0"/>
                  </a:lnTo>
                  <a:close/>
                </a:path>
              </a:pathLst>
            </a:custGeom>
            <a:solidFill>
              <a:srgbClr val="F9F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2" name="Freeform 1619">
              <a:extLst>
                <a:ext uri="{FF2B5EF4-FFF2-40B4-BE49-F238E27FC236}">
                  <a16:creationId xmlns:a16="http://schemas.microsoft.com/office/drawing/2014/main" id="{27134914-D023-4592-9246-F9FEE2685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3394"/>
              <a:ext cx="261" cy="372"/>
            </a:xfrm>
            <a:custGeom>
              <a:avLst/>
              <a:gdLst>
                <a:gd name="T0" fmla="*/ 261 w 261"/>
                <a:gd name="T1" fmla="*/ 0 h 372"/>
                <a:gd name="T2" fmla="*/ 134 w 261"/>
                <a:gd name="T3" fmla="*/ 372 h 372"/>
                <a:gd name="T4" fmla="*/ 0 w 261"/>
                <a:gd name="T5" fmla="*/ 372 h 372"/>
                <a:gd name="T6" fmla="*/ 123 w 261"/>
                <a:gd name="T7" fmla="*/ 350 h 3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1" h="372">
                  <a:moveTo>
                    <a:pt x="261" y="0"/>
                  </a:moveTo>
                  <a:lnTo>
                    <a:pt x="134" y="372"/>
                  </a:lnTo>
                  <a:lnTo>
                    <a:pt x="0" y="372"/>
                  </a:lnTo>
                  <a:lnTo>
                    <a:pt x="123" y="35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63" name="Group 1620">
            <a:extLst>
              <a:ext uri="{FF2B5EF4-FFF2-40B4-BE49-F238E27FC236}">
                <a16:creationId xmlns:a16="http://schemas.microsoft.com/office/drawing/2014/main" id="{4F791209-76FC-4249-93ED-30B29A4E282D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2895600"/>
            <a:ext cx="868363" cy="2792413"/>
            <a:chOff x="4566" y="1542"/>
            <a:chExt cx="695" cy="2235"/>
          </a:xfrm>
        </p:grpSpPr>
        <p:sp>
          <p:nvSpPr>
            <p:cNvPr id="49168" name="Freeform 1621">
              <a:extLst>
                <a:ext uri="{FF2B5EF4-FFF2-40B4-BE49-F238E27FC236}">
                  <a16:creationId xmlns:a16="http://schemas.microsoft.com/office/drawing/2014/main" id="{C9195713-B19E-4F10-A9BC-290F3947A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3646"/>
              <a:ext cx="15" cy="1"/>
            </a:xfrm>
            <a:custGeom>
              <a:avLst/>
              <a:gdLst>
                <a:gd name="T0" fmla="*/ 0 w 15"/>
                <a:gd name="T1" fmla="*/ 0 h 1"/>
                <a:gd name="T2" fmla="*/ 15 w 15"/>
                <a:gd name="T3" fmla="*/ 0 h 1"/>
                <a:gd name="T4" fmla="*/ 0 w 1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lnTo>
                    <a:pt x="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Line 1622">
              <a:extLst>
                <a:ext uri="{FF2B5EF4-FFF2-40B4-BE49-F238E27FC236}">
                  <a16:creationId xmlns:a16="http://schemas.microsoft.com/office/drawing/2014/main" id="{C30A8B4F-D8BD-41EA-AB2F-02C10FB81E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1" y="3646"/>
              <a:ext cx="15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Freeform 1623">
              <a:extLst>
                <a:ext uri="{FF2B5EF4-FFF2-40B4-BE49-F238E27FC236}">
                  <a16:creationId xmlns:a16="http://schemas.microsoft.com/office/drawing/2014/main" id="{F1B9BA30-BB6C-4837-AB30-3C88F0F60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3646"/>
              <a:ext cx="16" cy="1"/>
            </a:xfrm>
            <a:custGeom>
              <a:avLst/>
              <a:gdLst>
                <a:gd name="T0" fmla="*/ 0 w 16"/>
                <a:gd name="T1" fmla="*/ 0 h 1"/>
                <a:gd name="T2" fmla="*/ 16 w 16"/>
                <a:gd name="T3" fmla="*/ 0 h 1"/>
                <a:gd name="T4" fmla="*/ 0 w 1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">
                  <a:moveTo>
                    <a:pt x="0" y="0"/>
                  </a:moveTo>
                  <a:lnTo>
                    <a:pt x="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Line 1624">
              <a:extLst>
                <a:ext uri="{FF2B5EF4-FFF2-40B4-BE49-F238E27FC236}">
                  <a16:creationId xmlns:a16="http://schemas.microsoft.com/office/drawing/2014/main" id="{1F483C6E-27A7-4558-AD28-224419C27A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0" y="3646"/>
              <a:ext cx="16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Line 1625">
              <a:extLst>
                <a:ext uri="{FF2B5EF4-FFF2-40B4-BE49-F238E27FC236}">
                  <a16:creationId xmlns:a16="http://schemas.microsoft.com/office/drawing/2014/main" id="{311EA42D-55F1-4FFB-BC01-A581376993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40" y="3646"/>
              <a:ext cx="16" cy="1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1626">
              <a:extLst>
                <a:ext uri="{FF2B5EF4-FFF2-40B4-BE49-F238E27FC236}">
                  <a16:creationId xmlns:a16="http://schemas.microsoft.com/office/drawing/2014/main" id="{F1887DF4-B2DE-47BE-8159-5CB2A5B22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3646"/>
              <a:ext cx="17" cy="1"/>
            </a:xfrm>
            <a:custGeom>
              <a:avLst/>
              <a:gdLst>
                <a:gd name="T0" fmla="*/ 17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Line 1627">
              <a:extLst>
                <a:ext uri="{FF2B5EF4-FFF2-40B4-BE49-F238E27FC236}">
                  <a16:creationId xmlns:a16="http://schemas.microsoft.com/office/drawing/2014/main" id="{5060B03E-B1A5-4293-BD32-77974EE390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05" y="3646"/>
              <a:ext cx="17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Line 1628">
              <a:extLst>
                <a:ext uri="{FF2B5EF4-FFF2-40B4-BE49-F238E27FC236}">
                  <a16:creationId xmlns:a16="http://schemas.microsoft.com/office/drawing/2014/main" id="{680A42F2-8548-405B-85A5-911CC922A6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05" y="3646"/>
              <a:ext cx="17" cy="1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1629">
              <a:extLst>
                <a:ext uri="{FF2B5EF4-FFF2-40B4-BE49-F238E27FC236}">
                  <a16:creationId xmlns:a16="http://schemas.microsoft.com/office/drawing/2014/main" id="{91044DE4-454B-40B3-A1AF-70608A9DF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3646"/>
              <a:ext cx="17" cy="1"/>
            </a:xfrm>
            <a:custGeom>
              <a:avLst/>
              <a:gdLst>
                <a:gd name="T0" fmla="*/ 17 w 17"/>
                <a:gd name="T1" fmla="*/ 0 h 1"/>
                <a:gd name="T2" fmla="*/ 0 w 17"/>
                <a:gd name="T3" fmla="*/ 0 h 1"/>
                <a:gd name="T4" fmla="*/ 17 w 17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">
                  <a:moveTo>
                    <a:pt x="17" y="0"/>
                  </a:moveTo>
                  <a:lnTo>
                    <a:pt x="0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2A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Line 1630">
              <a:extLst>
                <a:ext uri="{FF2B5EF4-FFF2-40B4-BE49-F238E27FC236}">
                  <a16:creationId xmlns:a16="http://schemas.microsoft.com/office/drawing/2014/main" id="{C534D273-9AFE-4A63-8621-6137171F46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26" y="3646"/>
              <a:ext cx="17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Line 1631">
              <a:extLst>
                <a:ext uri="{FF2B5EF4-FFF2-40B4-BE49-F238E27FC236}">
                  <a16:creationId xmlns:a16="http://schemas.microsoft.com/office/drawing/2014/main" id="{5AFA55A4-DE1F-45CB-80D3-70BC5D14D9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26" y="3646"/>
              <a:ext cx="17" cy="1"/>
            </a:xfrm>
            <a:prstGeom prst="line">
              <a:avLst/>
            </a:prstGeom>
            <a:noFill/>
            <a:ln w="476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1632">
              <a:extLst>
                <a:ext uri="{FF2B5EF4-FFF2-40B4-BE49-F238E27FC236}">
                  <a16:creationId xmlns:a16="http://schemas.microsoft.com/office/drawing/2014/main" id="{9E070A0E-87AE-4D4E-AB2D-F55D53A5B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3570"/>
              <a:ext cx="158" cy="207"/>
            </a:xfrm>
            <a:custGeom>
              <a:avLst/>
              <a:gdLst>
                <a:gd name="T0" fmla="*/ 128 w 104"/>
                <a:gd name="T1" fmla="*/ 41 h 136"/>
                <a:gd name="T2" fmla="*/ 27 w 104"/>
                <a:gd name="T3" fmla="*/ 312 h 136"/>
                <a:gd name="T4" fmla="*/ 231 w 104"/>
                <a:gd name="T5" fmla="*/ 444 h 136"/>
                <a:gd name="T6" fmla="*/ 325 w 104"/>
                <a:gd name="T7" fmla="*/ 196 h 136"/>
                <a:gd name="T8" fmla="*/ 324 w 104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36">
                  <a:moveTo>
                    <a:pt x="36" y="12"/>
                  </a:moveTo>
                  <a:cubicBezTo>
                    <a:pt x="22" y="36"/>
                    <a:pt x="0" y="54"/>
                    <a:pt x="8" y="89"/>
                  </a:cubicBezTo>
                  <a:cubicBezTo>
                    <a:pt x="11" y="106"/>
                    <a:pt x="48" y="136"/>
                    <a:pt x="66" y="126"/>
                  </a:cubicBezTo>
                  <a:cubicBezTo>
                    <a:pt x="86" y="114"/>
                    <a:pt x="89" y="76"/>
                    <a:pt x="93" y="56"/>
                  </a:cubicBezTo>
                  <a:cubicBezTo>
                    <a:pt x="97" y="38"/>
                    <a:pt x="104" y="16"/>
                    <a:pt x="92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1633">
              <a:extLst>
                <a:ext uri="{FF2B5EF4-FFF2-40B4-BE49-F238E27FC236}">
                  <a16:creationId xmlns:a16="http://schemas.microsoft.com/office/drawing/2014/main" id="{62383185-BE31-4D22-901C-AF448CA72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675"/>
              <a:ext cx="226" cy="936"/>
            </a:xfrm>
            <a:custGeom>
              <a:avLst/>
              <a:gdLst>
                <a:gd name="T0" fmla="*/ 12 w 149"/>
                <a:gd name="T1" fmla="*/ 0 h 616"/>
                <a:gd name="T2" fmla="*/ 35 w 149"/>
                <a:gd name="T3" fmla="*/ 459 h 616"/>
                <a:gd name="T4" fmla="*/ 67 w 149"/>
                <a:gd name="T5" fmla="*/ 792 h 616"/>
                <a:gd name="T6" fmla="*/ 106 w 149"/>
                <a:gd name="T7" fmla="*/ 912 h 616"/>
                <a:gd name="T8" fmla="*/ 108 w 149"/>
                <a:gd name="T9" fmla="*/ 1041 h 616"/>
                <a:gd name="T10" fmla="*/ 106 w 149"/>
                <a:gd name="T11" fmla="*/ 1175 h 616"/>
                <a:gd name="T12" fmla="*/ 129 w 149"/>
                <a:gd name="T13" fmla="*/ 1252 h 616"/>
                <a:gd name="T14" fmla="*/ 129 w 149"/>
                <a:gd name="T15" fmla="*/ 1431 h 616"/>
                <a:gd name="T16" fmla="*/ 156 w 149"/>
                <a:gd name="T17" fmla="*/ 1688 h 616"/>
                <a:gd name="T18" fmla="*/ 205 w 149"/>
                <a:gd name="T19" fmla="*/ 1968 h 616"/>
                <a:gd name="T20" fmla="*/ 264 w 149"/>
                <a:gd name="T21" fmla="*/ 2129 h 616"/>
                <a:gd name="T22" fmla="*/ 414 w 149"/>
                <a:gd name="T23" fmla="*/ 2150 h 616"/>
                <a:gd name="T24" fmla="*/ 502 w 149"/>
                <a:gd name="T25" fmla="*/ 2080 h 616"/>
                <a:gd name="T26" fmla="*/ 499 w 149"/>
                <a:gd name="T27" fmla="*/ 1799 h 616"/>
                <a:gd name="T28" fmla="*/ 494 w 149"/>
                <a:gd name="T29" fmla="*/ 1554 h 616"/>
                <a:gd name="T30" fmla="*/ 502 w 149"/>
                <a:gd name="T31" fmla="*/ 1267 h 616"/>
                <a:gd name="T32" fmla="*/ 520 w 149"/>
                <a:gd name="T33" fmla="*/ 930 h 61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9" h="616">
                  <a:moveTo>
                    <a:pt x="3" y="0"/>
                  </a:moveTo>
                  <a:cubicBezTo>
                    <a:pt x="0" y="26"/>
                    <a:pt x="9" y="105"/>
                    <a:pt x="10" y="131"/>
                  </a:cubicBezTo>
                  <a:cubicBezTo>
                    <a:pt x="12" y="164"/>
                    <a:pt x="16" y="193"/>
                    <a:pt x="19" y="226"/>
                  </a:cubicBezTo>
                  <a:cubicBezTo>
                    <a:pt x="20" y="235"/>
                    <a:pt x="30" y="251"/>
                    <a:pt x="30" y="260"/>
                  </a:cubicBezTo>
                  <a:cubicBezTo>
                    <a:pt x="29" y="271"/>
                    <a:pt x="27" y="285"/>
                    <a:pt x="31" y="297"/>
                  </a:cubicBezTo>
                  <a:cubicBezTo>
                    <a:pt x="38" y="322"/>
                    <a:pt x="39" y="314"/>
                    <a:pt x="30" y="335"/>
                  </a:cubicBezTo>
                  <a:cubicBezTo>
                    <a:pt x="40" y="348"/>
                    <a:pt x="35" y="347"/>
                    <a:pt x="37" y="357"/>
                  </a:cubicBezTo>
                  <a:cubicBezTo>
                    <a:pt x="40" y="372"/>
                    <a:pt x="33" y="393"/>
                    <a:pt x="37" y="408"/>
                  </a:cubicBezTo>
                  <a:cubicBezTo>
                    <a:pt x="45" y="431"/>
                    <a:pt x="39" y="458"/>
                    <a:pt x="45" y="481"/>
                  </a:cubicBezTo>
                  <a:cubicBezTo>
                    <a:pt x="53" y="509"/>
                    <a:pt x="57" y="532"/>
                    <a:pt x="59" y="561"/>
                  </a:cubicBezTo>
                  <a:cubicBezTo>
                    <a:pt x="60" y="573"/>
                    <a:pt x="57" y="605"/>
                    <a:pt x="76" y="607"/>
                  </a:cubicBezTo>
                  <a:cubicBezTo>
                    <a:pt x="83" y="608"/>
                    <a:pt x="103" y="616"/>
                    <a:pt x="119" y="613"/>
                  </a:cubicBezTo>
                  <a:cubicBezTo>
                    <a:pt x="132" y="610"/>
                    <a:pt x="140" y="596"/>
                    <a:pt x="144" y="593"/>
                  </a:cubicBezTo>
                  <a:cubicBezTo>
                    <a:pt x="149" y="562"/>
                    <a:pt x="143" y="543"/>
                    <a:pt x="143" y="513"/>
                  </a:cubicBezTo>
                  <a:cubicBezTo>
                    <a:pt x="143" y="488"/>
                    <a:pt x="140" y="468"/>
                    <a:pt x="142" y="443"/>
                  </a:cubicBezTo>
                  <a:cubicBezTo>
                    <a:pt x="145" y="416"/>
                    <a:pt x="145" y="387"/>
                    <a:pt x="144" y="361"/>
                  </a:cubicBezTo>
                  <a:cubicBezTo>
                    <a:pt x="143" y="331"/>
                    <a:pt x="145" y="294"/>
                    <a:pt x="149" y="265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1634">
              <a:extLst>
                <a:ext uri="{FF2B5EF4-FFF2-40B4-BE49-F238E27FC236}">
                  <a16:creationId xmlns:a16="http://schemas.microsoft.com/office/drawing/2014/main" id="{2B528A3C-C9BC-43A7-B6BD-178858727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1822"/>
              <a:ext cx="266" cy="873"/>
            </a:xfrm>
            <a:custGeom>
              <a:avLst/>
              <a:gdLst>
                <a:gd name="T0" fmla="*/ 614 w 175"/>
                <a:gd name="T1" fmla="*/ 53 h 574"/>
                <a:gd name="T2" fmla="*/ 547 w 175"/>
                <a:gd name="T3" fmla="*/ 214 h 574"/>
                <a:gd name="T4" fmla="*/ 330 w 175"/>
                <a:gd name="T5" fmla="*/ 289 h 574"/>
                <a:gd name="T6" fmla="*/ 176 w 175"/>
                <a:gd name="T7" fmla="*/ 432 h 574"/>
                <a:gd name="T8" fmla="*/ 141 w 175"/>
                <a:gd name="T9" fmla="*/ 548 h 574"/>
                <a:gd name="T10" fmla="*/ 106 w 175"/>
                <a:gd name="T11" fmla="*/ 675 h 574"/>
                <a:gd name="T12" fmla="*/ 62 w 175"/>
                <a:gd name="T13" fmla="*/ 937 h 574"/>
                <a:gd name="T14" fmla="*/ 26 w 175"/>
                <a:gd name="T15" fmla="*/ 1189 h 574"/>
                <a:gd name="T16" fmla="*/ 14 w 175"/>
                <a:gd name="T17" fmla="*/ 1436 h 574"/>
                <a:gd name="T18" fmla="*/ 5 w 175"/>
                <a:gd name="T19" fmla="*/ 1568 h 574"/>
                <a:gd name="T20" fmla="*/ 21 w 175"/>
                <a:gd name="T21" fmla="*/ 1702 h 574"/>
                <a:gd name="T22" fmla="*/ 61 w 175"/>
                <a:gd name="T23" fmla="*/ 1992 h 574"/>
                <a:gd name="T24" fmla="*/ 128 w 175"/>
                <a:gd name="T25" fmla="*/ 2002 h 574"/>
                <a:gd name="T26" fmla="*/ 284 w 175"/>
                <a:gd name="T27" fmla="*/ 1973 h 574"/>
                <a:gd name="T28" fmla="*/ 296 w 175"/>
                <a:gd name="T29" fmla="*/ 1904 h 574"/>
                <a:gd name="T30" fmla="*/ 289 w 175"/>
                <a:gd name="T31" fmla="*/ 1808 h 574"/>
                <a:gd name="T32" fmla="*/ 245 w 175"/>
                <a:gd name="T33" fmla="*/ 1411 h 574"/>
                <a:gd name="T34" fmla="*/ 310 w 175"/>
                <a:gd name="T35" fmla="*/ 1109 h 57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75" h="574">
                  <a:moveTo>
                    <a:pt x="175" y="15"/>
                  </a:moveTo>
                  <a:cubicBezTo>
                    <a:pt x="149" y="0"/>
                    <a:pt x="164" y="50"/>
                    <a:pt x="156" y="61"/>
                  </a:cubicBezTo>
                  <a:cubicBezTo>
                    <a:pt x="144" y="78"/>
                    <a:pt x="114" y="75"/>
                    <a:pt x="94" y="82"/>
                  </a:cubicBezTo>
                  <a:cubicBezTo>
                    <a:pt x="76" y="89"/>
                    <a:pt x="59" y="104"/>
                    <a:pt x="50" y="123"/>
                  </a:cubicBezTo>
                  <a:cubicBezTo>
                    <a:pt x="44" y="135"/>
                    <a:pt x="42" y="144"/>
                    <a:pt x="40" y="156"/>
                  </a:cubicBezTo>
                  <a:cubicBezTo>
                    <a:pt x="38" y="168"/>
                    <a:pt x="31" y="180"/>
                    <a:pt x="30" y="192"/>
                  </a:cubicBezTo>
                  <a:cubicBezTo>
                    <a:pt x="28" y="204"/>
                    <a:pt x="19" y="252"/>
                    <a:pt x="18" y="266"/>
                  </a:cubicBezTo>
                  <a:cubicBezTo>
                    <a:pt x="16" y="278"/>
                    <a:pt x="7" y="325"/>
                    <a:pt x="7" y="338"/>
                  </a:cubicBezTo>
                  <a:cubicBezTo>
                    <a:pt x="8" y="360"/>
                    <a:pt x="4" y="384"/>
                    <a:pt x="4" y="408"/>
                  </a:cubicBezTo>
                  <a:cubicBezTo>
                    <a:pt x="4" y="421"/>
                    <a:pt x="0" y="433"/>
                    <a:pt x="1" y="446"/>
                  </a:cubicBezTo>
                  <a:cubicBezTo>
                    <a:pt x="2" y="459"/>
                    <a:pt x="6" y="471"/>
                    <a:pt x="6" y="484"/>
                  </a:cubicBezTo>
                  <a:cubicBezTo>
                    <a:pt x="4" y="515"/>
                    <a:pt x="5" y="535"/>
                    <a:pt x="17" y="566"/>
                  </a:cubicBezTo>
                  <a:cubicBezTo>
                    <a:pt x="26" y="574"/>
                    <a:pt x="26" y="572"/>
                    <a:pt x="36" y="569"/>
                  </a:cubicBezTo>
                  <a:cubicBezTo>
                    <a:pt x="46" y="566"/>
                    <a:pt x="73" y="570"/>
                    <a:pt x="81" y="561"/>
                  </a:cubicBezTo>
                  <a:cubicBezTo>
                    <a:pt x="80" y="555"/>
                    <a:pt x="84" y="546"/>
                    <a:pt x="84" y="541"/>
                  </a:cubicBezTo>
                  <a:cubicBezTo>
                    <a:pt x="84" y="534"/>
                    <a:pt x="80" y="521"/>
                    <a:pt x="82" y="514"/>
                  </a:cubicBezTo>
                  <a:cubicBezTo>
                    <a:pt x="88" y="496"/>
                    <a:pt x="66" y="419"/>
                    <a:pt x="70" y="401"/>
                  </a:cubicBezTo>
                  <a:cubicBezTo>
                    <a:pt x="74" y="386"/>
                    <a:pt x="79" y="326"/>
                    <a:pt x="88" y="315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1635">
              <a:extLst>
                <a:ext uri="{FF2B5EF4-FFF2-40B4-BE49-F238E27FC236}">
                  <a16:creationId xmlns:a16="http://schemas.microsoft.com/office/drawing/2014/main" id="{EA38BAF2-BD4A-4681-B5E5-45553E0F9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749"/>
              <a:ext cx="121" cy="161"/>
            </a:xfrm>
            <a:custGeom>
              <a:avLst/>
              <a:gdLst>
                <a:gd name="T0" fmla="*/ 18 w 80"/>
                <a:gd name="T1" fmla="*/ 0 h 106"/>
                <a:gd name="T2" fmla="*/ 39 w 80"/>
                <a:gd name="T3" fmla="*/ 178 h 106"/>
                <a:gd name="T4" fmla="*/ 277 w 80"/>
                <a:gd name="T5" fmla="*/ 304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06">
                  <a:moveTo>
                    <a:pt x="5" y="0"/>
                  </a:moveTo>
                  <a:cubicBezTo>
                    <a:pt x="0" y="14"/>
                    <a:pt x="5" y="40"/>
                    <a:pt x="11" y="51"/>
                  </a:cubicBezTo>
                  <a:cubicBezTo>
                    <a:pt x="21" y="69"/>
                    <a:pt x="57" y="106"/>
                    <a:pt x="80" y="87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Freeform 1636">
              <a:extLst>
                <a:ext uri="{FF2B5EF4-FFF2-40B4-BE49-F238E27FC236}">
                  <a16:creationId xmlns:a16="http://schemas.microsoft.com/office/drawing/2014/main" id="{70AAB1FD-D1F5-4B36-B591-13D4E3493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542"/>
              <a:ext cx="262" cy="158"/>
            </a:xfrm>
            <a:custGeom>
              <a:avLst/>
              <a:gdLst>
                <a:gd name="T0" fmla="*/ 582 w 172"/>
                <a:gd name="T1" fmla="*/ 365 h 104"/>
                <a:gd name="T2" fmla="*/ 567 w 172"/>
                <a:gd name="T3" fmla="*/ 175 h 104"/>
                <a:gd name="T4" fmla="*/ 515 w 172"/>
                <a:gd name="T5" fmla="*/ 99 h 104"/>
                <a:gd name="T6" fmla="*/ 417 w 172"/>
                <a:gd name="T7" fmla="*/ 14 h 104"/>
                <a:gd name="T8" fmla="*/ 292 w 172"/>
                <a:gd name="T9" fmla="*/ 0 h 104"/>
                <a:gd name="T10" fmla="*/ 222 w 172"/>
                <a:gd name="T11" fmla="*/ 55 h 104"/>
                <a:gd name="T12" fmla="*/ 241 w 172"/>
                <a:gd name="T13" fmla="*/ 26 h 104"/>
                <a:gd name="T14" fmla="*/ 169 w 172"/>
                <a:gd name="T15" fmla="*/ 88 h 104"/>
                <a:gd name="T16" fmla="*/ 120 w 172"/>
                <a:gd name="T17" fmla="*/ 84 h 104"/>
                <a:gd name="T18" fmla="*/ 49 w 172"/>
                <a:gd name="T19" fmla="*/ 115 h 104"/>
                <a:gd name="T20" fmla="*/ 32 w 172"/>
                <a:gd name="T21" fmla="*/ 182 h 104"/>
                <a:gd name="T22" fmla="*/ 41 w 172"/>
                <a:gd name="T23" fmla="*/ 231 h 104"/>
                <a:gd name="T24" fmla="*/ 32 w 172"/>
                <a:gd name="T25" fmla="*/ 365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2" h="104">
                  <a:moveTo>
                    <a:pt x="165" y="104"/>
                  </a:moveTo>
                  <a:cubicBezTo>
                    <a:pt x="165" y="95"/>
                    <a:pt x="172" y="60"/>
                    <a:pt x="160" y="50"/>
                  </a:cubicBezTo>
                  <a:cubicBezTo>
                    <a:pt x="161" y="42"/>
                    <a:pt x="153" y="30"/>
                    <a:pt x="146" y="28"/>
                  </a:cubicBezTo>
                  <a:cubicBezTo>
                    <a:pt x="145" y="9"/>
                    <a:pt x="120" y="25"/>
                    <a:pt x="118" y="4"/>
                  </a:cubicBezTo>
                  <a:cubicBezTo>
                    <a:pt x="103" y="13"/>
                    <a:pt x="83" y="19"/>
                    <a:pt x="83" y="0"/>
                  </a:cubicBezTo>
                  <a:cubicBezTo>
                    <a:pt x="79" y="7"/>
                    <a:pt x="72" y="21"/>
                    <a:pt x="63" y="16"/>
                  </a:cubicBezTo>
                  <a:cubicBezTo>
                    <a:pt x="64" y="13"/>
                    <a:pt x="65" y="10"/>
                    <a:pt x="68" y="7"/>
                  </a:cubicBezTo>
                  <a:cubicBezTo>
                    <a:pt x="63" y="9"/>
                    <a:pt x="54" y="20"/>
                    <a:pt x="48" y="25"/>
                  </a:cubicBezTo>
                  <a:cubicBezTo>
                    <a:pt x="43" y="30"/>
                    <a:pt x="36" y="31"/>
                    <a:pt x="34" y="24"/>
                  </a:cubicBezTo>
                  <a:cubicBezTo>
                    <a:pt x="33" y="36"/>
                    <a:pt x="23" y="51"/>
                    <a:pt x="14" y="33"/>
                  </a:cubicBezTo>
                  <a:cubicBezTo>
                    <a:pt x="15" y="40"/>
                    <a:pt x="10" y="43"/>
                    <a:pt x="9" y="52"/>
                  </a:cubicBezTo>
                  <a:cubicBezTo>
                    <a:pt x="10" y="57"/>
                    <a:pt x="13" y="62"/>
                    <a:pt x="12" y="66"/>
                  </a:cubicBezTo>
                  <a:cubicBezTo>
                    <a:pt x="0" y="76"/>
                    <a:pt x="10" y="95"/>
                    <a:pt x="9" y="104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4" name="Freeform 1637">
              <a:extLst>
                <a:ext uri="{FF2B5EF4-FFF2-40B4-BE49-F238E27FC236}">
                  <a16:creationId xmlns:a16="http://schemas.microsoft.com/office/drawing/2014/main" id="{FC1D585E-EDA0-455D-884E-BD455F993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708"/>
              <a:ext cx="31" cy="76"/>
            </a:xfrm>
            <a:custGeom>
              <a:avLst/>
              <a:gdLst>
                <a:gd name="T0" fmla="*/ 29 w 20"/>
                <a:gd name="T1" fmla="*/ 0 h 50"/>
                <a:gd name="T2" fmla="*/ 74 w 20"/>
                <a:gd name="T3" fmla="*/ 176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0">
                  <a:moveTo>
                    <a:pt x="8" y="0"/>
                  </a:moveTo>
                  <a:cubicBezTo>
                    <a:pt x="0" y="17"/>
                    <a:pt x="0" y="42"/>
                    <a:pt x="20" y="5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5" name="Freeform 1638">
              <a:extLst>
                <a:ext uri="{FF2B5EF4-FFF2-40B4-BE49-F238E27FC236}">
                  <a16:creationId xmlns:a16="http://schemas.microsoft.com/office/drawing/2014/main" id="{E30115AB-B98A-431F-A30F-DDA56A823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2690"/>
              <a:ext cx="106" cy="182"/>
            </a:xfrm>
            <a:custGeom>
              <a:avLst/>
              <a:gdLst>
                <a:gd name="T0" fmla="*/ 26 w 70"/>
                <a:gd name="T1" fmla="*/ 0 h 120"/>
                <a:gd name="T2" fmla="*/ 48 w 70"/>
                <a:gd name="T3" fmla="*/ 244 h 120"/>
                <a:gd name="T4" fmla="*/ 244 w 70"/>
                <a:gd name="T5" fmla="*/ 306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20">
                  <a:moveTo>
                    <a:pt x="7" y="0"/>
                  </a:moveTo>
                  <a:cubicBezTo>
                    <a:pt x="7" y="23"/>
                    <a:pt x="0" y="49"/>
                    <a:pt x="14" y="70"/>
                  </a:cubicBezTo>
                  <a:cubicBezTo>
                    <a:pt x="26" y="87"/>
                    <a:pt x="64" y="120"/>
                    <a:pt x="70" y="88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6" name="Freeform 1639">
              <a:extLst>
                <a:ext uri="{FF2B5EF4-FFF2-40B4-BE49-F238E27FC236}">
                  <a16:creationId xmlns:a16="http://schemas.microsoft.com/office/drawing/2014/main" id="{94EA9E24-8F17-4447-A9C9-5E3676AA6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2681"/>
              <a:ext cx="42" cy="94"/>
            </a:xfrm>
            <a:custGeom>
              <a:avLst/>
              <a:gdLst>
                <a:gd name="T0" fmla="*/ 8 w 27"/>
                <a:gd name="T1" fmla="*/ 0 h 62"/>
                <a:gd name="T2" fmla="*/ 34 w 27"/>
                <a:gd name="T3" fmla="*/ 115 h 62"/>
                <a:gd name="T4" fmla="*/ 82 w 27"/>
                <a:gd name="T5" fmla="*/ 217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62">
                  <a:moveTo>
                    <a:pt x="2" y="0"/>
                  </a:moveTo>
                  <a:cubicBezTo>
                    <a:pt x="0" y="6"/>
                    <a:pt x="6" y="25"/>
                    <a:pt x="9" y="33"/>
                  </a:cubicBezTo>
                  <a:cubicBezTo>
                    <a:pt x="13" y="42"/>
                    <a:pt x="27" y="52"/>
                    <a:pt x="22" y="62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1640">
              <a:extLst>
                <a:ext uri="{FF2B5EF4-FFF2-40B4-BE49-F238E27FC236}">
                  <a16:creationId xmlns:a16="http://schemas.microsoft.com/office/drawing/2014/main" id="{8727EFAE-76B5-4623-98FE-18E5670B2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2751"/>
              <a:ext cx="25" cy="61"/>
            </a:xfrm>
            <a:custGeom>
              <a:avLst/>
              <a:gdLst>
                <a:gd name="T0" fmla="*/ 61 w 16"/>
                <a:gd name="T1" fmla="*/ 53 h 40"/>
                <a:gd name="T2" fmla="*/ 13 w 16"/>
                <a:gd name="T3" fmla="*/ 0 h 40"/>
                <a:gd name="T4" fmla="*/ 53 w 16"/>
                <a:gd name="T5" fmla="*/ 142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0">
                  <a:moveTo>
                    <a:pt x="16" y="15"/>
                  </a:moveTo>
                  <a:cubicBezTo>
                    <a:pt x="11" y="12"/>
                    <a:pt x="6" y="6"/>
                    <a:pt x="3" y="0"/>
                  </a:cubicBezTo>
                  <a:cubicBezTo>
                    <a:pt x="0" y="12"/>
                    <a:pt x="1" y="35"/>
                    <a:pt x="14" y="4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1641">
              <a:extLst>
                <a:ext uri="{FF2B5EF4-FFF2-40B4-BE49-F238E27FC236}">
                  <a16:creationId xmlns:a16="http://schemas.microsoft.com/office/drawing/2014/main" id="{FF92D83A-398A-4149-849E-CD6955964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3570"/>
              <a:ext cx="155" cy="207"/>
            </a:xfrm>
            <a:custGeom>
              <a:avLst/>
              <a:gdLst>
                <a:gd name="T0" fmla="*/ 239 w 102"/>
                <a:gd name="T1" fmla="*/ 41 h 136"/>
                <a:gd name="T2" fmla="*/ 337 w 102"/>
                <a:gd name="T3" fmla="*/ 312 h 136"/>
                <a:gd name="T4" fmla="*/ 134 w 102"/>
                <a:gd name="T5" fmla="*/ 444 h 136"/>
                <a:gd name="T6" fmla="*/ 35 w 102"/>
                <a:gd name="T7" fmla="*/ 196 h 136"/>
                <a:gd name="T8" fmla="*/ 41 w 102"/>
                <a:gd name="T9" fmla="*/ 0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36">
                  <a:moveTo>
                    <a:pt x="68" y="12"/>
                  </a:moveTo>
                  <a:cubicBezTo>
                    <a:pt x="82" y="36"/>
                    <a:pt x="102" y="52"/>
                    <a:pt x="96" y="89"/>
                  </a:cubicBezTo>
                  <a:cubicBezTo>
                    <a:pt x="93" y="106"/>
                    <a:pt x="55" y="136"/>
                    <a:pt x="38" y="126"/>
                  </a:cubicBezTo>
                  <a:cubicBezTo>
                    <a:pt x="17" y="114"/>
                    <a:pt x="14" y="76"/>
                    <a:pt x="10" y="56"/>
                  </a:cubicBezTo>
                  <a:cubicBezTo>
                    <a:pt x="7" y="38"/>
                    <a:pt x="0" y="16"/>
                    <a:pt x="12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Freeform 1642">
              <a:extLst>
                <a:ext uri="{FF2B5EF4-FFF2-40B4-BE49-F238E27FC236}">
                  <a16:creationId xmlns:a16="http://schemas.microsoft.com/office/drawing/2014/main" id="{E9718B40-A325-48EC-9FF0-AB2F0FDD7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2669"/>
              <a:ext cx="245" cy="948"/>
            </a:xfrm>
            <a:custGeom>
              <a:avLst/>
              <a:gdLst>
                <a:gd name="T0" fmla="*/ 568 w 161"/>
                <a:gd name="T1" fmla="*/ 0 h 624"/>
                <a:gd name="T2" fmla="*/ 505 w 161"/>
                <a:gd name="T3" fmla="*/ 472 h 624"/>
                <a:gd name="T4" fmla="*/ 472 w 161"/>
                <a:gd name="T5" fmla="*/ 805 h 624"/>
                <a:gd name="T6" fmla="*/ 434 w 161"/>
                <a:gd name="T7" fmla="*/ 925 h 624"/>
                <a:gd name="T8" fmla="*/ 438 w 161"/>
                <a:gd name="T9" fmla="*/ 1027 h 624"/>
                <a:gd name="T10" fmla="*/ 434 w 161"/>
                <a:gd name="T11" fmla="*/ 1156 h 624"/>
                <a:gd name="T12" fmla="*/ 426 w 161"/>
                <a:gd name="T13" fmla="*/ 1288 h 624"/>
                <a:gd name="T14" fmla="*/ 405 w 161"/>
                <a:gd name="T15" fmla="*/ 1437 h 624"/>
                <a:gd name="T16" fmla="*/ 385 w 161"/>
                <a:gd name="T17" fmla="*/ 1688 h 624"/>
                <a:gd name="T18" fmla="*/ 352 w 161"/>
                <a:gd name="T19" fmla="*/ 1917 h 624"/>
                <a:gd name="T20" fmla="*/ 342 w 161"/>
                <a:gd name="T21" fmla="*/ 2072 h 624"/>
                <a:gd name="T22" fmla="*/ 275 w 161"/>
                <a:gd name="T23" fmla="*/ 2188 h 624"/>
                <a:gd name="T24" fmla="*/ 99 w 161"/>
                <a:gd name="T25" fmla="*/ 2163 h 624"/>
                <a:gd name="T26" fmla="*/ 32 w 161"/>
                <a:gd name="T27" fmla="*/ 2094 h 624"/>
                <a:gd name="T28" fmla="*/ 61 w 161"/>
                <a:gd name="T29" fmla="*/ 1809 h 624"/>
                <a:gd name="T30" fmla="*/ 62 w 161"/>
                <a:gd name="T31" fmla="*/ 1547 h 624"/>
                <a:gd name="T32" fmla="*/ 49 w 161"/>
                <a:gd name="T33" fmla="*/ 1338 h 624"/>
                <a:gd name="T34" fmla="*/ 21 w 161"/>
                <a:gd name="T35" fmla="*/ 974 h 624"/>
                <a:gd name="T36" fmla="*/ 18 w 161"/>
                <a:gd name="T37" fmla="*/ 743 h 624"/>
                <a:gd name="T38" fmla="*/ 0 w 161"/>
                <a:gd name="T39" fmla="*/ 506 h 6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61" h="624">
                  <a:moveTo>
                    <a:pt x="161" y="0"/>
                  </a:moveTo>
                  <a:cubicBezTo>
                    <a:pt x="154" y="38"/>
                    <a:pt x="144" y="109"/>
                    <a:pt x="143" y="135"/>
                  </a:cubicBezTo>
                  <a:cubicBezTo>
                    <a:pt x="141" y="168"/>
                    <a:pt x="137" y="197"/>
                    <a:pt x="134" y="230"/>
                  </a:cubicBezTo>
                  <a:cubicBezTo>
                    <a:pt x="133" y="239"/>
                    <a:pt x="123" y="255"/>
                    <a:pt x="123" y="264"/>
                  </a:cubicBezTo>
                  <a:cubicBezTo>
                    <a:pt x="124" y="275"/>
                    <a:pt x="127" y="282"/>
                    <a:pt x="124" y="293"/>
                  </a:cubicBezTo>
                  <a:cubicBezTo>
                    <a:pt x="116" y="319"/>
                    <a:pt x="113" y="309"/>
                    <a:pt x="123" y="330"/>
                  </a:cubicBezTo>
                  <a:cubicBezTo>
                    <a:pt x="118" y="336"/>
                    <a:pt x="122" y="353"/>
                    <a:pt x="121" y="367"/>
                  </a:cubicBezTo>
                  <a:cubicBezTo>
                    <a:pt x="119" y="384"/>
                    <a:pt x="114" y="398"/>
                    <a:pt x="115" y="410"/>
                  </a:cubicBezTo>
                  <a:cubicBezTo>
                    <a:pt x="116" y="434"/>
                    <a:pt x="115" y="457"/>
                    <a:pt x="109" y="481"/>
                  </a:cubicBezTo>
                  <a:cubicBezTo>
                    <a:pt x="102" y="509"/>
                    <a:pt x="103" y="518"/>
                    <a:pt x="100" y="547"/>
                  </a:cubicBezTo>
                  <a:cubicBezTo>
                    <a:pt x="99" y="559"/>
                    <a:pt x="95" y="579"/>
                    <a:pt x="97" y="591"/>
                  </a:cubicBezTo>
                  <a:cubicBezTo>
                    <a:pt x="100" y="605"/>
                    <a:pt x="97" y="622"/>
                    <a:pt x="78" y="624"/>
                  </a:cubicBezTo>
                  <a:cubicBezTo>
                    <a:pt x="70" y="624"/>
                    <a:pt x="45" y="621"/>
                    <a:pt x="28" y="617"/>
                  </a:cubicBezTo>
                  <a:cubicBezTo>
                    <a:pt x="17" y="614"/>
                    <a:pt x="12" y="599"/>
                    <a:pt x="9" y="597"/>
                  </a:cubicBezTo>
                  <a:cubicBezTo>
                    <a:pt x="19" y="568"/>
                    <a:pt x="17" y="546"/>
                    <a:pt x="17" y="516"/>
                  </a:cubicBezTo>
                  <a:cubicBezTo>
                    <a:pt x="17" y="491"/>
                    <a:pt x="20" y="467"/>
                    <a:pt x="18" y="441"/>
                  </a:cubicBezTo>
                  <a:cubicBezTo>
                    <a:pt x="16" y="415"/>
                    <a:pt x="15" y="408"/>
                    <a:pt x="14" y="382"/>
                  </a:cubicBezTo>
                  <a:cubicBezTo>
                    <a:pt x="13" y="346"/>
                    <a:pt x="10" y="307"/>
                    <a:pt x="6" y="278"/>
                  </a:cubicBezTo>
                  <a:cubicBezTo>
                    <a:pt x="3" y="255"/>
                    <a:pt x="7" y="234"/>
                    <a:pt x="5" y="212"/>
                  </a:cubicBezTo>
                  <a:cubicBezTo>
                    <a:pt x="2" y="191"/>
                    <a:pt x="11" y="162"/>
                    <a:pt x="0" y="144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Freeform 1643">
              <a:extLst>
                <a:ext uri="{FF2B5EF4-FFF2-40B4-BE49-F238E27FC236}">
                  <a16:creationId xmlns:a16="http://schemas.microsoft.com/office/drawing/2014/main" id="{22A91A9E-1E1F-4336-8FAF-EC9E3537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819"/>
              <a:ext cx="269" cy="874"/>
            </a:xfrm>
            <a:custGeom>
              <a:avLst/>
              <a:gdLst>
                <a:gd name="T0" fmla="*/ 0 w 177"/>
                <a:gd name="T1" fmla="*/ 53 h 575"/>
                <a:gd name="T2" fmla="*/ 67 w 177"/>
                <a:gd name="T3" fmla="*/ 217 h 575"/>
                <a:gd name="T4" fmla="*/ 277 w 177"/>
                <a:gd name="T5" fmla="*/ 302 h 575"/>
                <a:gd name="T6" fmla="*/ 450 w 177"/>
                <a:gd name="T7" fmla="*/ 439 h 575"/>
                <a:gd name="T8" fmla="*/ 547 w 177"/>
                <a:gd name="T9" fmla="*/ 809 h 575"/>
                <a:gd name="T10" fmla="*/ 573 w 177"/>
                <a:gd name="T11" fmla="*/ 941 h 575"/>
                <a:gd name="T12" fmla="*/ 552 w 177"/>
                <a:gd name="T13" fmla="*/ 1066 h 575"/>
                <a:gd name="T14" fmla="*/ 565 w 177"/>
                <a:gd name="T15" fmla="*/ 1183 h 575"/>
                <a:gd name="T16" fmla="*/ 565 w 177"/>
                <a:gd name="T17" fmla="*/ 1432 h 575"/>
                <a:gd name="T18" fmla="*/ 568 w 177"/>
                <a:gd name="T19" fmla="*/ 1567 h 575"/>
                <a:gd name="T20" fmla="*/ 546 w 177"/>
                <a:gd name="T21" fmla="*/ 1696 h 575"/>
                <a:gd name="T22" fmla="*/ 573 w 177"/>
                <a:gd name="T23" fmla="*/ 1991 h 575"/>
                <a:gd name="T24" fmla="*/ 479 w 177"/>
                <a:gd name="T25" fmla="*/ 2008 h 575"/>
                <a:gd name="T26" fmla="*/ 359 w 177"/>
                <a:gd name="T27" fmla="*/ 1964 h 575"/>
                <a:gd name="T28" fmla="*/ 351 w 177"/>
                <a:gd name="T29" fmla="*/ 1892 h 575"/>
                <a:gd name="T30" fmla="*/ 354 w 177"/>
                <a:gd name="T31" fmla="*/ 1809 h 575"/>
                <a:gd name="T32" fmla="*/ 319 w 177"/>
                <a:gd name="T33" fmla="*/ 1569 h 575"/>
                <a:gd name="T34" fmla="*/ 310 w 177"/>
                <a:gd name="T35" fmla="*/ 1373 h 575"/>
                <a:gd name="T36" fmla="*/ 284 w 177"/>
                <a:gd name="T37" fmla="*/ 1183 h 5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7" h="575">
                  <a:moveTo>
                    <a:pt x="0" y="15"/>
                  </a:moveTo>
                  <a:cubicBezTo>
                    <a:pt x="27" y="0"/>
                    <a:pt x="12" y="51"/>
                    <a:pt x="19" y="62"/>
                  </a:cubicBezTo>
                  <a:cubicBezTo>
                    <a:pt x="30" y="79"/>
                    <a:pt x="61" y="78"/>
                    <a:pt x="79" y="86"/>
                  </a:cubicBezTo>
                  <a:cubicBezTo>
                    <a:pt x="98" y="93"/>
                    <a:pt x="120" y="106"/>
                    <a:pt x="128" y="125"/>
                  </a:cubicBezTo>
                  <a:cubicBezTo>
                    <a:pt x="133" y="137"/>
                    <a:pt x="157" y="218"/>
                    <a:pt x="156" y="230"/>
                  </a:cubicBezTo>
                  <a:cubicBezTo>
                    <a:pt x="156" y="244"/>
                    <a:pt x="162" y="255"/>
                    <a:pt x="163" y="268"/>
                  </a:cubicBezTo>
                  <a:cubicBezTo>
                    <a:pt x="164" y="281"/>
                    <a:pt x="157" y="290"/>
                    <a:pt x="157" y="303"/>
                  </a:cubicBezTo>
                  <a:cubicBezTo>
                    <a:pt x="157" y="315"/>
                    <a:pt x="162" y="324"/>
                    <a:pt x="161" y="337"/>
                  </a:cubicBezTo>
                  <a:cubicBezTo>
                    <a:pt x="159" y="360"/>
                    <a:pt x="162" y="384"/>
                    <a:pt x="161" y="408"/>
                  </a:cubicBezTo>
                  <a:cubicBezTo>
                    <a:pt x="160" y="420"/>
                    <a:pt x="163" y="433"/>
                    <a:pt x="162" y="446"/>
                  </a:cubicBezTo>
                  <a:cubicBezTo>
                    <a:pt x="161" y="458"/>
                    <a:pt x="155" y="470"/>
                    <a:pt x="155" y="483"/>
                  </a:cubicBezTo>
                  <a:cubicBezTo>
                    <a:pt x="155" y="515"/>
                    <a:pt x="177" y="537"/>
                    <a:pt x="163" y="567"/>
                  </a:cubicBezTo>
                  <a:cubicBezTo>
                    <a:pt x="153" y="574"/>
                    <a:pt x="146" y="575"/>
                    <a:pt x="136" y="572"/>
                  </a:cubicBezTo>
                  <a:cubicBezTo>
                    <a:pt x="126" y="569"/>
                    <a:pt x="110" y="568"/>
                    <a:pt x="102" y="559"/>
                  </a:cubicBezTo>
                  <a:cubicBezTo>
                    <a:pt x="103" y="554"/>
                    <a:pt x="100" y="544"/>
                    <a:pt x="100" y="539"/>
                  </a:cubicBezTo>
                  <a:cubicBezTo>
                    <a:pt x="100" y="532"/>
                    <a:pt x="103" y="522"/>
                    <a:pt x="101" y="515"/>
                  </a:cubicBezTo>
                  <a:cubicBezTo>
                    <a:pt x="97" y="497"/>
                    <a:pt x="96" y="465"/>
                    <a:pt x="91" y="447"/>
                  </a:cubicBezTo>
                  <a:cubicBezTo>
                    <a:pt x="86" y="428"/>
                    <a:pt x="91" y="409"/>
                    <a:pt x="88" y="391"/>
                  </a:cubicBezTo>
                  <a:cubicBezTo>
                    <a:pt x="85" y="376"/>
                    <a:pt x="90" y="348"/>
                    <a:pt x="81" y="337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Freeform 1644">
              <a:extLst>
                <a:ext uri="{FF2B5EF4-FFF2-40B4-BE49-F238E27FC236}">
                  <a16:creationId xmlns:a16="http://schemas.microsoft.com/office/drawing/2014/main" id="{5FA0A445-443B-4D9F-A0AC-4EB245C2A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1749"/>
              <a:ext cx="77" cy="131"/>
            </a:xfrm>
            <a:custGeom>
              <a:avLst/>
              <a:gdLst>
                <a:gd name="T0" fmla="*/ 157 w 51"/>
                <a:gd name="T1" fmla="*/ 0 h 86"/>
                <a:gd name="T2" fmla="*/ 137 w 51"/>
                <a:gd name="T3" fmla="*/ 181 h 86"/>
                <a:gd name="T4" fmla="*/ 0 w 51"/>
                <a:gd name="T5" fmla="*/ 305 h 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86">
                  <a:moveTo>
                    <a:pt x="46" y="0"/>
                  </a:moveTo>
                  <a:cubicBezTo>
                    <a:pt x="51" y="14"/>
                    <a:pt x="46" y="40"/>
                    <a:pt x="40" y="51"/>
                  </a:cubicBezTo>
                  <a:cubicBezTo>
                    <a:pt x="34" y="62"/>
                    <a:pt x="17" y="78"/>
                    <a:pt x="0" y="86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Freeform 1645">
              <a:extLst>
                <a:ext uri="{FF2B5EF4-FFF2-40B4-BE49-F238E27FC236}">
                  <a16:creationId xmlns:a16="http://schemas.microsoft.com/office/drawing/2014/main" id="{DA11A262-028C-4288-8352-A0F16C761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1708"/>
              <a:ext cx="31" cy="76"/>
            </a:xfrm>
            <a:custGeom>
              <a:avLst/>
              <a:gdLst>
                <a:gd name="T0" fmla="*/ 45 w 20"/>
                <a:gd name="T1" fmla="*/ 0 h 50"/>
                <a:gd name="T2" fmla="*/ 0 w 20"/>
                <a:gd name="T3" fmla="*/ 176 h 5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0">
                  <a:moveTo>
                    <a:pt x="12" y="0"/>
                  </a:moveTo>
                  <a:cubicBezTo>
                    <a:pt x="20" y="17"/>
                    <a:pt x="20" y="42"/>
                    <a:pt x="0" y="5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Freeform 1646">
              <a:extLst>
                <a:ext uri="{FF2B5EF4-FFF2-40B4-BE49-F238E27FC236}">
                  <a16:creationId xmlns:a16="http://schemas.microsoft.com/office/drawing/2014/main" id="{E09F9B79-447F-43C6-AC54-ECBEE5F01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2682"/>
              <a:ext cx="109" cy="175"/>
            </a:xfrm>
            <a:custGeom>
              <a:avLst/>
              <a:gdLst>
                <a:gd name="T0" fmla="*/ 229 w 72"/>
                <a:gd name="T1" fmla="*/ 0 h 115"/>
                <a:gd name="T2" fmla="*/ 201 w 72"/>
                <a:gd name="T3" fmla="*/ 248 h 115"/>
                <a:gd name="T4" fmla="*/ 0 w 72"/>
                <a:gd name="T5" fmla="*/ 292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115">
                  <a:moveTo>
                    <a:pt x="66" y="0"/>
                  </a:moveTo>
                  <a:cubicBezTo>
                    <a:pt x="65" y="24"/>
                    <a:pt x="72" y="49"/>
                    <a:pt x="58" y="70"/>
                  </a:cubicBezTo>
                  <a:cubicBezTo>
                    <a:pt x="47" y="87"/>
                    <a:pt x="6" y="115"/>
                    <a:pt x="0" y="83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Freeform 1647">
              <a:extLst>
                <a:ext uri="{FF2B5EF4-FFF2-40B4-BE49-F238E27FC236}">
                  <a16:creationId xmlns:a16="http://schemas.microsoft.com/office/drawing/2014/main" id="{83883EA2-07B3-496E-8614-A849BBE82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2654"/>
              <a:ext cx="46" cy="100"/>
            </a:xfrm>
            <a:custGeom>
              <a:avLst/>
              <a:gdLst>
                <a:gd name="T0" fmla="*/ 101 w 30"/>
                <a:gd name="T1" fmla="*/ 0 h 66"/>
                <a:gd name="T2" fmla="*/ 67 w 30"/>
                <a:gd name="T3" fmla="*/ 133 h 66"/>
                <a:gd name="T4" fmla="*/ 14 w 30"/>
                <a:gd name="T5" fmla="*/ 23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6">
                  <a:moveTo>
                    <a:pt x="28" y="0"/>
                  </a:moveTo>
                  <a:cubicBezTo>
                    <a:pt x="30" y="6"/>
                    <a:pt x="22" y="31"/>
                    <a:pt x="19" y="38"/>
                  </a:cubicBezTo>
                  <a:cubicBezTo>
                    <a:pt x="15" y="47"/>
                    <a:pt x="0" y="56"/>
                    <a:pt x="4" y="66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Freeform 1648">
              <a:extLst>
                <a:ext uri="{FF2B5EF4-FFF2-40B4-BE49-F238E27FC236}">
                  <a16:creationId xmlns:a16="http://schemas.microsoft.com/office/drawing/2014/main" id="{BDC37E83-4D47-4A75-8FC2-95ACD37C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2737"/>
              <a:ext cx="25" cy="59"/>
            </a:xfrm>
            <a:custGeom>
              <a:avLst/>
              <a:gdLst>
                <a:gd name="T0" fmla="*/ 5 w 16"/>
                <a:gd name="T1" fmla="*/ 53 h 39"/>
                <a:gd name="T2" fmla="*/ 53 w 16"/>
                <a:gd name="T3" fmla="*/ 0 h 39"/>
                <a:gd name="T4" fmla="*/ 0 w 16"/>
                <a:gd name="T5" fmla="*/ 135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9">
                  <a:moveTo>
                    <a:pt x="1" y="15"/>
                  </a:moveTo>
                  <a:cubicBezTo>
                    <a:pt x="6" y="12"/>
                    <a:pt x="11" y="5"/>
                    <a:pt x="14" y="0"/>
                  </a:cubicBezTo>
                  <a:cubicBezTo>
                    <a:pt x="16" y="12"/>
                    <a:pt x="14" y="34"/>
                    <a:pt x="0" y="39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Freeform 1649">
              <a:extLst>
                <a:ext uri="{FF2B5EF4-FFF2-40B4-BE49-F238E27FC236}">
                  <a16:creationId xmlns:a16="http://schemas.microsoft.com/office/drawing/2014/main" id="{B508F95A-7B57-4D91-8B4A-054FD49D2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2187"/>
              <a:ext cx="27" cy="127"/>
            </a:xfrm>
            <a:custGeom>
              <a:avLst/>
              <a:gdLst>
                <a:gd name="T0" fmla="*/ 48 w 18"/>
                <a:gd name="T1" fmla="*/ 0 h 84"/>
                <a:gd name="T2" fmla="*/ 0 w 18"/>
                <a:gd name="T3" fmla="*/ 32 h 84"/>
                <a:gd name="T4" fmla="*/ 41 w 18"/>
                <a:gd name="T5" fmla="*/ 94 h 84"/>
                <a:gd name="T6" fmla="*/ 32 w 18"/>
                <a:gd name="T7" fmla="*/ 124 h 84"/>
                <a:gd name="T8" fmla="*/ 45 w 18"/>
                <a:gd name="T9" fmla="*/ 148 h 84"/>
                <a:gd name="T10" fmla="*/ 54 w 18"/>
                <a:gd name="T11" fmla="*/ 286 h 84"/>
                <a:gd name="T12" fmla="*/ 45 w 18"/>
                <a:gd name="T13" fmla="*/ 290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84">
                  <a:moveTo>
                    <a:pt x="14" y="0"/>
                  </a:moveTo>
                  <a:cubicBezTo>
                    <a:pt x="12" y="6"/>
                    <a:pt x="5" y="7"/>
                    <a:pt x="0" y="9"/>
                  </a:cubicBezTo>
                  <a:cubicBezTo>
                    <a:pt x="1" y="16"/>
                    <a:pt x="11" y="19"/>
                    <a:pt x="12" y="27"/>
                  </a:cubicBezTo>
                  <a:cubicBezTo>
                    <a:pt x="12" y="30"/>
                    <a:pt x="9" y="34"/>
                    <a:pt x="9" y="36"/>
                  </a:cubicBezTo>
                  <a:cubicBezTo>
                    <a:pt x="10" y="39"/>
                    <a:pt x="12" y="40"/>
                    <a:pt x="13" y="43"/>
                  </a:cubicBezTo>
                  <a:cubicBezTo>
                    <a:pt x="18" y="54"/>
                    <a:pt x="12" y="69"/>
                    <a:pt x="16" y="83"/>
                  </a:cubicBezTo>
                  <a:cubicBezTo>
                    <a:pt x="15" y="84"/>
                    <a:pt x="14" y="84"/>
                    <a:pt x="13" y="84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Freeform 1650">
              <a:extLst>
                <a:ext uri="{FF2B5EF4-FFF2-40B4-BE49-F238E27FC236}">
                  <a16:creationId xmlns:a16="http://schemas.microsoft.com/office/drawing/2014/main" id="{FC181D42-5BFA-41B7-94A2-3F5DFA4E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927"/>
              <a:ext cx="158" cy="24"/>
            </a:xfrm>
            <a:custGeom>
              <a:avLst/>
              <a:gdLst>
                <a:gd name="T0" fmla="*/ 0 w 104"/>
                <a:gd name="T1" fmla="*/ 5 h 16"/>
                <a:gd name="T2" fmla="*/ 26 w 104"/>
                <a:gd name="T3" fmla="*/ 27 h 16"/>
                <a:gd name="T4" fmla="*/ 106 w 104"/>
                <a:gd name="T5" fmla="*/ 53 h 16"/>
                <a:gd name="T6" fmla="*/ 249 w 104"/>
                <a:gd name="T7" fmla="*/ 39 h 16"/>
                <a:gd name="T8" fmla="*/ 365 w 10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6">
                  <a:moveTo>
                    <a:pt x="0" y="1"/>
                  </a:moveTo>
                  <a:cubicBezTo>
                    <a:pt x="3" y="3"/>
                    <a:pt x="5" y="6"/>
                    <a:pt x="7" y="8"/>
                  </a:cubicBezTo>
                  <a:cubicBezTo>
                    <a:pt x="14" y="13"/>
                    <a:pt x="22" y="14"/>
                    <a:pt x="30" y="15"/>
                  </a:cubicBezTo>
                  <a:cubicBezTo>
                    <a:pt x="43" y="16"/>
                    <a:pt x="58" y="14"/>
                    <a:pt x="71" y="11"/>
                  </a:cubicBezTo>
                  <a:cubicBezTo>
                    <a:pt x="83" y="9"/>
                    <a:pt x="93" y="4"/>
                    <a:pt x="10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Freeform 1651">
              <a:extLst>
                <a:ext uri="{FF2B5EF4-FFF2-40B4-BE49-F238E27FC236}">
                  <a16:creationId xmlns:a16="http://schemas.microsoft.com/office/drawing/2014/main" id="{B05DF395-D16B-4D5E-8EE9-BDB611C38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2172"/>
              <a:ext cx="36" cy="124"/>
            </a:xfrm>
            <a:custGeom>
              <a:avLst/>
              <a:gdLst>
                <a:gd name="T0" fmla="*/ 0 w 24"/>
                <a:gd name="T1" fmla="*/ 0 h 82"/>
                <a:gd name="T2" fmla="*/ 75 w 24"/>
                <a:gd name="T3" fmla="*/ 76 h 82"/>
                <a:gd name="T4" fmla="*/ 48 w 24"/>
                <a:gd name="T5" fmla="*/ 135 h 82"/>
                <a:gd name="T6" fmla="*/ 80 w 24"/>
                <a:gd name="T7" fmla="*/ 204 h 82"/>
                <a:gd name="T8" fmla="*/ 59 w 24"/>
                <a:gd name="T9" fmla="*/ 284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82">
                  <a:moveTo>
                    <a:pt x="0" y="0"/>
                  </a:moveTo>
                  <a:cubicBezTo>
                    <a:pt x="2" y="11"/>
                    <a:pt x="20" y="12"/>
                    <a:pt x="22" y="22"/>
                  </a:cubicBezTo>
                  <a:cubicBezTo>
                    <a:pt x="24" y="28"/>
                    <a:pt x="15" y="34"/>
                    <a:pt x="14" y="39"/>
                  </a:cubicBezTo>
                  <a:cubicBezTo>
                    <a:pt x="11" y="51"/>
                    <a:pt x="18" y="50"/>
                    <a:pt x="23" y="59"/>
                  </a:cubicBezTo>
                  <a:cubicBezTo>
                    <a:pt x="18" y="65"/>
                    <a:pt x="11" y="76"/>
                    <a:pt x="17" y="82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Freeform 1652">
              <a:extLst>
                <a:ext uri="{FF2B5EF4-FFF2-40B4-BE49-F238E27FC236}">
                  <a16:creationId xmlns:a16="http://schemas.microsoft.com/office/drawing/2014/main" id="{18F10A6C-950F-444A-83B9-1F839F9F5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2356"/>
              <a:ext cx="23" cy="193"/>
            </a:xfrm>
            <a:custGeom>
              <a:avLst/>
              <a:gdLst>
                <a:gd name="T0" fmla="*/ 28 w 15"/>
                <a:gd name="T1" fmla="*/ 0 h 127"/>
                <a:gd name="T2" fmla="*/ 48 w 15"/>
                <a:gd name="T3" fmla="*/ 263 h 127"/>
                <a:gd name="T4" fmla="*/ 5 w 15"/>
                <a:gd name="T5" fmla="*/ 445 h 1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27">
                  <a:moveTo>
                    <a:pt x="8" y="0"/>
                  </a:moveTo>
                  <a:cubicBezTo>
                    <a:pt x="15" y="21"/>
                    <a:pt x="14" y="54"/>
                    <a:pt x="13" y="75"/>
                  </a:cubicBezTo>
                  <a:cubicBezTo>
                    <a:pt x="13" y="92"/>
                    <a:pt x="0" y="108"/>
                    <a:pt x="1" y="127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Freeform 1653">
              <a:extLst>
                <a:ext uri="{FF2B5EF4-FFF2-40B4-BE49-F238E27FC236}">
                  <a16:creationId xmlns:a16="http://schemas.microsoft.com/office/drawing/2014/main" id="{89E540F6-801B-470C-8BED-1D67955CE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1542"/>
              <a:ext cx="695" cy="2235"/>
            </a:xfrm>
            <a:custGeom>
              <a:avLst/>
              <a:gdLst>
                <a:gd name="T0" fmla="*/ 1531 w 457"/>
                <a:gd name="T1" fmla="*/ 2337 h 1470"/>
                <a:gd name="T2" fmla="*/ 1551 w 457"/>
                <a:gd name="T3" fmla="*/ 2074 h 1470"/>
                <a:gd name="T4" fmla="*/ 1538 w 457"/>
                <a:gd name="T5" fmla="*/ 1704 h 1470"/>
                <a:gd name="T6" fmla="*/ 1533 w 457"/>
                <a:gd name="T7" fmla="*/ 1447 h 1470"/>
                <a:gd name="T8" fmla="*/ 1262 w 457"/>
                <a:gd name="T9" fmla="*/ 941 h 1470"/>
                <a:gd name="T10" fmla="*/ 985 w 457"/>
                <a:gd name="T11" fmla="*/ 693 h 1470"/>
                <a:gd name="T12" fmla="*/ 1031 w 457"/>
                <a:gd name="T13" fmla="*/ 560 h 1470"/>
                <a:gd name="T14" fmla="*/ 1069 w 457"/>
                <a:gd name="T15" fmla="*/ 365 h 1470"/>
                <a:gd name="T16" fmla="*/ 1039 w 457"/>
                <a:gd name="T17" fmla="*/ 129 h 1470"/>
                <a:gd name="T18" fmla="*/ 905 w 457"/>
                <a:gd name="T19" fmla="*/ 14 h 1470"/>
                <a:gd name="T20" fmla="*/ 710 w 457"/>
                <a:gd name="T21" fmla="*/ 55 h 1470"/>
                <a:gd name="T22" fmla="*/ 657 w 457"/>
                <a:gd name="T23" fmla="*/ 88 h 1470"/>
                <a:gd name="T24" fmla="*/ 538 w 457"/>
                <a:gd name="T25" fmla="*/ 116 h 1470"/>
                <a:gd name="T26" fmla="*/ 532 w 457"/>
                <a:gd name="T27" fmla="*/ 231 h 1470"/>
                <a:gd name="T28" fmla="*/ 519 w 457"/>
                <a:gd name="T29" fmla="*/ 383 h 1470"/>
                <a:gd name="T30" fmla="*/ 622 w 457"/>
                <a:gd name="T31" fmla="*/ 701 h 1470"/>
                <a:gd name="T32" fmla="*/ 547 w 457"/>
                <a:gd name="T33" fmla="*/ 862 h 1470"/>
                <a:gd name="T34" fmla="*/ 176 w 457"/>
                <a:gd name="T35" fmla="*/ 1079 h 1470"/>
                <a:gd name="T36" fmla="*/ 106 w 457"/>
                <a:gd name="T37" fmla="*/ 1323 h 1470"/>
                <a:gd name="T38" fmla="*/ 26 w 457"/>
                <a:gd name="T39" fmla="*/ 1835 h 1470"/>
                <a:gd name="T40" fmla="*/ 5 w 457"/>
                <a:gd name="T41" fmla="*/ 2215 h 1470"/>
                <a:gd name="T42" fmla="*/ 61 w 457"/>
                <a:gd name="T43" fmla="*/ 2635 h 1470"/>
                <a:gd name="T44" fmla="*/ 84 w 457"/>
                <a:gd name="T45" fmla="*/ 2653 h 1470"/>
                <a:gd name="T46" fmla="*/ 303 w 457"/>
                <a:gd name="T47" fmla="*/ 2977 h 1470"/>
                <a:gd name="T48" fmla="*/ 342 w 457"/>
                <a:gd name="T49" fmla="*/ 3412 h 1470"/>
                <a:gd name="T50" fmla="*/ 383 w 457"/>
                <a:gd name="T51" fmla="*/ 3661 h 1470"/>
                <a:gd name="T52" fmla="*/ 405 w 457"/>
                <a:gd name="T53" fmla="*/ 3872 h 1470"/>
                <a:gd name="T54" fmla="*/ 432 w 457"/>
                <a:gd name="T55" fmla="*/ 4309 h 1470"/>
                <a:gd name="T56" fmla="*/ 541 w 457"/>
                <a:gd name="T57" fmla="*/ 4753 h 1470"/>
                <a:gd name="T58" fmla="*/ 662 w 457"/>
                <a:gd name="T59" fmla="*/ 5131 h 1470"/>
                <a:gd name="T60" fmla="*/ 768 w 457"/>
                <a:gd name="T61" fmla="*/ 4716 h 1470"/>
                <a:gd name="T62" fmla="*/ 777 w 457"/>
                <a:gd name="T63" fmla="*/ 4423 h 1470"/>
                <a:gd name="T64" fmla="*/ 782 w 457"/>
                <a:gd name="T65" fmla="*/ 3888 h 1470"/>
                <a:gd name="T66" fmla="*/ 798 w 457"/>
                <a:gd name="T67" fmla="*/ 3581 h 1470"/>
                <a:gd name="T68" fmla="*/ 839 w 457"/>
                <a:gd name="T69" fmla="*/ 4154 h 1470"/>
                <a:gd name="T70" fmla="*/ 809 w 457"/>
                <a:gd name="T71" fmla="*/ 4703 h 1470"/>
                <a:gd name="T72" fmla="*/ 849 w 457"/>
                <a:gd name="T73" fmla="*/ 4885 h 1470"/>
                <a:gd name="T74" fmla="*/ 1150 w 457"/>
                <a:gd name="T75" fmla="*/ 5002 h 1470"/>
                <a:gd name="T76" fmla="*/ 1119 w 457"/>
                <a:gd name="T77" fmla="*/ 4681 h 1470"/>
                <a:gd name="T78" fmla="*/ 1160 w 457"/>
                <a:gd name="T79" fmla="*/ 4295 h 1470"/>
                <a:gd name="T80" fmla="*/ 1203 w 457"/>
                <a:gd name="T81" fmla="*/ 3895 h 1470"/>
                <a:gd name="T82" fmla="*/ 1214 w 457"/>
                <a:gd name="T83" fmla="*/ 3634 h 1470"/>
                <a:gd name="T84" fmla="*/ 1249 w 457"/>
                <a:gd name="T85" fmla="*/ 3412 h 1470"/>
                <a:gd name="T86" fmla="*/ 1296 w 457"/>
                <a:gd name="T87" fmla="*/ 2928 h 1470"/>
                <a:gd name="T88" fmla="*/ 1501 w 457"/>
                <a:gd name="T89" fmla="*/ 2883 h 1470"/>
                <a:gd name="T90" fmla="*/ 1533 w 457"/>
                <a:gd name="T91" fmla="*/ 2647 h 147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470">
                  <a:moveTo>
                    <a:pt x="443" y="749"/>
                  </a:moveTo>
                  <a:cubicBezTo>
                    <a:pt x="457" y="719"/>
                    <a:pt x="435" y="697"/>
                    <a:pt x="435" y="665"/>
                  </a:cubicBezTo>
                  <a:cubicBezTo>
                    <a:pt x="435" y="652"/>
                    <a:pt x="441" y="640"/>
                    <a:pt x="442" y="628"/>
                  </a:cubicBezTo>
                  <a:cubicBezTo>
                    <a:pt x="443" y="615"/>
                    <a:pt x="440" y="602"/>
                    <a:pt x="441" y="590"/>
                  </a:cubicBezTo>
                  <a:cubicBezTo>
                    <a:pt x="442" y="566"/>
                    <a:pt x="439" y="542"/>
                    <a:pt x="441" y="519"/>
                  </a:cubicBezTo>
                  <a:cubicBezTo>
                    <a:pt x="442" y="506"/>
                    <a:pt x="437" y="497"/>
                    <a:pt x="437" y="485"/>
                  </a:cubicBezTo>
                  <a:cubicBezTo>
                    <a:pt x="437" y="472"/>
                    <a:pt x="444" y="463"/>
                    <a:pt x="443" y="450"/>
                  </a:cubicBezTo>
                  <a:cubicBezTo>
                    <a:pt x="442" y="437"/>
                    <a:pt x="436" y="426"/>
                    <a:pt x="436" y="412"/>
                  </a:cubicBezTo>
                  <a:cubicBezTo>
                    <a:pt x="437" y="400"/>
                    <a:pt x="413" y="319"/>
                    <a:pt x="408" y="307"/>
                  </a:cubicBezTo>
                  <a:cubicBezTo>
                    <a:pt x="400" y="288"/>
                    <a:pt x="378" y="275"/>
                    <a:pt x="359" y="268"/>
                  </a:cubicBezTo>
                  <a:cubicBezTo>
                    <a:pt x="341" y="260"/>
                    <a:pt x="310" y="261"/>
                    <a:pt x="299" y="244"/>
                  </a:cubicBezTo>
                  <a:cubicBezTo>
                    <a:pt x="292" y="233"/>
                    <a:pt x="307" y="182"/>
                    <a:pt x="280" y="197"/>
                  </a:cubicBezTo>
                  <a:cubicBezTo>
                    <a:pt x="280" y="197"/>
                    <a:pt x="280" y="197"/>
                    <a:pt x="280" y="197"/>
                  </a:cubicBezTo>
                  <a:cubicBezTo>
                    <a:pt x="286" y="187"/>
                    <a:pt x="292" y="174"/>
                    <a:pt x="293" y="159"/>
                  </a:cubicBezTo>
                  <a:cubicBezTo>
                    <a:pt x="313" y="151"/>
                    <a:pt x="313" y="126"/>
                    <a:pt x="305" y="109"/>
                  </a:cubicBezTo>
                  <a:cubicBezTo>
                    <a:pt x="304" y="104"/>
                    <a:pt x="304" y="104"/>
                    <a:pt x="304" y="104"/>
                  </a:cubicBezTo>
                  <a:cubicBezTo>
                    <a:pt x="304" y="95"/>
                    <a:pt x="311" y="60"/>
                    <a:pt x="299" y="50"/>
                  </a:cubicBezTo>
                  <a:cubicBezTo>
                    <a:pt x="299" y="50"/>
                    <a:pt x="298" y="43"/>
                    <a:pt x="295" y="37"/>
                  </a:cubicBezTo>
                  <a:cubicBezTo>
                    <a:pt x="292" y="31"/>
                    <a:pt x="285" y="28"/>
                    <a:pt x="285" y="28"/>
                  </a:cubicBezTo>
                  <a:cubicBezTo>
                    <a:pt x="284" y="9"/>
                    <a:pt x="259" y="25"/>
                    <a:pt x="257" y="4"/>
                  </a:cubicBezTo>
                  <a:cubicBezTo>
                    <a:pt x="242" y="13"/>
                    <a:pt x="222" y="19"/>
                    <a:pt x="222" y="0"/>
                  </a:cubicBezTo>
                  <a:cubicBezTo>
                    <a:pt x="218" y="7"/>
                    <a:pt x="211" y="21"/>
                    <a:pt x="202" y="16"/>
                  </a:cubicBezTo>
                  <a:cubicBezTo>
                    <a:pt x="203" y="13"/>
                    <a:pt x="204" y="10"/>
                    <a:pt x="207" y="7"/>
                  </a:cubicBezTo>
                  <a:cubicBezTo>
                    <a:pt x="187" y="25"/>
                    <a:pt x="187" y="25"/>
                    <a:pt x="187" y="25"/>
                  </a:cubicBezTo>
                  <a:cubicBezTo>
                    <a:pt x="182" y="30"/>
                    <a:pt x="175" y="31"/>
                    <a:pt x="173" y="24"/>
                  </a:cubicBezTo>
                  <a:cubicBezTo>
                    <a:pt x="172" y="36"/>
                    <a:pt x="162" y="51"/>
                    <a:pt x="153" y="33"/>
                  </a:cubicBezTo>
                  <a:cubicBezTo>
                    <a:pt x="154" y="40"/>
                    <a:pt x="149" y="43"/>
                    <a:pt x="148" y="52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139" y="76"/>
                    <a:pt x="149" y="95"/>
                    <a:pt x="148" y="104"/>
                  </a:cubicBezTo>
                  <a:cubicBezTo>
                    <a:pt x="147" y="109"/>
                    <a:pt x="147" y="109"/>
                    <a:pt x="147" y="109"/>
                  </a:cubicBezTo>
                  <a:cubicBezTo>
                    <a:pt x="139" y="126"/>
                    <a:pt x="139" y="151"/>
                    <a:pt x="159" y="159"/>
                  </a:cubicBezTo>
                  <a:cubicBezTo>
                    <a:pt x="161" y="174"/>
                    <a:pt x="168" y="190"/>
                    <a:pt x="177" y="199"/>
                  </a:cubicBezTo>
                  <a:cubicBezTo>
                    <a:pt x="175" y="199"/>
                    <a:pt x="175" y="199"/>
                    <a:pt x="175" y="199"/>
                  </a:cubicBezTo>
                  <a:cubicBezTo>
                    <a:pt x="149" y="184"/>
                    <a:pt x="164" y="234"/>
                    <a:pt x="156" y="245"/>
                  </a:cubicBezTo>
                  <a:cubicBezTo>
                    <a:pt x="144" y="262"/>
                    <a:pt x="114" y="259"/>
                    <a:pt x="94" y="266"/>
                  </a:cubicBezTo>
                  <a:cubicBezTo>
                    <a:pt x="76" y="273"/>
                    <a:pt x="59" y="288"/>
                    <a:pt x="50" y="307"/>
                  </a:cubicBezTo>
                  <a:cubicBezTo>
                    <a:pt x="44" y="319"/>
                    <a:pt x="42" y="328"/>
                    <a:pt x="40" y="340"/>
                  </a:cubicBezTo>
                  <a:cubicBezTo>
                    <a:pt x="38" y="352"/>
                    <a:pt x="31" y="364"/>
                    <a:pt x="30" y="376"/>
                  </a:cubicBezTo>
                  <a:cubicBezTo>
                    <a:pt x="28" y="388"/>
                    <a:pt x="19" y="436"/>
                    <a:pt x="18" y="450"/>
                  </a:cubicBezTo>
                  <a:cubicBezTo>
                    <a:pt x="16" y="462"/>
                    <a:pt x="7" y="509"/>
                    <a:pt x="7" y="522"/>
                  </a:cubicBezTo>
                  <a:cubicBezTo>
                    <a:pt x="8" y="544"/>
                    <a:pt x="4" y="568"/>
                    <a:pt x="4" y="592"/>
                  </a:cubicBezTo>
                  <a:cubicBezTo>
                    <a:pt x="4" y="605"/>
                    <a:pt x="0" y="617"/>
                    <a:pt x="1" y="630"/>
                  </a:cubicBezTo>
                  <a:cubicBezTo>
                    <a:pt x="2" y="643"/>
                    <a:pt x="6" y="655"/>
                    <a:pt x="6" y="668"/>
                  </a:cubicBezTo>
                  <a:cubicBezTo>
                    <a:pt x="4" y="699"/>
                    <a:pt x="5" y="719"/>
                    <a:pt x="17" y="750"/>
                  </a:cubicBezTo>
                  <a:cubicBezTo>
                    <a:pt x="20" y="753"/>
                    <a:pt x="22" y="754"/>
                    <a:pt x="24" y="755"/>
                  </a:cubicBezTo>
                  <a:cubicBezTo>
                    <a:pt x="24" y="755"/>
                    <a:pt x="24" y="755"/>
                    <a:pt x="24" y="755"/>
                  </a:cubicBezTo>
                  <a:cubicBezTo>
                    <a:pt x="24" y="778"/>
                    <a:pt x="17" y="804"/>
                    <a:pt x="31" y="825"/>
                  </a:cubicBezTo>
                  <a:cubicBezTo>
                    <a:pt x="42" y="841"/>
                    <a:pt x="77" y="872"/>
                    <a:pt x="86" y="847"/>
                  </a:cubicBezTo>
                  <a:cubicBezTo>
                    <a:pt x="87" y="859"/>
                    <a:pt x="88" y="869"/>
                    <a:pt x="88" y="876"/>
                  </a:cubicBezTo>
                  <a:cubicBezTo>
                    <a:pt x="90" y="909"/>
                    <a:pt x="94" y="938"/>
                    <a:pt x="97" y="971"/>
                  </a:cubicBezTo>
                  <a:cubicBezTo>
                    <a:pt x="98" y="980"/>
                    <a:pt x="108" y="996"/>
                    <a:pt x="108" y="1005"/>
                  </a:cubicBezTo>
                  <a:cubicBezTo>
                    <a:pt x="107" y="1016"/>
                    <a:pt x="105" y="1030"/>
                    <a:pt x="109" y="1042"/>
                  </a:cubicBezTo>
                  <a:cubicBezTo>
                    <a:pt x="116" y="1067"/>
                    <a:pt x="117" y="1059"/>
                    <a:pt x="108" y="1080"/>
                  </a:cubicBezTo>
                  <a:cubicBezTo>
                    <a:pt x="118" y="1093"/>
                    <a:pt x="113" y="1092"/>
                    <a:pt x="115" y="1102"/>
                  </a:cubicBezTo>
                  <a:cubicBezTo>
                    <a:pt x="118" y="1117"/>
                    <a:pt x="111" y="1138"/>
                    <a:pt x="115" y="1153"/>
                  </a:cubicBezTo>
                  <a:cubicBezTo>
                    <a:pt x="123" y="1176"/>
                    <a:pt x="117" y="1203"/>
                    <a:pt x="123" y="1226"/>
                  </a:cubicBezTo>
                  <a:cubicBezTo>
                    <a:pt x="131" y="1254"/>
                    <a:pt x="135" y="1277"/>
                    <a:pt x="137" y="1306"/>
                  </a:cubicBezTo>
                  <a:cubicBezTo>
                    <a:pt x="138" y="1318"/>
                    <a:pt x="135" y="1350"/>
                    <a:pt x="154" y="1352"/>
                  </a:cubicBezTo>
                  <a:cubicBezTo>
                    <a:pt x="140" y="1374"/>
                    <a:pt x="123" y="1391"/>
                    <a:pt x="130" y="1423"/>
                  </a:cubicBezTo>
                  <a:cubicBezTo>
                    <a:pt x="133" y="1440"/>
                    <a:pt x="170" y="1470"/>
                    <a:pt x="188" y="1460"/>
                  </a:cubicBezTo>
                  <a:cubicBezTo>
                    <a:pt x="208" y="1448"/>
                    <a:pt x="211" y="1410"/>
                    <a:pt x="215" y="1390"/>
                  </a:cubicBezTo>
                  <a:cubicBezTo>
                    <a:pt x="218" y="1374"/>
                    <a:pt x="224" y="1357"/>
                    <a:pt x="218" y="1342"/>
                  </a:cubicBezTo>
                  <a:cubicBezTo>
                    <a:pt x="220" y="1340"/>
                    <a:pt x="221" y="1339"/>
                    <a:pt x="222" y="1338"/>
                  </a:cubicBezTo>
                  <a:cubicBezTo>
                    <a:pt x="227" y="1307"/>
                    <a:pt x="221" y="1288"/>
                    <a:pt x="221" y="1258"/>
                  </a:cubicBezTo>
                  <a:cubicBezTo>
                    <a:pt x="221" y="1233"/>
                    <a:pt x="218" y="1213"/>
                    <a:pt x="220" y="1188"/>
                  </a:cubicBezTo>
                  <a:cubicBezTo>
                    <a:pt x="223" y="1161"/>
                    <a:pt x="223" y="1132"/>
                    <a:pt x="222" y="1106"/>
                  </a:cubicBezTo>
                  <a:cubicBezTo>
                    <a:pt x="221" y="1077"/>
                    <a:pt x="223" y="1040"/>
                    <a:pt x="227" y="1012"/>
                  </a:cubicBezTo>
                  <a:cubicBezTo>
                    <a:pt x="227" y="1014"/>
                    <a:pt x="227" y="1016"/>
                    <a:pt x="227" y="1019"/>
                  </a:cubicBezTo>
                  <a:cubicBezTo>
                    <a:pt x="231" y="1048"/>
                    <a:pt x="234" y="1087"/>
                    <a:pt x="235" y="1123"/>
                  </a:cubicBezTo>
                  <a:cubicBezTo>
                    <a:pt x="236" y="1149"/>
                    <a:pt x="237" y="1156"/>
                    <a:pt x="239" y="1182"/>
                  </a:cubicBezTo>
                  <a:cubicBezTo>
                    <a:pt x="241" y="1208"/>
                    <a:pt x="238" y="1232"/>
                    <a:pt x="238" y="1257"/>
                  </a:cubicBezTo>
                  <a:cubicBezTo>
                    <a:pt x="238" y="1287"/>
                    <a:pt x="240" y="1309"/>
                    <a:pt x="230" y="1338"/>
                  </a:cubicBezTo>
                  <a:cubicBezTo>
                    <a:pt x="232" y="1339"/>
                    <a:pt x="234" y="1343"/>
                    <a:pt x="237" y="1348"/>
                  </a:cubicBezTo>
                  <a:cubicBezTo>
                    <a:pt x="234" y="1361"/>
                    <a:pt x="239" y="1377"/>
                    <a:pt x="241" y="1390"/>
                  </a:cubicBezTo>
                  <a:cubicBezTo>
                    <a:pt x="245" y="1410"/>
                    <a:pt x="248" y="1448"/>
                    <a:pt x="269" y="1460"/>
                  </a:cubicBezTo>
                  <a:cubicBezTo>
                    <a:pt x="286" y="1470"/>
                    <a:pt x="324" y="1440"/>
                    <a:pt x="327" y="1423"/>
                  </a:cubicBezTo>
                  <a:cubicBezTo>
                    <a:pt x="332" y="1394"/>
                    <a:pt x="321" y="1378"/>
                    <a:pt x="309" y="1361"/>
                  </a:cubicBezTo>
                  <a:cubicBezTo>
                    <a:pt x="319" y="1356"/>
                    <a:pt x="320" y="1343"/>
                    <a:pt x="318" y="1332"/>
                  </a:cubicBezTo>
                  <a:cubicBezTo>
                    <a:pt x="316" y="1320"/>
                    <a:pt x="320" y="1300"/>
                    <a:pt x="321" y="1288"/>
                  </a:cubicBezTo>
                  <a:cubicBezTo>
                    <a:pt x="324" y="1259"/>
                    <a:pt x="323" y="1250"/>
                    <a:pt x="330" y="1222"/>
                  </a:cubicBezTo>
                  <a:cubicBezTo>
                    <a:pt x="336" y="1198"/>
                    <a:pt x="337" y="1175"/>
                    <a:pt x="336" y="1151"/>
                  </a:cubicBezTo>
                  <a:cubicBezTo>
                    <a:pt x="335" y="1139"/>
                    <a:pt x="340" y="1125"/>
                    <a:pt x="342" y="1108"/>
                  </a:cubicBezTo>
                  <a:cubicBezTo>
                    <a:pt x="343" y="1094"/>
                    <a:pt x="339" y="1077"/>
                    <a:pt x="344" y="1071"/>
                  </a:cubicBezTo>
                  <a:cubicBezTo>
                    <a:pt x="334" y="1050"/>
                    <a:pt x="337" y="1060"/>
                    <a:pt x="345" y="1034"/>
                  </a:cubicBezTo>
                  <a:cubicBezTo>
                    <a:pt x="348" y="1023"/>
                    <a:pt x="345" y="1016"/>
                    <a:pt x="344" y="1005"/>
                  </a:cubicBezTo>
                  <a:cubicBezTo>
                    <a:pt x="344" y="996"/>
                    <a:pt x="354" y="980"/>
                    <a:pt x="355" y="971"/>
                  </a:cubicBezTo>
                  <a:cubicBezTo>
                    <a:pt x="358" y="938"/>
                    <a:pt x="362" y="909"/>
                    <a:pt x="364" y="876"/>
                  </a:cubicBezTo>
                  <a:cubicBezTo>
                    <a:pt x="364" y="866"/>
                    <a:pt x="366" y="851"/>
                    <a:pt x="368" y="833"/>
                  </a:cubicBezTo>
                  <a:cubicBezTo>
                    <a:pt x="369" y="833"/>
                    <a:pt x="369" y="833"/>
                    <a:pt x="369" y="833"/>
                  </a:cubicBezTo>
                  <a:cubicBezTo>
                    <a:pt x="375" y="865"/>
                    <a:pt x="416" y="837"/>
                    <a:pt x="427" y="820"/>
                  </a:cubicBezTo>
                  <a:cubicBezTo>
                    <a:pt x="441" y="799"/>
                    <a:pt x="434" y="774"/>
                    <a:pt x="435" y="750"/>
                  </a:cubicBezTo>
                  <a:cubicBezTo>
                    <a:pt x="436" y="753"/>
                    <a:pt x="436" y="753"/>
                    <a:pt x="436" y="753"/>
                  </a:cubicBezTo>
                  <a:cubicBezTo>
                    <a:pt x="438" y="752"/>
                    <a:pt x="440" y="751"/>
                    <a:pt x="443" y="749"/>
                  </a:cubicBezTo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61" name="Text Box 1654">
            <a:extLst>
              <a:ext uri="{FF2B5EF4-FFF2-40B4-BE49-F238E27FC236}">
                <a16:creationId xmlns:a16="http://schemas.microsoft.com/office/drawing/2014/main" id="{9AFFBB9E-E3D3-4106-A952-8906A14F75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8425" y="2362200"/>
            <a:ext cx="13271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  <a:ea typeface="Times New Roman" charset="0"/>
                <a:cs typeface="Times New Roman" charset="0"/>
              </a:rPr>
              <a:t>Bone mass</a:t>
            </a:r>
          </a:p>
        </p:txBody>
      </p:sp>
      <p:sp>
        <p:nvSpPr>
          <p:cNvPr id="27662" name="Text Box 1655">
            <a:extLst>
              <a:ext uri="{FF2B5EF4-FFF2-40B4-BE49-F238E27FC236}">
                <a16:creationId xmlns:a16="http://schemas.microsoft.com/office/drawing/2014/main" id="{C334E086-D7E9-47D1-A2F8-FB1F429DC1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97450" y="2362200"/>
            <a:ext cx="20129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  <a:ea typeface="Times New Roman" charset="0"/>
                <a:cs typeface="Times New Roman" charset="0"/>
              </a:rPr>
              <a:t>Micro-architecture</a:t>
            </a:r>
          </a:p>
        </p:txBody>
      </p:sp>
      <p:sp>
        <p:nvSpPr>
          <p:cNvPr id="27663" name="Text Box 1656">
            <a:extLst>
              <a:ext uri="{FF2B5EF4-FFF2-40B4-BE49-F238E27FC236}">
                <a16:creationId xmlns:a16="http://schemas.microsoft.com/office/drawing/2014/main" id="{E2732969-DE33-463D-8E01-34F5A44804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4800" y="2362200"/>
            <a:ext cx="14287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  <a:ea typeface="Times New Roman" charset="0"/>
                <a:cs typeface="Times New Roman" charset="0"/>
              </a:rPr>
              <a:t>Connectivity</a:t>
            </a:r>
          </a:p>
        </p:txBody>
      </p:sp>
      <p:sp>
        <p:nvSpPr>
          <p:cNvPr id="27664" name="Text Box 1657">
            <a:extLst>
              <a:ext uri="{FF2B5EF4-FFF2-40B4-BE49-F238E27FC236}">
                <a16:creationId xmlns:a16="http://schemas.microsoft.com/office/drawing/2014/main" id="{53446509-8F0F-484B-A08B-25889B343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4876800"/>
            <a:ext cx="20002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  <a:ea typeface="Times New Roman" charset="0"/>
                <a:cs typeface="Times New Roman" charset="0"/>
              </a:rPr>
              <a:t>Intrasic properties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9855E459-0CDF-43B3-809D-155093421BC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Hydroxyapatite (1)</a:t>
            </a:r>
          </a:p>
        </p:txBody>
      </p:sp>
      <p:grpSp>
        <p:nvGrpSpPr>
          <p:cNvPr id="50178" name="Group 3">
            <a:extLst>
              <a:ext uri="{FF2B5EF4-FFF2-40B4-BE49-F238E27FC236}">
                <a16:creationId xmlns:a16="http://schemas.microsoft.com/office/drawing/2014/main" id="{27B387F5-A05E-488C-A145-0A726AE85FC4}"/>
              </a:ext>
            </a:extLst>
          </p:cNvPr>
          <p:cNvGrpSpPr>
            <a:grpSpLocks/>
          </p:cNvGrpSpPr>
          <p:nvPr/>
        </p:nvGrpSpPr>
        <p:grpSpPr bwMode="auto">
          <a:xfrm>
            <a:off x="5738813" y="2093913"/>
            <a:ext cx="700087" cy="1349375"/>
            <a:chOff x="1253" y="1541"/>
            <a:chExt cx="441" cy="850"/>
          </a:xfrm>
        </p:grpSpPr>
        <p:sp>
          <p:nvSpPr>
            <p:cNvPr id="50269" name="Rectangle 4">
              <a:extLst>
                <a:ext uri="{FF2B5EF4-FFF2-40B4-BE49-F238E27FC236}">
                  <a16:creationId xmlns:a16="http://schemas.microsoft.com/office/drawing/2014/main" id="{E6E1BBDD-5D8B-4D73-9920-8C19747C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791"/>
              <a:ext cx="220" cy="600"/>
            </a:xfrm>
            <a:prstGeom prst="rect">
              <a:avLst/>
            </a:prstGeom>
            <a:solidFill>
              <a:srgbClr val="FFF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70" name="Freeform 5">
              <a:extLst>
                <a:ext uri="{FF2B5EF4-FFF2-40B4-BE49-F238E27FC236}">
                  <a16:creationId xmlns:a16="http://schemas.microsoft.com/office/drawing/2014/main" id="{59ED97D7-DADA-4C46-BC5F-B9C88DF3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3 w 441"/>
                <a:gd name="T7" fmla="*/ 250 h 250"/>
                <a:gd name="T8" fmla="*/ 0 w 441"/>
                <a:gd name="T9" fmla="*/ 115 h 250"/>
                <a:gd name="T10" fmla="*/ 131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3" y="250"/>
                  </a:lnTo>
                  <a:lnTo>
                    <a:pt x="0" y="115"/>
                  </a:lnTo>
                  <a:lnTo>
                    <a:pt x="131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1" name="Freeform 6">
              <a:extLst>
                <a:ext uri="{FF2B5EF4-FFF2-40B4-BE49-F238E27FC236}">
                  <a16:creationId xmlns:a16="http://schemas.microsoft.com/office/drawing/2014/main" id="{E85A621B-F090-482F-8B9B-B80099E6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113 w 113"/>
                <a:gd name="T9" fmla="*/ 1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  <a:lnTo>
                    <a:pt x="113" y="135"/>
                  </a:lnTo>
                  <a:close/>
                </a:path>
              </a:pathLst>
            </a:custGeom>
            <a:solidFill>
              <a:srgbClr val="FFFF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2" name="Freeform 7">
              <a:extLst>
                <a:ext uri="{FF2B5EF4-FFF2-40B4-BE49-F238E27FC236}">
                  <a16:creationId xmlns:a16="http://schemas.microsoft.com/office/drawing/2014/main" id="{EAE3D55D-1C77-46D2-AA14-F26908947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3" name="Freeform 8">
              <a:extLst>
                <a:ext uri="{FF2B5EF4-FFF2-40B4-BE49-F238E27FC236}">
                  <a16:creationId xmlns:a16="http://schemas.microsoft.com/office/drawing/2014/main" id="{E0DB78CB-ACDD-41B9-BB5B-51C929C4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w 108"/>
                <a:gd name="T9" fmla="*/ 7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  <a:lnTo>
                    <a:pt x="0" y="735"/>
                  </a:lnTo>
                  <a:close/>
                </a:path>
              </a:pathLst>
            </a:custGeom>
            <a:solidFill>
              <a:srgbClr val="FFD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4" name="Freeform 9">
              <a:extLst>
                <a:ext uri="{FF2B5EF4-FFF2-40B4-BE49-F238E27FC236}">
                  <a16:creationId xmlns:a16="http://schemas.microsoft.com/office/drawing/2014/main" id="{9397ECEC-B898-4FDA-8046-FED6C47ED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5" name="Freeform 10">
              <a:extLst>
                <a:ext uri="{FF2B5EF4-FFF2-40B4-BE49-F238E27FC236}">
                  <a16:creationId xmlns:a16="http://schemas.microsoft.com/office/drawing/2014/main" id="{597218F3-3F70-476D-A242-84869685B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0"/>
              <a:ext cx="252" cy="202"/>
            </a:xfrm>
            <a:custGeom>
              <a:avLst/>
              <a:gdLst>
                <a:gd name="T0" fmla="*/ 5 w 252"/>
                <a:gd name="T1" fmla="*/ 82 h 202"/>
                <a:gd name="T2" fmla="*/ 99 w 252"/>
                <a:gd name="T3" fmla="*/ 0 h 202"/>
                <a:gd name="T4" fmla="*/ 252 w 252"/>
                <a:gd name="T5" fmla="*/ 0 h 202"/>
                <a:gd name="T6" fmla="*/ 108 w 252"/>
                <a:gd name="T7" fmla="*/ 24 h 202"/>
                <a:gd name="T8" fmla="*/ 23 w 252"/>
                <a:gd name="T9" fmla="*/ 87 h 202"/>
                <a:gd name="T10" fmla="*/ 77 w 252"/>
                <a:gd name="T11" fmla="*/ 202 h 202"/>
                <a:gd name="T12" fmla="*/ 0 w 252"/>
                <a:gd name="T13" fmla="*/ 96 h 202"/>
                <a:gd name="T14" fmla="*/ 5 w 252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2" h="202">
                  <a:moveTo>
                    <a:pt x="5" y="82"/>
                  </a:moveTo>
                  <a:lnTo>
                    <a:pt x="99" y="0"/>
                  </a:lnTo>
                  <a:lnTo>
                    <a:pt x="252" y="0"/>
                  </a:lnTo>
                  <a:lnTo>
                    <a:pt x="108" y="24"/>
                  </a:lnTo>
                  <a:lnTo>
                    <a:pt x="23" y="87"/>
                  </a:lnTo>
                  <a:lnTo>
                    <a:pt x="77" y="202"/>
                  </a:lnTo>
                  <a:lnTo>
                    <a:pt x="0" y="96"/>
                  </a:lnTo>
                  <a:lnTo>
                    <a:pt x="5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6" name="Freeform 11">
              <a:extLst>
                <a:ext uri="{FF2B5EF4-FFF2-40B4-BE49-F238E27FC236}">
                  <a16:creationId xmlns:a16="http://schemas.microsoft.com/office/drawing/2014/main" id="{DF482BD7-9369-476E-BD9F-4A7D2EE9E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1560"/>
              <a:ext cx="252" cy="202"/>
            </a:xfrm>
            <a:custGeom>
              <a:avLst/>
              <a:gdLst>
                <a:gd name="T0" fmla="*/ 5 w 252"/>
                <a:gd name="T1" fmla="*/ 82 h 202"/>
                <a:gd name="T2" fmla="*/ 99 w 252"/>
                <a:gd name="T3" fmla="*/ 0 h 202"/>
                <a:gd name="T4" fmla="*/ 252 w 252"/>
                <a:gd name="T5" fmla="*/ 0 h 202"/>
                <a:gd name="T6" fmla="*/ 108 w 252"/>
                <a:gd name="T7" fmla="*/ 24 h 202"/>
                <a:gd name="T8" fmla="*/ 23 w 252"/>
                <a:gd name="T9" fmla="*/ 87 h 202"/>
                <a:gd name="T10" fmla="*/ 77 w 252"/>
                <a:gd name="T11" fmla="*/ 202 h 202"/>
                <a:gd name="T12" fmla="*/ 0 w 252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2" h="202">
                  <a:moveTo>
                    <a:pt x="5" y="82"/>
                  </a:moveTo>
                  <a:lnTo>
                    <a:pt x="99" y="0"/>
                  </a:lnTo>
                  <a:lnTo>
                    <a:pt x="252" y="0"/>
                  </a:lnTo>
                  <a:lnTo>
                    <a:pt x="108" y="24"/>
                  </a:lnTo>
                  <a:lnTo>
                    <a:pt x="23" y="87"/>
                  </a:lnTo>
                  <a:lnTo>
                    <a:pt x="77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7" name="Freeform 12">
              <a:extLst>
                <a:ext uri="{FF2B5EF4-FFF2-40B4-BE49-F238E27FC236}">
                  <a16:creationId xmlns:a16="http://schemas.microsoft.com/office/drawing/2014/main" id="{3FCEC601-A7D7-4F3B-BEEA-DE3C33255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810"/>
              <a:ext cx="143" cy="542"/>
            </a:xfrm>
            <a:custGeom>
              <a:avLst/>
              <a:gdLst>
                <a:gd name="T0" fmla="*/ 0 w 143"/>
                <a:gd name="T1" fmla="*/ 542 h 542"/>
                <a:gd name="T2" fmla="*/ 0 w 143"/>
                <a:gd name="T3" fmla="*/ 0 h 542"/>
                <a:gd name="T4" fmla="*/ 143 w 143"/>
                <a:gd name="T5" fmla="*/ 0 h 542"/>
                <a:gd name="T6" fmla="*/ 18 w 143"/>
                <a:gd name="T7" fmla="*/ 33 h 542"/>
                <a:gd name="T8" fmla="*/ 0 w 143"/>
                <a:gd name="T9" fmla="*/ 542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542">
                  <a:moveTo>
                    <a:pt x="0" y="542"/>
                  </a:moveTo>
                  <a:lnTo>
                    <a:pt x="0" y="0"/>
                  </a:lnTo>
                  <a:lnTo>
                    <a:pt x="143" y="0"/>
                  </a:lnTo>
                  <a:lnTo>
                    <a:pt x="18" y="3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8" name="Freeform 13">
              <a:extLst>
                <a:ext uri="{FF2B5EF4-FFF2-40B4-BE49-F238E27FC236}">
                  <a16:creationId xmlns:a16="http://schemas.microsoft.com/office/drawing/2014/main" id="{36605827-138C-4ECC-8E24-1C77CD191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695"/>
              <a:ext cx="45" cy="556"/>
            </a:xfrm>
            <a:custGeom>
              <a:avLst/>
              <a:gdLst>
                <a:gd name="T0" fmla="*/ 45 w 45"/>
                <a:gd name="T1" fmla="*/ 57 h 556"/>
                <a:gd name="T2" fmla="*/ 0 w 45"/>
                <a:gd name="T3" fmla="*/ 0 h 556"/>
                <a:gd name="T4" fmla="*/ 0 w 45"/>
                <a:gd name="T5" fmla="*/ 556 h 556"/>
                <a:gd name="T6" fmla="*/ 13 w 45"/>
                <a:gd name="T7" fmla="*/ 43 h 556"/>
                <a:gd name="T8" fmla="*/ 45 w 45"/>
                <a:gd name="T9" fmla="*/ 5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6">
                  <a:moveTo>
                    <a:pt x="45" y="57"/>
                  </a:moveTo>
                  <a:lnTo>
                    <a:pt x="0" y="0"/>
                  </a:lnTo>
                  <a:lnTo>
                    <a:pt x="0" y="556"/>
                  </a:lnTo>
                  <a:lnTo>
                    <a:pt x="13" y="43"/>
                  </a:lnTo>
                  <a:lnTo>
                    <a:pt x="4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79" name="Freeform 14">
              <a:extLst>
                <a:ext uri="{FF2B5EF4-FFF2-40B4-BE49-F238E27FC236}">
                  <a16:creationId xmlns:a16="http://schemas.microsoft.com/office/drawing/2014/main" id="{033A73A1-BB4A-4CA4-A303-08A837453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2107"/>
              <a:ext cx="121" cy="269"/>
            </a:xfrm>
            <a:custGeom>
              <a:avLst/>
              <a:gdLst>
                <a:gd name="T0" fmla="*/ 121 w 121"/>
                <a:gd name="T1" fmla="*/ 0 h 269"/>
                <a:gd name="T2" fmla="*/ 121 w 121"/>
                <a:gd name="T3" fmla="*/ 269 h 269"/>
                <a:gd name="T4" fmla="*/ 0 w 121"/>
                <a:gd name="T5" fmla="*/ 269 h 269"/>
                <a:gd name="T6" fmla="*/ 98 w 121"/>
                <a:gd name="T7" fmla="*/ 250 h 269"/>
                <a:gd name="T8" fmla="*/ 121 w 121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269">
                  <a:moveTo>
                    <a:pt x="121" y="0"/>
                  </a:moveTo>
                  <a:lnTo>
                    <a:pt x="121" y="269"/>
                  </a:lnTo>
                  <a:lnTo>
                    <a:pt x="0" y="269"/>
                  </a:lnTo>
                  <a:lnTo>
                    <a:pt x="98" y="25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FFC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0" name="Freeform 15">
              <a:extLst>
                <a:ext uri="{FF2B5EF4-FFF2-40B4-BE49-F238E27FC236}">
                  <a16:creationId xmlns:a16="http://schemas.microsoft.com/office/drawing/2014/main" id="{514040DC-555F-43ED-836F-2F8D46055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" y="1695"/>
              <a:ext cx="67" cy="619"/>
            </a:xfrm>
            <a:custGeom>
              <a:avLst/>
              <a:gdLst>
                <a:gd name="T0" fmla="*/ 13 w 67"/>
                <a:gd name="T1" fmla="*/ 619 h 619"/>
                <a:gd name="T2" fmla="*/ 67 w 67"/>
                <a:gd name="T3" fmla="*/ 556 h 619"/>
                <a:gd name="T4" fmla="*/ 67 w 67"/>
                <a:gd name="T5" fmla="*/ 0 h 619"/>
                <a:gd name="T6" fmla="*/ 0 w 67"/>
                <a:gd name="T7" fmla="*/ 76 h 619"/>
                <a:gd name="T8" fmla="*/ 54 w 67"/>
                <a:gd name="T9" fmla="*/ 43 h 619"/>
                <a:gd name="T10" fmla="*/ 54 w 67"/>
                <a:gd name="T11" fmla="*/ 523 h 619"/>
                <a:gd name="T12" fmla="*/ 13 w 67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19">
                  <a:moveTo>
                    <a:pt x="13" y="619"/>
                  </a:moveTo>
                  <a:lnTo>
                    <a:pt x="67" y="556"/>
                  </a:lnTo>
                  <a:lnTo>
                    <a:pt x="67" y="0"/>
                  </a:lnTo>
                  <a:lnTo>
                    <a:pt x="0" y="76"/>
                  </a:lnTo>
                  <a:lnTo>
                    <a:pt x="54" y="43"/>
                  </a:lnTo>
                  <a:lnTo>
                    <a:pt x="54" y="523"/>
                  </a:lnTo>
                  <a:lnTo>
                    <a:pt x="13" y="619"/>
                  </a:lnTo>
                  <a:close/>
                </a:path>
              </a:pathLst>
            </a:custGeom>
            <a:solidFill>
              <a:srgbClr val="FFA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1" name="Freeform 16">
              <a:extLst>
                <a:ext uri="{FF2B5EF4-FFF2-40B4-BE49-F238E27FC236}">
                  <a16:creationId xmlns:a16="http://schemas.microsoft.com/office/drawing/2014/main" id="{41F2BF6B-58A5-4A5E-8858-2EA0C6A74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083"/>
              <a:ext cx="58" cy="269"/>
            </a:xfrm>
            <a:custGeom>
              <a:avLst/>
              <a:gdLst>
                <a:gd name="T0" fmla="*/ 58 w 58"/>
                <a:gd name="T1" fmla="*/ 0 h 269"/>
                <a:gd name="T2" fmla="*/ 58 w 58"/>
                <a:gd name="T3" fmla="*/ 269 h 269"/>
                <a:gd name="T4" fmla="*/ 0 w 58"/>
                <a:gd name="T5" fmla="*/ 202 h 269"/>
                <a:gd name="T6" fmla="*/ 40 w 58"/>
                <a:gd name="T7" fmla="*/ 226 h 269"/>
                <a:gd name="T8" fmla="*/ 58 w 58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69">
                  <a:moveTo>
                    <a:pt x="58" y="0"/>
                  </a:moveTo>
                  <a:lnTo>
                    <a:pt x="58" y="269"/>
                  </a:lnTo>
                  <a:lnTo>
                    <a:pt x="0" y="202"/>
                  </a:lnTo>
                  <a:lnTo>
                    <a:pt x="40" y="226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E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2" name="Rectangle 17">
              <a:extLst>
                <a:ext uri="{FF2B5EF4-FFF2-40B4-BE49-F238E27FC236}">
                  <a16:creationId xmlns:a16="http://schemas.microsoft.com/office/drawing/2014/main" id="{57FA12E7-21E2-4D74-A332-C6E089FC5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791"/>
              <a:ext cx="220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83" name="Freeform 18">
              <a:extLst>
                <a:ext uri="{FF2B5EF4-FFF2-40B4-BE49-F238E27FC236}">
                  <a16:creationId xmlns:a16="http://schemas.microsoft.com/office/drawing/2014/main" id="{177A232B-8584-4F14-B2C5-F8ADCB7C6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3 w 441"/>
                <a:gd name="T7" fmla="*/ 250 h 250"/>
                <a:gd name="T8" fmla="*/ 0 w 441"/>
                <a:gd name="T9" fmla="*/ 115 h 250"/>
                <a:gd name="T10" fmla="*/ 131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3" y="250"/>
                  </a:lnTo>
                  <a:lnTo>
                    <a:pt x="0" y="115"/>
                  </a:lnTo>
                  <a:lnTo>
                    <a:pt x="131" y="0"/>
                  </a:lnTo>
                  <a:lnTo>
                    <a:pt x="310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4" name="Freeform 19">
              <a:extLst>
                <a:ext uri="{FF2B5EF4-FFF2-40B4-BE49-F238E27FC236}">
                  <a16:creationId xmlns:a16="http://schemas.microsoft.com/office/drawing/2014/main" id="{8A937A4D-8D78-4E8A-AB9B-8B30E6238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85" name="Freeform 20">
              <a:extLst>
                <a:ext uri="{FF2B5EF4-FFF2-40B4-BE49-F238E27FC236}">
                  <a16:creationId xmlns:a16="http://schemas.microsoft.com/office/drawing/2014/main" id="{637B378C-4EB1-4826-8212-C19C0D03F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79" name="Group 21">
            <a:extLst>
              <a:ext uri="{FF2B5EF4-FFF2-40B4-BE49-F238E27FC236}">
                <a16:creationId xmlns:a16="http://schemas.microsoft.com/office/drawing/2014/main" id="{C3AE451A-654E-4ED3-B7B4-DB6FF2F92571}"/>
              </a:ext>
            </a:extLst>
          </p:cNvPr>
          <p:cNvGrpSpPr>
            <a:grpSpLocks/>
          </p:cNvGrpSpPr>
          <p:nvPr/>
        </p:nvGrpSpPr>
        <p:grpSpPr bwMode="auto">
          <a:xfrm>
            <a:off x="5745163" y="3967163"/>
            <a:ext cx="700087" cy="1347787"/>
            <a:chOff x="4064" y="1542"/>
            <a:chExt cx="441" cy="849"/>
          </a:xfrm>
        </p:grpSpPr>
        <p:sp>
          <p:nvSpPr>
            <p:cNvPr id="50252" name="Rectangle 22">
              <a:extLst>
                <a:ext uri="{FF2B5EF4-FFF2-40B4-BE49-F238E27FC236}">
                  <a16:creationId xmlns:a16="http://schemas.microsoft.com/office/drawing/2014/main" id="{0EFB81CA-8C52-4242-9411-36ED93BCA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1791"/>
              <a:ext cx="221" cy="600"/>
            </a:xfrm>
            <a:prstGeom prst="rect">
              <a:avLst/>
            </a:prstGeom>
            <a:solidFill>
              <a:srgbClr val="C1D5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53" name="Freeform 23">
              <a:extLst>
                <a:ext uri="{FF2B5EF4-FFF2-40B4-BE49-F238E27FC236}">
                  <a16:creationId xmlns:a16="http://schemas.microsoft.com/office/drawing/2014/main" id="{254A276B-E896-42CA-8664-A23CC07734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542"/>
              <a:ext cx="441" cy="249"/>
            </a:xfrm>
            <a:custGeom>
              <a:avLst/>
              <a:gdLst>
                <a:gd name="T0" fmla="*/ 311 w 441"/>
                <a:gd name="T1" fmla="*/ 0 h 249"/>
                <a:gd name="T2" fmla="*/ 441 w 441"/>
                <a:gd name="T3" fmla="*/ 115 h 249"/>
                <a:gd name="T4" fmla="*/ 333 w 441"/>
                <a:gd name="T5" fmla="*/ 249 h 249"/>
                <a:gd name="T6" fmla="*/ 112 w 441"/>
                <a:gd name="T7" fmla="*/ 249 h 249"/>
                <a:gd name="T8" fmla="*/ 0 w 441"/>
                <a:gd name="T9" fmla="*/ 115 h 249"/>
                <a:gd name="T10" fmla="*/ 130 w 441"/>
                <a:gd name="T11" fmla="*/ 0 h 249"/>
                <a:gd name="T12" fmla="*/ 311 w 441"/>
                <a:gd name="T13" fmla="*/ 0 h 2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49">
                  <a:moveTo>
                    <a:pt x="311" y="0"/>
                  </a:moveTo>
                  <a:lnTo>
                    <a:pt x="441" y="115"/>
                  </a:lnTo>
                  <a:lnTo>
                    <a:pt x="333" y="249"/>
                  </a:lnTo>
                  <a:lnTo>
                    <a:pt x="112" y="249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F0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24">
              <a:extLst>
                <a:ext uri="{FF2B5EF4-FFF2-40B4-BE49-F238E27FC236}">
                  <a16:creationId xmlns:a16="http://schemas.microsoft.com/office/drawing/2014/main" id="{E996D954-F24C-4EE7-BCB1-FC0C19FAC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657"/>
              <a:ext cx="112" cy="734"/>
            </a:xfrm>
            <a:custGeom>
              <a:avLst/>
              <a:gdLst>
                <a:gd name="T0" fmla="*/ 112 w 112"/>
                <a:gd name="T1" fmla="*/ 134 h 734"/>
                <a:gd name="T2" fmla="*/ 0 w 112"/>
                <a:gd name="T3" fmla="*/ 0 h 734"/>
                <a:gd name="T4" fmla="*/ 0 w 112"/>
                <a:gd name="T5" fmla="*/ 604 h 734"/>
                <a:gd name="T6" fmla="*/ 112 w 112"/>
                <a:gd name="T7" fmla="*/ 734 h 734"/>
                <a:gd name="T8" fmla="*/ 112 w 112"/>
                <a:gd name="T9" fmla="*/ 134 h 7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734">
                  <a:moveTo>
                    <a:pt x="112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12" y="734"/>
                  </a:lnTo>
                  <a:lnTo>
                    <a:pt x="112" y="134"/>
                  </a:lnTo>
                  <a:close/>
                </a:path>
              </a:pathLst>
            </a:custGeom>
            <a:solidFill>
              <a:srgbClr val="E5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25">
              <a:extLst>
                <a:ext uri="{FF2B5EF4-FFF2-40B4-BE49-F238E27FC236}">
                  <a16:creationId xmlns:a16="http://schemas.microsoft.com/office/drawing/2014/main" id="{282FB403-4CAD-4074-9F11-D97BD311B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657"/>
              <a:ext cx="112" cy="734"/>
            </a:xfrm>
            <a:custGeom>
              <a:avLst/>
              <a:gdLst>
                <a:gd name="T0" fmla="*/ 112 w 112"/>
                <a:gd name="T1" fmla="*/ 134 h 734"/>
                <a:gd name="T2" fmla="*/ 0 w 112"/>
                <a:gd name="T3" fmla="*/ 0 h 734"/>
                <a:gd name="T4" fmla="*/ 0 w 112"/>
                <a:gd name="T5" fmla="*/ 604 h 734"/>
                <a:gd name="T6" fmla="*/ 112 w 112"/>
                <a:gd name="T7" fmla="*/ 7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4">
                  <a:moveTo>
                    <a:pt x="112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12" y="7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26">
              <a:extLst>
                <a:ext uri="{FF2B5EF4-FFF2-40B4-BE49-F238E27FC236}">
                  <a16:creationId xmlns:a16="http://schemas.microsoft.com/office/drawing/2014/main" id="{8389FDAD-31F4-4B02-BE1D-352F9419B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57"/>
              <a:ext cx="108" cy="734"/>
            </a:xfrm>
            <a:custGeom>
              <a:avLst/>
              <a:gdLst>
                <a:gd name="T0" fmla="*/ 0 w 108"/>
                <a:gd name="T1" fmla="*/ 734 h 734"/>
                <a:gd name="T2" fmla="*/ 108 w 108"/>
                <a:gd name="T3" fmla="*/ 604 h 734"/>
                <a:gd name="T4" fmla="*/ 108 w 108"/>
                <a:gd name="T5" fmla="*/ 0 h 734"/>
                <a:gd name="T6" fmla="*/ 0 w 108"/>
                <a:gd name="T7" fmla="*/ 134 h 734"/>
                <a:gd name="T8" fmla="*/ 0 w 108"/>
                <a:gd name="T9" fmla="*/ 734 h 7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4">
                  <a:moveTo>
                    <a:pt x="0" y="734"/>
                  </a:moveTo>
                  <a:lnTo>
                    <a:pt x="108" y="604"/>
                  </a:lnTo>
                  <a:lnTo>
                    <a:pt x="108" y="0"/>
                  </a:lnTo>
                  <a:lnTo>
                    <a:pt x="0" y="134"/>
                  </a:lnTo>
                  <a:lnTo>
                    <a:pt x="0" y="734"/>
                  </a:lnTo>
                  <a:close/>
                </a:path>
              </a:pathLst>
            </a:custGeom>
            <a:solidFill>
              <a:srgbClr val="96B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27">
              <a:extLst>
                <a:ext uri="{FF2B5EF4-FFF2-40B4-BE49-F238E27FC236}">
                  <a16:creationId xmlns:a16="http://schemas.microsoft.com/office/drawing/2014/main" id="{5A4007F5-3565-42A2-95DD-7B6F7FE1E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57"/>
              <a:ext cx="108" cy="734"/>
            </a:xfrm>
            <a:custGeom>
              <a:avLst/>
              <a:gdLst>
                <a:gd name="T0" fmla="*/ 0 w 108"/>
                <a:gd name="T1" fmla="*/ 734 h 734"/>
                <a:gd name="T2" fmla="*/ 108 w 108"/>
                <a:gd name="T3" fmla="*/ 604 h 734"/>
                <a:gd name="T4" fmla="*/ 108 w 108"/>
                <a:gd name="T5" fmla="*/ 0 h 734"/>
                <a:gd name="T6" fmla="*/ 0 w 108"/>
                <a:gd name="T7" fmla="*/ 1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4">
                  <a:moveTo>
                    <a:pt x="0" y="734"/>
                  </a:moveTo>
                  <a:lnTo>
                    <a:pt x="108" y="604"/>
                  </a:lnTo>
                  <a:lnTo>
                    <a:pt x="108" y="0"/>
                  </a:lnTo>
                  <a:lnTo>
                    <a:pt x="0" y="1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28">
              <a:extLst>
                <a:ext uri="{FF2B5EF4-FFF2-40B4-BE49-F238E27FC236}">
                  <a16:creationId xmlns:a16="http://schemas.microsoft.com/office/drawing/2014/main" id="{3868A7FA-B4A6-41A2-A19C-8D6F2D966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561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2 w 257"/>
                <a:gd name="T9" fmla="*/ 87 h 202"/>
                <a:gd name="T10" fmla="*/ 76 w 257"/>
                <a:gd name="T11" fmla="*/ 202 h 202"/>
                <a:gd name="T12" fmla="*/ 0 w 257"/>
                <a:gd name="T13" fmla="*/ 96 h 202"/>
                <a:gd name="T14" fmla="*/ 9 w 257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2" y="87"/>
                  </a:lnTo>
                  <a:lnTo>
                    <a:pt x="76" y="202"/>
                  </a:lnTo>
                  <a:lnTo>
                    <a:pt x="0" y="96"/>
                  </a:lnTo>
                  <a:lnTo>
                    <a:pt x="9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29">
              <a:extLst>
                <a:ext uri="{FF2B5EF4-FFF2-40B4-BE49-F238E27FC236}">
                  <a16:creationId xmlns:a16="http://schemas.microsoft.com/office/drawing/2014/main" id="{22D8784B-4B2E-486E-8A74-C54BCE30C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0" y="1561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2 w 257"/>
                <a:gd name="T9" fmla="*/ 87 h 202"/>
                <a:gd name="T10" fmla="*/ 76 w 257"/>
                <a:gd name="T11" fmla="*/ 202 h 202"/>
                <a:gd name="T12" fmla="*/ 0 w 257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2" y="87"/>
                  </a:lnTo>
                  <a:lnTo>
                    <a:pt x="76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30">
              <a:extLst>
                <a:ext uri="{FF2B5EF4-FFF2-40B4-BE49-F238E27FC236}">
                  <a16:creationId xmlns:a16="http://schemas.microsoft.com/office/drawing/2014/main" id="{A82CFE0B-4AF2-436B-88F6-7E323509C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811"/>
              <a:ext cx="149" cy="541"/>
            </a:xfrm>
            <a:custGeom>
              <a:avLst/>
              <a:gdLst>
                <a:gd name="T0" fmla="*/ 0 w 149"/>
                <a:gd name="T1" fmla="*/ 541 h 541"/>
                <a:gd name="T2" fmla="*/ 0 w 149"/>
                <a:gd name="T3" fmla="*/ 0 h 541"/>
                <a:gd name="T4" fmla="*/ 149 w 149"/>
                <a:gd name="T5" fmla="*/ 0 h 541"/>
                <a:gd name="T6" fmla="*/ 23 w 149"/>
                <a:gd name="T7" fmla="*/ 33 h 541"/>
                <a:gd name="T8" fmla="*/ 0 w 149"/>
                <a:gd name="T9" fmla="*/ 541 h 5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541">
                  <a:moveTo>
                    <a:pt x="0" y="541"/>
                  </a:moveTo>
                  <a:lnTo>
                    <a:pt x="0" y="0"/>
                  </a:lnTo>
                  <a:lnTo>
                    <a:pt x="149" y="0"/>
                  </a:lnTo>
                  <a:lnTo>
                    <a:pt x="23" y="33"/>
                  </a:lnTo>
                  <a:lnTo>
                    <a:pt x="0" y="5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31">
              <a:extLst>
                <a:ext uri="{FF2B5EF4-FFF2-40B4-BE49-F238E27FC236}">
                  <a16:creationId xmlns:a16="http://schemas.microsoft.com/office/drawing/2014/main" id="{295EA14B-6D65-41D1-9D94-A6CBBB1ED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695"/>
              <a:ext cx="45" cy="557"/>
            </a:xfrm>
            <a:custGeom>
              <a:avLst/>
              <a:gdLst>
                <a:gd name="T0" fmla="*/ 45 w 45"/>
                <a:gd name="T1" fmla="*/ 58 h 557"/>
                <a:gd name="T2" fmla="*/ 0 w 45"/>
                <a:gd name="T3" fmla="*/ 0 h 557"/>
                <a:gd name="T4" fmla="*/ 0 w 45"/>
                <a:gd name="T5" fmla="*/ 557 h 557"/>
                <a:gd name="T6" fmla="*/ 18 w 45"/>
                <a:gd name="T7" fmla="*/ 44 h 557"/>
                <a:gd name="T8" fmla="*/ 45 w 45"/>
                <a:gd name="T9" fmla="*/ 58 h 5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7">
                  <a:moveTo>
                    <a:pt x="45" y="58"/>
                  </a:moveTo>
                  <a:lnTo>
                    <a:pt x="0" y="0"/>
                  </a:lnTo>
                  <a:lnTo>
                    <a:pt x="0" y="557"/>
                  </a:lnTo>
                  <a:lnTo>
                    <a:pt x="18" y="44"/>
                  </a:lnTo>
                  <a:lnTo>
                    <a:pt x="45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32">
              <a:extLst>
                <a:ext uri="{FF2B5EF4-FFF2-40B4-BE49-F238E27FC236}">
                  <a16:creationId xmlns:a16="http://schemas.microsoft.com/office/drawing/2014/main" id="{8C803745-F638-4B31-92CB-F18432A14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108"/>
              <a:ext cx="121" cy="268"/>
            </a:xfrm>
            <a:custGeom>
              <a:avLst/>
              <a:gdLst>
                <a:gd name="T0" fmla="*/ 121 w 121"/>
                <a:gd name="T1" fmla="*/ 0 h 268"/>
                <a:gd name="T2" fmla="*/ 121 w 121"/>
                <a:gd name="T3" fmla="*/ 268 h 268"/>
                <a:gd name="T4" fmla="*/ 0 w 121"/>
                <a:gd name="T5" fmla="*/ 268 h 268"/>
                <a:gd name="T6" fmla="*/ 103 w 121"/>
                <a:gd name="T7" fmla="*/ 249 h 268"/>
                <a:gd name="T8" fmla="*/ 121 w 121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268">
                  <a:moveTo>
                    <a:pt x="121" y="0"/>
                  </a:moveTo>
                  <a:lnTo>
                    <a:pt x="121" y="268"/>
                  </a:lnTo>
                  <a:lnTo>
                    <a:pt x="0" y="268"/>
                  </a:lnTo>
                  <a:lnTo>
                    <a:pt x="103" y="249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70A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Freeform 33">
              <a:extLst>
                <a:ext uri="{FF2B5EF4-FFF2-40B4-BE49-F238E27FC236}">
                  <a16:creationId xmlns:a16="http://schemas.microsoft.com/office/drawing/2014/main" id="{E359611E-9E0D-4329-9EAB-F99FDCAC8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695"/>
              <a:ext cx="68" cy="619"/>
            </a:xfrm>
            <a:custGeom>
              <a:avLst/>
              <a:gdLst>
                <a:gd name="T0" fmla="*/ 18 w 68"/>
                <a:gd name="T1" fmla="*/ 619 h 619"/>
                <a:gd name="T2" fmla="*/ 68 w 68"/>
                <a:gd name="T3" fmla="*/ 557 h 619"/>
                <a:gd name="T4" fmla="*/ 68 w 68"/>
                <a:gd name="T5" fmla="*/ 0 h 619"/>
                <a:gd name="T6" fmla="*/ 0 w 68"/>
                <a:gd name="T7" fmla="*/ 77 h 619"/>
                <a:gd name="T8" fmla="*/ 54 w 68"/>
                <a:gd name="T9" fmla="*/ 44 h 619"/>
                <a:gd name="T10" fmla="*/ 54 w 68"/>
                <a:gd name="T11" fmla="*/ 523 h 619"/>
                <a:gd name="T12" fmla="*/ 18 w 68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19">
                  <a:moveTo>
                    <a:pt x="18" y="619"/>
                  </a:moveTo>
                  <a:lnTo>
                    <a:pt x="68" y="557"/>
                  </a:lnTo>
                  <a:lnTo>
                    <a:pt x="68" y="0"/>
                  </a:lnTo>
                  <a:lnTo>
                    <a:pt x="0" y="77"/>
                  </a:lnTo>
                  <a:lnTo>
                    <a:pt x="54" y="44"/>
                  </a:lnTo>
                  <a:lnTo>
                    <a:pt x="54" y="523"/>
                  </a:lnTo>
                  <a:lnTo>
                    <a:pt x="18" y="619"/>
                  </a:lnTo>
                  <a:close/>
                </a:path>
              </a:pathLst>
            </a:custGeom>
            <a:solidFill>
              <a:srgbClr val="599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34">
              <a:extLst>
                <a:ext uri="{FF2B5EF4-FFF2-40B4-BE49-F238E27FC236}">
                  <a16:creationId xmlns:a16="http://schemas.microsoft.com/office/drawing/2014/main" id="{653C770F-00E7-4C14-ABF0-698397847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4" y="2084"/>
              <a:ext cx="59" cy="268"/>
            </a:xfrm>
            <a:custGeom>
              <a:avLst/>
              <a:gdLst>
                <a:gd name="T0" fmla="*/ 59 w 59"/>
                <a:gd name="T1" fmla="*/ 0 h 268"/>
                <a:gd name="T2" fmla="*/ 59 w 59"/>
                <a:gd name="T3" fmla="*/ 268 h 268"/>
                <a:gd name="T4" fmla="*/ 0 w 59"/>
                <a:gd name="T5" fmla="*/ 201 h 268"/>
                <a:gd name="T6" fmla="*/ 41 w 59"/>
                <a:gd name="T7" fmla="*/ 225 h 268"/>
                <a:gd name="T8" fmla="*/ 59 w 59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68">
                  <a:moveTo>
                    <a:pt x="59" y="0"/>
                  </a:moveTo>
                  <a:lnTo>
                    <a:pt x="59" y="268"/>
                  </a:lnTo>
                  <a:lnTo>
                    <a:pt x="0" y="201"/>
                  </a:lnTo>
                  <a:lnTo>
                    <a:pt x="41" y="22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9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Rectangle 35">
              <a:extLst>
                <a:ext uri="{FF2B5EF4-FFF2-40B4-BE49-F238E27FC236}">
                  <a16:creationId xmlns:a16="http://schemas.microsoft.com/office/drawing/2014/main" id="{DAA6DB16-1CBB-47CF-B65D-3805F0285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6" y="1791"/>
              <a:ext cx="221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66" name="Freeform 36">
              <a:extLst>
                <a:ext uri="{FF2B5EF4-FFF2-40B4-BE49-F238E27FC236}">
                  <a16:creationId xmlns:a16="http://schemas.microsoft.com/office/drawing/2014/main" id="{70632628-0EE3-4799-A6D2-4FA8679D9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542"/>
              <a:ext cx="441" cy="249"/>
            </a:xfrm>
            <a:custGeom>
              <a:avLst/>
              <a:gdLst>
                <a:gd name="T0" fmla="*/ 311 w 441"/>
                <a:gd name="T1" fmla="*/ 0 h 249"/>
                <a:gd name="T2" fmla="*/ 441 w 441"/>
                <a:gd name="T3" fmla="*/ 115 h 249"/>
                <a:gd name="T4" fmla="*/ 333 w 441"/>
                <a:gd name="T5" fmla="*/ 249 h 249"/>
                <a:gd name="T6" fmla="*/ 112 w 441"/>
                <a:gd name="T7" fmla="*/ 249 h 249"/>
                <a:gd name="T8" fmla="*/ 0 w 441"/>
                <a:gd name="T9" fmla="*/ 115 h 249"/>
                <a:gd name="T10" fmla="*/ 130 w 441"/>
                <a:gd name="T11" fmla="*/ 0 h 249"/>
                <a:gd name="T12" fmla="*/ 311 w 441"/>
                <a:gd name="T13" fmla="*/ 0 h 2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49">
                  <a:moveTo>
                    <a:pt x="311" y="0"/>
                  </a:moveTo>
                  <a:lnTo>
                    <a:pt x="441" y="115"/>
                  </a:lnTo>
                  <a:lnTo>
                    <a:pt x="333" y="249"/>
                  </a:lnTo>
                  <a:lnTo>
                    <a:pt x="112" y="249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1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7" name="Freeform 37">
              <a:extLst>
                <a:ext uri="{FF2B5EF4-FFF2-40B4-BE49-F238E27FC236}">
                  <a16:creationId xmlns:a16="http://schemas.microsoft.com/office/drawing/2014/main" id="{2DCE6C68-A5ED-40E3-B38D-383B64272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" y="1657"/>
              <a:ext cx="112" cy="734"/>
            </a:xfrm>
            <a:custGeom>
              <a:avLst/>
              <a:gdLst>
                <a:gd name="T0" fmla="*/ 112 w 112"/>
                <a:gd name="T1" fmla="*/ 134 h 734"/>
                <a:gd name="T2" fmla="*/ 0 w 112"/>
                <a:gd name="T3" fmla="*/ 0 h 734"/>
                <a:gd name="T4" fmla="*/ 0 w 112"/>
                <a:gd name="T5" fmla="*/ 604 h 734"/>
                <a:gd name="T6" fmla="*/ 112 w 112"/>
                <a:gd name="T7" fmla="*/ 7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4">
                  <a:moveTo>
                    <a:pt x="112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12" y="734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8" name="Freeform 38">
              <a:extLst>
                <a:ext uri="{FF2B5EF4-FFF2-40B4-BE49-F238E27FC236}">
                  <a16:creationId xmlns:a16="http://schemas.microsoft.com/office/drawing/2014/main" id="{2F220FC9-FF22-4F0A-B015-FE1BB02FC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657"/>
              <a:ext cx="108" cy="734"/>
            </a:xfrm>
            <a:custGeom>
              <a:avLst/>
              <a:gdLst>
                <a:gd name="T0" fmla="*/ 0 w 108"/>
                <a:gd name="T1" fmla="*/ 734 h 734"/>
                <a:gd name="T2" fmla="*/ 108 w 108"/>
                <a:gd name="T3" fmla="*/ 604 h 734"/>
                <a:gd name="T4" fmla="*/ 108 w 108"/>
                <a:gd name="T5" fmla="*/ 0 h 734"/>
                <a:gd name="T6" fmla="*/ 0 w 108"/>
                <a:gd name="T7" fmla="*/ 1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4">
                  <a:moveTo>
                    <a:pt x="0" y="734"/>
                  </a:moveTo>
                  <a:lnTo>
                    <a:pt x="108" y="604"/>
                  </a:lnTo>
                  <a:lnTo>
                    <a:pt x="108" y="0"/>
                  </a:lnTo>
                  <a:lnTo>
                    <a:pt x="0" y="134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0" name="Group 39">
            <a:extLst>
              <a:ext uri="{FF2B5EF4-FFF2-40B4-BE49-F238E27FC236}">
                <a16:creationId xmlns:a16="http://schemas.microsoft.com/office/drawing/2014/main" id="{62EFDBAA-F550-4349-9552-085821FECBAA}"/>
              </a:ext>
            </a:extLst>
          </p:cNvPr>
          <p:cNvGrpSpPr>
            <a:grpSpLocks/>
          </p:cNvGrpSpPr>
          <p:nvPr/>
        </p:nvGrpSpPr>
        <p:grpSpPr bwMode="auto">
          <a:xfrm>
            <a:off x="7402513" y="2093913"/>
            <a:ext cx="700087" cy="1349375"/>
            <a:chOff x="2193" y="1541"/>
            <a:chExt cx="441" cy="850"/>
          </a:xfrm>
        </p:grpSpPr>
        <p:sp>
          <p:nvSpPr>
            <p:cNvPr id="50235" name="Rectangle 40">
              <a:extLst>
                <a:ext uri="{FF2B5EF4-FFF2-40B4-BE49-F238E27FC236}">
                  <a16:creationId xmlns:a16="http://schemas.microsoft.com/office/drawing/2014/main" id="{BC0298D4-875F-40AE-8AC0-BF74A7FA8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" y="1791"/>
              <a:ext cx="220" cy="600"/>
            </a:xfrm>
            <a:prstGeom prst="rect">
              <a:avLst/>
            </a:prstGeom>
            <a:solidFill>
              <a:srgbClr val="F55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36" name="Freeform 41">
              <a:extLst>
                <a:ext uri="{FF2B5EF4-FFF2-40B4-BE49-F238E27FC236}">
                  <a16:creationId xmlns:a16="http://schemas.microsoft.com/office/drawing/2014/main" id="{C5A9B39C-0EFA-41E5-B77B-A023458E1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28 w 441"/>
                <a:gd name="T5" fmla="*/ 250 h 250"/>
                <a:gd name="T6" fmla="*/ 108 w 441"/>
                <a:gd name="T7" fmla="*/ 250 h 250"/>
                <a:gd name="T8" fmla="*/ 0 w 441"/>
                <a:gd name="T9" fmla="*/ 115 h 250"/>
                <a:gd name="T10" fmla="*/ 130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28" y="250"/>
                  </a:lnTo>
                  <a:lnTo>
                    <a:pt x="108" y="250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CD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Freeform 42">
              <a:extLst>
                <a:ext uri="{FF2B5EF4-FFF2-40B4-BE49-F238E27FC236}">
                  <a16:creationId xmlns:a16="http://schemas.microsoft.com/office/drawing/2014/main" id="{F6D414C0-91E6-4AD3-9226-6185946CE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656"/>
              <a:ext cx="108" cy="735"/>
            </a:xfrm>
            <a:custGeom>
              <a:avLst/>
              <a:gdLst>
                <a:gd name="T0" fmla="*/ 108 w 108"/>
                <a:gd name="T1" fmla="*/ 135 h 735"/>
                <a:gd name="T2" fmla="*/ 0 w 108"/>
                <a:gd name="T3" fmla="*/ 0 h 735"/>
                <a:gd name="T4" fmla="*/ 0 w 108"/>
                <a:gd name="T5" fmla="*/ 605 h 735"/>
                <a:gd name="T6" fmla="*/ 108 w 108"/>
                <a:gd name="T7" fmla="*/ 735 h 735"/>
                <a:gd name="T8" fmla="*/ 108 w 108"/>
                <a:gd name="T9" fmla="*/ 1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5">
                  <a:moveTo>
                    <a:pt x="108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08" y="735"/>
                  </a:lnTo>
                  <a:lnTo>
                    <a:pt x="108" y="135"/>
                  </a:lnTo>
                  <a:close/>
                </a:path>
              </a:pathLst>
            </a:custGeom>
            <a:solidFill>
              <a:srgbClr val="FAA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43">
              <a:extLst>
                <a:ext uri="{FF2B5EF4-FFF2-40B4-BE49-F238E27FC236}">
                  <a16:creationId xmlns:a16="http://schemas.microsoft.com/office/drawing/2014/main" id="{8F28481C-3FCD-4F48-B072-7165A0432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656"/>
              <a:ext cx="108" cy="735"/>
            </a:xfrm>
            <a:custGeom>
              <a:avLst/>
              <a:gdLst>
                <a:gd name="T0" fmla="*/ 108 w 108"/>
                <a:gd name="T1" fmla="*/ 135 h 735"/>
                <a:gd name="T2" fmla="*/ 0 w 108"/>
                <a:gd name="T3" fmla="*/ 0 h 735"/>
                <a:gd name="T4" fmla="*/ 0 w 108"/>
                <a:gd name="T5" fmla="*/ 605 h 735"/>
                <a:gd name="T6" fmla="*/ 108 w 108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108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08" y="7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Freeform 44">
              <a:extLst>
                <a:ext uri="{FF2B5EF4-FFF2-40B4-BE49-F238E27FC236}">
                  <a16:creationId xmlns:a16="http://schemas.microsoft.com/office/drawing/2014/main" id="{CFEDBA4B-9B9B-4F22-A378-4E3B48EE9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656"/>
              <a:ext cx="113" cy="735"/>
            </a:xfrm>
            <a:custGeom>
              <a:avLst/>
              <a:gdLst>
                <a:gd name="T0" fmla="*/ 0 w 113"/>
                <a:gd name="T1" fmla="*/ 735 h 735"/>
                <a:gd name="T2" fmla="*/ 113 w 113"/>
                <a:gd name="T3" fmla="*/ 605 h 735"/>
                <a:gd name="T4" fmla="*/ 113 w 113"/>
                <a:gd name="T5" fmla="*/ 0 h 735"/>
                <a:gd name="T6" fmla="*/ 0 w 113"/>
                <a:gd name="T7" fmla="*/ 135 h 735"/>
                <a:gd name="T8" fmla="*/ 0 w 113"/>
                <a:gd name="T9" fmla="*/ 7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5">
                  <a:moveTo>
                    <a:pt x="0" y="735"/>
                  </a:moveTo>
                  <a:lnTo>
                    <a:pt x="113" y="605"/>
                  </a:lnTo>
                  <a:lnTo>
                    <a:pt x="113" y="0"/>
                  </a:lnTo>
                  <a:lnTo>
                    <a:pt x="0" y="135"/>
                  </a:lnTo>
                  <a:lnTo>
                    <a:pt x="0" y="735"/>
                  </a:lnTo>
                  <a:close/>
                </a:path>
              </a:pathLst>
            </a:custGeom>
            <a:solidFill>
              <a:srgbClr val="F00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45">
              <a:extLst>
                <a:ext uri="{FF2B5EF4-FFF2-40B4-BE49-F238E27FC236}">
                  <a16:creationId xmlns:a16="http://schemas.microsoft.com/office/drawing/2014/main" id="{8B8F79E7-23C1-4B59-9845-296D2B5FE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656"/>
              <a:ext cx="113" cy="735"/>
            </a:xfrm>
            <a:custGeom>
              <a:avLst/>
              <a:gdLst>
                <a:gd name="T0" fmla="*/ 0 w 113"/>
                <a:gd name="T1" fmla="*/ 735 h 735"/>
                <a:gd name="T2" fmla="*/ 113 w 113"/>
                <a:gd name="T3" fmla="*/ 605 h 735"/>
                <a:gd name="T4" fmla="*/ 113 w 113"/>
                <a:gd name="T5" fmla="*/ 0 h 735"/>
                <a:gd name="T6" fmla="*/ 0 w 113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0" y="735"/>
                  </a:moveTo>
                  <a:lnTo>
                    <a:pt x="113" y="605"/>
                  </a:lnTo>
                  <a:lnTo>
                    <a:pt x="113" y="0"/>
                  </a:lnTo>
                  <a:lnTo>
                    <a:pt x="0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Freeform 46">
              <a:extLst>
                <a:ext uri="{FF2B5EF4-FFF2-40B4-BE49-F238E27FC236}">
                  <a16:creationId xmlns:a16="http://schemas.microsoft.com/office/drawing/2014/main" id="{1EFD3109-7987-439D-AF88-42B3CB116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560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3 w 257"/>
                <a:gd name="T9" fmla="*/ 87 h 202"/>
                <a:gd name="T10" fmla="*/ 81 w 257"/>
                <a:gd name="T11" fmla="*/ 202 h 202"/>
                <a:gd name="T12" fmla="*/ 0 w 257"/>
                <a:gd name="T13" fmla="*/ 96 h 202"/>
                <a:gd name="T14" fmla="*/ 9 w 257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3" y="87"/>
                  </a:lnTo>
                  <a:lnTo>
                    <a:pt x="81" y="202"/>
                  </a:lnTo>
                  <a:lnTo>
                    <a:pt x="0" y="96"/>
                  </a:lnTo>
                  <a:lnTo>
                    <a:pt x="9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47">
              <a:extLst>
                <a:ext uri="{FF2B5EF4-FFF2-40B4-BE49-F238E27FC236}">
                  <a16:creationId xmlns:a16="http://schemas.microsoft.com/office/drawing/2014/main" id="{50469FA7-FDD5-483E-ADAE-62374563C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560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3 w 257"/>
                <a:gd name="T9" fmla="*/ 87 h 202"/>
                <a:gd name="T10" fmla="*/ 81 w 257"/>
                <a:gd name="T11" fmla="*/ 202 h 202"/>
                <a:gd name="T12" fmla="*/ 0 w 257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3" y="87"/>
                  </a:lnTo>
                  <a:lnTo>
                    <a:pt x="81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Freeform 48">
              <a:extLst>
                <a:ext uri="{FF2B5EF4-FFF2-40B4-BE49-F238E27FC236}">
                  <a16:creationId xmlns:a16="http://schemas.microsoft.com/office/drawing/2014/main" id="{44F445C7-7939-460F-8739-AA9AB2F05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1810"/>
              <a:ext cx="148" cy="542"/>
            </a:xfrm>
            <a:custGeom>
              <a:avLst/>
              <a:gdLst>
                <a:gd name="T0" fmla="*/ 0 w 148"/>
                <a:gd name="T1" fmla="*/ 542 h 542"/>
                <a:gd name="T2" fmla="*/ 0 w 148"/>
                <a:gd name="T3" fmla="*/ 0 h 542"/>
                <a:gd name="T4" fmla="*/ 148 w 148"/>
                <a:gd name="T5" fmla="*/ 0 h 542"/>
                <a:gd name="T6" fmla="*/ 22 w 148"/>
                <a:gd name="T7" fmla="*/ 33 h 542"/>
                <a:gd name="T8" fmla="*/ 0 w 148"/>
                <a:gd name="T9" fmla="*/ 542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8" h="542">
                  <a:moveTo>
                    <a:pt x="0" y="542"/>
                  </a:moveTo>
                  <a:lnTo>
                    <a:pt x="0" y="0"/>
                  </a:lnTo>
                  <a:lnTo>
                    <a:pt x="148" y="0"/>
                  </a:lnTo>
                  <a:lnTo>
                    <a:pt x="22" y="3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49">
              <a:extLst>
                <a:ext uri="{FF2B5EF4-FFF2-40B4-BE49-F238E27FC236}">
                  <a16:creationId xmlns:a16="http://schemas.microsoft.com/office/drawing/2014/main" id="{34526327-4DCD-4A57-AABB-EF7172714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1695"/>
              <a:ext cx="45" cy="556"/>
            </a:xfrm>
            <a:custGeom>
              <a:avLst/>
              <a:gdLst>
                <a:gd name="T0" fmla="*/ 45 w 45"/>
                <a:gd name="T1" fmla="*/ 57 h 556"/>
                <a:gd name="T2" fmla="*/ 0 w 45"/>
                <a:gd name="T3" fmla="*/ 0 h 556"/>
                <a:gd name="T4" fmla="*/ 0 w 45"/>
                <a:gd name="T5" fmla="*/ 556 h 556"/>
                <a:gd name="T6" fmla="*/ 18 w 45"/>
                <a:gd name="T7" fmla="*/ 43 h 556"/>
                <a:gd name="T8" fmla="*/ 45 w 45"/>
                <a:gd name="T9" fmla="*/ 5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6">
                  <a:moveTo>
                    <a:pt x="45" y="57"/>
                  </a:moveTo>
                  <a:lnTo>
                    <a:pt x="0" y="0"/>
                  </a:lnTo>
                  <a:lnTo>
                    <a:pt x="0" y="556"/>
                  </a:lnTo>
                  <a:lnTo>
                    <a:pt x="18" y="43"/>
                  </a:lnTo>
                  <a:lnTo>
                    <a:pt x="4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Freeform 50">
              <a:extLst>
                <a:ext uri="{FF2B5EF4-FFF2-40B4-BE49-F238E27FC236}">
                  <a16:creationId xmlns:a16="http://schemas.microsoft.com/office/drawing/2014/main" id="{B6977A03-D4DF-4AFD-A086-EA1AA0984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2107"/>
              <a:ext cx="122" cy="269"/>
            </a:xfrm>
            <a:custGeom>
              <a:avLst/>
              <a:gdLst>
                <a:gd name="T0" fmla="*/ 122 w 122"/>
                <a:gd name="T1" fmla="*/ 0 h 269"/>
                <a:gd name="T2" fmla="*/ 122 w 122"/>
                <a:gd name="T3" fmla="*/ 269 h 269"/>
                <a:gd name="T4" fmla="*/ 0 w 122"/>
                <a:gd name="T5" fmla="*/ 269 h 269"/>
                <a:gd name="T6" fmla="*/ 99 w 122"/>
                <a:gd name="T7" fmla="*/ 250 h 269"/>
                <a:gd name="T8" fmla="*/ 122 w 122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9">
                  <a:moveTo>
                    <a:pt x="122" y="0"/>
                  </a:moveTo>
                  <a:lnTo>
                    <a:pt x="122" y="269"/>
                  </a:lnTo>
                  <a:lnTo>
                    <a:pt x="0" y="269"/>
                  </a:lnTo>
                  <a:lnTo>
                    <a:pt x="99" y="25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DC02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Freeform 51">
              <a:extLst>
                <a:ext uri="{FF2B5EF4-FFF2-40B4-BE49-F238E27FC236}">
                  <a16:creationId xmlns:a16="http://schemas.microsoft.com/office/drawing/2014/main" id="{47E91505-FB6D-4A31-B621-5E5701694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" y="1695"/>
              <a:ext cx="68" cy="619"/>
            </a:xfrm>
            <a:custGeom>
              <a:avLst/>
              <a:gdLst>
                <a:gd name="T0" fmla="*/ 14 w 68"/>
                <a:gd name="T1" fmla="*/ 619 h 619"/>
                <a:gd name="T2" fmla="*/ 68 w 68"/>
                <a:gd name="T3" fmla="*/ 556 h 619"/>
                <a:gd name="T4" fmla="*/ 68 w 68"/>
                <a:gd name="T5" fmla="*/ 0 h 619"/>
                <a:gd name="T6" fmla="*/ 0 w 68"/>
                <a:gd name="T7" fmla="*/ 76 h 619"/>
                <a:gd name="T8" fmla="*/ 50 w 68"/>
                <a:gd name="T9" fmla="*/ 43 h 619"/>
                <a:gd name="T10" fmla="*/ 50 w 68"/>
                <a:gd name="T11" fmla="*/ 523 h 619"/>
                <a:gd name="T12" fmla="*/ 14 w 68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19">
                  <a:moveTo>
                    <a:pt x="14" y="619"/>
                  </a:moveTo>
                  <a:lnTo>
                    <a:pt x="68" y="556"/>
                  </a:lnTo>
                  <a:lnTo>
                    <a:pt x="68" y="0"/>
                  </a:lnTo>
                  <a:lnTo>
                    <a:pt x="0" y="76"/>
                  </a:lnTo>
                  <a:lnTo>
                    <a:pt x="50" y="43"/>
                  </a:lnTo>
                  <a:lnTo>
                    <a:pt x="50" y="523"/>
                  </a:lnTo>
                  <a:lnTo>
                    <a:pt x="14" y="619"/>
                  </a:lnTo>
                  <a:close/>
                </a:path>
              </a:pathLst>
            </a:custGeom>
            <a:solidFill>
              <a:srgbClr val="A502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7" name="Freeform 52">
              <a:extLst>
                <a:ext uri="{FF2B5EF4-FFF2-40B4-BE49-F238E27FC236}">
                  <a16:creationId xmlns:a16="http://schemas.microsoft.com/office/drawing/2014/main" id="{AF00E2D5-0A42-4D2C-A532-C1DC26108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083"/>
              <a:ext cx="58" cy="269"/>
            </a:xfrm>
            <a:custGeom>
              <a:avLst/>
              <a:gdLst>
                <a:gd name="T0" fmla="*/ 58 w 58"/>
                <a:gd name="T1" fmla="*/ 0 h 269"/>
                <a:gd name="T2" fmla="*/ 58 w 58"/>
                <a:gd name="T3" fmla="*/ 269 h 269"/>
                <a:gd name="T4" fmla="*/ 0 w 58"/>
                <a:gd name="T5" fmla="*/ 202 h 269"/>
                <a:gd name="T6" fmla="*/ 45 w 58"/>
                <a:gd name="T7" fmla="*/ 226 h 269"/>
                <a:gd name="T8" fmla="*/ 58 w 58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69">
                  <a:moveTo>
                    <a:pt x="58" y="0"/>
                  </a:moveTo>
                  <a:lnTo>
                    <a:pt x="58" y="269"/>
                  </a:lnTo>
                  <a:lnTo>
                    <a:pt x="0" y="202"/>
                  </a:lnTo>
                  <a:lnTo>
                    <a:pt x="45" y="226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552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8" name="Rectangle 53">
              <a:extLst>
                <a:ext uri="{FF2B5EF4-FFF2-40B4-BE49-F238E27FC236}">
                  <a16:creationId xmlns:a16="http://schemas.microsoft.com/office/drawing/2014/main" id="{8517FCB8-1A8E-4829-A6BE-9113C9CFA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" y="1791"/>
              <a:ext cx="220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49" name="Freeform 54">
              <a:extLst>
                <a:ext uri="{FF2B5EF4-FFF2-40B4-BE49-F238E27FC236}">
                  <a16:creationId xmlns:a16="http://schemas.microsoft.com/office/drawing/2014/main" id="{FF7F84AD-434B-4379-95B3-FF0FDCEBF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28 w 441"/>
                <a:gd name="T5" fmla="*/ 250 h 250"/>
                <a:gd name="T6" fmla="*/ 108 w 441"/>
                <a:gd name="T7" fmla="*/ 250 h 250"/>
                <a:gd name="T8" fmla="*/ 0 w 441"/>
                <a:gd name="T9" fmla="*/ 115 h 250"/>
                <a:gd name="T10" fmla="*/ 130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28" y="250"/>
                  </a:lnTo>
                  <a:lnTo>
                    <a:pt x="108" y="250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0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0" name="Freeform 55">
              <a:extLst>
                <a:ext uri="{FF2B5EF4-FFF2-40B4-BE49-F238E27FC236}">
                  <a16:creationId xmlns:a16="http://schemas.microsoft.com/office/drawing/2014/main" id="{F67083B6-35D5-4D59-9B3F-0492E5A5A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1656"/>
              <a:ext cx="108" cy="735"/>
            </a:xfrm>
            <a:custGeom>
              <a:avLst/>
              <a:gdLst>
                <a:gd name="T0" fmla="*/ 108 w 108"/>
                <a:gd name="T1" fmla="*/ 135 h 735"/>
                <a:gd name="T2" fmla="*/ 0 w 108"/>
                <a:gd name="T3" fmla="*/ 0 h 735"/>
                <a:gd name="T4" fmla="*/ 0 w 108"/>
                <a:gd name="T5" fmla="*/ 605 h 735"/>
                <a:gd name="T6" fmla="*/ 108 w 108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108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08" y="7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1" name="Freeform 56">
              <a:extLst>
                <a:ext uri="{FF2B5EF4-FFF2-40B4-BE49-F238E27FC236}">
                  <a16:creationId xmlns:a16="http://schemas.microsoft.com/office/drawing/2014/main" id="{54D5DF79-2362-4570-8C2B-BE461BAAF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656"/>
              <a:ext cx="113" cy="735"/>
            </a:xfrm>
            <a:custGeom>
              <a:avLst/>
              <a:gdLst>
                <a:gd name="T0" fmla="*/ 0 w 113"/>
                <a:gd name="T1" fmla="*/ 735 h 735"/>
                <a:gd name="T2" fmla="*/ 113 w 113"/>
                <a:gd name="T3" fmla="*/ 605 h 735"/>
                <a:gd name="T4" fmla="*/ 113 w 113"/>
                <a:gd name="T5" fmla="*/ 0 h 735"/>
                <a:gd name="T6" fmla="*/ 0 w 113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0" y="735"/>
                  </a:moveTo>
                  <a:lnTo>
                    <a:pt x="113" y="605"/>
                  </a:lnTo>
                  <a:lnTo>
                    <a:pt x="113" y="0"/>
                  </a:lnTo>
                  <a:lnTo>
                    <a:pt x="0" y="1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1" name="Group 57">
            <a:extLst>
              <a:ext uri="{FF2B5EF4-FFF2-40B4-BE49-F238E27FC236}">
                <a16:creationId xmlns:a16="http://schemas.microsoft.com/office/drawing/2014/main" id="{BD54CF26-AB96-4551-8979-59AF52B4108F}"/>
              </a:ext>
            </a:extLst>
          </p:cNvPr>
          <p:cNvGrpSpPr>
            <a:grpSpLocks/>
          </p:cNvGrpSpPr>
          <p:nvPr/>
        </p:nvGrpSpPr>
        <p:grpSpPr bwMode="auto">
          <a:xfrm>
            <a:off x="4024313" y="3965575"/>
            <a:ext cx="700087" cy="1349375"/>
            <a:chOff x="3133" y="1541"/>
            <a:chExt cx="441" cy="850"/>
          </a:xfrm>
        </p:grpSpPr>
        <p:sp>
          <p:nvSpPr>
            <p:cNvPr id="50218" name="Rectangle 58">
              <a:extLst>
                <a:ext uri="{FF2B5EF4-FFF2-40B4-BE49-F238E27FC236}">
                  <a16:creationId xmlns:a16="http://schemas.microsoft.com/office/drawing/2014/main" id="{DAF918DA-BDA7-4B0F-A210-35D3560384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791"/>
              <a:ext cx="220" cy="600"/>
            </a:xfrm>
            <a:prstGeom prst="rect">
              <a:avLst/>
            </a:prstGeom>
            <a:solidFill>
              <a:srgbClr val="8FD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19" name="Freeform 59">
              <a:extLst>
                <a:ext uri="{FF2B5EF4-FFF2-40B4-BE49-F238E27FC236}">
                  <a16:creationId xmlns:a16="http://schemas.microsoft.com/office/drawing/2014/main" id="{E1D6066B-72D5-48E5-A5A4-0F05F081F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3 w 441"/>
                <a:gd name="T7" fmla="*/ 250 h 250"/>
                <a:gd name="T8" fmla="*/ 0 w 441"/>
                <a:gd name="T9" fmla="*/ 115 h 250"/>
                <a:gd name="T10" fmla="*/ 131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3" y="250"/>
                  </a:lnTo>
                  <a:lnTo>
                    <a:pt x="0" y="115"/>
                  </a:lnTo>
                  <a:lnTo>
                    <a:pt x="131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E0F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0" name="Freeform 60">
              <a:extLst>
                <a:ext uri="{FF2B5EF4-FFF2-40B4-BE49-F238E27FC236}">
                  <a16:creationId xmlns:a16="http://schemas.microsoft.com/office/drawing/2014/main" id="{60436ECA-D4CC-461A-A8DA-C1CCB6E1B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113 w 113"/>
                <a:gd name="T9" fmla="*/ 1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  <a:lnTo>
                    <a:pt x="113" y="135"/>
                  </a:lnTo>
                  <a:close/>
                </a:path>
              </a:pathLst>
            </a:custGeom>
            <a:solidFill>
              <a:srgbClr val="C3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1" name="Freeform 61">
              <a:extLst>
                <a:ext uri="{FF2B5EF4-FFF2-40B4-BE49-F238E27FC236}">
                  <a16:creationId xmlns:a16="http://schemas.microsoft.com/office/drawing/2014/main" id="{5207D1FD-2872-465E-9B03-FA4418DAF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2" name="Freeform 62">
              <a:extLst>
                <a:ext uri="{FF2B5EF4-FFF2-40B4-BE49-F238E27FC236}">
                  <a16:creationId xmlns:a16="http://schemas.microsoft.com/office/drawing/2014/main" id="{C80F247C-839D-4D5C-991D-052D62D9E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w 108"/>
                <a:gd name="T9" fmla="*/ 7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  <a:lnTo>
                    <a:pt x="0" y="735"/>
                  </a:lnTo>
                  <a:close/>
                </a:path>
              </a:pathLst>
            </a:custGeom>
            <a:solidFill>
              <a:srgbClr val="60B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3" name="Freeform 63">
              <a:extLst>
                <a:ext uri="{FF2B5EF4-FFF2-40B4-BE49-F238E27FC236}">
                  <a16:creationId xmlns:a16="http://schemas.microsoft.com/office/drawing/2014/main" id="{E8908176-D849-457D-B21B-185ECA745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4" name="Freeform 64">
              <a:extLst>
                <a:ext uri="{FF2B5EF4-FFF2-40B4-BE49-F238E27FC236}">
                  <a16:creationId xmlns:a16="http://schemas.microsoft.com/office/drawing/2014/main" id="{74B1BAFC-56D0-4209-8B89-1696569AF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560"/>
              <a:ext cx="252" cy="202"/>
            </a:xfrm>
            <a:custGeom>
              <a:avLst/>
              <a:gdLst>
                <a:gd name="T0" fmla="*/ 5 w 252"/>
                <a:gd name="T1" fmla="*/ 82 h 202"/>
                <a:gd name="T2" fmla="*/ 99 w 252"/>
                <a:gd name="T3" fmla="*/ 0 h 202"/>
                <a:gd name="T4" fmla="*/ 252 w 252"/>
                <a:gd name="T5" fmla="*/ 0 h 202"/>
                <a:gd name="T6" fmla="*/ 108 w 252"/>
                <a:gd name="T7" fmla="*/ 24 h 202"/>
                <a:gd name="T8" fmla="*/ 23 w 252"/>
                <a:gd name="T9" fmla="*/ 87 h 202"/>
                <a:gd name="T10" fmla="*/ 77 w 252"/>
                <a:gd name="T11" fmla="*/ 202 h 202"/>
                <a:gd name="T12" fmla="*/ 0 w 252"/>
                <a:gd name="T13" fmla="*/ 96 h 202"/>
                <a:gd name="T14" fmla="*/ 5 w 252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2" h="202">
                  <a:moveTo>
                    <a:pt x="5" y="82"/>
                  </a:moveTo>
                  <a:lnTo>
                    <a:pt x="99" y="0"/>
                  </a:lnTo>
                  <a:lnTo>
                    <a:pt x="252" y="0"/>
                  </a:lnTo>
                  <a:lnTo>
                    <a:pt x="108" y="24"/>
                  </a:lnTo>
                  <a:lnTo>
                    <a:pt x="23" y="87"/>
                  </a:lnTo>
                  <a:lnTo>
                    <a:pt x="77" y="202"/>
                  </a:lnTo>
                  <a:lnTo>
                    <a:pt x="0" y="96"/>
                  </a:lnTo>
                  <a:lnTo>
                    <a:pt x="5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5" name="Freeform 65">
              <a:extLst>
                <a:ext uri="{FF2B5EF4-FFF2-40B4-BE49-F238E27FC236}">
                  <a16:creationId xmlns:a16="http://schemas.microsoft.com/office/drawing/2014/main" id="{487E2B92-4B82-42F2-A4E9-575C6102C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560"/>
              <a:ext cx="252" cy="202"/>
            </a:xfrm>
            <a:custGeom>
              <a:avLst/>
              <a:gdLst>
                <a:gd name="T0" fmla="*/ 5 w 252"/>
                <a:gd name="T1" fmla="*/ 82 h 202"/>
                <a:gd name="T2" fmla="*/ 99 w 252"/>
                <a:gd name="T3" fmla="*/ 0 h 202"/>
                <a:gd name="T4" fmla="*/ 252 w 252"/>
                <a:gd name="T5" fmla="*/ 0 h 202"/>
                <a:gd name="T6" fmla="*/ 108 w 252"/>
                <a:gd name="T7" fmla="*/ 24 h 202"/>
                <a:gd name="T8" fmla="*/ 23 w 252"/>
                <a:gd name="T9" fmla="*/ 87 h 202"/>
                <a:gd name="T10" fmla="*/ 77 w 252"/>
                <a:gd name="T11" fmla="*/ 202 h 202"/>
                <a:gd name="T12" fmla="*/ 0 w 252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2" h="202">
                  <a:moveTo>
                    <a:pt x="5" y="82"/>
                  </a:moveTo>
                  <a:lnTo>
                    <a:pt x="99" y="0"/>
                  </a:lnTo>
                  <a:lnTo>
                    <a:pt x="252" y="0"/>
                  </a:lnTo>
                  <a:lnTo>
                    <a:pt x="108" y="24"/>
                  </a:lnTo>
                  <a:lnTo>
                    <a:pt x="23" y="87"/>
                  </a:lnTo>
                  <a:lnTo>
                    <a:pt x="77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6" name="Freeform 66">
              <a:extLst>
                <a:ext uri="{FF2B5EF4-FFF2-40B4-BE49-F238E27FC236}">
                  <a16:creationId xmlns:a16="http://schemas.microsoft.com/office/drawing/2014/main" id="{D5FB444D-2E97-4582-84BA-6A8D286C1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810"/>
              <a:ext cx="143" cy="542"/>
            </a:xfrm>
            <a:custGeom>
              <a:avLst/>
              <a:gdLst>
                <a:gd name="T0" fmla="*/ 0 w 143"/>
                <a:gd name="T1" fmla="*/ 542 h 542"/>
                <a:gd name="T2" fmla="*/ 0 w 143"/>
                <a:gd name="T3" fmla="*/ 0 h 542"/>
                <a:gd name="T4" fmla="*/ 143 w 143"/>
                <a:gd name="T5" fmla="*/ 0 h 542"/>
                <a:gd name="T6" fmla="*/ 18 w 143"/>
                <a:gd name="T7" fmla="*/ 33 h 542"/>
                <a:gd name="T8" fmla="*/ 0 w 143"/>
                <a:gd name="T9" fmla="*/ 542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542">
                  <a:moveTo>
                    <a:pt x="0" y="542"/>
                  </a:moveTo>
                  <a:lnTo>
                    <a:pt x="0" y="0"/>
                  </a:lnTo>
                  <a:lnTo>
                    <a:pt x="143" y="0"/>
                  </a:lnTo>
                  <a:lnTo>
                    <a:pt x="18" y="3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67">
              <a:extLst>
                <a:ext uri="{FF2B5EF4-FFF2-40B4-BE49-F238E27FC236}">
                  <a16:creationId xmlns:a16="http://schemas.microsoft.com/office/drawing/2014/main" id="{9B1C34CC-9CA0-4A30-AF16-5DEBE0FAD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695"/>
              <a:ext cx="45" cy="556"/>
            </a:xfrm>
            <a:custGeom>
              <a:avLst/>
              <a:gdLst>
                <a:gd name="T0" fmla="*/ 45 w 45"/>
                <a:gd name="T1" fmla="*/ 57 h 556"/>
                <a:gd name="T2" fmla="*/ 0 w 45"/>
                <a:gd name="T3" fmla="*/ 0 h 556"/>
                <a:gd name="T4" fmla="*/ 0 w 45"/>
                <a:gd name="T5" fmla="*/ 556 h 556"/>
                <a:gd name="T6" fmla="*/ 13 w 45"/>
                <a:gd name="T7" fmla="*/ 43 h 556"/>
                <a:gd name="T8" fmla="*/ 45 w 45"/>
                <a:gd name="T9" fmla="*/ 5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6">
                  <a:moveTo>
                    <a:pt x="45" y="57"/>
                  </a:moveTo>
                  <a:lnTo>
                    <a:pt x="0" y="0"/>
                  </a:lnTo>
                  <a:lnTo>
                    <a:pt x="0" y="556"/>
                  </a:lnTo>
                  <a:lnTo>
                    <a:pt x="13" y="43"/>
                  </a:lnTo>
                  <a:lnTo>
                    <a:pt x="4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Freeform 68">
              <a:extLst>
                <a:ext uri="{FF2B5EF4-FFF2-40B4-BE49-F238E27FC236}">
                  <a16:creationId xmlns:a16="http://schemas.microsoft.com/office/drawing/2014/main" id="{AB9FACCA-B710-4123-8D35-FBB04833E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2107"/>
              <a:ext cx="121" cy="269"/>
            </a:xfrm>
            <a:custGeom>
              <a:avLst/>
              <a:gdLst>
                <a:gd name="T0" fmla="*/ 121 w 121"/>
                <a:gd name="T1" fmla="*/ 0 h 269"/>
                <a:gd name="T2" fmla="*/ 121 w 121"/>
                <a:gd name="T3" fmla="*/ 269 h 269"/>
                <a:gd name="T4" fmla="*/ 0 w 121"/>
                <a:gd name="T5" fmla="*/ 269 h 269"/>
                <a:gd name="T6" fmla="*/ 98 w 121"/>
                <a:gd name="T7" fmla="*/ 250 h 269"/>
                <a:gd name="T8" fmla="*/ 121 w 121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269">
                  <a:moveTo>
                    <a:pt x="121" y="0"/>
                  </a:moveTo>
                  <a:lnTo>
                    <a:pt x="121" y="269"/>
                  </a:lnTo>
                  <a:lnTo>
                    <a:pt x="0" y="269"/>
                  </a:lnTo>
                  <a:lnTo>
                    <a:pt x="98" y="25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3CA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69">
              <a:extLst>
                <a:ext uri="{FF2B5EF4-FFF2-40B4-BE49-F238E27FC236}">
                  <a16:creationId xmlns:a16="http://schemas.microsoft.com/office/drawing/2014/main" id="{F371ABEB-3703-4539-AF44-10021CADF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695"/>
              <a:ext cx="67" cy="619"/>
            </a:xfrm>
            <a:custGeom>
              <a:avLst/>
              <a:gdLst>
                <a:gd name="T0" fmla="*/ 13 w 67"/>
                <a:gd name="T1" fmla="*/ 619 h 619"/>
                <a:gd name="T2" fmla="*/ 67 w 67"/>
                <a:gd name="T3" fmla="*/ 556 h 619"/>
                <a:gd name="T4" fmla="*/ 67 w 67"/>
                <a:gd name="T5" fmla="*/ 0 h 619"/>
                <a:gd name="T6" fmla="*/ 0 w 67"/>
                <a:gd name="T7" fmla="*/ 76 h 619"/>
                <a:gd name="T8" fmla="*/ 54 w 67"/>
                <a:gd name="T9" fmla="*/ 43 h 619"/>
                <a:gd name="T10" fmla="*/ 54 w 67"/>
                <a:gd name="T11" fmla="*/ 523 h 619"/>
                <a:gd name="T12" fmla="*/ 13 w 67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619">
                  <a:moveTo>
                    <a:pt x="13" y="619"/>
                  </a:moveTo>
                  <a:lnTo>
                    <a:pt x="67" y="556"/>
                  </a:lnTo>
                  <a:lnTo>
                    <a:pt x="67" y="0"/>
                  </a:lnTo>
                  <a:lnTo>
                    <a:pt x="0" y="76"/>
                  </a:lnTo>
                  <a:lnTo>
                    <a:pt x="54" y="43"/>
                  </a:lnTo>
                  <a:lnTo>
                    <a:pt x="54" y="523"/>
                  </a:lnTo>
                  <a:lnTo>
                    <a:pt x="13" y="619"/>
                  </a:lnTo>
                  <a:close/>
                </a:path>
              </a:pathLst>
            </a:custGeom>
            <a:solidFill>
              <a:srgbClr val="008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70">
              <a:extLst>
                <a:ext uri="{FF2B5EF4-FFF2-40B4-BE49-F238E27FC236}">
                  <a16:creationId xmlns:a16="http://schemas.microsoft.com/office/drawing/2014/main" id="{CF0E46E4-184B-45F6-A917-4AFE8B334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083"/>
              <a:ext cx="58" cy="269"/>
            </a:xfrm>
            <a:custGeom>
              <a:avLst/>
              <a:gdLst>
                <a:gd name="T0" fmla="*/ 58 w 58"/>
                <a:gd name="T1" fmla="*/ 0 h 269"/>
                <a:gd name="T2" fmla="*/ 58 w 58"/>
                <a:gd name="T3" fmla="*/ 269 h 269"/>
                <a:gd name="T4" fmla="*/ 0 w 58"/>
                <a:gd name="T5" fmla="*/ 202 h 269"/>
                <a:gd name="T6" fmla="*/ 40 w 58"/>
                <a:gd name="T7" fmla="*/ 226 h 269"/>
                <a:gd name="T8" fmla="*/ 58 w 58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69">
                  <a:moveTo>
                    <a:pt x="58" y="0"/>
                  </a:moveTo>
                  <a:lnTo>
                    <a:pt x="58" y="269"/>
                  </a:lnTo>
                  <a:lnTo>
                    <a:pt x="0" y="202"/>
                  </a:lnTo>
                  <a:lnTo>
                    <a:pt x="40" y="226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62B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Rectangle 71">
              <a:extLst>
                <a:ext uri="{FF2B5EF4-FFF2-40B4-BE49-F238E27FC236}">
                  <a16:creationId xmlns:a16="http://schemas.microsoft.com/office/drawing/2014/main" id="{58E776A6-B3D8-4032-9BF9-55CE63328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1791"/>
              <a:ext cx="220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32" name="Freeform 72">
              <a:extLst>
                <a:ext uri="{FF2B5EF4-FFF2-40B4-BE49-F238E27FC236}">
                  <a16:creationId xmlns:a16="http://schemas.microsoft.com/office/drawing/2014/main" id="{19F25B55-9B1D-4FBB-9EE3-E6FC2ABE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3 w 441"/>
                <a:gd name="T7" fmla="*/ 250 h 250"/>
                <a:gd name="T8" fmla="*/ 0 w 441"/>
                <a:gd name="T9" fmla="*/ 115 h 250"/>
                <a:gd name="T10" fmla="*/ 131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3" y="250"/>
                  </a:lnTo>
                  <a:lnTo>
                    <a:pt x="0" y="115"/>
                  </a:lnTo>
                  <a:lnTo>
                    <a:pt x="131" y="0"/>
                  </a:lnTo>
                  <a:lnTo>
                    <a:pt x="310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73">
              <a:extLst>
                <a:ext uri="{FF2B5EF4-FFF2-40B4-BE49-F238E27FC236}">
                  <a16:creationId xmlns:a16="http://schemas.microsoft.com/office/drawing/2014/main" id="{3B8F8EE1-60A2-46B6-9EE6-64E77419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" y="1656"/>
              <a:ext cx="113" cy="735"/>
            </a:xfrm>
            <a:custGeom>
              <a:avLst/>
              <a:gdLst>
                <a:gd name="T0" fmla="*/ 113 w 113"/>
                <a:gd name="T1" fmla="*/ 135 h 735"/>
                <a:gd name="T2" fmla="*/ 0 w 113"/>
                <a:gd name="T3" fmla="*/ 0 h 735"/>
                <a:gd name="T4" fmla="*/ 0 w 113"/>
                <a:gd name="T5" fmla="*/ 605 h 735"/>
                <a:gd name="T6" fmla="*/ 113 w 113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3" h="735">
                  <a:moveTo>
                    <a:pt x="113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3" y="7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Freeform 74">
              <a:extLst>
                <a:ext uri="{FF2B5EF4-FFF2-40B4-BE49-F238E27FC236}">
                  <a16:creationId xmlns:a16="http://schemas.microsoft.com/office/drawing/2014/main" id="{9009026E-47F6-4E57-B7A6-86FEF0672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2" name="Group 75">
            <a:extLst>
              <a:ext uri="{FF2B5EF4-FFF2-40B4-BE49-F238E27FC236}">
                <a16:creationId xmlns:a16="http://schemas.microsoft.com/office/drawing/2014/main" id="{D3399992-981B-4034-99FA-BDEFFD4EAEB8}"/>
              </a:ext>
            </a:extLst>
          </p:cNvPr>
          <p:cNvGrpSpPr>
            <a:grpSpLocks/>
          </p:cNvGrpSpPr>
          <p:nvPr/>
        </p:nvGrpSpPr>
        <p:grpSpPr bwMode="auto">
          <a:xfrm>
            <a:off x="4003675" y="2093913"/>
            <a:ext cx="700088" cy="1349375"/>
            <a:chOff x="313" y="1541"/>
            <a:chExt cx="441" cy="850"/>
          </a:xfrm>
        </p:grpSpPr>
        <p:sp>
          <p:nvSpPr>
            <p:cNvPr id="50201" name="Rectangle 76">
              <a:extLst>
                <a:ext uri="{FF2B5EF4-FFF2-40B4-BE49-F238E27FC236}">
                  <a16:creationId xmlns:a16="http://schemas.microsoft.com/office/drawing/2014/main" id="{5D85CB51-F0F2-4B42-96A7-B4ED0776A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" y="1791"/>
              <a:ext cx="221" cy="600"/>
            </a:xfrm>
            <a:prstGeom prst="rect">
              <a:avLst/>
            </a:prstGeom>
            <a:solidFill>
              <a:srgbClr val="FC8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02" name="Freeform 77">
              <a:extLst>
                <a:ext uri="{FF2B5EF4-FFF2-40B4-BE49-F238E27FC236}">
                  <a16:creationId xmlns:a16="http://schemas.microsoft.com/office/drawing/2014/main" id="{6C3CB82D-F2B6-479C-BD9C-501217FCD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2 w 441"/>
                <a:gd name="T7" fmla="*/ 250 h 250"/>
                <a:gd name="T8" fmla="*/ 0 w 441"/>
                <a:gd name="T9" fmla="*/ 115 h 250"/>
                <a:gd name="T10" fmla="*/ 130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2" y="250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DD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3" name="Freeform 78">
              <a:extLst>
                <a:ext uri="{FF2B5EF4-FFF2-40B4-BE49-F238E27FC236}">
                  <a16:creationId xmlns:a16="http://schemas.microsoft.com/office/drawing/2014/main" id="{A43B830B-504C-4372-9668-B0FA90DB7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1656"/>
              <a:ext cx="112" cy="735"/>
            </a:xfrm>
            <a:custGeom>
              <a:avLst/>
              <a:gdLst>
                <a:gd name="T0" fmla="*/ 112 w 112"/>
                <a:gd name="T1" fmla="*/ 135 h 735"/>
                <a:gd name="T2" fmla="*/ 0 w 112"/>
                <a:gd name="T3" fmla="*/ 0 h 735"/>
                <a:gd name="T4" fmla="*/ 0 w 112"/>
                <a:gd name="T5" fmla="*/ 605 h 735"/>
                <a:gd name="T6" fmla="*/ 112 w 112"/>
                <a:gd name="T7" fmla="*/ 735 h 735"/>
                <a:gd name="T8" fmla="*/ 112 w 112"/>
                <a:gd name="T9" fmla="*/ 1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735">
                  <a:moveTo>
                    <a:pt x="112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2" y="735"/>
                  </a:lnTo>
                  <a:lnTo>
                    <a:pt x="112" y="135"/>
                  </a:lnTo>
                  <a:close/>
                </a:path>
              </a:pathLst>
            </a:custGeom>
            <a:solidFill>
              <a:srgbClr val="FCB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4" name="Freeform 79">
              <a:extLst>
                <a:ext uri="{FF2B5EF4-FFF2-40B4-BE49-F238E27FC236}">
                  <a16:creationId xmlns:a16="http://schemas.microsoft.com/office/drawing/2014/main" id="{3DDF646E-C13E-4AAD-AAD4-441D1CF9E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1656"/>
              <a:ext cx="112" cy="735"/>
            </a:xfrm>
            <a:custGeom>
              <a:avLst/>
              <a:gdLst>
                <a:gd name="T0" fmla="*/ 112 w 112"/>
                <a:gd name="T1" fmla="*/ 135 h 735"/>
                <a:gd name="T2" fmla="*/ 0 w 112"/>
                <a:gd name="T3" fmla="*/ 0 h 735"/>
                <a:gd name="T4" fmla="*/ 0 w 112"/>
                <a:gd name="T5" fmla="*/ 605 h 735"/>
                <a:gd name="T6" fmla="*/ 112 w 112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5">
                  <a:moveTo>
                    <a:pt x="112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2" y="7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5" name="Freeform 80">
              <a:extLst>
                <a:ext uri="{FF2B5EF4-FFF2-40B4-BE49-F238E27FC236}">
                  <a16:creationId xmlns:a16="http://schemas.microsoft.com/office/drawing/2014/main" id="{8543784B-4A00-4F47-8E08-853B3B13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w 108"/>
                <a:gd name="T9" fmla="*/ 735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  <a:lnTo>
                    <a:pt x="0" y="735"/>
                  </a:lnTo>
                  <a:close/>
                </a:path>
              </a:pathLst>
            </a:custGeom>
            <a:solidFill>
              <a:srgbClr val="FD5B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6" name="Freeform 81">
              <a:extLst>
                <a:ext uri="{FF2B5EF4-FFF2-40B4-BE49-F238E27FC236}">
                  <a16:creationId xmlns:a16="http://schemas.microsoft.com/office/drawing/2014/main" id="{DD714279-FF79-4604-A861-033D7726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7" name="Freeform 82">
              <a:extLst>
                <a:ext uri="{FF2B5EF4-FFF2-40B4-BE49-F238E27FC236}">
                  <a16:creationId xmlns:a16="http://schemas.microsoft.com/office/drawing/2014/main" id="{B7EF6727-7CED-45A6-BCA5-044929D58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1560"/>
              <a:ext cx="256" cy="202"/>
            </a:xfrm>
            <a:custGeom>
              <a:avLst/>
              <a:gdLst>
                <a:gd name="T0" fmla="*/ 9 w 256"/>
                <a:gd name="T1" fmla="*/ 82 h 202"/>
                <a:gd name="T2" fmla="*/ 103 w 256"/>
                <a:gd name="T3" fmla="*/ 0 h 202"/>
                <a:gd name="T4" fmla="*/ 256 w 256"/>
                <a:gd name="T5" fmla="*/ 0 h 202"/>
                <a:gd name="T6" fmla="*/ 112 w 256"/>
                <a:gd name="T7" fmla="*/ 24 h 202"/>
                <a:gd name="T8" fmla="*/ 22 w 256"/>
                <a:gd name="T9" fmla="*/ 87 h 202"/>
                <a:gd name="T10" fmla="*/ 76 w 256"/>
                <a:gd name="T11" fmla="*/ 202 h 202"/>
                <a:gd name="T12" fmla="*/ 0 w 256"/>
                <a:gd name="T13" fmla="*/ 96 h 202"/>
                <a:gd name="T14" fmla="*/ 9 w 256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6" h="202">
                  <a:moveTo>
                    <a:pt x="9" y="82"/>
                  </a:moveTo>
                  <a:lnTo>
                    <a:pt x="103" y="0"/>
                  </a:lnTo>
                  <a:lnTo>
                    <a:pt x="256" y="0"/>
                  </a:lnTo>
                  <a:lnTo>
                    <a:pt x="112" y="24"/>
                  </a:lnTo>
                  <a:lnTo>
                    <a:pt x="22" y="87"/>
                  </a:lnTo>
                  <a:lnTo>
                    <a:pt x="76" y="202"/>
                  </a:lnTo>
                  <a:lnTo>
                    <a:pt x="0" y="96"/>
                  </a:lnTo>
                  <a:lnTo>
                    <a:pt x="9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8" name="Freeform 83">
              <a:extLst>
                <a:ext uri="{FF2B5EF4-FFF2-40B4-BE49-F238E27FC236}">
                  <a16:creationId xmlns:a16="http://schemas.microsoft.com/office/drawing/2014/main" id="{E85780AF-6A2A-4434-A7F5-085298B57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" y="1560"/>
              <a:ext cx="256" cy="202"/>
            </a:xfrm>
            <a:custGeom>
              <a:avLst/>
              <a:gdLst>
                <a:gd name="T0" fmla="*/ 9 w 256"/>
                <a:gd name="T1" fmla="*/ 82 h 202"/>
                <a:gd name="T2" fmla="*/ 103 w 256"/>
                <a:gd name="T3" fmla="*/ 0 h 202"/>
                <a:gd name="T4" fmla="*/ 256 w 256"/>
                <a:gd name="T5" fmla="*/ 0 h 202"/>
                <a:gd name="T6" fmla="*/ 112 w 256"/>
                <a:gd name="T7" fmla="*/ 24 h 202"/>
                <a:gd name="T8" fmla="*/ 22 w 256"/>
                <a:gd name="T9" fmla="*/ 87 h 202"/>
                <a:gd name="T10" fmla="*/ 76 w 256"/>
                <a:gd name="T11" fmla="*/ 202 h 202"/>
                <a:gd name="T12" fmla="*/ 0 w 256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6" h="202">
                  <a:moveTo>
                    <a:pt x="9" y="82"/>
                  </a:moveTo>
                  <a:lnTo>
                    <a:pt x="103" y="0"/>
                  </a:lnTo>
                  <a:lnTo>
                    <a:pt x="256" y="0"/>
                  </a:lnTo>
                  <a:lnTo>
                    <a:pt x="112" y="24"/>
                  </a:lnTo>
                  <a:lnTo>
                    <a:pt x="22" y="87"/>
                  </a:lnTo>
                  <a:lnTo>
                    <a:pt x="76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9" name="Freeform 84">
              <a:extLst>
                <a:ext uri="{FF2B5EF4-FFF2-40B4-BE49-F238E27FC236}">
                  <a16:creationId xmlns:a16="http://schemas.microsoft.com/office/drawing/2014/main" id="{8E1D8C64-BCBF-447E-BED3-F00CD6A45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1810"/>
              <a:ext cx="149" cy="542"/>
            </a:xfrm>
            <a:custGeom>
              <a:avLst/>
              <a:gdLst>
                <a:gd name="T0" fmla="*/ 0 w 149"/>
                <a:gd name="T1" fmla="*/ 542 h 542"/>
                <a:gd name="T2" fmla="*/ 0 w 149"/>
                <a:gd name="T3" fmla="*/ 0 h 542"/>
                <a:gd name="T4" fmla="*/ 149 w 149"/>
                <a:gd name="T5" fmla="*/ 0 h 542"/>
                <a:gd name="T6" fmla="*/ 23 w 149"/>
                <a:gd name="T7" fmla="*/ 33 h 542"/>
                <a:gd name="T8" fmla="*/ 0 w 149"/>
                <a:gd name="T9" fmla="*/ 542 h 5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542">
                  <a:moveTo>
                    <a:pt x="0" y="542"/>
                  </a:moveTo>
                  <a:lnTo>
                    <a:pt x="0" y="0"/>
                  </a:lnTo>
                  <a:lnTo>
                    <a:pt x="149" y="0"/>
                  </a:lnTo>
                  <a:lnTo>
                    <a:pt x="23" y="33"/>
                  </a:lnTo>
                  <a:lnTo>
                    <a:pt x="0" y="5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0" name="Freeform 85">
              <a:extLst>
                <a:ext uri="{FF2B5EF4-FFF2-40B4-BE49-F238E27FC236}">
                  <a16:creationId xmlns:a16="http://schemas.microsoft.com/office/drawing/2014/main" id="{29550F9E-EF65-4B4D-8100-40C28311E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1695"/>
              <a:ext cx="45" cy="556"/>
            </a:xfrm>
            <a:custGeom>
              <a:avLst/>
              <a:gdLst>
                <a:gd name="T0" fmla="*/ 45 w 45"/>
                <a:gd name="T1" fmla="*/ 57 h 556"/>
                <a:gd name="T2" fmla="*/ 0 w 45"/>
                <a:gd name="T3" fmla="*/ 0 h 556"/>
                <a:gd name="T4" fmla="*/ 0 w 45"/>
                <a:gd name="T5" fmla="*/ 556 h 556"/>
                <a:gd name="T6" fmla="*/ 18 w 45"/>
                <a:gd name="T7" fmla="*/ 43 h 556"/>
                <a:gd name="T8" fmla="*/ 45 w 45"/>
                <a:gd name="T9" fmla="*/ 57 h 5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6">
                  <a:moveTo>
                    <a:pt x="45" y="57"/>
                  </a:moveTo>
                  <a:lnTo>
                    <a:pt x="0" y="0"/>
                  </a:lnTo>
                  <a:lnTo>
                    <a:pt x="0" y="556"/>
                  </a:lnTo>
                  <a:lnTo>
                    <a:pt x="18" y="43"/>
                  </a:lnTo>
                  <a:lnTo>
                    <a:pt x="45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1" name="Freeform 86">
              <a:extLst>
                <a:ext uri="{FF2B5EF4-FFF2-40B4-BE49-F238E27FC236}">
                  <a16:creationId xmlns:a16="http://schemas.microsoft.com/office/drawing/2014/main" id="{9159D36F-0055-45A6-982C-19547B1F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2107"/>
              <a:ext cx="122" cy="269"/>
            </a:xfrm>
            <a:custGeom>
              <a:avLst/>
              <a:gdLst>
                <a:gd name="T0" fmla="*/ 122 w 122"/>
                <a:gd name="T1" fmla="*/ 0 h 269"/>
                <a:gd name="T2" fmla="*/ 122 w 122"/>
                <a:gd name="T3" fmla="*/ 269 h 269"/>
                <a:gd name="T4" fmla="*/ 0 w 122"/>
                <a:gd name="T5" fmla="*/ 269 h 269"/>
                <a:gd name="T6" fmla="*/ 104 w 122"/>
                <a:gd name="T7" fmla="*/ 250 h 269"/>
                <a:gd name="T8" fmla="*/ 122 w 122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269">
                  <a:moveTo>
                    <a:pt x="122" y="0"/>
                  </a:moveTo>
                  <a:lnTo>
                    <a:pt x="122" y="269"/>
                  </a:lnTo>
                  <a:lnTo>
                    <a:pt x="0" y="269"/>
                  </a:lnTo>
                  <a:lnTo>
                    <a:pt x="104" y="250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E830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2" name="Freeform 87">
              <a:extLst>
                <a:ext uri="{FF2B5EF4-FFF2-40B4-BE49-F238E27FC236}">
                  <a16:creationId xmlns:a16="http://schemas.microsoft.com/office/drawing/2014/main" id="{9F2DD7F5-9DE1-4AA8-A01F-8E848B1A7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" y="1695"/>
              <a:ext cx="68" cy="619"/>
            </a:xfrm>
            <a:custGeom>
              <a:avLst/>
              <a:gdLst>
                <a:gd name="T0" fmla="*/ 18 w 68"/>
                <a:gd name="T1" fmla="*/ 619 h 619"/>
                <a:gd name="T2" fmla="*/ 68 w 68"/>
                <a:gd name="T3" fmla="*/ 556 h 619"/>
                <a:gd name="T4" fmla="*/ 68 w 68"/>
                <a:gd name="T5" fmla="*/ 0 h 619"/>
                <a:gd name="T6" fmla="*/ 0 w 68"/>
                <a:gd name="T7" fmla="*/ 76 h 619"/>
                <a:gd name="T8" fmla="*/ 54 w 68"/>
                <a:gd name="T9" fmla="*/ 43 h 619"/>
                <a:gd name="T10" fmla="*/ 54 w 68"/>
                <a:gd name="T11" fmla="*/ 523 h 619"/>
                <a:gd name="T12" fmla="*/ 18 w 68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19">
                  <a:moveTo>
                    <a:pt x="18" y="619"/>
                  </a:moveTo>
                  <a:lnTo>
                    <a:pt x="68" y="556"/>
                  </a:lnTo>
                  <a:lnTo>
                    <a:pt x="68" y="0"/>
                  </a:lnTo>
                  <a:lnTo>
                    <a:pt x="0" y="76"/>
                  </a:lnTo>
                  <a:lnTo>
                    <a:pt x="54" y="43"/>
                  </a:lnTo>
                  <a:lnTo>
                    <a:pt x="54" y="523"/>
                  </a:lnTo>
                  <a:lnTo>
                    <a:pt x="18" y="619"/>
                  </a:lnTo>
                  <a:close/>
                </a:path>
              </a:pathLst>
            </a:custGeom>
            <a:solidFill>
              <a:srgbClr val="C233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3" name="Freeform 88">
              <a:extLst>
                <a:ext uri="{FF2B5EF4-FFF2-40B4-BE49-F238E27FC236}">
                  <a16:creationId xmlns:a16="http://schemas.microsoft.com/office/drawing/2014/main" id="{1A663D13-B6CE-4B5F-AE63-28413D123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" y="2083"/>
              <a:ext cx="59" cy="269"/>
            </a:xfrm>
            <a:custGeom>
              <a:avLst/>
              <a:gdLst>
                <a:gd name="T0" fmla="*/ 59 w 59"/>
                <a:gd name="T1" fmla="*/ 0 h 269"/>
                <a:gd name="T2" fmla="*/ 59 w 59"/>
                <a:gd name="T3" fmla="*/ 269 h 269"/>
                <a:gd name="T4" fmla="*/ 0 w 59"/>
                <a:gd name="T5" fmla="*/ 202 h 269"/>
                <a:gd name="T6" fmla="*/ 41 w 59"/>
                <a:gd name="T7" fmla="*/ 226 h 269"/>
                <a:gd name="T8" fmla="*/ 59 w 59"/>
                <a:gd name="T9" fmla="*/ 0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69">
                  <a:moveTo>
                    <a:pt x="59" y="0"/>
                  </a:moveTo>
                  <a:lnTo>
                    <a:pt x="59" y="269"/>
                  </a:lnTo>
                  <a:lnTo>
                    <a:pt x="0" y="202"/>
                  </a:lnTo>
                  <a:lnTo>
                    <a:pt x="41" y="226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C83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4" name="Rectangle 89">
              <a:extLst>
                <a:ext uri="{FF2B5EF4-FFF2-40B4-BE49-F238E27FC236}">
                  <a16:creationId xmlns:a16="http://schemas.microsoft.com/office/drawing/2014/main" id="{3B2A103B-669B-47E4-AF02-4A5F20BB0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" y="1791"/>
              <a:ext cx="221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215" name="Freeform 90">
              <a:extLst>
                <a:ext uri="{FF2B5EF4-FFF2-40B4-BE49-F238E27FC236}">
                  <a16:creationId xmlns:a16="http://schemas.microsoft.com/office/drawing/2014/main" id="{F9EEBF44-281D-4968-8249-28A40F1D4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1541"/>
              <a:ext cx="441" cy="250"/>
            </a:xfrm>
            <a:custGeom>
              <a:avLst/>
              <a:gdLst>
                <a:gd name="T0" fmla="*/ 310 w 441"/>
                <a:gd name="T1" fmla="*/ 0 h 250"/>
                <a:gd name="T2" fmla="*/ 441 w 441"/>
                <a:gd name="T3" fmla="*/ 115 h 250"/>
                <a:gd name="T4" fmla="*/ 333 w 441"/>
                <a:gd name="T5" fmla="*/ 250 h 250"/>
                <a:gd name="T6" fmla="*/ 112 w 441"/>
                <a:gd name="T7" fmla="*/ 250 h 250"/>
                <a:gd name="T8" fmla="*/ 0 w 441"/>
                <a:gd name="T9" fmla="*/ 115 h 250"/>
                <a:gd name="T10" fmla="*/ 130 w 441"/>
                <a:gd name="T11" fmla="*/ 0 h 250"/>
                <a:gd name="T12" fmla="*/ 310 w 441"/>
                <a:gd name="T13" fmla="*/ 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50">
                  <a:moveTo>
                    <a:pt x="310" y="0"/>
                  </a:moveTo>
                  <a:lnTo>
                    <a:pt x="441" y="115"/>
                  </a:lnTo>
                  <a:lnTo>
                    <a:pt x="333" y="250"/>
                  </a:lnTo>
                  <a:lnTo>
                    <a:pt x="112" y="250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0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6" name="Freeform 91">
              <a:extLst>
                <a:ext uri="{FF2B5EF4-FFF2-40B4-BE49-F238E27FC236}">
                  <a16:creationId xmlns:a16="http://schemas.microsoft.com/office/drawing/2014/main" id="{35CA4101-AB8E-45BC-BCF9-00A5C6D1F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1656"/>
              <a:ext cx="112" cy="735"/>
            </a:xfrm>
            <a:custGeom>
              <a:avLst/>
              <a:gdLst>
                <a:gd name="T0" fmla="*/ 112 w 112"/>
                <a:gd name="T1" fmla="*/ 135 h 735"/>
                <a:gd name="T2" fmla="*/ 0 w 112"/>
                <a:gd name="T3" fmla="*/ 0 h 735"/>
                <a:gd name="T4" fmla="*/ 0 w 112"/>
                <a:gd name="T5" fmla="*/ 605 h 735"/>
                <a:gd name="T6" fmla="*/ 112 w 112"/>
                <a:gd name="T7" fmla="*/ 7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5">
                  <a:moveTo>
                    <a:pt x="112" y="135"/>
                  </a:moveTo>
                  <a:lnTo>
                    <a:pt x="0" y="0"/>
                  </a:lnTo>
                  <a:lnTo>
                    <a:pt x="0" y="605"/>
                  </a:lnTo>
                  <a:lnTo>
                    <a:pt x="112" y="7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17" name="Freeform 92">
              <a:extLst>
                <a:ext uri="{FF2B5EF4-FFF2-40B4-BE49-F238E27FC236}">
                  <a16:creationId xmlns:a16="http://schemas.microsoft.com/office/drawing/2014/main" id="{76726EC4-FDA1-43F6-8917-16F4A2496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656"/>
              <a:ext cx="108" cy="735"/>
            </a:xfrm>
            <a:custGeom>
              <a:avLst/>
              <a:gdLst>
                <a:gd name="T0" fmla="*/ 0 w 108"/>
                <a:gd name="T1" fmla="*/ 735 h 735"/>
                <a:gd name="T2" fmla="*/ 108 w 108"/>
                <a:gd name="T3" fmla="*/ 605 h 735"/>
                <a:gd name="T4" fmla="*/ 108 w 108"/>
                <a:gd name="T5" fmla="*/ 0 h 735"/>
                <a:gd name="T6" fmla="*/ 0 w 108"/>
                <a:gd name="T7" fmla="*/ 135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5">
                  <a:moveTo>
                    <a:pt x="0" y="735"/>
                  </a:moveTo>
                  <a:lnTo>
                    <a:pt x="108" y="605"/>
                  </a:lnTo>
                  <a:lnTo>
                    <a:pt x="108" y="0"/>
                  </a:lnTo>
                  <a:lnTo>
                    <a:pt x="0" y="135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0183" name="Group 93">
            <a:extLst>
              <a:ext uri="{FF2B5EF4-FFF2-40B4-BE49-F238E27FC236}">
                <a16:creationId xmlns:a16="http://schemas.microsoft.com/office/drawing/2014/main" id="{67C67A79-9789-489E-950E-BAC5A5A6B5C2}"/>
              </a:ext>
            </a:extLst>
          </p:cNvPr>
          <p:cNvGrpSpPr>
            <a:grpSpLocks/>
          </p:cNvGrpSpPr>
          <p:nvPr/>
        </p:nvGrpSpPr>
        <p:grpSpPr bwMode="auto">
          <a:xfrm>
            <a:off x="7399338" y="3967163"/>
            <a:ext cx="700087" cy="1347787"/>
            <a:chOff x="4998" y="1542"/>
            <a:chExt cx="441" cy="849"/>
          </a:xfrm>
        </p:grpSpPr>
        <p:sp>
          <p:nvSpPr>
            <p:cNvPr id="50184" name="Rectangle 94">
              <a:extLst>
                <a:ext uri="{FF2B5EF4-FFF2-40B4-BE49-F238E27FC236}">
                  <a16:creationId xmlns:a16="http://schemas.microsoft.com/office/drawing/2014/main" id="{C4B39631-D4CC-4F10-9BDF-86F15F70C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" y="1791"/>
              <a:ext cx="221" cy="600"/>
            </a:xfrm>
            <a:prstGeom prst="rect">
              <a:avLst/>
            </a:prstGeom>
            <a:solidFill>
              <a:srgbClr val="B193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185" name="Freeform 95">
              <a:extLst>
                <a:ext uri="{FF2B5EF4-FFF2-40B4-BE49-F238E27FC236}">
                  <a16:creationId xmlns:a16="http://schemas.microsoft.com/office/drawing/2014/main" id="{BD81EF14-89EC-4FBA-B398-5968BC5A9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542"/>
              <a:ext cx="441" cy="249"/>
            </a:xfrm>
            <a:custGeom>
              <a:avLst/>
              <a:gdLst>
                <a:gd name="T0" fmla="*/ 311 w 441"/>
                <a:gd name="T1" fmla="*/ 0 h 249"/>
                <a:gd name="T2" fmla="*/ 441 w 441"/>
                <a:gd name="T3" fmla="*/ 115 h 249"/>
                <a:gd name="T4" fmla="*/ 329 w 441"/>
                <a:gd name="T5" fmla="*/ 249 h 249"/>
                <a:gd name="T6" fmla="*/ 108 w 441"/>
                <a:gd name="T7" fmla="*/ 249 h 249"/>
                <a:gd name="T8" fmla="*/ 0 w 441"/>
                <a:gd name="T9" fmla="*/ 115 h 249"/>
                <a:gd name="T10" fmla="*/ 130 w 441"/>
                <a:gd name="T11" fmla="*/ 0 h 249"/>
                <a:gd name="T12" fmla="*/ 311 w 441"/>
                <a:gd name="T13" fmla="*/ 0 h 2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49">
                  <a:moveTo>
                    <a:pt x="311" y="0"/>
                  </a:moveTo>
                  <a:lnTo>
                    <a:pt x="441" y="115"/>
                  </a:lnTo>
                  <a:lnTo>
                    <a:pt x="329" y="249"/>
                  </a:lnTo>
                  <a:lnTo>
                    <a:pt x="108" y="249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E8D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Freeform 96">
              <a:extLst>
                <a:ext uri="{FF2B5EF4-FFF2-40B4-BE49-F238E27FC236}">
                  <a16:creationId xmlns:a16="http://schemas.microsoft.com/office/drawing/2014/main" id="{3FB5D2B1-7A67-45DE-8540-1515830D7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657"/>
              <a:ext cx="108" cy="734"/>
            </a:xfrm>
            <a:custGeom>
              <a:avLst/>
              <a:gdLst>
                <a:gd name="T0" fmla="*/ 108 w 108"/>
                <a:gd name="T1" fmla="*/ 134 h 734"/>
                <a:gd name="T2" fmla="*/ 0 w 108"/>
                <a:gd name="T3" fmla="*/ 0 h 734"/>
                <a:gd name="T4" fmla="*/ 0 w 108"/>
                <a:gd name="T5" fmla="*/ 604 h 734"/>
                <a:gd name="T6" fmla="*/ 108 w 108"/>
                <a:gd name="T7" fmla="*/ 734 h 734"/>
                <a:gd name="T8" fmla="*/ 108 w 108"/>
                <a:gd name="T9" fmla="*/ 134 h 7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734">
                  <a:moveTo>
                    <a:pt x="108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08" y="734"/>
                  </a:lnTo>
                  <a:lnTo>
                    <a:pt x="108" y="134"/>
                  </a:lnTo>
                  <a:close/>
                </a:path>
              </a:pathLst>
            </a:custGeom>
            <a:solidFill>
              <a:srgbClr val="D5C0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Freeform 97">
              <a:extLst>
                <a:ext uri="{FF2B5EF4-FFF2-40B4-BE49-F238E27FC236}">
                  <a16:creationId xmlns:a16="http://schemas.microsoft.com/office/drawing/2014/main" id="{717AB14C-C332-4039-9EFE-ABFA13731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657"/>
              <a:ext cx="108" cy="734"/>
            </a:xfrm>
            <a:custGeom>
              <a:avLst/>
              <a:gdLst>
                <a:gd name="T0" fmla="*/ 108 w 108"/>
                <a:gd name="T1" fmla="*/ 134 h 734"/>
                <a:gd name="T2" fmla="*/ 0 w 108"/>
                <a:gd name="T3" fmla="*/ 0 h 734"/>
                <a:gd name="T4" fmla="*/ 0 w 108"/>
                <a:gd name="T5" fmla="*/ 604 h 734"/>
                <a:gd name="T6" fmla="*/ 108 w 108"/>
                <a:gd name="T7" fmla="*/ 7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4">
                  <a:moveTo>
                    <a:pt x="108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08" y="7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Freeform 98">
              <a:extLst>
                <a:ext uri="{FF2B5EF4-FFF2-40B4-BE49-F238E27FC236}">
                  <a16:creationId xmlns:a16="http://schemas.microsoft.com/office/drawing/2014/main" id="{8D65216A-FBD2-49D3-8DAB-912FB883A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657"/>
              <a:ext cx="112" cy="734"/>
            </a:xfrm>
            <a:custGeom>
              <a:avLst/>
              <a:gdLst>
                <a:gd name="T0" fmla="*/ 0 w 112"/>
                <a:gd name="T1" fmla="*/ 734 h 734"/>
                <a:gd name="T2" fmla="*/ 112 w 112"/>
                <a:gd name="T3" fmla="*/ 604 h 734"/>
                <a:gd name="T4" fmla="*/ 112 w 112"/>
                <a:gd name="T5" fmla="*/ 0 h 734"/>
                <a:gd name="T6" fmla="*/ 0 w 112"/>
                <a:gd name="T7" fmla="*/ 134 h 734"/>
                <a:gd name="T8" fmla="*/ 0 w 112"/>
                <a:gd name="T9" fmla="*/ 734 h 7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734">
                  <a:moveTo>
                    <a:pt x="0" y="734"/>
                  </a:moveTo>
                  <a:lnTo>
                    <a:pt x="112" y="604"/>
                  </a:lnTo>
                  <a:lnTo>
                    <a:pt x="112" y="0"/>
                  </a:lnTo>
                  <a:lnTo>
                    <a:pt x="0" y="134"/>
                  </a:lnTo>
                  <a:lnTo>
                    <a:pt x="0" y="734"/>
                  </a:lnTo>
                  <a:close/>
                </a:path>
              </a:pathLst>
            </a:custGeom>
            <a:solidFill>
              <a:srgbClr val="8964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9" name="Freeform 99">
              <a:extLst>
                <a:ext uri="{FF2B5EF4-FFF2-40B4-BE49-F238E27FC236}">
                  <a16:creationId xmlns:a16="http://schemas.microsoft.com/office/drawing/2014/main" id="{8609F3A5-6F73-40BF-8D03-099E355E3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657"/>
              <a:ext cx="112" cy="734"/>
            </a:xfrm>
            <a:custGeom>
              <a:avLst/>
              <a:gdLst>
                <a:gd name="T0" fmla="*/ 0 w 112"/>
                <a:gd name="T1" fmla="*/ 734 h 734"/>
                <a:gd name="T2" fmla="*/ 112 w 112"/>
                <a:gd name="T3" fmla="*/ 604 h 734"/>
                <a:gd name="T4" fmla="*/ 112 w 112"/>
                <a:gd name="T5" fmla="*/ 0 h 734"/>
                <a:gd name="T6" fmla="*/ 0 w 112"/>
                <a:gd name="T7" fmla="*/ 1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4">
                  <a:moveTo>
                    <a:pt x="0" y="734"/>
                  </a:moveTo>
                  <a:lnTo>
                    <a:pt x="112" y="604"/>
                  </a:lnTo>
                  <a:lnTo>
                    <a:pt x="112" y="0"/>
                  </a:lnTo>
                  <a:lnTo>
                    <a:pt x="0" y="13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0" name="Freeform 100">
              <a:extLst>
                <a:ext uri="{FF2B5EF4-FFF2-40B4-BE49-F238E27FC236}">
                  <a16:creationId xmlns:a16="http://schemas.microsoft.com/office/drawing/2014/main" id="{7E99FACF-5C07-4B0F-9596-44137C259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1561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3 w 257"/>
                <a:gd name="T9" fmla="*/ 87 h 202"/>
                <a:gd name="T10" fmla="*/ 81 w 257"/>
                <a:gd name="T11" fmla="*/ 202 h 202"/>
                <a:gd name="T12" fmla="*/ 0 w 257"/>
                <a:gd name="T13" fmla="*/ 96 h 202"/>
                <a:gd name="T14" fmla="*/ 9 w 257"/>
                <a:gd name="T15" fmla="*/ 82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3" y="87"/>
                  </a:lnTo>
                  <a:lnTo>
                    <a:pt x="81" y="202"/>
                  </a:lnTo>
                  <a:lnTo>
                    <a:pt x="0" y="96"/>
                  </a:lnTo>
                  <a:lnTo>
                    <a:pt x="9" y="8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1" name="Freeform 101">
              <a:extLst>
                <a:ext uri="{FF2B5EF4-FFF2-40B4-BE49-F238E27FC236}">
                  <a16:creationId xmlns:a16="http://schemas.microsoft.com/office/drawing/2014/main" id="{FCEA7A74-EE21-4C61-97D7-13FCF8D13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1561"/>
              <a:ext cx="257" cy="202"/>
            </a:xfrm>
            <a:custGeom>
              <a:avLst/>
              <a:gdLst>
                <a:gd name="T0" fmla="*/ 9 w 257"/>
                <a:gd name="T1" fmla="*/ 82 h 202"/>
                <a:gd name="T2" fmla="*/ 104 w 257"/>
                <a:gd name="T3" fmla="*/ 0 h 202"/>
                <a:gd name="T4" fmla="*/ 257 w 257"/>
                <a:gd name="T5" fmla="*/ 0 h 202"/>
                <a:gd name="T6" fmla="*/ 113 w 257"/>
                <a:gd name="T7" fmla="*/ 24 h 202"/>
                <a:gd name="T8" fmla="*/ 23 w 257"/>
                <a:gd name="T9" fmla="*/ 87 h 202"/>
                <a:gd name="T10" fmla="*/ 81 w 257"/>
                <a:gd name="T11" fmla="*/ 202 h 202"/>
                <a:gd name="T12" fmla="*/ 0 w 257"/>
                <a:gd name="T13" fmla="*/ 96 h 2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7" h="202">
                  <a:moveTo>
                    <a:pt x="9" y="82"/>
                  </a:moveTo>
                  <a:lnTo>
                    <a:pt x="104" y="0"/>
                  </a:lnTo>
                  <a:lnTo>
                    <a:pt x="257" y="0"/>
                  </a:lnTo>
                  <a:lnTo>
                    <a:pt x="113" y="24"/>
                  </a:lnTo>
                  <a:lnTo>
                    <a:pt x="23" y="87"/>
                  </a:lnTo>
                  <a:lnTo>
                    <a:pt x="81" y="202"/>
                  </a:lnTo>
                  <a:lnTo>
                    <a:pt x="0" y="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2" name="Freeform 102">
              <a:extLst>
                <a:ext uri="{FF2B5EF4-FFF2-40B4-BE49-F238E27FC236}">
                  <a16:creationId xmlns:a16="http://schemas.microsoft.com/office/drawing/2014/main" id="{D25C4D87-45DD-43F8-AAF5-D8B2A8BF0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811"/>
              <a:ext cx="149" cy="541"/>
            </a:xfrm>
            <a:custGeom>
              <a:avLst/>
              <a:gdLst>
                <a:gd name="T0" fmla="*/ 0 w 149"/>
                <a:gd name="T1" fmla="*/ 541 h 541"/>
                <a:gd name="T2" fmla="*/ 0 w 149"/>
                <a:gd name="T3" fmla="*/ 0 h 541"/>
                <a:gd name="T4" fmla="*/ 149 w 149"/>
                <a:gd name="T5" fmla="*/ 0 h 541"/>
                <a:gd name="T6" fmla="*/ 23 w 149"/>
                <a:gd name="T7" fmla="*/ 33 h 541"/>
                <a:gd name="T8" fmla="*/ 0 w 149"/>
                <a:gd name="T9" fmla="*/ 541 h 5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9" h="541">
                  <a:moveTo>
                    <a:pt x="0" y="541"/>
                  </a:moveTo>
                  <a:lnTo>
                    <a:pt x="0" y="0"/>
                  </a:lnTo>
                  <a:lnTo>
                    <a:pt x="149" y="0"/>
                  </a:lnTo>
                  <a:lnTo>
                    <a:pt x="23" y="33"/>
                  </a:lnTo>
                  <a:lnTo>
                    <a:pt x="0" y="5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3" name="Freeform 103">
              <a:extLst>
                <a:ext uri="{FF2B5EF4-FFF2-40B4-BE49-F238E27FC236}">
                  <a16:creationId xmlns:a16="http://schemas.microsoft.com/office/drawing/2014/main" id="{DFC408EF-FB4F-461A-8100-0853CACA7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1695"/>
              <a:ext cx="45" cy="557"/>
            </a:xfrm>
            <a:custGeom>
              <a:avLst/>
              <a:gdLst>
                <a:gd name="T0" fmla="*/ 45 w 45"/>
                <a:gd name="T1" fmla="*/ 58 h 557"/>
                <a:gd name="T2" fmla="*/ 0 w 45"/>
                <a:gd name="T3" fmla="*/ 0 h 557"/>
                <a:gd name="T4" fmla="*/ 0 w 45"/>
                <a:gd name="T5" fmla="*/ 557 h 557"/>
                <a:gd name="T6" fmla="*/ 18 w 45"/>
                <a:gd name="T7" fmla="*/ 44 h 557"/>
                <a:gd name="T8" fmla="*/ 45 w 45"/>
                <a:gd name="T9" fmla="*/ 58 h 5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57">
                  <a:moveTo>
                    <a:pt x="45" y="58"/>
                  </a:moveTo>
                  <a:lnTo>
                    <a:pt x="0" y="0"/>
                  </a:lnTo>
                  <a:lnTo>
                    <a:pt x="0" y="557"/>
                  </a:lnTo>
                  <a:lnTo>
                    <a:pt x="18" y="44"/>
                  </a:lnTo>
                  <a:lnTo>
                    <a:pt x="45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4" name="Freeform 104">
              <a:extLst>
                <a:ext uri="{FF2B5EF4-FFF2-40B4-BE49-F238E27FC236}">
                  <a16:creationId xmlns:a16="http://schemas.microsoft.com/office/drawing/2014/main" id="{DD52A0D0-FD8F-48A8-89D2-13722DD80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2" y="2108"/>
              <a:ext cx="121" cy="268"/>
            </a:xfrm>
            <a:custGeom>
              <a:avLst/>
              <a:gdLst>
                <a:gd name="T0" fmla="*/ 121 w 121"/>
                <a:gd name="T1" fmla="*/ 0 h 268"/>
                <a:gd name="T2" fmla="*/ 121 w 121"/>
                <a:gd name="T3" fmla="*/ 268 h 268"/>
                <a:gd name="T4" fmla="*/ 0 w 121"/>
                <a:gd name="T5" fmla="*/ 268 h 268"/>
                <a:gd name="T6" fmla="*/ 99 w 121"/>
                <a:gd name="T7" fmla="*/ 249 h 268"/>
                <a:gd name="T8" fmla="*/ 121 w 121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268">
                  <a:moveTo>
                    <a:pt x="121" y="0"/>
                  </a:moveTo>
                  <a:lnTo>
                    <a:pt x="121" y="268"/>
                  </a:lnTo>
                  <a:lnTo>
                    <a:pt x="0" y="268"/>
                  </a:lnTo>
                  <a:lnTo>
                    <a:pt x="99" y="249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714C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105">
              <a:extLst>
                <a:ext uri="{FF2B5EF4-FFF2-40B4-BE49-F238E27FC236}">
                  <a16:creationId xmlns:a16="http://schemas.microsoft.com/office/drawing/2014/main" id="{5289FBBB-161D-4B60-8643-BB96102F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8" y="1695"/>
              <a:ext cx="68" cy="619"/>
            </a:xfrm>
            <a:custGeom>
              <a:avLst/>
              <a:gdLst>
                <a:gd name="T0" fmla="*/ 14 w 68"/>
                <a:gd name="T1" fmla="*/ 619 h 619"/>
                <a:gd name="T2" fmla="*/ 68 w 68"/>
                <a:gd name="T3" fmla="*/ 557 h 619"/>
                <a:gd name="T4" fmla="*/ 68 w 68"/>
                <a:gd name="T5" fmla="*/ 0 h 619"/>
                <a:gd name="T6" fmla="*/ 0 w 68"/>
                <a:gd name="T7" fmla="*/ 77 h 619"/>
                <a:gd name="T8" fmla="*/ 50 w 68"/>
                <a:gd name="T9" fmla="*/ 44 h 619"/>
                <a:gd name="T10" fmla="*/ 50 w 68"/>
                <a:gd name="T11" fmla="*/ 523 h 619"/>
                <a:gd name="T12" fmla="*/ 14 w 68"/>
                <a:gd name="T13" fmla="*/ 619 h 6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619">
                  <a:moveTo>
                    <a:pt x="14" y="619"/>
                  </a:moveTo>
                  <a:lnTo>
                    <a:pt x="68" y="557"/>
                  </a:lnTo>
                  <a:lnTo>
                    <a:pt x="68" y="0"/>
                  </a:lnTo>
                  <a:lnTo>
                    <a:pt x="0" y="77"/>
                  </a:lnTo>
                  <a:lnTo>
                    <a:pt x="50" y="44"/>
                  </a:lnTo>
                  <a:lnTo>
                    <a:pt x="50" y="523"/>
                  </a:lnTo>
                  <a:lnTo>
                    <a:pt x="14" y="619"/>
                  </a:lnTo>
                  <a:close/>
                </a:path>
              </a:pathLst>
            </a:custGeom>
            <a:solidFill>
              <a:srgbClr val="513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6" name="Freeform 106">
              <a:extLst>
                <a:ext uri="{FF2B5EF4-FFF2-40B4-BE49-F238E27FC236}">
                  <a16:creationId xmlns:a16="http://schemas.microsoft.com/office/drawing/2014/main" id="{39F15AE9-18CB-4829-BAF1-58B72717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2084"/>
              <a:ext cx="58" cy="268"/>
            </a:xfrm>
            <a:custGeom>
              <a:avLst/>
              <a:gdLst>
                <a:gd name="T0" fmla="*/ 58 w 58"/>
                <a:gd name="T1" fmla="*/ 0 h 268"/>
                <a:gd name="T2" fmla="*/ 58 w 58"/>
                <a:gd name="T3" fmla="*/ 268 h 268"/>
                <a:gd name="T4" fmla="*/ 0 w 58"/>
                <a:gd name="T5" fmla="*/ 201 h 268"/>
                <a:gd name="T6" fmla="*/ 40 w 58"/>
                <a:gd name="T7" fmla="*/ 225 h 268"/>
                <a:gd name="T8" fmla="*/ 58 w 58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268">
                  <a:moveTo>
                    <a:pt x="58" y="0"/>
                  </a:moveTo>
                  <a:lnTo>
                    <a:pt x="58" y="268"/>
                  </a:lnTo>
                  <a:lnTo>
                    <a:pt x="0" y="201"/>
                  </a:lnTo>
                  <a:lnTo>
                    <a:pt x="40" y="22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987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7" name="Rectangle 107">
              <a:extLst>
                <a:ext uri="{FF2B5EF4-FFF2-40B4-BE49-F238E27FC236}">
                  <a16:creationId xmlns:a16="http://schemas.microsoft.com/office/drawing/2014/main" id="{1CF7A557-B786-4DAB-8259-95F8C936A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" y="1791"/>
              <a:ext cx="221" cy="600"/>
            </a:xfrm>
            <a:prstGeom prst="rect">
              <a:avLst/>
            </a:prstGeom>
            <a:noFill/>
            <a:ln w="1428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198" name="Freeform 108">
              <a:extLst>
                <a:ext uri="{FF2B5EF4-FFF2-40B4-BE49-F238E27FC236}">
                  <a16:creationId xmlns:a16="http://schemas.microsoft.com/office/drawing/2014/main" id="{16F3AC54-52F6-429C-999C-A542C1D98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542"/>
              <a:ext cx="441" cy="249"/>
            </a:xfrm>
            <a:custGeom>
              <a:avLst/>
              <a:gdLst>
                <a:gd name="T0" fmla="*/ 311 w 441"/>
                <a:gd name="T1" fmla="*/ 0 h 249"/>
                <a:gd name="T2" fmla="*/ 441 w 441"/>
                <a:gd name="T3" fmla="*/ 115 h 249"/>
                <a:gd name="T4" fmla="*/ 329 w 441"/>
                <a:gd name="T5" fmla="*/ 249 h 249"/>
                <a:gd name="T6" fmla="*/ 108 w 441"/>
                <a:gd name="T7" fmla="*/ 249 h 249"/>
                <a:gd name="T8" fmla="*/ 0 w 441"/>
                <a:gd name="T9" fmla="*/ 115 h 249"/>
                <a:gd name="T10" fmla="*/ 130 w 441"/>
                <a:gd name="T11" fmla="*/ 0 h 249"/>
                <a:gd name="T12" fmla="*/ 311 w 441"/>
                <a:gd name="T13" fmla="*/ 0 h 2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1" h="249">
                  <a:moveTo>
                    <a:pt x="311" y="0"/>
                  </a:moveTo>
                  <a:lnTo>
                    <a:pt x="441" y="115"/>
                  </a:lnTo>
                  <a:lnTo>
                    <a:pt x="329" y="249"/>
                  </a:lnTo>
                  <a:lnTo>
                    <a:pt x="108" y="249"/>
                  </a:lnTo>
                  <a:lnTo>
                    <a:pt x="0" y="115"/>
                  </a:lnTo>
                  <a:lnTo>
                    <a:pt x="130" y="0"/>
                  </a:lnTo>
                  <a:lnTo>
                    <a:pt x="311" y="0"/>
                  </a:lnTo>
                  <a:close/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9" name="Freeform 109">
              <a:extLst>
                <a:ext uri="{FF2B5EF4-FFF2-40B4-BE49-F238E27FC236}">
                  <a16:creationId xmlns:a16="http://schemas.microsoft.com/office/drawing/2014/main" id="{9CB59437-C221-4DCC-A1F3-CD2C3C2B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657"/>
              <a:ext cx="108" cy="734"/>
            </a:xfrm>
            <a:custGeom>
              <a:avLst/>
              <a:gdLst>
                <a:gd name="T0" fmla="*/ 108 w 108"/>
                <a:gd name="T1" fmla="*/ 134 h 734"/>
                <a:gd name="T2" fmla="*/ 0 w 108"/>
                <a:gd name="T3" fmla="*/ 0 h 734"/>
                <a:gd name="T4" fmla="*/ 0 w 108"/>
                <a:gd name="T5" fmla="*/ 604 h 734"/>
                <a:gd name="T6" fmla="*/ 108 w 108"/>
                <a:gd name="T7" fmla="*/ 7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8" h="734">
                  <a:moveTo>
                    <a:pt x="108" y="134"/>
                  </a:moveTo>
                  <a:lnTo>
                    <a:pt x="0" y="0"/>
                  </a:lnTo>
                  <a:lnTo>
                    <a:pt x="0" y="604"/>
                  </a:lnTo>
                  <a:lnTo>
                    <a:pt x="108" y="734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00" name="Freeform 110">
              <a:extLst>
                <a:ext uri="{FF2B5EF4-FFF2-40B4-BE49-F238E27FC236}">
                  <a16:creationId xmlns:a16="http://schemas.microsoft.com/office/drawing/2014/main" id="{468B4876-403A-4CD9-B97F-A0CC6BEB6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657"/>
              <a:ext cx="112" cy="734"/>
            </a:xfrm>
            <a:custGeom>
              <a:avLst/>
              <a:gdLst>
                <a:gd name="T0" fmla="*/ 0 w 112"/>
                <a:gd name="T1" fmla="*/ 734 h 734"/>
                <a:gd name="T2" fmla="*/ 112 w 112"/>
                <a:gd name="T3" fmla="*/ 604 h 734"/>
                <a:gd name="T4" fmla="*/ 112 w 112"/>
                <a:gd name="T5" fmla="*/ 0 h 734"/>
                <a:gd name="T6" fmla="*/ 0 w 112"/>
                <a:gd name="T7" fmla="*/ 134 h 7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2" h="734">
                  <a:moveTo>
                    <a:pt x="0" y="734"/>
                  </a:moveTo>
                  <a:lnTo>
                    <a:pt x="112" y="604"/>
                  </a:lnTo>
                  <a:lnTo>
                    <a:pt x="112" y="0"/>
                  </a:lnTo>
                  <a:lnTo>
                    <a:pt x="0" y="134"/>
                  </a:lnTo>
                </a:path>
              </a:pathLst>
            </a:custGeom>
            <a:noFill/>
            <a:ln w="142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94358F10-AB57-4165-A907-803E07FA58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8000" b="0"/>
              <a:t>Bone structure</a:t>
            </a:r>
          </a:p>
        </p:txBody>
      </p:sp>
      <p:pic>
        <p:nvPicPr>
          <p:cNvPr id="3" name="Espace réservé pour une image  2">
            <a:extLst>
              <a:ext uri="{FF2B5EF4-FFF2-40B4-BE49-F238E27FC236}">
                <a16:creationId xmlns:a16="http://schemas.microsoft.com/office/drawing/2014/main" id="{193F6B29-5228-438C-B67E-81E9F6D8EB8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5913" y="801688"/>
            <a:ext cx="1193800" cy="5157787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>
            <a:extLst>
              <a:ext uri="{FF2B5EF4-FFF2-40B4-BE49-F238E27FC236}">
                <a16:creationId xmlns:a16="http://schemas.microsoft.com/office/drawing/2014/main" id="{4ABC5DE7-06D4-488A-A2A1-6F976F632C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Hydroxyapatite (2)</a:t>
            </a:r>
          </a:p>
        </p:txBody>
      </p:sp>
      <p:grpSp>
        <p:nvGrpSpPr>
          <p:cNvPr id="51202" name="Group 3">
            <a:extLst>
              <a:ext uri="{FF2B5EF4-FFF2-40B4-BE49-F238E27FC236}">
                <a16:creationId xmlns:a16="http://schemas.microsoft.com/office/drawing/2014/main" id="{B115CBB3-B75D-46F5-BA00-BD6D19FF0E7F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1444625"/>
            <a:ext cx="2489200" cy="4498975"/>
            <a:chOff x="1503" y="400"/>
            <a:chExt cx="2011" cy="3634"/>
          </a:xfrm>
        </p:grpSpPr>
        <p:sp>
          <p:nvSpPr>
            <p:cNvPr id="51203" name="Rectangle 4">
              <a:extLst>
                <a:ext uri="{FF2B5EF4-FFF2-40B4-BE49-F238E27FC236}">
                  <a16:creationId xmlns:a16="http://schemas.microsoft.com/office/drawing/2014/main" id="{94B70201-CD3E-4557-9B3E-77C670E23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55"/>
              <a:ext cx="1001" cy="2579"/>
            </a:xfrm>
            <a:prstGeom prst="rect">
              <a:avLst/>
            </a:prstGeom>
            <a:solidFill>
              <a:srgbClr val="C2A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04" name="Freeform 5">
              <a:extLst>
                <a:ext uri="{FF2B5EF4-FFF2-40B4-BE49-F238E27FC236}">
                  <a16:creationId xmlns:a16="http://schemas.microsoft.com/office/drawing/2014/main" id="{C478BC58-C7D4-4E34-AF73-B28A4A02C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71"/>
              <a:ext cx="31" cy="1992"/>
            </a:xfrm>
            <a:custGeom>
              <a:avLst/>
              <a:gdLst>
                <a:gd name="T0" fmla="*/ 1860 w 4"/>
                <a:gd name="T1" fmla="*/ 0 h 255"/>
                <a:gd name="T2" fmla="*/ 1860 w 4"/>
                <a:gd name="T3" fmla="*/ 121559 h 255"/>
                <a:gd name="T4" fmla="*/ 1860 w 4"/>
                <a:gd name="T5" fmla="*/ 0 h 2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55">
                  <a:moveTo>
                    <a:pt x="4" y="0"/>
                  </a:moveTo>
                  <a:cubicBezTo>
                    <a:pt x="4" y="255"/>
                    <a:pt x="4" y="255"/>
                    <a:pt x="4" y="255"/>
                  </a:cubicBezTo>
                  <a:cubicBezTo>
                    <a:pt x="2" y="236"/>
                    <a:pt x="0" y="20"/>
                    <a:pt x="4" y="0"/>
                  </a:cubicBezTo>
                </a:path>
              </a:pathLst>
            </a:custGeom>
            <a:solidFill>
              <a:srgbClr val="DF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5" name="Freeform 6">
              <a:extLst>
                <a:ext uri="{FF2B5EF4-FFF2-40B4-BE49-F238E27FC236}">
                  <a16:creationId xmlns:a16="http://schemas.microsoft.com/office/drawing/2014/main" id="{A82CFBFB-7F47-48EE-A35F-6ACB86CD1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408"/>
              <a:ext cx="2011" cy="1047"/>
            </a:xfrm>
            <a:custGeom>
              <a:avLst/>
              <a:gdLst>
                <a:gd name="T0" fmla="*/ 1408 w 2011"/>
                <a:gd name="T1" fmla="*/ 0 h 1047"/>
                <a:gd name="T2" fmla="*/ 2011 w 2011"/>
                <a:gd name="T3" fmla="*/ 477 h 1047"/>
                <a:gd name="T4" fmla="*/ 1502 w 2011"/>
                <a:gd name="T5" fmla="*/ 1047 h 1047"/>
                <a:gd name="T6" fmla="*/ 501 w 2011"/>
                <a:gd name="T7" fmla="*/ 1047 h 1047"/>
                <a:gd name="T8" fmla="*/ 0 w 2011"/>
                <a:gd name="T9" fmla="*/ 477 h 1047"/>
                <a:gd name="T10" fmla="*/ 595 w 2011"/>
                <a:gd name="T11" fmla="*/ 0 h 1047"/>
                <a:gd name="T12" fmla="*/ 1408 w 2011"/>
                <a:gd name="T13" fmla="*/ 0 h 10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1" h="1047">
                  <a:moveTo>
                    <a:pt x="1408" y="0"/>
                  </a:moveTo>
                  <a:lnTo>
                    <a:pt x="2011" y="477"/>
                  </a:lnTo>
                  <a:lnTo>
                    <a:pt x="1502" y="1047"/>
                  </a:lnTo>
                  <a:lnTo>
                    <a:pt x="501" y="1047"/>
                  </a:lnTo>
                  <a:lnTo>
                    <a:pt x="0" y="477"/>
                  </a:lnTo>
                  <a:lnTo>
                    <a:pt x="595" y="0"/>
                  </a:lnTo>
                  <a:lnTo>
                    <a:pt x="1408" y="0"/>
                  </a:lnTo>
                  <a:close/>
                </a:path>
              </a:pathLst>
            </a:custGeom>
            <a:solidFill>
              <a:srgbClr val="EEE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6" name="Rectangle 7">
              <a:extLst>
                <a:ext uri="{FF2B5EF4-FFF2-40B4-BE49-F238E27FC236}">
                  <a16:creationId xmlns:a16="http://schemas.microsoft.com/office/drawing/2014/main" id="{29A5B5B8-5E86-40C4-B184-FA2C00F93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400"/>
              <a:ext cx="805" cy="2571"/>
            </a:xfrm>
            <a:prstGeom prst="rect">
              <a:avLst/>
            </a:prstGeom>
            <a:solidFill>
              <a:srgbClr val="AD94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07" name="Rectangle 8">
              <a:extLst>
                <a:ext uri="{FF2B5EF4-FFF2-40B4-BE49-F238E27FC236}">
                  <a16:creationId xmlns:a16="http://schemas.microsoft.com/office/drawing/2014/main" id="{F8230FB1-5E21-406D-B39C-FE2D3B290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408"/>
              <a:ext cx="805" cy="1047"/>
            </a:xfrm>
            <a:prstGeom prst="rect">
              <a:avLst/>
            </a:prstGeom>
            <a:solidFill>
              <a:srgbClr val="E0D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08" name="Freeform 9">
              <a:extLst>
                <a:ext uri="{FF2B5EF4-FFF2-40B4-BE49-F238E27FC236}">
                  <a16:creationId xmlns:a16="http://schemas.microsoft.com/office/drawing/2014/main" id="{970DF0C7-6A9B-4981-B71B-D39533C9E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885"/>
              <a:ext cx="501" cy="3149"/>
            </a:xfrm>
            <a:custGeom>
              <a:avLst/>
              <a:gdLst>
                <a:gd name="T0" fmla="*/ 501 w 501"/>
                <a:gd name="T1" fmla="*/ 570 h 3149"/>
                <a:gd name="T2" fmla="*/ 0 w 501"/>
                <a:gd name="T3" fmla="*/ 0 h 3149"/>
                <a:gd name="T4" fmla="*/ 0 w 501"/>
                <a:gd name="T5" fmla="*/ 2578 h 3149"/>
                <a:gd name="T6" fmla="*/ 501 w 501"/>
                <a:gd name="T7" fmla="*/ 3149 h 3149"/>
                <a:gd name="T8" fmla="*/ 501 w 501"/>
                <a:gd name="T9" fmla="*/ 570 h 3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1" h="3149">
                  <a:moveTo>
                    <a:pt x="501" y="570"/>
                  </a:moveTo>
                  <a:lnTo>
                    <a:pt x="0" y="0"/>
                  </a:lnTo>
                  <a:lnTo>
                    <a:pt x="0" y="2578"/>
                  </a:lnTo>
                  <a:lnTo>
                    <a:pt x="501" y="3149"/>
                  </a:lnTo>
                  <a:lnTo>
                    <a:pt x="501" y="570"/>
                  </a:lnTo>
                  <a:close/>
                </a:path>
              </a:pathLst>
            </a:custGeom>
            <a:solidFill>
              <a:srgbClr val="DF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9" name="Freeform 10">
              <a:extLst>
                <a:ext uri="{FF2B5EF4-FFF2-40B4-BE49-F238E27FC236}">
                  <a16:creationId xmlns:a16="http://schemas.microsoft.com/office/drawing/2014/main" id="{1F6FB631-672F-48DE-B964-CE9BEEADA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885"/>
              <a:ext cx="501" cy="3149"/>
            </a:xfrm>
            <a:custGeom>
              <a:avLst/>
              <a:gdLst>
                <a:gd name="T0" fmla="*/ 501 w 501"/>
                <a:gd name="T1" fmla="*/ 570 h 3149"/>
                <a:gd name="T2" fmla="*/ 0 w 501"/>
                <a:gd name="T3" fmla="*/ 0 h 3149"/>
                <a:gd name="T4" fmla="*/ 0 w 501"/>
                <a:gd name="T5" fmla="*/ 2578 h 3149"/>
                <a:gd name="T6" fmla="*/ 501 w 501"/>
                <a:gd name="T7" fmla="*/ 3149 h 3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1" h="3149">
                  <a:moveTo>
                    <a:pt x="501" y="570"/>
                  </a:moveTo>
                  <a:lnTo>
                    <a:pt x="0" y="0"/>
                  </a:lnTo>
                  <a:lnTo>
                    <a:pt x="0" y="2578"/>
                  </a:lnTo>
                  <a:lnTo>
                    <a:pt x="501" y="31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Freeform 11">
              <a:extLst>
                <a:ext uri="{FF2B5EF4-FFF2-40B4-BE49-F238E27FC236}">
                  <a16:creationId xmlns:a16="http://schemas.microsoft.com/office/drawing/2014/main" id="{43F93E48-F066-42C8-8B5B-C350FF367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7" y="3096"/>
              <a:ext cx="461" cy="899"/>
            </a:xfrm>
            <a:custGeom>
              <a:avLst/>
              <a:gdLst>
                <a:gd name="T0" fmla="*/ 461 w 461"/>
                <a:gd name="T1" fmla="*/ 0 h 899"/>
                <a:gd name="T2" fmla="*/ 0 w 461"/>
                <a:gd name="T3" fmla="*/ 367 h 899"/>
                <a:gd name="T4" fmla="*/ 461 w 461"/>
                <a:gd name="T5" fmla="*/ 899 h 899"/>
                <a:gd name="T6" fmla="*/ 461 w 461"/>
                <a:gd name="T7" fmla="*/ 0 h 8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1" h="899">
                  <a:moveTo>
                    <a:pt x="461" y="0"/>
                  </a:moveTo>
                  <a:lnTo>
                    <a:pt x="0" y="367"/>
                  </a:lnTo>
                  <a:lnTo>
                    <a:pt x="461" y="899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CDBD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1" name="Freeform 12">
              <a:extLst>
                <a:ext uri="{FF2B5EF4-FFF2-40B4-BE49-F238E27FC236}">
                  <a16:creationId xmlns:a16="http://schemas.microsoft.com/office/drawing/2014/main" id="{F41FBF81-7551-483C-A9E6-7E49F2B41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885"/>
              <a:ext cx="509" cy="3149"/>
            </a:xfrm>
            <a:custGeom>
              <a:avLst/>
              <a:gdLst>
                <a:gd name="T0" fmla="*/ 0 w 509"/>
                <a:gd name="T1" fmla="*/ 3149 h 3149"/>
                <a:gd name="T2" fmla="*/ 509 w 509"/>
                <a:gd name="T3" fmla="*/ 2578 h 3149"/>
                <a:gd name="T4" fmla="*/ 509 w 509"/>
                <a:gd name="T5" fmla="*/ 0 h 3149"/>
                <a:gd name="T6" fmla="*/ 0 w 509"/>
                <a:gd name="T7" fmla="*/ 570 h 3149"/>
                <a:gd name="T8" fmla="*/ 0 w 509"/>
                <a:gd name="T9" fmla="*/ 3149 h 3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9" h="3149">
                  <a:moveTo>
                    <a:pt x="0" y="3149"/>
                  </a:moveTo>
                  <a:lnTo>
                    <a:pt x="509" y="2578"/>
                  </a:lnTo>
                  <a:lnTo>
                    <a:pt x="509" y="0"/>
                  </a:lnTo>
                  <a:lnTo>
                    <a:pt x="0" y="570"/>
                  </a:lnTo>
                  <a:lnTo>
                    <a:pt x="0" y="3149"/>
                  </a:lnTo>
                  <a:close/>
                </a:path>
              </a:pathLst>
            </a:custGeom>
            <a:solidFill>
              <a:srgbClr val="A18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2" name="Freeform 13">
              <a:extLst>
                <a:ext uri="{FF2B5EF4-FFF2-40B4-BE49-F238E27FC236}">
                  <a16:creationId xmlns:a16="http://schemas.microsoft.com/office/drawing/2014/main" id="{2B8FA620-A0A7-458B-9676-B35C3220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885"/>
              <a:ext cx="509" cy="3149"/>
            </a:xfrm>
            <a:custGeom>
              <a:avLst/>
              <a:gdLst>
                <a:gd name="T0" fmla="*/ 0 w 509"/>
                <a:gd name="T1" fmla="*/ 3149 h 3149"/>
                <a:gd name="T2" fmla="*/ 509 w 509"/>
                <a:gd name="T3" fmla="*/ 2578 h 3149"/>
                <a:gd name="T4" fmla="*/ 509 w 509"/>
                <a:gd name="T5" fmla="*/ 0 h 3149"/>
                <a:gd name="T6" fmla="*/ 0 w 509"/>
                <a:gd name="T7" fmla="*/ 570 h 3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9" h="3149">
                  <a:moveTo>
                    <a:pt x="0" y="3149"/>
                  </a:moveTo>
                  <a:lnTo>
                    <a:pt x="509" y="2578"/>
                  </a:lnTo>
                  <a:lnTo>
                    <a:pt x="509" y="0"/>
                  </a:lnTo>
                  <a:lnTo>
                    <a:pt x="0" y="5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3" name="Freeform 14">
              <a:extLst>
                <a:ext uri="{FF2B5EF4-FFF2-40B4-BE49-F238E27FC236}">
                  <a16:creationId xmlns:a16="http://schemas.microsoft.com/office/drawing/2014/main" id="{84A2EF5F-F09C-4DE9-BE43-7977752F5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619"/>
              <a:ext cx="547" cy="2376"/>
            </a:xfrm>
            <a:custGeom>
              <a:avLst/>
              <a:gdLst>
                <a:gd name="T0" fmla="*/ 547 w 547"/>
                <a:gd name="T1" fmla="*/ 0 h 2376"/>
                <a:gd name="T2" fmla="*/ 547 w 547"/>
                <a:gd name="T3" fmla="*/ 2376 h 2376"/>
                <a:gd name="T4" fmla="*/ 0 w 547"/>
                <a:gd name="T5" fmla="*/ 2376 h 2376"/>
                <a:gd name="T6" fmla="*/ 453 w 547"/>
                <a:gd name="T7" fmla="*/ 2290 h 2376"/>
                <a:gd name="T8" fmla="*/ 547 w 547"/>
                <a:gd name="T9" fmla="*/ 0 h 23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7" h="2376">
                  <a:moveTo>
                    <a:pt x="547" y="0"/>
                  </a:moveTo>
                  <a:lnTo>
                    <a:pt x="547" y="2376"/>
                  </a:lnTo>
                  <a:lnTo>
                    <a:pt x="0" y="2376"/>
                  </a:lnTo>
                  <a:lnTo>
                    <a:pt x="453" y="2290"/>
                  </a:lnTo>
                  <a:lnTo>
                    <a:pt x="547" y="0"/>
                  </a:lnTo>
                  <a:close/>
                </a:path>
              </a:pathLst>
            </a:custGeom>
            <a:solidFill>
              <a:srgbClr val="8D6F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4" name="Freeform 15">
              <a:extLst>
                <a:ext uri="{FF2B5EF4-FFF2-40B4-BE49-F238E27FC236}">
                  <a16:creationId xmlns:a16="http://schemas.microsoft.com/office/drawing/2014/main" id="{169D0D19-DCAC-48F3-9408-962ECD6DE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705"/>
              <a:ext cx="266" cy="1157"/>
            </a:xfrm>
            <a:custGeom>
              <a:avLst/>
              <a:gdLst>
                <a:gd name="T0" fmla="*/ 266 w 266"/>
                <a:gd name="T1" fmla="*/ 0 h 1157"/>
                <a:gd name="T2" fmla="*/ 266 w 266"/>
                <a:gd name="T3" fmla="*/ 1157 h 1157"/>
                <a:gd name="T4" fmla="*/ 0 w 266"/>
                <a:gd name="T5" fmla="*/ 860 h 1157"/>
                <a:gd name="T6" fmla="*/ 188 w 266"/>
                <a:gd name="T7" fmla="*/ 969 h 1157"/>
                <a:gd name="T8" fmla="*/ 266 w 266"/>
                <a:gd name="T9" fmla="*/ 0 h 11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6" h="1157">
                  <a:moveTo>
                    <a:pt x="266" y="0"/>
                  </a:moveTo>
                  <a:lnTo>
                    <a:pt x="266" y="1157"/>
                  </a:lnTo>
                  <a:lnTo>
                    <a:pt x="0" y="860"/>
                  </a:lnTo>
                  <a:lnTo>
                    <a:pt x="188" y="969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AE95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5" name="Freeform 16">
              <a:extLst>
                <a:ext uri="{FF2B5EF4-FFF2-40B4-BE49-F238E27FC236}">
                  <a16:creationId xmlns:a16="http://schemas.microsoft.com/office/drawing/2014/main" id="{E2D4BC74-98AD-4859-B9AD-429B9A4AA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556"/>
              <a:ext cx="1165" cy="852"/>
            </a:xfrm>
            <a:custGeom>
              <a:avLst/>
              <a:gdLst>
                <a:gd name="T0" fmla="*/ 0 w 149"/>
                <a:gd name="T1" fmla="*/ 52058 h 109"/>
                <a:gd name="T2" fmla="*/ 43527 w 149"/>
                <a:gd name="T3" fmla="*/ 51566 h 109"/>
                <a:gd name="T4" fmla="*/ 71221 w 149"/>
                <a:gd name="T5" fmla="*/ 21019 h 109"/>
                <a:gd name="T6" fmla="*/ 45912 w 149"/>
                <a:gd name="T7" fmla="*/ 0 h 109"/>
                <a:gd name="T8" fmla="*/ 58320 w 149"/>
                <a:gd name="T9" fmla="*/ 24380 h 109"/>
                <a:gd name="T10" fmla="*/ 38695 w 149"/>
                <a:gd name="T11" fmla="*/ 46313 h 109"/>
                <a:gd name="T12" fmla="*/ 0 w 149"/>
                <a:gd name="T13" fmla="*/ 52058 h 10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109">
                  <a:moveTo>
                    <a:pt x="0" y="109"/>
                  </a:moveTo>
                  <a:cubicBezTo>
                    <a:pt x="91" y="108"/>
                    <a:pt x="91" y="108"/>
                    <a:pt x="91" y="108"/>
                  </a:cubicBezTo>
                  <a:cubicBezTo>
                    <a:pt x="149" y="44"/>
                    <a:pt x="149" y="44"/>
                    <a:pt x="149" y="44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132" y="31"/>
                    <a:pt x="122" y="51"/>
                  </a:cubicBezTo>
                  <a:cubicBezTo>
                    <a:pt x="112" y="70"/>
                    <a:pt x="92" y="92"/>
                    <a:pt x="81" y="97"/>
                  </a:cubicBezTo>
                  <a:cubicBezTo>
                    <a:pt x="71" y="102"/>
                    <a:pt x="0" y="109"/>
                    <a:pt x="0" y="109"/>
                  </a:cubicBezTo>
                </a:path>
              </a:pathLst>
            </a:custGeom>
            <a:solidFill>
              <a:srgbClr val="D7C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6" name="Freeform 17">
              <a:extLst>
                <a:ext uri="{FF2B5EF4-FFF2-40B4-BE49-F238E27FC236}">
                  <a16:creationId xmlns:a16="http://schemas.microsoft.com/office/drawing/2014/main" id="{273A07FD-ED8B-4B0C-87ED-B2ACA9FCE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314"/>
              <a:ext cx="641" cy="94"/>
            </a:xfrm>
            <a:custGeom>
              <a:avLst/>
              <a:gdLst>
                <a:gd name="T0" fmla="*/ 39171 w 82"/>
                <a:gd name="T1" fmla="*/ 0 h 12"/>
                <a:gd name="T2" fmla="*/ 38679 w 82"/>
                <a:gd name="T3" fmla="*/ 0 h 12"/>
                <a:gd name="T4" fmla="*/ 0 w 82"/>
                <a:gd name="T5" fmla="*/ 5765 h 12"/>
                <a:gd name="T6" fmla="*/ 39171 w 82"/>
                <a:gd name="T7" fmla="*/ 5280 h 12"/>
                <a:gd name="T8" fmla="*/ 39171 w 82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12">
                  <a:moveTo>
                    <a:pt x="82" y="0"/>
                  </a:moveTo>
                  <a:cubicBezTo>
                    <a:pt x="82" y="0"/>
                    <a:pt x="82" y="0"/>
                    <a:pt x="81" y="0"/>
                  </a:cubicBezTo>
                  <a:cubicBezTo>
                    <a:pt x="71" y="5"/>
                    <a:pt x="0" y="12"/>
                    <a:pt x="0" y="12"/>
                  </a:cubicBezTo>
                  <a:cubicBezTo>
                    <a:pt x="82" y="11"/>
                    <a:pt x="82" y="11"/>
                    <a:pt x="82" y="11"/>
                  </a:cubicBezTo>
                  <a:lnTo>
                    <a:pt x="82" y="0"/>
                  </a:lnTo>
                  <a:close/>
                </a:path>
              </a:pathLst>
            </a:custGeom>
            <a:solidFill>
              <a:srgbClr val="BEA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7" name="Freeform 18">
              <a:extLst>
                <a:ext uri="{FF2B5EF4-FFF2-40B4-BE49-F238E27FC236}">
                  <a16:creationId xmlns:a16="http://schemas.microsoft.com/office/drawing/2014/main" id="{E1D35ADF-ED40-43F9-B1C2-985602064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3088"/>
              <a:ext cx="461" cy="899"/>
            </a:xfrm>
            <a:custGeom>
              <a:avLst/>
              <a:gdLst>
                <a:gd name="T0" fmla="*/ 0 w 461"/>
                <a:gd name="T1" fmla="*/ 0 h 899"/>
                <a:gd name="T2" fmla="*/ 461 w 461"/>
                <a:gd name="T3" fmla="*/ 375 h 899"/>
                <a:gd name="T4" fmla="*/ 15 w 461"/>
                <a:gd name="T5" fmla="*/ 899 h 899"/>
                <a:gd name="T6" fmla="*/ 0 w 461"/>
                <a:gd name="T7" fmla="*/ 0 h 8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1" h="899">
                  <a:moveTo>
                    <a:pt x="0" y="0"/>
                  </a:moveTo>
                  <a:lnTo>
                    <a:pt x="461" y="375"/>
                  </a:lnTo>
                  <a:lnTo>
                    <a:pt x="15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7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8" name="Freeform 19">
              <a:extLst>
                <a:ext uri="{FF2B5EF4-FFF2-40B4-BE49-F238E27FC236}">
                  <a16:creationId xmlns:a16="http://schemas.microsoft.com/office/drawing/2014/main" id="{7A66D3A1-7C98-4796-9BDD-9446ABF6F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049"/>
              <a:ext cx="313" cy="2656"/>
            </a:xfrm>
            <a:custGeom>
              <a:avLst/>
              <a:gdLst>
                <a:gd name="T0" fmla="*/ 71 w 313"/>
                <a:gd name="T1" fmla="*/ 2656 h 2656"/>
                <a:gd name="T2" fmla="*/ 313 w 313"/>
                <a:gd name="T3" fmla="*/ 2375 h 2656"/>
                <a:gd name="T4" fmla="*/ 313 w 313"/>
                <a:gd name="T5" fmla="*/ 0 h 2656"/>
                <a:gd name="T6" fmla="*/ 0 w 313"/>
                <a:gd name="T7" fmla="*/ 343 h 2656"/>
                <a:gd name="T8" fmla="*/ 243 w 313"/>
                <a:gd name="T9" fmla="*/ 187 h 2656"/>
                <a:gd name="T10" fmla="*/ 243 w 313"/>
                <a:gd name="T11" fmla="*/ 2234 h 2656"/>
                <a:gd name="T12" fmla="*/ 71 w 313"/>
                <a:gd name="T13" fmla="*/ 2656 h 26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3" h="2656">
                  <a:moveTo>
                    <a:pt x="71" y="2656"/>
                  </a:moveTo>
                  <a:lnTo>
                    <a:pt x="313" y="2375"/>
                  </a:lnTo>
                  <a:lnTo>
                    <a:pt x="313" y="0"/>
                  </a:lnTo>
                  <a:lnTo>
                    <a:pt x="0" y="343"/>
                  </a:lnTo>
                  <a:lnTo>
                    <a:pt x="243" y="187"/>
                  </a:lnTo>
                  <a:lnTo>
                    <a:pt x="243" y="2234"/>
                  </a:lnTo>
                  <a:lnTo>
                    <a:pt x="71" y="2656"/>
                  </a:lnTo>
                  <a:close/>
                </a:path>
              </a:pathLst>
            </a:custGeom>
            <a:solidFill>
              <a:srgbClr val="725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9" name="Line 20">
              <a:extLst>
                <a:ext uri="{FF2B5EF4-FFF2-40B4-BE49-F238E27FC236}">
                  <a16:creationId xmlns:a16="http://schemas.microsoft.com/office/drawing/2014/main" id="{BDD5F75F-5558-4CFA-889C-DC872204E7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1" y="3135"/>
              <a:ext cx="141" cy="117"/>
            </a:xfrm>
            <a:prstGeom prst="line">
              <a:avLst/>
            </a:prstGeom>
            <a:noFill/>
            <a:ln w="23813" cap="rnd">
              <a:solidFill>
                <a:srgbClr val="6A6B6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0" name="Freeform 21">
              <a:extLst>
                <a:ext uri="{FF2B5EF4-FFF2-40B4-BE49-F238E27FC236}">
                  <a16:creationId xmlns:a16="http://schemas.microsoft.com/office/drawing/2014/main" id="{D8E75854-1598-4369-8639-504D5E1C7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3252"/>
              <a:ext cx="2011" cy="782"/>
            </a:xfrm>
            <a:custGeom>
              <a:avLst/>
              <a:gdLst>
                <a:gd name="T0" fmla="*/ 1948 w 2011"/>
                <a:gd name="T1" fmla="*/ 164 h 782"/>
                <a:gd name="T2" fmla="*/ 2011 w 2011"/>
                <a:gd name="T3" fmla="*/ 211 h 782"/>
                <a:gd name="T4" fmla="*/ 1502 w 2011"/>
                <a:gd name="T5" fmla="*/ 782 h 782"/>
                <a:gd name="T6" fmla="*/ 501 w 2011"/>
                <a:gd name="T7" fmla="*/ 782 h 782"/>
                <a:gd name="T8" fmla="*/ 0 w 2011"/>
                <a:gd name="T9" fmla="*/ 211 h 782"/>
                <a:gd name="T10" fmla="*/ 258 w 2011"/>
                <a:gd name="T11" fmla="*/ 0 h 7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11" h="782">
                  <a:moveTo>
                    <a:pt x="1948" y="164"/>
                  </a:moveTo>
                  <a:lnTo>
                    <a:pt x="2011" y="211"/>
                  </a:lnTo>
                  <a:lnTo>
                    <a:pt x="1502" y="782"/>
                  </a:lnTo>
                  <a:lnTo>
                    <a:pt x="501" y="782"/>
                  </a:lnTo>
                  <a:lnTo>
                    <a:pt x="0" y="211"/>
                  </a:lnTo>
                  <a:lnTo>
                    <a:pt x="258" y="0"/>
                  </a:lnTo>
                </a:path>
              </a:pathLst>
            </a:custGeom>
            <a:noFill/>
            <a:ln w="23813" cap="rnd">
              <a:solidFill>
                <a:srgbClr val="5A5B5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1" name="Line 22">
              <a:extLst>
                <a:ext uri="{FF2B5EF4-FFF2-40B4-BE49-F238E27FC236}">
                  <a16:creationId xmlns:a16="http://schemas.microsoft.com/office/drawing/2014/main" id="{A445164C-BFFA-4AAE-807A-061B754DBC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66" y="3026"/>
              <a:ext cx="391" cy="312"/>
            </a:xfrm>
            <a:prstGeom prst="line">
              <a:avLst/>
            </a:prstGeom>
            <a:noFill/>
            <a:ln w="23813" cap="rnd">
              <a:solidFill>
                <a:srgbClr val="6D6E7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2" name="Freeform 23">
              <a:extLst>
                <a:ext uri="{FF2B5EF4-FFF2-40B4-BE49-F238E27FC236}">
                  <a16:creationId xmlns:a16="http://schemas.microsoft.com/office/drawing/2014/main" id="{BF3A278F-B7DD-43D8-B3EB-8E6874982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2979"/>
              <a:ext cx="955" cy="125"/>
            </a:xfrm>
            <a:custGeom>
              <a:avLst/>
              <a:gdLst>
                <a:gd name="T0" fmla="*/ 0 w 955"/>
                <a:gd name="T1" fmla="*/ 125 h 125"/>
                <a:gd name="T2" fmla="*/ 157 w 955"/>
                <a:gd name="T3" fmla="*/ 0 h 125"/>
                <a:gd name="T4" fmla="*/ 955 w 955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5" h="125">
                  <a:moveTo>
                    <a:pt x="0" y="125"/>
                  </a:moveTo>
                  <a:lnTo>
                    <a:pt x="157" y="0"/>
                  </a:lnTo>
                  <a:lnTo>
                    <a:pt x="955" y="0"/>
                  </a:lnTo>
                </a:path>
              </a:pathLst>
            </a:custGeom>
            <a:noFill/>
            <a:ln w="23813" cap="rnd">
              <a:solidFill>
                <a:srgbClr val="6D6E7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3" name="Line 24">
              <a:extLst>
                <a:ext uri="{FF2B5EF4-FFF2-40B4-BE49-F238E27FC236}">
                  <a16:creationId xmlns:a16="http://schemas.microsoft.com/office/drawing/2014/main" id="{D3E58CDD-56D1-48E6-85ED-E96FE64DC6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8" y="424"/>
              <a:ext cx="1" cy="1031"/>
            </a:xfrm>
            <a:prstGeom prst="line">
              <a:avLst/>
            </a:prstGeom>
            <a:noFill/>
            <a:ln w="23813" cap="rnd">
              <a:solidFill>
                <a:srgbClr val="C0C1C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4" name="Freeform 25">
              <a:extLst>
                <a:ext uri="{FF2B5EF4-FFF2-40B4-BE49-F238E27FC236}">
                  <a16:creationId xmlns:a16="http://schemas.microsoft.com/office/drawing/2014/main" id="{D73AA9D2-ECC6-4D50-8D35-8BF8BBCF4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1455"/>
              <a:ext cx="798" cy="1524"/>
            </a:xfrm>
            <a:custGeom>
              <a:avLst/>
              <a:gdLst>
                <a:gd name="T0" fmla="*/ 798 w 798"/>
                <a:gd name="T1" fmla="*/ 1524 h 1524"/>
                <a:gd name="T2" fmla="*/ 0 w 798"/>
                <a:gd name="T3" fmla="*/ 1524 h 1524"/>
                <a:gd name="T4" fmla="*/ 0 w 798"/>
                <a:gd name="T5" fmla="*/ 0 h 15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8" h="1524">
                  <a:moveTo>
                    <a:pt x="798" y="1524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noFill/>
            <a:ln w="23813" cap="rnd">
              <a:solidFill>
                <a:srgbClr val="7F818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5" name="Line 26">
              <a:extLst>
                <a:ext uri="{FF2B5EF4-FFF2-40B4-BE49-F238E27FC236}">
                  <a16:creationId xmlns:a16="http://schemas.microsoft.com/office/drawing/2014/main" id="{7ED5FBB6-47E3-458E-B90E-25BC11328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1" y="1471"/>
              <a:ext cx="1" cy="1320"/>
            </a:xfrm>
            <a:prstGeom prst="line">
              <a:avLst/>
            </a:prstGeom>
            <a:noFill/>
            <a:ln w="23813" cap="rnd">
              <a:solidFill>
                <a:srgbClr val="7F818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6" name="Line 27">
              <a:extLst>
                <a:ext uri="{FF2B5EF4-FFF2-40B4-BE49-F238E27FC236}">
                  <a16:creationId xmlns:a16="http://schemas.microsoft.com/office/drawing/2014/main" id="{F692B51C-BE11-461A-93CA-D2FA8B665B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11" y="416"/>
              <a:ext cx="1" cy="1055"/>
            </a:xfrm>
            <a:prstGeom prst="line">
              <a:avLst/>
            </a:prstGeom>
            <a:noFill/>
            <a:ln w="23813" cap="rnd">
              <a:solidFill>
                <a:srgbClr val="C0C1C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7" name="Freeform 28">
              <a:extLst>
                <a:ext uri="{FF2B5EF4-FFF2-40B4-BE49-F238E27FC236}">
                  <a16:creationId xmlns:a16="http://schemas.microsoft.com/office/drawing/2014/main" id="{EF7C632D-1D9F-4184-BB7B-C9F62E2DE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471"/>
              <a:ext cx="485" cy="500"/>
            </a:xfrm>
            <a:custGeom>
              <a:avLst/>
              <a:gdLst>
                <a:gd name="T0" fmla="*/ 485 w 485"/>
                <a:gd name="T1" fmla="*/ 250 h 500"/>
                <a:gd name="T2" fmla="*/ 485 w 485"/>
                <a:gd name="T3" fmla="*/ 0 h 500"/>
                <a:gd name="T4" fmla="*/ 242 w 485"/>
                <a:gd name="T5" fmla="*/ 125 h 500"/>
                <a:gd name="T6" fmla="*/ 0 w 485"/>
                <a:gd name="T7" fmla="*/ 250 h 500"/>
                <a:gd name="T8" fmla="*/ 242 w 485"/>
                <a:gd name="T9" fmla="*/ 375 h 500"/>
                <a:gd name="T10" fmla="*/ 485 w 485"/>
                <a:gd name="T11" fmla="*/ 500 h 500"/>
                <a:gd name="T12" fmla="*/ 485 w 485"/>
                <a:gd name="T13" fmla="*/ 250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5" h="500">
                  <a:moveTo>
                    <a:pt x="485" y="250"/>
                  </a:moveTo>
                  <a:lnTo>
                    <a:pt x="485" y="0"/>
                  </a:lnTo>
                  <a:lnTo>
                    <a:pt x="242" y="125"/>
                  </a:lnTo>
                  <a:lnTo>
                    <a:pt x="0" y="250"/>
                  </a:lnTo>
                  <a:lnTo>
                    <a:pt x="242" y="375"/>
                  </a:lnTo>
                  <a:lnTo>
                    <a:pt x="485" y="500"/>
                  </a:lnTo>
                  <a:lnTo>
                    <a:pt x="485" y="250"/>
                  </a:lnTo>
                  <a:close/>
                </a:path>
              </a:pathLst>
            </a:custGeom>
            <a:noFill/>
            <a:ln w="23813" cap="flat">
              <a:solidFill>
                <a:srgbClr val="4040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8" name="Freeform 29">
              <a:extLst>
                <a:ext uri="{FF2B5EF4-FFF2-40B4-BE49-F238E27FC236}">
                  <a16:creationId xmlns:a16="http://schemas.microsoft.com/office/drawing/2014/main" id="{AC982437-A54D-4147-9A97-499B737B5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228"/>
              <a:ext cx="298" cy="157"/>
            </a:xfrm>
            <a:custGeom>
              <a:avLst/>
              <a:gdLst>
                <a:gd name="T0" fmla="*/ 16 w 298"/>
                <a:gd name="T1" fmla="*/ 0 h 157"/>
                <a:gd name="T2" fmla="*/ 298 w 298"/>
                <a:gd name="T3" fmla="*/ 102 h 157"/>
                <a:gd name="T4" fmla="*/ 0 w 298"/>
                <a:gd name="T5" fmla="*/ 157 h 157"/>
                <a:gd name="T6" fmla="*/ 16 w 298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8" h="157">
                  <a:moveTo>
                    <a:pt x="16" y="0"/>
                  </a:moveTo>
                  <a:lnTo>
                    <a:pt x="298" y="102"/>
                  </a:lnTo>
                  <a:lnTo>
                    <a:pt x="0" y="15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29" name="Freeform 30">
              <a:extLst>
                <a:ext uri="{FF2B5EF4-FFF2-40B4-BE49-F238E27FC236}">
                  <a16:creationId xmlns:a16="http://schemas.microsoft.com/office/drawing/2014/main" id="{A2D0AB2A-E734-4929-8AE0-A480C77CA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64"/>
              <a:ext cx="298" cy="149"/>
            </a:xfrm>
            <a:custGeom>
              <a:avLst/>
              <a:gdLst>
                <a:gd name="T0" fmla="*/ 16 w 298"/>
                <a:gd name="T1" fmla="*/ 149 h 149"/>
                <a:gd name="T2" fmla="*/ 298 w 298"/>
                <a:gd name="T3" fmla="*/ 47 h 149"/>
                <a:gd name="T4" fmla="*/ 0 w 298"/>
                <a:gd name="T5" fmla="*/ 0 h 149"/>
                <a:gd name="T6" fmla="*/ 16 w 298"/>
                <a:gd name="T7" fmla="*/ 149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8" h="149">
                  <a:moveTo>
                    <a:pt x="16" y="149"/>
                  </a:moveTo>
                  <a:lnTo>
                    <a:pt x="298" y="47"/>
                  </a:lnTo>
                  <a:lnTo>
                    <a:pt x="0" y="0"/>
                  </a:lnTo>
                  <a:lnTo>
                    <a:pt x="16" y="149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0" name="Freeform 31">
              <a:extLst>
                <a:ext uri="{FF2B5EF4-FFF2-40B4-BE49-F238E27FC236}">
                  <a16:creationId xmlns:a16="http://schemas.microsoft.com/office/drawing/2014/main" id="{58C36025-E7B1-4325-9B11-04097B61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5" y="2088"/>
              <a:ext cx="23" cy="70"/>
            </a:xfrm>
            <a:custGeom>
              <a:avLst/>
              <a:gdLst>
                <a:gd name="T0" fmla="*/ 23 w 23"/>
                <a:gd name="T1" fmla="*/ 8 h 70"/>
                <a:gd name="T2" fmla="*/ 8 w 23"/>
                <a:gd name="T3" fmla="*/ 0 h 70"/>
                <a:gd name="T4" fmla="*/ 0 w 23"/>
                <a:gd name="T5" fmla="*/ 70 h 70"/>
                <a:gd name="T6" fmla="*/ 23 w 23"/>
                <a:gd name="T7" fmla="*/ 62 h 70"/>
                <a:gd name="T8" fmla="*/ 23 w 23"/>
                <a:gd name="T9" fmla="*/ 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0">
                  <a:moveTo>
                    <a:pt x="23" y="8"/>
                  </a:moveTo>
                  <a:lnTo>
                    <a:pt x="8" y="0"/>
                  </a:lnTo>
                  <a:lnTo>
                    <a:pt x="0" y="70"/>
                  </a:lnTo>
                  <a:lnTo>
                    <a:pt x="23" y="62"/>
                  </a:lnTo>
                  <a:lnTo>
                    <a:pt x="23" y="8"/>
                  </a:lnTo>
                  <a:close/>
                </a:path>
              </a:pathLst>
            </a:custGeom>
            <a:solidFill>
              <a:srgbClr val="5B7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1" name="Oval 32">
              <a:extLst>
                <a:ext uri="{FF2B5EF4-FFF2-40B4-BE49-F238E27FC236}">
                  <a16:creationId xmlns:a16="http://schemas.microsoft.com/office/drawing/2014/main" id="{9A63726B-3407-4801-B47A-AE9AA909A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611"/>
              <a:ext cx="266" cy="227"/>
            </a:xfrm>
            <a:prstGeom prst="ellipse">
              <a:avLst/>
            </a:prstGeom>
            <a:solidFill>
              <a:srgbClr val="009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2" name="Oval 33">
              <a:extLst>
                <a:ext uri="{FF2B5EF4-FFF2-40B4-BE49-F238E27FC236}">
                  <a16:creationId xmlns:a16="http://schemas.microsoft.com/office/drawing/2014/main" id="{3181FFCA-BBAC-46E9-B398-F70B7973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1611"/>
              <a:ext cx="266" cy="227"/>
            </a:xfrm>
            <a:prstGeom prst="ellipse">
              <a:avLst/>
            </a:prstGeom>
            <a:noFill/>
            <a:ln w="23813">
              <a:solidFill>
                <a:srgbClr val="00387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3" name="Oval 34">
              <a:extLst>
                <a:ext uri="{FF2B5EF4-FFF2-40B4-BE49-F238E27FC236}">
                  <a16:creationId xmlns:a16="http://schemas.microsoft.com/office/drawing/2014/main" id="{285A6F4D-C777-4F8A-873B-786AC38F1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1635"/>
              <a:ext cx="204" cy="172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4" name="Freeform 35">
              <a:extLst>
                <a:ext uri="{FF2B5EF4-FFF2-40B4-BE49-F238E27FC236}">
                  <a16:creationId xmlns:a16="http://schemas.microsoft.com/office/drawing/2014/main" id="{A4C640B9-D04B-4A62-A79C-960C8A2F4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674"/>
              <a:ext cx="94" cy="70"/>
            </a:xfrm>
            <a:custGeom>
              <a:avLst/>
              <a:gdLst>
                <a:gd name="T0" fmla="*/ 1904 w 12"/>
                <a:gd name="T1" fmla="*/ 0 h 9"/>
                <a:gd name="T2" fmla="*/ 494 w 12"/>
                <a:gd name="T3" fmla="*/ 964 h 9"/>
                <a:gd name="T4" fmla="*/ 0 w 12"/>
                <a:gd name="T5" fmla="*/ 2847 h 9"/>
                <a:gd name="T6" fmla="*/ 3376 w 12"/>
                <a:gd name="T7" fmla="*/ 2847 h 9"/>
                <a:gd name="T8" fmla="*/ 5765 w 12"/>
                <a:gd name="T9" fmla="*/ 1874 h 9"/>
                <a:gd name="T10" fmla="*/ 3376 w 12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9">
                  <a:moveTo>
                    <a:pt x="4" y="0"/>
                  </a:moveTo>
                  <a:cubicBezTo>
                    <a:pt x="3" y="1"/>
                    <a:pt x="2" y="1"/>
                    <a:pt x="1" y="2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2" y="9"/>
                    <a:pt x="5" y="8"/>
                    <a:pt x="7" y="6"/>
                  </a:cubicBezTo>
                  <a:cubicBezTo>
                    <a:pt x="8" y="5"/>
                    <a:pt x="12" y="6"/>
                    <a:pt x="12" y="4"/>
                  </a:cubicBezTo>
                  <a:cubicBezTo>
                    <a:pt x="12" y="1"/>
                    <a:pt x="9" y="0"/>
                    <a:pt x="7" y="0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5" name="Oval 36">
              <a:extLst>
                <a:ext uri="{FF2B5EF4-FFF2-40B4-BE49-F238E27FC236}">
                  <a16:creationId xmlns:a16="http://schemas.microsoft.com/office/drawing/2014/main" id="{F5A6C7C9-2F63-4E6E-A5F3-B9329330C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893"/>
              <a:ext cx="203" cy="171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6" name="Oval 37">
              <a:extLst>
                <a:ext uri="{FF2B5EF4-FFF2-40B4-BE49-F238E27FC236}">
                  <a16:creationId xmlns:a16="http://schemas.microsoft.com/office/drawing/2014/main" id="{77A7885B-2266-4911-99AE-7E9104666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385"/>
              <a:ext cx="203" cy="179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7" name="Freeform 38">
              <a:extLst>
                <a:ext uri="{FF2B5EF4-FFF2-40B4-BE49-F238E27FC236}">
                  <a16:creationId xmlns:a16="http://schemas.microsoft.com/office/drawing/2014/main" id="{8DE67E61-9658-46D9-82D4-EC166506E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1377"/>
              <a:ext cx="180" cy="70"/>
            </a:xfrm>
            <a:custGeom>
              <a:avLst/>
              <a:gdLst>
                <a:gd name="T0" fmla="*/ 1902 w 23"/>
                <a:gd name="T1" fmla="*/ 1392 h 9"/>
                <a:gd name="T2" fmla="*/ 0 w 23"/>
                <a:gd name="T3" fmla="*/ 3749 h 9"/>
                <a:gd name="T4" fmla="*/ 2880 w 23"/>
                <a:gd name="T5" fmla="*/ 4231 h 9"/>
                <a:gd name="T6" fmla="*/ 5760 w 23"/>
                <a:gd name="T7" fmla="*/ 4231 h 9"/>
                <a:gd name="T8" fmla="*/ 11027 w 23"/>
                <a:gd name="T9" fmla="*/ 4231 h 9"/>
                <a:gd name="T10" fmla="*/ 9125 w 23"/>
                <a:gd name="T11" fmla="*/ 1874 h 9"/>
                <a:gd name="T12" fmla="*/ 3858 w 23"/>
                <a:gd name="T13" fmla="*/ 964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9">
                  <a:moveTo>
                    <a:pt x="4" y="3"/>
                  </a:moveTo>
                  <a:cubicBezTo>
                    <a:pt x="2" y="4"/>
                    <a:pt x="0" y="7"/>
                    <a:pt x="0" y="8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8" y="9"/>
                    <a:pt x="10" y="9"/>
                    <a:pt x="12" y="9"/>
                  </a:cubicBezTo>
                  <a:cubicBezTo>
                    <a:pt x="16" y="9"/>
                    <a:pt x="20" y="9"/>
                    <a:pt x="23" y="9"/>
                  </a:cubicBezTo>
                  <a:cubicBezTo>
                    <a:pt x="22" y="7"/>
                    <a:pt x="22" y="5"/>
                    <a:pt x="19" y="4"/>
                  </a:cubicBezTo>
                  <a:cubicBezTo>
                    <a:pt x="16" y="2"/>
                    <a:pt x="12" y="0"/>
                    <a:pt x="8" y="2"/>
                  </a:cubicBezTo>
                </a:path>
              </a:pathLst>
            </a:custGeom>
            <a:solidFill>
              <a:srgbClr val="FFF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38" name="Oval 39">
              <a:extLst>
                <a:ext uri="{FF2B5EF4-FFF2-40B4-BE49-F238E27FC236}">
                  <a16:creationId xmlns:a16="http://schemas.microsoft.com/office/drawing/2014/main" id="{3011B7EC-AAE9-4AC4-BE78-FF9B3D62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385"/>
              <a:ext cx="203" cy="179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39" name="Freeform 40">
              <a:extLst>
                <a:ext uri="{FF2B5EF4-FFF2-40B4-BE49-F238E27FC236}">
                  <a16:creationId xmlns:a16="http://schemas.microsoft.com/office/drawing/2014/main" id="{F179D618-73A4-4669-89C0-F3991389F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0" y="1377"/>
              <a:ext cx="110" cy="70"/>
            </a:xfrm>
            <a:custGeom>
              <a:avLst/>
              <a:gdLst>
                <a:gd name="T0" fmla="*/ 0 w 14"/>
                <a:gd name="T1" fmla="*/ 4231 h 9"/>
                <a:gd name="T2" fmla="*/ 3889 w 14"/>
                <a:gd name="T3" fmla="*/ 3267 h 9"/>
                <a:gd name="T4" fmla="*/ 6789 w 14"/>
                <a:gd name="T5" fmla="*/ 964 h 9"/>
                <a:gd name="T6" fmla="*/ 495 w 14"/>
                <a:gd name="T7" fmla="*/ 326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3" y="9"/>
                    <a:pt x="6" y="9"/>
                    <a:pt x="8" y="7"/>
                  </a:cubicBezTo>
                  <a:cubicBezTo>
                    <a:pt x="10" y="6"/>
                    <a:pt x="12" y="4"/>
                    <a:pt x="14" y="2"/>
                  </a:cubicBezTo>
                  <a:cubicBezTo>
                    <a:pt x="9" y="0"/>
                    <a:pt x="4" y="3"/>
                    <a:pt x="1" y="7"/>
                  </a:cubicBezTo>
                </a:path>
              </a:pathLst>
            </a:custGeom>
            <a:solidFill>
              <a:srgbClr val="FFF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0" name="Freeform 41">
              <a:extLst>
                <a:ext uri="{FF2B5EF4-FFF2-40B4-BE49-F238E27FC236}">
                  <a16:creationId xmlns:a16="http://schemas.microsoft.com/office/drawing/2014/main" id="{C38198DA-ED2F-4E59-ACFD-B3796F3D6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1392"/>
              <a:ext cx="133" cy="165"/>
            </a:xfrm>
            <a:custGeom>
              <a:avLst/>
              <a:gdLst>
                <a:gd name="T0" fmla="*/ 4287 w 17"/>
                <a:gd name="T1" fmla="*/ 0 h 21"/>
                <a:gd name="T2" fmla="*/ 0 w 17"/>
                <a:gd name="T3" fmla="*/ 4879 h 21"/>
                <a:gd name="T4" fmla="*/ 493 w 17"/>
                <a:gd name="T5" fmla="*/ 8706 h 21"/>
                <a:gd name="T6" fmla="*/ 2386 w 17"/>
                <a:gd name="T7" fmla="*/ 10183 h 21"/>
                <a:gd name="T8" fmla="*/ 7651 w 17"/>
                <a:gd name="T9" fmla="*/ 5806 h 21"/>
                <a:gd name="T10" fmla="*/ 4772 w 17"/>
                <a:gd name="T11" fmla="*/ 99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21">
                  <a:moveTo>
                    <a:pt x="9" y="0"/>
                  </a:moveTo>
                  <a:cubicBezTo>
                    <a:pt x="6" y="3"/>
                    <a:pt x="1" y="6"/>
                    <a:pt x="0" y="10"/>
                  </a:cubicBezTo>
                  <a:cubicBezTo>
                    <a:pt x="0" y="12"/>
                    <a:pt x="1" y="16"/>
                    <a:pt x="1" y="18"/>
                  </a:cubicBezTo>
                  <a:cubicBezTo>
                    <a:pt x="2" y="20"/>
                    <a:pt x="2" y="21"/>
                    <a:pt x="5" y="21"/>
                  </a:cubicBezTo>
                  <a:cubicBezTo>
                    <a:pt x="10" y="20"/>
                    <a:pt x="14" y="17"/>
                    <a:pt x="16" y="12"/>
                  </a:cubicBezTo>
                  <a:cubicBezTo>
                    <a:pt x="17" y="8"/>
                    <a:pt x="15" y="2"/>
                    <a:pt x="10" y="2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1" name="Oval 42">
              <a:extLst>
                <a:ext uri="{FF2B5EF4-FFF2-40B4-BE49-F238E27FC236}">
                  <a16:creationId xmlns:a16="http://schemas.microsoft.com/office/drawing/2014/main" id="{D729D480-C89A-4694-82B3-85F4D56F4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268"/>
              <a:ext cx="203" cy="180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42" name="Freeform 43">
              <a:extLst>
                <a:ext uri="{FF2B5EF4-FFF2-40B4-BE49-F238E27FC236}">
                  <a16:creationId xmlns:a16="http://schemas.microsoft.com/office/drawing/2014/main" id="{02F2F686-A89C-4026-9B09-833B28199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3307"/>
              <a:ext cx="15" cy="101"/>
            </a:xfrm>
            <a:custGeom>
              <a:avLst/>
              <a:gdLst>
                <a:gd name="T0" fmla="*/ 848 w 2"/>
                <a:gd name="T1" fmla="*/ 0 h 13"/>
                <a:gd name="T2" fmla="*/ 0 w 2"/>
                <a:gd name="T3" fmla="*/ 2836 h 13"/>
                <a:gd name="T4" fmla="*/ 848 w 2"/>
                <a:gd name="T5" fmla="*/ 6099 h 13"/>
                <a:gd name="T6" fmla="*/ 848 w 2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9"/>
                    <a:pt x="1" y="11"/>
                    <a:pt x="2" y="13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3" name="Freeform 44">
              <a:extLst>
                <a:ext uri="{FF2B5EF4-FFF2-40B4-BE49-F238E27FC236}">
                  <a16:creationId xmlns:a16="http://schemas.microsoft.com/office/drawing/2014/main" id="{054C03A7-B7E9-485D-AEB5-04A51D8CF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3" y="3260"/>
              <a:ext cx="164" cy="188"/>
            </a:xfrm>
            <a:custGeom>
              <a:avLst/>
              <a:gdLst>
                <a:gd name="T0" fmla="*/ 484 w 21"/>
                <a:gd name="T1" fmla="*/ 979 h 24"/>
                <a:gd name="T2" fmla="*/ 484 w 21"/>
                <a:gd name="T3" fmla="*/ 8656 h 24"/>
                <a:gd name="T4" fmla="*/ 6224 w 21"/>
                <a:gd name="T5" fmla="*/ 10129 h 24"/>
                <a:gd name="T6" fmla="*/ 1890 w 21"/>
                <a:gd name="T7" fmla="*/ 49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4">
                  <a:moveTo>
                    <a:pt x="1" y="2"/>
                  </a:moveTo>
                  <a:cubicBezTo>
                    <a:pt x="1" y="6"/>
                    <a:pt x="0" y="14"/>
                    <a:pt x="1" y="18"/>
                  </a:cubicBezTo>
                  <a:cubicBezTo>
                    <a:pt x="2" y="24"/>
                    <a:pt x="8" y="24"/>
                    <a:pt x="13" y="21"/>
                  </a:cubicBezTo>
                  <a:cubicBezTo>
                    <a:pt x="21" y="14"/>
                    <a:pt x="15" y="0"/>
                    <a:pt x="4" y="1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4" name="Oval 45">
              <a:extLst>
                <a:ext uri="{FF2B5EF4-FFF2-40B4-BE49-F238E27FC236}">
                  <a16:creationId xmlns:a16="http://schemas.microsoft.com/office/drawing/2014/main" id="{6D9DDA95-D24C-4AEA-9CD1-2ACA3907F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268"/>
              <a:ext cx="203" cy="180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45" name="Freeform 46">
              <a:extLst>
                <a:ext uri="{FF2B5EF4-FFF2-40B4-BE49-F238E27FC236}">
                  <a16:creationId xmlns:a16="http://schemas.microsoft.com/office/drawing/2014/main" id="{763FA943-BEB3-4F7A-8277-1EEF9657F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3260"/>
              <a:ext cx="133" cy="188"/>
            </a:xfrm>
            <a:custGeom>
              <a:avLst/>
              <a:gdLst>
                <a:gd name="T0" fmla="*/ 7651 w 17"/>
                <a:gd name="T1" fmla="*/ 979 h 24"/>
                <a:gd name="T2" fmla="*/ 0 w 17"/>
                <a:gd name="T3" fmla="*/ 5765 h 24"/>
                <a:gd name="T4" fmla="*/ 2386 w 17"/>
                <a:gd name="T5" fmla="*/ 10129 h 24"/>
                <a:gd name="T6" fmla="*/ 7651 w 17"/>
                <a:gd name="T7" fmla="*/ 11539 h 24"/>
                <a:gd name="T8" fmla="*/ 7651 w 17"/>
                <a:gd name="T9" fmla="*/ 2883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4">
                  <a:moveTo>
                    <a:pt x="16" y="2"/>
                  </a:moveTo>
                  <a:cubicBezTo>
                    <a:pt x="10" y="0"/>
                    <a:pt x="0" y="4"/>
                    <a:pt x="0" y="12"/>
                  </a:cubicBezTo>
                  <a:cubicBezTo>
                    <a:pt x="0" y="14"/>
                    <a:pt x="3" y="19"/>
                    <a:pt x="5" y="21"/>
                  </a:cubicBezTo>
                  <a:cubicBezTo>
                    <a:pt x="8" y="24"/>
                    <a:pt x="12" y="23"/>
                    <a:pt x="16" y="24"/>
                  </a:cubicBezTo>
                  <a:cubicBezTo>
                    <a:pt x="17" y="20"/>
                    <a:pt x="17" y="11"/>
                    <a:pt x="16" y="6"/>
                  </a:cubicBezTo>
                </a:path>
              </a:pathLst>
            </a:custGeom>
            <a:solidFill>
              <a:srgbClr val="FFF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6" name="Freeform 47">
              <a:extLst>
                <a:ext uri="{FF2B5EF4-FFF2-40B4-BE49-F238E27FC236}">
                  <a16:creationId xmlns:a16="http://schemas.microsoft.com/office/drawing/2014/main" id="{98E4EFD9-10C1-44FC-8F8A-CA9701ABB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3283"/>
              <a:ext cx="54" cy="157"/>
            </a:xfrm>
            <a:custGeom>
              <a:avLst/>
              <a:gdLst>
                <a:gd name="T0" fmla="*/ 1844 w 7"/>
                <a:gd name="T1" fmla="*/ 8690 h 20"/>
                <a:gd name="T2" fmla="*/ 3217 w 7"/>
                <a:gd name="T3" fmla="*/ 9671 h 20"/>
                <a:gd name="T4" fmla="*/ 3217 w 7"/>
                <a:gd name="T5" fmla="*/ 0 h 20"/>
                <a:gd name="T6" fmla="*/ 478 w 7"/>
                <a:gd name="T7" fmla="*/ 1476 h 20"/>
                <a:gd name="T8" fmla="*/ 0 w 7"/>
                <a:gd name="T9" fmla="*/ 5793 h 20"/>
                <a:gd name="T10" fmla="*/ 1844 w 7"/>
                <a:gd name="T11" fmla="*/ 869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20">
                  <a:moveTo>
                    <a:pt x="4" y="18"/>
                  </a:moveTo>
                  <a:cubicBezTo>
                    <a:pt x="5" y="19"/>
                    <a:pt x="6" y="19"/>
                    <a:pt x="7" y="2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2"/>
                    <a:pt x="1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4"/>
                    <a:pt x="3" y="16"/>
                    <a:pt x="4" y="18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7" name="Oval 48">
              <a:extLst>
                <a:ext uri="{FF2B5EF4-FFF2-40B4-BE49-F238E27FC236}">
                  <a16:creationId xmlns:a16="http://schemas.microsoft.com/office/drawing/2014/main" id="{44D46D62-1726-49CC-8AF8-BCC9CD21A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385"/>
              <a:ext cx="203" cy="179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48" name="Freeform 49">
              <a:extLst>
                <a:ext uri="{FF2B5EF4-FFF2-40B4-BE49-F238E27FC236}">
                  <a16:creationId xmlns:a16="http://schemas.microsoft.com/office/drawing/2014/main" id="{701615ED-8C87-4AD7-9D91-E51B402C1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392"/>
              <a:ext cx="125" cy="172"/>
            </a:xfrm>
            <a:custGeom>
              <a:avLst/>
              <a:gdLst>
                <a:gd name="T0" fmla="*/ 3359 w 16"/>
                <a:gd name="T1" fmla="*/ 0 h 22"/>
                <a:gd name="T2" fmla="*/ 7141 w 16"/>
                <a:gd name="T3" fmla="*/ 5254 h 22"/>
                <a:gd name="T4" fmla="*/ 5250 w 16"/>
                <a:gd name="T5" fmla="*/ 10515 h 22"/>
                <a:gd name="T6" fmla="*/ 492 w 16"/>
                <a:gd name="T7" fmla="*/ 6231 h 22"/>
                <a:gd name="T8" fmla="*/ 2383 w 16"/>
                <a:gd name="T9" fmla="*/ 97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2">
                  <a:moveTo>
                    <a:pt x="7" y="0"/>
                  </a:moveTo>
                  <a:cubicBezTo>
                    <a:pt x="10" y="0"/>
                    <a:pt x="14" y="8"/>
                    <a:pt x="15" y="11"/>
                  </a:cubicBezTo>
                  <a:cubicBezTo>
                    <a:pt x="15" y="15"/>
                    <a:pt x="16" y="22"/>
                    <a:pt x="11" y="22"/>
                  </a:cubicBezTo>
                  <a:cubicBezTo>
                    <a:pt x="7" y="22"/>
                    <a:pt x="3" y="17"/>
                    <a:pt x="1" y="13"/>
                  </a:cubicBezTo>
                  <a:cubicBezTo>
                    <a:pt x="0" y="10"/>
                    <a:pt x="0" y="3"/>
                    <a:pt x="5" y="2"/>
                  </a:cubicBezTo>
                </a:path>
              </a:pathLst>
            </a:custGeom>
            <a:solidFill>
              <a:srgbClr val="FFF0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49" name="Freeform 50">
              <a:extLst>
                <a:ext uri="{FF2B5EF4-FFF2-40B4-BE49-F238E27FC236}">
                  <a16:creationId xmlns:a16="http://schemas.microsoft.com/office/drawing/2014/main" id="{E8E632EF-671E-4F3F-A1CD-F33557A08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385"/>
              <a:ext cx="117" cy="70"/>
            </a:xfrm>
            <a:custGeom>
              <a:avLst/>
              <a:gdLst>
                <a:gd name="T0" fmla="*/ 484 w 15"/>
                <a:gd name="T1" fmla="*/ 482 h 9"/>
                <a:gd name="T2" fmla="*/ 3775 w 15"/>
                <a:gd name="T3" fmla="*/ 3749 h 9"/>
                <a:gd name="T4" fmla="*/ 6630 w 15"/>
                <a:gd name="T5" fmla="*/ 2847 h 9"/>
                <a:gd name="T6" fmla="*/ 4259 w 15"/>
                <a:gd name="T7" fmla="*/ 482 h 9"/>
                <a:gd name="T8" fmla="*/ 0 w 1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9">
                  <a:moveTo>
                    <a:pt x="1" y="1"/>
                  </a:moveTo>
                  <a:cubicBezTo>
                    <a:pt x="2" y="4"/>
                    <a:pt x="5" y="7"/>
                    <a:pt x="8" y="8"/>
                  </a:cubicBezTo>
                  <a:cubicBezTo>
                    <a:pt x="10" y="8"/>
                    <a:pt x="15" y="9"/>
                    <a:pt x="14" y="6"/>
                  </a:cubicBezTo>
                  <a:cubicBezTo>
                    <a:pt x="14" y="4"/>
                    <a:pt x="10" y="2"/>
                    <a:pt x="9" y="1"/>
                  </a:cubicBezTo>
                  <a:cubicBezTo>
                    <a:pt x="6" y="0"/>
                    <a:pt x="3" y="1"/>
                    <a:pt x="0" y="0"/>
                  </a:cubicBezTo>
                </a:path>
              </a:pathLst>
            </a:custGeom>
            <a:solidFill>
              <a:srgbClr val="FFF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0" name="Freeform 51">
              <a:extLst>
                <a:ext uri="{FF2B5EF4-FFF2-40B4-BE49-F238E27FC236}">
                  <a16:creationId xmlns:a16="http://schemas.microsoft.com/office/drawing/2014/main" id="{C3B09038-DFC0-490F-919C-E5C6F298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611"/>
              <a:ext cx="211" cy="219"/>
            </a:xfrm>
            <a:custGeom>
              <a:avLst/>
              <a:gdLst>
                <a:gd name="T0" fmla="*/ 0 w 211"/>
                <a:gd name="T1" fmla="*/ 110 h 219"/>
                <a:gd name="T2" fmla="*/ 0 w 211"/>
                <a:gd name="T3" fmla="*/ 0 h 219"/>
                <a:gd name="T4" fmla="*/ 110 w 211"/>
                <a:gd name="T5" fmla="*/ 55 h 219"/>
                <a:gd name="T6" fmla="*/ 211 w 211"/>
                <a:gd name="T7" fmla="*/ 110 h 219"/>
                <a:gd name="T8" fmla="*/ 110 w 211"/>
                <a:gd name="T9" fmla="*/ 164 h 219"/>
                <a:gd name="T10" fmla="*/ 0 w 211"/>
                <a:gd name="T11" fmla="*/ 219 h 219"/>
                <a:gd name="T12" fmla="*/ 0 w 211"/>
                <a:gd name="T13" fmla="*/ 11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219">
                  <a:moveTo>
                    <a:pt x="0" y="110"/>
                  </a:moveTo>
                  <a:lnTo>
                    <a:pt x="0" y="0"/>
                  </a:lnTo>
                  <a:lnTo>
                    <a:pt x="110" y="55"/>
                  </a:lnTo>
                  <a:lnTo>
                    <a:pt x="211" y="110"/>
                  </a:lnTo>
                  <a:lnTo>
                    <a:pt x="110" y="164"/>
                  </a:lnTo>
                  <a:lnTo>
                    <a:pt x="0" y="219"/>
                  </a:lnTo>
                  <a:lnTo>
                    <a:pt x="0" y="110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1" name="Freeform 52">
              <a:extLst>
                <a:ext uri="{FF2B5EF4-FFF2-40B4-BE49-F238E27FC236}">
                  <a16:creationId xmlns:a16="http://schemas.microsoft.com/office/drawing/2014/main" id="{463E7E5C-7DDB-4EB7-809E-BD0B4853E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611"/>
              <a:ext cx="297" cy="149"/>
            </a:xfrm>
            <a:custGeom>
              <a:avLst/>
              <a:gdLst>
                <a:gd name="T0" fmla="*/ 274 w 297"/>
                <a:gd name="T1" fmla="*/ 0 h 149"/>
                <a:gd name="T2" fmla="*/ 0 w 297"/>
                <a:gd name="T3" fmla="*/ 102 h 149"/>
                <a:gd name="T4" fmla="*/ 297 w 297"/>
                <a:gd name="T5" fmla="*/ 149 h 149"/>
                <a:gd name="T6" fmla="*/ 274 w 297"/>
                <a:gd name="T7" fmla="*/ 0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7" h="149">
                  <a:moveTo>
                    <a:pt x="274" y="0"/>
                  </a:moveTo>
                  <a:lnTo>
                    <a:pt x="0" y="102"/>
                  </a:lnTo>
                  <a:lnTo>
                    <a:pt x="297" y="14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2" name="Freeform 53">
              <a:extLst>
                <a:ext uri="{FF2B5EF4-FFF2-40B4-BE49-F238E27FC236}">
                  <a16:creationId xmlns:a16="http://schemas.microsoft.com/office/drawing/2014/main" id="{92A78E22-6F78-4294-BBC9-A3EE4880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3440"/>
              <a:ext cx="297" cy="156"/>
            </a:xfrm>
            <a:custGeom>
              <a:avLst/>
              <a:gdLst>
                <a:gd name="T0" fmla="*/ 274 w 297"/>
                <a:gd name="T1" fmla="*/ 156 h 156"/>
                <a:gd name="T2" fmla="*/ 0 w 297"/>
                <a:gd name="T3" fmla="*/ 54 h 156"/>
                <a:gd name="T4" fmla="*/ 297 w 297"/>
                <a:gd name="T5" fmla="*/ 0 h 156"/>
                <a:gd name="T6" fmla="*/ 274 w 297"/>
                <a:gd name="T7" fmla="*/ 156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7" h="156">
                  <a:moveTo>
                    <a:pt x="274" y="156"/>
                  </a:moveTo>
                  <a:lnTo>
                    <a:pt x="0" y="54"/>
                  </a:lnTo>
                  <a:lnTo>
                    <a:pt x="297" y="0"/>
                  </a:lnTo>
                  <a:lnTo>
                    <a:pt x="274" y="156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3" name="Freeform 54">
              <a:extLst>
                <a:ext uri="{FF2B5EF4-FFF2-40B4-BE49-F238E27FC236}">
                  <a16:creationId xmlns:a16="http://schemas.microsoft.com/office/drawing/2014/main" id="{0F0153FC-DC1A-4B07-BC2A-9D0FF3392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994"/>
              <a:ext cx="211" cy="219"/>
            </a:xfrm>
            <a:custGeom>
              <a:avLst/>
              <a:gdLst>
                <a:gd name="T0" fmla="*/ 211 w 211"/>
                <a:gd name="T1" fmla="*/ 110 h 219"/>
                <a:gd name="T2" fmla="*/ 211 w 211"/>
                <a:gd name="T3" fmla="*/ 219 h 219"/>
                <a:gd name="T4" fmla="*/ 101 w 211"/>
                <a:gd name="T5" fmla="*/ 164 h 219"/>
                <a:gd name="T6" fmla="*/ 0 w 211"/>
                <a:gd name="T7" fmla="*/ 110 h 219"/>
                <a:gd name="T8" fmla="*/ 101 w 211"/>
                <a:gd name="T9" fmla="*/ 55 h 219"/>
                <a:gd name="T10" fmla="*/ 211 w 211"/>
                <a:gd name="T11" fmla="*/ 0 h 219"/>
                <a:gd name="T12" fmla="*/ 211 w 211"/>
                <a:gd name="T13" fmla="*/ 11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219">
                  <a:moveTo>
                    <a:pt x="211" y="110"/>
                  </a:moveTo>
                  <a:lnTo>
                    <a:pt x="211" y="219"/>
                  </a:lnTo>
                  <a:lnTo>
                    <a:pt x="101" y="164"/>
                  </a:lnTo>
                  <a:lnTo>
                    <a:pt x="0" y="110"/>
                  </a:lnTo>
                  <a:lnTo>
                    <a:pt x="101" y="55"/>
                  </a:lnTo>
                  <a:lnTo>
                    <a:pt x="211" y="0"/>
                  </a:lnTo>
                  <a:lnTo>
                    <a:pt x="211" y="110"/>
                  </a:lnTo>
                  <a:close/>
                </a:path>
              </a:pathLst>
            </a:custGeom>
            <a:solidFill>
              <a:srgbClr val="8CBB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4" name="Freeform 55">
              <a:extLst>
                <a:ext uri="{FF2B5EF4-FFF2-40B4-BE49-F238E27FC236}">
                  <a16:creationId xmlns:a16="http://schemas.microsoft.com/office/drawing/2014/main" id="{110ED66F-703B-4AF8-996A-CA8A321B1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2862"/>
              <a:ext cx="485" cy="500"/>
            </a:xfrm>
            <a:custGeom>
              <a:avLst/>
              <a:gdLst>
                <a:gd name="T0" fmla="*/ 0 w 485"/>
                <a:gd name="T1" fmla="*/ 250 h 500"/>
                <a:gd name="T2" fmla="*/ 0 w 485"/>
                <a:gd name="T3" fmla="*/ 0 h 500"/>
                <a:gd name="T4" fmla="*/ 242 w 485"/>
                <a:gd name="T5" fmla="*/ 125 h 500"/>
                <a:gd name="T6" fmla="*/ 485 w 485"/>
                <a:gd name="T7" fmla="*/ 250 h 500"/>
                <a:gd name="T8" fmla="*/ 242 w 485"/>
                <a:gd name="T9" fmla="*/ 375 h 500"/>
                <a:gd name="T10" fmla="*/ 0 w 485"/>
                <a:gd name="T11" fmla="*/ 500 h 500"/>
                <a:gd name="T12" fmla="*/ 0 w 485"/>
                <a:gd name="T13" fmla="*/ 250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5" h="500">
                  <a:moveTo>
                    <a:pt x="0" y="250"/>
                  </a:moveTo>
                  <a:lnTo>
                    <a:pt x="0" y="0"/>
                  </a:lnTo>
                  <a:lnTo>
                    <a:pt x="242" y="125"/>
                  </a:lnTo>
                  <a:lnTo>
                    <a:pt x="485" y="250"/>
                  </a:lnTo>
                  <a:lnTo>
                    <a:pt x="242" y="375"/>
                  </a:lnTo>
                  <a:lnTo>
                    <a:pt x="0" y="500"/>
                  </a:lnTo>
                  <a:lnTo>
                    <a:pt x="0" y="250"/>
                  </a:lnTo>
                  <a:close/>
                </a:path>
              </a:pathLst>
            </a:custGeom>
            <a:noFill/>
            <a:ln w="23813" cap="flat">
              <a:solidFill>
                <a:srgbClr val="40404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5" name="Oval 56">
              <a:extLst>
                <a:ext uri="{FF2B5EF4-FFF2-40B4-BE49-F238E27FC236}">
                  <a16:creationId xmlns:a16="http://schemas.microsoft.com/office/drawing/2014/main" id="{B7ECDED8-9442-4044-8E25-DCC41BCF0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994"/>
              <a:ext cx="266" cy="227"/>
            </a:xfrm>
            <a:prstGeom prst="ellipse">
              <a:avLst/>
            </a:prstGeom>
            <a:solidFill>
              <a:srgbClr val="009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56" name="Oval 57">
              <a:extLst>
                <a:ext uri="{FF2B5EF4-FFF2-40B4-BE49-F238E27FC236}">
                  <a16:creationId xmlns:a16="http://schemas.microsoft.com/office/drawing/2014/main" id="{408E4495-753A-48FE-B8AE-36E9C5383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994"/>
              <a:ext cx="266" cy="227"/>
            </a:xfrm>
            <a:prstGeom prst="ellipse">
              <a:avLst/>
            </a:prstGeom>
            <a:noFill/>
            <a:ln w="23813">
              <a:solidFill>
                <a:srgbClr val="00387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57" name="Oval 58">
              <a:extLst>
                <a:ext uri="{FF2B5EF4-FFF2-40B4-BE49-F238E27FC236}">
                  <a16:creationId xmlns:a16="http://schemas.microsoft.com/office/drawing/2014/main" id="{E006FB53-FEA0-4E20-A928-3FCC1ADFC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3026"/>
              <a:ext cx="204" cy="172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58" name="Freeform 59">
              <a:extLst>
                <a:ext uri="{FF2B5EF4-FFF2-40B4-BE49-F238E27FC236}">
                  <a16:creationId xmlns:a16="http://schemas.microsoft.com/office/drawing/2014/main" id="{13402EB2-7089-4A16-95CD-CC4407D46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3041"/>
              <a:ext cx="47" cy="141"/>
            </a:xfrm>
            <a:custGeom>
              <a:avLst/>
              <a:gdLst>
                <a:gd name="T0" fmla="*/ 2883 w 6"/>
                <a:gd name="T1" fmla="*/ 4355 h 18"/>
                <a:gd name="T2" fmla="*/ 494 w 6"/>
                <a:gd name="T3" fmla="*/ 0 h 18"/>
                <a:gd name="T4" fmla="*/ 0 w 6"/>
                <a:gd name="T5" fmla="*/ 8656 h 18"/>
                <a:gd name="T6" fmla="*/ 2883 w 6"/>
                <a:gd name="T7" fmla="*/ 435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8">
                  <a:moveTo>
                    <a:pt x="6" y="9"/>
                  </a:moveTo>
                  <a:cubicBezTo>
                    <a:pt x="6" y="5"/>
                    <a:pt x="4" y="2"/>
                    <a:pt x="1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6"/>
                    <a:pt x="6" y="13"/>
                    <a:pt x="6" y="9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59" name="Oval 60">
              <a:extLst>
                <a:ext uri="{FF2B5EF4-FFF2-40B4-BE49-F238E27FC236}">
                  <a16:creationId xmlns:a16="http://schemas.microsoft.com/office/drawing/2014/main" id="{11ACE111-A68D-4C9A-96D3-960506DFC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3276"/>
              <a:ext cx="212" cy="172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0" name="Oval 61">
              <a:extLst>
                <a:ext uri="{FF2B5EF4-FFF2-40B4-BE49-F238E27FC236}">
                  <a16:creationId xmlns:a16="http://schemas.microsoft.com/office/drawing/2014/main" id="{B54980C6-EBCB-4DA0-95A6-6DE998ABE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768"/>
              <a:ext cx="212" cy="179"/>
            </a:xfrm>
            <a:prstGeom prst="ellipse">
              <a:avLst/>
            </a:pr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1" name="Oval 62">
              <a:extLst>
                <a:ext uri="{FF2B5EF4-FFF2-40B4-BE49-F238E27FC236}">
                  <a16:creationId xmlns:a16="http://schemas.microsoft.com/office/drawing/2014/main" id="{E0251CBA-A42B-4F8D-9221-90A79785C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2" y="1635"/>
              <a:ext cx="204" cy="172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2" name="Oval 63">
              <a:extLst>
                <a:ext uri="{FF2B5EF4-FFF2-40B4-BE49-F238E27FC236}">
                  <a16:creationId xmlns:a16="http://schemas.microsoft.com/office/drawing/2014/main" id="{C2580553-1AC3-4C3D-A9BC-C9CE63580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893"/>
              <a:ext cx="203" cy="171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3" name="Oval 64">
              <a:extLst>
                <a:ext uri="{FF2B5EF4-FFF2-40B4-BE49-F238E27FC236}">
                  <a16:creationId xmlns:a16="http://schemas.microsoft.com/office/drawing/2014/main" id="{506A030F-25B1-4DF1-9701-6C50D6AF4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1385"/>
              <a:ext cx="203" cy="179"/>
            </a:xfrm>
            <a:prstGeom prst="ellipse">
              <a:avLst/>
            </a:prstGeom>
            <a:noFill/>
            <a:ln w="23813" cap="rnd">
              <a:solidFill>
                <a:srgbClr val="D075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4" name="Oval 65">
              <a:extLst>
                <a:ext uri="{FF2B5EF4-FFF2-40B4-BE49-F238E27FC236}">
                  <a16:creationId xmlns:a16="http://schemas.microsoft.com/office/drawing/2014/main" id="{11A68882-087C-4355-8FA3-8C1DA686A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1385"/>
              <a:ext cx="203" cy="179"/>
            </a:xfrm>
            <a:prstGeom prst="ellipse">
              <a:avLst/>
            </a:prstGeom>
            <a:noFill/>
            <a:ln w="23813" cap="rnd">
              <a:solidFill>
                <a:srgbClr val="D88B4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5" name="Oval 66">
              <a:extLst>
                <a:ext uri="{FF2B5EF4-FFF2-40B4-BE49-F238E27FC236}">
                  <a16:creationId xmlns:a16="http://schemas.microsoft.com/office/drawing/2014/main" id="{F49E6BA8-CF88-4F56-BB9C-6993C9BD1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3" y="3268"/>
              <a:ext cx="203" cy="180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6" name="Oval 67">
              <a:extLst>
                <a:ext uri="{FF2B5EF4-FFF2-40B4-BE49-F238E27FC236}">
                  <a16:creationId xmlns:a16="http://schemas.microsoft.com/office/drawing/2014/main" id="{EE5FDD06-884B-4142-918D-5FA46F168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268"/>
              <a:ext cx="203" cy="180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7" name="Oval 68">
              <a:extLst>
                <a:ext uri="{FF2B5EF4-FFF2-40B4-BE49-F238E27FC236}">
                  <a16:creationId xmlns:a16="http://schemas.microsoft.com/office/drawing/2014/main" id="{BF576C31-C976-49CA-9A51-FB8606C88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385"/>
              <a:ext cx="203" cy="179"/>
            </a:xfrm>
            <a:prstGeom prst="ellipse">
              <a:avLst/>
            </a:prstGeom>
            <a:noFill/>
            <a:ln w="23813" cap="rnd">
              <a:solidFill>
                <a:srgbClr val="D88B4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8" name="Oval 69">
              <a:extLst>
                <a:ext uri="{FF2B5EF4-FFF2-40B4-BE49-F238E27FC236}">
                  <a16:creationId xmlns:a16="http://schemas.microsoft.com/office/drawing/2014/main" id="{0C88148C-287E-4A70-B1EE-4D7169C9F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3026"/>
              <a:ext cx="204" cy="172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69" name="Oval 70">
              <a:extLst>
                <a:ext uri="{FF2B5EF4-FFF2-40B4-BE49-F238E27FC236}">
                  <a16:creationId xmlns:a16="http://schemas.microsoft.com/office/drawing/2014/main" id="{C3F098F8-61E2-4A87-83DF-29CD642FB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3276"/>
              <a:ext cx="212" cy="172"/>
            </a:xfrm>
            <a:prstGeom prst="ellipse">
              <a:avLst/>
            </a:prstGeom>
            <a:noFill/>
            <a:ln w="23813" cap="rnd">
              <a:solidFill>
                <a:srgbClr val="C8600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70" name="Oval 71">
              <a:extLst>
                <a:ext uri="{FF2B5EF4-FFF2-40B4-BE49-F238E27FC236}">
                  <a16:creationId xmlns:a16="http://schemas.microsoft.com/office/drawing/2014/main" id="{74A2CA27-EA39-4129-9349-2AB53F63B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6" y="2768"/>
              <a:ext cx="212" cy="179"/>
            </a:xfrm>
            <a:prstGeom prst="ellipse">
              <a:avLst/>
            </a:prstGeom>
            <a:noFill/>
            <a:ln w="23813" cap="rnd">
              <a:solidFill>
                <a:srgbClr val="D075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271" name="Freeform 72">
              <a:extLst>
                <a:ext uri="{FF2B5EF4-FFF2-40B4-BE49-F238E27FC236}">
                  <a16:creationId xmlns:a16="http://schemas.microsoft.com/office/drawing/2014/main" id="{5F8D3276-11B9-4197-B640-7172ECAB7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1228"/>
              <a:ext cx="298" cy="157"/>
            </a:xfrm>
            <a:custGeom>
              <a:avLst/>
              <a:gdLst>
                <a:gd name="T0" fmla="*/ 16 w 298"/>
                <a:gd name="T1" fmla="*/ 0 h 157"/>
                <a:gd name="T2" fmla="*/ 298 w 298"/>
                <a:gd name="T3" fmla="*/ 102 h 157"/>
                <a:gd name="T4" fmla="*/ 0 w 298"/>
                <a:gd name="T5" fmla="*/ 157 h 157"/>
                <a:gd name="T6" fmla="*/ 16 w 298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8" h="157">
                  <a:moveTo>
                    <a:pt x="16" y="0"/>
                  </a:moveTo>
                  <a:lnTo>
                    <a:pt x="298" y="102"/>
                  </a:lnTo>
                  <a:lnTo>
                    <a:pt x="0" y="157"/>
                  </a:lnTo>
                  <a:lnTo>
                    <a:pt x="16" y="0"/>
                  </a:lnTo>
                  <a:close/>
                </a:path>
              </a:pathLst>
            </a:custGeom>
            <a:noFill/>
            <a:ln w="23813" cap="rnd">
              <a:solidFill>
                <a:srgbClr val="8DA16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2" name="Freeform 73">
              <a:extLst>
                <a:ext uri="{FF2B5EF4-FFF2-40B4-BE49-F238E27FC236}">
                  <a16:creationId xmlns:a16="http://schemas.microsoft.com/office/drawing/2014/main" id="{3ECC9ED2-6ED3-433B-AF63-5E8B37585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" y="2064"/>
              <a:ext cx="298" cy="149"/>
            </a:xfrm>
            <a:custGeom>
              <a:avLst/>
              <a:gdLst>
                <a:gd name="T0" fmla="*/ 16 w 298"/>
                <a:gd name="T1" fmla="*/ 149 h 149"/>
                <a:gd name="T2" fmla="*/ 298 w 298"/>
                <a:gd name="T3" fmla="*/ 47 h 149"/>
                <a:gd name="T4" fmla="*/ 0 w 298"/>
                <a:gd name="T5" fmla="*/ 0 h 149"/>
                <a:gd name="T6" fmla="*/ 16 w 298"/>
                <a:gd name="T7" fmla="*/ 149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8" h="149">
                  <a:moveTo>
                    <a:pt x="16" y="149"/>
                  </a:moveTo>
                  <a:lnTo>
                    <a:pt x="298" y="47"/>
                  </a:lnTo>
                  <a:lnTo>
                    <a:pt x="0" y="0"/>
                  </a:lnTo>
                  <a:lnTo>
                    <a:pt x="16" y="149"/>
                  </a:lnTo>
                  <a:close/>
                </a:path>
              </a:pathLst>
            </a:custGeom>
            <a:noFill/>
            <a:ln w="23813" cap="rnd">
              <a:solidFill>
                <a:srgbClr val="5072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3" name="Freeform 74">
              <a:extLst>
                <a:ext uri="{FF2B5EF4-FFF2-40B4-BE49-F238E27FC236}">
                  <a16:creationId xmlns:a16="http://schemas.microsoft.com/office/drawing/2014/main" id="{89005871-B1AA-4165-9D9E-B7F2ABD70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611"/>
              <a:ext cx="211" cy="219"/>
            </a:xfrm>
            <a:custGeom>
              <a:avLst/>
              <a:gdLst>
                <a:gd name="T0" fmla="*/ 0 w 211"/>
                <a:gd name="T1" fmla="*/ 110 h 219"/>
                <a:gd name="T2" fmla="*/ 0 w 211"/>
                <a:gd name="T3" fmla="*/ 0 h 219"/>
                <a:gd name="T4" fmla="*/ 110 w 211"/>
                <a:gd name="T5" fmla="*/ 55 h 219"/>
                <a:gd name="T6" fmla="*/ 211 w 211"/>
                <a:gd name="T7" fmla="*/ 110 h 219"/>
                <a:gd name="T8" fmla="*/ 110 w 211"/>
                <a:gd name="T9" fmla="*/ 164 h 219"/>
                <a:gd name="T10" fmla="*/ 0 w 211"/>
                <a:gd name="T11" fmla="*/ 219 h 219"/>
                <a:gd name="T12" fmla="*/ 0 w 211"/>
                <a:gd name="T13" fmla="*/ 11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219">
                  <a:moveTo>
                    <a:pt x="0" y="110"/>
                  </a:moveTo>
                  <a:lnTo>
                    <a:pt x="0" y="0"/>
                  </a:lnTo>
                  <a:lnTo>
                    <a:pt x="110" y="55"/>
                  </a:lnTo>
                  <a:lnTo>
                    <a:pt x="211" y="110"/>
                  </a:lnTo>
                  <a:lnTo>
                    <a:pt x="110" y="164"/>
                  </a:lnTo>
                  <a:lnTo>
                    <a:pt x="0" y="219"/>
                  </a:lnTo>
                  <a:lnTo>
                    <a:pt x="0" y="110"/>
                  </a:lnTo>
                  <a:close/>
                </a:path>
              </a:pathLst>
            </a:custGeom>
            <a:noFill/>
            <a:ln w="23813" cap="rnd">
              <a:solidFill>
                <a:srgbClr val="5072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4" name="Freeform 75">
              <a:extLst>
                <a:ext uri="{FF2B5EF4-FFF2-40B4-BE49-F238E27FC236}">
                  <a16:creationId xmlns:a16="http://schemas.microsoft.com/office/drawing/2014/main" id="{03E43D31-2790-4A58-9BF9-9ACF40C86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2611"/>
              <a:ext cx="297" cy="149"/>
            </a:xfrm>
            <a:custGeom>
              <a:avLst/>
              <a:gdLst>
                <a:gd name="T0" fmla="*/ 274 w 297"/>
                <a:gd name="T1" fmla="*/ 0 h 149"/>
                <a:gd name="T2" fmla="*/ 0 w 297"/>
                <a:gd name="T3" fmla="*/ 102 h 149"/>
                <a:gd name="T4" fmla="*/ 297 w 297"/>
                <a:gd name="T5" fmla="*/ 149 h 149"/>
                <a:gd name="T6" fmla="*/ 274 w 297"/>
                <a:gd name="T7" fmla="*/ 0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7" h="149">
                  <a:moveTo>
                    <a:pt x="274" y="0"/>
                  </a:moveTo>
                  <a:lnTo>
                    <a:pt x="0" y="102"/>
                  </a:lnTo>
                  <a:lnTo>
                    <a:pt x="297" y="149"/>
                  </a:lnTo>
                  <a:lnTo>
                    <a:pt x="274" y="0"/>
                  </a:lnTo>
                  <a:close/>
                </a:path>
              </a:pathLst>
            </a:custGeom>
            <a:noFill/>
            <a:ln w="23813" cap="rnd">
              <a:solidFill>
                <a:srgbClr val="7D94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5" name="Freeform 76">
              <a:extLst>
                <a:ext uri="{FF2B5EF4-FFF2-40B4-BE49-F238E27FC236}">
                  <a16:creationId xmlns:a16="http://schemas.microsoft.com/office/drawing/2014/main" id="{86843913-4032-44C0-B6A6-B09B667B0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3440"/>
              <a:ext cx="297" cy="156"/>
            </a:xfrm>
            <a:custGeom>
              <a:avLst/>
              <a:gdLst>
                <a:gd name="T0" fmla="*/ 274 w 297"/>
                <a:gd name="T1" fmla="*/ 156 h 156"/>
                <a:gd name="T2" fmla="*/ 0 w 297"/>
                <a:gd name="T3" fmla="*/ 54 h 156"/>
                <a:gd name="T4" fmla="*/ 297 w 297"/>
                <a:gd name="T5" fmla="*/ 0 h 156"/>
                <a:gd name="T6" fmla="*/ 274 w 297"/>
                <a:gd name="T7" fmla="*/ 156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7" h="156">
                  <a:moveTo>
                    <a:pt x="274" y="156"/>
                  </a:moveTo>
                  <a:lnTo>
                    <a:pt x="0" y="54"/>
                  </a:lnTo>
                  <a:lnTo>
                    <a:pt x="297" y="0"/>
                  </a:lnTo>
                  <a:lnTo>
                    <a:pt x="274" y="156"/>
                  </a:lnTo>
                  <a:close/>
                </a:path>
              </a:pathLst>
            </a:custGeom>
            <a:noFill/>
            <a:ln w="23813" cap="rnd">
              <a:solidFill>
                <a:srgbClr val="5072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6" name="Freeform 77">
              <a:extLst>
                <a:ext uri="{FF2B5EF4-FFF2-40B4-BE49-F238E27FC236}">
                  <a16:creationId xmlns:a16="http://schemas.microsoft.com/office/drawing/2014/main" id="{848E056E-53AF-4EC0-945A-912E28803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1" y="2994"/>
              <a:ext cx="211" cy="219"/>
            </a:xfrm>
            <a:custGeom>
              <a:avLst/>
              <a:gdLst>
                <a:gd name="T0" fmla="*/ 211 w 211"/>
                <a:gd name="T1" fmla="*/ 110 h 219"/>
                <a:gd name="T2" fmla="*/ 211 w 211"/>
                <a:gd name="T3" fmla="*/ 219 h 219"/>
                <a:gd name="T4" fmla="*/ 101 w 211"/>
                <a:gd name="T5" fmla="*/ 164 h 219"/>
                <a:gd name="T6" fmla="*/ 0 w 211"/>
                <a:gd name="T7" fmla="*/ 110 h 219"/>
                <a:gd name="T8" fmla="*/ 101 w 211"/>
                <a:gd name="T9" fmla="*/ 55 h 219"/>
                <a:gd name="T10" fmla="*/ 211 w 211"/>
                <a:gd name="T11" fmla="*/ 0 h 219"/>
                <a:gd name="T12" fmla="*/ 211 w 211"/>
                <a:gd name="T13" fmla="*/ 110 h 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219">
                  <a:moveTo>
                    <a:pt x="211" y="110"/>
                  </a:moveTo>
                  <a:lnTo>
                    <a:pt x="211" y="219"/>
                  </a:lnTo>
                  <a:lnTo>
                    <a:pt x="101" y="164"/>
                  </a:lnTo>
                  <a:lnTo>
                    <a:pt x="0" y="110"/>
                  </a:lnTo>
                  <a:lnTo>
                    <a:pt x="101" y="55"/>
                  </a:lnTo>
                  <a:lnTo>
                    <a:pt x="211" y="0"/>
                  </a:lnTo>
                  <a:lnTo>
                    <a:pt x="211" y="110"/>
                  </a:lnTo>
                  <a:close/>
                </a:path>
              </a:pathLst>
            </a:custGeom>
            <a:noFill/>
            <a:ln w="23813" cap="rnd">
              <a:solidFill>
                <a:srgbClr val="5072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7" name="Freeform 78">
              <a:extLst>
                <a:ext uri="{FF2B5EF4-FFF2-40B4-BE49-F238E27FC236}">
                  <a16:creationId xmlns:a16="http://schemas.microsoft.com/office/drawing/2014/main" id="{B4835569-E0D0-4DD4-B133-AAF215D43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682"/>
              <a:ext cx="47" cy="46"/>
            </a:xfrm>
            <a:custGeom>
              <a:avLst/>
              <a:gdLst>
                <a:gd name="T0" fmla="*/ 494 w 6"/>
                <a:gd name="T1" fmla="*/ 882 h 6"/>
                <a:gd name="T2" fmla="*/ 2883 w 6"/>
                <a:gd name="T3" fmla="*/ 882 h 6"/>
                <a:gd name="T4" fmla="*/ 979 w 6"/>
                <a:gd name="T5" fmla="*/ 46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6"/>
                    <a:pt x="4" y="3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8" name="Freeform 79">
              <a:extLst>
                <a:ext uri="{FF2B5EF4-FFF2-40B4-BE49-F238E27FC236}">
                  <a16:creationId xmlns:a16="http://schemas.microsoft.com/office/drawing/2014/main" id="{EE2D907B-F491-453D-908F-2D97A0754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682"/>
              <a:ext cx="23" cy="23"/>
            </a:xfrm>
            <a:custGeom>
              <a:avLst/>
              <a:gdLst>
                <a:gd name="T0" fmla="*/ 0 w 3"/>
                <a:gd name="T1" fmla="*/ 0 h 3"/>
                <a:gd name="T2" fmla="*/ 882 w 3"/>
                <a:gd name="T3" fmla="*/ 0 h 3"/>
                <a:gd name="T4" fmla="*/ 46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3" y="2"/>
                    <a:pt x="2" y="0"/>
                  </a:cubicBezTo>
                  <a:cubicBezTo>
                    <a:pt x="1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79" name="Freeform 80">
              <a:extLst>
                <a:ext uri="{FF2B5EF4-FFF2-40B4-BE49-F238E27FC236}">
                  <a16:creationId xmlns:a16="http://schemas.microsoft.com/office/drawing/2014/main" id="{CDF00B39-6CB2-4395-9C34-284C17574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1674"/>
              <a:ext cx="141" cy="117"/>
            </a:xfrm>
            <a:custGeom>
              <a:avLst/>
              <a:gdLst>
                <a:gd name="T0" fmla="*/ 0 w 18"/>
                <a:gd name="T1" fmla="*/ 5717 h 15"/>
                <a:gd name="T2" fmla="*/ 6259 w 18"/>
                <a:gd name="T3" fmla="*/ 6146 h 15"/>
                <a:gd name="T4" fmla="*/ 7238 w 18"/>
                <a:gd name="T5" fmla="*/ 975 h 15"/>
                <a:gd name="T6" fmla="*/ 5280 w 18"/>
                <a:gd name="T7" fmla="*/ 0 h 15"/>
                <a:gd name="T8" fmla="*/ 7238 w 18"/>
                <a:gd name="T9" fmla="*/ 2371 h 15"/>
                <a:gd name="T10" fmla="*/ 6259 w 18"/>
                <a:gd name="T11" fmla="*/ 4742 h 15"/>
                <a:gd name="T12" fmla="*/ 979 w 18"/>
                <a:gd name="T13" fmla="*/ 614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5">
                  <a:moveTo>
                    <a:pt x="0" y="12"/>
                  </a:moveTo>
                  <a:cubicBezTo>
                    <a:pt x="3" y="15"/>
                    <a:pt x="10" y="15"/>
                    <a:pt x="13" y="13"/>
                  </a:cubicBezTo>
                  <a:cubicBezTo>
                    <a:pt x="17" y="11"/>
                    <a:pt x="18" y="6"/>
                    <a:pt x="15" y="2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3" y="1"/>
                    <a:pt x="15" y="3"/>
                    <a:pt x="15" y="5"/>
                  </a:cubicBezTo>
                  <a:cubicBezTo>
                    <a:pt x="15" y="7"/>
                    <a:pt x="14" y="8"/>
                    <a:pt x="13" y="10"/>
                  </a:cubicBezTo>
                  <a:cubicBezTo>
                    <a:pt x="11" y="12"/>
                    <a:pt x="5" y="14"/>
                    <a:pt x="2" y="13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0" name="Freeform 81">
              <a:extLst>
                <a:ext uri="{FF2B5EF4-FFF2-40B4-BE49-F238E27FC236}">
                  <a16:creationId xmlns:a16="http://schemas.microsoft.com/office/drawing/2014/main" id="{79D31550-84EB-4EB4-B1A8-3A3E921A0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1713"/>
              <a:ext cx="15" cy="8"/>
            </a:xfrm>
            <a:custGeom>
              <a:avLst/>
              <a:gdLst>
                <a:gd name="T0" fmla="*/ 450 w 2"/>
                <a:gd name="T1" fmla="*/ 0 h 1"/>
                <a:gd name="T2" fmla="*/ 0 w 2"/>
                <a:gd name="T3" fmla="*/ 512 h 1"/>
                <a:gd name="T4" fmla="*/ 848 w 2"/>
                <a:gd name="T5" fmla="*/ 512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1" name="Freeform 82">
              <a:extLst>
                <a:ext uri="{FF2B5EF4-FFF2-40B4-BE49-F238E27FC236}">
                  <a16:creationId xmlns:a16="http://schemas.microsoft.com/office/drawing/2014/main" id="{9CD1F7B3-7CB3-4302-9768-023ED4F59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" y="1658"/>
              <a:ext cx="78" cy="94"/>
            </a:xfrm>
            <a:custGeom>
              <a:avLst/>
              <a:gdLst>
                <a:gd name="T0" fmla="*/ 1888 w 10"/>
                <a:gd name="T1" fmla="*/ 494 h 12"/>
                <a:gd name="T2" fmla="*/ 484 w 10"/>
                <a:gd name="T3" fmla="*/ 1904 h 12"/>
                <a:gd name="T4" fmla="*/ 975 w 10"/>
                <a:gd name="T5" fmla="*/ 5765 h 12"/>
                <a:gd name="T6" fmla="*/ 1396 w 10"/>
                <a:gd name="T7" fmla="*/ 1904 h 12"/>
                <a:gd name="T8" fmla="*/ 4742 w 10"/>
                <a:gd name="T9" fmla="*/ 0 h 12"/>
                <a:gd name="T10" fmla="*/ 3775 w 10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4" y="1"/>
                  </a:moveTo>
                  <a:cubicBezTo>
                    <a:pt x="3" y="2"/>
                    <a:pt x="1" y="3"/>
                    <a:pt x="1" y="4"/>
                  </a:cubicBezTo>
                  <a:cubicBezTo>
                    <a:pt x="0" y="7"/>
                    <a:pt x="1" y="9"/>
                    <a:pt x="2" y="12"/>
                  </a:cubicBezTo>
                  <a:cubicBezTo>
                    <a:pt x="1" y="9"/>
                    <a:pt x="2" y="6"/>
                    <a:pt x="3" y="4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2" name="Freeform 83">
              <a:extLst>
                <a:ext uri="{FF2B5EF4-FFF2-40B4-BE49-F238E27FC236}">
                  <a16:creationId xmlns:a16="http://schemas.microsoft.com/office/drawing/2014/main" id="{E0B6A8CE-791D-4F14-B435-C19564B55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1932"/>
              <a:ext cx="102" cy="70"/>
            </a:xfrm>
            <a:custGeom>
              <a:avLst/>
              <a:gdLst>
                <a:gd name="T0" fmla="*/ 2401 w 13"/>
                <a:gd name="T1" fmla="*/ 0 h 9"/>
                <a:gd name="T2" fmla="*/ 989 w 13"/>
                <a:gd name="T3" fmla="*/ 964 h 9"/>
                <a:gd name="T4" fmla="*/ 494 w 13"/>
                <a:gd name="T5" fmla="*/ 2847 h 9"/>
                <a:gd name="T6" fmla="*/ 3876 w 13"/>
                <a:gd name="T7" fmla="*/ 2847 h 9"/>
                <a:gd name="T8" fmla="*/ 6277 w 13"/>
                <a:gd name="T9" fmla="*/ 1874 h 9"/>
                <a:gd name="T10" fmla="*/ 3876 w 1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9">
                  <a:moveTo>
                    <a:pt x="5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3"/>
                    <a:pt x="0" y="5"/>
                    <a:pt x="1" y="6"/>
                  </a:cubicBezTo>
                  <a:cubicBezTo>
                    <a:pt x="2" y="9"/>
                    <a:pt x="6" y="8"/>
                    <a:pt x="8" y="6"/>
                  </a:cubicBezTo>
                  <a:cubicBezTo>
                    <a:pt x="9" y="5"/>
                    <a:pt x="13" y="6"/>
                    <a:pt x="13" y="4"/>
                  </a:cubicBezTo>
                  <a:cubicBezTo>
                    <a:pt x="13" y="1"/>
                    <a:pt x="10" y="0"/>
                    <a:pt x="8" y="0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3" name="Freeform 84">
              <a:extLst>
                <a:ext uri="{FF2B5EF4-FFF2-40B4-BE49-F238E27FC236}">
                  <a16:creationId xmlns:a16="http://schemas.microsoft.com/office/drawing/2014/main" id="{81A9FE85-CF0F-4C3F-BC7F-A548812B2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939"/>
              <a:ext cx="46" cy="47"/>
            </a:xfrm>
            <a:custGeom>
              <a:avLst/>
              <a:gdLst>
                <a:gd name="T0" fmla="*/ 468 w 6"/>
                <a:gd name="T1" fmla="*/ 979 h 6"/>
                <a:gd name="T2" fmla="*/ 2706 w 6"/>
                <a:gd name="T3" fmla="*/ 979 h 6"/>
                <a:gd name="T4" fmla="*/ 882 w 6"/>
                <a:gd name="T5" fmla="*/ 494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6"/>
                    <a:pt x="4" y="3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4" name="Freeform 85">
              <a:extLst>
                <a:ext uri="{FF2B5EF4-FFF2-40B4-BE49-F238E27FC236}">
                  <a16:creationId xmlns:a16="http://schemas.microsoft.com/office/drawing/2014/main" id="{146391C6-D331-417B-8118-1E464EC28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939"/>
              <a:ext cx="24" cy="24"/>
            </a:xfrm>
            <a:custGeom>
              <a:avLst/>
              <a:gdLst>
                <a:gd name="T0" fmla="*/ 0 w 3"/>
                <a:gd name="T1" fmla="*/ 0 h 3"/>
                <a:gd name="T2" fmla="*/ 1024 w 3"/>
                <a:gd name="T3" fmla="*/ 0 h 3"/>
                <a:gd name="T4" fmla="*/ 512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3" y="2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5" name="Freeform 86">
              <a:extLst>
                <a:ext uri="{FF2B5EF4-FFF2-40B4-BE49-F238E27FC236}">
                  <a16:creationId xmlns:a16="http://schemas.microsoft.com/office/drawing/2014/main" id="{7F2F5142-9C0C-4B73-AF48-3F3B0A7C3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932"/>
              <a:ext cx="141" cy="117"/>
            </a:xfrm>
            <a:custGeom>
              <a:avLst/>
              <a:gdLst>
                <a:gd name="T0" fmla="*/ 0 w 18"/>
                <a:gd name="T1" fmla="*/ 5717 h 15"/>
                <a:gd name="T2" fmla="*/ 6259 w 18"/>
                <a:gd name="T3" fmla="*/ 6146 h 15"/>
                <a:gd name="T4" fmla="*/ 7238 w 18"/>
                <a:gd name="T5" fmla="*/ 975 h 15"/>
                <a:gd name="T6" fmla="*/ 5280 w 18"/>
                <a:gd name="T7" fmla="*/ 0 h 15"/>
                <a:gd name="T8" fmla="*/ 6752 w 18"/>
                <a:gd name="T9" fmla="*/ 2371 h 15"/>
                <a:gd name="T10" fmla="*/ 6259 w 18"/>
                <a:gd name="T11" fmla="*/ 4742 h 15"/>
                <a:gd name="T12" fmla="*/ 979 w 18"/>
                <a:gd name="T13" fmla="*/ 614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5">
                  <a:moveTo>
                    <a:pt x="0" y="12"/>
                  </a:moveTo>
                  <a:cubicBezTo>
                    <a:pt x="3" y="15"/>
                    <a:pt x="10" y="15"/>
                    <a:pt x="13" y="13"/>
                  </a:cubicBezTo>
                  <a:cubicBezTo>
                    <a:pt x="17" y="11"/>
                    <a:pt x="18" y="6"/>
                    <a:pt x="15" y="2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5" y="7"/>
                    <a:pt x="14" y="8"/>
                    <a:pt x="13" y="10"/>
                  </a:cubicBezTo>
                  <a:cubicBezTo>
                    <a:pt x="11" y="12"/>
                    <a:pt x="5" y="14"/>
                    <a:pt x="2" y="13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6" name="Freeform 87">
              <a:extLst>
                <a:ext uri="{FF2B5EF4-FFF2-40B4-BE49-F238E27FC236}">
                  <a16:creationId xmlns:a16="http://schemas.microsoft.com/office/drawing/2014/main" id="{EC0C81E2-AF66-4821-9778-815DA38A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971"/>
              <a:ext cx="15" cy="8"/>
            </a:xfrm>
            <a:custGeom>
              <a:avLst/>
              <a:gdLst>
                <a:gd name="T0" fmla="*/ 450 w 2"/>
                <a:gd name="T1" fmla="*/ 0 h 1"/>
                <a:gd name="T2" fmla="*/ 0 w 2"/>
                <a:gd name="T3" fmla="*/ 512 h 1"/>
                <a:gd name="T4" fmla="*/ 848 w 2"/>
                <a:gd name="T5" fmla="*/ 512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7" name="Freeform 88">
              <a:extLst>
                <a:ext uri="{FF2B5EF4-FFF2-40B4-BE49-F238E27FC236}">
                  <a16:creationId xmlns:a16="http://schemas.microsoft.com/office/drawing/2014/main" id="{F3EBB444-6295-44E7-A6B2-9AE6FE9CF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1916"/>
              <a:ext cx="78" cy="94"/>
            </a:xfrm>
            <a:custGeom>
              <a:avLst/>
              <a:gdLst>
                <a:gd name="T0" fmla="*/ 1888 w 10"/>
                <a:gd name="T1" fmla="*/ 494 h 12"/>
                <a:gd name="T2" fmla="*/ 484 w 10"/>
                <a:gd name="T3" fmla="*/ 1904 h 12"/>
                <a:gd name="T4" fmla="*/ 975 w 10"/>
                <a:gd name="T5" fmla="*/ 5765 h 12"/>
                <a:gd name="T6" fmla="*/ 1396 w 10"/>
                <a:gd name="T7" fmla="*/ 1904 h 12"/>
                <a:gd name="T8" fmla="*/ 4742 w 10"/>
                <a:gd name="T9" fmla="*/ 0 h 12"/>
                <a:gd name="T10" fmla="*/ 3775 w 10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4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0" y="7"/>
                    <a:pt x="1" y="9"/>
                    <a:pt x="2" y="12"/>
                  </a:cubicBezTo>
                  <a:cubicBezTo>
                    <a:pt x="1" y="9"/>
                    <a:pt x="2" y="6"/>
                    <a:pt x="3" y="4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8" name="Freeform 89">
              <a:extLst>
                <a:ext uri="{FF2B5EF4-FFF2-40B4-BE49-F238E27FC236}">
                  <a16:creationId xmlns:a16="http://schemas.microsoft.com/office/drawing/2014/main" id="{D83E241A-B6C7-4852-BE65-B863C88A14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650"/>
              <a:ext cx="141" cy="110"/>
            </a:xfrm>
            <a:custGeom>
              <a:avLst/>
              <a:gdLst>
                <a:gd name="T0" fmla="*/ 3376 w 18"/>
                <a:gd name="T1" fmla="*/ 495 h 14"/>
                <a:gd name="T2" fmla="*/ 979 w 18"/>
                <a:gd name="T3" fmla="*/ 1485 h 14"/>
                <a:gd name="T4" fmla="*/ 494 w 18"/>
                <a:gd name="T5" fmla="*/ 4384 h 14"/>
                <a:gd name="T6" fmla="*/ 4786 w 18"/>
                <a:gd name="T7" fmla="*/ 4879 h 14"/>
                <a:gd name="T8" fmla="*/ 8656 w 18"/>
                <a:gd name="T9" fmla="*/ 2899 h 14"/>
                <a:gd name="T10" fmla="*/ 4786 w 18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4">
                  <a:moveTo>
                    <a:pt x="7" y="1"/>
                  </a:moveTo>
                  <a:cubicBezTo>
                    <a:pt x="5" y="1"/>
                    <a:pt x="3" y="1"/>
                    <a:pt x="2" y="3"/>
                  </a:cubicBezTo>
                  <a:cubicBezTo>
                    <a:pt x="1" y="5"/>
                    <a:pt x="0" y="7"/>
                    <a:pt x="1" y="9"/>
                  </a:cubicBezTo>
                  <a:cubicBezTo>
                    <a:pt x="3" y="14"/>
                    <a:pt x="8" y="12"/>
                    <a:pt x="10" y="10"/>
                  </a:cubicBezTo>
                  <a:cubicBezTo>
                    <a:pt x="12" y="8"/>
                    <a:pt x="18" y="9"/>
                    <a:pt x="18" y="6"/>
                  </a:cubicBezTo>
                  <a:cubicBezTo>
                    <a:pt x="18" y="1"/>
                    <a:pt x="14" y="0"/>
                    <a:pt x="10" y="0"/>
                  </a:cubicBezTo>
                </a:path>
              </a:pathLst>
            </a:custGeom>
            <a:solidFill>
              <a:srgbClr val="89C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89" name="Freeform 90">
              <a:extLst>
                <a:ext uri="{FF2B5EF4-FFF2-40B4-BE49-F238E27FC236}">
                  <a16:creationId xmlns:a16="http://schemas.microsoft.com/office/drawing/2014/main" id="{EFC38BF8-4550-4061-9533-57D06588F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666"/>
              <a:ext cx="63" cy="70"/>
            </a:xfrm>
            <a:custGeom>
              <a:avLst/>
              <a:gdLst>
                <a:gd name="T0" fmla="*/ 0 w 8"/>
                <a:gd name="T1" fmla="*/ 1392 h 9"/>
                <a:gd name="T2" fmla="*/ 3906 w 8"/>
                <a:gd name="T3" fmla="*/ 1392 h 9"/>
                <a:gd name="T4" fmla="*/ 992 w 8"/>
                <a:gd name="T5" fmla="*/ 964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0" y="9"/>
                    <a:pt x="5" y="4"/>
                    <a:pt x="8" y="3"/>
                  </a:cubicBezTo>
                  <a:cubicBezTo>
                    <a:pt x="6" y="1"/>
                    <a:pt x="4" y="0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0" name="Freeform 91">
              <a:extLst>
                <a:ext uri="{FF2B5EF4-FFF2-40B4-BE49-F238E27FC236}">
                  <a16:creationId xmlns:a16="http://schemas.microsoft.com/office/drawing/2014/main" id="{5BE10F25-8E46-433F-AE28-E22474ACC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666"/>
              <a:ext cx="31" cy="31"/>
            </a:xfrm>
            <a:custGeom>
              <a:avLst/>
              <a:gdLst>
                <a:gd name="T0" fmla="*/ 0 w 4"/>
                <a:gd name="T1" fmla="*/ 481 h 4"/>
                <a:gd name="T2" fmla="*/ 1380 w 4"/>
                <a:gd name="T3" fmla="*/ 0 h 4"/>
                <a:gd name="T4" fmla="*/ 481 w 4"/>
                <a:gd name="T5" fmla="*/ 48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4"/>
                    <a:pt x="4" y="3"/>
                    <a:pt x="3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1" name="Freeform 92">
              <a:extLst>
                <a:ext uri="{FF2B5EF4-FFF2-40B4-BE49-F238E27FC236}">
                  <a16:creationId xmlns:a16="http://schemas.microsoft.com/office/drawing/2014/main" id="{1390601D-86A2-47FC-8844-D98B1ADE0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643"/>
              <a:ext cx="203" cy="187"/>
            </a:xfrm>
            <a:custGeom>
              <a:avLst/>
              <a:gdLst>
                <a:gd name="T0" fmla="*/ 0 w 26"/>
                <a:gd name="T1" fmla="*/ 9475 h 24"/>
                <a:gd name="T2" fmla="*/ 8596 w 26"/>
                <a:gd name="T3" fmla="*/ 9958 h 24"/>
                <a:gd name="T4" fmla="*/ 9994 w 26"/>
                <a:gd name="T5" fmla="*/ 1886 h 24"/>
                <a:gd name="T6" fmla="*/ 7620 w 26"/>
                <a:gd name="T7" fmla="*/ 0 h 24"/>
                <a:gd name="T8" fmla="*/ 9510 w 26"/>
                <a:gd name="T9" fmla="*/ 4246 h 24"/>
                <a:gd name="T10" fmla="*/ 8596 w 26"/>
                <a:gd name="T11" fmla="*/ 7589 h 24"/>
                <a:gd name="T12" fmla="*/ 484 w 26"/>
                <a:gd name="T13" fmla="*/ 947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0" y="20"/>
                  </a:moveTo>
                  <a:cubicBezTo>
                    <a:pt x="4" y="24"/>
                    <a:pt x="14" y="23"/>
                    <a:pt x="18" y="21"/>
                  </a:cubicBezTo>
                  <a:cubicBezTo>
                    <a:pt x="24" y="17"/>
                    <a:pt x="26" y="10"/>
                    <a:pt x="21" y="4"/>
                  </a:cubicBezTo>
                  <a:cubicBezTo>
                    <a:pt x="19" y="2"/>
                    <a:pt x="17" y="0"/>
                    <a:pt x="16" y="0"/>
                  </a:cubicBezTo>
                  <a:cubicBezTo>
                    <a:pt x="19" y="2"/>
                    <a:pt x="20" y="6"/>
                    <a:pt x="20" y="9"/>
                  </a:cubicBezTo>
                  <a:cubicBezTo>
                    <a:pt x="21" y="11"/>
                    <a:pt x="20" y="14"/>
                    <a:pt x="18" y="16"/>
                  </a:cubicBezTo>
                  <a:cubicBezTo>
                    <a:pt x="15" y="19"/>
                    <a:pt x="5" y="22"/>
                    <a:pt x="1" y="20"/>
                  </a:cubicBezTo>
                </a:path>
              </a:pathLst>
            </a:custGeom>
            <a:solidFill>
              <a:srgbClr val="006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2" name="Freeform 93">
              <a:extLst>
                <a:ext uri="{FF2B5EF4-FFF2-40B4-BE49-F238E27FC236}">
                  <a16:creationId xmlns:a16="http://schemas.microsoft.com/office/drawing/2014/main" id="{D8619BD2-A8CE-4875-A296-065ED1C09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713"/>
              <a:ext cx="16" cy="1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450 h 2"/>
                <a:gd name="T4" fmla="*/ 1024 w 2"/>
                <a:gd name="T5" fmla="*/ 84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3" name="Freeform 94">
              <a:extLst>
                <a:ext uri="{FF2B5EF4-FFF2-40B4-BE49-F238E27FC236}">
                  <a16:creationId xmlns:a16="http://schemas.microsoft.com/office/drawing/2014/main" id="{3721F184-7A84-46D3-BEAC-DD7075D93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627"/>
              <a:ext cx="110" cy="141"/>
            </a:xfrm>
            <a:custGeom>
              <a:avLst/>
              <a:gdLst>
                <a:gd name="T0" fmla="*/ 3889 w 14"/>
                <a:gd name="T1" fmla="*/ 494 h 18"/>
                <a:gd name="T2" fmla="*/ 495 w 14"/>
                <a:gd name="T3" fmla="*/ 3376 h 18"/>
                <a:gd name="T4" fmla="*/ 1485 w 14"/>
                <a:gd name="T5" fmla="*/ 8656 h 18"/>
                <a:gd name="T6" fmla="*/ 1917 w 14"/>
                <a:gd name="T7" fmla="*/ 2883 h 18"/>
                <a:gd name="T8" fmla="*/ 6789 w 14"/>
                <a:gd name="T9" fmla="*/ 0 h 18"/>
                <a:gd name="T10" fmla="*/ 5311 w 14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8">
                  <a:moveTo>
                    <a:pt x="8" y="1"/>
                  </a:moveTo>
                  <a:cubicBezTo>
                    <a:pt x="6" y="2"/>
                    <a:pt x="2" y="4"/>
                    <a:pt x="1" y="7"/>
                  </a:cubicBezTo>
                  <a:cubicBezTo>
                    <a:pt x="0" y="11"/>
                    <a:pt x="1" y="14"/>
                    <a:pt x="3" y="18"/>
                  </a:cubicBezTo>
                  <a:cubicBezTo>
                    <a:pt x="1" y="14"/>
                    <a:pt x="2" y="9"/>
                    <a:pt x="4" y="6"/>
                  </a:cubicBezTo>
                  <a:cubicBezTo>
                    <a:pt x="7" y="2"/>
                    <a:pt x="10" y="1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006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4" name="Freeform 95">
              <a:extLst>
                <a:ext uri="{FF2B5EF4-FFF2-40B4-BE49-F238E27FC236}">
                  <a16:creationId xmlns:a16="http://schemas.microsoft.com/office/drawing/2014/main" id="{5147AE47-8068-462B-9B6D-09FB8BDCC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3041"/>
              <a:ext cx="141" cy="102"/>
            </a:xfrm>
            <a:custGeom>
              <a:avLst/>
              <a:gdLst>
                <a:gd name="T0" fmla="*/ 3376 w 18"/>
                <a:gd name="T1" fmla="*/ 0 h 13"/>
                <a:gd name="T2" fmla="*/ 979 w 18"/>
                <a:gd name="T3" fmla="*/ 1475 h 13"/>
                <a:gd name="T4" fmla="*/ 494 w 18"/>
                <a:gd name="T5" fmla="*/ 4370 h 13"/>
                <a:gd name="T6" fmla="*/ 4786 w 18"/>
                <a:gd name="T7" fmla="*/ 4370 h 13"/>
                <a:gd name="T8" fmla="*/ 8656 w 18"/>
                <a:gd name="T9" fmla="*/ 2895 h 13"/>
                <a:gd name="T10" fmla="*/ 4786 w 18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3">
                  <a:moveTo>
                    <a:pt x="7" y="0"/>
                  </a:moveTo>
                  <a:cubicBezTo>
                    <a:pt x="5" y="1"/>
                    <a:pt x="3" y="1"/>
                    <a:pt x="2" y="3"/>
                  </a:cubicBezTo>
                  <a:cubicBezTo>
                    <a:pt x="1" y="5"/>
                    <a:pt x="0" y="7"/>
                    <a:pt x="1" y="9"/>
                  </a:cubicBezTo>
                  <a:cubicBezTo>
                    <a:pt x="3" y="13"/>
                    <a:pt x="8" y="11"/>
                    <a:pt x="10" y="9"/>
                  </a:cubicBezTo>
                  <a:cubicBezTo>
                    <a:pt x="12" y="8"/>
                    <a:pt x="18" y="9"/>
                    <a:pt x="18" y="6"/>
                  </a:cubicBezTo>
                  <a:cubicBezTo>
                    <a:pt x="18" y="1"/>
                    <a:pt x="14" y="0"/>
                    <a:pt x="10" y="0"/>
                  </a:cubicBezTo>
                </a:path>
              </a:pathLst>
            </a:custGeom>
            <a:solidFill>
              <a:srgbClr val="89C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5" name="Freeform 96">
              <a:extLst>
                <a:ext uri="{FF2B5EF4-FFF2-40B4-BE49-F238E27FC236}">
                  <a16:creationId xmlns:a16="http://schemas.microsoft.com/office/drawing/2014/main" id="{DD1D9231-1CA3-4125-A39E-07229DEC8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3057"/>
              <a:ext cx="63" cy="62"/>
            </a:xfrm>
            <a:custGeom>
              <a:avLst/>
              <a:gdLst>
                <a:gd name="T0" fmla="*/ 0 w 8"/>
                <a:gd name="T1" fmla="*/ 1380 h 8"/>
                <a:gd name="T2" fmla="*/ 3906 w 8"/>
                <a:gd name="T3" fmla="*/ 1380 h 8"/>
                <a:gd name="T4" fmla="*/ 992 w 8"/>
                <a:gd name="T5" fmla="*/ 48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3"/>
                  </a:moveTo>
                  <a:cubicBezTo>
                    <a:pt x="0" y="8"/>
                    <a:pt x="5" y="4"/>
                    <a:pt x="8" y="3"/>
                  </a:cubicBezTo>
                  <a:cubicBezTo>
                    <a:pt x="6" y="1"/>
                    <a:pt x="4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6" name="Freeform 97">
              <a:extLst>
                <a:ext uri="{FF2B5EF4-FFF2-40B4-BE49-F238E27FC236}">
                  <a16:creationId xmlns:a16="http://schemas.microsoft.com/office/drawing/2014/main" id="{719C2604-C0B5-486F-B284-E8FE6A817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057"/>
              <a:ext cx="31" cy="31"/>
            </a:xfrm>
            <a:custGeom>
              <a:avLst/>
              <a:gdLst>
                <a:gd name="T0" fmla="*/ 0 w 4"/>
                <a:gd name="T1" fmla="*/ 0 h 4"/>
                <a:gd name="T2" fmla="*/ 1380 w 4"/>
                <a:gd name="T3" fmla="*/ 0 h 4"/>
                <a:gd name="T4" fmla="*/ 481 w 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4"/>
                    <a:pt x="4" y="3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7" name="Freeform 98">
              <a:extLst>
                <a:ext uri="{FF2B5EF4-FFF2-40B4-BE49-F238E27FC236}">
                  <a16:creationId xmlns:a16="http://schemas.microsoft.com/office/drawing/2014/main" id="{BA8DF801-B4DD-4EC8-BCFB-96B987474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3026"/>
              <a:ext cx="203" cy="187"/>
            </a:xfrm>
            <a:custGeom>
              <a:avLst/>
              <a:gdLst>
                <a:gd name="T0" fmla="*/ 0 w 26"/>
                <a:gd name="T1" fmla="*/ 9958 h 24"/>
                <a:gd name="T2" fmla="*/ 8596 w 26"/>
                <a:gd name="T3" fmla="*/ 9958 h 24"/>
                <a:gd name="T4" fmla="*/ 9994 w 26"/>
                <a:gd name="T5" fmla="*/ 2369 h 24"/>
                <a:gd name="T6" fmla="*/ 7620 w 26"/>
                <a:gd name="T7" fmla="*/ 0 h 24"/>
                <a:gd name="T8" fmla="*/ 9510 w 26"/>
                <a:gd name="T9" fmla="*/ 4246 h 24"/>
                <a:gd name="T10" fmla="*/ 8596 w 26"/>
                <a:gd name="T11" fmla="*/ 7589 h 24"/>
                <a:gd name="T12" fmla="*/ 484 w 26"/>
                <a:gd name="T13" fmla="*/ 9958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4">
                  <a:moveTo>
                    <a:pt x="0" y="21"/>
                  </a:moveTo>
                  <a:cubicBezTo>
                    <a:pt x="4" y="24"/>
                    <a:pt x="14" y="24"/>
                    <a:pt x="18" y="21"/>
                  </a:cubicBezTo>
                  <a:cubicBezTo>
                    <a:pt x="24" y="18"/>
                    <a:pt x="26" y="11"/>
                    <a:pt x="21" y="5"/>
                  </a:cubicBezTo>
                  <a:cubicBezTo>
                    <a:pt x="19" y="2"/>
                    <a:pt x="17" y="1"/>
                    <a:pt x="16" y="0"/>
                  </a:cubicBezTo>
                  <a:cubicBezTo>
                    <a:pt x="19" y="3"/>
                    <a:pt x="20" y="7"/>
                    <a:pt x="20" y="9"/>
                  </a:cubicBezTo>
                  <a:cubicBezTo>
                    <a:pt x="21" y="12"/>
                    <a:pt x="20" y="15"/>
                    <a:pt x="18" y="16"/>
                  </a:cubicBezTo>
                  <a:cubicBezTo>
                    <a:pt x="15" y="20"/>
                    <a:pt x="5" y="23"/>
                    <a:pt x="1" y="21"/>
                  </a:cubicBezTo>
                </a:path>
              </a:pathLst>
            </a:custGeom>
            <a:solidFill>
              <a:srgbClr val="006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8" name="Freeform 99">
              <a:extLst>
                <a:ext uri="{FF2B5EF4-FFF2-40B4-BE49-F238E27FC236}">
                  <a16:creationId xmlns:a16="http://schemas.microsoft.com/office/drawing/2014/main" id="{91BCA75E-5D69-4CCF-AF53-87C17134F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3104"/>
              <a:ext cx="16" cy="1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450 h 2"/>
                <a:gd name="T4" fmla="*/ 1024 w 2"/>
                <a:gd name="T5" fmla="*/ 84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2"/>
                    <a:pt x="2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99" name="Freeform 100">
              <a:extLst>
                <a:ext uri="{FF2B5EF4-FFF2-40B4-BE49-F238E27FC236}">
                  <a16:creationId xmlns:a16="http://schemas.microsoft.com/office/drawing/2014/main" id="{803C5506-84ED-4760-91BF-BDDC38C68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3018"/>
              <a:ext cx="110" cy="133"/>
            </a:xfrm>
            <a:custGeom>
              <a:avLst/>
              <a:gdLst>
                <a:gd name="T0" fmla="*/ 3889 w 14"/>
                <a:gd name="T1" fmla="*/ 493 h 17"/>
                <a:gd name="T2" fmla="*/ 495 w 14"/>
                <a:gd name="T3" fmla="*/ 2879 h 17"/>
                <a:gd name="T4" fmla="*/ 1485 w 14"/>
                <a:gd name="T5" fmla="*/ 8144 h 17"/>
                <a:gd name="T6" fmla="*/ 1917 w 14"/>
                <a:gd name="T7" fmla="*/ 2879 h 17"/>
                <a:gd name="T8" fmla="*/ 6789 w 14"/>
                <a:gd name="T9" fmla="*/ 0 h 17"/>
                <a:gd name="T10" fmla="*/ 5311 w 1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7">
                  <a:moveTo>
                    <a:pt x="8" y="1"/>
                  </a:moveTo>
                  <a:cubicBezTo>
                    <a:pt x="6" y="1"/>
                    <a:pt x="2" y="4"/>
                    <a:pt x="1" y="6"/>
                  </a:cubicBezTo>
                  <a:cubicBezTo>
                    <a:pt x="0" y="11"/>
                    <a:pt x="1" y="14"/>
                    <a:pt x="3" y="17"/>
                  </a:cubicBezTo>
                  <a:cubicBezTo>
                    <a:pt x="1" y="14"/>
                    <a:pt x="2" y="9"/>
                    <a:pt x="4" y="6"/>
                  </a:cubicBezTo>
                  <a:cubicBezTo>
                    <a:pt x="7" y="2"/>
                    <a:pt x="10" y="1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0064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0" name="Freeform 101">
              <a:extLst>
                <a:ext uri="{FF2B5EF4-FFF2-40B4-BE49-F238E27FC236}">
                  <a16:creationId xmlns:a16="http://schemas.microsoft.com/office/drawing/2014/main" id="{1E30AABB-CF50-432A-8844-94BEBFAAB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807"/>
              <a:ext cx="102" cy="70"/>
            </a:xfrm>
            <a:custGeom>
              <a:avLst/>
              <a:gdLst>
                <a:gd name="T0" fmla="*/ 2401 w 13"/>
                <a:gd name="T1" fmla="*/ 0 h 9"/>
                <a:gd name="T2" fmla="*/ 989 w 13"/>
                <a:gd name="T3" fmla="*/ 964 h 9"/>
                <a:gd name="T4" fmla="*/ 494 w 13"/>
                <a:gd name="T5" fmla="*/ 2847 h 9"/>
                <a:gd name="T6" fmla="*/ 3876 w 13"/>
                <a:gd name="T7" fmla="*/ 3267 h 9"/>
                <a:gd name="T8" fmla="*/ 6277 w 13"/>
                <a:gd name="T9" fmla="*/ 1874 h 9"/>
                <a:gd name="T10" fmla="*/ 3876 w 1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9">
                  <a:moveTo>
                    <a:pt x="5" y="0"/>
                  </a:moveTo>
                  <a:cubicBezTo>
                    <a:pt x="4" y="1"/>
                    <a:pt x="3" y="1"/>
                    <a:pt x="2" y="2"/>
                  </a:cubicBezTo>
                  <a:cubicBezTo>
                    <a:pt x="1" y="3"/>
                    <a:pt x="0" y="5"/>
                    <a:pt x="1" y="6"/>
                  </a:cubicBezTo>
                  <a:cubicBezTo>
                    <a:pt x="2" y="9"/>
                    <a:pt x="6" y="8"/>
                    <a:pt x="8" y="7"/>
                  </a:cubicBezTo>
                  <a:cubicBezTo>
                    <a:pt x="9" y="5"/>
                    <a:pt x="13" y="6"/>
                    <a:pt x="13" y="4"/>
                  </a:cubicBezTo>
                  <a:cubicBezTo>
                    <a:pt x="13" y="1"/>
                    <a:pt x="10" y="0"/>
                    <a:pt x="8" y="0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1" name="Freeform 102">
              <a:extLst>
                <a:ext uri="{FF2B5EF4-FFF2-40B4-BE49-F238E27FC236}">
                  <a16:creationId xmlns:a16="http://schemas.microsoft.com/office/drawing/2014/main" id="{E69A84D7-2725-4094-8935-A6FBC0A69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15"/>
              <a:ext cx="47" cy="47"/>
            </a:xfrm>
            <a:custGeom>
              <a:avLst/>
              <a:gdLst>
                <a:gd name="T0" fmla="*/ 494 w 6"/>
                <a:gd name="T1" fmla="*/ 979 h 6"/>
                <a:gd name="T2" fmla="*/ 2883 w 6"/>
                <a:gd name="T3" fmla="*/ 979 h 6"/>
                <a:gd name="T4" fmla="*/ 979 w 6"/>
                <a:gd name="T5" fmla="*/ 494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6"/>
                    <a:pt x="4" y="3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2" name="Freeform 103">
              <a:extLst>
                <a:ext uri="{FF2B5EF4-FFF2-40B4-BE49-F238E27FC236}">
                  <a16:creationId xmlns:a16="http://schemas.microsoft.com/office/drawing/2014/main" id="{B92971CB-8273-41A3-ACB7-219CBD7E1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815"/>
              <a:ext cx="23" cy="23"/>
            </a:xfrm>
            <a:custGeom>
              <a:avLst/>
              <a:gdLst>
                <a:gd name="T0" fmla="*/ 0 w 3"/>
                <a:gd name="T1" fmla="*/ 468 h 3"/>
                <a:gd name="T2" fmla="*/ 882 w 3"/>
                <a:gd name="T3" fmla="*/ 0 h 3"/>
                <a:gd name="T4" fmla="*/ 468 w 3"/>
                <a:gd name="T5" fmla="*/ 46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3"/>
                    <a:pt x="3" y="2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3" name="Freeform 104">
              <a:extLst>
                <a:ext uri="{FF2B5EF4-FFF2-40B4-BE49-F238E27FC236}">
                  <a16:creationId xmlns:a16="http://schemas.microsoft.com/office/drawing/2014/main" id="{37EAF89A-ABC5-4F49-B8C6-1334109C3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2807"/>
              <a:ext cx="141" cy="117"/>
            </a:xfrm>
            <a:custGeom>
              <a:avLst/>
              <a:gdLst>
                <a:gd name="T0" fmla="*/ 0 w 18"/>
                <a:gd name="T1" fmla="*/ 6146 h 15"/>
                <a:gd name="T2" fmla="*/ 6259 w 18"/>
                <a:gd name="T3" fmla="*/ 6146 h 15"/>
                <a:gd name="T4" fmla="*/ 7238 w 18"/>
                <a:gd name="T5" fmla="*/ 975 h 15"/>
                <a:gd name="T6" fmla="*/ 5280 w 18"/>
                <a:gd name="T7" fmla="*/ 0 h 15"/>
                <a:gd name="T8" fmla="*/ 6752 w 18"/>
                <a:gd name="T9" fmla="*/ 2371 h 15"/>
                <a:gd name="T10" fmla="*/ 6259 w 18"/>
                <a:gd name="T11" fmla="*/ 4742 h 15"/>
                <a:gd name="T12" fmla="*/ 979 w 18"/>
                <a:gd name="T13" fmla="*/ 6146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5">
                  <a:moveTo>
                    <a:pt x="0" y="13"/>
                  </a:moveTo>
                  <a:cubicBezTo>
                    <a:pt x="3" y="15"/>
                    <a:pt x="10" y="15"/>
                    <a:pt x="13" y="13"/>
                  </a:cubicBezTo>
                  <a:cubicBezTo>
                    <a:pt x="17" y="11"/>
                    <a:pt x="18" y="6"/>
                    <a:pt x="15" y="2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3" y="1"/>
                    <a:pt x="14" y="3"/>
                    <a:pt x="14" y="5"/>
                  </a:cubicBezTo>
                  <a:cubicBezTo>
                    <a:pt x="15" y="7"/>
                    <a:pt x="14" y="9"/>
                    <a:pt x="13" y="10"/>
                  </a:cubicBezTo>
                  <a:cubicBezTo>
                    <a:pt x="11" y="12"/>
                    <a:pt x="5" y="14"/>
                    <a:pt x="2" y="13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4" name="Freeform 105">
              <a:extLst>
                <a:ext uri="{FF2B5EF4-FFF2-40B4-BE49-F238E27FC236}">
                  <a16:creationId xmlns:a16="http://schemas.microsoft.com/office/drawing/2014/main" id="{AD5B268B-02EE-4D5F-BCA7-272ECFDC7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2854"/>
              <a:ext cx="15" cy="8"/>
            </a:xfrm>
            <a:custGeom>
              <a:avLst/>
              <a:gdLst>
                <a:gd name="T0" fmla="*/ 450 w 2"/>
                <a:gd name="T1" fmla="*/ 0 h 1"/>
                <a:gd name="T2" fmla="*/ 0 w 2"/>
                <a:gd name="T3" fmla="*/ 0 h 1"/>
                <a:gd name="T4" fmla="*/ 848 w 2"/>
                <a:gd name="T5" fmla="*/ 512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5" name="Freeform 106">
              <a:extLst>
                <a:ext uri="{FF2B5EF4-FFF2-40B4-BE49-F238E27FC236}">
                  <a16:creationId xmlns:a16="http://schemas.microsoft.com/office/drawing/2014/main" id="{CB786798-1202-461F-9964-54264009C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2791"/>
              <a:ext cx="78" cy="94"/>
            </a:xfrm>
            <a:custGeom>
              <a:avLst/>
              <a:gdLst>
                <a:gd name="T0" fmla="*/ 1888 w 10"/>
                <a:gd name="T1" fmla="*/ 494 h 12"/>
                <a:gd name="T2" fmla="*/ 484 w 10"/>
                <a:gd name="T3" fmla="*/ 1904 h 12"/>
                <a:gd name="T4" fmla="*/ 975 w 10"/>
                <a:gd name="T5" fmla="*/ 5765 h 12"/>
                <a:gd name="T6" fmla="*/ 1396 w 10"/>
                <a:gd name="T7" fmla="*/ 1904 h 12"/>
                <a:gd name="T8" fmla="*/ 4742 w 10"/>
                <a:gd name="T9" fmla="*/ 0 h 12"/>
                <a:gd name="T10" fmla="*/ 3775 w 10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4" y="1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0" y="7"/>
                    <a:pt x="1" y="9"/>
                    <a:pt x="2" y="12"/>
                  </a:cubicBezTo>
                  <a:cubicBezTo>
                    <a:pt x="1" y="10"/>
                    <a:pt x="2" y="6"/>
                    <a:pt x="3" y="4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6" name="Freeform 107">
              <a:extLst>
                <a:ext uri="{FF2B5EF4-FFF2-40B4-BE49-F238E27FC236}">
                  <a16:creationId xmlns:a16="http://schemas.microsoft.com/office/drawing/2014/main" id="{DB886F00-FAD7-4343-81A6-4A6F521E5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3057"/>
              <a:ext cx="94" cy="70"/>
            </a:xfrm>
            <a:custGeom>
              <a:avLst/>
              <a:gdLst>
                <a:gd name="T0" fmla="*/ 2397 w 12"/>
                <a:gd name="T1" fmla="*/ 482 h 9"/>
                <a:gd name="T2" fmla="*/ 979 w 12"/>
                <a:gd name="T3" fmla="*/ 964 h 9"/>
                <a:gd name="T4" fmla="*/ 0 w 12"/>
                <a:gd name="T5" fmla="*/ 3267 h 9"/>
                <a:gd name="T6" fmla="*/ 3376 w 12"/>
                <a:gd name="T7" fmla="*/ 3267 h 9"/>
                <a:gd name="T8" fmla="*/ 5765 w 12"/>
                <a:gd name="T9" fmla="*/ 1874 h 9"/>
                <a:gd name="T10" fmla="*/ 3376 w 12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9">
                  <a:moveTo>
                    <a:pt x="5" y="1"/>
                  </a:moveTo>
                  <a:cubicBezTo>
                    <a:pt x="3" y="1"/>
                    <a:pt x="2" y="1"/>
                    <a:pt x="2" y="2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2" y="9"/>
                    <a:pt x="5" y="8"/>
                    <a:pt x="7" y="7"/>
                  </a:cubicBezTo>
                  <a:cubicBezTo>
                    <a:pt x="9" y="6"/>
                    <a:pt x="12" y="7"/>
                    <a:pt x="12" y="4"/>
                  </a:cubicBezTo>
                  <a:cubicBezTo>
                    <a:pt x="12" y="1"/>
                    <a:pt x="10" y="0"/>
                    <a:pt x="7" y="0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7" name="Freeform 108">
              <a:extLst>
                <a:ext uri="{FF2B5EF4-FFF2-40B4-BE49-F238E27FC236}">
                  <a16:creationId xmlns:a16="http://schemas.microsoft.com/office/drawing/2014/main" id="{B78101EE-FC1D-4481-8163-90F2C9DC7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3072"/>
              <a:ext cx="39" cy="40"/>
            </a:xfrm>
            <a:custGeom>
              <a:avLst/>
              <a:gdLst>
                <a:gd name="T0" fmla="*/ 0 w 5"/>
                <a:gd name="T1" fmla="*/ 1024 h 5"/>
                <a:gd name="T2" fmla="*/ 2371 w 5"/>
                <a:gd name="T3" fmla="*/ 512 h 5"/>
                <a:gd name="T4" fmla="*/ 484 w 5"/>
                <a:gd name="T5" fmla="*/ 5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5"/>
                    <a:pt x="4" y="2"/>
                    <a:pt x="5" y="1"/>
                  </a:cubicBezTo>
                  <a:cubicBezTo>
                    <a:pt x="4" y="0"/>
                    <a:pt x="3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8" name="Freeform 109">
              <a:extLst>
                <a:ext uri="{FF2B5EF4-FFF2-40B4-BE49-F238E27FC236}">
                  <a16:creationId xmlns:a16="http://schemas.microsoft.com/office/drawing/2014/main" id="{D693E623-AB4E-40C6-8037-9804F3DD9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3065"/>
              <a:ext cx="23" cy="23"/>
            </a:xfrm>
            <a:custGeom>
              <a:avLst/>
              <a:gdLst>
                <a:gd name="T0" fmla="*/ 468 w 3"/>
                <a:gd name="T1" fmla="*/ 468 h 3"/>
                <a:gd name="T2" fmla="*/ 882 w 3"/>
                <a:gd name="T3" fmla="*/ 468 h 3"/>
                <a:gd name="T4" fmla="*/ 468 w 3"/>
                <a:gd name="T5" fmla="*/ 46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3"/>
                    <a:pt x="3" y="3"/>
                    <a:pt x="2" y="1"/>
                  </a:cubicBezTo>
                  <a:cubicBezTo>
                    <a:pt x="2" y="0"/>
                    <a:pt x="2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9" name="Freeform 110">
              <a:extLst>
                <a:ext uri="{FF2B5EF4-FFF2-40B4-BE49-F238E27FC236}">
                  <a16:creationId xmlns:a16="http://schemas.microsoft.com/office/drawing/2014/main" id="{6C87824C-ABEE-4840-B637-0CB57FA5B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3057"/>
              <a:ext cx="133" cy="125"/>
            </a:xfrm>
            <a:custGeom>
              <a:avLst/>
              <a:gdLst>
                <a:gd name="T0" fmla="*/ 0 w 17"/>
                <a:gd name="T1" fmla="*/ 6227 h 16"/>
                <a:gd name="T2" fmla="*/ 5750 w 17"/>
                <a:gd name="T3" fmla="*/ 6656 h 16"/>
                <a:gd name="T4" fmla="*/ 6736 w 17"/>
                <a:gd name="T5" fmla="*/ 977 h 16"/>
                <a:gd name="T6" fmla="*/ 5265 w 17"/>
                <a:gd name="T7" fmla="*/ 0 h 16"/>
                <a:gd name="T8" fmla="*/ 6736 w 17"/>
                <a:gd name="T9" fmla="*/ 2383 h 16"/>
                <a:gd name="T10" fmla="*/ 5750 w 17"/>
                <a:gd name="T11" fmla="*/ 4758 h 16"/>
                <a:gd name="T12" fmla="*/ 493 w 17"/>
                <a:gd name="T13" fmla="*/ 622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16">
                  <a:moveTo>
                    <a:pt x="0" y="13"/>
                  </a:moveTo>
                  <a:cubicBezTo>
                    <a:pt x="2" y="15"/>
                    <a:pt x="9" y="16"/>
                    <a:pt x="12" y="14"/>
                  </a:cubicBezTo>
                  <a:cubicBezTo>
                    <a:pt x="16" y="11"/>
                    <a:pt x="17" y="6"/>
                    <a:pt x="14" y="2"/>
                  </a:cubicBezTo>
                  <a:cubicBezTo>
                    <a:pt x="13" y="1"/>
                    <a:pt x="11" y="1"/>
                    <a:pt x="11" y="0"/>
                  </a:cubicBezTo>
                  <a:cubicBezTo>
                    <a:pt x="12" y="2"/>
                    <a:pt x="14" y="4"/>
                    <a:pt x="14" y="5"/>
                  </a:cubicBezTo>
                  <a:cubicBezTo>
                    <a:pt x="14" y="7"/>
                    <a:pt x="14" y="9"/>
                    <a:pt x="12" y="10"/>
                  </a:cubicBezTo>
                  <a:cubicBezTo>
                    <a:pt x="10" y="13"/>
                    <a:pt x="4" y="14"/>
                    <a:pt x="1" y="13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0" name="Freeform 111">
              <a:extLst>
                <a:ext uri="{FF2B5EF4-FFF2-40B4-BE49-F238E27FC236}">
                  <a16:creationId xmlns:a16="http://schemas.microsoft.com/office/drawing/2014/main" id="{B63B5C91-7132-4632-A56E-06572D4F8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3104"/>
              <a:ext cx="7" cy="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343 w 1"/>
                <a:gd name="T5" fmla="*/ 512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1" name="Freeform 112">
              <a:extLst>
                <a:ext uri="{FF2B5EF4-FFF2-40B4-BE49-F238E27FC236}">
                  <a16:creationId xmlns:a16="http://schemas.microsoft.com/office/drawing/2014/main" id="{4B36F755-BC8D-4729-BECC-C20E10D62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3041"/>
              <a:ext cx="78" cy="94"/>
            </a:xfrm>
            <a:custGeom>
              <a:avLst/>
              <a:gdLst>
                <a:gd name="T0" fmla="*/ 1888 w 10"/>
                <a:gd name="T1" fmla="*/ 979 h 12"/>
                <a:gd name="T2" fmla="*/ 484 w 10"/>
                <a:gd name="T3" fmla="*/ 2397 h 12"/>
                <a:gd name="T4" fmla="*/ 1396 w 10"/>
                <a:gd name="T5" fmla="*/ 5765 h 12"/>
                <a:gd name="T6" fmla="*/ 1396 w 10"/>
                <a:gd name="T7" fmla="*/ 1904 h 12"/>
                <a:gd name="T8" fmla="*/ 4742 w 10"/>
                <a:gd name="T9" fmla="*/ 0 h 12"/>
                <a:gd name="T10" fmla="*/ 3775 w 10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4" y="2"/>
                  </a:moveTo>
                  <a:cubicBezTo>
                    <a:pt x="3" y="2"/>
                    <a:pt x="2" y="3"/>
                    <a:pt x="1" y="5"/>
                  </a:cubicBezTo>
                  <a:cubicBezTo>
                    <a:pt x="0" y="8"/>
                    <a:pt x="1" y="10"/>
                    <a:pt x="3" y="12"/>
                  </a:cubicBezTo>
                  <a:cubicBezTo>
                    <a:pt x="2" y="10"/>
                    <a:pt x="2" y="6"/>
                    <a:pt x="3" y="4"/>
                  </a:cubicBezTo>
                  <a:cubicBezTo>
                    <a:pt x="5" y="1"/>
                    <a:pt x="7" y="1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2" name="Freeform 113">
              <a:extLst>
                <a:ext uri="{FF2B5EF4-FFF2-40B4-BE49-F238E27FC236}">
                  <a16:creationId xmlns:a16="http://schemas.microsoft.com/office/drawing/2014/main" id="{B6E139B9-B80A-4B4F-8C87-DC450E936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3307"/>
              <a:ext cx="94" cy="78"/>
            </a:xfrm>
            <a:custGeom>
              <a:avLst/>
              <a:gdLst>
                <a:gd name="T0" fmla="*/ 1904 w 12"/>
                <a:gd name="T1" fmla="*/ 484 h 10"/>
                <a:gd name="T2" fmla="*/ 494 w 12"/>
                <a:gd name="T3" fmla="*/ 1396 h 10"/>
                <a:gd name="T4" fmla="*/ 0 w 12"/>
                <a:gd name="T5" fmla="*/ 3346 h 10"/>
                <a:gd name="T6" fmla="*/ 3376 w 12"/>
                <a:gd name="T7" fmla="*/ 3346 h 10"/>
                <a:gd name="T8" fmla="*/ 5765 w 12"/>
                <a:gd name="T9" fmla="*/ 1888 h 10"/>
                <a:gd name="T10" fmla="*/ 3376 w 12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0">
                  <a:moveTo>
                    <a:pt x="4" y="1"/>
                  </a:moveTo>
                  <a:cubicBezTo>
                    <a:pt x="3" y="1"/>
                    <a:pt x="2" y="1"/>
                    <a:pt x="1" y="3"/>
                  </a:cubicBezTo>
                  <a:cubicBezTo>
                    <a:pt x="1" y="4"/>
                    <a:pt x="0" y="5"/>
                    <a:pt x="0" y="7"/>
                  </a:cubicBezTo>
                  <a:cubicBezTo>
                    <a:pt x="2" y="10"/>
                    <a:pt x="5" y="8"/>
                    <a:pt x="7" y="7"/>
                  </a:cubicBezTo>
                  <a:cubicBezTo>
                    <a:pt x="8" y="6"/>
                    <a:pt x="12" y="7"/>
                    <a:pt x="12" y="4"/>
                  </a:cubicBezTo>
                  <a:cubicBezTo>
                    <a:pt x="12" y="1"/>
                    <a:pt x="9" y="0"/>
                    <a:pt x="7" y="0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3" name="Freeform 114">
              <a:extLst>
                <a:ext uri="{FF2B5EF4-FFF2-40B4-BE49-F238E27FC236}">
                  <a16:creationId xmlns:a16="http://schemas.microsoft.com/office/drawing/2014/main" id="{24325734-5D22-415C-AEAF-BF556DDD9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323"/>
              <a:ext cx="47" cy="46"/>
            </a:xfrm>
            <a:custGeom>
              <a:avLst/>
              <a:gdLst>
                <a:gd name="T0" fmla="*/ 494 w 6"/>
                <a:gd name="T1" fmla="*/ 882 h 6"/>
                <a:gd name="T2" fmla="*/ 2883 w 6"/>
                <a:gd name="T3" fmla="*/ 882 h 6"/>
                <a:gd name="T4" fmla="*/ 979 w 6"/>
                <a:gd name="T5" fmla="*/ 46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6"/>
                    <a:pt x="4" y="2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4" name="Freeform 115">
              <a:extLst>
                <a:ext uri="{FF2B5EF4-FFF2-40B4-BE49-F238E27FC236}">
                  <a16:creationId xmlns:a16="http://schemas.microsoft.com/office/drawing/2014/main" id="{F11FBBA0-EA96-4E54-8F64-41D172AF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3323"/>
              <a:ext cx="23" cy="23"/>
            </a:xfrm>
            <a:custGeom>
              <a:avLst/>
              <a:gdLst>
                <a:gd name="T0" fmla="*/ 0 w 3"/>
                <a:gd name="T1" fmla="*/ 0 h 3"/>
                <a:gd name="T2" fmla="*/ 882 w 3"/>
                <a:gd name="T3" fmla="*/ 0 h 3"/>
                <a:gd name="T4" fmla="*/ 468 w 3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3"/>
                    <a:pt x="3" y="2"/>
                    <a:pt x="2" y="0"/>
                  </a:cubicBezTo>
                  <a:cubicBezTo>
                    <a:pt x="1" y="0"/>
                    <a:pt x="2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5" name="Freeform 116">
              <a:extLst>
                <a:ext uri="{FF2B5EF4-FFF2-40B4-BE49-F238E27FC236}">
                  <a16:creationId xmlns:a16="http://schemas.microsoft.com/office/drawing/2014/main" id="{3E86E380-F3A4-4DF8-80AD-E940E8D6D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3307"/>
              <a:ext cx="141" cy="125"/>
            </a:xfrm>
            <a:custGeom>
              <a:avLst/>
              <a:gdLst>
                <a:gd name="T0" fmla="*/ 0 w 18"/>
                <a:gd name="T1" fmla="*/ 6227 h 16"/>
                <a:gd name="T2" fmla="*/ 6259 w 18"/>
                <a:gd name="T3" fmla="*/ 6656 h 16"/>
                <a:gd name="T4" fmla="*/ 7238 w 18"/>
                <a:gd name="T5" fmla="*/ 1406 h 16"/>
                <a:gd name="T6" fmla="*/ 5280 w 18"/>
                <a:gd name="T7" fmla="*/ 0 h 16"/>
                <a:gd name="T8" fmla="*/ 7238 w 18"/>
                <a:gd name="T9" fmla="*/ 2867 h 16"/>
                <a:gd name="T10" fmla="*/ 6259 w 18"/>
                <a:gd name="T11" fmla="*/ 5250 h 16"/>
                <a:gd name="T12" fmla="*/ 979 w 18"/>
                <a:gd name="T13" fmla="*/ 622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6">
                  <a:moveTo>
                    <a:pt x="0" y="13"/>
                  </a:moveTo>
                  <a:cubicBezTo>
                    <a:pt x="3" y="15"/>
                    <a:pt x="10" y="16"/>
                    <a:pt x="13" y="14"/>
                  </a:cubicBezTo>
                  <a:cubicBezTo>
                    <a:pt x="17" y="12"/>
                    <a:pt x="18" y="7"/>
                    <a:pt x="15" y="3"/>
                  </a:cubicBezTo>
                  <a:cubicBezTo>
                    <a:pt x="14" y="1"/>
                    <a:pt x="12" y="1"/>
                    <a:pt x="11" y="0"/>
                  </a:cubicBezTo>
                  <a:cubicBezTo>
                    <a:pt x="13" y="2"/>
                    <a:pt x="15" y="4"/>
                    <a:pt x="15" y="6"/>
                  </a:cubicBezTo>
                  <a:cubicBezTo>
                    <a:pt x="15" y="7"/>
                    <a:pt x="14" y="9"/>
                    <a:pt x="13" y="11"/>
                  </a:cubicBezTo>
                  <a:cubicBezTo>
                    <a:pt x="11" y="13"/>
                    <a:pt x="5" y="15"/>
                    <a:pt x="2" y="13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6" name="Freeform 117">
              <a:extLst>
                <a:ext uri="{FF2B5EF4-FFF2-40B4-BE49-F238E27FC236}">
                  <a16:creationId xmlns:a16="http://schemas.microsoft.com/office/drawing/2014/main" id="{585FAC19-49B1-4B89-8A87-64419A2F6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3354"/>
              <a:ext cx="15" cy="8"/>
            </a:xfrm>
            <a:custGeom>
              <a:avLst/>
              <a:gdLst>
                <a:gd name="T0" fmla="*/ 450 w 2"/>
                <a:gd name="T1" fmla="*/ 0 h 1"/>
                <a:gd name="T2" fmla="*/ 0 w 2"/>
                <a:gd name="T3" fmla="*/ 512 h 1"/>
                <a:gd name="T4" fmla="*/ 848 w 2"/>
                <a:gd name="T5" fmla="*/ 512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7" name="Freeform 118">
              <a:extLst>
                <a:ext uri="{FF2B5EF4-FFF2-40B4-BE49-F238E27FC236}">
                  <a16:creationId xmlns:a16="http://schemas.microsoft.com/office/drawing/2014/main" id="{7168FCB4-29FE-4408-A16C-BA75DA3CF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3291"/>
              <a:ext cx="78" cy="94"/>
            </a:xfrm>
            <a:custGeom>
              <a:avLst/>
              <a:gdLst>
                <a:gd name="T0" fmla="*/ 1888 w 10"/>
                <a:gd name="T1" fmla="*/ 979 h 12"/>
                <a:gd name="T2" fmla="*/ 484 w 10"/>
                <a:gd name="T3" fmla="*/ 2397 h 12"/>
                <a:gd name="T4" fmla="*/ 975 w 10"/>
                <a:gd name="T5" fmla="*/ 5765 h 12"/>
                <a:gd name="T6" fmla="*/ 1396 w 10"/>
                <a:gd name="T7" fmla="*/ 1904 h 12"/>
                <a:gd name="T8" fmla="*/ 4742 w 10"/>
                <a:gd name="T9" fmla="*/ 0 h 12"/>
                <a:gd name="T10" fmla="*/ 3775 w 10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4" y="2"/>
                  </a:moveTo>
                  <a:cubicBezTo>
                    <a:pt x="3" y="2"/>
                    <a:pt x="1" y="3"/>
                    <a:pt x="1" y="5"/>
                  </a:cubicBezTo>
                  <a:cubicBezTo>
                    <a:pt x="0" y="8"/>
                    <a:pt x="1" y="10"/>
                    <a:pt x="2" y="12"/>
                  </a:cubicBezTo>
                  <a:cubicBezTo>
                    <a:pt x="1" y="10"/>
                    <a:pt x="2" y="6"/>
                    <a:pt x="3" y="4"/>
                  </a:cubicBezTo>
                  <a:cubicBezTo>
                    <a:pt x="5" y="2"/>
                    <a:pt x="7" y="1"/>
                    <a:pt x="10" y="0"/>
                  </a:cubicBezTo>
                  <a:cubicBezTo>
                    <a:pt x="10" y="1"/>
                    <a:pt x="9" y="1"/>
                    <a:pt x="8" y="0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8" name="Freeform 119">
              <a:extLst>
                <a:ext uri="{FF2B5EF4-FFF2-40B4-BE49-F238E27FC236}">
                  <a16:creationId xmlns:a16="http://schemas.microsoft.com/office/drawing/2014/main" id="{6C53E3C3-D1C3-4554-A572-D448603A4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463"/>
              <a:ext cx="149" cy="70"/>
            </a:xfrm>
            <a:custGeom>
              <a:avLst/>
              <a:gdLst>
                <a:gd name="T0" fmla="*/ 0 w 19"/>
                <a:gd name="T1" fmla="*/ 2847 h 9"/>
                <a:gd name="T2" fmla="*/ 5780 w 19"/>
                <a:gd name="T3" fmla="*/ 4231 h 9"/>
                <a:gd name="T4" fmla="*/ 9160 w 19"/>
                <a:gd name="T5" fmla="*/ 0 h 9"/>
                <a:gd name="T6" fmla="*/ 7254 w 19"/>
                <a:gd name="T7" fmla="*/ 0 h 9"/>
                <a:gd name="T8" fmla="*/ 6768 w 19"/>
                <a:gd name="T9" fmla="*/ 0 h 9"/>
                <a:gd name="T10" fmla="*/ 1906 w 19"/>
                <a:gd name="T11" fmla="*/ 2847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9">
                  <a:moveTo>
                    <a:pt x="0" y="6"/>
                  </a:moveTo>
                  <a:cubicBezTo>
                    <a:pt x="1" y="8"/>
                    <a:pt x="9" y="9"/>
                    <a:pt x="12" y="9"/>
                  </a:cubicBezTo>
                  <a:cubicBezTo>
                    <a:pt x="15" y="8"/>
                    <a:pt x="19" y="3"/>
                    <a:pt x="19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4"/>
                    <a:pt x="7" y="9"/>
                    <a:pt x="4" y="6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9" name="Freeform 120">
              <a:extLst>
                <a:ext uri="{FF2B5EF4-FFF2-40B4-BE49-F238E27FC236}">
                  <a16:creationId xmlns:a16="http://schemas.microsoft.com/office/drawing/2014/main" id="{FB6393BF-3D22-4478-A183-1B828554D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408"/>
              <a:ext cx="62" cy="39"/>
            </a:xfrm>
            <a:custGeom>
              <a:avLst/>
              <a:gdLst>
                <a:gd name="T0" fmla="*/ 2341 w 8"/>
                <a:gd name="T1" fmla="*/ 2371 h 5"/>
                <a:gd name="T2" fmla="*/ 0 w 8"/>
                <a:gd name="T3" fmla="*/ 0 h 5"/>
                <a:gd name="T4" fmla="*/ 3728 w 8"/>
                <a:gd name="T5" fmla="*/ 2371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5" y="5"/>
                  </a:moveTo>
                  <a:cubicBezTo>
                    <a:pt x="4" y="3"/>
                    <a:pt x="2" y="1"/>
                    <a:pt x="0" y="0"/>
                  </a:cubicBezTo>
                  <a:cubicBezTo>
                    <a:pt x="4" y="0"/>
                    <a:pt x="6" y="1"/>
                    <a:pt x="8" y="5"/>
                  </a:cubicBezTo>
                </a:path>
              </a:pathLst>
            </a:cu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0" name="Freeform 121">
              <a:extLst>
                <a:ext uri="{FF2B5EF4-FFF2-40B4-BE49-F238E27FC236}">
                  <a16:creationId xmlns:a16="http://schemas.microsoft.com/office/drawing/2014/main" id="{C5737F4F-D56D-448D-87B1-8C3532B85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1416"/>
              <a:ext cx="62" cy="23"/>
            </a:xfrm>
            <a:custGeom>
              <a:avLst/>
              <a:gdLst>
                <a:gd name="T0" fmla="*/ 1380 w 8"/>
                <a:gd name="T1" fmla="*/ 0 h 3"/>
                <a:gd name="T2" fmla="*/ 0 w 8"/>
                <a:gd name="T3" fmla="*/ 1349 h 3"/>
                <a:gd name="T4" fmla="*/ 3728 w 8"/>
                <a:gd name="T5" fmla="*/ 1349 h 3"/>
                <a:gd name="T6" fmla="*/ 2341 w 8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3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3" y="3"/>
                    <a:pt x="5" y="3"/>
                    <a:pt x="8" y="3"/>
                  </a:cubicBezTo>
                  <a:cubicBezTo>
                    <a:pt x="7" y="2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1" name="Freeform 122">
              <a:extLst>
                <a:ext uri="{FF2B5EF4-FFF2-40B4-BE49-F238E27FC236}">
                  <a16:creationId xmlns:a16="http://schemas.microsoft.com/office/drawing/2014/main" id="{D4411FEC-D828-4F8F-B9DA-C87504EDB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408"/>
              <a:ext cx="40" cy="24"/>
            </a:xfrm>
            <a:custGeom>
              <a:avLst/>
              <a:gdLst>
                <a:gd name="T0" fmla="*/ 1536 w 5"/>
                <a:gd name="T1" fmla="*/ 512 h 3"/>
                <a:gd name="T2" fmla="*/ 0 w 5"/>
                <a:gd name="T3" fmla="*/ 1536 h 3"/>
                <a:gd name="T4" fmla="*/ 2560 w 5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3"/>
                    <a:pt x="3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2" name="Freeform 123">
              <a:extLst>
                <a:ext uri="{FF2B5EF4-FFF2-40B4-BE49-F238E27FC236}">
                  <a16:creationId xmlns:a16="http://schemas.microsoft.com/office/drawing/2014/main" id="{6A245514-C84A-419F-AD2B-35FE3BF39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1432"/>
              <a:ext cx="110" cy="117"/>
            </a:xfrm>
            <a:custGeom>
              <a:avLst/>
              <a:gdLst>
                <a:gd name="T0" fmla="*/ 495 w 14"/>
                <a:gd name="T1" fmla="*/ 2371 h 15"/>
                <a:gd name="T2" fmla="*/ 4384 w 14"/>
                <a:gd name="T3" fmla="*/ 6630 h 15"/>
                <a:gd name="T4" fmla="*/ 6294 w 14"/>
                <a:gd name="T5" fmla="*/ 5717 h 15"/>
                <a:gd name="T6" fmla="*/ 6294 w 14"/>
                <a:gd name="T7" fmla="*/ 1888 h 15"/>
                <a:gd name="T8" fmla="*/ 2899 w 14"/>
                <a:gd name="T9" fmla="*/ 3775 h 15"/>
                <a:gd name="T10" fmla="*/ 1485 w 14"/>
                <a:gd name="T11" fmla="*/ 0 h 15"/>
                <a:gd name="T12" fmla="*/ 990 w 14"/>
                <a:gd name="T13" fmla="*/ 48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0" y="9"/>
                    <a:pt x="6" y="13"/>
                    <a:pt x="9" y="14"/>
                  </a:cubicBezTo>
                  <a:cubicBezTo>
                    <a:pt x="12" y="15"/>
                    <a:pt x="13" y="15"/>
                    <a:pt x="13" y="12"/>
                  </a:cubicBezTo>
                  <a:cubicBezTo>
                    <a:pt x="14" y="9"/>
                    <a:pt x="14" y="7"/>
                    <a:pt x="13" y="4"/>
                  </a:cubicBezTo>
                  <a:cubicBezTo>
                    <a:pt x="12" y="7"/>
                    <a:pt x="10" y="10"/>
                    <a:pt x="6" y="8"/>
                  </a:cubicBezTo>
                  <a:cubicBezTo>
                    <a:pt x="3" y="7"/>
                    <a:pt x="2" y="3"/>
                    <a:pt x="3" y="0"/>
                  </a:cubicBezTo>
                  <a:cubicBezTo>
                    <a:pt x="2" y="0"/>
                    <a:pt x="2" y="1"/>
                    <a:pt x="2" y="1"/>
                  </a:cubicBezTo>
                </a:path>
              </a:pathLst>
            </a:cu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3" name="Freeform 124">
              <a:extLst>
                <a:ext uri="{FF2B5EF4-FFF2-40B4-BE49-F238E27FC236}">
                  <a16:creationId xmlns:a16="http://schemas.microsoft.com/office/drawing/2014/main" id="{798DD577-5C3D-4CAF-9528-A588C2431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1408"/>
              <a:ext cx="39" cy="24"/>
            </a:xfrm>
            <a:custGeom>
              <a:avLst/>
              <a:gdLst>
                <a:gd name="T0" fmla="*/ 0 w 5"/>
                <a:gd name="T1" fmla="*/ 0 h 3"/>
                <a:gd name="T2" fmla="*/ 1888 w 5"/>
                <a:gd name="T3" fmla="*/ 1536 h 3"/>
                <a:gd name="T4" fmla="*/ 2371 w 5"/>
                <a:gd name="T5" fmla="*/ 512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1"/>
                    <a:pt x="3" y="2"/>
                    <a:pt x="4" y="3"/>
                  </a:cubicBezTo>
                  <a:cubicBezTo>
                    <a:pt x="4" y="2"/>
                    <a:pt x="5" y="2"/>
                    <a:pt x="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4" name="Freeform 125">
              <a:extLst>
                <a:ext uri="{FF2B5EF4-FFF2-40B4-BE49-F238E27FC236}">
                  <a16:creationId xmlns:a16="http://schemas.microsoft.com/office/drawing/2014/main" id="{CAB22854-C24B-4EE0-9D92-CA6F6C12A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432"/>
              <a:ext cx="31" cy="39"/>
            </a:xfrm>
            <a:custGeom>
              <a:avLst/>
              <a:gdLst>
                <a:gd name="T0" fmla="*/ 481 w 4"/>
                <a:gd name="T1" fmla="*/ 0 h 5"/>
                <a:gd name="T2" fmla="*/ 1860 w 4"/>
                <a:gd name="T3" fmla="*/ 2371 h 5"/>
                <a:gd name="T4" fmla="*/ 1860 w 4"/>
                <a:gd name="T5" fmla="*/ 2371 h 5"/>
                <a:gd name="T6" fmla="*/ 961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3"/>
                    <a:pt x="1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1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5" name="Freeform 126">
              <a:extLst>
                <a:ext uri="{FF2B5EF4-FFF2-40B4-BE49-F238E27FC236}">
                  <a16:creationId xmlns:a16="http://schemas.microsoft.com/office/drawing/2014/main" id="{FDDA96CF-E2EB-4FF7-89AB-61F32C508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3315"/>
              <a:ext cx="110" cy="117"/>
            </a:xfrm>
            <a:custGeom>
              <a:avLst/>
              <a:gdLst>
                <a:gd name="T0" fmla="*/ 495 w 14"/>
                <a:gd name="T1" fmla="*/ 2371 h 15"/>
                <a:gd name="T2" fmla="*/ 4384 w 14"/>
                <a:gd name="T3" fmla="*/ 6630 h 15"/>
                <a:gd name="T4" fmla="*/ 6294 w 14"/>
                <a:gd name="T5" fmla="*/ 5717 h 15"/>
                <a:gd name="T6" fmla="*/ 6294 w 14"/>
                <a:gd name="T7" fmla="*/ 1888 h 15"/>
                <a:gd name="T8" fmla="*/ 2899 w 14"/>
                <a:gd name="T9" fmla="*/ 3775 h 15"/>
                <a:gd name="T10" fmla="*/ 1485 w 14"/>
                <a:gd name="T11" fmla="*/ 0 h 15"/>
                <a:gd name="T12" fmla="*/ 990 w 14"/>
                <a:gd name="T13" fmla="*/ 48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5">
                  <a:moveTo>
                    <a:pt x="1" y="5"/>
                  </a:moveTo>
                  <a:cubicBezTo>
                    <a:pt x="0" y="9"/>
                    <a:pt x="6" y="13"/>
                    <a:pt x="9" y="14"/>
                  </a:cubicBezTo>
                  <a:cubicBezTo>
                    <a:pt x="12" y="15"/>
                    <a:pt x="13" y="15"/>
                    <a:pt x="13" y="12"/>
                  </a:cubicBezTo>
                  <a:cubicBezTo>
                    <a:pt x="14" y="9"/>
                    <a:pt x="14" y="7"/>
                    <a:pt x="13" y="4"/>
                  </a:cubicBezTo>
                  <a:cubicBezTo>
                    <a:pt x="12" y="7"/>
                    <a:pt x="10" y="10"/>
                    <a:pt x="6" y="8"/>
                  </a:cubicBezTo>
                  <a:cubicBezTo>
                    <a:pt x="3" y="7"/>
                    <a:pt x="2" y="3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</a:path>
              </a:pathLst>
            </a:cu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6" name="Freeform 127">
              <a:extLst>
                <a:ext uri="{FF2B5EF4-FFF2-40B4-BE49-F238E27FC236}">
                  <a16:creationId xmlns:a16="http://schemas.microsoft.com/office/drawing/2014/main" id="{56EFE7DB-AD93-4EAA-B00F-B3DD4D789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3315"/>
              <a:ext cx="47" cy="101"/>
            </a:xfrm>
            <a:custGeom>
              <a:avLst/>
              <a:gdLst>
                <a:gd name="T0" fmla="*/ 2883 w 6"/>
                <a:gd name="T1" fmla="*/ 6099 h 13"/>
                <a:gd name="T2" fmla="*/ 2883 w 6"/>
                <a:gd name="T3" fmla="*/ 3745 h 13"/>
                <a:gd name="T4" fmla="*/ 1473 w 6"/>
                <a:gd name="T5" fmla="*/ 0 h 13"/>
                <a:gd name="T6" fmla="*/ 979 w 6"/>
                <a:gd name="T7" fmla="*/ 482 h 13"/>
                <a:gd name="T8" fmla="*/ 494 w 6"/>
                <a:gd name="T9" fmla="*/ 2354 h 13"/>
                <a:gd name="T10" fmla="*/ 2883 w 6"/>
                <a:gd name="T11" fmla="*/ 6099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3" y="7"/>
                    <a:pt x="2" y="3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8"/>
                    <a:pt x="3" y="11"/>
                    <a:pt x="6" y="13"/>
                  </a:cubicBezTo>
                </a:path>
              </a:pathLst>
            </a:custGeom>
            <a:solidFill>
              <a:srgbClr val="CE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7" name="Freeform 128">
              <a:extLst>
                <a:ext uri="{FF2B5EF4-FFF2-40B4-BE49-F238E27FC236}">
                  <a16:creationId xmlns:a16="http://schemas.microsoft.com/office/drawing/2014/main" id="{E08B5173-818F-449C-8269-244FA7BD6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3315"/>
              <a:ext cx="31" cy="39"/>
            </a:xfrm>
            <a:custGeom>
              <a:avLst/>
              <a:gdLst>
                <a:gd name="T0" fmla="*/ 481 w 4"/>
                <a:gd name="T1" fmla="*/ 0 h 5"/>
                <a:gd name="T2" fmla="*/ 1860 w 4"/>
                <a:gd name="T3" fmla="*/ 2371 h 5"/>
                <a:gd name="T4" fmla="*/ 1860 w 4"/>
                <a:gd name="T5" fmla="*/ 2371 h 5"/>
                <a:gd name="T6" fmla="*/ 961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2"/>
                    <a:pt x="1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3"/>
                    <a:pt x="1" y="1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8" name="Freeform 129">
              <a:extLst>
                <a:ext uri="{FF2B5EF4-FFF2-40B4-BE49-F238E27FC236}">
                  <a16:creationId xmlns:a16="http://schemas.microsoft.com/office/drawing/2014/main" id="{177FCF2F-C2E8-4DFE-9012-E0AE071CF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432"/>
              <a:ext cx="94" cy="117"/>
            </a:xfrm>
            <a:custGeom>
              <a:avLst/>
              <a:gdLst>
                <a:gd name="T0" fmla="*/ 4355 w 12"/>
                <a:gd name="T1" fmla="*/ 0 h 15"/>
                <a:gd name="T2" fmla="*/ 4355 w 12"/>
                <a:gd name="T3" fmla="*/ 4742 h 15"/>
                <a:gd name="T4" fmla="*/ 979 w 12"/>
                <a:gd name="T5" fmla="*/ 6630 h 15"/>
                <a:gd name="T6" fmla="*/ 0 w 12"/>
                <a:gd name="T7" fmla="*/ 4742 h 15"/>
                <a:gd name="T8" fmla="*/ 4786 w 12"/>
                <a:gd name="T9" fmla="*/ 97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9" y="0"/>
                  </a:moveTo>
                  <a:cubicBezTo>
                    <a:pt x="12" y="4"/>
                    <a:pt x="12" y="7"/>
                    <a:pt x="9" y="10"/>
                  </a:cubicBezTo>
                  <a:cubicBezTo>
                    <a:pt x="8" y="12"/>
                    <a:pt x="4" y="15"/>
                    <a:pt x="2" y="14"/>
                  </a:cubicBezTo>
                  <a:cubicBezTo>
                    <a:pt x="0" y="15"/>
                    <a:pt x="0" y="11"/>
                    <a:pt x="0" y="10"/>
                  </a:cubicBezTo>
                  <a:cubicBezTo>
                    <a:pt x="6" y="11"/>
                    <a:pt x="8" y="7"/>
                    <a:pt x="10" y="2"/>
                  </a:cubicBezTo>
                </a:path>
              </a:pathLst>
            </a:custGeom>
            <a:solidFill>
              <a:srgbClr val="D1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29" name="Freeform 130">
              <a:extLst>
                <a:ext uri="{FF2B5EF4-FFF2-40B4-BE49-F238E27FC236}">
                  <a16:creationId xmlns:a16="http://schemas.microsoft.com/office/drawing/2014/main" id="{1CFCC38A-3DCA-4DB2-91E0-DB46F4DD9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1486"/>
              <a:ext cx="39" cy="47"/>
            </a:xfrm>
            <a:custGeom>
              <a:avLst/>
              <a:gdLst>
                <a:gd name="T0" fmla="*/ 1888 w 5"/>
                <a:gd name="T1" fmla="*/ 979 h 6"/>
                <a:gd name="T2" fmla="*/ 0 w 5"/>
                <a:gd name="T3" fmla="*/ 0 h 6"/>
                <a:gd name="T4" fmla="*/ 2371 w 5"/>
                <a:gd name="T5" fmla="*/ 288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4"/>
                    <a:pt x="1" y="5"/>
                    <a:pt x="5" y="6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0" name="Freeform 131">
              <a:extLst>
                <a:ext uri="{FF2B5EF4-FFF2-40B4-BE49-F238E27FC236}">
                  <a16:creationId xmlns:a16="http://schemas.microsoft.com/office/drawing/2014/main" id="{16C2BC13-0862-4C32-9DA1-F2CC7354F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315"/>
              <a:ext cx="94" cy="117"/>
            </a:xfrm>
            <a:custGeom>
              <a:avLst/>
              <a:gdLst>
                <a:gd name="T0" fmla="*/ 4355 w 12"/>
                <a:gd name="T1" fmla="*/ 0 h 15"/>
                <a:gd name="T2" fmla="*/ 4355 w 12"/>
                <a:gd name="T3" fmla="*/ 4742 h 15"/>
                <a:gd name="T4" fmla="*/ 979 w 12"/>
                <a:gd name="T5" fmla="*/ 6630 h 15"/>
                <a:gd name="T6" fmla="*/ 0 w 12"/>
                <a:gd name="T7" fmla="*/ 4742 h 15"/>
                <a:gd name="T8" fmla="*/ 4786 w 12"/>
                <a:gd name="T9" fmla="*/ 97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9" y="0"/>
                  </a:moveTo>
                  <a:cubicBezTo>
                    <a:pt x="12" y="4"/>
                    <a:pt x="12" y="7"/>
                    <a:pt x="9" y="10"/>
                  </a:cubicBezTo>
                  <a:cubicBezTo>
                    <a:pt x="8" y="12"/>
                    <a:pt x="4" y="15"/>
                    <a:pt x="2" y="14"/>
                  </a:cubicBezTo>
                  <a:cubicBezTo>
                    <a:pt x="0" y="15"/>
                    <a:pt x="0" y="11"/>
                    <a:pt x="0" y="10"/>
                  </a:cubicBezTo>
                  <a:cubicBezTo>
                    <a:pt x="6" y="11"/>
                    <a:pt x="8" y="7"/>
                    <a:pt x="10" y="2"/>
                  </a:cubicBezTo>
                </a:path>
              </a:pathLst>
            </a:custGeom>
            <a:solidFill>
              <a:srgbClr val="D1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1" name="Freeform 132">
              <a:extLst>
                <a:ext uri="{FF2B5EF4-FFF2-40B4-BE49-F238E27FC236}">
                  <a16:creationId xmlns:a16="http://schemas.microsoft.com/office/drawing/2014/main" id="{61C69382-73A4-448A-8D6A-E7B622015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4" y="3369"/>
              <a:ext cx="39" cy="47"/>
            </a:xfrm>
            <a:custGeom>
              <a:avLst/>
              <a:gdLst>
                <a:gd name="T0" fmla="*/ 1888 w 5"/>
                <a:gd name="T1" fmla="*/ 979 h 6"/>
                <a:gd name="T2" fmla="*/ 0 w 5"/>
                <a:gd name="T3" fmla="*/ 0 h 6"/>
                <a:gd name="T4" fmla="*/ 2371 w 5"/>
                <a:gd name="T5" fmla="*/ 288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2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0" y="4"/>
                    <a:pt x="1" y="5"/>
                    <a:pt x="5" y="6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2" name="Freeform 133">
              <a:extLst>
                <a:ext uri="{FF2B5EF4-FFF2-40B4-BE49-F238E27FC236}">
                  <a16:creationId xmlns:a16="http://schemas.microsoft.com/office/drawing/2014/main" id="{EAC1343C-41ED-4544-9E8C-FBFB1AAC3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3323"/>
              <a:ext cx="31" cy="62"/>
            </a:xfrm>
            <a:custGeom>
              <a:avLst/>
              <a:gdLst>
                <a:gd name="T0" fmla="*/ 1380 w 4"/>
                <a:gd name="T1" fmla="*/ 0 h 8"/>
                <a:gd name="T2" fmla="*/ 1860 w 4"/>
                <a:gd name="T3" fmla="*/ 234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3" y="0"/>
                  </a:moveTo>
                  <a:cubicBezTo>
                    <a:pt x="0" y="0"/>
                    <a:pt x="0" y="8"/>
                    <a:pt x="4" y="5"/>
                  </a:cubicBezTo>
                </a:path>
              </a:pathLst>
            </a:custGeom>
            <a:solidFill>
              <a:srgbClr val="FFD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3" name="Freeform 134">
              <a:extLst>
                <a:ext uri="{FF2B5EF4-FFF2-40B4-BE49-F238E27FC236}">
                  <a16:creationId xmlns:a16="http://schemas.microsoft.com/office/drawing/2014/main" id="{B5D25B0B-2198-4B75-88F0-4035C457D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3299"/>
              <a:ext cx="86" cy="78"/>
            </a:xfrm>
            <a:custGeom>
              <a:avLst/>
              <a:gdLst>
                <a:gd name="T0" fmla="*/ 493 w 11"/>
                <a:gd name="T1" fmla="*/ 0 h 10"/>
                <a:gd name="T2" fmla="*/ 3362 w 11"/>
                <a:gd name="T3" fmla="*/ 2863 h 10"/>
                <a:gd name="T4" fmla="*/ 0 w 11"/>
                <a:gd name="T5" fmla="*/ 425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1" y="0"/>
                  </a:moveTo>
                  <a:cubicBezTo>
                    <a:pt x="4" y="0"/>
                    <a:pt x="11" y="1"/>
                    <a:pt x="7" y="6"/>
                  </a:cubicBezTo>
                  <a:cubicBezTo>
                    <a:pt x="6" y="7"/>
                    <a:pt x="2" y="10"/>
                    <a:pt x="0" y="9"/>
                  </a:cubicBezTo>
                </a:path>
              </a:pathLst>
            </a:custGeom>
            <a:solidFill>
              <a:srgbClr val="FE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4" name="Freeform 135">
              <a:extLst>
                <a:ext uri="{FF2B5EF4-FFF2-40B4-BE49-F238E27FC236}">
                  <a16:creationId xmlns:a16="http://schemas.microsoft.com/office/drawing/2014/main" id="{72A116A2-D54D-41F5-AF6D-1976286B3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3338"/>
              <a:ext cx="8" cy="16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024 h 2"/>
                <a:gd name="T4" fmla="*/ 512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5" name="Freeform 136">
              <a:extLst>
                <a:ext uri="{FF2B5EF4-FFF2-40B4-BE49-F238E27FC236}">
                  <a16:creationId xmlns:a16="http://schemas.microsoft.com/office/drawing/2014/main" id="{1A455657-5D55-423A-ACCC-37EA67765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3315"/>
              <a:ext cx="40" cy="31"/>
            </a:xfrm>
            <a:custGeom>
              <a:avLst/>
              <a:gdLst>
                <a:gd name="T0" fmla="*/ 1024 w 5"/>
                <a:gd name="T1" fmla="*/ 0 h 4"/>
                <a:gd name="T2" fmla="*/ 2560 w 5"/>
                <a:gd name="T3" fmla="*/ 961 h 4"/>
                <a:gd name="T4" fmla="*/ 512 w 5"/>
                <a:gd name="T5" fmla="*/ 1860 h 4"/>
                <a:gd name="T6" fmla="*/ 512 w 5"/>
                <a:gd name="T7" fmla="*/ 481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5" y="0"/>
                    <a:pt x="5" y="2"/>
                  </a:cubicBezTo>
                  <a:cubicBezTo>
                    <a:pt x="4" y="3"/>
                    <a:pt x="1" y="4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6" name="Freeform 137">
              <a:extLst>
                <a:ext uri="{FF2B5EF4-FFF2-40B4-BE49-F238E27FC236}">
                  <a16:creationId xmlns:a16="http://schemas.microsoft.com/office/drawing/2014/main" id="{8E40DBED-D384-4E3B-A21D-F51946258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3315"/>
              <a:ext cx="62" cy="101"/>
            </a:xfrm>
            <a:custGeom>
              <a:avLst/>
              <a:gdLst>
                <a:gd name="T0" fmla="*/ 1860 w 8"/>
                <a:gd name="T1" fmla="*/ 0 h 13"/>
                <a:gd name="T2" fmla="*/ 0 w 8"/>
                <a:gd name="T3" fmla="*/ 6099 h 13"/>
                <a:gd name="T4" fmla="*/ 0 w 8"/>
                <a:gd name="T5" fmla="*/ 3263 h 13"/>
                <a:gd name="T6" fmla="*/ 2341 w 8"/>
                <a:gd name="T7" fmla="*/ 48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8" y="5"/>
                    <a:pt x="5" y="11"/>
                    <a:pt x="0" y="13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3" y="10"/>
                    <a:pt x="3" y="3"/>
                    <a:pt x="5" y="1"/>
                  </a:cubicBezTo>
                </a:path>
              </a:pathLst>
            </a:custGeom>
            <a:solidFill>
              <a:srgbClr val="E79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7" name="Freeform 138">
              <a:extLst>
                <a:ext uri="{FF2B5EF4-FFF2-40B4-BE49-F238E27FC236}">
                  <a16:creationId xmlns:a16="http://schemas.microsoft.com/office/drawing/2014/main" id="{F2F56AA0-09AD-47B1-8B8C-812C501C2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650"/>
              <a:ext cx="125" cy="118"/>
            </a:xfrm>
            <a:custGeom>
              <a:avLst/>
              <a:gdLst>
                <a:gd name="T0" fmla="*/ 0 w 125"/>
                <a:gd name="T1" fmla="*/ 118 h 118"/>
                <a:gd name="T2" fmla="*/ 0 w 125"/>
                <a:gd name="T3" fmla="*/ 0 h 118"/>
                <a:gd name="T4" fmla="*/ 125 w 125"/>
                <a:gd name="T5" fmla="*/ 71 h 118"/>
                <a:gd name="T6" fmla="*/ 31 w 125"/>
                <a:gd name="T7" fmla="*/ 39 h 118"/>
                <a:gd name="T8" fmla="*/ 0 w 125"/>
                <a:gd name="T9" fmla="*/ 11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18">
                  <a:moveTo>
                    <a:pt x="0" y="118"/>
                  </a:moveTo>
                  <a:lnTo>
                    <a:pt x="0" y="0"/>
                  </a:lnTo>
                  <a:lnTo>
                    <a:pt x="125" y="71"/>
                  </a:lnTo>
                  <a:lnTo>
                    <a:pt x="31" y="39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8" name="Freeform 139">
              <a:extLst>
                <a:ext uri="{FF2B5EF4-FFF2-40B4-BE49-F238E27FC236}">
                  <a16:creationId xmlns:a16="http://schemas.microsoft.com/office/drawing/2014/main" id="{803BFA64-8CE4-4512-A187-57E350C84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1650"/>
              <a:ext cx="125" cy="118"/>
            </a:xfrm>
            <a:custGeom>
              <a:avLst/>
              <a:gdLst>
                <a:gd name="T0" fmla="*/ 0 w 125"/>
                <a:gd name="T1" fmla="*/ 118 h 118"/>
                <a:gd name="T2" fmla="*/ 0 w 125"/>
                <a:gd name="T3" fmla="*/ 0 h 118"/>
                <a:gd name="T4" fmla="*/ 125 w 125"/>
                <a:gd name="T5" fmla="*/ 71 h 118"/>
                <a:gd name="T6" fmla="*/ 31 w 125"/>
                <a:gd name="T7" fmla="*/ 39 h 1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118">
                  <a:moveTo>
                    <a:pt x="0" y="118"/>
                  </a:moveTo>
                  <a:lnTo>
                    <a:pt x="0" y="0"/>
                  </a:lnTo>
                  <a:lnTo>
                    <a:pt x="125" y="71"/>
                  </a:lnTo>
                  <a:lnTo>
                    <a:pt x="31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39" name="Freeform 140">
              <a:extLst>
                <a:ext uri="{FF2B5EF4-FFF2-40B4-BE49-F238E27FC236}">
                  <a16:creationId xmlns:a16="http://schemas.microsoft.com/office/drawing/2014/main" id="{7E77EA47-F87C-455D-BE58-9860C65A2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260"/>
              <a:ext cx="156" cy="101"/>
            </a:xfrm>
            <a:custGeom>
              <a:avLst/>
              <a:gdLst>
                <a:gd name="T0" fmla="*/ 0 w 156"/>
                <a:gd name="T1" fmla="*/ 101 h 101"/>
                <a:gd name="T2" fmla="*/ 16 w 156"/>
                <a:gd name="T3" fmla="*/ 0 h 101"/>
                <a:gd name="T4" fmla="*/ 156 w 156"/>
                <a:gd name="T5" fmla="*/ 46 h 101"/>
                <a:gd name="T6" fmla="*/ 39 w 156"/>
                <a:gd name="T7" fmla="*/ 31 h 101"/>
                <a:gd name="T8" fmla="*/ 0 w 156"/>
                <a:gd name="T9" fmla="*/ 101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101">
                  <a:moveTo>
                    <a:pt x="0" y="101"/>
                  </a:moveTo>
                  <a:lnTo>
                    <a:pt x="16" y="0"/>
                  </a:lnTo>
                  <a:lnTo>
                    <a:pt x="156" y="46"/>
                  </a:lnTo>
                  <a:lnTo>
                    <a:pt x="39" y="31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0" name="Freeform 141">
              <a:extLst>
                <a:ext uri="{FF2B5EF4-FFF2-40B4-BE49-F238E27FC236}">
                  <a16:creationId xmlns:a16="http://schemas.microsoft.com/office/drawing/2014/main" id="{1E765742-AEB7-4EB4-AF7F-9AB0BC2E6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1260"/>
              <a:ext cx="156" cy="101"/>
            </a:xfrm>
            <a:custGeom>
              <a:avLst/>
              <a:gdLst>
                <a:gd name="T0" fmla="*/ 0 w 156"/>
                <a:gd name="T1" fmla="*/ 101 h 101"/>
                <a:gd name="T2" fmla="*/ 16 w 156"/>
                <a:gd name="T3" fmla="*/ 0 h 101"/>
                <a:gd name="T4" fmla="*/ 156 w 156"/>
                <a:gd name="T5" fmla="*/ 46 h 101"/>
                <a:gd name="T6" fmla="*/ 39 w 156"/>
                <a:gd name="T7" fmla="*/ 31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6" h="101">
                  <a:moveTo>
                    <a:pt x="0" y="101"/>
                  </a:moveTo>
                  <a:lnTo>
                    <a:pt x="16" y="0"/>
                  </a:lnTo>
                  <a:lnTo>
                    <a:pt x="156" y="46"/>
                  </a:lnTo>
                  <a:lnTo>
                    <a:pt x="39" y="3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1" name="Freeform 142">
              <a:extLst>
                <a:ext uri="{FF2B5EF4-FFF2-40B4-BE49-F238E27FC236}">
                  <a16:creationId xmlns:a16="http://schemas.microsoft.com/office/drawing/2014/main" id="{FD6B5E38-81F4-4148-9393-0BED1AC9C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88"/>
              <a:ext cx="117" cy="94"/>
            </a:xfrm>
            <a:custGeom>
              <a:avLst/>
              <a:gdLst>
                <a:gd name="T0" fmla="*/ 8 w 117"/>
                <a:gd name="T1" fmla="*/ 94 h 94"/>
                <a:gd name="T2" fmla="*/ 0 w 117"/>
                <a:gd name="T3" fmla="*/ 0 h 94"/>
                <a:gd name="T4" fmla="*/ 117 w 117"/>
                <a:gd name="T5" fmla="*/ 16 h 94"/>
                <a:gd name="T6" fmla="*/ 23 w 117"/>
                <a:gd name="T7" fmla="*/ 16 h 94"/>
                <a:gd name="T8" fmla="*/ 8 w 117"/>
                <a:gd name="T9" fmla="*/ 94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94">
                  <a:moveTo>
                    <a:pt x="8" y="94"/>
                  </a:moveTo>
                  <a:lnTo>
                    <a:pt x="0" y="0"/>
                  </a:lnTo>
                  <a:lnTo>
                    <a:pt x="117" y="16"/>
                  </a:lnTo>
                  <a:lnTo>
                    <a:pt x="23" y="16"/>
                  </a:lnTo>
                  <a:lnTo>
                    <a:pt x="8" y="94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2" name="Freeform 143">
              <a:extLst>
                <a:ext uri="{FF2B5EF4-FFF2-40B4-BE49-F238E27FC236}">
                  <a16:creationId xmlns:a16="http://schemas.microsoft.com/office/drawing/2014/main" id="{48FAB4EE-31B5-4321-897D-088544C3D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4" y="2088"/>
              <a:ext cx="117" cy="94"/>
            </a:xfrm>
            <a:custGeom>
              <a:avLst/>
              <a:gdLst>
                <a:gd name="T0" fmla="*/ 8 w 117"/>
                <a:gd name="T1" fmla="*/ 94 h 94"/>
                <a:gd name="T2" fmla="*/ 0 w 117"/>
                <a:gd name="T3" fmla="*/ 0 h 94"/>
                <a:gd name="T4" fmla="*/ 117 w 117"/>
                <a:gd name="T5" fmla="*/ 16 h 94"/>
                <a:gd name="T6" fmla="*/ 23 w 117"/>
                <a:gd name="T7" fmla="*/ 16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94">
                  <a:moveTo>
                    <a:pt x="8" y="94"/>
                  </a:moveTo>
                  <a:lnTo>
                    <a:pt x="0" y="0"/>
                  </a:lnTo>
                  <a:lnTo>
                    <a:pt x="117" y="16"/>
                  </a:lnTo>
                  <a:lnTo>
                    <a:pt x="23" y="1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3" name="Freeform 144">
              <a:extLst>
                <a:ext uri="{FF2B5EF4-FFF2-40B4-BE49-F238E27FC236}">
                  <a16:creationId xmlns:a16="http://schemas.microsoft.com/office/drawing/2014/main" id="{E4CD3BFE-6B4D-49D7-8310-0539AB68F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643"/>
              <a:ext cx="172" cy="86"/>
            </a:xfrm>
            <a:custGeom>
              <a:avLst/>
              <a:gdLst>
                <a:gd name="T0" fmla="*/ 0 w 172"/>
                <a:gd name="T1" fmla="*/ 62 h 86"/>
                <a:gd name="T2" fmla="*/ 172 w 172"/>
                <a:gd name="T3" fmla="*/ 0 h 86"/>
                <a:gd name="T4" fmla="*/ 70 w 172"/>
                <a:gd name="T5" fmla="*/ 54 h 86"/>
                <a:gd name="T6" fmla="*/ 133 w 172"/>
                <a:gd name="T7" fmla="*/ 86 h 86"/>
                <a:gd name="T8" fmla="*/ 16 w 172"/>
                <a:gd name="T9" fmla="*/ 62 h 86"/>
                <a:gd name="T10" fmla="*/ 0 w 172"/>
                <a:gd name="T11" fmla="*/ 62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2" h="86">
                  <a:moveTo>
                    <a:pt x="0" y="62"/>
                  </a:moveTo>
                  <a:lnTo>
                    <a:pt x="172" y="0"/>
                  </a:lnTo>
                  <a:lnTo>
                    <a:pt x="70" y="54"/>
                  </a:lnTo>
                  <a:lnTo>
                    <a:pt x="133" y="86"/>
                  </a:lnTo>
                  <a:lnTo>
                    <a:pt x="16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4" name="Freeform 145">
              <a:extLst>
                <a:ext uri="{FF2B5EF4-FFF2-40B4-BE49-F238E27FC236}">
                  <a16:creationId xmlns:a16="http://schemas.microsoft.com/office/drawing/2014/main" id="{C998D010-86FE-4753-942D-77077E490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643"/>
              <a:ext cx="172" cy="86"/>
            </a:xfrm>
            <a:custGeom>
              <a:avLst/>
              <a:gdLst>
                <a:gd name="T0" fmla="*/ 0 w 172"/>
                <a:gd name="T1" fmla="*/ 62 h 86"/>
                <a:gd name="T2" fmla="*/ 172 w 172"/>
                <a:gd name="T3" fmla="*/ 0 h 86"/>
                <a:gd name="T4" fmla="*/ 70 w 172"/>
                <a:gd name="T5" fmla="*/ 54 h 86"/>
                <a:gd name="T6" fmla="*/ 133 w 172"/>
                <a:gd name="T7" fmla="*/ 86 h 86"/>
                <a:gd name="T8" fmla="*/ 16 w 172"/>
                <a:gd name="T9" fmla="*/ 62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86">
                  <a:moveTo>
                    <a:pt x="0" y="62"/>
                  </a:moveTo>
                  <a:lnTo>
                    <a:pt x="172" y="0"/>
                  </a:lnTo>
                  <a:lnTo>
                    <a:pt x="70" y="54"/>
                  </a:lnTo>
                  <a:lnTo>
                    <a:pt x="133" y="86"/>
                  </a:lnTo>
                  <a:lnTo>
                    <a:pt x="16" y="6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5" name="Freeform 146">
              <a:extLst>
                <a:ext uri="{FF2B5EF4-FFF2-40B4-BE49-F238E27FC236}">
                  <a16:creationId xmlns:a16="http://schemas.microsoft.com/office/drawing/2014/main" id="{67714914-A6D2-40C4-9741-D9DDCBE7F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3033"/>
              <a:ext cx="141" cy="125"/>
            </a:xfrm>
            <a:custGeom>
              <a:avLst/>
              <a:gdLst>
                <a:gd name="T0" fmla="*/ 141 w 141"/>
                <a:gd name="T1" fmla="*/ 0 h 125"/>
                <a:gd name="T2" fmla="*/ 0 w 141"/>
                <a:gd name="T3" fmla="*/ 71 h 125"/>
                <a:gd name="T4" fmla="*/ 109 w 141"/>
                <a:gd name="T5" fmla="*/ 125 h 125"/>
                <a:gd name="T6" fmla="*/ 39 w 141"/>
                <a:gd name="T7" fmla="*/ 79 h 125"/>
                <a:gd name="T8" fmla="*/ 141 w 141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25">
                  <a:moveTo>
                    <a:pt x="141" y="0"/>
                  </a:moveTo>
                  <a:lnTo>
                    <a:pt x="0" y="71"/>
                  </a:lnTo>
                  <a:lnTo>
                    <a:pt x="109" y="125"/>
                  </a:lnTo>
                  <a:lnTo>
                    <a:pt x="39" y="79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6" name="Freeform 147">
              <a:extLst>
                <a:ext uri="{FF2B5EF4-FFF2-40B4-BE49-F238E27FC236}">
                  <a16:creationId xmlns:a16="http://schemas.microsoft.com/office/drawing/2014/main" id="{4162ADD9-7AF5-4377-8ECC-1BD45F49D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3033"/>
              <a:ext cx="141" cy="125"/>
            </a:xfrm>
            <a:custGeom>
              <a:avLst/>
              <a:gdLst>
                <a:gd name="T0" fmla="*/ 141 w 141"/>
                <a:gd name="T1" fmla="*/ 0 h 125"/>
                <a:gd name="T2" fmla="*/ 0 w 141"/>
                <a:gd name="T3" fmla="*/ 71 h 125"/>
                <a:gd name="T4" fmla="*/ 109 w 141"/>
                <a:gd name="T5" fmla="*/ 125 h 125"/>
                <a:gd name="T6" fmla="*/ 39 w 141"/>
                <a:gd name="T7" fmla="*/ 79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1" h="125">
                  <a:moveTo>
                    <a:pt x="141" y="0"/>
                  </a:moveTo>
                  <a:lnTo>
                    <a:pt x="0" y="71"/>
                  </a:lnTo>
                  <a:lnTo>
                    <a:pt x="109" y="125"/>
                  </a:lnTo>
                  <a:lnTo>
                    <a:pt x="39" y="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7" name="Freeform 148">
              <a:extLst>
                <a:ext uri="{FF2B5EF4-FFF2-40B4-BE49-F238E27FC236}">
                  <a16:creationId xmlns:a16="http://schemas.microsoft.com/office/drawing/2014/main" id="{19B1B1DA-20D6-4CF2-A476-7F14AF307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3471"/>
              <a:ext cx="188" cy="70"/>
            </a:xfrm>
            <a:custGeom>
              <a:avLst/>
              <a:gdLst>
                <a:gd name="T0" fmla="*/ 188 w 188"/>
                <a:gd name="T1" fmla="*/ 0 h 70"/>
                <a:gd name="T2" fmla="*/ 0 w 188"/>
                <a:gd name="T3" fmla="*/ 23 h 70"/>
                <a:gd name="T4" fmla="*/ 125 w 188"/>
                <a:gd name="T5" fmla="*/ 70 h 70"/>
                <a:gd name="T6" fmla="*/ 63 w 188"/>
                <a:gd name="T7" fmla="*/ 39 h 70"/>
                <a:gd name="T8" fmla="*/ 188 w 188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8" h="70">
                  <a:moveTo>
                    <a:pt x="188" y="0"/>
                  </a:moveTo>
                  <a:lnTo>
                    <a:pt x="0" y="23"/>
                  </a:lnTo>
                  <a:lnTo>
                    <a:pt x="125" y="70"/>
                  </a:lnTo>
                  <a:lnTo>
                    <a:pt x="63" y="39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DBE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8" name="Freeform 149">
              <a:extLst>
                <a:ext uri="{FF2B5EF4-FFF2-40B4-BE49-F238E27FC236}">
                  <a16:creationId xmlns:a16="http://schemas.microsoft.com/office/drawing/2014/main" id="{4756CF37-D93B-4AE0-A2F2-14DF0690E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3471"/>
              <a:ext cx="188" cy="70"/>
            </a:xfrm>
            <a:custGeom>
              <a:avLst/>
              <a:gdLst>
                <a:gd name="T0" fmla="*/ 188 w 188"/>
                <a:gd name="T1" fmla="*/ 0 h 70"/>
                <a:gd name="T2" fmla="*/ 0 w 188"/>
                <a:gd name="T3" fmla="*/ 23 h 70"/>
                <a:gd name="T4" fmla="*/ 125 w 188"/>
                <a:gd name="T5" fmla="*/ 70 h 70"/>
                <a:gd name="T6" fmla="*/ 63 w 188"/>
                <a:gd name="T7" fmla="*/ 39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8" h="70">
                  <a:moveTo>
                    <a:pt x="188" y="0"/>
                  </a:moveTo>
                  <a:lnTo>
                    <a:pt x="0" y="23"/>
                  </a:lnTo>
                  <a:lnTo>
                    <a:pt x="125" y="70"/>
                  </a:lnTo>
                  <a:lnTo>
                    <a:pt x="63" y="3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49" name="Freeform 150">
              <a:extLst>
                <a:ext uri="{FF2B5EF4-FFF2-40B4-BE49-F238E27FC236}">
                  <a16:creationId xmlns:a16="http://schemas.microsoft.com/office/drawing/2014/main" id="{61E76A97-3239-4538-8956-17809F2F0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1189"/>
              <a:ext cx="227" cy="2845"/>
            </a:xfrm>
            <a:custGeom>
              <a:avLst/>
              <a:gdLst>
                <a:gd name="T0" fmla="*/ 0 w 227"/>
                <a:gd name="T1" fmla="*/ 2845 h 2845"/>
                <a:gd name="T2" fmla="*/ 31 w 227"/>
                <a:gd name="T3" fmla="*/ 282 h 2845"/>
                <a:gd name="T4" fmla="*/ 227 w 227"/>
                <a:gd name="T5" fmla="*/ 0 h 28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7" h="2845">
                  <a:moveTo>
                    <a:pt x="0" y="2845"/>
                  </a:moveTo>
                  <a:lnTo>
                    <a:pt x="31" y="282"/>
                  </a:lnTo>
                  <a:lnTo>
                    <a:pt x="227" y="0"/>
                  </a:lnTo>
                </a:path>
              </a:pathLst>
            </a:custGeom>
            <a:noFill/>
            <a:ln w="49213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0" name="Rectangle 151">
              <a:extLst>
                <a:ext uri="{FF2B5EF4-FFF2-40B4-BE49-F238E27FC236}">
                  <a16:creationId xmlns:a16="http://schemas.microsoft.com/office/drawing/2014/main" id="{0F52C83E-69DA-4F2F-A4DB-8BD8D6760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55"/>
              <a:ext cx="1001" cy="2579"/>
            </a:xfrm>
            <a:prstGeom prst="rect">
              <a:avLst/>
            </a:prstGeom>
            <a:noFill/>
            <a:ln w="190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351" name="Freeform 152">
              <a:extLst>
                <a:ext uri="{FF2B5EF4-FFF2-40B4-BE49-F238E27FC236}">
                  <a16:creationId xmlns:a16="http://schemas.microsoft.com/office/drawing/2014/main" id="{10EA1285-0923-4904-B8B3-64CB43393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408"/>
              <a:ext cx="2011" cy="1047"/>
            </a:xfrm>
            <a:custGeom>
              <a:avLst/>
              <a:gdLst>
                <a:gd name="T0" fmla="*/ 1408 w 2011"/>
                <a:gd name="T1" fmla="*/ 0 h 1047"/>
                <a:gd name="T2" fmla="*/ 2011 w 2011"/>
                <a:gd name="T3" fmla="*/ 484 h 1047"/>
                <a:gd name="T4" fmla="*/ 1502 w 2011"/>
                <a:gd name="T5" fmla="*/ 1047 h 1047"/>
                <a:gd name="T6" fmla="*/ 501 w 2011"/>
                <a:gd name="T7" fmla="*/ 1047 h 1047"/>
                <a:gd name="T8" fmla="*/ 0 w 2011"/>
                <a:gd name="T9" fmla="*/ 484 h 1047"/>
                <a:gd name="T10" fmla="*/ 595 w 2011"/>
                <a:gd name="T11" fmla="*/ 0 h 1047"/>
                <a:gd name="T12" fmla="*/ 1408 w 2011"/>
                <a:gd name="T13" fmla="*/ 0 h 10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1" h="1047">
                  <a:moveTo>
                    <a:pt x="1408" y="0"/>
                  </a:moveTo>
                  <a:lnTo>
                    <a:pt x="2011" y="484"/>
                  </a:lnTo>
                  <a:lnTo>
                    <a:pt x="1502" y="1047"/>
                  </a:lnTo>
                  <a:lnTo>
                    <a:pt x="501" y="1047"/>
                  </a:lnTo>
                  <a:lnTo>
                    <a:pt x="0" y="484"/>
                  </a:lnTo>
                  <a:lnTo>
                    <a:pt x="595" y="0"/>
                  </a:lnTo>
                  <a:lnTo>
                    <a:pt x="1408" y="0"/>
                  </a:lnTo>
                  <a:close/>
                </a:path>
              </a:pathLst>
            </a:custGeom>
            <a:noFill/>
            <a:ln w="19050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2" name="Freeform 153">
              <a:extLst>
                <a:ext uri="{FF2B5EF4-FFF2-40B4-BE49-F238E27FC236}">
                  <a16:creationId xmlns:a16="http://schemas.microsoft.com/office/drawing/2014/main" id="{24D8FEF5-BBCC-42FA-B9BC-9E28A9574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892"/>
              <a:ext cx="501" cy="3142"/>
            </a:xfrm>
            <a:custGeom>
              <a:avLst/>
              <a:gdLst>
                <a:gd name="T0" fmla="*/ 501 w 501"/>
                <a:gd name="T1" fmla="*/ 563 h 3142"/>
                <a:gd name="T2" fmla="*/ 0 w 501"/>
                <a:gd name="T3" fmla="*/ 0 h 3142"/>
                <a:gd name="T4" fmla="*/ 0 w 501"/>
                <a:gd name="T5" fmla="*/ 2571 h 3142"/>
                <a:gd name="T6" fmla="*/ 501 w 501"/>
                <a:gd name="T7" fmla="*/ 3142 h 3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1" h="3142">
                  <a:moveTo>
                    <a:pt x="501" y="563"/>
                  </a:moveTo>
                  <a:lnTo>
                    <a:pt x="0" y="0"/>
                  </a:lnTo>
                  <a:lnTo>
                    <a:pt x="0" y="2571"/>
                  </a:lnTo>
                  <a:lnTo>
                    <a:pt x="501" y="3142"/>
                  </a:lnTo>
                </a:path>
              </a:pathLst>
            </a:custGeom>
            <a:noFill/>
            <a:ln w="19050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3" name="Freeform 154">
              <a:extLst>
                <a:ext uri="{FF2B5EF4-FFF2-40B4-BE49-F238E27FC236}">
                  <a16:creationId xmlns:a16="http://schemas.microsoft.com/office/drawing/2014/main" id="{F6DB995F-5F09-4F77-9178-64B536E80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5" y="892"/>
              <a:ext cx="509" cy="3142"/>
            </a:xfrm>
            <a:custGeom>
              <a:avLst/>
              <a:gdLst>
                <a:gd name="T0" fmla="*/ 0 w 509"/>
                <a:gd name="T1" fmla="*/ 3142 h 3142"/>
                <a:gd name="T2" fmla="*/ 509 w 509"/>
                <a:gd name="T3" fmla="*/ 2571 h 3142"/>
                <a:gd name="T4" fmla="*/ 509 w 509"/>
                <a:gd name="T5" fmla="*/ 0 h 3142"/>
                <a:gd name="T6" fmla="*/ 0 w 509"/>
                <a:gd name="T7" fmla="*/ 563 h 3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9" h="3142">
                  <a:moveTo>
                    <a:pt x="0" y="3142"/>
                  </a:moveTo>
                  <a:lnTo>
                    <a:pt x="509" y="2571"/>
                  </a:lnTo>
                  <a:lnTo>
                    <a:pt x="509" y="0"/>
                  </a:lnTo>
                  <a:lnTo>
                    <a:pt x="0" y="563"/>
                  </a:lnTo>
                </a:path>
              </a:pathLst>
            </a:custGeom>
            <a:noFill/>
            <a:ln w="19050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4" name="Freeform 155">
              <a:extLst>
                <a:ext uri="{FF2B5EF4-FFF2-40B4-BE49-F238E27FC236}">
                  <a16:creationId xmlns:a16="http://schemas.microsoft.com/office/drawing/2014/main" id="{261834F1-BE89-404F-A5A1-487F87D07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1478"/>
              <a:ext cx="923" cy="2376"/>
            </a:xfrm>
            <a:custGeom>
              <a:avLst/>
              <a:gdLst>
                <a:gd name="T0" fmla="*/ 0 w 923"/>
                <a:gd name="T1" fmla="*/ 2376 h 2376"/>
                <a:gd name="T2" fmla="*/ 0 w 923"/>
                <a:gd name="T3" fmla="*/ 0 h 2376"/>
                <a:gd name="T4" fmla="*/ 923 w 923"/>
                <a:gd name="T5" fmla="*/ 0 h 2376"/>
                <a:gd name="T6" fmla="*/ 54 w 923"/>
                <a:gd name="T7" fmla="*/ 39 h 2376"/>
                <a:gd name="T8" fmla="*/ 0 w 923"/>
                <a:gd name="T9" fmla="*/ 2376 h 23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3" h="2376">
                  <a:moveTo>
                    <a:pt x="0" y="2376"/>
                  </a:moveTo>
                  <a:lnTo>
                    <a:pt x="0" y="0"/>
                  </a:lnTo>
                  <a:lnTo>
                    <a:pt x="923" y="0"/>
                  </a:lnTo>
                  <a:lnTo>
                    <a:pt x="54" y="39"/>
                  </a:lnTo>
                  <a:lnTo>
                    <a:pt x="0" y="23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5" name="Freeform 156">
              <a:extLst>
                <a:ext uri="{FF2B5EF4-FFF2-40B4-BE49-F238E27FC236}">
                  <a16:creationId xmlns:a16="http://schemas.microsoft.com/office/drawing/2014/main" id="{6E386079-F462-4F7F-AB4C-41E3C83EE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1056"/>
              <a:ext cx="211" cy="2368"/>
            </a:xfrm>
            <a:custGeom>
              <a:avLst/>
              <a:gdLst>
                <a:gd name="T0" fmla="*/ 211 w 211"/>
                <a:gd name="T1" fmla="*/ 250 h 2368"/>
                <a:gd name="T2" fmla="*/ 0 w 211"/>
                <a:gd name="T3" fmla="*/ 0 h 2368"/>
                <a:gd name="T4" fmla="*/ 0 w 211"/>
                <a:gd name="T5" fmla="*/ 2368 h 2368"/>
                <a:gd name="T6" fmla="*/ 78 w 211"/>
                <a:gd name="T7" fmla="*/ 188 h 2368"/>
                <a:gd name="T8" fmla="*/ 211 w 211"/>
                <a:gd name="T9" fmla="*/ 250 h 2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1" h="2368">
                  <a:moveTo>
                    <a:pt x="211" y="250"/>
                  </a:moveTo>
                  <a:lnTo>
                    <a:pt x="0" y="0"/>
                  </a:lnTo>
                  <a:lnTo>
                    <a:pt x="0" y="2368"/>
                  </a:lnTo>
                  <a:lnTo>
                    <a:pt x="78" y="188"/>
                  </a:lnTo>
                  <a:lnTo>
                    <a:pt x="211" y="2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6" name="Freeform 157">
              <a:extLst>
                <a:ext uri="{FF2B5EF4-FFF2-40B4-BE49-F238E27FC236}">
                  <a16:creationId xmlns:a16="http://schemas.microsoft.com/office/drawing/2014/main" id="{5638E2DD-B396-478E-BE82-6426E449D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486"/>
              <a:ext cx="1157" cy="867"/>
            </a:xfrm>
            <a:custGeom>
              <a:avLst/>
              <a:gdLst>
                <a:gd name="T0" fmla="*/ 31 w 1157"/>
                <a:gd name="T1" fmla="*/ 352 h 867"/>
                <a:gd name="T2" fmla="*/ 461 w 1157"/>
                <a:gd name="T3" fmla="*/ 0 h 867"/>
                <a:gd name="T4" fmla="*/ 1157 w 1157"/>
                <a:gd name="T5" fmla="*/ 0 h 867"/>
                <a:gd name="T6" fmla="*/ 626 w 1157"/>
                <a:gd name="T7" fmla="*/ 102 h 867"/>
                <a:gd name="T8" fmla="*/ 219 w 1157"/>
                <a:gd name="T9" fmla="*/ 430 h 867"/>
                <a:gd name="T10" fmla="*/ 352 w 1157"/>
                <a:gd name="T11" fmla="*/ 867 h 867"/>
                <a:gd name="T12" fmla="*/ 0 w 1157"/>
                <a:gd name="T13" fmla="*/ 399 h 867"/>
                <a:gd name="T14" fmla="*/ 31 w 1157"/>
                <a:gd name="T15" fmla="*/ 352 h 8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7" h="867">
                  <a:moveTo>
                    <a:pt x="31" y="352"/>
                  </a:moveTo>
                  <a:lnTo>
                    <a:pt x="461" y="0"/>
                  </a:lnTo>
                  <a:lnTo>
                    <a:pt x="1157" y="0"/>
                  </a:lnTo>
                  <a:lnTo>
                    <a:pt x="626" y="102"/>
                  </a:lnTo>
                  <a:lnTo>
                    <a:pt x="219" y="430"/>
                  </a:lnTo>
                  <a:lnTo>
                    <a:pt x="352" y="867"/>
                  </a:lnTo>
                  <a:lnTo>
                    <a:pt x="0" y="399"/>
                  </a:lnTo>
                  <a:lnTo>
                    <a:pt x="31" y="352"/>
                  </a:lnTo>
                  <a:close/>
                </a:path>
              </a:pathLst>
            </a:custGeom>
            <a:solidFill>
              <a:srgbClr val="F7F4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7" name="Freeform 158">
              <a:extLst>
                <a:ext uri="{FF2B5EF4-FFF2-40B4-BE49-F238E27FC236}">
                  <a16:creationId xmlns:a16="http://schemas.microsoft.com/office/drawing/2014/main" id="{E60130F2-05D2-4E5A-98D3-F41AC620E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0" y="486"/>
              <a:ext cx="1157" cy="867"/>
            </a:xfrm>
            <a:custGeom>
              <a:avLst/>
              <a:gdLst>
                <a:gd name="T0" fmla="*/ 31 w 1157"/>
                <a:gd name="T1" fmla="*/ 352 h 867"/>
                <a:gd name="T2" fmla="*/ 461 w 1157"/>
                <a:gd name="T3" fmla="*/ 0 h 867"/>
                <a:gd name="T4" fmla="*/ 1157 w 1157"/>
                <a:gd name="T5" fmla="*/ 0 h 867"/>
                <a:gd name="T6" fmla="*/ 626 w 1157"/>
                <a:gd name="T7" fmla="*/ 102 h 867"/>
                <a:gd name="T8" fmla="*/ 219 w 1157"/>
                <a:gd name="T9" fmla="*/ 430 h 867"/>
                <a:gd name="T10" fmla="*/ 352 w 1157"/>
                <a:gd name="T11" fmla="*/ 867 h 867"/>
                <a:gd name="T12" fmla="*/ 0 w 1157"/>
                <a:gd name="T13" fmla="*/ 399 h 8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7" h="867">
                  <a:moveTo>
                    <a:pt x="31" y="352"/>
                  </a:moveTo>
                  <a:lnTo>
                    <a:pt x="461" y="0"/>
                  </a:lnTo>
                  <a:lnTo>
                    <a:pt x="1157" y="0"/>
                  </a:lnTo>
                  <a:lnTo>
                    <a:pt x="626" y="102"/>
                  </a:lnTo>
                  <a:lnTo>
                    <a:pt x="219" y="430"/>
                  </a:lnTo>
                  <a:lnTo>
                    <a:pt x="352" y="867"/>
                  </a:lnTo>
                  <a:lnTo>
                    <a:pt x="0" y="3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8" name="Freeform 159">
              <a:extLst>
                <a:ext uri="{FF2B5EF4-FFF2-40B4-BE49-F238E27FC236}">
                  <a16:creationId xmlns:a16="http://schemas.microsoft.com/office/drawing/2014/main" id="{AF1F5711-6038-4B5F-A047-FE55CE419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509"/>
              <a:ext cx="681" cy="469"/>
            </a:xfrm>
            <a:custGeom>
              <a:avLst/>
              <a:gdLst>
                <a:gd name="T0" fmla="*/ 391 w 681"/>
                <a:gd name="T1" fmla="*/ 32 h 469"/>
                <a:gd name="T2" fmla="*/ 0 w 681"/>
                <a:gd name="T3" fmla="*/ 344 h 469"/>
                <a:gd name="T4" fmla="*/ 94 w 681"/>
                <a:gd name="T5" fmla="*/ 469 h 469"/>
                <a:gd name="T6" fmla="*/ 79 w 681"/>
                <a:gd name="T7" fmla="*/ 336 h 469"/>
                <a:gd name="T8" fmla="*/ 415 w 681"/>
                <a:gd name="T9" fmla="*/ 71 h 469"/>
                <a:gd name="T10" fmla="*/ 681 w 681"/>
                <a:gd name="T11" fmla="*/ 0 h 469"/>
                <a:gd name="T12" fmla="*/ 391 w 681"/>
                <a:gd name="T13" fmla="*/ 32 h 4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1" h="469">
                  <a:moveTo>
                    <a:pt x="391" y="32"/>
                  </a:moveTo>
                  <a:lnTo>
                    <a:pt x="0" y="344"/>
                  </a:lnTo>
                  <a:lnTo>
                    <a:pt x="94" y="469"/>
                  </a:lnTo>
                  <a:lnTo>
                    <a:pt x="79" y="336"/>
                  </a:lnTo>
                  <a:lnTo>
                    <a:pt x="415" y="71"/>
                  </a:lnTo>
                  <a:lnTo>
                    <a:pt x="681" y="0"/>
                  </a:lnTo>
                  <a:lnTo>
                    <a:pt x="391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59" name="Freeform 160">
              <a:extLst>
                <a:ext uri="{FF2B5EF4-FFF2-40B4-BE49-F238E27FC236}">
                  <a16:creationId xmlns:a16="http://schemas.microsoft.com/office/drawing/2014/main" id="{4E9932C8-5933-4A31-B321-BE9817EFA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3354"/>
              <a:ext cx="281" cy="617"/>
            </a:xfrm>
            <a:custGeom>
              <a:avLst/>
              <a:gdLst>
                <a:gd name="T0" fmla="*/ 281 w 281"/>
                <a:gd name="T1" fmla="*/ 0 h 617"/>
                <a:gd name="T2" fmla="*/ 281 w 281"/>
                <a:gd name="T3" fmla="*/ 617 h 617"/>
                <a:gd name="T4" fmla="*/ 0 w 281"/>
                <a:gd name="T5" fmla="*/ 297 h 617"/>
                <a:gd name="T6" fmla="*/ 258 w 281"/>
                <a:gd name="T7" fmla="*/ 555 h 617"/>
                <a:gd name="T8" fmla="*/ 281 w 281"/>
                <a:gd name="T9" fmla="*/ 0 h 6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1" h="617">
                  <a:moveTo>
                    <a:pt x="281" y="0"/>
                  </a:moveTo>
                  <a:lnTo>
                    <a:pt x="281" y="617"/>
                  </a:lnTo>
                  <a:lnTo>
                    <a:pt x="0" y="297"/>
                  </a:lnTo>
                  <a:lnTo>
                    <a:pt x="258" y="555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60" name="Freeform 161">
              <a:extLst>
                <a:ext uri="{FF2B5EF4-FFF2-40B4-BE49-F238E27FC236}">
                  <a16:creationId xmlns:a16="http://schemas.microsoft.com/office/drawing/2014/main" id="{301941FA-C25C-4799-8BE5-9A06522D5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971"/>
              <a:ext cx="328" cy="1031"/>
            </a:xfrm>
            <a:custGeom>
              <a:avLst/>
              <a:gdLst>
                <a:gd name="T0" fmla="*/ 0 w 328"/>
                <a:gd name="T1" fmla="*/ 492 h 1031"/>
                <a:gd name="T2" fmla="*/ 15 w 328"/>
                <a:gd name="T3" fmla="*/ 1031 h 1031"/>
                <a:gd name="T4" fmla="*/ 328 w 328"/>
                <a:gd name="T5" fmla="*/ 1031 h 1031"/>
                <a:gd name="T6" fmla="*/ 54 w 328"/>
                <a:gd name="T7" fmla="*/ 1008 h 1031"/>
                <a:gd name="T8" fmla="*/ 23 w 328"/>
                <a:gd name="T9" fmla="*/ 0 h 1031"/>
                <a:gd name="T10" fmla="*/ 0 w 328"/>
                <a:gd name="T11" fmla="*/ 70 h 1031"/>
                <a:gd name="T12" fmla="*/ 0 w 328"/>
                <a:gd name="T13" fmla="*/ 492 h 10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8" h="1031">
                  <a:moveTo>
                    <a:pt x="0" y="492"/>
                  </a:moveTo>
                  <a:lnTo>
                    <a:pt x="15" y="1031"/>
                  </a:lnTo>
                  <a:lnTo>
                    <a:pt x="328" y="1031"/>
                  </a:lnTo>
                  <a:lnTo>
                    <a:pt x="54" y="1008"/>
                  </a:lnTo>
                  <a:lnTo>
                    <a:pt x="23" y="0"/>
                  </a:lnTo>
                  <a:lnTo>
                    <a:pt x="0" y="70"/>
                  </a:lnTo>
                  <a:lnTo>
                    <a:pt x="0" y="4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61" name="Freeform 162">
              <a:extLst>
                <a:ext uri="{FF2B5EF4-FFF2-40B4-BE49-F238E27FC236}">
                  <a16:creationId xmlns:a16="http://schemas.microsoft.com/office/drawing/2014/main" id="{B05066E8-D357-4846-8AAE-6829C6984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971"/>
              <a:ext cx="328" cy="1031"/>
            </a:xfrm>
            <a:custGeom>
              <a:avLst/>
              <a:gdLst>
                <a:gd name="T0" fmla="*/ 0 w 328"/>
                <a:gd name="T1" fmla="*/ 492 h 1031"/>
                <a:gd name="T2" fmla="*/ 15 w 328"/>
                <a:gd name="T3" fmla="*/ 1031 h 1031"/>
                <a:gd name="T4" fmla="*/ 328 w 328"/>
                <a:gd name="T5" fmla="*/ 1031 h 1031"/>
                <a:gd name="T6" fmla="*/ 54 w 328"/>
                <a:gd name="T7" fmla="*/ 1008 h 1031"/>
                <a:gd name="T8" fmla="*/ 23 w 328"/>
                <a:gd name="T9" fmla="*/ 0 h 1031"/>
                <a:gd name="T10" fmla="*/ 0 w 328"/>
                <a:gd name="T11" fmla="*/ 70 h 10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8" h="1031">
                  <a:moveTo>
                    <a:pt x="0" y="492"/>
                  </a:moveTo>
                  <a:lnTo>
                    <a:pt x="15" y="1031"/>
                  </a:lnTo>
                  <a:lnTo>
                    <a:pt x="328" y="1031"/>
                  </a:lnTo>
                  <a:lnTo>
                    <a:pt x="54" y="1008"/>
                  </a:lnTo>
                  <a:lnTo>
                    <a:pt x="23" y="0"/>
                  </a:lnTo>
                  <a:lnTo>
                    <a:pt x="0" y="7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>
            <a:extLst>
              <a:ext uri="{FF2B5EF4-FFF2-40B4-BE49-F238E27FC236}">
                <a16:creationId xmlns:a16="http://schemas.microsoft.com/office/drawing/2014/main" id="{B033BCF5-A883-48F7-8368-E226FE70998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Osteoporosis</a:t>
            </a:r>
          </a:p>
        </p:txBody>
      </p:sp>
      <p:grpSp>
        <p:nvGrpSpPr>
          <p:cNvPr id="52226" name="Group 3">
            <a:extLst>
              <a:ext uri="{FF2B5EF4-FFF2-40B4-BE49-F238E27FC236}">
                <a16:creationId xmlns:a16="http://schemas.microsoft.com/office/drawing/2014/main" id="{18B86729-6477-4481-89D2-2484AF32640C}"/>
              </a:ext>
            </a:extLst>
          </p:cNvPr>
          <p:cNvGrpSpPr>
            <a:grpSpLocks/>
          </p:cNvGrpSpPr>
          <p:nvPr/>
        </p:nvGrpSpPr>
        <p:grpSpPr bwMode="auto">
          <a:xfrm>
            <a:off x="2027238" y="4254500"/>
            <a:ext cx="2444750" cy="1766888"/>
            <a:chOff x="167" y="2473"/>
            <a:chExt cx="1738" cy="1256"/>
          </a:xfrm>
        </p:grpSpPr>
        <p:grpSp>
          <p:nvGrpSpPr>
            <p:cNvPr id="92872" name="Group 4">
              <a:extLst>
                <a:ext uri="{FF2B5EF4-FFF2-40B4-BE49-F238E27FC236}">
                  <a16:creationId xmlns:a16="http://schemas.microsoft.com/office/drawing/2014/main" id="{65AF1CEF-F556-4927-96F4-A942494FA4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" y="2473"/>
              <a:ext cx="1721" cy="1256"/>
              <a:chOff x="184" y="2473"/>
              <a:chExt cx="1721" cy="1256"/>
            </a:xfrm>
          </p:grpSpPr>
          <p:sp>
            <p:nvSpPr>
              <p:cNvPr id="92940" name="Rectangle 5">
                <a:extLst>
                  <a:ext uri="{FF2B5EF4-FFF2-40B4-BE49-F238E27FC236}">
                    <a16:creationId xmlns:a16="http://schemas.microsoft.com/office/drawing/2014/main" id="{88D79D61-9CFC-4EE4-BBD6-FC6C0C48C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" y="2505"/>
                <a:ext cx="1701" cy="1208"/>
              </a:xfrm>
              <a:prstGeom prst="rect">
                <a:avLst/>
              </a:pr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941" name="Freeform 6">
                <a:extLst>
                  <a:ext uri="{FF2B5EF4-FFF2-40B4-BE49-F238E27FC236}">
                    <a16:creationId xmlns:a16="http://schemas.microsoft.com/office/drawing/2014/main" id="{6C48999D-B339-4F98-8F20-F26C1F301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3257"/>
                <a:ext cx="112" cy="403"/>
              </a:xfrm>
              <a:custGeom>
                <a:avLst/>
                <a:gdLst>
                  <a:gd name="T0" fmla="*/ 249 w 45"/>
                  <a:gd name="T1" fmla="*/ 1938 h 151"/>
                  <a:gd name="T2" fmla="*/ 199 w 45"/>
                  <a:gd name="T3" fmla="*/ 1404 h 151"/>
                  <a:gd name="T4" fmla="*/ 154 w 45"/>
                  <a:gd name="T5" fmla="*/ 1003 h 151"/>
                  <a:gd name="T6" fmla="*/ 478 w 45"/>
                  <a:gd name="T7" fmla="*/ 0 h 151"/>
                  <a:gd name="T8" fmla="*/ 682 w 45"/>
                  <a:gd name="T9" fmla="*/ 435 h 151"/>
                  <a:gd name="T10" fmla="*/ 540 w 45"/>
                  <a:gd name="T11" fmla="*/ 1332 h 151"/>
                  <a:gd name="T12" fmla="*/ 0 w 45"/>
                  <a:gd name="T13" fmla="*/ 2872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51">
                    <a:moveTo>
                      <a:pt x="16" y="102"/>
                    </a:moveTo>
                    <a:cubicBezTo>
                      <a:pt x="13" y="93"/>
                      <a:pt x="14" y="83"/>
                      <a:pt x="13" y="74"/>
                    </a:cubicBezTo>
                    <a:cubicBezTo>
                      <a:pt x="12" y="67"/>
                      <a:pt x="10" y="60"/>
                      <a:pt x="10" y="53"/>
                    </a:cubicBezTo>
                    <a:cubicBezTo>
                      <a:pt x="28" y="43"/>
                      <a:pt x="31" y="17"/>
                      <a:pt x="31" y="0"/>
                    </a:cubicBezTo>
                    <a:cubicBezTo>
                      <a:pt x="37" y="4"/>
                      <a:pt x="44" y="13"/>
                      <a:pt x="44" y="23"/>
                    </a:cubicBezTo>
                    <a:cubicBezTo>
                      <a:pt x="45" y="37"/>
                      <a:pt x="36" y="57"/>
                      <a:pt x="35" y="70"/>
                    </a:cubicBezTo>
                    <a:cubicBezTo>
                      <a:pt x="31" y="101"/>
                      <a:pt x="24" y="130"/>
                      <a:pt x="0" y="1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2" name="Freeform 7">
                <a:extLst>
                  <a:ext uri="{FF2B5EF4-FFF2-40B4-BE49-F238E27FC236}">
                    <a16:creationId xmlns:a16="http://schemas.microsoft.com/office/drawing/2014/main" id="{C97BB5A5-15DD-4465-BABE-55222DFD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2985"/>
                <a:ext cx="413" cy="382"/>
              </a:xfrm>
              <a:custGeom>
                <a:avLst/>
                <a:gdLst>
                  <a:gd name="T0" fmla="*/ 50 w 165"/>
                  <a:gd name="T1" fmla="*/ 1370 h 143"/>
                  <a:gd name="T2" fmla="*/ 175 w 165"/>
                  <a:gd name="T3" fmla="*/ 2134 h 143"/>
                  <a:gd name="T4" fmla="*/ 188 w 165"/>
                  <a:gd name="T5" fmla="*/ 1469 h 143"/>
                  <a:gd name="T6" fmla="*/ 375 w 165"/>
                  <a:gd name="T7" fmla="*/ 841 h 143"/>
                  <a:gd name="T8" fmla="*/ 1034 w 165"/>
                  <a:gd name="T9" fmla="*/ 606 h 143"/>
                  <a:gd name="T10" fmla="*/ 1472 w 165"/>
                  <a:gd name="T11" fmla="*/ 1221 h 143"/>
                  <a:gd name="T12" fmla="*/ 1597 w 165"/>
                  <a:gd name="T13" fmla="*/ 1792 h 143"/>
                  <a:gd name="T14" fmla="*/ 1692 w 165"/>
                  <a:gd name="T15" fmla="*/ 2289 h 143"/>
                  <a:gd name="T16" fmla="*/ 2022 w 165"/>
                  <a:gd name="T17" fmla="*/ 2613 h 143"/>
                  <a:gd name="T18" fmla="*/ 2413 w 165"/>
                  <a:gd name="T19" fmla="*/ 2532 h 143"/>
                  <a:gd name="T20" fmla="*/ 2506 w 165"/>
                  <a:gd name="T21" fmla="*/ 2177 h 143"/>
                  <a:gd name="T22" fmla="*/ 2556 w 165"/>
                  <a:gd name="T23" fmla="*/ 1814 h 143"/>
                  <a:gd name="T24" fmla="*/ 1930 w 165"/>
                  <a:gd name="T25" fmla="*/ 1413 h 143"/>
                  <a:gd name="T26" fmla="*/ 1835 w 165"/>
                  <a:gd name="T27" fmla="*/ 1106 h 143"/>
                  <a:gd name="T28" fmla="*/ 1755 w 165"/>
                  <a:gd name="T29" fmla="*/ 914 h 143"/>
                  <a:gd name="T30" fmla="*/ 1755 w 165"/>
                  <a:gd name="T31" fmla="*/ 572 h 143"/>
                  <a:gd name="T32" fmla="*/ 1617 w 165"/>
                  <a:gd name="T33" fmla="*/ 379 h 143"/>
                  <a:gd name="T34" fmla="*/ 801 w 165"/>
                  <a:gd name="T35" fmla="*/ 56 h 143"/>
                  <a:gd name="T36" fmla="*/ 345 w 165"/>
                  <a:gd name="T37" fmla="*/ 56 h 143"/>
                  <a:gd name="T38" fmla="*/ 125 w 165"/>
                  <a:gd name="T39" fmla="*/ 649 h 1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5" h="143">
                    <a:moveTo>
                      <a:pt x="3" y="72"/>
                    </a:moveTo>
                    <a:cubicBezTo>
                      <a:pt x="0" y="81"/>
                      <a:pt x="0" y="107"/>
                      <a:pt x="11" y="112"/>
                    </a:cubicBezTo>
                    <a:cubicBezTo>
                      <a:pt x="7" y="102"/>
                      <a:pt x="10" y="87"/>
                      <a:pt x="12" y="77"/>
                    </a:cubicBezTo>
                    <a:cubicBezTo>
                      <a:pt x="14" y="67"/>
                      <a:pt x="19" y="53"/>
                      <a:pt x="24" y="44"/>
                    </a:cubicBezTo>
                    <a:cubicBezTo>
                      <a:pt x="34" y="30"/>
                      <a:pt x="51" y="29"/>
                      <a:pt x="66" y="32"/>
                    </a:cubicBezTo>
                    <a:cubicBezTo>
                      <a:pt x="80" y="34"/>
                      <a:pt x="89" y="50"/>
                      <a:pt x="94" y="64"/>
                    </a:cubicBezTo>
                    <a:cubicBezTo>
                      <a:pt x="97" y="74"/>
                      <a:pt x="99" y="84"/>
                      <a:pt x="102" y="94"/>
                    </a:cubicBezTo>
                    <a:cubicBezTo>
                      <a:pt x="105" y="101"/>
                      <a:pt x="120" y="118"/>
                      <a:pt x="108" y="120"/>
                    </a:cubicBezTo>
                    <a:cubicBezTo>
                      <a:pt x="115" y="126"/>
                      <a:pt x="120" y="133"/>
                      <a:pt x="129" y="137"/>
                    </a:cubicBezTo>
                    <a:cubicBezTo>
                      <a:pt x="139" y="141"/>
                      <a:pt x="147" y="143"/>
                      <a:pt x="154" y="133"/>
                    </a:cubicBezTo>
                    <a:cubicBezTo>
                      <a:pt x="158" y="128"/>
                      <a:pt x="159" y="120"/>
                      <a:pt x="160" y="114"/>
                    </a:cubicBezTo>
                    <a:cubicBezTo>
                      <a:pt x="162" y="108"/>
                      <a:pt x="165" y="100"/>
                      <a:pt x="163" y="95"/>
                    </a:cubicBezTo>
                    <a:cubicBezTo>
                      <a:pt x="152" y="98"/>
                      <a:pt x="128" y="83"/>
                      <a:pt x="123" y="74"/>
                    </a:cubicBezTo>
                    <a:cubicBezTo>
                      <a:pt x="121" y="69"/>
                      <a:pt x="118" y="63"/>
                      <a:pt x="117" y="58"/>
                    </a:cubicBezTo>
                    <a:cubicBezTo>
                      <a:pt x="116" y="54"/>
                      <a:pt x="113" y="51"/>
                      <a:pt x="112" y="48"/>
                    </a:cubicBezTo>
                    <a:cubicBezTo>
                      <a:pt x="111" y="42"/>
                      <a:pt x="113" y="36"/>
                      <a:pt x="112" y="30"/>
                    </a:cubicBezTo>
                    <a:cubicBezTo>
                      <a:pt x="112" y="24"/>
                      <a:pt x="109" y="23"/>
                      <a:pt x="103" y="20"/>
                    </a:cubicBezTo>
                    <a:cubicBezTo>
                      <a:pt x="87" y="12"/>
                      <a:pt x="69" y="9"/>
                      <a:pt x="51" y="3"/>
                    </a:cubicBezTo>
                    <a:cubicBezTo>
                      <a:pt x="44" y="1"/>
                      <a:pt x="29" y="0"/>
                      <a:pt x="22" y="3"/>
                    </a:cubicBezTo>
                    <a:cubicBezTo>
                      <a:pt x="10" y="8"/>
                      <a:pt x="11" y="23"/>
                      <a:pt x="8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3" name="Freeform 8">
                <a:extLst>
                  <a:ext uri="{FF2B5EF4-FFF2-40B4-BE49-F238E27FC236}">
                    <a16:creationId xmlns:a16="http://schemas.microsoft.com/office/drawing/2014/main" id="{AC2758EE-D62F-4C7E-AAB0-B0099642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3143"/>
                <a:ext cx="132" cy="176"/>
              </a:xfrm>
              <a:custGeom>
                <a:avLst/>
                <a:gdLst>
                  <a:gd name="T0" fmla="*/ 0 w 53"/>
                  <a:gd name="T1" fmla="*/ 739 h 66"/>
                  <a:gd name="T2" fmla="*/ 371 w 53"/>
                  <a:gd name="T3" fmla="*/ 512 h 66"/>
                  <a:gd name="T4" fmla="*/ 466 w 53"/>
                  <a:gd name="T5" fmla="*/ 0 h 66"/>
                  <a:gd name="T6" fmla="*/ 757 w 53"/>
                  <a:gd name="T7" fmla="*/ 1229 h 66"/>
                  <a:gd name="T8" fmla="*/ 433 w 53"/>
                  <a:gd name="T9" fmla="*/ 1003 h 66"/>
                  <a:gd name="T10" fmla="*/ 30 w 53"/>
                  <a:gd name="T11" fmla="*/ 76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66">
                    <a:moveTo>
                      <a:pt x="0" y="39"/>
                    </a:moveTo>
                    <a:cubicBezTo>
                      <a:pt x="11" y="39"/>
                      <a:pt x="20" y="37"/>
                      <a:pt x="24" y="27"/>
                    </a:cubicBezTo>
                    <a:cubicBezTo>
                      <a:pt x="27" y="19"/>
                      <a:pt x="31" y="9"/>
                      <a:pt x="30" y="0"/>
                    </a:cubicBezTo>
                    <a:cubicBezTo>
                      <a:pt x="36" y="20"/>
                      <a:pt x="53" y="44"/>
                      <a:pt x="49" y="65"/>
                    </a:cubicBezTo>
                    <a:cubicBezTo>
                      <a:pt x="42" y="66"/>
                      <a:pt x="34" y="56"/>
                      <a:pt x="28" y="53"/>
                    </a:cubicBezTo>
                    <a:cubicBezTo>
                      <a:pt x="22" y="50"/>
                      <a:pt x="9" y="39"/>
                      <a:pt x="2" y="4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4" name="Freeform 9">
                <a:extLst>
                  <a:ext uri="{FF2B5EF4-FFF2-40B4-BE49-F238E27FC236}">
                    <a16:creationId xmlns:a16="http://schemas.microsoft.com/office/drawing/2014/main" id="{A9B5651F-FA76-4BA3-BAF2-E31EB2362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745"/>
                <a:ext cx="122" cy="286"/>
              </a:xfrm>
              <a:custGeom>
                <a:avLst/>
                <a:gdLst>
                  <a:gd name="T0" fmla="*/ 495 w 49"/>
                  <a:gd name="T1" fmla="*/ 0 h 107"/>
                  <a:gd name="T2" fmla="*/ 528 w 49"/>
                  <a:gd name="T3" fmla="*/ 1072 h 107"/>
                  <a:gd name="T4" fmla="*/ 757 w 49"/>
                  <a:gd name="T5" fmla="*/ 2042 h 107"/>
                  <a:gd name="T6" fmla="*/ 446 w 49"/>
                  <a:gd name="T7" fmla="*/ 1550 h 107"/>
                  <a:gd name="T8" fmla="*/ 0 w 49"/>
                  <a:gd name="T9" fmla="*/ 1430 h 107"/>
                  <a:gd name="T10" fmla="*/ 466 w 49"/>
                  <a:gd name="T11" fmla="*/ 973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107">
                    <a:moveTo>
                      <a:pt x="32" y="0"/>
                    </a:moveTo>
                    <a:cubicBezTo>
                      <a:pt x="27" y="18"/>
                      <a:pt x="28" y="39"/>
                      <a:pt x="34" y="56"/>
                    </a:cubicBezTo>
                    <a:cubicBezTo>
                      <a:pt x="41" y="73"/>
                      <a:pt x="47" y="90"/>
                      <a:pt x="49" y="107"/>
                    </a:cubicBezTo>
                    <a:cubicBezTo>
                      <a:pt x="46" y="98"/>
                      <a:pt x="39" y="86"/>
                      <a:pt x="29" y="81"/>
                    </a:cubicBezTo>
                    <a:cubicBezTo>
                      <a:pt x="19" y="77"/>
                      <a:pt x="10" y="76"/>
                      <a:pt x="0" y="75"/>
                    </a:cubicBezTo>
                    <a:cubicBezTo>
                      <a:pt x="10" y="66"/>
                      <a:pt x="17" y="57"/>
                      <a:pt x="30" y="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5" name="Freeform 10">
                <a:extLst>
                  <a:ext uri="{FF2B5EF4-FFF2-40B4-BE49-F238E27FC236}">
                    <a16:creationId xmlns:a16="http://schemas.microsoft.com/office/drawing/2014/main" id="{42752BE2-2BE9-4A6E-ADB7-804B5E321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2505"/>
                <a:ext cx="110" cy="152"/>
              </a:xfrm>
              <a:custGeom>
                <a:avLst/>
                <a:gdLst>
                  <a:gd name="T0" fmla="*/ 345 w 44"/>
                  <a:gd name="T1" fmla="*/ 0 h 57"/>
                  <a:gd name="T2" fmla="*/ 125 w 44"/>
                  <a:gd name="T3" fmla="*/ 0 h 57"/>
                  <a:gd name="T4" fmla="*/ 0 w 44"/>
                  <a:gd name="T5" fmla="*/ 947 h 57"/>
                  <a:gd name="T6" fmla="*/ 458 w 44"/>
                  <a:gd name="T7" fmla="*/ 568 h 57"/>
                  <a:gd name="T8" fmla="*/ 688 w 44"/>
                  <a:gd name="T9" fmla="*/ 0 h 57"/>
                  <a:gd name="T10" fmla="*/ 345 w 44"/>
                  <a:gd name="T11" fmla="*/ 0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57">
                    <a:moveTo>
                      <a:pt x="2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7" y="7"/>
                      <a:pt x="7" y="43"/>
                      <a:pt x="0" y="50"/>
                    </a:cubicBezTo>
                    <a:cubicBezTo>
                      <a:pt x="15" y="57"/>
                      <a:pt x="20" y="41"/>
                      <a:pt x="29" y="30"/>
                    </a:cubicBezTo>
                    <a:cubicBezTo>
                      <a:pt x="36" y="21"/>
                      <a:pt x="42" y="11"/>
                      <a:pt x="44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6" name="Freeform 11">
                <a:extLst>
                  <a:ext uri="{FF2B5EF4-FFF2-40B4-BE49-F238E27FC236}">
                    <a16:creationId xmlns:a16="http://schemas.microsoft.com/office/drawing/2014/main" id="{6F5D3A08-6B28-4C82-9C70-BED3AE48E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2849"/>
                <a:ext cx="226" cy="456"/>
              </a:xfrm>
              <a:custGeom>
                <a:avLst/>
                <a:gdLst>
                  <a:gd name="T0" fmla="*/ 176 w 90"/>
                  <a:gd name="T1" fmla="*/ 3128 h 171"/>
                  <a:gd name="T2" fmla="*/ 964 w 90"/>
                  <a:gd name="T3" fmla="*/ 3072 h 171"/>
                  <a:gd name="T4" fmla="*/ 1248 w 90"/>
                  <a:gd name="T5" fmla="*/ 2845 h 171"/>
                  <a:gd name="T6" fmla="*/ 1185 w 90"/>
                  <a:gd name="T7" fmla="*/ 2368 h 171"/>
                  <a:gd name="T8" fmla="*/ 1155 w 90"/>
                  <a:gd name="T9" fmla="*/ 2141 h 171"/>
                  <a:gd name="T10" fmla="*/ 1185 w 90"/>
                  <a:gd name="T11" fmla="*/ 1629 h 171"/>
                  <a:gd name="T12" fmla="*/ 1406 w 90"/>
                  <a:gd name="T13" fmla="*/ 947 h 171"/>
                  <a:gd name="T14" fmla="*/ 1281 w 90"/>
                  <a:gd name="T15" fmla="*/ 533 h 171"/>
                  <a:gd name="T16" fmla="*/ 964 w 90"/>
                  <a:gd name="T17" fmla="*/ 0 h 171"/>
                  <a:gd name="T18" fmla="*/ 1060 w 90"/>
                  <a:gd name="T19" fmla="*/ 853 h 171"/>
                  <a:gd name="T20" fmla="*/ 922 w 90"/>
                  <a:gd name="T21" fmla="*/ 1672 h 171"/>
                  <a:gd name="T22" fmla="*/ 693 w 90"/>
                  <a:gd name="T23" fmla="*/ 2141 h 171"/>
                  <a:gd name="T24" fmla="*/ 460 w 90"/>
                  <a:gd name="T25" fmla="*/ 2445 h 171"/>
                  <a:gd name="T26" fmla="*/ 347 w 90"/>
                  <a:gd name="T27" fmla="*/ 2525 h 171"/>
                  <a:gd name="T28" fmla="*/ 221 w 90"/>
                  <a:gd name="T29" fmla="*/ 2504 h 171"/>
                  <a:gd name="T30" fmla="*/ 188 w 90"/>
                  <a:gd name="T31" fmla="*/ 2867 h 171"/>
                  <a:gd name="T32" fmla="*/ 0 w 90"/>
                  <a:gd name="T33" fmla="*/ 3187 h 1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171">
                    <a:moveTo>
                      <a:pt x="11" y="165"/>
                    </a:moveTo>
                    <a:cubicBezTo>
                      <a:pt x="29" y="166"/>
                      <a:pt x="46" y="171"/>
                      <a:pt x="61" y="162"/>
                    </a:cubicBezTo>
                    <a:cubicBezTo>
                      <a:pt x="64" y="160"/>
                      <a:pt x="78" y="153"/>
                      <a:pt x="79" y="150"/>
                    </a:cubicBezTo>
                    <a:cubicBezTo>
                      <a:pt x="79" y="147"/>
                      <a:pt x="76" y="127"/>
                      <a:pt x="75" y="125"/>
                    </a:cubicBezTo>
                    <a:cubicBezTo>
                      <a:pt x="74" y="121"/>
                      <a:pt x="73" y="117"/>
                      <a:pt x="73" y="113"/>
                    </a:cubicBezTo>
                    <a:cubicBezTo>
                      <a:pt x="73" y="104"/>
                      <a:pt x="71" y="95"/>
                      <a:pt x="75" y="86"/>
                    </a:cubicBezTo>
                    <a:cubicBezTo>
                      <a:pt x="77" y="79"/>
                      <a:pt x="90" y="56"/>
                      <a:pt x="89" y="50"/>
                    </a:cubicBezTo>
                    <a:cubicBezTo>
                      <a:pt x="87" y="42"/>
                      <a:pt x="84" y="35"/>
                      <a:pt x="81" y="28"/>
                    </a:cubicBezTo>
                    <a:cubicBezTo>
                      <a:pt x="77" y="21"/>
                      <a:pt x="66" y="6"/>
                      <a:pt x="61" y="0"/>
                    </a:cubicBezTo>
                    <a:cubicBezTo>
                      <a:pt x="58" y="7"/>
                      <a:pt x="68" y="37"/>
                      <a:pt x="67" y="45"/>
                    </a:cubicBezTo>
                    <a:cubicBezTo>
                      <a:pt x="64" y="68"/>
                      <a:pt x="58" y="79"/>
                      <a:pt x="58" y="88"/>
                    </a:cubicBezTo>
                    <a:cubicBezTo>
                      <a:pt x="56" y="100"/>
                      <a:pt x="49" y="102"/>
                      <a:pt x="44" y="113"/>
                    </a:cubicBezTo>
                    <a:cubicBezTo>
                      <a:pt x="40" y="120"/>
                      <a:pt x="35" y="125"/>
                      <a:pt x="29" y="129"/>
                    </a:cubicBezTo>
                    <a:cubicBezTo>
                      <a:pt x="27" y="131"/>
                      <a:pt x="25" y="132"/>
                      <a:pt x="22" y="133"/>
                    </a:cubicBezTo>
                    <a:cubicBezTo>
                      <a:pt x="20" y="133"/>
                      <a:pt x="16" y="131"/>
                      <a:pt x="14" y="132"/>
                    </a:cubicBezTo>
                    <a:cubicBezTo>
                      <a:pt x="12" y="135"/>
                      <a:pt x="13" y="147"/>
                      <a:pt x="12" y="151"/>
                    </a:cubicBezTo>
                    <a:cubicBezTo>
                      <a:pt x="10" y="157"/>
                      <a:pt x="7" y="165"/>
                      <a:pt x="0" y="168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7" name="Freeform 12">
                <a:extLst>
                  <a:ext uri="{FF2B5EF4-FFF2-40B4-BE49-F238E27FC236}">
                    <a16:creationId xmlns:a16="http://schemas.microsoft.com/office/drawing/2014/main" id="{A24CFEF0-721D-4A3C-8279-D35765075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" y="2505"/>
                <a:ext cx="343" cy="139"/>
              </a:xfrm>
              <a:custGeom>
                <a:avLst/>
                <a:gdLst>
                  <a:gd name="T0" fmla="*/ 0 w 137"/>
                  <a:gd name="T1" fmla="*/ 35 h 52"/>
                  <a:gd name="T2" fmla="*/ 909 w 137"/>
                  <a:gd name="T3" fmla="*/ 150 h 52"/>
                  <a:gd name="T4" fmla="*/ 1442 w 137"/>
                  <a:gd name="T5" fmla="*/ 730 h 52"/>
                  <a:gd name="T6" fmla="*/ 2151 w 137"/>
                  <a:gd name="T7" fmla="*/ 994 h 52"/>
                  <a:gd name="T8" fmla="*/ 1535 w 137"/>
                  <a:gd name="T9" fmla="*/ 0 h 52"/>
                  <a:gd name="T10" fmla="*/ 95 w 137"/>
                  <a:gd name="T11" fmla="*/ 0 h 52"/>
                  <a:gd name="T12" fmla="*/ 0 w 137"/>
                  <a:gd name="T13" fmla="*/ 35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52">
                    <a:moveTo>
                      <a:pt x="0" y="2"/>
                    </a:moveTo>
                    <a:cubicBezTo>
                      <a:pt x="20" y="2"/>
                      <a:pt x="39" y="3"/>
                      <a:pt x="58" y="8"/>
                    </a:cubicBezTo>
                    <a:cubicBezTo>
                      <a:pt x="77" y="12"/>
                      <a:pt x="87" y="20"/>
                      <a:pt x="92" y="38"/>
                    </a:cubicBezTo>
                    <a:cubicBezTo>
                      <a:pt x="107" y="32"/>
                      <a:pt x="126" y="44"/>
                      <a:pt x="137" y="52"/>
                    </a:cubicBezTo>
                    <a:cubicBezTo>
                      <a:pt x="127" y="33"/>
                      <a:pt x="114" y="14"/>
                      <a:pt x="98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8" name="Freeform 13">
                <a:extLst>
                  <a:ext uri="{FF2B5EF4-FFF2-40B4-BE49-F238E27FC236}">
                    <a16:creationId xmlns:a16="http://schemas.microsoft.com/office/drawing/2014/main" id="{20FCB9CC-1C7A-451A-815F-B1671E72A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2505"/>
                <a:ext cx="102" cy="339"/>
              </a:xfrm>
              <a:custGeom>
                <a:avLst/>
                <a:gdLst>
                  <a:gd name="T0" fmla="*/ 632 w 41"/>
                  <a:gd name="T1" fmla="*/ 0 h 127"/>
                  <a:gd name="T2" fmla="*/ 321 w 41"/>
                  <a:gd name="T3" fmla="*/ 0 h 127"/>
                  <a:gd name="T4" fmla="*/ 167 w 41"/>
                  <a:gd name="T5" fmla="*/ 593 h 127"/>
                  <a:gd name="T6" fmla="*/ 62 w 41"/>
                  <a:gd name="T7" fmla="*/ 1369 h 127"/>
                  <a:gd name="T8" fmla="*/ 42 w 41"/>
                  <a:gd name="T9" fmla="*/ 2015 h 127"/>
                  <a:gd name="T10" fmla="*/ 570 w 41"/>
                  <a:gd name="T11" fmla="*/ 1767 h 127"/>
                  <a:gd name="T12" fmla="*/ 371 w 41"/>
                  <a:gd name="T13" fmla="*/ 1046 h 127"/>
                  <a:gd name="T14" fmla="*/ 632 w 41"/>
                  <a:gd name="T15" fmla="*/ 0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7">
                    <a:moveTo>
                      <a:pt x="4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8" y="10"/>
                      <a:pt x="14" y="23"/>
                      <a:pt x="11" y="31"/>
                    </a:cubicBezTo>
                    <a:cubicBezTo>
                      <a:pt x="8" y="45"/>
                      <a:pt x="5" y="58"/>
                      <a:pt x="4" y="72"/>
                    </a:cubicBezTo>
                    <a:cubicBezTo>
                      <a:pt x="2" y="83"/>
                      <a:pt x="0" y="95"/>
                      <a:pt x="3" y="106"/>
                    </a:cubicBezTo>
                    <a:cubicBezTo>
                      <a:pt x="9" y="127"/>
                      <a:pt x="29" y="101"/>
                      <a:pt x="37" y="93"/>
                    </a:cubicBezTo>
                    <a:cubicBezTo>
                      <a:pt x="17" y="100"/>
                      <a:pt x="23" y="66"/>
                      <a:pt x="24" y="55"/>
                    </a:cubicBezTo>
                    <a:cubicBezTo>
                      <a:pt x="26" y="36"/>
                      <a:pt x="33" y="17"/>
                      <a:pt x="41" y="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49" name="Freeform 14">
                <a:extLst>
                  <a:ext uri="{FF2B5EF4-FFF2-40B4-BE49-F238E27FC236}">
                    <a16:creationId xmlns:a16="http://schemas.microsoft.com/office/drawing/2014/main" id="{59DF672A-179C-40C3-9AC1-A5CBA40BC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3103"/>
                <a:ext cx="296" cy="552"/>
              </a:xfrm>
              <a:custGeom>
                <a:avLst/>
                <a:gdLst>
                  <a:gd name="T0" fmla="*/ 1422 w 118"/>
                  <a:gd name="T1" fmla="*/ 2083 h 207"/>
                  <a:gd name="T2" fmla="*/ 951 w 118"/>
                  <a:gd name="T3" fmla="*/ 1971 h 207"/>
                  <a:gd name="T4" fmla="*/ 472 w 118"/>
                  <a:gd name="T5" fmla="*/ 1592 h 207"/>
                  <a:gd name="T6" fmla="*/ 283 w 118"/>
                  <a:gd name="T7" fmla="*/ 704 h 207"/>
                  <a:gd name="T8" fmla="*/ 314 w 118"/>
                  <a:gd name="T9" fmla="*/ 320 h 207"/>
                  <a:gd name="T10" fmla="*/ 0 w 118"/>
                  <a:gd name="T11" fmla="*/ 0 h 207"/>
                  <a:gd name="T12" fmla="*/ 0 w 118"/>
                  <a:gd name="T13" fmla="*/ 3925 h 207"/>
                  <a:gd name="T14" fmla="*/ 208 w 118"/>
                  <a:gd name="T15" fmla="*/ 3187 h 207"/>
                  <a:gd name="T16" fmla="*/ 364 w 118"/>
                  <a:gd name="T17" fmla="*/ 2653 h 207"/>
                  <a:gd name="T18" fmla="*/ 680 w 118"/>
                  <a:gd name="T19" fmla="*/ 2333 h 207"/>
                  <a:gd name="T20" fmla="*/ 1202 w 118"/>
                  <a:gd name="T21" fmla="*/ 2445 h 207"/>
                  <a:gd name="T22" fmla="*/ 1673 w 118"/>
                  <a:gd name="T23" fmla="*/ 2696 h 207"/>
                  <a:gd name="T24" fmla="*/ 1799 w 118"/>
                  <a:gd name="T25" fmla="*/ 2275 h 207"/>
                  <a:gd name="T26" fmla="*/ 1422 w 118"/>
                  <a:gd name="T27" fmla="*/ 2083 h 2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07">
                    <a:moveTo>
                      <a:pt x="90" y="110"/>
                    </a:moveTo>
                    <a:cubicBezTo>
                      <a:pt x="81" y="110"/>
                      <a:pt x="69" y="108"/>
                      <a:pt x="60" y="104"/>
                    </a:cubicBezTo>
                    <a:cubicBezTo>
                      <a:pt x="49" y="100"/>
                      <a:pt x="37" y="94"/>
                      <a:pt x="30" y="84"/>
                    </a:cubicBezTo>
                    <a:cubicBezTo>
                      <a:pt x="19" y="72"/>
                      <a:pt x="14" y="53"/>
                      <a:pt x="18" y="37"/>
                    </a:cubicBezTo>
                    <a:cubicBezTo>
                      <a:pt x="20" y="28"/>
                      <a:pt x="28" y="24"/>
                      <a:pt x="20" y="17"/>
                    </a:cubicBezTo>
                    <a:cubicBezTo>
                      <a:pt x="14" y="11"/>
                      <a:pt x="7" y="5"/>
                      <a:pt x="0" y="0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7" y="196"/>
                      <a:pt x="10" y="178"/>
                      <a:pt x="13" y="168"/>
                    </a:cubicBezTo>
                    <a:cubicBezTo>
                      <a:pt x="16" y="158"/>
                      <a:pt x="17" y="149"/>
                      <a:pt x="23" y="140"/>
                    </a:cubicBezTo>
                    <a:cubicBezTo>
                      <a:pt x="28" y="133"/>
                      <a:pt x="34" y="125"/>
                      <a:pt x="43" y="123"/>
                    </a:cubicBezTo>
                    <a:cubicBezTo>
                      <a:pt x="53" y="121"/>
                      <a:pt x="66" y="127"/>
                      <a:pt x="76" y="129"/>
                    </a:cubicBezTo>
                    <a:cubicBezTo>
                      <a:pt x="85" y="131"/>
                      <a:pt x="100" y="135"/>
                      <a:pt x="106" y="142"/>
                    </a:cubicBezTo>
                    <a:cubicBezTo>
                      <a:pt x="111" y="135"/>
                      <a:pt x="118" y="129"/>
                      <a:pt x="114" y="120"/>
                    </a:cubicBezTo>
                    <a:cubicBezTo>
                      <a:pt x="110" y="111"/>
                      <a:pt x="99" y="110"/>
                      <a:pt x="90" y="11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0" name="Freeform 15">
                <a:extLst>
                  <a:ext uri="{FF2B5EF4-FFF2-40B4-BE49-F238E27FC236}">
                    <a16:creationId xmlns:a16="http://schemas.microsoft.com/office/drawing/2014/main" id="{E62611D0-DDF8-41D5-8613-1B7F41988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3471"/>
                <a:ext cx="133" cy="242"/>
              </a:xfrm>
              <a:custGeom>
                <a:avLst/>
                <a:gdLst>
                  <a:gd name="T0" fmla="*/ 725 w 53"/>
                  <a:gd name="T1" fmla="*/ 1598 h 91"/>
                  <a:gd name="T2" fmla="*/ 334 w 53"/>
                  <a:gd name="T3" fmla="*/ 1202 h 91"/>
                  <a:gd name="T4" fmla="*/ 251 w 53"/>
                  <a:gd name="T5" fmla="*/ 431 h 91"/>
                  <a:gd name="T6" fmla="*/ 379 w 53"/>
                  <a:gd name="T7" fmla="*/ 0 h 91"/>
                  <a:gd name="T8" fmla="*/ 0 w 53"/>
                  <a:gd name="T9" fmla="*/ 149 h 91"/>
                  <a:gd name="T10" fmla="*/ 0 w 53"/>
                  <a:gd name="T11" fmla="*/ 1713 h 91"/>
                  <a:gd name="T12" fmla="*/ 838 w 53"/>
                  <a:gd name="T13" fmla="*/ 1713 h 91"/>
                  <a:gd name="T14" fmla="*/ 725 w 53"/>
                  <a:gd name="T15" fmla="*/ 1598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91">
                    <a:moveTo>
                      <a:pt x="46" y="85"/>
                    </a:moveTo>
                    <a:cubicBezTo>
                      <a:pt x="38" y="78"/>
                      <a:pt x="27" y="72"/>
                      <a:pt x="21" y="64"/>
                    </a:cubicBezTo>
                    <a:cubicBezTo>
                      <a:pt x="13" y="54"/>
                      <a:pt x="15" y="35"/>
                      <a:pt x="16" y="23"/>
                    </a:cubicBezTo>
                    <a:cubicBezTo>
                      <a:pt x="16" y="14"/>
                      <a:pt x="18" y="7"/>
                      <a:pt x="24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1" y="89"/>
                      <a:pt x="48" y="87"/>
                      <a:pt x="46" y="85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1" name="Freeform 16">
                <a:extLst>
                  <a:ext uri="{FF2B5EF4-FFF2-40B4-BE49-F238E27FC236}">
                    <a16:creationId xmlns:a16="http://schemas.microsoft.com/office/drawing/2014/main" id="{4906BCE7-8A7D-4EB7-B02F-B56647841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3428"/>
                <a:ext cx="385" cy="285"/>
              </a:xfrm>
              <a:custGeom>
                <a:avLst/>
                <a:gdLst>
                  <a:gd name="T0" fmla="*/ 1988 w 154"/>
                  <a:gd name="T1" fmla="*/ 533 h 107"/>
                  <a:gd name="T2" fmla="*/ 1813 w 154"/>
                  <a:gd name="T3" fmla="*/ 192 h 107"/>
                  <a:gd name="T4" fmla="*/ 1625 w 154"/>
                  <a:gd name="T5" fmla="*/ 0 h 107"/>
                  <a:gd name="T6" fmla="*/ 1908 w 154"/>
                  <a:gd name="T7" fmla="*/ 1191 h 107"/>
                  <a:gd name="T8" fmla="*/ 1500 w 154"/>
                  <a:gd name="T9" fmla="*/ 1830 h 107"/>
                  <a:gd name="T10" fmla="*/ 908 w 154"/>
                  <a:gd name="T11" fmla="*/ 1625 h 107"/>
                  <a:gd name="T12" fmla="*/ 895 w 154"/>
                  <a:gd name="T13" fmla="*/ 887 h 107"/>
                  <a:gd name="T14" fmla="*/ 750 w 154"/>
                  <a:gd name="T15" fmla="*/ 703 h 107"/>
                  <a:gd name="T16" fmla="*/ 458 w 154"/>
                  <a:gd name="T17" fmla="*/ 1079 h 107"/>
                  <a:gd name="T18" fmla="*/ 0 w 154"/>
                  <a:gd name="T19" fmla="*/ 1702 h 107"/>
                  <a:gd name="T20" fmla="*/ 113 w 154"/>
                  <a:gd name="T21" fmla="*/ 2022 h 107"/>
                  <a:gd name="T22" fmla="*/ 2345 w 154"/>
                  <a:gd name="T23" fmla="*/ 2022 h 107"/>
                  <a:gd name="T24" fmla="*/ 2375 w 154"/>
                  <a:gd name="T25" fmla="*/ 1928 h 107"/>
                  <a:gd name="T26" fmla="*/ 2238 w 154"/>
                  <a:gd name="T27" fmla="*/ 1169 h 107"/>
                  <a:gd name="T28" fmla="*/ 1988 w 154"/>
                  <a:gd name="T29" fmla="*/ 533 h 10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4" h="107">
                    <a:moveTo>
                      <a:pt x="127" y="28"/>
                    </a:moveTo>
                    <a:cubicBezTo>
                      <a:pt x="124" y="22"/>
                      <a:pt x="120" y="16"/>
                      <a:pt x="116" y="10"/>
                    </a:cubicBezTo>
                    <a:cubicBezTo>
                      <a:pt x="112" y="6"/>
                      <a:pt x="108" y="4"/>
                      <a:pt x="104" y="0"/>
                    </a:cubicBezTo>
                    <a:cubicBezTo>
                      <a:pt x="115" y="17"/>
                      <a:pt x="125" y="42"/>
                      <a:pt x="122" y="63"/>
                    </a:cubicBezTo>
                    <a:cubicBezTo>
                      <a:pt x="120" y="79"/>
                      <a:pt x="112" y="93"/>
                      <a:pt x="96" y="97"/>
                    </a:cubicBezTo>
                    <a:cubicBezTo>
                      <a:pt x="83" y="100"/>
                      <a:pt x="66" y="98"/>
                      <a:pt x="58" y="86"/>
                    </a:cubicBezTo>
                    <a:cubicBezTo>
                      <a:pt x="51" y="75"/>
                      <a:pt x="55" y="59"/>
                      <a:pt x="57" y="47"/>
                    </a:cubicBezTo>
                    <a:cubicBezTo>
                      <a:pt x="59" y="40"/>
                      <a:pt x="56" y="32"/>
                      <a:pt x="48" y="37"/>
                    </a:cubicBezTo>
                    <a:cubicBezTo>
                      <a:pt x="41" y="42"/>
                      <a:pt x="35" y="51"/>
                      <a:pt x="29" y="57"/>
                    </a:cubicBezTo>
                    <a:cubicBezTo>
                      <a:pt x="19" y="67"/>
                      <a:pt x="7" y="76"/>
                      <a:pt x="0" y="90"/>
                    </a:cubicBezTo>
                    <a:cubicBezTo>
                      <a:pt x="7" y="107"/>
                      <a:pt x="7" y="107"/>
                      <a:pt x="7" y="107"/>
                    </a:cubicBezTo>
                    <a:cubicBezTo>
                      <a:pt x="150" y="107"/>
                      <a:pt x="150" y="107"/>
                      <a:pt x="150" y="107"/>
                    </a:cubicBezTo>
                    <a:cubicBezTo>
                      <a:pt x="151" y="106"/>
                      <a:pt x="151" y="104"/>
                      <a:pt x="152" y="102"/>
                    </a:cubicBezTo>
                    <a:cubicBezTo>
                      <a:pt x="154" y="90"/>
                      <a:pt x="148" y="73"/>
                      <a:pt x="143" y="62"/>
                    </a:cubicBezTo>
                    <a:cubicBezTo>
                      <a:pt x="138" y="50"/>
                      <a:pt x="133" y="39"/>
                      <a:pt x="127" y="28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2" name="Freeform 17">
                <a:extLst>
                  <a:ext uri="{FF2B5EF4-FFF2-40B4-BE49-F238E27FC236}">
                    <a16:creationId xmlns:a16="http://schemas.microsoft.com/office/drawing/2014/main" id="{14BD59A1-D44D-4864-B6A0-2DCD30A4C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151"/>
                <a:ext cx="282" cy="328"/>
              </a:xfrm>
              <a:custGeom>
                <a:avLst/>
                <a:gdLst>
                  <a:gd name="T0" fmla="*/ 125 w 113"/>
                  <a:gd name="T1" fmla="*/ 683 h 123"/>
                  <a:gd name="T2" fmla="*/ 871 w 113"/>
                  <a:gd name="T3" fmla="*/ 589 h 123"/>
                  <a:gd name="T4" fmla="*/ 1153 w 113"/>
                  <a:gd name="T5" fmla="*/ 264 h 123"/>
                  <a:gd name="T6" fmla="*/ 1757 w 113"/>
                  <a:gd name="T7" fmla="*/ 93 h 123"/>
                  <a:gd name="T8" fmla="*/ 1103 w 113"/>
                  <a:gd name="T9" fmla="*/ 2141 h 123"/>
                  <a:gd name="T10" fmla="*/ 250 w 113"/>
                  <a:gd name="T11" fmla="*/ 1899 h 123"/>
                  <a:gd name="T12" fmla="*/ 30 w 113"/>
                  <a:gd name="T13" fmla="*/ 1613 h 123"/>
                  <a:gd name="T14" fmla="*/ 105 w 113"/>
                  <a:gd name="T15" fmla="*/ 1480 h 123"/>
                  <a:gd name="T16" fmla="*/ 167 w 113"/>
                  <a:gd name="T17" fmla="*/ 1216 h 123"/>
                  <a:gd name="T18" fmla="*/ 217 w 113"/>
                  <a:gd name="T19" fmla="*/ 776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3" h="123">
                    <a:moveTo>
                      <a:pt x="8" y="36"/>
                    </a:moveTo>
                    <a:cubicBezTo>
                      <a:pt x="25" y="34"/>
                      <a:pt x="40" y="39"/>
                      <a:pt x="56" y="31"/>
                    </a:cubicBezTo>
                    <a:cubicBezTo>
                      <a:pt x="65" y="26"/>
                      <a:pt x="67" y="20"/>
                      <a:pt x="74" y="14"/>
                    </a:cubicBezTo>
                    <a:cubicBezTo>
                      <a:pt x="82" y="7"/>
                      <a:pt x="105" y="0"/>
                      <a:pt x="113" y="5"/>
                    </a:cubicBezTo>
                    <a:cubicBezTo>
                      <a:pt x="57" y="18"/>
                      <a:pt x="110" y="89"/>
                      <a:pt x="71" y="113"/>
                    </a:cubicBezTo>
                    <a:cubicBezTo>
                      <a:pt x="55" y="123"/>
                      <a:pt x="30" y="106"/>
                      <a:pt x="16" y="100"/>
                    </a:cubicBezTo>
                    <a:cubicBezTo>
                      <a:pt x="8" y="97"/>
                      <a:pt x="0" y="93"/>
                      <a:pt x="2" y="85"/>
                    </a:cubicBezTo>
                    <a:cubicBezTo>
                      <a:pt x="2" y="84"/>
                      <a:pt x="6" y="79"/>
                      <a:pt x="7" y="78"/>
                    </a:cubicBezTo>
                    <a:cubicBezTo>
                      <a:pt x="9" y="74"/>
                      <a:pt x="10" y="69"/>
                      <a:pt x="11" y="64"/>
                    </a:cubicBezTo>
                    <a:cubicBezTo>
                      <a:pt x="12" y="57"/>
                      <a:pt x="14" y="48"/>
                      <a:pt x="14" y="4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3" name="Freeform 18">
                <a:extLst>
                  <a:ext uri="{FF2B5EF4-FFF2-40B4-BE49-F238E27FC236}">
                    <a16:creationId xmlns:a16="http://schemas.microsoft.com/office/drawing/2014/main" id="{F4D1B7BA-1E52-490B-8852-BA52FD425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3503"/>
                <a:ext cx="350" cy="213"/>
              </a:xfrm>
              <a:custGeom>
                <a:avLst/>
                <a:gdLst>
                  <a:gd name="T0" fmla="*/ 1783 w 140"/>
                  <a:gd name="T1" fmla="*/ 21 h 80"/>
                  <a:gd name="T2" fmla="*/ 1425 w 140"/>
                  <a:gd name="T3" fmla="*/ 341 h 80"/>
                  <a:gd name="T4" fmla="*/ 938 w 140"/>
                  <a:gd name="T5" fmla="*/ 1078 h 80"/>
                  <a:gd name="T6" fmla="*/ 488 w 140"/>
                  <a:gd name="T7" fmla="*/ 1318 h 80"/>
                  <a:gd name="T8" fmla="*/ 0 w 140"/>
                  <a:gd name="T9" fmla="*/ 1510 h 80"/>
                  <a:gd name="T10" fmla="*/ 658 w 140"/>
                  <a:gd name="T11" fmla="*/ 1510 h 80"/>
                  <a:gd name="T12" fmla="*/ 658 w 140"/>
                  <a:gd name="T13" fmla="*/ 1510 h 80"/>
                  <a:gd name="T14" fmla="*/ 1020 w 140"/>
                  <a:gd name="T15" fmla="*/ 1510 h 80"/>
                  <a:gd name="T16" fmla="*/ 1220 w 140"/>
                  <a:gd name="T17" fmla="*/ 1510 h 80"/>
                  <a:gd name="T18" fmla="*/ 1333 w 140"/>
                  <a:gd name="T19" fmla="*/ 1377 h 80"/>
                  <a:gd name="T20" fmla="*/ 2188 w 140"/>
                  <a:gd name="T21" fmla="*/ 418 h 80"/>
                  <a:gd name="T22" fmla="*/ 1783 w 140"/>
                  <a:gd name="T23" fmla="*/ 21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0" h="80">
                    <a:moveTo>
                      <a:pt x="114" y="1"/>
                    </a:moveTo>
                    <a:cubicBezTo>
                      <a:pt x="103" y="2"/>
                      <a:pt x="99" y="11"/>
                      <a:pt x="91" y="18"/>
                    </a:cubicBezTo>
                    <a:cubicBezTo>
                      <a:pt x="82" y="27"/>
                      <a:pt x="71" y="54"/>
                      <a:pt x="60" y="57"/>
                    </a:cubicBezTo>
                    <a:cubicBezTo>
                      <a:pt x="44" y="62"/>
                      <a:pt x="46" y="64"/>
                      <a:pt x="31" y="70"/>
                    </a:cubicBezTo>
                    <a:cubicBezTo>
                      <a:pt x="19" y="76"/>
                      <a:pt x="8" y="70"/>
                      <a:pt x="0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9" y="78"/>
                      <a:pt x="58" y="79"/>
                      <a:pt x="65" y="80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9" y="78"/>
                      <a:pt x="80" y="76"/>
                      <a:pt x="85" y="73"/>
                    </a:cubicBezTo>
                    <a:cubicBezTo>
                      <a:pt x="76" y="56"/>
                      <a:pt x="125" y="7"/>
                      <a:pt x="140" y="22"/>
                    </a:cubicBezTo>
                    <a:cubicBezTo>
                      <a:pt x="134" y="11"/>
                      <a:pt x="127" y="0"/>
                      <a:pt x="114" y="1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4" name="Freeform 19">
                <a:extLst>
                  <a:ext uri="{FF2B5EF4-FFF2-40B4-BE49-F238E27FC236}">
                    <a16:creationId xmlns:a16="http://schemas.microsoft.com/office/drawing/2014/main" id="{AE831988-3D70-437B-9C8A-18395FEA8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3327"/>
                <a:ext cx="72" cy="376"/>
              </a:xfrm>
              <a:custGeom>
                <a:avLst/>
                <a:gdLst>
                  <a:gd name="T0" fmla="*/ 444 w 29"/>
                  <a:gd name="T1" fmla="*/ 21 h 141"/>
                  <a:gd name="T2" fmla="*/ 444 w 29"/>
                  <a:gd name="T3" fmla="*/ 0 h 141"/>
                  <a:gd name="T4" fmla="*/ 137 w 29"/>
                  <a:gd name="T5" fmla="*/ 56 h 141"/>
                  <a:gd name="T6" fmla="*/ 30 w 29"/>
                  <a:gd name="T7" fmla="*/ 1443 h 141"/>
                  <a:gd name="T8" fmla="*/ 370 w 29"/>
                  <a:gd name="T9" fmla="*/ 2616 h 141"/>
                  <a:gd name="T10" fmla="*/ 444 w 29"/>
                  <a:gd name="T11" fmla="*/ 2083 h 141"/>
                  <a:gd name="T12" fmla="*/ 444 w 29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41">
                    <a:moveTo>
                      <a:pt x="29" y="1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3" y="1"/>
                      <a:pt x="16" y="2"/>
                      <a:pt x="9" y="3"/>
                    </a:cubicBezTo>
                    <a:cubicBezTo>
                      <a:pt x="13" y="23"/>
                      <a:pt x="0" y="55"/>
                      <a:pt x="2" y="76"/>
                    </a:cubicBezTo>
                    <a:cubicBezTo>
                      <a:pt x="4" y="89"/>
                      <a:pt x="18" y="128"/>
                      <a:pt x="24" y="138"/>
                    </a:cubicBezTo>
                    <a:cubicBezTo>
                      <a:pt x="25" y="141"/>
                      <a:pt x="27" y="108"/>
                      <a:pt x="29" y="110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5" name="Freeform 20">
                <a:extLst>
                  <a:ext uri="{FF2B5EF4-FFF2-40B4-BE49-F238E27FC236}">
                    <a16:creationId xmlns:a16="http://schemas.microsoft.com/office/drawing/2014/main" id="{C417626B-FCB1-47B6-91EA-C54BC5538D9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35" y="2892"/>
                <a:ext cx="160" cy="320"/>
              </a:xfrm>
              <a:custGeom>
                <a:avLst/>
                <a:gdLst>
                  <a:gd name="T0" fmla="*/ 738 w 64"/>
                  <a:gd name="T1" fmla="*/ 192 h 120"/>
                  <a:gd name="T2" fmla="*/ 533 w 64"/>
                  <a:gd name="T3" fmla="*/ 435 h 120"/>
                  <a:gd name="T4" fmla="*/ 738 w 64"/>
                  <a:gd name="T5" fmla="*/ 192 h 120"/>
                  <a:gd name="T6" fmla="*/ 783 w 64"/>
                  <a:gd name="T7" fmla="*/ 2275 h 120"/>
                  <a:gd name="T8" fmla="*/ 938 w 64"/>
                  <a:gd name="T9" fmla="*/ 2197 h 120"/>
                  <a:gd name="T10" fmla="*/ 1000 w 64"/>
                  <a:gd name="T11" fmla="*/ 2197 h 120"/>
                  <a:gd name="T12" fmla="*/ 1000 w 64"/>
                  <a:gd name="T13" fmla="*/ 1557 h 120"/>
                  <a:gd name="T14" fmla="*/ 938 w 64"/>
                  <a:gd name="T15" fmla="*/ 776 h 120"/>
                  <a:gd name="T16" fmla="*/ 938 w 64"/>
                  <a:gd name="T17" fmla="*/ 435 h 120"/>
                  <a:gd name="T18" fmla="*/ 813 w 64"/>
                  <a:gd name="T19" fmla="*/ 0 h 120"/>
                  <a:gd name="T20" fmla="*/ 738 w 64"/>
                  <a:gd name="T21" fmla="*/ 192 h 120"/>
                  <a:gd name="T22" fmla="*/ 750 w 64"/>
                  <a:gd name="T23" fmla="*/ 171 h 120"/>
                  <a:gd name="T24" fmla="*/ 395 w 64"/>
                  <a:gd name="T25" fmla="*/ 661 h 120"/>
                  <a:gd name="T26" fmla="*/ 63 w 64"/>
                  <a:gd name="T27" fmla="*/ 875 h 120"/>
                  <a:gd name="T28" fmla="*/ 50 w 64"/>
                  <a:gd name="T29" fmla="*/ 1139 h 120"/>
                  <a:gd name="T30" fmla="*/ 595 w 64"/>
                  <a:gd name="T31" fmla="*/ 1045 h 120"/>
                  <a:gd name="T32" fmla="*/ 800 w 64"/>
                  <a:gd name="T33" fmla="*/ 1800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120">
                    <a:moveTo>
                      <a:pt x="47" y="10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8" y="21"/>
                      <a:pt x="43" y="16"/>
                      <a:pt x="47" y="10"/>
                    </a:cubicBezTo>
                    <a:close/>
                    <a:moveTo>
                      <a:pt x="50" y="120"/>
                    </a:moveTo>
                    <a:cubicBezTo>
                      <a:pt x="52" y="119"/>
                      <a:pt x="56" y="117"/>
                      <a:pt x="60" y="116"/>
                    </a:cubicBezTo>
                    <a:cubicBezTo>
                      <a:pt x="61" y="116"/>
                      <a:pt x="63" y="116"/>
                      <a:pt x="64" y="116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3" y="68"/>
                      <a:pt x="63" y="54"/>
                      <a:pt x="60" y="41"/>
                    </a:cubicBezTo>
                    <a:cubicBezTo>
                      <a:pt x="58" y="34"/>
                      <a:pt x="62" y="30"/>
                      <a:pt x="60" y="23"/>
                    </a:cubicBezTo>
                    <a:cubicBezTo>
                      <a:pt x="59" y="16"/>
                      <a:pt x="53" y="7"/>
                      <a:pt x="52" y="0"/>
                    </a:cubicBezTo>
                    <a:cubicBezTo>
                      <a:pt x="51" y="3"/>
                      <a:pt x="49" y="7"/>
                      <a:pt x="47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3" y="20"/>
                      <a:pt x="34" y="29"/>
                      <a:pt x="25" y="35"/>
                    </a:cubicBezTo>
                    <a:cubicBezTo>
                      <a:pt x="19" y="39"/>
                      <a:pt x="9" y="41"/>
                      <a:pt x="4" y="46"/>
                    </a:cubicBezTo>
                    <a:cubicBezTo>
                      <a:pt x="0" y="50"/>
                      <a:pt x="1" y="54"/>
                      <a:pt x="3" y="60"/>
                    </a:cubicBezTo>
                    <a:cubicBezTo>
                      <a:pt x="14" y="59"/>
                      <a:pt x="26" y="49"/>
                      <a:pt x="38" y="55"/>
                    </a:cubicBezTo>
                    <a:cubicBezTo>
                      <a:pt x="51" y="62"/>
                      <a:pt x="53" y="82"/>
                      <a:pt x="51" y="95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6" name="Freeform 21">
                <a:extLst>
                  <a:ext uri="{FF2B5EF4-FFF2-40B4-BE49-F238E27FC236}">
                    <a16:creationId xmlns:a16="http://schemas.microsoft.com/office/drawing/2014/main" id="{436733A6-30D7-4503-904B-DF79B27C5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67"/>
                <a:ext cx="255" cy="226"/>
              </a:xfrm>
              <a:custGeom>
                <a:avLst/>
                <a:gdLst>
                  <a:gd name="T0" fmla="*/ 800 w 102"/>
                  <a:gd name="T1" fmla="*/ 0 h 85"/>
                  <a:gd name="T2" fmla="*/ 0 w 102"/>
                  <a:gd name="T3" fmla="*/ 1393 h 85"/>
                  <a:gd name="T4" fmla="*/ 938 w 102"/>
                  <a:gd name="T5" fmla="*/ 1462 h 85"/>
                  <a:gd name="T6" fmla="*/ 1345 w 102"/>
                  <a:gd name="T7" fmla="*/ 1295 h 85"/>
                  <a:gd name="T8" fmla="*/ 1250 w 102"/>
                  <a:gd name="T9" fmla="*/ 48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85">
                    <a:moveTo>
                      <a:pt x="51" y="0"/>
                    </a:moveTo>
                    <a:cubicBezTo>
                      <a:pt x="79" y="36"/>
                      <a:pt x="38" y="81"/>
                      <a:pt x="0" y="74"/>
                    </a:cubicBezTo>
                    <a:cubicBezTo>
                      <a:pt x="15" y="85"/>
                      <a:pt x="42" y="80"/>
                      <a:pt x="60" y="78"/>
                    </a:cubicBezTo>
                    <a:cubicBezTo>
                      <a:pt x="68" y="77"/>
                      <a:pt x="79" y="75"/>
                      <a:pt x="86" y="69"/>
                    </a:cubicBezTo>
                    <a:cubicBezTo>
                      <a:pt x="102" y="56"/>
                      <a:pt x="90" y="37"/>
                      <a:pt x="80" y="26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7" name="Freeform 22">
                <a:extLst>
                  <a:ext uri="{FF2B5EF4-FFF2-40B4-BE49-F238E27FC236}">
                    <a16:creationId xmlns:a16="http://schemas.microsoft.com/office/drawing/2014/main" id="{2086A6F6-9DC2-4325-90DA-8E32667FB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791"/>
                <a:ext cx="162" cy="210"/>
              </a:xfrm>
              <a:custGeom>
                <a:avLst/>
                <a:gdLst>
                  <a:gd name="T0" fmla="*/ 0 w 65"/>
                  <a:gd name="T1" fmla="*/ 1483 h 79"/>
                  <a:gd name="T2" fmla="*/ 341 w 65"/>
                  <a:gd name="T3" fmla="*/ 1074 h 79"/>
                  <a:gd name="T4" fmla="*/ 665 w 65"/>
                  <a:gd name="T5" fmla="*/ 734 h 79"/>
                  <a:gd name="T6" fmla="*/ 1007 w 65"/>
                  <a:gd name="T7" fmla="*/ 0 h 79"/>
                  <a:gd name="T8" fmla="*/ 695 w 65"/>
                  <a:gd name="T9" fmla="*/ 409 h 79"/>
                  <a:gd name="T10" fmla="*/ 374 w 65"/>
                  <a:gd name="T11" fmla="*/ 226 h 79"/>
                  <a:gd name="T12" fmla="*/ 404 w 65"/>
                  <a:gd name="T13" fmla="*/ 678 h 79"/>
                  <a:gd name="T14" fmla="*/ 92 w 65"/>
                  <a:gd name="T15" fmla="*/ 1257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79">
                    <a:moveTo>
                      <a:pt x="0" y="79"/>
                    </a:moveTo>
                    <a:cubicBezTo>
                      <a:pt x="7" y="71"/>
                      <a:pt x="13" y="64"/>
                      <a:pt x="22" y="57"/>
                    </a:cubicBezTo>
                    <a:cubicBezTo>
                      <a:pt x="29" y="51"/>
                      <a:pt x="36" y="46"/>
                      <a:pt x="43" y="39"/>
                    </a:cubicBezTo>
                    <a:cubicBezTo>
                      <a:pt x="54" y="30"/>
                      <a:pt x="64" y="15"/>
                      <a:pt x="65" y="0"/>
                    </a:cubicBezTo>
                    <a:cubicBezTo>
                      <a:pt x="59" y="8"/>
                      <a:pt x="56" y="19"/>
                      <a:pt x="45" y="22"/>
                    </a:cubicBezTo>
                    <a:cubicBezTo>
                      <a:pt x="35" y="25"/>
                      <a:pt x="28" y="21"/>
                      <a:pt x="24" y="12"/>
                    </a:cubicBezTo>
                    <a:cubicBezTo>
                      <a:pt x="21" y="20"/>
                      <a:pt x="29" y="27"/>
                      <a:pt x="26" y="36"/>
                    </a:cubicBezTo>
                    <a:cubicBezTo>
                      <a:pt x="21" y="49"/>
                      <a:pt x="13" y="56"/>
                      <a:pt x="6" y="67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8" name="Freeform 23">
                <a:extLst>
                  <a:ext uri="{FF2B5EF4-FFF2-40B4-BE49-F238E27FC236}">
                    <a16:creationId xmlns:a16="http://schemas.microsoft.com/office/drawing/2014/main" id="{4E86CF52-427C-40FE-A421-C8F7B2860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2505"/>
                <a:ext cx="160" cy="446"/>
              </a:xfrm>
              <a:custGeom>
                <a:avLst/>
                <a:gdLst>
                  <a:gd name="T0" fmla="*/ 520 w 64"/>
                  <a:gd name="T1" fmla="*/ 0 h 167"/>
                  <a:gd name="T2" fmla="*/ 438 w 64"/>
                  <a:gd name="T3" fmla="*/ 56 h 167"/>
                  <a:gd name="T4" fmla="*/ 83 w 64"/>
                  <a:gd name="T5" fmla="*/ 956 h 167"/>
                  <a:gd name="T6" fmla="*/ 33 w 64"/>
                  <a:gd name="T7" fmla="*/ 1848 h 167"/>
                  <a:gd name="T8" fmla="*/ 345 w 64"/>
                  <a:gd name="T9" fmla="*/ 2575 h 167"/>
                  <a:gd name="T10" fmla="*/ 500 w 64"/>
                  <a:gd name="T11" fmla="*/ 2839 h 167"/>
                  <a:gd name="T12" fmla="*/ 583 w 64"/>
                  <a:gd name="T13" fmla="*/ 3181 h 167"/>
                  <a:gd name="T14" fmla="*/ 583 w 64"/>
                  <a:gd name="T15" fmla="*/ 2553 h 167"/>
                  <a:gd name="T16" fmla="*/ 375 w 64"/>
                  <a:gd name="T17" fmla="*/ 2169 h 167"/>
                  <a:gd name="T18" fmla="*/ 313 w 64"/>
                  <a:gd name="T19" fmla="*/ 1656 h 167"/>
                  <a:gd name="T20" fmla="*/ 563 w 64"/>
                  <a:gd name="T21" fmla="*/ 1106 h 167"/>
                  <a:gd name="T22" fmla="*/ 1000 w 64"/>
                  <a:gd name="T23" fmla="*/ 913 h 167"/>
                  <a:gd name="T24" fmla="*/ 970 w 64"/>
                  <a:gd name="T25" fmla="*/ 0 h 167"/>
                  <a:gd name="T26" fmla="*/ 520 w 64"/>
                  <a:gd name="T27" fmla="*/ 0 h 1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167">
                    <a:moveTo>
                      <a:pt x="33" y="0"/>
                    </a:moveTo>
                    <a:cubicBezTo>
                      <a:pt x="28" y="3"/>
                      <a:pt x="28" y="3"/>
                      <a:pt x="28" y="3"/>
                    </a:cubicBezTo>
                    <a:cubicBezTo>
                      <a:pt x="25" y="20"/>
                      <a:pt x="11" y="34"/>
                      <a:pt x="5" y="50"/>
                    </a:cubicBezTo>
                    <a:cubicBezTo>
                      <a:pt x="1" y="64"/>
                      <a:pt x="0" y="83"/>
                      <a:pt x="2" y="97"/>
                    </a:cubicBezTo>
                    <a:cubicBezTo>
                      <a:pt x="4" y="111"/>
                      <a:pt x="14" y="124"/>
                      <a:pt x="22" y="135"/>
                    </a:cubicBezTo>
                    <a:cubicBezTo>
                      <a:pt x="25" y="139"/>
                      <a:pt x="30" y="144"/>
                      <a:pt x="32" y="149"/>
                    </a:cubicBezTo>
                    <a:cubicBezTo>
                      <a:pt x="35" y="155"/>
                      <a:pt x="34" y="161"/>
                      <a:pt x="37" y="167"/>
                    </a:cubicBezTo>
                    <a:cubicBezTo>
                      <a:pt x="39" y="157"/>
                      <a:pt x="41" y="143"/>
                      <a:pt x="37" y="134"/>
                    </a:cubicBezTo>
                    <a:cubicBezTo>
                      <a:pt x="34" y="127"/>
                      <a:pt x="27" y="122"/>
                      <a:pt x="24" y="114"/>
                    </a:cubicBezTo>
                    <a:cubicBezTo>
                      <a:pt x="21" y="106"/>
                      <a:pt x="20" y="96"/>
                      <a:pt x="20" y="87"/>
                    </a:cubicBezTo>
                    <a:cubicBezTo>
                      <a:pt x="19" y="77"/>
                      <a:pt x="28" y="64"/>
                      <a:pt x="36" y="58"/>
                    </a:cubicBezTo>
                    <a:cubicBezTo>
                      <a:pt x="43" y="53"/>
                      <a:pt x="58" y="54"/>
                      <a:pt x="64" y="48"/>
                    </a:cubicBezTo>
                    <a:cubicBezTo>
                      <a:pt x="46" y="41"/>
                      <a:pt x="54" y="18"/>
                      <a:pt x="6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59" name="Freeform 24">
                <a:extLst>
                  <a:ext uri="{FF2B5EF4-FFF2-40B4-BE49-F238E27FC236}">
                    <a16:creationId xmlns:a16="http://schemas.microsoft.com/office/drawing/2014/main" id="{A369CCF3-6CE5-425F-B605-233B2A003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2921"/>
                <a:ext cx="185" cy="126"/>
              </a:xfrm>
              <a:custGeom>
                <a:avLst/>
                <a:gdLst>
                  <a:gd name="T0" fmla="*/ 658 w 74"/>
                  <a:gd name="T1" fmla="*/ 906 h 47"/>
                  <a:gd name="T2" fmla="*/ 1145 w 74"/>
                  <a:gd name="T3" fmla="*/ 710 h 47"/>
                  <a:gd name="T4" fmla="*/ 470 w 74"/>
                  <a:gd name="T5" fmla="*/ 21 h 47"/>
                  <a:gd name="T6" fmla="*/ 0 w 74"/>
                  <a:gd name="T7" fmla="*/ 252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47">
                    <a:moveTo>
                      <a:pt x="42" y="47"/>
                    </a:moveTo>
                    <a:cubicBezTo>
                      <a:pt x="28" y="34"/>
                      <a:pt x="62" y="35"/>
                      <a:pt x="73" y="37"/>
                    </a:cubicBezTo>
                    <a:cubicBezTo>
                      <a:pt x="74" y="25"/>
                      <a:pt x="41" y="4"/>
                      <a:pt x="30" y="1"/>
                    </a:cubicBezTo>
                    <a:cubicBezTo>
                      <a:pt x="22" y="0"/>
                      <a:pt x="3" y="5"/>
                      <a:pt x="0" y="13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0" name="Freeform 25">
                <a:extLst>
                  <a:ext uri="{FF2B5EF4-FFF2-40B4-BE49-F238E27FC236}">
                    <a16:creationId xmlns:a16="http://schemas.microsoft.com/office/drawing/2014/main" id="{448AE3F0-2DBF-4D8D-B526-D930D9EBD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" y="2980"/>
                <a:ext cx="103" cy="245"/>
              </a:xfrm>
              <a:custGeom>
                <a:avLst/>
                <a:gdLst>
                  <a:gd name="T0" fmla="*/ 83 w 41"/>
                  <a:gd name="T1" fmla="*/ 35 h 92"/>
                  <a:gd name="T2" fmla="*/ 63 w 41"/>
                  <a:gd name="T3" fmla="*/ 623 h 92"/>
                  <a:gd name="T4" fmla="*/ 271 w 41"/>
                  <a:gd name="T5" fmla="*/ 1169 h 92"/>
                  <a:gd name="T6" fmla="*/ 0 w 41"/>
                  <a:gd name="T7" fmla="*/ 1624 h 92"/>
                  <a:gd name="T8" fmla="*/ 304 w 41"/>
                  <a:gd name="T9" fmla="*/ 1702 h 92"/>
                  <a:gd name="T10" fmla="*/ 588 w 41"/>
                  <a:gd name="T11" fmla="*/ 1262 h 92"/>
                  <a:gd name="T12" fmla="*/ 618 w 41"/>
                  <a:gd name="T13" fmla="*/ 660 h 92"/>
                  <a:gd name="T14" fmla="*/ 176 w 41"/>
                  <a:gd name="T15" fmla="*/ 0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92">
                    <a:moveTo>
                      <a:pt x="5" y="2"/>
                    </a:moveTo>
                    <a:cubicBezTo>
                      <a:pt x="4" y="8"/>
                      <a:pt x="11" y="30"/>
                      <a:pt x="4" y="33"/>
                    </a:cubicBezTo>
                    <a:cubicBezTo>
                      <a:pt x="15" y="29"/>
                      <a:pt x="17" y="56"/>
                      <a:pt x="17" y="62"/>
                    </a:cubicBezTo>
                    <a:cubicBezTo>
                      <a:pt x="15" y="74"/>
                      <a:pt x="8" y="79"/>
                      <a:pt x="0" y="86"/>
                    </a:cubicBezTo>
                    <a:cubicBezTo>
                      <a:pt x="6" y="87"/>
                      <a:pt x="12" y="92"/>
                      <a:pt x="19" y="90"/>
                    </a:cubicBezTo>
                    <a:cubicBezTo>
                      <a:pt x="27" y="87"/>
                      <a:pt x="33" y="74"/>
                      <a:pt x="37" y="67"/>
                    </a:cubicBezTo>
                    <a:cubicBezTo>
                      <a:pt x="41" y="57"/>
                      <a:pt x="41" y="45"/>
                      <a:pt x="39" y="35"/>
                    </a:cubicBezTo>
                    <a:cubicBezTo>
                      <a:pt x="35" y="21"/>
                      <a:pt x="24" y="6"/>
                      <a:pt x="11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1" name="Freeform 26">
                <a:extLst>
                  <a:ext uri="{FF2B5EF4-FFF2-40B4-BE49-F238E27FC236}">
                    <a16:creationId xmlns:a16="http://schemas.microsoft.com/office/drawing/2014/main" id="{240415D2-8C44-42C1-9650-9C2388082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3300"/>
                <a:ext cx="83" cy="205"/>
              </a:xfrm>
              <a:custGeom>
                <a:avLst/>
                <a:gdLst>
                  <a:gd name="T0" fmla="*/ 0 w 33"/>
                  <a:gd name="T1" fmla="*/ 1454 h 77"/>
                  <a:gd name="T2" fmla="*/ 254 w 33"/>
                  <a:gd name="T3" fmla="*/ 998 h 77"/>
                  <a:gd name="T4" fmla="*/ 526 w 33"/>
                  <a:gd name="T5" fmla="*/ 1113 h 77"/>
                  <a:gd name="T6" fmla="*/ 367 w 33"/>
                  <a:gd name="T7" fmla="*/ 490 h 77"/>
                  <a:gd name="T8" fmla="*/ 254 w 33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0" y="77"/>
                    </a:moveTo>
                    <a:cubicBezTo>
                      <a:pt x="4" y="67"/>
                      <a:pt x="2" y="52"/>
                      <a:pt x="16" y="53"/>
                    </a:cubicBezTo>
                    <a:cubicBezTo>
                      <a:pt x="22" y="53"/>
                      <a:pt x="29" y="57"/>
                      <a:pt x="33" y="59"/>
                    </a:cubicBezTo>
                    <a:cubicBezTo>
                      <a:pt x="32" y="48"/>
                      <a:pt x="27" y="38"/>
                      <a:pt x="23" y="26"/>
                    </a:cubicBezTo>
                    <a:cubicBezTo>
                      <a:pt x="21" y="17"/>
                      <a:pt x="20" y="8"/>
                      <a:pt x="16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2" name="Freeform 27">
                <a:extLst>
                  <a:ext uri="{FF2B5EF4-FFF2-40B4-BE49-F238E27FC236}">
                    <a16:creationId xmlns:a16="http://schemas.microsoft.com/office/drawing/2014/main" id="{2D90BC8C-F540-4AF2-BE65-549E68520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484"/>
                <a:ext cx="230" cy="229"/>
              </a:xfrm>
              <a:custGeom>
                <a:avLst/>
                <a:gdLst>
                  <a:gd name="T0" fmla="*/ 1283 w 92"/>
                  <a:gd name="T1" fmla="*/ 264 h 86"/>
                  <a:gd name="T2" fmla="*/ 1083 w 92"/>
                  <a:gd name="T3" fmla="*/ 716 h 86"/>
                  <a:gd name="T4" fmla="*/ 750 w 92"/>
                  <a:gd name="T5" fmla="*/ 999 h 86"/>
                  <a:gd name="T6" fmla="*/ 438 w 92"/>
                  <a:gd name="T7" fmla="*/ 1078 h 86"/>
                  <a:gd name="T8" fmla="*/ 63 w 92"/>
                  <a:gd name="T9" fmla="*/ 1531 h 86"/>
                  <a:gd name="T10" fmla="*/ 0 w 92"/>
                  <a:gd name="T11" fmla="*/ 1624 h 86"/>
                  <a:gd name="T12" fmla="*/ 313 w 92"/>
                  <a:gd name="T13" fmla="*/ 1624 h 86"/>
                  <a:gd name="T14" fmla="*/ 500 w 92"/>
                  <a:gd name="T15" fmla="*/ 1587 h 86"/>
                  <a:gd name="T16" fmla="*/ 720 w 92"/>
                  <a:gd name="T17" fmla="*/ 1475 h 86"/>
                  <a:gd name="T18" fmla="*/ 1113 w 92"/>
                  <a:gd name="T19" fmla="*/ 1134 h 86"/>
                  <a:gd name="T20" fmla="*/ 1333 w 92"/>
                  <a:gd name="T21" fmla="*/ 0 h 86"/>
                  <a:gd name="T22" fmla="*/ 1283 w 92"/>
                  <a:gd name="T23" fmla="*/ 264 h 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86">
                    <a:moveTo>
                      <a:pt x="82" y="14"/>
                    </a:moveTo>
                    <a:cubicBezTo>
                      <a:pt x="80" y="23"/>
                      <a:pt x="76" y="32"/>
                      <a:pt x="69" y="38"/>
                    </a:cubicBezTo>
                    <a:cubicBezTo>
                      <a:pt x="63" y="43"/>
                      <a:pt x="56" y="49"/>
                      <a:pt x="48" y="53"/>
                    </a:cubicBezTo>
                    <a:cubicBezTo>
                      <a:pt x="41" y="56"/>
                      <a:pt x="35" y="56"/>
                      <a:pt x="28" y="57"/>
                    </a:cubicBezTo>
                    <a:cubicBezTo>
                      <a:pt x="15" y="59"/>
                      <a:pt x="11" y="71"/>
                      <a:pt x="4" y="81"/>
                    </a:cubicBezTo>
                    <a:cubicBezTo>
                      <a:pt x="3" y="83"/>
                      <a:pt x="1" y="85"/>
                      <a:pt x="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3" y="85"/>
                      <a:pt x="27" y="85"/>
                      <a:pt x="32" y="84"/>
                    </a:cubicBezTo>
                    <a:cubicBezTo>
                      <a:pt x="37" y="83"/>
                      <a:pt x="42" y="80"/>
                      <a:pt x="46" y="78"/>
                    </a:cubicBezTo>
                    <a:cubicBezTo>
                      <a:pt x="55" y="73"/>
                      <a:pt x="64" y="68"/>
                      <a:pt x="71" y="60"/>
                    </a:cubicBezTo>
                    <a:cubicBezTo>
                      <a:pt x="81" y="48"/>
                      <a:pt x="92" y="15"/>
                      <a:pt x="85" y="0"/>
                    </a:cubicBezTo>
                    <a:cubicBezTo>
                      <a:pt x="82" y="3"/>
                      <a:pt x="83" y="9"/>
                      <a:pt x="82" y="14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3" name="Freeform 28">
                <a:extLst>
                  <a:ext uri="{FF2B5EF4-FFF2-40B4-BE49-F238E27FC236}">
                    <a16:creationId xmlns:a16="http://schemas.microsoft.com/office/drawing/2014/main" id="{AF03DFEF-F726-4C35-B601-CFABBA87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3361"/>
                <a:ext cx="283" cy="230"/>
              </a:xfrm>
              <a:custGeom>
                <a:avLst/>
                <a:gdLst>
                  <a:gd name="T0" fmla="*/ 1776 w 113"/>
                  <a:gd name="T1" fmla="*/ 380 h 86"/>
                  <a:gd name="T2" fmla="*/ 1192 w 113"/>
                  <a:gd name="T3" fmla="*/ 150 h 86"/>
                  <a:gd name="T4" fmla="*/ 551 w 113"/>
                  <a:gd name="T5" fmla="*/ 115 h 86"/>
                  <a:gd name="T6" fmla="*/ 879 w 113"/>
                  <a:gd name="T7" fmla="*/ 1645 h 86"/>
                  <a:gd name="T8" fmla="*/ 676 w 113"/>
                  <a:gd name="T9" fmla="*/ 444 h 86"/>
                  <a:gd name="T10" fmla="*/ 1630 w 113"/>
                  <a:gd name="T11" fmla="*/ 401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86">
                    <a:moveTo>
                      <a:pt x="113" y="20"/>
                    </a:moveTo>
                    <a:cubicBezTo>
                      <a:pt x="101" y="21"/>
                      <a:pt x="88" y="11"/>
                      <a:pt x="76" y="8"/>
                    </a:cubicBezTo>
                    <a:cubicBezTo>
                      <a:pt x="63" y="4"/>
                      <a:pt x="48" y="0"/>
                      <a:pt x="35" y="6"/>
                    </a:cubicBezTo>
                    <a:cubicBezTo>
                      <a:pt x="0" y="20"/>
                      <a:pt x="42" y="70"/>
                      <a:pt x="56" y="86"/>
                    </a:cubicBezTo>
                    <a:cubicBezTo>
                      <a:pt x="48" y="69"/>
                      <a:pt x="33" y="42"/>
                      <a:pt x="43" y="23"/>
                    </a:cubicBezTo>
                    <a:cubicBezTo>
                      <a:pt x="52" y="4"/>
                      <a:pt x="89" y="19"/>
                      <a:pt x="104" y="2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4" name="Freeform 29">
                <a:extLst>
                  <a:ext uri="{FF2B5EF4-FFF2-40B4-BE49-F238E27FC236}">
                    <a16:creationId xmlns:a16="http://schemas.microsoft.com/office/drawing/2014/main" id="{F9A5E73B-96B3-42D0-BACF-92CB643B2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3153"/>
                <a:ext cx="82" cy="80"/>
              </a:xfrm>
              <a:custGeom>
                <a:avLst/>
                <a:gdLst>
                  <a:gd name="T0" fmla="*/ 0 w 33"/>
                  <a:gd name="T1" fmla="*/ 248 h 30"/>
                  <a:gd name="T2" fmla="*/ 475 w 33"/>
                  <a:gd name="T3" fmla="*/ 0 h 30"/>
                  <a:gd name="T4" fmla="*/ 507 w 33"/>
                  <a:gd name="T5" fmla="*/ 568 h 30"/>
                  <a:gd name="T6" fmla="*/ 383 w 33"/>
                  <a:gd name="T7" fmla="*/ 376 h 30"/>
                  <a:gd name="T8" fmla="*/ 166 w 33"/>
                  <a:gd name="T9" fmla="*/ 32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0">
                    <a:moveTo>
                      <a:pt x="0" y="13"/>
                    </a:moveTo>
                    <a:cubicBezTo>
                      <a:pt x="11" y="17"/>
                      <a:pt x="25" y="8"/>
                      <a:pt x="31" y="0"/>
                    </a:cubicBezTo>
                    <a:cubicBezTo>
                      <a:pt x="32" y="10"/>
                      <a:pt x="32" y="20"/>
                      <a:pt x="33" y="30"/>
                    </a:cubicBezTo>
                    <a:cubicBezTo>
                      <a:pt x="31" y="26"/>
                      <a:pt x="30" y="22"/>
                      <a:pt x="25" y="20"/>
                    </a:cubicBezTo>
                    <a:cubicBezTo>
                      <a:pt x="20" y="18"/>
                      <a:pt x="17" y="21"/>
                      <a:pt x="11" y="17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5" name="Freeform 30">
                <a:extLst>
                  <a:ext uri="{FF2B5EF4-FFF2-40B4-BE49-F238E27FC236}">
                    <a16:creationId xmlns:a16="http://schemas.microsoft.com/office/drawing/2014/main" id="{70772987-9CB2-42C7-A346-1ADFE2DB0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615"/>
                <a:ext cx="140" cy="402"/>
              </a:xfrm>
              <a:custGeom>
                <a:avLst/>
                <a:gdLst>
                  <a:gd name="T0" fmla="*/ 345 w 56"/>
                  <a:gd name="T1" fmla="*/ 865 h 151"/>
                  <a:gd name="T2" fmla="*/ 283 w 56"/>
                  <a:gd name="T3" fmla="*/ 1850 h 151"/>
                  <a:gd name="T4" fmla="*/ 33 w 56"/>
                  <a:gd name="T5" fmla="*/ 2849 h 151"/>
                  <a:gd name="T6" fmla="*/ 458 w 56"/>
                  <a:gd name="T7" fmla="*/ 2111 h 151"/>
                  <a:gd name="T8" fmla="*/ 783 w 56"/>
                  <a:gd name="T9" fmla="*/ 1603 h 151"/>
                  <a:gd name="T10" fmla="*/ 750 w 56"/>
                  <a:gd name="T11" fmla="*/ 703 h 151"/>
                  <a:gd name="T12" fmla="*/ 875 w 56"/>
                  <a:gd name="T13" fmla="*/ 0 h 151"/>
                  <a:gd name="T14" fmla="*/ 613 w 56"/>
                  <a:gd name="T15" fmla="*/ 282 h 151"/>
                  <a:gd name="T16" fmla="*/ 438 w 56"/>
                  <a:gd name="T17" fmla="*/ 644 h 1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151">
                    <a:moveTo>
                      <a:pt x="22" y="46"/>
                    </a:moveTo>
                    <a:cubicBezTo>
                      <a:pt x="27" y="62"/>
                      <a:pt x="21" y="82"/>
                      <a:pt x="18" y="98"/>
                    </a:cubicBezTo>
                    <a:cubicBezTo>
                      <a:pt x="14" y="115"/>
                      <a:pt x="0" y="133"/>
                      <a:pt x="2" y="151"/>
                    </a:cubicBezTo>
                    <a:cubicBezTo>
                      <a:pt x="9" y="133"/>
                      <a:pt x="6" y="120"/>
                      <a:pt x="29" y="112"/>
                    </a:cubicBezTo>
                    <a:cubicBezTo>
                      <a:pt x="45" y="106"/>
                      <a:pt x="51" y="98"/>
                      <a:pt x="50" y="85"/>
                    </a:cubicBezTo>
                    <a:cubicBezTo>
                      <a:pt x="49" y="69"/>
                      <a:pt x="47" y="53"/>
                      <a:pt x="48" y="37"/>
                    </a:cubicBezTo>
                    <a:cubicBezTo>
                      <a:pt x="48" y="28"/>
                      <a:pt x="45" y="6"/>
                      <a:pt x="56" y="0"/>
                    </a:cubicBezTo>
                    <a:cubicBezTo>
                      <a:pt x="49" y="3"/>
                      <a:pt x="42" y="9"/>
                      <a:pt x="39" y="15"/>
                    </a:cubicBezTo>
                    <a:cubicBezTo>
                      <a:pt x="36" y="21"/>
                      <a:pt x="38" y="32"/>
                      <a:pt x="28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6" name="Freeform 31">
                <a:extLst>
                  <a:ext uri="{FF2B5EF4-FFF2-40B4-BE49-F238E27FC236}">
                    <a16:creationId xmlns:a16="http://schemas.microsoft.com/office/drawing/2014/main" id="{CEB2B1B3-3262-4D03-8BE1-5C0D86C37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3135"/>
                <a:ext cx="87" cy="192"/>
              </a:xfrm>
              <a:custGeom>
                <a:avLst/>
                <a:gdLst>
                  <a:gd name="T0" fmla="*/ 12 w 35"/>
                  <a:gd name="T1" fmla="*/ 0 h 72"/>
                  <a:gd name="T2" fmla="*/ 216 w 35"/>
                  <a:gd name="T3" fmla="*/ 533 h 72"/>
                  <a:gd name="T4" fmla="*/ 495 w 35"/>
                  <a:gd name="T5" fmla="*/ 1365 h 72"/>
                  <a:gd name="T6" fmla="*/ 537 w 35"/>
                  <a:gd name="T7" fmla="*/ 341 h 72"/>
                  <a:gd name="T8" fmla="*/ 124 w 35"/>
                  <a:gd name="T9" fmla="*/ 192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72">
                    <a:moveTo>
                      <a:pt x="1" y="0"/>
                    </a:moveTo>
                    <a:cubicBezTo>
                      <a:pt x="0" y="11"/>
                      <a:pt x="8" y="19"/>
                      <a:pt x="14" y="28"/>
                    </a:cubicBezTo>
                    <a:cubicBezTo>
                      <a:pt x="23" y="42"/>
                      <a:pt x="25" y="57"/>
                      <a:pt x="32" y="72"/>
                    </a:cubicBezTo>
                    <a:cubicBezTo>
                      <a:pt x="24" y="57"/>
                      <a:pt x="12" y="25"/>
                      <a:pt x="35" y="18"/>
                    </a:cubicBezTo>
                    <a:cubicBezTo>
                      <a:pt x="28" y="17"/>
                      <a:pt x="11" y="17"/>
                      <a:pt x="8" y="1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7" name="Freeform 32">
                <a:extLst>
                  <a:ext uri="{FF2B5EF4-FFF2-40B4-BE49-F238E27FC236}">
                    <a16:creationId xmlns:a16="http://schemas.microsoft.com/office/drawing/2014/main" id="{34D6E8D1-E231-4733-B4F2-1E399B2F2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2505"/>
                <a:ext cx="283" cy="323"/>
              </a:xfrm>
              <a:custGeom>
                <a:avLst/>
                <a:gdLst>
                  <a:gd name="T0" fmla="*/ 0 w 113"/>
                  <a:gd name="T1" fmla="*/ 115 h 121"/>
                  <a:gd name="T2" fmla="*/ 0 w 113"/>
                  <a:gd name="T3" fmla="*/ 136 h 121"/>
                  <a:gd name="T4" fmla="*/ 0 w 113"/>
                  <a:gd name="T5" fmla="*/ 798 h 121"/>
                  <a:gd name="T6" fmla="*/ 33 w 113"/>
                  <a:gd name="T7" fmla="*/ 1353 h 121"/>
                  <a:gd name="T8" fmla="*/ 175 w 113"/>
                  <a:gd name="T9" fmla="*/ 1882 h 121"/>
                  <a:gd name="T10" fmla="*/ 426 w 113"/>
                  <a:gd name="T11" fmla="*/ 2301 h 121"/>
                  <a:gd name="T12" fmla="*/ 313 w 113"/>
                  <a:gd name="T13" fmla="*/ 1596 h 121"/>
                  <a:gd name="T14" fmla="*/ 471 w 113"/>
                  <a:gd name="T15" fmla="*/ 876 h 121"/>
                  <a:gd name="T16" fmla="*/ 1743 w 113"/>
                  <a:gd name="T17" fmla="*/ 93 h 121"/>
                  <a:gd name="T18" fmla="*/ 1756 w 113"/>
                  <a:gd name="T19" fmla="*/ 0 h 121"/>
                  <a:gd name="T20" fmla="*/ 0 w 113"/>
                  <a:gd name="T21" fmla="*/ 0 h 121"/>
                  <a:gd name="T22" fmla="*/ 0 w 113"/>
                  <a:gd name="T23" fmla="*/ 115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121">
                    <a:moveTo>
                      <a:pt x="0" y="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" y="18"/>
                      <a:pt x="0" y="31"/>
                      <a:pt x="0" y="42"/>
                    </a:cubicBezTo>
                    <a:cubicBezTo>
                      <a:pt x="1" y="52"/>
                      <a:pt x="1" y="62"/>
                      <a:pt x="2" y="71"/>
                    </a:cubicBezTo>
                    <a:cubicBezTo>
                      <a:pt x="3" y="81"/>
                      <a:pt x="7" y="90"/>
                      <a:pt x="11" y="99"/>
                    </a:cubicBezTo>
                    <a:cubicBezTo>
                      <a:pt x="15" y="108"/>
                      <a:pt x="18" y="114"/>
                      <a:pt x="27" y="121"/>
                    </a:cubicBezTo>
                    <a:cubicBezTo>
                      <a:pt x="24" y="108"/>
                      <a:pt x="20" y="97"/>
                      <a:pt x="20" y="84"/>
                    </a:cubicBezTo>
                    <a:cubicBezTo>
                      <a:pt x="20" y="70"/>
                      <a:pt x="26" y="59"/>
                      <a:pt x="30" y="46"/>
                    </a:cubicBezTo>
                    <a:cubicBezTo>
                      <a:pt x="40" y="10"/>
                      <a:pt x="81" y="8"/>
                      <a:pt x="111" y="5"/>
                    </a:cubicBezTo>
                    <a:cubicBezTo>
                      <a:pt x="112" y="3"/>
                      <a:pt x="113" y="1"/>
                      <a:pt x="1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8" name="Freeform 33">
                <a:extLst>
                  <a:ext uri="{FF2B5EF4-FFF2-40B4-BE49-F238E27FC236}">
                    <a16:creationId xmlns:a16="http://schemas.microsoft.com/office/drawing/2014/main" id="{9130AF67-F492-4976-924A-30835BF36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5" y="3105"/>
                <a:ext cx="58" cy="224"/>
              </a:xfrm>
              <a:custGeom>
                <a:avLst/>
                <a:gdLst>
                  <a:gd name="T0" fmla="*/ 242 w 23"/>
                  <a:gd name="T1" fmla="*/ 0 h 84"/>
                  <a:gd name="T2" fmla="*/ 50 w 23"/>
                  <a:gd name="T3" fmla="*/ 776 h 84"/>
                  <a:gd name="T4" fmla="*/ 50 w 23"/>
                  <a:gd name="T5" fmla="*/ 1229 h 84"/>
                  <a:gd name="T6" fmla="*/ 0 w 23"/>
                  <a:gd name="T7" fmla="*/ 1592 h 84"/>
                  <a:gd name="T8" fmla="*/ 113 w 23"/>
                  <a:gd name="T9" fmla="*/ 968 h 84"/>
                  <a:gd name="T10" fmla="*/ 368 w 23"/>
                  <a:gd name="T11" fmla="*/ 589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4">
                    <a:moveTo>
                      <a:pt x="15" y="0"/>
                    </a:moveTo>
                    <a:cubicBezTo>
                      <a:pt x="16" y="15"/>
                      <a:pt x="4" y="27"/>
                      <a:pt x="3" y="41"/>
                    </a:cubicBezTo>
                    <a:cubicBezTo>
                      <a:pt x="2" y="49"/>
                      <a:pt x="4" y="57"/>
                      <a:pt x="3" y="65"/>
                    </a:cubicBezTo>
                    <a:cubicBezTo>
                      <a:pt x="3" y="71"/>
                      <a:pt x="0" y="77"/>
                      <a:pt x="0" y="84"/>
                    </a:cubicBezTo>
                    <a:cubicBezTo>
                      <a:pt x="7" y="75"/>
                      <a:pt x="3" y="61"/>
                      <a:pt x="7" y="51"/>
                    </a:cubicBezTo>
                    <a:cubicBezTo>
                      <a:pt x="10" y="44"/>
                      <a:pt x="17" y="35"/>
                      <a:pt x="23" y="3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69" name="Freeform 34">
                <a:extLst>
                  <a:ext uri="{FF2B5EF4-FFF2-40B4-BE49-F238E27FC236}">
                    <a16:creationId xmlns:a16="http://schemas.microsoft.com/office/drawing/2014/main" id="{72E411F6-6422-42C9-B400-9F82371BE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503"/>
                <a:ext cx="185" cy="184"/>
              </a:xfrm>
              <a:custGeom>
                <a:avLst/>
                <a:gdLst>
                  <a:gd name="T0" fmla="*/ 408 w 74"/>
                  <a:gd name="T1" fmla="*/ 35 h 69"/>
                  <a:gd name="T2" fmla="*/ 0 w 74"/>
                  <a:gd name="T3" fmla="*/ 1173 h 69"/>
                  <a:gd name="T4" fmla="*/ 925 w 74"/>
                  <a:gd name="T5" fmla="*/ 1101 h 69"/>
                  <a:gd name="T6" fmla="*/ 1020 w 74"/>
                  <a:gd name="T7" fmla="*/ 35 h 69"/>
                  <a:gd name="T8" fmla="*/ 550 w 74"/>
                  <a:gd name="T9" fmla="*/ 2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" h="69">
                    <a:moveTo>
                      <a:pt x="26" y="2"/>
                    </a:moveTo>
                    <a:cubicBezTo>
                      <a:pt x="34" y="25"/>
                      <a:pt x="21" y="52"/>
                      <a:pt x="0" y="62"/>
                    </a:cubicBezTo>
                    <a:cubicBezTo>
                      <a:pt x="20" y="61"/>
                      <a:pt x="42" y="69"/>
                      <a:pt x="59" y="58"/>
                    </a:cubicBezTo>
                    <a:cubicBezTo>
                      <a:pt x="74" y="48"/>
                      <a:pt x="70" y="18"/>
                      <a:pt x="65" y="2"/>
                    </a:cubicBezTo>
                    <a:cubicBezTo>
                      <a:pt x="56" y="5"/>
                      <a:pt x="45" y="0"/>
                      <a:pt x="35" y="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0" name="Freeform 35">
                <a:extLst>
                  <a:ext uri="{FF2B5EF4-FFF2-40B4-BE49-F238E27FC236}">
                    <a16:creationId xmlns:a16="http://schemas.microsoft.com/office/drawing/2014/main" id="{8791FBD4-4442-49C5-89BA-12DE76F8D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3183"/>
                <a:ext cx="243" cy="285"/>
              </a:xfrm>
              <a:custGeom>
                <a:avLst/>
                <a:gdLst>
                  <a:gd name="T0" fmla="*/ 817 w 97"/>
                  <a:gd name="T1" fmla="*/ 56 h 107"/>
                  <a:gd name="T2" fmla="*/ 188 w 97"/>
                  <a:gd name="T3" fmla="*/ 1057 h 107"/>
                  <a:gd name="T4" fmla="*/ 1210 w 97"/>
                  <a:gd name="T5" fmla="*/ 2022 h 107"/>
                  <a:gd name="T6" fmla="*/ 1338 w 97"/>
                  <a:gd name="T7" fmla="*/ 738 h 107"/>
                  <a:gd name="T8" fmla="*/ 817 w 97"/>
                  <a:gd name="T9" fmla="*/ 56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107">
                    <a:moveTo>
                      <a:pt x="52" y="3"/>
                    </a:moveTo>
                    <a:cubicBezTo>
                      <a:pt x="40" y="11"/>
                      <a:pt x="0" y="27"/>
                      <a:pt x="12" y="56"/>
                    </a:cubicBezTo>
                    <a:cubicBezTo>
                      <a:pt x="24" y="85"/>
                      <a:pt x="63" y="107"/>
                      <a:pt x="77" y="107"/>
                    </a:cubicBezTo>
                    <a:cubicBezTo>
                      <a:pt x="85" y="89"/>
                      <a:pt x="97" y="68"/>
                      <a:pt x="85" y="39"/>
                    </a:cubicBezTo>
                    <a:cubicBezTo>
                      <a:pt x="72" y="10"/>
                      <a:pt x="55" y="0"/>
                      <a:pt x="52" y="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1" name="Freeform 36">
                <a:extLst>
                  <a:ext uri="{FF2B5EF4-FFF2-40B4-BE49-F238E27FC236}">
                    <a16:creationId xmlns:a16="http://schemas.microsoft.com/office/drawing/2014/main" id="{118338BA-4DD4-4C4C-BC15-E9ADDCC6B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3100"/>
                <a:ext cx="235" cy="195"/>
              </a:xfrm>
              <a:custGeom>
                <a:avLst/>
                <a:gdLst>
                  <a:gd name="T0" fmla="*/ 0 w 94"/>
                  <a:gd name="T1" fmla="*/ 0 h 73"/>
                  <a:gd name="T2" fmla="*/ 1333 w 94"/>
                  <a:gd name="T3" fmla="*/ 1028 h 73"/>
                  <a:gd name="T4" fmla="*/ 613 w 94"/>
                  <a:gd name="T5" fmla="*/ 1242 h 73"/>
                  <a:gd name="T6" fmla="*/ 408 w 94"/>
                  <a:gd name="T7" fmla="*/ 401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73">
                    <a:moveTo>
                      <a:pt x="0" y="0"/>
                    </a:moveTo>
                    <a:cubicBezTo>
                      <a:pt x="27" y="34"/>
                      <a:pt x="94" y="27"/>
                      <a:pt x="85" y="54"/>
                    </a:cubicBezTo>
                    <a:cubicBezTo>
                      <a:pt x="80" y="72"/>
                      <a:pt x="51" y="73"/>
                      <a:pt x="39" y="65"/>
                    </a:cubicBezTo>
                    <a:cubicBezTo>
                      <a:pt x="25" y="54"/>
                      <a:pt x="25" y="37"/>
                      <a:pt x="26" y="2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2" name="Freeform 37">
                <a:extLst>
                  <a:ext uri="{FF2B5EF4-FFF2-40B4-BE49-F238E27FC236}">
                    <a16:creationId xmlns:a16="http://schemas.microsoft.com/office/drawing/2014/main" id="{1D28DDB0-EB71-4BC4-9A83-5A28255D1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" y="2908"/>
                <a:ext cx="338" cy="248"/>
              </a:xfrm>
              <a:custGeom>
                <a:avLst/>
                <a:gdLst>
                  <a:gd name="T0" fmla="*/ 1680 w 135"/>
                  <a:gd name="T1" fmla="*/ 77 h 93"/>
                  <a:gd name="T2" fmla="*/ 1067 w 135"/>
                  <a:gd name="T3" fmla="*/ 35 h 93"/>
                  <a:gd name="T4" fmla="*/ 238 w 135"/>
                  <a:gd name="T5" fmla="*/ 1251 h 93"/>
                  <a:gd name="T6" fmla="*/ 1660 w 135"/>
                  <a:gd name="T7" fmla="*/ 1613 h 93"/>
                  <a:gd name="T8" fmla="*/ 1630 w 135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5" h="93">
                    <a:moveTo>
                      <a:pt x="107" y="4"/>
                    </a:moveTo>
                    <a:cubicBezTo>
                      <a:pt x="96" y="1"/>
                      <a:pt x="79" y="0"/>
                      <a:pt x="68" y="2"/>
                    </a:cubicBezTo>
                    <a:cubicBezTo>
                      <a:pt x="49" y="7"/>
                      <a:pt x="0" y="43"/>
                      <a:pt x="15" y="66"/>
                    </a:cubicBezTo>
                    <a:cubicBezTo>
                      <a:pt x="22" y="76"/>
                      <a:pt x="76" y="93"/>
                      <a:pt x="106" y="85"/>
                    </a:cubicBezTo>
                    <a:cubicBezTo>
                      <a:pt x="135" y="77"/>
                      <a:pt x="119" y="8"/>
                      <a:pt x="104" y="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3" name="Freeform 38">
                <a:extLst>
                  <a:ext uri="{FF2B5EF4-FFF2-40B4-BE49-F238E27FC236}">
                    <a16:creationId xmlns:a16="http://schemas.microsoft.com/office/drawing/2014/main" id="{5815098C-A304-4350-A633-EF2402DDB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" y="2895"/>
                <a:ext cx="238" cy="133"/>
              </a:xfrm>
              <a:custGeom>
                <a:avLst/>
                <a:gdLst>
                  <a:gd name="T0" fmla="*/ 0 w 95"/>
                  <a:gd name="T1" fmla="*/ 580 h 50"/>
                  <a:gd name="T2" fmla="*/ 960 w 95"/>
                  <a:gd name="T3" fmla="*/ 622 h 50"/>
                  <a:gd name="T4" fmla="*/ 1493 w 95"/>
                  <a:gd name="T5" fmla="*/ 942 h 50"/>
                  <a:gd name="T6" fmla="*/ 1255 w 95"/>
                  <a:gd name="T7" fmla="*/ 205 h 50"/>
                  <a:gd name="T8" fmla="*/ 438 w 95"/>
                  <a:gd name="T9" fmla="*/ 19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50">
                    <a:moveTo>
                      <a:pt x="0" y="31"/>
                    </a:moveTo>
                    <a:cubicBezTo>
                      <a:pt x="12" y="45"/>
                      <a:pt x="43" y="33"/>
                      <a:pt x="61" y="33"/>
                    </a:cubicBezTo>
                    <a:cubicBezTo>
                      <a:pt x="71" y="34"/>
                      <a:pt x="89" y="40"/>
                      <a:pt x="95" y="50"/>
                    </a:cubicBezTo>
                    <a:cubicBezTo>
                      <a:pt x="90" y="38"/>
                      <a:pt x="90" y="18"/>
                      <a:pt x="80" y="11"/>
                    </a:cubicBezTo>
                    <a:cubicBezTo>
                      <a:pt x="67" y="0"/>
                      <a:pt x="42" y="6"/>
                      <a:pt x="28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4" name="Freeform 39">
                <a:extLst>
                  <a:ext uri="{FF2B5EF4-FFF2-40B4-BE49-F238E27FC236}">
                    <a16:creationId xmlns:a16="http://schemas.microsoft.com/office/drawing/2014/main" id="{D6CA4E53-9240-4AF6-B27A-BB14F11ED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" y="3343"/>
                <a:ext cx="316" cy="336"/>
              </a:xfrm>
              <a:custGeom>
                <a:avLst/>
                <a:gdLst>
                  <a:gd name="T0" fmla="*/ 1906 w 126"/>
                  <a:gd name="T1" fmla="*/ 1160 h 126"/>
                  <a:gd name="T2" fmla="*/ 334 w 126"/>
                  <a:gd name="T3" fmla="*/ 1501 h 126"/>
                  <a:gd name="T4" fmla="*/ 1989 w 126"/>
                  <a:gd name="T5" fmla="*/ 1003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6" h="126">
                    <a:moveTo>
                      <a:pt x="121" y="61"/>
                    </a:moveTo>
                    <a:cubicBezTo>
                      <a:pt x="96" y="101"/>
                      <a:pt x="34" y="126"/>
                      <a:pt x="21" y="79"/>
                    </a:cubicBezTo>
                    <a:cubicBezTo>
                      <a:pt x="0" y="0"/>
                      <a:pt x="100" y="39"/>
                      <a:pt x="126" y="5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5" name="Freeform 40">
                <a:extLst>
                  <a:ext uri="{FF2B5EF4-FFF2-40B4-BE49-F238E27FC236}">
                    <a16:creationId xmlns:a16="http://schemas.microsoft.com/office/drawing/2014/main" id="{01AF11A9-1545-4B89-8DDB-D4FFE7799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" y="2473"/>
                <a:ext cx="273" cy="475"/>
              </a:xfrm>
              <a:custGeom>
                <a:avLst/>
                <a:gdLst>
                  <a:gd name="T0" fmla="*/ 1285 w 109"/>
                  <a:gd name="T1" fmla="*/ 833 h 178"/>
                  <a:gd name="T2" fmla="*/ 471 w 109"/>
                  <a:gd name="T3" fmla="*/ 2983 h 178"/>
                  <a:gd name="T4" fmla="*/ 1285 w 109"/>
                  <a:gd name="T5" fmla="*/ 1993 h 178"/>
                  <a:gd name="T6" fmla="*/ 1285 w 109"/>
                  <a:gd name="T7" fmla="*/ 833 h 1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9" h="178">
                    <a:moveTo>
                      <a:pt x="82" y="44"/>
                    </a:moveTo>
                    <a:cubicBezTo>
                      <a:pt x="28" y="0"/>
                      <a:pt x="0" y="139"/>
                      <a:pt x="30" y="157"/>
                    </a:cubicBezTo>
                    <a:cubicBezTo>
                      <a:pt x="65" y="178"/>
                      <a:pt x="74" y="123"/>
                      <a:pt x="82" y="105"/>
                    </a:cubicBezTo>
                    <a:cubicBezTo>
                      <a:pt x="90" y="85"/>
                      <a:pt x="109" y="63"/>
                      <a:pt x="82" y="4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6" name="Freeform 41">
                <a:extLst>
                  <a:ext uri="{FF2B5EF4-FFF2-40B4-BE49-F238E27FC236}">
                    <a16:creationId xmlns:a16="http://schemas.microsoft.com/office/drawing/2014/main" id="{B13EDDBC-E353-471A-A737-9BFAB736F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" y="2505"/>
                <a:ext cx="177" cy="291"/>
              </a:xfrm>
              <a:custGeom>
                <a:avLst/>
                <a:gdLst>
                  <a:gd name="T0" fmla="*/ 1037 w 71"/>
                  <a:gd name="T1" fmla="*/ 1127 h 109"/>
                  <a:gd name="T2" fmla="*/ 12 w 71"/>
                  <a:gd name="T3" fmla="*/ 1127 h 109"/>
                  <a:gd name="T4" fmla="*/ 386 w 71"/>
                  <a:gd name="T5" fmla="*/ 1639 h 109"/>
                  <a:gd name="T6" fmla="*/ 912 w 71"/>
                  <a:gd name="T7" fmla="*/ 1866 h 109"/>
                  <a:gd name="T8" fmla="*/ 1057 w 71"/>
                  <a:gd name="T9" fmla="*/ 1161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09">
                    <a:moveTo>
                      <a:pt x="67" y="59"/>
                    </a:moveTo>
                    <a:cubicBezTo>
                      <a:pt x="31" y="0"/>
                      <a:pt x="0" y="40"/>
                      <a:pt x="1" y="59"/>
                    </a:cubicBezTo>
                    <a:cubicBezTo>
                      <a:pt x="1" y="73"/>
                      <a:pt x="15" y="77"/>
                      <a:pt x="25" y="86"/>
                    </a:cubicBezTo>
                    <a:cubicBezTo>
                      <a:pt x="37" y="96"/>
                      <a:pt x="41" y="109"/>
                      <a:pt x="59" y="98"/>
                    </a:cubicBezTo>
                    <a:cubicBezTo>
                      <a:pt x="71" y="90"/>
                      <a:pt x="71" y="75"/>
                      <a:pt x="68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7" name="Freeform 42">
                <a:extLst>
                  <a:ext uri="{FF2B5EF4-FFF2-40B4-BE49-F238E27FC236}">
                    <a16:creationId xmlns:a16="http://schemas.microsoft.com/office/drawing/2014/main" id="{4FED72DA-29AE-476A-99A6-7CBADB63B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391"/>
                <a:ext cx="205" cy="320"/>
              </a:xfrm>
              <a:custGeom>
                <a:avLst/>
                <a:gdLst>
                  <a:gd name="T0" fmla="*/ 738 w 82"/>
                  <a:gd name="T1" fmla="*/ 171 h 120"/>
                  <a:gd name="T2" fmla="*/ 95 w 82"/>
                  <a:gd name="T3" fmla="*/ 320 h 120"/>
                  <a:gd name="T4" fmla="*/ 550 w 82"/>
                  <a:gd name="T5" fmla="*/ 1651 h 120"/>
                  <a:gd name="T6" fmla="*/ 750 w 82"/>
                  <a:gd name="T7" fmla="*/ 171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0">
                    <a:moveTo>
                      <a:pt x="47" y="9"/>
                    </a:moveTo>
                    <a:cubicBezTo>
                      <a:pt x="32" y="4"/>
                      <a:pt x="13" y="0"/>
                      <a:pt x="6" y="17"/>
                    </a:cubicBezTo>
                    <a:cubicBezTo>
                      <a:pt x="0" y="30"/>
                      <a:pt x="24" y="80"/>
                      <a:pt x="35" y="87"/>
                    </a:cubicBezTo>
                    <a:cubicBezTo>
                      <a:pt x="82" y="120"/>
                      <a:pt x="66" y="30"/>
                      <a:pt x="48" y="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8" name="Freeform 43">
                <a:extLst>
                  <a:ext uri="{FF2B5EF4-FFF2-40B4-BE49-F238E27FC236}">
                    <a16:creationId xmlns:a16="http://schemas.microsoft.com/office/drawing/2014/main" id="{A8C2C0C9-8DB3-4715-8834-165758C92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425"/>
                <a:ext cx="233" cy="243"/>
              </a:xfrm>
              <a:custGeom>
                <a:avLst/>
                <a:gdLst>
                  <a:gd name="T0" fmla="*/ 596 w 93"/>
                  <a:gd name="T1" fmla="*/ 150 h 91"/>
                  <a:gd name="T2" fmla="*/ 1160 w 93"/>
                  <a:gd name="T3" fmla="*/ 115 h 91"/>
                  <a:gd name="T4" fmla="*/ 1443 w 93"/>
                  <a:gd name="T5" fmla="*/ 1127 h 91"/>
                  <a:gd name="T6" fmla="*/ 784 w 93"/>
                  <a:gd name="T7" fmla="*/ 1698 h 91"/>
                  <a:gd name="T8" fmla="*/ 0 w 93"/>
                  <a:gd name="T9" fmla="*/ 1071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1">
                    <a:moveTo>
                      <a:pt x="38" y="8"/>
                    </a:moveTo>
                    <a:cubicBezTo>
                      <a:pt x="48" y="4"/>
                      <a:pt x="64" y="0"/>
                      <a:pt x="74" y="6"/>
                    </a:cubicBezTo>
                    <a:cubicBezTo>
                      <a:pt x="83" y="13"/>
                      <a:pt x="93" y="30"/>
                      <a:pt x="92" y="59"/>
                    </a:cubicBezTo>
                    <a:cubicBezTo>
                      <a:pt x="91" y="89"/>
                      <a:pt x="66" y="91"/>
                      <a:pt x="50" y="89"/>
                    </a:cubicBezTo>
                    <a:cubicBezTo>
                      <a:pt x="16" y="85"/>
                      <a:pt x="6" y="66"/>
                      <a:pt x="0" y="56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79" name="Freeform 44">
                <a:extLst>
                  <a:ext uri="{FF2B5EF4-FFF2-40B4-BE49-F238E27FC236}">
                    <a16:creationId xmlns:a16="http://schemas.microsoft.com/office/drawing/2014/main" id="{529B0C2C-415E-4990-B564-BF169611E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3247"/>
                <a:ext cx="72" cy="149"/>
              </a:xfrm>
              <a:custGeom>
                <a:avLst/>
                <a:gdLst>
                  <a:gd name="T0" fmla="*/ 42 w 29"/>
                  <a:gd name="T1" fmla="*/ 1054 h 56"/>
                  <a:gd name="T2" fmla="*/ 290 w 29"/>
                  <a:gd name="T3" fmla="*/ 21 h 56"/>
                  <a:gd name="T4" fmla="*/ 30 w 29"/>
                  <a:gd name="T5" fmla="*/ 431 h 56"/>
                  <a:gd name="T6" fmla="*/ 42 w 29"/>
                  <a:gd name="T7" fmla="*/ 105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6">
                    <a:moveTo>
                      <a:pt x="3" y="56"/>
                    </a:moveTo>
                    <a:cubicBezTo>
                      <a:pt x="21" y="50"/>
                      <a:pt x="29" y="7"/>
                      <a:pt x="19" y="1"/>
                    </a:cubicBezTo>
                    <a:cubicBezTo>
                      <a:pt x="13" y="0"/>
                      <a:pt x="4" y="8"/>
                      <a:pt x="2" y="23"/>
                    </a:cubicBezTo>
                    <a:cubicBezTo>
                      <a:pt x="0" y="38"/>
                      <a:pt x="3" y="56"/>
                      <a:pt x="3" y="56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0" name="Freeform 45">
                <a:extLst>
                  <a:ext uri="{FF2B5EF4-FFF2-40B4-BE49-F238E27FC236}">
                    <a16:creationId xmlns:a16="http://schemas.microsoft.com/office/drawing/2014/main" id="{D7C6A216-A461-4E78-82C3-E4A1F8BD9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745"/>
                <a:ext cx="107" cy="136"/>
              </a:xfrm>
              <a:custGeom>
                <a:avLst/>
                <a:gdLst>
                  <a:gd name="T0" fmla="*/ 649 w 43"/>
                  <a:gd name="T1" fmla="*/ 115 h 51"/>
                  <a:gd name="T2" fmla="*/ 403 w 43"/>
                  <a:gd name="T3" fmla="*/ 704 h 51"/>
                  <a:gd name="T4" fmla="*/ 0 w 43"/>
                  <a:gd name="T5" fmla="*/ 968 h 51"/>
                  <a:gd name="T6" fmla="*/ 649 w 43"/>
                  <a:gd name="T7" fmla="*/ 93 h 51"/>
                  <a:gd name="T8" fmla="*/ 632 w 43"/>
                  <a:gd name="T9" fmla="*/ 93 h 51"/>
                  <a:gd name="T10" fmla="*/ 649 w 43"/>
                  <a:gd name="T11" fmla="*/ 115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51">
                    <a:moveTo>
                      <a:pt x="42" y="6"/>
                    </a:moveTo>
                    <a:cubicBezTo>
                      <a:pt x="36" y="15"/>
                      <a:pt x="37" y="25"/>
                      <a:pt x="26" y="37"/>
                    </a:cubicBezTo>
                    <a:cubicBezTo>
                      <a:pt x="20" y="44"/>
                      <a:pt x="7" y="49"/>
                      <a:pt x="0" y="51"/>
                    </a:cubicBezTo>
                    <a:cubicBezTo>
                      <a:pt x="1" y="29"/>
                      <a:pt x="16" y="0"/>
                      <a:pt x="42" y="5"/>
                    </a:cubicBezTo>
                    <a:cubicBezTo>
                      <a:pt x="43" y="5"/>
                      <a:pt x="40" y="5"/>
                      <a:pt x="41" y="5"/>
                    </a:cubicBez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1" name="Freeform 46">
                <a:extLst>
                  <a:ext uri="{FF2B5EF4-FFF2-40B4-BE49-F238E27FC236}">
                    <a16:creationId xmlns:a16="http://schemas.microsoft.com/office/drawing/2014/main" id="{EAFAE384-7D6D-4477-8F85-D50D7893D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777"/>
                <a:ext cx="73" cy="94"/>
              </a:xfrm>
              <a:custGeom>
                <a:avLst/>
                <a:gdLst>
                  <a:gd name="T0" fmla="*/ 463 w 29"/>
                  <a:gd name="T1" fmla="*/ 81 h 35"/>
                  <a:gd name="T2" fmla="*/ 50 w 29"/>
                  <a:gd name="T3" fmla="*/ 677 h 35"/>
                  <a:gd name="T4" fmla="*/ 463 w 29"/>
                  <a:gd name="T5" fmla="*/ 81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5">
                    <a:moveTo>
                      <a:pt x="29" y="4"/>
                    </a:moveTo>
                    <a:cubicBezTo>
                      <a:pt x="18" y="0"/>
                      <a:pt x="0" y="16"/>
                      <a:pt x="3" y="35"/>
                    </a:cubicBezTo>
                    <a:cubicBezTo>
                      <a:pt x="10" y="32"/>
                      <a:pt x="26" y="15"/>
                      <a:pt x="29" y="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2" name="Freeform 47">
                <a:extLst>
                  <a:ext uri="{FF2B5EF4-FFF2-40B4-BE49-F238E27FC236}">
                    <a16:creationId xmlns:a16="http://schemas.microsoft.com/office/drawing/2014/main" id="{6D72F29D-DF48-441C-9379-98EC72039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3543"/>
                <a:ext cx="230" cy="170"/>
              </a:xfrm>
              <a:custGeom>
                <a:avLst/>
                <a:gdLst>
                  <a:gd name="T0" fmla="*/ 63 w 92"/>
                  <a:gd name="T1" fmla="*/ 1201 h 64"/>
                  <a:gd name="T2" fmla="*/ 470 w 92"/>
                  <a:gd name="T3" fmla="*/ 353 h 64"/>
                  <a:gd name="T4" fmla="*/ 1083 w 92"/>
                  <a:gd name="T5" fmla="*/ 452 h 64"/>
                  <a:gd name="T6" fmla="*/ 1438 w 92"/>
                  <a:gd name="T7" fmla="*/ 1179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4">
                    <a:moveTo>
                      <a:pt x="4" y="64"/>
                    </a:moveTo>
                    <a:cubicBezTo>
                      <a:pt x="0" y="46"/>
                      <a:pt x="16" y="38"/>
                      <a:pt x="30" y="19"/>
                    </a:cubicBezTo>
                    <a:cubicBezTo>
                      <a:pt x="45" y="0"/>
                      <a:pt x="58" y="11"/>
                      <a:pt x="69" y="24"/>
                    </a:cubicBezTo>
                    <a:cubicBezTo>
                      <a:pt x="81" y="38"/>
                      <a:pt x="92" y="63"/>
                      <a:pt x="92" y="6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3" name="Freeform 48">
                <a:extLst>
                  <a:ext uri="{FF2B5EF4-FFF2-40B4-BE49-F238E27FC236}">
                    <a16:creationId xmlns:a16="http://schemas.microsoft.com/office/drawing/2014/main" id="{E05ADC63-000F-4350-99ED-E5897C246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2900"/>
                <a:ext cx="265" cy="285"/>
              </a:xfrm>
              <a:custGeom>
                <a:avLst/>
                <a:gdLst>
                  <a:gd name="T0" fmla="*/ 63 w 106"/>
                  <a:gd name="T1" fmla="*/ 716 h 107"/>
                  <a:gd name="T2" fmla="*/ 33 w 106"/>
                  <a:gd name="T3" fmla="*/ 1305 h 107"/>
                  <a:gd name="T4" fmla="*/ 813 w 106"/>
                  <a:gd name="T5" fmla="*/ 1928 h 107"/>
                  <a:gd name="T6" fmla="*/ 1083 w 106"/>
                  <a:gd name="T7" fmla="*/ 831 h 107"/>
                  <a:gd name="T8" fmla="*/ 595 w 106"/>
                  <a:gd name="T9" fmla="*/ 431 h 107"/>
                  <a:gd name="T10" fmla="*/ 1145 w 106"/>
                  <a:gd name="T11" fmla="*/ 418 h 107"/>
                  <a:gd name="T12" fmla="*/ 1658 w 106"/>
                  <a:gd name="T13" fmla="*/ 908 h 107"/>
                  <a:gd name="T14" fmla="*/ 1050 w 106"/>
                  <a:gd name="T15" fmla="*/ 56 h 107"/>
                  <a:gd name="T16" fmla="*/ 345 w 106"/>
                  <a:gd name="T17" fmla="*/ 320 h 107"/>
                  <a:gd name="T18" fmla="*/ 63 w 106"/>
                  <a:gd name="T19" fmla="*/ 716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6" h="107">
                    <a:moveTo>
                      <a:pt x="4" y="38"/>
                    </a:moveTo>
                    <a:cubicBezTo>
                      <a:pt x="0" y="50"/>
                      <a:pt x="2" y="64"/>
                      <a:pt x="2" y="69"/>
                    </a:cubicBezTo>
                    <a:cubicBezTo>
                      <a:pt x="1" y="85"/>
                      <a:pt x="26" y="107"/>
                      <a:pt x="52" y="102"/>
                    </a:cubicBezTo>
                    <a:cubicBezTo>
                      <a:pt x="79" y="97"/>
                      <a:pt x="83" y="55"/>
                      <a:pt x="69" y="44"/>
                    </a:cubicBezTo>
                    <a:cubicBezTo>
                      <a:pt x="55" y="32"/>
                      <a:pt x="38" y="31"/>
                      <a:pt x="38" y="23"/>
                    </a:cubicBezTo>
                    <a:cubicBezTo>
                      <a:pt x="38" y="16"/>
                      <a:pt x="61" y="16"/>
                      <a:pt x="73" y="22"/>
                    </a:cubicBezTo>
                    <a:cubicBezTo>
                      <a:pt x="88" y="29"/>
                      <a:pt x="105" y="46"/>
                      <a:pt x="106" y="48"/>
                    </a:cubicBezTo>
                    <a:cubicBezTo>
                      <a:pt x="100" y="32"/>
                      <a:pt x="79" y="6"/>
                      <a:pt x="67" y="3"/>
                    </a:cubicBezTo>
                    <a:cubicBezTo>
                      <a:pt x="55" y="0"/>
                      <a:pt x="29" y="5"/>
                      <a:pt x="22" y="17"/>
                    </a:cubicBezTo>
                    <a:cubicBezTo>
                      <a:pt x="19" y="23"/>
                      <a:pt x="8" y="29"/>
                      <a:pt x="4" y="38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4" name="Freeform 49">
                <a:extLst>
                  <a:ext uri="{FF2B5EF4-FFF2-40B4-BE49-F238E27FC236}">
                    <a16:creationId xmlns:a16="http://schemas.microsoft.com/office/drawing/2014/main" id="{3D89FACE-D91A-46B1-96A8-5897FA574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2937"/>
                <a:ext cx="193" cy="158"/>
              </a:xfrm>
              <a:custGeom>
                <a:avLst/>
                <a:gdLst>
                  <a:gd name="T0" fmla="*/ 188 w 77"/>
                  <a:gd name="T1" fmla="*/ 209 h 59"/>
                  <a:gd name="T2" fmla="*/ 145 w 77"/>
                  <a:gd name="T3" fmla="*/ 790 h 59"/>
                  <a:gd name="T4" fmla="*/ 754 w 77"/>
                  <a:gd name="T5" fmla="*/ 1077 h 59"/>
                  <a:gd name="T6" fmla="*/ 897 w 77"/>
                  <a:gd name="T7" fmla="*/ 367 h 59"/>
                  <a:gd name="T8" fmla="*/ 188 w 77"/>
                  <a:gd name="T9" fmla="*/ 209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9">
                    <a:moveTo>
                      <a:pt x="12" y="11"/>
                    </a:moveTo>
                    <a:cubicBezTo>
                      <a:pt x="3" y="17"/>
                      <a:pt x="0" y="33"/>
                      <a:pt x="9" y="41"/>
                    </a:cubicBezTo>
                    <a:cubicBezTo>
                      <a:pt x="18" y="49"/>
                      <a:pt x="35" y="59"/>
                      <a:pt x="48" y="56"/>
                    </a:cubicBezTo>
                    <a:cubicBezTo>
                      <a:pt x="61" y="53"/>
                      <a:pt x="77" y="38"/>
                      <a:pt x="57" y="19"/>
                    </a:cubicBezTo>
                    <a:cubicBezTo>
                      <a:pt x="38" y="0"/>
                      <a:pt x="22" y="7"/>
                      <a:pt x="12" y="1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5" name="Freeform 50">
                <a:extLst>
                  <a:ext uri="{FF2B5EF4-FFF2-40B4-BE49-F238E27FC236}">
                    <a16:creationId xmlns:a16="http://schemas.microsoft.com/office/drawing/2014/main" id="{218F05B9-6A46-4B50-9ABC-2C7330CF7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505"/>
                <a:ext cx="75" cy="323"/>
              </a:xfrm>
              <a:custGeom>
                <a:avLst/>
                <a:gdLst>
                  <a:gd name="T0" fmla="*/ 470 w 30"/>
                  <a:gd name="T1" fmla="*/ 0 h 121"/>
                  <a:gd name="T2" fmla="*/ 458 w 30"/>
                  <a:gd name="T3" fmla="*/ 21 h 121"/>
                  <a:gd name="T4" fmla="*/ 188 w 30"/>
                  <a:gd name="T5" fmla="*/ 2224 h 121"/>
                  <a:gd name="T6" fmla="*/ 395 w 30"/>
                  <a:gd name="T7" fmla="*/ 2280 h 121"/>
                  <a:gd name="T8" fmla="*/ 250 w 30"/>
                  <a:gd name="T9" fmla="*/ 1711 h 121"/>
                  <a:gd name="T10" fmla="*/ 408 w 30"/>
                  <a:gd name="T11" fmla="*/ 307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21">
                    <a:moveTo>
                      <a:pt x="30" y="0"/>
                    </a:moveTo>
                    <a:cubicBezTo>
                      <a:pt x="30" y="0"/>
                      <a:pt x="30" y="1"/>
                      <a:pt x="29" y="1"/>
                    </a:cubicBezTo>
                    <a:cubicBezTo>
                      <a:pt x="21" y="17"/>
                      <a:pt x="0" y="97"/>
                      <a:pt x="12" y="117"/>
                    </a:cubicBezTo>
                    <a:cubicBezTo>
                      <a:pt x="14" y="121"/>
                      <a:pt x="19" y="121"/>
                      <a:pt x="25" y="120"/>
                    </a:cubicBezTo>
                    <a:cubicBezTo>
                      <a:pt x="17" y="119"/>
                      <a:pt x="14" y="103"/>
                      <a:pt x="16" y="90"/>
                    </a:cubicBezTo>
                    <a:cubicBezTo>
                      <a:pt x="16" y="79"/>
                      <a:pt x="23" y="28"/>
                      <a:pt x="26" y="1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6" name="Freeform 51">
                <a:extLst>
                  <a:ext uri="{FF2B5EF4-FFF2-40B4-BE49-F238E27FC236}">
                    <a16:creationId xmlns:a16="http://schemas.microsoft.com/office/drawing/2014/main" id="{C93108A3-699D-486A-B40F-597F3980D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" y="2505"/>
                <a:ext cx="102" cy="94"/>
              </a:xfrm>
              <a:custGeom>
                <a:avLst/>
                <a:gdLst>
                  <a:gd name="T0" fmla="*/ 12 w 41"/>
                  <a:gd name="T1" fmla="*/ 0 h 35"/>
                  <a:gd name="T2" fmla="*/ 0 w 41"/>
                  <a:gd name="T3" fmla="*/ 0 h 35"/>
                  <a:gd name="T4" fmla="*/ 415 w 41"/>
                  <a:gd name="T5" fmla="*/ 655 h 35"/>
                  <a:gd name="T6" fmla="*/ 632 w 41"/>
                  <a:gd name="T7" fmla="*/ 0 h 35"/>
                  <a:gd name="T8" fmla="*/ 12 w 41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9"/>
                      <a:pt x="23" y="35"/>
                      <a:pt x="27" y="34"/>
                    </a:cubicBezTo>
                    <a:cubicBezTo>
                      <a:pt x="30" y="33"/>
                      <a:pt x="30" y="8"/>
                      <a:pt x="4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7" name="Freeform 52">
                <a:extLst>
                  <a:ext uri="{FF2B5EF4-FFF2-40B4-BE49-F238E27FC236}">
                    <a16:creationId xmlns:a16="http://schemas.microsoft.com/office/drawing/2014/main" id="{55796F6C-BA46-48A6-85FD-7B3D903CF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2505"/>
                <a:ext cx="235" cy="283"/>
              </a:xfrm>
              <a:custGeom>
                <a:avLst/>
                <a:gdLst>
                  <a:gd name="T0" fmla="*/ 595 w 94"/>
                  <a:gd name="T1" fmla="*/ 21 h 106"/>
                  <a:gd name="T2" fmla="*/ 188 w 94"/>
                  <a:gd name="T3" fmla="*/ 1426 h 106"/>
                  <a:gd name="T4" fmla="*/ 1470 w 94"/>
                  <a:gd name="T5" fmla="*/ 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106">
                    <a:moveTo>
                      <a:pt x="38" y="1"/>
                    </a:moveTo>
                    <a:cubicBezTo>
                      <a:pt x="31" y="23"/>
                      <a:pt x="0" y="61"/>
                      <a:pt x="12" y="75"/>
                    </a:cubicBezTo>
                    <a:cubicBezTo>
                      <a:pt x="39" y="106"/>
                      <a:pt x="91" y="11"/>
                      <a:pt x="94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8" name="Freeform 53">
                <a:extLst>
                  <a:ext uri="{FF2B5EF4-FFF2-40B4-BE49-F238E27FC236}">
                    <a16:creationId xmlns:a16="http://schemas.microsoft.com/office/drawing/2014/main" id="{25330031-5D7A-4096-90A9-E24608C13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505"/>
                <a:ext cx="148" cy="70"/>
              </a:xfrm>
              <a:custGeom>
                <a:avLst/>
                <a:gdLst>
                  <a:gd name="T0" fmla="*/ 33 w 59"/>
                  <a:gd name="T1" fmla="*/ 0 h 26"/>
                  <a:gd name="T2" fmla="*/ 0 w 59"/>
                  <a:gd name="T3" fmla="*/ 175 h 26"/>
                  <a:gd name="T4" fmla="*/ 617 w 59"/>
                  <a:gd name="T5" fmla="*/ 471 h 26"/>
                  <a:gd name="T6" fmla="*/ 931 w 59"/>
                  <a:gd name="T7" fmla="*/ 0 h 26"/>
                  <a:gd name="T8" fmla="*/ 33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2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6" y="16"/>
                      <a:pt x="33" y="26"/>
                      <a:pt x="39" y="24"/>
                    </a:cubicBezTo>
                    <a:cubicBezTo>
                      <a:pt x="43" y="23"/>
                      <a:pt x="53" y="9"/>
                      <a:pt x="59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89" name="Freeform 54">
                <a:extLst>
                  <a:ext uri="{FF2B5EF4-FFF2-40B4-BE49-F238E27FC236}">
                    <a16:creationId xmlns:a16="http://schemas.microsoft.com/office/drawing/2014/main" id="{919AFE70-27D3-4E20-B7E5-3CC2028D0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2495"/>
                <a:ext cx="117" cy="490"/>
              </a:xfrm>
              <a:custGeom>
                <a:avLst/>
                <a:gdLst>
                  <a:gd name="T0" fmla="*/ 466 w 47"/>
                  <a:gd name="T1" fmla="*/ 0 h 184"/>
                  <a:gd name="T2" fmla="*/ 321 w 47"/>
                  <a:gd name="T3" fmla="*/ 546 h 184"/>
                  <a:gd name="T4" fmla="*/ 42 w 47"/>
                  <a:gd name="T5" fmla="*/ 1092 h 184"/>
                  <a:gd name="T6" fmla="*/ 30 w 47"/>
                  <a:gd name="T7" fmla="*/ 2136 h 184"/>
                  <a:gd name="T8" fmla="*/ 433 w 47"/>
                  <a:gd name="T9" fmla="*/ 2794 h 184"/>
                  <a:gd name="T10" fmla="*/ 662 w 47"/>
                  <a:gd name="T11" fmla="*/ 3475 h 184"/>
                  <a:gd name="T12" fmla="*/ 508 w 47"/>
                  <a:gd name="T13" fmla="*/ 2588 h 184"/>
                  <a:gd name="T14" fmla="*/ 167 w 47"/>
                  <a:gd name="T15" fmla="*/ 1454 h 184"/>
                  <a:gd name="T16" fmla="*/ 466 w 47"/>
                  <a:gd name="T17" fmla="*/ 0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184">
                    <a:moveTo>
                      <a:pt x="30" y="0"/>
                    </a:moveTo>
                    <a:cubicBezTo>
                      <a:pt x="30" y="12"/>
                      <a:pt x="30" y="19"/>
                      <a:pt x="21" y="29"/>
                    </a:cubicBezTo>
                    <a:cubicBezTo>
                      <a:pt x="13" y="40"/>
                      <a:pt x="5" y="46"/>
                      <a:pt x="3" y="58"/>
                    </a:cubicBezTo>
                    <a:cubicBezTo>
                      <a:pt x="2" y="70"/>
                      <a:pt x="0" y="104"/>
                      <a:pt x="2" y="113"/>
                    </a:cubicBezTo>
                    <a:cubicBezTo>
                      <a:pt x="4" y="122"/>
                      <a:pt x="18" y="136"/>
                      <a:pt x="28" y="148"/>
                    </a:cubicBezTo>
                    <a:cubicBezTo>
                      <a:pt x="37" y="161"/>
                      <a:pt x="44" y="175"/>
                      <a:pt x="43" y="184"/>
                    </a:cubicBezTo>
                    <a:cubicBezTo>
                      <a:pt x="47" y="167"/>
                      <a:pt x="39" y="144"/>
                      <a:pt x="33" y="137"/>
                    </a:cubicBezTo>
                    <a:cubicBezTo>
                      <a:pt x="26" y="129"/>
                      <a:pt x="5" y="117"/>
                      <a:pt x="11" y="77"/>
                    </a:cubicBezTo>
                    <a:cubicBezTo>
                      <a:pt x="17" y="38"/>
                      <a:pt x="38" y="22"/>
                      <a:pt x="3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0" name="Freeform 55">
                <a:extLst>
                  <a:ext uri="{FF2B5EF4-FFF2-40B4-BE49-F238E27FC236}">
                    <a16:creationId xmlns:a16="http://schemas.microsoft.com/office/drawing/2014/main" id="{5C99B639-C74E-4D9B-A122-EB743AD4F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" y="3676"/>
                <a:ext cx="46" cy="37"/>
              </a:xfrm>
              <a:custGeom>
                <a:avLst/>
                <a:gdLst>
                  <a:gd name="T0" fmla="*/ 0 w 18"/>
                  <a:gd name="T1" fmla="*/ 259 h 14"/>
                  <a:gd name="T2" fmla="*/ 302 w 18"/>
                  <a:gd name="T3" fmla="*/ 259 h 14"/>
                  <a:gd name="T4" fmla="*/ 184 w 18"/>
                  <a:gd name="T5" fmla="*/ 0 h 14"/>
                  <a:gd name="T6" fmla="*/ 0 w 18"/>
                  <a:gd name="T7" fmla="*/ 25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4">
                    <a:moveTo>
                      <a:pt x="0" y="14"/>
                    </a:moveTo>
                    <a:cubicBezTo>
                      <a:pt x="18" y="14"/>
                      <a:pt x="18" y="14"/>
                      <a:pt x="18" y="14"/>
                    </a:cubicBezTo>
                    <a:cubicBezTo>
                      <a:pt x="16" y="8"/>
                      <a:pt x="13" y="2"/>
                      <a:pt x="11" y="0"/>
                    </a:cubicBezTo>
                    <a:cubicBezTo>
                      <a:pt x="8" y="2"/>
                      <a:pt x="4" y="8"/>
                      <a:pt x="0" y="1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1" name="Freeform 56">
                <a:extLst>
                  <a:ext uri="{FF2B5EF4-FFF2-40B4-BE49-F238E27FC236}">
                    <a16:creationId xmlns:a16="http://schemas.microsoft.com/office/drawing/2014/main" id="{B636D989-CD47-4D2E-8087-DD01A3BAE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3577"/>
                <a:ext cx="170" cy="136"/>
              </a:xfrm>
              <a:custGeom>
                <a:avLst/>
                <a:gdLst>
                  <a:gd name="T0" fmla="*/ 175 w 68"/>
                  <a:gd name="T1" fmla="*/ 661 h 51"/>
                  <a:gd name="T2" fmla="*/ 0 w 68"/>
                  <a:gd name="T3" fmla="*/ 968 h 51"/>
                  <a:gd name="T4" fmla="*/ 1063 w 68"/>
                  <a:gd name="T5" fmla="*/ 968 h 51"/>
                  <a:gd name="T6" fmla="*/ 470 w 68"/>
                  <a:gd name="T7" fmla="*/ 21 h 51"/>
                  <a:gd name="T8" fmla="*/ 175 w 68"/>
                  <a:gd name="T9" fmla="*/ 661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1">
                    <a:moveTo>
                      <a:pt x="11" y="35"/>
                    </a:moveTo>
                    <a:cubicBezTo>
                      <a:pt x="10" y="42"/>
                      <a:pt x="5" y="48"/>
                      <a:pt x="0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0" y="39"/>
                      <a:pt x="39" y="3"/>
                      <a:pt x="30" y="1"/>
                    </a:cubicBezTo>
                    <a:cubicBezTo>
                      <a:pt x="20" y="0"/>
                      <a:pt x="12" y="26"/>
                      <a:pt x="11" y="35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2" name="Freeform 57">
                <a:extLst>
                  <a:ext uri="{FF2B5EF4-FFF2-40B4-BE49-F238E27FC236}">
                    <a16:creationId xmlns:a16="http://schemas.microsoft.com/office/drawing/2014/main" id="{D62C6EB7-63A1-4A6C-863A-90A112127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3049"/>
                <a:ext cx="160" cy="187"/>
              </a:xfrm>
              <a:custGeom>
                <a:avLst/>
                <a:gdLst>
                  <a:gd name="T0" fmla="*/ 145 w 64"/>
                  <a:gd name="T1" fmla="*/ 0 h 70"/>
                  <a:gd name="T2" fmla="*/ 925 w 64"/>
                  <a:gd name="T3" fmla="*/ 1336 h 70"/>
                  <a:gd name="T4" fmla="*/ 625 w 64"/>
                  <a:gd name="T5" fmla="*/ 435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70">
                    <a:moveTo>
                      <a:pt x="9" y="0"/>
                    </a:moveTo>
                    <a:cubicBezTo>
                      <a:pt x="0" y="14"/>
                      <a:pt x="7" y="64"/>
                      <a:pt x="59" y="70"/>
                    </a:cubicBezTo>
                    <a:cubicBezTo>
                      <a:pt x="64" y="67"/>
                      <a:pt x="54" y="35"/>
                      <a:pt x="40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3" name="Freeform 58">
                <a:extLst>
                  <a:ext uri="{FF2B5EF4-FFF2-40B4-BE49-F238E27FC236}">
                    <a16:creationId xmlns:a16="http://schemas.microsoft.com/office/drawing/2014/main" id="{9B2F843E-924F-457E-92BA-16C74D69C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3207"/>
                <a:ext cx="40" cy="58"/>
              </a:xfrm>
              <a:custGeom>
                <a:avLst/>
                <a:gdLst>
                  <a:gd name="T0" fmla="*/ 250 w 16"/>
                  <a:gd name="T1" fmla="*/ 0 h 22"/>
                  <a:gd name="T2" fmla="*/ 0 w 16"/>
                  <a:gd name="T3" fmla="*/ 403 h 22"/>
                  <a:gd name="T4" fmla="*/ 250 w 16"/>
                  <a:gd name="T5" fmla="*/ 369 h 22"/>
                  <a:gd name="T6" fmla="*/ 250 w 1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cubicBezTo>
                      <a:pt x="9" y="4"/>
                      <a:pt x="2" y="14"/>
                      <a:pt x="0" y="22"/>
                    </a:cubicBezTo>
                    <a:cubicBezTo>
                      <a:pt x="5" y="22"/>
                      <a:pt x="12" y="21"/>
                      <a:pt x="16" y="2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4" name="Freeform 59">
                <a:extLst>
                  <a:ext uri="{FF2B5EF4-FFF2-40B4-BE49-F238E27FC236}">
                    <a16:creationId xmlns:a16="http://schemas.microsoft.com/office/drawing/2014/main" id="{5516A256-E998-480A-A941-796945451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2660"/>
                <a:ext cx="37" cy="168"/>
              </a:xfrm>
              <a:custGeom>
                <a:avLst/>
                <a:gdLst>
                  <a:gd name="T0" fmla="*/ 224 w 15"/>
                  <a:gd name="T1" fmla="*/ 0 h 63"/>
                  <a:gd name="T2" fmla="*/ 12 w 15"/>
                  <a:gd name="T3" fmla="*/ 605 h 63"/>
                  <a:gd name="T4" fmla="*/ 224 w 15"/>
                  <a:gd name="T5" fmla="*/ 1195 h 63"/>
                  <a:gd name="T6" fmla="*/ 224 w 15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3">
                    <a:moveTo>
                      <a:pt x="15" y="0"/>
                    </a:moveTo>
                    <a:cubicBezTo>
                      <a:pt x="9" y="8"/>
                      <a:pt x="0" y="18"/>
                      <a:pt x="1" y="32"/>
                    </a:cubicBezTo>
                    <a:cubicBezTo>
                      <a:pt x="2" y="42"/>
                      <a:pt x="10" y="53"/>
                      <a:pt x="15" y="63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5" name="Freeform 60">
                <a:extLst>
                  <a:ext uri="{FF2B5EF4-FFF2-40B4-BE49-F238E27FC236}">
                    <a16:creationId xmlns:a16="http://schemas.microsoft.com/office/drawing/2014/main" id="{28C4E31D-E8D7-432E-A282-35DC6BCAB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2684"/>
                <a:ext cx="125" cy="115"/>
              </a:xfrm>
              <a:custGeom>
                <a:avLst/>
                <a:gdLst>
                  <a:gd name="T0" fmla="*/ 20 w 50"/>
                  <a:gd name="T1" fmla="*/ 824 h 43"/>
                  <a:gd name="T2" fmla="*/ 783 w 50"/>
                  <a:gd name="T3" fmla="*/ 171 h 43"/>
                  <a:gd name="T4" fmla="*/ 500 w 50"/>
                  <a:gd name="T5" fmla="*/ 78 h 43"/>
                  <a:gd name="T6" fmla="*/ 20 w 50"/>
                  <a:gd name="T7" fmla="*/ 82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43">
                    <a:moveTo>
                      <a:pt x="1" y="43"/>
                    </a:moveTo>
                    <a:cubicBezTo>
                      <a:pt x="12" y="41"/>
                      <a:pt x="46" y="16"/>
                      <a:pt x="50" y="9"/>
                    </a:cubicBezTo>
                    <a:cubicBezTo>
                      <a:pt x="46" y="8"/>
                      <a:pt x="35" y="4"/>
                      <a:pt x="32" y="4"/>
                    </a:cubicBezTo>
                    <a:cubicBezTo>
                      <a:pt x="28" y="3"/>
                      <a:pt x="0" y="0"/>
                      <a:pt x="1" y="4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6" name="Freeform 61">
                <a:extLst>
                  <a:ext uri="{FF2B5EF4-FFF2-40B4-BE49-F238E27FC236}">
                    <a16:creationId xmlns:a16="http://schemas.microsoft.com/office/drawing/2014/main" id="{62C0727E-898D-4843-ADF9-58D01FC00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505"/>
                <a:ext cx="250" cy="128"/>
              </a:xfrm>
              <a:custGeom>
                <a:avLst/>
                <a:gdLst>
                  <a:gd name="T0" fmla="*/ 33 w 100"/>
                  <a:gd name="T1" fmla="*/ 264 h 48"/>
                  <a:gd name="T2" fmla="*/ 1300 w 100"/>
                  <a:gd name="T3" fmla="*/ 909 h 48"/>
                  <a:gd name="T4" fmla="*/ 1145 w 100"/>
                  <a:gd name="T5" fmla="*/ 0 h 48"/>
                  <a:gd name="T6" fmla="*/ 0 w 100"/>
                  <a:gd name="T7" fmla="*/ 0 h 48"/>
                  <a:gd name="T8" fmla="*/ 33 w 100"/>
                  <a:gd name="T9" fmla="*/ 26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48">
                    <a:moveTo>
                      <a:pt x="2" y="14"/>
                    </a:moveTo>
                    <a:cubicBezTo>
                      <a:pt x="9" y="30"/>
                      <a:pt x="26" y="39"/>
                      <a:pt x="83" y="48"/>
                    </a:cubicBezTo>
                    <a:cubicBezTo>
                      <a:pt x="93" y="44"/>
                      <a:pt x="100" y="14"/>
                      <a:pt x="7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0" y="10"/>
                      <a:pt x="2" y="1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7" name="Freeform 62">
                <a:extLst>
                  <a:ext uri="{FF2B5EF4-FFF2-40B4-BE49-F238E27FC236}">
                    <a16:creationId xmlns:a16="http://schemas.microsoft.com/office/drawing/2014/main" id="{0EBB3874-CB0B-47B4-BEB6-90DE580C1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577"/>
                <a:ext cx="473" cy="139"/>
              </a:xfrm>
              <a:custGeom>
                <a:avLst/>
                <a:gdLst>
                  <a:gd name="T0" fmla="*/ 1034 w 189"/>
                  <a:gd name="T1" fmla="*/ 628 h 52"/>
                  <a:gd name="T2" fmla="*/ 2055 w 189"/>
                  <a:gd name="T3" fmla="*/ 901 h 52"/>
                  <a:gd name="T4" fmla="*/ 2963 w 189"/>
                  <a:gd name="T5" fmla="*/ 743 h 52"/>
                  <a:gd name="T6" fmla="*/ 2117 w 189"/>
                  <a:gd name="T7" fmla="*/ 786 h 52"/>
                  <a:gd name="T8" fmla="*/ 1159 w 189"/>
                  <a:gd name="T9" fmla="*/ 513 h 52"/>
                  <a:gd name="T10" fmla="*/ 0 w 189"/>
                  <a:gd name="T11" fmla="*/ 0 h 52"/>
                  <a:gd name="T12" fmla="*/ 1034 w 189"/>
                  <a:gd name="T13" fmla="*/ 62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9" h="52">
                    <a:moveTo>
                      <a:pt x="66" y="33"/>
                    </a:moveTo>
                    <a:cubicBezTo>
                      <a:pt x="80" y="34"/>
                      <a:pt x="112" y="42"/>
                      <a:pt x="131" y="47"/>
                    </a:cubicBezTo>
                    <a:cubicBezTo>
                      <a:pt x="150" y="52"/>
                      <a:pt x="172" y="51"/>
                      <a:pt x="189" y="39"/>
                    </a:cubicBezTo>
                    <a:cubicBezTo>
                      <a:pt x="176" y="48"/>
                      <a:pt x="153" y="46"/>
                      <a:pt x="135" y="41"/>
                    </a:cubicBezTo>
                    <a:cubicBezTo>
                      <a:pt x="117" y="36"/>
                      <a:pt x="93" y="29"/>
                      <a:pt x="74" y="27"/>
                    </a:cubicBezTo>
                    <a:cubicBezTo>
                      <a:pt x="55" y="26"/>
                      <a:pt x="15" y="11"/>
                      <a:pt x="0" y="0"/>
                    </a:cubicBezTo>
                    <a:cubicBezTo>
                      <a:pt x="3" y="8"/>
                      <a:pt x="51" y="32"/>
                      <a:pt x="66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8" name="Freeform 63">
                <a:extLst>
                  <a:ext uri="{FF2B5EF4-FFF2-40B4-BE49-F238E27FC236}">
                    <a16:creationId xmlns:a16="http://schemas.microsoft.com/office/drawing/2014/main" id="{D12F80CB-C316-4ED6-88D6-5E814D08A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793"/>
                <a:ext cx="135" cy="136"/>
              </a:xfrm>
              <a:custGeom>
                <a:avLst/>
                <a:gdLst>
                  <a:gd name="T0" fmla="*/ 0 w 54"/>
                  <a:gd name="T1" fmla="*/ 739 h 51"/>
                  <a:gd name="T2" fmla="*/ 845 w 54"/>
                  <a:gd name="T3" fmla="*/ 0 h 51"/>
                  <a:gd name="T4" fmla="*/ 0 w 54"/>
                  <a:gd name="T5" fmla="*/ 739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51">
                    <a:moveTo>
                      <a:pt x="0" y="39"/>
                    </a:moveTo>
                    <a:cubicBezTo>
                      <a:pt x="19" y="41"/>
                      <a:pt x="45" y="32"/>
                      <a:pt x="54" y="0"/>
                    </a:cubicBezTo>
                    <a:cubicBezTo>
                      <a:pt x="52" y="21"/>
                      <a:pt x="39" y="51"/>
                      <a:pt x="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99" name="Freeform 64">
                <a:extLst>
                  <a:ext uri="{FF2B5EF4-FFF2-40B4-BE49-F238E27FC236}">
                    <a16:creationId xmlns:a16="http://schemas.microsoft.com/office/drawing/2014/main" id="{610C1300-C376-4ADF-A7F2-B3FB4DC5A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673"/>
                <a:ext cx="175" cy="139"/>
              </a:xfrm>
              <a:custGeom>
                <a:avLst/>
                <a:gdLst>
                  <a:gd name="T0" fmla="*/ 0 w 70"/>
                  <a:gd name="T1" fmla="*/ 858 h 52"/>
                  <a:gd name="T2" fmla="*/ 470 w 70"/>
                  <a:gd name="T3" fmla="*/ 94 h 52"/>
                  <a:gd name="T4" fmla="*/ 813 w 70"/>
                  <a:gd name="T5" fmla="*/ 21 h 52"/>
                  <a:gd name="T6" fmla="*/ 1095 w 70"/>
                  <a:gd name="T7" fmla="*/ 115 h 52"/>
                  <a:gd name="T8" fmla="*/ 658 w 70"/>
                  <a:gd name="T9" fmla="*/ 994 h 52"/>
                  <a:gd name="T10" fmla="*/ 625 w 70"/>
                  <a:gd name="T11" fmla="*/ 687 h 52"/>
                  <a:gd name="T12" fmla="*/ 583 w 70"/>
                  <a:gd name="T13" fmla="*/ 422 h 52"/>
                  <a:gd name="T14" fmla="*/ 425 w 70"/>
                  <a:gd name="T15" fmla="*/ 457 h 52"/>
                  <a:gd name="T16" fmla="*/ 158 w 70"/>
                  <a:gd name="T17" fmla="*/ 671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52">
                    <a:moveTo>
                      <a:pt x="0" y="45"/>
                    </a:moveTo>
                    <a:cubicBezTo>
                      <a:pt x="7" y="30"/>
                      <a:pt x="16" y="13"/>
                      <a:pt x="30" y="5"/>
                    </a:cubicBezTo>
                    <a:cubicBezTo>
                      <a:pt x="37" y="1"/>
                      <a:pt x="44" y="0"/>
                      <a:pt x="52" y="1"/>
                    </a:cubicBezTo>
                    <a:cubicBezTo>
                      <a:pt x="56" y="2"/>
                      <a:pt x="67" y="2"/>
                      <a:pt x="70" y="6"/>
                    </a:cubicBezTo>
                    <a:cubicBezTo>
                      <a:pt x="49" y="6"/>
                      <a:pt x="41" y="35"/>
                      <a:pt x="42" y="52"/>
                    </a:cubicBezTo>
                    <a:cubicBezTo>
                      <a:pt x="41" y="46"/>
                      <a:pt x="40" y="41"/>
                      <a:pt x="40" y="36"/>
                    </a:cubicBezTo>
                    <a:cubicBezTo>
                      <a:pt x="40" y="32"/>
                      <a:pt x="42" y="26"/>
                      <a:pt x="37" y="22"/>
                    </a:cubicBezTo>
                    <a:cubicBezTo>
                      <a:pt x="34" y="20"/>
                      <a:pt x="31" y="22"/>
                      <a:pt x="27" y="24"/>
                    </a:cubicBezTo>
                    <a:cubicBezTo>
                      <a:pt x="21" y="28"/>
                      <a:pt x="16" y="32"/>
                      <a:pt x="10" y="3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0" name="Freeform 65">
                <a:extLst>
                  <a:ext uri="{FF2B5EF4-FFF2-40B4-BE49-F238E27FC236}">
                    <a16:creationId xmlns:a16="http://schemas.microsoft.com/office/drawing/2014/main" id="{4D5081BE-AB1B-45D4-996D-02019685F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921"/>
                <a:ext cx="175" cy="171"/>
              </a:xfrm>
              <a:custGeom>
                <a:avLst/>
                <a:gdLst>
                  <a:gd name="T0" fmla="*/ 0 w 70"/>
                  <a:gd name="T1" fmla="*/ 513 h 64"/>
                  <a:gd name="T2" fmla="*/ 188 w 70"/>
                  <a:gd name="T3" fmla="*/ 957 h 64"/>
                  <a:gd name="T4" fmla="*/ 658 w 70"/>
                  <a:gd name="T5" fmla="*/ 1221 h 64"/>
                  <a:gd name="T6" fmla="*/ 488 w 70"/>
                  <a:gd name="T7" fmla="*/ 879 h 64"/>
                  <a:gd name="T8" fmla="*/ 738 w 70"/>
                  <a:gd name="T9" fmla="*/ 671 h 64"/>
                  <a:gd name="T10" fmla="*/ 1095 w 70"/>
                  <a:gd name="T11" fmla="*/ 35 h 64"/>
                  <a:gd name="T12" fmla="*/ 658 w 70"/>
                  <a:gd name="T13" fmla="*/ 56 h 64"/>
                  <a:gd name="T14" fmla="*/ 675 w 70"/>
                  <a:gd name="T15" fmla="*/ 422 h 64"/>
                  <a:gd name="T16" fmla="*/ 33 w 70"/>
                  <a:gd name="T17" fmla="*/ 436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64">
                    <a:moveTo>
                      <a:pt x="0" y="27"/>
                    </a:moveTo>
                    <a:cubicBezTo>
                      <a:pt x="0" y="35"/>
                      <a:pt x="6" y="45"/>
                      <a:pt x="12" y="50"/>
                    </a:cubicBezTo>
                    <a:cubicBezTo>
                      <a:pt x="21" y="57"/>
                      <a:pt x="32" y="60"/>
                      <a:pt x="42" y="64"/>
                    </a:cubicBezTo>
                    <a:cubicBezTo>
                      <a:pt x="34" y="60"/>
                      <a:pt x="27" y="55"/>
                      <a:pt x="31" y="46"/>
                    </a:cubicBezTo>
                    <a:cubicBezTo>
                      <a:pt x="34" y="39"/>
                      <a:pt x="41" y="38"/>
                      <a:pt x="47" y="35"/>
                    </a:cubicBezTo>
                    <a:cubicBezTo>
                      <a:pt x="59" y="28"/>
                      <a:pt x="67" y="16"/>
                      <a:pt x="70" y="2"/>
                    </a:cubicBezTo>
                    <a:cubicBezTo>
                      <a:pt x="65" y="5"/>
                      <a:pt x="47" y="0"/>
                      <a:pt x="42" y="3"/>
                    </a:cubicBezTo>
                    <a:cubicBezTo>
                      <a:pt x="38" y="6"/>
                      <a:pt x="48" y="21"/>
                      <a:pt x="43" y="22"/>
                    </a:cubicBezTo>
                    <a:cubicBezTo>
                      <a:pt x="30" y="26"/>
                      <a:pt x="15" y="27"/>
                      <a:pt x="2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1" name="Freeform 66">
                <a:extLst>
                  <a:ext uri="{FF2B5EF4-FFF2-40B4-BE49-F238E27FC236}">
                    <a16:creationId xmlns:a16="http://schemas.microsoft.com/office/drawing/2014/main" id="{800556CC-E1A2-4306-A3D0-C99F5EED0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908"/>
                <a:ext cx="92" cy="51"/>
              </a:xfrm>
              <a:custGeom>
                <a:avLst/>
                <a:gdLst>
                  <a:gd name="T0" fmla="*/ 0 w 37"/>
                  <a:gd name="T1" fmla="*/ 368 h 19"/>
                  <a:gd name="T2" fmla="*/ 569 w 37"/>
                  <a:gd name="T3" fmla="*/ 56 h 19"/>
                  <a:gd name="T4" fmla="*/ 433 w 37"/>
                  <a:gd name="T5" fmla="*/ 150 h 19"/>
                  <a:gd name="T6" fmla="*/ 507 w 37"/>
                  <a:gd name="T7" fmla="*/ 309 h 19"/>
                  <a:gd name="T8" fmla="*/ 30 w 37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9">
                    <a:moveTo>
                      <a:pt x="0" y="19"/>
                    </a:moveTo>
                    <a:cubicBezTo>
                      <a:pt x="11" y="12"/>
                      <a:pt x="20" y="0"/>
                      <a:pt x="37" y="3"/>
                    </a:cubicBezTo>
                    <a:cubicBezTo>
                      <a:pt x="33" y="4"/>
                      <a:pt x="28" y="5"/>
                      <a:pt x="28" y="8"/>
                    </a:cubicBezTo>
                    <a:cubicBezTo>
                      <a:pt x="27" y="11"/>
                      <a:pt x="32" y="14"/>
                      <a:pt x="33" y="16"/>
                    </a:cubicBezTo>
                    <a:cubicBezTo>
                      <a:pt x="27" y="14"/>
                      <a:pt x="9" y="15"/>
                      <a:pt x="2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2" name="Freeform 67">
                <a:extLst>
                  <a:ext uri="{FF2B5EF4-FFF2-40B4-BE49-F238E27FC236}">
                    <a16:creationId xmlns:a16="http://schemas.microsoft.com/office/drawing/2014/main" id="{74C89FBF-AABB-4730-9322-A627D74A1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503"/>
                <a:ext cx="93" cy="528"/>
              </a:xfrm>
              <a:custGeom>
                <a:avLst/>
                <a:gdLst>
                  <a:gd name="T0" fmla="*/ 588 w 37"/>
                  <a:gd name="T1" fmla="*/ 0 h 198"/>
                  <a:gd name="T2" fmla="*/ 113 w 37"/>
                  <a:gd name="T3" fmla="*/ 776 h 198"/>
                  <a:gd name="T4" fmla="*/ 63 w 37"/>
                  <a:gd name="T5" fmla="*/ 1971 h 198"/>
                  <a:gd name="T6" fmla="*/ 83 w 37"/>
                  <a:gd name="T7" fmla="*/ 2867 h 198"/>
                  <a:gd name="T8" fmla="*/ 347 w 37"/>
                  <a:gd name="T9" fmla="*/ 3755 h 198"/>
                  <a:gd name="T10" fmla="*/ 176 w 37"/>
                  <a:gd name="T11" fmla="*/ 2765 h 198"/>
                  <a:gd name="T12" fmla="*/ 158 w 37"/>
                  <a:gd name="T13" fmla="*/ 1195 h 198"/>
                  <a:gd name="T14" fmla="*/ 588 w 37"/>
                  <a:gd name="T15" fmla="*/ 0 h 1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198">
                    <a:moveTo>
                      <a:pt x="37" y="0"/>
                    </a:moveTo>
                    <a:cubicBezTo>
                      <a:pt x="24" y="10"/>
                      <a:pt x="10" y="25"/>
                      <a:pt x="7" y="41"/>
                    </a:cubicBezTo>
                    <a:cubicBezTo>
                      <a:pt x="3" y="57"/>
                      <a:pt x="4" y="91"/>
                      <a:pt x="4" y="104"/>
                    </a:cubicBezTo>
                    <a:cubicBezTo>
                      <a:pt x="4" y="117"/>
                      <a:pt x="0" y="137"/>
                      <a:pt x="5" y="151"/>
                    </a:cubicBezTo>
                    <a:cubicBezTo>
                      <a:pt x="10" y="164"/>
                      <a:pt x="26" y="188"/>
                      <a:pt x="22" y="198"/>
                    </a:cubicBezTo>
                    <a:cubicBezTo>
                      <a:pt x="29" y="178"/>
                      <a:pt x="15" y="158"/>
                      <a:pt x="11" y="146"/>
                    </a:cubicBezTo>
                    <a:cubicBezTo>
                      <a:pt x="6" y="133"/>
                      <a:pt x="8" y="85"/>
                      <a:pt x="10" y="63"/>
                    </a:cubicBezTo>
                    <a:cubicBezTo>
                      <a:pt x="12" y="41"/>
                      <a:pt x="12" y="16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3" name="Freeform 68">
                <a:extLst>
                  <a:ext uri="{FF2B5EF4-FFF2-40B4-BE49-F238E27FC236}">
                    <a16:creationId xmlns:a16="http://schemas.microsoft.com/office/drawing/2014/main" id="{EB589380-78A0-4C64-843B-9E6888597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505"/>
                <a:ext cx="80" cy="398"/>
              </a:xfrm>
              <a:custGeom>
                <a:avLst/>
                <a:gdLst>
                  <a:gd name="T0" fmla="*/ 175 w 32"/>
                  <a:gd name="T1" fmla="*/ 1199 h 149"/>
                  <a:gd name="T2" fmla="*/ 145 w 32"/>
                  <a:gd name="T3" fmla="*/ 2327 h 149"/>
                  <a:gd name="T4" fmla="*/ 438 w 32"/>
                  <a:gd name="T5" fmla="*/ 2690 h 149"/>
                  <a:gd name="T6" fmla="*/ 175 w 32"/>
                  <a:gd name="T7" fmla="*/ 2783 h 149"/>
                  <a:gd name="T8" fmla="*/ 33 w 32"/>
                  <a:gd name="T9" fmla="*/ 2177 h 149"/>
                  <a:gd name="T10" fmla="*/ 33 w 32"/>
                  <a:gd name="T11" fmla="*/ 1277 h 149"/>
                  <a:gd name="T12" fmla="*/ 500 w 32"/>
                  <a:gd name="T13" fmla="*/ 0 h 149"/>
                  <a:gd name="T14" fmla="*/ 175 w 32"/>
                  <a:gd name="T15" fmla="*/ 1199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49">
                    <a:moveTo>
                      <a:pt x="11" y="63"/>
                    </a:moveTo>
                    <a:cubicBezTo>
                      <a:pt x="6" y="81"/>
                      <a:pt x="9" y="106"/>
                      <a:pt x="9" y="122"/>
                    </a:cubicBezTo>
                    <a:cubicBezTo>
                      <a:pt x="8" y="138"/>
                      <a:pt x="14" y="144"/>
                      <a:pt x="28" y="141"/>
                    </a:cubicBezTo>
                    <a:cubicBezTo>
                      <a:pt x="24" y="144"/>
                      <a:pt x="22" y="149"/>
                      <a:pt x="11" y="146"/>
                    </a:cubicBezTo>
                    <a:cubicBezTo>
                      <a:pt x="1" y="143"/>
                      <a:pt x="1" y="126"/>
                      <a:pt x="2" y="114"/>
                    </a:cubicBezTo>
                    <a:cubicBezTo>
                      <a:pt x="4" y="102"/>
                      <a:pt x="0" y="79"/>
                      <a:pt x="2" y="67"/>
                    </a:cubicBezTo>
                    <a:cubicBezTo>
                      <a:pt x="4" y="55"/>
                      <a:pt x="26" y="10"/>
                      <a:pt x="32" y="0"/>
                    </a:cubicBezTo>
                    <a:cubicBezTo>
                      <a:pt x="26" y="10"/>
                      <a:pt x="14" y="54"/>
                      <a:pt x="11" y="6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4" name="Freeform 69">
                <a:extLst>
                  <a:ext uri="{FF2B5EF4-FFF2-40B4-BE49-F238E27FC236}">
                    <a16:creationId xmlns:a16="http://schemas.microsoft.com/office/drawing/2014/main" id="{91AE4C5F-9442-4F14-9885-FCBC6DB26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940"/>
                <a:ext cx="260" cy="269"/>
              </a:xfrm>
              <a:custGeom>
                <a:avLst/>
                <a:gdLst>
                  <a:gd name="T0" fmla="*/ 0 w 104"/>
                  <a:gd name="T1" fmla="*/ 1907 h 101"/>
                  <a:gd name="T2" fmla="*/ 63 w 104"/>
                  <a:gd name="T3" fmla="*/ 930 h 101"/>
                  <a:gd name="T4" fmla="*/ 488 w 104"/>
                  <a:gd name="T5" fmla="*/ 21 h 101"/>
                  <a:gd name="T6" fmla="*/ 988 w 104"/>
                  <a:gd name="T7" fmla="*/ 170 h 101"/>
                  <a:gd name="T8" fmla="*/ 1313 w 104"/>
                  <a:gd name="T9" fmla="*/ 533 h 101"/>
                  <a:gd name="T10" fmla="*/ 1625 w 104"/>
                  <a:gd name="T11" fmla="*/ 738 h 101"/>
                  <a:gd name="T12" fmla="*/ 738 w 104"/>
                  <a:gd name="T13" fmla="*/ 533 h 101"/>
                  <a:gd name="T14" fmla="*/ 220 w 104"/>
                  <a:gd name="T15" fmla="*/ 1036 h 101"/>
                  <a:gd name="T16" fmla="*/ 0 w 104"/>
                  <a:gd name="T17" fmla="*/ 1907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01">
                    <a:moveTo>
                      <a:pt x="0" y="101"/>
                    </a:moveTo>
                    <a:cubicBezTo>
                      <a:pt x="0" y="85"/>
                      <a:pt x="2" y="60"/>
                      <a:pt x="4" y="49"/>
                    </a:cubicBezTo>
                    <a:cubicBezTo>
                      <a:pt x="6" y="38"/>
                      <a:pt x="13" y="4"/>
                      <a:pt x="31" y="1"/>
                    </a:cubicBezTo>
                    <a:cubicBezTo>
                      <a:pt x="40" y="0"/>
                      <a:pt x="55" y="3"/>
                      <a:pt x="63" y="9"/>
                    </a:cubicBezTo>
                    <a:cubicBezTo>
                      <a:pt x="74" y="15"/>
                      <a:pt x="76" y="25"/>
                      <a:pt x="84" y="28"/>
                    </a:cubicBezTo>
                    <a:cubicBezTo>
                      <a:pt x="98" y="35"/>
                      <a:pt x="104" y="39"/>
                      <a:pt x="104" y="39"/>
                    </a:cubicBezTo>
                    <a:cubicBezTo>
                      <a:pt x="86" y="35"/>
                      <a:pt x="68" y="27"/>
                      <a:pt x="47" y="28"/>
                    </a:cubicBezTo>
                    <a:cubicBezTo>
                      <a:pt x="26" y="28"/>
                      <a:pt x="19" y="31"/>
                      <a:pt x="14" y="55"/>
                    </a:cubicBezTo>
                    <a:cubicBezTo>
                      <a:pt x="9" y="78"/>
                      <a:pt x="0" y="87"/>
                      <a:pt x="0" y="101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5" name="Freeform 70">
                <a:extLst>
                  <a:ext uri="{FF2B5EF4-FFF2-40B4-BE49-F238E27FC236}">
                    <a16:creationId xmlns:a16="http://schemas.microsoft.com/office/drawing/2014/main" id="{4F5DC144-2352-4C86-AD0A-0473A6038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868"/>
                <a:ext cx="258" cy="115"/>
              </a:xfrm>
              <a:custGeom>
                <a:avLst/>
                <a:gdLst>
                  <a:gd name="T0" fmla="*/ 691 w 103"/>
                  <a:gd name="T1" fmla="*/ 444 h 43"/>
                  <a:gd name="T2" fmla="*/ 1618 w 103"/>
                  <a:gd name="T3" fmla="*/ 824 h 43"/>
                  <a:gd name="T4" fmla="*/ 1004 w 103"/>
                  <a:gd name="T5" fmla="*/ 516 h 43"/>
                  <a:gd name="T6" fmla="*/ 0 w 103"/>
                  <a:gd name="T7" fmla="*/ 35 h 43"/>
                  <a:gd name="T8" fmla="*/ 691 w 103"/>
                  <a:gd name="T9" fmla="*/ 44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43">
                    <a:moveTo>
                      <a:pt x="44" y="23"/>
                    </a:moveTo>
                    <a:cubicBezTo>
                      <a:pt x="58" y="31"/>
                      <a:pt x="84" y="43"/>
                      <a:pt x="103" y="43"/>
                    </a:cubicBezTo>
                    <a:cubicBezTo>
                      <a:pt x="95" y="43"/>
                      <a:pt x="78" y="36"/>
                      <a:pt x="64" y="27"/>
                    </a:cubicBezTo>
                    <a:cubicBezTo>
                      <a:pt x="50" y="17"/>
                      <a:pt x="16" y="0"/>
                      <a:pt x="0" y="2"/>
                    </a:cubicBezTo>
                    <a:cubicBezTo>
                      <a:pt x="11" y="3"/>
                      <a:pt x="28" y="15"/>
                      <a:pt x="44" y="2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6" name="Freeform 71">
                <a:extLst>
                  <a:ext uri="{FF2B5EF4-FFF2-40B4-BE49-F238E27FC236}">
                    <a16:creationId xmlns:a16="http://schemas.microsoft.com/office/drawing/2014/main" id="{5A17B379-456B-4EB7-A88F-D81B5BCDE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3303"/>
                <a:ext cx="240" cy="77"/>
              </a:xfrm>
              <a:custGeom>
                <a:avLst/>
                <a:gdLst>
                  <a:gd name="T0" fmla="*/ 0 w 96"/>
                  <a:gd name="T1" fmla="*/ 0 h 29"/>
                  <a:gd name="T2" fmla="*/ 175 w 96"/>
                  <a:gd name="T3" fmla="*/ 465 h 29"/>
                  <a:gd name="T4" fmla="*/ 438 w 96"/>
                  <a:gd name="T5" fmla="*/ 451 h 29"/>
                  <a:gd name="T6" fmla="*/ 1500 w 96"/>
                  <a:gd name="T7" fmla="*/ 204 h 29"/>
                  <a:gd name="T8" fmla="*/ 613 w 96"/>
                  <a:gd name="T9" fmla="*/ 170 h 29"/>
                  <a:gd name="T10" fmla="*/ 0 w 96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29">
                    <a:moveTo>
                      <a:pt x="0" y="0"/>
                    </a:moveTo>
                    <a:cubicBezTo>
                      <a:pt x="6" y="9"/>
                      <a:pt x="9" y="21"/>
                      <a:pt x="11" y="25"/>
                    </a:cubicBezTo>
                    <a:cubicBezTo>
                      <a:pt x="13" y="29"/>
                      <a:pt x="20" y="27"/>
                      <a:pt x="28" y="24"/>
                    </a:cubicBezTo>
                    <a:cubicBezTo>
                      <a:pt x="35" y="22"/>
                      <a:pt x="51" y="4"/>
                      <a:pt x="96" y="11"/>
                    </a:cubicBezTo>
                    <a:cubicBezTo>
                      <a:pt x="72" y="7"/>
                      <a:pt x="56" y="4"/>
                      <a:pt x="39" y="9"/>
                    </a:cubicBezTo>
                    <a:cubicBezTo>
                      <a:pt x="22" y="14"/>
                      <a:pt x="11" y="21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7" name="Freeform 72">
                <a:extLst>
                  <a:ext uri="{FF2B5EF4-FFF2-40B4-BE49-F238E27FC236}">
                    <a16:creationId xmlns:a16="http://schemas.microsoft.com/office/drawing/2014/main" id="{D507EFDF-95FA-4347-A68A-E5E575A18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3444"/>
                <a:ext cx="145" cy="269"/>
              </a:xfrm>
              <a:custGeom>
                <a:avLst/>
                <a:gdLst>
                  <a:gd name="T0" fmla="*/ 688 w 58"/>
                  <a:gd name="T1" fmla="*/ 0 h 101"/>
                  <a:gd name="T2" fmla="*/ 0 w 58"/>
                  <a:gd name="T3" fmla="*/ 1907 h 101"/>
                  <a:gd name="T4" fmla="*/ 813 w 58"/>
                  <a:gd name="T5" fmla="*/ 1092 h 101"/>
                  <a:gd name="T6" fmla="*/ 688 w 58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01">
                    <a:moveTo>
                      <a:pt x="44" y="0"/>
                    </a:moveTo>
                    <a:cubicBezTo>
                      <a:pt x="49" y="21"/>
                      <a:pt x="56" y="74"/>
                      <a:pt x="0" y="101"/>
                    </a:cubicBezTo>
                    <a:cubicBezTo>
                      <a:pt x="28" y="98"/>
                      <a:pt x="45" y="83"/>
                      <a:pt x="52" y="58"/>
                    </a:cubicBezTo>
                    <a:cubicBezTo>
                      <a:pt x="58" y="32"/>
                      <a:pt x="49" y="9"/>
                      <a:pt x="44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8" name="Freeform 73">
                <a:extLst>
                  <a:ext uri="{FF2B5EF4-FFF2-40B4-BE49-F238E27FC236}">
                    <a16:creationId xmlns:a16="http://schemas.microsoft.com/office/drawing/2014/main" id="{9DCAAA21-FFD8-4BE4-8A3D-8F00DE71C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3297"/>
                <a:ext cx="138" cy="286"/>
              </a:xfrm>
              <a:custGeom>
                <a:avLst/>
                <a:gdLst>
                  <a:gd name="T0" fmla="*/ 33 w 55"/>
                  <a:gd name="T1" fmla="*/ 1278 h 107"/>
                  <a:gd name="T2" fmla="*/ 0 w 55"/>
                  <a:gd name="T3" fmla="*/ 2042 h 107"/>
                  <a:gd name="T4" fmla="*/ 818 w 55"/>
                  <a:gd name="T5" fmla="*/ 1165 h 107"/>
                  <a:gd name="T6" fmla="*/ 693 w 55"/>
                  <a:gd name="T7" fmla="*/ 457 h 107"/>
                  <a:gd name="T8" fmla="*/ 585 w 55"/>
                  <a:gd name="T9" fmla="*/ 192 h 107"/>
                  <a:gd name="T10" fmla="*/ 238 w 55"/>
                  <a:gd name="T11" fmla="*/ 15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107">
                    <a:moveTo>
                      <a:pt x="2" y="67"/>
                    </a:moveTo>
                    <a:cubicBezTo>
                      <a:pt x="9" y="79"/>
                      <a:pt x="3" y="95"/>
                      <a:pt x="0" y="107"/>
                    </a:cubicBezTo>
                    <a:cubicBezTo>
                      <a:pt x="26" y="101"/>
                      <a:pt x="46" y="87"/>
                      <a:pt x="52" y="61"/>
                    </a:cubicBezTo>
                    <a:cubicBezTo>
                      <a:pt x="55" y="47"/>
                      <a:pt x="48" y="37"/>
                      <a:pt x="44" y="24"/>
                    </a:cubicBezTo>
                    <a:cubicBezTo>
                      <a:pt x="43" y="18"/>
                      <a:pt x="41" y="16"/>
                      <a:pt x="37" y="10"/>
                    </a:cubicBezTo>
                    <a:cubicBezTo>
                      <a:pt x="30" y="0"/>
                      <a:pt x="25" y="0"/>
                      <a:pt x="15" y="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09" name="Freeform 74">
                <a:extLst>
                  <a:ext uri="{FF2B5EF4-FFF2-40B4-BE49-F238E27FC236}">
                    <a16:creationId xmlns:a16="http://schemas.microsoft.com/office/drawing/2014/main" id="{2E6EE772-B4F0-4635-88E4-EAB89FEB5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3396"/>
                <a:ext cx="188" cy="277"/>
              </a:xfrm>
              <a:custGeom>
                <a:avLst/>
                <a:gdLst>
                  <a:gd name="T0" fmla="*/ 0 w 75"/>
                  <a:gd name="T1" fmla="*/ 0 h 104"/>
                  <a:gd name="T2" fmla="*/ 1181 w 75"/>
                  <a:gd name="T3" fmla="*/ 1966 h 104"/>
                  <a:gd name="T4" fmla="*/ 0 w 75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104">
                    <a:moveTo>
                      <a:pt x="0" y="0"/>
                    </a:moveTo>
                    <a:cubicBezTo>
                      <a:pt x="6" y="21"/>
                      <a:pt x="35" y="90"/>
                      <a:pt x="75" y="104"/>
                    </a:cubicBezTo>
                    <a:cubicBezTo>
                      <a:pt x="54" y="92"/>
                      <a:pt x="8" y="23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0" name="Freeform 75">
                <a:extLst>
                  <a:ext uri="{FF2B5EF4-FFF2-40B4-BE49-F238E27FC236}">
                    <a16:creationId xmlns:a16="http://schemas.microsoft.com/office/drawing/2014/main" id="{9DB9A77C-9BBB-4B8D-8CA9-99AFED45E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3423"/>
                <a:ext cx="145" cy="213"/>
              </a:xfrm>
              <a:custGeom>
                <a:avLst/>
                <a:gdLst>
                  <a:gd name="T0" fmla="*/ 0 w 58"/>
                  <a:gd name="T1" fmla="*/ 0 h 80"/>
                  <a:gd name="T2" fmla="*/ 908 w 58"/>
                  <a:gd name="T3" fmla="*/ 56 h 80"/>
                  <a:gd name="T4" fmla="*/ 345 w 58"/>
                  <a:gd name="T5" fmla="*/ 1036 h 80"/>
                  <a:gd name="T6" fmla="*/ 175 w 58"/>
                  <a:gd name="T7" fmla="*/ 1510 h 80"/>
                  <a:gd name="T8" fmla="*/ 20 w 58"/>
                  <a:gd name="T9" fmla="*/ 56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0">
                    <a:moveTo>
                      <a:pt x="0" y="0"/>
                    </a:moveTo>
                    <a:cubicBezTo>
                      <a:pt x="18" y="7"/>
                      <a:pt x="45" y="10"/>
                      <a:pt x="58" y="3"/>
                    </a:cubicBezTo>
                    <a:cubicBezTo>
                      <a:pt x="40" y="14"/>
                      <a:pt x="25" y="40"/>
                      <a:pt x="22" y="55"/>
                    </a:cubicBezTo>
                    <a:cubicBezTo>
                      <a:pt x="19" y="70"/>
                      <a:pt x="11" y="80"/>
                      <a:pt x="11" y="80"/>
                    </a:cubicBezTo>
                    <a:cubicBezTo>
                      <a:pt x="20" y="54"/>
                      <a:pt x="16" y="15"/>
                      <a:pt x="1" y="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1" name="Freeform 76">
                <a:extLst>
                  <a:ext uri="{FF2B5EF4-FFF2-40B4-BE49-F238E27FC236}">
                    <a16:creationId xmlns:a16="http://schemas.microsoft.com/office/drawing/2014/main" id="{D6D21253-CECF-4014-866E-5FA684EE3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" y="3513"/>
                <a:ext cx="135" cy="208"/>
              </a:xfrm>
              <a:custGeom>
                <a:avLst/>
                <a:gdLst>
                  <a:gd name="T0" fmla="*/ 0 w 54"/>
                  <a:gd name="T1" fmla="*/ 1101 h 78"/>
                  <a:gd name="T2" fmla="*/ 845 w 54"/>
                  <a:gd name="T3" fmla="*/ 0 h 78"/>
                  <a:gd name="T4" fmla="*/ 113 w 54"/>
                  <a:gd name="T5" fmla="*/ 1331 h 78"/>
                  <a:gd name="T6" fmla="*/ 20 w 54"/>
                  <a:gd name="T7" fmla="*/ 116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0" y="58"/>
                    </a:moveTo>
                    <a:cubicBezTo>
                      <a:pt x="13" y="42"/>
                      <a:pt x="47" y="5"/>
                      <a:pt x="54" y="0"/>
                    </a:cubicBezTo>
                    <a:cubicBezTo>
                      <a:pt x="44" y="14"/>
                      <a:pt x="6" y="62"/>
                      <a:pt x="7" y="70"/>
                    </a:cubicBezTo>
                    <a:cubicBezTo>
                      <a:pt x="9" y="78"/>
                      <a:pt x="1" y="61"/>
                      <a:pt x="1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2" name="Freeform 77">
                <a:extLst>
                  <a:ext uri="{FF2B5EF4-FFF2-40B4-BE49-F238E27FC236}">
                    <a16:creationId xmlns:a16="http://schemas.microsoft.com/office/drawing/2014/main" id="{31896B7F-30B7-4796-962F-C91012D53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3396"/>
                <a:ext cx="213" cy="304"/>
              </a:xfrm>
              <a:custGeom>
                <a:avLst/>
                <a:gdLst>
                  <a:gd name="T0" fmla="*/ 1163 w 85"/>
                  <a:gd name="T1" fmla="*/ 0 h 114"/>
                  <a:gd name="T2" fmla="*/ 1005 w 85"/>
                  <a:gd name="T3" fmla="*/ 760 h 114"/>
                  <a:gd name="T4" fmla="*/ 0 w 85"/>
                  <a:gd name="T5" fmla="*/ 2163 h 114"/>
                  <a:gd name="T6" fmla="*/ 817 w 85"/>
                  <a:gd name="T7" fmla="*/ 739 h 114"/>
                  <a:gd name="T8" fmla="*/ 1163 w 85"/>
                  <a:gd name="T9" fmla="*/ 0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14">
                    <a:moveTo>
                      <a:pt x="74" y="0"/>
                    </a:moveTo>
                    <a:cubicBezTo>
                      <a:pt x="80" y="12"/>
                      <a:pt x="85" y="16"/>
                      <a:pt x="64" y="40"/>
                    </a:cubicBezTo>
                    <a:cubicBezTo>
                      <a:pt x="42" y="64"/>
                      <a:pt x="7" y="98"/>
                      <a:pt x="0" y="114"/>
                    </a:cubicBezTo>
                    <a:cubicBezTo>
                      <a:pt x="8" y="90"/>
                      <a:pt x="42" y="54"/>
                      <a:pt x="52" y="39"/>
                    </a:cubicBezTo>
                    <a:cubicBezTo>
                      <a:pt x="62" y="24"/>
                      <a:pt x="74" y="14"/>
                      <a:pt x="74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3" name="Freeform 78">
                <a:extLst>
                  <a:ext uri="{FF2B5EF4-FFF2-40B4-BE49-F238E27FC236}">
                    <a16:creationId xmlns:a16="http://schemas.microsoft.com/office/drawing/2014/main" id="{1FDE4C8B-1E2C-49FF-ADD3-1B74646A5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" y="3396"/>
                <a:ext cx="135" cy="83"/>
              </a:xfrm>
              <a:custGeom>
                <a:avLst/>
                <a:gdLst>
                  <a:gd name="T0" fmla="*/ 0 w 54"/>
                  <a:gd name="T1" fmla="*/ 329 h 31"/>
                  <a:gd name="T2" fmla="*/ 738 w 54"/>
                  <a:gd name="T3" fmla="*/ 594 h 31"/>
                  <a:gd name="T4" fmla="*/ 800 w 54"/>
                  <a:gd name="T5" fmla="*/ 0 h 31"/>
                  <a:gd name="T6" fmla="*/ 300 w 54"/>
                  <a:gd name="T7" fmla="*/ 21 h 31"/>
                  <a:gd name="T8" fmla="*/ 0 w 54"/>
                  <a:gd name="T9" fmla="*/ 32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1">
                    <a:moveTo>
                      <a:pt x="0" y="17"/>
                    </a:moveTo>
                    <a:cubicBezTo>
                      <a:pt x="15" y="19"/>
                      <a:pt x="44" y="26"/>
                      <a:pt x="47" y="31"/>
                    </a:cubicBezTo>
                    <a:cubicBezTo>
                      <a:pt x="53" y="20"/>
                      <a:pt x="54" y="4"/>
                      <a:pt x="51" y="0"/>
                    </a:cubicBezTo>
                    <a:cubicBezTo>
                      <a:pt x="44" y="3"/>
                      <a:pt x="23" y="5"/>
                      <a:pt x="19" y="1"/>
                    </a:cubicBezTo>
                    <a:cubicBezTo>
                      <a:pt x="30" y="9"/>
                      <a:pt x="25" y="21"/>
                      <a:pt x="0" y="17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4" name="Freeform 79">
                <a:extLst>
                  <a:ext uri="{FF2B5EF4-FFF2-40B4-BE49-F238E27FC236}">
                    <a16:creationId xmlns:a16="http://schemas.microsoft.com/office/drawing/2014/main" id="{5343B5E2-11A3-4ADA-8F91-B7820EB84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3151"/>
                <a:ext cx="147" cy="82"/>
              </a:xfrm>
              <a:custGeom>
                <a:avLst/>
                <a:gdLst>
                  <a:gd name="T0" fmla="*/ 416 w 59"/>
                  <a:gd name="T1" fmla="*/ 34 h 31"/>
                  <a:gd name="T2" fmla="*/ 850 w 59"/>
                  <a:gd name="T3" fmla="*/ 574 h 31"/>
                  <a:gd name="T4" fmla="*/ 0 w 59"/>
                  <a:gd name="T5" fmla="*/ 0 h 31"/>
                  <a:gd name="T6" fmla="*/ 416 w 59"/>
                  <a:gd name="T7" fmla="*/ 34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1">
                    <a:moveTo>
                      <a:pt x="27" y="2"/>
                    </a:moveTo>
                    <a:cubicBezTo>
                      <a:pt x="41" y="4"/>
                      <a:pt x="59" y="18"/>
                      <a:pt x="55" y="31"/>
                    </a:cubicBezTo>
                    <a:cubicBezTo>
                      <a:pt x="57" y="9"/>
                      <a:pt x="13" y="6"/>
                      <a:pt x="0" y="0"/>
                    </a:cubicBezTo>
                    <a:cubicBezTo>
                      <a:pt x="6" y="0"/>
                      <a:pt x="21" y="1"/>
                      <a:pt x="27" y="2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5" name="Freeform 80">
                <a:extLst>
                  <a:ext uri="{FF2B5EF4-FFF2-40B4-BE49-F238E27FC236}">
                    <a16:creationId xmlns:a16="http://schemas.microsoft.com/office/drawing/2014/main" id="{C73CAA11-F745-4A1A-8B54-B9033459A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" y="2911"/>
                <a:ext cx="91" cy="160"/>
              </a:xfrm>
              <a:custGeom>
                <a:avLst/>
                <a:gdLst>
                  <a:gd name="T0" fmla="*/ 581 w 36"/>
                  <a:gd name="T1" fmla="*/ 419 h 60"/>
                  <a:gd name="T2" fmla="*/ 485 w 36"/>
                  <a:gd name="T3" fmla="*/ 307 h 60"/>
                  <a:gd name="T4" fmla="*/ 83 w 36"/>
                  <a:gd name="T5" fmla="*/ 149 h 60"/>
                  <a:gd name="T6" fmla="*/ 243 w 36"/>
                  <a:gd name="T7" fmla="*/ 1139 h 60"/>
                  <a:gd name="T8" fmla="*/ 359 w 36"/>
                  <a:gd name="T9" fmla="*/ 58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60">
                    <a:moveTo>
                      <a:pt x="36" y="22"/>
                    </a:moveTo>
                    <a:cubicBezTo>
                      <a:pt x="34" y="20"/>
                      <a:pt x="32" y="18"/>
                      <a:pt x="30" y="16"/>
                    </a:cubicBezTo>
                    <a:cubicBezTo>
                      <a:pt x="19" y="6"/>
                      <a:pt x="0" y="0"/>
                      <a:pt x="5" y="8"/>
                    </a:cubicBezTo>
                    <a:cubicBezTo>
                      <a:pt x="12" y="18"/>
                      <a:pt x="20" y="43"/>
                      <a:pt x="15" y="60"/>
                    </a:cubicBezTo>
                    <a:cubicBezTo>
                      <a:pt x="24" y="49"/>
                      <a:pt x="17" y="34"/>
                      <a:pt x="22" y="3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6" name="Freeform 81">
                <a:extLst>
                  <a:ext uri="{FF2B5EF4-FFF2-40B4-BE49-F238E27FC236}">
                    <a16:creationId xmlns:a16="http://schemas.microsoft.com/office/drawing/2014/main" id="{1B7E7425-7C96-49CD-BABF-BEFFB98FB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" y="2505"/>
                <a:ext cx="165" cy="147"/>
              </a:xfrm>
              <a:custGeom>
                <a:avLst/>
                <a:gdLst>
                  <a:gd name="T0" fmla="*/ 345 w 66"/>
                  <a:gd name="T1" fmla="*/ 35 h 55"/>
                  <a:gd name="T2" fmla="*/ 1033 w 66"/>
                  <a:gd name="T3" fmla="*/ 1050 h 55"/>
                  <a:gd name="T4" fmla="*/ 0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22" y="2"/>
                    </a:moveTo>
                    <a:cubicBezTo>
                      <a:pt x="39" y="7"/>
                      <a:pt x="60" y="28"/>
                      <a:pt x="66" y="55"/>
                    </a:cubicBezTo>
                    <a:cubicBezTo>
                      <a:pt x="60" y="42"/>
                      <a:pt x="27" y="0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7" name="Freeform 82">
                <a:extLst>
                  <a:ext uri="{FF2B5EF4-FFF2-40B4-BE49-F238E27FC236}">
                    <a16:creationId xmlns:a16="http://schemas.microsoft.com/office/drawing/2014/main" id="{08DA65D3-6CD0-4428-8B75-F59716EE6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511"/>
                <a:ext cx="153" cy="320"/>
              </a:xfrm>
              <a:custGeom>
                <a:avLst/>
                <a:gdLst>
                  <a:gd name="T0" fmla="*/ 113 w 61"/>
                  <a:gd name="T1" fmla="*/ 2253 h 120"/>
                  <a:gd name="T2" fmla="*/ 692 w 61"/>
                  <a:gd name="T3" fmla="*/ 1365 h 120"/>
                  <a:gd name="T4" fmla="*/ 963 w 61"/>
                  <a:gd name="T5" fmla="*/ 0 h 120"/>
                  <a:gd name="T6" fmla="*/ 376 w 61"/>
                  <a:gd name="T7" fmla="*/ 1707 h 120"/>
                  <a:gd name="T8" fmla="*/ 50 w 61"/>
                  <a:gd name="T9" fmla="*/ 1571 h 120"/>
                  <a:gd name="T10" fmla="*/ 0 w 61"/>
                  <a:gd name="T11" fmla="*/ 1877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20">
                    <a:moveTo>
                      <a:pt x="7" y="119"/>
                    </a:moveTo>
                    <a:cubicBezTo>
                      <a:pt x="18" y="120"/>
                      <a:pt x="41" y="94"/>
                      <a:pt x="44" y="72"/>
                    </a:cubicBezTo>
                    <a:cubicBezTo>
                      <a:pt x="47" y="50"/>
                      <a:pt x="49" y="18"/>
                      <a:pt x="61" y="0"/>
                    </a:cubicBezTo>
                    <a:cubicBezTo>
                      <a:pt x="51" y="8"/>
                      <a:pt x="35" y="75"/>
                      <a:pt x="24" y="90"/>
                    </a:cubicBezTo>
                    <a:cubicBezTo>
                      <a:pt x="13" y="104"/>
                      <a:pt x="2" y="98"/>
                      <a:pt x="3" y="83"/>
                    </a:cubicBezTo>
                    <a:cubicBezTo>
                      <a:pt x="0" y="99"/>
                      <a:pt x="0" y="99"/>
                      <a:pt x="0" y="9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8" name="Freeform 83">
                <a:extLst>
                  <a:ext uri="{FF2B5EF4-FFF2-40B4-BE49-F238E27FC236}">
                    <a16:creationId xmlns:a16="http://schemas.microsoft.com/office/drawing/2014/main" id="{AE4D255C-C946-44DB-B6A8-EF35AD7AC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940"/>
                <a:ext cx="120" cy="123"/>
              </a:xfrm>
              <a:custGeom>
                <a:avLst/>
                <a:gdLst>
                  <a:gd name="T0" fmla="*/ 738 w 48"/>
                  <a:gd name="T1" fmla="*/ 230 h 46"/>
                  <a:gd name="T2" fmla="*/ 158 w 48"/>
                  <a:gd name="T3" fmla="*/ 251 h 46"/>
                  <a:gd name="T4" fmla="*/ 300 w 48"/>
                  <a:gd name="T5" fmla="*/ 880 h 46"/>
                  <a:gd name="T6" fmla="*/ 333 w 48"/>
                  <a:gd name="T7" fmla="*/ 479 h 46"/>
                  <a:gd name="T8" fmla="*/ 658 w 48"/>
                  <a:gd name="T9" fmla="*/ 422 h 46"/>
                  <a:gd name="T10" fmla="*/ 750 w 48"/>
                  <a:gd name="T11" fmla="*/ 23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6">
                    <a:moveTo>
                      <a:pt x="47" y="12"/>
                    </a:moveTo>
                    <a:cubicBezTo>
                      <a:pt x="36" y="4"/>
                      <a:pt x="19" y="0"/>
                      <a:pt x="10" y="13"/>
                    </a:cubicBezTo>
                    <a:cubicBezTo>
                      <a:pt x="0" y="26"/>
                      <a:pt x="11" y="36"/>
                      <a:pt x="19" y="46"/>
                    </a:cubicBezTo>
                    <a:cubicBezTo>
                      <a:pt x="20" y="39"/>
                      <a:pt x="15" y="31"/>
                      <a:pt x="21" y="25"/>
                    </a:cubicBezTo>
                    <a:cubicBezTo>
                      <a:pt x="26" y="20"/>
                      <a:pt x="36" y="18"/>
                      <a:pt x="42" y="22"/>
                    </a:cubicBezTo>
                    <a:cubicBezTo>
                      <a:pt x="45" y="20"/>
                      <a:pt x="47" y="16"/>
                      <a:pt x="48" y="1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19" name="Freeform 84">
                <a:extLst>
                  <a:ext uri="{FF2B5EF4-FFF2-40B4-BE49-F238E27FC236}">
                    <a16:creationId xmlns:a16="http://schemas.microsoft.com/office/drawing/2014/main" id="{18DED531-DF60-481C-9766-9A5B31BDF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996"/>
                <a:ext cx="77" cy="96"/>
              </a:xfrm>
              <a:custGeom>
                <a:avLst/>
                <a:gdLst>
                  <a:gd name="T0" fmla="*/ 246 w 31"/>
                  <a:gd name="T1" fmla="*/ 0 h 36"/>
                  <a:gd name="T2" fmla="*/ 0 w 31"/>
                  <a:gd name="T3" fmla="*/ 627 h 36"/>
                  <a:gd name="T4" fmla="*/ 246 w 31"/>
                  <a:gd name="T5" fmla="*/ 56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6">
                    <a:moveTo>
                      <a:pt x="16" y="0"/>
                    </a:moveTo>
                    <a:cubicBezTo>
                      <a:pt x="7" y="7"/>
                      <a:pt x="3" y="24"/>
                      <a:pt x="0" y="33"/>
                    </a:cubicBezTo>
                    <a:cubicBezTo>
                      <a:pt x="18" y="36"/>
                      <a:pt x="31" y="12"/>
                      <a:pt x="16" y="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0" name="Freeform 85">
                <a:extLst>
                  <a:ext uri="{FF2B5EF4-FFF2-40B4-BE49-F238E27FC236}">
                    <a16:creationId xmlns:a16="http://schemas.microsoft.com/office/drawing/2014/main" id="{B1A84F6F-E61C-4A9E-8ADD-195104D71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2684"/>
                <a:ext cx="123" cy="109"/>
              </a:xfrm>
              <a:custGeom>
                <a:avLst/>
                <a:gdLst>
                  <a:gd name="T0" fmla="*/ 0 w 49"/>
                  <a:gd name="T1" fmla="*/ 771 h 41"/>
                  <a:gd name="T2" fmla="*/ 251 w 49"/>
                  <a:gd name="T3" fmla="*/ 149 h 41"/>
                  <a:gd name="T4" fmla="*/ 776 w 49"/>
                  <a:gd name="T5" fmla="*/ 170 h 41"/>
                  <a:gd name="T6" fmla="*/ 597 w 49"/>
                  <a:gd name="T7" fmla="*/ 396 h 41"/>
                  <a:gd name="T8" fmla="*/ 63 w 49"/>
                  <a:gd name="T9" fmla="*/ 73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0" y="41"/>
                    </a:moveTo>
                    <a:cubicBezTo>
                      <a:pt x="0" y="27"/>
                      <a:pt x="4" y="16"/>
                      <a:pt x="16" y="8"/>
                    </a:cubicBezTo>
                    <a:cubicBezTo>
                      <a:pt x="27" y="0"/>
                      <a:pt x="36" y="7"/>
                      <a:pt x="49" y="9"/>
                    </a:cubicBezTo>
                    <a:cubicBezTo>
                      <a:pt x="44" y="12"/>
                      <a:pt x="42" y="17"/>
                      <a:pt x="38" y="21"/>
                    </a:cubicBezTo>
                    <a:cubicBezTo>
                      <a:pt x="28" y="28"/>
                      <a:pt x="16" y="35"/>
                      <a:pt x="4" y="3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1" name="Freeform 86">
                <a:extLst>
                  <a:ext uri="{FF2B5EF4-FFF2-40B4-BE49-F238E27FC236}">
                    <a16:creationId xmlns:a16="http://schemas.microsoft.com/office/drawing/2014/main" id="{6A5E5EDC-FDA5-4FB3-9A67-21FEA3581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2553"/>
                <a:ext cx="213" cy="86"/>
              </a:xfrm>
              <a:custGeom>
                <a:avLst/>
                <a:gdLst>
                  <a:gd name="T0" fmla="*/ 20 w 85"/>
                  <a:gd name="T1" fmla="*/ 0 h 32"/>
                  <a:gd name="T2" fmla="*/ 804 w 85"/>
                  <a:gd name="T3" fmla="*/ 505 h 32"/>
                  <a:gd name="T4" fmla="*/ 1193 w 85"/>
                  <a:gd name="T5" fmla="*/ 599 h 32"/>
                  <a:gd name="T6" fmla="*/ 1318 w 85"/>
                  <a:gd name="T7" fmla="*/ 137 h 32"/>
                  <a:gd name="T8" fmla="*/ 880 w 85"/>
                  <a:gd name="T9" fmla="*/ 312 h 32"/>
                  <a:gd name="T10" fmla="*/ 0 w 85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32">
                    <a:moveTo>
                      <a:pt x="1" y="0"/>
                    </a:moveTo>
                    <a:cubicBezTo>
                      <a:pt x="15" y="15"/>
                      <a:pt x="31" y="21"/>
                      <a:pt x="51" y="26"/>
                    </a:cubicBezTo>
                    <a:cubicBezTo>
                      <a:pt x="56" y="27"/>
                      <a:pt x="70" y="32"/>
                      <a:pt x="76" y="31"/>
                    </a:cubicBezTo>
                    <a:cubicBezTo>
                      <a:pt x="84" y="29"/>
                      <a:pt x="85" y="15"/>
                      <a:pt x="84" y="7"/>
                    </a:cubicBezTo>
                    <a:cubicBezTo>
                      <a:pt x="80" y="26"/>
                      <a:pt x="69" y="22"/>
                      <a:pt x="56" y="16"/>
                    </a:cubicBezTo>
                    <a:cubicBezTo>
                      <a:pt x="43" y="11"/>
                      <a:pt x="5" y="16"/>
                      <a:pt x="0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2" name="Freeform 87">
                <a:extLst>
                  <a:ext uri="{FF2B5EF4-FFF2-40B4-BE49-F238E27FC236}">
                    <a16:creationId xmlns:a16="http://schemas.microsoft.com/office/drawing/2014/main" id="{8CC65CFF-EB2E-44C6-BF57-BC2C56C5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519"/>
                <a:ext cx="70" cy="74"/>
              </a:xfrm>
              <a:custGeom>
                <a:avLst/>
                <a:gdLst>
                  <a:gd name="T0" fmla="*/ 0 w 28"/>
                  <a:gd name="T1" fmla="*/ 56 h 28"/>
                  <a:gd name="T2" fmla="*/ 313 w 28"/>
                  <a:gd name="T3" fmla="*/ 518 h 28"/>
                  <a:gd name="T4" fmla="*/ 438 w 28"/>
                  <a:gd name="T5" fmla="*/ 0 h 28"/>
                  <a:gd name="T6" fmla="*/ 0 w 28"/>
                  <a:gd name="T7" fmla="*/ 34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8">
                    <a:moveTo>
                      <a:pt x="0" y="3"/>
                    </a:moveTo>
                    <a:cubicBezTo>
                      <a:pt x="6" y="7"/>
                      <a:pt x="13" y="26"/>
                      <a:pt x="20" y="28"/>
                    </a:cubicBezTo>
                    <a:cubicBezTo>
                      <a:pt x="26" y="23"/>
                      <a:pt x="26" y="6"/>
                      <a:pt x="28" y="0"/>
                    </a:cubicBezTo>
                    <a:cubicBezTo>
                      <a:pt x="16" y="5"/>
                      <a:pt x="16" y="19"/>
                      <a:pt x="0" y="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3" name="Freeform 88">
                <a:extLst>
                  <a:ext uri="{FF2B5EF4-FFF2-40B4-BE49-F238E27FC236}">
                    <a16:creationId xmlns:a16="http://schemas.microsoft.com/office/drawing/2014/main" id="{3FA345B5-A084-4E67-A7D2-1A25D2480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2708"/>
                <a:ext cx="40" cy="133"/>
              </a:xfrm>
              <a:custGeom>
                <a:avLst/>
                <a:gdLst>
                  <a:gd name="T0" fmla="*/ 33 w 16"/>
                  <a:gd name="T1" fmla="*/ 77 h 50"/>
                  <a:gd name="T2" fmla="*/ 20 w 16"/>
                  <a:gd name="T3" fmla="*/ 340 h 50"/>
                  <a:gd name="T4" fmla="*/ 20 w 16"/>
                  <a:gd name="T5" fmla="*/ 622 h 50"/>
                  <a:gd name="T6" fmla="*/ 250 w 16"/>
                  <a:gd name="T7" fmla="*/ 694 h 50"/>
                  <a:gd name="T8" fmla="*/ 33 w 1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0">
                    <a:moveTo>
                      <a:pt x="2" y="4"/>
                    </a:moveTo>
                    <a:cubicBezTo>
                      <a:pt x="2" y="9"/>
                      <a:pt x="1" y="14"/>
                      <a:pt x="1" y="18"/>
                    </a:cubicBezTo>
                    <a:cubicBezTo>
                      <a:pt x="0" y="23"/>
                      <a:pt x="0" y="28"/>
                      <a:pt x="1" y="33"/>
                    </a:cubicBezTo>
                    <a:cubicBezTo>
                      <a:pt x="1" y="42"/>
                      <a:pt x="13" y="50"/>
                      <a:pt x="16" y="37"/>
                    </a:cubicBezTo>
                    <a:cubicBezTo>
                      <a:pt x="4" y="50"/>
                      <a:pt x="3" y="6"/>
                      <a:pt x="2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4" name="Freeform 89">
                <a:extLst>
                  <a:ext uri="{FF2B5EF4-FFF2-40B4-BE49-F238E27FC236}">
                    <a16:creationId xmlns:a16="http://schemas.microsoft.com/office/drawing/2014/main" id="{7B2FD15A-7958-43EC-8F22-FF59D8292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" y="2567"/>
                <a:ext cx="183" cy="186"/>
              </a:xfrm>
              <a:custGeom>
                <a:avLst/>
                <a:gdLst>
                  <a:gd name="T0" fmla="*/ 0 w 73"/>
                  <a:gd name="T1" fmla="*/ 1313 h 70"/>
                  <a:gd name="T2" fmla="*/ 471 w 73"/>
                  <a:gd name="T3" fmla="*/ 678 h 70"/>
                  <a:gd name="T4" fmla="*/ 1151 w 73"/>
                  <a:gd name="T5" fmla="*/ 353 h 70"/>
                  <a:gd name="T6" fmla="*/ 742 w 73"/>
                  <a:gd name="T7" fmla="*/ 21 h 70"/>
                  <a:gd name="T8" fmla="*/ 426 w 73"/>
                  <a:gd name="T9" fmla="*/ 133 h 70"/>
                  <a:gd name="T10" fmla="*/ 175 w 73"/>
                  <a:gd name="T11" fmla="*/ 465 h 70"/>
                  <a:gd name="T12" fmla="*/ 20 w 73"/>
                  <a:gd name="T13" fmla="*/ 996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70">
                    <a:moveTo>
                      <a:pt x="0" y="70"/>
                    </a:moveTo>
                    <a:cubicBezTo>
                      <a:pt x="11" y="58"/>
                      <a:pt x="15" y="45"/>
                      <a:pt x="30" y="36"/>
                    </a:cubicBezTo>
                    <a:cubicBezTo>
                      <a:pt x="42" y="30"/>
                      <a:pt x="63" y="27"/>
                      <a:pt x="73" y="19"/>
                    </a:cubicBezTo>
                    <a:cubicBezTo>
                      <a:pt x="65" y="12"/>
                      <a:pt x="57" y="3"/>
                      <a:pt x="47" y="1"/>
                    </a:cubicBezTo>
                    <a:cubicBezTo>
                      <a:pt x="41" y="0"/>
                      <a:pt x="34" y="3"/>
                      <a:pt x="27" y="7"/>
                    </a:cubicBezTo>
                    <a:cubicBezTo>
                      <a:pt x="20" y="12"/>
                      <a:pt x="15" y="18"/>
                      <a:pt x="11" y="25"/>
                    </a:cubicBezTo>
                    <a:cubicBezTo>
                      <a:pt x="8" y="33"/>
                      <a:pt x="5" y="46"/>
                      <a:pt x="1" y="5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5" name="Freeform 90">
                <a:extLst>
                  <a:ext uri="{FF2B5EF4-FFF2-40B4-BE49-F238E27FC236}">
                    <a16:creationId xmlns:a16="http://schemas.microsoft.com/office/drawing/2014/main" id="{87C49D4A-550D-4035-A8DA-7D941FF72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3044"/>
                <a:ext cx="100" cy="131"/>
              </a:xfrm>
              <a:custGeom>
                <a:avLst/>
                <a:gdLst>
                  <a:gd name="T0" fmla="*/ 563 w 40"/>
                  <a:gd name="T1" fmla="*/ 21 h 49"/>
                  <a:gd name="T2" fmla="*/ 175 w 40"/>
                  <a:gd name="T3" fmla="*/ 422 h 49"/>
                  <a:gd name="T4" fmla="*/ 83 w 40"/>
                  <a:gd name="T5" fmla="*/ 708 h 49"/>
                  <a:gd name="T6" fmla="*/ 125 w 40"/>
                  <a:gd name="T7" fmla="*/ 901 h 49"/>
                  <a:gd name="T8" fmla="*/ 563 w 40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9">
                    <a:moveTo>
                      <a:pt x="36" y="1"/>
                    </a:moveTo>
                    <a:cubicBezTo>
                      <a:pt x="24" y="0"/>
                      <a:pt x="15" y="12"/>
                      <a:pt x="11" y="22"/>
                    </a:cubicBezTo>
                    <a:cubicBezTo>
                      <a:pt x="8" y="27"/>
                      <a:pt x="7" y="32"/>
                      <a:pt x="5" y="37"/>
                    </a:cubicBezTo>
                    <a:cubicBezTo>
                      <a:pt x="3" y="43"/>
                      <a:pt x="0" y="47"/>
                      <a:pt x="8" y="47"/>
                    </a:cubicBezTo>
                    <a:cubicBezTo>
                      <a:pt x="31" y="49"/>
                      <a:pt x="40" y="16"/>
                      <a:pt x="36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6" name="Freeform 91">
                <a:extLst>
                  <a:ext uri="{FF2B5EF4-FFF2-40B4-BE49-F238E27FC236}">
                    <a16:creationId xmlns:a16="http://schemas.microsoft.com/office/drawing/2014/main" id="{BFE1BD2F-6A29-4D79-9BB6-7B794F6FF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" y="3425"/>
                <a:ext cx="190" cy="203"/>
              </a:xfrm>
              <a:custGeom>
                <a:avLst/>
                <a:gdLst>
                  <a:gd name="T0" fmla="*/ 438 w 76"/>
                  <a:gd name="T1" fmla="*/ 0 h 76"/>
                  <a:gd name="T2" fmla="*/ 688 w 76"/>
                  <a:gd name="T3" fmla="*/ 1426 h 76"/>
                  <a:gd name="T4" fmla="*/ 1158 w 76"/>
                  <a:gd name="T5" fmla="*/ 1333 h 76"/>
                  <a:gd name="T6" fmla="*/ 1158 w 76"/>
                  <a:gd name="T7" fmla="*/ 1255 h 76"/>
                  <a:gd name="T8" fmla="*/ 1063 w 76"/>
                  <a:gd name="T9" fmla="*/ 914 h 76"/>
                  <a:gd name="T10" fmla="*/ 845 w 76"/>
                  <a:gd name="T11" fmla="*/ 435 h 76"/>
                  <a:gd name="T12" fmla="*/ 595 w 76"/>
                  <a:gd name="T13" fmla="*/ 77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6">
                    <a:moveTo>
                      <a:pt x="28" y="0"/>
                    </a:moveTo>
                    <a:cubicBezTo>
                      <a:pt x="0" y="17"/>
                      <a:pt x="13" y="72"/>
                      <a:pt x="44" y="75"/>
                    </a:cubicBezTo>
                    <a:cubicBezTo>
                      <a:pt x="49" y="76"/>
                      <a:pt x="70" y="74"/>
                      <a:pt x="74" y="70"/>
                    </a:cubicBezTo>
                    <a:cubicBezTo>
                      <a:pt x="76" y="68"/>
                      <a:pt x="75" y="68"/>
                      <a:pt x="74" y="66"/>
                    </a:cubicBezTo>
                    <a:cubicBezTo>
                      <a:pt x="73" y="61"/>
                      <a:pt x="70" y="53"/>
                      <a:pt x="68" y="48"/>
                    </a:cubicBezTo>
                    <a:cubicBezTo>
                      <a:pt x="64" y="38"/>
                      <a:pt x="59" y="32"/>
                      <a:pt x="54" y="23"/>
                    </a:cubicBezTo>
                    <a:cubicBezTo>
                      <a:pt x="49" y="15"/>
                      <a:pt x="42" y="10"/>
                      <a:pt x="38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7" name="Freeform 92">
                <a:extLst>
                  <a:ext uri="{FF2B5EF4-FFF2-40B4-BE49-F238E27FC236}">
                    <a16:creationId xmlns:a16="http://schemas.microsoft.com/office/drawing/2014/main" id="{269DA9C4-2B54-4628-8590-84E63D252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3681"/>
                <a:ext cx="33" cy="27"/>
              </a:xfrm>
              <a:custGeom>
                <a:avLst/>
                <a:gdLst>
                  <a:gd name="T0" fmla="*/ 129 w 13"/>
                  <a:gd name="T1" fmla="*/ 0 h 10"/>
                  <a:gd name="T2" fmla="*/ 213 w 13"/>
                  <a:gd name="T3" fmla="*/ 197 h 10"/>
                  <a:gd name="T4" fmla="*/ 0 w 13"/>
                  <a:gd name="T5" fmla="*/ 176 h 10"/>
                  <a:gd name="T6" fmla="*/ 84 w 13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10" y="3"/>
                      <a:pt x="11" y="7"/>
                      <a:pt x="13" y="10"/>
                    </a:cubicBezTo>
                    <a:cubicBezTo>
                      <a:pt x="9" y="7"/>
                      <a:pt x="4" y="9"/>
                      <a:pt x="0" y="9"/>
                    </a:cubicBezTo>
                    <a:cubicBezTo>
                      <a:pt x="1" y="6"/>
                      <a:pt x="4" y="4"/>
                      <a:pt x="5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8" name="Freeform 93">
                <a:extLst>
                  <a:ext uri="{FF2B5EF4-FFF2-40B4-BE49-F238E27FC236}">
                    <a16:creationId xmlns:a16="http://schemas.microsoft.com/office/drawing/2014/main" id="{155E97D2-3E9D-4EDB-A8DB-43B1F9E03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3433"/>
                <a:ext cx="145" cy="163"/>
              </a:xfrm>
              <a:custGeom>
                <a:avLst/>
                <a:gdLst>
                  <a:gd name="T0" fmla="*/ 458 w 58"/>
                  <a:gd name="T1" fmla="*/ 1165 h 61"/>
                  <a:gd name="T2" fmla="*/ 333 w 58"/>
                  <a:gd name="T3" fmla="*/ 671 h 61"/>
                  <a:gd name="T4" fmla="*/ 675 w 58"/>
                  <a:gd name="T5" fmla="*/ 649 h 61"/>
                  <a:gd name="T6" fmla="*/ 863 w 58"/>
                  <a:gd name="T7" fmla="*/ 206 h 61"/>
                  <a:gd name="T8" fmla="*/ 708 w 58"/>
                  <a:gd name="T9" fmla="*/ 77 h 61"/>
                  <a:gd name="T10" fmla="*/ 363 w 58"/>
                  <a:gd name="T11" fmla="*/ 35 h 61"/>
                  <a:gd name="T12" fmla="*/ 158 w 58"/>
                  <a:gd name="T13" fmla="*/ 321 h 61"/>
                  <a:gd name="T14" fmla="*/ 0 w 58"/>
                  <a:gd name="T15" fmla="*/ 786 h 61"/>
                  <a:gd name="T16" fmla="*/ 283 w 58"/>
                  <a:gd name="T17" fmla="*/ 102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61">
                    <a:moveTo>
                      <a:pt x="29" y="61"/>
                    </a:moveTo>
                    <a:cubicBezTo>
                      <a:pt x="21" y="56"/>
                      <a:pt x="15" y="45"/>
                      <a:pt x="21" y="35"/>
                    </a:cubicBezTo>
                    <a:cubicBezTo>
                      <a:pt x="29" y="21"/>
                      <a:pt x="34" y="31"/>
                      <a:pt x="43" y="34"/>
                    </a:cubicBezTo>
                    <a:cubicBezTo>
                      <a:pt x="52" y="37"/>
                      <a:pt x="58" y="21"/>
                      <a:pt x="55" y="11"/>
                    </a:cubicBezTo>
                    <a:cubicBezTo>
                      <a:pt x="54" y="7"/>
                      <a:pt x="48" y="5"/>
                      <a:pt x="45" y="4"/>
                    </a:cubicBezTo>
                    <a:cubicBezTo>
                      <a:pt x="39" y="0"/>
                      <a:pt x="29" y="0"/>
                      <a:pt x="23" y="2"/>
                    </a:cubicBezTo>
                    <a:cubicBezTo>
                      <a:pt x="13" y="5"/>
                      <a:pt x="15" y="9"/>
                      <a:pt x="10" y="17"/>
                    </a:cubicBezTo>
                    <a:cubicBezTo>
                      <a:pt x="7" y="23"/>
                      <a:pt x="0" y="34"/>
                      <a:pt x="0" y="41"/>
                    </a:cubicBezTo>
                    <a:cubicBezTo>
                      <a:pt x="0" y="47"/>
                      <a:pt x="13" y="51"/>
                      <a:pt x="18" y="5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29" name="Freeform 94">
                <a:extLst>
                  <a:ext uri="{FF2B5EF4-FFF2-40B4-BE49-F238E27FC236}">
                    <a16:creationId xmlns:a16="http://schemas.microsoft.com/office/drawing/2014/main" id="{AEAC4693-EC8E-4DB9-80A6-B693810DA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" y="3153"/>
                <a:ext cx="145" cy="131"/>
              </a:xfrm>
              <a:custGeom>
                <a:avLst/>
                <a:gdLst>
                  <a:gd name="T0" fmla="*/ 95 w 58"/>
                  <a:gd name="T1" fmla="*/ 56 h 49"/>
                  <a:gd name="T2" fmla="*/ 750 w 58"/>
                  <a:gd name="T3" fmla="*/ 342 h 49"/>
                  <a:gd name="T4" fmla="*/ 845 w 58"/>
                  <a:gd name="T5" fmla="*/ 708 h 49"/>
                  <a:gd name="T6" fmla="*/ 533 w 58"/>
                  <a:gd name="T7" fmla="*/ 914 h 49"/>
                  <a:gd name="T8" fmla="*/ 533 w 58"/>
                  <a:gd name="T9" fmla="*/ 513 h 49"/>
                  <a:gd name="T10" fmla="*/ 283 w 58"/>
                  <a:gd name="T11" fmla="*/ 286 h 49"/>
                  <a:gd name="T12" fmla="*/ 0 w 58"/>
                  <a:gd name="T13" fmla="*/ 7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9">
                    <a:moveTo>
                      <a:pt x="6" y="3"/>
                    </a:moveTo>
                    <a:cubicBezTo>
                      <a:pt x="20" y="7"/>
                      <a:pt x="35" y="11"/>
                      <a:pt x="48" y="18"/>
                    </a:cubicBezTo>
                    <a:cubicBezTo>
                      <a:pt x="57" y="22"/>
                      <a:pt x="58" y="29"/>
                      <a:pt x="54" y="37"/>
                    </a:cubicBezTo>
                    <a:cubicBezTo>
                      <a:pt x="51" y="44"/>
                      <a:pt x="46" y="49"/>
                      <a:pt x="34" y="48"/>
                    </a:cubicBezTo>
                    <a:cubicBezTo>
                      <a:pt x="45" y="41"/>
                      <a:pt x="47" y="33"/>
                      <a:pt x="34" y="27"/>
                    </a:cubicBezTo>
                    <a:cubicBezTo>
                      <a:pt x="28" y="23"/>
                      <a:pt x="23" y="20"/>
                      <a:pt x="18" y="15"/>
                    </a:cubicBezTo>
                    <a:cubicBezTo>
                      <a:pt x="13" y="10"/>
                      <a:pt x="7" y="0"/>
                      <a:pt x="0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0" name="Freeform 95">
                <a:extLst>
                  <a:ext uri="{FF2B5EF4-FFF2-40B4-BE49-F238E27FC236}">
                    <a16:creationId xmlns:a16="http://schemas.microsoft.com/office/drawing/2014/main" id="{7CB00893-AB54-4F28-A606-7E07D30AD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231"/>
                <a:ext cx="62" cy="168"/>
              </a:xfrm>
              <a:custGeom>
                <a:avLst/>
                <a:gdLst>
                  <a:gd name="T0" fmla="*/ 337 w 25"/>
                  <a:gd name="T1" fmla="*/ 171 h 63"/>
                  <a:gd name="T2" fmla="*/ 62 w 25"/>
                  <a:gd name="T3" fmla="*/ 1195 h 63"/>
                  <a:gd name="T4" fmla="*/ 337 w 25"/>
                  <a:gd name="T5" fmla="*/ 192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3">
                    <a:moveTo>
                      <a:pt x="22" y="9"/>
                    </a:moveTo>
                    <a:cubicBezTo>
                      <a:pt x="0" y="0"/>
                      <a:pt x="2" y="52"/>
                      <a:pt x="4" y="63"/>
                    </a:cubicBezTo>
                    <a:cubicBezTo>
                      <a:pt x="19" y="52"/>
                      <a:pt x="25" y="28"/>
                      <a:pt x="22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1" name="Freeform 96">
                <a:extLst>
                  <a:ext uri="{FF2B5EF4-FFF2-40B4-BE49-F238E27FC236}">
                    <a16:creationId xmlns:a16="http://schemas.microsoft.com/office/drawing/2014/main" id="{6774899F-6E3E-4636-895F-9691C7301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3556"/>
                <a:ext cx="85" cy="125"/>
              </a:xfrm>
              <a:custGeom>
                <a:avLst/>
                <a:gdLst>
                  <a:gd name="T0" fmla="*/ 470 w 34"/>
                  <a:gd name="T1" fmla="*/ 0 h 47"/>
                  <a:gd name="T2" fmla="*/ 113 w 34"/>
                  <a:gd name="T3" fmla="*/ 508 h 47"/>
                  <a:gd name="T4" fmla="*/ 470 w 34"/>
                  <a:gd name="T5" fmla="*/ 77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7">
                    <a:moveTo>
                      <a:pt x="30" y="0"/>
                    </a:moveTo>
                    <a:cubicBezTo>
                      <a:pt x="18" y="1"/>
                      <a:pt x="0" y="18"/>
                      <a:pt x="7" y="27"/>
                    </a:cubicBezTo>
                    <a:cubicBezTo>
                      <a:pt x="22" y="47"/>
                      <a:pt x="34" y="18"/>
                      <a:pt x="30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2" name="Freeform 97">
                <a:extLst>
                  <a:ext uri="{FF2B5EF4-FFF2-40B4-BE49-F238E27FC236}">
                    <a16:creationId xmlns:a16="http://schemas.microsoft.com/office/drawing/2014/main" id="{6F73DBFF-E6A5-4244-BBE5-8A5B73848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3559"/>
                <a:ext cx="123" cy="96"/>
              </a:xfrm>
              <a:custGeom>
                <a:avLst/>
                <a:gdLst>
                  <a:gd name="T0" fmla="*/ 0 w 49"/>
                  <a:gd name="T1" fmla="*/ 397 h 36"/>
                  <a:gd name="T2" fmla="*/ 776 w 49"/>
                  <a:gd name="T3" fmla="*/ 512 h 36"/>
                  <a:gd name="T4" fmla="*/ 505 w 49"/>
                  <a:gd name="T5" fmla="*/ 115 h 36"/>
                  <a:gd name="T6" fmla="*/ 63 w 49"/>
                  <a:gd name="T7" fmla="*/ 363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36">
                    <a:moveTo>
                      <a:pt x="0" y="21"/>
                    </a:moveTo>
                    <a:cubicBezTo>
                      <a:pt x="8" y="31"/>
                      <a:pt x="40" y="36"/>
                      <a:pt x="49" y="27"/>
                    </a:cubicBezTo>
                    <a:cubicBezTo>
                      <a:pt x="46" y="20"/>
                      <a:pt x="38" y="9"/>
                      <a:pt x="32" y="6"/>
                    </a:cubicBezTo>
                    <a:cubicBezTo>
                      <a:pt x="19" y="0"/>
                      <a:pt x="10" y="9"/>
                      <a:pt x="4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3" name="Freeform 98">
                <a:extLst>
                  <a:ext uri="{FF2B5EF4-FFF2-40B4-BE49-F238E27FC236}">
                    <a16:creationId xmlns:a16="http://schemas.microsoft.com/office/drawing/2014/main" id="{DE9A8EC9-0868-47C4-B094-17CE729E9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3055"/>
                <a:ext cx="128" cy="178"/>
              </a:xfrm>
              <a:custGeom>
                <a:avLst/>
                <a:gdLst>
                  <a:gd name="T0" fmla="*/ 0 w 51"/>
                  <a:gd name="T1" fmla="*/ 0 h 67"/>
                  <a:gd name="T2" fmla="*/ 585 w 51"/>
                  <a:gd name="T3" fmla="*/ 523 h 67"/>
                  <a:gd name="T4" fmla="*/ 776 w 51"/>
                  <a:gd name="T5" fmla="*/ 826 h 67"/>
                  <a:gd name="T6" fmla="*/ 788 w 51"/>
                  <a:gd name="T7" fmla="*/ 1235 h 67"/>
                  <a:gd name="T8" fmla="*/ 409 w 51"/>
                  <a:gd name="T9" fmla="*/ 1087 h 67"/>
                  <a:gd name="T10" fmla="*/ 504 w 51"/>
                  <a:gd name="T11" fmla="*/ 712 h 67"/>
                  <a:gd name="T12" fmla="*/ 113 w 51"/>
                  <a:gd name="T13" fmla="*/ 114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67">
                    <a:moveTo>
                      <a:pt x="0" y="0"/>
                    </a:moveTo>
                    <a:cubicBezTo>
                      <a:pt x="14" y="6"/>
                      <a:pt x="27" y="16"/>
                      <a:pt x="37" y="28"/>
                    </a:cubicBezTo>
                    <a:cubicBezTo>
                      <a:pt x="40" y="33"/>
                      <a:pt x="46" y="38"/>
                      <a:pt x="49" y="44"/>
                    </a:cubicBezTo>
                    <a:cubicBezTo>
                      <a:pt x="51" y="50"/>
                      <a:pt x="50" y="59"/>
                      <a:pt x="50" y="66"/>
                    </a:cubicBezTo>
                    <a:cubicBezTo>
                      <a:pt x="43" y="66"/>
                      <a:pt x="31" y="64"/>
                      <a:pt x="26" y="58"/>
                    </a:cubicBezTo>
                    <a:cubicBezTo>
                      <a:pt x="40" y="67"/>
                      <a:pt x="35" y="43"/>
                      <a:pt x="32" y="38"/>
                    </a:cubicBezTo>
                    <a:cubicBezTo>
                      <a:pt x="26" y="26"/>
                      <a:pt x="20" y="13"/>
                      <a:pt x="7" y="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4" name="Freeform 99">
                <a:extLst>
                  <a:ext uri="{FF2B5EF4-FFF2-40B4-BE49-F238E27FC236}">
                    <a16:creationId xmlns:a16="http://schemas.microsoft.com/office/drawing/2014/main" id="{AD8BBDE5-DE56-44B7-9A7D-34AB62FC1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665"/>
                <a:ext cx="40" cy="155"/>
              </a:xfrm>
              <a:custGeom>
                <a:avLst/>
                <a:gdLst>
                  <a:gd name="T0" fmla="*/ 208 w 16"/>
                  <a:gd name="T1" fmla="*/ 78 h 58"/>
                  <a:gd name="T2" fmla="*/ 33 w 16"/>
                  <a:gd name="T3" fmla="*/ 615 h 58"/>
                  <a:gd name="T4" fmla="*/ 220 w 16"/>
                  <a:gd name="T5" fmla="*/ 1106 h 58"/>
                  <a:gd name="T6" fmla="*/ 125 w 16"/>
                  <a:gd name="T7" fmla="*/ 534 h 58"/>
                  <a:gd name="T8" fmla="*/ 250 w 16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8">
                    <a:moveTo>
                      <a:pt x="13" y="4"/>
                    </a:moveTo>
                    <a:cubicBezTo>
                      <a:pt x="6" y="13"/>
                      <a:pt x="0" y="21"/>
                      <a:pt x="2" y="32"/>
                    </a:cubicBezTo>
                    <a:cubicBezTo>
                      <a:pt x="4" y="42"/>
                      <a:pt x="8" y="51"/>
                      <a:pt x="14" y="58"/>
                    </a:cubicBezTo>
                    <a:cubicBezTo>
                      <a:pt x="9" y="49"/>
                      <a:pt x="5" y="38"/>
                      <a:pt x="8" y="28"/>
                    </a:cubicBezTo>
                    <a:cubicBezTo>
                      <a:pt x="10" y="19"/>
                      <a:pt x="16" y="8"/>
                      <a:pt x="16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5" name="Freeform 100">
                <a:extLst>
                  <a:ext uri="{FF2B5EF4-FFF2-40B4-BE49-F238E27FC236}">
                    <a16:creationId xmlns:a16="http://schemas.microsoft.com/office/drawing/2014/main" id="{BF5EEA95-8D0C-44C2-822D-1F77456E0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983"/>
                <a:ext cx="91" cy="69"/>
              </a:xfrm>
              <a:custGeom>
                <a:avLst/>
                <a:gdLst>
                  <a:gd name="T0" fmla="*/ 0 w 36"/>
                  <a:gd name="T1" fmla="*/ 35 h 26"/>
                  <a:gd name="T2" fmla="*/ 222 w 36"/>
                  <a:gd name="T3" fmla="*/ 486 h 26"/>
                  <a:gd name="T4" fmla="*/ 581 w 36"/>
                  <a:gd name="T5" fmla="*/ 0 h 26"/>
                  <a:gd name="T6" fmla="*/ 0 w 36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6">
                    <a:moveTo>
                      <a:pt x="0" y="2"/>
                    </a:moveTo>
                    <a:cubicBezTo>
                      <a:pt x="4" y="10"/>
                      <a:pt x="6" y="20"/>
                      <a:pt x="14" y="26"/>
                    </a:cubicBezTo>
                    <a:cubicBezTo>
                      <a:pt x="7" y="7"/>
                      <a:pt x="29" y="12"/>
                      <a:pt x="36" y="0"/>
                    </a:cubicBezTo>
                    <a:cubicBezTo>
                      <a:pt x="24" y="5"/>
                      <a:pt x="12" y="2"/>
                      <a:pt x="0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6" name="Freeform 101">
                <a:extLst>
                  <a:ext uri="{FF2B5EF4-FFF2-40B4-BE49-F238E27FC236}">
                    <a16:creationId xmlns:a16="http://schemas.microsoft.com/office/drawing/2014/main" id="{69B44B98-F977-4651-9605-A8627DB5E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3329"/>
                <a:ext cx="155" cy="46"/>
              </a:xfrm>
              <a:custGeom>
                <a:avLst/>
                <a:gdLst>
                  <a:gd name="T0" fmla="*/ 0 w 62"/>
                  <a:gd name="T1" fmla="*/ 336 h 17"/>
                  <a:gd name="T2" fmla="*/ 970 w 62"/>
                  <a:gd name="T3" fmla="*/ 6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17">
                    <a:moveTo>
                      <a:pt x="0" y="17"/>
                    </a:moveTo>
                    <a:cubicBezTo>
                      <a:pt x="16" y="7"/>
                      <a:pt x="48" y="0"/>
                      <a:pt x="6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7" name="Freeform 102">
                <a:extLst>
                  <a:ext uri="{FF2B5EF4-FFF2-40B4-BE49-F238E27FC236}">
                    <a16:creationId xmlns:a16="http://schemas.microsoft.com/office/drawing/2014/main" id="{6498C580-7DA4-41AA-92D9-B214DCF66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3116"/>
                <a:ext cx="52" cy="85"/>
              </a:xfrm>
              <a:custGeom>
                <a:avLst/>
                <a:gdLst>
                  <a:gd name="T0" fmla="*/ 0 w 21"/>
                  <a:gd name="T1" fmla="*/ 0 h 32"/>
                  <a:gd name="T2" fmla="*/ 319 w 21"/>
                  <a:gd name="T3" fmla="*/ 600 h 32"/>
                  <a:gd name="T4" fmla="*/ 0 w 2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0" y="0"/>
                    </a:moveTo>
                    <a:cubicBezTo>
                      <a:pt x="17" y="10"/>
                      <a:pt x="21" y="29"/>
                      <a:pt x="21" y="32"/>
                    </a:cubicBezTo>
                    <a:cubicBezTo>
                      <a:pt x="15" y="19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8" name="Freeform 103">
                <a:extLst>
                  <a:ext uri="{FF2B5EF4-FFF2-40B4-BE49-F238E27FC236}">
                    <a16:creationId xmlns:a16="http://schemas.microsoft.com/office/drawing/2014/main" id="{800E5812-D761-442E-BDC5-05BA6F779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3151"/>
                <a:ext cx="68" cy="317"/>
              </a:xfrm>
              <a:custGeom>
                <a:avLst/>
                <a:gdLst>
                  <a:gd name="T0" fmla="*/ 305 w 27"/>
                  <a:gd name="T1" fmla="*/ 1113 h 119"/>
                  <a:gd name="T2" fmla="*/ 126 w 27"/>
                  <a:gd name="T3" fmla="*/ 2248 h 119"/>
                  <a:gd name="T4" fmla="*/ 242 w 27"/>
                  <a:gd name="T5" fmla="*/ 887 h 119"/>
                  <a:gd name="T6" fmla="*/ 0 w 27"/>
                  <a:gd name="T7" fmla="*/ 0 h 119"/>
                  <a:gd name="T8" fmla="*/ 305 w 27"/>
                  <a:gd name="T9" fmla="*/ 1113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19">
                    <a:moveTo>
                      <a:pt x="19" y="59"/>
                    </a:moveTo>
                    <a:cubicBezTo>
                      <a:pt x="14" y="75"/>
                      <a:pt x="6" y="106"/>
                      <a:pt x="8" y="119"/>
                    </a:cubicBezTo>
                    <a:cubicBezTo>
                      <a:pt x="3" y="97"/>
                      <a:pt x="11" y="62"/>
                      <a:pt x="15" y="47"/>
                    </a:cubicBezTo>
                    <a:cubicBezTo>
                      <a:pt x="18" y="32"/>
                      <a:pt x="15" y="15"/>
                      <a:pt x="0" y="0"/>
                    </a:cubicBezTo>
                    <a:cubicBezTo>
                      <a:pt x="15" y="9"/>
                      <a:pt x="27" y="20"/>
                      <a:pt x="19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39" name="Freeform 104">
                <a:extLst>
                  <a:ext uri="{FF2B5EF4-FFF2-40B4-BE49-F238E27FC236}">
                    <a16:creationId xmlns:a16="http://schemas.microsoft.com/office/drawing/2014/main" id="{66EE0F76-6FD3-426D-B58C-3EED126AE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2551"/>
                <a:ext cx="127" cy="373"/>
              </a:xfrm>
              <a:custGeom>
                <a:avLst/>
                <a:gdLst>
                  <a:gd name="T0" fmla="*/ 787 w 51"/>
                  <a:gd name="T1" fmla="*/ 0 h 140"/>
                  <a:gd name="T2" fmla="*/ 558 w 51"/>
                  <a:gd name="T3" fmla="*/ 1135 h 140"/>
                  <a:gd name="T4" fmla="*/ 0 w 51"/>
                  <a:gd name="T5" fmla="*/ 2648 h 140"/>
                  <a:gd name="T6" fmla="*/ 650 w 51"/>
                  <a:gd name="T7" fmla="*/ 1271 h 140"/>
                  <a:gd name="T8" fmla="*/ 787 w 51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140">
                    <a:moveTo>
                      <a:pt x="51" y="0"/>
                    </a:moveTo>
                    <a:cubicBezTo>
                      <a:pt x="43" y="18"/>
                      <a:pt x="37" y="39"/>
                      <a:pt x="36" y="60"/>
                    </a:cubicBezTo>
                    <a:cubicBezTo>
                      <a:pt x="35" y="81"/>
                      <a:pt x="24" y="122"/>
                      <a:pt x="0" y="140"/>
                    </a:cubicBezTo>
                    <a:cubicBezTo>
                      <a:pt x="26" y="124"/>
                      <a:pt x="38" y="95"/>
                      <a:pt x="42" y="67"/>
                    </a:cubicBezTo>
                    <a:cubicBezTo>
                      <a:pt x="45" y="39"/>
                      <a:pt x="47" y="7"/>
                      <a:pt x="5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0" name="Freeform 105">
                <a:extLst>
                  <a:ext uri="{FF2B5EF4-FFF2-40B4-BE49-F238E27FC236}">
                    <a16:creationId xmlns:a16="http://schemas.microsoft.com/office/drawing/2014/main" id="{E078727E-6C2D-4E2B-B70D-C3FEB7810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3047"/>
                <a:ext cx="180" cy="240"/>
              </a:xfrm>
              <a:custGeom>
                <a:avLst/>
                <a:gdLst>
                  <a:gd name="T0" fmla="*/ 658 w 72"/>
                  <a:gd name="T1" fmla="*/ 0 h 90"/>
                  <a:gd name="T2" fmla="*/ 0 w 72"/>
                  <a:gd name="T3" fmla="*/ 1707 h 90"/>
                  <a:gd name="T4" fmla="*/ 658 w 72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90">
                    <a:moveTo>
                      <a:pt x="42" y="0"/>
                    </a:moveTo>
                    <a:cubicBezTo>
                      <a:pt x="50" y="20"/>
                      <a:pt x="62" y="61"/>
                      <a:pt x="0" y="90"/>
                    </a:cubicBezTo>
                    <a:cubicBezTo>
                      <a:pt x="33" y="80"/>
                      <a:pt x="72" y="55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1" name="Freeform 106">
                <a:extLst>
                  <a:ext uri="{FF2B5EF4-FFF2-40B4-BE49-F238E27FC236}">
                    <a16:creationId xmlns:a16="http://schemas.microsoft.com/office/drawing/2014/main" id="{17B74103-A986-4F9B-889E-EBE1A3A2E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3583"/>
                <a:ext cx="105" cy="125"/>
              </a:xfrm>
              <a:custGeom>
                <a:avLst/>
                <a:gdLst>
                  <a:gd name="T0" fmla="*/ 658 w 42"/>
                  <a:gd name="T1" fmla="*/ 883 h 47"/>
                  <a:gd name="T2" fmla="*/ 0 w 42"/>
                  <a:gd name="T3" fmla="*/ 0 h 47"/>
                  <a:gd name="T4" fmla="*/ 500 w 42"/>
                  <a:gd name="T5" fmla="*/ 468 h 47"/>
                  <a:gd name="T6" fmla="*/ 658 w 42"/>
                  <a:gd name="T7" fmla="*/ 88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7">
                    <a:moveTo>
                      <a:pt x="42" y="47"/>
                    </a:moveTo>
                    <a:cubicBezTo>
                      <a:pt x="33" y="40"/>
                      <a:pt x="14" y="3"/>
                      <a:pt x="0" y="0"/>
                    </a:cubicBezTo>
                    <a:cubicBezTo>
                      <a:pt x="15" y="1"/>
                      <a:pt x="26" y="16"/>
                      <a:pt x="32" y="25"/>
                    </a:cubicBezTo>
                    <a:cubicBezTo>
                      <a:pt x="37" y="35"/>
                      <a:pt x="40" y="46"/>
                      <a:pt x="4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2" name="Freeform 107">
                <a:extLst>
                  <a:ext uri="{FF2B5EF4-FFF2-40B4-BE49-F238E27FC236}">
                    <a16:creationId xmlns:a16="http://schemas.microsoft.com/office/drawing/2014/main" id="{1E0EC7D1-51F2-4801-8E85-7A7B1A768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2628"/>
                <a:ext cx="150" cy="277"/>
              </a:xfrm>
              <a:custGeom>
                <a:avLst/>
                <a:gdLst>
                  <a:gd name="T0" fmla="*/ 783 w 60"/>
                  <a:gd name="T1" fmla="*/ 0 h 104"/>
                  <a:gd name="T2" fmla="*/ 563 w 60"/>
                  <a:gd name="T3" fmla="*/ 943 h 104"/>
                  <a:gd name="T4" fmla="*/ 0 w 60"/>
                  <a:gd name="T5" fmla="*/ 1966 h 104"/>
                  <a:gd name="T6" fmla="*/ 583 w 60"/>
                  <a:gd name="T7" fmla="*/ 1148 h 104"/>
                  <a:gd name="T8" fmla="*/ 783 w 60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04">
                    <a:moveTo>
                      <a:pt x="50" y="0"/>
                    </a:moveTo>
                    <a:cubicBezTo>
                      <a:pt x="56" y="14"/>
                      <a:pt x="45" y="32"/>
                      <a:pt x="36" y="50"/>
                    </a:cubicBezTo>
                    <a:cubicBezTo>
                      <a:pt x="26" y="68"/>
                      <a:pt x="27" y="100"/>
                      <a:pt x="0" y="104"/>
                    </a:cubicBezTo>
                    <a:cubicBezTo>
                      <a:pt x="28" y="100"/>
                      <a:pt x="28" y="85"/>
                      <a:pt x="37" y="61"/>
                    </a:cubicBezTo>
                    <a:cubicBezTo>
                      <a:pt x="46" y="37"/>
                      <a:pt x="60" y="13"/>
                      <a:pt x="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3" name="Freeform 108">
                <a:extLst>
                  <a:ext uri="{FF2B5EF4-FFF2-40B4-BE49-F238E27FC236}">
                    <a16:creationId xmlns:a16="http://schemas.microsoft.com/office/drawing/2014/main" id="{24C808F8-5C95-4909-A9DC-7D798AE6D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" y="2553"/>
                <a:ext cx="165" cy="267"/>
              </a:xfrm>
              <a:custGeom>
                <a:avLst/>
                <a:gdLst>
                  <a:gd name="T0" fmla="*/ 595 w 66"/>
                  <a:gd name="T1" fmla="*/ 1826 h 100"/>
                  <a:gd name="T2" fmla="*/ 0 w 66"/>
                  <a:gd name="T3" fmla="*/ 1426 h 100"/>
                  <a:gd name="T4" fmla="*/ 375 w 66"/>
                  <a:gd name="T5" fmla="*/ 1754 h 100"/>
                  <a:gd name="T6" fmla="*/ 833 w 66"/>
                  <a:gd name="T7" fmla="*/ 1332 h 100"/>
                  <a:gd name="T8" fmla="*/ 488 w 66"/>
                  <a:gd name="T9" fmla="*/ 0 h 100"/>
                  <a:gd name="T10" fmla="*/ 908 w 66"/>
                  <a:gd name="T11" fmla="*/ 1412 h 100"/>
                  <a:gd name="T12" fmla="*/ 595 w 66"/>
                  <a:gd name="T13" fmla="*/ 1826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00">
                    <a:moveTo>
                      <a:pt x="38" y="96"/>
                    </a:moveTo>
                    <a:cubicBezTo>
                      <a:pt x="24" y="100"/>
                      <a:pt x="8" y="95"/>
                      <a:pt x="0" y="75"/>
                    </a:cubicBezTo>
                    <a:cubicBezTo>
                      <a:pt x="10" y="83"/>
                      <a:pt x="13" y="92"/>
                      <a:pt x="24" y="92"/>
                    </a:cubicBezTo>
                    <a:cubicBezTo>
                      <a:pt x="34" y="92"/>
                      <a:pt x="51" y="85"/>
                      <a:pt x="53" y="70"/>
                    </a:cubicBezTo>
                    <a:cubicBezTo>
                      <a:pt x="55" y="55"/>
                      <a:pt x="58" y="34"/>
                      <a:pt x="31" y="0"/>
                    </a:cubicBezTo>
                    <a:cubicBezTo>
                      <a:pt x="43" y="11"/>
                      <a:pt x="66" y="38"/>
                      <a:pt x="58" y="74"/>
                    </a:cubicBezTo>
                    <a:cubicBezTo>
                      <a:pt x="55" y="88"/>
                      <a:pt x="47" y="93"/>
                      <a:pt x="38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4" name="Freeform 109">
                <a:extLst>
                  <a:ext uri="{FF2B5EF4-FFF2-40B4-BE49-F238E27FC236}">
                    <a16:creationId xmlns:a16="http://schemas.microsoft.com/office/drawing/2014/main" id="{C96A9DDE-483C-4945-B7D9-FD2B6DC90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" y="3113"/>
                <a:ext cx="215" cy="59"/>
              </a:xfrm>
              <a:custGeom>
                <a:avLst/>
                <a:gdLst>
                  <a:gd name="T0" fmla="*/ 1033 w 86"/>
                  <a:gd name="T1" fmla="*/ 330 h 22"/>
                  <a:gd name="T2" fmla="*/ 1333 w 86"/>
                  <a:gd name="T3" fmla="*/ 0 h 22"/>
                  <a:gd name="T4" fmla="*/ 988 w 86"/>
                  <a:gd name="T5" fmla="*/ 287 h 22"/>
                  <a:gd name="T6" fmla="*/ 0 w 86"/>
                  <a:gd name="T7" fmla="*/ 35 h 22"/>
                  <a:gd name="T8" fmla="*/ 1033 w 86"/>
                  <a:gd name="T9" fmla="*/ 33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66" y="17"/>
                    </a:moveTo>
                    <a:cubicBezTo>
                      <a:pt x="74" y="16"/>
                      <a:pt x="86" y="13"/>
                      <a:pt x="85" y="0"/>
                    </a:cubicBezTo>
                    <a:cubicBezTo>
                      <a:pt x="85" y="0"/>
                      <a:pt x="86" y="11"/>
                      <a:pt x="63" y="15"/>
                    </a:cubicBezTo>
                    <a:cubicBezTo>
                      <a:pt x="40" y="19"/>
                      <a:pt x="1" y="9"/>
                      <a:pt x="0" y="2"/>
                    </a:cubicBezTo>
                    <a:cubicBezTo>
                      <a:pt x="7" y="16"/>
                      <a:pt x="43" y="22"/>
                      <a:pt x="66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5" name="Freeform 110">
                <a:extLst>
                  <a:ext uri="{FF2B5EF4-FFF2-40B4-BE49-F238E27FC236}">
                    <a16:creationId xmlns:a16="http://schemas.microsoft.com/office/drawing/2014/main" id="{4A1836AF-1820-4080-901F-85BA416C3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2524"/>
                <a:ext cx="78" cy="384"/>
              </a:xfrm>
              <a:custGeom>
                <a:avLst/>
                <a:gdLst>
                  <a:gd name="T0" fmla="*/ 493 w 31"/>
                  <a:gd name="T1" fmla="*/ 0 h 144"/>
                  <a:gd name="T2" fmla="*/ 146 w 31"/>
                  <a:gd name="T3" fmla="*/ 1101 h 144"/>
                  <a:gd name="T4" fmla="*/ 113 w 31"/>
                  <a:gd name="T5" fmla="*/ 2163 h 144"/>
                  <a:gd name="T6" fmla="*/ 304 w 31"/>
                  <a:gd name="T7" fmla="*/ 2709 h 144"/>
                  <a:gd name="T8" fmla="*/ 20 w 31"/>
                  <a:gd name="T9" fmla="*/ 2048 h 144"/>
                  <a:gd name="T10" fmla="*/ 493 w 31"/>
                  <a:gd name="T11" fmla="*/ 0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44">
                    <a:moveTo>
                      <a:pt x="31" y="0"/>
                    </a:moveTo>
                    <a:cubicBezTo>
                      <a:pt x="24" y="14"/>
                      <a:pt x="10" y="45"/>
                      <a:pt x="9" y="58"/>
                    </a:cubicBezTo>
                    <a:cubicBezTo>
                      <a:pt x="8" y="71"/>
                      <a:pt x="7" y="101"/>
                      <a:pt x="7" y="114"/>
                    </a:cubicBezTo>
                    <a:cubicBezTo>
                      <a:pt x="7" y="127"/>
                      <a:pt x="7" y="140"/>
                      <a:pt x="19" y="143"/>
                    </a:cubicBezTo>
                    <a:cubicBezTo>
                      <a:pt x="6" y="144"/>
                      <a:pt x="1" y="135"/>
                      <a:pt x="1" y="108"/>
                    </a:cubicBezTo>
                    <a:cubicBezTo>
                      <a:pt x="0" y="53"/>
                      <a:pt x="12" y="2"/>
                      <a:pt x="31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6" name="Freeform 111">
                <a:extLst>
                  <a:ext uri="{FF2B5EF4-FFF2-40B4-BE49-F238E27FC236}">
                    <a16:creationId xmlns:a16="http://schemas.microsoft.com/office/drawing/2014/main" id="{59312D8C-B9DA-4CC3-BF59-D4C535503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3065"/>
                <a:ext cx="158" cy="56"/>
              </a:xfrm>
              <a:custGeom>
                <a:avLst/>
                <a:gdLst>
                  <a:gd name="T0" fmla="*/ 0 w 63"/>
                  <a:gd name="T1" fmla="*/ 56 h 21"/>
                  <a:gd name="T2" fmla="*/ 629 w 63"/>
                  <a:gd name="T3" fmla="*/ 248 h 21"/>
                  <a:gd name="T4" fmla="*/ 993 w 63"/>
                  <a:gd name="T5" fmla="*/ 0 h 21"/>
                  <a:gd name="T6" fmla="*/ 504 w 63"/>
                  <a:gd name="T7" fmla="*/ 376 h 21"/>
                  <a:gd name="T8" fmla="*/ 0 w 63"/>
                  <a:gd name="T9" fmla="*/ 5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21">
                    <a:moveTo>
                      <a:pt x="0" y="3"/>
                    </a:moveTo>
                    <a:cubicBezTo>
                      <a:pt x="13" y="13"/>
                      <a:pt x="31" y="17"/>
                      <a:pt x="40" y="13"/>
                    </a:cubicBezTo>
                    <a:cubicBezTo>
                      <a:pt x="49" y="10"/>
                      <a:pt x="63" y="0"/>
                      <a:pt x="63" y="0"/>
                    </a:cubicBezTo>
                    <a:cubicBezTo>
                      <a:pt x="53" y="14"/>
                      <a:pt x="40" y="21"/>
                      <a:pt x="32" y="20"/>
                    </a:cubicBezTo>
                    <a:cubicBezTo>
                      <a:pt x="23" y="19"/>
                      <a:pt x="6" y="19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7" name="Freeform 112">
                <a:extLst>
                  <a:ext uri="{FF2B5EF4-FFF2-40B4-BE49-F238E27FC236}">
                    <a16:creationId xmlns:a16="http://schemas.microsoft.com/office/drawing/2014/main" id="{D7CE6DB7-0AE6-44E1-B022-E9D048B4E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3423"/>
                <a:ext cx="200" cy="144"/>
              </a:xfrm>
              <a:custGeom>
                <a:avLst/>
                <a:gdLst>
                  <a:gd name="T0" fmla="*/ 1250 w 80"/>
                  <a:gd name="T1" fmla="*/ 307 h 54"/>
                  <a:gd name="T2" fmla="*/ 0 w 80"/>
                  <a:gd name="T3" fmla="*/ 0 h 54"/>
                  <a:gd name="T4" fmla="*/ 1250 w 80"/>
                  <a:gd name="T5" fmla="*/ 307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54">
                    <a:moveTo>
                      <a:pt x="80" y="16"/>
                    </a:moveTo>
                    <a:cubicBezTo>
                      <a:pt x="52" y="42"/>
                      <a:pt x="15" y="16"/>
                      <a:pt x="0" y="0"/>
                    </a:cubicBezTo>
                    <a:cubicBezTo>
                      <a:pt x="15" y="27"/>
                      <a:pt x="53" y="54"/>
                      <a:pt x="8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8" name="Freeform 113">
                <a:extLst>
                  <a:ext uri="{FF2B5EF4-FFF2-40B4-BE49-F238E27FC236}">
                    <a16:creationId xmlns:a16="http://schemas.microsoft.com/office/drawing/2014/main" id="{B95A4467-154E-48AF-8046-BAA28C2CD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" y="3556"/>
                <a:ext cx="258" cy="173"/>
              </a:xfrm>
              <a:custGeom>
                <a:avLst/>
                <a:gdLst>
                  <a:gd name="T0" fmla="*/ 0 w 103"/>
                  <a:gd name="T1" fmla="*/ 546 h 65"/>
                  <a:gd name="T2" fmla="*/ 1618 w 103"/>
                  <a:gd name="T3" fmla="*/ 0 h 65"/>
                  <a:gd name="T4" fmla="*/ 0 w 103"/>
                  <a:gd name="T5" fmla="*/ 546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65">
                    <a:moveTo>
                      <a:pt x="0" y="29"/>
                    </a:moveTo>
                    <a:cubicBezTo>
                      <a:pt x="9" y="43"/>
                      <a:pt x="58" y="55"/>
                      <a:pt x="103" y="0"/>
                    </a:cubicBezTo>
                    <a:cubicBezTo>
                      <a:pt x="81" y="35"/>
                      <a:pt x="33" y="6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49" name="Freeform 114">
                <a:extLst>
                  <a:ext uri="{FF2B5EF4-FFF2-40B4-BE49-F238E27FC236}">
                    <a16:creationId xmlns:a16="http://schemas.microsoft.com/office/drawing/2014/main" id="{8FBB2D97-7D9E-4A6D-9D9B-ABE449E24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3233"/>
                <a:ext cx="163" cy="115"/>
              </a:xfrm>
              <a:custGeom>
                <a:avLst/>
                <a:gdLst>
                  <a:gd name="T0" fmla="*/ 0 w 65"/>
                  <a:gd name="T1" fmla="*/ 0 h 43"/>
                  <a:gd name="T2" fmla="*/ 1026 w 65"/>
                  <a:gd name="T3" fmla="*/ 171 h 43"/>
                  <a:gd name="T4" fmla="*/ 0 w 65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3">
                    <a:moveTo>
                      <a:pt x="0" y="0"/>
                    </a:moveTo>
                    <a:cubicBezTo>
                      <a:pt x="12" y="21"/>
                      <a:pt x="50" y="35"/>
                      <a:pt x="65" y="9"/>
                    </a:cubicBezTo>
                    <a:cubicBezTo>
                      <a:pt x="60" y="28"/>
                      <a:pt x="20" y="4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0" name="Freeform 115">
                <a:extLst>
                  <a:ext uri="{FF2B5EF4-FFF2-40B4-BE49-F238E27FC236}">
                    <a16:creationId xmlns:a16="http://schemas.microsoft.com/office/drawing/2014/main" id="{045D9DBD-996D-4CBC-85E5-8B941815C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3559"/>
                <a:ext cx="98" cy="144"/>
              </a:xfrm>
              <a:custGeom>
                <a:avLst/>
                <a:gdLst>
                  <a:gd name="T0" fmla="*/ 0 w 39"/>
                  <a:gd name="T1" fmla="*/ 0 h 54"/>
                  <a:gd name="T2" fmla="*/ 618 w 39"/>
                  <a:gd name="T3" fmla="*/ 1024 h 54"/>
                  <a:gd name="T4" fmla="*/ 0 w 39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54">
                    <a:moveTo>
                      <a:pt x="0" y="0"/>
                    </a:moveTo>
                    <a:cubicBezTo>
                      <a:pt x="19" y="12"/>
                      <a:pt x="33" y="30"/>
                      <a:pt x="39" y="54"/>
                    </a:cubicBezTo>
                    <a:cubicBezTo>
                      <a:pt x="35" y="44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1" name="Freeform 116">
                <a:extLst>
                  <a:ext uri="{FF2B5EF4-FFF2-40B4-BE49-F238E27FC236}">
                    <a16:creationId xmlns:a16="http://schemas.microsoft.com/office/drawing/2014/main" id="{909C5E3E-AA7C-42AB-99BF-7487EE603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3185"/>
                <a:ext cx="75" cy="96"/>
              </a:xfrm>
              <a:custGeom>
                <a:avLst/>
                <a:gdLst>
                  <a:gd name="T0" fmla="*/ 0 w 30"/>
                  <a:gd name="T1" fmla="*/ 0 h 36"/>
                  <a:gd name="T2" fmla="*/ 408 w 30"/>
                  <a:gd name="T3" fmla="*/ 285 h 36"/>
                  <a:gd name="T4" fmla="*/ 125 w 30"/>
                  <a:gd name="T5" fmla="*/ 683 h 36"/>
                  <a:gd name="T6" fmla="*/ 250 w 30"/>
                  <a:gd name="T7" fmla="*/ 320 h 36"/>
                  <a:gd name="T8" fmla="*/ 83 w 30"/>
                  <a:gd name="T9" fmla="*/ 3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36">
                    <a:moveTo>
                      <a:pt x="0" y="0"/>
                    </a:moveTo>
                    <a:cubicBezTo>
                      <a:pt x="8" y="2"/>
                      <a:pt x="23" y="6"/>
                      <a:pt x="26" y="15"/>
                    </a:cubicBezTo>
                    <a:cubicBezTo>
                      <a:pt x="30" y="27"/>
                      <a:pt x="19" y="34"/>
                      <a:pt x="8" y="36"/>
                    </a:cubicBezTo>
                    <a:cubicBezTo>
                      <a:pt x="14" y="34"/>
                      <a:pt x="17" y="24"/>
                      <a:pt x="16" y="17"/>
                    </a:cubicBezTo>
                    <a:cubicBezTo>
                      <a:pt x="15" y="9"/>
                      <a:pt x="8" y="8"/>
                      <a:pt x="5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2" name="Freeform 117">
                <a:extLst>
                  <a:ext uri="{FF2B5EF4-FFF2-40B4-BE49-F238E27FC236}">
                    <a16:creationId xmlns:a16="http://schemas.microsoft.com/office/drawing/2014/main" id="{D3B3DAF4-09E2-4211-B24C-34AEECE9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" y="3041"/>
                <a:ext cx="60" cy="118"/>
              </a:xfrm>
              <a:custGeom>
                <a:avLst/>
                <a:gdLst>
                  <a:gd name="T0" fmla="*/ 300 w 24"/>
                  <a:gd name="T1" fmla="*/ 21 h 44"/>
                  <a:gd name="T2" fmla="*/ 63 w 24"/>
                  <a:gd name="T3" fmla="*/ 231 h 44"/>
                  <a:gd name="T4" fmla="*/ 113 w 24"/>
                  <a:gd name="T5" fmla="*/ 620 h 44"/>
                  <a:gd name="T6" fmla="*/ 313 w 24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4">
                    <a:moveTo>
                      <a:pt x="19" y="1"/>
                    </a:moveTo>
                    <a:cubicBezTo>
                      <a:pt x="13" y="4"/>
                      <a:pt x="8" y="7"/>
                      <a:pt x="4" y="12"/>
                    </a:cubicBezTo>
                    <a:cubicBezTo>
                      <a:pt x="0" y="18"/>
                      <a:pt x="0" y="27"/>
                      <a:pt x="7" y="32"/>
                    </a:cubicBezTo>
                    <a:cubicBezTo>
                      <a:pt x="23" y="44"/>
                      <a:pt x="24" y="8"/>
                      <a:pt x="2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3" name="Freeform 118">
                <a:extLst>
                  <a:ext uri="{FF2B5EF4-FFF2-40B4-BE49-F238E27FC236}">
                    <a16:creationId xmlns:a16="http://schemas.microsoft.com/office/drawing/2014/main" id="{85AAC0CF-F491-45A5-9175-82C20708E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3244"/>
                <a:ext cx="58" cy="101"/>
              </a:xfrm>
              <a:custGeom>
                <a:avLst/>
                <a:gdLst>
                  <a:gd name="T0" fmla="*/ 83 w 23"/>
                  <a:gd name="T1" fmla="*/ 303 h 38"/>
                  <a:gd name="T2" fmla="*/ 50 w 23"/>
                  <a:gd name="T3" fmla="*/ 635 h 38"/>
                  <a:gd name="T4" fmla="*/ 272 w 23"/>
                  <a:gd name="T5" fmla="*/ 396 h 38"/>
                  <a:gd name="T6" fmla="*/ 305 w 23"/>
                  <a:gd name="T7" fmla="*/ 77 h 38"/>
                  <a:gd name="T8" fmla="*/ 83 w 23"/>
                  <a:gd name="T9" fmla="*/ 22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5" y="16"/>
                    </a:moveTo>
                    <a:cubicBezTo>
                      <a:pt x="4" y="19"/>
                      <a:pt x="0" y="32"/>
                      <a:pt x="3" y="34"/>
                    </a:cubicBezTo>
                    <a:cubicBezTo>
                      <a:pt x="8" y="38"/>
                      <a:pt x="16" y="24"/>
                      <a:pt x="17" y="21"/>
                    </a:cubicBezTo>
                    <a:cubicBezTo>
                      <a:pt x="19" y="18"/>
                      <a:pt x="23" y="7"/>
                      <a:pt x="19" y="4"/>
                    </a:cubicBezTo>
                    <a:cubicBezTo>
                      <a:pt x="13" y="0"/>
                      <a:pt x="5" y="7"/>
                      <a:pt x="5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4" name="Freeform 119">
                <a:extLst>
                  <a:ext uri="{FF2B5EF4-FFF2-40B4-BE49-F238E27FC236}">
                    <a16:creationId xmlns:a16="http://schemas.microsoft.com/office/drawing/2014/main" id="{04F300AB-7799-43CC-924B-D3CA3779E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" y="3439"/>
                <a:ext cx="85" cy="152"/>
              </a:xfrm>
              <a:custGeom>
                <a:avLst/>
                <a:gdLst>
                  <a:gd name="T0" fmla="*/ 0 w 34"/>
                  <a:gd name="T1" fmla="*/ 648 h 57"/>
                  <a:gd name="T2" fmla="*/ 470 w 34"/>
                  <a:gd name="T3" fmla="*/ 1080 h 57"/>
                  <a:gd name="T4" fmla="*/ 300 w 34"/>
                  <a:gd name="T5" fmla="*/ 533 h 57"/>
                  <a:gd name="T6" fmla="*/ 500 w 34"/>
                  <a:gd name="T7" fmla="*/ 192 h 57"/>
                  <a:gd name="T8" fmla="*/ 300 w 34"/>
                  <a:gd name="T9" fmla="*/ 93 h 57"/>
                  <a:gd name="T10" fmla="*/ 208 w 34"/>
                  <a:gd name="T11" fmla="*/ 307 h 57"/>
                  <a:gd name="T12" fmla="*/ 50 w 34"/>
                  <a:gd name="T13" fmla="*/ 568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7">
                    <a:moveTo>
                      <a:pt x="0" y="34"/>
                    </a:moveTo>
                    <a:cubicBezTo>
                      <a:pt x="2" y="41"/>
                      <a:pt x="22" y="57"/>
                      <a:pt x="30" y="57"/>
                    </a:cubicBezTo>
                    <a:cubicBezTo>
                      <a:pt x="26" y="53"/>
                      <a:pt x="18" y="34"/>
                      <a:pt x="19" y="28"/>
                    </a:cubicBezTo>
                    <a:cubicBezTo>
                      <a:pt x="21" y="20"/>
                      <a:pt x="31" y="17"/>
                      <a:pt x="32" y="10"/>
                    </a:cubicBezTo>
                    <a:cubicBezTo>
                      <a:pt x="34" y="2"/>
                      <a:pt x="23" y="0"/>
                      <a:pt x="19" y="5"/>
                    </a:cubicBezTo>
                    <a:cubicBezTo>
                      <a:pt x="17" y="7"/>
                      <a:pt x="14" y="13"/>
                      <a:pt x="13" y="16"/>
                    </a:cubicBezTo>
                    <a:cubicBezTo>
                      <a:pt x="12" y="20"/>
                      <a:pt x="6" y="27"/>
                      <a:pt x="3" y="3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5" name="Freeform 120">
                <a:extLst>
                  <a:ext uri="{FF2B5EF4-FFF2-40B4-BE49-F238E27FC236}">
                    <a16:creationId xmlns:a16="http://schemas.microsoft.com/office/drawing/2014/main" id="{F20DD521-6F6C-4FBD-82BB-459E78ADA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695"/>
                <a:ext cx="103" cy="101"/>
              </a:xfrm>
              <a:custGeom>
                <a:avLst/>
                <a:gdLst>
                  <a:gd name="T0" fmla="*/ 367 w 41"/>
                  <a:gd name="T1" fmla="*/ 0 h 38"/>
                  <a:gd name="T2" fmla="*/ 113 w 41"/>
                  <a:gd name="T3" fmla="*/ 226 h 38"/>
                  <a:gd name="T4" fmla="*/ 50 w 41"/>
                  <a:gd name="T5" fmla="*/ 691 h 38"/>
                  <a:gd name="T6" fmla="*/ 651 w 41"/>
                  <a:gd name="T7" fmla="*/ 282 h 38"/>
                  <a:gd name="T8" fmla="*/ 304 w 41"/>
                  <a:gd name="T9" fmla="*/ 409 h 38"/>
                  <a:gd name="T10" fmla="*/ 430 w 41"/>
                  <a:gd name="T11" fmla="*/ 2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38">
                    <a:moveTo>
                      <a:pt x="23" y="0"/>
                    </a:moveTo>
                    <a:cubicBezTo>
                      <a:pt x="17" y="2"/>
                      <a:pt x="10" y="6"/>
                      <a:pt x="7" y="12"/>
                    </a:cubicBezTo>
                    <a:cubicBezTo>
                      <a:pt x="4" y="16"/>
                      <a:pt x="0" y="32"/>
                      <a:pt x="3" y="37"/>
                    </a:cubicBezTo>
                    <a:cubicBezTo>
                      <a:pt x="8" y="38"/>
                      <a:pt x="38" y="21"/>
                      <a:pt x="41" y="15"/>
                    </a:cubicBezTo>
                    <a:cubicBezTo>
                      <a:pt x="37" y="18"/>
                      <a:pt x="22" y="29"/>
                      <a:pt x="19" y="22"/>
                    </a:cubicBezTo>
                    <a:cubicBezTo>
                      <a:pt x="16" y="16"/>
                      <a:pt x="21" y="3"/>
                      <a:pt x="27" y="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6" name="Freeform 121">
                <a:extLst>
                  <a:ext uri="{FF2B5EF4-FFF2-40B4-BE49-F238E27FC236}">
                    <a16:creationId xmlns:a16="http://schemas.microsoft.com/office/drawing/2014/main" id="{E9104875-1D85-4BBC-98F8-2DFC5F396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761"/>
                <a:ext cx="95" cy="88"/>
              </a:xfrm>
              <a:custGeom>
                <a:avLst/>
                <a:gdLst>
                  <a:gd name="T0" fmla="*/ 0 w 38"/>
                  <a:gd name="T1" fmla="*/ 512 h 33"/>
                  <a:gd name="T2" fmla="*/ 313 w 38"/>
                  <a:gd name="T3" fmla="*/ 627 h 33"/>
                  <a:gd name="T4" fmla="*/ 583 w 38"/>
                  <a:gd name="T5" fmla="*/ 0 h 33"/>
                  <a:gd name="T6" fmla="*/ 208 w 38"/>
                  <a:gd name="T7" fmla="*/ 14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3">
                    <a:moveTo>
                      <a:pt x="0" y="27"/>
                    </a:moveTo>
                    <a:cubicBezTo>
                      <a:pt x="4" y="12"/>
                      <a:pt x="26" y="17"/>
                      <a:pt x="20" y="33"/>
                    </a:cubicBezTo>
                    <a:cubicBezTo>
                      <a:pt x="28" y="27"/>
                      <a:pt x="38" y="10"/>
                      <a:pt x="37" y="0"/>
                    </a:cubicBezTo>
                    <a:cubicBezTo>
                      <a:pt x="29" y="1"/>
                      <a:pt x="19" y="3"/>
                      <a:pt x="13" y="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7" name="Freeform 122">
                <a:extLst>
                  <a:ext uri="{FF2B5EF4-FFF2-40B4-BE49-F238E27FC236}">
                    <a16:creationId xmlns:a16="http://schemas.microsoft.com/office/drawing/2014/main" id="{2DD707AF-794B-472F-9B0B-BF14C09EE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985"/>
                <a:ext cx="30" cy="40"/>
              </a:xfrm>
              <a:custGeom>
                <a:avLst/>
                <a:gdLst>
                  <a:gd name="T0" fmla="*/ 20 w 12"/>
                  <a:gd name="T1" fmla="*/ 35 h 15"/>
                  <a:gd name="T2" fmla="*/ 113 w 12"/>
                  <a:gd name="T3" fmla="*/ 285 h 15"/>
                  <a:gd name="T4" fmla="*/ 188 w 12"/>
                  <a:gd name="T5" fmla="*/ 56 h 15"/>
                  <a:gd name="T6" fmla="*/ 50 w 1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1" y="2"/>
                    </a:moveTo>
                    <a:cubicBezTo>
                      <a:pt x="0" y="8"/>
                      <a:pt x="3" y="11"/>
                      <a:pt x="7" y="15"/>
                    </a:cubicBezTo>
                    <a:cubicBezTo>
                      <a:pt x="5" y="9"/>
                      <a:pt x="7" y="6"/>
                      <a:pt x="12" y="3"/>
                    </a:cubicBezTo>
                    <a:cubicBezTo>
                      <a:pt x="9" y="2"/>
                      <a:pt x="6" y="1"/>
                      <a:pt x="3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8" name="Freeform 123">
                <a:extLst>
                  <a:ext uri="{FF2B5EF4-FFF2-40B4-BE49-F238E27FC236}">
                    <a16:creationId xmlns:a16="http://schemas.microsoft.com/office/drawing/2014/main" id="{9FA6D634-7228-4F62-9730-B241588C7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3031"/>
                <a:ext cx="161" cy="221"/>
              </a:xfrm>
              <a:custGeom>
                <a:avLst/>
                <a:gdLst>
                  <a:gd name="T0" fmla="*/ 113 w 64"/>
                  <a:gd name="T1" fmla="*/ 0 h 83"/>
                  <a:gd name="T2" fmla="*/ 380 w 64"/>
                  <a:gd name="T3" fmla="*/ 1398 h 83"/>
                  <a:gd name="T4" fmla="*/ 860 w 64"/>
                  <a:gd name="T5" fmla="*/ 1488 h 83"/>
                  <a:gd name="T6" fmla="*/ 810 w 64"/>
                  <a:gd name="T7" fmla="*/ 1057 h 83"/>
                  <a:gd name="T8" fmla="*/ 639 w 64"/>
                  <a:gd name="T9" fmla="*/ 53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83">
                    <a:moveTo>
                      <a:pt x="7" y="0"/>
                    </a:moveTo>
                    <a:cubicBezTo>
                      <a:pt x="0" y="23"/>
                      <a:pt x="12" y="56"/>
                      <a:pt x="24" y="74"/>
                    </a:cubicBezTo>
                    <a:cubicBezTo>
                      <a:pt x="29" y="81"/>
                      <a:pt x="44" y="83"/>
                      <a:pt x="54" y="79"/>
                    </a:cubicBezTo>
                    <a:cubicBezTo>
                      <a:pt x="64" y="74"/>
                      <a:pt x="54" y="63"/>
                      <a:pt x="51" y="56"/>
                    </a:cubicBezTo>
                    <a:cubicBezTo>
                      <a:pt x="48" y="47"/>
                      <a:pt x="47" y="36"/>
                      <a:pt x="40" y="2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59" name="Freeform 124">
                <a:extLst>
                  <a:ext uri="{FF2B5EF4-FFF2-40B4-BE49-F238E27FC236}">
                    <a16:creationId xmlns:a16="http://schemas.microsoft.com/office/drawing/2014/main" id="{4FC30A4F-AEAA-4940-8599-0B24175C4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3553"/>
                <a:ext cx="48" cy="94"/>
              </a:xfrm>
              <a:custGeom>
                <a:avLst/>
                <a:gdLst>
                  <a:gd name="T0" fmla="*/ 275 w 19"/>
                  <a:gd name="T1" fmla="*/ 0 h 35"/>
                  <a:gd name="T2" fmla="*/ 20 w 19"/>
                  <a:gd name="T3" fmla="*/ 172 h 35"/>
                  <a:gd name="T4" fmla="*/ 114 w 19"/>
                  <a:gd name="T5" fmla="*/ 526 h 35"/>
                  <a:gd name="T6" fmla="*/ 275 w 19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5">
                    <a:moveTo>
                      <a:pt x="17" y="0"/>
                    </a:moveTo>
                    <a:cubicBezTo>
                      <a:pt x="13" y="3"/>
                      <a:pt x="3" y="5"/>
                      <a:pt x="1" y="9"/>
                    </a:cubicBezTo>
                    <a:cubicBezTo>
                      <a:pt x="0" y="12"/>
                      <a:pt x="4" y="25"/>
                      <a:pt x="7" y="27"/>
                    </a:cubicBezTo>
                    <a:cubicBezTo>
                      <a:pt x="19" y="35"/>
                      <a:pt x="19" y="7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0" name="Freeform 125">
                <a:extLst>
                  <a:ext uri="{FF2B5EF4-FFF2-40B4-BE49-F238E27FC236}">
                    <a16:creationId xmlns:a16="http://schemas.microsoft.com/office/drawing/2014/main" id="{73C388FB-D5A7-4479-8F3E-ADA4030EF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3572"/>
                <a:ext cx="80" cy="67"/>
              </a:xfrm>
              <a:custGeom>
                <a:avLst/>
                <a:gdLst>
                  <a:gd name="T0" fmla="*/ 500 w 32"/>
                  <a:gd name="T1" fmla="*/ 35 h 25"/>
                  <a:gd name="T2" fmla="*/ 395 w 32"/>
                  <a:gd name="T3" fmla="*/ 482 h 25"/>
                  <a:gd name="T4" fmla="*/ 50 w 32"/>
                  <a:gd name="T5" fmla="*/ 287 h 25"/>
                  <a:gd name="T6" fmla="*/ 408 w 32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5">
                    <a:moveTo>
                      <a:pt x="32" y="2"/>
                    </a:moveTo>
                    <a:cubicBezTo>
                      <a:pt x="21" y="0"/>
                      <a:pt x="20" y="18"/>
                      <a:pt x="25" y="25"/>
                    </a:cubicBezTo>
                    <a:cubicBezTo>
                      <a:pt x="22" y="25"/>
                      <a:pt x="4" y="19"/>
                      <a:pt x="3" y="15"/>
                    </a:cubicBezTo>
                    <a:cubicBezTo>
                      <a:pt x="0" y="3"/>
                      <a:pt x="20" y="0"/>
                      <a:pt x="2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1" name="Freeform 126">
                <a:extLst>
                  <a:ext uri="{FF2B5EF4-FFF2-40B4-BE49-F238E27FC236}">
                    <a16:creationId xmlns:a16="http://schemas.microsoft.com/office/drawing/2014/main" id="{C8C877BD-CCC9-46FC-926D-D68F2ACCC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" y="2588"/>
                <a:ext cx="115" cy="285"/>
              </a:xfrm>
              <a:custGeom>
                <a:avLst/>
                <a:gdLst>
                  <a:gd name="T0" fmla="*/ 33 w 46"/>
                  <a:gd name="T1" fmla="*/ 831 h 107"/>
                  <a:gd name="T2" fmla="*/ 720 w 46"/>
                  <a:gd name="T3" fmla="*/ 0 h 107"/>
                  <a:gd name="T4" fmla="*/ 425 w 46"/>
                  <a:gd name="T5" fmla="*/ 1113 h 107"/>
                  <a:gd name="T6" fmla="*/ 458 w 46"/>
                  <a:gd name="T7" fmla="*/ 2022 h 107"/>
                  <a:gd name="T8" fmla="*/ 238 w 46"/>
                  <a:gd name="T9" fmla="*/ 1646 h 107"/>
                  <a:gd name="T10" fmla="*/ 113 w 46"/>
                  <a:gd name="T11" fmla="*/ 1305 h 107"/>
                  <a:gd name="T12" fmla="*/ 0 w 46"/>
                  <a:gd name="T13" fmla="*/ 930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07">
                    <a:moveTo>
                      <a:pt x="2" y="44"/>
                    </a:moveTo>
                    <a:cubicBezTo>
                      <a:pt x="14" y="55"/>
                      <a:pt x="43" y="9"/>
                      <a:pt x="46" y="0"/>
                    </a:cubicBezTo>
                    <a:cubicBezTo>
                      <a:pt x="37" y="16"/>
                      <a:pt x="28" y="45"/>
                      <a:pt x="27" y="59"/>
                    </a:cubicBezTo>
                    <a:cubicBezTo>
                      <a:pt x="25" y="76"/>
                      <a:pt x="26" y="90"/>
                      <a:pt x="29" y="107"/>
                    </a:cubicBezTo>
                    <a:cubicBezTo>
                      <a:pt x="24" y="99"/>
                      <a:pt x="18" y="95"/>
                      <a:pt x="15" y="87"/>
                    </a:cubicBezTo>
                    <a:cubicBezTo>
                      <a:pt x="12" y="81"/>
                      <a:pt x="7" y="75"/>
                      <a:pt x="7" y="69"/>
                    </a:cubicBezTo>
                    <a:cubicBezTo>
                      <a:pt x="6" y="64"/>
                      <a:pt x="3" y="52"/>
                      <a:pt x="0" y="49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2" name="Freeform 127">
                <a:extLst>
                  <a:ext uri="{FF2B5EF4-FFF2-40B4-BE49-F238E27FC236}">
                    <a16:creationId xmlns:a16="http://schemas.microsoft.com/office/drawing/2014/main" id="{6D631900-C03B-4B64-BFA3-A783AB6F0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655"/>
                <a:ext cx="100" cy="133"/>
              </a:xfrm>
              <a:custGeom>
                <a:avLst/>
                <a:gdLst>
                  <a:gd name="T0" fmla="*/ 0 w 40"/>
                  <a:gd name="T1" fmla="*/ 567 h 50"/>
                  <a:gd name="T2" fmla="*/ 500 w 40"/>
                  <a:gd name="T3" fmla="*/ 694 h 50"/>
                  <a:gd name="T4" fmla="*/ 438 w 40"/>
                  <a:gd name="T5" fmla="*/ 0 h 50"/>
                  <a:gd name="T6" fmla="*/ 208 w 40"/>
                  <a:gd name="T7" fmla="*/ 567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30"/>
                    </a:moveTo>
                    <a:cubicBezTo>
                      <a:pt x="8" y="42"/>
                      <a:pt x="20" y="50"/>
                      <a:pt x="32" y="37"/>
                    </a:cubicBezTo>
                    <a:cubicBezTo>
                      <a:pt x="40" y="27"/>
                      <a:pt x="40" y="6"/>
                      <a:pt x="28" y="0"/>
                    </a:cubicBezTo>
                    <a:cubicBezTo>
                      <a:pt x="30" y="13"/>
                      <a:pt x="32" y="31"/>
                      <a:pt x="13" y="3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3" name="Freeform 128">
                <a:extLst>
                  <a:ext uri="{FF2B5EF4-FFF2-40B4-BE49-F238E27FC236}">
                    <a16:creationId xmlns:a16="http://schemas.microsoft.com/office/drawing/2014/main" id="{CFF4CB8B-56D7-4789-B943-1C46D0033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" y="3148"/>
                <a:ext cx="58" cy="107"/>
              </a:xfrm>
              <a:custGeom>
                <a:avLst/>
                <a:gdLst>
                  <a:gd name="T0" fmla="*/ 305 w 23"/>
                  <a:gd name="T1" fmla="*/ 230 h 40"/>
                  <a:gd name="T2" fmla="*/ 33 w 23"/>
                  <a:gd name="T3" fmla="*/ 78 h 40"/>
                  <a:gd name="T4" fmla="*/ 50 w 23"/>
                  <a:gd name="T5" fmla="*/ 308 h 40"/>
                  <a:gd name="T6" fmla="*/ 159 w 23"/>
                  <a:gd name="T7" fmla="*/ 765 h 40"/>
                  <a:gd name="T8" fmla="*/ 368 w 23"/>
                  <a:gd name="T9" fmla="*/ 364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0">
                    <a:moveTo>
                      <a:pt x="19" y="12"/>
                    </a:moveTo>
                    <a:cubicBezTo>
                      <a:pt x="15" y="9"/>
                      <a:pt x="7" y="0"/>
                      <a:pt x="2" y="4"/>
                    </a:cubicBezTo>
                    <a:cubicBezTo>
                      <a:pt x="0" y="6"/>
                      <a:pt x="2" y="14"/>
                      <a:pt x="3" y="16"/>
                    </a:cubicBezTo>
                    <a:cubicBezTo>
                      <a:pt x="4" y="23"/>
                      <a:pt x="4" y="37"/>
                      <a:pt x="10" y="40"/>
                    </a:cubicBezTo>
                    <a:cubicBezTo>
                      <a:pt x="11" y="38"/>
                      <a:pt x="15" y="12"/>
                      <a:pt x="23" y="19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4" name="Freeform 129">
                <a:extLst>
                  <a:ext uri="{FF2B5EF4-FFF2-40B4-BE49-F238E27FC236}">
                    <a16:creationId xmlns:a16="http://schemas.microsoft.com/office/drawing/2014/main" id="{FD21F3B8-099A-4C58-B288-E3E1F35FA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" y="3463"/>
                <a:ext cx="100" cy="130"/>
              </a:xfrm>
              <a:custGeom>
                <a:avLst/>
                <a:gdLst>
                  <a:gd name="T0" fmla="*/ 0 w 40"/>
                  <a:gd name="T1" fmla="*/ 21 h 49"/>
                  <a:gd name="T2" fmla="*/ 113 w 40"/>
                  <a:gd name="T3" fmla="*/ 915 h 49"/>
                  <a:gd name="T4" fmla="*/ 625 w 40"/>
                  <a:gd name="T5" fmla="*/ 43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49">
                    <a:moveTo>
                      <a:pt x="0" y="1"/>
                    </a:moveTo>
                    <a:cubicBezTo>
                      <a:pt x="16" y="0"/>
                      <a:pt x="18" y="40"/>
                      <a:pt x="7" y="49"/>
                    </a:cubicBezTo>
                    <a:cubicBezTo>
                      <a:pt x="18" y="42"/>
                      <a:pt x="28" y="30"/>
                      <a:pt x="40" y="23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5" name="Freeform 130">
                <a:extLst>
                  <a:ext uri="{FF2B5EF4-FFF2-40B4-BE49-F238E27FC236}">
                    <a16:creationId xmlns:a16="http://schemas.microsoft.com/office/drawing/2014/main" id="{84E4BC08-9A72-4232-AC5B-F25BB5129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3617"/>
                <a:ext cx="90" cy="78"/>
              </a:xfrm>
              <a:custGeom>
                <a:avLst/>
                <a:gdLst>
                  <a:gd name="T0" fmla="*/ 250 w 36"/>
                  <a:gd name="T1" fmla="*/ 116 h 29"/>
                  <a:gd name="T2" fmla="*/ 0 w 36"/>
                  <a:gd name="T3" fmla="*/ 565 h 29"/>
                  <a:gd name="T4" fmla="*/ 470 w 36"/>
                  <a:gd name="T5" fmla="*/ 484 h 29"/>
                  <a:gd name="T6" fmla="*/ 563 w 36"/>
                  <a:gd name="T7" fmla="*/ 196 h 29"/>
                  <a:gd name="T8" fmla="*/ 250 w 36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16" y="6"/>
                    </a:moveTo>
                    <a:cubicBezTo>
                      <a:pt x="7" y="10"/>
                      <a:pt x="2" y="19"/>
                      <a:pt x="0" y="29"/>
                    </a:cubicBezTo>
                    <a:cubicBezTo>
                      <a:pt x="7" y="24"/>
                      <a:pt x="22" y="25"/>
                      <a:pt x="30" y="25"/>
                    </a:cubicBezTo>
                    <a:cubicBezTo>
                      <a:pt x="17" y="23"/>
                      <a:pt x="29" y="12"/>
                      <a:pt x="36" y="10"/>
                    </a:cubicBezTo>
                    <a:cubicBezTo>
                      <a:pt x="30" y="6"/>
                      <a:pt x="22" y="2"/>
                      <a:pt x="16" y="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6" name="Freeform 131">
                <a:extLst>
                  <a:ext uri="{FF2B5EF4-FFF2-40B4-BE49-F238E27FC236}">
                    <a16:creationId xmlns:a16="http://schemas.microsoft.com/office/drawing/2014/main" id="{070A3967-5B31-4629-8E4D-6884EDEE3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2897"/>
                <a:ext cx="125" cy="110"/>
              </a:xfrm>
              <a:custGeom>
                <a:avLst/>
                <a:gdLst>
                  <a:gd name="T0" fmla="*/ 0 w 50"/>
                  <a:gd name="T1" fmla="*/ 368 h 41"/>
                  <a:gd name="T2" fmla="*/ 488 w 50"/>
                  <a:gd name="T3" fmla="*/ 21 h 41"/>
                  <a:gd name="T4" fmla="*/ 783 w 50"/>
                  <a:gd name="T5" fmla="*/ 791 h 41"/>
                  <a:gd name="T6" fmla="*/ 458 w 50"/>
                  <a:gd name="T7" fmla="*/ 483 h 41"/>
                  <a:gd name="T8" fmla="*/ 33 w 50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1">
                    <a:moveTo>
                      <a:pt x="0" y="19"/>
                    </a:moveTo>
                    <a:cubicBezTo>
                      <a:pt x="1" y="12"/>
                      <a:pt x="22" y="0"/>
                      <a:pt x="31" y="1"/>
                    </a:cubicBezTo>
                    <a:cubicBezTo>
                      <a:pt x="35" y="14"/>
                      <a:pt x="43" y="29"/>
                      <a:pt x="50" y="41"/>
                    </a:cubicBezTo>
                    <a:cubicBezTo>
                      <a:pt x="42" y="37"/>
                      <a:pt x="38" y="29"/>
                      <a:pt x="29" y="25"/>
                    </a:cubicBezTo>
                    <a:cubicBezTo>
                      <a:pt x="22" y="22"/>
                      <a:pt x="9" y="17"/>
                      <a:pt x="2" y="19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7" name="Freeform 132">
                <a:extLst>
                  <a:ext uri="{FF2B5EF4-FFF2-40B4-BE49-F238E27FC236}">
                    <a16:creationId xmlns:a16="http://schemas.microsoft.com/office/drawing/2014/main" id="{1385014F-6291-47D0-BDC0-7C9DC8A19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2881"/>
                <a:ext cx="132" cy="48"/>
              </a:xfrm>
              <a:custGeom>
                <a:avLst/>
                <a:gdLst>
                  <a:gd name="T0" fmla="*/ 819 w 53"/>
                  <a:gd name="T1" fmla="*/ 264 h 18"/>
                  <a:gd name="T2" fmla="*/ 0 w 53"/>
                  <a:gd name="T3" fmla="*/ 341 h 18"/>
                  <a:gd name="T4" fmla="*/ 819 w 53"/>
                  <a:gd name="T5" fmla="*/ 264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18">
                    <a:moveTo>
                      <a:pt x="53" y="14"/>
                    </a:moveTo>
                    <a:cubicBezTo>
                      <a:pt x="31" y="0"/>
                      <a:pt x="10" y="3"/>
                      <a:pt x="0" y="18"/>
                    </a:cubicBezTo>
                    <a:cubicBezTo>
                      <a:pt x="11" y="12"/>
                      <a:pt x="39" y="7"/>
                      <a:pt x="53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8" name="Freeform 133">
                <a:extLst>
                  <a:ext uri="{FF2B5EF4-FFF2-40B4-BE49-F238E27FC236}">
                    <a16:creationId xmlns:a16="http://schemas.microsoft.com/office/drawing/2014/main" id="{7C13550F-7FC2-488B-B493-7C7BC0D74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3103"/>
                <a:ext cx="150" cy="170"/>
              </a:xfrm>
              <a:custGeom>
                <a:avLst/>
                <a:gdLst>
                  <a:gd name="T0" fmla="*/ 158 w 60"/>
                  <a:gd name="T1" fmla="*/ 35 h 64"/>
                  <a:gd name="T2" fmla="*/ 20 w 60"/>
                  <a:gd name="T3" fmla="*/ 452 h 64"/>
                  <a:gd name="T4" fmla="*/ 188 w 60"/>
                  <a:gd name="T5" fmla="*/ 826 h 64"/>
                  <a:gd name="T6" fmla="*/ 550 w 60"/>
                  <a:gd name="T7" fmla="*/ 1031 h 64"/>
                  <a:gd name="T8" fmla="*/ 938 w 60"/>
                  <a:gd name="T9" fmla="*/ 1201 h 64"/>
                  <a:gd name="T10" fmla="*/ 645 w 60"/>
                  <a:gd name="T11" fmla="*/ 430 h 64"/>
                  <a:gd name="T12" fmla="*/ 145 w 60"/>
                  <a:gd name="T13" fmla="*/ 2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10" y="2"/>
                    </a:moveTo>
                    <a:cubicBezTo>
                      <a:pt x="3" y="6"/>
                      <a:pt x="1" y="18"/>
                      <a:pt x="1" y="24"/>
                    </a:cubicBezTo>
                    <a:cubicBezTo>
                      <a:pt x="0" y="33"/>
                      <a:pt x="4" y="39"/>
                      <a:pt x="12" y="44"/>
                    </a:cubicBezTo>
                    <a:cubicBezTo>
                      <a:pt x="19" y="50"/>
                      <a:pt x="26" y="52"/>
                      <a:pt x="35" y="55"/>
                    </a:cubicBezTo>
                    <a:cubicBezTo>
                      <a:pt x="43" y="57"/>
                      <a:pt x="52" y="63"/>
                      <a:pt x="60" y="64"/>
                    </a:cubicBezTo>
                    <a:cubicBezTo>
                      <a:pt x="52" y="51"/>
                      <a:pt x="49" y="35"/>
                      <a:pt x="41" y="23"/>
                    </a:cubicBezTo>
                    <a:cubicBezTo>
                      <a:pt x="35" y="13"/>
                      <a:pt x="19" y="0"/>
                      <a:pt x="9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69" name="Freeform 134">
                <a:extLst>
                  <a:ext uri="{FF2B5EF4-FFF2-40B4-BE49-F238E27FC236}">
                    <a16:creationId xmlns:a16="http://schemas.microsoft.com/office/drawing/2014/main" id="{B0409727-95EB-4B21-82B8-8E83C9E46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3095"/>
                <a:ext cx="115" cy="152"/>
              </a:xfrm>
              <a:custGeom>
                <a:avLst/>
                <a:gdLst>
                  <a:gd name="T0" fmla="*/ 720 w 46"/>
                  <a:gd name="T1" fmla="*/ 661 h 57"/>
                  <a:gd name="T2" fmla="*/ 250 w 46"/>
                  <a:gd name="T3" fmla="*/ 435 h 57"/>
                  <a:gd name="T4" fmla="*/ 250 w 46"/>
                  <a:gd name="T5" fmla="*/ 832 h 57"/>
                  <a:gd name="T6" fmla="*/ 488 w 46"/>
                  <a:gd name="T7" fmla="*/ 1080 h 57"/>
                  <a:gd name="T8" fmla="*/ 33 w 46"/>
                  <a:gd name="T9" fmla="*/ 456 h 57"/>
                  <a:gd name="T10" fmla="*/ 145 w 46"/>
                  <a:gd name="T11" fmla="*/ 56 h 57"/>
                  <a:gd name="T12" fmla="*/ 520 w 46"/>
                  <a:gd name="T13" fmla="*/ 36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7">
                    <a:moveTo>
                      <a:pt x="46" y="35"/>
                    </a:moveTo>
                    <a:cubicBezTo>
                      <a:pt x="42" y="25"/>
                      <a:pt x="25" y="12"/>
                      <a:pt x="16" y="23"/>
                    </a:cubicBezTo>
                    <a:cubicBezTo>
                      <a:pt x="10" y="29"/>
                      <a:pt x="12" y="38"/>
                      <a:pt x="16" y="44"/>
                    </a:cubicBezTo>
                    <a:cubicBezTo>
                      <a:pt x="20" y="51"/>
                      <a:pt x="25" y="53"/>
                      <a:pt x="31" y="57"/>
                    </a:cubicBezTo>
                    <a:cubicBezTo>
                      <a:pt x="14" y="55"/>
                      <a:pt x="0" y="42"/>
                      <a:pt x="2" y="24"/>
                    </a:cubicBezTo>
                    <a:cubicBezTo>
                      <a:pt x="3" y="20"/>
                      <a:pt x="4" y="4"/>
                      <a:pt x="9" y="3"/>
                    </a:cubicBezTo>
                    <a:cubicBezTo>
                      <a:pt x="17" y="0"/>
                      <a:pt x="29" y="14"/>
                      <a:pt x="33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0" name="Freeform 135">
                <a:extLst>
                  <a:ext uri="{FF2B5EF4-FFF2-40B4-BE49-F238E27FC236}">
                    <a16:creationId xmlns:a16="http://schemas.microsoft.com/office/drawing/2014/main" id="{9E917061-BD48-4FF9-9DCE-42DAFAC13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3009"/>
                <a:ext cx="155" cy="192"/>
              </a:xfrm>
              <a:custGeom>
                <a:avLst/>
                <a:gdLst>
                  <a:gd name="T0" fmla="*/ 458 w 62"/>
                  <a:gd name="T1" fmla="*/ 1344 h 72"/>
                  <a:gd name="T2" fmla="*/ 175 w 62"/>
                  <a:gd name="T3" fmla="*/ 1272 h 72"/>
                  <a:gd name="T4" fmla="*/ 20 w 62"/>
                  <a:gd name="T5" fmla="*/ 1160 h 72"/>
                  <a:gd name="T6" fmla="*/ 250 w 62"/>
                  <a:gd name="T7" fmla="*/ 363 h 72"/>
                  <a:gd name="T8" fmla="*/ 800 w 62"/>
                  <a:gd name="T9" fmla="*/ 21 h 72"/>
                  <a:gd name="T10" fmla="*/ 925 w 62"/>
                  <a:gd name="T11" fmla="*/ 264 h 72"/>
                  <a:gd name="T12" fmla="*/ 750 w 62"/>
                  <a:gd name="T13" fmla="*/ 947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72">
                    <a:moveTo>
                      <a:pt x="29" y="71"/>
                    </a:moveTo>
                    <a:cubicBezTo>
                      <a:pt x="23" y="72"/>
                      <a:pt x="18" y="69"/>
                      <a:pt x="11" y="67"/>
                    </a:cubicBezTo>
                    <a:cubicBezTo>
                      <a:pt x="7" y="66"/>
                      <a:pt x="0" y="68"/>
                      <a:pt x="1" y="61"/>
                    </a:cubicBezTo>
                    <a:cubicBezTo>
                      <a:pt x="2" y="48"/>
                      <a:pt x="8" y="30"/>
                      <a:pt x="16" y="19"/>
                    </a:cubicBezTo>
                    <a:cubicBezTo>
                      <a:pt x="22" y="10"/>
                      <a:pt x="39" y="2"/>
                      <a:pt x="51" y="1"/>
                    </a:cubicBezTo>
                    <a:cubicBezTo>
                      <a:pt x="57" y="0"/>
                      <a:pt x="57" y="7"/>
                      <a:pt x="59" y="14"/>
                    </a:cubicBezTo>
                    <a:cubicBezTo>
                      <a:pt x="62" y="27"/>
                      <a:pt x="57" y="41"/>
                      <a:pt x="48" y="5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1" name="Freeform 136">
                <a:extLst>
                  <a:ext uri="{FF2B5EF4-FFF2-40B4-BE49-F238E27FC236}">
                    <a16:creationId xmlns:a16="http://schemas.microsoft.com/office/drawing/2014/main" id="{A5CF4ECC-BBBC-4DD0-9E3D-EC15BECC9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959"/>
                <a:ext cx="218" cy="224"/>
              </a:xfrm>
              <a:custGeom>
                <a:avLst/>
                <a:gdLst>
                  <a:gd name="T0" fmla="*/ 426 w 87"/>
                  <a:gd name="T1" fmla="*/ 1592 h 84"/>
                  <a:gd name="T2" fmla="*/ 63 w 87"/>
                  <a:gd name="T3" fmla="*/ 1059 h 84"/>
                  <a:gd name="T4" fmla="*/ 221 w 87"/>
                  <a:gd name="T5" fmla="*/ 307 h 84"/>
                  <a:gd name="T6" fmla="*/ 847 w 87"/>
                  <a:gd name="T7" fmla="*/ 21 h 84"/>
                  <a:gd name="T8" fmla="*/ 1275 w 87"/>
                  <a:gd name="T9" fmla="*/ 341 h 84"/>
                  <a:gd name="T10" fmla="*/ 1338 w 87"/>
                  <a:gd name="T11" fmla="*/ 832 h 84"/>
                  <a:gd name="T12" fmla="*/ 960 w 87"/>
                  <a:gd name="T13" fmla="*/ 1515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84">
                    <a:moveTo>
                      <a:pt x="27" y="84"/>
                    </a:moveTo>
                    <a:cubicBezTo>
                      <a:pt x="14" y="83"/>
                      <a:pt x="7" y="67"/>
                      <a:pt x="4" y="56"/>
                    </a:cubicBezTo>
                    <a:cubicBezTo>
                      <a:pt x="0" y="42"/>
                      <a:pt x="4" y="26"/>
                      <a:pt x="14" y="16"/>
                    </a:cubicBezTo>
                    <a:cubicBezTo>
                      <a:pt x="26" y="4"/>
                      <a:pt x="38" y="0"/>
                      <a:pt x="54" y="1"/>
                    </a:cubicBezTo>
                    <a:cubicBezTo>
                      <a:pt x="66" y="2"/>
                      <a:pt x="75" y="8"/>
                      <a:pt x="81" y="18"/>
                    </a:cubicBezTo>
                    <a:cubicBezTo>
                      <a:pt x="86" y="27"/>
                      <a:pt x="87" y="34"/>
                      <a:pt x="85" y="44"/>
                    </a:cubicBezTo>
                    <a:cubicBezTo>
                      <a:pt x="82" y="61"/>
                      <a:pt x="74" y="70"/>
                      <a:pt x="61" y="8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2" name="Freeform 137">
                <a:extLst>
                  <a:ext uri="{FF2B5EF4-FFF2-40B4-BE49-F238E27FC236}">
                    <a16:creationId xmlns:a16="http://schemas.microsoft.com/office/drawing/2014/main" id="{EFFCF5B8-01DB-41D3-8A02-BEB5E3101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943"/>
                <a:ext cx="200" cy="253"/>
              </a:xfrm>
              <a:custGeom>
                <a:avLst/>
                <a:gdLst>
                  <a:gd name="T0" fmla="*/ 988 w 80"/>
                  <a:gd name="T1" fmla="*/ 248 h 95"/>
                  <a:gd name="T2" fmla="*/ 0 w 80"/>
                  <a:gd name="T3" fmla="*/ 546 h 95"/>
                  <a:gd name="T4" fmla="*/ 720 w 80"/>
                  <a:gd name="T5" fmla="*/ 738 h 95"/>
                  <a:gd name="T6" fmla="*/ 708 w 80"/>
                  <a:gd name="T7" fmla="*/ 1795 h 95"/>
                  <a:gd name="T8" fmla="*/ 1188 w 80"/>
                  <a:gd name="T9" fmla="*/ 1169 h 95"/>
                  <a:gd name="T10" fmla="*/ 1020 w 80"/>
                  <a:gd name="T11" fmla="*/ 264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" h="95">
                    <a:moveTo>
                      <a:pt x="63" y="13"/>
                    </a:moveTo>
                    <a:cubicBezTo>
                      <a:pt x="40" y="0"/>
                      <a:pt x="6" y="14"/>
                      <a:pt x="0" y="29"/>
                    </a:cubicBezTo>
                    <a:cubicBezTo>
                      <a:pt x="13" y="21"/>
                      <a:pt x="36" y="23"/>
                      <a:pt x="46" y="39"/>
                    </a:cubicBezTo>
                    <a:cubicBezTo>
                      <a:pt x="57" y="56"/>
                      <a:pt x="55" y="87"/>
                      <a:pt x="45" y="95"/>
                    </a:cubicBezTo>
                    <a:cubicBezTo>
                      <a:pt x="61" y="89"/>
                      <a:pt x="71" y="79"/>
                      <a:pt x="76" y="62"/>
                    </a:cubicBezTo>
                    <a:cubicBezTo>
                      <a:pt x="80" y="50"/>
                      <a:pt x="76" y="20"/>
                      <a:pt x="65" y="1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3" name="Freeform 138">
                <a:extLst>
                  <a:ext uri="{FF2B5EF4-FFF2-40B4-BE49-F238E27FC236}">
                    <a16:creationId xmlns:a16="http://schemas.microsoft.com/office/drawing/2014/main" id="{D8AB3901-BD56-4A3D-B551-2D3958EB6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3255"/>
                <a:ext cx="112" cy="221"/>
              </a:xfrm>
              <a:custGeom>
                <a:avLst/>
                <a:gdLst>
                  <a:gd name="T0" fmla="*/ 62 w 45"/>
                  <a:gd name="T1" fmla="*/ 1566 h 83"/>
                  <a:gd name="T2" fmla="*/ 587 w 45"/>
                  <a:gd name="T3" fmla="*/ 1036 h 83"/>
                  <a:gd name="T4" fmla="*/ 465 w 45"/>
                  <a:gd name="T5" fmla="*/ 136 h 83"/>
                  <a:gd name="T6" fmla="*/ 341 w 45"/>
                  <a:gd name="T7" fmla="*/ 35 h 83"/>
                  <a:gd name="T8" fmla="*/ 261 w 45"/>
                  <a:gd name="T9" fmla="*/ 136 h 83"/>
                  <a:gd name="T10" fmla="*/ 105 w 45"/>
                  <a:gd name="T11" fmla="*/ 703 h 83"/>
                  <a:gd name="T12" fmla="*/ 12 w 45"/>
                  <a:gd name="T13" fmla="*/ 1036 h 83"/>
                  <a:gd name="T14" fmla="*/ 62 w 45"/>
                  <a:gd name="T15" fmla="*/ 1544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83">
                    <a:moveTo>
                      <a:pt x="4" y="83"/>
                    </a:moveTo>
                    <a:cubicBezTo>
                      <a:pt x="19" y="78"/>
                      <a:pt x="30" y="69"/>
                      <a:pt x="38" y="55"/>
                    </a:cubicBezTo>
                    <a:cubicBezTo>
                      <a:pt x="45" y="41"/>
                      <a:pt x="40" y="18"/>
                      <a:pt x="30" y="7"/>
                    </a:cubicBezTo>
                    <a:cubicBezTo>
                      <a:pt x="27" y="5"/>
                      <a:pt x="26" y="2"/>
                      <a:pt x="22" y="2"/>
                    </a:cubicBezTo>
                    <a:cubicBezTo>
                      <a:pt x="16" y="0"/>
                      <a:pt x="18" y="2"/>
                      <a:pt x="17" y="7"/>
                    </a:cubicBezTo>
                    <a:cubicBezTo>
                      <a:pt x="15" y="18"/>
                      <a:pt x="15" y="28"/>
                      <a:pt x="7" y="37"/>
                    </a:cubicBezTo>
                    <a:cubicBezTo>
                      <a:pt x="1" y="44"/>
                      <a:pt x="0" y="45"/>
                      <a:pt x="1" y="55"/>
                    </a:cubicBezTo>
                    <a:cubicBezTo>
                      <a:pt x="2" y="64"/>
                      <a:pt x="4" y="74"/>
                      <a:pt x="4" y="8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4" name="Freeform 139">
                <a:extLst>
                  <a:ext uri="{FF2B5EF4-FFF2-40B4-BE49-F238E27FC236}">
                    <a16:creationId xmlns:a16="http://schemas.microsoft.com/office/drawing/2014/main" id="{B25D2BFC-E98B-439D-9B65-6ACA3140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3252"/>
                <a:ext cx="77" cy="155"/>
              </a:xfrm>
              <a:custGeom>
                <a:avLst/>
                <a:gdLst>
                  <a:gd name="T0" fmla="*/ 92 w 31"/>
                  <a:gd name="T1" fmla="*/ 321 h 58"/>
                  <a:gd name="T2" fmla="*/ 62 w 31"/>
                  <a:gd name="T3" fmla="*/ 1106 h 58"/>
                  <a:gd name="T4" fmla="*/ 258 w 31"/>
                  <a:gd name="T5" fmla="*/ 842 h 58"/>
                  <a:gd name="T6" fmla="*/ 432 w 31"/>
                  <a:gd name="T7" fmla="*/ 436 h 58"/>
                  <a:gd name="T8" fmla="*/ 258 w 31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8">
                    <a:moveTo>
                      <a:pt x="6" y="17"/>
                    </a:moveTo>
                    <a:cubicBezTo>
                      <a:pt x="1" y="26"/>
                      <a:pt x="0" y="48"/>
                      <a:pt x="4" y="58"/>
                    </a:cubicBezTo>
                    <a:cubicBezTo>
                      <a:pt x="7" y="52"/>
                      <a:pt x="12" y="49"/>
                      <a:pt x="17" y="44"/>
                    </a:cubicBezTo>
                    <a:cubicBezTo>
                      <a:pt x="22" y="39"/>
                      <a:pt x="26" y="31"/>
                      <a:pt x="28" y="23"/>
                    </a:cubicBezTo>
                    <a:cubicBezTo>
                      <a:pt x="31" y="14"/>
                      <a:pt x="30" y="0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5" name="Freeform 140">
                <a:extLst>
                  <a:ext uri="{FF2B5EF4-FFF2-40B4-BE49-F238E27FC236}">
                    <a16:creationId xmlns:a16="http://schemas.microsoft.com/office/drawing/2014/main" id="{38B0A1F8-1358-4C74-A110-637879DEC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3473"/>
                <a:ext cx="130" cy="174"/>
              </a:xfrm>
              <a:custGeom>
                <a:avLst/>
                <a:gdLst>
                  <a:gd name="T0" fmla="*/ 720 w 52"/>
                  <a:gd name="T1" fmla="*/ 94 h 65"/>
                  <a:gd name="T2" fmla="*/ 125 w 52"/>
                  <a:gd name="T3" fmla="*/ 286 h 65"/>
                  <a:gd name="T4" fmla="*/ 250 w 52"/>
                  <a:gd name="T5" fmla="*/ 1017 h 65"/>
                  <a:gd name="T6" fmla="*/ 783 w 52"/>
                  <a:gd name="T7" fmla="*/ 918 h 65"/>
                  <a:gd name="T8" fmla="*/ 675 w 52"/>
                  <a:gd name="T9" fmla="*/ 94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5">
                    <a:moveTo>
                      <a:pt x="46" y="5"/>
                    </a:moveTo>
                    <a:cubicBezTo>
                      <a:pt x="34" y="0"/>
                      <a:pt x="16" y="5"/>
                      <a:pt x="8" y="15"/>
                    </a:cubicBezTo>
                    <a:cubicBezTo>
                      <a:pt x="0" y="25"/>
                      <a:pt x="7" y="44"/>
                      <a:pt x="16" y="53"/>
                    </a:cubicBezTo>
                    <a:cubicBezTo>
                      <a:pt x="26" y="65"/>
                      <a:pt x="46" y="65"/>
                      <a:pt x="50" y="48"/>
                    </a:cubicBezTo>
                    <a:cubicBezTo>
                      <a:pt x="52" y="36"/>
                      <a:pt x="51" y="15"/>
                      <a:pt x="43" y="5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6" name="Freeform 141">
                <a:extLst>
                  <a:ext uri="{FF2B5EF4-FFF2-40B4-BE49-F238E27FC236}">
                    <a16:creationId xmlns:a16="http://schemas.microsoft.com/office/drawing/2014/main" id="{73AA2551-02A5-43E4-8CB2-600BAE43B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3529"/>
                <a:ext cx="102" cy="144"/>
              </a:xfrm>
              <a:custGeom>
                <a:avLst/>
                <a:gdLst>
                  <a:gd name="T0" fmla="*/ 0 w 41"/>
                  <a:gd name="T1" fmla="*/ 397 h 54"/>
                  <a:gd name="T2" fmla="*/ 600 w 41"/>
                  <a:gd name="T3" fmla="*/ 491 h 54"/>
                  <a:gd name="T4" fmla="*/ 619 w 41"/>
                  <a:gd name="T5" fmla="*/ 149 h 54"/>
                  <a:gd name="T6" fmla="*/ 445 w 41"/>
                  <a:gd name="T7" fmla="*/ 77 h 54"/>
                  <a:gd name="T8" fmla="*/ 30 w 41"/>
                  <a:gd name="T9" fmla="*/ 49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0" y="21"/>
                    </a:moveTo>
                    <a:cubicBezTo>
                      <a:pt x="4" y="40"/>
                      <a:pt x="41" y="54"/>
                      <a:pt x="39" y="26"/>
                    </a:cubicBezTo>
                    <a:cubicBezTo>
                      <a:pt x="39" y="20"/>
                      <a:pt x="40" y="13"/>
                      <a:pt x="40" y="8"/>
                    </a:cubicBezTo>
                    <a:cubicBezTo>
                      <a:pt x="40" y="0"/>
                      <a:pt x="36" y="2"/>
                      <a:pt x="29" y="4"/>
                    </a:cubicBezTo>
                    <a:cubicBezTo>
                      <a:pt x="18" y="6"/>
                      <a:pt x="4" y="13"/>
                      <a:pt x="2" y="2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7" name="Freeform 142">
                <a:extLst>
                  <a:ext uri="{FF2B5EF4-FFF2-40B4-BE49-F238E27FC236}">
                    <a16:creationId xmlns:a16="http://schemas.microsoft.com/office/drawing/2014/main" id="{4F4D5369-4F2E-4ABB-ACD8-830441F40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3585"/>
                <a:ext cx="123" cy="102"/>
              </a:xfrm>
              <a:custGeom>
                <a:avLst/>
                <a:gdLst>
                  <a:gd name="T0" fmla="*/ 0 w 49"/>
                  <a:gd name="T1" fmla="*/ 172 h 38"/>
                  <a:gd name="T2" fmla="*/ 567 w 49"/>
                  <a:gd name="T3" fmla="*/ 561 h 38"/>
                  <a:gd name="T4" fmla="*/ 756 w 49"/>
                  <a:gd name="T5" fmla="*/ 309 h 38"/>
                  <a:gd name="T6" fmla="*/ 492 w 49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38">
                    <a:moveTo>
                      <a:pt x="0" y="9"/>
                    </a:moveTo>
                    <a:cubicBezTo>
                      <a:pt x="6" y="25"/>
                      <a:pt x="17" y="38"/>
                      <a:pt x="36" y="29"/>
                    </a:cubicBezTo>
                    <a:cubicBezTo>
                      <a:pt x="41" y="27"/>
                      <a:pt x="49" y="21"/>
                      <a:pt x="48" y="16"/>
                    </a:cubicBezTo>
                    <a:cubicBezTo>
                      <a:pt x="48" y="12"/>
                      <a:pt x="36" y="1"/>
                      <a:pt x="31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8" name="Freeform 143">
                <a:extLst>
                  <a:ext uri="{FF2B5EF4-FFF2-40B4-BE49-F238E27FC236}">
                    <a16:creationId xmlns:a16="http://schemas.microsoft.com/office/drawing/2014/main" id="{FE8D1087-B9EF-4B36-B8C1-C4258388F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3553"/>
                <a:ext cx="128" cy="104"/>
              </a:xfrm>
              <a:custGeom>
                <a:avLst/>
                <a:gdLst>
                  <a:gd name="T0" fmla="*/ 504 w 51"/>
                  <a:gd name="T1" fmla="*/ 192 h 39"/>
                  <a:gd name="T2" fmla="*/ 83 w 51"/>
                  <a:gd name="T3" fmla="*/ 285 h 39"/>
                  <a:gd name="T4" fmla="*/ 50 w 51"/>
                  <a:gd name="T5" fmla="*/ 512 h 39"/>
                  <a:gd name="T6" fmla="*/ 221 w 51"/>
                  <a:gd name="T7" fmla="*/ 739 h 39"/>
                  <a:gd name="T8" fmla="*/ 429 w 51"/>
                  <a:gd name="T9" fmla="*/ 456 h 39"/>
                  <a:gd name="T10" fmla="*/ 755 w 51"/>
                  <a:gd name="T11" fmla="*/ 589 h 39"/>
                  <a:gd name="T12" fmla="*/ 585 w 51"/>
                  <a:gd name="T13" fmla="*/ 285 h 39"/>
                  <a:gd name="T14" fmla="*/ 271 w 51"/>
                  <a:gd name="T15" fmla="*/ 93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39">
                    <a:moveTo>
                      <a:pt x="32" y="10"/>
                    </a:moveTo>
                    <a:cubicBezTo>
                      <a:pt x="24" y="0"/>
                      <a:pt x="11" y="6"/>
                      <a:pt x="5" y="15"/>
                    </a:cubicBezTo>
                    <a:cubicBezTo>
                      <a:pt x="1" y="21"/>
                      <a:pt x="0" y="21"/>
                      <a:pt x="3" y="27"/>
                    </a:cubicBezTo>
                    <a:cubicBezTo>
                      <a:pt x="4" y="31"/>
                      <a:pt x="8" y="39"/>
                      <a:pt x="14" y="39"/>
                    </a:cubicBezTo>
                    <a:cubicBezTo>
                      <a:pt x="13" y="32"/>
                      <a:pt x="21" y="24"/>
                      <a:pt x="27" y="24"/>
                    </a:cubicBezTo>
                    <a:cubicBezTo>
                      <a:pt x="32" y="24"/>
                      <a:pt x="46" y="34"/>
                      <a:pt x="48" y="31"/>
                    </a:cubicBezTo>
                    <a:cubicBezTo>
                      <a:pt x="51" y="27"/>
                      <a:pt x="39" y="18"/>
                      <a:pt x="37" y="15"/>
                    </a:cubicBezTo>
                    <a:cubicBezTo>
                      <a:pt x="32" y="10"/>
                      <a:pt x="26" y="4"/>
                      <a:pt x="17" y="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79" name="Freeform 144">
                <a:extLst>
                  <a:ext uri="{FF2B5EF4-FFF2-40B4-BE49-F238E27FC236}">
                    <a16:creationId xmlns:a16="http://schemas.microsoft.com/office/drawing/2014/main" id="{7A14DB28-9D92-41DE-BC9F-28F5109D6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3052"/>
                <a:ext cx="175" cy="272"/>
              </a:xfrm>
              <a:custGeom>
                <a:avLst/>
                <a:gdLst>
                  <a:gd name="T0" fmla="*/ 0 w 70"/>
                  <a:gd name="T1" fmla="*/ 853 h 102"/>
                  <a:gd name="T2" fmla="*/ 925 w 70"/>
                  <a:gd name="T3" fmla="*/ 1933 h 102"/>
                  <a:gd name="T4" fmla="*/ 875 w 70"/>
                  <a:gd name="T5" fmla="*/ 819 h 102"/>
                  <a:gd name="T6" fmla="*/ 595 w 70"/>
                  <a:gd name="T7" fmla="*/ 376 h 102"/>
                  <a:gd name="T8" fmla="*/ 208 w 70"/>
                  <a:gd name="T9" fmla="*/ 21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0" y="45"/>
                    </a:moveTo>
                    <a:cubicBezTo>
                      <a:pt x="7" y="71"/>
                      <a:pt x="31" y="96"/>
                      <a:pt x="59" y="102"/>
                    </a:cubicBezTo>
                    <a:cubicBezTo>
                      <a:pt x="70" y="88"/>
                      <a:pt x="65" y="57"/>
                      <a:pt x="56" y="43"/>
                    </a:cubicBezTo>
                    <a:cubicBezTo>
                      <a:pt x="51" y="35"/>
                      <a:pt x="45" y="27"/>
                      <a:pt x="38" y="20"/>
                    </a:cubicBezTo>
                    <a:cubicBezTo>
                      <a:pt x="32" y="14"/>
                      <a:pt x="24" y="0"/>
                      <a:pt x="13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0" name="Freeform 145">
                <a:extLst>
                  <a:ext uri="{FF2B5EF4-FFF2-40B4-BE49-F238E27FC236}">
                    <a16:creationId xmlns:a16="http://schemas.microsoft.com/office/drawing/2014/main" id="{FCD6893F-C683-4A5B-9629-7E915B6EA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3236"/>
                <a:ext cx="57" cy="91"/>
              </a:xfrm>
              <a:custGeom>
                <a:avLst/>
                <a:gdLst>
                  <a:gd name="T0" fmla="*/ 74 w 23"/>
                  <a:gd name="T1" fmla="*/ 171 h 34"/>
                  <a:gd name="T2" fmla="*/ 62 w 23"/>
                  <a:gd name="T3" fmla="*/ 538 h 34"/>
                  <a:gd name="T4" fmla="*/ 92 w 23"/>
                  <a:gd name="T5" fmla="*/ 653 h 34"/>
                  <a:gd name="T6" fmla="*/ 228 w 23"/>
                  <a:gd name="T7" fmla="*/ 653 h 34"/>
                  <a:gd name="T8" fmla="*/ 320 w 23"/>
                  <a:gd name="T9" fmla="*/ 401 h 34"/>
                  <a:gd name="T10" fmla="*/ 287 w 23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4">
                    <a:moveTo>
                      <a:pt x="5" y="9"/>
                    </a:moveTo>
                    <a:cubicBezTo>
                      <a:pt x="0" y="14"/>
                      <a:pt x="4" y="22"/>
                      <a:pt x="4" y="28"/>
                    </a:cubicBezTo>
                    <a:cubicBezTo>
                      <a:pt x="4" y="31"/>
                      <a:pt x="3" y="32"/>
                      <a:pt x="6" y="34"/>
                    </a:cubicBezTo>
                    <a:cubicBezTo>
                      <a:pt x="7" y="34"/>
                      <a:pt x="13" y="34"/>
                      <a:pt x="15" y="34"/>
                    </a:cubicBezTo>
                    <a:cubicBezTo>
                      <a:pt x="23" y="32"/>
                      <a:pt x="21" y="29"/>
                      <a:pt x="21" y="21"/>
                    </a:cubicBezTo>
                    <a:cubicBezTo>
                      <a:pt x="21" y="15"/>
                      <a:pt x="22" y="6"/>
                      <a:pt x="19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1" name="Freeform 146">
                <a:extLst>
                  <a:ext uri="{FF2B5EF4-FFF2-40B4-BE49-F238E27FC236}">
                    <a16:creationId xmlns:a16="http://schemas.microsoft.com/office/drawing/2014/main" id="{3C9196FE-0E29-4A62-92CF-257103873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3207"/>
                <a:ext cx="47" cy="109"/>
              </a:xfrm>
              <a:custGeom>
                <a:avLst/>
                <a:gdLst>
                  <a:gd name="T0" fmla="*/ 287 w 19"/>
                  <a:gd name="T1" fmla="*/ 452 h 41"/>
                  <a:gd name="T2" fmla="*/ 245 w 19"/>
                  <a:gd name="T3" fmla="*/ 0 h 41"/>
                  <a:gd name="T4" fmla="*/ 42 w 19"/>
                  <a:gd name="T5" fmla="*/ 319 h 41"/>
                  <a:gd name="T6" fmla="*/ 12 w 19"/>
                  <a:gd name="T7" fmla="*/ 771 h 41"/>
                  <a:gd name="T8" fmla="*/ 257 w 19"/>
                  <a:gd name="T9" fmla="*/ 465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1">
                    <a:moveTo>
                      <a:pt x="19" y="24"/>
                    </a:moveTo>
                    <a:cubicBezTo>
                      <a:pt x="18" y="16"/>
                      <a:pt x="17" y="8"/>
                      <a:pt x="16" y="0"/>
                    </a:cubicBezTo>
                    <a:cubicBezTo>
                      <a:pt x="11" y="2"/>
                      <a:pt x="5" y="11"/>
                      <a:pt x="3" y="17"/>
                    </a:cubicBezTo>
                    <a:cubicBezTo>
                      <a:pt x="0" y="25"/>
                      <a:pt x="5" y="33"/>
                      <a:pt x="1" y="41"/>
                    </a:cubicBezTo>
                    <a:cubicBezTo>
                      <a:pt x="3" y="39"/>
                      <a:pt x="9" y="13"/>
                      <a:pt x="17" y="2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2" name="Freeform 147">
                <a:extLst>
                  <a:ext uri="{FF2B5EF4-FFF2-40B4-BE49-F238E27FC236}">
                    <a16:creationId xmlns:a16="http://schemas.microsoft.com/office/drawing/2014/main" id="{07F4ACD3-8A7D-4EF4-A24B-4380EE6CB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2505"/>
                <a:ext cx="160" cy="227"/>
              </a:xfrm>
              <a:custGeom>
                <a:avLst/>
                <a:gdLst>
                  <a:gd name="T0" fmla="*/ 145 w 64"/>
                  <a:gd name="T1" fmla="*/ 264 h 85"/>
                  <a:gd name="T2" fmla="*/ 63 w 64"/>
                  <a:gd name="T3" fmla="*/ 1183 h 85"/>
                  <a:gd name="T4" fmla="*/ 208 w 64"/>
                  <a:gd name="T5" fmla="*/ 1413 h 85"/>
                  <a:gd name="T6" fmla="*/ 645 w 64"/>
                  <a:gd name="T7" fmla="*/ 1562 h 85"/>
                  <a:gd name="T8" fmla="*/ 988 w 64"/>
                  <a:gd name="T9" fmla="*/ 1084 h 85"/>
                  <a:gd name="T10" fmla="*/ 875 w 64"/>
                  <a:gd name="T11" fmla="*/ 764 h 85"/>
                  <a:gd name="T12" fmla="*/ 833 w 64"/>
                  <a:gd name="T13" fmla="*/ 491 h 85"/>
                  <a:gd name="T14" fmla="*/ 488 w 64"/>
                  <a:gd name="T15" fmla="*/ 56 h 85"/>
                  <a:gd name="T16" fmla="*/ 158 w 64"/>
                  <a:gd name="T17" fmla="*/ 206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85">
                    <a:moveTo>
                      <a:pt x="9" y="14"/>
                    </a:moveTo>
                    <a:cubicBezTo>
                      <a:pt x="0" y="17"/>
                      <a:pt x="0" y="45"/>
                      <a:pt x="4" y="62"/>
                    </a:cubicBezTo>
                    <a:cubicBezTo>
                      <a:pt x="5" y="67"/>
                      <a:pt x="11" y="72"/>
                      <a:pt x="13" y="74"/>
                    </a:cubicBezTo>
                    <a:cubicBezTo>
                      <a:pt x="21" y="83"/>
                      <a:pt x="29" y="85"/>
                      <a:pt x="41" y="82"/>
                    </a:cubicBezTo>
                    <a:cubicBezTo>
                      <a:pt x="54" y="79"/>
                      <a:pt x="62" y="70"/>
                      <a:pt x="63" y="57"/>
                    </a:cubicBezTo>
                    <a:cubicBezTo>
                      <a:pt x="64" y="49"/>
                      <a:pt x="62" y="44"/>
                      <a:pt x="56" y="40"/>
                    </a:cubicBezTo>
                    <a:cubicBezTo>
                      <a:pt x="55" y="39"/>
                      <a:pt x="57" y="33"/>
                      <a:pt x="53" y="26"/>
                    </a:cubicBezTo>
                    <a:cubicBezTo>
                      <a:pt x="49" y="17"/>
                      <a:pt x="38" y="5"/>
                      <a:pt x="31" y="3"/>
                    </a:cubicBezTo>
                    <a:cubicBezTo>
                      <a:pt x="18" y="0"/>
                      <a:pt x="13" y="9"/>
                      <a:pt x="10" y="1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3" name="Freeform 148">
                <a:extLst>
                  <a:ext uri="{FF2B5EF4-FFF2-40B4-BE49-F238E27FC236}">
                    <a16:creationId xmlns:a16="http://schemas.microsoft.com/office/drawing/2014/main" id="{72E4988F-3B7B-4316-A792-25509F1B6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2876"/>
                <a:ext cx="65" cy="211"/>
              </a:xfrm>
              <a:custGeom>
                <a:avLst/>
                <a:gdLst>
                  <a:gd name="T0" fmla="*/ 63 w 26"/>
                  <a:gd name="T1" fmla="*/ 21 h 79"/>
                  <a:gd name="T2" fmla="*/ 250 w 26"/>
                  <a:gd name="T3" fmla="*/ 342 h 79"/>
                  <a:gd name="T4" fmla="*/ 408 w 26"/>
                  <a:gd name="T5" fmla="*/ 662 h 79"/>
                  <a:gd name="T6" fmla="*/ 270 w 26"/>
                  <a:gd name="T7" fmla="*/ 970 h 79"/>
                  <a:gd name="T8" fmla="*/ 113 w 26"/>
                  <a:gd name="T9" fmla="*/ 1506 h 79"/>
                  <a:gd name="T10" fmla="*/ 95 w 26"/>
                  <a:gd name="T11" fmla="*/ 1106 h 79"/>
                  <a:gd name="T12" fmla="*/ 158 w 26"/>
                  <a:gd name="T13" fmla="*/ 513 h 79"/>
                  <a:gd name="T14" fmla="*/ 0 w 26"/>
                  <a:gd name="T15" fmla="*/ 0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79">
                    <a:moveTo>
                      <a:pt x="4" y="1"/>
                    </a:moveTo>
                    <a:cubicBezTo>
                      <a:pt x="9" y="6"/>
                      <a:pt x="13" y="12"/>
                      <a:pt x="16" y="18"/>
                    </a:cubicBezTo>
                    <a:cubicBezTo>
                      <a:pt x="19" y="22"/>
                      <a:pt x="25" y="29"/>
                      <a:pt x="26" y="35"/>
                    </a:cubicBezTo>
                    <a:cubicBezTo>
                      <a:pt x="26" y="42"/>
                      <a:pt x="21" y="45"/>
                      <a:pt x="17" y="51"/>
                    </a:cubicBezTo>
                    <a:cubicBezTo>
                      <a:pt x="11" y="59"/>
                      <a:pt x="11" y="70"/>
                      <a:pt x="7" y="79"/>
                    </a:cubicBezTo>
                    <a:cubicBezTo>
                      <a:pt x="7" y="73"/>
                      <a:pt x="4" y="64"/>
                      <a:pt x="6" y="58"/>
                    </a:cubicBezTo>
                    <a:cubicBezTo>
                      <a:pt x="8" y="45"/>
                      <a:pt x="9" y="35"/>
                      <a:pt x="10" y="27"/>
                    </a:cubicBezTo>
                    <a:cubicBezTo>
                      <a:pt x="12" y="17"/>
                      <a:pt x="6" y="9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4" name="Freeform 149">
                <a:extLst>
                  <a:ext uri="{FF2B5EF4-FFF2-40B4-BE49-F238E27FC236}">
                    <a16:creationId xmlns:a16="http://schemas.microsoft.com/office/drawing/2014/main" id="{4222F6A0-219A-4B78-85BD-FB0FD8CB2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2" y="3425"/>
                <a:ext cx="73" cy="48"/>
              </a:xfrm>
              <a:custGeom>
                <a:avLst/>
                <a:gdLst>
                  <a:gd name="T0" fmla="*/ 159 w 29"/>
                  <a:gd name="T1" fmla="*/ 341 h 18"/>
                  <a:gd name="T2" fmla="*/ 284 w 29"/>
                  <a:gd name="T3" fmla="*/ 205 h 18"/>
                  <a:gd name="T4" fmla="*/ 463 w 29"/>
                  <a:gd name="T5" fmla="*/ 77 h 18"/>
                  <a:gd name="T6" fmla="*/ 0 w 29"/>
                  <a:gd name="T7" fmla="*/ 17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8">
                    <a:moveTo>
                      <a:pt x="10" y="18"/>
                    </a:moveTo>
                    <a:cubicBezTo>
                      <a:pt x="11" y="15"/>
                      <a:pt x="15" y="14"/>
                      <a:pt x="18" y="11"/>
                    </a:cubicBezTo>
                    <a:cubicBezTo>
                      <a:pt x="20" y="9"/>
                      <a:pt x="26" y="6"/>
                      <a:pt x="29" y="4"/>
                    </a:cubicBezTo>
                    <a:cubicBezTo>
                      <a:pt x="25" y="0"/>
                      <a:pt x="5" y="7"/>
                      <a:pt x="0" y="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5" name="Freeform 150">
                <a:extLst>
                  <a:ext uri="{FF2B5EF4-FFF2-40B4-BE49-F238E27FC236}">
                    <a16:creationId xmlns:a16="http://schemas.microsoft.com/office/drawing/2014/main" id="{F871302C-BFF6-4B86-A43C-7DD4A55AC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3577"/>
                <a:ext cx="155" cy="128"/>
              </a:xfrm>
              <a:custGeom>
                <a:avLst/>
                <a:gdLst>
                  <a:gd name="T0" fmla="*/ 0 w 62"/>
                  <a:gd name="T1" fmla="*/ 909 h 48"/>
                  <a:gd name="T2" fmla="*/ 250 w 62"/>
                  <a:gd name="T3" fmla="*/ 605 h 48"/>
                  <a:gd name="T4" fmla="*/ 500 w 62"/>
                  <a:gd name="T5" fmla="*/ 363 h 48"/>
                  <a:gd name="T6" fmla="*/ 970 w 62"/>
                  <a:gd name="T7" fmla="*/ 853 h 48"/>
                  <a:gd name="T8" fmla="*/ 688 w 62"/>
                  <a:gd name="T9" fmla="*/ 320 h 48"/>
                  <a:gd name="T10" fmla="*/ 425 w 62"/>
                  <a:gd name="T11" fmla="*/ 56 h 48"/>
                  <a:gd name="T12" fmla="*/ 188 w 62"/>
                  <a:gd name="T13" fmla="*/ 307 h 48"/>
                  <a:gd name="T14" fmla="*/ 63 w 62"/>
                  <a:gd name="T15" fmla="*/ 79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0" y="48"/>
                    </a:moveTo>
                    <a:cubicBezTo>
                      <a:pt x="6" y="43"/>
                      <a:pt x="12" y="40"/>
                      <a:pt x="16" y="32"/>
                    </a:cubicBezTo>
                    <a:cubicBezTo>
                      <a:pt x="19" y="26"/>
                      <a:pt x="24" y="17"/>
                      <a:pt x="32" y="19"/>
                    </a:cubicBezTo>
                    <a:cubicBezTo>
                      <a:pt x="43" y="21"/>
                      <a:pt x="54" y="39"/>
                      <a:pt x="62" y="45"/>
                    </a:cubicBezTo>
                    <a:cubicBezTo>
                      <a:pt x="56" y="38"/>
                      <a:pt x="50" y="24"/>
                      <a:pt x="44" y="17"/>
                    </a:cubicBezTo>
                    <a:cubicBezTo>
                      <a:pt x="40" y="13"/>
                      <a:pt x="34" y="4"/>
                      <a:pt x="27" y="3"/>
                    </a:cubicBezTo>
                    <a:cubicBezTo>
                      <a:pt x="17" y="0"/>
                      <a:pt x="14" y="7"/>
                      <a:pt x="12" y="16"/>
                    </a:cubicBezTo>
                    <a:cubicBezTo>
                      <a:pt x="10" y="25"/>
                      <a:pt x="7" y="33"/>
                      <a:pt x="4" y="4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6" name="Freeform 151">
                <a:extLst>
                  <a:ext uri="{FF2B5EF4-FFF2-40B4-BE49-F238E27FC236}">
                    <a16:creationId xmlns:a16="http://schemas.microsoft.com/office/drawing/2014/main" id="{B4600EC0-F69F-43BC-B5D1-EDEEA6197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3567"/>
                <a:ext cx="82" cy="93"/>
              </a:xfrm>
              <a:custGeom>
                <a:avLst/>
                <a:gdLst>
                  <a:gd name="T0" fmla="*/ 0 w 33"/>
                  <a:gd name="T1" fmla="*/ 656 h 35"/>
                  <a:gd name="T2" fmla="*/ 186 w 33"/>
                  <a:gd name="T3" fmla="*/ 260 h 35"/>
                  <a:gd name="T4" fmla="*/ 507 w 33"/>
                  <a:gd name="T5" fmla="*/ 353 h 35"/>
                  <a:gd name="T6" fmla="*/ 92 w 33"/>
                  <a:gd name="T7" fmla="*/ 226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0" y="35"/>
                    </a:moveTo>
                    <a:cubicBezTo>
                      <a:pt x="4" y="28"/>
                      <a:pt x="6" y="19"/>
                      <a:pt x="12" y="14"/>
                    </a:cubicBezTo>
                    <a:cubicBezTo>
                      <a:pt x="19" y="7"/>
                      <a:pt x="27" y="14"/>
                      <a:pt x="33" y="19"/>
                    </a:cubicBezTo>
                    <a:cubicBezTo>
                      <a:pt x="30" y="8"/>
                      <a:pt x="13" y="0"/>
                      <a:pt x="6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7" name="Freeform 152">
                <a:extLst>
                  <a:ext uri="{FF2B5EF4-FFF2-40B4-BE49-F238E27FC236}">
                    <a16:creationId xmlns:a16="http://schemas.microsoft.com/office/drawing/2014/main" id="{B5833335-84B0-460B-B281-93F4FB68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548"/>
                <a:ext cx="45" cy="53"/>
              </a:xfrm>
              <a:custGeom>
                <a:avLst/>
                <a:gdLst>
                  <a:gd name="T0" fmla="*/ 0 w 18"/>
                  <a:gd name="T1" fmla="*/ 34 h 20"/>
                  <a:gd name="T2" fmla="*/ 175 w 18"/>
                  <a:gd name="T3" fmla="*/ 352 h 20"/>
                  <a:gd name="T4" fmla="*/ 283 w 18"/>
                  <a:gd name="T5" fmla="*/ 0 h 20"/>
                  <a:gd name="T6" fmla="*/ 250 w 18"/>
                  <a:gd name="T7" fmla="*/ 148 h 20"/>
                  <a:gd name="T8" fmla="*/ 33 w 18"/>
                  <a:gd name="T9" fmla="*/ 9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0" y="2"/>
                    </a:moveTo>
                    <a:cubicBezTo>
                      <a:pt x="2" y="5"/>
                      <a:pt x="7" y="19"/>
                      <a:pt x="11" y="19"/>
                    </a:cubicBezTo>
                    <a:cubicBezTo>
                      <a:pt x="16" y="20"/>
                      <a:pt x="17" y="3"/>
                      <a:pt x="18" y="0"/>
                    </a:cubicBezTo>
                    <a:cubicBezTo>
                      <a:pt x="17" y="2"/>
                      <a:pt x="17" y="6"/>
                      <a:pt x="16" y="8"/>
                    </a:cubicBezTo>
                    <a:cubicBezTo>
                      <a:pt x="11" y="12"/>
                      <a:pt x="6" y="7"/>
                      <a:pt x="2" y="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8" name="Freeform 153">
                <a:extLst>
                  <a:ext uri="{FF2B5EF4-FFF2-40B4-BE49-F238E27FC236}">
                    <a16:creationId xmlns:a16="http://schemas.microsoft.com/office/drawing/2014/main" id="{39B095B7-A071-4C3D-A45D-34B958B02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580"/>
                <a:ext cx="122" cy="56"/>
              </a:xfrm>
              <a:custGeom>
                <a:avLst/>
                <a:gdLst>
                  <a:gd name="T0" fmla="*/ 279 w 49"/>
                  <a:gd name="T1" fmla="*/ 320 h 21"/>
                  <a:gd name="T2" fmla="*/ 446 w 49"/>
                  <a:gd name="T3" fmla="*/ 363 h 21"/>
                  <a:gd name="T4" fmla="*/ 632 w 49"/>
                  <a:gd name="T5" fmla="*/ 376 h 21"/>
                  <a:gd name="T6" fmla="*/ 744 w 49"/>
                  <a:gd name="T7" fmla="*/ 0 h 21"/>
                  <a:gd name="T8" fmla="*/ 466 w 49"/>
                  <a:gd name="T9" fmla="*/ 307 h 21"/>
                  <a:gd name="T10" fmla="*/ 229 w 49"/>
                  <a:gd name="T11" fmla="*/ 264 h 21"/>
                  <a:gd name="T12" fmla="*/ 0 w 49"/>
                  <a:gd name="T13" fmla="*/ 22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21">
                    <a:moveTo>
                      <a:pt x="18" y="17"/>
                    </a:moveTo>
                    <a:cubicBezTo>
                      <a:pt x="22" y="18"/>
                      <a:pt x="26" y="18"/>
                      <a:pt x="29" y="19"/>
                    </a:cubicBezTo>
                    <a:cubicBezTo>
                      <a:pt x="32" y="19"/>
                      <a:pt x="38" y="21"/>
                      <a:pt x="41" y="20"/>
                    </a:cubicBezTo>
                    <a:cubicBezTo>
                      <a:pt x="47" y="18"/>
                      <a:pt x="49" y="5"/>
                      <a:pt x="48" y="0"/>
                    </a:cubicBezTo>
                    <a:cubicBezTo>
                      <a:pt x="47" y="8"/>
                      <a:pt x="40" y="16"/>
                      <a:pt x="30" y="16"/>
                    </a:cubicBezTo>
                    <a:cubicBezTo>
                      <a:pt x="25" y="16"/>
                      <a:pt x="20" y="14"/>
                      <a:pt x="15" y="14"/>
                    </a:cubicBezTo>
                    <a:cubicBezTo>
                      <a:pt x="11" y="14"/>
                      <a:pt x="2" y="16"/>
                      <a:pt x="0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89" name="Freeform 154">
                <a:extLst>
                  <a:ext uri="{FF2B5EF4-FFF2-40B4-BE49-F238E27FC236}">
                    <a16:creationId xmlns:a16="http://schemas.microsoft.com/office/drawing/2014/main" id="{D332516D-F480-4173-BE5B-9B9FE32C4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3084"/>
                <a:ext cx="53" cy="88"/>
              </a:xfrm>
              <a:custGeom>
                <a:avLst/>
                <a:gdLst>
                  <a:gd name="T0" fmla="*/ 275 w 21"/>
                  <a:gd name="T1" fmla="*/ 0 h 33"/>
                  <a:gd name="T2" fmla="*/ 0 w 21"/>
                  <a:gd name="T3" fmla="*/ 627 h 33"/>
                  <a:gd name="T4" fmla="*/ 275 w 2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3">
                    <a:moveTo>
                      <a:pt x="17" y="0"/>
                    </a:moveTo>
                    <a:cubicBezTo>
                      <a:pt x="18" y="6"/>
                      <a:pt x="12" y="24"/>
                      <a:pt x="0" y="33"/>
                    </a:cubicBezTo>
                    <a:cubicBezTo>
                      <a:pt x="10" y="26"/>
                      <a:pt x="21" y="15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0" name="Freeform 155">
                <a:extLst>
                  <a:ext uri="{FF2B5EF4-FFF2-40B4-BE49-F238E27FC236}">
                    <a16:creationId xmlns:a16="http://schemas.microsoft.com/office/drawing/2014/main" id="{819BE23C-534F-4908-94BE-5C32A8463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3180"/>
                <a:ext cx="220" cy="259"/>
              </a:xfrm>
              <a:custGeom>
                <a:avLst/>
                <a:gdLst>
                  <a:gd name="T0" fmla="*/ 1375 w 88"/>
                  <a:gd name="T1" fmla="*/ 820 h 97"/>
                  <a:gd name="T2" fmla="*/ 845 w 88"/>
                  <a:gd name="T3" fmla="*/ 93 h 97"/>
                  <a:gd name="T4" fmla="*/ 283 w 88"/>
                  <a:gd name="T5" fmla="*/ 1183 h 97"/>
                  <a:gd name="T6" fmla="*/ 813 w 88"/>
                  <a:gd name="T7" fmla="*/ 1848 h 97"/>
                  <a:gd name="T8" fmla="*/ 658 w 88"/>
                  <a:gd name="T9" fmla="*/ 764 h 97"/>
                  <a:gd name="T10" fmla="*/ 1375 w 88"/>
                  <a:gd name="T11" fmla="*/ 820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97">
                    <a:moveTo>
                      <a:pt x="88" y="43"/>
                    </a:moveTo>
                    <a:cubicBezTo>
                      <a:pt x="82" y="27"/>
                      <a:pt x="65" y="0"/>
                      <a:pt x="54" y="5"/>
                    </a:cubicBezTo>
                    <a:cubicBezTo>
                      <a:pt x="43" y="10"/>
                      <a:pt x="0" y="30"/>
                      <a:pt x="18" y="62"/>
                    </a:cubicBezTo>
                    <a:cubicBezTo>
                      <a:pt x="35" y="93"/>
                      <a:pt x="52" y="97"/>
                      <a:pt x="52" y="97"/>
                    </a:cubicBezTo>
                    <a:cubicBezTo>
                      <a:pt x="42" y="89"/>
                      <a:pt x="29" y="56"/>
                      <a:pt x="42" y="40"/>
                    </a:cubicBezTo>
                    <a:cubicBezTo>
                      <a:pt x="54" y="26"/>
                      <a:pt x="76" y="22"/>
                      <a:pt x="88" y="43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1" name="Line 156">
                <a:extLst>
                  <a:ext uri="{FF2B5EF4-FFF2-40B4-BE49-F238E27FC236}">
                    <a16:creationId xmlns:a16="http://schemas.microsoft.com/office/drawing/2014/main" id="{7EF7D45E-0C44-4A9E-B495-E235820090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0" y="3556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2" name="Line 157">
                <a:extLst>
                  <a:ext uri="{FF2B5EF4-FFF2-40B4-BE49-F238E27FC236}">
                    <a16:creationId xmlns:a16="http://schemas.microsoft.com/office/drawing/2014/main" id="{EF5D97B0-8ABF-4FED-A1E7-79BC946742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0" y="3556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3" name="Freeform 158">
                <a:extLst>
                  <a:ext uri="{FF2B5EF4-FFF2-40B4-BE49-F238E27FC236}">
                    <a16:creationId xmlns:a16="http://schemas.microsoft.com/office/drawing/2014/main" id="{9FA3DBA2-BBF5-404E-AEE8-BE62F3513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3436"/>
                <a:ext cx="243" cy="291"/>
              </a:xfrm>
              <a:custGeom>
                <a:avLst/>
                <a:gdLst>
                  <a:gd name="T0" fmla="*/ 1350 w 97"/>
                  <a:gd name="T1" fmla="*/ 1412 h 109"/>
                  <a:gd name="T2" fmla="*/ 1085 w 97"/>
                  <a:gd name="T3" fmla="*/ 0 h 109"/>
                  <a:gd name="T4" fmla="*/ 679 w 97"/>
                  <a:gd name="T5" fmla="*/ 171 h 109"/>
                  <a:gd name="T6" fmla="*/ 238 w 97"/>
                  <a:gd name="T7" fmla="*/ 721 h 109"/>
                  <a:gd name="T8" fmla="*/ 0 w 97"/>
                  <a:gd name="T9" fmla="*/ 1004 h 109"/>
                  <a:gd name="T10" fmla="*/ 1350 w 97"/>
                  <a:gd name="T11" fmla="*/ 1412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09">
                    <a:moveTo>
                      <a:pt x="86" y="74"/>
                    </a:moveTo>
                    <a:cubicBezTo>
                      <a:pt x="93" y="63"/>
                      <a:pt x="97" y="14"/>
                      <a:pt x="69" y="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18" y="33"/>
                      <a:pt x="15" y="38"/>
                    </a:cubicBezTo>
                    <a:cubicBezTo>
                      <a:pt x="12" y="42"/>
                      <a:pt x="0" y="53"/>
                      <a:pt x="0" y="53"/>
                    </a:cubicBezTo>
                    <a:cubicBezTo>
                      <a:pt x="0" y="53"/>
                      <a:pt x="34" y="109"/>
                      <a:pt x="86" y="7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4" name="Freeform 159">
                <a:extLst>
                  <a:ext uri="{FF2B5EF4-FFF2-40B4-BE49-F238E27FC236}">
                    <a16:creationId xmlns:a16="http://schemas.microsoft.com/office/drawing/2014/main" id="{CAF4BA27-3978-423E-ACF3-E39A863BC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428"/>
                <a:ext cx="230" cy="235"/>
              </a:xfrm>
              <a:custGeom>
                <a:avLst/>
                <a:gdLst>
                  <a:gd name="T0" fmla="*/ 0 w 92"/>
                  <a:gd name="T1" fmla="*/ 1084 h 88"/>
                  <a:gd name="T2" fmla="*/ 738 w 92"/>
                  <a:gd name="T3" fmla="*/ 1656 h 88"/>
                  <a:gd name="T4" fmla="*/ 470 w 92"/>
                  <a:gd name="T5" fmla="*/ 935 h 88"/>
                  <a:gd name="T6" fmla="*/ 1425 w 92"/>
                  <a:gd name="T7" fmla="*/ 1255 h 88"/>
                  <a:gd name="T8" fmla="*/ 1158 w 92"/>
                  <a:gd name="T9" fmla="*/ 136 h 88"/>
                  <a:gd name="T10" fmla="*/ 583 w 92"/>
                  <a:gd name="T11" fmla="*/ 171 h 88"/>
                  <a:gd name="T12" fmla="*/ 158 w 92"/>
                  <a:gd name="T13" fmla="*/ 841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88">
                    <a:moveTo>
                      <a:pt x="0" y="57"/>
                    </a:moveTo>
                    <a:cubicBezTo>
                      <a:pt x="3" y="64"/>
                      <a:pt x="24" y="88"/>
                      <a:pt x="47" y="87"/>
                    </a:cubicBezTo>
                    <a:cubicBezTo>
                      <a:pt x="43" y="85"/>
                      <a:pt x="26" y="65"/>
                      <a:pt x="30" y="49"/>
                    </a:cubicBezTo>
                    <a:cubicBezTo>
                      <a:pt x="35" y="32"/>
                      <a:pt x="92" y="20"/>
                      <a:pt x="91" y="66"/>
                    </a:cubicBezTo>
                    <a:cubicBezTo>
                      <a:pt x="92" y="46"/>
                      <a:pt x="90" y="18"/>
                      <a:pt x="74" y="7"/>
                    </a:cubicBezTo>
                    <a:cubicBezTo>
                      <a:pt x="63" y="0"/>
                      <a:pt x="40" y="2"/>
                      <a:pt x="37" y="9"/>
                    </a:cubicBezTo>
                    <a:cubicBezTo>
                      <a:pt x="33" y="16"/>
                      <a:pt x="25" y="30"/>
                      <a:pt x="10" y="4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5" name="Freeform 160">
                <a:extLst>
                  <a:ext uri="{FF2B5EF4-FFF2-40B4-BE49-F238E27FC236}">
                    <a16:creationId xmlns:a16="http://schemas.microsoft.com/office/drawing/2014/main" id="{B1430172-9EB1-4743-95AA-903CEC8DE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532"/>
                <a:ext cx="138" cy="251"/>
              </a:xfrm>
              <a:custGeom>
                <a:avLst/>
                <a:gdLst>
                  <a:gd name="T0" fmla="*/ 20 w 55"/>
                  <a:gd name="T1" fmla="*/ 1332 h 94"/>
                  <a:gd name="T2" fmla="*/ 334 w 55"/>
                  <a:gd name="T3" fmla="*/ 1698 h 94"/>
                  <a:gd name="T4" fmla="*/ 743 w 55"/>
                  <a:gd name="T5" fmla="*/ 1562 h 94"/>
                  <a:gd name="T6" fmla="*/ 597 w 55"/>
                  <a:gd name="T7" fmla="*/ 379 h 94"/>
                  <a:gd name="T8" fmla="*/ 366 w 55"/>
                  <a:gd name="T9" fmla="*/ 21 h 94"/>
                  <a:gd name="T10" fmla="*/ 366 w 55"/>
                  <a:gd name="T11" fmla="*/ 21 h 94"/>
                  <a:gd name="T12" fmla="*/ 522 w 55"/>
                  <a:gd name="T13" fmla="*/ 1199 h 94"/>
                  <a:gd name="T14" fmla="*/ 0 w 55"/>
                  <a:gd name="T15" fmla="*/ 1311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94">
                    <a:moveTo>
                      <a:pt x="1" y="70"/>
                    </a:moveTo>
                    <a:cubicBezTo>
                      <a:pt x="11" y="77"/>
                      <a:pt x="14" y="85"/>
                      <a:pt x="21" y="89"/>
                    </a:cubicBezTo>
                    <a:cubicBezTo>
                      <a:pt x="28" y="94"/>
                      <a:pt x="40" y="93"/>
                      <a:pt x="47" y="82"/>
                    </a:cubicBezTo>
                    <a:cubicBezTo>
                      <a:pt x="55" y="71"/>
                      <a:pt x="52" y="40"/>
                      <a:pt x="38" y="2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23" y="1"/>
                      <a:pt x="22" y="2"/>
                      <a:pt x="23" y="1"/>
                    </a:cubicBezTo>
                    <a:cubicBezTo>
                      <a:pt x="34" y="16"/>
                      <a:pt x="43" y="50"/>
                      <a:pt x="33" y="63"/>
                    </a:cubicBezTo>
                    <a:cubicBezTo>
                      <a:pt x="22" y="75"/>
                      <a:pt x="6" y="72"/>
                      <a:pt x="0" y="6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6" name="Freeform 161">
                <a:extLst>
                  <a:ext uri="{FF2B5EF4-FFF2-40B4-BE49-F238E27FC236}">
                    <a16:creationId xmlns:a16="http://schemas.microsoft.com/office/drawing/2014/main" id="{42F54A84-94B9-4EEA-A980-B1FE47253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956"/>
                <a:ext cx="158" cy="125"/>
              </a:xfrm>
              <a:custGeom>
                <a:avLst/>
                <a:gdLst>
                  <a:gd name="T0" fmla="*/ 113 w 63"/>
                  <a:gd name="T1" fmla="*/ 77 h 47"/>
                  <a:gd name="T2" fmla="*/ 20 w 63"/>
                  <a:gd name="T3" fmla="*/ 468 h 47"/>
                  <a:gd name="T4" fmla="*/ 271 w 63"/>
                  <a:gd name="T5" fmla="*/ 771 h 47"/>
                  <a:gd name="T6" fmla="*/ 567 w 63"/>
                  <a:gd name="T7" fmla="*/ 883 h 47"/>
                  <a:gd name="T8" fmla="*/ 943 w 63"/>
                  <a:gd name="T9" fmla="*/ 489 h 47"/>
                  <a:gd name="T10" fmla="*/ 471 w 63"/>
                  <a:gd name="T11" fmla="*/ 622 h 47"/>
                  <a:gd name="T12" fmla="*/ 238 w 63"/>
                  <a:gd name="T13" fmla="*/ 261 h 47"/>
                  <a:gd name="T14" fmla="*/ 313 w 63"/>
                  <a:gd name="T15" fmla="*/ 56 h 47"/>
                  <a:gd name="T16" fmla="*/ 83 w 63"/>
                  <a:gd name="T17" fmla="*/ 114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3" h="47">
                    <a:moveTo>
                      <a:pt x="7" y="4"/>
                    </a:moveTo>
                    <a:cubicBezTo>
                      <a:pt x="2" y="9"/>
                      <a:pt x="0" y="18"/>
                      <a:pt x="1" y="25"/>
                    </a:cubicBezTo>
                    <a:cubicBezTo>
                      <a:pt x="2" y="33"/>
                      <a:pt x="10" y="37"/>
                      <a:pt x="17" y="41"/>
                    </a:cubicBezTo>
                    <a:cubicBezTo>
                      <a:pt x="22" y="44"/>
                      <a:pt x="30" y="47"/>
                      <a:pt x="36" y="47"/>
                    </a:cubicBezTo>
                    <a:cubicBezTo>
                      <a:pt x="45" y="47"/>
                      <a:pt x="63" y="36"/>
                      <a:pt x="60" y="26"/>
                    </a:cubicBezTo>
                    <a:cubicBezTo>
                      <a:pt x="54" y="37"/>
                      <a:pt x="41" y="35"/>
                      <a:pt x="30" y="33"/>
                    </a:cubicBezTo>
                    <a:cubicBezTo>
                      <a:pt x="19" y="31"/>
                      <a:pt x="10" y="27"/>
                      <a:pt x="15" y="14"/>
                    </a:cubicBezTo>
                    <a:cubicBezTo>
                      <a:pt x="16" y="10"/>
                      <a:pt x="23" y="5"/>
                      <a:pt x="20" y="3"/>
                    </a:cubicBezTo>
                    <a:cubicBezTo>
                      <a:pt x="16" y="0"/>
                      <a:pt x="8" y="4"/>
                      <a:pt x="5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7" name="Freeform 162">
                <a:extLst>
                  <a:ext uri="{FF2B5EF4-FFF2-40B4-BE49-F238E27FC236}">
                    <a16:creationId xmlns:a16="http://schemas.microsoft.com/office/drawing/2014/main" id="{F50D6ED1-E88C-4DCA-91A9-15EF40B3D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" y="2564"/>
                <a:ext cx="183" cy="365"/>
              </a:xfrm>
              <a:custGeom>
                <a:avLst/>
                <a:gdLst>
                  <a:gd name="T0" fmla="*/ 722 w 73"/>
                  <a:gd name="T1" fmla="*/ 1343 h 137"/>
                  <a:gd name="T2" fmla="*/ 722 w 73"/>
                  <a:gd name="T3" fmla="*/ 192 h 137"/>
                  <a:gd name="T4" fmla="*/ 271 w 73"/>
                  <a:gd name="T5" fmla="*/ 56 h 137"/>
                  <a:gd name="T6" fmla="*/ 491 w 73"/>
                  <a:gd name="T7" fmla="*/ 56 h 137"/>
                  <a:gd name="T8" fmla="*/ 125 w 73"/>
                  <a:gd name="T9" fmla="*/ 418 h 137"/>
                  <a:gd name="T10" fmla="*/ 221 w 73"/>
                  <a:gd name="T11" fmla="*/ 887 h 137"/>
                  <a:gd name="T12" fmla="*/ 346 w 73"/>
                  <a:gd name="T13" fmla="*/ 1100 h 137"/>
                  <a:gd name="T14" fmla="*/ 376 w 73"/>
                  <a:gd name="T15" fmla="*/ 1343 h 137"/>
                  <a:gd name="T16" fmla="*/ 283 w 73"/>
                  <a:gd name="T17" fmla="*/ 1889 h 137"/>
                  <a:gd name="T18" fmla="*/ 175 w 73"/>
                  <a:gd name="T19" fmla="*/ 2193 h 137"/>
                  <a:gd name="T20" fmla="*/ 63 w 73"/>
                  <a:gd name="T21" fmla="*/ 2342 h 137"/>
                  <a:gd name="T22" fmla="*/ 0 w 73"/>
                  <a:gd name="T23" fmla="*/ 2384 h 137"/>
                  <a:gd name="T24" fmla="*/ 722 w 73"/>
                  <a:gd name="T25" fmla="*/ 1343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3" h="137">
                    <a:moveTo>
                      <a:pt x="46" y="71"/>
                    </a:moveTo>
                    <a:cubicBezTo>
                      <a:pt x="54" y="51"/>
                      <a:pt x="73" y="29"/>
                      <a:pt x="46" y="10"/>
                    </a:cubicBezTo>
                    <a:cubicBezTo>
                      <a:pt x="35" y="1"/>
                      <a:pt x="25" y="0"/>
                      <a:pt x="17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0" y="3"/>
                      <a:pt x="10" y="12"/>
                      <a:pt x="8" y="22"/>
                    </a:cubicBezTo>
                    <a:cubicBezTo>
                      <a:pt x="6" y="31"/>
                      <a:pt x="10" y="40"/>
                      <a:pt x="14" y="47"/>
                    </a:cubicBezTo>
                    <a:cubicBezTo>
                      <a:pt x="16" y="51"/>
                      <a:pt x="20" y="54"/>
                      <a:pt x="22" y="58"/>
                    </a:cubicBezTo>
                    <a:cubicBezTo>
                      <a:pt x="24" y="62"/>
                      <a:pt x="24" y="67"/>
                      <a:pt x="24" y="71"/>
                    </a:cubicBezTo>
                    <a:cubicBezTo>
                      <a:pt x="24" y="81"/>
                      <a:pt x="21" y="91"/>
                      <a:pt x="18" y="100"/>
                    </a:cubicBezTo>
                    <a:cubicBezTo>
                      <a:pt x="17" y="106"/>
                      <a:pt x="15" y="111"/>
                      <a:pt x="11" y="116"/>
                    </a:cubicBezTo>
                    <a:cubicBezTo>
                      <a:pt x="9" y="119"/>
                      <a:pt x="7" y="122"/>
                      <a:pt x="4" y="124"/>
                    </a:cubicBezTo>
                    <a:cubicBezTo>
                      <a:pt x="3" y="125"/>
                      <a:pt x="2" y="126"/>
                      <a:pt x="0" y="126"/>
                    </a:cubicBezTo>
                    <a:cubicBezTo>
                      <a:pt x="30" y="137"/>
                      <a:pt x="38" y="88"/>
                      <a:pt x="46" y="7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8" name="Freeform 163">
                <a:extLst>
                  <a:ext uri="{FF2B5EF4-FFF2-40B4-BE49-F238E27FC236}">
                    <a16:creationId xmlns:a16="http://schemas.microsoft.com/office/drawing/2014/main" id="{7AECF836-736E-4A47-AD31-6A53EEC96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" y="2969"/>
                <a:ext cx="273" cy="150"/>
              </a:xfrm>
              <a:custGeom>
                <a:avLst/>
                <a:gdLst>
                  <a:gd name="T0" fmla="*/ 301 w 109"/>
                  <a:gd name="T1" fmla="*/ 0 h 56"/>
                  <a:gd name="T2" fmla="*/ 208 w 109"/>
                  <a:gd name="T3" fmla="*/ 137 h 56"/>
                  <a:gd name="T4" fmla="*/ 63 w 109"/>
                  <a:gd name="T5" fmla="*/ 329 h 56"/>
                  <a:gd name="T6" fmla="*/ 158 w 109"/>
                  <a:gd name="T7" fmla="*/ 595 h 56"/>
                  <a:gd name="T8" fmla="*/ 533 w 109"/>
                  <a:gd name="T9" fmla="*/ 747 h 56"/>
                  <a:gd name="T10" fmla="*/ 942 w 109"/>
                  <a:gd name="T11" fmla="*/ 710 h 56"/>
                  <a:gd name="T12" fmla="*/ 1210 w 109"/>
                  <a:gd name="T13" fmla="*/ 790 h 56"/>
                  <a:gd name="T14" fmla="*/ 1368 w 109"/>
                  <a:gd name="T15" fmla="*/ 905 h 56"/>
                  <a:gd name="T16" fmla="*/ 1505 w 109"/>
                  <a:gd name="T17" fmla="*/ 1018 h 56"/>
                  <a:gd name="T18" fmla="*/ 1630 w 109"/>
                  <a:gd name="T19" fmla="*/ 1055 h 56"/>
                  <a:gd name="T20" fmla="*/ 1681 w 109"/>
                  <a:gd name="T21" fmla="*/ 905 h 56"/>
                  <a:gd name="T22" fmla="*/ 1713 w 109"/>
                  <a:gd name="T23" fmla="*/ 517 h 56"/>
                  <a:gd name="T24" fmla="*/ 1568 w 109"/>
                  <a:gd name="T25" fmla="*/ 115 h 56"/>
                  <a:gd name="T26" fmla="*/ 1368 w 109"/>
                  <a:gd name="T27" fmla="*/ 115 h 56"/>
                  <a:gd name="T28" fmla="*/ 1004 w 109"/>
                  <a:gd name="T29" fmla="*/ 94 h 56"/>
                  <a:gd name="T30" fmla="*/ 646 w 109"/>
                  <a:gd name="T31" fmla="*/ 171 h 56"/>
                  <a:gd name="T32" fmla="*/ 488 w 109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56">
                    <a:moveTo>
                      <a:pt x="19" y="0"/>
                    </a:moveTo>
                    <a:cubicBezTo>
                      <a:pt x="18" y="3"/>
                      <a:pt x="15" y="5"/>
                      <a:pt x="13" y="7"/>
                    </a:cubicBezTo>
                    <a:cubicBezTo>
                      <a:pt x="11" y="10"/>
                      <a:pt x="6" y="14"/>
                      <a:pt x="4" y="17"/>
                    </a:cubicBezTo>
                    <a:cubicBezTo>
                      <a:pt x="0" y="24"/>
                      <a:pt x="4" y="26"/>
                      <a:pt x="10" y="31"/>
                    </a:cubicBezTo>
                    <a:cubicBezTo>
                      <a:pt x="17" y="35"/>
                      <a:pt x="27" y="39"/>
                      <a:pt x="34" y="39"/>
                    </a:cubicBezTo>
                    <a:cubicBezTo>
                      <a:pt x="42" y="40"/>
                      <a:pt x="52" y="36"/>
                      <a:pt x="60" y="37"/>
                    </a:cubicBezTo>
                    <a:cubicBezTo>
                      <a:pt x="65" y="38"/>
                      <a:pt x="72" y="39"/>
                      <a:pt x="77" y="41"/>
                    </a:cubicBezTo>
                    <a:cubicBezTo>
                      <a:pt x="81" y="42"/>
                      <a:pt x="84" y="45"/>
                      <a:pt x="87" y="47"/>
                    </a:cubicBezTo>
                    <a:cubicBezTo>
                      <a:pt x="91" y="48"/>
                      <a:pt x="93" y="51"/>
                      <a:pt x="96" y="53"/>
                    </a:cubicBezTo>
                    <a:cubicBezTo>
                      <a:pt x="98" y="54"/>
                      <a:pt x="102" y="56"/>
                      <a:pt x="104" y="55"/>
                    </a:cubicBezTo>
                    <a:cubicBezTo>
                      <a:pt x="106" y="54"/>
                      <a:pt x="107" y="49"/>
                      <a:pt x="107" y="47"/>
                    </a:cubicBezTo>
                    <a:cubicBezTo>
                      <a:pt x="108" y="41"/>
                      <a:pt x="109" y="33"/>
                      <a:pt x="109" y="27"/>
                    </a:cubicBezTo>
                    <a:cubicBezTo>
                      <a:pt x="109" y="21"/>
                      <a:pt x="106" y="7"/>
                      <a:pt x="100" y="6"/>
                    </a:cubicBezTo>
                    <a:cubicBezTo>
                      <a:pt x="96" y="5"/>
                      <a:pt x="91" y="6"/>
                      <a:pt x="87" y="6"/>
                    </a:cubicBezTo>
                    <a:cubicBezTo>
                      <a:pt x="80" y="5"/>
                      <a:pt x="72" y="5"/>
                      <a:pt x="64" y="5"/>
                    </a:cubicBezTo>
                    <a:cubicBezTo>
                      <a:pt x="57" y="6"/>
                      <a:pt x="48" y="7"/>
                      <a:pt x="41" y="9"/>
                    </a:cubicBezTo>
                    <a:cubicBezTo>
                      <a:pt x="38" y="10"/>
                      <a:pt x="34" y="1"/>
                      <a:pt x="31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99" name="Freeform 164">
                <a:extLst>
                  <a:ext uri="{FF2B5EF4-FFF2-40B4-BE49-F238E27FC236}">
                    <a16:creationId xmlns:a16="http://schemas.microsoft.com/office/drawing/2014/main" id="{9A8290BB-FF3D-428B-8622-F600898A0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" y="2905"/>
                <a:ext cx="275" cy="187"/>
              </a:xfrm>
              <a:custGeom>
                <a:avLst/>
                <a:gdLst>
                  <a:gd name="T0" fmla="*/ 0 w 110"/>
                  <a:gd name="T1" fmla="*/ 858 h 70"/>
                  <a:gd name="T2" fmla="*/ 220 w 110"/>
                  <a:gd name="T3" fmla="*/ 1127 h 70"/>
                  <a:gd name="T4" fmla="*/ 613 w 110"/>
                  <a:gd name="T5" fmla="*/ 1199 h 70"/>
                  <a:gd name="T6" fmla="*/ 363 w 110"/>
                  <a:gd name="T7" fmla="*/ 935 h 70"/>
                  <a:gd name="T8" fmla="*/ 533 w 110"/>
                  <a:gd name="T9" fmla="*/ 606 h 70"/>
                  <a:gd name="T10" fmla="*/ 1113 w 110"/>
                  <a:gd name="T11" fmla="*/ 401 h 70"/>
                  <a:gd name="T12" fmla="*/ 1500 w 110"/>
                  <a:gd name="T13" fmla="*/ 799 h 70"/>
                  <a:gd name="T14" fmla="*/ 1645 w 110"/>
                  <a:gd name="T15" fmla="*/ 1336 h 70"/>
                  <a:gd name="T16" fmla="*/ 1645 w 110"/>
                  <a:gd name="T17" fmla="*/ 572 h 70"/>
                  <a:gd name="T18" fmla="*/ 1520 w 110"/>
                  <a:gd name="T19" fmla="*/ 171 h 70"/>
                  <a:gd name="T20" fmla="*/ 1250 w 110"/>
                  <a:gd name="T21" fmla="*/ 35 h 70"/>
                  <a:gd name="T22" fmla="*/ 738 w 110"/>
                  <a:gd name="T23" fmla="*/ 94 h 70"/>
                  <a:gd name="T24" fmla="*/ 425 w 110"/>
                  <a:gd name="T25" fmla="*/ 286 h 70"/>
                  <a:gd name="T26" fmla="*/ 238 w 110"/>
                  <a:gd name="T27" fmla="*/ 478 h 70"/>
                  <a:gd name="T28" fmla="*/ 95 w 110"/>
                  <a:gd name="T29" fmla="*/ 671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0" h="70">
                    <a:moveTo>
                      <a:pt x="0" y="45"/>
                    </a:moveTo>
                    <a:cubicBezTo>
                      <a:pt x="4" y="50"/>
                      <a:pt x="7" y="57"/>
                      <a:pt x="14" y="59"/>
                    </a:cubicBezTo>
                    <a:cubicBezTo>
                      <a:pt x="21" y="61"/>
                      <a:pt x="32" y="62"/>
                      <a:pt x="39" y="63"/>
                    </a:cubicBezTo>
                    <a:cubicBezTo>
                      <a:pt x="33" y="64"/>
                      <a:pt x="23" y="54"/>
                      <a:pt x="23" y="49"/>
                    </a:cubicBezTo>
                    <a:cubicBezTo>
                      <a:pt x="23" y="42"/>
                      <a:pt x="29" y="37"/>
                      <a:pt x="34" y="32"/>
                    </a:cubicBezTo>
                    <a:cubicBezTo>
                      <a:pt x="42" y="25"/>
                      <a:pt x="60" y="17"/>
                      <a:pt x="71" y="21"/>
                    </a:cubicBezTo>
                    <a:cubicBezTo>
                      <a:pt x="81" y="24"/>
                      <a:pt x="90" y="33"/>
                      <a:pt x="96" y="42"/>
                    </a:cubicBezTo>
                    <a:cubicBezTo>
                      <a:pt x="101" y="50"/>
                      <a:pt x="105" y="60"/>
                      <a:pt x="105" y="70"/>
                    </a:cubicBezTo>
                    <a:cubicBezTo>
                      <a:pt x="110" y="59"/>
                      <a:pt x="109" y="41"/>
                      <a:pt x="105" y="30"/>
                    </a:cubicBezTo>
                    <a:cubicBezTo>
                      <a:pt x="104" y="23"/>
                      <a:pt x="101" y="15"/>
                      <a:pt x="97" y="9"/>
                    </a:cubicBezTo>
                    <a:cubicBezTo>
                      <a:pt x="93" y="4"/>
                      <a:pt x="86" y="2"/>
                      <a:pt x="80" y="2"/>
                    </a:cubicBezTo>
                    <a:cubicBezTo>
                      <a:pt x="68" y="2"/>
                      <a:pt x="58" y="0"/>
                      <a:pt x="47" y="5"/>
                    </a:cubicBezTo>
                    <a:cubicBezTo>
                      <a:pt x="41" y="8"/>
                      <a:pt x="32" y="11"/>
                      <a:pt x="27" y="15"/>
                    </a:cubicBezTo>
                    <a:cubicBezTo>
                      <a:pt x="24" y="18"/>
                      <a:pt x="18" y="22"/>
                      <a:pt x="15" y="25"/>
                    </a:cubicBezTo>
                    <a:cubicBezTo>
                      <a:pt x="12" y="28"/>
                      <a:pt x="9" y="33"/>
                      <a:pt x="6" y="3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0" name="Freeform 165">
                <a:extLst>
                  <a:ext uri="{FF2B5EF4-FFF2-40B4-BE49-F238E27FC236}">
                    <a16:creationId xmlns:a16="http://schemas.microsoft.com/office/drawing/2014/main" id="{74983066-72FA-4C4C-ADDA-EE36BB617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" y="3583"/>
                <a:ext cx="147" cy="69"/>
              </a:xfrm>
              <a:custGeom>
                <a:avLst/>
                <a:gdLst>
                  <a:gd name="T0" fmla="*/ 0 w 59"/>
                  <a:gd name="T1" fmla="*/ 77 h 26"/>
                  <a:gd name="T2" fmla="*/ 292 w 59"/>
                  <a:gd name="T3" fmla="*/ 374 h 26"/>
                  <a:gd name="T4" fmla="*/ 590 w 59"/>
                  <a:gd name="T5" fmla="*/ 486 h 26"/>
                  <a:gd name="T6" fmla="*/ 870 w 59"/>
                  <a:gd name="T7" fmla="*/ 374 h 26"/>
                  <a:gd name="T8" fmla="*/ 728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0" y="4"/>
                    </a:moveTo>
                    <a:cubicBezTo>
                      <a:pt x="4" y="11"/>
                      <a:pt x="13" y="16"/>
                      <a:pt x="19" y="20"/>
                    </a:cubicBezTo>
                    <a:cubicBezTo>
                      <a:pt x="25" y="25"/>
                      <a:pt x="30" y="26"/>
                      <a:pt x="38" y="26"/>
                    </a:cubicBezTo>
                    <a:cubicBezTo>
                      <a:pt x="43" y="26"/>
                      <a:pt x="53" y="25"/>
                      <a:pt x="56" y="20"/>
                    </a:cubicBezTo>
                    <a:cubicBezTo>
                      <a:pt x="59" y="14"/>
                      <a:pt x="51" y="4"/>
                      <a:pt x="47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1" name="Freeform 166">
                <a:extLst>
                  <a:ext uri="{FF2B5EF4-FFF2-40B4-BE49-F238E27FC236}">
                    <a16:creationId xmlns:a16="http://schemas.microsoft.com/office/drawing/2014/main" id="{CE2CAD36-A987-401E-B205-248F33ABB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" y="3401"/>
                <a:ext cx="193" cy="251"/>
              </a:xfrm>
              <a:custGeom>
                <a:avLst/>
                <a:gdLst>
                  <a:gd name="T0" fmla="*/ 0 w 77"/>
                  <a:gd name="T1" fmla="*/ 192 h 94"/>
                  <a:gd name="T2" fmla="*/ 1068 w 77"/>
                  <a:gd name="T3" fmla="*/ 892 h 94"/>
                  <a:gd name="T4" fmla="*/ 1213 w 77"/>
                  <a:gd name="T5" fmla="*/ 1255 h 94"/>
                  <a:gd name="T6" fmla="*/ 1068 w 77"/>
                  <a:gd name="T7" fmla="*/ 1503 h 94"/>
                  <a:gd name="T8" fmla="*/ 785 w 77"/>
                  <a:gd name="T9" fmla="*/ 1733 h 94"/>
                  <a:gd name="T10" fmla="*/ 534 w 77"/>
                  <a:gd name="T11" fmla="*/ 1754 h 94"/>
                  <a:gd name="T12" fmla="*/ 283 w 77"/>
                  <a:gd name="T13" fmla="*/ 1562 h 94"/>
                  <a:gd name="T14" fmla="*/ 50 w 77"/>
                  <a:gd name="T15" fmla="*/ 1354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94">
                    <a:moveTo>
                      <a:pt x="0" y="10"/>
                    </a:moveTo>
                    <a:cubicBezTo>
                      <a:pt x="27" y="0"/>
                      <a:pt x="55" y="27"/>
                      <a:pt x="68" y="47"/>
                    </a:cubicBezTo>
                    <a:cubicBezTo>
                      <a:pt x="72" y="53"/>
                      <a:pt x="77" y="59"/>
                      <a:pt x="77" y="66"/>
                    </a:cubicBezTo>
                    <a:cubicBezTo>
                      <a:pt x="77" y="74"/>
                      <a:pt x="73" y="75"/>
                      <a:pt x="68" y="79"/>
                    </a:cubicBezTo>
                    <a:cubicBezTo>
                      <a:pt x="62" y="83"/>
                      <a:pt x="56" y="88"/>
                      <a:pt x="50" y="91"/>
                    </a:cubicBezTo>
                    <a:cubicBezTo>
                      <a:pt x="45" y="93"/>
                      <a:pt x="40" y="94"/>
                      <a:pt x="34" y="92"/>
                    </a:cubicBezTo>
                    <a:cubicBezTo>
                      <a:pt x="28" y="90"/>
                      <a:pt x="23" y="86"/>
                      <a:pt x="18" y="82"/>
                    </a:cubicBezTo>
                    <a:cubicBezTo>
                      <a:pt x="13" y="79"/>
                      <a:pt x="9" y="72"/>
                      <a:pt x="3" y="7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2" name="Freeform 167">
                <a:extLst>
                  <a:ext uri="{FF2B5EF4-FFF2-40B4-BE49-F238E27FC236}">
                    <a16:creationId xmlns:a16="http://schemas.microsoft.com/office/drawing/2014/main" id="{00D21FED-C16E-479F-8C29-3A652010C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" y="3417"/>
                <a:ext cx="135" cy="216"/>
              </a:xfrm>
              <a:custGeom>
                <a:avLst/>
                <a:gdLst>
                  <a:gd name="T0" fmla="*/ 470 w 54"/>
                  <a:gd name="T1" fmla="*/ 1480 h 81"/>
                  <a:gd name="T2" fmla="*/ 408 w 54"/>
                  <a:gd name="T3" fmla="*/ 776 h 81"/>
                  <a:gd name="T4" fmla="*/ 845 w 54"/>
                  <a:gd name="T5" fmla="*/ 717 h 81"/>
                  <a:gd name="T6" fmla="*/ 300 w 54"/>
                  <a:gd name="T7" fmla="*/ 93 h 81"/>
                  <a:gd name="T8" fmla="*/ 145 w 54"/>
                  <a:gd name="T9" fmla="*/ 1139 h 81"/>
                  <a:gd name="T10" fmla="*/ 470 w 54"/>
                  <a:gd name="T11" fmla="*/ 148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81">
                    <a:moveTo>
                      <a:pt x="30" y="78"/>
                    </a:moveTo>
                    <a:cubicBezTo>
                      <a:pt x="20" y="81"/>
                      <a:pt x="23" y="48"/>
                      <a:pt x="26" y="41"/>
                    </a:cubicBezTo>
                    <a:cubicBezTo>
                      <a:pt x="34" y="26"/>
                      <a:pt x="44" y="32"/>
                      <a:pt x="54" y="38"/>
                    </a:cubicBezTo>
                    <a:cubicBezTo>
                      <a:pt x="43" y="29"/>
                      <a:pt x="36" y="0"/>
                      <a:pt x="19" y="5"/>
                    </a:cubicBezTo>
                    <a:cubicBezTo>
                      <a:pt x="0" y="12"/>
                      <a:pt x="1" y="45"/>
                      <a:pt x="9" y="60"/>
                    </a:cubicBezTo>
                    <a:cubicBezTo>
                      <a:pt x="13" y="69"/>
                      <a:pt x="25" y="77"/>
                      <a:pt x="30" y="78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3" name="Freeform 168">
                <a:extLst>
                  <a:ext uri="{FF2B5EF4-FFF2-40B4-BE49-F238E27FC236}">
                    <a16:creationId xmlns:a16="http://schemas.microsoft.com/office/drawing/2014/main" id="{4C3AE5D9-C74A-4E86-9CA2-665E30832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" y="3383"/>
                <a:ext cx="232" cy="288"/>
              </a:xfrm>
              <a:custGeom>
                <a:avLst/>
                <a:gdLst>
                  <a:gd name="T0" fmla="*/ 995 w 93"/>
                  <a:gd name="T1" fmla="*/ 1912 h 108"/>
                  <a:gd name="T2" fmla="*/ 883 w 93"/>
                  <a:gd name="T3" fmla="*/ 1160 h 108"/>
                  <a:gd name="T4" fmla="*/ 1444 w 93"/>
                  <a:gd name="T5" fmla="*/ 989 h 108"/>
                  <a:gd name="T6" fmla="*/ 354 w 93"/>
                  <a:gd name="T7" fmla="*/ 419 h 108"/>
                  <a:gd name="T8" fmla="*/ 995 w 93"/>
                  <a:gd name="T9" fmla="*/ 1912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08">
                    <a:moveTo>
                      <a:pt x="64" y="101"/>
                    </a:moveTo>
                    <a:cubicBezTo>
                      <a:pt x="51" y="101"/>
                      <a:pt x="48" y="75"/>
                      <a:pt x="57" y="61"/>
                    </a:cubicBezTo>
                    <a:cubicBezTo>
                      <a:pt x="66" y="47"/>
                      <a:pt x="88" y="45"/>
                      <a:pt x="93" y="52"/>
                    </a:cubicBezTo>
                    <a:cubicBezTo>
                      <a:pt x="75" y="32"/>
                      <a:pt x="46" y="0"/>
                      <a:pt x="23" y="22"/>
                    </a:cubicBezTo>
                    <a:cubicBezTo>
                      <a:pt x="0" y="44"/>
                      <a:pt x="15" y="108"/>
                      <a:pt x="64" y="10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4" name="Freeform 169">
                <a:extLst>
                  <a:ext uri="{FF2B5EF4-FFF2-40B4-BE49-F238E27FC236}">
                    <a16:creationId xmlns:a16="http://schemas.microsoft.com/office/drawing/2014/main" id="{CF072BE7-0194-4FD4-B53A-1DA09AF6B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" y="2967"/>
                <a:ext cx="185" cy="317"/>
              </a:xfrm>
              <a:custGeom>
                <a:avLst/>
                <a:gdLst>
                  <a:gd name="T0" fmla="*/ 333 w 74"/>
                  <a:gd name="T1" fmla="*/ 2248 h 119"/>
                  <a:gd name="T2" fmla="*/ 833 w 74"/>
                  <a:gd name="T3" fmla="*/ 0 h 119"/>
                  <a:gd name="T4" fmla="*/ 1113 w 74"/>
                  <a:gd name="T5" fmla="*/ 1361 h 119"/>
                  <a:gd name="T6" fmla="*/ 333 w 74"/>
                  <a:gd name="T7" fmla="*/ 2248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119">
                    <a:moveTo>
                      <a:pt x="21" y="119"/>
                    </a:moveTo>
                    <a:cubicBezTo>
                      <a:pt x="0" y="71"/>
                      <a:pt x="37" y="9"/>
                      <a:pt x="53" y="0"/>
                    </a:cubicBezTo>
                    <a:cubicBezTo>
                      <a:pt x="60" y="12"/>
                      <a:pt x="74" y="56"/>
                      <a:pt x="71" y="72"/>
                    </a:cubicBezTo>
                    <a:cubicBezTo>
                      <a:pt x="67" y="89"/>
                      <a:pt x="43" y="109"/>
                      <a:pt x="21" y="119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5" name="Freeform 170">
                <a:extLst>
                  <a:ext uri="{FF2B5EF4-FFF2-40B4-BE49-F238E27FC236}">
                    <a16:creationId xmlns:a16="http://schemas.microsoft.com/office/drawing/2014/main" id="{C942704E-E73B-4DF6-932E-509BD7D9F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2967"/>
                <a:ext cx="125" cy="277"/>
              </a:xfrm>
              <a:custGeom>
                <a:avLst/>
                <a:gdLst>
                  <a:gd name="T0" fmla="*/ 458 w 50"/>
                  <a:gd name="T1" fmla="*/ 0 h 104"/>
                  <a:gd name="T2" fmla="*/ 0 w 50"/>
                  <a:gd name="T3" fmla="*/ 815 h 104"/>
                  <a:gd name="T4" fmla="*/ 0 w 50"/>
                  <a:gd name="T5" fmla="*/ 831 h 104"/>
                  <a:gd name="T6" fmla="*/ 488 w 50"/>
                  <a:gd name="T7" fmla="*/ 852 h 104"/>
                  <a:gd name="T8" fmla="*/ 333 w 50"/>
                  <a:gd name="T9" fmla="*/ 1966 h 104"/>
                  <a:gd name="T10" fmla="*/ 738 w 50"/>
                  <a:gd name="T11" fmla="*/ 1361 h 104"/>
                  <a:gd name="T12" fmla="*/ 458 w 50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104">
                    <a:moveTo>
                      <a:pt x="29" y="0"/>
                    </a:moveTo>
                    <a:cubicBezTo>
                      <a:pt x="21" y="5"/>
                      <a:pt x="9" y="22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6" y="30"/>
                      <a:pt x="26" y="27"/>
                      <a:pt x="31" y="45"/>
                    </a:cubicBezTo>
                    <a:cubicBezTo>
                      <a:pt x="33" y="54"/>
                      <a:pt x="40" y="82"/>
                      <a:pt x="21" y="104"/>
                    </a:cubicBezTo>
                    <a:cubicBezTo>
                      <a:pt x="34" y="95"/>
                      <a:pt x="45" y="83"/>
                      <a:pt x="47" y="72"/>
                    </a:cubicBezTo>
                    <a:cubicBezTo>
                      <a:pt x="50" y="56"/>
                      <a:pt x="36" y="12"/>
                      <a:pt x="29" y="0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6" name="Freeform 171">
                <a:extLst>
                  <a:ext uri="{FF2B5EF4-FFF2-40B4-BE49-F238E27FC236}">
                    <a16:creationId xmlns:a16="http://schemas.microsoft.com/office/drawing/2014/main" id="{9E7C6073-213D-41DB-83F9-888B9AADA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961"/>
                <a:ext cx="288" cy="446"/>
              </a:xfrm>
              <a:custGeom>
                <a:avLst/>
                <a:gdLst>
                  <a:gd name="T0" fmla="*/ 83 w 115"/>
                  <a:gd name="T1" fmla="*/ 0 h 167"/>
                  <a:gd name="T2" fmla="*/ 614 w 115"/>
                  <a:gd name="T3" fmla="*/ 2040 h 167"/>
                  <a:gd name="T4" fmla="*/ 1650 w 115"/>
                  <a:gd name="T5" fmla="*/ 3181 h 167"/>
                  <a:gd name="T6" fmla="*/ 1756 w 115"/>
                  <a:gd name="T7" fmla="*/ 2438 h 167"/>
                  <a:gd name="T8" fmla="*/ 1525 w 115"/>
                  <a:gd name="T9" fmla="*/ 1656 h 167"/>
                  <a:gd name="T10" fmla="*/ 709 w 115"/>
                  <a:gd name="T11" fmla="*/ 264 h 1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67">
                    <a:moveTo>
                      <a:pt x="5" y="0"/>
                    </a:moveTo>
                    <a:cubicBezTo>
                      <a:pt x="0" y="17"/>
                      <a:pt x="15" y="68"/>
                      <a:pt x="39" y="107"/>
                    </a:cubicBezTo>
                    <a:cubicBezTo>
                      <a:pt x="63" y="145"/>
                      <a:pt x="92" y="165"/>
                      <a:pt x="105" y="167"/>
                    </a:cubicBezTo>
                    <a:cubicBezTo>
                      <a:pt x="105" y="155"/>
                      <a:pt x="109" y="139"/>
                      <a:pt x="112" y="128"/>
                    </a:cubicBezTo>
                    <a:cubicBezTo>
                      <a:pt x="115" y="117"/>
                      <a:pt x="97" y="87"/>
                      <a:pt x="97" y="87"/>
                    </a:cubicBezTo>
                    <a:cubicBezTo>
                      <a:pt x="45" y="14"/>
                      <a:pt x="45" y="14"/>
                      <a:pt x="45" y="1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7" name="Freeform 172">
                <a:extLst>
                  <a:ext uri="{FF2B5EF4-FFF2-40B4-BE49-F238E27FC236}">
                    <a16:creationId xmlns:a16="http://schemas.microsoft.com/office/drawing/2014/main" id="{C8C9D6CB-9FD0-4871-9B92-22E58CA0D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3001"/>
                <a:ext cx="213" cy="328"/>
              </a:xfrm>
              <a:custGeom>
                <a:avLst/>
                <a:gdLst>
                  <a:gd name="T0" fmla="*/ 95 w 85"/>
                  <a:gd name="T1" fmla="*/ 0 h 123"/>
                  <a:gd name="T2" fmla="*/ 63 w 85"/>
                  <a:gd name="T3" fmla="*/ 760 h 123"/>
                  <a:gd name="T4" fmla="*/ 1068 w 85"/>
                  <a:gd name="T5" fmla="*/ 1592 h 123"/>
                  <a:gd name="T6" fmla="*/ 1088 w 85"/>
                  <a:gd name="T7" fmla="*/ 1877 h 123"/>
                  <a:gd name="T8" fmla="*/ 972 w 85"/>
                  <a:gd name="T9" fmla="*/ 2141 h 123"/>
                  <a:gd name="T10" fmla="*/ 1100 w 85"/>
                  <a:gd name="T11" fmla="*/ 2296 h 123"/>
                  <a:gd name="T12" fmla="*/ 1225 w 85"/>
                  <a:gd name="T13" fmla="*/ 2048 h 123"/>
                  <a:gd name="T14" fmla="*/ 960 w 85"/>
                  <a:gd name="T15" fmla="*/ 832 h 123"/>
                  <a:gd name="T16" fmla="*/ 584 w 85"/>
                  <a:gd name="T17" fmla="*/ 363 h 123"/>
                  <a:gd name="T18" fmla="*/ 175 w 85"/>
                  <a:gd name="T19" fmla="*/ 35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5" h="123">
                    <a:moveTo>
                      <a:pt x="6" y="0"/>
                    </a:moveTo>
                    <a:cubicBezTo>
                      <a:pt x="0" y="12"/>
                      <a:pt x="2" y="25"/>
                      <a:pt x="4" y="40"/>
                    </a:cubicBezTo>
                    <a:cubicBezTo>
                      <a:pt x="30" y="35"/>
                      <a:pt x="64" y="57"/>
                      <a:pt x="68" y="84"/>
                    </a:cubicBezTo>
                    <a:cubicBezTo>
                      <a:pt x="69" y="88"/>
                      <a:pt x="69" y="94"/>
                      <a:pt x="69" y="99"/>
                    </a:cubicBezTo>
                    <a:cubicBezTo>
                      <a:pt x="68" y="105"/>
                      <a:pt x="63" y="109"/>
                      <a:pt x="62" y="113"/>
                    </a:cubicBezTo>
                    <a:cubicBezTo>
                      <a:pt x="61" y="117"/>
                      <a:pt x="64" y="123"/>
                      <a:pt x="70" y="121"/>
                    </a:cubicBezTo>
                    <a:cubicBezTo>
                      <a:pt x="74" y="120"/>
                      <a:pt x="76" y="113"/>
                      <a:pt x="78" y="108"/>
                    </a:cubicBezTo>
                    <a:cubicBezTo>
                      <a:pt x="85" y="85"/>
                      <a:pt x="74" y="63"/>
                      <a:pt x="61" y="44"/>
                    </a:cubicBezTo>
                    <a:cubicBezTo>
                      <a:pt x="54" y="34"/>
                      <a:pt x="47" y="26"/>
                      <a:pt x="37" y="19"/>
                    </a:cubicBezTo>
                    <a:cubicBezTo>
                      <a:pt x="30" y="12"/>
                      <a:pt x="20" y="7"/>
                      <a:pt x="11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8" name="Line 173">
                <a:extLst>
                  <a:ext uri="{FF2B5EF4-FFF2-40B4-BE49-F238E27FC236}">
                    <a16:creationId xmlns:a16="http://schemas.microsoft.com/office/drawing/2014/main" id="{E1F55E9A-F636-4899-9A42-6A08BDE13F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2" y="300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09" name="Line 174">
                <a:extLst>
                  <a:ext uri="{FF2B5EF4-FFF2-40B4-BE49-F238E27FC236}">
                    <a16:creationId xmlns:a16="http://schemas.microsoft.com/office/drawing/2014/main" id="{AA2FFFDF-3CD2-4538-BABE-B3D7D8B4D2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02" y="3007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0" name="Freeform 175">
                <a:extLst>
                  <a:ext uri="{FF2B5EF4-FFF2-40B4-BE49-F238E27FC236}">
                    <a16:creationId xmlns:a16="http://schemas.microsoft.com/office/drawing/2014/main" id="{B696E13B-9B69-4D96-B280-F194E4AF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2964"/>
                <a:ext cx="258" cy="277"/>
              </a:xfrm>
              <a:custGeom>
                <a:avLst/>
                <a:gdLst>
                  <a:gd name="T0" fmla="*/ 804 w 103"/>
                  <a:gd name="T1" fmla="*/ 362 h 104"/>
                  <a:gd name="T2" fmla="*/ 283 w 103"/>
                  <a:gd name="T3" fmla="*/ 115 h 104"/>
                  <a:gd name="T4" fmla="*/ 50 w 103"/>
                  <a:gd name="T5" fmla="*/ 35 h 104"/>
                  <a:gd name="T6" fmla="*/ 83 w 103"/>
                  <a:gd name="T7" fmla="*/ 341 h 104"/>
                  <a:gd name="T8" fmla="*/ 551 w 103"/>
                  <a:gd name="T9" fmla="*/ 1966 h 104"/>
                  <a:gd name="T10" fmla="*/ 614 w 103"/>
                  <a:gd name="T11" fmla="*/ 1398 h 104"/>
                  <a:gd name="T12" fmla="*/ 942 w 103"/>
                  <a:gd name="T13" fmla="*/ 1207 h 104"/>
                  <a:gd name="T14" fmla="*/ 1350 w 103"/>
                  <a:gd name="T15" fmla="*/ 1454 h 104"/>
                  <a:gd name="T16" fmla="*/ 1618 w 103"/>
                  <a:gd name="T17" fmla="*/ 1659 h 104"/>
                  <a:gd name="T18" fmla="*/ 1430 w 103"/>
                  <a:gd name="T19" fmla="*/ 1228 h 104"/>
                  <a:gd name="T20" fmla="*/ 897 w 103"/>
                  <a:gd name="T21" fmla="*/ 759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3" h="104">
                    <a:moveTo>
                      <a:pt x="51" y="19"/>
                    </a:moveTo>
                    <a:cubicBezTo>
                      <a:pt x="41" y="10"/>
                      <a:pt x="28" y="9"/>
                      <a:pt x="18" y="6"/>
                    </a:cubicBezTo>
                    <a:cubicBezTo>
                      <a:pt x="15" y="5"/>
                      <a:pt x="5" y="0"/>
                      <a:pt x="3" y="2"/>
                    </a:cubicBezTo>
                    <a:cubicBezTo>
                      <a:pt x="0" y="4"/>
                      <a:pt x="4" y="15"/>
                      <a:pt x="5" y="18"/>
                    </a:cubicBezTo>
                    <a:cubicBezTo>
                      <a:pt x="11" y="49"/>
                      <a:pt x="20" y="77"/>
                      <a:pt x="35" y="104"/>
                    </a:cubicBezTo>
                    <a:cubicBezTo>
                      <a:pt x="33" y="95"/>
                      <a:pt x="33" y="83"/>
                      <a:pt x="39" y="74"/>
                    </a:cubicBezTo>
                    <a:cubicBezTo>
                      <a:pt x="43" y="66"/>
                      <a:pt x="51" y="62"/>
                      <a:pt x="60" y="64"/>
                    </a:cubicBezTo>
                    <a:cubicBezTo>
                      <a:pt x="70" y="66"/>
                      <a:pt x="77" y="72"/>
                      <a:pt x="86" y="77"/>
                    </a:cubicBezTo>
                    <a:cubicBezTo>
                      <a:pt x="92" y="80"/>
                      <a:pt x="98" y="83"/>
                      <a:pt x="103" y="88"/>
                    </a:cubicBezTo>
                    <a:cubicBezTo>
                      <a:pt x="97" y="82"/>
                      <a:pt x="97" y="72"/>
                      <a:pt x="91" y="65"/>
                    </a:cubicBezTo>
                    <a:cubicBezTo>
                      <a:pt x="82" y="54"/>
                      <a:pt x="66" y="50"/>
                      <a:pt x="57" y="4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1" name="Freeform 176">
                <a:extLst>
                  <a:ext uri="{FF2B5EF4-FFF2-40B4-BE49-F238E27FC236}">
                    <a16:creationId xmlns:a16="http://schemas.microsoft.com/office/drawing/2014/main" id="{DFEBAB52-D5AF-47D9-AD46-6271226C5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3140"/>
                <a:ext cx="113" cy="267"/>
              </a:xfrm>
              <a:custGeom>
                <a:avLst/>
                <a:gdLst>
                  <a:gd name="T0" fmla="*/ 33 w 45"/>
                  <a:gd name="T1" fmla="*/ 0 h 100"/>
                  <a:gd name="T2" fmla="*/ 0 w 45"/>
                  <a:gd name="T3" fmla="*/ 1541 h 100"/>
                  <a:gd name="T4" fmla="*/ 334 w 45"/>
                  <a:gd name="T5" fmla="*/ 1754 h 100"/>
                  <a:gd name="T6" fmla="*/ 555 w 45"/>
                  <a:gd name="T7" fmla="*/ 1904 h 100"/>
                  <a:gd name="T8" fmla="*/ 588 w 45"/>
                  <a:gd name="T9" fmla="*/ 1562 h 100"/>
                  <a:gd name="T10" fmla="*/ 650 w 45"/>
                  <a:gd name="T11" fmla="*/ 1084 h 100"/>
                  <a:gd name="T12" fmla="*/ 588 w 45"/>
                  <a:gd name="T13" fmla="*/ 491 h 100"/>
                  <a:gd name="T14" fmla="*/ 429 w 45"/>
                  <a:gd name="T15" fmla="*/ 171 h 100"/>
                  <a:gd name="T16" fmla="*/ 251 w 45"/>
                  <a:gd name="T17" fmla="*/ 0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5" h="100">
                    <a:moveTo>
                      <a:pt x="2" y="0"/>
                    </a:moveTo>
                    <a:cubicBezTo>
                      <a:pt x="23" y="15"/>
                      <a:pt x="45" y="81"/>
                      <a:pt x="0" y="81"/>
                    </a:cubicBezTo>
                    <a:cubicBezTo>
                      <a:pt x="5" y="83"/>
                      <a:pt x="16" y="90"/>
                      <a:pt x="21" y="92"/>
                    </a:cubicBezTo>
                    <a:cubicBezTo>
                      <a:pt x="25" y="94"/>
                      <a:pt x="30" y="100"/>
                      <a:pt x="35" y="100"/>
                    </a:cubicBezTo>
                    <a:cubicBezTo>
                      <a:pt x="37" y="95"/>
                      <a:pt x="36" y="87"/>
                      <a:pt x="37" y="82"/>
                    </a:cubicBezTo>
                    <a:cubicBezTo>
                      <a:pt x="39" y="74"/>
                      <a:pt x="41" y="65"/>
                      <a:pt x="41" y="57"/>
                    </a:cubicBezTo>
                    <a:cubicBezTo>
                      <a:pt x="42" y="46"/>
                      <a:pt x="41" y="36"/>
                      <a:pt x="37" y="26"/>
                    </a:cubicBezTo>
                    <a:cubicBezTo>
                      <a:pt x="34" y="20"/>
                      <a:pt x="31" y="14"/>
                      <a:pt x="27" y="9"/>
                    </a:cubicBezTo>
                    <a:cubicBezTo>
                      <a:pt x="24" y="5"/>
                      <a:pt x="18" y="4"/>
                      <a:pt x="1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2" name="Freeform 177">
                <a:extLst>
                  <a:ext uri="{FF2B5EF4-FFF2-40B4-BE49-F238E27FC236}">
                    <a16:creationId xmlns:a16="http://schemas.microsoft.com/office/drawing/2014/main" id="{3B347BC8-3D0B-464C-B199-1235BDD83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3153"/>
                <a:ext cx="107" cy="123"/>
              </a:xfrm>
              <a:custGeom>
                <a:avLst/>
                <a:gdLst>
                  <a:gd name="T0" fmla="*/ 0 w 43"/>
                  <a:gd name="T1" fmla="*/ 516 h 46"/>
                  <a:gd name="T2" fmla="*/ 341 w 43"/>
                  <a:gd name="T3" fmla="*/ 401 h 46"/>
                  <a:gd name="T4" fmla="*/ 249 w 43"/>
                  <a:gd name="T5" fmla="*/ 0 h 46"/>
                  <a:gd name="T6" fmla="*/ 508 w 43"/>
                  <a:gd name="T7" fmla="*/ 401 h 46"/>
                  <a:gd name="T8" fmla="*/ 649 w 43"/>
                  <a:gd name="T9" fmla="*/ 880 h 46"/>
                  <a:gd name="T10" fmla="*/ 403 w 43"/>
                  <a:gd name="T11" fmla="*/ 786 h 46"/>
                  <a:gd name="T12" fmla="*/ 105 w 43"/>
                  <a:gd name="T13" fmla="*/ 65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0" y="27"/>
                    </a:moveTo>
                    <a:cubicBezTo>
                      <a:pt x="9" y="28"/>
                      <a:pt x="16" y="30"/>
                      <a:pt x="22" y="21"/>
                    </a:cubicBezTo>
                    <a:cubicBezTo>
                      <a:pt x="26" y="12"/>
                      <a:pt x="19" y="6"/>
                      <a:pt x="16" y="0"/>
                    </a:cubicBezTo>
                    <a:cubicBezTo>
                      <a:pt x="25" y="1"/>
                      <a:pt x="29" y="14"/>
                      <a:pt x="33" y="21"/>
                    </a:cubicBezTo>
                    <a:cubicBezTo>
                      <a:pt x="36" y="27"/>
                      <a:pt x="43" y="39"/>
                      <a:pt x="42" y="46"/>
                    </a:cubicBezTo>
                    <a:cubicBezTo>
                      <a:pt x="37" y="43"/>
                      <a:pt x="31" y="43"/>
                      <a:pt x="26" y="41"/>
                    </a:cubicBezTo>
                    <a:cubicBezTo>
                      <a:pt x="20" y="39"/>
                      <a:pt x="14" y="35"/>
                      <a:pt x="7" y="3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3" name="Freeform 178">
                <a:extLst>
                  <a:ext uri="{FF2B5EF4-FFF2-40B4-BE49-F238E27FC236}">
                    <a16:creationId xmlns:a16="http://schemas.microsoft.com/office/drawing/2014/main" id="{1BCF3DCC-56AB-4A95-B944-0CEC9B913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3297"/>
                <a:ext cx="153" cy="190"/>
              </a:xfrm>
              <a:custGeom>
                <a:avLst/>
                <a:gdLst>
                  <a:gd name="T0" fmla="*/ 238 w 61"/>
                  <a:gd name="T1" fmla="*/ 423 h 71"/>
                  <a:gd name="T2" fmla="*/ 963 w 61"/>
                  <a:gd name="T3" fmla="*/ 1359 h 71"/>
                  <a:gd name="T4" fmla="*/ 880 w 61"/>
                  <a:gd name="T5" fmla="*/ 1052 h 71"/>
                  <a:gd name="T6" fmla="*/ 880 w 61"/>
                  <a:gd name="T7" fmla="*/ 787 h 71"/>
                  <a:gd name="T8" fmla="*/ 376 w 61"/>
                  <a:gd name="T9" fmla="*/ 458 h 71"/>
                  <a:gd name="T10" fmla="*/ 0 w 61"/>
                  <a:gd name="T11" fmla="*/ 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71">
                    <a:moveTo>
                      <a:pt x="15" y="22"/>
                    </a:moveTo>
                    <a:cubicBezTo>
                      <a:pt x="29" y="37"/>
                      <a:pt x="47" y="54"/>
                      <a:pt x="61" y="71"/>
                    </a:cubicBezTo>
                    <a:cubicBezTo>
                      <a:pt x="61" y="66"/>
                      <a:pt x="57" y="60"/>
                      <a:pt x="56" y="55"/>
                    </a:cubicBezTo>
                    <a:cubicBezTo>
                      <a:pt x="55" y="50"/>
                      <a:pt x="56" y="46"/>
                      <a:pt x="56" y="41"/>
                    </a:cubicBezTo>
                    <a:cubicBezTo>
                      <a:pt x="46" y="43"/>
                      <a:pt x="31" y="30"/>
                      <a:pt x="24" y="24"/>
                    </a:cubicBezTo>
                    <a:cubicBezTo>
                      <a:pt x="16" y="17"/>
                      <a:pt x="7" y="8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4" name="Freeform 179">
                <a:extLst>
                  <a:ext uri="{FF2B5EF4-FFF2-40B4-BE49-F238E27FC236}">
                    <a16:creationId xmlns:a16="http://schemas.microsoft.com/office/drawing/2014/main" id="{25667C03-7F19-472E-B633-C8672B23A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3287"/>
                <a:ext cx="107" cy="413"/>
              </a:xfrm>
              <a:custGeom>
                <a:avLst/>
                <a:gdLst>
                  <a:gd name="T0" fmla="*/ 403 w 43"/>
                  <a:gd name="T1" fmla="*/ 21 h 155"/>
                  <a:gd name="T2" fmla="*/ 154 w 43"/>
                  <a:gd name="T3" fmla="*/ 602 h 155"/>
                  <a:gd name="T4" fmla="*/ 30 w 43"/>
                  <a:gd name="T5" fmla="*/ 1455 h 155"/>
                  <a:gd name="T6" fmla="*/ 261 w 43"/>
                  <a:gd name="T7" fmla="*/ 2193 h 155"/>
                  <a:gd name="T8" fmla="*/ 632 w 43"/>
                  <a:gd name="T9" fmla="*/ 2931 h 155"/>
                  <a:gd name="T10" fmla="*/ 508 w 43"/>
                  <a:gd name="T11" fmla="*/ 717 h 155"/>
                  <a:gd name="T12" fmla="*/ 649 w 43"/>
                  <a:gd name="T13" fmla="*/ 477 h 155"/>
                  <a:gd name="T14" fmla="*/ 587 w 43"/>
                  <a:gd name="T15" fmla="*/ 0 h 1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155">
                    <a:moveTo>
                      <a:pt x="26" y="1"/>
                    </a:moveTo>
                    <a:cubicBezTo>
                      <a:pt x="25" y="12"/>
                      <a:pt x="15" y="23"/>
                      <a:pt x="10" y="32"/>
                    </a:cubicBezTo>
                    <a:cubicBezTo>
                      <a:pt x="5" y="43"/>
                      <a:pt x="0" y="65"/>
                      <a:pt x="2" y="77"/>
                    </a:cubicBezTo>
                    <a:cubicBezTo>
                      <a:pt x="5" y="89"/>
                      <a:pt x="12" y="104"/>
                      <a:pt x="17" y="116"/>
                    </a:cubicBezTo>
                    <a:cubicBezTo>
                      <a:pt x="23" y="130"/>
                      <a:pt x="35" y="142"/>
                      <a:pt x="41" y="155"/>
                    </a:cubicBezTo>
                    <a:cubicBezTo>
                      <a:pt x="25" y="125"/>
                      <a:pt x="9" y="68"/>
                      <a:pt x="33" y="38"/>
                    </a:cubicBezTo>
                    <a:cubicBezTo>
                      <a:pt x="37" y="33"/>
                      <a:pt x="41" y="31"/>
                      <a:pt x="42" y="25"/>
                    </a:cubicBezTo>
                    <a:cubicBezTo>
                      <a:pt x="43" y="18"/>
                      <a:pt x="42" y="5"/>
                      <a:pt x="38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5" name="Freeform 180">
                <a:extLst>
                  <a:ext uri="{FF2B5EF4-FFF2-40B4-BE49-F238E27FC236}">
                    <a16:creationId xmlns:a16="http://schemas.microsoft.com/office/drawing/2014/main" id="{582159B0-E496-4988-AF3B-1FDAC3D3D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3265"/>
                <a:ext cx="108" cy="264"/>
              </a:xfrm>
              <a:custGeom>
                <a:avLst/>
                <a:gdLst>
                  <a:gd name="T0" fmla="*/ 681 w 43"/>
                  <a:gd name="T1" fmla="*/ 21 h 99"/>
                  <a:gd name="T2" fmla="*/ 492 w 43"/>
                  <a:gd name="T3" fmla="*/ 435 h 99"/>
                  <a:gd name="T4" fmla="*/ 316 w 43"/>
                  <a:gd name="T5" fmla="*/ 888 h 99"/>
                  <a:gd name="T6" fmla="*/ 126 w 43"/>
                  <a:gd name="T7" fmla="*/ 1365 h 99"/>
                  <a:gd name="T8" fmla="*/ 126 w 43"/>
                  <a:gd name="T9" fmla="*/ 1877 h 99"/>
                  <a:gd name="T10" fmla="*/ 158 w 43"/>
                  <a:gd name="T11" fmla="*/ 797 h 99"/>
                  <a:gd name="T12" fmla="*/ 367 w 43"/>
                  <a:gd name="T13" fmla="*/ 419 h 99"/>
                  <a:gd name="T14" fmla="*/ 472 w 43"/>
                  <a:gd name="T15" fmla="*/ 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99">
                    <a:moveTo>
                      <a:pt x="43" y="1"/>
                    </a:moveTo>
                    <a:cubicBezTo>
                      <a:pt x="37" y="4"/>
                      <a:pt x="34" y="17"/>
                      <a:pt x="31" y="23"/>
                    </a:cubicBezTo>
                    <a:cubicBezTo>
                      <a:pt x="28" y="32"/>
                      <a:pt x="25" y="39"/>
                      <a:pt x="20" y="47"/>
                    </a:cubicBezTo>
                    <a:cubicBezTo>
                      <a:pt x="16" y="56"/>
                      <a:pt x="10" y="63"/>
                      <a:pt x="8" y="72"/>
                    </a:cubicBezTo>
                    <a:cubicBezTo>
                      <a:pt x="6" y="81"/>
                      <a:pt x="7" y="90"/>
                      <a:pt x="8" y="99"/>
                    </a:cubicBezTo>
                    <a:cubicBezTo>
                      <a:pt x="0" y="80"/>
                      <a:pt x="1" y="61"/>
                      <a:pt x="10" y="42"/>
                    </a:cubicBezTo>
                    <a:cubicBezTo>
                      <a:pt x="13" y="35"/>
                      <a:pt x="18" y="28"/>
                      <a:pt x="23" y="22"/>
                    </a:cubicBezTo>
                    <a:cubicBezTo>
                      <a:pt x="29" y="14"/>
                      <a:pt x="26" y="8"/>
                      <a:pt x="3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6" name="Freeform 181">
                <a:extLst>
                  <a:ext uri="{FF2B5EF4-FFF2-40B4-BE49-F238E27FC236}">
                    <a16:creationId xmlns:a16="http://schemas.microsoft.com/office/drawing/2014/main" id="{7D06D2A3-F2FE-4F49-AD17-76D0B1BB1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793"/>
                <a:ext cx="228" cy="235"/>
              </a:xfrm>
              <a:custGeom>
                <a:avLst/>
                <a:gdLst>
                  <a:gd name="T0" fmla="*/ 0 w 91"/>
                  <a:gd name="T1" fmla="*/ 1370 h 88"/>
                  <a:gd name="T2" fmla="*/ 313 w 91"/>
                  <a:gd name="T3" fmla="*/ 1106 h 88"/>
                  <a:gd name="T4" fmla="*/ 459 w 91"/>
                  <a:gd name="T5" fmla="*/ 742 h 88"/>
                  <a:gd name="T6" fmla="*/ 646 w 91"/>
                  <a:gd name="T7" fmla="*/ 0 h 88"/>
                  <a:gd name="T8" fmla="*/ 1193 w 91"/>
                  <a:gd name="T9" fmla="*/ 606 h 88"/>
                  <a:gd name="T10" fmla="*/ 1401 w 91"/>
                  <a:gd name="T11" fmla="*/ 1677 h 88"/>
                  <a:gd name="T12" fmla="*/ 867 w 91"/>
                  <a:gd name="T13" fmla="*/ 1140 h 88"/>
                  <a:gd name="T14" fmla="*/ 646 w 91"/>
                  <a:gd name="T15" fmla="*/ 1370 h 88"/>
                  <a:gd name="T16" fmla="*/ 271 w 91"/>
                  <a:gd name="T17" fmla="*/ 1525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88">
                    <a:moveTo>
                      <a:pt x="0" y="72"/>
                    </a:moveTo>
                    <a:cubicBezTo>
                      <a:pt x="6" y="66"/>
                      <a:pt x="14" y="65"/>
                      <a:pt x="20" y="58"/>
                    </a:cubicBezTo>
                    <a:cubicBezTo>
                      <a:pt x="24" y="52"/>
                      <a:pt x="27" y="46"/>
                      <a:pt x="29" y="39"/>
                    </a:cubicBezTo>
                    <a:cubicBezTo>
                      <a:pt x="33" y="26"/>
                      <a:pt x="36" y="12"/>
                      <a:pt x="41" y="0"/>
                    </a:cubicBezTo>
                    <a:cubicBezTo>
                      <a:pt x="54" y="9"/>
                      <a:pt x="65" y="21"/>
                      <a:pt x="76" y="32"/>
                    </a:cubicBezTo>
                    <a:cubicBezTo>
                      <a:pt x="87" y="44"/>
                      <a:pt x="91" y="73"/>
                      <a:pt x="89" y="88"/>
                    </a:cubicBezTo>
                    <a:cubicBezTo>
                      <a:pt x="82" y="74"/>
                      <a:pt x="73" y="43"/>
                      <a:pt x="55" y="60"/>
                    </a:cubicBezTo>
                    <a:cubicBezTo>
                      <a:pt x="50" y="64"/>
                      <a:pt x="45" y="67"/>
                      <a:pt x="41" y="72"/>
                    </a:cubicBezTo>
                    <a:cubicBezTo>
                      <a:pt x="35" y="77"/>
                      <a:pt x="23" y="76"/>
                      <a:pt x="17" y="8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7" name="Freeform 182">
                <a:extLst>
                  <a:ext uri="{FF2B5EF4-FFF2-40B4-BE49-F238E27FC236}">
                    <a16:creationId xmlns:a16="http://schemas.microsoft.com/office/drawing/2014/main" id="{C15EF333-22F2-4742-9BBB-6C9E9E7EB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785"/>
                <a:ext cx="176" cy="264"/>
              </a:xfrm>
              <a:custGeom>
                <a:avLst/>
                <a:gdLst>
                  <a:gd name="T0" fmla="*/ 146 w 70"/>
                  <a:gd name="T1" fmla="*/ 1877 h 99"/>
                  <a:gd name="T2" fmla="*/ 505 w 70"/>
                  <a:gd name="T3" fmla="*/ 931 h 99"/>
                  <a:gd name="T4" fmla="*/ 747 w 70"/>
                  <a:gd name="T5" fmla="*/ 512 h 99"/>
                  <a:gd name="T6" fmla="*/ 1114 w 70"/>
                  <a:gd name="T7" fmla="*/ 683 h 99"/>
                  <a:gd name="T8" fmla="*/ 872 w 70"/>
                  <a:gd name="T9" fmla="*/ 363 h 99"/>
                  <a:gd name="T10" fmla="*/ 606 w 70"/>
                  <a:gd name="T11" fmla="*/ 0 h 99"/>
                  <a:gd name="T12" fmla="*/ 410 w 70"/>
                  <a:gd name="T13" fmla="*/ 853 h 99"/>
                  <a:gd name="T14" fmla="*/ 0 w 70"/>
                  <a:gd name="T15" fmla="*/ 140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99">
                    <a:moveTo>
                      <a:pt x="9" y="99"/>
                    </a:moveTo>
                    <a:cubicBezTo>
                      <a:pt x="4" y="78"/>
                      <a:pt x="27" y="67"/>
                      <a:pt x="32" y="49"/>
                    </a:cubicBezTo>
                    <a:cubicBezTo>
                      <a:pt x="35" y="40"/>
                      <a:pt x="36" y="29"/>
                      <a:pt x="47" y="27"/>
                    </a:cubicBezTo>
                    <a:cubicBezTo>
                      <a:pt x="57" y="26"/>
                      <a:pt x="64" y="29"/>
                      <a:pt x="70" y="36"/>
                    </a:cubicBezTo>
                    <a:cubicBezTo>
                      <a:pt x="69" y="29"/>
                      <a:pt x="60" y="24"/>
                      <a:pt x="55" y="19"/>
                    </a:cubicBezTo>
                    <a:cubicBezTo>
                      <a:pt x="51" y="15"/>
                      <a:pt x="44" y="2"/>
                      <a:pt x="38" y="0"/>
                    </a:cubicBezTo>
                    <a:cubicBezTo>
                      <a:pt x="38" y="13"/>
                      <a:pt x="31" y="33"/>
                      <a:pt x="26" y="45"/>
                    </a:cubicBezTo>
                    <a:cubicBezTo>
                      <a:pt x="23" y="53"/>
                      <a:pt x="12" y="78"/>
                      <a:pt x="0" y="7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8" name="Freeform 183">
                <a:extLst>
                  <a:ext uri="{FF2B5EF4-FFF2-40B4-BE49-F238E27FC236}">
                    <a16:creationId xmlns:a16="http://schemas.microsoft.com/office/drawing/2014/main" id="{1DA3BC3F-92E5-4BD6-9BDD-289D4DA5F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937"/>
                <a:ext cx="65" cy="110"/>
              </a:xfrm>
              <a:custGeom>
                <a:avLst/>
                <a:gdLst>
                  <a:gd name="T0" fmla="*/ 408 w 26"/>
                  <a:gd name="T1" fmla="*/ 0 h 41"/>
                  <a:gd name="T2" fmla="*/ 270 w 26"/>
                  <a:gd name="T3" fmla="*/ 193 h 41"/>
                  <a:gd name="T4" fmla="*/ 83 w 26"/>
                  <a:gd name="T5" fmla="*/ 330 h 41"/>
                  <a:gd name="T6" fmla="*/ 270 w 26"/>
                  <a:gd name="T7" fmla="*/ 791 h 41"/>
                  <a:gd name="T8" fmla="*/ 300 w 26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41">
                    <a:moveTo>
                      <a:pt x="26" y="0"/>
                    </a:moveTo>
                    <a:cubicBezTo>
                      <a:pt x="25" y="5"/>
                      <a:pt x="20" y="7"/>
                      <a:pt x="17" y="10"/>
                    </a:cubicBezTo>
                    <a:cubicBezTo>
                      <a:pt x="14" y="12"/>
                      <a:pt x="6" y="15"/>
                      <a:pt x="5" y="17"/>
                    </a:cubicBezTo>
                    <a:cubicBezTo>
                      <a:pt x="0" y="24"/>
                      <a:pt x="11" y="39"/>
                      <a:pt x="17" y="41"/>
                    </a:cubicBezTo>
                    <a:cubicBezTo>
                      <a:pt x="15" y="33"/>
                      <a:pt x="13" y="26"/>
                      <a:pt x="19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19" name="Freeform 184">
                <a:extLst>
                  <a:ext uri="{FF2B5EF4-FFF2-40B4-BE49-F238E27FC236}">
                    <a16:creationId xmlns:a16="http://schemas.microsoft.com/office/drawing/2014/main" id="{26902966-4D8D-4DA8-8846-708354B4E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924"/>
                <a:ext cx="145" cy="125"/>
              </a:xfrm>
              <a:custGeom>
                <a:avLst/>
                <a:gdLst>
                  <a:gd name="T0" fmla="*/ 845 w 58"/>
                  <a:gd name="T1" fmla="*/ 883 h 47"/>
                  <a:gd name="T2" fmla="*/ 895 w 58"/>
                  <a:gd name="T3" fmla="*/ 715 h 47"/>
                  <a:gd name="T4" fmla="*/ 895 w 58"/>
                  <a:gd name="T5" fmla="*/ 545 h 47"/>
                  <a:gd name="T6" fmla="*/ 845 w 58"/>
                  <a:gd name="T7" fmla="*/ 396 h 47"/>
                  <a:gd name="T8" fmla="*/ 770 w 58"/>
                  <a:gd name="T9" fmla="*/ 205 h 47"/>
                  <a:gd name="T10" fmla="*/ 363 w 58"/>
                  <a:gd name="T11" fmla="*/ 0 h 47"/>
                  <a:gd name="T12" fmla="*/ 145 w 58"/>
                  <a:gd name="T13" fmla="*/ 93 h 47"/>
                  <a:gd name="T14" fmla="*/ 20 w 58"/>
                  <a:gd name="T15" fmla="*/ 205 h 47"/>
                  <a:gd name="T16" fmla="*/ 0 w 58"/>
                  <a:gd name="T17" fmla="*/ 362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47">
                    <a:moveTo>
                      <a:pt x="54" y="47"/>
                    </a:moveTo>
                    <a:cubicBezTo>
                      <a:pt x="56" y="45"/>
                      <a:pt x="56" y="41"/>
                      <a:pt x="57" y="38"/>
                    </a:cubicBezTo>
                    <a:cubicBezTo>
                      <a:pt x="58" y="35"/>
                      <a:pt x="58" y="32"/>
                      <a:pt x="57" y="29"/>
                    </a:cubicBezTo>
                    <a:cubicBezTo>
                      <a:pt x="56" y="26"/>
                      <a:pt x="55" y="23"/>
                      <a:pt x="54" y="21"/>
                    </a:cubicBezTo>
                    <a:cubicBezTo>
                      <a:pt x="52" y="18"/>
                      <a:pt x="51" y="14"/>
                      <a:pt x="49" y="11"/>
                    </a:cubicBezTo>
                    <a:cubicBezTo>
                      <a:pt x="44" y="2"/>
                      <a:pt x="33" y="0"/>
                      <a:pt x="23" y="0"/>
                    </a:cubicBezTo>
                    <a:cubicBezTo>
                      <a:pt x="19" y="1"/>
                      <a:pt x="12" y="2"/>
                      <a:pt x="9" y="5"/>
                    </a:cubicBezTo>
                    <a:cubicBezTo>
                      <a:pt x="7" y="7"/>
                      <a:pt x="3" y="9"/>
                      <a:pt x="1" y="11"/>
                    </a:cubicBezTo>
                    <a:cubicBezTo>
                      <a:pt x="0" y="12"/>
                      <a:pt x="0" y="16"/>
                      <a:pt x="0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0" name="Freeform 185">
                <a:extLst>
                  <a:ext uri="{FF2B5EF4-FFF2-40B4-BE49-F238E27FC236}">
                    <a16:creationId xmlns:a16="http://schemas.microsoft.com/office/drawing/2014/main" id="{1735758E-846D-4A6F-8BBE-D99A18F0E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921"/>
                <a:ext cx="153" cy="163"/>
              </a:xfrm>
              <a:custGeom>
                <a:avLst/>
                <a:gdLst>
                  <a:gd name="T0" fmla="*/ 33 w 61"/>
                  <a:gd name="T1" fmla="*/ 422 h 61"/>
                  <a:gd name="T2" fmla="*/ 83 w 61"/>
                  <a:gd name="T3" fmla="*/ 286 h 61"/>
                  <a:gd name="T4" fmla="*/ 208 w 61"/>
                  <a:gd name="T5" fmla="*/ 136 h 61"/>
                  <a:gd name="T6" fmla="*/ 617 w 61"/>
                  <a:gd name="T7" fmla="*/ 35 h 61"/>
                  <a:gd name="T8" fmla="*/ 334 w 61"/>
                  <a:gd name="T9" fmla="*/ 286 h 61"/>
                  <a:gd name="T10" fmla="*/ 301 w 61"/>
                  <a:gd name="T11" fmla="*/ 492 h 61"/>
                  <a:gd name="T12" fmla="*/ 441 w 61"/>
                  <a:gd name="T13" fmla="*/ 687 h 61"/>
                  <a:gd name="T14" fmla="*/ 755 w 61"/>
                  <a:gd name="T15" fmla="*/ 764 h 61"/>
                  <a:gd name="T16" fmla="*/ 850 w 61"/>
                  <a:gd name="T17" fmla="*/ 649 h 61"/>
                  <a:gd name="T18" fmla="*/ 913 w 61"/>
                  <a:gd name="T19" fmla="*/ 478 h 61"/>
                  <a:gd name="T20" fmla="*/ 943 w 61"/>
                  <a:gd name="T21" fmla="*/ 729 h 61"/>
                  <a:gd name="T22" fmla="*/ 788 w 61"/>
                  <a:gd name="T23" fmla="*/ 1013 h 61"/>
                  <a:gd name="T24" fmla="*/ 176 w 61"/>
                  <a:gd name="T25" fmla="*/ 1013 h 61"/>
                  <a:gd name="T26" fmla="*/ 50 w 61"/>
                  <a:gd name="T27" fmla="*/ 820 h 61"/>
                  <a:gd name="T28" fmla="*/ 0 w 61"/>
                  <a:gd name="T29" fmla="*/ 649 h 61"/>
                  <a:gd name="T30" fmla="*/ 33 w 61"/>
                  <a:gd name="T31" fmla="*/ 550 h 6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61">
                    <a:moveTo>
                      <a:pt x="2" y="22"/>
                    </a:moveTo>
                    <a:cubicBezTo>
                      <a:pt x="2" y="20"/>
                      <a:pt x="3" y="17"/>
                      <a:pt x="5" y="15"/>
                    </a:cubicBezTo>
                    <a:cubicBezTo>
                      <a:pt x="7" y="12"/>
                      <a:pt x="10" y="9"/>
                      <a:pt x="13" y="7"/>
                    </a:cubicBezTo>
                    <a:cubicBezTo>
                      <a:pt x="21" y="2"/>
                      <a:pt x="29" y="0"/>
                      <a:pt x="39" y="2"/>
                    </a:cubicBezTo>
                    <a:cubicBezTo>
                      <a:pt x="31" y="3"/>
                      <a:pt x="24" y="8"/>
                      <a:pt x="21" y="15"/>
                    </a:cubicBezTo>
                    <a:cubicBezTo>
                      <a:pt x="19" y="18"/>
                      <a:pt x="18" y="23"/>
                      <a:pt x="19" y="26"/>
                    </a:cubicBezTo>
                    <a:cubicBezTo>
                      <a:pt x="21" y="30"/>
                      <a:pt x="25" y="33"/>
                      <a:pt x="28" y="36"/>
                    </a:cubicBezTo>
                    <a:cubicBezTo>
                      <a:pt x="33" y="42"/>
                      <a:pt x="41" y="43"/>
                      <a:pt x="48" y="40"/>
                    </a:cubicBezTo>
                    <a:cubicBezTo>
                      <a:pt x="50" y="38"/>
                      <a:pt x="53" y="36"/>
                      <a:pt x="54" y="34"/>
                    </a:cubicBezTo>
                    <a:cubicBezTo>
                      <a:pt x="56" y="31"/>
                      <a:pt x="56" y="28"/>
                      <a:pt x="58" y="25"/>
                    </a:cubicBezTo>
                    <a:cubicBezTo>
                      <a:pt x="61" y="28"/>
                      <a:pt x="60" y="34"/>
                      <a:pt x="60" y="38"/>
                    </a:cubicBezTo>
                    <a:cubicBezTo>
                      <a:pt x="59" y="44"/>
                      <a:pt x="56" y="51"/>
                      <a:pt x="50" y="53"/>
                    </a:cubicBezTo>
                    <a:cubicBezTo>
                      <a:pt x="37" y="58"/>
                      <a:pt x="23" y="61"/>
                      <a:pt x="11" y="53"/>
                    </a:cubicBezTo>
                    <a:cubicBezTo>
                      <a:pt x="7" y="51"/>
                      <a:pt x="5" y="47"/>
                      <a:pt x="3" y="43"/>
                    </a:cubicBezTo>
                    <a:cubicBezTo>
                      <a:pt x="2" y="41"/>
                      <a:pt x="0" y="37"/>
                      <a:pt x="0" y="34"/>
                    </a:cubicBezTo>
                    <a:cubicBezTo>
                      <a:pt x="1" y="33"/>
                      <a:pt x="2" y="31"/>
                      <a:pt x="2" y="2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1" name="Freeform 186">
                <a:extLst>
                  <a:ext uri="{FF2B5EF4-FFF2-40B4-BE49-F238E27FC236}">
                    <a16:creationId xmlns:a16="http://schemas.microsoft.com/office/drawing/2014/main" id="{AA069B7D-B28D-46A6-B1B9-B9C874EA8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2588"/>
                <a:ext cx="248" cy="123"/>
              </a:xfrm>
              <a:custGeom>
                <a:avLst/>
                <a:gdLst>
                  <a:gd name="T0" fmla="*/ 20 w 99"/>
                  <a:gd name="T1" fmla="*/ 479 h 46"/>
                  <a:gd name="T2" fmla="*/ 1443 w 99"/>
                  <a:gd name="T3" fmla="*/ 0 h 46"/>
                  <a:gd name="T4" fmla="*/ 659 w 99"/>
                  <a:gd name="T5" fmla="*/ 479 h 46"/>
                  <a:gd name="T6" fmla="*/ 301 w 99"/>
                  <a:gd name="T7" fmla="*/ 537 h 46"/>
                  <a:gd name="T8" fmla="*/ 0 w 99"/>
                  <a:gd name="T9" fmla="*/ 479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1" y="25"/>
                    </a:moveTo>
                    <a:cubicBezTo>
                      <a:pt x="24" y="27"/>
                      <a:pt x="99" y="46"/>
                      <a:pt x="92" y="0"/>
                    </a:cubicBezTo>
                    <a:cubicBezTo>
                      <a:pt x="78" y="15"/>
                      <a:pt x="60" y="22"/>
                      <a:pt x="42" y="25"/>
                    </a:cubicBezTo>
                    <a:cubicBezTo>
                      <a:pt x="35" y="26"/>
                      <a:pt x="26" y="28"/>
                      <a:pt x="19" y="28"/>
                    </a:cubicBezTo>
                    <a:cubicBezTo>
                      <a:pt x="12" y="28"/>
                      <a:pt x="6" y="24"/>
                      <a:pt x="0" y="2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2" name="Freeform 187">
                <a:extLst>
                  <a:ext uri="{FF2B5EF4-FFF2-40B4-BE49-F238E27FC236}">
                    <a16:creationId xmlns:a16="http://schemas.microsoft.com/office/drawing/2014/main" id="{D1C340FA-7CA3-43E3-BCAA-F47B78BAE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505"/>
                <a:ext cx="175" cy="230"/>
              </a:xfrm>
              <a:custGeom>
                <a:avLst/>
                <a:gdLst>
                  <a:gd name="T0" fmla="*/ 500 w 70"/>
                  <a:gd name="T1" fmla="*/ 78 h 86"/>
                  <a:gd name="T2" fmla="*/ 220 w 70"/>
                  <a:gd name="T3" fmla="*/ 765 h 86"/>
                  <a:gd name="T4" fmla="*/ 145 w 70"/>
                  <a:gd name="T5" fmla="*/ 1474 h 86"/>
                  <a:gd name="T6" fmla="*/ 708 w 70"/>
                  <a:gd name="T7" fmla="*/ 1265 h 86"/>
                  <a:gd name="T8" fmla="*/ 1095 w 70"/>
                  <a:gd name="T9" fmla="*/ 628 h 86"/>
                  <a:gd name="T10" fmla="*/ 625 w 70"/>
                  <a:gd name="T11" fmla="*/ 845 h 86"/>
                  <a:gd name="T12" fmla="*/ 813 w 70"/>
                  <a:gd name="T13" fmla="*/ 21 h 86"/>
                  <a:gd name="T14" fmla="*/ 550 w 70"/>
                  <a:gd name="T15" fmla="*/ 0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86">
                    <a:moveTo>
                      <a:pt x="32" y="4"/>
                    </a:moveTo>
                    <a:cubicBezTo>
                      <a:pt x="28" y="17"/>
                      <a:pt x="21" y="28"/>
                      <a:pt x="14" y="40"/>
                    </a:cubicBezTo>
                    <a:cubicBezTo>
                      <a:pt x="10" y="49"/>
                      <a:pt x="0" y="69"/>
                      <a:pt x="9" y="77"/>
                    </a:cubicBezTo>
                    <a:cubicBezTo>
                      <a:pt x="20" y="86"/>
                      <a:pt x="38" y="73"/>
                      <a:pt x="45" y="66"/>
                    </a:cubicBezTo>
                    <a:cubicBezTo>
                      <a:pt x="55" y="56"/>
                      <a:pt x="62" y="44"/>
                      <a:pt x="70" y="33"/>
                    </a:cubicBezTo>
                    <a:cubicBezTo>
                      <a:pt x="65" y="40"/>
                      <a:pt x="44" y="63"/>
                      <a:pt x="40" y="44"/>
                    </a:cubicBezTo>
                    <a:cubicBezTo>
                      <a:pt x="38" y="29"/>
                      <a:pt x="42" y="12"/>
                      <a:pt x="52" y="1"/>
                    </a:cubicBezTo>
                    <a:cubicBezTo>
                      <a:pt x="48" y="0"/>
                      <a:pt x="38" y="0"/>
                      <a:pt x="35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3" name="Freeform 188">
                <a:extLst>
                  <a:ext uri="{FF2B5EF4-FFF2-40B4-BE49-F238E27FC236}">
                    <a16:creationId xmlns:a16="http://schemas.microsoft.com/office/drawing/2014/main" id="{7E33834E-70C3-4F85-9BAB-A3F3E552A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519"/>
                <a:ext cx="227" cy="117"/>
              </a:xfrm>
              <a:custGeom>
                <a:avLst/>
                <a:gdLst>
                  <a:gd name="T0" fmla="*/ 0 w 91"/>
                  <a:gd name="T1" fmla="*/ 362 h 44"/>
                  <a:gd name="T2" fmla="*/ 1058 w 91"/>
                  <a:gd name="T3" fmla="*/ 0 h 44"/>
                  <a:gd name="T4" fmla="*/ 1182 w 91"/>
                  <a:gd name="T5" fmla="*/ 806 h 44"/>
                  <a:gd name="T6" fmla="*/ 1058 w 91"/>
                  <a:gd name="T7" fmla="*/ 806 h 44"/>
                  <a:gd name="T8" fmla="*/ 12 w 91"/>
                  <a:gd name="T9" fmla="*/ 36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44">
                    <a:moveTo>
                      <a:pt x="0" y="19"/>
                    </a:moveTo>
                    <a:cubicBezTo>
                      <a:pt x="7" y="23"/>
                      <a:pt x="87" y="38"/>
                      <a:pt x="68" y="0"/>
                    </a:cubicBezTo>
                    <a:cubicBezTo>
                      <a:pt x="78" y="7"/>
                      <a:pt x="91" y="25"/>
                      <a:pt x="76" y="43"/>
                    </a:cubicBezTo>
                    <a:cubicBezTo>
                      <a:pt x="76" y="43"/>
                      <a:pt x="72" y="44"/>
                      <a:pt x="68" y="43"/>
                    </a:cubicBezTo>
                    <a:cubicBezTo>
                      <a:pt x="64" y="41"/>
                      <a:pt x="11" y="35"/>
                      <a:pt x="1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4" name="Freeform 189">
                <a:extLst>
                  <a:ext uri="{FF2B5EF4-FFF2-40B4-BE49-F238E27FC236}">
                    <a16:creationId xmlns:a16="http://schemas.microsoft.com/office/drawing/2014/main" id="{1648A79A-86E1-4068-BBB6-B86B198DB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0" y="2705"/>
                <a:ext cx="162" cy="134"/>
              </a:xfrm>
              <a:custGeom>
                <a:avLst/>
                <a:gdLst>
                  <a:gd name="T0" fmla="*/ 0 w 65"/>
                  <a:gd name="T1" fmla="*/ 595 h 50"/>
                  <a:gd name="T2" fmla="*/ 12 w 65"/>
                  <a:gd name="T3" fmla="*/ 675 h 50"/>
                  <a:gd name="T4" fmla="*/ 30 w 65"/>
                  <a:gd name="T5" fmla="*/ 769 h 50"/>
                  <a:gd name="T6" fmla="*/ 30 w 65"/>
                  <a:gd name="T7" fmla="*/ 868 h 50"/>
                  <a:gd name="T8" fmla="*/ 75 w 65"/>
                  <a:gd name="T9" fmla="*/ 941 h 50"/>
                  <a:gd name="T10" fmla="*/ 105 w 65"/>
                  <a:gd name="T11" fmla="*/ 941 h 50"/>
                  <a:gd name="T12" fmla="*/ 229 w 65"/>
                  <a:gd name="T13" fmla="*/ 884 h 50"/>
                  <a:gd name="T14" fmla="*/ 416 w 65"/>
                  <a:gd name="T15" fmla="*/ 732 h 50"/>
                  <a:gd name="T16" fmla="*/ 571 w 65"/>
                  <a:gd name="T17" fmla="*/ 560 h 50"/>
                  <a:gd name="T18" fmla="*/ 745 w 65"/>
                  <a:gd name="T19" fmla="*/ 402 h 50"/>
                  <a:gd name="T20" fmla="*/ 900 w 65"/>
                  <a:gd name="T21" fmla="*/ 230 h 50"/>
                  <a:gd name="T22" fmla="*/ 1007 w 65"/>
                  <a:gd name="T23" fmla="*/ 94 h 50"/>
                  <a:gd name="T24" fmla="*/ 945 w 65"/>
                  <a:gd name="T25" fmla="*/ 78 h 50"/>
                  <a:gd name="T26" fmla="*/ 665 w 65"/>
                  <a:gd name="T27" fmla="*/ 0 h 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5" h="50">
                    <a:moveTo>
                      <a:pt x="0" y="31"/>
                    </a:moveTo>
                    <a:cubicBezTo>
                      <a:pt x="0" y="32"/>
                      <a:pt x="1" y="34"/>
                      <a:pt x="1" y="35"/>
                    </a:cubicBezTo>
                    <a:cubicBezTo>
                      <a:pt x="2" y="37"/>
                      <a:pt x="2" y="38"/>
                      <a:pt x="2" y="40"/>
                    </a:cubicBezTo>
                    <a:cubicBezTo>
                      <a:pt x="3" y="41"/>
                      <a:pt x="2" y="43"/>
                      <a:pt x="2" y="45"/>
                    </a:cubicBezTo>
                    <a:cubicBezTo>
                      <a:pt x="3" y="46"/>
                      <a:pt x="4" y="49"/>
                      <a:pt x="5" y="49"/>
                    </a:cubicBezTo>
                    <a:cubicBezTo>
                      <a:pt x="6" y="50"/>
                      <a:pt x="7" y="50"/>
                      <a:pt x="7" y="49"/>
                    </a:cubicBezTo>
                    <a:cubicBezTo>
                      <a:pt x="9" y="48"/>
                      <a:pt x="13" y="47"/>
                      <a:pt x="15" y="46"/>
                    </a:cubicBezTo>
                    <a:cubicBezTo>
                      <a:pt x="19" y="43"/>
                      <a:pt x="23" y="40"/>
                      <a:pt x="27" y="38"/>
                    </a:cubicBezTo>
                    <a:cubicBezTo>
                      <a:pt x="30" y="36"/>
                      <a:pt x="34" y="32"/>
                      <a:pt x="37" y="29"/>
                    </a:cubicBezTo>
                    <a:cubicBezTo>
                      <a:pt x="41" y="26"/>
                      <a:pt x="45" y="24"/>
                      <a:pt x="48" y="21"/>
                    </a:cubicBezTo>
                    <a:cubicBezTo>
                      <a:pt x="51" y="18"/>
                      <a:pt x="55" y="15"/>
                      <a:pt x="58" y="12"/>
                    </a:cubicBezTo>
                    <a:cubicBezTo>
                      <a:pt x="60" y="10"/>
                      <a:pt x="63" y="7"/>
                      <a:pt x="65" y="5"/>
                    </a:cubicBezTo>
                    <a:cubicBezTo>
                      <a:pt x="64" y="4"/>
                      <a:pt x="62" y="4"/>
                      <a:pt x="61" y="4"/>
                    </a:cubicBezTo>
                    <a:cubicBezTo>
                      <a:pt x="57" y="3"/>
                      <a:pt x="46" y="1"/>
                      <a:pt x="43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5" name="Freeform 190">
                <a:extLst>
                  <a:ext uri="{FF2B5EF4-FFF2-40B4-BE49-F238E27FC236}">
                    <a16:creationId xmlns:a16="http://schemas.microsoft.com/office/drawing/2014/main" id="{9E53366E-F777-4085-8F21-1A0BB5DE2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2695"/>
                <a:ext cx="168" cy="138"/>
              </a:xfrm>
              <a:custGeom>
                <a:avLst/>
                <a:gdLst>
                  <a:gd name="T0" fmla="*/ 20 w 67"/>
                  <a:gd name="T1" fmla="*/ 563 h 52"/>
                  <a:gd name="T2" fmla="*/ 20 w 67"/>
                  <a:gd name="T3" fmla="*/ 711 h 52"/>
                  <a:gd name="T4" fmla="*/ 50 w 67"/>
                  <a:gd name="T5" fmla="*/ 839 h 52"/>
                  <a:gd name="T6" fmla="*/ 83 w 67"/>
                  <a:gd name="T7" fmla="*/ 937 h 52"/>
                  <a:gd name="T8" fmla="*/ 125 w 67"/>
                  <a:gd name="T9" fmla="*/ 971 h 52"/>
                  <a:gd name="T10" fmla="*/ 208 w 67"/>
                  <a:gd name="T11" fmla="*/ 937 h 52"/>
                  <a:gd name="T12" fmla="*/ 283 w 67"/>
                  <a:gd name="T13" fmla="*/ 881 h 52"/>
                  <a:gd name="T14" fmla="*/ 364 w 67"/>
                  <a:gd name="T15" fmla="*/ 825 h 52"/>
                  <a:gd name="T16" fmla="*/ 459 w 67"/>
                  <a:gd name="T17" fmla="*/ 746 h 52"/>
                  <a:gd name="T18" fmla="*/ 346 w 67"/>
                  <a:gd name="T19" fmla="*/ 621 h 52"/>
                  <a:gd name="T20" fmla="*/ 409 w 67"/>
                  <a:gd name="T21" fmla="*/ 337 h 52"/>
                  <a:gd name="T22" fmla="*/ 584 w 67"/>
                  <a:gd name="T23" fmla="*/ 170 h 52"/>
                  <a:gd name="T24" fmla="*/ 772 w 67"/>
                  <a:gd name="T25" fmla="*/ 170 h 52"/>
                  <a:gd name="T26" fmla="*/ 993 w 67"/>
                  <a:gd name="T27" fmla="*/ 191 h 52"/>
                  <a:gd name="T28" fmla="*/ 1038 w 67"/>
                  <a:gd name="T29" fmla="*/ 149 h 52"/>
                  <a:gd name="T30" fmla="*/ 692 w 67"/>
                  <a:gd name="T31" fmla="*/ 77 h 52"/>
                  <a:gd name="T32" fmla="*/ 522 w 67"/>
                  <a:gd name="T33" fmla="*/ 21 h 52"/>
                  <a:gd name="T34" fmla="*/ 441 w 67"/>
                  <a:gd name="T35" fmla="*/ 0 h 52"/>
                  <a:gd name="T36" fmla="*/ 271 w 67"/>
                  <a:gd name="T37" fmla="*/ 56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7" h="52">
                    <a:moveTo>
                      <a:pt x="1" y="30"/>
                    </a:moveTo>
                    <a:cubicBezTo>
                      <a:pt x="0" y="32"/>
                      <a:pt x="1" y="36"/>
                      <a:pt x="1" y="38"/>
                    </a:cubicBezTo>
                    <a:cubicBezTo>
                      <a:pt x="1" y="40"/>
                      <a:pt x="2" y="43"/>
                      <a:pt x="3" y="45"/>
                    </a:cubicBezTo>
                    <a:cubicBezTo>
                      <a:pt x="4" y="47"/>
                      <a:pt x="4" y="48"/>
                      <a:pt x="5" y="50"/>
                    </a:cubicBezTo>
                    <a:cubicBezTo>
                      <a:pt x="6" y="52"/>
                      <a:pt x="7" y="52"/>
                      <a:pt x="8" y="52"/>
                    </a:cubicBezTo>
                    <a:cubicBezTo>
                      <a:pt x="10" y="52"/>
                      <a:pt x="11" y="51"/>
                      <a:pt x="13" y="50"/>
                    </a:cubicBezTo>
                    <a:cubicBezTo>
                      <a:pt x="15" y="49"/>
                      <a:pt x="16" y="48"/>
                      <a:pt x="18" y="47"/>
                    </a:cubicBezTo>
                    <a:cubicBezTo>
                      <a:pt x="20" y="46"/>
                      <a:pt x="21" y="45"/>
                      <a:pt x="23" y="44"/>
                    </a:cubicBezTo>
                    <a:cubicBezTo>
                      <a:pt x="25" y="43"/>
                      <a:pt x="27" y="42"/>
                      <a:pt x="29" y="40"/>
                    </a:cubicBezTo>
                    <a:cubicBezTo>
                      <a:pt x="25" y="42"/>
                      <a:pt x="23" y="36"/>
                      <a:pt x="22" y="33"/>
                    </a:cubicBezTo>
                    <a:cubicBezTo>
                      <a:pt x="22" y="28"/>
                      <a:pt x="24" y="23"/>
                      <a:pt x="26" y="18"/>
                    </a:cubicBezTo>
                    <a:cubicBezTo>
                      <a:pt x="29" y="14"/>
                      <a:pt x="32" y="11"/>
                      <a:pt x="37" y="9"/>
                    </a:cubicBezTo>
                    <a:cubicBezTo>
                      <a:pt x="41" y="8"/>
                      <a:pt x="45" y="8"/>
                      <a:pt x="49" y="9"/>
                    </a:cubicBezTo>
                    <a:cubicBezTo>
                      <a:pt x="51" y="10"/>
                      <a:pt x="62" y="11"/>
                      <a:pt x="63" y="10"/>
                    </a:cubicBezTo>
                    <a:cubicBezTo>
                      <a:pt x="64" y="10"/>
                      <a:pt x="67" y="10"/>
                      <a:pt x="66" y="8"/>
                    </a:cubicBezTo>
                    <a:cubicBezTo>
                      <a:pt x="59" y="7"/>
                      <a:pt x="51" y="7"/>
                      <a:pt x="44" y="4"/>
                    </a:cubicBezTo>
                    <a:cubicBezTo>
                      <a:pt x="41" y="3"/>
                      <a:pt x="37" y="1"/>
                      <a:pt x="33" y="1"/>
                    </a:cubicBezTo>
                    <a:cubicBezTo>
                      <a:pt x="31" y="1"/>
                      <a:pt x="30" y="0"/>
                      <a:pt x="28" y="0"/>
                    </a:cubicBezTo>
                    <a:cubicBezTo>
                      <a:pt x="24" y="0"/>
                      <a:pt x="21" y="1"/>
                      <a:pt x="17" y="3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6" name="Freeform 191">
                <a:extLst>
                  <a:ext uri="{FF2B5EF4-FFF2-40B4-BE49-F238E27FC236}">
                    <a16:creationId xmlns:a16="http://schemas.microsoft.com/office/drawing/2014/main" id="{5130A31E-74A8-43BB-8CBB-016205D66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2729"/>
                <a:ext cx="90" cy="83"/>
              </a:xfrm>
              <a:custGeom>
                <a:avLst/>
                <a:gdLst>
                  <a:gd name="T0" fmla="*/ 0 w 36"/>
                  <a:gd name="T1" fmla="*/ 594 h 31"/>
                  <a:gd name="T2" fmla="*/ 188 w 36"/>
                  <a:gd name="T3" fmla="*/ 209 h 31"/>
                  <a:gd name="T4" fmla="*/ 438 w 36"/>
                  <a:gd name="T5" fmla="*/ 21 h 31"/>
                  <a:gd name="T6" fmla="*/ 533 w 36"/>
                  <a:gd name="T7" fmla="*/ 265 h 31"/>
                  <a:gd name="T8" fmla="*/ 395 w 36"/>
                  <a:gd name="T9" fmla="*/ 479 h 31"/>
                  <a:gd name="T10" fmla="*/ 345 w 36"/>
                  <a:gd name="T11" fmla="*/ 444 h 31"/>
                  <a:gd name="T12" fmla="*/ 250 w 36"/>
                  <a:gd name="T13" fmla="*/ 423 h 31"/>
                  <a:gd name="T14" fmla="*/ 125 w 36"/>
                  <a:gd name="T15" fmla="*/ 53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31">
                    <a:moveTo>
                      <a:pt x="0" y="31"/>
                    </a:moveTo>
                    <a:cubicBezTo>
                      <a:pt x="2" y="23"/>
                      <a:pt x="8" y="17"/>
                      <a:pt x="12" y="11"/>
                    </a:cubicBezTo>
                    <a:cubicBezTo>
                      <a:pt x="16" y="7"/>
                      <a:pt x="23" y="2"/>
                      <a:pt x="28" y="1"/>
                    </a:cubicBezTo>
                    <a:cubicBezTo>
                      <a:pt x="36" y="0"/>
                      <a:pt x="35" y="8"/>
                      <a:pt x="34" y="14"/>
                    </a:cubicBezTo>
                    <a:cubicBezTo>
                      <a:pt x="33" y="17"/>
                      <a:pt x="30" y="25"/>
                      <a:pt x="25" y="25"/>
                    </a:cubicBezTo>
                    <a:cubicBezTo>
                      <a:pt x="24" y="25"/>
                      <a:pt x="23" y="23"/>
                      <a:pt x="22" y="23"/>
                    </a:cubicBezTo>
                    <a:cubicBezTo>
                      <a:pt x="20" y="22"/>
                      <a:pt x="18" y="22"/>
                      <a:pt x="16" y="22"/>
                    </a:cubicBezTo>
                    <a:cubicBezTo>
                      <a:pt x="13" y="23"/>
                      <a:pt x="10" y="26"/>
                      <a:pt x="8" y="2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7" name="Freeform 192">
                <a:extLst>
                  <a:ext uri="{FF2B5EF4-FFF2-40B4-BE49-F238E27FC236}">
                    <a16:creationId xmlns:a16="http://schemas.microsoft.com/office/drawing/2014/main" id="{621262FE-5272-4267-99D5-B660E6E00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80"/>
                <a:ext cx="75" cy="101"/>
              </a:xfrm>
              <a:custGeom>
                <a:avLst/>
                <a:gdLst>
                  <a:gd name="T0" fmla="*/ 158 w 30"/>
                  <a:gd name="T1" fmla="*/ 136 h 38"/>
                  <a:gd name="T2" fmla="*/ 63 w 30"/>
                  <a:gd name="T3" fmla="*/ 431 h 38"/>
                  <a:gd name="T4" fmla="*/ 33 w 30"/>
                  <a:gd name="T5" fmla="*/ 691 h 38"/>
                  <a:gd name="T6" fmla="*/ 50 w 30"/>
                  <a:gd name="T7" fmla="*/ 691 h 38"/>
                  <a:gd name="T8" fmla="*/ 83 w 30"/>
                  <a:gd name="T9" fmla="*/ 579 h 38"/>
                  <a:gd name="T10" fmla="*/ 145 w 30"/>
                  <a:gd name="T11" fmla="*/ 452 h 38"/>
                  <a:gd name="T12" fmla="*/ 333 w 30"/>
                  <a:gd name="T13" fmla="*/ 361 h 38"/>
                  <a:gd name="T14" fmla="*/ 408 w 30"/>
                  <a:gd name="T15" fmla="*/ 452 h 38"/>
                  <a:gd name="T16" fmla="*/ 470 w 30"/>
                  <a:gd name="T17" fmla="*/ 226 h 38"/>
                  <a:gd name="T18" fmla="*/ 438 w 30"/>
                  <a:gd name="T19" fmla="*/ 77 h 38"/>
                  <a:gd name="T20" fmla="*/ 408 w 30"/>
                  <a:gd name="T21" fmla="*/ 0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" h="38">
                    <a:moveTo>
                      <a:pt x="10" y="7"/>
                    </a:moveTo>
                    <a:cubicBezTo>
                      <a:pt x="8" y="13"/>
                      <a:pt x="5" y="17"/>
                      <a:pt x="4" y="23"/>
                    </a:cubicBezTo>
                    <a:cubicBezTo>
                      <a:pt x="3" y="27"/>
                      <a:pt x="0" y="34"/>
                      <a:pt x="2" y="37"/>
                    </a:cubicBezTo>
                    <a:cubicBezTo>
                      <a:pt x="2" y="37"/>
                      <a:pt x="3" y="38"/>
                      <a:pt x="3" y="37"/>
                    </a:cubicBezTo>
                    <a:cubicBezTo>
                      <a:pt x="4" y="36"/>
                      <a:pt x="5" y="32"/>
                      <a:pt x="5" y="31"/>
                    </a:cubicBezTo>
                    <a:cubicBezTo>
                      <a:pt x="5" y="28"/>
                      <a:pt x="8" y="26"/>
                      <a:pt x="9" y="24"/>
                    </a:cubicBezTo>
                    <a:cubicBezTo>
                      <a:pt x="12" y="22"/>
                      <a:pt x="17" y="18"/>
                      <a:pt x="21" y="19"/>
                    </a:cubicBezTo>
                    <a:cubicBezTo>
                      <a:pt x="23" y="20"/>
                      <a:pt x="25" y="22"/>
                      <a:pt x="26" y="24"/>
                    </a:cubicBezTo>
                    <a:cubicBezTo>
                      <a:pt x="27" y="21"/>
                      <a:pt x="29" y="16"/>
                      <a:pt x="30" y="12"/>
                    </a:cubicBezTo>
                    <a:cubicBezTo>
                      <a:pt x="30" y="9"/>
                      <a:pt x="30" y="6"/>
                      <a:pt x="28" y="4"/>
                    </a:cubicBezTo>
                    <a:cubicBezTo>
                      <a:pt x="28" y="2"/>
                      <a:pt x="26" y="2"/>
                      <a:pt x="2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8" name="Freeform 193">
                <a:extLst>
                  <a:ext uri="{FF2B5EF4-FFF2-40B4-BE49-F238E27FC236}">
                    <a16:creationId xmlns:a16="http://schemas.microsoft.com/office/drawing/2014/main" id="{7AC1A51D-EC18-4CB6-A890-74B24C0C8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2719"/>
                <a:ext cx="43" cy="42"/>
              </a:xfrm>
              <a:custGeom>
                <a:avLst/>
                <a:gdLst>
                  <a:gd name="T0" fmla="*/ 0 w 17"/>
                  <a:gd name="T1" fmla="*/ 0 h 16"/>
                  <a:gd name="T2" fmla="*/ 63 w 17"/>
                  <a:gd name="T3" fmla="*/ 123 h 16"/>
                  <a:gd name="T4" fmla="*/ 51 w 17"/>
                  <a:gd name="T5" fmla="*/ 234 h 16"/>
                  <a:gd name="T6" fmla="*/ 20 w 17"/>
                  <a:gd name="T7" fmla="*/ 289 h 16"/>
                  <a:gd name="T8" fmla="*/ 180 w 17"/>
                  <a:gd name="T9" fmla="*/ 144 h 16"/>
                  <a:gd name="T10" fmla="*/ 243 w 17"/>
                  <a:gd name="T11" fmla="*/ 76 h 16"/>
                  <a:gd name="T12" fmla="*/ 276 w 1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3" y="0"/>
                      <a:pt x="4" y="5"/>
                      <a:pt x="4" y="7"/>
                    </a:cubicBezTo>
                    <a:cubicBezTo>
                      <a:pt x="4" y="9"/>
                      <a:pt x="4" y="11"/>
                      <a:pt x="3" y="13"/>
                    </a:cubicBezTo>
                    <a:cubicBezTo>
                      <a:pt x="2" y="14"/>
                      <a:pt x="2" y="15"/>
                      <a:pt x="1" y="16"/>
                    </a:cubicBezTo>
                    <a:cubicBezTo>
                      <a:pt x="4" y="13"/>
                      <a:pt x="8" y="11"/>
                      <a:pt x="11" y="8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3"/>
                      <a:pt x="16" y="1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29" name="Freeform 194">
                <a:extLst>
                  <a:ext uri="{FF2B5EF4-FFF2-40B4-BE49-F238E27FC236}">
                    <a16:creationId xmlns:a16="http://schemas.microsoft.com/office/drawing/2014/main" id="{76A31EFD-459A-4841-9947-04742F0F7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591"/>
                <a:ext cx="255" cy="133"/>
              </a:xfrm>
              <a:custGeom>
                <a:avLst/>
                <a:gdLst>
                  <a:gd name="T0" fmla="*/ 658 w 102"/>
                  <a:gd name="T1" fmla="*/ 0 h 50"/>
                  <a:gd name="T2" fmla="*/ 470 w 102"/>
                  <a:gd name="T3" fmla="*/ 192 h 50"/>
                  <a:gd name="T4" fmla="*/ 345 w 102"/>
                  <a:gd name="T5" fmla="*/ 418 h 50"/>
                  <a:gd name="T6" fmla="*/ 0 w 102"/>
                  <a:gd name="T7" fmla="*/ 849 h 50"/>
                  <a:gd name="T8" fmla="*/ 425 w 102"/>
                  <a:gd name="T9" fmla="*/ 849 h 50"/>
                  <a:gd name="T10" fmla="*/ 583 w 102"/>
                  <a:gd name="T11" fmla="*/ 793 h 50"/>
                  <a:gd name="T12" fmla="*/ 770 w 102"/>
                  <a:gd name="T13" fmla="*/ 511 h 50"/>
                  <a:gd name="T14" fmla="*/ 1283 w 102"/>
                  <a:gd name="T15" fmla="*/ 793 h 50"/>
                  <a:gd name="T16" fmla="*/ 1595 w 102"/>
                  <a:gd name="T17" fmla="*/ 849 h 50"/>
                  <a:gd name="T18" fmla="*/ 1408 w 102"/>
                  <a:gd name="T19" fmla="*/ 622 h 50"/>
                  <a:gd name="T20" fmla="*/ 1238 w 102"/>
                  <a:gd name="T21" fmla="*/ 396 h 50"/>
                  <a:gd name="T22" fmla="*/ 938 w 102"/>
                  <a:gd name="T23" fmla="*/ 21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50">
                    <a:moveTo>
                      <a:pt x="42" y="0"/>
                    </a:moveTo>
                    <a:cubicBezTo>
                      <a:pt x="37" y="0"/>
                      <a:pt x="32" y="6"/>
                      <a:pt x="30" y="10"/>
                    </a:cubicBezTo>
                    <a:cubicBezTo>
                      <a:pt x="27" y="14"/>
                      <a:pt x="25" y="18"/>
                      <a:pt x="22" y="22"/>
                    </a:cubicBezTo>
                    <a:cubicBezTo>
                      <a:pt x="15" y="31"/>
                      <a:pt x="10" y="41"/>
                      <a:pt x="0" y="45"/>
                    </a:cubicBezTo>
                    <a:cubicBezTo>
                      <a:pt x="6" y="45"/>
                      <a:pt x="19" y="45"/>
                      <a:pt x="27" y="45"/>
                    </a:cubicBezTo>
                    <a:cubicBezTo>
                      <a:pt x="31" y="45"/>
                      <a:pt x="34" y="45"/>
                      <a:pt x="37" y="42"/>
                    </a:cubicBezTo>
                    <a:cubicBezTo>
                      <a:pt x="42" y="38"/>
                      <a:pt x="44" y="31"/>
                      <a:pt x="49" y="27"/>
                    </a:cubicBezTo>
                    <a:cubicBezTo>
                      <a:pt x="63" y="18"/>
                      <a:pt x="75" y="30"/>
                      <a:pt x="82" y="42"/>
                    </a:cubicBezTo>
                    <a:cubicBezTo>
                      <a:pt x="86" y="50"/>
                      <a:pt x="95" y="44"/>
                      <a:pt x="102" y="45"/>
                    </a:cubicBezTo>
                    <a:cubicBezTo>
                      <a:pt x="101" y="42"/>
                      <a:pt x="92" y="36"/>
                      <a:pt x="90" y="33"/>
                    </a:cubicBezTo>
                    <a:cubicBezTo>
                      <a:pt x="86" y="29"/>
                      <a:pt x="83" y="26"/>
                      <a:pt x="79" y="21"/>
                    </a:cubicBezTo>
                    <a:cubicBezTo>
                      <a:pt x="74" y="15"/>
                      <a:pt x="67" y="6"/>
                      <a:pt x="60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0" name="Freeform 195">
                <a:extLst>
                  <a:ext uri="{FF2B5EF4-FFF2-40B4-BE49-F238E27FC236}">
                    <a16:creationId xmlns:a16="http://schemas.microsoft.com/office/drawing/2014/main" id="{315AAB8B-A45F-483A-A77F-82BD0637C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3553"/>
                <a:ext cx="205" cy="160"/>
              </a:xfrm>
              <a:custGeom>
                <a:avLst/>
                <a:gdLst>
                  <a:gd name="T0" fmla="*/ 50 w 82"/>
                  <a:gd name="T1" fmla="*/ 1101 h 60"/>
                  <a:gd name="T2" fmla="*/ 345 w 82"/>
                  <a:gd name="T3" fmla="*/ 704 h 60"/>
                  <a:gd name="T4" fmla="*/ 625 w 82"/>
                  <a:gd name="T5" fmla="*/ 285 h 60"/>
                  <a:gd name="T6" fmla="*/ 1283 w 82"/>
                  <a:gd name="T7" fmla="*/ 648 h 60"/>
                  <a:gd name="T8" fmla="*/ 833 w 82"/>
                  <a:gd name="T9" fmla="*/ 419 h 60"/>
                  <a:gd name="T10" fmla="*/ 550 w 82"/>
                  <a:gd name="T11" fmla="*/ 989 h 60"/>
                  <a:gd name="T12" fmla="*/ 500 w 82"/>
                  <a:gd name="T13" fmla="*/ 1101 h 60"/>
                  <a:gd name="T14" fmla="*/ 375 w 82"/>
                  <a:gd name="T15" fmla="*/ 1101 h 60"/>
                  <a:gd name="T16" fmla="*/ 0 w 82"/>
                  <a:gd name="T17" fmla="*/ 111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60">
                    <a:moveTo>
                      <a:pt x="3" y="58"/>
                    </a:moveTo>
                    <a:cubicBezTo>
                      <a:pt x="9" y="51"/>
                      <a:pt x="17" y="45"/>
                      <a:pt x="22" y="37"/>
                    </a:cubicBezTo>
                    <a:cubicBezTo>
                      <a:pt x="28" y="29"/>
                      <a:pt x="33" y="21"/>
                      <a:pt x="40" y="15"/>
                    </a:cubicBezTo>
                    <a:cubicBezTo>
                      <a:pt x="58" y="0"/>
                      <a:pt x="73" y="19"/>
                      <a:pt x="82" y="34"/>
                    </a:cubicBezTo>
                    <a:cubicBezTo>
                      <a:pt x="76" y="28"/>
                      <a:pt x="61" y="19"/>
                      <a:pt x="53" y="22"/>
                    </a:cubicBezTo>
                    <a:cubicBezTo>
                      <a:pt x="43" y="26"/>
                      <a:pt x="36" y="41"/>
                      <a:pt x="35" y="52"/>
                    </a:cubicBezTo>
                    <a:cubicBezTo>
                      <a:pt x="34" y="55"/>
                      <a:pt x="34" y="56"/>
                      <a:pt x="32" y="58"/>
                    </a:cubicBezTo>
                    <a:cubicBezTo>
                      <a:pt x="30" y="60"/>
                      <a:pt x="27" y="58"/>
                      <a:pt x="24" y="58"/>
                    </a:cubicBezTo>
                    <a:cubicBezTo>
                      <a:pt x="15" y="60"/>
                      <a:pt x="8" y="56"/>
                      <a:pt x="0" y="5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1" name="Freeform 196">
                <a:extLst>
                  <a:ext uri="{FF2B5EF4-FFF2-40B4-BE49-F238E27FC236}">
                    <a16:creationId xmlns:a16="http://schemas.microsoft.com/office/drawing/2014/main" id="{EA4FCDA7-0F4D-484C-BC0D-683632B95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3455"/>
                <a:ext cx="130" cy="165"/>
              </a:xfrm>
              <a:custGeom>
                <a:avLst/>
                <a:gdLst>
                  <a:gd name="T0" fmla="*/ 175 w 52"/>
                  <a:gd name="T1" fmla="*/ 1035 h 62"/>
                  <a:gd name="T2" fmla="*/ 83 w 52"/>
                  <a:gd name="T3" fmla="*/ 849 h 62"/>
                  <a:gd name="T4" fmla="*/ 0 w 52"/>
                  <a:gd name="T5" fmla="*/ 588 h 62"/>
                  <a:gd name="T6" fmla="*/ 238 w 52"/>
                  <a:gd name="T7" fmla="*/ 77 h 62"/>
                  <a:gd name="T8" fmla="*/ 613 w 52"/>
                  <a:gd name="T9" fmla="*/ 192 h 62"/>
                  <a:gd name="T10" fmla="*/ 750 w 52"/>
                  <a:gd name="T11" fmla="*/ 639 h 62"/>
                  <a:gd name="T12" fmla="*/ 658 w 52"/>
                  <a:gd name="T13" fmla="*/ 1168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11" y="55"/>
                    </a:moveTo>
                    <a:cubicBezTo>
                      <a:pt x="8" y="53"/>
                      <a:pt x="6" y="49"/>
                      <a:pt x="5" y="45"/>
                    </a:cubicBezTo>
                    <a:cubicBezTo>
                      <a:pt x="2" y="41"/>
                      <a:pt x="0" y="37"/>
                      <a:pt x="0" y="31"/>
                    </a:cubicBezTo>
                    <a:cubicBezTo>
                      <a:pt x="0" y="20"/>
                      <a:pt x="4" y="8"/>
                      <a:pt x="15" y="4"/>
                    </a:cubicBezTo>
                    <a:cubicBezTo>
                      <a:pt x="24" y="0"/>
                      <a:pt x="33" y="3"/>
                      <a:pt x="39" y="10"/>
                    </a:cubicBezTo>
                    <a:cubicBezTo>
                      <a:pt x="45" y="17"/>
                      <a:pt x="47" y="25"/>
                      <a:pt x="48" y="34"/>
                    </a:cubicBezTo>
                    <a:cubicBezTo>
                      <a:pt x="48" y="42"/>
                      <a:pt x="52" y="58"/>
                      <a:pt x="42" y="6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2" name="Freeform 197">
                <a:extLst>
                  <a:ext uri="{FF2B5EF4-FFF2-40B4-BE49-F238E27FC236}">
                    <a16:creationId xmlns:a16="http://schemas.microsoft.com/office/drawing/2014/main" id="{B12369A4-AF82-439C-A074-2DF1E3715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" y="3276"/>
                <a:ext cx="387" cy="435"/>
              </a:xfrm>
              <a:custGeom>
                <a:avLst/>
                <a:gdLst>
                  <a:gd name="T0" fmla="*/ 2120 w 155"/>
                  <a:gd name="T1" fmla="*/ 1332 h 163"/>
                  <a:gd name="T2" fmla="*/ 1541 w 155"/>
                  <a:gd name="T3" fmla="*/ 307 h 163"/>
                  <a:gd name="T4" fmla="*/ 966 w 155"/>
                  <a:gd name="T5" fmla="*/ 171 h 163"/>
                  <a:gd name="T6" fmla="*/ 949 w 155"/>
                  <a:gd name="T7" fmla="*/ 149 h 163"/>
                  <a:gd name="T8" fmla="*/ 916 w 155"/>
                  <a:gd name="T9" fmla="*/ 205 h 163"/>
                  <a:gd name="T10" fmla="*/ 854 w 155"/>
                  <a:gd name="T11" fmla="*/ 248 h 163"/>
                  <a:gd name="T12" fmla="*/ 854 w 155"/>
                  <a:gd name="T13" fmla="*/ 264 h 163"/>
                  <a:gd name="T14" fmla="*/ 604 w 155"/>
                  <a:gd name="T15" fmla="*/ 456 h 163"/>
                  <a:gd name="T16" fmla="*/ 0 w 155"/>
                  <a:gd name="T17" fmla="*/ 592 h 163"/>
                  <a:gd name="T18" fmla="*/ 437 w 155"/>
                  <a:gd name="T19" fmla="*/ 627 h 163"/>
                  <a:gd name="T20" fmla="*/ 1216 w 155"/>
                  <a:gd name="T21" fmla="*/ 512 h 163"/>
                  <a:gd name="T22" fmla="*/ 1558 w 155"/>
                  <a:gd name="T23" fmla="*/ 854 h 163"/>
                  <a:gd name="T24" fmla="*/ 1466 w 155"/>
                  <a:gd name="T25" fmla="*/ 2778 h 163"/>
                  <a:gd name="T26" fmla="*/ 1962 w 155"/>
                  <a:gd name="T27" fmla="*/ 3098 h 163"/>
                  <a:gd name="T28" fmla="*/ 2275 w 155"/>
                  <a:gd name="T29" fmla="*/ 3098 h 163"/>
                  <a:gd name="T30" fmla="*/ 2382 w 155"/>
                  <a:gd name="T31" fmla="*/ 2869 h 163"/>
                  <a:gd name="T32" fmla="*/ 2120 w 155"/>
                  <a:gd name="T33" fmla="*/ 1332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5" h="163">
                    <a:moveTo>
                      <a:pt x="136" y="70"/>
                    </a:moveTo>
                    <a:cubicBezTo>
                      <a:pt x="127" y="57"/>
                      <a:pt x="116" y="35"/>
                      <a:pt x="99" y="16"/>
                    </a:cubicBezTo>
                    <a:cubicBezTo>
                      <a:pt x="85" y="0"/>
                      <a:pt x="75" y="2"/>
                      <a:pt x="62" y="9"/>
                    </a:cubicBezTo>
                    <a:cubicBezTo>
                      <a:pt x="62" y="8"/>
                      <a:pt x="61" y="8"/>
                      <a:pt x="61" y="8"/>
                    </a:cubicBezTo>
                    <a:cubicBezTo>
                      <a:pt x="61" y="8"/>
                      <a:pt x="60" y="9"/>
                      <a:pt x="59" y="11"/>
                    </a:cubicBezTo>
                    <a:cubicBezTo>
                      <a:pt x="58" y="11"/>
                      <a:pt x="56" y="12"/>
                      <a:pt x="55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0" y="18"/>
                      <a:pt x="43" y="23"/>
                      <a:pt x="39" y="2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2" y="36"/>
                      <a:pt x="21" y="35"/>
                      <a:pt x="28" y="33"/>
                    </a:cubicBezTo>
                    <a:cubicBezTo>
                      <a:pt x="35" y="31"/>
                      <a:pt x="54" y="21"/>
                      <a:pt x="78" y="27"/>
                    </a:cubicBezTo>
                    <a:cubicBezTo>
                      <a:pt x="86" y="31"/>
                      <a:pt x="95" y="37"/>
                      <a:pt x="100" y="45"/>
                    </a:cubicBezTo>
                    <a:cubicBezTo>
                      <a:pt x="110" y="64"/>
                      <a:pt x="120" y="124"/>
                      <a:pt x="94" y="146"/>
                    </a:cubicBezTo>
                    <a:cubicBezTo>
                      <a:pt x="126" y="163"/>
                      <a:pt x="126" y="163"/>
                      <a:pt x="126" y="163"/>
                    </a:cubicBezTo>
                    <a:cubicBezTo>
                      <a:pt x="146" y="163"/>
                      <a:pt x="146" y="163"/>
                      <a:pt x="146" y="163"/>
                    </a:cubicBezTo>
                    <a:cubicBezTo>
                      <a:pt x="146" y="163"/>
                      <a:pt x="150" y="160"/>
                      <a:pt x="153" y="151"/>
                    </a:cubicBezTo>
                    <a:cubicBezTo>
                      <a:pt x="155" y="141"/>
                      <a:pt x="145" y="83"/>
                      <a:pt x="136" y="7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3" name="Freeform 198">
                <a:extLst>
                  <a:ext uri="{FF2B5EF4-FFF2-40B4-BE49-F238E27FC236}">
                    <a16:creationId xmlns:a16="http://schemas.microsoft.com/office/drawing/2014/main" id="{38E25A43-31A5-41B0-80F7-C385900E5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" y="3273"/>
                <a:ext cx="353" cy="438"/>
              </a:xfrm>
              <a:custGeom>
                <a:avLst/>
                <a:gdLst>
                  <a:gd name="T0" fmla="*/ 1900 w 141"/>
                  <a:gd name="T1" fmla="*/ 1354 h 164"/>
                  <a:gd name="T2" fmla="*/ 1317 w 141"/>
                  <a:gd name="T3" fmla="*/ 307 h 164"/>
                  <a:gd name="T4" fmla="*/ 739 w 141"/>
                  <a:gd name="T5" fmla="*/ 171 h 164"/>
                  <a:gd name="T6" fmla="*/ 721 w 141"/>
                  <a:gd name="T7" fmla="*/ 171 h 164"/>
                  <a:gd name="T8" fmla="*/ 688 w 141"/>
                  <a:gd name="T9" fmla="*/ 206 h 164"/>
                  <a:gd name="T10" fmla="*/ 626 w 141"/>
                  <a:gd name="T11" fmla="*/ 248 h 164"/>
                  <a:gd name="T12" fmla="*/ 626 w 141"/>
                  <a:gd name="T13" fmla="*/ 264 h 164"/>
                  <a:gd name="T14" fmla="*/ 376 w 141"/>
                  <a:gd name="T15" fmla="*/ 478 h 164"/>
                  <a:gd name="T16" fmla="*/ 83 w 141"/>
                  <a:gd name="T17" fmla="*/ 534 h 164"/>
                  <a:gd name="T18" fmla="*/ 0 w 141"/>
                  <a:gd name="T19" fmla="*/ 606 h 164"/>
                  <a:gd name="T20" fmla="*/ 676 w 141"/>
                  <a:gd name="T21" fmla="*/ 401 h 164"/>
                  <a:gd name="T22" fmla="*/ 1334 w 141"/>
                  <a:gd name="T23" fmla="*/ 606 h 164"/>
                  <a:gd name="T24" fmla="*/ 1943 w 141"/>
                  <a:gd name="T25" fmla="*/ 1827 h 164"/>
                  <a:gd name="T26" fmla="*/ 2118 w 141"/>
                  <a:gd name="T27" fmla="*/ 3045 h 164"/>
                  <a:gd name="T28" fmla="*/ 2213 w 141"/>
                  <a:gd name="T29" fmla="*/ 2804 h 164"/>
                  <a:gd name="T30" fmla="*/ 1900 w 141"/>
                  <a:gd name="T31" fmla="*/ 1354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1" h="164">
                    <a:moveTo>
                      <a:pt x="121" y="71"/>
                    </a:moveTo>
                    <a:cubicBezTo>
                      <a:pt x="112" y="58"/>
                      <a:pt x="101" y="35"/>
                      <a:pt x="84" y="16"/>
                    </a:cubicBezTo>
                    <a:cubicBezTo>
                      <a:pt x="70" y="0"/>
                      <a:pt x="60" y="3"/>
                      <a:pt x="47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5" y="10"/>
                      <a:pt x="44" y="11"/>
                    </a:cubicBezTo>
                    <a:cubicBezTo>
                      <a:pt x="42" y="12"/>
                      <a:pt x="41" y="13"/>
                      <a:pt x="40" y="13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35" y="18"/>
                      <a:pt x="28" y="24"/>
                      <a:pt x="24" y="25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1" y="32"/>
                      <a:pt x="33" y="26"/>
                      <a:pt x="43" y="21"/>
                    </a:cubicBezTo>
                    <a:cubicBezTo>
                      <a:pt x="53" y="17"/>
                      <a:pt x="72" y="18"/>
                      <a:pt x="85" y="32"/>
                    </a:cubicBezTo>
                    <a:cubicBezTo>
                      <a:pt x="99" y="46"/>
                      <a:pt x="115" y="74"/>
                      <a:pt x="124" y="96"/>
                    </a:cubicBezTo>
                    <a:cubicBezTo>
                      <a:pt x="131" y="114"/>
                      <a:pt x="137" y="151"/>
                      <a:pt x="135" y="160"/>
                    </a:cubicBezTo>
                    <a:cubicBezTo>
                      <a:pt x="134" y="164"/>
                      <a:pt x="139" y="156"/>
                      <a:pt x="141" y="147"/>
                    </a:cubicBezTo>
                    <a:cubicBezTo>
                      <a:pt x="140" y="130"/>
                      <a:pt x="129" y="82"/>
                      <a:pt x="121" y="7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4" name="Freeform 199">
                <a:extLst>
                  <a:ext uri="{FF2B5EF4-FFF2-40B4-BE49-F238E27FC236}">
                    <a16:creationId xmlns:a16="http://schemas.microsoft.com/office/drawing/2014/main" id="{FF9A0285-60BA-43B3-A9B9-4E49F82F4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612"/>
                <a:ext cx="55" cy="232"/>
              </a:xfrm>
              <a:custGeom>
                <a:avLst/>
                <a:gdLst>
                  <a:gd name="T0" fmla="*/ 220 w 22"/>
                  <a:gd name="T1" fmla="*/ 1251 h 87"/>
                  <a:gd name="T2" fmla="*/ 270 w 22"/>
                  <a:gd name="T3" fmla="*/ 0 h 87"/>
                  <a:gd name="T4" fmla="*/ 345 w 22"/>
                  <a:gd name="T5" fmla="*/ 1515 h 87"/>
                  <a:gd name="T6" fmla="*/ 220 w 22"/>
                  <a:gd name="T7" fmla="*/ 1251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87">
                    <a:moveTo>
                      <a:pt x="14" y="66"/>
                    </a:moveTo>
                    <a:cubicBezTo>
                      <a:pt x="11" y="52"/>
                      <a:pt x="13" y="29"/>
                      <a:pt x="17" y="0"/>
                    </a:cubicBezTo>
                    <a:cubicBezTo>
                      <a:pt x="13" y="15"/>
                      <a:pt x="0" y="87"/>
                      <a:pt x="22" y="80"/>
                    </a:cubicBezTo>
                    <a:cubicBezTo>
                      <a:pt x="19" y="79"/>
                      <a:pt x="16" y="74"/>
                      <a:pt x="14" y="66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5" name="Freeform 200">
                <a:extLst>
                  <a:ext uri="{FF2B5EF4-FFF2-40B4-BE49-F238E27FC236}">
                    <a16:creationId xmlns:a16="http://schemas.microsoft.com/office/drawing/2014/main" id="{51362408-77D2-4D4D-AB7A-1C4367AFE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655"/>
                <a:ext cx="510" cy="418"/>
              </a:xfrm>
              <a:custGeom>
                <a:avLst/>
                <a:gdLst>
                  <a:gd name="T0" fmla="*/ 0 w 204"/>
                  <a:gd name="T1" fmla="*/ 998 h 157"/>
                  <a:gd name="T2" fmla="*/ 1220 w 204"/>
                  <a:gd name="T3" fmla="*/ 282 h 157"/>
                  <a:gd name="T4" fmla="*/ 2033 w 204"/>
                  <a:gd name="T5" fmla="*/ 567 h 157"/>
                  <a:gd name="T6" fmla="*/ 3063 w 204"/>
                  <a:gd name="T7" fmla="*/ 1829 h 157"/>
                  <a:gd name="T8" fmla="*/ 3188 w 204"/>
                  <a:gd name="T9" fmla="*/ 2963 h 1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57">
                    <a:moveTo>
                      <a:pt x="0" y="53"/>
                    </a:moveTo>
                    <a:cubicBezTo>
                      <a:pt x="19" y="9"/>
                      <a:pt x="34" y="0"/>
                      <a:pt x="78" y="15"/>
                    </a:cubicBezTo>
                    <a:cubicBezTo>
                      <a:pt x="95" y="21"/>
                      <a:pt x="114" y="22"/>
                      <a:pt x="130" y="30"/>
                    </a:cubicBezTo>
                    <a:cubicBezTo>
                      <a:pt x="144" y="36"/>
                      <a:pt x="189" y="77"/>
                      <a:pt x="196" y="97"/>
                    </a:cubicBezTo>
                    <a:cubicBezTo>
                      <a:pt x="200" y="110"/>
                      <a:pt x="203" y="127"/>
                      <a:pt x="204" y="15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6" name="Freeform 201">
                <a:extLst>
                  <a:ext uri="{FF2B5EF4-FFF2-40B4-BE49-F238E27FC236}">
                    <a16:creationId xmlns:a16="http://schemas.microsoft.com/office/drawing/2014/main" id="{0114E05A-35EC-48ED-95D0-C4ACA6060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505"/>
                <a:ext cx="528" cy="235"/>
              </a:xfrm>
              <a:custGeom>
                <a:avLst/>
                <a:gdLst>
                  <a:gd name="T0" fmla="*/ 3306 w 211"/>
                  <a:gd name="T1" fmla="*/ 684 h 88"/>
                  <a:gd name="T2" fmla="*/ 1379 w 211"/>
                  <a:gd name="T3" fmla="*/ 956 h 88"/>
                  <a:gd name="T4" fmla="*/ 83 w 211"/>
                  <a:gd name="T5" fmla="*/ 0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1" h="88">
                    <a:moveTo>
                      <a:pt x="211" y="36"/>
                    </a:moveTo>
                    <a:cubicBezTo>
                      <a:pt x="200" y="88"/>
                      <a:pt x="127" y="56"/>
                      <a:pt x="88" y="50"/>
                    </a:cubicBezTo>
                    <a:cubicBezTo>
                      <a:pt x="57" y="44"/>
                      <a:pt x="0" y="32"/>
                      <a:pt x="5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7" name="Freeform 202">
                <a:extLst>
                  <a:ext uri="{FF2B5EF4-FFF2-40B4-BE49-F238E27FC236}">
                    <a16:creationId xmlns:a16="http://schemas.microsoft.com/office/drawing/2014/main" id="{1C778ED5-9178-4376-A179-67689166E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3100"/>
                <a:ext cx="235" cy="195"/>
              </a:xfrm>
              <a:custGeom>
                <a:avLst/>
                <a:gdLst>
                  <a:gd name="T0" fmla="*/ 0 w 94"/>
                  <a:gd name="T1" fmla="*/ 0 h 73"/>
                  <a:gd name="T2" fmla="*/ 1333 w 94"/>
                  <a:gd name="T3" fmla="*/ 1028 h 73"/>
                  <a:gd name="T4" fmla="*/ 613 w 94"/>
                  <a:gd name="T5" fmla="*/ 1242 h 73"/>
                  <a:gd name="T6" fmla="*/ 408 w 94"/>
                  <a:gd name="T7" fmla="*/ 401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73">
                    <a:moveTo>
                      <a:pt x="0" y="0"/>
                    </a:moveTo>
                    <a:cubicBezTo>
                      <a:pt x="27" y="34"/>
                      <a:pt x="94" y="27"/>
                      <a:pt x="85" y="54"/>
                    </a:cubicBezTo>
                    <a:cubicBezTo>
                      <a:pt x="80" y="72"/>
                      <a:pt x="51" y="73"/>
                      <a:pt x="39" y="65"/>
                    </a:cubicBezTo>
                    <a:cubicBezTo>
                      <a:pt x="25" y="54"/>
                      <a:pt x="25" y="37"/>
                      <a:pt x="26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8" name="Freeform 203">
                <a:extLst>
                  <a:ext uri="{FF2B5EF4-FFF2-40B4-BE49-F238E27FC236}">
                    <a16:creationId xmlns:a16="http://schemas.microsoft.com/office/drawing/2014/main" id="{E4749740-A08E-45F9-B5CB-043854093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" y="2895"/>
                <a:ext cx="388" cy="261"/>
              </a:xfrm>
              <a:custGeom>
                <a:avLst/>
                <a:gdLst>
                  <a:gd name="T0" fmla="*/ 2431 w 155"/>
                  <a:gd name="T1" fmla="*/ 738 h 98"/>
                  <a:gd name="T2" fmla="*/ 1021 w 155"/>
                  <a:gd name="T3" fmla="*/ 149 h 98"/>
                  <a:gd name="T4" fmla="*/ 238 w 155"/>
                  <a:gd name="T5" fmla="*/ 1340 h 98"/>
                  <a:gd name="T6" fmla="*/ 1660 w 155"/>
                  <a:gd name="T7" fmla="*/ 1702 h 98"/>
                  <a:gd name="T8" fmla="*/ 1680 w 155"/>
                  <a:gd name="T9" fmla="*/ 17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5" h="98">
                    <a:moveTo>
                      <a:pt x="155" y="39"/>
                    </a:moveTo>
                    <a:cubicBezTo>
                      <a:pt x="139" y="13"/>
                      <a:pt x="96" y="0"/>
                      <a:pt x="65" y="8"/>
                    </a:cubicBezTo>
                    <a:cubicBezTo>
                      <a:pt x="46" y="13"/>
                      <a:pt x="0" y="48"/>
                      <a:pt x="15" y="71"/>
                    </a:cubicBezTo>
                    <a:cubicBezTo>
                      <a:pt x="22" y="81"/>
                      <a:pt x="76" y="98"/>
                      <a:pt x="106" y="90"/>
                    </a:cubicBezTo>
                    <a:cubicBezTo>
                      <a:pt x="135" y="82"/>
                      <a:pt x="121" y="17"/>
                      <a:pt x="107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39" name="Freeform 204">
                <a:extLst>
                  <a:ext uri="{FF2B5EF4-FFF2-40B4-BE49-F238E27FC236}">
                    <a16:creationId xmlns:a16="http://schemas.microsoft.com/office/drawing/2014/main" id="{5A0938A4-76F1-4FC5-9293-CD5CEB117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676"/>
                <a:ext cx="252" cy="235"/>
              </a:xfrm>
              <a:custGeom>
                <a:avLst/>
                <a:gdLst>
                  <a:gd name="T0" fmla="*/ 716 w 101"/>
                  <a:gd name="T1" fmla="*/ 136 h 88"/>
                  <a:gd name="T2" fmla="*/ 529 w 101"/>
                  <a:gd name="T3" fmla="*/ 1391 h 88"/>
                  <a:gd name="T4" fmla="*/ 1569 w 101"/>
                  <a:gd name="T5" fmla="*/ 457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88">
                    <a:moveTo>
                      <a:pt x="46" y="7"/>
                    </a:moveTo>
                    <a:cubicBezTo>
                      <a:pt x="11" y="0"/>
                      <a:pt x="0" y="60"/>
                      <a:pt x="34" y="73"/>
                    </a:cubicBezTo>
                    <a:cubicBezTo>
                      <a:pt x="70" y="88"/>
                      <a:pt x="99" y="59"/>
                      <a:pt x="101" y="2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873" name="Freeform 205">
              <a:extLst>
                <a:ext uri="{FF2B5EF4-FFF2-40B4-BE49-F238E27FC236}">
                  <a16:creationId xmlns:a16="http://schemas.microsoft.com/office/drawing/2014/main" id="{F141E505-3F8E-4196-A25B-A7E959D64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" y="3335"/>
              <a:ext cx="430" cy="328"/>
            </a:xfrm>
            <a:custGeom>
              <a:avLst/>
              <a:gdLst>
                <a:gd name="T0" fmla="*/ 2145 w 172"/>
                <a:gd name="T1" fmla="*/ 205 h 123"/>
                <a:gd name="T2" fmla="*/ 2145 w 172"/>
                <a:gd name="T3" fmla="*/ 1331 h 123"/>
                <a:gd name="T4" fmla="*/ 1175 w 172"/>
                <a:gd name="T5" fmla="*/ 2240 h 123"/>
                <a:gd name="T6" fmla="*/ 363 w 172"/>
                <a:gd name="T7" fmla="*/ 1571 h 123"/>
                <a:gd name="T8" fmla="*/ 2083 w 172"/>
                <a:gd name="T9" fmla="*/ 1059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123">
                  <a:moveTo>
                    <a:pt x="137" y="11"/>
                  </a:moveTo>
                  <a:cubicBezTo>
                    <a:pt x="172" y="20"/>
                    <a:pt x="148" y="53"/>
                    <a:pt x="137" y="70"/>
                  </a:cubicBezTo>
                  <a:cubicBezTo>
                    <a:pt x="123" y="90"/>
                    <a:pt x="98" y="114"/>
                    <a:pt x="75" y="118"/>
                  </a:cubicBezTo>
                  <a:cubicBezTo>
                    <a:pt x="51" y="123"/>
                    <a:pt x="29" y="108"/>
                    <a:pt x="23" y="83"/>
                  </a:cubicBezTo>
                  <a:cubicBezTo>
                    <a:pt x="0" y="0"/>
                    <a:pt x="106" y="42"/>
                    <a:pt x="133" y="5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4" name="Freeform 206">
              <a:extLst>
                <a:ext uri="{FF2B5EF4-FFF2-40B4-BE49-F238E27FC236}">
                  <a16:creationId xmlns:a16="http://schemas.microsoft.com/office/drawing/2014/main" id="{1BE1FF67-59F6-4AEC-89A3-835FB5FE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2473"/>
              <a:ext cx="273" cy="475"/>
            </a:xfrm>
            <a:custGeom>
              <a:avLst/>
              <a:gdLst>
                <a:gd name="T0" fmla="*/ 1285 w 109"/>
                <a:gd name="T1" fmla="*/ 833 h 178"/>
                <a:gd name="T2" fmla="*/ 471 w 109"/>
                <a:gd name="T3" fmla="*/ 2983 h 178"/>
                <a:gd name="T4" fmla="*/ 1285 w 109"/>
                <a:gd name="T5" fmla="*/ 1993 h 178"/>
                <a:gd name="T6" fmla="*/ 1285 w 109"/>
                <a:gd name="T7" fmla="*/ 833 h 1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178">
                  <a:moveTo>
                    <a:pt x="82" y="44"/>
                  </a:moveTo>
                  <a:cubicBezTo>
                    <a:pt x="28" y="0"/>
                    <a:pt x="0" y="139"/>
                    <a:pt x="30" y="157"/>
                  </a:cubicBezTo>
                  <a:cubicBezTo>
                    <a:pt x="65" y="178"/>
                    <a:pt x="74" y="123"/>
                    <a:pt x="82" y="105"/>
                  </a:cubicBezTo>
                  <a:cubicBezTo>
                    <a:pt x="90" y="85"/>
                    <a:pt x="109" y="63"/>
                    <a:pt x="82" y="4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5" name="Freeform 207">
              <a:extLst>
                <a:ext uri="{FF2B5EF4-FFF2-40B4-BE49-F238E27FC236}">
                  <a16:creationId xmlns:a16="http://schemas.microsoft.com/office/drawing/2014/main" id="{CDC92AB8-22EE-485E-9ADC-C5BC3ED54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2505"/>
              <a:ext cx="205" cy="291"/>
            </a:xfrm>
            <a:custGeom>
              <a:avLst/>
              <a:gdLst>
                <a:gd name="T0" fmla="*/ 425 w 82"/>
                <a:gd name="T1" fmla="*/ 0 h 109"/>
                <a:gd name="T2" fmla="*/ 988 w 82"/>
                <a:gd name="T3" fmla="*/ 683 h 109"/>
                <a:gd name="T4" fmla="*/ 988 w 82"/>
                <a:gd name="T5" fmla="*/ 1866 h 109"/>
                <a:gd name="T6" fmla="*/ 458 w 82"/>
                <a:gd name="T7" fmla="*/ 1639 h 109"/>
                <a:gd name="T8" fmla="*/ 83 w 82"/>
                <a:gd name="T9" fmla="*/ 1127 h 109"/>
                <a:gd name="T10" fmla="*/ 488 w 82"/>
                <a:gd name="T11" fmla="*/ 56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109">
                  <a:moveTo>
                    <a:pt x="27" y="0"/>
                  </a:moveTo>
                  <a:cubicBezTo>
                    <a:pt x="39" y="3"/>
                    <a:pt x="53" y="20"/>
                    <a:pt x="63" y="36"/>
                  </a:cubicBezTo>
                  <a:cubicBezTo>
                    <a:pt x="71" y="53"/>
                    <a:pt x="82" y="86"/>
                    <a:pt x="63" y="98"/>
                  </a:cubicBezTo>
                  <a:cubicBezTo>
                    <a:pt x="45" y="109"/>
                    <a:pt x="41" y="96"/>
                    <a:pt x="29" y="86"/>
                  </a:cubicBezTo>
                  <a:cubicBezTo>
                    <a:pt x="19" y="77"/>
                    <a:pt x="6" y="73"/>
                    <a:pt x="5" y="59"/>
                  </a:cubicBezTo>
                  <a:cubicBezTo>
                    <a:pt x="0" y="31"/>
                    <a:pt x="0" y="6"/>
                    <a:pt x="31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6" name="Freeform 208">
              <a:extLst>
                <a:ext uri="{FF2B5EF4-FFF2-40B4-BE49-F238E27FC236}">
                  <a16:creationId xmlns:a16="http://schemas.microsoft.com/office/drawing/2014/main" id="{70104AFC-5EA6-4E2A-A31E-3D80AD4B7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3092"/>
              <a:ext cx="478" cy="509"/>
            </a:xfrm>
            <a:custGeom>
              <a:avLst/>
              <a:gdLst>
                <a:gd name="T0" fmla="*/ 563 w 191"/>
                <a:gd name="T1" fmla="*/ 0 h 191"/>
                <a:gd name="T2" fmla="*/ 1492 w 191"/>
                <a:gd name="T3" fmla="*/ 1420 h 191"/>
                <a:gd name="T4" fmla="*/ 2555 w 191"/>
                <a:gd name="T5" fmla="*/ 2628 h 191"/>
                <a:gd name="T6" fmla="*/ 2993 w 191"/>
                <a:gd name="T7" fmla="*/ 3614 h 1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1" h="191">
                  <a:moveTo>
                    <a:pt x="36" y="0"/>
                  </a:moveTo>
                  <a:cubicBezTo>
                    <a:pt x="0" y="58"/>
                    <a:pt x="63" y="56"/>
                    <a:pt x="95" y="75"/>
                  </a:cubicBezTo>
                  <a:cubicBezTo>
                    <a:pt x="121" y="90"/>
                    <a:pt x="146" y="115"/>
                    <a:pt x="163" y="139"/>
                  </a:cubicBezTo>
                  <a:cubicBezTo>
                    <a:pt x="175" y="155"/>
                    <a:pt x="179" y="176"/>
                    <a:pt x="191" y="19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7" name="Freeform 209">
              <a:extLst>
                <a:ext uri="{FF2B5EF4-FFF2-40B4-BE49-F238E27FC236}">
                  <a16:creationId xmlns:a16="http://schemas.microsoft.com/office/drawing/2014/main" id="{86CD3DBA-9549-4D3F-9CBC-A9D9E639F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" y="3385"/>
              <a:ext cx="246" cy="326"/>
            </a:xfrm>
            <a:custGeom>
              <a:avLst/>
              <a:gdLst>
                <a:gd name="T0" fmla="*/ 1140 w 98"/>
                <a:gd name="T1" fmla="*/ 0 h 122"/>
                <a:gd name="T2" fmla="*/ 567 w 98"/>
                <a:gd name="T3" fmla="*/ 1448 h 122"/>
                <a:gd name="T4" fmla="*/ 0 w 98"/>
                <a:gd name="T5" fmla="*/ 2327 h 1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22">
                  <a:moveTo>
                    <a:pt x="72" y="0"/>
                  </a:moveTo>
                  <a:cubicBezTo>
                    <a:pt x="98" y="26"/>
                    <a:pt x="50" y="60"/>
                    <a:pt x="36" y="76"/>
                  </a:cubicBezTo>
                  <a:cubicBezTo>
                    <a:pt x="23" y="92"/>
                    <a:pt x="11" y="106"/>
                    <a:pt x="0" y="12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8" name="Freeform 210">
              <a:extLst>
                <a:ext uri="{FF2B5EF4-FFF2-40B4-BE49-F238E27FC236}">
                  <a16:creationId xmlns:a16="http://schemas.microsoft.com/office/drawing/2014/main" id="{06525FAD-4B2F-4047-ADA8-8B63293FA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239"/>
              <a:ext cx="440" cy="474"/>
            </a:xfrm>
            <a:custGeom>
              <a:avLst/>
              <a:gdLst>
                <a:gd name="T0" fmla="*/ 0 w 176"/>
                <a:gd name="T1" fmla="*/ 3361 h 178"/>
                <a:gd name="T2" fmla="*/ 833 w 176"/>
                <a:gd name="T3" fmla="*/ 2077 h 178"/>
                <a:gd name="T4" fmla="*/ 1020 w 176"/>
                <a:gd name="T5" fmla="*/ 77 h 178"/>
                <a:gd name="T6" fmla="*/ 1708 w 176"/>
                <a:gd name="T7" fmla="*/ 1702 h 178"/>
                <a:gd name="T8" fmla="*/ 2750 w 176"/>
                <a:gd name="T9" fmla="*/ 3113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78">
                  <a:moveTo>
                    <a:pt x="0" y="178"/>
                  </a:moveTo>
                  <a:cubicBezTo>
                    <a:pt x="31" y="173"/>
                    <a:pt x="50" y="138"/>
                    <a:pt x="53" y="110"/>
                  </a:cubicBezTo>
                  <a:cubicBezTo>
                    <a:pt x="55" y="91"/>
                    <a:pt x="34" y="0"/>
                    <a:pt x="65" y="4"/>
                  </a:cubicBezTo>
                  <a:cubicBezTo>
                    <a:pt x="88" y="7"/>
                    <a:pt x="100" y="73"/>
                    <a:pt x="109" y="90"/>
                  </a:cubicBezTo>
                  <a:cubicBezTo>
                    <a:pt x="124" y="117"/>
                    <a:pt x="142" y="149"/>
                    <a:pt x="176" y="1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79" name="Freeform 211">
              <a:extLst>
                <a:ext uri="{FF2B5EF4-FFF2-40B4-BE49-F238E27FC236}">
                  <a16:creationId xmlns:a16="http://schemas.microsoft.com/office/drawing/2014/main" id="{9602E131-97B1-48CF-9162-DBC9D9F5F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3559"/>
              <a:ext cx="272" cy="154"/>
            </a:xfrm>
            <a:custGeom>
              <a:avLst/>
              <a:gdLst>
                <a:gd name="T0" fmla="*/ 0 w 109"/>
                <a:gd name="T1" fmla="*/ 1086 h 58"/>
                <a:gd name="T2" fmla="*/ 996 w 109"/>
                <a:gd name="T3" fmla="*/ 191 h 58"/>
                <a:gd name="T4" fmla="*/ 1694 w 109"/>
                <a:gd name="T5" fmla="*/ 1065 h 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9" h="58">
                  <a:moveTo>
                    <a:pt x="0" y="58"/>
                  </a:moveTo>
                  <a:cubicBezTo>
                    <a:pt x="24" y="57"/>
                    <a:pt x="39" y="0"/>
                    <a:pt x="64" y="10"/>
                  </a:cubicBezTo>
                  <a:cubicBezTo>
                    <a:pt x="74" y="14"/>
                    <a:pt x="99" y="47"/>
                    <a:pt x="109" y="5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0" name="Freeform 212">
              <a:extLst>
                <a:ext uri="{FF2B5EF4-FFF2-40B4-BE49-F238E27FC236}">
                  <a16:creationId xmlns:a16="http://schemas.microsoft.com/office/drawing/2014/main" id="{62BBBBE7-E5E0-4BB7-8B51-E2AC40FA0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2" y="3391"/>
              <a:ext cx="205" cy="320"/>
            </a:xfrm>
            <a:custGeom>
              <a:avLst/>
              <a:gdLst>
                <a:gd name="T0" fmla="*/ 738 w 82"/>
                <a:gd name="T1" fmla="*/ 171 h 120"/>
                <a:gd name="T2" fmla="*/ 95 w 82"/>
                <a:gd name="T3" fmla="*/ 320 h 120"/>
                <a:gd name="T4" fmla="*/ 550 w 82"/>
                <a:gd name="T5" fmla="*/ 1651 h 120"/>
                <a:gd name="T6" fmla="*/ 750 w 82"/>
                <a:gd name="T7" fmla="*/ 171 h 1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20">
                  <a:moveTo>
                    <a:pt x="47" y="9"/>
                  </a:moveTo>
                  <a:cubicBezTo>
                    <a:pt x="32" y="4"/>
                    <a:pt x="13" y="0"/>
                    <a:pt x="6" y="17"/>
                  </a:cubicBezTo>
                  <a:cubicBezTo>
                    <a:pt x="0" y="30"/>
                    <a:pt x="24" y="80"/>
                    <a:pt x="35" y="87"/>
                  </a:cubicBezTo>
                  <a:cubicBezTo>
                    <a:pt x="82" y="120"/>
                    <a:pt x="66" y="30"/>
                    <a:pt x="48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1" name="Freeform 213">
              <a:extLst>
                <a:ext uri="{FF2B5EF4-FFF2-40B4-BE49-F238E27FC236}">
                  <a16:creationId xmlns:a16="http://schemas.microsoft.com/office/drawing/2014/main" id="{707A0DFD-A409-4E55-9FCB-2B16C708C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3415"/>
              <a:ext cx="170" cy="26"/>
            </a:xfrm>
            <a:custGeom>
              <a:avLst/>
              <a:gdLst>
                <a:gd name="T0" fmla="*/ 0 w 68"/>
                <a:gd name="T1" fmla="*/ 0 h 10"/>
                <a:gd name="T2" fmla="*/ 1063 w 6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10">
                  <a:moveTo>
                    <a:pt x="0" y="0"/>
                  </a:moveTo>
                  <a:cubicBezTo>
                    <a:pt x="17" y="5"/>
                    <a:pt x="54" y="10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2" name="Freeform 214">
              <a:extLst>
                <a:ext uri="{FF2B5EF4-FFF2-40B4-BE49-F238E27FC236}">
                  <a16:creationId xmlns:a16="http://schemas.microsoft.com/office/drawing/2014/main" id="{55F97309-A236-43F2-AEEB-8A3300AAC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2900"/>
              <a:ext cx="278" cy="517"/>
            </a:xfrm>
            <a:custGeom>
              <a:avLst/>
              <a:gdLst>
                <a:gd name="T0" fmla="*/ 741 w 111"/>
                <a:gd name="T1" fmla="*/ 3672 h 194"/>
                <a:gd name="T2" fmla="*/ 408 w 111"/>
                <a:gd name="T3" fmla="*/ 2444 h 194"/>
                <a:gd name="T4" fmla="*/ 145 w 111"/>
                <a:gd name="T5" fmla="*/ 1740 h 194"/>
                <a:gd name="T6" fmla="*/ 113 w 111"/>
                <a:gd name="T7" fmla="*/ 738 h 194"/>
                <a:gd name="T8" fmla="*/ 972 w 111"/>
                <a:gd name="T9" fmla="*/ 21 h 194"/>
                <a:gd name="T10" fmla="*/ 1743 w 111"/>
                <a:gd name="T11" fmla="*/ 930 h 1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94">
                  <a:moveTo>
                    <a:pt x="47" y="194"/>
                  </a:moveTo>
                  <a:cubicBezTo>
                    <a:pt x="44" y="171"/>
                    <a:pt x="36" y="150"/>
                    <a:pt x="26" y="129"/>
                  </a:cubicBezTo>
                  <a:cubicBezTo>
                    <a:pt x="21" y="118"/>
                    <a:pt x="12" y="105"/>
                    <a:pt x="9" y="92"/>
                  </a:cubicBezTo>
                  <a:cubicBezTo>
                    <a:pt x="5" y="74"/>
                    <a:pt x="0" y="55"/>
                    <a:pt x="7" y="39"/>
                  </a:cubicBezTo>
                  <a:cubicBezTo>
                    <a:pt x="15" y="19"/>
                    <a:pt x="39" y="2"/>
                    <a:pt x="62" y="1"/>
                  </a:cubicBezTo>
                  <a:cubicBezTo>
                    <a:pt x="82" y="0"/>
                    <a:pt x="104" y="34"/>
                    <a:pt x="111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3" name="Freeform 215">
              <a:extLst>
                <a:ext uri="{FF2B5EF4-FFF2-40B4-BE49-F238E27FC236}">
                  <a16:creationId xmlns:a16="http://schemas.microsoft.com/office/drawing/2014/main" id="{907897F0-6DE2-4AE5-BCFB-6134A5BBC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508"/>
              <a:ext cx="130" cy="488"/>
            </a:xfrm>
            <a:custGeom>
              <a:avLst/>
              <a:gdLst>
                <a:gd name="T0" fmla="*/ 675 w 52"/>
                <a:gd name="T1" fmla="*/ 3469 h 183"/>
                <a:gd name="T2" fmla="*/ 50 w 52"/>
                <a:gd name="T3" fmla="*/ 2048 h 183"/>
                <a:gd name="T4" fmla="*/ 83 w 52"/>
                <a:gd name="T5" fmla="*/ 968 h 183"/>
                <a:gd name="T6" fmla="*/ 488 w 52"/>
                <a:gd name="T7" fmla="*/ 0 h 1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183">
                  <a:moveTo>
                    <a:pt x="43" y="183"/>
                  </a:moveTo>
                  <a:cubicBezTo>
                    <a:pt x="52" y="161"/>
                    <a:pt x="8" y="127"/>
                    <a:pt x="3" y="108"/>
                  </a:cubicBezTo>
                  <a:cubicBezTo>
                    <a:pt x="0" y="91"/>
                    <a:pt x="2" y="68"/>
                    <a:pt x="5" y="51"/>
                  </a:cubicBezTo>
                  <a:cubicBezTo>
                    <a:pt x="10" y="31"/>
                    <a:pt x="31" y="21"/>
                    <a:pt x="3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4" name="Freeform 216">
              <a:extLst>
                <a:ext uri="{FF2B5EF4-FFF2-40B4-BE49-F238E27FC236}">
                  <a16:creationId xmlns:a16="http://schemas.microsoft.com/office/drawing/2014/main" id="{BBA4B2B2-570E-404D-85AC-74BFCFAA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511"/>
              <a:ext cx="233" cy="490"/>
            </a:xfrm>
            <a:custGeom>
              <a:avLst/>
              <a:gdLst>
                <a:gd name="T0" fmla="*/ 1463 w 93"/>
                <a:gd name="T1" fmla="*/ 0 h 184"/>
                <a:gd name="T2" fmla="*/ 1067 w 93"/>
                <a:gd name="T3" fmla="*/ 1816 h 184"/>
                <a:gd name="T4" fmla="*/ 691 w 93"/>
                <a:gd name="T5" fmla="*/ 2759 h 184"/>
                <a:gd name="T6" fmla="*/ 0 w 93"/>
                <a:gd name="T7" fmla="*/ 3475 h 1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84">
                  <a:moveTo>
                    <a:pt x="93" y="0"/>
                  </a:moveTo>
                  <a:cubicBezTo>
                    <a:pt x="76" y="30"/>
                    <a:pt x="76" y="63"/>
                    <a:pt x="68" y="96"/>
                  </a:cubicBezTo>
                  <a:cubicBezTo>
                    <a:pt x="63" y="113"/>
                    <a:pt x="56" y="134"/>
                    <a:pt x="44" y="146"/>
                  </a:cubicBezTo>
                  <a:cubicBezTo>
                    <a:pt x="30" y="160"/>
                    <a:pt x="12" y="168"/>
                    <a:pt x="0" y="18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5" name="Freeform 217">
              <a:extLst>
                <a:ext uri="{FF2B5EF4-FFF2-40B4-BE49-F238E27FC236}">
                  <a16:creationId xmlns:a16="http://schemas.microsoft.com/office/drawing/2014/main" id="{FC980700-D6CD-4923-B3E3-8CB1FA7B2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3012"/>
              <a:ext cx="263" cy="189"/>
            </a:xfrm>
            <a:custGeom>
              <a:avLst/>
              <a:gdLst>
                <a:gd name="T0" fmla="*/ 1413 w 105"/>
                <a:gd name="T1" fmla="*/ 0 h 71"/>
                <a:gd name="T2" fmla="*/ 959 w 105"/>
                <a:gd name="T3" fmla="*/ 1283 h 71"/>
                <a:gd name="T4" fmla="*/ 113 w 105"/>
                <a:gd name="T5" fmla="*/ 828 h 71"/>
                <a:gd name="T6" fmla="*/ 0 w 105"/>
                <a:gd name="T7" fmla="*/ 474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71">
                  <a:moveTo>
                    <a:pt x="90" y="0"/>
                  </a:moveTo>
                  <a:cubicBezTo>
                    <a:pt x="105" y="23"/>
                    <a:pt x="86" y="63"/>
                    <a:pt x="61" y="68"/>
                  </a:cubicBezTo>
                  <a:cubicBezTo>
                    <a:pt x="49" y="71"/>
                    <a:pt x="13" y="57"/>
                    <a:pt x="7" y="44"/>
                  </a:cubicBezTo>
                  <a:cubicBezTo>
                    <a:pt x="2" y="37"/>
                    <a:pt x="0" y="25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6" name="Freeform 218">
              <a:extLst>
                <a:ext uri="{FF2B5EF4-FFF2-40B4-BE49-F238E27FC236}">
                  <a16:creationId xmlns:a16="http://schemas.microsoft.com/office/drawing/2014/main" id="{3B4BED00-E60D-4883-A733-FD1557982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2836"/>
              <a:ext cx="185" cy="456"/>
            </a:xfrm>
            <a:custGeom>
              <a:avLst/>
              <a:gdLst>
                <a:gd name="T0" fmla="*/ 283 w 74"/>
                <a:gd name="T1" fmla="*/ 0 h 171"/>
                <a:gd name="T2" fmla="*/ 988 w 74"/>
                <a:gd name="T3" fmla="*/ 1400 h 171"/>
                <a:gd name="T4" fmla="*/ 1050 w 74"/>
                <a:gd name="T5" fmla="*/ 2424 h 171"/>
                <a:gd name="T6" fmla="*/ 0 w 74"/>
                <a:gd name="T7" fmla="*/ 3243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171">
                  <a:moveTo>
                    <a:pt x="18" y="0"/>
                  </a:moveTo>
                  <a:cubicBezTo>
                    <a:pt x="48" y="32"/>
                    <a:pt x="58" y="60"/>
                    <a:pt x="63" y="74"/>
                  </a:cubicBezTo>
                  <a:cubicBezTo>
                    <a:pt x="68" y="88"/>
                    <a:pt x="74" y="113"/>
                    <a:pt x="67" y="128"/>
                  </a:cubicBezTo>
                  <a:cubicBezTo>
                    <a:pt x="56" y="152"/>
                    <a:pt x="26" y="171"/>
                    <a:pt x="0" y="17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7" name="Freeform 219">
              <a:extLst>
                <a:ext uri="{FF2B5EF4-FFF2-40B4-BE49-F238E27FC236}">
                  <a16:creationId xmlns:a16="http://schemas.microsoft.com/office/drawing/2014/main" id="{A6FA97A4-4B15-4E6C-8C9D-449F6C294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" y="3271"/>
              <a:ext cx="503" cy="440"/>
            </a:xfrm>
            <a:custGeom>
              <a:avLst/>
              <a:gdLst>
                <a:gd name="T0" fmla="*/ 0 w 201"/>
                <a:gd name="T1" fmla="*/ 435 h 165"/>
                <a:gd name="T2" fmla="*/ 863 w 201"/>
                <a:gd name="T3" fmla="*/ 627 h 165"/>
                <a:gd name="T4" fmla="*/ 1522 w 201"/>
                <a:gd name="T5" fmla="*/ 307 h 165"/>
                <a:gd name="T6" fmla="*/ 2222 w 201"/>
                <a:gd name="T7" fmla="*/ 320 h 165"/>
                <a:gd name="T8" fmla="*/ 2880 w 201"/>
                <a:gd name="T9" fmla="*/ 1592 h 165"/>
                <a:gd name="T10" fmla="*/ 3068 w 201"/>
                <a:gd name="T11" fmla="*/ 2957 h 165"/>
                <a:gd name="T12" fmla="*/ 2993 w 201"/>
                <a:gd name="T13" fmla="*/ 3128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" h="165">
                  <a:moveTo>
                    <a:pt x="0" y="23"/>
                  </a:moveTo>
                  <a:cubicBezTo>
                    <a:pt x="11" y="31"/>
                    <a:pt x="43" y="35"/>
                    <a:pt x="55" y="33"/>
                  </a:cubicBezTo>
                  <a:cubicBezTo>
                    <a:pt x="72" y="29"/>
                    <a:pt x="87" y="27"/>
                    <a:pt x="97" y="16"/>
                  </a:cubicBezTo>
                  <a:cubicBezTo>
                    <a:pt x="113" y="0"/>
                    <a:pt x="133" y="6"/>
                    <a:pt x="142" y="17"/>
                  </a:cubicBezTo>
                  <a:cubicBezTo>
                    <a:pt x="144" y="19"/>
                    <a:pt x="174" y="58"/>
                    <a:pt x="184" y="84"/>
                  </a:cubicBezTo>
                  <a:cubicBezTo>
                    <a:pt x="195" y="110"/>
                    <a:pt x="201" y="143"/>
                    <a:pt x="196" y="156"/>
                  </a:cubicBezTo>
                  <a:cubicBezTo>
                    <a:pt x="194" y="161"/>
                    <a:pt x="191" y="165"/>
                    <a:pt x="191" y="1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8" name="Freeform 220">
              <a:extLst>
                <a:ext uri="{FF2B5EF4-FFF2-40B4-BE49-F238E27FC236}">
                  <a16:creationId xmlns:a16="http://schemas.microsoft.com/office/drawing/2014/main" id="{A7434BD5-6F9A-4D38-8849-847292439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503"/>
              <a:ext cx="223" cy="589"/>
            </a:xfrm>
            <a:custGeom>
              <a:avLst/>
              <a:gdLst>
                <a:gd name="T0" fmla="*/ 1401 w 89"/>
                <a:gd name="T1" fmla="*/ 0 h 221"/>
                <a:gd name="T2" fmla="*/ 1180 w 89"/>
                <a:gd name="T3" fmla="*/ 306 h 221"/>
                <a:gd name="T4" fmla="*/ 910 w 89"/>
                <a:gd name="T5" fmla="*/ 1343 h 221"/>
                <a:gd name="T6" fmla="*/ 930 w 89"/>
                <a:gd name="T7" fmla="*/ 2649 h 221"/>
                <a:gd name="T8" fmla="*/ 1180 w 89"/>
                <a:gd name="T9" fmla="*/ 3481 h 221"/>
                <a:gd name="T10" fmla="*/ 742 w 89"/>
                <a:gd name="T11" fmla="*/ 4163 h 221"/>
                <a:gd name="T12" fmla="*/ 251 w 89"/>
                <a:gd name="T13" fmla="*/ 3878 h 221"/>
                <a:gd name="T14" fmla="*/ 629 w 89"/>
                <a:gd name="T15" fmla="*/ 2913 h 2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221">
                  <a:moveTo>
                    <a:pt x="89" y="0"/>
                  </a:moveTo>
                  <a:cubicBezTo>
                    <a:pt x="85" y="6"/>
                    <a:pt x="79" y="10"/>
                    <a:pt x="75" y="16"/>
                  </a:cubicBezTo>
                  <a:cubicBezTo>
                    <a:pt x="60" y="33"/>
                    <a:pt x="59" y="50"/>
                    <a:pt x="58" y="71"/>
                  </a:cubicBezTo>
                  <a:cubicBezTo>
                    <a:pt x="58" y="94"/>
                    <a:pt x="57" y="117"/>
                    <a:pt x="59" y="140"/>
                  </a:cubicBezTo>
                  <a:cubicBezTo>
                    <a:pt x="60" y="157"/>
                    <a:pt x="68" y="168"/>
                    <a:pt x="75" y="184"/>
                  </a:cubicBezTo>
                  <a:cubicBezTo>
                    <a:pt x="81" y="199"/>
                    <a:pt x="69" y="218"/>
                    <a:pt x="47" y="220"/>
                  </a:cubicBezTo>
                  <a:cubicBezTo>
                    <a:pt x="35" y="221"/>
                    <a:pt x="25" y="212"/>
                    <a:pt x="16" y="205"/>
                  </a:cubicBezTo>
                  <a:cubicBezTo>
                    <a:pt x="0" y="194"/>
                    <a:pt x="17" y="161"/>
                    <a:pt x="40" y="15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89" name="Freeform 221">
              <a:extLst>
                <a:ext uri="{FF2B5EF4-FFF2-40B4-BE49-F238E27FC236}">
                  <a16:creationId xmlns:a16="http://schemas.microsoft.com/office/drawing/2014/main" id="{85EBB1D0-0F98-4821-880F-419818D79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7" y="2508"/>
              <a:ext cx="498" cy="501"/>
            </a:xfrm>
            <a:custGeom>
              <a:avLst/>
              <a:gdLst>
                <a:gd name="T0" fmla="*/ 488 w 199"/>
                <a:gd name="T1" fmla="*/ 0 h 188"/>
                <a:gd name="T2" fmla="*/ 63 w 199"/>
                <a:gd name="T3" fmla="*/ 1173 h 188"/>
                <a:gd name="T4" fmla="*/ 33 w 199"/>
                <a:gd name="T5" fmla="*/ 2172 h 188"/>
                <a:gd name="T6" fmla="*/ 270 w 199"/>
                <a:gd name="T7" fmla="*/ 2763 h 188"/>
                <a:gd name="T8" fmla="*/ 470 w 199"/>
                <a:gd name="T9" fmla="*/ 2628 h 188"/>
                <a:gd name="T10" fmla="*/ 1084 w 199"/>
                <a:gd name="T11" fmla="*/ 2684 h 188"/>
                <a:gd name="T12" fmla="*/ 2160 w 199"/>
                <a:gd name="T13" fmla="*/ 3310 h 188"/>
                <a:gd name="T14" fmla="*/ 3118 w 199"/>
                <a:gd name="T15" fmla="*/ 1945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188">
                  <a:moveTo>
                    <a:pt x="31" y="0"/>
                  </a:moveTo>
                  <a:cubicBezTo>
                    <a:pt x="21" y="20"/>
                    <a:pt x="9" y="39"/>
                    <a:pt x="4" y="62"/>
                  </a:cubicBezTo>
                  <a:cubicBezTo>
                    <a:pt x="0" y="78"/>
                    <a:pt x="2" y="98"/>
                    <a:pt x="2" y="115"/>
                  </a:cubicBezTo>
                  <a:cubicBezTo>
                    <a:pt x="2" y="125"/>
                    <a:pt x="2" y="147"/>
                    <a:pt x="17" y="146"/>
                  </a:cubicBezTo>
                  <a:cubicBezTo>
                    <a:pt x="21" y="145"/>
                    <a:pt x="26" y="140"/>
                    <a:pt x="30" y="139"/>
                  </a:cubicBezTo>
                  <a:cubicBezTo>
                    <a:pt x="42" y="135"/>
                    <a:pt x="57" y="138"/>
                    <a:pt x="69" y="142"/>
                  </a:cubicBezTo>
                  <a:cubicBezTo>
                    <a:pt x="93" y="149"/>
                    <a:pt x="114" y="168"/>
                    <a:pt x="138" y="175"/>
                  </a:cubicBezTo>
                  <a:cubicBezTo>
                    <a:pt x="184" y="188"/>
                    <a:pt x="186" y="141"/>
                    <a:pt x="199" y="10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0" name="Freeform 222">
              <a:extLst>
                <a:ext uri="{FF2B5EF4-FFF2-40B4-BE49-F238E27FC236}">
                  <a16:creationId xmlns:a16="http://schemas.microsoft.com/office/drawing/2014/main" id="{090D3A44-98D3-4B0C-85E4-10F850A9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935"/>
              <a:ext cx="553" cy="578"/>
            </a:xfrm>
            <a:custGeom>
              <a:avLst/>
              <a:gdLst>
                <a:gd name="T0" fmla="*/ 0 w 221"/>
                <a:gd name="T1" fmla="*/ 1718 h 217"/>
                <a:gd name="T2" fmla="*/ 520 w 221"/>
                <a:gd name="T3" fmla="*/ 1361 h 217"/>
                <a:gd name="T4" fmla="*/ 688 w 221"/>
                <a:gd name="T5" fmla="*/ 533 h 217"/>
                <a:gd name="T6" fmla="*/ 1176 w 221"/>
                <a:gd name="T7" fmla="*/ 56 h 217"/>
                <a:gd name="T8" fmla="*/ 2004 w 221"/>
                <a:gd name="T9" fmla="*/ 376 h 217"/>
                <a:gd name="T10" fmla="*/ 3288 w 221"/>
                <a:gd name="T11" fmla="*/ 2477 h 217"/>
                <a:gd name="T12" fmla="*/ 3180 w 221"/>
                <a:gd name="T13" fmla="*/ 4102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1" h="217">
                  <a:moveTo>
                    <a:pt x="0" y="91"/>
                  </a:moveTo>
                  <a:cubicBezTo>
                    <a:pt x="10" y="90"/>
                    <a:pt x="28" y="80"/>
                    <a:pt x="33" y="72"/>
                  </a:cubicBezTo>
                  <a:cubicBezTo>
                    <a:pt x="40" y="59"/>
                    <a:pt x="36" y="41"/>
                    <a:pt x="44" y="28"/>
                  </a:cubicBezTo>
                  <a:cubicBezTo>
                    <a:pt x="53" y="12"/>
                    <a:pt x="59" y="0"/>
                    <a:pt x="75" y="3"/>
                  </a:cubicBezTo>
                  <a:cubicBezTo>
                    <a:pt x="95" y="7"/>
                    <a:pt x="109" y="13"/>
                    <a:pt x="128" y="20"/>
                  </a:cubicBezTo>
                  <a:cubicBezTo>
                    <a:pt x="170" y="37"/>
                    <a:pt x="221" y="86"/>
                    <a:pt x="210" y="131"/>
                  </a:cubicBezTo>
                  <a:cubicBezTo>
                    <a:pt x="199" y="176"/>
                    <a:pt x="195" y="201"/>
                    <a:pt x="203" y="2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1" name="Freeform 223">
              <a:extLst>
                <a:ext uri="{FF2B5EF4-FFF2-40B4-BE49-F238E27FC236}">
                  <a16:creationId xmlns:a16="http://schemas.microsoft.com/office/drawing/2014/main" id="{6B441391-7844-4F47-BB15-E759372F4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081"/>
              <a:ext cx="38" cy="192"/>
            </a:xfrm>
            <a:custGeom>
              <a:avLst/>
              <a:gdLst>
                <a:gd name="T0" fmla="*/ 180 w 15"/>
                <a:gd name="T1" fmla="*/ 0 h 72"/>
                <a:gd name="T2" fmla="*/ 243 w 15"/>
                <a:gd name="T3" fmla="*/ 136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2">
                  <a:moveTo>
                    <a:pt x="11" y="0"/>
                  </a:moveTo>
                  <a:cubicBezTo>
                    <a:pt x="11" y="23"/>
                    <a:pt x="0" y="50"/>
                    <a:pt x="15" y="7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2" name="Freeform 224">
              <a:extLst>
                <a:ext uri="{FF2B5EF4-FFF2-40B4-BE49-F238E27FC236}">
                  <a16:creationId xmlns:a16="http://schemas.microsoft.com/office/drawing/2014/main" id="{19E251E6-23F9-4E3F-8B70-B5DFB2A90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" y="3140"/>
              <a:ext cx="252" cy="381"/>
            </a:xfrm>
            <a:custGeom>
              <a:avLst/>
              <a:gdLst>
                <a:gd name="T0" fmla="*/ 1070 w 101"/>
                <a:gd name="T1" fmla="*/ 0 h 143"/>
                <a:gd name="T2" fmla="*/ 125 w 101"/>
                <a:gd name="T3" fmla="*/ 943 h 143"/>
                <a:gd name="T4" fmla="*/ 354 w 101"/>
                <a:gd name="T5" fmla="*/ 1830 h 143"/>
                <a:gd name="T6" fmla="*/ 1569 w 101"/>
                <a:gd name="T7" fmla="*/ 2081 h 1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43">
                  <a:moveTo>
                    <a:pt x="69" y="0"/>
                  </a:moveTo>
                  <a:cubicBezTo>
                    <a:pt x="58" y="19"/>
                    <a:pt x="19" y="28"/>
                    <a:pt x="8" y="50"/>
                  </a:cubicBezTo>
                  <a:cubicBezTo>
                    <a:pt x="0" y="64"/>
                    <a:pt x="13" y="87"/>
                    <a:pt x="23" y="97"/>
                  </a:cubicBezTo>
                  <a:cubicBezTo>
                    <a:pt x="42" y="113"/>
                    <a:pt x="82" y="143"/>
                    <a:pt x="101" y="1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3" name="Freeform 225">
              <a:extLst>
                <a:ext uri="{FF2B5EF4-FFF2-40B4-BE49-F238E27FC236}">
                  <a16:creationId xmlns:a16="http://schemas.microsoft.com/office/drawing/2014/main" id="{0BA1EBA9-F6D0-497C-ABF3-694DA1C7D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" y="3425"/>
              <a:ext cx="233" cy="243"/>
            </a:xfrm>
            <a:custGeom>
              <a:avLst/>
              <a:gdLst>
                <a:gd name="T0" fmla="*/ 596 w 93"/>
                <a:gd name="T1" fmla="*/ 150 h 91"/>
                <a:gd name="T2" fmla="*/ 1160 w 93"/>
                <a:gd name="T3" fmla="*/ 115 h 91"/>
                <a:gd name="T4" fmla="*/ 1443 w 93"/>
                <a:gd name="T5" fmla="*/ 1127 h 91"/>
                <a:gd name="T6" fmla="*/ 784 w 93"/>
                <a:gd name="T7" fmla="*/ 1698 h 91"/>
                <a:gd name="T8" fmla="*/ 0 w 93"/>
                <a:gd name="T9" fmla="*/ 1071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91">
                  <a:moveTo>
                    <a:pt x="38" y="8"/>
                  </a:moveTo>
                  <a:cubicBezTo>
                    <a:pt x="48" y="4"/>
                    <a:pt x="64" y="0"/>
                    <a:pt x="74" y="6"/>
                  </a:cubicBezTo>
                  <a:cubicBezTo>
                    <a:pt x="83" y="13"/>
                    <a:pt x="93" y="30"/>
                    <a:pt x="92" y="59"/>
                  </a:cubicBezTo>
                  <a:cubicBezTo>
                    <a:pt x="91" y="89"/>
                    <a:pt x="66" y="91"/>
                    <a:pt x="50" y="89"/>
                  </a:cubicBezTo>
                  <a:cubicBezTo>
                    <a:pt x="16" y="85"/>
                    <a:pt x="6" y="66"/>
                    <a:pt x="0" y="5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4" name="Freeform 226">
              <a:extLst>
                <a:ext uri="{FF2B5EF4-FFF2-40B4-BE49-F238E27FC236}">
                  <a16:creationId xmlns:a16="http://schemas.microsoft.com/office/drawing/2014/main" id="{415E37BE-9005-4390-A1E1-8B0CA84AE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2508"/>
              <a:ext cx="90" cy="355"/>
            </a:xfrm>
            <a:custGeom>
              <a:avLst/>
              <a:gdLst>
                <a:gd name="T0" fmla="*/ 563 w 36"/>
                <a:gd name="T1" fmla="*/ 0 h 133"/>
                <a:gd name="T2" fmla="*/ 425 w 36"/>
                <a:gd name="T3" fmla="*/ 435 h 133"/>
                <a:gd name="T4" fmla="*/ 470 w 36"/>
                <a:gd name="T5" fmla="*/ 2245 h 1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33">
                  <a:moveTo>
                    <a:pt x="36" y="0"/>
                  </a:moveTo>
                  <a:cubicBezTo>
                    <a:pt x="31" y="9"/>
                    <a:pt x="28" y="19"/>
                    <a:pt x="27" y="23"/>
                  </a:cubicBezTo>
                  <a:cubicBezTo>
                    <a:pt x="24" y="36"/>
                    <a:pt x="0" y="133"/>
                    <a:pt x="30" y="1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5" name="Rectangle 227">
              <a:extLst>
                <a:ext uri="{FF2B5EF4-FFF2-40B4-BE49-F238E27FC236}">
                  <a16:creationId xmlns:a16="http://schemas.microsoft.com/office/drawing/2014/main" id="{D3A5A2B3-CB6A-4F8E-8836-40BE732D0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" y="2505"/>
              <a:ext cx="1701" cy="1208"/>
            </a:xfrm>
            <a:prstGeom prst="rect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896" name="Freeform 228">
              <a:extLst>
                <a:ext uri="{FF2B5EF4-FFF2-40B4-BE49-F238E27FC236}">
                  <a16:creationId xmlns:a16="http://schemas.microsoft.com/office/drawing/2014/main" id="{FB70C6E9-BDCA-40DC-955B-4F99A77DD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" y="3417"/>
              <a:ext cx="188" cy="174"/>
            </a:xfrm>
            <a:custGeom>
              <a:avLst/>
              <a:gdLst>
                <a:gd name="T0" fmla="*/ 0 w 75"/>
                <a:gd name="T1" fmla="*/ 78 h 65"/>
                <a:gd name="T2" fmla="*/ 930 w 75"/>
                <a:gd name="T3" fmla="*/ 616 h 65"/>
                <a:gd name="T4" fmla="*/ 1181 w 75"/>
                <a:gd name="T5" fmla="*/ 124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65">
                  <a:moveTo>
                    <a:pt x="0" y="4"/>
                  </a:moveTo>
                  <a:cubicBezTo>
                    <a:pt x="22" y="0"/>
                    <a:pt x="45" y="15"/>
                    <a:pt x="59" y="32"/>
                  </a:cubicBezTo>
                  <a:cubicBezTo>
                    <a:pt x="70" y="47"/>
                    <a:pt x="75" y="65"/>
                    <a:pt x="75" y="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7" name="Freeform 229">
              <a:extLst>
                <a:ext uri="{FF2B5EF4-FFF2-40B4-BE49-F238E27FC236}">
                  <a16:creationId xmlns:a16="http://schemas.microsoft.com/office/drawing/2014/main" id="{B07CF088-5CBB-4962-98F6-A091B28A8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3673"/>
              <a:ext cx="18" cy="40"/>
            </a:xfrm>
            <a:custGeom>
              <a:avLst/>
              <a:gdLst>
                <a:gd name="T0" fmla="*/ 0 w 7"/>
                <a:gd name="T1" fmla="*/ 0 h 15"/>
                <a:gd name="T2" fmla="*/ 118 w 7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4" y="6"/>
                    <a:pt x="7" y="15"/>
                    <a:pt x="7" y="1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8" name="Freeform 230">
              <a:extLst>
                <a:ext uri="{FF2B5EF4-FFF2-40B4-BE49-F238E27FC236}">
                  <a16:creationId xmlns:a16="http://schemas.microsoft.com/office/drawing/2014/main" id="{5123151E-802C-4288-A529-5FDB18F51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967"/>
              <a:ext cx="273" cy="437"/>
            </a:xfrm>
            <a:custGeom>
              <a:avLst/>
              <a:gdLst>
                <a:gd name="T0" fmla="*/ 145 w 109"/>
                <a:gd name="T1" fmla="*/ 0 h 164"/>
                <a:gd name="T2" fmla="*/ 1713 w 109"/>
                <a:gd name="T3" fmla="*/ 3102 h 1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9" h="164">
                  <a:moveTo>
                    <a:pt x="9" y="0"/>
                  </a:moveTo>
                  <a:cubicBezTo>
                    <a:pt x="0" y="13"/>
                    <a:pt x="38" y="147"/>
                    <a:pt x="109" y="16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99" name="Freeform 231">
              <a:extLst>
                <a:ext uri="{FF2B5EF4-FFF2-40B4-BE49-F238E27FC236}">
                  <a16:creationId xmlns:a16="http://schemas.microsoft.com/office/drawing/2014/main" id="{610AB26B-C5A7-4E69-B479-296A26BE9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2505"/>
              <a:ext cx="235" cy="283"/>
            </a:xfrm>
            <a:custGeom>
              <a:avLst/>
              <a:gdLst>
                <a:gd name="T0" fmla="*/ 595 w 94"/>
                <a:gd name="T1" fmla="*/ 21 h 106"/>
                <a:gd name="T2" fmla="*/ 188 w 94"/>
                <a:gd name="T3" fmla="*/ 1426 h 106"/>
                <a:gd name="T4" fmla="*/ 1470 w 9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06">
                  <a:moveTo>
                    <a:pt x="38" y="1"/>
                  </a:moveTo>
                  <a:cubicBezTo>
                    <a:pt x="31" y="23"/>
                    <a:pt x="0" y="61"/>
                    <a:pt x="12" y="75"/>
                  </a:cubicBezTo>
                  <a:cubicBezTo>
                    <a:pt x="39" y="106"/>
                    <a:pt x="91" y="11"/>
                    <a:pt x="9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0" name="Freeform 232">
              <a:extLst>
                <a:ext uri="{FF2B5EF4-FFF2-40B4-BE49-F238E27FC236}">
                  <a16:creationId xmlns:a16="http://schemas.microsoft.com/office/drawing/2014/main" id="{F7456423-3E33-4403-B731-41B3C078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3" y="3207"/>
              <a:ext cx="112" cy="498"/>
            </a:xfrm>
            <a:custGeom>
              <a:avLst/>
              <a:gdLst>
                <a:gd name="T0" fmla="*/ 694 w 45"/>
                <a:gd name="T1" fmla="*/ 0 h 187"/>
                <a:gd name="T2" fmla="*/ 416 w 45"/>
                <a:gd name="T3" fmla="*/ 589 h 187"/>
                <a:gd name="T4" fmla="*/ 30 w 45"/>
                <a:gd name="T5" fmla="*/ 1758 h 187"/>
                <a:gd name="T6" fmla="*/ 694 w 45"/>
                <a:gd name="T7" fmla="*/ 3531 h 1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87">
                  <a:moveTo>
                    <a:pt x="45" y="0"/>
                  </a:moveTo>
                  <a:cubicBezTo>
                    <a:pt x="35" y="3"/>
                    <a:pt x="27" y="17"/>
                    <a:pt x="27" y="31"/>
                  </a:cubicBezTo>
                  <a:cubicBezTo>
                    <a:pt x="28" y="45"/>
                    <a:pt x="5" y="59"/>
                    <a:pt x="2" y="93"/>
                  </a:cubicBezTo>
                  <a:cubicBezTo>
                    <a:pt x="0" y="126"/>
                    <a:pt x="37" y="180"/>
                    <a:pt x="45" y="18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1" name="Freeform 233">
              <a:extLst>
                <a:ext uri="{FF2B5EF4-FFF2-40B4-BE49-F238E27FC236}">
                  <a16:creationId xmlns:a16="http://schemas.microsoft.com/office/drawing/2014/main" id="{24F093CA-3A70-4E62-A3A9-B6ED96C78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695"/>
              <a:ext cx="80" cy="117"/>
            </a:xfrm>
            <a:custGeom>
              <a:avLst/>
              <a:gdLst>
                <a:gd name="T0" fmla="*/ 0 w 32"/>
                <a:gd name="T1" fmla="*/ 827 h 44"/>
                <a:gd name="T2" fmla="*/ 500 w 32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44">
                  <a:moveTo>
                    <a:pt x="0" y="44"/>
                  </a:moveTo>
                  <a:cubicBezTo>
                    <a:pt x="4" y="24"/>
                    <a:pt x="9" y="17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2" name="Freeform 234">
              <a:extLst>
                <a:ext uri="{FF2B5EF4-FFF2-40B4-BE49-F238E27FC236}">
                  <a16:creationId xmlns:a16="http://schemas.microsoft.com/office/drawing/2014/main" id="{E9DB26C0-FBE1-4517-B601-3B0020758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719"/>
              <a:ext cx="153" cy="117"/>
            </a:xfrm>
            <a:custGeom>
              <a:avLst/>
              <a:gdLst>
                <a:gd name="T0" fmla="*/ 0 w 61"/>
                <a:gd name="T1" fmla="*/ 827 h 44"/>
                <a:gd name="T2" fmla="*/ 963 w 61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44">
                  <a:moveTo>
                    <a:pt x="0" y="44"/>
                  </a:moveTo>
                  <a:cubicBezTo>
                    <a:pt x="14" y="43"/>
                    <a:pt x="57" y="5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3" name="Freeform 235">
              <a:extLst>
                <a:ext uri="{FF2B5EF4-FFF2-40B4-BE49-F238E27FC236}">
                  <a16:creationId xmlns:a16="http://schemas.microsoft.com/office/drawing/2014/main" id="{C7DB4DE2-7DB3-4EB7-B60F-8131C6A15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" y="2508"/>
              <a:ext cx="95" cy="136"/>
            </a:xfrm>
            <a:custGeom>
              <a:avLst/>
              <a:gdLst>
                <a:gd name="T0" fmla="*/ 0 w 38"/>
                <a:gd name="T1" fmla="*/ 968 h 51"/>
                <a:gd name="T2" fmla="*/ 595 w 38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1">
                  <a:moveTo>
                    <a:pt x="0" y="51"/>
                  </a:moveTo>
                  <a:cubicBezTo>
                    <a:pt x="17" y="44"/>
                    <a:pt x="37" y="9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4" name="Freeform 236">
              <a:extLst>
                <a:ext uri="{FF2B5EF4-FFF2-40B4-BE49-F238E27FC236}">
                  <a16:creationId xmlns:a16="http://schemas.microsoft.com/office/drawing/2014/main" id="{1D78936F-DB66-4BE1-A99D-C17BDD4C6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543"/>
              <a:ext cx="28" cy="96"/>
            </a:xfrm>
            <a:custGeom>
              <a:avLst/>
              <a:gdLst>
                <a:gd name="T0" fmla="*/ 0 w 11"/>
                <a:gd name="T1" fmla="*/ 683 h 36"/>
                <a:gd name="T2" fmla="*/ 64 w 1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6">
                  <a:moveTo>
                    <a:pt x="0" y="36"/>
                  </a:moveTo>
                  <a:cubicBezTo>
                    <a:pt x="9" y="33"/>
                    <a:pt x="11" y="4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5" name="Freeform 237">
              <a:extLst>
                <a:ext uri="{FF2B5EF4-FFF2-40B4-BE49-F238E27FC236}">
                  <a16:creationId xmlns:a16="http://schemas.microsoft.com/office/drawing/2014/main" id="{B9999E9A-0D60-489B-8748-2BD40D079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732"/>
              <a:ext cx="95" cy="147"/>
            </a:xfrm>
            <a:custGeom>
              <a:avLst/>
              <a:gdLst>
                <a:gd name="T0" fmla="*/ 595 w 38"/>
                <a:gd name="T1" fmla="*/ 0 h 55"/>
                <a:gd name="T2" fmla="*/ 0 w 38"/>
                <a:gd name="T3" fmla="*/ 105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5">
                  <a:moveTo>
                    <a:pt x="38" y="0"/>
                  </a:moveTo>
                  <a:cubicBezTo>
                    <a:pt x="21" y="0"/>
                    <a:pt x="1" y="29"/>
                    <a:pt x="0" y="5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6" name="Freeform 238">
              <a:extLst>
                <a:ext uri="{FF2B5EF4-FFF2-40B4-BE49-F238E27FC236}">
                  <a16:creationId xmlns:a16="http://schemas.microsoft.com/office/drawing/2014/main" id="{04880737-6FAA-4828-85BF-CCA5E604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0" y="2991"/>
              <a:ext cx="110" cy="104"/>
            </a:xfrm>
            <a:custGeom>
              <a:avLst/>
              <a:gdLst>
                <a:gd name="T0" fmla="*/ 0 w 44"/>
                <a:gd name="T1" fmla="*/ 0 h 39"/>
                <a:gd name="T2" fmla="*/ 688 w 44"/>
                <a:gd name="T3" fmla="*/ 739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9">
                  <a:moveTo>
                    <a:pt x="0" y="0"/>
                  </a:moveTo>
                  <a:cubicBezTo>
                    <a:pt x="3" y="16"/>
                    <a:pt x="18" y="34"/>
                    <a:pt x="44" y="3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7" name="Freeform 239">
              <a:extLst>
                <a:ext uri="{FF2B5EF4-FFF2-40B4-BE49-F238E27FC236}">
                  <a16:creationId xmlns:a16="http://schemas.microsoft.com/office/drawing/2014/main" id="{374ACFC6-3F52-47B6-A3D3-5FEC77C27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660"/>
              <a:ext cx="37" cy="181"/>
            </a:xfrm>
            <a:custGeom>
              <a:avLst/>
              <a:gdLst>
                <a:gd name="T0" fmla="*/ 224 w 15"/>
                <a:gd name="T1" fmla="*/ 0 h 68"/>
                <a:gd name="T2" fmla="*/ 0 w 15"/>
                <a:gd name="T3" fmla="*/ 567 h 68"/>
                <a:gd name="T4" fmla="*/ 224 w 15"/>
                <a:gd name="T5" fmla="*/ 1283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68">
                  <a:moveTo>
                    <a:pt x="15" y="0"/>
                  </a:moveTo>
                  <a:cubicBezTo>
                    <a:pt x="11" y="9"/>
                    <a:pt x="0" y="17"/>
                    <a:pt x="0" y="30"/>
                  </a:cubicBezTo>
                  <a:cubicBezTo>
                    <a:pt x="0" y="42"/>
                    <a:pt x="14" y="58"/>
                    <a:pt x="15" y="6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8" name="Freeform 240">
              <a:extLst>
                <a:ext uri="{FF2B5EF4-FFF2-40B4-BE49-F238E27FC236}">
                  <a16:creationId xmlns:a16="http://schemas.microsoft.com/office/drawing/2014/main" id="{DCB1FBD0-D6E5-4B8F-A4F9-7C1837E01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3543"/>
              <a:ext cx="230" cy="170"/>
            </a:xfrm>
            <a:custGeom>
              <a:avLst/>
              <a:gdLst>
                <a:gd name="T0" fmla="*/ 63 w 92"/>
                <a:gd name="T1" fmla="*/ 1201 h 64"/>
                <a:gd name="T2" fmla="*/ 470 w 92"/>
                <a:gd name="T3" fmla="*/ 353 h 64"/>
                <a:gd name="T4" fmla="*/ 1083 w 92"/>
                <a:gd name="T5" fmla="*/ 452 h 64"/>
                <a:gd name="T6" fmla="*/ 1438 w 92"/>
                <a:gd name="T7" fmla="*/ 1179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64">
                  <a:moveTo>
                    <a:pt x="4" y="64"/>
                  </a:moveTo>
                  <a:cubicBezTo>
                    <a:pt x="0" y="46"/>
                    <a:pt x="16" y="38"/>
                    <a:pt x="30" y="19"/>
                  </a:cubicBezTo>
                  <a:cubicBezTo>
                    <a:pt x="45" y="0"/>
                    <a:pt x="58" y="11"/>
                    <a:pt x="69" y="24"/>
                  </a:cubicBezTo>
                  <a:cubicBezTo>
                    <a:pt x="81" y="38"/>
                    <a:pt x="92" y="63"/>
                    <a:pt x="92" y="6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09" name="Freeform 241">
              <a:extLst>
                <a:ext uri="{FF2B5EF4-FFF2-40B4-BE49-F238E27FC236}">
                  <a16:creationId xmlns:a16="http://schemas.microsoft.com/office/drawing/2014/main" id="{B7E1F814-5D7C-47FD-9057-F8EDE5E0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3612"/>
              <a:ext cx="128" cy="91"/>
            </a:xfrm>
            <a:custGeom>
              <a:avLst/>
              <a:gdLst>
                <a:gd name="T0" fmla="*/ 0 w 51"/>
                <a:gd name="T1" fmla="*/ 0 h 34"/>
                <a:gd name="T2" fmla="*/ 806 w 51"/>
                <a:gd name="T3" fmla="*/ 137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34">
                  <a:moveTo>
                    <a:pt x="0" y="0"/>
                  </a:moveTo>
                  <a:cubicBezTo>
                    <a:pt x="17" y="34"/>
                    <a:pt x="46" y="21"/>
                    <a:pt x="51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0" name="Freeform 242">
              <a:extLst>
                <a:ext uri="{FF2B5EF4-FFF2-40B4-BE49-F238E27FC236}">
                  <a16:creationId xmlns:a16="http://schemas.microsoft.com/office/drawing/2014/main" id="{74902BF9-87DD-4440-8C28-A0229A500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295"/>
              <a:ext cx="223" cy="96"/>
            </a:xfrm>
            <a:custGeom>
              <a:avLst/>
              <a:gdLst>
                <a:gd name="T0" fmla="*/ 0 w 89"/>
                <a:gd name="T1" fmla="*/ 547 h 36"/>
                <a:gd name="T2" fmla="*/ 1401 w 89"/>
                <a:gd name="T3" fmla="*/ 285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9" h="36">
                  <a:moveTo>
                    <a:pt x="0" y="29"/>
                  </a:moveTo>
                  <a:cubicBezTo>
                    <a:pt x="14" y="36"/>
                    <a:pt x="37" y="0"/>
                    <a:pt x="89" y="1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1" name="Freeform 243">
              <a:extLst>
                <a:ext uri="{FF2B5EF4-FFF2-40B4-BE49-F238E27FC236}">
                  <a16:creationId xmlns:a16="http://schemas.microsoft.com/office/drawing/2014/main" id="{A0AFBA61-E7A8-47EE-B0F0-9AF7FE659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2964"/>
              <a:ext cx="128" cy="219"/>
            </a:xfrm>
            <a:custGeom>
              <a:avLst/>
              <a:gdLst>
                <a:gd name="T0" fmla="*/ 806 w 51"/>
                <a:gd name="T1" fmla="*/ 0 h 82"/>
                <a:gd name="T2" fmla="*/ 567 w 51"/>
                <a:gd name="T3" fmla="*/ 1562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82">
                  <a:moveTo>
                    <a:pt x="51" y="0"/>
                  </a:moveTo>
                  <a:cubicBezTo>
                    <a:pt x="0" y="8"/>
                    <a:pt x="6" y="65"/>
                    <a:pt x="36" y="8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2" name="Freeform 244">
              <a:extLst>
                <a:ext uri="{FF2B5EF4-FFF2-40B4-BE49-F238E27FC236}">
                  <a16:creationId xmlns:a16="http://schemas.microsoft.com/office/drawing/2014/main" id="{0E96C23B-C406-4644-8A4F-63AA66009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727"/>
              <a:ext cx="65" cy="320"/>
            </a:xfrm>
            <a:custGeom>
              <a:avLst/>
              <a:gdLst>
                <a:gd name="T0" fmla="*/ 300 w 26"/>
                <a:gd name="T1" fmla="*/ 0 h 120"/>
                <a:gd name="T2" fmla="*/ 220 w 26"/>
                <a:gd name="T3" fmla="*/ 1309 h 120"/>
                <a:gd name="T4" fmla="*/ 188 w 26"/>
                <a:gd name="T5" fmla="*/ 2275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120">
                  <a:moveTo>
                    <a:pt x="19" y="0"/>
                  </a:moveTo>
                  <a:cubicBezTo>
                    <a:pt x="26" y="23"/>
                    <a:pt x="25" y="46"/>
                    <a:pt x="14" y="69"/>
                  </a:cubicBezTo>
                  <a:cubicBezTo>
                    <a:pt x="3" y="92"/>
                    <a:pt x="0" y="108"/>
                    <a:pt x="12" y="1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3" name="Freeform 245">
              <a:extLst>
                <a:ext uri="{FF2B5EF4-FFF2-40B4-BE49-F238E27FC236}">
                  <a16:creationId xmlns:a16="http://schemas.microsoft.com/office/drawing/2014/main" id="{9361700E-B524-42BD-9454-FAF56C803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895"/>
              <a:ext cx="145" cy="82"/>
            </a:xfrm>
            <a:custGeom>
              <a:avLst/>
              <a:gdLst>
                <a:gd name="T0" fmla="*/ 0 w 58"/>
                <a:gd name="T1" fmla="*/ 574 h 31"/>
                <a:gd name="T2" fmla="*/ 908 w 58"/>
                <a:gd name="T3" fmla="*/ 553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31">
                  <a:moveTo>
                    <a:pt x="0" y="31"/>
                  </a:moveTo>
                  <a:cubicBezTo>
                    <a:pt x="7" y="9"/>
                    <a:pt x="46" y="0"/>
                    <a:pt x="58" y="3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4" name="Freeform 246">
              <a:extLst>
                <a:ext uri="{FF2B5EF4-FFF2-40B4-BE49-F238E27FC236}">
                  <a16:creationId xmlns:a16="http://schemas.microsoft.com/office/drawing/2014/main" id="{11248AB5-50C9-41D1-A982-7F3BBDD11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505"/>
              <a:ext cx="107" cy="99"/>
            </a:xfrm>
            <a:custGeom>
              <a:avLst/>
              <a:gdLst>
                <a:gd name="T0" fmla="*/ 0 w 43"/>
                <a:gd name="T1" fmla="*/ 0 h 37"/>
                <a:gd name="T2" fmla="*/ 416 w 43"/>
                <a:gd name="T3" fmla="*/ 650 h 37"/>
                <a:gd name="T4" fmla="*/ 662 w 43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37">
                  <a:moveTo>
                    <a:pt x="0" y="0"/>
                  </a:moveTo>
                  <a:cubicBezTo>
                    <a:pt x="13" y="7"/>
                    <a:pt x="20" y="32"/>
                    <a:pt x="27" y="34"/>
                  </a:cubicBezTo>
                  <a:cubicBezTo>
                    <a:pt x="35" y="37"/>
                    <a:pt x="34" y="2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5" name="Freeform 247">
              <a:extLst>
                <a:ext uri="{FF2B5EF4-FFF2-40B4-BE49-F238E27FC236}">
                  <a16:creationId xmlns:a16="http://schemas.microsoft.com/office/drawing/2014/main" id="{6406A4C3-BDAF-4CB4-B195-399FE6376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" y="2684"/>
              <a:ext cx="133" cy="219"/>
            </a:xfrm>
            <a:custGeom>
              <a:avLst/>
              <a:gdLst>
                <a:gd name="T0" fmla="*/ 20 w 53"/>
                <a:gd name="T1" fmla="*/ 0 h 82"/>
                <a:gd name="T2" fmla="*/ 838 w 53"/>
                <a:gd name="T3" fmla="*/ 1562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82">
                  <a:moveTo>
                    <a:pt x="1" y="0"/>
                  </a:moveTo>
                  <a:cubicBezTo>
                    <a:pt x="0" y="14"/>
                    <a:pt x="13" y="79"/>
                    <a:pt x="53" y="8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6" name="Freeform 248">
              <a:extLst>
                <a:ext uri="{FF2B5EF4-FFF2-40B4-BE49-F238E27FC236}">
                  <a16:creationId xmlns:a16="http://schemas.microsoft.com/office/drawing/2014/main" id="{4CF60299-3D65-465D-8441-318F4B6CD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2967"/>
              <a:ext cx="38" cy="26"/>
            </a:xfrm>
            <a:custGeom>
              <a:avLst/>
              <a:gdLst>
                <a:gd name="T0" fmla="*/ 51 w 15"/>
                <a:gd name="T1" fmla="*/ 143 h 10"/>
                <a:gd name="T2" fmla="*/ 225 w 15"/>
                <a:gd name="T3" fmla="*/ 88 h 10"/>
                <a:gd name="T4" fmla="*/ 0 w 15"/>
                <a:gd name="T5" fmla="*/ 34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3" y="8"/>
                  </a:moveTo>
                  <a:cubicBezTo>
                    <a:pt x="6" y="6"/>
                    <a:pt x="15" y="10"/>
                    <a:pt x="14" y="5"/>
                  </a:cubicBezTo>
                  <a:cubicBezTo>
                    <a:pt x="14" y="0"/>
                    <a:pt x="3" y="3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7" name="Freeform 249">
              <a:extLst>
                <a:ext uri="{FF2B5EF4-FFF2-40B4-BE49-F238E27FC236}">
                  <a16:creationId xmlns:a16="http://schemas.microsoft.com/office/drawing/2014/main" id="{311E7BB5-300A-421B-AB7B-33DF465DA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2729"/>
              <a:ext cx="15" cy="11"/>
            </a:xfrm>
            <a:custGeom>
              <a:avLst/>
              <a:gdLst>
                <a:gd name="T0" fmla="*/ 0 w 6"/>
                <a:gd name="T1" fmla="*/ 83 h 4"/>
                <a:gd name="T2" fmla="*/ 9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2"/>
                    <a:pt x="4" y="1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8" name="Freeform 250">
              <a:extLst>
                <a:ext uri="{FF2B5EF4-FFF2-40B4-BE49-F238E27FC236}">
                  <a16:creationId xmlns:a16="http://schemas.microsoft.com/office/drawing/2014/main" id="{BFA4FC53-48AA-4637-B6ED-BABCE4569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2975"/>
              <a:ext cx="25" cy="29"/>
            </a:xfrm>
            <a:custGeom>
              <a:avLst/>
              <a:gdLst>
                <a:gd name="T0" fmla="*/ 0 w 10"/>
                <a:gd name="T1" fmla="*/ 90 h 11"/>
                <a:gd name="T2" fmla="*/ 50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3" y="11"/>
                    <a:pt x="10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19" name="Freeform 251">
              <a:extLst>
                <a:ext uri="{FF2B5EF4-FFF2-40B4-BE49-F238E27FC236}">
                  <a16:creationId xmlns:a16="http://schemas.microsoft.com/office/drawing/2014/main" id="{43F3FA52-571C-4BCF-AE40-82520D5D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2833"/>
              <a:ext cx="45" cy="38"/>
            </a:xfrm>
            <a:custGeom>
              <a:avLst/>
              <a:gdLst>
                <a:gd name="T0" fmla="*/ 0 w 18"/>
                <a:gd name="T1" fmla="*/ 103 h 14"/>
                <a:gd name="T2" fmla="*/ 158 w 18"/>
                <a:gd name="T3" fmla="*/ 0 h 14"/>
                <a:gd name="T4" fmla="*/ 83 w 18"/>
                <a:gd name="T5" fmla="*/ 220 h 14"/>
                <a:gd name="T6" fmla="*/ 283 w 18"/>
                <a:gd name="T7" fmla="*/ 16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5"/>
                  </a:moveTo>
                  <a:cubicBezTo>
                    <a:pt x="3" y="3"/>
                    <a:pt x="6" y="0"/>
                    <a:pt x="10" y="0"/>
                  </a:cubicBezTo>
                  <a:cubicBezTo>
                    <a:pt x="10" y="5"/>
                    <a:pt x="6" y="7"/>
                    <a:pt x="5" y="11"/>
                  </a:cubicBezTo>
                  <a:cubicBezTo>
                    <a:pt x="10" y="14"/>
                    <a:pt x="14" y="10"/>
                    <a:pt x="18" y="8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0" name="Freeform 252">
              <a:extLst>
                <a:ext uri="{FF2B5EF4-FFF2-40B4-BE49-F238E27FC236}">
                  <a16:creationId xmlns:a16="http://schemas.microsoft.com/office/drawing/2014/main" id="{9AB8A7BB-7998-4891-9D0B-1C9CA58A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3345"/>
              <a:ext cx="47" cy="70"/>
            </a:xfrm>
            <a:custGeom>
              <a:avLst/>
              <a:gdLst>
                <a:gd name="T0" fmla="*/ 287 w 19"/>
                <a:gd name="T1" fmla="*/ 471 h 26"/>
                <a:gd name="T2" fmla="*/ 92 w 19"/>
                <a:gd name="T3" fmla="*/ 390 h 26"/>
                <a:gd name="T4" fmla="*/ 228 w 19"/>
                <a:gd name="T5" fmla="*/ 175 h 26"/>
                <a:gd name="T6" fmla="*/ 0 w 19"/>
                <a:gd name="T7" fmla="*/ 13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6">
                  <a:moveTo>
                    <a:pt x="19" y="24"/>
                  </a:moveTo>
                  <a:cubicBezTo>
                    <a:pt x="14" y="26"/>
                    <a:pt x="9" y="23"/>
                    <a:pt x="6" y="20"/>
                  </a:cubicBezTo>
                  <a:cubicBezTo>
                    <a:pt x="9" y="16"/>
                    <a:pt x="16" y="14"/>
                    <a:pt x="15" y="9"/>
                  </a:cubicBezTo>
                  <a:cubicBezTo>
                    <a:pt x="14" y="0"/>
                    <a:pt x="5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1" name="Freeform 253">
              <a:extLst>
                <a:ext uri="{FF2B5EF4-FFF2-40B4-BE49-F238E27FC236}">
                  <a16:creationId xmlns:a16="http://schemas.microsoft.com/office/drawing/2014/main" id="{374453BB-F40E-489A-A5E3-EB7667B26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3287"/>
              <a:ext cx="2" cy="13"/>
            </a:xfrm>
            <a:custGeom>
              <a:avLst/>
              <a:gdLst>
                <a:gd name="T0" fmla="*/ 8 w 1"/>
                <a:gd name="T1" fmla="*/ 0 h 5"/>
                <a:gd name="T2" fmla="*/ 8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2" name="Freeform 254">
              <a:extLst>
                <a:ext uri="{FF2B5EF4-FFF2-40B4-BE49-F238E27FC236}">
                  <a16:creationId xmlns:a16="http://schemas.microsoft.com/office/drawing/2014/main" id="{DAD770FD-696E-4005-9EB3-9B82CA354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3255"/>
              <a:ext cx="22" cy="21"/>
            </a:xfrm>
            <a:custGeom>
              <a:avLst/>
              <a:gdLst>
                <a:gd name="T0" fmla="*/ 0 w 9"/>
                <a:gd name="T1" fmla="*/ 144 h 8"/>
                <a:gd name="T2" fmla="*/ 132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3" y="5"/>
                    <a:pt x="6" y="3"/>
                    <a:pt x="9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3" name="Freeform 255">
              <a:extLst>
                <a:ext uri="{FF2B5EF4-FFF2-40B4-BE49-F238E27FC236}">
                  <a16:creationId xmlns:a16="http://schemas.microsoft.com/office/drawing/2014/main" id="{EF639DDB-ECEA-4F3E-BF41-40A8FFDCB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3319"/>
              <a:ext cx="32" cy="21"/>
            </a:xfrm>
            <a:custGeom>
              <a:avLst/>
              <a:gdLst>
                <a:gd name="T0" fmla="*/ 194 w 13"/>
                <a:gd name="T1" fmla="*/ 144 h 8"/>
                <a:gd name="T2" fmla="*/ 162 w 13"/>
                <a:gd name="T3" fmla="*/ 0 h 8"/>
                <a:gd name="T4" fmla="*/ 103 w 13"/>
                <a:gd name="T5" fmla="*/ 123 h 8"/>
                <a:gd name="T6" fmla="*/ 30 w 13"/>
                <a:gd name="T7" fmla="*/ 0 h 8"/>
                <a:gd name="T8" fmla="*/ 12 w 13"/>
                <a:gd name="T9" fmla="*/ 11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8">
                  <a:moveTo>
                    <a:pt x="13" y="8"/>
                  </a:moveTo>
                  <a:cubicBezTo>
                    <a:pt x="13" y="5"/>
                    <a:pt x="13" y="2"/>
                    <a:pt x="11" y="0"/>
                  </a:cubicBezTo>
                  <a:cubicBezTo>
                    <a:pt x="8" y="1"/>
                    <a:pt x="7" y="4"/>
                    <a:pt x="7" y="7"/>
                  </a:cubicBezTo>
                  <a:cubicBezTo>
                    <a:pt x="7" y="4"/>
                    <a:pt x="5" y="0"/>
                    <a:pt x="2" y="0"/>
                  </a:cubicBezTo>
                  <a:cubicBezTo>
                    <a:pt x="0" y="2"/>
                    <a:pt x="0" y="4"/>
                    <a:pt x="1" y="6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4" name="Freeform 256">
              <a:extLst>
                <a:ext uri="{FF2B5EF4-FFF2-40B4-BE49-F238E27FC236}">
                  <a16:creationId xmlns:a16="http://schemas.microsoft.com/office/drawing/2014/main" id="{C5203928-4981-48BD-BB3B-5C90C4128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3401"/>
              <a:ext cx="7" cy="32"/>
            </a:xfrm>
            <a:custGeom>
              <a:avLst/>
              <a:gdLst>
                <a:gd name="T0" fmla="*/ 37 w 3"/>
                <a:gd name="T1" fmla="*/ 227 h 12"/>
                <a:gd name="T2" fmla="*/ 0 w 3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2">
                  <a:moveTo>
                    <a:pt x="3" y="12"/>
                  </a:moveTo>
                  <a:cubicBezTo>
                    <a:pt x="3" y="8"/>
                    <a:pt x="1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5" name="Freeform 257">
              <a:extLst>
                <a:ext uri="{FF2B5EF4-FFF2-40B4-BE49-F238E27FC236}">
                  <a16:creationId xmlns:a16="http://schemas.microsoft.com/office/drawing/2014/main" id="{2822B812-9029-405E-980B-C64D8E9AC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3529"/>
              <a:ext cx="58" cy="70"/>
            </a:xfrm>
            <a:custGeom>
              <a:avLst/>
              <a:gdLst>
                <a:gd name="T0" fmla="*/ 255 w 23"/>
                <a:gd name="T1" fmla="*/ 506 h 26"/>
                <a:gd name="T2" fmla="*/ 368 w 23"/>
                <a:gd name="T3" fmla="*/ 369 h 26"/>
                <a:gd name="T4" fmla="*/ 209 w 23"/>
                <a:gd name="T5" fmla="*/ 369 h 26"/>
                <a:gd name="T6" fmla="*/ 272 w 23"/>
                <a:gd name="T7" fmla="*/ 253 h 26"/>
                <a:gd name="T8" fmla="*/ 126 w 23"/>
                <a:gd name="T9" fmla="*/ 253 h 26"/>
                <a:gd name="T10" fmla="*/ 0 w 23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6">
                  <a:moveTo>
                    <a:pt x="16" y="26"/>
                  </a:moveTo>
                  <a:cubicBezTo>
                    <a:pt x="19" y="24"/>
                    <a:pt x="22" y="22"/>
                    <a:pt x="23" y="19"/>
                  </a:cubicBezTo>
                  <a:cubicBezTo>
                    <a:pt x="20" y="18"/>
                    <a:pt x="16" y="19"/>
                    <a:pt x="13" y="19"/>
                  </a:cubicBezTo>
                  <a:cubicBezTo>
                    <a:pt x="15" y="17"/>
                    <a:pt x="17" y="15"/>
                    <a:pt x="17" y="13"/>
                  </a:cubicBezTo>
                  <a:cubicBezTo>
                    <a:pt x="14" y="12"/>
                    <a:pt x="11" y="13"/>
                    <a:pt x="8" y="13"/>
                  </a:cubicBezTo>
                  <a:cubicBezTo>
                    <a:pt x="21" y="6"/>
                    <a:pt x="10" y="0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6" name="Freeform 258">
              <a:extLst>
                <a:ext uri="{FF2B5EF4-FFF2-40B4-BE49-F238E27FC236}">
                  <a16:creationId xmlns:a16="http://schemas.microsoft.com/office/drawing/2014/main" id="{75BB6AFB-D9F8-42E0-A54C-DDB5771FA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3081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0 w 6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5" y="4"/>
                    <a:pt x="4" y="8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7" name="Freeform 259">
              <a:extLst>
                <a:ext uri="{FF2B5EF4-FFF2-40B4-BE49-F238E27FC236}">
                  <a16:creationId xmlns:a16="http://schemas.microsoft.com/office/drawing/2014/main" id="{F249439B-8220-4C2D-B4A0-25C7703CB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775"/>
              <a:ext cx="17" cy="18"/>
            </a:xfrm>
            <a:custGeom>
              <a:avLst/>
              <a:gdLst>
                <a:gd name="T0" fmla="*/ 100 w 7"/>
                <a:gd name="T1" fmla="*/ 118 h 7"/>
                <a:gd name="T2" fmla="*/ 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3" y="6"/>
                    <a:pt x="2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8" name="Freeform 260">
              <a:extLst>
                <a:ext uri="{FF2B5EF4-FFF2-40B4-BE49-F238E27FC236}">
                  <a16:creationId xmlns:a16="http://schemas.microsoft.com/office/drawing/2014/main" id="{75D1765A-86CA-4DD6-BD3D-8D92AA88C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0" y="3663"/>
              <a:ext cx="25" cy="21"/>
            </a:xfrm>
            <a:custGeom>
              <a:avLst/>
              <a:gdLst>
                <a:gd name="T0" fmla="*/ 113 w 10"/>
                <a:gd name="T1" fmla="*/ 144 h 8"/>
                <a:gd name="T2" fmla="*/ 145 w 10"/>
                <a:gd name="T3" fmla="*/ 0 h 8"/>
                <a:gd name="T4" fmla="*/ 0 w 10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8"/>
                  </a:moveTo>
                  <a:cubicBezTo>
                    <a:pt x="9" y="6"/>
                    <a:pt x="10" y="3"/>
                    <a:pt x="9" y="0"/>
                  </a:cubicBezTo>
                  <a:cubicBezTo>
                    <a:pt x="5" y="1"/>
                    <a:pt x="3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29" name="Freeform 261">
              <a:extLst>
                <a:ext uri="{FF2B5EF4-FFF2-40B4-BE49-F238E27FC236}">
                  <a16:creationId xmlns:a16="http://schemas.microsoft.com/office/drawing/2014/main" id="{02B3C907-24C4-4A0E-87E8-93982832D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3431"/>
              <a:ext cx="13" cy="26"/>
            </a:xfrm>
            <a:custGeom>
              <a:avLst/>
              <a:gdLst>
                <a:gd name="T0" fmla="*/ 0 w 5"/>
                <a:gd name="T1" fmla="*/ 0 h 10"/>
                <a:gd name="T2" fmla="*/ 88 w 5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2" y="3"/>
                    <a:pt x="4" y="6"/>
                    <a:pt x="5" y="1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0" name="Freeform 262">
              <a:extLst>
                <a:ext uri="{FF2B5EF4-FFF2-40B4-BE49-F238E27FC236}">
                  <a16:creationId xmlns:a16="http://schemas.microsoft.com/office/drawing/2014/main" id="{49E91B20-735B-4094-B6A5-344656D44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153"/>
              <a:ext cx="20" cy="30"/>
            </a:xfrm>
            <a:custGeom>
              <a:avLst/>
              <a:gdLst>
                <a:gd name="T0" fmla="*/ 33 w 8"/>
                <a:gd name="T1" fmla="*/ 224 h 11"/>
                <a:gd name="T2" fmla="*/ 83 w 8"/>
                <a:gd name="T3" fmla="*/ 0 h 11"/>
                <a:gd name="T4" fmla="*/ 125 w 8"/>
                <a:gd name="T5" fmla="*/ 1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2" y="11"/>
                  </a:moveTo>
                  <a:cubicBezTo>
                    <a:pt x="0" y="7"/>
                    <a:pt x="1" y="1"/>
                    <a:pt x="5" y="0"/>
                  </a:cubicBezTo>
                  <a:cubicBezTo>
                    <a:pt x="5" y="3"/>
                    <a:pt x="7" y="5"/>
                    <a:pt x="8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1" name="Freeform 263">
              <a:extLst>
                <a:ext uri="{FF2B5EF4-FFF2-40B4-BE49-F238E27FC236}">
                  <a16:creationId xmlns:a16="http://schemas.microsoft.com/office/drawing/2014/main" id="{6970B213-7B51-419C-B667-98D0E764A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3391"/>
              <a:ext cx="12" cy="8"/>
            </a:xfrm>
            <a:custGeom>
              <a:avLst/>
              <a:gdLst>
                <a:gd name="T0" fmla="*/ 0 w 5"/>
                <a:gd name="T1" fmla="*/ 56 h 3"/>
                <a:gd name="T2" fmla="*/ 7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0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2" name="Freeform 264">
              <a:extLst>
                <a:ext uri="{FF2B5EF4-FFF2-40B4-BE49-F238E27FC236}">
                  <a16:creationId xmlns:a16="http://schemas.microsoft.com/office/drawing/2014/main" id="{22F6F747-1D77-4D58-B89A-4B1C85E43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2967"/>
              <a:ext cx="132" cy="317"/>
            </a:xfrm>
            <a:custGeom>
              <a:avLst/>
              <a:gdLst>
                <a:gd name="T0" fmla="*/ 819 w 53"/>
                <a:gd name="T1" fmla="*/ 0 h 119"/>
                <a:gd name="T2" fmla="*/ 324 w 53"/>
                <a:gd name="T3" fmla="*/ 2248 h 1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19">
                  <a:moveTo>
                    <a:pt x="53" y="0"/>
                  </a:moveTo>
                  <a:cubicBezTo>
                    <a:pt x="37" y="9"/>
                    <a:pt x="0" y="71"/>
                    <a:pt x="21" y="1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3" name="Freeform 265">
              <a:extLst>
                <a:ext uri="{FF2B5EF4-FFF2-40B4-BE49-F238E27FC236}">
                  <a16:creationId xmlns:a16="http://schemas.microsoft.com/office/drawing/2014/main" id="{DDEE60CF-7AAC-482A-9E40-EA53424CD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3103"/>
              <a:ext cx="123" cy="170"/>
            </a:xfrm>
            <a:custGeom>
              <a:avLst/>
              <a:gdLst>
                <a:gd name="T0" fmla="*/ 0 w 49"/>
                <a:gd name="T1" fmla="*/ 0 h 64"/>
                <a:gd name="T2" fmla="*/ 776 w 49"/>
                <a:gd name="T3" fmla="*/ 1201 h 6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64">
                  <a:moveTo>
                    <a:pt x="0" y="0"/>
                  </a:moveTo>
                  <a:cubicBezTo>
                    <a:pt x="16" y="3"/>
                    <a:pt x="35" y="14"/>
                    <a:pt x="49" y="6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4" name="Freeform 266">
              <a:extLst>
                <a:ext uri="{FF2B5EF4-FFF2-40B4-BE49-F238E27FC236}">
                  <a16:creationId xmlns:a16="http://schemas.microsoft.com/office/drawing/2014/main" id="{9EBA8436-1F64-4C8A-97B6-16F34ADA5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3156"/>
              <a:ext cx="3" cy="1"/>
            </a:xfrm>
            <a:custGeom>
              <a:avLst/>
              <a:gdLst>
                <a:gd name="T0" fmla="*/ 27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5" name="Freeform 267">
              <a:extLst>
                <a:ext uri="{FF2B5EF4-FFF2-40B4-BE49-F238E27FC236}">
                  <a16:creationId xmlns:a16="http://schemas.microsoft.com/office/drawing/2014/main" id="{453F4786-DFA3-4C11-81A8-DF92AED5E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3425"/>
              <a:ext cx="138" cy="160"/>
            </a:xfrm>
            <a:custGeom>
              <a:avLst/>
              <a:gdLst>
                <a:gd name="T0" fmla="*/ 0 w 55"/>
                <a:gd name="T1" fmla="*/ 1139 h 60"/>
                <a:gd name="T2" fmla="*/ 805 w 55"/>
                <a:gd name="T3" fmla="*/ 0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60">
                  <a:moveTo>
                    <a:pt x="0" y="60"/>
                  </a:moveTo>
                  <a:cubicBezTo>
                    <a:pt x="37" y="51"/>
                    <a:pt x="55" y="23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6" name="Freeform 268">
              <a:extLst>
                <a:ext uri="{FF2B5EF4-FFF2-40B4-BE49-F238E27FC236}">
                  <a16:creationId xmlns:a16="http://schemas.microsoft.com/office/drawing/2014/main" id="{3581E6E5-13D1-49A3-B315-8636AC37C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2575"/>
              <a:ext cx="35" cy="114"/>
            </a:xfrm>
            <a:custGeom>
              <a:avLst/>
              <a:gdLst>
                <a:gd name="T0" fmla="*/ 0 w 14"/>
                <a:gd name="T1" fmla="*/ 0 h 43"/>
                <a:gd name="T2" fmla="*/ 220 w 14"/>
                <a:gd name="T3" fmla="*/ 80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3">
                  <a:moveTo>
                    <a:pt x="0" y="0"/>
                  </a:moveTo>
                  <a:cubicBezTo>
                    <a:pt x="6" y="7"/>
                    <a:pt x="3" y="32"/>
                    <a:pt x="14" y="4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7" name="Freeform 269">
              <a:extLst>
                <a:ext uri="{FF2B5EF4-FFF2-40B4-BE49-F238E27FC236}">
                  <a16:creationId xmlns:a16="http://schemas.microsoft.com/office/drawing/2014/main" id="{F16F347F-7A3C-4409-9FD2-91382988B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2564"/>
              <a:ext cx="46" cy="29"/>
            </a:xfrm>
            <a:custGeom>
              <a:avLst/>
              <a:gdLst>
                <a:gd name="T0" fmla="*/ 202 w 18"/>
                <a:gd name="T1" fmla="*/ 0 h 11"/>
                <a:gd name="T2" fmla="*/ 51 w 18"/>
                <a:gd name="T3" fmla="*/ 200 h 11"/>
                <a:gd name="T4" fmla="*/ 302 w 1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12" y="0"/>
                  </a:moveTo>
                  <a:cubicBezTo>
                    <a:pt x="6" y="1"/>
                    <a:pt x="0" y="5"/>
                    <a:pt x="3" y="11"/>
                  </a:cubicBezTo>
                  <a:cubicBezTo>
                    <a:pt x="9" y="10"/>
                    <a:pt x="14" y="5"/>
                    <a:pt x="18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8" name="Freeform 270">
              <a:extLst>
                <a:ext uri="{FF2B5EF4-FFF2-40B4-BE49-F238E27FC236}">
                  <a16:creationId xmlns:a16="http://schemas.microsoft.com/office/drawing/2014/main" id="{1658371E-43D7-4FC7-BF3F-A46AA0CEA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3185"/>
              <a:ext cx="145" cy="286"/>
            </a:xfrm>
            <a:custGeom>
              <a:avLst/>
              <a:gdLst>
                <a:gd name="T0" fmla="*/ 0 w 58"/>
                <a:gd name="T1" fmla="*/ 35 h 107"/>
                <a:gd name="T2" fmla="*/ 375 w 58"/>
                <a:gd name="T3" fmla="*/ 2042 h 10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107">
                  <a:moveTo>
                    <a:pt x="0" y="2"/>
                  </a:moveTo>
                  <a:cubicBezTo>
                    <a:pt x="12" y="0"/>
                    <a:pt x="58" y="53"/>
                    <a:pt x="24" y="10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9" name="Freeform 271">
              <a:extLst>
                <a:ext uri="{FF2B5EF4-FFF2-40B4-BE49-F238E27FC236}">
                  <a16:creationId xmlns:a16="http://schemas.microsoft.com/office/drawing/2014/main" id="{11558445-48BC-4EE4-BBBE-7F532DCE5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" y="3023"/>
              <a:ext cx="247" cy="98"/>
            </a:xfrm>
            <a:custGeom>
              <a:avLst/>
              <a:gdLst>
                <a:gd name="T0" fmla="*/ 0 w 99"/>
                <a:gd name="T1" fmla="*/ 0 h 37"/>
                <a:gd name="T2" fmla="*/ 746 w 99"/>
                <a:gd name="T3" fmla="*/ 336 h 37"/>
                <a:gd name="T4" fmla="*/ 1537 w 99"/>
                <a:gd name="T5" fmla="*/ 689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37">
                  <a:moveTo>
                    <a:pt x="0" y="0"/>
                  </a:moveTo>
                  <a:cubicBezTo>
                    <a:pt x="4" y="15"/>
                    <a:pt x="23" y="22"/>
                    <a:pt x="48" y="18"/>
                  </a:cubicBezTo>
                  <a:cubicBezTo>
                    <a:pt x="74" y="14"/>
                    <a:pt x="98" y="35"/>
                    <a:pt x="99" y="3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27" name="Group 272">
            <a:extLst>
              <a:ext uri="{FF2B5EF4-FFF2-40B4-BE49-F238E27FC236}">
                <a16:creationId xmlns:a16="http://schemas.microsoft.com/office/drawing/2014/main" id="{A6CD2C07-59E0-41FE-87A2-AD238223306A}"/>
              </a:ext>
            </a:extLst>
          </p:cNvPr>
          <p:cNvGrpSpPr>
            <a:grpSpLocks/>
          </p:cNvGrpSpPr>
          <p:nvPr/>
        </p:nvGrpSpPr>
        <p:grpSpPr bwMode="auto">
          <a:xfrm>
            <a:off x="4814888" y="4238625"/>
            <a:ext cx="2441575" cy="1776413"/>
            <a:chOff x="2013" y="2469"/>
            <a:chExt cx="1726" cy="1256"/>
          </a:xfrm>
        </p:grpSpPr>
        <p:grpSp>
          <p:nvGrpSpPr>
            <p:cNvPr id="92580" name="Group 273">
              <a:extLst>
                <a:ext uri="{FF2B5EF4-FFF2-40B4-BE49-F238E27FC236}">
                  <a16:creationId xmlns:a16="http://schemas.microsoft.com/office/drawing/2014/main" id="{D64F466F-084C-4115-BA74-13871CA7E2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15" y="2469"/>
              <a:ext cx="1724" cy="1256"/>
              <a:chOff x="2015" y="2469"/>
              <a:chExt cx="1724" cy="1256"/>
            </a:xfrm>
          </p:grpSpPr>
          <p:sp>
            <p:nvSpPr>
              <p:cNvPr id="92672" name="Rectangle 274">
                <a:extLst>
                  <a:ext uri="{FF2B5EF4-FFF2-40B4-BE49-F238E27FC236}">
                    <a16:creationId xmlns:a16="http://schemas.microsoft.com/office/drawing/2014/main" id="{B614EB4D-3884-4E5D-97F8-C488B2B8F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" y="2501"/>
                <a:ext cx="1701" cy="1208"/>
              </a:xfrm>
              <a:prstGeom prst="rect">
                <a:avLst/>
              </a:pr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673" name="Freeform 275">
                <a:extLst>
                  <a:ext uri="{FF2B5EF4-FFF2-40B4-BE49-F238E27FC236}">
                    <a16:creationId xmlns:a16="http://schemas.microsoft.com/office/drawing/2014/main" id="{39ACB6E5-7498-4926-9618-EA5D6DFDE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1" y="3253"/>
                <a:ext cx="115" cy="403"/>
              </a:xfrm>
              <a:custGeom>
                <a:avLst/>
                <a:gdLst>
                  <a:gd name="T0" fmla="*/ 250 w 46"/>
                  <a:gd name="T1" fmla="*/ 1938 h 151"/>
                  <a:gd name="T2" fmla="*/ 220 w 46"/>
                  <a:gd name="T3" fmla="*/ 1404 h 151"/>
                  <a:gd name="T4" fmla="*/ 158 w 46"/>
                  <a:gd name="T5" fmla="*/ 1003 h 151"/>
                  <a:gd name="T6" fmla="*/ 488 w 46"/>
                  <a:gd name="T7" fmla="*/ 0 h 151"/>
                  <a:gd name="T8" fmla="*/ 708 w 46"/>
                  <a:gd name="T9" fmla="*/ 435 h 151"/>
                  <a:gd name="T10" fmla="*/ 563 w 46"/>
                  <a:gd name="T11" fmla="*/ 1332 h 151"/>
                  <a:gd name="T12" fmla="*/ 0 w 46"/>
                  <a:gd name="T13" fmla="*/ 2872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51">
                    <a:moveTo>
                      <a:pt x="16" y="102"/>
                    </a:moveTo>
                    <a:cubicBezTo>
                      <a:pt x="14" y="93"/>
                      <a:pt x="15" y="83"/>
                      <a:pt x="14" y="74"/>
                    </a:cubicBezTo>
                    <a:cubicBezTo>
                      <a:pt x="12" y="67"/>
                      <a:pt x="11" y="60"/>
                      <a:pt x="10" y="53"/>
                    </a:cubicBezTo>
                    <a:cubicBezTo>
                      <a:pt x="29" y="43"/>
                      <a:pt x="32" y="17"/>
                      <a:pt x="31" y="0"/>
                    </a:cubicBezTo>
                    <a:cubicBezTo>
                      <a:pt x="38" y="4"/>
                      <a:pt x="44" y="13"/>
                      <a:pt x="45" y="23"/>
                    </a:cubicBezTo>
                    <a:cubicBezTo>
                      <a:pt x="46" y="37"/>
                      <a:pt x="37" y="57"/>
                      <a:pt x="36" y="70"/>
                    </a:cubicBezTo>
                    <a:cubicBezTo>
                      <a:pt x="32" y="101"/>
                      <a:pt x="25" y="130"/>
                      <a:pt x="0" y="1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4" name="Freeform 276">
                <a:extLst>
                  <a:ext uri="{FF2B5EF4-FFF2-40B4-BE49-F238E27FC236}">
                    <a16:creationId xmlns:a16="http://schemas.microsoft.com/office/drawing/2014/main" id="{C645C51D-6B04-45D2-81B2-D391EDC79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2981"/>
                <a:ext cx="415" cy="382"/>
              </a:xfrm>
              <a:custGeom>
                <a:avLst/>
                <a:gdLst>
                  <a:gd name="T0" fmla="*/ 63 w 166"/>
                  <a:gd name="T1" fmla="*/ 1370 h 143"/>
                  <a:gd name="T2" fmla="*/ 188 w 166"/>
                  <a:gd name="T3" fmla="*/ 2134 h 143"/>
                  <a:gd name="T4" fmla="*/ 208 w 166"/>
                  <a:gd name="T5" fmla="*/ 1469 h 143"/>
                  <a:gd name="T6" fmla="*/ 395 w 166"/>
                  <a:gd name="T7" fmla="*/ 841 h 143"/>
                  <a:gd name="T8" fmla="*/ 1033 w 166"/>
                  <a:gd name="T9" fmla="*/ 606 h 143"/>
                  <a:gd name="T10" fmla="*/ 1470 w 166"/>
                  <a:gd name="T11" fmla="*/ 1221 h 143"/>
                  <a:gd name="T12" fmla="*/ 1613 w 166"/>
                  <a:gd name="T13" fmla="*/ 1792 h 143"/>
                  <a:gd name="T14" fmla="*/ 1708 w 166"/>
                  <a:gd name="T15" fmla="*/ 2289 h 143"/>
                  <a:gd name="T16" fmla="*/ 2020 w 166"/>
                  <a:gd name="T17" fmla="*/ 2613 h 143"/>
                  <a:gd name="T18" fmla="*/ 2425 w 166"/>
                  <a:gd name="T19" fmla="*/ 2532 h 143"/>
                  <a:gd name="T20" fmla="*/ 2520 w 166"/>
                  <a:gd name="T21" fmla="*/ 2177 h 143"/>
                  <a:gd name="T22" fmla="*/ 2550 w 166"/>
                  <a:gd name="T23" fmla="*/ 1814 h 143"/>
                  <a:gd name="T24" fmla="*/ 1938 w 166"/>
                  <a:gd name="T25" fmla="*/ 1413 h 143"/>
                  <a:gd name="T26" fmla="*/ 1845 w 166"/>
                  <a:gd name="T27" fmla="*/ 1106 h 143"/>
                  <a:gd name="T28" fmla="*/ 1770 w 166"/>
                  <a:gd name="T29" fmla="*/ 914 h 143"/>
                  <a:gd name="T30" fmla="*/ 1770 w 166"/>
                  <a:gd name="T31" fmla="*/ 572 h 143"/>
                  <a:gd name="T32" fmla="*/ 1625 w 166"/>
                  <a:gd name="T33" fmla="*/ 379 h 143"/>
                  <a:gd name="T34" fmla="*/ 813 w 166"/>
                  <a:gd name="T35" fmla="*/ 56 h 143"/>
                  <a:gd name="T36" fmla="*/ 363 w 166"/>
                  <a:gd name="T37" fmla="*/ 56 h 143"/>
                  <a:gd name="T38" fmla="*/ 125 w 166"/>
                  <a:gd name="T39" fmla="*/ 649 h 1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6" h="143">
                    <a:moveTo>
                      <a:pt x="4" y="72"/>
                    </a:moveTo>
                    <a:cubicBezTo>
                      <a:pt x="1" y="81"/>
                      <a:pt x="0" y="107"/>
                      <a:pt x="12" y="112"/>
                    </a:cubicBezTo>
                    <a:cubicBezTo>
                      <a:pt x="7" y="102"/>
                      <a:pt x="11" y="87"/>
                      <a:pt x="13" y="77"/>
                    </a:cubicBezTo>
                    <a:cubicBezTo>
                      <a:pt x="15" y="67"/>
                      <a:pt x="19" y="53"/>
                      <a:pt x="25" y="44"/>
                    </a:cubicBezTo>
                    <a:cubicBezTo>
                      <a:pt x="34" y="30"/>
                      <a:pt x="51" y="29"/>
                      <a:pt x="66" y="32"/>
                    </a:cubicBezTo>
                    <a:cubicBezTo>
                      <a:pt x="81" y="34"/>
                      <a:pt x="90" y="50"/>
                      <a:pt x="94" y="64"/>
                    </a:cubicBezTo>
                    <a:cubicBezTo>
                      <a:pt x="98" y="74"/>
                      <a:pt x="99" y="84"/>
                      <a:pt x="103" y="94"/>
                    </a:cubicBezTo>
                    <a:cubicBezTo>
                      <a:pt x="105" y="101"/>
                      <a:pt x="121" y="118"/>
                      <a:pt x="109" y="120"/>
                    </a:cubicBezTo>
                    <a:cubicBezTo>
                      <a:pt x="116" y="126"/>
                      <a:pt x="121" y="133"/>
                      <a:pt x="129" y="137"/>
                    </a:cubicBezTo>
                    <a:cubicBezTo>
                      <a:pt x="139" y="141"/>
                      <a:pt x="148" y="143"/>
                      <a:pt x="155" y="133"/>
                    </a:cubicBezTo>
                    <a:cubicBezTo>
                      <a:pt x="158" y="128"/>
                      <a:pt x="160" y="120"/>
                      <a:pt x="161" y="114"/>
                    </a:cubicBezTo>
                    <a:cubicBezTo>
                      <a:pt x="162" y="108"/>
                      <a:pt x="166" y="100"/>
                      <a:pt x="163" y="95"/>
                    </a:cubicBezTo>
                    <a:cubicBezTo>
                      <a:pt x="153" y="98"/>
                      <a:pt x="129" y="83"/>
                      <a:pt x="124" y="74"/>
                    </a:cubicBezTo>
                    <a:cubicBezTo>
                      <a:pt x="121" y="69"/>
                      <a:pt x="119" y="63"/>
                      <a:pt x="118" y="58"/>
                    </a:cubicBezTo>
                    <a:cubicBezTo>
                      <a:pt x="117" y="54"/>
                      <a:pt x="114" y="51"/>
                      <a:pt x="113" y="48"/>
                    </a:cubicBezTo>
                    <a:cubicBezTo>
                      <a:pt x="111" y="42"/>
                      <a:pt x="113" y="36"/>
                      <a:pt x="113" y="30"/>
                    </a:cubicBezTo>
                    <a:cubicBezTo>
                      <a:pt x="112" y="24"/>
                      <a:pt x="110" y="23"/>
                      <a:pt x="104" y="20"/>
                    </a:cubicBezTo>
                    <a:cubicBezTo>
                      <a:pt x="88" y="12"/>
                      <a:pt x="69" y="9"/>
                      <a:pt x="52" y="3"/>
                    </a:cubicBezTo>
                    <a:cubicBezTo>
                      <a:pt x="44" y="1"/>
                      <a:pt x="30" y="0"/>
                      <a:pt x="23" y="3"/>
                    </a:cubicBezTo>
                    <a:cubicBezTo>
                      <a:pt x="11" y="8"/>
                      <a:pt x="11" y="23"/>
                      <a:pt x="8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5" name="Freeform 277">
                <a:extLst>
                  <a:ext uri="{FF2B5EF4-FFF2-40B4-BE49-F238E27FC236}">
                    <a16:creationId xmlns:a16="http://schemas.microsoft.com/office/drawing/2014/main" id="{F4AB8621-9727-4A1C-A4B8-9654FEB93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741"/>
                <a:ext cx="125" cy="286"/>
              </a:xfrm>
              <a:custGeom>
                <a:avLst/>
                <a:gdLst>
                  <a:gd name="T0" fmla="*/ 520 w 50"/>
                  <a:gd name="T1" fmla="*/ 0 h 107"/>
                  <a:gd name="T2" fmla="*/ 550 w 50"/>
                  <a:gd name="T3" fmla="*/ 1072 h 107"/>
                  <a:gd name="T4" fmla="*/ 783 w 50"/>
                  <a:gd name="T5" fmla="*/ 2042 h 107"/>
                  <a:gd name="T6" fmla="*/ 458 w 50"/>
                  <a:gd name="T7" fmla="*/ 1550 h 107"/>
                  <a:gd name="T8" fmla="*/ 0 w 50"/>
                  <a:gd name="T9" fmla="*/ 1430 h 107"/>
                  <a:gd name="T10" fmla="*/ 470 w 50"/>
                  <a:gd name="T11" fmla="*/ 973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7">
                    <a:moveTo>
                      <a:pt x="33" y="0"/>
                    </a:moveTo>
                    <a:cubicBezTo>
                      <a:pt x="28" y="18"/>
                      <a:pt x="28" y="39"/>
                      <a:pt x="35" y="56"/>
                    </a:cubicBezTo>
                    <a:cubicBezTo>
                      <a:pt x="41" y="73"/>
                      <a:pt x="47" y="90"/>
                      <a:pt x="50" y="107"/>
                    </a:cubicBezTo>
                    <a:cubicBezTo>
                      <a:pt x="47" y="98"/>
                      <a:pt x="40" y="86"/>
                      <a:pt x="29" y="81"/>
                    </a:cubicBezTo>
                    <a:cubicBezTo>
                      <a:pt x="20" y="77"/>
                      <a:pt x="11" y="76"/>
                      <a:pt x="0" y="75"/>
                    </a:cubicBezTo>
                    <a:cubicBezTo>
                      <a:pt x="11" y="66"/>
                      <a:pt x="17" y="57"/>
                      <a:pt x="30" y="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6" name="Freeform 278">
                <a:extLst>
                  <a:ext uri="{FF2B5EF4-FFF2-40B4-BE49-F238E27FC236}">
                    <a16:creationId xmlns:a16="http://schemas.microsoft.com/office/drawing/2014/main" id="{8266D3D3-E672-4AE3-8D8F-ABFBC763F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501"/>
                <a:ext cx="117" cy="152"/>
              </a:xfrm>
              <a:custGeom>
                <a:avLst/>
                <a:gdLst>
                  <a:gd name="T0" fmla="*/ 341 w 47"/>
                  <a:gd name="T1" fmla="*/ 0 h 57"/>
                  <a:gd name="T2" fmla="*/ 124 w 47"/>
                  <a:gd name="T3" fmla="*/ 0 h 57"/>
                  <a:gd name="T4" fmla="*/ 0 w 47"/>
                  <a:gd name="T5" fmla="*/ 947 h 57"/>
                  <a:gd name="T6" fmla="*/ 478 w 47"/>
                  <a:gd name="T7" fmla="*/ 589 h 57"/>
                  <a:gd name="T8" fmla="*/ 724 w 47"/>
                  <a:gd name="T9" fmla="*/ 0 h 57"/>
                  <a:gd name="T10" fmla="*/ 341 w 47"/>
                  <a:gd name="T11" fmla="*/ 0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57">
                    <a:moveTo>
                      <a:pt x="2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7" y="7"/>
                      <a:pt x="7" y="43"/>
                      <a:pt x="0" y="50"/>
                    </a:cubicBezTo>
                    <a:cubicBezTo>
                      <a:pt x="15" y="57"/>
                      <a:pt x="22" y="43"/>
                      <a:pt x="31" y="31"/>
                    </a:cubicBezTo>
                    <a:cubicBezTo>
                      <a:pt x="38" y="22"/>
                      <a:pt x="45" y="11"/>
                      <a:pt x="47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7" name="Freeform 279">
                <a:extLst>
                  <a:ext uri="{FF2B5EF4-FFF2-40B4-BE49-F238E27FC236}">
                    <a16:creationId xmlns:a16="http://schemas.microsoft.com/office/drawing/2014/main" id="{83FD3422-58CE-400E-A5E1-8CF8C5849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845"/>
                <a:ext cx="228" cy="456"/>
              </a:xfrm>
              <a:custGeom>
                <a:avLst/>
                <a:gdLst>
                  <a:gd name="T0" fmla="*/ 188 w 91"/>
                  <a:gd name="T1" fmla="*/ 3128 h 171"/>
                  <a:gd name="T2" fmla="*/ 960 w 91"/>
                  <a:gd name="T3" fmla="*/ 3072 h 171"/>
                  <a:gd name="T4" fmla="*/ 1243 w 91"/>
                  <a:gd name="T5" fmla="*/ 2845 h 171"/>
                  <a:gd name="T6" fmla="*/ 1193 w 91"/>
                  <a:gd name="T7" fmla="*/ 2368 h 171"/>
                  <a:gd name="T8" fmla="*/ 1163 w 91"/>
                  <a:gd name="T9" fmla="*/ 2141 h 171"/>
                  <a:gd name="T10" fmla="*/ 1180 w 91"/>
                  <a:gd name="T11" fmla="*/ 1629 h 171"/>
                  <a:gd name="T12" fmla="*/ 1401 w 91"/>
                  <a:gd name="T13" fmla="*/ 947 h 171"/>
                  <a:gd name="T14" fmla="*/ 1275 w 91"/>
                  <a:gd name="T15" fmla="*/ 533 h 171"/>
                  <a:gd name="T16" fmla="*/ 960 w 91"/>
                  <a:gd name="T17" fmla="*/ 0 h 171"/>
                  <a:gd name="T18" fmla="*/ 1055 w 91"/>
                  <a:gd name="T19" fmla="*/ 853 h 171"/>
                  <a:gd name="T20" fmla="*/ 909 w 91"/>
                  <a:gd name="T21" fmla="*/ 1672 h 171"/>
                  <a:gd name="T22" fmla="*/ 692 w 91"/>
                  <a:gd name="T23" fmla="*/ 2141 h 171"/>
                  <a:gd name="T24" fmla="*/ 471 w 91"/>
                  <a:gd name="T25" fmla="*/ 2445 h 171"/>
                  <a:gd name="T26" fmla="*/ 363 w 91"/>
                  <a:gd name="T27" fmla="*/ 2525 h 171"/>
                  <a:gd name="T28" fmla="*/ 238 w 91"/>
                  <a:gd name="T29" fmla="*/ 2504 h 171"/>
                  <a:gd name="T30" fmla="*/ 208 w 91"/>
                  <a:gd name="T31" fmla="*/ 2867 h 171"/>
                  <a:gd name="T32" fmla="*/ 0 w 91"/>
                  <a:gd name="T33" fmla="*/ 3187 h 1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171">
                    <a:moveTo>
                      <a:pt x="12" y="165"/>
                    </a:moveTo>
                    <a:cubicBezTo>
                      <a:pt x="29" y="166"/>
                      <a:pt x="47" y="171"/>
                      <a:pt x="61" y="162"/>
                    </a:cubicBezTo>
                    <a:cubicBezTo>
                      <a:pt x="64" y="160"/>
                      <a:pt x="79" y="153"/>
                      <a:pt x="79" y="150"/>
                    </a:cubicBezTo>
                    <a:cubicBezTo>
                      <a:pt x="80" y="147"/>
                      <a:pt x="77" y="127"/>
                      <a:pt x="76" y="125"/>
                    </a:cubicBezTo>
                    <a:cubicBezTo>
                      <a:pt x="75" y="121"/>
                      <a:pt x="74" y="117"/>
                      <a:pt x="74" y="113"/>
                    </a:cubicBezTo>
                    <a:cubicBezTo>
                      <a:pt x="73" y="104"/>
                      <a:pt x="72" y="95"/>
                      <a:pt x="75" y="86"/>
                    </a:cubicBezTo>
                    <a:cubicBezTo>
                      <a:pt x="78" y="79"/>
                      <a:pt x="91" y="56"/>
                      <a:pt x="89" y="50"/>
                    </a:cubicBezTo>
                    <a:cubicBezTo>
                      <a:pt x="88" y="42"/>
                      <a:pt x="85" y="35"/>
                      <a:pt x="81" y="28"/>
                    </a:cubicBezTo>
                    <a:cubicBezTo>
                      <a:pt x="78" y="21"/>
                      <a:pt x="66" y="6"/>
                      <a:pt x="61" y="0"/>
                    </a:cubicBezTo>
                    <a:cubicBezTo>
                      <a:pt x="59" y="7"/>
                      <a:pt x="68" y="37"/>
                      <a:pt x="67" y="45"/>
                    </a:cubicBezTo>
                    <a:cubicBezTo>
                      <a:pt x="64" y="68"/>
                      <a:pt x="59" y="79"/>
                      <a:pt x="58" y="88"/>
                    </a:cubicBezTo>
                    <a:cubicBezTo>
                      <a:pt x="57" y="100"/>
                      <a:pt x="50" y="102"/>
                      <a:pt x="44" y="113"/>
                    </a:cubicBezTo>
                    <a:cubicBezTo>
                      <a:pt x="41" y="120"/>
                      <a:pt x="36" y="125"/>
                      <a:pt x="30" y="129"/>
                    </a:cubicBezTo>
                    <a:cubicBezTo>
                      <a:pt x="28" y="131"/>
                      <a:pt x="26" y="132"/>
                      <a:pt x="23" y="133"/>
                    </a:cubicBezTo>
                    <a:cubicBezTo>
                      <a:pt x="21" y="133"/>
                      <a:pt x="17" y="131"/>
                      <a:pt x="15" y="132"/>
                    </a:cubicBezTo>
                    <a:cubicBezTo>
                      <a:pt x="12" y="135"/>
                      <a:pt x="14" y="147"/>
                      <a:pt x="13" y="151"/>
                    </a:cubicBezTo>
                    <a:cubicBezTo>
                      <a:pt x="11" y="157"/>
                      <a:pt x="7" y="165"/>
                      <a:pt x="0" y="168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8" name="Freeform 280">
                <a:extLst>
                  <a:ext uri="{FF2B5EF4-FFF2-40B4-BE49-F238E27FC236}">
                    <a16:creationId xmlns:a16="http://schemas.microsoft.com/office/drawing/2014/main" id="{D232DA58-C195-445B-BF4A-8741DBB9C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8" y="2501"/>
                <a:ext cx="343" cy="139"/>
              </a:xfrm>
              <a:custGeom>
                <a:avLst/>
                <a:gdLst>
                  <a:gd name="T0" fmla="*/ 0 w 137"/>
                  <a:gd name="T1" fmla="*/ 35 h 52"/>
                  <a:gd name="T2" fmla="*/ 909 w 137"/>
                  <a:gd name="T3" fmla="*/ 150 h 52"/>
                  <a:gd name="T4" fmla="*/ 1442 w 137"/>
                  <a:gd name="T5" fmla="*/ 730 h 52"/>
                  <a:gd name="T6" fmla="*/ 2151 w 137"/>
                  <a:gd name="T7" fmla="*/ 994 h 52"/>
                  <a:gd name="T8" fmla="*/ 1522 w 137"/>
                  <a:gd name="T9" fmla="*/ 0 h 52"/>
                  <a:gd name="T10" fmla="*/ 95 w 137"/>
                  <a:gd name="T11" fmla="*/ 0 h 52"/>
                  <a:gd name="T12" fmla="*/ 0 w 137"/>
                  <a:gd name="T13" fmla="*/ 35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52">
                    <a:moveTo>
                      <a:pt x="0" y="2"/>
                    </a:moveTo>
                    <a:cubicBezTo>
                      <a:pt x="20" y="2"/>
                      <a:pt x="38" y="3"/>
                      <a:pt x="58" y="8"/>
                    </a:cubicBezTo>
                    <a:cubicBezTo>
                      <a:pt x="76" y="12"/>
                      <a:pt x="87" y="20"/>
                      <a:pt x="92" y="38"/>
                    </a:cubicBezTo>
                    <a:cubicBezTo>
                      <a:pt x="106" y="32"/>
                      <a:pt x="125" y="44"/>
                      <a:pt x="137" y="52"/>
                    </a:cubicBezTo>
                    <a:cubicBezTo>
                      <a:pt x="126" y="33"/>
                      <a:pt x="114" y="14"/>
                      <a:pt x="97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79" name="Freeform 281">
                <a:extLst>
                  <a:ext uri="{FF2B5EF4-FFF2-40B4-BE49-F238E27FC236}">
                    <a16:creationId xmlns:a16="http://schemas.microsoft.com/office/drawing/2014/main" id="{133AFE31-8D29-4320-AEF3-0090E35E1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501"/>
                <a:ext cx="103" cy="339"/>
              </a:xfrm>
              <a:custGeom>
                <a:avLst/>
                <a:gdLst>
                  <a:gd name="T0" fmla="*/ 651 w 41"/>
                  <a:gd name="T1" fmla="*/ 0 h 127"/>
                  <a:gd name="T2" fmla="*/ 317 w 41"/>
                  <a:gd name="T3" fmla="*/ 0 h 127"/>
                  <a:gd name="T4" fmla="*/ 176 w 41"/>
                  <a:gd name="T5" fmla="*/ 593 h 127"/>
                  <a:gd name="T6" fmla="*/ 50 w 41"/>
                  <a:gd name="T7" fmla="*/ 1369 h 127"/>
                  <a:gd name="T8" fmla="*/ 50 w 41"/>
                  <a:gd name="T9" fmla="*/ 2015 h 127"/>
                  <a:gd name="T10" fmla="*/ 568 w 41"/>
                  <a:gd name="T11" fmla="*/ 1767 h 127"/>
                  <a:gd name="T12" fmla="*/ 379 w 41"/>
                  <a:gd name="T13" fmla="*/ 1046 h 127"/>
                  <a:gd name="T14" fmla="*/ 651 w 41"/>
                  <a:gd name="T15" fmla="*/ 0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7">
                    <a:moveTo>
                      <a:pt x="41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10"/>
                      <a:pt x="13" y="23"/>
                      <a:pt x="11" y="31"/>
                    </a:cubicBezTo>
                    <a:cubicBezTo>
                      <a:pt x="8" y="45"/>
                      <a:pt x="5" y="58"/>
                      <a:pt x="3" y="72"/>
                    </a:cubicBezTo>
                    <a:cubicBezTo>
                      <a:pt x="2" y="83"/>
                      <a:pt x="0" y="95"/>
                      <a:pt x="3" y="106"/>
                    </a:cubicBezTo>
                    <a:cubicBezTo>
                      <a:pt x="9" y="127"/>
                      <a:pt x="28" y="101"/>
                      <a:pt x="36" y="93"/>
                    </a:cubicBezTo>
                    <a:cubicBezTo>
                      <a:pt x="17" y="100"/>
                      <a:pt x="23" y="66"/>
                      <a:pt x="24" y="55"/>
                    </a:cubicBezTo>
                    <a:cubicBezTo>
                      <a:pt x="26" y="36"/>
                      <a:pt x="33" y="17"/>
                      <a:pt x="41" y="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0" name="Freeform 282">
                <a:extLst>
                  <a:ext uri="{FF2B5EF4-FFF2-40B4-BE49-F238E27FC236}">
                    <a16:creationId xmlns:a16="http://schemas.microsoft.com/office/drawing/2014/main" id="{708DE060-9DB6-4E11-A8B8-F4402111E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3099"/>
                <a:ext cx="295" cy="552"/>
              </a:xfrm>
              <a:custGeom>
                <a:avLst/>
                <a:gdLst>
                  <a:gd name="T0" fmla="*/ 1408 w 118"/>
                  <a:gd name="T1" fmla="*/ 2083 h 207"/>
                  <a:gd name="T2" fmla="*/ 938 w 118"/>
                  <a:gd name="T3" fmla="*/ 1971 h 207"/>
                  <a:gd name="T4" fmla="*/ 458 w 118"/>
                  <a:gd name="T5" fmla="*/ 1592 h 207"/>
                  <a:gd name="T6" fmla="*/ 270 w 118"/>
                  <a:gd name="T7" fmla="*/ 704 h 207"/>
                  <a:gd name="T8" fmla="*/ 313 w 118"/>
                  <a:gd name="T9" fmla="*/ 320 h 207"/>
                  <a:gd name="T10" fmla="*/ 0 w 118"/>
                  <a:gd name="T11" fmla="*/ 0 h 207"/>
                  <a:gd name="T12" fmla="*/ 0 w 118"/>
                  <a:gd name="T13" fmla="*/ 3925 h 207"/>
                  <a:gd name="T14" fmla="*/ 188 w 118"/>
                  <a:gd name="T15" fmla="*/ 3187 h 207"/>
                  <a:gd name="T16" fmla="*/ 363 w 118"/>
                  <a:gd name="T17" fmla="*/ 2653 h 207"/>
                  <a:gd name="T18" fmla="*/ 675 w 118"/>
                  <a:gd name="T19" fmla="*/ 2333 h 207"/>
                  <a:gd name="T20" fmla="*/ 1188 w 118"/>
                  <a:gd name="T21" fmla="*/ 2445 h 207"/>
                  <a:gd name="T22" fmla="*/ 1658 w 118"/>
                  <a:gd name="T23" fmla="*/ 2696 h 207"/>
                  <a:gd name="T24" fmla="*/ 1783 w 118"/>
                  <a:gd name="T25" fmla="*/ 2275 h 207"/>
                  <a:gd name="T26" fmla="*/ 1408 w 118"/>
                  <a:gd name="T27" fmla="*/ 2083 h 2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07">
                    <a:moveTo>
                      <a:pt x="90" y="110"/>
                    </a:moveTo>
                    <a:cubicBezTo>
                      <a:pt x="81" y="110"/>
                      <a:pt x="69" y="108"/>
                      <a:pt x="60" y="104"/>
                    </a:cubicBezTo>
                    <a:cubicBezTo>
                      <a:pt x="48" y="100"/>
                      <a:pt x="37" y="94"/>
                      <a:pt x="29" y="84"/>
                    </a:cubicBezTo>
                    <a:cubicBezTo>
                      <a:pt x="19" y="72"/>
                      <a:pt x="13" y="53"/>
                      <a:pt x="17" y="37"/>
                    </a:cubicBezTo>
                    <a:cubicBezTo>
                      <a:pt x="19" y="28"/>
                      <a:pt x="28" y="24"/>
                      <a:pt x="20" y="17"/>
                    </a:cubicBezTo>
                    <a:cubicBezTo>
                      <a:pt x="14" y="11"/>
                      <a:pt x="7" y="5"/>
                      <a:pt x="0" y="0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6" y="196"/>
                      <a:pt x="10" y="178"/>
                      <a:pt x="12" y="168"/>
                    </a:cubicBezTo>
                    <a:cubicBezTo>
                      <a:pt x="15" y="158"/>
                      <a:pt x="17" y="149"/>
                      <a:pt x="23" y="140"/>
                    </a:cubicBezTo>
                    <a:cubicBezTo>
                      <a:pt x="28" y="133"/>
                      <a:pt x="34" y="125"/>
                      <a:pt x="43" y="123"/>
                    </a:cubicBezTo>
                    <a:cubicBezTo>
                      <a:pt x="53" y="121"/>
                      <a:pt x="66" y="127"/>
                      <a:pt x="76" y="129"/>
                    </a:cubicBezTo>
                    <a:cubicBezTo>
                      <a:pt x="85" y="131"/>
                      <a:pt x="100" y="135"/>
                      <a:pt x="106" y="142"/>
                    </a:cubicBezTo>
                    <a:cubicBezTo>
                      <a:pt x="110" y="135"/>
                      <a:pt x="118" y="129"/>
                      <a:pt x="114" y="120"/>
                    </a:cubicBezTo>
                    <a:cubicBezTo>
                      <a:pt x="110" y="111"/>
                      <a:pt x="98" y="110"/>
                      <a:pt x="90" y="11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1" name="Freeform 283">
                <a:extLst>
                  <a:ext uri="{FF2B5EF4-FFF2-40B4-BE49-F238E27FC236}">
                    <a16:creationId xmlns:a16="http://schemas.microsoft.com/office/drawing/2014/main" id="{E2994584-D4C0-4F71-833A-4089DFB88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3467"/>
                <a:ext cx="132" cy="242"/>
              </a:xfrm>
              <a:custGeom>
                <a:avLst/>
                <a:gdLst>
                  <a:gd name="T0" fmla="*/ 695 w 53"/>
                  <a:gd name="T1" fmla="*/ 1598 h 91"/>
                  <a:gd name="T2" fmla="*/ 324 w 53"/>
                  <a:gd name="T3" fmla="*/ 1202 h 91"/>
                  <a:gd name="T4" fmla="*/ 229 w 53"/>
                  <a:gd name="T5" fmla="*/ 431 h 91"/>
                  <a:gd name="T6" fmla="*/ 354 w 53"/>
                  <a:gd name="T7" fmla="*/ 0 h 91"/>
                  <a:gd name="T8" fmla="*/ 0 w 53"/>
                  <a:gd name="T9" fmla="*/ 149 h 91"/>
                  <a:gd name="T10" fmla="*/ 0 w 53"/>
                  <a:gd name="T11" fmla="*/ 1713 h 91"/>
                  <a:gd name="T12" fmla="*/ 819 w 53"/>
                  <a:gd name="T13" fmla="*/ 1713 h 91"/>
                  <a:gd name="T14" fmla="*/ 695 w 53"/>
                  <a:gd name="T15" fmla="*/ 1598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91">
                    <a:moveTo>
                      <a:pt x="45" y="85"/>
                    </a:moveTo>
                    <a:cubicBezTo>
                      <a:pt x="38" y="78"/>
                      <a:pt x="27" y="72"/>
                      <a:pt x="21" y="64"/>
                    </a:cubicBezTo>
                    <a:cubicBezTo>
                      <a:pt x="13" y="54"/>
                      <a:pt x="15" y="35"/>
                      <a:pt x="15" y="23"/>
                    </a:cubicBezTo>
                    <a:cubicBezTo>
                      <a:pt x="16" y="14"/>
                      <a:pt x="17" y="7"/>
                      <a:pt x="2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0" y="89"/>
                      <a:pt x="48" y="87"/>
                      <a:pt x="45" y="85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2" name="Freeform 284">
                <a:extLst>
                  <a:ext uri="{FF2B5EF4-FFF2-40B4-BE49-F238E27FC236}">
                    <a16:creationId xmlns:a16="http://schemas.microsoft.com/office/drawing/2014/main" id="{55D348F3-13E2-4F04-99E3-523664E19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3424"/>
                <a:ext cx="383" cy="285"/>
              </a:xfrm>
              <a:custGeom>
                <a:avLst/>
                <a:gdLst>
                  <a:gd name="T0" fmla="*/ 1993 w 153"/>
                  <a:gd name="T1" fmla="*/ 533 h 107"/>
                  <a:gd name="T2" fmla="*/ 1817 w 153"/>
                  <a:gd name="T3" fmla="*/ 192 h 107"/>
                  <a:gd name="T4" fmla="*/ 1617 w 153"/>
                  <a:gd name="T5" fmla="*/ 0 h 107"/>
                  <a:gd name="T6" fmla="*/ 1910 w 153"/>
                  <a:gd name="T7" fmla="*/ 1191 h 107"/>
                  <a:gd name="T8" fmla="*/ 1492 w 153"/>
                  <a:gd name="T9" fmla="*/ 1830 h 107"/>
                  <a:gd name="T10" fmla="*/ 909 w 153"/>
                  <a:gd name="T11" fmla="*/ 1625 h 107"/>
                  <a:gd name="T12" fmla="*/ 896 w 153"/>
                  <a:gd name="T13" fmla="*/ 887 h 107"/>
                  <a:gd name="T14" fmla="*/ 751 w 153"/>
                  <a:gd name="T15" fmla="*/ 703 h 107"/>
                  <a:gd name="T16" fmla="*/ 438 w 153"/>
                  <a:gd name="T17" fmla="*/ 1079 h 107"/>
                  <a:gd name="T18" fmla="*/ 0 w 153"/>
                  <a:gd name="T19" fmla="*/ 1702 h 107"/>
                  <a:gd name="T20" fmla="*/ 95 w 153"/>
                  <a:gd name="T21" fmla="*/ 2022 h 107"/>
                  <a:gd name="T22" fmla="*/ 2351 w 153"/>
                  <a:gd name="T23" fmla="*/ 2022 h 107"/>
                  <a:gd name="T24" fmla="*/ 2368 w 153"/>
                  <a:gd name="T25" fmla="*/ 1928 h 107"/>
                  <a:gd name="T26" fmla="*/ 2243 w 153"/>
                  <a:gd name="T27" fmla="*/ 1169 h 107"/>
                  <a:gd name="T28" fmla="*/ 1993 w 153"/>
                  <a:gd name="T29" fmla="*/ 533 h 10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3" h="107">
                    <a:moveTo>
                      <a:pt x="127" y="28"/>
                    </a:moveTo>
                    <a:cubicBezTo>
                      <a:pt x="123" y="22"/>
                      <a:pt x="120" y="16"/>
                      <a:pt x="116" y="10"/>
                    </a:cubicBezTo>
                    <a:cubicBezTo>
                      <a:pt x="112" y="6"/>
                      <a:pt x="108" y="4"/>
                      <a:pt x="103" y="0"/>
                    </a:cubicBezTo>
                    <a:cubicBezTo>
                      <a:pt x="114" y="17"/>
                      <a:pt x="125" y="42"/>
                      <a:pt x="122" y="63"/>
                    </a:cubicBezTo>
                    <a:cubicBezTo>
                      <a:pt x="119" y="79"/>
                      <a:pt x="111" y="93"/>
                      <a:pt x="95" y="97"/>
                    </a:cubicBezTo>
                    <a:cubicBezTo>
                      <a:pt x="83" y="100"/>
                      <a:pt x="65" y="98"/>
                      <a:pt x="58" y="86"/>
                    </a:cubicBezTo>
                    <a:cubicBezTo>
                      <a:pt x="50" y="75"/>
                      <a:pt x="55" y="59"/>
                      <a:pt x="57" y="47"/>
                    </a:cubicBezTo>
                    <a:cubicBezTo>
                      <a:pt x="59" y="40"/>
                      <a:pt x="56" y="32"/>
                      <a:pt x="48" y="37"/>
                    </a:cubicBezTo>
                    <a:cubicBezTo>
                      <a:pt x="41" y="42"/>
                      <a:pt x="34" y="51"/>
                      <a:pt x="28" y="57"/>
                    </a:cubicBezTo>
                    <a:cubicBezTo>
                      <a:pt x="18" y="67"/>
                      <a:pt x="7" y="76"/>
                      <a:pt x="0" y="90"/>
                    </a:cubicBezTo>
                    <a:cubicBezTo>
                      <a:pt x="6" y="107"/>
                      <a:pt x="6" y="107"/>
                      <a:pt x="6" y="107"/>
                    </a:cubicBezTo>
                    <a:cubicBezTo>
                      <a:pt x="150" y="107"/>
                      <a:pt x="150" y="107"/>
                      <a:pt x="150" y="107"/>
                    </a:cubicBezTo>
                    <a:cubicBezTo>
                      <a:pt x="150" y="106"/>
                      <a:pt x="151" y="104"/>
                      <a:pt x="151" y="102"/>
                    </a:cubicBezTo>
                    <a:cubicBezTo>
                      <a:pt x="153" y="90"/>
                      <a:pt x="147" y="73"/>
                      <a:pt x="143" y="62"/>
                    </a:cubicBezTo>
                    <a:cubicBezTo>
                      <a:pt x="138" y="50"/>
                      <a:pt x="133" y="39"/>
                      <a:pt x="127" y="28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3" name="Freeform 285">
                <a:extLst>
                  <a:ext uri="{FF2B5EF4-FFF2-40B4-BE49-F238E27FC236}">
                    <a16:creationId xmlns:a16="http://schemas.microsoft.com/office/drawing/2014/main" id="{A44C498F-0B19-4BC0-898A-9496DE67D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3499"/>
                <a:ext cx="350" cy="213"/>
              </a:xfrm>
              <a:custGeom>
                <a:avLst/>
                <a:gdLst>
                  <a:gd name="T0" fmla="*/ 1783 w 140"/>
                  <a:gd name="T1" fmla="*/ 21 h 80"/>
                  <a:gd name="T2" fmla="*/ 1425 w 140"/>
                  <a:gd name="T3" fmla="*/ 341 h 80"/>
                  <a:gd name="T4" fmla="*/ 925 w 140"/>
                  <a:gd name="T5" fmla="*/ 1078 h 80"/>
                  <a:gd name="T6" fmla="*/ 488 w 140"/>
                  <a:gd name="T7" fmla="*/ 1318 h 80"/>
                  <a:gd name="T8" fmla="*/ 0 w 140"/>
                  <a:gd name="T9" fmla="*/ 1510 h 80"/>
                  <a:gd name="T10" fmla="*/ 658 w 140"/>
                  <a:gd name="T11" fmla="*/ 1510 h 80"/>
                  <a:gd name="T12" fmla="*/ 658 w 140"/>
                  <a:gd name="T13" fmla="*/ 1510 h 80"/>
                  <a:gd name="T14" fmla="*/ 1020 w 140"/>
                  <a:gd name="T15" fmla="*/ 1510 h 80"/>
                  <a:gd name="T16" fmla="*/ 1220 w 140"/>
                  <a:gd name="T17" fmla="*/ 1510 h 80"/>
                  <a:gd name="T18" fmla="*/ 1313 w 140"/>
                  <a:gd name="T19" fmla="*/ 1377 h 80"/>
                  <a:gd name="T20" fmla="*/ 2188 w 140"/>
                  <a:gd name="T21" fmla="*/ 418 h 80"/>
                  <a:gd name="T22" fmla="*/ 1783 w 140"/>
                  <a:gd name="T23" fmla="*/ 21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0" h="80">
                    <a:moveTo>
                      <a:pt x="114" y="1"/>
                    </a:moveTo>
                    <a:cubicBezTo>
                      <a:pt x="103" y="2"/>
                      <a:pt x="98" y="11"/>
                      <a:pt x="91" y="18"/>
                    </a:cubicBezTo>
                    <a:cubicBezTo>
                      <a:pt x="81" y="27"/>
                      <a:pt x="71" y="54"/>
                      <a:pt x="59" y="57"/>
                    </a:cubicBezTo>
                    <a:cubicBezTo>
                      <a:pt x="43" y="62"/>
                      <a:pt x="46" y="64"/>
                      <a:pt x="31" y="70"/>
                    </a:cubicBezTo>
                    <a:cubicBezTo>
                      <a:pt x="19" y="76"/>
                      <a:pt x="8" y="70"/>
                      <a:pt x="0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9" y="78"/>
                      <a:pt x="58" y="79"/>
                      <a:pt x="65" y="80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9" y="78"/>
                      <a:pt x="80" y="76"/>
                      <a:pt x="84" y="73"/>
                    </a:cubicBezTo>
                    <a:cubicBezTo>
                      <a:pt x="76" y="56"/>
                      <a:pt x="125" y="7"/>
                      <a:pt x="140" y="22"/>
                    </a:cubicBezTo>
                    <a:cubicBezTo>
                      <a:pt x="134" y="11"/>
                      <a:pt x="126" y="0"/>
                      <a:pt x="114" y="1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4" name="Freeform 286">
                <a:extLst>
                  <a:ext uri="{FF2B5EF4-FFF2-40B4-BE49-F238E27FC236}">
                    <a16:creationId xmlns:a16="http://schemas.microsoft.com/office/drawing/2014/main" id="{C77E3B4B-0C40-4209-A062-DEA1D222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3323"/>
                <a:ext cx="73" cy="376"/>
              </a:xfrm>
              <a:custGeom>
                <a:avLst/>
                <a:gdLst>
                  <a:gd name="T0" fmla="*/ 463 w 29"/>
                  <a:gd name="T1" fmla="*/ 21 h 141"/>
                  <a:gd name="T2" fmla="*/ 463 w 29"/>
                  <a:gd name="T3" fmla="*/ 0 h 141"/>
                  <a:gd name="T4" fmla="*/ 146 w 29"/>
                  <a:gd name="T5" fmla="*/ 56 h 141"/>
                  <a:gd name="T6" fmla="*/ 33 w 29"/>
                  <a:gd name="T7" fmla="*/ 1443 h 141"/>
                  <a:gd name="T8" fmla="*/ 380 w 29"/>
                  <a:gd name="T9" fmla="*/ 2616 h 141"/>
                  <a:gd name="T10" fmla="*/ 463 w 29"/>
                  <a:gd name="T11" fmla="*/ 2083 h 141"/>
                  <a:gd name="T12" fmla="*/ 463 w 29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41">
                    <a:moveTo>
                      <a:pt x="29" y="1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2" y="1"/>
                      <a:pt x="16" y="2"/>
                      <a:pt x="9" y="3"/>
                    </a:cubicBezTo>
                    <a:cubicBezTo>
                      <a:pt x="13" y="23"/>
                      <a:pt x="0" y="55"/>
                      <a:pt x="2" y="76"/>
                    </a:cubicBezTo>
                    <a:cubicBezTo>
                      <a:pt x="4" y="89"/>
                      <a:pt x="18" y="128"/>
                      <a:pt x="24" y="138"/>
                    </a:cubicBezTo>
                    <a:cubicBezTo>
                      <a:pt x="25" y="141"/>
                      <a:pt x="27" y="108"/>
                      <a:pt x="29" y="110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5" name="Freeform 287">
                <a:extLst>
                  <a:ext uri="{FF2B5EF4-FFF2-40B4-BE49-F238E27FC236}">
                    <a16:creationId xmlns:a16="http://schemas.microsoft.com/office/drawing/2014/main" id="{F8222612-F4B8-40F9-A3D2-59C2137D477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66" y="2888"/>
                <a:ext cx="163" cy="320"/>
              </a:xfrm>
              <a:custGeom>
                <a:avLst/>
                <a:gdLst>
                  <a:gd name="T0" fmla="*/ 755 w 65"/>
                  <a:gd name="T1" fmla="*/ 192 h 120"/>
                  <a:gd name="T2" fmla="*/ 534 w 65"/>
                  <a:gd name="T3" fmla="*/ 435 h 120"/>
                  <a:gd name="T4" fmla="*/ 755 w 65"/>
                  <a:gd name="T5" fmla="*/ 192 h 120"/>
                  <a:gd name="T6" fmla="*/ 785 w 65"/>
                  <a:gd name="T7" fmla="*/ 2275 h 120"/>
                  <a:gd name="T8" fmla="*/ 943 w 65"/>
                  <a:gd name="T9" fmla="*/ 2197 h 120"/>
                  <a:gd name="T10" fmla="*/ 1026 w 65"/>
                  <a:gd name="T11" fmla="*/ 2197 h 120"/>
                  <a:gd name="T12" fmla="*/ 1026 w 65"/>
                  <a:gd name="T13" fmla="*/ 1557 h 120"/>
                  <a:gd name="T14" fmla="*/ 943 w 65"/>
                  <a:gd name="T15" fmla="*/ 776 h 120"/>
                  <a:gd name="T16" fmla="*/ 963 w 65"/>
                  <a:gd name="T17" fmla="*/ 435 h 120"/>
                  <a:gd name="T18" fmla="*/ 818 w 65"/>
                  <a:gd name="T19" fmla="*/ 0 h 120"/>
                  <a:gd name="T20" fmla="*/ 755 w 65"/>
                  <a:gd name="T21" fmla="*/ 192 h 120"/>
                  <a:gd name="T22" fmla="*/ 755 w 65"/>
                  <a:gd name="T23" fmla="*/ 171 h 120"/>
                  <a:gd name="T24" fmla="*/ 396 w 65"/>
                  <a:gd name="T25" fmla="*/ 661 h 120"/>
                  <a:gd name="T26" fmla="*/ 83 w 65"/>
                  <a:gd name="T27" fmla="*/ 875 h 120"/>
                  <a:gd name="T28" fmla="*/ 63 w 65"/>
                  <a:gd name="T29" fmla="*/ 1139 h 120"/>
                  <a:gd name="T30" fmla="*/ 597 w 65"/>
                  <a:gd name="T31" fmla="*/ 1045 h 120"/>
                  <a:gd name="T32" fmla="*/ 805 w 65"/>
                  <a:gd name="T33" fmla="*/ 1800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120">
                    <a:moveTo>
                      <a:pt x="48" y="10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9" y="21"/>
                      <a:pt x="44" y="16"/>
                      <a:pt x="48" y="10"/>
                    </a:cubicBezTo>
                    <a:close/>
                    <a:moveTo>
                      <a:pt x="50" y="120"/>
                    </a:moveTo>
                    <a:cubicBezTo>
                      <a:pt x="53" y="119"/>
                      <a:pt x="57" y="117"/>
                      <a:pt x="60" y="116"/>
                    </a:cubicBezTo>
                    <a:cubicBezTo>
                      <a:pt x="61" y="116"/>
                      <a:pt x="63" y="116"/>
                      <a:pt x="65" y="116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3" y="68"/>
                      <a:pt x="63" y="54"/>
                      <a:pt x="60" y="41"/>
                    </a:cubicBezTo>
                    <a:cubicBezTo>
                      <a:pt x="59" y="34"/>
                      <a:pt x="62" y="30"/>
                      <a:pt x="61" y="23"/>
                    </a:cubicBezTo>
                    <a:cubicBezTo>
                      <a:pt x="60" y="16"/>
                      <a:pt x="54" y="7"/>
                      <a:pt x="52" y="0"/>
                    </a:cubicBezTo>
                    <a:cubicBezTo>
                      <a:pt x="51" y="3"/>
                      <a:pt x="50" y="7"/>
                      <a:pt x="48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4" y="20"/>
                      <a:pt x="35" y="29"/>
                      <a:pt x="25" y="35"/>
                    </a:cubicBezTo>
                    <a:cubicBezTo>
                      <a:pt x="20" y="39"/>
                      <a:pt x="10" y="41"/>
                      <a:pt x="5" y="46"/>
                    </a:cubicBezTo>
                    <a:cubicBezTo>
                      <a:pt x="0" y="50"/>
                      <a:pt x="1" y="54"/>
                      <a:pt x="4" y="60"/>
                    </a:cubicBezTo>
                    <a:cubicBezTo>
                      <a:pt x="15" y="59"/>
                      <a:pt x="27" y="49"/>
                      <a:pt x="38" y="55"/>
                    </a:cubicBezTo>
                    <a:cubicBezTo>
                      <a:pt x="52" y="62"/>
                      <a:pt x="53" y="82"/>
                      <a:pt x="51" y="95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6" name="Freeform 288">
                <a:extLst>
                  <a:ext uri="{FF2B5EF4-FFF2-40B4-BE49-F238E27FC236}">
                    <a16:creationId xmlns:a16="http://schemas.microsoft.com/office/drawing/2014/main" id="{121DD13D-E4EE-4311-B71A-D0425F858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763"/>
                <a:ext cx="258" cy="226"/>
              </a:xfrm>
              <a:custGeom>
                <a:avLst/>
                <a:gdLst>
                  <a:gd name="T0" fmla="*/ 817 w 103"/>
                  <a:gd name="T1" fmla="*/ 0 h 85"/>
                  <a:gd name="T2" fmla="*/ 0 w 103"/>
                  <a:gd name="T3" fmla="*/ 1393 h 85"/>
                  <a:gd name="T4" fmla="*/ 942 w 103"/>
                  <a:gd name="T5" fmla="*/ 1462 h 85"/>
                  <a:gd name="T6" fmla="*/ 1368 w 103"/>
                  <a:gd name="T7" fmla="*/ 1295 h 85"/>
                  <a:gd name="T8" fmla="*/ 1255 w 103"/>
                  <a:gd name="T9" fmla="*/ 48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85">
                    <a:moveTo>
                      <a:pt x="52" y="0"/>
                    </a:moveTo>
                    <a:cubicBezTo>
                      <a:pt x="80" y="36"/>
                      <a:pt x="39" y="81"/>
                      <a:pt x="0" y="74"/>
                    </a:cubicBezTo>
                    <a:cubicBezTo>
                      <a:pt x="16" y="85"/>
                      <a:pt x="43" y="80"/>
                      <a:pt x="60" y="78"/>
                    </a:cubicBezTo>
                    <a:cubicBezTo>
                      <a:pt x="69" y="77"/>
                      <a:pt x="80" y="75"/>
                      <a:pt x="87" y="69"/>
                    </a:cubicBezTo>
                    <a:cubicBezTo>
                      <a:pt x="103" y="56"/>
                      <a:pt x="91" y="37"/>
                      <a:pt x="80" y="26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7" name="Freeform 289">
                <a:extLst>
                  <a:ext uri="{FF2B5EF4-FFF2-40B4-BE49-F238E27FC236}">
                    <a16:creationId xmlns:a16="http://schemas.microsoft.com/office/drawing/2014/main" id="{5CC7F252-D6B8-4D44-9379-77BB9AECD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1" y="2917"/>
                <a:ext cx="182" cy="126"/>
              </a:xfrm>
              <a:custGeom>
                <a:avLst/>
                <a:gdLst>
                  <a:gd name="T0" fmla="*/ 653 w 73"/>
                  <a:gd name="T1" fmla="*/ 906 h 47"/>
                  <a:gd name="T2" fmla="*/ 1132 w 73"/>
                  <a:gd name="T3" fmla="*/ 710 h 47"/>
                  <a:gd name="T4" fmla="*/ 466 w 73"/>
                  <a:gd name="T5" fmla="*/ 21 h 47"/>
                  <a:gd name="T6" fmla="*/ 0 w 73"/>
                  <a:gd name="T7" fmla="*/ 252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47">
                    <a:moveTo>
                      <a:pt x="42" y="47"/>
                    </a:moveTo>
                    <a:cubicBezTo>
                      <a:pt x="28" y="34"/>
                      <a:pt x="62" y="35"/>
                      <a:pt x="73" y="37"/>
                    </a:cubicBezTo>
                    <a:cubicBezTo>
                      <a:pt x="73" y="25"/>
                      <a:pt x="41" y="4"/>
                      <a:pt x="30" y="1"/>
                    </a:cubicBezTo>
                    <a:cubicBezTo>
                      <a:pt x="22" y="0"/>
                      <a:pt x="2" y="5"/>
                      <a:pt x="0" y="13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8" name="Freeform 290">
                <a:extLst>
                  <a:ext uri="{FF2B5EF4-FFF2-40B4-BE49-F238E27FC236}">
                    <a16:creationId xmlns:a16="http://schemas.microsoft.com/office/drawing/2014/main" id="{D1D129C0-A04A-478F-A111-31FC6CC53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0" y="2976"/>
                <a:ext cx="103" cy="245"/>
              </a:xfrm>
              <a:custGeom>
                <a:avLst/>
                <a:gdLst>
                  <a:gd name="T0" fmla="*/ 63 w 41"/>
                  <a:gd name="T1" fmla="*/ 35 h 92"/>
                  <a:gd name="T2" fmla="*/ 63 w 41"/>
                  <a:gd name="T3" fmla="*/ 623 h 92"/>
                  <a:gd name="T4" fmla="*/ 251 w 41"/>
                  <a:gd name="T5" fmla="*/ 1169 h 92"/>
                  <a:gd name="T6" fmla="*/ 0 w 41"/>
                  <a:gd name="T7" fmla="*/ 1624 h 92"/>
                  <a:gd name="T8" fmla="*/ 304 w 41"/>
                  <a:gd name="T9" fmla="*/ 1702 h 92"/>
                  <a:gd name="T10" fmla="*/ 568 w 41"/>
                  <a:gd name="T11" fmla="*/ 1262 h 92"/>
                  <a:gd name="T12" fmla="*/ 600 w 41"/>
                  <a:gd name="T13" fmla="*/ 660 h 92"/>
                  <a:gd name="T14" fmla="*/ 176 w 41"/>
                  <a:gd name="T15" fmla="*/ 0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92">
                    <a:moveTo>
                      <a:pt x="4" y="2"/>
                    </a:moveTo>
                    <a:cubicBezTo>
                      <a:pt x="4" y="8"/>
                      <a:pt x="11" y="30"/>
                      <a:pt x="4" y="33"/>
                    </a:cubicBezTo>
                    <a:cubicBezTo>
                      <a:pt x="15" y="29"/>
                      <a:pt x="17" y="56"/>
                      <a:pt x="16" y="62"/>
                    </a:cubicBezTo>
                    <a:cubicBezTo>
                      <a:pt x="15" y="74"/>
                      <a:pt x="8" y="79"/>
                      <a:pt x="0" y="86"/>
                    </a:cubicBezTo>
                    <a:cubicBezTo>
                      <a:pt x="6" y="87"/>
                      <a:pt x="12" y="92"/>
                      <a:pt x="19" y="90"/>
                    </a:cubicBezTo>
                    <a:cubicBezTo>
                      <a:pt x="27" y="87"/>
                      <a:pt x="33" y="74"/>
                      <a:pt x="36" y="67"/>
                    </a:cubicBezTo>
                    <a:cubicBezTo>
                      <a:pt x="41" y="57"/>
                      <a:pt x="41" y="45"/>
                      <a:pt x="38" y="35"/>
                    </a:cubicBezTo>
                    <a:cubicBezTo>
                      <a:pt x="35" y="21"/>
                      <a:pt x="23" y="6"/>
                      <a:pt x="11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89" name="Freeform 291">
                <a:extLst>
                  <a:ext uri="{FF2B5EF4-FFF2-40B4-BE49-F238E27FC236}">
                    <a16:creationId xmlns:a16="http://schemas.microsoft.com/office/drawing/2014/main" id="{4DBB697B-969E-4C57-BA0E-114216791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3296"/>
                <a:ext cx="82" cy="205"/>
              </a:xfrm>
              <a:custGeom>
                <a:avLst/>
                <a:gdLst>
                  <a:gd name="T0" fmla="*/ 0 w 33"/>
                  <a:gd name="T1" fmla="*/ 1454 h 77"/>
                  <a:gd name="T2" fmla="*/ 246 w 33"/>
                  <a:gd name="T3" fmla="*/ 998 h 77"/>
                  <a:gd name="T4" fmla="*/ 507 w 33"/>
                  <a:gd name="T5" fmla="*/ 1113 h 77"/>
                  <a:gd name="T6" fmla="*/ 353 w 33"/>
                  <a:gd name="T7" fmla="*/ 490 h 77"/>
                  <a:gd name="T8" fmla="*/ 246 w 33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0" y="77"/>
                    </a:moveTo>
                    <a:cubicBezTo>
                      <a:pt x="3" y="67"/>
                      <a:pt x="2" y="52"/>
                      <a:pt x="16" y="53"/>
                    </a:cubicBezTo>
                    <a:cubicBezTo>
                      <a:pt x="22" y="53"/>
                      <a:pt x="28" y="57"/>
                      <a:pt x="33" y="59"/>
                    </a:cubicBezTo>
                    <a:cubicBezTo>
                      <a:pt x="31" y="48"/>
                      <a:pt x="26" y="38"/>
                      <a:pt x="23" y="26"/>
                    </a:cubicBezTo>
                    <a:cubicBezTo>
                      <a:pt x="20" y="17"/>
                      <a:pt x="20" y="8"/>
                      <a:pt x="16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0" name="Freeform 292">
                <a:extLst>
                  <a:ext uri="{FF2B5EF4-FFF2-40B4-BE49-F238E27FC236}">
                    <a16:creationId xmlns:a16="http://schemas.microsoft.com/office/drawing/2014/main" id="{01D91EE8-73E0-41D3-B0C1-E91A022C4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3480"/>
                <a:ext cx="233" cy="229"/>
              </a:xfrm>
              <a:custGeom>
                <a:avLst/>
                <a:gdLst>
                  <a:gd name="T0" fmla="*/ 1288 w 93"/>
                  <a:gd name="T1" fmla="*/ 264 h 86"/>
                  <a:gd name="T2" fmla="*/ 1097 w 93"/>
                  <a:gd name="T3" fmla="*/ 716 h 86"/>
                  <a:gd name="T4" fmla="*/ 772 w 93"/>
                  <a:gd name="T5" fmla="*/ 999 h 86"/>
                  <a:gd name="T6" fmla="*/ 438 w 93"/>
                  <a:gd name="T7" fmla="*/ 1078 h 86"/>
                  <a:gd name="T8" fmla="*/ 83 w 93"/>
                  <a:gd name="T9" fmla="*/ 1531 h 86"/>
                  <a:gd name="T10" fmla="*/ 0 w 93"/>
                  <a:gd name="T11" fmla="*/ 1624 h 86"/>
                  <a:gd name="T12" fmla="*/ 313 w 93"/>
                  <a:gd name="T13" fmla="*/ 1624 h 86"/>
                  <a:gd name="T14" fmla="*/ 501 w 93"/>
                  <a:gd name="T15" fmla="*/ 1587 h 86"/>
                  <a:gd name="T16" fmla="*/ 742 w 93"/>
                  <a:gd name="T17" fmla="*/ 1475 h 86"/>
                  <a:gd name="T18" fmla="*/ 1117 w 93"/>
                  <a:gd name="T19" fmla="*/ 1134 h 86"/>
                  <a:gd name="T20" fmla="*/ 1350 w 93"/>
                  <a:gd name="T21" fmla="*/ 0 h 86"/>
                  <a:gd name="T22" fmla="*/ 1288 w 93"/>
                  <a:gd name="T23" fmla="*/ 264 h 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86">
                    <a:moveTo>
                      <a:pt x="82" y="14"/>
                    </a:moveTo>
                    <a:cubicBezTo>
                      <a:pt x="81" y="23"/>
                      <a:pt x="77" y="32"/>
                      <a:pt x="70" y="38"/>
                    </a:cubicBezTo>
                    <a:cubicBezTo>
                      <a:pt x="64" y="43"/>
                      <a:pt x="56" y="49"/>
                      <a:pt x="49" y="53"/>
                    </a:cubicBezTo>
                    <a:cubicBezTo>
                      <a:pt x="42" y="56"/>
                      <a:pt x="36" y="56"/>
                      <a:pt x="28" y="57"/>
                    </a:cubicBezTo>
                    <a:cubicBezTo>
                      <a:pt x="15" y="59"/>
                      <a:pt x="12" y="71"/>
                      <a:pt x="5" y="81"/>
                    </a:cubicBezTo>
                    <a:cubicBezTo>
                      <a:pt x="3" y="83"/>
                      <a:pt x="2" y="85"/>
                      <a:pt x="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4" y="85"/>
                      <a:pt x="28" y="85"/>
                      <a:pt x="32" y="84"/>
                    </a:cubicBezTo>
                    <a:cubicBezTo>
                      <a:pt x="38" y="83"/>
                      <a:pt x="42" y="80"/>
                      <a:pt x="47" y="78"/>
                    </a:cubicBezTo>
                    <a:cubicBezTo>
                      <a:pt x="56" y="73"/>
                      <a:pt x="65" y="68"/>
                      <a:pt x="71" y="60"/>
                    </a:cubicBezTo>
                    <a:cubicBezTo>
                      <a:pt x="81" y="48"/>
                      <a:pt x="93" y="15"/>
                      <a:pt x="86" y="0"/>
                    </a:cubicBezTo>
                    <a:cubicBezTo>
                      <a:pt x="82" y="3"/>
                      <a:pt x="83" y="9"/>
                      <a:pt x="82" y="14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1" name="Freeform 293">
                <a:extLst>
                  <a:ext uri="{FF2B5EF4-FFF2-40B4-BE49-F238E27FC236}">
                    <a16:creationId xmlns:a16="http://schemas.microsoft.com/office/drawing/2014/main" id="{2A2F06F4-0E33-4DAC-AE22-B8CBE4843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8" y="3149"/>
                <a:ext cx="83" cy="80"/>
              </a:xfrm>
              <a:custGeom>
                <a:avLst/>
                <a:gdLst>
                  <a:gd name="T0" fmla="*/ 0 w 33"/>
                  <a:gd name="T1" fmla="*/ 248 h 30"/>
                  <a:gd name="T2" fmla="*/ 493 w 33"/>
                  <a:gd name="T3" fmla="*/ 0 h 30"/>
                  <a:gd name="T4" fmla="*/ 526 w 33"/>
                  <a:gd name="T5" fmla="*/ 568 h 30"/>
                  <a:gd name="T6" fmla="*/ 397 w 33"/>
                  <a:gd name="T7" fmla="*/ 376 h 30"/>
                  <a:gd name="T8" fmla="*/ 176 w 33"/>
                  <a:gd name="T9" fmla="*/ 32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0">
                    <a:moveTo>
                      <a:pt x="0" y="13"/>
                    </a:moveTo>
                    <a:cubicBezTo>
                      <a:pt x="11" y="17"/>
                      <a:pt x="24" y="8"/>
                      <a:pt x="31" y="0"/>
                    </a:cubicBezTo>
                    <a:cubicBezTo>
                      <a:pt x="31" y="10"/>
                      <a:pt x="32" y="20"/>
                      <a:pt x="33" y="30"/>
                    </a:cubicBezTo>
                    <a:cubicBezTo>
                      <a:pt x="30" y="26"/>
                      <a:pt x="30" y="22"/>
                      <a:pt x="25" y="20"/>
                    </a:cubicBezTo>
                    <a:cubicBezTo>
                      <a:pt x="20" y="18"/>
                      <a:pt x="17" y="21"/>
                      <a:pt x="11" y="17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2" name="Freeform 294">
                <a:extLst>
                  <a:ext uri="{FF2B5EF4-FFF2-40B4-BE49-F238E27FC236}">
                    <a16:creationId xmlns:a16="http://schemas.microsoft.com/office/drawing/2014/main" id="{FA1891C5-059A-43D2-A3C8-25135CB6F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611"/>
                <a:ext cx="140" cy="402"/>
              </a:xfrm>
              <a:custGeom>
                <a:avLst/>
                <a:gdLst>
                  <a:gd name="T0" fmla="*/ 563 w 56"/>
                  <a:gd name="T1" fmla="*/ 751 h 151"/>
                  <a:gd name="T2" fmla="*/ 283 w 56"/>
                  <a:gd name="T3" fmla="*/ 1850 h 151"/>
                  <a:gd name="T4" fmla="*/ 33 w 56"/>
                  <a:gd name="T5" fmla="*/ 2849 h 151"/>
                  <a:gd name="T6" fmla="*/ 458 w 56"/>
                  <a:gd name="T7" fmla="*/ 2111 h 151"/>
                  <a:gd name="T8" fmla="*/ 783 w 56"/>
                  <a:gd name="T9" fmla="*/ 1603 h 151"/>
                  <a:gd name="T10" fmla="*/ 738 w 56"/>
                  <a:gd name="T11" fmla="*/ 703 h 151"/>
                  <a:gd name="T12" fmla="*/ 875 w 56"/>
                  <a:gd name="T13" fmla="*/ 0 h 151"/>
                  <a:gd name="T14" fmla="*/ 613 w 56"/>
                  <a:gd name="T15" fmla="*/ 282 h 151"/>
                  <a:gd name="T16" fmla="*/ 425 w 56"/>
                  <a:gd name="T17" fmla="*/ 644 h 1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151">
                    <a:moveTo>
                      <a:pt x="36" y="40"/>
                    </a:moveTo>
                    <a:cubicBezTo>
                      <a:pt x="42" y="56"/>
                      <a:pt x="21" y="82"/>
                      <a:pt x="18" y="98"/>
                    </a:cubicBezTo>
                    <a:cubicBezTo>
                      <a:pt x="14" y="115"/>
                      <a:pt x="0" y="133"/>
                      <a:pt x="2" y="151"/>
                    </a:cubicBezTo>
                    <a:cubicBezTo>
                      <a:pt x="9" y="133"/>
                      <a:pt x="6" y="120"/>
                      <a:pt x="29" y="112"/>
                    </a:cubicBezTo>
                    <a:cubicBezTo>
                      <a:pt x="44" y="106"/>
                      <a:pt x="50" y="98"/>
                      <a:pt x="50" y="85"/>
                    </a:cubicBezTo>
                    <a:cubicBezTo>
                      <a:pt x="49" y="69"/>
                      <a:pt x="47" y="53"/>
                      <a:pt x="47" y="37"/>
                    </a:cubicBezTo>
                    <a:cubicBezTo>
                      <a:pt x="48" y="28"/>
                      <a:pt x="45" y="6"/>
                      <a:pt x="56" y="0"/>
                    </a:cubicBezTo>
                    <a:cubicBezTo>
                      <a:pt x="48" y="3"/>
                      <a:pt x="42" y="9"/>
                      <a:pt x="39" y="15"/>
                    </a:cubicBezTo>
                    <a:cubicBezTo>
                      <a:pt x="36" y="21"/>
                      <a:pt x="38" y="32"/>
                      <a:pt x="27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3" name="Freeform 295">
                <a:extLst>
                  <a:ext uri="{FF2B5EF4-FFF2-40B4-BE49-F238E27FC236}">
                    <a16:creationId xmlns:a16="http://schemas.microsoft.com/office/drawing/2014/main" id="{726FEA72-AFF4-4EFC-BF17-E47FB159D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1" y="3131"/>
                <a:ext cx="87" cy="192"/>
              </a:xfrm>
              <a:custGeom>
                <a:avLst/>
                <a:gdLst>
                  <a:gd name="T0" fmla="*/ 12 w 35"/>
                  <a:gd name="T1" fmla="*/ 0 h 72"/>
                  <a:gd name="T2" fmla="*/ 216 w 35"/>
                  <a:gd name="T3" fmla="*/ 533 h 72"/>
                  <a:gd name="T4" fmla="*/ 507 w 35"/>
                  <a:gd name="T5" fmla="*/ 1365 h 72"/>
                  <a:gd name="T6" fmla="*/ 537 w 35"/>
                  <a:gd name="T7" fmla="*/ 341 h 72"/>
                  <a:gd name="T8" fmla="*/ 137 w 35"/>
                  <a:gd name="T9" fmla="*/ 192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72">
                    <a:moveTo>
                      <a:pt x="1" y="0"/>
                    </a:moveTo>
                    <a:cubicBezTo>
                      <a:pt x="0" y="11"/>
                      <a:pt x="9" y="19"/>
                      <a:pt x="14" y="28"/>
                    </a:cubicBezTo>
                    <a:cubicBezTo>
                      <a:pt x="24" y="42"/>
                      <a:pt x="25" y="57"/>
                      <a:pt x="33" y="72"/>
                    </a:cubicBezTo>
                    <a:cubicBezTo>
                      <a:pt x="24" y="57"/>
                      <a:pt x="13" y="25"/>
                      <a:pt x="35" y="18"/>
                    </a:cubicBezTo>
                    <a:cubicBezTo>
                      <a:pt x="28" y="17"/>
                      <a:pt x="12" y="17"/>
                      <a:pt x="9" y="1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4" name="Freeform 296">
                <a:extLst>
                  <a:ext uri="{FF2B5EF4-FFF2-40B4-BE49-F238E27FC236}">
                    <a16:creationId xmlns:a16="http://schemas.microsoft.com/office/drawing/2014/main" id="{BAC7178C-26D8-4FFF-B7A7-A796983D8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501"/>
                <a:ext cx="283" cy="323"/>
              </a:xfrm>
              <a:custGeom>
                <a:avLst/>
                <a:gdLst>
                  <a:gd name="T0" fmla="*/ 20 w 113"/>
                  <a:gd name="T1" fmla="*/ 115 h 121"/>
                  <a:gd name="T2" fmla="*/ 20 w 113"/>
                  <a:gd name="T3" fmla="*/ 136 h 121"/>
                  <a:gd name="T4" fmla="*/ 20 w 113"/>
                  <a:gd name="T5" fmla="*/ 798 h 121"/>
                  <a:gd name="T6" fmla="*/ 50 w 113"/>
                  <a:gd name="T7" fmla="*/ 1353 h 121"/>
                  <a:gd name="T8" fmla="*/ 188 w 113"/>
                  <a:gd name="T9" fmla="*/ 1882 h 121"/>
                  <a:gd name="T10" fmla="*/ 438 w 113"/>
                  <a:gd name="T11" fmla="*/ 2301 h 121"/>
                  <a:gd name="T12" fmla="*/ 333 w 113"/>
                  <a:gd name="T13" fmla="*/ 1596 h 121"/>
                  <a:gd name="T14" fmla="*/ 488 w 113"/>
                  <a:gd name="T15" fmla="*/ 876 h 121"/>
                  <a:gd name="T16" fmla="*/ 1756 w 113"/>
                  <a:gd name="T17" fmla="*/ 93 h 121"/>
                  <a:gd name="T18" fmla="*/ 1776 w 113"/>
                  <a:gd name="T19" fmla="*/ 0 h 121"/>
                  <a:gd name="T20" fmla="*/ 20 w 113"/>
                  <a:gd name="T21" fmla="*/ 0 h 121"/>
                  <a:gd name="T22" fmla="*/ 20 w 113"/>
                  <a:gd name="T23" fmla="*/ 115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12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3" y="18"/>
                      <a:pt x="0" y="31"/>
                      <a:pt x="1" y="42"/>
                    </a:cubicBezTo>
                    <a:cubicBezTo>
                      <a:pt x="1" y="52"/>
                      <a:pt x="2" y="62"/>
                      <a:pt x="3" y="71"/>
                    </a:cubicBezTo>
                    <a:cubicBezTo>
                      <a:pt x="4" y="81"/>
                      <a:pt x="8" y="90"/>
                      <a:pt x="12" y="99"/>
                    </a:cubicBezTo>
                    <a:cubicBezTo>
                      <a:pt x="16" y="108"/>
                      <a:pt x="19" y="114"/>
                      <a:pt x="28" y="121"/>
                    </a:cubicBezTo>
                    <a:cubicBezTo>
                      <a:pt x="25" y="108"/>
                      <a:pt x="21" y="97"/>
                      <a:pt x="21" y="84"/>
                    </a:cubicBezTo>
                    <a:cubicBezTo>
                      <a:pt x="21" y="70"/>
                      <a:pt x="27" y="59"/>
                      <a:pt x="31" y="46"/>
                    </a:cubicBezTo>
                    <a:cubicBezTo>
                      <a:pt x="41" y="10"/>
                      <a:pt x="82" y="8"/>
                      <a:pt x="112" y="5"/>
                    </a:cubicBezTo>
                    <a:cubicBezTo>
                      <a:pt x="113" y="3"/>
                      <a:pt x="113" y="1"/>
                      <a:pt x="113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5" name="Freeform 297">
                <a:extLst>
                  <a:ext uri="{FF2B5EF4-FFF2-40B4-BE49-F238E27FC236}">
                    <a16:creationId xmlns:a16="http://schemas.microsoft.com/office/drawing/2014/main" id="{9D1ED2A2-B56C-4812-B160-B086DF9E7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3101"/>
                <a:ext cx="60" cy="224"/>
              </a:xfrm>
              <a:custGeom>
                <a:avLst/>
                <a:gdLst>
                  <a:gd name="T0" fmla="*/ 250 w 24"/>
                  <a:gd name="T1" fmla="*/ 0 h 84"/>
                  <a:gd name="T2" fmla="*/ 50 w 24"/>
                  <a:gd name="T3" fmla="*/ 776 h 84"/>
                  <a:gd name="T4" fmla="*/ 63 w 24"/>
                  <a:gd name="T5" fmla="*/ 1229 h 84"/>
                  <a:gd name="T6" fmla="*/ 20 w 24"/>
                  <a:gd name="T7" fmla="*/ 1592 h 84"/>
                  <a:gd name="T8" fmla="*/ 125 w 24"/>
                  <a:gd name="T9" fmla="*/ 968 h 84"/>
                  <a:gd name="T10" fmla="*/ 375 w 24"/>
                  <a:gd name="T11" fmla="*/ 589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84">
                    <a:moveTo>
                      <a:pt x="16" y="0"/>
                    </a:moveTo>
                    <a:cubicBezTo>
                      <a:pt x="17" y="15"/>
                      <a:pt x="4" y="27"/>
                      <a:pt x="3" y="41"/>
                    </a:cubicBezTo>
                    <a:cubicBezTo>
                      <a:pt x="3" y="49"/>
                      <a:pt x="5" y="57"/>
                      <a:pt x="4" y="65"/>
                    </a:cubicBezTo>
                    <a:cubicBezTo>
                      <a:pt x="3" y="71"/>
                      <a:pt x="0" y="77"/>
                      <a:pt x="1" y="84"/>
                    </a:cubicBezTo>
                    <a:cubicBezTo>
                      <a:pt x="8" y="75"/>
                      <a:pt x="4" y="61"/>
                      <a:pt x="8" y="51"/>
                    </a:cubicBezTo>
                    <a:cubicBezTo>
                      <a:pt x="11" y="44"/>
                      <a:pt x="18" y="35"/>
                      <a:pt x="24" y="3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6" name="Freeform 298">
                <a:extLst>
                  <a:ext uri="{FF2B5EF4-FFF2-40B4-BE49-F238E27FC236}">
                    <a16:creationId xmlns:a16="http://schemas.microsoft.com/office/drawing/2014/main" id="{EB72B0B8-24F4-4F01-8B38-566DD5488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499"/>
                <a:ext cx="183" cy="184"/>
              </a:xfrm>
              <a:custGeom>
                <a:avLst/>
                <a:gdLst>
                  <a:gd name="T0" fmla="*/ 396 w 73"/>
                  <a:gd name="T1" fmla="*/ 35 h 69"/>
                  <a:gd name="T2" fmla="*/ 0 w 73"/>
                  <a:gd name="T3" fmla="*/ 1173 h 69"/>
                  <a:gd name="T4" fmla="*/ 910 w 73"/>
                  <a:gd name="T5" fmla="*/ 1101 h 69"/>
                  <a:gd name="T6" fmla="*/ 1025 w 73"/>
                  <a:gd name="T7" fmla="*/ 35 h 69"/>
                  <a:gd name="T8" fmla="*/ 554 w 73"/>
                  <a:gd name="T9" fmla="*/ 2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9">
                    <a:moveTo>
                      <a:pt x="25" y="2"/>
                    </a:moveTo>
                    <a:cubicBezTo>
                      <a:pt x="34" y="25"/>
                      <a:pt x="21" y="52"/>
                      <a:pt x="0" y="62"/>
                    </a:cubicBezTo>
                    <a:cubicBezTo>
                      <a:pt x="19" y="61"/>
                      <a:pt x="41" y="69"/>
                      <a:pt x="58" y="58"/>
                    </a:cubicBezTo>
                    <a:cubicBezTo>
                      <a:pt x="73" y="48"/>
                      <a:pt x="70" y="18"/>
                      <a:pt x="65" y="2"/>
                    </a:cubicBezTo>
                    <a:cubicBezTo>
                      <a:pt x="55" y="5"/>
                      <a:pt x="45" y="0"/>
                      <a:pt x="35" y="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7" name="Freeform 299">
                <a:extLst>
                  <a:ext uri="{FF2B5EF4-FFF2-40B4-BE49-F238E27FC236}">
                    <a16:creationId xmlns:a16="http://schemas.microsoft.com/office/drawing/2014/main" id="{BF65031A-CE0A-4BF6-B7A8-C3D28EFF1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3115"/>
                <a:ext cx="135" cy="194"/>
              </a:xfrm>
              <a:custGeom>
                <a:avLst/>
                <a:gdLst>
                  <a:gd name="T0" fmla="*/ 208 w 54"/>
                  <a:gd name="T1" fmla="*/ 0 h 73"/>
                  <a:gd name="T2" fmla="*/ 0 w 54"/>
                  <a:gd name="T3" fmla="*/ 486 h 73"/>
                  <a:gd name="T4" fmla="*/ 395 w 54"/>
                  <a:gd name="T5" fmla="*/ 1124 h 73"/>
                  <a:gd name="T6" fmla="*/ 645 w 54"/>
                  <a:gd name="T7" fmla="*/ 1164 h 73"/>
                  <a:gd name="T8" fmla="*/ 658 w 54"/>
                  <a:gd name="T9" fmla="*/ 904 h 73"/>
                  <a:gd name="T10" fmla="*/ 845 w 54"/>
                  <a:gd name="T11" fmla="*/ 712 h 73"/>
                  <a:gd name="T12" fmla="*/ 563 w 54"/>
                  <a:gd name="T13" fmla="*/ 882 h 73"/>
                  <a:gd name="T14" fmla="*/ 250 w 54"/>
                  <a:gd name="T15" fmla="*/ 9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73">
                    <a:moveTo>
                      <a:pt x="13" y="0"/>
                    </a:moveTo>
                    <a:cubicBezTo>
                      <a:pt x="14" y="10"/>
                      <a:pt x="5" y="18"/>
                      <a:pt x="0" y="26"/>
                    </a:cubicBezTo>
                    <a:cubicBezTo>
                      <a:pt x="18" y="35"/>
                      <a:pt x="16" y="45"/>
                      <a:pt x="25" y="60"/>
                    </a:cubicBezTo>
                    <a:cubicBezTo>
                      <a:pt x="29" y="66"/>
                      <a:pt x="36" y="73"/>
                      <a:pt x="41" y="62"/>
                    </a:cubicBezTo>
                    <a:cubicBezTo>
                      <a:pt x="43" y="59"/>
                      <a:pt x="40" y="53"/>
                      <a:pt x="42" y="48"/>
                    </a:cubicBezTo>
                    <a:cubicBezTo>
                      <a:pt x="44" y="44"/>
                      <a:pt x="50" y="40"/>
                      <a:pt x="54" y="38"/>
                    </a:cubicBezTo>
                    <a:cubicBezTo>
                      <a:pt x="46" y="39"/>
                      <a:pt x="41" y="41"/>
                      <a:pt x="36" y="47"/>
                    </a:cubicBezTo>
                    <a:cubicBezTo>
                      <a:pt x="23" y="40"/>
                      <a:pt x="20" y="17"/>
                      <a:pt x="16" y="5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8" name="Freeform 300">
                <a:extLst>
                  <a:ext uri="{FF2B5EF4-FFF2-40B4-BE49-F238E27FC236}">
                    <a16:creationId xmlns:a16="http://schemas.microsoft.com/office/drawing/2014/main" id="{5838263F-0B0D-45C7-8325-15E3B2B47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3179"/>
                <a:ext cx="245" cy="285"/>
              </a:xfrm>
              <a:custGeom>
                <a:avLst/>
                <a:gdLst>
                  <a:gd name="T0" fmla="*/ 813 w 98"/>
                  <a:gd name="T1" fmla="*/ 56 h 107"/>
                  <a:gd name="T2" fmla="*/ 208 w 98"/>
                  <a:gd name="T3" fmla="*/ 1057 h 107"/>
                  <a:gd name="T4" fmla="*/ 1220 w 98"/>
                  <a:gd name="T5" fmla="*/ 2022 h 107"/>
                  <a:gd name="T6" fmla="*/ 1333 w 98"/>
                  <a:gd name="T7" fmla="*/ 738 h 107"/>
                  <a:gd name="T8" fmla="*/ 813 w 98"/>
                  <a:gd name="T9" fmla="*/ 56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07">
                    <a:moveTo>
                      <a:pt x="52" y="3"/>
                    </a:moveTo>
                    <a:cubicBezTo>
                      <a:pt x="41" y="11"/>
                      <a:pt x="0" y="27"/>
                      <a:pt x="13" y="56"/>
                    </a:cubicBezTo>
                    <a:cubicBezTo>
                      <a:pt x="25" y="85"/>
                      <a:pt x="63" y="107"/>
                      <a:pt x="78" y="107"/>
                    </a:cubicBezTo>
                    <a:cubicBezTo>
                      <a:pt x="86" y="89"/>
                      <a:pt x="98" y="68"/>
                      <a:pt x="85" y="39"/>
                    </a:cubicBezTo>
                    <a:cubicBezTo>
                      <a:pt x="73" y="10"/>
                      <a:pt x="56" y="0"/>
                      <a:pt x="52" y="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99" name="Freeform 301">
                <a:extLst>
                  <a:ext uri="{FF2B5EF4-FFF2-40B4-BE49-F238E27FC236}">
                    <a16:creationId xmlns:a16="http://schemas.microsoft.com/office/drawing/2014/main" id="{971DFAA9-3BCB-49C1-8A78-B0C9FB15F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3096"/>
                <a:ext cx="235" cy="195"/>
              </a:xfrm>
              <a:custGeom>
                <a:avLst/>
                <a:gdLst>
                  <a:gd name="T0" fmla="*/ 0 w 94"/>
                  <a:gd name="T1" fmla="*/ 0 h 73"/>
                  <a:gd name="T2" fmla="*/ 1333 w 94"/>
                  <a:gd name="T3" fmla="*/ 1028 h 73"/>
                  <a:gd name="T4" fmla="*/ 613 w 94"/>
                  <a:gd name="T5" fmla="*/ 1242 h 73"/>
                  <a:gd name="T6" fmla="*/ 395 w 94"/>
                  <a:gd name="T7" fmla="*/ 401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73">
                    <a:moveTo>
                      <a:pt x="0" y="0"/>
                    </a:moveTo>
                    <a:cubicBezTo>
                      <a:pt x="27" y="34"/>
                      <a:pt x="94" y="27"/>
                      <a:pt x="85" y="54"/>
                    </a:cubicBezTo>
                    <a:cubicBezTo>
                      <a:pt x="79" y="72"/>
                      <a:pt x="50" y="73"/>
                      <a:pt x="39" y="65"/>
                    </a:cubicBezTo>
                    <a:cubicBezTo>
                      <a:pt x="25" y="54"/>
                      <a:pt x="25" y="37"/>
                      <a:pt x="25" y="2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0" name="Freeform 302">
                <a:extLst>
                  <a:ext uri="{FF2B5EF4-FFF2-40B4-BE49-F238E27FC236}">
                    <a16:creationId xmlns:a16="http://schemas.microsoft.com/office/drawing/2014/main" id="{CF7A4419-CFE3-4A5B-B978-8B7DCDF6C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904"/>
                <a:ext cx="341" cy="248"/>
              </a:xfrm>
              <a:custGeom>
                <a:avLst/>
                <a:gdLst>
                  <a:gd name="T0" fmla="*/ 1702 w 136"/>
                  <a:gd name="T1" fmla="*/ 77 h 93"/>
                  <a:gd name="T2" fmla="*/ 1088 w 136"/>
                  <a:gd name="T3" fmla="*/ 35 h 93"/>
                  <a:gd name="T4" fmla="*/ 251 w 136"/>
                  <a:gd name="T5" fmla="*/ 1251 h 93"/>
                  <a:gd name="T6" fmla="*/ 1672 w 136"/>
                  <a:gd name="T7" fmla="*/ 1613 h 93"/>
                  <a:gd name="T8" fmla="*/ 1652 w 136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" h="93">
                    <a:moveTo>
                      <a:pt x="108" y="4"/>
                    </a:moveTo>
                    <a:cubicBezTo>
                      <a:pt x="97" y="1"/>
                      <a:pt x="79" y="0"/>
                      <a:pt x="69" y="2"/>
                    </a:cubicBezTo>
                    <a:cubicBezTo>
                      <a:pt x="50" y="7"/>
                      <a:pt x="0" y="43"/>
                      <a:pt x="16" y="66"/>
                    </a:cubicBezTo>
                    <a:cubicBezTo>
                      <a:pt x="22" y="76"/>
                      <a:pt x="77" y="93"/>
                      <a:pt x="106" y="85"/>
                    </a:cubicBezTo>
                    <a:cubicBezTo>
                      <a:pt x="136" y="77"/>
                      <a:pt x="119" y="8"/>
                      <a:pt x="105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1" name="Freeform 303">
                <a:extLst>
                  <a:ext uri="{FF2B5EF4-FFF2-40B4-BE49-F238E27FC236}">
                    <a16:creationId xmlns:a16="http://schemas.microsoft.com/office/drawing/2014/main" id="{3071EE66-0199-4480-BFC3-A9E08B16E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0" y="2891"/>
                <a:ext cx="236" cy="133"/>
              </a:xfrm>
              <a:custGeom>
                <a:avLst/>
                <a:gdLst>
                  <a:gd name="T0" fmla="*/ 0 w 94"/>
                  <a:gd name="T1" fmla="*/ 580 h 50"/>
                  <a:gd name="T2" fmla="*/ 964 w 94"/>
                  <a:gd name="T3" fmla="*/ 622 h 50"/>
                  <a:gd name="T4" fmla="*/ 1489 w 94"/>
                  <a:gd name="T5" fmla="*/ 942 h 50"/>
                  <a:gd name="T6" fmla="*/ 1268 w 94"/>
                  <a:gd name="T7" fmla="*/ 205 h 50"/>
                  <a:gd name="T8" fmla="*/ 442 w 94"/>
                  <a:gd name="T9" fmla="*/ 19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50">
                    <a:moveTo>
                      <a:pt x="0" y="31"/>
                    </a:moveTo>
                    <a:cubicBezTo>
                      <a:pt x="12" y="45"/>
                      <a:pt x="43" y="33"/>
                      <a:pt x="61" y="33"/>
                    </a:cubicBezTo>
                    <a:cubicBezTo>
                      <a:pt x="71" y="34"/>
                      <a:pt x="88" y="40"/>
                      <a:pt x="94" y="50"/>
                    </a:cubicBezTo>
                    <a:cubicBezTo>
                      <a:pt x="90" y="38"/>
                      <a:pt x="90" y="18"/>
                      <a:pt x="80" y="11"/>
                    </a:cubicBezTo>
                    <a:cubicBezTo>
                      <a:pt x="66" y="0"/>
                      <a:pt x="42" y="6"/>
                      <a:pt x="28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2" name="Freeform 304">
                <a:extLst>
                  <a:ext uri="{FF2B5EF4-FFF2-40B4-BE49-F238E27FC236}">
                    <a16:creationId xmlns:a16="http://schemas.microsoft.com/office/drawing/2014/main" id="{813F2268-BC22-4DCD-9C90-B18A02116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3339"/>
                <a:ext cx="318" cy="336"/>
              </a:xfrm>
              <a:custGeom>
                <a:avLst/>
                <a:gdLst>
                  <a:gd name="T0" fmla="*/ 1913 w 127"/>
                  <a:gd name="T1" fmla="*/ 1160 h 126"/>
                  <a:gd name="T2" fmla="*/ 346 w 127"/>
                  <a:gd name="T3" fmla="*/ 1501 h 126"/>
                  <a:gd name="T4" fmla="*/ 1993 w 127"/>
                  <a:gd name="T5" fmla="*/ 1003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" h="126">
                    <a:moveTo>
                      <a:pt x="122" y="61"/>
                    </a:moveTo>
                    <a:cubicBezTo>
                      <a:pt x="96" y="101"/>
                      <a:pt x="35" y="126"/>
                      <a:pt x="22" y="79"/>
                    </a:cubicBezTo>
                    <a:cubicBezTo>
                      <a:pt x="0" y="0"/>
                      <a:pt x="101" y="39"/>
                      <a:pt x="127" y="5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3" name="Freeform 305">
                <a:extLst>
                  <a:ext uri="{FF2B5EF4-FFF2-40B4-BE49-F238E27FC236}">
                    <a16:creationId xmlns:a16="http://schemas.microsoft.com/office/drawing/2014/main" id="{405634DD-D341-443E-867B-184FA02F6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2469"/>
                <a:ext cx="275" cy="475"/>
              </a:xfrm>
              <a:custGeom>
                <a:avLst/>
                <a:gdLst>
                  <a:gd name="T0" fmla="*/ 1283 w 110"/>
                  <a:gd name="T1" fmla="*/ 833 h 178"/>
                  <a:gd name="T2" fmla="*/ 488 w 110"/>
                  <a:gd name="T3" fmla="*/ 2983 h 178"/>
                  <a:gd name="T4" fmla="*/ 1283 w 110"/>
                  <a:gd name="T5" fmla="*/ 1993 h 178"/>
                  <a:gd name="T6" fmla="*/ 1283 w 110"/>
                  <a:gd name="T7" fmla="*/ 833 h 1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0" h="178">
                    <a:moveTo>
                      <a:pt x="82" y="44"/>
                    </a:moveTo>
                    <a:cubicBezTo>
                      <a:pt x="29" y="0"/>
                      <a:pt x="0" y="139"/>
                      <a:pt x="31" y="157"/>
                    </a:cubicBezTo>
                    <a:cubicBezTo>
                      <a:pt x="65" y="178"/>
                      <a:pt x="75" y="123"/>
                      <a:pt x="82" y="105"/>
                    </a:cubicBezTo>
                    <a:cubicBezTo>
                      <a:pt x="91" y="85"/>
                      <a:pt x="110" y="63"/>
                      <a:pt x="82" y="4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4" name="Freeform 306">
                <a:extLst>
                  <a:ext uri="{FF2B5EF4-FFF2-40B4-BE49-F238E27FC236}">
                    <a16:creationId xmlns:a16="http://schemas.microsoft.com/office/drawing/2014/main" id="{32C3B6DE-0B49-4C3E-A47F-0E7894848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6" y="2501"/>
                <a:ext cx="180" cy="291"/>
              </a:xfrm>
              <a:custGeom>
                <a:avLst/>
                <a:gdLst>
                  <a:gd name="T0" fmla="*/ 1050 w 72"/>
                  <a:gd name="T1" fmla="*/ 1127 h 109"/>
                  <a:gd name="T2" fmla="*/ 20 w 72"/>
                  <a:gd name="T3" fmla="*/ 1127 h 109"/>
                  <a:gd name="T4" fmla="*/ 408 w 72"/>
                  <a:gd name="T5" fmla="*/ 1639 h 109"/>
                  <a:gd name="T6" fmla="*/ 938 w 72"/>
                  <a:gd name="T7" fmla="*/ 1866 h 109"/>
                  <a:gd name="T8" fmla="*/ 1083 w 72"/>
                  <a:gd name="T9" fmla="*/ 1161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09">
                    <a:moveTo>
                      <a:pt x="67" y="59"/>
                    </a:moveTo>
                    <a:cubicBezTo>
                      <a:pt x="32" y="0"/>
                      <a:pt x="0" y="40"/>
                      <a:pt x="1" y="59"/>
                    </a:cubicBezTo>
                    <a:cubicBezTo>
                      <a:pt x="2" y="73"/>
                      <a:pt x="16" y="77"/>
                      <a:pt x="26" y="86"/>
                    </a:cubicBezTo>
                    <a:cubicBezTo>
                      <a:pt x="38" y="96"/>
                      <a:pt x="41" y="109"/>
                      <a:pt x="60" y="98"/>
                    </a:cubicBezTo>
                    <a:cubicBezTo>
                      <a:pt x="71" y="90"/>
                      <a:pt x="72" y="75"/>
                      <a:pt x="69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5" name="Freeform 307">
                <a:extLst>
                  <a:ext uri="{FF2B5EF4-FFF2-40B4-BE49-F238E27FC236}">
                    <a16:creationId xmlns:a16="http://schemas.microsoft.com/office/drawing/2014/main" id="{F2A8A832-8146-450B-A57E-5B577334F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3387"/>
                <a:ext cx="205" cy="320"/>
              </a:xfrm>
              <a:custGeom>
                <a:avLst/>
                <a:gdLst>
                  <a:gd name="T0" fmla="*/ 738 w 82"/>
                  <a:gd name="T1" fmla="*/ 171 h 120"/>
                  <a:gd name="T2" fmla="*/ 95 w 82"/>
                  <a:gd name="T3" fmla="*/ 320 h 120"/>
                  <a:gd name="T4" fmla="*/ 550 w 82"/>
                  <a:gd name="T5" fmla="*/ 1651 h 120"/>
                  <a:gd name="T6" fmla="*/ 738 w 82"/>
                  <a:gd name="T7" fmla="*/ 171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0">
                    <a:moveTo>
                      <a:pt x="47" y="9"/>
                    </a:moveTo>
                    <a:cubicBezTo>
                      <a:pt x="31" y="4"/>
                      <a:pt x="13" y="0"/>
                      <a:pt x="6" y="17"/>
                    </a:cubicBezTo>
                    <a:cubicBezTo>
                      <a:pt x="0" y="30"/>
                      <a:pt x="24" y="80"/>
                      <a:pt x="35" y="87"/>
                    </a:cubicBezTo>
                    <a:cubicBezTo>
                      <a:pt x="82" y="120"/>
                      <a:pt x="65" y="30"/>
                      <a:pt x="47" y="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6" name="Freeform 308">
                <a:extLst>
                  <a:ext uri="{FF2B5EF4-FFF2-40B4-BE49-F238E27FC236}">
                    <a16:creationId xmlns:a16="http://schemas.microsoft.com/office/drawing/2014/main" id="{9699ECC3-C498-4ED0-8588-612BEBFFC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3421"/>
                <a:ext cx="187" cy="243"/>
              </a:xfrm>
              <a:custGeom>
                <a:avLst/>
                <a:gdLst>
                  <a:gd name="T0" fmla="*/ 312 w 75"/>
                  <a:gd name="T1" fmla="*/ 150 h 91"/>
                  <a:gd name="T2" fmla="*/ 853 w 75"/>
                  <a:gd name="T3" fmla="*/ 115 h 91"/>
                  <a:gd name="T4" fmla="*/ 1149 w 75"/>
                  <a:gd name="T5" fmla="*/ 1127 h 91"/>
                  <a:gd name="T6" fmla="*/ 496 w 75"/>
                  <a:gd name="T7" fmla="*/ 1698 h 91"/>
                  <a:gd name="T8" fmla="*/ 0 w 75"/>
                  <a:gd name="T9" fmla="*/ 1482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91">
                    <a:moveTo>
                      <a:pt x="20" y="8"/>
                    </a:moveTo>
                    <a:cubicBezTo>
                      <a:pt x="30" y="4"/>
                      <a:pt x="46" y="0"/>
                      <a:pt x="55" y="6"/>
                    </a:cubicBezTo>
                    <a:cubicBezTo>
                      <a:pt x="65" y="13"/>
                      <a:pt x="75" y="30"/>
                      <a:pt x="74" y="59"/>
                    </a:cubicBezTo>
                    <a:cubicBezTo>
                      <a:pt x="73" y="89"/>
                      <a:pt x="47" y="91"/>
                      <a:pt x="32" y="89"/>
                    </a:cubicBezTo>
                    <a:cubicBezTo>
                      <a:pt x="18" y="88"/>
                      <a:pt x="8" y="83"/>
                      <a:pt x="0" y="7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7" name="Freeform 309">
                <a:extLst>
                  <a:ext uri="{FF2B5EF4-FFF2-40B4-BE49-F238E27FC236}">
                    <a16:creationId xmlns:a16="http://schemas.microsoft.com/office/drawing/2014/main" id="{C0CF01A4-27D0-4452-AE41-B0F43237A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3243"/>
                <a:ext cx="73" cy="149"/>
              </a:xfrm>
              <a:custGeom>
                <a:avLst/>
                <a:gdLst>
                  <a:gd name="T0" fmla="*/ 50 w 29"/>
                  <a:gd name="T1" fmla="*/ 1054 h 56"/>
                  <a:gd name="T2" fmla="*/ 305 w 29"/>
                  <a:gd name="T3" fmla="*/ 21 h 56"/>
                  <a:gd name="T4" fmla="*/ 33 w 29"/>
                  <a:gd name="T5" fmla="*/ 431 h 56"/>
                  <a:gd name="T6" fmla="*/ 50 w 29"/>
                  <a:gd name="T7" fmla="*/ 105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6">
                    <a:moveTo>
                      <a:pt x="3" y="56"/>
                    </a:moveTo>
                    <a:cubicBezTo>
                      <a:pt x="21" y="50"/>
                      <a:pt x="29" y="7"/>
                      <a:pt x="19" y="1"/>
                    </a:cubicBezTo>
                    <a:cubicBezTo>
                      <a:pt x="12" y="0"/>
                      <a:pt x="4" y="8"/>
                      <a:pt x="2" y="23"/>
                    </a:cubicBezTo>
                    <a:cubicBezTo>
                      <a:pt x="0" y="38"/>
                      <a:pt x="3" y="56"/>
                      <a:pt x="3" y="56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8" name="Freeform 310">
                <a:extLst>
                  <a:ext uri="{FF2B5EF4-FFF2-40B4-BE49-F238E27FC236}">
                    <a16:creationId xmlns:a16="http://schemas.microsoft.com/office/drawing/2014/main" id="{A13CB59D-227B-48E1-99F4-AB92C8DF3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741"/>
                <a:ext cx="107" cy="136"/>
              </a:xfrm>
              <a:custGeom>
                <a:avLst/>
                <a:gdLst>
                  <a:gd name="T0" fmla="*/ 649 w 43"/>
                  <a:gd name="T1" fmla="*/ 115 h 51"/>
                  <a:gd name="T2" fmla="*/ 416 w 43"/>
                  <a:gd name="T3" fmla="*/ 704 h 51"/>
                  <a:gd name="T4" fmla="*/ 0 w 43"/>
                  <a:gd name="T5" fmla="*/ 968 h 51"/>
                  <a:gd name="T6" fmla="*/ 649 w 43"/>
                  <a:gd name="T7" fmla="*/ 93 h 51"/>
                  <a:gd name="T8" fmla="*/ 632 w 43"/>
                  <a:gd name="T9" fmla="*/ 93 h 51"/>
                  <a:gd name="T10" fmla="*/ 649 w 43"/>
                  <a:gd name="T11" fmla="*/ 115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51">
                    <a:moveTo>
                      <a:pt x="42" y="6"/>
                    </a:moveTo>
                    <a:cubicBezTo>
                      <a:pt x="37" y="15"/>
                      <a:pt x="37" y="25"/>
                      <a:pt x="27" y="37"/>
                    </a:cubicBezTo>
                    <a:cubicBezTo>
                      <a:pt x="20" y="44"/>
                      <a:pt x="8" y="49"/>
                      <a:pt x="0" y="51"/>
                    </a:cubicBezTo>
                    <a:cubicBezTo>
                      <a:pt x="2" y="29"/>
                      <a:pt x="16" y="0"/>
                      <a:pt x="42" y="5"/>
                    </a:cubicBezTo>
                    <a:cubicBezTo>
                      <a:pt x="43" y="5"/>
                      <a:pt x="40" y="5"/>
                      <a:pt x="41" y="5"/>
                    </a:cubicBez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09" name="Freeform 311">
                <a:extLst>
                  <a:ext uri="{FF2B5EF4-FFF2-40B4-BE49-F238E27FC236}">
                    <a16:creationId xmlns:a16="http://schemas.microsoft.com/office/drawing/2014/main" id="{A331018A-8231-4949-A39B-AC748F33D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2773"/>
                <a:ext cx="72" cy="94"/>
              </a:xfrm>
              <a:custGeom>
                <a:avLst/>
                <a:gdLst>
                  <a:gd name="T0" fmla="*/ 444 w 29"/>
                  <a:gd name="T1" fmla="*/ 81 h 35"/>
                  <a:gd name="T2" fmla="*/ 30 w 29"/>
                  <a:gd name="T3" fmla="*/ 677 h 35"/>
                  <a:gd name="T4" fmla="*/ 444 w 29"/>
                  <a:gd name="T5" fmla="*/ 81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5">
                    <a:moveTo>
                      <a:pt x="29" y="4"/>
                    </a:moveTo>
                    <a:cubicBezTo>
                      <a:pt x="18" y="0"/>
                      <a:pt x="0" y="16"/>
                      <a:pt x="2" y="35"/>
                    </a:cubicBezTo>
                    <a:cubicBezTo>
                      <a:pt x="10" y="32"/>
                      <a:pt x="26" y="15"/>
                      <a:pt x="29" y="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0" name="Freeform 312">
                <a:extLst>
                  <a:ext uri="{FF2B5EF4-FFF2-40B4-BE49-F238E27FC236}">
                    <a16:creationId xmlns:a16="http://schemas.microsoft.com/office/drawing/2014/main" id="{029EB634-722B-49B7-8EF7-7A700300B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3539"/>
                <a:ext cx="228" cy="170"/>
              </a:xfrm>
              <a:custGeom>
                <a:avLst/>
                <a:gdLst>
                  <a:gd name="T0" fmla="*/ 50 w 91"/>
                  <a:gd name="T1" fmla="*/ 1201 h 64"/>
                  <a:gd name="T2" fmla="*/ 471 w 91"/>
                  <a:gd name="T3" fmla="*/ 353 h 64"/>
                  <a:gd name="T4" fmla="*/ 1085 w 91"/>
                  <a:gd name="T5" fmla="*/ 452 h 64"/>
                  <a:gd name="T6" fmla="*/ 1431 w 91"/>
                  <a:gd name="T7" fmla="*/ 1179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64">
                    <a:moveTo>
                      <a:pt x="3" y="64"/>
                    </a:moveTo>
                    <a:cubicBezTo>
                      <a:pt x="0" y="46"/>
                      <a:pt x="15" y="38"/>
                      <a:pt x="30" y="19"/>
                    </a:cubicBezTo>
                    <a:cubicBezTo>
                      <a:pt x="44" y="0"/>
                      <a:pt x="58" y="11"/>
                      <a:pt x="69" y="24"/>
                    </a:cubicBezTo>
                    <a:cubicBezTo>
                      <a:pt x="80" y="38"/>
                      <a:pt x="91" y="63"/>
                      <a:pt x="91" y="6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1" name="Freeform 313">
                <a:extLst>
                  <a:ext uri="{FF2B5EF4-FFF2-40B4-BE49-F238E27FC236}">
                    <a16:creationId xmlns:a16="http://schemas.microsoft.com/office/drawing/2014/main" id="{3785FC0F-AF03-4B31-90D0-F224727EF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896"/>
                <a:ext cx="267" cy="285"/>
              </a:xfrm>
              <a:custGeom>
                <a:avLst/>
                <a:gdLst>
                  <a:gd name="T0" fmla="*/ 75 w 107"/>
                  <a:gd name="T1" fmla="*/ 716 h 107"/>
                  <a:gd name="T2" fmla="*/ 42 w 107"/>
                  <a:gd name="T3" fmla="*/ 1305 h 107"/>
                  <a:gd name="T4" fmla="*/ 821 w 107"/>
                  <a:gd name="T5" fmla="*/ 1928 h 107"/>
                  <a:gd name="T6" fmla="*/ 1090 w 107"/>
                  <a:gd name="T7" fmla="*/ 831 h 107"/>
                  <a:gd name="T8" fmla="*/ 604 w 107"/>
                  <a:gd name="T9" fmla="*/ 431 h 107"/>
                  <a:gd name="T10" fmla="*/ 1153 w 107"/>
                  <a:gd name="T11" fmla="*/ 418 h 107"/>
                  <a:gd name="T12" fmla="*/ 1662 w 107"/>
                  <a:gd name="T13" fmla="*/ 908 h 107"/>
                  <a:gd name="T14" fmla="*/ 1041 w 107"/>
                  <a:gd name="T15" fmla="*/ 56 h 107"/>
                  <a:gd name="T16" fmla="*/ 354 w 107"/>
                  <a:gd name="T17" fmla="*/ 320 h 107"/>
                  <a:gd name="T18" fmla="*/ 75 w 107"/>
                  <a:gd name="T19" fmla="*/ 716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7" h="107">
                    <a:moveTo>
                      <a:pt x="5" y="38"/>
                    </a:moveTo>
                    <a:cubicBezTo>
                      <a:pt x="0" y="50"/>
                      <a:pt x="3" y="64"/>
                      <a:pt x="3" y="69"/>
                    </a:cubicBezTo>
                    <a:cubicBezTo>
                      <a:pt x="1" y="85"/>
                      <a:pt x="27" y="107"/>
                      <a:pt x="53" y="102"/>
                    </a:cubicBezTo>
                    <a:cubicBezTo>
                      <a:pt x="80" y="97"/>
                      <a:pt x="84" y="55"/>
                      <a:pt x="70" y="44"/>
                    </a:cubicBezTo>
                    <a:cubicBezTo>
                      <a:pt x="55" y="32"/>
                      <a:pt x="39" y="31"/>
                      <a:pt x="39" y="23"/>
                    </a:cubicBezTo>
                    <a:cubicBezTo>
                      <a:pt x="39" y="16"/>
                      <a:pt x="61" y="16"/>
                      <a:pt x="74" y="22"/>
                    </a:cubicBezTo>
                    <a:cubicBezTo>
                      <a:pt x="89" y="29"/>
                      <a:pt x="105" y="46"/>
                      <a:pt x="107" y="48"/>
                    </a:cubicBezTo>
                    <a:cubicBezTo>
                      <a:pt x="101" y="32"/>
                      <a:pt x="80" y="6"/>
                      <a:pt x="67" y="3"/>
                    </a:cubicBezTo>
                    <a:cubicBezTo>
                      <a:pt x="55" y="0"/>
                      <a:pt x="30" y="5"/>
                      <a:pt x="23" y="17"/>
                    </a:cubicBezTo>
                    <a:cubicBezTo>
                      <a:pt x="19" y="23"/>
                      <a:pt x="9" y="29"/>
                      <a:pt x="5" y="38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2" name="Freeform 314">
                <a:extLst>
                  <a:ext uri="{FF2B5EF4-FFF2-40B4-BE49-F238E27FC236}">
                    <a16:creationId xmlns:a16="http://schemas.microsoft.com/office/drawing/2014/main" id="{D2CEA8DC-284D-4BF0-AAE7-5354C6D00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933"/>
                <a:ext cx="190" cy="158"/>
              </a:xfrm>
              <a:custGeom>
                <a:avLst/>
                <a:gdLst>
                  <a:gd name="T0" fmla="*/ 175 w 76"/>
                  <a:gd name="T1" fmla="*/ 209 h 59"/>
                  <a:gd name="T2" fmla="*/ 145 w 76"/>
                  <a:gd name="T3" fmla="*/ 790 h 59"/>
                  <a:gd name="T4" fmla="*/ 750 w 76"/>
                  <a:gd name="T5" fmla="*/ 1077 h 59"/>
                  <a:gd name="T6" fmla="*/ 895 w 76"/>
                  <a:gd name="T7" fmla="*/ 367 h 59"/>
                  <a:gd name="T8" fmla="*/ 175 w 76"/>
                  <a:gd name="T9" fmla="*/ 209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59">
                    <a:moveTo>
                      <a:pt x="11" y="11"/>
                    </a:moveTo>
                    <a:cubicBezTo>
                      <a:pt x="2" y="17"/>
                      <a:pt x="0" y="33"/>
                      <a:pt x="9" y="41"/>
                    </a:cubicBezTo>
                    <a:cubicBezTo>
                      <a:pt x="17" y="49"/>
                      <a:pt x="34" y="59"/>
                      <a:pt x="48" y="56"/>
                    </a:cubicBezTo>
                    <a:cubicBezTo>
                      <a:pt x="61" y="53"/>
                      <a:pt x="76" y="38"/>
                      <a:pt x="57" y="19"/>
                    </a:cubicBezTo>
                    <a:cubicBezTo>
                      <a:pt x="38" y="0"/>
                      <a:pt x="22" y="7"/>
                      <a:pt x="11" y="1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3" name="Freeform 315">
                <a:extLst>
                  <a:ext uri="{FF2B5EF4-FFF2-40B4-BE49-F238E27FC236}">
                    <a16:creationId xmlns:a16="http://schemas.microsoft.com/office/drawing/2014/main" id="{C25EA0AF-89BF-44EB-B640-F9F57A9C1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501"/>
                <a:ext cx="77" cy="323"/>
              </a:xfrm>
              <a:custGeom>
                <a:avLst/>
                <a:gdLst>
                  <a:gd name="T0" fmla="*/ 474 w 31"/>
                  <a:gd name="T1" fmla="*/ 0 h 121"/>
                  <a:gd name="T2" fmla="*/ 462 w 31"/>
                  <a:gd name="T3" fmla="*/ 21 h 121"/>
                  <a:gd name="T4" fmla="*/ 186 w 31"/>
                  <a:gd name="T5" fmla="*/ 2224 h 121"/>
                  <a:gd name="T6" fmla="*/ 383 w 31"/>
                  <a:gd name="T7" fmla="*/ 2280 h 121"/>
                  <a:gd name="T8" fmla="*/ 246 w 31"/>
                  <a:gd name="T9" fmla="*/ 1711 h 121"/>
                  <a:gd name="T10" fmla="*/ 400 w 31"/>
                  <a:gd name="T11" fmla="*/ 307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21">
                    <a:moveTo>
                      <a:pt x="31" y="0"/>
                    </a:moveTo>
                    <a:cubicBezTo>
                      <a:pt x="31" y="0"/>
                      <a:pt x="30" y="1"/>
                      <a:pt x="30" y="1"/>
                    </a:cubicBezTo>
                    <a:cubicBezTo>
                      <a:pt x="22" y="17"/>
                      <a:pt x="0" y="97"/>
                      <a:pt x="12" y="117"/>
                    </a:cubicBezTo>
                    <a:cubicBezTo>
                      <a:pt x="15" y="121"/>
                      <a:pt x="20" y="121"/>
                      <a:pt x="25" y="120"/>
                    </a:cubicBezTo>
                    <a:cubicBezTo>
                      <a:pt x="17" y="119"/>
                      <a:pt x="15" y="103"/>
                      <a:pt x="16" y="90"/>
                    </a:cubicBezTo>
                    <a:cubicBezTo>
                      <a:pt x="17" y="79"/>
                      <a:pt x="23" y="28"/>
                      <a:pt x="26" y="1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4" name="Freeform 316">
                <a:extLst>
                  <a:ext uri="{FF2B5EF4-FFF2-40B4-BE49-F238E27FC236}">
                    <a16:creationId xmlns:a16="http://schemas.microsoft.com/office/drawing/2014/main" id="{2789B0F7-7DDA-41DE-855E-1BEC37CB7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2501"/>
                <a:ext cx="105" cy="94"/>
              </a:xfrm>
              <a:custGeom>
                <a:avLst/>
                <a:gdLst>
                  <a:gd name="T0" fmla="*/ 20 w 42"/>
                  <a:gd name="T1" fmla="*/ 0 h 35"/>
                  <a:gd name="T2" fmla="*/ 0 w 42"/>
                  <a:gd name="T3" fmla="*/ 0 h 35"/>
                  <a:gd name="T4" fmla="*/ 438 w 42"/>
                  <a:gd name="T5" fmla="*/ 655 h 35"/>
                  <a:gd name="T6" fmla="*/ 658 w 42"/>
                  <a:gd name="T7" fmla="*/ 0 h 35"/>
                  <a:gd name="T8" fmla="*/ 20 w 4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2" y="9"/>
                      <a:pt x="24" y="35"/>
                      <a:pt x="28" y="34"/>
                    </a:cubicBezTo>
                    <a:cubicBezTo>
                      <a:pt x="30" y="33"/>
                      <a:pt x="31" y="8"/>
                      <a:pt x="4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5" name="Freeform 317">
                <a:extLst>
                  <a:ext uri="{FF2B5EF4-FFF2-40B4-BE49-F238E27FC236}">
                    <a16:creationId xmlns:a16="http://schemas.microsoft.com/office/drawing/2014/main" id="{41238FF0-1E67-48B8-BA4D-321F73B2B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501"/>
                <a:ext cx="238" cy="283"/>
              </a:xfrm>
              <a:custGeom>
                <a:avLst/>
                <a:gdLst>
                  <a:gd name="T0" fmla="*/ 596 w 95"/>
                  <a:gd name="T1" fmla="*/ 21 h 106"/>
                  <a:gd name="T2" fmla="*/ 208 w 95"/>
                  <a:gd name="T3" fmla="*/ 1426 h 106"/>
                  <a:gd name="T4" fmla="*/ 1493 w 95"/>
                  <a:gd name="T5" fmla="*/ 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06">
                    <a:moveTo>
                      <a:pt x="38" y="1"/>
                    </a:moveTo>
                    <a:cubicBezTo>
                      <a:pt x="31" y="23"/>
                      <a:pt x="0" y="61"/>
                      <a:pt x="13" y="75"/>
                    </a:cubicBezTo>
                    <a:cubicBezTo>
                      <a:pt x="40" y="106"/>
                      <a:pt x="92" y="11"/>
                      <a:pt x="95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6" name="Freeform 318">
                <a:extLst>
                  <a:ext uri="{FF2B5EF4-FFF2-40B4-BE49-F238E27FC236}">
                    <a16:creationId xmlns:a16="http://schemas.microsoft.com/office/drawing/2014/main" id="{052A1226-8DE8-4C52-B071-85E2B8A32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8" y="2501"/>
                <a:ext cx="148" cy="70"/>
              </a:xfrm>
              <a:custGeom>
                <a:avLst/>
                <a:gdLst>
                  <a:gd name="T0" fmla="*/ 33 w 59"/>
                  <a:gd name="T1" fmla="*/ 0 h 26"/>
                  <a:gd name="T2" fmla="*/ 0 w 59"/>
                  <a:gd name="T3" fmla="*/ 175 h 26"/>
                  <a:gd name="T4" fmla="*/ 617 w 59"/>
                  <a:gd name="T5" fmla="*/ 471 h 26"/>
                  <a:gd name="T6" fmla="*/ 931 w 59"/>
                  <a:gd name="T7" fmla="*/ 0 h 26"/>
                  <a:gd name="T8" fmla="*/ 33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2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6" y="16"/>
                      <a:pt x="33" y="26"/>
                      <a:pt x="39" y="24"/>
                    </a:cubicBezTo>
                    <a:cubicBezTo>
                      <a:pt x="43" y="23"/>
                      <a:pt x="53" y="9"/>
                      <a:pt x="59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7" name="Freeform 319">
                <a:extLst>
                  <a:ext uri="{FF2B5EF4-FFF2-40B4-BE49-F238E27FC236}">
                    <a16:creationId xmlns:a16="http://schemas.microsoft.com/office/drawing/2014/main" id="{AF0A4D47-05A0-4415-93B4-BA428EDBE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3672"/>
                <a:ext cx="48" cy="37"/>
              </a:xfrm>
              <a:custGeom>
                <a:avLst/>
                <a:gdLst>
                  <a:gd name="T0" fmla="*/ 0 w 19"/>
                  <a:gd name="T1" fmla="*/ 259 h 14"/>
                  <a:gd name="T2" fmla="*/ 306 w 19"/>
                  <a:gd name="T3" fmla="*/ 259 h 14"/>
                  <a:gd name="T4" fmla="*/ 179 w 19"/>
                  <a:gd name="T5" fmla="*/ 0 h 14"/>
                  <a:gd name="T6" fmla="*/ 0 w 19"/>
                  <a:gd name="T7" fmla="*/ 25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7" y="8"/>
                      <a:pt x="13" y="2"/>
                      <a:pt x="11" y="0"/>
                    </a:cubicBezTo>
                    <a:cubicBezTo>
                      <a:pt x="9" y="2"/>
                      <a:pt x="4" y="8"/>
                      <a:pt x="0" y="1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8" name="Freeform 320">
                <a:extLst>
                  <a:ext uri="{FF2B5EF4-FFF2-40B4-BE49-F238E27FC236}">
                    <a16:creationId xmlns:a16="http://schemas.microsoft.com/office/drawing/2014/main" id="{3A7F9A40-98A4-4B65-B50C-A67DC1E1A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3573"/>
                <a:ext cx="170" cy="136"/>
              </a:xfrm>
              <a:custGeom>
                <a:avLst/>
                <a:gdLst>
                  <a:gd name="T0" fmla="*/ 175 w 68"/>
                  <a:gd name="T1" fmla="*/ 661 h 51"/>
                  <a:gd name="T2" fmla="*/ 0 w 68"/>
                  <a:gd name="T3" fmla="*/ 968 h 51"/>
                  <a:gd name="T4" fmla="*/ 1063 w 68"/>
                  <a:gd name="T5" fmla="*/ 968 h 51"/>
                  <a:gd name="T6" fmla="*/ 470 w 68"/>
                  <a:gd name="T7" fmla="*/ 21 h 51"/>
                  <a:gd name="T8" fmla="*/ 175 w 68"/>
                  <a:gd name="T9" fmla="*/ 661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1">
                    <a:moveTo>
                      <a:pt x="11" y="35"/>
                    </a:moveTo>
                    <a:cubicBezTo>
                      <a:pt x="10" y="42"/>
                      <a:pt x="6" y="48"/>
                      <a:pt x="0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1" y="39"/>
                      <a:pt x="40" y="3"/>
                      <a:pt x="30" y="1"/>
                    </a:cubicBezTo>
                    <a:cubicBezTo>
                      <a:pt x="20" y="0"/>
                      <a:pt x="12" y="26"/>
                      <a:pt x="11" y="35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19" name="Freeform 321">
                <a:extLst>
                  <a:ext uri="{FF2B5EF4-FFF2-40B4-BE49-F238E27FC236}">
                    <a16:creationId xmlns:a16="http://schemas.microsoft.com/office/drawing/2014/main" id="{17C769B8-4503-4973-9A7E-E0FE8A60E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3045"/>
                <a:ext cx="158" cy="187"/>
              </a:xfrm>
              <a:custGeom>
                <a:avLst/>
                <a:gdLst>
                  <a:gd name="T0" fmla="*/ 125 w 63"/>
                  <a:gd name="T1" fmla="*/ 0 h 70"/>
                  <a:gd name="T2" fmla="*/ 930 w 63"/>
                  <a:gd name="T3" fmla="*/ 1336 h 70"/>
                  <a:gd name="T4" fmla="*/ 629 w 63"/>
                  <a:gd name="T5" fmla="*/ 435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70">
                    <a:moveTo>
                      <a:pt x="8" y="0"/>
                    </a:moveTo>
                    <a:cubicBezTo>
                      <a:pt x="0" y="14"/>
                      <a:pt x="7" y="64"/>
                      <a:pt x="59" y="70"/>
                    </a:cubicBezTo>
                    <a:cubicBezTo>
                      <a:pt x="63" y="67"/>
                      <a:pt x="53" y="35"/>
                      <a:pt x="40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0" name="Freeform 322">
                <a:extLst>
                  <a:ext uri="{FF2B5EF4-FFF2-40B4-BE49-F238E27FC236}">
                    <a16:creationId xmlns:a16="http://schemas.microsoft.com/office/drawing/2014/main" id="{03EC8D00-8A7B-4CB9-AB0A-3D74C3AC0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3203"/>
                <a:ext cx="40" cy="58"/>
              </a:xfrm>
              <a:custGeom>
                <a:avLst/>
                <a:gdLst>
                  <a:gd name="T0" fmla="*/ 250 w 16"/>
                  <a:gd name="T1" fmla="*/ 0 h 22"/>
                  <a:gd name="T2" fmla="*/ 0 w 16"/>
                  <a:gd name="T3" fmla="*/ 403 h 22"/>
                  <a:gd name="T4" fmla="*/ 250 w 16"/>
                  <a:gd name="T5" fmla="*/ 369 h 22"/>
                  <a:gd name="T6" fmla="*/ 250 w 1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cubicBezTo>
                      <a:pt x="8" y="4"/>
                      <a:pt x="2" y="14"/>
                      <a:pt x="0" y="22"/>
                    </a:cubicBezTo>
                    <a:cubicBezTo>
                      <a:pt x="4" y="22"/>
                      <a:pt x="11" y="21"/>
                      <a:pt x="16" y="2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1" name="Freeform 323">
                <a:extLst>
                  <a:ext uri="{FF2B5EF4-FFF2-40B4-BE49-F238E27FC236}">
                    <a16:creationId xmlns:a16="http://schemas.microsoft.com/office/drawing/2014/main" id="{02BD4B48-407F-4F70-9BF2-70AEEC9E5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2656"/>
                <a:ext cx="38" cy="168"/>
              </a:xfrm>
              <a:custGeom>
                <a:avLst/>
                <a:gdLst>
                  <a:gd name="T0" fmla="*/ 243 w 15"/>
                  <a:gd name="T1" fmla="*/ 0 h 63"/>
                  <a:gd name="T2" fmla="*/ 20 w 15"/>
                  <a:gd name="T3" fmla="*/ 605 h 63"/>
                  <a:gd name="T4" fmla="*/ 243 w 15"/>
                  <a:gd name="T5" fmla="*/ 1195 h 63"/>
                  <a:gd name="T6" fmla="*/ 243 w 15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3">
                    <a:moveTo>
                      <a:pt x="15" y="0"/>
                    </a:moveTo>
                    <a:cubicBezTo>
                      <a:pt x="9" y="8"/>
                      <a:pt x="0" y="18"/>
                      <a:pt x="1" y="32"/>
                    </a:cubicBezTo>
                    <a:cubicBezTo>
                      <a:pt x="1" y="42"/>
                      <a:pt x="9" y="53"/>
                      <a:pt x="15" y="63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2" name="Freeform 324">
                <a:extLst>
                  <a:ext uri="{FF2B5EF4-FFF2-40B4-BE49-F238E27FC236}">
                    <a16:creationId xmlns:a16="http://schemas.microsoft.com/office/drawing/2014/main" id="{12A7F5E7-29FB-4BB7-BC2D-BFB6D83C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8" y="2680"/>
                <a:ext cx="128" cy="115"/>
              </a:xfrm>
              <a:custGeom>
                <a:avLst/>
                <a:gdLst>
                  <a:gd name="T0" fmla="*/ 20 w 51"/>
                  <a:gd name="T1" fmla="*/ 824 h 43"/>
                  <a:gd name="T2" fmla="*/ 806 w 51"/>
                  <a:gd name="T3" fmla="*/ 171 h 43"/>
                  <a:gd name="T4" fmla="*/ 504 w 51"/>
                  <a:gd name="T5" fmla="*/ 78 h 43"/>
                  <a:gd name="T6" fmla="*/ 20 w 51"/>
                  <a:gd name="T7" fmla="*/ 82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3">
                    <a:moveTo>
                      <a:pt x="1" y="43"/>
                    </a:moveTo>
                    <a:cubicBezTo>
                      <a:pt x="13" y="41"/>
                      <a:pt x="47" y="16"/>
                      <a:pt x="51" y="9"/>
                    </a:cubicBezTo>
                    <a:cubicBezTo>
                      <a:pt x="46" y="8"/>
                      <a:pt x="36" y="4"/>
                      <a:pt x="32" y="4"/>
                    </a:cubicBezTo>
                    <a:cubicBezTo>
                      <a:pt x="29" y="3"/>
                      <a:pt x="0" y="0"/>
                      <a:pt x="1" y="4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3" name="Freeform 325">
                <a:extLst>
                  <a:ext uri="{FF2B5EF4-FFF2-40B4-BE49-F238E27FC236}">
                    <a16:creationId xmlns:a16="http://schemas.microsoft.com/office/drawing/2014/main" id="{EE500DCE-2210-451B-A09A-C1B25B32C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2501"/>
                <a:ext cx="250" cy="128"/>
              </a:xfrm>
              <a:custGeom>
                <a:avLst/>
                <a:gdLst>
                  <a:gd name="T0" fmla="*/ 33 w 100"/>
                  <a:gd name="T1" fmla="*/ 264 h 48"/>
                  <a:gd name="T2" fmla="*/ 1300 w 100"/>
                  <a:gd name="T3" fmla="*/ 909 h 48"/>
                  <a:gd name="T4" fmla="*/ 1125 w 100"/>
                  <a:gd name="T5" fmla="*/ 0 h 48"/>
                  <a:gd name="T6" fmla="*/ 0 w 100"/>
                  <a:gd name="T7" fmla="*/ 0 h 48"/>
                  <a:gd name="T8" fmla="*/ 33 w 100"/>
                  <a:gd name="T9" fmla="*/ 26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48">
                    <a:moveTo>
                      <a:pt x="2" y="14"/>
                    </a:moveTo>
                    <a:cubicBezTo>
                      <a:pt x="8" y="30"/>
                      <a:pt x="25" y="39"/>
                      <a:pt x="83" y="48"/>
                    </a:cubicBezTo>
                    <a:cubicBezTo>
                      <a:pt x="92" y="44"/>
                      <a:pt x="100" y="14"/>
                      <a:pt x="7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0" y="10"/>
                      <a:pt x="2" y="1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4" name="Freeform 326">
                <a:extLst>
                  <a:ext uri="{FF2B5EF4-FFF2-40B4-BE49-F238E27FC236}">
                    <a16:creationId xmlns:a16="http://schemas.microsoft.com/office/drawing/2014/main" id="{8725A457-2CF8-42E9-BABC-DF73E1B2E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8" y="2501"/>
                <a:ext cx="113" cy="139"/>
              </a:xfrm>
              <a:custGeom>
                <a:avLst/>
                <a:gdLst>
                  <a:gd name="T0" fmla="*/ 618 w 45"/>
                  <a:gd name="T1" fmla="*/ 0 h 52"/>
                  <a:gd name="T2" fmla="*/ 316 w 45"/>
                  <a:gd name="T3" fmla="*/ 21 h 52"/>
                  <a:gd name="T4" fmla="*/ 0 w 45"/>
                  <a:gd name="T5" fmla="*/ 56 h 52"/>
                  <a:gd name="T6" fmla="*/ 126 w 45"/>
                  <a:gd name="T7" fmla="*/ 364 h 52"/>
                  <a:gd name="T8" fmla="*/ 221 w 45"/>
                  <a:gd name="T9" fmla="*/ 687 h 52"/>
                  <a:gd name="T10" fmla="*/ 271 w 45"/>
                  <a:gd name="T11" fmla="*/ 799 h 52"/>
                  <a:gd name="T12" fmla="*/ 251 w 45"/>
                  <a:gd name="T13" fmla="*/ 936 h 52"/>
                  <a:gd name="T14" fmla="*/ 460 w 45"/>
                  <a:gd name="T15" fmla="*/ 973 h 52"/>
                  <a:gd name="T16" fmla="*/ 535 w 45"/>
                  <a:gd name="T17" fmla="*/ 765 h 52"/>
                  <a:gd name="T18" fmla="*/ 713 w 45"/>
                  <a:gd name="T19" fmla="*/ 265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52">
                    <a:moveTo>
                      <a:pt x="39" y="0"/>
                    </a:moveTo>
                    <a:cubicBezTo>
                      <a:pt x="33" y="0"/>
                      <a:pt x="26" y="0"/>
                      <a:pt x="20" y="1"/>
                    </a:cubicBezTo>
                    <a:cubicBezTo>
                      <a:pt x="14" y="1"/>
                      <a:pt x="6" y="1"/>
                      <a:pt x="0" y="3"/>
                    </a:cubicBezTo>
                    <a:cubicBezTo>
                      <a:pt x="2" y="12"/>
                      <a:pt x="4" y="10"/>
                      <a:pt x="8" y="19"/>
                    </a:cubicBezTo>
                    <a:cubicBezTo>
                      <a:pt x="11" y="25"/>
                      <a:pt x="12" y="31"/>
                      <a:pt x="14" y="36"/>
                    </a:cubicBezTo>
                    <a:cubicBezTo>
                      <a:pt x="15" y="38"/>
                      <a:pt x="17" y="40"/>
                      <a:pt x="17" y="42"/>
                    </a:cubicBezTo>
                    <a:cubicBezTo>
                      <a:pt x="17" y="44"/>
                      <a:pt x="15" y="47"/>
                      <a:pt x="16" y="49"/>
                    </a:cubicBezTo>
                    <a:cubicBezTo>
                      <a:pt x="17" y="51"/>
                      <a:pt x="27" y="52"/>
                      <a:pt x="29" y="51"/>
                    </a:cubicBezTo>
                    <a:cubicBezTo>
                      <a:pt x="32" y="49"/>
                      <a:pt x="32" y="42"/>
                      <a:pt x="34" y="40"/>
                    </a:cubicBezTo>
                    <a:cubicBezTo>
                      <a:pt x="39" y="32"/>
                      <a:pt x="44" y="23"/>
                      <a:pt x="45" y="1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5" name="Freeform 327">
                <a:extLst>
                  <a:ext uri="{FF2B5EF4-FFF2-40B4-BE49-F238E27FC236}">
                    <a16:creationId xmlns:a16="http://schemas.microsoft.com/office/drawing/2014/main" id="{A3DA689C-6181-456D-81DA-CB629CD8C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573"/>
                <a:ext cx="471" cy="139"/>
              </a:xfrm>
              <a:custGeom>
                <a:avLst/>
                <a:gdLst>
                  <a:gd name="T0" fmla="*/ 1022 w 188"/>
                  <a:gd name="T1" fmla="*/ 628 h 52"/>
                  <a:gd name="T2" fmla="*/ 2047 w 188"/>
                  <a:gd name="T3" fmla="*/ 901 h 52"/>
                  <a:gd name="T4" fmla="*/ 2956 w 188"/>
                  <a:gd name="T5" fmla="*/ 743 h 52"/>
                  <a:gd name="T6" fmla="*/ 2122 w 188"/>
                  <a:gd name="T7" fmla="*/ 786 h 52"/>
                  <a:gd name="T8" fmla="*/ 1160 w 188"/>
                  <a:gd name="T9" fmla="*/ 513 h 52"/>
                  <a:gd name="T10" fmla="*/ 0 w 188"/>
                  <a:gd name="T11" fmla="*/ 0 h 52"/>
                  <a:gd name="T12" fmla="*/ 1022 w 188"/>
                  <a:gd name="T13" fmla="*/ 62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52">
                    <a:moveTo>
                      <a:pt x="65" y="33"/>
                    </a:moveTo>
                    <a:cubicBezTo>
                      <a:pt x="80" y="34"/>
                      <a:pt x="111" y="42"/>
                      <a:pt x="130" y="47"/>
                    </a:cubicBezTo>
                    <a:cubicBezTo>
                      <a:pt x="149" y="52"/>
                      <a:pt x="171" y="51"/>
                      <a:pt x="188" y="39"/>
                    </a:cubicBezTo>
                    <a:cubicBezTo>
                      <a:pt x="176" y="48"/>
                      <a:pt x="153" y="46"/>
                      <a:pt x="135" y="41"/>
                    </a:cubicBezTo>
                    <a:cubicBezTo>
                      <a:pt x="117" y="36"/>
                      <a:pt x="93" y="29"/>
                      <a:pt x="74" y="27"/>
                    </a:cubicBezTo>
                    <a:cubicBezTo>
                      <a:pt x="55" y="26"/>
                      <a:pt x="15" y="11"/>
                      <a:pt x="0" y="0"/>
                    </a:cubicBezTo>
                    <a:cubicBezTo>
                      <a:pt x="3" y="8"/>
                      <a:pt x="51" y="32"/>
                      <a:pt x="65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6" name="Freeform 328">
                <a:extLst>
                  <a:ext uri="{FF2B5EF4-FFF2-40B4-BE49-F238E27FC236}">
                    <a16:creationId xmlns:a16="http://schemas.microsoft.com/office/drawing/2014/main" id="{8B3DA8D7-D33D-4F91-97A1-5F4762718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789"/>
                <a:ext cx="132" cy="136"/>
              </a:xfrm>
              <a:custGeom>
                <a:avLst/>
                <a:gdLst>
                  <a:gd name="T0" fmla="*/ 0 w 53"/>
                  <a:gd name="T1" fmla="*/ 739 h 51"/>
                  <a:gd name="T2" fmla="*/ 819 w 53"/>
                  <a:gd name="T3" fmla="*/ 0 h 51"/>
                  <a:gd name="T4" fmla="*/ 0 w 53"/>
                  <a:gd name="T5" fmla="*/ 739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51">
                    <a:moveTo>
                      <a:pt x="0" y="39"/>
                    </a:moveTo>
                    <a:cubicBezTo>
                      <a:pt x="18" y="41"/>
                      <a:pt x="45" y="32"/>
                      <a:pt x="53" y="0"/>
                    </a:cubicBezTo>
                    <a:cubicBezTo>
                      <a:pt x="52" y="21"/>
                      <a:pt x="39" y="51"/>
                      <a:pt x="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7" name="Freeform 329">
                <a:extLst>
                  <a:ext uri="{FF2B5EF4-FFF2-40B4-BE49-F238E27FC236}">
                    <a16:creationId xmlns:a16="http://schemas.microsoft.com/office/drawing/2014/main" id="{61910411-E889-4D1E-94B6-79DF0B176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2669"/>
                <a:ext cx="175" cy="139"/>
              </a:xfrm>
              <a:custGeom>
                <a:avLst/>
                <a:gdLst>
                  <a:gd name="T0" fmla="*/ 0 w 70"/>
                  <a:gd name="T1" fmla="*/ 858 h 52"/>
                  <a:gd name="T2" fmla="*/ 470 w 70"/>
                  <a:gd name="T3" fmla="*/ 94 h 52"/>
                  <a:gd name="T4" fmla="*/ 800 w 70"/>
                  <a:gd name="T5" fmla="*/ 21 h 52"/>
                  <a:gd name="T6" fmla="*/ 1095 w 70"/>
                  <a:gd name="T7" fmla="*/ 115 h 52"/>
                  <a:gd name="T8" fmla="*/ 658 w 70"/>
                  <a:gd name="T9" fmla="*/ 994 h 52"/>
                  <a:gd name="T10" fmla="*/ 625 w 70"/>
                  <a:gd name="T11" fmla="*/ 687 h 52"/>
                  <a:gd name="T12" fmla="*/ 583 w 70"/>
                  <a:gd name="T13" fmla="*/ 422 h 52"/>
                  <a:gd name="T14" fmla="*/ 425 w 70"/>
                  <a:gd name="T15" fmla="*/ 457 h 52"/>
                  <a:gd name="T16" fmla="*/ 145 w 70"/>
                  <a:gd name="T17" fmla="*/ 671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52">
                    <a:moveTo>
                      <a:pt x="0" y="45"/>
                    </a:moveTo>
                    <a:cubicBezTo>
                      <a:pt x="6" y="30"/>
                      <a:pt x="15" y="13"/>
                      <a:pt x="30" y="5"/>
                    </a:cubicBezTo>
                    <a:cubicBezTo>
                      <a:pt x="36" y="1"/>
                      <a:pt x="44" y="0"/>
                      <a:pt x="51" y="1"/>
                    </a:cubicBezTo>
                    <a:cubicBezTo>
                      <a:pt x="56" y="2"/>
                      <a:pt x="66" y="2"/>
                      <a:pt x="70" y="6"/>
                    </a:cubicBezTo>
                    <a:cubicBezTo>
                      <a:pt x="49" y="6"/>
                      <a:pt x="41" y="35"/>
                      <a:pt x="42" y="52"/>
                    </a:cubicBezTo>
                    <a:cubicBezTo>
                      <a:pt x="41" y="46"/>
                      <a:pt x="40" y="41"/>
                      <a:pt x="40" y="36"/>
                    </a:cubicBezTo>
                    <a:cubicBezTo>
                      <a:pt x="40" y="32"/>
                      <a:pt x="41" y="26"/>
                      <a:pt x="37" y="22"/>
                    </a:cubicBezTo>
                    <a:cubicBezTo>
                      <a:pt x="34" y="20"/>
                      <a:pt x="31" y="22"/>
                      <a:pt x="27" y="24"/>
                    </a:cubicBezTo>
                    <a:cubicBezTo>
                      <a:pt x="21" y="28"/>
                      <a:pt x="15" y="32"/>
                      <a:pt x="9" y="3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8" name="Freeform 330">
                <a:extLst>
                  <a:ext uri="{FF2B5EF4-FFF2-40B4-BE49-F238E27FC236}">
                    <a16:creationId xmlns:a16="http://schemas.microsoft.com/office/drawing/2014/main" id="{0CE2EE72-967B-48F2-82D7-897EE9A6A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917"/>
                <a:ext cx="173" cy="171"/>
              </a:xfrm>
              <a:custGeom>
                <a:avLst/>
                <a:gdLst>
                  <a:gd name="T0" fmla="*/ 0 w 69"/>
                  <a:gd name="T1" fmla="*/ 513 h 64"/>
                  <a:gd name="T2" fmla="*/ 188 w 69"/>
                  <a:gd name="T3" fmla="*/ 957 h 64"/>
                  <a:gd name="T4" fmla="*/ 647 w 69"/>
                  <a:gd name="T5" fmla="*/ 1221 h 64"/>
                  <a:gd name="T6" fmla="*/ 491 w 69"/>
                  <a:gd name="T7" fmla="*/ 879 h 64"/>
                  <a:gd name="T8" fmla="*/ 742 w 69"/>
                  <a:gd name="T9" fmla="*/ 671 h 64"/>
                  <a:gd name="T10" fmla="*/ 1088 w 69"/>
                  <a:gd name="T11" fmla="*/ 35 h 64"/>
                  <a:gd name="T12" fmla="*/ 659 w 69"/>
                  <a:gd name="T13" fmla="*/ 56 h 64"/>
                  <a:gd name="T14" fmla="*/ 20 w 69"/>
                  <a:gd name="T15" fmla="*/ 436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64">
                    <a:moveTo>
                      <a:pt x="0" y="27"/>
                    </a:moveTo>
                    <a:cubicBezTo>
                      <a:pt x="0" y="35"/>
                      <a:pt x="6" y="45"/>
                      <a:pt x="12" y="50"/>
                    </a:cubicBezTo>
                    <a:cubicBezTo>
                      <a:pt x="20" y="57"/>
                      <a:pt x="31" y="60"/>
                      <a:pt x="41" y="64"/>
                    </a:cubicBezTo>
                    <a:cubicBezTo>
                      <a:pt x="34" y="60"/>
                      <a:pt x="27" y="55"/>
                      <a:pt x="31" y="46"/>
                    </a:cubicBezTo>
                    <a:cubicBezTo>
                      <a:pt x="34" y="39"/>
                      <a:pt x="41" y="38"/>
                      <a:pt x="47" y="35"/>
                    </a:cubicBezTo>
                    <a:cubicBezTo>
                      <a:pt x="59" y="28"/>
                      <a:pt x="66" y="16"/>
                      <a:pt x="69" y="2"/>
                    </a:cubicBezTo>
                    <a:cubicBezTo>
                      <a:pt x="64" y="5"/>
                      <a:pt x="46" y="0"/>
                      <a:pt x="42" y="3"/>
                    </a:cubicBezTo>
                    <a:cubicBezTo>
                      <a:pt x="37" y="6"/>
                      <a:pt x="14" y="27"/>
                      <a:pt x="1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29" name="Freeform 331">
                <a:extLst>
                  <a:ext uri="{FF2B5EF4-FFF2-40B4-BE49-F238E27FC236}">
                    <a16:creationId xmlns:a16="http://schemas.microsoft.com/office/drawing/2014/main" id="{52D8C9B4-E490-4CEF-A1E7-A9E0EAE13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904"/>
                <a:ext cx="90" cy="51"/>
              </a:xfrm>
              <a:custGeom>
                <a:avLst/>
                <a:gdLst>
                  <a:gd name="T0" fmla="*/ 0 w 36"/>
                  <a:gd name="T1" fmla="*/ 368 h 19"/>
                  <a:gd name="T2" fmla="*/ 563 w 36"/>
                  <a:gd name="T3" fmla="*/ 56 h 19"/>
                  <a:gd name="T4" fmla="*/ 425 w 36"/>
                  <a:gd name="T5" fmla="*/ 150 h 19"/>
                  <a:gd name="T6" fmla="*/ 520 w 36"/>
                  <a:gd name="T7" fmla="*/ 309 h 19"/>
                  <a:gd name="T8" fmla="*/ 33 w 36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9">
                    <a:moveTo>
                      <a:pt x="0" y="19"/>
                    </a:moveTo>
                    <a:cubicBezTo>
                      <a:pt x="11" y="12"/>
                      <a:pt x="20" y="0"/>
                      <a:pt x="36" y="3"/>
                    </a:cubicBezTo>
                    <a:cubicBezTo>
                      <a:pt x="33" y="4"/>
                      <a:pt x="28" y="5"/>
                      <a:pt x="27" y="8"/>
                    </a:cubicBezTo>
                    <a:cubicBezTo>
                      <a:pt x="27" y="11"/>
                      <a:pt x="32" y="14"/>
                      <a:pt x="33" y="16"/>
                    </a:cubicBezTo>
                    <a:cubicBezTo>
                      <a:pt x="26" y="14"/>
                      <a:pt x="8" y="15"/>
                      <a:pt x="2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0" name="Freeform 332">
                <a:extLst>
                  <a:ext uri="{FF2B5EF4-FFF2-40B4-BE49-F238E27FC236}">
                    <a16:creationId xmlns:a16="http://schemas.microsoft.com/office/drawing/2014/main" id="{DBE4C757-4ABE-4E7F-A4D6-FC0AF86F4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2499"/>
                <a:ext cx="90" cy="528"/>
              </a:xfrm>
              <a:custGeom>
                <a:avLst/>
                <a:gdLst>
                  <a:gd name="T0" fmla="*/ 563 w 36"/>
                  <a:gd name="T1" fmla="*/ 0 h 198"/>
                  <a:gd name="T2" fmla="*/ 95 w 36"/>
                  <a:gd name="T3" fmla="*/ 776 h 198"/>
                  <a:gd name="T4" fmla="*/ 63 w 36"/>
                  <a:gd name="T5" fmla="*/ 1971 h 198"/>
                  <a:gd name="T6" fmla="*/ 83 w 36"/>
                  <a:gd name="T7" fmla="*/ 2867 h 198"/>
                  <a:gd name="T8" fmla="*/ 345 w 36"/>
                  <a:gd name="T9" fmla="*/ 3755 h 198"/>
                  <a:gd name="T10" fmla="*/ 158 w 36"/>
                  <a:gd name="T11" fmla="*/ 2765 h 198"/>
                  <a:gd name="T12" fmla="*/ 145 w 36"/>
                  <a:gd name="T13" fmla="*/ 1195 h 198"/>
                  <a:gd name="T14" fmla="*/ 563 w 36"/>
                  <a:gd name="T15" fmla="*/ 0 h 1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8">
                    <a:moveTo>
                      <a:pt x="36" y="0"/>
                    </a:moveTo>
                    <a:cubicBezTo>
                      <a:pt x="23" y="10"/>
                      <a:pt x="10" y="25"/>
                      <a:pt x="6" y="41"/>
                    </a:cubicBezTo>
                    <a:cubicBezTo>
                      <a:pt x="3" y="57"/>
                      <a:pt x="4" y="91"/>
                      <a:pt x="4" y="104"/>
                    </a:cubicBezTo>
                    <a:cubicBezTo>
                      <a:pt x="4" y="117"/>
                      <a:pt x="0" y="137"/>
                      <a:pt x="5" y="151"/>
                    </a:cubicBezTo>
                    <a:cubicBezTo>
                      <a:pt x="10" y="164"/>
                      <a:pt x="26" y="188"/>
                      <a:pt x="22" y="198"/>
                    </a:cubicBezTo>
                    <a:cubicBezTo>
                      <a:pt x="29" y="178"/>
                      <a:pt x="15" y="158"/>
                      <a:pt x="10" y="146"/>
                    </a:cubicBezTo>
                    <a:cubicBezTo>
                      <a:pt x="6" y="133"/>
                      <a:pt x="7" y="85"/>
                      <a:pt x="9" y="63"/>
                    </a:cubicBezTo>
                    <a:cubicBezTo>
                      <a:pt x="11" y="41"/>
                      <a:pt x="12" y="16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1" name="Freeform 333">
                <a:extLst>
                  <a:ext uri="{FF2B5EF4-FFF2-40B4-BE49-F238E27FC236}">
                    <a16:creationId xmlns:a16="http://schemas.microsoft.com/office/drawing/2014/main" id="{7F8719FC-82B0-4E01-901F-A24F60ABC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1" y="2501"/>
                <a:ext cx="80" cy="398"/>
              </a:xfrm>
              <a:custGeom>
                <a:avLst/>
                <a:gdLst>
                  <a:gd name="T0" fmla="*/ 175 w 32"/>
                  <a:gd name="T1" fmla="*/ 1199 h 149"/>
                  <a:gd name="T2" fmla="*/ 125 w 32"/>
                  <a:gd name="T3" fmla="*/ 2327 h 149"/>
                  <a:gd name="T4" fmla="*/ 425 w 32"/>
                  <a:gd name="T5" fmla="*/ 2690 h 149"/>
                  <a:gd name="T6" fmla="*/ 175 w 32"/>
                  <a:gd name="T7" fmla="*/ 2783 h 149"/>
                  <a:gd name="T8" fmla="*/ 33 w 32"/>
                  <a:gd name="T9" fmla="*/ 2177 h 149"/>
                  <a:gd name="T10" fmla="*/ 33 w 32"/>
                  <a:gd name="T11" fmla="*/ 1277 h 149"/>
                  <a:gd name="T12" fmla="*/ 500 w 32"/>
                  <a:gd name="T13" fmla="*/ 0 h 149"/>
                  <a:gd name="T14" fmla="*/ 175 w 32"/>
                  <a:gd name="T15" fmla="*/ 1199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49">
                    <a:moveTo>
                      <a:pt x="11" y="63"/>
                    </a:moveTo>
                    <a:cubicBezTo>
                      <a:pt x="6" y="81"/>
                      <a:pt x="9" y="106"/>
                      <a:pt x="8" y="122"/>
                    </a:cubicBezTo>
                    <a:cubicBezTo>
                      <a:pt x="8" y="138"/>
                      <a:pt x="13" y="144"/>
                      <a:pt x="27" y="141"/>
                    </a:cubicBezTo>
                    <a:cubicBezTo>
                      <a:pt x="23" y="144"/>
                      <a:pt x="21" y="149"/>
                      <a:pt x="11" y="146"/>
                    </a:cubicBezTo>
                    <a:cubicBezTo>
                      <a:pt x="0" y="143"/>
                      <a:pt x="0" y="126"/>
                      <a:pt x="2" y="114"/>
                    </a:cubicBezTo>
                    <a:cubicBezTo>
                      <a:pt x="3" y="102"/>
                      <a:pt x="0" y="79"/>
                      <a:pt x="2" y="67"/>
                    </a:cubicBezTo>
                    <a:cubicBezTo>
                      <a:pt x="4" y="55"/>
                      <a:pt x="26" y="10"/>
                      <a:pt x="32" y="0"/>
                    </a:cubicBezTo>
                    <a:cubicBezTo>
                      <a:pt x="26" y="10"/>
                      <a:pt x="13" y="54"/>
                      <a:pt x="11" y="6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2" name="Freeform 334">
                <a:extLst>
                  <a:ext uri="{FF2B5EF4-FFF2-40B4-BE49-F238E27FC236}">
                    <a16:creationId xmlns:a16="http://schemas.microsoft.com/office/drawing/2014/main" id="{3787FA77-2962-4310-B86C-AE08AE869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2936"/>
                <a:ext cx="262" cy="269"/>
              </a:xfrm>
              <a:custGeom>
                <a:avLst/>
                <a:gdLst>
                  <a:gd name="T0" fmla="*/ 0 w 105"/>
                  <a:gd name="T1" fmla="*/ 1907 h 101"/>
                  <a:gd name="T2" fmla="*/ 75 w 105"/>
                  <a:gd name="T3" fmla="*/ 930 h 101"/>
                  <a:gd name="T4" fmla="*/ 499 w 105"/>
                  <a:gd name="T5" fmla="*/ 21 h 101"/>
                  <a:gd name="T6" fmla="*/ 996 w 105"/>
                  <a:gd name="T7" fmla="*/ 170 h 101"/>
                  <a:gd name="T8" fmla="*/ 1320 w 105"/>
                  <a:gd name="T9" fmla="*/ 533 h 101"/>
                  <a:gd name="T10" fmla="*/ 1632 w 105"/>
                  <a:gd name="T11" fmla="*/ 738 h 101"/>
                  <a:gd name="T12" fmla="*/ 746 w 105"/>
                  <a:gd name="T13" fmla="*/ 533 h 101"/>
                  <a:gd name="T14" fmla="*/ 217 w 105"/>
                  <a:gd name="T15" fmla="*/ 1036 h 101"/>
                  <a:gd name="T16" fmla="*/ 0 w 105"/>
                  <a:gd name="T17" fmla="*/ 1907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" h="101">
                    <a:moveTo>
                      <a:pt x="0" y="101"/>
                    </a:moveTo>
                    <a:cubicBezTo>
                      <a:pt x="0" y="85"/>
                      <a:pt x="3" y="60"/>
                      <a:pt x="5" y="49"/>
                    </a:cubicBezTo>
                    <a:cubicBezTo>
                      <a:pt x="7" y="38"/>
                      <a:pt x="14" y="4"/>
                      <a:pt x="32" y="1"/>
                    </a:cubicBezTo>
                    <a:cubicBezTo>
                      <a:pt x="40" y="0"/>
                      <a:pt x="56" y="3"/>
                      <a:pt x="64" y="9"/>
                    </a:cubicBezTo>
                    <a:cubicBezTo>
                      <a:pt x="74" y="15"/>
                      <a:pt x="77" y="25"/>
                      <a:pt x="85" y="28"/>
                    </a:cubicBezTo>
                    <a:cubicBezTo>
                      <a:pt x="99" y="35"/>
                      <a:pt x="105" y="39"/>
                      <a:pt x="105" y="39"/>
                    </a:cubicBezTo>
                    <a:cubicBezTo>
                      <a:pt x="87" y="35"/>
                      <a:pt x="69" y="27"/>
                      <a:pt x="48" y="28"/>
                    </a:cubicBezTo>
                    <a:cubicBezTo>
                      <a:pt x="27" y="28"/>
                      <a:pt x="19" y="31"/>
                      <a:pt x="14" y="55"/>
                    </a:cubicBezTo>
                    <a:cubicBezTo>
                      <a:pt x="9" y="78"/>
                      <a:pt x="1" y="87"/>
                      <a:pt x="0" y="101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3" name="Freeform 335">
                <a:extLst>
                  <a:ext uri="{FF2B5EF4-FFF2-40B4-BE49-F238E27FC236}">
                    <a16:creationId xmlns:a16="http://schemas.microsoft.com/office/drawing/2014/main" id="{6FB423A7-E4EF-4F06-935E-B2D168AC9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864"/>
                <a:ext cx="257" cy="115"/>
              </a:xfrm>
              <a:custGeom>
                <a:avLst/>
                <a:gdLst>
                  <a:gd name="T0" fmla="*/ 684 w 103"/>
                  <a:gd name="T1" fmla="*/ 444 h 43"/>
                  <a:gd name="T2" fmla="*/ 1599 w 103"/>
                  <a:gd name="T3" fmla="*/ 824 h 43"/>
                  <a:gd name="T4" fmla="*/ 978 w 103"/>
                  <a:gd name="T5" fmla="*/ 516 h 43"/>
                  <a:gd name="T6" fmla="*/ 0 w 103"/>
                  <a:gd name="T7" fmla="*/ 35 h 43"/>
                  <a:gd name="T8" fmla="*/ 684 w 103"/>
                  <a:gd name="T9" fmla="*/ 44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43">
                    <a:moveTo>
                      <a:pt x="44" y="23"/>
                    </a:moveTo>
                    <a:cubicBezTo>
                      <a:pt x="57" y="31"/>
                      <a:pt x="84" y="43"/>
                      <a:pt x="103" y="43"/>
                    </a:cubicBezTo>
                    <a:cubicBezTo>
                      <a:pt x="95" y="43"/>
                      <a:pt x="77" y="36"/>
                      <a:pt x="63" y="27"/>
                    </a:cubicBezTo>
                    <a:cubicBezTo>
                      <a:pt x="49" y="17"/>
                      <a:pt x="15" y="0"/>
                      <a:pt x="0" y="2"/>
                    </a:cubicBezTo>
                    <a:cubicBezTo>
                      <a:pt x="10" y="3"/>
                      <a:pt x="28" y="15"/>
                      <a:pt x="44" y="2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4" name="Freeform 336">
                <a:extLst>
                  <a:ext uri="{FF2B5EF4-FFF2-40B4-BE49-F238E27FC236}">
                    <a16:creationId xmlns:a16="http://schemas.microsoft.com/office/drawing/2014/main" id="{A692D8F0-638F-4F0E-87F9-FAAC898A4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3299"/>
                <a:ext cx="240" cy="77"/>
              </a:xfrm>
              <a:custGeom>
                <a:avLst/>
                <a:gdLst>
                  <a:gd name="T0" fmla="*/ 0 w 96"/>
                  <a:gd name="T1" fmla="*/ 0 h 29"/>
                  <a:gd name="T2" fmla="*/ 175 w 96"/>
                  <a:gd name="T3" fmla="*/ 465 h 29"/>
                  <a:gd name="T4" fmla="*/ 425 w 96"/>
                  <a:gd name="T5" fmla="*/ 451 h 29"/>
                  <a:gd name="T6" fmla="*/ 1500 w 96"/>
                  <a:gd name="T7" fmla="*/ 204 h 29"/>
                  <a:gd name="T8" fmla="*/ 595 w 96"/>
                  <a:gd name="T9" fmla="*/ 170 h 29"/>
                  <a:gd name="T10" fmla="*/ 0 w 96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29">
                    <a:moveTo>
                      <a:pt x="0" y="0"/>
                    </a:moveTo>
                    <a:cubicBezTo>
                      <a:pt x="6" y="9"/>
                      <a:pt x="9" y="21"/>
                      <a:pt x="11" y="25"/>
                    </a:cubicBezTo>
                    <a:cubicBezTo>
                      <a:pt x="13" y="29"/>
                      <a:pt x="20" y="27"/>
                      <a:pt x="27" y="24"/>
                    </a:cubicBezTo>
                    <a:cubicBezTo>
                      <a:pt x="35" y="22"/>
                      <a:pt x="51" y="4"/>
                      <a:pt x="96" y="11"/>
                    </a:cubicBezTo>
                    <a:cubicBezTo>
                      <a:pt x="71" y="7"/>
                      <a:pt x="55" y="4"/>
                      <a:pt x="38" y="9"/>
                    </a:cubicBezTo>
                    <a:cubicBezTo>
                      <a:pt x="21" y="14"/>
                      <a:pt x="11" y="21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5" name="Freeform 337">
                <a:extLst>
                  <a:ext uri="{FF2B5EF4-FFF2-40B4-BE49-F238E27FC236}">
                    <a16:creationId xmlns:a16="http://schemas.microsoft.com/office/drawing/2014/main" id="{9EB18524-3097-4EF7-8E48-B101EAF58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6" y="3440"/>
                <a:ext cx="147" cy="269"/>
              </a:xfrm>
              <a:custGeom>
                <a:avLst/>
                <a:gdLst>
                  <a:gd name="T0" fmla="*/ 695 w 59"/>
                  <a:gd name="T1" fmla="*/ 0 h 101"/>
                  <a:gd name="T2" fmla="*/ 0 w 59"/>
                  <a:gd name="T3" fmla="*/ 1907 h 101"/>
                  <a:gd name="T4" fmla="*/ 807 w 59"/>
                  <a:gd name="T5" fmla="*/ 1092 h 101"/>
                  <a:gd name="T6" fmla="*/ 695 w 59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101">
                    <a:moveTo>
                      <a:pt x="45" y="0"/>
                    </a:moveTo>
                    <a:cubicBezTo>
                      <a:pt x="50" y="21"/>
                      <a:pt x="56" y="74"/>
                      <a:pt x="0" y="101"/>
                    </a:cubicBezTo>
                    <a:cubicBezTo>
                      <a:pt x="28" y="98"/>
                      <a:pt x="46" y="83"/>
                      <a:pt x="52" y="58"/>
                    </a:cubicBezTo>
                    <a:cubicBezTo>
                      <a:pt x="59" y="32"/>
                      <a:pt x="50" y="9"/>
                      <a:pt x="45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6" name="Freeform 338">
                <a:extLst>
                  <a:ext uri="{FF2B5EF4-FFF2-40B4-BE49-F238E27FC236}">
                    <a16:creationId xmlns:a16="http://schemas.microsoft.com/office/drawing/2014/main" id="{65E9A578-1D7A-490D-A720-D57C2DA1E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3293"/>
                <a:ext cx="137" cy="286"/>
              </a:xfrm>
              <a:custGeom>
                <a:avLst/>
                <a:gdLst>
                  <a:gd name="T0" fmla="*/ 12 w 55"/>
                  <a:gd name="T1" fmla="*/ 1278 h 107"/>
                  <a:gd name="T2" fmla="*/ 0 w 55"/>
                  <a:gd name="T3" fmla="*/ 2042 h 107"/>
                  <a:gd name="T4" fmla="*/ 787 w 55"/>
                  <a:gd name="T5" fmla="*/ 1165 h 107"/>
                  <a:gd name="T6" fmla="*/ 683 w 55"/>
                  <a:gd name="T7" fmla="*/ 457 h 107"/>
                  <a:gd name="T8" fmla="*/ 570 w 55"/>
                  <a:gd name="T9" fmla="*/ 192 h 107"/>
                  <a:gd name="T10" fmla="*/ 229 w 55"/>
                  <a:gd name="T11" fmla="*/ 15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107">
                    <a:moveTo>
                      <a:pt x="1" y="67"/>
                    </a:moveTo>
                    <a:cubicBezTo>
                      <a:pt x="9" y="79"/>
                      <a:pt x="3" y="95"/>
                      <a:pt x="0" y="107"/>
                    </a:cubicBezTo>
                    <a:cubicBezTo>
                      <a:pt x="26" y="101"/>
                      <a:pt x="45" y="87"/>
                      <a:pt x="51" y="61"/>
                    </a:cubicBezTo>
                    <a:cubicBezTo>
                      <a:pt x="55" y="47"/>
                      <a:pt x="47" y="37"/>
                      <a:pt x="44" y="24"/>
                    </a:cubicBezTo>
                    <a:cubicBezTo>
                      <a:pt x="42" y="18"/>
                      <a:pt x="40" y="16"/>
                      <a:pt x="37" y="10"/>
                    </a:cubicBezTo>
                    <a:cubicBezTo>
                      <a:pt x="30" y="0"/>
                      <a:pt x="24" y="0"/>
                      <a:pt x="15" y="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7" name="Freeform 339">
                <a:extLst>
                  <a:ext uri="{FF2B5EF4-FFF2-40B4-BE49-F238E27FC236}">
                    <a16:creationId xmlns:a16="http://schemas.microsoft.com/office/drawing/2014/main" id="{2AE6BD8F-95DE-40BC-B07E-F9C3380F6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3392"/>
                <a:ext cx="185" cy="277"/>
              </a:xfrm>
              <a:custGeom>
                <a:avLst/>
                <a:gdLst>
                  <a:gd name="T0" fmla="*/ 0 w 74"/>
                  <a:gd name="T1" fmla="*/ 0 h 104"/>
                  <a:gd name="T2" fmla="*/ 1158 w 74"/>
                  <a:gd name="T3" fmla="*/ 1966 h 104"/>
                  <a:gd name="T4" fmla="*/ 0 w 7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104">
                    <a:moveTo>
                      <a:pt x="0" y="0"/>
                    </a:moveTo>
                    <a:cubicBezTo>
                      <a:pt x="6" y="21"/>
                      <a:pt x="34" y="90"/>
                      <a:pt x="74" y="104"/>
                    </a:cubicBezTo>
                    <a:cubicBezTo>
                      <a:pt x="54" y="92"/>
                      <a:pt x="8" y="23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8" name="Freeform 340">
                <a:extLst>
                  <a:ext uri="{FF2B5EF4-FFF2-40B4-BE49-F238E27FC236}">
                    <a16:creationId xmlns:a16="http://schemas.microsoft.com/office/drawing/2014/main" id="{301618F4-A3E9-4935-9070-9851A8350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3509"/>
                <a:ext cx="136" cy="208"/>
              </a:xfrm>
              <a:custGeom>
                <a:avLst/>
                <a:gdLst>
                  <a:gd name="T0" fmla="*/ 0 w 54"/>
                  <a:gd name="T1" fmla="*/ 1101 h 78"/>
                  <a:gd name="T2" fmla="*/ 864 w 54"/>
                  <a:gd name="T3" fmla="*/ 0 h 78"/>
                  <a:gd name="T4" fmla="*/ 113 w 54"/>
                  <a:gd name="T5" fmla="*/ 1331 h 78"/>
                  <a:gd name="T6" fmla="*/ 20 w 54"/>
                  <a:gd name="T7" fmla="*/ 116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0" y="58"/>
                    </a:moveTo>
                    <a:cubicBezTo>
                      <a:pt x="12" y="42"/>
                      <a:pt x="46" y="5"/>
                      <a:pt x="54" y="0"/>
                    </a:cubicBezTo>
                    <a:cubicBezTo>
                      <a:pt x="44" y="14"/>
                      <a:pt x="6" y="62"/>
                      <a:pt x="7" y="70"/>
                    </a:cubicBezTo>
                    <a:cubicBezTo>
                      <a:pt x="8" y="78"/>
                      <a:pt x="1" y="61"/>
                      <a:pt x="1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39" name="Freeform 341">
                <a:extLst>
                  <a:ext uri="{FF2B5EF4-FFF2-40B4-BE49-F238E27FC236}">
                    <a16:creationId xmlns:a16="http://schemas.microsoft.com/office/drawing/2014/main" id="{26806688-E45E-4AEB-9713-1D560DFEC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3392"/>
                <a:ext cx="216" cy="304"/>
              </a:xfrm>
              <a:custGeom>
                <a:avLst/>
                <a:gdLst>
                  <a:gd name="T0" fmla="*/ 1173 w 86"/>
                  <a:gd name="T1" fmla="*/ 0 h 114"/>
                  <a:gd name="T2" fmla="*/ 1015 w 86"/>
                  <a:gd name="T3" fmla="*/ 760 h 114"/>
                  <a:gd name="T4" fmla="*/ 0 w 86"/>
                  <a:gd name="T5" fmla="*/ 2163 h 114"/>
                  <a:gd name="T6" fmla="*/ 826 w 86"/>
                  <a:gd name="T7" fmla="*/ 739 h 114"/>
                  <a:gd name="T8" fmla="*/ 1173 w 86"/>
                  <a:gd name="T9" fmla="*/ 0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114">
                    <a:moveTo>
                      <a:pt x="74" y="0"/>
                    </a:moveTo>
                    <a:cubicBezTo>
                      <a:pt x="80" y="12"/>
                      <a:pt x="86" y="16"/>
                      <a:pt x="64" y="40"/>
                    </a:cubicBezTo>
                    <a:cubicBezTo>
                      <a:pt x="43" y="64"/>
                      <a:pt x="8" y="98"/>
                      <a:pt x="0" y="114"/>
                    </a:cubicBezTo>
                    <a:cubicBezTo>
                      <a:pt x="8" y="90"/>
                      <a:pt x="42" y="54"/>
                      <a:pt x="52" y="39"/>
                    </a:cubicBezTo>
                    <a:cubicBezTo>
                      <a:pt x="62" y="24"/>
                      <a:pt x="74" y="14"/>
                      <a:pt x="74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0" name="Freeform 342">
                <a:extLst>
                  <a:ext uri="{FF2B5EF4-FFF2-40B4-BE49-F238E27FC236}">
                    <a16:creationId xmlns:a16="http://schemas.microsoft.com/office/drawing/2014/main" id="{08F71654-1AE6-4934-9B9D-F53F631D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3392"/>
                <a:ext cx="136" cy="83"/>
              </a:xfrm>
              <a:custGeom>
                <a:avLst/>
                <a:gdLst>
                  <a:gd name="T0" fmla="*/ 0 w 54"/>
                  <a:gd name="T1" fmla="*/ 329 h 31"/>
                  <a:gd name="T2" fmla="*/ 735 w 54"/>
                  <a:gd name="T3" fmla="*/ 594 h 31"/>
                  <a:gd name="T4" fmla="*/ 811 w 54"/>
                  <a:gd name="T5" fmla="*/ 0 h 31"/>
                  <a:gd name="T6" fmla="*/ 285 w 54"/>
                  <a:gd name="T7" fmla="*/ 21 h 31"/>
                  <a:gd name="T8" fmla="*/ 0 w 54"/>
                  <a:gd name="T9" fmla="*/ 32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1">
                    <a:moveTo>
                      <a:pt x="0" y="17"/>
                    </a:moveTo>
                    <a:cubicBezTo>
                      <a:pt x="14" y="19"/>
                      <a:pt x="44" y="26"/>
                      <a:pt x="46" y="31"/>
                    </a:cubicBezTo>
                    <a:cubicBezTo>
                      <a:pt x="52" y="20"/>
                      <a:pt x="54" y="4"/>
                      <a:pt x="51" y="0"/>
                    </a:cubicBezTo>
                    <a:cubicBezTo>
                      <a:pt x="44" y="3"/>
                      <a:pt x="22" y="5"/>
                      <a:pt x="18" y="1"/>
                    </a:cubicBezTo>
                    <a:cubicBezTo>
                      <a:pt x="30" y="9"/>
                      <a:pt x="25" y="21"/>
                      <a:pt x="0" y="17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1" name="Freeform 343">
                <a:extLst>
                  <a:ext uri="{FF2B5EF4-FFF2-40B4-BE49-F238E27FC236}">
                    <a16:creationId xmlns:a16="http://schemas.microsoft.com/office/drawing/2014/main" id="{E26E48C6-A46D-4990-B75F-8693364CA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907"/>
                <a:ext cx="88" cy="160"/>
              </a:xfrm>
              <a:custGeom>
                <a:avLst/>
                <a:gdLst>
                  <a:gd name="T0" fmla="*/ 556 w 35"/>
                  <a:gd name="T1" fmla="*/ 419 h 60"/>
                  <a:gd name="T2" fmla="*/ 463 w 35"/>
                  <a:gd name="T3" fmla="*/ 307 h 60"/>
                  <a:gd name="T4" fmla="*/ 83 w 35"/>
                  <a:gd name="T5" fmla="*/ 149 h 60"/>
                  <a:gd name="T6" fmla="*/ 241 w 35"/>
                  <a:gd name="T7" fmla="*/ 1139 h 60"/>
                  <a:gd name="T8" fmla="*/ 334 w 35"/>
                  <a:gd name="T9" fmla="*/ 58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0">
                    <a:moveTo>
                      <a:pt x="35" y="22"/>
                    </a:moveTo>
                    <a:cubicBezTo>
                      <a:pt x="34" y="20"/>
                      <a:pt x="32" y="18"/>
                      <a:pt x="29" y="16"/>
                    </a:cubicBezTo>
                    <a:cubicBezTo>
                      <a:pt x="18" y="6"/>
                      <a:pt x="0" y="0"/>
                      <a:pt x="5" y="8"/>
                    </a:cubicBezTo>
                    <a:cubicBezTo>
                      <a:pt x="12" y="18"/>
                      <a:pt x="19" y="43"/>
                      <a:pt x="15" y="60"/>
                    </a:cubicBezTo>
                    <a:cubicBezTo>
                      <a:pt x="24" y="49"/>
                      <a:pt x="17" y="34"/>
                      <a:pt x="21" y="3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2" name="Freeform 344">
                <a:extLst>
                  <a:ext uri="{FF2B5EF4-FFF2-40B4-BE49-F238E27FC236}">
                    <a16:creationId xmlns:a16="http://schemas.microsoft.com/office/drawing/2014/main" id="{9B444D25-649A-4CA4-A4AE-17FCAD88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501"/>
                <a:ext cx="165" cy="147"/>
              </a:xfrm>
              <a:custGeom>
                <a:avLst/>
                <a:gdLst>
                  <a:gd name="T0" fmla="*/ 333 w 66"/>
                  <a:gd name="T1" fmla="*/ 35 h 55"/>
                  <a:gd name="T2" fmla="*/ 1033 w 66"/>
                  <a:gd name="T3" fmla="*/ 1050 h 55"/>
                  <a:gd name="T4" fmla="*/ 0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21" y="2"/>
                    </a:moveTo>
                    <a:cubicBezTo>
                      <a:pt x="39" y="7"/>
                      <a:pt x="59" y="28"/>
                      <a:pt x="66" y="55"/>
                    </a:cubicBezTo>
                    <a:cubicBezTo>
                      <a:pt x="59" y="42"/>
                      <a:pt x="27" y="0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3" name="Freeform 345">
                <a:extLst>
                  <a:ext uri="{FF2B5EF4-FFF2-40B4-BE49-F238E27FC236}">
                    <a16:creationId xmlns:a16="http://schemas.microsoft.com/office/drawing/2014/main" id="{B9B4675C-2CE6-4007-8D98-27DF2F5C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507"/>
                <a:ext cx="152" cy="320"/>
              </a:xfrm>
              <a:custGeom>
                <a:avLst/>
                <a:gdLst>
                  <a:gd name="T0" fmla="*/ 92 w 61"/>
                  <a:gd name="T1" fmla="*/ 2253 h 120"/>
                  <a:gd name="T2" fmla="*/ 683 w 61"/>
                  <a:gd name="T3" fmla="*/ 1365 h 120"/>
                  <a:gd name="T4" fmla="*/ 944 w 61"/>
                  <a:gd name="T5" fmla="*/ 0 h 120"/>
                  <a:gd name="T6" fmla="*/ 374 w 61"/>
                  <a:gd name="T7" fmla="*/ 1707 h 120"/>
                  <a:gd name="T8" fmla="*/ 30 w 61"/>
                  <a:gd name="T9" fmla="*/ 1571 h 120"/>
                  <a:gd name="T10" fmla="*/ 0 w 61"/>
                  <a:gd name="T11" fmla="*/ 1877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20">
                    <a:moveTo>
                      <a:pt x="6" y="119"/>
                    </a:moveTo>
                    <a:cubicBezTo>
                      <a:pt x="18" y="120"/>
                      <a:pt x="41" y="94"/>
                      <a:pt x="44" y="72"/>
                    </a:cubicBezTo>
                    <a:cubicBezTo>
                      <a:pt x="46" y="50"/>
                      <a:pt x="49" y="18"/>
                      <a:pt x="61" y="0"/>
                    </a:cubicBezTo>
                    <a:cubicBezTo>
                      <a:pt x="50" y="8"/>
                      <a:pt x="34" y="75"/>
                      <a:pt x="24" y="90"/>
                    </a:cubicBezTo>
                    <a:cubicBezTo>
                      <a:pt x="13" y="104"/>
                      <a:pt x="2" y="98"/>
                      <a:pt x="2" y="83"/>
                    </a:cubicBezTo>
                    <a:cubicBezTo>
                      <a:pt x="0" y="99"/>
                      <a:pt x="0" y="99"/>
                      <a:pt x="0" y="9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4" name="Freeform 346">
                <a:extLst>
                  <a:ext uri="{FF2B5EF4-FFF2-40B4-BE49-F238E27FC236}">
                    <a16:creationId xmlns:a16="http://schemas.microsoft.com/office/drawing/2014/main" id="{54B5A2CD-D4E4-4F2F-A404-66F9B2913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936"/>
                <a:ext cx="120" cy="123"/>
              </a:xfrm>
              <a:custGeom>
                <a:avLst/>
                <a:gdLst>
                  <a:gd name="T0" fmla="*/ 738 w 48"/>
                  <a:gd name="T1" fmla="*/ 230 h 46"/>
                  <a:gd name="T2" fmla="*/ 145 w 48"/>
                  <a:gd name="T3" fmla="*/ 251 h 46"/>
                  <a:gd name="T4" fmla="*/ 300 w 48"/>
                  <a:gd name="T5" fmla="*/ 880 h 46"/>
                  <a:gd name="T6" fmla="*/ 333 w 48"/>
                  <a:gd name="T7" fmla="*/ 479 h 46"/>
                  <a:gd name="T8" fmla="*/ 645 w 48"/>
                  <a:gd name="T9" fmla="*/ 422 h 46"/>
                  <a:gd name="T10" fmla="*/ 750 w 48"/>
                  <a:gd name="T11" fmla="*/ 23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6">
                    <a:moveTo>
                      <a:pt x="47" y="12"/>
                    </a:moveTo>
                    <a:cubicBezTo>
                      <a:pt x="36" y="4"/>
                      <a:pt x="18" y="0"/>
                      <a:pt x="9" y="13"/>
                    </a:cubicBezTo>
                    <a:cubicBezTo>
                      <a:pt x="0" y="26"/>
                      <a:pt x="11" y="36"/>
                      <a:pt x="19" y="46"/>
                    </a:cubicBezTo>
                    <a:cubicBezTo>
                      <a:pt x="20" y="39"/>
                      <a:pt x="14" y="31"/>
                      <a:pt x="21" y="25"/>
                    </a:cubicBezTo>
                    <a:cubicBezTo>
                      <a:pt x="26" y="20"/>
                      <a:pt x="35" y="18"/>
                      <a:pt x="41" y="22"/>
                    </a:cubicBezTo>
                    <a:cubicBezTo>
                      <a:pt x="45" y="20"/>
                      <a:pt x="47" y="16"/>
                      <a:pt x="48" y="1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5" name="Freeform 347">
                <a:extLst>
                  <a:ext uri="{FF2B5EF4-FFF2-40B4-BE49-F238E27FC236}">
                    <a16:creationId xmlns:a16="http://schemas.microsoft.com/office/drawing/2014/main" id="{CC53854C-FF0C-4708-A0A4-7A710E026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2992"/>
                <a:ext cx="75" cy="96"/>
              </a:xfrm>
              <a:custGeom>
                <a:avLst/>
                <a:gdLst>
                  <a:gd name="T0" fmla="*/ 250 w 30"/>
                  <a:gd name="T1" fmla="*/ 0 h 36"/>
                  <a:gd name="T2" fmla="*/ 0 w 30"/>
                  <a:gd name="T3" fmla="*/ 627 h 36"/>
                  <a:gd name="T4" fmla="*/ 250 w 30"/>
                  <a:gd name="T5" fmla="*/ 56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6">
                    <a:moveTo>
                      <a:pt x="16" y="0"/>
                    </a:moveTo>
                    <a:cubicBezTo>
                      <a:pt x="7" y="7"/>
                      <a:pt x="3" y="24"/>
                      <a:pt x="0" y="33"/>
                    </a:cubicBezTo>
                    <a:cubicBezTo>
                      <a:pt x="17" y="36"/>
                      <a:pt x="30" y="12"/>
                      <a:pt x="16" y="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6" name="Freeform 348">
                <a:extLst>
                  <a:ext uri="{FF2B5EF4-FFF2-40B4-BE49-F238E27FC236}">
                    <a16:creationId xmlns:a16="http://schemas.microsoft.com/office/drawing/2014/main" id="{A36CBFB6-BE45-4DBF-9667-7D25EAD68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680"/>
                <a:ext cx="122" cy="109"/>
              </a:xfrm>
              <a:custGeom>
                <a:avLst/>
                <a:gdLst>
                  <a:gd name="T0" fmla="*/ 0 w 49"/>
                  <a:gd name="T1" fmla="*/ 771 h 41"/>
                  <a:gd name="T2" fmla="*/ 249 w 49"/>
                  <a:gd name="T3" fmla="*/ 149 h 41"/>
                  <a:gd name="T4" fmla="*/ 757 w 49"/>
                  <a:gd name="T5" fmla="*/ 170 h 41"/>
                  <a:gd name="T6" fmla="*/ 570 w 49"/>
                  <a:gd name="T7" fmla="*/ 396 h 41"/>
                  <a:gd name="T8" fmla="*/ 62 w 49"/>
                  <a:gd name="T9" fmla="*/ 73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0" y="41"/>
                    </a:moveTo>
                    <a:cubicBezTo>
                      <a:pt x="0" y="27"/>
                      <a:pt x="3" y="16"/>
                      <a:pt x="16" y="8"/>
                    </a:cubicBezTo>
                    <a:cubicBezTo>
                      <a:pt x="27" y="0"/>
                      <a:pt x="36" y="7"/>
                      <a:pt x="49" y="9"/>
                    </a:cubicBezTo>
                    <a:cubicBezTo>
                      <a:pt x="43" y="12"/>
                      <a:pt x="42" y="17"/>
                      <a:pt x="37" y="21"/>
                    </a:cubicBezTo>
                    <a:cubicBezTo>
                      <a:pt x="28" y="28"/>
                      <a:pt x="16" y="35"/>
                      <a:pt x="4" y="3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7" name="Freeform 349">
                <a:extLst>
                  <a:ext uri="{FF2B5EF4-FFF2-40B4-BE49-F238E27FC236}">
                    <a16:creationId xmlns:a16="http://schemas.microsoft.com/office/drawing/2014/main" id="{E179587F-EF41-463B-A2C7-953E4136E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2549"/>
                <a:ext cx="210" cy="86"/>
              </a:xfrm>
              <a:custGeom>
                <a:avLst/>
                <a:gdLst>
                  <a:gd name="T0" fmla="*/ 20 w 84"/>
                  <a:gd name="T1" fmla="*/ 0 h 32"/>
                  <a:gd name="T2" fmla="*/ 783 w 84"/>
                  <a:gd name="T3" fmla="*/ 505 h 32"/>
                  <a:gd name="T4" fmla="*/ 1175 w 84"/>
                  <a:gd name="T5" fmla="*/ 599 h 32"/>
                  <a:gd name="T6" fmla="*/ 1313 w 84"/>
                  <a:gd name="T7" fmla="*/ 137 h 32"/>
                  <a:gd name="T8" fmla="*/ 863 w 84"/>
                  <a:gd name="T9" fmla="*/ 312 h 32"/>
                  <a:gd name="T10" fmla="*/ 0 w 84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32">
                    <a:moveTo>
                      <a:pt x="1" y="0"/>
                    </a:moveTo>
                    <a:cubicBezTo>
                      <a:pt x="15" y="15"/>
                      <a:pt x="31" y="21"/>
                      <a:pt x="50" y="26"/>
                    </a:cubicBezTo>
                    <a:cubicBezTo>
                      <a:pt x="56" y="27"/>
                      <a:pt x="70" y="32"/>
                      <a:pt x="75" y="31"/>
                    </a:cubicBezTo>
                    <a:cubicBezTo>
                      <a:pt x="84" y="29"/>
                      <a:pt x="84" y="15"/>
                      <a:pt x="84" y="7"/>
                    </a:cubicBezTo>
                    <a:cubicBezTo>
                      <a:pt x="80" y="26"/>
                      <a:pt x="69" y="22"/>
                      <a:pt x="55" y="16"/>
                    </a:cubicBezTo>
                    <a:cubicBezTo>
                      <a:pt x="43" y="11"/>
                      <a:pt x="4" y="16"/>
                      <a:pt x="0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8" name="Freeform 350">
                <a:extLst>
                  <a:ext uri="{FF2B5EF4-FFF2-40B4-BE49-F238E27FC236}">
                    <a16:creationId xmlns:a16="http://schemas.microsoft.com/office/drawing/2014/main" id="{7483EE71-D093-46C8-A23F-5D90E88DE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2515"/>
                <a:ext cx="70" cy="74"/>
              </a:xfrm>
              <a:custGeom>
                <a:avLst/>
                <a:gdLst>
                  <a:gd name="T0" fmla="*/ 0 w 28"/>
                  <a:gd name="T1" fmla="*/ 56 h 28"/>
                  <a:gd name="T2" fmla="*/ 313 w 28"/>
                  <a:gd name="T3" fmla="*/ 518 h 28"/>
                  <a:gd name="T4" fmla="*/ 438 w 28"/>
                  <a:gd name="T5" fmla="*/ 0 h 28"/>
                  <a:gd name="T6" fmla="*/ 0 w 28"/>
                  <a:gd name="T7" fmla="*/ 34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8">
                    <a:moveTo>
                      <a:pt x="0" y="3"/>
                    </a:moveTo>
                    <a:cubicBezTo>
                      <a:pt x="5" y="7"/>
                      <a:pt x="13" y="26"/>
                      <a:pt x="20" y="28"/>
                    </a:cubicBezTo>
                    <a:cubicBezTo>
                      <a:pt x="25" y="23"/>
                      <a:pt x="26" y="6"/>
                      <a:pt x="28" y="0"/>
                    </a:cubicBezTo>
                    <a:cubicBezTo>
                      <a:pt x="16" y="5"/>
                      <a:pt x="16" y="19"/>
                      <a:pt x="0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49" name="Freeform 351">
                <a:extLst>
                  <a:ext uri="{FF2B5EF4-FFF2-40B4-BE49-F238E27FC236}">
                    <a16:creationId xmlns:a16="http://schemas.microsoft.com/office/drawing/2014/main" id="{07A5A249-4277-4841-864F-1FF7AD29B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704"/>
                <a:ext cx="40" cy="133"/>
              </a:xfrm>
              <a:custGeom>
                <a:avLst/>
                <a:gdLst>
                  <a:gd name="T0" fmla="*/ 33 w 16"/>
                  <a:gd name="T1" fmla="*/ 77 h 50"/>
                  <a:gd name="T2" fmla="*/ 0 w 16"/>
                  <a:gd name="T3" fmla="*/ 340 h 50"/>
                  <a:gd name="T4" fmla="*/ 0 w 16"/>
                  <a:gd name="T5" fmla="*/ 622 h 50"/>
                  <a:gd name="T6" fmla="*/ 250 w 16"/>
                  <a:gd name="T7" fmla="*/ 694 h 50"/>
                  <a:gd name="T8" fmla="*/ 33 w 1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0">
                    <a:moveTo>
                      <a:pt x="2" y="4"/>
                    </a:moveTo>
                    <a:cubicBezTo>
                      <a:pt x="2" y="9"/>
                      <a:pt x="1" y="14"/>
                      <a:pt x="0" y="18"/>
                    </a:cubicBezTo>
                    <a:cubicBezTo>
                      <a:pt x="0" y="23"/>
                      <a:pt x="0" y="28"/>
                      <a:pt x="0" y="33"/>
                    </a:cubicBezTo>
                    <a:cubicBezTo>
                      <a:pt x="1" y="42"/>
                      <a:pt x="12" y="50"/>
                      <a:pt x="16" y="37"/>
                    </a:cubicBezTo>
                    <a:cubicBezTo>
                      <a:pt x="4" y="50"/>
                      <a:pt x="3" y="6"/>
                      <a:pt x="2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0" name="Freeform 352">
                <a:extLst>
                  <a:ext uri="{FF2B5EF4-FFF2-40B4-BE49-F238E27FC236}">
                    <a16:creationId xmlns:a16="http://schemas.microsoft.com/office/drawing/2014/main" id="{B4015553-9B73-4E12-B442-680FFDE07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563"/>
                <a:ext cx="185" cy="186"/>
              </a:xfrm>
              <a:custGeom>
                <a:avLst/>
                <a:gdLst>
                  <a:gd name="T0" fmla="*/ 0 w 74"/>
                  <a:gd name="T1" fmla="*/ 1313 h 70"/>
                  <a:gd name="T2" fmla="*/ 488 w 74"/>
                  <a:gd name="T3" fmla="*/ 678 h 70"/>
                  <a:gd name="T4" fmla="*/ 1158 w 74"/>
                  <a:gd name="T5" fmla="*/ 353 h 70"/>
                  <a:gd name="T6" fmla="*/ 750 w 74"/>
                  <a:gd name="T7" fmla="*/ 21 h 70"/>
                  <a:gd name="T8" fmla="*/ 438 w 74"/>
                  <a:gd name="T9" fmla="*/ 133 h 70"/>
                  <a:gd name="T10" fmla="*/ 188 w 74"/>
                  <a:gd name="T11" fmla="*/ 465 h 70"/>
                  <a:gd name="T12" fmla="*/ 20 w 74"/>
                  <a:gd name="T13" fmla="*/ 996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70">
                    <a:moveTo>
                      <a:pt x="0" y="70"/>
                    </a:moveTo>
                    <a:cubicBezTo>
                      <a:pt x="12" y="58"/>
                      <a:pt x="16" y="45"/>
                      <a:pt x="31" y="36"/>
                    </a:cubicBezTo>
                    <a:cubicBezTo>
                      <a:pt x="43" y="30"/>
                      <a:pt x="63" y="27"/>
                      <a:pt x="74" y="19"/>
                    </a:cubicBezTo>
                    <a:cubicBezTo>
                      <a:pt x="66" y="12"/>
                      <a:pt x="57" y="3"/>
                      <a:pt x="48" y="1"/>
                    </a:cubicBezTo>
                    <a:cubicBezTo>
                      <a:pt x="41" y="0"/>
                      <a:pt x="35" y="3"/>
                      <a:pt x="28" y="7"/>
                    </a:cubicBezTo>
                    <a:cubicBezTo>
                      <a:pt x="21" y="12"/>
                      <a:pt x="16" y="18"/>
                      <a:pt x="12" y="25"/>
                    </a:cubicBezTo>
                    <a:cubicBezTo>
                      <a:pt x="8" y="33"/>
                      <a:pt x="6" y="46"/>
                      <a:pt x="1" y="5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1" name="Freeform 353">
                <a:extLst>
                  <a:ext uri="{FF2B5EF4-FFF2-40B4-BE49-F238E27FC236}">
                    <a16:creationId xmlns:a16="http://schemas.microsoft.com/office/drawing/2014/main" id="{B8D8ABB0-E4DC-4A40-97A9-92273CEB6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3040"/>
                <a:ext cx="97" cy="131"/>
              </a:xfrm>
              <a:custGeom>
                <a:avLst/>
                <a:gdLst>
                  <a:gd name="T0" fmla="*/ 557 w 39"/>
                  <a:gd name="T1" fmla="*/ 21 h 49"/>
                  <a:gd name="T2" fmla="*/ 154 w 39"/>
                  <a:gd name="T3" fmla="*/ 422 h 49"/>
                  <a:gd name="T4" fmla="*/ 75 w 39"/>
                  <a:gd name="T5" fmla="*/ 708 h 49"/>
                  <a:gd name="T6" fmla="*/ 124 w 39"/>
                  <a:gd name="T7" fmla="*/ 901 h 49"/>
                  <a:gd name="T8" fmla="*/ 557 w 39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9">
                    <a:moveTo>
                      <a:pt x="36" y="1"/>
                    </a:moveTo>
                    <a:cubicBezTo>
                      <a:pt x="23" y="0"/>
                      <a:pt x="15" y="12"/>
                      <a:pt x="10" y="22"/>
                    </a:cubicBezTo>
                    <a:cubicBezTo>
                      <a:pt x="8" y="27"/>
                      <a:pt x="6" y="32"/>
                      <a:pt x="5" y="37"/>
                    </a:cubicBezTo>
                    <a:cubicBezTo>
                      <a:pt x="3" y="43"/>
                      <a:pt x="0" y="47"/>
                      <a:pt x="8" y="47"/>
                    </a:cubicBezTo>
                    <a:cubicBezTo>
                      <a:pt x="30" y="49"/>
                      <a:pt x="39" y="16"/>
                      <a:pt x="36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2" name="Freeform 354">
                <a:extLst>
                  <a:ext uri="{FF2B5EF4-FFF2-40B4-BE49-F238E27FC236}">
                    <a16:creationId xmlns:a16="http://schemas.microsoft.com/office/drawing/2014/main" id="{4AA3CF53-AF0F-4FA3-9EA6-D82A20B6C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3421"/>
                <a:ext cx="190" cy="203"/>
              </a:xfrm>
              <a:custGeom>
                <a:avLst/>
                <a:gdLst>
                  <a:gd name="T0" fmla="*/ 438 w 76"/>
                  <a:gd name="T1" fmla="*/ 0 h 76"/>
                  <a:gd name="T2" fmla="*/ 675 w 76"/>
                  <a:gd name="T3" fmla="*/ 1426 h 76"/>
                  <a:gd name="T4" fmla="*/ 1158 w 76"/>
                  <a:gd name="T5" fmla="*/ 1333 h 76"/>
                  <a:gd name="T6" fmla="*/ 1158 w 76"/>
                  <a:gd name="T7" fmla="*/ 1255 h 76"/>
                  <a:gd name="T8" fmla="*/ 1050 w 76"/>
                  <a:gd name="T9" fmla="*/ 914 h 76"/>
                  <a:gd name="T10" fmla="*/ 845 w 76"/>
                  <a:gd name="T11" fmla="*/ 435 h 76"/>
                  <a:gd name="T12" fmla="*/ 595 w 76"/>
                  <a:gd name="T13" fmla="*/ 77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6">
                    <a:moveTo>
                      <a:pt x="28" y="0"/>
                    </a:moveTo>
                    <a:cubicBezTo>
                      <a:pt x="0" y="17"/>
                      <a:pt x="12" y="72"/>
                      <a:pt x="43" y="75"/>
                    </a:cubicBezTo>
                    <a:cubicBezTo>
                      <a:pt x="49" y="76"/>
                      <a:pt x="70" y="74"/>
                      <a:pt x="74" y="70"/>
                    </a:cubicBezTo>
                    <a:cubicBezTo>
                      <a:pt x="76" y="68"/>
                      <a:pt x="74" y="68"/>
                      <a:pt x="74" y="66"/>
                    </a:cubicBezTo>
                    <a:cubicBezTo>
                      <a:pt x="73" y="61"/>
                      <a:pt x="69" y="53"/>
                      <a:pt x="67" y="48"/>
                    </a:cubicBezTo>
                    <a:cubicBezTo>
                      <a:pt x="63" y="38"/>
                      <a:pt x="59" y="32"/>
                      <a:pt x="54" y="23"/>
                    </a:cubicBezTo>
                    <a:cubicBezTo>
                      <a:pt x="49" y="15"/>
                      <a:pt x="42" y="10"/>
                      <a:pt x="38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3" name="Freeform 355">
                <a:extLst>
                  <a:ext uri="{FF2B5EF4-FFF2-40B4-BE49-F238E27FC236}">
                    <a16:creationId xmlns:a16="http://schemas.microsoft.com/office/drawing/2014/main" id="{7A055BFB-FD78-4557-9E91-D71922B32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3677"/>
                <a:ext cx="35" cy="27"/>
              </a:xfrm>
              <a:custGeom>
                <a:avLst/>
                <a:gdLst>
                  <a:gd name="T0" fmla="*/ 145 w 14"/>
                  <a:gd name="T1" fmla="*/ 0 h 10"/>
                  <a:gd name="T2" fmla="*/ 220 w 14"/>
                  <a:gd name="T3" fmla="*/ 197 h 10"/>
                  <a:gd name="T4" fmla="*/ 0 w 14"/>
                  <a:gd name="T5" fmla="*/ 176 h 10"/>
                  <a:gd name="T6" fmla="*/ 83 w 14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9" y="0"/>
                    </a:moveTo>
                    <a:cubicBezTo>
                      <a:pt x="11" y="3"/>
                      <a:pt x="12" y="7"/>
                      <a:pt x="14" y="10"/>
                    </a:cubicBezTo>
                    <a:cubicBezTo>
                      <a:pt x="9" y="7"/>
                      <a:pt x="5" y="9"/>
                      <a:pt x="0" y="9"/>
                    </a:cubicBezTo>
                    <a:cubicBezTo>
                      <a:pt x="2" y="6"/>
                      <a:pt x="4" y="4"/>
                      <a:pt x="5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4" name="Freeform 356">
                <a:extLst>
                  <a:ext uri="{FF2B5EF4-FFF2-40B4-BE49-F238E27FC236}">
                    <a16:creationId xmlns:a16="http://schemas.microsoft.com/office/drawing/2014/main" id="{42BA1C55-1391-405D-AA1D-961845D76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3429"/>
                <a:ext cx="143" cy="163"/>
              </a:xfrm>
              <a:custGeom>
                <a:avLst/>
                <a:gdLst>
                  <a:gd name="T0" fmla="*/ 459 w 57"/>
                  <a:gd name="T1" fmla="*/ 1165 h 61"/>
                  <a:gd name="T2" fmla="*/ 314 w 57"/>
                  <a:gd name="T3" fmla="*/ 671 h 61"/>
                  <a:gd name="T4" fmla="*/ 660 w 57"/>
                  <a:gd name="T5" fmla="*/ 649 h 61"/>
                  <a:gd name="T6" fmla="*/ 868 w 57"/>
                  <a:gd name="T7" fmla="*/ 206 h 61"/>
                  <a:gd name="T8" fmla="*/ 710 w 57"/>
                  <a:gd name="T9" fmla="*/ 77 h 61"/>
                  <a:gd name="T10" fmla="*/ 346 w 57"/>
                  <a:gd name="T11" fmla="*/ 35 h 61"/>
                  <a:gd name="T12" fmla="*/ 158 w 57"/>
                  <a:gd name="T13" fmla="*/ 321 h 61"/>
                  <a:gd name="T14" fmla="*/ 0 w 57"/>
                  <a:gd name="T15" fmla="*/ 786 h 61"/>
                  <a:gd name="T16" fmla="*/ 283 w 57"/>
                  <a:gd name="T17" fmla="*/ 102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61">
                    <a:moveTo>
                      <a:pt x="29" y="61"/>
                    </a:moveTo>
                    <a:cubicBezTo>
                      <a:pt x="20" y="56"/>
                      <a:pt x="15" y="45"/>
                      <a:pt x="20" y="35"/>
                    </a:cubicBezTo>
                    <a:cubicBezTo>
                      <a:pt x="28" y="21"/>
                      <a:pt x="34" y="31"/>
                      <a:pt x="42" y="34"/>
                    </a:cubicBezTo>
                    <a:cubicBezTo>
                      <a:pt x="52" y="37"/>
                      <a:pt x="57" y="21"/>
                      <a:pt x="55" y="11"/>
                    </a:cubicBezTo>
                    <a:cubicBezTo>
                      <a:pt x="53" y="7"/>
                      <a:pt x="48" y="5"/>
                      <a:pt x="45" y="4"/>
                    </a:cubicBezTo>
                    <a:cubicBezTo>
                      <a:pt x="39" y="0"/>
                      <a:pt x="29" y="0"/>
                      <a:pt x="22" y="2"/>
                    </a:cubicBezTo>
                    <a:cubicBezTo>
                      <a:pt x="13" y="5"/>
                      <a:pt x="14" y="9"/>
                      <a:pt x="10" y="17"/>
                    </a:cubicBezTo>
                    <a:cubicBezTo>
                      <a:pt x="7" y="23"/>
                      <a:pt x="0" y="34"/>
                      <a:pt x="0" y="41"/>
                    </a:cubicBezTo>
                    <a:cubicBezTo>
                      <a:pt x="0" y="47"/>
                      <a:pt x="12" y="51"/>
                      <a:pt x="18" y="5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5" name="Freeform 357">
                <a:extLst>
                  <a:ext uri="{FF2B5EF4-FFF2-40B4-BE49-F238E27FC236}">
                    <a16:creationId xmlns:a16="http://schemas.microsoft.com/office/drawing/2014/main" id="{D4D9397E-BD19-4F2E-9520-3166712BB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3149"/>
                <a:ext cx="145" cy="131"/>
              </a:xfrm>
              <a:custGeom>
                <a:avLst/>
                <a:gdLst>
                  <a:gd name="T0" fmla="*/ 95 w 58"/>
                  <a:gd name="T1" fmla="*/ 56 h 49"/>
                  <a:gd name="T2" fmla="*/ 750 w 58"/>
                  <a:gd name="T3" fmla="*/ 342 h 49"/>
                  <a:gd name="T4" fmla="*/ 845 w 58"/>
                  <a:gd name="T5" fmla="*/ 708 h 49"/>
                  <a:gd name="T6" fmla="*/ 520 w 58"/>
                  <a:gd name="T7" fmla="*/ 914 h 49"/>
                  <a:gd name="T8" fmla="*/ 533 w 58"/>
                  <a:gd name="T9" fmla="*/ 513 h 49"/>
                  <a:gd name="T10" fmla="*/ 270 w 58"/>
                  <a:gd name="T11" fmla="*/ 286 h 49"/>
                  <a:gd name="T12" fmla="*/ 0 w 58"/>
                  <a:gd name="T13" fmla="*/ 7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9">
                    <a:moveTo>
                      <a:pt x="6" y="3"/>
                    </a:moveTo>
                    <a:cubicBezTo>
                      <a:pt x="20" y="7"/>
                      <a:pt x="35" y="11"/>
                      <a:pt x="48" y="18"/>
                    </a:cubicBezTo>
                    <a:cubicBezTo>
                      <a:pt x="56" y="22"/>
                      <a:pt x="58" y="29"/>
                      <a:pt x="54" y="37"/>
                    </a:cubicBezTo>
                    <a:cubicBezTo>
                      <a:pt x="50" y="44"/>
                      <a:pt x="46" y="49"/>
                      <a:pt x="33" y="48"/>
                    </a:cubicBezTo>
                    <a:cubicBezTo>
                      <a:pt x="45" y="41"/>
                      <a:pt x="47" y="33"/>
                      <a:pt x="34" y="27"/>
                    </a:cubicBezTo>
                    <a:cubicBezTo>
                      <a:pt x="27" y="23"/>
                      <a:pt x="22" y="20"/>
                      <a:pt x="17" y="15"/>
                    </a:cubicBezTo>
                    <a:cubicBezTo>
                      <a:pt x="13" y="10"/>
                      <a:pt x="7" y="0"/>
                      <a:pt x="0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6" name="Freeform 358">
                <a:extLst>
                  <a:ext uri="{FF2B5EF4-FFF2-40B4-BE49-F238E27FC236}">
                    <a16:creationId xmlns:a16="http://schemas.microsoft.com/office/drawing/2014/main" id="{F271368F-4B2D-483B-9FFE-D3BCE2FF3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3227"/>
                <a:ext cx="63" cy="168"/>
              </a:xfrm>
              <a:custGeom>
                <a:avLst/>
                <a:gdLst>
                  <a:gd name="T0" fmla="*/ 338 w 25"/>
                  <a:gd name="T1" fmla="*/ 171 h 63"/>
                  <a:gd name="T2" fmla="*/ 63 w 25"/>
                  <a:gd name="T3" fmla="*/ 1195 h 63"/>
                  <a:gd name="T4" fmla="*/ 350 w 25"/>
                  <a:gd name="T5" fmla="*/ 192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3">
                    <a:moveTo>
                      <a:pt x="21" y="9"/>
                    </a:moveTo>
                    <a:cubicBezTo>
                      <a:pt x="0" y="0"/>
                      <a:pt x="1" y="52"/>
                      <a:pt x="4" y="63"/>
                    </a:cubicBezTo>
                    <a:cubicBezTo>
                      <a:pt x="19" y="52"/>
                      <a:pt x="25" y="28"/>
                      <a:pt x="22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7" name="Freeform 359">
                <a:extLst>
                  <a:ext uri="{FF2B5EF4-FFF2-40B4-BE49-F238E27FC236}">
                    <a16:creationId xmlns:a16="http://schemas.microsoft.com/office/drawing/2014/main" id="{3C88B076-CCD4-45D4-8ADD-177320DA4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3552"/>
                <a:ext cx="85" cy="125"/>
              </a:xfrm>
              <a:custGeom>
                <a:avLst/>
                <a:gdLst>
                  <a:gd name="T0" fmla="*/ 458 w 34"/>
                  <a:gd name="T1" fmla="*/ 0 h 47"/>
                  <a:gd name="T2" fmla="*/ 95 w 34"/>
                  <a:gd name="T3" fmla="*/ 508 h 47"/>
                  <a:gd name="T4" fmla="*/ 458 w 34"/>
                  <a:gd name="T5" fmla="*/ 77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7">
                    <a:moveTo>
                      <a:pt x="29" y="0"/>
                    </a:moveTo>
                    <a:cubicBezTo>
                      <a:pt x="18" y="1"/>
                      <a:pt x="0" y="18"/>
                      <a:pt x="6" y="27"/>
                    </a:cubicBezTo>
                    <a:cubicBezTo>
                      <a:pt x="22" y="47"/>
                      <a:pt x="34" y="18"/>
                      <a:pt x="29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8" name="Freeform 360">
                <a:extLst>
                  <a:ext uri="{FF2B5EF4-FFF2-40B4-BE49-F238E27FC236}">
                    <a16:creationId xmlns:a16="http://schemas.microsoft.com/office/drawing/2014/main" id="{A492DCBA-80F3-44D9-8EB2-6C55F9345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3555"/>
                <a:ext cx="121" cy="96"/>
              </a:xfrm>
              <a:custGeom>
                <a:avLst/>
                <a:gdLst>
                  <a:gd name="T0" fmla="*/ 0 w 48"/>
                  <a:gd name="T1" fmla="*/ 397 h 36"/>
                  <a:gd name="T2" fmla="*/ 769 w 48"/>
                  <a:gd name="T3" fmla="*/ 512 h 36"/>
                  <a:gd name="T4" fmla="*/ 497 w 48"/>
                  <a:gd name="T5" fmla="*/ 115 h 36"/>
                  <a:gd name="T6" fmla="*/ 50 w 48"/>
                  <a:gd name="T7" fmla="*/ 363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21"/>
                    </a:moveTo>
                    <a:cubicBezTo>
                      <a:pt x="8" y="31"/>
                      <a:pt x="39" y="36"/>
                      <a:pt x="48" y="27"/>
                    </a:cubicBezTo>
                    <a:cubicBezTo>
                      <a:pt x="45" y="20"/>
                      <a:pt x="38" y="9"/>
                      <a:pt x="31" y="6"/>
                    </a:cubicBezTo>
                    <a:cubicBezTo>
                      <a:pt x="19" y="0"/>
                      <a:pt x="10" y="9"/>
                      <a:pt x="3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59" name="Freeform 361">
                <a:extLst>
                  <a:ext uri="{FF2B5EF4-FFF2-40B4-BE49-F238E27FC236}">
                    <a16:creationId xmlns:a16="http://schemas.microsoft.com/office/drawing/2014/main" id="{3F2F83C5-70BC-4B53-8AEB-C31077298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051"/>
                <a:ext cx="125" cy="178"/>
              </a:xfrm>
              <a:custGeom>
                <a:avLst/>
                <a:gdLst>
                  <a:gd name="T0" fmla="*/ 0 w 50"/>
                  <a:gd name="T1" fmla="*/ 0 h 67"/>
                  <a:gd name="T2" fmla="*/ 563 w 50"/>
                  <a:gd name="T3" fmla="*/ 523 h 67"/>
                  <a:gd name="T4" fmla="*/ 750 w 50"/>
                  <a:gd name="T5" fmla="*/ 826 h 67"/>
                  <a:gd name="T6" fmla="*/ 783 w 50"/>
                  <a:gd name="T7" fmla="*/ 1235 h 67"/>
                  <a:gd name="T8" fmla="*/ 408 w 50"/>
                  <a:gd name="T9" fmla="*/ 1087 h 67"/>
                  <a:gd name="T10" fmla="*/ 500 w 50"/>
                  <a:gd name="T11" fmla="*/ 712 h 67"/>
                  <a:gd name="T12" fmla="*/ 113 w 50"/>
                  <a:gd name="T13" fmla="*/ 114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67">
                    <a:moveTo>
                      <a:pt x="0" y="0"/>
                    </a:moveTo>
                    <a:cubicBezTo>
                      <a:pt x="13" y="6"/>
                      <a:pt x="27" y="16"/>
                      <a:pt x="36" y="28"/>
                    </a:cubicBezTo>
                    <a:cubicBezTo>
                      <a:pt x="40" y="33"/>
                      <a:pt x="46" y="38"/>
                      <a:pt x="48" y="44"/>
                    </a:cubicBezTo>
                    <a:cubicBezTo>
                      <a:pt x="50" y="50"/>
                      <a:pt x="49" y="59"/>
                      <a:pt x="50" y="66"/>
                    </a:cubicBezTo>
                    <a:cubicBezTo>
                      <a:pt x="43" y="66"/>
                      <a:pt x="31" y="64"/>
                      <a:pt x="26" y="58"/>
                    </a:cubicBezTo>
                    <a:cubicBezTo>
                      <a:pt x="40" y="67"/>
                      <a:pt x="34" y="43"/>
                      <a:pt x="32" y="38"/>
                    </a:cubicBezTo>
                    <a:cubicBezTo>
                      <a:pt x="26" y="26"/>
                      <a:pt x="20" y="13"/>
                      <a:pt x="7" y="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0" name="Freeform 362">
                <a:extLst>
                  <a:ext uri="{FF2B5EF4-FFF2-40B4-BE49-F238E27FC236}">
                    <a16:creationId xmlns:a16="http://schemas.microsoft.com/office/drawing/2014/main" id="{9D1C948F-F71B-44AE-9A77-4270B9C3C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112"/>
                <a:ext cx="53" cy="85"/>
              </a:xfrm>
              <a:custGeom>
                <a:avLst/>
                <a:gdLst>
                  <a:gd name="T0" fmla="*/ 0 w 21"/>
                  <a:gd name="T1" fmla="*/ 0 h 32"/>
                  <a:gd name="T2" fmla="*/ 338 w 21"/>
                  <a:gd name="T3" fmla="*/ 600 h 32"/>
                  <a:gd name="T4" fmla="*/ 0 w 2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0" y="0"/>
                    </a:moveTo>
                    <a:cubicBezTo>
                      <a:pt x="16" y="10"/>
                      <a:pt x="21" y="29"/>
                      <a:pt x="21" y="32"/>
                    </a:cubicBezTo>
                    <a:cubicBezTo>
                      <a:pt x="14" y="19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1" name="Freeform 363">
                <a:extLst>
                  <a:ext uri="{FF2B5EF4-FFF2-40B4-BE49-F238E27FC236}">
                    <a16:creationId xmlns:a16="http://schemas.microsoft.com/office/drawing/2014/main" id="{E3CC691B-2F81-4787-987B-CF7CBEDD8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3043"/>
                <a:ext cx="180" cy="240"/>
              </a:xfrm>
              <a:custGeom>
                <a:avLst/>
                <a:gdLst>
                  <a:gd name="T0" fmla="*/ 658 w 72"/>
                  <a:gd name="T1" fmla="*/ 0 h 90"/>
                  <a:gd name="T2" fmla="*/ 0 w 72"/>
                  <a:gd name="T3" fmla="*/ 1707 h 90"/>
                  <a:gd name="T4" fmla="*/ 658 w 72"/>
                  <a:gd name="T5" fmla="*/ 0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90">
                    <a:moveTo>
                      <a:pt x="42" y="0"/>
                    </a:moveTo>
                    <a:cubicBezTo>
                      <a:pt x="50" y="20"/>
                      <a:pt x="62" y="61"/>
                      <a:pt x="0" y="90"/>
                    </a:cubicBezTo>
                    <a:cubicBezTo>
                      <a:pt x="32" y="80"/>
                      <a:pt x="72" y="55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2" name="Freeform 364">
                <a:extLst>
                  <a:ext uri="{FF2B5EF4-FFF2-40B4-BE49-F238E27FC236}">
                    <a16:creationId xmlns:a16="http://schemas.microsoft.com/office/drawing/2014/main" id="{F254920F-5D17-4998-B011-668EB9CA5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3579"/>
                <a:ext cx="105" cy="125"/>
              </a:xfrm>
              <a:custGeom>
                <a:avLst/>
                <a:gdLst>
                  <a:gd name="T0" fmla="*/ 658 w 42"/>
                  <a:gd name="T1" fmla="*/ 883 h 47"/>
                  <a:gd name="T2" fmla="*/ 0 w 42"/>
                  <a:gd name="T3" fmla="*/ 0 h 47"/>
                  <a:gd name="T4" fmla="*/ 488 w 42"/>
                  <a:gd name="T5" fmla="*/ 468 h 47"/>
                  <a:gd name="T6" fmla="*/ 658 w 42"/>
                  <a:gd name="T7" fmla="*/ 88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7">
                    <a:moveTo>
                      <a:pt x="42" y="47"/>
                    </a:moveTo>
                    <a:cubicBezTo>
                      <a:pt x="33" y="40"/>
                      <a:pt x="13" y="3"/>
                      <a:pt x="0" y="0"/>
                    </a:cubicBezTo>
                    <a:cubicBezTo>
                      <a:pt x="14" y="1"/>
                      <a:pt x="26" y="16"/>
                      <a:pt x="31" y="25"/>
                    </a:cubicBezTo>
                    <a:cubicBezTo>
                      <a:pt x="36" y="35"/>
                      <a:pt x="40" y="46"/>
                      <a:pt x="4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3" name="Freeform 365">
                <a:extLst>
                  <a:ext uri="{FF2B5EF4-FFF2-40B4-BE49-F238E27FC236}">
                    <a16:creationId xmlns:a16="http://schemas.microsoft.com/office/drawing/2014/main" id="{91818A49-601B-48CC-92BC-C84BBF869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624"/>
                <a:ext cx="148" cy="277"/>
              </a:xfrm>
              <a:custGeom>
                <a:avLst/>
                <a:gdLst>
                  <a:gd name="T0" fmla="*/ 775 w 59"/>
                  <a:gd name="T1" fmla="*/ 0 h 104"/>
                  <a:gd name="T2" fmla="*/ 554 w 59"/>
                  <a:gd name="T3" fmla="*/ 943 h 104"/>
                  <a:gd name="T4" fmla="*/ 0 w 59"/>
                  <a:gd name="T5" fmla="*/ 1966 h 104"/>
                  <a:gd name="T6" fmla="*/ 567 w 59"/>
                  <a:gd name="T7" fmla="*/ 1148 h 104"/>
                  <a:gd name="T8" fmla="*/ 775 w 59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104">
                    <a:moveTo>
                      <a:pt x="49" y="0"/>
                    </a:moveTo>
                    <a:cubicBezTo>
                      <a:pt x="55" y="14"/>
                      <a:pt x="45" y="32"/>
                      <a:pt x="35" y="50"/>
                    </a:cubicBezTo>
                    <a:cubicBezTo>
                      <a:pt x="26" y="68"/>
                      <a:pt x="27" y="100"/>
                      <a:pt x="0" y="104"/>
                    </a:cubicBezTo>
                    <a:cubicBezTo>
                      <a:pt x="27" y="100"/>
                      <a:pt x="27" y="85"/>
                      <a:pt x="36" y="61"/>
                    </a:cubicBezTo>
                    <a:cubicBezTo>
                      <a:pt x="45" y="37"/>
                      <a:pt x="59" y="13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4" name="Freeform 366">
                <a:extLst>
                  <a:ext uri="{FF2B5EF4-FFF2-40B4-BE49-F238E27FC236}">
                    <a16:creationId xmlns:a16="http://schemas.microsoft.com/office/drawing/2014/main" id="{E882F903-2A60-4843-BE30-2956A5691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2549"/>
                <a:ext cx="165" cy="267"/>
              </a:xfrm>
              <a:custGeom>
                <a:avLst/>
                <a:gdLst>
                  <a:gd name="T0" fmla="*/ 583 w 66"/>
                  <a:gd name="T1" fmla="*/ 1826 h 100"/>
                  <a:gd name="T2" fmla="*/ 0 w 66"/>
                  <a:gd name="T3" fmla="*/ 1426 h 100"/>
                  <a:gd name="T4" fmla="*/ 363 w 66"/>
                  <a:gd name="T5" fmla="*/ 1754 h 100"/>
                  <a:gd name="T6" fmla="*/ 833 w 66"/>
                  <a:gd name="T7" fmla="*/ 1332 h 100"/>
                  <a:gd name="T8" fmla="*/ 488 w 66"/>
                  <a:gd name="T9" fmla="*/ 0 h 100"/>
                  <a:gd name="T10" fmla="*/ 908 w 66"/>
                  <a:gd name="T11" fmla="*/ 1412 h 100"/>
                  <a:gd name="T12" fmla="*/ 583 w 66"/>
                  <a:gd name="T13" fmla="*/ 1826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00">
                    <a:moveTo>
                      <a:pt x="37" y="96"/>
                    </a:moveTo>
                    <a:cubicBezTo>
                      <a:pt x="24" y="100"/>
                      <a:pt x="8" y="95"/>
                      <a:pt x="0" y="75"/>
                    </a:cubicBezTo>
                    <a:cubicBezTo>
                      <a:pt x="10" y="83"/>
                      <a:pt x="12" y="92"/>
                      <a:pt x="23" y="92"/>
                    </a:cubicBezTo>
                    <a:cubicBezTo>
                      <a:pt x="34" y="92"/>
                      <a:pt x="51" y="85"/>
                      <a:pt x="53" y="70"/>
                    </a:cubicBezTo>
                    <a:cubicBezTo>
                      <a:pt x="54" y="55"/>
                      <a:pt x="58" y="34"/>
                      <a:pt x="31" y="0"/>
                    </a:cubicBezTo>
                    <a:cubicBezTo>
                      <a:pt x="42" y="11"/>
                      <a:pt x="66" y="38"/>
                      <a:pt x="58" y="74"/>
                    </a:cubicBezTo>
                    <a:cubicBezTo>
                      <a:pt x="54" y="88"/>
                      <a:pt x="46" y="93"/>
                      <a:pt x="37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5" name="Freeform 367">
                <a:extLst>
                  <a:ext uri="{FF2B5EF4-FFF2-40B4-BE49-F238E27FC236}">
                    <a16:creationId xmlns:a16="http://schemas.microsoft.com/office/drawing/2014/main" id="{02B61DF7-57AD-4C74-BA8B-AFD8DBE54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2520"/>
                <a:ext cx="77" cy="384"/>
              </a:xfrm>
              <a:custGeom>
                <a:avLst/>
                <a:gdLst>
                  <a:gd name="T0" fmla="*/ 474 w 31"/>
                  <a:gd name="T1" fmla="*/ 0 h 144"/>
                  <a:gd name="T2" fmla="*/ 137 w 31"/>
                  <a:gd name="T3" fmla="*/ 1101 h 144"/>
                  <a:gd name="T4" fmla="*/ 92 w 31"/>
                  <a:gd name="T5" fmla="*/ 2163 h 144"/>
                  <a:gd name="T6" fmla="*/ 278 w 31"/>
                  <a:gd name="T7" fmla="*/ 2709 h 144"/>
                  <a:gd name="T8" fmla="*/ 0 w 31"/>
                  <a:gd name="T9" fmla="*/ 2048 h 144"/>
                  <a:gd name="T10" fmla="*/ 474 w 31"/>
                  <a:gd name="T11" fmla="*/ 0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44">
                    <a:moveTo>
                      <a:pt x="31" y="0"/>
                    </a:moveTo>
                    <a:cubicBezTo>
                      <a:pt x="23" y="14"/>
                      <a:pt x="9" y="45"/>
                      <a:pt x="9" y="58"/>
                    </a:cubicBezTo>
                    <a:cubicBezTo>
                      <a:pt x="8" y="71"/>
                      <a:pt x="6" y="101"/>
                      <a:pt x="6" y="114"/>
                    </a:cubicBezTo>
                    <a:cubicBezTo>
                      <a:pt x="6" y="127"/>
                      <a:pt x="7" y="140"/>
                      <a:pt x="18" y="143"/>
                    </a:cubicBezTo>
                    <a:cubicBezTo>
                      <a:pt x="6" y="144"/>
                      <a:pt x="1" y="135"/>
                      <a:pt x="0" y="108"/>
                    </a:cubicBezTo>
                    <a:cubicBezTo>
                      <a:pt x="0" y="53"/>
                      <a:pt x="11" y="2"/>
                      <a:pt x="31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6" name="Freeform 368">
                <a:extLst>
                  <a:ext uri="{FF2B5EF4-FFF2-40B4-BE49-F238E27FC236}">
                    <a16:creationId xmlns:a16="http://schemas.microsoft.com/office/drawing/2014/main" id="{72C56E14-6394-49B5-A5C2-B61A918FF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3061"/>
                <a:ext cx="155" cy="56"/>
              </a:xfrm>
              <a:custGeom>
                <a:avLst/>
                <a:gdLst>
                  <a:gd name="T0" fmla="*/ 0 w 62"/>
                  <a:gd name="T1" fmla="*/ 56 h 21"/>
                  <a:gd name="T2" fmla="*/ 625 w 62"/>
                  <a:gd name="T3" fmla="*/ 248 h 21"/>
                  <a:gd name="T4" fmla="*/ 970 w 62"/>
                  <a:gd name="T5" fmla="*/ 0 h 21"/>
                  <a:gd name="T6" fmla="*/ 500 w 62"/>
                  <a:gd name="T7" fmla="*/ 376 h 21"/>
                  <a:gd name="T8" fmla="*/ 0 w 62"/>
                  <a:gd name="T9" fmla="*/ 5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21">
                    <a:moveTo>
                      <a:pt x="0" y="3"/>
                    </a:moveTo>
                    <a:cubicBezTo>
                      <a:pt x="12" y="13"/>
                      <a:pt x="31" y="17"/>
                      <a:pt x="40" y="13"/>
                    </a:cubicBezTo>
                    <a:cubicBezTo>
                      <a:pt x="49" y="10"/>
                      <a:pt x="62" y="0"/>
                      <a:pt x="62" y="0"/>
                    </a:cubicBezTo>
                    <a:cubicBezTo>
                      <a:pt x="52" y="14"/>
                      <a:pt x="40" y="21"/>
                      <a:pt x="32" y="20"/>
                    </a:cubicBezTo>
                    <a:cubicBezTo>
                      <a:pt x="23" y="19"/>
                      <a:pt x="6" y="19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7" name="Freeform 369">
                <a:extLst>
                  <a:ext uri="{FF2B5EF4-FFF2-40B4-BE49-F238E27FC236}">
                    <a16:creationId xmlns:a16="http://schemas.microsoft.com/office/drawing/2014/main" id="{1360B2AC-0E99-4F00-BB19-FE91020CD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3419"/>
                <a:ext cx="203" cy="144"/>
              </a:xfrm>
              <a:custGeom>
                <a:avLst/>
                <a:gdLst>
                  <a:gd name="T0" fmla="*/ 1276 w 81"/>
                  <a:gd name="T1" fmla="*/ 307 h 54"/>
                  <a:gd name="T2" fmla="*/ 0 w 81"/>
                  <a:gd name="T3" fmla="*/ 0 h 54"/>
                  <a:gd name="T4" fmla="*/ 1276 w 81"/>
                  <a:gd name="T5" fmla="*/ 307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54">
                    <a:moveTo>
                      <a:pt x="81" y="16"/>
                    </a:moveTo>
                    <a:cubicBezTo>
                      <a:pt x="52" y="42"/>
                      <a:pt x="15" y="16"/>
                      <a:pt x="0" y="0"/>
                    </a:cubicBezTo>
                    <a:cubicBezTo>
                      <a:pt x="15" y="27"/>
                      <a:pt x="53" y="54"/>
                      <a:pt x="81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8" name="Freeform 370">
                <a:extLst>
                  <a:ext uri="{FF2B5EF4-FFF2-40B4-BE49-F238E27FC236}">
                    <a16:creationId xmlns:a16="http://schemas.microsoft.com/office/drawing/2014/main" id="{CD18D99C-6166-4EF1-9031-568891174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3552"/>
                <a:ext cx="258" cy="173"/>
              </a:xfrm>
              <a:custGeom>
                <a:avLst/>
                <a:gdLst>
                  <a:gd name="T0" fmla="*/ 0 w 103"/>
                  <a:gd name="T1" fmla="*/ 546 h 65"/>
                  <a:gd name="T2" fmla="*/ 1618 w 103"/>
                  <a:gd name="T3" fmla="*/ 0 h 65"/>
                  <a:gd name="T4" fmla="*/ 0 w 103"/>
                  <a:gd name="T5" fmla="*/ 546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65">
                    <a:moveTo>
                      <a:pt x="0" y="29"/>
                    </a:moveTo>
                    <a:cubicBezTo>
                      <a:pt x="8" y="43"/>
                      <a:pt x="58" y="55"/>
                      <a:pt x="103" y="0"/>
                    </a:cubicBezTo>
                    <a:cubicBezTo>
                      <a:pt x="81" y="35"/>
                      <a:pt x="33" y="65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69" name="Freeform 371">
                <a:extLst>
                  <a:ext uri="{FF2B5EF4-FFF2-40B4-BE49-F238E27FC236}">
                    <a16:creationId xmlns:a16="http://schemas.microsoft.com/office/drawing/2014/main" id="{52BF2E84-57EA-4483-8CEE-0268EAE49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3229"/>
                <a:ext cx="162" cy="115"/>
              </a:xfrm>
              <a:custGeom>
                <a:avLst/>
                <a:gdLst>
                  <a:gd name="T0" fmla="*/ 0 w 65"/>
                  <a:gd name="T1" fmla="*/ 0 h 43"/>
                  <a:gd name="T2" fmla="*/ 1007 w 65"/>
                  <a:gd name="T3" fmla="*/ 171 h 43"/>
                  <a:gd name="T4" fmla="*/ 0 w 65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3">
                    <a:moveTo>
                      <a:pt x="0" y="0"/>
                    </a:moveTo>
                    <a:cubicBezTo>
                      <a:pt x="11" y="21"/>
                      <a:pt x="49" y="35"/>
                      <a:pt x="65" y="9"/>
                    </a:cubicBezTo>
                    <a:cubicBezTo>
                      <a:pt x="59" y="28"/>
                      <a:pt x="19" y="4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0" name="Freeform 372">
                <a:extLst>
                  <a:ext uri="{FF2B5EF4-FFF2-40B4-BE49-F238E27FC236}">
                    <a16:creationId xmlns:a16="http://schemas.microsoft.com/office/drawing/2014/main" id="{6F6CACFB-AD39-4C7A-A7F4-B97CE4E8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6" y="3555"/>
                <a:ext cx="98" cy="144"/>
              </a:xfrm>
              <a:custGeom>
                <a:avLst/>
                <a:gdLst>
                  <a:gd name="T0" fmla="*/ 0 w 39"/>
                  <a:gd name="T1" fmla="*/ 0 h 54"/>
                  <a:gd name="T2" fmla="*/ 618 w 39"/>
                  <a:gd name="T3" fmla="*/ 1024 h 54"/>
                  <a:gd name="T4" fmla="*/ 0 w 39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54">
                    <a:moveTo>
                      <a:pt x="0" y="0"/>
                    </a:moveTo>
                    <a:cubicBezTo>
                      <a:pt x="19" y="12"/>
                      <a:pt x="33" y="30"/>
                      <a:pt x="39" y="54"/>
                    </a:cubicBezTo>
                    <a:cubicBezTo>
                      <a:pt x="35" y="44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1" name="Freeform 373">
                <a:extLst>
                  <a:ext uri="{FF2B5EF4-FFF2-40B4-BE49-F238E27FC236}">
                    <a16:creationId xmlns:a16="http://schemas.microsoft.com/office/drawing/2014/main" id="{D4C5184D-44B5-487D-A83D-588302A2E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3181"/>
                <a:ext cx="73" cy="96"/>
              </a:xfrm>
              <a:custGeom>
                <a:avLst/>
                <a:gdLst>
                  <a:gd name="T0" fmla="*/ 0 w 29"/>
                  <a:gd name="T1" fmla="*/ 0 h 36"/>
                  <a:gd name="T2" fmla="*/ 413 w 29"/>
                  <a:gd name="T3" fmla="*/ 285 h 36"/>
                  <a:gd name="T4" fmla="*/ 113 w 29"/>
                  <a:gd name="T5" fmla="*/ 683 h 36"/>
                  <a:gd name="T6" fmla="*/ 254 w 29"/>
                  <a:gd name="T7" fmla="*/ 320 h 36"/>
                  <a:gd name="T8" fmla="*/ 63 w 29"/>
                  <a:gd name="T9" fmla="*/ 3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6">
                    <a:moveTo>
                      <a:pt x="0" y="0"/>
                    </a:moveTo>
                    <a:cubicBezTo>
                      <a:pt x="8" y="2"/>
                      <a:pt x="23" y="6"/>
                      <a:pt x="26" y="15"/>
                    </a:cubicBezTo>
                    <a:cubicBezTo>
                      <a:pt x="29" y="27"/>
                      <a:pt x="18" y="34"/>
                      <a:pt x="7" y="36"/>
                    </a:cubicBezTo>
                    <a:cubicBezTo>
                      <a:pt x="14" y="34"/>
                      <a:pt x="17" y="24"/>
                      <a:pt x="16" y="17"/>
                    </a:cubicBezTo>
                    <a:cubicBezTo>
                      <a:pt x="14" y="9"/>
                      <a:pt x="8" y="8"/>
                      <a:pt x="4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2" name="Freeform 374">
                <a:extLst>
                  <a:ext uri="{FF2B5EF4-FFF2-40B4-BE49-F238E27FC236}">
                    <a16:creationId xmlns:a16="http://schemas.microsoft.com/office/drawing/2014/main" id="{CD672ED6-A9BE-40D2-AE38-5EE01884B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3037"/>
                <a:ext cx="58" cy="118"/>
              </a:xfrm>
              <a:custGeom>
                <a:avLst/>
                <a:gdLst>
                  <a:gd name="T0" fmla="*/ 285 w 23"/>
                  <a:gd name="T1" fmla="*/ 21 h 44"/>
                  <a:gd name="T2" fmla="*/ 63 w 23"/>
                  <a:gd name="T3" fmla="*/ 231 h 44"/>
                  <a:gd name="T4" fmla="*/ 113 w 23"/>
                  <a:gd name="T5" fmla="*/ 620 h 44"/>
                  <a:gd name="T6" fmla="*/ 318 w 23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4">
                    <a:moveTo>
                      <a:pt x="18" y="1"/>
                    </a:moveTo>
                    <a:cubicBezTo>
                      <a:pt x="12" y="4"/>
                      <a:pt x="8" y="7"/>
                      <a:pt x="4" y="12"/>
                    </a:cubicBezTo>
                    <a:cubicBezTo>
                      <a:pt x="0" y="18"/>
                      <a:pt x="0" y="27"/>
                      <a:pt x="7" y="32"/>
                    </a:cubicBezTo>
                    <a:cubicBezTo>
                      <a:pt x="23" y="44"/>
                      <a:pt x="23" y="8"/>
                      <a:pt x="2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3" name="Freeform 375">
                <a:extLst>
                  <a:ext uri="{FF2B5EF4-FFF2-40B4-BE49-F238E27FC236}">
                    <a16:creationId xmlns:a16="http://schemas.microsoft.com/office/drawing/2014/main" id="{D71066EF-E460-4066-8A74-6D96ADEE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3240"/>
                <a:ext cx="57" cy="101"/>
              </a:xfrm>
              <a:custGeom>
                <a:avLst/>
                <a:gdLst>
                  <a:gd name="T0" fmla="*/ 62 w 23"/>
                  <a:gd name="T1" fmla="*/ 303 h 38"/>
                  <a:gd name="T2" fmla="*/ 42 w 23"/>
                  <a:gd name="T3" fmla="*/ 635 h 38"/>
                  <a:gd name="T4" fmla="*/ 258 w 23"/>
                  <a:gd name="T5" fmla="*/ 396 h 38"/>
                  <a:gd name="T6" fmla="*/ 287 w 23"/>
                  <a:gd name="T7" fmla="*/ 77 h 38"/>
                  <a:gd name="T8" fmla="*/ 74 w 23"/>
                  <a:gd name="T9" fmla="*/ 22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4" y="16"/>
                    </a:moveTo>
                    <a:cubicBezTo>
                      <a:pt x="3" y="19"/>
                      <a:pt x="0" y="32"/>
                      <a:pt x="3" y="34"/>
                    </a:cubicBezTo>
                    <a:cubicBezTo>
                      <a:pt x="8" y="38"/>
                      <a:pt x="16" y="24"/>
                      <a:pt x="17" y="21"/>
                    </a:cubicBezTo>
                    <a:cubicBezTo>
                      <a:pt x="19" y="18"/>
                      <a:pt x="23" y="7"/>
                      <a:pt x="19" y="4"/>
                    </a:cubicBezTo>
                    <a:cubicBezTo>
                      <a:pt x="13" y="0"/>
                      <a:pt x="5" y="7"/>
                      <a:pt x="5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4" name="Freeform 376">
                <a:extLst>
                  <a:ext uri="{FF2B5EF4-FFF2-40B4-BE49-F238E27FC236}">
                    <a16:creationId xmlns:a16="http://schemas.microsoft.com/office/drawing/2014/main" id="{BAD33A52-DC8A-4C41-AB5E-14ABC77F3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6" y="3435"/>
                <a:ext cx="85" cy="152"/>
              </a:xfrm>
              <a:custGeom>
                <a:avLst/>
                <a:gdLst>
                  <a:gd name="T0" fmla="*/ 0 w 34"/>
                  <a:gd name="T1" fmla="*/ 648 h 57"/>
                  <a:gd name="T2" fmla="*/ 488 w 34"/>
                  <a:gd name="T3" fmla="*/ 1080 h 57"/>
                  <a:gd name="T4" fmla="*/ 313 w 34"/>
                  <a:gd name="T5" fmla="*/ 533 h 57"/>
                  <a:gd name="T6" fmla="*/ 520 w 34"/>
                  <a:gd name="T7" fmla="*/ 192 h 57"/>
                  <a:gd name="T8" fmla="*/ 300 w 34"/>
                  <a:gd name="T9" fmla="*/ 93 h 57"/>
                  <a:gd name="T10" fmla="*/ 220 w 34"/>
                  <a:gd name="T11" fmla="*/ 307 h 57"/>
                  <a:gd name="T12" fmla="*/ 63 w 34"/>
                  <a:gd name="T13" fmla="*/ 568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7">
                    <a:moveTo>
                      <a:pt x="0" y="34"/>
                    </a:moveTo>
                    <a:cubicBezTo>
                      <a:pt x="3" y="41"/>
                      <a:pt x="22" y="57"/>
                      <a:pt x="31" y="57"/>
                    </a:cubicBezTo>
                    <a:cubicBezTo>
                      <a:pt x="27" y="53"/>
                      <a:pt x="19" y="34"/>
                      <a:pt x="20" y="28"/>
                    </a:cubicBezTo>
                    <a:cubicBezTo>
                      <a:pt x="22" y="20"/>
                      <a:pt x="32" y="17"/>
                      <a:pt x="33" y="10"/>
                    </a:cubicBezTo>
                    <a:cubicBezTo>
                      <a:pt x="34" y="2"/>
                      <a:pt x="23" y="0"/>
                      <a:pt x="19" y="5"/>
                    </a:cubicBezTo>
                    <a:cubicBezTo>
                      <a:pt x="17" y="7"/>
                      <a:pt x="15" y="13"/>
                      <a:pt x="14" y="16"/>
                    </a:cubicBezTo>
                    <a:cubicBezTo>
                      <a:pt x="13" y="20"/>
                      <a:pt x="6" y="27"/>
                      <a:pt x="4" y="3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5" name="Freeform 377">
                <a:extLst>
                  <a:ext uri="{FF2B5EF4-FFF2-40B4-BE49-F238E27FC236}">
                    <a16:creationId xmlns:a16="http://schemas.microsoft.com/office/drawing/2014/main" id="{D960E2D4-2F86-4498-86F9-2E56A2C7F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691"/>
                <a:ext cx="100" cy="101"/>
              </a:xfrm>
              <a:custGeom>
                <a:avLst/>
                <a:gdLst>
                  <a:gd name="T0" fmla="*/ 363 w 40"/>
                  <a:gd name="T1" fmla="*/ 0 h 38"/>
                  <a:gd name="T2" fmla="*/ 95 w 40"/>
                  <a:gd name="T3" fmla="*/ 226 h 38"/>
                  <a:gd name="T4" fmla="*/ 33 w 40"/>
                  <a:gd name="T5" fmla="*/ 691 h 38"/>
                  <a:gd name="T6" fmla="*/ 625 w 40"/>
                  <a:gd name="T7" fmla="*/ 282 h 38"/>
                  <a:gd name="T8" fmla="*/ 283 w 40"/>
                  <a:gd name="T9" fmla="*/ 409 h 38"/>
                  <a:gd name="T10" fmla="*/ 408 w 40"/>
                  <a:gd name="T11" fmla="*/ 2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23" y="0"/>
                    </a:moveTo>
                    <a:cubicBezTo>
                      <a:pt x="17" y="2"/>
                      <a:pt x="10" y="6"/>
                      <a:pt x="6" y="12"/>
                    </a:cubicBezTo>
                    <a:cubicBezTo>
                      <a:pt x="4" y="16"/>
                      <a:pt x="0" y="32"/>
                      <a:pt x="2" y="37"/>
                    </a:cubicBezTo>
                    <a:cubicBezTo>
                      <a:pt x="8" y="38"/>
                      <a:pt x="37" y="21"/>
                      <a:pt x="40" y="15"/>
                    </a:cubicBezTo>
                    <a:cubicBezTo>
                      <a:pt x="36" y="18"/>
                      <a:pt x="22" y="29"/>
                      <a:pt x="18" y="22"/>
                    </a:cubicBezTo>
                    <a:cubicBezTo>
                      <a:pt x="15" y="16"/>
                      <a:pt x="21" y="3"/>
                      <a:pt x="26" y="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6" name="Freeform 378">
                <a:extLst>
                  <a:ext uri="{FF2B5EF4-FFF2-40B4-BE49-F238E27FC236}">
                    <a16:creationId xmlns:a16="http://schemas.microsoft.com/office/drawing/2014/main" id="{932D6A0A-B047-4314-A064-D6FF2E5B5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757"/>
                <a:ext cx="95" cy="88"/>
              </a:xfrm>
              <a:custGeom>
                <a:avLst/>
                <a:gdLst>
                  <a:gd name="T0" fmla="*/ 0 w 38"/>
                  <a:gd name="T1" fmla="*/ 512 h 33"/>
                  <a:gd name="T2" fmla="*/ 300 w 38"/>
                  <a:gd name="T3" fmla="*/ 627 h 33"/>
                  <a:gd name="T4" fmla="*/ 583 w 38"/>
                  <a:gd name="T5" fmla="*/ 0 h 33"/>
                  <a:gd name="T6" fmla="*/ 188 w 38"/>
                  <a:gd name="T7" fmla="*/ 14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3">
                    <a:moveTo>
                      <a:pt x="0" y="27"/>
                    </a:moveTo>
                    <a:cubicBezTo>
                      <a:pt x="3" y="12"/>
                      <a:pt x="26" y="17"/>
                      <a:pt x="19" y="33"/>
                    </a:cubicBezTo>
                    <a:cubicBezTo>
                      <a:pt x="28" y="27"/>
                      <a:pt x="38" y="10"/>
                      <a:pt x="37" y="0"/>
                    </a:cubicBezTo>
                    <a:cubicBezTo>
                      <a:pt x="29" y="1"/>
                      <a:pt x="18" y="3"/>
                      <a:pt x="12" y="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7" name="Freeform 379">
                <a:extLst>
                  <a:ext uri="{FF2B5EF4-FFF2-40B4-BE49-F238E27FC236}">
                    <a16:creationId xmlns:a16="http://schemas.microsoft.com/office/drawing/2014/main" id="{64B59F8A-6FC6-44F0-9F75-2F96DE229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2981"/>
                <a:ext cx="30" cy="40"/>
              </a:xfrm>
              <a:custGeom>
                <a:avLst/>
                <a:gdLst>
                  <a:gd name="T0" fmla="*/ 0 w 12"/>
                  <a:gd name="T1" fmla="*/ 35 h 15"/>
                  <a:gd name="T2" fmla="*/ 95 w 12"/>
                  <a:gd name="T3" fmla="*/ 285 h 15"/>
                  <a:gd name="T4" fmla="*/ 188 w 12"/>
                  <a:gd name="T5" fmla="*/ 56 h 15"/>
                  <a:gd name="T6" fmla="*/ 33 w 1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2"/>
                    </a:moveTo>
                    <a:cubicBezTo>
                      <a:pt x="0" y="8"/>
                      <a:pt x="3" y="11"/>
                      <a:pt x="6" y="15"/>
                    </a:cubicBezTo>
                    <a:cubicBezTo>
                      <a:pt x="5" y="9"/>
                      <a:pt x="6" y="6"/>
                      <a:pt x="12" y="3"/>
                    </a:cubicBezTo>
                    <a:cubicBezTo>
                      <a:pt x="9" y="2"/>
                      <a:pt x="6" y="1"/>
                      <a:pt x="2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8" name="Freeform 380">
                <a:extLst>
                  <a:ext uri="{FF2B5EF4-FFF2-40B4-BE49-F238E27FC236}">
                    <a16:creationId xmlns:a16="http://schemas.microsoft.com/office/drawing/2014/main" id="{FB666222-4F2C-4513-921E-4A4B11213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1" y="3027"/>
                <a:ext cx="160" cy="221"/>
              </a:xfrm>
              <a:custGeom>
                <a:avLst/>
                <a:gdLst>
                  <a:gd name="T0" fmla="*/ 113 w 64"/>
                  <a:gd name="T1" fmla="*/ 0 h 83"/>
                  <a:gd name="T2" fmla="*/ 375 w 64"/>
                  <a:gd name="T3" fmla="*/ 1398 h 83"/>
                  <a:gd name="T4" fmla="*/ 845 w 64"/>
                  <a:gd name="T5" fmla="*/ 1488 h 83"/>
                  <a:gd name="T6" fmla="*/ 800 w 64"/>
                  <a:gd name="T7" fmla="*/ 1057 h 83"/>
                  <a:gd name="T8" fmla="*/ 625 w 64"/>
                  <a:gd name="T9" fmla="*/ 53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83">
                    <a:moveTo>
                      <a:pt x="7" y="0"/>
                    </a:moveTo>
                    <a:cubicBezTo>
                      <a:pt x="0" y="23"/>
                      <a:pt x="12" y="56"/>
                      <a:pt x="24" y="74"/>
                    </a:cubicBezTo>
                    <a:cubicBezTo>
                      <a:pt x="29" y="81"/>
                      <a:pt x="44" y="83"/>
                      <a:pt x="54" y="79"/>
                    </a:cubicBezTo>
                    <a:cubicBezTo>
                      <a:pt x="64" y="74"/>
                      <a:pt x="53" y="63"/>
                      <a:pt x="51" y="56"/>
                    </a:cubicBezTo>
                    <a:cubicBezTo>
                      <a:pt x="47" y="47"/>
                      <a:pt x="47" y="36"/>
                      <a:pt x="40" y="2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79" name="Freeform 381">
                <a:extLst>
                  <a:ext uri="{FF2B5EF4-FFF2-40B4-BE49-F238E27FC236}">
                    <a16:creationId xmlns:a16="http://schemas.microsoft.com/office/drawing/2014/main" id="{E5A7A5E5-E13D-422A-BEDE-9271A3F7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8" y="3549"/>
                <a:ext cx="50" cy="94"/>
              </a:xfrm>
              <a:custGeom>
                <a:avLst/>
                <a:gdLst>
                  <a:gd name="T0" fmla="*/ 270 w 20"/>
                  <a:gd name="T1" fmla="*/ 0 h 35"/>
                  <a:gd name="T2" fmla="*/ 33 w 20"/>
                  <a:gd name="T3" fmla="*/ 172 h 35"/>
                  <a:gd name="T4" fmla="*/ 125 w 20"/>
                  <a:gd name="T5" fmla="*/ 526 h 35"/>
                  <a:gd name="T6" fmla="*/ 270 w 20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5">
                    <a:moveTo>
                      <a:pt x="17" y="0"/>
                    </a:moveTo>
                    <a:cubicBezTo>
                      <a:pt x="14" y="3"/>
                      <a:pt x="4" y="5"/>
                      <a:pt x="2" y="9"/>
                    </a:cubicBezTo>
                    <a:cubicBezTo>
                      <a:pt x="0" y="12"/>
                      <a:pt x="4" y="25"/>
                      <a:pt x="8" y="27"/>
                    </a:cubicBezTo>
                    <a:cubicBezTo>
                      <a:pt x="20" y="35"/>
                      <a:pt x="19" y="7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0" name="Freeform 382">
                <a:extLst>
                  <a:ext uri="{FF2B5EF4-FFF2-40B4-BE49-F238E27FC236}">
                    <a16:creationId xmlns:a16="http://schemas.microsoft.com/office/drawing/2014/main" id="{AA3593CB-02E7-44BC-81DD-78461C165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3568"/>
                <a:ext cx="77" cy="67"/>
              </a:xfrm>
              <a:custGeom>
                <a:avLst/>
                <a:gdLst>
                  <a:gd name="T0" fmla="*/ 474 w 31"/>
                  <a:gd name="T1" fmla="*/ 35 h 25"/>
                  <a:gd name="T2" fmla="*/ 383 w 31"/>
                  <a:gd name="T3" fmla="*/ 482 h 25"/>
                  <a:gd name="T4" fmla="*/ 42 w 31"/>
                  <a:gd name="T5" fmla="*/ 287 h 25"/>
                  <a:gd name="T6" fmla="*/ 383 w 31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5">
                    <a:moveTo>
                      <a:pt x="31" y="2"/>
                    </a:moveTo>
                    <a:cubicBezTo>
                      <a:pt x="20" y="0"/>
                      <a:pt x="19" y="18"/>
                      <a:pt x="25" y="25"/>
                    </a:cubicBezTo>
                    <a:cubicBezTo>
                      <a:pt x="22" y="25"/>
                      <a:pt x="4" y="19"/>
                      <a:pt x="3" y="15"/>
                    </a:cubicBezTo>
                    <a:cubicBezTo>
                      <a:pt x="0" y="3"/>
                      <a:pt x="19" y="0"/>
                      <a:pt x="25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1" name="Freeform 383">
                <a:extLst>
                  <a:ext uri="{FF2B5EF4-FFF2-40B4-BE49-F238E27FC236}">
                    <a16:creationId xmlns:a16="http://schemas.microsoft.com/office/drawing/2014/main" id="{6B1C78ED-1A2A-4A28-B045-3AA6326FC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3" y="2651"/>
                <a:ext cx="100" cy="133"/>
              </a:xfrm>
              <a:custGeom>
                <a:avLst/>
                <a:gdLst>
                  <a:gd name="T0" fmla="*/ 0 w 40"/>
                  <a:gd name="T1" fmla="*/ 567 h 50"/>
                  <a:gd name="T2" fmla="*/ 488 w 40"/>
                  <a:gd name="T3" fmla="*/ 694 h 50"/>
                  <a:gd name="T4" fmla="*/ 425 w 40"/>
                  <a:gd name="T5" fmla="*/ 0 h 50"/>
                  <a:gd name="T6" fmla="*/ 208 w 40"/>
                  <a:gd name="T7" fmla="*/ 567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30"/>
                    </a:moveTo>
                    <a:cubicBezTo>
                      <a:pt x="8" y="42"/>
                      <a:pt x="20" y="50"/>
                      <a:pt x="31" y="37"/>
                    </a:cubicBezTo>
                    <a:cubicBezTo>
                      <a:pt x="40" y="27"/>
                      <a:pt x="40" y="6"/>
                      <a:pt x="27" y="0"/>
                    </a:cubicBezTo>
                    <a:cubicBezTo>
                      <a:pt x="30" y="13"/>
                      <a:pt x="32" y="31"/>
                      <a:pt x="13" y="3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2" name="Freeform 384">
                <a:extLst>
                  <a:ext uri="{FF2B5EF4-FFF2-40B4-BE49-F238E27FC236}">
                    <a16:creationId xmlns:a16="http://schemas.microsoft.com/office/drawing/2014/main" id="{05B1ACC8-FD92-4385-86D7-DD820D38A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3459"/>
                <a:ext cx="98" cy="130"/>
              </a:xfrm>
              <a:custGeom>
                <a:avLst/>
                <a:gdLst>
                  <a:gd name="T0" fmla="*/ 0 w 39"/>
                  <a:gd name="T1" fmla="*/ 21 h 49"/>
                  <a:gd name="T2" fmla="*/ 95 w 39"/>
                  <a:gd name="T3" fmla="*/ 915 h 49"/>
                  <a:gd name="T4" fmla="*/ 618 w 39"/>
                  <a:gd name="T5" fmla="*/ 43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9">
                    <a:moveTo>
                      <a:pt x="0" y="1"/>
                    </a:moveTo>
                    <a:cubicBezTo>
                      <a:pt x="16" y="0"/>
                      <a:pt x="18" y="40"/>
                      <a:pt x="6" y="49"/>
                    </a:cubicBezTo>
                    <a:cubicBezTo>
                      <a:pt x="18" y="42"/>
                      <a:pt x="28" y="30"/>
                      <a:pt x="39" y="23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3" name="Freeform 385">
                <a:extLst>
                  <a:ext uri="{FF2B5EF4-FFF2-40B4-BE49-F238E27FC236}">
                    <a16:creationId xmlns:a16="http://schemas.microsoft.com/office/drawing/2014/main" id="{6C4A21CD-14F6-47B0-8ED9-2F45958F3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3613"/>
                <a:ext cx="90" cy="78"/>
              </a:xfrm>
              <a:custGeom>
                <a:avLst/>
                <a:gdLst>
                  <a:gd name="T0" fmla="*/ 238 w 36"/>
                  <a:gd name="T1" fmla="*/ 116 h 29"/>
                  <a:gd name="T2" fmla="*/ 0 w 36"/>
                  <a:gd name="T3" fmla="*/ 565 h 29"/>
                  <a:gd name="T4" fmla="*/ 470 w 36"/>
                  <a:gd name="T5" fmla="*/ 484 h 29"/>
                  <a:gd name="T6" fmla="*/ 563 w 36"/>
                  <a:gd name="T7" fmla="*/ 196 h 29"/>
                  <a:gd name="T8" fmla="*/ 238 w 36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15" y="6"/>
                    </a:moveTo>
                    <a:cubicBezTo>
                      <a:pt x="7" y="10"/>
                      <a:pt x="2" y="19"/>
                      <a:pt x="0" y="29"/>
                    </a:cubicBezTo>
                    <a:cubicBezTo>
                      <a:pt x="7" y="24"/>
                      <a:pt x="22" y="25"/>
                      <a:pt x="30" y="25"/>
                    </a:cubicBezTo>
                    <a:cubicBezTo>
                      <a:pt x="16" y="23"/>
                      <a:pt x="29" y="12"/>
                      <a:pt x="36" y="10"/>
                    </a:cubicBezTo>
                    <a:cubicBezTo>
                      <a:pt x="30" y="6"/>
                      <a:pt x="22" y="2"/>
                      <a:pt x="15" y="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4" name="Freeform 386">
                <a:extLst>
                  <a:ext uri="{FF2B5EF4-FFF2-40B4-BE49-F238E27FC236}">
                    <a16:creationId xmlns:a16="http://schemas.microsoft.com/office/drawing/2014/main" id="{C4C9B0C1-02BE-4841-87D0-BF9692DAE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1" y="2893"/>
                <a:ext cx="122" cy="110"/>
              </a:xfrm>
              <a:custGeom>
                <a:avLst/>
                <a:gdLst>
                  <a:gd name="T0" fmla="*/ 0 w 49"/>
                  <a:gd name="T1" fmla="*/ 368 h 41"/>
                  <a:gd name="T2" fmla="*/ 478 w 49"/>
                  <a:gd name="T3" fmla="*/ 21 h 41"/>
                  <a:gd name="T4" fmla="*/ 757 w 49"/>
                  <a:gd name="T5" fmla="*/ 791 h 41"/>
                  <a:gd name="T6" fmla="*/ 433 w 49"/>
                  <a:gd name="T7" fmla="*/ 483 h 41"/>
                  <a:gd name="T8" fmla="*/ 12 w 49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0" y="19"/>
                    </a:moveTo>
                    <a:cubicBezTo>
                      <a:pt x="1" y="12"/>
                      <a:pt x="22" y="0"/>
                      <a:pt x="31" y="1"/>
                    </a:cubicBezTo>
                    <a:cubicBezTo>
                      <a:pt x="34" y="14"/>
                      <a:pt x="43" y="29"/>
                      <a:pt x="49" y="41"/>
                    </a:cubicBezTo>
                    <a:cubicBezTo>
                      <a:pt x="41" y="37"/>
                      <a:pt x="37" y="29"/>
                      <a:pt x="28" y="25"/>
                    </a:cubicBezTo>
                    <a:cubicBezTo>
                      <a:pt x="22" y="22"/>
                      <a:pt x="9" y="17"/>
                      <a:pt x="1" y="19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5" name="Freeform 387">
                <a:extLst>
                  <a:ext uri="{FF2B5EF4-FFF2-40B4-BE49-F238E27FC236}">
                    <a16:creationId xmlns:a16="http://schemas.microsoft.com/office/drawing/2014/main" id="{9ADBADA3-709A-4BC4-A0DA-D2250FF9D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2877"/>
                <a:ext cx="135" cy="48"/>
              </a:xfrm>
              <a:custGeom>
                <a:avLst/>
                <a:gdLst>
                  <a:gd name="T0" fmla="*/ 845 w 54"/>
                  <a:gd name="T1" fmla="*/ 264 h 18"/>
                  <a:gd name="T2" fmla="*/ 0 w 54"/>
                  <a:gd name="T3" fmla="*/ 341 h 18"/>
                  <a:gd name="T4" fmla="*/ 845 w 54"/>
                  <a:gd name="T5" fmla="*/ 264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8">
                    <a:moveTo>
                      <a:pt x="54" y="14"/>
                    </a:moveTo>
                    <a:cubicBezTo>
                      <a:pt x="32" y="0"/>
                      <a:pt x="10" y="3"/>
                      <a:pt x="0" y="18"/>
                    </a:cubicBezTo>
                    <a:cubicBezTo>
                      <a:pt x="12" y="12"/>
                      <a:pt x="40" y="7"/>
                      <a:pt x="5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6" name="Freeform 388">
                <a:extLst>
                  <a:ext uri="{FF2B5EF4-FFF2-40B4-BE49-F238E27FC236}">
                    <a16:creationId xmlns:a16="http://schemas.microsoft.com/office/drawing/2014/main" id="{6B0F8F43-B4B8-4B4F-B36F-48FA514C3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3099"/>
                <a:ext cx="150" cy="170"/>
              </a:xfrm>
              <a:custGeom>
                <a:avLst/>
                <a:gdLst>
                  <a:gd name="T0" fmla="*/ 145 w 60"/>
                  <a:gd name="T1" fmla="*/ 35 h 64"/>
                  <a:gd name="T2" fmla="*/ 20 w 60"/>
                  <a:gd name="T3" fmla="*/ 452 h 64"/>
                  <a:gd name="T4" fmla="*/ 175 w 60"/>
                  <a:gd name="T5" fmla="*/ 826 h 64"/>
                  <a:gd name="T6" fmla="*/ 550 w 60"/>
                  <a:gd name="T7" fmla="*/ 1031 h 64"/>
                  <a:gd name="T8" fmla="*/ 938 w 60"/>
                  <a:gd name="T9" fmla="*/ 1201 h 64"/>
                  <a:gd name="T10" fmla="*/ 645 w 60"/>
                  <a:gd name="T11" fmla="*/ 430 h 64"/>
                  <a:gd name="T12" fmla="*/ 145 w 60"/>
                  <a:gd name="T13" fmla="*/ 2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9" y="2"/>
                    </a:moveTo>
                    <a:cubicBezTo>
                      <a:pt x="3" y="6"/>
                      <a:pt x="1" y="18"/>
                      <a:pt x="1" y="24"/>
                    </a:cubicBezTo>
                    <a:cubicBezTo>
                      <a:pt x="0" y="33"/>
                      <a:pt x="4" y="39"/>
                      <a:pt x="11" y="44"/>
                    </a:cubicBezTo>
                    <a:cubicBezTo>
                      <a:pt x="19" y="50"/>
                      <a:pt x="26" y="52"/>
                      <a:pt x="35" y="55"/>
                    </a:cubicBezTo>
                    <a:cubicBezTo>
                      <a:pt x="42" y="57"/>
                      <a:pt x="52" y="63"/>
                      <a:pt x="60" y="64"/>
                    </a:cubicBezTo>
                    <a:cubicBezTo>
                      <a:pt x="51" y="51"/>
                      <a:pt x="49" y="35"/>
                      <a:pt x="41" y="23"/>
                    </a:cubicBezTo>
                    <a:cubicBezTo>
                      <a:pt x="35" y="13"/>
                      <a:pt x="18" y="0"/>
                      <a:pt x="9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7" name="Freeform 389">
                <a:extLst>
                  <a:ext uri="{FF2B5EF4-FFF2-40B4-BE49-F238E27FC236}">
                    <a16:creationId xmlns:a16="http://schemas.microsoft.com/office/drawing/2014/main" id="{2811614F-8B93-40E4-99E5-214274A0F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3091"/>
                <a:ext cx="115" cy="152"/>
              </a:xfrm>
              <a:custGeom>
                <a:avLst/>
                <a:gdLst>
                  <a:gd name="T0" fmla="*/ 720 w 46"/>
                  <a:gd name="T1" fmla="*/ 661 h 57"/>
                  <a:gd name="T2" fmla="*/ 250 w 46"/>
                  <a:gd name="T3" fmla="*/ 435 h 57"/>
                  <a:gd name="T4" fmla="*/ 250 w 46"/>
                  <a:gd name="T5" fmla="*/ 832 h 57"/>
                  <a:gd name="T6" fmla="*/ 500 w 46"/>
                  <a:gd name="T7" fmla="*/ 1080 h 57"/>
                  <a:gd name="T8" fmla="*/ 50 w 46"/>
                  <a:gd name="T9" fmla="*/ 456 h 57"/>
                  <a:gd name="T10" fmla="*/ 158 w 46"/>
                  <a:gd name="T11" fmla="*/ 56 h 57"/>
                  <a:gd name="T12" fmla="*/ 533 w 46"/>
                  <a:gd name="T13" fmla="*/ 36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7">
                    <a:moveTo>
                      <a:pt x="46" y="35"/>
                    </a:moveTo>
                    <a:cubicBezTo>
                      <a:pt x="42" y="25"/>
                      <a:pt x="26" y="12"/>
                      <a:pt x="16" y="23"/>
                    </a:cubicBezTo>
                    <a:cubicBezTo>
                      <a:pt x="11" y="29"/>
                      <a:pt x="13" y="38"/>
                      <a:pt x="16" y="44"/>
                    </a:cubicBezTo>
                    <a:cubicBezTo>
                      <a:pt x="20" y="51"/>
                      <a:pt x="26" y="53"/>
                      <a:pt x="32" y="57"/>
                    </a:cubicBezTo>
                    <a:cubicBezTo>
                      <a:pt x="14" y="55"/>
                      <a:pt x="0" y="42"/>
                      <a:pt x="3" y="24"/>
                    </a:cubicBezTo>
                    <a:cubicBezTo>
                      <a:pt x="3" y="20"/>
                      <a:pt x="5" y="4"/>
                      <a:pt x="10" y="3"/>
                    </a:cubicBezTo>
                    <a:cubicBezTo>
                      <a:pt x="18" y="0"/>
                      <a:pt x="29" y="14"/>
                      <a:pt x="34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8" name="Freeform 390">
                <a:extLst>
                  <a:ext uri="{FF2B5EF4-FFF2-40B4-BE49-F238E27FC236}">
                    <a16:creationId xmlns:a16="http://schemas.microsoft.com/office/drawing/2014/main" id="{F2A01739-64BF-48B3-8FA6-B59730D7F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1" y="3005"/>
                <a:ext cx="152" cy="192"/>
              </a:xfrm>
              <a:custGeom>
                <a:avLst/>
                <a:gdLst>
                  <a:gd name="T0" fmla="*/ 446 w 61"/>
                  <a:gd name="T1" fmla="*/ 1344 h 72"/>
                  <a:gd name="T2" fmla="*/ 167 w 61"/>
                  <a:gd name="T3" fmla="*/ 1272 h 72"/>
                  <a:gd name="T4" fmla="*/ 0 w 61"/>
                  <a:gd name="T5" fmla="*/ 1160 h 72"/>
                  <a:gd name="T6" fmla="*/ 229 w 61"/>
                  <a:gd name="T7" fmla="*/ 363 h 72"/>
                  <a:gd name="T8" fmla="*/ 775 w 61"/>
                  <a:gd name="T9" fmla="*/ 21 h 72"/>
                  <a:gd name="T10" fmla="*/ 900 w 61"/>
                  <a:gd name="T11" fmla="*/ 264 h 72"/>
                  <a:gd name="T12" fmla="*/ 728 w 61"/>
                  <a:gd name="T13" fmla="*/ 947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72">
                    <a:moveTo>
                      <a:pt x="29" y="71"/>
                    </a:moveTo>
                    <a:cubicBezTo>
                      <a:pt x="22" y="72"/>
                      <a:pt x="17" y="69"/>
                      <a:pt x="11" y="67"/>
                    </a:cubicBezTo>
                    <a:cubicBezTo>
                      <a:pt x="7" y="66"/>
                      <a:pt x="0" y="68"/>
                      <a:pt x="0" y="61"/>
                    </a:cubicBezTo>
                    <a:cubicBezTo>
                      <a:pt x="1" y="48"/>
                      <a:pt x="7" y="30"/>
                      <a:pt x="15" y="19"/>
                    </a:cubicBezTo>
                    <a:cubicBezTo>
                      <a:pt x="22" y="10"/>
                      <a:pt x="39" y="2"/>
                      <a:pt x="50" y="1"/>
                    </a:cubicBezTo>
                    <a:cubicBezTo>
                      <a:pt x="57" y="0"/>
                      <a:pt x="57" y="7"/>
                      <a:pt x="58" y="14"/>
                    </a:cubicBezTo>
                    <a:cubicBezTo>
                      <a:pt x="61" y="27"/>
                      <a:pt x="57" y="41"/>
                      <a:pt x="47" y="5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89" name="Freeform 391">
                <a:extLst>
                  <a:ext uri="{FF2B5EF4-FFF2-40B4-BE49-F238E27FC236}">
                    <a16:creationId xmlns:a16="http://schemas.microsoft.com/office/drawing/2014/main" id="{568FD3C3-7314-4F3F-8F31-C1B592D79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1" y="2955"/>
                <a:ext cx="217" cy="224"/>
              </a:xfrm>
              <a:custGeom>
                <a:avLst/>
                <a:gdLst>
                  <a:gd name="T0" fmla="*/ 417 w 87"/>
                  <a:gd name="T1" fmla="*/ 1592 h 84"/>
                  <a:gd name="T2" fmla="*/ 62 w 87"/>
                  <a:gd name="T3" fmla="*/ 1059 h 84"/>
                  <a:gd name="T4" fmla="*/ 217 w 87"/>
                  <a:gd name="T5" fmla="*/ 307 h 84"/>
                  <a:gd name="T6" fmla="*/ 841 w 87"/>
                  <a:gd name="T7" fmla="*/ 21 h 84"/>
                  <a:gd name="T8" fmla="*/ 1257 w 87"/>
                  <a:gd name="T9" fmla="*/ 341 h 84"/>
                  <a:gd name="T10" fmla="*/ 1319 w 87"/>
                  <a:gd name="T11" fmla="*/ 832 h 84"/>
                  <a:gd name="T12" fmla="*/ 945 w 87"/>
                  <a:gd name="T13" fmla="*/ 1515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84">
                    <a:moveTo>
                      <a:pt x="27" y="84"/>
                    </a:moveTo>
                    <a:cubicBezTo>
                      <a:pt x="14" y="83"/>
                      <a:pt x="7" y="67"/>
                      <a:pt x="4" y="56"/>
                    </a:cubicBezTo>
                    <a:cubicBezTo>
                      <a:pt x="0" y="42"/>
                      <a:pt x="3" y="26"/>
                      <a:pt x="14" y="16"/>
                    </a:cubicBezTo>
                    <a:cubicBezTo>
                      <a:pt x="25" y="4"/>
                      <a:pt x="38" y="0"/>
                      <a:pt x="54" y="1"/>
                    </a:cubicBezTo>
                    <a:cubicBezTo>
                      <a:pt x="66" y="2"/>
                      <a:pt x="75" y="8"/>
                      <a:pt x="81" y="18"/>
                    </a:cubicBezTo>
                    <a:cubicBezTo>
                      <a:pt x="85" y="27"/>
                      <a:pt x="87" y="34"/>
                      <a:pt x="85" y="44"/>
                    </a:cubicBezTo>
                    <a:cubicBezTo>
                      <a:pt x="82" y="61"/>
                      <a:pt x="74" y="70"/>
                      <a:pt x="61" y="8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0" name="Freeform 392">
                <a:extLst>
                  <a:ext uri="{FF2B5EF4-FFF2-40B4-BE49-F238E27FC236}">
                    <a16:creationId xmlns:a16="http://schemas.microsoft.com/office/drawing/2014/main" id="{ED1D392E-7AB2-4BD2-9B6F-820F0B297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939"/>
                <a:ext cx="197" cy="253"/>
              </a:xfrm>
              <a:custGeom>
                <a:avLst/>
                <a:gdLst>
                  <a:gd name="T0" fmla="*/ 978 w 79"/>
                  <a:gd name="T1" fmla="*/ 248 h 95"/>
                  <a:gd name="T2" fmla="*/ 0 w 79"/>
                  <a:gd name="T3" fmla="*/ 546 h 95"/>
                  <a:gd name="T4" fmla="*/ 716 w 79"/>
                  <a:gd name="T5" fmla="*/ 738 h 95"/>
                  <a:gd name="T6" fmla="*/ 696 w 79"/>
                  <a:gd name="T7" fmla="*/ 1795 h 95"/>
                  <a:gd name="T8" fmla="*/ 1182 w 79"/>
                  <a:gd name="T9" fmla="*/ 1169 h 95"/>
                  <a:gd name="T10" fmla="*/ 1007 w 79"/>
                  <a:gd name="T11" fmla="*/ 264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95">
                    <a:moveTo>
                      <a:pt x="63" y="13"/>
                    </a:moveTo>
                    <a:cubicBezTo>
                      <a:pt x="40" y="0"/>
                      <a:pt x="6" y="14"/>
                      <a:pt x="0" y="29"/>
                    </a:cubicBezTo>
                    <a:cubicBezTo>
                      <a:pt x="13" y="21"/>
                      <a:pt x="36" y="23"/>
                      <a:pt x="46" y="39"/>
                    </a:cubicBezTo>
                    <a:cubicBezTo>
                      <a:pt x="57" y="56"/>
                      <a:pt x="54" y="87"/>
                      <a:pt x="45" y="95"/>
                    </a:cubicBezTo>
                    <a:cubicBezTo>
                      <a:pt x="60" y="89"/>
                      <a:pt x="71" y="79"/>
                      <a:pt x="76" y="62"/>
                    </a:cubicBezTo>
                    <a:cubicBezTo>
                      <a:pt x="79" y="50"/>
                      <a:pt x="76" y="20"/>
                      <a:pt x="65" y="1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1" name="Freeform 393">
                <a:extLst>
                  <a:ext uri="{FF2B5EF4-FFF2-40B4-BE49-F238E27FC236}">
                    <a16:creationId xmlns:a16="http://schemas.microsoft.com/office/drawing/2014/main" id="{02B18D59-41D4-443E-B27C-87EEE1729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3251"/>
                <a:ext cx="113" cy="221"/>
              </a:xfrm>
              <a:custGeom>
                <a:avLst/>
                <a:gdLst>
                  <a:gd name="T0" fmla="*/ 50 w 45"/>
                  <a:gd name="T1" fmla="*/ 1566 h 83"/>
                  <a:gd name="T2" fmla="*/ 588 w 45"/>
                  <a:gd name="T3" fmla="*/ 1036 h 83"/>
                  <a:gd name="T4" fmla="*/ 460 w 45"/>
                  <a:gd name="T5" fmla="*/ 136 h 83"/>
                  <a:gd name="T6" fmla="*/ 347 w 45"/>
                  <a:gd name="T7" fmla="*/ 35 h 83"/>
                  <a:gd name="T8" fmla="*/ 271 w 45"/>
                  <a:gd name="T9" fmla="*/ 136 h 83"/>
                  <a:gd name="T10" fmla="*/ 113 w 45"/>
                  <a:gd name="T11" fmla="*/ 703 h 83"/>
                  <a:gd name="T12" fmla="*/ 20 w 45"/>
                  <a:gd name="T13" fmla="*/ 1036 h 83"/>
                  <a:gd name="T14" fmla="*/ 50 w 45"/>
                  <a:gd name="T15" fmla="*/ 1544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83">
                    <a:moveTo>
                      <a:pt x="3" y="83"/>
                    </a:moveTo>
                    <a:cubicBezTo>
                      <a:pt x="19" y="78"/>
                      <a:pt x="29" y="69"/>
                      <a:pt x="37" y="55"/>
                    </a:cubicBezTo>
                    <a:cubicBezTo>
                      <a:pt x="45" y="41"/>
                      <a:pt x="39" y="18"/>
                      <a:pt x="29" y="7"/>
                    </a:cubicBezTo>
                    <a:cubicBezTo>
                      <a:pt x="27" y="5"/>
                      <a:pt x="25" y="2"/>
                      <a:pt x="22" y="2"/>
                    </a:cubicBezTo>
                    <a:cubicBezTo>
                      <a:pt x="15" y="0"/>
                      <a:pt x="18" y="2"/>
                      <a:pt x="17" y="7"/>
                    </a:cubicBezTo>
                    <a:cubicBezTo>
                      <a:pt x="14" y="18"/>
                      <a:pt x="14" y="28"/>
                      <a:pt x="7" y="37"/>
                    </a:cubicBezTo>
                    <a:cubicBezTo>
                      <a:pt x="0" y="44"/>
                      <a:pt x="0" y="45"/>
                      <a:pt x="1" y="55"/>
                    </a:cubicBezTo>
                    <a:cubicBezTo>
                      <a:pt x="1" y="64"/>
                      <a:pt x="4" y="74"/>
                      <a:pt x="3" y="8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2" name="Freeform 394">
                <a:extLst>
                  <a:ext uri="{FF2B5EF4-FFF2-40B4-BE49-F238E27FC236}">
                    <a16:creationId xmlns:a16="http://schemas.microsoft.com/office/drawing/2014/main" id="{1469D220-466C-42D4-A3D8-532644F5A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3243"/>
                <a:ext cx="77" cy="154"/>
              </a:xfrm>
              <a:custGeom>
                <a:avLst/>
                <a:gdLst>
                  <a:gd name="T0" fmla="*/ 92 w 31"/>
                  <a:gd name="T1" fmla="*/ 316 h 58"/>
                  <a:gd name="T2" fmla="*/ 62 w 31"/>
                  <a:gd name="T3" fmla="*/ 1086 h 58"/>
                  <a:gd name="T4" fmla="*/ 258 w 31"/>
                  <a:gd name="T5" fmla="*/ 826 h 58"/>
                  <a:gd name="T6" fmla="*/ 432 w 31"/>
                  <a:gd name="T7" fmla="*/ 430 h 58"/>
                  <a:gd name="T8" fmla="*/ 258 w 31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8">
                    <a:moveTo>
                      <a:pt x="6" y="17"/>
                    </a:moveTo>
                    <a:cubicBezTo>
                      <a:pt x="1" y="26"/>
                      <a:pt x="0" y="48"/>
                      <a:pt x="4" y="58"/>
                    </a:cubicBezTo>
                    <a:cubicBezTo>
                      <a:pt x="7" y="52"/>
                      <a:pt x="12" y="49"/>
                      <a:pt x="17" y="44"/>
                    </a:cubicBezTo>
                    <a:cubicBezTo>
                      <a:pt x="22" y="39"/>
                      <a:pt x="26" y="31"/>
                      <a:pt x="28" y="23"/>
                    </a:cubicBezTo>
                    <a:cubicBezTo>
                      <a:pt x="31" y="14"/>
                      <a:pt x="30" y="0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3" name="Freeform 395">
                <a:extLst>
                  <a:ext uri="{FF2B5EF4-FFF2-40B4-BE49-F238E27FC236}">
                    <a16:creationId xmlns:a16="http://schemas.microsoft.com/office/drawing/2014/main" id="{CEEB2210-1B09-4510-8E99-C2E7C1A86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3469"/>
                <a:ext cx="133" cy="174"/>
              </a:xfrm>
              <a:custGeom>
                <a:avLst/>
                <a:gdLst>
                  <a:gd name="T0" fmla="*/ 743 w 53"/>
                  <a:gd name="T1" fmla="*/ 94 h 65"/>
                  <a:gd name="T2" fmla="*/ 146 w 53"/>
                  <a:gd name="T3" fmla="*/ 286 h 65"/>
                  <a:gd name="T4" fmla="*/ 251 w 53"/>
                  <a:gd name="T5" fmla="*/ 1017 h 65"/>
                  <a:gd name="T6" fmla="*/ 788 w 53"/>
                  <a:gd name="T7" fmla="*/ 918 h 65"/>
                  <a:gd name="T8" fmla="*/ 693 w 53"/>
                  <a:gd name="T9" fmla="*/ 94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65">
                    <a:moveTo>
                      <a:pt x="47" y="5"/>
                    </a:moveTo>
                    <a:cubicBezTo>
                      <a:pt x="35" y="0"/>
                      <a:pt x="17" y="5"/>
                      <a:pt x="9" y="15"/>
                    </a:cubicBezTo>
                    <a:cubicBezTo>
                      <a:pt x="0" y="25"/>
                      <a:pt x="8" y="44"/>
                      <a:pt x="16" y="53"/>
                    </a:cubicBezTo>
                    <a:cubicBezTo>
                      <a:pt x="27" y="65"/>
                      <a:pt x="47" y="65"/>
                      <a:pt x="50" y="48"/>
                    </a:cubicBezTo>
                    <a:cubicBezTo>
                      <a:pt x="53" y="36"/>
                      <a:pt x="51" y="15"/>
                      <a:pt x="44" y="5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4" name="Freeform 396">
                <a:extLst>
                  <a:ext uri="{FF2B5EF4-FFF2-40B4-BE49-F238E27FC236}">
                    <a16:creationId xmlns:a16="http://schemas.microsoft.com/office/drawing/2014/main" id="{FC937F04-68DD-4CDB-960D-312311E30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3525"/>
                <a:ext cx="103" cy="144"/>
              </a:xfrm>
              <a:custGeom>
                <a:avLst/>
                <a:gdLst>
                  <a:gd name="T0" fmla="*/ 0 w 41"/>
                  <a:gd name="T1" fmla="*/ 397 h 54"/>
                  <a:gd name="T2" fmla="*/ 618 w 41"/>
                  <a:gd name="T3" fmla="*/ 491 h 54"/>
                  <a:gd name="T4" fmla="*/ 631 w 41"/>
                  <a:gd name="T5" fmla="*/ 149 h 54"/>
                  <a:gd name="T6" fmla="*/ 460 w 41"/>
                  <a:gd name="T7" fmla="*/ 77 h 54"/>
                  <a:gd name="T8" fmla="*/ 33 w 41"/>
                  <a:gd name="T9" fmla="*/ 49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0" y="21"/>
                    </a:moveTo>
                    <a:cubicBezTo>
                      <a:pt x="3" y="40"/>
                      <a:pt x="41" y="54"/>
                      <a:pt x="39" y="26"/>
                    </a:cubicBezTo>
                    <a:cubicBezTo>
                      <a:pt x="38" y="20"/>
                      <a:pt x="40" y="13"/>
                      <a:pt x="40" y="8"/>
                    </a:cubicBezTo>
                    <a:cubicBezTo>
                      <a:pt x="40" y="0"/>
                      <a:pt x="36" y="2"/>
                      <a:pt x="29" y="4"/>
                    </a:cubicBezTo>
                    <a:cubicBezTo>
                      <a:pt x="18" y="6"/>
                      <a:pt x="4" y="13"/>
                      <a:pt x="2" y="2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5" name="Freeform 397">
                <a:extLst>
                  <a:ext uri="{FF2B5EF4-FFF2-40B4-BE49-F238E27FC236}">
                    <a16:creationId xmlns:a16="http://schemas.microsoft.com/office/drawing/2014/main" id="{B54CFD19-2469-4C07-A39E-3AE7E4496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3581"/>
                <a:ext cx="158" cy="126"/>
              </a:xfrm>
              <a:custGeom>
                <a:avLst/>
                <a:gdLst>
                  <a:gd name="T0" fmla="*/ 0 w 63"/>
                  <a:gd name="T1" fmla="*/ 172 h 47"/>
                  <a:gd name="T2" fmla="*/ 850 w 63"/>
                  <a:gd name="T3" fmla="*/ 753 h 47"/>
                  <a:gd name="T4" fmla="*/ 993 w 63"/>
                  <a:gd name="T5" fmla="*/ 633 h 47"/>
                  <a:gd name="T6" fmla="*/ 504 w 63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47">
                    <a:moveTo>
                      <a:pt x="0" y="9"/>
                    </a:moveTo>
                    <a:cubicBezTo>
                      <a:pt x="7" y="25"/>
                      <a:pt x="35" y="47"/>
                      <a:pt x="54" y="39"/>
                    </a:cubicBezTo>
                    <a:cubicBezTo>
                      <a:pt x="59" y="37"/>
                      <a:pt x="63" y="39"/>
                      <a:pt x="63" y="33"/>
                    </a:cubicBezTo>
                    <a:cubicBezTo>
                      <a:pt x="62" y="29"/>
                      <a:pt x="36" y="1"/>
                      <a:pt x="32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6" name="Freeform 398">
                <a:extLst>
                  <a:ext uri="{FF2B5EF4-FFF2-40B4-BE49-F238E27FC236}">
                    <a16:creationId xmlns:a16="http://schemas.microsoft.com/office/drawing/2014/main" id="{6E521355-153E-48B2-9BEC-90995459A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3549"/>
                <a:ext cx="125" cy="104"/>
              </a:xfrm>
              <a:custGeom>
                <a:avLst/>
                <a:gdLst>
                  <a:gd name="T0" fmla="*/ 270 w 50"/>
                  <a:gd name="T1" fmla="*/ 93 h 39"/>
                  <a:gd name="T2" fmla="*/ 583 w 50"/>
                  <a:gd name="T3" fmla="*/ 285 h 39"/>
                  <a:gd name="T4" fmla="*/ 750 w 50"/>
                  <a:gd name="T5" fmla="*/ 589 h 39"/>
                  <a:gd name="T6" fmla="*/ 425 w 50"/>
                  <a:gd name="T7" fmla="*/ 456 h 39"/>
                  <a:gd name="T8" fmla="*/ 208 w 50"/>
                  <a:gd name="T9" fmla="*/ 739 h 39"/>
                  <a:gd name="T10" fmla="*/ 33 w 50"/>
                  <a:gd name="T11" fmla="*/ 512 h 39"/>
                  <a:gd name="T12" fmla="*/ 83 w 50"/>
                  <a:gd name="T13" fmla="*/ 285 h 39"/>
                  <a:gd name="T14" fmla="*/ 500 w 50"/>
                  <a:gd name="T15" fmla="*/ 192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9">
                    <a:moveTo>
                      <a:pt x="17" y="5"/>
                    </a:moveTo>
                    <a:cubicBezTo>
                      <a:pt x="26" y="4"/>
                      <a:pt x="32" y="10"/>
                      <a:pt x="37" y="15"/>
                    </a:cubicBezTo>
                    <a:cubicBezTo>
                      <a:pt x="39" y="18"/>
                      <a:pt x="50" y="27"/>
                      <a:pt x="48" y="31"/>
                    </a:cubicBezTo>
                    <a:cubicBezTo>
                      <a:pt x="46" y="34"/>
                      <a:pt x="31" y="24"/>
                      <a:pt x="27" y="24"/>
                    </a:cubicBezTo>
                    <a:cubicBezTo>
                      <a:pt x="20" y="24"/>
                      <a:pt x="12" y="32"/>
                      <a:pt x="13" y="39"/>
                    </a:cubicBezTo>
                    <a:cubicBezTo>
                      <a:pt x="7" y="39"/>
                      <a:pt x="4" y="31"/>
                      <a:pt x="2" y="27"/>
                    </a:cubicBezTo>
                    <a:cubicBezTo>
                      <a:pt x="0" y="21"/>
                      <a:pt x="1" y="21"/>
                      <a:pt x="5" y="15"/>
                    </a:cubicBezTo>
                    <a:cubicBezTo>
                      <a:pt x="11" y="6"/>
                      <a:pt x="24" y="0"/>
                      <a:pt x="32" y="1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7" name="Freeform 399">
                <a:extLst>
                  <a:ext uri="{FF2B5EF4-FFF2-40B4-BE49-F238E27FC236}">
                    <a16:creationId xmlns:a16="http://schemas.microsoft.com/office/drawing/2014/main" id="{CB948760-B868-4044-8523-AD0A525A5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3048"/>
                <a:ext cx="175" cy="272"/>
              </a:xfrm>
              <a:custGeom>
                <a:avLst/>
                <a:gdLst>
                  <a:gd name="T0" fmla="*/ 0 w 70"/>
                  <a:gd name="T1" fmla="*/ 853 h 102"/>
                  <a:gd name="T2" fmla="*/ 938 w 70"/>
                  <a:gd name="T3" fmla="*/ 1933 h 102"/>
                  <a:gd name="T4" fmla="*/ 895 w 70"/>
                  <a:gd name="T5" fmla="*/ 819 h 102"/>
                  <a:gd name="T6" fmla="*/ 613 w 70"/>
                  <a:gd name="T7" fmla="*/ 376 h 102"/>
                  <a:gd name="T8" fmla="*/ 220 w 70"/>
                  <a:gd name="T9" fmla="*/ 21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0" y="45"/>
                    </a:moveTo>
                    <a:cubicBezTo>
                      <a:pt x="8" y="71"/>
                      <a:pt x="32" y="96"/>
                      <a:pt x="60" y="102"/>
                    </a:cubicBezTo>
                    <a:cubicBezTo>
                      <a:pt x="70" y="88"/>
                      <a:pt x="66" y="57"/>
                      <a:pt x="57" y="43"/>
                    </a:cubicBezTo>
                    <a:cubicBezTo>
                      <a:pt x="52" y="35"/>
                      <a:pt x="46" y="27"/>
                      <a:pt x="39" y="20"/>
                    </a:cubicBezTo>
                    <a:cubicBezTo>
                      <a:pt x="32" y="14"/>
                      <a:pt x="25" y="0"/>
                      <a:pt x="14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8" name="Freeform 400">
                <a:extLst>
                  <a:ext uri="{FF2B5EF4-FFF2-40B4-BE49-F238E27FC236}">
                    <a16:creationId xmlns:a16="http://schemas.microsoft.com/office/drawing/2014/main" id="{61D28C22-17DC-4B78-9C45-DC2ADBF70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3232"/>
                <a:ext cx="55" cy="91"/>
              </a:xfrm>
              <a:custGeom>
                <a:avLst/>
                <a:gdLst>
                  <a:gd name="T0" fmla="*/ 63 w 22"/>
                  <a:gd name="T1" fmla="*/ 171 h 34"/>
                  <a:gd name="T2" fmla="*/ 50 w 22"/>
                  <a:gd name="T3" fmla="*/ 538 h 34"/>
                  <a:gd name="T4" fmla="*/ 95 w 22"/>
                  <a:gd name="T5" fmla="*/ 653 h 34"/>
                  <a:gd name="T6" fmla="*/ 220 w 22"/>
                  <a:gd name="T7" fmla="*/ 653 h 34"/>
                  <a:gd name="T8" fmla="*/ 313 w 22"/>
                  <a:gd name="T9" fmla="*/ 401 h 34"/>
                  <a:gd name="T10" fmla="*/ 300 w 22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4">
                    <a:moveTo>
                      <a:pt x="4" y="9"/>
                    </a:moveTo>
                    <a:cubicBezTo>
                      <a:pt x="0" y="14"/>
                      <a:pt x="4" y="22"/>
                      <a:pt x="3" y="28"/>
                    </a:cubicBezTo>
                    <a:cubicBezTo>
                      <a:pt x="3" y="31"/>
                      <a:pt x="3" y="32"/>
                      <a:pt x="6" y="34"/>
                    </a:cubicBezTo>
                    <a:cubicBezTo>
                      <a:pt x="7" y="34"/>
                      <a:pt x="13" y="34"/>
                      <a:pt x="14" y="34"/>
                    </a:cubicBezTo>
                    <a:cubicBezTo>
                      <a:pt x="22" y="32"/>
                      <a:pt x="20" y="29"/>
                      <a:pt x="20" y="21"/>
                    </a:cubicBezTo>
                    <a:cubicBezTo>
                      <a:pt x="20" y="15"/>
                      <a:pt x="22" y="6"/>
                      <a:pt x="19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99" name="Freeform 401">
                <a:extLst>
                  <a:ext uri="{FF2B5EF4-FFF2-40B4-BE49-F238E27FC236}">
                    <a16:creationId xmlns:a16="http://schemas.microsoft.com/office/drawing/2014/main" id="{9B0BADAC-3F4B-487C-811A-C2EF3D3DA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3200"/>
                <a:ext cx="50" cy="112"/>
              </a:xfrm>
              <a:custGeom>
                <a:avLst/>
                <a:gdLst>
                  <a:gd name="T0" fmla="*/ 283 w 20"/>
                  <a:gd name="T1" fmla="*/ 477 h 42"/>
                  <a:gd name="T2" fmla="*/ 300 w 20"/>
                  <a:gd name="T3" fmla="*/ 0 h 42"/>
                  <a:gd name="T4" fmla="*/ 50 w 20"/>
                  <a:gd name="T5" fmla="*/ 341 h 42"/>
                  <a:gd name="T6" fmla="*/ 20 w 20"/>
                  <a:gd name="T7" fmla="*/ 797 h 42"/>
                  <a:gd name="T8" fmla="*/ 250 w 20"/>
                  <a:gd name="T9" fmla="*/ 49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2">
                    <a:moveTo>
                      <a:pt x="18" y="25"/>
                    </a:moveTo>
                    <a:cubicBezTo>
                      <a:pt x="18" y="17"/>
                      <a:pt x="20" y="8"/>
                      <a:pt x="19" y="0"/>
                    </a:cubicBezTo>
                    <a:cubicBezTo>
                      <a:pt x="14" y="3"/>
                      <a:pt x="5" y="12"/>
                      <a:pt x="3" y="18"/>
                    </a:cubicBezTo>
                    <a:cubicBezTo>
                      <a:pt x="0" y="26"/>
                      <a:pt x="4" y="34"/>
                      <a:pt x="1" y="42"/>
                    </a:cubicBezTo>
                    <a:cubicBezTo>
                      <a:pt x="3" y="40"/>
                      <a:pt x="9" y="14"/>
                      <a:pt x="16" y="2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0" name="Freeform 402">
                <a:extLst>
                  <a:ext uri="{FF2B5EF4-FFF2-40B4-BE49-F238E27FC236}">
                    <a16:creationId xmlns:a16="http://schemas.microsoft.com/office/drawing/2014/main" id="{1F3F093C-4711-465D-8600-ADE58098B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8" y="2501"/>
                <a:ext cx="163" cy="227"/>
              </a:xfrm>
              <a:custGeom>
                <a:avLst/>
                <a:gdLst>
                  <a:gd name="T0" fmla="*/ 145 w 65"/>
                  <a:gd name="T1" fmla="*/ 264 h 85"/>
                  <a:gd name="T2" fmla="*/ 83 w 65"/>
                  <a:gd name="T3" fmla="*/ 1183 h 85"/>
                  <a:gd name="T4" fmla="*/ 208 w 65"/>
                  <a:gd name="T5" fmla="*/ 1413 h 85"/>
                  <a:gd name="T6" fmla="*/ 660 w 65"/>
                  <a:gd name="T7" fmla="*/ 1562 h 85"/>
                  <a:gd name="T8" fmla="*/ 1006 w 65"/>
                  <a:gd name="T9" fmla="*/ 1084 h 85"/>
                  <a:gd name="T10" fmla="*/ 900 w 65"/>
                  <a:gd name="T11" fmla="*/ 764 h 85"/>
                  <a:gd name="T12" fmla="*/ 850 w 65"/>
                  <a:gd name="T13" fmla="*/ 491 h 85"/>
                  <a:gd name="T14" fmla="*/ 504 w 65"/>
                  <a:gd name="T15" fmla="*/ 56 h 85"/>
                  <a:gd name="T16" fmla="*/ 158 w 65"/>
                  <a:gd name="T17" fmla="*/ 206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85">
                    <a:moveTo>
                      <a:pt x="9" y="14"/>
                    </a:moveTo>
                    <a:cubicBezTo>
                      <a:pt x="0" y="17"/>
                      <a:pt x="1" y="45"/>
                      <a:pt x="5" y="62"/>
                    </a:cubicBezTo>
                    <a:cubicBezTo>
                      <a:pt x="6" y="67"/>
                      <a:pt x="12" y="72"/>
                      <a:pt x="13" y="74"/>
                    </a:cubicBezTo>
                    <a:cubicBezTo>
                      <a:pt x="22" y="83"/>
                      <a:pt x="30" y="85"/>
                      <a:pt x="42" y="82"/>
                    </a:cubicBezTo>
                    <a:cubicBezTo>
                      <a:pt x="55" y="79"/>
                      <a:pt x="63" y="70"/>
                      <a:pt x="64" y="57"/>
                    </a:cubicBezTo>
                    <a:cubicBezTo>
                      <a:pt x="65" y="49"/>
                      <a:pt x="63" y="44"/>
                      <a:pt x="57" y="40"/>
                    </a:cubicBezTo>
                    <a:cubicBezTo>
                      <a:pt x="55" y="39"/>
                      <a:pt x="57" y="33"/>
                      <a:pt x="54" y="26"/>
                    </a:cubicBezTo>
                    <a:cubicBezTo>
                      <a:pt x="50" y="17"/>
                      <a:pt x="39" y="5"/>
                      <a:pt x="32" y="3"/>
                    </a:cubicBezTo>
                    <a:cubicBezTo>
                      <a:pt x="19" y="0"/>
                      <a:pt x="13" y="9"/>
                      <a:pt x="10" y="1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1" name="Freeform 403">
                <a:extLst>
                  <a:ext uri="{FF2B5EF4-FFF2-40B4-BE49-F238E27FC236}">
                    <a16:creationId xmlns:a16="http://schemas.microsoft.com/office/drawing/2014/main" id="{B8D702E8-143D-4F4A-B354-7F934481D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2872"/>
                <a:ext cx="67" cy="211"/>
              </a:xfrm>
              <a:custGeom>
                <a:avLst/>
                <a:gdLst>
                  <a:gd name="T0" fmla="*/ 62 w 27"/>
                  <a:gd name="T1" fmla="*/ 21 h 79"/>
                  <a:gd name="T2" fmla="*/ 258 w 27"/>
                  <a:gd name="T3" fmla="*/ 342 h 79"/>
                  <a:gd name="T4" fmla="*/ 400 w 27"/>
                  <a:gd name="T5" fmla="*/ 662 h 79"/>
                  <a:gd name="T6" fmla="*/ 278 w 27"/>
                  <a:gd name="T7" fmla="*/ 970 h 79"/>
                  <a:gd name="T8" fmla="*/ 124 w 27"/>
                  <a:gd name="T9" fmla="*/ 1506 h 79"/>
                  <a:gd name="T10" fmla="*/ 92 w 27"/>
                  <a:gd name="T11" fmla="*/ 1106 h 79"/>
                  <a:gd name="T12" fmla="*/ 166 w 27"/>
                  <a:gd name="T13" fmla="*/ 513 h 79"/>
                  <a:gd name="T14" fmla="*/ 0 w 27"/>
                  <a:gd name="T15" fmla="*/ 0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79">
                    <a:moveTo>
                      <a:pt x="4" y="1"/>
                    </a:moveTo>
                    <a:cubicBezTo>
                      <a:pt x="9" y="6"/>
                      <a:pt x="13" y="12"/>
                      <a:pt x="17" y="18"/>
                    </a:cubicBezTo>
                    <a:cubicBezTo>
                      <a:pt x="20" y="22"/>
                      <a:pt x="26" y="29"/>
                      <a:pt x="26" y="35"/>
                    </a:cubicBezTo>
                    <a:cubicBezTo>
                      <a:pt x="27" y="42"/>
                      <a:pt x="21" y="45"/>
                      <a:pt x="18" y="51"/>
                    </a:cubicBezTo>
                    <a:cubicBezTo>
                      <a:pt x="12" y="59"/>
                      <a:pt x="12" y="70"/>
                      <a:pt x="8" y="79"/>
                    </a:cubicBezTo>
                    <a:cubicBezTo>
                      <a:pt x="8" y="73"/>
                      <a:pt x="5" y="64"/>
                      <a:pt x="6" y="58"/>
                    </a:cubicBezTo>
                    <a:cubicBezTo>
                      <a:pt x="9" y="45"/>
                      <a:pt x="10" y="35"/>
                      <a:pt x="11" y="27"/>
                    </a:cubicBezTo>
                    <a:cubicBezTo>
                      <a:pt x="12" y="17"/>
                      <a:pt x="6" y="9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2" name="Freeform 404">
                <a:extLst>
                  <a:ext uri="{FF2B5EF4-FFF2-40B4-BE49-F238E27FC236}">
                    <a16:creationId xmlns:a16="http://schemas.microsoft.com/office/drawing/2014/main" id="{B409A2BB-364F-4498-A48A-86E17A1ED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3421"/>
                <a:ext cx="70" cy="48"/>
              </a:xfrm>
              <a:custGeom>
                <a:avLst/>
                <a:gdLst>
                  <a:gd name="T0" fmla="*/ 145 w 28"/>
                  <a:gd name="T1" fmla="*/ 341 h 18"/>
                  <a:gd name="T2" fmla="*/ 270 w 28"/>
                  <a:gd name="T3" fmla="*/ 205 h 18"/>
                  <a:gd name="T4" fmla="*/ 438 w 28"/>
                  <a:gd name="T5" fmla="*/ 77 h 18"/>
                  <a:gd name="T6" fmla="*/ 0 w 28"/>
                  <a:gd name="T7" fmla="*/ 17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8">
                    <a:moveTo>
                      <a:pt x="9" y="18"/>
                    </a:moveTo>
                    <a:cubicBezTo>
                      <a:pt x="11" y="15"/>
                      <a:pt x="14" y="14"/>
                      <a:pt x="17" y="11"/>
                    </a:cubicBezTo>
                    <a:cubicBezTo>
                      <a:pt x="20" y="9"/>
                      <a:pt x="26" y="6"/>
                      <a:pt x="28" y="4"/>
                    </a:cubicBezTo>
                    <a:cubicBezTo>
                      <a:pt x="24" y="0"/>
                      <a:pt x="4" y="7"/>
                      <a:pt x="0" y="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3" name="Freeform 405">
                <a:extLst>
                  <a:ext uri="{FF2B5EF4-FFF2-40B4-BE49-F238E27FC236}">
                    <a16:creationId xmlns:a16="http://schemas.microsoft.com/office/drawing/2014/main" id="{4B89898E-BBC2-4145-9762-03306C1F9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3573"/>
                <a:ext cx="155" cy="128"/>
              </a:xfrm>
              <a:custGeom>
                <a:avLst/>
                <a:gdLst>
                  <a:gd name="T0" fmla="*/ 0 w 62"/>
                  <a:gd name="T1" fmla="*/ 909 h 48"/>
                  <a:gd name="T2" fmla="*/ 250 w 62"/>
                  <a:gd name="T3" fmla="*/ 605 h 48"/>
                  <a:gd name="T4" fmla="*/ 500 w 62"/>
                  <a:gd name="T5" fmla="*/ 363 h 48"/>
                  <a:gd name="T6" fmla="*/ 970 w 62"/>
                  <a:gd name="T7" fmla="*/ 853 h 48"/>
                  <a:gd name="T8" fmla="*/ 688 w 62"/>
                  <a:gd name="T9" fmla="*/ 320 h 48"/>
                  <a:gd name="T10" fmla="*/ 425 w 62"/>
                  <a:gd name="T11" fmla="*/ 56 h 48"/>
                  <a:gd name="T12" fmla="*/ 188 w 62"/>
                  <a:gd name="T13" fmla="*/ 307 h 48"/>
                  <a:gd name="T14" fmla="*/ 63 w 62"/>
                  <a:gd name="T15" fmla="*/ 79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0" y="48"/>
                    </a:moveTo>
                    <a:cubicBezTo>
                      <a:pt x="6" y="43"/>
                      <a:pt x="12" y="40"/>
                      <a:pt x="16" y="32"/>
                    </a:cubicBezTo>
                    <a:cubicBezTo>
                      <a:pt x="19" y="26"/>
                      <a:pt x="23" y="17"/>
                      <a:pt x="32" y="19"/>
                    </a:cubicBezTo>
                    <a:cubicBezTo>
                      <a:pt x="43" y="21"/>
                      <a:pt x="54" y="39"/>
                      <a:pt x="62" y="45"/>
                    </a:cubicBezTo>
                    <a:cubicBezTo>
                      <a:pt x="56" y="38"/>
                      <a:pt x="50" y="24"/>
                      <a:pt x="44" y="17"/>
                    </a:cubicBezTo>
                    <a:cubicBezTo>
                      <a:pt x="39" y="13"/>
                      <a:pt x="33" y="4"/>
                      <a:pt x="27" y="3"/>
                    </a:cubicBezTo>
                    <a:cubicBezTo>
                      <a:pt x="16" y="0"/>
                      <a:pt x="13" y="7"/>
                      <a:pt x="12" y="16"/>
                    </a:cubicBezTo>
                    <a:cubicBezTo>
                      <a:pt x="10" y="25"/>
                      <a:pt x="7" y="33"/>
                      <a:pt x="4" y="4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4" name="Freeform 406">
                <a:extLst>
                  <a:ext uri="{FF2B5EF4-FFF2-40B4-BE49-F238E27FC236}">
                    <a16:creationId xmlns:a16="http://schemas.microsoft.com/office/drawing/2014/main" id="{70FD2AA0-FD08-4454-A49D-693E5C56B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3563"/>
                <a:ext cx="83" cy="93"/>
              </a:xfrm>
              <a:custGeom>
                <a:avLst/>
                <a:gdLst>
                  <a:gd name="T0" fmla="*/ 0 w 33"/>
                  <a:gd name="T1" fmla="*/ 656 h 35"/>
                  <a:gd name="T2" fmla="*/ 176 w 33"/>
                  <a:gd name="T3" fmla="*/ 260 h 35"/>
                  <a:gd name="T4" fmla="*/ 526 w 33"/>
                  <a:gd name="T5" fmla="*/ 353 h 35"/>
                  <a:gd name="T6" fmla="*/ 83 w 33"/>
                  <a:gd name="T7" fmla="*/ 226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0" y="35"/>
                    </a:moveTo>
                    <a:cubicBezTo>
                      <a:pt x="3" y="28"/>
                      <a:pt x="6" y="19"/>
                      <a:pt x="11" y="14"/>
                    </a:cubicBezTo>
                    <a:cubicBezTo>
                      <a:pt x="19" y="7"/>
                      <a:pt x="27" y="14"/>
                      <a:pt x="33" y="19"/>
                    </a:cubicBezTo>
                    <a:cubicBezTo>
                      <a:pt x="29" y="8"/>
                      <a:pt x="13" y="0"/>
                      <a:pt x="5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5" name="Freeform 407">
                <a:extLst>
                  <a:ext uri="{FF2B5EF4-FFF2-40B4-BE49-F238E27FC236}">
                    <a16:creationId xmlns:a16="http://schemas.microsoft.com/office/drawing/2014/main" id="{E4AC1786-B51F-4CD5-9A04-7B93C9166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576"/>
                <a:ext cx="123" cy="56"/>
              </a:xfrm>
              <a:custGeom>
                <a:avLst/>
                <a:gdLst>
                  <a:gd name="T0" fmla="*/ 284 w 49"/>
                  <a:gd name="T1" fmla="*/ 320 h 21"/>
                  <a:gd name="T2" fmla="*/ 459 w 49"/>
                  <a:gd name="T3" fmla="*/ 363 h 21"/>
                  <a:gd name="T4" fmla="*/ 650 w 49"/>
                  <a:gd name="T5" fmla="*/ 376 h 21"/>
                  <a:gd name="T6" fmla="*/ 756 w 49"/>
                  <a:gd name="T7" fmla="*/ 0 h 21"/>
                  <a:gd name="T8" fmla="*/ 472 w 49"/>
                  <a:gd name="T9" fmla="*/ 307 h 21"/>
                  <a:gd name="T10" fmla="*/ 238 w 49"/>
                  <a:gd name="T11" fmla="*/ 264 h 21"/>
                  <a:gd name="T12" fmla="*/ 0 w 49"/>
                  <a:gd name="T13" fmla="*/ 22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21">
                    <a:moveTo>
                      <a:pt x="18" y="17"/>
                    </a:moveTo>
                    <a:cubicBezTo>
                      <a:pt x="21" y="18"/>
                      <a:pt x="25" y="18"/>
                      <a:pt x="29" y="19"/>
                    </a:cubicBezTo>
                    <a:cubicBezTo>
                      <a:pt x="32" y="19"/>
                      <a:pt x="38" y="21"/>
                      <a:pt x="41" y="20"/>
                    </a:cubicBezTo>
                    <a:cubicBezTo>
                      <a:pt x="47" y="18"/>
                      <a:pt x="49" y="5"/>
                      <a:pt x="48" y="0"/>
                    </a:cubicBezTo>
                    <a:cubicBezTo>
                      <a:pt x="47" y="8"/>
                      <a:pt x="39" y="16"/>
                      <a:pt x="30" y="16"/>
                    </a:cubicBezTo>
                    <a:cubicBezTo>
                      <a:pt x="25" y="16"/>
                      <a:pt x="20" y="14"/>
                      <a:pt x="15" y="14"/>
                    </a:cubicBezTo>
                    <a:cubicBezTo>
                      <a:pt x="10" y="14"/>
                      <a:pt x="2" y="16"/>
                      <a:pt x="0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6" name="Freeform 408">
                <a:extLst>
                  <a:ext uri="{FF2B5EF4-FFF2-40B4-BE49-F238E27FC236}">
                    <a16:creationId xmlns:a16="http://schemas.microsoft.com/office/drawing/2014/main" id="{12420577-93D4-41C4-97FC-872F0C811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1" y="3080"/>
                <a:ext cx="50" cy="88"/>
              </a:xfrm>
              <a:custGeom>
                <a:avLst/>
                <a:gdLst>
                  <a:gd name="T0" fmla="*/ 250 w 20"/>
                  <a:gd name="T1" fmla="*/ 0 h 33"/>
                  <a:gd name="T2" fmla="*/ 0 w 20"/>
                  <a:gd name="T3" fmla="*/ 627 h 33"/>
                  <a:gd name="T4" fmla="*/ 250 w 2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3">
                    <a:moveTo>
                      <a:pt x="16" y="0"/>
                    </a:moveTo>
                    <a:cubicBezTo>
                      <a:pt x="17" y="6"/>
                      <a:pt x="11" y="24"/>
                      <a:pt x="0" y="33"/>
                    </a:cubicBezTo>
                    <a:cubicBezTo>
                      <a:pt x="9" y="26"/>
                      <a:pt x="20" y="15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7" name="Freeform 409">
                <a:extLst>
                  <a:ext uri="{FF2B5EF4-FFF2-40B4-BE49-F238E27FC236}">
                    <a16:creationId xmlns:a16="http://schemas.microsoft.com/office/drawing/2014/main" id="{6CD998CE-9935-4402-BD05-9910512E6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3176"/>
                <a:ext cx="220" cy="259"/>
              </a:xfrm>
              <a:custGeom>
                <a:avLst/>
                <a:gdLst>
                  <a:gd name="T0" fmla="*/ 1375 w 88"/>
                  <a:gd name="T1" fmla="*/ 820 h 97"/>
                  <a:gd name="T2" fmla="*/ 845 w 88"/>
                  <a:gd name="T3" fmla="*/ 93 h 97"/>
                  <a:gd name="T4" fmla="*/ 270 w 88"/>
                  <a:gd name="T5" fmla="*/ 1183 h 97"/>
                  <a:gd name="T6" fmla="*/ 813 w 88"/>
                  <a:gd name="T7" fmla="*/ 1848 h 97"/>
                  <a:gd name="T8" fmla="*/ 658 w 88"/>
                  <a:gd name="T9" fmla="*/ 764 h 97"/>
                  <a:gd name="T10" fmla="*/ 1375 w 88"/>
                  <a:gd name="T11" fmla="*/ 820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97">
                    <a:moveTo>
                      <a:pt x="88" y="43"/>
                    </a:moveTo>
                    <a:cubicBezTo>
                      <a:pt x="82" y="27"/>
                      <a:pt x="65" y="0"/>
                      <a:pt x="54" y="5"/>
                    </a:cubicBezTo>
                    <a:cubicBezTo>
                      <a:pt x="42" y="10"/>
                      <a:pt x="0" y="30"/>
                      <a:pt x="17" y="62"/>
                    </a:cubicBezTo>
                    <a:cubicBezTo>
                      <a:pt x="35" y="93"/>
                      <a:pt x="52" y="97"/>
                      <a:pt x="52" y="97"/>
                    </a:cubicBezTo>
                    <a:cubicBezTo>
                      <a:pt x="42" y="89"/>
                      <a:pt x="28" y="56"/>
                      <a:pt x="42" y="40"/>
                    </a:cubicBezTo>
                    <a:cubicBezTo>
                      <a:pt x="54" y="26"/>
                      <a:pt x="76" y="22"/>
                      <a:pt x="88" y="43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8" name="Line 410">
                <a:extLst>
                  <a:ext uri="{FF2B5EF4-FFF2-40B4-BE49-F238E27FC236}">
                    <a16:creationId xmlns:a16="http://schemas.microsoft.com/office/drawing/2014/main" id="{C44B6C4D-B278-49F9-9CDD-6C6557A477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3" y="355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09" name="Line 411">
                <a:extLst>
                  <a:ext uri="{FF2B5EF4-FFF2-40B4-BE49-F238E27FC236}">
                    <a16:creationId xmlns:a16="http://schemas.microsoft.com/office/drawing/2014/main" id="{DB9CBD44-6544-4385-91AA-4DABC9C030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03" y="355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0" name="Freeform 412">
                <a:extLst>
                  <a:ext uri="{FF2B5EF4-FFF2-40B4-BE49-F238E27FC236}">
                    <a16:creationId xmlns:a16="http://schemas.microsoft.com/office/drawing/2014/main" id="{E9EAFD67-BC35-45C7-9B3B-68F7184DB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3432"/>
                <a:ext cx="242" cy="291"/>
              </a:xfrm>
              <a:custGeom>
                <a:avLst/>
                <a:gdLst>
                  <a:gd name="T0" fmla="*/ 1320 w 97"/>
                  <a:gd name="T1" fmla="*/ 1412 h 109"/>
                  <a:gd name="T2" fmla="*/ 1058 w 97"/>
                  <a:gd name="T3" fmla="*/ 0 h 109"/>
                  <a:gd name="T4" fmla="*/ 666 w 97"/>
                  <a:gd name="T5" fmla="*/ 171 h 109"/>
                  <a:gd name="T6" fmla="*/ 217 w 97"/>
                  <a:gd name="T7" fmla="*/ 721 h 109"/>
                  <a:gd name="T8" fmla="*/ 0 w 97"/>
                  <a:gd name="T9" fmla="*/ 1004 h 109"/>
                  <a:gd name="T10" fmla="*/ 1320 w 97"/>
                  <a:gd name="T11" fmla="*/ 1412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09">
                    <a:moveTo>
                      <a:pt x="85" y="74"/>
                    </a:moveTo>
                    <a:cubicBezTo>
                      <a:pt x="93" y="63"/>
                      <a:pt x="97" y="14"/>
                      <a:pt x="68" y="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17" y="33"/>
                      <a:pt x="14" y="38"/>
                    </a:cubicBezTo>
                    <a:cubicBezTo>
                      <a:pt x="11" y="42"/>
                      <a:pt x="0" y="53"/>
                      <a:pt x="0" y="53"/>
                    </a:cubicBezTo>
                    <a:cubicBezTo>
                      <a:pt x="0" y="53"/>
                      <a:pt x="34" y="109"/>
                      <a:pt x="85" y="7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1" name="Freeform 413">
                <a:extLst>
                  <a:ext uri="{FF2B5EF4-FFF2-40B4-BE49-F238E27FC236}">
                    <a16:creationId xmlns:a16="http://schemas.microsoft.com/office/drawing/2014/main" id="{375DEEBB-B314-430E-AA17-5FAD78A69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1" y="3424"/>
                <a:ext cx="232" cy="235"/>
              </a:xfrm>
              <a:custGeom>
                <a:avLst/>
                <a:gdLst>
                  <a:gd name="T0" fmla="*/ 0 w 93"/>
                  <a:gd name="T1" fmla="*/ 1084 h 88"/>
                  <a:gd name="T2" fmla="*/ 746 w 93"/>
                  <a:gd name="T3" fmla="*/ 1656 h 88"/>
                  <a:gd name="T4" fmla="*/ 479 w 93"/>
                  <a:gd name="T5" fmla="*/ 935 h 88"/>
                  <a:gd name="T6" fmla="*/ 1412 w 93"/>
                  <a:gd name="T7" fmla="*/ 1255 h 88"/>
                  <a:gd name="T8" fmla="*/ 1153 w 93"/>
                  <a:gd name="T9" fmla="*/ 136 h 88"/>
                  <a:gd name="T10" fmla="*/ 574 w 93"/>
                  <a:gd name="T11" fmla="*/ 171 h 88"/>
                  <a:gd name="T12" fmla="*/ 167 w 93"/>
                  <a:gd name="T13" fmla="*/ 841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88">
                    <a:moveTo>
                      <a:pt x="0" y="57"/>
                    </a:moveTo>
                    <a:cubicBezTo>
                      <a:pt x="4" y="64"/>
                      <a:pt x="24" y="88"/>
                      <a:pt x="48" y="87"/>
                    </a:cubicBezTo>
                    <a:cubicBezTo>
                      <a:pt x="43" y="85"/>
                      <a:pt x="27" y="65"/>
                      <a:pt x="31" y="49"/>
                    </a:cubicBezTo>
                    <a:cubicBezTo>
                      <a:pt x="35" y="32"/>
                      <a:pt x="93" y="20"/>
                      <a:pt x="91" y="66"/>
                    </a:cubicBezTo>
                    <a:cubicBezTo>
                      <a:pt x="92" y="46"/>
                      <a:pt x="90" y="18"/>
                      <a:pt x="74" y="7"/>
                    </a:cubicBezTo>
                    <a:cubicBezTo>
                      <a:pt x="64" y="0"/>
                      <a:pt x="40" y="2"/>
                      <a:pt x="37" y="9"/>
                    </a:cubicBezTo>
                    <a:cubicBezTo>
                      <a:pt x="34" y="16"/>
                      <a:pt x="26" y="30"/>
                      <a:pt x="11" y="4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2" name="Freeform 414">
                <a:extLst>
                  <a:ext uri="{FF2B5EF4-FFF2-40B4-BE49-F238E27FC236}">
                    <a16:creationId xmlns:a16="http://schemas.microsoft.com/office/drawing/2014/main" id="{28B08EE1-F4EC-4631-8E96-2927BB4C8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2528"/>
                <a:ext cx="137" cy="251"/>
              </a:xfrm>
              <a:custGeom>
                <a:avLst/>
                <a:gdLst>
                  <a:gd name="T0" fmla="*/ 12 w 55"/>
                  <a:gd name="T1" fmla="*/ 1332 h 94"/>
                  <a:gd name="T2" fmla="*/ 324 w 55"/>
                  <a:gd name="T3" fmla="*/ 1698 h 94"/>
                  <a:gd name="T4" fmla="*/ 725 w 55"/>
                  <a:gd name="T5" fmla="*/ 1562 h 94"/>
                  <a:gd name="T6" fmla="*/ 590 w 55"/>
                  <a:gd name="T7" fmla="*/ 379 h 94"/>
                  <a:gd name="T8" fmla="*/ 354 w 55"/>
                  <a:gd name="T9" fmla="*/ 21 h 94"/>
                  <a:gd name="T10" fmla="*/ 354 w 55"/>
                  <a:gd name="T11" fmla="*/ 21 h 94"/>
                  <a:gd name="T12" fmla="*/ 508 w 55"/>
                  <a:gd name="T13" fmla="*/ 1199 h 94"/>
                  <a:gd name="T14" fmla="*/ 0 w 55"/>
                  <a:gd name="T15" fmla="*/ 1311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94">
                    <a:moveTo>
                      <a:pt x="1" y="70"/>
                    </a:moveTo>
                    <a:cubicBezTo>
                      <a:pt x="11" y="77"/>
                      <a:pt x="14" y="85"/>
                      <a:pt x="21" y="89"/>
                    </a:cubicBezTo>
                    <a:cubicBezTo>
                      <a:pt x="28" y="94"/>
                      <a:pt x="40" y="93"/>
                      <a:pt x="47" y="82"/>
                    </a:cubicBezTo>
                    <a:cubicBezTo>
                      <a:pt x="55" y="71"/>
                      <a:pt x="52" y="40"/>
                      <a:pt x="38" y="2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23" y="1"/>
                      <a:pt x="22" y="2"/>
                      <a:pt x="23" y="1"/>
                    </a:cubicBezTo>
                    <a:cubicBezTo>
                      <a:pt x="34" y="16"/>
                      <a:pt x="43" y="50"/>
                      <a:pt x="33" y="63"/>
                    </a:cubicBezTo>
                    <a:cubicBezTo>
                      <a:pt x="22" y="75"/>
                      <a:pt x="6" y="72"/>
                      <a:pt x="0" y="6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3" name="Freeform 415">
                <a:extLst>
                  <a:ext uri="{FF2B5EF4-FFF2-40B4-BE49-F238E27FC236}">
                    <a16:creationId xmlns:a16="http://schemas.microsoft.com/office/drawing/2014/main" id="{9B099665-A5DF-4938-B554-F0C95CA33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952"/>
                <a:ext cx="160" cy="125"/>
              </a:xfrm>
              <a:custGeom>
                <a:avLst/>
                <a:gdLst>
                  <a:gd name="T0" fmla="*/ 125 w 64"/>
                  <a:gd name="T1" fmla="*/ 77 h 47"/>
                  <a:gd name="T2" fmla="*/ 20 w 64"/>
                  <a:gd name="T3" fmla="*/ 468 h 47"/>
                  <a:gd name="T4" fmla="*/ 270 w 64"/>
                  <a:gd name="T5" fmla="*/ 771 h 47"/>
                  <a:gd name="T6" fmla="*/ 583 w 64"/>
                  <a:gd name="T7" fmla="*/ 883 h 47"/>
                  <a:gd name="T8" fmla="*/ 938 w 64"/>
                  <a:gd name="T9" fmla="*/ 489 h 47"/>
                  <a:gd name="T10" fmla="*/ 488 w 64"/>
                  <a:gd name="T11" fmla="*/ 622 h 47"/>
                  <a:gd name="T12" fmla="*/ 238 w 64"/>
                  <a:gd name="T13" fmla="*/ 261 h 47"/>
                  <a:gd name="T14" fmla="*/ 313 w 64"/>
                  <a:gd name="T15" fmla="*/ 56 h 47"/>
                  <a:gd name="T16" fmla="*/ 95 w 64"/>
                  <a:gd name="T17" fmla="*/ 114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47">
                    <a:moveTo>
                      <a:pt x="8" y="4"/>
                    </a:moveTo>
                    <a:cubicBezTo>
                      <a:pt x="2" y="9"/>
                      <a:pt x="0" y="18"/>
                      <a:pt x="1" y="25"/>
                    </a:cubicBezTo>
                    <a:cubicBezTo>
                      <a:pt x="3" y="33"/>
                      <a:pt x="11" y="37"/>
                      <a:pt x="17" y="41"/>
                    </a:cubicBezTo>
                    <a:cubicBezTo>
                      <a:pt x="23" y="44"/>
                      <a:pt x="31" y="47"/>
                      <a:pt x="37" y="47"/>
                    </a:cubicBezTo>
                    <a:cubicBezTo>
                      <a:pt x="46" y="47"/>
                      <a:pt x="64" y="36"/>
                      <a:pt x="60" y="26"/>
                    </a:cubicBezTo>
                    <a:cubicBezTo>
                      <a:pt x="54" y="37"/>
                      <a:pt x="41" y="35"/>
                      <a:pt x="31" y="33"/>
                    </a:cubicBezTo>
                    <a:cubicBezTo>
                      <a:pt x="20" y="31"/>
                      <a:pt x="10" y="27"/>
                      <a:pt x="15" y="14"/>
                    </a:cubicBezTo>
                    <a:cubicBezTo>
                      <a:pt x="17" y="10"/>
                      <a:pt x="24" y="5"/>
                      <a:pt x="20" y="3"/>
                    </a:cubicBezTo>
                    <a:cubicBezTo>
                      <a:pt x="17" y="0"/>
                      <a:pt x="9" y="4"/>
                      <a:pt x="6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4" name="Freeform 416">
                <a:extLst>
                  <a:ext uri="{FF2B5EF4-FFF2-40B4-BE49-F238E27FC236}">
                    <a16:creationId xmlns:a16="http://schemas.microsoft.com/office/drawing/2014/main" id="{54A6E0E3-CD01-430E-BFEE-A3DE5A3A1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560"/>
                <a:ext cx="183" cy="365"/>
              </a:xfrm>
              <a:custGeom>
                <a:avLst/>
                <a:gdLst>
                  <a:gd name="T0" fmla="*/ 709 w 73"/>
                  <a:gd name="T1" fmla="*/ 1343 h 137"/>
                  <a:gd name="T2" fmla="*/ 709 w 73"/>
                  <a:gd name="T3" fmla="*/ 192 h 137"/>
                  <a:gd name="T4" fmla="*/ 271 w 73"/>
                  <a:gd name="T5" fmla="*/ 56 h 137"/>
                  <a:gd name="T6" fmla="*/ 471 w 73"/>
                  <a:gd name="T7" fmla="*/ 56 h 137"/>
                  <a:gd name="T8" fmla="*/ 113 w 73"/>
                  <a:gd name="T9" fmla="*/ 418 h 137"/>
                  <a:gd name="T10" fmla="*/ 221 w 73"/>
                  <a:gd name="T11" fmla="*/ 887 h 137"/>
                  <a:gd name="T12" fmla="*/ 333 w 73"/>
                  <a:gd name="T13" fmla="*/ 1100 h 137"/>
                  <a:gd name="T14" fmla="*/ 376 w 73"/>
                  <a:gd name="T15" fmla="*/ 1343 h 137"/>
                  <a:gd name="T16" fmla="*/ 283 w 73"/>
                  <a:gd name="T17" fmla="*/ 1889 h 137"/>
                  <a:gd name="T18" fmla="*/ 175 w 73"/>
                  <a:gd name="T19" fmla="*/ 2193 h 137"/>
                  <a:gd name="T20" fmla="*/ 63 w 73"/>
                  <a:gd name="T21" fmla="*/ 2342 h 137"/>
                  <a:gd name="T22" fmla="*/ 0 w 73"/>
                  <a:gd name="T23" fmla="*/ 2384 h 137"/>
                  <a:gd name="T24" fmla="*/ 709 w 73"/>
                  <a:gd name="T25" fmla="*/ 1343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3" h="137">
                    <a:moveTo>
                      <a:pt x="45" y="71"/>
                    </a:moveTo>
                    <a:cubicBezTo>
                      <a:pt x="54" y="51"/>
                      <a:pt x="73" y="29"/>
                      <a:pt x="45" y="10"/>
                    </a:cubicBezTo>
                    <a:cubicBezTo>
                      <a:pt x="35" y="1"/>
                      <a:pt x="25" y="0"/>
                      <a:pt x="17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0" y="3"/>
                      <a:pt x="10" y="12"/>
                      <a:pt x="7" y="22"/>
                    </a:cubicBezTo>
                    <a:cubicBezTo>
                      <a:pt x="6" y="31"/>
                      <a:pt x="9" y="40"/>
                      <a:pt x="14" y="47"/>
                    </a:cubicBezTo>
                    <a:cubicBezTo>
                      <a:pt x="16" y="51"/>
                      <a:pt x="19" y="54"/>
                      <a:pt x="21" y="58"/>
                    </a:cubicBezTo>
                    <a:cubicBezTo>
                      <a:pt x="24" y="62"/>
                      <a:pt x="24" y="67"/>
                      <a:pt x="24" y="71"/>
                    </a:cubicBezTo>
                    <a:cubicBezTo>
                      <a:pt x="24" y="81"/>
                      <a:pt x="21" y="91"/>
                      <a:pt x="18" y="100"/>
                    </a:cubicBezTo>
                    <a:cubicBezTo>
                      <a:pt x="16" y="106"/>
                      <a:pt x="15" y="111"/>
                      <a:pt x="11" y="116"/>
                    </a:cubicBezTo>
                    <a:cubicBezTo>
                      <a:pt x="9" y="119"/>
                      <a:pt x="7" y="122"/>
                      <a:pt x="4" y="124"/>
                    </a:cubicBezTo>
                    <a:cubicBezTo>
                      <a:pt x="3" y="125"/>
                      <a:pt x="1" y="126"/>
                      <a:pt x="0" y="126"/>
                    </a:cubicBezTo>
                    <a:cubicBezTo>
                      <a:pt x="29" y="137"/>
                      <a:pt x="38" y="88"/>
                      <a:pt x="45" y="7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5" name="Freeform 417">
                <a:extLst>
                  <a:ext uri="{FF2B5EF4-FFF2-40B4-BE49-F238E27FC236}">
                    <a16:creationId xmlns:a16="http://schemas.microsoft.com/office/drawing/2014/main" id="{B30075D9-DB76-4516-AECE-24103287A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965"/>
                <a:ext cx="273" cy="150"/>
              </a:xfrm>
              <a:custGeom>
                <a:avLst/>
                <a:gdLst>
                  <a:gd name="T0" fmla="*/ 301 w 109"/>
                  <a:gd name="T1" fmla="*/ 0 h 56"/>
                  <a:gd name="T2" fmla="*/ 208 w 109"/>
                  <a:gd name="T3" fmla="*/ 137 h 56"/>
                  <a:gd name="T4" fmla="*/ 63 w 109"/>
                  <a:gd name="T5" fmla="*/ 329 h 56"/>
                  <a:gd name="T6" fmla="*/ 158 w 109"/>
                  <a:gd name="T7" fmla="*/ 595 h 56"/>
                  <a:gd name="T8" fmla="*/ 533 w 109"/>
                  <a:gd name="T9" fmla="*/ 747 h 56"/>
                  <a:gd name="T10" fmla="*/ 929 w 109"/>
                  <a:gd name="T11" fmla="*/ 710 h 56"/>
                  <a:gd name="T12" fmla="*/ 1210 w 109"/>
                  <a:gd name="T13" fmla="*/ 790 h 56"/>
                  <a:gd name="T14" fmla="*/ 1368 w 109"/>
                  <a:gd name="T15" fmla="*/ 905 h 56"/>
                  <a:gd name="T16" fmla="*/ 1505 w 109"/>
                  <a:gd name="T17" fmla="*/ 1018 h 56"/>
                  <a:gd name="T18" fmla="*/ 1630 w 109"/>
                  <a:gd name="T19" fmla="*/ 1055 h 56"/>
                  <a:gd name="T20" fmla="*/ 1681 w 109"/>
                  <a:gd name="T21" fmla="*/ 905 h 56"/>
                  <a:gd name="T22" fmla="*/ 1713 w 109"/>
                  <a:gd name="T23" fmla="*/ 517 h 56"/>
                  <a:gd name="T24" fmla="*/ 1568 w 109"/>
                  <a:gd name="T25" fmla="*/ 115 h 56"/>
                  <a:gd name="T26" fmla="*/ 1368 w 109"/>
                  <a:gd name="T27" fmla="*/ 115 h 56"/>
                  <a:gd name="T28" fmla="*/ 1004 w 109"/>
                  <a:gd name="T29" fmla="*/ 94 h 56"/>
                  <a:gd name="T30" fmla="*/ 646 w 109"/>
                  <a:gd name="T31" fmla="*/ 171 h 56"/>
                  <a:gd name="T32" fmla="*/ 488 w 109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56">
                    <a:moveTo>
                      <a:pt x="19" y="0"/>
                    </a:moveTo>
                    <a:cubicBezTo>
                      <a:pt x="18" y="3"/>
                      <a:pt x="15" y="5"/>
                      <a:pt x="13" y="7"/>
                    </a:cubicBezTo>
                    <a:cubicBezTo>
                      <a:pt x="11" y="10"/>
                      <a:pt x="6" y="14"/>
                      <a:pt x="4" y="17"/>
                    </a:cubicBezTo>
                    <a:cubicBezTo>
                      <a:pt x="0" y="24"/>
                      <a:pt x="3" y="26"/>
                      <a:pt x="10" y="31"/>
                    </a:cubicBezTo>
                    <a:cubicBezTo>
                      <a:pt x="17" y="35"/>
                      <a:pt x="26" y="39"/>
                      <a:pt x="34" y="39"/>
                    </a:cubicBezTo>
                    <a:cubicBezTo>
                      <a:pt x="42" y="40"/>
                      <a:pt x="51" y="36"/>
                      <a:pt x="59" y="37"/>
                    </a:cubicBezTo>
                    <a:cubicBezTo>
                      <a:pt x="65" y="38"/>
                      <a:pt x="72" y="39"/>
                      <a:pt x="77" y="41"/>
                    </a:cubicBezTo>
                    <a:cubicBezTo>
                      <a:pt x="81" y="42"/>
                      <a:pt x="84" y="45"/>
                      <a:pt x="87" y="47"/>
                    </a:cubicBezTo>
                    <a:cubicBezTo>
                      <a:pt x="90" y="48"/>
                      <a:pt x="93" y="51"/>
                      <a:pt x="96" y="53"/>
                    </a:cubicBezTo>
                    <a:cubicBezTo>
                      <a:pt x="98" y="54"/>
                      <a:pt x="101" y="56"/>
                      <a:pt x="104" y="55"/>
                    </a:cubicBezTo>
                    <a:cubicBezTo>
                      <a:pt x="106" y="54"/>
                      <a:pt x="107" y="49"/>
                      <a:pt x="107" y="47"/>
                    </a:cubicBezTo>
                    <a:cubicBezTo>
                      <a:pt x="108" y="41"/>
                      <a:pt x="109" y="33"/>
                      <a:pt x="109" y="27"/>
                    </a:cubicBezTo>
                    <a:cubicBezTo>
                      <a:pt x="109" y="21"/>
                      <a:pt x="106" y="7"/>
                      <a:pt x="100" y="6"/>
                    </a:cubicBezTo>
                    <a:cubicBezTo>
                      <a:pt x="96" y="5"/>
                      <a:pt x="91" y="6"/>
                      <a:pt x="87" y="6"/>
                    </a:cubicBezTo>
                    <a:cubicBezTo>
                      <a:pt x="79" y="5"/>
                      <a:pt x="72" y="5"/>
                      <a:pt x="64" y="5"/>
                    </a:cubicBezTo>
                    <a:cubicBezTo>
                      <a:pt x="56" y="6"/>
                      <a:pt x="48" y="7"/>
                      <a:pt x="41" y="9"/>
                    </a:cubicBezTo>
                    <a:cubicBezTo>
                      <a:pt x="38" y="10"/>
                      <a:pt x="33" y="1"/>
                      <a:pt x="31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6" name="Freeform 418">
                <a:extLst>
                  <a:ext uri="{FF2B5EF4-FFF2-40B4-BE49-F238E27FC236}">
                    <a16:creationId xmlns:a16="http://schemas.microsoft.com/office/drawing/2014/main" id="{448C98A5-3BE9-4642-A2E2-CC6B2E422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901"/>
                <a:ext cx="276" cy="187"/>
              </a:xfrm>
              <a:custGeom>
                <a:avLst/>
                <a:gdLst>
                  <a:gd name="T0" fmla="*/ 0 w 110"/>
                  <a:gd name="T1" fmla="*/ 858 h 70"/>
                  <a:gd name="T2" fmla="*/ 221 w 110"/>
                  <a:gd name="T3" fmla="*/ 1127 h 70"/>
                  <a:gd name="T4" fmla="*/ 617 w 110"/>
                  <a:gd name="T5" fmla="*/ 1199 h 70"/>
                  <a:gd name="T6" fmla="*/ 366 w 110"/>
                  <a:gd name="T7" fmla="*/ 935 h 70"/>
                  <a:gd name="T8" fmla="*/ 534 w 110"/>
                  <a:gd name="T9" fmla="*/ 606 h 70"/>
                  <a:gd name="T10" fmla="*/ 1122 w 110"/>
                  <a:gd name="T11" fmla="*/ 401 h 70"/>
                  <a:gd name="T12" fmla="*/ 1518 w 110"/>
                  <a:gd name="T13" fmla="*/ 799 h 70"/>
                  <a:gd name="T14" fmla="*/ 1656 w 110"/>
                  <a:gd name="T15" fmla="*/ 1336 h 70"/>
                  <a:gd name="T16" fmla="*/ 1656 w 110"/>
                  <a:gd name="T17" fmla="*/ 572 h 70"/>
                  <a:gd name="T18" fmla="*/ 1518 w 110"/>
                  <a:gd name="T19" fmla="*/ 171 h 70"/>
                  <a:gd name="T20" fmla="*/ 1247 w 110"/>
                  <a:gd name="T21" fmla="*/ 35 h 70"/>
                  <a:gd name="T22" fmla="*/ 725 w 110"/>
                  <a:gd name="T23" fmla="*/ 94 h 70"/>
                  <a:gd name="T24" fmla="*/ 429 w 110"/>
                  <a:gd name="T25" fmla="*/ 286 h 70"/>
                  <a:gd name="T26" fmla="*/ 221 w 110"/>
                  <a:gd name="T27" fmla="*/ 478 h 70"/>
                  <a:gd name="T28" fmla="*/ 95 w 110"/>
                  <a:gd name="T29" fmla="*/ 671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0" h="70">
                    <a:moveTo>
                      <a:pt x="0" y="45"/>
                    </a:moveTo>
                    <a:cubicBezTo>
                      <a:pt x="4" y="50"/>
                      <a:pt x="7" y="57"/>
                      <a:pt x="14" y="59"/>
                    </a:cubicBezTo>
                    <a:cubicBezTo>
                      <a:pt x="21" y="61"/>
                      <a:pt x="32" y="62"/>
                      <a:pt x="39" y="63"/>
                    </a:cubicBezTo>
                    <a:cubicBezTo>
                      <a:pt x="32" y="64"/>
                      <a:pt x="23" y="54"/>
                      <a:pt x="23" y="49"/>
                    </a:cubicBezTo>
                    <a:cubicBezTo>
                      <a:pt x="23" y="42"/>
                      <a:pt x="29" y="37"/>
                      <a:pt x="34" y="32"/>
                    </a:cubicBezTo>
                    <a:cubicBezTo>
                      <a:pt x="42" y="25"/>
                      <a:pt x="59" y="17"/>
                      <a:pt x="71" y="21"/>
                    </a:cubicBezTo>
                    <a:cubicBezTo>
                      <a:pt x="81" y="24"/>
                      <a:pt x="90" y="33"/>
                      <a:pt x="96" y="42"/>
                    </a:cubicBezTo>
                    <a:cubicBezTo>
                      <a:pt x="101" y="50"/>
                      <a:pt x="105" y="60"/>
                      <a:pt x="105" y="70"/>
                    </a:cubicBezTo>
                    <a:cubicBezTo>
                      <a:pt x="110" y="59"/>
                      <a:pt x="108" y="41"/>
                      <a:pt x="105" y="30"/>
                    </a:cubicBezTo>
                    <a:cubicBezTo>
                      <a:pt x="103" y="23"/>
                      <a:pt x="101" y="15"/>
                      <a:pt x="96" y="9"/>
                    </a:cubicBezTo>
                    <a:cubicBezTo>
                      <a:pt x="92" y="4"/>
                      <a:pt x="86" y="2"/>
                      <a:pt x="79" y="2"/>
                    </a:cubicBezTo>
                    <a:cubicBezTo>
                      <a:pt x="67" y="2"/>
                      <a:pt x="58" y="0"/>
                      <a:pt x="46" y="5"/>
                    </a:cubicBezTo>
                    <a:cubicBezTo>
                      <a:pt x="40" y="8"/>
                      <a:pt x="32" y="11"/>
                      <a:pt x="27" y="15"/>
                    </a:cubicBezTo>
                    <a:cubicBezTo>
                      <a:pt x="23" y="18"/>
                      <a:pt x="18" y="22"/>
                      <a:pt x="14" y="25"/>
                    </a:cubicBezTo>
                    <a:cubicBezTo>
                      <a:pt x="12" y="28"/>
                      <a:pt x="8" y="33"/>
                      <a:pt x="6" y="3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7" name="Freeform 419">
                <a:extLst>
                  <a:ext uri="{FF2B5EF4-FFF2-40B4-BE49-F238E27FC236}">
                    <a16:creationId xmlns:a16="http://schemas.microsoft.com/office/drawing/2014/main" id="{86F36D2A-077E-4D2A-9EF8-4469493E5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3579"/>
                <a:ext cx="148" cy="69"/>
              </a:xfrm>
              <a:custGeom>
                <a:avLst/>
                <a:gdLst>
                  <a:gd name="T0" fmla="*/ 0 w 59"/>
                  <a:gd name="T1" fmla="*/ 77 h 26"/>
                  <a:gd name="T2" fmla="*/ 301 w 59"/>
                  <a:gd name="T3" fmla="*/ 374 h 26"/>
                  <a:gd name="T4" fmla="*/ 597 w 59"/>
                  <a:gd name="T5" fmla="*/ 486 h 26"/>
                  <a:gd name="T6" fmla="*/ 880 w 59"/>
                  <a:gd name="T7" fmla="*/ 374 h 26"/>
                  <a:gd name="T8" fmla="*/ 743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0" y="4"/>
                    </a:moveTo>
                    <a:cubicBezTo>
                      <a:pt x="4" y="11"/>
                      <a:pt x="13" y="16"/>
                      <a:pt x="19" y="20"/>
                    </a:cubicBezTo>
                    <a:cubicBezTo>
                      <a:pt x="25" y="25"/>
                      <a:pt x="30" y="26"/>
                      <a:pt x="38" y="26"/>
                    </a:cubicBezTo>
                    <a:cubicBezTo>
                      <a:pt x="43" y="26"/>
                      <a:pt x="53" y="25"/>
                      <a:pt x="56" y="20"/>
                    </a:cubicBezTo>
                    <a:cubicBezTo>
                      <a:pt x="59" y="14"/>
                      <a:pt x="50" y="4"/>
                      <a:pt x="47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8" name="Freeform 420">
                <a:extLst>
                  <a:ext uri="{FF2B5EF4-FFF2-40B4-BE49-F238E27FC236}">
                    <a16:creationId xmlns:a16="http://schemas.microsoft.com/office/drawing/2014/main" id="{0F04DC79-4F3F-494A-9DD0-6A5B8BDAD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3397"/>
                <a:ext cx="190" cy="251"/>
              </a:xfrm>
              <a:custGeom>
                <a:avLst/>
                <a:gdLst>
                  <a:gd name="T0" fmla="*/ 0 w 76"/>
                  <a:gd name="T1" fmla="*/ 192 h 94"/>
                  <a:gd name="T2" fmla="*/ 1050 w 76"/>
                  <a:gd name="T3" fmla="*/ 892 h 94"/>
                  <a:gd name="T4" fmla="*/ 1188 w 76"/>
                  <a:gd name="T5" fmla="*/ 1255 h 94"/>
                  <a:gd name="T6" fmla="*/ 1050 w 76"/>
                  <a:gd name="T7" fmla="*/ 1503 h 94"/>
                  <a:gd name="T8" fmla="*/ 783 w 76"/>
                  <a:gd name="T9" fmla="*/ 1733 h 94"/>
                  <a:gd name="T10" fmla="*/ 533 w 76"/>
                  <a:gd name="T11" fmla="*/ 1754 h 94"/>
                  <a:gd name="T12" fmla="*/ 270 w 76"/>
                  <a:gd name="T13" fmla="*/ 1562 h 94"/>
                  <a:gd name="T14" fmla="*/ 50 w 76"/>
                  <a:gd name="T15" fmla="*/ 1354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94">
                    <a:moveTo>
                      <a:pt x="0" y="10"/>
                    </a:moveTo>
                    <a:cubicBezTo>
                      <a:pt x="27" y="0"/>
                      <a:pt x="54" y="27"/>
                      <a:pt x="67" y="47"/>
                    </a:cubicBezTo>
                    <a:cubicBezTo>
                      <a:pt x="72" y="53"/>
                      <a:pt x="76" y="59"/>
                      <a:pt x="76" y="66"/>
                    </a:cubicBezTo>
                    <a:cubicBezTo>
                      <a:pt x="76" y="74"/>
                      <a:pt x="73" y="75"/>
                      <a:pt x="67" y="79"/>
                    </a:cubicBezTo>
                    <a:cubicBezTo>
                      <a:pt x="62" y="83"/>
                      <a:pt x="56" y="88"/>
                      <a:pt x="50" y="91"/>
                    </a:cubicBezTo>
                    <a:cubicBezTo>
                      <a:pt x="45" y="93"/>
                      <a:pt x="40" y="94"/>
                      <a:pt x="34" y="92"/>
                    </a:cubicBezTo>
                    <a:cubicBezTo>
                      <a:pt x="28" y="90"/>
                      <a:pt x="22" y="86"/>
                      <a:pt x="17" y="82"/>
                    </a:cubicBezTo>
                    <a:cubicBezTo>
                      <a:pt x="13" y="79"/>
                      <a:pt x="8" y="72"/>
                      <a:pt x="3" y="7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19" name="Freeform 421">
                <a:extLst>
                  <a:ext uri="{FF2B5EF4-FFF2-40B4-BE49-F238E27FC236}">
                    <a16:creationId xmlns:a16="http://schemas.microsoft.com/office/drawing/2014/main" id="{B5EF4E88-46B4-453E-90D4-2A19D481F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3413"/>
                <a:ext cx="135" cy="216"/>
              </a:xfrm>
              <a:custGeom>
                <a:avLst/>
                <a:gdLst>
                  <a:gd name="T0" fmla="*/ 470 w 54"/>
                  <a:gd name="T1" fmla="*/ 1480 h 81"/>
                  <a:gd name="T2" fmla="*/ 408 w 54"/>
                  <a:gd name="T3" fmla="*/ 776 h 81"/>
                  <a:gd name="T4" fmla="*/ 845 w 54"/>
                  <a:gd name="T5" fmla="*/ 717 h 81"/>
                  <a:gd name="T6" fmla="*/ 300 w 54"/>
                  <a:gd name="T7" fmla="*/ 93 h 81"/>
                  <a:gd name="T8" fmla="*/ 145 w 54"/>
                  <a:gd name="T9" fmla="*/ 1139 h 81"/>
                  <a:gd name="T10" fmla="*/ 470 w 54"/>
                  <a:gd name="T11" fmla="*/ 148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81">
                    <a:moveTo>
                      <a:pt x="30" y="78"/>
                    </a:moveTo>
                    <a:cubicBezTo>
                      <a:pt x="20" y="81"/>
                      <a:pt x="22" y="48"/>
                      <a:pt x="26" y="41"/>
                    </a:cubicBezTo>
                    <a:cubicBezTo>
                      <a:pt x="33" y="26"/>
                      <a:pt x="44" y="32"/>
                      <a:pt x="54" y="38"/>
                    </a:cubicBezTo>
                    <a:cubicBezTo>
                      <a:pt x="43" y="29"/>
                      <a:pt x="36" y="0"/>
                      <a:pt x="19" y="5"/>
                    </a:cubicBezTo>
                    <a:cubicBezTo>
                      <a:pt x="0" y="12"/>
                      <a:pt x="1" y="45"/>
                      <a:pt x="9" y="60"/>
                    </a:cubicBezTo>
                    <a:cubicBezTo>
                      <a:pt x="13" y="69"/>
                      <a:pt x="25" y="77"/>
                      <a:pt x="30" y="78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0" name="Freeform 422">
                <a:extLst>
                  <a:ext uri="{FF2B5EF4-FFF2-40B4-BE49-F238E27FC236}">
                    <a16:creationId xmlns:a16="http://schemas.microsoft.com/office/drawing/2014/main" id="{BC127146-1063-41E5-AB93-F28B48622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3379"/>
                <a:ext cx="237" cy="288"/>
              </a:xfrm>
              <a:custGeom>
                <a:avLst/>
                <a:gdLst>
                  <a:gd name="T0" fmla="*/ 1008 w 95"/>
                  <a:gd name="T1" fmla="*/ 1912 h 108"/>
                  <a:gd name="T2" fmla="*/ 903 w 95"/>
                  <a:gd name="T3" fmla="*/ 1160 h 108"/>
                  <a:gd name="T4" fmla="*/ 1474 w 95"/>
                  <a:gd name="T5" fmla="*/ 931 h 108"/>
                  <a:gd name="T6" fmla="*/ 374 w 95"/>
                  <a:gd name="T7" fmla="*/ 419 h 108"/>
                  <a:gd name="T8" fmla="*/ 1008 w 95"/>
                  <a:gd name="T9" fmla="*/ 1912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08">
                    <a:moveTo>
                      <a:pt x="65" y="101"/>
                    </a:moveTo>
                    <a:cubicBezTo>
                      <a:pt x="52" y="101"/>
                      <a:pt x="48" y="75"/>
                      <a:pt x="58" y="61"/>
                    </a:cubicBezTo>
                    <a:cubicBezTo>
                      <a:pt x="67" y="47"/>
                      <a:pt x="89" y="42"/>
                      <a:pt x="95" y="49"/>
                    </a:cubicBezTo>
                    <a:cubicBezTo>
                      <a:pt x="76" y="30"/>
                      <a:pt x="47" y="0"/>
                      <a:pt x="24" y="22"/>
                    </a:cubicBezTo>
                    <a:cubicBezTo>
                      <a:pt x="0" y="44"/>
                      <a:pt x="16" y="108"/>
                      <a:pt x="65" y="10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1" name="Freeform 423">
                <a:extLst>
                  <a:ext uri="{FF2B5EF4-FFF2-40B4-BE49-F238E27FC236}">
                    <a16:creationId xmlns:a16="http://schemas.microsoft.com/office/drawing/2014/main" id="{D41DEAC7-33F5-4906-9976-0BF5C3348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2963"/>
                <a:ext cx="187" cy="317"/>
              </a:xfrm>
              <a:custGeom>
                <a:avLst/>
                <a:gdLst>
                  <a:gd name="T0" fmla="*/ 342 w 75"/>
                  <a:gd name="T1" fmla="*/ 2248 h 119"/>
                  <a:gd name="T2" fmla="*/ 820 w 75"/>
                  <a:gd name="T3" fmla="*/ 0 h 119"/>
                  <a:gd name="T4" fmla="*/ 1120 w 75"/>
                  <a:gd name="T5" fmla="*/ 1361 h 119"/>
                  <a:gd name="T6" fmla="*/ 342 w 75"/>
                  <a:gd name="T7" fmla="*/ 2248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119">
                    <a:moveTo>
                      <a:pt x="22" y="119"/>
                    </a:moveTo>
                    <a:cubicBezTo>
                      <a:pt x="0" y="71"/>
                      <a:pt x="38" y="9"/>
                      <a:pt x="53" y="0"/>
                    </a:cubicBezTo>
                    <a:cubicBezTo>
                      <a:pt x="61" y="12"/>
                      <a:pt x="75" y="56"/>
                      <a:pt x="72" y="72"/>
                    </a:cubicBezTo>
                    <a:cubicBezTo>
                      <a:pt x="68" y="89"/>
                      <a:pt x="43" y="109"/>
                      <a:pt x="22" y="119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2" name="Freeform 424">
                <a:extLst>
                  <a:ext uri="{FF2B5EF4-FFF2-40B4-BE49-F238E27FC236}">
                    <a16:creationId xmlns:a16="http://schemas.microsoft.com/office/drawing/2014/main" id="{28D45946-2B18-4CEB-B67D-16B26800C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2963"/>
                <a:ext cx="125" cy="277"/>
              </a:xfrm>
              <a:custGeom>
                <a:avLst/>
                <a:gdLst>
                  <a:gd name="T0" fmla="*/ 438 w 50"/>
                  <a:gd name="T1" fmla="*/ 0 h 104"/>
                  <a:gd name="T2" fmla="*/ 0 w 50"/>
                  <a:gd name="T3" fmla="*/ 815 h 104"/>
                  <a:gd name="T4" fmla="*/ 0 w 50"/>
                  <a:gd name="T5" fmla="*/ 831 h 104"/>
                  <a:gd name="T6" fmla="*/ 488 w 50"/>
                  <a:gd name="T7" fmla="*/ 852 h 104"/>
                  <a:gd name="T8" fmla="*/ 333 w 50"/>
                  <a:gd name="T9" fmla="*/ 1966 h 104"/>
                  <a:gd name="T10" fmla="*/ 738 w 50"/>
                  <a:gd name="T11" fmla="*/ 1361 h 104"/>
                  <a:gd name="T12" fmla="*/ 438 w 50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104">
                    <a:moveTo>
                      <a:pt x="28" y="0"/>
                    </a:moveTo>
                    <a:cubicBezTo>
                      <a:pt x="21" y="5"/>
                      <a:pt x="8" y="22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5" y="30"/>
                      <a:pt x="26" y="27"/>
                      <a:pt x="31" y="45"/>
                    </a:cubicBezTo>
                    <a:cubicBezTo>
                      <a:pt x="33" y="54"/>
                      <a:pt x="40" y="82"/>
                      <a:pt x="21" y="104"/>
                    </a:cubicBezTo>
                    <a:cubicBezTo>
                      <a:pt x="34" y="95"/>
                      <a:pt x="44" y="83"/>
                      <a:pt x="47" y="72"/>
                    </a:cubicBezTo>
                    <a:cubicBezTo>
                      <a:pt x="50" y="56"/>
                      <a:pt x="36" y="12"/>
                      <a:pt x="28" y="0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3" name="Freeform 425">
                <a:extLst>
                  <a:ext uri="{FF2B5EF4-FFF2-40B4-BE49-F238E27FC236}">
                    <a16:creationId xmlns:a16="http://schemas.microsoft.com/office/drawing/2014/main" id="{F2619DF7-5E0E-4FEB-8006-CECEA983C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957"/>
                <a:ext cx="286" cy="446"/>
              </a:xfrm>
              <a:custGeom>
                <a:avLst/>
                <a:gdLst>
                  <a:gd name="T0" fmla="*/ 63 w 114"/>
                  <a:gd name="T1" fmla="*/ 0 h 167"/>
                  <a:gd name="T2" fmla="*/ 597 w 114"/>
                  <a:gd name="T3" fmla="*/ 2040 h 167"/>
                  <a:gd name="T4" fmla="*/ 1656 w 114"/>
                  <a:gd name="T5" fmla="*/ 3181 h 167"/>
                  <a:gd name="T6" fmla="*/ 1769 w 114"/>
                  <a:gd name="T7" fmla="*/ 2438 h 167"/>
                  <a:gd name="T8" fmla="*/ 1530 w 114"/>
                  <a:gd name="T9" fmla="*/ 1656 h 167"/>
                  <a:gd name="T10" fmla="*/ 710 w 114"/>
                  <a:gd name="T11" fmla="*/ 264 h 1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167">
                    <a:moveTo>
                      <a:pt x="4" y="0"/>
                    </a:moveTo>
                    <a:cubicBezTo>
                      <a:pt x="0" y="17"/>
                      <a:pt x="14" y="68"/>
                      <a:pt x="38" y="107"/>
                    </a:cubicBezTo>
                    <a:cubicBezTo>
                      <a:pt x="62" y="145"/>
                      <a:pt x="92" y="165"/>
                      <a:pt x="105" y="167"/>
                    </a:cubicBezTo>
                    <a:cubicBezTo>
                      <a:pt x="104" y="155"/>
                      <a:pt x="109" y="139"/>
                      <a:pt x="112" y="128"/>
                    </a:cubicBezTo>
                    <a:cubicBezTo>
                      <a:pt x="114" y="117"/>
                      <a:pt x="97" y="87"/>
                      <a:pt x="97" y="87"/>
                    </a:cubicBezTo>
                    <a:cubicBezTo>
                      <a:pt x="45" y="14"/>
                      <a:pt x="45" y="14"/>
                      <a:pt x="45" y="1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4" name="Freeform 426">
                <a:extLst>
                  <a:ext uri="{FF2B5EF4-FFF2-40B4-BE49-F238E27FC236}">
                    <a16:creationId xmlns:a16="http://schemas.microsoft.com/office/drawing/2014/main" id="{561992AB-A38D-4F87-B689-330B80184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997"/>
                <a:ext cx="211" cy="328"/>
              </a:xfrm>
              <a:custGeom>
                <a:avLst/>
                <a:gdLst>
                  <a:gd name="T0" fmla="*/ 83 w 84"/>
                  <a:gd name="T1" fmla="*/ 0 h 123"/>
                  <a:gd name="T2" fmla="*/ 63 w 84"/>
                  <a:gd name="T3" fmla="*/ 760 h 123"/>
                  <a:gd name="T4" fmla="*/ 1080 w 84"/>
                  <a:gd name="T5" fmla="*/ 1592 h 123"/>
                  <a:gd name="T6" fmla="*/ 1080 w 84"/>
                  <a:gd name="T7" fmla="*/ 1877 h 123"/>
                  <a:gd name="T8" fmla="*/ 985 w 84"/>
                  <a:gd name="T9" fmla="*/ 2141 h 123"/>
                  <a:gd name="T10" fmla="*/ 1110 w 84"/>
                  <a:gd name="T11" fmla="*/ 2296 h 123"/>
                  <a:gd name="T12" fmla="*/ 1218 w 84"/>
                  <a:gd name="T13" fmla="*/ 2048 h 123"/>
                  <a:gd name="T14" fmla="*/ 965 w 84"/>
                  <a:gd name="T15" fmla="*/ 832 h 123"/>
                  <a:gd name="T16" fmla="*/ 588 w 84"/>
                  <a:gd name="T17" fmla="*/ 363 h 123"/>
                  <a:gd name="T18" fmla="*/ 158 w 84"/>
                  <a:gd name="T19" fmla="*/ 35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123">
                    <a:moveTo>
                      <a:pt x="5" y="0"/>
                    </a:moveTo>
                    <a:cubicBezTo>
                      <a:pt x="0" y="12"/>
                      <a:pt x="2" y="25"/>
                      <a:pt x="4" y="40"/>
                    </a:cubicBezTo>
                    <a:cubicBezTo>
                      <a:pt x="29" y="35"/>
                      <a:pt x="64" y="57"/>
                      <a:pt x="68" y="84"/>
                    </a:cubicBezTo>
                    <a:cubicBezTo>
                      <a:pt x="68" y="88"/>
                      <a:pt x="69" y="94"/>
                      <a:pt x="68" y="99"/>
                    </a:cubicBezTo>
                    <a:cubicBezTo>
                      <a:pt x="68" y="105"/>
                      <a:pt x="62" y="109"/>
                      <a:pt x="62" y="113"/>
                    </a:cubicBezTo>
                    <a:cubicBezTo>
                      <a:pt x="61" y="117"/>
                      <a:pt x="64" y="123"/>
                      <a:pt x="70" y="121"/>
                    </a:cubicBezTo>
                    <a:cubicBezTo>
                      <a:pt x="74" y="120"/>
                      <a:pt x="76" y="113"/>
                      <a:pt x="77" y="108"/>
                    </a:cubicBezTo>
                    <a:cubicBezTo>
                      <a:pt x="84" y="85"/>
                      <a:pt x="74" y="63"/>
                      <a:pt x="61" y="44"/>
                    </a:cubicBezTo>
                    <a:cubicBezTo>
                      <a:pt x="54" y="34"/>
                      <a:pt x="46" y="26"/>
                      <a:pt x="37" y="19"/>
                    </a:cubicBezTo>
                    <a:cubicBezTo>
                      <a:pt x="29" y="12"/>
                      <a:pt x="20" y="7"/>
                      <a:pt x="10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5" name="Line 427">
                <a:extLst>
                  <a:ext uri="{FF2B5EF4-FFF2-40B4-BE49-F238E27FC236}">
                    <a16:creationId xmlns:a16="http://schemas.microsoft.com/office/drawing/2014/main" id="{CB282EA1-C9CC-4F73-86ED-0860E67DCA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3" y="300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6" name="Line 428">
                <a:extLst>
                  <a:ext uri="{FF2B5EF4-FFF2-40B4-BE49-F238E27FC236}">
                    <a16:creationId xmlns:a16="http://schemas.microsoft.com/office/drawing/2014/main" id="{C9245BBB-3FFA-430E-8879-7FD29C5F79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3" y="300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7" name="Freeform 429">
                <a:extLst>
                  <a:ext uri="{FF2B5EF4-FFF2-40B4-BE49-F238E27FC236}">
                    <a16:creationId xmlns:a16="http://schemas.microsoft.com/office/drawing/2014/main" id="{108FFA30-DD0A-4821-A9E7-592394618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2955"/>
                <a:ext cx="256" cy="282"/>
              </a:xfrm>
              <a:custGeom>
                <a:avLst/>
                <a:gdLst>
                  <a:gd name="T0" fmla="*/ 806 w 102"/>
                  <a:gd name="T1" fmla="*/ 396 h 106"/>
                  <a:gd name="T2" fmla="*/ 271 w 102"/>
                  <a:gd name="T3" fmla="*/ 149 h 106"/>
                  <a:gd name="T4" fmla="*/ 50 w 102"/>
                  <a:gd name="T5" fmla="*/ 35 h 106"/>
                  <a:gd name="T6" fmla="*/ 63 w 102"/>
                  <a:gd name="T7" fmla="*/ 375 h 106"/>
                  <a:gd name="T8" fmla="*/ 535 w 102"/>
                  <a:gd name="T9" fmla="*/ 1995 h 106"/>
                  <a:gd name="T10" fmla="*/ 597 w 102"/>
                  <a:gd name="T11" fmla="*/ 1429 h 106"/>
                  <a:gd name="T12" fmla="*/ 951 w 102"/>
                  <a:gd name="T13" fmla="*/ 1245 h 106"/>
                  <a:gd name="T14" fmla="*/ 1360 w 102"/>
                  <a:gd name="T15" fmla="*/ 1487 h 106"/>
                  <a:gd name="T16" fmla="*/ 1614 w 102"/>
                  <a:gd name="T17" fmla="*/ 1692 h 106"/>
                  <a:gd name="T18" fmla="*/ 1436 w 102"/>
                  <a:gd name="T19" fmla="*/ 1261 h 106"/>
                  <a:gd name="T20" fmla="*/ 888 w 102"/>
                  <a:gd name="T21" fmla="*/ 793 h 1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2" h="106">
                    <a:moveTo>
                      <a:pt x="51" y="21"/>
                    </a:moveTo>
                    <a:cubicBezTo>
                      <a:pt x="40" y="12"/>
                      <a:pt x="28" y="11"/>
                      <a:pt x="17" y="8"/>
                    </a:cubicBezTo>
                    <a:cubicBezTo>
                      <a:pt x="15" y="7"/>
                      <a:pt x="5" y="0"/>
                      <a:pt x="3" y="2"/>
                    </a:cubicBezTo>
                    <a:cubicBezTo>
                      <a:pt x="0" y="4"/>
                      <a:pt x="4" y="17"/>
                      <a:pt x="4" y="20"/>
                    </a:cubicBezTo>
                    <a:cubicBezTo>
                      <a:pt x="11" y="51"/>
                      <a:pt x="19" y="79"/>
                      <a:pt x="34" y="106"/>
                    </a:cubicBezTo>
                    <a:cubicBezTo>
                      <a:pt x="33" y="97"/>
                      <a:pt x="32" y="85"/>
                      <a:pt x="38" y="76"/>
                    </a:cubicBezTo>
                    <a:cubicBezTo>
                      <a:pt x="43" y="68"/>
                      <a:pt x="51" y="64"/>
                      <a:pt x="60" y="66"/>
                    </a:cubicBezTo>
                    <a:cubicBezTo>
                      <a:pt x="69" y="68"/>
                      <a:pt x="77" y="74"/>
                      <a:pt x="86" y="79"/>
                    </a:cubicBezTo>
                    <a:cubicBezTo>
                      <a:pt x="92" y="82"/>
                      <a:pt x="97" y="85"/>
                      <a:pt x="102" y="90"/>
                    </a:cubicBezTo>
                    <a:cubicBezTo>
                      <a:pt x="97" y="84"/>
                      <a:pt x="97" y="74"/>
                      <a:pt x="91" y="67"/>
                    </a:cubicBezTo>
                    <a:cubicBezTo>
                      <a:pt x="82" y="56"/>
                      <a:pt x="66" y="52"/>
                      <a:pt x="56" y="4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8" name="Freeform 430">
                <a:extLst>
                  <a:ext uri="{FF2B5EF4-FFF2-40B4-BE49-F238E27FC236}">
                    <a16:creationId xmlns:a16="http://schemas.microsoft.com/office/drawing/2014/main" id="{36134FB2-CADA-4DE0-8A12-57F27757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136"/>
                <a:ext cx="116" cy="267"/>
              </a:xfrm>
              <a:custGeom>
                <a:avLst/>
                <a:gdLst>
                  <a:gd name="T0" fmla="*/ 33 w 46"/>
                  <a:gd name="T1" fmla="*/ 0 h 100"/>
                  <a:gd name="T2" fmla="*/ 0 w 46"/>
                  <a:gd name="T3" fmla="*/ 1541 h 100"/>
                  <a:gd name="T4" fmla="*/ 338 w 46"/>
                  <a:gd name="T5" fmla="*/ 1754 h 100"/>
                  <a:gd name="T6" fmla="*/ 547 w 46"/>
                  <a:gd name="T7" fmla="*/ 1904 h 100"/>
                  <a:gd name="T8" fmla="*/ 610 w 46"/>
                  <a:gd name="T9" fmla="*/ 1583 h 100"/>
                  <a:gd name="T10" fmla="*/ 719 w 46"/>
                  <a:gd name="T11" fmla="*/ 1025 h 100"/>
                  <a:gd name="T12" fmla="*/ 577 w 46"/>
                  <a:gd name="T13" fmla="*/ 491 h 100"/>
                  <a:gd name="T14" fmla="*/ 431 w 46"/>
                  <a:gd name="T15" fmla="*/ 171 h 100"/>
                  <a:gd name="T16" fmla="*/ 255 w 46"/>
                  <a:gd name="T17" fmla="*/ 0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00">
                    <a:moveTo>
                      <a:pt x="2" y="0"/>
                    </a:moveTo>
                    <a:cubicBezTo>
                      <a:pt x="23" y="15"/>
                      <a:pt x="44" y="81"/>
                      <a:pt x="0" y="81"/>
                    </a:cubicBezTo>
                    <a:cubicBezTo>
                      <a:pt x="5" y="83"/>
                      <a:pt x="16" y="90"/>
                      <a:pt x="21" y="92"/>
                    </a:cubicBezTo>
                    <a:cubicBezTo>
                      <a:pt x="25" y="94"/>
                      <a:pt x="30" y="100"/>
                      <a:pt x="34" y="100"/>
                    </a:cubicBezTo>
                    <a:cubicBezTo>
                      <a:pt x="36" y="95"/>
                      <a:pt x="37" y="89"/>
                      <a:pt x="38" y="83"/>
                    </a:cubicBezTo>
                    <a:cubicBezTo>
                      <a:pt x="40" y="75"/>
                      <a:pt x="44" y="62"/>
                      <a:pt x="45" y="54"/>
                    </a:cubicBezTo>
                    <a:cubicBezTo>
                      <a:pt x="46" y="43"/>
                      <a:pt x="41" y="36"/>
                      <a:pt x="36" y="26"/>
                    </a:cubicBezTo>
                    <a:cubicBezTo>
                      <a:pt x="34" y="20"/>
                      <a:pt x="31" y="14"/>
                      <a:pt x="27" y="9"/>
                    </a:cubicBezTo>
                    <a:cubicBezTo>
                      <a:pt x="24" y="5"/>
                      <a:pt x="18" y="4"/>
                      <a:pt x="1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29" name="Freeform 431">
                <a:extLst>
                  <a:ext uri="{FF2B5EF4-FFF2-40B4-BE49-F238E27FC236}">
                    <a16:creationId xmlns:a16="http://schemas.microsoft.com/office/drawing/2014/main" id="{3119A367-E12B-4585-84B9-823673F6C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3149"/>
                <a:ext cx="108" cy="123"/>
              </a:xfrm>
              <a:custGeom>
                <a:avLst/>
                <a:gdLst>
                  <a:gd name="T0" fmla="*/ 0 w 43"/>
                  <a:gd name="T1" fmla="*/ 516 h 46"/>
                  <a:gd name="T2" fmla="*/ 334 w 43"/>
                  <a:gd name="T3" fmla="*/ 401 h 46"/>
                  <a:gd name="T4" fmla="*/ 251 w 43"/>
                  <a:gd name="T5" fmla="*/ 0 h 46"/>
                  <a:gd name="T6" fmla="*/ 505 w 43"/>
                  <a:gd name="T7" fmla="*/ 401 h 46"/>
                  <a:gd name="T8" fmla="*/ 663 w 43"/>
                  <a:gd name="T9" fmla="*/ 880 h 46"/>
                  <a:gd name="T10" fmla="*/ 409 w 43"/>
                  <a:gd name="T11" fmla="*/ 786 h 46"/>
                  <a:gd name="T12" fmla="*/ 113 w 43"/>
                  <a:gd name="T13" fmla="*/ 65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0" y="27"/>
                    </a:moveTo>
                    <a:cubicBezTo>
                      <a:pt x="8" y="28"/>
                      <a:pt x="16" y="30"/>
                      <a:pt x="21" y="21"/>
                    </a:cubicBezTo>
                    <a:cubicBezTo>
                      <a:pt x="26" y="12"/>
                      <a:pt x="19" y="6"/>
                      <a:pt x="16" y="0"/>
                    </a:cubicBezTo>
                    <a:cubicBezTo>
                      <a:pt x="25" y="1"/>
                      <a:pt x="29" y="14"/>
                      <a:pt x="32" y="21"/>
                    </a:cubicBezTo>
                    <a:cubicBezTo>
                      <a:pt x="35" y="27"/>
                      <a:pt x="43" y="39"/>
                      <a:pt x="42" y="46"/>
                    </a:cubicBezTo>
                    <a:cubicBezTo>
                      <a:pt x="36" y="43"/>
                      <a:pt x="31" y="43"/>
                      <a:pt x="26" y="41"/>
                    </a:cubicBezTo>
                    <a:cubicBezTo>
                      <a:pt x="19" y="39"/>
                      <a:pt x="14" y="35"/>
                      <a:pt x="7" y="3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0" name="Freeform 432">
                <a:extLst>
                  <a:ext uri="{FF2B5EF4-FFF2-40B4-BE49-F238E27FC236}">
                    <a16:creationId xmlns:a16="http://schemas.microsoft.com/office/drawing/2014/main" id="{448709E3-2B86-4459-97B2-5CF13C37E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3283"/>
                <a:ext cx="105" cy="413"/>
              </a:xfrm>
              <a:custGeom>
                <a:avLst/>
                <a:gdLst>
                  <a:gd name="T0" fmla="*/ 395 w 42"/>
                  <a:gd name="T1" fmla="*/ 21 h 155"/>
                  <a:gd name="T2" fmla="*/ 158 w 42"/>
                  <a:gd name="T3" fmla="*/ 602 h 155"/>
                  <a:gd name="T4" fmla="*/ 33 w 42"/>
                  <a:gd name="T5" fmla="*/ 1455 h 155"/>
                  <a:gd name="T6" fmla="*/ 270 w 42"/>
                  <a:gd name="T7" fmla="*/ 2193 h 155"/>
                  <a:gd name="T8" fmla="*/ 645 w 42"/>
                  <a:gd name="T9" fmla="*/ 2931 h 155"/>
                  <a:gd name="T10" fmla="*/ 520 w 42"/>
                  <a:gd name="T11" fmla="*/ 717 h 155"/>
                  <a:gd name="T12" fmla="*/ 645 w 42"/>
                  <a:gd name="T13" fmla="*/ 477 h 155"/>
                  <a:gd name="T14" fmla="*/ 583 w 42"/>
                  <a:gd name="T15" fmla="*/ 0 h 1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155">
                    <a:moveTo>
                      <a:pt x="25" y="1"/>
                    </a:moveTo>
                    <a:cubicBezTo>
                      <a:pt x="25" y="12"/>
                      <a:pt x="15" y="23"/>
                      <a:pt x="10" y="32"/>
                    </a:cubicBezTo>
                    <a:cubicBezTo>
                      <a:pt x="5" y="43"/>
                      <a:pt x="0" y="65"/>
                      <a:pt x="2" y="77"/>
                    </a:cubicBezTo>
                    <a:cubicBezTo>
                      <a:pt x="5" y="89"/>
                      <a:pt x="12" y="104"/>
                      <a:pt x="17" y="116"/>
                    </a:cubicBezTo>
                    <a:cubicBezTo>
                      <a:pt x="23" y="130"/>
                      <a:pt x="34" y="142"/>
                      <a:pt x="41" y="155"/>
                    </a:cubicBezTo>
                    <a:cubicBezTo>
                      <a:pt x="24" y="125"/>
                      <a:pt x="9" y="68"/>
                      <a:pt x="33" y="38"/>
                    </a:cubicBezTo>
                    <a:cubicBezTo>
                      <a:pt x="37" y="33"/>
                      <a:pt x="41" y="31"/>
                      <a:pt x="41" y="25"/>
                    </a:cubicBezTo>
                    <a:cubicBezTo>
                      <a:pt x="42" y="18"/>
                      <a:pt x="42" y="5"/>
                      <a:pt x="37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1" name="Freeform 433">
                <a:extLst>
                  <a:ext uri="{FF2B5EF4-FFF2-40B4-BE49-F238E27FC236}">
                    <a16:creationId xmlns:a16="http://schemas.microsoft.com/office/drawing/2014/main" id="{8E733930-6136-400F-829C-0059A588B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261"/>
                <a:ext cx="107" cy="264"/>
              </a:xfrm>
              <a:custGeom>
                <a:avLst/>
                <a:gdLst>
                  <a:gd name="T0" fmla="*/ 662 w 43"/>
                  <a:gd name="T1" fmla="*/ 21 h 99"/>
                  <a:gd name="T2" fmla="*/ 478 w 43"/>
                  <a:gd name="T3" fmla="*/ 435 h 99"/>
                  <a:gd name="T4" fmla="*/ 309 w 43"/>
                  <a:gd name="T5" fmla="*/ 888 h 99"/>
                  <a:gd name="T6" fmla="*/ 124 w 43"/>
                  <a:gd name="T7" fmla="*/ 1365 h 99"/>
                  <a:gd name="T8" fmla="*/ 105 w 43"/>
                  <a:gd name="T9" fmla="*/ 1877 h 99"/>
                  <a:gd name="T10" fmla="*/ 154 w 43"/>
                  <a:gd name="T11" fmla="*/ 797 h 99"/>
                  <a:gd name="T12" fmla="*/ 341 w 43"/>
                  <a:gd name="T13" fmla="*/ 419 h 99"/>
                  <a:gd name="T14" fmla="*/ 465 w 43"/>
                  <a:gd name="T15" fmla="*/ 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99">
                    <a:moveTo>
                      <a:pt x="43" y="1"/>
                    </a:moveTo>
                    <a:cubicBezTo>
                      <a:pt x="37" y="4"/>
                      <a:pt x="33" y="17"/>
                      <a:pt x="31" y="23"/>
                    </a:cubicBezTo>
                    <a:cubicBezTo>
                      <a:pt x="28" y="32"/>
                      <a:pt x="24" y="39"/>
                      <a:pt x="20" y="47"/>
                    </a:cubicBezTo>
                    <a:cubicBezTo>
                      <a:pt x="15" y="56"/>
                      <a:pt x="10" y="63"/>
                      <a:pt x="8" y="72"/>
                    </a:cubicBezTo>
                    <a:cubicBezTo>
                      <a:pt x="6" y="81"/>
                      <a:pt x="7" y="90"/>
                      <a:pt x="7" y="99"/>
                    </a:cubicBezTo>
                    <a:cubicBezTo>
                      <a:pt x="0" y="80"/>
                      <a:pt x="0" y="61"/>
                      <a:pt x="10" y="42"/>
                    </a:cubicBezTo>
                    <a:cubicBezTo>
                      <a:pt x="13" y="35"/>
                      <a:pt x="18" y="28"/>
                      <a:pt x="22" y="22"/>
                    </a:cubicBezTo>
                    <a:cubicBezTo>
                      <a:pt x="28" y="14"/>
                      <a:pt x="26" y="8"/>
                      <a:pt x="3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2" name="Freeform 434">
                <a:extLst>
                  <a:ext uri="{FF2B5EF4-FFF2-40B4-BE49-F238E27FC236}">
                    <a16:creationId xmlns:a16="http://schemas.microsoft.com/office/drawing/2014/main" id="{D85FFB6C-9036-47D8-8EED-BBD2239E0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789"/>
                <a:ext cx="228" cy="235"/>
              </a:xfrm>
              <a:custGeom>
                <a:avLst/>
                <a:gdLst>
                  <a:gd name="T0" fmla="*/ 0 w 91"/>
                  <a:gd name="T1" fmla="*/ 1370 h 88"/>
                  <a:gd name="T2" fmla="*/ 301 w 91"/>
                  <a:gd name="T3" fmla="*/ 1106 h 88"/>
                  <a:gd name="T4" fmla="*/ 459 w 91"/>
                  <a:gd name="T5" fmla="*/ 742 h 88"/>
                  <a:gd name="T6" fmla="*/ 646 w 91"/>
                  <a:gd name="T7" fmla="*/ 0 h 88"/>
                  <a:gd name="T8" fmla="*/ 1193 w 91"/>
                  <a:gd name="T9" fmla="*/ 606 h 88"/>
                  <a:gd name="T10" fmla="*/ 1401 w 91"/>
                  <a:gd name="T11" fmla="*/ 1677 h 88"/>
                  <a:gd name="T12" fmla="*/ 817 w 91"/>
                  <a:gd name="T13" fmla="*/ 969 h 88"/>
                  <a:gd name="T14" fmla="*/ 145 w 91"/>
                  <a:gd name="T15" fmla="*/ 1469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88">
                    <a:moveTo>
                      <a:pt x="0" y="72"/>
                    </a:moveTo>
                    <a:cubicBezTo>
                      <a:pt x="6" y="66"/>
                      <a:pt x="14" y="65"/>
                      <a:pt x="19" y="58"/>
                    </a:cubicBezTo>
                    <a:cubicBezTo>
                      <a:pt x="24" y="52"/>
                      <a:pt x="27" y="46"/>
                      <a:pt x="29" y="39"/>
                    </a:cubicBezTo>
                    <a:cubicBezTo>
                      <a:pt x="32" y="26"/>
                      <a:pt x="36" y="12"/>
                      <a:pt x="41" y="0"/>
                    </a:cubicBezTo>
                    <a:cubicBezTo>
                      <a:pt x="54" y="9"/>
                      <a:pt x="65" y="21"/>
                      <a:pt x="76" y="32"/>
                    </a:cubicBezTo>
                    <a:cubicBezTo>
                      <a:pt x="87" y="44"/>
                      <a:pt x="91" y="73"/>
                      <a:pt x="89" y="88"/>
                    </a:cubicBezTo>
                    <a:cubicBezTo>
                      <a:pt x="82" y="74"/>
                      <a:pt x="70" y="34"/>
                      <a:pt x="52" y="51"/>
                    </a:cubicBezTo>
                    <a:cubicBezTo>
                      <a:pt x="47" y="56"/>
                      <a:pt x="15" y="72"/>
                      <a:pt x="9" y="77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3" name="Freeform 435">
                <a:extLst>
                  <a:ext uri="{FF2B5EF4-FFF2-40B4-BE49-F238E27FC236}">
                    <a16:creationId xmlns:a16="http://schemas.microsoft.com/office/drawing/2014/main" id="{07051F0F-D4C1-4AC4-B531-084756829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1" y="2781"/>
                <a:ext cx="175" cy="264"/>
              </a:xfrm>
              <a:custGeom>
                <a:avLst/>
                <a:gdLst>
                  <a:gd name="T0" fmla="*/ 145 w 70"/>
                  <a:gd name="T1" fmla="*/ 1877 h 99"/>
                  <a:gd name="T2" fmla="*/ 500 w 70"/>
                  <a:gd name="T3" fmla="*/ 931 h 99"/>
                  <a:gd name="T4" fmla="*/ 738 w 70"/>
                  <a:gd name="T5" fmla="*/ 512 h 99"/>
                  <a:gd name="T6" fmla="*/ 1095 w 70"/>
                  <a:gd name="T7" fmla="*/ 683 h 99"/>
                  <a:gd name="T8" fmla="*/ 863 w 70"/>
                  <a:gd name="T9" fmla="*/ 363 h 99"/>
                  <a:gd name="T10" fmla="*/ 583 w 70"/>
                  <a:gd name="T11" fmla="*/ 0 h 99"/>
                  <a:gd name="T12" fmla="*/ 408 w 70"/>
                  <a:gd name="T13" fmla="*/ 819 h 99"/>
                  <a:gd name="T14" fmla="*/ 0 w 70"/>
                  <a:gd name="T15" fmla="*/ 140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99">
                    <a:moveTo>
                      <a:pt x="9" y="99"/>
                    </a:moveTo>
                    <a:cubicBezTo>
                      <a:pt x="4" y="78"/>
                      <a:pt x="27" y="67"/>
                      <a:pt x="32" y="49"/>
                    </a:cubicBezTo>
                    <a:cubicBezTo>
                      <a:pt x="34" y="40"/>
                      <a:pt x="36" y="29"/>
                      <a:pt x="47" y="27"/>
                    </a:cubicBezTo>
                    <a:cubicBezTo>
                      <a:pt x="57" y="26"/>
                      <a:pt x="63" y="29"/>
                      <a:pt x="70" y="36"/>
                    </a:cubicBezTo>
                    <a:cubicBezTo>
                      <a:pt x="68" y="29"/>
                      <a:pt x="59" y="24"/>
                      <a:pt x="55" y="19"/>
                    </a:cubicBezTo>
                    <a:cubicBezTo>
                      <a:pt x="50" y="15"/>
                      <a:pt x="43" y="2"/>
                      <a:pt x="37" y="0"/>
                    </a:cubicBezTo>
                    <a:cubicBezTo>
                      <a:pt x="37" y="13"/>
                      <a:pt x="30" y="32"/>
                      <a:pt x="26" y="43"/>
                    </a:cubicBezTo>
                    <a:cubicBezTo>
                      <a:pt x="22" y="52"/>
                      <a:pt x="12" y="78"/>
                      <a:pt x="0" y="7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4" name="Freeform 436">
                <a:extLst>
                  <a:ext uri="{FF2B5EF4-FFF2-40B4-BE49-F238E27FC236}">
                    <a16:creationId xmlns:a16="http://schemas.microsoft.com/office/drawing/2014/main" id="{1A29297A-4835-4BB0-A531-5890B7B40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933"/>
                <a:ext cx="65" cy="110"/>
              </a:xfrm>
              <a:custGeom>
                <a:avLst/>
                <a:gdLst>
                  <a:gd name="T0" fmla="*/ 408 w 26"/>
                  <a:gd name="T1" fmla="*/ 0 h 41"/>
                  <a:gd name="T2" fmla="*/ 250 w 26"/>
                  <a:gd name="T3" fmla="*/ 193 h 41"/>
                  <a:gd name="T4" fmla="*/ 63 w 26"/>
                  <a:gd name="T5" fmla="*/ 330 h 41"/>
                  <a:gd name="T6" fmla="*/ 270 w 26"/>
                  <a:gd name="T7" fmla="*/ 791 h 41"/>
                  <a:gd name="T8" fmla="*/ 283 w 26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41">
                    <a:moveTo>
                      <a:pt x="26" y="0"/>
                    </a:moveTo>
                    <a:cubicBezTo>
                      <a:pt x="24" y="5"/>
                      <a:pt x="20" y="7"/>
                      <a:pt x="16" y="10"/>
                    </a:cubicBezTo>
                    <a:cubicBezTo>
                      <a:pt x="14" y="12"/>
                      <a:pt x="6" y="15"/>
                      <a:pt x="4" y="17"/>
                    </a:cubicBezTo>
                    <a:cubicBezTo>
                      <a:pt x="0" y="24"/>
                      <a:pt x="11" y="39"/>
                      <a:pt x="17" y="41"/>
                    </a:cubicBezTo>
                    <a:cubicBezTo>
                      <a:pt x="14" y="33"/>
                      <a:pt x="12" y="26"/>
                      <a:pt x="18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5" name="Freeform 437">
                <a:extLst>
                  <a:ext uri="{FF2B5EF4-FFF2-40B4-BE49-F238E27FC236}">
                    <a16:creationId xmlns:a16="http://schemas.microsoft.com/office/drawing/2014/main" id="{20EC1AB6-CF33-4E0D-9A1D-DCFE435B0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920"/>
                <a:ext cx="148" cy="125"/>
              </a:xfrm>
              <a:custGeom>
                <a:avLst/>
                <a:gdLst>
                  <a:gd name="T0" fmla="*/ 850 w 59"/>
                  <a:gd name="T1" fmla="*/ 883 h 47"/>
                  <a:gd name="T2" fmla="*/ 913 w 59"/>
                  <a:gd name="T3" fmla="*/ 715 h 47"/>
                  <a:gd name="T4" fmla="*/ 913 w 59"/>
                  <a:gd name="T5" fmla="*/ 545 h 47"/>
                  <a:gd name="T6" fmla="*/ 850 w 59"/>
                  <a:gd name="T7" fmla="*/ 396 h 47"/>
                  <a:gd name="T8" fmla="*/ 788 w 59"/>
                  <a:gd name="T9" fmla="*/ 205 h 47"/>
                  <a:gd name="T10" fmla="*/ 379 w 59"/>
                  <a:gd name="T11" fmla="*/ 0 h 47"/>
                  <a:gd name="T12" fmla="*/ 145 w 59"/>
                  <a:gd name="T13" fmla="*/ 93 h 47"/>
                  <a:gd name="T14" fmla="*/ 33 w 59"/>
                  <a:gd name="T15" fmla="*/ 205 h 47"/>
                  <a:gd name="T16" fmla="*/ 0 w 59"/>
                  <a:gd name="T17" fmla="*/ 362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47">
                    <a:moveTo>
                      <a:pt x="54" y="47"/>
                    </a:moveTo>
                    <a:cubicBezTo>
                      <a:pt x="56" y="45"/>
                      <a:pt x="57" y="41"/>
                      <a:pt x="58" y="38"/>
                    </a:cubicBezTo>
                    <a:cubicBezTo>
                      <a:pt x="59" y="35"/>
                      <a:pt x="58" y="32"/>
                      <a:pt x="58" y="29"/>
                    </a:cubicBezTo>
                    <a:cubicBezTo>
                      <a:pt x="57" y="26"/>
                      <a:pt x="56" y="23"/>
                      <a:pt x="54" y="21"/>
                    </a:cubicBezTo>
                    <a:cubicBezTo>
                      <a:pt x="53" y="18"/>
                      <a:pt x="52" y="14"/>
                      <a:pt x="50" y="11"/>
                    </a:cubicBezTo>
                    <a:cubicBezTo>
                      <a:pt x="44" y="2"/>
                      <a:pt x="34" y="0"/>
                      <a:pt x="24" y="0"/>
                    </a:cubicBezTo>
                    <a:cubicBezTo>
                      <a:pt x="19" y="1"/>
                      <a:pt x="13" y="2"/>
                      <a:pt x="9" y="5"/>
                    </a:cubicBezTo>
                    <a:cubicBezTo>
                      <a:pt x="7" y="7"/>
                      <a:pt x="4" y="9"/>
                      <a:pt x="2" y="11"/>
                    </a:cubicBezTo>
                    <a:cubicBezTo>
                      <a:pt x="0" y="12"/>
                      <a:pt x="0" y="16"/>
                      <a:pt x="0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6" name="Freeform 438">
                <a:extLst>
                  <a:ext uri="{FF2B5EF4-FFF2-40B4-BE49-F238E27FC236}">
                    <a16:creationId xmlns:a16="http://schemas.microsoft.com/office/drawing/2014/main" id="{E6F1E0B5-95C8-486B-86CC-973962D40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773"/>
                <a:ext cx="98" cy="214"/>
              </a:xfrm>
              <a:custGeom>
                <a:avLst/>
                <a:gdLst>
                  <a:gd name="T0" fmla="*/ 176 w 39"/>
                  <a:gd name="T1" fmla="*/ 0 h 80"/>
                  <a:gd name="T2" fmla="*/ 493 w 39"/>
                  <a:gd name="T3" fmla="*/ 1089 h 80"/>
                  <a:gd name="T4" fmla="*/ 601 w 39"/>
                  <a:gd name="T5" fmla="*/ 1530 h 80"/>
                  <a:gd name="T6" fmla="*/ 284 w 39"/>
                  <a:gd name="T7" fmla="*/ 1495 h 80"/>
                  <a:gd name="T8" fmla="*/ 0 w 39"/>
                  <a:gd name="T9" fmla="*/ 1338 h 80"/>
                  <a:gd name="T10" fmla="*/ 20 w 39"/>
                  <a:gd name="T11" fmla="*/ 82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80">
                    <a:moveTo>
                      <a:pt x="11" y="0"/>
                    </a:moveTo>
                    <a:cubicBezTo>
                      <a:pt x="15" y="26"/>
                      <a:pt x="22" y="42"/>
                      <a:pt x="31" y="57"/>
                    </a:cubicBezTo>
                    <a:cubicBezTo>
                      <a:pt x="39" y="72"/>
                      <a:pt x="38" y="80"/>
                      <a:pt x="38" y="80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1" y="43"/>
                      <a:pt x="1" y="43"/>
                      <a:pt x="1" y="4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7" name="Freeform 439">
                <a:extLst>
                  <a:ext uri="{FF2B5EF4-FFF2-40B4-BE49-F238E27FC236}">
                    <a16:creationId xmlns:a16="http://schemas.microsoft.com/office/drawing/2014/main" id="{8B7936FD-EE00-4413-A58F-1066758A8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915"/>
                <a:ext cx="152" cy="168"/>
              </a:xfrm>
              <a:custGeom>
                <a:avLst/>
                <a:gdLst>
                  <a:gd name="T0" fmla="*/ 12 w 61"/>
                  <a:gd name="T1" fmla="*/ 435 h 63"/>
                  <a:gd name="T2" fmla="*/ 62 w 61"/>
                  <a:gd name="T3" fmla="*/ 307 h 63"/>
                  <a:gd name="T4" fmla="*/ 199 w 61"/>
                  <a:gd name="T5" fmla="*/ 149 h 63"/>
                  <a:gd name="T6" fmla="*/ 187 w 61"/>
                  <a:gd name="T7" fmla="*/ 35 h 63"/>
                  <a:gd name="T8" fmla="*/ 311 w 61"/>
                  <a:gd name="T9" fmla="*/ 307 h 63"/>
                  <a:gd name="T10" fmla="*/ 292 w 61"/>
                  <a:gd name="T11" fmla="*/ 512 h 63"/>
                  <a:gd name="T12" fmla="*/ 434 w 61"/>
                  <a:gd name="T13" fmla="*/ 704 h 63"/>
                  <a:gd name="T14" fmla="*/ 728 w 61"/>
                  <a:gd name="T15" fmla="*/ 776 h 63"/>
                  <a:gd name="T16" fmla="*/ 837 w 61"/>
                  <a:gd name="T17" fmla="*/ 661 h 63"/>
                  <a:gd name="T18" fmla="*/ 882 w 61"/>
                  <a:gd name="T19" fmla="*/ 491 h 63"/>
                  <a:gd name="T20" fmla="*/ 932 w 61"/>
                  <a:gd name="T21" fmla="*/ 739 h 63"/>
                  <a:gd name="T22" fmla="*/ 758 w 61"/>
                  <a:gd name="T23" fmla="*/ 1101 h 63"/>
                  <a:gd name="T24" fmla="*/ 167 w 61"/>
                  <a:gd name="T25" fmla="*/ 1024 h 63"/>
                  <a:gd name="T26" fmla="*/ 30 w 61"/>
                  <a:gd name="T27" fmla="*/ 832 h 63"/>
                  <a:gd name="T28" fmla="*/ 0 w 61"/>
                  <a:gd name="T29" fmla="*/ 661 h 63"/>
                  <a:gd name="T30" fmla="*/ 30 w 61"/>
                  <a:gd name="T31" fmla="*/ 568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63">
                    <a:moveTo>
                      <a:pt x="1" y="23"/>
                    </a:moveTo>
                    <a:cubicBezTo>
                      <a:pt x="1" y="21"/>
                      <a:pt x="3" y="18"/>
                      <a:pt x="4" y="16"/>
                    </a:cubicBezTo>
                    <a:cubicBezTo>
                      <a:pt x="7" y="13"/>
                      <a:pt x="9" y="10"/>
                      <a:pt x="13" y="8"/>
                    </a:cubicBezTo>
                    <a:cubicBezTo>
                      <a:pt x="21" y="3"/>
                      <a:pt x="3" y="0"/>
                      <a:pt x="12" y="2"/>
                    </a:cubicBezTo>
                    <a:cubicBezTo>
                      <a:pt x="5" y="3"/>
                      <a:pt x="24" y="9"/>
                      <a:pt x="20" y="16"/>
                    </a:cubicBezTo>
                    <a:cubicBezTo>
                      <a:pt x="19" y="19"/>
                      <a:pt x="18" y="24"/>
                      <a:pt x="19" y="27"/>
                    </a:cubicBezTo>
                    <a:cubicBezTo>
                      <a:pt x="21" y="31"/>
                      <a:pt x="25" y="34"/>
                      <a:pt x="28" y="37"/>
                    </a:cubicBezTo>
                    <a:cubicBezTo>
                      <a:pt x="33" y="43"/>
                      <a:pt x="40" y="44"/>
                      <a:pt x="47" y="41"/>
                    </a:cubicBezTo>
                    <a:cubicBezTo>
                      <a:pt x="50" y="39"/>
                      <a:pt x="52" y="37"/>
                      <a:pt x="54" y="35"/>
                    </a:cubicBezTo>
                    <a:cubicBezTo>
                      <a:pt x="56" y="32"/>
                      <a:pt x="56" y="29"/>
                      <a:pt x="57" y="26"/>
                    </a:cubicBezTo>
                    <a:cubicBezTo>
                      <a:pt x="61" y="29"/>
                      <a:pt x="60" y="35"/>
                      <a:pt x="60" y="39"/>
                    </a:cubicBezTo>
                    <a:cubicBezTo>
                      <a:pt x="59" y="45"/>
                      <a:pt x="55" y="56"/>
                      <a:pt x="49" y="58"/>
                    </a:cubicBezTo>
                    <a:cubicBezTo>
                      <a:pt x="36" y="63"/>
                      <a:pt x="23" y="62"/>
                      <a:pt x="11" y="54"/>
                    </a:cubicBezTo>
                    <a:cubicBezTo>
                      <a:pt x="7" y="52"/>
                      <a:pt x="4" y="48"/>
                      <a:pt x="2" y="44"/>
                    </a:cubicBezTo>
                    <a:cubicBezTo>
                      <a:pt x="1" y="42"/>
                      <a:pt x="0" y="38"/>
                      <a:pt x="0" y="35"/>
                    </a:cubicBezTo>
                    <a:cubicBezTo>
                      <a:pt x="0" y="34"/>
                      <a:pt x="1" y="32"/>
                      <a:pt x="2" y="3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8" name="Freeform 440">
                <a:extLst>
                  <a:ext uri="{FF2B5EF4-FFF2-40B4-BE49-F238E27FC236}">
                    <a16:creationId xmlns:a16="http://schemas.microsoft.com/office/drawing/2014/main" id="{FE86EE00-48EA-4008-9C62-E6EF899E2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584"/>
                <a:ext cx="251" cy="123"/>
              </a:xfrm>
              <a:custGeom>
                <a:avLst/>
                <a:gdLst>
                  <a:gd name="T0" fmla="*/ 20 w 100"/>
                  <a:gd name="T1" fmla="*/ 479 h 46"/>
                  <a:gd name="T2" fmla="*/ 1456 w 100"/>
                  <a:gd name="T3" fmla="*/ 0 h 46"/>
                  <a:gd name="T4" fmla="*/ 663 w 100"/>
                  <a:gd name="T5" fmla="*/ 479 h 46"/>
                  <a:gd name="T6" fmla="*/ 314 w 100"/>
                  <a:gd name="T7" fmla="*/ 537 h 46"/>
                  <a:gd name="T8" fmla="*/ 0 w 100"/>
                  <a:gd name="T9" fmla="*/ 479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1" y="25"/>
                    </a:moveTo>
                    <a:cubicBezTo>
                      <a:pt x="24" y="27"/>
                      <a:pt x="100" y="46"/>
                      <a:pt x="92" y="0"/>
                    </a:cubicBezTo>
                    <a:cubicBezTo>
                      <a:pt x="79" y="15"/>
                      <a:pt x="61" y="22"/>
                      <a:pt x="42" y="25"/>
                    </a:cubicBezTo>
                    <a:cubicBezTo>
                      <a:pt x="35" y="26"/>
                      <a:pt x="27" y="28"/>
                      <a:pt x="20" y="28"/>
                    </a:cubicBezTo>
                    <a:cubicBezTo>
                      <a:pt x="13" y="28"/>
                      <a:pt x="7" y="24"/>
                      <a:pt x="0" y="2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39" name="Freeform 441">
                <a:extLst>
                  <a:ext uri="{FF2B5EF4-FFF2-40B4-BE49-F238E27FC236}">
                    <a16:creationId xmlns:a16="http://schemas.microsoft.com/office/drawing/2014/main" id="{B61B2F18-DA1F-45E0-86EF-58EE0A598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501"/>
                <a:ext cx="175" cy="230"/>
              </a:xfrm>
              <a:custGeom>
                <a:avLst/>
                <a:gdLst>
                  <a:gd name="T0" fmla="*/ 520 w 70"/>
                  <a:gd name="T1" fmla="*/ 78 h 86"/>
                  <a:gd name="T2" fmla="*/ 238 w 70"/>
                  <a:gd name="T3" fmla="*/ 765 h 86"/>
                  <a:gd name="T4" fmla="*/ 158 w 70"/>
                  <a:gd name="T5" fmla="*/ 1474 h 86"/>
                  <a:gd name="T6" fmla="*/ 720 w 70"/>
                  <a:gd name="T7" fmla="*/ 1265 h 86"/>
                  <a:gd name="T8" fmla="*/ 1095 w 70"/>
                  <a:gd name="T9" fmla="*/ 628 h 86"/>
                  <a:gd name="T10" fmla="*/ 645 w 70"/>
                  <a:gd name="T11" fmla="*/ 845 h 86"/>
                  <a:gd name="T12" fmla="*/ 813 w 70"/>
                  <a:gd name="T13" fmla="*/ 21 h 86"/>
                  <a:gd name="T14" fmla="*/ 563 w 70"/>
                  <a:gd name="T15" fmla="*/ 0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86">
                    <a:moveTo>
                      <a:pt x="33" y="4"/>
                    </a:moveTo>
                    <a:cubicBezTo>
                      <a:pt x="29" y="17"/>
                      <a:pt x="21" y="28"/>
                      <a:pt x="15" y="40"/>
                    </a:cubicBezTo>
                    <a:cubicBezTo>
                      <a:pt x="11" y="49"/>
                      <a:pt x="0" y="69"/>
                      <a:pt x="10" y="77"/>
                    </a:cubicBezTo>
                    <a:cubicBezTo>
                      <a:pt x="21" y="86"/>
                      <a:pt x="39" y="73"/>
                      <a:pt x="46" y="66"/>
                    </a:cubicBezTo>
                    <a:cubicBezTo>
                      <a:pt x="55" y="56"/>
                      <a:pt x="63" y="44"/>
                      <a:pt x="70" y="33"/>
                    </a:cubicBezTo>
                    <a:cubicBezTo>
                      <a:pt x="66" y="40"/>
                      <a:pt x="45" y="63"/>
                      <a:pt x="41" y="44"/>
                    </a:cubicBezTo>
                    <a:cubicBezTo>
                      <a:pt x="38" y="29"/>
                      <a:pt x="43" y="12"/>
                      <a:pt x="52" y="1"/>
                    </a:cubicBezTo>
                    <a:cubicBezTo>
                      <a:pt x="49" y="0"/>
                      <a:pt x="39" y="0"/>
                      <a:pt x="3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0" name="Freeform 442">
                <a:extLst>
                  <a:ext uri="{FF2B5EF4-FFF2-40B4-BE49-F238E27FC236}">
                    <a16:creationId xmlns:a16="http://schemas.microsoft.com/office/drawing/2014/main" id="{DE21C660-B8CD-4A80-B738-E9B85A04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2509"/>
                <a:ext cx="225" cy="123"/>
              </a:xfrm>
              <a:custGeom>
                <a:avLst/>
                <a:gdLst>
                  <a:gd name="T0" fmla="*/ 0 w 90"/>
                  <a:gd name="T1" fmla="*/ 401 h 46"/>
                  <a:gd name="T2" fmla="*/ 1095 w 90"/>
                  <a:gd name="T3" fmla="*/ 0 h 46"/>
                  <a:gd name="T4" fmla="*/ 1175 w 90"/>
                  <a:gd name="T5" fmla="*/ 858 h 46"/>
                  <a:gd name="T6" fmla="*/ 1063 w 90"/>
                  <a:gd name="T7" fmla="*/ 858 h 46"/>
                  <a:gd name="T8" fmla="*/ 20 w 90"/>
                  <a:gd name="T9" fmla="*/ 40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46">
                    <a:moveTo>
                      <a:pt x="0" y="21"/>
                    </a:moveTo>
                    <a:cubicBezTo>
                      <a:pt x="6" y="25"/>
                      <a:pt x="89" y="38"/>
                      <a:pt x="70" y="0"/>
                    </a:cubicBezTo>
                    <a:cubicBezTo>
                      <a:pt x="80" y="7"/>
                      <a:pt x="90" y="27"/>
                      <a:pt x="75" y="45"/>
                    </a:cubicBezTo>
                    <a:cubicBezTo>
                      <a:pt x="75" y="45"/>
                      <a:pt x="72" y="46"/>
                      <a:pt x="68" y="45"/>
                    </a:cubicBezTo>
                    <a:cubicBezTo>
                      <a:pt x="64" y="43"/>
                      <a:pt x="11" y="37"/>
                      <a:pt x="1" y="2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1" name="Freeform 443">
                <a:extLst>
                  <a:ext uri="{FF2B5EF4-FFF2-40B4-BE49-F238E27FC236}">
                    <a16:creationId xmlns:a16="http://schemas.microsoft.com/office/drawing/2014/main" id="{2055F78D-565A-4F92-AA5C-B849C77D5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701"/>
                <a:ext cx="160" cy="134"/>
              </a:xfrm>
              <a:custGeom>
                <a:avLst/>
                <a:gdLst>
                  <a:gd name="T0" fmla="*/ 0 w 64"/>
                  <a:gd name="T1" fmla="*/ 595 h 50"/>
                  <a:gd name="T2" fmla="*/ 20 w 64"/>
                  <a:gd name="T3" fmla="*/ 675 h 50"/>
                  <a:gd name="T4" fmla="*/ 33 w 64"/>
                  <a:gd name="T5" fmla="*/ 769 h 50"/>
                  <a:gd name="T6" fmla="*/ 33 w 64"/>
                  <a:gd name="T7" fmla="*/ 868 h 50"/>
                  <a:gd name="T8" fmla="*/ 63 w 64"/>
                  <a:gd name="T9" fmla="*/ 941 h 50"/>
                  <a:gd name="T10" fmla="*/ 113 w 64"/>
                  <a:gd name="T11" fmla="*/ 941 h 50"/>
                  <a:gd name="T12" fmla="*/ 238 w 64"/>
                  <a:gd name="T13" fmla="*/ 884 h 50"/>
                  <a:gd name="T14" fmla="*/ 408 w 64"/>
                  <a:gd name="T15" fmla="*/ 732 h 50"/>
                  <a:gd name="T16" fmla="*/ 583 w 64"/>
                  <a:gd name="T17" fmla="*/ 560 h 50"/>
                  <a:gd name="T18" fmla="*/ 750 w 64"/>
                  <a:gd name="T19" fmla="*/ 402 h 50"/>
                  <a:gd name="T20" fmla="*/ 908 w 64"/>
                  <a:gd name="T21" fmla="*/ 230 h 50"/>
                  <a:gd name="T22" fmla="*/ 1000 w 64"/>
                  <a:gd name="T23" fmla="*/ 94 h 50"/>
                  <a:gd name="T24" fmla="*/ 938 w 64"/>
                  <a:gd name="T25" fmla="*/ 78 h 50"/>
                  <a:gd name="T26" fmla="*/ 675 w 64"/>
                  <a:gd name="T27" fmla="*/ 0 h 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50">
                    <a:moveTo>
                      <a:pt x="0" y="31"/>
                    </a:moveTo>
                    <a:cubicBezTo>
                      <a:pt x="0" y="32"/>
                      <a:pt x="1" y="34"/>
                      <a:pt x="1" y="35"/>
                    </a:cubicBezTo>
                    <a:cubicBezTo>
                      <a:pt x="1" y="37"/>
                      <a:pt x="2" y="38"/>
                      <a:pt x="2" y="40"/>
                    </a:cubicBezTo>
                    <a:cubicBezTo>
                      <a:pt x="2" y="41"/>
                      <a:pt x="1" y="43"/>
                      <a:pt x="2" y="45"/>
                    </a:cubicBezTo>
                    <a:cubicBezTo>
                      <a:pt x="2" y="46"/>
                      <a:pt x="4" y="49"/>
                      <a:pt x="4" y="49"/>
                    </a:cubicBezTo>
                    <a:cubicBezTo>
                      <a:pt x="5" y="50"/>
                      <a:pt x="6" y="50"/>
                      <a:pt x="7" y="49"/>
                    </a:cubicBezTo>
                    <a:cubicBezTo>
                      <a:pt x="9" y="48"/>
                      <a:pt x="13" y="47"/>
                      <a:pt x="15" y="46"/>
                    </a:cubicBezTo>
                    <a:cubicBezTo>
                      <a:pt x="19" y="43"/>
                      <a:pt x="22" y="40"/>
                      <a:pt x="26" y="38"/>
                    </a:cubicBezTo>
                    <a:cubicBezTo>
                      <a:pt x="30" y="36"/>
                      <a:pt x="34" y="32"/>
                      <a:pt x="37" y="29"/>
                    </a:cubicBezTo>
                    <a:cubicBezTo>
                      <a:pt x="40" y="26"/>
                      <a:pt x="44" y="24"/>
                      <a:pt x="48" y="21"/>
                    </a:cubicBezTo>
                    <a:cubicBezTo>
                      <a:pt x="51" y="18"/>
                      <a:pt x="54" y="15"/>
                      <a:pt x="58" y="12"/>
                    </a:cubicBezTo>
                    <a:cubicBezTo>
                      <a:pt x="60" y="10"/>
                      <a:pt x="62" y="7"/>
                      <a:pt x="64" y="5"/>
                    </a:cubicBezTo>
                    <a:cubicBezTo>
                      <a:pt x="63" y="4"/>
                      <a:pt x="61" y="4"/>
                      <a:pt x="60" y="4"/>
                    </a:cubicBezTo>
                    <a:cubicBezTo>
                      <a:pt x="57" y="3"/>
                      <a:pt x="46" y="1"/>
                      <a:pt x="43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2" name="Freeform 444">
                <a:extLst>
                  <a:ext uri="{FF2B5EF4-FFF2-40B4-BE49-F238E27FC236}">
                    <a16:creationId xmlns:a16="http://schemas.microsoft.com/office/drawing/2014/main" id="{EDA93B04-F926-45F4-BFCE-53460B37A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1" y="2691"/>
                <a:ext cx="165" cy="138"/>
              </a:xfrm>
              <a:custGeom>
                <a:avLst/>
                <a:gdLst>
                  <a:gd name="T0" fmla="*/ 20 w 66"/>
                  <a:gd name="T1" fmla="*/ 563 h 52"/>
                  <a:gd name="T2" fmla="*/ 20 w 66"/>
                  <a:gd name="T3" fmla="*/ 711 h 52"/>
                  <a:gd name="T4" fmla="*/ 50 w 66"/>
                  <a:gd name="T5" fmla="*/ 839 h 52"/>
                  <a:gd name="T6" fmla="*/ 83 w 66"/>
                  <a:gd name="T7" fmla="*/ 937 h 52"/>
                  <a:gd name="T8" fmla="*/ 125 w 66"/>
                  <a:gd name="T9" fmla="*/ 971 h 52"/>
                  <a:gd name="T10" fmla="*/ 208 w 66"/>
                  <a:gd name="T11" fmla="*/ 937 h 52"/>
                  <a:gd name="T12" fmla="*/ 283 w 66"/>
                  <a:gd name="T13" fmla="*/ 881 h 52"/>
                  <a:gd name="T14" fmla="*/ 345 w 66"/>
                  <a:gd name="T15" fmla="*/ 825 h 52"/>
                  <a:gd name="T16" fmla="*/ 438 w 66"/>
                  <a:gd name="T17" fmla="*/ 746 h 52"/>
                  <a:gd name="T18" fmla="*/ 345 w 66"/>
                  <a:gd name="T19" fmla="*/ 621 h 52"/>
                  <a:gd name="T20" fmla="*/ 408 w 66"/>
                  <a:gd name="T21" fmla="*/ 337 h 52"/>
                  <a:gd name="T22" fmla="*/ 583 w 66"/>
                  <a:gd name="T23" fmla="*/ 170 h 52"/>
                  <a:gd name="T24" fmla="*/ 750 w 66"/>
                  <a:gd name="T25" fmla="*/ 170 h 52"/>
                  <a:gd name="T26" fmla="*/ 988 w 66"/>
                  <a:gd name="T27" fmla="*/ 191 h 52"/>
                  <a:gd name="T28" fmla="*/ 1033 w 66"/>
                  <a:gd name="T29" fmla="*/ 149 h 52"/>
                  <a:gd name="T30" fmla="*/ 688 w 66"/>
                  <a:gd name="T31" fmla="*/ 77 h 52"/>
                  <a:gd name="T32" fmla="*/ 500 w 66"/>
                  <a:gd name="T33" fmla="*/ 21 h 52"/>
                  <a:gd name="T34" fmla="*/ 438 w 66"/>
                  <a:gd name="T35" fmla="*/ 0 h 52"/>
                  <a:gd name="T36" fmla="*/ 270 w 66"/>
                  <a:gd name="T37" fmla="*/ 56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52">
                    <a:moveTo>
                      <a:pt x="1" y="30"/>
                    </a:moveTo>
                    <a:cubicBezTo>
                      <a:pt x="0" y="32"/>
                      <a:pt x="0" y="36"/>
                      <a:pt x="1" y="38"/>
                    </a:cubicBezTo>
                    <a:cubicBezTo>
                      <a:pt x="1" y="40"/>
                      <a:pt x="2" y="43"/>
                      <a:pt x="3" y="45"/>
                    </a:cubicBezTo>
                    <a:cubicBezTo>
                      <a:pt x="3" y="47"/>
                      <a:pt x="4" y="48"/>
                      <a:pt x="5" y="50"/>
                    </a:cubicBezTo>
                    <a:cubicBezTo>
                      <a:pt x="6" y="52"/>
                      <a:pt x="6" y="52"/>
                      <a:pt x="8" y="52"/>
                    </a:cubicBezTo>
                    <a:cubicBezTo>
                      <a:pt x="10" y="52"/>
                      <a:pt x="11" y="51"/>
                      <a:pt x="13" y="50"/>
                    </a:cubicBezTo>
                    <a:cubicBezTo>
                      <a:pt x="14" y="49"/>
                      <a:pt x="16" y="48"/>
                      <a:pt x="18" y="47"/>
                    </a:cubicBezTo>
                    <a:cubicBezTo>
                      <a:pt x="19" y="46"/>
                      <a:pt x="21" y="45"/>
                      <a:pt x="22" y="44"/>
                    </a:cubicBezTo>
                    <a:cubicBezTo>
                      <a:pt x="24" y="43"/>
                      <a:pt x="27" y="42"/>
                      <a:pt x="28" y="40"/>
                    </a:cubicBezTo>
                    <a:cubicBezTo>
                      <a:pt x="24" y="42"/>
                      <a:pt x="22" y="36"/>
                      <a:pt x="22" y="33"/>
                    </a:cubicBezTo>
                    <a:cubicBezTo>
                      <a:pt x="21" y="28"/>
                      <a:pt x="23" y="23"/>
                      <a:pt x="26" y="18"/>
                    </a:cubicBezTo>
                    <a:cubicBezTo>
                      <a:pt x="28" y="14"/>
                      <a:pt x="32" y="11"/>
                      <a:pt x="37" y="9"/>
                    </a:cubicBezTo>
                    <a:cubicBezTo>
                      <a:pt x="40" y="8"/>
                      <a:pt x="45" y="8"/>
                      <a:pt x="48" y="9"/>
                    </a:cubicBezTo>
                    <a:cubicBezTo>
                      <a:pt x="50" y="10"/>
                      <a:pt x="61" y="11"/>
                      <a:pt x="63" y="10"/>
                    </a:cubicBezTo>
                    <a:cubicBezTo>
                      <a:pt x="64" y="10"/>
                      <a:pt x="66" y="10"/>
                      <a:pt x="66" y="8"/>
                    </a:cubicBezTo>
                    <a:cubicBezTo>
                      <a:pt x="59" y="7"/>
                      <a:pt x="51" y="7"/>
                      <a:pt x="44" y="4"/>
                    </a:cubicBezTo>
                    <a:cubicBezTo>
                      <a:pt x="40" y="3"/>
                      <a:pt x="36" y="1"/>
                      <a:pt x="32" y="1"/>
                    </a:cubicBezTo>
                    <a:cubicBezTo>
                      <a:pt x="31" y="1"/>
                      <a:pt x="29" y="0"/>
                      <a:pt x="28" y="0"/>
                    </a:cubicBezTo>
                    <a:cubicBezTo>
                      <a:pt x="24" y="0"/>
                      <a:pt x="20" y="1"/>
                      <a:pt x="17" y="3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3" name="Freeform 445">
                <a:extLst>
                  <a:ext uri="{FF2B5EF4-FFF2-40B4-BE49-F238E27FC236}">
                    <a16:creationId xmlns:a16="http://schemas.microsoft.com/office/drawing/2014/main" id="{D44F0A91-7DC5-42F7-85B8-83D85E316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3" y="2725"/>
                <a:ext cx="88" cy="83"/>
              </a:xfrm>
              <a:custGeom>
                <a:avLst/>
                <a:gdLst>
                  <a:gd name="T0" fmla="*/ 0 w 35"/>
                  <a:gd name="T1" fmla="*/ 594 h 31"/>
                  <a:gd name="T2" fmla="*/ 189 w 35"/>
                  <a:gd name="T3" fmla="*/ 209 h 31"/>
                  <a:gd name="T4" fmla="*/ 443 w 35"/>
                  <a:gd name="T5" fmla="*/ 21 h 31"/>
                  <a:gd name="T6" fmla="*/ 525 w 35"/>
                  <a:gd name="T7" fmla="*/ 265 h 31"/>
                  <a:gd name="T8" fmla="*/ 397 w 35"/>
                  <a:gd name="T9" fmla="*/ 479 h 31"/>
                  <a:gd name="T10" fmla="*/ 347 w 35"/>
                  <a:gd name="T11" fmla="*/ 444 h 31"/>
                  <a:gd name="T12" fmla="*/ 241 w 35"/>
                  <a:gd name="T13" fmla="*/ 423 h 31"/>
                  <a:gd name="T14" fmla="*/ 126 w 35"/>
                  <a:gd name="T15" fmla="*/ 53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0" y="31"/>
                    </a:moveTo>
                    <a:cubicBezTo>
                      <a:pt x="1" y="23"/>
                      <a:pt x="7" y="17"/>
                      <a:pt x="12" y="11"/>
                    </a:cubicBezTo>
                    <a:cubicBezTo>
                      <a:pt x="15" y="7"/>
                      <a:pt x="22" y="2"/>
                      <a:pt x="28" y="1"/>
                    </a:cubicBezTo>
                    <a:cubicBezTo>
                      <a:pt x="35" y="0"/>
                      <a:pt x="34" y="8"/>
                      <a:pt x="33" y="14"/>
                    </a:cubicBezTo>
                    <a:cubicBezTo>
                      <a:pt x="33" y="17"/>
                      <a:pt x="29" y="25"/>
                      <a:pt x="25" y="25"/>
                    </a:cubicBezTo>
                    <a:cubicBezTo>
                      <a:pt x="24" y="25"/>
                      <a:pt x="23" y="23"/>
                      <a:pt x="22" y="23"/>
                    </a:cubicBezTo>
                    <a:cubicBezTo>
                      <a:pt x="20" y="22"/>
                      <a:pt x="17" y="22"/>
                      <a:pt x="15" y="22"/>
                    </a:cubicBezTo>
                    <a:cubicBezTo>
                      <a:pt x="12" y="23"/>
                      <a:pt x="10" y="26"/>
                      <a:pt x="8" y="2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4" name="Freeform 446">
                <a:extLst>
                  <a:ext uri="{FF2B5EF4-FFF2-40B4-BE49-F238E27FC236}">
                    <a16:creationId xmlns:a16="http://schemas.microsoft.com/office/drawing/2014/main" id="{70AE1347-17A1-4B27-AC4F-33BF9D64A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776"/>
                <a:ext cx="77" cy="101"/>
              </a:xfrm>
              <a:custGeom>
                <a:avLst/>
                <a:gdLst>
                  <a:gd name="T0" fmla="*/ 166 w 31"/>
                  <a:gd name="T1" fmla="*/ 136 h 38"/>
                  <a:gd name="T2" fmla="*/ 62 w 31"/>
                  <a:gd name="T3" fmla="*/ 431 h 38"/>
                  <a:gd name="T4" fmla="*/ 30 w 31"/>
                  <a:gd name="T5" fmla="*/ 691 h 38"/>
                  <a:gd name="T6" fmla="*/ 62 w 31"/>
                  <a:gd name="T7" fmla="*/ 691 h 38"/>
                  <a:gd name="T8" fmla="*/ 92 w 31"/>
                  <a:gd name="T9" fmla="*/ 579 h 38"/>
                  <a:gd name="T10" fmla="*/ 154 w 31"/>
                  <a:gd name="T11" fmla="*/ 452 h 38"/>
                  <a:gd name="T12" fmla="*/ 320 w 31"/>
                  <a:gd name="T13" fmla="*/ 361 h 38"/>
                  <a:gd name="T14" fmla="*/ 400 w 31"/>
                  <a:gd name="T15" fmla="*/ 452 h 38"/>
                  <a:gd name="T16" fmla="*/ 462 w 31"/>
                  <a:gd name="T17" fmla="*/ 226 h 38"/>
                  <a:gd name="T18" fmla="*/ 445 w 31"/>
                  <a:gd name="T19" fmla="*/ 77 h 38"/>
                  <a:gd name="T20" fmla="*/ 400 w 31"/>
                  <a:gd name="T21" fmla="*/ 0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38">
                    <a:moveTo>
                      <a:pt x="11" y="7"/>
                    </a:moveTo>
                    <a:cubicBezTo>
                      <a:pt x="8" y="13"/>
                      <a:pt x="5" y="17"/>
                      <a:pt x="4" y="23"/>
                    </a:cubicBezTo>
                    <a:cubicBezTo>
                      <a:pt x="4" y="27"/>
                      <a:pt x="0" y="34"/>
                      <a:pt x="2" y="37"/>
                    </a:cubicBezTo>
                    <a:cubicBezTo>
                      <a:pt x="3" y="37"/>
                      <a:pt x="4" y="38"/>
                      <a:pt x="4" y="37"/>
                    </a:cubicBezTo>
                    <a:cubicBezTo>
                      <a:pt x="5" y="36"/>
                      <a:pt x="5" y="32"/>
                      <a:pt x="6" y="31"/>
                    </a:cubicBezTo>
                    <a:cubicBezTo>
                      <a:pt x="6" y="28"/>
                      <a:pt x="9" y="26"/>
                      <a:pt x="10" y="24"/>
                    </a:cubicBezTo>
                    <a:cubicBezTo>
                      <a:pt x="13" y="22"/>
                      <a:pt x="17" y="18"/>
                      <a:pt x="21" y="19"/>
                    </a:cubicBezTo>
                    <a:cubicBezTo>
                      <a:pt x="23" y="20"/>
                      <a:pt x="26" y="22"/>
                      <a:pt x="26" y="24"/>
                    </a:cubicBezTo>
                    <a:cubicBezTo>
                      <a:pt x="28" y="21"/>
                      <a:pt x="30" y="16"/>
                      <a:pt x="30" y="12"/>
                    </a:cubicBezTo>
                    <a:cubicBezTo>
                      <a:pt x="31" y="9"/>
                      <a:pt x="31" y="6"/>
                      <a:pt x="29" y="4"/>
                    </a:cubicBezTo>
                    <a:cubicBezTo>
                      <a:pt x="28" y="2"/>
                      <a:pt x="27" y="2"/>
                      <a:pt x="2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5" name="Freeform 447">
                <a:extLst>
                  <a:ext uri="{FF2B5EF4-FFF2-40B4-BE49-F238E27FC236}">
                    <a16:creationId xmlns:a16="http://schemas.microsoft.com/office/drawing/2014/main" id="{19833EF0-78C5-4AD1-8A21-B7ABBBF01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715"/>
                <a:ext cx="42" cy="42"/>
              </a:xfrm>
              <a:custGeom>
                <a:avLst/>
                <a:gdLst>
                  <a:gd name="T0" fmla="*/ 0 w 17"/>
                  <a:gd name="T1" fmla="*/ 0 h 16"/>
                  <a:gd name="T2" fmla="*/ 42 w 17"/>
                  <a:gd name="T3" fmla="*/ 123 h 16"/>
                  <a:gd name="T4" fmla="*/ 42 w 17"/>
                  <a:gd name="T5" fmla="*/ 234 h 16"/>
                  <a:gd name="T6" fmla="*/ 12 w 17"/>
                  <a:gd name="T7" fmla="*/ 289 h 16"/>
                  <a:gd name="T8" fmla="*/ 166 w 17"/>
                  <a:gd name="T9" fmla="*/ 144 h 16"/>
                  <a:gd name="T10" fmla="*/ 212 w 17"/>
                  <a:gd name="T11" fmla="*/ 76 h 16"/>
                  <a:gd name="T12" fmla="*/ 257 w 1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3" y="0"/>
                      <a:pt x="3" y="5"/>
                      <a:pt x="3" y="7"/>
                    </a:cubicBezTo>
                    <a:cubicBezTo>
                      <a:pt x="3" y="9"/>
                      <a:pt x="3" y="11"/>
                      <a:pt x="3" y="13"/>
                    </a:cubicBezTo>
                    <a:cubicBezTo>
                      <a:pt x="2" y="14"/>
                      <a:pt x="1" y="15"/>
                      <a:pt x="1" y="16"/>
                    </a:cubicBezTo>
                    <a:cubicBezTo>
                      <a:pt x="4" y="13"/>
                      <a:pt x="8" y="11"/>
                      <a:pt x="11" y="8"/>
                    </a:cubicBezTo>
                    <a:cubicBezTo>
                      <a:pt x="12" y="7"/>
                      <a:pt x="13" y="5"/>
                      <a:pt x="14" y="4"/>
                    </a:cubicBezTo>
                    <a:cubicBezTo>
                      <a:pt x="15" y="3"/>
                      <a:pt x="16" y="1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6" name="Freeform 448">
                <a:extLst>
                  <a:ext uri="{FF2B5EF4-FFF2-40B4-BE49-F238E27FC236}">
                    <a16:creationId xmlns:a16="http://schemas.microsoft.com/office/drawing/2014/main" id="{149B1970-C9CF-4A49-BD66-60A2EC0E6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3587"/>
                <a:ext cx="255" cy="133"/>
              </a:xfrm>
              <a:custGeom>
                <a:avLst/>
                <a:gdLst>
                  <a:gd name="T0" fmla="*/ 645 w 102"/>
                  <a:gd name="T1" fmla="*/ 0 h 50"/>
                  <a:gd name="T2" fmla="*/ 470 w 102"/>
                  <a:gd name="T3" fmla="*/ 192 h 50"/>
                  <a:gd name="T4" fmla="*/ 333 w 102"/>
                  <a:gd name="T5" fmla="*/ 418 h 50"/>
                  <a:gd name="T6" fmla="*/ 0 w 102"/>
                  <a:gd name="T7" fmla="*/ 849 h 50"/>
                  <a:gd name="T8" fmla="*/ 425 w 102"/>
                  <a:gd name="T9" fmla="*/ 849 h 50"/>
                  <a:gd name="T10" fmla="*/ 583 w 102"/>
                  <a:gd name="T11" fmla="*/ 793 h 50"/>
                  <a:gd name="T12" fmla="*/ 770 w 102"/>
                  <a:gd name="T13" fmla="*/ 511 h 50"/>
                  <a:gd name="T14" fmla="*/ 1270 w 102"/>
                  <a:gd name="T15" fmla="*/ 793 h 50"/>
                  <a:gd name="T16" fmla="*/ 1595 w 102"/>
                  <a:gd name="T17" fmla="*/ 849 h 50"/>
                  <a:gd name="T18" fmla="*/ 1395 w 102"/>
                  <a:gd name="T19" fmla="*/ 622 h 50"/>
                  <a:gd name="T20" fmla="*/ 1238 w 102"/>
                  <a:gd name="T21" fmla="*/ 396 h 50"/>
                  <a:gd name="T22" fmla="*/ 925 w 102"/>
                  <a:gd name="T23" fmla="*/ 21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50">
                    <a:moveTo>
                      <a:pt x="41" y="0"/>
                    </a:moveTo>
                    <a:cubicBezTo>
                      <a:pt x="37" y="0"/>
                      <a:pt x="32" y="6"/>
                      <a:pt x="30" y="10"/>
                    </a:cubicBezTo>
                    <a:cubicBezTo>
                      <a:pt x="27" y="14"/>
                      <a:pt x="24" y="18"/>
                      <a:pt x="21" y="22"/>
                    </a:cubicBezTo>
                    <a:cubicBezTo>
                      <a:pt x="15" y="31"/>
                      <a:pt x="9" y="41"/>
                      <a:pt x="0" y="45"/>
                    </a:cubicBezTo>
                    <a:cubicBezTo>
                      <a:pt x="6" y="45"/>
                      <a:pt x="19" y="45"/>
                      <a:pt x="27" y="45"/>
                    </a:cubicBezTo>
                    <a:cubicBezTo>
                      <a:pt x="31" y="45"/>
                      <a:pt x="33" y="45"/>
                      <a:pt x="37" y="42"/>
                    </a:cubicBezTo>
                    <a:cubicBezTo>
                      <a:pt x="42" y="38"/>
                      <a:pt x="43" y="31"/>
                      <a:pt x="49" y="27"/>
                    </a:cubicBezTo>
                    <a:cubicBezTo>
                      <a:pt x="63" y="18"/>
                      <a:pt x="75" y="30"/>
                      <a:pt x="81" y="42"/>
                    </a:cubicBezTo>
                    <a:cubicBezTo>
                      <a:pt x="86" y="50"/>
                      <a:pt x="94" y="44"/>
                      <a:pt x="102" y="45"/>
                    </a:cubicBezTo>
                    <a:cubicBezTo>
                      <a:pt x="101" y="42"/>
                      <a:pt x="92" y="36"/>
                      <a:pt x="89" y="33"/>
                    </a:cubicBezTo>
                    <a:cubicBezTo>
                      <a:pt x="86" y="29"/>
                      <a:pt x="82" y="26"/>
                      <a:pt x="79" y="21"/>
                    </a:cubicBezTo>
                    <a:cubicBezTo>
                      <a:pt x="74" y="15"/>
                      <a:pt x="67" y="6"/>
                      <a:pt x="59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7" name="Freeform 449">
                <a:extLst>
                  <a:ext uri="{FF2B5EF4-FFF2-40B4-BE49-F238E27FC236}">
                    <a16:creationId xmlns:a16="http://schemas.microsoft.com/office/drawing/2014/main" id="{12C63003-E1DE-4027-8425-CD867737B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3549"/>
                <a:ext cx="208" cy="160"/>
              </a:xfrm>
              <a:custGeom>
                <a:avLst/>
                <a:gdLst>
                  <a:gd name="T0" fmla="*/ 63 w 83"/>
                  <a:gd name="T1" fmla="*/ 1101 h 60"/>
                  <a:gd name="T2" fmla="*/ 363 w 83"/>
                  <a:gd name="T3" fmla="*/ 704 h 60"/>
                  <a:gd name="T4" fmla="*/ 647 w 83"/>
                  <a:gd name="T5" fmla="*/ 285 h 60"/>
                  <a:gd name="T6" fmla="*/ 1306 w 83"/>
                  <a:gd name="T7" fmla="*/ 648 h 60"/>
                  <a:gd name="T8" fmla="*/ 847 w 83"/>
                  <a:gd name="T9" fmla="*/ 419 h 60"/>
                  <a:gd name="T10" fmla="*/ 554 w 83"/>
                  <a:gd name="T11" fmla="*/ 989 h 60"/>
                  <a:gd name="T12" fmla="*/ 521 w 83"/>
                  <a:gd name="T13" fmla="*/ 1101 h 60"/>
                  <a:gd name="T14" fmla="*/ 376 w 83"/>
                  <a:gd name="T15" fmla="*/ 1101 h 60"/>
                  <a:gd name="T16" fmla="*/ 0 w 83"/>
                  <a:gd name="T17" fmla="*/ 111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60">
                    <a:moveTo>
                      <a:pt x="4" y="58"/>
                    </a:moveTo>
                    <a:cubicBezTo>
                      <a:pt x="10" y="51"/>
                      <a:pt x="17" y="45"/>
                      <a:pt x="23" y="37"/>
                    </a:cubicBezTo>
                    <a:cubicBezTo>
                      <a:pt x="29" y="29"/>
                      <a:pt x="33" y="21"/>
                      <a:pt x="41" y="15"/>
                    </a:cubicBezTo>
                    <a:cubicBezTo>
                      <a:pt x="58" y="0"/>
                      <a:pt x="74" y="19"/>
                      <a:pt x="83" y="34"/>
                    </a:cubicBezTo>
                    <a:cubicBezTo>
                      <a:pt x="77" y="28"/>
                      <a:pt x="62" y="19"/>
                      <a:pt x="54" y="22"/>
                    </a:cubicBezTo>
                    <a:cubicBezTo>
                      <a:pt x="44" y="26"/>
                      <a:pt x="37" y="41"/>
                      <a:pt x="35" y="52"/>
                    </a:cubicBezTo>
                    <a:cubicBezTo>
                      <a:pt x="35" y="55"/>
                      <a:pt x="35" y="56"/>
                      <a:pt x="33" y="58"/>
                    </a:cubicBezTo>
                    <a:cubicBezTo>
                      <a:pt x="30" y="60"/>
                      <a:pt x="28" y="58"/>
                      <a:pt x="24" y="58"/>
                    </a:cubicBezTo>
                    <a:cubicBezTo>
                      <a:pt x="16" y="60"/>
                      <a:pt x="9" y="56"/>
                      <a:pt x="0" y="5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8" name="Freeform 450">
                <a:extLst>
                  <a:ext uri="{FF2B5EF4-FFF2-40B4-BE49-F238E27FC236}">
                    <a16:creationId xmlns:a16="http://schemas.microsoft.com/office/drawing/2014/main" id="{7A75B359-5062-48B6-98F3-EE48FFBA2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3451"/>
                <a:ext cx="130" cy="165"/>
              </a:xfrm>
              <a:custGeom>
                <a:avLst/>
                <a:gdLst>
                  <a:gd name="T0" fmla="*/ 175 w 52"/>
                  <a:gd name="T1" fmla="*/ 1035 h 62"/>
                  <a:gd name="T2" fmla="*/ 63 w 52"/>
                  <a:gd name="T3" fmla="*/ 849 h 62"/>
                  <a:gd name="T4" fmla="*/ 0 w 52"/>
                  <a:gd name="T5" fmla="*/ 588 h 62"/>
                  <a:gd name="T6" fmla="*/ 238 w 52"/>
                  <a:gd name="T7" fmla="*/ 77 h 62"/>
                  <a:gd name="T8" fmla="*/ 595 w 52"/>
                  <a:gd name="T9" fmla="*/ 192 h 62"/>
                  <a:gd name="T10" fmla="*/ 738 w 52"/>
                  <a:gd name="T11" fmla="*/ 639 h 62"/>
                  <a:gd name="T12" fmla="*/ 658 w 52"/>
                  <a:gd name="T13" fmla="*/ 1168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11" y="55"/>
                    </a:moveTo>
                    <a:cubicBezTo>
                      <a:pt x="8" y="53"/>
                      <a:pt x="6" y="49"/>
                      <a:pt x="4" y="45"/>
                    </a:cubicBezTo>
                    <a:cubicBezTo>
                      <a:pt x="1" y="41"/>
                      <a:pt x="0" y="37"/>
                      <a:pt x="0" y="31"/>
                    </a:cubicBezTo>
                    <a:cubicBezTo>
                      <a:pt x="0" y="20"/>
                      <a:pt x="3" y="8"/>
                      <a:pt x="15" y="4"/>
                    </a:cubicBezTo>
                    <a:cubicBezTo>
                      <a:pt x="24" y="0"/>
                      <a:pt x="33" y="3"/>
                      <a:pt x="38" y="10"/>
                    </a:cubicBezTo>
                    <a:cubicBezTo>
                      <a:pt x="44" y="17"/>
                      <a:pt x="47" y="25"/>
                      <a:pt x="47" y="34"/>
                    </a:cubicBezTo>
                    <a:cubicBezTo>
                      <a:pt x="48" y="42"/>
                      <a:pt x="52" y="58"/>
                      <a:pt x="42" y="6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49" name="Freeform 451">
                <a:extLst>
                  <a:ext uri="{FF2B5EF4-FFF2-40B4-BE49-F238E27FC236}">
                    <a16:creationId xmlns:a16="http://schemas.microsoft.com/office/drawing/2014/main" id="{13638B5D-A85F-4FF5-B806-D001D7CF7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3272"/>
                <a:ext cx="388" cy="435"/>
              </a:xfrm>
              <a:custGeom>
                <a:avLst/>
                <a:gdLst>
                  <a:gd name="T0" fmla="*/ 2130 w 155"/>
                  <a:gd name="T1" fmla="*/ 1332 h 163"/>
                  <a:gd name="T2" fmla="*/ 1555 w 155"/>
                  <a:gd name="T3" fmla="*/ 307 h 163"/>
                  <a:gd name="T4" fmla="*/ 971 w 155"/>
                  <a:gd name="T5" fmla="*/ 171 h 163"/>
                  <a:gd name="T6" fmla="*/ 959 w 155"/>
                  <a:gd name="T7" fmla="*/ 149 h 163"/>
                  <a:gd name="T8" fmla="*/ 926 w 155"/>
                  <a:gd name="T9" fmla="*/ 205 h 163"/>
                  <a:gd name="T10" fmla="*/ 864 w 155"/>
                  <a:gd name="T11" fmla="*/ 248 h 163"/>
                  <a:gd name="T12" fmla="*/ 864 w 155"/>
                  <a:gd name="T13" fmla="*/ 264 h 163"/>
                  <a:gd name="T14" fmla="*/ 613 w 155"/>
                  <a:gd name="T15" fmla="*/ 456 h 163"/>
                  <a:gd name="T16" fmla="*/ 0 w 155"/>
                  <a:gd name="T17" fmla="*/ 592 h 163"/>
                  <a:gd name="T18" fmla="*/ 438 w 155"/>
                  <a:gd name="T19" fmla="*/ 627 h 163"/>
                  <a:gd name="T20" fmla="*/ 1222 w 155"/>
                  <a:gd name="T21" fmla="*/ 512 h 163"/>
                  <a:gd name="T22" fmla="*/ 1567 w 155"/>
                  <a:gd name="T23" fmla="*/ 854 h 163"/>
                  <a:gd name="T24" fmla="*/ 1472 w 155"/>
                  <a:gd name="T25" fmla="*/ 2778 h 163"/>
                  <a:gd name="T26" fmla="*/ 1975 w 155"/>
                  <a:gd name="T27" fmla="*/ 3098 h 163"/>
                  <a:gd name="T28" fmla="*/ 2288 w 155"/>
                  <a:gd name="T29" fmla="*/ 3098 h 163"/>
                  <a:gd name="T30" fmla="*/ 2401 w 155"/>
                  <a:gd name="T31" fmla="*/ 2869 h 163"/>
                  <a:gd name="T32" fmla="*/ 2130 w 155"/>
                  <a:gd name="T33" fmla="*/ 1332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5" h="163">
                    <a:moveTo>
                      <a:pt x="136" y="70"/>
                    </a:moveTo>
                    <a:cubicBezTo>
                      <a:pt x="127" y="57"/>
                      <a:pt x="116" y="35"/>
                      <a:pt x="99" y="16"/>
                    </a:cubicBezTo>
                    <a:cubicBezTo>
                      <a:pt x="85" y="0"/>
                      <a:pt x="75" y="2"/>
                      <a:pt x="62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9"/>
                      <a:pt x="59" y="11"/>
                    </a:cubicBezTo>
                    <a:cubicBezTo>
                      <a:pt x="57" y="11"/>
                      <a:pt x="56" y="12"/>
                      <a:pt x="55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0" y="18"/>
                      <a:pt x="43" y="23"/>
                      <a:pt x="39" y="2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2" y="36"/>
                      <a:pt x="21" y="35"/>
                      <a:pt x="28" y="33"/>
                    </a:cubicBezTo>
                    <a:cubicBezTo>
                      <a:pt x="35" y="31"/>
                      <a:pt x="54" y="21"/>
                      <a:pt x="78" y="27"/>
                    </a:cubicBezTo>
                    <a:cubicBezTo>
                      <a:pt x="86" y="31"/>
                      <a:pt x="95" y="37"/>
                      <a:pt x="100" y="45"/>
                    </a:cubicBezTo>
                    <a:cubicBezTo>
                      <a:pt x="110" y="64"/>
                      <a:pt x="120" y="124"/>
                      <a:pt x="94" y="146"/>
                    </a:cubicBezTo>
                    <a:cubicBezTo>
                      <a:pt x="126" y="163"/>
                      <a:pt x="126" y="163"/>
                      <a:pt x="126" y="163"/>
                    </a:cubicBezTo>
                    <a:cubicBezTo>
                      <a:pt x="146" y="163"/>
                      <a:pt x="146" y="163"/>
                      <a:pt x="146" y="163"/>
                    </a:cubicBezTo>
                    <a:cubicBezTo>
                      <a:pt x="146" y="163"/>
                      <a:pt x="150" y="160"/>
                      <a:pt x="153" y="151"/>
                    </a:cubicBezTo>
                    <a:cubicBezTo>
                      <a:pt x="155" y="141"/>
                      <a:pt x="145" y="83"/>
                      <a:pt x="136" y="7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0" name="Freeform 452">
                <a:extLst>
                  <a:ext uri="{FF2B5EF4-FFF2-40B4-BE49-F238E27FC236}">
                    <a16:creationId xmlns:a16="http://schemas.microsoft.com/office/drawing/2014/main" id="{CDBD7FAC-200C-4960-8C57-CC97A479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269"/>
                <a:ext cx="353" cy="438"/>
              </a:xfrm>
              <a:custGeom>
                <a:avLst/>
                <a:gdLst>
                  <a:gd name="T0" fmla="*/ 1900 w 141"/>
                  <a:gd name="T1" fmla="*/ 1354 h 164"/>
                  <a:gd name="T2" fmla="*/ 1334 w 141"/>
                  <a:gd name="T3" fmla="*/ 307 h 164"/>
                  <a:gd name="T4" fmla="*/ 739 w 141"/>
                  <a:gd name="T5" fmla="*/ 171 h 164"/>
                  <a:gd name="T6" fmla="*/ 739 w 141"/>
                  <a:gd name="T7" fmla="*/ 171 h 164"/>
                  <a:gd name="T8" fmla="*/ 688 w 141"/>
                  <a:gd name="T9" fmla="*/ 206 h 164"/>
                  <a:gd name="T10" fmla="*/ 626 w 141"/>
                  <a:gd name="T11" fmla="*/ 248 h 164"/>
                  <a:gd name="T12" fmla="*/ 646 w 141"/>
                  <a:gd name="T13" fmla="*/ 264 h 164"/>
                  <a:gd name="T14" fmla="*/ 376 w 141"/>
                  <a:gd name="T15" fmla="*/ 478 h 164"/>
                  <a:gd name="T16" fmla="*/ 95 w 141"/>
                  <a:gd name="T17" fmla="*/ 534 h 164"/>
                  <a:gd name="T18" fmla="*/ 0 w 141"/>
                  <a:gd name="T19" fmla="*/ 606 h 164"/>
                  <a:gd name="T20" fmla="*/ 676 w 141"/>
                  <a:gd name="T21" fmla="*/ 401 h 164"/>
                  <a:gd name="T22" fmla="*/ 1347 w 141"/>
                  <a:gd name="T23" fmla="*/ 606 h 164"/>
                  <a:gd name="T24" fmla="*/ 1963 w 141"/>
                  <a:gd name="T25" fmla="*/ 1827 h 164"/>
                  <a:gd name="T26" fmla="*/ 2131 w 141"/>
                  <a:gd name="T27" fmla="*/ 3045 h 164"/>
                  <a:gd name="T28" fmla="*/ 2213 w 141"/>
                  <a:gd name="T29" fmla="*/ 2804 h 164"/>
                  <a:gd name="T30" fmla="*/ 1900 w 141"/>
                  <a:gd name="T31" fmla="*/ 1354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1" h="164">
                    <a:moveTo>
                      <a:pt x="121" y="71"/>
                    </a:moveTo>
                    <a:cubicBezTo>
                      <a:pt x="112" y="58"/>
                      <a:pt x="101" y="35"/>
                      <a:pt x="85" y="16"/>
                    </a:cubicBezTo>
                    <a:cubicBezTo>
                      <a:pt x="71" y="0"/>
                      <a:pt x="61" y="3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6" y="10"/>
                      <a:pt x="44" y="11"/>
                    </a:cubicBezTo>
                    <a:cubicBezTo>
                      <a:pt x="43" y="12"/>
                      <a:pt x="42" y="13"/>
                      <a:pt x="40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18"/>
                      <a:pt x="29" y="24"/>
                      <a:pt x="24" y="25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2" y="32"/>
                      <a:pt x="33" y="26"/>
                      <a:pt x="43" y="21"/>
                    </a:cubicBezTo>
                    <a:cubicBezTo>
                      <a:pt x="53" y="17"/>
                      <a:pt x="72" y="18"/>
                      <a:pt x="86" y="32"/>
                    </a:cubicBezTo>
                    <a:cubicBezTo>
                      <a:pt x="99" y="46"/>
                      <a:pt x="116" y="74"/>
                      <a:pt x="125" y="96"/>
                    </a:cubicBezTo>
                    <a:cubicBezTo>
                      <a:pt x="132" y="114"/>
                      <a:pt x="137" y="151"/>
                      <a:pt x="136" y="160"/>
                    </a:cubicBezTo>
                    <a:cubicBezTo>
                      <a:pt x="135" y="164"/>
                      <a:pt x="139" y="156"/>
                      <a:pt x="141" y="147"/>
                    </a:cubicBezTo>
                    <a:cubicBezTo>
                      <a:pt x="141" y="130"/>
                      <a:pt x="129" y="82"/>
                      <a:pt x="121" y="7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1" name="Freeform 453">
                <a:extLst>
                  <a:ext uri="{FF2B5EF4-FFF2-40B4-BE49-F238E27FC236}">
                    <a16:creationId xmlns:a16="http://schemas.microsoft.com/office/drawing/2014/main" id="{3C47ECC9-6990-4A0D-9CE8-651EBC23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1" y="2608"/>
                <a:ext cx="57" cy="232"/>
              </a:xfrm>
              <a:custGeom>
                <a:avLst/>
                <a:gdLst>
                  <a:gd name="T0" fmla="*/ 228 w 23"/>
                  <a:gd name="T1" fmla="*/ 1251 h 87"/>
                  <a:gd name="T2" fmla="*/ 258 w 23"/>
                  <a:gd name="T3" fmla="*/ 0 h 87"/>
                  <a:gd name="T4" fmla="*/ 349 w 23"/>
                  <a:gd name="T5" fmla="*/ 1515 h 87"/>
                  <a:gd name="T6" fmla="*/ 228 w 23"/>
                  <a:gd name="T7" fmla="*/ 1251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7">
                    <a:moveTo>
                      <a:pt x="15" y="66"/>
                    </a:moveTo>
                    <a:cubicBezTo>
                      <a:pt x="12" y="52"/>
                      <a:pt x="13" y="29"/>
                      <a:pt x="17" y="0"/>
                    </a:cubicBezTo>
                    <a:cubicBezTo>
                      <a:pt x="13" y="15"/>
                      <a:pt x="0" y="87"/>
                      <a:pt x="23" y="80"/>
                    </a:cubicBezTo>
                    <a:cubicBezTo>
                      <a:pt x="20" y="79"/>
                      <a:pt x="16" y="74"/>
                      <a:pt x="15" y="66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2" name="Freeform 454">
                <a:extLst>
                  <a:ext uri="{FF2B5EF4-FFF2-40B4-BE49-F238E27FC236}">
                    <a16:creationId xmlns:a16="http://schemas.microsoft.com/office/drawing/2014/main" id="{31560E94-85A5-455D-B27C-27A37A82A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2507"/>
                <a:ext cx="393" cy="397"/>
              </a:xfrm>
              <a:custGeom>
                <a:avLst/>
                <a:gdLst>
                  <a:gd name="T0" fmla="*/ 2068 w 157"/>
                  <a:gd name="T1" fmla="*/ 0 h 149"/>
                  <a:gd name="T2" fmla="*/ 1429 w 157"/>
                  <a:gd name="T3" fmla="*/ 434 h 149"/>
                  <a:gd name="T4" fmla="*/ 1021 w 157"/>
                  <a:gd name="T5" fmla="*/ 1023 h 149"/>
                  <a:gd name="T6" fmla="*/ 801 w 157"/>
                  <a:gd name="T7" fmla="*/ 1215 h 149"/>
                  <a:gd name="T8" fmla="*/ 583 w 157"/>
                  <a:gd name="T9" fmla="*/ 1250 h 149"/>
                  <a:gd name="T10" fmla="*/ 208 w 157"/>
                  <a:gd name="T11" fmla="*/ 1910 h 149"/>
                  <a:gd name="T12" fmla="*/ 0 w 157"/>
                  <a:gd name="T13" fmla="*/ 2172 h 149"/>
                  <a:gd name="T14" fmla="*/ 238 w 157"/>
                  <a:gd name="T15" fmla="*/ 2401 h 149"/>
                  <a:gd name="T16" fmla="*/ 551 w 157"/>
                  <a:gd name="T17" fmla="*/ 2401 h 149"/>
                  <a:gd name="T18" fmla="*/ 1084 w 157"/>
                  <a:gd name="T19" fmla="*/ 2571 h 149"/>
                  <a:gd name="T20" fmla="*/ 2055 w 157"/>
                  <a:gd name="T21" fmla="*/ 2534 h 149"/>
                  <a:gd name="T22" fmla="*/ 2338 w 157"/>
                  <a:gd name="T23" fmla="*/ 1420 h 149"/>
                  <a:gd name="T24" fmla="*/ 2463 w 157"/>
                  <a:gd name="T25" fmla="*/ 887 h 149"/>
                  <a:gd name="T26" fmla="*/ 2118 w 157"/>
                  <a:gd name="T27" fmla="*/ 1156 h 149"/>
                  <a:gd name="T28" fmla="*/ 2088 w 157"/>
                  <a:gd name="T29" fmla="*/ 682 h 1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7" h="149">
                    <a:moveTo>
                      <a:pt x="132" y="0"/>
                    </a:moveTo>
                    <a:cubicBezTo>
                      <a:pt x="122" y="0"/>
                      <a:pt x="101" y="17"/>
                      <a:pt x="91" y="23"/>
                    </a:cubicBezTo>
                    <a:cubicBezTo>
                      <a:pt x="76" y="31"/>
                      <a:pt x="71" y="39"/>
                      <a:pt x="65" y="54"/>
                    </a:cubicBezTo>
                    <a:cubicBezTo>
                      <a:pt x="59" y="68"/>
                      <a:pt x="64" y="64"/>
                      <a:pt x="51" y="64"/>
                    </a:cubicBezTo>
                    <a:cubicBezTo>
                      <a:pt x="41" y="64"/>
                      <a:pt x="45" y="59"/>
                      <a:pt x="37" y="66"/>
                    </a:cubicBezTo>
                    <a:cubicBezTo>
                      <a:pt x="26" y="76"/>
                      <a:pt x="25" y="92"/>
                      <a:pt x="13" y="101"/>
                    </a:cubicBezTo>
                    <a:cubicBezTo>
                      <a:pt x="7" y="106"/>
                      <a:pt x="0" y="105"/>
                      <a:pt x="0" y="115"/>
                    </a:cubicBezTo>
                    <a:cubicBezTo>
                      <a:pt x="0" y="123"/>
                      <a:pt x="8" y="126"/>
                      <a:pt x="15" y="127"/>
                    </a:cubicBezTo>
                    <a:cubicBezTo>
                      <a:pt x="22" y="129"/>
                      <a:pt x="27" y="125"/>
                      <a:pt x="35" y="127"/>
                    </a:cubicBezTo>
                    <a:cubicBezTo>
                      <a:pt x="46" y="129"/>
                      <a:pt x="58" y="136"/>
                      <a:pt x="69" y="136"/>
                    </a:cubicBezTo>
                    <a:cubicBezTo>
                      <a:pt x="84" y="135"/>
                      <a:pt x="116" y="149"/>
                      <a:pt x="131" y="134"/>
                    </a:cubicBezTo>
                    <a:cubicBezTo>
                      <a:pt x="144" y="122"/>
                      <a:pt x="146" y="97"/>
                      <a:pt x="149" y="75"/>
                    </a:cubicBezTo>
                    <a:cubicBezTo>
                      <a:pt x="151" y="64"/>
                      <a:pt x="155" y="53"/>
                      <a:pt x="157" y="47"/>
                    </a:cubicBezTo>
                    <a:cubicBezTo>
                      <a:pt x="151" y="53"/>
                      <a:pt x="143" y="59"/>
                      <a:pt x="135" y="61"/>
                    </a:cubicBezTo>
                    <a:cubicBezTo>
                      <a:pt x="130" y="54"/>
                      <a:pt x="130" y="44"/>
                      <a:pt x="133" y="3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3" name="Freeform 455">
                <a:extLst>
                  <a:ext uri="{FF2B5EF4-FFF2-40B4-BE49-F238E27FC236}">
                    <a16:creationId xmlns:a16="http://schemas.microsoft.com/office/drawing/2014/main" id="{977F0443-C191-4298-81E5-E786EFD2C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3315"/>
                <a:ext cx="213" cy="240"/>
              </a:xfrm>
              <a:custGeom>
                <a:avLst/>
                <a:gdLst>
                  <a:gd name="T0" fmla="*/ 1275 w 85"/>
                  <a:gd name="T1" fmla="*/ 717 h 90"/>
                  <a:gd name="T2" fmla="*/ 1275 w 85"/>
                  <a:gd name="T3" fmla="*/ 739 h 90"/>
                  <a:gd name="T4" fmla="*/ 972 w 85"/>
                  <a:gd name="T5" fmla="*/ 477 h 90"/>
                  <a:gd name="T6" fmla="*/ 817 w 85"/>
                  <a:gd name="T7" fmla="*/ 93 h 90"/>
                  <a:gd name="T8" fmla="*/ 208 w 85"/>
                  <a:gd name="T9" fmla="*/ 264 h 90"/>
                  <a:gd name="T10" fmla="*/ 376 w 85"/>
                  <a:gd name="T11" fmla="*/ 989 h 90"/>
                  <a:gd name="T12" fmla="*/ 554 w 85"/>
                  <a:gd name="T13" fmla="*/ 1387 h 90"/>
                  <a:gd name="T14" fmla="*/ 647 w 85"/>
                  <a:gd name="T15" fmla="*/ 1592 h 90"/>
                  <a:gd name="T16" fmla="*/ 784 w 85"/>
                  <a:gd name="T17" fmla="*/ 1707 h 90"/>
                  <a:gd name="T18" fmla="*/ 880 w 85"/>
                  <a:gd name="T19" fmla="*/ 1003 h 90"/>
                  <a:gd name="T20" fmla="*/ 1338 w 85"/>
                  <a:gd name="T21" fmla="*/ 1024 h 90"/>
                  <a:gd name="T22" fmla="*/ 1243 w 85"/>
                  <a:gd name="T23" fmla="*/ 760 h 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5" h="90">
                    <a:moveTo>
                      <a:pt x="81" y="38"/>
                    </a:moveTo>
                    <a:cubicBezTo>
                      <a:pt x="82" y="39"/>
                      <a:pt x="82" y="39"/>
                      <a:pt x="81" y="39"/>
                    </a:cubicBezTo>
                    <a:cubicBezTo>
                      <a:pt x="74" y="37"/>
                      <a:pt x="66" y="30"/>
                      <a:pt x="62" y="25"/>
                    </a:cubicBezTo>
                    <a:cubicBezTo>
                      <a:pt x="57" y="19"/>
                      <a:pt x="59" y="8"/>
                      <a:pt x="52" y="5"/>
                    </a:cubicBezTo>
                    <a:cubicBezTo>
                      <a:pt x="43" y="0"/>
                      <a:pt x="20" y="8"/>
                      <a:pt x="13" y="14"/>
                    </a:cubicBezTo>
                    <a:cubicBezTo>
                      <a:pt x="0" y="28"/>
                      <a:pt x="17" y="41"/>
                      <a:pt x="24" y="52"/>
                    </a:cubicBezTo>
                    <a:cubicBezTo>
                      <a:pt x="29" y="59"/>
                      <a:pt x="31" y="66"/>
                      <a:pt x="35" y="73"/>
                    </a:cubicBezTo>
                    <a:cubicBezTo>
                      <a:pt x="36" y="77"/>
                      <a:pt x="39" y="81"/>
                      <a:pt x="41" y="84"/>
                    </a:cubicBezTo>
                    <a:cubicBezTo>
                      <a:pt x="44" y="86"/>
                      <a:pt x="48" y="87"/>
                      <a:pt x="50" y="90"/>
                    </a:cubicBezTo>
                    <a:cubicBezTo>
                      <a:pt x="53" y="79"/>
                      <a:pt x="45" y="62"/>
                      <a:pt x="56" y="53"/>
                    </a:cubicBezTo>
                    <a:cubicBezTo>
                      <a:pt x="66" y="44"/>
                      <a:pt x="75" y="51"/>
                      <a:pt x="85" y="54"/>
                    </a:cubicBezTo>
                    <a:cubicBezTo>
                      <a:pt x="85" y="49"/>
                      <a:pt x="81" y="45"/>
                      <a:pt x="79" y="4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4" name="Freeform 456">
                <a:extLst>
                  <a:ext uri="{FF2B5EF4-FFF2-40B4-BE49-F238E27FC236}">
                    <a16:creationId xmlns:a16="http://schemas.microsoft.com/office/drawing/2014/main" id="{487166AB-1F70-4856-B4B4-6676B0F21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3397"/>
                <a:ext cx="180" cy="294"/>
              </a:xfrm>
              <a:custGeom>
                <a:avLst/>
                <a:gdLst>
                  <a:gd name="T0" fmla="*/ 113 w 72"/>
                  <a:gd name="T1" fmla="*/ 901 h 110"/>
                  <a:gd name="T2" fmla="*/ 0 w 72"/>
                  <a:gd name="T3" fmla="*/ 1451 h 110"/>
                  <a:gd name="T4" fmla="*/ 363 w 72"/>
                  <a:gd name="T5" fmla="*/ 1622 h 110"/>
                  <a:gd name="T6" fmla="*/ 520 w 72"/>
                  <a:gd name="T7" fmla="*/ 1964 h 110"/>
                  <a:gd name="T8" fmla="*/ 800 w 72"/>
                  <a:gd name="T9" fmla="*/ 1721 h 110"/>
                  <a:gd name="T10" fmla="*/ 1000 w 72"/>
                  <a:gd name="T11" fmla="*/ 1622 h 110"/>
                  <a:gd name="T12" fmla="*/ 1125 w 72"/>
                  <a:gd name="T13" fmla="*/ 1622 h 110"/>
                  <a:gd name="T14" fmla="*/ 988 w 72"/>
                  <a:gd name="T15" fmla="*/ 730 h 110"/>
                  <a:gd name="T16" fmla="*/ 770 w 72"/>
                  <a:gd name="T17" fmla="*/ 0 h 110"/>
                  <a:gd name="T18" fmla="*/ 688 w 72"/>
                  <a:gd name="T19" fmla="*/ 307 h 110"/>
                  <a:gd name="T20" fmla="*/ 458 w 72"/>
                  <a:gd name="T21" fmla="*/ 671 h 1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110">
                    <a:moveTo>
                      <a:pt x="7" y="47"/>
                    </a:moveTo>
                    <a:cubicBezTo>
                      <a:pt x="4" y="57"/>
                      <a:pt x="2" y="65"/>
                      <a:pt x="0" y="76"/>
                    </a:cubicBezTo>
                    <a:cubicBezTo>
                      <a:pt x="7" y="78"/>
                      <a:pt x="16" y="80"/>
                      <a:pt x="23" y="85"/>
                    </a:cubicBezTo>
                    <a:cubicBezTo>
                      <a:pt x="30" y="90"/>
                      <a:pt x="28" y="97"/>
                      <a:pt x="33" y="103"/>
                    </a:cubicBezTo>
                    <a:cubicBezTo>
                      <a:pt x="38" y="110"/>
                      <a:pt x="45" y="95"/>
                      <a:pt x="51" y="90"/>
                    </a:cubicBezTo>
                    <a:cubicBezTo>
                      <a:pt x="55" y="87"/>
                      <a:pt x="59" y="85"/>
                      <a:pt x="64" y="85"/>
                    </a:cubicBezTo>
                    <a:cubicBezTo>
                      <a:pt x="67" y="85"/>
                      <a:pt x="70" y="89"/>
                      <a:pt x="72" y="85"/>
                    </a:cubicBezTo>
                    <a:cubicBezTo>
                      <a:pt x="58" y="73"/>
                      <a:pt x="63" y="55"/>
                      <a:pt x="63" y="38"/>
                    </a:cubicBezTo>
                    <a:cubicBezTo>
                      <a:pt x="62" y="26"/>
                      <a:pt x="57" y="8"/>
                      <a:pt x="49" y="0"/>
                    </a:cubicBezTo>
                    <a:cubicBezTo>
                      <a:pt x="44" y="3"/>
                      <a:pt x="46" y="11"/>
                      <a:pt x="44" y="16"/>
                    </a:cubicBezTo>
                    <a:cubicBezTo>
                      <a:pt x="42" y="24"/>
                      <a:pt x="36" y="30"/>
                      <a:pt x="29" y="35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5" name="Freeform 457">
                <a:extLst>
                  <a:ext uri="{FF2B5EF4-FFF2-40B4-BE49-F238E27FC236}">
                    <a16:creationId xmlns:a16="http://schemas.microsoft.com/office/drawing/2014/main" id="{271CD7F1-89BD-49ED-81BF-F1B763A5E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6" y="3221"/>
                <a:ext cx="260" cy="230"/>
              </a:xfrm>
              <a:custGeom>
                <a:avLst/>
                <a:gdLst>
                  <a:gd name="T0" fmla="*/ 875 w 104"/>
                  <a:gd name="T1" fmla="*/ 364 h 86"/>
                  <a:gd name="T2" fmla="*/ 1050 w 104"/>
                  <a:gd name="T3" fmla="*/ 628 h 86"/>
                  <a:gd name="T4" fmla="*/ 1345 w 104"/>
                  <a:gd name="T5" fmla="*/ 709 h 86"/>
                  <a:gd name="T6" fmla="*/ 1625 w 104"/>
                  <a:gd name="T7" fmla="*/ 1265 h 86"/>
                  <a:gd name="T8" fmla="*/ 1500 w 104"/>
                  <a:gd name="T9" fmla="*/ 1508 h 86"/>
                  <a:gd name="T10" fmla="*/ 1333 w 104"/>
                  <a:gd name="T11" fmla="*/ 1302 h 86"/>
                  <a:gd name="T12" fmla="*/ 833 w 104"/>
                  <a:gd name="T13" fmla="*/ 1645 h 86"/>
                  <a:gd name="T14" fmla="*/ 625 w 104"/>
                  <a:gd name="T15" fmla="*/ 709 h 86"/>
                  <a:gd name="T16" fmla="*/ 363 w 104"/>
                  <a:gd name="T17" fmla="*/ 516 h 86"/>
                  <a:gd name="T18" fmla="*/ 125 w 104"/>
                  <a:gd name="T19" fmla="*/ 973 h 86"/>
                  <a:gd name="T20" fmla="*/ 333 w 104"/>
                  <a:gd name="T21" fmla="*/ 56 h 86"/>
                  <a:gd name="T22" fmla="*/ 720 w 104"/>
                  <a:gd name="T23" fmla="*/ 171 h 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4" h="86">
                    <a:moveTo>
                      <a:pt x="56" y="19"/>
                    </a:moveTo>
                    <a:cubicBezTo>
                      <a:pt x="60" y="23"/>
                      <a:pt x="62" y="31"/>
                      <a:pt x="67" y="33"/>
                    </a:cubicBezTo>
                    <a:cubicBezTo>
                      <a:pt x="75" y="38"/>
                      <a:pt x="79" y="39"/>
                      <a:pt x="86" y="37"/>
                    </a:cubicBezTo>
                    <a:cubicBezTo>
                      <a:pt x="104" y="31"/>
                      <a:pt x="104" y="56"/>
                      <a:pt x="104" y="66"/>
                    </a:cubicBezTo>
                    <a:cubicBezTo>
                      <a:pt x="104" y="70"/>
                      <a:pt x="103" y="80"/>
                      <a:pt x="96" y="79"/>
                    </a:cubicBezTo>
                    <a:cubicBezTo>
                      <a:pt x="91" y="78"/>
                      <a:pt x="92" y="69"/>
                      <a:pt x="85" y="68"/>
                    </a:cubicBezTo>
                    <a:cubicBezTo>
                      <a:pt x="69" y="64"/>
                      <a:pt x="64" y="80"/>
                      <a:pt x="53" y="86"/>
                    </a:cubicBezTo>
                    <a:cubicBezTo>
                      <a:pt x="51" y="69"/>
                      <a:pt x="49" y="53"/>
                      <a:pt x="40" y="37"/>
                    </a:cubicBezTo>
                    <a:cubicBezTo>
                      <a:pt x="36" y="29"/>
                      <a:pt x="33" y="25"/>
                      <a:pt x="23" y="27"/>
                    </a:cubicBezTo>
                    <a:cubicBezTo>
                      <a:pt x="13" y="30"/>
                      <a:pt x="8" y="39"/>
                      <a:pt x="8" y="51"/>
                    </a:cubicBezTo>
                    <a:cubicBezTo>
                      <a:pt x="0" y="35"/>
                      <a:pt x="3" y="8"/>
                      <a:pt x="21" y="3"/>
                    </a:cubicBezTo>
                    <a:cubicBezTo>
                      <a:pt x="31" y="0"/>
                      <a:pt x="38" y="5"/>
                      <a:pt x="46" y="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6" name="Freeform 458">
                <a:extLst>
                  <a:ext uri="{FF2B5EF4-FFF2-40B4-BE49-F238E27FC236}">
                    <a16:creationId xmlns:a16="http://schemas.microsoft.com/office/drawing/2014/main" id="{28E2D536-6DDE-43F0-AAD4-91A463DC1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2701"/>
                <a:ext cx="100" cy="174"/>
              </a:xfrm>
              <a:custGeom>
                <a:avLst/>
                <a:gdLst>
                  <a:gd name="T0" fmla="*/ 0 w 40"/>
                  <a:gd name="T1" fmla="*/ 265 h 65"/>
                  <a:gd name="T2" fmla="*/ 238 w 40"/>
                  <a:gd name="T3" fmla="*/ 286 h 65"/>
                  <a:gd name="T4" fmla="*/ 220 w 40"/>
                  <a:gd name="T5" fmla="*/ 616 h 65"/>
                  <a:gd name="T6" fmla="*/ 363 w 40"/>
                  <a:gd name="T7" fmla="*/ 1247 h 65"/>
                  <a:gd name="T8" fmla="*/ 583 w 40"/>
                  <a:gd name="T9" fmla="*/ 859 h 65"/>
                  <a:gd name="T10" fmla="*/ 595 w 40"/>
                  <a:gd name="T11" fmla="*/ 230 h 65"/>
                  <a:gd name="T12" fmla="*/ 175 w 4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5">
                    <a:moveTo>
                      <a:pt x="0" y="14"/>
                    </a:moveTo>
                    <a:cubicBezTo>
                      <a:pt x="4" y="8"/>
                      <a:pt x="12" y="9"/>
                      <a:pt x="15" y="15"/>
                    </a:cubicBezTo>
                    <a:cubicBezTo>
                      <a:pt x="18" y="20"/>
                      <a:pt x="15" y="27"/>
                      <a:pt x="14" y="32"/>
                    </a:cubicBezTo>
                    <a:cubicBezTo>
                      <a:pt x="13" y="40"/>
                      <a:pt x="12" y="62"/>
                      <a:pt x="23" y="65"/>
                    </a:cubicBezTo>
                    <a:cubicBezTo>
                      <a:pt x="26" y="57"/>
                      <a:pt x="30" y="49"/>
                      <a:pt x="37" y="45"/>
                    </a:cubicBezTo>
                    <a:cubicBezTo>
                      <a:pt x="29" y="35"/>
                      <a:pt x="40" y="23"/>
                      <a:pt x="38" y="12"/>
                    </a:cubicBezTo>
                    <a:cubicBezTo>
                      <a:pt x="36" y="4"/>
                      <a:pt x="18" y="1"/>
                      <a:pt x="11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7" name="Freeform 459">
                <a:extLst>
                  <a:ext uri="{FF2B5EF4-FFF2-40B4-BE49-F238E27FC236}">
                    <a16:creationId xmlns:a16="http://schemas.microsoft.com/office/drawing/2014/main" id="{90F743CD-71A6-4E86-965E-440E0562A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707"/>
                <a:ext cx="125" cy="90"/>
              </a:xfrm>
              <a:custGeom>
                <a:avLst/>
                <a:gdLst>
                  <a:gd name="T0" fmla="*/ 95 w 50"/>
                  <a:gd name="T1" fmla="*/ 0 h 34"/>
                  <a:gd name="T2" fmla="*/ 550 w 50"/>
                  <a:gd name="T3" fmla="*/ 132 h 34"/>
                  <a:gd name="T4" fmla="*/ 83 w 50"/>
                  <a:gd name="T5" fmla="*/ 630 h 34"/>
                  <a:gd name="T6" fmla="*/ 0 w 50"/>
                  <a:gd name="T7" fmla="*/ 111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6" y="0"/>
                    </a:moveTo>
                    <a:cubicBezTo>
                      <a:pt x="13" y="4"/>
                      <a:pt x="27" y="2"/>
                      <a:pt x="35" y="7"/>
                    </a:cubicBezTo>
                    <a:cubicBezTo>
                      <a:pt x="50" y="20"/>
                      <a:pt x="13" y="33"/>
                      <a:pt x="5" y="34"/>
                    </a:cubicBezTo>
                    <a:cubicBezTo>
                      <a:pt x="3" y="25"/>
                      <a:pt x="7" y="12"/>
                      <a:pt x="0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8" name="Freeform 460">
                <a:extLst>
                  <a:ext uri="{FF2B5EF4-FFF2-40B4-BE49-F238E27FC236}">
                    <a16:creationId xmlns:a16="http://schemas.microsoft.com/office/drawing/2014/main" id="{01590920-FEE9-47AB-906A-F8780A999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3021"/>
                <a:ext cx="205" cy="270"/>
              </a:xfrm>
              <a:custGeom>
                <a:avLst/>
                <a:gdLst>
                  <a:gd name="T0" fmla="*/ 0 w 82"/>
                  <a:gd name="T1" fmla="*/ 535 h 101"/>
                  <a:gd name="T2" fmla="*/ 583 w 82"/>
                  <a:gd name="T3" fmla="*/ 230 h 101"/>
                  <a:gd name="T4" fmla="*/ 813 w 82"/>
                  <a:gd name="T5" fmla="*/ 150 h 101"/>
                  <a:gd name="T6" fmla="*/ 938 w 82"/>
                  <a:gd name="T7" fmla="*/ 535 h 101"/>
                  <a:gd name="T8" fmla="*/ 1033 w 82"/>
                  <a:gd name="T9" fmla="*/ 1243 h 101"/>
                  <a:gd name="T10" fmla="*/ 1145 w 82"/>
                  <a:gd name="T11" fmla="*/ 1529 h 101"/>
                  <a:gd name="T12" fmla="*/ 1283 w 82"/>
                  <a:gd name="T13" fmla="*/ 1930 h 101"/>
                  <a:gd name="T14" fmla="*/ 813 w 82"/>
                  <a:gd name="T15" fmla="*/ 1550 h 101"/>
                  <a:gd name="T16" fmla="*/ 613 w 82"/>
                  <a:gd name="T17" fmla="*/ 1564 h 101"/>
                  <a:gd name="T18" fmla="*/ 520 w 82"/>
                  <a:gd name="T19" fmla="*/ 1414 h 101"/>
                  <a:gd name="T20" fmla="*/ 458 w 82"/>
                  <a:gd name="T21" fmla="*/ 1107 h 101"/>
                  <a:gd name="T22" fmla="*/ 345 w 82"/>
                  <a:gd name="T23" fmla="*/ 957 h 101"/>
                  <a:gd name="T24" fmla="*/ 83 w 82"/>
                  <a:gd name="T25" fmla="*/ 765 h 10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01">
                    <a:moveTo>
                      <a:pt x="0" y="28"/>
                    </a:moveTo>
                    <a:cubicBezTo>
                      <a:pt x="16" y="29"/>
                      <a:pt x="24" y="23"/>
                      <a:pt x="37" y="12"/>
                    </a:cubicBezTo>
                    <a:cubicBezTo>
                      <a:pt x="43" y="7"/>
                      <a:pt x="46" y="0"/>
                      <a:pt x="52" y="8"/>
                    </a:cubicBezTo>
                    <a:cubicBezTo>
                      <a:pt x="56" y="14"/>
                      <a:pt x="57" y="22"/>
                      <a:pt x="60" y="28"/>
                    </a:cubicBezTo>
                    <a:cubicBezTo>
                      <a:pt x="66" y="40"/>
                      <a:pt x="63" y="53"/>
                      <a:pt x="66" y="65"/>
                    </a:cubicBezTo>
                    <a:cubicBezTo>
                      <a:pt x="67" y="70"/>
                      <a:pt x="71" y="75"/>
                      <a:pt x="73" y="80"/>
                    </a:cubicBezTo>
                    <a:cubicBezTo>
                      <a:pt x="75" y="86"/>
                      <a:pt x="81" y="95"/>
                      <a:pt x="82" y="101"/>
                    </a:cubicBezTo>
                    <a:cubicBezTo>
                      <a:pt x="76" y="92"/>
                      <a:pt x="63" y="84"/>
                      <a:pt x="52" y="81"/>
                    </a:cubicBezTo>
                    <a:cubicBezTo>
                      <a:pt x="46" y="80"/>
                      <a:pt x="43" y="82"/>
                      <a:pt x="39" y="82"/>
                    </a:cubicBezTo>
                    <a:cubicBezTo>
                      <a:pt x="33" y="82"/>
                      <a:pt x="34" y="81"/>
                      <a:pt x="33" y="74"/>
                    </a:cubicBezTo>
                    <a:cubicBezTo>
                      <a:pt x="32" y="69"/>
                      <a:pt x="31" y="63"/>
                      <a:pt x="29" y="58"/>
                    </a:cubicBezTo>
                    <a:cubicBezTo>
                      <a:pt x="27" y="53"/>
                      <a:pt x="26" y="53"/>
                      <a:pt x="22" y="50"/>
                    </a:cubicBezTo>
                    <a:cubicBezTo>
                      <a:pt x="16" y="45"/>
                      <a:pt x="14" y="41"/>
                      <a:pt x="5" y="4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59" name="Freeform 461">
                <a:extLst>
                  <a:ext uri="{FF2B5EF4-FFF2-40B4-BE49-F238E27FC236}">
                    <a16:creationId xmlns:a16="http://schemas.microsoft.com/office/drawing/2014/main" id="{E855C65C-4C54-4001-8241-0F3341208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3008"/>
                <a:ext cx="122" cy="229"/>
              </a:xfrm>
              <a:custGeom>
                <a:avLst/>
                <a:gdLst>
                  <a:gd name="T0" fmla="*/ 528 w 49"/>
                  <a:gd name="T1" fmla="*/ 682 h 86"/>
                  <a:gd name="T2" fmla="*/ 321 w 49"/>
                  <a:gd name="T3" fmla="*/ 341 h 86"/>
                  <a:gd name="T4" fmla="*/ 154 w 49"/>
                  <a:gd name="T5" fmla="*/ 0 h 86"/>
                  <a:gd name="T6" fmla="*/ 62 w 49"/>
                  <a:gd name="T7" fmla="*/ 490 h 86"/>
                  <a:gd name="T8" fmla="*/ 42 w 49"/>
                  <a:gd name="T9" fmla="*/ 1036 h 86"/>
                  <a:gd name="T10" fmla="*/ 30 w 49"/>
                  <a:gd name="T11" fmla="*/ 1339 h 86"/>
                  <a:gd name="T12" fmla="*/ 279 w 49"/>
                  <a:gd name="T13" fmla="*/ 1510 h 86"/>
                  <a:gd name="T14" fmla="*/ 540 w 49"/>
                  <a:gd name="T15" fmla="*/ 1566 h 86"/>
                  <a:gd name="T16" fmla="*/ 757 w 49"/>
                  <a:gd name="T17" fmla="*/ 1603 h 86"/>
                  <a:gd name="T18" fmla="*/ 433 w 49"/>
                  <a:gd name="T19" fmla="*/ 921 h 8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86">
                    <a:moveTo>
                      <a:pt x="34" y="36"/>
                    </a:moveTo>
                    <a:cubicBezTo>
                      <a:pt x="27" y="35"/>
                      <a:pt x="24" y="24"/>
                      <a:pt x="21" y="18"/>
                    </a:cubicBezTo>
                    <a:cubicBezTo>
                      <a:pt x="18" y="14"/>
                      <a:pt x="15" y="1"/>
                      <a:pt x="10" y="0"/>
                    </a:cubicBezTo>
                    <a:cubicBezTo>
                      <a:pt x="6" y="5"/>
                      <a:pt x="3" y="19"/>
                      <a:pt x="4" y="26"/>
                    </a:cubicBezTo>
                    <a:cubicBezTo>
                      <a:pt x="4" y="37"/>
                      <a:pt x="4" y="45"/>
                      <a:pt x="3" y="55"/>
                    </a:cubicBezTo>
                    <a:cubicBezTo>
                      <a:pt x="2" y="60"/>
                      <a:pt x="0" y="66"/>
                      <a:pt x="2" y="71"/>
                    </a:cubicBezTo>
                    <a:cubicBezTo>
                      <a:pt x="4" y="79"/>
                      <a:pt x="11" y="79"/>
                      <a:pt x="18" y="80"/>
                    </a:cubicBezTo>
                    <a:cubicBezTo>
                      <a:pt x="24" y="81"/>
                      <a:pt x="29" y="82"/>
                      <a:pt x="35" y="83"/>
                    </a:cubicBezTo>
                    <a:cubicBezTo>
                      <a:pt x="39" y="84"/>
                      <a:pt x="46" y="83"/>
                      <a:pt x="49" y="85"/>
                    </a:cubicBezTo>
                    <a:cubicBezTo>
                      <a:pt x="31" y="86"/>
                      <a:pt x="27" y="62"/>
                      <a:pt x="28" y="4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0" name="Freeform 462">
                <a:extLst>
                  <a:ext uri="{FF2B5EF4-FFF2-40B4-BE49-F238E27FC236}">
                    <a16:creationId xmlns:a16="http://schemas.microsoft.com/office/drawing/2014/main" id="{018AAAC6-7189-464A-8BE6-C93D5A3A7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907"/>
                <a:ext cx="251" cy="341"/>
              </a:xfrm>
              <a:custGeom>
                <a:avLst/>
                <a:gdLst>
                  <a:gd name="T0" fmla="*/ 314 w 100"/>
                  <a:gd name="T1" fmla="*/ 887 h 128"/>
                  <a:gd name="T2" fmla="*/ 397 w 100"/>
                  <a:gd name="T3" fmla="*/ 1321 h 128"/>
                  <a:gd name="T4" fmla="*/ 442 w 100"/>
                  <a:gd name="T5" fmla="*/ 1433 h 128"/>
                  <a:gd name="T6" fmla="*/ 522 w 100"/>
                  <a:gd name="T7" fmla="*/ 1718 h 128"/>
                  <a:gd name="T8" fmla="*/ 693 w 100"/>
                  <a:gd name="T9" fmla="*/ 2081 h 128"/>
                  <a:gd name="T10" fmla="*/ 856 w 100"/>
                  <a:gd name="T11" fmla="*/ 2419 h 128"/>
                  <a:gd name="T12" fmla="*/ 838 w 100"/>
                  <a:gd name="T13" fmla="*/ 1910 h 128"/>
                  <a:gd name="T14" fmla="*/ 996 w 100"/>
                  <a:gd name="T15" fmla="*/ 1420 h 128"/>
                  <a:gd name="T16" fmla="*/ 1330 w 100"/>
                  <a:gd name="T17" fmla="*/ 1433 h 128"/>
                  <a:gd name="T18" fmla="*/ 1456 w 100"/>
                  <a:gd name="T19" fmla="*/ 1625 h 128"/>
                  <a:gd name="T20" fmla="*/ 1498 w 100"/>
                  <a:gd name="T21" fmla="*/ 1830 h 128"/>
                  <a:gd name="T22" fmla="*/ 1456 w 100"/>
                  <a:gd name="T23" fmla="*/ 1228 h 128"/>
                  <a:gd name="T24" fmla="*/ 1298 w 100"/>
                  <a:gd name="T25" fmla="*/ 815 h 128"/>
                  <a:gd name="T26" fmla="*/ 1122 w 100"/>
                  <a:gd name="T27" fmla="*/ 794 h 128"/>
                  <a:gd name="T28" fmla="*/ 889 w 100"/>
                  <a:gd name="T29" fmla="*/ 887 h 128"/>
                  <a:gd name="T30" fmla="*/ 617 w 100"/>
                  <a:gd name="T31" fmla="*/ 623 h 128"/>
                  <a:gd name="T32" fmla="*/ 379 w 100"/>
                  <a:gd name="T33" fmla="*/ 341 h 128"/>
                  <a:gd name="T34" fmla="*/ 221 w 100"/>
                  <a:gd name="T35" fmla="*/ 93 h 128"/>
                  <a:gd name="T36" fmla="*/ 0 w 100"/>
                  <a:gd name="T37" fmla="*/ 136 h 1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0" h="128">
                    <a:moveTo>
                      <a:pt x="20" y="47"/>
                    </a:moveTo>
                    <a:cubicBezTo>
                      <a:pt x="23" y="51"/>
                      <a:pt x="25" y="65"/>
                      <a:pt x="25" y="70"/>
                    </a:cubicBezTo>
                    <a:cubicBezTo>
                      <a:pt x="25" y="74"/>
                      <a:pt x="27" y="73"/>
                      <a:pt x="28" y="76"/>
                    </a:cubicBezTo>
                    <a:cubicBezTo>
                      <a:pt x="28" y="80"/>
                      <a:pt x="31" y="88"/>
                      <a:pt x="33" y="91"/>
                    </a:cubicBezTo>
                    <a:cubicBezTo>
                      <a:pt x="37" y="98"/>
                      <a:pt x="39" y="104"/>
                      <a:pt x="44" y="110"/>
                    </a:cubicBezTo>
                    <a:cubicBezTo>
                      <a:pt x="46" y="114"/>
                      <a:pt x="51" y="127"/>
                      <a:pt x="54" y="128"/>
                    </a:cubicBezTo>
                    <a:cubicBezTo>
                      <a:pt x="55" y="119"/>
                      <a:pt x="51" y="111"/>
                      <a:pt x="53" y="101"/>
                    </a:cubicBezTo>
                    <a:cubicBezTo>
                      <a:pt x="55" y="93"/>
                      <a:pt x="58" y="81"/>
                      <a:pt x="63" y="75"/>
                    </a:cubicBezTo>
                    <a:cubicBezTo>
                      <a:pt x="69" y="69"/>
                      <a:pt x="79" y="72"/>
                      <a:pt x="84" y="76"/>
                    </a:cubicBezTo>
                    <a:cubicBezTo>
                      <a:pt x="87" y="79"/>
                      <a:pt x="90" y="82"/>
                      <a:pt x="92" y="86"/>
                    </a:cubicBezTo>
                    <a:cubicBezTo>
                      <a:pt x="93" y="89"/>
                      <a:pt x="92" y="94"/>
                      <a:pt x="95" y="97"/>
                    </a:cubicBezTo>
                    <a:cubicBezTo>
                      <a:pt x="100" y="88"/>
                      <a:pt x="94" y="74"/>
                      <a:pt x="92" y="65"/>
                    </a:cubicBezTo>
                    <a:cubicBezTo>
                      <a:pt x="90" y="56"/>
                      <a:pt x="87" y="49"/>
                      <a:pt x="82" y="43"/>
                    </a:cubicBezTo>
                    <a:cubicBezTo>
                      <a:pt x="76" y="36"/>
                      <a:pt x="76" y="37"/>
                      <a:pt x="71" y="42"/>
                    </a:cubicBezTo>
                    <a:cubicBezTo>
                      <a:pt x="66" y="47"/>
                      <a:pt x="62" y="48"/>
                      <a:pt x="56" y="47"/>
                    </a:cubicBezTo>
                    <a:cubicBezTo>
                      <a:pt x="48" y="44"/>
                      <a:pt x="45" y="38"/>
                      <a:pt x="39" y="33"/>
                    </a:cubicBezTo>
                    <a:cubicBezTo>
                      <a:pt x="34" y="27"/>
                      <a:pt x="28" y="24"/>
                      <a:pt x="24" y="18"/>
                    </a:cubicBezTo>
                    <a:cubicBezTo>
                      <a:pt x="21" y="13"/>
                      <a:pt x="19" y="8"/>
                      <a:pt x="14" y="5"/>
                    </a:cubicBezTo>
                    <a:cubicBezTo>
                      <a:pt x="7" y="0"/>
                      <a:pt x="7" y="4"/>
                      <a:pt x="0" y="7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1" name="Freeform 463">
                <a:extLst>
                  <a:ext uri="{FF2B5EF4-FFF2-40B4-BE49-F238E27FC236}">
                    <a16:creationId xmlns:a16="http://schemas.microsoft.com/office/drawing/2014/main" id="{181AE907-3D3E-43F0-AB01-2817E8818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3437"/>
                <a:ext cx="248" cy="224"/>
              </a:xfrm>
              <a:custGeom>
                <a:avLst/>
                <a:gdLst>
                  <a:gd name="T0" fmla="*/ 1556 w 99"/>
                  <a:gd name="T1" fmla="*/ 717 h 84"/>
                  <a:gd name="T2" fmla="*/ 1085 w 99"/>
                  <a:gd name="T3" fmla="*/ 909 h 84"/>
                  <a:gd name="T4" fmla="*/ 1160 w 99"/>
                  <a:gd name="T5" fmla="*/ 1592 h 84"/>
                  <a:gd name="T6" fmla="*/ 646 w 99"/>
                  <a:gd name="T7" fmla="*/ 1480 h 84"/>
                  <a:gd name="T8" fmla="*/ 396 w 99"/>
                  <a:gd name="T9" fmla="*/ 888 h 84"/>
                  <a:gd name="T10" fmla="*/ 238 w 99"/>
                  <a:gd name="T11" fmla="*/ 909 h 84"/>
                  <a:gd name="T12" fmla="*/ 0 w 99"/>
                  <a:gd name="T13" fmla="*/ 589 h 84"/>
                  <a:gd name="T14" fmla="*/ 271 w 99"/>
                  <a:gd name="T15" fmla="*/ 0 h 84"/>
                  <a:gd name="T16" fmla="*/ 426 w 99"/>
                  <a:gd name="T17" fmla="*/ 205 h 84"/>
                  <a:gd name="T18" fmla="*/ 691 w 99"/>
                  <a:gd name="T19" fmla="*/ 192 h 84"/>
                  <a:gd name="T20" fmla="*/ 992 w 99"/>
                  <a:gd name="T21" fmla="*/ 192 h 84"/>
                  <a:gd name="T22" fmla="*/ 1400 w 99"/>
                  <a:gd name="T23" fmla="*/ 376 h 8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9" h="84">
                    <a:moveTo>
                      <a:pt x="99" y="38"/>
                    </a:moveTo>
                    <a:cubicBezTo>
                      <a:pt x="92" y="30"/>
                      <a:pt x="74" y="40"/>
                      <a:pt x="69" y="48"/>
                    </a:cubicBezTo>
                    <a:cubicBezTo>
                      <a:pt x="62" y="57"/>
                      <a:pt x="66" y="76"/>
                      <a:pt x="74" y="84"/>
                    </a:cubicBezTo>
                    <a:cubicBezTo>
                      <a:pt x="63" y="83"/>
                      <a:pt x="53" y="83"/>
                      <a:pt x="41" y="78"/>
                    </a:cubicBezTo>
                    <a:cubicBezTo>
                      <a:pt x="27" y="73"/>
                      <a:pt x="27" y="60"/>
                      <a:pt x="25" y="47"/>
                    </a:cubicBezTo>
                    <a:cubicBezTo>
                      <a:pt x="22" y="48"/>
                      <a:pt x="18" y="49"/>
                      <a:pt x="15" y="48"/>
                    </a:cubicBezTo>
                    <a:cubicBezTo>
                      <a:pt x="20" y="37"/>
                      <a:pt x="11" y="30"/>
                      <a:pt x="0" y="31"/>
                    </a:cubicBezTo>
                    <a:cubicBezTo>
                      <a:pt x="9" y="26"/>
                      <a:pt x="15" y="8"/>
                      <a:pt x="17" y="0"/>
                    </a:cubicBezTo>
                    <a:cubicBezTo>
                      <a:pt x="19" y="7"/>
                      <a:pt x="20" y="8"/>
                      <a:pt x="27" y="11"/>
                    </a:cubicBezTo>
                    <a:cubicBezTo>
                      <a:pt x="35" y="14"/>
                      <a:pt x="37" y="12"/>
                      <a:pt x="44" y="10"/>
                    </a:cubicBezTo>
                    <a:cubicBezTo>
                      <a:pt x="50" y="8"/>
                      <a:pt x="57" y="10"/>
                      <a:pt x="63" y="10"/>
                    </a:cubicBezTo>
                    <a:cubicBezTo>
                      <a:pt x="75" y="10"/>
                      <a:pt x="80" y="11"/>
                      <a:pt x="89" y="2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2" name="Freeform 464">
                <a:extLst>
                  <a:ext uri="{FF2B5EF4-FFF2-40B4-BE49-F238E27FC236}">
                    <a16:creationId xmlns:a16="http://schemas.microsoft.com/office/drawing/2014/main" id="{EEA36367-8772-44D7-94BD-4FFED1468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6" y="3027"/>
                <a:ext cx="97" cy="242"/>
              </a:xfrm>
              <a:custGeom>
                <a:avLst/>
                <a:gdLst>
                  <a:gd name="T0" fmla="*/ 599 w 39"/>
                  <a:gd name="T1" fmla="*/ 205 h 91"/>
                  <a:gd name="T2" fmla="*/ 371 w 39"/>
                  <a:gd name="T3" fmla="*/ 941 h 91"/>
                  <a:gd name="T4" fmla="*/ 478 w 39"/>
                  <a:gd name="T5" fmla="*/ 1223 h 91"/>
                  <a:gd name="T6" fmla="*/ 0 w 39"/>
                  <a:gd name="T7" fmla="*/ 1713 h 91"/>
                  <a:gd name="T8" fmla="*/ 30 w 39"/>
                  <a:gd name="T9" fmla="*/ 1146 h 91"/>
                  <a:gd name="T10" fmla="*/ 199 w 39"/>
                  <a:gd name="T11" fmla="*/ 0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91">
                    <a:moveTo>
                      <a:pt x="39" y="11"/>
                    </a:moveTo>
                    <a:cubicBezTo>
                      <a:pt x="37" y="17"/>
                      <a:pt x="23" y="44"/>
                      <a:pt x="24" y="50"/>
                    </a:cubicBezTo>
                    <a:cubicBezTo>
                      <a:pt x="26" y="54"/>
                      <a:pt x="31" y="60"/>
                      <a:pt x="31" y="65"/>
                    </a:cubicBezTo>
                    <a:cubicBezTo>
                      <a:pt x="32" y="79"/>
                      <a:pt x="5" y="80"/>
                      <a:pt x="0" y="91"/>
                    </a:cubicBezTo>
                    <a:cubicBezTo>
                      <a:pt x="4" y="80"/>
                      <a:pt x="8" y="73"/>
                      <a:pt x="2" y="61"/>
                    </a:cubicBezTo>
                    <a:cubicBezTo>
                      <a:pt x="17" y="53"/>
                      <a:pt x="25" y="15"/>
                      <a:pt x="13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3" name="Freeform 465">
                <a:extLst>
                  <a:ext uri="{FF2B5EF4-FFF2-40B4-BE49-F238E27FC236}">
                    <a16:creationId xmlns:a16="http://schemas.microsoft.com/office/drawing/2014/main" id="{02ECE3B9-903C-4291-BE02-F3AB036A2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3309"/>
                <a:ext cx="202" cy="179"/>
              </a:xfrm>
              <a:custGeom>
                <a:avLst/>
                <a:gdLst>
                  <a:gd name="T0" fmla="*/ 529 w 81"/>
                  <a:gd name="T1" fmla="*/ 0 h 67"/>
                  <a:gd name="T2" fmla="*/ 696 w 81"/>
                  <a:gd name="T3" fmla="*/ 435 h 67"/>
                  <a:gd name="T4" fmla="*/ 1244 w 81"/>
                  <a:gd name="T5" fmla="*/ 251 h 67"/>
                  <a:gd name="T6" fmla="*/ 1257 w 81"/>
                  <a:gd name="T7" fmla="*/ 991 h 67"/>
                  <a:gd name="T8" fmla="*/ 995 w 81"/>
                  <a:gd name="T9" fmla="*/ 1013 h 67"/>
                  <a:gd name="T10" fmla="*/ 778 w 81"/>
                  <a:gd name="T11" fmla="*/ 1277 h 67"/>
                  <a:gd name="T12" fmla="*/ 529 w 81"/>
                  <a:gd name="T13" fmla="*/ 799 h 67"/>
                  <a:gd name="T14" fmla="*/ 0 w 81"/>
                  <a:gd name="T15" fmla="*/ 879 h 67"/>
                  <a:gd name="T16" fmla="*/ 279 w 81"/>
                  <a:gd name="T17" fmla="*/ 21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67">
                    <a:moveTo>
                      <a:pt x="34" y="0"/>
                    </a:moveTo>
                    <a:cubicBezTo>
                      <a:pt x="35" y="8"/>
                      <a:pt x="41" y="23"/>
                      <a:pt x="45" y="23"/>
                    </a:cubicBezTo>
                    <a:cubicBezTo>
                      <a:pt x="55" y="24"/>
                      <a:pt x="70" y="10"/>
                      <a:pt x="80" y="13"/>
                    </a:cubicBezTo>
                    <a:cubicBezTo>
                      <a:pt x="73" y="27"/>
                      <a:pt x="73" y="38"/>
                      <a:pt x="81" y="52"/>
                    </a:cubicBezTo>
                    <a:cubicBezTo>
                      <a:pt x="76" y="50"/>
                      <a:pt x="69" y="50"/>
                      <a:pt x="64" y="53"/>
                    </a:cubicBezTo>
                    <a:cubicBezTo>
                      <a:pt x="57" y="56"/>
                      <a:pt x="57" y="65"/>
                      <a:pt x="50" y="67"/>
                    </a:cubicBezTo>
                    <a:cubicBezTo>
                      <a:pt x="45" y="58"/>
                      <a:pt x="50" y="43"/>
                      <a:pt x="34" y="42"/>
                    </a:cubicBezTo>
                    <a:cubicBezTo>
                      <a:pt x="21" y="42"/>
                      <a:pt x="12" y="54"/>
                      <a:pt x="0" y="46"/>
                    </a:cubicBezTo>
                    <a:cubicBezTo>
                      <a:pt x="12" y="34"/>
                      <a:pt x="23" y="20"/>
                      <a:pt x="18" y="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4" name="Freeform 466">
                <a:extLst>
                  <a:ext uri="{FF2B5EF4-FFF2-40B4-BE49-F238E27FC236}">
                    <a16:creationId xmlns:a16="http://schemas.microsoft.com/office/drawing/2014/main" id="{B4D76D91-70B4-49CD-9673-B44CC8000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499"/>
                <a:ext cx="103" cy="157"/>
              </a:xfrm>
              <a:custGeom>
                <a:avLst/>
                <a:gdLst>
                  <a:gd name="T0" fmla="*/ 442 w 41"/>
                  <a:gd name="T1" fmla="*/ 1019 h 59"/>
                  <a:gd name="T2" fmla="*/ 379 w 41"/>
                  <a:gd name="T3" fmla="*/ 490 h 59"/>
                  <a:gd name="T4" fmla="*/ 651 w 41"/>
                  <a:gd name="T5" fmla="*/ 341 h 59"/>
                  <a:gd name="T6" fmla="*/ 430 w 41"/>
                  <a:gd name="T7" fmla="*/ 21 h 59"/>
                  <a:gd name="T8" fmla="*/ 50 w 41"/>
                  <a:gd name="T9" fmla="*/ 192 h 59"/>
                  <a:gd name="T10" fmla="*/ 176 w 41"/>
                  <a:gd name="T11" fmla="*/ 567 h 59"/>
                  <a:gd name="T12" fmla="*/ 317 w 41"/>
                  <a:gd name="T13" fmla="*/ 111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59">
                    <a:moveTo>
                      <a:pt x="28" y="54"/>
                    </a:moveTo>
                    <a:cubicBezTo>
                      <a:pt x="24" y="48"/>
                      <a:pt x="21" y="33"/>
                      <a:pt x="24" y="26"/>
                    </a:cubicBezTo>
                    <a:cubicBezTo>
                      <a:pt x="28" y="19"/>
                      <a:pt x="35" y="19"/>
                      <a:pt x="41" y="18"/>
                    </a:cubicBezTo>
                    <a:cubicBezTo>
                      <a:pt x="38" y="12"/>
                      <a:pt x="33" y="2"/>
                      <a:pt x="27" y="1"/>
                    </a:cubicBezTo>
                    <a:cubicBezTo>
                      <a:pt x="21" y="0"/>
                      <a:pt x="5" y="4"/>
                      <a:pt x="3" y="10"/>
                    </a:cubicBezTo>
                    <a:cubicBezTo>
                      <a:pt x="0" y="17"/>
                      <a:pt x="9" y="24"/>
                      <a:pt x="11" y="30"/>
                    </a:cubicBezTo>
                    <a:cubicBezTo>
                      <a:pt x="15" y="40"/>
                      <a:pt x="21" y="48"/>
                      <a:pt x="20" y="5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5" name="Freeform 467">
                <a:extLst>
                  <a:ext uri="{FF2B5EF4-FFF2-40B4-BE49-F238E27FC236}">
                    <a16:creationId xmlns:a16="http://schemas.microsoft.com/office/drawing/2014/main" id="{A0652918-E72F-46B8-B659-651A8E33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3400"/>
                <a:ext cx="311" cy="315"/>
              </a:xfrm>
              <a:custGeom>
                <a:avLst/>
                <a:gdLst>
                  <a:gd name="T0" fmla="*/ 1956 w 124"/>
                  <a:gd name="T1" fmla="*/ 1711 h 118"/>
                  <a:gd name="T2" fmla="*/ 1452 w 124"/>
                  <a:gd name="T3" fmla="*/ 1866 h 118"/>
                  <a:gd name="T4" fmla="*/ 981 w 124"/>
                  <a:gd name="T5" fmla="*/ 2152 h 118"/>
                  <a:gd name="T6" fmla="*/ 913 w 124"/>
                  <a:gd name="T7" fmla="*/ 1789 h 118"/>
                  <a:gd name="T8" fmla="*/ 818 w 124"/>
                  <a:gd name="T9" fmla="*/ 1311 h 118"/>
                  <a:gd name="T10" fmla="*/ 283 w 124"/>
                  <a:gd name="T11" fmla="*/ 833 h 118"/>
                  <a:gd name="T12" fmla="*/ 176 w 124"/>
                  <a:gd name="T13" fmla="*/ 320 h 118"/>
                  <a:gd name="T14" fmla="*/ 0 w 124"/>
                  <a:gd name="T15" fmla="*/ 171 h 118"/>
                  <a:gd name="T16" fmla="*/ 441 w 124"/>
                  <a:gd name="T17" fmla="*/ 192 h 118"/>
                  <a:gd name="T18" fmla="*/ 818 w 124"/>
                  <a:gd name="T19" fmla="*/ 320 h 118"/>
                  <a:gd name="T20" fmla="*/ 1673 w 124"/>
                  <a:gd name="T21" fmla="*/ 593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118">
                    <a:moveTo>
                      <a:pt x="124" y="90"/>
                    </a:moveTo>
                    <a:cubicBezTo>
                      <a:pt x="113" y="81"/>
                      <a:pt x="102" y="91"/>
                      <a:pt x="92" y="98"/>
                    </a:cubicBezTo>
                    <a:cubicBezTo>
                      <a:pt x="86" y="102"/>
                      <a:pt x="69" y="118"/>
                      <a:pt x="62" y="113"/>
                    </a:cubicBezTo>
                    <a:cubicBezTo>
                      <a:pt x="57" y="110"/>
                      <a:pt x="59" y="99"/>
                      <a:pt x="58" y="94"/>
                    </a:cubicBezTo>
                    <a:cubicBezTo>
                      <a:pt x="57" y="85"/>
                      <a:pt x="55" y="77"/>
                      <a:pt x="52" y="69"/>
                    </a:cubicBezTo>
                    <a:cubicBezTo>
                      <a:pt x="43" y="50"/>
                      <a:pt x="39" y="46"/>
                      <a:pt x="18" y="44"/>
                    </a:cubicBezTo>
                    <a:cubicBezTo>
                      <a:pt x="20" y="40"/>
                      <a:pt x="13" y="23"/>
                      <a:pt x="11" y="17"/>
                    </a:cubicBezTo>
                    <a:cubicBezTo>
                      <a:pt x="9" y="14"/>
                      <a:pt x="2" y="11"/>
                      <a:pt x="0" y="9"/>
                    </a:cubicBezTo>
                    <a:cubicBezTo>
                      <a:pt x="1" y="8"/>
                      <a:pt x="20" y="6"/>
                      <a:pt x="28" y="10"/>
                    </a:cubicBezTo>
                    <a:cubicBezTo>
                      <a:pt x="38" y="15"/>
                      <a:pt x="41" y="14"/>
                      <a:pt x="52" y="17"/>
                    </a:cubicBezTo>
                    <a:cubicBezTo>
                      <a:pt x="78" y="24"/>
                      <a:pt x="102" y="0"/>
                      <a:pt x="106" y="3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6" name="Freeform 468">
                <a:extLst>
                  <a:ext uri="{FF2B5EF4-FFF2-40B4-BE49-F238E27FC236}">
                    <a16:creationId xmlns:a16="http://schemas.microsoft.com/office/drawing/2014/main" id="{BD44FC6A-67E5-458F-99DA-7307D8A50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3080"/>
                <a:ext cx="110" cy="141"/>
              </a:xfrm>
              <a:custGeom>
                <a:avLst/>
                <a:gdLst>
                  <a:gd name="T0" fmla="*/ 645 w 44"/>
                  <a:gd name="T1" fmla="*/ 849 h 53"/>
                  <a:gd name="T2" fmla="*/ 625 w 44"/>
                  <a:gd name="T3" fmla="*/ 396 h 53"/>
                  <a:gd name="T4" fmla="*/ 688 w 44"/>
                  <a:gd name="T5" fmla="*/ 341 h 53"/>
                  <a:gd name="T6" fmla="*/ 563 w 44"/>
                  <a:gd name="T7" fmla="*/ 261 h 53"/>
                  <a:gd name="T8" fmla="*/ 333 w 44"/>
                  <a:gd name="T9" fmla="*/ 261 h 53"/>
                  <a:gd name="T10" fmla="*/ 188 w 44"/>
                  <a:gd name="T11" fmla="*/ 170 h 53"/>
                  <a:gd name="T12" fmla="*/ 50 w 44"/>
                  <a:gd name="T13" fmla="*/ 452 h 53"/>
                  <a:gd name="T14" fmla="*/ 20 w 44"/>
                  <a:gd name="T15" fmla="*/ 545 h 53"/>
                  <a:gd name="T16" fmla="*/ 50 w 44"/>
                  <a:gd name="T17" fmla="*/ 793 h 53"/>
                  <a:gd name="T18" fmla="*/ 458 w 44"/>
                  <a:gd name="T19" fmla="*/ 976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53">
                    <a:moveTo>
                      <a:pt x="41" y="45"/>
                    </a:moveTo>
                    <a:cubicBezTo>
                      <a:pt x="34" y="41"/>
                      <a:pt x="37" y="26"/>
                      <a:pt x="40" y="21"/>
                    </a:cubicBezTo>
                    <a:cubicBezTo>
                      <a:pt x="41" y="19"/>
                      <a:pt x="43" y="20"/>
                      <a:pt x="44" y="18"/>
                    </a:cubicBezTo>
                    <a:cubicBezTo>
                      <a:pt x="44" y="14"/>
                      <a:pt x="38" y="14"/>
                      <a:pt x="36" y="14"/>
                    </a:cubicBezTo>
                    <a:cubicBezTo>
                      <a:pt x="31" y="14"/>
                      <a:pt x="26" y="14"/>
                      <a:pt x="21" y="14"/>
                    </a:cubicBezTo>
                    <a:cubicBezTo>
                      <a:pt x="16" y="13"/>
                      <a:pt x="15" y="12"/>
                      <a:pt x="12" y="9"/>
                    </a:cubicBezTo>
                    <a:cubicBezTo>
                      <a:pt x="1" y="0"/>
                      <a:pt x="5" y="17"/>
                      <a:pt x="3" y="24"/>
                    </a:cubicBezTo>
                    <a:cubicBezTo>
                      <a:pt x="3" y="26"/>
                      <a:pt x="1" y="29"/>
                      <a:pt x="1" y="29"/>
                    </a:cubicBezTo>
                    <a:cubicBezTo>
                      <a:pt x="0" y="33"/>
                      <a:pt x="2" y="38"/>
                      <a:pt x="3" y="42"/>
                    </a:cubicBezTo>
                    <a:cubicBezTo>
                      <a:pt x="8" y="53"/>
                      <a:pt x="18" y="52"/>
                      <a:pt x="29" y="5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7" name="Freeform 469">
                <a:extLst>
                  <a:ext uri="{FF2B5EF4-FFF2-40B4-BE49-F238E27FC236}">
                    <a16:creationId xmlns:a16="http://schemas.microsoft.com/office/drawing/2014/main" id="{43F57EA1-62C0-4038-A76C-29DEDA542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8" y="2501"/>
                <a:ext cx="163" cy="326"/>
              </a:xfrm>
              <a:custGeom>
                <a:avLst/>
                <a:gdLst>
                  <a:gd name="T0" fmla="*/ 301 w 65"/>
                  <a:gd name="T1" fmla="*/ 0 h 122"/>
                  <a:gd name="T2" fmla="*/ 301 w 65"/>
                  <a:gd name="T3" fmla="*/ 21 h 122"/>
                  <a:gd name="T4" fmla="*/ 95 w 65"/>
                  <a:gd name="T5" fmla="*/ 820 h 122"/>
                  <a:gd name="T6" fmla="*/ 20 w 65"/>
                  <a:gd name="T7" fmla="*/ 1643 h 122"/>
                  <a:gd name="T8" fmla="*/ 33 w 65"/>
                  <a:gd name="T9" fmla="*/ 2042 h 122"/>
                  <a:gd name="T10" fmla="*/ 251 w 65"/>
                  <a:gd name="T11" fmla="*/ 2327 h 122"/>
                  <a:gd name="T12" fmla="*/ 597 w 65"/>
                  <a:gd name="T13" fmla="*/ 2042 h 122"/>
                  <a:gd name="T14" fmla="*/ 818 w 65"/>
                  <a:gd name="T15" fmla="*/ 1507 h 122"/>
                  <a:gd name="T16" fmla="*/ 838 w 65"/>
                  <a:gd name="T17" fmla="*/ 593 h 122"/>
                  <a:gd name="T18" fmla="*/ 930 w 65"/>
                  <a:gd name="T19" fmla="*/ 230 h 122"/>
                  <a:gd name="T20" fmla="*/ 1026 w 65"/>
                  <a:gd name="T21" fmla="*/ 0 h 122"/>
                  <a:gd name="T22" fmla="*/ 301 w 65"/>
                  <a:gd name="T23" fmla="*/ 0 h 1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122">
                    <a:moveTo>
                      <a:pt x="19" y="0"/>
                    </a:moveTo>
                    <a:cubicBezTo>
                      <a:pt x="19" y="0"/>
                      <a:pt x="19" y="1"/>
                      <a:pt x="19" y="1"/>
                    </a:cubicBezTo>
                    <a:cubicBezTo>
                      <a:pt x="14" y="14"/>
                      <a:pt x="9" y="29"/>
                      <a:pt x="6" y="43"/>
                    </a:cubicBezTo>
                    <a:cubicBezTo>
                      <a:pt x="3" y="57"/>
                      <a:pt x="1" y="71"/>
                      <a:pt x="1" y="86"/>
                    </a:cubicBezTo>
                    <a:cubicBezTo>
                      <a:pt x="1" y="93"/>
                      <a:pt x="0" y="100"/>
                      <a:pt x="2" y="107"/>
                    </a:cubicBezTo>
                    <a:cubicBezTo>
                      <a:pt x="4" y="115"/>
                      <a:pt x="8" y="121"/>
                      <a:pt x="16" y="122"/>
                    </a:cubicBezTo>
                    <a:cubicBezTo>
                      <a:pt x="25" y="122"/>
                      <a:pt x="32" y="113"/>
                      <a:pt x="38" y="107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45" y="64"/>
                      <a:pt x="49" y="44"/>
                      <a:pt x="53" y="31"/>
                    </a:cubicBezTo>
                    <a:cubicBezTo>
                      <a:pt x="55" y="24"/>
                      <a:pt x="57" y="18"/>
                      <a:pt x="59" y="12"/>
                    </a:cubicBezTo>
                    <a:cubicBezTo>
                      <a:pt x="61" y="8"/>
                      <a:pt x="63" y="4"/>
                      <a:pt x="65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8" name="Freeform 470">
                <a:extLst>
                  <a:ext uri="{FF2B5EF4-FFF2-40B4-BE49-F238E27FC236}">
                    <a16:creationId xmlns:a16="http://schemas.microsoft.com/office/drawing/2014/main" id="{1B696BFF-DE63-49E2-822D-5F8414CB7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2813"/>
                <a:ext cx="92" cy="75"/>
              </a:xfrm>
              <a:custGeom>
                <a:avLst/>
                <a:gdLst>
                  <a:gd name="T0" fmla="*/ 0 w 37"/>
                  <a:gd name="T1" fmla="*/ 0 h 28"/>
                  <a:gd name="T2" fmla="*/ 259 w 37"/>
                  <a:gd name="T3" fmla="*/ 458 h 28"/>
                  <a:gd name="T4" fmla="*/ 445 w 37"/>
                  <a:gd name="T5" fmla="*/ 209 h 28"/>
                  <a:gd name="T6" fmla="*/ 537 w 37"/>
                  <a:gd name="T7" fmla="*/ 56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0" y="0"/>
                    </a:moveTo>
                    <a:cubicBezTo>
                      <a:pt x="2" y="6"/>
                      <a:pt x="5" y="28"/>
                      <a:pt x="17" y="24"/>
                    </a:cubicBezTo>
                    <a:cubicBezTo>
                      <a:pt x="21" y="23"/>
                      <a:pt x="25" y="14"/>
                      <a:pt x="29" y="11"/>
                    </a:cubicBezTo>
                    <a:cubicBezTo>
                      <a:pt x="33" y="7"/>
                      <a:pt x="37" y="11"/>
                      <a:pt x="35" y="3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69" name="Freeform 471">
                <a:extLst>
                  <a:ext uri="{FF2B5EF4-FFF2-40B4-BE49-F238E27FC236}">
                    <a16:creationId xmlns:a16="http://schemas.microsoft.com/office/drawing/2014/main" id="{B1128BA7-3B75-4703-99FD-E1016147A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2848"/>
                <a:ext cx="135" cy="139"/>
              </a:xfrm>
              <a:custGeom>
                <a:avLst/>
                <a:gdLst>
                  <a:gd name="T0" fmla="*/ 0 w 54"/>
                  <a:gd name="T1" fmla="*/ 994 h 52"/>
                  <a:gd name="T2" fmla="*/ 250 w 54"/>
                  <a:gd name="T3" fmla="*/ 436 h 52"/>
                  <a:gd name="T4" fmla="*/ 363 w 54"/>
                  <a:gd name="T5" fmla="*/ 251 h 52"/>
                  <a:gd name="T6" fmla="*/ 550 w 54"/>
                  <a:gd name="T7" fmla="*/ 0 h 52"/>
                  <a:gd name="T8" fmla="*/ 613 w 54"/>
                  <a:gd name="T9" fmla="*/ 364 h 52"/>
                  <a:gd name="T10" fmla="*/ 845 w 54"/>
                  <a:gd name="T11" fmla="*/ 628 h 52"/>
                  <a:gd name="T12" fmla="*/ 500 w 54"/>
                  <a:gd name="T13" fmla="*/ 786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2">
                    <a:moveTo>
                      <a:pt x="0" y="52"/>
                    </a:moveTo>
                    <a:cubicBezTo>
                      <a:pt x="8" y="45"/>
                      <a:pt x="18" y="33"/>
                      <a:pt x="16" y="23"/>
                    </a:cubicBezTo>
                    <a:cubicBezTo>
                      <a:pt x="15" y="15"/>
                      <a:pt x="16" y="18"/>
                      <a:pt x="23" y="13"/>
                    </a:cubicBezTo>
                    <a:cubicBezTo>
                      <a:pt x="28" y="10"/>
                      <a:pt x="29" y="4"/>
                      <a:pt x="35" y="0"/>
                    </a:cubicBezTo>
                    <a:cubicBezTo>
                      <a:pt x="40" y="5"/>
                      <a:pt x="36" y="13"/>
                      <a:pt x="39" y="19"/>
                    </a:cubicBezTo>
                    <a:cubicBezTo>
                      <a:pt x="43" y="25"/>
                      <a:pt x="54" y="27"/>
                      <a:pt x="54" y="33"/>
                    </a:cubicBezTo>
                    <a:cubicBezTo>
                      <a:pt x="48" y="37"/>
                      <a:pt x="39" y="38"/>
                      <a:pt x="32" y="4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70" name="Freeform 472">
                <a:extLst>
                  <a:ext uri="{FF2B5EF4-FFF2-40B4-BE49-F238E27FC236}">
                    <a16:creationId xmlns:a16="http://schemas.microsoft.com/office/drawing/2014/main" id="{0D8B5A61-53AF-4B7B-B75B-0F2185B3D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1" y="3368"/>
                <a:ext cx="235" cy="275"/>
              </a:xfrm>
              <a:custGeom>
                <a:avLst/>
                <a:gdLst>
                  <a:gd name="T0" fmla="*/ 188 w 94"/>
                  <a:gd name="T1" fmla="*/ 457 h 103"/>
                  <a:gd name="T2" fmla="*/ 658 w 94"/>
                  <a:gd name="T3" fmla="*/ 342 h 103"/>
                  <a:gd name="T4" fmla="*/ 958 w 94"/>
                  <a:gd name="T5" fmla="*/ 115 h 103"/>
                  <a:gd name="T6" fmla="*/ 1188 w 94"/>
                  <a:gd name="T7" fmla="*/ 534 h 103"/>
                  <a:gd name="T8" fmla="*/ 1363 w 94"/>
                  <a:gd name="T9" fmla="*/ 948 h 103"/>
                  <a:gd name="T10" fmla="*/ 1363 w 94"/>
                  <a:gd name="T11" fmla="*/ 1391 h 103"/>
                  <a:gd name="T12" fmla="*/ 1083 w 94"/>
                  <a:gd name="T13" fmla="*/ 1412 h 103"/>
                  <a:gd name="T14" fmla="*/ 800 w 94"/>
                  <a:gd name="T15" fmla="*/ 1562 h 103"/>
                  <a:gd name="T16" fmla="*/ 613 w 94"/>
                  <a:gd name="T17" fmla="*/ 1848 h 103"/>
                  <a:gd name="T18" fmla="*/ 645 w 94"/>
                  <a:gd name="T19" fmla="*/ 1583 h 103"/>
                  <a:gd name="T20" fmla="*/ 283 w 94"/>
                  <a:gd name="T21" fmla="*/ 1068 h 103"/>
                  <a:gd name="T22" fmla="*/ 0 w 94"/>
                  <a:gd name="T23" fmla="*/ 969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" h="103">
                    <a:moveTo>
                      <a:pt x="12" y="24"/>
                    </a:moveTo>
                    <a:cubicBezTo>
                      <a:pt x="21" y="24"/>
                      <a:pt x="34" y="22"/>
                      <a:pt x="42" y="18"/>
                    </a:cubicBezTo>
                    <a:cubicBezTo>
                      <a:pt x="49" y="13"/>
                      <a:pt x="52" y="0"/>
                      <a:pt x="61" y="6"/>
                    </a:cubicBezTo>
                    <a:cubicBezTo>
                      <a:pt x="67" y="11"/>
                      <a:pt x="71" y="21"/>
                      <a:pt x="76" y="28"/>
                    </a:cubicBezTo>
                    <a:cubicBezTo>
                      <a:pt x="82" y="35"/>
                      <a:pt x="85" y="41"/>
                      <a:pt x="87" y="50"/>
                    </a:cubicBezTo>
                    <a:cubicBezTo>
                      <a:pt x="89" y="57"/>
                      <a:pt x="94" y="69"/>
                      <a:pt x="87" y="73"/>
                    </a:cubicBezTo>
                    <a:cubicBezTo>
                      <a:pt x="82" y="77"/>
                      <a:pt x="74" y="75"/>
                      <a:pt x="69" y="74"/>
                    </a:cubicBezTo>
                    <a:cubicBezTo>
                      <a:pt x="59" y="73"/>
                      <a:pt x="58" y="76"/>
                      <a:pt x="51" y="82"/>
                    </a:cubicBezTo>
                    <a:cubicBezTo>
                      <a:pt x="47" y="86"/>
                      <a:pt x="43" y="93"/>
                      <a:pt x="39" y="97"/>
                    </a:cubicBezTo>
                    <a:cubicBezTo>
                      <a:pt x="30" y="103"/>
                      <a:pt x="42" y="90"/>
                      <a:pt x="41" y="83"/>
                    </a:cubicBezTo>
                    <a:cubicBezTo>
                      <a:pt x="40" y="75"/>
                      <a:pt x="26" y="60"/>
                      <a:pt x="18" y="56"/>
                    </a:cubicBezTo>
                    <a:cubicBezTo>
                      <a:pt x="12" y="53"/>
                      <a:pt x="5" y="58"/>
                      <a:pt x="0" y="5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71" name="Freeform 473">
                <a:extLst>
                  <a:ext uri="{FF2B5EF4-FFF2-40B4-BE49-F238E27FC236}">
                    <a16:creationId xmlns:a16="http://schemas.microsoft.com/office/drawing/2014/main" id="{C399C354-540C-451D-802B-8E56E04A6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3595"/>
                <a:ext cx="211" cy="114"/>
              </a:xfrm>
              <a:custGeom>
                <a:avLst/>
                <a:gdLst>
                  <a:gd name="T0" fmla="*/ 0 w 84"/>
                  <a:gd name="T1" fmla="*/ 801 h 43"/>
                  <a:gd name="T2" fmla="*/ 1047 w 84"/>
                  <a:gd name="T3" fmla="*/ 801 h 43"/>
                  <a:gd name="T4" fmla="*/ 1027 w 84"/>
                  <a:gd name="T5" fmla="*/ 711 h 43"/>
                  <a:gd name="T6" fmla="*/ 1331 w 84"/>
                  <a:gd name="T7" fmla="*/ 337 h 43"/>
                  <a:gd name="T8" fmla="*/ 397 w 84"/>
                  <a:gd name="T9" fmla="*/ 0 h 43"/>
                  <a:gd name="T10" fmla="*/ 0 w 84"/>
                  <a:gd name="T11" fmla="*/ 80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3">
                    <a:moveTo>
                      <a:pt x="0" y="43"/>
                    </a:move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41"/>
                      <a:pt x="65" y="39"/>
                      <a:pt x="65" y="38"/>
                    </a:cubicBezTo>
                    <a:cubicBezTo>
                      <a:pt x="67" y="23"/>
                      <a:pt x="73" y="24"/>
                      <a:pt x="84" y="18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6" y="11"/>
                      <a:pt x="4" y="28"/>
                      <a:pt x="0" y="43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581" name="Freeform 474">
              <a:extLst>
                <a:ext uri="{FF2B5EF4-FFF2-40B4-BE49-F238E27FC236}">
                  <a16:creationId xmlns:a16="http://schemas.microsoft.com/office/drawing/2014/main" id="{73996653-B015-4A7F-A1F1-F481BF010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533"/>
              <a:ext cx="170" cy="331"/>
            </a:xfrm>
            <a:custGeom>
              <a:avLst/>
              <a:gdLst>
                <a:gd name="T0" fmla="*/ 1063 w 68"/>
                <a:gd name="T1" fmla="*/ 248 h 124"/>
                <a:gd name="T2" fmla="*/ 283 w 68"/>
                <a:gd name="T3" fmla="*/ 115 h 124"/>
                <a:gd name="T4" fmla="*/ 20 w 68"/>
                <a:gd name="T5" fmla="*/ 798 h 124"/>
                <a:gd name="T6" fmla="*/ 83 w 68"/>
                <a:gd name="T7" fmla="*/ 1674 h 124"/>
                <a:gd name="T8" fmla="*/ 488 w 68"/>
                <a:gd name="T9" fmla="*/ 2360 h 124"/>
                <a:gd name="T10" fmla="*/ 458 w 68"/>
                <a:gd name="T11" fmla="*/ 1217 h 124"/>
                <a:gd name="T12" fmla="*/ 583 w 68"/>
                <a:gd name="T13" fmla="*/ 742 h 124"/>
                <a:gd name="T14" fmla="*/ 938 w 68"/>
                <a:gd name="T15" fmla="*/ 227 h 1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8" h="124">
                  <a:moveTo>
                    <a:pt x="68" y="13"/>
                  </a:moveTo>
                  <a:cubicBezTo>
                    <a:pt x="56" y="1"/>
                    <a:pt x="32" y="0"/>
                    <a:pt x="18" y="6"/>
                  </a:cubicBezTo>
                  <a:cubicBezTo>
                    <a:pt x="1" y="14"/>
                    <a:pt x="0" y="25"/>
                    <a:pt x="1" y="42"/>
                  </a:cubicBezTo>
                  <a:cubicBezTo>
                    <a:pt x="2" y="58"/>
                    <a:pt x="1" y="74"/>
                    <a:pt x="5" y="88"/>
                  </a:cubicBezTo>
                  <a:cubicBezTo>
                    <a:pt x="8" y="101"/>
                    <a:pt x="16" y="124"/>
                    <a:pt x="31" y="124"/>
                  </a:cubicBezTo>
                  <a:cubicBezTo>
                    <a:pt x="30" y="105"/>
                    <a:pt x="24" y="84"/>
                    <a:pt x="29" y="64"/>
                  </a:cubicBezTo>
                  <a:cubicBezTo>
                    <a:pt x="31" y="56"/>
                    <a:pt x="35" y="48"/>
                    <a:pt x="37" y="39"/>
                  </a:cubicBezTo>
                  <a:cubicBezTo>
                    <a:pt x="40" y="29"/>
                    <a:pt x="47" y="14"/>
                    <a:pt x="60" y="12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2" name="Freeform 475">
              <a:extLst>
                <a:ext uri="{FF2B5EF4-FFF2-40B4-BE49-F238E27FC236}">
                  <a16:creationId xmlns:a16="http://schemas.microsoft.com/office/drawing/2014/main" id="{60823DE9-F5CF-4007-875F-40F6ADCFA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3" y="2731"/>
              <a:ext cx="193" cy="245"/>
            </a:xfrm>
            <a:custGeom>
              <a:avLst/>
              <a:gdLst>
                <a:gd name="T0" fmla="*/ 0 w 77"/>
                <a:gd name="T1" fmla="*/ 682 h 92"/>
                <a:gd name="T2" fmla="*/ 208 w 77"/>
                <a:gd name="T3" fmla="*/ 980 h 92"/>
                <a:gd name="T4" fmla="*/ 113 w 77"/>
                <a:gd name="T5" fmla="*/ 1340 h 92"/>
                <a:gd name="T6" fmla="*/ 376 w 77"/>
                <a:gd name="T7" fmla="*/ 1547 h 92"/>
                <a:gd name="T8" fmla="*/ 584 w 77"/>
                <a:gd name="T9" fmla="*/ 1646 h 92"/>
                <a:gd name="T10" fmla="*/ 709 w 77"/>
                <a:gd name="T11" fmla="*/ 1228 h 92"/>
                <a:gd name="T12" fmla="*/ 1088 w 77"/>
                <a:gd name="T13" fmla="*/ 703 h 92"/>
                <a:gd name="T14" fmla="*/ 1150 w 77"/>
                <a:gd name="T15" fmla="*/ 205 h 92"/>
                <a:gd name="T16" fmla="*/ 910 w 77"/>
                <a:gd name="T17" fmla="*/ 93 h 92"/>
                <a:gd name="T18" fmla="*/ 647 w 77"/>
                <a:gd name="T19" fmla="*/ 0 h 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7" h="92">
                  <a:moveTo>
                    <a:pt x="0" y="36"/>
                  </a:moveTo>
                  <a:cubicBezTo>
                    <a:pt x="2" y="45"/>
                    <a:pt x="10" y="45"/>
                    <a:pt x="13" y="52"/>
                  </a:cubicBezTo>
                  <a:cubicBezTo>
                    <a:pt x="16" y="58"/>
                    <a:pt x="10" y="66"/>
                    <a:pt x="7" y="71"/>
                  </a:cubicBezTo>
                  <a:cubicBezTo>
                    <a:pt x="11" y="77"/>
                    <a:pt x="18" y="78"/>
                    <a:pt x="24" y="82"/>
                  </a:cubicBezTo>
                  <a:cubicBezTo>
                    <a:pt x="28" y="84"/>
                    <a:pt x="33" y="87"/>
                    <a:pt x="37" y="87"/>
                  </a:cubicBezTo>
                  <a:cubicBezTo>
                    <a:pt x="57" y="92"/>
                    <a:pt x="45" y="77"/>
                    <a:pt x="45" y="65"/>
                  </a:cubicBezTo>
                  <a:cubicBezTo>
                    <a:pt x="46" y="53"/>
                    <a:pt x="63" y="48"/>
                    <a:pt x="69" y="37"/>
                  </a:cubicBezTo>
                  <a:cubicBezTo>
                    <a:pt x="73" y="31"/>
                    <a:pt x="77" y="18"/>
                    <a:pt x="73" y="11"/>
                  </a:cubicBezTo>
                  <a:cubicBezTo>
                    <a:pt x="70" y="5"/>
                    <a:pt x="65" y="6"/>
                    <a:pt x="58" y="5"/>
                  </a:cubicBezTo>
                  <a:cubicBezTo>
                    <a:pt x="52" y="4"/>
                    <a:pt x="47" y="1"/>
                    <a:pt x="41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3" name="Freeform 476">
              <a:extLst>
                <a:ext uri="{FF2B5EF4-FFF2-40B4-BE49-F238E27FC236}">
                  <a16:creationId xmlns:a16="http://schemas.microsoft.com/office/drawing/2014/main" id="{B2738151-CB50-460F-8AD5-9C61A4E79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2973"/>
              <a:ext cx="141" cy="187"/>
            </a:xfrm>
            <a:custGeom>
              <a:avLst/>
              <a:gdLst>
                <a:gd name="T0" fmla="*/ 546 w 56"/>
                <a:gd name="T1" fmla="*/ 21 h 70"/>
                <a:gd name="T2" fmla="*/ 179 w 56"/>
                <a:gd name="T3" fmla="*/ 206 h 70"/>
                <a:gd name="T4" fmla="*/ 20 w 56"/>
                <a:gd name="T5" fmla="*/ 401 h 70"/>
                <a:gd name="T6" fmla="*/ 179 w 56"/>
                <a:gd name="T7" fmla="*/ 649 h 70"/>
                <a:gd name="T8" fmla="*/ 380 w 56"/>
                <a:gd name="T9" fmla="*/ 820 h 70"/>
                <a:gd name="T10" fmla="*/ 494 w 56"/>
                <a:gd name="T11" fmla="*/ 1071 h 70"/>
                <a:gd name="T12" fmla="*/ 718 w 56"/>
                <a:gd name="T13" fmla="*/ 1183 h 70"/>
                <a:gd name="T14" fmla="*/ 894 w 56"/>
                <a:gd name="T15" fmla="*/ 1314 h 70"/>
                <a:gd name="T16" fmla="*/ 735 w 56"/>
                <a:gd name="T17" fmla="*/ 1012 h 70"/>
                <a:gd name="T18" fmla="*/ 652 w 56"/>
                <a:gd name="T19" fmla="*/ 684 h 70"/>
                <a:gd name="T20" fmla="*/ 652 w 56"/>
                <a:gd name="T21" fmla="*/ 7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70">
                  <a:moveTo>
                    <a:pt x="34" y="1"/>
                  </a:moveTo>
                  <a:cubicBezTo>
                    <a:pt x="24" y="0"/>
                    <a:pt x="18" y="5"/>
                    <a:pt x="11" y="11"/>
                  </a:cubicBezTo>
                  <a:cubicBezTo>
                    <a:pt x="7" y="14"/>
                    <a:pt x="1" y="16"/>
                    <a:pt x="1" y="21"/>
                  </a:cubicBezTo>
                  <a:cubicBezTo>
                    <a:pt x="0" y="27"/>
                    <a:pt x="7" y="31"/>
                    <a:pt x="11" y="34"/>
                  </a:cubicBezTo>
                  <a:cubicBezTo>
                    <a:pt x="15" y="37"/>
                    <a:pt x="20" y="39"/>
                    <a:pt x="24" y="43"/>
                  </a:cubicBezTo>
                  <a:cubicBezTo>
                    <a:pt x="28" y="47"/>
                    <a:pt x="28" y="52"/>
                    <a:pt x="31" y="56"/>
                  </a:cubicBezTo>
                  <a:cubicBezTo>
                    <a:pt x="35" y="61"/>
                    <a:pt x="40" y="60"/>
                    <a:pt x="45" y="62"/>
                  </a:cubicBezTo>
                  <a:cubicBezTo>
                    <a:pt x="49" y="64"/>
                    <a:pt x="52" y="70"/>
                    <a:pt x="56" y="69"/>
                  </a:cubicBezTo>
                  <a:cubicBezTo>
                    <a:pt x="55" y="64"/>
                    <a:pt x="49" y="59"/>
                    <a:pt x="46" y="53"/>
                  </a:cubicBezTo>
                  <a:cubicBezTo>
                    <a:pt x="43" y="48"/>
                    <a:pt x="42" y="42"/>
                    <a:pt x="41" y="36"/>
                  </a:cubicBezTo>
                  <a:cubicBezTo>
                    <a:pt x="40" y="28"/>
                    <a:pt x="38" y="11"/>
                    <a:pt x="41" y="4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4" name="Freeform 477">
              <a:extLst>
                <a:ext uri="{FF2B5EF4-FFF2-40B4-BE49-F238E27FC236}">
                  <a16:creationId xmlns:a16="http://schemas.microsoft.com/office/drawing/2014/main" id="{FBC60A16-FA1C-4859-A9E8-65BE59774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3411"/>
              <a:ext cx="95" cy="192"/>
            </a:xfrm>
            <a:custGeom>
              <a:avLst/>
              <a:gdLst>
                <a:gd name="T0" fmla="*/ 595 w 38"/>
                <a:gd name="T1" fmla="*/ 35 h 72"/>
                <a:gd name="T2" fmla="*/ 250 w 38"/>
                <a:gd name="T3" fmla="*/ 968 h 72"/>
                <a:gd name="T4" fmla="*/ 188 w 38"/>
                <a:gd name="T5" fmla="*/ 1288 h 72"/>
                <a:gd name="T6" fmla="*/ 0 w 38"/>
                <a:gd name="T7" fmla="*/ 1344 h 72"/>
                <a:gd name="T8" fmla="*/ 113 w 38"/>
                <a:gd name="T9" fmla="*/ 704 h 72"/>
                <a:gd name="T10" fmla="*/ 63 w 38"/>
                <a:gd name="T11" fmla="*/ 227 h 72"/>
                <a:gd name="T12" fmla="*/ 175 w 38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72">
                  <a:moveTo>
                    <a:pt x="38" y="2"/>
                  </a:moveTo>
                  <a:cubicBezTo>
                    <a:pt x="22" y="13"/>
                    <a:pt x="19" y="32"/>
                    <a:pt x="16" y="51"/>
                  </a:cubicBezTo>
                  <a:cubicBezTo>
                    <a:pt x="15" y="56"/>
                    <a:pt x="16" y="64"/>
                    <a:pt x="12" y="68"/>
                  </a:cubicBezTo>
                  <a:cubicBezTo>
                    <a:pt x="9" y="70"/>
                    <a:pt x="3" y="72"/>
                    <a:pt x="0" y="71"/>
                  </a:cubicBezTo>
                  <a:cubicBezTo>
                    <a:pt x="7" y="62"/>
                    <a:pt x="6" y="49"/>
                    <a:pt x="7" y="37"/>
                  </a:cubicBezTo>
                  <a:cubicBezTo>
                    <a:pt x="8" y="30"/>
                    <a:pt x="4" y="19"/>
                    <a:pt x="4" y="12"/>
                  </a:cubicBezTo>
                  <a:cubicBezTo>
                    <a:pt x="4" y="6"/>
                    <a:pt x="9" y="6"/>
                    <a:pt x="11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5" name="Freeform 478">
              <a:extLst>
                <a:ext uri="{FF2B5EF4-FFF2-40B4-BE49-F238E27FC236}">
                  <a16:creationId xmlns:a16="http://schemas.microsoft.com/office/drawing/2014/main" id="{A9380E62-1A8F-4D64-A9AD-E43CD1459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3389"/>
              <a:ext cx="182" cy="302"/>
            </a:xfrm>
            <a:custGeom>
              <a:avLst/>
              <a:gdLst>
                <a:gd name="T0" fmla="*/ 0 w 73"/>
                <a:gd name="T1" fmla="*/ 593 h 113"/>
                <a:gd name="T2" fmla="*/ 137 w 73"/>
                <a:gd name="T3" fmla="*/ 478 h 113"/>
                <a:gd name="T4" fmla="*/ 324 w 73"/>
                <a:gd name="T5" fmla="*/ 730 h 113"/>
                <a:gd name="T6" fmla="*/ 374 w 73"/>
                <a:gd name="T7" fmla="*/ 1128 h 113"/>
                <a:gd name="T8" fmla="*/ 496 w 73"/>
                <a:gd name="T9" fmla="*/ 1451 h 113"/>
                <a:gd name="T10" fmla="*/ 696 w 73"/>
                <a:gd name="T11" fmla="*/ 1871 h 113"/>
                <a:gd name="T12" fmla="*/ 932 w 73"/>
                <a:gd name="T13" fmla="*/ 2063 h 113"/>
                <a:gd name="T14" fmla="*/ 1132 w 73"/>
                <a:gd name="T15" fmla="*/ 2157 h 113"/>
                <a:gd name="T16" fmla="*/ 653 w 73"/>
                <a:gd name="T17" fmla="*/ 1315 h 113"/>
                <a:gd name="T18" fmla="*/ 728 w 73"/>
                <a:gd name="T19" fmla="*/ 436 h 113"/>
                <a:gd name="T20" fmla="*/ 496 w 73"/>
                <a:gd name="T21" fmla="*/ 115 h 113"/>
                <a:gd name="T22" fmla="*/ 30 w 73"/>
                <a:gd name="T23" fmla="*/ 136 h 1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113">
                  <a:moveTo>
                    <a:pt x="0" y="31"/>
                  </a:moveTo>
                  <a:cubicBezTo>
                    <a:pt x="2" y="28"/>
                    <a:pt x="5" y="25"/>
                    <a:pt x="9" y="25"/>
                  </a:cubicBezTo>
                  <a:cubicBezTo>
                    <a:pt x="17" y="24"/>
                    <a:pt x="19" y="31"/>
                    <a:pt x="21" y="38"/>
                  </a:cubicBezTo>
                  <a:cubicBezTo>
                    <a:pt x="22" y="45"/>
                    <a:pt x="22" y="52"/>
                    <a:pt x="24" y="59"/>
                  </a:cubicBezTo>
                  <a:cubicBezTo>
                    <a:pt x="26" y="65"/>
                    <a:pt x="30" y="70"/>
                    <a:pt x="32" y="76"/>
                  </a:cubicBezTo>
                  <a:cubicBezTo>
                    <a:pt x="35" y="85"/>
                    <a:pt x="37" y="92"/>
                    <a:pt x="45" y="98"/>
                  </a:cubicBezTo>
                  <a:cubicBezTo>
                    <a:pt x="49" y="102"/>
                    <a:pt x="55" y="106"/>
                    <a:pt x="60" y="108"/>
                  </a:cubicBezTo>
                  <a:cubicBezTo>
                    <a:pt x="64" y="110"/>
                    <a:pt x="70" y="109"/>
                    <a:pt x="73" y="113"/>
                  </a:cubicBezTo>
                  <a:cubicBezTo>
                    <a:pt x="59" y="106"/>
                    <a:pt x="45" y="85"/>
                    <a:pt x="42" y="69"/>
                  </a:cubicBezTo>
                  <a:cubicBezTo>
                    <a:pt x="39" y="53"/>
                    <a:pt x="37" y="36"/>
                    <a:pt x="47" y="23"/>
                  </a:cubicBezTo>
                  <a:cubicBezTo>
                    <a:pt x="38" y="20"/>
                    <a:pt x="39" y="11"/>
                    <a:pt x="32" y="6"/>
                  </a:cubicBezTo>
                  <a:cubicBezTo>
                    <a:pt x="25" y="0"/>
                    <a:pt x="8" y="2"/>
                    <a:pt x="2" y="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6" name="Freeform 479">
              <a:extLst>
                <a:ext uri="{FF2B5EF4-FFF2-40B4-BE49-F238E27FC236}">
                  <a16:creationId xmlns:a16="http://schemas.microsoft.com/office/drawing/2014/main" id="{FC420884-BA58-4CCB-8C50-F3EFEA816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3317"/>
              <a:ext cx="210" cy="248"/>
            </a:xfrm>
            <a:custGeom>
              <a:avLst/>
              <a:gdLst>
                <a:gd name="T0" fmla="*/ 283 w 84"/>
                <a:gd name="T1" fmla="*/ 248 h 93"/>
                <a:gd name="T2" fmla="*/ 613 w 84"/>
                <a:gd name="T3" fmla="*/ 77 h 93"/>
                <a:gd name="T4" fmla="*/ 833 w 84"/>
                <a:gd name="T5" fmla="*/ 77 h 93"/>
                <a:gd name="T6" fmla="*/ 613 w 84"/>
                <a:gd name="T7" fmla="*/ 264 h 93"/>
                <a:gd name="T8" fmla="*/ 583 w 84"/>
                <a:gd name="T9" fmla="*/ 605 h 93"/>
                <a:gd name="T10" fmla="*/ 1020 w 84"/>
                <a:gd name="T11" fmla="*/ 797 h 93"/>
                <a:gd name="T12" fmla="*/ 1175 w 84"/>
                <a:gd name="T13" fmla="*/ 1003 h 93"/>
                <a:gd name="T14" fmla="*/ 1300 w 84"/>
                <a:gd name="T15" fmla="*/ 1365 h 93"/>
                <a:gd name="T16" fmla="*/ 988 w 84"/>
                <a:gd name="T17" fmla="*/ 1536 h 93"/>
                <a:gd name="T18" fmla="*/ 845 w 84"/>
                <a:gd name="T19" fmla="*/ 1763 h 93"/>
                <a:gd name="T20" fmla="*/ 595 w 84"/>
                <a:gd name="T21" fmla="*/ 1139 h 93"/>
                <a:gd name="T22" fmla="*/ 0 w 84"/>
                <a:gd name="T23" fmla="*/ 947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93">
                  <a:moveTo>
                    <a:pt x="18" y="13"/>
                  </a:moveTo>
                  <a:cubicBezTo>
                    <a:pt x="25" y="10"/>
                    <a:pt x="31" y="6"/>
                    <a:pt x="39" y="4"/>
                  </a:cubicBezTo>
                  <a:cubicBezTo>
                    <a:pt x="43" y="3"/>
                    <a:pt x="49" y="0"/>
                    <a:pt x="53" y="4"/>
                  </a:cubicBezTo>
                  <a:cubicBezTo>
                    <a:pt x="46" y="7"/>
                    <a:pt x="43" y="7"/>
                    <a:pt x="39" y="14"/>
                  </a:cubicBezTo>
                  <a:cubicBezTo>
                    <a:pt x="35" y="20"/>
                    <a:pt x="31" y="25"/>
                    <a:pt x="37" y="32"/>
                  </a:cubicBezTo>
                  <a:cubicBezTo>
                    <a:pt x="44" y="39"/>
                    <a:pt x="56" y="38"/>
                    <a:pt x="65" y="42"/>
                  </a:cubicBezTo>
                  <a:cubicBezTo>
                    <a:pt x="69" y="45"/>
                    <a:pt x="72" y="48"/>
                    <a:pt x="75" y="53"/>
                  </a:cubicBezTo>
                  <a:cubicBezTo>
                    <a:pt x="78" y="57"/>
                    <a:pt x="84" y="67"/>
                    <a:pt x="83" y="72"/>
                  </a:cubicBezTo>
                  <a:cubicBezTo>
                    <a:pt x="75" y="73"/>
                    <a:pt x="68" y="73"/>
                    <a:pt x="63" y="81"/>
                  </a:cubicBezTo>
                  <a:cubicBezTo>
                    <a:pt x="60" y="85"/>
                    <a:pt x="61" y="93"/>
                    <a:pt x="54" y="93"/>
                  </a:cubicBezTo>
                  <a:cubicBezTo>
                    <a:pt x="49" y="82"/>
                    <a:pt x="43" y="71"/>
                    <a:pt x="38" y="60"/>
                  </a:cubicBezTo>
                  <a:cubicBezTo>
                    <a:pt x="31" y="48"/>
                    <a:pt x="12" y="40"/>
                    <a:pt x="0" y="5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7" name="Freeform 480">
              <a:extLst>
                <a:ext uri="{FF2B5EF4-FFF2-40B4-BE49-F238E27FC236}">
                  <a16:creationId xmlns:a16="http://schemas.microsoft.com/office/drawing/2014/main" id="{F0B0E3F6-6583-448A-858F-4DA7FCD4F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1" y="3397"/>
              <a:ext cx="162" cy="230"/>
            </a:xfrm>
            <a:custGeom>
              <a:avLst/>
              <a:gdLst>
                <a:gd name="T0" fmla="*/ 0 w 65"/>
                <a:gd name="T1" fmla="*/ 559 h 86"/>
                <a:gd name="T2" fmla="*/ 292 w 65"/>
                <a:gd name="T3" fmla="*/ 1145 h 86"/>
                <a:gd name="T4" fmla="*/ 683 w 65"/>
                <a:gd name="T5" fmla="*/ 1645 h 86"/>
                <a:gd name="T6" fmla="*/ 820 w 65"/>
                <a:gd name="T7" fmla="*/ 1474 h 86"/>
                <a:gd name="T8" fmla="*/ 1007 w 65"/>
                <a:gd name="T9" fmla="*/ 1417 h 86"/>
                <a:gd name="T10" fmla="*/ 932 w 65"/>
                <a:gd name="T11" fmla="*/ 1222 h 86"/>
                <a:gd name="T12" fmla="*/ 778 w 65"/>
                <a:gd name="T13" fmla="*/ 802 h 86"/>
                <a:gd name="T14" fmla="*/ 621 w 65"/>
                <a:gd name="T15" fmla="*/ 364 h 86"/>
                <a:gd name="T16" fmla="*/ 62 w 65"/>
                <a:gd name="T17" fmla="*/ 171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86">
                  <a:moveTo>
                    <a:pt x="0" y="29"/>
                  </a:moveTo>
                  <a:cubicBezTo>
                    <a:pt x="10" y="35"/>
                    <a:pt x="13" y="51"/>
                    <a:pt x="19" y="60"/>
                  </a:cubicBezTo>
                  <a:cubicBezTo>
                    <a:pt x="26" y="70"/>
                    <a:pt x="35" y="77"/>
                    <a:pt x="44" y="86"/>
                  </a:cubicBezTo>
                  <a:cubicBezTo>
                    <a:pt x="47" y="83"/>
                    <a:pt x="48" y="79"/>
                    <a:pt x="53" y="77"/>
                  </a:cubicBezTo>
                  <a:cubicBezTo>
                    <a:pt x="58" y="76"/>
                    <a:pt x="65" y="80"/>
                    <a:pt x="65" y="74"/>
                  </a:cubicBezTo>
                  <a:cubicBezTo>
                    <a:pt x="64" y="71"/>
                    <a:pt x="61" y="66"/>
                    <a:pt x="60" y="64"/>
                  </a:cubicBezTo>
                  <a:cubicBezTo>
                    <a:pt x="56" y="56"/>
                    <a:pt x="53" y="49"/>
                    <a:pt x="50" y="42"/>
                  </a:cubicBezTo>
                  <a:cubicBezTo>
                    <a:pt x="47" y="35"/>
                    <a:pt x="45" y="25"/>
                    <a:pt x="40" y="19"/>
                  </a:cubicBezTo>
                  <a:cubicBezTo>
                    <a:pt x="32" y="10"/>
                    <a:pt x="16" y="0"/>
                    <a:pt x="4" y="9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8" name="Freeform 481">
              <a:extLst>
                <a:ext uri="{FF2B5EF4-FFF2-40B4-BE49-F238E27FC236}">
                  <a16:creationId xmlns:a16="http://schemas.microsoft.com/office/drawing/2014/main" id="{A8A1CBC3-F24D-4F23-916B-FE581653F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3627"/>
              <a:ext cx="90" cy="88"/>
            </a:xfrm>
            <a:custGeom>
              <a:avLst/>
              <a:gdLst>
                <a:gd name="T0" fmla="*/ 20 w 36"/>
                <a:gd name="T1" fmla="*/ 35 h 33"/>
                <a:gd name="T2" fmla="*/ 0 w 36"/>
                <a:gd name="T3" fmla="*/ 589 h 33"/>
                <a:gd name="T4" fmla="*/ 563 w 36"/>
                <a:gd name="T5" fmla="*/ 589 h 33"/>
                <a:gd name="T6" fmla="*/ 345 w 36"/>
                <a:gd name="T7" fmla="*/ 285 h 33"/>
                <a:gd name="T8" fmla="*/ 125 w 3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3">
                  <a:moveTo>
                    <a:pt x="1" y="2"/>
                  </a:moveTo>
                  <a:cubicBezTo>
                    <a:pt x="5" y="12"/>
                    <a:pt x="11" y="23"/>
                    <a:pt x="0" y="31"/>
                  </a:cubicBezTo>
                  <a:cubicBezTo>
                    <a:pt x="12" y="28"/>
                    <a:pt x="25" y="33"/>
                    <a:pt x="36" y="31"/>
                  </a:cubicBezTo>
                  <a:cubicBezTo>
                    <a:pt x="31" y="26"/>
                    <a:pt x="26" y="20"/>
                    <a:pt x="22" y="15"/>
                  </a:cubicBezTo>
                  <a:cubicBezTo>
                    <a:pt x="17" y="9"/>
                    <a:pt x="12" y="5"/>
                    <a:pt x="8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89" name="Freeform 482">
              <a:extLst>
                <a:ext uri="{FF2B5EF4-FFF2-40B4-BE49-F238E27FC236}">
                  <a16:creationId xmlns:a16="http://schemas.microsoft.com/office/drawing/2014/main" id="{93996610-A55A-4E6D-841F-EEBCCB593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3408"/>
              <a:ext cx="53" cy="51"/>
            </a:xfrm>
            <a:custGeom>
              <a:avLst/>
              <a:gdLst>
                <a:gd name="T0" fmla="*/ 0 w 21"/>
                <a:gd name="T1" fmla="*/ 21 h 19"/>
                <a:gd name="T2" fmla="*/ 338 w 21"/>
                <a:gd name="T3" fmla="*/ 94 h 19"/>
                <a:gd name="T4" fmla="*/ 159 w 21"/>
                <a:gd name="T5" fmla="*/ 368 h 19"/>
                <a:gd name="T6" fmla="*/ 0 w 21"/>
                <a:gd name="T7" fmla="*/ 19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0" y="1"/>
                  </a:moveTo>
                  <a:cubicBezTo>
                    <a:pt x="8" y="1"/>
                    <a:pt x="12" y="0"/>
                    <a:pt x="21" y="5"/>
                  </a:cubicBezTo>
                  <a:cubicBezTo>
                    <a:pt x="15" y="9"/>
                    <a:pt x="8" y="10"/>
                    <a:pt x="10" y="19"/>
                  </a:cubicBezTo>
                  <a:cubicBezTo>
                    <a:pt x="7" y="16"/>
                    <a:pt x="5" y="10"/>
                    <a:pt x="0" y="10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0" name="Freeform 483">
              <a:extLst>
                <a:ext uri="{FF2B5EF4-FFF2-40B4-BE49-F238E27FC236}">
                  <a16:creationId xmlns:a16="http://schemas.microsoft.com/office/drawing/2014/main" id="{E907F42D-4B48-4A98-B2C8-DD13F6844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421"/>
              <a:ext cx="141" cy="216"/>
            </a:xfrm>
            <a:custGeom>
              <a:avLst/>
              <a:gdLst>
                <a:gd name="T0" fmla="*/ 0 w 56"/>
                <a:gd name="T1" fmla="*/ 989 h 81"/>
                <a:gd name="T2" fmla="*/ 113 w 56"/>
                <a:gd name="T3" fmla="*/ 931 h 81"/>
                <a:gd name="T4" fmla="*/ 254 w 56"/>
                <a:gd name="T5" fmla="*/ 888 h 81"/>
                <a:gd name="T6" fmla="*/ 494 w 56"/>
                <a:gd name="T7" fmla="*/ 661 h 81"/>
                <a:gd name="T8" fmla="*/ 589 w 56"/>
                <a:gd name="T9" fmla="*/ 341 h 81"/>
                <a:gd name="T10" fmla="*/ 672 w 56"/>
                <a:gd name="T11" fmla="*/ 0 h 81"/>
                <a:gd name="T12" fmla="*/ 702 w 56"/>
                <a:gd name="T13" fmla="*/ 533 h 81"/>
                <a:gd name="T14" fmla="*/ 861 w 56"/>
                <a:gd name="T15" fmla="*/ 947 h 81"/>
                <a:gd name="T16" fmla="*/ 874 w 56"/>
                <a:gd name="T17" fmla="*/ 1160 h 81"/>
                <a:gd name="T18" fmla="*/ 702 w 56"/>
                <a:gd name="T19" fmla="*/ 1272 h 81"/>
                <a:gd name="T20" fmla="*/ 546 w 56"/>
                <a:gd name="T21" fmla="*/ 1387 h 81"/>
                <a:gd name="T22" fmla="*/ 463 w 56"/>
                <a:gd name="T23" fmla="*/ 1536 h 81"/>
                <a:gd name="T24" fmla="*/ 146 w 56"/>
                <a:gd name="T25" fmla="*/ 1251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81">
                  <a:moveTo>
                    <a:pt x="0" y="52"/>
                  </a:moveTo>
                  <a:cubicBezTo>
                    <a:pt x="2" y="52"/>
                    <a:pt x="4" y="50"/>
                    <a:pt x="7" y="49"/>
                  </a:cubicBezTo>
                  <a:cubicBezTo>
                    <a:pt x="10" y="47"/>
                    <a:pt x="12" y="48"/>
                    <a:pt x="16" y="47"/>
                  </a:cubicBezTo>
                  <a:cubicBezTo>
                    <a:pt x="21" y="46"/>
                    <a:pt x="29" y="40"/>
                    <a:pt x="31" y="35"/>
                  </a:cubicBezTo>
                  <a:cubicBezTo>
                    <a:pt x="34" y="31"/>
                    <a:pt x="36" y="24"/>
                    <a:pt x="37" y="18"/>
                  </a:cubicBezTo>
                  <a:cubicBezTo>
                    <a:pt x="38" y="12"/>
                    <a:pt x="40" y="6"/>
                    <a:pt x="42" y="0"/>
                  </a:cubicBezTo>
                  <a:cubicBezTo>
                    <a:pt x="41" y="9"/>
                    <a:pt x="41" y="19"/>
                    <a:pt x="44" y="28"/>
                  </a:cubicBezTo>
                  <a:cubicBezTo>
                    <a:pt x="47" y="36"/>
                    <a:pt x="52" y="43"/>
                    <a:pt x="54" y="50"/>
                  </a:cubicBezTo>
                  <a:cubicBezTo>
                    <a:pt x="55" y="52"/>
                    <a:pt x="56" y="59"/>
                    <a:pt x="55" y="61"/>
                  </a:cubicBezTo>
                  <a:cubicBezTo>
                    <a:pt x="54" y="64"/>
                    <a:pt x="47" y="65"/>
                    <a:pt x="44" y="67"/>
                  </a:cubicBezTo>
                  <a:cubicBezTo>
                    <a:pt x="41" y="68"/>
                    <a:pt x="37" y="70"/>
                    <a:pt x="34" y="73"/>
                  </a:cubicBezTo>
                  <a:cubicBezTo>
                    <a:pt x="32" y="76"/>
                    <a:pt x="32" y="79"/>
                    <a:pt x="29" y="81"/>
                  </a:cubicBezTo>
                  <a:cubicBezTo>
                    <a:pt x="26" y="74"/>
                    <a:pt x="16" y="67"/>
                    <a:pt x="9" y="66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1" name="Freeform 484">
              <a:extLst>
                <a:ext uri="{FF2B5EF4-FFF2-40B4-BE49-F238E27FC236}">
                  <a16:creationId xmlns:a16="http://schemas.microsoft.com/office/drawing/2014/main" id="{ACC28302-7A84-4888-986F-5CA3B1B1C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3328"/>
              <a:ext cx="60" cy="275"/>
            </a:xfrm>
            <a:custGeom>
              <a:avLst/>
              <a:gdLst>
                <a:gd name="T0" fmla="*/ 375 w 24"/>
                <a:gd name="T1" fmla="*/ 0 h 103"/>
                <a:gd name="T2" fmla="*/ 300 w 24"/>
                <a:gd name="T3" fmla="*/ 206 h 103"/>
                <a:gd name="T4" fmla="*/ 220 w 24"/>
                <a:gd name="T5" fmla="*/ 571 h 103"/>
                <a:gd name="T6" fmla="*/ 175 w 24"/>
                <a:gd name="T7" fmla="*/ 1183 h 103"/>
                <a:gd name="T8" fmla="*/ 188 w 24"/>
                <a:gd name="T9" fmla="*/ 1618 h 103"/>
                <a:gd name="T10" fmla="*/ 238 w 24"/>
                <a:gd name="T11" fmla="*/ 1960 h 103"/>
                <a:gd name="T12" fmla="*/ 33 w 24"/>
                <a:gd name="T13" fmla="*/ 1298 h 103"/>
                <a:gd name="T14" fmla="*/ 20 w 24"/>
                <a:gd name="T15" fmla="*/ 854 h 103"/>
                <a:gd name="T16" fmla="*/ 145 w 24"/>
                <a:gd name="T17" fmla="*/ 40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03">
                  <a:moveTo>
                    <a:pt x="24" y="0"/>
                  </a:moveTo>
                  <a:cubicBezTo>
                    <a:pt x="23" y="4"/>
                    <a:pt x="21" y="8"/>
                    <a:pt x="19" y="11"/>
                  </a:cubicBezTo>
                  <a:cubicBezTo>
                    <a:pt x="16" y="17"/>
                    <a:pt x="15" y="23"/>
                    <a:pt x="14" y="30"/>
                  </a:cubicBezTo>
                  <a:cubicBezTo>
                    <a:pt x="12" y="40"/>
                    <a:pt x="10" y="51"/>
                    <a:pt x="11" y="62"/>
                  </a:cubicBezTo>
                  <a:cubicBezTo>
                    <a:pt x="12" y="70"/>
                    <a:pt x="11" y="77"/>
                    <a:pt x="12" y="85"/>
                  </a:cubicBezTo>
                  <a:cubicBezTo>
                    <a:pt x="13" y="91"/>
                    <a:pt x="16" y="97"/>
                    <a:pt x="15" y="103"/>
                  </a:cubicBezTo>
                  <a:cubicBezTo>
                    <a:pt x="10" y="91"/>
                    <a:pt x="4" y="81"/>
                    <a:pt x="2" y="68"/>
                  </a:cubicBezTo>
                  <a:cubicBezTo>
                    <a:pt x="0" y="61"/>
                    <a:pt x="0" y="53"/>
                    <a:pt x="1" y="45"/>
                  </a:cubicBezTo>
                  <a:cubicBezTo>
                    <a:pt x="2" y="37"/>
                    <a:pt x="8" y="30"/>
                    <a:pt x="9" y="2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2" name="Freeform 485">
              <a:extLst>
                <a:ext uri="{FF2B5EF4-FFF2-40B4-BE49-F238E27FC236}">
                  <a16:creationId xmlns:a16="http://schemas.microsoft.com/office/drawing/2014/main" id="{51F0EEFF-7E80-4A0F-BAFF-7259EF8D0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3587"/>
              <a:ext cx="141" cy="106"/>
            </a:xfrm>
            <a:custGeom>
              <a:avLst/>
              <a:gdLst>
                <a:gd name="T0" fmla="*/ 96 w 56"/>
                <a:gd name="T1" fmla="*/ 337 h 40"/>
                <a:gd name="T2" fmla="*/ 305 w 56"/>
                <a:gd name="T3" fmla="*/ 294 h 40"/>
                <a:gd name="T4" fmla="*/ 526 w 56"/>
                <a:gd name="T5" fmla="*/ 451 h 40"/>
                <a:gd name="T6" fmla="*/ 494 w 56"/>
                <a:gd name="T7" fmla="*/ 723 h 40"/>
                <a:gd name="T8" fmla="*/ 811 w 56"/>
                <a:gd name="T9" fmla="*/ 652 h 40"/>
                <a:gd name="T10" fmla="*/ 735 w 56"/>
                <a:gd name="T11" fmla="*/ 315 h 40"/>
                <a:gd name="T12" fmla="*/ 347 w 56"/>
                <a:gd name="T13" fmla="*/ 21 h 40"/>
                <a:gd name="T14" fmla="*/ 0 w 56"/>
                <a:gd name="T15" fmla="*/ 20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40">
                  <a:moveTo>
                    <a:pt x="6" y="18"/>
                  </a:moveTo>
                  <a:cubicBezTo>
                    <a:pt x="11" y="17"/>
                    <a:pt x="14" y="14"/>
                    <a:pt x="19" y="16"/>
                  </a:cubicBezTo>
                  <a:cubicBezTo>
                    <a:pt x="23" y="17"/>
                    <a:pt x="30" y="21"/>
                    <a:pt x="33" y="24"/>
                  </a:cubicBezTo>
                  <a:cubicBezTo>
                    <a:pt x="37" y="29"/>
                    <a:pt x="37" y="36"/>
                    <a:pt x="31" y="39"/>
                  </a:cubicBezTo>
                  <a:cubicBezTo>
                    <a:pt x="37" y="39"/>
                    <a:pt x="46" y="40"/>
                    <a:pt x="51" y="35"/>
                  </a:cubicBezTo>
                  <a:cubicBezTo>
                    <a:pt x="56" y="30"/>
                    <a:pt x="49" y="22"/>
                    <a:pt x="46" y="17"/>
                  </a:cubicBezTo>
                  <a:cubicBezTo>
                    <a:pt x="40" y="8"/>
                    <a:pt x="33" y="2"/>
                    <a:pt x="22" y="1"/>
                  </a:cubicBezTo>
                  <a:cubicBezTo>
                    <a:pt x="15" y="0"/>
                    <a:pt x="2" y="3"/>
                    <a:pt x="0" y="1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3" name="Freeform 486">
              <a:extLst>
                <a:ext uri="{FF2B5EF4-FFF2-40B4-BE49-F238E27FC236}">
                  <a16:creationId xmlns:a16="http://schemas.microsoft.com/office/drawing/2014/main" id="{F4713707-FD6F-42BE-BB01-A1F56A55F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213"/>
              <a:ext cx="241" cy="278"/>
            </a:xfrm>
            <a:custGeom>
              <a:avLst/>
              <a:gdLst>
                <a:gd name="T0" fmla="*/ 63 w 96"/>
                <a:gd name="T1" fmla="*/ 401 h 104"/>
                <a:gd name="T2" fmla="*/ 505 w 96"/>
                <a:gd name="T3" fmla="*/ 708 h 104"/>
                <a:gd name="T4" fmla="*/ 951 w 96"/>
                <a:gd name="T5" fmla="*/ 1165 h 104"/>
                <a:gd name="T6" fmla="*/ 1235 w 96"/>
                <a:gd name="T7" fmla="*/ 1564 h 104"/>
                <a:gd name="T8" fmla="*/ 1486 w 96"/>
                <a:gd name="T9" fmla="*/ 1986 h 104"/>
                <a:gd name="T10" fmla="*/ 1469 w 96"/>
                <a:gd name="T11" fmla="*/ 1623 h 104"/>
                <a:gd name="T12" fmla="*/ 1486 w 96"/>
                <a:gd name="T13" fmla="*/ 1200 h 104"/>
                <a:gd name="T14" fmla="*/ 921 w 96"/>
                <a:gd name="T15" fmla="*/ 821 h 104"/>
                <a:gd name="T16" fmla="*/ 535 w 96"/>
                <a:gd name="T17" fmla="*/ 307 h 104"/>
                <a:gd name="T18" fmla="*/ 238 w 96"/>
                <a:gd name="T19" fmla="*/ 21 h 104"/>
                <a:gd name="T20" fmla="*/ 0 w 96"/>
                <a:gd name="T21" fmla="*/ 0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104">
                  <a:moveTo>
                    <a:pt x="4" y="21"/>
                  </a:moveTo>
                  <a:cubicBezTo>
                    <a:pt x="14" y="23"/>
                    <a:pt x="23" y="33"/>
                    <a:pt x="32" y="37"/>
                  </a:cubicBezTo>
                  <a:cubicBezTo>
                    <a:pt x="43" y="44"/>
                    <a:pt x="51" y="52"/>
                    <a:pt x="60" y="61"/>
                  </a:cubicBezTo>
                  <a:cubicBezTo>
                    <a:pt x="67" y="67"/>
                    <a:pt x="72" y="75"/>
                    <a:pt x="78" y="82"/>
                  </a:cubicBezTo>
                  <a:cubicBezTo>
                    <a:pt x="84" y="89"/>
                    <a:pt x="90" y="97"/>
                    <a:pt x="94" y="104"/>
                  </a:cubicBezTo>
                  <a:cubicBezTo>
                    <a:pt x="93" y="98"/>
                    <a:pt x="92" y="91"/>
                    <a:pt x="93" y="85"/>
                  </a:cubicBezTo>
                  <a:cubicBezTo>
                    <a:pt x="93" y="78"/>
                    <a:pt x="96" y="70"/>
                    <a:pt x="94" y="63"/>
                  </a:cubicBezTo>
                  <a:cubicBezTo>
                    <a:pt x="80" y="61"/>
                    <a:pt x="67" y="54"/>
                    <a:pt x="58" y="43"/>
                  </a:cubicBezTo>
                  <a:cubicBezTo>
                    <a:pt x="50" y="34"/>
                    <a:pt x="42" y="26"/>
                    <a:pt x="34" y="16"/>
                  </a:cubicBezTo>
                  <a:cubicBezTo>
                    <a:pt x="29" y="9"/>
                    <a:pt x="25" y="4"/>
                    <a:pt x="15" y="1"/>
                  </a:cubicBezTo>
                  <a:cubicBezTo>
                    <a:pt x="10" y="0"/>
                    <a:pt x="4" y="2"/>
                    <a:pt x="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4" name="Freeform 487">
              <a:extLst>
                <a:ext uri="{FF2B5EF4-FFF2-40B4-BE49-F238E27FC236}">
                  <a16:creationId xmlns:a16="http://schemas.microsoft.com/office/drawing/2014/main" id="{1A9834A1-B4D2-4A3F-8456-0C09BFE5D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312"/>
              <a:ext cx="240" cy="125"/>
            </a:xfrm>
            <a:custGeom>
              <a:avLst/>
              <a:gdLst>
                <a:gd name="T0" fmla="*/ 0 w 96"/>
                <a:gd name="T1" fmla="*/ 77 h 47"/>
                <a:gd name="T2" fmla="*/ 1188 w 96"/>
                <a:gd name="T3" fmla="*/ 545 h 47"/>
                <a:gd name="T4" fmla="*/ 1313 w 96"/>
                <a:gd name="T5" fmla="*/ 750 h 47"/>
                <a:gd name="T6" fmla="*/ 688 w 96"/>
                <a:gd name="T7" fmla="*/ 793 h 47"/>
                <a:gd name="T8" fmla="*/ 188 w 96"/>
                <a:gd name="T9" fmla="*/ 82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47">
                  <a:moveTo>
                    <a:pt x="0" y="4"/>
                  </a:moveTo>
                  <a:cubicBezTo>
                    <a:pt x="13" y="0"/>
                    <a:pt x="56" y="12"/>
                    <a:pt x="76" y="29"/>
                  </a:cubicBezTo>
                  <a:cubicBezTo>
                    <a:pt x="96" y="47"/>
                    <a:pt x="84" y="40"/>
                    <a:pt x="84" y="40"/>
                  </a:cubicBezTo>
                  <a:cubicBezTo>
                    <a:pt x="84" y="40"/>
                    <a:pt x="63" y="45"/>
                    <a:pt x="44" y="42"/>
                  </a:cubicBezTo>
                  <a:cubicBezTo>
                    <a:pt x="25" y="39"/>
                    <a:pt x="12" y="44"/>
                    <a:pt x="12" y="44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5" name="Freeform 488">
              <a:extLst>
                <a:ext uri="{FF2B5EF4-FFF2-40B4-BE49-F238E27FC236}">
                  <a16:creationId xmlns:a16="http://schemas.microsoft.com/office/drawing/2014/main" id="{9408CB1B-00D3-42A0-B959-9A0CBF341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3371"/>
              <a:ext cx="106" cy="226"/>
            </a:xfrm>
            <a:custGeom>
              <a:avLst/>
              <a:gdLst>
                <a:gd name="T0" fmla="*/ 0 w 42"/>
                <a:gd name="T1" fmla="*/ 362 h 85"/>
                <a:gd name="T2" fmla="*/ 114 w 42"/>
                <a:gd name="T3" fmla="*/ 524 h 85"/>
                <a:gd name="T4" fmla="*/ 209 w 42"/>
                <a:gd name="T5" fmla="*/ 920 h 85"/>
                <a:gd name="T6" fmla="*/ 159 w 42"/>
                <a:gd name="T7" fmla="*/ 1598 h 85"/>
                <a:gd name="T8" fmla="*/ 676 w 42"/>
                <a:gd name="T9" fmla="*/ 736 h 85"/>
                <a:gd name="T10" fmla="*/ 401 w 42"/>
                <a:gd name="T11" fmla="*/ 508 h 85"/>
                <a:gd name="T12" fmla="*/ 242 w 42"/>
                <a:gd name="T13" fmla="*/ 226 h 85"/>
                <a:gd name="T14" fmla="*/ 209 w 42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85">
                  <a:moveTo>
                    <a:pt x="0" y="19"/>
                  </a:moveTo>
                  <a:cubicBezTo>
                    <a:pt x="2" y="23"/>
                    <a:pt x="5" y="24"/>
                    <a:pt x="7" y="28"/>
                  </a:cubicBezTo>
                  <a:cubicBezTo>
                    <a:pt x="11" y="33"/>
                    <a:pt x="13" y="43"/>
                    <a:pt x="13" y="49"/>
                  </a:cubicBezTo>
                  <a:cubicBezTo>
                    <a:pt x="14" y="62"/>
                    <a:pt x="9" y="72"/>
                    <a:pt x="10" y="85"/>
                  </a:cubicBezTo>
                  <a:cubicBezTo>
                    <a:pt x="29" y="80"/>
                    <a:pt x="42" y="59"/>
                    <a:pt x="42" y="39"/>
                  </a:cubicBezTo>
                  <a:cubicBezTo>
                    <a:pt x="41" y="28"/>
                    <a:pt x="35" y="33"/>
                    <a:pt x="25" y="27"/>
                  </a:cubicBezTo>
                  <a:cubicBezTo>
                    <a:pt x="21" y="24"/>
                    <a:pt x="17" y="17"/>
                    <a:pt x="15" y="12"/>
                  </a:cubicBezTo>
                  <a:cubicBezTo>
                    <a:pt x="13" y="8"/>
                    <a:pt x="15" y="3"/>
                    <a:pt x="13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6" name="Freeform 489">
              <a:extLst>
                <a:ext uri="{FF2B5EF4-FFF2-40B4-BE49-F238E27FC236}">
                  <a16:creationId xmlns:a16="http://schemas.microsoft.com/office/drawing/2014/main" id="{42D4644D-92CF-41B2-9189-46C8E29B1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" y="3152"/>
              <a:ext cx="47" cy="264"/>
            </a:xfrm>
            <a:custGeom>
              <a:avLst/>
              <a:gdLst>
                <a:gd name="T0" fmla="*/ 42 w 19"/>
                <a:gd name="T1" fmla="*/ 0 h 99"/>
                <a:gd name="T2" fmla="*/ 166 w 19"/>
                <a:gd name="T3" fmla="*/ 968 h 99"/>
                <a:gd name="T4" fmla="*/ 0 w 19"/>
                <a:gd name="T5" fmla="*/ 1877 h 99"/>
                <a:gd name="T6" fmla="*/ 245 w 19"/>
                <a:gd name="T7" fmla="*/ 888 h 99"/>
                <a:gd name="T8" fmla="*/ 42 w 19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99">
                  <a:moveTo>
                    <a:pt x="3" y="0"/>
                  </a:moveTo>
                  <a:cubicBezTo>
                    <a:pt x="12" y="12"/>
                    <a:pt x="14" y="32"/>
                    <a:pt x="11" y="51"/>
                  </a:cubicBezTo>
                  <a:cubicBezTo>
                    <a:pt x="7" y="71"/>
                    <a:pt x="0" y="86"/>
                    <a:pt x="0" y="99"/>
                  </a:cubicBezTo>
                  <a:cubicBezTo>
                    <a:pt x="2" y="88"/>
                    <a:pt x="13" y="66"/>
                    <a:pt x="16" y="47"/>
                  </a:cubicBezTo>
                  <a:cubicBezTo>
                    <a:pt x="19" y="28"/>
                    <a:pt x="8" y="5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7" name="Freeform 490">
              <a:extLst>
                <a:ext uri="{FF2B5EF4-FFF2-40B4-BE49-F238E27FC236}">
                  <a16:creationId xmlns:a16="http://schemas.microsoft.com/office/drawing/2014/main" id="{48120EB4-067D-4558-B786-BF433A23C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496"/>
              <a:ext cx="200" cy="109"/>
            </a:xfrm>
            <a:custGeom>
              <a:avLst/>
              <a:gdLst>
                <a:gd name="T0" fmla="*/ 0 w 80"/>
                <a:gd name="T1" fmla="*/ 545 h 41"/>
                <a:gd name="T2" fmla="*/ 675 w 80"/>
                <a:gd name="T3" fmla="*/ 247 h 41"/>
                <a:gd name="T4" fmla="*/ 708 w 80"/>
                <a:gd name="T5" fmla="*/ 77 h 41"/>
                <a:gd name="T6" fmla="*/ 800 w 80"/>
                <a:gd name="T7" fmla="*/ 35 h 41"/>
                <a:gd name="T8" fmla="*/ 1050 w 80"/>
                <a:gd name="T9" fmla="*/ 77 h 41"/>
                <a:gd name="T10" fmla="*/ 1158 w 80"/>
                <a:gd name="T11" fmla="*/ 524 h 41"/>
                <a:gd name="T12" fmla="*/ 708 w 80"/>
                <a:gd name="T13" fmla="*/ 694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41">
                  <a:moveTo>
                    <a:pt x="0" y="29"/>
                  </a:moveTo>
                  <a:cubicBezTo>
                    <a:pt x="24" y="34"/>
                    <a:pt x="40" y="21"/>
                    <a:pt x="43" y="13"/>
                  </a:cubicBezTo>
                  <a:cubicBezTo>
                    <a:pt x="44" y="11"/>
                    <a:pt x="43" y="6"/>
                    <a:pt x="45" y="4"/>
                  </a:cubicBezTo>
                  <a:cubicBezTo>
                    <a:pt x="46" y="2"/>
                    <a:pt x="49" y="2"/>
                    <a:pt x="51" y="2"/>
                  </a:cubicBezTo>
                  <a:cubicBezTo>
                    <a:pt x="57" y="2"/>
                    <a:pt x="63" y="0"/>
                    <a:pt x="67" y="4"/>
                  </a:cubicBezTo>
                  <a:cubicBezTo>
                    <a:pt x="74" y="9"/>
                    <a:pt x="80" y="20"/>
                    <a:pt x="74" y="28"/>
                  </a:cubicBezTo>
                  <a:cubicBezTo>
                    <a:pt x="68" y="36"/>
                    <a:pt x="54" y="41"/>
                    <a:pt x="45" y="3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8" name="Freeform 491">
              <a:extLst>
                <a:ext uri="{FF2B5EF4-FFF2-40B4-BE49-F238E27FC236}">
                  <a16:creationId xmlns:a16="http://schemas.microsoft.com/office/drawing/2014/main" id="{8728E5B5-EE42-48A1-9835-63D6BEAF9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2728"/>
              <a:ext cx="110" cy="149"/>
            </a:xfrm>
            <a:custGeom>
              <a:avLst/>
              <a:gdLst>
                <a:gd name="T0" fmla="*/ 520 w 44"/>
                <a:gd name="T1" fmla="*/ 0 h 56"/>
                <a:gd name="T2" fmla="*/ 313 w 44"/>
                <a:gd name="T3" fmla="*/ 362 h 56"/>
                <a:gd name="T4" fmla="*/ 0 w 44"/>
                <a:gd name="T5" fmla="*/ 532 h 56"/>
                <a:gd name="T6" fmla="*/ 95 w 44"/>
                <a:gd name="T7" fmla="*/ 750 h 56"/>
                <a:gd name="T8" fmla="*/ 238 w 44"/>
                <a:gd name="T9" fmla="*/ 849 h 56"/>
                <a:gd name="T10" fmla="*/ 470 w 44"/>
                <a:gd name="T11" fmla="*/ 1054 h 56"/>
                <a:gd name="T12" fmla="*/ 595 w 44"/>
                <a:gd name="T13" fmla="*/ 636 h 56"/>
                <a:gd name="T14" fmla="*/ 675 w 44"/>
                <a:gd name="T15" fmla="*/ 532 h 56"/>
                <a:gd name="T16" fmla="*/ 645 w 44"/>
                <a:gd name="T17" fmla="*/ 375 h 56"/>
                <a:gd name="T18" fmla="*/ 645 w 44"/>
                <a:gd name="T19" fmla="*/ 149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56">
                  <a:moveTo>
                    <a:pt x="33" y="0"/>
                  </a:moveTo>
                  <a:cubicBezTo>
                    <a:pt x="32" y="9"/>
                    <a:pt x="28" y="16"/>
                    <a:pt x="20" y="19"/>
                  </a:cubicBezTo>
                  <a:cubicBezTo>
                    <a:pt x="15" y="22"/>
                    <a:pt x="1" y="20"/>
                    <a:pt x="0" y="28"/>
                  </a:cubicBezTo>
                  <a:cubicBezTo>
                    <a:pt x="0" y="31"/>
                    <a:pt x="4" y="38"/>
                    <a:pt x="6" y="40"/>
                  </a:cubicBezTo>
                  <a:cubicBezTo>
                    <a:pt x="8" y="43"/>
                    <a:pt x="12" y="44"/>
                    <a:pt x="15" y="45"/>
                  </a:cubicBezTo>
                  <a:cubicBezTo>
                    <a:pt x="20" y="48"/>
                    <a:pt x="25" y="51"/>
                    <a:pt x="30" y="56"/>
                  </a:cubicBezTo>
                  <a:cubicBezTo>
                    <a:pt x="35" y="49"/>
                    <a:pt x="32" y="40"/>
                    <a:pt x="38" y="34"/>
                  </a:cubicBezTo>
                  <a:cubicBezTo>
                    <a:pt x="39" y="32"/>
                    <a:pt x="43" y="31"/>
                    <a:pt x="43" y="28"/>
                  </a:cubicBezTo>
                  <a:cubicBezTo>
                    <a:pt x="44" y="26"/>
                    <a:pt x="42" y="22"/>
                    <a:pt x="41" y="20"/>
                  </a:cubicBezTo>
                  <a:cubicBezTo>
                    <a:pt x="40" y="16"/>
                    <a:pt x="40" y="13"/>
                    <a:pt x="41" y="8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599" name="Freeform 492">
              <a:extLst>
                <a:ext uri="{FF2B5EF4-FFF2-40B4-BE49-F238E27FC236}">
                  <a16:creationId xmlns:a16="http://schemas.microsoft.com/office/drawing/2014/main" id="{336B1B79-17B9-470F-89E7-B163820A2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3136"/>
              <a:ext cx="142" cy="147"/>
            </a:xfrm>
            <a:custGeom>
              <a:avLst/>
              <a:gdLst>
                <a:gd name="T0" fmla="*/ 30 w 57"/>
                <a:gd name="T1" fmla="*/ 136 h 55"/>
                <a:gd name="T2" fmla="*/ 229 w 57"/>
                <a:gd name="T3" fmla="*/ 970 h 55"/>
                <a:gd name="T4" fmla="*/ 665 w 57"/>
                <a:gd name="T5" fmla="*/ 1016 h 55"/>
                <a:gd name="T6" fmla="*/ 837 w 57"/>
                <a:gd name="T7" fmla="*/ 572 h 55"/>
                <a:gd name="T8" fmla="*/ 187 w 57"/>
                <a:gd name="T9" fmla="*/ 513 h 55"/>
                <a:gd name="T10" fmla="*/ 137 w 57"/>
                <a:gd name="T11" fmla="*/ 307 h 55"/>
                <a:gd name="T12" fmla="*/ 217 w 57"/>
                <a:gd name="T13" fmla="*/ 150 h 55"/>
                <a:gd name="T14" fmla="*/ 30 w 57"/>
                <a:gd name="T15" fmla="*/ 94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55">
                  <a:moveTo>
                    <a:pt x="2" y="7"/>
                  </a:moveTo>
                  <a:cubicBezTo>
                    <a:pt x="2" y="21"/>
                    <a:pt x="0" y="43"/>
                    <a:pt x="15" y="51"/>
                  </a:cubicBezTo>
                  <a:cubicBezTo>
                    <a:pt x="23" y="55"/>
                    <a:pt x="36" y="55"/>
                    <a:pt x="43" y="53"/>
                  </a:cubicBezTo>
                  <a:cubicBezTo>
                    <a:pt x="57" y="50"/>
                    <a:pt x="55" y="45"/>
                    <a:pt x="54" y="30"/>
                  </a:cubicBezTo>
                  <a:cubicBezTo>
                    <a:pt x="50" y="53"/>
                    <a:pt x="19" y="44"/>
                    <a:pt x="12" y="27"/>
                  </a:cubicBezTo>
                  <a:cubicBezTo>
                    <a:pt x="11" y="24"/>
                    <a:pt x="8" y="19"/>
                    <a:pt x="9" y="16"/>
                  </a:cubicBezTo>
                  <a:cubicBezTo>
                    <a:pt x="10" y="13"/>
                    <a:pt x="14" y="11"/>
                    <a:pt x="14" y="8"/>
                  </a:cubicBezTo>
                  <a:cubicBezTo>
                    <a:pt x="12" y="0"/>
                    <a:pt x="5" y="10"/>
                    <a:pt x="2" y="5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0" name="Freeform 493">
              <a:extLst>
                <a:ext uri="{FF2B5EF4-FFF2-40B4-BE49-F238E27FC236}">
                  <a16:creationId xmlns:a16="http://schemas.microsoft.com/office/drawing/2014/main" id="{F6F8136F-4931-4C94-B3BE-7FC5F94C2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987"/>
              <a:ext cx="122" cy="130"/>
            </a:xfrm>
            <a:custGeom>
              <a:avLst/>
              <a:gdLst>
                <a:gd name="T0" fmla="*/ 229 w 49"/>
                <a:gd name="T1" fmla="*/ 191 h 49"/>
                <a:gd name="T2" fmla="*/ 620 w 49"/>
                <a:gd name="T3" fmla="*/ 881 h 49"/>
                <a:gd name="T4" fmla="*/ 466 w 49"/>
                <a:gd name="T5" fmla="*/ 451 h 49"/>
                <a:gd name="T6" fmla="*/ 590 w 49"/>
                <a:gd name="T7" fmla="*/ 204 h 49"/>
                <a:gd name="T8" fmla="*/ 757 w 49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5" y="10"/>
                  </a:moveTo>
                  <a:cubicBezTo>
                    <a:pt x="0" y="29"/>
                    <a:pt x="18" y="49"/>
                    <a:pt x="40" y="47"/>
                  </a:cubicBezTo>
                  <a:cubicBezTo>
                    <a:pt x="31" y="45"/>
                    <a:pt x="26" y="32"/>
                    <a:pt x="30" y="24"/>
                  </a:cubicBezTo>
                  <a:cubicBezTo>
                    <a:pt x="33" y="20"/>
                    <a:pt x="36" y="17"/>
                    <a:pt x="38" y="11"/>
                  </a:cubicBezTo>
                  <a:cubicBezTo>
                    <a:pt x="40" y="4"/>
                    <a:pt x="43" y="3"/>
                    <a:pt x="49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1" name="Freeform 494">
              <a:extLst>
                <a:ext uri="{FF2B5EF4-FFF2-40B4-BE49-F238E27FC236}">
                  <a16:creationId xmlns:a16="http://schemas.microsoft.com/office/drawing/2014/main" id="{870786CB-D6E6-4D95-8688-99F35BFD8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973"/>
              <a:ext cx="125" cy="168"/>
            </a:xfrm>
            <a:custGeom>
              <a:avLst/>
              <a:gdLst>
                <a:gd name="T0" fmla="*/ 250 w 50"/>
                <a:gd name="T1" fmla="*/ 285 h 63"/>
                <a:gd name="T2" fmla="*/ 208 w 50"/>
                <a:gd name="T3" fmla="*/ 1024 h 63"/>
                <a:gd name="T4" fmla="*/ 750 w 50"/>
                <a:gd name="T5" fmla="*/ 648 h 63"/>
                <a:gd name="T6" fmla="*/ 488 w 50"/>
                <a:gd name="T7" fmla="*/ 115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63">
                  <a:moveTo>
                    <a:pt x="16" y="15"/>
                  </a:moveTo>
                  <a:cubicBezTo>
                    <a:pt x="7" y="24"/>
                    <a:pt x="0" y="44"/>
                    <a:pt x="13" y="54"/>
                  </a:cubicBezTo>
                  <a:cubicBezTo>
                    <a:pt x="26" y="63"/>
                    <a:pt x="45" y="47"/>
                    <a:pt x="48" y="34"/>
                  </a:cubicBezTo>
                  <a:cubicBezTo>
                    <a:pt x="50" y="26"/>
                    <a:pt x="45" y="0"/>
                    <a:pt x="31" y="6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2" name="Freeform 495">
              <a:extLst>
                <a:ext uri="{FF2B5EF4-FFF2-40B4-BE49-F238E27FC236}">
                  <a16:creationId xmlns:a16="http://schemas.microsoft.com/office/drawing/2014/main" id="{1942908E-B8FF-4732-9827-DE9FB2EF6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517"/>
              <a:ext cx="195" cy="272"/>
            </a:xfrm>
            <a:custGeom>
              <a:avLst/>
              <a:gdLst>
                <a:gd name="T0" fmla="*/ 1083 w 78"/>
                <a:gd name="T1" fmla="*/ 363 h 102"/>
                <a:gd name="T2" fmla="*/ 125 w 78"/>
                <a:gd name="T3" fmla="*/ 363 h 102"/>
                <a:gd name="T4" fmla="*/ 0 w 78"/>
                <a:gd name="T5" fmla="*/ 1045 h 102"/>
                <a:gd name="T6" fmla="*/ 125 w 78"/>
                <a:gd name="T7" fmla="*/ 1933 h 102"/>
                <a:gd name="T8" fmla="*/ 113 w 78"/>
                <a:gd name="T9" fmla="*/ 947 h 102"/>
                <a:gd name="T10" fmla="*/ 470 w 78"/>
                <a:gd name="T11" fmla="*/ 661 h 102"/>
                <a:gd name="T12" fmla="*/ 645 w 78"/>
                <a:gd name="T13" fmla="*/ 1059 h 102"/>
                <a:gd name="T14" fmla="*/ 845 w 78"/>
                <a:gd name="T15" fmla="*/ 1216 h 102"/>
                <a:gd name="T16" fmla="*/ 1220 w 78"/>
                <a:gd name="T17" fmla="*/ 1003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102">
                  <a:moveTo>
                    <a:pt x="69" y="19"/>
                  </a:moveTo>
                  <a:cubicBezTo>
                    <a:pt x="52" y="9"/>
                    <a:pt x="23" y="0"/>
                    <a:pt x="8" y="19"/>
                  </a:cubicBezTo>
                  <a:cubicBezTo>
                    <a:pt x="1" y="28"/>
                    <a:pt x="0" y="43"/>
                    <a:pt x="0" y="55"/>
                  </a:cubicBezTo>
                  <a:cubicBezTo>
                    <a:pt x="0" y="71"/>
                    <a:pt x="2" y="87"/>
                    <a:pt x="8" y="102"/>
                  </a:cubicBezTo>
                  <a:cubicBezTo>
                    <a:pt x="4" y="85"/>
                    <a:pt x="3" y="67"/>
                    <a:pt x="7" y="50"/>
                  </a:cubicBezTo>
                  <a:cubicBezTo>
                    <a:pt x="9" y="40"/>
                    <a:pt x="18" y="25"/>
                    <a:pt x="30" y="35"/>
                  </a:cubicBezTo>
                  <a:cubicBezTo>
                    <a:pt x="35" y="39"/>
                    <a:pt x="36" y="49"/>
                    <a:pt x="41" y="56"/>
                  </a:cubicBezTo>
                  <a:cubicBezTo>
                    <a:pt x="44" y="62"/>
                    <a:pt x="46" y="65"/>
                    <a:pt x="54" y="64"/>
                  </a:cubicBezTo>
                  <a:cubicBezTo>
                    <a:pt x="62" y="63"/>
                    <a:pt x="72" y="58"/>
                    <a:pt x="78" y="5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3" name="Freeform 496">
              <a:extLst>
                <a:ext uri="{FF2B5EF4-FFF2-40B4-BE49-F238E27FC236}">
                  <a16:creationId xmlns:a16="http://schemas.microsoft.com/office/drawing/2014/main" id="{237E790F-F9A0-44B0-B752-38503CEF7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749"/>
              <a:ext cx="145" cy="328"/>
            </a:xfrm>
            <a:custGeom>
              <a:avLst/>
              <a:gdLst>
                <a:gd name="T0" fmla="*/ 550 w 58"/>
                <a:gd name="T1" fmla="*/ 0 h 123"/>
                <a:gd name="T2" fmla="*/ 33 w 58"/>
                <a:gd name="T3" fmla="*/ 1536 h 123"/>
                <a:gd name="T4" fmla="*/ 0 w 58"/>
                <a:gd name="T5" fmla="*/ 1821 h 123"/>
                <a:gd name="T6" fmla="*/ 300 w 58"/>
                <a:gd name="T7" fmla="*/ 2197 h 123"/>
                <a:gd name="T8" fmla="*/ 770 w 58"/>
                <a:gd name="T9" fmla="*/ 2163 h 123"/>
                <a:gd name="T10" fmla="*/ 908 w 58"/>
                <a:gd name="T11" fmla="*/ 1933 h 123"/>
                <a:gd name="T12" fmla="*/ 438 w 58"/>
                <a:gd name="T13" fmla="*/ 1480 h 123"/>
                <a:gd name="T14" fmla="*/ 583 w 58"/>
                <a:gd name="T15" fmla="*/ 947 h 123"/>
                <a:gd name="T16" fmla="*/ 563 w 58"/>
                <a:gd name="T17" fmla="*/ 35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123">
                  <a:moveTo>
                    <a:pt x="35" y="0"/>
                  </a:moveTo>
                  <a:cubicBezTo>
                    <a:pt x="34" y="15"/>
                    <a:pt x="1" y="65"/>
                    <a:pt x="2" y="81"/>
                  </a:cubicBezTo>
                  <a:cubicBezTo>
                    <a:pt x="3" y="86"/>
                    <a:pt x="0" y="92"/>
                    <a:pt x="0" y="96"/>
                  </a:cubicBezTo>
                  <a:cubicBezTo>
                    <a:pt x="1" y="105"/>
                    <a:pt x="6" y="111"/>
                    <a:pt x="19" y="116"/>
                  </a:cubicBezTo>
                  <a:cubicBezTo>
                    <a:pt x="38" y="123"/>
                    <a:pt x="49" y="114"/>
                    <a:pt x="49" y="114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42" y="105"/>
                    <a:pt x="29" y="100"/>
                    <a:pt x="28" y="78"/>
                  </a:cubicBezTo>
                  <a:cubicBezTo>
                    <a:pt x="28" y="72"/>
                    <a:pt x="37" y="59"/>
                    <a:pt x="37" y="50"/>
                  </a:cubicBezTo>
                  <a:cubicBezTo>
                    <a:pt x="37" y="13"/>
                    <a:pt x="36" y="2"/>
                    <a:pt x="36" y="2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4" name="Freeform 497">
              <a:extLst>
                <a:ext uri="{FF2B5EF4-FFF2-40B4-BE49-F238E27FC236}">
                  <a16:creationId xmlns:a16="http://schemas.microsoft.com/office/drawing/2014/main" id="{FA52C9A8-8FCB-4E7B-9CFD-AF606E467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533"/>
              <a:ext cx="215" cy="299"/>
            </a:xfrm>
            <a:custGeom>
              <a:avLst/>
              <a:gdLst>
                <a:gd name="T0" fmla="*/ 1000 w 86"/>
                <a:gd name="T1" fmla="*/ 0 h 112"/>
                <a:gd name="T2" fmla="*/ 688 w 86"/>
                <a:gd name="T3" fmla="*/ 422 h 112"/>
                <a:gd name="T4" fmla="*/ 438 w 86"/>
                <a:gd name="T5" fmla="*/ 550 h 112"/>
                <a:gd name="T6" fmla="*/ 175 w 86"/>
                <a:gd name="T7" fmla="*/ 820 h 112"/>
                <a:gd name="T8" fmla="*/ 145 w 86"/>
                <a:gd name="T9" fmla="*/ 1562 h 112"/>
                <a:gd name="T10" fmla="*/ 333 w 86"/>
                <a:gd name="T11" fmla="*/ 1695 h 112"/>
                <a:gd name="T12" fmla="*/ 470 w 86"/>
                <a:gd name="T13" fmla="*/ 1866 h 112"/>
                <a:gd name="T14" fmla="*/ 688 w 86"/>
                <a:gd name="T15" fmla="*/ 1754 h 112"/>
                <a:gd name="T16" fmla="*/ 833 w 86"/>
                <a:gd name="T17" fmla="*/ 1025 h 112"/>
                <a:gd name="T18" fmla="*/ 1113 w 86"/>
                <a:gd name="T19" fmla="*/ 721 h 112"/>
                <a:gd name="T20" fmla="*/ 1345 w 86"/>
                <a:gd name="T21" fmla="*/ 56 h 1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112">
                  <a:moveTo>
                    <a:pt x="64" y="0"/>
                  </a:moveTo>
                  <a:cubicBezTo>
                    <a:pt x="56" y="7"/>
                    <a:pt x="54" y="18"/>
                    <a:pt x="44" y="22"/>
                  </a:cubicBezTo>
                  <a:cubicBezTo>
                    <a:pt x="39" y="25"/>
                    <a:pt x="33" y="25"/>
                    <a:pt x="28" y="29"/>
                  </a:cubicBezTo>
                  <a:cubicBezTo>
                    <a:pt x="22" y="33"/>
                    <a:pt x="16" y="38"/>
                    <a:pt x="11" y="43"/>
                  </a:cubicBezTo>
                  <a:cubicBezTo>
                    <a:pt x="1" y="53"/>
                    <a:pt x="0" y="71"/>
                    <a:pt x="9" y="82"/>
                  </a:cubicBezTo>
                  <a:cubicBezTo>
                    <a:pt x="13" y="87"/>
                    <a:pt x="15" y="88"/>
                    <a:pt x="21" y="89"/>
                  </a:cubicBezTo>
                  <a:cubicBezTo>
                    <a:pt x="27" y="90"/>
                    <a:pt x="28" y="92"/>
                    <a:pt x="30" y="98"/>
                  </a:cubicBezTo>
                  <a:cubicBezTo>
                    <a:pt x="35" y="112"/>
                    <a:pt x="41" y="101"/>
                    <a:pt x="44" y="92"/>
                  </a:cubicBezTo>
                  <a:cubicBezTo>
                    <a:pt x="47" y="80"/>
                    <a:pt x="46" y="65"/>
                    <a:pt x="53" y="54"/>
                  </a:cubicBezTo>
                  <a:cubicBezTo>
                    <a:pt x="57" y="46"/>
                    <a:pt x="64" y="43"/>
                    <a:pt x="71" y="38"/>
                  </a:cubicBezTo>
                  <a:cubicBezTo>
                    <a:pt x="81" y="30"/>
                    <a:pt x="83" y="15"/>
                    <a:pt x="86" y="3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5" name="Freeform 498">
              <a:extLst>
                <a:ext uri="{FF2B5EF4-FFF2-40B4-BE49-F238E27FC236}">
                  <a16:creationId xmlns:a16="http://schemas.microsoft.com/office/drawing/2014/main" id="{0486E6A8-6E34-4235-9119-F9DBE5F1D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525"/>
              <a:ext cx="85" cy="291"/>
            </a:xfrm>
            <a:custGeom>
              <a:avLst/>
              <a:gdLst>
                <a:gd name="T0" fmla="*/ 220 w 34"/>
                <a:gd name="T1" fmla="*/ 376 h 109"/>
                <a:gd name="T2" fmla="*/ 20 w 34"/>
                <a:gd name="T3" fmla="*/ 1583 h 109"/>
                <a:gd name="T4" fmla="*/ 188 w 34"/>
                <a:gd name="T5" fmla="*/ 2053 h 109"/>
                <a:gd name="T6" fmla="*/ 500 w 34"/>
                <a:gd name="T7" fmla="*/ 1823 h 109"/>
                <a:gd name="T8" fmla="*/ 333 w 34"/>
                <a:gd name="T9" fmla="*/ 1276 h 109"/>
                <a:gd name="T10" fmla="*/ 283 w 34"/>
                <a:gd name="T11" fmla="*/ 627 h 109"/>
                <a:gd name="T12" fmla="*/ 345 w 34"/>
                <a:gd name="T13" fmla="*/ 248 h 109"/>
                <a:gd name="T14" fmla="*/ 438 w 34"/>
                <a:gd name="T15" fmla="*/ 0 h 109"/>
                <a:gd name="T16" fmla="*/ 238 w 34"/>
                <a:gd name="T17" fmla="*/ 34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09">
                  <a:moveTo>
                    <a:pt x="14" y="20"/>
                  </a:moveTo>
                  <a:cubicBezTo>
                    <a:pt x="5" y="40"/>
                    <a:pt x="1" y="61"/>
                    <a:pt x="1" y="83"/>
                  </a:cubicBezTo>
                  <a:cubicBezTo>
                    <a:pt x="0" y="92"/>
                    <a:pt x="1" y="107"/>
                    <a:pt x="12" y="108"/>
                  </a:cubicBezTo>
                  <a:cubicBezTo>
                    <a:pt x="19" y="109"/>
                    <a:pt x="30" y="104"/>
                    <a:pt x="32" y="96"/>
                  </a:cubicBezTo>
                  <a:cubicBezTo>
                    <a:pt x="34" y="85"/>
                    <a:pt x="23" y="77"/>
                    <a:pt x="21" y="67"/>
                  </a:cubicBezTo>
                  <a:cubicBezTo>
                    <a:pt x="20" y="56"/>
                    <a:pt x="18" y="44"/>
                    <a:pt x="18" y="33"/>
                  </a:cubicBezTo>
                  <a:cubicBezTo>
                    <a:pt x="19" y="27"/>
                    <a:pt x="20" y="19"/>
                    <a:pt x="22" y="13"/>
                  </a:cubicBezTo>
                  <a:cubicBezTo>
                    <a:pt x="23" y="8"/>
                    <a:pt x="27" y="4"/>
                    <a:pt x="28" y="0"/>
                  </a:cubicBezTo>
                  <a:cubicBezTo>
                    <a:pt x="23" y="1"/>
                    <a:pt x="17" y="13"/>
                    <a:pt x="15" y="18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6" name="Freeform 499">
              <a:extLst>
                <a:ext uri="{FF2B5EF4-FFF2-40B4-BE49-F238E27FC236}">
                  <a16:creationId xmlns:a16="http://schemas.microsoft.com/office/drawing/2014/main" id="{5AF52387-2247-44FC-A437-BD3AD3FC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523"/>
              <a:ext cx="50" cy="125"/>
            </a:xfrm>
            <a:custGeom>
              <a:avLst/>
              <a:gdLst>
                <a:gd name="T0" fmla="*/ 238 w 20"/>
                <a:gd name="T1" fmla="*/ 0 h 47"/>
                <a:gd name="T2" fmla="*/ 0 w 20"/>
                <a:gd name="T3" fmla="*/ 883 h 47"/>
                <a:gd name="T4" fmla="*/ 313 w 20"/>
                <a:gd name="T5" fmla="*/ 149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7">
                  <a:moveTo>
                    <a:pt x="15" y="0"/>
                  </a:moveTo>
                  <a:cubicBezTo>
                    <a:pt x="4" y="10"/>
                    <a:pt x="0" y="33"/>
                    <a:pt x="0" y="47"/>
                  </a:cubicBezTo>
                  <a:cubicBezTo>
                    <a:pt x="6" y="34"/>
                    <a:pt x="8" y="18"/>
                    <a:pt x="2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7" name="Freeform 500">
              <a:extLst>
                <a:ext uri="{FF2B5EF4-FFF2-40B4-BE49-F238E27FC236}">
                  <a16:creationId xmlns:a16="http://schemas.microsoft.com/office/drawing/2014/main" id="{9EAF3786-C8BD-4DEE-8E7A-C6E4402EA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520"/>
              <a:ext cx="68" cy="107"/>
            </a:xfrm>
            <a:custGeom>
              <a:avLst/>
              <a:gdLst>
                <a:gd name="T0" fmla="*/ 413 w 27"/>
                <a:gd name="T1" fmla="*/ 0 h 40"/>
                <a:gd name="T2" fmla="*/ 0 w 27"/>
                <a:gd name="T3" fmla="*/ 765 h 40"/>
                <a:gd name="T4" fmla="*/ 431 w 27"/>
                <a:gd name="T5" fmla="*/ 2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0">
                  <a:moveTo>
                    <a:pt x="26" y="0"/>
                  </a:moveTo>
                  <a:cubicBezTo>
                    <a:pt x="19" y="15"/>
                    <a:pt x="12" y="28"/>
                    <a:pt x="0" y="40"/>
                  </a:cubicBezTo>
                  <a:cubicBezTo>
                    <a:pt x="15" y="33"/>
                    <a:pt x="27" y="18"/>
                    <a:pt x="2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8" name="Freeform 501">
              <a:extLst>
                <a:ext uri="{FF2B5EF4-FFF2-40B4-BE49-F238E27FC236}">
                  <a16:creationId xmlns:a16="http://schemas.microsoft.com/office/drawing/2014/main" id="{917DAB19-6D0A-46CF-8F2E-5DCDD24D4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3437"/>
              <a:ext cx="90" cy="91"/>
            </a:xfrm>
            <a:custGeom>
              <a:avLst/>
              <a:gdLst>
                <a:gd name="T0" fmla="*/ 563 w 36"/>
                <a:gd name="T1" fmla="*/ 78 h 34"/>
                <a:gd name="T2" fmla="*/ 50 w 36"/>
                <a:gd name="T3" fmla="*/ 78 h 34"/>
                <a:gd name="T4" fmla="*/ 175 w 36"/>
                <a:gd name="T5" fmla="*/ 653 h 34"/>
                <a:gd name="T6" fmla="*/ 345 w 36"/>
                <a:gd name="T7" fmla="*/ 56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34">
                  <a:moveTo>
                    <a:pt x="36" y="4"/>
                  </a:moveTo>
                  <a:cubicBezTo>
                    <a:pt x="30" y="4"/>
                    <a:pt x="6" y="0"/>
                    <a:pt x="3" y="4"/>
                  </a:cubicBezTo>
                  <a:cubicBezTo>
                    <a:pt x="0" y="7"/>
                    <a:pt x="8" y="30"/>
                    <a:pt x="11" y="34"/>
                  </a:cubicBezTo>
                  <a:cubicBezTo>
                    <a:pt x="7" y="18"/>
                    <a:pt x="8" y="11"/>
                    <a:pt x="2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09" name="Freeform 502">
              <a:extLst>
                <a:ext uri="{FF2B5EF4-FFF2-40B4-BE49-F238E27FC236}">
                  <a16:creationId xmlns:a16="http://schemas.microsoft.com/office/drawing/2014/main" id="{8877EFF7-AB99-43AE-B41D-ED2237E34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2845"/>
              <a:ext cx="100" cy="232"/>
            </a:xfrm>
            <a:custGeom>
              <a:avLst/>
              <a:gdLst>
                <a:gd name="T0" fmla="*/ 0 w 40"/>
                <a:gd name="T1" fmla="*/ 1421 h 87"/>
                <a:gd name="T2" fmla="*/ 408 w 40"/>
                <a:gd name="T3" fmla="*/ 1613 h 87"/>
                <a:gd name="T4" fmla="*/ 270 w 40"/>
                <a:gd name="T5" fmla="*/ 1173 h 87"/>
                <a:gd name="T6" fmla="*/ 520 w 40"/>
                <a:gd name="T7" fmla="*/ 888 h 87"/>
                <a:gd name="T8" fmla="*/ 470 w 40"/>
                <a:gd name="T9" fmla="*/ 419 h 87"/>
                <a:gd name="T10" fmla="*/ 613 w 40"/>
                <a:gd name="T11" fmla="*/ 0 h 87"/>
                <a:gd name="T12" fmla="*/ 363 w 40"/>
                <a:gd name="T13" fmla="*/ 589 h 87"/>
                <a:gd name="T14" fmla="*/ 33 w 40"/>
                <a:gd name="T15" fmla="*/ 1139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87">
                  <a:moveTo>
                    <a:pt x="0" y="75"/>
                  </a:moveTo>
                  <a:cubicBezTo>
                    <a:pt x="10" y="73"/>
                    <a:pt x="15" y="87"/>
                    <a:pt x="26" y="85"/>
                  </a:cubicBezTo>
                  <a:cubicBezTo>
                    <a:pt x="23" y="78"/>
                    <a:pt x="14" y="71"/>
                    <a:pt x="17" y="62"/>
                  </a:cubicBezTo>
                  <a:cubicBezTo>
                    <a:pt x="20" y="55"/>
                    <a:pt x="30" y="54"/>
                    <a:pt x="33" y="47"/>
                  </a:cubicBezTo>
                  <a:cubicBezTo>
                    <a:pt x="38" y="39"/>
                    <a:pt x="30" y="31"/>
                    <a:pt x="30" y="22"/>
                  </a:cubicBezTo>
                  <a:cubicBezTo>
                    <a:pt x="30" y="14"/>
                    <a:pt x="40" y="6"/>
                    <a:pt x="39" y="0"/>
                  </a:cubicBezTo>
                  <a:cubicBezTo>
                    <a:pt x="31" y="5"/>
                    <a:pt x="27" y="22"/>
                    <a:pt x="23" y="31"/>
                  </a:cubicBezTo>
                  <a:cubicBezTo>
                    <a:pt x="18" y="43"/>
                    <a:pt x="13" y="52"/>
                    <a:pt x="2" y="6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0" name="Freeform 503">
              <a:extLst>
                <a:ext uri="{FF2B5EF4-FFF2-40B4-BE49-F238E27FC236}">
                  <a16:creationId xmlns:a16="http://schemas.microsoft.com/office/drawing/2014/main" id="{C95AC8A0-1882-47DA-93E4-5F876604A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3163"/>
              <a:ext cx="117" cy="82"/>
            </a:xfrm>
            <a:custGeom>
              <a:avLst/>
              <a:gdLst>
                <a:gd name="T0" fmla="*/ 167 w 47"/>
                <a:gd name="T1" fmla="*/ 0 h 31"/>
                <a:gd name="T2" fmla="*/ 724 w 47"/>
                <a:gd name="T3" fmla="*/ 349 h 31"/>
                <a:gd name="T4" fmla="*/ 0 w 47"/>
                <a:gd name="T5" fmla="*/ 18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1">
                  <a:moveTo>
                    <a:pt x="11" y="0"/>
                  </a:moveTo>
                  <a:cubicBezTo>
                    <a:pt x="19" y="15"/>
                    <a:pt x="32" y="18"/>
                    <a:pt x="47" y="19"/>
                  </a:cubicBezTo>
                  <a:cubicBezTo>
                    <a:pt x="33" y="31"/>
                    <a:pt x="12" y="22"/>
                    <a:pt x="0" y="1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1" name="Freeform 504">
              <a:extLst>
                <a:ext uri="{FF2B5EF4-FFF2-40B4-BE49-F238E27FC236}">
                  <a16:creationId xmlns:a16="http://schemas.microsoft.com/office/drawing/2014/main" id="{B5433085-D94D-4C02-A57D-2E8EC3576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3357"/>
              <a:ext cx="78" cy="78"/>
            </a:xfrm>
            <a:custGeom>
              <a:avLst/>
              <a:gdLst>
                <a:gd name="T0" fmla="*/ 0 w 31"/>
                <a:gd name="T1" fmla="*/ 484 h 29"/>
                <a:gd name="T2" fmla="*/ 63 w 31"/>
                <a:gd name="T3" fmla="*/ 0 h 29"/>
                <a:gd name="T4" fmla="*/ 493 w 31"/>
                <a:gd name="T5" fmla="*/ 506 h 29"/>
                <a:gd name="T6" fmla="*/ 113 w 31"/>
                <a:gd name="T7" fmla="*/ 5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0" y="25"/>
                  </a:moveTo>
                  <a:cubicBezTo>
                    <a:pt x="16" y="27"/>
                    <a:pt x="3" y="7"/>
                    <a:pt x="4" y="0"/>
                  </a:cubicBezTo>
                  <a:cubicBezTo>
                    <a:pt x="13" y="9"/>
                    <a:pt x="26" y="13"/>
                    <a:pt x="31" y="26"/>
                  </a:cubicBezTo>
                  <a:cubicBezTo>
                    <a:pt x="23" y="25"/>
                    <a:pt x="15" y="29"/>
                    <a:pt x="7" y="2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2" name="Freeform 505">
              <a:extLst>
                <a:ext uri="{FF2B5EF4-FFF2-40B4-BE49-F238E27FC236}">
                  <a16:creationId xmlns:a16="http://schemas.microsoft.com/office/drawing/2014/main" id="{6CA067F3-C818-4F03-A7D5-33AEEE552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2792"/>
              <a:ext cx="45" cy="277"/>
            </a:xfrm>
            <a:custGeom>
              <a:avLst/>
              <a:gdLst>
                <a:gd name="T0" fmla="*/ 283 w 18"/>
                <a:gd name="T1" fmla="*/ 1966 h 104"/>
                <a:gd name="T2" fmla="*/ 158 w 18"/>
                <a:gd name="T3" fmla="*/ 831 h 104"/>
                <a:gd name="T4" fmla="*/ 50 w 18"/>
                <a:gd name="T5" fmla="*/ 602 h 104"/>
                <a:gd name="T6" fmla="*/ 95 w 18"/>
                <a:gd name="T7" fmla="*/ 397 h 104"/>
                <a:gd name="T8" fmla="*/ 283 w 18"/>
                <a:gd name="T9" fmla="*/ 205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04">
                  <a:moveTo>
                    <a:pt x="18" y="104"/>
                  </a:moveTo>
                  <a:cubicBezTo>
                    <a:pt x="17" y="74"/>
                    <a:pt x="14" y="57"/>
                    <a:pt x="10" y="44"/>
                  </a:cubicBezTo>
                  <a:cubicBezTo>
                    <a:pt x="8" y="41"/>
                    <a:pt x="6" y="36"/>
                    <a:pt x="3" y="32"/>
                  </a:cubicBezTo>
                  <a:cubicBezTo>
                    <a:pt x="0" y="29"/>
                    <a:pt x="4" y="29"/>
                    <a:pt x="6" y="21"/>
                  </a:cubicBezTo>
                  <a:cubicBezTo>
                    <a:pt x="7" y="12"/>
                    <a:pt x="12" y="0"/>
                    <a:pt x="18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3" name="Freeform 506">
              <a:extLst>
                <a:ext uri="{FF2B5EF4-FFF2-40B4-BE49-F238E27FC236}">
                  <a16:creationId xmlns:a16="http://schemas.microsoft.com/office/drawing/2014/main" id="{4D577014-A50E-4A89-BC9F-D89C3A7CE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651"/>
              <a:ext cx="513" cy="144"/>
            </a:xfrm>
            <a:custGeom>
              <a:avLst/>
              <a:gdLst>
                <a:gd name="T0" fmla="*/ 0 w 205"/>
                <a:gd name="T1" fmla="*/ 1003 h 54"/>
                <a:gd name="T2" fmla="*/ 1239 w 205"/>
                <a:gd name="T3" fmla="*/ 285 h 54"/>
                <a:gd name="T4" fmla="*/ 2034 w 205"/>
                <a:gd name="T5" fmla="*/ 568 h 54"/>
                <a:gd name="T6" fmla="*/ 2505 w 205"/>
                <a:gd name="T7" fmla="*/ 1003 h 54"/>
                <a:gd name="T8" fmla="*/ 2618 w 205"/>
                <a:gd name="T9" fmla="*/ 968 h 54"/>
                <a:gd name="T10" fmla="*/ 2963 w 205"/>
                <a:gd name="T11" fmla="*/ 797 h 54"/>
                <a:gd name="T12" fmla="*/ 2993 w 205"/>
                <a:gd name="T13" fmla="*/ 512 h 54"/>
                <a:gd name="T14" fmla="*/ 3213 w 205"/>
                <a:gd name="T15" fmla="*/ 56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5" h="54">
                  <a:moveTo>
                    <a:pt x="0" y="53"/>
                  </a:moveTo>
                  <a:cubicBezTo>
                    <a:pt x="20" y="9"/>
                    <a:pt x="35" y="0"/>
                    <a:pt x="79" y="15"/>
                  </a:cubicBezTo>
                  <a:cubicBezTo>
                    <a:pt x="96" y="21"/>
                    <a:pt x="115" y="22"/>
                    <a:pt x="130" y="30"/>
                  </a:cubicBezTo>
                  <a:cubicBezTo>
                    <a:pt x="136" y="33"/>
                    <a:pt x="148" y="42"/>
                    <a:pt x="160" y="53"/>
                  </a:cubicBezTo>
                  <a:cubicBezTo>
                    <a:pt x="163" y="54"/>
                    <a:pt x="160" y="52"/>
                    <a:pt x="167" y="51"/>
                  </a:cubicBezTo>
                  <a:cubicBezTo>
                    <a:pt x="175" y="51"/>
                    <a:pt x="185" y="47"/>
                    <a:pt x="189" y="42"/>
                  </a:cubicBezTo>
                  <a:cubicBezTo>
                    <a:pt x="193" y="36"/>
                    <a:pt x="190" y="34"/>
                    <a:pt x="191" y="27"/>
                  </a:cubicBezTo>
                  <a:cubicBezTo>
                    <a:pt x="193" y="20"/>
                    <a:pt x="198" y="8"/>
                    <a:pt x="205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4" name="Freeform 507">
              <a:extLst>
                <a:ext uri="{FF2B5EF4-FFF2-40B4-BE49-F238E27FC236}">
                  <a16:creationId xmlns:a16="http://schemas.microsoft.com/office/drawing/2014/main" id="{E79B7151-8582-43FE-BF3B-E39CBAF31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501"/>
              <a:ext cx="528" cy="235"/>
            </a:xfrm>
            <a:custGeom>
              <a:avLst/>
              <a:gdLst>
                <a:gd name="T0" fmla="*/ 3306 w 211"/>
                <a:gd name="T1" fmla="*/ 684 h 88"/>
                <a:gd name="T2" fmla="*/ 1379 w 211"/>
                <a:gd name="T3" fmla="*/ 956 h 88"/>
                <a:gd name="T4" fmla="*/ 83 w 211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88">
                  <a:moveTo>
                    <a:pt x="211" y="36"/>
                  </a:moveTo>
                  <a:cubicBezTo>
                    <a:pt x="199" y="88"/>
                    <a:pt x="126" y="56"/>
                    <a:pt x="88" y="50"/>
                  </a:cubicBezTo>
                  <a:cubicBezTo>
                    <a:pt x="57" y="44"/>
                    <a:pt x="0" y="32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5" name="Freeform 508">
              <a:extLst>
                <a:ext uri="{FF2B5EF4-FFF2-40B4-BE49-F238E27FC236}">
                  <a16:creationId xmlns:a16="http://schemas.microsoft.com/office/drawing/2014/main" id="{2FDDD842-2BB9-43D4-A013-4598ADA6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3085"/>
              <a:ext cx="306" cy="206"/>
            </a:xfrm>
            <a:custGeom>
              <a:avLst/>
              <a:gdLst>
                <a:gd name="T0" fmla="*/ 1926 w 122"/>
                <a:gd name="T1" fmla="*/ 1380 h 77"/>
                <a:gd name="T2" fmla="*/ 1610 w 122"/>
                <a:gd name="T3" fmla="*/ 594 h 77"/>
                <a:gd name="T4" fmla="*/ 1422 w 122"/>
                <a:gd name="T5" fmla="*/ 78 h 77"/>
                <a:gd name="T6" fmla="*/ 1201 w 122"/>
                <a:gd name="T7" fmla="*/ 321 h 77"/>
                <a:gd name="T8" fmla="*/ 710 w 122"/>
                <a:gd name="T9" fmla="*/ 342 h 77"/>
                <a:gd name="T10" fmla="*/ 647 w 122"/>
                <a:gd name="T11" fmla="*/ 709 h 77"/>
                <a:gd name="T12" fmla="*/ 943 w 122"/>
                <a:gd name="T13" fmla="*/ 1110 h 77"/>
                <a:gd name="T14" fmla="*/ 221 w 122"/>
                <a:gd name="T15" fmla="*/ 1324 h 77"/>
                <a:gd name="T16" fmla="*/ 0 w 122"/>
                <a:gd name="T17" fmla="*/ 479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2" h="77">
                  <a:moveTo>
                    <a:pt x="122" y="72"/>
                  </a:moveTo>
                  <a:cubicBezTo>
                    <a:pt x="119" y="64"/>
                    <a:pt x="112" y="45"/>
                    <a:pt x="102" y="31"/>
                  </a:cubicBezTo>
                  <a:cubicBezTo>
                    <a:pt x="93" y="17"/>
                    <a:pt x="91" y="0"/>
                    <a:pt x="90" y="4"/>
                  </a:cubicBezTo>
                  <a:cubicBezTo>
                    <a:pt x="88" y="11"/>
                    <a:pt x="83" y="15"/>
                    <a:pt x="76" y="17"/>
                  </a:cubicBezTo>
                  <a:cubicBezTo>
                    <a:pt x="67" y="20"/>
                    <a:pt x="56" y="20"/>
                    <a:pt x="45" y="18"/>
                  </a:cubicBezTo>
                  <a:cubicBezTo>
                    <a:pt x="40" y="19"/>
                    <a:pt x="37" y="35"/>
                    <a:pt x="41" y="37"/>
                  </a:cubicBezTo>
                  <a:cubicBezTo>
                    <a:pt x="55" y="42"/>
                    <a:pt x="64" y="47"/>
                    <a:pt x="60" y="58"/>
                  </a:cubicBezTo>
                  <a:cubicBezTo>
                    <a:pt x="54" y="76"/>
                    <a:pt x="25" y="77"/>
                    <a:pt x="14" y="69"/>
                  </a:cubicBezTo>
                  <a:cubicBezTo>
                    <a:pt x="0" y="58"/>
                    <a:pt x="0" y="41"/>
                    <a:pt x="0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6" name="Freeform 509">
              <a:extLst>
                <a:ext uri="{FF2B5EF4-FFF2-40B4-BE49-F238E27FC236}">
                  <a16:creationId xmlns:a16="http://schemas.microsoft.com/office/drawing/2014/main" id="{66415059-C568-48DC-9B2E-95AD52B92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2736"/>
              <a:ext cx="103" cy="235"/>
            </a:xfrm>
            <a:custGeom>
              <a:avLst/>
              <a:gdLst>
                <a:gd name="T0" fmla="*/ 651 w 41"/>
                <a:gd name="T1" fmla="*/ 0 h 88"/>
                <a:gd name="T2" fmla="*/ 158 w 41"/>
                <a:gd name="T3" fmla="*/ 935 h 88"/>
                <a:gd name="T4" fmla="*/ 50 w 41"/>
                <a:gd name="T5" fmla="*/ 1333 h 88"/>
                <a:gd name="T6" fmla="*/ 50 w 41"/>
                <a:gd name="T7" fmla="*/ 1677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88">
                  <a:moveTo>
                    <a:pt x="41" y="0"/>
                  </a:moveTo>
                  <a:cubicBezTo>
                    <a:pt x="40" y="22"/>
                    <a:pt x="28" y="42"/>
                    <a:pt x="10" y="49"/>
                  </a:cubicBezTo>
                  <a:cubicBezTo>
                    <a:pt x="0" y="56"/>
                    <a:pt x="1" y="59"/>
                    <a:pt x="3" y="70"/>
                  </a:cubicBezTo>
                  <a:cubicBezTo>
                    <a:pt x="6" y="80"/>
                    <a:pt x="3" y="88"/>
                    <a:pt x="3" y="8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7" name="Freeform 510">
              <a:extLst>
                <a:ext uri="{FF2B5EF4-FFF2-40B4-BE49-F238E27FC236}">
                  <a16:creationId xmlns:a16="http://schemas.microsoft.com/office/drawing/2014/main" id="{A61D703B-CBAD-491C-A11A-7B152652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2675"/>
              <a:ext cx="110" cy="245"/>
            </a:xfrm>
            <a:custGeom>
              <a:avLst/>
              <a:gdLst>
                <a:gd name="T0" fmla="*/ 688 w 44"/>
                <a:gd name="T1" fmla="*/ 115 h 92"/>
                <a:gd name="T2" fmla="*/ 425 w 44"/>
                <a:gd name="T3" fmla="*/ 1305 h 92"/>
                <a:gd name="T4" fmla="*/ 375 w 44"/>
                <a:gd name="T5" fmla="*/ 1736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92">
                  <a:moveTo>
                    <a:pt x="44" y="6"/>
                  </a:moveTo>
                  <a:cubicBezTo>
                    <a:pt x="12" y="0"/>
                    <a:pt x="0" y="51"/>
                    <a:pt x="27" y="69"/>
                  </a:cubicBezTo>
                  <a:cubicBezTo>
                    <a:pt x="33" y="73"/>
                    <a:pt x="33" y="82"/>
                    <a:pt x="24" y="9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8" name="Freeform 511">
              <a:extLst>
                <a:ext uri="{FF2B5EF4-FFF2-40B4-BE49-F238E27FC236}">
                  <a16:creationId xmlns:a16="http://schemas.microsoft.com/office/drawing/2014/main" id="{C1C59D51-76E2-4308-B97B-1441AA56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3381"/>
              <a:ext cx="270" cy="328"/>
            </a:xfrm>
            <a:custGeom>
              <a:avLst/>
              <a:gdLst>
                <a:gd name="T0" fmla="*/ 1550 w 108"/>
                <a:gd name="T1" fmla="*/ 477 h 123"/>
                <a:gd name="T2" fmla="*/ 270 w 108"/>
                <a:gd name="T3" fmla="*/ 1216 h 123"/>
                <a:gd name="T4" fmla="*/ 1095 w 108"/>
                <a:gd name="T5" fmla="*/ 1877 h 123"/>
                <a:gd name="T6" fmla="*/ 1563 w 108"/>
                <a:gd name="T7" fmla="*/ 1592 h 123"/>
                <a:gd name="T8" fmla="*/ 1658 w 108"/>
                <a:gd name="T9" fmla="*/ 2219 h 123"/>
                <a:gd name="T10" fmla="*/ 1613 w 108"/>
                <a:gd name="T11" fmla="*/ 2333 h 1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23">
                  <a:moveTo>
                    <a:pt x="99" y="25"/>
                  </a:moveTo>
                  <a:cubicBezTo>
                    <a:pt x="59" y="10"/>
                    <a:pt x="0" y="0"/>
                    <a:pt x="17" y="64"/>
                  </a:cubicBezTo>
                  <a:cubicBezTo>
                    <a:pt x="24" y="89"/>
                    <a:pt x="46" y="104"/>
                    <a:pt x="70" y="99"/>
                  </a:cubicBezTo>
                  <a:cubicBezTo>
                    <a:pt x="80" y="97"/>
                    <a:pt x="90" y="92"/>
                    <a:pt x="100" y="84"/>
                  </a:cubicBezTo>
                  <a:cubicBezTo>
                    <a:pt x="102" y="83"/>
                    <a:pt x="108" y="112"/>
                    <a:pt x="106" y="117"/>
                  </a:cubicBezTo>
                  <a:cubicBezTo>
                    <a:pt x="104" y="122"/>
                    <a:pt x="103" y="123"/>
                    <a:pt x="103" y="1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19" name="Freeform 512">
              <a:extLst>
                <a:ext uri="{FF2B5EF4-FFF2-40B4-BE49-F238E27FC236}">
                  <a16:creationId xmlns:a16="http://schemas.microsoft.com/office/drawing/2014/main" id="{B8EB32B2-82D2-436C-B813-2A03A5E18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3360"/>
              <a:ext cx="128" cy="123"/>
            </a:xfrm>
            <a:custGeom>
              <a:avLst/>
              <a:gdLst>
                <a:gd name="T0" fmla="*/ 0 w 51"/>
                <a:gd name="T1" fmla="*/ 0 h 46"/>
                <a:gd name="T2" fmla="*/ 238 w 51"/>
                <a:gd name="T3" fmla="*/ 615 h 46"/>
                <a:gd name="T4" fmla="*/ 725 w 51"/>
                <a:gd name="T5" fmla="*/ 743 h 46"/>
                <a:gd name="T6" fmla="*/ 650 w 51"/>
                <a:gd name="T7" fmla="*/ 15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6">
                  <a:moveTo>
                    <a:pt x="0" y="0"/>
                  </a:moveTo>
                  <a:cubicBezTo>
                    <a:pt x="20" y="5"/>
                    <a:pt x="20" y="18"/>
                    <a:pt x="15" y="32"/>
                  </a:cubicBezTo>
                  <a:cubicBezTo>
                    <a:pt x="14" y="35"/>
                    <a:pt x="28" y="46"/>
                    <a:pt x="46" y="39"/>
                  </a:cubicBezTo>
                  <a:cubicBezTo>
                    <a:pt x="51" y="28"/>
                    <a:pt x="51" y="18"/>
                    <a:pt x="41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0" name="Freeform 513">
              <a:extLst>
                <a:ext uri="{FF2B5EF4-FFF2-40B4-BE49-F238E27FC236}">
                  <a16:creationId xmlns:a16="http://schemas.microsoft.com/office/drawing/2014/main" id="{9DDB270B-EAA0-474F-A7D2-25B41761F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512"/>
              <a:ext cx="363" cy="483"/>
            </a:xfrm>
            <a:custGeom>
              <a:avLst/>
              <a:gdLst>
                <a:gd name="T0" fmla="*/ 626 w 145"/>
                <a:gd name="T1" fmla="*/ 2735 h 181"/>
                <a:gd name="T2" fmla="*/ 551 w 145"/>
                <a:gd name="T3" fmla="*/ 2677 h 181"/>
                <a:gd name="T4" fmla="*/ 158 w 145"/>
                <a:gd name="T5" fmla="*/ 590 h 181"/>
                <a:gd name="T6" fmla="*/ 1347 w 145"/>
                <a:gd name="T7" fmla="*/ 534 h 181"/>
                <a:gd name="T8" fmla="*/ 1347 w 145"/>
                <a:gd name="T9" fmla="*/ 1686 h 181"/>
                <a:gd name="T10" fmla="*/ 971 w 145"/>
                <a:gd name="T11" fmla="*/ 2663 h 181"/>
                <a:gd name="T12" fmla="*/ 1034 w 145"/>
                <a:gd name="T13" fmla="*/ 2813 h 181"/>
                <a:gd name="T14" fmla="*/ 2276 w 145"/>
                <a:gd name="T15" fmla="*/ 3440 h 1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5" h="181">
                  <a:moveTo>
                    <a:pt x="40" y="144"/>
                  </a:moveTo>
                  <a:cubicBezTo>
                    <a:pt x="38" y="143"/>
                    <a:pt x="36" y="142"/>
                    <a:pt x="35" y="141"/>
                  </a:cubicBezTo>
                  <a:cubicBezTo>
                    <a:pt x="19" y="132"/>
                    <a:pt x="0" y="63"/>
                    <a:pt x="10" y="31"/>
                  </a:cubicBezTo>
                  <a:cubicBezTo>
                    <a:pt x="20" y="0"/>
                    <a:pt x="60" y="6"/>
                    <a:pt x="86" y="28"/>
                  </a:cubicBezTo>
                  <a:cubicBezTo>
                    <a:pt x="114" y="47"/>
                    <a:pt x="95" y="69"/>
                    <a:pt x="86" y="89"/>
                  </a:cubicBezTo>
                  <a:cubicBezTo>
                    <a:pt x="81" y="101"/>
                    <a:pt x="75" y="129"/>
                    <a:pt x="62" y="140"/>
                  </a:cubicBezTo>
                  <a:cubicBezTo>
                    <a:pt x="59" y="141"/>
                    <a:pt x="62" y="148"/>
                    <a:pt x="66" y="148"/>
                  </a:cubicBezTo>
                  <a:cubicBezTo>
                    <a:pt x="95" y="145"/>
                    <a:pt x="130" y="158"/>
                    <a:pt x="145" y="18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1" name="Freeform 514">
              <a:extLst>
                <a:ext uri="{FF2B5EF4-FFF2-40B4-BE49-F238E27FC236}">
                  <a16:creationId xmlns:a16="http://schemas.microsoft.com/office/drawing/2014/main" id="{9683F74D-1E14-4705-9791-01772B2DE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3" y="2501"/>
              <a:ext cx="38" cy="27"/>
            </a:xfrm>
            <a:custGeom>
              <a:avLst/>
              <a:gdLst>
                <a:gd name="T0" fmla="*/ 0 w 15"/>
                <a:gd name="T1" fmla="*/ 0 h 10"/>
                <a:gd name="T2" fmla="*/ 243 w 15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0" y="0"/>
                  </a:moveTo>
                  <a:cubicBezTo>
                    <a:pt x="5" y="2"/>
                    <a:pt x="10" y="5"/>
                    <a:pt x="15" y="1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2" name="Freeform 515">
              <a:extLst>
                <a:ext uri="{FF2B5EF4-FFF2-40B4-BE49-F238E27FC236}">
                  <a16:creationId xmlns:a16="http://schemas.microsoft.com/office/drawing/2014/main" id="{C00F3EBB-4FF0-4364-AB53-03A7586BD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3205"/>
              <a:ext cx="408" cy="344"/>
            </a:xfrm>
            <a:custGeom>
              <a:avLst/>
              <a:gdLst>
                <a:gd name="T0" fmla="*/ 2463 w 163"/>
                <a:gd name="T1" fmla="*/ 2445 h 129"/>
                <a:gd name="T2" fmla="*/ 2476 w 163"/>
                <a:gd name="T3" fmla="*/ 1800 h 129"/>
                <a:gd name="T4" fmla="*/ 1409 w 163"/>
                <a:gd name="T5" fmla="*/ 589 h 129"/>
                <a:gd name="T6" fmla="*/ 563 w 163"/>
                <a:gd name="T7" fmla="*/ 171 h 129"/>
                <a:gd name="T8" fmla="*/ 0 w 163"/>
                <a:gd name="T9" fmla="*/ 0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29">
                  <a:moveTo>
                    <a:pt x="157" y="129"/>
                  </a:moveTo>
                  <a:cubicBezTo>
                    <a:pt x="162" y="127"/>
                    <a:pt x="163" y="101"/>
                    <a:pt x="158" y="95"/>
                  </a:cubicBezTo>
                  <a:cubicBezTo>
                    <a:pt x="140" y="71"/>
                    <a:pt x="115" y="46"/>
                    <a:pt x="90" y="31"/>
                  </a:cubicBezTo>
                  <a:cubicBezTo>
                    <a:pt x="74" y="22"/>
                    <a:pt x="51" y="18"/>
                    <a:pt x="36" y="9"/>
                  </a:cubicBezTo>
                  <a:cubicBezTo>
                    <a:pt x="29" y="7"/>
                    <a:pt x="4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3" name="Freeform 516">
              <a:extLst>
                <a:ext uri="{FF2B5EF4-FFF2-40B4-BE49-F238E27FC236}">
                  <a16:creationId xmlns:a16="http://schemas.microsoft.com/office/drawing/2014/main" id="{DA77A41B-17E3-478A-955F-CFD143B2A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184"/>
              <a:ext cx="280" cy="184"/>
            </a:xfrm>
            <a:custGeom>
              <a:avLst/>
              <a:gdLst>
                <a:gd name="T0" fmla="*/ 1750 w 112"/>
                <a:gd name="T1" fmla="*/ 1309 h 69"/>
                <a:gd name="T2" fmla="*/ 1283 w 112"/>
                <a:gd name="T3" fmla="*/ 435 h 69"/>
                <a:gd name="T4" fmla="*/ 1020 w 112"/>
                <a:gd name="T5" fmla="*/ 875 h 69"/>
                <a:gd name="T6" fmla="*/ 500 w 112"/>
                <a:gd name="T7" fmla="*/ 704 h 69"/>
                <a:gd name="T8" fmla="*/ 0 w 112"/>
                <a:gd name="T9" fmla="*/ 21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69">
                  <a:moveTo>
                    <a:pt x="112" y="69"/>
                  </a:moveTo>
                  <a:cubicBezTo>
                    <a:pt x="105" y="47"/>
                    <a:pt x="95" y="25"/>
                    <a:pt x="82" y="23"/>
                  </a:cubicBezTo>
                  <a:cubicBezTo>
                    <a:pt x="71" y="22"/>
                    <a:pt x="67" y="32"/>
                    <a:pt x="65" y="46"/>
                  </a:cubicBezTo>
                  <a:cubicBezTo>
                    <a:pt x="64" y="51"/>
                    <a:pt x="39" y="60"/>
                    <a:pt x="32" y="37"/>
                  </a:cubicBezTo>
                  <a:cubicBezTo>
                    <a:pt x="24" y="15"/>
                    <a:pt x="7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4" name="Freeform 517">
              <a:extLst>
                <a:ext uri="{FF2B5EF4-FFF2-40B4-BE49-F238E27FC236}">
                  <a16:creationId xmlns:a16="http://schemas.microsoft.com/office/drawing/2014/main" id="{6F330276-8DD5-44D6-8331-B01A80999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3480"/>
              <a:ext cx="163" cy="195"/>
            </a:xfrm>
            <a:custGeom>
              <a:avLst/>
              <a:gdLst>
                <a:gd name="T0" fmla="*/ 1026 w 65"/>
                <a:gd name="T1" fmla="*/ 1392 h 73"/>
                <a:gd name="T2" fmla="*/ 0 w 65"/>
                <a:gd name="T3" fmla="*/ 0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73">
                  <a:moveTo>
                    <a:pt x="65" y="73"/>
                  </a:moveTo>
                  <a:cubicBezTo>
                    <a:pt x="32" y="57"/>
                    <a:pt x="15" y="2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5" name="Freeform 518">
              <a:extLst>
                <a:ext uri="{FF2B5EF4-FFF2-40B4-BE49-F238E27FC236}">
                  <a16:creationId xmlns:a16="http://schemas.microsoft.com/office/drawing/2014/main" id="{DE1E2ECC-6E5F-4215-ACE2-01E51E8D1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3427"/>
              <a:ext cx="135" cy="282"/>
            </a:xfrm>
            <a:custGeom>
              <a:avLst/>
              <a:gdLst>
                <a:gd name="T0" fmla="*/ 0 w 54"/>
                <a:gd name="T1" fmla="*/ 1995 h 106"/>
                <a:gd name="T2" fmla="*/ 845 w 54"/>
                <a:gd name="T3" fmla="*/ 716 h 106"/>
                <a:gd name="T4" fmla="*/ 800 w 5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6">
                  <a:moveTo>
                    <a:pt x="0" y="106"/>
                  </a:moveTo>
                  <a:cubicBezTo>
                    <a:pt x="31" y="101"/>
                    <a:pt x="50" y="66"/>
                    <a:pt x="54" y="38"/>
                  </a:cubicBezTo>
                  <a:cubicBezTo>
                    <a:pt x="54" y="31"/>
                    <a:pt x="52" y="16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6" name="Freeform 519">
              <a:extLst>
                <a:ext uri="{FF2B5EF4-FFF2-40B4-BE49-F238E27FC236}">
                  <a16:creationId xmlns:a16="http://schemas.microsoft.com/office/drawing/2014/main" id="{0B39330C-676C-42D9-807A-1282B11A5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3475"/>
              <a:ext cx="100" cy="232"/>
            </a:xfrm>
            <a:custGeom>
              <a:avLst/>
              <a:gdLst>
                <a:gd name="T0" fmla="*/ 625 w 40"/>
                <a:gd name="T1" fmla="*/ 1651 h 87"/>
                <a:gd name="T2" fmla="*/ 125 w 40"/>
                <a:gd name="T3" fmla="*/ 968 h 87"/>
                <a:gd name="T4" fmla="*/ 83 w 40"/>
                <a:gd name="T5" fmla="*/ 35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87">
                  <a:moveTo>
                    <a:pt x="40" y="87"/>
                  </a:moveTo>
                  <a:cubicBezTo>
                    <a:pt x="33" y="80"/>
                    <a:pt x="19" y="63"/>
                    <a:pt x="8" y="51"/>
                  </a:cubicBezTo>
                  <a:cubicBezTo>
                    <a:pt x="1" y="40"/>
                    <a:pt x="0" y="0"/>
                    <a:pt x="5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7" name="Freeform 520">
              <a:extLst>
                <a:ext uri="{FF2B5EF4-FFF2-40B4-BE49-F238E27FC236}">
                  <a16:creationId xmlns:a16="http://schemas.microsoft.com/office/drawing/2014/main" id="{BA4F704E-5A12-4A7D-A93F-644991442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595"/>
              <a:ext cx="88" cy="114"/>
            </a:xfrm>
            <a:custGeom>
              <a:avLst/>
              <a:gdLst>
                <a:gd name="T0" fmla="*/ 0 w 35"/>
                <a:gd name="T1" fmla="*/ 801 h 43"/>
                <a:gd name="T2" fmla="*/ 505 w 35"/>
                <a:gd name="T3" fmla="*/ 239 h 43"/>
                <a:gd name="T4" fmla="*/ 146 w 35"/>
                <a:gd name="T5" fmla="*/ 5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3">
                  <a:moveTo>
                    <a:pt x="0" y="43"/>
                  </a:moveTo>
                  <a:cubicBezTo>
                    <a:pt x="13" y="43"/>
                    <a:pt x="21" y="27"/>
                    <a:pt x="32" y="13"/>
                  </a:cubicBezTo>
                  <a:cubicBezTo>
                    <a:pt x="35" y="9"/>
                    <a:pt x="12" y="0"/>
                    <a:pt x="9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8" name="Freeform 521">
              <a:extLst>
                <a:ext uri="{FF2B5EF4-FFF2-40B4-BE49-F238E27FC236}">
                  <a16:creationId xmlns:a16="http://schemas.microsoft.com/office/drawing/2014/main" id="{B8C42155-412B-4A21-B476-2BEC7A2D7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3411"/>
              <a:ext cx="260" cy="280"/>
            </a:xfrm>
            <a:custGeom>
              <a:avLst/>
              <a:gdLst>
                <a:gd name="T0" fmla="*/ 0 w 104"/>
                <a:gd name="T1" fmla="*/ 1557 h 105"/>
                <a:gd name="T2" fmla="*/ 345 w 104"/>
                <a:gd name="T3" fmla="*/ 1480 h 105"/>
                <a:gd name="T4" fmla="*/ 688 w 104"/>
                <a:gd name="T5" fmla="*/ 320 h 105"/>
                <a:gd name="T6" fmla="*/ 908 w 104"/>
                <a:gd name="T7" fmla="*/ 77 h 105"/>
                <a:gd name="T8" fmla="*/ 1625 w 104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05">
                  <a:moveTo>
                    <a:pt x="0" y="82"/>
                  </a:moveTo>
                  <a:cubicBezTo>
                    <a:pt x="10" y="67"/>
                    <a:pt x="15" y="72"/>
                    <a:pt x="22" y="78"/>
                  </a:cubicBezTo>
                  <a:cubicBezTo>
                    <a:pt x="60" y="105"/>
                    <a:pt x="56" y="50"/>
                    <a:pt x="44" y="17"/>
                  </a:cubicBezTo>
                  <a:cubicBezTo>
                    <a:pt x="41" y="11"/>
                    <a:pt x="44" y="3"/>
                    <a:pt x="58" y="4"/>
                  </a:cubicBezTo>
                  <a:cubicBezTo>
                    <a:pt x="75" y="7"/>
                    <a:pt x="94" y="7"/>
                    <a:pt x="104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29" name="Freeform 522">
              <a:extLst>
                <a:ext uri="{FF2B5EF4-FFF2-40B4-BE49-F238E27FC236}">
                  <a16:creationId xmlns:a16="http://schemas.microsoft.com/office/drawing/2014/main" id="{16967510-194A-409F-8785-4C5C9B89C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2499"/>
              <a:ext cx="225" cy="181"/>
            </a:xfrm>
            <a:custGeom>
              <a:avLst/>
              <a:gdLst>
                <a:gd name="T0" fmla="*/ 300 w 90"/>
                <a:gd name="T1" fmla="*/ 56 h 68"/>
                <a:gd name="T2" fmla="*/ 0 w 90"/>
                <a:gd name="T3" fmla="*/ 1169 h 68"/>
                <a:gd name="T4" fmla="*/ 158 w 90"/>
                <a:gd name="T5" fmla="*/ 1262 h 68"/>
                <a:gd name="T6" fmla="*/ 313 w 90"/>
                <a:gd name="T7" fmla="*/ 1134 h 68"/>
                <a:gd name="T8" fmla="*/ 625 w 90"/>
                <a:gd name="T9" fmla="*/ 546 h 68"/>
                <a:gd name="T10" fmla="*/ 1083 w 90"/>
                <a:gd name="T11" fmla="*/ 205 h 68"/>
                <a:gd name="T12" fmla="*/ 1408 w 90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68">
                  <a:moveTo>
                    <a:pt x="19" y="3"/>
                  </a:moveTo>
                  <a:cubicBezTo>
                    <a:pt x="8" y="22"/>
                    <a:pt x="4" y="42"/>
                    <a:pt x="0" y="62"/>
                  </a:cubicBezTo>
                  <a:cubicBezTo>
                    <a:pt x="0" y="67"/>
                    <a:pt x="4" y="67"/>
                    <a:pt x="10" y="67"/>
                  </a:cubicBezTo>
                  <a:cubicBezTo>
                    <a:pt x="16" y="68"/>
                    <a:pt x="17" y="68"/>
                    <a:pt x="20" y="60"/>
                  </a:cubicBezTo>
                  <a:cubicBezTo>
                    <a:pt x="22" y="52"/>
                    <a:pt x="27" y="35"/>
                    <a:pt x="40" y="29"/>
                  </a:cubicBezTo>
                  <a:cubicBezTo>
                    <a:pt x="53" y="22"/>
                    <a:pt x="62" y="14"/>
                    <a:pt x="69" y="11"/>
                  </a:cubicBezTo>
                  <a:cubicBezTo>
                    <a:pt x="77" y="8"/>
                    <a:pt x="90" y="0"/>
                    <a:pt x="9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0" name="Freeform 523">
              <a:extLst>
                <a:ext uri="{FF2B5EF4-FFF2-40B4-BE49-F238E27FC236}">
                  <a16:creationId xmlns:a16="http://schemas.microsoft.com/office/drawing/2014/main" id="{BEBB8DDE-D568-419F-A0B6-6D379F3B2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3075"/>
              <a:ext cx="123" cy="114"/>
            </a:xfrm>
            <a:custGeom>
              <a:avLst/>
              <a:gdLst>
                <a:gd name="T0" fmla="*/ 776 w 49"/>
                <a:gd name="T1" fmla="*/ 801 h 43"/>
                <a:gd name="T2" fmla="*/ 113 w 49"/>
                <a:gd name="T3" fmla="*/ 353 h 43"/>
                <a:gd name="T4" fmla="*/ 0 w 49"/>
                <a:gd name="T5" fmla="*/ 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3">
                  <a:moveTo>
                    <a:pt x="49" y="43"/>
                  </a:moveTo>
                  <a:cubicBezTo>
                    <a:pt x="33" y="39"/>
                    <a:pt x="12" y="29"/>
                    <a:pt x="7" y="19"/>
                  </a:cubicBezTo>
                  <a:cubicBezTo>
                    <a:pt x="2" y="12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1" name="Freeform 524">
              <a:extLst>
                <a:ext uri="{FF2B5EF4-FFF2-40B4-BE49-F238E27FC236}">
                  <a16:creationId xmlns:a16="http://schemas.microsoft.com/office/drawing/2014/main" id="{0A84E26E-F630-436B-A421-9802D4AD0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3008"/>
              <a:ext cx="68" cy="163"/>
            </a:xfrm>
            <a:custGeom>
              <a:avLst/>
              <a:gdLst>
                <a:gd name="T0" fmla="*/ 242 w 27"/>
                <a:gd name="T1" fmla="*/ 0 h 61"/>
                <a:gd name="T2" fmla="*/ 0 w 27"/>
                <a:gd name="T3" fmla="*/ 1165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1">
                  <a:moveTo>
                    <a:pt x="15" y="0"/>
                  </a:moveTo>
                  <a:cubicBezTo>
                    <a:pt x="27" y="18"/>
                    <a:pt x="17" y="48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2" name="Freeform 525">
              <a:extLst>
                <a:ext uri="{FF2B5EF4-FFF2-40B4-BE49-F238E27FC236}">
                  <a16:creationId xmlns:a16="http://schemas.microsoft.com/office/drawing/2014/main" id="{5376F6C4-8C0A-4DB0-B273-8DB4A6637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832"/>
              <a:ext cx="188" cy="456"/>
            </a:xfrm>
            <a:custGeom>
              <a:avLst/>
              <a:gdLst>
                <a:gd name="T0" fmla="*/ 301 w 75"/>
                <a:gd name="T1" fmla="*/ 0 h 171"/>
                <a:gd name="T2" fmla="*/ 993 w 75"/>
                <a:gd name="T3" fmla="*/ 1400 h 171"/>
                <a:gd name="T4" fmla="*/ 1068 w 75"/>
                <a:gd name="T5" fmla="*/ 2424 h 171"/>
                <a:gd name="T6" fmla="*/ 0 w 75"/>
                <a:gd name="T7" fmla="*/ 3243 h 1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5" h="171">
                  <a:moveTo>
                    <a:pt x="19" y="0"/>
                  </a:moveTo>
                  <a:cubicBezTo>
                    <a:pt x="48" y="32"/>
                    <a:pt x="58" y="60"/>
                    <a:pt x="63" y="74"/>
                  </a:cubicBezTo>
                  <a:cubicBezTo>
                    <a:pt x="68" y="88"/>
                    <a:pt x="75" y="113"/>
                    <a:pt x="68" y="128"/>
                  </a:cubicBezTo>
                  <a:cubicBezTo>
                    <a:pt x="56" y="152"/>
                    <a:pt x="27" y="171"/>
                    <a:pt x="0" y="17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3" name="Freeform 526">
              <a:extLst>
                <a:ext uri="{FF2B5EF4-FFF2-40B4-BE49-F238E27FC236}">
                  <a16:creationId xmlns:a16="http://schemas.microsoft.com/office/drawing/2014/main" id="{CB15285B-9FA9-4EAF-9E9F-72E1355CA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3267"/>
              <a:ext cx="503" cy="440"/>
            </a:xfrm>
            <a:custGeom>
              <a:avLst/>
              <a:gdLst>
                <a:gd name="T0" fmla="*/ 0 w 201"/>
                <a:gd name="T1" fmla="*/ 435 h 165"/>
                <a:gd name="T2" fmla="*/ 846 w 201"/>
                <a:gd name="T3" fmla="*/ 627 h 165"/>
                <a:gd name="T4" fmla="*/ 1522 w 201"/>
                <a:gd name="T5" fmla="*/ 307 h 165"/>
                <a:gd name="T6" fmla="*/ 2222 w 201"/>
                <a:gd name="T7" fmla="*/ 320 h 165"/>
                <a:gd name="T8" fmla="*/ 2880 w 201"/>
                <a:gd name="T9" fmla="*/ 1592 h 165"/>
                <a:gd name="T10" fmla="*/ 3068 w 201"/>
                <a:gd name="T11" fmla="*/ 2957 h 165"/>
                <a:gd name="T12" fmla="*/ 2993 w 201"/>
                <a:gd name="T13" fmla="*/ 3128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" h="165">
                  <a:moveTo>
                    <a:pt x="0" y="23"/>
                  </a:moveTo>
                  <a:cubicBezTo>
                    <a:pt x="11" y="31"/>
                    <a:pt x="43" y="35"/>
                    <a:pt x="54" y="33"/>
                  </a:cubicBezTo>
                  <a:cubicBezTo>
                    <a:pt x="71" y="29"/>
                    <a:pt x="86" y="27"/>
                    <a:pt x="97" y="16"/>
                  </a:cubicBezTo>
                  <a:cubicBezTo>
                    <a:pt x="113" y="0"/>
                    <a:pt x="132" y="6"/>
                    <a:pt x="142" y="17"/>
                  </a:cubicBezTo>
                  <a:cubicBezTo>
                    <a:pt x="144" y="19"/>
                    <a:pt x="174" y="58"/>
                    <a:pt x="184" y="84"/>
                  </a:cubicBezTo>
                  <a:cubicBezTo>
                    <a:pt x="195" y="110"/>
                    <a:pt x="201" y="143"/>
                    <a:pt x="196" y="156"/>
                  </a:cubicBezTo>
                  <a:cubicBezTo>
                    <a:pt x="193" y="161"/>
                    <a:pt x="191" y="165"/>
                    <a:pt x="191" y="1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4" name="Freeform 527">
              <a:extLst>
                <a:ext uri="{FF2B5EF4-FFF2-40B4-BE49-F238E27FC236}">
                  <a16:creationId xmlns:a16="http://schemas.microsoft.com/office/drawing/2014/main" id="{31977A26-98F7-45E7-9AF1-BB1A77A84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2499"/>
              <a:ext cx="182" cy="589"/>
            </a:xfrm>
            <a:custGeom>
              <a:avLst/>
              <a:gdLst>
                <a:gd name="T0" fmla="*/ 1132 w 73"/>
                <a:gd name="T1" fmla="*/ 0 h 221"/>
                <a:gd name="T2" fmla="*/ 903 w 73"/>
                <a:gd name="T3" fmla="*/ 306 h 221"/>
                <a:gd name="T4" fmla="*/ 653 w 73"/>
                <a:gd name="T5" fmla="*/ 1343 h 221"/>
                <a:gd name="T6" fmla="*/ 653 w 73"/>
                <a:gd name="T7" fmla="*/ 2649 h 221"/>
                <a:gd name="T8" fmla="*/ 912 w 73"/>
                <a:gd name="T9" fmla="*/ 3481 h 221"/>
                <a:gd name="T10" fmla="*/ 466 w 73"/>
                <a:gd name="T11" fmla="*/ 4163 h 221"/>
                <a:gd name="T12" fmla="*/ 0 w 73"/>
                <a:gd name="T13" fmla="*/ 3878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221">
                  <a:moveTo>
                    <a:pt x="73" y="0"/>
                  </a:moveTo>
                  <a:cubicBezTo>
                    <a:pt x="68" y="6"/>
                    <a:pt x="63" y="10"/>
                    <a:pt x="58" y="16"/>
                  </a:cubicBezTo>
                  <a:cubicBezTo>
                    <a:pt x="44" y="33"/>
                    <a:pt x="42" y="50"/>
                    <a:pt x="42" y="71"/>
                  </a:cubicBezTo>
                  <a:cubicBezTo>
                    <a:pt x="42" y="94"/>
                    <a:pt x="41" y="117"/>
                    <a:pt x="42" y="140"/>
                  </a:cubicBezTo>
                  <a:cubicBezTo>
                    <a:pt x="43" y="157"/>
                    <a:pt x="52" y="168"/>
                    <a:pt x="59" y="184"/>
                  </a:cubicBezTo>
                  <a:cubicBezTo>
                    <a:pt x="65" y="199"/>
                    <a:pt x="52" y="218"/>
                    <a:pt x="30" y="220"/>
                  </a:cubicBezTo>
                  <a:cubicBezTo>
                    <a:pt x="19" y="221"/>
                    <a:pt x="9" y="212"/>
                    <a:pt x="0" y="20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5" name="Freeform 528">
              <a:extLst>
                <a:ext uri="{FF2B5EF4-FFF2-40B4-BE49-F238E27FC236}">
                  <a16:creationId xmlns:a16="http://schemas.microsoft.com/office/drawing/2014/main" id="{986C832D-4243-47FE-9ABF-56924EE61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8" y="2504"/>
              <a:ext cx="498" cy="501"/>
            </a:xfrm>
            <a:custGeom>
              <a:avLst/>
              <a:gdLst>
                <a:gd name="T0" fmla="*/ 501 w 199"/>
                <a:gd name="T1" fmla="*/ 0 h 188"/>
                <a:gd name="T2" fmla="*/ 63 w 199"/>
                <a:gd name="T3" fmla="*/ 1173 h 188"/>
                <a:gd name="T4" fmla="*/ 33 w 199"/>
                <a:gd name="T5" fmla="*/ 2172 h 188"/>
                <a:gd name="T6" fmla="*/ 270 w 199"/>
                <a:gd name="T7" fmla="*/ 2763 h 188"/>
                <a:gd name="T8" fmla="*/ 470 w 199"/>
                <a:gd name="T9" fmla="*/ 2628 h 188"/>
                <a:gd name="T10" fmla="*/ 1084 w 199"/>
                <a:gd name="T11" fmla="*/ 2684 h 188"/>
                <a:gd name="T12" fmla="*/ 2180 w 199"/>
                <a:gd name="T13" fmla="*/ 3310 h 188"/>
                <a:gd name="T14" fmla="*/ 3118 w 199"/>
                <a:gd name="T15" fmla="*/ 1967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188">
                  <a:moveTo>
                    <a:pt x="32" y="0"/>
                  </a:moveTo>
                  <a:cubicBezTo>
                    <a:pt x="22" y="20"/>
                    <a:pt x="9" y="39"/>
                    <a:pt x="4" y="62"/>
                  </a:cubicBezTo>
                  <a:cubicBezTo>
                    <a:pt x="0" y="78"/>
                    <a:pt x="2" y="98"/>
                    <a:pt x="2" y="115"/>
                  </a:cubicBezTo>
                  <a:cubicBezTo>
                    <a:pt x="2" y="125"/>
                    <a:pt x="2" y="147"/>
                    <a:pt x="17" y="146"/>
                  </a:cubicBezTo>
                  <a:cubicBezTo>
                    <a:pt x="21" y="145"/>
                    <a:pt x="26" y="140"/>
                    <a:pt x="30" y="139"/>
                  </a:cubicBezTo>
                  <a:cubicBezTo>
                    <a:pt x="42" y="135"/>
                    <a:pt x="57" y="138"/>
                    <a:pt x="69" y="142"/>
                  </a:cubicBezTo>
                  <a:cubicBezTo>
                    <a:pt x="94" y="149"/>
                    <a:pt x="115" y="168"/>
                    <a:pt x="139" y="175"/>
                  </a:cubicBezTo>
                  <a:cubicBezTo>
                    <a:pt x="184" y="188"/>
                    <a:pt x="186" y="142"/>
                    <a:pt x="199" y="10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6" name="Freeform 529">
              <a:extLst>
                <a:ext uri="{FF2B5EF4-FFF2-40B4-BE49-F238E27FC236}">
                  <a16:creationId xmlns:a16="http://schemas.microsoft.com/office/drawing/2014/main" id="{30433DA0-655E-4A84-A1AF-5D96882E8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8" y="2931"/>
              <a:ext cx="428" cy="242"/>
            </a:xfrm>
            <a:custGeom>
              <a:avLst/>
              <a:gdLst>
                <a:gd name="T0" fmla="*/ 0 w 171"/>
                <a:gd name="T1" fmla="*/ 1713 h 91"/>
                <a:gd name="T2" fmla="*/ 521 w 171"/>
                <a:gd name="T3" fmla="*/ 1351 h 91"/>
                <a:gd name="T4" fmla="*/ 688 w 171"/>
                <a:gd name="T5" fmla="*/ 524 h 91"/>
                <a:gd name="T6" fmla="*/ 1179 w 171"/>
                <a:gd name="T7" fmla="*/ 56 h 91"/>
                <a:gd name="T8" fmla="*/ 2022 w 171"/>
                <a:gd name="T9" fmla="*/ 375 h 91"/>
                <a:gd name="T10" fmla="*/ 2350 w 171"/>
                <a:gd name="T11" fmla="*/ 566 h 91"/>
                <a:gd name="T12" fmla="*/ 2681 w 171"/>
                <a:gd name="T13" fmla="*/ 319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1" h="91">
                  <a:moveTo>
                    <a:pt x="0" y="91"/>
                  </a:moveTo>
                  <a:cubicBezTo>
                    <a:pt x="11" y="90"/>
                    <a:pt x="28" y="80"/>
                    <a:pt x="33" y="72"/>
                  </a:cubicBezTo>
                  <a:cubicBezTo>
                    <a:pt x="41" y="59"/>
                    <a:pt x="37" y="41"/>
                    <a:pt x="44" y="28"/>
                  </a:cubicBezTo>
                  <a:cubicBezTo>
                    <a:pt x="54" y="12"/>
                    <a:pt x="60" y="0"/>
                    <a:pt x="75" y="3"/>
                  </a:cubicBezTo>
                  <a:cubicBezTo>
                    <a:pt x="96" y="7"/>
                    <a:pt x="109" y="13"/>
                    <a:pt x="129" y="20"/>
                  </a:cubicBezTo>
                  <a:cubicBezTo>
                    <a:pt x="135" y="22"/>
                    <a:pt x="143" y="26"/>
                    <a:pt x="150" y="30"/>
                  </a:cubicBezTo>
                  <a:cubicBezTo>
                    <a:pt x="155" y="33"/>
                    <a:pt x="163" y="21"/>
                    <a:pt x="171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7" name="Freeform 530">
              <a:extLst>
                <a:ext uri="{FF2B5EF4-FFF2-40B4-BE49-F238E27FC236}">
                  <a16:creationId xmlns:a16="http://schemas.microsoft.com/office/drawing/2014/main" id="{C22ADD54-4A79-4F51-B7D5-90C76CCBA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6" y="3077"/>
              <a:ext cx="37" cy="192"/>
            </a:xfrm>
            <a:custGeom>
              <a:avLst/>
              <a:gdLst>
                <a:gd name="T0" fmla="*/ 165 w 15"/>
                <a:gd name="T1" fmla="*/ 0 h 72"/>
                <a:gd name="T2" fmla="*/ 224 w 15"/>
                <a:gd name="T3" fmla="*/ 1365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72">
                  <a:moveTo>
                    <a:pt x="11" y="0"/>
                  </a:moveTo>
                  <a:cubicBezTo>
                    <a:pt x="10" y="23"/>
                    <a:pt x="0" y="50"/>
                    <a:pt x="15" y="7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8" name="Freeform 531">
              <a:extLst>
                <a:ext uri="{FF2B5EF4-FFF2-40B4-BE49-F238E27FC236}">
                  <a16:creationId xmlns:a16="http://schemas.microsoft.com/office/drawing/2014/main" id="{89A33086-940C-4497-95F3-193F87D43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3243"/>
              <a:ext cx="252" cy="274"/>
            </a:xfrm>
            <a:custGeom>
              <a:avLst/>
              <a:gdLst>
                <a:gd name="T0" fmla="*/ 250 w 101"/>
                <a:gd name="T1" fmla="*/ 0 h 103"/>
                <a:gd name="T2" fmla="*/ 137 w 101"/>
                <a:gd name="T3" fmla="*/ 192 h 103"/>
                <a:gd name="T4" fmla="*/ 374 w 101"/>
                <a:gd name="T5" fmla="*/ 1075 h 103"/>
                <a:gd name="T6" fmla="*/ 1569 w 101"/>
                <a:gd name="T7" fmla="*/ 1317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" h="103">
                  <a:moveTo>
                    <a:pt x="16" y="0"/>
                  </a:moveTo>
                  <a:cubicBezTo>
                    <a:pt x="13" y="3"/>
                    <a:pt x="10" y="6"/>
                    <a:pt x="9" y="10"/>
                  </a:cubicBezTo>
                  <a:cubicBezTo>
                    <a:pt x="0" y="24"/>
                    <a:pt x="13" y="47"/>
                    <a:pt x="24" y="57"/>
                  </a:cubicBezTo>
                  <a:cubicBezTo>
                    <a:pt x="42" y="73"/>
                    <a:pt x="83" y="103"/>
                    <a:pt x="101" y="7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39" name="Freeform 532">
              <a:extLst>
                <a:ext uri="{FF2B5EF4-FFF2-40B4-BE49-F238E27FC236}">
                  <a16:creationId xmlns:a16="http://schemas.microsoft.com/office/drawing/2014/main" id="{BBFAFCAE-185B-476D-9B05-5A8F717E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136"/>
              <a:ext cx="63" cy="53"/>
            </a:xfrm>
            <a:custGeom>
              <a:avLst/>
              <a:gdLst>
                <a:gd name="T0" fmla="*/ 401 w 25"/>
                <a:gd name="T1" fmla="*/ 0 h 20"/>
                <a:gd name="T2" fmla="*/ 0 w 25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25" y="0"/>
                  </a:moveTo>
                  <a:cubicBezTo>
                    <a:pt x="20" y="8"/>
                    <a:pt x="11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0" name="Freeform 533">
              <a:extLst>
                <a:ext uri="{FF2B5EF4-FFF2-40B4-BE49-F238E27FC236}">
                  <a16:creationId xmlns:a16="http://schemas.microsoft.com/office/drawing/2014/main" id="{012C8FF7-9915-484C-A303-3375CCA7E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3552"/>
              <a:ext cx="287" cy="157"/>
            </a:xfrm>
            <a:custGeom>
              <a:avLst/>
              <a:gdLst>
                <a:gd name="T0" fmla="*/ 1787 w 115"/>
                <a:gd name="T1" fmla="*/ 0 h 59"/>
                <a:gd name="T2" fmla="*/ 1308 w 115"/>
                <a:gd name="T3" fmla="*/ 93 h 59"/>
                <a:gd name="T4" fmla="*/ 933 w 115"/>
                <a:gd name="T5" fmla="*/ 580 h 59"/>
                <a:gd name="T6" fmla="*/ 404 w 115"/>
                <a:gd name="T7" fmla="*/ 750 h 59"/>
                <a:gd name="T8" fmla="*/ 250 w 115"/>
                <a:gd name="T9" fmla="*/ 716 h 59"/>
                <a:gd name="T10" fmla="*/ 30 w 115"/>
                <a:gd name="T11" fmla="*/ 1112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59">
                  <a:moveTo>
                    <a:pt x="115" y="0"/>
                  </a:moveTo>
                  <a:cubicBezTo>
                    <a:pt x="103" y="12"/>
                    <a:pt x="90" y="5"/>
                    <a:pt x="84" y="5"/>
                  </a:cubicBezTo>
                  <a:cubicBezTo>
                    <a:pt x="78" y="5"/>
                    <a:pt x="66" y="24"/>
                    <a:pt x="60" y="31"/>
                  </a:cubicBezTo>
                  <a:cubicBezTo>
                    <a:pt x="51" y="41"/>
                    <a:pt x="36" y="41"/>
                    <a:pt x="26" y="40"/>
                  </a:cubicBezTo>
                  <a:cubicBezTo>
                    <a:pt x="22" y="40"/>
                    <a:pt x="19" y="39"/>
                    <a:pt x="16" y="38"/>
                  </a:cubicBezTo>
                  <a:cubicBezTo>
                    <a:pt x="8" y="37"/>
                    <a:pt x="0" y="44"/>
                    <a:pt x="2" y="5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1" name="Freeform 534">
              <a:extLst>
                <a:ext uri="{FF2B5EF4-FFF2-40B4-BE49-F238E27FC236}">
                  <a16:creationId xmlns:a16="http://schemas.microsoft.com/office/drawing/2014/main" id="{5B9FAE62-2F83-43AA-9EBB-778279D0B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3373"/>
              <a:ext cx="180" cy="70"/>
            </a:xfrm>
            <a:custGeom>
              <a:avLst/>
              <a:gdLst>
                <a:gd name="T0" fmla="*/ 0 w 72"/>
                <a:gd name="T1" fmla="*/ 506 h 26"/>
                <a:gd name="T2" fmla="*/ 488 w 72"/>
                <a:gd name="T3" fmla="*/ 428 h 26"/>
                <a:gd name="T4" fmla="*/ 875 w 72"/>
                <a:gd name="T5" fmla="*/ 232 h 26"/>
                <a:gd name="T6" fmla="*/ 1125 w 72"/>
                <a:gd name="T7" fmla="*/ 94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26">
                  <a:moveTo>
                    <a:pt x="0" y="26"/>
                  </a:moveTo>
                  <a:cubicBezTo>
                    <a:pt x="9" y="23"/>
                    <a:pt x="21" y="19"/>
                    <a:pt x="31" y="22"/>
                  </a:cubicBezTo>
                  <a:cubicBezTo>
                    <a:pt x="42" y="21"/>
                    <a:pt x="49" y="19"/>
                    <a:pt x="56" y="12"/>
                  </a:cubicBezTo>
                  <a:cubicBezTo>
                    <a:pt x="63" y="4"/>
                    <a:pt x="64" y="0"/>
                    <a:pt x="72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2" name="Freeform 535">
              <a:extLst>
                <a:ext uri="{FF2B5EF4-FFF2-40B4-BE49-F238E27FC236}">
                  <a16:creationId xmlns:a16="http://schemas.microsoft.com/office/drawing/2014/main" id="{AD037A3D-C724-44CE-806C-EFAB4B6DC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2504"/>
              <a:ext cx="75" cy="379"/>
            </a:xfrm>
            <a:custGeom>
              <a:avLst/>
              <a:gdLst>
                <a:gd name="T0" fmla="*/ 408 w 30"/>
                <a:gd name="T1" fmla="*/ 0 h 142"/>
                <a:gd name="T2" fmla="*/ 283 w 30"/>
                <a:gd name="T3" fmla="*/ 435 h 142"/>
                <a:gd name="T4" fmla="*/ 113 w 30"/>
                <a:gd name="T5" fmla="*/ 2151 h 142"/>
                <a:gd name="T6" fmla="*/ 470 w 30"/>
                <a:gd name="T7" fmla="*/ 2664 h 1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42">
                  <a:moveTo>
                    <a:pt x="26" y="0"/>
                  </a:moveTo>
                  <a:cubicBezTo>
                    <a:pt x="22" y="9"/>
                    <a:pt x="19" y="19"/>
                    <a:pt x="18" y="23"/>
                  </a:cubicBezTo>
                  <a:cubicBezTo>
                    <a:pt x="15" y="33"/>
                    <a:pt x="0" y="93"/>
                    <a:pt x="7" y="113"/>
                  </a:cubicBezTo>
                  <a:cubicBezTo>
                    <a:pt x="11" y="123"/>
                    <a:pt x="12" y="142"/>
                    <a:pt x="30" y="1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3" name="Rectangle 536">
              <a:extLst>
                <a:ext uri="{FF2B5EF4-FFF2-40B4-BE49-F238E27FC236}">
                  <a16:creationId xmlns:a16="http://schemas.microsoft.com/office/drawing/2014/main" id="{A55F4656-4C61-4807-AF6F-4C069E705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2501"/>
              <a:ext cx="1701" cy="1208"/>
            </a:xfrm>
            <a:prstGeom prst="rect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644" name="Freeform 537">
              <a:extLst>
                <a:ext uri="{FF2B5EF4-FFF2-40B4-BE49-F238E27FC236}">
                  <a16:creationId xmlns:a16="http://schemas.microsoft.com/office/drawing/2014/main" id="{6FF9CC2D-A040-49B7-B196-BFFD8CDAB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2963"/>
              <a:ext cx="155" cy="136"/>
            </a:xfrm>
            <a:custGeom>
              <a:avLst/>
              <a:gdLst>
                <a:gd name="T0" fmla="*/ 895 w 62"/>
                <a:gd name="T1" fmla="*/ 0 h 51"/>
                <a:gd name="T2" fmla="*/ 958 w 62"/>
                <a:gd name="T3" fmla="*/ 568 h 51"/>
                <a:gd name="T4" fmla="*/ 613 w 62"/>
                <a:gd name="T5" fmla="*/ 909 h 51"/>
                <a:gd name="T6" fmla="*/ 270 w 62"/>
                <a:gd name="T7" fmla="*/ 947 h 51"/>
                <a:gd name="T8" fmla="*/ 145 w 62"/>
                <a:gd name="T9" fmla="*/ 648 h 51"/>
                <a:gd name="T10" fmla="*/ 0 w 62"/>
                <a:gd name="T11" fmla="*/ 307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51">
                  <a:moveTo>
                    <a:pt x="57" y="0"/>
                  </a:moveTo>
                  <a:cubicBezTo>
                    <a:pt x="55" y="3"/>
                    <a:pt x="58" y="15"/>
                    <a:pt x="61" y="30"/>
                  </a:cubicBezTo>
                  <a:cubicBezTo>
                    <a:pt x="62" y="32"/>
                    <a:pt x="52" y="42"/>
                    <a:pt x="39" y="48"/>
                  </a:cubicBezTo>
                  <a:cubicBezTo>
                    <a:pt x="31" y="51"/>
                    <a:pt x="21" y="51"/>
                    <a:pt x="17" y="50"/>
                  </a:cubicBezTo>
                  <a:cubicBezTo>
                    <a:pt x="13" y="48"/>
                    <a:pt x="12" y="41"/>
                    <a:pt x="9" y="34"/>
                  </a:cubicBezTo>
                  <a:cubicBezTo>
                    <a:pt x="5" y="25"/>
                    <a:pt x="0" y="16"/>
                    <a:pt x="0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5" name="Freeform 538">
              <a:extLst>
                <a:ext uri="{FF2B5EF4-FFF2-40B4-BE49-F238E27FC236}">
                  <a16:creationId xmlns:a16="http://schemas.microsoft.com/office/drawing/2014/main" id="{0DABC92E-DD1D-4908-B950-931814F2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3549"/>
              <a:ext cx="138" cy="160"/>
            </a:xfrm>
            <a:custGeom>
              <a:avLst/>
              <a:gdLst>
                <a:gd name="T0" fmla="*/ 868 w 55"/>
                <a:gd name="T1" fmla="*/ 0 h 60"/>
                <a:gd name="T2" fmla="*/ 660 w 55"/>
                <a:gd name="T3" fmla="*/ 93 h 60"/>
                <a:gd name="T4" fmla="*/ 472 w 55"/>
                <a:gd name="T5" fmla="*/ 285 h 60"/>
                <a:gd name="T6" fmla="*/ 50 w 55"/>
                <a:gd name="T7" fmla="*/ 1139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0">
                  <a:moveTo>
                    <a:pt x="55" y="0"/>
                  </a:moveTo>
                  <a:cubicBezTo>
                    <a:pt x="51" y="3"/>
                    <a:pt x="46" y="5"/>
                    <a:pt x="42" y="5"/>
                  </a:cubicBezTo>
                  <a:cubicBezTo>
                    <a:pt x="38" y="6"/>
                    <a:pt x="34" y="9"/>
                    <a:pt x="30" y="15"/>
                  </a:cubicBezTo>
                  <a:cubicBezTo>
                    <a:pt x="15" y="34"/>
                    <a:pt x="0" y="42"/>
                    <a:pt x="3" y="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6" name="Freeform 539">
              <a:extLst>
                <a:ext uri="{FF2B5EF4-FFF2-40B4-BE49-F238E27FC236}">
                  <a16:creationId xmlns:a16="http://schemas.microsoft.com/office/drawing/2014/main" id="{68F0BB4E-B06B-45AC-A8CF-1E0A81B75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504"/>
              <a:ext cx="97" cy="136"/>
            </a:xfrm>
            <a:custGeom>
              <a:avLst/>
              <a:gdLst>
                <a:gd name="T0" fmla="*/ 0 w 39"/>
                <a:gd name="T1" fmla="*/ 968 h 51"/>
                <a:gd name="T2" fmla="*/ 599 w 39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1">
                  <a:moveTo>
                    <a:pt x="0" y="51"/>
                  </a:moveTo>
                  <a:cubicBezTo>
                    <a:pt x="18" y="44"/>
                    <a:pt x="37" y="9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7" name="Freeform 540">
              <a:extLst>
                <a:ext uri="{FF2B5EF4-FFF2-40B4-BE49-F238E27FC236}">
                  <a16:creationId xmlns:a16="http://schemas.microsoft.com/office/drawing/2014/main" id="{E02A1026-8073-4C15-9958-674C32589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3048"/>
              <a:ext cx="198" cy="416"/>
            </a:xfrm>
            <a:custGeom>
              <a:avLst/>
              <a:gdLst>
                <a:gd name="T0" fmla="*/ 521 w 79"/>
                <a:gd name="T1" fmla="*/ 307 h 156"/>
                <a:gd name="T2" fmla="*/ 20 w 79"/>
                <a:gd name="T3" fmla="*/ 0 h 156"/>
                <a:gd name="T4" fmla="*/ 83 w 79"/>
                <a:gd name="T5" fmla="*/ 397 h 156"/>
                <a:gd name="T6" fmla="*/ 409 w 79"/>
                <a:gd name="T7" fmla="*/ 1651 h 156"/>
                <a:gd name="T8" fmla="*/ 238 w 79"/>
                <a:gd name="T9" fmla="*/ 2616 h 156"/>
                <a:gd name="T10" fmla="*/ 554 w 79"/>
                <a:gd name="T11" fmla="*/ 2808 h 156"/>
                <a:gd name="T12" fmla="*/ 617 w 79"/>
                <a:gd name="T13" fmla="*/ 2560 h 156"/>
                <a:gd name="T14" fmla="*/ 960 w 79"/>
                <a:gd name="T15" fmla="*/ 1685 h 156"/>
                <a:gd name="T16" fmla="*/ 1243 w 79"/>
                <a:gd name="T17" fmla="*/ 1101 h 1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156">
                  <a:moveTo>
                    <a:pt x="33" y="16"/>
                  </a:moveTo>
                  <a:cubicBezTo>
                    <a:pt x="19" y="13"/>
                    <a:pt x="8" y="7"/>
                    <a:pt x="1" y="0"/>
                  </a:cubicBezTo>
                  <a:cubicBezTo>
                    <a:pt x="0" y="5"/>
                    <a:pt x="3" y="18"/>
                    <a:pt x="5" y="21"/>
                  </a:cubicBezTo>
                  <a:cubicBezTo>
                    <a:pt x="21" y="41"/>
                    <a:pt x="31" y="65"/>
                    <a:pt x="26" y="87"/>
                  </a:cubicBezTo>
                  <a:cubicBezTo>
                    <a:pt x="21" y="108"/>
                    <a:pt x="17" y="124"/>
                    <a:pt x="15" y="138"/>
                  </a:cubicBezTo>
                  <a:cubicBezTo>
                    <a:pt x="13" y="146"/>
                    <a:pt x="33" y="156"/>
                    <a:pt x="35" y="148"/>
                  </a:cubicBezTo>
                  <a:cubicBezTo>
                    <a:pt x="36" y="144"/>
                    <a:pt x="38" y="140"/>
                    <a:pt x="39" y="135"/>
                  </a:cubicBezTo>
                  <a:cubicBezTo>
                    <a:pt x="46" y="112"/>
                    <a:pt x="61" y="100"/>
                    <a:pt x="61" y="89"/>
                  </a:cubicBezTo>
                  <a:cubicBezTo>
                    <a:pt x="60" y="75"/>
                    <a:pt x="69" y="61"/>
                    <a:pt x="79" y="5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8" name="Freeform 541">
              <a:extLst>
                <a:ext uri="{FF2B5EF4-FFF2-40B4-BE49-F238E27FC236}">
                  <a16:creationId xmlns:a16="http://schemas.microsoft.com/office/drawing/2014/main" id="{8A7CB03A-E906-4459-AB6D-A78DA9F97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579"/>
              <a:ext cx="140" cy="128"/>
            </a:xfrm>
            <a:custGeom>
              <a:avLst/>
              <a:gdLst>
                <a:gd name="T0" fmla="*/ 300 w 56"/>
                <a:gd name="T1" fmla="*/ 909 h 48"/>
                <a:gd name="T2" fmla="*/ 63 w 56"/>
                <a:gd name="T3" fmla="*/ 376 h 48"/>
                <a:gd name="T4" fmla="*/ 438 w 56"/>
                <a:gd name="T5" fmla="*/ 77 h 48"/>
                <a:gd name="T6" fmla="*/ 875 w 56"/>
                <a:gd name="T7" fmla="*/ 87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48">
                  <a:moveTo>
                    <a:pt x="19" y="48"/>
                  </a:moveTo>
                  <a:cubicBezTo>
                    <a:pt x="19" y="48"/>
                    <a:pt x="13" y="33"/>
                    <a:pt x="4" y="20"/>
                  </a:cubicBezTo>
                  <a:cubicBezTo>
                    <a:pt x="0" y="16"/>
                    <a:pt x="23" y="0"/>
                    <a:pt x="28" y="4"/>
                  </a:cubicBezTo>
                  <a:cubicBezTo>
                    <a:pt x="38" y="24"/>
                    <a:pt x="52" y="42"/>
                    <a:pt x="56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49" name="Freeform 542">
              <a:extLst>
                <a:ext uri="{FF2B5EF4-FFF2-40B4-BE49-F238E27FC236}">
                  <a16:creationId xmlns:a16="http://schemas.microsoft.com/office/drawing/2014/main" id="{98EA9413-8806-4BA4-9EB1-7669C3D5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3608"/>
              <a:ext cx="153" cy="101"/>
            </a:xfrm>
            <a:custGeom>
              <a:avLst/>
              <a:gdLst>
                <a:gd name="T0" fmla="*/ 0 w 61"/>
                <a:gd name="T1" fmla="*/ 0 h 38"/>
                <a:gd name="T2" fmla="*/ 963 w 61"/>
                <a:gd name="T3" fmla="*/ 45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cubicBezTo>
                    <a:pt x="17" y="34"/>
                    <a:pt x="55" y="38"/>
                    <a:pt x="61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0" name="Freeform 543">
              <a:extLst>
                <a:ext uri="{FF2B5EF4-FFF2-40B4-BE49-F238E27FC236}">
                  <a16:creationId xmlns:a16="http://schemas.microsoft.com/office/drawing/2014/main" id="{80C2CD6A-3130-4DD4-9489-B9ED40D9A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3291"/>
              <a:ext cx="362" cy="136"/>
            </a:xfrm>
            <a:custGeom>
              <a:avLst/>
              <a:gdLst>
                <a:gd name="T0" fmla="*/ 0 w 145"/>
                <a:gd name="T1" fmla="*/ 547 h 51"/>
                <a:gd name="T2" fmla="*/ 1371 w 145"/>
                <a:gd name="T3" fmla="*/ 285 h 51"/>
                <a:gd name="T4" fmla="*/ 2257 w 145"/>
                <a:gd name="T5" fmla="*/ 96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5" h="51">
                  <a:moveTo>
                    <a:pt x="0" y="29"/>
                  </a:moveTo>
                  <a:cubicBezTo>
                    <a:pt x="14" y="36"/>
                    <a:pt x="37" y="0"/>
                    <a:pt x="88" y="15"/>
                  </a:cubicBezTo>
                  <a:cubicBezTo>
                    <a:pt x="111" y="22"/>
                    <a:pt x="141" y="36"/>
                    <a:pt x="145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1" name="Freeform 544">
              <a:extLst>
                <a:ext uri="{FF2B5EF4-FFF2-40B4-BE49-F238E27FC236}">
                  <a16:creationId xmlns:a16="http://schemas.microsoft.com/office/drawing/2014/main" id="{FDCB3A17-3046-4132-A5DE-AF692E3AC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960"/>
              <a:ext cx="130" cy="219"/>
            </a:xfrm>
            <a:custGeom>
              <a:avLst/>
              <a:gdLst>
                <a:gd name="T0" fmla="*/ 813 w 52"/>
                <a:gd name="T1" fmla="*/ 0 h 82"/>
                <a:gd name="T2" fmla="*/ 583 w 52"/>
                <a:gd name="T3" fmla="*/ 1562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82">
                  <a:moveTo>
                    <a:pt x="52" y="0"/>
                  </a:moveTo>
                  <a:cubicBezTo>
                    <a:pt x="0" y="8"/>
                    <a:pt x="7" y="65"/>
                    <a:pt x="37" y="8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2" name="Freeform 545">
              <a:extLst>
                <a:ext uri="{FF2B5EF4-FFF2-40B4-BE49-F238E27FC236}">
                  <a16:creationId xmlns:a16="http://schemas.microsoft.com/office/drawing/2014/main" id="{6C0FAE72-026A-4D29-91CF-4E3939F5D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712"/>
              <a:ext cx="108" cy="331"/>
            </a:xfrm>
            <a:custGeom>
              <a:avLst/>
              <a:gdLst>
                <a:gd name="T0" fmla="*/ 568 w 43"/>
                <a:gd name="T1" fmla="*/ 0 h 124"/>
                <a:gd name="T2" fmla="*/ 221 w 43"/>
                <a:gd name="T3" fmla="*/ 1391 h 124"/>
                <a:gd name="T4" fmla="*/ 176 w 43"/>
                <a:gd name="T5" fmla="*/ 2360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24">
                  <a:moveTo>
                    <a:pt x="36" y="0"/>
                  </a:moveTo>
                  <a:cubicBezTo>
                    <a:pt x="43" y="23"/>
                    <a:pt x="25" y="50"/>
                    <a:pt x="14" y="73"/>
                  </a:cubicBezTo>
                  <a:cubicBezTo>
                    <a:pt x="2" y="96"/>
                    <a:pt x="0" y="112"/>
                    <a:pt x="11" y="1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3" name="Freeform 546">
              <a:extLst>
                <a:ext uri="{FF2B5EF4-FFF2-40B4-BE49-F238E27FC236}">
                  <a16:creationId xmlns:a16="http://schemas.microsoft.com/office/drawing/2014/main" id="{06501901-2FE4-4AD0-BF02-5A9763642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501"/>
              <a:ext cx="268" cy="291"/>
            </a:xfrm>
            <a:custGeom>
              <a:avLst/>
              <a:gdLst>
                <a:gd name="T0" fmla="*/ 1681 w 107"/>
                <a:gd name="T1" fmla="*/ 0 h 109"/>
                <a:gd name="T2" fmla="*/ 1430 w 107"/>
                <a:gd name="T3" fmla="*/ 649 h 109"/>
                <a:gd name="T4" fmla="*/ 1242 w 107"/>
                <a:gd name="T5" fmla="*/ 320 h 109"/>
                <a:gd name="T6" fmla="*/ 1034 w 107"/>
                <a:gd name="T7" fmla="*/ 833 h 109"/>
                <a:gd name="T8" fmla="*/ 992 w 107"/>
                <a:gd name="T9" fmla="*/ 1866 h 109"/>
                <a:gd name="T10" fmla="*/ 458 w 107"/>
                <a:gd name="T11" fmla="*/ 1639 h 109"/>
                <a:gd name="T12" fmla="*/ 63 w 107"/>
                <a:gd name="T13" fmla="*/ 1127 h 109"/>
                <a:gd name="T14" fmla="*/ 488 w 107"/>
                <a:gd name="T15" fmla="*/ 56 h 1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09">
                  <a:moveTo>
                    <a:pt x="107" y="0"/>
                  </a:moveTo>
                  <a:cubicBezTo>
                    <a:pt x="97" y="2"/>
                    <a:pt x="98" y="37"/>
                    <a:pt x="91" y="34"/>
                  </a:cubicBezTo>
                  <a:cubicBezTo>
                    <a:pt x="87" y="33"/>
                    <a:pt x="83" y="25"/>
                    <a:pt x="79" y="17"/>
                  </a:cubicBezTo>
                  <a:cubicBezTo>
                    <a:pt x="74" y="13"/>
                    <a:pt x="59" y="24"/>
                    <a:pt x="66" y="44"/>
                  </a:cubicBezTo>
                  <a:cubicBezTo>
                    <a:pt x="74" y="62"/>
                    <a:pt x="79" y="88"/>
                    <a:pt x="63" y="98"/>
                  </a:cubicBezTo>
                  <a:cubicBezTo>
                    <a:pt x="44" y="109"/>
                    <a:pt x="41" y="96"/>
                    <a:pt x="29" y="86"/>
                  </a:cubicBezTo>
                  <a:cubicBezTo>
                    <a:pt x="19" y="77"/>
                    <a:pt x="6" y="73"/>
                    <a:pt x="4" y="59"/>
                  </a:cubicBezTo>
                  <a:cubicBezTo>
                    <a:pt x="0" y="31"/>
                    <a:pt x="0" y="6"/>
                    <a:pt x="31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4" name="Freeform 547">
              <a:extLst>
                <a:ext uri="{FF2B5EF4-FFF2-40B4-BE49-F238E27FC236}">
                  <a16:creationId xmlns:a16="http://schemas.microsoft.com/office/drawing/2014/main" id="{7C704497-C29E-41C7-8893-566C575EE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680"/>
              <a:ext cx="130" cy="477"/>
            </a:xfrm>
            <a:custGeom>
              <a:avLst/>
              <a:gdLst>
                <a:gd name="T0" fmla="*/ 33 w 52"/>
                <a:gd name="T1" fmla="*/ 0 h 179"/>
                <a:gd name="T2" fmla="*/ 770 w 52"/>
                <a:gd name="T3" fmla="*/ 1535 h 179"/>
                <a:gd name="T4" fmla="*/ 750 w 52"/>
                <a:gd name="T5" fmla="*/ 1761 h 179"/>
                <a:gd name="T6" fmla="*/ 208 w 52"/>
                <a:gd name="T7" fmla="*/ 2841 h 179"/>
                <a:gd name="T8" fmla="*/ 533 w 52"/>
                <a:gd name="T9" fmla="*/ 3067 h 179"/>
                <a:gd name="T10" fmla="*/ 500 w 52"/>
                <a:gd name="T11" fmla="*/ 3352 h 179"/>
                <a:gd name="T12" fmla="*/ 33 w 52"/>
                <a:gd name="T13" fmla="*/ 2955 h 1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79">
                  <a:moveTo>
                    <a:pt x="2" y="0"/>
                  </a:moveTo>
                  <a:cubicBezTo>
                    <a:pt x="2" y="13"/>
                    <a:pt x="13" y="73"/>
                    <a:pt x="49" y="81"/>
                  </a:cubicBezTo>
                  <a:cubicBezTo>
                    <a:pt x="51" y="81"/>
                    <a:pt x="52" y="92"/>
                    <a:pt x="48" y="93"/>
                  </a:cubicBezTo>
                  <a:cubicBezTo>
                    <a:pt x="27" y="105"/>
                    <a:pt x="0" y="131"/>
                    <a:pt x="13" y="150"/>
                  </a:cubicBezTo>
                  <a:cubicBezTo>
                    <a:pt x="15" y="154"/>
                    <a:pt x="23" y="158"/>
                    <a:pt x="34" y="162"/>
                  </a:cubicBezTo>
                  <a:cubicBezTo>
                    <a:pt x="39" y="163"/>
                    <a:pt x="36" y="179"/>
                    <a:pt x="32" y="177"/>
                  </a:cubicBezTo>
                  <a:cubicBezTo>
                    <a:pt x="20" y="172"/>
                    <a:pt x="10" y="166"/>
                    <a:pt x="2" y="15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5" name="Freeform 548">
              <a:extLst>
                <a:ext uri="{FF2B5EF4-FFF2-40B4-BE49-F238E27FC236}">
                  <a16:creationId xmlns:a16="http://schemas.microsoft.com/office/drawing/2014/main" id="{AE390A8E-81BD-4829-A5C5-4CA1E0B9B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2971"/>
              <a:ext cx="25" cy="29"/>
            </a:xfrm>
            <a:custGeom>
              <a:avLst/>
              <a:gdLst>
                <a:gd name="T0" fmla="*/ 0 w 10"/>
                <a:gd name="T1" fmla="*/ 90 h 11"/>
                <a:gd name="T2" fmla="*/ 50 w 1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3" y="11"/>
                    <a:pt x="10" y="3"/>
                    <a:pt x="3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6" name="Freeform 549">
              <a:extLst>
                <a:ext uri="{FF2B5EF4-FFF2-40B4-BE49-F238E27FC236}">
                  <a16:creationId xmlns:a16="http://schemas.microsoft.com/office/drawing/2014/main" id="{D92C9A3F-E5F1-42E4-92E0-47A5DFA0C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829"/>
              <a:ext cx="45" cy="38"/>
            </a:xfrm>
            <a:custGeom>
              <a:avLst/>
              <a:gdLst>
                <a:gd name="T0" fmla="*/ 0 w 18"/>
                <a:gd name="T1" fmla="*/ 103 h 14"/>
                <a:gd name="T2" fmla="*/ 158 w 18"/>
                <a:gd name="T3" fmla="*/ 0 h 14"/>
                <a:gd name="T4" fmla="*/ 83 w 18"/>
                <a:gd name="T5" fmla="*/ 220 h 14"/>
                <a:gd name="T6" fmla="*/ 283 w 18"/>
                <a:gd name="T7" fmla="*/ 16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0" y="5"/>
                  </a:moveTo>
                  <a:cubicBezTo>
                    <a:pt x="3" y="3"/>
                    <a:pt x="6" y="0"/>
                    <a:pt x="10" y="0"/>
                  </a:cubicBezTo>
                  <a:cubicBezTo>
                    <a:pt x="10" y="5"/>
                    <a:pt x="6" y="7"/>
                    <a:pt x="5" y="11"/>
                  </a:cubicBezTo>
                  <a:cubicBezTo>
                    <a:pt x="9" y="14"/>
                    <a:pt x="14" y="10"/>
                    <a:pt x="18" y="8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7" name="Freeform 550">
              <a:extLst>
                <a:ext uri="{FF2B5EF4-FFF2-40B4-BE49-F238E27FC236}">
                  <a16:creationId xmlns:a16="http://schemas.microsoft.com/office/drawing/2014/main" id="{5FD0311A-1A55-4AFA-9AA8-65E060047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3341"/>
              <a:ext cx="45" cy="70"/>
            </a:xfrm>
            <a:custGeom>
              <a:avLst/>
              <a:gdLst>
                <a:gd name="T0" fmla="*/ 283 w 18"/>
                <a:gd name="T1" fmla="*/ 471 h 26"/>
                <a:gd name="T2" fmla="*/ 95 w 18"/>
                <a:gd name="T3" fmla="*/ 390 h 26"/>
                <a:gd name="T4" fmla="*/ 238 w 18"/>
                <a:gd name="T5" fmla="*/ 175 h 26"/>
                <a:gd name="T6" fmla="*/ 0 w 18"/>
                <a:gd name="T7" fmla="*/ 13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">
                  <a:moveTo>
                    <a:pt x="18" y="24"/>
                  </a:moveTo>
                  <a:cubicBezTo>
                    <a:pt x="14" y="26"/>
                    <a:pt x="8" y="23"/>
                    <a:pt x="6" y="20"/>
                  </a:cubicBezTo>
                  <a:cubicBezTo>
                    <a:pt x="9" y="16"/>
                    <a:pt x="16" y="14"/>
                    <a:pt x="15" y="9"/>
                  </a:cubicBezTo>
                  <a:cubicBezTo>
                    <a:pt x="14" y="0"/>
                    <a:pt x="5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8" name="Freeform 551">
              <a:extLst>
                <a:ext uri="{FF2B5EF4-FFF2-40B4-BE49-F238E27FC236}">
                  <a16:creationId xmlns:a16="http://schemas.microsoft.com/office/drawing/2014/main" id="{6F19304E-F2A8-4C4B-8CFE-43E8D4E12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3283"/>
              <a:ext cx="2" cy="13"/>
            </a:xfrm>
            <a:custGeom>
              <a:avLst/>
              <a:gdLst>
                <a:gd name="T0" fmla="*/ 8 w 1"/>
                <a:gd name="T1" fmla="*/ 0 h 5"/>
                <a:gd name="T2" fmla="*/ 8 w 1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59" name="Freeform 552">
              <a:extLst>
                <a:ext uri="{FF2B5EF4-FFF2-40B4-BE49-F238E27FC236}">
                  <a16:creationId xmlns:a16="http://schemas.microsoft.com/office/drawing/2014/main" id="{259BD0D0-030E-4DA1-9B42-9D850445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3251"/>
              <a:ext cx="25" cy="21"/>
            </a:xfrm>
            <a:custGeom>
              <a:avLst/>
              <a:gdLst>
                <a:gd name="T0" fmla="*/ 0 w 10"/>
                <a:gd name="T1" fmla="*/ 144 h 8"/>
                <a:gd name="T2" fmla="*/ 158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4" y="5"/>
                    <a:pt x="6" y="3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0" name="Freeform 553">
              <a:extLst>
                <a:ext uri="{FF2B5EF4-FFF2-40B4-BE49-F238E27FC236}">
                  <a16:creationId xmlns:a16="http://schemas.microsoft.com/office/drawing/2014/main" id="{0C059FA6-0CEC-469F-AC19-E3D57E5F0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3397"/>
              <a:ext cx="10" cy="32"/>
            </a:xfrm>
            <a:custGeom>
              <a:avLst/>
              <a:gdLst>
                <a:gd name="T0" fmla="*/ 63 w 4"/>
                <a:gd name="T1" fmla="*/ 227 h 12"/>
                <a:gd name="T2" fmla="*/ 0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12"/>
                  </a:moveTo>
                  <a:cubicBezTo>
                    <a:pt x="3" y="8"/>
                    <a:pt x="2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1" name="Freeform 554">
              <a:extLst>
                <a:ext uri="{FF2B5EF4-FFF2-40B4-BE49-F238E27FC236}">
                  <a16:creationId xmlns:a16="http://schemas.microsoft.com/office/drawing/2014/main" id="{C5B416D6-EE31-47D6-A601-0EAF21961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077"/>
              <a:ext cx="15" cy="24"/>
            </a:xfrm>
            <a:custGeom>
              <a:avLst/>
              <a:gdLst>
                <a:gd name="T0" fmla="*/ 95 w 6"/>
                <a:gd name="T1" fmla="*/ 0 h 9"/>
                <a:gd name="T2" fmla="*/ 0 w 6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6" y="0"/>
                  </a:moveTo>
                  <a:cubicBezTo>
                    <a:pt x="5" y="4"/>
                    <a:pt x="3" y="8"/>
                    <a:pt x="0" y="9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2" name="Freeform 555">
              <a:extLst>
                <a:ext uri="{FF2B5EF4-FFF2-40B4-BE49-F238E27FC236}">
                  <a16:creationId xmlns:a16="http://schemas.microsoft.com/office/drawing/2014/main" id="{C319016F-0E7B-4093-9496-3DAFC5B8F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1" y="2771"/>
              <a:ext cx="17" cy="18"/>
            </a:xfrm>
            <a:custGeom>
              <a:avLst/>
              <a:gdLst>
                <a:gd name="T0" fmla="*/ 100 w 7"/>
                <a:gd name="T1" fmla="*/ 118 h 7"/>
                <a:gd name="T2" fmla="*/ 0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4" y="6"/>
                    <a:pt x="2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3" name="Freeform 556">
              <a:extLst>
                <a:ext uri="{FF2B5EF4-FFF2-40B4-BE49-F238E27FC236}">
                  <a16:creationId xmlns:a16="http://schemas.microsoft.com/office/drawing/2014/main" id="{A4AD0E73-0B8D-4CEE-8A96-5D002FA15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3659"/>
              <a:ext cx="25" cy="21"/>
            </a:xfrm>
            <a:custGeom>
              <a:avLst/>
              <a:gdLst>
                <a:gd name="T0" fmla="*/ 113 w 10"/>
                <a:gd name="T1" fmla="*/ 144 h 8"/>
                <a:gd name="T2" fmla="*/ 145 w 10"/>
                <a:gd name="T3" fmla="*/ 0 h 8"/>
                <a:gd name="T4" fmla="*/ 0 w 10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8"/>
                  </a:moveTo>
                  <a:cubicBezTo>
                    <a:pt x="8" y="6"/>
                    <a:pt x="10" y="3"/>
                    <a:pt x="9" y="0"/>
                  </a:cubicBezTo>
                  <a:cubicBezTo>
                    <a:pt x="5" y="1"/>
                    <a:pt x="2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4" name="Freeform 557">
              <a:extLst>
                <a:ext uri="{FF2B5EF4-FFF2-40B4-BE49-F238E27FC236}">
                  <a16:creationId xmlns:a16="http://schemas.microsoft.com/office/drawing/2014/main" id="{C1B7FB97-83A6-4FEC-AD6E-A8532B869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3427"/>
              <a:ext cx="15" cy="26"/>
            </a:xfrm>
            <a:custGeom>
              <a:avLst/>
              <a:gdLst>
                <a:gd name="T0" fmla="*/ 0 w 6"/>
                <a:gd name="T1" fmla="*/ 0 h 10"/>
                <a:gd name="T2" fmla="*/ 95 w 6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3"/>
                    <a:pt x="4" y="6"/>
                    <a:pt x="6" y="1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5" name="Freeform 558">
              <a:extLst>
                <a:ext uri="{FF2B5EF4-FFF2-40B4-BE49-F238E27FC236}">
                  <a16:creationId xmlns:a16="http://schemas.microsoft.com/office/drawing/2014/main" id="{7FBA9F49-66E0-44E6-82B8-8924E194C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149"/>
              <a:ext cx="23" cy="30"/>
            </a:xfrm>
            <a:custGeom>
              <a:avLst/>
              <a:gdLst>
                <a:gd name="T0" fmla="*/ 33 w 9"/>
                <a:gd name="T1" fmla="*/ 224 h 11"/>
                <a:gd name="T2" fmla="*/ 84 w 9"/>
                <a:gd name="T3" fmla="*/ 0 h 11"/>
                <a:gd name="T4" fmla="*/ 151 w 9"/>
                <a:gd name="T5" fmla="*/ 14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2" y="11"/>
                  </a:moveTo>
                  <a:cubicBezTo>
                    <a:pt x="0" y="7"/>
                    <a:pt x="2" y="1"/>
                    <a:pt x="5" y="0"/>
                  </a:cubicBezTo>
                  <a:cubicBezTo>
                    <a:pt x="6" y="3"/>
                    <a:pt x="7" y="5"/>
                    <a:pt x="9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6" name="Freeform 559">
              <a:extLst>
                <a:ext uri="{FF2B5EF4-FFF2-40B4-BE49-F238E27FC236}">
                  <a16:creationId xmlns:a16="http://schemas.microsoft.com/office/drawing/2014/main" id="{5F1B3F84-1E54-45FB-801A-64ED0AC60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3387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7" name="Freeform 560">
              <a:extLst>
                <a:ext uri="{FF2B5EF4-FFF2-40B4-BE49-F238E27FC236}">
                  <a16:creationId xmlns:a16="http://schemas.microsoft.com/office/drawing/2014/main" id="{BD1E0DAC-0752-4F03-B408-A66BAB04D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912"/>
              <a:ext cx="183" cy="131"/>
            </a:xfrm>
            <a:custGeom>
              <a:avLst/>
              <a:gdLst>
                <a:gd name="T0" fmla="*/ 1151 w 73"/>
                <a:gd name="T1" fmla="*/ 364 h 49"/>
                <a:gd name="T2" fmla="*/ 847 w 73"/>
                <a:gd name="T3" fmla="*/ 821 h 49"/>
                <a:gd name="T4" fmla="*/ 426 w 73"/>
                <a:gd name="T5" fmla="*/ 615 h 49"/>
                <a:gd name="T6" fmla="*/ 188 w 73"/>
                <a:gd name="T7" fmla="*/ 380 h 49"/>
                <a:gd name="T8" fmla="*/ 0 w 73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49">
                  <a:moveTo>
                    <a:pt x="73" y="19"/>
                  </a:moveTo>
                  <a:cubicBezTo>
                    <a:pt x="68" y="22"/>
                    <a:pt x="61" y="31"/>
                    <a:pt x="54" y="43"/>
                  </a:cubicBezTo>
                  <a:cubicBezTo>
                    <a:pt x="51" y="48"/>
                    <a:pt x="43" y="49"/>
                    <a:pt x="27" y="32"/>
                  </a:cubicBezTo>
                  <a:cubicBezTo>
                    <a:pt x="22" y="26"/>
                    <a:pt x="16" y="24"/>
                    <a:pt x="12" y="20"/>
                  </a:cubicBezTo>
                  <a:cubicBezTo>
                    <a:pt x="4" y="12"/>
                    <a:pt x="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8" name="Freeform 561">
              <a:extLst>
                <a:ext uri="{FF2B5EF4-FFF2-40B4-BE49-F238E27FC236}">
                  <a16:creationId xmlns:a16="http://schemas.microsoft.com/office/drawing/2014/main" id="{16479FDF-32AC-4281-959A-EEF909419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15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69" name="Freeform 562">
              <a:extLst>
                <a:ext uri="{FF2B5EF4-FFF2-40B4-BE49-F238E27FC236}">
                  <a16:creationId xmlns:a16="http://schemas.microsoft.com/office/drawing/2014/main" id="{D23FF5E0-1B50-405F-B1CB-C9F392C2C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2571"/>
              <a:ext cx="37" cy="114"/>
            </a:xfrm>
            <a:custGeom>
              <a:avLst/>
              <a:gdLst>
                <a:gd name="T0" fmla="*/ 0 w 15"/>
                <a:gd name="T1" fmla="*/ 0 h 43"/>
                <a:gd name="T2" fmla="*/ 224 w 15"/>
                <a:gd name="T3" fmla="*/ 801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3">
                  <a:moveTo>
                    <a:pt x="0" y="0"/>
                  </a:moveTo>
                  <a:cubicBezTo>
                    <a:pt x="7" y="7"/>
                    <a:pt x="4" y="32"/>
                    <a:pt x="15" y="4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70" name="Freeform 563">
              <a:extLst>
                <a:ext uri="{FF2B5EF4-FFF2-40B4-BE49-F238E27FC236}">
                  <a16:creationId xmlns:a16="http://schemas.microsoft.com/office/drawing/2014/main" id="{2A70ED37-5D23-490C-9A62-964F381EC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560"/>
              <a:ext cx="43" cy="29"/>
            </a:xfrm>
            <a:custGeom>
              <a:avLst/>
              <a:gdLst>
                <a:gd name="T0" fmla="*/ 180 w 17"/>
                <a:gd name="T1" fmla="*/ 0 h 11"/>
                <a:gd name="T2" fmla="*/ 33 w 17"/>
                <a:gd name="T3" fmla="*/ 200 h 11"/>
                <a:gd name="T4" fmla="*/ 276 w 1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1">
                  <a:moveTo>
                    <a:pt x="11" y="0"/>
                  </a:moveTo>
                  <a:cubicBezTo>
                    <a:pt x="6" y="1"/>
                    <a:pt x="0" y="5"/>
                    <a:pt x="2" y="11"/>
                  </a:cubicBezTo>
                  <a:cubicBezTo>
                    <a:pt x="9" y="10"/>
                    <a:pt x="13" y="5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671" name="Freeform 564">
              <a:extLst>
                <a:ext uri="{FF2B5EF4-FFF2-40B4-BE49-F238E27FC236}">
                  <a16:creationId xmlns:a16="http://schemas.microsoft.com/office/drawing/2014/main" id="{D0053315-F057-4E33-89D4-23EE13FA9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501"/>
              <a:ext cx="542" cy="496"/>
            </a:xfrm>
            <a:custGeom>
              <a:avLst/>
              <a:gdLst>
                <a:gd name="T0" fmla="*/ 3382 w 217"/>
                <a:gd name="T1" fmla="*/ 0 h 186"/>
                <a:gd name="T2" fmla="*/ 2807 w 217"/>
                <a:gd name="T3" fmla="*/ 1173 h 186"/>
                <a:gd name="T4" fmla="*/ 2478 w 217"/>
                <a:gd name="T5" fmla="*/ 2616 h 186"/>
                <a:gd name="T6" fmla="*/ 1571 w 217"/>
                <a:gd name="T7" fmla="*/ 2595 h 186"/>
                <a:gd name="T8" fmla="*/ 854 w 217"/>
                <a:gd name="T9" fmla="*/ 2483 h 186"/>
                <a:gd name="T10" fmla="*/ 667 w 217"/>
                <a:gd name="T11" fmla="*/ 2808 h 186"/>
                <a:gd name="T12" fmla="*/ 0 w 217"/>
                <a:gd name="T13" fmla="*/ 3528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7" h="186">
                  <a:moveTo>
                    <a:pt x="217" y="0"/>
                  </a:moveTo>
                  <a:cubicBezTo>
                    <a:pt x="217" y="7"/>
                    <a:pt x="190" y="47"/>
                    <a:pt x="180" y="62"/>
                  </a:cubicBezTo>
                  <a:cubicBezTo>
                    <a:pt x="174" y="72"/>
                    <a:pt x="179" y="119"/>
                    <a:pt x="159" y="138"/>
                  </a:cubicBezTo>
                  <a:cubicBezTo>
                    <a:pt x="147" y="149"/>
                    <a:pt x="112" y="137"/>
                    <a:pt x="101" y="137"/>
                  </a:cubicBezTo>
                  <a:cubicBezTo>
                    <a:pt x="71" y="139"/>
                    <a:pt x="70" y="125"/>
                    <a:pt x="55" y="131"/>
                  </a:cubicBezTo>
                  <a:cubicBezTo>
                    <a:pt x="52" y="136"/>
                    <a:pt x="47" y="144"/>
                    <a:pt x="43" y="148"/>
                  </a:cubicBezTo>
                  <a:cubicBezTo>
                    <a:pt x="29" y="162"/>
                    <a:pt x="12" y="170"/>
                    <a:pt x="0" y="18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28" name="Group 565">
            <a:extLst>
              <a:ext uri="{FF2B5EF4-FFF2-40B4-BE49-F238E27FC236}">
                <a16:creationId xmlns:a16="http://schemas.microsoft.com/office/drawing/2014/main" id="{2B62ED78-0D1D-46E1-B07F-A507B647DD37}"/>
              </a:ext>
            </a:extLst>
          </p:cNvPr>
          <p:cNvGrpSpPr>
            <a:grpSpLocks/>
          </p:cNvGrpSpPr>
          <p:nvPr/>
        </p:nvGrpSpPr>
        <p:grpSpPr bwMode="auto">
          <a:xfrm>
            <a:off x="7631113" y="4217988"/>
            <a:ext cx="2466975" cy="1793875"/>
            <a:chOff x="3827" y="2469"/>
            <a:chExt cx="1724" cy="1254"/>
          </a:xfrm>
        </p:grpSpPr>
        <p:grpSp>
          <p:nvGrpSpPr>
            <p:cNvPr id="92239" name="Group 566">
              <a:extLst>
                <a:ext uri="{FF2B5EF4-FFF2-40B4-BE49-F238E27FC236}">
                  <a16:creationId xmlns:a16="http://schemas.microsoft.com/office/drawing/2014/main" id="{A1D8629B-F50D-4BDE-B921-D9FFD8E2F8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27" y="2469"/>
              <a:ext cx="1724" cy="1254"/>
              <a:chOff x="3827" y="2469"/>
              <a:chExt cx="1724" cy="1254"/>
            </a:xfrm>
          </p:grpSpPr>
          <p:sp>
            <p:nvSpPr>
              <p:cNvPr id="92380" name="Rectangle 567">
                <a:extLst>
                  <a:ext uri="{FF2B5EF4-FFF2-40B4-BE49-F238E27FC236}">
                    <a16:creationId xmlns:a16="http://schemas.microsoft.com/office/drawing/2014/main" id="{9CF513C2-73D5-4537-99B0-0B4DB46DB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0" y="2501"/>
                <a:ext cx="1701" cy="1208"/>
              </a:xfrm>
              <a:prstGeom prst="rect">
                <a:avLst/>
              </a:pr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381" name="Freeform 568">
                <a:extLst>
                  <a:ext uri="{FF2B5EF4-FFF2-40B4-BE49-F238E27FC236}">
                    <a16:creationId xmlns:a16="http://schemas.microsoft.com/office/drawing/2014/main" id="{ED670238-931A-414E-B8F9-6C3E98311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3253"/>
                <a:ext cx="115" cy="403"/>
              </a:xfrm>
              <a:custGeom>
                <a:avLst/>
                <a:gdLst>
                  <a:gd name="T0" fmla="*/ 250 w 46"/>
                  <a:gd name="T1" fmla="*/ 1938 h 151"/>
                  <a:gd name="T2" fmla="*/ 220 w 46"/>
                  <a:gd name="T3" fmla="*/ 1404 h 151"/>
                  <a:gd name="T4" fmla="*/ 158 w 46"/>
                  <a:gd name="T5" fmla="*/ 1003 h 151"/>
                  <a:gd name="T6" fmla="*/ 488 w 46"/>
                  <a:gd name="T7" fmla="*/ 0 h 151"/>
                  <a:gd name="T8" fmla="*/ 708 w 46"/>
                  <a:gd name="T9" fmla="*/ 435 h 151"/>
                  <a:gd name="T10" fmla="*/ 563 w 46"/>
                  <a:gd name="T11" fmla="*/ 1332 h 151"/>
                  <a:gd name="T12" fmla="*/ 0 w 46"/>
                  <a:gd name="T13" fmla="*/ 2872 h 15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51">
                    <a:moveTo>
                      <a:pt x="16" y="102"/>
                    </a:moveTo>
                    <a:cubicBezTo>
                      <a:pt x="14" y="93"/>
                      <a:pt x="15" y="83"/>
                      <a:pt x="14" y="74"/>
                    </a:cubicBezTo>
                    <a:cubicBezTo>
                      <a:pt x="12" y="67"/>
                      <a:pt x="11" y="60"/>
                      <a:pt x="10" y="53"/>
                    </a:cubicBezTo>
                    <a:cubicBezTo>
                      <a:pt x="29" y="43"/>
                      <a:pt x="32" y="17"/>
                      <a:pt x="31" y="0"/>
                    </a:cubicBezTo>
                    <a:cubicBezTo>
                      <a:pt x="38" y="4"/>
                      <a:pt x="44" y="13"/>
                      <a:pt x="45" y="23"/>
                    </a:cubicBezTo>
                    <a:cubicBezTo>
                      <a:pt x="46" y="37"/>
                      <a:pt x="37" y="57"/>
                      <a:pt x="36" y="70"/>
                    </a:cubicBezTo>
                    <a:cubicBezTo>
                      <a:pt x="32" y="101"/>
                      <a:pt x="25" y="130"/>
                      <a:pt x="0" y="1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2" name="Freeform 569">
                <a:extLst>
                  <a:ext uri="{FF2B5EF4-FFF2-40B4-BE49-F238E27FC236}">
                    <a16:creationId xmlns:a16="http://schemas.microsoft.com/office/drawing/2014/main" id="{E6EA6DAC-7126-4E97-BC7F-918480FA0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2981"/>
                <a:ext cx="413" cy="382"/>
              </a:xfrm>
              <a:custGeom>
                <a:avLst/>
                <a:gdLst>
                  <a:gd name="T0" fmla="*/ 50 w 165"/>
                  <a:gd name="T1" fmla="*/ 1370 h 143"/>
                  <a:gd name="T2" fmla="*/ 375 w 165"/>
                  <a:gd name="T3" fmla="*/ 1883 h 143"/>
                  <a:gd name="T4" fmla="*/ 188 w 165"/>
                  <a:gd name="T5" fmla="*/ 1469 h 143"/>
                  <a:gd name="T6" fmla="*/ 375 w 165"/>
                  <a:gd name="T7" fmla="*/ 841 h 143"/>
                  <a:gd name="T8" fmla="*/ 1021 w 165"/>
                  <a:gd name="T9" fmla="*/ 606 h 143"/>
                  <a:gd name="T10" fmla="*/ 1459 w 165"/>
                  <a:gd name="T11" fmla="*/ 1221 h 143"/>
                  <a:gd name="T12" fmla="*/ 1597 w 165"/>
                  <a:gd name="T13" fmla="*/ 1792 h 143"/>
                  <a:gd name="T14" fmla="*/ 1692 w 165"/>
                  <a:gd name="T15" fmla="*/ 2289 h 143"/>
                  <a:gd name="T16" fmla="*/ 2005 w 165"/>
                  <a:gd name="T17" fmla="*/ 2613 h 143"/>
                  <a:gd name="T18" fmla="*/ 2413 w 165"/>
                  <a:gd name="T19" fmla="*/ 2532 h 143"/>
                  <a:gd name="T20" fmla="*/ 2506 w 165"/>
                  <a:gd name="T21" fmla="*/ 2177 h 143"/>
                  <a:gd name="T22" fmla="*/ 2538 w 165"/>
                  <a:gd name="T23" fmla="*/ 1814 h 143"/>
                  <a:gd name="T24" fmla="*/ 1930 w 165"/>
                  <a:gd name="T25" fmla="*/ 1413 h 143"/>
                  <a:gd name="T26" fmla="*/ 1835 w 165"/>
                  <a:gd name="T27" fmla="*/ 1106 h 143"/>
                  <a:gd name="T28" fmla="*/ 1755 w 165"/>
                  <a:gd name="T29" fmla="*/ 914 h 143"/>
                  <a:gd name="T30" fmla="*/ 1755 w 165"/>
                  <a:gd name="T31" fmla="*/ 572 h 143"/>
                  <a:gd name="T32" fmla="*/ 1617 w 165"/>
                  <a:gd name="T33" fmla="*/ 379 h 143"/>
                  <a:gd name="T34" fmla="*/ 801 w 165"/>
                  <a:gd name="T35" fmla="*/ 56 h 143"/>
                  <a:gd name="T36" fmla="*/ 345 w 165"/>
                  <a:gd name="T37" fmla="*/ 56 h 143"/>
                  <a:gd name="T38" fmla="*/ 113 w 165"/>
                  <a:gd name="T39" fmla="*/ 649 h 14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65" h="143">
                    <a:moveTo>
                      <a:pt x="3" y="72"/>
                    </a:moveTo>
                    <a:cubicBezTo>
                      <a:pt x="0" y="81"/>
                      <a:pt x="12" y="95"/>
                      <a:pt x="24" y="99"/>
                    </a:cubicBezTo>
                    <a:cubicBezTo>
                      <a:pt x="19" y="89"/>
                      <a:pt x="10" y="87"/>
                      <a:pt x="12" y="77"/>
                    </a:cubicBezTo>
                    <a:cubicBezTo>
                      <a:pt x="14" y="67"/>
                      <a:pt x="18" y="53"/>
                      <a:pt x="24" y="44"/>
                    </a:cubicBezTo>
                    <a:cubicBezTo>
                      <a:pt x="33" y="30"/>
                      <a:pt x="50" y="29"/>
                      <a:pt x="65" y="32"/>
                    </a:cubicBezTo>
                    <a:cubicBezTo>
                      <a:pt x="80" y="34"/>
                      <a:pt x="89" y="50"/>
                      <a:pt x="93" y="64"/>
                    </a:cubicBezTo>
                    <a:cubicBezTo>
                      <a:pt x="97" y="74"/>
                      <a:pt x="98" y="84"/>
                      <a:pt x="102" y="94"/>
                    </a:cubicBezTo>
                    <a:cubicBezTo>
                      <a:pt x="104" y="101"/>
                      <a:pt x="120" y="118"/>
                      <a:pt x="108" y="120"/>
                    </a:cubicBezTo>
                    <a:cubicBezTo>
                      <a:pt x="115" y="126"/>
                      <a:pt x="120" y="133"/>
                      <a:pt x="128" y="137"/>
                    </a:cubicBezTo>
                    <a:cubicBezTo>
                      <a:pt x="138" y="141"/>
                      <a:pt x="147" y="143"/>
                      <a:pt x="154" y="133"/>
                    </a:cubicBezTo>
                    <a:cubicBezTo>
                      <a:pt x="157" y="128"/>
                      <a:pt x="159" y="120"/>
                      <a:pt x="160" y="114"/>
                    </a:cubicBezTo>
                    <a:cubicBezTo>
                      <a:pt x="161" y="108"/>
                      <a:pt x="165" y="100"/>
                      <a:pt x="162" y="95"/>
                    </a:cubicBezTo>
                    <a:cubicBezTo>
                      <a:pt x="152" y="98"/>
                      <a:pt x="128" y="83"/>
                      <a:pt x="123" y="74"/>
                    </a:cubicBezTo>
                    <a:cubicBezTo>
                      <a:pt x="120" y="69"/>
                      <a:pt x="118" y="63"/>
                      <a:pt x="117" y="58"/>
                    </a:cubicBezTo>
                    <a:cubicBezTo>
                      <a:pt x="116" y="54"/>
                      <a:pt x="113" y="51"/>
                      <a:pt x="112" y="48"/>
                    </a:cubicBezTo>
                    <a:cubicBezTo>
                      <a:pt x="110" y="42"/>
                      <a:pt x="112" y="36"/>
                      <a:pt x="112" y="30"/>
                    </a:cubicBezTo>
                    <a:cubicBezTo>
                      <a:pt x="111" y="24"/>
                      <a:pt x="109" y="23"/>
                      <a:pt x="103" y="20"/>
                    </a:cubicBezTo>
                    <a:cubicBezTo>
                      <a:pt x="87" y="12"/>
                      <a:pt x="68" y="9"/>
                      <a:pt x="51" y="3"/>
                    </a:cubicBezTo>
                    <a:cubicBezTo>
                      <a:pt x="43" y="1"/>
                      <a:pt x="29" y="0"/>
                      <a:pt x="22" y="3"/>
                    </a:cubicBezTo>
                    <a:cubicBezTo>
                      <a:pt x="10" y="8"/>
                      <a:pt x="10" y="23"/>
                      <a:pt x="7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3" name="Freeform 570">
                <a:extLst>
                  <a:ext uri="{FF2B5EF4-FFF2-40B4-BE49-F238E27FC236}">
                    <a16:creationId xmlns:a16="http://schemas.microsoft.com/office/drawing/2014/main" id="{38211FF7-BD94-4C1A-B3BE-CFC2340A8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741"/>
                <a:ext cx="125" cy="286"/>
              </a:xfrm>
              <a:custGeom>
                <a:avLst/>
                <a:gdLst>
                  <a:gd name="T0" fmla="*/ 520 w 50"/>
                  <a:gd name="T1" fmla="*/ 0 h 107"/>
                  <a:gd name="T2" fmla="*/ 550 w 50"/>
                  <a:gd name="T3" fmla="*/ 1072 h 107"/>
                  <a:gd name="T4" fmla="*/ 783 w 50"/>
                  <a:gd name="T5" fmla="*/ 2042 h 107"/>
                  <a:gd name="T6" fmla="*/ 458 w 50"/>
                  <a:gd name="T7" fmla="*/ 1550 h 107"/>
                  <a:gd name="T8" fmla="*/ 0 w 50"/>
                  <a:gd name="T9" fmla="*/ 1430 h 107"/>
                  <a:gd name="T10" fmla="*/ 470 w 50"/>
                  <a:gd name="T11" fmla="*/ 973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107">
                    <a:moveTo>
                      <a:pt x="33" y="0"/>
                    </a:moveTo>
                    <a:cubicBezTo>
                      <a:pt x="28" y="18"/>
                      <a:pt x="28" y="39"/>
                      <a:pt x="35" y="56"/>
                    </a:cubicBezTo>
                    <a:cubicBezTo>
                      <a:pt x="41" y="73"/>
                      <a:pt x="47" y="90"/>
                      <a:pt x="50" y="107"/>
                    </a:cubicBezTo>
                    <a:cubicBezTo>
                      <a:pt x="47" y="98"/>
                      <a:pt x="40" y="86"/>
                      <a:pt x="29" y="81"/>
                    </a:cubicBezTo>
                    <a:cubicBezTo>
                      <a:pt x="20" y="77"/>
                      <a:pt x="11" y="76"/>
                      <a:pt x="0" y="75"/>
                    </a:cubicBezTo>
                    <a:cubicBezTo>
                      <a:pt x="11" y="66"/>
                      <a:pt x="17" y="57"/>
                      <a:pt x="30" y="5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4" name="Freeform 571">
                <a:extLst>
                  <a:ext uri="{FF2B5EF4-FFF2-40B4-BE49-F238E27FC236}">
                    <a16:creationId xmlns:a16="http://schemas.microsoft.com/office/drawing/2014/main" id="{091E3765-C0B0-4CC9-9F45-C37254E28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" y="2501"/>
                <a:ext cx="117" cy="152"/>
              </a:xfrm>
              <a:custGeom>
                <a:avLst/>
                <a:gdLst>
                  <a:gd name="T0" fmla="*/ 341 w 47"/>
                  <a:gd name="T1" fmla="*/ 0 h 57"/>
                  <a:gd name="T2" fmla="*/ 124 w 47"/>
                  <a:gd name="T3" fmla="*/ 0 h 57"/>
                  <a:gd name="T4" fmla="*/ 0 w 47"/>
                  <a:gd name="T5" fmla="*/ 947 h 57"/>
                  <a:gd name="T6" fmla="*/ 478 w 47"/>
                  <a:gd name="T7" fmla="*/ 589 h 57"/>
                  <a:gd name="T8" fmla="*/ 724 w 47"/>
                  <a:gd name="T9" fmla="*/ 0 h 57"/>
                  <a:gd name="T10" fmla="*/ 341 w 47"/>
                  <a:gd name="T11" fmla="*/ 0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57">
                    <a:moveTo>
                      <a:pt x="2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7" y="7"/>
                      <a:pt x="7" y="43"/>
                      <a:pt x="0" y="50"/>
                    </a:cubicBezTo>
                    <a:cubicBezTo>
                      <a:pt x="15" y="57"/>
                      <a:pt x="22" y="43"/>
                      <a:pt x="31" y="31"/>
                    </a:cubicBezTo>
                    <a:cubicBezTo>
                      <a:pt x="38" y="22"/>
                      <a:pt x="45" y="11"/>
                      <a:pt x="47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5" name="Freeform 572">
                <a:extLst>
                  <a:ext uri="{FF2B5EF4-FFF2-40B4-BE49-F238E27FC236}">
                    <a16:creationId xmlns:a16="http://schemas.microsoft.com/office/drawing/2014/main" id="{FF5B4BB5-AC73-4952-AAFE-9BDBBC44E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845"/>
                <a:ext cx="228" cy="456"/>
              </a:xfrm>
              <a:custGeom>
                <a:avLst/>
                <a:gdLst>
                  <a:gd name="T0" fmla="*/ 188 w 91"/>
                  <a:gd name="T1" fmla="*/ 3128 h 171"/>
                  <a:gd name="T2" fmla="*/ 960 w 91"/>
                  <a:gd name="T3" fmla="*/ 3072 h 171"/>
                  <a:gd name="T4" fmla="*/ 1243 w 91"/>
                  <a:gd name="T5" fmla="*/ 2845 h 171"/>
                  <a:gd name="T6" fmla="*/ 1193 w 91"/>
                  <a:gd name="T7" fmla="*/ 2368 h 171"/>
                  <a:gd name="T8" fmla="*/ 1163 w 91"/>
                  <a:gd name="T9" fmla="*/ 2141 h 171"/>
                  <a:gd name="T10" fmla="*/ 1180 w 91"/>
                  <a:gd name="T11" fmla="*/ 1629 h 171"/>
                  <a:gd name="T12" fmla="*/ 1401 w 91"/>
                  <a:gd name="T13" fmla="*/ 947 h 171"/>
                  <a:gd name="T14" fmla="*/ 1275 w 91"/>
                  <a:gd name="T15" fmla="*/ 533 h 171"/>
                  <a:gd name="T16" fmla="*/ 960 w 91"/>
                  <a:gd name="T17" fmla="*/ 0 h 171"/>
                  <a:gd name="T18" fmla="*/ 1055 w 91"/>
                  <a:gd name="T19" fmla="*/ 853 h 171"/>
                  <a:gd name="T20" fmla="*/ 909 w 91"/>
                  <a:gd name="T21" fmla="*/ 1672 h 171"/>
                  <a:gd name="T22" fmla="*/ 692 w 91"/>
                  <a:gd name="T23" fmla="*/ 2141 h 171"/>
                  <a:gd name="T24" fmla="*/ 471 w 91"/>
                  <a:gd name="T25" fmla="*/ 2445 h 171"/>
                  <a:gd name="T26" fmla="*/ 363 w 91"/>
                  <a:gd name="T27" fmla="*/ 2525 h 171"/>
                  <a:gd name="T28" fmla="*/ 238 w 91"/>
                  <a:gd name="T29" fmla="*/ 2504 h 171"/>
                  <a:gd name="T30" fmla="*/ 208 w 91"/>
                  <a:gd name="T31" fmla="*/ 2867 h 171"/>
                  <a:gd name="T32" fmla="*/ 0 w 91"/>
                  <a:gd name="T33" fmla="*/ 3187 h 1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1" h="171">
                    <a:moveTo>
                      <a:pt x="12" y="165"/>
                    </a:moveTo>
                    <a:cubicBezTo>
                      <a:pt x="29" y="166"/>
                      <a:pt x="47" y="171"/>
                      <a:pt x="61" y="162"/>
                    </a:cubicBezTo>
                    <a:cubicBezTo>
                      <a:pt x="64" y="160"/>
                      <a:pt x="79" y="153"/>
                      <a:pt x="79" y="150"/>
                    </a:cubicBezTo>
                    <a:cubicBezTo>
                      <a:pt x="80" y="147"/>
                      <a:pt x="77" y="127"/>
                      <a:pt x="76" y="125"/>
                    </a:cubicBezTo>
                    <a:cubicBezTo>
                      <a:pt x="75" y="121"/>
                      <a:pt x="74" y="117"/>
                      <a:pt x="74" y="113"/>
                    </a:cubicBezTo>
                    <a:cubicBezTo>
                      <a:pt x="73" y="104"/>
                      <a:pt x="72" y="95"/>
                      <a:pt x="75" y="86"/>
                    </a:cubicBezTo>
                    <a:cubicBezTo>
                      <a:pt x="78" y="79"/>
                      <a:pt x="91" y="56"/>
                      <a:pt x="89" y="50"/>
                    </a:cubicBezTo>
                    <a:cubicBezTo>
                      <a:pt x="88" y="42"/>
                      <a:pt x="85" y="35"/>
                      <a:pt x="81" y="28"/>
                    </a:cubicBezTo>
                    <a:cubicBezTo>
                      <a:pt x="78" y="21"/>
                      <a:pt x="66" y="6"/>
                      <a:pt x="61" y="0"/>
                    </a:cubicBezTo>
                    <a:cubicBezTo>
                      <a:pt x="59" y="7"/>
                      <a:pt x="68" y="37"/>
                      <a:pt x="67" y="45"/>
                    </a:cubicBezTo>
                    <a:cubicBezTo>
                      <a:pt x="64" y="68"/>
                      <a:pt x="59" y="79"/>
                      <a:pt x="58" y="88"/>
                    </a:cubicBezTo>
                    <a:cubicBezTo>
                      <a:pt x="57" y="100"/>
                      <a:pt x="50" y="102"/>
                      <a:pt x="44" y="113"/>
                    </a:cubicBezTo>
                    <a:cubicBezTo>
                      <a:pt x="41" y="120"/>
                      <a:pt x="36" y="125"/>
                      <a:pt x="30" y="129"/>
                    </a:cubicBezTo>
                    <a:cubicBezTo>
                      <a:pt x="28" y="131"/>
                      <a:pt x="26" y="132"/>
                      <a:pt x="23" y="133"/>
                    </a:cubicBezTo>
                    <a:cubicBezTo>
                      <a:pt x="21" y="133"/>
                      <a:pt x="17" y="131"/>
                      <a:pt x="15" y="132"/>
                    </a:cubicBezTo>
                    <a:cubicBezTo>
                      <a:pt x="12" y="135"/>
                      <a:pt x="14" y="147"/>
                      <a:pt x="13" y="151"/>
                    </a:cubicBezTo>
                    <a:cubicBezTo>
                      <a:pt x="11" y="157"/>
                      <a:pt x="7" y="165"/>
                      <a:pt x="0" y="168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6" name="Freeform 573">
                <a:extLst>
                  <a:ext uri="{FF2B5EF4-FFF2-40B4-BE49-F238E27FC236}">
                    <a16:creationId xmlns:a16="http://schemas.microsoft.com/office/drawing/2014/main" id="{AB2B2773-ADFC-42F2-B650-9FD96DFB1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501"/>
                <a:ext cx="343" cy="139"/>
              </a:xfrm>
              <a:custGeom>
                <a:avLst/>
                <a:gdLst>
                  <a:gd name="T0" fmla="*/ 0 w 137"/>
                  <a:gd name="T1" fmla="*/ 35 h 52"/>
                  <a:gd name="T2" fmla="*/ 909 w 137"/>
                  <a:gd name="T3" fmla="*/ 150 h 52"/>
                  <a:gd name="T4" fmla="*/ 1442 w 137"/>
                  <a:gd name="T5" fmla="*/ 730 h 52"/>
                  <a:gd name="T6" fmla="*/ 2151 w 137"/>
                  <a:gd name="T7" fmla="*/ 994 h 52"/>
                  <a:gd name="T8" fmla="*/ 1522 w 137"/>
                  <a:gd name="T9" fmla="*/ 0 h 52"/>
                  <a:gd name="T10" fmla="*/ 95 w 137"/>
                  <a:gd name="T11" fmla="*/ 0 h 52"/>
                  <a:gd name="T12" fmla="*/ 0 w 137"/>
                  <a:gd name="T13" fmla="*/ 35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52">
                    <a:moveTo>
                      <a:pt x="0" y="2"/>
                    </a:moveTo>
                    <a:cubicBezTo>
                      <a:pt x="20" y="2"/>
                      <a:pt x="38" y="3"/>
                      <a:pt x="58" y="8"/>
                    </a:cubicBezTo>
                    <a:cubicBezTo>
                      <a:pt x="76" y="12"/>
                      <a:pt x="87" y="20"/>
                      <a:pt x="92" y="38"/>
                    </a:cubicBezTo>
                    <a:cubicBezTo>
                      <a:pt x="106" y="32"/>
                      <a:pt x="125" y="44"/>
                      <a:pt x="137" y="52"/>
                    </a:cubicBezTo>
                    <a:cubicBezTo>
                      <a:pt x="126" y="33"/>
                      <a:pt x="114" y="14"/>
                      <a:pt x="97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7" name="Freeform 574">
                <a:extLst>
                  <a:ext uri="{FF2B5EF4-FFF2-40B4-BE49-F238E27FC236}">
                    <a16:creationId xmlns:a16="http://schemas.microsoft.com/office/drawing/2014/main" id="{0FD55999-3920-4403-A1AC-09D53CD29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501"/>
                <a:ext cx="103" cy="339"/>
              </a:xfrm>
              <a:custGeom>
                <a:avLst/>
                <a:gdLst>
                  <a:gd name="T0" fmla="*/ 651 w 41"/>
                  <a:gd name="T1" fmla="*/ 0 h 127"/>
                  <a:gd name="T2" fmla="*/ 317 w 41"/>
                  <a:gd name="T3" fmla="*/ 0 h 127"/>
                  <a:gd name="T4" fmla="*/ 176 w 41"/>
                  <a:gd name="T5" fmla="*/ 593 h 127"/>
                  <a:gd name="T6" fmla="*/ 50 w 41"/>
                  <a:gd name="T7" fmla="*/ 1369 h 127"/>
                  <a:gd name="T8" fmla="*/ 50 w 41"/>
                  <a:gd name="T9" fmla="*/ 2015 h 127"/>
                  <a:gd name="T10" fmla="*/ 568 w 41"/>
                  <a:gd name="T11" fmla="*/ 1767 h 127"/>
                  <a:gd name="T12" fmla="*/ 379 w 41"/>
                  <a:gd name="T13" fmla="*/ 1046 h 127"/>
                  <a:gd name="T14" fmla="*/ 651 w 41"/>
                  <a:gd name="T15" fmla="*/ 0 h 1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7">
                    <a:moveTo>
                      <a:pt x="41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10"/>
                      <a:pt x="13" y="23"/>
                      <a:pt x="11" y="31"/>
                    </a:cubicBezTo>
                    <a:cubicBezTo>
                      <a:pt x="8" y="45"/>
                      <a:pt x="5" y="58"/>
                      <a:pt x="3" y="72"/>
                    </a:cubicBezTo>
                    <a:cubicBezTo>
                      <a:pt x="2" y="83"/>
                      <a:pt x="0" y="95"/>
                      <a:pt x="3" y="106"/>
                    </a:cubicBezTo>
                    <a:cubicBezTo>
                      <a:pt x="9" y="127"/>
                      <a:pt x="28" y="101"/>
                      <a:pt x="36" y="93"/>
                    </a:cubicBezTo>
                    <a:cubicBezTo>
                      <a:pt x="17" y="100"/>
                      <a:pt x="23" y="66"/>
                      <a:pt x="24" y="55"/>
                    </a:cubicBezTo>
                    <a:cubicBezTo>
                      <a:pt x="26" y="36"/>
                      <a:pt x="33" y="17"/>
                      <a:pt x="41" y="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8" name="Freeform 575">
                <a:extLst>
                  <a:ext uri="{FF2B5EF4-FFF2-40B4-BE49-F238E27FC236}">
                    <a16:creationId xmlns:a16="http://schemas.microsoft.com/office/drawing/2014/main" id="{482FBDF9-8E42-40C3-8F90-DEEBB81A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099"/>
                <a:ext cx="295" cy="552"/>
              </a:xfrm>
              <a:custGeom>
                <a:avLst/>
                <a:gdLst>
                  <a:gd name="T0" fmla="*/ 1408 w 118"/>
                  <a:gd name="T1" fmla="*/ 2083 h 207"/>
                  <a:gd name="T2" fmla="*/ 938 w 118"/>
                  <a:gd name="T3" fmla="*/ 1971 h 207"/>
                  <a:gd name="T4" fmla="*/ 458 w 118"/>
                  <a:gd name="T5" fmla="*/ 1592 h 207"/>
                  <a:gd name="T6" fmla="*/ 270 w 118"/>
                  <a:gd name="T7" fmla="*/ 704 h 207"/>
                  <a:gd name="T8" fmla="*/ 313 w 118"/>
                  <a:gd name="T9" fmla="*/ 320 h 207"/>
                  <a:gd name="T10" fmla="*/ 0 w 118"/>
                  <a:gd name="T11" fmla="*/ 0 h 207"/>
                  <a:gd name="T12" fmla="*/ 0 w 118"/>
                  <a:gd name="T13" fmla="*/ 3925 h 207"/>
                  <a:gd name="T14" fmla="*/ 188 w 118"/>
                  <a:gd name="T15" fmla="*/ 3187 h 207"/>
                  <a:gd name="T16" fmla="*/ 363 w 118"/>
                  <a:gd name="T17" fmla="*/ 2653 h 207"/>
                  <a:gd name="T18" fmla="*/ 675 w 118"/>
                  <a:gd name="T19" fmla="*/ 2333 h 207"/>
                  <a:gd name="T20" fmla="*/ 1188 w 118"/>
                  <a:gd name="T21" fmla="*/ 2445 h 207"/>
                  <a:gd name="T22" fmla="*/ 1658 w 118"/>
                  <a:gd name="T23" fmla="*/ 2696 h 207"/>
                  <a:gd name="T24" fmla="*/ 1783 w 118"/>
                  <a:gd name="T25" fmla="*/ 2275 h 207"/>
                  <a:gd name="T26" fmla="*/ 1408 w 118"/>
                  <a:gd name="T27" fmla="*/ 2083 h 2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207">
                    <a:moveTo>
                      <a:pt x="90" y="110"/>
                    </a:moveTo>
                    <a:cubicBezTo>
                      <a:pt x="81" y="110"/>
                      <a:pt x="69" y="108"/>
                      <a:pt x="60" y="104"/>
                    </a:cubicBezTo>
                    <a:cubicBezTo>
                      <a:pt x="48" y="100"/>
                      <a:pt x="37" y="94"/>
                      <a:pt x="29" y="84"/>
                    </a:cubicBezTo>
                    <a:cubicBezTo>
                      <a:pt x="19" y="72"/>
                      <a:pt x="13" y="53"/>
                      <a:pt x="17" y="37"/>
                    </a:cubicBezTo>
                    <a:cubicBezTo>
                      <a:pt x="19" y="28"/>
                      <a:pt x="28" y="24"/>
                      <a:pt x="20" y="17"/>
                    </a:cubicBezTo>
                    <a:cubicBezTo>
                      <a:pt x="14" y="11"/>
                      <a:pt x="7" y="5"/>
                      <a:pt x="0" y="0"/>
                    </a:cubicBezTo>
                    <a:cubicBezTo>
                      <a:pt x="0" y="207"/>
                      <a:pt x="0" y="207"/>
                      <a:pt x="0" y="207"/>
                    </a:cubicBezTo>
                    <a:cubicBezTo>
                      <a:pt x="6" y="196"/>
                      <a:pt x="10" y="178"/>
                      <a:pt x="12" y="168"/>
                    </a:cubicBezTo>
                    <a:cubicBezTo>
                      <a:pt x="15" y="158"/>
                      <a:pt x="17" y="149"/>
                      <a:pt x="23" y="140"/>
                    </a:cubicBezTo>
                    <a:cubicBezTo>
                      <a:pt x="28" y="133"/>
                      <a:pt x="34" y="125"/>
                      <a:pt x="43" y="123"/>
                    </a:cubicBezTo>
                    <a:cubicBezTo>
                      <a:pt x="53" y="121"/>
                      <a:pt x="66" y="127"/>
                      <a:pt x="76" y="129"/>
                    </a:cubicBezTo>
                    <a:cubicBezTo>
                      <a:pt x="85" y="131"/>
                      <a:pt x="100" y="135"/>
                      <a:pt x="106" y="142"/>
                    </a:cubicBezTo>
                    <a:cubicBezTo>
                      <a:pt x="110" y="135"/>
                      <a:pt x="118" y="129"/>
                      <a:pt x="114" y="120"/>
                    </a:cubicBezTo>
                    <a:cubicBezTo>
                      <a:pt x="110" y="111"/>
                      <a:pt x="98" y="110"/>
                      <a:pt x="90" y="11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89" name="Freeform 576">
                <a:extLst>
                  <a:ext uri="{FF2B5EF4-FFF2-40B4-BE49-F238E27FC236}">
                    <a16:creationId xmlns:a16="http://schemas.microsoft.com/office/drawing/2014/main" id="{FA2F6860-E3FC-440F-810E-B6FD5719E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467"/>
                <a:ext cx="132" cy="242"/>
              </a:xfrm>
              <a:custGeom>
                <a:avLst/>
                <a:gdLst>
                  <a:gd name="T0" fmla="*/ 695 w 53"/>
                  <a:gd name="T1" fmla="*/ 1598 h 91"/>
                  <a:gd name="T2" fmla="*/ 324 w 53"/>
                  <a:gd name="T3" fmla="*/ 1202 h 91"/>
                  <a:gd name="T4" fmla="*/ 229 w 53"/>
                  <a:gd name="T5" fmla="*/ 431 h 91"/>
                  <a:gd name="T6" fmla="*/ 354 w 53"/>
                  <a:gd name="T7" fmla="*/ 0 h 91"/>
                  <a:gd name="T8" fmla="*/ 0 w 53"/>
                  <a:gd name="T9" fmla="*/ 149 h 91"/>
                  <a:gd name="T10" fmla="*/ 0 w 53"/>
                  <a:gd name="T11" fmla="*/ 1713 h 91"/>
                  <a:gd name="T12" fmla="*/ 819 w 53"/>
                  <a:gd name="T13" fmla="*/ 1713 h 91"/>
                  <a:gd name="T14" fmla="*/ 695 w 53"/>
                  <a:gd name="T15" fmla="*/ 1598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91">
                    <a:moveTo>
                      <a:pt x="45" y="85"/>
                    </a:moveTo>
                    <a:cubicBezTo>
                      <a:pt x="38" y="78"/>
                      <a:pt x="27" y="72"/>
                      <a:pt x="21" y="64"/>
                    </a:cubicBezTo>
                    <a:cubicBezTo>
                      <a:pt x="13" y="54"/>
                      <a:pt x="15" y="35"/>
                      <a:pt x="15" y="23"/>
                    </a:cubicBezTo>
                    <a:cubicBezTo>
                      <a:pt x="16" y="14"/>
                      <a:pt x="17" y="7"/>
                      <a:pt x="23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0" y="89"/>
                      <a:pt x="48" y="87"/>
                      <a:pt x="45" y="85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0" name="Freeform 577">
                <a:extLst>
                  <a:ext uri="{FF2B5EF4-FFF2-40B4-BE49-F238E27FC236}">
                    <a16:creationId xmlns:a16="http://schemas.microsoft.com/office/drawing/2014/main" id="{36D99134-D969-433C-8DC1-DEA24C8C7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3424"/>
                <a:ext cx="383" cy="285"/>
              </a:xfrm>
              <a:custGeom>
                <a:avLst/>
                <a:gdLst>
                  <a:gd name="T0" fmla="*/ 1993 w 153"/>
                  <a:gd name="T1" fmla="*/ 533 h 107"/>
                  <a:gd name="T2" fmla="*/ 1817 w 153"/>
                  <a:gd name="T3" fmla="*/ 192 h 107"/>
                  <a:gd name="T4" fmla="*/ 1617 w 153"/>
                  <a:gd name="T5" fmla="*/ 0 h 107"/>
                  <a:gd name="T6" fmla="*/ 1910 w 153"/>
                  <a:gd name="T7" fmla="*/ 1191 h 107"/>
                  <a:gd name="T8" fmla="*/ 1492 w 153"/>
                  <a:gd name="T9" fmla="*/ 1830 h 107"/>
                  <a:gd name="T10" fmla="*/ 909 w 153"/>
                  <a:gd name="T11" fmla="*/ 1625 h 107"/>
                  <a:gd name="T12" fmla="*/ 896 w 153"/>
                  <a:gd name="T13" fmla="*/ 887 h 107"/>
                  <a:gd name="T14" fmla="*/ 751 w 153"/>
                  <a:gd name="T15" fmla="*/ 703 h 107"/>
                  <a:gd name="T16" fmla="*/ 438 w 153"/>
                  <a:gd name="T17" fmla="*/ 1079 h 107"/>
                  <a:gd name="T18" fmla="*/ 0 w 153"/>
                  <a:gd name="T19" fmla="*/ 1702 h 107"/>
                  <a:gd name="T20" fmla="*/ 95 w 153"/>
                  <a:gd name="T21" fmla="*/ 2022 h 107"/>
                  <a:gd name="T22" fmla="*/ 2351 w 153"/>
                  <a:gd name="T23" fmla="*/ 2022 h 107"/>
                  <a:gd name="T24" fmla="*/ 2368 w 153"/>
                  <a:gd name="T25" fmla="*/ 1928 h 107"/>
                  <a:gd name="T26" fmla="*/ 2243 w 153"/>
                  <a:gd name="T27" fmla="*/ 1169 h 107"/>
                  <a:gd name="T28" fmla="*/ 1993 w 153"/>
                  <a:gd name="T29" fmla="*/ 533 h 10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3" h="107">
                    <a:moveTo>
                      <a:pt x="127" y="28"/>
                    </a:moveTo>
                    <a:cubicBezTo>
                      <a:pt x="123" y="22"/>
                      <a:pt x="120" y="16"/>
                      <a:pt x="116" y="10"/>
                    </a:cubicBezTo>
                    <a:cubicBezTo>
                      <a:pt x="112" y="6"/>
                      <a:pt x="108" y="4"/>
                      <a:pt x="103" y="0"/>
                    </a:cubicBezTo>
                    <a:cubicBezTo>
                      <a:pt x="114" y="17"/>
                      <a:pt x="125" y="42"/>
                      <a:pt x="122" y="63"/>
                    </a:cubicBezTo>
                    <a:cubicBezTo>
                      <a:pt x="119" y="79"/>
                      <a:pt x="111" y="93"/>
                      <a:pt x="95" y="97"/>
                    </a:cubicBezTo>
                    <a:cubicBezTo>
                      <a:pt x="83" y="100"/>
                      <a:pt x="65" y="98"/>
                      <a:pt x="58" y="86"/>
                    </a:cubicBezTo>
                    <a:cubicBezTo>
                      <a:pt x="50" y="75"/>
                      <a:pt x="55" y="59"/>
                      <a:pt x="57" y="47"/>
                    </a:cubicBezTo>
                    <a:cubicBezTo>
                      <a:pt x="59" y="40"/>
                      <a:pt x="56" y="32"/>
                      <a:pt x="48" y="37"/>
                    </a:cubicBezTo>
                    <a:cubicBezTo>
                      <a:pt x="41" y="42"/>
                      <a:pt x="34" y="51"/>
                      <a:pt x="28" y="57"/>
                    </a:cubicBezTo>
                    <a:cubicBezTo>
                      <a:pt x="18" y="67"/>
                      <a:pt x="7" y="76"/>
                      <a:pt x="0" y="90"/>
                    </a:cubicBezTo>
                    <a:cubicBezTo>
                      <a:pt x="6" y="107"/>
                      <a:pt x="6" y="107"/>
                      <a:pt x="6" y="107"/>
                    </a:cubicBezTo>
                    <a:cubicBezTo>
                      <a:pt x="150" y="107"/>
                      <a:pt x="150" y="107"/>
                      <a:pt x="150" y="107"/>
                    </a:cubicBezTo>
                    <a:cubicBezTo>
                      <a:pt x="150" y="106"/>
                      <a:pt x="151" y="104"/>
                      <a:pt x="151" y="102"/>
                    </a:cubicBezTo>
                    <a:cubicBezTo>
                      <a:pt x="153" y="90"/>
                      <a:pt x="147" y="73"/>
                      <a:pt x="143" y="62"/>
                    </a:cubicBezTo>
                    <a:cubicBezTo>
                      <a:pt x="138" y="50"/>
                      <a:pt x="133" y="39"/>
                      <a:pt x="127" y="28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1" name="Freeform 578">
                <a:extLst>
                  <a:ext uri="{FF2B5EF4-FFF2-40B4-BE49-F238E27FC236}">
                    <a16:creationId xmlns:a16="http://schemas.microsoft.com/office/drawing/2014/main" id="{29BA1F0D-D7C8-424F-B8BE-97F0D02C3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3499"/>
                <a:ext cx="350" cy="213"/>
              </a:xfrm>
              <a:custGeom>
                <a:avLst/>
                <a:gdLst>
                  <a:gd name="T0" fmla="*/ 1783 w 140"/>
                  <a:gd name="T1" fmla="*/ 21 h 80"/>
                  <a:gd name="T2" fmla="*/ 1425 w 140"/>
                  <a:gd name="T3" fmla="*/ 341 h 80"/>
                  <a:gd name="T4" fmla="*/ 925 w 140"/>
                  <a:gd name="T5" fmla="*/ 1078 h 80"/>
                  <a:gd name="T6" fmla="*/ 488 w 140"/>
                  <a:gd name="T7" fmla="*/ 1318 h 80"/>
                  <a:gd name="T8" fmla="*/ 0 w 140"/>
                  <a:gd name="T9" fmla="*/ 1510 h 80"/>
                  <a:gd name="T10" fmla="*/ 658 w 140"/>
                  <a:gd name="T11" fmla="*/ 1510 h 80"/>
                  <a:gd name="T12" fmla="*/ 658 w 140"/>
                  <a:gd name="T13" fmla="*/ 1510 h 80"/>
                  <a:gd name="T14" fmla="*/ 1020 w 140"/>
                  <a:gd name="T15" fmla="*/ 1510 h 80"/>
                  <a:gd name="T16" fmla="*/ 1220 w 140"/>
                  <a:gd name="T17" fmla="*/ 1510 h 80"/>
                  <a:gd name="T18" fmla="*/ 1313 w 140"/>
                  <a:gd name="T19" fmla="*/ 1377 h 80"/>
                  <a:gd name="T20" fmla="*/ 2188 w 140"/>
                  <a:gd name="T21" fmla="*/ 418 h 80"/>
                  <a:gd name="T22" fmla="*/ 1783 w 140"/>
                  <a:gd name="T23" fmla="*/ 21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0" h="80">
                    <a:moveTo>
                      <a:pt x="114" y="1"/>
                    </a:moveTo>
                    <a:cubicBezTo>
                      <a:pt x="103" y="2"/>
                      <a:pt x="98" y="11"/>
                      <a:pt x="91" y="18"/>
                    </a:cubicBezTo>
                    <a:cubicBezTo>
                      <a:pt x="81" y="27"/>
                      <a:pt x="71" y="54"/>
                      <a:pt x="59" y="57"/>
                    </a:cubicBezTo>
                    <a:cubicBezTo>
                      <a:pt x="43" y="62"/>
                      <a:pt x="46" y="64"/>
                      <a:pt x="31" y="70"/>
                    </a:cubicBezTo>
                    <a:cubicBezTo>
                      <a:pt x="19" y="76"/>
                      <a:pt x="8" y="70"/>
                      <a:pt x="0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49" y="78"/>
                      <a:pt x="58" y="79"/>
                      <a:pt x="65" y="80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9" y="78"/>
                      <a:pt x="80" y="76"/>
                      <a:pt x="84" y="73"/>
                    </a:cubicBezTo>
                    <a:cubicBezTo>
                      <a:pt x="76" y="56"/>
                      <a:pt x="125" y="7"/>
                      <a:pt x="140" y="22"/>
                    </a:cubicBezTo>
                    <a:cubicBezTo>
                      <a:pt x="134" y="11"/>
                      <a:pt x="126" y="0"/>
                      <a:pt x="114" y="1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2" name="Freeform 579">
                <a:extLst>
                  <a:ext uri="{FF2B5EF4-FFF2-40B4-BE49-F238E27FC236}">
                    <a16:creationId xmlns:a16="http://schemas.microsoft.com/office/drawing/2014/main" id="{63EFD4A9-B519-4205-AC44-0F43E080A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8" y="3323"/>
                <a:ext cx="73" cy="376"/>
              </a:xfrm>
              <a:custGeom>
                <a:avLst/>
                <a:gdLst>
                  <a:gd name="T0" fmla="*/ 463 w 29"/>
                  <a:gd name="T1" fmla="*/ 21 h 141"/>
                  <a:gd name="T2" fmla="*/ 463 w 29"/>
                  <a:gd name="T3" fmla="*/ 0 h 141"/>
                  <a:gd name="T4" fmla="*/ 146 w 29"/>
                  <a:gd name="T5" fmla="*/ 56 h 141"/>
                  <a:gd name="T6" fmla="*/ 33 w 29"/>
                  <a:gd name="T7" fmla="*/ 1443 h 141"/>
                  <a:gd name="T8" fmla="*/ 380 w 29"/>
                  <a:gd name="T9" fmla="*/ 2616 h 141"/>
                  <a:gd name="T10" fmla="*/ 463 w 29"/>
                  <a:gd name="T11" fmla="*/ 2083 h 141"/>
                  <a:gd name="T12" fmla="*/ 463 w 29"/>
                  <a:gd name="T13" fmla="*/ 21 h 1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41">
                    <a:moveTo>
                      <a:pt x="29" y="1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2" y="1"/>
                      <a:pt x="16" y="2"/>
                      <a:pt x="9" y="3"/>
                    </a:cubicBezTo>
                    <a:cubicBezTo>
                      <a:pt x="13" y="23"/>
                      <a:pt x="0" y="55"/>
                      <a:pt x="2" y="76"/>
                    </a:cubicBezTo>
                    <a:cubicBezTo>
                      <a:pt x="4" y="89"/>
                      <a:pt x="18" y="128"/>
                      <a:pt x="24" y="138"/>
                    </a:cubicBezTo>
                    <a:cubicBezTo>
                      <a:pt x="25" y="141"/>
                      <a:pt x="27" y="108"/>
                      <a:pt x="29" y="110"/>
                    </a:cubicBezTo>
                    <a:lnTo>
                      <a:pt x="29" y="1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3" name="Freeform 580">
                <a:extLst>
                  <a:ext uri="{FF2B5EF4-FFF2-40B4-BE49-F238E27FC236}">
                    <a16:creationId xmlns:a16="http://schemas.microsoft.com/office/drawing/2014/main" id="{B3ADC8DF-5252-4237-8487-07E0EBE395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78" y="2888"/>
                <a:ext cx="163" cy="320"/>
              </a:xfrm>
              <a:custGeom>
                <a:avLst/>
                <a:gdLst>
                  <a:gd name="T0" fmla="*/ 755 w 65"/>
                  <a:gd name="T1" fmla="*/ 192 h 120"/>
                  <a:gd name="T2" fmla="*/ 534 w 65"/>
                  <a:gd name="T3" fmla="*/ 435 h 120"/>
                  <a:gd name="T4" fmla="*/ 755 w 65"/>
                  <a:gd name="T5" fmla="*/ 192 h 120"/>
                  <a:gd name="T6" fmla="*/ 785 w 65"/>
                  <a:gd name="T7" fmla="*/ 2275 h 120"/>
                  <a:gd name="T8" fmla="*/ 943 w 65"/>
                  <a:gd name="T9" fmla="*/ 2197 h 120"/>
                  <a:gd name="T10" fmla="*/ 1026 w 65"/>
                  <a:gd name="T11" fmla="*/ 2197 h 120"/>
                  <a:gd name="T12" fmla="*/ 1026 w 65"/>
                  <a:gd name="T13" fmla="*/ 1557 h 120"/>
                  <a:gd name="T14" fmla="*/ 943 w 65"/>
                  <a:gd name="T15" fmla="*/ 776 h 120"/>
                  <a:gd name="T16" fmla="*/ 963 w 65"/>
                  <a:gd name="T17" fmla="*/ 435 h 120"/>
                  <a:gd name="T18" fmla="*/ 818 w 65"/>
                  <a:gd name="T19" fmla="*/ 0 h 120"/>
                  <a:gd name="T20" fmla="*/ 755 w 65"/>
                  <a:gd name="T21" fmla="*/ 192 h 120"/>
                  <a:gd name="T22" fmla="*/ 755 w 65"/>
                  <a:gd name="T23" fmla="*/ 171 h 120"/>
                  <a:gd name="T24" fmla="*/ 396 w 65"/>
                  <a:gd name="T25" fmla="*/ 661 h 120"/>
                  <a:gd name="T26" fmla="*/ 83 w 65"/>
                  <a:gd name="T27" fmla="*/ 875 h 120"/>
                  <a:gd name="T28" fmla="*/ 63 w 65"/>
                  <a:gd name="T29" fmla="*/ 1139 h 120"/>
                  <a:gd name="T30" fmla="*/ 597 w 65"/>
                  <a:gd name="T31" fmla="*/ 1045 h 120"/>
                  <a:gd name="T32" fmla="*/ 805 w 65"/>
                  <a:gd name="T33" fmla="*/ 1800 h 1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5" h="120">
                    <a:moveTo>
                      <a:pt x="48" y="10"/>
                    </a:moveTo>
                    <a:cubicBezTo>
                      <a:pt x="34" y="23"/>
                      <a:pt x="34" y="23"/>
                      <a:pt x="34" y="23"/>
                    </a:cubicBezTo>
                    <a:cubicBezTo>
                      <a:pt x="39" y="21"/>
                      <a:pt x="44" y="16"/>
                      <a:pt x="48" y="10"/>
                    </a:cubicBezTo>
                    <a:close/>
                    <a:moveTo>
                      <a:pt x="50" y="120"/>
                    </a:moveTo>
                    <a:cubicBezTo>
                      <a:pt x="53" y="119"/>
                      <a:pt x="57" y="117"/>
                      <a:pt x="60" y="116"/>
                    </a:cubicBezTo>
                    <a:cubicBezTo>
                      <a:pt x="61" y="116"/>
                      <a:pt x="63" y="116"/>
                      <a:pt x="65" y="116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3" y="68"/>
                      <a:pt x="63" y="54"/>
                      <a:pt x="60" y="41"/>
                    </a:cubicBezTo>
                    <a:cubicBezTo>
                      <a:pt x="59" y="34"/>
                      <a:pt x="62" y="30"/>
                      <a:pt x="61" y="23"/>
                    </a:cubicBezTo>
                    <a:cubicBezTo>
                      <a:pt x="60" y="16"/>
                      <a:pt x="54" y="7"/>
                      <a:pt x="52" y="0"/>
                    </a:cubicBezTo>
                    <a:cubicBezTo>
                      <a:pt x="51" y="3"/>
                      <a:pt x="50" y="7"/>
                      <a:pt x="48" y="10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4" y="20"/>
                      <a:pt x="35" y="29"/>
                      <a:pt x="25" y="35"/>
                    </a:cubicBezTo>
                    <a:cubicBezTo>
                      <a:pt x="20" y="39"/>
                      <a:pt x="10" y="41"/>
                      <a:pt x="5" y="46"/>
                    </a:cubicBezTo>
                    <a:cubicBezTo>
                      <a:pt x="0" y="50"/>
                      <a:pt x="1" y="54"/>
                      <a:pt x="4" y="60"/>
                    </a:cubicBezTo>
                    <a:cubicBezTo>
                      <a:pt x="15" y="59"/>
                      <a:pt x="27" y="49"/>
                      <a:pt x="38" y="55"/>
                    </a:cubicBezTo>
                    <a:cubicBezTo>
                      <a:pt x="52" y="62"/>
                      <a:pt x="53" y="82"/>
                      <a:pt x="51" y="95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4" name="Freeform 581">
                <a:extLst>
                  <a:ext uri="{FF2B5EF4-FFF2-40B4-BE49-F238E27FC236}">
                    <a16:creationId xmlns:a16="http://schemas.microsoft.com/office/drawing/2014/main" id="{02AE7A5B-EEC1-4075-88C3-E2940C9AC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8" y="3013"/>
                <a:ext cx="50" cy="123"/>
              </a:xfrm>
              <a:custGeom>
                <a:avLst/>
                <a:gdLst>
                  <a:gd name="T0" fmla="*/ 0 w 20"/>
                  <a:gd name="T1" fmla="*/ 457 h 46"/>
                  <a:gd name="T2" fmla="*/ 300 w 20"/>
                  <a:gd name="T3" fmla="*/ 35 h 46"/>
                  <a:gd name="T4" fmla="*/ 250 w 20"/>
                  <a:gd name="T5" fmla="*/ 422 h 46"/>
                  <a:gd name="T6" fmla="*/ 125 w 20"/>
                  <a:gd name="T7" fmla="*/ 500 h 46"/>
                  <a:gd name="T8" fmla="*/ 0 w 20"/>
                  <a:gd name="T9" fmla="*/ 88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6">
                    <a:moveTo>
                      <a:pt x="0" y="24"/>
                    </a:moveTo>
                    <a:cubicBezTo>
                      <a:pt x="4" y="18"/>
                      <a:pt x="8" y="0"/>
                      <a:pt x="19" y="2"/>
                    </a:cubicBezTo>
                    <a:cubicBezTo>
                      <a:pt x="13" y="7"/>
                      <a:pt x="20" y="16"/>
                      <a:pt x="16" y="22"/>
                    </a:cubicBezTo>
                    <a:cubicBezTo>
                      <a:pt x="15" y="25"/>
                      <a:pt x="11" y="24"/>
                      <a:pt x="8" y="26"/>
                    </a:cubicBezTo>
                    <a:cubicBezTo>
                      <a:pt x="2" y="30"/>
                      <a:pt x="1" y="39"/>
                      <a:pt x="0" y="46"/>
                    </a:cubicBezTo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5" name="Freeform 582">
                <a:extLst>
                  <a:ext uri="{FF2B5EF4-FFF2-40B4-BE49-F238E27FC236}">
                    <a16:creationId xmlns:a16="http://schemas.microsoft.com/office/drawing/2014/main" id="{82EE2780-0EC1-4D79-AA5D-F0DE28F73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" y="2763"/>
                <a:ext cx="258" cy="226"/>
              </a:xfrm>
              <a:custGeom>
                <a:avLst/>
                <a:gdLst>
                  <a:gd name="T0" fmla="*/ 817 w 103"/>
                  <a:gd name="T1" fmla="*/ 0 h 85"/>
                  <a:gd name="T2" fmla="*/ 0 w 103"/>
                  <a:gd name="T3" fmla="*/ 1393 h 85"/>
                  <a:gd name="T4" fmla="*/ 942 w 103"/>
                  <a:gd name="T5" fmla="*/ 1462 h 85"/>
                  <a:gd name="T6" fmla="*/ 1368 w 103"/>
                  <a:gd name="T7" fmla="*/ 1295 h 85"/>
                  <a:gd name="T8" fmla="*/ 1255 w 103"/>
                  <a:gd name="T9" fmla="*/ 487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85">
                    <a:moveTo>
                      <a:pt x="52" y="0"/>
                    </a:moveTo>
                    <a:cubicBezTo>
                      <a:pt x="80" y="36"/>
                      <a:pt x="39" y="81"/>
                      <a:pt x="0" y="74"/>
                    </a:cubicBezTo>
                    <a:cubicBezTo>
                      <a:pt x="16" y="85"/>
                      <a:pt x="43" y="80"/>
                      <a:pt x="60" y="78"/>
                    </a:cubicBezTo>
                    <a:cubicBezTo>
                      <a:pt x="69" y="77"/>
                      <a:pt x="80" y="75"/>
                      <a:pt x="87" y="69"/>
                    </a:cubicBezTo>
                    <a:cubicBezTo>
                      <a:pt x="103" y="56"/>
                      <a:pt x="91" y="37"/>
                      <a:pt x="80" y="26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6" name="Freeform 583">
                <a:extLst>
                  <a:ext uri="{FF2B5EF4-FFF2-40B4-BE49-F238E27FC236}">
                    <a16:creationId xmlns:a16="http://schemas.microsoft.com/office/drawing/2014/main" id="{3E694115-A797-4737-98EA-668705E79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976"/>
                <a:ext cx="103" cy="245"/>
              </a:xfrm>
              <a:custGeom>
                <a:avLst/>
                <a:gdLst>
                  <a:gd name="T0" fmla="*/ 63 w 41"/>
                  <a:gd name="T1" fmla="*/ 35 h 92"/>
                  <a:gd name="T2" fmla="*/ 63 w 41"/>
                  <a:gd name="T3" fmla="*/ 623 h 92"/>
                  <a:gd name="T4" fmla="*/ 251 w 41"/>
                  <a:gd name="T5" fmla="*/ 1169 h 92"/>
                  <a:gd name="T6" fmla="*/ 0 w 41"/>
                  <a:gd name="T7" fmla="*/ 1624 h 92"/>
                  <a:gd name="T8" fmla="*/ 304 w 41"/>
                  <a:gd name="T9" fmla="*/ 1702 h 92"/>
                  <a:gd name="T10" fmla="*/ 568 w 41"/>
                  <a:gd name="T11" fmla="*/ 1262 h 92"/>
                  <a:gd name="T12" fmla="*/ 600 w 41"/>
                  <a:gd name="T13" fmla="*/ 660 h 92"/>
                  <a:gd name="T14" fmla="*/ 176 w 41"/>
                  <a:gd name="T15" fmla="*/ 0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92">
                    <a:moveTo>
                      <a:pt x="4" y="2"/>
                    </a:moveTo>
                    <a:cubicBezTo>
                      <a:pt x="4" y="8"/>
                      <a:pt x="11" y="30"/>
                      <a:pt x="4" y="33"/>
                    </a:cubicBezTo>
                    <a:cubicBezTo>
                      <a:pt x="15" y="29"/>
                      <a:pt x="17" y="56"/>
                      <a:pt x="16" y="62"/>
                    </a:cubicBezTo>
                    <a:cubicBezTo>
                      <a:pt x="15" y="74"/>
                      <a:pt x="8" y="79"/>
                      <a:pt x="0" y="86"/>
                    </a:cubicBezTo>
                    <a:cubicBezTo>
                      <a:pt x="6" y="87"/>
                      <a:pt x="12" y="92"/>
                      <a:pt x="19" y="90"/>
                    </a:cubicBezTo>
                    <a:cubicBezTo>
                      <a:pt x="27" y="87"/>
                      <a:pt x="33" y="74"/>
                      <a:pt x="36" y="67"/>
                    </a:cubicBezTo>
                    <a:cubicBezTo>
                      <a:pt x="41" y="57"/>
                      <a:pt x="41" y="45"/>
                      <a:pt x="38" y="35"/>
                    </a:cubicBezTo>
                    <a:cubicBezTo>
                      <a:pt x="35" y="21"/>
                      <a:pt x="23" y="6"/>
                      <a:pt x="11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7" name="Freeform 584">
                <a:extLst>
                  <a:ext uri="{FF2B5EF4-FFF2-40B4-BE49-F238E27FC236}">
                    <a16:creationId xmlns:a16="http://schemas.microsoft.com/office/drawing/2014/main" id="{9373A6E7-9B86-4D17-88BF-F36400C91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3296"/>
                <a:ext cx="82" cy="205"/>
              </a:xfrm>
              <a:custGeom>
                <a:avLst/>
                <a:gdLst>
                  <a:gd name="T0" fmla="*/ 0 w 33"/>
                  <a:gd name="T1" fmla="*/ 1454 h 77"/>
                  <a:gd name="T2" fmla="*/ 246 w 33"/>
                  <a:gd name="T3" fmla="*/ 998 h 77"/>
                  <a:gd name="T4" fmla="*/ 507 w 33"/>
                  <a:gd name="T5" fmla="*/ 1113 h 77"/>
                  <a:gd name="T6" fmla="*/ 353 w 33"/>
                  <a:gd name="T7" fmla="*/ 490 h 77"/>
                  <a:gd name="T8" fmla="*/ 246 w 33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77">
                    <a:moveTo>
                      <a:pt x="0" y="77"/>
                    </a:moveTo>
                    <a:cubicBezTo>
                      <a:pt x="3" y="67"/>
                      <a:pt x="2" y="52"/>
                      <a:pt x="16" y="53"/>
                    </a:cubicBezTo>
                    <a:cubicBezTo>
                      <a:pt x="22" y="53"/>
                      <a:pt x="28" y="57"/>
                      <a:pt x="33" y="59"/>
                    </a:cubicBezTo>
                    <a:cubicBezTo>
                      <a:pt x="31" y="48"/>
                      <a:pt x="26" y="38"/>
                      <a:pt x="23" y="26"/>
                    </a:cubicBezTo>
                    <a:cubicBezTo>
                      <a:pt x="20" y="17"/>
                      <a:pt x="20" y="8"/>
                      <a:pt x="16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8" name="Freeform 585">
                <a:extLst>
                  <a:ext uri="{FF2B5EF4-FFF2-40B4-BE49-F238E27FC236}">
                    <a16:creationId xmlns:a16="http://schemas.microsoft.com/office/drawing/2014/main" id="{F809BF46-09DC-40F4-8CE3-1FDAB3FE9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3480"/>
                <a:ext cx="233" cy="229"/>
              </a:xfrm>
              <a:custGeom>
                <a:avLst/>
                <a:gdLst>
                  <a:gd name="T0" fmla="*/ 1288 w 93"/>
                  <a:gd name="T1" fmla="*/ 264 h 86"/>
                  <a:gd name="T2" fmla="*/ 1097 w 93"/>
                  <a:gd name="T3" fmla="*/ 716 h 86"/>
                  <a:gd name="T4" fmla="*/ 772 w 93"/>
                  <a:gd name="T5" fmla="*/ 999 h 86"/>
                  <a:gd name="T6" fmla="*/ 438 w 93"/>
                  <a:gd name="T7" fmla="*/ 1078 h 86"/>
                  <a:gd name="T8" fmla="*/ 83 w 93"/>
                  <a:gd name="T9" fmla="*/ 1531 h 86"/>
                  <a:gd name="T10" fmla="*/ 0 w 93"/>
                  <a:gd name="T11" fmla="*/ 1624 h 86"/>
                  <a:gd name="T12" fmla="*/ 313 w 93"/>
                  <a:gd name="T13" fmla="*/ 1624 h 86"/>
                  <a:gd name="T14" fmla="*/ 501 w 93"/>
                  <a:gd name="T15" fmla="*/ 1587 h 86"/>
                  <a:gd name="T16" fmla="*/ 742 w 93"/>
                  <a:gd name="T17" fmla="*/ 1475 h 86"/>
                  <a:gd name="T18" fmla="*/ 1117 w 93"/>
                  <a:gd name="T19" fmla="*/ 1134 h 86"/>
                  <a:gd name="T20" fmla="*/ 1350 w 93"/>
                  <a:gd name="T21" fmla="*/ 0 h 86"/>
                  <a:gd name="T22" fmla="*/ 1288 w 93"/>
                  <a:gd name="T23" fmla="*/ 264 h 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3" h="86">
                    <a:moveTo>
                      <a:pt x="82" y="14"/>
                    </a:moveTo>
                    <a:cubicBezTo>
                      <a:pt x="81" y="23"/>
                      <a:pt x="77" y="32"/>
                      <a:pt x="70" y="38"/>
                    </a:cubicBezTo>
                    <a:cubicBezTo>
                      <a:pt x="64" y="43"/>
                      <a:pt x="56" y="49"/>
                      <a:pt x="49" y="53"/>
                    </a:cubicBezTo>
                    <a:cubicBezTo>
                      <a:pt x="42" y="56"/>
                      <a:pt x="36" y="56"/>
                      <a:pt x="28" y="57"/>
                    </a:cubicBezTo>
                    <a:cubicBezTo>
                      <a:pt x="15" y="59"/>
                      <a:pt x="12" y="71"/>
                      <a:pt x="5" y="81"/>
                    </a:cubicBezTo>
                    <a:cubicBezTo>
                      <a:pt x="3" y="83"/>
                      <a:pt x="2" y="85"/>
                      <a:pt x="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4" y="85"/>
                      <a:pt x="28" y="85"/>
                      <a:pt x="32" y="84"/>
                    </a:cubicBezTo>
                    <a:cubicBezTo>
                      <a:pt x="38" y="83"/>
                      <a:pt x="42" y="80"/>
                      <a:pt x="47" y="78"/>
                    </a:cubicBezTo>
                    <a:cubicBezTo>
                      <a:pt x="56" y="73"/>
                      <a:pt x="65" y="68"/>
                      <a:pt x="71" y="60"/>
                    </a:cubicBezTo>
                    <a:cubicBezTo>
                      <a:pt x="81" y="48"/>
                      <a:pt x="93" y="15"/>
                      <a:pt x="86" y="0"/>
                    </a:cubicBezTo>
                    <a:cubicBezTo>
                      <a:pt x="82" y="3"/>
                      <a:pt x="83" y="9"/>
                      <a:pt x="82" y="14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99" name="Freeform 586">
                <a:extLst>
                  <a:ext uri="{FF2B5EF4-FFF2-40B4-BE49-F238E27FC236}">
                    <a16:creationId xmlns:a16="http://schemas.microsoft.com/office/drawing/2014/main" id="{DA5A4871-EF27-4C42-BFA0-1745F5AC3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3149"/>
                <a:ext cx="83" cy="80"/>
              </a:xfrm>
              <a:custGeom>
                <a:avLst/>
                <a:gdLst>
                  <a:gd name="T0" fmla="*/ 0 w 33"/>
                  <a:gd name="T1" fmla="*/ 248 h 30"/>
                  <a:gd name="T2" fmla="*/ 493 w 33"/>
                  <a:gd name="T3" fmla="*/ 0 h 30"/>
                  <a:gd name="T4" fmla="*/ 526 w 33"/>
                  <a:gd name="T5" fmla="*/ 568 h 30"/>
                  <a:gd name="T6" fmla="*/ 397 w 33"/>
                  <a:gd name="T7" fmla="*/ 376 h 30"/>
                  <a:gd name="T8" fmla="*/ 176 w 33"/>
                  <a:gd name="T9" fmla="*/ 32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0">
                    <a:moveTo>
                      <a:pt x="0" y="13"/>
                    </a:moveTo>
                    <a:cubicBezTo>
                      <a:pt x="11" y="17"/>
                      <a:pt x="24" y="8"/>
                      <a:pt x="31" y="0"/>
                    </a:cubicBezTo>
                    <a:cubicBezTo>
                      <a:pt x="31" y="10"/>
                      <a:pt x="32" y="20"/>
                      <a:pt x="33" y="30"/>
                    </a:cubicBezTo>
                    <a:cubicBezTo>
                      <a:pt x="30" y="26"/>
                      <a:pt x="30" y="22"/>
                      <a:pt x="25" y="20"/>
                    </a:cubicBezTo>
                    <a:cubicBezTo>
                      <a:pt x="20" y="18"/>
                      <a:pt x="17" y="21"/>
                      <a:pt x="11" y="17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0" name="Freeform 587">
                <a:extLst>
                  <a:ext uri="{FF2B5EF4-FFF2-40B4-BE49-F238E27FC236}">
                    <a16:creationId xmlns:a16="http://schemas.microsoft.com/office/drawing/2014/main" id="{D2E55028-BA4F-4DF9-B933-8E44FD060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611"/>
                <a:ext cx="140" cy="402"/>
              </a:xfrm>
              <a:custGeom>
                <a:avLst/>
                <a:gdLst>
                  <a:gd name="T0" fmla="*/ 563 w 56"/>
                  <a:gd name="T1" fmla="*/ 751 h 151"/>
                  <a:gd name="T2" fmla="*/ 283 w 56"/>
                  <a:gd name="T3" fmla="*/ 1850 h 151"/>
                  <a:gd name="T4" fmla="*/ 33 w 56"/>
                  <a:gd name="T5" fmla="*/ 2849 h 151"/>
                  <a:gd name="T6" fmla="*/ 458 w 56"/>
                  <a:gd name="T7" fmla="*/ 2111 h 151"/>
                  <a:gd name="T8" fmla="*/ 783 w 56"/>
                  <a:gd name="T9" fmla="*/ 1603 h 151"/>
                  <a:gd name="T10" fmla="*/ 738 w 56"/>
                  <a:gd name="T11" fmla="*/ 703 h 151"/>
                  <a:gd name="T12" fmla="*/ 875 w 56"/>
                  <a:gd name="T13" fmla="*/ 0 h 151"/>
                  <a:gd name="T14" fmla="*/ 613 w 56"/>
                  <a:gd name="T15" fmla="*/ 282 h 151"/>
                  <a:gd name="T16" fmla="*/ 425 w 56"/>
                  <a:gd name="T17" fmla="*/ 644 h 15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151">
                    <a:moveTo>
                      <a:pt x="36" y="40"/>
                    </a:moveTo>
                    <a:cubicBezTo>
                      <a:pt x="42" y="56"/>
                      <a:pt x="21" y="82"/>
                      <a:pt x="18" y="98"/>
                    </a:cubicBezTo>
                    <a:cubicBezTo>
                      <a:pt x="14" y="115"/>
                      <a:pt x="0" y="133"/>
                      <a:pt x="2" y="151"/>
                    </a:cubicBezTo>
                    <a:cubicBezTo>
                      <a:pt x="9" y="133"/>
                      <a:pt x="6" y="120"/>
                      <a:pt x="29" y="112"/>
                    </a:cubicBezTo>
                    <a:cubicBezTo>
                      <a:pt x="44" y="106"/>
                      <a:pt x="50" y="98"/>
                      <a:pt x="50" y="85"/>
                    </a:cubicBezTo>
                    <a:cubicBezTo>
                      <a:pt x="49" y="69"/>
                      <a:pt x="47" y="53"/>
                      <a:pt x="47" y="37"/>
                    </a:cubicBezTo>
                    <a:cubicBezTo>
                      <a:pt x="48" y="28"/>
                      <a:pt x="45" y="6"/>
                      <a:pt x="56" y="0"/>
                    </a:cubicBezTo>
                    <a:cubicBezTo>
                      <a:pt x="48" y="3"/>
                      <a:pt x="42" y="9"/>
                      <a:pt x="39" y="15"/>
                    </a:cubicBezTo>
                    <a:cubicBezTo>
                      <a:pt x="36" y="21"/>
                      <a:pt x="38" y="32"/>
                      <a:pt x="27" y="34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1" name="Freeform 588">
                <a:extLst>
                  <a:ext uri="{FF2B5EF4-FFF2-40B4-BE49-F238E27FC236}">
                    <a16:creationId xmlns:a16="http://schemas.microsoft.com/office/drawing/2014/main" id="{78BF0C29-73DD-419A-B4E0-673FF9B61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501"/>
                <a:ext cx="283" cy="323"/>
              </a:xfrm>
              <a:custGeom>
                <a:avLst/>
                <a:gdLst>
                  <a:gd name="T0" fmla="*/ 20 w 113"/>
                  <a:gd name="T1" fmla="*/ 115 h 121"/>
                  <a:gd name="T2" fmla="*/ 20 w 113"/>
                  <a:gd name="T3" fmla="*/ 136 h 121"/>
                  <a:gd name="T4" fmla="*/ 20 w 113"/>
                  <a:gd name="T5" fmla="*/ 798 h 121"/>
                  <a:gd name="T6" fmla="*/ 50 w 113"/>
                  <a:gd name="T7" fmla="*/ 1353 h 121"/>
                  <a:gd name="T8" fmla="*/ 188 w 113"/>
                  <a:gd name="T9" fmla="*/ 1882 h 121"/>
                  <a:gd name="T10" fmla="*/ 438 w 113"/>
                  <a:gd name="T11" fmla="*/ 2301 h 121"/>
                  <a:gd name="T12" fmla="*/ 333 w 113"/>
                  <a:gd name="T13" fmla="*/ 1596 h 121"/>
                  <a:gd name="T14" fmla="*/ 488 w 113"/>
                  <a:gd name="T15" fmla="*/ 876 h 121"/>
                  <a:gd name="T16" fmla="*/ 1756 w 113"/>
                  <a:gd name="T17" fmla="*/ 93 h 121"/>
                  <a:gd name="T18" fmla="*/ 1776 w 113"/>
                  <a:gd name="T19" fmla="*/ 0 h 121"/>
                  <a:gd name="T20" fmla="*/ 20 w 113"/>
                  <a:gd name="T21" fmla="*/ 0 h 121"/>
                  <a:gd name="T22" fmla="*/ 20 w 113"/>
                  <a:gd name="T23" fmla="*/ 115 h 1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12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3" y="18"/>
                      <a:pt x="0" y="31"/>
                      <a:pt x="1" y="42"/>
                    </a:cubicBezTo>
                    <a:cubicBezTo>
                      <a:pt x="1" y="52"/>
                      <a:pt x="2" y="62"/>
                      <a:pt x="3" y="71"/>
                    </a:cubicBezTo>
                    <a:cubicBezTo>
                      <a:pt x="4" y="81"/>
                      <a:pt x="8" y="90"/>
                      <a:pt x="12" y="99"/>
                    </a:cubicBezTo>
                    <a:cubicBezTo>
                      <a:pt x="16" y="108"/>
                      <a:pt x="19" y="114"/>
                      <a:pt x="28" y="121"/>
                    </a:cubicBezTo>
                    <a:cubicBezTo>
                      <a:pt x="25" y="108"/>
                      <a:pt x="21" y="97"/>
                      <a:pt x="21" y="84"/>
                    </a:cubicBezTo>
                    <a:cubicBezTo>
                      <a:pt x="21" y="70"/>
                      <a:pt x="27" y="59"/>
                      <a:pt x="31" y="46"/>
                    </a:cubicBezTo>
                    <a:cubicBezTo>
                      <a:pt x="41" y="10"/>
                      <a:pt x="82" y="8"/>
                      <a:pt x="112" y="5"/>
                    </a:cubicBezTo>
                    <a:cubicBezTo>
                      <a:pt x="113" y="3"/>
                      <a:pt x="113" y="1"/>
                      <a:pt x="113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2" name="Freeform 589">
                <a:extLst>
                  <a:ext uri="{FF2B5EF4-FFF2-40B4-BE49-F238E27FC236}">
                    <a16:creationId xmlns:a16="http://schemas.microsoft.com/office/drawing/2014/main" id="{D68D598F-26A6-4CA5-9AA1-27B1AD35C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8" y="3101"/>
                <a:ext cx="60" cy="224"/>
              </a:xfrm>
              <a:custGeom>
                <a:avLst/>
                <a:gdLst>
                  <a:gd name="T0" fmla="*/ 250 w 24"/>
                  <a:gd name="T1" fmla="*/ 0 h 84"/>
                  <a:gd name="T2" fmla="*/ 50 w 24"/>
                  <a:gd name="T3" fmla="*/ 776 h 84"/>
                  <a:gd name="T4" fmla="*/ 63 w 24"/>
                  <a:gd name="T5" fmla="*/ 1229 h 84"/>
                  <a:gd name="T6" fmla="*/ 20 w 24"/>
                  <a:gd name="T7" fmla="*/ 1592 h 84"/>
                  <a:gd name="T8" fmla="*/ 125 w 24"/>
                  <a:gd name="T9" fmla="*/ 968 h 84"/>
                  <a:gd name="T10" fmla="*/ 375 w 24"/>
                  <a:gd name="T11" fmla="*/ 589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84">
                    <a:moveTo>
                      <a:pt x="16" y="0"/>
                    </a:moveTo>
                    <a:cubicBezTo>
                      <a:pt x="17" y="15"/>
                      <a:pt x="4" y="27"/>
                      <a:pt x="3" y="41"/>
                    </a:cubicBezTo>
                    <a:cubicBezTo>
                      <a:pt x="3" y="49"/>
                      <a:pt x="5" y="57"/>
                      <a:pt x="4" y="65"/>
                    </a:cubicBezTo>
                    <a:cubicBezTo>
                      <a:pt x="3" y="71"/>
                      <a:pt x="0" y="77"/>
                      <a:pt x="1" y="84"/>
                    </a:cubicBezTo>
                    <a:cubicBezTo>
                      <a:pt x="8" y="75"/>
                      <a:pt x="4" y="61"/>
                      <a:pt x="8" y="51"/>
                    </a:cubicBezTo>
                    <a:cubicBezTo>
                      <a:pt x="11" y="44"/>
                      <a:pt x="18" y="35"/>
                      <a:pt x="24" y="3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3" name="Freeform 590">
                <a:extLst>
                  <a:ext uri="{FF2B5EF4-FFF2-40B4-BE49-F238E27FC236}">
                    <a16:creationId xmlns:a16="http://schemas.microsoft.com/office/drawing/2014/main" id="{35CCBD45-8C79-44FF-B2D6-5D14A51BD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5" y="2499"/>
                <a:ext cx="183" cy="184"/>
              </a:xfrm>
              <a:custGeom>
                <a:avLst/>
                <a:gdLst>
                  <a:gd name="T0" fmla="*/ 396 w 73"/>
                  <a:gd name="T1" fmla="*/ 35 h 69"/>
                  <a:gd name="T2" fmla="*/ 0 w 73"/>
                  <a:gd name="T3" fmla="*/ 1173 h 69"/>
                  <a:gd name="T4" fmla="*/ 910 w 73"/>
                  <a:gd name="T5" fmla="*/ 1101 h 69"/>
                  <a:gd name="T6" fmla="*/ 1025 w 73"/>
                  <a:gd name="T7" fmla="*/ 35 h 69"/>
                  <a:gd name="T8" fmla="*/ 554 w 73"/>
                  <a:gd name="T9" fmla="*/ 21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69">
                    <a:moveTo>
                      <a:pt x="25" y="2"/>
                    </a:moveTo>
                    <a:cubicBezTo>
                      <a:pt x="34" y="25"/>
                      <a:pt x="21" y="52"/>
                      <a:pt x="0" y="62"/>
                    </a:cubicBezTo>
                    <a:cubicBezTo>
                      <a:pt x="19" y="61"/>
                      <a:pt x="41" y="69"/>
                      <a:pt x="58" y="58"/>
                    </a:cubicBezTo>
                    <a:cubicBezTo>
                      <a:pt x="73" y="48"/>
                      <a:pt x="70" y="18"/>
                      <a:pt x="65" y="2"/>
                    </a:cubicBezTo>
                    <a:cubicBezTo>
                      <a:pt x="55" y="5"/>
                      <a:pt x="45" y="0"/>
                      <a:pt x="35" y="1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4" name="Freeform 591">
                <a:extLst>
                  <a:ext uri="{FF2B5EF4-FFF2-40B4-BE49-F238E27FC236}">
                    <a16:creationId xmlns:a16="http://schemas.microsoft.com/office/drawing/2014/main" id="{D1D3F5BF-0C86-445A-B764-AFDB15D70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3115"/>
                <a:ext cx="135" cy="194"/>
              </a:xfrm>
              <a:custGeom>
                <a:avLst/>
                <a:gdLst>
                  <a:gd name="T0" fmla="*/ 208 w 54"/>
                  <a:gd name="T1" fmla="*/ 0 h 73"/>
                  <a:gd name="T2" fmla="*/ 0 w 54"/>
                  <a:gd name="T3" fmla="*/ 486 h 73"/>
                  <a:gd name="T4" fmla="*/ 395 w 54"/>
                  <a:gd name="T5" fmla="*/ 1124 h 73"/>
                  <a:gd name="T6" fmla="*/ 645 w 54"/>
                  <a:gd name="T7" fmla="*/ 1164 h 73"/>
                  <a:gd name="T8" fmla="*/ 658 w 54"/>
                  <a:gd name="T9" fmla="*/ 904 h 73"/>
                  <a:gd name="T10" fmla="*/ 845 w 54"/>
                  <a:gd name="T11" fmla="*/ 712 h 73"/>
                  <a:gd name="T12" fmla="*/ 563 w 54"/>
                  <a:gd name="T13" fmla="*/ 882 h 73"/>
                  <a:gd name="T14" fmla="*/ 250 w 54"/>
                  <a:gd name="T15" fmla="*/ 9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73">
                    <a:moveTo>
                      <a:pt x="13" y="0"/>
                    </a:moveTo>
                    <a:cubicBezTo>
                      <a:pt x="14" y="10"/>
                      <a:pt x="5" y="18"/>
                      <a:pt x="0" y="26"/>
                    </a:cubicBezTo>
                    <a:cubicBezTo>
                      <a:pt x="18" y="35"/>
                      <a:pt x="16" y="45"/>
                      <a:pt x="25" y="60"/>
                    </a:cubicBezTo>
                    <a:cubicBezTo>
                      <a:pt x="29" y="66"/>
                      <a:pt x="36" y="73"/>
                      <a:pt x="41" y="62"/>
                    </a:cubicBezTo>
                    <a:cubicBezTo>
                      <a:pt x="43" y="59"/>
                      <a:pt x="40" y="53"/>
                      <a:pt x="42" y="48"/>
                    </a:cubicBezTo>
                    <a:cubicBezTo>
                      <a:pt x="44" y="44"/>
                      <a:pt x="50" y="40"/>
                      <a:pt x="54" y="38"/>
                    </a:cubicBezTo>
                    <a:cubicBezTo>
                      <a:pt x="46" y="39"/>
                      <a:pt x="41" y="41"/>
                      <a:pt x="36" y="47"/>
                    </a:cubicBezTo>
                    <a:cubicBezTo>
                      <a:pt x="23" y="40"/>
                      <a:pt x="20" y="17"/>
                      <a:pt x="16" y="5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5" name="Freeform 592">
                <a:extLst>
                  <a:ext uri="{FF2B5EF4-FFF2-40B4-BE49-F238E27FC236}">
                    <a16:creationId xmlns:a16="http://schemas.microsoft.com/office/drawing/2014/main" id="{65889405-25E0-4F91-BBF6-D5BEB5AFF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3" y="2741"/>
                <a:ext cx="45" cy="134"/>
              </a:xfrm>
              <a:custGeom>
                <a:avLst/>
                <a:gdLst>
                  <a:gd name="T0" fmla="*/ 33 w 18"/>
                  <a:gd name="T1" fmla="*/ 94 h 50"/>
                  <a:gd name="T2" fmla="*/ 83 w 18"/>
                  <a:gd name="T3" fmla="*/ 461 h 50"/>
                  <a:gd name="T4" fmla="*/ 158 w 18"/>
                  <a:gd name="T5" fmla="*/ 710 h 50"/>
                  <a:gd name="T6" fmla="*/ 125 w 18"/>
                  <a:gd name="T7" fmla="*/ 962 h 50"/>
                  <a:gd name="T8" fmla="*/ 220 w 18"/>
                  <a:gd name="T9" fmla="*/ 517 h 50"/>
                  <a:gd name="T10" fmla="*/ 283 w 18"/>
                  <a:gd name="T11" fmla="*/ 287 h 50"/>
                  <a:gd name="T12" fmla="*/ 0 w 18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50">
                    <a:moveTo>
                      <a:pt x="2" y="5"/>
                    </a:moveTo>
                    <a:cubicBezTo>
                      <a:pt x="7" y="10"/>
                      <a:pt x="3" y="17"/>
                      <a:pt x="5" y="24"/>
                    </a:cubicBezTo>
                    <a:cubicBezTo>
                      <a:pt x="7" y="28"/>
                      <a:pt x="10" y="31"/>
                      <a:pt x="10" y="37"/>
                    </a:cubicBezTo>
                    <a:cubicBezTo>
                      <a:pt x="9" y="41"/>
                      <a:pt x="6" y="47"/>
                      <a:pt x="8" y="50"/>
                    </a:cubicBezTo>
                    <a:cubicBezTo>
                      <a:pt x="12" y="45"/>
                      <a:pt x="12" y="34"/>
                      <a:pt x="14" y="27"/>
                    </a:cubicBezTo>
                    <a:cubicBezTo>
                      <a:pt x="15" y="24"/>
                      <a:pt x="18" y="18"/>
                      <a:pt x="18" y="15"/>
                    </a:cubicBezTo>
                    <a:cubicBezTo>
                      <a:pt x="18" y="8"/>
                      <a:pt x="7" y="2"/>
                      <a:pt x="0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6" name="Freeform 593">
                <a:extLst>
                  <a:ext uri="{FF2B5EF4-FFF2-40B4-BE49-F238E27FC236}">
                    <a16:creationId xmlns:a16="http://schemas.microsoft.com/office/drawing/2014/main" id="{536494AE-DF8A-46B5-B784-E9F302388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3125"/>
                <a:ext cx="73" cy="94"/>
              </a:xfrm>
              <a:custGeom>
                <a:avLst/>
                <a:gdLst>
                  <a:gd name="T0" fmla="*/ 400 w 29"/>
                  <a:gd name="T1" fmla="*/ 0 h 35"/>
                  <a:gd name="T2" fmla="*/ 191 w 29"/>
                  <a:gd name="T3" fmla="*/ 231 h 35"/>
                  <a:gd name="T4" fmla="*/ 0 w 29"/>
                  <a:gd name="T5" fmla="*/ 449 h 35"/>
                  <a:gd name="T6" fmla="*/ 335 w 29"/>
                  <a:gd name="T7" fmla="*/ 677 h 35"/>
                  <a:gd name="T8" fmla="*/ 254 w 29"/>
                  <a:gd name="T9" fmla="*/ 333 h 35"/>
                  <a:gd name="T10" fmla="*/ 463 w 29"/>
                  <a:gd name="T11" fmla="*/ 35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35">
                    <a:moveTo>
                      <a:pt x="25" y="0"/>
                    </a:moveTo>
                    <a:cubicBezTo>
                      <a:pt x="20" y="2"/>
                      <a:pt x="16" y="8"/>
                      <a:pt x="12" y="12"/>
                    </a:cubicBezTo>
                    <a:cubicBezTo>
                      <a:pt x="7" y="15"/>
                      <a:pt x="3" y="19"/>
                      <a:pt x="0" y="23"/>
                    </a:cubicBezTo>
                    <a:cubicBezTo>
                      <a:pt x="10" y="24"/>
                      <a:pt x="15" y="27"/>
                      <a:pt x="21" y="35"/>
                    </a:cubicBezTo>
                    <a:cubicBezTo>
                      <a:pt x="17" y="31"/>
                      <a:pt x="14" y="23"/>
                      <a:pt x="16" y="17"/>
                    </a:cubicBezTo>
                    <a:cubicBezTo>
                      <a:pt x="18" y="11"/>
                      <a:pt x="27" y="8"/>
                      <a:pt x="29" y="2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7" name="Freeform 594">
                <a:extLst>
                  <a:ext uri="{FF2B5EF4-FFF2-40B4-BE49-F238E27FC236}">
                    <a16:creationId xmlns:a16="http://schemas.microsoft.com/office/drawing/2014/main" id="{77D6C73B-6B2F-4CAC-B1EA-27AB8016C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016"/>
                <a:ext cx="40" cy="117"/>
              </a:xfrm>
              <a:custGeom>
                <a:avLst/>
                <a:gdLst>
                  <a:gd name="T0" fmla="*/ 0 w 16"/>
                  <a:gd name="T1" fmla="*/ 468 h 44"/>
                  <a:gd name="T2" fmla="*/ 250 w 16"/>
                  <a:gd name="T3" fmla="*/ 792 h 44"/>
                  <a:gd name="T4" fmla="*/ 83 w 16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44">
                    <a:moveTo>
                      <a:pt x="0" y="25"/>
                    </a:moveTo>
                    <a:cubicBezTo>
                      <a:pt x="3" y="31"/>
                      <a:pt x="7" y="44"/>
                      <a:pt x="16" y="42"/>
                    </a:cubicBezTo>
                    <a:cubicBezTo>
                      <a:pt x="6" y="35"/>
                      <a:pt x="2" y="12"/>
                      <a:pt x="5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8" name="Freeform 595">
                <a:extLst>
                  <a:ext uri="{FF2B5EF4-FFF2-40B4-BE49-F238E27FC236}">
                    <a16:creationId xmlns:a16="http://schemas.microsoft.com/office/drawing/2014/main" id="{3E470232-CF2C-4CAC-A902-B56E4799A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784"/>
                <a:ext cx="93" cy="93"/>
              </a:xfrm>
              <a:custGeom>
                <a:avLst/>
                <a:gdLst>
                  <a:gd name="T0" fmla="*/ 0 w 37"/>
                  <a:gd name="T1" fmla="*/ 149 h 35"/>
                  <a:gd name="T2" fmla="*/ 189 w 37"/>
                  <a:gd name="T3" fmla="*/ 35 h 35"/>
                  <a:gd name="T4" fmla="*/ 209 w 37"/>
                  <a:gd name="T5" fmla="*/ 149 h 35"/>
                  <a:gd name="T6" fmla="*/ 588 w 37"/>
                  <a:gd name="T7" fmla="*/ 622 h 35"/>
                  <a:gd name="T8" fmla="*/ 304 w 37"/>
                  <a:gd name="T9" fmla="*/ 452 h 35"/>
                  <a:gd name="T10" fmla="*/ 50 w 37"/>
                  <a:gd name="T11" fmla="*/ 133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35">
                    <a:moveTo>
                      <a:pt x="0" y="8"/>
                    </a:moveTo>
                    <a:cubicBezTo>
                      <a:pt x="3" y="7"/>
                      <a:pt x="9" y="0"/>
                      <a:pt x="12" y="2"/>
                    </a:cubicBezTo>
                    <a:cubicBezTo>
                      <a:pt x="14" y="3"/>
                      <a:pt x="12" y="6"/>
                      <a:pt x="13" y="8"/>
                    </a:cubicBezTo>
                    <a:cubicBezTo>
                      <a:pt x="18" y="17"/>
                      <a:pt x="34" y="23"/>
                      <a:pt x="37" y="33"/>
                    </a:cubicBezTo>
                    <a:cubicBezTo>
                      <a:pt x="31" y="35"/>
                      <a:pt x="23" y="27"/>
                      <a:pt x="19" y="24"/>
                    </a:cubicBezTo>
                    <a:cubicBezTo>
                      <a:pt x="14" y="18"/>
                      <a:pt x="9" y="13"/>
                      <a:pt x="3" y="7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09" name="Freeform 596">
                <a:extLst>
                  <a:ext uri="{FF2B5EF4-FFF2-40B4-BE49-F238E27FC236}">
                    <a16:creationId xmlns:a16="http://schemas.microsoft.com/office/drawing/2014/main" id="{0E37A083-C5A7-4535-92A3-7BB51E741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560"/>
                <a:ext cx="38" cy="53"/>
              </a:xfrm>
              <a:custGeom>
                <a:avLst/>
                <a:gdLst>
                  <a:gd name="T0" fmla="*/ 51 w 15"/>
                  <a:gd name="T1" fmla="*/ 371 h 20"/>
                  <a:gd name="T2" fmla="*/ 0 w 15"/>
                  <a:gd name="T3" fmla="*/ 0 h 20"/>
                  <a:gd name="T4" fmla="*/ 243 w 15"/>
                  <a:gd name="T5" fmla="*/ 281 h 20"/>
                  <a:gd name="T6" fmla="*/ 117 w 15"/>
                  <a:gd name="T7" fmla="*/ 37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0">
                    <a:moveTo>
                      <a:pt x="3" y="20"/>
                    </a:moveTo>
                    <a:cubicBezTo>
                      <a:pt x="3" y="14"/>
                      <a:pt x="2" y="6"/>
                      <a:pt x="0" y="0"/>
                    </a:cubicBezTo>
                    <a:cubicBezTo>
                      <a:pt x="4" y="7"/>
                      <a:pt x="11" y="10"/>
                      <a:pt x="15" y="15"/>
                    </a:cubicBezTo>
                    <a:cubicBezTo>
                      <a:pt x="13" y="17"/>
                      <a:pt x="10" y="19"/>
                      <a:pt x="7" y="2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0" name="Freeform 597">
                <a:extLst>
                  <a:ext uri="{FF2B5EF4-FFF2-40B4-BE49-F238E27FC236}">
                    <a16:creationId xmlns:a16="http://schemas.microsoft.com/office/drawing/2014/main" id="{54912837-AB59-4B14-8CCB-0B7AE77ED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325"/>
                <a:ext cx="58" cy="67"/>
              </a:xfrm>
              <a:custGeom>
                <a:avLst/>
                <a:gdLst>
                  <a:gd name="T0" fmla="*/ 0 w 23"/>
                  <a:gd name="T1" fmla="*/ 115 h 25"/>
                  <a:gd name="T2" fmla="*/ 50 w 23"/>
                  <a:gd name="T3" fmla="*/ 482 h 25"/>
                  <a:gd name="T4" fmla="*/ 368 w 2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5">
                    <a:moveTo>
                      <a:pt x="0" y="6"/>
                    </a:moveTo>
                    <a:cubicBezTo>
                      <a:pt x="13" y="4"/>
                      <a:pt x="6" y="19"/>
                      <a:pt x="3" y="25"/>
                    </a:cubicBezTo>
                    <a:cubicBezTo>
                      <a:pt x="12" y="25"/>
                      <a:pt x="23" y="8"/>
                      <a:pt x="23" y="0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1" name="Freeform 598">
                <a:extLst>
                  <a:ext uri="{FF2B5EF4-FFF2-40B4-BE49-F238E27FC236}">
                    <a16:creationId xmlns:a16="http://schemas.microsoft.com/office/drawing/2014/main" id="{921AA1EB-FC2E-4D3F-BEA2-393E61A0D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" y="3451"/>
                <a:ext cx="37" cy="45"/>
              </a:xfrm>
              <a:custGeom>
                <a:avLst/>
                <a:gdLst>
                  <a:gd name="T0" fmla="*/ 0 w 15"/>
                  <a:gd name="T1" fmla="*/ 204 h 17"/>
                  <a:gd name="T2" fmla="*/ 165 w 15"/>
                  <a:gd name="T3" fmla="*/ 0 h 17"/>
                  <a:gd name="T4" fmla="*/ 195 w 15"/>
                  <a:gd name="T5" fmla="*/ 315 h 17"/>
                  <a:gd name="T6" fmla="*/ 12 w 15"/>
                  <a:gd name="T7" fmla="*/ 22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0" y="11"/>
                    </a:moveTo>
                    <a:cubicBezTo>
                      <a:pt x="6" y="9"/>
                      <a:pt x="8" y="4"/>
                      <a:pt x="11" y="0"/>
                    </a:cubicBezTo>
                    <a:cubicBezTo>
                      <a:pt x="13" y="5"/>
                      <a:pt x="15" y="11"/>
                      <a:pt x="13" y="17"/>
                    </a:cubicBezTo>
                    <a:cubicBezTo>
                      <a:pt x="10" y="13"/>
                      <a:pt x="6" y="12"/>
                      <a:pt x="1" y="12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2" name="Freeform 599">
                <a:extLst>
                  <a:ext uri="{FF2B5EF4-FFF2-40B4-BE49-F238E27FC236}">
                    <a16:creationId xmlns:a16="http://schemas.microsoft.com/office/drawing/2014/main" id="{322E8AFD-8509-45F8-8900-BDE23C63C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3363"/>
                <a:ext cx="57" cy="53"/>
              </a:xfrm>
              <a:custGeom>
                <a:avLst/>
                <a:gdLst>
                  <a:gd name="T0" fmla="*/ 0 w 23"/>
                  <a:gd name="T1" fmla="*/ 0 h 20"/>
                  <a:gd name="T2" fmla="*/ 154 w 23"/>
                  <a:gd name="T3" fmla="*/ 170 h 20"/>
                  <a:gd name="T4" fmla="*/ 228 w 23"/>
                  <a:gd name="T5" fmla="*/ 371 h 20"/>
                  <a:gd name="T6" fmla="*/ 349 w 23"/>
                  <a:gd name="T7" fmla="*/ 225 h 20"/>
                  <a:gd name="T8" fmla="*/ 0 w 23"/>
                  <a:gd name="T9" fmla="*/ 3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0" y="0"/>
                    </a:moveTo>
                    <a:cubicBezTo>
                      <a:pt x="3" y="4"/>
                      <a:pt x="7" y="6"/>
                      <a:pt x="10" y="9"/>
                    </a:cubicBezTo>
                    <a:cubicBezTo>
                      <a:pt x="12" y="12"/>
                      <a:pt x="14" y="17"/>
                      <a:pt x="15" y="20"/>
                    </a:cubicBezTo>
                    <a:cubicBezTo>
                      <a:pt x="16" y="16"/>
                      <a:pt x="19" y="13"/>
                      <a:pt x="23" y="12"/>
                    </a:cubicBezTo>
                    <a:cubicBezTo>
                      <a:pt x="16" y="8"/>
                      <a:pt x="8" y="6"/>
                      <a:pt x="0" y="2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3" name="Freeform 600">
                <a:extLst>
                  <a:ext uri="{FF2B5EF4-FFF2-40B4-BE49-F238E27FC236}">
                    <a16:creationId xmlns:a16="http://schemas.microsoft.com/office/drawing/2014/main" id="{5901DD30-C503-464A-8C34-9B3D4FDB8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6" y="3117"/>
                <a:ext cx="27" cy="75"/>
              </a:xfrm>
              <a:custGeom>
                <a:avLst/>
                <a:gdLst>
                  <a:gd name="T0" fmla="*/ 0 w 11"/>
                  <a:gd name="T1" fmla="*/ 0 h 28"/>
                  <a:gd name="T2" fmla="*/ 42 w 11"/>
                  <a:gd name="T3" fmla="*/ 538 h 28"/>
                  <a:gd name="T4" fmla="*/ 162 w 11"/>
                  <a:gd name="T5" fmla="*/ 504 h 28"/>
                  <a:gd name="T6" fmla="*/ 61 w 11"/>
                  <a:gd name="T7" fmla="*/ 3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8">
                    <a:moveTo>
                      <a:pt x="0" y="0"/>
                    </a:moveTo>
                    <a:cubicBezTo>
                      <a:pt x="5" y="10"/>
                      <a:pt x="3" y="18"/>
                      <a:pt x="3" y="28"/>
                    </a:cubicBezTo>
                    <a:cubicBezTo>
                      <a:pt x="6" y="27"/>
                      <a:pt x="9" y="27"/>
                      <a:pt x="11" y="26"/>
                    </a:cubicBezTo>
                    <a:cubicBezTo>
                      <a:pt x="11" y="17"/>
                      <a:pt x="7" y="10"/>
                      <a:pt x="4" y="2"/>
                    </a:cubicBezTo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4" name="Freeform 601">
                <a:extLst>
                  <a:ext uri="{FF2B5EF4-FFF2-40B4-BE49-F238E27FC236}">
                    <a16:creationId xmlns:a16="http://schemas.microsoft.com/office/drawing/2014/main" id="{1D658831-AE3B-4755-93F3-B24D46683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3179"/>
                <a:ext cx="245" cy="285"/>
              </a:xfrm>
              <a:custGeom>
                <a:avLst/>
                <a:gdLst>
                  <a:gd name="T0" fmla="*/ 813 w 98"/>
                  <a:gd name="T1" fmla="*/ 56 h 107"/>
                  <a:gd name="T2" fmla="*/ 208 w 98"/>
                  <a:gd name="T3" fmla="*/ 1057 h 107"/>
                  <a:gd name="T4" fmla="*/ 1220 w 98"/>
                  <a:gd name="T5" fmla="*/ 2022 h 107"/>
                  <a:gd name="T6" fmla="*/ 1333 w 98"/>
                  <a:gd name="T7" fmla="*/ 738 h 107"/>
                  <a:gd name="T8" fmla="*/ 813 w 98"/>
                  <a:gd name="T9" fmla="*/ 56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07">
                    <a:moveTo>
                      <a:pt x="52" y="3"/>
                    </a:moveTo>
                    <a:cubicBezTo>
                      <a:pt x="41" y="11"/>
                      <a:pt x="0" y="27"/>
                      <a:pt x="13" y="56"/>
                    </a:cubicBezTo>
                    <a:cubicBezTo>
                      <a:pt x="25" y="85"/>
                      <a:pt x="63" y="107"/>
                      <a:pt x="78" y="107"/>
                    </a:cubicBezTo>
                    <a:cubicBezTo>
                      <a:pt x="86" y="89"/>
                      <a:pt x="98" y="68"/>
                      <a:pt x="85" y="39"/>
                    </a:cubicBezTo>
                    <a:cubicBezTo>
                      <a:pt x="73" y="10"/>
                      <a:pt x="56" y="0"/>
                      <a:pt x="52" y="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5" name="Freeform 602">
                <a:extLst>
                  <a:ext uri="{FF2B5EF4-FFF2-40B4-BE49-F238E27FC236}">
                    <a16:creationId xmlns:a16="http://schemas.microsoft.com/office/drawing/2014/main" id="{A5B8CB90-607B-4645-90B4-D576BEE90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3096"/>
                <a:ext cx="235" cy="195"/>
              </a:xfrm>
              <a:custGeom>
                <a:avLst/>
                <a:gdLst>
                  <a:gd name="T0" fmla="*/ 0 w 94"/>
                  <a:gd name="T1" fmla="*/ 0 h 73"/>
                  <a:gd name="T2" fmla="*/ 1333 w 94"/>
                  <a:gd name="T3" fmla="*/ 1028 h 73"/>
                  <a:gd name="T4" fmla="*/ 613 w 94"/>
                  <a:gd name="T5" fmla="*/ 1242 h 73"/>
                  <a:gd name="T6" fmla="*/ 395 w 94"/>
                  <a:gd name="T7" fmla="*/ 401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73">
                    <a:moveTo>
                      <a:pt x="0" y="0"/>
                    </a:moveTo>
                    <a:cubicBezTo>
                      <a:pt x="27" y="34"/>
                      <a:pt x="94" y="27"/>
                      <a:pt x="85" y="54"/>
                    </a:cubicBezTo>
                    <a:cubicBezTo>
                      <a:pt x="79" y="72"/>
                      <a:pt x="50" y="73"/>
                      <a:pt x="39" y="65"/>
                    </a:cubicBezTo>
                    <a:cubicBezTo>
                      <a:pt x="25" y="54"/>
                      <a:pt x="25" y="37"/>
                      <a:pt x="25" y="2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6" name="Freeform 603">
                <a:extLst>
                  <a:ext uri="{FF2B5EF4-FFF2-40B4-BE49-F238E27FC236}">
                    <a16:creationId xmlns:a16="http://schemas.microsoft.com/office/drawing/2014/main" id="{20FC1833-4CA2-4E06-856C-74A21F541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904"/>
                <a:ext cx="341" cy="248"/>
              </a:xfrm>
              <a:custGeom>
                <a:avLst/>
                <a:gdLst>
                  <a:gd name="T0" fmla="*/ 1702 w 136"/>
                  <a:gd name="T1" fmla="*/ 77 h 93"/>
                  <a:gd name="T2" fmla="*/ 1088 w 136"/>
                  <a:gd name="T3" fmla="*/ 35 h 93"/>
                  <a:gd name="T4" fmla="*/ 251 w 136"/>
                  <a:gd name="T5" fmla="*/ 1251 h 93"/>
                  <a:gd name="T6" fmla="*/ 1672 w 136"/>
                  <a:gd name="T7" fmla="*/ 1613 h 93"/>
                  <a:gd name="T8" fmla="*/ 1652 w 136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" h="93">
                    <a:moveTo>
                      <a:pt x="108" y="4"/>
                    </a:moveTo>
                    <a:cubicBezTo>
                      <a:pt x="97" y="1"/>
                      <a:pt x="79" y="0"/>
                      <a:pt x="69" y="2"/>
                    </a:cubicBezTo>
                    <a:cubicBezTo>
                      <a:pt x="50" y="7"/>
                      <a:pt x="0" y="43"/>
                      <a:pt x="16" y="66"/>
                    </a:cubicBezTo>
                    <a:cubicBezTo>
                      <a:pt x="22" y="76"/>
                      <a:pt x="77" y="93"/>
                      <a:pt x="106" y="85"/>
                    </a:cubicBezTo>
                    <a:cubicBezTo>
                      <a:pt x="136" y="77"/>
                      <a:pt x="119" y="8"/>
                      <a:pt x="105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7" name="Freeform 604">
                <a:extLst>
                  <a:ext uri="{FF2B5EF4-FFF2-40B4-BE49-F238E27FC236}">
                    <a16:creationId xmlns:a16="http://schemas.microsoft.com/office/drawing/2014/main" id="{5D9BAD9C-EFB3-4899-8318-A8C58436F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2891"/>
                <a:ext cx="236" cy="133"/>
              </a:xfrm>
              <a:custGeom>
                <a:avLst/>
                <a:gdLst>
                  <a:gd name="T0" fmla="*/ 0 w 94"/>
                  <a:gd name="T1" fmla="*/ 580 h 50"/>
                  <a:gd name="T2" fmla="*/ 964 w 94"/>
                  <a:gd name="T3" fmla="*/ 622 h 50"/>
                  <a:gd name="T4" fmla="*/ 1489 w 94"/>
                  <a:gd name="T5" fmla="*/ 942 h 50"/>
                  <a:gd name="T6" fmla="*/ 1268 w 94"/>
                  <a:gd name="T7" fmla="*/ 205 h 50"/>
                  <a:gd name="T8" fmla="*/ 442 w 94"/>
                  <a:gd name="T9" fmla="*/ 192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4" h="50">
                    <a:moveTo>
                      <a:pt x="0" y="31"/>
                    </a:moveTo>
                    <a:cubicBezTo>
                      <a:pt x="12" y="45"/>
                      <a:pt x="43" y="33"/>
                      <a:pt x="61" y="33"/>
                    </a:cubicBezTo>
                    <a:cubicBezTo>
                      <a:pt x="71" y="34"/>
                      <a:pt x="88" y="40"/>
                      <a:pt x="94" y="50"/>
                    </a:cubicBezTo>
                    <a:cubicBezTo>
                      <a:pt x="90" y="38"/>
                      <a:pt x="90" y="18"/>
                      <a:pt x="80" y="11"/>
                    </a:cubicBezTo>
                    <a:cubicBezTo>
                      <a:pt x="66" y="0"/>
                      <a:pt x="42" y="6"/>
                      <a:pt x="28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8" name="Freeform 605">
                <a:extLst>
                  <a:ext uri="{FF2B5EF4-FFF2-40B4-BE49-F238E27FC236}">
                    <a16:creationId xmlns:a16="http://schemas.microsoft.com/office/drawing/2014/main" id="{A00A9709-006B-4B6B-BFD9-8C6C7099E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3339"/>
                <a:ext cx="318" cy="336"/>
              </a:xfrm>
              <a:custGeom>
                <a:avLst/>
                <a:gdLst>
                  <a:gd name="T0" fmla="*/ 1913 w 127"/>
                  <a:gd name="T1" fmla="*/ 1160 h 126"/>
                  <a:gd name="T2" fmla="*/ 346 w 127"/>
                  <a:gd name="T3" fmla="*/ 1501 h 126"/>
                  <a:gd name="T4" fmla="*/ 1993 w 127"/>
                  <a:gd name="T5" fmla="*/ 1003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" h="126">
                    <a:moveTo>
                      <a:pt x="122" y="61"/>
                    </a:moveTo>
                    <a:cubicBezTo>
                      <a:pt x="96" y="101"/>
                      <a:pt x="35" y="126"/>
                      <a:pt x="22" y="79"/>
                    </a:cubicBezTo>
                    <a:cubicBezTo>
                      <a:pt x="0" y="0"/>
                      <a:pt x="101" y="39"/>
                      <a:pt x="127" y="5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19" name="Freeform 606">
                <a:extLst>
                  <a:ext uri="{FF2B5EF4-FFF2-40B4-BE49-F238E27FC236}">
                    <a16:creationId xmlns:a16="http://schemas.microsoft.com/office/drawing/2014/main" id="{83F0587D-DDB6-4E04-8944-5EED0CCA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469"/>
                <a:ext cx="275" cy="475"/>
              </a:xfrm>
              <a:custGeom>
                <a:avLst/>
                <a:gdLst>
                  <a:gd name="T0" fmla="*/ 1283 w 110"/>
                  <a:gd name="T1" fmla="*/ 833 h 178"/>
                  <a:gd name="T2" fmla="*/ 488 w 110"/>
                  <a:gd name="T3" fmla="*/ 2983 h 178"/>
                  <a:gd name="T4" fmla="*/ 1283 w 110"/>
                  <a:gd name="T5" fmla="*/ 1993 h 178"/>
                  <a:gd name="T6" fmla="*/ 1283 w 110"/>
                  <a:gd name="T7" fmla="*/ 833 h 1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0" h="178">
                    <a:moveTo>
                      <a:pt x="82" y="44"/>
                    </a:moveTo>
                    <a:cubicBezTo>
                      <a:pt x="29" y="0"/>
                      <a:pt x="0" y="139"/>
                      <a:pt x="31" y="157"/>
                    </a:cubicBezTo>
                    <a:cubicBezTo>
                      <a:pt x="65" y="178"/>
                      <a:pt x="75" y="123"/>
                      <a:pt x="82" y="105"/>
                    </a:cubicBezTo>
                    <a:cubicBezTo>
                      <a:pt x="91" y="85"/>
                      <a:pt x="110" y="63"/>
                      <a:pt x="82" y="4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0" name="Freeform 607">
                <a:extLst>
                  <a:ext uri="{FF2B5EF4-FFF2-40B4-BE49-F238E27FC236}">
                    <a16:creationId xmlns:a16="http://schemas.microsoft.com/office/drawing/2014/main" id="{B9568ABA-7102-416C-8CAB-FACDB0F14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501"/>
                <a:ext cx="180" cy="291"/>
              </a:xfrm>
              <a:custGeom>
                <a:avLst/>
                <a:gdLst>
                  <a:gd name="T0" fmla="*/ 1050 w 72"/>
                  <a:gd name="T1" fmla="*/ 1127 h 109"/>
                  <a:gd name="T2" fmla="*/ 20 w 72"/>
                  <a:gd name="T3" fmla="*/ 1127 h 109"/>
                  <a:gd name="T4" fmla="*/ 408 w 72"/>
                  <a:gd name="T5" fmla="*/ 1639 h 109"/>
                  <a:gd name="T6" fmla="*/ 938 w 72"/>
                  <a:gd name="T7" fmla="*/ 1866 h 109"/>
                  <a:gd name="T8" fmla="*/ 1083 w 72"/>
                  <a:gd name="T9" fmla="*/ 1161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09">
                    <a:moveTo>
                      <a:pt x="67" y="59"/>
                    </a:moveTo>
                    <a:cubicBezTo>
                      <a:pt x="32" y="0"/>
                      <a:pt x="0" y="40"/>
                      <a:pt x="1" y="59"/>
                    </a:cubicBezTo>
                    <a:cubicBezTo>
                      <a:pt x="2" y="73"/>
                      <a:pt x="16" y="77"/>
                      <a:pt x="26" y="86"/>
                    </a:cubicBezTo>
                    <a:cubicBezTo>
                      <a:pt x="38" y="96"/>
                      <a:pt x="41" y="109"/>
                      <a:pt x="60" y="98"/>
                    </a:cubicBezTo>
                    <a:cubicBezTo>
                      <a:pt x="71" y="90"/>
                      <a:pt x="72" y="75"/>
                      <a:pt x="69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1" name="Freeform 608">
                <a:extLst>
                  <a:ext uri="{FF2B5EF4-FFF2-40B4-BE49-F238E27FC236}">
                    <a16:creationId xmlns:a16="http://schemas.microsoft.com/office/drawing/2014/main" id="{B6B765A0-B401-4C4E-9688-69B15DBE2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8" y="3387"/>
                <a:ext cx="205" cy="320"/>
              </a:xfrm>
              <a:custGeom>
                <a:avLst/>
                <a:gdLst>
                  <a:gd name="T0" fmla="*/ 738 w 82"/>
                  <a:gd name="T1" fmla="*/ 171 h 120"/>
                  <a:gd name="T2" fmla="*/ 95 w 82"/>
                  <a:gd name="T3" fmla="*/ 320 h 120"/>
                  <a:gd name="T4" fmla="*/ 550 w 82"/>
                  <a:gd name="T5" fmla="*/ 1651 h 120"/>
                  <a:gd name="T6" fmla="*/ 738 w 82"/>
                  <a:gd name="T7" fmla="*/ 171 h 1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0">
                    <a:moveTo>
                      <a:pt x="47" y="9"/>
                    </a:moveTo>
                    <a:cubicBezTo>
                      <a:pt x="31" y="4"/>
                      <a:pt x="13" y="0"/>
                      <a:pt x="6" y="17"/>
                    </a:cubicBezTo>
                    <a:cubicBezTo>
                      <a:pt x="0" y="30"/>
                      <a:pt x="24" y="80"/>
                      <a:pt x="35" y="87"/>
                    </a:cubicBezTo>
                    <a:cubicBezTo>
                      <a:pt x="82" y="120"/>
                      <a:pt x="65" y="30"/>
                      <a:pt x="47" y="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2" name="Freeform 609">
                <a:extLst>
                  <a:ext uri="{FF2B5EF4-FFF2-40B4-BE49-F238E27FC236}">
                    <a16:creationId xmlns:a16="http://schemas.microsoft.com/office/drawing/2014/main" id="{6A087E36-718F-4845-8222-81E2FEA0E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421"/>
                <a:ext cx="187" cy="243"/>
              </a:xfrm>
              <a:custGeom>
                <a:avLst/>
                <a:gdLst>
                  <a:gd name="T0" fmla="*/ 312 w 75"/>
                  <a:gd name="T1" fmla="*/ 150 h 91"/>
                  <a:gd name="T2" fmla="*/ 853 w 75"/>
                  <a:gd name="T3" fmla="*/ 115 h 91"/>
                  <a:gd name="T4" fmla="*/ 1149 w 75"/>
                  <a:gd name="T5" fmla="*/ 1127 h 91"/>
                  <a:gd name="T6" fmla="*/ 496 w 75"/>
                  <a:gd name="T7" fmla="*/ 1698 h 91"/>
                  <a:gd name="T8" fmla="*/ 0 w 75"/>
                  <a:gd name="T9" fmla="*/ 1482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91">
                    <a:moveTo>
                      <a:pt x="20" y="8"/>
                    </a:moveTo>
                    <a:cubicBezTo>
                      <a:pt x="30" y="4"/>
                      <a:pt x="46" y="0"/>
                      <a:pt x="55" y="6"/>
                    </a:cubicBezTo>
                    <a:cubicBezTo>
                      <a:pt x="65" y="13"/>
                      <a:pt x="75" y="30"/>
                      <a:pt x="74" y="59"/>
                    </a:cubicBezTo>
                    <a:cubicBezTo>
                      <a:pt x="73" y="89"/>
                      <a:pt x="47" y="91"/>
                      <a:pt x="32" y="89"/>
                    </a:cubicBezTo>
                    <a:cubicBezTo>
                      <a:pt x="18" y="88"/>
                      <a:pt x="8" y="83"/>
                      <a:pt x="0" y="7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3" name="Freeform 610">
                <a:extLst>
                  <a:ext uri="{FF2B5EF4-FFF2-40B4-BE49-F238E27FC236}">
                    <a16:creationId xmlns:a16="http://schemas.microsoft.com/office/drawing/2014/main" id="{C6AA794A-09D4-4FD3-8A93-96765DA19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3243"/>
                <a:ext cx="73" cy="149"/>
              </a:xfrm>
              <a:custGeom>
                <a:avLst/>
                <a:gdLst>
                  <a:gd name="T0" fmla="*/ 50 w 29"/>
                  <a:gd name="T1" fmla="*/ 1054 h 56"/>
                  <a:gd name="T2" fmla="*/ 305 w 29"/>
                  <a:gd name="T3" fmla="*/ 21 h 56"/>
                  <a:gd name="T4" fmla="*/ 33 w 29"/>
                  <a:gd name="T5" fmla="*/ 431 h 56"/>
                  <a:gd name="T6" fmla="*/ 50 w 29"/>
                  <a:gd name="T7" fmla="*/ 1054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6">
                    <a:moveTo>
                      <a:pt x="3" y="56"/>
                    </a:moveTo>
                    <a:cubicBezTo>
                      <a:pt x="21" y="50"/>
                      <a:pt x="29" y="7"/>
                      <a:pt x="19" y="1"/>
                    </a:cubicBezTo>
                    <a:cubicBezTo>
                      <a:pt x="12" y="0"/>
                      <a:pt x="4" y="8"/>
                      <a:pt x="2" y="23"/>
                    </a:cubicBezTo>
                    <a:cubicBezTo>
                      <a:pt x="0" y="38"/>
                      <a:pt x="3" y="56"/>
                      <a:pt x="3" y="56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4" name="Freeform 611">
                <a:extLst>
                  <a:ext uri="{FF2B5EF4-FFF2-40B4-BE49-F238E27FC236}">
                    <a16:creationId xmlns:a16="http://schemas.microsoft.com/office/drawing/2014/main" id="{87B24EEB-C651-4049-A4A3-13DBF8D07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2741"/>
                <a:ext cx="107" cy="136"/>
              </a:xfrm>
              <a:custGeom>
                <a:avLst/>
                <a:gdLst>
                  <a:gd name="T0" fmla="*/ 649 w 43"/>
                  <a:gd name="T1" fmla="*/ 115 h 51"/>
                  <a:gd name="T2" fmla="*/ 416 w 43"/>
                  <a:gd name="T3" fmla="*/ 704 h 51"/>
                  <a:gd name="T4" fmla="*/ 0 w 43"/>
                  <a:gd name="T5" fmla="*/ 968 h 51"/>
                  <a:gd name="T6" fmla="*/ 649 w 43"/>
                  <a:gd name="T7" fmla="*/ 93 h 51"/>
                  <a:gd name="T8" fmla="*/ 632 w 43"/>
                  <a:gd name="T9" fmla="*/ 93 h 51"/>
                  <a:gd name="T10" fmla="*/ 649 w 43"/>
                  <a:gd name="T11" fmla="*/ 115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51">
                    <a:moveTo>
                      <a:pt x="42" y="6"/>
                    </a:moveTo>
                    <a:cubicBezTo>
                      <a:pt x="37" y="15"/>
                      <a:pt x="37" y="25"/>
                      <a:pt x="27" y="37"/>
                    </a:cubicBezTo>
                    <a:cubicBezTo>
                      <a:pt x="20" y="44"/>
                      <a:pt x="8" y="49"/>
                      <a:pt x="0" y="51"/>
                    </a:cubicBezTo>
                    <a:cubicBezTo>
                      <a:pt x="2" y="29"/>
                      <a:pt x="16" y="0"/>
                      <a:pt x="42" y="5"/>
                    </a:cubicBezTo>
                    <a:cubicBezTo>
                      <a:pt x="43" y="5"/>
                      <a:pt x="40" y="5"/>
                      <a:pt x="41" y="5"/>
                    </a:cubicBezTo>
                    <a:lnTo>
                      <a:pt x="42" y="6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5" name="Freeform 612">
                <a:extLst>
                  <a:ext uri="{FF2B5EF4-FFF2-40B4-BE49-F238E27FC236}">
                    <a16:creationId xmlns:a16="http://schemas.microsoft.com/office/drawing/2014/main" id="{B3ABD22F-731E-4359-927C-1C44B93F1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2773"/>
                <a:ext cx="72" cy="94"/>
              </a:xfrm>
              <a:custGeom>
                <a:avLst/>
                <a:gdLst>
                  <a:gd name="T0" fmla="*/ 444 w 29"/>
                  <a:gd name="T1" fmla="*/ 81 h 35"/>
                  <a:gd name="T2" fmla="*/ 30 w 29"/>
                  <a:gd name="T3" fmla="*/ 677 h 35"/>
                  <a:gd name="T4" fmla="*/ 444 w 29"/>
                  <a:gd name="T5" fmla="*/ 81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5">
                    <a:moveTo>
                      <a:pt x="29" y="4"/>
                    </a:moveTo>
                    <a:cubicBezTo>
                      <a:pt x="18" y="0"/>
                      <a:pt x="0" y="16"/>
                      <a:pt x="2" y="35"/>
                    </a:cubicBezTo>
                    <a:cubicBezTo>
                      <a:pt x="10" y="32"/>
                      <a:pt x="26" y="15"/>
                      <a:pt x="29" y="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6" name="Freeform 613">
                <a:extLst>
                  <a:ext uri="{FF2B5EF4-FFF2-40B4-BE49-F238E27FC236}">
                    <a16:creationId xmlns:a16="http://schemas.microsoft.com/office/drawing/2014/main" id="{854FA023-EB1A-4B54-A549-FA8FAB3A2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539"/>
                <a:ext cx="228" cy="170"/>
              </a:xfrm>
              <a:custGeom>
                <a:avLst/>
                <a:gdLst>
                  <a:gd name="T0" fmla="*/ 50 w 91"/>
                  <a:gd name="T1" fmla="*/ 1201 h 64"/>
                  <a:gd name="T2" fmla="*/ 471 w 91"/>
                  <a:gd name="T3" fmla="*/ 353 h 64"/>
                  <a:gd name="T4" fmla="*/ 1085 w 91"/>
                  <a:gd name="T5" fmla="*/ 452 h 64"/>
                  <a:gd name="T6" fmla="*/ 1431 w 91"/>
                  <a:gd name="T7" fmla="*/ 1179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64">
                    <a:moveTo>
                      <a:pt x="3" y="64"/>
                    </a:moveTo>
                    <a:cubicBezTo>
                      <a:pt x="0" y="46"/>
                      <a:pt x="15" y="38"/>
                      <a:pt x="30" y="19"/>
                    </a:cubicBezTo>
                    <a:cubicBezTo>
                      <a:pt x="44" y="0"/>
                      <a:pt x="58" y="11"/>
                      <a:pt x="69" y="24"/>
                    </a:cubicBezTo>
                    <a:cubicBezTo>
                      <a:pt x="80" y="38"/>
                      <a:pt x="91" y="63"/>
                      <a:pt x="91" y="6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7" name="Freeform 614">
                <a:extLst>
                  <a:ext uri="{FF2B5EF4-FFF2-40B4-BE49-F238E27FC236}">
                    <a16:creationId xmlns:a16="http://schemas.microsoft.com/office/drawing/2014/main" id="{8E151C55-0385-45D3-B0CA-670BFB098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2933"/>
                <a:ext cx="190" cy="158"/>
              </a:xfrm>
              <a:custGeom>
                <a:avLst/>
                <a:gdLst>
                  <a:gd name="T0" fmla="*/ 175 w 76"/>
                  <a:gd name="T1" fmla="*/ 209 h 59"/>
                  <a:gd name="T2" fmla="*/ 145 w 76"/>
                  <a:gd name="T3" fmla="*/ 790 h 59"/>
                  <a:gd name="T4" fmla="*/ 750 w 76"/>
                  <a:gd name="T5" fmla="*/ 1077 h 59"/>
                  <a:gd name="T6" fmla="*/ 895 w 76"/>
                  <a:gd name="T7" fmla="*/ 367 h 59"/>
                  <a:gd name="T8" fmla="*/ 175 w 76"/>
                  <a:gd name="T9" fmla="*/ 209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59">
                    <a:moveTo>
                      <a:pt x="11" y="11"/>
                    </a:moveTo>
                    <a:cubicBezTo>
                      <a:pt x="2" y="17"/>
                      <a:pt x="0" y="33"/>
                      <a:pt x="9" y="41"/>
                    </a:cubicBezTo>
                    <a:cubicBezTo>
                      <a:pt x="17" y="49"/>
                      <a:pt x="34" y="59"/>
                      <a:pt x="48" y="56"/>
                    </a:cubicBezTo>
                    <a:cubicBezTo>
                      <a:pt x="61" y="53"/>
                      <a:pt x="76" y="38"/>
                      <a:pt x="57" y="19"/>
                    </a:cubicBezTo>
                    <a:cubicBezTo>
                      <a:pt x="38" y="0"/>
                      <a:pt x="22" y="7"/>
                      <a:pt x="11" y="1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8" name="Freeform 615">
                <a:extLst>
                  <a:ext uri="{FF2B5EF4-FFF2-40B4-BE49-F238E27FC236}">
                    <a16:creationId xmlns:a16="http://schemas.microsoft.com/office/drawing/2014/main" id="{AA84259A-6428-4781-BF29-2511D661B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501"/>
                <a:ext cx="77" cy="323"/>
              </a:xfrm>
              <a:custGeom>
                <a:avLst/>
                <a:gdLst>
                  <a:gd name="T0" fmla="*/ 474 w 31"/>
                  <a:gd name="T1" fmla="*/ 0 h 121"/>
                  <a:gd name="T2" fmla="*/ 462 w 31"/>
                  <a:gd name="T3" fmla="*/ 21 h 121"/>
                  <a:gd name="T4" fmla="*/ 186 w 31"/>
                  <a:gd name="T5" fmla="*/ 2224 h 121"/>
                  <a:gd name="T6" fmla="*/ 383 w 31"/>
                  <a:gd name="T7" fmla="*/ 2280 h 121"/>
                  <a:gd name="T8" fmla="*/ 246 w 31"/>
                  <a:gd name="T9" fmla="*/ 1711 h 121"/>
                  <a:gd name="T10" fmla="*/ 400 w 31"/>
                  <a:gd name="T11" fmla="*/ 307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21">
                    <a:moveTo>
                      <a:pt x="31" y="0"/>
                    </a:moveTo>
                    <a:cubicBezTo>
                      <a:pt x="31" y="0"/>
                      <a:pt x="30" y="1"/>
                      <a:pt x="30" y="1"/>
                    </a:cubicBezTo>
                    <a:cubicBezTo>
                      <a:pt x="22" y="17"/>
                      <a:pt x="0" y="97"/>
                      <a:pt x="12" y="117"/>
                    </a:cubicBezTo>
                    <a:cubicBezTo>
                      <a:pt x="15" y="121"/>
                      <a:pt x="20" y="121"/>
                      <a:pt x="25" y="120"/>
                    </a:cubicBezTo>
                    <a:cubicBezTo>
                      <a:pt x="17" y="119"/>
                      <a:pt x="15" y="103"/>
                      <a:pt x="16" y="90"/>
                    </a:cubicBezTo>
                    <a:cubicBezTo>
                      <a:pt x="17" y="79"/>
                      <a:pt x="23" y="28"/>
                      <a:pt x="26" y="1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29" name="Freeform 616">
                <a:extLst>
                  <a:ext uri="{FF2B5EF4-FFF2-40B4-BE49-F238E27FC236}">
                    <a16:creationId xmlns:a16="http://schemas.microsoft.com/office/drawing/2014/main" id="{93F47BC9-7D1D-42CB-B2AA-E724E74F6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501"/>
                <a:ext cx="105" cy="94"/>
              </a:xfrm>
              <a:custGeom>
                <a:avLst/>
                <a:gdLst>
                  <a:gd name="T0" fmla="*/ 20 w 42"/>
                  <a:gd name="T1" fmla="*/ 0 h 35"/>
                  <a:gd name="T2" fmla="*/ 0 w 42"/>
                  <a:gd name="T3" fmla="*/ 0 h 35"/>
                  <a:gd name="T4" fmla="*/ 438 w 42"/>
                  <a:gd name="T5" fmla="*/ 655 h 35"/>
                  <a:gd name="T6" fmla="*/ 658 w 42"/>
                  <a:gd name="T7" fmla="*/ 0 h 35"/>
                  <a:gd name="T8" fmla="*/ 20 w 42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5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2" y="9"/>
                      <a:pt x="24" y="35"/>
                      <a:pt x="28" y="34"/>
                    </a:cubicBezTo>
                    <a:cubicBezTo>
                      <a:pt x="30" y="33"/>
                      <a:pt x="31" y="8"/>
                      <a:pt x="4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0" name="Freeform 617">
                <a:extLst>
                  <a:ext uri="{FF2B5EF4-FFF2-40B4-BE49-F238E27FC236}">
                    <a16:creationId xmlns:a16="http://schemas.microsoft.com/office/drawing/2014/main" id="{D6317FD4-7B10-4FA9-8B4B-CF8F1B5B1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501"/>
                <a:ext cx="238" cy="283"/>
              </a:xfrm>
              <a:custGeom>
                <a:avLst/>
                <a:gdLst>
                  <a:gd name="T0" fmla="*/ 596 w 95"/>
                  <a:gd name="T1" fmla="*/ 21 h 106"/>
                  <a:gd name="T2" fmla="*/ 208 w 95"/>
                  <a:gd name="T3" fmla="*/ 1426 h 106"/>
                  <a:gd name="T4" fmla="*/ 1493 w 95"/>
                  <a:gd name="T5" fmla="*/ 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06">
                    <a:moveTo>
                      <a:pt x="38" y="1"/>
                    </a:moveTo>
                    <a:cubicBezTo>
                      <a:pt x="31" y="23"/>
                      <a:pt x="0" y="61"/>
                      <a:pt x="13" y="75"/>
                    </a:cubicBezTo>
                    <a:cubicBezTo>
                      <a:pt x="40" y="106"/>
                      <a:pt x="92" y="11"/>
                      <a:pt x="95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1" name="Freeform 618">
                <a:extLst>
                  <a:ext uri="{FF2B5EF4-FFF2-40B4-BE49-F238E27FC236}">
                    <a16:creationId xmlns:a16="http://schemas.microsoft.com/office/drawing/2014/main" id="{7047BD25-D8A1-489D-AF41-7D012AB21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501"/>
                <a:ext cx="148" cy="70"/>
              </a:xfrm>
              <a:custGeom>
                <a:avLst/>
                <a:gdLst>
                  <a:gd name="T0" fmla="*/ 33 w 59"/>
                  <a:gd name="T1" fmla="*/ 0 h 26"/>
                  <a:gd name="T2" fmla="*/ 0 w 59"/>
                  <a:gd name="T3" fmla="*/ 175 h 26"/>
                  <a:gd name="T4" fmla="*/ 617 w 59"/>
                  <a:gd name="T5" fmla="*/ 471 h 26"/>
                  <a:gd name="T6" fmla="*/ 931 w 59"/>
                  <a:gd name="T7" fmla="*/ 0 h 26"/>
                  <a:gd name="T8" fmla="*/ 33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2" y="0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6" y="16"/>
                      <a:pt x="33" y="26"/>
                      <a:pt x="39" y="24"/>
                    </a:cubicBezTo>
                    <a:cubicBezTo>
                      <a:pt x="43" y="23"/>
                      <a:pt x="53" y="9"/>
                      <a:pt x="59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2" name="Freeform 619">
                <a:extLst>
                  <a:ext uri="{FF2B5EF4-FFF2-40B4-BE49-F238E27FC236}">
                    <a16:creationId xmlns:a16="http://schemas.microsoft.com/office/drawing/2014/main" id="{81C226AE-8C00-4818-B7D8-3A32F142D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3672"/>
                <a:ext cx="48" cy="37"/>
              </a:xfrm>
              <a:custGeom>
                <a:avLst/>
                <a:gdLst>
                  <a:gd name="T0" fmla="*/ 0 w 19"/>
                  <a:gd name="T1" fmla="*/ 259 h 14"/>
                  <a:gd name="T2" fmla="*/ 306 w 19"/>
                  <a:gd name="T3" fmla="*/ 259 h 14"/>
                  <a:gd name="T4" fmla="*/ 179 w 19"/>
                  <a:gd name="T5" fmla="*/ 0 h 14"/>
                  <a:gd name="T6" fmla="*/ 0 w 19"/>
                  <a:gd name="T7" fmla="*/ 25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0" y="14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7" y="8"/>
                      <a:pt x="13" y="2"/>
                      <a:pt x="11" y="0"/>
                    </a:cubicBezTo>
                    <a:cubicBezTo>
                      <a:pt x="9" y="2"/>
                      <a:pt x="4" y="8"/>
                      <a:pt x="0" y="14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3" name="Freeform 620">
                <a:extLst>
                  <a:ext uri="{FF2B5EF4-FFF2-40B4-BE49-F238E27FC236}">
                    <a16:creationId xmlns:a16="http://schemas.microsoft.com/office/drawing/2014/main" id="{020B4D1B-C3CC-4464-AA08-75A608274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3573"/>
                <a:ext cx="170" cy="136"/>
              </a:xfrm>
              <a:custGeom>
                <a:avLst/>
                <a:gdLst>
                  <a:gd name="T0" fmla="*/ 175 w 68"/>
                  <a:gd name="T1" fmla="*/ 661 h 51"/>
                  <a:gd name="T2" fmla="*/ 0 w 68"/>
                  <a:gd name="T3" fmla="*/ 968 h 51"/>
                  <a:gd name="T4" fmla="*/ 1063 w 68"/>
                  <a:gd name="T5" fmla="*/ 968 h 51"/>
                  <a:gd name="T6" fmla="*/ 470 w 68"/>
                  <a:gd name="T7" fmla="*/ 21 h 51"/>
                  <a:gd name="T8" fmla="*/ 175 w 68"/>
                  <a:gd name="T9" fmla="*/ 661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1">
                    <a:moveTo>
                      <a:pt x="11" y="35"/>
                    </a:moveTo>
                    <a:cubicBezTo>
                      <a:pt x="10" y="42"/>
                      <a:pt x="6" y="48"/>
                      <a:pt x="0" y="51"/>
                    </a:cubicBezTo>
                    <a:cubicBezTo>
                      <a:pt x="68" y="51"/>
                      <a:pt x="68" y="51"/>
                      <a:pt x="68" y="51"/>
                    </a:cubicBezTo>
                    <a:cubicBezTo>
                      <a:pt x="61" y="39"/>
                      <a:pt x="40" y="3"/>
                      <a:pt x="30" y="1"/>
                    </a:cubicBezTo>
                    <a:cubicBezTo>
                      <a:pt x="20" y="0"/>
                      <a:pt x="12" y="26"/>
                      <a:pt x="11" y="35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4" name="Freeform 621">
                <a:extLst>
                  <a:ext uri="{FF2B5EF4-FFF2-40B4-BE49-F238E27FC236}">
                    <a16:creationId xmlns:a16="http://schemas.microsoft.com/office/drawing/2014/main" id="{2C5AC8EC-C53E-4946-8523-C1531998D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045"/>
                <a:ext cx="158" cy="187"/>
              </a:xfrm>
              <a:custGeom>
                <a:avLst/>
                <a:gdLst>
                  <a:gd name="T0" fmla="*/ 125 w 63"/>
                  <a:gd name="T1" fmla="*/ 0 h 70"/>
                  <a:gd name="T2" fmla="*/ 930 w 63"/>
                  <a:gd name="T3" fmla="*/ 1336 h 70"/>
                  <a:gd name="T4" fmla="*/ 629 w 63"/>
                  <a:gd name="T5" fmla="*/ 435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70">
                    <a:moveTo>
                      <a:pt x="8" y="0"/>
                    </a:moveTo>
                    <a:cubicBezTo>
                      <a:pt x="0" y="14"/>
                      <a:pt x="7" y="64"/>
                      <a:pt x="59" y="70"/>
                    </a:cubicBezTo>
                    <a:cubicBezTo>
                      <a:pt x="63" y="67"/>
                      <a:pt x="53" y="35"/>
                      <a:pt x="40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5" name="Freeform 622">
                <a:extLst>
                  <a:ext uri="{FF2B5EF4-FFF2-40B4-BE49-F238E27FC236}">
                    <a16:creationId xmlns:a16="http://schemas.microsoft.com/office/drawing/2014/main" id="{39CFB1E0-5430-45AC-859F-580D75440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1" y="3203"/>
                <a:ext cx="40" cy="58"/>
              </a:xfrm>
              <a:custGeom>
                <a:avLst/>
                <a:gdLst>
                  <a:gd name="T0" fmla="*/ 250 w 16"/>
                  <a:gd name="T1" fmla="*/ 0 h 22"/>
                  <a:gd name="T2" fmla="*/ 0 w 16"/>
                  <a:gd name="T3" fmla="*/ 403 h 22"/>
                  <a:gd name="T4" fmla="*/ 250 w 16"/>
                  <a:gd name="T5" fmla="*/ 369 h 22"/>
                  <a:gd name="T6" fmla="*/ 250 w 1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16" y="0"/>
                    </a:moveTo>
                    <a:cubicBezTo>
                      <a:pt x="8" y="4"/>
                      <a:pt x="2" y="14"/>
                      <a:pt x="0" y="22"/>
                    </a:cubicBezTo>
                    <a:cubicBezTo>
                      <a:pt x="4" y="22"/>
                      <a:pt x="11" y="21"/>
                      <a:pt x="16" y="2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6" name="Freeform 623">
                <a:extLst>
                  <a:ext uri="{FF2B5EF4-FFF2-40B4-BE49-F238E27FC236}">
                    <a16:creationId xmlns:a16="http://schemas.microsoft.com/office/drawing/2014/main" id="{399C82A8-DC11-4B03-B7FF-6F4006A36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" y="2656"/>
                <a:ext cx="38" cy="168"/>
              </a:xfrm>
              <a:custGeom>
                <a:avLst/>
                <a:gdLst>
                  <a:gd name="T0" fmla="*/ 243 w 15"/>
                  <a:gd name="T1" fmla="*/ 0 h 63"/>
                  <a:gd name="T2" fmla="*/ 20 w 15"/>
                  <a:gd name="T3" fmla="*/ 605 h 63"/>
                  <a:gd name="T4" fmla="*/ 243 w 15"/>
                  <a:gd name="T5" fmla="*/ 1195 h 63"/>
                  <a:gd name="T6" fmla="*/ 243 w 15"/>
                  <a:gd name="T7" fmla="*/ 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3">
                    <a:moveTo>
                      <a:pt x="15" y="0"/>
                    </a:moveTo>
                    <a:cubicBezTo>
                      <a:pt x="9" y="8"/>
                      <a:pt x="0" y="18"/>
                      <a:pt x="1" y="32"/>
                    </a:cubicBezTo>
                    <a:cubicBezTo>
                      <a:pt x="1" y="42"/>
                      <a:pt x="9" y="53"/>
                      <a:pt x="15" y="63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7" name="Freeform 624">
                <a:extLst>
                  <a:ext uri="{FF2B5EF4-FFF2-40B4-BE49-F238E27FC236}">
                    <a16:creationId xmlns:a16="http://schemas.microsoft.com/office/drawing/2014/main" id="{E36BBBD4-2D0A-4746-8F54-67488E6BE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2680"/>
                <a:ext cx="128" cy="115"/>
              </a:xfrm>
              <a:custGeom>
                <a:avLst/>
                <a:gdLst>
                  <a:gd name="T0" fmla="*/ 20 w 51"/>
                  <a:gd name="T1" fmla="*/ 824 h 43"/>
                  <a:gd name="T2" fmla="*/ 806 w 51"/>
                  <a:gd name="T3" fmla="*/ 171 h 43"/>
                  <a:gd name="T4" fmla="*/ 504 w 51"/>
                  <a:gd name="T5" fmla="*/ 78 h 43"/>
                  <a:gd name="T6" fmla="*/ 20 w 51"/>
                  <a:gd name="T7" fmla="*/ 824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3">
                    <a:moveTo>
                      <a:pt x="1" y="43"/>
                    </a:moveTo>
                    <a:cubicBezTo>
                      <a:pt x="13" y="41"/>
                      <a:pt x="47" y="16"/>
                      <a:pt x="51" y="9"/>
                    </a:cubicBezTo>
                    <a:cubicBezTo>
                      <a:pt x="46" y="8"/>
                      <a:pt x="36" y="4"/>
                      <a:pt x="32" y="4"/>
                    </a:cubicBezTo>
                    <a:cubicBezTo>
                      <a:pt x="29" y="3"/>
                      <a:pt x="0" y="0"/>
                      <a:pt x="1" y="4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8" name="Freeform 625">
                <a:extLst>
                  <a:ext uri="{FF2B5EF4-FFF2-40B4-BE49-F238E27FC236}">
                    <a16:creationId xmlns:a16="http://schemas.microsoft.com/office/drawing/2014/main" id="{AA39162B-C7DB-4706-A32E-E2ABF730B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2501"/>
                <a:ext cx="250" cy="128"/>
              </a:xfrm>
              <a:custGeom>
                <a:avLst/>
                <a:gdLst>
                  <a:gd name="T0" fmla="*/ 33 w 100"/>
                  <a:gd name="T1" fmla="*/ 264 h 48"/>
                  <a:gd name="T2" fmla="*/ 1300 w 100"/>
                  <a:gd name="T3" fmla="*/ 909 h 48"/>
                  <a:gd name="T4" fmla="*/ 1125 w 100"/>
                  <a:gd name="T5" fmla="*/ 0 h 48"/>
                  <a:gd name="T6" fmla="*/ 0 w 100"/>
                  <a:gd name="T7" fmla="*/ 0 h 48"/>
                  <a:gd name="T8" fmla="*/ 33 w 100"/>
                  <a:gd name="T9" fmla="*/ 264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48">
                    <a:moveTo>
                      <a:pt x="2" y="14"/>
                    </a:moveTo>
                    <a:cubicBezTo>
                      <a:pt x="8" y="30"/>
                      <a:pt x="25" y="39"/>
                      <a:pt x="83" y="48"/>
                    </a:cubicBezTo>
                    <a:cubicBezTo>
                      <a:pt x="92" y="44"/>
                      <a:pt x="100" y="14"/>
                      <a:pt x="7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0" y="10"/>
                      <a:pt x="2" y="1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39" name="Freeform 626">
                <a:extLst>
                  <a:ext uri="{FF2B5EF4-FFF2-40B4-BE49-F238E27FC236}">
                    <a16:creationId xmlns:a16="http://schemas.microsoft.com/office/drawing/2014/main" id="{7E2C903B-815F-46E0-A417-10E22EA09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2501"/>
                <a:ext cx="113" cy="139"/>
              </a:xfrm>
              <a:custGeom>
                <a:avLst/>
                <a:gdLst>
                  <a:gd name="T0" fmla="*/ 618 w 45"/>
                  <a:gd name="T1" fmla="*/ 0 h 52"/>
                  <a:gd name="T2" fmla="*/ 316 w 45"/>
                  <a:gd name="T3" fmla="*/ 21 h 52"/>
                  <a:gd name="T4" fmla="*/ 0 w 45"/>
                  <a:gd name="T5" fmla="*/ 56 h 52"/>
                  <a:gd name="T6" fmla="*/ 126 w 45"/>
                  <a:gd name="T7" fmla="*/ 364 h 52"/>
                  <a:gd name="T8" fmla="*/ 221 w 45"/>
                  <a:gd name="T9" fmla="*/ 687 h 52"/>
                  <a:gd name="T10" fmla="*/ 271 w 45"/>
                  <a:gd name="T11" fmla="*/ 799 h 52"/>
                  <a:gd name="T12" fmla="*/ 251 w 45"/>
                  <a:gd name="T13" fmla="*/ 936 h 52"/>
                  <a:gd name="T14" fmla="*/ 460 w 45"/>
                  <a:gd name="T15" fmla="*/ 973 h 52"/>
                  <a:gd name="T16" fmla="*/ 535 w 45"/>
                  <a:gd name="T17" fmla="*/ 765 h 52"/>
                  <a:gd name="T18" fmla="*/ 713 w 45"/>
                  <a:gd name="T19" fmla="*/ 265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" h="52">
                    <a:moveTo>
                      <a:pt x="39" y="0"/>
                    </a:moveTo>
                    <a:cubicBezTo>
                      <a:pt x="33" y="0"/>
                      <a:pt x="26" y="0"/>
                      <a:pt x="20" y="1"/>
                    </a:cubicBezTo>
                    <a:cubicBezTo>
                      <a:pt x="14" y="1"/>
                      <a:pt x="6" y="1"/>
                      <a:pt x="0" y="3"/>
                    </a:cubicBezTo>
                    <a:cubicBezTo>
                      <a:pt x="2" y="12"/>
                      <a:pt x="4" y="10"/>
                      <a:pt x="8" y="19"/>
                    </a:cubicBezTo>
                    <a:cubicBezTo>
                      <a:pt x="11" y="25"/>
                      <a:pt x="12" y="31"/>
                      <a:pt x="14" y="36"/>
                    </a:cubicBezTo>
                    <a:cubicBezTo>
                      <a:pt x="15" y="38"/>
                      <a:pt x="17" y="40"/>
                      <a:pt x="17" y="42"/>
                    </a:cubicBezTo>
                    <a:cubicBezTo>
                      <a:pt x="17" y="44"/>
                      <a:pt x="15" y="47"/>
                      <a:pt x="16" y="49"/>
                    </a:cubicBezTo>
                    <a:cubicBezTo>
                      <a:pt x="17" y="51"/>
                      <a:pt x="27" y="52"/>
                      <a:pt x="29" y="51"/>
                    </a:cubicBezTo>
                    <a:cubicBezTo>
                      <a:pt x="32" y="49"/>
                      <a:pt x="32" y="42"/>
                      <a:pt x="34" y="40"/>
                    </a:cubicBezTo>
                    <a:cubicBezTo>
                      <a:pt x="39" y="32"/>
                      <a:pt x="44" y="23"/>
                      <a:pt x="45" y="1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0" name="Freeform 627">
                <a:extLst>
                  <a:ext uri="{FF2B5EF4-FFF2-40B4-BE49-F238E27FC236}">
                    <a16:creationId xmlns:a16="http://schemas.microsoft.com/office/drawing/2014/main" id="{74F3A2F7-DF15-499B-B3D7-C91E339F6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2669"/>
                <a:ext cx="175" cy="139"/>
              </a:xfrm>
              <a:custGeom>
                <a:avLst/>
                <a:gdLst>
                  <a:gd name="T0" fmla="*/ 0 w 70"/>
                  <a:gd name="T1" fmla="*/ 858 h 52"/>
                  <a:gd name="T2" fmla="*/ 470 w 70"/>
                  <a:gd name="T3" fmla="*/ 94 h 52"/>
                  <a:gd name="T4" fmla="*/ 800 w 70"/>
                  <a:gd name="T5" fmla="*/ 21 h 52"/>
                  <a:gd name="T6" fmla="*/ 1095 w 70"/>
                  <a:gd name="T7" fmla="*/ 115 h 52"/>
                  <a:gd name="T8" fmla="*/ 658 w 70"/>
                  <a:gd name="T9" fmla="*/ 994 h 52"/>
                  <a:gd name="T10" fmla="*/ 625 w 70"/>
                  <a:gd name="T11" fmla="*/ 687 h 52"/>
                  <a:gd name="T12" fmla="*/ 583 w 70"/>
                  <a:gd name="T13" fmla="*/ 422 h 52"/>
                  <a:gd name="T14" fmla="*/ 425 w 70"/>
                  <a:gd name="T15" fmla="*/ 457 h 52"/>
                  <a:gd name="T16" fmla="*/ 145 w 70"/>
                  <a:gd name="T17" fmla="*/ 671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52">
                    <a:moveTo>
                      <a:pt x="0" y="45"/>
                    </a:moveTo>
                    <a:cubicBezTo>
                      <a:pt x="6" y="30"/>
                      <a:pt x="15" y="13"/>
                      <a:pt x="30" y="5"/>
                    </a:cubicBezTo>
                    <a:cubicBezTo>
                      <a:pt x="36" y="1"/>
                      <a:pt x="44" y="0"/>
                      <a:pt x="51" y="1"/>
                    </a:cubicBezTo>
                    <a:cubicBezTo>
                      <a:pt x="56" y="2"/>
                      <a:pt x="66" y="2"/>
                      <a:pt x="70" y="6"/>
                    </a:cubicBezTo>
                    <a:cubicBezTo>
                      <a:pt x="49" y="6"/>
                      <a:pt x="41" y="35"/>
                      <a:pt x="42" y="52"/>
                    </a:cubicBezTo>
                    <a:cubicBezTo>
                      <a:pt x="41" y="46"/>
                      <a:pt x="40" y="41"/>
                      <a:pt x="40" y="36"/>
                    </a:cubicBezTo>
                    <a:cubicBezTo>
                      <a:pt x="40" y="32"/>
                      <a:pt x="41" y="26"/>
                      <a:pt x="37" y="22"/>
                    </a:cubicBezTo>
                    <a:cubicBezTo>
                      <a:pt x="34" y="20"/>
                      <a:pt x="31" y="22"/>
                      <a:pt x="27" y="24"/>
                    </a:cubicBezTo>
                    <a:cubicBezTo>
                      <a:pt x="21" y="28"/>
                      <a:pt x="15" y="32"/>
                      <a:pt x="9" y="3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1" name="Freeform 628">
                <a:extLst>
                  <a:ext uri="{FF2B5EF4-FFF2-40B4-BE49-F238E27FC236}">
                    <a16:creationId xmlns:a16="http://schemas.microsoft.com/office/drawing/2014/main" id="{5E2A52B5-679A-4E10-AA35-EBD0EF2B1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2917"/>
                <a:ext cx="173" cy="171"/>
              </a:xfrm>
              <a:custGeom>
                <a:avLst/>
                <a:gdLst>
                  <a:gd name="T0" fmla="*/ 0 w 69"/>
                  <a:gd name="T1" fmla="*/ 513 h 64"/>
                  <a:gd name="T2" fmla="*/ 188 w 69"/>
                  <a:gd name="T3" fmla="*/ 957 h 64"/>
                  <a:gd name="T4" fmla="*/ 647 w 69"/>
                  <a:gd name="T5" fmla="*/ 1221 h 64"/>
                  <a:gd name="T6" fmla="*/ 491 w 69"/>
                  <a:gd name="T7" fmla="*/ 879 h 64"/>
                  <a:gd name="T8" fmla="*/ 742 w 69"/>
                  <a:gd name="T9" fmla="*/ 671 h 64"/>
                  <a:gd name="T10" fmla="*/ 1088 w 69"/>
                  <a:gd name="T11" fmla="*/ 35 h 64"/>
                  <a:gd name="T12" fmla="*/ 659 w 69"/>
                  <a:gd name="T13" fmla="*/ 56 h 64"/>
                  <a:gd name="T14" fmla="*/ 20 w 69"/>
                  <a:gd name="T15" fmla="*/ 436 h 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64">
                    <a:moveTo>
                      <a:pt x="0" y="27"/>
                    </a:moveTo>
                    <a:cubicBezTo>
                      <a:pt x="0" y="35"/>
                      <a:pt x="6" y="45"/>
                      <a:pt x="12" y="50"/>
                    </a:cubicBezTo>
                    <a:cubicBezTo>
                      <a:pt x="20" y="57"/>
                      <a:pt x="31" y="60"/>
                      <a:pt x="41" y="64"/>
                    </a:cubicBezTo>
                    <a:cubicBezTo>
                      <a:pt x="34" y="60"/>
                      <a:pt x="27" y="55"/>
                      <a:pt x="31" y="46"/>
                    </a:cubicBezTo>
                    <a:cubicBezTo>
                      <a:pt x="34" y="39"/>
                      <a:pt x="41" y="38"/>
                      <a:pt x="47" y="35"/>
                    </a:cubicBezTo>
                    <a:cubicBezTo>
                      <a:pt x="59" y="28"/>
                      <a:pt x="66" y="16"/>
                      <a:pt x="69" y="2"/>
                    </a:cubicBezTo>
                    <a:cubicBezTo>
                      <a:pt x="64" y="5"/>
                      <a:pt x="46" y="0"/>
                      <a:pt x="42" y="3"/>
                    </a:cubicBezTo>
                    <a:cubicBezTo>
                      <a:pt x="37" y="6"/>
                      <a:pt x="14" y="27"/>
                      <a:pt x="1" y="23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2" name="Freeform 629">
                <a:extLst>
                  <a:ext uri="{FF2B5EF4-FFF2-40B4-BE49-F238E27FC236}">
                    <a16:creationId xmlns:a16="http://schemas.microsoft.com/office/drawing/2014/main" id="{50976B8B-18AC-4DEA-98A5-FD196E767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904"/>
                <a:ext cx="90" cy="51"/>
              </a:xfrm>
              <a:custGeom>
                <a:avLst/>
                <a:gdLst>
                  <a:gd name="T0" fmla="*/ 0 w 36"/>
                  <a:gd name="T1" fmla="*/ 368 h 19"/>
                  <a:gd name="T2" fmla="*/ 563 w 36"/>
                  <a:gd name="T3" fmla="*/ 56 h 19"/>
                  <a:gd name="T4" fmla="*/ 425 w 36"/>
                  <a:gd name="T5" fmla="*/ 150 h 19"/>
                  <a:gd name="T6" fmla="*/ 520 w 36"/>
                  <a:gd name="T7" fmla="*/ 309 h 19"/>
                  <a:gd name="T8" fmla="*/ 33 w 36"/>
                  <a:gd name="T9" fmla="*/ 34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9">
                    <a:moveTo>
                      <a:pt x="0" y="19"/>
                    </a:moveTo>
                    <a:cubicBezTo>
                      <a:pt x="11" y="12"/>
                      <a:pt x="20" y="0"/>
                      <a:pt x="36" y="3"/>
                    </a:cubicBezTo>
                    <a:cubicBezTo>
                      <a:pt x="33" y="4"/>
                      <a:pt x="28" y="5"/>
                      <a:pt x="27" y="8"/>
                    </a:cubicBezTo>
                    <a:cubicBezTo>
                      <a:pt x="27" y="11"/>
                      <a:pt x="32" y="14"/>
                      <a:pt x="33" y="16"/>
                    </a:cubicBezTo>
                    <a:cubicBezTo>
                      <a:pt x="26" y="14"/>
                      <a:pt x="8" y="15"/>
                      <a:pt x="2" y="18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3" name="Freeform 630">
                <a:extLst>
                  <a:ext uri="{FF2B5EF4-FFF2-40B4-BE49-F238E27FC236}">
                    <a16:creationId xmlns:a16="http://schemas.microsoft.com/office/drawing/2014/main" id="{98D5B127-CF0D-454D-AE91-7144EDFC0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499"/>
                <a:ext cx="90" cy="528"/>
              </a:xfrm>
              <a:custGeom>
                <a:avLst/>
                <a:gdLst>
                  <a:gd name="T0" fmla="*/ 563 w 36"/>
                  <a:gd name="T1" fmla="*/ 0 h 198"/>
                  <a:gd name="T2" fmla="*/ 95 w 36"/>
                  <a:gd name="T3" fmla="*/ 776 h 198"/>
                  <a:gd name="T4" fmla="*/ 63 w 36"/>
                  <a:gd name="T5" fmla="*/ 1971 h 198"/>
                  <a:gd name="T6" fmla="*/ 83 w 36"/>
                  <a:gd name="T7" fmla="*/ 2867 h 198"/>
                  <a:gd name="T8" fmla="*/ 345 w 36"/>
                  <a:gd name="T9" fmla="*/ 3755 h 198"/>
                  <a:gd name="T10" fmla="*/ 158 w 36"/>
                  <a:gd name="T11" fmla="*/ 2765 h 198"/>
                  <a:gd name="T12" fmla="*/ 145 w 36"/>
                  <a:gd name="T13" fmla="*/ 1195 h 198"/>
                  <a:gd name="T14" fmla="*/ 563 w 36"/>
                  <a:gd name="T15" fmla="*/ 0 h 1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198">
                    <a:moveTo>
                      <a:pt x="36" y="0"/>
                    </a:moveTo>
                    <a:cubicBezTo>
                      <a:pt x="23" y="10"/>
                      <a:pt x="10" y="25"/>
                      <a:pt x="6" y="41"/>
                    </a:cubicBezTo>
                    <a:cubicBezTo>
                      <a:pt x="3" y="57"/>
                      <a:pt x="4" y="91"/>
                      <a:pt x="4" y="104"/>
                    </a:cubicBezTo>
                    <a:cubicBezTo>
                      <a:pt x="4" y="117"/>
                      <a:pt x="0" y="137"/>
                      <a:pt x="5" y="151"/>
                    </a:cubicBezTo>
                    <a:cubicBezTo>
                      <a:pt x="10" y="164"/>
                      <a:pt x="26" y="188"/>
                      <a:pt x="22" y="198"/>
                    </a:cubicBezTo>
                    <a:cubicBezTo>
                      <a:pt x="29" y="178"/>
                      <a:pt x="15" y="158"/>
                      <a:pt x="10" y="146"/>
                    </a:cubicBezTo>
                    <a:cubicBezTo>
                      <a:pt x="6" y="133"/>
                      <a:pt x="7" y="85"/>
                      <a:pt x="9" y="63"/>
                    </a:cubicBezTo>
                    <a:cubicBezTo>
                      <a:pt x="11" y="41"/>
                      <a:pt x="12" y="16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4" name="Freeform 631">
                <a:extLst>
                  <a:ext uri="{FF2B5EF4-FFF2-40B4-BE49-F238E27FC236}">
                    <a16:creationId xmlns:a16="http://schemas.microsoft.com/office/drawing/2014/main" id="{797BE148-8856-49BC-8EC5-0E29F19D4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501"/>
                <a:ext cx="80" cy="398"/>
              </a:xfrm>
              <a:custGeom>
                <a:avLst/>
                <a:gdLst>
                  <a:gd name="T0" fmla="*/ 175 w 32"/>
                  <a:gd name="T1" fmla="*/ 1199 h 149"/>
                  <a:gd name="T2" fmla="*/ 125 w 32"/>
                  <a:gd name="T3" fmla="*/ 2327 h 149"/>
                  <a:gd name="T4" fmla="*/ 425 w 32"/>
                  <a:gd name="T5" fmla="*/ 2690 h 149"/>
                  <a:gd name="T6" fmla="*/ 175 w 32"/>
                  <a:gd name="T7" fmla="*/ 2783 h 149"/>
                  <a:gd name="T8" fmla="*/ 33 w 32"/>
                  <a:gd name="T9" fmla="*/ 2177 h 149"/>
                  <a:gd name="T10" fmla="*/ 33 w 32"/>
                  <a:gd name="T11" fmla="*/ 1277 h 149"/>
                  <a:gd name="T12" fmla="*/ 500 w 32"/>
                  <a:gd name="T13" fmla="*/ 0 h 149"/>
                  <a:gd name="T14" fmla="*/ 175 w 32"/>
                  <a:gd name="T15" fmla="*/ 1199 h 1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49">
                    <a:moveTo>
                      <a:pt x="11" y="63"/>
                    </a:moveTo>
                    <a:cubicBezTo>
                      <a:pt x="6" y="81"/>
                      <a:pt x="9" y="106"/>
                      <a:pt x="8" y="122"/>
                    </a:cubicBezTo>
                    <a:cubicBezTo>
                      <a:pt x="8" y="138"/>
                      <a:pt x="13" y="144"/>
                      <a:pt x="27" y="141"/>
                    </a:cubicBezTo>
                    <a:cubicBezTo>
                      <a:pt x="23" y="144"/>
                      <a:pt x="21" y="149"/>
                      <a:pt x="11" y="146"/>
                    </a:cubicBezTo>
                    <a:cubicBezTo>
                      <a:pt x="0" y="143"/>
                      <a:pt x="0" y="126"/>
                      <a:pt x="2" y="114"/>
                    </a:cubicBezTo>
                    <a:cubicBezTo>
                      <a:pt x="3" y="102"/>
                      <a:pt x="0" y="79"/>
                      <a:pt x="2" y="67"/>
                    </a:cubicBezTo>
                    <a:cubicBezTo>
                      <a:pt x="4" y="55"/>
                      <a:pt x="26" y="10"/>
                      <a:pt x="32" y="0"/>
                    </a:cubicBezTo>
                    <a:cubicBezTo>
                      <a:pt x="26" y="10"/>
                      <a:pt x="13" y="54"/>
                      <a:pt x="11" y="63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5" name="Freeform 632">
                <a:extLst>
                  <a:ext uri="{FF2B5EF4-FFF2-40B4-BE49-F238E27FC236}">
                    <a16:creationId xmlns:a16="http://schemas.microsoft.com/office/drawing/2014/main" id="{14E359B0-86C1-4B7D-A932-E53A8776F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8" y="2936"/>
                <a:ext cx="262" cy="269"/>
              </a:xfrm>
              <a:custGeom>
                <a:avLst/>
                <a:gdLst>
                  <a:gd name="T0" fmla="*/ 0 w 105"/>
                  <a:gd name="T1" fmla="*/ 1907 h 101"/>
                  <a:gd name="T2" fmla="*/ 75 w 105"/>
                  <a:gd name="T3" fmla="*/ 930 h 101"/>
                  <a:gd name="T4" fmla="*/ 499 w 105"/>
                  <a:gd name="T5" fmla="*/ 21 h 101"/>
                  <a:gd name="T6" fmla="*/ 996 w 105"/>
                  <a:gd name="T7" fmla="*/ 170 h 101"/>
                  <a:gd name="T8" fmla="*/ 1320 w 105"/>
                  <a:gd name="T9" fmla="*/ 533 h 101"/>
                  <a:gd name="T10" fmla="*/ 1632 w 105"/>
                  <a:gd name="T11" fmla="*/ 738 h 101"/>
                  <a:gd name="T12" fmla="*/ 746 w 105"/>
                  <a:gd name="T13" fmla="*/ 533 h 101"/>
                  <a:gd name="T14" fmla="*/ 217 w 105"/>
                  <a:gd name="T15" fmla="*/ 1036 h 101"/>
                  <a:gd name="T16" fmla="*/ 0 w 105"/>
                  <a:gd name="T17" fmla="*/ 1907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5" h="101">
                    <a:moveTo>
                      <a:pt x="0" y="101"/>
                    </a:moveTo>
                    <a:cubicBezTo>
                      <a:pt x="0" y="85"/>
                      <a:pt x="3" y="60"/>
                      <a:pt x="5" y="49"/>
                    </a:cubicBezTo>
                    <a:cubicBezTo>
                      <a:pt x="7" y="38"/>
                      <a:pt x="14" y="4"/>
                      <a:pt x="32" y="1"/>
                    </a:cubicBezTo>
                    <a:cubicBezTo>
                      <a:pt x="40" y="0"/>
                      <a:pt x="56" y="3"/>
                      <a:pt x="64" y="9"/>
                    </a:cubicBezTo>
                    <a:cubicBezTo>
                      <a:pt x="74" y="15"/>
                      <a:pt x="77" y="25"/>
                      <a:pt x="85" y="28"/>
                    </a:cubicBezTo>
                    <a:cubicBezTo>
                      <a:pt x="99" y="35"/>
                      <a:pt x="105" y="39"/>
                      <a:pt x="105" y="39"/>
                    </a:cubicBezTo>
                    <a:cubicBezTo>
                      <a:pt x="87" y="35"/>
                      <a:pt x="69" y="27"/>
                      <a:pt x="48" y="28"/>
                    </a:cubicBezTo>
                    <a:cubicBezTo>
                      <a:pt x="27" y="28"/>
                      <a:pt x="19" y="31"/>
                      <a:pt x="14" y="55"/>
                    </a:cubicBezTo>
                    <a:cubicBezTo>
                      <a:pt x="9" y="78"/>
                      <a:pt x="1" y="87"/>
                      <a:pt x="0" y="101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6" name="Freeform 633">
                <a:extLst>
                  <a:ext uri="{FF2B5EF4-FFF2-40B4-BE49-F238E27FC236}">
                    <a16:creationId xmlns:a16="http://schemas.microsoft.com/office/drawing/2014/main" id="{57F17AA6-B08E-404F-9DA7-CAFBFCB3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864"/>
                <a:ext cx="257" cy="115"/>
              </a:xfrm>
              <a:custGeom>
                <a:avLst/>
                <a:gdLst>
                  <a:gd name="T0" fmla="*/ 684 w 103"/>
                  <a:gd name="T1" fmla="*/ 444 h 43"/>
                  <a:gd name="T2" fmla="*/ 1599 w 103"/>
                  <a:gd name="T3" fmla="*/ 824 h 43"/>
                  <a:gd name="T4" fmla="*/ 978 w 103"/>
                  <a:gd name="T5" fmla="*/ 516 h 43"/>
                  <a:gd name="T6" fmla="*/ 0 w 103"/>
                  <a:gd name="T7" fmla="*/ 35 h 43"/>
                  <a:gd name="T8" fmla="*/ 684 w 103"/>
                  <a:gd name="T9" fmla="*/ 44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43">
                    <a:moveTo>
                      <a:pt x="44" y="23"/>
                    </a:moveTo>
                    <a:cubicBezTo>
                      <a:pt x="57" y="31"/>
                      <a:pt x="84" y="43"/>
                      <a:pt x="103" y="43"/>
                    </a:cubicBezTo>
                    <a:cubicBezTo>
                      <a:pt x="95" y="43"/>
                      <a:pt x="77" y="36"/>
                      <a:pt x="63" y="27"/>
                    </a:cubicBezTo>
                    <a:cubicBezTo>
                      <a:pt x="49" y="17"/>
                      <a:pt x="15" y="0"/>
                      <a:pt x="0" y="2"/>
                    </a:cubicBezTo>
                    <a:cubicBezTo>
                      <a:pt x="10" y="3"/>
                      <a:pt x="28" y="15"/>
                      <a:pt x="44" y="2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7" name="Freeform 634">
                <a:extLst>
                  <a:ext uri="{FF2B5EF4-FFF2-40B4-BE49-F238E27FC236}">
                    <a16:creationId xmlns:a16="http://schemas.microsoft.com/office/drawing/2014/main" id="{4CF1F4DB-A771-43DD-B9AE-6045AE861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3299"/>
                <a:ext cx="240" cy="77"/>
              </a:xfrm>
              <a:custGeom>
                <a:avLst/>
                <a:gdLst>
                  <a:gd name="T0" fmla="*/ 0 w 96"/>
                  <a:gd name="T1" fmla="*/ 0 h 29"/>
                  <a:gd name="T2" fmla="*/ 175 w 96"/>
                  <a:gd name="T3" fmla="*/ 465 h 29"/>
                  <a:gd name="T4" fmla="*/ 425 w 96"/>
                  <a:gd name="T5" fmla="*/ 451 h 29"/>
                  <a:gd name="T6" fmla="*/ 1500 w 96"/>
                  <a:gd name="T7" fmla="*/ 204 h 29"/>
                  <a:gd name="T8" fmla="*/ 595 w 96"/>
                  <a:gd name="T9" fmla="*/ 170 h 29"/>
                  <a:gd name="T10" fmla="*/ 0 w 96"/>
                  <a:gd name="T11" fmla="*/ 0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29">
                    <a:moveTo>
                      <a:pt x="0" y="0"/>
                    </a:moveTo>
                    <a:cubicBezTo>
                      <a:pt x="6" y="9"/>
                      <a:pt x="9" y="21"/>
                      <a:pt x="11" y="25"/>
                    </a:cubicBezTo>
                    <a:cubicBezTo>
                      <a:pt x="13" y="29"/>
                      <a:pt x="20" y="27"/>
                      <a:pt x="27" y="24"/>
                    </a:cubicBezTo>
                    <a:cubicBezTo>
                      <a:pt x="35" y="22"/>
                      <a:pt x="51" y="4"/>
                      <a:pt x="96" y="11"/>
                    </a:cubicBezTo>
                    <a:cubicBezTo>
                      <a:pt x="71" y="7"/>
                      <a:pt x="55" y="4"/>
                      <a:pt x="38" y="9"/>
                    </a:cubicBezTo>
                    <a:cubicBezTo>
                      <a:pt x="21" y="14"/>
                      <a:pt x="11" y="21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8" name="Freeform 635">
                <a:extLst>
                  <a:ext uri="{FF2B5EF4-FFF2-40B4-BE49-F238E27FC236}">
                    <a16:creationId xmlns:a16="http://schemas.microsoft.com/office/drawing/2014/main" id="{3956B8BB-22B6-4788-88EB-B2E7091F8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440"/>
                <a:ext cx="147" cy="269"/>
              </a:xfrm>
              <a:custGeom>
                <a:avLst/>
                <a:gdLst>
                  <a:gd name="T0" fmla="*/ 695 w 59"/>
                  <a:gd name="T1" fmla="*/ 0 h 101"/>
                  <a:gd name="T2" fmla="*/ 0 w 59"/>
                  <a:gd name="T3" fmla="*/ 1907 h 101"/>
                  <a:gd name="T4" fmla="*/ 807 w 59"/>
                  <a:gd name="T5" fmla="*/ 1092 h 101"/>
                  <a:gd name="T6" fmla="*/ 695 w 59"/>
                  <a:gd name="T7" fmla="*/ 0 h 1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101">
                    <a:moveTo>
                      <a:pt x="45" y="0"/>
                    </a:moveTo>
                    <a:cubicBezTo>
                      <a:pt x="50" y="21"/>
                      <a:pt x="56" y="74"/>
                      <a:pt x="0" y="101"/>
                    </a:cubicBezTo>
                    <a:cubicBezTo>
                      <a:pt x="28" y="98"/>
                      <a:pt x="46" y="83"/>
                      <a:pt x="52" y="58"/>
                    </a:cubicBezTo>
                    <a:cubicBezTo>
                      <a:pt x="59" y="32"/>
                      <a:pt x="50" y="9"/>
                      <a:pt x="45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49" name="Freeform 636">
                <a:extLst>
                  <a:ext uri="{FF2B5EF4-FFF2-40B4-BE49-F238E27FC236}">
                    <a16:creationId xmlns:a16="http://schemas.microsoft.com/office/drawing/2014/main" id="{91A25D5B-69DA-4E09-8A15-2F4871095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3293"/>
                <a:ext cx="137" cy="286"/>
              </a:xfrm>
              <a:custGeom>
                <a:avLst/>
                <a:gdLst>
                  <a:gd name="T0" fmla="*/ 12 w 55"/>
                  <a:gd name="T1" fmla="*/ 1278 h 107"/>
                  <a:gd name="T2" fmla="*/ 0 w 55"/>
                  <a:gd name="T3" fmla="*/ 2042 h 107"/>
                  <a:gd name="T4" fmla="*/ 787 w 55"/>
                  <a:gd name="T5" fmla="*/ 1165 h 107"/>
                  <a:gd name="T6" fmla="*/ 683 w 55"/>
                  <a:gd name="T7" fmla="*/ 457 h 107"/>
                  <a:gd name="T8" fmla="*/ 570 w 55"/>
                  <a:gd name="T9" fmla="*/ 192 h 107"/>
                  <a:gd name="T10" fmla="*/ 229 w 55"/>
                  <a:gd name="T11" fmla="*/ 15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107">
                    <a:moveTo>
                      <a:pt x="1" y="67"/>
                    </a:moveTo>
                    <a:cubicBezTo>
                      <a:pt x="9" y="79"/>
                      <a:pt x="3" y="95"/>
                      <a:pt x="0" y="107"/>
                    </a:cubicBezTo>
                    <a:cubicBezTo>
                      <a:pt x="26" y="101"/>
                      <a:pt x="45" y="87"/>
                      <a:pt x="51" y="61"/>
                    </a:cubicBezTo>
                    <a:cubicBezTo>
                      <a:pt x="55" y="47"/>
                      <a:pt x="47" y="37"/>
                      <a:pt x="44" y="24"/>
                    </a:cubicBezTo>
                    <a:cubicBezTo>
                      <a:pt x="42" y="18"/>
                      <a:pt x="40" y="16"/>
                      <a:pt x="37" y="10"/>
                    </a:cubicBezTo>
                    <a:cubicBezTo>
                      <a:pt x="30" y="0"/>
                      <a:pt x="24" y="0"/>
                      <a:pt x="15" y="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0" name="Freeform 637">
                <a:extLst>
                  <a:ext uri="{FF2B5EF4-FFF2-40B4-BE49-F238E27FC236}">
                    <a16:creationId xmlns:a16="http://schemas.microsoft.com/office/drawing/2014/main" id="{B89739B6-D1D0-4470-93CC-05341009B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392"/>
                <a:ext cx="185" cy="277"/>
              </a:xfrm>
              <a:custGeom>
                <a:avLst/>
                <a:gdLst>
                  <a:gd name="T0" fmla="*/ 0 w 74"/>
                  <a:gd name="T1" fmla="*/ 0 h 104"/>
                  <a:gd name="T2" fmla="*/ 1158 w 74"/>
                  <a:gd name="T3" fmla="*/ 1966 h 104"/>
                  <a:gd name="T4" fmla="*/ 0 w 74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104">
                    <a:moveTo>
                      <a:pt x="0" y="0"/>
                    </a:moveTo>
                    <a:cubicBezTo>
                      <a:pt x="6" y="21"/>
                      <a:pt x="34" y="90"/>
                      <a:pt x="74" y="104"/>
                    </a:cubicBezTo>
                    <a:cubicBezTo>
                      <a:pt x="54" y="92"/>
                      <a:pt x="8" y="23"/>
                      <a:pt x="0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1" name="Freeform 638">
                <a:extLst>
                  <a:ext uri="{FF2B5EF4-FFF2-40B4-BE49-F238E27FC236}">
                    <a16:creationId xmlns:a16="http://schemas.microsoft.com/office/drawing/2014/main" id="{F142B6C2-E874-436A-86C1-880A0A9E0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3509"/>
                <a:ext cx="136" cy="208"/>
              </a:xfrm>
              <a:custGeom>
                <a:avLst/>
                <a:gdLst>
                  <a:gd name="T0" fmla="*/ 0 w 54"/>
                  <a:gd name="T1" fmla="*/ 1101 h 78"/>
                  <a:gd name="T2" fmla="*/ 864 w 54"/>
                  <a:gd name="T3" fmla="*/ 0 h 78"/>
                  <a:gd name="T4" fmla="*/ 113 w 54"/>
                  <a:gd name="T5" fmla="*/ 1331 h 78"/>
                  <a:gd name="T6" fmla="*/ 20 w 54"/>
                  <a:gd name="T7" fmla="*/ 116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78">
                    <a:moveTo>
                      <a:pt x="0" y="58"/>
                    </a:moveTo>
                    <a:cubicBezTo>
                      <a:pt x="12" y="42"/>
                      <a:pt x="46" y="5"/>
                      <a:pt x="54" y="0"/>
                    </a:cubicBezTo>
                    <a:cubicBezTo>
                      <a:pt x="44" y="14"/>
                      <a:pt x="6" y="62"/>
                      <a:pt x="7" y="70"/>
                    </a:cubicBezTo>
                    <a:cubicBezTo>
                      <a:pt x="8" y="78"/>
                      <a:pt x="1" y="61"/>
                      <a:pt x="1" y="6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2" name="Freeform 639">
                <a:extLst>
                  <a:ext uri="{FF2B5EF4-FFF2-40B4-BE49-F238E27FC236}">
                    <a16:creationId xmlns:a16="http://schemas.microsoft.com/office/drawing/2014/main" id="{FE893C57-52A0-4498-BD83-F60F6112B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3392"/>
                <a:ext cx="136" cy="83"/>
              </a:xfrm>
              <a:custGeom>
                <a:avLst/>
                <a:gdLst>
                  <a:gd name="T0" fmla="*/ 0 w 54"/>
                  <a:gd name="T1" fmla="*/ 329 h 31"/>
                  <a:gd name="T2" fmla="*/ 735 w 54"/>
                  <a:gd name="T3" fmla="*/ 594 h 31"/>
                  <a:gd name="T4" fmla="*/ 811 w 54"/>
                  <a:gd name="T5" fmla="*/ 0 h 31"/>
                  <a:gd name="T6" fmla="*/ 285 w 54"/>
                  <a:gd name="T7" fmla="*/ 21 h 31"/>
                  <a:gd name="T8" fmla="*/ 0 w 54"/>
                  <a:gd name="T9" fmla="*/ 329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31">
                    <a:moveTo>
                      <a:pt x="0" y="17"/>
                    </a:moveTo>
                    <a:cubicBezTo>
                      <a:pt x="14" y="19"/>
                      <a:pt x="44" y="26"/>
                      <a:pt x="46" y="31"/>
                    </a:cubicBezTo>
                    <a:cubicBezTo>
                      <a:pt x="52" y="20"/>
                      <a:pt x="54" y="4"/>
                      <a:pt x="51" y="0"/>
                    </a:cubicBezTo>
                    <a:cubicBezTo>
                      <a:pt x="44" y="3"/>
                      <a:pt x="22" y="5"/>
                      <a:pt x="18" y="1"/>
                    </a:cubicBezTo>
                    <a:cubicBezTo>
                      <a:pt x="30" y="9"/>
                      <a:pt x="25" y="21"/>
                      <a:pt x="0" y="17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3" name="Freeform 640">
                <a:extLst>
                  <a:ext uri="{FF2B5EF4-FFF2-40B4-BE49-F238E27FC236}">
                    <a16:creationId xmlns:a16="http://schemas.microsoft.com/office/drawing/2014/main" id="{6BBED3FE-9D9E-42FF-A0DB-5FB35C450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0" y="2907"/>
                <a:ext cx="88" cy="160"/>
              </a:xfrm>
              <a:custGeom>
                <a:avLst/>
                <a:gdLst>
                  <a:gd name="T0" fmla="*/ 556 w 35"/>
                  <a:gd name="T1" fmla="*/ 419 h 60"/>
                  <a:gd name="T2" fmla="*/ 463 w 35"/>
                  <a:gd name="T3" fmla="*/ 307 h 60"/>
                  <a:gd name="T4" fmla="*/ 83 w 35"/>
                  <a:gd name="T5" fmla="*/ 149 h 60"/>
                  <a:gd name="T6" fmla="*/ 241 w 35"/>
                  <a:gd name="T7" fmla="*/ 1139 h 60"/>
                  <a:gd name="T8" fmla="*/ 334 w 35"/>
                  <a:gd name="T9" fmla="*/ 589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0">
                    <a:moveTo>
                      <a:pt x="35" y="22"/>
                    </a:moveTo>
                    <a:cubicBezTo>
                      <a:pt x="34" y="20"/>
                      <a:pt x="32" y="18"/>
                      <a:pt x="29" y="16"/>
                    </a:cubicBezTo>
                    <a:cubicBezTo>
                      <a:pt x="18" y="6"/>
                      <a:pt x="0" y="0"/>
                      <a:pt x="5" y="8"/>
                    </a:cubicBezTo>
                    <a:cubicBezTo>
                      <a:pt x="12" y="18"/>
                      <a:pt x="19" y="43"/>
                      <a:pt x="15" y="60"/>
                    </a:cubicBezTo>
                    <a:cubicBezTo>
                      <a:pt x="24" y="49"/>
                      <a:pt x="17" y="34"/>
                      <a:pt x="21" y="31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4" name="Freeform 641">
                <a:extLst>
                  <a:ext uri="{FF2B5EF4-FFF2-40B4-BE49-F238E27FC236}">
                    <a16:creationId xmlns:a16="http://schemas.microsoft.com/office/drawing/2014/main" id="{D435AA1B-0C70-4220-964B-3CD6C823D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501"/>
                <a:ext cx="165" cy="147"/>
              </a:xfrm>
              <a:custGeom>
                <a:avLst/>
                <a:gdLst>
                  <a:gd name="T0" fmla="*/ 333 w 66"/>
                  <a:gd name="T1" fmla="*/ 35 h 55"/>
                  <a:gd name="T2" fmla="*/ 1033 w 66"/>
                  <a:gd name="T3" fmla="*/ 1050 h 55"/>
                  <a:gd name="T4" fmla="*/ 0 w 66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55">
                    <a:moveTo>
                      <a:pt x="21" y="2"/>
                    </a:moveTo>
                    <a:cubicBezTo>
                      <a:pt x="39" y="7"/>
                      <a:pt x="59" y="28"/>
                      <a:pt x="66" y="55"/>
                    </a:cubicBezTo>
                    <a:cubicBezTo>
                      <a:pt x="59" y="42"/>
                      <a:pt x="27" y="0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5" name="Freeform 642">
                <a:extLst>
                  <a:ext uri="{FF2B5EF4-FFF2-40B4-BE49-F238E27FC236}">
                    <a16:creationId xmlns:a16="http://schemas.microsoft.com/office/drawing/2014/main" id="{02E8A4DB-99D7-478F-9456-6B6070AA0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507"/>
                <a:ext cx="152" cy="320"/>
              </a:xfrm>
              <a:custGeom>
                <a:avLst/>
                <a:gdLst>
                  <a:gd name="T0" fmla="*/ 92 w 61"/>
                  <a:gd name="T1" fmla="*/ 2253 h 120"/>
                  <a:gd name="T2" fmla="*/ 683 w 61"/>
                  <a:gd name="T3" fmla="*/ 1365 h 120"/>
                  <a:gd name="T4" fmla="*/ 944 w 61"/>
                  <a:gd name="T5" fmla="*/ 0 h 120"/>
                  <a:gd name="T6" fmla="*/ 374 w 61"/>
                  <a:gd name="T7" fmla="*/ 1707 h 120"/>
                  <a:gd name="T8" fmla="*/ 30 w 61"/>
                  <a:gd name="T9" fmla="*/ 1571 h 120"/>
                  <a:gd name="T10" fmla="*/ 0 w 61"/>
                  <a:gd name="T11" fmla="*/ 1877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120">
                    <a:moveTo>
                      <a:pt x="6" y="119"/>
                    </a:moveTo>
                    <a:cubicBezTo>
                      <a:pt x="18" y="120"/>
                      <a:pt x="41" y="94"/>
                      <a:pt x="44" y="72"/>
                    </a:cubicBezTo>
                    <a:cubicBezTo>
                      <a:pt x="46" y="50"/>
                      <a:pt x="49" y="18"/>
                      <a:pt x="61" y="0"/>
                    </a:cubicBezTo>
                    <a:cubicBezTo>
                      <a:pt x="50" y="8"/>
                      <a:pt x="34" y="75"/>
                      <a:pt x="24" y="90"/>
                    </a:cubicBezTo>
                    <a:cubicBezTo>
                      <a:pt x="13" y="104"/>
                      <a:pt x="2" y="98"/>
                      <a:pt x="2" y="83"/>
                    </a:cubicBezTo>
                    <a:cubicBezTo>
                      <a:pt x="0" y="99"/>
                      <a:pt x="0" y="99"/>
                      <a:pt x="0" y="9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6" name="Freeform 643">
                <a:extLst>
                  <a:ext uri="{FF2B5EF4-FFF2-40B4-BE49-F238E27FC236}">
                    <a16:creationId xmlns:a16="http://schemas.microsoft.com/office/drawing/2014/main" id="{369FB9B4-1838-4F7A-84B0-D0086F255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936"/>
                <a:ext cx="120" cy="123"/>
              </a:xfrm>
              <a:custGeom>
                <a:avLst/>
                <a:gdLst>
                  <a:gd name="T0" fmla="*/ 738 w 48"/>
                  <a:gd name="T1" fmla="*/ 230 h 46"/>
                  <a:gd name="T2" fmla="*/ 145 w 48"/>
                  <a:gd name="T3" fmla="*/ 251 h 46"/>
                  <a:gd name="T4" fmla="*/ 300 w 48"/>
                  <a:gd name="T5" fmla="*/ 880 h 46"/>
                  <a:gd name="T6" fmla="*/ 333 w 48"/>
                  <a:gd name="T7" fmla="*/ 479 h 46"/>
                  <a:gd name="T8" fmla="*/ 645 w 48"/>
                  <a:gd name="T9" fmla="*/ 422 h 46"/>
                  <a:gd name="T10" fmla="*/ 750 w 48"/>
                  <a:gd name="T11" fmla="*/ 23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46">
                    <a:moveTo>
                      <a:pt x="47" y="12"/>
                    </a:moveTo>
                    <a:cubicBezTo>
                      <a:pt x="36" y="4"/>
                      <a:pt x="18" y="0"/>
                      <a:pt x="9" y="13"/>
                    </a:cubicBezTo>
                    <a:cubicBezTo>
                      <a:pt x="0" y="26"/>
                      <a:pt x="11" y="36"/>
                      <a:pt x="19" y="46"/>
                    </a:cubicBezTo>
                    <a:cubicBezTo>
                      <a:pt x="20" y="39"/>
                      <a:pt x="14" y="31"/>
                      <a:pt x="21" y="25"/>
                    </a:cubicBezTo>
                    <a:cubicBezTo>
                      <a:pt x="26" y="20"/>
                      <a:pt x="35" y="18"/>
                      <a:pt x="41" y="22"/>
                    </a:cubicBezTo>
                    <a:cubicBezTo>
                      <a:pt x="45" y="20"/>
                      <a:pt x="47" y="16"/>
                      <a:pt x="48" y="1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7" name="Freeform 644">
                <a:extLst>
                  <a:ext uri="{FF2B5EF4-FFF2-40B4-BE49-F238E27FC236}">
                    <a16:creationId xmlns:a16="http://schemas.microsoft.com/office/drawing/2014/main" id="{AA32D37D-D89C-40C7-AB43-C999DCB0F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2992"/>
                <a:ext cx="75" cy="96"/>
              </a:xfrm>
              <a:custGeom>
                <a:avLst/>
                <a:gdLst>
                  <a:gd name="T0" fmla="*/ 250 w 30"/>
                  <a:gd name="T1" fmla="*/ 0 h 36"/>
                  <a:gd name="T2" fmla="*/ 0 w 30"/>
                  <a:gd name="T3" fmla="*/ 627 h 36"/>
                  <a:gd name="T4" fmla="*/ 250 w 30"/>
                  <a:gd name="T5" fmla="*/ 56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6">
                    <a:moveTo>
                      <a:pt x="16" y="0"/>
                    </a:moveTo>
                    <a:cubicBezTo>
                      <a:pt x="7" y="7"/>
                      <a:pt x="3" y="24"/>
                      <a:pt x="0" y="33"/>
                    </a:cubicBezTo>
                    <a:cubicBezTo>
                      <a:pt x="17" y="36"/>
                      <a:pt x="30" y="12"/>
                      <a:pt x="16" y="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8" name="Freeform 645">
                <a:extLst>
                  <a:ext uri="{FF2B5EF4-FFF2-40B4-BE49-F238E27FC236}">
                    <a16:creationId xmlns:a16="http://schemas.microsoft.com/office/drawing/2014/main" id="{CA306121-6772-4E12-9388-860D5A6C4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2680"/>
                <a:ext cx="122" cy="109"/>
              </a:xfrm>
              <a:custGeom>
                <a:avLst/>
                <a:gdLst>
                  <a:gd name="T0" fmla="*/ 0 w 49"/>
                  <a:gd name="T1" fmla="*/ 771 h 41"/>
                  <a:gd name="T2" fmla="*/ 249 w 49"/>
                  <a:gd name="T3" fmla="*/ 149 h 41"/>
                  <a:gd name="T4" fmla="*/ 757 w 49"/>
                  <a:gd name="T5" fmla="*/ 170 h 41"/>
                  <a:gd name="T6" fmla="*/ 570 w 49"/>
                  <a:gd name="T7" fmla="*/ 396 h 41"/>
                  <a:gd name="T8" fmla="*/ 62 w 49"/>
                  <a:gd name="T9" fmla="*/ 734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0" y="41"/>
                    </a:moveTo>
                    <a:cubicBezTo>
                      <a:pt x="0" y="27"/>
                      <a:pt x="3" y="16"/>
                      <a:pt x="16" y="8"/>
                    </a:cubicBezTo>
                    <a:cubicBezTo>
                      <a:pt x="27" y="0"/>
                      <a:pt x="36" y="7"/>
                      <a:pt x="49" y="9"/>
                    </a:cubicBezTo>
                    <a:cubicBezTo>
                      <a:pt x="43" y="12"/>
                      <a:pt x="42" y="17"/>
                      <a:pt x="37" y="21"/>
                    </a:cubicBezTo>
                    <a:cubicBezTo>
                      <a:pt x="28" y="28"/>
                      <a:pt x="16" y="35"/>
                      <a:pt x="4" y="3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59" name="Freeform 646">
                <a:extLst>
                  <a:ext uri="{FF2B5EF4-FFF2-40B4-BE49-F238E27FC236}">
                    <a16:creationId xmlns:a16="http://schemas.microsoft.com/office/drawing/2014/main" id="{2188653D-30FA-40D9-87A4-33F3142B7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549"/>
                <a:ext cx="210" cy="86"/>
              </a:xfrm>
              <a:custGeom>
                <a:avLst/>
                <a:gdLst>
                  <a:gd name="T0" fmla="*/ 20 w 84"/>
                  <a:gd name="T1" fmla="*/ 0 h 32"/>
                  <a:gd name="T2" fmla="*/ 783 w 84"/>
                  <a:gd name="T3" fmla="*/ 505 h 32"/>
                  <a:gd name="T4" fmla="*/ 1175 w 84"/>
                  <a:gd name="T5" fmla="*/ 599 h 32"/>
                  <a:gd name="T6" fmla="*/ 1313 w 84"/>
                  <a:gd name="T7" fmla="*/ 137 h 32"/>
                  <a:gd name="T8" fmla="*/ 863 w 84"/>
                  <a:gd name="T9" fmla="*/ 312 h 32"/>
                  <a:gd name="T10" fmla="*/ 0 w 84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32">
                    <a:moveTo>
                      <a:pt x="1" y="0"/>
                    </a:moveTo>
                    <a:cubicBezTo>
                      <a:pt x="15" y="15"/>
                      <a:pt x="31" y="21"/>
                      <a:pt x="50" y="26"/>
                    </a:cubicBezTo>
                    <a:cubicBezTo>
                      <a:pt x="56" y="27"/>
                      <a:pt x="70" y="32"/>
                      <a:pt x="75" y="31"/>
                    </a:cubicBezTo>
                    <a:cubicBezTo>
                      <a:pt x="84" y="29"/>
                      <a:pt x="84" y="15"/>
                      <a:pt x="84" y="7"/>
                    </a:cubicBezTo>
                    <a:cubicBezTo>
                      <a:pt x="80" y="26"/>
                      <a:pt x="69" y="22"/>
                      <a:pt x="55" y="16"/>
                    </a:cubicBezTo>
                    <a:cubicBezTo>
                      <a:pt x="43" y="11"/>
                      <a:pt x="4" y="16"/>
                      <a:pt x="0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0" name="Freeform 647">
                <a:extLst>
                  <a:ext uri="{FF2B5EF4-FFF2-40B4-BE49-F238E27FC236}">
                    <a16:creationId xmlns:a16="http://schemas.microsoft.com/office/drawing/2014/main" id="{2F0D1ACA-E6C7-425F-A0D3-81830E594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2515"/>
                <a:ext cx="70" cy="74"/>
              </a:xfrm>
              <a:custGeom>
                <a:avLst/>
                <a:gdLst>
                  <a:gd name="T0" fmla="*/ 0 w 28"/>
                  <a:gd name="T1" fmla="*/ 56 h 28"/>
                  <a:gd name="T2" fmla="*/ 313 w 28"/>
                  <a:gd name="T3" fmla="*/ 518 h 28"/>
                  <a:gd name="T4" fmla="*/ 438 w 28"/>
                  <a:gd name="T5" fmla="*/ 0 h 28"/>
                  <a:gd name="T6" fmla="*/ 0 w 28"/>
                  <a:gd name="T7" fmla="*/ 34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8">
                    <a:moveTo>
                      <a:pt x="0" y="3"/>
                    </a:moveTo>
                    <a:cubicBezTo>
                      <a:pt x="5" y="7"/>
                      <a:pt x="13" y="26"/>
                      <a:pt x="20" y="28"/>
                    </a:cubicBezTo>
                    <a:cubicBezTo>
                      <a:pt x="25" y="23"/>
                      <a:pt x="26" y="6"/>
                      <a:pt x="28" y="0"/>
                    </a:cubicBezTo>
                    <a:cubicBezTo>
                      <a:pt x="16" y="5"/>
                      <a:pt x="16" y="19"/>
                      <a:pt x="0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1" name="Freeform 648">
                <a:extLst>
                  <a:ext uri="{FF2B5EF4-FFF2-40B4-BE49-F238E27FC236}">
                    <a16:creationId xmlns:a16="http://schemas.microsoft.com/office/drawing/2014/main" id="{2F3B6E27-A4E0-402C-BF08-66CA64D11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704"/>
                <a:ext cx="40" cy="133"/>
              </a:xfrm>
              <a:custGeom>
                <a:avLst/>
                <a:gdLst>
                  <a:gd name="T0" fmla="*/ 33 w 16"/>
                  <a:gd name="T1" fmla="*/ 77 h 50"/>
                  <a:gd name="T2" fmla="*/ 0 w 16"/>
                  <a:gd name="T3" fmla="*/ 340 h 50"/>
                  <a:gd name="T4" fmla="*/ 0 w 16"/>
                  <a:gd name="T5" fmla="*/ 622 h 50"/>
                  <a:gd name="T6" fmla="*/ 250 w 16"/>
                  <a:gd name="T7" fmla="*/ 694 h 50"/>
                  <a:gd name="T8" fmla="*/ 33 w 1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0">
                    <a:moveTo>
                      <a:pt x="2" y="4"/>
                    </a:moveTo>
                    <a:cubicBezTo>
                      <a:pt x="2" y="9"/>
                      <a:pt x="1" y="14"/>
                      <a:pt x="0" y="18"/>
                    </a:cubicBezTo>
                    <a:cubicBezTo>
                      <a:pt x="0" y="23"/>
                      <a:pt x="0" y="28"/>
                      <a:pt x="0" y="33"/>
                    </a:cubicBezTo>
                    <a:cubicBezTo>
                      <a:pt x="1" y="42"/>
                      <a:pt x="12" y="50"/>
                      <a:pt x="16" y="37"/>
                    </a:cubicBezTo>
                    <a:cubicBezTo>
                      <a:pt x="4" y="50"/>
                      <a:pt x="3" y="6"/>
                      <a:pt x="2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2" name="Freeform 649">
                <a:extLst>
                  <a:ext uri="{FF2B5EF4-FFF2-40B4-BE49-F238E27FC236}">
                    <a16:creationId xmlns:a16="http://schemas.microsoft.com/office/drawing/2014/main" id="{6F9151E7-A967-4D6B-B796-51EAA1D61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563"/>
                <a:ext cx="185" cy="186"/>
              </a:xfrm>
              <a:custGeom>
                <a:avLst/>
                <a:gdLst>
                  <a:gd name="T0" fmla="*/ 0 w 74"/>
                  <a:gd name="T1" fmla="*/ 1313 h 70"/>
                  <a:gd name="T2" fmla="*/ 488 w 74"/>
                  <a:gd name="T3" fmla="*/ 678 h 70"/>
                  <a:gd name="T4" fmla="*/ 1158 w 74"/>
                  <a:gd name="T5" fmla="*/ 353 h 70"/>
                  <a:gd name="T6" fmla="*/ 750 w 74"/>
                  <a:gd name="T7" fmla="*/ 21 h 70"/>
                  <a:gd name="T8" fmla="*/ 438 w 74"/>
                  <a:gd name="T9" fmla="*/ 133 h 70"/>
                  <a:gd name="T10" fmla="*/ 188 w 74"/>
                  <a:gd name="T11" fmla="*/ 465 h 70"/>
                  <a:gd name="T12" fmla="*/ 20 w 74"/>
                  <a:gd name="T13" fmla="*/ 996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70">
                    <a:moveTo>
                      <a:pt x="0" y="70"/>
                    </a:moveTo>
                    <a:cubicBezTo>
                      <a:pt x="12" y="58"/>
                      <a:pt x="16" y="45"/>
                      <a:pt x="31" y="36"/>
                    </a:cubicBezTo>
                    <a:cubicBezTo>
                      <a:pt x="43" y="30"/>
                      <a:pt x="63" y="27"/>
                      <a:pt x="74" y="19"/>
                    </a:cubicBezTo>
                    <a:cubicBezTo>
                      <a:pt x="66" y="12"/>
                      <a:pt x="57" y="3"/>
                      <a:pt x="48" y="1"/>
                    </a:cubicBezTo>
                    <a:cubicBezTo>
                      <a:pt x="41" y="0"/>
                      <a:pt x="35" y="3"/>
                      <a:pt x="28" y="7"/>
                    </a:cubicBezTo>
                    <a:cubicBezTo>
                      <a:pt x="21" y="12"/>
                      <a:pt x="16" y="18"/>
                      <a:pt x="12" y="25"/>
                    </a:cubicBezTo>
                    <a:cubicBezTo>
                      <a:pt x="8" y="33"/>
                      <a:pt x="6" y="46"/>
                      <a:pt x="1" y="5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3" name="Freeform 650">
                <a:extLst>
                  <a:ext uri="{FF2B5EF4-FFF2-40B4-BE49-F238E27FC236}">
                    <a16:creationId xmlns:a16="http://schemas.microsoft.com/office/drawing/2014/main" id="{FE6C489D-4F73-4F20-952A-389D5BFDC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3" y="3040"/>
                <a:ext cx="97" cy="131"/>
              </a:xfrm>
              <a:custGeom>
                <a:avLst/>
                <a:gdLst>
                  <a:gd name="T0" fmla="*/ 557 w 39"/>
                  <a:gd name="T1" fmla="*/ 21 h 49"/>
                  <a:gd name="T2" fmla="*/ 154 w 39"/>
                  <a:gd name="T3" fmla="*/ 422 h 49"/>
                  <a:gd name="T4" fmla="*/ 75 w 39"/>
                  <a:gd name="T5" fmla="*/ 708 h 49"/>
                  <a:gd name="T6" fmla="*/ 124 w 39"/>
                  <a:gd name="T7" fmla="*/ 901 h 49"/>
                  <a:gd name="T8" fmla="*/ 557 w 39"/>
                  <a:gd name="T9" fmla="*/ 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9">
                    <a:moveTo>
                      <a:pt x="36" y="1"/>
                    </a:moveTo>
                    <a:cubicBezTo>
                      <a:pt x="23" y="0"/>
                      <a:pt x="15" y="12"/>
                      <a:pt x="10" y="22"/>
                    </a:cubicBezTo>
                    <a:cubicBezTo>
                      <a:pt x="8" y="27"/>
                      <a:pt x="6" y="32"/>
                      <a:pt x="5" y="37"/>
                    </a:cubicBezTo>
                    <a:cubicBezTo>
                      <a:pt x="3" y="43"/>
                      <a:pt x="0" y="47"/>
                      <a:pt x="8" y="47"/>
                    </a:cubicBezTo>
                    <a:cubicBezTo>
                      <a:pt x="30" y="49"/>
                      <a:pt x="39" y="16"/>
                      <a:pt x="36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4" name="Freeform 651">
                <a:extLst>
                  <a:ext uri="{FF2B5EF4-FFF2-40B4-BE49-F238E27FC236}">
                    <a16:creationId xmlns:a16="http://schemas.microsoft.com/office/drawing/2014/main" id="{949ECAD6-871F-425E-9296-3A88DE30C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3421"/>
                <a:ext cx="190" cy="203"/>
              </a:xfrm>
              <a:custGeom>
                <a:avLst/>
                <a:gdLst>
                  <a:gd name="T0" fmla="*/ 438 w 76"/>
                  <a:gd name="T1" fmla="*/ 0 h 76"/>
                  <a:gd name="T2" fmla="*/ 675 w 76"/>
                  <a:gd name="T3" fmla="*/ 1426 h 76"/>
                  <a:gd name="T4" fmla="*/ 1158 w 76"/>
                  <a:gd name="T5" fmla="*/ 1333 h 76"/>
                  <a:gd name="T6" fmla="*/ 1158 w 76"/>
                  <a:gd name="T7" fmla="*/ 1255 h 76"/>
                  <a:gd name="T8" fmla="*/ 1050 w 76"/>
                  <a:gd name="T9" fmla="*/ 914 h 76"/>
                  <a:gd name="T10" fmla="*/ 845 w 76"/>
                  <a:gd name="T11" fmla="*/ 435 h 76"/>
                  <a:gd name="T12" fmla="*/ 595 w 76"/>
                  <a:gd name="T13" fmla="*/ 77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6">
                    <a:moveTo>
                      <a:pt x="28" y="0"/>
                    </a:moveTo>
                    <a:cubicBezTo>
                      <a:pt x="0" y="17"/>
                      <a:pt x="12" y="72"/>
                      <a:pt x="43" y="75"/>
                    </a:cubicBezTo>
                    <a:cubicBezTo>
                      <a:pt x="49" y="76"/>
                      <a:pt x="70" y="74"/>
                      <a:pt x="74" y="70"/>
                    </a:cubicBezTo>
                    <a:cubicBezTo>
                      <a:pt x="76" y="68"/>
                      <a:pt x="74" y="68"/>
                      <a:pt x="74" y="66"/>
                    </a:cubicBezTo>
                    <a:cubicBezTo>
                      <a:pt x="73" y="61"/>
                      <a:pt x="69" y="53"/>
                      <a:pt x="67" y="48"/>
                    </a:cubicBezTo>
                    <a:cubicBezTo>
                      <a:pt x="63" y="38"/>
                      <a:pt x="59" y="32"/>
                      <a:pt x="54" y="23"/>
                    </a:cubicBezTo>
                    <a:cubicBezTo>
                      <a:pt x="49" y="15"/>
                      <a:pt x="42" y="10"/>
                      <a:pt x="38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5" name="Freeform 652">
                <a:extLst>
                  <a:ext uri="{FF2B5EF4-FFF2-40B4-BE49-F238E27FC236}">
                    <a16:creationId xmlns:a16="http://schemas.microsoft.com/office/drawing/2014/main" id="{F38E890D-0AE8-4F14-962F-BA4AB14A1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3677"/>
                <a:ext cx="35" cy="27"/>
              </a:xfrm>
              <a:custGeom>
                <a:avLst/>
                <a:gdLst>
                  <a:gd name="T0" fmla="*/ 145 w 14"/>
                  <a:gd name="T1" fmla="*/ 0 h 10"/>
                  <a:gd name="T2" fmla="*/ 220 w 14"/>
                  <a:gd name="T3" fmla="*/ 197 h 10"/>
                  <a:gd name="T4" fmla="*/ 0 w 14"/>
                  <a:gd name="T5" fmla="*/ 176 h 10"/>
                  <a:gd name="T6" fmla="*/ 83 w 14"/>
                  <a:gd name="T7" fmla="*/ 2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9" y="0"/>
                    </a:moveTo>
                    <a:cubicBezTo>
                      <a:pt x="11" y="3"/>
                      <a:pt x="12" y="7"/>
                      <a:pt x="14" y="10"/>
                    </a:cubicBezTo>
                    <a:cubicBezTo>
                      <a:pt x="9" y="7"/>
                      <a:pt x="5" y="9"/>
                      <a:pt x="0" y="9"/>
                    </a:cubicBezTo>
                    <a:cubicBezTo>
                      <a:pt x="2" y="6"/>
                      <a:pt x="4" y="4"/>
                      <a:pt x="5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6" name="Freeform 653">
                <a:extLst>
                  <a:ext uri="{FF2B5EF4-FFF2-40B4-BE49-F238E27FC236}">
                    <a16:creationId xmlns:a16="http://schemas.microsoft.com/office/drawing/2014/main" id="{3BA36B26-753D-4599-B369-ACBA5B35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429"/>
                <a:ext cx="143" cy="163"/>
              </a:xfrm>
              <a:custGeom>
                <a:avLst/>
                <a:gdLst>
                  <a:gd name="T0" fmla="*/ 459 w 57"/>
                  <a:gd name="T1" fmla="*/ 1165 h 61"/>
                  <a:gd name="T2" fmla="*/ 314 w 57"/>
                  <a:gd name="T3" fmla="*/ 671 h 61"/>
                  <a:gd name="T4" fmla="*/ 660 w 57"/>
                  <a:gd name="T5" fmla="*/ 649 h 61"/>
                  <a:gd name="T6" fmla="*/ 868 w 57"/>
                  <a:gd name="T7" fmla="*/ 206 h 61"/>
                  <a:gd name="T8" fmla="*/ 710 w 57"/>
                  <a:gd name="T9" fmla="*/ 77 h 61"/>
                  <a:gd name="T10" fmla="*/ 346 w 57"/>
                  <a:gd name="T11" fmla="*/ 35 h 61"/>
                  <a:gd name="T12" fmla="*/ 158 w 57"/>
                  <a:gd name="T13" fmla="*/ 321 h 61"/>
                  <a:gd name="T14" fmla="*/ 0 w 57"/>
                  <a:gd name="T15" fmla="*/ 786 h 61"/>
                  <a:gd name="T16" fmla="*/ 283 w 57"/>
                  <a:gd name="T17" fmla="*/ 1029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" h="61">
                    <a:moveTo>
                      <a:pt x="29" y="61"/>
                    </a:moveTo>
                    <a:cubicBezTo>
                      <a:pt x="20" y="56"/>
                      <a:pt x="15" y="45"/>
                      <a:pt x="20" y="35"/>
                    </a:cubicBezTo>
                    <a:cubicBezTo>
                      <a:pt x="28" y="21"/>
                      <a:pt x="34" y="31"/>
                      <a:pt x="42" y="34"/>
                    </a:cubicBezTo>
                    <a:cubicBezTo>
                      <a:pt x="52" y="37"/>
                      <a:pt x="57" y="21"/>
                      <a:pt x="55" y="11"/>
                    </a:cubicBezTo>
                    <a:cubicBezTo>
                      <a:pt x="53" y="7"/>
                      <a:pt x="48" y="5"/>
                      <a:pt x="45" y="4"/>
                    </a:cubicBezTo>
                    <a:cubicBezTo>
                      <a:pt x="39" y="0"/>
                      <a:pt x="29" y="0"/>
                      <a:pt x="22" y="2"/>
                    </a:cubicBezTo>
                    <a:cubicBezTo>
                      <a:pt x="13" y="5"/>
                      <a:pt x="14" y="9"/>
                      <a:pt x="10" y="17"/>
                    </a:cubicBezTo>
                    <a:cubicBezTo>
                      <a:pt x="7" y="23"/>
                      <a:pt x="0" y="34"/>
                      <a:pt x="0" y="41"/>
                    </a:cubicBezTo>
                    <a:cubicBezTo>
                      <a:pt x="0" y="47"/>
                      <a:pt x="12" y="51"/>
                      <a:pt x="18" y="5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7" name="Freeform 654">
                <a:extLst>
                  <a:ext uri="{FF2B5EF4-FFF2-40B4-BE49-F238E27FC236}">
                    <a16:creationId xmlns:a16="http://schemas.microsoft.com/office/drawing/2014/main" id="{8F56316E-9542-4CC9-BBFA-7BEE33374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3149"/>
                <a:ext cx="145" cy="131"/>
              </a:xfrm>
              <a:custGeom>
                <a:avLst/>
                <a:gdLst>
                  <a:gd name="T0" fmla="*/ 95 w 58"/>
                  <a:gd name="T1" fmla="*/ 56 h 49"/>
                  <a:gd name="T2" fmla="*/ 750 w 58"/>
                  <a:gd name="T3" fmla="*/ 342 h 49"/>
                  <a:gd name="T4" fmla="*/ 845 w 58"/>
                  <a:gd name="T5" fmla="*/ 708 h 49"/>
                  <a:gd name="T6" fmla="*/ 520 w 58"/>
                  <a:gd name="T7" fmla="*/ 914 h 49"/>
                  <a:gd name="T8" fmla="*/ 533 w 58"/>
                  <a:gd name="T9" fmla="*/ 513 h 49"/>
                  <a:gd name="T10" fmla="*/ 270 w 58"/>
                  <a:gd name="T11" fmla="*/ 286 h 49"/>
                  <a:gd name="T12" fmla="*/ 0 w 58"/>
                  <a:gd name="T13" fmla="*/ 7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9">
                    <a:moveTo>
                      <a:pt x="6" y="3"/>
                    </a:moveTo>
                    <a:cubicBezTo>
                      <a:pt x="20" y="7"/>
                      <a:pt x="35" y="11"/>
                      <a:pt x="48" y="18"/>
                    </a:cubicBezTo>
                    <a:cubicBezTo>
                      <a:pt x="56" y="22"/>
                      <a:pt x="58" y="29"/>
                      <a:pt x="54" y="37"/>
                    </a:cubicBezTo>
                    <a:cubicBezTo>
                      <a:pt x="50" y="44"/>
                      <a:pt x="46" y="49"/>
                      <a:pt x="33" y="48"/>
                    </a:cubicBezTo>
                    <a:cubicBezTo>
                      <a:pt x="45" y="41"/>
                      <a:pt x="47" y="33"/>
                      <a:pt x="34" y="27"/>
                    </a:cubicBezTo>
                    <a:cubicBezTo>
                      <a:pt x="27" y="23"/>
                      <a:pt x="22" y="20"/>
                      <a:pt x="17" y="15"/>
                    </a:cubicBezTo>
                    <a:cubicBezTo>
                      <a:pt x="13" y="10"/>
                      <a:pt x="7" y="0"/>
                      <a:pt x="0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8" name="Freeform 655">
                <a:extLst>
                  <a:ext uri="{FF2B5EF4-FFF2-40B4-BE49-F238E27FC236}">
                    <a16:creationId xmlns:a16="http://schemas.microsoft.com/office/drawing/2014/main" id="{CEEDE74B-DD28-432A-A6E1-5203AA00E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3227"/>
                <a:ext cx="63" cy="168"/>
              </a:xfrm>
              <a:custGeom>
                <a:avLst/>
                <a:gdLst>
                  <a:gd name="T0" fmla="*/ 338 w 25"/>
                  <a:gd name="T1" fmla="*/ 171 h 63"/>
                  <a:gd name="T2" fmla="*/ 63 w 25"/>
                  <a:gd name="T3" fmla="*/ 1195 h 63"/>
                  <a:gd name="T4" fmla="*/ 350 w 25"/>
                  <a:gd name="T5" fmla="*/ 192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3">
                    <a:moveTo>
                      <a:pt x="21" y="9"/>
                    </a:moveTo>
                    <a:cubicBezTo>
                      <a:pt x="0" y="0"/>
                      <a:pt x="1" y="52"/>
                      <a:pt x="4" y="63"/>
                    </a:cubicBezTo>
                    <a:cubicBezTo>
                      <a:pt x="19" y="52"/>
                      <a:pt x="25" y="28"/>
                      <a:pt x="22" y="1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69" name="Freeform 656">
                <a:extLst>
                  <a:ext uri="{FF2B5EF4-FFF2-40B4-BE49-F238E27FC236}">
                    <a16:creationId xmlns:a16="http://schemas.microsoft.com/office/drawing/2014/main" id="{D158A924-B2C0-42EB-868F-511BC7E50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3" y="3552"/>
                <a:ext cx="85" cy="125"/>
              </a:xfrm>
              <a:custGeom>
                <a:avLst/>
                <a:gdLst>
                  <a:gd name="T0" fmla="*/ 458 w 34"/>
                  <a:gd name="T1" fmla="*/ 0 h 47"/>
                  <a:gd name="T2" fmla="*/ 95 w 34"/>
                  <a:gd name="T3" fmla="*/ 508 h 47"/>
                  <a:gd name="T4" fmla="*/ 458 w 34"/>
                  <a:gd name="T5" fmla="*/ 77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7">
                    <a:moveTo>
                      <a:pt x="29" y="0"/>
                    </a:moveTo>
                    <a:cubicBezTo>
                      <a:pt x="18" y="1"/>
                      <a:pt x="0" y="18"/>
                      <a:pt x="6" y="27"/>
                    </a:cubicBezTo>
                    <a:cubicBezTo>
                      <a:pt x="22" y="47"/>
                      <a:pt x="34" y="18"/>
                      <a:pt x="29" y="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0" name="Freeform 657">
                <a:extLst>
                  <a:ext uri="{FF2B5EF4-FFF2-40B4-BE49-F238E27FC236}">
                    <a16:creationId xmlns:a16="http://schemas.microsoft.com/office/drawing/2014/main" id="{4C26EE1C-2D97-4881-B9A8-203549C0E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" y="3555"/>
                <a:ext cx="121" cy="96"/>
              </a:xfrm>
              <a:custGeom>
                <a:avLst/>
                <a:gdLst>
                  <a:gd name="T0" fmla="*/ 0 w 48"/>
                  <a:gd name="T1" fmla="*/ 397 h 36"/>
                  <a:gd name="T2" fmla="*/ 769 w 48"/>
                  <a:gd name="T3" fmla="*/ 512 h 36"/>
                  <a:gd name="T4" fmla="*/ 497 w 48"/>
                  <a:gd name="T5" fmla="*/ 115 h 36"/>
                  <a:gd name="T6" fmla="*/ 50 w 48"/>
                  <a:gd name="T7" fmla="*/ 363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21"/>
                    </a:moveTo>
                    <a:cubicBezTo>
                      <a:pt x="8" y="31"/>
                      <a:pt x="39" y="36"/>
                      <a:pt x="48" y="27"/>
                    </a:cubicBezTo>
                    <a:cubicBezTo>
                      <a:pt x="45" y="20"/>
                      <a:pt x="38" y="9"/>
                      <a:pt x="31" y="6"/>
                    </a:cubicBezTo>
                    <a:cubicBezTo>
                      <a:pt x="19" y="0"/>
                      <a:pt x="10" y="9"/>
                      <a:pt x="3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1" name="Freeform 658">
                <a:extLst>
                  <a:ext uri="{FF2B5EF4-FFF2-40B4-BE49-F238E27FC236}">
                    <a16:creationId xmlns:a16="http://schemas.microsoft.com/office/drawing/2014/main" id="{225E84DF-ABC7-494E-8076-64B1DEB9C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" y="3051"/>
                <a:ext cx="125" cy="178"/>
              </a:xfrm>
              <a:custGeom>
                <a:avLst/>
                <a:gdLst>
                  <a:gd name="T0" fmla="*/ 0 w 50"/>
                  <a:gd name="T1" fmla="*/ 0 h 67"/>
                  <a:gd name="T2" fmla="*/ 563 w 50"/>
                  <a:gd name="T3" fmla="*/ 523 h 67"/>
                  <a:gd name="T4" fmla="*/ 750 w 50"/>
                  <a:gd name="T5" fmla="*/ 826 h 67"/>
                  <a:gd name="T6" fmla="*/ 783 w 50"/>
                  <a:gd name="T7" fmla="*/ 1235 h 67"/>
                  <a:gd name="T8" fmla="*/ 408 w 50"/>
                  <a:gd name="T9" fmla="*/ 1087 h 67"/>
                  <a:gd name="T10" fmla="*/ 500 w 50"/>
                  <a:gd name="T11" fmla="*/ 712 h 67"/>
                  <a:gd name="T12" fmla="*/ 113 w 50"/>
                  <a:gd name="T13" fmla="*/ 114 h 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67">
                    <a:moveTo>
                      <a:pt x="0" y="0"/>
                    </a:moveTo>
                    <a:cubicBezTo>
                      <a:pt x="13" y="6"/>
                      <a:pt x="27" y="16"/>
                      <a:pt x="36" y="28"/>
                    </a:cubicBezTo>
                    <a:cubicBezTo>
                      <a:pt x="40" y="33"/>
                      <a:pt x="46" y="38"/>
                      <a:pt x="48" y="44"/>
                    </a:cubicBezTo>
                    <a:cubicBezTo>
                      <a:pt x="50" y="50"/>
                      <a:pt x="49" y="59"/>
                      <a:pt x="50" y="66"/>
                    </a:cubicBezTo>
                    <a:cubicBezTo>
                      <a:pt x="43" y="66"/>
                      <a:pt x="31" y="64"/>
                      <a:pt x="26" y="58"/>
                    </a:cubicBezTo>
                    <a:cubicBezTo>
                      <a:pt x="40" y="67"/>
                      <a:pt x="34" y="43"/>
                      <a:pt x="32" y="38"/>
                    </a:cubicBezTo>
                    <a:cubicBezTo>
                      <a:pt x="26" y="26"/>
                      <a:pt x="20" y="13"/>
                      <a:pt x="7" y="6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2" name="Freeform 659">
                <a:extLst>
                  <a:ext uri="{FF2B5EF4-FFF2-40B4-BE49-F238E27FC236}">
                    <a16:creationId xmlns:a16="http://schemas.microsoft.com/office/drawing/2014/main" id="{17E25D7C-D88D-4FBA-8BD4-724CB536F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3112"/>
                <a:ext cx="53" cy="85"/>
              </a:xfrm>
              <a:custGeom>
                <a:avLst/>
                <a:gdLst>
                  <a:gd name="T0" fmla="*/ 0 w 21"/>
                  <a:gd name="T1" fmla="*/ 0 h 32"/>
                  <a:gd name="T2" fmla="*/ 338 w 21"/>
                  <a:gd name="T3" fmla="*/ 600 h 32"/>
                  <a:gd name="T4" fmla="*/ 0 w 2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2">
                    <a:moveTo>
                      <a:pt x="0" y="0"/>
                    </a:moveTo>
                    <a:cubicBezTo>
                      <a:pt x="16" y="10"/>
                      <a:pt x="21" y="29"/>
                      <a:pt x="21" y="32"/>
                    </a:cubicBezTo>
                    <a:cubicBezTo>
                      <a:pt x="14" y="19"/>
                      <a:pt x="2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3" name="Freeform 660">
                <a:extLst>
                  <a:ext uri="{FF2B5EF4-FFF2-40B4-BE49-F238E27FC236}">
                    <a16:creationId xmlns:a16="http://schemas.microsoft.com/office/drawing/2014/main" id="{967C022C-E9CE-4356-802A-A50F75F5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581"/>
                <a:ext cx="155" cy="224"/>
              </a:xfrm>
              <a:custGeom>
                <a:avLst/>
                <a:gdLst>
                  <a:gd name="T0" fmla="*/ 595 w 62"/>
                  <a:gd name="T1" fmla="*/ 1515 h 84"/>
                  <a:gd name="T2" fmla="*/ 0 w 62"/>
                  <a:gd name="T3" fmla="*/ 1117 h 84"/>
                  <a:gd name="T4" fmla="*/ 375 w 62"/>
                  <a:gd name="T5" fmla="*/ 1443 h 84"/>
                  <a:gd name="T6" fmla="*/ 833 w 62"/>
                  <a:gd name="T7" fmla="*/ 1024 h 84"/>
                  <a:gd name="T8" fmla="*/ 770 w 62"/>
                  <a:gd name="T9" fmla="*/ 248 h 84"/>
                  <a:gd name="T10" fmla="*/ 833 w 62"/>
                  <a:gd name="T11" fmla="*/ 248 h 84"/>
                  <a:gd name="T12" fmla="*/ 908 w 62"/>
                  <a:gd name="T13" fmla="*/ 1101 h 84"/>
                  <a:gd name="T14" fmla="*/ 595 w 62"/>
                  <a:gd name="T15" fmla="*/ 1515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84">
                    <a:moveTo>
                      <a:pt x="38" y="80"/>
                    </a:moveTo>
                    <a:cubicBezTo>
                      <a:pt x="24" y="84"/>
                      <a:pt x="8" y="79"/>
                      <a:pt x="0" y="59"/>
                    </a:cubicBezTo>
                    <a:cubicBezTo>
                      <a:pt x="10" y="67"/>
                      <a:pt x="13" y="76"/>
                      <a:pt x="24" y="76"/>
                    </a:cubicBezTo>
                    <a:cubicBezTo>
                      <a:pt x="34" y="76"/>
                      <a:pt x="51" y="69"/>
                      <a:pt x="53" y="54"/>
                    </a:cubicBezTo>
                    <a:cubicBezTo>
                      <a:pt x="54" y="44"/>
                      <a:pt x="56" y="31"/>
                      <a:pt x="49" y="13"/>
                    </a:cubicBezTo>
                    <a:cubicBezTo>
                      <a:pt x="45" y="5"/>
                      <a:pt x="46" y="0"/>
                      <a:pt x="53" y="13"/>
                    </a:cubicBezTo>
                    <a:cubicBezTo>
                      <a:pt x="59" y="25"/>
                      <a:pt x="62" y="41"/>
                      <a:pt x="58" y="58"/>
                    </a:cubicBezTo>
                    <a:cubicBezTo>
                      <a:pt x="55" y="72"/>
                      <a:pt x="47" y="77"/>
                      <a:pt x="38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4" name="Freeform 661">
                <a:extLst>
                  <a:ext uri="{FF2B5EF4-FFF2-40B4-BE49-F238E27FC236}">
                    <a16:creationId xmlns:a16="http://schemas.microsoft.com/office/drawing/2014/main" id="{DBEAF437-AE04-425F-9F4E-CBF5D3284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2520"/>
                <a:ext cx="77" cy="384"/>
              </a:xfrm>
              <a:custGeom>
                <a:avLst/>
                <a:gdLst>
                  <a:gd name="T0" fmla="*/ 474 w 31"/>
                  <a:gd name="T1" fmla="*/ 0 h 144"/>
                  <a:gd name="T2" fmla="*/ 137 w 31"/>
                  <a:gd name="T3" fmla="*/ 1101 h 144"/>
                  <a:gd name="T4" fmla="*/ 92 w 31"/>
                  <a:gd name="T5" fmla="*/ 2163 h 144"/>
                  <a:gd name="T6" fmla="*/ 278 w 31"/>
                  <a:gd name="T7" fmla="*/ 2709 h 144"/>
                  <a:gd name="T8" fmla="*/ 0 w 31"/>
                  <a:gd name="T9" fmla="*/ 2048 h 144"/>
                  <a:gd name="T10" fmla="*/ 474 w 31"/>
                  <a:gd name="T11" fmla="*/ 0 h 1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44">
                    <a:moveTo>
                      <a:pt x="31" y="0"/>
                    </a:moveTo>
                    <a:cubicBezTo>
                      <a:pt x="23" y="14"/>
                      <a:pt x="9" y="45"/>
                      <a:pt x="9" y="58"/>
                    </a:cubicBezTo>
                    <a:cubicBezTo>
                      <a:pt x="8" y="71"/>
                      <a:pt x="6" y="101"/>
                      <a:pt x="6" y="114"/>
                    </a:cubicBezTo>
                    <a:cubicBezTo>
                      <a:pt x="6" y="127"/>
                      <a:pt x="7" y="140"/>
                      <a:pt x="18" y="143"/>
                    </a:cubicBezTo>
                    <a:cubicBezTo>
                      <a:pt x="6" y="144"/>
                      <a:pt x="1" y="135"/>
                      <a:pt x="0" y="108"/>
                    </a:cubicBezTo>
                    <a:cubicBezTo>
                      <a:pt x="0" y="53"/>
                      <a:pt x="11" y="2"/>
                      <a:pt x="31" y="0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5" name="Freeform 662">
                <a:extLst>
                  <a:ext uri="{FF2B5EF4-FFF2-40B4-BE49-F238E27FC236}">
                    <a16:creationId xmlns:a16="http://schemas.microsoft.com/office/drawing/2014/main" id="{AAFE9736-0FDC-4D9D-B964-3B57139A7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3061"/>
                <a:ext cx="155" cy="56"/>
              </a:xfrm>
              <a:custGeom>
                <a:avLst/>
                <a:gdLst>
                  <a:gd name="T0" fmla="*/ 0 w 62"/>
                  <a:gd name="T1" fmla="*/ 56 h 21"/>
                  <a:gd name="T2" fmla="*/ 625 w 62"/>
                  <a:gd name="T3" fmla="*/ 248 h 21"/>
                  <a:gd name="T4" fmla="*/ 970 w 62"/>
                  <a:gd name="T5" fmla="*/ 0 h 21"/>
                  <a:gd name="T6" fmla="*/ 500 w 62"/>
                  <a:gd name="T7" fmla="*/ 376 h 21"/>
                  <a:gd name="T8" fmla="*/ 0 w 62"/>
                  <a:gd name="T9" fmla="*/ 5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21">
                    <a:moveTo>
                      <a:pt x="0" y="3"/>
                    </a:moveTo>
                    <a:cubicBezTo>
                      <a:pt x="12" y="13"/>
                      <a:pt x="31" y="17"/>
                      <a:pt x="40" y="13"/>
                    </a:cubicBezTo>
                    <a:cubicBezTo>
                      <a:pt x="49" y="10"/>
                      <a:pt x="62" y="0"/>
                      <a:pt x="62" y="0"/>
                    </a:cubicBezTo>
                    <a:cubicBezTo>
                      <a:pt x="52" y="14"/>
                      <a:pt x="40" y="21"/>
                      <a:pt x="32" y="20"/>
                    </a:cubicBezTo>
                    <a:cubicBezTo>
                      <a:pt x="23" y="19"/>
                      <a:pt x="6" y="19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6" name="Freeform 663">
                <a:extLst>
                  <a:ext uri="{FF2B5EF4-FFF2-40B4-BE49-F238E27FC236}">
                    <a16:creationId xmlns:a16="http://schemas.microsoft.com/office/drawing/2014/main" id="{34716824-48B0-4A1F-A67D-2FB3BB4D1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3229"/>
                <a:ext cx="162" cy="115"/>
              </a:xfrm>
              <a:custGeom>
                <a:avLst/>
                <a:gdLst>
                  <a:gd name="T0" fmla="*/ 0 w 65"/>
                  <a:gd name="T1" fmla="*/ 0 h 43"/>
                  <a:gd name="T2" fmla="*/ 1007 w 65"/>
                  <a:gd name="T3" fmla="*/ 171 h 43"/>
                  <a:gd name="T4" fmla="*/ 0 w 65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3">
                    <a:moveTo>
                      <a:pt x="0" y="0"/>
                    </a:moveTo>
                    <a:cubicBezTo>
                      <a:pt x="11" y="21"/>
                      <a:pt x="49" y="35"/>
                      <a:pt x="65" y="9"/>
                    </a:cubicBezTo>
                    <a:cubicBezTo>
                      <a:pt x="59" y="28"/>
                      <a:pt x="19" y="4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7" name="Freeform 664">
                <a:extLst>
                  <a:ext uri="{FF2B5EF4-FFF2-40B4-BE49-F238E27FC236}">
                    <a16:creationId xmlns:a16="http://schemas.microsoft.com/office/drawing/2014/main" id="{FCDEA90B-C5C8-4BEE-867A-D6C667D6A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3181"/>
                <a:ext cx="73" cy="96"/>
              </a:xfrm>
              <a:custGeom>
                <a:avLst/>
                <a:gdLst>
                  <a:gd name="T0" fmla="*/ 0 w 29"/>
                  <a:gd name="T1" fmla="*/ 0 h 36"/>
                  <a:gd name="T2" fmla="*/ 413 w 29"/>
                  <a:gd name="T3" fmla="*/ 285 h 36"/>
                  <a:gd name="T4" fmla="*/ 113 w 29"/>
                  <a:gd name="T5" fmla="*/ 683 h 36"/>
                  <a:gd name="T6" fmla="*/ 254 w 29"/>
                  <a:gd name="T7" fmla="*/ 320 h 36"/>
                  <a:gd name="T8" fmla="*/ 63 w 29"/>
                  <a:gd name="T9" fmla="*/ 35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36">
                    <a:moveTo>
                      <a:pt x="0" y="0"/>
                    </a:moveTo>
                    <a:cubicBezTo>
                      <a:pt x="8" y="2"/>
                      <a:pt x="23" y="6"/>
                      <a:pt x="26" y="15"/>
                    </a:cubicBezTo>
                    <a:cubicBezTo>
                      <a:pt x="29" y="27"/>
                      <a:pt x="18" y="34"/>
                      <a:pt x="7" y="36"/>
                    </a:cubicBezTo>
                    <a:cubicBezTo>
                      <a:pt x="14" y="34"/>
                      <a:pt x="17" y="24"/>
                      <a:pt x="16" y="17"/>
                    </a:cubicBezTo>
                    <a:cubicBezTo>
                      <a:pt x="14" y="9"/>
                      <a:pt x="8" y="8"/>
                      <a:pt x="4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8" name="Freeform 665">
                <a:extLst>
                  <a:ext uri="{FF2B5EF4-FFF2-40B4-BE49-F238E27FC236}">
                    <a16:creationId xmlns:a16="http://schemas.microsoft.com/office/drawing/2014/main" id="{15ED7B86-2D9B-48FC-BCDC-FF1C8B069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3037"/>
                <a:ext cx="58" cy="118"/>
              </a:xfrm>
              <a:custGeom>
                <a:avLst/>
                <a:gdLst>
                  <a:gd name="T0" fmla="*/ 285 w 23"/>
                  <a:gd name="T1" fmla="*/ 21 h 44"/>
                  <a:gd name="T2" fmla="*/ 63 w 23"/>
                  <a:gd name="T3" fmla="*/ 231 h 44"/>
                  <a:gd name="T4" fmla="*/ 113 w 23"/>
                  <a:gd name="T5" fmla="*/ 620 h 44"/>
                  <a:gd name="T6" fmla="*/ 318 w 23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44">
                    <a:moveTo>
                      <a:pt x="18" y="1"/>
                    </a:moveTo>
                    <a:cubicBezTo>
                      <a:pt x="12" y="4"/>
                      <a:pt x="8" y="7"/>
                      <a:pt x="4" y="12"/>
                    </a:cubicBezTo>
                    <a:cubicBezTo>
                      <a:pt x="0" y="18"/>
                      <a:pt x="0" y="27"/>
                      <a:pt x="7" y="32"/>
                    </a:cubicBezTo>
                    <a:cubicBezTo>
                      <a:pt x="23" y="44"/>
                      <a:pt x="23" y="8"/>
                      <a:pt x="2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79" name="Freeform 666">
                <a:extLst>
                  <a:ext uri="{FF2B5EF4-FFF2-40B4-BE49-F238E27FC236}">
                    <a16:creationId xmlns:a16="http://schemas.microsoft.com/office/drawing/2014/main" id="{BE59C590-93EA-4F58-92ED-315D7DC55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3240"/>
                <a:ext cx="57" cy="101"/>
              </a:xfrm>
              <a:custGeom>
                <a:avLst/>
                <a:gdLst>
                  <a:gd name="T0" fmla="*/ 62 w 23"/>
                  <a:gd name="T1" fmla="*/ 303 h 38"/>
                  <a:gd name="T2" fmla="*/ 42 w 23"/>
                  <a:gd name="T3" fmla="*/ 635 h 38"/>
                  <a:gd name="T4" fmla="*/ 258 w 23"/>
                  <a:gd name="T5" fmla="*/ 396 h 38"/>
                  <a:gd name="T6" fmla="*/ 287 w 23"/>
                  <a:gd name="T7" fmla="*/ 77 h 38"/>
                  <a:gd name="T8" fmla="*/ 74 w 23"/>
                  <a:gd name="T9" fmla="*/ 226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38">
                    <a:moveTo>
                      <a:pt x="4" y="16"/>
                    </a:moveTo>
                    <a:cubicBezTo>
                      <a:pt x="3" y="19"/>
                      <a:pt x="0" y="32"/>
                      <a:pt x="3" y="34"/>
                    </a:cubicBezTo>
                    <a:cubicBezTo>
                      <a:pt x="8" y="38"/>
                      <a:pt x="16" y="24"/>
                      <a:pt x="17" y="21"/>
                    </a:cubicBezTo>
                    <a:cubicBezTo>
                      <a:pt x="19" y="18"/>
                      <a:pt x="23" y="7"/>
                      <a:pt x="19" y="4"/>
                    </a:cubicBezTo>
                    <a:cubicBezTo>
                      <a:pt x="13" y="0"/>
                      <a:pt x="5" y="7"/>
                      <a:pt x="5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0" name="Freeform 667">
                <a:extLst>
                  <a:ext uri="{FF2B5EF4-FFF2-40B4-BE49-F238E27FC236}">
                    <a16:creationId xmlns:a16="http://schemas.microsoft.com/office/drawing/2014/main" id="{C8F5D30B-DBB2-475E-907A-E2F6368EC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3435"/>
                <a:ext cx="85" cy="152"/>
              </a:xfrm>
              <a:custGeom>
                <a:avLst/>
                <a:gdLst>
                  <a:gd name="T0" fmla="*/ 0 w 34"/>
                  <a:gd name="T1" fmla="*/ 648 h 57"/>
                  <a:gd name="T2" fmla="*/ 488 w 34"/>
                  <a:gd name="T3" fmla="*/ 1080 h 57"/>
                  <a:gd name="T4" fmla="*/ 313 w 34"/>
                  <a:gd name="T5" fmla="*/ 533 h 57"/>
                  <a:gd name="T6" fmla="*/ 520 w 34"/>
                  <a:gd name="T7" fmla="*/ 192 h 57"/>
                  <a:gd name="T8" fmla="*/ 300 w 34"/>
                  <a:gd name="T9" fmla="*/ 93 h 57"/>
                  <a:gd name="T10" fmla="*/ 220 w 34"/>
                  <a:gd name="T11" fmla="*/ 307 h 57"/>
                  <a:gd name="T12" fmla="*/ 63 w 34"/>
                  <a:gd name="T13" fmla="*/ 568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7">
                    <a:moveTo>
                      <a:pt x="0" y="34"/>
                    </a:moveTo>
                    <a:cubicBezTo>
                      <a:pt x="3" y="41"/>
                      <a:pt x="22" y="57"/>
                      <a:pt x="31" y="57"/>
                    </a:cubicBezTo>
                    <a:cubicBezTo>
                      <a:pt x="27" y="53"/>
                      <a:pt x="19" y="34"/>
                      <a:pt x="20" y="28"/>
                    </a:cubicBezTo>
                    <a:cubicBezTo>
                      <a:pt x="22" y="20"/>
                      <a:pt x="32" y="17"/>
                      <a:pt x="33" y="10"/>
                    </a:cubicBezTo>
                    <a:cubicBezTo>
                      <a:pt x="34" y="2"/>
                      <a:pt x="23" y="0"/>
                      <a:pt x="19" y="5"/>
                    </a:cubicBezTo>
                    <a:cubicBezTo>
                      <a:pt x="17" y="7"/>
                      <a:pt x="15" y="13"/>
                      <a:pt x="14" y="16"/>
                    </a:cubicBezTo>
                    <a:cubicBezTo>
                      <a:pt x="13" y="20"/>
                      <a:pt x="6" y="27"/>
                      <a:pt x="4" y="3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1" name="Freeform 668">
                <a:extLst>
                  <a:ext uri="{FF2B5EF4-FFF2-40B4-BE49-F238E27FC236}">
                    <a16:creationId xmlns:a16="http://schemas.microsoft.com/office/drawing/2014/main" id="{76200A4E-366A-4845-8ADA-15E315A38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" y="2691"/>
                <a:ext cx="100" cy="101"/>
              </a:xfrm>
              <a:custGeom>
                <a:avLst/>
                <a:gdLst>
                  <a:gd name="T0" fmla="*/ 363 w 40"/>
                  <a:gd name="T1" fmla="*/ 0 h 38"/>
                  <a:gd name="T2" fmla="*/ 95 w 40"/>
                  <a:gd name="T3" fmla="*/ 226 h 38"/>
                  <a:gd name="T4" fmla="*/ 33 w 40"/>
                  <a:gd name="T5" fmla="*/ 691 h 38"/>
                  <a:gd name="T6" fmla="*/ 625 w 40"/>
                  <a:gd name="T7" fmla="*/ 282 h 38"/>
                  <a:gd name="T8" fmla="*/ 283 w 40"/>
                  <a:gd name="T9" fmla="*/ 409 h 38"/>
                  <a:gd name="T10" fmla="*/ 408 w 40"/>
                  <a:gd name="T11" fmla="*/ 21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8">
                    <a:moveTo>
                      <a:pt x="23" y="0"/>
                    </a:moveTo>
                    <a:cubicBezTo>
                      <a:pt x="17" y="2"/>
                      <a:pt x="10" y="6"/>
                      <a:pt x="6" y="12"/>
                    </a:cubicBezTo>
                    <a:cubicBezTo>
                      <a:pt x="4" y="16"/>
                      <a:pt x="0" y="32"/>
                      <a:pt x="2" y="37"/>
                    </a:cubicBezTo>
                    <a:cubicBezTo>
                      <a:pt x="8" y="38"/>
                      <a:pt x="37" y="21"/>
                      <a:pt x="40" y="15"/>
                    </a:cubicBezTo>
                    <a:cubicBezTo>
                      <a:pt x="36" y="18"/>
                      <a:pt x="22" y="29"/>
                      <a:pt x="18" y="22"/>
                    </a:cubicBezTo>
                    <a:cubicBezTo>
                      <a:pt x="15" y="16"/>
                      <a:pt x="21" y="3"/>
                      <a:pt x="26" y="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2" name="Freeform 669">
                <a:extLst>
                  <a:ext uri="{FF2B5EF4-FFF2-40B4-BE49-F238E27FC236}">
                    <a16:creationId xmlns:a16="http://schemas.microsoft.com/office/drawing/2014/main" id="{91C323BB-C0E9-4A28-8CE7-9F10A3F63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5" y="2757"/>
                <a:ext cx="95" cy="88"/>
              </a:xfrm>
              <a:custGeom>
                <a:avLst/>
                <a:gdLst>
                  <a:gd name="T0" fmla="*/ 0 w 38"/>
                  <a:gd name="T1" fmla="*/ 512 h 33"/>
                  <a:gd name="T2" fmla="*/ 300 w 38"/>
                  <a:gd name="T3" fmla="*/ 627 h 33"/>
                  <a:gd name="T4" fmla="*/ 583 w 38"/>
                  <a:gd name="T5" fmla="*/ 0 h 33"/>
                  <a:gd name="T6" fmla="*/ 188 w 38"/>
                  <a:gd name="T7" fmla="*/ 14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3">
                    <a:moveTo>
                      <a:pt x="0" y="27"/>
                    </a:moveTo>
                    <a:cubicBezTo>
                      <a:pt x="3" y="12"/>
                      <a:pt x="26" y="17"/>
                      <a:pt x="19" y="33"/>
                    </a:cubicBezTo>
                    <a:cubicBezTo>
                      <a:pt x="28" y="27"/>
                      <a:pt x="38" y="10"/>
                      <a:pt x="37" y="0"/>
                    </a:cubicBezTo>
                    <a:cubicBezTo>
                      <a:pt x="29" y="1"/>
                      <a:pt x="18" y="3"/>
                      <a:pt x="12" y="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3" name="Freeform 670">
                <a:extLst>
                  <a:ext uri="{FF2B5EF4-FFF2-40B4-BE49-F238E27FC236}">
                    <a16:creationId xmlns:a16="http://schemas.microsoft.com/office/drawing/2014/main" id="{EF89AAE5-96D4-4778-B834-0CD740E9D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2981"/>
                <a:ext cx="30" cy="40"/>
              </a:xfrm>
              <a:custGeom>
                <a:avLst/>
                <a:gdLst>
                  <a:gd name="T0" fmla="*/ 0 w 12"/>
                  <a:gd name="T1" fmla="*/ 35 h 15"/>
                  <a:gd name="T2" fmla="*/ 95 w 12"/>
                  <a:gd name="T3" fmla="*/ 285 h 15"/>
                  <a:gd name="T4" fmla="*/ 188 w 12"/>
                  <a:gd name="T5" fmla="*/ 56 h 15"/>
                  <a:gd name="T6" fmla="*/ 33 w 1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2"/>
                    </a:moveTo>
                    <a:cubicBezTo>
                      <a:pt x="0" y="8"/>
                      <a:pt x="3" y="11"/>
                      <a:pt x="6" y="15"/>
                    </a:cubicBezTo>
                    <a:cubicBezTo>
                      <a:pt x="5" y="9"/>
                      <a:pt x="6" y="6"/>
                      <a:pt x="12" y="3"/>
                    </a:cubicBezTo>
                    <a:cubicBezTo>
                      <a:pt x="9" y="2"/>
                      <a:pt x="6" y="1"/>
                      <a:pt x="2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4" name="Freeform 671">
                <a:extLst>
                  <a:ext uri="{FF2B5EF4-FFF2-40B4-BE49-F238E27FC236}">
                    <a16:creationId xmlns:a16="http://schemas.microsoft.com/office/drawing/2014/main" id="{BE8D3FEE-F5E1-429F-851D-0264BC408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027"/>
                <a:ext cx="160" cy="221"/>
              </a:xfrm>
              <a:custGeom>
                <a:avLst/>
                <a:gdLst>
                  <a:gd name="T0" fmla="*/ 113 w 64"/>
                  <a:gd name="T1" fmla="*/ 0 h 83"/>
                  <a:gd name="T2" fmla="*/ 375 w 64"/>
                  <a:gd name="T3" fmla="*/ 1398 h 83"/>
                  <a:gd name="T4" fmla="*/ 845 w 64"/>
                  <a:gd name="T5" fmla="*/ 1488 h 83"/>
                  <a:gd name="T6" fmla="*/ 800 w 64"/>
                  <a:gd name="T7" fmla="*/ 1057 h 83"/>
                  <a:gd name="T8" fmla="*/ 625 w 64"/>
                  <a:gd name="T9" fmla="*/ 533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83">
                    <a:moveTo>
                      <a:pt x="7" y="0"/>
                    </a:moveTo>
                    <a:cubicBezTo>
                      <a:pt x="0" y="23"/>
                      <a:pt x="12" y="56"/>
                      <a:pt x="24" y="74"/>
                    </a:cubicBezTo>
                    <a:cubicBezTo>
                      <a:pt x="29" y="81"/>
                      <a:pt x="44" y="83"/>
                      <a:pt x="54" y="79"/>
                    </a:cubicBezTo>
                    <a:cubicBezTo>
                      <a:pt x="64" y="74"/>
                      <a:pt x="53" y="63"/>
                      <a:pt x="51" y="56"/>
                    </a:cubicBezTo>
                    <a:cubicBezTo>
                      <a:pt x="47" y="47"/>
                      <a:pt x="47" y="36"/>
                      <a:pt x="40" y="28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5" name="Freeform 672">
                <a:extLst>
                  <a:ext uri="{FF2B5EF4-FFF2-40B4-BE49-F238E27FC236}">
                    <a16:creationId xmlns:a16="http://schemas.microsoft.com/office/drawing/2014/main" id="{735D89DD-5395-4F67-9AC9-EE3E3A870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3549"/>
                <a:ext cx="50" cy="94"/>
              </a:xfrm>
              <a:custGeom>
                <a:avLst/>
                <a:gdLst>
                  <a:gd name="T0" fmla="*/ 270 w 20"/>
                  <a:gd name="T1" fmla="*/ 0 h 35"/>
                  <a:gd name="T2" fmla="*/ 33 w 20"/>
                  <a:gd name="T3" fmla="*/ 172 h 35"/>
                  <a:gd name="T4" fmla="*/ 125 w 20"/>
                  <a:gd name="T5" fmla="*/ 526 h 35"/>
                  <a:gd name="T6" fmla="*/ 270 w 20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5">
                    <a:moveTo>
                      <a:pt x="17" y="0"/>
                    </a:moveTo>
                    <a:cubicBezTo>
                      <a:pt x="14" y="3"/>
                      <a:pt x="4" y="5"/>
                      <a:pt x="2" y="9"/>
                    </a:cubicBezTo>
                    <a:cubicBezTo>
                      <a:pt x="0" y="12"/>
                      <a:pt x="4" y="25"/>
                      <a:pt x="8" y="27"/>
                    </a:cubicBezTo>
                    <a:cubicBezTo>
                      <a:pt x="20" y="35"/>
                      <a:pt x="19" y="7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6" name="Freeform 673">
                <a:extLst>
                  <a:ext uri="{FF2B5EF4-FFF2-40B4-BE49-F238E27FC236}">
                    <a16:creationId xmlns:a16="http://schemas.microsoft.com/office/drawing/2014/main" id="{22AF5608-935A-4668-B954-929D92FF3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568"/>
                <a:ext cx="77" cy="67"/>
              </a:xfrm>
              <a:custGeom>
                <a:avLst/>
                <a:gdLst>
                  <a:gd name="T0" fmla="*/ 474 w 31"/>
                  <a:gd name="T1" fmla="*/ 35 h 25"/>
                  <a:gd name="T2" fmla="*/ 383 w 31"/>
                  <a:gd name="T3" fmla="*/ 482 h 25"/>
                  <a:gd name="T4" fmla="*/ 42 w 31"/>
                  <a:gd name="T5" fmla="*/ 287 h 25"/>
                  <a:gd name="T6" fmla="*/ 383 w 31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5">
                    <a:moveTo>
                      <a:pt x="31" y="2"/>
                    </a:moveTo>
                    <a:cubicBezTo>
                      <a:pt x="20" y="0"/>
                      <a:pt x="19" y="18"/>
                      <a:pt x="25" y="25"/>
                    </a:cubicBezTo>
                    <a:cubicBezTo>
                      <a:pt x="22" y="25"/>
                      <a:pt x="4" y="19"/>
                      <a:pt x="3" y="15"/>
                    </a:cubicBezTo>
                    <a:cubicBezTo>
                      <a:pt x="0" y="3"/>
                      <a:pt x="19" y="0"/>
                      <a:pt x="25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7" name="Freeform 674">
                <a:extLst>
                  <a:ext uri="{FF2B5EF4-FFF2-40B4-BE49-F238E27FC236}">
                    <a16:creationId xmlns:a16="http://schemas.microsoft.com/office/drawing/2014/main" id="{4BBED68A-CE7B-4D2F-8244-9882B400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651"/>
                <a:ext cx="100" cy="133"/>
              </a:xfrm>
              <a:custGeom>
                <a:avLst/>
                <a:gdLst>
                  <a:gd name="T0" fmla="*/ 0 w 40"/>
                  <a:gd name="T1" fmla="*/ 567 h 50"/>
                  <a:gd name="T2" fmla="*/ 488 w 40"/>
                  <a:gd name="T3" fmla="*/ 694 h 50"/>
                  <a:gd name="T4" fmla="*/ 425 w 40"/>
                  <a:gd name="T5" fmla="*/ 0 h 50"/>
                  <a:gd name="T6" fmla="*/ 208 w 40"/>
                  <a:gd name="T7" fmla="*/ 567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0" y="30"/>
                    </a:moveTo>
                    <a:cubicBezTo>
                      <a:pt x="8" y="42"/>
                      <a:pt x="20" y="50"/>
                      <a:pt x="31" y="37"/>
                    </a:cubicBezTo>
                    <a:cubicBezTo>
                      <a:pt x="40" y="27"/>
                      <a:pt x="40" y="6"/>
                      <a:pt x="27" y="0"/>
                    </a:cubicBezTo>
                    <a:cubicBezTo>
                      <a:pt x="30" y="13"/>
                      <a:pt x="32" y="31"/>
                      <a:pt x="13" y="3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8" name="Freeform 675">
                <a:extLst>
                  <a:ext uri="{FF2B5EF4-FFF2-40B4-BE49-F238E27FC236}">
                    <a16:creationId xmlns:a16="http://schemas.microsoft.com/office/drawing/2014/main" id="{EB6BDF1C-55CC-42EA-93A2-B97C4CCAB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3459"/>
                <a:ext cx="98" cy="130"/>
              </a:xfrm>
              <a:custGeom>
                <a:avLst/>
                <a:gdLst>
                  <a:gd name="T0" fmla="*/ 0 w 39"/>
                  <a:gd name="T1" fmla="*/ 21 h 49"/>
                  <a:gd name="T2" fmla="*/ 95 w 39"/>
                  <a:gd name="T3" fmla="*/ 915 h 49"/>
                  <a:gd name="T4" fmla="*/ 618 w 39"/>
                  <a:gd name="T5" fmla="*/ 43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9">
                    <a:moveTo>
                      <a:pt x="0" y="1"/>
                    </a:moveTo>
                    <a:cubicBezTo>
                      <a:pt x="16" y="0"/>
                      <a:pt x="18" y="40"/>
                      <a:pt x="6" y="49"/>
                    </a:cubicBezTo>
                    <a:cubicBezTo>
                      <a:pt x="18" y="42"/>
                      <a:pt x="28" y="30"/>
                      <a:pt x="39" y="23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89" name="Freeform 676">
                <a:extLst>
                  <a:ext uri="{FF2B5EF4-FFF2-40B4-BE49-F238E27FC236}">
                    <a16:creationId xmlns:a16="http://schemas.microsoft.com/office/drawing/2014/main" id="{676D2634-E619-44F6-AE57-61FD8E2F5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3613"/>
                <a:ext cx="90" cy="78"/>
              </a:xfrm>
              <a:custGeom>
                <a:avLst/>
                <a:gdLst>
                  <a:gd name="T0" fmla="*/ 238 w 36"/>
                  <a:gd name="T1" fmla="*/ 116 h 29"/>
                  <a:gd name="T2" fmla="*/ 0 w 36"/>
                  <a:gd name="T3" fmla="*/ 565 h 29"/>
                  <a:gd name="T4" fmla="*/ 470 w 36"/>
                  <a:gd name="T5" fmla="*/ 484 h 29"/>
                  <a:gd name="T6" fmla="*/ 563 w 36"/>
                  <a:gd name="T7" fmla="*/ 196 h 29"/>
                  <a:gd name="T8" fmla="*/ 238 w 36"/>
                  <a:gd name="T9" fmla="*/ 0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9">
                    <a:moveTo>
                      <a:pt x="15" y="6"/>
                    </a:moveTo>
                    <a:cubicBezTo>
                      <a:pt x="7" y="10"/>
                      <a:pt x="2" y="19"/>
                      <a:pt x="0" y="29"/>
                    </a:cubicBezTo>
                    <a:cubicBezTo>
                      <a:pt x="7" y="24"/>
                      <a:pt x="22" y="25"/>
                      <a:pt x="30" y="25"/>
                    </a:cubicBezTo>
                    <a:cubicBezTo>
                      <a:pt x="16" y="23"/>
                      <a:pt x="29" y="12"/>
                      <a:pt x="36" y="10"/>
                    </a:cubicBezTo>
                    <a:cubicBezTo>
                      <a:pt x="30" y="6"/>
                      <a:pt x="22" y="2"/>
                      <a:pt x="15" y="0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0" name="Freeform 677">
                <a:extLst>
                  <a:ext uri="{FF2B5EF4-FFF2-40B4-BE49-F238E27FC236}">
                    <a16:creationId xmlns:a16="http://schemas.microsoft.com/office/drawing/2014/main" id="{D05ABD27-3C5A-4E33-861A-78AB4A4DE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893"/>
                <a:ext cx="122" cy="110"/>
              </a:xfrm>
              <a:custGeom>
                <a:avLst/>
                <a:gdLst>
                  <a:gd name="T0" fmla="*/ 0 w 49"/>
                  <a:gd name="T1" fmla="*/ 368 h 41"/>
                  <a:gd name="T2" fmla="*/ 478 w 49"/>
                  <a:gd name="T3" fmla="*/ 21 h 41"/>
                  <a:gd name="T4" fmla="*/ 757 w 49"/>
                  <a:gd name="T5" fmla="*/ 791 h 41"/>
                  <a:gd name="T6" fmla="*/ 433 w 49"/>
                  <a:gd name="T7" fmla="*/ 483 h 41"/>
                  <a:gd name="T8" fmla="*/ 12 w 49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41">
                    <a:moveTo>
                      <a:pt x="0" y="19"/>
                    </a:moveTo>
                    <a:cubicBezTo>
                      <a:pt x="1" y="12"/>
                      <a:pt x="22" y="0"/>
                      <a:pt x="31" y="1"/>
                    </a:cubicBezTo>
                    <a:cubicBezTo>
                      <a:pt x="34" y="14"/>
                      <a:pt x="43" y="29"/>
                      <a:pt x="49" y="41"/>
                    </a:cubicBezTo>
                    <a:cubicBezTo>
                      <a:pt x="41" y="37"/>
                      <a:pt x="37" y="29"/>
                      <a:pt x="28" y="25"/>
                    </a:cubicBezTo>
                    <a:cubicBezTo>
                      <a:pt x="22" y="22"/>
                      <a:pt x="9" y="17"/>
                      <a:pt x="1" y="19"/>
                    </a:cubicBezTo>
                  </a:path>
                </a:pathLst>
              </a:custGeom>
              <a:solidFill>
                <a:srgbClr val="D4A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1" name="Freeform 678">
                <a:extLst>
                  <a:ext uri="{FF2B5EF4-FFF2-40B4-BE49-F238E27FC236}">
                    <a16:creationId xmlns:a16="http://schemas.microsoft.com/office/drawing/2014/main" id="{1E8FF9B8-EBD5-4369-90A0-EB49B4F8E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877"/>
                <a:ext cx="135" cy="48"/>
              </a:xfrm>
              <a:custGeom>
                <a:avLst/>
                <a:gdLst>
                  <a:gd name="T0" fmla="*/ 845 w 54"/>
                  <a:gd name="T1" fmla="*/ 264 h 18"/>
                  <a:gd name="T2" fmla="*/ 0 w 54"/>
                  <a:gd name="T3" fmla="*/ 341 h 18"/>
                  <a:gd name="T4" fmla="*/ 845 w 54"/>
                  <a:gd name="T5" fmla="*/ 264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8">
                    <a:moveTo>
                      <a:pt x="54" y="14"/>
                    </a:moveTo>
                    <a:cubicBezTo>
                      <a:pt x="32" y="0"/>
                      <a:pt x="10" y="3"/>
                      <a:pt x="0" y="18"/>
                    </a:cubicBezTo>
                    <a:cubicBezTo>
                      <a:pt x="12" y="12"/>
                      <a:pt x="40" y="7"/>
                      <a:pt x="5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2" name="Freeform 679">
                <a:extLst>
                  <a:ext uri="{FF2B5EF4-FFF2-40B4-BE49-F238E27FC236}">
                    <a16:creationId xmlns:a16="http://schemas.microsoft.com/office/drawing/2014/main" id="{DEDD4343-252F-4794-B820-38CA25825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3099"/>
                <a:ext cx="150" cy="170"/>
              </a:xfrm>
              <a:custGeom>
                <a:avLst/>
                <a:gdLst>
                  <a:gd name="T0" fmla="*/ 145 w 60"/>
                  <a:gd name="T1" fmla="*/ 35 h 64"/>
                  <a:gd name="T2" fmla="*/ 20 w 60"/>
                  <a:gd name="T3" fmla="*/ 452 h 64"/>
                  <a:gd name="T4" fmla="*/ 175 w 60"/>
                  <a:gd name="T5" fmla="*/ 826 h 64"/>
                  <a:gd name="T6" fmla="*/ 550 w 60"/>
                  <a:gd name="T7" fmla="*/ 1031 h 64"/>
                  <a:gd name="T8" fmla="*/ 938 w 60"/>
                  <a:gd name="T9" fmla="*/ 1201 h 64"/>
                  <a:gd name="T10" fmla="*/ 645 w 60"/>
                  <a:gd name="T11" fmla="*/ 430 h 64"/>
                  <a:gd name="T12" fmla="*/ 145 w 60"/>
                  <a:gd name="T13" fmla="*/ 2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64">
                    <a:moveTo>
                      <a:pt x="9" y="2"/>
                    </a:moveTo>
                    <a:cubicBezTo>
                      <a:pt x="3" y="6"/>
                      <a:pt x="1" y="18"/>
                      <a:pt x="1" y="24"/>
                    </a:cubicBezTo>
                    <a:cubicBezTo>
                      <a:pt x="0" y="33"/>
                      <a:pt x="4" y="39"/>
                      <a:pt x="11" y="44"/>
                    </a:cubicBezTo>
                    <a:cubicBezTo>
                      <a:pt x="19" y="50"/>
                      <a:pt x="26" y="52"/>
                      <a:pt x="35" y="55"/>
                    </a:cubicBezTo>
                    <a:cubicBezTo>
                      <a:pt x="42" y="57"/>
                      <a:pt x="52" y="63"/>
                      <a:pt x="60" y="64"/>
                    </a:cubicBezTo>
                    <a:cubicBezTo>
                      <a:pt x="51" y="51"/>
                      <a:pt x="49" y="35"/>
                      <a:pt x="41" y="23"/>
                    </a:cubicBezTo>
                    <a:cubicBezTo>
                      <a:pt x="35" y="13"/>
                      <a:pt x="18" y="0"/>
                      <a:pt x="9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3" name="Freeform 680">
                <a:extLst>
                  <a:ext uri="{FF2B5EF4-FFF2-40B4-BE49-F238E27FC236}">
                    <a16:creationId xmlns:a16="http://schemas.microsoft.com/office/drawing/2014/main" id="{C05E12F6-D044-47E3-B4EC-37FA8479E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3091"/>
                <a:ext cx="115" cy="152"/>
              </a:xfrm>
              <a:custGeom>
                <a:avLst/>
                <a:gdLst>
                  <a:gd name="T0" fmla="*/ 720 w 46"/>
                  <a:gd name="T1" fmla="*/ 661 h 57"/>
                  <a:gd name="T2" fmla="*/ 250 w 46"/>
                  <a:gd name="T3" fmla="*/ 435 h 57"/>
                  <a:gd name="T4" fmla="*/ 250 w 46"/>
                  <a:gd name="T5" fmla="*/ 832 h 57"/>
                  <a:gd name="T6" fmla="*/ 500 w 46"/>
                  <a:gd name="T7" fmla="*/ 1080 h 57"/>
                  <a:gd name="T8" fmla="*/ 50 w 46"/>
                  <a:gd name="T9" fmla="*/ 456 h 57"/>
                  <a:gd name="T10" fmla="*/ 158 w 46"/>
                  <a:gd name="T11" fmla="*/ 56 h 57"/>
                  <a:gd name="T12" fmla="*/ 533 w 46"/>
                  <a:gd name="T13" fmla="*/ 363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57">
                    <a:moveTo>
                      <a:pt x="46" y="35"/>
                    </a:moveTo>
                    <a:cubicBezTo>
                      <a:pt x="42" y="25"/>
                      <a:pt x="26" y="12"/>
                      <a:pt x="16" y="23"/>
                    </a:cubicBezTo>
                    <a:cubicBezTo>
                      <a:pt x="11" y="29"/>
                      <a:pt x="13" y="38"/>
                      <a:pt x="16" y="44"/>
                    </a:cubicBezTo>
                    <a:cubicBezTo>
                      <a:pt x="20" y="51"/>
                      <a:pt x="26" y="53"/>
                      <a:pt x="32" y="57"/>
                    </a:cubicBezTo>
                    <a:cubicBezTo>
                      <a:pt x="14" y="55"/>
                      <a:pt x="0" y="42"/>
                      <a:pt x="3" y="24"/>
                    </a:cubicBezTo>
                    <a:cubicBezTo>
                      <a:pt x="3" y="20"/>
                      <a:pt x="5" y="4"/>
                      <a:pt x="10" y="3"/>
                    </a:cubicBezTo>
                    <a:cubicBezTo>
                      <a:pt x="18" y="0"/>
                      <a:pt x="29" y="14"/>
                      <a:pt x="34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4" name="Freeform 681">
                <a:extLst>
                  <a:ext uri="{FF2B5EF4-FFF2-40B4-BE49-F238E27FC236}">
                    <a16:creationId xmlns:a16="http://schemas.microsoft.com/office/drawing/2014/main" id="{905861C3-863D-4459-B78F-7E3EA299C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3005"/>
                <a:ext cx="152" cy="192"/>
              </a:xfrm>
              <a:custGeom>
                <a:avLst/>
                <a:gdLst>
                  <a:gd name="T0" fmla="*/ 446 w 61"/>
                  <a:gd name="T1" fmla="*/ 1344 h 72"/>
                  <a:gd name="T2" fmla="*/ 167 w 61"/>
                  <a:gd name="T3" fmla="*/ 1272 h 72"/>
                  <a:gd name="T4" fmla="*/ 0 w 61"/>
                  <a:gd name="T5" fmla="*/ 1160 h 72"/>
                  <a:gd name="T6" fmla="*/ 229 w 61"/>
                  <a:gd name="T7" fmla="*/ 363 h 72"/>
                  <a:gd name="T8" fmla="*/ 775 w 61"/>
                  <a:gd name="T9" fmla="*/ 21 h 72"/>
                  <a:gd name="T10" fmla="*/ 900 w 61"/>
                  <a:gd name="T11" fmla="*/ 264 h 72"/>
                  <a:gd name="T12" fmla="*/ 728 w 61"/>
                  <a:gd name="T13" fmla="*/ 947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72">
                    <a:moveTo>
                      <a:pt x="29" y="71"/>
                    </a:moveTo>
                    <a:cubicBezTo>
                      <a:pt x="22" y="72"/>
                      <a:pt x="17" y="69"/>
                      <a:pt x="11" y="67"/>
                    </a:cubicBezTo>
                    <a:cubicBezTo>
                      <a:pt x="7" y="66"/>
                      <a:pt x="0" y="68"/>
                      <a:pt x="0" y="61"/>
                    </a:cubicBezTo>
                    <a:cubicBezTo>
                      <a:pt x="1" y="48"/>
                      <a:pt x="7" y="30"/>
                      <a:pt x="15" y="19"/>
                    </a:cubicBezTo>
                    <a:cubicBezTo>
                      <a:pt x="22" y="10"/>
                      <a:pt x="39" y="2"/>
                      <a:pt x="50" y="1"/>
                    </a:cubicBezTo>
                    <a:cubicBezTo>
                      <a:pt x="57" y="0"/>
                      <a:pt x="57" y="7"/>
                      <a:pt x="58" y="14"/>
                    </a:cubicBezTo>
                    <a:cubicBezTo>
                      <a:pt x="61" y="27"/>
                      <a:pt x="57" y="41"/>
                      <a:pt x="47" y="5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5" name="Freeform 682">
                <a:extLst>
                  <a:ext uri="{FF2B5EF4-FFF2-40B4-BE49-F238E27FC236}">
                    <a16:creationId xmlns:a16="http://schemas.microsoft.com/office/drawing/2014/main" id="{D2BCB3E3-A7D5-4931-9EBC-CE7C35910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955"/>
                <a:ext cx="217" cy="224"/>
              </a:xfrm>
              <a:custGeom>
                <a:avLst/>
                <a:gdLst>
                  <a:gd name="T0" fmla="*/ 417 w 87"/>
                  <a:gd name="T1" fmla="*/ 1592 h 84"/>
                  <a:gd name="T2" fmla="*/ 62 w 87"/>
                  <a:gd name="T3" fmla="*/ 1059 h 84"/>
                  <a:gd name="T4" fmla="*/ 217 w 87"/>
                  <a:gd name="T5" fmla="*/ 307 h 84"/>
                  <a:gd name="T6" fmla="*/ 841 w 87"/>
                  <a:gd name="T7" fmla="*/ 21 h 84"/>
                  <a:gd name="T8" fmla="*/ 1257 w 87"/>
                  <a:gd name="T9" fmla="*/ 341 h 84"/>
                  <a:gd name="T10" fmla="*/ 1319 w 87"/>
                  <a:gd name="T11" fmla="*/ 832 h 84"/>
                  <a:gd name="T12" fmla="*/ 945 w 87"/>
                  <a:gd name="T13" fmla="*/ 1515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7" h="84">
                    <a:moveTo>
                      <a:pt x="27" y="84"/>
                    </a:moveTo>
                    <a:cubicBezTo>
                      <a:pt x="14" y="83"/>
                      <a:pt x="7" y="67"/>
                      <a:pt x="4" y="56"/>
                    </a:cubicBezTo>
                    <a:cubicBezTo>
                      <a:pt x="0" y="42"/>
                      <a:pt x="3" y="26"/>
                      <a:pt x="14" y="16"/>
                    </a:cubicBezTo>
                    <a:cubicBezTo>
                      <a:pt x="25" y="4"/>
                      <a:pt x="38" y="0"/>
                      <a:pt x="54" y="1"/>
                    </a:cubicBezTo>
                    <a:cubicBezTo>
                      <a:pt x="66" y="2"/>
                      <a:pt x="75" y="8"/>
                      <a:pt x="81" y="18"/>
                    </a:cubicBezTo>
                    <a:cubicBezTo>
                      <a:pt x="85" y="27"/>
                      <a:pt x="87" y="34"/>
                      <a:pt x="85" y="44"/>
                    </a:cubicBezTo>
                    <a:cubicBezTo>
                      <a:pt x="82" y="61"/>
                      <a:pt x="74" y="70"/>
                      <a:pt x="61" y="8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6" name="Freeform 683">
                <a:extLst>
                  <a:ext uri="{FF2B5EF4-FFF2-40B4-BE49-F238E27FC236}">
                    <a16:creationId xmlns:a16="http://schemas.microsoft.com/office/drawing/2014/main" id="{8EAB2418-BAAC-4D2F-93BF-F1C41CE0F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939"/>
                <a:ext cx="197" cy="253"/>
              </a:xfrm>
              <a:custGeom>
                <a:avLst/>
                <a:gdLst>
                  <a:gd name="T0" fmla="*/ 978 w 79"/>
                  <a:gd name="T1" fmla="*/ 248 h 95"/>
                  <a:gd name="T2" fmla="*/ 0 w 79"/>
                  <a:gd name="T3" fmla="*/ 546 h 95"/>
                  <a:gd name="T4" fmla="*/ 716 w 79"/>
                  <a:gd name="T5" fmla="*/ 738 h 95"/>
                  <a:gd name="T6" fmla="*/ 696 w 79"/>
                  <a:gd name="T7" fmla="*/ 1795 h 95"/>
                  <a:gd name="T8" fmla="*/ 1182 w 79"/>
                  <a:gd name="T9" fmla="*/ 1169 h 95"/>
                  <a:gd name="T10" fmla="*/ 1007 w 79"/>
                  <a:gd name="T11" fmla="*/ 264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95">
                    <a:moveTo>
                      <a:pt x="63" y="13"/>
                    </a:moveTo>
                    <a:cubicBezTo>
                      <a:pt x="40" y="0"/>
                      <a:pt x="6" y="14"/>
                      <a:pt x="0" y="29"/>
                    </a:cubicBezTo>
                    <a:cubicBezTo>
                      <a:pt x="13" y="21"/>
                      <a:pt x="36" y="23"/>
                      <a:pt x="46" y="39"/>
                    </a:cubicBezTo>
                    <a:cubicBezTo>
                      <a:pt x="57" y="56"/>
                      <a:pt x="54" y="87"/>
                      <a:pt x="45" y="95"/>
                    </a:cubicBezTo>
                    <a:cubicBezTo>
                      <a:pt x="60" y="89"/>
                      <a:pt x="71" y="79"/>
                      <a:pt x="76" y="62"/>
                    </a:cubicBezTo>
                    <a:cubicBezTo>
                      <a:pt x="79" y="50"/>
                      <a:pt x="76" y="20"/>
                      <a:pt x="65" y="1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7" name="Freeform 684">
                <a:extLst>
                  <a:ext uri="{FF2B5EF4-FFF2-40B4-BE49-F238E27FC236}">
                    <a16:creationId xmlns:a16="http://schemas.microsoft.com/office/drawing/2014/main" id="{D2E7DE94-D3E3-4DFE-A40F-9C97D5C35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251"/>
                <a:ext cx="113" cy="221"/>
              </a:xfrm>
              <a:custGeom>
                <a:avLst/>
                <a:gdLst>
                  <a:gd name="T0" fmla="*/ 50 w 45"/>
                  <a:gd name="T1" fmla="*/ 1566 h 83"/>
                  <a:gd name="T2" fmla="*/ 588 w 45"/>
                  <a:gd name="T3" fmla="*/ 1036 h 83"/>
                  <a:gd name="T4" fmla="*/ 460 w 45"/>
                  <a:gd name="T5" fmla="*/ 136 h 83"/>
                  <a:gd name="T6" fmla="*/ 347 w 45"/>
                  <a:gd name="T7" fmla="*/ 35 h 83"/>
                  <a:gd name="T8" fmla="*/ 271 w 45"/>
                  <a:gd name="T9" fmla="*/ 136 h 83"/>
                  <a:gd name="T10" fmla="*/ 113 w 45"/>
                  <a:gd name="T11" fmla="*/ 703 h 83"/>
                  <a:gd name="T12" fmla="*/ 20 w 45"/>
                  <a:gd name="T13" fmla="*/ 1036 h 83"/>
                  <a:gd name="T14" fmla="*/ 50 w 45"/>
                  <a:gd name="T15" fmla="*/ 1544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83">
                    <a:moveTo>
                      <a:pt x="3" y="83"/>
                    </a:moveTo>
                    <a:cubicBezTo>
                      <a:pt x="19" y="78"/>
                      <a:pt x="29" y="69"/>
                      <a:pt x="37" y="55"/>
                    </a:cubicBezTo>
                    <a:cubicBezTo>
                      <a:pt x="45" y="41"/>
                      <a:pt x="39" y="18"/>
                      <a:pt x="29" y="7"/>
                    </a:cubicBezTo>
                    <a:cubicBezTo>
                      <a:pt x="27" y="5"/>
                      <a:pt x="25" y="2"/>
                      <a:pt x="22" y="2"/>
                    </a:cubicBezTo>
                    <a:cubicBezTo>
                      <a:pt x="15" y="0"/>
                      <a:pt x="18" y="2"/>
                      <a:pt x="17" y="7"/>
                    </a:cubicBezTo>
                    <a:cubicBezTo>
                      <a:pt x="14" y="18"/>
                      <a:pt x="14" y="28"/>
                      <a:pt x="7" y="37"/>
                    </a:cubicBezTo>
                    <a:cubicBezTo>
                      <a:pt x="0" y="44"/>
                      <a:pt x="0" y="45"/>
                      <a:pt x="1" y="55"/>
                    </a:cubicBezTo>
                    <a:cubicBezTo>
                      <a:pt x="1" y="64"/>
                      <a:pt x="4" y="74"/>
                      <a:pt x="3" y="8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8" name="Freeform 685">
                <a:extLst>
                  <a:ext uri="{FF2B5EF4-FFF2-40B4-BE49-F238E27FC236}">
                    <a16:creationId xmlns:a16="http://schemas.microsoft.com/office/drawing/2014/main" id="{5D32A942-6249-4265-86B0-234697D21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3243"/>
                <a:ext cx="77" cy="154"/>
              </a:xfrm>
              <a:custGeom>
                <a:avLst/>
                <a:gdLst>
                  <a:gd name="T0" fmla="*/ 92 w 31"/>
                  <a:gd name="T1" fmla="*/ 316 h 58"/>
                  <a:gd name="T2" fmla="*/ 62 w 31"/>
                  <a:gd name="T3" fmla="*/ 1086 h 58"/>
                  <a:gd name="T4" fmla="*/ 258 w 31"/>
                  <a:gd name="T5" fmla="*/ 826 h 58"/>
                  <a:gd name="T6" fmla="*/ 432 w 31"/>
                  <a:gd name="T7" fmla="*/ 430 h 58"/>
                  <a:gd name="T8" fmla="*/ 258 w 31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58">
                    <a:moveTo>
                      <a:pt x="6" y="17"/>
                    </a:moveTo>
                    <a:cubicBezTo>
                      <a:pt x="1" y="26"/>
                      <a:pt x="0" y="48"/>
                      <a:pt x="4" y="58"/>
                    </a:cubicBezTo>
                    <a:cubicBezTo>
                      <a:pt x="7" y="52"/>
                      <a:pt x="12" y="49"/>
                      <a:pt x="17" y="44"/>
                    </a:cubicBezTo>
                    <a:cubicBezTo>
                      <a:pt x="22" y="39"/>
                      <a:pt x="26" y="31"/>
                      <a:pt x="28" y="23"/>
                    </a:cubicBezTo>
                    <a:cubicBezTo>
                      <a:pt x="31" y="14"/>
                      <a:pt x="30" y="0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99" name="Freeform 686">
                <a:extLst>
                  <a:ext uri="{FF2B5EF4-FFF2-40B4-BE49-F238E27FC236}">
                    <a16:creationId xmlns:a16="http://schemas.microsoft.com/office/drawing/2014/main" id="{2D094D1C-8D44-4AF9-A723-1C190E6B9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3469"/>
                <a:ext cx="133" cy="174"/>
              </a:xfrm>
              <a:custGeom>
                <a:avLst/>
                <a:gdLst>
                  <a:gd name="T0" fmla="*/ 743 w 53"/>
                  <a:gd name="T1" fmla="*/ 94 h 65"/>
                  <a:gd name="T2" fmla="*/ 146 w 53"/>
                  <a:gd name="T3" fmla="*/ 286 h 65"/>
                  <a:gd name="T4" fmla="*/ 251 w 53"/>
                  <a:gd name="T5" fmla="*/ 1017 h 65"/>
                  <a:gd name="T6" fmla="*/ 788 w 53"/>
                  <a:gd name="T7" fmla="*/ 918 h 65"/>
                  <a:gd name="T8" fmla="*/ 693 w 53"/>
                  <a:gd name="T9" fmla="*/ 94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65">
                    <a:moveTo>
                      <a:pt x="47" y="5"/>
                    </a:moveTo>
                    <a:cubicBezTo>
                      <a:pt x="35" y="0"/>
                      <a:pt x="17" y="5"/>
                      <a:pt x="9" y="15"/>
                    </a:cubicBezTo>
                    <a:cubicBezTo>
                      <a:pt x="0" y="25"/>
                      <a:pt x="8" y="44"/>
                      <a:pt x="16" y="53"/>
                    </a:cubicBezTo>
                    <a:cubicBezTo>
                      <a:pt x="27" y="65"/>
                      <a:pt x="47" y="65"/>
                      <a:pt x="50" y="48"/>
                    </a:cubicBezTo>
                    <a:cubicBezTo>
                      <a:pt x="53" y="36"/>
                      <a:pt x="51" y="15"/>
                      <a:pt x="44" y="5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0" name="Freeform 687">
                <a:extLst>
                  <a:ext uri="{FF2B5EF4-FFF2-40B4-BE49-F238E27FC236}">
                    <a16:creationId xmlns:a16="http://schemas.microsoft.com/office/drawing/2014/main" id="{31F02FD4-F55C-4043-81CD-F086C4984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3525"/>
                <a:ext cx="103" cy="144"/>
              </a:xfrm>
              <a:custGeom>
                <a:avLst/>
                <a:gdLst>
                  <a:gd name="T0" fmla="*/ 0 w 41"/>
                  <a:gd name="T1" fmla="*/ 397 h 54"/>
                  <a:gd name="T2" fmla="*/ 618 w 41"/>
                  <a:gd name="T3" fmla="*/ 491 h 54"/>
                  <a:gd name="T4" fmla="*/ 631 w 41"/>
                  <a:gd name="T5" fmla="*/ 149 h 54"/>
                  <a:gd name="T6" fmla="*/ 460 w 41"/>
                  <a:gd name="T7" fmla="*/ 77 h 54"/>
                  <a:gd name="T8" fmla="*/ 33 w 41"/>
                  <a:gd name="T9" fmla="*/ 491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0" y="21"/>
                    </a:moveTo>
                    <a:cubicBezTo>
                      <a:pt x="3" y="40"/>
                      <a:pt x="41" y="54"/>
                      <a:pt x="39" y="26"/>
                    </a:cubicBezTo>
                    <a:cubicBezTo>
                      <a:pt x="38" y="20"/>
                      <a:pt x="40" y="13"/>
                      <a:pt x="40" y="8"/>
                    </a:cubicBezTo>
                    <a:cubicBezTo>
                      <a:pt x="40" y="0"/>
                      <a:pt x="36" y="2"/>
                      <a:pt x="29" y="4"/>
                    </a:cubicBezTo>
                    <a:cubicBezTo>
                      <a:pt x="18" y="6"/>
                      <a:pt x="4" y="13"/>
                      <a:pt x="2" y="2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1" name="Freeform 688">
                <a:extLst>
                  <a:ext uri="{FF2B5EF4-FFF2-40B4-BE49-F238E27FC236}">
                    <a16:creationId xmlns:a16="http://schemas.microsoft.com/office/drawing/2014/main" id="{C856C50E-3341-4A45-8FC4-AAB9078E7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" y="3581"/>
                <a:ext cx="158" cy="126"/>
              </a:xfrm>
              <a:custGeom>
                <a:avLst/>
                <a:gdLst>
                  <a:gd name="T0" fmla="*/ 0 w 63"/>
                  <a:gd name="T1" fmla="*/ 172 h 47"/>
                  <a:gd name="T2" fmla="*/ 850 w 63"/>
                  <a:gd name="T3" fmla="*/ 753 h 47"/>
                  <a:gd name="T4" fmla="*/ 993 w 63"/>
                  <a:gd name="T5" fmla="*/ 633 h 47"/>
                  <a:gd name="T6" fmla="*/ 504 w 63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47">
                    <a:moveTo>
                      <a:pt x="0" y="9"/>
                    </a:moveTo>
                    <a:cubicBezTo>
                      <a:pt x="7" y="25"/>
                      <a:pt x="35" y="47"/>
                      <a:pt x="54" y="39"/>
                    </a:cubicBezTo>
                    <a:cubicBezTo>
                      <a:pt x="59" y="37"/>
                      <a:pt x="63" y="39"/>
                      <a:pt x="63" y="33"/>
                    </a:cubicBezTo>
                    <a:cubicBezTo>
                      <a:pt x="62" y="29"/>
                      <a:pt x="36" y="1"/>
                      <a:pt x="32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2" name="Freeform 689">
                <a:extLst>
                  <a:ext uri="{FF2B5EF4-FFF2-40B4-BE49-F238E27FC236}">
                    <a16:creationId xmlns:a16="http://schemas.microsoft.com/office/drawing/2014/main" id="{D78BAC97-2736-4149-A2C7-A7968F88A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549"/>
                <a:ext cx="125" cy="104"/>
              </a:xfrm>
              <a:custGeom>
                <a:avLst/>
                <a:gdLst>
                  <a:gd name="T0" fmla="*/ 270 w 50"/>
                  <a:gd name="T1" fmla="*/ 93 h 39"/>
                  <a:gd name="T2" fmla="*/ 583 w 50"/>
                  <a:gd name="T3" fmla="*/ 285 h 39"/>
                  <a:gd name="T4" fmla="*/ 750 w 50"/>
                  <a:gd name="T5" fmla="*/ 589 h 39"/>
                  <a:gd name="T6" fmla="*/ 425 w 50"/>
                  <a:gd name="T7" fmla="*/ 456 h 39"/>
                  <a:gd name="T8" fmla="*/ 208 w 50"/>
                  <a:gd name="T9" fmla="*/ 739 h 39"/>
                  <a:gd name="T10" fmla="*/ 33 w 50"/>
                  <a:gd name="T11" fmla="*/ 512 h 39"/>
                  <a:gd name="T12" fmla="*/ 83 w 50"/>
                  <a:gd name="T13" fmla="*/ 285 h 39"/>
                  <a:gd name="T14" fmla="*/ 500 w 50"/>
                  <a:gd name="T15" fmla="*/ 192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39">
                    <a:moveTo>
                      <a:pt x="17" y="5"/>
                    </a:moveTo>
                    <a:cubicBezTo>
                      <a:pt x="26" y="4"/>
                      <a:pt x="32" y="10"/>
                      <a:pt x="37" y="15"/>
                    </a:cubicBezTo>
                    <a:cubicBezTo>
                      <a:pt x="39" y="18"/>
                      <a:pt x="50" y="27"/>
                      <a:pt x="48" y="31"/>
                    </a:cubicBezTo>
                    <a:cubicBezTo>
                      <a:pt x="46" y="34"/>
                      <a:pt x="31" y="24"/>
                      <a:pt x="27" y="24"/>
                    </a:cubicBezTo>
                    <a:cubicBezTo>
                      <a:pt x="20" y="24"/>
                      <a:pt x="12" y="32"/>
                      <a:pt x="13" y="39"/>
                    </a:cubicBezTo>
                    <a:cubicBezTo>
                      <a:pt x="7" y="39"/>
                      <a:pt x="4" y="31"/>
                      <a:pt x="2" y="27"/>
                    </a:cubicBezTo>
                    <a:cubicBezTo>
                      <a:pt x="0" y="21"/>
                      <a:pt x="1" y="21"/>
                      <a:pt x="5" y="15"/>
                    </a:cubicBezTo>
                    <a:cubicBezTo>
                      <a:pt x="11" y="6"/>
                      <a:pt x="24" y="0"/>
                      <a:pt x="32" y="1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3" name="Freeform 690">
                <a:extLst>
                  <a:ext uri="{FF2B5EF4-FFF2-40B4-BE49-F238E27FC236}">
                    <a16:creationId xmlns:a16="http://schemas.microsoft.com/office/drawing/2014/main" id="{20C26905-4E92-451D-8FFE-AC50F3F17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3048"/>
                <a:ext cx="175" cy="272"/>
              </a:xfrm>
              <a:custGeom>
                <a:avLst/>
                <a:gdLst>
                  <a:gd name="T0" fmla="*/ 0 w 70"/>
                  <a:gd name="T1" fmla="*/ 853 h 102"/>
                  <a:gd name="T2" fmla="*/ 938 w 70"/>
                  <a:gd name="T3" fmla="*/ 1933 h 102"/>
                  <a:gd name="T4" fmla="*/ 895 w 70"/>
                  <a:gd name="T5" fmla="*/ 819 h 102"/>
                  <a:gd name="T6" fmla="*/ 613 w 70"/>
                  <a:gd name="T7" fmla="*/ 376 h 102"/>
                  <a:gd name="T8" fmla="*/ 220 w 70"/>
                  <a:gd name="T9" fmla="*/ 21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02">
                    <a:moveTo>
                      <a:pt x="0" y="45"/>
                    </a:moveTo>
                    <a:cubicBezTo>
                      <a:pt x="8" y="71"/>
                      <a:pt x="32" y="96"/>
                      <a:pt x="60" y="102"/>
                    </a:cubicBezTo>
                    <a:cubicBezTo>
                      <a:pt x="70" y="88"/>
                      <a:pt x="66" y="57"/>
                      <a:pt x="57" y="43"/>
                    </a:cubicBezTo>
                    <a:cubicBezTo>
                      <a:pt x="52" y="35"/>
                      <a:pt x="46" y="27"/>
                      <a:pt x="39" y="20"/>
                    </a:cubicBezTo>
                    <a:cubicBezTo>
                      <a:pt x="32" y="14"/>
                      <a:pt x="25" y="0"/>
                      <a:pt x="14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4" name="Freeform 691">
                <a:extLst>
                  <a:ext uri="{FF2B5EF4-FFF2-40B4-BE49-F238E27FC236}">
                    <a16:creationId xmlns:a16="http://schemas.microsoft.com/office/drawing/2014/main" id="{84DAA219-C82E-4D5A-938B-F9736496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8" y="3232"/>
                <a:ext cx="55" cy="91"/>
              </a:xfrm>
              <a:custGeom>
                <a:avLst/>
                <a:gdLst>
                  <a:gd name="T0" fmla="*/ 63 w 22"/>
                  <a:gd name="T1" fmla="*/ 171 h 34"/>
                  <a:gd name="T2" fmla="*/ 50 w 22"/>
                  <a:gd name="T3" fmla="*/ 538 h 34"/>
                  <a:gd name="T4" fmla="*/ 95 w 22"/>
                  <a:gd name="T5" fmla="*/ 653 h 34"/>
                  <a:gd name="T6" fmla="*/ 220 w 22"/>
                  <a:gd name="T7" fmla="*/ 653 h 34"/>
                  <a:gd name="T8" fmla="*/ 313 w 22"/>
                  <a:gd name="T9" fmla="*/ 401 h 34"/>
                  <a:gd name="T10" fmla="*/ 300 w 22"/>
                  <a:gd name="T11" fmla="*/ 0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4">
                    <a:moveTo>
                      <a:pt x="4" y="9"/>
                    </a:moveTo>
                    <a:cubicBezTo>
                      <a:pt x="0" y="14"/>
                      <a:pt x="4" y="22"/>
                      <a:pt x="3" y="28"/>
                    </a:cubicBezTo>
                    <a:cubicBezTo>
                      <a:pt x="3" y="31"/>
                      <a:pt x="3" y="32"/>
                      <a:pt x="6" y="34"/>
                    </a:cubicBezTo>
                    <a:cubicBezTo>
                      <a:pt x="7" y="34"/>
                      <a:pt x="13" y="34"/>
                      <a:pt x="14" y="34"/>
                    </a:cubicBezTo>
                    <a:cubicBezTo>
                      <a:pt x="22" y="32"/>
                      <a:pt x="20" y="29"/>
                      <a:pt x="20" y="21"/>
                    </a:cubicBezTo>
                    <a:cubicBezTo>
                      <a:pt x="20" y="15"/>
                      <a:pt x="22" y="6"/>
                      <a:pt x="19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5" name="Freeform 692">
                <a:extLst>
                  <a:ext uri="{FF2B5EF4-FFF2-40B4-BE49-F238E27FC236}">
                    <a16:creationId xmlns:a16="http://schemas.microsoft.com/office/drawing/2014/main" id="{6824B343-8C7F-419A-AA9A-E9A33BCC5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3" y="3200"/>
                <a:ext cx="50" cy="112"/>
              </a:xfrm>
              <a:custGeom>
                <a:avLst/>
                <a:gdLst>
                  <a:gd name="T0" fmla="*/ 283 w 20"/>
                  <a:gd name="T1" fmla="*/ 477 h 42"/>
                  <a:gd name="T2" fmla="*/ 300 w 20"/>
                  <a:gd name="T3" fmla="*/ 0 h 42"/>
                  <a:gd name="T4" fmla="*/ 50 w 20"/>
                  <a:gd name="T5" fmla="*/ 341 h 42"/>
                  <a:gd name="T6" fmla="*/ 20 w 20"/>
                  <a:gd name="T7" fmla="*/ 797 h 42"/>
                  <a:gd name="T8" fmla="*/ 250 w 20"/>
                  <a:gd name="T9" fmla="*/ 49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2">
                    <a:moveTo>
                      <a:pt x="18" y="25"/>
                    </a:moveTo>
                    <a:cubicBezTo>
                      <a:pt x="18" y="17"/>
                      <a:pt x="20" y="8"/>
                      <a:pt x="19" y="0"/>
                    </a:cubicBezTo>
                    <a:cubicBezTo>
                      <a:pt x="14" y="3"/>
                      <a:pt x="5" y="12"/>
                      <a:pt x="3" y="18"/>
                    </a:cubicBezTo>
                    <a:cubicBezTo>
                      <a:pt x="0" y="26"/>
                      <a:pt x="4" y="34"/>
                      <a:pt x="1" y="42"/>
                    </a:cubicBezTo>
                    <a:cubicBezTo>
                      <a:pt x="3" y="40"/>
                      <a:pt x="9" y="14"/>
                      <a:pt x="16" y="2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6" name="Freeform 693">
                <a:extLst>
                  <a:ext uri="{FF2B5EF4-FFF2-40B4-BE49-F238E27FC236}">
                    <a16:creationId xmlns:a16="http://schemas.microsoft.com/office/drawing/2014/main" id="{C47B263A-8F3F-44C8-8F5F-C5E9AC3FE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501"/>
                <a:ext cx="163" cy="227"/>
              </a:xfrm>
              <a:custGeom>
                <a:avLst/>
                <a:gdLst>
                  <a:gd name="T0" fmla="*/ 145 w 65"/>
                  <a:gd name="T1" fmla="*/ 264 h 85"/>
                  <a:gd name="T2" fmla="*/ 83 w 65"/>
                  <a:gd name="T3" fmla="*/ 1183 h 85"/>
                  <a:gd name="T4" fmla="*/ 208 w 65"/>
                  <a:gd name="T5" fmla="*/ 1413 h 85"/>
                  <a:gd name="T6" fmla="*/ 660 w 65"/>
                  <a:gd name="T7" fmla="*/ 1562 h 85"/>
                  <a:gd name="T8" fmla="*/ 1006 w 65"/>
                  <a:gd name="T9" fmla="*/ 1084 h 85"/>
                  <a:gd name="T10" fmla="*/ 900 w 65"/>
                  <a:gd name="T11" fmla="*/ 764 h 85"/>
                  <a:gd name="T12" fmla="*/ 850 w 65"/>
                  <a:gd name="T13" fmla="*/ 491 h 85"/>
                  <a:gd name="T14" fmla="*/ 504 w 65"/>
                  <a:gd name="T15" fmla="*/ 56 h 85"/>
                  <a:gd name="T16" fmla="*/ 158 w 65"/>
                  <a:gd name="T17" fmla="*/ 206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85">
                    <a:moveTo>
                      <a:pt x="9" y="14"/>
                    </a:moveTo>
                    <a:cubicBezTo>
                      <a:pt x="0" y="17"/>
                      <a:pt x="1" y="45"/>
                      <a:pt x="5" y="62"/>
                    </a:cubicBezTo>
                    <a:cubicBezTo>
                      <a:pt x="6" y="67"/>
                      <a:pt x="12" y="72"/>
                      <a:pt x="13" y="74"/>
                    </a:cubicBezTo>
                    <a:cubicBezTo>
                      <a:pt x="22" y="83"/>
                      <a:pt x="30" y="85"/>
                      <a:pt x="42" y="82"/>
                    </a:cubicBezTo>
                    <a:cubicBezTo>
                      <a:pt x="55" y="79"/>
                      <a:pt x="63" y="70"/>
                      <a:pt x="64" y="57"/>
                    </a:cubicBezTo>
                    <a:cubicBezTo>
                      <a:pt x="65" y="49"/>
                      <a:pt x="63" y="44"/>
                      <a:pt x="57" y="40"/>
                    </a:cubicBezTo>
                    <a:cubicBezTo>
                      <a:pt x="55" y="39"/>
                      <a:pt x="57" y="33"/>
                      <a:pt x="54" y="26"/>
                    </a:cubicBezTo>
                    <a:cubicBezTo>
                      <a:pt x="50" y="17"/>
                      <a:pt x="39" y="5"/>
                      <a:pt x="32" y="3"/>
                    </a:cubicBezTo>
                    <a:cubicBezTo>
                      <a:pt x="19" y="0"/>
                      <a:pt x="13" y="9"/>
                      <a:pt x="10" y="1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7" name="Freeform 694">
                <a:extLst>
                  <a:ext uri="{FF2B5EF4-FFF2-40B4-BE49-F238E27FC236}">
                    <a16:creationId xmlns:a16="http://schemas.microsoft.com/office/drawing/2014/main" id="{856B7061-8D64-4FB4-BAAA-8BB20C09F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3" y="2872"/>
                <a:ext cx="67" cy="211"/>
              </a:xfrm>
              <a:custGeom>
                <a:avLst/>
                <a:gdLst>
                  <a:gd name="T0" fmla="*/ 62 w 27"/>
                  <a:gd name="T1" fmla="*/ 21 h 79"/>
                  <a:gd name="T2" fmla="*/ 258 w 27"/>
                  <a:gd name="T3" fmla="*/ 342 h 79"/>
                  <a:gd name="T4" fmla="*/ 400 w 27"/>
                  <a:gd name="T5" fmla="*/ 662 h 79"/>
                  <a:gd name="T6" fmla="*/ 278 w 27"/>
                  <a:gd name="T7" fmla="*/ 970 h 79"/>
                  <a:gd name="T8" fmla="*/ 124 w 27"/>
                  <a:gd name="T9" fmla="*/ 1506 h 79"/>
                  <a:gd name="T10" fmla="*/ 92 w 27"/>
                  <a:gd name="T11" fmla="*/ 1106 h 79"/>
                  <a:gd name="T12" fmla="*/ 166 w 27"/>
                  <a:gd name="T13" fmla="*/ 513 h 79"/>
                  <a:gd name="T14" fmla="*/ 0 w 27"/>
                  <a:gd name="T15" fmla="*/ 0 h 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79">
                    <a:moveTo>
                      <a:pt x="4" y="1"/>
                    </a:moveTo>
                    <a:cubicBezTo>
                      <a:pt x="9" y="6"/>
                      <a:pt x="13" y="12"/>
                      <a:pt x="17" y="18"/>
                    </a:cubicBezTo>
                    <a:cubicBezTo>
                      <a:pt x="20" y="22"/>
                      <a:pt x="26" y="29"/>
                      <a:pt x="26" y="35"/>
                    </a:cubicBezTo>
                    <a:cubicBezTo>
                      <a:pt x="27" y="42"/>
                      <a:pt x="21" y="45"/>
                      <a:pt x="18" y="51"/>
                    </a:cubicBezTo>
                    <a:cubicBezTo>
                      <a:pt x="12" y="59"/>
                      <a:pt x="12" y="70"/>
                      <a:pt x="8" y="79"/>
                    </a:cubicBezTo>
                    <a:cubicBezTo>
                      <a:pt x="8" y="73"/>
                      <a:pt x="5" y="64"/>
                      <a:pt x="6" y="58"/>
                    </a:cubicBezTo>
                    <a:cubicBezTo>
                      <a:pt x="9" y="45"/>
                      <a:pt x="10" y="35"/>
                      <a:pt x="11" y="27"/>
                    </a:cubicBezTo>
                    <a:cubicBezTo>
                      <a:pt x="12" y="17"/>
                      <a:pt x="6" y="9"/>
                      <a:pt x="0" y="0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8" name="Freeform 695">
                <a:extLst>
                  <a:ext uri="{FF2B5EF4-FFF2-40B4-BE49-F238E27FC236}">
                    <a16:creationId xmlns:a16="http://schemas.microsoft.com/office/drawing/2014/main" id="{21393662-7F2D-48C2-8FE8-DA4D68CBA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3421"/>
                <a:ext cx="70" cy="48"/>
              </a:xfrm>
              <a:custGeom>
                <a:avLst/>
                <a:gdLst>
                  <a:gd name="T0" fmla="*/ 145 w 28"/>
                  <a:gd name="T1" fmla="*/ 341 h 18"/>
                  <a:gd name="T2" fmla="*/ 270 w 28"/>
                  <a:gd name="T3" fmla="*/ 205 h 18"/>
                  <a:gd name="T4" fmla="*/ 438 w 28"/>
                  <a:gd name="T5" fmla="*/ 77 h 18"/>
                  <a:gd name="T6" fmla="*/ 0 w 28"/>
                  <a:gd name="T7" fmla="*/ 17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8">
                    <a:moveTo>
                      <a:pt x="9" y="18"/>
                    </a:moveTo>
                    <a:cubicBezTo>
                      <a:pt x="11" y="15"/>
                      <a:pt x="14" y="14"/>
                      <a:pt x="17" y="11"/>
                    </a:cubicBezTo>
                    <a:cubicBezTo>
                      <a:pt x="20" y="9"/>
                      <a:pt x="26" y="6"/>
                      <a:pt x="28" y="4"/>
                    </a:cubicBezTo>
                    <a:cubicBezTo>
                      <a:pt x="24" y="0"/>
                      <a:pt x="4" y="7"/>
                      <a:pt x="0" y="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09" name="Freeform 696">
                <a:extLst>
                  <a:ext uri="{FF2B5EF4-FFF2-40B4-BE49-F238E27FC236}">
                    <a16:creationId xmlns:a16="http://schemas.microsoft.com/office/drawing/2014/main" id="{41FA5DBD-44D5-428A-8F03-B14E20352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3573"/>
                <a:ext cx="155" cy="128"/>
              </a:xfrm>
              <a:custGeom>
                <a:avLst/>
                <a:gdLst>
                  <a:gd name="T0" fmla="*/ 0 w 62"/>
                  <a:gd name="T1" fmla="*/ 909 h 48"/>
                  <a:gd name="T2" fmla="*/ 250 w 62"/>
                  <a:gd name="T3" fmla="*/ 605 h 48"/>
                  <a:gd name="T4" fmla="*/ 500 w 62"/>
                  <a:gd name="T5" fmla="*/ 363 h 48"/>
                  <a:gd name="T6" fmla="*/ 970 w 62"/>
                  <a:gd name="T7" fmla="*/ 853 h 48"/>
                  <a:gd name="T8" fmla="*/ 688 w 62"/>
                  <a:gd name="T9" fmla="*/ 320 h 48"/>
                  <a:gd name="T10" fmla="*/ 425 w 62"/>
                  <a:gd name="T11" fmla="*/ 56 h 48"/>
                  <a:gd name="T12" fmla="*/ 188 w 62"/>
                  <a:gd name="T13" fmla="*/ 307 h 48"/>
                  <a:gd name="T14" fmla="*/ 63 w 62"/>
                  <a:gd name="T15" fmla="*/ 79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8">
                    <a:moveTo>
                      <a:pt x="0" y="48"/>
                    </a:moveTo>
                    <a:cubicBezTo>
                      <a:pt x="6" y="43"/>
                      <a:pt x="12" y="40"/>
                      <a:pt x="16" y="32"/>
                    </a:cubicBezTo>
                    <a:cubicBezTo>
                      <a:pt x="19" y="26"/>
                      <a:pt x="23" y="17"/>
                      <a:pt x="32" y="19"/>
                    </a:cubicBezTo>
                    <a:cubicBezTo>
                      <a:pt x="43" y="21"/>
                      <a:pt x="54" y="39"/>
                      <a:pt x="62" y="45"/>
                    </a:cubicBezTo>
                    <a:cubicBezTo>
                      <a:pt x="56" y="38"/>
                      <a:pt x="50" y="24"/>
                      <a:pt x="44" y="17"/>
                    </a:cubicBezTo>
                    <a:cubicBezTo>
                      <a:pt x="39" y="13"/>
                      <a:pt x="33" y="4"/>
                      <a:pt x="27" y="3"/>
                    </a:cubicBezTo>
                    <a:cubicBezTo>
                      <a:pt x="16" y="0"/>
                      <a:pt x="13" y="7"/>
                      <a:pt x="12" y="16"/>
                    </a:cubicBezTo>
                    <a:cubicBezTo>
                      <a:pt x="10" y="25"/>
                      <a:pt x="7" y="33"/>
                      <a:pt x="4" y="4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0" name="Freeform 697">
                <a:extLst>
                  <a:ext uri="{FF2B5EF4-FFF2-40B4-BE49-F238E27FC236}">
                    <a16:creationId xmlns:a16="http://schemas.microsoft.com/office/drawing/2014/main" id="{BE69E5A2-E0F9-49F9-8D46-7EC53FBE2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3563"/>
                <a:ext cx="83" cy="93"/>
              </a:xfrm>
              <a:custGeom>
                <a:avLst/>
                <a:gdLst>
                  <a:gd name="T0" fmla="*/ 0 w 33"/>
                  <a:gd name="T1" fmla="*/ 656 h 35"/>
                  <a:gd name="T2" fmla="*/ 176 w 33"/>
                  <a:gd name="T3" fmla="*/ 260 h 35"/>
                  <a:gd name="T4" fmla="*/ 526 w 33"/>
                  <a:gd name="T5" fmla="*/ 353 h 35"/>
                  <a:gd name="T6" fmla="*/ 83 w 33"/>
                  <a:gd name="T7" fmla="*/ 226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5">
                    <a:moveTo>
                      <a:pt x="0" y="35"/>
                    </a:moveTo>
                    <a:cubicBezTo>
                      <a:pt x="3" y="28"/>
                      <a:pt x="6" y="19"/>
                      <a:pt x="11" y="14"/>
                    </a:cubicBezTo>
                    <a:cubicBezTo>
                      <a:pt x="19" y="7"/>
                      <a:pt x="27" y="14"/>
                      <a:pt x="33" y="19"/>
                    </a:cubicBezTo>
                    <a:cubicBezTo>
                      <a:pt x="29" y="8"/>
                      <a:pt x="13" y="0"/>
                      <a:pt x="5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1" name="Freeform 698">
                <a:extLst>
                  <a:ext uri="{FF2B5EF4-FFF2-40B4-BE49-F238E27FC236}">
                    <a16:creationId xmlns:a16="http://schemas.microsoft.com/office/drawing/2014/main" id="{E038C60B-7852-4673-8D25-143857048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" y="2576"/>
                <a:ext cx="123" cy="56"/>
              </a:xfrm>
              <a:custGeom>
                <a:avLst/>
                <a:gdLst>
                  <a:gd name="T0" fmla="*/ 284 w 49"/>
                  <a:gd name="T1" fmla="*/ 320 h 21"/>
                  <a:gd name="T2" fmla="*/ 459 w 49"/>
                  <a:gd name="T3" fmla="*/ 363 h 21"/>
                  <a:gd name="T4" fmla="*/ 650 w 49"/>
                  <a:gd name="T5" fmla="*/ 376 h 21"/>
                  <a:gd name="T6" fmla="*/ 756 w 49"/>
                  <a:gd name="T7" fmla="*/ 0 h 21"/>
                  <a:gd name="T8" fmla="*/ 472 w 49"/>
                  <a:gd name="T9" fmla="*/ 307 h 21"/>
                  <a:gd name="T10" fmla="*/ 238 w 49"/>
                  <a:gd name="T11" fmla="*/ 264 h 21"/>
                  <a:gd name="T12" fmla="*/ 0 w 49"/>
                  <a:gd name="T13" fmla="*/ 227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21">
                    <a:moveTo>
                      <a:pt x="18" y="17"/>
                    </a:moveTo>
                    <a:cubicBezTo>
                      <a:pt x="21" y="18"/>
                      <a:pt x="25" y="18"/>
                      <a:pt x="29" y="19"/>
                    </a:cubicBezTo>
                    <a:cubicBezTo>
                      <a:pt x="32" y="19"/>
                      <a:pt x="38" y="21"/>
                      <a:pt x="41" y="20"/>
                    </a:cubicBezTo>
                    <a:cubicBezTo>
                      <a:pt x="47" y="18"/>
                      <a:pt x="49" y="5"/>
                      <a:pt x="48" y="0"/>
                    </a:cubicBezTo>
                    <a:cubicBezTo>
                      <a:pt x="47" y="8"/>
                      <a:pt x="39" y="16"/>
                      <a:pt x="30" y="16"/>
                    </a:cubicBezTo>
                    <a:cubicBezTo>
                      <a:pt x="25" y="16"/>
                      <a:pt x="20" y="14"/>
                      <a:pt x="15" y="14"/>
                    </a:cubicBezTo>
                    <a:cubicBezTo>
                      <a:pt x="10" y="14"/>
                      <a:pt x="2" y="16"/>
                      <a:pt x="0" y="1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2" name="Freeform 699">
                <a:extLst>
                  <a:ext uri="{FF2B5EF4-FFF2-40B4-BE49-F238E27FC236}">
                    <a16:creationId xmlns:a16="http://schemas.microsoft.com/office/drawing/2014/main" id="{5A0BFC14-979F-428F-8681-8F66060C2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3080"/>
                <a:ext cx="50" cy="88"/>
              </a:xfrm>
              <a:custGeom>
                <a:avLst/>
                <a:gdLst>
                  <a:gd name="T0" fmla="*/ 250 w 20"/>
                  <a:gd name="T1" fmla="*/ 0 h 33"/>
                  <a:gd name="T2" fmla="*/ 0 w 20"/>
                  <a:gd name="T3" fmla="*/ 627 h 33"/>
                  <a:gd name="T4" fmla="*/ 250 w 2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3">
                    <a:moveTo>
                      <a:pt x="16" y="0"/>
                    </a:moveTo>
                    <a:cubicBezTo>
                      <a:pt x="17" y="6"/>
                      <a:pt x="11" y="24"/>
                      <a:pt x="0" y="33"/>
                    </a:cubicBezTo>
                    <a:cubicBezTo>
                      <a:pt x="9" y="26"/>
                      <a:pt x="20" y="15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3" name="Freeform 700">
                <a:extLst>
                  <a:ext uri="{FF2B5EF4-FFF2-40B4-BE49-F238E27FC236}">
                    <a16:creationId xmlns:a16="http://schemas.microsoft.com/office/drawing/2014/main" id="{614A7DBE-C02C-4DCD-BE4B-86FA1A9BF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176"/>
                <a:ext cx="220" cy="259"/>
              </a:xfrm>
              <a:custGeom>
                <a:avLst/>
                <a:gdLst>
                  <a:gd name="T0" fmla="*/ 1375 w 88"/>
                  <a:gd name="T1" fmla="*/ 820 h 97"/>
                  <a:gd name="T2" fmla="*/ 845 w 88"/>
                  <a:gd name="T3" fmla="*/ 93 h 97"/>
                  <a:gd name="T4" fmla="*/ 270 w 88"/>
                  <a:gd name="T5" fmla="*/ 1183 h 97"/>
                  <a:gd name="T6" fmla="*/ 813 w 88"/>
                  <a:gd name="T7" fmla="*/ 1848 h 97"/>
                  <a:gd name="T8" fmla="*/ 658 w 88"/>
                  <a:gd name="T9" fmla="*/ 764 h 97"/>
                  <a:gd name="T10" fmla="*/ 1375 w 88"/>
                  <a:gd name="T11" fmla="*/ 820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97">
                    <a:moveTo>
                      <a:pt x="88" y="43"/>
                    </a:moveTo>
                    <a:cubicBezTo>
                      <a:pt x="82" y="27"/>
                      <a:pt x="65" y="0"/>
                      <a:pt x="54" y="5"/>
                    </a:cubicBezTo>
                    <a:cubicBezTo>
                      <a:pt x="42" y="10"/>
                      <a:pt x="0" y="30"/>
                      <a:pt x="17" y="62"/>
                    </a:cubicBezTo>
                    <a:cubicBezTo>
                      <a:pt x="35" y="93"/>
                      <a:pt x="52" y="97"/>
                      <a:pt x="52" y="97"/>
                    </a:cubicBezTo>
                    <a:cubicBezTo>
                      <a:pt x="42" y="89"/>
                      <a:pt x="28" y="56"/>
                      <a:pt x="42" y="40"/>
                    </a:cubicBezTo>
                    <a:cubicBezTo>
                      <a:pt x="54" y="26"/>
                      <a:pt x="76" y="22"/>
                      <a:pt x="88" y="43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4" name="Line 701">
                <a:extLst>
                  <a:ext uri="{FF2B5EF4-FFF2-40B4-BE49-F238E27FC236}">
                    <a16:creationId xmlns:a16="http://schemas.microsoft.com/office/drawing/2014/main" id="{0AEAEBB0-EDD7-46DE-B981-A76945CA2D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5" y="355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5" name="Line 702">
                <a:extLst>
                  <a:ext uri="{FF2B5EF4-FFF2-40B4-BE49-F238E27FC236}">
                    <a16:creationId xmlns:a16="http://schemas.microsoft.com/office/drawing/2014/main" id="{F49A8125-8BF2-49D4-AAC8-86E19B549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5" y="355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6" name="Freeform 703">
                <a:extLst>
                  <a:ext uri="{FF2B5EF4-FFF2-40B4-BE49-F238E27FC236}">
                    <a16:creationId xmlns:a16="http://schemas.microsoft.com/office/drawing/2014/main" id="{A9BF0668-A38E-4C6B-8A56-B443E2D98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432"/>
                <a:ext cx="242" cy="291"/>
              </a:xfrm>
              <a:custGeom>
                <a:avLst/>
                <a:gdLst>
                  <a:gd name="T0" fmla="*/ 1320 w 97"/>
                  <a:gd name="T1" fmla="*/ 1412 h 109"/>
                  <a:gd name="T2" fmla="*/ 1058 w 97"/>
                  <a:gd name="T3" fmla="*/ 0 h 109"/>
                  <a:gd name="T4" fmla="*/ 666 w 97"/>
                  <a:gd name="T5" fmla="*/ 171 h 109"/>
                  <a:gd name="T6" fmla="*/ 217 w 97"/>
                  <a:gd name="T7" fmla="*/ 721 h 109"/>
                  <a:gd name="T8" fmla="*/ 0 w 97"/>
                  <a:gd name="T9" fmla="*/ 1004 h 109"/>
                  <a:gd name="T10" fmla="*/ 1320 w 97"/>
                  <a:gd name="T11" fmla="*/ 1412 h 10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109">
                    <a:moveTo>
                      <a:pt x="85" y="74"/>
                    </a:moveTo>
                    <a:cubicBezTo>
                      <a:pt x="93" y="63"/>
                      <a:pt x="97" y="14"/>
                      <a:pt x="68" y="0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17" y="33"/>
                      <a:pt x="14" y="38"/>
                    </a:cubicBezTo>
                    <a:cubicBezTo>
                      <a:pt x="11" y="42"/>
                      <a:pt x="0" y="53"/>
                      <a:pt x="0" y="53"/>
                    </a:cubicBezTo>
                    <a:cubicBezTo>
                      <a:pt x="0" y="53"/>
                      <a:pt x="34" y="109"/>
                      <a:pt x="85" y="74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7" name="Freeform 704">
                <a:extLst>
                  <a:ext uri="{FF2B5EF4-FFF2-40B4-BE49-F238E27FC236}">
                    <a16:creationId xmlns:a16="http://schemas.microsoft.com/office/drawing/2014/main" id="{9F859222-8347-478C-A8B7-163E81CFD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3424"/>
                <a:ext cx="232" cy="235"/>
              </a:xfrm>
              <a:custGeom>
                <a:avLst/>
                <a:gdLst>
                  <a:gd name="T0" fmla="*/ 0 w 93"/>
                  <a:gd name="T1" fmla="*/ 1084 h 88"/>
                  <a:gd name="T2" fmla="*/ 746 w 93"/>
                  <a:gd name="T3" fmla="*/ 1656 h 88"/>
                  <a:gd name="T4" fmla="*/ 479 w 93"/>
                  <a:gd name="T5" fmla="*/ 935 h 88"/>
                  <a:gd name="T6" fmla="*/ 1412 w 93"/>
                  <a:gd name="T7" fmla="*/ 1255 h 88"/>
                  <a:gd name="T8" fmla="*/ 1153 w 93"/>
                  <a:gd name="T9" fmla="*/ 136 h 88"/>
                  <a:gd name="T10" fmla="*/ 574 w 93"/>
                  <a:gd name="T11" fmla="*/ 171 h 88"/>
                  <a:gd name="T12" fmla="*/ 167 w 93"/>
                  <a:gd name="T13" fmla="*/ 841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3" h="88">
                    <a:moveTo>
                      <a:pt x="0" y="57"/>
                    </a:moveTo>
                    <a:cubicBezTo>
                      <a:pt x="4" y="64"/>
                      <a:pt x="24" y="88"/>
                      <a:pt x="48" y="87"/>
                    </a:cubicBezTo>
                    <a:cubicBezTo>
                      <a:pt x="43" y="85"/>
                      <a:pt x="27" y="65"/>
                      <a:pt x="31" y="49"/>
                    </a:cubicBezTo>
                    <a:cubicBezTo>
                      <a:pt x="35" y="32"/>
                      <a:pt x="93" y="20"/>
                      <a:pt x="91" y="66"/>
                    </a:cubicBezTo>
                    <a:cubicBezTo>
                      <a:pt x="92" y="46"/>
                      <a:pt x="90" y="18"/>
                      <a:pt x="74" y="7"/>
                    </a:cubicBezTo>
                    <a:cubicBezTo>
                      <a:pt x="64" y="0"/>
                      <a:pt x="40" y="2"/>
                      <a:pt x="37" y="9"/>
                    </a:cubicBezTo>
                    <a:cubicBezTo>
                      <a:pt x="34" y="16"/>
                      <a:pt x="26" y="30"/>
                      <a:pt x="11" y="4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8" name="Freeform 705">
                <a:extLst>
                  <a:ext uri="{FF2B5EF4-FFF2-40B4-BE49-F238E27FC236}">
                    <a16:creationId xmlns:a16="http://schemas.microsoft.com/office/drawing/2014/main" id="{D2C5BDF2-9513-4580-B120-CBD759B97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528"/>
                <a:ext cx="137" cy="251"/>
              </a:xfrm>
              <a:custGeom>
                <a:avLst/>
                <a:gdLst>
                  <a:gd name="T0" fmla="*/ 12 w 55"/>
                  <a:gd name="T1" fmla="*/ 1332 h 94"/>
                  <a:gd name="T2" fmla="*/ 324 w 55"/>
                  <a:gd name="T3" fmla="*/ 1698 h 94"/>
                  <a:gd name="T4" fmla="*/ 725 w 55"/>
                  <a:gd name="T5" fmla="*/ 1562 h 94"/>
                  <a:gd name="T6" fmla="*/ 590 w 55"/>
                  <a:gd name="T7" fmla="*/ 379 h 94"/>
                  <a:gd name="T8" fmla="*/ 354 w 55"/>
                  <a:gd name="T9" fmla="*/ 21 h 94"/>
                  <a:gd name="T10" fmla="*/ 354 w 55"/>
                  <a:gd name="T11" fmla="*/ 21 h 94"/>
                  <a:gd name="T12" fmla="*/ 508 w 55"/>
                  <a:gd name="T13" fmla="*/ 1199 h 94"/>
                  <a:gd name="T14" fmla="*/ 0 w 55"/>
                  <a:gd name="T15" fmla="*/ 1311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94">
                    <a:moveTo>
                      <a:pt x="1" y="70"/>
                    </a:moveTo>
                    <a:cubicBezTo>
                      <a:pt x="11" y="77"/>
                      <a:pt x="14" y="85"/>
                      <a:pt x="21" y="89"/>
                    </a:cubicBezTo>
                    <a:cubicBezTo>
                      <a:pt x="28" y="94"/>
                      <a:pt x="40" y="93"/>
                      <a:pt x="47" y="82"/>
                    </a:cubicBezTo>
                    <a:cubicBezTo>
                      <a:pt x="55" y="71"/>
                      <a:pt x="52" y="40"/>
                      <a:pt x="38" y="2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23" y="1"/>
                      <a:pt x="22" y="2"/>
                      <a:pt x="23" y="1"/>
                    </a:cubicBezTo>
                    <a:cubicBezTo>
                      <a:pt x="34" y="16"/>
                      <a:pt x="43" y="50"/>
                      <a:pt x="33" y="63"/>
                    </a:cubicBezTo>
                    <a:cubicBezTo>
                      <a:pt x="22" y="75"/>
                      <a:pt x="6" y="72"/>
                      <a:pt x="0" y="6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19" name="Freeform 706">
                <a:extLst>
                  <a:ext uri="{FF2B5EF4-FFF2-40B4-BE49-F238E27FC236}">
                    <a16:creationId xmlns:a16="http://schemas.microsoft.com/office/drawing/2014/main" id="{8060DCF5-EC96-4FC5-85DF-F0D73906A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2952"/>
                <a:ext cx="160" cy="125"/>
              </a:xfrm>
              <a:custGeom>
                <a:avLst/>
                <a:gdLst>
                  <a:gd name="T0" fmla="*/ 125 w 64"/>
                  <a:gd name="T1" fmla="*/ 77 h 47"/>
                  <a:gd name="T2" fmla="*/ 20 w 64"/>
                  <a:gd name="T3" fmla="*/ 468 h 47"/>
                  <a:gd name="T4" fmla="*/ 270 w 64"/>
                  <a:gd name="T5" fmla="*/ 771 h 47"/>
                  <a:gd name="T6" fmla="*/ 583 w 64"/>
                  <a:gd name="T7" fmla="*/ 883 h 47"/>
                  <a:gd name="T8" fmla="*/ 938 w 64"/>
                  <a:gd name="T9" fmla="*/ 489 h 47"/>
                  <a:gd name="T10" fmla="*/ 488 w 64"/>
                  <a:gd name="T11" fmla="*/ 622 h 47"/>
                  <a:gd name="T12" fmla="*/ 238 w 64"/>
                  <a:gd name="T13" fmla="*/ 261 h 47"/>
                  <a:gd name="T14" fmla="*/ 313 w 64"/>
                  <a:gd name="T15" fmla="*/ 56 h 47"/>
                  <a:gd name="T16" fmla="*/ 95 w 64"/>
                  <a:gd name="T17" fmla="*/ 114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4" h="47">
                    <a:moveTo>
                      <a:pt x="8" y="4"/>
                    </a:moveTo>
                    <a:cubicBezTo>
                      <a:pt x="2" y="9"/>
                      <a:pt x="0" y="18"/>
                      <a:pt x="1" y="25"/>
                    </a:cubicBezTo>
                    <a:cubicBezTo>
                      <a:pt x="3" y="33"/>
                      <a:pt x="11" y="37"/>
                      <a:pt x="17" y="41"/>
                    </a:cubicBezTo>
                    <a:cubicBezTo>
                      <a:pt x="23" y="44"/>
                      <a:pt x="31" y="47"/>
                      <a:pt x="37" y="47"/>
                    </a:cubicBezTo>
                    <a:cubicBezTo>
                      <a:pt x="46" y="47"/>
                      <a:pt x="64" y="36"/>
                      <a:pt x="60" y="26"/>
                    </a:cubicBezTo>
                    <a:cubicBezTo>
                      <a:pt x="54" y="37"/>
                      <a:pt x="41" y="35"/>
                      <a:pt x="31" y="33"/>
                    </a:cubicBezTo>
                    <a:cubicBezTo>
                      <a:pt x="20" y="31"/>
                      <a:pt x="10" y="27"/>
                      <a:pt x="15" y="14"/>
                    </a:cubicBezTo>
                    <a:cubicBezTo>
                      <a:pt x="17" y="10"/>
                      <a:pt x="24" y="5"/>
                      <a:pt x="20" y="3"/>
                    </a:cubicBezTo>
                    <a:cubicBezTo>
                      <a:pt x="17" y="0"/>
                      <a:pt x="9" y="4"/>
                      <a:pt x="6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0" name="Freeform 707">
                <a:extLst>
                  <a:ext uri="{FF2B5EF4-FFF2-40B4-BE49-F238E27FC236}">
                    <a16:creationId xmlns:a16="http://schemas.microsoft.com/office/drawing/2014/main" id="{CBBD8A29-ABD3-4026-A67D-E61D6CFD2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560"/>
                <a:ext cx="183" cy="365"/>
              </a:xfrm>
              <a:custGeom>
                <a:avLst/>
                <a:gdLst>
                  <a:gd name="T0" fmla="*/ 709 w 73"/>
                  <a:gd name="T1" fmla="*/ 1343 h 137"/>
                  <a:gd name="T2" fmla="*/ 709 w 73"/>
                  <a:gd name="T3" fmla="*/ 192 h 137"/>
                  <a:gd name="T4" fmla="*/ 271 w 73"/>
                  <a:gd name="T5" fmla="*/ 56 h 137"/>
                  <a:gd name="T6" fmla="*/ 471 w 73"/>
                  <a:gd name="T7" fmla="*/ 56 h 137"/>
                  <a:gd name="T8" fmla="*/ 113 w 73"/>
                  <a:gd name="T9" fmla="*/ 418 h 137"/>
                  <a:gd name="T10" fmla="*/ 221 w 73"/>
                  <a:gd name="T11" fmla="*/ 887 h 137"/>
                  <a:gd name="T12" fmla="*/ 333 w 73"/>
                  <a:gd name="T13" fmla="*/ 1100 h 137"/>
                  <a:gd name="T14" fmla="*/ 376 w 73"/>
                  <a:gd name="T15" fmla="*/ 1343 h 137"/>
                  <a:gd name="T16" fmla="*/ 283 w 73"/>
                  <a:gd name="T17" fmla="*/ 1889 h 137"/>
                  <a:gd name="T18" fmla="*/ 175 w 73"/>
                  <a:gd name="T19" fmla="*/ 2193 h 137"/>
                  <a:gd name="T20" fmla="*/ 63 w 73"/>
                  <a:gd name="T21" fmla="*/ 2342 h 137"/>
                  <a:gd name="T22" fmla="*/ 0 w 73"/>
                  <a:gd name="T23" fmla="*/ 2384 h 137"/>
                  <a:gd name="T24" fmla="*/ 709 w 73"/>
                  <a:gd name="T25" fmla="*/ 1343 h 1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3" h="137">
                    <a:moveTo>
                      <a:pt x="45" y="71"/>
                    </a:moveTo>
                    <a:cubicBezTo>
                      <a:pt x="54" y="51"/>
                      <a:pt x="73" y="29"/>
                      <a:pt x="45" y="10"/>
                    </a:cubicBezTo>
                    <a:cubicBezTo>
                      <a:pt x="35" y="1"/>
                      <a:pt x="25" y="0"/>
                      <a:pt x="17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0" y="3"/>
                      <a:pt x="10" y="12"/>
                      <a:pt x="7" y="22"/>
                    </a:cubicBezTo>
                    <a:cubicBezTo>
                      <a:pt x="6" y="31"/>
                      <a:pt x="9" y="40"/>
                      <a:pt x="14" y="47"/>
                    </a:cubicBezTo>
                    <a:cubicBezTo>
                      <a:pt x="16" y="51"/>
                      <a:pt x="19" y="54"/>
                      <a:pt x="21" y="58"/>
                    </a:cubicBezTo>
                    <a:cubicBezTo>
                      <a:pt x="24" y="62"/>
                      <a:pt x="24" y="67"/>
                      <a:pt x="24" y="71"/>
                    </a:cubicBezTo>
                    <a:cubicBezTo>
                      <a:pt x="24" y="81"/>
                      <a:pt x="21" y="91"/>
                      <a:pt x="18" y="100"/>
                    </a:cubicBezTo>
                    <a:cubicBezTo>
                      <a:pt x="16" y="106"/>
                      <a:pt x="15" y="111"/>
                      <a:pt x="11" y="116"/>
                    </a:cubicBezTo>
                    <a:cubicBezTo>
                      <a:pt x="9" y="119"/>
                      <a:pt x="7" y="122"/>
                      <a:pt x="4" y="124"/>
                    </a:cubicBezTo>
                    <a:cubicBezTo>
                      <a:pt x="3" y="125"/>
                      <a:pt x="1" y="126"/>
                      <a:pt x="0" y="126"/>
                    </a:cubicBezTo>
                    <a:cubicBezTo>
                      <a:pt x="29" y="137"/>
                      <a:pt x="38" y="88"/>
                      <a:pt x="45" y="7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1" name="Freeform 708">
                <a:extLst>
                  <a:ext uri="{FF2B5EF4-FFF2-40B4-BE49-F238E27FC236}">
                    <a16:creationId xmlns:a16="http://schemas.microsoft.com/office/drawing/2014/main" id="{FAD19546-F8D1-4923-A0AA-B9378D3E0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965"/>
                <a:ext cx="273" cy="150"/>
              </a:xfrm>
              <a:custGeom>
                <a:avLst/>
                <a:gdLst>
                  <a:gd name="T0" fmla="*/ 301 w 109"/>
                  <a:gd name="T1" fmla="*/ 0 h 56"/>
                  <a:gd name="T2" fmla="*/ 208 w 109"/>
                  <a:gd name="T3" fmla="*/ 137 h 56"/>
                  <a:gd name="T4" fmla="*/ 63 w 109"/>
                  <a:gd name="T5" fmla="*/ 329 h 56"/>
                  <a:gd name="T6" fmla="*/ 158 w 109"/>
                  <a:gd name="T7" fmla="*/ 595 h 56"/>
                  <a:gd name="T8" fmla="*/ 533 w 109"/>
                  <a:gd name="T9" fmla="*/ 747 h 56"/>
                  <a:gd name="T10" fmla="*/ 929 w 109"/>
                  <a:gd name="T11" fmla="*/ 710 h 56"/>
                  <a:gd name="T12" fmla="*/ 1210 w 109"/>
                  <a:gd name="T13" fmla="*/ 790 h 56"/>
                  <a:gd name="T14" fmla="*/ 1368 w 109"/>
                  <a:gd name="T15" fmla="*/ 905 h 56"/>
                  <a:gd name="T16" fmla="*/ 1505 w 109"/>
                  <a:gd name="T17" fmla="*/ 1018 h 56"/>
                  <a:gd name="T18" fmla="*/ 1630 w 109"/>
                  <a:gd name="T19" fmla="*/ 1055 h 56"/>
                  <a:gd name="T20" fmla="*/ 1681 w 109"/>
                  <a:gd name="T21" fmla="*/ 905 h 56"/>
                  <a:gd name="T22" fmla="*/ 1713 w 109"/>
                  <a:gd name="T23" fmla="*/ 517 h 56"/>
                  <a:gd name="T24" fmla="*/ 1568 w 109"/>
                  <a:gd name="T25" fmla="*/ 115 h 56"/>
                  <a:gd name="T26" fmla="*/ 1368 w 109"/>
                  <a:gd name="T27" fmla="*/ 115 h 56"/>
                  <a:gd name="T28" fmla="*/ 1004 w 109"/>
                  <a:gd name="T29" fmla="*/ 94 h 56"/>
                  <a:gd name="T30" fmla="*/ 646 w 109"/>
                  <a:gd name="T31" fmla="*/ 171 h 56"/>
                  <a:gd name="T32" fmla="*/ 488 w 109"/>
                  <a:gd name="T33" fmla="*/ 0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09" h="56">
                    <a:moveTo>
                      <a:pt x="19" y="0"/>
                    </a:moveTo>
                    <a:cubicBezTo>
                      <a:pt x="18" y="3"/>
                      <a:pt x="15" y="5"/>
                      <a:pt x="13" y="7"/>
                    </a:cubicBezTo>
                    <a:cubicBezTo>
                      <a:pt x="11" y="10"/>
                      <a:pt x="6" y="14"/>
                      <a:pt x="4" y="17"/>
                    </a:cubicBezTo>
                    <a:cubicBezTo>
                      <a:pt x="0" y="24"/>
                      <a:pt x="3" y="26"/>
                      <a:pt x="10" y="31"/>
                    </a:cubicBezTo>
                    <a:cubicBezTo>
                      <a:pt x="17" y="35"/>
                      <a:pt x="26" y="39"/>
                      <a:pt x="34" y="39"/>
                    </a:cubicBezTo>
                    <a:cubicBezTo>
                      <a:pt x="42" y="40"/>
                      <a:pt x="51" y="36"/>
                      <a:pt x="59" y="37"/>
                    </a:cubicBezTo>
                    <a:cubicBezTo>
                      <a:pt x="65" y="38"/>
                      <a:pt x="72" y="39"/>
                      <a:pt x="77" y="41"/>
                    </a:cubicBezTo>
                    <a:cubicBezTo>
                      <a:pt x="81" y="42"/>
                      <a:pt x="84" y="45"/>
                      <a:pt x="87" y="47"/>
                    </a:cubicBezTo>
                    <a:cubicBezTo>
                      <a:pt x="90" y="48"/>
                      <a:pt x="93" y="51"/>
                      <a:pt x="96" y="53"/>
                    </a:cubicBezTo>
                    <a:cubicBezTo>
                      <a:pt x="98" y="54"/>
                      <a:pt x="101" y="56"/>
                      <a:pt x="104" y="55"/>
                    </a:cubicBezTo>
                    <a:cubicBezTo>
                      <a:pt x="106" y="54"/>
                      <a:pt x="107" y="49"/>
                      <a:pt x="107" y="47"/>
                    </a:cubicBezTo>
                    <a:cubicBezTo>
                      <a:pt x="108" y="41"/>
                      <a:pt x="109" y="33"/>
                      <a:pt x="109" y="27"/>
                    </a:cubicBezTo>
                    <a:cubicBezTo>
                      <a:pt x="109" y="21"/>
                      <a:pt x="106" y="7"/>
                      <a:pt x="100" y="6"/>
                    </a:cubicBezTo>
                    <a:cubicBezTo>
                      <a:pt x="96" y="5"/>
                      <a:pt x="91" y="6"/>
                      <a:pt x="87" y="6"/>
                    </a:cubicBezTo>
                    <a:cubicBezTo>
                      <a:pt x="79" y="5"/>
                      <a:pt x="72" y="5"/>
                      <a:pt x="64" y="5"/>
                    </a:cubicBezTo>
                    <a:cubicBezTo>
                      <a:pt x="56" y="6"/>
                      <a:pt x="48" y="7"/>
                      <a:pt x="41" y="9"/>
                    </a:cubicBezTo>
                    <a:cubicBezTo>
                      <a:pt x="38" y="10"/>
                      <a:pt x="33" y="1"/>
                      <a:pt x="31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2" name="Freeform 709">
                <a:extLst>
                  <a:ext uri="{FF2B5EF4-FFF2-40B4-BE49-F238E27FC236}">
                    <a16:creationId xmlns:a16="http://schemas.microsoft.com/office/drawing/2014/main" id="{82FC7837-5495-45AE-84AB-23FEF4D6C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901"/>
                <a:ext cx="276" cy="187"/>
              </a:xfrm>
              <a:custGeom>
                <a:avLst/>
                <a:gdLst>
                  <a:gd name="T0" fmla="*/ 0 w 110"/>
                  <a:gd name="T1" fmla="*/ 858 h 70"/>
                  <a:gd name="T2" fmla="*/ 221 w 110"/>
                  <a:gd name="T3" fmla="*/ 1127 h 70"/>
                  <a:gd name="T4" fmla="*/ 617 w 110"/>
                  <a:gd name="T5" fmla="*/ 1199 h 70"/>
                  <a:gd name="T6" fmla="*/ 366 w 110"/>
                  <a:gd name="T7" fmla="*/ 935 h 70"/>
                  <a:gd name="T8" fmla="*/ 534 w 110"/>
                  <a:gd name="T9" fmla="*/ 606 h 70"/>
                  <a:gd name="T10" fmla="*/ 1122 w 110"/>
                  <a:gd name="T11" fmla="*/ 401 h 70"/>
                  <a:gd name="T12" fmla="*/ 1518 w 110"/>
                  <a:gd name="T13" fmla="*/ 799 h 70"/>
                  <a:gd name="T14" fmla="*/ 1656 w 110"/>
                  <a:gd name="T15" fmla="*/ 1336 h 70"/>
                  <a:gd name="T16" fmla="*/ 1656 w 110"/>
                  <a:gd name="T17" fmla="*/ 572 h 70"/>
                  <a:gd name="T18" fmla="*/ 1518 w 110"/>
                  <a:gd name="T19" fmla="*/ 171 h 70"/>
                  <a:gd name="T20" fmla="*/ 1247 w 110"/>
                  <a:gd name="T21" fmla="*/ 35 h 70"/>
                  <a:gd name="T22" fmla="*/ 725 w 110"/>
                  <a:gd name="T23" fmla="*/ 94 h 70"/>
                  <a:gd name="T24" fmla="*/ 429 w 110"/>
                  <a:gd name="T25" fmla="*/ 286 h 70"/>
                  <a:gd name="T26" fmla="*/ 221 w 110"/>
                  <a:gd name="T27" fmla="*/ 478 h 70"/>
                  <a:gd name="T28" fmla="*/ 95 w 110"/>
                  <a:gd name="T29" fmla="*/ 671 h 7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0" h="70">
                    <a:moveTo>
                      <a:pt x="0" y="45"/>
                    </a:moveTo>
                    <a:cubicBezTo>
                      <a:pt x="4" y="50"/>
                      <a:pt x="7" y="57"/>
                      <a:pt x="14" y="59"/>
                    </a:cubicBezTo>
                    <a:cubicBezTo>
                      <a:pt x="21" y="61"/>
                      <a:pt x="32" y="62"/>
                      <a:pt x="39" y="63"/>
                    </a:cubicBezTo>
                    <a:cubicBezTo>
                      <a:pt x="32" y="64"/>
                      <a:pt x="23" y="54"/>
                      <a:pt x="23" y="49"/>
                    </a:cubicBezTo>
                    <a:cubicBezTo>
                      <a:pt x="23" y="42"/>
                      <a:pt x="29" y="37"/>
                      <a:pt x="34" y="32"/>
                    </a:cubicBezTo>
                    <a:cubicBezTo>
                      <a:pt x="42" y="25"/>
                      <a:pt x="59" y="17"/>
                      <a:pt x="71" y="21"/>
                    </a:cubicBezTo>
                    <a:cubicBezTo>
                      <a:pt x="81" y="24"/>
                      <a:pt x="90" y="33"/>
                      <a:pt x="96" y="42"/>
                    </a:cubicBezTo>
                    <a:cubicBezTo>
                      <a:pt x="101" y="50"/>
                      <a:pt x="105" y="60"/>
                      <a:pt x="105" y="70"/>
                    </a:cubicBezTo>
                    <a:cubicBezTo>
                      <a:pt x="110" y="59"/>
                      <a:pt x="108" y="41"/>
                      <a:pt x="105" y="30"/>
                    </a:cubicBezTo>
                    <a:cubicBezTo>
                      <a:pt x="103" y="23"/>
                      <a:pt x="101" y="15"/>
                      <a:pt x="96" y="9"/>
                    </a:cubicBezTo>
                    <a:cubicBezTo>
                      <a:pt x="92" y="4"/>
                      <a:pt x="86" y="2"/>
                      <a:pt x="79" y="2"/>
                    </a:cubicBezTo>
                    <a:cubicBezTo>
                      <a:pt x="67" y="2"/>
                      <a:pt x="58" y="0"/>
                      <a:pt x="46" y="5"/>
                    </a:cubicBezTo>
                    <a:cubicBezTo>
                      <a:pt x="40" y="8"/>
                      <a:pt x="32" y="11"/>
                      <a:pt x="27" y="15"/>
                    </a:cubicBezTo>
                    <a:cubicBezTo>
                      <a:pt x="23" y="18"/>
                      <a:pt x="18" y="22"/>
                      <a:pt x="14" y="25"/>
                    </a:cubicBezTo>
                    <a:cubicBezTo>
                      <a:pt x="12" y="28"/>
                      <a:pt x="8" y="33"/>
                      <a:pt x="6" y="35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3" name="Freeform 710">
                <a:extLst>
                  <a:ext uri="{FF2B5EF4-FFF2-40B4-BE49-F238E27FC236}">
                    <a16:creationId xmlns:a16="http://schemas.microsoft.com/office/drawing/2014/main" id="{0D21EFF1-8EF2-4561-A51E-CD688E548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3579"/>
                <a:ext cx="148" cy="69"/>
              </a:xfrm>
              <a:custGeom>
                <a:avLst/>
                <a:gdLst>
                  <a:gd name="T0" fmla="*/ 0 w 59"/>
                  <a:gd name="T1" fmla="*/ 77 h 26"/>
                  <a:gd name="T2" fmla="*/ 301 w 59"/>
                  <a:gd name="T3" fmla="*/ 374 h 26"/>
                  <a:gd name="T4" fmla="*/ 597 w 59"/>
                  <a:gd name="T5" fmla="*/ 486 h 26"/>
                  <a:gd name="T6" fmla="*/ 880 w 59"/>
                  <a:gd name="T7" fmla="*/ 374 h 26"/>
                  <a:gd name="T8" fmla="*/ 743 w 5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6">
                    <a:moveTo>
                      <a:pt x="0" y="4"/>
                    </a:moveTo>
                    <a:cubicBezTo>
                      <a:pt x="4" y="11"/>
                      <a:pt x="13" y="16"/>
                      <a:pt x="19" y="20"/>
                    </a:cubicBezTo>
                    <a:cubicBezTo>
                      <a:pt x="25" y="25"/>
                      <a:pt x="30" y="26"/>
                      <a:pt x="38" y="26"/>
                    </a:cubicBezTo>
                    <a:cubicBezTo>
                      <a:pt x="43" y="26"/>
                      <a:pt x="53" y="25"/>
                      <a:pt x="56" y="20"/>
                    </a:cubicBezTo>
                    <a:cubicBezTo>
                      <a:pt x="59" y="14"/>
                      <a:pt x="50" y="4"/>
                      <a:pt x="47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4" name="Freeform 711">
                <a:extLst>
                  <a:ext uri="{FF2B5EF4-FFF2-40B4-BE49-F238E27FC236}">
                    <a16:creationId xmlns:a16="http://schemas.microsoft.com/office/drawing/2014/main" id="{4724FAB6-BE93-4B28-B8F2-DB8F34E5F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3397"/>
                <a:ext cx="190" cy="251"/>
              </a:xfrm>
              <a:custGeom>
                <a:avLst/>
                <a:gdLst>
                  <a:gd name="T0" fmla="*/ 0 w 76"/>
                  <a:gd name="T1" fmla="*/ 192 h 94"/>
                  <a:gd name="T2" fmla="*/ 1050 w 76"/>
                  <a:gd name="T3" fmla="*/ 892 h 94"/>
                  <a:gd name="T4" fmla="*/ 1188 w 76"/>
                  <a:gd name="T5" fmla="*/ 1255 h 94"/>
                  <a:gd name="T6" fmla="*/ 1050 w 76"/>
                  <a:gd name="T7" fmla="*/ 1503 h 94"/>
                  <a:gd name="T8" fmla="*/ 783 w 76"/>
                  <a:gd name="T9" fmla="*/ 1733 h 94"/>
                  <a:gd name="T10" fmla="*/ 533 w 76"/>
                  <a:gd name="T11" fmla="*/ 1754 h 94"/>
                  <a:gd name="T12" fmla="*/ 270 w 76"/>
                  <a:gd name="T13" fmla="*/ 1562 h 94"/>
                  <a:gd name="T14" fmla="*/ 50 w 76"/>
                  <a:gd name="T15" fmla="*/ 1354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94">
                    <a:moveTo>
                      <a:pt x="0" y="10"/>
                    </a:moveTo>
                    <a:cubicBezTo>
                      <a:pt x="27" y="0"/>
                      <a:pt x="54" y="27"/>
                      <a:pt x="67" y="47"/>
                    </a:cubicBezTo>
                    <a:cubicBezTo>
                      <a:pt x="72" y="53"/>
                      <a:pt x="76" y="59"/>
                      <a:pt x="76" y="66"/>
                    </a:cubicBezTo>
                    <a:cubicBezTo>
                      <a:pt x="76" y="74"/>
                      <a:pt x="73" y="75"/>
                      <a:pt x="67" y="79"/>
                    </a:cubicBezTo>
                    <a:cubicBezTo>
                      <a:pt x="62" y="83"/>
                      <a:pt x="56" y="88"/>
                      <a:pt x="50" y="91"/>
                    </a:cubicBezTo>
                    <a:cubicBezTo>
                      <a:pt x="45" y="93"/>
                      <a:pt x="40" y="94"/>
                      <a:pt x="34" y="92"/>
                    </a:cubicBezTo>
                    <a:cubicBezTo>
                      <a:pt x="28" y="90"/>
                      <a:pt x="22" y="86"/>
                      <a:pt x="17" y="82"/>
                    </a:cubicBezTo>
                    <a:cubicBezTo>
                      <a:pt x="13" y="79"/>
                      <a:pt x="8" y="72"/>
                      <a:pt x="3" y="7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5" name="Freeform 712">
                <a:extLst>
                  <a:ext uri="{FF2B5EF4-FFF2-40B4-BE49-F238E27FC236}">
                    <a16:creationId xmlns:a16="http://schemas.microsoft.com/office/drawing/2014/main" id="{10D26215-5CE9-4D01-AED7-A61BD343F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3413"/>
                <a:ext cx="135" cy="216"/>
              </a:xfrm>
              <a:custGeom>
                <a:avLst/>
                <a:gdLst>
                  <a:gd name="T0" fmla="*/ 470 w 54"/>
                  <a:gd name="T1" fmla="*/ 1480 h 81"/>
                  <a:gd name="T2" fmla="*/ 408 w 54"/>
                  <a:gd name="T3" fmla="*/ 776 h 81"/>
                  <a:gd name="T4" fmla="*/ 845 w 54"/>
                  <a:gd name="T5" fmla="*/ 717 h 81"/>
                  <a:gd name="T6" fmla="*/ 300 w 54"/>
                  <a:gd name="T7" fmla="*/ 93 h 81"/>
                  <a:gd name="T8" fmla="*/ 145 w 54"/>
                  <a:gd name="T9" fmla="*/ 1139 h 81"/>
                  <a:gd name="T10" fmla="*/ 470 w 54"/>
                  <a:gd name="T11" fmla="*/ 1480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81">
                    <a:moveTo>
                      <a:pt x="30" y="78"/>
                    </a:moveTo>
                    <a:cubicBezTo>
                      <a:pt x="20" y="81"/>
                      <a:pt x="22" y="48"/>
                      <a:pt x="26" y="41"/>
                    </a:cubicBezTo>
                    <a:cubicBezTo>
                      <a:pt x="33" y="26"/>
                      <a:pt x="44" y="32"/>
                      <a:pt x="54" y="38"/>
                    </a:cubicBezTo>
                    <a:cubicBezTo>
                      <a:pt x="43" y="29"/>
                      <a:pt x="36" y="0"/>
                      <a:pt x="19" y="5"/>
                    </a:cubicBezTo>
                    <a:cubicBezTo>
                      <a:pt x="0" y="12"/>
                      <a:pt x="1" y="45"/>
                      <a:pt x="9" y="60"/>
                    </a:cubicBezTo>
                    <a:cubicBezTo>
                      <a:pt x="13" y="69"/>
                      <a:pt x="25" y="77"/>
                      <a:pt x="30" y="78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6" name="Freeform 713">
                <a:extLst>
                  <a:ext uri="{FF2B5EF4-FFF2-40B4-BE49-F238E27FC236}">
                    <a16:creationId xmlns:a16="http://schemas.microsoft.com/office/drawing/2014/main" id="{9F68598E-F1A1-407A-BF5B-4A4017B2B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3379"/>
                <a:ext cx="237" cy="288"/>
              </a:xfrm>
              <a:custGeom>
                <a:avLst/>
                <a:gdLst>
                  <a:gd name="T0" fmla="*/ 1008 w 95"/>
                  <a:gd name="T1" fmla="*/ 1912 h 108"/>
                  <a:gd name="T2" fmla="*/ 903 w 95"/>
                  <a:gd name="T3" fmla="*/ 1160 h 108"/>
                  <a:gd name="T4" fmla="*/ 1474 w 95"/>
                  <a:gd name="T5" fmla="*/ 931 h 108"/>
                  <a:gd name="T6" fmla="*/ 374 w 95"/>
                  <a:gd name="T7" fmla="*/ 419 h 108"/>
                  <a:gd name="T8" fmla="*/ 1008 w 95"/>
                  <a:gd name="T9" fmla="*/ 1912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08">
                    <a:moveTo>
                      <a:pt x="65" y="101"/>
                    </a:moveTo>
                    <a:cubicBezTo>
                      <a:pt x="52" y="101"/>
                      <a:pt x="48" y="75"/>
                      <a:pt x="58" y="61"/>
                    </a:cubicBezTo>
                    <a:cubicBezTo>
                      <a:pt x="67" y="47"/>
                      <a:pt x="89" y="42"/>
                      <a:pt x="95" y="49"/>
                    </a:cubicBezTo>
                    <a:cubicBezTo>
                      <a:pt x="76" y="30"/>
                      <a:pt x="47" y="0"/>
                      <a:pt x="24" y="22"/>
                    </a:cubicBezTo>
                    <a:cubicBezTo>
                      <a:pt x="0" y="44"/>
                      <a:pt x="16" y="108"/>
                      <a:pt x="65" y="101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7" name="Freeform 714">
                <a:extLst>
                  <a:ext uri="{FF2B5EF4-FFF2-40B4-BE49-F238E27FC236}">
                    <a16:creationId xmlns:a16="http://schemas.microsoft.com/office/drawing/2014/main" id="{EA314337-98F3-4A57-92F7-9BE731C77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2963"/>
                <a:ext cx="187" cy="317"/>
              </a:xfrm>
              <a:custGeom>
                <a:avLst/>
                <a:gdLst>
                  <a:gd name="T0" fmla="*/ 342 w 75"/>
                  <a:gd name="T1" fmla="*/ 2248 h 119"/>
                  <a:gd name="T2" fmla="*/ 820 w 75"/>
                  <a:gd name="T3" fmla="*/ 0 h 119"/>
                  <a:gd name="T4" fmla="*/ 1120 w 75"/>
                  <a:gd name="T5" fmla="*/ 1361 h 119"/>
                  <a:gd name="T6" fmla="*/ 342 w 75"/>
                  <a:gd name="T7" fmla="*/ 2248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119">
                    <a:moveTo>
                      <a:pt x="22" y="119"/>
                    </a:moveTo>
                    <a:cubicBezTo>
                      <a:pt x="0" y="71"/>
                      <a:pt x="38" y="9"/>
                      <a:pt x="53" y="0"/>
                    </a:cubicBezTo>
                    <a:cubicBezTo>
                      <a:pt x="61" y="12"/>
                      <a:pt x="75" y="56"/>
                      <a:pt x="72" y="72"/>
                    </a:cubicBezTo>
                    <a:cubicBezTo>
                      <a:pt x="68" y="89"/>
                      <a:pt x="43" y="109"/>
                      <a:pt x="22" y="119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8" name="Freeform 715">
                <a:extLst>
                  <a:ext uri="{FF2B5EF4-FFF2-40B4-BE49-F238E27FC236}">
                    <a16:creationId xmlns:a16="http://schemas.microsoft.com/office/drawing/2014/main" id="{1E93EA64-AE0A-4BD1-9F03-4E9058120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2963"/>
                <a:ext cx="125" cy="277"/>
              </a:xfrm>
              <a:custGeom>
                <a:avLst/>
                <a:gdLst>
                  <a:gd name="T0" fmla="*/ 438 w 50"/>
                  <a:gd name="T1" fmla="*/ 0 h 104"/>
                  <a:gd name="T2" fmla="*/ 0 w 50"/>
                  <a:gd name="T3" fmla="*/ 815 h 104"/>
                  <a:gd name="T4" fmla="*/ 0 w 50"/>
                  <a:gd name="T5" fmla="*/ 831 h 104"/>
                  <a:gd name="T6" fmla="*/ 488 w 50"/>
                  <a:gd name="T7" fmla="*/ 852 h 104"/>
                  <a:gd name="T8" fmla="*/ 333 w 50"/>
                  <a:gd name="T9" fmla="*/ 1966 h 104"/>
                  <a:gd name="T10" fmla="*/ 738 w 50"/>
                  <a:gd name="T11" fmla="*/ 1361 h 104"/>
                  <a:gd name="T12" fmla="*/ 438 w 50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104">
                    <a:moveTo>
                      <a:pt x="28" y="0"/>
                    </a:moveTo>
                    <a:cubicBezTo>
                      <a:pt x="21" y="5"/>
                      <a:pt x="8" y="22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5" y="30"/>
                      <a:pt x="26" y="27"/>
                      <a:pt x="31" y="45"/>
                    </a:cubicBezTo>
                    <a:cubicBezTo>
                      <a:pt x="33" y="54"/>
                      <a:pt x="40" y="82"/>
                      <a:pt x="21" y="104"/>
                    </a:cubicBezTo>
                    <a:cubicBezTo>
                      <a:pt x="34" y="95"/>
                      <a:pt x="44" y="83"/>
                      <a:pt x="47" y="72"/>
                    </a:cubicBezTo>
                    <a:cubicBezTo>
                      <a:pt x="50" y="56"/>
                      <a:pt x="36" y="12"/>
                      <a:pt x="28" y="0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29" name="Freeform 716">
                <a:extLst>
                  <a:ext uri="{FF2B5EF4-FFF2-40B4-BE49-F238E27FC236}">
                    <a16:creationId xmlns:a16="http://schemas.microsoft.com/office/drawing/2014/main" id="{3B8CF95F-243C-44EC-BE2A-C9A743FA9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957"/>
                <a:ext cx="286" cy="446"/>
              </a:xfrm>
              <a:custGeom>
                <a:avLst/>
                <a:gdLst>
                  <a:gd name="T0" fmla="*/ 63 w 114"/>
                  <a:gd name="T1" fmla="*/ 0 h 167"/>
                  <a:gd name="T2" fmla="*/ 597 w 114"/>
                  <a:gd name="T3" fmla="*/ 2040 h 167"/>
                  <a:gd name="T4" fmla="*/ 1656 w 114"/>
                  <a:gd name="T5" fmla="*/ 3181 h 167"/>
                  <a:gd name="T6" fmla="*/ 1769 w 114"/>
                  <a:gd name="T7" fmla="*/ 2438 h 167"/>
                  <a:gd name="T8" fmla="*/ 1530 w 114"/>
                  <a:gd name="T9" fmla="*/ 1656 h 167"/>
                  <a:gd name="T10" fmla="*/ 710 w 114"/>
                  <a:gd name="T11" fmla="*/ 264 h 1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167">
                    <a:moveTo>
                      <a:pt x="4" y="0"/>
                    </a:moveTo>
                    <a:cubicBezTo>
                      <a:pt x="0" y="17"/>
                      <a:pt x="14" y="68"/>
                      <a:pt x="38" y="107"/>
                    </a:cubicBezTo>
                    <a:cubicBezTo>
                      <a:pt x="62" y="145"/>
                      <a:pt x="92" y="165"/>
                      <a:pt x="105" y="167"/>
                    </a:cubicBezTo>
                    <a:cubicBezTo>
                      <a:pt x="104" y="155"/>
                      <a:pt x="109" y="139"/>
                      <a:pt x="112" y="128"/>
                    </a:cubicBezTo>
                    <a:cubicBezTo>
                      <a:pt x="114" y="117"/>
                      <a:pt x="97" y="87"/>
                      <a:pt x="97" y="87"/>
                    </a:cubicBezTo>
                    <a:cubicBezTo>
                      <a:pt x="45" y="14"/>
                      <a:pt x="45" y="14"/>
                      <a:pt x="45" y="14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0" name="Freeform 717">
                <a:extLst>
                  <a:ext uri="{FF2B5EF4-FFF2-40B4-BE49-F238E27FC236}">
                    <a16:creationId xmlns:a16="http://schemas.microsoft.com/office/drawing/2014/main" id="{6B1EA930-1A95-4E6C-88F9-B7829A47E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2997"/>
                <a:ext cx="211" cy="328"/>
              </a:xfrm>
              <a:custGeom>
                <a:avLst/>
                <a:gdLst>
                  <a:gd name="T0" fmla="*/ 83 w 84"/>
                  <a:gd name="T1" fmla="*/ 0 h 123"/>
                  <a:gd name="T2" fmla="*/ 63 w 84"/>
                  <a:gd name="T3" fmla="*/ 760 h 123"/>
                  <a:gd name="T4" fmla="*/ 1080 w 84"/>
                  <a:gd name="T5" fmla="*/ 1592 h 123"/>
                  <a:gd name="T6" fmla="*/ 1080 w 84"/>
                  <a:gd name="T7" fmla="*/ 1877 h 123"/>
                  <a:gd name="T8" fmla="*/ 985 w 84"/>
                  <a:gd name="T9" fmla="*/ 2141 h 123"/>
                  <a:gd name="T10" fmla="*/ 1110 w 84"/>
                  <a:gd name="T11" fmla="*/ 2296 h 123"/>
                  <a:gd name="T12" fmla="*/ 1218 w 84"/>
                  <a:gd name="T13" fmla="*/ 2048 h 123"/>
                  <a:gd name="T14" fmla="*/ 965 w 84"/>
                  <a:gd name="T15" fmla="*/ 832 h 123"/>
                  <a:gd name="T16" fmla="*/ 588 w 84"/>
                  <a:gd name="T17" fmla="*/ 363 h 123"/>
                  <a:gd name="T18" fmla="*/ 158 w 84"/>
                  <a:gd name="T19" fmla="*/ 35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123">
                    <a:moveTo>
                      <a:pt x="5" y="0"/>
                    </a:moveTo>
                    <a:cubicBezTo>
                      <a:pt x="0" y="12"/>
                      <a:pt x="2" y="25"/>
                      <a:pt x="4" y="40"/>
                    </a:cubicBezTo>
                    <a:cubicBezTo>
                      <a:pt x="29" y="35"/>
                      <a:pt x="64" y="57"/>
                      <a:pt x="68" y="84"/>
                    </a:cubicBezTo>
                    <a:cubicBezTo>
                      <a:pt x="68" y="88"/>
                      <a:pt x="69" y="94"/>
                      <a:pt x="68" y="99"/>
                    </a:cubicBezTo>
                    <a:cubicBezTo>
                      <a:pt x="68" y="105"/>
                      <a:pt x="62" y="109"/>
                      <a:pt x="62" y="113"/>
                    </a:cubicBezTo>
                    <a:cubicBezTo>
                      <a:pt x="61" y="117"/>
                      <a:pt x="64" y="123"/>
                      <a:pt x="70" y="121"/>
                    </a:cubicBezTo>
                    <a:cubicBezTo>
                      <a:pt x="74" y="120"/>
                      <a:pt x="76" y="113"/>
                      <a:pt x="77" y="108"/>
                    </a:cubicBezTo>
                    <a:cubicBezTo>
                      <a:pt x="84" y="85"/>
                      <a:pt x="74" y="63"/>
                      <a:pt x="61" y="44"/>
                    </a:cubicBezTo>
                    <a:cubicBezTo>
                      <a:pt x="54" y="34"/>
                      <a:pt x="46" y="26"/>
                      <a:pt x="37" y="19"/>
                    </a:cubicBezTo>
                    <a:cubicBezTo>
                      <a:pt x="29" y="12"/>
                      <a:pt x="20" y="7"/>
                      <a:pt x="10" y="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1" name="Line 718">
                <a:extLst>
                  <a:ext uri="{FF2B5EF4-FFF2-40B4-BE49-F238E27FC236}">
                    <a16:creationId xmlns:a16="http://schemas.microsoft.com/office/drawing/2014/main" id="{CA998136-3340-40F9-9F2C-CF2259D739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45" y="300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2" name="Line 719">
                <a:extLst>
                  <a:ext uri="{FF2B5EF4-FFF2-40B4-BE49-F238E27FC236}">
                    <a16:creationId xmlns:a16="http://schemas.microsoft.com/office/drawing/2014/main" id="{E27603AA-C760-4FDE-B0DE-42ADC24AB3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245" y="3003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3" name="Freeform 720">
                <a:extLst>
                  <a:ext uri="{FF2B5EF4-FFF2-40B4-BE49-F238E27FC236}">
                    <a16:creationId xmlns:a16="http://schemas.microsoft.com/office/drawing/2014/main" id="{4AD4BDCD-C261-46E7-8495-53CEF5FAF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2955"/>
                <a:ext cx="256" cy="282"/>
              </a:xfrm>
              <a:custGeom>
                <a:avLst/>
                <a:gdLst>
                  <a:gd name="T0" fmla="*/ 806 w 102"/>
                  <a:gd name="T1" fmla="*/ 396 h 106"/>
                  <a:gd name="T2" fmla="*/ 334 w 102"/>
                  <a:gd name="T3" fmla="*/ 136 h 106"/>
                  <a:gd name="T4" fmla="*/ 50 w 102"/>
                  <a:gd name="T5" fmla="*/ 35 h 106"/>
                  <a:gd name="T6" fmla="*/ 63 w 102"/>
                  <a:gd name="T7" fmla="*/ 375 h 106"/>
                  <a:gd name="T8" fmla="*/ 535 w 102"/>
                  <a:gd name="T9" fmla="*/ 1995 h 106"/>
                  <a:gd name="T10" fmla="*/ 597 w 102"/>
                  <a:gd name="T11" fmla="*/ 1429 h 106"/>
                  <a:gd name="T12" fmla="*/ 951 w 102"/>
                  <a:gd name="T13" fmla="*/ 1245 h 106"/>
                  <a:gd name="T14" fmla="*/ 1360 w 102"/>
                  <a:gd name="T15" fmla="*/ 1487 h 106"/>
                  <a:gd name="T16" fmla="*/ 1614 w 102"/>
                  <a:gd name="T17" fmla="*/ 1692 h 106"/>
                  <a:gd name="T18" fmla="*/ 1436 w 102"/>
                  <a:gd name="T19" fmla="*/ 1261 h 106"/>
                  <a:gd name="T20" fmla="*/ 888 w 102"/>
                  <a:gd name="T21" fmla="*/ 793 h 1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2" h="106">
                    <a:moveTo>
                      <a:pt x="51" y="21"/>
                    </a:moveTo>
                    <a:cubicBezTo>
                      <a:pt x="40" y="12"/>
                      <a:pt x="31" y="11"/>
                      <a:pt x="21" y="7"/>
                    </a:cubicBezTo>
                    <a:cubicBezTo>
                      <a:pt x="18" y="6"/>
                      <a:pt x="5" y="0"/>
                      <a:pt x="3" y="2"/>
                    </a:cubicBezTo>
                    <a:cubicBezTo>
                      <a:pt x="0" y="4"/>
                      <a:pt x="4" y="17"/>
                      <a:pt x="4" y="20"/>
                    </a:cubicBezTo>
                    <a:cubicBezTo>
                      <a:pt x="11" y="51"/>
                      <a:pt x="19" y="79"/>
                      <a:pt x="34" y="106"/>
                    </a:cubicBezTo>
                    <a:cubicBezTo>
                      <a:pt x="33" y="97"/>
                      <a:pt x="32" y="85"/>
                      <a:pt x="38" y="76"/>
                    </a:cubicBezTo>
                    <a:cubicBezTo>
                      <a:pt x="43" y="68"/>
                      <a:pt x="51" y="64"/>
                      <a:pt x="60" y="66"/>
                    </a:cubicBezTo>
                    <a:cubicBezTo>
                      <a:pt x="69" y="68"/>
                      <a:pt x="77" y="74"/>
                      <a:pt x="86" y="79"/>
                    </a:cubicBezTo>
                    <a:cubicBezTo>
                      <a:pt x="92" y="82"/>
                      <a:pt x="97" y="85"/>
                      <a:pt x="102" y="90"/>
                    </a:cubicBezTo>
                    <a:cubicBezTo>
                      <a:pt x="97" y="84"/>
                      <a:pt x="97" y="74"/>
                      <a:pt x="91" y="67"/>
                    </a:cubicBezTo>
                    <a:cubicBezTo>
                      <a:pt x="82" y="56"/>
                      <a:pt x="66" y="52"/>
                      <a:pt x="56" y="4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4" name="Freeform 721">
                <a:extLst>
                  <a:ext uri="{FF2B5EF4-FFF2-40B4-BE49-F238E27FC236}">
                    <a16:creationId xmlns:a16="http://schemas.microsoft.com/office/drawing/2014/main" id="{99B59E2A-68BB-4CAD-B48B-BA3A011F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3136"/>
                <a:ext cx="116" cy="267"/>
              </a:xfrm>
              <a:custGeom>
                <a:avLst/>
                <a:gdLst>
                  <a:gd name="T0" fmla="*/ 33 w 46"/>
                  <a:gd name="T1" fmla="*/ 0 h 100"/>
                  <a:gd name="T2" fmla="*/ 0 w 46"/>
                  <a:gd name="T3" fmla="*/ 1541 h 100"/>
                  <a:gd name="T4" fmla="*/ 338 w 46"/>
                  <a:gd name="T5" fmla="*/ 1754 h 100"/>
                  <a:gd name="T6" fmla="*/ 547 w 46"/>
                  <a:gd name="T7" fmla="*/ 1904 h 100"/>
                  <a:gd name="T8" fmla="*/ 610 w 46"/>
                  <a:gd name="T9" fmla="*/ 1583 h 100"/>
                  <a:gd name="T10" fmla="*/ 719 w 46"/>
                  <a:gd name="T11" fmla="*/ 1025 h 100"/>
                  <a:gd name="T12" fmla="*/ 577 w 46"/>
                  <a:gd name="T13" fmla="*/ 491 h 100"/>
                  <a:gd name="T14" fmla="*/ 431 w 46"/>
                  <a:gd name="T15" fmla="*/ 171 h 100"/>
                  <a:gd name="T16" fmla="*/ 255 w 46"/>
                  <a:gd name="T17" fmla="*/ 0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00">
                    <a:moveTo>
                      <a:pt x="2" y="0"/>
                    </a:moveTo>
                    <a:cubicBezTo>
                      <a:pt x="23" y="15"/>
                      <a:pt x="44" y="81"/>
                      <a:pt x="0" y="81"/>
                    </a:cubicBezTo>
                    <a:cubicBezTo>
                      <a:pt x="5" y="83"/>
                      <a:pt x="16" y="90"/>
                      <a:pt x="21" y="92"/>
                    </a:cubicBezTo>
                    <a:cubicBezTo>
                      <a:pt x="25" y="94"/>
                      <a:pt x="30" y="100"/>
                      <a:pt x="34" y="100"/>
                    </a:cubicBezTo>
                    <a:cubicBezTo>
                      <a:pt x="36" y="95"/>
                      <a:pt x="37" y="89"/>
                      <a:pt x="38" y="83"/>
                    </a:cubicBezTo>
                    <a:cubicBezTo>
                      <a:pt x="40" y="75"/>
                      <a:pt x="44" y="62"/>
                      <a:pt x="45" y="54"/>
                    </a:cubicBezTo>
                    <a:cubicBezTo>
                      <a:pt x="46" y="43"/>
                      <a:pt x="41" y="36"/>
                      <a:pt x="36" y="26"/>
                    </a:cubicBezTo>
                    <a:cubicBezTo>
                      <a:pt x="34" y="20"/>
                      <a:pt x="31" y="14"/>
                      <a:pt x="27" y="9"/>
                    </a:cubicBezTo>
                    <a:cubicBezTo>
                      <a:pt x="24" y="5"/>
                      <a:pt x="18" y="4"/>
                      <a:pt x="1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5" name="Freeform 722">
                <a:extLst>
                  <a:ext uri="{FF2B5EF4-FFF2-40B4-BE49-F238E27FC236}">
                    <a16:creationId xmlns:a16="http://schemas.microsoft.com/office/drawing/2014/main" id="{D42271A4-0F0F-4229-861A-DBFF70C6D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3149"/>
                <a:ext cx="108" cy="123"/>
              </a:xfrm>
              <a:custGeom>
                <a:avLst/>
                <a:gdLst>
                  <a:gd name="T0" fmla="*/ 0 w 43"/>
                  <a:gd name="T1" fmla="*/ 516 h 46"/>
                  <a:gd name="T2" fmla="*/ 334 w 43"/>
                  <a:gd name="T3" fmla="*/ 401 h 46"/>
                  <a:gd name="T4" fmla="*/ 251 w 43"/>
                  <a:gd name="T5" fmla="*/ 0 h 46"/>
                  <a:gd name="T6" fmla="*/ 505 w 43"/>
                  <a:gd name="T7" fmla="*/ 401 h 46"/>
                  <a:gd name="T8" fmla="*/ 663 w 43"/>
                  <a:gd name="T9" fmla="*/ 880 h 46"/>
                  <a:gd name="T10" fmla="*/ 409 w 43"/>
                  <a:gd name="T11" fmla="*/ 786 h 46"/>
                  <a:gd name="T12" fmla="*/ 113 w 43"/>
                  <a:gd name="T13" fmla="*/ 65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6">
                    <a:moveTo>
                      <a:pt x="0" y="27"/>
                    </a:moveTo>
                    <a:cubicBezTo>
                      <a:pt x="8" y="28"/>
                      <a:pt x="16" y="30"/>
                      <a:pt x="21" y="21"/>
                    </a:cubicBezTo>
                    <a:cubicBezTo>
                      <a:pt x="26" y="12"/>
                      <a:pt x="19" y="6"/>
                      <a:pt x="16" y="0"/>
                    </a:cubicBezTo>
                    <a:cubicBezTo>
                      <a:pt x="25" y="1"/>
                      <a:pt x="29" y="14"/>
                      <a:pt x="32" y="21"/>
                    </a:cubicBezTo>
                    <a:cubicBezTo>
                      <a:pt x="35" y="27"/>
                      <a:pt x="43" y="39"/>
                      <a:pt x="42" y="46"/>
                    </a:cubicBezTo>
                    <a:cubicBezTo>
                      <a:pt x="36" y="43"/>
                      <a:pt x="31" y="43"/>
                      <a:pt x="26" y="41"/>
                    </a:cubicBezTo>
                    <a:cubicBezTo>
                      <a:pt x="19" y="39"/>
                      <a:pt x="14" y="35"/>
                      <a:pt x="7" y="3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6" name="Freeform 723">
                <a:extLst>
                  <a:ext uri="{FF2B5EF4-FFF2-40B4-BE49-F238E27FC236}">
                    <a16:creationId xmlns:a16="http://schemas.microsoft.com/office/drawing/2014/main" id="{F919E4D7-A0C6-4C41-ABE7-B1EFD5E69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" y="3283"/>
                <a:ext cx="105" cy="413"/>
              </a:xfrm>
              <a:custGeom>
                <a:avLst/>
                <a:gdLst>
                  <a:gd name="T0" fmla="*/ 395 w 42"/>
                  <a:gd name="T1" fmla="*/ 21 h 155"/>
                  <a:gd name="T2" fmla="*/ 158 w 42"/>
                  <a:gd name="T3" fmla="*/ 602 h 155"/>
                  <a:gd name="T4" fmla="*/ 33 w 42"/>
                  <a:gd name="T5" fmla="*/ 1455 h 155"/>
                  <a:gd name="T6" fmla="*/ 270 w 42"/>
                  <a:gd name="T7" fmla="*/ 2193 h 155"/>
                  <a:gd name="T8" fmla="*/ 645 w 42"/>
                  <a:gd name="T9" fmla="*/ 2931 h 155"/>
                  <a:gd name="T10" fmla="*/ 520 w 42"/>
                  <a:gd name="T11" fmla="*/ 717 h 155"/>
                  <a:gd name="T12" fmla="*/ 645 w 42"/>
                  <a:gd name="T13" fmla="*/ 477 h 155"/>
                  <a:gd name="T14" fmla="*/ 583 w 42"/>
                  <a:gd name="T15" fmla="*/ 0 h 15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155">
                    <a:moveTo>
                      <a:pt x="25" y="1"/>
                    </a:moveTo>
                    <a:cubicBezTo>
                      <a:pt x="25" y="12"/>
                      <a:pt x="15" y="23"/>
                      <a:pt x="10" y="32"/>
                    </a:cubicBezTo>
                    <a:cubicBezTo>
                      <a:pt x="5" y="43"/>
                      <a:pt x="0" y="65"/>
                      <a:pt x="2" y="77"/>
                    </a:cubicBezTo>
                    <a:cubicBezTo>
                      <a:pt x="5" y="89"/>
                      <a:pt x="12" y="104"/>
                      <a:pt x="17" y="116"/>
                    </a:cubicBezTo>
                    <a:cubicBezTo>
                      <a:pt x="23" y="130"/>
                      <a:pt x="34" y="142"/>
                      <a:pt x="41" y="155"/>
                    </a:cubicBezTo>
                    <a:cubicBezTo>
                      <a:pt x="24" y="125"/>
                      <a:pt x="9" y="68"/>
                      <a:pt x="33" y="38"/>
                    </a:cubicBezTo>
                    <a:cubicBezTo>
                      <a:pt x="37" y="33"/>
                      <a:pt x="41" y="31"/>
                      <a:pt x="41" y="25"/>
                    </a:cubicBezTo>
                    <a:cubicBezTo>
                      <a:pt x="42" y="18"/>
                      <a:pt x="42" y="5"/>
                      <a:pt x="37" y="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7" name="Freeform 724">
                <a:extLst>
                  <a:ext uri="{FF2B5EF4-FFF2-40B4-BE49-F238E27FC236}">
                    <a16:creationId xmlns:a16="http://schemas.microsoft.com/office/drawing/2014/main" id="{0A9577D5-5453-49BF-972B-BF7354507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6" y="3261"/>
                <a:ext cx="107" cy="264"/>
              </a:xfrm>
              <a:custGeom>
                <a:avLst/>
                <a:gdLst>
                  <a:gd name="T0" fmla="*/ 662 w 43"/>
                  <a:gd name="T1" fmla="*/ 21 h 99"/>
                  <a:gd name="T2" fmla="*/ 478 w 43"/>
                  <a:gd name="T3" fmla="*/ 435 h 99"/>
                  <a:gd name="T4" fmla="*/ 309 w 43"/>
                  <a:gd name="T5" fmla="*/ 888 h 99"/>
                  <a:gd name="T6" fmla="*/ 124 w 43"/>
                  <a:gd name="T7" fmla="*/ 1365 h 99"/>
                  <a:gd name="T8" fmla="*/ 105 w 43"/>
                  <a:gd name="T9" fmla="*/ 1877 h 99"/>
                  <a:gd name="T10" fmla="*/ 154 w 43"/>
                  <a:gd name="T11" fmla="*/ 797 h 99"/>
                  <a:gd name="T12" fmla="*/ 341 w 43"/>
                  <a:gd name="T13" fmla="*/ 419 h 99"/>
                  <a:gd name="T14" fmla="*/ 465 w 43"/>
                  <a:gd name="T15" fmla="*/ 0 h 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99">
                    <a:moveTo>
                      <a:pt x="43" y="1"/>
                    </a:moveTo>
                    <a:cubicBezTo>
                      <a:pt x="37" y="4"/>
                      <a:pt x="33" y="17"/>
                      <a:pt x="31" y="23"/>
                    </a:cubicBezTo>
                    <a:cubicBezTo>
                      <a:pt x="28" y="32"/>
                      <a:pt x="24" y="39"/>
                      <a:pt x="20" y="47"/>
                    </a:cubicBezTo>
                    <a:cubicBezTo>
                      <a:pt x="15" y="56"/>
                      <a:pt x="10" y="63"/>
                      <a:pt x="8" y="72"/>
                    </a:cubicBezTo>
                    <a:cubicBezTo>
                      <a:pt x="6" y="81"/>
                      <a:pt x="7" y="90"/>
                      <a:pt x="7" y="99"/>
                    </a:cubicBezTo>
                    <a:cubicBezTo>
                      <a:pt x="0" y="80"/>
                      <a:pt x="0" y="61"/>
                      <a:pt x="10" y="42"/>
                    </a:cubicBezTo>
                    <a:cubicBezTo>
                      <a:pt x="13" y="35"/>
                      <a:pt x="18" y="28"/>
                      <a:pt x="22" y="22"/>
                    </a:cubicBezTo>
                    <a:cubicBezTo>
                      <a:pt x="28" y="14"/>
                      <a:pt x="26" y="8"/>
                      <a:pt x="30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8" name="Freeform 725">
                <a:extLst>
                  <a:ext uri="{FF2B5EF4-FFF2-40B4-BE49-F238E27FC236}">
                    <a16:creationId xmlns:a16="http://schemas.microsoft.com/office/drawing/2014/main" id="{64315645-46F5-4C6D-90C4-B1E6ED41E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2789"/>
                <a:ext cx="228" cy="235"/>
              </a:xfrm>
              <a:custGeom>
                <a:avLst/>
                <a:gdLst>
                  <a:gd name="T0" fmla="*/ 0 w 91"/>
                  <a:gd name="T1" fmla="*/ 1370 h 88"/>
                  <a:gd name="T2" fmla="*/ 301 w 91"/>
                  <a:gd name="T3" fmla="*/ 1106 h 88"/>
                  <a:gd name="T4" fmla="*/ 459 w 91"/>
                  <a:gd name="T5" fmla="*/ 742 h 88"/>
                  <a:gd name="T6" fmla="*/ 646 w 91"/>
                  <a:gd name="T7" fmla="*/ 0 h 88"/>
                  <a:gd name="T8" fmla="*/ 1193 w 91"/>
                  <a:gd name="T9" fmla="*/ 606 h 88"/>
                  <a:gd name="T10" fmla="*/ 1401 w 91"/>
                  <a:gd name="T11" fmla="*/ 1677 h 88"/>
                  <a:gd name="T12" fmla="*/ 817 w 91"/>
                  <a:gd name="T13" fmla="*/ 969 h 88"/>
                  <a:gd name="T14" fmla="*/ 145 w 91"/>
                  <a:gd name="T15" fmla="*/ 1469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88">
                    <a:moveTo>
                      <a:pt x="0" y="72"/>
                    </a:moveTo>
                    <a:cubicBezTo>
                      <a:pt x="6" y="66"/>
                      <a:pt x="14" y="65"/>
                      <a:pt x="19" y="58"/>
                    </a:cubicBezTo>
                    <a:cubicBezTo>
                      <a:pt x="24" y="52"/>
                      <a:pt x="27" y="46"/>
                      <a:pt x="29" y="39"/>
                    </a:cubicBezTo>
                    <a:cubicBezTo>
                      <a:pt x="32" y="26"/>
                      <a:pt x="36" y="12"/>
                      <a:pt x="41" y="0"/>
                    </a:cubicBezTo>
                    <a:cubicBezTo>
                      <a:pt x="54" y="9"/>
                      <a:pt x="65" y="21"/>
                      <a:pt x="76" y="32"/>
                    </a:cubicBezTo>
                    <a:cubicBezTo>
                      <a:pt x="87" y="44"/>
                      <a:pt x="91" y="73"/>
                      <a:pt x="89" y="88"/>
                    </a:cubicBezTo>
                    <a:cubicBezTo>
                      <a:pt x="82" y="74"/>
                      <a:pt x="70" y="34"/>
                      <a:pt x="52" y="51"/>
                    </a:cubicBezTo>
                    <a:cubicBezTo>
                      <a:pt x="47" y="56"/>
                      <a:pt x="15" y="72"/>
                      <a:pt x="9" y="77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39" name="Freeform 726">
                <a:extLst>
                  <a:ext uri="{FF2B5EF4-FFF2-40B4-BE49-F238E27FC236}">
                    <a16:creationId xmlns:a16="http://schemas.microsoft.com/office/drawing/2014/main" id="{D9FA6F15-36FA-4451-A988-48566E1EB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2781"/>
                <a:ext cx="175" cy="264"/>
              </a:xfrm>
              <a:custGeom>
                <a:avLst/>
                <a:gdLst>
                  <a:gd name="T0" fmla="*/ 145 w 70"/>
                  <a:gd name="T1" fmla="*/ 1877 h 99"/>
                  <a:gd name="T2" fmla="*/ 500 w 70"/>
                  <a:gd name="T3" fmla="*/ 931 h 99"/>
                  <a:gd name="T4" fmla="*/ 738 w 70"/>
                  <a:gd name="T5" fmla="*/ 512 h 99"/>
                  <a:gd name="T6" fmla="*/ 1095 w 70"/>
                  <a:gd name="T7" fmla="*/ 683 h 99"/>
                  <a:gd name="T8" fmla="*/ 863 w 70"/>
                  <a:gd name="T9" fmla="*/ 363 h 99"/>
                  <a:gd name="T10" fmla="*/ 583 w 70"/>
                  <a:gd name="T11" fmla="*/ 0 h 99"/>
                  <a:gd name="T12" fmla="*/ 500 w 70"/>
                  <a:gd name="T13" fmla="*/ 363 h 99"/>
                  <a:gd name="T14" fmla="*/ 408 w 70"/>
                  <a:gd name="T15" fmla="*/ 819 h 99"/>
                  <a:gd name="T16" fmla="*/ 0 w 70"/>
                  <a:gd name="T17" fmla="*/ 1400 h 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99">
                    <a:moveTo>
                      <a:pt x="9" y="99"/>
                    </a:moveTo>
                    <a:cubicBezTo>
                      <a:pt x="4" y="78"/>
                      <a:pt x="27" y="67"/>
                      <a:pt x="32" y="49"/>
                    </a:cubicBezTo>
                    <a:cubicBezTo>
                      <a:pt x="34" y="40"/>
                      <a:pt x="36" y="29"/>
                      <a:pt x="47" y="27"/>
                    </a:cubicBezTo>
                    <a:cubicBezTo>
                      <a:pt x="57" y="26"/>
                      <a:pt x="63" y="29"/>
                      <a:pt x="70" y="36"/>
                    </a:cubicBezTo>
                    <a:cubicBezTo>
                      <a:pt x="68" y="29"/>
                      <a:pt x="59" y="24"/>
                      <a:pt x="55" y="19"/>
                    </a:cubicBezTo>
                    <a:cubicBezTo>
                      <a:pt x="50" y="15"/>
                      <a:pt x="43" y="2"/>
                      <a:pt x="37" y="0"/>
                    </a:cubicBezTo>
                    <a:cubicBezTo>
                      <a:pt x="37" y="6"/>
                      <a:pt x="34" y="12"/>
                      <a:pt x="32" y="19"/>
                    </a:cubicBezTo>
                    <a:cubicBezTo>
                      <a:pt x="30" y="28"/>
                      <a:pt x="28" y="37"/>
                      <a:pt x="26" y="43"/>
                    </a:cubicBezTo>
                    <a:cubicBezTo>
                      <a:pt x="22" y="52"/>
                      <a:pt x="12" y="78"/>
                      <a:pt x="0" y="74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0" name="Freeform 727">
                <a:extLst>
                  <a:ext uri="{FF2B5EF4-FFF2-40B4-BE49-F238E27FC236}">
                    <a16:creationId xmlns:a16="http://schemas.microsoft.com/office/drawing/2014/main" id="{7FC7B513-6CD0-492A-9C8A-7DE5CE58F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933"/>
                <a:ext cx="65" cy="110"/>
              </a:xfrm>
              <a:custGeom>
                <a:avLst/>
                <a:gdLst>
                  <a:gd name="T0" fmla="*/ 408 w 26"/>
                  <a:gd name="T1" fmla="*/ 0 h 41"/>
                  <a:gd name="T2" fmla="*/ 250 w 26"/>
                  <a:gd name="T3" fmla="*/ 193 h 41"/>
                  <a:gd name="T4" fmla="*/ 63 w 26"/>
                  <a:gd name="T5" fmla="*/ 330 h 41"/>
                  <a:gd name="T6" fmla="*/ 270 w 26"/>
                  <a:gd name="T7" fmla="*/ 791 h 41"/>
                  <a:gd name="T8" fmla="*/ 283 w 26"/>
                  <a:gd name="T9" fmla="*/ 36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41">
                    <a:moveTo>
                      <a:pt x="26" y="0"/>
                    </a:moveTo>
                    <a:cubicBezTo>
                      <a:pt x="24" y="5"/>
                      <a:pt x="20" y="7"/>
                      <a:pt x="16" y="10"/>
                    </a:cubicBezTo>
                    <a:cubicBezTo>
                      <a:pt x="14" y="12"/>
                      <a:pt x="6" y="15"/>
                      <a:pt x="4" y="17"/>
                    </a:cubicBezTo>
                    <a:cubicBezTo>
                      <a:pt x="0" y="24"/>
                      <a:pt x="11" y="39"/>
                      <a:pt x="17" y="41"/>
                    </a:cubicBezTo>
                    <a:cubicBezTo>
                      <a:pt x="14" y="33"/>
                      <a:pt x="12" y="26"/>
                      <a:pt x="18" y="1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1" name="Freeform 728">
                <a:extLst>
                  <a:ext uri="{FF2B5EF4-FFF2-40B4-BE49-F238E27FC236}">
                    <a16:creationId xmlns:a16="http://schemas.microsoft.com/office/drawing/2014/main" id="{9FCE8074-9CC3-4BCC-B3F9-EA2B0938E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920"/>
                <a:ext cx="148" cy="125"/>
              </a:xfrm>
              <a:custGeom>
                <a:avLst/>
                <a:gdLst>
                  <a:gd name="T0" fmla="*/ 850 w 59"/>
                  <a:gd name="T1" fmla="*/ 883 h 47"/>
                  <a:gd name="T2" fmla="*/ 913 w 59"/>
                  <a:gd name="T3" fmla="*/ 715 h 47"/>
                  <a:gd name="T4" fmla="*/ 913 w 59"/>
                  <a:gd name="T5" fmla="*/ 545 h 47"/>
                  <a:gd name="T6" fmla="*/ 850 w 59"/>
                  <a:gd name="T7" fmla="*/ 396 h 47"/>
                  <a:gd name="T8" fmla="*/ 788 w 59"/>
                  <a:gd name="T9" fmla="*/ 205 h 47"/>
                  <a:gd name="T10" fmla="*/ 379 w 59"/>
                  <a:gd name="T11" fmla="*/ 0 h 47"/>
                  <a:gd name="T12" fmla="*/ 145 w 59"/>
                  <a:gd name="T13" fmla="*/ 93 h 47"/>
                  <a:gd name="T14" fmla="*/ 33 w 59"/>
                  <a:gd name="T15" fmla="*/ 205 h 47"/>
                  <a:gd name="T16" fmla="*/ 0 w 59"/>
                  <a:gd name="T17" fmla="*/ 362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47">
                    <a:moveTo>
                      <a:pt x="54" y="47"/>
                    </a:moveTo>
                    <a:cubicBezTo>
                      <a:pt x="56" y="45"/>
                      <a:pt x="57" y="41"/>
                      <a:pt x="58" y="38"/>
                    </a:cubicBezTo>
                    <a:cubicBezTo>
                      <a:pt x="59" y="35"/>
                      <a:pt x="58" y="32"/>
                      <a:pt x="58" y="29"/>
                    </a:cubicBezTo>
                    <a:cubicBezTo>
                      <a:pt x="57" y="26"/>
                      <a:pt x="56" y="23"/>
                      <a:pt x="54" y="21"/>
                    </a:cubicBezTo>
                    <a:cubicBezTo>
                      <a:pt x="53" y="18"/>
                      <a:pt x="52" y="14"/>
                      <a:pt x="50" y="11"/>
                    </a:cubicBezTo>
                    <a:cubicBezTo>
                      <a:pt x="44" y="2"/>
                      <a:pt x="34" y="0"/>
                      <a:pt x="24" y="0"/>
                    </a:cubicBezTo>
                    <a:cubicBezTo>
                      <a:pt x="19" y="1"/>
                      <a:pt x="13" y="2"/>
                      <a:pt x="9" y="5"/>
                    </a:cubicBezTo>
                    <a:cubicBezTo>
                      <a:pt x="7" y="7"/>
                      <a:pt x="4" y="9"/>
                      <a:pt x="2" y="11"/>
                    </a:cubicBezTo>
                    <a:cubicBezTo>
                      <a:pt x="0" y="12"/>
                      <a:pt x="0" y="16"/>
                      <a:pt x="0" y="19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2" name="Freeform 729">
                <a:extLst>
                  <a:ext uri="{FF2B5EF4-FFF2-40B4-BE49-F238E27FC236}">
                    <a16:creationId xmlns:a16="http://schemas.microsoft.com/office/drawing/2014/main" id="{2CCA9DA9-9CF5-4D81-A9C9-3C9FADBE6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2773"/>
                <a:ext cx="98" cy="214"/>
              </a:xfrm>
              <a:custGeom>
                <a:avLst/>
                <a:gdLst>
                  <a:gd name="T0" fmla="*/ 176 w 39"/>
                  <a:gd name="T1" fmla="*/ 0 h 80"/>
                  <a:gd name="T2" fmla="*/ 493 w 39"/>
                  <a:gd name="T3" fmla="*/ 1089 h 80"/>
                  <a:gd name="T4" fmla="*/ 601 w 39"/>
                  <a:gd name="T5" fmla="*/ 1530 h 80"/>
                  <a:gd name="T6" fmla="*/ 284 w 39"/>
                  <a:gd name="T7" fmla="*/ 1495 h 80"/>
                  <a:gd name="T8" fmla="*/ 0 w 39"/>
                  <a:gd name="T9" fmla="*/ 1338 h 80"/>
                  <a:gd name="T10" fmla="*/ 20 w 39"/>
                  <a:gd name="T11" fmla="*/ 82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80">
                    <a:moveTo>
                      <a:pt x="11" y="0"/>
                    </a:moveTo>
                    <a:cubicBezTo>
                      <a:pt x="15" y="26"/>
                      <a:pt x="22" y="42"/>
                      <a:pt x="31" y="57"/>
                    </a:cubicBezTo>
                    <a:cubicBezTo>
                      <a:pt x="39" y="72"/>
                      <a:pt x="38" y="80"/>
                      <a:pt x="38" y="80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1" y="43"/>
                      <a:pt x="1" y="43"/>
                      <a:pt x="1" y="43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3" name="Freeform 730">
                <a:extLst>
                  <a:ext uri="{FF2B5EF4-FFF2-40B4-BE49-F238E27FC236}">
                    <a16:creationId xmlns:a16="http://schemas.microsoft.com/office/drawing/2014/main" id="{DABD2010-8843-4A46-826F-1B13C8A09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2915"/>
                <a:ext cx="152" cy="168"/>
              </a:xfrm>
              <a:custGeom>
                <a:avLst/>
                <a:gdLst>
                  <a:gd name="T0" fmla="*/ 12 w 61"/>
                  <a:gd name="T1" fmla="*/ 435 h 63"/>
                  <a:gd name="T2" fmla="*/ 62 w 61"/>
                  <a:gd name="T3" fmla="*/ 307 h 63"/>
                  <a:gd name="T4" fmla="*/ 199 w 61"/>
                  <a:gd name="T5" fmla="*/ 149 h 63"/>
                  <a:gd name="T6" fmla="*/ 187 w 61"/>
                  <a:gd name="T7" fmla="*/ 35 h 63"/>
                  <a:gd name="T8" fmla="*/ 311 w 61"/>
                  <a:gd name="T9" fmla="*/ 307 h 63"/>
                  <a:gd name="T10" fmla="*/ 292 w 61"/>
                  <a:gd name="T11" fmla="*/ 512 h 63"/>
                  <a:gd name="T12" fmla="*/ 434 w 61"/>
                  <a:gd name="T13" fmla="*/ 704 h 63"/>
                  <a:gd name="T14" fmla="*/ 728 w 61"/>
                  <a:gd name="T15" fmla="*/ 776 h 63"/>
                  <a:gd name="T16" fmla="*/ 837 w 61"/>
                  <a:gd name="T17" fmla="*/ 661 h 63"/>
                  <a:gd name="T18" fmla="*/ 882 w 61"/>
                  <a:gd name="T19" fmla="*/ 491 h 63"/>
                  <a:gd name="T20" fmla="*/ 932 w 61"/>
                  <a:gd name="T21" fmla="*/ 739 h 63"/>
                  <a:gd name="T22" fmla="*/ 758 w 61"/>
                  <a:gd name="T23" fmla="*/ 1101 h 63"/>
                  <a:gd name="T24" fmla="*/ 167 w 61"/>
                  <a:gd name="T25" fmla="*/ 1024 h 63"/>
                  <a:gd name="T26" fmla="*/ 30 w 61"/>
                  <a:gd name="T27" fmla="*/ 832 h 63"/>
                  <a:gd name="T28" fmla="*/ 0 w 61"/>
                  <a:gd name="T29" fmla="*/ 661 h 63"/>
                  <a:gd name="T30" fmla="*/ 30 w 61"/>
                  <a:gd name="T31" fmla="*/ 568 h 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61" h="63">
                    <a:moveTo>
                      <a:pt x="1" y="23"/>
                    </a:moveTo>
                    <a:cubicBezTo>
                      <a:pt x="1" y="21"/>
                      <a:pt x="3" y="18"/>
                      <a:pt x="4" y="16"/>
                    </a:cubicBezTo>
                    <a:cubicBezTo>
                      <a:pt x="7" y="13"/>
                      <a:pt x="9" y="10"/>
                      <a:pt x="13" y="8"/>
                    </a:cubicBezTo>
                    <a:cubicBezTo>
                      <a:pt x="21" y="3"/>
                      <a:pt x="3" y="0"/>
                      <a:pt x="12" y="2"/>
                    </a:cubicBezTo>
                    <a:cubicBezTo>
                      <a:pt x="5" y="3"/>
                      <a:pt x="24" y="9"/>
                      <a:pt x="20" y="16"/>
                    </a:cubicBezTo>
                    <a:cubicBezTo>
                      <a:pt x="19" y="19"/>
                      <a:pt x="18" y="24"/>
                      <a:pt x="19" y="27"/>
                    </a:cubicBezTo>
                    <a:cubicBezTo>
                      <a:pt x="21" y="31"/>
                      <a:pt x="25" y="34"/>
                      <a:pt x="28" y="37"/>
                    </a:cubicBezTo>
                    <a:cubicBezTo>
                      <a:pt x="33" y="43"/>
                      <a:pt x="40" y="44"/>
                      <a:pt x="47" y="41"/>
                    </a:cubicBezTo>
                    <a:cubicBezTo>
                      <a:pt x="50" y="39"/>
                      <a:pt x="52" y="37"/>
                      <a:pt x="54" y="35"/>
                    </a:cubicBezTo>
                    <a:cubicBezTo>
                      <a:pt x="56" y="32"/>
                      <a:pt x="56" y="29"/>
                      <a:pt x="57" y="26"/>
                    </a:cubicBezTo>
                    <a:cubicBezTo>
                      <a:pt x="61" y="29"/>
                      <a:pt x="60" y="35"/>
                      <a:pt x="60" y="39"/>
                    </a:cubicBezTo>
                    <a:cubicBezTo>
                      <a:pt x="59" y="45"/>
                      <a:pt x="55" y="56"/>
                      <a:pt x="49" y="58"/>
                    </a:cubicBezTo>
                    <a:cubicBezTo>
                      <a:pt x="36" y="63"/>
                      <a:pt x="23" y="62"/>
                      <a:pt x="11" y="54"/>
                    </a:cubicBezTo>
                    <a:cubicBezTo>
                      <a:pt x="7" y="52"/>
                      <a:pt x="4" y="48"/>
                      <a:pt x="2" y="44"/>
                    </a:cubicBezTo>
                    <a:cubicBezTo>
                      <a:pt x="1" y="42"/>
                      <a:pt x="0" y="38"/>
                      <a:pt x="0" y="35"/>
                    </a:cubicBezTo>
                    <a:cubicBezTo>
                      <a:pt x="0" y="34"/>
                      <a:pt x="1" y="32"/>
                      <a:pt x="2" y="3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4" name="Freeform 731">
                <a:extLst>
                  <a:ext uri="{FF2B5EF4-FFF2-40B4-BE49-F238E27FC236}">
                    <a16:creationId xmlns:a16="http://schemas.microsoft.com/office/drawing/2014/main" id="{082DFD44-5A77-496B-A690-764BBF37E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584"/>
                <a:ext cx="251" cy="123"/>
              </a:xfrm>
              <a:custGeom>
                <a:avLst/>
                <a:gdLst>
                  <a:gd name="T0" fmla="*/ 20 w 100"/>
                  <a:gd name="T1" fmla="*/ 479 h 46"/>
                  <a:gd name="T2" fmla="*/ 1456 w 100"/>
                  <a:gd name="T3" fmla="*/ 0 h 46"/>
                  <a:gd name="T4" fmla="*/ 663 w 100"/>
                  <a:gd name="T5" fmla="*/ 479 h 46"/>
                  <a:gd name="T6" fmla="*/ 314 w 100"/>
                  <a:gd name="T7" fmla="*/ 537 h 46"/>
                  <a:gd name="T8" fmla="*/ 0 w 100"/>
                  <a:gd name="T9" fmla="*/ 479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1" y="25"/>
                    </a:moveTo>
                    <a:cubicBezTo>
                      <a:pt x="24" y="27"/>
                      <a:pt x="100" y="46"/>
                      <a:pt x="92" y="0"/>
                    </a:cubicBezTo>
                    <a:cubicBezTo>
                      <a:pt x="79" y="15"/>
                      <a:pt x="61" y="22"/>
                      <a:pt x="42" y="25"/>
                    </a:cubicBezTo>
                    <a:cubicBezTo>
                      <a:pt x="35" y="26"/>
                      <a:pt x="27" y="28"/>
                      <a:pt x="20" y="28"/>
                    </a:cubicBezTo>
                    <a:cubicBezTo>
                      <a:pt x="13" y="28"/>
                      <a:pt x="7" y="24"/>
                      <a:pt x="0" y="25"/>
                    </a:cubicBezTo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5" name="Freeform 732">
                <a:extLst>
                  <a:ext uri="{FF2B5EF4-FFF2-40B4-BE49-F238E27FC236}">
                    <a16:creationId xmlns:a16="http://schemas.microsoft.com/office/drawing/2014/main" id="{E5FF1C5B-1E89-4F75-AD1C-37AD0887D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501"/>
                <a:ext cx="175" cy="230"/>
              </a:xfrm>
              <a:custGeom>
                <a:avLst/>
                <a:gdLst>
                  <a:gd name="T0" fmla="*/ 520 w 70"/>
                  <a:gd name="T1" fmla="*/ 78 h 86"/>
                  <a:gd name="T2" fmla="*/ 238 w 70"/>
                  <a:gd name="T3" fmla="*/ 765 h 86"/>
                  <a:gd name="T4" fmla="*/ 158 w 70"/>
                  <a:gd name="T5" fmla="*/ 1474 h 86"/>
                  <a:gd name="T6" fmla="*/ 720 w 70"/>
                  <a:gd name="T7" fmla="*/ 1265 h 86"/>
                  <a:gd name="T8" fmla="*/ 1095 w 70"/>
                  <a:gd name="T9" fmla="*/ 628 h 86"/>
                  <a:gd name="T10" fmla="*/ 645 w 70"/>
                  <a:gd name="T11" fmla="*/ 845 h 86"/>
                  <a:gd name="T12" fmla="*/ 813 w 70"/>
                  <a:gd name="T13" fmla="*/ 21 h 86"/>
                  <a:gd name="T14" fmla="*/ 563 w 70"/>
                  <a:gd name="T15" fmla="*/ 0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86">
                    <a:moveTo>
                      <a:pt x="33" y="4"/>
                    </a:moveTo>
                    <a:cubicBezTo>
                      <a:pt x="29" y="17"/>
                      <a:pt x="21" y="28"/>
                      <a:pt x="15" y="40"/>
                    </a:cubicBezTo>
                    <a:cubicBezTo>
                      <a:pt x="11" y="49"/>
                      <a:pt x="0" y="69"/>
                      <a:pt x="10" y="77"/>
                    </a:cubicBezTo>
                    <a:cubicBezTo>
                      <a:pt x="21" y="86"/>
                      <a:pt x="39" y="73"/>
                      <a:pt x="46" y="66"/>
                    </a:cubicBezTo>
                    <a:cubicBezTo>
                      <a:pt x="55" y="56"/>
                      <a:pt x="63" y="44"/>
                      <a:pt x="70" y="33"/>
                    </a:cubicBezTo>
                    <a:cubicBezTo>
                      <a:pt x="66" y="40"/>
                      <a:pt x="45" y="63"/>
                      <a:pt x="41" y="44"/>
                    </a:cubicBezTo>
                    <a:cubicBezTo>
                      <a:pt x="38" y="29"/>
                      <a:pt x="43" y="12"/>
                      <a:pt x="52" y="1"/>
                    </a:cubicBezTo>
                    <a:cubicBezTo>
                      <a:pt x="49" y="0"/>
                      <a:pt x="39" y="0"/>
                      <a:pt x="3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6" name="Freeform 733">
                <a:extLst>
                  <a:ext uri="{FF2B5EF4-FFF2-40B4-BE49-F238E27FC236}">
                    <a16:creationId xmlns:a16="http://schemas.microsoft.com/office/drawing/2014/main" id="{DB68E210-37D8-44DB-BED0-63E5E5E6E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509"/>
                <a:ext cx="225" cy="123"/>
              </a:xfrm>
              <a:custGeom>
                <a:avLst/>
                <a:gdLst>
                  <a:gd name="T0" fmla="*/ 0 w 90"/>
                  <a:gd name="T1" fmla="*/ 401 h 46"/>
                  <a:gd name="T2" fmla="*/ 1095 w 90"/>
                  <a:gd name="T3" fmla="*/ 0 h 46"/>
                  <a:gd name="T4" fmla="*/ 1175 w 90"/>
                  <a:gd name="T5" fmla="*/ 858 h 46"/>
                  <a:gd name="T6" fmla="*/ 1063 w 90"/>
                  <a:gd name="T7" fmla="*/ 858 h 46"/>
                  <a:gd name="T8" fmla="*/ 20 w 90"/>
                  <a:gd name="T9" fmla="*/ 40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46">
                    <a:moveTo>
                      <a:pt x="0" y="21"/>
                    </a:moveTo>
                    <a:cubicBezTo>
                      <a:pt x="6" y="25"/>
                      <a:pt x="89" y="38"/>
                      <a:pt x="70" y="0"/>
                    </a:cubicBezTo>
                    <a:cubicBezTo>
                      <a:pt x="80" y="7"/>
                      <a:pt x="90" y="27"/>
                      <a:pt x="75" y="45"/>
                    </a:cubicBezTo>
                    <a:cubicBezTo>
                      <a:pt x="75" y="45"/>
                      <a:pt x="72" y="46"/>
                      <a:pt x="68" y="45"/>
                    </a:cubicBezTo>
                    <a:cubicBezTo>
                      <a:pt x="64" y="43"/>
                      <a:pt x="11" y="37"/>
                      <a:pt x="1" y="2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7" name="Freeform 734">
                <a:extLst>
                  <a:ext uri="{FF2B5EF4-FFF2-40B4-BE49-F238E27FC236}">
                    <a16:creationId xmlns:a16="http://schemas.microsoft.com/office/drawing/2014/main" id="{2B6F168E-0898-4C2F-A470-DF4343366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2701"/>
                <a:ext cx="160" cy="134"/>
              </a:xfrm>
              <a:custGeom>
                <a:avLst/>
                <a:gdLst>
                  <a:gd name="T0" fmla="*/ 0 w 64"/>
                  <a:gd name="T1" fmla="*/ 595 h 50"/>
                  <a:gd name="T2" fmla="*/ 20 w 64"/>
                  <a:gd name="T3" fmla="*/ 675 h 50"/>
                  <a:gd name="T4" fmla="*/ 33 w 64"/>
                  <a:gd name="T5" fmla="*/ 769 h 50"/>
                  <a:gd name="T6" fmla="*/ 33 w 64"/>
                  <a:gd name="T7" fmla="*/ 868 h 50"/>
                  <a:gd name="T8" fmla="*/ 63 w 64"/>
                  <a:gd name="T9" fmla="*/ 941 h 50"/>
                  <a:gd name="T10" fmla="*/ 113 w 64"/>
                  <a:gd name="T11" fmla="*/ 941 h 50"/>
                  <a:gd name="T12" fmla="*/ 238 w 64"/>
                  <a:gd name="T13" fmla="*/ 884 h 50"/>
                  <a:gd name="T14" fmla="*/ 408 w 64"/>
                  <a:gd name="T15" fmla="*/ 732 h 50"/>
                  <a:gd name="T16" fmla="*/ 583 w 64"/>
                  <a:gd name="T17" fmla="*/ 560 h 50"/>
                  <a:gd name="T18" fmla="*/ 750 w 64"/>
                  <a:gd name="T19" fmla="*/ 402 h 50"/>
                  <a:gd name="T20" fmla="*/ 908 w 64"/>
                  <a:gd name="T21" fmla="*/ 230 h 50"/>
                  <a:gd name="T22" fmla="*/ 1000 w 64"/>
                  <a:gd name="T23" fmla="*/ 94 h 50"/>
                  <a:gd name="T24" fmla="*/ 938 w 64"/>
                  <a:gd name="T25" fmla="*/ 78 h 50"/>
                  <a:gd name="T26" fmla="*/ 675 w 64"/>
                  <a:gd name="T27" fmla="*/ 0 h 5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4" h="50">
                    <a:moveTo>
                      <a:pt x="0" y="31"/>
                    </a:moveTo>
                    <a:cubicBezTo>
                      <a:pt x="0" y="32"/>
                      <a:pt x="1" y="34"/>
                      <a:pt x="1" y="35"/>
                    </a:cubicBezTo>
                    <a:cubicBezTo>
                      <a:pt x="1" y="37"/>
                      <a:pt x="2" y="38"/>
                      <a:pt x="2" y="40"/>
                    </a:cubicBezTo>
                    <a:cubicBezTo>
                      <a:pt x="2" y="41"/>
                      <a:pt x="1" y="43"/>
                      <a:pt x="2" y="45"/>
                    </a:cubicBezTo>
                    <a:cubicBezTo>
                      <a:pt x="2" y="46"/>
                      <a:pt x="4" y="49"/>
                      <a:pt x="4" y="49"/>
                    </a:cubicBezTo>
                    <a:cubicBezTo>
                      <a:pt x="5" y="50"/>
                      <a:pt x="6" y="50"/>
                      <a:pt x="7" y="49"/>
                    </a:cubicBezTo>
                    <a:cubicBezTo>
                      <a:pt x="9" y="48"/>
                      <a:pt x="13" y="47"/>
                      <a:pt x="15" y="46"/>
                    </a:cubicBezTo>
                    <a:cubicBezTo>
                      <a:pt x="19" y="43"/>
                      <a:pt x="22" y="40"/>
                      <a:pt x="26" y="38"/>
                    </a:cubicBezTo>
                    <a:cubicBezTo>
                      <a:pt x="30" y="36"/>
                      <a:pt x="34" y="32"/>
                      <a:pt x="37" y="29"/>
                    </a:cubicBezTo>
                    <a:cubicBezTo>
                      <a:pt x="40" y="26"/>
                      <a:pt x="44" y="24"/>
                      <a:pt x="48" y="21"/>
                    </a:cubicBezTo>
                    <a:cubicBezTo>
                      <a:pt x="51" y="18"/>
                      <a:pt x="54" y="15"/>
                      <a:pt x="58" y="12"/>
                    </a:cubicBezTo>
                    <a:cubicBezTo>
                      <a:pt x="60" y="10"/>
                      <a:pt x="62" y="7"/>
                      <a:pt x="64" y="5"/>
                    </a:cubicBezTo>
                    <a:cubicBezTo>
                      <a:pt x="63" y="4"/>
                      <a:pt x="61" y="4"/>
                      <a:pt x="60" y="4"/>
                    </a:cubicBezTo>
                    <a:cubicBezTo>
                      <a:pt x="57" y="3"/>
                      <a:pt x="46" y="1"/>
                      <a:pt x="43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8" name="Freeform 735">
                <a:extLst>
                  <a:ext uri="{FF2B5EF4-FFF2-40B4-BE49-F238E27FC236}">
                    <a16:creationId xmlns:a16="http://schemas.microsoft.com/office/drawing/2014/main" id="{AA13A936-A89E-4529-8FF7-E617814D5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2683"/>
                <a:ext cx="165" cy="146"/>
              </a:xfrm>
              <a:custGeom>
                <a:avLst/>
                <a:gdLst>
                  <a:gd name="T0" fmla="*/ 20 w 66"/>
                  <a:gd name="T1" fmla="*/ 621 h 55"/>
                  <a:gd name="T2" fmla="*/ 20 w 66"/>
                  <a:gd name="T3" fmla="*/ 767 h 55"/>
                  <a:gd name="T4" fmla="*/ 50 w 66"/>
                  <a:gd name="T5" fmla="*/ 895 h 55"/>
                  <a:gd name="T6" fmla="*/ 83 w 66"/>
                  <a:gd name="T7" fmla="*/ 993 h 55"/>
                  <a:gd name="T8" fmla="*/ 125 w 66"/>
                  <a:gd name="T9" fmla="*/ 1030 h 55"/>
                  <a:gd name="T10" fmla="*/ 208 w 66"/>
                  <a:gd name="T11" fmla="*/ 993 h 55"/>
                  <a:gd name="T12" fmla="*/ 283 w 66"/>
                  <a:gd name="T13" fmla="*/ 937 h 55"/>
                  <a:gd name="T14" fmla="*/ 345 w 66"/>
                  <a:gd name="T15" fmla="*/ 881 h 55"/>
                  <a:gd name="T16" fmla="*/ 438 w 66"/>
                  <a:gd name="T17" fmla="*/ 804 h 55"/>
                  <a:gd name="T18" fmla="*/ 345 w 66"/>
                  <a:gd name="T19" fmla="*/ 677 h 55"/>
                  <a:gd name="T20" fmla="*/ 470 w 66"/>
                  <a:gd name="T21" fmla="*/ 451 h 55"/>
                  <a:gd name="T22" fmla="*/ 583 w 66"/>
                  <a:gd name="T23" fmla="*/ 226 h 55"/>
                  <a:gd name="T24" fmla="*/ 750 w 66"/>
                  <a:gd name="T25" fmla="*/ 226 h 55"/>
                  <a:gd name="T26" fmla="*/ 988 w 66"/>
                  <a:gd name="T27" fmla="*/ 247 h 55"/>
                  <a:gd name="T28" fmla="*/ 1033 w 66"/>
                  <a:gd name="T29" fmla="*/ 204 h 55"/>
                  <a:gd name="T30" fmla="*/ 688 w 66"/>
                  <a:gd name="T31" fmla="*/ 133 h 55"/>
                  <a:gd name="T32" fmla="*/ 500 w 66"/>
                  <a:gd name="T33" fmla="*/ 77 h 55"/>
                  <a:gd name="T34" fmla="*/ 408 w 66"/>
                  <a:gd name="T35" fmla="*/ 0 h 55"/>
                  <a:gd name="T36" fmla="*/ 270 w 66"/>
                  <a:gd name="T37" fmla="*/ 111 h 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6" h="55">
                    <a:moveTo>
                      <a:pt x="1" y="33"/>
                    </a:moveTo>
                    <a:cubicBezTo>
                      <a:pt x="0" y="35"/>
                      <a:pt x="0" y="39"/>
                      <a:pt x="1" y="41"/>
                    </a:cubicBezTo>
                    <a:cubicBezTo>
                      <a:pt x="1" y="43"/>
                      <a:pt x="2" y="46"/>
                      <a:pt x="3" y="48"/>
                    </a:cubicBezTo>
                    <a:cubicBezTo>
                      <a:pt x="3" y="50"/>
                      <a:pt x="4" y="51"/>
                      <a:pt x="5" y="53"/>
                    </a:cubicBezTo>
                    <a:cubicBezTo>
                      <a:pt x="6" y="55"/>
                      <a:pt x="6" y="55"/>
                      <a:pt x="8" y="55"/>
                    </a:cubicBezTo>
                    <a:cubicBezTo>
                      <a:pt x="10" y="55"/>
                      <a:pt x="11" y="54"/>
                      <a:pt x="13" y="53"/>
                    </a:cubicBezTo>
                    <a:cubicBezTo>
                      <a:pt x="14" y="52"/>
                      <a:pt x="16" y="51"/>
                      <a:pt x="18" y="50"/>
                    </a:cubicBezTo>
                    <a:cubicBezTo>
                      <a:pt x="19" y="49"/>
                      <a:pt x="21" y="48"/>
                      <a:pt x="22" y="47"/>
                    </a:cubicBezTo>
                    <a:cubicBezTo>
                      <a:pt x="24" y="46"/>
                      <a:pt x="27" y="45"/>
                      <a:pt x="28" y="43"/>
                    </a:cubicBezTo>
                    <a:cubicBezTo>
                      <a:pt x="24" y="45"/>
                      <a:pt x="22" y="39"/>
                      <a:pt x="22" y="36"/>
                    </a:cubicBezTo>
                    <a:cubicBezTo>
                      <a:pt x="21" y="31"/>
                      <a:pt x="28" y="29"/>
                      <a:pt x="30" y="24"/>
                    </a:cubicBezTo>
                    <a:cubicBezTo>
                      <a:pt x="32" y="20"/>
                      <a:pt x="32" y="14"/>
                      <a:pt x="37" y="12"/>
                    </a:cubicBezTo>
                    <a:cubicBezTo>
                      <a:pt x="40" y="11"/>
                      <a:pt x="45" y="11"/>
                      <a:pt x="48" y="12"/>
                    </a:cubicBezTo>
                    <a:cubicBezTo>
                      <a:pt x="50" y="13"/>
                      <a:pt x="61" y="14"/>
                      <a:pt x="63" y="13"/>
                    </a:cubicBezTo>
                    <a:cubicBezTo>
                      <a:pt x="64" y="13"/>
                      <a:pt x="66" y="13"/>
                      <a:pt x="66" y="11"/>
                    </a:cubicBezTo>
                    <a:cubicBezTo>
                      <a:pt x="59" y="10"/>
                      <a:pt x="51" y="10"/>
                      <a:pt x="44" y="7"/>
                    </a:cubicBezTo>
                    <a:cubicBezTo>
                      <a:pt x="40" y="6"/>
                      <a:pt x="36" y="4"/>
                      <a:pt x="32" y="4"/>
                    </a:cubicBezTo>
                    <a:cubicBezTo>
                      <a:pt x="31" y="4"/>
                      <a:pt x="28" y="1"/>
                      <a:pt x="26" y="0"/>
                    </a:cubicBezTo>
                    <a:cubicBezTo>
                      <a:pt x="22" y="0"/>
                      <a:pt x="20" y="4"/>
                      <a:pt x="17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49" name="Freeform 736">
                <a:extLst>
                  <a:ext uri="{FF2B5EF4-FFF2-40B4-BE49-F238E27FC236}">
                    <a16:creationId xmlns:a16="http://schemas.microsoft.com/office/drawing/2014/main" id="{35993144-580B-4BCB-8F9D-F076C6516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725"/>
                <a:ext cx="88" cy="83"/>
              </a:xfrm>
              <a:custGeom>
                <a:avLst/>
                <a:gdLst>
                  <a:gd name="T0" fmla="*/ 0 w 35"/>
                  <a:gd name="T1" fmla="*/ 594 h 31"/>
                  <a:gd name="T2" fmla="*/ 189 w 35"/>
                  <a:gd name="T3" fmla="*/ 209 h 31"/>
                  <a:gd name="T4" fmla="*/ 443 w 35"/>
                  <a:gd name="T5" fmla="*/ 21 h 31"/>
                  <a:gd name="T6" fmla="*/ 525 w 35"/>
                  <a:gd name="T7" fmla="*/ 265 h 31"/>
                  <a:gd name="T8" fmla="*/ 397 w 35"/>
                  <a:gd name="T9" fmla="*/ 479 h 31"/>
                  <a:gd name="T10" fmla="*/ 347 w 35"/>
                  <a:gd name="T11" fmla="*/ 444 h 31"/>
                  <a:gd name="T12" fmla="*/ 241 w 35"/>
                  <a:gd name="T13" fmla="*/ 423 h 31"/>
                  <a:gd name="T14" fmla="*/ 126 w 35"/>
                  <a:gd name="T15" fmla="*/ 53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" h="31">
                    <a:moveTo>
                      <a:pt x="0" y="31"/>
                    </a:moveTo>
                    <a:cubicBezTo>
                      <a:pt x="1" y="23"/>
                      <a:pt x="7" y="17"/>
                      <a:pt x="12" y="11"/>
                    </a:cubicBezTo>
                    <a:cubicBezTo>
                      <a:pt x="15" y="7"/>
                      <a:pt x="22" y="2"/>
                      <a:pt x="28" y="1"/>
                    </a:cubicBezTo>
                    <a:cubicBezTo>
                      <a:pt x="35" y="0"/>
                      <a:pt x="34" y="8"/>
                      <a:pt x="33" y="14"/>
                    </a:cubicBezTo>
                    <a:cubicBezTo>
                      <a:pt x="33" y="17"/>
                      <a:pt x="29" y="25"/>
                      <a:pt x="25" y="25"/>
                    </a:cubicBezTo>
                    <a:cubicBezTo>
                      <a:pt x="24" y="25"/>
                      <a:pt x="23" y="23"/>
                      <a:pt x="22" y="23"/>
                    </a:cubicBezTo>
                    <a:cubicBezTo>
                      <a:pt x="20" y="22"/>
                      <a:pt x="17" y="22"/>
                      <a:pt x="15" y="22"/>
                    </a:cubicBezTo>
                    <a:cubicBezTo>
                      <a:pt x="12" y="23"/>
                      <a:pt x="10" y="26"/>
                      <a:pt x="8" y="28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0" name="Freeform 737">
                <a:extLst>
                  <a:ext uri="{FF2B5EF4-FFF2-40B4-BE49-F238E27FC236}">
                    <a16:creationId xmlns:a16="http://schemas.microsoft.com/office/drawing/2014/main" id="{42E8BCAA-8FD5-491A-88F7-AD109D78A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3" y="2776"/>
                <a:ext cx="77" cy="101"/>
              </a:xfrm>
              <a:custGeom>
                <a:avLst/>
                <a:gdLst>
                  <a:gd name="T0" fmla="*/ 166 w 31"/>
                  <a:gd name="T1" fmla="*/ 136 h 38"/>
                  <a:gd name="T2" fmla="*/ 62 w 31"/>
                  <a:gd name="T3" fmla="*/ 431 h 38"/>
                  <a:gd name="T4" fmla="*/ 30 w 31"/>
                  <a:gd name="T5" fmla="*/ 691 h 38"/>
                  <a:gd name="T6" fmla="*/ 62 w 31"/>
                  <a:gd name="T7" fmla="*/ 691 h 38"/>
                  <a:gd name="T8" fmla="*/ 92 w 31"/>
                  <a:gd name="T9" fmla="*/ 579 h 38"/>
                  <a:gd name="T10" fmla="*/ 154 w 31"/>
                  <a:gd name="T11" fmla="*/ 452 h 38"/>
                  <a:gd name="T12" fmla="*/ 320 w 31"/>
                  <a:gd name="T13" fmla="*/ 361 h 38"/>
                  <a:gd name="T14" fmla="*/ 400 w 31"/>
                  <a:gd name="T15" fmla="*/ 452 h 38"/>
                  <a:gd name="T16" fmla="*/ 462 w 31"/>
                  <a:gd name="T17" fmla="*/ 226 h 38"/>
                  <a:gd name="T18" fmla="*/ 445 w 31"/>
                  <a:gd name="T19" fmla="*/ 77 h 38"/>
                  <a:gd name="T20" fmla="*/ 400 w 31"/>
                  <a:gd name="T21" fmla="*/ 0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" h="38">
                    <a:moveTo>
                      <a:pt x="11" y="7"/>
                    </a:moveTo>
                    <a:cubicBezTo>
                      <a:pt x="8" y="13"/>
                      <a:pt x="5" y="17"/>
                      <a:pt x="4" y="23"/>
                    </a:cubicBezTo>
                    <a:cubicBezTo>
                      <a:pt x="4" y="27"/>
                      <a:pt x="0" y="34"/>
                      <a:pt x="2" y="37"/>
                    </a:cubicBezTo>
                    <a:cubicBezTo>
                      <a:pt x="3" y="37"/>
                      <a:pt x="4" y="38"/>
                      <a:pt x="4" y="37"/>
                    </a:cubicBezTo>
                    <a:cubicBezTo>
                      <a:pt x="5" y="36"/>
                      <a:pt x="5" y="32"/>
                      <a:pt x="6" y="31"/>
                    </a:cubicBezTo>
                    <a:cubicBezTo>
                      <a:pt x="6" y="28"/>
                      <a:pt x="9" y="26"/>
                      <a:pt x="10" y="24"/>
                    </a:cubicBezTo>
                    <a:cubicBezTo>
                      <a:pt x="13" y="22"/>
                      <a:pt x="17" y="18"/>
                      <a:pt x="21" y="19"/>
                    </a:cubicBezTo>
                    <a:cubicBezTo>
                      <a:pt x="23" y="20"/>
                      <a:pt x="26" y="22"/>
                      <a:pt x="26" y="24"/>
                    </a:cubicBezTo>
                    <a:cubicBezTo>
                      <a:pt x="28" y="21"/>
                      <a:pt x="30" y="16"/>
                      <a:pt x="30" y="12"/>
                    </a:cubicBezTo>
                    <a:cubicBezTo>
                      <a:pt x="31" y="9"/>
                      <a:pt x="31" y="6"/>
                      <a:pt x="29" y="4"/>
                    </a:cubicBezTo>
                    <a:cubicBezTo>
                      <a:pt x="28" y="2"/>
                      <a:pt x="27" y="2"/>
                      <a:pt x="26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1" name="Freeform 738">
                <a:extLst>
                  <a:ext uri="{FF2B5EF4-FFF2-40B4-BE49-F238E27FC236}">
                    <a16:creationId xmlns:a16="http://schemas.microsoft.com/office/drawing/2014/main" id="{D131BF31-F03A-4CD8-AA2B-BFFE4913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3" y="2715"/>
                <a:ext cx="42" cy="42"/>
              </a:xfrm>
              <a:custGeom>
                <a:avLst/>
                <a:gdLst>
                  <a:gd name="T0" fmla="*/ 0 w 17"/>
                  <a:gd name="T1" fmla="*/ 0 h 16"/>
                  <a:gd name="T2" fmla="*/ 42 w 17"/>
                  <a:gd name="T3" fmla="*/ 123 h 16"/>
                  <a:gd name="T4" fmla="*/ 42 w 17"/>
                  <a:gd name="T5" fmla="*/ 234 h 16"/>
                  <a:gd name="T6" fmla="*/ 12 w 17"/>
                  <a:gd name="T7" fmla="*/ 289 h 16"/>
                  <a:gd name="T8" fmla="*/ 166 w 17"/>
                  <a:gd name="T9" fmla="*/ 144 h 16"/>
                  <a:gd name="T10" fmla="*/ 212 w 17"/>
                  <a:gd name="T11" fmla="*/ 76 h 16"/>
                  <a:gd name="T12" fmla="*/ 257 w 17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3" y="0"/>
                      <a:pt x="3" y="5"/>
                      <a:pt x="3" y="7"/>
                    </a:cubicBezTo>
                    <a:cubicBezTo>
                      <a:pt x="3" y="9"/>
                      <a:pt x="3" y="11"/>
                      <a:pt x="3" y="13"/>
                    </a:cubicBezTo>
                    <a:cubicBezTo>
                      <a:pt x="2" y="14"/>
                      <a:pt x="1" y="15"/>
                      <a:pt x="1" y="16"/>
                    </a:cubicBezTo>
                    <a:cubicBezTo>
                      <a:pt x="4" y="13"/>
                      <a:pt x="8" y="11"/>
                      <a:pt x="11" y="8"/>
                    </a:cubicBezTo>
                    <a:cubicBezTo>
                      <a:pt x="12" y="7"/>
                      <a:pt x="13" y="5"/>
                      <a:pt x="14" y="4"/>
                    </a:cubicBezTo>
                    <a:cubicBezTo>
                      <a:pt x="15" y="3"/>
                      <a:pt x="16" y="1"/>
                      <a:pt x="17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2" name="Freeform 739">
                <a:extLst>
                  <a:ext uri="{FF2B5EF4-FFF2-40B4-BE49-F238E27FC236}">
                    <a16:creationId xmlns:a16="http://schemas.microsoft.com/office/drawing/2014/main" id="{8D6E42E0-547E-4C1A-BEF6-368DF38D9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3587"/>
                <a:ext cx="255" cy="133"/>
              </a:xfrm>
              <a:custGeom>
                <a:avLst/>
                <a:gdLst>
                  <a:gd name="T0" fmla="*/ 645 w 102"/>
                  <a:gd name="T1" fmla="*/ 0 h 50"/>
                  <a:gd name="T2" fmla="*/ 470 w 102"/>
                  <a:gd name="T3" fmla="*/ 192 h 50"/>
                  <a:gd name="T4" fmla="*/ 333 w 102"/>
                  <a:gd name="T5" fmla="*/ 418 h 50"/>
                  <a:gd name="T6" fmla="*/ 0 w 102"/>
                  <a:gd name="T7" fmla="*/ 849 h 50"/>
                  <a:gd name="T8" fmla="*/ 425 w 102"/>
                  <a:gd name="T9" fmla="*/ 849 h 50"/>
                  <a:gd name="T10" fmla="*/ 583 w 102"/>
                  <a:gd name="T11" fmla="*/ 793 h 50"/>
                  <a:gd name="T12" fmla="*/ 770 w 102"/>
                  <a:gd name="T13" fmla="*/ 511 h 50"/>
                  <a:gd name="T14" fmla="*/ 1270 w 102"/>
                  <a:gd name="T15" fmla="*/ 793 h 50"/>
                  <a:gd name="T16" fmla="*/ 1595 w 102"/>
                  <a:gd name="T17" fmla="*/ 849 h 50"/>
                  <a:gd name="T18" fmla="*/ 1395 w 102"/>
                  <a:gd name="T19" fmla="*/ 622 h 50"/>
                  <a:gd name="T20" fmla="*/ 1238 w 102"/>
                  <a:gd name="T21" fmla="*/ 396 h 50"/>
                  <a:gd name="T22" fmla="*/ 925 w 102"/>
                  <a:gd name="T23" fmla="*/ 21 h 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2" h="50">
                    <a:moveTo>
                      <a:pt x="41" y="0"/>
                    </a:moveTo>
                    <a:cubicBezTo>
                      <a:pt x="37" y="0"/>
                      <a:pt x="32" y="6"/>
                      <a:pt x="30" y="10"/>
                    </a:cubicBezTo>
                    <a:cubicBezTo>
                      <a:pt x="27" y="14"/>
                      <a:pt x="24" y="18"/>
                      <a:pt x="21" y="22"/>
                    </a:cubicBezTo>
                    <a:cubicBezTo>
                      <a:pt x="15" y="31"/>
                      <a:pt x="9" y="41"/>
                      <a:pt x="0" y="45"/>
                    </a:cubicBezTo>
                    <a:cubicBezTo>
                      <a:pt x="6" y="45"/>
                      <a:pt x="19" y="45"/>
                      <a:pt x="27" y="45"/>
                    </a:cubicBezTo>
                    <a:cubicBezTo>
                      <a:pt x="31" y="45"/>
                      <a:pt x="33" y="45"/>
                      <a:pt x="37" y="42"/>
                    </a:cubicBezTo>
                    <a:cubicBezTo>
                      <a:pt x="42" y="38"/>
                      <a:pt x="43" y="31"/>
                      <a:pt x="49" y="27"/>
                    </a:cubicBezTo>
                    <a:cubicBezTo>
                      <a:pt x="63" y="18"/>
                      <a:pt x="75" y="30"/>
                      <a:pt x="81" y="42"/>
                    </a:cubicBezTo>
                    <a:cubicBezTo>
                      <a:pt x="86" y="50"/>
                      <a:pt x="94" y="44"/>
                      <a:pt x="102" y="45"/>
                    </a:cubicBezTo>
                    <a:cubicBezTo>
                      <a:pt x="101" y="42"/>
                      <a:pt x="92" y="36"/>
                      <a:pt x="89" y="33"/>
                    </a:cubicBezTo>
                    <a:cubicBezTo>
                      <a:pt x="86" y="29"/>
                      <a:pt x="82" y="26"/>
                      <a:pt x="79" y="21"/>
                    </a:cubicBezTo>
                    <a:cubicBezTo>
                      <a:pt x="74" y="15"/>
                      <a:pt x="67" y="6"/>
                      <a:pt x="59" y="1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3" name="Freeform 740">
                <a:extLst>
                  <a:ext uri="{FF2B5EF4-FFF2-40B4-BE49-F238E27FC236}">
                    <a16:creationId xmlns:a16="http://schemas.microsoft.com/office/drawing/2014/main" id="{7DA6CDF1-AE65-444A-ADE8-983232A6A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3549"/>
                <a:ext cx="208" cy="160"/>
              </a:xfrm>
              <a:custGeom>
                <a:avLst/>
                <a:gdLst>
                  <a:gd name="T0" fmla="*/ 63 w 83"/>
                  <a:gd name="T1" fmla="*/ 1101 h 60"/>
                  <a:gd name="T2" fmla="*/ 363 w 83"/>
                  <a:gd name="T3" fmla="*/ 704 h 60"/>
                  <a:gd name="T4" fmla="*/ 647 w 83"/>
                  <a:gd name="T5" fmla="*/ 285 h 60"/>
                  <a:gd name="T6" fmla="*/ 1306 w 83"/>
                  <a:gd name="T7" fmla="*/ 648 h 60"/>
                  <a:gd name="T8" fmla="*/ 847 w 83"/>
                  <a:gd name="T9" fmla="*/ 419 h 60"/>
                  <a:gd name="T10" fmla="*/ 554 w 83"/>
                  <a:gd name="T11" fmla="*/ 989 h 60"/>
                  <a:gd name="T12" fmla="*/ 521 w 83"/>
                  <a:gd name="T13" fmla="*/ 1101 h 60"/>
                  <a:gd name="T14" fmla="*/ 376 w 83"/>
                  <a:gd name="T15" fmla="*/ 1101 h 60"/>
                  <a:gd name="T16" fmla="*/ 0 w 83"/>
                  <a:gd name="T17" fmla="*/ 1117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3" h="60">
                    <a:moveTo>
                      <a:pt x="4" y="58"/>
                    </a:moveTo>
                    <a:cubicBezTo>
                      <a:pt x="10" y="51"/>
                      <a:pt x="17" y="45"/>
                      <a:pt x="23" y="37"/>
                    </a:cubicBezTo>
                    <a:cubicBezTo>
                      <a:pt x="29" y="29"/>
                      <a:pt x="33" y="21"/>
                      <a:pt x="41" y="15"/>
                    </a:cubicBezTo>
                    <a:cubicBezTo>
                      <a:pt x="58" y="0"/>
                      <a:pt x="74" y="19"/>
                      <a:pt x="83" y="34"/>
                    </a:cubicBezTo>
                    <a:cubicBezTo>
                      <a:pt x="77" y="28"/>
                      <a:pt x="62" y="19"/>
                      <a:pt x="54" y="22"/>
                    </a:cubicBezTo>
                    <a:cubicBezTo>
                      <a:pt x="44" y="26"/>
                      <a:pt x="37" y="41"/>
                      <a:pt x="35" y="52"/>
                    </a:cubicBezTo>
                    <a:cubicBezTo>
                      <a:pt x="35" y="55"/>
                      <a:pt x="35" y="56"/>
                      <a:pt x="33" y="58"/>
                    </a:cubicBezTo>
                    <a:cubicBezTo>
                      <a:pt x="30" y="60"/>
                      <a:pt x="28" y="58"/>
                      <a:pt x="24" y="58"/>
                    </a:cubicBezTo>
                    <a:cubicBezTo>
                      <a:pt x="16" y="60"/>
                      <a:pt x="9" y="56"/>
                      <a:pt x="0" y="5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4" name="Freeform 741">
                <a:extLst>
                  <a:ext uri="{FF2B5EF4-FFF2-40B4-BE49-F238E27FC236}">
                    <a16:creationId xmlns:a16="http://schemas.microsoft.com/office/drawing/2014/main" id="{D3237CAB-A47C-4A4D-9085-193B4AC02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3451"/>
                <a:ext cx="130" cy="165"/>
              </a:xfrm>
              <a:custGeom>
                <a:avLst/>
                <a:gdLst>
                  <a:gd name="T0" fmla="*/ 175 w 52"/>
                  <a:gd name="T1" fmla="*/ 1035 h 62"/>
                  <a:gd name="T2" fmla="*/ 63 w 52"/>
                  <a:gd name="T3" fmla="*/ 849 h 62"/>
                  <a:gd name="T4" fmla="*/ 0 w 52"/>
                  <a:gd name="T5" fmla="*/ 588 h 62"/>
                  <a:gd name="T6" fmla="*/ 238 w 52"/>
                  <a:gd name="T7" fmla="*/ 77 h 62"/>
                  <a:gd name="T8" fmla="*/ 595 w 52"/>
                  <a:gd name="T9" fmla="*/ 192 h 62"/>
                  <a:gd name="T10" fmla="*/ 738 w 52"/>
                  <a:gd name="T11" fmla="*/ 639 h 62"/>
                  <a:gd name="T12" fmla="*/ 658 w 52"/>
                  <a:gd name="T13" fmla="*/ 1168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62">
                    <a:moveTo>
                      <a:pt x="11" y="55"/>
                    </a:moveTo>
                    <a:cubicBezTo>
                      <a:pt x="8" y="53"/>
                      <a:pt x="6" y="49"/>
                      <a:pt x="4" y="45"/>
                    </a:cubicBezTo>
                    <a:cubicBezTo>
                      <a:pt x="1" y="41"/>
                      <a:pt x="0" y="37"/>
                      <a:pt x="0" y="31"/>
                    </a:cubicBezTo>
                    <a:cubicBezTo>
                      <a:pt x="0" y="20"/>
                      <a:pt x="3" y="8"/>
                      <a:pt x="15" y="4"/>
                    </a:cubicBezTo>
                    <a:cubicBezTo>
                      <a:pt x="24" y="0"/>
                      <a:pt x="33" y="3"/>
                      <a:pt x="38" y="10"/>
                    </a:cubicBezTo>
                    <a:cubicBezTo>
                      <a:pt x="44" y="17"/>
                      <a:pt x="47" y="25"/>
                      <a:pt x="47" y="34"/>
                    </a:cubicBezTo>
                    <a:cubicBezTo>
                      <a:pt x="48" y="42"/>
                      <a:pt x="52" y="58"/>
                      <a:pt x="42" y="62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5" name="Freeform 742">
                <a:extLst>
                  <a:ext uri="{FF2B5EF4-FFF2-40B4-BE49-F238E27FC236}">
                    <a16:creationId xmlns:a16="http://schemas.microsoft.com/office/drawing/2014/main" id="{DA20DE4E-3B4F-4598-AE7B-0162E55FE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3272"/>
                <a:ext cx="388" cy="435"/>
              </a:xfrm>
              <a:custGeom>
                <a:avLst/>
                <a:gdLst>
                  <a:gd name="T0" fmla="*/ 2130 w 155"/>
                  <a:gd name="T1" fmla="*/ 1332 h 163"/>
                  <a:gd name="T2" fmla="*/ 1555 w 155"/>
                  <a:gd name="T3" fmla="*/ 307 h 163"/>
                  <a:gd name="T4" fmla="*/ 971 w 155"/>
                  <a:gd name="T5" fmla="*/ 171 h 163"/>
                  <a:gd name="T6" fmla="*/ 959 w 155"/>
                  <a:gd name="T7" fmla="*/ 149 h 163"/>
                  <a:gd name="T8" fmla="*/ 926 w 155"/>
                  <a:gd name="T9" fmla="*/ 205 h 163"/>
                  <a:gd name="T10" fmla="*/ 864 w 155"/>
                  <a:gd name="T11" fmla="*/ 248 h 163"/>
                  <a:gd name="T12" fmla="*/ 864 w 155"/>
                  <a:gd name="T13" fmla="*/ 264 h 163"/>
                  <a:gd name="T14" fmla="*/ 613 w 155"/>
                  <a:gd name="T15" fmla="*/ 456 h 163"/>
                  <a:gd name="T16" fmla="*/ 0 w 155"/>
                  <a:gd name="T17" fmla="*/ 592 h 163"/>
                  <a:gd name="T18" fmla="*/ 438 w 155"/>
                  <a:gd name="T19" fmla="*/ 627 h 163"/>
                  <a:gd name="T20" fmla="*/ 1222 w 155"/>
                  <a:gd name="T21" fmla="*/ 512 h 163"/>
                  <a:gd name="T22" fmla="*/ 1567 w 155"/>
                  <a:gd name="T23" fmla="*/ 854 h 163"/>
                  <a:gd name="T24" fmla="*/ 1472 w 155"/>
                  <a:gd name="T25" fmla="*/ 2778 h 163"/>
                  <a:gd name="T26" fmla="*/ 1975 w 155"/>
                  <a:gd name="T27" fmla="*/ 3098 h 163"/>
                  <a:gd name="T28" fmla="*/ 2288 w 155"/>
                  <a:gd name="T29" fmla="*/ 3098 h 163"/>
                  <a:gd name="T30" fmla="*/ 2401 w 155"/>
                  <a:gd name="T31" fmla="*/ 2869 h 163"/>
                  <a:gd name="T32" fmla="*/ 2130 w 155"/>
                  <a:gd name="T33" fmla="*/ 1332 h 16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5" h="163">
                    <a:moveTo>
                      <a:pt x="136" y="70"/>
                    </a:moveTo>
                    <a:cubicBezTo>
                      <a:pt x="127" y="57"/>
                      <a:pt x="116" y="35"/>
                      <a:pt x="99" y="16"/>
                    </a:cubicBezTo>
                    <a:cubicBezTo>
                      <a:pt x="85" y="0"/>
                      <a:pt x="75" y="2"/>
                      <a:pt x="62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1" y="8"/>
                      <a:pt x="60" y="9"/>
                      <a:pt x="59" y="11"/>
                    </a:cubicBezTo>
                    <a:cubicBezTo>
                      <a:pt x="57" y="11"/>
                      <a:pt x="56" y="12"/>
                      <a:pt x="55" y="13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0" y="18"/>
                      <a:pt x="43" y="23"/>
                      <a:pt x="39" y="24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2" y="36"/>
                      <a:pt x="21" y="35"/>
                      <a:pt x="28" y="33"/>
                    </a:cubicBezTo>
                    <a:cubicBezTo>
                      <a:pt x="35" y="31"/>
                      <a:pt x="54" y="21"/>
                      <a:pt x="78" y="27"/>
                    </a:cubicBezTo>
                    <a:cubicBezTo>
                      <a:pt x="86" y="31"/>
                      <a:pt x="95" y="37"/>
                      <a:pt x="100" y="45"/>
                    </a:cubicBezTo>
                    <a:cubicBezTo>
                      <a:pt x="110" y="64"/>
                      <a:pt x="120" y="124"/>
                      <a:pt x="94" y="146"/>
                    </a:cubicBezTo>
                    <a:cubicBezTo>
                      <a:pt x="126" y="163"/>
                      <a:pt x="126" y="163"/>
                      <a:pt x="126" y="163"/>
                    </a:cubicBezTo>
                    <a:cubicBezTo>
                      <a:pt x="146" y="163"/>
                      <a:pt x="146" y="163"/>
                      <a:pt x="146" y="163"/>
                    </a:cubicBezTo>
                    <a:cubicBezTo>
                      <a:pt x="146" y="163"/>
                      <a:pt x="150" y="160"/>
                      <a:pt x="153" y="151"/>
                    </a:cubicBezTo>
                    <a:cubicBezTo>
                      <a:pt x="155" y="141"/>
                      <a:pt x="145" y="83"/>
                      <a:pt x="136" y="70"/>
                    </a:cubicBezTo>
                    <a:close/>
                  </a:path>
                </a:pathLst>
              </a:custGeom>
              <a:solidFill>
                <a:srgbClr val="EA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6" name="Freeform 743">
                <a:extLst>
                  <a:ext uri="{FF2B5EF4-FFF2-40B4-BE49-F238E27FC236}">
                    <a16:creationId xmlns:a16="http://schemas.microsoft.com/office/drawing/2014/main" id="{34F5BB84-0F55-4FD9-84E2-D41291D6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3269"/>
                <a:ext cx="353" cy="438"/>
              </a:xfrm>
              <a:custGeom>
                <a:avLst/>
                <a:gdLst>
                  <a:gd name="T0" fmla="*/ 1900 w 141"/>
                  <a:gd name="T1" fmla="*/ 1354 h 164"/>
                  <a:gd name="T2" fmla="*/ 1334 w 141"/>
                  <a:gd name="T3" fmla="*/ 307 h 164"/>
                  <a:gd name="T4" fmla="*/ 739 w 141"/>
                  <a:gd name="T5" fmla="*/ 171 h 164"/>
                  <a:gd name="T6" fmla="*/ 739 w 141"/>
                  <a:gd name="T7" fmla="*/ 171 h 164"/>
                  <a:gd name="T8" fmla="*/ 688 w 141"/>
                  <a:gd name="T9" fmla="*/ 206 h 164"/>
                  <a:gd name="T10" fmla="*/ 626 w 141"/>
                  <a:gd name="T11" fmla="*/ 248 h 164"/>
                  <a:gd name="T12" fmla="*/ 646 w 141"/>
                  <a:gd name="T13" fmla="*/ 264 h 164"/>
                  <a:gd name="T14" fmla="*/ 376 w 141"/>
                  <a:gd name="T15" fmla="*/ 478 h 164"/>
                  <a:gd name="T16" fmla="*/ 95 w 141"/>
                  <a:gd name="T17" fmla="*/ 534 h 164"/>
                  <a:gd name="T18" fmla="*/ 0 w 141"/>
                  <a:gd name="T19" fmla="*/ 606 h 164"/>
                  <a:gd name="T20" fmla="*/ 676 w 141"/>
                  <a:gd name="T21" fmla="*/ 401 h 164"/>
                  <a:gd name="T22" fmla="*/ 1347 w 141"/>
                  <a:gd name="T23" fmla="*/ 606 h 164"/>
                  <a:gd name="T24" fmla="*/ 1963 w 141"/>
                  <a:gd name="T25" fmla="*/ 1827 h 164"/>
                  <a:gd name="T26" fmla="*/ 2131 w 141"/>
                  <a:gd name="T27" fmla="*/ 3045 h 164"/>
                  <a:gd name="T28" fmla="*/ 2213 w 141"/>
                  <a:gd name="T29" fmla="*/ 2804 h 164"/>
                  <a:gd name="T30" fmla="*/ 1900 w 141"/>
                  <a:gd name="T31" fmla="*/ 1354 h 1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1" h="164">
                    <a:moveTo>
                      <a:pt x="121" y="71"/>
                    </a:moveTo>
                    <a:cubicBezTo>
                      <a:pt x="112" y="58"/>
                      <a:pt x="101" y="35"/>
                      <a:pt x="85" y="16"/>
                    </a:cubicBezTo>
                    <a:cubicBezTo>
                      <a:pt x="71" y="0"/>
                      <a:pt x="61" y="3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6" y="10"/>
                      <a:pt x="44" y="11"/>
                    </a:cubicBezTo>
                    <a:cubicBezTo>
                      <a:pt x="43" y="12"/>
                      <a:pt x="42" y="13"/>
                      <a:pt x="40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6" y="18"/>
                      <a:pt x="29" y="24"/>
                      <a:pt x="24" y="25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2" y="32"/>
                      <a:pt x="33" y="26"/>
                      <a:pt x="43" y="21"/>
                    </a:cubicBezTo>
                    <a:cubicBezTo>
                      <a:pt x="53" y="17"/>
                      <a:pt x="72" y="18"/>
                      <a:pt x="86" y="32"/>
                    </a:cubicBezTo>
                    <a:cubicBezTo>
                      <a:pt x="99" y="46"/>
                      <a:pt x="116" y="74"/>
                      <a:pt x="125" y="96"/>
                    </a:cubicBezTo>
                    <a:cubicBezTo>
                      <a:pt x="132" y="114"/>
                      <a:pt x="137" y="151"/>
                      <a:pt x="136" y="160"/>
                    </a:cubicBezTo>
                    <a:cubicBezTo>
                      <a:pt x="135" y="164"/>
                      <a:pt x="139" y="156"/>
                      <a:pt x="141" y="147"/>
                    </a:cubicBezTo>
                    <a:cubicBezTo>
                      <a:pt x="141" y="130"/>
                      <a:pt x="129" y="82"/>
                      <a:pt x="121" y="71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7" name="Freeform 744">
                <a:extLst>
                  <a:ext uri="{FF2B5EF4-FFF2-40B4-BE49-F238E27FC236}">
                    <a16:creationId xmlns:a16="http://schemas.microsoft.com/office/drawing/2014/main" id="{0EB1E8FB-6117-4EA1-B799-4BC7A8A54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608"/>
                <a:ext cx="57" cy="232"/>
              </a:xfrm>
              <a:custGeom>
                <a:avLst/>
                <a:gdLst>
                  <a:gd name="T0" fmla="*/ 228 w 23"/>
                  <a:gd name="T1" fmla="*/ 1251 h 87"/>
                  <a:gd name="T2" fmla="*/ 258 w 23"/>
                  <a:gd name="T3" fmla="*/ 0 h 87"/>
                  <a:gd name="T4" fmla="*/ 349 w 23"/>
                  <a:gd name="T5" fmla="*/ 1515 h 87"/>
                  <a:gd name="T6" fmla="*/ 228 w 23"/>
                  <a:gd name="T7" fmla="*/ 1251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7">
                    <a:moveTo>
                      <a:pt x="15" y="66"/>
                    </a:moveTo>
                    <a:cubicBezTo>
                      <a:pt x="12" y="52"/>
                      <a:pt x="13" y="29"/>
                      <a:pt x="17" y="0"/>
                    </a:cubicBezTo>
                    <a:cubicBezTo>
                      <a:pt x="13" y="15"/>
                      <a:pt x="0" y="87"/>
                      <a:pt x="23" y="80"/>
                    </a:cubicBezTo>
                    <a:cubicBezTo>
                      <a:pt x="20" y="79"/>
                      <a:pt x="16" y="74"/>
                      <a:pt x="15" y="66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8" name="Freeform 745">
                <a:extLst>
                  <a:ext uri="{FF2B5EF4-FFF2-40B4-BE49-F238E27FC236}">
                    <a16:creationId xmlns:a16="http://schemas.microsoft.com/office/drawing/2014/main" id="{F8D582DF-63DD-4709-9FB7-5D2B1E690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507"/>
                <a:ext cx="393" cy="397"/>
              </a:xfrm>
              <a:custGeom>
                <a:avLst/>
                <a:gdLst>
                  <a:gd name="T0" fmla="*/ 2068 w 157"/>
                  <a:gd name="T1" fmla="*/ 0 h 149"/>
                  <a:gd name="T2" fmla="*/ 1429 w 157"/>
                  <a:gd name="T3" fmla="*/ 434 h 149"/>
                  <a:gd name="T4" fmla="*/ 1021 w 157"/>
                  <a:gd name="T5" fmla="*/ 1023 h 149"/>
                  <a:gd name="T6" fmla="*/ 801 w 157"/>
                  <a:gd name="T7" fmla="*/ 1215 h 149"/>
                  <a:gd name="T8" fmla="*/ 583 w 157"/>
                  <a:gd name="T9" fmla="*/ 1250 h 149"/>
                  <a:gd name="T10" fmla="*/ 208 w 157"/>
                  <a:gd name="T11" fmla="*/ 1910 h 149"/>
                  <a:gd name="T12" fmla="*/ 0 w 157"/>
                  <a:gd name="T13" fmla="*/ 2172 h 149"/>
                  <a:gd name="T14" fmla="*/ 238 w 157"/>
                  <a:gd name="T15" fmla="*/ 2401 h 149"/>
                  <a:gd name="T16" fmla="*/ 551 w 157"/>
                  <a:gd name="T17" fmla="*/ 2401 h 149"/>
                  <a:gd name="T18" fmla="*/ 1084 w 157"/>
                  <a:gd name="T19" fmla="*/ 2571 h 149"/>
                  <a:gd name="T20" fmla="*/ 2055 w 157"/>
                  <a:gd name="T21" fmla="*/ 2534 h 149"/>
                  <a:gd name="T22" fmla="*/ 2338 w 157"/>
                  <a:gd name="T23" fmla="*/ 1420 h 149"/>
                  <a:gd name="T24" fmla="*/ 2463 w 157"/>
                  <a:gd name="T25" fmla="*/ 887 h 149"/>
                  <a:gd name="T26" fmla="*/ 2118 w 157"/>
                  <a:gd name="T27" fmla="*/ 1156 h 149"/>
                  <a:gd name="T28" fmla="*/ 2088 w 157"/>
                  <a:gd name="T29" fmla="*/ 682 h 1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7" h="149">
                    <a:moveTo>
                      <a:pt x="132" y="0"/>
                    </a:moveTo>
                    <a:cubicBezTo>
                      <a:pt x="122" y="0"/>
                      <a:pt x="101" y="17"/>
                      <a:pt x="91" y="23"/>
                    </a:cubicBezTo>
                    <a:cubicBezTo>
                      <a:pt x="76" y="31"/>
                      <a:pt x="71" y="39"/>
                      <a:pt x="65" y="54"/>
                    </a:cubicBezTo>
                    <a:cubicBezTo>
                      <a:pt x="59" y="68"/>
                      <a:pt x="64" y="64"/>
                      <a:pt x="51" y="64"/>
                    </a:cubicBezTo>
                    <a:cubicBezTo>
                      <a:pt x="41" y="64"/>
                      <a:pt x="45" y="59"/>
                      <a:pt x="37" y="66"/>
                    </a:cubicBezTo>
                    <a:cubicBezTo>
                      <a:pt x="26" y="76"/>
                      <a:pt x="25" y="92"/>
                      <a:pt x="13" y="101"/>
                    </a:cubicBezTo>
                    <a:cubicBezTo>
                      <a:pt x="7" y="106"/>
                      <a:pt x="0" y="105"/>
                      <a:pt x="0" y="115"/>
                    </a:cubicBezTo>
                    <a:cubicBezTo>
                      <a:pt x="0" y="123"/>
                      <a:pt x="8" y="126"/>
                      <a:pt x="15" y="127"/>
                    </a:cubicBezTo>
                    <a:cubicBezTo>
                      <a:pt x="22" y="129"/>
                      <a:pt x="27" y="125"/>
                      <a:pt x="35" y="127"/>
                    </a:cubicBezTo>
                    <a:cubicBezTo>
                      <a:pt x="46" y="129"/>
                      <a:pt x="58" y="136"/>
                      <a:pt x="69" y="136"/>
                    </a:cubicBezTo>
                    <a:cubicBezTo>
                      <a:pt x="84" y="135"/>
                      <a:pt x="116" y="149"/>
                      <a:pt x="131" y="134"/>
                    </a:cubicBezTo>
                    <a:cubicBezTo>
                      <a:pt x="144" y="122"/>
                      <a:pt x="146" y="97"/>
                      <a:pt x="149" y="75"/>
                    </a:cubicBezTo>
                    <a:cubicBezTo>
                      <a:pt x="151" y="64"/>
                      <a:pt x="155" y="53"/>
                      <a:pt x="157" y="47"/>
                    </a:cubicBezTo>
                    <a:cubicBezTo>
                      <a:pt x="151" y="53"/>
                      <a:pt x="143" y="59"/>
                      <a:pt x="135" y="61"/>
                    </a:cubicBezTo>
                    <a:cubicBezTo>
                      <a:pt x="130" y="54"/>
                      <a:pt x="130" y="44"/>
                      <a:pt x="133" y="3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59" name="Freeform 746">
                <a:extLst>
                  <a:ext uri="{FF2B5EF4-FFF2-40B4-BE49-F238E27FC236}">
                    <a16:creationId xmlns:a16="http://schemas.microsoft.com/office/drawing/2014/main" id="{DB8ECBA2-8051-4CB2-98C3-93F76F827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3315"/>
                <a:ext cx="213" cy="240"/>
              </a:xfrm>
              <a:custGeom>
                <a:avLst/>
                <a:gdLst>
                  <a:gd name="T0" fmla="*/ 1275 w 85"/>
                  <a:gd name="T1" fmla="*/ 717 h 90"/>
                  <a:gd name="T2" fmla="*/ 1275 w 85"/>
                  <a:gd name="T3" fmla="*/ 739 h 90"/>
                  <a:gd name="T4" fmla="*/ 972 w 85"/>
                  <a:gd name="T5" fmla="*/ 477 h 90"/>
                  <a:gd name="T6" fmla="*/ 817 w 85"/>
                  <a:gd name="T7" fmla="*/ 93 h 90"/>
                  <a:gd name="T8" fmla="*/ 208 w 85"/>
                  <a:gd name="T9" fmla="*/ 264 h 90"/>
                  <a:gd name="T10" fmla="*/ 376 w 85"/>
                  <a:gd name="T11" fmla="*/ 989 h 90"/>
                  <a:gd name="T12" fmla="*/ 554 w 85"/>
                  <a:gd name="T13" fmla="*/ 1387 h 90"/>
                  <a:gd name="T14" fmla="*/ 647 w 85"/>
                  <a:gd name="T15" fmla="*/ 1592 h 90"/>
                  <a:gd name="T16" fmla="*/ 784 w 85"/>
                  <a:gd name="T17" fmla="*/ 1707 h 90"/>
                  <a:gd name="T18" fmla="*/ 880 w 85"/>
                  <a:gd name="T19" fmla="*/ 1003 h 90"/>
                  <a:gd name="T20" fmla="*/ 1338 w 85"/>
                  <a:gd name="T21" fmla="*/ 1024 h 90"/>
                  <a:gd name="T22" fmla="*/ 1243 w 85"/>
                  <a:gd name="T23" fmla="*/ 760 h 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5" h="90">
                    <a:moveTo>
                      <a:pt x="81" y="38"/>
                    </a:moveTo>
                    <a:cubicBezTo>
                      <a:pt x="82" y="39"/>
                      <a:pt x="82" y="39"/>
                      <a:pt x="81" y="39"/>
                    </a:cubicBezTo>
                    <a:cubicBezTo>
                      <a:pt x="74" y="37"/>
                      <a:pt x="66" y="30"/>
                      <a:pt x="62" y="25"/>
                    </a:cubicBezTo>
                    <a:cubicBezTo>
                      <a:pt x="57" y="19"/>
                      <a:pt x="59" y="8"/>
                      <a:pt x="52" y="5"/>
                    </a:cubicBezTo>
                    <a:cubicBezTo>
                      <a:pt x="43" y="0"/>
                      <a:pt x="20" y="8"/>
                      <a:pt x="13" y="14"/>
                    </a:cubicBezTo>
                    <a:cubicBezTo>
                      <a:pt x="0" y="28"/>
                      <a:pt x="17" y="41"/>
                      <a:pt x="24" y="52"/>
                    </a:cubicBezTo>
                    <a:cubicBezTo>
                      <a:pt x="29" y="59"/>
                      <a:pt x="31" y="66"/>
                      <a:pt x="35" y="73"/>
                    </a:cubicBezTo>
                    <a:cubicBezTo>
                      <a:pt x="36" y="77"/>
                      <a:pt x="39" y="81"/>
                      <a:pt x="41" y="84"/>
                    </a:cubicBezTo>
                    <a:cubicBezTo>
                      <a:pt x="44" y="86"/>
                      <a:pt x="48" y="87"/>
                      <a:pt x="50" y="90"/>
                    </a:cubicBezTo>
                    <a:cubicBezTo>
                      <a:pt x="53" y="79"/>
                      <a:pt x="45" y="62"/>
                      <a:pt x="56" y="53"/>
                    </a:cubicBezTo>
                    <a:cubicBezTo>
                      <a:pt x="66" y="44"/>
                      <a:pt x="75" y="51"/>
                      <a:pt x="85" y="54"/>
                    </a:cubicBezTo>
                    <a:cubicBezTo>
                      <a:pt x="85" y="49"/>
                      <a:pt x="81" y="45"/>
                      <a:pt x="79" y="40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0" name="Freeform 747">
                <a:extLst>
                  <a:ext uri="{FF2B5EF4-FFF2-40B4-BE49-F238E27FC236}">
                    <a16:creationId xmlns:a16="http://schemas.microsoft.com/office/drawing/2014/main" id="{ABF77DCA-A135-4F3A-922D-231D1DBB9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3397"/>
                <a:ext cx="180" cy="294"/>
              </a:xfrm>
              <a:custGeom>
                <a:avLst/>
                <a:gdLst>
                  <a:gd name="T0" fmla="*/ 113 w 72"/>
                  <a:gd name="T1" fmla="*/ 901 h 110"/>
                  <a:gd name="T2" fmla="*/ 0 w 72"/>
                  <a:gd name="T3" fmla="*/ 1451 h 110"/>
                  <a:gd name="T4" fmla="*/ 363 w 72"/>
                  <a:gd name="T5" fmla="*/ 1622 h 110"/>
                  <a:gd name="T6" fmla="*/ 520 w 72"/>
                  <a:gd name="T7" fmla="*/ 1964 h 110"/>
                  <a:gd name="T8" fmla="*/ 800 w 72"/>
                  <a:gd name="T9" fmla="*/ 1721 h 110"/>
                  <a:gd name="T10" fmla="*/ 1000 w 72"/>
                  <a:gd name="T11" fmla="*/ 1622 h 110"/>
                  <a:gd name="T12" fmla="*/ 1125 w 72"/>
                  <a:gd name="T13" fmla="*/ 1622 h 110"/>
                  <a:gd name="T14" fmla="*/ 988 w 72"/>
                  <a:gd name="T15" fmla="*/ 730 h 110"/>
                  <a:gd name="T16" fmla="*/ 770 w 72"/>
                  <a:gd name="T17" fmla="*/ 0 h 110"/>
                  <a:gd name="T18" fmla="*/ 688 w 72"/>
                  <a:gd name="T19" fmla="*/ 307 h 110"/>
                  <a:gd name="T20" fmla="*/ 458 w 72"/>
                  <a:gd name="T21" fmla="*/ 671 h 1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110">
                    <a:moveTo>
                      <a:pt x="7" y="47"/>
                    </a:moveTo>
                    <a:cubicBezTo>
                      <a:pt x="4" y="57"/>
                      <a:pt x="2" y="65"/>
                      <a:pt x="0" y="76"/>
                    </a:cubicBezTo>
                    <a:cubicBezTo>
                      <a:pt x="7" y="78"/>
                      <a:pt x="16" y="80"/>
                      <a:pt x="23" y="85"/>
                    </a:cubicBezTo>
                    <a:cubicBezTo>
                      <a:pt x="30" y="90"/>
                      <a:pt x="28" y="97"/>
                      <a:pt x="33" y="103"/>
                    </a:cubicBezTo>
                    <a:cubicBezTo>
                      <a:pt x="38" y="110"/>
                      <a:pt x="45" y="95"/>
                      <a:pt x="51" y="90"/>
                    </a:cubicBezTo>
                    <a:cubicBezTo>
                      <a:pt x="55" y="87"/>
                      <a:pt x="59" y="85"/>
                      <a:pt x="64" y="85"/>
                    </a:cubicBezTo>
                    <a:cubicBezTo>
                      <a:pt x="67" y="85"/>
                      <a:pt x="70" y="89"/>
                      <a:pt x="72" y="85"/>
                    </a:cubicBezTo>
                    <a:cubicBezTo>
                      <a:pt x="58" y="73"/>
                      <a:pt x="63" y="55"/>
                      <a:pt x="63" y="38"/>
                    </a:cubicBezTo>
                    <a:cubicBezTo>
                      <a:pt x="62" y="26"/>
                      <a:pt x="57" y="8"/>
                      <a:pt x="49" y="0"/>
                    </a:cubicBezTo>
                    <a:cubicBezTo>
                      <a:pt x="44" y="3"/>
                      <a:pt x="46" y="11"/>
                      <a:pt x="44" y="16"/>
                    </a:cubicBezTo>
                    <a:cubicBezTo>
                      <a:pt x="42" y="24"/>
                      <a:pt x="36" y="30"/>
                      <a:pt x="29" y="35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1" name="Freeform 748">
                <a:extLst>
                  <a:ext uri="{FF2B5EF4-FFF2-40B4-BE49-F238E27FC236}">
                    <a16:creationId xmlns:a16="http://schemas.microsoft.com/office/drawing/2014/main" id="{7235A195-7FFC-45F8-8F6A-AC12F671A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3221"/>
                <a:ext cx="260" cy="230"/>
              </a:xfrm>
              <a:custGeom>
                <a:avLst/>
                <a:gdLst>
                  <a:gd name="T0" fmla="*/ 875 w 104"/>
                  <a:gd name="T1" fmla="*/ 364 h 86"/>
                  <a:gd name="T2" fmla="*/ 1050 w 104"/>
                  <a:gd name="T3" fmla="*/ 628 h 86"/>
                  <a:gd name="T4" fmla="*/ 1345 w 104"/>
                  <a:gd name="T5" fmla="*/ 709 h 86"/>
                  <a:gd name="T6" fmla="*/ 1625 w 104"/>
                  <a:gd name="T7" fmla="*/ 1265 h 86"/>
                  <a:gd name="T8" fmla="*/ 1500 w 104"/>
                  <a:gd name="T9" fmla="*/ 1508 h 86"/>
                  <a:gd name="T10" fmla="*/ 1333 w 104"/>
                  <a:gd name="T11" fmla="*/ 1302 h 86"/>
                  <a:gd name="T12" fmla="*/ 833 w 104"/>
                  <a:gd name="T13" fmla="*/ 1645 h 86"/>
                  <a:gd name="T14" fmla="*/ 625 w 104"/>
                  <a:gd name="T15" fmla="*/ 709 h 86"/>
                  <a:gd name="T16" fmla="*/ 363 w 104"/>
                  <a:gd name="T17" fmla="*/ 516 h 86"/>
                  <a:gd name="T18" fmla="*/ 125 w 104"/>
                  <a:gd name="T19" fmla="*/ 973 h 86"/>
                  <a:gd name="T20" fmla="*/ 333 w 104"/>
                  <a:gd name="T21" fmla="*/ 56 h 86"/>
                  <a:gd name="T22" fmla="*/ 720 w 104"/>
                  <a:gd name="T23" fmla="*/ 171 h 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4" h="86">
                    <a:moveTo>
                      <a:pt x="56" y="19"/>
                    </a:moveTo>
                    <a:cubicBezTo>
                      <a:pt x="60" y="23"/>
                      <a:pt x="62" y="31"/>
                      <a:pt x="67" y="33"/>
                    </a:cubicBezTo>
                    <a:cubicBezTo>
                      <a:pt x="75" y="38"/>
                      <a:pt x="79" y="39"/>
                      <a:pt x="86" y="37"/>
                    </a:cubicBezTo>
                    <a:cubicBezTo>
                      <a:pt x="104" y="31"/>
                      <a:pt x="104" y="56"/>
                      <a:pt x="104" y="66"/>
                    </a:cubicBezTo>
                    <a:cubicBezTo>
                      <a:pt x="104" y="70"/>
                      <a:pt x="103" y="80"/>
                      <a:pt x="96" y="79"/>
                    </a:cubicBezTo>
                    <a:cubicBezTo>
                      <a:pt x="91" y="78"/>
                      <a:pt x="92" y="69"/>
                      <a:pt x="85" y="68"/>
                    </a:cubicBezTo>
                    <a:cubicBezTo>
                      <a:pt x="69" y="64"/>
                      <a:pt x="64" y="80"/>
                      <a:pt x="53" y="86"/>
                    </a:cubicBezTo>
                    <a:cubicBezTo>
                      <a:pt x="51" y="69"/>
                      <a:pt x="49" y="53"/>
                      <a:pt x="40" y="37"/>
                    </a:cubicBezTo>
                    <a:cubicBezTo>
                      <a:pt x="36" y="29"/>
                      <a:pt x="33" y="25"/>
                      <a:pt x="23" y="27"/>
                    </a:cubicBezTo>
                    <a:cubicBezTo>
                      <a:pt x="13" y="30"/>
                      <a:pt x="8" y="39"/>
                      <a:pt x="8" y="51"/>
                    </a:cubicBezTo>
                    <a:cubicBezTo>
                      <a:pt x="0" y="35"/>
                      <a:pt x="3" y="8"/>
                      <a:pt x="21" y="3"/>
                    </a:cubicBezTo>
                    <a:cubicBezTo>
                      <a:pt x="31" y="0"/>
                      <a:pt x="38" y="5"/>
                      <a:pt x="46" y="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2" name="Freeform 749">
                <a:extLst>
                  <a:ext uri="{FF2B5EF4-FFF2-40B4-BE49-F238E27FC236}">
                    <a16:creationId xmlns:a16="http://schemas.microsoft.com/office/drawing/2014/main" id="{05144B63-2AC8-461A-8213-52125C6D1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701"/>
                <a:ext cx="100" cy="174"/>
              </a:xfrm>
              <a:custGeom>
                <a:avLst/>
                <a:gdLst>
                  <a:gd name="T0" fmla="*/ 0 w 40"/>
                  <a:gd name="T1" fmla="*/ 265 h 65"/>
                  <a:gd name="T2" fmla="*/ 238 w 40"/>
                  <a:gd name="T3" fmla="*/ 286 h 65"/>
                  <a:gd name="T4" fmla="*/ 220 w 40"/>
                  <a:gd name="T5" fmla="*/ 616 h 65"/>
                  <a:gd name="T6" fmla="*/ 363 w 40"/>
                  <a:gd name="T7" fmla="*/ 1247 h 65"/>
                  <a:gd name="T8" fmla="*/ 583 w 40"/>
                  <a:gd name="T9" fmla="*/ 859 h 65"/>
                  <a:gd name="T10" fmla="*/ 595 w 40"/>
                  <a:gd name="T11" fmla="*/ 230 h 65"/>
                  <a:gd name="T12" fmla="*/ 175 w 4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5">
                    <a:moveTo>
                      <a:pt x="0" y="14"/>
                    </a:moveTo>
                    <a:cubicBezTo>
                      <a:pt x="4" y="8"/>
                      <a:pt x="12" y="9"/>
                      <a:pt x="15" y="15"/>
                    </a:cubicBezTo>
                    <a:cubicBezTo>
                      <a:pt x="18" y="20"/>
                      <a:pt x="15" y="27"/>
                      <a:pt x="14" y="32"/>
                    </a:cubicBezTo>
                    <a:cubicBezTo>
                      <a:pt x="13" y="40"/>
                      <a:pt x="12" y="62"/>
                      <a:pt x="23" y="65"/>
                    </a:cubicBezTo>
                    <a:cubicBezTo>
                      <a:pt x="26" y="57"/>
                      <a:pt x="30" y="49"/>
                      <a:pt x="37" y="45"/>
                    </a:cubicBezTo>
                    <a:cubicBezTo>
                      <a:pt x="29" y="35"/>
                      <a:pt x="40" y="23"/>
                      <a:pt x="38" y="12"/>
                    </a:cubicBezTo>
                    <a:cubicBezTo>
                      <a:pt x="36" y="4"/>
                      <a:pt x="18" y="1"/>
                      <a:pt x="11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3" name="Freeform 750">
                <a:extLst>
                  <a:ext uri="{FF2B5EF4-FFF2-40B4-BE49-F238E27FC236}">
                    <a16:creationId xmlns:a16="http://schemas.microsoft.com/office/drawing/2014/main" id="{55DAD596-4EB9-4722-97DB-13ABF6E52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3" y="2707"/>
                <a:ext cx="125" cy="90"/>
              </a:xfrm>
              <a:custGeom>
                <a:avLst/>
                <a:gdLst>
                  <a:gd name="T0" fmla="*/ 95 w 50"/>
                  <a:gd name="T1" fmla="*/ 0 h 34"/>
                  <a:gd name="T2" fmla="*/ 550 w 50"/>
                  <a:gd name="T3" fmla="*/ 132 h 34"/>
                  <a:gd name="T4" fmla="*/ 83 w 50"/>
                  <a:gd name="T5" fmla="*/ 630 h 34"/>
                  <a:gd name="T6" fmla="*/ 0 w 50"/>
                  <a:gd name="T7" fmla="*/ 111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4">
                    <a:moveTo>
                      <a:pt x="6" y="0"/>
                    </a:moveTo>
                    <a:cubicBezTo>
                      <a:pt x="13" y="4"/>
                      <a:pt x="27" y="2"/>
                      <a:pt x="35" y="7"/>
                    </a:cubicBezTo>
                    <a:cubicBezTo>
                      <a:pt x="50" y="20"/>
                      <a:pt x="13" y="33"/>
                      <a:pt x="5" y="34"/>
                    </a:cubicBezTo>
                    <a:cubicBezTo>
                      <a:pt x="3" y="25"/>
                      <a:pt x="7" y="12"/>
                      <a:pt x="0" y="6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4" name="Freeform 751">
                <a:extLst>
                  <a:ext uri="{FF2B5EF4-FFF2-40B4-BE49-F238E27FC236}">
                    <a16:creationId xmlns:a16="http://schemas.microsoft.com/office/drawing/2014/main" id="{7B302205-D5D8-475D-871E-49589EC3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3021"/>
                <a:ext cx="205" cy="270"/>
              </a:xfrm>
              <a:custGeom>
                <a:avLst/>
                <a:gdLst>
                  <a:gd name="T0" fmla="*/ 0 w 82"/>
                  <a:gd name="T1" fmla="*/ 535 h 101"/>
                  <a:gd name="T2" fmla="*/ 583 w 82"/>
                  <a:gd name="T3" fmla="*/ 230 h 101"/>
                  <a:gd name="T4" fmla="*/ 813 w 82"/>
                  <a:gd name="T5" fmla="*/ 150 h 101"/>
                  <a:gd name="T6" fmla="*/ 938 w 82"/>
                  <a:gd name="T7" fmla="*/ 535 h 101"/>
                  <a:gd name="T8" fmla="*/ 1033 w 82"/>
                  <a:gd name="T9" fmla="*/ 1243 h 101"/>
                  <a:gd name="T10" fmla="*/ 1145 w 82"/>
                  <a:gd name="T11" fmla="*/ 1529 h 101"/>
                  <a:gd name="T12" fmla="*/ 1283 w 82"/>
                  <a:gd name="T13" fmla="*/ 1930 h 101"/>
                  <a:gd name="T14" fmla="*/ 813 w 82"/>
                  <a:gd name="T15" fmla="*/ 1550 h 101"/>
                  <a:gd name="T16" fmla="*/ 613 w 82"/>
                  <a:gd name="T17" fmla="*/ 1564 h 101"/>
                  <a:gd name="T18" fmla="*/ 520 w 82"/>
                  <a:gd name="T19" fmla="*/ 1414 h 101"/>
                  <a:gd name="T20" fmla="*/ 458 w 82"/>
                  <a:gd name="T21" fmla="*/ 1107 h 101"/>
                  <a:gd name="T22" fmla="*/ 345 w 82"/>
                  <a:gd name="T23" fmla="*/ 957 h 101"/>
                  <a:gd name="T24" fmla="*/ 83 w 82"/>
                  <a:gd name="T25" fmla="*/ 765 h 10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2" h="101">
                    <a:moveTo>
                      <a:pt x="0" y="28"/>
                    </a:moveTo>
                    <a:cubicBezTo>
                      <a:pt x="16" y="29"/>
                      <a:pt x="24" y="23"/>
                      <a:pt x="37" y="12"/>
                    </a:cubicBezTo>
                    <a:cubicBezTo>
                      <a:pt x="43" y="7"/>
                      <a:pt x="46" y="0"/>
                      <a:pt x="52" y="8"/>
                    </a:cubicBezTo>
                    <a:cubicBezTo>
                      <a:pt x="56" y="14"/>
                      <a:pt x="57" y="22"/>
                      <a:pt x="60" y="28"/>
                    </a:cubicBezTo>
                    <a:cubicBezTo>
                      <a:pt x="66" y="40"/>
                      <a:pt x="63" y="53"/>
                      <a:pt x="66" y="65"/>
                    </a:cubicBezTo>
                    <a:cubicBezTo>
                      <a:pt x="67" y="70"/>
                      <a:pt x="71" y="75"/>
                      <a:pt x="73" y="80"/>
                    </a:cubicBezTo>
                    <a:cubicBezTo>
                      <a:pt x="75" y="86"/>
                      <a:pt x="81" y="95"/>
                      <a:pt x="82" y="101"/>
                    </a:cubicBezTo>
                    <a:cubicBezTo>
                      <a:pt x="76" y="92"/>
                      <a:pt x="63" y="84"/>
                      <a:pt x="52" y="81"/>
                    </a:cubicBezTo>
                    <a:cubicBezTo>
                      <a:pt x="46" y="80"/>
                      <a:pt x="43" y="82"/>
                      <a:pt x="39" y="82"/>
                    </a:cubicBezTo>
                    <a:cubicBezTo>
                      <a:pt x="33" y="82"/>
                      <a:pt x="34" y="81"/>
                      <a:pt x="33" y="74"/>
                    </a:cubicBezTo>
                    <a:cubicBezTo>
                      <a:pt x="32" y="69"/>
                      <a:pt x="31" y="63"/>
                      <a:pt x="29" y="58"/>
                    </a:cubicBezTo>
                    <a:cubicBezTo>
                      <a:pt x="27" y="53"/>
                      <a:pt x="26" y="53"/>
                      <a:pt x="22" y="50"/>
                    </a:cubicBezTo>
                    <a:cubicBezTo>
                      <a:pt x="16" y="45"/>
                      <a:pt x="14" y="41"/>
                      <a:pt x="5" y="4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5" name="Freeform 752">
                <a:extLst>
                  <a:ext uri="{FF2B5EF4-FFF2-40B4-BE49-F238E27FC236}">
                    <a16:creationId xmlns:a16="http://schemas.microsoft.com/office/drawing/2014/main" id="{7B8E0314-C2EE-4B9F-9322-C87BA71B3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3008"/>
                <a:ext cx="122" cy="229"/>
              </a:xfrm>
              <a:custGeom>
                <a:avLst/>
                <a:gdLst>
                  <a:gd name="T0" fmla="*/ 528 w 49"/>
                  <a:gd name="T1" fmla="*/ 682 h 86"/>
                  <a:gd name="T2" fmla="*/ 321 w 49"/>
                  <a:gd name="T3" fmla="*/ 341 h 86"/>
                  <a:gd name="T4" fmla="*/ 154 w 49"/>
                  <a:gd name="T5" fmla="*/ 0 h 86"/>
                  <a:gd name="T6" fmla="*/ 62 w 49"/>
                  <a:gd name="T7" fmla="*/ 490 h 86"/>
                  <a:gd name="T8" fmla="*/ 42 w 49"/>
                  <a:gd name="T9" fmla="*/ 1036 h 86"/>
                  <a:gd name="T10" fmla="*/ 30 w 49"/>
                  <a:gd name="T11" fmla="*/ 1339 h 86"/>
                  <a:gd name="T12" fmla="*/ 279 w 49"/>
                  <a:gd name="T13" fmla="*/ 1510 h 86"/>
                  <a:gd name="T14" fmla="*/ 540 w 49"/>
                  <a:gd name="T15" fmla="*/ 1566 h 86"/>
                  <a:gd name="T16" fmla="*/ 757 w 49"/>
                  <a:gd name="T17" fmla="*/ 1603 h 86"/>
                  <a:gd name="T18" fmla="*/ 433 w 49"/>
                  <a:gd name="T19" fmla="*/ 921 h 8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" h="86">
                    <a:moveTo>
                      <a:pt x="34" y="36"/>
                    </a:moveTo>
                    <a:cubicBezTo>
                      <a:pt x="27" y="35"/>
                      <a:pt x="24" y="24"/>
                      <a:pt x="21" y="18"/>
                    </a:cubicBezTo>
                    <a:cubicBezTo>
                      <a:pt x="18" y="14"/>
                      <a:pt x="15" y="1"/>
                      <a:pt x="10" y="0"/>
                    </a:cubicBezTo>
                    <a:cubicBezTo>
                      <a:pt x="6" y="5"/>
                      <a:pt x="3" y="19"/>
                      <a:pt x="4" y="26"/>
                    </a:cubicBezTo>
                    <a:cubicBezTo>
                      <a:pt x="4" y="37"/>
                      <a:pt x="4" y="45"/>
                      <a:pt x="3" y="55"/>
                    </a:cubicBezTo>
                    <a:cubicBezTo>
                      <a:pt x="2" y="60"/>
                      <a:pt x="0" y="66"/>
                      <a:pt x="2" y="71"/>
                    </a:cubicBezTo>
                    <a:cubicBezTo>
                      <a:pt x="4" y="79"/>
                      <a:pt x="11" y="79"/>
                      <a:pt x="18" y="80"/>
                    </a:cubicBezTo>
                    <a:cubicBezTo>
                      <a:pt x="24" y="81"/>
                      <a:pt x="29" y="82"/>
                      <a:pt x="35" y="83"/>
                    </a:cubicBezTo>
                    <a:cubicBezTo>
                      <a:pt x="39" y="84"/>
                      <a:pt x="46" y="83"/>
                      <a:pt x="49" y="85"/>
                    </a:cubicBezTo>
                    <a:cubicBezTo>
                      <a:pt x="31" y="86"/>
                      <a:pt x="27" y="62"/>
                      <a:pt x="28" y="4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6" name="Freeform 753">
                <a:extLst>
                  <a:ext uri="{FF2B5EF4-FFF2-40B4-BE49-F238E27FC236}">
                    <a16:creationId xmlns:a16="http://schemas.microsoft.com/office/drawing/2014/main" id="{5A283D9C-B1BA-49D4-AD00-263B4DB10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907"/>
                <a:ext cx="251" cy="341"/>
              </a:xfrm>
              <a:custGeom>
                <a:avLst/>
                <a:gdLst>
                  <a:gd name="T0" fmla="*/ 314 w 100"/>
                  <a:gd name="T1" fmla="*/ 887 h 128"/>
                  <a:gd name="T2" fmla="*/ 397 w 100"/>
                  <a:gd name="T3" fmla="*/ 1321 h 128"/>
                  <a:gd name="T4" fmla="*/ 442 w 100"/>
                  <a:gd name="T5" fmla="*/ 1433 h 128"/>
                  <a:gd name="T6" fmla="*/ 522 w 100"/>
                  <a:gd name="T7" fmla="*/ 1718 h 128"/>
                  <a:gd name="T8" fmla="*/ 693 w 100"/>
                  <a:gd name="T9" fmla="*/ 2081 h 128"/>
                  <a:gd name="T10" fmla="*/ 856 w 100"/>
                  <a:gd name="T11" fmla="*/ 2419 h 128"/>
                  <a:gd name="T12" fmla="*/ 838 w 100"/>
                  <a:gd name="T13" fmla="*/ 1910 h 128"/>
                  <a:gd name="T14" fmla="*/ 996 w 100"/>
                  <a:gd name="T15" fmla="*/ 1420 h 128"/>
                  <a:gd name="T16" fmla="*/ 1330 w 100"/>
                  <a:gd name="T17" fmla="*/ 1433 h 128"/>
                  <a:gd name="T18" fmla="*/ 1456 w 100"/>
                  <a:gd name="T19" fmla="*/ 1625 h 128"/>
                  <a:gd name="T20" fmla="*/ 1498 w 100"/>
                  <a:gd name="T21" fmla="*/ 1830 h 128"/>
                  <a:gd name="T22" fmla="*/ 1456 w 100"/>
                  <a:gd name="T23" fmla="*/ 1228 h 128"/>
                  <a:gd name="T24" fmla="*/ 1298 w 100"/>
                  <a:gd name="T25" fmla="*/ 815 h 128"/>
                  <a:gd name="T26" fmla="*/ 1122 w 100"/>
                  <a:gd name="T27" fmla="*/ 794 h 128"/>
                  <a:gd name="T28" fmla="*/ 889 w 100"/>
                  <a:gd name="T29" fmla="*/ 887 h 128"/>
                  <a:gd name="T30" fmla="*/ 617 w 100"/>
                  <a:gd name="T31" fmla="*/ 623 h 128"/>
                  <a:gd name="T32" fmla="*/ 379 w 100"/>
                  <a:gd name="T33" fmla="*/ 341 h 128"/>
                  <a:gd name="T34" fmla="*/ 221 w 100"/>
                  <a:gd name="T35" fmla="*/ 93 h 128"/>
                  <a:gd name="T36" fmla="*/ 0 w 100"/>
                  <a:gd name="T37" fmla="*/ 136 h 1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0" h="128">
                    <a:moveTo>
                      <a:pt x="20" y="47"/>
                    </a:moveTo>
                    <a:cubicBezTo>
                      <a:pt x="23" y="51"/>
                      <a:pt x="25" y="65"/>
                      <a:pt x="25" y="70"/>
                    </a:cubicBezTo>
                    <a:cubicBezTo>
                      <a:pt x="25" y="74"/>
                      <a:pt x="27" y="73"/>
                      <a:pt x="28" y="76"/>
                    </a:cubicBezTo>
                    <a:cubicBezTo>
                      <a:pt x="28" y="80"/>
                      <a:pt x="31" y="88"/>
                      <a:pt x="33" y="91"/>
                    </a:cubicBezTo>
                    <a:cubicBezTo>
                      <a:pt x="37" y="98"/>
                      <a:pt x="39" y="104"/>
                      <a:pt x="44" y="110"/>
                    </a:cubicBezTo>
                    <a:cubicBezTo>
                      <a:pt x="46" y="114"/>
                      <a:pt x="51" y="127"/>
                      <a:pt x="54" y="128"/>
                    </a:cubicBezTo>
                    <a:cubicBezTo>
                      <a:pt x="55" y="119"/>
                      <a:pt x="51" y="111"/>
                      <a:pt x="53" y="101"/>
                    </a:cubicBezTo>
                    <a:cubicBezTo>
                      <a:pt x="55" y="93"/>
                      <a:pt x="58" y="81"/>
                      <a:pt x="63" y="75"/>
                    </a:cubicBezTo>
                    <a:cubicBezTo>
                      <a:pt x="69" y="69"/>
                      <a:pt x="79" y="72"/>
                      <a:pt x="84" y="76"/>
                    </a:cubicBezTo>
                    <a:cubicBezTo>
                      <a:pt x="87" y="79"/>
                      <a:pt x="90" y="82"/>
                      <a:pt x="92" y="86"/>
                    </a:cubicBezTo>
                    <a:cubicBezTo>
                      <a:pt x="93" y="89"/>
                      <a:pt x="92" y="94"/>
                      <a:pt x="95" y="97"/>
                    </a:cubicBezTo>
                    <a:cubicBezTo>
                      <a:pt x="100" y="88"/>
                      <a:pt x="94" y="74"/>
                      <a:pt x="92" y="65"/>
                    </a:cubicBezTo>
                    <a:cubicBezTo>
                      <a:pt x="90" y="56"/>
                      <a:pt x="87" y="49"/>
                      <a:pt x="82" y="43"/>
                    </a:cubicBezTo>
                    <a:cubicBezTo>
                      <a:pt x="76" y="36"/>
                      <a:pt x="76" y="37"/>
                      <a:pt x="71" y="42"/>
                    </a:cubicBezTo>
                    <a:cubicBezTo>
                      <a:pt x="66" y="47"/>
                      <a:pt x="62" y="48"/>
                      <a:pt x="56" y="47"/>
                    </a:cubicBezTo>
                    <a:cubicBezTo>
                      <a:pt x="48" y="44"/>
                      <a:pt x="45" y="38"/>
                      <a:pt x="39" y="33"/>
                    </a:cubicBezTo>
                    <a:cubicBezTo>
                      <a:pt x="34" y="27"/>
                      <a:pt x="28" y="24"/>
                      <a:pt x="24" y="18"/>
                    </a:cubicBezTo>
                    <a:cubicBezTo>
                      <a:pt x="21" y="13"/>
                      <a:pt x="19" y="8"/>
                      <a:pt x="14" y="5"/>
                    </a:cubicBezTo>
                    <a:cubicBezTo>
                      <a:pt x="7" y="0"/>
                      <a:pt x="7" y="4"/>
                      <a:pt x="0" y="7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7" name="Freeform 754">
                <a:extLst>
                  <a:ext uri="{FF2B5EF4-FFF2-40B4-BE49-F238E27FC236}">
                    <a16:creationId xmlns:a16="http://schemas.microsoft.com/office/drawing/2014/main" id="{9EBCF26B-F2EB-4CDD-ABE5-009A0D5E9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3437"/>
                <a:ext cx="248" cy="224"/>
              </a:xfrm>
              <a:custGeom>
                <a:avLst/>
                <a:gdLst>
                  <a:gd name="T0" fmla="*/ 1556 w 99"/>
                  <a:gd name="T1" fmla="*/ 717 h 84"/>
                  <a:gd name="T2" fmla="*/ 1085 w 99"/>
                  <a:gd name="T3" fmla="*/ 909 h 84"/>
                  <a:gd name="T4" fmla="*/ 1160 w 99"/>
                  <a:gd name="T5" fmla="*/ 1592 h 84"/>
                  <a:gd name="T6" fmla="*/ 646 w 99"/>
                  <a:gd name="T7" fmla="*/ 1480 h 84"/>
                  <a:gd name="T8" fmla="*/ 396 w 99"/>
                  <a:gd name="T9" fmla="*/ 888 h 84"/>
                  <a:gd name="T10" fmla="*/ 238 w 99"/>
                  <a:gd name="T11" fmla="*/ 909 h 84"/>
                  <a:gd name="T12" fmla="*/ 0 w 99"/>
                  <a:gd name="T13" fmla="*/ 589 h 84"/>
                  <a:gd name="T14" fmla="*/ 271 w 99"/>
                  <a:gd name="T15" fmla="*/ 0 h 84"/>
                  <a:gd name="T16" fmla="*/ 426 w 99"/>
                  <a:gd name="T17" fmla="*/ 205 h 84"/>
                  <a:gd name="T18" fmla="*/ 691 w 99"/>
                  <a:gd name="T19" fmla="*/ 192 h 84"/>
                  <a:gd name="T20" fmla="*/ 992 w 99"/>
                  <a:gd name="T21" fmla="*/ 192 h 84"/>
                  <a:gd name="T22" fmla="*/ 1400 w 99"/>
                  <a:gd name="T23" fmla="*/ 376 h 8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9" h="84">
                    <a:moveTo>
                      <a:pt x="99" y="38"/>
                    </a:moveTo>
                    <a:cubicBezTo>
                      <a:pt x="92" y="30"/>
                      <a:pt x="74" y="40"/>
                      <a:pt x="69" y="48"/>
                    </a:cubicBezTo>
                    <a:cubicBezTo>
                      <a:pt x="62" y="57"/>
                      <a:pt x="66" y="76"/>
                      <a:pt x="74" y="84"/>
                    </a:cubicBezTo>
                    <a:cubicBezTo>
                      <a:pt x="63" y="83"/>
                      <a:pt x="53" y="83"/>
                      <a:pt x="41" y="78"/>
                    </a:cubicBezTo>
                    <a:cubicBezTo>
                      <a:pt x="27" y="73"/>
                      <a:pt x="27" y="60"/>
                      <a:pt x="25" y="47"/>
                    </a:cubicBezTo>
                    <a:cubicBezTo>
                      <a:pt x="22" y="48"/>
                      <a:pt x="18" y="49"/>
                      <a:pt x="15" y="48"/>
                    </a:cubicBezTo>
                    <a:cubicBezTo>
                      <a:pt x="20" y="37"/>
                      <a:pt x="11" y="30"/>
                      <a:pt x="0" y="31"/>
                    </a:cubicBezTo>
                    <a:cubicBezTo>
                      <a:pt x="9" y="26"/>
                      <a:pt x="15" y="8"/>
                      <a:pt x="17" y="0"/>
                    </a:cubicBezTo>
                    <a:cubicBezTo>
                      <a:pt x="19" y="7"/>
                      <a:pt x="20" y="8"/>
                      <a:pt x="27" y="11"/>
                    </a:cubicBezTo>
                    <a:cubicBezTo>
                      <a:pt x="35" y="14"/>
                      <a:pt x="37" y="12"/>
                      <a:pt x="44" y="10"/>
                    </a:cubicBezTo>
                    <a:cubicBezTo>
                      <a:pt x="50" y="8"/>
                      <a:pt x="57" y="10"/>
                      <a:pt x="63" y="10"/>
                    </a:cubicBezTo>
                    <a:cubicBezTo>
                      <a:pt x="75" y="10"/>
                      <a:pt x="80" y="11"/>
                      <a:pt x="89" y="2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8" name="Freeform 755">
                <a:extLst>
                  <a:ext uri="{FF2B5EF4-FFF2-40B4-BE49-F238E27FC236}">
                    <a16:creationId xmlns:a16="http://schemas.microsoft.com/office/drawing/2014/main" id="{FA9AEB00-12FB-4E78-846C-213E8D57D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3027"/>
                <a:ext cx="97" cy="242"/>
              </a:xfrm>
              <a:custGeom>
                <a:avLst/>
                <a:gdLst>
                  <a:gd name="T0" fmla="*/ 599 w 39"/>
                  <a:gd name="T1" fmla="*/ 205 h 91"/>
                  <a:gd name="T2" fmla="*/ 371 w 39"/>
                  <a:gd name="T3" fmla="*/ 941 h 91"/>
                  <a:gd name="T4" fmla="*/ 478 w 39"/>
                  <a:gd name="T5" fmla="*/ 1223 h 91"/>
                  <a:gd name="T6" fmla="*/ 0 w 39"/>
                  <a:gd name="T7" fmla="*/ 1713 h 91"/>
                  <a:gd name="T8" fmla="*/ 30 w 39"/>
                  <a:gd name="T9" fmla="*/ 1146 h 91"/>
                  <a:gd name="T10" fmla="*/ 199 w 39"/>
                  <a:gd name="T11" fmla="*/ 0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91">
                    <a:moveTo>
                      <a:pt x="39" y="11"/>
                    </a:moveTo>
                    <a:cubicBezTo>
                      <a:pt x="37" y="17"/>
                      <a:pt x="23" y="44"/>
                      <a:pt x="24" y="50"/>
                    </a:cubicBezTo>
                    <a:cubicBezTo>
                      <a:pt x="26" y="54"/>
                      <a:pt x="31" y="60"/>
                      <a:pt x="31" y="65"/>
                    </a:cubicBezTo>
                    <a:cubicBezTo>
                      <a:pt x="32" y="79"/>
                      <a:pt x="5" y="80"/>
                      <a:pt x="0" y="91"/>
                    </a:cubicBezTo>
                    <a:cubicBezTo>
                      <a:pt x="4" y="80"/>
                      <a:pt x="8" y="73"/>
                      <a:pt x="2" y="61"/>
                    </a:cubicBezTo>
                    <a:cubicBezTo>
                      <a:pt x="17" y="53"/>
                      <a:pt x="25" y="15"/>
                      <a:pt x="13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69" name="Freeform 756">
                <a:extLst>
                  <a:ext uri="{FF2B5EF4-FFF2-40B4-BE49-F238E27FC236}">
                    <a16:creationId xmlns:a16="http://schemas.microsoft.com/office/drawing/2014/main" id="{FCF15C02-67A5-4514-9C06-B6FDEBCAD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3309"/>
                <a:ext cx="202" cy="179"/>
              </a:xfrm>
              <a:custGeom>
                <a:avLst/>
                <a:gdLst>
                  <a:gd name="T0" fmla="*/ 529 w 81"/>
                  <a:gd name="T1" fmla="*/ 0 h 67"/>
                  <a:gd name="T2" fmla="*/ 696 w 81"/>
                  <a:gd name="T3" fmla="*/ 435 h 67"/>
                  <a:gd name="T4" fmla="*/ 1244 w 81"/>
                  <a:gd name="T5" fmla="*/ 251 h 67"/>
                  <a:gd name="T6" fmla="*/ 1257 w 81"/>
                  <a:gd name="T7" fmla="*/ 991 h 67"/>
                  <a:gd name="T8" fmla="*/ 995 w 81"/>
                  <a:gd name="T9" fmla="*/ 1013 h 67"/>
                  <a:gd name="T10" fmla="*/ 778 w 81"/>
                  <a:gd name="T11" fmla="*/ 1277 h 67"/>
                  <a:gd name="T12" fmla="*/ 529 w 81"/>
                  <a:gd name="T13" fmla="*/ 799 h 67"/>
                  <a:gd name="T14" fmla="*/ 0 w 81"/>
                  <a:gd name="T15" fmla="*/ 879 h 67"/>
                  <a:gd name="T16" fmla="*/ 279 w 81"/>
                  <a:gd name="T17" fmla="*/ 21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1" h="67">
                    <a:moveTo>
                      <a:pt x="34" y="0"/>
                    </a:moveTo>
                    <a:cubicBezTo>
                      <a:pt x="35" y="8"/>
                      <a:pt x="41" y="23"/>
                      <a:pt x="45" y="23"/>
                    </a:cubicBezTo>
                    <a:cubicBezTo>
                      <a:pt x="55" y="24"/>
                      <a:pt x="70" y="10"/>
                      <a:pt x="80" y="13"/>
                    </a:cubicBezTo>
                    <a:cubicBezTo>
                      <a:pt x="73" y="27"/>
                      <a:pt x="73" y="38"/>
                      <a:pt x="81" y="52"/>
                    </a:cubicBezTo>
                    <a:cubicBezTo>
                      <a:pt x="76" y="50"/>
                      <a:pt x="69" y="50"/>
                      <a:pt x="64" y="53"/>
                    </a:cubicBezTo>
                    <a:cubicBezTo>
                      <a:pt x="57" y="56"/>
                      <a:pt x="57" y="65"/>
                      <a:pt x="50" y="67"/>
                    </a:cubicBezTo>
                    <a:cubicBezTo>
                      <a:pt x="45" y="58"/>
                      <a:pt x="50" y="43"/>
                      <a:pt x="34" y="42"/>
                    </a:cubicBezTo>
                    <a:cubicBezTo>
                      <a:pt x="21" y="42"/>
                      <a:pt x="12" y="54"/>
                      <a:pt x="0" y="46"/>
                    </a:cubicBezTo>
                    <a:cubicBezTo>
                      <a:pt x="12" y="34"/>
                      <a:pt x="23" y="20"/>
                      <a:pt x="18" y="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0" name="Freeform 757">
                <a:extLst>
                  <a:ext uri="{FF2B5EF4-FFF2-40B4-BE49-F238E27FC236}">
                    <a16:creationId xmlns:a16="http://schemas.microsoft.com/office/drawing/2014/main" id="{384873F6-F64B-46DD-8A13-0D810A7FE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499"/>
                <a:ext cx="103" cy="157"/>
              </a:xfrm>
              <a:custGeom>
                <a:avLst/>
                <a:gdLst>
                  <a:gd name="T0" fmla="*/ 442 w 41"/>
                  <a:gd name="T1" fmla="*/ 1019 h 59"/>
                  <a:gd name="T2" fmla="*/ 379 w 41"/>
                  <a:gd name="T3" fmla="*/ 490 h 59"/>
                  <a:gd name="T4" fmla="*/ 651 w 41"/>
                  <a:gd name="T5" fmla="*/ 341 h 59"/>
                  <a:gd name="T6" fmla="*/ 430 w 41"/>
                  <a:gd name="T7" fmla="*/ 21 h 59"/>
                  <a:gd name="T8" fmla="*/ 50 w 41"/>
                  <a:gd name="T9" fmla="*/ 192 h 59"/>
                  <a:gd name="T10" fmla="*/ 176 w 41"/>
                  <a:gd name="T11" fmla="*/ 567 h 59"/>
                  <a:gd name="T12" fmla="*/ 317 w 41"/>
                  <a:gd name="T13" fmla="*/ 111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59">
                    <a:moveTo>
                      <a:pt x="28" y="54"/>
                    </a:moveTo>
                    <a:cubicBezTo>
                      <a:pt x="24" y="48"/>
                      <a:pt x="21" y="33"/>
                      <a:pt x="24" y="26"/>
                    </a:cubicBezTo>
                    <a:cubicBezTo>
                      <a:pt x="28" y="19"/>
                      <a:pt x="35" y="19"/>
                      <a:pt x="41" y="18"/>
                    </a:cubicBezTo>
                    <a:cubicBezTo>
                      <a:pt x="38" y="12"/>
                      <a:pt x="33" y="2"/>
                      <a:pt x="27" y="1"/>
                    </a:cubicBezTo>
                    <a:cubicBezTo>
                      <a:pt x="21" y="0"/>
                      <a:pt x="5" y="4"/>
                      <a:pt x="3" y="10"/>
                    </a:cubicBezTo>
                    <a:cubicBezTo>
                      <a:pt x="0" y="17"/>
                      <a:pt x="9" y="24"/>
                      <a:pt x="11" y="30"/>
                    </a:cubicBezTo>
                    <a:cubicBezTo>
                      <a:pt x="15" y="40"/>
                      <a:pt x="21" y="48"/>
                      <a:pt x="20" y="59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1" name="Freeform 758">
                <a:extLst>
                  <a:ext uri="{FF2B5EF4-FFF2-40B4-BE49-F238E27FC236}">
                    <a16:creationId xmlns:a16="http://schemas.microsoft.com/office/drawing/2014/main" id="{76E1F851-F04B-4CF6-B5BB-AB66B314A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3400"/>
                <a:ext cx="311" cy="315"/>
              </a:xfrm>
              <a:custGeom>
                <a:avLst/>
                <a:gdLst>
                  <a:gd name="T0" fmla="*/ 1956 w 124"/>
                  <a:gd name="T1" fmla="*/ 1711 h 118"/>
                  <a:gd name="T2" fmla="*/ 1452 w 124"/>
                  <a:gd name="T3" fmla="*/ 1866 h 118"/>
                  <a:gd name="T4" fmla="*/ 981 w 124"/>
                  <a:gd name="T5" fmla="*/ 2152 h 118"/>
                  <a:gd name="T6" fmla="*/ 913 w 124"/>
                  <a:gd name="T7" fmla="*/ 1789 h 118"/>
                  <a:gd name="T8" fmla="*/ 818 w 124"/>
                  <a:gd name="T9" fmla="*/ 1311 h 118"/>
                  <a:gd name="T10" fmla="*/ 283 w 124"/>
                  <a:gd name="T11" fmla="*/ 833 h 118"/>
                  <a:gd name="T12" fmla="*/ 176 w 124"/>
                  <a:gd name="T13" fmla="*/ 320 h 118"/>
                  <a:gd name="T14" fmla="*/ 0 w 124"/>
                  <a:gd name="T15" fmla="*/ 171 h 118"/>
                  <a:gd name="T16" fmla="*/ 441 w 124"/>
                  <a:gd name="T17" fmla="*/ 192 h 118"/>
                  <a:gd name="T18" fmla="*/ 818 w 124"/>
                  <a:gd name="T19" fmla="*/ 320 h 118"/>
                  <a:gd name="T20" fmla="*/ 1673 w 124"/>
                  <a:gd name="T21" fmla="*/ 593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4" h="118">
                    <a:moveTo>
                      <a:pt x="124" y="90"/>
                    </a:moveTo>
                    <a:cubicBezTo>
                      <a:pt x="113" y="81"/>
                      <a:pt x="102" y="91"/>
                      <a:pt x="92" y="98"/>
                    </a:cubicBezTo>
                    <a:cubicBezTo>
                      <a:pt x="86" y="102"/>
                      <a:pt x="69" y="118"/>
                      <a:pt x="62" y="113"/>
                    </a:cubicBezTo>
                    <a:cubicBezTo>
                      <a:pt x="57" y="110"/>
                      <a:pt x="59" y="99"/>
                      <a:pt x="58" y="94"/>
                    </a:cubicBezTo>
                    <a:cubicBezTo>
                      <a:pt x="57" y="85"/>
                      <a:pt x="55" y="77"/>
                      <a:pt x="52" y="69"/>
                    </a:cubicBezTo>
                    <a:cubicBezTo>
                      <a:pt x="43" y="50"/>
                      <a:pt x="39" y="46"/>
                      <a:pt x="18" y="44"/>
                    </a:cubicBezTo>
                    <a:cubicBezTo>
                      <a:pt x="20" y="40"/>
                      <a:pt x="13" y="23"/>
                      <a:pt x="11" y="17"/>
                    </a:cubicBezTo>
                    <a:cubicBezTo>
                      <a:pt x="9" y="14"/>
                      <a:pt x="2" y="11"/>
                      <a:pt x="0" y="9"/>
                    </a:cubicBezTo>
                    <a:cubicBezTo>
                      <a:pt x="1" y="8"/>
                      <a:pt x="20" y="6"/>
                      <a:pt x="28" y="10"/>
                    </a:cubicBezTo>
                    <a:cubicBezTo>
                      <a:pt x="38" y="15"/>
                      <a:pt x="41" y="14"/>
                      <a:pt x="52" y="17"/>
                    </a:cubicBezTo>
                    <a:cubicBezTo>
                      <a:pt x="78" y="24"/>
                      <a:pt x="102" y="0"/>
                      <a:pt x="106" y="3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2" name="Freeform 759">
                <a:extLst>
                  <a:ext uri="{FF2B5EF4-FFF2-40B4-BE49-F238E27FC236}">
                    <a16:creationId xmlns:a16="http://schemas.microsoft.com/office/drawing/2014/main" id="{E6423CDE-E111-436B-ACEB-16810F8F1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3080"/>
                <a:ext cx="110" cy="141"/>
              </a:xfrm>
              <a:custGeom>
                <a:avLst/>
                <a:gdLst>
                  <a:gd name="T0" fmla="*/ 645 w 44"/>
                  <a:gd name="T1" fmla="*/ 849 h 53"/>
                  <a:gd name="T2" fmla="*/ 625 w 44"/>
                  <a:gd name="T3" fmla="*/ 396 h 53"/>
                  <a:gd name="T4" fmla="*/ 688 w 44"/>
                  <a:gd name="T5" fmla="*/ 341 h 53"/>
                  <a:gd name="T6" fmla="*/ 563 w 44"/>
                  <a:gd name="T7" fmla="*/ 261 h 53"/>
                  <a:gd name="T8" fmla="*/ 333 w 44"/>
                  <a:gd name="T9" fmla="*/ 261 h 53"/>
                  <a:gd name="T10" fmla="*/ 188 w 44"/>
                  <a:gd name="T11" fmla="*/ 170 h 53"/>
                  <a:gd name="T12" fmla="*/ 50 w 44"/>
                  <a:gd name="T13" fmla="*/ 452 h 53"/>
                  <a:gd name="T14" fmla="*/ 20 w 44"/>
                  <a:gd name="T15" fmla="*/ 545 h 53"/>
                  <a:gd name="T16" fmla="*/ 50 w 44"/>
                  <a:gd name="T17" fmla="*/ 793 h 53"/>
                  <a:gd name="T18" fmla="*/ 458 w 44"/>
                  <a:gd name="T19" fmla="*/ 976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" h="53">
                    <a:moveTo>
                      <a:pt x="41" y="45"/>
                    </a:moveTo>
                    <a:cubicBezTo>
                      <a:pt x="34" y="41"/>
                      <a:pt x="37" y="26"/>
                      <a:pt x="40" y="21"/>
                    </a:cubicBezTo>
                    <a:cubicBezTo>
                      <a:pt x="41" y="19"/>
                      <a:pt x="43" y="20"/>
                      <a:pt x="44" y="18"/>
                    </a:cubicBezTo>
                    <a:cubicBezTo>
                      <a:pt x="44" y="14"/>
                      <a:pt x="38" y="14"/>
                      <a:pt x="36" y="14"/>
                    </a:cubicBezTo>
                    <a:cubicBezTo>
                      <a:pt x="31" y="14"/>
                      <a:pt x="26" y="14"/>
                      <a:pt x="21" y="14"/>
                    </a:cubicBezTo>
                    <a:cubicBezTo>
                      <a:pt x="16" y="13"/>
                      <a:pt x="15" y="12"/>
                      <a:pt x="12" y="9"/>
                    </a:cubicBezTo>
                    <a:cubicBezTo>
                      <a:pt x="1" y="0"/>
                      <a:pt x="5" y="17"/>
                      <a:pt x="3" y="24"/>
                    </a:cubicBezTo>
                    <a:cubicBezTo>
                      <a:pt x="3" y="26"/>
                      <a:pt x="1" y="29"/>
                      <a:pt x="1" y="29"/>
                    </a:cubicBezTo>
                    <a:cubicBezTo>
                      <a:pt x="0" y="33"/>
                      <a:pt x="2" y="38"/>
                      <a:pt x="3" y="42"/>
                    </a:cubicBezTo>
                    <a:cubicBezTo>
                      <a:pt x="8" y="53"/>
                      <a:pt x="18" y="52"/>
                      <a:pt x="29" y="5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3" name="Freeform 760">
                <a:extLst>
                  <a:ext uri="{FF2B5EF4-FFF2-40B4-BE49-F238E27FC236}">
                    <a16:creationId xmlns:a16="http://schemas.microsoft.com/office/drawing/2014/main" id="{003E06D7-2B95-4D24-9377-E78E4908F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501"/>
                <a:ext cx="163" cy="326"/>
              </a:xfrm>
              <a:custGeom>
                <a:avLst/>
                <a:gdLst>
                  <a:gd name="T0" fmla="*/ 301 w 65"/>
                  <a:gd name="T1" fmla="*/ 0 h 122"/>
                  <a:gd name="T2" fmla="*/ 301 w 65"/>
                  <a:gd name="T3" fmla="*/ 21 h 122"/>
                  <a:gd name="T4" fmla="*/ 95 w 65"/>
                  <a:gd name="T5" fmla="*/ 820 h 122"/>
                  <a:gd name="T6" fmla="*/ 20 w 65"/>
                  <a:gd name="T7" fmla="*/ 1643 h 122"/>
                  <a:gd name="T8" fmla="*/ 33 w 65"/>
                  <a:gd name="T9" fmla="*/ 2042 h 122"/>
                  <a:gd name="T10" fmla="*/ 251 w 65"/>
                  <a:gd name="T11" fmla="*/ 2327 h 122"/>
                  <a:gd name="T12" fmla="*/ 597 w 65"/>
                  <a:gd name="T13" fmla="*/ 2042 h 122"/>
                  <a:gd name="T14" fmla="*/ 818 w 65"/>
                  <a:gd name="T15" fmla="*/ 1507 h 122"/>
                  <a:gd name="T16" fmla="*/ 838 w 65"/>
                  <a:gd name="T17" fmla="*/ 593 h 122"/>
                  <a:gd name="T18" fmla="*/ 930 w 65"/>
                  <a:gd name="T19" fmla="*/ 230 h 122"/>
                  <a:gd name="T20" fmla="*/ 1026 w 65"/>
                  <a:gd name="T21" fmla="*/ 0 h 122"/>
                  <a:gd name="T22" fmla="*/ 301 w 65"/>
                  <a:gd name="T23" fmla="*/ 0 h 12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122">
                    <a:moveTo>
                      <a:pt x="19" y="0"/>
                    </a:moveTo>
                    <a:cubicBezTo>
                      <a:pt x="19" y="0"/>
                      <a:pt x="19" y="1"/>
                      <a:pt x="19" y="1"/>
                    </a:cubicBezTo>
                    <a:cubicBezTo>
                      <a:pt x="14" y="14"/>
                      <a:pt x="9" y="29"/>
                      <a:pt x="6" y="43"/>
                    </a:cubicBezTo>
                    <a:cubicBezTo>
                      <a:pt x="3" y="57"/>
                      <a:pt x="1" y="71"/>
                      <a:pt x="1" y="86"/>
                    </a:cubicBezTo>
                    <a:cubicBezTo>
                      <a:pt x="1" y="93"/>
                      <a:pt x="0" y="100"/>
                      <a:pt x="2" y="107"/>
                    </a:cubicBezTo>
                    <a:cubicBezTo>
                      <a:pt x="4" y="115"/>
                      <a:pt x="8" y="121"/>
                      <a:pt x="16" y="122"/>
                    </a:cubicBezTo>
                    <a:cubicBezTo>
                      <a:pt x="25" y="122"/>
                      <a:pt x="32" y="113"/>
                      <a:pt x="38" y="107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45" y="64"/>
                      <a:pt x="49" y="44"/>
                      <a:pt x="53" y="31"/>
                    </a:cubicBezTo>
                    <a:cubicBezTo>
                      <a:pt x="55" y="24"/>
                      <a:pt x="57" y="18"/>
                      <a:pt x="59" y="12"/>
                    </a:cubicBezTo>
                    <a:cubicBezTo>
                      <a:pt x="61" y="8"/>
                      <a:pt x="63" y="4"/>
                      <a:pt x="65" y="0"/>
                    </a:cubicBez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4" name="Freeform 761">
                <a:extLst>
                  <a:ext uri="{FF2B5EF4-FFF2-40B4-BE49-F238E27FC236}">
                    <a16:creationId xmlns:a16="http://schemas.microsoft.com/office/drawing/2014/main" id="{5CF3CF43-8D79-44B0-9E50-6C6CB288F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8" y="2813"/>
                <a:ext cx="92" cy="75"/>
              </a:xfrm>
              <a:custGeom>
                <a:avLst/>
                <a:gdLst>
                  <a:gd name="T0" fmla="*/ 0 w 37"/>
                  <a:gd name="T1" fmla="*/ 0 h 28"/>
                  <a:gd name="T2" fmla="*/ 259 w 37"/>
                  <a:gd name="T3" fmla="*/ 458 h 28"/>
                  <a:gd name="T4" fmla="*/ 445 w 37"/>
                  <a:gd name="T5" fmla="*/ 209 h 28"/>
                  <a:gd name="T6" fmla="*/ 537 w 37"/>
                  <a:gd name="T7" fmla="*/ 56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8">
                    <a:moveTo>
                      <a:pt x="0" y="0"/>
                    </a:moveTo>
                    <a:cubicBezTo>
                      <a:pt x="2" y="6"/>
                      <a:pt x="5" y="28"/>
                      <a:pt x="17" y="24"/>
                    </a:cubicBezTo>
                    <a:cubicBezTo>
                      <a:pt x="21" y="23"/>
                      <a:pt x="25" y="14"/>
                      <a:pt x="29" y="11"/>
                    </a:cubicBezTo>
                    <a:cubicBezTo>
                      <a:pt x="33" y="7"/>
                      <a:pt x="37" y="11"/>
                      <a:pt x="35" y="3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5" name="Freeform 762">
                <a:extLst>
                  <a:ext uri="{FF2B5EF4-FFF2-40B4-BE49-F238E27FC236}">
                    <a16:creationId xmlns:a16="http://schemas.microsoft.com/office/drawing/2014/main" id="{46864531-94CD-4946-97D4-17281A7C7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2848"/>
                <a:ext cx="135" cy="139"/>
              </a:xfrm>
              <a:custGeom>
                <a:avLst/>
                <a:gdLst>
                  <a:gd name="T0" fmla="*/ 0 w 54"/>
                  <a:gd name="T1" fmla="*/ 994 h 52"/>
                  <a:gd name="T2" fmla="*/ 250 w 54"/>
                  <a:gd name="T3" fmla="*/ 436 h 52"/>
                  <a:gd name="T4" fmla="*/ 363 w 54"/>
                  <a:gd name="T5" fmla="*/ 251 h 52"/>
                  <a:gd name="T6" fmla="*/ 550 w 54"/>
                  <a:gd name="T7" fmla="*/ 0 h 52"/>
                  <a:gd name="T8" fmla="*/ 613 w 54"/>
                  <a:gd name="T9" fmla="*/ 364 h 52"/>
                  <a:gd name="T10" fmla="*/ 845 w 54"/>
                  <a:gd name="T11" fmla="*/ 628 h 52"/>
                  <a:gd name="T12" fmla="*/ 500 w 54"/>
                  <a:gd name="T13" fmla="*/ 786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52">
                    <a:moveTo>
                      <a:pt x="0" y="52"/>
                    </a:moveTo>
                    <a:cubicBezTo>
                      <a:pt x="8" y="45"/>
                      <a:pt x="18" y="33"/>
                      <a:pt x="16" y="23"/>
                    </a:cubicBezTo>
                    <a:cubicBezTo>
                      <a:pt x="15" y="15"/>
                      <a:pt x="16" y="18"/>
                      <a:pt x="23" y="13"/>
                    </a:cubicBezTo>
                    <a:cubicBezTo>
                      <a:pt x="28" y="10"/>
                      <a:pt x="29" y="4"/>
                      <a:pt x="35" y="0"/>
                    </a:cubicBezTo>
                    <a:cubicBezTo>
                      <a:pt x="40" y="5"/>
                      <a:pt x="36" y="13"/>
                      <a:pt x="39" y="19"/>
                    </a:cubicBezTo>
                    <a:cubicBezTo>
                      <a:pt x="43" y="25"/>
                      <a:pt x="54" y="27"/>
                      <a:pt x="54" y="33"/>
                    </a:cubicBezTo>
                    <a:cubicBezTo>
                      <a:pt x="48" y="37"/>
                      <a:pt x="39" y="38"/>
                      <a:pt x="32" y="4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6" name="Freeform 763">
                <a:extLst>
                  <a:ext uri="{FF2B5EF4-FFF2-40B4-BE49-F238E27FC236}">
                    <a16:creationId xmlns:a16="http://schemas.microsoft.com/office/drawing/2014/main" id="{40D7CB4D-6A48-4C80-9038-5535BAB9C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368"/>
                <a:ext cx="235" cy="275"/>
              </a:xfrm>
              <a:custGeom>
                <a:avLst/>
                <a:gdLst>
                  <a:gd name="T0" fmla="*/ 188 w 94"/>
                  <a:gd name="T1" fmla="*/ 457 h 103"/>
                  <a:gd name="T2" fmla="*/ 658 w 94"/>
                  <a:gd name="T3" fmla="*/ 342 h 103"/>
                  <a:gd name="T4" fmla="*/ 958 w 94"/>
                  <a:gd name="T5" fmla="*/ 115 h 103"/>
                  <a:gd name="T6" fmla="*/ 1188 w 94"/>
                  <a:gd name="T7" fmla="*/ 534 h 103"/>
                  <a:gd name="T8" fmla="*/ 1363 w 94"/>
                  <a:gd name="T9" fmla="*/ 948 h 103"/>
                  <a:gd name="T10" fmla="*/ 1363 w 94"/>
                  <a:gd name="T11" fmla="*/ 1391 h 103"/>
                  <a:gd name="T12" fmla="*/ 1083 w 94"/>
                  <a:gd name="T13" fmla="*/ 1412 h 103"/>
                  <a:gd name="T14" fmla="*/ 800 w 94"/>
                  <a:gd name="T15" fmla="*/ 1562 h 103"/>
                  <a:gd name="T16" fmla="*/ 613 w 94"/>
                  <a:gd name="T17" fmla="*/ 1848 h 103"/>
                  <a:gd name="T18" fmla="*/ 645 w 94"/>
                  <a:gd name="T19" fmla="*/ 1583 h 103"/>
                  <a:gd name="T20" fmla="*/ 283 w 94"/>
                  <a:gd name="T21" fmla="*/ 1068 h 103"/>
                  <a:gd name="T22" fmla="*/ 0 w 94"/>
                  <a:gd name="T23" fmla="*/ 969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" h="103">
                    <a:moveTo>
                      <a:pt x="12" y="24"/>
                    </a:moveTo>
                    <a:cubicBezTo>
                      <a:pt x="21" y="24"/>
                      <a:pt x="34" y="22"/>
                      <a:pt x="42" y="18"/>
                    </a:cubicBezTo>
                    <a:cubicBezTo>
                      <a:pt x="49" y="13"/>
                      <a:pt x="52" y="0"/>
                      <a:pt x="61" y="6"/>
                    </a:cubicBezTo>
                    <a:cubicBezTo>
                      <a:pt x="67" y="11"/>
                      <a:pt x="71" y="21"/>
                      <a:pt x="76" y="28"/>
                    </a:cubicBezTo>
                    <a:cubicBezTo>
                      <a:pt x="82" y="35"/>
                      <a:pt x="85" y="41"/>
                      <a:pt x="87" y="50"/>
                    </a:cubicBezTo>
                    <a:cubicBezTo>
                      <a:pt x="89" y="57"/>
                      <a:pt x="94" y="69"/>
                      <a:pt x="87" y="73"/>
                    </a:cubicBezTo>
                    <a:cubicBezTo>
                      <a:pt x="82" y="77"/>
                      <a:pt x="74" y="75"/>
                      <a:pt x="69" y="74"/>
                    </a:cubicBezTo>
                    <a:cubicBezTo>
                      <a:pt x="59" y="73"/>
                      <a:pt x="58" y="76"/>
                      <a:pt x="51" y="82"/>
                    </a:cubicBezTo>
                    <a:cubicBezTo>
                      <a:pt x="47" y="86"/>
                      <a:pt x="43" y="93"/>
                      <a:pt x="39" y="97"/>
                    </a:cubicBezTo>
                    <a:cubicBezTo>
                      <a:pt x="30" y="103"/>
                      <a:pt x="42" y="90"/>
                      <a:pt x="41" y="83"/>
                    </a:cubicBezTo>
                    <a:cubicBezTo>
                      <a:pt x="40" y="75"/>
                      <a:pt x="26" y="60"/>
                      <a:pt x="18" y="56"/>
                    </a:cubicBezTo>
                    <a:cubicBezTo>
                      <a:pt x="12" y="53"/>
                      <a:pt x="5" y="58"/>
                      <a:pt x="0" y="51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7" name="Freeform 764">
                <a:extLst>
                  <a:ext uri="{FF2B5EF4-FFF2-40B4-BE49-F238E27FC236}">
                    <a16:creationId xmlns:a16="http://schemas.microsoft.com/office/drawing/2014/main" id="{F075230F-F9CB-4B5D-A963-4CA3E43B8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3595"/>
                <a:ext cx="211" cy="114"/>
              </a:xfrm>
              <a:custGeom>
                <a:avLst/>
                <a:gdLst>
                  <a:gd name="T0" fmla="*/ 0 w 84"/>
                  <a:gd name="T1" fmla="*/ 801 h 43"/>
                  <a:gd name="T2" fmla="*/ 1047 w 84"/>
                  <a:gd name="T3" fmla="*/ 801 h 43"/>
                  <a:gd name="T4" fmla="*/ 1027 w 84"/>
                  <a:gd name="T5" fmla="*/ 711 h 43"/>
                  <a:gd name="T6" fmla="*/ 1331 w 84"/>
                  <a:gd name="T7" fmla="*/ 337 h 43"/>
                  <a:gd name="T8" fmla="*/ 397 w 84"/>
                  <a:gd name="T9" fmla="*/ 0 h 43"/>
                  <a:gd name="T10" fmla="*/ 0 w 84"/>
                  <a:gd name="T11" fmla="*/ 80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3">
                    <a:moveTo>
                      <a:pt x="0" y="43"/>
                    </a:moveTo>
                    <a:cubicBezTo>
                      <a:pt x="66" y="43"/>
                      <a:pt x="66" y="43"/>
                      <a:pt x="66" y="43"/>
                    </a:cubicBezTo>
                    <a:cubicBezTo>
                      <a:pt x="66" y="41"/>
                      <a:pt x="65" y="39"/>
                      <a:pt x="65" y="38"/>
                    </a:cubicBezTo>
                    <a:cubicBezTo>
                      <a:pt x="67" y="23"/>
                      <a:pt x="73" y="24"/>
                      <a:pt x="84" y="18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6" y="11"/>
                      <a:pt x="4" y="28"/>
                      <a:pt x="0" y="43"/>
                    </a:cubicBezTo>
                    <a:close/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8" name="Freeform 765">
                <a:extLst>
                  <a:ext uri="{FF2B5EF4-FFF2-40B4-BE49-F238E27FC236}">
                    <a16:creationId xmlns:a16="http://schemas.microsoft.com/office/drawing/2014/main" id="{B42878A8-B6C5-4EC5-BD4A-4FE97150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533"/>
                <a:ext cx="170" cy="331"/>
              </a:xfrm>
              <a:custGeom>
                <a:avLst/>
                <a:gdLst>
                  <a:gd name="T0" fmla="*/ 1063 w 68"/>
                  <a:gd name="T1" fmla="*/ 248 h 124"/>
                  <a:gd name="T2" fmla="*/ 283 w 68"/>
                  <a:gd name="T3" fmla="*/ 115 h 124"/>
                  <a:gd name="T4" fmla="*/ 20 w 68"/>
                  <a:gd name="T5" fmla="*/ 798 h 124"/>
                  <a:gd name="T6" fmla="*/ 83 w 68"/>
                  <a:gd name="T7" fmla="*/ 1674 h 124"/>
                  <a:gd name="T8" fmla="*/ 488 w 68"/>
                  <a:gd name="T9" fmla="*/ 2360 h 124"/>
                  <a:gd name="T10" fmla="*/ 458 w 68"/>
                  <a:gd name="T11" fmla="*/ 1217 h 124"/>
                  <a:gd name="T12" fmla="*/ 583 w 68"/>
                  <a:gd name="T13" fmla="*/ 742 h 124"/>
                  <a:gd name="T14" fmla="*/ 938 w 68"/>
                  <a:gd name="T15" fmla="*/ 227 h 1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124">
                    <a:moveTo>
                      <a:pt x="68" y="13"/>
                    </a:moveTo>
                    <a:cubicBezTo>
                      <a:pt x="56" y="1"/>
                      <a:pt x="32" y="0"/>
                      <a:pt x="18" y="6"/>
                    </a:cubicBezTo>
                    <a:cubicBezTo>
                      <a:pt x="1" y="14"/>
                      <a:pt x="0" y="25"/>
                      <a:pt x="1" y="42"/>
                    </a:cubicBezTo>
                    <a:cubicBezTo>
                      <a:pt x="2" y="58"/>
                      <a:pt x="1" y="74"/>
                      <a:pt x="5" y="88"/>
                    </a:cubicBezTo>
                    <a:cubicBezTo>
                      <a:pt x="8" y="101"/>
                      <a:pt x="16" y="124"/>
                      <a:pt x="31" y="124"/>
                    </a:cubicBezTo>
                    <a:cubicBezTo>
                      <a:pt x="30" y="105"/>
                      <a:pt x="24" y="84"/>
                      <a:pt x="29" y="64"/>
                    </a:cubicBezTo>
                    <a:cubicBezTo>
                      <a:pt x="31" y="56"/>
                      <a:pt x="35" y="48"/>
                      <a:pt x="37" y="39"/>
                    </a:cubicBezTo>
                    <a:cubicBezTo>
                      <a:pt x="40" y="29"/>
                      <a:pt x="47" y="14"/>
                      <a:pt x="60" y="12"/>
                    </a:cubicBezTo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79" name="Freeform 766">
                <a:extLst>
                  <a:ext uri="{FF2B5EF4-FFF2-40B4-BE49-F238E27FC236}">
                    <a16:creationId xmlns:a16="http://schemas.microsoft.com/office/drawing/2014/main" id="{65F31323-B96C-4CFD-806F-FDE9B9861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2731"/>
                <a:ext cx="193" cy="245"/>
              </a:xfrm>
              <a:custGeom>
                <a:avLst/>
                <a:gdLst>
                  <a:gd name="T0" fmla="*/ 0 w 77"/>
                  <a:gd name="T1" fmla="*/ 682 h 92"/>
                  <a:gd name="T2" fmla="*/ 208 w 77"/>
                  <a:gd name="T3" fmla="*/ 980 h 92"/>
                  <a:gd name="T4" fmla="*/ 113 w 77"/>
                  <a:gd name="T5" fmla="*/ 1340 h 92"/>
                  <a:gd name="T6" fmla="*/ 376 w 77"/>
                  <a:gd name="T7" fmla="*/ 1547 h 92"/>
                  <a:gd name="T8" fmla="*/ 584 w 77"/>
                  <a:gd name="T9" fmla="*/ 1646 h 92"/>
                  <a:gd name="T10" fmla="*/ 709 w 77"/>
                  <a:gd name="T11" fmla="*/ 1228 h 92"/>
                  <a:gd name="T12" fmla="*/ 1088 w 77"/>
                  <a:gd name="T13" fmla="*/ 703 h 92"/>
                  <a:gd name="T14" fmla="*/ 1150 w 77"/>
                  <a:gd name="T15" fmla="*/ 205 h 92"/>
                  <a:gd name="T16" fmla="*/ 910 w 77"/>
                  <a:gd name="T17" fmla="*/ 93 h 92"/>
                  <a:gd name="T18" fmla="*/ 647 w 77"/>
                  <a:gd name="T19" fmla="*/ 0 h 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92">
                    <a:moveTo>
                      <a:pt x="0" y="36"/>
                    </a:moveTo>
                    <a:cubicBezTo>
                      <a:pt x="2" y="45"/>
                      <a:pt x="10" y="45"/>
                      <a:pt x="13" y="52"/>
                    </a:cubicBezTo>
                    <a:cubicBezTo>
                      <a:pt x="16" y="58"/>
                      <a:pt x="10" y="66"/>
                      <a:pt x="7" y="71"/>
                    </a:cubicBezTo>
                    <a:cubicBezTo>
                      <a:pt x="11" y="77"/>
                      <a:pt x="18" y="78"/>
                      <a:pt x="24" y="82"/>
                    </a:cubicBezTo>
                    <a:cubicBezTo>
                      <a:pt x="28" y="84"/>
                      <a:pt x="33" y="87"/>
                      <a:pt x="37" y="87"/>
                    </a:cubicBezTo>
                    <a:cubicBezTo>
                      <a:pt x="57" y="92"/>
                      <a:pt x="45" y="77"/>
                      <a:pt x="45" y="65"/>
                    </a:cubicBezTo>
                    <a:cubicBezTo>
                      <a:pt x="46" y="53"/>
                      <a:pt x="63" y="48"/>
                      <a:pt x="69" y="37"/>
                    </a:cubicBezTo>
                    <a:cubicBezTo>
                      <a:pt x="73" y="31"/>
                      <a:pt x="77" y="18"/>
                      <a:pt x="73" y="11"/>
                    </a:cubicBezTo>
                    <a:cubicBezTo>
                      <a:pt x="70" y="5"/>
                      <a:pt x="65" y="6"/>
                      <a:pt x="58" y="5"/>
                    </a:cubicBezTo>
                    <a:cubicBezTo>
                      <a:pt x="52" y="4"/>
                      <a:pt x="47" y="1"/>
                      <a:pt x="41" y="0"/>
                    </a:cubicBezTo>
                  </a:path>
                </a:pathLst>
              </a:custGeom>
              <a:solidFill>
                <a:srgbClr val="5341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2240" name="Freeform 767">
              <a:extLst>
                <a:ext uri="{FF2B5EF4-FFF2-40B4-BE49-F238E27FC236}">
                  <a16:creationId xmlns:a16="http://schemas.microsoft.com/office/drawing/2014/main" id="{41913D17-AE20-490A-8F8A-658F83E60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" y="2973"/>
              <a:ext cx="141" cy="187"/>
            </a:xfrm>
            <a:custGeom>
              <a:avLst/>
              <a:gdLst>
                <a:gd name="T0" fmla="*/ 546 w 56"/>
                <a:gd name="T1" fmla="*/ 21 h 70"/>
                <a:gd name="T2" fmla="*/ 179 w 56"/>
                <a:gd name="T3" fmla="*/ 206 h 70"/>
                <a:gd name="T4" fmla="*/ 20 w 56"/>
                <a:gd name="T5" fmla="*/ 401 h 70"/>
                <a:gd name="T6" fmla="*/ 179 w 56"/>
                <a:gd name="T7" fmla="*/ 649 h 70"/>
                <a:gd name="T8" fmla="*/ 380 w 56"/>
                <a:gd name="T9" fmla="*/ 820 h 70"/>
                <a:gd name="T10" fmla="*/ 494 w 56"/>
                <a:gd name="T11" fmla="*/ 1071 h 70"/>
                <a:gd name="T12" fmla="*/ 718 w 56"/>
                <a:gd name="T13" fmla="*/ 1183 h 70"/>
                <a:gd name="T14" fmla="*/ 894 w 56"/>
                <a:gd name="T15" fmla="*/ 1314 h 70"/>
                <a:gd name="T16" fmla="*/ 735 w 56"/>
                <a:gd name="T17" fmla="*/ 1012 h 70"/>
                <a:gd name="T18" fmla="*/ 652 w 56"/>
                <a:gd name="T19" fmla="*/ 684 h 70"/>
                <a:gd name="T20" fmla="*/ 652 w 56"/>
                <a:gd name="T21" fmla="*/ 77 h 7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70">
                  <a:moveTo>
                    <a:pt x="34" y="1"/>
                  </a:moveTo>
                  <a:cubicBezTo>
                    <a:pt x="24" y="0"/>
                    <a:pt x="18" y="5"/>
                    <a:pt x="11" y="11"/>
                  </a:cubicBezTo>
                  <a:cubicBezTo>
                    <a:pt x="7" y="14"/>
                    <a:pt x="1" y="16"/>
                    <a:pt x="1" y="21"/>
                  </a:cubicBezTo>
                  <a:cubicBezTo>
                    <a:pt x="0" y="27"/>
                    <a:pt x="7" y="31"/>
                    <a:pt x="11" y="34"/>
                  </a:cubicBezTo>
                  <a:cubicBezTo>
                    <a:pt x="15" y="37"/>
                    <a:pt x="20" y="39"/>
                    <a:pt x="24" y="43"/>
                  </a:cubicBezTo>
                  <a:cubicBezTo>
                    <a:pt x="28" y="47"/>
                    <a:pt x="28" y="52"/>
                    <a:pt x="31" y="56"/>
                  </a:cubicBezTo>
                  <a:cubicBezTo>
                    <a:pt x="35" y="61"/>
                    <a:pt x="40" y="60"/>
                    <a:pt x="45" y="62"/>
                  </a:cubicBezTo>
                  <a:cubicBezTo>
                    <a:pt x="49" y="64"/>
                    <a:pt x="52" y="70"/>
                    <a:pt x="56" y="69"/>
                  </a:cubicBezTo>
                  <a:cubicBezTo>
                    <a:pt x="55" y="64"/>
                    <a:pt x="49" y="59"/>
                    <a:pt x="46" y="53"/>
                  </a:cubicBezTo>
                  <a:cubicBezTo>
                    <a:pt x="43" y="48"/>
                    <a:pt x="42" y="42"/>
                    <a:pt x="41" y="36"/>
                  </a:cubicBezTo>
                  <a:cubicBezTo>
                    <a:pt x="40" y="28"/>
                    <a:pt x="38" y="11"/>
                    <a:pt x="41" y="4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1" name="Freeform 768">
              <a:extLst>
                <a:ext uri="{FF2B5EF4-FFF2-40B4-BE49-F238E27FC236}">
                  <a16:creationId xmlns:a16="http://schemas.microsoft.com/office/drawing/2014/main" id="{7168AC4A-8D9F-4F9D-B0CD-ADD1A6F48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3411"/>
              <a:ext cx="95" cy="192"/>
            </a:xfrm>
            <a:custGeom>
              <a:avLst/>
              <a:gdLst>
                <a:gd name="T0" fmla="*/ 595 w 38"/>
                <a:gd name="T1" fmla="*/ 35 h 72"/>
                <a:gd name="T2" fmla="*/ 250 w 38"/>
                <a:gd name="T3" fmla="*/ 968 h 72"/>
                <a:gd name="T4" fmla="*/ 188 w 38"/>
                <a:gd name="T5" fmla="*/ 1288 h 72"/>
                <a:gd name="T6" fmla="*/ 0 w 38"/>
                <a:gd name="T7" fmla="*/ 1344 h 72"/>
                <a:gd name="T8" fmla="*/ 113 w 38"/>
                <a:gd name="T9" fmla="*/ 704 h 72"/>
                <a:gd name="T10" fmla="*/ 63 w 38"/>
                <a:gd name="T11" fmla="*/ 227 h 72"/>
                <a:gd name="T12" fmla="*/ 175 w 38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72">
                  <a:moveTo>
                    <a:pt x="38" y="2"/>
                  </a:moveTo>
                  <a:cubicBezTo>
                    <a:pt x="22" y="13"/>
                    <a:pt x="19" y="32"/>
                    <a:pt x="16" y="51"/>
                  </a:cubicBezTo>
                  <a:cubicBezTo>
                    <a:pt x="15" y="56"/>
                    <a:pt x="16" y="64"/>
                    <a:pt x="12" y="68"/>
                  </a:cubicBezTo>
                  <a:cubicBezTo>
                    <a:pt x="9" y="70"/>
                    <a:pt x="3" y="72"/>
                    <a:pt x="0" y="71"/>
                  </a:cubicBezTo>
                  <a:cubicBezTo>
                    <a:pt x="7" y="62"/>
                    <a:pt x="6" y="49"/>
                    <a:pt x="7" y="37"/>
                  </a:cubicBezTo>
                  <a:cubicBezTo>
                    <a:pt x="8" y="30"/>
                    <a:pt x="4" y="19"/>
                    <a:pt x="4" y="12"/>
                  </a:cubicBezTo>
                  <a:cubicBezTo>
                    <a:pt x="4" y="6"/>
                    <a:pt x="9" y="6"/>
                    <a:pt x="11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2" name="Freeform 769">
              <a:extLst>
                <a:ext uri="{FF2B5EF4-FFF2-40B4-BE49-F238E27FC236}">
                  <a16:creationId xmlns:a16="http://schemas.microsoft.com/office/drawing/2014/main" id="{C43AEDFE-24A1-4F63-BF88-76F82FD55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389"/>
              <a:ext cx="182" cy="302"/>
            </a:xfrm>
            <a:custGeom>
              <a:avLst/>
              <a:gdLst>
                <a:gd name="T0" fmla="*/ 0 w 73"/>
                <a:gd name="T1" fmla="*/ 593 h 113"/>
                <a:gd name="T2" fmla="*/ 137 w 73"/>
                <a:gd name="T3" fmla="*/ 478 h 113"/>
                <a:gd name="T4" fmla="*/ 324 w 73"/>
                <a:gd name="T5" fmla="*/ 730 h 113"/>
                <a:gd name="T6" fmla="*/ 374 w 73"/>
                <a:gd name="T7" fmla="*/ 1128 h 113"/>
                <a:gd name="T8" fmla="*/ 496 w 73"/>
                <a:gd name="T9" fmla="*/ 1451 h 113"/>
                <a:gd name="T10" fmla="*/ 696 w 73"/>
                <a:gd name="T11" fmla="*/ 1871 h 113"/>
                <a:gd name="T12" fmla="*/ 932 w 73"/>
                <a:gd name="T13" fmla="*/ 2063 h 113"/>
                <a:gd name="T14" fmla="*/ 1132 w 73"/>
                <a:gd name="T15" fmla="*/ 2157 h 113"/>
                <a:gd name="T16" fmla="*/ 653 w 73"/>
                <a:gd name="T17" fmla="*/ 1315 h 113"/>
                <a:gd name="T18" fmla="*/ 728 w 73"/>
                <a:gd name="T19" fmla="*/ 436 h 113"/>
                <a:gd name="T20" fmla="*/ 496 w 73"/>
                <a:gd name="T21" fmla="*/ 115 h 113"/>
                <a:gd name="T22" fmla="*/ 30 w 73"/>
                <a:gd name="T23" fmla="*/ 136 h 1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3" h="113">
                  <a:moveTo>
                    <a:pt x="0" y="31"/>
                  </a:moveTo>
                  <a:cubicBezTo>
                    <a:pt x="2" y="28"/>
                    <a:pt x="5" y="25"/>
                    <a:pt x="9" y="25"/>
                  </a:cubicBezTo>
                  <a:cubicBezTo>
                    <a:pt x="17" y="24"/>
                    <a:pt x="19" y="31"/>
                    <a:pt x="21" y="38"/>
                  </a:cubicBezTo>
                  <a:cubicBezTo>
                    <a:pt x="22" y="45"/>
                    <a:pt x="22" y="52"/>
                    <a:pt x="24" y="59"/>
                  </a:cubicBezTo>
                  <a:cubicBezTo>
                    <a:pt x="26" y="65"/>
                    <a:pt x="30" y="70"/>
                    <a:pt x="32" y="76"/>
                  </a:cubicBezTo>
                  <a:cubicBezTo>
                    <a:pt x="35" y="85"/>
                    <a:pt x="37" y="92"/>
                    <a:pt x="45" y="98"/>
                  </a:cubicBezTo>
                  <a:cubicBezTo>
                    <a:pt x="49" y="102"/>
                    <a:pt x="55" y="106"/>
                    <a:pt x="60" y="108"/>
                  </a:cubicBezTo>
                  <a:cubicBezTo>
                    <a:pt x="64" y="110"/>
                    <a:pt x="70" y="109"/>
                    <a:pt x="73" y="113"/>
                  </a:cubicBezTo>
                  <a:cubicBezTo>
                    <a:pt x="59" y="106"/>
                    <a:pt x="45" y="85"/>
                    <a:pt x="42" y="69"/>
                  </a:cubicBezTo>
                  <a:cubicBezTo>
                    <a:pt x="39" y="53"/>
                    <a:pt x="37" y="36"/>
                    <a:pt x="47" y="23"/>
                  </a:cubicBezTo>
                  <a:cubicBezTo>
                    <a:pt x="38" y="20"/>
                    <a:pt x="39" y="11"/>
                    <a:pt x="32" y="6"/>
                  </a:cubicBezTo>
                  <a:cubicBezTo>
                    <a:pt x="25" y="0"/>
                    <a:pt x="8" y="2"/>
                    <a:pt x="2" y="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3" name="Freeform 770">
              <a:extLst>
                <a:ext uri="{FF2B5EF4-FFF2-40B4-BE49-F238E27FC236}">
                  <a16:creationId xmlns:a16="http://schemas.microsoft.com/office/drawing/2014/main" id="{86B84F43-CA40-4165-A931-D9E5A9324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3317"/>
              <a:ext cx="210" cy="248"/>
            </a:xfrm>
            <a:custGeom>
              <a:avLst/>
              <a:gdLst>
                <a:gd name="T0" fmla="*/ 283 w 84"/>
                <a:gd name="T1" fmla="*/ 248 h 93"/>
                <a:gd name="T2" fmla="*/ 613 w 84"/>
                <a:gd name="T3" fmla="*/ 77 h 93"/>
                <a:gd name="T4" fmla="*/ 833 w 84"/>
                <a:gd name="T5" fmla="*/ 77 h 93"/>
                <a:gd name="T6" fmla="*/ 613 w 84"/>
                <a:gd name="T7" fmla="*/ 264 h 93"/>
                <a:gd name="T8" fmla="*/ 583 w 84"/>
                <a:gd name="T9" fmla="*/ 605 h 93"/>
                <a:gd name="T10" fmla="*/ 1020 w 84"/>
                <a:gd name="T11" fmla="*/ 797 h 93"/>
                <a:gd name="T12" fmla="*/ 1175 w 84"/>
                <a:gd name="T13" fmla="*/ 1003 h 93"/>
                <a:gd name="T14" fmla="*/ 1300 w 84"/>
                <a:gd name="T15" fmla="*/ 1365 h 93"/>
                <a:gd name="T16" fmla="*/ 988 w 84"/>
                <a:gd name="T17" fmla="*/ 1536 h 93"/>
                <a:gd name="T18" fmla="*/ 845 w 84"/>
                <a:gd name="T19" fmla="*/ 1763 h 93"/>
                <a:gd name="T20" fmla="*/ 595 w 84"/>
                <a:gd name="T21" fmla="*/ 1139 h 93"/>
                <a:gd name="T22" fmla="*/ 0 w 84"/>
                <a:gd name="T23" fmla="*/ 947 h 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93">
                  <a:moveTo>
                    <a:pt x="18" y="13"/>
                  </a:moveTo>
                  <a:cubicBezTo>
                    <a:pt x="25" y="10"/>
                    <a:pt x="31" y="6"/>
                    <a:pt x="39" y="4"/>
                  </a:cubicBezTo>
                  <a:cubicBezTo>
                    <a:pt x="43" y="3"/>
                    <a:pt x="49" y="0"/>
                    <a:pt x="53" y="4"/>
                  </a:cubicBezTo>
                  <a:cubicBezTo>
                    <a:pt x="46" y="7"/>
                    <a:pt x="43" y="7"/>
                    <a:pt x="39" y="14"/>
                  </a:cubicBezTo>
                  <a:cubicBezTo>
                    <a:pt x="35" y="20"/>
                    <a:pt x="31" y="25"/>
                    <a:pt x="37" y="32"/>
                  </a:cubicBezTo>
                  <a:cubicBezTo>
                    <a:pt x="44" y="39"/>
                    <a:pt x="56" y="38"/>
                    <a:pt x="65" y="42"/>
                  </a:cubicBezTo>
                  <a:cubicBezTo>
                    <a:pt x="69" y="45"/>
                    <a:pt x="72" y="48"/>
                    <a:pt x="75" y="53"/>
                  </a:cubicBezTo>
                  <a:cubicBezTo>
                    <a:pt x="78" y="57"/>
                    <a:pt x="84" y="67"/>
                    <a:pt x="83" y="72"/>
                  </a:cubicBezTo>
                  <a:cubicBezTo>
                    <a:pt x="75" y="73"/>
                    <a:pt x="68" y="73"/>
                    <a:pt x="63" y="81"/>
                  </a:cubicBezTo>
                  <a:cubicBezTo>
                    <a:pt x="60" y="85"/>
                    <a:pt x="61" y="93"/>
                    <a:pt x="54" y="93"/>
                  </a:cubicBezTo>
                  <a:cubicBezTo>
                    <a:pt x="49" y="82"/>
                    <a:pt x="43" y="71"/>
                    <a:pt x="38" y="60"/>
                  </a:cubicBezTo>
                  <a:cubicBezTo>
                    <a:pt x="31" y="48"/>
                    <a:pt x="12" y="40"/>
                    <a:pt x="0" y="5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4" name="Freeform 771">
              <a:extLst>
                <a:ext uri="{FF2B5EF4-FFF2-40B4-BE49-F238E27FC236}">
                  <a16:creationId xmlns:a16="http://schemas.microsoft.com/office/drawing/2014/main" id="{0B24D846-1969-41CE-A8D1-0B168C8CB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3397"/>
              <a:ext cx="162" cy="230"/>
            </a:xfrm>
            <a:custGeom>
              <a:avLst/>
              <a:gdLst>
                <a:gd name="T0" fmla="*/ 0 w 65"/>
                <a:gd name="T1" fmla="*/ 559 h 86"/>
                <a:gd name="T2" fmla="*/ 292 w 65"/>
                <a:gd name="T3" fmla="*/ 1145 h 86"/>
                <a:gd name="T4" fmla="*/ 683 w 65"/>
                <a:gd name="T5" fmla="*/ 1645 h 86"/>
                <a:gd name="T6" fmla="*/ 820 w 65"/>
                <a:gd name="T7" fmla="*/ 1474 h 86"/>
                <a:gd name="T8" fmla="*/ 1007 w 65"/>
                <a:gd name="T9" fmla="*/ 1417 h 86"/>
                <a:gd name="T10" fmla="*/ 932 w 65"/>
                <a:gd name="T11" fmla="*/ 1222 h 86"/>
                <a:gd name="T12" fmla="*/ 778 w 65"/>
                <a:gd name="T13" fmla="*/ 802 h 86"/>
                <a:gd name="T14" fmla="*/ 621 w 65"/>
                <a:gd name="T15" fmla="*/ 364 h 86"/>
                <a:gd name="T16" fmla="*/ 62 w 65"/>
                <a:gd name="T17" fmla="*/ 171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86">
                  <a:moveTo>
                    <a:pt x="0" y="29"/>
                  </a:moveTo>
                  <a:cubicBezTo>
                    <a:pt x="10" y="35"/>
                    <a:pt x="13" y="51"/>
                    <a:pt x="19" y="60"/>
                  </a:cubicBezTo>
                  <a:cubicBezTo>
                    <a:pt x="26" y="70"/>
                    <a:pt x="35" y="77"/>
                    <a:pt x="44" y="86"/>
                  </a:cubicBezTo>
                  <a:cubicBezTo>
                    <a:pt x="47" y="83"/>
                    <a:pt x="48" y="79"/>
                    <a:pt x="53" y="77"/>
                  </a:cubicBezTo>
                  <a:cubicBezTo>
                    <a:pt x="58" y="76"/>
                    <a:pt x="65" y="80"/>
                    <a:pt x="65" y="74"/>
                  </a:cubicBezTo>
                  <a:cubicBezTo>
                    <a:pt x="64" y="71"/>
                    <a:pt x="61" y="66"/>
                    <a:pt x="60" y="64"/>
                  </a:cubicBezTo>
                  <a:cubicBezTo>
                    <a:pt x="56" y="56"/>
                    <a:pt x="53" y="49"/>
                    <a:pt x="50" y="42"/>
                  </a:cubicBezTo>
                  <a:cubicBezTo>
                    <a:pt x="47" y="35"/>
                    <a:pt x="45" y="25"/>
                    <a:pt x="40" y="19"/>
                  </a:cubicBezTo>
                  <a:cubicBezTo>
                    <a:pt x="32" y="10"/>
                    <a:pt x="16" y="0"/>
                    <a:pt x="4" y="9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5" name="Freeform 772">
              <a:extLst>
                <a:ext uri="{FF2B5EF4-FFF2-40B4-BE49-F238E27FC236}">
                  <a16:creationId xmlns:a16="http://schemas.microsoft.com/office/drawing/2014/main" id="{6B027620-9BB3-42C1-A009-01921B855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3627"/>
              <a:ext cx="90" cy="88"/>
            </a:xfrm>
            <a:custGeom>
              <a:avLst/>
              <a:gdLst>
                <a:gd name="T0" fmla="*/ 20 w 36"/>
                <a:gd name="T1" fmla="*/ 35 h 33"/>
                <a:gd name="T2" fmla="*/ 0 w 36"/>
                <a:gd name="T3" fmla="*/ 589 h 33"/>
                <a:gd name="T4" fmla="*/ 563 w 36"/>
                <a:gd name="T5" fmla="*/ 589 h 33"/>
                <a:gd name="T6" fmla="*/ 345 w 36"/>
                <a:gd name="T7" fmla="*/ 285 h 33"/>
                <a:gd name="T8" fmla="*/ 125 w 36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3">
                  <a:moveTo>
                    <a:pt x="1" y="2"/>
                  </a:moveTo>
                  <a:cubicBezTo>
                    <a:pt x="5" y="12"/>
                    <a:pt x="11" y="23"/>
                    <a:pt x="0" y="31"/>
                  </a:cubicBezTo>
                  <a:cubicBezTo>
                    <a:pt x="12" y="28"/>
                    <a:pt x="25" y="33"/>
                    <a:pt x="36" y="31"/>
                  </a:cubicBezTo>
                  <a:cubicBezTo>
                    <a:pt x="31" y="26"/>
                    <a:pt x="26" y="20"/>
                    <a:pt x="22" y="15"/>
                  </a:cubicBezTo>
                  <a:cubicBezTo>
                    <a:pt x="17" y="9"/>
                    <a:pt x="12" y="5"/>
                    <a:pt x="8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6" name="Freeform 773">
              <a:extLst>
                <a:ext uri="{FF2B5EF4-FFF2-40B4-BE49-F238E27FC236}">
                  <a16:creationId xmlns:a16="http://schemas.microsoft.com/office/drawing/2014/main" id="{EF99814F-19E5-4E4C-A6A6-A8E8A51EF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3408"/>
              <a:ext cx="53" cy="51"/>
            </a:xfrm>
            <a:custGeom>
              <a:avLst/>
              <a:gdLst>
                <a:gd name="T0" fmla="*/ 0 w 21"/>
                <a:gd name="T1" fmla="*/ 21 h 19"/>
                <a:gd name="T2" fmla="*/ 338 w 21"/>
                <a:gd name="T3" fmla="*/ 94 h 19"/>
                <a:gd name="T4" fmla="*/ 159 w 21"/>
                <a:gd name="T5" fmla="*/ 368 h 19"/>
                <a:gd name="T6" fmla="*/ 0 w 21"/>
                <a:gd name="T7" fmla="*/ 19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9">
                  <a:moveTo>
                    <a:pt x="0" y="1"/>
                  </a:moveTo>
                  <a:cubicBezTo>
                    <a:pt x="8" y="1"/>
                    <a:pt x="12" y="0"/>
                    <a:pt x="21" y="5"/>
                  </a:cubicBezTo>
                  <a:cubicBezTo>
                    <a:pt x="15" y="9"/>
                    <a:pt x="8" y="10"/>
                    <a:pt x="10" y="19"/>
                  </a:cubicBezTo>
                  <a:cubicBezTo>
                    <a:pt x="7" y="16"/>
                    <a:pt x="5" y="10"/>
                    <a:pt x="0" y="10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7" name="Freeform 774">
              <a:extLst>
                <a:ext uri="{FF2B5EF4-FFF2-40B4-BE49-F238E27FC236}">
                  <a16:creationId xmlns:a16="http://schemas.microsoft.com/office/drawing/2014/main" id="{2ED66397-C578-410F-AD7E-691AADDA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" y="3421"/>
              <a:ext cx="141" cy="216"/>
            </a:xfrm>
            <a:custGeom>
              <a:avLst/>
              <a:gdLst>
                <a:gd name="T0" fmla="*/ 0 w 56"/>
                <a:gd name="T1" fmla="*/ 989 h 81"/>
                <a:gd name="T2" fmla="*/ 113 w 56"/>
                <a:gd name="T3" fmla="*/ 931 h 81"/>
                <a:gd name="T4" fmla="*/ 254 w 56"/>
                <a:gd name="T5" fmla="*/ 888 h 81"/>
                <a:gd name="T6" fmla="*/ 494 w 56"/>
                <a:gd name="T7" fmla="*/ 661 h 81"/>
                <a:gd name="T8" fmla="*/ 589 w 56"/>
                <a:gd name="T9" fmla="*/ 341 h 81"/>
                <a:gd name="T10" fmla="*/ 672 w 56"/>
                <a:gd name="T11" fmla="*/ 0 h 81"/>
                <a:gd name="T12" fmla="*/ 702 w 56"/>
                <a:gd name="T13" fmla="*/ 533 h 81"/>
                <a:gd name="T14" fmla="*/ 861 w 56"/>
                <a:gd name="T15" fmla="*/ 947 h 81"/>
                <a:gd name="T16" fmla="*/ 874 w 56"/>
                <a:gd name="T17" fmla="*/ 1160 h 81"/>
                <a:gd name="T18" fmla="*/ 702 w 56"/>
                <a:gd name="T19" fmla="*/ 1272 h 81"/>
                <a:gd name="T20" fmla="*/ 546 w 56"/>
                <a:gd name="T21" fmla="*/ 1387 h 81"/>
                <a:gd name="T22" fmla="*/ 463 w 56"/>
                <a:gd name="T23" fmla="*/ 1536 h 81"/>
                <a:gd name="T24" fmla="*/ 146 w 56"/>
                <a:gd name="T25" fmla="*/ 1251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6" h="81">
                  <a:moveTo>
                    <a:pt x="0" y="52"/>
                  </a:moveTo>
                  <a:cubicBezTo>
                    <a:pt x="2" y="52"/>
                    <a:pt x="4" y="50"/>
                    <a:pt x="7" y="49"/>
                  </a:cubicBezTo>
                  <a:cubicBezTo>
                    <a:pt x="10" y="47"/>
                    <a:pt x="12" y="48"/>
                    <a:pt x="16" y="47"/>
                  </a:cubicBezTo>
                  <a:cubicBezTo>
                    <a:pt x="21" y="46"/>
                    <a:pt x="29" y="40"/>
                    <a:pt x="31" y="35"/>
                  </a:cubicBezTo>
                  <a:cubicBezTo>
                    <a:pt x="34" y="31"/>
                    <a:pt x="36" y="24"/>
                    <a:pt x="37" y="18"/>
                  </a:cubicBezTo>
                  <a:cubicBezTo>
                    <a:pt x="38" y="12"/>
                    <a:pt x="40" y="6"/>
                    <a:pt x="42" y="0"/>
                  </a:cubicBezTo>
                  <a:cubicBezTo>
                    <a:pt x="41" y="9"/>
                    <a:pt x="41" y="19"/>
                    <a:pt x="44" y="28"/>
                  </a:cubicBezTo>
                  <a:cubicBezTo>
                    <a:pt x="47" y="36"/>
                    <a:pt x="52" y="43"/>
                    <a:pt x="54" y="50"/>
                  </a:cubicBezTo>
                  <a:cubicBezTo>
                    <a:pt x="55" y="52"/>
                    <a:pt x="56" y="59"/>
                    <a:pt x="55" y="61"/>
                  </a:cubicBezTo>
                  <a:cubicBezTo>
                    <a:pt x="54" y="64"/>
                    <a:pt x="47" y="65"/>
                    <a:pt x="44" y="67"/>
                  </a:cubicBezTo>
                  <a:cubicBezTo>
                    <a:pt x="41" y="68"/>
                    <a:pt x="37" y="70"/>
                    <a:pt x="34" y="73"/>
                  </a:cubicBezTo>
                  <a:cubicBezTo>
                    <a:pt x="32" y="76"/>
                    <a:pt x="32" y="79"/>
                    <a:pt x="29" y="81"/>
                  </a:cubicBezTo>
                  <a:cubicBezTo>
                    <a:pt x="26" y="74"/>
                    <a:pt x="16" y="67"/>
                    <a:pt x="9" y="66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8" name="Freeform 775">
              <a:extLst>
                <a:ext uri="{FF2B5EF4-FFF2-40B4-BE49-F238E27FC236}">
                  <a16:creationId xmlns:a16="http://schemas.microsoft.com/office/drawing/2014/main" id="{93F69A7F-921E-43A7-98BB-BAA14D17C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3328"/>
              <a:ext cx="60" cy="275"/>
            </a:xfrm>
            <a:custGeom>
              <a:avLst/>
              <a:gdLst>
                <a:gd name="T0" fmla="*/ 375 w 24"/>
                <a:gd name="T1" fmla="*/ 0 h 103"/>
                <a:gd name="T2" fmla="*/ 300 w 24"/>
                <a:gd name="T3" fmla="*/ 206 h 103"/>
                <a:gd name="T4" fmla="*/ 220 w 24"/>
                <a:gd name="T5" fmla="*/ 571 h 103"/>
                <a:gd name="T6" fmla="*/ 175 w 24"/>
                <a:gd name="T7" fmla="*/ 1183 h 103"/>
                <a:gd name="T8" fmla="*/ 188 w 24"/>
                <a:gd name="T9" fmla="*/ 1618 h 103"/>
                <a:gd name="T10" fmla="*/ 238 w 24"/>
                <a:gd name="T11" fmla="*/ 1960 h 103"/>
                <a:gd name="T12" fmla="*/ 33 w 24"/>
                <a:gd name="T13" fmla="*/ 1298 h 103"/>
                <a:gd name="T14" fmla="*/ 20 w 24"/>
                <a:gd name="T15" fmla="*/ 854 h 103"/>
                <a:gd name="T16" fmla="*/ 145 w 24"/>
                <a:gd name="T17" fmla="*/ 400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103">
                  <a:moveTo>
                    <a:pt x="24" y="0"/>
                  </a:moveTo>
                  <a:cubicBezTo>
                    <a:pt x="23" y="4"/>
                    <a:pt x="21" y="8"/>
                    <a:pt x="19" y="11"/>
                  </a:cubicBezTo>
                  <a:cubicBezTo>
                    <a:pt x="16" y="17"/>
                    <a:pt x="15" y="23"/>
                    <a:pt x="14" y="30"/>
                  </a:cubicBezTo>
                  <a:cubicBezTo>
                    <a:pt x="12" y="40"/>
                    <a:pt x="10" y="51"/>
                    <a:pt x="11" y="62"/>
                  </a:cubicBezTo>
                  <a:cubicBezTo>
                    <a:pt x="12" y="70"/>
                    <a:pt x="11" y="77"/>
                    <a:pt x="12" y="85"/>
                  </a:cubicBezTo>
                  <a:cubicBezTo>
                    <a:pt x="13" y="91"/>
                    <a:pt x="16" y="97"/>
                    <a:pt x="15" y="103"/>
                  </a:cubicBezTo>
                  <a:cubicBezTo>
                    <a:pt x="10" y="91"/>
                    <a:pt x="4" y="81"/>
                    <a:pt x="2" y="68"/>
                  </a:cubicBezTo>
                  <a:cubicBezTo>
                    <a:pt x="0" y="61"/>
                    <a:pt x="0" y="53"/>
                    <a:pt x="1" y="45"/>
                  </a:cubicBezTo>
                  <a:cubicBezTo>
                    <a:pt x="2" y="37"/>
                    <a:pt x="8" y="30"/>
                    <a:pt x="9" y="2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49" name="Freeform 776">
              <a:extLst>
                <a:ext uri="{FF2B5EF4-FFF2-40B4-BE49-F238E27FC236}">
                  <a16:creationId xmlns:a16="http://schemas.microsoft.com/office/drawing/2014/main" id="{FE21413D-3371-494E-AC9D-3CE84E19D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3587"/>
              <a:ext cx="141" cy="106"/>
            </a:xfrm>
            <a:custGeom>
              <a:avLst/>
              <a:gdLst>
                <a:gd name="T0" fmla="*/ 96 w 56"/>
                <a:gd name="T1" fmla="*/ 337 h 40"/>
                <a:gd name="T2" fmla="*/ 305 w 56"/>
                <a:gd name="T3" fmla="*/ 294 h 40"/>
                <a:gd name="T4" fmla="*/ 526 w 56"/>
                <a:gd name="T5" fmla="*/ 451 h 40"/>
                <a:gd name="T6" fmla="*/ 494 w 56"/>
                <a:gd name="T7" fmla="*/ 723 h 40"/>
                <a:gd name="T8" fmla="*/ 811 w 56"/>
                <a:gd name="T9" fmla="*/ 652 h 40"/>
                <a:gd name="T10" fmla="*/ 735 w 56"/>
                <a:gd name="T11" fmla="*/ 315 h 40"/>
                <a:gd name="T12" fmla="*/ 347 w 56"/>
                <a:gd name="T13" fmla="*/ 21 h 40"/>
                <a:gd name="T14" fmla="*/ 0 w 56"/>
                <a:gd name="T15" fmla="*/ 204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40">
                  <a:moveTo>
                    <a:pt x="6" y="18"/>
                  </a:moveTo>
                  <a:cubicBezTo>
                    <a:pt x="11" y="17"/>
                    <a:pt x="14" y="14"/>
                    <a:pt x="19" y="16"/>
                  </a:cubicBezTo>
                  <a:cubicBezTo>
                    <a:pt x="23" y="17"/>
                    <a:pt x="30" y="21"/>
                    <a:pt x="33" y="24"/>
                  </a:cubicBezTo>
                  <a:cubicBezTo>
                    <a:pt x="37" y="29"/>
                    <a:pt x="37" y="36"/>
                    <a:pt x="31" y="39"/>
                  </a:cubicBezTo>
                  <a:cubicBezTo>
                    <a:pt x="37" y="39"/>
                    <a:pt x="46" y="40"/>
                    <a:pt x="51" y="35"/>
                  </a:cubicBezTo>
                  <a:cubicBezTo>
                    <a:pt x="56" y="30"/>
                    <a:pt x="49" y="22"/>
                    <a:pt x="46" y="17"/>
                  </a:cubicBezTo>
                  <a:cubicBezTo>
                    <a:pt x="40" y="8"/>
                    <a:pt x="33" y="2"/>
                    <a:pt x="22" y="1"/>
                  </a:cubicBezTo>
                  <a:cubicBezTo>
                    <a:pt x="15" y="0"/>
                    <a:pt x="2" y="3"/>
                    <a:pt x="0" y="1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0" name="Freeform 777">
              <a:extLst>
                <a:ext uri="{FF2B5EF4-FFF2-40B4-BE49-F238E27FC236}">
                  <a16:creationId xmlns:a16="http://schemas.microsoft.com/office/drawing/2014/main" id="{6F27744C-6CE7-427D-9429-0870754EE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" y="3213"/>
              <a:ext cx="241" cy="278"/>
            </a:xfrm>
            <a:custGeom>
              <a:avLst/>
              <a:gdLst>
                <a:gd name="T0" fmla="*/ 63 w 96"/>
                <a:gd name="T1" fmla="*/ 401 h 104"/>
                <a:gd name="T2" fmla="*/ 505 w 96"/>
                <a:gd name="T3" fmla="*/ 708 h 104"/>
                <a:gd name="T4" fmla="*/ 951 w 96"/>
                <a:gd name="T5" fmla="*/ 1165 h 104"/>
                <a:gd name="T6" fmla="*/ 1235 w 96"/>
                <a:gd name="T7" fmla="*/ 1564 h 104"/>
                <a:gd name="T8" fmla="*/ 1486 w 96"/>
                <a:gd name="T9" fmla="*/ 1986 h 104"/>
                <a:gd name="T10" fmla="*/ 1469 w 96"/>
                <a:gd name="T11" fmla="*/ 1623 h 104"/>
                <a:gd name="T12" fmla="*/ 1486 w 96"/>
                <a:gd name="T13" fmla="*/ 1200 h 104"/>
                <a:gd name="T14" fmla="*/ 921 w 96"/>
                <a:gd name="T15" fmla="*/ 821 h 104"/>
                <a:gd name="T16" fmla="*/ 535 w 96"/>
                <a:gd name="T17" fmla="*/ 307 h 104"/>
                <a:gd name="T18" fmla="*/ 238 w 96"/>
                <a:gd name="T19" fmla="*/ 21 h 104"/>
                <a:gd name="T20" fmla="*/ 0 w 96"/>
                <a:gd name="T21" fmla="*/ 0 h 10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104">
                  <a:moveTo>
                    <a:pt x="4" y="21"/>
                  </a:moveTo>
                  <a:cubicBezTo>
                    <a:pt x="14" y="23"/>
                    <a:pt x="23" y="33"/>
                    <a:pt x="32" y="37"/>
                  </a:cubicBezTo>
                  <a:cubicBezTo>
                    <a:pt x="43" y="44"/>
                    <a:pt x="51" y="52"/>
                    <a:pt x="60" y="61"/>
                  </a:cubicBezTo>
                  <a:cubicBezTo>
                    <a:pt x="67" y="67"/>
                    <a:pt x="72" y="75"/>
                    <a:pt x="78" y="82"/>
                  </a:cubicBezTo>
                  <a:cubicBezTo>
                    <a:pt x="84" y="89"/>
                    <a:pt x="90" y="97"/>
                    <a:pt x="94" y="104"/>
                  </a:cubicBezTo>
                  <a:cubicBezTo>
                    <a:pt x="93" y="98"/>
                    <a:pt x="92" y="91"/>
                    <a:pt x="93" y="85"/>
                  </a:cubicBezTo>
                  <a:cubicBezTo>
                    <a:pt x="93" y="78"/>
                    <a:pt x="96" y="70"/>
                    <a:pt x="94" y="63"/>
                  </a:cubicBezTo>
                  <a:cubicBezTo>
                    <a:pt x="80" y="61"/>
                    <a:pt x="67" y="54"/>
                    <a:pt x="58" y="43"/>
                  </a:cubicBezTo>
                  <a:cubicBezTo>
                    <a:pt x="50" y="34"/>
                    <a:pt x="42" y="26"/>
                    <a:pt x="34" y="16"/>
                  </a:cubicBezTo>
                  <a:cubicBezTo>
                    <a:pt x="29" y="9"/>
                    <a:pt x="25" y="4"/>
                    <a:pt x="15" y="1"/>
                  </a:cubicBezTo>
                  <a:cubicBezTo>
                    <a:pt x="10" y="0"/>
                    <a:pt x="4" y="2"/>
                    <a:pt x="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1" name="Freeform 778">
              <a:extLst>
                <a:ext uri="{FF2B5EF4-FFF2-40B4-BE49-F238E27FC236}">
                  <a16:creationId xmlns:a16="http://schemas.microsoft.com/office/drawing/2014/main" id="{BB3AE835-792D-43CB-85AC-A4C6DF860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" y="3312"/>
              <a:ext cx="240" cy="125"/>
            </a:xfrm>
            <a:custGeom>
              <a:avLst/>
              <a:gdLst>
                <a:gd name="T0" fmla="*/ 0 w 96"/>
                <a:gd name="T1" fmla="*/ 77 h 47"/>
                <a:gd name="T2" fmla="*/ 1188 w 96"/>
                <a:gd name="T3" fmla="*/ 545 h 47"/>
                <a:gd name="T4" fmla="*/ 1313 w 96"/>
                <a:gd name="T5" fmla="*/ 750 h 47"/>
                <a:gd name="T6" fmla="*/ 688 w 96"/>
                <a:gd name="T7" fmla="*/ 793 h 47"/>
                <a:gd name="T8" fmla="*/ 188 w 96"/>
                <a:gd name="T9" fmla="*/ 82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47">
                  <a:moveTo>
                    <a:pt x="0" y="4"/>
                  </a:moveTo>
                  <a:cubicBezTo>
                    <a:pt x="13" y="0"/>
                    <a:pt x="56" y="12"/>
                    <a:pt x="76" y="29"/>
                  </a:cubicBezTo>
                  <a:cubicBezTo>
                    <a:pt x="96" y="47"/>
                    <a:pt x="84" y="40"/>
                    <a:pt x="84" y="40"/>
                  </a:cubicBezTo>
                  <a:cubicBezTo>
                    <a:pt x="84" y="40"/>
                    <a:pt x="63" y="45"/>
                    <a:pt x="44" y="42"/>
                  </a:cubicBezTo>
                  <a:cubicBezTo>
                    <a:pt x="25" y="39"/>
                    <a:pt x="12" y="44"/>
                    <a:pt x="12" y="44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2" name="Freeform 779">
              <a:extLst>
                <a:ext uri="{FF2B5EF4-FFF2-40B4-BE49-F238E27FC236}">
                  <a16:creationId xmlns:a16="http://schemas.microsoft.com/office/drawing/2014/main" id="{78D5EE26-3AA4-489A-8A18-321836BAF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5" y="3371"/>
              <a:ext cx="106" cy="226"/>
            </a:xfrm>
            <a:custGeom>
              <a:avLst/>
              <a:gdLst>
                <a:gd name="T0" fmla="*/ 0 w 42"/>
                <a:gd name="T1" fmla="*/ 362 h 85"/>
                <a:gd name="T2" fmla="*/ 114 w 42"/>
                <a:gd name="T3" fmla="*/ 524 h 85"/>
                <a:gd name="T4" fmla="*/ 209 w 42"/>
                <a:gd name="T5" fmla="*/ 920 h 85"/>
                <a:gd name="T6" fmla="*/ 159 w 42"/>
                <a:gd name="T7" fmla="*/ 1598 h 85"/>
                <a:gd name="T8" fmla="*/ 676 w 42"/>
                <a:gd name="T9" fmla="*/ 736 h 85"/>
                <a:gd name="T10" fmla="*/ 401 w 42"/>
                <a:gd name="T11" fmla="*/ 508 h 85"/>
                <a:gd name="T12" fmla="*/ 242 w 42"/>
                <a:gd name="T13" fmla="*/ 226 h 85"/>
                <a:gd name="T14" fmla="*/ 209 w 42"/>
                <a:gd name="T15" fmla="*/ 0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85">
                  <a:moveTo>
                    <a:pt x="0" y="19"/>
                  </a:moveTo>
                  <a:cubicBezTo>
                    <a:pt x="2" y="23"/>
                    <a:pt x="5" y="24"/>
                    <a:pt x="7" y="28"/>
                  </a:cubicBezTo>
                  <a:cubicBezTo>
                    <a:pt x="11" y="33"/>
                    <a:pt x="13" y="43"/>
                    <a:pt x="13" y="49"/>
                  </a:cubicBezTo>
                  <a:cubicBezTo>
                    <a:pt x="14" y="62"/>
                    <a:pt x="9" y="72"/>
                    <a:pt x="10" y="85"/>
                  </a:cubicBezTo>
                  <a:cubicBezTo>
                    <a:pt x="29" y="80"/>
                    <a:pt x="42" y="59"/>
                    <a:pt x="42" y="39"/>
                  </a:cubicBezTo>
                  <a:cubicBezTo>
                    <a:pt x="41" y="28"/>
                    <a:pt x="35" y="33"/>
                    <a:pt x="25" y="27"/>
                  </a:cubicBezTo>
                  <a:cubicBezTo>
                    <a:pt x="21" y="24"/>
                    <a:pt x="17" y="17"/>
                    <a:pt x="15" y="12"/>
                  </a:cubicBezTo>
                  <a:cubicBezTo>
                    <a:pt x="13" y="8"/>
                    <a:pt x="15" y="3"/>
                    <a:pt x="13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3" name="Freeform 780">
              <a:extLst>
                <a:ext uri="{FF2B5EF4-FFF2-40B4-BE49-F238E27FC236}">
                  <a16:creationId xmlns:a16="http://schemas.microsoft.com/office/drawing/2014/main" id="{DB3B681B-1993-4061-8696-4854F30BE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3152"/>
              <a:ext cx="47" cy="264"/>
            </a:xfrm>
            <a:custGeom>
              <a:avLst/>
              <a:gdLst>
                <a:gd name="T0" fmla="*/ 42 w 19"/>
                <a:gd name="T1" fmla="*/ 0 h 99"/>
                <a:gd name="T2" fmla="*/ 166 w 19"/>
                <a:gd name="T3" fmla="*/ 968 h 99"/>
                <a:gd name="T4" fmla="*/ 0 w 19"/>
                <a:gd name="T5" fmla="*/ 1877 h 99"/>
                <a:gd name="T6" fmla="*/ 245 w 19"/>
                <a:gd name="T7" fmla="*/ 888 h 99"/>
                <a:gd name="T8" fmla="*/ 42 w 19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99">
                  <a:moveTo>
                    <a:pt x="3" y="0"/>
                  </a:moveTo>
                  <a:cubicBezTo>
                    <a:pt x="12" y="12"/>
                    <a:pt x="14" y="32"/>
                    <a:pt x="11" y="51"/>
                  </a:cubicBezTo>
                  <a:cubicBezTo>
                    <a:pt x="7" y="71"/>
                    <a:pt x="0" y="86"/>
                    <a:pt x="0" y="99"/>
                  </a:cubicBezTo>
                  <a:cubicBezTo>
                    <a:pt x="2" y="88"/>
                    <a:pt x="13" y="66"/>
                    <a:pt x="16" y="47"/>
                  </a:cubicBezTo>
                  <a:cubicBezTo>
                    <a:pt x="19" y="28"/>
                    <a:pt x="8" y="5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4" name="Freeform 781">
              <a:extLst>
                <a:ext uri="{FF2B5EF4-FFF2-40B4-BE49-F238E27FC236}">
                  <a16:creationId xmlns:a16="http://schemas.microsoft.com/office/drawing/2014/main" id="{7CBC043D-22C4-4B40-969B-90EF38330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501"/>
              <a:ext cx="200" cy="104"/>
            </a:xfrm>
            <a:custGeom>
              <a:avLst/>
              <a:gdLst>
                <a:gd name="T0" fmla="*/ 800 w 80"/>
                <a:gd name="T1" fmla="*/ 0 h 39"/>
                <a:gd name="T2" fmla="*/ 708 w 80"/>
                <a:gd name="T3" fmla="*/ 35 h 39"/>
                <a:gd name="T4" fmla="*/ 675 w 80"/>
                <a:gd name="T5" fmla="*/ 205 h 39"/>
                <a:gd name="T6" fmla="*/ 0 w 80"/>
                <a:gd name="T7" fmla="*/ 512 h 39"/>
                <a:gd name="T8" fmla="*/ 708 w 80"/>
                <a:gd name="T9" fmla="*/ 661 h 39"/>
                <a:gd name="T10" fmla="*/ 1158 w 80"/>
                <a:gd name="T11" fmla="*/ 491 h 39"/>
                <a:gd name="T12" fmla="*/ 1050 w 80"/>
                <a:gd name="T13" fmla="*/ 35 h 39"/>
                <a:gd name="T14" fmla="*/ 970 w 80"/>
                <a:gd name="T15" fmla="*/ 0 h 39"/>
                <a:gd name="T16" fmla="*/ 863 w 80"/>
                <a:gd name="T17" fmla="*/ 0 h 39"/>
                <a:gd name="T18" fmla="*/ 800 w 80"/>
                <a:gd name="T19" fmla="*/ 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39">
                  <a:moveTo>
                    <a:pt x="51" y="0"/>
                  </a:moveTo>
                  <a:cubicBezTo>
                    <a:pt x="49" y="0"/>
                    <a:pt x="46" y="0"/>
                    <a:pt x="45" y="2"/>
                  </a:cubicBezTo>
                  <a:cubicBezTo>
                    <a:pt x="43" y="4"/>
                    <a:pt x="44" y="9"/>
                    <a:pt x="43" y="11"/>
                  </a:cubicBezTo>
                  <a:cubicBezTo>
                    <a:pt x="40" y="19"/>
                    <a:pt x="24" y="32"/>
                    <a:pt x="0" y="27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54" y="39"/>
                    <a:pt x="68" y="34"/>
                    <a:pt x="74" y="26"/>
                  </a:cubicBezTo>
                  <a:cubicBezTo>
                    <a:pt x="80" y="18"/>
                    <a:pt x="74" y="7"/>
                    <a:pt x="67" y="2"/>
                  </a:cubicBezTo>
                  <a:cubicBezTo>
                    <a:pt x="66" y="1"/>
                    <a:pt x="64" y="0"/>
                    <a:pt x="62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0"/>
                    <a:pt x="53" y="0"/>
                    <a:pt x="51" y="0"/>
                  </a:cubicBez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5" name="Freeform 782">
              <a:extLst>
                <a:ext uri="{FF2B5EF4-FFF2-40B4-BE49-F238E27FC236}">
                  <a16:creationId xmlns:a16="http://schemas.microsoft.com/office/drawing/2014/main" id="{E41E4AE0-1738-4D4B-AF04-15F5B5B82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2728"/>
              <a:ext cx="110" cy="149"/>
            </a:xfrm>
            <a:custGeom>
              <a:avLst/>
              <a:gdLst>
                <a:gd name="T0" fmla="*/ 520 w 44"/>
                <a:gd name="T1" fmla="*/ 0 h 56"/>
                <a:gd name="T2" fmla="*/ 313 w 44"/>
                <a:gd name="T3" fmla="*/ 362 h 56"/>
                <a:gd name="T4" fmla="*/ 0 w 44"/>
                <a:gd name="T5" fmla="*/ 532 h 56"/>
                <a:gd name="T6" fmla="*/ 95 w 44"/>
                <a:gd name="T7" fmla="*/ 750 h 56"/>
                <a:gd name="T8" fmla="*/ 238 w 44"/>
                <a:gd name="T9" fmla="*/ 849 h 56"/>
                <a:gd name="T10" fmla="*/ 470 w 44"/>
                <a:gd name="T11" fmla="*/ 1054 h 56"/>
                <a:gd name="T12" fmla="*/ 595 w 44"/>
                <a:gd name="T13" fmla="*/ 636 h 56"/>
                <a:gd name="T14" fmla="*/ 675 w 44"/>
                <a:gd name="T15" fmla="*/ 532 h 56"/>
                <a:gd name="T16" fmla="*/ 645 w 44"/>
                <a:gd name="T17" fmla="*/ 375 h 56"/>
                <a:gd name="T18" fmla="*/ 645 w 44"/>
                <a:gd name="T19" fmla="*/ 149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56">
                  <a:moveTo>
                    <a:pt x="33" y="0"/>
                  </a:moveTo>
                  <a:cubicBezTo>
                    <a:pt x="32" y="9"/>
                    <a:pt x="28" y="16"/>
                    <a:pt x="20" y="19"/>
                  </a:cubicBezTo>
                  <a:cubicBezTo>
                    <a:pt x="15" y="22"/>
                    <a:pt x="1" y="20"/>
                    <a:pt x="0" y="28"/>
                  </a:cubicBezTo>
                  <a:cubicBezTo>
                    <a:pt x="0" y="31"/>
                    <a:pt x="4" y="38"/>
                    <a:pt x="6" y="40"/>
                  </a:cubicBezTo>
                  <a:cubicBezTo>
                    <a:pt x="8" y="43"/>
                    <a:pt x="12" y="44"/>
                    <a:pt x="15" y="45"/>
                  </a:cubicBezTo>
                  <a:cubicBezTo>
                    <a:pt x="20" y="48"/>
                    <a:pt x="25" y="51"/>
                    <a:pt x="30" y="56"/>
                  </a:cubicBezTo>
                  <a:cubicBezTo>
                    <a:pt x="35" y="49"/>
                    <a:pt x="32" y="40"/>
                    <a:pt x="38" y="34"/>
                  </a:cubicBezTo>
                  <a:cubicBezTo>
                    <a:pt x="39" y="32"/>
                    <a:pt x="43" y="31"/>
                    <a:pt x="43" y="28"/>
                  </a:cubicBezTo>
                  <a:cubicBezTo>
                    <a:pt x="44" y="26"/>
                    <a:pt x="42" y="22"/>
                    <a:pt x="41" y="20"/>
                  </a:cubicBezTo>
                  <a:cubicBezTo>
                    <a:pt x="40" y="16"/>
                    <a:pt x="40" y="13"/>
                    <a:pt x="41" y="8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6" name="Freeform 783">
              <a:extLst>
                <a:ext uri="{FF2B5EF4-FFF2-40B4-BE49-F238E27FC236}">
                  <a16:creationId xmlns:a16="http://schemas.microsoft.com/office/drawing/2014/main" id="{A9A19BE1-C124-415F-BC98-A6FE8D8B8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136"/>
              <a:ext cx="142" cy="147"/>
            </a:xfrm>
            <a:custGeom>
              <a:avLst/>
              <a:gdLst>
                <a:gd name="T0" fmla="*/ 30 w 57"/>
                <a:gd name="T1" fmla="*/ 136 h 55"/>
                <a:gd name="T2" fmla="*/ 229 w 57"/>
                <a:gd name="T3" fmla="*/ 970 h 55"/>
                <a:gd name="T4" fmla="*/ 665 w 57"/>
                <a:gd name="T5" fmla="*/ 1016 h 55"/>
                <a:gd name="T6" fmla="*/ 837 w 57"/>
                <a:gd name="T7" fmla="*/ 572 h 55"/>
                <a:gd name="T8" fmla="*/ 187 w 57"/>
                <a:gd name="T9" fmla="*/ 513 h 55"/>
                <a:gd name="T10" fmla="*/ 137 w 57"/>
                <a:gd name="T11" fmla="*/ 307 h 55"/>
                <a:gd name="T12" fmla="*/ 217 w 57"/>
                <a:gd name="T13" fmla="*/ 150 h 55"/>
                <a:gd name="T14" fmla="*/ 30 w 57"/>
                <a:gd name="T15" fmla="*/ 94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55">
                  <a:moveTo>
                    <a:pt x="2" y="7"/>
                  </a:moveTo>
                  <a:cubicBezTo>
                    <a:pt x="2" y="21"/>
                    <a:pt x="0" y="43"/>
                    <a:pt x="15" y="51"/>
                  </a:cubicBezTo>
                  <a:cubicBezTo>
                    <a:pt x="23" y="55"/>
                    <a:pt x="36" y="55"/>
                    <a:pt x="43" y="53"/>
                  </a:cubicBezTo>
                  <a:cubicBezTo>
                    <a:pt x="57" y="50"/>
                    <a:pt x="55" y="45"/>
                    <a:pt x="54" y="30"/>
                  </a:cubicBezTo>
                  <a:cubicBezTo>
                    <a:pt x="50" y="53"/>
                    <a:pt x="19" y="44"/>
                    <a:pt x="12" y="27"/>
                  </a:cubicBezTo>
                  <a:cubicBezTo>
                    <a:pt x="11" y="24"/>
                    <a:pt x="8" y="19"/>
                    <a:pt x="9" y="16"/>
                  </a:cubicBezTo>
                  <a:cubicBezTo>
                    <a:pt x="10" y="13"/>
                    <a:pt x="14" y="11"/>
                    <a:pt x="14" y="8"/>
                  </a:cubicBezTo>
                  <a:cubicBezTo>
                    <a:pt x="12" y="0"/>
                    <a:pt x="5" y="10"/>
                    <a:pt x="2" y="5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7" name="Freeform 784">
              <a:extLst>
                <a:ext uri="{FF2B5EF4-FFF2-40B4-BE49-F238E27FC236}">
                  <a16:creationId xmlns:a16="http://schemas.microsoft.com/office/drawing/2014/main" id="{EF723B61-DC23-4363-A5D0-C0EAADE2A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987"/>
              <a:ext cx="122" cy="130"/>
            </a:xfrm>
            <a:custGeom>
              <a:avLst/>
              <a:gdLst>
                <a:gd name="T0" fmla="*/ 229 w 49"/>
                <a:gd name="T1" fmla="*/ 191 h 49"/>
                <a:gd name="T2" fmla="*/ 620 w 49"/>
                <a:gd name="T3" fmla="*/ 881 h 49"/>
                <a:gd name="T4" fmla="*/ 466 w 49"/>
                <a:gd name="T5" fmla="*/ 451 h 49"/>
                <a:gd name="T6" fmla="*/ 590 w 49"/>
                <a:gd name="T7" fmla="*/ 204 h 49"/>
                <a:gd name="T8" fmla="*/ 757 w 49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49">
                  <a:moveTo>
                    <a:pt x="15" y="10"/>
                  </a:moveTo>
                  <a:cubicBezTo>
                    <a:pt x="0" y="29"/>
                    <a:pt x="18" y="49"/>
                    <a:pt x="40" y="47"/>
                  </a:cubicBezTo>
                  <a:cubicBezTo>
                    <a:pt x="31" y="45"/>
                    <a:pt x="26" y="32"/>
                    <a:pt x="30" y="24"/>
                  </a:cubicBezTo>
                  <a:cubicBezTo>
                    <a:pt x="33" y="20"/>
                    <a:pt x="36" y="17"/>
                    <a:pt x="38" y="11"/>
                  </a:cubicBezTo>
                  <a:cubicBezTo>
                    <a:pt x="40" y="4"/>
                    <a:pt x="43" y="3"/>
                    <a:pt x="49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8" name="Freeform 785">
              <a:extLst>
                <a:ext uri="{FF2B5EF4-FFF2-40B4-BE49-F238E27FC236}">
                  <a16:creationId xmlns:a16="http://schemas.microsoft.com/office/drawing/2014/main" id="{B2B88527-1906-4F5D-B37C-86DB1F167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2973"/>
              <a:ext cx="125" cy="168"/>
            </a:xfrm>
            <a:custGeom>
              <a:avLst/>
              <a:gdLst>
                <a:gd name="T0" fmla="*/ 250 w 50"/>
                <a:gd name="T1" fmla="*/ 285 h 63"/>
                <a:gd name="T2" fmla="*/ 208 w 50"/>
                <a:gd name="T3" fmla="*/ 1024 h 63"/>
                <a:gd name="T4" fmla="*/ 750 w 50"/>
                <a:gd name="T5" fmla="*/ 648 h 63"/>
                <a:gd name="T6" fmla="*/ 488 w 50"/>
                <a:gd name="T7" fmla="*/ 115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63">
                  <a:moveTo>
                    <a:pt x="16" y="15"/>
                  </a:moveTo>
                  <a:cubicBezTo>
                    <a:pt x="7" y="24"/>
                    <a:pt x="0" y="44"/>
                    <a:pt x="13" y="54"/>
                  </a:cubicBezTo>
                  <a:cubicBezTo>
                    <a:pt x="26" y="63"/>
                    <a:pt x="45" y="47"/>
                    <a:pt x="48" y="34"/>
                  </a:cubicBezTo>
                  <a:cubicBezTo>
                    <a:pt x="50" y="26"/>
                    <a:pt x="45" y="0"/>
                    <a:pt x="31" y="6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59" name="Freeform 786">
              <a:extLst>
                <a:ext uri="{FF2B5EF4-FFF2-40B4-BE49-F238E27FC236}">
                  <a16:creationId xmlns:a16="http://schemas.microsoft.com/office/drawing/2014/main" id="{3852B01F-EA27-4248-A6E7-FCDB25E08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2" y="2517"/>
              <a:ext cx="195" cy="272"/>
            </a:xfrm>
            <a:custGeom>
              <a:avLst/>
              <a:gdLst>
                <a:gd name="T0" fmla="*/ 1083 w 78"/>
                <a:gd name="T1" fmla="*/ 363 h 102"/>
                <a:gd name="T2" fmla="*/ 125 w 78"/>
                <a:gd name="T3" fmla="*/ 363 h 102"/>
                <a:gd name="T4" fmla="*/ 0 w 78"/>
                <a:gd name="T5" fmla="*/ 1045 h 102"/>
                <a:gd name="T6" fmla="*/ 125 w 78"/>
                <a:gd name="T7" fmla="*/ 1933 h 102"/>
                <a:gd name="T8" fmla="*/ 113 w 78"/>
                <a:gd name="T9" fmla="*/ 947 h 102"/>
                <a:gd name="T10" fmla="*/ 470 w 78"/>
                <a:gd name="T11" fmla="*/ 661 h 102"/>
                <a:gd name="T12" fmla="*/ 645 w 78"/>
                <a:gd name="T13" fmla="*/ 1059 h 102"/>
                <a:gd name="T14" fmla="*/ 845 w 78"/>
                <a:gd name="T15" fmla="*/ 1216 h 102"/>
                <a:gd name="T16" fmla="*/ 1220 w 78"/>
                <a:gd name="T17" fmla="*/ 1003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102">
                  <a:moveTo>
                    <a:pt x="69" y="19"/>
                  </a:moveTo>
                  <a:cubicBezTo>
                    <a:pt x="52" y="9"/>
                    <a:pt x="23" y="0"/>
                    <a:pt x="8" y="19"/>
                  </a:cubicBezTo>
                  <a:cubicBezTo>
                    <a:pt x="1" y="28"/>
                    <a:pt x="0" y="43"/>
                    <a:pt x="0" y="55"/>
                  </a:cubicBezTo>
                  <a:cubicBezTo>
                    <a:pt x="0" y="71"/>
                    <a:pt x="2" y="87"/>
                    <a:pt x="8" y="102"/>
                  </a:cubicBezTo>
                  <a:cubicBezTo>
                    <a:pt x="4" y="85"/>
                    <a:pt x="3" y="67"/>
                    <a:pt x="7" y="50"/>
                  </a:cubicBezTo>
                  <a:cubicBezTo>
                    <a:pt x="9" y="40"/>
                    <a:pt x="18" y="25"/>
                    <a:pt x="30" y="35"/>
                  </a:cubicBezTo>
                  <a:cubicBezTo>
                    <a:pt x="35" y="39"/>
                    <a:pt x="36" y="49"/>
                    <a:pt x="41" y="56"/>
                  </a:cubicBezTo>
                  <a:cubicBezTo>
                    <a:pt x="44" y="62"/>
                    <a:pt x="46" y="65"/>
                    <a:pt x="54" y="64"/>
                  </a:cubicBezTo>
                  <a:cubicBezTo>
                    <a:pt x="62" y="63"/>
                    <a:pt x="72" y="58"/>
                    <a:pt x="78" y="5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0" name="Freeform 787">
              <a:extLst>
                <a:ext uri="{FF2B5EF4-FFF2-40B4-BE49-F238E27FC236}">
                  <a16:creationId xmlns:a16="http://schemas.microsoft.com/office/drawing/2014/main" id="{B285D7D1-9197-4318-962A-8AB7BFCAD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749"/>
              <a:ext cx="145" cy="328"/>
            </a:xfrm>
            <a:custGeom>
              <a:avLst/>
              <a:gdLst>
                <a:gd name="T0" fmla="*/ 550 w 58"/>
                <a:gd name="T1" fmla="*/ 0 h 123"/>
                <a:gd name="T2" fmla="*/ 33 w 58"/>
                <a:gd name="T3" fmla="*/ 1536 h 123"/>
                <a:gd name="T4" fmla="*/ 0 w 58"/>
                <a:gd name="T5" fmla="*/ 1821 h 123"/>
                <a:gd name="T6" fmla="*/ 300 w 58"/>
                <a:gd name="T7" fmla="*/ 2197 h 123"/>
                <a:gd name="T8" fmla="*/ 770 w 58"/>
                <a:gd name="T9" fmla="*/ 2163 h 123"/>
                <a:gd name="T10" fmla="*/ 908 w 58"/>
                <a:gd name="T11" fmla="*/ 1933 h 123"/>
                <a:gd name="T12" fmla="*/ 438 w 58"/>
                <a:gd name="T13" fmla="*/ 1480 h 123"/>
                <a:gd name="T14" fmla="*/ 583 w 58"/>
                <a:gd name="T15" fmla="*/ 947 h 123"/>
                <a:gd name="T16" fmla="*/ 563 w 58"/>
                <a:gd name="T17" fmla="*/ 35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8" h="123">
                  <a:moveTo>
                    <a:pt x="35" y="0"/>
                  </a:moveTo>
                  <a:cubicBezTo>
                    <a:pt x="34" y="15"/>
                    <a:pt x="1" y="65"/>
                    <a:pt x="2" y="81"/>
                  </a:cubicBezTo>
                  <a:cubicBezTo>
                    <a:pt x="3" y="86"/>
                    <a:pt x="0" y="92"/>
                    <a:pt x="0" y="96"/>
                  </a:cubicBezTo>
                  <a:cubicBezTo>
                    <a:pt x="1" y="105"/>
                    <a:pt x="6" y="111"/>
                    <a:pt x="19" y="116"/>
                  </a:cubicBezTo>
                  <a:cubicBezTo>
                    <a:pt x="38" y="123"/>
                    <a:pt x="49" y="114"/>
                    <a:pt x="49" y="114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42" y="105"/>
                    <a:pt x="29" y="100"/>
                    <a:pt x="28" y="78"/>
                  </a:cubicBezTo>
                  <a:cubicBezTo>
                    <a:pt x="28" y="72"/>
                    <a:pt x="37" y="59"/>
                    <a:pt x="37" y="50"/>
                  </a:cubicBezTo>
                  <a:cubicBezTo>
                    <a:pt x="37" y="13"/>
                    <a:pt x="36" y="2"/>
                    <a:pt x="36" y="2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1" name="Freeform 788">
              <a:extLst>
                <a:ext uri="{FF2B5EF4-FFF2-40B4-BE49-F238E27FC236}">
                  <a16:creationId xmlns:a16="http://schemas.microsoft.com/office/drawing/2014/main" id="{BC0A9591-83EB-4118-8B75-4FC2B806C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2533"/>
              <a:ext cx="215" cy="299"/>
            </a:xfrm>
            <a:custGeom>
              <a:avLst/>
              <a:gdLst>
                <a:gd name="T0" fmla="*/ 1000 w 86"/>
                <a:gd name="T1" fmla="*/ 0 h 112"/>
                <a:gd name="T2" fmla="*/ 688 w 86"/>
                <a:gd name="T3" fmla="*/ 422 h 112"/>
                <a:gd name="T4" fmla="*/ 438 w 86"/>
                <a:gd name="T5" fmla="*/ 550 h 112"/>
                <a:gd name="T6" fmla="*/ 175 w 86"/>
                <a:gd name="T7" fmla="*/ 820 h 112"/>
                <a:gd name="T8" fmla="*/ 145 w 86"/>
                <a:gd name="T9" fmla="*/ 1562 h 112"/>
                <a:gd name="T10" fmla="*/ 333 w 86"/>
                <a:gd name="T11" fmla="*/ 1695 h 112"/>
                <a:gd name="T12" fmla="*/ 470 w 86"/>
                <a:gd name="T13" fmla="*/ 1866 h 112"/>
                <a:gd name="T14" fmla="*/ 688 w 86"/>
                <a:gd name="T15" fmla="*/ 1754 h 112"/>
                <a:gd name="T16" fmla="*/ 833 w 86"/>
                <a:gd name="T17" fmla="*/ 1025 h 112"/>
                <a:gd name="T18" fmla="*/ 1113 w 86"/>
                <a:gd name="T19" fmla="*/ 721 h 112"/>
                <a:gd name="T20" fmla="*/ 1345 w 86"/>
                <a:gd name="T21" fmla="*/ 56 h 1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6" h="112">
                  <a:moveTo>
                    <a:pt x="64" y="0"/>
                  </a:moveTo>
                  <a:cubicBezTo>
                    <a:pt x="56" y="7"/>
                    <a:pt x="54" y="18"/>
                    <a:pt x="44" y="22"/>
                  </a:cubicBezTo>
                  <a:cubicBezTo>
                    <a:pt x="39" y="25"/>
                    <a:pt x="33" y="25"/>
                    <a:pt x="28" y="29"/>
                  </a:cubicBezTo>
                  <a:cubicBezTo>
                    <a:pt x="22" y="33"/>
                    <a:pt x="16" y="38"/>
                    <a:pt x="11" y="43"/>
                  </a:cubicBezTo>
                  <a:cubicBezTo>
                    <a:pt x="1" y="53"/>
                    <a:pt x="0" y="71"/>
                    <a:pt x="9" y="82"/>
                  </a:cubicBezTo>
                  <a:cubicBezTo>
                    <a:pt x="13" y="87"/>
                    <a:pt x="15" y="88"/>
                    <a:pt x="21" y="89"/>
                  </a:cubicBezTo>
                  <a:cubicBezTo>
                    <a:pt x="27" y="90"/>
                    <a:pt x="28" y="92"/>
                    <a:pt x="30" y="98"/>
                  </a:cubicBezTo>
                  <a:cubicBezTo>
                    <a:pt x="35" y="112"/>
                    <a:pt x="41" y="101"/>
                    <a:pt x="44" y="92"/>
                  </a:cubicBezTo>
                  <a:cubicBezTo>
                    <a:pt x="47" y="80"/>
                    <a:pt x="46" y="65"/>
                    <a:pt x="53" y="54"/>
                  </a:cubicBezTo>
                  <a:cubicBezTo>
                    <a:pt x="57" y="46"/>
                    <a:pt x="64" y="43"/>
                    <a:pt x="71" y="38"/>
                  </a:cubicBezTo>
                  <a:cubicBezTo>
                    <a:pt x="81" y="30"/>
                    <a:pt x="83" y="15"/>
                    <a:pt x="86" y="3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2" name="Freeform 789">
              <a:extLst>
                <a:ext uri="{FF2B5EF4-FFF2-40B4-BE49-F238E27FC236}">
                  <a16:creationId xmlns:a16="http://schemas.microsoft.com/office/drawing/2014/main" id="{5A93D8AD-AF8B-4231-98D0-5164AB647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525"/>
              <a:ext cx="85" cy="291"/>
            </a:xfrm>
            <a:custGeom>
              <a:avLst/>
              <a:gdLst>
                <a:gd name="T0" fmla="*/ 220 w 34"/>
                <a:gd name="T1" fmla="*/ 376 h 109"/>
                <a:gd name="T2" fmla="*/ 20 w 34"/>
                <a:gd name="T3" fmla="*/ 1583 h 109"/>
                <a:gd name="T4" fmla="*/ 188 w 34"/>
                <a:gd name="T5" fmla="*/ 2053 h 109"/>
                <a:gd name="T6" fmla="*/ 500 w 34"/>
                <a:gd name="T7" fmla="*/ 1823 h 109"/>
                <a:gd name="T8" fmla="*/ 333 w 34"/>
                <a:gd name="T9" fmla="*/ 1276 h 109"/>
                <a:gd name="T10" fmla="*/ 283 w 34"/>
                <a:gd name="T11" fmla="*/ 627 h 109"/>
                <a:gd name="T12" fmla="*/ 345 w 34"/>
                <a:gd name="T13" fmla="*/ 248 h 109"/>
                <a:gd name="T14" fmla="*/ 438 w 34"/>
                <a:gd name="T15" fmla="*/ 0 h 109"/>
                <a:gd name="T16" fmla="*/ 238 w 34"/>
                <a:gd name="T17" fmla="*/ 34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09">
                  <a:moveTo>
                    <a:pt x="14" y="20"/>
                  </a:moveTo>
                  <a:cubicBezTo>
                    <a:pt x="5" y="40"/>
                    <a:pt x="1" y="61"/>
                    <a:pt x="1" y="83"/>
                  </a:cubicBezTo>
                  <a:cubicBezTo>
                    <a:pt x="0" y="92"/>
                    <a:pt x="1" y="107"/>
                    <a:pt x="12" y="108"/>
                  </a:cubicBezTo>
                  <a:cubicBezTo>
                    <a:pt x="19" y="109"/>
                    <a:pt x="30" y="104"/>
                    <a:pt x="32" y="96"/>
                  </a:cubicBezTo>
                  <a:cubicBezTo>
                    <a:pt x="34" y="85"/>
                    <a:pt x="23" y="77"/>
                    <a:pt x="21" y="67"/>
                  </a:cubicBezTo>
                  <a:cubicBezTo>
                    <a:pt x="20" y="56"/>
                    <a:pt x="18" y="44"/>
                    <a:pt x="18" y="33"/>
                  </a:cubicBezTo>
                  <a:cubicBezTo>
                    <a:pt x="19" y="27"/>
                    <a:pt x="20" y="19"/>
                    <a:pt x="22" y="13"/>
                  </a:cubicBezTo>
                  <a:cubicBezTo>
                    <a:pt x="23" y="8"/>
                    <a:pt x="27" y="4"/>
                    <a:pt x="28" y="0"/>
                  </a:cubicBezTo>
                  <a:cubicBezTo>
                    <a:pt x="23" y="1"/>
                    <a:pt x="17" y="13"/>
                    <a:pt x="15" y="18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3" name="Freeform 790">
              <a:extLst>
                <a:ext uri="{FF2B5EF4-FFF2-40B4-BE49-F238E27FC236}">
                  <a16:creationId xmlns:a16="http://schemas.microsoft.com/office/drawing/2014/main" id="{309843AA-5CD0-48F9-A388-AE4B099A2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520"/>
              <a:ext cx="53" cy="128"/>
            </a:xfrm>
            <a:custGeom>
              <a:avLst/>
              <a:gdLst>
                <a:gd name="T0" fmla="*/ 242 w 21"/>
                <a:gd name="T1" fmla="*/ 21 h 48"/>
                <a:gd name="T2" fmla="*/ 0 w 21"/>
                <a:gd name="T3" fmla="*/ 909 h 48"/>
                <a:gd name="T4" fmla="*/ 338 w 21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48">
                  <a:moveTo>
                    <a:pt x="15" y="1"/>
                  </a:moveTo>
                  <a:cubicBezTo>
                    <a:pt x="5" y="11"/>
                    <a:pt x="0" y="34"/>
                    <a:pt x="0" y="48"/>
                  </a:cubicBezTo>
                  <a:cubicBezTo>
                    <a:pt x="6" y="35"/>
                    <a:pt x="9" y="11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4" name="Freeform 791">
              <a:extLst>
                <a:ext uri="{FF2B5EF4-FFF2-40B4-BE49-F238E27FC236}">
                  <a16:creationId xmlns:a16="http://schemas.microsoft.com/office/drawing/2014/main" id="{88BDD014-FF08-4977-80A3-B22A07F95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5" y="2520"/>
              <a:ext cx="68" cy="107"/>
            </a:xfrm>
            <a:custGeom>
              <a:avLst/>
              <a:gdLst>
                <a:gd name="T0" fmla="*/ 413 w 27"/>
                <a:gd name="T1" fmla="*/ 0 h 40"/>
                <a:gd name="T2" fmla="*/ 0 w 27"/>
                <a:gd name="T3" fmla="*/ 765 h 40"/>
                <a:gd name="T4" fmla="*/ 431 w 27"/>
                <a:gd name="T5" fmla="*/ 2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40">
                  <a:moveTo>
                    <a:pt x="26" y="0"/>
                  </a:moveTo>
                  <a:cubicBezTo>
                    <a:pt x="19" y="15"/>
                    <a:pt x="12" y="28"/>
                    <a:pt x="0" y="40"/>
                  </a:cubicBezTo>
                  <a:cubicBezTo>
                    <a:pt x="15" y="33"/>
                    <a:pt x="27" y="18"/>
                    <a:pt x="2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5" name="Freeform 792">
              <a:extLst>
                <a:ext uri="{FF2B5EF4-FFF2-40B4-BE49-F238E27FC236}">
                  <a16:creationId xmlns:a16="http://schemas.microsoft.com/office/drawing/2014/main" id="{559D53AA-D8AA-486B-8ED4-96678D939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" y="2845"/>
              <a:ext cx="100" cy="232"/>
            </a:xfrm>
            <a:custGeom>
              <a:avLst/>
              <a:gdLst>
                <a:gd name="T0" fmla="*/ 0 w 40"/>
                <a:gd name="T1" fmla="*/ 1421 h 87"/>
                <a:gd name="T2" fmla="*/ 408 w 40"/>
                <a:gd name="T3" fmla="*/ 1613 h 87"/>
                <a:gd name="T4" fmla="*/ 270 w 40"/>
                <a:gd name="T5" fmla="*/ 1173 h 87"/>
                <a:gd name="T6" fmla="*/ 520 w 40"/>
                <a:gd name="T7" fmla="*/ 888 h 87"/>
                <a:gd name="T8" fmla="*/ 470 w 40"/>
                <a:gd name="T9" fmla="*/ 419 h 87"/>
                <a:gd name="T10" fmla="*/ 613 w 40"/>
                <a:gd name="T11" fmla="*/ 0 h 87"/>
                <a:gd name="T12" fmla="*/ 363 w 40"/>
                <a:gd name="T13" fmla="*/ 589 h 87"/>
                <a:gd name="T14" fmla="*/ 33 w 40"/>
                <a:gd name="T15" fmla="*/ 1139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87">
                  <a:moveTo>
                    <a:pt x="0" y="75"/>
                  </a:moveTo>
                  <a:cubicBezTo>
                    <a:pt x="10" y="73"/>
                    <a:pt x="15" y="87"/>
                    <a:pt x="26" y="85"/>
                  </a:cubicBezTo>
                  <a:cubicBezTo>
                    <a:pt x="23" y="78"/>
                    <a:pt x="14" y="71"/>
                    <a:pt x="17" y="62"/>
                  </a:cubicBezTo>
                  <a:cubicBezTo>
                    <a:pt x="20" y="55"/>
                    <a:pt x="30" y="54"/>
                    <a:pt x="33" y="47"/>
                  </a:cubicBezTo>
                  <a:cubicBezTo>
                    <a:pt x="38" y="39"/>
                    <a:pt x="30" y="31"/>
                    <a:pt x="30" y="22"/>
                  </a:cubicBezTo>
                  <a:cubicBezTo>
                    <a:pt x="30" y="14"/>
                    <a:pt x="40" y="6"/>
                    <a:pt x="39" y="0"/>
                  </a:cubicBezTo>
                  <a:cubicBezTo>
                    <a:pt x="31" y="5"/>
                    <a:pt x="27" y="22"/>
                    <a:pt x="23" y="31"/>
                  </a:cubicBezTo>
                  <a:cubicBezTo>
                    <a:pt x="18" y="43"/>
                    <a:pt x="13" y="52"/>
                    <a:pt x="2" y="6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6" name="Freeform 793">
              <a:extLst>
                <a:ext uri="{FF2B5EF4-FFF2-40B4-BE49-F238E27FC236}">
                  <a16:creationId xmlns:a16="http://schemas.microsoft.com/office/drawing/2014/main" id="{8777F4FD-C759-453C-BAD1-15762025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163"/>
              <a:ext cx="117" cy="82"/>
            </a:xfrm>
            <a:custGeom>
              <a:avLst/>
              <a:gdLst>
                <a:gd name="T0" fmla="*/ 167 w 47"/>
                <a:gd name="T1" fmla="*/ 0 h 31"/>
                <a:gd name="T2" fmla="*/ 724 w 47"/>
                <a:gd name="T3" fmla="*/ 349 h 31"/>
                <a:gd name="T4" fmla="*/ 0 w 47"/>
                <a:gd name="T5" fmla="*/ 183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31">
                  <a:moveTo>
                    <a:pt x="11" y="0"/>
                  </a:moveTo>
                  <a:cubicBezTo>
                    <a:pt x="19" y="15"/>
                    <a:pt x="32" y="18"/>
                    <a:pt x="47" y="19"/>
                  </a:cubicBezTo>
                  <a:cubicBezTo>
                    <a:pt x="33" y="31"/>
                    <a:pt x="12" y="22"/>
                    <a:pt x="0" y="1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7" name="Freeform 794">
              <a:extLst>
                <a:ext uri="{FF2B5EF4-FFF2-40B4-BE49-F238E27FC236}">
                  <a16:creationId xmlns:a16="http://schemas.microsoft.com/office/drawing/2014/main" id="{D77A938F-F0F4-44C5-A51E-8CC13C6F8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3357"/>
              <a:ext cx="78" cy="78"/>
            </a:xfrm>
            <a:custGeom>
              <a:avLst/>
              <a:gdLst>
                <a:gd name="T0" fmla="*/ 0 w 31"/>
                <a:gd name="T1" fmla="*/ 484 h 29"/>
                <a:gd name="T2" fmla="*/ 63 w 31"/>
                <a:gd name="T3" fmla="*/ 0 h 29"/>
                <a:gd name="T4" fmla="*/ 493 w 31"/>
                <a:gd name="T5" fmla="*/ 506 h 29"/>
                <a:gd name="T6" fmla="*/ 113 w 31"/>
                <a:gd name="T7" fmla="*/ 527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9">
                  <a:moveTo>
                    <a:pt x="0" y="25"/>
                  </a:moveTo>
                  <a:cubicBezTo>
                    <a:pt x="16" y="27"/>
                    <a:pt x="3" y="7"/>
                    <a:pt x="4" y="0"/>
                  </a:cubicBezTo>
                  <a:cubicBezTo>
                    <a:pt x="13" y="9"/>
                    <a:pt x="26" y="13"/>
                    <a:pt x="31" y="26"/>
                  </a:cubicBezTo>
                  <a:cubicBezTo>
                    <a:pt x="23" y="25"/>
                    <a:pt x="15" y="29"/>
                    <a:pt x="7" y="2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8" name="Freeform 795">
              <a:extLst>
                <a:ext uri="{FF2B5EF4-FFF2-40B4-BE49-F238E27FC236}">
                  <a16:creationId xmlns:a16="http://schemas.microsoft.com/office/drawing/2014/main" id="{58C19CB3-6B1B-43E0-8541-915BD8787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501"/>
              <a:ext cx="255" cy="222"/>
            </a:xfrm>
            <a:custGeom>
              <a:avLst/>
              <a:gdLst>
                <a:gd name="T0" fmla="*/ 1363 w 102"/>
                <a:gd name="T1" fmla="*/ 0 h 83"/>
                <a:gd name="T2" fmla="*/ 1345 w 102"/>
                <a:gd name="T3" fmla="*/ 0 h 83"/>
                <a:gd name="T4" fmla="*/ 970 w 102"/>
                <a:gd name="T5" fmla="*/ 136 h 83"/>
                <a:gd name="T6" fmla="*/ 675 w 102"/>
                <a:gd name="T7" fmla="*/ 364 h 83"/>
                <a:gd name="T8" fmla="*/ 425 w 102"/>
                <a:gd name="T9" fmla="*/ 730 h 83"/>
                <a:gd name="T10" fmla="*/ 238 w 102"/>
                <a:gd name="T11" fmla="*/ 1166 h 83"/>
                <a:gd name="T12" fmla="*/ 63 w 102"/>
                <a:gd name="T13" fmla="*/ 1110 h 83"/>
                <a:gd name="T14" fmla="*/ 95 w 102"/>
                <a:gd name="T15" fmla="*/ 1418 h 83"/>
                <a:gd name="T16" fmla="*/ 488 w 102"/>
                <a:gd name="T17" fmla="*/ 1439 h 83"/>
                <a:gd name="T18" fmla="*/ 783 w 102"/>
                <a:gd name="T19" fmla="*/ 880 h 83"/>
                <a:gd name="T20" fmla="*/ 1188 w 102"/>
                <a:gd name="T21" fmla="*/ 479 h 83"/>
                <a:gd name="T22" fmla="*/ 1500 w 102"/>
                <a:gd name="T23" fmla="*/ 136 h 83"/>
                <a:gd name="T24" fmla="*/ 1595 w 102"/>
                <a:gd name="T25" fmla="*/ 0 h 83"/>
                <a:gd name="T26" fmla="*/ 1363 w 102"/>
                <a:gd name="T27" fmla="*/ 0 h 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83">
                  <a:moveTo>
                    <a:pt x="87" y="0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77" y="2"/>
                    <a:pt x="70" y="2"/>
                    <a:pt x="62" y="7"/>
                  </a:cubicBezTo>
                  <a:cubicBezTo>
                    <a:pt x="56" y="11"/>
                    <a:pt x="50" y="15"/>
                    <a:pt x="43" y="19"/>
                  </a:cubicBezTo>
                  <a:cubicBezTo>
                    <a:pt x="35" y="23"/>
                    <a:pt x="32" y="30"/>
                    <a:pt x="27" y="38"/>
                  </a:cubicBezTo>
                  <a:cubicBezTo>
                    <a:pt x="24" y="43"/>
                    <a:pt x="20" y="60"/>
                    <a:pt x="15" y="61"/>
                  </a:cubicBezTo>
                  <a:cubicBezTo>
                    <a:pt x="12" y="62"/>
                    <a:pt x="8" y="56"/>
                    <a:pt x="4" y="58"/>
                  </a:cubicBezTo>
                  <a:cubicBezTo>
                    <a:pt x="0" y="61"/>
                    <a:pt x="4" y="71"/>
                    <a:pt x="6" y="74"/>
                  </a:cubicBezTo>
                  <a:cubicBezTo>
                    <a:pt x="12" y="83"/>
                    <a:pt x="23" y="80"/>
                    <a:pt x="31" y="75"/>
                  </a:cubicBezTo>
                  <a:cubicBezTo>
                    <a:pt x="43" y="69"/>
                    <a:pt x="43" y="57"/>
                    <a:pt x="50" y="46"/>
                  </a:cubicBezTo>
                  <a:cubicBezTo>
                    <a:pt x="56" y="36"/>
                    <a:pt x="65" y="29"/>
                    <a:pt x="76" y="25"/>
                  </a:cubicBezTo>
                  <a:cubicBezTo>
                    <a:pt x="87" y="20"/>
                    <a:pt x="89" y="18"/>
                    <a:pt x="96" y="7"/>
                  </a:cubicBezTo>
                  <a:cubicBezTo>
                    <a:pt x="97" y="5"/>
                    <a:pt x="99" y="2"/>
                    <a:pt x="102" y="0"/>
                  </a:cubicBezTo>
                  <a:lnTo>
                    <a:pt x="87" y="0"/>
                  </a:ln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69" name="Freeform 796">
              <a:extLst>
                <a:ext uri="{FF2B5EF4-FFF2-40B4-BE49-F238E27FC236}">
                  <a16:creationId xmlns:a16="http://schemas.microsoft.com/office/drawing/2014/main" id="{1262E873-C0B5-4202-9446-5863E8E59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501"/>
              <a:ext cx="480" cy="390"/>
            </a:xfrm>
            <a:custGeom>
              <a:avLst/>
              <a:gdLst>
                <a:gd name="T0" fmla="*/ 0 w 192"/>
                <a:gd name="T1" fmla="*/ 0 h 146"/>
                <a:gd name="T2" fmla="*/ 0 w 192"/>
                <a:gd name="T3" fmla="*/ 1242 h 146"/>
                <a:gd name="T4" fmla="*/ 33 w 192"/>
                <a:gd name="T5" fmla="*/ 1507 h 146"/>
                <a:gd name="T6" fmla="*/ 333 w 192"/>
                <a:gd name="T7" fmla="*/ 2476 h 146"/>
                <a:gd name="T8" fmla="*/ 625 w 192"/>
                <a:gd name="T9" fmla="*/ 2762 h 146"/>
                <a:gd name="T10" fmla="*/ 658 w 192"/>
                <a:gd name="T11" fmla="*/ 2647 h 146"/>
                <a:gd name="T12" fmla="*/ 500 w 192"/>
                <a:gd name="T13" fmla="*/ 2247 h 146"/>
                <a:gd name="T14" fmla="*/ 333 w 192"/>
                <a:gd name="T15" fmla="*/ 1528 h 146"/>
                <a:gd name="T16" fmla="*/ 363 w 192"/>
                <a:gd name="T17" fmla="*/ 743 h 146"/>
                <a:gd name="T18" fmla="*/ 708 w 192"/>
                <a:gd name="T19" fmla="*/ 401 h 146"/>
                <a:gd name="T20" fmla="*/ 938 w 192"/>
                <a:gd name="T21" fmla="*/ 435 h 146"/>
                <a:gd name="T22" fmla="*/ 1188 w 192"/>
                <a:gd name="T23" fmla="*/ 572 h 146"/>
                <a:gd name="T24" fmla="*/ 1345 w 192"/>
                <a:gd name="T25" fmla="*/ 727 h 146"/>
                <a:gd name="T26" fmla="*/ 1520 w 192"/>
                <a:gd name="T27" fmla="*/ 662 h 146"/>
                <a:gd name="T28" fmla="*/ 1875 w 192"/>
                <a:gd name="T29" fmla="*/ 572 h 146"/>
                <a:gd name="T30" fmla="*/ 1988 w 192"/>
                <a:gd name="T31" fmla="*/ 684 h 146"/>
                <a:gd name="T32" fmla="*/ 2050 w 192"/>
                <a:gd name="T33" fmla="*/ 457 h 146"/>
                <a:gd name="T34" fmla="*/ 2375 w 192"/>
                <a:gd name="T35" fmla="*/ 321 h 146"/>
                <a:gd name="T36" fmla="*/ 2563 w 192"/>
                <a:gd name="T37" fmla="*/ 363 h 146"/>
                <a:gd name="T38" fmla="*/ 2688 w 192"/>
                <a:gd name="T39" fmla="*/ 457 h 146"/>
                <a:gd name="T40" fmla="*/ 2813 w 192"/>
                <a:gd name="T41" fmla="*/ 401 h 146"/>
                <a:gd name="T42" fmla="*/ 2783 w 192"/>
                <a:gd name="T43" fmla="*/ 457 h 146"/>
                <a:gd name="T44" fmla="*/ 3000 w 192"/>
                <a:gd name="T45" fmla="*/ 0 h 146"/>
                <a:gd name="T46" fmla="*/ 0 w 192"/>
                <a:gd name="T47" fmla="*/ 0 h 14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92" h="146">
                  <a:moveTo>
                    <a:pt x="0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70"/>
                    <a:pt x="1" y="74"/>
                    <a:pt x="2" y="79"/>
                  </a:cubicBezTo>
                  <a:cubicBezTo>
                    <a:pt x="6" y="97"/>
                    <a:pt x="11" y="115"/>
                    <a:pt x="21" y="130"/>
                  </a:cubicBezTo>
                  <a:cubicBezTo>
                    <a:pt x="25" y="138"/>
                    <a:pt x="31" y="145"/>
                    <a:pt x="40" y="145"/>
                  </a:cubicBezTo>
                  <a:cubicBezTo>
                    <a:pt x="48" y="146"/>
                    <a:pt x="45" y="143"/>
                    <a:pt x="42" y="139"/>
                  </a:cubicBezTo>
                  <a:cubicBezTo>
                    <a:pt x="37" y="133"/>
                    <a:pt x="35" y="126"/>
                    <a:pt x="32" y="118"/>
                  </a:cubicBezTo>
                  <a:cubicBezTo>
                    <a:pt x="27" y="106"/>
                    <a:pt x="22" y="94"/>
                    <a:pt x="21" y="80"/>
                  </a:cubicBezTo>
                  <a:cubicBezTo>
                    <a:pt x="20" y="68"/>
                    <a:pt x="18" y="50"/>
                    <a:pt x="23" y="39"/>
                  </a:cubicBezTo>
                  <a:cubicBezTo>
                    <a:pt x="26" y="30"/>
                    <a:pt x="36" y="23"/>
                    <a:pt x="45" y="21"/>
                  </a:cubicBezTo>
                  <a:cubicBezTo>
                    <a:pt x="52" y="19"/>
                    <a:pt x="55" y="20"/>
                    <a:pt x="60" y="23"/>
                  </a:cubicBezTo>
                  <a:cubicBezTo>
                    <a:pt x="65" y="26"/>
                    <a:pt x="71" y="27"/>
                    <a:pt x="76" y="30"/>
                  </a:cubicBezTo>
                  <a:cubicBezTo>
                    <a:pt x="80" y="33"/>
                    <a:pt x="81" y="37"/>
                    <a:pt x="86" y="38"/>
                  </a:cubicBezTo>
                  <a:cubicBezTo>
                    <a:pt x="91" y="40"/>
                    <a:pt x="92" y="38"/>
                    <a:pt x="97" y="35"/>
                  </a:cubicBezTo>
                  <a:cubicBezTo>
                    <a:pt x="103" y="30"/>
                    <a:pt x="113" y="27"/>
                    <a:pt x="120" y="30"/>
                  </a:cubicBezTo>
                  <a:cubicBezTo>
                    <a:pt x="123" y="32"/>
                    <a:pt x="126" y="33"/>
                    <a:pt x="127" y="36"/>
                  </a:cubicBezTo>
                  <a:cubicBezTo>
                    <a:pt x="126" y="33"/>
                    <a:pt x="129" y="26"/>
                    <a:pt x="131" y="24"/>
                  </a:cubicBezTo>
                  <a:cubicBezTo>
                    <a:pt x="136" y="17"/>
                    <a:pt x="145" y="17"/>
                    <a:pt x="152" y="17"/>
                  </a:cubicBezTo>
                  <a:cubicBezTo>
                    <a:pt x="156" y="17"/>
                    <a:pt x="160" y="18"/>
                    <a:pt x="164" y="19"/>
                  </a:cubicBezTo>
                  <a:cubicBezTo>
                    <a:pt x="167" y="20"/>
                    <a:pt x="169" y="22"/>
                    <a:pt x="172" y="24"/>
                  </a:cubicBezTo>
                  <a:cubicBezTo>
                    <a:pt x="175" y="25"/>
                    <a:pt x="181" y="26"/>
                    <a:pt x="180" y="21"/>
                  </a:cubicBezTo>
                  <a:cubicBezTo>
                    <a:pt x="178" y="24"/>
                    <a:pt x="178" y="24"/>
                    <a:pt x="178" y="24"/>
                  </a:cubicBezTo>
                  <a:cubicBezTo>
                    <a:pt x="172" y="14"/>
                    <a:pt x="184" y="7"/>
                    <a:pt x="19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0" name="Freeform 797">
              <a:extLst>
                <a:ext uri="{FF2B5EF4-FFF2-40B4-BE49-F238E27FC236}">
                  <a16:creationId xmlns:a16="http://schemas.microsoft.com/office/drawing/2014/main" id="{8AE46844-59BB-4C57-A676-096CA57CD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541"/>
              <a:ext cx="125" cy="200"/>
            </a:xfrm>
            <a:custGeom>
              <a:avLst/>
              <a:gdLst>
                <a:gd name="T0" fmla="*/ 220 w 50"/>
                <a:gd name="T1" fmla="*/ 77 h 75"/>
                <a:gd name="T2" fmla="*/ 20 w 50"/>
                <a:gd name="T3" fmla="*/ 419 h 75"/>
                <a:gd name="T4" fmla="*/ 83 w 50"/>
                <a:gd name="T5" fmla="*/ 888 h 75"/>
                <a:gd name="T6" fmla="*/ 345 w 50"/>
                <a:gd name="T7" fmla="*/ 1216 h 75"/>
                <a:gd name="T8" fmla="*/ 783 w 50"/>
                <a:gd name="T9" fmla="*/ 1365 h 75"/>
                <a:gd name="T10" fmla="*/ 583 w 50"/>
                <a:gd name="T11" fmla="*/ 1251 h 75"/>
                <a:gd name="T12" fmla="*/ 345 w 50"/>
                <a:gd name="T13" fmla="*/ 909 h 75"/>
                <a:gd name="T14" fmla="*/ 300 w 50"/>
                <a:gd name="T15" fmla="*/ 605 h 75"/>
                <a:gd name="T16" fmla="*/ 270 w 50"/>
                <a:gd name="T17" fmla="*/ 341 h 75"/>
                <a:gd name="T18" fmla="*/ 395 w 50"/>
                <a:gd name="T19" fmla="*/ 0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75">
                  <a:moveTo>
                    <a:pt x="14" y="4"/>
                  </a:moveTo>
                  <a:cubicBezTo>
                    <a:pt x="8" y="11"/>
                    <a:pt x="3" y="13"/>
                    <a:pt x="1" y="22"/>
                  </a:cubicBezTo>
                  <a:cubicBezTo>
                    <a:pt x="0" y="30"/>
                    <a:pt x="3" y="40"/>
                    <a:pt x="5" y="47"/>
                  </a:cubicBezTo>
                  <a:cubicBezTo>
                    <a:pt x="7" y="57"/>
                    <a:pt x="13" y="61"/>
                    <a:pt x="22" y="64"/>
                  </a:cubicBezTo>
                  <a:cubicBezTo>
                    <a:pt x="31" y="68"/>
                    <a:pt x="41" y="75"/>
                    <a:pt x="50" y="72"/>
                  </a:cubicBezTo>
                  <a:cubicBezTo>
                    <a:pt x="45" y="72"/>
                    <a:pt x="41" y="70"/>
                    <a:pt x="37" y="66"/>
                  </a:cubicBezTo>
                  <a:cubicBezTo>
                    <a:pt x="33" y="60"/>
                    <a:pt x="26" y="54"/>
                    <a:pt x="22" y="48"/>
                  </a:cubicBezTo>
                  <a:cubicBezTo>
                    <a:pt x="19" y="43"/>
                    <a:pt x="20" y="37"/>
                    <a:pt x="19" y="32"/>
                  </a:cubicBezTo>
                  <a:cubicBezTo>
                    <a:pt x="18" y="27"/>
                    <a:pt x="16" y="23"/>
                    <a:pt x="17" y="18"/>
                  </a:cubicBezTo>
                  <a:cubicBezTo>
                    <a:pt x="18" y="15"/>
                    <a:pt x="23" y="2"/>
                    <a:pt x="25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1" name="Freeform 798">
              <a:extLst>
                <a:ext uri="{FF2B5EF4-FFF2-40B4-BE49-F238E27FC236}">
                  <a16:creationId xmlns:a16="http://schemas.microsoft.com/office/drawing/2014/main" id="{4142CA9F-37E4-4391-9945-B5D350649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560"/>
              <a:ext cx="26" cy="45"/>
            </a:xfrm>
            <a:custGeom>
              <a:avLst/>
              <a:gdLst>
                <a:gd name="T0" fmla="*/ 0 w 10"/>
                <a:gd name="T1" fmla="*/ 56 h 17"/>
                <a:gd name="T2" fmla="*/ 109 w 10"/>
                <a:gd name="T3" fmla="*/ 315 h 17"/>
                <a:gd name="T4" fmla="*/ 177 w 10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7">
                  <a:moveTo>
                    <a:pt x="0" y="3"/>
                  </a:moveTo>
                  <a:cubicBezTo>
                    <a:pt x="3" y="8"/>
                    <a:pt x="1" y="13"/>
                    <a:pt x="6" y="17"/>
                  </a:cubicBezTo>
                  <a:cubicBezTo>
                    <a:pt x="10" y="12"/>
                    <a:pt x="9" y="6"/>
                    <a:pt x="1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2" name="Freeform 799">
              <a:extLst>
                <a:ext uri="{FF2B5EF4-FFF2-40B4-BE49-F238E27FC236}">
                  <a16:creationId xmlns:a16="http://schemas.microsoft.com/office/drawing/2014/main" id="{AD7EEBE4-B0E6-4D3F-984F-A86FF7194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704"/>
              <a:ext cx="140" cy="205"/>
            </a:xfrm>
            <a:custGeom>
              <a:avLst/>
              <a:gdLst>
                <a:gd name="T0" fmla="*/ 20 w 56"/>
                <a:gd name="T1" fmla="*/ 0 h 77"/>
                <a:gd name="T2" fmla="*/ 83 w 56"/>
                <a:gd name="T3" fmla="*/ 264 h 77"/>
                <a:gd name="T4" fmla="*/ 125 w 56"/>
                <a:gd name="T5" fmla="*/ 602 h 77"/>
                <a:gd name="T6" fmla="*/ 313 w 56"/>
                <a:gd name="T7" fmla="*/ 1360 h 77"/>
                <a:gd name="T8" fmla="*/ 533 w 56"/>
                <a:gd name="T9" fmla="*/ 1432 h 77"/>
                <a:gd name="T10" fmla="*/ 770 w 56"/>
                <a:gd name="T11" fmla="*/ 1339 h 77"/>
                <a:gd name="T12" fmla="*/ 688 w 56"/>
                <a:gd name="T13" fmla="*/ 1206 h 77"/>
                <a:gd name="T14" fmla="*/ 470 w 56"/>
                <a:gd name="T15" fmla="*/ 809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77">
                  <a:moveTo>
                    <a:pt x="1" y="0"/>
                  </a:moveTo>
                  <a:cubicBezTo>
                    <a:pt x="0" y="6"/>
                    <a:pt x="3" y="9"/>
                    <a:pt x="5" y="14"/>
                  </a:cubicBezTo>
                  <a:cubicBezTo>
                    <a:pt x="7" y="20"/>
                    <a:pt x="7" y="26"/>
                    <a:pt x="8" y="32"/>
                  </a:cubicBezTo>
                  <a:cubicBezTo>
                    <a:pt x="9" y="45"/>
                    <a:pt x="8" y="64"/>
                    <a:pt x="20" y="72"/>
                  </a:cubicBezTo>
                  <a:cubicBezTo>
                    <a:pt x="24" y="76"/>
                    <a:pt x="28" y="77"/>
                    <a:pt x="34" y="76"/>
                  </a:cubicBezTo>
                  <a:cubicBezTo>
                    <a:pt x="38" y="75"/>
                    <a:pt x="46" y="74"/>
                    <a:pt x="49" y="71"/>
                  </a:cubicBezTo>
                  <a:cubicBezTo>
                    <a:pt x="56" y="66"/>
                    <a:pt x="47" y="66"/>
                    <a:pt x="44" y="64"/>
                  </a:cubicBezTo>
                  <a:cubicBezTo>
                    <a:pt x="37" y="61"/>
                    <a:pt x="34" y="50"/>
                    <a:pt x="30" y="4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3" name="Freeform 800">
              <a:extLst>
                <a:ext uri="{FF2B5EF4-FFF2-40B4-BE49-F238E27FC236}">
                  <a16:creationId xmlns:a16="http://schemas.microsoft.com/office/drawing/2014/main" id="{18E856B0-5BC6-42DD-A3BD-368A40E6A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896"/>
              <a:ext cx="162" cy="173"/>
            </a:xfrm>
            <a:custGeom>
              <a:avLst/>
              <a:gdLst>
                <a:gd name="T0" fmla="*/ 105 w 65"/>
                <a:gd name="T1" fmla="*/ 1224 h 65"/>
                <a:gd name="T2" fmla="*/ 105 w 65"/>
                <a:gd name="T3" fmla="*/ 660 h 65"/>
                <a:gd name="T4" fmla="*/ 262 w 65"/>
                <a:gd name="T5" fmla="*/ 452 h 65"/>
                <a:gd name="T6" fmla="*/ 416 w 65"/>
                <a:gd name="T7" fmla="*/ 248 h 65"/>
                <a:gd name="T8" fmla="*/ 882 w 65"/>
                <a:gd name="T9" fmla="*/ 56 h 65"/>
                <a:gd name="T10" fmla="*/ 850 w 65"/>
                <a:gd name="T11" fmla="*/ 319 h 65"/>
                <a:gd name="T12" fmla="*/ 386 w 65"/>
                <a:gd name="T13" fmla="*/ 806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65">
                  <a:moveTo>
                    <a:pt x="7" y="65"/>
                  </a:moveTo>
                  <a:cubicBezTo>
                    <a:pt x="0" y="58"/>
                    <a:pt x="3" y="42"/>
                    <a:pt x="7" y="35"/>
                  </a:cubicBezTo>
                  <a:cubicBezTo>
                    <a:pt x="9" y="30"/>
                    <a:pt x="13" y="28"/>
                    <a:pt x="17" y="24"/>
                  </a:cubicBezTo>
                  <a:cubicBezTo>
                    <a:pt x="20" y="21"/>
                    <a:pt x="23" y="16"/>
                    <a:pt x="27" y="13"/>
                  </a:cubicBezTo>
                  <a:cubicBezTo>
                    <a:pt x="33" y="9"/>
                    <a:pt x="50" y="0"/>
                    <a:pt x="57" y="3"/>
                  </a:cubicBezTo>
                  <a:cubicBezTo>
                    <a:pt x="65" y="7"/>
                    <a:pt x="58" y="14"/>
                    <a:pt x="55" y="17"/>
                  </a:cubicBezTo>
                  <a:cubicBezTo>
                    <a:pt x="45" y="28"/>
                    <a:pt x="31" y="31"/>
                    <a:pt x="25" y="4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4" name="Freeform 801">
              <a:extLst>
                <a:ext uri="{FF2B5EF4-FFF2-40B4-BE49-F238E27FC236}">
                  <a16:creationId xmlns:a16="http://schemas.microsoft.com/office/drawing/2014/main" id="{AB0F852B-B0E2-436C-BF0E-0AF535853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800"/>
              <a:ext cx="295" cy="288"/>
            </a:xfrm>
            <a:custGeom>
              <a:avLst/>
              <a:gdLst>
                <a:gd name="T0" fmla="*/ 1845 w 118"/>
                <a:gd name="T1" fmla="*/ 1173 h 108"/>
                <a:gd name="T2" fmla="*/ 1488 w 118"/>
                <a:gd name="T3" fmla="*/ 477 h 108"/>
                <a:gd name="T4" fmla="*/ 1313 w 118"/>
                <a:gd name="T5" fmla="*/ 227 h 108"/>
                <a:gd name="T6" fmla="*/ 1220 w 118"/>
                <a:gd name="T7" fmla="*/ 115 h 108"/>
                <a:gd name="T8" fmla="*/ 863 w 118"/>
                <a:gd name="T9" fmla="*/ 320 h 108"/>
                <a:gd name="T10" fmla="*/ 520 w 118"/>
                <a:gd name="T11" fmla="*/ 533 h 108"/>
                <a:gd name="T12" fmla="*/ 188 w 118"/>
                <a:gd name="T13" fmla="*/ 760 h 108"/>
                <a:gd name="T14" fmla="*/ 63 w 118"/>
                <a:gd name="T15" fmla="*/ 931 h 108"/>
                <a:gd name="T16" fmla="*/ 425 w 118"/>
                <a:gd name="T17" fmla="*/ 1173 h 108"/>
                <a:gd name="T18" fmla="*/ 813 w 118"/>
                <a:gd name="T19" fmla="*/ 1387 h 108"/>
                <a:gd name="T20" fmla="*/ 1050 w 118"/>
                <a:gd name="T21" fmla="*/ 1728 h 108"/>
                <a:gd name="T22" fmla="*/ 1270 w 118"/>
                <a:gd name="T23" fmla="*/ 2013 h 108"/>
                <a:gd name="T24" fmla="*/ 1688 w 118"/>
                <a:gd name="T25" fmla="*/ 1800 h 108"/>
                <a:gd name="T26" fmla="*/ 1833 w 118"/>
                <a:gd name="T27" fmla="*/ 1651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8" h="108">
                  <a:moveTo>
                    <a:pt x="118" y="62"/>
                  </a:moveTo>
                  <a:cubicBezTo>
                    <a:pt x="111" y="49"/>
                    <a:pt x="106" y="36"/>
                    <a:pt x="95" y="25"/>
                  </a:cubicBezTo>
                  <a:cubicBezTo>
                    <a:pt x="93" y="23"/>
                    <a:pt x="87" y="14"/>
                    <a:pt x="84" y="12"/>
                  </a:cubicBezTo>
                  <a:cubicBezTo>
                    <a:pt x="80" y="10"/>
                    <a:pt x="81" y="9"/>
                    <a:pt x="78" y="6"/>
                  </a:cubicBezTo>
                  <a:cubicBezTo>
                    <a:pt x="69" y="0"/>
                    <a:pt x="61" y="10"/>
                    <a:pt x="55" y="17"/>
                  </a:cubicBezTo>
                  <a:cubicBezTo>
                    <a:pt x="49" y="23"/>
                    <a:pt x="42" y="27"/>
                    <a:pt x="33" y="28"/>
                  </a:cubicBezTo>
                  <a:cubicBezTo>
                    <a:pt x="23" y="30"/>
                    <a:pt x="20" y="35"/>
                    <a:pt x="12" y="40"/>
                  </a:cubicBezTo>
                  <a:cubicBezTo>
                    <a:pt x="7" y="43"/>
                    <a:pt x="0" y="42"/>
                    <a:pt x="4" y="49"/>
                  </a:cubicBezTo>
                  <a:cubicBezTo>
                    <a:pt x="7" y="55"/>
                    <a:pt x="21" y="60"/>
                    <a:pt x="27" y="62"/>
                  </a:cubicBezTo>
                  <a:cubicBezTo>
                    <a:pt x="35" y="66"/>
                    <a:pt x="44" y="67"/>
                    <a:pt x="52" y="73"/>
                  </a:cubicBezTo>
                  <a:cubicBezTo>
                    <a:pt x="58" y="78"/>
                    <a:pt x="63" y="85"/>
                    <a:pt x="67" y="91"/>
                  </a:cubicBezTo>
                  <a:cubicBezTo>
                    <a:pt x="71" y="96"/>
                    <a:pt x="75" y="105"/>
                    <a:pt x="81" y="106"/>
                  </a:cubicBezTo>
                  <a:cubicBezTo>
                    <a:pt x="89" y="108"/>
                    <a:pt x="101" y="98"/>
                    <a:pt x="108" y="95"/>
                  </a:cubicBezTo>
                  <a:cubicBezTo>
                    <a:pt x="110" y="93"/>
                    <a:pt x="117" y="91"/>
                    <a:pt x="117" y="8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5" name="Freeform 802">
              <a:extLst>
                <a:ext uri="{FF2B5EF4-FFF2-40B4-BE49-F238E27FC236}">
                  <a16:creationId xmlns:a16="http://schemas.microsoft.com/office/drawing/2014/main" id="{5C91B13C-AD70-460C-86AC-43370DEEB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5" y="2501"/>
              <a:ext cx="245" cy="475"/>
            </a:xfrm>
            <a:custGeom>
              <a:avLst/>
              <a:gdLst>
                <a:gd name="T0" fmla="*/ 1083 w 98"/>
                <a:gd name="T1" fmla="*/ 1083 h 178"/>
                <a:gd name="T2" fmla="*/ 1175 w 98"/>
                <a:gd name="T3" fmla="*/ 590 h 178"/>
                <a:gd name="T4" fmla="*/ 1500 w 98"/>
                <a:gd name="T5" fmla="*/ 35 h 178"/>
                <a:gd name="T6" fmla="*/ 1533 w 98"/>
                <a:gd name="T7" fmla="*/ 0 h 178"/>
                <a:gd name="T8" fmla="*/ 770 w 98"/>
                <a:gd name="T9" fmla="*/ 0 h 178"/>
                <a:gd name="T10" fmla="*/ 738 w 98"/>
                <a:gd name="T11" fmla="*/ 171 h 178"/>
                <a:gd name="T12" fmla="*/ 583 w 98"/>
                <a:gd name="T13" fmla="*/ 590 h 178"/>
                <a:gd name="T14" fmla="*/ 363 w 98"/>
                <a:gd name="T15" fmla="*/ 1425 h 178"/>
                <a:gd name="T16" fmla="*/ 270 w 98"/>
                <a:gd name="T17" fmla="*/ 2052 h 178"/>
                <a:gd name="T18" fmla="*/ 0 w 98"/>
                <a:gd name="T19" fmla="*/ 2698 h 178"/>
                <a:gd name="T20" fmla="*/ 395 w 98"/>
                <a:gd name="T21" fmla="*/ 2791 h 178"/>
                <a:gd name="T22" fmla="*/ 613 w 98"/>
                <a:gd name="T23" fmla="*/ 3133 h 178"/>
                <a:gd name="T24" fmla="*/ 708 w 98"/>
                <a:gd name="T25" fmla="*/ 3346 h 178"/>
                <a:gd name="T26" fmla="*/ 1188 w 98"/>
                <a:gd name="T27" fmla="*/ 3077 h 178"/>
                <a:gd name="T28" fmla="*/ 1095 w 98"/>
                <a:gd name="T29" fmla="*/ 2757 h 178"/>
                <a:gd name="T30" fmla="*/ 1083 w 98"/>
                <a:gd name="T31" fmla="*/ 2415 h 178"/>
                <a:gd name="T32" fmla="*/ 1083 w 98"/>
                <a:gd name="T33" fmla="*/ 1788 h 178"/>
                <a:gd name="T34" fmla="*/ 1083 w 98"/>
                <a:gd name="T35" fmla="*/ 1083 h 1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8" h="178">
                  <a:moveTo>
                    <a:pt x="69" y="57"/>
                  </a:moveTo>
                  <a:cubicBezTo>
                    <a:pt x="69" y="46"/>
                    <a:pt x="71" y="41"/>
                    <a:pt x="75" y="31"/>
                  </a:cubicBezTo>
                  <a:cubicBezTo>
                    <a:pt x="78" y="21"/>
                    <a:pt x="89" y="10"/>
                    <a:pt x="96" y="2"/>
                  </a:cubicBezTo>
                  <a:cubicBezTo>
                    <a:pt x="97" y="1"/>
                    <a:pt x="97" y="1"/>
                    <a:pt x="9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3"/>
                    <a:pt x="47" y="6"/>
                    <a:pt x="47" y="9"/>
                  </a:cubicBezTo>
                  <a:cubicBezTo>
                    <a:pt x="44" y="17"/>
                    <a:pt x="41" y="23"/>
                    <a:pt x="37" y="31"/>
                  </a:cubicBezTo>
                  <a:cubicBezTo>
                    <a:pt x="29" y="43"/>
                    <a:pt x="27" y="61"/>
                    <a:pt x="23" y="75"/>
                  </a:cubicBezTo>
                  <a:cubicBezTo>
                    <a:pt x="21" y="86"/>
                    <a:pt x="18" y="97"/>
                    <a:pt x="17" y="108"/>
                  </a:cubicBezTo>
                  <a:cubicBezTo>
                    <a:pt x="14" y="123"/>
                    <a:pt x="6" y="130"/>
                    <a:pt x="0" y="142"/>
                  </a:cubicBezTo>
                  <a:cubicBezTo>
                    <a:pt x="9" y="138"/>
                    <a:pt x="20" y="136"/>
                    <a:pt x="25" y="147"/>
                  </a:cubicBezTo>
                  <a:cubicBezTo>
                    <a:pt x="27" y="150"/>
                    <a:pt x="29" y="178"/>
                    <a:pt x="39" y="165"/>
                  </a:cubicBezTo>
                  <a:cubicBezTo>
                    <a:pt x="45" y="176"/>
                    <a:pt x="45" y="176"/>
                    <a:pt x="45" y="176"/>
                  </a:cubicBezTo>
                  <a:cubicBezTo>
                    <a:pt x="45" y="162"/>
                    <a:pt x="70" y="155"/>
                    <a:pt x="76" y="162"/>
                  </a:cubicBezTo>
                  <a:cubicBezTo>
                    <a:pt x="73" y="158"/>
                    <a:pt x="71" y="149"/>
                    <a:pt x="70" y="145"/>
                  </a:cubicBezTo>
                  <a:cubicBezTo>
                    <a:pt x="69" y="139"/>
                    <a:pt x="69" y="133"/>
                    <a:pt x="69" y="127"/>
                  </a:cubicBezTo>
                  <a:cubicBezTo>
                    <a:pt x="68" y="116"/>
                    <a:pt x="69" y="105"/>
                    <a:pt x="69" y="94"/>
                  </a:cubicBezTo>
                  <a:cubicBezTo>
                    <a:pt x="69" y="82"/>
                    <a:pt x="69" y="68"/>
                    <a:pt x="69" y="57"/>
                  </a:cubicBez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6" name="Freeform 803">
              <a:extLst>
                <a:ext uri="{FF2B5EF4-FFF2-40B4-BE49-F238E27FC236}">
                  <a16:creationId xmlns:a16="http://schemas.microsoft.com/office/drawing/2014/main" id="{5AF70E4B-7D04-4DD4-88B3-089602DFB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2571"/>
              <a:ext cx="65" cy="120"/>
            </a:xfrm>
            <a:custGeom>
              <a:avLst/>
              <a:gdLst>
                <a:gd name="T0" fmla="*/ 0 w 26"/>
                <a:gd name="T1" fmla="*/ 797 h 45"/>
                <a:gd name="T2" fmla="*/ 145 w 26"/>
                <a:gd name="T3" fmla="*/ 491 h 45"/>
                <a:gd name="T4" fmla="*/ 270 w 26"/>
                <a:gd name="T5" fmla="*/ 248 h 45"/>
                <a:gd name="T6" fmla="*/ 408 w 26"/>
                <a:gd name="T7" fmla="*/ 0 h 45"/>
                <a:gd name="T8" fmla="*/ 395 w 26"/>
                <a:gd name="T9" fmla="*/ 320 h 45"/>
                <a:gd name="T10" fmla="*/ 95 w 26"/>
                <a:gd name="T11" fmla="*/ 853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45">
                  <a:moveTo>
                    <a:pt x="0" y="42"/>
                  </a:moveTo>
                  <a:cubicBezTo>
                    <a:pt x="2" y="36"/>
                    <a:pt x="7" y="31"/>
                    <a:pt x="9" y="26"/>
                  </a:cubicBezTo>
                  <a:cubicBezTo>
                    <a:pt x="12" y="21"/>
                    <a:pt x="14" y="18"/>
                    <a:pt x="17" y="13"/>
                  </a:cubicBezTo>
                  <a:cubicBezTo>
                    <a:pt x="20" y="9"/>
                    <a:pt x="22" y="3"/>
                    <a:pt x="26" y="0"/>
                  </a:cubicBezTo>
                  <a:cubicBezTo>
                    <a:pt x="26" y="5"/>
                    <a:pt x="26" y="11"/>
                    <a:pt x="25" y="17"/>
                  </a:cubicBezTo>
                  <a:cubicBezTo>
                    <a:pt x="23" y="27"/>
                    <a:pt x="11" y="36"/>
                    <a:pt x="6" y="45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7" name="Freeform 804">
              <a:extLst>
                <a:ext uri="{FF2B5EF4-FFF2-40B4-BE49-F238E27FC236}">
                  <a16:creationId xmlns:a16="http://schemas.microsoft.com/office/drawing/2014/main" id="{C73C6EE9-DE16-40EB-A0ED-4BB4C9164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813"/>
              <a:ext cx="183" cy="136"/>
            </a:xfrm>
            <a:custGeom>
              <a:avLst/>
              <a:gdLst>
                <a:gd name="T0" fmla="*/ 0 w 73"/>
                <a:gd name="T1" fmla="*/ 363 h 51"/>
                <a:gd name="T2" fmla="*/ 376 w 73"/>
                <a:gd name="T3" fmla="*/ 661 h 51"/>
                <a:gd name="T4" fmla="*/ 835 w 73"/>
                <a:gd name="T5" fmla="*/ 947 h 51"/>
                <a:gd name="T6" fmla="*/ 1005 w 73"/>
                <a:gd name="T7" fmla="*/ 533 h 51"/>
                <a:gd name="T8" fmla="*/ 1101 w 73"/>
                <a:gd name="T9" fmla="*/ 21 h 51"/>
                <a:gd name="T10" fmla="*/ 755 w 73"/>
                <a:gd name="T11" fmla="*/ 171 h 51"/>
                <a:gd name="T12" fmla="*/ 283 w 73"/>
                <a:gd name="T13" fmla="*/ 285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51">
                  <a:moveTo>
                    <a:pt x="0" y="19"/>
                  </a:moveTo>
                  <a:cubicBezTo>
                    <a:pt x="11" y="20"/>
                    <a:pt x="17" y="28"/>
                    <a:pt x="24" y="35"/>
                  </a:cubicBezTo>
                  <a:cubicBezTo>
                    <a:pt x="31" y="41"/>
                    <a:pt x="43" y="51"/>
                    <a:pt x="53" y="50"/>
                  </a:cubicBezTo>
                  <a:cubicBezTo>
                    <a:pt x="63" y="49"/>
                    <a:pt x="61" y="35"/>
                    <a:pt x="64" y="28"/>
                  </a:cubicBezTo>
                  <a:cubicBezTo>
                    <a:pt x="66" y="22"/>
                    <a:pt x="73" y="7"/>
                    <a:pt x="70" y="1"/>
                  </a:cubicBezTo>
                  <a:cubicBezTo>
                    <a:pt x="64" y="0"/>
                    <a:pt x="54" y="7"/>
                    <a:pt x="48" y="9"/>
                  </a:cubicBezTo>
                  <a:cubicBezTo>
                    <a:pt x="38" y="13"/>
                    <a:pt x="29" y="15"/>
                    <a:pt x="18" y="15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8" name="Freeform 805">
              <a:extLst>
                <a:ext uri="{FF2B5EF4-FFF2-40B4-BE49-F238E27FC236}">
                  <a16:creationId xmlns:a16="http://schemas.microsoft.com/office/drawing/2014/main" id="{A56AD834-86CD-4015-AD04-1FA60604B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584"/>
              <a:ext cx="125" cy="376"/>
            </a:xfrm>
            <a:custGeom>
              <a:avLst/>
              <a:gdLst>
                <a:gd name="T0" fmla="*/ 520 w 50"/>
                <a:gd name="T1" fmla="*/ 0 h 141"/>
                <a:gd name="T2" fmla="*/ 50 w 50"/>
                <a:gd name="T3" fmla="*/ 1741 h 141"/>
                <a:gd name="T4" fmla="*/ 145 w 50"/>
                <a:gd name="T5" fmla="*/ 2581 h 141"/>
                <a:gd name="T6" fmla="*/ 613 w 50"/>
                <a:gd name="T7" fmla="*/ 2219 h 141"/>
                <a:gd name="T8" fmla="*/ 750 w 50"/>
                <a:gd name="T9" fmla="*/ 1971 h 141"/>
                <a:gd name="T10" fmla="*/ 750 w 50"/>
                <a:gd name="T11" fmla="*/ 1856 h 141"/>
                <a:gd name="T12" fmla="*/ 625 w 50"/>
                <a:gd name="T13" fmla="*/ 1571 h 1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141">
                  <a:moveTo>
                    <a:pt x="33" y="0"/>
                  </a:moveTo>
                  <a:cubicBezTo>
                    <a:pt x="24" y="14"/>
                    <a:pt x="4" y="75"/>
                    <a:pt x="3" y="92"/>
                  </a:cubicBezTo>
                  <a:cubicBezTo>
                    <a:pt x="1" y="114"/>
                    <a:pt x="0" y="130"/>
                    <a:pt x="9" y="136"/>
                  </a:cubicBezTo>
                  <a:cubicBezTo>
                    <a:pt x="16" y="141"/>
                    <a:pt x="33" y="122"/>
                    <a:pt x="39" y="117"/>
                  </a:cubicBezTo>
                  <a:cubicBezTo>
                    <a:pt x="43" y="113"/>
                    <a:pt x="46" y="110"/>
                    <a:pt x="48" y="104"/>
                  </a:cubicBezTo>
                  <a:cubicBezTo>
                    <a:pt x="50" y="99"/>
                    <a:pt x="50" y="102"/>
                    <a:pt x="48" y="98"/>
                  </a:cubicBezTo>
                  <a:cubicBezTo>
                    <a:pt x="45" y="93"/>
                    <a:pt x="39" y="91"/>
                    <a:pt x="40" y="8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79" name="Freeform 806">
              <a:extLst>
                <a:ext uri="{FF2B5EF4-FFF2-40B4-BE49-F238E27FC236}">
                  <a16:creationId xmlns:a16="http://schemas.microsoft.com/office/drawing/2014/main" id="{F2360F64-1A78-4146-8473-F6FD32DE2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827"/>
              <a:ext cx="160" cy="296"/>
            </a:xfrm>
            <a:custGeom>
              <a:avLst/>
              <a:gdLst>
                <a:gd name="T0" fmla="*/ 0 w 64"/>
                <a:gd name="T1" fmla="*/ 968 h 111"/>
                <a:gd name="T2" fmla="*/ 395 w 64"/>
                <a:gd name="T3" fmla="*/ 704 h 111"/>
                <a:gd name="T4" fmla="*/ 395 w 64"/>
                <a:gd name="T5" fmla="*/ 192 h 111"/>
                <a:gd name="T6" fmla="*/ 800 w 64"/>
                <a:gd name="T7" fmla="*/ 341 h 111"/>
                <a:gd name="T8" fmla="*/ 1000 w 64"/>
                <a:gd name="T9" fmla="*/ 797 h 111"/>
                <a:gd name="T10" fmla="*/ 750 w 64"/>
                <a:gd name="T11" fmla="*/ 1309 h 111"/>
                <a:gd name="T12" fmla="*/ 550 w 64"/>
                <a:gd name="T13" fmla="*/ 2104 h 1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111">
                  <a:moveTo>
                    <a:pt x="0" y="51"/>
                  </a:moveTo>
                  <a:cubicBezTo>
                    <a:pt x="9" y="52"/>
                    <a:pt x="21" y="45"/>
                    <a:pt x="25" y="37"/>
                  </a:cubicBezTo>
                  <a:cubicBezTo>
                    <a:pt x="29" y="29"/>
                    <a:pt x="20" y="17"/>
                    <a:pt x="25" y="10"/>
                  </a:cubicBezTo>
                  <a:cubicBezTo>
                    <a:pt x="31" y="0"/>
                    <a:pt x="47" y="12"/>
                    <a:pt x="51" y="18"/>
                  </a:cubicBezTo>
                  <a:cubicBezTo>
                    <a:pt x="57" y="26"/>
                    <a:pt x="62" y="33"/>
                    <a:pt x="64" y="42"/>
                  </a:cubicBezTo>
                  <a:cubicBezTo>
                    <a:pt x="51" y="31"/>
                    <a:pt x="48" y="62"/>
                    <a:pt x="48" y="69"/>
                  </a:cubicBezTo>
                  <a:cubicBezTo>
                    <a:pt x="49" y="87"/>
                    <a:pt x="49" y="98"/>
                    <a:pt x="35" y="11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0" name="Freeform 807">
              <a:extLst>
                <a:ext uri="{FF2B5EF4-FFF2-40B4-BE49-F238E27FC236}">
                  <a16:creationId xmlns:a16="http://schemas.microsoft.com/office/drawing/2014/main" id="{ADF769E8-1DC7-4495-ACE7-C3C54B27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707"/>
              <a:ext cx="115" cy="141"/>
            </a:xfrm>
            <a:custGeom>
              <a:avLst/>
              <a:gdLst>
                <a:gd name="T0" fmla="*/ 113 w 46"/>
                <a:gd name="T1" fmla="*/ 418 h 53"/>
                <a:gd name="T2" fmla="*/ 375 w 46"/>
                <a:gd name="T3" fmla="*/ 452 h 53"/>
                <a:gd name="T4" fmla="*/ 470 w 46"/>
                <a:gd name="T5" fmla="*/ 170 h 53"/>
                <a:gd name="T6" fmla="*/ 458 w 46"/>
                <a:gd name="T7" fmla="*/ 0 h 53"/>
                <a:gd name="T8" fmla="*/ 708 w 46"/>
                <a:gd name="T9" fmla="*/ 623 h 53"/>
                <a:gd name="T10" fmla="*/ 625 w 46"/>
                <a:gd name="T11" fmla="*/ 849 h 53"/>
                <a:gd name="T12" fmla="*/ 313 w 46"/>
                <a:gd name="T13" fmla="*/ 920 h 53"/>
                <a:gd name="T14" fmla="*/ 0 w 46"/>
                <a:gd name="T15" fmla="*/ 998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53">
                  <a:moveTo>
                    <a:pt x="7" y="22"/>
                  </a:moveTo>
                  <a:cubicBezTo>
                    <a:pt x="9" y="30"/>
                    <a:pt x="20" y="28"/>
                    <a:pt x="24" y="24"/>
                  </a:cubicBezTo>
                  <a:cubicBezTo>
                    <a:pt x="28" y="20"/>
                    <a:pt x="30" y="15"/>
                    <a:pt x="30" y="9"/>
                  </a:cubicBezTo>
                  <a:cubicBezTo>
                    <a:pt x="30" y="6"/>
                    <a:pt x="28" y="3"/>
                    <a:pt x="29" y="0"/>
                  </a:cubicBezTo>
                  <a:cubicBezTo>
                    <a:pt x="37" y="6"/>
                    <a:pt x="43" y="23"/>
                    <a:pt x="45" y="33"/>
                  </a:cubicBezTo>
                  <a:cubicBezTo>
                    <a:pt x="46" y="38"/>
                    <a:pt x="45" y="42"/>
                    <a:pt x="40" y="45"/>
                  </a:cubicBezTo>
                  <a:cubicBezTo>
                    <a:pt x="34" y="48"/>
                    <a:pt x="26" y="48"/>
                    <a:pt x="20" y="49"/>
                  </a:cubicBezTo>
                  <a:cubicBezTo>
                    <a:pt x="13" y="50"/>
                    <a:pt x="7" y="52"/>
                    <a:pt x="0" y="5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1" name="Freeform 808">
              <a:extLst>
                <a:ext uri="{FF2B5EF4-FFF2-40B4-BE49-F238E27FC236}">
                  <a16:creationId xmlns:a16="http://schemas.microsoft.com/office/drawing/2014/main" id="{5ACE9261-92D7-42D1-90C9-53985591B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957"/>
              <a:ext cx="193" cy="240"/>
            </a:xfrm>
            <a:custGeom>
              <a:avLst/>
              <a:gdLst>
                <a:gd name="T0" fmla="*/ 975 w 77"/>
                <a:gd name="T1" fmla="*/ 0 h 90"/>
                <a:gd name="T2" fmla="*/ 554 w 77"/>
                <a:gd name="T3" fmla="*/ 21 h 90"/>
                <a:gd name="T4" fmla="*/ 221 w 77"/>
                <a:gd name="T5" fmla="*/ 171 h 90"/>
                <a:gd name="T6" fmla="*/ 145 w 77"/>
                <a:gd name="T7" fmla="*/ 1024 h 90"/>
                <a:gd name="T8" fmla="*/ 363 w 77"/>
                <a:gd name="T9" fmla="*/ 1421 h 90"/>
                <a:gd name="T10" fmla="*/ 709 w 77"/>
                <a:gd name="T11" fmla="*/ 1592 h 90"/>
                <a:gd name="T12" fmla="*/ 1055 w 77"/>
                <a:gd name="T13" fmla="*/ 1592 h 90"/>
                <a:gd name="T14" fmla="*/ 1213 w 77"/>
                <a:gd name="T15" fmla="*/ 888 h 90"/>
                <a:gd name="T16" fmla="*/ 993 w 77"/>
                <a:gd name="T17" fmla="*/ 1331 h 90"/>
                <a:gd name="T18" fmla="*/ 521 w 77"/>
                <a:gd name="T19" fmla="*/ 1024 h 90"/>
                <a:gd name="T20" fmla="*/ 817 w 77"/>
                <a:gd name="T21" fmla="*/ 363 h 90"/>
                <a:gd name="T22" fmla="*/ 1150 w 77"/>
                <a:gd name="T23" fmla="*/ 205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7" h="90">
                  <a:moveTo>
                    <a:pt x="62" y="0"/>
                  </a:moveTo>
                  <a:cubicBezTo>
                    <a:pt x="54" y="3"/>
                    <a:pt x="44" y="0"/>
                    <a:pt x="35" y="1"/>
                  </a:cubicBezTo>
                  <a:cubicBezTo>
                    <a:pt x="26" y="2"/>
                    <a:pt x="21" y="2"/>
                    <a:pt x="14" y="9"/>
                  </a:cubicBezTo>
                  <a:cubicBezTo>
                    <a:pt x="0" y="22"/>
                    <a:pt x="6" y="39"/>
                    <a:pt x="9" y="54"/>
                  </a:cubicBezTo>
                  <a:cubicBezTo>
                    <a:pt x="12" y="63"/>
                    <a:pt x="14" y="71"/>
                    <a:pt x="23" y="75"/>
                  </a:cubicBezTo>
                  <a:cubicBezTo>
                    <a:pt x="30" y="79"/>
                    <a:pt x="37" y="82"/>
                    <a:pt x="45" y="84"/>
                  </a:cubicBezTo>
                  <a:cubicBezTo>
                    <a:pt x="52" y="85"/>
                    <a:pt x="61" y="90"/>
                    <a:pt x="67" y="84"/>
                  </a:cubicBezTo>
                  <a:cubicBezTo>
                    <a:pt x="75" y="75"/>
                    <a:pt x="74" y="58"/>
                    <a:pt x="77" y="47"/>
                  </a:cubicBezTo>
                  <a:cubicBezTo>
                    <a:pt x="70" y="52"/>
                    <a:pt x="71" y="64"/>
                    <a:pt x="63" y="70"/>
                  </a:cubicBezTo>
                  <a:cubicBezTo>
                    <a:pt x="51" y="77"/>
                    <a:pt x="36" y="66"/>
                    <a:pt x="33" y="54"/>
                  </a:cubicBezTo>
                  <a:cubicBezTo>
                    <a:pt x="29" y="41"/>
                    <a:pt x="35" y="19"/>
                    <a:pt x="52" y="19"/>
                  </a:cubicBezTo>
                  <a:cubicBezTo>
                    <a:pt x="62" y="19"/>
                    <a:pt x="72" y="26"/>
                    <a:pt x="73" y="1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2" name="Freeform 809">
              <a:extLst>
                <a:ext uri="{FF2B5EF4-FFF2-40B4-BE49-F238E27FC236}">
                  <a16:creationId xmlns:a16="http://schemas.microsoft.com/office/drawing/2014/main" id="{272DF684-451C-4AC1-9A73-2D343166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2635"/>
              <a:ext cx="138" cy="253"/>
            </a:xfrm>
            <a:custGeom>
              <a:avLst/>
              <a:gdLst>
                <a:gd name="T0" fmla="*/ 647 w 55"/>
                <a:gd name="T1" fmla="*/ 0 h 95"/>
                <a:gd name="T2" fmla="*/ 647 w 55"/>
                <a:gd name="T3" fmla="*/ 1305 h 95"/>
                <a:gd name="T4" fmla="*/ 0 w 55"/>
                <a:gd name="T5" fmla="*/ 1795 h 95"/>
                <a:gd name="T6" fmla="*/ 188 w 55"/>
                <a:gd name="T7" fmla="*/ 192 h 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95">
                  <a:moveTo>
                    <a:pt x="41" y="0"/>
                  </a:moveTo>
                  <a:cubicBezTo>
                    <a:pt x="50" y="20"/>
                    <a:pt x="55" y="51"/>
                    <a:pt x="41" y="69"/>
                  </a:cubicBezTo>
                  <a:cubicBezTo>
                    <a:pt x="26" y="87"/>
                    <a:pt x="0" y="95"/>
                    <a:pt x="0" y="95"/>
                  </a:cubicBezTo>
                  <a:cubicBezTo>
                    <a:pt x="12" y="10"/>
                    <a:pt x="12" y="10"/>
                    <a:pt x="12" y="1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3" name="Freeform 810">
              <a:extLst>
                <a:ext uri="{FF2B5EF4-FFF2-40B4-BE49-F238E27FC236}">
                  <a16:creationId xmlns:a16="http://schemas.microsoft.com/office/drawing/2014/main" id="{D897CACC-4CA4-4806-AA68-57AB6CEE0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707"/>
              <a:ext cx="132" cy="194"/>
            </a:xfrm>
            <a:custGeom>
              <a:avLst/>
              <a:gdLst>
                <a:gd name="T0" fmla="*/ 0 w 53"/>
                <a:gd name="T1" fmla="*/ 579 h 73"/>
                <a:gd name="T2" fmla="*/ 433 w 53"/>
                <a:gd name="T3" fmla="*/ 771 h 73"/>
                <a:gd name="T4" fmla="*/ 653 w 53"/>
                <a:gd name="T5" fmla="*/ 486 h 73"/>
                <a:gd name="T6" fmla="*/ 695 w 53"/>
                <a:gd name="T7" fmla="*/ 0 h 73"/>
                <a:gd name="T8" fmla="*/ 775 w 53"/>
                <a:gd name="T9" fmla="*/ 691 h 73"/>
                <a:gd name="T10" fmla="*/ 633 w 53"/>
                <a:gd name="T11" fmla="*/ 1180 h 73"/>
                <a:gd name="T12" fmla="*/ 416 w 53"/>
                <a:gd name="T13" fmla="*/ 1350 h 73"/>
                <a:gd name="T14" fmla="*/ 249 w 53"/>
                <a:gd name="T15" fmla="*/ 1164 h 73"/>
                <a:gd name="T16" fmla="*/ 0 w 53"/>
                <a:gd name="T17" fmla="*/ 805 h 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73">
                  <a:moveTo>
                    <a:pt x="0" y="31"/>
                  </a:moveTo>
                  <a:cubicBezTo>
                    <a:pt x="5" y="41"/>
                    <a:pt x="19" y="47"/>
                    <a:pt x="28" y="41"/>
                  </a:cubicBezTo>
                  <a:cubicBezTo>
                    <a:pt x="34" y="37"/>
                    <a:pt x="40" y="34"/>
                    <a:pt x="42" y="26"/>
                  </a:cubicBezTo>
                  <a:cubicBezTo>
                    <a:pt x="44" y="18"/>
                    <a:pt x="44" y="9"/>
                    <a:pt x="45" y="0"/>
                  </a:cubicBezTo>
                  <a:cubicBezTo>
                    <a:pt x="53" y="8"/>
                    <a:pt x="52" y="26"/>
                    <a:pt x="50" y="37"/>
                  </a:cubicBezTo>
                  <a:cubicBezTo>
                    <a:pt x="48" y="46"/>
                    <a:pt x="45" y="55"/>
                    <a:pt x="41" y="63"/>
                  </a:cubicBezTo>
                  <a:cubicBezTo>
                    <a:pt x="38" y="67"/>
                    <a:pt x="32" y="73"/>
                    <a:pt x="27" y="72"/>
                  </a:cubicBezTo>
                  <a:cubicBezTo>
                    <a:pt x="24" y="71"/>
                    <a:pt x="18" y="64"/>
                    <a:pt x="16" y="62"/>
                  </a:cubicBezTo>
                  <a:cubicBezTo>
                    <a:pt x="10" y="56"/>
                    <a:pt x="6" y="48"/>
                    <a:pt x="0" y="4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4" name="Freeform 811">
              <a:extLst>
                <a:ext uri="{FF2B5EF4-FFF2-40B4-BE49-F238E27FC236}">
                  <a16:creationId xmlns:a16="http://schemas.microsoft.com/office/drawing/2014/main" id="{3AB2574A-D6C0-4971-9D61-8E2105D1D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3072"/>
              <a:ext cx="240" cy="229"/>
            </a:xfrm>
            <a:custGeom>
              <a:avLst/>
              <a:gdLst>
                <a:gd name="T0" fmla="*/ 238 w 96"/>
                <a:gd name="T1" fmla="*/ 77 h 86"/>
                <a:gd name="T2" fmla="*/ 208 w 96"/>
                <a:gd name="T3" fmla="*/ 341 h 86"/>
                <a:gd name="T4" fmla="*/ 63 w 96"/>
                <a:gd name="T5" fmla="*/ 533 h 86"/>
                <a:gd name="T6" fmla="*/ 20 w 96"/>
                <a:gd name="T7" fmla="*/ 772 h 86"/>
                <a:gd name="T8" fmla="*/ 20 w 96"/>
                <a:gd name="T9" fmla="*/ 1057 h 86"/>
                <a:gd name="T10" fmla="*/ 238 w 96"/>
                <a:gd name="T11" fmla="*/ 1433 h 86"/>
                <a:gd name="T12" fmla="*/ 333 w 96"/>
                <a:gd name="T13" fmla="*/ 1433 h 86"/>
                <a:gd name="T14" fmla="*/ 395 w 96"/>
                <a:gd name="T15" fmla="*/ 1489 h 86"/>
                <a:gd name="T16" fmla="*/ 595 w 96"/>
                <a:gd name="T17" fmla="*/ 1510 h 86"/>
                <a:gd name="T18" fmla="*/ 988 w 96"/>
                <a:gd name="T19" fmla="*/ 1544 h 86"/>
                <a:gd name="T20" fmla="*/ 1300 w 96"/>
                <a:gd name="T21" fmla="*/ 1206 h 86"/>
                <a:gd name="T22" fmla="*/ 1470 w 96"/>
                <a:gd name="T23" fmla="*/ 546 h 86"/>
                <a:gd name="T24" fmla="*/ 1470 w 96"/>
                <a:gd name="T25" fmla="*/ 306 h 86"/>
                <a:gd name="T26" fmla="*/ 1238 w 96"/>
                <a:gd name="T27" fmla="*/ 192 h 86"/>
                <a:gd name="T28" fmla="*/ 1000 w 96"/>
                <a:gd name="T29" fmla="*/ 170 h 86"/>
                <a:gd name="T30" fmla="*/ 1145 w 96"/>
                <a:gd name="T31" fmla="*/ 759 h 86"/>
                <a:gd name="T32" fmla="*/ 845 w 96"/>
                <a:gd name="T33" fmla="*/ 1190 h 86"/>
                <a:gd name="T34" fmla="*/ 720 w 96"/>
                <a:gd name="T35" fmla="*/ 1020 h 86"/>
                <a:gd name="T36" fmla="*/ 675 w 96"/>
                <a:gd name="T37" fmla="*/ 588 h 86"/>
                <a:gd name="T38" fmla="*/ 645 w 96"/>
                <a:gd name="T39" fmla="*/ 0 h 8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6" h="86">
                  <a:moveTo>
                    <a:pt x="15" y="4"/>
                  </a:moveTo>
                  <a:cubicBezTo>
                    <a:pt x="15" y="9"/>
                    <a:pt x="15" y="13"/>
                    <a:pt x="13" y="18"/>
                  </a:cubicBezTo>
                  <a:cubicBezTo>
                    <a:pt x="11" y="22"/>
                    <a:pt x="7" y="24"/>
                    <a:pt x="4" y="28"/>
                  </a:cubicBezTo>
                  <a:cubicBezTo>
                    <a:pt x="2" y="33"/>
                    <a:pt x="1" y="36"/>
                    <a:pt x="1" y="41"/>
                  </a:cubicBezTo>
                  <a:cubicBezTo>
                    <a:pt x="2" y="47"/>
                    <a:pt x="1" y="50"/>
                    <a:pt x="1" y="56"/>
                  </a:cubicBezTo>
                  <a:cubicBezTo>
                    <a:pt x="0" y="65"/>
                    <a:pt x="6" y="73"/>
                    <a:pt x="15" y="76"/>
                  </a:cubicBezTo>
                  <a:cubicBezTo>
                    <a:pt x="17" y="76"/>
                    <a:pt x="18" y="76"/>
                    <a:pt x="21" y="76"/>
                  </a:cubicBezTo>
                  <a:cubicBezTo>
                    <a:pt x="22" y="77"/>
                    <a:pt x="23" y="79"/>
                    <a:pt x="25" y="79"/>
                  </a:cubicBezTo>
                  <a:cubicBezTo>
                    <a:pt x="29" y="81"/>
                    <a:pt x="34" y="80"/>
                    <a:pt x="38" y="80"/>
                  </a:cubicBezTo>
                  <a:cubicBezTo>
                    <a:pt x="46" y="81"/>
                    <a:pt x="54" y="86"/>
                    <a:pt x="63" y="82"/>
                  </a:cubicBezTo>
                  <a:cubicBezTo>
                    <a:pt x="71" y="79"/>
                    <a:pt x="80" y="72"/>
                    <a:pt x="83" y="64"/>
                  </a:cubicBezTo>
                  <a:cubicBezTo>
                    <a:pt x="88" y="53"/>
                    <a:pt x="92" y="41"/>
                    <a:pt x="94" y="29"/>
                  </a:cubicBezTo>
                  <a:cubicBezTo>
                    <a:pt x="95" y="25"/>
                    <a:pt x="96" y="20"/>
                    <a:pt x="94" y="16"/>
                  </a:cubicBezTo>
                  <a:cubicBezTo>
                    <a:pt x="92" y="10"/>
                    <a:pt x="85" y="13"/>
                    <a:pt x="79" y="10"/>
                  </a:cubicBezTo>
                  <a:cubicBezTo>
                    <a:pt x="75" y="8"/>
                    <a:pt x="67" y="1"/>
                    <a:pt x="64" y="9"/>
                  </a:cubicBezTo>
                  <a:cubicBezTo>
                    <a:pt x="74" y="10"/>
                    <a:pt x="76" y="32"/>
                    <a:pt x="73" y="40"/>
                  </a:cubicBezTo>
                  <a:cubicBezTo>
                    <a:pt x="71" y="47"/>
                    <a:pt x="64" y="63"/>
                    <a:pt x="54" y="63"/>
                  </a:cubicBezTo>
                  <a:cubicBezTo>
                    <a:pt x="48" y="64"/>
                    <a:pt x="47" y="60"/>
                    <a:pt x="46" y="54"/>
                  </a:cubicBezTo>
                  <a:cubicBezTo>
                    <a:pt x="45" y="47"/>
                    <a:pt x="42" y="38"/>
                    <a:pt x="43" y="31"/>
                  </a:cubicBezTo>
                  <a:cubicBezTo>
                    <a:pt x="45" y="24"/>
                    <a:pt x="53" y="2"/>
                    <a:pt x="41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5" name="Freeform 812">
              <a:extLst>
                <a:ext uri="{FF2B5EF4-FFF2-40B4-BE49-F238E27FC236}">
                  <a16:creationId xmlns:a16="http://schemas.microsoft.com/office/drawing/2014/main" id="{35BE996D-2678-4110-9049-1433D4610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2723"/>
              <a:ext cx="190" cy="434"/>
            </a:xfrm>
            <a:custGeom>
              <a:avLst/>
              <a:gdLst>
                <a:gd name="T0" fmla="*/ 158 w 76"/>
                <a:gd name="T1" fmla="*/ 1134 h 163"/>
                <a:gd name="T2" fmla="*/ 470 w 76"/>
                <a:gd name="T3" fmla="*/ 1318 h 163"/>
                <a:gd name="T4" fmla="*/ 720 w 76"/>
                <a:gd name="T5" fmla="*/ 977 h 163"/>
                <a:gd name="T6" fmla="*/ 833 w 76"/>
                <a:gd name="T7" fmla="*/ 453 h 163"/>
                <a:gd name="T8" fmla="*/ 1095 w 76"/>
                <a:gd name="T9" fmla="*/ 0 h 163"/>
                <a:gd name="T10" fmla="*/ 938 w 76"/>
                <a:gd name="T11" fmla="*/ 1148 h 163"/>
                <a:gd name="T12" fmla="*/ 1158 w 76"/>
                <a:gd name="T13" fmla="*/ 1398 h 163"/>
                <a:gd name="T14" fmla="*/ 938 w 76"/>
                <a:gd name="T15" fmla="*/ 1757 h 163"/>
                <a:gd name="T16" fmla="*/ 783 w 76"/>
                <a:gd name="T17" fmla="*/ 2452 h 163"/>
                <a:gd name="T18" fmla="*/ 688 w 76"/>
                <a:gd name="T19" fmla="*/ 3078 h 163"/>
                <a:gd name="T20" fmla="*/ 438 w 76"/>
                <a:gd name="T21" fmla="*/ 2452 h 163"/>
                <a:gd name="T22" fmla="*/ 188 w 76"/>
                <a:gd name="T23" fmla="*/ 1829 h 163"/>
                <a:gd name="T24" fmla="*/ 0 w 76"/>
                <a:gd name="T25" fmla="*/ 1475 h 1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" h="163">
                  <a:moveTo>
                    <a:pt x="10" y="60"/>
                  </a:moveTo>
                  <a:cubicBezTo>
                    <a:pt x="18" y="62"/>
                    <a:pt x="23" y="67"/>
                    <a:pt x="30" y="70"/>
                  </a:cubicBezTo>
                  <a:cubicBezTo>
                    <a:pt x="44" y="75"/>
                    <a:pt x="44" y="61"/>
                    <a:pt x="46" y="52"/>
                  </a:cubicBezTo>
                  <a:cubicBezTo>
                    <a:pt x="49" y="43"/>
                    <a:pt x="50" y="33"/>
                    <a:pt x="53" y="24"/>
                  </a:cubicBezTo>
                  <a:cubicBezTo>
                    <a:pt x="56" y="13"/>
                    <a:pt x="62" y="8"/>
                    <a:pt x="70" y="0"/>
                  </a:cubicBezTo>
                  <a:cubicBezTo>
                    <a:pt x="59" y="19"/>
                    <a:pt x="57" y="39"/>
                    <a:pt x="60" y="61"/>
                  </a:cubicBezTo>
                  <a:cubicBezTo>
                    <a:pt x="61" y="67"/>
                    <a:pt x="73" y="68"/>
                    <a:pt x="74" y="74"/>
                  </a:cubicBezTo>
                  <a:cubicBezTo>
                    <a:pt x="76" y="83"/>
                    <a:pt x="63" y="87"/>
                    <a:pt x="60" y="93"/>
                  </a:cubicBezTo>
                  <a:cubicBezTo>
                    <a:pt x="54" y="103"/>
                    <a:pt x="52" y="119"/>
                    <a:pt x="50" y="130"/>
                  </a:cubicBezTo>
                  <a:cubicBezTo>
                    <a:pt x="49" y="137"/>
                    <a:pt x="51" y="159"/>
                    <a:pt x="44" y="163"/>
                  </a:cubicBezTo>
                  <a:cubicBezTo>
                    <a:pt x="36" y="157"/>
                    <a:pt x="32" y="138"/>
                    <a:pt x="28" y="130"/>
                  </a:cubicBezTo>
                  <a:cubicBezTo>
                    <a:pt x="24" y="119"/>
                    <a:pt x="19" y="107"/>
                    <a:pt x="12" y="97"/>
                  </a:cubicBezTo>
                  <a:cubicBezTo>
                    <a:pt x="8" y="91"/>
                    <a:pt x="3" y="85"/>
                    <a:pt x="0" y="78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6" name="Freeform 813">
              <a:extLst>
                <a:ext uri="{FF2B5EF4-FFF2-40B4-BE49-F238E27FC236}">
                  <a16:creationId xmlns:a16="http://schemas.microsoft.com/office/drawing/2014/main" id="{6DA33261-A2E7-40F6-88BC-A43A8F7D3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3184"/>
              <a:ext cx="330" cy="280"/>
            </a:xfrm>
            <a:custGeom>
              <a:avLst/>
              <a:gdLst>
                <a:gd name="T0" fmla="*/ 50 w 132"/>
                <a:gd name="T1" fmla="*/ 21 h 105"/>
                <a:gd name="T2" fmla="*/ 313 w 132"/>
                <a:gd name="T3" fmla="*/ 627 h 105"/>
                <a:gd name="T4" fmla="*/ 658 w 132"/>
                <a:gd name="T5" fmla="*/ 717 h 105"/>
                <a:gd name="T6" fmla="*/ 958 w 132"/>
                <a:gd name="T7" fmla="*/ 947 h 105"/>
                <a:gd name="T8" fmla="*/ 675 w 132"/>
                <a:gd name="T9" fmla="*/ 968 h 105"/>
                <a:gd name="T10" fmla="*/ 333 w 132"/>
                <a:gd name="T11" fmla="*/ 1003 h 105"/>
                <a:gd name="T12" fmla="*/ 50 w 132"/>
                <a:gd name="T13" fmla="*/ 1365 h 105"/>
                <a:gd name="T14" fmla="*/ 438 w 132"/>
                <a:gd name="T15" fmla="*/ 1784 h 105"/>
                <a:gd name="T16" fmla="*/ 800 w 132"/>
                <a:gd name="T17" fmla="*/ 1971 h 105"/>
                <a:gd name="T18" fmla="*/ 550 w 132"/>
                <a:gd name="T19" fmla="*/ 1592 h 105"/>
                <a:gd name="T20" fmla="*/ 813 w 132"/>
                <a:gd name="T21" fmla="*/ 1272 h 105"/>
                <a:gd name="T22" fmla="*/ 1020 w 132"/>
                <a:gd name="T23" fmla="*/ 1309 h 105"/>
                <a:gd name="T24" fmla="*/ 1238 w 132"/>
                <a:gd name="T25" fmla="*/ 1344 h 105"/>
                <a:gd name="T26" fmla="*/ 1175 w 132"/>
                <a:gd name="T27" fmla="*/ 1707 h 105"/>
                <a:gd name="T28" fmla="*/ 1300 w 132"/>
                <a:gd name="T29" fmla="*/ 1707 h 105"/>
                <a:gd name="T30" fmla="*/ 1458 w 132"/>
                <a:gd name="T31" fmla="*/ 1728 h 105"/>
                <a:gd name="T32" fmla="*/ 1550 w 132"/>
                <a:gd name="T33" fmla="*/ 1685 h 105"/>
                <a:gd name="T34" fmla="*/ 1533 w 132"/>
                <a:gd name="T35" fmla="*/ 1571 h 105"/>
                <a:gd name="T36" fmla="*/ 1500 w 132"/>
                <a:gd name="T37" fmla="*/ 1501 h 105"/>
                <a:gd name="T38" fmla="*/ 1488 w 132"/>
                <a:gd name="T39" fmla="*/ 1344 h 105"/>
                <a:gd name="T40" fmla="*/ 1375 w 132"/>
                <a:gd name="T41" fmla="*/ 1160 h 105"/>
                <a:gd name="T42" fmla="*/ 1583 w 132"/>
                <a:gd name="T43" fmla="*/ 1003 h 105"/>
                <a:gd name="T44" fmla="*/ 1833 w 132"/>
                <a:gd name="T45" fmla="*/ 1139 h 105"/>
                <a:gd name="T46" fmla="*/ 2063 w 132"/>
                <a:gd name="T47" fmla="*/ 1216 h 105"/>
                <a:gd name="T48" fmla="*/ 1645 w 132"/>
                <a:gd name="T49" fmla="*/ 627 h 105"/>
                <a:gd name="T50" fmla="*/ 1158 w 132"/>
                <a:gd name="T51" fmla="*/ 285 h 105"/>
                <a:gd name="T52" fmla="*/ 770 w 132"/>
                <a:gd name="T53" fmla="*/ 205 h 105"/>
                <a:gd name="T54" fmla="*/ 220 w 132"/>
                <a:gd name="T55" fmla="*/ 0 h 10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132" h="105">
                  <a:moveTo>
                    <a:pt x="3" y="1"/>
                  </a:moveTo>
                  <a:cubicBezTo>
                    <a:pt x="0" y="15"/>
                    <a:pt x="4" y="30"/>
                    <a:pt x="20" y="33"/>
                  </a:cubicBezTo>
                  <a:cubicBezTo>
                    <a:pt x="27" y="35"/>
                    <a:pt x="35" y="35"/>
                    <a:pt x="42" y="38"/>
                  </a:cubicBezTo>
                  <a:cubicBezTo>
                    <a:pt x="45" y="40"/>
                    <a:pt x="60" y="46"/>
                    <a:pt x="61" y="50"/>
                  </a:cubicBezTo>
                  <a:cubicBezTo>
                    <a:pt x="63" y="57"/>
                    <a:pt x="48" y="51"/>
                    <a:pt x="43" y="51"/>
                  </a:cubicBezTo>
                  <a:cubicBezTo>
                    <a:pt x="36" y="50"/>
                    <a:pt x="28" y="52"/>
                    <a:pt x="21" y="53"/>
                  </a:cubicBezTo>
                  <a:cubicBezTo>
                    <a:pt x="13" y="56"/>
                    <a:pt x="1" y="63"/>
                    <a:pt x="3" y="72"/>
                  </a:cubicBezTo>
                  <a:cubicBezTo>
                    <a:pt x="4" y="80"/>
                    <a:pt x="19" y="100"/>
                    <a:pt x="28" y="94"/>
                  </a:cubicBezTo>
                  <a:cubicBezTo>
                    <a:pt x="33" y="97"/>
                    <a:pt x="44" y="105"/>
                    <a:pt x="51" y="104"/>
                  </a:cubicBezTo>
                  <a:cubicBezTo>
                    <a:pt x="42" y="98"/>
                    <a:pt x="35" y="97"/>
                    <a:pt x="35" y="84"/>
                  </a:cubicBezTo>
                  <a:cubicBezTo>
                    <a:pt x="36" y="73"/>
                    <a:pt x="41" y="67"/>
                    <a:pt x="52" y="67"/>
                  </a:cubicBezTo>
                  <a:cubicBezTo>
                    <a:pt x="57" y="67"/>
                    <a:pt x="60" y="69"/>
                    <a:pt x="65" y="69"/>
                  </a:cubicBezTo>
                  <a:cubicBezTo>
                    <a:pt x="70" y="70"/>
                    <a:pt x="74" y="69"/>
                    <a:pt x="79" y="71"/>
                  </a:cubicBezTo>
                  <a:cubicBezTo>
                    <a:pt x="90" y="78"/>
                    <a:pt x="81" y="84"/>
                    <a:pt x="75" y="90"/>
                  </a:cubicBezTo>
                  <a:cubicBezTo>
                    <a:pt x="78" y="91"/>
                    <a:pt x="80" y="90"/>
                    <a:pt x="83" y="90"/>
                  </a:cubicBezTo>
                  <a:cubicBezTo>
                    <a:pt x="86" y="90"/>
                    <a:pt x="89" y="92"/>
                    <a:pt x="93" y="91"/>
                  </a:cubicBezTo>
                  <a:cubicBezTo>
                    <a:pt x="95" y="90"/>
                    <a:pt x="97" y="91"/>
                    <a:pt x="99" y="89"/>
                  </a:cubicBezTo>
                  <a:cubicBezTo>
                    <a:pt x="101" y="85"/>
                    <a:pt x="99" y="86"/>
                    <a:pt x="98" y="83"/>
                  </a:cubicBezTo>
                  <a:cubicBezTo>
                    <a:pt x="98" y="82"/>
                    <a:pt x="96" y="80"/>
                    <a:pt x="96" y="79"/>
                  </a:cubicBezTo>
                  <a:cubicBezTo>
                    <a:pt x="95" y="77"/>
                    <a:pt x="96" y="73"/>
                    <a:pt x="95" y="71"/>
                  </a:cubicBezTo>
                  <a:cubicBezTo>
                    <a:pt x="93" y="67"/>
                    <a:pt x="90" y="65"/>
                    <a:pt x="88" y="61"/>
                  </a:cubicBezTo>
                  <a:cubicBezTo>
                    <a:pt x="84" y="49"/>
                    <a:pt x="93" y="48"/>
                    <a:pt x="101" y="53"/>
                  </a:cubicBezTo>
                  <a:cubicBezTo>
                    <a:pt x="106" y="56"/>
                    <a:pt x="111" y="58"/>
                    <a:pt x="117" y="60"/>
                  </a:cubicBezTo>
                  <a:cubicBezTo>
                    <a:pt x="122" y="61"/>
                    <a:pt x="127" y="62"/>
                    <a:pt x="132" y="64"/>
                  </a:cubicBezTo>
                  <a:cubicBezTo>
                    <a:pt x="121" y="61"/>
                    <a:pt x="112" y="41"/>
                    <a:pt x="105" y="33"/>
                  </a:cubicBezTo>
                  <a:cubicBezTo>
                    <a:pt x="96" y="24"/>
                    <a:pt x="87" y="18"/>
                    <a:pt x="74" y="15"/>
                  </a:cubicBezTo>
                  <a:cubicBezTo>
                    <a:pt x="65" y="13"/>
                    <a:pt x="57" y="13"/>
                    <a:pt x="49" y="11"/>
                  </a:cubicBezTo>
                  <a:cubicBezTo>
                    <a:pt x="37" y="8"/>
                    <a:pt x="25" y="5"/>
                    <a:pt x="14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7" name="Freeform 814">
              <a:extLst>
                <a:ext uri="{FF2B5EF4-FFF2-40B4-BE49-F238E27FC236}">
                  <a16:creationId xmlns:a16="http://schemas.microsoft.com/office/drawing/2014/main" id="{7358BFE3-8683-4F2C-A660-F45FBA49B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2931"/>
              <a:ext cx="180" cy="210"/>
            </a:xfrm>
            <a:custGeom>
              <a:avLst/>
              <a:gdLst>
                <a:gd name="T0" fmla="*/ 20 w 72"/>
                <a:gd name="T1" fmla="*/ 678 h 79"/>
                <a:gd name="T2" fmla="*/ 300 w 72"/>
                <a:gd name="T3" fmla="*/ 77 h 79"/>
                <a:gd name="T4" fmla="*/ 488 w 72"/>
                <a:gd name="T5" fmla="*/ 170 h 79"/>
                <a:gd name="T6" fmla="*/ 583 w 72"/>
                <a:gd name="T7" fmla="*/ 545 h 79"/>
                <a:gd name="T8" fmla="*/ 645 w 72"/>
                <a:gd name="T9" fmla="*/ 694 h 79"/>
                <a:gd name="T10" fmla="*/ 813 w 72"/>
                <a:gd name="T11" fmla="*/ 678 h 79"/>
                <a:gd name="T12" fmla="*/ 1020 w 72"/>
                <a:gd name="T13" fmla="*/ 622 h 79"/>
                <a:gd name="T14" fmla="*/ 1033 w 72"/>
                <a:gd name="T15" fmla="*/ 997 h 79"/>
                <a:gd name="T16" fmla="*/ 738 w 72"/>
                <a:gd name="T17" fmla="*/ 1292 h 79"/>
                <a:gd name="T18" fmla="*/ 300 w 72"/>
                <a:gd name="T19" fmla="*/ 1393 h 79"/>
                <a:gd name="T20" fmla="*/ 158 w 72"/>
                <a:gd name="T21" fmla="*/ 1167 h 79"/>
                <a:gd name="T22" fmla="*/ 95 w 72"/>
                <a:gd name="T23" fmla="*/ 827 h 79"/>
                <a:gd name="T24" fmla="*/ 83 w 72"/>
                <a:gd name="T25" fmla="*/ 635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2" h="79">
                  <a:moveTo>
                    <a:pt x="1" y="36"/>
                  </a:moveTo>
                  <a:cubicBezTo>
                    <a:pt x="0" y="27"/>
                    <a:pt x="12" y="10"/>
                    <a:pt x="19" y="4"/>
                  </a:cubicBezTo>
                  <a:cubicBezTo>
                    <a:pt x="25" y="0"/>
                    <a:pt x="31" y="1"/>
                    <a:pt x="31" y="9"/>
                  </a:cubicBezTo>
                  <a:cubicBezTo>
                    <a:pt x="32" y="17"/>
                    <a:pt x="33" y="23"/>
                    <a:pt x="37" y="29"/>
                  </a:cubicBezTo>
                  <a:cubicBezTo>
                    <a:pt x="38" y="32"/>
                    <a:pt x="39" y="36"/>
                    <a:pt x="41" y="37"/>
                  </a:cubicBezTo>
                  <a:cubicBezTo>
                    <a:pt x="45" y="40"/>
                    <a:pt x="48" y="38"/>
                    <a:pt x="52" y="36"/>
                  </a:cubicBezTo>
                  <a:cubicBezTo>
                    <a:pt x="56" y="35"/>
                    <a:pt x="60" y="31"/>
                    <a:pt x="65" y="33"/>
                  </a:cubicBezTo>
                  <a:cubicBezTo>
                    <a:pt x="72" y="36"/>
                    <a:pt x="69" y="48"/>
                    <a:pt x="66" y="53"/>
                  </a:cubicBezTo>
                  <a:cubicBezTo>
                    <a:pt x="62" y="61"/>
                    <a:pt x="54" y="66"/>
                    <a:pt x="47" y="69"/>
                  </a:cubicBezTo>
                  <a:cubicBezTo>
                    <a:pt x="38" y="72"/>
                    <a:pt x="27" y="79"/>
                    <a:pt x="19" y="74"/>
                  </a:cubicBezTo>
                  <a:cubicBezTo>
                    <a:pt x="15" y="70"/>
                    <a:pt x="13" y="66"/>
                    <a:pt x="10" y="62"/>
                  </a:cubicBezTo>
                  <a:cubicBezTo>
                    <a:pt x="7" y="55"/>
                    <a:pt x="6" y="51"/>
                    <a:pt x="6" y="44"/>
                  </a:cubicBezTo>
                  <a:cubicBezTo>
                    <a:pt x="6" y="40"/>
                    <a:pt x="5" y="38"/>
                    <a:pt x="5" y="34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8" name="Freeform 815">
              <a:extLst>
                <a:ext uri="{FF2B5EF4-FFF2-40B4-BE49-F238E27FC236}">
                  <a16:creationId xmlns:a16="http://schemas.microsoft.com/office/drawing/2014/main" id="{C93040CE-CF2A-4B0B-AA23-49579EF1B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2672"/>
              <a:ext cx="235" cy="256"/>
            </a:xfrm>
            <a:custGeom>
              <a:avLst/>
              <a:gdLst>
                <a:gd name="T0" fmla="*/ 1333 w 94"/>
                <a:gd name="T1" fmla="*/ 115 h 96"/>
                <a:gd name="T2" fmla="*/ 938 w 94"/>
                <a:gd name="T3" fmla="*/ 0 h 96"/>
                <a:gd name="T4" fmla="*/ 550 w 94"/>
                <a:gd name="T5" fmla="*/ 136 h 96"/>
                <a:gd name="T6" fmla="*/ 300 w 94"/>
                <a:gd name="T7" fmla="*/ 533 h 96"/>
                <a:gd name="T8" fmla="*/ 95 w 94"/>
                <a:gd name="T9" fmla="*/ 931 h 96"/>
                <a:gd name="T10" fmla="*/ 95 w 94"/>
                <a:gd name="T11" fmla="*/ 1365 h 96"/>
                <a:gd name="T12" fmla="*/ 300 w 94"/>
                <a:gd name="T13" fmla="*/ 1400 h 96"/>
                <a:gd name="T14" fmla="*/ 488 w 94"/>
                <a:gd name="T15" fmla="*/ 1459 h 96"/>
                <a:gd name="T16" fmla="*/ 863 w 94"/>
                <a:gd name="T17" fmla="*/ 1613 h 96"/>
                <a:gd name="T18" fmla="*/ 1125 w 94"/>
                <a:gd name="T19" fmla="*/ 1784 h 96"/>
                <a:gd name="T20" fmla="*/ 1375 w 94"/>
                <a:gd name="T21" fmla="*/ 1685 h 96"/>
                <a:gd name="T22" fmla="*/ 1408 w 94"/>
                <a:gd name="T23" fmla="*/ 1251 h 96"/>
                <a:gd name="T24" fmla="*/ 1270 w 94"/>
                <a:gd name="T25" fmla="*/ 776 h 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4" h="96">
                  <a:moveTo>
                    <a:pt x="85" y="6"/>
                  </a:moveTo>
                  <a:cubicBezTo>
                    <a:pt x="76" y="4"/>
                    <a:pt x="69" y="0"/>
                    <a:pt x="60" y="0"/>
                  </a:cubicBezTo>
                  <a:cubicBezTo>
                    <a:pt x="52" y="1"/>
                    <a:pt x="42" y="2"/>
                    <a:pt x="35" y="7"/>
                  </a:cubicBezTo>
                  <a:cubicBezTo>
                    <a:pt x="29" y="13"/>
                    <a:pt x="23" y="20"/>
                    <a:pt x="19" y="28"/>
                  </a:cubicBezTo>
                  <a:cubicBezTo>
                    <a:pt x="15" y="36"/>
                    <a:pt x="10" y="41"/>
                    <a:pt x="6" y="49"/>
                  </a:cubicBezTo>
                  <a:cubicBezTo>
                    <a:pt x="3" y="54"/>
                    <a:pt x="0" y="68"/>
                    <a:pt x="6" y="72"/>
                  </a:cubicBezTo>
                  <a:cubicBezTo>
                    <a:pt x="9" y="73"/>
                    <a:pt x="15" y="73"/>
                    <a:pt x="19" y="74"/>
                  </a:cubicBezTo>
                  <a:cubicBezTo>
                    <a:pt x="23" y="75"/>
                    <a:pt x="27" y="76"/>
                    <a:pt x="31" y="77"/>
                  </a:cubicBezTo>
                  <a:cubicBezTo>
                    <a:pt x="39" y="79"/>
                    <a:pt x="47" y="81"/>
                    <a:pt x="55" y="85"/>
                  </a:cubicBezTo>
                  <a:cubicBezTo>
                    <a:pt x="60" y="87"/>
                    <a:pt x="66" y="93"/>
                    <a:pt x="72" y="94"/>
                  </a:cubicBezTo>
                  <a:cubicBezTo>
                    <a:pt x="78" y="96"/>
                    <a:pt x="83" y="95"/>
                    <a:pt x="88" y="89"/>
                  </a:cubicBezTo>
                  <a:cubicBezTo>
                    <a:pt x="94" y="84"/>
                    <a:pt x="93" y="73"/>
                    <a:pt x="90" y="66"/>
                  </a:cubicBezTo>
                  <a:cubicBezTo>
                    <a:pt x="88" y="58"/>
                    <a:pt x="78" y="49"/>
                    <a:pt x="81" y="4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89" name="Freeform 816">
              <a:extLst>
                <a:ext uri="{FF2B5EF4-FFF2-40B4-BE49-F238E27FC236}">
                  <a16:creationId xmlns:a16="http://schemas.microsoft.com/office/drawing/2014/main" id="{102D2608-6E30-46F0-9ABE-52319028E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501"/>
              <a:ext cx="230" cy="408"/>
            </a:xfrm>
            <a:custGeom>
              <a:avLst/>
              <a:gdLst>
                <a:gd name="T0" fmla="*/ 845 w 92"/>
                <a:gd name="T1" fmla="*/ 0 h 153"/>
                <a:gd name="T2" fmla="*/ 533 w 92"/>
                <a:gd name="T3" fmla="*/ 0 h 153"/>
                <a:gd name="T4" fmla="*/ 220 w 92"/>
                <a:gd name="T5" fmla="*/ 776 h 153"/>
                <a:gd name="T6" fmla="*/ 83 w 92"/>
                <a:gd name="T7" fmla="*/ 1685 h 153"/>
                <a:gd name="T8" fmla="*/ 113 w 92"/>
                <a:gd name="T9" fmla="*/ 2675 h 153"/>
                <a:gd name="T10" fmla="*/ 458 w 92"/>
                <a:gd name="T11" fmla="*/ 2675 h 153"/>
                <a:gd name="T12" fmla="*/ 750 w 92"/>
                <a:gd name="T13" fmla="*/ 2616 h 153"/>
                <a:gd name="T14" fmla="*/ 895 w 92"/>
                <a:gd name="T15" fmla="*/ 2240 h 153"/>
                <a:gd name="T16" fmla="*/ 1238 w 92"/>
                <a:gd name="T17" fmla="*/ 1443 h 153"/>
                <a:gd name="T18" fmla="*/ 1408 w 92"/>
                <a:gd name="T19" fmla="*/ 1272 h 153"/>
                <a:gd name="T20" fmla="*/ 1313 w 92"/>
                <a:gd name="T21" fmla="*/ 989 h 153"/>
                <a:gd name="T22" fmla="*/ 1438 w 92"/>
                <a:gd name="T23" fmla="*/ 605 h 153"/>
                <a:gd name="T24" fmla="*/ 1188 w 92"/>
                <a:gd name="T25" fmla="*/ 547 h 153"/>
                <a:gd name="T26" fmla="*/ 875 w 92"/>
                <a:gd name="T27" fmla="*/ 285 h 153"/>
                <a:gd name="T28" fmla="*/ 845 w 92"/>
                <a:gd name="T29" fmla="*/ 0 h 153"/>
                <a:gd name="T30" fmla="*/ 845 w 92"/>
                <a:gd name="T31" fmla="*/ 0 h 1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2" h="153">
                  <a:moveTo>
                    <a:pt x="5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28" y="14"/>
                    <a:pt x="19" y="27"/>
                    <a:pt x="14" y="41"/>
                  </a:cubicBezTo>
                  <a:cubicBezTo>
                    <a:pt x="7" y="57"/>
                    <a:pt x="4" y="72"/>
                    <a:pt x="5" y="89"/>
                  </a:cubicBezTo>
                  <a:cubicBezTo>
                    <a:pt x="5" y="105"/>
                    <a:pt x="0" y="126"/>
                    <a:pt x="7" y="141"/>
                  </a:cubicBezTo>
                  <a:cubicBezTo>
                    <a:pt x="13" y="153"/>
                    <a:pt x="22" y="144"/>
                    <a:pt x="29" y="141"/>
                  </a:cubicBezTo>
                  <a:cubicBezTo>
                    <a:pt x="33" y="139"/>
                    <a:pt x="44" y="139"/>
                    <a:pt x="48" y="138"/>
                  </a:cubicBezTo>
                  <a:cubicBezTo>
                    <a:pt x="57" y="136"/>
                    <a:pt x="53" y="125"/>
                    <a:pt x="57" y="118"/>
                  </a:cubicBezTo>
                  <a:cubicBezTo>
                    <a:pt x="62" y="105"/>
                    <a:pt x="68" y="86"/>
                    <a:pt x="79" y="76"/>
                  </a:cubicBezTo>
                  <a:cubicBezTo>
                    <a:pt x="83" y="73"/>
                    <a:pt x="90" y="73"/>
                    <a:pt x="90" y="67"/>
                  </a:cubicBezTo>
                  <a:cubicBezTo>
                    <a:pt x="90" y="61"/>
                    <a:pt x="83" y="60"/>
                    <a:pt x="84" y="52"/>
                  </a:cubicBezTo>
                  <a:cubicBezTo>
                    <a:pt x="85" y="44"/>
                    <a:pt x="92" y="40"/>
                    <a:pt x="92" y="32"/>
                  </a:cubicBezTo>
                  <a:cubicBezTo>
                    <a:pt x="87" y="35"/>
                    <a:pt x="80" y="32"/>
                    <a:pt x="76" y="29"/>
                  </a:cubicBezTo>
                  <a:cubicBezTo>
                    <a:pt x="69" y="25"/>
                    <a:pt x="60" y="24"/>
                    <a:pt x="56" y="15"/>
                  </a:cubicBezTo>
                  <a:cubicBezTo>
                    <a:pt x="54" y="9"/>
                    <a:pt x="53" y="5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0" name="Freeform 817">
              <a:extLst>
                <a:ext uri="{FF2B5EF4-FFF2-40B4-BE49-F238E27FC236}">
                  <a16:creationId xmlns:a16="http://schemas.microsoft.com/office/drawing/2014/main" id="{00B0D667-8F22-4BA9-A7B2-23807A442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2501"/>
              <a:ext cx="298" cy="176"/>
            </a:xfrm>
            <a:custGeom>
              <a:avLst/>
              <a:gdLst>
                <a:gd name="T0" fmla="*/ 158 w 119"/>
                <a:gd name="T1" fmla="*/ 968 h 66"/>
                <a:gd name="T2" fmla="*/ 376 w 119"/>
                <a:gd name="T3" fmla="*/ 1059 h 66"/>
                <a:gd name="T4" fmla="*/ 646 w 119"/>
                <a:gd name="T5" fmla="*/ 1160 h 66"/>
                <a:gd name="T6" fmla="*/ 1380 w 119"/>
                <a:gd name="T7" fmla="*/ 1216 h 66"/>
                <a:gd name="T8" fmla="*/ 1725 w 119"/>
                <a:gd name="T9" fmla="*/ 1024 h 66"/>
                <a:gd name="T10" fmla="*/ 1788 w 119"/>
                <a:gd name="T11" fmla="*/ 888 h 66"/>
                <a:gd name="T12" fmla="*/ 1868 w 119"/>
                <a:gd name="T13" fmla="*/ 717 h 66"/>
                <a:gd name="T14" fmla="*/ 1868 w 119"/>
                <a:gd name="T15" fmla="*/ 0 h 66"/>
                <a:gd name="T16" fmla="*/ 0 w 119"/>
                <a:gd name="T17" fmla="*/ 0 h 66"/>
                <a:gd name="T18" fmla="*/ 158 w 119"/>
                <a:gd name="T19" fmla="*/ 968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9" h="66">
                  <a:moveTo>
                    <a:pt x="10" y="51"/>
                  </a:moveTo>
                  <a:cubicBezTo>
                    <a:pt x="14" y="54"/>
                    <a:pt x="19" y="55"/>
                    <a:pt x="24" y="56"/>
                  </a:cubicBezTo>
                  <a:cubicBezTo>
                    <a:pt x="29" y="58"/>
                    <a:pt x="35" y="60"/>
                    <a:pt x="41" y="61"/>
                  </a:cubicBezTo>
                  <a:cubicBezTo>
                    <a:pt x="53" y="63"/>
                    <a:pt x="75" y="66"/>
                    <a:pt x="88" y="64"/>
                  </a:cubicBezTo>
                  <a:cubicBezTo>
                    <a:pt x="97" y="63"/>
                    <a:pt x="105" y="60"/>
                    <a:pt x="110" y="54"/>
                  </a:cubicBezTo>
                  <a:cubicBezTo>
                    <a:pt x="112" y="52"/>
                    <a:pt x="111" y="49"/>
                    <a:pt x="114" y="47"/>
                  </a:cubicBezTo>
                  <a:cubicBezTo>
                    <a:pt x="116" y="44"/>
                    <a:pt x="118" y="41"/>
                    <a:pt x="119" y="38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" y="51"/>
                  </a:lnTo>
                  <a:close/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1" name="Freeform 818">
              <a:extLst>
                <a:ext uri="{FF2B5EF4-FFF2-40B4-BE49-F238E27FC236}">
                  <a16:creationId xmlns:a16="http://schemas.microsoft.com/office/drawing/2014/main" id="{0A632EB7-7A5B-412F-9404-BE589D3D9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3088"/>
              <a:ext cx="235" cy="339"/>
            </a:xfrm>
            <a:custGeom>
              <a:avLst/>
              <a:gdLst>
                <a:gd name="T0" fmla="*/ 688 w 94"/>
                <a:gd name="T1" fmla="*/ 1652 h 127"/>
                <a:gd name="T2" fmla="*/ 345 w 94"/>
                <a:gd name="T3" fmla="*/ 0 h 127"/>
                <a:gd name="T4" fmla="*/ 1145 w 94"/>
                <a:gd name="T5" fmla="*/ 742 h 127"/>
                <a:gd name="T6" fmla="*/ 1375 w 94"/>
                <a:gd name="T7" fmla="*/ 2416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" h="127">
                  <a:moveTo>
                    <a:pt x="44" y="87"/>
                  </a:moveTo>
                  <a:cubicBezTo>
                    <a:pt x="57" y="55"/>
                    <a:pt x="0" y="24"/>
                    <a:pt x="22" y="0"/>
                  </a:cubicBezTo>
                  <a:cubicBezTo>
                    <a:pt x="43" y="9"/>
                    <a:pt x="66" y="20"/>
                    <a:pt x="73" y="39"/>
                  </a:cubicBezTo>
                  <a:cubicBezTo>
                    <a:pt x="82" y="66"/>
                    <a:pt x="94" y="99"/>
                    <a:pt x="88" y="127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2" name="Freeform 819">
              <a:extLst>
                <a:ext uri="{FF2B5EF4-FFF2-40B4-BE49-F238E27FC236}">
                  <a16:creationId xmlns:a16="http://schemas.microsoft.com/office/drawing/2014/main" id="{CBD6C287-0D33-4951-B41E-F25FEA87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3083"/>
              <a:ext cx="92" cy="149"/>
            </a:xfrm>
            <a:custGeom>
              <a:avLst/>
              <a:gdLst>
                <a:gd name="T0" fmla="*/ 462 w 37"/>
                <a:gd name="T1" fmla="*/ 0 h 56"/>
                <a:gd name="T2" fmla="*/ 0 w 37"/>
                <a:gd name="T3" fmla="*/ 601 h 56"/>
                <a:gd name="T4" fmla="*/ 525 w 37"/>
                <a:gd name="T5" fmla="*/ 1054 h 56"/>
                <a:gd name="T6" fmla="*/ 569 w 37"/>
                <a:gd name="T7" fmla="*/ 96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6">
                  <a:moveTo>
                    <a:pt x="30" y="0"/>
                  </a:moveTo>
                  <a:cubicBezTo>
                    <a:pt x="24" y="19"/>
                    <a:pt x="17" y="25"/>
                    <a:pt x="0" y="32"/>
                  </a:cubicBezTo>
                  <a:cubicBezTo>
                    <a:pt x="15" y="30"/>
                    <a:pt x="27" y="43"/>
                    <a:pt x="34" y="56"/>
                  </a:cubicBezTo>
                  <a:cubicBezTo>
                    <a:pt x="36" y="55"/>
                    <a:pt x="36" y="54"/>
                    <a:pt x="37" y="51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3" name="Freeform 820">
              <a:extLst>
                <a:ext uri="{FF2B5EF4-FFF2-40B4-BE49-F238E27FC236}">
                  <a16:creationId xmlns:a16="http://schemas.microsoft.com/office/drawing/2014/main" id="{06DA9A9A-3030-4389-87F3-6E4287F12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3128"/>
              <a:ext cx="130" cy="125"/>
            </a:xfrm>
            <a:custGeom>
              <a:avLst/>
              <a:gdLst>
                <a:gd name="T0" fmla="*/ 0 w 52"/>
                <a:gd name="T1" fmla="*/ 282 h 47"/>
                <a:gd name="T2" fmla="*/ 520 w 52"/>
                <a:gd name="T3" fmla="*/ 862 h 47"/>
                <a:gd name="T4" fmla="*/ 738 w 52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47">
                  <a:moveTo>
                    <a:pt x="0" y="15"/>
                  </a:moveTo>
                  <a:cubicBezTo>
                    <a:pt x="8" y="21"/>
                    <a:pt x="24" y="47"/>
                    <a:pt x="33" y="46"/>
                  </a:cubicBezTo>
                  <a:cubicBezTo>
                    <a:pt x="52" y="45"/>
                    <a:pt x="47" y="11"/>
                    <a:pt x="47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4" name="Freeform 821">
              <a:extLst>
                <a:ext uri="{FF2B5EF4-FFF2-40B4-BE49-F238E27FC236}">
                  <a16:creationId xmlns:a16="http://schemas.microsoft.com/office/drawing/2014/main" id="{8EE7A08D-BCA1-487D-A514-9BDC8D9BD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" y="2925"/>
              <a:ext cx="173" cy="267"/>
            </a:xfrm>
            <a:custGeom>
              <a:avLst/>
              <a:gdLst>
                <a:gd name="T0" fmla="*/ 0 w 69"/>
                <a:gd name="T1" fmla="*/ 833 h 100"/>
                <a:gd name="T2" fmla="*/ 755 w 69"/>
                <a:gd name="T3" fmla="*/ 1904 h 100"/>
                <a:gd name="T4" fmla="*/ 880 w 69"/>
                <a:gd name="T5" fmla="*/ 1298 h 100"/>
                <a:gd name="T6" fmla="*/ 1038 w 69"/>
                <a:gd name="T7" fmla="*/ 820 h 100"/>
                <a:gd name="T8" fmla="*/ 441 w 69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00">
                  <a:moveTo>
                    <a:pt x="0" y="44"/>
                  </a:moveTo>
                  <a:cubicBezTo>
                    <a:pt x="24" y="52"/>
                    <a:pt x="52" y="71"/>
                    <a:pt x="48" y="100"/>
                  </a:cubicBezTo>
                  <a:cubicBezTo>
                    <a:pt x="57" y="89"/>
                    <a:pt x="53" y="80"/>
                    <a:pt x="56" y="68"/>
                  </a:cubicBezTo>
                  <a:cubicBezTo>
                    <a:pt x="58" y="59"/>
                    <a:pt x="65" y="52"/>
                    <a:pt x="66" y="43"/>
                  </a:cubicBezTo>
                  <a:cubicBezTo>
                    <a:pt x="69" y="13"/>
                    <a:pt x="43" y="12"/>
                    <a:pt x="28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5" name="Freeform 822">
              <a:extLst>
                <a:ext uri="{FF2B5EF4-FFF2-40B4-BE49-F238E27FC236}">
                  <a16:creationId xmlns:a16="http://schemas.microsoft.com/office/drawing/2014/main" id="{213A7948-D8A8-4963-ADA8-49D279EC6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3283"/>
              <a:ext cx="205" cy="218"/>
            </a:xfrm>
            <a:custGeom>
              <a:avLst/>
              <a:gdLst>
                <a:gd name="T0" fmla="*/ 0 w 82"/>
                <a:gd name="T1" fmla="*/ 1335 h 82"/>
                <a:gd name="T2" fmla="*/ 50 w 82"/>
                <a:gd name="T3" fmla="*/ 904 h 82"/>
                <a:gd name="T4" fmla="*/ 520 w 82"/>
                <a:gd name="T5" fmla="*/ 0 h 82"/>
                <a:gd name="T6" fmla="*/ 738 w 82"/>
                <a:gd name="T7" fmla="*/ 77 h 82"/>
                <a:gd name="T8" fmla="*/ 1188 w 82"/>
                <a:gd name="T9" fmla="*/ 792 h 82"/>
                <a:gd name="T10" fmla="*/ 500 w 82"/>
                <a:gd name="T11" fmla="*/ 1462 h 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82">
                  <a:moveTo>
                    <a:pt x="0" y="71"/>
                  </a:moveTo>
                  <a:cubicBezTo>
                    <a:pt x="1" y="64"/>
                    <a:pt x="5" y="55"/>
                    <a:pt x="3" y="48"/>
                  </a:cubicBezTo>
                  <a:cubicBezTo>
                    <a:pt x="26" y="40"/>
                    <a:pt x="46" y="27"/>
                    <a:pt x="33" y="0"/>
                  </a:cubicBezTo>
                  <a:cubicBezTo>
                    <a:pt x="37" y="1"/>
                    <a:pt x="42" y="1"/>
                    <a:pt x="47" y="4"/>
                  </a:cubicBezTo>
                  <a:cubicBezTo>
                    <a:pt x="60" y="12"/>
                    <a:pt x="72" y="30"/>
                    <a:pt x="76" y="42"/>
                  </a:cubicBezTo>
                  <a:cubicBezTo>
                    <a:pt x="82" y="65"/>
                    <a:pt x="63" y="82"/>
                    <a:pt x="32" y="78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6" name="Freeform 823">
              <a:extLst>
                <a:ext uri="{FF2B5EF4-FFF2-40B4-BE49-F238E27FC236}">
                  <a16:creationId xmlns:a16="http://schemas.microsoft.com/office/drawing/2014/main" id="{65898927-648E-49C1-BB63-C20DA1374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3293"/>
              <a:ext cx="195" cy="312"/>
            </a:xfrm>
            <a:custGeom>
              <a:avLst/>
              <a:gdLst>
                <a:gd name="T0" fmla="*/ 0 w 78"/>
                <a:gd name="T1" fmla="*/ 376 h 117"/>
                <a:gd name="T2" fmla="*/ 283 w 78"/>
                <a:gd name="T3" fmla="*/ 1139 h 117"/>
                <a:gd name="T4" fmla="*/ 500 w 78"/>
                <a:gd name="T5" fmla="*/ 1992 h 117"/>
                <a:gd name="T6" fmla="*/ 970 w 78"/>
                <a:gd name="T7" fmla="*/ 1784 h 117"/>
                <a:gd name="T8" fmla="*/ 1033 w 78"/>
                <a:gd name="T9" fmla="*/ 1400 h 117"/>
                <a:gd name="T10" fmla="*/ 1220 w 78"/>
                <a:gd name="T11" fmla="*/ 1101 h 117"/>
                <a:gd name="T12" fmla="*/ 625 w 78"/>
                <a:gd name="T13" fmla="*/ 853 h 117"/>
                <a:gd name="T14" fmla="*/ 220 w 78"/>
                <a:gd name="T15" fmla="*/ 533 h 117"/>
                <a:gd name="T16" fmla="*/ 220 w 78"/>
                <a:gd name="T17" fmla="*/ 0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117">
                  <a:moveTo>
                    <a:pt x="0" y="20"/>
                  </a:moveTo>
                  <a:cubicBezTo>
                    <a:pt x="7" y="33"/>
                    <a:pt x="13" y="47"/>
                    <a:pt x="18" y="60"/>
                  </a:cubicBezTo>
                  <a:cubicBezTo>
                    <a:pt x="22" y="71"/>
                    <a:pt x="24" y="97"/>
                    <a:pt x="32" y="105"/>
                  </a:cubicBezTo>
                  <a:cubicBezTo>
                    <a:pt x="45" y="117"/>
                    <a:pt x="57" y="106"/>
                    <a:pt x="62" y="94"/>
                  </a:cubicBezTo>
                  <a:cubicBezTo>
                    <a:pt x="64" y="90"/>
                    <a:pt x="64" y="80"/>
                    <a:pt x="66" y="74"/>
                  </a:cubicBezTo>
                  <a:cubicBezTo>
                    <a:pt x="69" y="68"/>
                    <a:pt x="76" y="65"/>
                    <a:pt x="78" y="58"/>
                  </a:cubicBezTo>
                  <a:cubicBezTo>
                    <a:pt x="59" y="82"/>
                    <a:pt x="52" y="56"/>
                    <a:pt x="40" y="45"/>
                  </a:cubicBezTo>
                  <a:cubicBezTo>
                    <a:pt x="32" y="38"/>
                    <a:pt x="20" y="40"/>
                    <a:pt x="14" y="28"/>
                  </a:cubicBezTo>
                  <a:cubicBezTo>
                    <a:pt x="11" y="22"/>
                    <a:pt x="12" y="5"/>
                    <a:pt x="14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7" name="Freeform 824">
              <a:extLst>
                <a:ext uri="{FF2B5EF4-FFF2-40B4-BE49-F238E27FC236}">
                  <a16:creationId xmlns:a16="http://schemas.microsoft.com/office/drawing/2014/main" id="{0353AC0A-32D6-437B-A9F8-1FFD863D0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3341"/>
              <a:ext cx="356" cy="182"/>
            </a:xfrm>
            <a:custGeom>
              <a:avLst/>
              <a:gdLst>
                <a:gd name="T0" fmla="*/ 113 w 142"/>
                <a:gd name="T1" fmla="*/ 1038 h 68"/>
                <a:gd name="T2" fmla="*/ 742 w 142"/>
                <a:gd name="T3" fmla="*/ 35 h 68"/>
                <a:gd name="T4" fmla="*/ 1213 w 142"/>
                <a:gd name="T5" fmla="*/ 308 h 68"/>
                <a:gd name="T6" fmla="*/ 1777 w 142"/>
                <a:gd name="T7" fmla="*/ 343 h 68"/>
                <a:gd name="T8" fmla="*/ 2144 w 142"/>
                <a:gd name="T9" fmla="*/ 265 h 68"/>
                <a:gd name="T10" fmla="*/ 2219 w 142"/>
                <a:gd name="T11" fmla="*/ 458 h 68"/>
                <a:gd name="T12" fmla="*/ 2123 w 142"/>
                <a:gd name="T13" fmla="*/ 902 h 68"/>
                <a:gd name="T14" fmla="*/ 1464 w 142"/>
                <a:gd name="T15" fmla="*/ 1097 h 68"/>
                <a:gd name="T16" fmla="*/ 913 w 142"/>
                <a:gd name="T17" fmla="*/ 982 h 68"/>
                <a:gd name="T18" fmla="*/ 471 w 142"/>
                <a:gd name="T19" fmla="*/ 918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68">
                  <a:moveTo>
                    <a:pt x="7" y="54"/>
                  </a:moveTo>
                  <a:cubicBezTo>
                    <a:pt x="0" y="32"/>
                    <a:pt x="23" y="0"/>
                    <a:pt x="47" y="2"/>
                  </a:cubicBezTo>
                  <a:cubicBezTo>
                    <a:pt x="57" y="3"/>
                    <a:pt x="67" y="13"/>
                    <a:pt x="77" y="16"/>
                  </a:cubicBezTo>
                  <a:cubicBezTo>
                    <a:pt x="88" y="20"/>
                    <a:pt x="101" y="22"/>
                    <a:pt x="113" y="18"/>
                  </a:cubicBezTo>
                  <a:cubicBezTo>
                    <a:pt x="121" y="15"/>
                    <a:pt x="128" y="5"/>
                    <a:pt x="136" y="14"/>
                  </a:cubicBezTo>
                  <a:cubicBezTo>
                    <a:pt x="138" y="17"/>
                    <a:pt x="141" y="20"/>
                    <a:pt x="141" y="24"/>
                  </a:cubicBezTo>
                  <a:cubicBezTo>
                    <a:pt x="142" y="32"/>
                    <a:pt x="137" y="42"/>
                    <a:pt x="135" y="47"/>
                  </a:cubicBezTo>
                  <a:cubicBezTo>
                    <a:pt x="127" y="68"/>
                    <a:pt x="111" y="58"/>
                    <a:pt x="93" y="57"/>
                  </a:cubicBezTo>
                  <a:cubicBezTo>
                    <a:pt x="80" y="57"/>
                    <a:pt x="71" y="56"/>
                    <a:pt x="58" y="51"/>
                  </a:cubicBezTo>
                  <a:cubicBezTo>
                    <a:pt x="49" y="48"/>
                    <a:pt x="39" y="43"/>
                    <a:pt x="30" y="48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8" name="Freeform 825">
              <a:extLst>
                <a:ext uri="{FF2B5EF4-FFF2-40B4-BE49-F238E27FC236}">
                  <a16:creationId xmlns:a16="http://schemas.microsoft.com/office/drawing/2014/main" id="{C170EC96-7CF4-4D50-BB14-D9BE14A73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3464"/>
              <a:ext cx="272" cy="195"/>
            </a:xfrm>
            <a:custGeom>
              <a:avLst/>
              <a:gdLst>
                <a:gd name="T0" fmla="*/ 591 w 109"/>
                <a:gd name="T1" fmla="*/ 21 h 73"/>
                <a:gd name="T2" fmla="*/ 1320 w 109"/>
                <a:gd name="T3" fmla="*/ 136 h 73"/>
                <a:gd name="T4" fmla="*/ 1195 w 109"/>
                <a:gd name="T5" fmla="*/ 841 h 73"/>
                <a:gd name="T6" fmla="*/ 604 w 109"/>
                <a:gd name="T7" fmla="*/ 1298 h 73"/>
                <a:gd name="T8" fmla="*/ 0 w 109"/>
                <a:gd name="T9" fmla="*/ 379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73">
                  <a:moveTo>
                    <a:pt x="38" y="1"/>
                  </a:moveTo>
                  <a:cubicBezTo>
                    <a:pt x="52" y="9"/>
                    <a:pt x="71" y="0"/>
                    <a:pt x="85" y="7"/>
                  </a:cubicBezTo>
                  <a:cubicBezTo>
                    <a:pt x="109" y="20"/>
                    <a:pt x="89" y="32"/>
                    <a:pt x="77" y="44"/>
                  </a:cubicBezTo>
                  <a:cubicBezTo>
                    <a:pt x="65" y="56"/>
                    <a:pt x="59" y="73"/>
                    <a:pt x="39" y="68"/>
                  </a:cubicBezTo>
                  <a:cubicBezTo>
                    <a:pt x="13" y="61"/>
                    <a:pt x="17" y="35"/>
                    <a:pt x="0" y="2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299" name="Freeform 826">
              <a:extLst>
                <a:ext uri="{FF2B5EF4-FFF2-40B4-BE49-F238E27FC236}">
                  <a16:creationId xmlns:a16="http://schemas.microsoft.com/office/drawing/2014/main" id="{B3876565-2439-4D6F-BCF4-0ED39BE8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3632"/>
              <a:ext cx="115" cy="53"/>
            </a:xfrm>
            <a:custGeom>
              <a:avLst/>
              <a:gdLst>
                <a:gd name="T0" fmla="*/ 0 w 46"/>
                <a:gd name="T1" fmla="*/ 191 h 20"/>
                <a:gd name="T2" fmla="*/ 720 w 46"/>
                <a:gd name="T3" fmla="*/ 0 h 20"/>
                <a:gd name="T4" fmla="*/ 50 w 46"/>
                <a:gd name="T5" fmla="*/ 2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20">
                  <a:moveTo>
                    <a:pt x="0" y="10"/>
                  </a:moveTo>
                  <a:cubicBezTo>
                    <a:pt x="12" y="20"/>
                    <a:pt x="39" y="13"/>
                    <a:pt x="46" y="0"/>
                  </a:cubicBezTo>
                  <a:cubicBezTo>
                    <a:pt x="37" y="5"/>
                    <a:pt x="12" y="19"/>
                    <a:pt x="3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0" name="Freeform 827">
              <a:extLst>
                <a:ext uri="{FF2B5EF4-FFF2-40B4-BE49-F238E27FC236}">
                  <a16:creationId xmlns:a16="http://schemas.microsoft.com/office/drawing/2014/main" id="{31425951-8E18-4B41-8282-BADC7D7D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3392"/>
              <a:ext cx="57" cy="80"/>
            </a:xfrm>
            <a:custGeom>
              <a:avLst/>
              <a:gdLst>
                <a:gd name="T0" fmla="*/ 0 w 23"/>
                <a:gd name="T1" fmla="*/ 512 h 30"/>
                <a:gd name="T2" fmla="*/ 124 w 23"/>
                <a:gd name="T3" fmla="*/ 0 h 30"/>
                <a:gd name="T4" fmla="*/ 74 w 23"/>
                <a:gd name="T5" fmla="*/ 49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0">
                  <a:moveTo>
                    <a:pt x="0" y="27"/>
                  </a:moveTo>
                  <a:cubicBezTo>
                    <a:pt x="10" y="30"/>
                    <a:pt x="10" y="6"/>
                    <a:pt x="8" y="0"/>
                  </a:cubicBezTo>
                  <a:cubicBezTo>
                    <a:pt x="15" y="10"/>
                    <a:pt x="23" y="27"/>
                    <a:pt x="5" y="26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1" name="Freeform 828">
              <a:extLst>
                <a:ext uri="{FF2B5EF4-FFF2-40B4-BE49-F238E27FC236}">
                  <a16:creationId xmlns:a16="http://schemas.microsoft.com/office/drawing/2014/main" id="{38942DD3-9BA2-424F-B173-5F93D9A15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3557"/>
              <a:ext cx="140" cy="110"/>
            </a:xfrm>
            <a:custGeom>
              <a:avLst/>
              <a:gdLst>
                <a:gd name="T0" fmla="*/ 238 w 56"/>
                <a:gd name="T1" fmla="*/ 714 h 41"/>
                <a:gd name="T2" fmla="*/ 563 w 56"/>
                <a:gd name="T3" fmla="*/ 676 h 41"/>
                <a:gd name="T4" fmla="*/ 770 w 56"/>
                <a:gd name="T5" fmla="*/ 0 h 41"/>
                <a:gd name="T6" fmla="*/ 595 w 56"/>
                <a:gd name="T7" fmla="*/ 424 h 41"/>
                <a:gd name="T8" fmla="*/ 333 w 56"/>
                <a:gd name="T9" fmla="*/ 577 h 41"/>
                <a:gd name="T10" fmla="*/ 0 w 56"/>
                <a:gd name="T11" fmla="*/ 368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41">
                  <a:moveTo>
                    <a:pt x="15" y="37"/>
                  </a:moveTo>
                  <a:cubicBezTo>
                    <a:pt x="19" y="41"/>
                    <a:pt x="32" y="37"/>
                    <a:pt x="36" y="35"/>
                  </a:cubicBezTo>
                  <a:cubicBezTo>
                    <a:pt x="47" y="29"/>
                    <a:pt x="56" y="10"/>
                    <a:pt x="49" y="0"/>
                  </a:cubicBezTo>
                  <a:cubicBezTo>
                    <a:pt x="45" y="8"/>
                    <a:pt x="45" y="15"/>
                    <a:pt x="38" y="22"/>
                  </a:cubicBezTo>
                  <a:cubicBezTo>
                    <a:pt x="34" y="26"/>
                    <a:pt x="28" y="30"/>
                    <a:pt x="21" y="30"/>
                  </a:cubicBezTo>
                  <a:cubicBezTo>
                    <a:pt x="13" y="31"/>
                    <a:pt x="8" y="22"/>
                    <a:pt x="0" y="19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2" name="Freeform 829">
              <a:extLst>
                <a:ext uri="{FF2B5EF4-FFF2-40B4-BE49-F238E27FC236}">
                  <a16:creationId xmlns:a16="http://schemas.microsoft.com/office/drawing/2014/main" id="{87CBDB6C-7D18-4505-ABE0-C3163CA25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3507"/>
              <a:ext cx="67" cy="48"/>
            </a:xfrm>
            <a:custGeom>
              <a:avLst/>
              <a:gdLst>
                <a:gd name="T0" fmla="*/ 42 w 27"/>
                <a:gd name="T1" fmla="*/ 285 h 18"/>
                <a:gd name="T2" fmla="*/ 412 w 27"/>
                <a:gd name="T3" fmla="*/ 341 h 18"/>
                <a:gd name="T4" fmla="*/ 0 w 27"/>
                <a:gd name="T5" fmla="*/ 9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8">
                  <a:moveTo>
                    <a:pt x="3" y="15"/>
                  </a:moveTo>
                  <a:cubicBezTo>
                    <a:pt x="12" y="12"/>
                    <a:pt x="21" y="11"/>
                    <a:pt x="27" y="18"/>
                  </a:cubicBezTo>
                  <a:cubicBezTo>
                    <a:pt x="27" y="5"/>
                    <a:pt x="10" y="0"/>
                    <a:pt x="0" y="5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3" name="Freeform 830">
              <a:extLst>
                <a:ext uri="{FF2B5EF4-FFF2-40B4-BE49-F238E27FC236}">
                  <a16:creationId xmlns:a16="http://schemas.microsoft.com/office/drawing/2014/main" id="{C767F76D-6F06-4CA9-B033-C2CEA66DA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3549"/>
              <a:ext cx="140" cy="104"/>
            </a:xfrm>
            <a:custGeom>
              <a:avLst/>
              <a:gdLst>
                <a:gd name="T0" fmla="*/ 113 w 56"/>
                <a:gd name="T1" fmla="*/ 341 h 39"/>
                <a:gd name="T2" fmla="*/ 458 w 56"/>
                <a:gd name="T3" fmla="*/ 533 h 39"/>
                <a:gd name="T4" fmla="*/ 708 w 56"/>
                <a:gd name="T5" fmla="*/ 419 h 39"/>
                <a:gd name="T6" fmla="*/ 783 w 56"/>
                <a:gd name="T7" fmla="*/ 0 h 39"/>
                <a:gd name="T8" fmla="*/ 863 w 56"/>
                <a:gd name="T9" fmla="*/ 376 h 39"/>
                <a:gd name="T10" fmla="*/ 688 w 56"/>
                <a:gd name="T11" fmla="*/ 491 h 39"/>
                <a:gd name="T12" fmla="*/ 500 w 56"/>
                <a:gd name="T13" fmla="*/ 627 h 39"/>
                <a:gd name="T14" fmla="*/ 300 w 56"/>
                <a:gd name="T15" fmla="*/ 717 h 39"/>
                <a:gd name="T16" fmla="*/ 0 w 56"/>
                <a:gd name="T17" fmla="*/ 363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6" h="39">
                  <a:moveTo>
                    <a:pt x="7" y="18"/>
                  </a:moveTo>
                  <a:cubicBezTo>
                    <a:pt x="8" y="28"/>
                    <a:pt x="22" y="29"/>
                    <a:pt x="29" y="28"/>
                  </a:cubicBezTo>
                  <a:cubicBezTo>
                    <a:pt x="35" y="27"/>
                    <a:pt x="41" y="25"/>
                    <a:pt x="45" y="22"/>
                  </a:cubicBezTo>
                  <a:cubicBezTo>
                    <a:pt x="51" y="16"/>
                    <a:pt x="50" y="7"/>
                    <a:pt x="50" y="0"/>
                  </a:cubicBezTo>
                  <a:cubicBezTo>
                    <a:pt x="51" y="6"/>
                    <a:pt x="56" y="13"/>
                    <a:pt x="55" y="20"/>
                  </a:cubicBezTo>
                  <a:cubicBezTo>
                    <a:pt x="52" y="20"/>
                    <a:pt x="47" y="24"/>
                    <a:pt x="44" y="26"/>
                  </a:cubicBezTo>
                  <a:cubicBezTo>
                    <a:pt x="40" y="29"/>
                    <a:pt x="36" y="31"/>
                    <a:pt x="32" y="33"/>
                  </a:cubicBezTo>
                  <a:cubicBezTo>
                    <a:pt x="28" y="35"/>
                    <a:pt x="24" y="37"/>
                    <a:pt x="19" y="38"/>
                  </a:cubicBezTo>
                  <a:cubicBezTo>
                    <a:pt x="7" y="39"/>
                    <a:pt x="5" y="27"/>
                    <a:pt x="0" y="19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4" name="Freeform 831">
              <a:extLst>
                <a:ext uri="{FF2B5EF4-FFF2-40B4-BE49-F238E27FC236}">
                  <a16:creationId xmlns:a16="http://schemas.microsoft.com/office/drawing/2014/main" id="{AB56DB52-061C-4F93-9C38-7C3809E1A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7" y="3021"/>
              <a:ext cx="60" cy="168"/>
            </a:xfrm>
            <a:custGeom>
              <a:avLst/>
              <a:gdLst>
                <a:gd name="T0" fmla="*/ 175 w 24"/>
                <a:gd name="T1" fmla="*/ 0 h 63"/>
                <a:gd name="T2" fmla="*/ 125 w 24"/>
                <a:gd name="T3" fmla="*/ 285 h 63"/>
                <a:gd name="T4" fmla="*/ 313 w 24"/>
                <a:gd name="T5" fmla="*/ 568 h 63"/>
                <a:gd name="T6" fmla="*/ 345 w 24"/>
                <a:gd name="T7" fmla="*/ 1101 h 63"/>
                <a:gd name="T8" fmla="*/ 208 w 24"/>
                <a:gd name="T9" fmla="*/ 1195 h 63"/>
                <a:gd name="T10" fmla="*/ 220 w 24"/>
                <a:gd name="T11" fmla="*/ 797 h 63"/>
                <a:gd name="T12" fmla="*/ 208 w 24"/>
                <a:gd name="T13" fmla="*/ 683 h 63"/>
                <a:gd name="T14" fmla="*/ 83 w 24"/>
                <a:gd name="T15" fmla="*/ 589 h 63"/>
                <a:gd name="T16" fmla="*/ 63 w 24"/>
                <a:gd name="T17" fmla="*/ 248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63">
                  <a:moveTo>
                    <a:pt x="11" y="0"/>
                  </a:moveTo>
                  <a:cubicBezTo>
                    <a:pt x="8" y="3"/>
                    <a:pt x="7" y="11"/>
                    <a:pt x="8" y="15"/>
                  </a:cubicBezTo>
                  <a:cubicBezTo>
                    <a:pt x="8" y="23"/>
                    <a:pt x="16" y="25"/>
                    <a:pt x="20" y="30"/>
                  </a:cubicBezTo>
                  <a:cubicBezTo>
                    <a:pt x="24" y="36"/>
                    <a:pt x="23" y="51"/>
                    <a:pt x="22" y="58"/>
                  </a:cubicBezTo>
                  <a:cubicBezTo>
                    <a:pt x="18" y="55"/>
                    <a:pt x="13" y="59"/>
                    <a:pt x="13" y="63"/>
                  </a:cubicBezTo>
                  <a:cubicBezTo>
                    <a:pt x="12" y="55"/>
                    <a:pt x="13" y="49"/>
                    <a:pt x="14" y="42"/>
                  </a:cubicBezTo>
                  <a:cubicBezTo>
                    <a:pt x="15" y="39"/>
                    <a:pt x="15" y="38"/>
                    <a:pt x="13" y="36"/>
                  </a:cubicBezTo>
                  <a:cubicBezTo>
                    <a:pt x="12" y="34"/>
                    <a:pt x="6" y="33"/>
                    <a:pt x="5" y="31"/>
                  </a:cubicBezTo>
                  <a:cubicBezTo>
                    <a:pt x="0" y="27"/>
                    <a:pt x="5" y="20"/>
                    <a:pt x="4" y="13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5" name="Freeform 832">
              <a:extLst>
                <a:ext uri="{FF2B5EF4-FFF2-40B4-BE49-F238E27FC236}">
                  <a16:creationId xmlns:a16="http://schemas.microsoft.com/office/drawing/2014/main" id="{B2FFFB40-DD4B-4121-9ED9-329FB5668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3189"/>
              <a:ext cx="227" cy="131"/>
            </a:xfrm>
            <a:custGeom>
              <a:avLst/>
              <a:gdLst>
                <a:gd name="T0" fmla="*/ 30 w 91"/>
                <a:gd name="T1" fmla="*/ 0 h 49"/>
                <a:gd name="T2" fmla="*/ 262 w 91"/>
                <a:gd name="T3" fmla="*/ 708 h 49"/>
                <a:gd name="T4" fmla="*/ 1182 w 91"/>
                <a:gd name="T5" fmla="*/ 786 h 49"/>
                <a:gd name="T6" fmla="*/ 1008 w 91"/>
                <a:gd name="T7" fmla="*/ 457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1" h="49">
                  <a:moveTo>
                    <a:pt x="2" y="0"/>
                  </a:moveTo>
                  <a:cubicBezTo>
                    <a:pt x="10" y="21"/>
                    <a:pt x="0" y="34"/>
                    <a:pt x="17" y="37"/>
                  </a:cubicBezTo>
                  <a:cubicBezTo>
                    <a:pt x="34" y="40"/>
                    <a:pt x="60" y="34"/>
                    <a:pt x="76" y="41"/>
                  </a:cubicBezTo>
                  <a:cubicBezTo>
                    <a:pt x="91" y="49"/>
                    <a:pt x="67" y="25"/>
                    <a:pt x="65" y="24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6" name="Freeform 833">
              <a:extLst>
                <a:ext uri="{FF2B5EF4-FFF2-40B4-BE49-F238E27FC236}">
                  <a16:creationId xmlns:a16="http://schemas.microsoft.com/office/drawing/2014/main" id="{EBC8B3BD-0A4A-4D0B-A83A-A10D2562F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2853"/>
              <a:ext cx="143" cy="131"/>
            </a:xfrm>
            <a:custGeom>
              <a:avLst/>
              <a:gdLst>
                <a:gd name="T0" fmla="*/ 0 w 57"/>
                <a:gd name="T1" fmla="*/ 936 h 49"/>
                <a:gd name="T2" fmla="*/ 472 w 57"/>
                <a:gd name="T3" fmla="*/ 401 h 49"/>
                <a:gd name="T4" fmla="*/ 647 w 57"/>
                <a:gd name="T5" fmla="*/ 115 h 49"/>
                <a:gd name="T6" fmla="*/ 901 w 57"/>
                <a:gd name="T7" fmla="*/ 171 h 49"/>
                <a:gd name="T8" fmla="*/ 647 w 57"/>
                <a:gd name="T9" fmla="*/ 307 h 49"/>
                <a:gd name="T10" fmla="*/ 301 w 57"/>
                <a:gd name="T11" fmla="*/ 594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49">
                  <a:moveTo>
                    <a:pt x="0" y="49"/>
                  </a:moveTo>
                  <a:cubicBezTo>
                    <a:pt x="0" y="35"/>
                    <a:pt x="22" y="29"/>
                    <a:pt x="30" y="21"/>
                  </a:cubicBezTo>
                  <a:cubicBezTo>
                    <a:pt x="34" y="17"/>
                    <a:pt x="36" y="10"/>
                    <a:pt x="41" y="6"/>
                  </a:cubicBezTo>
                  <a:cubicBezTo>
                    <a:pt x="47" y="0"/>
                    <a:pt x="52" y="6"/>
                    <a:pt x="57" y="9"/>
                  </a:cubicBezTo>
                  <a:cubicBezTo>
                    <a:pt x="48" y="2"/>
                    <a:pt x="44" y="10"/>
                    <a:pt x="41" y="16"/>
                  </a:cubicBezTo>
                  <a:cubicBezTo>
                    <a:pt x="38" y="23"/>
                    <a:pt x="27" y="31"/>
                    <a:pt x="19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7" name="Freeform 834">
              <a:extLst>
                <a:ext uri="{FF2B5EF4-FFF2-40B4-BE49-F238E27FC236}">
                  <a16:creationId xmlns:a16="http://schemas.microsoft.com/office/drawing/2014/main" id="{6D1704CA-F49F-4897-A666-6DA837844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2952"/>
              <a:ext cx="25" cy="91"/>
            </a:xfrm>
            <a:custGeom>
              <a:avLst/>
              <a:gdLst>
                <a:gd name="T0" fmla="*/ 158 w 10"/>
                <a:gd name="T1" fmla="*/ 0 h 34"/>
                <a:gd name="T2" fmla="*/ 0 w 10"/>
                <a:gd name="T3" fmla="*/ 209 h 34"/>
                <a:gd name="T4" fmla="*/ 83 w 10"/>
                <a:gd name="T5" fmla="*/ 653 h 34"/>
                <a:gd name="T6" fmla="*/ 83 w 10"/>
                <a:gd name="T7" fmla="*/ 308 h 34"/>
                <a:gd name="T8" fmla="*/ 158 w 10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4">
                  <a:moveTo>
                    <a:pt x="10" y="0"/>
                  </a:moveTo>
                  <a:cubicBezTo>
                    <a:pt x="4" y="3"/>
                    <a:pt x="0" y="5"/>
                    <a:pt x="0" y="11"/>
                  </a:cubicBezTo>
                  <a:cubicBezTo>
                    <a:pt x="0" y="17"/>
                    <a:pt x="2" y="29"/>
                    <a:pt x="5" y="34"/>
                  </a:cubicBezTo>
                  <a:cubicBezTo>
                    <a:pt x="1" y="30"/>
                    <a:pt x="4" y="21"/>
                    <a:pt x="5" y="16"/>
                  </a:cubicBezTo>
                  <a:cubicBezTo>
                    <a:pt x="6" y="12"/>
                    <a:pt x="7" y="3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8" name="Freeform 835">
              <a:extLst>
                <a:ext uri="{FF2B5EF4-FFF2-40B4-BE49-F238E27FC236}">
                  <a16:creationId xmlns:a16="http://schemas.microsoft.com/office/drawing/2014/main" id="{3C919CC9-2296-4C70-B9DB-D39299C80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3517"/>
              <a:ext cx="13" cy="86"/>
            </a:xfrm>
            <a:custGeom>
              <a:avLst/>
              <a:gdLst>
                <a:gd name="T0" fmla="*/ 21 w 5"/>
                <a:gd name="T1" fmla="*/ 0 h 32"/>
                <a:gd name="T2" fmla="*/ 88 w 5"/>
                <a:gd name="T3" fmla="*/ 621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2">
                  <a:moveTo>
                    <a:pt x="1" y="0"/>
                  </a:moveTo>
                  <a:cubicBezTo>
                    <a:pt x="0" y="10"/>
                    <a:pt x="0" y="27"/>
                    <a:pt x="5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09" name="Freeform 836">
              <a:extLst>
                <a:ext uri="{FF2B5EF4-FFF2-40B4-BE49-F238E27FC236}">
                  <a16:creationId xmlns:a16="http://schemas.microsoft.com/office/drawing/2014/main" id="{2CACB1AB-95C2-491B-91F4-F1551C365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1" y="3605"/>
              <a:ext cx="35" cy="75"/>
            </a:xfrm>
            <a:custGeom>
              <a:avLst/>
              <a:gdLst>
                <a:gd name="T0" fmla="*/ 175 w 14"/>
                <a:gd name="T1" fmla="*/ 0 h 28"/>
                <a:gd name="T2" fmla="*/ 33 w 14"/>
                <a:gd name="T3" fmla="*/ 193 h 28"/>
                <a:gd name="T4" fmla="*/ 125 w 14"/>
                <a:gd name="T5" fmla="*/ 367 h 28"/>
                <a:gd name="T6" fmla="*/ 220 w 14"/>
                <a:gd name="T7" fmla="*/ 538 h 28"/>
                <a:gd name="T8" fmla="*/ 95 w 14"/>
                <a:gd name="T9" fmla="*/ 193 h 28"/>
                <a:gd name="T10" fmla="*/ 158 w 14"/>
                <a:gd name="T11" fmla="*/ 3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11" y="0"/>
                  </a:moveTo>
                  <a:cubicBezTo>
                    <a:pt x="7" y="2"/>
                    <a:pt x="0" y="6"/>
                    <a:pt x="2" y="10"/>
                  </a:cubicBezTo>
                  <a:cubicBezTo>
                    <a:pt x="3" y="13"/>
                    <a:pt x="6" y="16"/>
                    <a:pt x="8" y="19"/>
                  </a:cubicBezTo>
                  <a:cubicBezTo>
                    <a:pt x="10" y="22"/>
                    <a:pt x="11" y="26"/>
                    <a:pt x="14" y="28"/>
                  </a:cubicBezTo>
                  <a:cubicBezTo>
                    <a:pt x="10" y="22"/>
                    <a:pt x="5" y="18"/>
                    <a:pt x="6" y="10"/>
                  </a:cubicBezTo>
                  <a:cubicBezTo>
                    <a:pt x="6" y="8"/>
                    <a:pt x="7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0" name="Freeform 837">
              <a:extLst>
                <a:ext uri="{FF2B5EF4-FFF2-40B4-BE49-F238E27FC236}">
                  <a16:creationId xmlns:a16="http://schemas.microsoft.com/office/drawing/2014/main" id="{EB15D59C-823D-42E9-8213-CFBAC82A3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827"/>
              <a:ext cx="142" cy="242"/>
            </a:xfrm>
            <a:custGeom>
              <a:avLst/>
              <a:gdLst>
                <a:gd name="T0" fmla="*/ 528 w 57"/>
                <a:gd name="T1" fmla="*/ 1713 h 91"/>
                <a:gd name="T2" fmla="*/ 683 w 57"/>
                <a:gd name="T3" fmla="*/ 1463 h 91"/>
                <a:gd name="T4" fmla="*/ 745 w 57"/>
                <a:gd name="T5" fmla="*/ 1372 h 91"/>
                <a:gd name="T6" fmla="*/ 837 w 57"/>
                <a:gd name="T7" fmla="*/ 1295 h 91"/>
                <a:gd name="T8" fmla="*/ 820 w 57"/>
                <a:gd name="T9" fmla="*/ 976 h 91"/>
                <a:gd name="T10" fmla="*/ 775 w 57"/>
                <a:gd name="T11" fmla="*/ 636 h 91"/>
                <a:gd name="T12" fmla="*/ 416 w 57"/>
                <a:gd name="T13" fmla="*/ 35 h 91"/>
                <a:gd name="T14" fmla="*/ 92 w 57"/>
                <a:gd name="T15" fmla="*/ 205 h 91"/>
                <a:gd name="T16" fmla="*/ 0 w 57"/>
                <a:gd name="T17" fmla="*/ 622 h 91"/>
                <a:gd name="T18" fmla="*/ 42 w 57"/>
                <a:gd name="T19" fmla="*/ 904 h 91"/>
                <a:gd name="T20" fmla="*/ 262 w 57"/>
                <a:gd name="T21" fmla="*/ 1112 h 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" h="91">
                  <a:moveTo>
                    <a:pt x="34" y="91"/>
                  </a:moveTo>
                  <a:cubicBezTo>
                    <a:pt x="37" y="86"/>
                    <a:pt x="39" y="82"/>
                    <a:pt x="44" y="78"/>
                  </a:cubicBezTo>
                  <a:cubicBezTo>
                    <a:pt x="45" y="76"/>
                    <a:pt x="46" y="74"/>
                    <a:pt x="48" y="73"/>
                  </a:cubicBezTo>
                  <a:cubicBezTo>
                    <a:pt x="51" y="71"/>
                    <a:pt x="53" y="72"/>
                    <a:pt x="54" y="69"/>
                  </a:cubicBezTo>
                  <a:cubicBezTo>
                    <a:pt x="57" y="64"/>
                    <a:pt x="54" y="57"/>
                    <a:pt x="53" y="52"/>
                  </a:cubicBezTo>
                  <a:cubicBezTo>
                    <a:pt x="52" y="46"/>
                    <a:pt x="52" y="40"/>
                    <a:pt x="50" y="34"/>
                  </a:cubicBezTo>
                  <a:cubicBezTo>
                    <a:pt x="47" y="22"/>
                    <a:pt x="40" y="5"/>
                    <a:pt x="27" y="2"/>
                  </a:cubicBezTo>
                  <a:cubicBezTo>
                    <a:pt x="18" y="0"/>
                    <a:pt x="9" y="3"/>
                    <a:pt x="6" y="11"/>
                  </a:cubicBezTo>
                  <a:cubicBezTo>
                    <a:pt x="3" y="17"/>
                    <a:pt x="1" y="26"/>
                    <a:pt x="0" y="33"/>
                  </a:cubicBezTo>
                  <a:cubicBezTo>
                    <a:pt x="0" y="38"/>
                    <a:pt x="1" y="44"/>
                    <a:pt x="3" y="48"/>
                  </a:cubicBezTo>
                  <a:cubicBezTo>
                    <a:pt x="6" y="54"/>
                    <a:pt x="12" y="55"/>
                    <a:pt x="17" y="59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1" name="Freeform 838">
              <a:extLst>
                <a:ext uri="{FF2B5EF4-FFF2-40B4-BE49-F238E27FC236}">
                  <a16:creationId xmlns:a16="http://schemas.microsoft.com/office/drawing/2014/main" id="{6B80AD43-D1C7-4F2A-8BFB-7B867CB40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637"/>
              <a:ext cx="296" cy="62"/>
            </a:xfrm>
            <a:custGeom>
              <a:avLst/>
              <a:gdLst>
                <a:gd name="T0" fmla="*/ 0 w 118"/>
                <a:gd name="T1" fmla="*/ 0 h 23"/>
                <a:gd name="T2" fmla="*/ 901 w 118"/>
                <a:gd name="T3" fmla="*/ 253 h 23"/>
                <a:gd name="T4" fmla="*/ 1864 w 118"/>
                <a:gd name="T5" fmla="*/ 313 h 23"/>
                <a:gd name="T6" fmla="*/ 1013 w 118"/>
                <a:gd name="T7" fmla="*/ 394 h 23"/>
                <a:gd name="T8" fmla="*/ 0 w 118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23">
                  <a:moveTo>
                    <a:pt x="0" y="0"/>
                  </a:moveTo>
                  <a:cubicBezTo>
                    <a:pt x="14" y="2"/>
                    <a:pt x="40" y="8"/>
                    <a:pt x="57" y="13"/>
                  </a:cubicBezTo>
                  <a:cubicBezTo>
                    <a:pt x="74" y="19"/>
                    <a:pt x="110" y="20"/>
                    <a:pt x="118" y="16"/>
                  </a:cubicBezTo>
                  <a:cubicBezTo>
                    <a:pt x="112" y="23"/>
                    <a:pt x="75" y="22"/>
                    <a:pt x="64" y="20"/>
                  </a:cubicBezTo>
                  <a:cubicBezTo>
                    <a:pt x="53" y="17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2" name="Freeform 839">
              <a:extLst>
                <a:ext uri="{FF2B5EF4-FFF2-40B4-BE49-F238E27FC236}">
                  <a16:creationId xmlns:a16="http://schemas.microsoft.com/office/drawing/2014/main" id="{23D08576-3BC1-4E9C-B585-4D5502F9E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2733"/>
              <a:ext cx="200" cy="150"/>
            </a:xfrm>
            <a:custGeom>
              <a:avLst/>
              <a:gdLst>
                <a:gd name="T0" fmla="*/ 895 w 80"/>
                <a:gd name="T1" fmla="*/ 137 h 56"/>
                <a:gd name="T2" fmla="*/ 500 w 80"/>
                <a:gd name="T3" fmla="*/ 0 h 56"/>
                <a:gd name="T4" fmla="*/ 33 w 80"/>
                <a:gd name="T5" fmla="*/ 388 h 56"/>
                <a:gd name="T6" fmla="*/ 125 w 80"/>
                <a:gd name="T7" fmla="*/ 632 h 56"/>
                <a:gd name="T8" fmla="*/ 375 w 80"/>
                <a:gd name="T9" fmla="*/ 731 h 56"/>
                <a:gd name="T10" fmla="*/ 595 w 80"/>
                <a:gd name="T11" fmla="*/ 790 h 56"/>
                <a:gd name="T12" fmla="*/ 720 w 80"/>
                <a:gd name="T13" fmla="*/ 983 h 56"/>
                <a:gd name="T14" fmla="*/ 908 w 80"/>
                <a:gd name="T15" fmla="*/ 790 h 56"/>
                <a:gd name="T16" fmla="*/ 988 w 80"/>
                <a:gd name="T17" fmla="*/ 595 h 56"/>
                <a:gd name="T18" fmla="*/ 1208 w 80"/>
                <a:gd name="T19" fmla="*/ 402 h 56"/>
                <a:gd name="T20" fmla="*/ 1125 w 80"/>
                <a:gd name="T21" fmla="*/ 150 h 56"/>
                <a:gd name="T22" fmla="*/ 938 w 80"/>
                <a:gd name="T23" fmla="*/ 137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0" h="56">
                  <a:moveTo>
                    <a:pt x="57" y="7"/>
                  </a:moveTo>
                  <a:cubicBezTo>
                    <a:pt x="49" y="4"/>
                    <a:pt x="41" y="1"/>
                    <a:pt x="32" y="0"/>
                  </a:cubicBezTo>
                  <a:cubicBezTo>
                    <a:pt x="19" y="0"/>
                    <a:pt x="0" y="4"/>
                    <a:pt x="2" y="20"/>
                  </a:cubicBezTo>
                  <a:cubicBezTo>
                    <a:pt x="3" y="25"/>
                    <a:pt x="4" y="30"/>
                    <a:pt x="8" y="33"/>
                  </a:cubicBezTo>
                  <a:cubicBezTo>
                    <a:pt x="13" y="38"/>
                    <a:pt x="18" y="37"/>
                    <a:pt x="24" y="38"/>
                  </a:cubicBezTo>
                  <a:cubicBezTo>
                    <a:pt x="29" y="38"/>
                    <a:pt x="34" y="39"/>
                    <a:pt x="38" y="41"/>
                  </a:cubicBezTo>
                  <a:cubicBezTo>
                    <a:pt x="43" y="43"/>
                    <a:pt x="43" y="48"/>
                    <a:pt x="46" y="51"/>
                  </a:cubicBezTo>
                  <a:cubicBezTo>
                    <a:pt x="52" y="56"/>
                    <a:pt x="56" y="46"/>
                    <a:pt x="58" y="41"/>
                  </a:cubicBezTo>
                  <a:cubicBezTo>
                    <a:pt x="59" y="37"/>
                    <a:pt x="60" y="34"/>
                    <a:pt x="63" y="31"/>
                  </a:cubicBezTo>
                  <a:cubicBezTo>
                    <a:pt x="67" y="27"/>
                    <a:pt x="74" y="25"/>
                    <a:pt x="77" y="21"/>
                  </a:cubicBezTo>
                  <a:cubicBezTo>
                    <a:pt x="80" y="15"/>
                    <a:pt x="78" y="9"/>
                    <a:pt x="72" y="8"/>
                  </a:cubicBezTo>
                  <a:cubicBezTo>
                    <a:pt x="68" y="7"/>
                    <a:pt x="64" y="8"/>
                    <a:pt x="60" y="7"/>
                  </a:cubicBezTo>
                </a:path>
              </a:pathLst>
            </a:custGeom>
            <a:solidFill>
              <a:srgbClr val="9378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3" name="Freeform 840">
              <a:extLst>
                <a:ext uri="{FF2B5EF4-FFF2-40B4-BE49-F238E27FC236}">
                  <a16:creationId xmlns:a16="http://schemas.microsoft.com/office/drawing/2014/main" id="{434427E9-1BEF-4AD5-9B20-B42BBF08F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800"/>
              <a:ext cx="93" cy="120"/>
            </a:xfrm>
            <a:custGeom>
              <a:avLst/>
              <a:gdLst>
                <a:gd name="T0" fmla="*/ 113 w 37"/>
                <a:gd name="T1" fmla="*/ 853 h 45"/>
                <a:gd name="T2" fmla="*/ 588 w 37"/>
                <a:gd name="T3" fmla="*/ 0 h 45"/>
                <a:gd name="T4" fmla="*/ 430 w 37"/>
                <a:gd name="T5" fmla="*/ 376 h 45"/>
                <a:gd name="T6" fmla="*/ 176 w 37"/>
                <a:gd name="T7" fmla="*/ 704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45">
                  <a:moveTo>
                    <a:pt x="7" y="45"/>
                  </a:moveTo>
                  <a:cubicBezTo>
                    <a:pt x="0" y="26"/>
                    <a:pt x="34" y="18"/>
                    <a:pt x="37" y="0"/>
                  </a:cubicBezTo>
                  <a:cubicBezTo>
                    <a:pt x="33" y="8"/>
                    <a:pt x="34" y="13"/>
                    <a:pt x="27" y="20"/>
                  </a:cubicBezTo>
                  <a:cubicBezTo>
                    <a:pt x="21" y="24"/>
                    <a:pt x="14" y="30"/>
                    <a:pt x="11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4" name="Freeform 841">
              <a:extLst>
                <a:ext uri="{FF2B5EF4-FFF2-40B4-BE49-F238E27FC236}">
                  <a16:creationId xmlns:a16="http://schemas.microsoft.com/office/drawing/2014/main" id="{8E98810D-83DF-4867-85DE-295936533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3168"/>
              <a:ext cx="85" cy="96"/>
            </a:xfrm>
            <a:custGeom>
              <a:avLst/>
              <a:gdLst>
                <a:gd name="T0" fmla="*/ 20 w 34"/>
                <a:gd name="T1" fmla="*/ 35 h 36"/>
                <a:gd name="T2" fmla="*/ 395 w 34"/>
                <a:gd name="T3" fmla="*/ 77 h 36"/>
                <a:gd name="T4" fmla="*/ 500 w 34"/>
                <a:gd name="T5" fmla="*/ 683 h 36"/>
                <a:gd name="T6" fmla="*/ 270 w 34"/>
                <a:gd name="T7" fmla="*/ 227 h 36"/>
                <a:gd name="T8" fmla="*/ 145 w 34"/>
                <a:gd name="T9" fmla="*/ 264 h 36"/>
                <a:gd name="T10" fmla="*/ 0 w 34"/>
                <a:gd name="T11" fmla="*/ 93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36">
                  <a:moveTo>
                    <a:pt x="1" y="2"/>
                  </a:moveTo>
                  <a:cubicBezTo>
                    <a:pt x="8" y="6"/>
                    <a:pt x="19" y="0"/>
                    <a:pt x="25" y="4"/>
                  </a:cubicBezTo>
                  <a:cubicBezTo>
                    <a:pt x="34" y="8"/>
                    <a:pt x="32" y="29"/>
                    <a:pt x="32" y="36"/>
                  </a:cubicBezTo>
                  <a:cubicBezTo>
                    <a:pt x="30" y="30"/>
                    <a:pt x="24" y="13"/>
                    <a:pt x="17" y="12"/>
                  </a:cubicBezTo>
                  <a:cubicBezTo>
                    <a:pt x="13" y="12"/>
                    <a:pt x="14" y="15"/>
                    <a:pt x="9" y="14"/>
                  </a:cubicBezTo>
                  <a:cubicBezTo>
                    <a:pt x="6" y="12"/>
                    <a:pt x="3" y="7"/>
                    <a:pt x="0" y="5"/>
                  </a:cubicBezTo>
                </a:path>
              </a:pathLst>
            </a:custGeom>
            <a:solidFill>
              <a:srgbClr val="EAD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5" name="Freeform 842">
              <a:extLst>
                <a:ext uri="{FF2B5EF4-FFF2-40B4-BE49-F238E27FC236}">
                  <a16:creationId xmlns:a16="http://schemas.microsoft.com/office/drawing/2014/main" id="{4A5C2988-D0CC-4FF2-9A75-442C577E8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3109"/>
              <a:ext cx="65" cy="83"/>
            </a:xfrm>
            <a:custGeom>
              <a:avLst/>
              <a:gdLst>
                <a:gd name="T0" fmla="*/ 33 w 26"/>
                <a:gd name="T1" fmla="*/ 0 h 31"/>
                <a:gd name="T2" fmla="*/ 33 w 26"/>
                <a:gd name="T3" fmla="*/ 594 h 31"/>
                <a:gd name="T4" fmla="*/ 158 w 26"/>
                <a:gd name="T5" fmla="*/ 286 h 31"/>
                <a:gd name="T6" fmla="*/ 408 w 26"/>
                <a:gd name="T7" fmla="*/ 308 h 31"/>
                <a:gd name="T8" fmla="*/ 95 w 26"/>
                <a:gd name="T9" fmla="*/ 2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2" y="0"/>
                  </a:moveTo>
                  <a:cubicBezTo>
                    <a:pt x="0" y="9"/>
                    <a:pt x="1" y="22"/>
                    <a:pt x="2" y="31"/>
                  </a:cubicBezTo>
                  <a:cubicBezTo>
                    <a:pt x="3" y="26"/>
                    <a:pt x="4" y="17"/>
                    <a:pt x="10" y="15"/>
                  </a:cubicBezTo>
                  <a:cubicBezTo>
                    <a:pt x="15" y="13"/>
                    <a:pt x="21" y="16"/>
                    <a:pt x="26" y="16"/>
                  </a:cubicBezTo>
                  <a:cubicBezTo>
                    <a:pt x="18" y="13"/>
                    <a:pt x="13" y="5"/>
                    <a:pt x="6" y="1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6" name="Freeform 843">
              <a:extLst>
                <a:ext uri="{FF2B5EF4-FFF2-40B4-BE49-F238E27FC236}">
                  <a16:creationId xmlns:a16="http://schemas.microsoft.com/office/drawing/2014/main" id="{C10A4E59-A565-43D5-86D1-082D0A9F8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8" y="3456"/>
              <a:ext cx="175" cy="243"/>
            </a:xfrm>
            <a:custGeom>
              <a:avLst/>
              <a:gdLst>
                <a:gd name="T0" fmla="*/ 750 w 70"/>
                <a:gd name="T1" fmla="*/ 457 h 91"/>
                <a:gd name="T2" fmla="*/ 833 w 70"/>
                <a:gd name="T3" fmla="*/ 628 h 91"/>
                <a:gd name="T4" fmla="*/ 333 w 70"/>
                <a:gd name="T5" fmla="*/ 991 h 91"/>
                <a:gd name="T6" fmla="*/ 20 w 70"/>
                <a:gd name="T7" fmla="*/ 1733 h 91"/>
                <a:gd name="T8" fmla="*/ 145 w 70"/>
                <a:gd name="T9" fmla="*/ 1162 h 91"/>
                <a:gd name="T10" fmla="*/ 550 w 70"/>
                <a:gd name="T11" fmla="*/ 705 h 91"/>
                <a:gd name="T12" fmla="*/ 645 w 70"/>
                <a:gd name="T13" fmla="*/ 513 h 91"/>
                <a:gd name="T14" fmla="*/ 750 w 70"/>
                <a:gd name="T15" fmla="*/ 363 h 91"/>
                <a:gd name="T16" fmla="*/ 813 w 70"/>
                <a:gd name="T17" fmla="*/ 0 h 91"/>
                <a:gd name="T18" fmla="*/ 875 w 70"/>
                <a:gd name="T19" fmla="*/ 628 h 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" h="91">
                  <a:moveTo>
                    <a:pt x="48" y="24"/>
                  </a:moveTo>
                  <a:cubicBezTo>
                    <a:pt x="50" y="26"/>
                    <a:pt x="54" y="29"/>
                    <a:pt x="53" y="33"/>
                  </a:cubicBezTo>
                  <a:cubicBezTo>
                    <a:pt x="41" y="34"/>
                    <a:pt x="29" y="44"/>
                    <a:pt x="21" y="52"/>
                  </a:cubicBezTo>
                  <a:cubicBezTo>
                    <a:pt x="11" y="63"/>
                    <a:pt x="10" y="79"/>
                    <a:pt x="1" y="91"/>
                  </a:cubicBezTo>
                  <a:cubicBezTo>
                    <a:pt x="0" y="80"/>
                    <a:pt x="0" y="68"/>
                    <a:pt x="9" y="61"/>
                  </a:cubicBezTo>
                  <a:cubicBezTo>
                    <a:pt x="19" y="54"/>
                    <a:pt x="26" y="45"/>
                    <a:pt x="35" y="37"/>
                  </a:cubicBezTo>
                  <a:cubicBezTo>
                    <a:pt x="38" y="33"/>
                    <a:pt x="39" y="31"/>
                    <a:pt x="41" y="27"/>
                  </a:cubicBezTo>
                  <a:cubicBezTo>
                    <a:pt x="43" y="23"/>
                    <a:pt x="45" y="22"/>
                    <a:pt x="48" y="19"/>
                  </a:cubicBezTo>
                  <a:cubicBezTo>
                    <a:pt x="53" y="14"/>
                    <a:pt x="54" y="8"/>
                    <a:pt x="52" y="0"/>
                  </a:cubicBezTo>
                  <a:cubicBezTo>
                    <a:pt x="56" y="9"/>
                    <a:pt x="70" y="26"/>
                    <a:pt x="56" y="33"/>
                  </a:cubicBezTo>
                </a:path>
              </a:pathLst>
            </a:custGeom>
            <a:solidFill>
              <a:srgbClr val="DDBF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7" name="Freeform 844">
              <a:extLst>
                <a:ext uri="{FF2B5EF4-FFF2-40B4-BE49-F238E27FC236}">
                  <a16:creationId xmlns:a16="http://schemas.microsoft.com/office/drawing/2014/main" id="{8462DF33-AE49-4F5D-B830-86F09E407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3429"/>
              <a:ext cx="47" cy="30"/>
            </a:xfrm>
            <a:custGeom>
              <a:avLst/>
              <a:gdLst>
                <a:gd name="T0" fmla="*/ 0 w 19"/>
                <a:gd name="T1" fmla="*/ 224 h 11"/>
                <a:gd name="T2" fmla="*/ 62 w 19"/>
                <a:gd name="T3" fmla="*/ 38 h 11"/>
                <a:gd name="T4" fmla="*/ 287 w 19"/>
                <a:gd name="T5" fmla="*/ 38 h 11"/>
                <a:gd name="T6" fmla="*/ 30 w 19"/>
                <a:gd name="T7" fmla="*/ 16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1" y="6"/>
                    <a:pt x="0" y="4"/>
                    <a:pt x="4" y="2"/>
                  </a:cubicBezTo>
                  <a:cubicBezTo>
                    <a:pt x="8" y="0"/>
                    <a:pt x="15" y="2"/>
                    <a:pt x="19" y="2"/>
                  </a:cubicBezTo>
                  <a:cubicBezTo>
                    <a:pt x="14" y="3"/>
                    <a:pt x="5" y="4"/>
                    <a:pt x="2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8" name="Freeform 845">
              <a:extLst>
                <a:ext uri="{FF2B5EF4-FFF2-40B4-BE49-F238E27FC236}">
                  <a16:creationId xmlns:a16="http://schemas.microsoft.com/office/drawing/2014/main" id="{EB5988E7-DAED-449B-B914-51289F7DD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2611"/>
              <a:ext cx="82" cy="88"/>
            </a:xfrm>
            <a:custGeom>
              <a:avLst/>
              <a:gdLst>
                <a:gd name="T0" fmla="*/ 62 w 33"/>
                <a:gd name="T1" fmla="*/ 0 h 33"/>
                <a:gd name="T2" fmla="*/ 278 w 33"/>
                <a:gd name="T3" fmla="*/ 320 h 33"/>
                <a:gd name="T4" fmla="*/ 432 w 33"/>
                <a:gd name="T5" fmla="*/ 547 h 33"/>
                <a:gd name="T6" fmla="*/ 186 w 33"/>
                <a:gd name="T7" fmla="*/ 435 h 33"/>
                <a:gd name="T8" fmla="*/ 0 w 33"/>
                <a:gd name="T9" fmla="*/ 24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4" y="0"/>
                  </a:moveTo>
                  <a:cubicBezTo>
                    <a:pt x="6" y="7"/>
                    <a:pt x="13" y="12"/>
                    <a:pt x="18" y="17"/>
                  </a:cubicBezTo>
                  <a:cubicBezTo>
                    <a:pt x="22" y="20"/>
                    <a:pt x="33" y="23"/>
                    <a:pt x="28" y="29"/>
                  </a:cubicBezTo>
                  <a:cubicBezTo>
                    <a:pt x="25" y="33"/>
                    <a:pt x="17" y="25"/>
                    <a:pt x="12" y="23"/>
                  </a:cubicBezTo>
                  <a:cubicBezTo>
                    <a:pt x="8" y="20"/>
                    <a:pt x="2" y="18"/>
                    <a:pt x="0" y="13"/>
                  </a:cubicBezTo>
                </a:path>
              </a:pathLst>
            </a:custGeom>
            <a:solidFill>
              <a:srgbClr val="B9A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19" name="Freeform 846">
              <a:extLst>
                <a:ext uri="{FF2B5EF4-FFF2-40B4-BE49-F238E27FC236}">
                  <a16:creationId xmlns:a16="http://schemas.microsoft.com/office/drawing/2014/main" id="{8D0BCF2B-F786-41E5-8F91-0B6939BE2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733"/>
              <a:ext cx="70" cy="134"/>
            </a:xfrm>
            <a:custGeom>
              <a:avLst/>
              <a:gdLst>
                <a:gd name="T0" fmla="*/ 125 w 28"/>
                <a:gd name="T1" fmla="*/ 0 h 50"/>
                <a:gd name="T2" fmla="*/ 238 w 28"/>
                <a:gd name="T3" fmla="*/ 482 h 50"/>
                <a:gd name="T4" fmla="*/ 395 w 28"/>
                <a:gd name="T5" fmla="*/ 847 h 50"/>
                <a:gd name="T6" fmla="*/ 0 w 28"/>
                <a:gd name="T7" fmla="*/ 3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0">
                  <a:moveTo>
                    <a:pt x="8" y="0"/>
                  </a:moveTo>
                  <a:cubicBezTo>
                    <a:pt x="11" y="8"/>
                    <a:pt x="11" y="16"/>
                    <a:pt x="15" y="25"/>
                  </a:cubicBezTo>
                  <a:cubicBezTo>
                    <a:pt x="17" y="28"/>
                    <a:pt x="28" y="40"/>
                    <a:pt x="25" y="44"/>
                  </a:cubicBezTo>
                  <a:cubicBezTo>
                    <a:pt x="21" y="50"/>
                    <a:pt x="7" y="21"/>
                    <a:pt x="0" y="19"/>
                  </a:cubicBezTo>
                </a:path>
              </a:pathLst>
            </a:custGeom>
            <a:solidFill>
              <a:srgbClr val="B9A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0" name="Freeform 847">
              <a:extLst>
                <a:ext uri="{FF2B5EF4-FFF2-40B4-BE49-F238E27FC236}">
                  <a16:creationId xmlns:a16="http://schemas.microsoft.com/office/drawing/2014/main" id="{A044D4FF-75CF-4442-8FA2-213F5F04E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6" y="2792"/>
              <a:ext cx="45" cy="277"/>
            </a:xfrm>
            <a:custGeom>
              <a:avLst/>
              <a:gdLst>
                <a:gd name="T0" fmla="*/ 283 w 18"/>
                <a:gd name="T1" fmla="*/ 1966 h 104"/>
                <a:gd name="T2" fmla="*/ 158 w 18"/>
                <a:gd name="T3" fmla="*/ 831 h 104"/>
                <a:gd name="T4" fmla="*/ 50 w 18"/>
                <a:gd name="T5" fmla="*/ 602 h 104"/>
                <a:gd name="T6" fmla="*/ 95 w 18"/>
                <a:gd name="T7" fmla="*/ 397 h 104"/>
                <a:gd name="T8" fmla="*/ 283 w 18"/>
                <a:gd name="T9" fmla="*/ 205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04">
                  <a:moveTo>
                    <a:pt x="18" y="104"/>
                  </a:moveTo>
                  <a:cubicBezTo>
                    <a:pt x="17" y="74"/>
                    <a:pt x="14" y="57"/>
                    <a:pt x="10" y="44"/>
                  </a:cubicBezTo>
                  <a:cubicBezTo>
                    <a:pt x="8" y="41"/>
                    <a:pt x="6" y="36"/>
                    <a:pt x="3" y="32"/>
                  </a:cubicBezTo>
                  <a:cubicBezTo>
                    <a:pt x="0" y="29"/>
                    <a:pt x="4" y="29"/>
                    <a:pt x="6" y="21"/>
                  </a:cubicBezTo>
                  <a:cubicBezTo>
                    <a:pt x="7" y="12"/>
                    <a:pt x="12" y="0"/>
                    <a:pt x="18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1" name="Freeform 848">
              <a:extLst>
                <a:ext uri="{FF2B5EF4-FFF2-40B4-BE49-F238E27FC236}">
                  <a16:creationId xmlns:a16="http://schemas.microsoft.com/office/drawing/2014/main" id="{95F4B2BB-B106-41AB-8C64-F558F5C3F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2597"/>
              <a:ext cx="431" cy="198"/>
            </a:xfrm>
            <a:custGeom>
              <a:avLst/>
              <a:gdLst>
                <a:gd name="T0" fmla="*/ 2706 w 172"/>
                <a:gd name="T1" fmla="*/ 0 h 74"/>
                <a:gd name="T2" fmla="*/ 772 w 172"/>
                <a:gd name="T3" fmla="*/ 265 h 74"/>
                <a:gd name="T4" fmla="*/ 188 w 172"/>
                <a:gd name="T5" fmla="*/ 94 h 74"/>
                <a:gd name="T6" fmla="*/ 188 w 172"/>
                <a:gd name="T7" fmla="*/ 538 h 74"/>
                <a:gd name="T8" fmla="*/ 722 w 172"/>
                <a:gd name="T9" fmla="*/ 674 h 74"/>
                <a:gd name="T10" fmla="*/ 1526 w 172"/>
                <a:gd name="T11" fmla="*/ 961 h 74"/>
                <a:gd name="T12" fmla="*/ 1997 w 172"/>
                <a:gd name="T13" fmla="*/ 1397 h 74"/>
                <a:gd name="T14" fmla="*/ 2110 w 172"/>
                <a:gd name="T15" fmla="*/ 1359 h 74"/>
                <a:gd name="T16" fmla="*/ 2456 w 172"/>
                <a:gd name="T17" fmla="*/ 1188 h 74"/>
                <a:gd name="T18" fmla="*/ 2486 w 172"/>
                <a:gd name="T19" fmla="*/ 902 h 74"/>
                <a:gd name="T20" fmla="*/ 2706 w 172"/>
                <a:gd name="T21" fmla="*/ 444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2" h="74">
                  <a:moveTo>
                    <a:pt x="172" y="0"/>
                  </a:moveTo>
                  <a:cubicBezTo>
                    <a:pt x="160" y="52"/>
                    <a:pt x="87" y="20"/>
                    <a:pt x="49" y="14"/>
                  </a:cubicBezTo>
                  <a:cubicBezTo>
                    <a:pt x="38" y="12"/>
                    <a:pt x="25" y="9"/>
                    <a:pt x="12" y="5"/>
                  </a:cubicBezTo>
                  <a:cubicBezTo>
                    <a:pt x="7" y="5"/>
                    <a:pt x="0" y="24"/>
                    <a:pt x="12" y="28"/>
                  </a:cubicBezTo>
                  <a:cubicBezTo>
                    <a:pt x="21" y="28"/>
                    <a:pt x="32" y="30"/>
                    <a:pt x="46" y="35"/>
                  </a:cubicBezTo>
                  <a:cubicBezTo>
                    <a:pt x="63" y="41"/>
                    <a:pt x="82" y="42"/>
                    <a:pt x="97" y="50"/>
                  </a:cubicBezTo>
                  <a:cubicBezTo>
                    <a:pt x="103" y="53"/>
                    <a:pt x="115" y="62"/>
                    <a:pt x="127" y="73"/>
                  </a:cubicBezTo>
                  <a:cubicBezTo>
                    <a:pt x="130" y="74"/>
                    <a:pt x="127" y="72"/>
                    <a:pt x="134" y="71"/>
                  </a:cubicBezTo>
                  <a:cubicBezTo>
                    <a:pt x="142" y="71"/>
                    <a:pt x="152" y="67"/>
                    <a:pt x="156" y="62"/>
                  </a:cubicBezTo>
                  <a:cubicBezTo>
                    <a:pt x="160" y="56"/>
                    <a:pt x="157" y="54"/>
                    <a:pt x="158" y="47"/>
                  </a:cubicBezTo>
                  <a:cubicBezTo>
                    <a:pt x="160" y="40"/>
                    <a:pt x="165" y="28"/>
                    <a:pt x="172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2" name="Freeform 849">
              <a:extLst>
                <a:ext uri="{FF2B5EF4-FFF2-40B4-BE49-F238E27FC236}">
                  <a16:creationId xmlns:a16="http://schemas.microsoft.com/office/drawing/2014/main" id="{19E7EEB2-50F1-4061-B348-9DF1D5FB3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3093"/>
              <a:ext cx="228" cy="198"/>
            </a:xfrm>
            <a:custGeom>
              <a:avLst/>
              <a:gdLst>
                <a:gd name="T0" fmla="*/ 1431 w 91"/>
                <a:gd name="T1" fmla="*/ 56 h 74"/>
                <a:gd name="T2" fmla="*/ 1413 w 91"/>
                <a:gd name="T3" fmla="*/ 21 h 74"/>
                <a:gd name="T4" fmla="*/ 1193 w 91"/>
                <a:gd name="T5" fmla="*/ 265 h 74"/>
                <a:gd name="T6" fmla="*/ 709 w 91"/>
                <a:gd name="T7" fmla="*/ 286 h 74"/>
                <a:gd name="T8" fmla="*/ 646 w 91"/>
                <a:gd name="T9" fmla="*/ 650 h 74"/>
                <a:gd name="T10" fmla="*/ 942 w 91"/>
                <a:gd name="T11" fmla="*/ 1052 h 74"/>
                <a:gd name="T12" fmla="*/ 220 w 91"/>
                <a:gd name="T13" fmla="*/ 1268 h 74"/>
                <a:gd name="T14" fmla="*/ 0 w 91"/>
                <a:gd name="T15" fmla="*/ 423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74">
                  <a:moveTo>
                    <a:pt x="91" y="3"/>
                  </a:moveTo>
                  <a:cubicBezTo>
                    <a:pt x="91" y="1"/>
                    <a:pt x="90" y="0"/>
                    <a:pt x="90" y="1"/>
                  </a:cubicBezTo>
                  <a:cubicBezTo>
                    <a:pt x="88" y="8"/>
                    <a:pt x="83" y="12"/>
                    <a:pt x="76" y="14"/>
                  </a:cubicBezTo>
                  <a:cubicBezTo>
                    <a:pt x="67" y="17"/>
                    <a:pt x="56" y="17"/>
                    <a:pt x="45" y="15"/>
                  </a:cubicBezTo>
                  <a:cubicBezTo>
                    <a:pt x="40" y="16"/>
                    <a:pt x="37" y="32"/>
                    <a:pt x="41" y="34"/>
                  </a:cubicBezTo>
                  <a:cubicBezTo>
                    <a:pt x="55" y="39"/>
                    <a:pt x="64" y="44"/>
                    <a:pt x="60" y="55"/>
                  </a:cubicBezTo>
                  <a:cubicBezTo>
                    <a:pt x="54" y="73"/>
                    <a:pt x="25" y="74"/>
                    <a:pt x="14" y="66"/>
                  </a:cubicBezTo>
                  <a:cubicBezTo>
                    <a:pt x="0" y="55"/>
                    <a:pt x="0" y="38"/>
                    <a:pt x="0" y="2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3" name="Freeform 850">
              <a:extLst>
                <a:ext uri="{FF2B5EF4-FFF2-40B4-BE49-F238E27FC236}">
                  <a16:creationId xmlns:a16="http://schemas.microsoft.com/office/drawing/2014/main" id="{50892C2D-E063-4454-AF53-9E44671CC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2736"/>
              <a:ext cx="103" cy="235"/>
            </a:xfrm>
            <a:custGeom>
              <a:avLst/>
              <a:gdLst>
                <a:gd name="T0" fmla="*/ 651 w 41"/>
                <a:gd name="T1" fmla="*/ 0 h 88"/>
                <a:gd name="T2" fmla="*/ 158 w 41"/>
                <a:gd name="T3" fmla="*/ 935 h 88"/>
                <a:gd name="T4" fmla="*/ 50 w 41"/>
                <a:gd name="T5" fmla="*/ 1333 h 88"/>
                <a:gd name="T6" fmla="*/ 50 w 41"/>
                <a:gd name="T7" fmla="*/ 1677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88">
                  <a:moveTo>
                    <a:pt x="41" y="0"/>
                  </a:moveTo>
                  <a:cubicBezTo>
                    <a:pt x="40" y="22"/>
                    <a:pt x="28" y="42"/>
                    <a:pt x="10" y="49"/>
                  </a:cubicBezTo>
                  <a:cubicBezTo>
                    <a:pt x="0" y="56"/>
                    <a:pt x="1" y="59"/>
                    <a:pt x="3" y="70"/>
                  </a:cubicBezTo>
                  <a:cubicBezTo>
                    <a:pt x="6" y="80"/>
                    <a:pt x="3" y="88"/>
                    <a:pt x="3" y="8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4" name="Freeform 851">
              <a:extLst>
                <a:ext uri="{FF2B5EF4-FFF2-40B4-BE49-F238E27FC236}">
                  <a16:creationId xmlns:a16="http://schemas.microsoft.com/office/drawing/2014/main" id="{40DE9A5F-AADC-4303-AD59-51E70CBB9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347"/>
              <a:ext cx="325" cy="362"/>
            </a:xfrm>
            <a:custGeom>
              <a:avLst/>
              <a:gdLst>
                <a:gd name="T0" fmla="*/ 1425 w 130"/>
                <a:gd name="T1" fmla="*/ 2566 h 136"/>
                <a:gd name="T2" fmla="*/ 1470 w 130"/>
                <a:gd name="T3" fmla="*/ 2451 h 136"/>
                <a:gd name="T4" fmla="*/ 1375 w 130"/>
                <a:gd name="T5" fmla="*/ 1829 h 136"/>
                <a:gd name="T6" fmla="*/ 908 w 130"/>
                <a:gd name="T7" fmla="*/ 2111 h 136"/>
                <a:gd name="T8" fmla="*/ 83 w 130"/>
                <a:gd name="T9" fmla="*/ 1453 h 136"/>
                <a:gd name="T10" fmla="*/ 595 w 130"/>
                <a:gd name="T11" fmla="*/ 0 h 136"/>
                <a:gd name="T12" fmla="*/ 970 w 130"/>
                <a:gd name="T13" fmla="*/ 149 h 136"/>
                <a:gd name="T14" fmla="*/ 1458 w 130"/>
                <a:gd name="T15" fmla="*/ 341 h 136"/>
                <a:gd name="T16" fmla="*/ 2033 w 130"/>
                <a:gd name="T17" fmla="*/ 170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136">
                  <a:moveTo>
                    <a:pt x="91" y="136"/>
                  </a:moveTo>
                  <a:cubicBezTo>
                    <a:pt x="91" y="136"/>
                    <a:pt x="92" y="135"/>
                    <a:pt x="94" y="130"/>
                  </a:cubicBezTo>
                  <a:cubicBezTo>
                    <a:pt x="96" y="125"/>
                    <a:pt x="90" y="96"/>
                    <a:pt x="88" y="97"/>
                  </a:cubicBezTo>
                  <a:cubicBezTo>
                    <a:pt x="78" y="105"/>
                    <a:pt x="68" y="110"/>
                    <a:pt x="58" y="112"/>
                  </a:cubicBezTo>
                  <a:cubicBezTo>
                    <a:pt x="34" y="117"/>
                    <a:pt x="12" y="102"/>
                    <a:pt x="5" y="77"/>
                  </a:cubicBezTo>
                  <a:cubicBezTo>
                    <a:pt x="0" y="58"/>
                    <a:pt x="2" y="5"/>
                    <a:pt x="38" y="0"/>
                  </a:cubicBezTo>
                  <a:cubicBezTo>
                    <a:pt x="50" y="0"/>
                    <a:pt x="55" y="4"/>
                    <a:pt x="62" y="8"/>
                  </a:cubicBezTo>
                  <a:cubicBezTo>
                    <a:pt x="70" y="12"/>
                    <a:pt x="79" y="17"/>
                    <a:pt x="93" y="18"/>
                  </a:cubicBezTo>
                  <a:cubicBezTo>
                    <a:pt x="111" y="20"/>
                    <a:pt x="123" y="6"/>
                    <a:pt x="13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5" name="Freeform 852">
              <a:extLst>
                <a:ext uri="{FF2B5EF4-FFF2-40B4-BE49-F238E27FC236}">
                  <a16:creationId xmlns:a16="http://schemas.microsoft.com/office/drawing/2014/main" id="{AE22CB43-4E30-479E-A2B4-BD111EEA8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3360"/>
              <a:ext cx="128" cy="123"/>
            </a:xfrm>
            <a:custGeom>
              <a:avLst/>
              <a:gdLst>
                <a:gd name="T0" fmla="*/ 0 w 51"/>
                <a:gd name="T1" fmla="*/ 0 h 46"/>
                <a:gd name="T2" fmla="*/ 238 w 51"/>
                <a:gd name="T3" fmla="*/ 615 h 46"/>
                <a:gd name="T4" fmla="*/ 725 w 51"/>
                <a:gd name="T5" fmla="*/ 743 h 46"/>
                <a:gd name="T6" fmla="*/ 650 w 51"/>
                <a:gd name="T7" fmla="*/ 15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46">
                  <a:moveTo>
                    <a:pt x="0" y="0"/>
                  </a:moveTo>
                  <a:cubicBezTo>
                    <a:pt x="20" y="5"/>
                    <a:pt x="20" y="18"/>
                    <a:pt x="15" y="32"/>
                  </a:cubicBezTo>
                  <a:cubicBezTo>
                    <a:pt x="14" y="35"/>
                    <a:pt x="28" y="46"/>
                    <a:pt x="46" y="39"/>
                  </a:cubicBezTo>
                  <a:cubicBezTo>
                    <a:pt x="51" y="28"/>
                    <a:pt x="51" y="18"/>
                    <a:pt x="41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6" name="Freeform 853">
              <a:extLst>
                <a:ext uri="{FF2B5EF4-FFF2-40B4-BE49-F238E27FC236}">
                  <a16:creationId xmlns:a16="http://schemas.microsoft.com/office/drawing/2014/main" id="{E85B2EC4-3652-4ED4-8069-A6E5A4B62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3349"/>
              <a:ext cx="106" cy="200"/>
            </a:xfrm>
            <a:custGeom>
              <a:avLst/>
              <a:gdLst>
                <a:gd name="T0" fmla="*/ 580 w 42"/>
                <a:gd name="T1" fmla="*/ 1421 h 75"/>
                <a:gd name="T2" fmla="*/ 593 w 42"/>
                <a:gd name="T3" fmla="*/ 776 h 75"/>
                <a:gd name="T4" fmla="*/ 0 w 42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75">
                  <a:moveTo>
                    <a:pt x="36" y="75"/>
                  </a:moveTo>
                  <a:cubicBezTo>
                    <a:pt x="41" y="73"/>
                    <a:pt x="42" y="47"/>
                    <a:pt x="37" y="41"/>
                  </a:cubicBezTo>
                  <a:cubicBezTo>
                    <a:pt x="27" y="27"/>
                    <a:pt x="14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7" name="Freeform 854">
              <a:extLst>
                <a:ext uri="{FF2B5EF4-FFF2-40B4-BE49-F238E27FC236}">
                  <a16:creationId xmlns:a16="http://schemas.microsoft.com/office/drawing/2014/main" id="{5D3DB843-1FDA-4ACE-9356-9010D267D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3480"/>
              <a:ext cx="163" cy="195"/>
            </a:xfrm>
            <a:custGeom>
              <a:avLst/>
              <a:gdLst>
                <a:gd name="T0" fmla="*/ 1026 w 65"/>
                <a:gd name="T1" fmla="*/ 1392 h 73"/>
                <a:gd name="T2" fmla="*/ 0 w 65"/>
                <a:gd name="T3" fmla="*/ 0 h 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73">
                  <a:moveTo>
                    <a:pt x="65" y="73"/>
                  </a:moveTo>
                  <a:cubicBezTo>
                    <a:pt x="32" y="57"/>
                    <a:pt x="15" y="2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8" name="Freeform 855">
              <a:extLst>
                <a:ext uri="{FF2B5EF4-FFF2-40B4-BE49-F238E27FC236}">
                  <a16:creationId xmlns:a16="http://schemas.microsoft.com/office/drawing/2014/main" id="{B59FD811-C25E-4E5E-9296-D4A32E1B7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3427"/>
              <a:ext cx="135" cy="282"/>
            </a:xfrm>
            <a:custGeom>
              <a:avLst/>
              <a:gdLst>
                <a:gd name="T0" fmla="*/ 0 w 54"/>
                <a:gd name="T1" fmla="*/ 1995 h 106"/>
                <a:gd name="T2" fmla="*/ 845 w 54"/>
                <a:gd name="T3" fmla="*/ 716 h 106"/>
                <a:gd name="T4" fmla="*/ 800 w 54"/>
                <a:gd name="T5" fmla="*/ 0 h 1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106">
                  <a:moveTo>
                    <a:pt x="0" y="106"/>
                  </a:moveTo>
                  <a:cubicBezTo>
                    <a:pt x="31" y="101"/>
                    <a:pt x="50" y="66"/>
                    <a:pt x="54" y="38"/>
                  </a:cubicBezTo>
                  <a:cubicBezTo>
                    <a:pt x="54" y="31"/>
                    <a:pt x="52" y="16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29" name="Freeform 856">
              <a:extLst>
                <a:ext uri="{FF2B5EF4-FFF2-40B4-BE49-F238E27FC236}">
                  <a16:creationId xmlns:a16="http://schemas.microsoft.com/office/drawing/2014/main" id="{CB36C289-9B74-4A97-954C-9FBA5EF14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3475"/>
              <a:ext cx="100" cy="232"/>
            </a:xfrm>
            <a:custGeom>
              <a:avLst/>
              <a:gdLst>
                <a:gd name="T0" fmla="*/ 625 w 40"/>
                <a:gd name="T1" fmla="*/ 1651 h 87"/>
                <a:gd name="T2" fmla="*/ 125 w 40"/>
                <a:gd name="T3" fmla="*/ 968 h 87"/>
                <a:gd name="T4" fmla="*/ 83 w 40"/>
                <a:gd name="T5" fmla="*/ 35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87">
                  <a:moveTo>
                    <a:pt x="40" y="87"/>
                  </a:moveTo>
                  <a:cubicBezTo>
                    <a:pt x="33" y="80"/>
                    <a:pt x="19" y="63"/>
                    <a:pt x="8" y="51"/>
                  </a:cubicBezTo>
                  <a:cubicBezTo>
                    <a:pt x="1" y="40"/>
                    <a:pt x="0" y="0"/>
                    <a:pt x="5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0" name="Freeform 857">
              <a:extLst>
                <a:ext uri="{FF2B5EF4-FFF2-40B4-BE49-F238E27FC236}">
                  <a16:creationId xmlns:a16="http://schemas.microsoft.com/office/drawing/2014/main" id="{0C7882A9-1AE0-4691-9982-1EAB1D7F8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3595"/>
              <a:ext cx="88" cy="114"/>
            </a:xfrm>
            <a:custGeom>
              <a:avLst/>
              <a:gdLst>
                <a:gd name="T0" fmla="*/ 0 w 35"/>
                <a:gd name="T1" fmla="*/ 801 h 43"/>
                <a:gd name="T2" fmla="*/ 505 w 35"/>
                <a:gd name="T3" fmla="*/ 239 h 43"/>
                <a:gd name="T4" fmla="*/ 146 w 35"/>
                <a:gd name="T5" fmla="*/ 56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3">
                  <a:moveTo>
                    <a:pt x="0" y="43"/>
                  </a:moveTo>
                  <a:cubicBezTo>
                    <a:pt x="13" y="43"/>
                    <a:pt x="21" y="27"/>
                    <a:pt x="32" y="13"/>
                  </a:cubicBezTo>
                  <a:cubicBezTo>
                    <a:pt x="35" y="9"/>
                    <a:pt x="12" y="0"/>
                    <a:pt x="9" y="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1" name="Freeform 858">
              <a:extLst>
                <a:ext uri="{FF2B5EF4-FFF2-40B4-BE49-F238E27FC236}">
                  <a16:creationId xmlns:a16="http://schemas.microsoft.com/office/drawing/2014/main" id="{E30FBC8F-33E8-4677-B02B-B1DF55864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3411"/>
              <a:ext cx="207" cy="248"/>
            </a:xfrm>
            <a:custGeom>
              <a:avLst/>
              <a:gdLst>
                <a:gd name="T0" fmla="*/ 1287 w 83"/>
                <a:gd name="T1" fmla="*/ 0 h 93"/>
                <a:gd name="T2" fmla="*/ 571 w 83"/>
                <a:gd name="T3" fmla="*/ 77 h 93"/>
                <a:gd name="T4" fmla="*/ 354 w 83"/>
                <a:gd name="T5" fmla="*/ 320 h 93"/>
                <a:gd name="T6" fmla="*/ 387 w 83"/>
                <a:gd name="T7" fmla="*/ 435 h 93"/>
                <a:gd name="T8" fmla="*/ 511 w 83"/>
                <a:gd name="T9" fmla="*/ 477 h 93"/>
                <a:gd name="T10" fmla="*/ 870 w 83"/>
                <a:gd name="T11" fmla="*/ 491 h 93"/>
                <a:gd name="T12" fmla="*/ 1070 w 83"/>
                <a:gd name="T13" fmla="*/ 875 h 93"/>
                <a:gd name="T14" fmla="*/ 746 w 83"/>
                <a:gd name="T15" fmla="*/ 1331 h 93"/>
                <a:gd name="T16" fmla="*/ 187 w 83"/>
                <a:gd name="T17" fmla="*/ 1651 h 93"/>
                <a:gd name="T18" fmla="*/ 0 w 83"/>
                <a:gd name="T19" fmla="*/ 1501 h 9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3" h="93">
                  <a:moveTo>
                    <a:pt x="83" y="0"/>
                  </a:moveTo>
                  <a:cubicBezTo>
                    <a:pt x="73" y="7"/>
                    <a:pt x="54" y="7"/>
                    <a:pt x="37" y="4"/>
                  </a:cubicBezTo>
                  <a:cubicBezTo>
                    <a:pt x="23" y="3"/>
                    <a:pt x="20" y="11"/>
                    <a:pt x="23" y="17"/>
                  </a:cubicBezTo>
                  <a:cubicBezTo>
                    <a:pt x="23" y="19"/>
                    <a:pt x="24" y="21"/>
                    <a:pt x="25" y="23"/>
                  </a:cubicBezTo>
                  <a:cubicBezTo>
                    <a:pt x="26" y="26"/>
                    <a:pt x="28" y="24"/>
                    <a:pt x="33" y="25"/>
                  </a:cubicBezTo>
                  <a:cubicBezTo>
                    <a:pt x="39" y="25"/>
                    <a:pt x="46" y="24"/>
                    <a:pt x="56" y="26"/>
                  </a:cubicBezTo>
                  <a:cubicBezTo>
                    <a:pt x="66" y="29"/>
                    <a:pt x="78" y="35"/>
                    <a:pt x="69" y="46"/>
                  </a:cubicBezTo>
                  <a:cubicBezTo>
                    <a:pt x="61" y="57"/>
                    <a:pt x="53" y="63"/>
                    <a:pt x="48" y="70"/>
                  </a:cubicBezTo>
                  <a:cubicBezTo>
                    <a:pt x="43" y="77"/>
                    <a:pt x="26" y="93"/>
                    <a:pt x="12" y="87"/>
                  </a:cubicBezTo>
                  <a:cubicBezTo>
                    <a:pt x="4" y="84"/>
                    <a:pt x="0" y="79"/>
                    <a:pt x="0" y="7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2" name="Freeform 859">
              <a:extLst>
                <a:ext uri="{FF2B5EF4-FFF2-40B4-BE49-F238E27FC236}">
                  <a16:creationId xmlns:a16="http://schemas.microsoft.com/office/drawing/2014/main" id="{A4F6BDAD-5D6B-414C-B198-115605F73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3589"/>
              <a:ext cx="55" cy="40"/>
            </a:xfrm>
            <a:custGeom>
              <a:avLst/>
              <a:gdLst>
                <a:gd name="T0" fmla="*/ 0 w 22"/>
                <a:gd name="T1" fmla="*/ 285 h 15"/>
                <a:gd name="T2" fmla="*/ 345 w 22"/>
                <a:gd name="T3" fmla="*/ 20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0" y="15"/>
                  </a:moveTo>
                  <a:cubicBezTo>
                    <a:pt x="10" y="0"/>
                    <a:pt x="15" y="5"/>
                    <a:pt x="22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3" name="Freeform 860">
              <a:extLst>
                <a:ext uri="{FF2B5EF4-FFF2-40B4-BE49-F238E27FC236}">
                  <a16:creationId xmlns:a16="http://schemas.microsoft.com/office/drawing/2014/main" id="{305A84C7-A282-4ED1-B18E-15761DA77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2499"/>
              <a:ext cx="198" cy="168"/>
            </a:xfrm>
            <a:custGeom>
              <a:avLst/>
              <a:gdLst>
                <a:gd name="T0" fmla="*/ 271 w 79"/>
                <a:gd name="T1" fmla="*/ 0 h 63"/>
                <a:gd name="T2" fmla="*/ 0 w 79"/>
                <a:gd name="T3" fmla="*/ 1101 h 63"/>
                <a:gd name="T4" fmla="*/ 125 w 79"/>
                <a:gd name="T5" fmla="*/ 1173 h 63"/>
                <a:gd name="T6" fmla="*/ 283 w 79"/>
                <a:gd name="T7" fmla="*/ 760 h 63"/>
                <a:gd name="T8" fmla="*/ 521 w 79"/>
                <a:gd name="T9" fmla="*/ 376 h 63"/>
                <a:gd name="T10" fmla="*/ 817 w 79"/>
                <a:gd name="T11" fmla="*/ 149 h 63"/>
                <a:gd name="T12" fmla="*/ 1243 w 79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63">
                  <a:moveTo>
                    <a:pt x="17" y="0"/>
                  </a:moveTo>
                  <a:cubicBezTo>
                    <a:pt x="7" y="18"/>
                    <a:pt x="3" y="39"/>
                    <a:pt x="0" y="58"/>
                  </a:cubicBezTo>
                  <a:cubicBezTo>
                    <a:pt x="0" y="62"/>
                    <a:pt x="5" y="63"/>
                    <a:pt x="8" y="62"/>
                  </a:cubicBezTo>
                  <a:cubicBezTo>
                    <a:pt x="11" y="61"/>
                    <a:pt x="15" y="48"/>
                    <a:pt x="18" y="40"/>
                  </a:cubicBezTo>
                  <a:cubicBezTo>
                    <a:pt x="21" y="33"/>
                    <a:pt x="25" y="25"/>
                    <a:pt x="33" y="20"/>
                  </a:cubicBezTo>
                  <a:cubicBezTo>
                    <a:pt x="41" y="15"/>
                    <a:pt x="46" y="14"/>
                    <a:pt x="52" y="8"/>
                  </a:cubicBezTo>
                  <a:cubicBezTo>
                    <a:pt x="58" y="3"/>
                    <a:pt x="75" y="0"/>
                    <a:pt x="7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4" name="Freeform 861">
              <a:extLst>
                <a:ext uri="{FF2B5EF4-FFF2-40B4-BE49-F238E27FC236}">
                  <a16:creationId xmlns:a16="http://schemas.microsoft.com/office/drawing/2014/main" id="{0E5C9B49-4447-4FA3-AF72-FC95CE258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3008"/>
              <a:ext cx="68" cy="163"/>
            </a:xfrm>
            <a:custGeom>
              <a:avLst/>
              <a:gdLst>
                <a:gd name="T0" fmla="*/ 242 w 27"/>
                <a:gd name="T1" fmla="*/ 0 h 61"/>
                <a:gd name="T2" fmla="*/ 0 w 27"/>
                <a:gd name="T3" fmla="*/ 1165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61">
                  <a:moveTo>
                    <a:pt x="15" y="0"/>
                  </a:moveTo>
                  <a:cubicBezTo>
                    <a:pt x="27" y="18"/>
                    <a:pt x="17" y="48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5" name="Freeform 862">
              <a:extLst>
                <a:ext uri="{FF2B5EF4-FFF2-40B4-BE49-F238E27FC236}">
                  <a16:creationId xmlns:a16="http://schemas.microsoft.com/office/drawing/2014/main" id="{F2DAA785-ED1E-4A1E-8A2F-A41E31DC5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939"/>
              <a:ext cx="298" cy="357"/>
            </a:xfrm>
            <a:custGeom>
              <a:avLst/>
              <a:gdLst>
                <a:gd name="T0" fmla="*/ 238 w 119"/>
                <a:gd name="T1" fmla="*/ 1194 h 134"/>
                <a:gd name="T2" fmla="*/ 83 w 119"/>
                <a:gd name="T3" fmla="*/ 1511 h 134"/>
                <a:gd name="T4" fmla="*/ 33 w 119"/>
                <a:gd name="T5" fmla="*/ 1761 h 134"/>
                <a:gd name="T6" fmla="*/ 95 w 119"/>
                <a:gd name="T7" fmla="*/ 2251 h 134"/>
                <a:gd name="T8" fmla="*/ 313 w 119"/>
                <a:gd name="T9" fmla="*/ 2363 h 134"/>
                <a:gd name="T10" fmla="*/ 551 w 119"/>
                <a:gd name="T11" fmla="*/ 2456 h 134"/>
                <a:gd name="T12" fmla="*/ 909 w 119"/>
                <a:gd name="T13" fmla="*/ 2512 h 134"/>
                <a:gd name="T14" fmla="*/ 1305 w 119"/>
                <a:gd name="T15" fmla="*/ 2214 h 134"/>
                <a:gd name="T16" fmla="*/ 1460 w 119"/>
                <a:gd name="T17" fmla="*/ 1660 h 134"/>
                <a:gd name="T18" fmla="*/ 1555 w 119"/>
                <a:gd name="T19" fmla="*/ 887 h 134"/>
                <a:gd name="T20" fmla="*/ 1713 w 119"/>
                <a:gd name="T21" fmla="*/ 171 h 134"/>
                <a:gd name="T22" fmla="*/ 1868 w 119"/>
                <a:gd name="T23" fmla="*/ 0 h 1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134">
                  <a:moveTo>
                    <a:pt x="15" y="63"/>
                  </a:moveTo>
                  <a:cubicBezTo>
                    <a:pt x="15" y="70"/>
                    <a:pt x="8" y="75"/>
                    <a:pt x="5" y="80"/>
                  </a:cubicBezTo>
                  <a:cubicBezTo>
                    <a:pt x="1" y="85"/>
                    <a:pt x="1" y="84"/>
                    <a:pt x="2" y="93"/>
                  </a:cubicBezTo>
                  <a:cubicBezTo>
                    <a:pt x="2" y="102"/>
                    <a:pt x="0" y="110"/>
                    <a:pt x="6" y="119"/>
                  </a:cubicBezTo>
                  <a:cubicBezTo>
                    <a:pt x="12" y="127"/>
                    <a:pt x="15" y="125"/>
                    <a:pt x="20" y="125"/>
                  </a:cubicBezTo>
                  <a:cubicBezTo>
                    <a:pt x="25" y="125"/>
                    <a:pt x="27" y="131"/>
                    <a:pt x="35" y="130"/>
                  </a:cubicBezTo>
                  <a:cubicBezTo>
                    <a:pt x="43" y="129"/>
                    <a:pt x="45" y="133"/>
                    <a:pt x="58" y="133"/>
                  </a:cubicBezTo>
                  <a:cubicBezTo>
                    <a:pt x="71" y="134"/>
                    <a:pt x="79" y="124"/>
                    <a:pt x="83" y="117"/>
                  </a:cubicBezTo>
                  <a:cubicBezTo>
                    <a:pt x="88" y="109"/>
                    <a:pt x="89" y="95"/>
                    <a:pt x="93" y="88"/>
                  </a:cubicBezTo>
                  <a:cubicBezTo>
                    <a:pt x="97" y="80"/>
                    <a:pt x="99" y="63"/>
                    <a:pt x="99" y="47"/>
                  </a:cubicBezTo>
                  <a:cubicBezTo>
                    <a:pt x="100" y="31"/>
                    <a:pt x="105" y="14"/>
                    <a:pt x="109" y="9"/>
                  </a:cubicBezTo>
                  <a:cubicBezTo>
                    <a:pt x="114" y="5"/>
                    <a:pt x="119" y="0"/>
                    <a:pt x="11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6" name="Freeform 863">
              <a:extLst>
                <a:ext uri="{FF2B5EF4-FFF2-40B4-BE49-F238E27FC236}">
                  <a16:creationId xmlns:a16="http://schemas.microsoft.com/office/drawing/2014/main" id="{719B6ABE-685D-4228-B692-87AA354D6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739"/>
              <a:ext cx="355" cy="178"/>
            </a:xfrm>
            <a:custGeom>
              <a:avLst/>
              <a:gdLst>
                <a:gd name="T0" fmla="*/ 0 w 142"/>
                <a:gd name="T1" fmla="*/ 1087 h 67"/>
                <a:gd name="T2" fmla="*/ 175 w 142"/>
                <a:gd name="T3" fmla="*/ 1108 h 67"/>
                <a:gd name="T4" fmla="*/ 488 w 142"/>
                <a:gd name="T5" fmla="*/ 954 h 67"/>
                <a:gd name="T6" fmla="*/ 875 w 142"/>
                <a:gd name="T7" fmla="*/ 600 h 67"/>
                <a:gd name="T8" fmla="*/ 1208 w 142"/>
                <a:gd name="T9" fmla="*/ 656 h 67"/>
                <a:gd name="T10" fmla="*/ 1533 w 142"/>
                <a:gd name="T11" fmla="*/ 1052 h 67"/>
                <a:gd name="T12" fmla="*/ 1895 w 142"/>
                <a:gd name="T13" fmla="*/ 1201 h 67"/>
                <a:gd name="T14" fmla="*/ 2020 w 142"/>
                <a:gd name="T15" fmla="*/ 691 h 67"/>
                <a:gd name="T16" fmla="*/ 2158 w 142"/>
                <a:gd name="T17" fmla="*/ 205 h 67"/>
                <a:gd name="T18" fmla="*/ 2220 w 142"/>
                <a:gd name="T19" fmla="*/ 0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2" h="67">
                  <a:moveTo>
                    <a:pt x="0" y="58"/>
                  </a:moveTo>
                  <a:cubicBezTo>
                    <a:pt x="0" y="62"/>
                    <a:pt x="6" y="64"/>
                    <a:pt x="11" y="59"/>
                  </a:cubicBezTo>
                  <a:cubicBezTo>
                    <a:pt x="15" y="54"/>
                    <a:pt x="23" y="53"/>
                    <a:pt x="31" y="51"/>
                  </a:cubicBezTo>
                  <a:cubicBezTo>
                    <a:pt x="40" y="49"/>
                    <a:pt x="47" y="42"/>
                    <a:pt x="56" y="32"/>
                  </a:cubicBezTo>
                  <a:cubicBezTo>
                    <a:pt x="65" y="23"/>
                    <a:pt x="68" y="27"/>
                    <a:pt x="77" y="35"/>
                  </a:cubicBezTo>
                  <a:cubicBezTo>
                    <a:pt x="85" y="43"/>
                    <a:pt x="92" y="50"/>
                    <a:pt x="98" y="56"/>
                  </a:cubicBezTo>
                  <a:cubicBezTo>
                    <a:pt x="106" y="62"/>
                    <a:pt x="116" y="67"/>
                    <a:pt x="121" y="64"/>
                  </a:cubicBezTo>
                  <a:cubicBezTo>
                    <a:pt x="126" y="60"/>
                    <a:pt x="126" y="47"/>
                    <a:pt x="129" y="37"/>
                  </a:cubicBezTo>
                  <a:cubicBezTo>
                    <a:pt x="132" y="26"/>
                    <a:pt x="135" y="16"/>
                    <a:pt x="138" y="11"/>
                  </a:cubicBezTo>
                  <a:cubicBezTo>
                    <a:pt x="141" y="5"/>
                    <a:pt x="142" y="0"/>
                    <a:pt x="14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7" name="Freeform 864">
              <a:extLst>
                <a:ext uri="{FF2B5EF4-FFF2-40B4-BE49-F238E27FC236}">
                  <a16:creationId xmlns:a16="http://schemas.microsoft.com/office/drawing/2014/main" id="{25E4B629-4C45-4988-BC13-B1B2A2F21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67"/>
              <a:ext cx="503" cy="440"/>
            </a:xfrm>
            <a:custGeom>
              <a:avLst/>
              <a:gdLst>
                <a:gd name="T0" fmla="*/ 0 w 201"/>
                <a:gd name="T1" fmla="*/ 435 h 165"/>
                <a:gd name="T2" fmla="*/ 846 w 201"/>
                <a:gd name="T3" fmla="*/ 627 h 165"/>
                <a:gd name="T4" fmla="*/ 1522 w 201"/>
                <a:gd name="T5" fmla="*/ 307 h 165"/>
                <a:gd name="T6" fmla="*/ 2222 w 201"/>
                <a:gd name="T7" fmla="*/ 320 h 165"/>
                <a:gd name="T8" fmla="*/ 2880 w 201"/>
                <a:gd name="T9" fmla="*/ 1592 h 165"/>
                <a:gd name="T10" fmla="*/ 3068 w 201"/>
                <a:gd name="T11" fmla="*/ 2957 h 165"/>
                <a:gd name="T12" fmla="*/ 2993 w 201"/>
                <a:gd name="T13" fmla="*/ 3128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1" h="165">
                  <a:moveTo>
                    <a:pt x="0" y="23"/>
                  </a:moveTo>
                  <a:cubicBezTo>
                    <a:pt x="11" y="31"/>
                    <a:pt x="43" y="35"/>
                    <a:pt x="54" y="33"/>
                  </a:cubicBezTo>
                  <a:cubicBezTo>
                    <a:pt x="71" y="29"/>
                    <a:pt x="86" y="27"/>
                    <a:pt x="97" y="16"/>
                  </a:cubicBezTo>
                  <a:cubicBezTo>
                    <a:pt x="113" y="0"/>
                    <a:pt x="132" y="6"/>
                    <a:pt x="142" y="17"/>
                  </a:cubicBezTo>
                  <a:cubicBezTo>
                    <a:pt x="144" y="19"/>
                    <a:pt x="174" y="58"/>
                    <a:pt x="184" y="84"/>
                  </a:cubicBezTo>
                  <a:cubicBezTo>
                    <a:pt x="195" y="110"/>
                    <a:pt x="201" y="143"/>
                    <a:pt x="196" y="156"/>
                  </a:cubicBezTo>
                  <a:cubicBezTo>
                    <a:pt x="193" y="161"/>
                    <a:pt x="191" y="165"/>
                    <a:pt x="191" y="16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8" name="Freeform 865">
              <a:extLst>
                <a:ext uri="{FF2B5EF4-FFF2-40B4-BE49-F238E27FC236}">
                  <a16:creationId xmlns:a16="http://schemas.microsoft.com/office/drawing/2014/main" id="{A02CF0A6-C7D4-40A8-BBDD-C008EF83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499"/>
              <a:ext cx="182" cy="589"/>
            </a:xfrm>
            <a:custGeom>
              <a:avLst/>
              <a:gdLst>
                <a:gd name="T0" fmla="*/ 1132 w 73"/>
                <a:gd name="T1" fmla="*/ 0 h 221"/>
                <a:gd name="T2" fmla="*/ 903 w 73"/>
                <a:gd name="T3" fmla="*/ 306 h 221"/>
                <a:gd name="T4" fmla="*/ 653 w 73"/>
                <a:gd name="T5" fmla="*/ 1343 h 221"/>
                <a:gd name="T6" fmla="*/ 653 w 73"/>
                <a:gd name="T7" fmla="*/ 2649 h 221"/>
                <a:gd name="T8" fmla="*/ 912 w 73"/>
                <a:gd name="T9" fmla="*/ 3481 h 221"/>
                <a:gd name="T10" fmla="*/ 466 w 73"/>
                <a:gd name="T11" fmla="*/ 4163 h 221"/>
                <a:gd name="T12" fmla="*/ 0 w 73"/>
                <a:gd name="T13" fmla="*/ 3878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221">
                  <a:moveTo>
                    <a:pt x="73" y="0"/>
                  </a:moveTo>
                  <a:cubicBezTo>
                    <a:pt x="68" y="6"/>
                    <a:pt x="63" y="10"/>
                    <a:pt x="58" y="16"/>
                  </a:cubicBezTo>
                  <a:cubicBezTo>
                    <a:pt x="44" y="33"/>
                    <a:pt x="42" y="50"/>
                    <a:pt x="42" y="71"/>
                  </a:cubicBezTo>
                  <a:cubicBezTo>
                    <a:pt x="42" y="94"/>
                    <a:pt x="41" y="117"/>
                    <a:pt x="42" y="140"/>
                  </a:cubicBezTo>
                  <a:cubicBezTo>
                    <a:pt x="43" y="157"/>
                    <a:pt x="52" y="168"/>
                    <a:pt x="59" y="184"/>
                  </a:cubicBezTo>
                  <a:cubicBezTo>
                    <a:pt x="65" y="199"/>
                    <a:pt x="52" y="218"/>
                    <a:pt x="30" y="220"/>
                  </a:cubicBezTo>
                  <a:cubicBezTo>
                    <a:pt x="19" y="221"/>
                    <a:pt x="9" y="212"/>
                    <a:pt x="0" y="20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39" name="Freeform 866">
              <a:extLst>
                <a:ext uri="{FF2B5EF4-FFF2-40B4-BE49-F238E27FC236}">
                  <a16:creationId xmlns:a16="http://schemas.microsoft.com/office/drawing/2014/main" id="{CF8A86EA-A96A-46F5-923F-2EE04BED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504"/>
              <a:ext cx="498" cy="501"/>
            </a:xfrm>
            <a:custGeom>
              <a:avLst/>
              <a:gdLst>
                <a:gd name="T0" fmla="*/ 501 w 199"/>
                <a:gd name="T1" fmla="*/ 0 h 188"/>
                <a:gd name="T2" fmla="*/ 63 w 199"/>
                <a:gd name="T3" fmla="*/ 1173 h 188"/>
                <a:gd name="T4" fmla="*/ 33 w 199"/>
                <a:gd name="T5" fmla="*/ 2172 h 188"/>
                <a:gd name="T6" fmla="*/ 270 w 199"/>
                <a:gd name="T7" fmla="*/ 2763 h 188"/>
                <a:gd name="T8" fmla="*/ 470 w 199"/>
                <a:gd name="T9" fmla="*/ 2628 h 188"/>
                <a:gd name="T10" fmla="*/ 1084 w 199"/>
                <a:gd name="T11" fmla="*/ 2684 h 188"/>
                <a:gd name="T12" fmla="*/ 2180 w 199"/>
                <a:gd name="T13" fmla="*/ 3310 h 188"/>
                <a:gd name="T14" fmla="*/ 3118 w 199"/>
                <a:gd name="T15" fmla="*/ 1967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9" h="188">
                  <a:moveTo>
                    <a:pt x="32" y="0"/>
                  </a:moveTo>
                  <a:cubicBezTo>
                    <a:pt x="22" y="20"/>
                    <a:pt x="9" y="39"/>
                    <a:pt x="4" y="62"/>
                  </a:cubicBezTo>
                  <a:cubicBezTo>
                    <a:pt x="0" y="78"/>
                    <a:pt x="2" y="98"/>
                    <a:pt x="2" y="115"/>
                  </a:cubicBezTo>
                  <a:cubicBezTo>
                    <a:pt x="2" y="125"/>
                    <a:pt x="2" y="147"/>
                    <a:pt x="17" y="146"/>
                  </a:cubicBezTo>
                  <a:cubicBezTo>
                    <a:pt x="21" y="145"/>
                    <a:pt x="26" y="140"/>
                    <a:pt x="30" y="139"/>
                  </a:cubicBezTo>
                  <a:cubicBezTo>
                    <a:pt x="42" y="135"/>
                    <a:pt x="57" y="138"/>
                    <a:pt x="69" y="142"/>
                  </a:cubicBezTo>
                  <a:cubicBezTo>
                    <a:pt x="94" y="149"/>
                    <a:pt x="115" y="168"/>
                    <a:pt x="139" y="175"/>
                  </a:cubicBezTo>
                  <a:cubicBezTo>
                    <a:pt x="184" y="188"/>
                    <a:pt x="186" y="142"/>
                    <a:pt x="199" y="10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0" name="Freeform 867">
              <a:extLst>
                <a:ext uri="{FF2B5EF4-FFF2-40B4-BE49-F238E27FC236}">
                  <a16:creationId xmlns:a16="http://schemas.microsoft.com/office/drawing/2014/main" id="{883B8675-71D8-444C-B447-5C7C31651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931"/>
              <a:ext cx="428" cy="242"/>
            </a:xfrm>
            <a:custGeom>
              <a:avLst/>
              <a:gdLst>
                <a:gd name="T0" fmla="*/ 0 w 171"/>
                <a:gd name="T1" fmla="*/ 1713 h 91"/>
                <a:gd name="T2" fmla="*/ 521 w 171"/>
                <a:gd name="T3" fmla="*/ 1351 h 91"/>
                <a:gd name="T4" fmla="*/ 688 w 171"/>
                <a:gd name="T5" fmla="*/ 524 h 91"/>
                <a:gd name="T6" fmla="*/ 1179 w 171"/>
                <a:gd name="T7" fmla="*/ 56 h 91"/>
                <a:gd name="T8" fmla="*/ 2022 w 171"/>
                <a:gd name="T9" fmla="*/ 375 h 91"/>
                <a:gd name="T10" fmla="*/ 2350 w 171"/>
                <a:gd name="T11" fmla="*/ 566 h 91"/>
                <a:gd name="T12" fmla="*/ 2681 w 171"/>
                <a:gd name="T13" fmla="*/ 319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1" h="91">
                  <a:moveTo>
                    <a:pt x="0" y="91"/>
                  </a:moveTo>
                  <a:cubicBezTo>
                    <a:pt x="11" y="90"/>
                    <a:pt x="28" y="80"/>
                    <a:pt x="33" y="72"/>
                  </a:cubicBezTo>
                  <a:cubicBezTo>
                    <a:pt x="41" y="59"/>
                    <a:pt x="37" y="41"/>
                    <a:pt x="44" y="28"/>
                  </a:cubicBezTo>
                  <a:cubicBezTo>
                    <a:pt x="54" y="12"/>
                    <a:pt x="60" y="0"/>
                    <a:pt x="75" y="3"/>
                  </a:cubicBezTo>
                  <a:cubicBezTo>
                    <a:pt x="96" y="7"/>
                    <a:pt x="109" y="13"/>
                    <a:pt x="129" y="20"/>
                  </a:cubicBezTo>
                  <a:cubicBezTo>
                    <a:pt x="135" y="22"/>
                    <a:pt x="143" y="26"/>
                    <a:pt x="150" y="30"/>
                  </a:cubicBezTo>
                  <a:cubicBezTo>
                    <a:pt x="155" y="33"/>
                    <a:pt x="163" y="21"/>
                    <a:pt x="171" y="1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1" name="Freeform 868">
              <a:extLst>
                <a:ext uri="{FF2B5EF4-FFF2-40B4-BE49-F238E27FC236}">
                  <a16:creationId xmlns:a16="http://schemas.microsoft.com/office/drawing/2014/main" id="{2A5FFD91-5AF2-4698-8DB4-FE2A1F8C2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3243"/>
              <a:ext cx="55" cy="149"/>
            </a:xfrm>
            <a:custGeom>
              <a:avLst/>
              <a:gdLst>
                <a:gd name="T0" fmla="*/ 238 w 22"/>
                <a:gd name="T1" fmla="*/ 0 h 56"/>
                <a:gd name="T2" fmla="*/ 125 w 22"/>
                <a:gd name="T3" fmla="*/ 192 h 56"/>
                <a:gd name="T4" fmla="*/ 345 w 22"/>
                <a:gd name="T5" fmla="*/ 1054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6">
                  <a:moveTo>
                    <a:pt x="15" y="0"/>
                  </a:moveTo>
                  <a:cubicBezTo>
                    <a:pt x="12" y="3"/>
                    <a:pt x="9" y="6"/>
                    <a:pt x="8" y="10"/>
                  </a:cubicBezTo>
                  <a:cubicBezTo>
                    <a:pt x="0" y="24"/>
                    <a:pt x="11" y="45"/>
                    <a:pt x="22" y="5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2" name="Freeform 869">
              <a:extLst>
                <a:ext uri="{FF2B5EF4-FFF2-40B4-BE49-F238E27FC236}">
                  <a16:creationId xmlns:a16="http://schemas.microsoft.com/office/drawing/2014/main" id="{F1343A7F-C10D-4425-9B92-3DCB89C6D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3136"/>
              <a:ext cx="63" cy="53"/>
            </a:xfrm>
            <a:custGeom>
              <a:avLst/>
              <a:gdLst>
                <a:gd name="T0" fmla="*/ 401 w 25"/>
                <a:gd name="T1" fmla="*/ 0 h 20"/>
                <a:gd name="T2" fmla="*/ 0 w 25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25" y="0"/>
                  </a:moveTo>
                  <a:cubicBezTo>
                    <a:pt x="20" y="8"/>
                    <a:pt x="11" y="14"/>
                    <a:pt x="0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3" name="Freeform 870">
              <a:extLst>
                <a:ext uri="{FF2B5EF4-FFF2-40B4-BE49-F238E27FC236}">
                  <a16:creationId xmlns:a16="http://schemas.microsoft.com/office/drawing/2014/main" id="{62480B9B-5014-42FD-8B41-5E4630AA2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3552"/>
              <a:ext cx="287" cy="157"/>
            </a:xfrm>
            <a:custGeom>
              <a:avLst/>
              <a:gdLst>
                <a:gd name="T0" fmla="*/ 1787 w 115"/>
                <a:gd name="T1" fmla="*/ 0 h 59"/>
                <a:gd name="T2" fmla="*/ 1308 w 115"/>
                <a:gd name="T3" fmla="*/ 93 h 59"/>
                <a:gd name="T4" fmla="*/ 933 w 115"/>
                <a:gd name="T5" fmla="*/ 580 h 59"/>
                <a:gd name="T6" fmla="*/ 404 w 115"/>
                <a:gd name="T7" fmla="*/ 750 h 59"/>
                <a:gd name="T8" fmla="*/ 250 w 115"/>
                <a:gd name="T9" fmla="*/ 716 h 59"/>
                <a:gd name="T10" fmla="*/ 30 w 115"/>
                <a:gd name="T11" fmla="*/ 1112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5" h="59">
                  <a:moveTo>
                    <a:pt x="115" y="0"/>
                  </a:moveTo>
                  <a:cubicBezTo>
                    <a:pt x="103" y="12"/>
                    <a:pt x="90" y="5"/>
                    <a:pt x="84" y="5"/>
                  </a:cubicBezTo>
                  <a:cubicBezTo>
                    <a:pt x="78" y="5"/>
                    <a:pt x="66" y="24"/>
                    <a:pt x="60" y="31"/>
                  </a:cubicBezTo>
                  <a:cubicBezTo>
                    <a:pt x="51" y="41"/>
                    <a:pt x="36" y="41"/>
                    <a:pt x="26" y="40"/>
                  </a:cubicBezTo>
                  <a:cubicBezTo>
                    <a:pt x="22" y="40"/>
                    <a:pt x="19" y="39"/>
                    <a:pt x="16" y="38"/>
                  </a:cubicBezTo>
                  <a:cubicBezTo>
                    <a:pt x="8" y="37"/>
                    <a:pt x="0" y="44"/>
                    <a:pt x="2" y="5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4" name="Rectangle 871">
              <a:extLst>
                <a:ext uri="{FF2B5EF4-FFF2-40B4-BE49-F238E27FC236}">
                  <a16:creationId xmlns:a16="http://schemas.microsoft.com/office/drawing/2014/main" id="{F69FA631-77CE-4F9B-BAA5-4A6C60951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501"/>
              <a:ext cx="1701" cy="1208"/>
            </a:xfrm>
            <a:prstGeom prst="rect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345" name="Freeform 872">
              <a:extLst>
                <a:ext uri="{FF2B5EF4-FFF2-40B4-BE49-F238E27FC236}">
                  <a16:creationId xmlns:a16="http://schemas.microsoft.com/office/drawing/2014/main" id="{6796CC05-D8DF-4919-84E0-C70C2E62A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3549"/>
              <a:ext cx="138" cy="160"/>
            </a:xfrm>
            <a:custGeom>
              <a:avLst/>
              <a:gdLst>
                <a:gd name="T0" fmla="*/ 868 w 55"/>
                <a:gd name="T1" fmla="*/ 0 h 60"/>
                <a:gd name="T2" fmla="*/ 660 w 55"/>
                <a:gd name="T3" fmla="*/ 93 h 60"/>
                <a:gd name="T4" fmla="*/ 472 w 55"/>
                <a:gd name="T5" fmla="*/ 285 h 60"/>
                <a:gd name="T6" fmla="*/ 50 w 55"/>
                <a:gd name="T7" fmla="*/ 1139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0">
                  <a:moveTo>
                    <a:pt x="55" y="0"/>
                  </a:moveTo>
                  <a:cubicBezTo>
                    <a:pt x="51" y="3"/>
                    <a:pt x="46" y="5"/>
                    <a:pt x="42" y="5"/>
                  </a:cubicBezTo>
                  <a:cubicBezTo>
                    <a:pt x="38" y="6"/>
                    <a:pt x="34" y="9"/>
                    <a:pt x="30" y="15"/>
                  </a:cubicBezTo>
                  <a:cubicBezTo>
                    <a:pt x="15" y="34"/>
                    <a:pt x="0" y="42"/>
                    <a:pt x="3" y="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6" name="Freeform 873">
              <a:extLst>
                <a:ext uri="{FF2B5EF4-FFF2-40B4-BE49-F238E27FC236}">
                  <a16:creationId xmlns:a16="http://schemas.microsoft.com/office/drawing/2014/main" id="{3B5DD081-C77A-4E47-8280-EE6A68662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3" y="3013"/>
              <a:ext cx="198" cy="451"/>
            </a:xfrm>
            <a:custGeom>
              <a:avLst/>
              <a:gdLst>
                <a:gd name="T0" fmla="*/ 1243 w 79"/>
                <a:gd name="T1" fmla="*/ 1345 h 169"/>
                <a:gd name="T2" fmla="*/ 960 w 79"/>
                <a:gd name="T3" fmla="*/ 1937 h 169"/>
                <a:gd name="T4" fmla="*/ 617 w 79"/>
                <a:gd name="T5" fmla="*/ 2813 h 169"/>
                <a:gd name="T6" fmla="*/ 554 w 79"/>
                <a:gd name="T7" fmla="*/ 3064 h 169"/>
                <a:gd name="T8" fmla="*/ 238 w 79"/>
                <a:gd name="T9" fmla="*/ 2869 h 169"/>
                <a:gd name="T10" fmla="*/ 409 w 79"/>
                <a:gd name="T11" fmla="*/ 1903 h 169"/>
                <a:gd name="T12" fmla="*/ 83 w 79"/>
                <a:gd name="T13" fmla="*/ 648 h 169"/>
                <a:gd name="T14" fmla="*/ 20 w 79"/>
                <a:gd name="T15" fmla="*/ 248 h 169"/>
                <a:gd name="T16" fmla="*/ 208 w 79"/>
                <a:gd name="T17" fmla="*/ 419 h 169"/>
                <a:gd name="T18" fmla="*/ 346 w 79"/>
                <a:gd name="T19" fmla="*/ 456 h 169"/>
                <a:gd name="T20" fmla="*/ 617 w 79"/>
                <a:gd name="T21" fmla="*/ 854 h 169"/>
                <a:gd name="T22" fmla="*/ 692 w 79"/>
                <a:gd name="T23" fmla="*/ 1233 h 169"/>
                <a:gd name="T24" fmla="*/ 772 w 79"/>
                <a:gd name="T25" fmla="*/ 891 h 169"/>
                <a:gd name="T26" fmla="*/ 867 w 79"/>
                <a:gd name="T27" fmla="*/ 478 h 169"/>
                <a:gd name="T28" fmla="*/ 1193 w 79"/>
                <a:gd name="T29" fmla="*/ 0 h 16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9" h="169">
                  <a:moveTo>
                    <a:pt x="79" y="71"/>
                  </a:moveTo>
                  <a:cubicBezTo>
                    <a:pt x="69" y="74"/>
                    <a:pt x="60" y="88"/>
                    <a:pt x="61" y="102"/>
                  </a:cubicBezTo>
                  <a:cubicBezTo>
                    <a:pt x="61" y="113"/>
                    <a:pt x="46" y="125"/>
                    <a:pt x="39" y="148"/>
                  </a:cubicBezTo>
                  <a:cubicBezTo>
                    <a:pt x="38" y="153"/>
                    <a:pt x="36" y="157"/>
                    <a:pt x="35" y="161"/>
                  </a:cubicBezTo>
                  <a:cubicBezTo>
                    <a:pt x="33" y="169"/>
                    <a:pt x="13" y="159"/>
                    <a:pt x="15" y="151"/>
                  </a:cubicBezTo>
                  <a:cubicBezTo>
                    <a:pt x="17" y="137"/>
                    <a:pt x="21" y="121"/>
                    <a:pt x="26" y="100"/>
                  </a:cubicBezTo>
                  <a:cubicBezTo>
                    <a:pt x="31" y="78"/>
                    <a:pt x="21" y="54"/>
                    <a:pt x="5" y="34"/>
                  </a:cubicBezTo>
                  <a:cubicBezTo>
                    <a:pt x="3" y="31"/>
                    <a:pt x="0" y="18"/>
                    <a:pt x="1" y="13"/>
                  </a:cubicBezTo>
                  <a:cubicBezTo>
                    <a:pt x="4" y="16"/>
                    <a:pt x="8" y="19"/>
                    <a:pt x="13" y="22"/>
                  </a:cubicBezTo>
                  <a:cubicBezTo>
                    <a:pt x="18" y="23"/>
                    <a:pt x="17" y="22"/>
                    <a:pt x="22" y="24"/>
                  </a:cubicBezTo>
                  <a:cubicBezTo>
                    <a:pt x="26" y="26"/>
                    <a:pt x="34" y="34"/>
                    <a:pt x="39" y="45"/>
                  </a:cubicBezTo>
                  <a:cubicBezTo>
                    <a:pt x="44" y="56"/>
                    <a:pt x="44" y="65"/>
                    <a:pt x="44" y="65"/>
                  </a:cubicBezTo>
                  <a:cubicBezTo>
                    <a:pt x="47" y="61"/>
                    <a:pt x="49" y="57"/>
                    <a:pt x="49" y="47"/>
                  </a:cubicBezTo>
                  <a:cubicBezTo>
                    <a:pt x="49" y="36"/>
                    <a:pt x="51" y="35"/>
                    <a:pt x="55" y="25"/>
                  </a:cubicBezTo>
                  <a:cubicBezTo>
                    <a:pt x="59" y="17"/>
                    <a:pt x="65" y="3"/>
                    <a:pt x="7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7" name="Freeform 874">
              <a:extLst>
                <a:ext uri="{FF2B5EF4-FFF2-40B4-BE49-F238E27FC236}">
                  <a16:creationId xmlns:a16="http://schemas.microsoft.com/office/drawing/2014/main" id="{22CB27F0-2DF6-4F07-8C5C-3B0729CD0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1" y="3579"/>
              <a:ext cx="140" cy="128"/>
            </a:xfrm>
            <a:custGeom>
              <a:avLst/>
              <a:gdLst>
                <a:gd name="T0" fmla="*/ 300 w 56"/>
                <a:gd name="T1" fmla="*/ 909 h 48"/>
                <a:gd name="T2" fmla="*/ 63 w 56"/>
                <a:gd name="T3" fmla="*/ 376 h 48"/>
                <a:gd name="T4" fmla="*/ 438 w 56"/>
                <a:gd name="T5" fmla="*/ 77 h 48"/>
                <a:gd name="T6" fmla="*/ 875 w 56"/>
                <a:gd name="T7" fmla="*/ 875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48">
                  <a:moveTo>
                    <a:pt x="19" y="48"/>
                  </a:moveTo>
                  <a:cubicBezTo>
                    <a:pt x="19" y="48"/>
                    <a:pt x="13" y="33"/>
                    <a:pt x="4" y="20"/>
                  </a:cubicBezTo>
                  <a:cubicBezTo>
                    <a:pt x="0" y="16"/>
                    <a:pt x="23" y="0"/>
                    <a:pt x="28" y="4"/>
                  </a:cubicBezTo>
                  <a:cubicBezTo>
                    <a:pt x="38" y="24"/>
                    <a:pt x="52" y="42"/>
                    <a:pt x="56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8" name="Freeform 875">
              <a:extLst>
                <a:ext uri="{FF2B5EF4-FFF2-40B4-BE49-F238E27FC236}">
                  <a16:creationId xmlns:a16="http://schemas.microsoft.com/office/drawing/2014/main" id="{BA7ED06B-FE6C-49D0-A379-20C3A4C00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08"/>
              <a:ext cx="153" cy="101"/>
            </a:xfrm>
            <a:custGeom>
              <a:avLst/>
              <a:gdLst>
                <a:gd name="T0" fmla="*/ 0 w 61"/>
                <a:gd name="T1" fmla="*/ 0 h 38"/>
                <a:gd name="T2" fmla="*/ 963 w 61"/>
                <a:gd name="T3" fmla="*/ 452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38">
                  <a:moveTo>
                    <a:pt x="0" y="0"/>
                  </a:moveTo>
                  <a:cubicBezTo>
                    <a:pt x="17" y="34"/>
                    <a:pt x="55" y="38"/>
                    <a:pt x="61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49" name="Freeform 876">
              <a:extLst>
                <a:ext uri="{FF2B5EF4-FFF2-40B4-BE49-F238E27FC236}">
                  <a16:creationId xmlns:a16="http://schemas.microsoft.com/office/drawing/2014/main" id="{863D569A-4453-4BCF-8100-45C35D4BD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3312"/>
              <a:ext cx="97" cy="109"/>
            </a:xfrm>
            <a:custGeom>
              <a:avLst/>
              <a:gdLst>
                <a:gd name="T0" fmla="*/ 495 w 39"/>
                <a:gd name="T1" fmla="*/ 771 h 41"/>
                <a:gd name="T2" fmla="*/ 229 w 39"/>
                <a:gd name="T3" fmla="*/ 487 h 41"/>
                <a:gd name="T4" fmla="*/ 30 w 39"/>
                <a:gd name="T5" fmla="*/ 149 h 41"/>
                <a:gd name="T6" fmla="*/ 187 w 39"/>
                <a:gd name="T7" fmla="*/ 35 h 41"/>
                <a:gd name="T8" fmla="*/ 495 w 39"/>
                <a:gd name="T9" fmla="*/ 226 h 41"/>
                <a:gd name="T10" fmla="*/ 599 w 39"/>
                <a:gd name="T11" fmla="*/ 282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1">
                  <a:moveTo>
                    <a:pt x="32" y="41"/>
                  </a:moveTo>
                  <a:cubicBezTo>
                    <a:pt x="30" y="35"/>
                    <a:pt x="23" y="31"/>
                    <a:pt x="15" y="26"/>
                  </a:cubicBezTo>
                  <a:cubicBezTo>
                    <a:pt x="8" y="22"/>
                    <a:pt x="0" y="15"/>
                    <a:pt x="2" y="8"/>
                  </a:cubicBezTo>
                  <a:cubicBezTo>
                    <a:pt x="4" y="2"/>
                    <a:pt x="7" y="0"/>
                    <a:pt x="12" y="2"/>
                  </a:cubicBezTo>
                  <a:cubicBezTo>
                    <a:pt x="17" y="4"/>
                    <a:pt x="28" y="10"/>
                    <a:pt x="32" y="12"/>
                  </a:cubicBezTo>
                  <a:cubicBezTo>
                    <a:pt x="37" y="13"/>
                    <a:pt x="36" y="13"/>
                    <a:pt x="39" y="1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0" name="Freeform 877">
              <a:extLst>
                <a:ext uri="{FF2B5EF4-FFF2-40B4-BE49-F238E27FC236}">
                  <a16:creationId xmlns:a16="http://schemas.microsoft.com/office/drawing/2014/main" id="{8F736910-2889-4DAC-868E-F5FAFA23A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3" y="2867"/>
              <a:ext cx="212" cy="373"/>
            </a:xfrm>
            <a:custGeom>
              <a:avLst/>
              <a:gdLst>
                <a:gd name="T0" fmla="*/ 1245 w 85"/>
                <a:gd name="T1" fmla="*/ 0 h 140"/>
                <a:gd name="T2" fmla="*/ 945 w 85"/>
                <a:gd name="T3" fmla="*/ 661 h 140"/>
                <a:gd name="T4" fmla="*/ 137 w 85"/>
                <a:gd name="T5" fmla="*/ 1476 h 140"/>
                <a:gd name="T6" fmla="*/ 249 w 85"/>
                <a:gd name="T7" fmla="*/ 1830 h 140"/>
                <a:gd name="T8" fmla="*/ 903 w 85"/>
                <a:gd name="T9" fmla="*/ 2286 h 140"/>
                <a:gd name="T10" fmla="*/ 933 w 85"/>
                <a:gd name="T11" fmla="*/ 2648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40">
                  <a:moveTo>
                    <a:pt x="80" y="0"/>
                  </a:moveTo>
                  <a:cubicBezTo>
                    <a:pt x="85" y="30"/>
                    <a:pt x="70" y="32"/>
                    <a:pt x="61" y="35"/>
                  </a:cubicBezTo>
                  <a:cubicBezTo>
                    <a:pt x="54" y="37"/>
                    <a:pt x="0" y="21"/>
                    <a:pt x="9" y="78"/>
                  </a:cubicBezTo>
                  <a:cubicBezTo>
                    <a:pt x="9" y="78"/>
                    <a:pt x="11" y="90"/>
                    <a:pt x="16" y="97"/>
                  </a:cubicBezTo>
                  <a:cubicBezTo>
                    <a:pt x="21" y="107"/>
                    <a:pt x="42" y="117"/>
                    <a:pt x="58" y="121"/>
                  </a:cubicBezTo>
                  <a:cubicBezTo>
                    <a:pt x="61" y="121"/>
                    <a:pt x="66" y="137"/>
                    <a:pt x="60" y="1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1" name="Freeform 878">
              <a:extLst>
                <a:ext uri="{FF2B5EF4-FFF2-40B4-BE49-F238E27FC236}">
                  <a16:creationId xmlns:a16="http://schemas.microsoft.com/office/drawing/2014/main" id="{62EC98F3-5052-4016-B200-17D18796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2907"/>
              <a:ext cx="35" cy="136"/>
            </a:xfrm>
            <a:custGeom>
              <a:avLst/>
              <a:gdLst>
                <a:gd name="T0" fmla="*/ 220 w 14"/>
                <a:gd name="T1" fmla="*/ 0 h 51"/>
                <a:gd name="T2" fmla="*/ 175 w 14"/>
                <a:gd name="T3" fmla="*/ 968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1">
                  <a:moveTo>
                    <a:pt x="14" y="0"/>
                  </a:moveTo>
                  <a:cubicBezTo>
                    <a:pt x="2" y="23"/>
                    <a:pt x="0" y="39"/>
                    <a:pt x="11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2" name="Freeform 879">
              <a:extLst>
                <a:ext uri="{FF2B5EF4-FFF2-40B4-BE49-F238E27FC236}">
                  <a16:creationId xmlns:a16="http://schemas.microsoft.com/office/drawing/2014/main" id="{9CFF2AC2-47A6-4B61-A951-AE11E7054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2" y="2501"/>
              <a:ext cx="326" cy="291"/>
            </a:xfrm>
            <a:custGeom>
              <a:avLst/>
              <a:gdLst>
                <a:gd name="T0" fmla="*/ 2051 w 130"/>
                <a:gd name="T1" fmla="*/ 0 h 109"/>
                <a:gd name="T2" fmla="*/ 1798 w 130"/>
                <a:gd name="T3" fmla="*/ 649 h 109"/>
                <a:gd name="T4" fmla="*/ 1610 w 130"/>
                <a:gd name="T5" fmla="*/ 320 h 109"/>
                <a:gd name="T6" fmla="*/ 1402 w 130"/>
                <a:gd name="T7" fmla="*/ 833 h 109"/>
                <a:gd name="T8" fmla="*/ 1359 w 130"/>
                <a:gd name="T9" fmla="*/ 1866 h 109"/>
                <a:gd name="T10" fmla="*/ 838 w 130"/>
                <a:gd name="T11" fmla="*/ 1653 h 109"/>
                <a:gd name="T12" fmla="*/ 409 w 130"/>
                <a:gd name="T13" fmla="*/ 1391 h 109"/>
                <a:gd name="T14" fmla="*/ 251 w 130"/>
                <a:gd name="T15" fmla="*/ 876 h 109"/>
                <a:gd name="T16" fmla="*/ 176 w 130"/>
                <a:gd name="T17" fmla="*/ 534 h 109"/>
                <a:gd name="T18" fmla="*/ 0 w 130"/>
                <a:gd name="T19" fmla="*/ 627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0" h="109">
                  <a:moveTo>
                    <a:pt x="130" y="0"/>
                  </a:moveTo>
                  <a:cubicBezTo>
                    <a:pt x="120" y="2"/>
                    <a:pt x="121" y="37"/>
                    <a:pt x="114" y="34"/>
                  </a:cubicBezTo>
                  <a:cubicBezTo>
                    <a:pt x="110" y="33"/>
                    <a:pt x="106" y="25"/>
                    <a:pt x="102" y="17"/>
                  </a:cubicBezTo>
                  <a:cubicBezTo>
                    <a:pt x="97" y="13"/>
                    <a:pt x="82" y="24"/>
                    <a:pt x="89" y="44"/>
                  </a:cubicBezTo>
                  <a:cubicBezTo>
                    <a:pt x="97" y="62"/>
                    <a:pt x="102" y="88"/>
                    <a:pt x="86" y="98"/>
                  </a:cubicBezTo>
                  <a:cubicBezTo>
                    <a:pt x="68" y="109"/>
                    <a:pt x="64" y="96"/>
                    <a:pt x="53" y="87"/>
                  </a:cubicBezTo>
                  <a:cubicBezTo>
                    <a:pt x="49" y="82"/>
                    <a:pt x="32" y="82"/>
                    <a:pt x="26" y="73"/>
                  </a:cubicBezTo>
                  <a:cubicBezTo>
                    <a:pt x="19" y="63"/>
                    <a:pt x="16" y="55"/>
                    <a:pt x="16" y="46"/>
                  </a:cubicBezTo>
                  <a:cubicBezTo>
                    <a:pt x="16" y="38"/>
                    <a:pt x="17" y="26"/>
                    <a:pt x="11" y="28"/>
                  </a:cubicBezTo>
                  <a:cubicBezTo>
                    <a:pt x="5" y="31"/>
                    <a:pt x="0" y="33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3" name="Freeform 880">
              <a:extLst>
                <a:ext uri="{FF2B5EF4-FFF2-40B4-BE49-F238E27FC236}">
                  <a16:creationId xmlns:a16="http://schemas.microsoft.com/office/drawing/2014/main" id="{CEB7094F-4EA7-40D8-8A18-A3C5A36E6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3341"/>
              <a:ext cx="45" cy="70"/>
            </a:xfrm>
            <a:custGeom>
              <a:avLst/>
              <a:gdLst>
                <a:gd name="T0" fmla="*/ 283 w 18"/>
                <a:gd name="T1" fmla="*/ 471 h 26"/>
                <a:gd name="T2" fmla="*/ 95 w 18"/>
                <a:gd name="T3" fmla="*/ 390 h 26"/>
                <a:gd name="T4" fmla="*/ 238 w 18"/>
                <a:gd name="T5" fmla="*/ 175 h 26"/>
                <a:gd name="T6" fmla="*/ 0 w 18"/>
                <a:gd name="T7" fmla="*/ 137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6">
                  <a:moveTo>
                    <a:pt x="18" y="24"/>
                  </a:moveTo>
                  <a:cubicBezTo>
                    <a:pt x="14" y="26"/>
                    <a:pt x="8" y="23"/>
                    <a:pt x="6" y="20"/>
                  </a:cubicBezTo>
                  <a:cubicBezTo>
                    <a:pt x="9" y="16"/>
                    <a:pt x="16" y="14"/>
                    <a:pt x="15" y="9"/>
                  </a:cubicBezTo>
                  <a:cubicBezTo>
                    <a:pt x="14" y="0"/>
                    <a:pt x="5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4" name="Freeform 881">
              <a:extLst>
                <a:ext uri="{FF2B5EF4-FFF2-40B4-BE49-F238E27FC236}">
                  <a16:creationId xmlns:a16="http://schemas.microsoft.com/office/drawing/2014/main" id="{8DE5228E-8ED6-4C76-BCEA-09BC69271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3397"/>
              <a:ext cx="10" cy="32"/>
            </a:xfrm>
            <a:custGeom>
              <a:avLst/>
              <a:gdLst>
                <a:gd name="T0" fmla="*/ 63 w 4"/>
                <a:gd name="T1" fmla="*/ 227 h 12"/>
                <a:gd name="T2" fmla="*/ 0 w 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4" y="12"/>
                  </a:moveTo>
                  <a:cubicBezTo>
                    <a:pt x="3" y="8"/>
                    <a:pt x="2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5" name="Freeform 882">
              <a:extLst>
                <a:ext uri="{FF2B5EF4-FFF2-40B4-BE49-F238E27FC236}">
                  <a16:creationId xmlns:a16="http://schemas.microsoft.com/office/drawing/2014/main" id="{A8EA7D48-011F-427C-8F59-553168C4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3659"/>
              <a:ext cx="25" cy="21"/>
            </a:xfrm>
            <a:custGeom>
              <a:avLst/>
              <a:gdLst>
                <a:gd name="T0" fmla="*/ 113 w 10"/>
                <a:gd name="T1" fmla="*/ 144 h 8"/>
                <a:gd name="T2" fmla="*/ 145 w 10"/>
                <a:gd name="T3" fmla="*/ 0 h 8"/>
                <a:gd name="T4" fmla="*/ 0 w 10"/>
                <a:gd name="T5" fmla="*/ 12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7" y="8"/>
                  </a:moveTo>
                  <a:cubicBezTo>
                    <a:pt x="8" y="6"/>
                    <a:pt x="10" y="3"/>
                    <a:pt x="9" y="0"/>
                  </a:cubicBezTo>
                  <a:cubicBezTo>
                    <a:pt x="5" y="1"/>
                    <a:pt x="2" y="4"/>
                    <a:pt x="0" y="7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6" name="Freeform 883">
              <a:extLst>
                <a:ext uri="{FF2B5EF4-FFF2-40B4-BE49-F238E27FC236}">
                  <a16:creationId xmlns:a16="http://schemas.microsoft.com/office/drawing/2014/main" id="{ED64EE9C-3565-40FD-A5F8-B7693495A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427"/>
              <a:ext cx="15" cy="26"/>
            </a:xfrm>
            <a:custGeom>
              <a:avLst/>
              <a:gdLst>
                <a:gd name="T0" fmla="*/ 0 w 6"/>
                <a:gd name="T1" fmla="*/ 0 h 10"/>
                <a:gd name="T2" fmla="*/ 95 w 6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2" y="3"/>
                    <a:pt x="4" y="6"/>
                    <a:pt x="6" y="1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7" name="Freeform 884">
              <a:extLst>
                <a:ext uri="{FF2B5EF4-FFF2-40B4-BE49-F238E27FC236}">
                  <a16:creationId xmlns:a16="http://schemas.microsoft.com/office/drawing/2014/main" id="{09345AF8-D320-4EC7-8A97-66363BD07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387"/>
              <a:ext cx="15" cy="8"/>
            </a:xfrm>
            <a:custGeom>
              <a:avLst/>
              <a:gdLst>
                <a:gd name="T0" fmla="*/ 0 w 6"/>
                <a:gd name="T1" fmla="*/ 56 h 3"/>
                <a:gd name="T2" fmla="*/ 9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2" y="2"/>
                    <a:pt x="4" y="0"/>
                    <a:pt x="6" y="0"/>
                  </a:cubicBezTo>
                </a:path>
              </a:pathLst>
            </a:custGeom>
            <a:noFill/>
            <a:ln w="15875" cap="flat">
              <a:solidFill>
                <a:srgbClr val="FEEAB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8" name="Freeform 885">
              <a:extLst>
                <a:ext uri="{FF2B5EF4-FFF2-40B4-BE49-F238E27FC236}">
                  <a16:creationId xmlns:a16="http://schemas.microsoft.com/office/drawing/2014/main" id="{70EBEB0C-0AD2-4FEB-BAFA-22BDE184F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3152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34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59" name="Freeform 886">
              <a:extLst>
                <a:ext uri="{FF2B5EF4-FFF2-40B4-BE49-F238E27FC236}">
                  <a16:creationId xmlns:a16="http://schemas.microsoft.com/office/drawing/2014/main" id="{46476700-7757-4E22-89C1-107ACF0E5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2867"/>
              <a:ext cx="157" cy="144"/>
            </a:xfrm>
            <a:custGeom>
              <a:avLst/>
              <a:gdLst>
                <a:gd name="T0" fmla="*/ 974 w 63"/>
                <a:gd name="T1" fmla="*/ 285 h 54"/>
                <a:gd name="T2" fmla="*/ 807 w 63"/>
                <a:gd name="T3" fmla="*/ 21 h 54"/>
                <a:gd name="T4" fmla="*/ 695 w 63"/>
                <a:gd name="T5" fmla="*/ 320 h 54"/>
                <a:gd name="T6" fmla="*/ 508 w 63"/>
                <a:gd name="T7" fmla="*/ 547 h 54"/>
                <a:gd name="T8" fmla="*/ 324 w 63"/>
                <a:gd name="T9" fmla="*/ 491 h 54"/>
                <a:gd name="T10" fmla="*/ 62 w 63"/>
                <a:gd name="T11" fmla="*/ 1024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54">
                  <a:moveTo>
                    <a:pt x="63" y="15"/>
                  </a:moveTo>
                  <a:cubicBezTo>
                    <a:pt x="62" y="7"/>
                    <a:pt x="54" y="0"/>
                    <a:pt x="52" y="1"/>
                  </a:cubicBezTo>
                  <a:cubicBezTo>
                    <a:pt x="49" y="2"/>
                    <a:pt x="48" y="6"/>
                    <a:pt x="45" y="17"/>
                  </a:cubicBezTo>
                  <a:cubicBezTo>
                    <a:pt x="43" y="28"/>
                    <a:pt x="43" y="29"/>
                    <a:pt x="33" y="29"/>
                  </a:cubicBezTo>
                  <a:cubicBezTo>
                    <a:pt x="29" y="29"/>
                    <a:pt x="25" y="28"/>
                    <a:pt x="21" y="26"/>
                  </a:cubicBezTo>
                  <a:cubicBezTo>
                    <a:pt x="13" y="22"/>
                    <a:pt x="0" y="33"/>
                    <a:pt x="4" y="5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0" name="Freeform 887">
              <a:extLst>
                <a:ext uri="{FF2B5EF4-FFF2-40B4-BE49-F238E27FC236}">
                  <a16:creationId xmlns:a16="http://schemas.microsoft.com/office/drawing/2014/main" id="{E06E7A44-CC49-419A-829E-531F3A5EA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0" y="2837"/>
              <a:ext cx="188" cy="110"/>
            </a:xfrm>
            <a:custGeom>
              <a:avLst/>
              <a:gdLst>
                <a:gd name="T0" fmla="*/ 0 w 75"/>
                <a:gd name="T1" fmla="*/ 791 h 41"/>
                <a:gd name="T2" fmla="*/ 376 w 75"/>
                <a:gd name="T3" fmla="*/ 424 h 41"/>
                <a:gd name="T4" fmla="*/ 567 w 75"/>
                <a:gd name="T5" fmla="*/ 94 h 41"/>
                <a:gd name="T6" fmla="*/ 629 w 75"/>
                <a:gd name="T7" fmla="*/ 35 h 41"/>
                <a:gd name="T8" fmla="*/ 1181 w 75"/>
                <a:gd name="T9" fmla="*/ 215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41">
                  <a:moveTo>
                    <a:pt x="0" y="41"/>
                  </a:moveTo>
                  <a:cubicBezTo>
                    <a:pt x="8" y="35"/>
                    <a:pt x="17" y="29"/>
                    <a:pt x="24" y="22"/>
                  </a:cubicBezTo>
                  <a:cubicBezTo>
                    <a:pt x="28" y="18"/>
                    <a:pt x="33" y="10"/>
                    <a:pt x="36" y="5"/>
                  </a:cubicBezTo>
                  <a:cubicBezTo>
                    <a:pt x="38" y="4"/>
                    <a:pt x="38" y="2"/>
                    <a:pt x="40" y="2"/>
                  </a:cubicBezTo>
                  <a:cubicBezTo>
                    <a:pt x="50" y="0"/>
                    <a:pt x="55" y="11"/>
                    <a:pt x="75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1" name="Freeform 888">
              <a:extLst>
                <a:ext uri="{FF2B5EF4-FFF2-40B4-BE49-F238E27FC236}">
                  <a16:creationId xmlns:a16="http://schemas.microsoft.com/office/drawing/2014/main" id="{CD96493F-3139-49E2-8089-DE2D0F0E8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2499"/>
              <a:ext cx="83" cy="245"/>
            </a:xfrm>
            <a:custGeom>
              <a:avLst/>
              <a:gdLst>
                <a:gd name="T0" fmla="*/ 0 w 33"/>
                <a:gd name="T1" fmla="*/ 1736 h 92"/>
                <a:gd name="T2" fmla="*/ 367 w 33"/>
                <a:gd name="T3" fmla="*/ 602 h 92"/>
                <a:gd name="T4" fmla="*/ 526 w 33"/>
                <a:gd name="T5" fmla="*/ 0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92">
                  <a:moveTo>
                    <a:pt x="0" y="92"/>
                  </a:moveTo>
                  <a:cubicBezTo>
                    <a:pt x="7" y="68"/>
                    <a:pt x="17" y="41"/>
                    <a:pt x="23" y="32"/>
                  </a:cubicBezTo>
                  <a:cubicBezTo>
                    <a:pt x="26" y="26"/>
                    <a:pt x="33" y="0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2" name="Freeform 889">
              <a:extLst>
                <a:ext uri="{FF2B5EF4-FFF2-40B4-BE49-F238E27FC236}">
                  <a16:creationId xmlns:a16="http://schemas.microsoft.com/office/drawing/2014/main" id="{39A80D1F-9963-4EB3-9566-8FCA62EDC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2" y="2595"/>
              <a:ext cx="141" cy="293"/>
            </a:xfrm>
            <a:custGeom>
              <a:avLst/>
              <a:gdLst>
                <a:gd name="T0" fmla="*/ 0 w 56"/>
                <a:gd name="T1" fmla="*/ 2078 h 110"/>
                <a:gd name="T2" fmla="*/ 672 w 56"/>
                <a:gd name="T3" fmla="*/ 1590 h 110"/>
                <a:gd name="T4" fmla="*/ 672 w 56"/>
                <a:gd name="T5" fmla="*/ 285 h 110"/>
                <a:gd name="T6" fmla="*/ 514 w 56"/>
                <a:gd name="T7" fmla="*/ 0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10">
                  <a:moveTo>
                    <a:pt x="0" y="110"/>
                  </a:moveTo>
                  <a:cubicBezTo>
                    <a:pt x="0" y="110"/>
                    <a:pt x="27" y="102"/>
                    <a:pt x="42" y="84"/>
                  </a:cubicBezTo>
                  <a:cubicBezTo>
                    <a:pt x="56" y="66"/>
                    <a:pt x="51" y="35"/>
                    <a:pt x="42" y="15"/>
                  </a:cubicBezTo>
                  <a:cubicBezTo>
                    <a:pt x="39" y="11"/>
                    <a:pt x="31" y="3"/>
                    <a:pt x="3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3" name="Freeform 890">
              <a:extLst>
                <a:ext uri="{FF2B5EF4-FFF2-40B4-BE49-F238E27FC236}">
                  <a16:creationId xmlns:a16="http://schemas.microsoft.com/office/drawing/2014/main" id="{F12D953F-5720-4269-8449-7EF6D0377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712"/>
              <a:ext cx="120" cy="440"/>
            </a:xfrm>
            <a:custGeom>
              <a:avLst/>
              <a:gdLst>
                <a:gd name="T0" fmla="*/ 20 w 48"/>
                <a:gd name="T1" fmla="*/ 0 h 165"/>
                <a:gd name="T2" fmla="*/ 145 w 48"/>
                <a:gd name="T3" fmla="*/ 661 h 165"/>
                <a:gd name="T4" fmla="*/ 675 w 48"/>
                <a:gd name="T5" fmla="*/ 1331 h 165"/>
                <a:gd name="T6" fmla="*/ 738 w 48"/>
                <a:gd name="T7" fmla="*/ 1365 h 165"/>
                <a:gd name="T8" fmla="*/ 645 w 48"/>
                <a:gd name="T9" fmla="*/ 1443 h 165"/>
                <a:gd name="T10" fmla="*/ 395 w 48"/>
                <a:gd name="T11" fmla="*/ 1629 h 165"/>
                <a:gd name="T12" fmla="*/ 145 w 48"/>
                <a:gd name="T13" fmla="*/ 1992 h 165"/>
                <a:gd name="T14" fmla="*/ 250 w 48"/>
                <a:gd name="T15" fmla="*/ 2731 h 165"/>
                <a:gd name="T16" fmla="*/ 458 w 48"/>
                <a:gd name="T17" fmla="*/ 2845 h 165"/>
                <a:gd name="T18" fmla="*/ 520 w 48"/>
                <a:gd name="T19" fmla="*/ 2957 h 165"/>
                <a:gd name="T20" fmla="*/ 470 w 48"/>
                <a:gd name="T21" fmla="*/ 3128 h 165"/>
                <a:gd name="T22" fmla="*/ 250 w 48"/>
                <a:gd name="T23" fmla="*/ 2979 h 165"/>
                <a:gd name="T24" fmla="*/ 0 w 48"/>
                <a:gd name="T25" fmla="*/ 2731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165">
                  <a:moveTo>
                    <a:pt x="1" y="0"/>
                  </a:moveTo>
                  <a:cubicBezTo>
                    <a:pt x="7" y="10"/>
                    <a:pt x="7" y="20"/>
                    <a:pt x="9" y="35"/>
                  </a:cubicBezTo>
                  <a:cubicBezTo>
                    <a:pt x="10" y="50"/>
                    <a:pt x="8" y="82"/>
                    <a:pt x="43" y="70"/>
                  </a:cubicBezTo>
                  <a:cubicBezTo>
                    <a:pt x="45" y="69"/>
                    <a:pt x="46" y="69"/>
                    <a:pt x="47" y="72"/>
                  </a:cubicBezTo>
                  <a:cubicBezTo>
                    <a:pt x="48" y="74"/>
                    <a:pt x="45" y="74"/>
                    <a:pt x="41" y="76"/>
                  </a:cubicBezTo>
                  <a:cubicBezTo>
                    <a:pt x="37" y="78"/>
                    <a:pt x="30" y="79"/>
                    <a:pt x="25" y="86"/>
                  </a:cubicBezTo>
                  <a:cubicBezTo>
                    <a:pt x="20" y="92"/>
                    <a:pt x="12" y="99"/>
                    <a:pt x="9" y="105"/>
                  </a:cubicBezTo>
                  <a:cubicBezTo>
                    <a:pt x="5" y="111"/>
                    <a:pt x="0" y="133"/>
                    <a:pt x="16" y="144"/>
                  </a:cubicBezTo>
                  <a:cubicBezTo>
                    <a:pt x="22" y="147"/>
                    <a:pt x="24" y="149"/>
                    <a:pt x="29" y="150"/>
                  </a:cubicBezTo>
                  <a:cubicBezTo>
                    <a:pt x="34" y="152"/>
                    <a:pt x="33" y="152"/>
                    <a:pt x="33" y="156"/>
                  </a:cubicBezTo>
                  <a:cubicBezTo>
                    <a:pt x="33" y="159"/>
                    <a:pt x="33" y="165"/>
                    <a:pt x="30" y="165"/>
                  </a:cubicBezTo>
                  <a:cubicBezTo>
                    <a:pt x="27" y="165"/>
                    <a:pt x="20" y="160"/>
                    <a:pt x="16" y="157"/>
                  </a:cubicBezTo>
                  <a:cubicBezTo>
                    <a:pt x="11" y="154"/>
                    <a:pt x="1" y="147"/>
                    <a:pt x="0" y="14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4" name="Freeform 891">
              <a:extLst>
                <a:ext uri="{FF2B5EF4-FFF2-40B4-BE49-F238E27FC236}">
                  <a16:creationId xmlns:a16="http://schemas.microsoft.com/office/drawing/2014/main" id="{5654740A-E4DA-4B01-B333-BDBF99EBB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3392"/>
              <a:ext cx="200" cy="205"/>
            </a:xfrm>
            <a:custGeom>
              <a:avLst/>
              <a:gdLst>
                <a:gd name="T0" fmla="*/ 1250 w 80"/>
                <a:gd name="T1" fmla="*/ 921 h 77"/>
                <a:gd name="T2" fmla="*/ 1125 w 80"/>
                <a:gd name="T3" fmla="*/ 453 h 77"/>
                <a:gd name="T4" fmla="*/ 958 w 80"/>
                <a:gd name="T5" fmla="*/ 703 h 77"/>
                <a:gd name="T6" fmla="*/ 770 w 80"/>
                <a:gd name="T7" fmla="*/ 1283 h 77"/>
                <a:gd name="T8" fmla="*/ 313 w 80"/>
                <a:gd name="T9" fmla="*/ 1036 h 77"/>
                <a:gd name="T10" fmla="*/ 0 w 80"/>
                <a:gd name="T11" fmla="*/ 0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" h="77">
                  <a:moveTo>
                    <a:pt x="80" y="49"/>
                  </a:moveTo>
                  <a:cubicBezTo>
                    <a:pt x="75" y="51"/>
                    <a:pt x="76" y="19"/>
                    <a:pt x="72" y="24"/>
                  </a:cubicBezTo>
                  <a:cubicBezTo>
                    <a:pt x="67" y="28"/>
                    <a:pt x="62" y="28"/>
                    <a:pt x="61" y="37"/>
                  </a:cubicBezTo>
                  <a:cubicBezTo>
                    <a:pt x="60" y="47"/>
                    <a:pt x="60" y="59"/>
                    <a:pt x="49" y="68"/>
                  </a:cubicBezTo>
                  <a:cubicBezTo>
                    <a:pt x="38" y="77"/>
                    <a:pt x="24" y="70"/>
                    <a:pt x="20" y="55"/>
                  </a:cubicBezTo>
                  <a:cubicBezTo>
                    <a:pt x="16" y="39"/>
                    <a:pt x="14" y="1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5" name="Freeform 892">
              <a:extLst>
                <a:ext uri="{FF2B5EF4-FFF2-40B4-BE49-F238E27FC236}">
                  <a16:creationId xmlns:a16="http://schemas.microsoft.com/office/drawing/2014/main" id="{1A3C90D8-DFA6-409D-B248-FA272370A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3283"/>
              <a:ext cx="92" cy="128"/>
            </a:xfrm>
            <a:custGeom>
              <a:avLst/>
              <a:gdLst>
                <a:gd name="T0" fmla="*/ 0 w 37"/>
                <a:gd name="T1" fmla="*/ 909 h 48"/>
                <a:gd name="T2" fmla="*/ 475 w 37"/>
                <a:gd name="T3" fmla="*/ 547 h 48"/>
                <a:gd name="T4" fmla="*/ 433 w 37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8">
                  <a:moveTo>
                    <a:pt x="0" y="48"/>
                  </a:moveTo>
                  <a:cubicBezTo>
                    <a:pt x="9" y="44"/>
                    <a:pt x="26" y="40"/>
                    <a:pt x="31" y="29"/>
                  </a:cubicBezTo>
                  <a:cubicBezTo>
                    <a:pt x="37" y="18"/>
                    <a:pt x="35" y="4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6" name="Freeform 893">
              <a:extLst>
                <a:ext uri="{FF2B5EF4-FFF2-40B4-BE49-F238E27FC236}">
                  <a16:creationId xmlns:a16="http://schemas.microsoft.com/office/drawing/2014/main" id="{8E3C3BBC-A89B-4604-842A-F7901B2A7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3069"/>
              <a:ext cx="177" cy="270"/>
            </a:xfrm>
            <a:custGeom>
              <a:avLst/>
              <a:gdLst>
                <a:gd name="T0" fmla="*/ 0 w 71"/>
                <a:gd name="T1" fmla="*/ 842 h 101"/>
                <a:gd name="T2" fmla="*/ 496 w 71"/>
                <a:gd name="T3" fmla="*/ 1529 h 101"/>
                <a:gd name="T4" fmla="*/ 1007 w 71"/>
                <a:gd name="T5" fmla="*/ 1722 h 101"/>
                <a:gd name="T6" fmla="*/ 778 w 71"/>
                <a:gd name="T7" fmla="*/ 880 h 101"/>
                <a:gd name="T8" fmla="*/ 666 w 71"/>
                <a:gd name="T9" fmla="*/ 136 h 101"/>
                <a:gd name="T10" fmla="*/ 808 w 71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101">
                  <a:moveTo>
                    <a:pt x="0" y="44"/>
                  </a:moveTo>
                  <a:cubicBezTo>
                    <a:pt x="7" y="43"/>
                    <a:pt x="24" y="58"/>
                    <a:pt x="32" y="80"/>
                  </a:cubicBezTo>
                  <a:cubicBezTo>
                    <a:pt x="39" y="101"/>
                    <a:pt x="61" y="95"/>
                    <a:pt x="65" y="90"/>
                  </a:cubicBezTo>
                  <a:cubicBezTo>
                    <a:pt x="71" y="86"/>
                    <a:pt x="64" y="67"/>
                    <a:pt x="50" y="46"/>
                  </a:cubicBezTo>
                  <a:cubicBezTo>
                    <a:pt x="35" y="25"/>
                    <a:pt x="36" y="14"/>
                    <a:pt x="43" y="7"/>
                  </a:cubicBezTo>
                  <a:cubicBezTo>
                    <a:pt x="48" y="2"/>
                    <a:pt x="52" y="0"/>
                    <a:pt x="5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7" name="Freeform 894">
              <a:extLst>
                <a:ext uri="{FF2B5EF4-FFF2-40B4-BE49-F238E27FC236}">
                  <a16:creationId xmlns:a16="http://schemas.microsoft.com/office/drawing/2014/main" id="{1429CFB9-3210-49D9-BBB0-45A113C7F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3088"/>
              <a:ext cx="178" cy="277"/>
            </a:xfrm>
            <a:custGeom>
              <a:avLst/>
              <a:gdLst>
                <a:gd name="T0" fmla="*/ 0 w 71"/>
                <a:gd name="T1" fmla="*/ 0 h 104"/>
                <a:gd name="T2" fmla="*/ 755 w 71"/>
                <a:gd name="T3" fmla="*/ 661 h 104"/>
                <a:gd name="T4" fmla="*/ 1025 w 71"/>
                <a:gd name="T5" fmla="*/ 1659 h 104"/>
                <a:gd name="T6" fmla="*/ 1118 w 71"/>
                <a:gd name="T7" fmla="*/ 1966 h 1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104">
                  <a:moveTo>
                    <a:pt x="0" y="0"/>
                  </a:moveTo>
                  <a:cubicBezTo>
                    <a:pt x="7" y="1"/>
                    <a:pt x="42" y="18"/>
                    <a:pt x="48" y="35"/>
                  </a:cubicBezTo>
                  <a:cubicBezTo>
                    <a:pt x="55" y="52"/>
                    <a:pt x="64" y="78"/>
                    <a:pt x="65" y="88"/>
                  </a:cubicBezTo>
                  <a:cubicBezTo>
                    <a:pt x="67" y="98"/>
                    <a:pt x="63" y="101"/>
                    <a:pt x="71" y="10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8" name="Freeform 895">
              <a:extLst>
                <a:ext uri="{FF2B5EF4-FFF2-40B4-BE49-F238E27FC236}">
                  <a16:creationId xmlns:a16="http://schemas.microsoft.com/office/drawing/2014/main" id="{C56DB506-AA71-47EE-BFBD-BD1D8F75F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936"/>
              <a:ext cx="88" cy="101"/>
            </a:xfrm>
            <a:custGeom>
              <a:avLst/>
              <a:gdLst>
                <a:gd name="T0" fmla="*/ 0 w 35"/>
                <a:gd name="T1" fmla="*/ 0 h 38"/>
                <a:gd name="T2" fmla="*/ 83 w 35"/>
                <a:gd name="T3" fmla="*/ 340 h 38"/>
                <a:gd name="T4" fmla="*/ 254 w 35"/>
                <a:gd name="T5" fmla="*/ 691 h 38"/>
                <a:gd name="T6" fmla="*/ 505 w 35"/>
                <a:gd name="T7" fmla="*/ 601 h 38"/>
                <a:gd name="T8" fmla="*/ 493 w 35"/>
                <a:gd name="T9" fmla="*/ 396 h 38"/>
                <a:gd name="T10" fmla="*/ 493 w 35"/>
                <a:gd name="T11" fmla="*/ 14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38">
                  <a:moveTo>
                    <a:pt x="0" y="0"/>
                  </a:moveTo>
                  <a:cubicBezTo>
                    <a:pt x="5" y="5"/>
                    <a:pt x="3" y="11"/>
                    <a:pt x="5" y="18"/>
                  </a:cubicBezTo>
                  <a:cubicBezTo>
                    <a:pt x="7" y="25"/>
                    <a:pt x="13" y="36"/>
                    <a:pt x="16" y="37"/>
                  </a:cubicBezTo>
                  <a:cubicBezTo>
                    <a:pt x="20" y="38"/>
                    <a:pt x="29" y="33"/>
                    <a:pt x="32" y="32"/>
                  </a:cubicBezTo>
                  <a:cubicBezTo>
                    <a:pt x="35" y="31"/>
                    <a:pt x="31" y="25"/>
                    <a:pt x="31" y="21"/>
                  </a:cubicBezTo>
                  <a:cubicBezTo>
                    <a:pt x="31" y="17"/>
                    <a:pt x="31" y="8"/>
                    <a:pt x="31" y="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69" name="Freeform 896">
              <a:extLst>
                <a:ext uri="{FF2B5EF4-FFF2-40B4-BE49-F238E27FC236}">
                  <a16:creationId xmlns:a16="http://schemas.microsoft.com/office/drawing/2014/main" id="{0110C319-1DD4-4CAD-83C5-AFDCB26DD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3168"/>
              <a:ext cx="82" cy="136"/>
            </a:xfrm>
            <a:custGeom>
              <a:avLst/>
              <a:gdLst>
                <a:gd name="T0" fmla="*/ 0 w 33"/>
                <a:gd name="T1" fmla="*/ 0 h 51"/>
                <a:gd name="T2" fmla="*/ 137 w 33"/>
                <a:gd name="T3" fmla="*/ 227 h 51"/>
                <a:gd name="T4" fmla="*/ 229 w 33"/>
                <a:gd name="T5" fmla="*/ 776 h 51"/>
                <a:gd name="T6" fmla="*/ 507 w 33"/>
                <a:gd name="T7" fmla="*/ 96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51">
                  <a:moveTo>
                    <a:pt x="0" y="0"/>
                  </a:moveTo>
                  <a:cubicBezTo>
                    <a:pt x="6" y="4"/>
                    <a:pt x="7" y="6"/>
                    <a:pt x="9" y="12"/>
                  </a:cubicBezTo>
                  <a:cubicBezTo>
                    <a:pt x="11" y="18"/>
                    <a:pt x="10" y="37"/>
                    <a:pt x="15" y="41"/>
                  </a:cubicBezTo>
                  <a:cubicBezTo>
                    <a:pt x="20" y="46"/>
                    <a:pt x="20" y="51"/>
                    <a:pt x="33" y="5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0" name="Freeform 897">
              <a:extLst>
                <a:ext uri="{FF2B5EF4-FFF2-40B4-BE49-F238E27FC236}">
                  <a16:creationId xmlns:a16="http://schemas.microsoft.com/office/drawing/2014/main" id="{7CDC5723-7536-4962-98C4-C32EEB98C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3280"/>
              <a:ext cx="230" cy="107"/>
            </a:xfrm>
            <a:custGeom>
              <a:avLst/>
              <a:gdLst>
                <a:gd name="T0" fmla="*/ 313 w 92"/>
                <a:gd name="T1" fmla="*/ 0 h 40"/>
                <a:gd name="T2" fmla="*/ 658 w 92"/>
                <a:gd name="T3" fmla="*/ 78 h 40"/>
                <a:gd name="T4" fmla="*/ 1188 w 92"/>
                <a:gd name="T5" fmla="*/ 78 h 40"/>
                <a:gd name="T6" fmla="*/ 1408 w 92"/>
                <a:gd name="T7" fmla="*/ 265 h 40"/>
                <a:gd name="T8" fmla="*/ 1313 w 92"/>
                <a:gd name="T9" fmla="*/ 342 h 40"/>
                <a:gd name="T10" fmla="*/ 0 w 92"/>
                <a:gd name="T11" fmla="*/ 629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40">
                  <a:moveTo>
                    <a:pt x="20" y="0"/>
                  </a:moveTo>
                  <a:cubicBezTo>
                    <a:pt x="29" y="3"/>
                    <a:pt x="31" y="5"/>
                    <a:pt x="42" y="4"/>
                  </a:cubicBezTo>
                  <a:cubicBezTo>
                    <a:pt x="53" y="4"/>
                    <a:pt x="69" y="3"/>
                    <a:pt x="76" y="4"/>
                  </a:cubicBezTo>
                  <a:cubicBezTo>
                    <a:pt x="83" y="5"/>
                    <a:pt x="88" y="10"/>
                    <a:pt x="90" y="14"/>
                  </a:cubicBezTo>
                  <a:cubicBezTo>
                    <a:pt x="92" y="17"/>
                    <a:pt x="86" y="19"/>
                    <a:pt x="84" y="18"/>
                  </a:cubicBezTo>
                  <a:cubicBezTo>
                    <a:pt x="36" y="6"/>
                    <a:pt x="13" y="40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1" name="Freeform 898">
              <a:extLst>
                <a:ext uri="{FF2B5EF4-FFF2-40B4-BE49-F238E27FC236}">
                  <a16:creationId xmlns:a16="http://schemas.microsoft.com/office/drawing/2014/main" id="{0E9AF046-D7E6-44B9-83BD-AAE8B2D4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2915"/>
              <a:ext cx="30" cy="29"/>
            </a:xfrm>
            <a:custGeom>
              <a:avLst/>
              <a:gdLst>
                <a:gd name="T0" fmla="*/ 0 w 12"/>
                <a:gd name="T1" fmla="*/ 200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8" y="8"/>
                    <a:pt x="10" y="6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2" name="Freeform 899">
              <a:extLst>
                <a:ext uri="{FF2B5EF4-FFF2-40B4-BE49-F238E27FC236}">
                  <a16:creationId xmlns:a16="http://schemas.microsoft.com/office/drawing/2014/main" id="{7CED801A-8AF5-4C07-8B1A-EAC1A6AB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093"/>
              <a:ext cx="65" cy="56"/>
            </a:xfrm>
            <a:custGeom>
              <a:avLst/>
              <a:gdLst>
                <a:gd name="T0" fmla="*/ 0 w 26"/>
                <a:gd name="T1" fmla="*/ 0 h 21"/>
                <a:gd name="T2" fmla="*/ 408 w 26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cubicBezTo>
                    <a:pt x="3" y="9"/>
                    <a:pt x="16" y="15"/>
                    <a:pt x="26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3" name="Freeform 900">
              <a:extLst>
                <a:ext uri="{FF2B5EF4-FFF2-40B4-BE49-F238E27FC236}">
                  <a16:creationId xmlns:a16="http://schemas.microsoft.com/office/drawing/2014/main" id="{F4CC242E-97CE-4690-A49B-42E24D119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2781"/>
              <a:ext cx="45" cy="35"/>
            </a:xfrm>
            <a:custGeom>
              <a:avLst/>
              <a:gdLst>
                <a:gd name="T0" fmla="*/ 0 w 18"/>
                <a:gd name="T1" fmla="*/ 253 h 13"/>
                <a:gd name="T2" fmla="*/ 283 w 18"/>
                <a:gd name="T3" fmla="*/ 2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0" y="13"/>
                  </a:moveTo>
                  <a:cubicBezTo>
                    <a:pt x="8" y="6"/>
                    <a:pt x="13" y="0"/>
                    <a:pt x="18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4" name="Freeform 901">
              <a:extLst>
                <a:ext uri="{FF2B5EF4-FFF2-40B4-BE49-F238E27FC236}">
                  <a16:creationId xmlns:a16="http://schemas.microsoft.com/office/drawing/2014/main" id="{82461FD4-4928-4A33-8F4D-4BAB6E59F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589"/>
              <a:ext cx="30" cy="30"/>
            </a:xfrm>
            <a:custGeom>
              <a:avLst/>
              <a:gdLst>
                <a:gd name="T0" fmla="*/ 0 w 12"/>
                <a:gd name="T1" fmla="*/ 224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5" y="11"/>
                    <a:pt x="10" y="5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5" name="Freeform 902">
              <a:extLst>
                <a:ext uri="{FF2B5EF4-FFF2-40B4-BE49-F238E27FC236}">
                  <a16:creationId xmlns:a16="http://schemas.microsoft.com/office/drawing/2014/main" id="{36978CB6-EC99-4F63-BBDE-AF9D04785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3395"/>
              <a:ext cx="107" cy="85"/>
            </a:xfrm>
            <a:custGeom>
              <a:avLst/>
              <a:gdLst>
                <a:gd name="T0" fmla="*/ 199 w 43"/>
                <a:gd name="T1" fmla="*/ 566 h 32"/>
                <a:gd name="T2" fmla="*/ 12 w 43"/>
                <a:gd name="T3" fmla="*/ 486 h 32"/>
                <a:gd name="T4" fmla="*/ 92 w 43"/>
                <a:gd name="T5" fmla="*/ 353 h 32"/>
                <a:gd name="T6" fmla="*/ 309 w 43"/>
                <a:gd name="T7" fmla="*/ 114 h 32"/>
                <a:gd name="T8" fmla="*/ 600 w 43"/>
                <a:gd name="T9" fmla="*/ 93 h 32"/>
                <a:gd name="T10" fmla="*/ 649 w 43"/>
                <a:gd name="T11" fmla="*/ 205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32">
                  <a:moveTo>
                    <a:pt x="13" y="30"/>
                  </a:moveTo>
                  <a:cubicBezTo>
                    <a:pt x="8" y="32"/>
                    <a:pt x="1" y="29"/>
                    <a:pt x="1" y="26"/>
                  </a:cubicBezTo>
                  <a:cubicBezTo>
                    <a:pt x="0" y="23"/>
                    <a:pt x="2" y="22"/>
                    <a:pt x="6" y="19"/>
                  </a:cubicBezTo>
                  <a:cubicBezTo>
                    <a:pt x="10" y="16"/>
                    <a:pt x="12" y="12"/>
                    <a:pt x="20" y="6"/>
                  </a:cubicBezTo>
                  <a:cubicBezTo>
                    <a:pt x="28" y="0"/>
                    <a:pt x="35" y="0"/>
                    <a:pt x="39" y="5"/>
                  </a:cubicBezTo>
                  <a:cubicBezTo>
                    <a:pt x="43" y="10"/>
                    <a:pt x="42" y="11"/>
                    <a:pt x="42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6" name="Freeform 903">
              <a:extLst>
                <a:ext uri="{FF2B5EF4-FFF2-40B4-BE49-F238E27FC236}">
                  <a16:creationId xmlns:a16="http://schemas.microsoft.com/office/drawing/2014/main" id="{F3DB365C-3272-49C8-B048-4629F4CB7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3" y="3461"/>
              <a:ext cx="25" cy="62"/>
            </a:xfrm>
            <a:custGeom>
              <a:avLst/>
              <a:gdLst>
                <a:gd name="T0" fmla="*/ 95 w 10"/>
                <a:gd name="T1" fmla="*/ 0 h 23"/>
                <a:gd name="T2" fmla="*/ 0 w 10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3">
                  <a:moveTo>
                    <a:pt x="6" y="0"/>
                  </a:moveTo>
                  <a:cubicBezTo>
                    <a:pt x="10" y="6"/>
                    <a:pt x="6" y="14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7" name="Freeform 904">
              <a:extLst>
                <a:ext uri="{FF2B5EF4-FFF2-40B4-BE49-F238E27FC236}">
                  <a16:creationId xmlns:a16="http://schemas.microsoft.com/office/drawing/2014/main" id="{4A3F3640-7917-4677-85F5-569CB0EDD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3187"/>
              <a:ext cx="27" cy="10"/>
            </a:xfrm>
            <a:custGeom>
              <a:avLst/>
              <a:gdLst>
                <a:gd name="T0" fmla="*/ 0 w 11"/>
                <a:gd name="T1" fmla="*/ 33 h 4"/>
                <a:gd name="T2" fmla="*/ 162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2"/>
                  </a:moveTo>
                  <a:cubicBezTo>
                    <a:pt x="5" y="4"/>
                    <a:pt x="7" y="2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8" name="Freeform 905">
              <a:extLst>
                <a:ext uri="{FF2B5EF4-FFF2-40B4-BE49-F238E27FC236}">
                  <a16:creationId xmlns:a16="http://schemas.microsoft.com/office/drawing/2014/main" id="{06B68D5D-438E-473D-A418-2DDB03C25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8" y="2611"/>
              <a:ext cx="82" cy="88"/>
            </a:xfrm>
            <a:custGeom>
              <a:avLst/>
              <a:gdLst>
                <a:gd name="T0" fmla="*/ 62 w 33"/>
                <a:gd name="T1" fmla="*/ 0 h 33"/>
                <a:gd name="T2" fmla="*/ 278 w 33"/>
                <a:gd name="T3" fmla="*/ 320 h 33"/>
                <a:gd name="T4" fmla="*/ 432 w 33"/>
                <a:gd name="T5" fmla="*/ 547 h 33"/>
                <a:gd name="T6" fmla="*/ 186 w 33"/>
                <a:gd name="T7" fmla="*/ 435 h 33"/>
                <a:gd name="T8" fmla="*/ 0 w 33"/>
                <a:gd name="T9" fmla="*/ 248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3">
                  <a:moveTo>
                    <a:pt x="4" y="0"/>
                  </a:moveTo>
                  <a:cubicBezTo>
                    <a:pt x="6" y="7"/>
                    <a:pt x="13" y="12"/>
                    <a:pt x="18" y="17"/>
                  </a:cubicBezTo>
                  <a:cubicBezTo>
                    <a:pt x="22" y="20"/>
                    <a:pt x="33" y="23"/>
                    <a:pt x="28" y="29"/>
                  </a:cubicBezTo>
                  <a:cubicBezTo>
                    <a:pt x="25" y="33"/>
                    <a:pt x="17" y="25"/>
                    <a:pt x="12" y="23"/>
                  </a:cubicBezTo>
                  <a:cubicBezTo>
                    <a:pt x="8" y="20"/>
                    <a:pt x="2" y="18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379" name="Freeform 906">
              <a:extLst>
                <a:ext uri="{FF2B5EF4-FFF2-40B4-BE49-F238E27FC236}">
                  <a16:creationId xmlns:a16="http://schemas.microsoft.com/office/drawing/2014/main" id="{4D6EE13B-CED8-4F9A-8AA1-8FF8B6A15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733"/>
              <a:ext cx="70" cy="134"/>
            </a:xfrm>
            <a:custGeom>
              <a:avLst/>
              <a:gdLst>
                <a:gd name="T0" fmla="*/ 125 w 28"/>
                <a:gd name="T1" fmla="*/ 0 h 50"/>
                <a:gd name="T2" fmla="*/ 238 w 28"/>
                <a:gd name="T3" fmla="*/ 482 h 50"/>
                <a:gd name="T4" fmla="*/ 395 w 28"/>
                <a:gd name="T5" fmla="*/ 847 h 50"/>
                <a:gd name="T6" fmla="*/ 0 w 28"/>
                <a:gd name="T7" fmla="*/ 367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50">
                  <a:moveTo>
                    <a:pt x="8" y="0"/>
                  </a:moveTo>
                  <a:cubicBezTo>
                    <a:pt x="11" y="8"/>
                    <a:pt x="11" y="16"/>
                    <a:pt x="15" y="25"/>
                  </a:cubicBezTo>
                  <a:cubicBezTo>
                    <a:pt x="17" y="28"/>
                    <a:pt x="28" y="40"/>
                    <a:pt x="25" y="44"/>
                  </a:cubicBezTo>
                  <a:cubicBezTo>
                    <a:pt x="21" y="50"/>
                    <a:pt x="7" y="21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29" name="Group 907">
            <a:extLst>
              <a:ext uri="{FF2B5EF4-FFF2-40B4-BE49-F238E27FC236}">
                <a16:creationId xmlns:a16="http://schemas.microsoft.com/office/drawing/2014/main" id="{FA7086FA-29EE-408C-80A5-F048D52FF29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395413"/>
            <a:ext cx="1949450" cy="2700337"/>
            <a:chOff x="715" y="993"/>
            <a:chExt cx="1013" cy="1403"/>
          </a:xfrm>
        </p:grpSpPr>
        <p:grpSp>
          <p:nvGrpSpPr>
            <p:cNvPr id="91367" name="Group 908">
              <a:extLst>
                <a:ext uri="{FF2B5EF4-FFF2-40B4-BE49-F238E27FC236}">
                  <a16:creationId xmlns:a16="http://schemas.microsoft.com/office/drawing/2014/main" id="{025C6200-40A6-4CCD-8C5B-4CE0F60373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5" y="993"/>
              <a:ext cx="1013" cy="1403"/>
              <a:chOff x="715" y="993"/>
              <a:chExt cx="1013" cy="1403"/>
            </a:xfrm>
          </p:grpSpPr>
          <p:sp>
            <p:nvSpPr>
              <p:cNvPr id="92039" name="Freeform 909">
                <a:extLst>
                  <a:ext uri="{FF2B5EF4-FFF2-40B4-BE49-F238E27FC236}">
                    <a16:creationId xmlns:a16="http://schemas.microsoft.com/office/drawing/2014/main" id="{AF933477-8A6F-4583-B4BA-91CD17E99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993"/>
                <a:ext cx="1013" cy="1403"/>
              </a:xfrm>
              <a:custGeom>
                <a:avLst/>
                <a:gdLst>
                  <a:gd name="T0" fmla="*/ 2991 w 550"/>
                  <a:gd name="T1" fmla="*/ 591 h 714"/>
                  <a:gd name="T2" fmla="*/ 1954 w 550"/>
                  <a:gd name="T3" fmla="*/ 448 h 714"/>
                  <a:gd name="T4" fmla="*/ 1720 w 550"/>
                  <a:gd name="T5" fmla="*/ 965 h 714"/>
                  <a:gd name="T6" fmla="*/ 1282 w 550"/>
                  <a:gd name="T7" fmla="*/ 1493 h 714"/>
                  <a:gd name="T8" fmla="*/ 1157 w 550"/>
                  <a:gd name="T9" fmla="*/ 1580 h 714"/>
                  <a:gd name="T10" fmla="*/ 926 w 550"/>
                  <a:gd name="T11" fmla="*/ 1448 h 714"/>
                  <a:gd name="T12" fmla="*/ 770 w 550"/>
                  <a:gd name="T13" fmla="*/ 1260 h 714"/>
                  <a:gd name="T14" fmla="*/ 468 w 550"/>
                  <a:gd name="T15" fmla="*/ 1197 h 714"/>
                  <a:gd name="T16" fmla="*/ 180 w 550"/>
                  <a:gd name="T17" fmla="*/ 1596 h 714"/>
                  <a:gd name="T18" fmla="*/ 76 w 550"/>
                  <a:gd name="T19" fmla="*/ 2217 h 714"/>
                  <a:gd name="T20" fmla="*/ 20 w 550"/>
                  <a:gd name="T21" fmla="*/ 2702 h 714"/>
                  <a:gd name="T22" fmla="*/ 343 w 550"/>
                  <a:gd name="T23" fmla="*/ 3445 h 714"/>
                  <a:gd name="T24" fmla="*/ 611 w 550"/>
                  <a:gd name="T25" fmla="*/ 5417 h 714"/>
                  <a:gd name="T26" fmla="*/ 1680 w 550"/>
                  <a:gd name="T27" fmla="*/ 5417 h 714"/>
                  <a:gd name="T28" fmla="*/ 1624 w 550"/>
                  <a:gd name="T29" fmla="*/ 4058 h 714"/>
                  <a:gd name="T30" fmla="*/ 1757 w 550"/>
                  <a:gd name="T31" fmla="*/ 3792 h 714"/>
                  <a:gd name="T32" fmla="*/ 1774 w 550"/>
                  <a:gd name="T33" fmla="*/ 3397 h 714"/>
                  <a:gd name="T34" fmla="*/ 1693 w 550"/>
                  <a:gd name="T35" fmla="*/ 3136 h 714"/>
                  <a:gd name="T36" fmla="*/ 1834 w 550"/>
                  <a:gd name="T37" fmla="*/ 2580 h 714"/>
                  <a:gd name="T38" fmla="*/ 2197 w 550"/>
                  <a:gd name="T39" fmla="*/ 2169 h 714"/>
                  <a:gd name="T40" fmla="*/ 2531 w 550"/>
                  <a:gd name="T41" fmla="*/ 2148 h 714"/>
                  <a:gd name="T42" fmla="*/ 2991 w 550"/>
                  <a:gd name="T43" fmla="*/ 1904 h 714"/>
                  <a:gd name="T44" fmla="*/ 2991 w 550"/>
                  <a:gd name="T45" fmla="*/ 591 h 7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50" h="714">
                    <a:moveTo>
                      <a:pt x="479" y="78"/>
                    </a:moveTo>
                    <a:cubicBezTo>
                      <a:pt x="409" y="0"/>
                      <a:pt x="329" y="45"/>
                      <a:pt x="313" y="59"/>
                    </a:cubicBezTo>
                    <a:cubicBezTo>
                      <a:pt x="292" y="75"/>
                      <a:pt x="283" y="98"/>
                      <a:pt x="275" y="127"/>
                    </a:cubicBezTo>
                    <a:cubicBezTo>
                      <a:pt x="266" y="149"/>
                      <a:pt x="217" y="190"/>
                      <a:pt x="205" y="197"/>
                    </a:cubicBezTo>
                    <a:cubicBezTo>
                      <a:pt x="200" y="201"/>
                      <a:pt x="193" y="205"/>
                      <a:pt x="185" y="208"/>
                    </a:cubicBezTo>
                    <a:cubicBezTo>
                      <a:pt x="158" y="219"/>
                      <a:pt x="152" y="199"/>
                      <a:pt x="148" y="191"/>
                    </a:cubicBezTo>
                    <a:cubicBezTo>
                      <a:pt x="142" y="180"/>
                      <a:pt x="133" y="169"/>
                      <a:pt x="123" y="166"/>
                    </a:cubicBezTo>
                    <a:cubicBezTo>
                      <a:pt x="107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3" y="237"/>
                      <a:pt x="18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1" y="580"/>
                      <a:pt x="98" y="714"/>
                    </a:cubicBezTo>
                    <a:cubicBezTo>
                      <a:pt x="269" y="714"/>
                      <a:pt x="269" y="714"/>
                      <a:pt x="269" y="714"/>
                    </a:cubicBez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7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4" y="448"/>
                    </a:cubicBezTo>
                    <a:cubicBezTo>
                      <a:pt x="282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4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0" name="Freeform 910">
                <a:extLst>
                  <a:ext uri="{FF2B5EF4-FFF2-40B4-BE49-F238E27FC236}">
                    <a16:creationId xmlns:a16="http://schemas.microsoft.com/office/drawing/2014/main" id="{AF983FDF-413C-4A04-B681-73EDF3F6B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266"/>
                <a:ext cx="164" cy="130"/>
              </a:xfrm>
              <a:custGeom>
                <a:avLst/>
                <a:gdLst>
                  <a:gd name="T0" fmla="*/ 556 w 89"/>
                  <a:gd name="T1" fmla="*/ 504 h 66"/>
                  <a:gd name="T2" fmla="*/ 544 w 89"/>
                  <a:gd name="T3" fmla="*/ 443 h 66"/>
                  <a:gd name="T4" fmla="*/ 37 w 89"/>
                  <a:gd name="T5" fmla="*/ 504 h 66"/>
                  <a:gd name="T6" fmla="*/ 556 w 89"/>
                  <a:gd name="T7" fmla="*/ 504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66">
                    <a:moveTo>
                      <a:pt x="89" y="66"/>
                    </a:moveTo>
                    <a:cubicBezTo>
                      <a:pt x="88" y="63"/>
                      <a:pt x="88" y="61"/>
                      <a:pt x="87" y="58"/>
                    </a:cubicBezTo>
                    <a:cubicBezTo>
                      <a:pt x="77" y="0"/>
                      <a:pt x="0" y="7"/>
                      <a:pt x="6" y="66"/>
                    </a:cubicBezTo>
                    <a:lnTo>
                      <a:pt x="89" y="66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1" name="Freeform 911">
                <a:extLst>
                  <a:ext uri="{FF2B5EF4-FFF2-40B4-BE49-F238E27FC236}">
                    <a16:creationId xmlns:a16="http://schemas.microsoft.com/office/drawing/2014/main" id="{591402B1-6D97-4FF9-A042-224DE5B72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272"/>
                <a:ext cx="145" cy="124"/>
              </a:xfrm>
              <a:custGeom>
                <a:avLst/>
                <a:gdLst>
                  <a:gd name="T0" fmla="*/ 464 w 79"/>
                  <a:gd name="T1" fmla="*/ 244 h 63"/>
                  <a:gd name="T2" fmla="*/ 488 w 79"/>
                  <a:gd name="T3" fmla="*/ 268 h 63"/>
                  <a:gd name="T4" fmla="*/ 31 w 79"/>
                  <a:gd name="T5" fmla="*/ 480 h 63"/>
                  <a:gd name="T6" fmla="*/ 149 w 79"/>
                  <a:gd name="T7" fmla="*/ 480 h 63"/>
                  <a:gd name="T8" fmla="*/ 464 w 79"/>
                  <a:gd name="T9" fmla="*/ 244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3">
                    <a:moveTo>
                      <a:pt x="75" y="32"/>
                    </a:moveTo>
                    <a:cubicBezTo>
                      <a:pt x="76" y="33"/>
                      <a:pt x="78" y="34"/>
                      <a:pt x="79" y="35"/>
                    </a:cubicBezTo>
                    <a:cubicBezTo>
                      <a:pt x="57" y="0"/>
                      <a:pt x="0" y="12"/>
                      <a:pt x="5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3" y="38"/>
                      <a:pt x="48" y="10"/>
                      <a:pt x="75" y="32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2" name="Freeform 912">
                <a:extLst>
                  <a:ext uri="{FF2B5EF4-FFF2-40B4-BE49-F238E27FC236}">
                    <a16:creationId xmlns:a16="http://schemas.microsoft.com/office/drawing/2014/main" id="{FCB15A58-82D0-491D-8B72-99B6D730E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993"/>
                <a:ext cx="496" cy="570"/>
              </a:xfrm>
              <a:custGeom>
                <a:avLst/>
                <a:gdLst>
                  <a:gd name="T0" fmla="*/ 201 w 269"/>
                  <a:gd name="T1" fmla="*/ 448 h 290"/>
                  <a:gd name="T2" fmla="*/ 0 w 269"/>
                  <a:gd name="T3" fmla="*/ 812 h 290"/>
                  <a:gd name="T4" fmla="*/ 221 w 269"/>
                  <a:gd name="T5" fmla="*/ 517 h 290"/>
                  <a:gd name="T6" fmla="*/ 1145 w 269"/>
                  <a:gd name="T7" fmla="*/ 692 h 290"/>
                  <a:gd name="T8" fmla="*/ 1165 w 269"/>
                  <a:gd name="T9" fmla="*/ 1881 h 290"/>
                  <a:gd name="T10" fmla="*/ 802 w 269"/>
                  <a:gd name="T11" fmla="*/ 2156 h 290"/>
                  <a:gd name="T12" fmla="*/ 1241 w 269"/>
                  <a:gd name="T13" fmla="*/ 1905 h 290"/>
                  <a:gd name="T14" fmla="*/ 1241 w 269"/>
                  <a:gd name="T15" fmla="*/ 592 h 290"/>
                  <a:gd name="T16" fmla="*/ 201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2" y="59"/>
                    </a:moveTo>
                    <a:cubicBezTo>
                      <a:pt x="16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8" y="284"/>
                    </a:cubicBezTo>
                    <a:cubicBezTo>
                      <a:pt x="161" y="290"/>
                      <a:pt x="184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8" y="0"/>
                      <a:pt x="48" y="45"/>
                      <a:pt x="32" y="59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3" name="Freeform 913">
                <a:extLst>
                  <a:ext uri="{FF2B5EF4-FFF2-40B4-BE49-F238E27FC236}">
                    <a16:creationId xmlns:a16="http://schemas.microsoft.com/office/drawing/2014/main" id="{AEB69570-46AC-4723-AE38-A45B1FC4C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099"/>
                <a:ext cx="167" cy="89"/>
              </a:xfrm>
              <a:custGeom>
                <a:avLst/>
                <a:gdLst>
                  <a:gd name="T0" fmla="*/ 0 w 91"/>
                  <a:gd name="T1" fmla="*/ 348 h 45"/>
                  <a:gd name="T2" fmla="*/ 562 w 91"/>
                  <a:gd name="T3" fmla="*/ 40 h 45"/>
                  <a:gd name="T4" fmla="*/ 0 w 91"/>
                  <a:gd name="T5" fmla="*/ 348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45">
                    <a:moveTo>
                      <a:pt x="0" y="45"/>
                    </a:moveTo>
                    <a:cubicBezTo>
                      <a:pt x="10" y="30"/>
                      <a:pt x="37" y="0"/>
                      <a:pt x="91" y="5"/>
                    </a:cubicBezTo>
                    <a:cubicBezTo>
                      <a:pt x="71" y="5"/>
                      <a:pt x="19" y="24"/>
                      <a:pt x="0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4" name="Freeform 914">
                <a:extLst>
                  <a:ext uri="{FF2B5EF4-FFF2-40B4-BE49-F238E27FC236}">
                    <a16:creationId xmlns:a16="http://schemas.microsoft.com/office/drawing/2014/main" id="{A2583B4B-FA86-483D-B742-EE1A59F2F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618"/>
                <a:ext cx="31" cy="134"/>
              </a:xfrm>
              <a:custGeom>
                <a:avLst/>
                <a:gdLst>
                  <a:gd name="T0" fmla="*/ 36 w 17"/>
                  <a:gd name="T1" fmla="*/ 0 h 68"/>
                  <a:gd name="T2" fmla="*/ 104 w 17"/>
                  <a:gd name="T3" fmla="*/ 520 h 68"/>
                  <a:gd name="T4" fmla="*/ 36 w 17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68">
                    <a:moveTo>
                      <a:pt x="6" y="0"/>
                    </a:moveTo>
                    <a:cubicBezTo>
                      <a:pt x="0" y="23"/>
                      <a:pt x="1" y="46"/>
                      <a:pt x="17" y="68"/>
                    </a:cubicBezTo>
                    <a:cubicBezTo>
                      <a:pt x="9" y="53"/>
                      <a:pt x="1" y="1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5" name="Freeform 915">
                <a:extLst>
                  <a:ext uri="{FF2B5EF4-FFF2-40B4-BE49-F238E27FC236}">
                    <a16:creationId xmlns:a16="http://schemas.microsoft.com/office/drawing/2014/main" id="{204D6591-7FE2-434E-B280-6A23A029D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1987"/>
                <a:ext cx="49" cy="378"/>
              </a:xfrm>
              <a:custGeom>
                <a:avLst/>
                <a:gdLst>
                  <a:gd name="T0" fmla="*/ 0 w 27"/>
                  <a:gd name="T1" fmla="*/ 0 h 192"/>
                  <a:gd name="T2" fmla="*/ 162 w 27"/>
                  <a:gd name="T3" fmla="*/ 1465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92">
                    <a:moveTo>
                      <a:pt x="0" y="0"/>
                    </a:moveTo>
                    <a:cubicBezTo>
                      <a:pt x="7" y="21"/>
                      <a:pt x="26" y="132"/>
                      <a:pt x="27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6" name="Freeform 916">
                <a:extLst>
                  <a:ext uri="{FF2B5EF4-FFF2-40B4-BE49-F238E27FC236}">
                    <a16:creationId xmlns:a16="http://schemas.microsoft.com/office/drawing/2014/main" id="{24E4A57F-D7A0-45BB-BC7E-10FF19768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278"/>
                <a:ext cx="129" cy="118"/>
              </a:xfrm>
              <a:custGeom>
                <a:avLst/>
                <a:gdLst>
                  <a:gd name="T0" fmla="*/ 24 w 70"/>
                  <a:gd name="T1" fmla="*/ 456 h 60"/>
                  <a:gd name="T2" fmla="*/ 68 w 70"/>
                  <a:gd name="T3" fmla="*/ 456 h 60"/>
                  <a:gd name="T4" fmla="*/ 439 w 70"/>
                  <a:gd name="T5" fmla="*/ 175 h 60"/>
                  <a:gd name="T6" fmla="*/ 439 w 70"/>
                  <a:gd name="T7" fmla="*/ 175 h 60"/>
                  <a:gd name="T8" fmla="*/ 24 w 70"/>
                  <a:gd name="T9" fmla="*/ 456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60">
                    <a:moveTo>
                      <a:pt x="4" y="60"/>
                    </a:move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43"/>
                      <a:pt x="27" y="2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45" y="0"/>
                      <a:pt x="0" y="14"/>
                      <a:pt x="4" y="60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7" name="Freeform 917">
                <a:extLst>
                  <a:ext uri="{FF2B5EF4-FFF2-40B4-BE49-F238E27FC236}">
                    <a16:creationId xmlns:a16="http://schemas.microsoft.com/office/drawing/2014/main" id="{41EE319F-2471-400E-A2E9-D9B91CE40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993"/>
                <a:ext cx="496" cy="570"/>
              </a:xfrm>
              <a:custGeom>
                <a:avLst/>
                <a:gdLst>
                  <a:gd name="T0" fmla="*/ 201 w 269"/>
                  <a:gd name="T1" fmla="*/ 448 h 290"/>
                  <a:gd name="T2" fmla="*/ 0 w 269"/>
                  <a:gd name="T3" fmla="*/ 812 h 290"/>
                  <a:gd name="T4" fmla="*/ 221 w 269"/>
                  <a:gd name="T5" fmla="*/ 517 h 290"/>
                  <a:gd name="T6" fmla="*/ 1145 w 269"/>
                  <a:gd name="T7" fmla="*/ 692 h 290"/>
                  <a:gd name="T8" fmla="*/ 1165 w 269"/>
                  <a:gd name="T9" fmla="*/ 1881 h 290"/>
                  <a:gd name="T10" fmla="*/ 802 w 269"/>
                  <a:gd name="T11" fmla="*/ 2156 h 290"/>
                  <a:gd name="T12" fmla="*/ 1241 w 269"/>
                  <a:gd name="T13" fmla="*/ 1905 h 290"/>
                  <a:gd name="T14" fmla="*/ 1241 w 269"/>
                  <a:gd name="T15" fmla="*/ 592 h 290"/>
                  <a:gd name="T16" fmla="*/ 201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2" y="59"/>
                    </a:moveTo>
                    <a:cubicBezTo>
                      <a:pt x="16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8" y="284"/>
                    </a:cubicBezTo>
                    <a:cubicBezTo>
                      <a:pt x="161" y="290"/>
                      <a:pt x="184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8" y="0"/>
                      <a:pt x="48" y="45"/>
                      <a:pt x="32" y="5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8" name="Freeform 918">
                <a:extLst>
                  <a:ext uri="{FF2B5EF4-FFF2-40B4-BE49-F238E27FC236}">
                    <a16:creationId xmlns:a16="http://schemas.microsoft.com/office/drawing/2014/main" id="{6AF6C23C-ADD9-4530-9398-A4634B09C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993"/>
                <a:ext cx="1013" cy="1403"/>
              </a:xfrm>
              <a:custGeom>
                <a:avLst/>
                <a:gdLst>
                  <a:gd name="T0" fmla="*/ 1680 w 550"/>
                  <a:gd name="T1" fmla="*/ 5417 h 714"/>
                  <a:gd name="T2" fmla="*/ 1624 w 550"/>
                  <a:gd name="T3" fmla="*/ 4058 h 714"/>
                  <a:gd name="T4" fmla="*/ 1757 w 550"/>
                  <a:gd name="T5" fmla="*/ 3792 h 714"/>
                  <a:gd name="T6" fmla="*/ 1774 w 550"/>
                  <a:gd name="T7" fmla="*/ 3397 h 714"/>
                  <a:gd name="T8" fmla="*/ 1693 w 550"/>
                  <a:gd name="T9" fmla="*/ 3136 h 714"/>
                  <a:gd name="T10" fmla="*/ 1834 w 550"/>
                  <a:gd name="T11" fmla="*/ 2580 h 714"/>
                  <a:gd name="T12" fmla="*/ 2197 w 550"/>
                  <a:gd name="T13" fmla="*/ 2169 h 714"/>
                  <a:gd name="T14" fmla="*/ 2531 w 550"/>
                  <a:gd name="T15" fmla="*/ 2148 h 714"/>
                  <a:gd name="T16" fmla="*/ 2991 w 550"/>
                  <a:gd name="T17" fmla="*/ 1904 h 714"/>
                  <a:gd name="T18" fmla="*/ 2991 w 550"/>
                  <a:gd name="T19" fmla="*/ 591 h 714"/>
                  <a:gd name="T20" fmla="*/ 1954 w 550"/>
                  <a:gd name="T21" fmla="*/ 448 h 714"/>
                  <a:gd name="T22" fmla="*/ 1720 w 550"/>
                  <a:gd name="T23" fmla="*/ 965 h 714"/>
                  <a:gd name="T24" fmla="*/ 1282 w 550"/>
                  <a:gd name="T25" fmla="*/ 1493 h 714"/>
                  <a:gd name="T26" fmla="*/ 1157 w 550"/>
                  <a:gd name="T27" fmla="*/ 1580 h 714"/>
                  <a:gd name="T28" fmla="*/ 926 w 550"/>
                  <a:gd name="T29" fmla="*/ 1448 h 714"/>
                  <a:gd name="T30" fmla="*/ 770 w 550"/>
                  <a:gd name="T31" fmla="*/ 1260 h 714"/>
                  <a:gd name="T32" fmla="*/ 468 w 550"/>
                  <a:gd name="T33" fmla="*/ 1197 h 714"/>
                  <a:gd name="T34" fmla="*/ 180 w 550"/>
                  <a:gd name="T35" fmla="*/ 1596 h 714"/>
                  <a:gd name="T36" fmla="*/ 76 w 550"/>
                  <a:gd name="T37" fmla="*/ 2217 h 714"/>
                  <a:gd name="T38" fmla="*/ 20 w 550"/>
                  <a:gd name="T39" fmla="*/ 2702 h 714"/>
                  <a:gd name="T40" fmla="*/ 343 w 550"/>
                  <a:gd name="T41" fmla="*/ 3445 h 714"/>
                  <a:gd name="T42" fmla="*/ 611 w 550"/>
                  <a:gd name="T43" fmla="*/ 5417 h 7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0" h="714">
                    <a:moveTo>
                      <a:pt x="269" y="714"/>
                    </a:move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7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4" y="448"/>
                    </a:cubicBezTo>
                    <a:cubicBezTo>
                      <a:pt x="282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4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ubicBezTo>
                      <a:pt x="409" y="0"/>
                      <a:pt x="329" y="45"/>
                      <a:pt x="313" y="59"/>
                    </a:cubicBezTo>
                    <a:cubicBezTo>
                      <a:pt x="292" y="75"/>
                      <a:pt x="283" y="98"/>
                      <a:pt x="275" y="127"/>
                    </a:cubicBezTo>
                    <a:cubicBezTo>
                      <a:pt x="266" y="149"/>
                      <a:pt x="217" y="190"/>
                      <a:pt x="205" y="197"/>
                    </a:cubicBezTo>
                    <a:cubicBezTo>
                      <a:pt x="200" y="201"/>
                      <a:pt x="193" y="205"/>
                      <a:pt x="185" y="208"/>
                    </a:cubicBezTo>
                    <a:cubicBezTo>
                      <a:pt x="158" y="219"/>
                      <a:pt x="152" y="199"/>
                      <a:pt x="148" y="191"/>
                    </a:cubicBezTo>
                    <a:cubicBezTo>
                      <a:pt x="142" y="180"/>
                      <a:pt x="133" y="169"/>
                      <a:pt x="123" y="166"/>
                    </a:cubicBezTo>
                    <a:cubicBezTo>
                      <a:pt x="107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3" y="237"/>
                      <a:pt x="18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1" y="580"/>
                      <a:pt x="98" y="7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49" name="Freeform 919">
                <a:extLst>
                  <a:ext uri="{FF2B5EF4-FFF2-40B4-BE49-F238E27FC236}">
                    <a16:creationId xmlns:a16="http://schemas.microsoft.com/office/drawing/2014/main" id="{046BDAAE-6A64-4A2D-9A88-5D063D78D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1188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0" name="Freeform 920">
                <a:extLst>
                  <a:ext uri="{FF2B5EF4-FFF2-40B4-BE49-F238E27FC236}">
                    <a16:creationId xmlns:a16="http://schemas.microsoft.com/office/drawing/2014/main" id="{1D9BCF4B-CCB9-4004-9E65-6646C9418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215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7 w 7"/>
                  <a:gd name="T5" fmla="*/ 8 h 4"/>
                  <a:gd name="T6" fmla="*/ 13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1" name="Freeform 921">
                <a:extLst>
                  <a:ext uri="{FF2B5EF4-FFF2-40B4-BE49-F238E27FC236}">
                    <a16:creationId xmlns:a16="http://schemas.microsoft.com/office/drawing/2014/main" id="{29DAFE0B-581A-4DEC-9C96-5A6C1FB2A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1201"/>
                <a:ext cx="26" cy="26"/>
              </a:xfrm>
              <a:custGeom>
                <a:avLst/>
                <a:gdLst>
                  <a:gd name="T0" fmla="*/ 69 w 14"/>
                  <a:gd name="T1" fmla="*/ 0 h 13"/>
                  <a:gd name="T2" fmla="*/ 89 w 14"/>
                  <a:gd name="T3" fmla="*/ 48 h 13"/>
                  <a:gd name="T4" fmla="*/ 32 w 14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1" y="0"/>
                    </a:moveTo>
                    <a:cubicBezTo>
                      <a:pt x="0" y="0"/>
                      <a:pt x="6" y="13"/>
                      <a:pt x="14" y="6"/>
                    </a:cubicBezTo>
                    <a:cubicBezTo>
                      <a:pt x="12" y="4"/>
                      <a:pt x="8" y="3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2" name="Freeform 922">
                <a:extLst>
                  <a:ext uri="{FF2B5EF4-FFF2-40B4-BE49-F238E27FC236}">
                    <a16:creationId xmlns:a16="http://schemas.microsoft.com/office/drawing/2014/main" id="{5ACA5455-DAFB-43CE-8AB4-7B97367A1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122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3" name="Freeform 923">
                <a:extLst>
                  <a:ext uri="{FF2B5EF4-FFF2-40B4-BE49-F238E27FC236}">
                    <a16:creationId xmlns:a16="http://schemas.microsoft.com/office/drawing/2014/main" id="{29870D47-89A5-45D2-A2E1-AF87C1883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162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4" name="Freeform 924">
                <a:extLst>
                  <a:ext uri="{FF2B5EF4-FFF2-40B4-BE49-F238E27FC236}">
                    <a16:creationId xmlns:a16="http://schemas.microsoft.com/office/drawing/2014/main" id="{0BF1DB19-884C-408A-9D20-D2F5A2BCF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351"/>
                <a:ext cx="6" cy="4"/>
              </a:xfrm>
              <a:custGeom>
                <a:avLst/>
                <a:gdLst>
                  <a:gd name="T0" fmla="*/ 24 w 3"/>
                  <a:gd name="T1" fmla="*/ 0 h 2"/>
                  <a:gd name="T2" fmla="*/ 1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0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5" name="Freeform 925">
                <a:extLst>
                  <a:ext uri="{FF2B5EF4-FFF2-40B4-BE49-F238E27FC236}">
                    <a16:creationId xmlns:a16="http://schemas.microsoft.com/office/drawing/2014/main" id="{CC99FA72-2772-4F0D-99DA-A38D978DC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249"/>
                <a:ext cx="7" cy="7"/>
              </a:xfrm>
              <a:custGeom>
                <a:avLst/>
                <a:gdLst>
                  <a:gd name="T0" fmla="*/ 7 w 4"/>
                  <a:gd name="T1" fmla="*/ 7 h 4"/>
                  <a:gd name="T2" fmla="*/ 12 w 4"/>
                  <a:gd name="T3" fmla="*/ 21 h 4"/>
                  <a:gd name="T4" fmla="*/ 7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3"/>
                      <a:pt x="0" y="4"/>
                      <a:pt x="2" y="4"/>
                    </a:cubicBezTo>
                    <a:cubicBezTo>
                      <a:pt x="4" y="2"/>
                      <a:pt x="2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6" name="Freeform 926">
                <a:extLst>
                  <a:ext uri="{FF2B5EF4-FFF2-40B4-BE49-F238E27FC236}">
                    <a16:creationId xmlns:a16="http://schemas.microsoft.com/office/drawing/2014/main" id="{1128B0B1-4D7F-4094-A92C-9670E6A09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363"/>
                <a:ext cx="7" cy="5"/>
              </a:xfrm>
              <a:custGeom>
                <a:avLst/>
                <a:gdLst>
                  <a:gd name="T0" fmla="*/ 7 w 4"/>
                  <a:gd name="T1" fmla="*/ 0 h 3"/>
                  <a:gd name="T2" fmla="*/ 16 w 4"/>
                  <a:gd name="T3" fmla="*/ 8 h 3"/>
                  <a:gd name="T4" fmla="*/ 12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0" y="3"/>
                      <a:pt x="3" y="2"/>
                    </a:cubicBezTo>
                    <a:cubicBezTo>
                      <a:pt x="4" y="1"/>
                      <a:pt x="2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7" name="Freeform 927">
                <a:extLst>
                  <a:ext uri="{FF2B5EF4-FFF2-40B4-BE49-F238E27FC236}">
                    <a16:creationId xmlns:a16="http://schemas.microsoft.com/office/drawing/2014/main" id="{D5B60F51-D081-4FCF-951E-EA3021EDE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1343"/>
                <a:ext cx="43" cy="61"/>
              </a:xfrm>
              <a:custGeom>
                <a:avLst/>
                <a:gdLst>
                  <a:gd name="T0" fmla="*/ 67 w 23"/>
                  <a:gd name="T1" fmla="*/ 120 h 31"/>
                  <a:gd name="T2" fmla="*/ 105 w 23"/>
                  <a:gd name="T3" fmla="*/ 116 h 31"/>
                  <a:gd name="T4" fmla="*/ 84 w 23"/>
                  <a:gd name="T5" fmla="*/ 16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1">
                    <a:moveTo>
                      <a:pt x="10" y="16"/>
                    </a:moveTo>
                    <a:cubicBezTo>
                      <a:pt x="0" y="22"/>
                      <a:pt x="23" y="31"/>
                      <a:pt x="16" y="15"/>
                    </a:cubicBezTo>
                    <a:cubicBezTo>
                      <a:pt x="9" y="0"/>
                      <a:pt x="4" y="28"/>
                      <a:pt x="13" y="2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8" name="Freeform 928">
                <a:extLst>
                  <a:ext uri="{FF2B5EF4-FFF2-40B4-BE49-F238E27FC236}">
                    <a16:creationId xmlns:a16="http://schemas.microsoft.com/office/drawing/2014/main" id="{712D3A86-52EC-4DF7-8846-9B214BC74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386"/>
                <a:ext cx="3" cy="6"/>
              </a:xfrm>
              <a:custGeom>
                <a:avLst/>
                <a:gdLst>
                  <a:gd name="T0" fmla="*/ 0 w 2"/>
                  <a:gd name="T1" fmla="*/ 0 h 3"/>
                  <a:gd name="T2" fmla="*/ 5 w 2"/>
                  <a:gd name="T3" fmla="*/ 24 h 3"/>
                  <a:gd name="T4" fmla="*/ 8 w 2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59" name="Freeform 929">
                <a:extLst>
                  <a:ext uri="{FF2B5EF4-FFF2-40B4-BE49-F238E27FC236}">
                    <a16:creationId xmlns:a16="http://schemas.microsoft.com/office/drawing/2014/main" id="{0BDE6D41-4CE3-4AFF-968D-6C11FD959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241"/>
                <a:ext cx="11" cy="10"/>
              </a:xfrm>
              <a:custGeom>
                <a:avLst/>
                <a:gdLst>
                  <a:gd name="T0" fmla="*/ 24 w 6"/>
                  <a:gd name="T1" fmla="*/ 0 h 5"/>
                  <a:gd name="T2" fmla="*/ 31 w 6"/>
                  <a:gd name="T3" fmla="*/ 16 h 5"/>
                  <a:gd name="T4" fmla="*/ 24 w 6"/>
                  <a:gd name="T5" fmla="*/ 0 h 5"/>
                  <a:gd name="T6" fmla="*/ 0 w 6"/>
                  <a:gd name="T7" fmla="*/ 24 h 5"/>
                  <a:gd name="T8" fmla="*/ 7 w 6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0"/>
                      <a:pt x="3" y="5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3" y="0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0" name="Freeform 930">
                <a:extLst>
                  <a:ext uri="{FF2B5EF4-FFF2-40B4-BE49-F238E27FC236}">
                    <a16:creationId xmlns:a16="http://schemas.microsoft.com/office/drawing/2014/main" id="{AC013B6B-6198-4041-B6DC-A1E88A5B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19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1" name="Freeform 931">
                <a:extLst>
                  <a:ext uri="{FF2B5EF4-FFF2-40B4-BE49-F238E27FC236}">
                    <a16:creationId xmlns:a16="http://schemas.microsoft.com/office/drawing/2014/main" id="{347D82AB-5E08-4E0E-AEBF-BFFC4E238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207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13 w 7"/>
                  <a:gd name="T3" fmla="*/ 32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0" y="2"/>
                      <a:pt x="2" y="4"/>
                    </a:cubicBezTo>
                    <a:cubicBezTo>
                      <a:pt x="4" y="5"/>
                      <a:pt x="7" y="1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2" name="Freeform 932">
                <a:extLst>
                  <a:ext uri="{FF2B5EF4-FFF2-40B4-BE49-F238E27FC236}">
                    <a16:creationId xmlns:a16="http://schemas.microsoft.com/office/drawing/2014/main" id="{3400D57D-6841-4CD2-9CD0-DC097E805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196"/>
                <a:ext cx="7" cy="5"/>
              </a:xfrm>
              <a:custGeom>
                <a:avLst/>
                <a:gdLst>
                  <a:gd name="T0" fmla="*/ 16 w 4"/>
                  <a:gd name="T1" fmla="*/ 5 h 3"/>
                  <a:gd name="T2" fmla="*/ 12 w 4"/>
                  <a:gd name="T3" fmla="*/ 13 h 3"/>
                  <a:gd name="T4" fmla="*/ 7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1" y="0"/>
                      <a:pt x="0" y="3"/>
                      <a:pt x="2" y="3"/>
                    </a:cubicBezTo>
                    <a:cubicBezTo>
                      <a:pt x="4" y="2"/>
                      <a:pt x="3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3" name="Freeform 933">
                <a:extLst>
                  <a:ext uri="{FF2B5EF4-FFF2-40B4-BE49-F238E27FC236}">
                    <a16:creationId xmlns:a16="http://schemas.microsoft.com/office/drawing/2014/main" id="{88720B1E-AD87-4ABB-85CD-E2C0452B7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182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4" name="Freeform 934">
                <a:extLst>
                  <a:ext uri="{FF2B5EF4-FFF2-40B4-BE49-F238E27FC236}">
                    <a16:creationId xmlns:a16="http://schemas.microsoft.com/office/drawing/2014/main" id="{A9724F36-9FF6-40DB-A9E1-60F51E396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178"/>
                <a:ext cx="26" cy="18"/>
              </a:xfrm>
              <a:custGeom>
                <a:avLst/>
                <a:gdLst>
                  <a:gd name="T0" fmla="*/ 37 w 14"/>
                  <a:gd name="T1" fmla="*/ 0 h 9"/>
                  <a:gd name="T2" fmla="*/ 52 w 14"/>
                  <a:gd name="T3" fmla="*/ 56 h 9"/>
                  <a:gd name="T4" fmla="*/ 32 w 14"/>
                  <a:gd name="T5" fmla="*/ 2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6" y="0"/>
                    </a:moveTo>
                    <a:cubicBezTo>
                      <a:pt x="0" y="1"/>
                      <a:pt x="2" y="9"/>
                      <a:pt x="8" y="7"/>
                    </a:cubicBezTo>
                    <a:cubicBezTo>
                      <a:pt x="14" y="5"/>
                      <a:pt x="7" y="0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5" name="Freeform 935">
                <a:extLst>
                  <a:ext uri="{FF2B5EF4-FFF2-40B4-BE49-F238E27FC236}">
                    <a16:creationId xmlns:a16="http://schemas.microsoft.com/office/drawing/2014/main" id="{EE33D312-484D-4D5A-9D4D-5FCC620F4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1190"/>
                <a:ext cx="3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5 w 2"/>
                  <a:gd name="T5" fmla="*/ 0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6" name="Freeform 936">
                <a:extLst>
                  <a:ext uri="{FF2B5EF4-FFF2-40B4-BE49-F238E27FC236}">
                    <a16:creationId xmlns:a16="http://schemas.microsoft.com/office/drawing/2014/main" id="{57197B76-4CCF-453E-ABE7-0B7B497E7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215"/>
                <a:ext cx="23" cy="12"/>
              </a:xfrm>
              <a:custGeom>
                <a:avLst/>
                <a:gdLst>
                  <a:gd name="T0" fmla="*/ 77 w 12"/>
                  <a:gd name="T1" fmla="*/ 32 h 6"/>
                  <a:gd name="T2" fmla="*/ 56 w 12"/>
                  <a:gd name="T3" fmla="*/ 24 h 6"/>
                  <a:gd name="T4" fmla="*/ 77 w 12"/>
                  <a:gd name="T5" fmla="*/ 24 h 6"/>
                  <a:gd name="T6" fmla="*/ 48 w 12"/>
                  <a:gd name="T7" fmla="*/ 0 h 6"/>
                  <a:gd name="T8" fmla="*/ 23 w 12"/>
                  <a:gd name="T9" fmla="*/ 40 h 6"/>
                  <a:gd name="T10" fmla="*/ 63 w 12"/>
                  <a:gd name="T11" fmla="*/ 2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1" y="4"/>
                    </a:moveTo>
                    <a:cubicBezTo>
                      <a:pt x="10" y="4"/>
                      <a:pt x="9" y="3"/>
                      <a:pt x="8" y="3"/>
                    </a:cubicBezTo>
                    <a:cubicBezTo>
                      <a:pt x="7" y="5"/>
                      <a:pt x="10" y="5"/>
                      <a:pt x="11" y="3"/>
                    </a:cubicBezTo>
                    <a:cubicBezTo>
                      <a:pt x="12" y="1"/>
                      <a:pt x="9" y="0"/>
                      <a:pt x="7" y="0"/>
                    </a:cubicBezTo>
                    <a:cubicBezTo>
                      <a:pt x="6" y="0"/>
                      <a:pt x="0" y="3"/>
                      <a:pt x="3" y="5"/>
                    </a:cubicBezTo>
                    <a:cubicBezTo>
                      <a:pt x="4" y="6"/>
                      <a:pt x="10" y="5"/>
                      <a:pt x="9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7" name="Freeform 937">
                <a:extLst>
                  <a:ext uri="{FF2B5EF4-FFF2-40B4-BE49-F238E27FC236}">
                    <a16:creationId xmlns:a16="http://schemas.microsoft.com/office/drawing/2014/main" id="{A03E0D36-F8D1-48E0-9DE6-16428FF6F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1209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8 w 1"/>
                  <a:gd name="T3" fmla="*/ 0 h 3"/>
                  <a:gd name="T4" fmla="*/ 8 w 1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8" name="Freeform 938">
                <a:extLst>
                  <a:ext uri="{FF2B5EF4-FFF2-40B4-BE49-F238E27FC236}">
                    <a16:creationId xmlns:a16="http://schemas.microsoft.com/office/drawing/2014/main" id="{BF9701FF-24E2-4CEB-B892-4BB430A3C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13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69" name="Freeform 939">
                <a:extLst>
                  <a:ext uri="{FF2B5EF4-FFF2-40B4-BE49-F238E27FC236}">
                    <a16:creationId xmlns:a16="http://schemas.microsoft.com/office/drawing/2014/main" id="{DF74055A-4FA0-4870-9B96-648E0B880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192"/>
                <a:ext cx="13" cy="9"/>
              </a:xfrm>
              <a:custGeom>
                <a:avLst/>
                <a:gdLst>
                  <a:gd name="T0" fmla="*/ 24 w 7"/>
                  <a:gd name="T1" fmla="*/ 16 h 5"/>
                  <a:gd name="T2" fmla="*/ 20 w 7"/>
                  <a:gd name="T3" fmla="*/ 23 h 5"/>
                  <a:gd name="T4" fmla="*/ 45 w 7"/>
                  <a:gd name="T5" fmla="*/ 23 h 5"/>
                  <a:gd name="T6" fmla="*/ 0 w 7"/>
                  <a:gd name="T7" fmla="*/ 16 h 5"/>
                  <a:gd name="T8" fmla="*/ 7 w 7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3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3" y="5"/>
                      <a:pt x="7" y="5"/>
                      <a:pt x="7" y="4"/>
                    </a:cubicBezTo>
                    <a:cubicBezTo>
                      <a:pt x="7" y="0"/>
                      <a:pt x="2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0" name="Freeform 940">
                <a:extLst>
                  <a:ext uri="{FF2B5EF4-FFF2-40B4-BE49-F238E27FC236}">
                    <a16:creationId xmlns:a16="http://schemas.microsoft.com/office/drawing/2014/main" id="{4AEE5EB7-8EB8-49D2-8F9E-48EBF6E5B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148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1" name="Freeform 941">
                <a:extLst>
                  <a:ext uri="{FF2B5EF4-FFF2-40B4-BE49-F238E27FC236}">
                    <a16:creationId xmlns:a16="http://schemas.microsoft.com/office/drawing/2014/main" id="{D505B9DF-8001-4878-BC24-8A50F634D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205"/>
                <a:ext cx="11" cy="14"/>
              </a:xfrm>
              <a:custGeom>
                <a:avLst/>
                <a:gdLst>
                  <a:gd name="T0" fmla="*/ 20 w 6"/>
                  <a:gd name="T1" fmla="*/ 16 h 7"/>
                  <a:gd name="T2" fmla="*/ 7 w 6"/>
                  <a:gd name="T3" fmla="*/ 32 h 7"/>
                  <a:gd name="T4" fmla="*/ 24 w 6"/>
                  <a:gd name="T5" fmla="*/ 32 h 7"/>
                  <a:gd name="T6" fmla="*/ 0 w 6"/>
                  <a:gd name="T7" fmla="*/ 40 h 7"/>
                  <a:gd name="T8" fmla="*/ 31 w 6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3" y="2"/>
                    </a:moveTo>
                    <a:cubicBezTo>
                      <a:pt x="2" y="1"/>
                      <a:pt x="1" y="2"/>
                      <a:pt x="1" y="4"/>
                    </a:cubicBezTo>
                    <a:cubicBezTo>
                      <a:pt x="0" y="6"/>
                      <a:pt x="3" y="5"/>
                      <a:pt x="4" y="4"/>
                    </a:cubicBezTo>
                    <a:cubicBezTo>
                      <a:pt x="6" y="0"/>
                      <a:pt x="0" y="1"/>
                      <a:pt x="0" y="5"/>
                    </a:cubicBezTo>
                    <a:cubicBezTo>
                      <a:pt x="2" y="6"/>
                      <a:pt x="4" y="3"/>
                      <a:pt x="5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2" name="Freeform 942">
                <a:extLst>
                  <a:ext uri="{FF2B5EF4-FFF2-40B4-BE49-F238E27FC236}">
                    <a16:creationId xmlns:a16="http://schemas.microsoft.com/office/drawing/2014/main" id="{3FDCAB74-A8C1-454F-A242-9A5FE20B8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219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0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3" name="Freeform 943">
                <a:extLst>
                  <a:ext uri="{FF2B5EF4-FFF2-40B4-BE49-F238E27FC236}">
                    <a16:creationId xmlns:a16="http://schemas.microsoft.com/office/drawing/2014/main" id="{EB1F846B-C5E2-48FF-A611-BE3374CD7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229"/>
                <a:ext cx="21" cy="16"/>
              </a:xfrm>
              <a:custGeom>
                <a:avLst/>
                <a:gdLst>
                  <a:gd name="T0" fmla="*/ 36 w 11"/>
                  <a:gd name="T1" fmla="*/ 32 h 8"/>
                  <a:gd name="T2" fmla="*/ 15 w 11"/>
                  <a:gd name="T3" fmla="*/ 40 h 8"/>
                  <a:gd name="T4" fmla="*/ 40 w 11"/>
                  <a:gd name="T5" fmla="*/ 48 h 8"/>
                  <a:gd name="T6" fmla="*/ 21 w 11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5" y="4"/>
                    </a:moveTo>
                    <a:cubicBezTo>
                      <a:pt x="4" y="2"/>
                      <a:pt x="3" y="4"/>
                      <a:pt x="2" y="5"/>
                    </a:cubicBezTo>
                    <a:cubicBezTo>
                      <a:pt x="0" y="8"/>
                      <a:pt x="4" y="8"/>
                      <a:pt x="6" y="6"/>
                    </a:cubicBezTo>
                    <a:cubicBezTo>
                      <a:pt x="11" y="2"/>
                      <a:pt x="1" y="0"/>
                      <a:pt x="3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4" name="Freeform 944">
                <a:extLst>
                  <a:ext uri="{FF2B5EF4-FFF2-40B4-BE49-F238E27FC236}">
                    <a16:creationId xmlns:a16="http://schemas.microsoft.com/office/drawing/2014/main" id="{855DE493-1577-41A1-81D6-ABC7533BC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23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5" name="Freeform 945">
                <a:extLst>
                  <a:ext uri="{FF2B5EF4-FFF2-40B4-BE49-F238E27FC236}">
                    <a16:creationId xmlns:a16="http://schemas.microsoft.com/office/drawing/2014/main" id="{C57D10D3-ACE9-4C03-AE5D-0002B8C9E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18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6" name="Freeform 946">
                <a:extLst>
                  <a:ext uri="{FF2B5EF4-FFF2-40B4-BE49-F238E27FC236}">
                    <a16:creationId xmlns:a16="http://schemas.microsoft.com/office/drawing/2014/main" id="{C1E7C9BC-12F3-4288-BE7B-D9396C33F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229"/>
                <a:ext cx="22" cy="20"/>
              </a:xfrm>
              <a:custGeom>
                <a:avLst/>
                <a:gdLst>
                  <a:gd name="T0" fmla="*/ 24 w 12"/>
                  <a:gd name="T1" fmla="*/ 24 h 10"/>
                  <a:gd name="T2" fmla="*/ 44 w 12"/>
                  <a:gd name="T3" fmla="*/ 56 h 10"/>
                  <a:gd name="T4" fmla="*/ 20 w 12"/>
                  <a:gd name="T5" fmla="*/ 4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4" y="3"/>
                    </a:moveTo>
                    <a:cubicBezTo>
                      <a:pt x="1" y="3"/>
                      <a:pt x="2" y="10"/>
                      <a:pt x="7" y="7"/>
                    </a:cubicBezTo>
                    <a:cubicBezTo>
                      <a:pt x="12" y="4"/>
                      <a:pt x="0" y="0"/>
                      <a:pt x="3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7" name="Freeform 947">
                <a:extLst>
                  <a:ext uri="{FF2B5EF4-FFF2-40B4-BE49-F238E27FC236}">
                    <a16:creationId xmlns:a16="http://schemas.microsoft.com/office/drawing/2014/main" id="{E9CCF209-B926-40FE-90D3-C86B3B6A0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20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8" name="Freeform 948">
                <a:extLst>
                  <a:ext uri="{FF2B5EF4-FFF2-40B4-BE49-F238E27FC236}">
                    <a16:creationId xmlns:a16="http://schemas.microsoft.com/office/drawing/2014/main" id="{06BBD8ED-8B42-45D0-8BB7-5C0081FFF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116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79" name="Freeform 949">
                <a:extLst>
                  <a:ext uri="{FF2B5EF4-FFF2-40B4-BE49-F238E27FC236}">
                    <a16:creationId xmlns:a16="http://schemas.microsoft.com/office/drawing/2014/main" id="{1F662B40-AED1-48C5-A856-84DFBC6F4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115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0" name="Freeform 950">
                <a:extLst>
                  <a:ext uri="{FF2B5EF4-FFF2-40B4-BE49-F238E27FC236}">
                    <a16:creationId xmlns:a16="http://schemas.microsoft.com/office/drawing/2014/main" id="{402BAF3B-5BDA-4839-A2CF-F23166FDA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1158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1" name="Freeform 951">
                <a:extLst>
                  <a:ext uri="{FF2B5EF4-FFF2-40B4-BE49-F238E27FC236}">
                    <a16:creationId xmlns:a16="http://schemas.microsoft.com/office/drawing/2014/main" id="{813B0785-DCD3-4687-9253-BCC219F7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12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2" name="Freeform 952">
                <a:extLst>
                  <a:ext uri="{FF2B5EF4-FFF2-40B4-BE49-F238E27FC236}">
                    <a16:creationId xmlns:a16="http://schemas.microsoft.com/office/drawing/2014/main" id="{7985D184-894C-45D9-B779-930BCE795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174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3" name="Freeform 953">
                <a:extLst>
                  <a:ext uri="{FF2B5EF4-FFF2-40B4-BE49-F238E27FC236}">
                    <a16:creationId xmlns:a16="http://schemas.microsoft.com/office/drawing/2014/main" id="{A3390AA9-E970-4DC5-9E51-A2DF14489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119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4" name="Freeform 954">
                <a:extLst>
                  <a:ext uri="{FF2B5EF4-FFF2-40B4-BE49-F238E27FC236}">
                    <a16:creationId xmlns:a16="http://schemas.microsoft.com/office/drawing/2014/main" id="{6065B292-B03C-4414-B8A5-4EC690D0E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17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5" name="Freeform 955">
                <a:extLst>
                  <a:ext uri="{FF2B5EF4-FFF2-40B4-BE49-F238E27FC236}">
                    <a16:creationId xmlns:a16="http://schemas.microsoft.com/office/drawing/2014/main" id="{5FB57A7A-13E2-43AE-A2A8-807941E89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16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6" name="Freeform 956">
                <a:extLst>
                  <a:ext uri="{FF2B5EF4-FFF2-40B4-BE49-F238E27FC236}">
                    <a16:creationId xmlns:a16="http://schemas.microsoft.com/office/drawing/2014/main" id="{C57560C5-B089-4791-AA51-4E019457A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14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7" name="Freeform 957">
                <a:extLst>
                  <a:ext uri="{FF2B5EF4-FFF2-40B4-BE49-F238E27FC236}">
                    <a16:creationId xmlns:a16="http://schemas.microsoft.com/office/drawing/2014/main" id="{8D23D57B-81E9-4E2C-9318-BCFA63138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229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8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8" name="Freeform 958">
                <a:extLst>
                  <a:ext uri="{FF2B5EF4-FFF2-40B4-BE49-F238E27FC236}">
                    <a16:creationId xmlns:a16="http://schemas.microsoft.com/office/drawing/2014/main" id="{5935562C-CBDC-47BE-BEC0-9D482FC66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123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89" name="Freeform 959">
                <a:extLst>
                  <a:ext uri="{FF2B5EF4-FFF2-40B4-BE49-F238E27FC236}">
                    <a16:creationId xmlns:a16="http://schemas.microsoft.com/office/drawing/2014/main" id="{8F840169-DECC-493D-8F39-FB4A1AD50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253"/>
                <a:ext cx="11" cy="11"/>
              </a:xfrm>
              <a:custGeom>
                <a:avLst/>
                <a:gdLst>
                  <a:gd name="T0" fmla="*/ 37 w 6"/>
                  <a:gd name="T1" fmla="*/ 37 h 6"/>
                  <a:gd name="T2" fmla="*/ 7 w 6"/>
                  <a:gd name="T3" fmla="*/ 0 h 6"/>
                  <a:gd name="T4" fmla="*/ 0 w 6"/>
                  <a:gd name="T5" fmla="*/ 2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4" y="4"/>
                      <a:pt x="3" y="2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0" name="Freeform 960">
                <a:extLst>
                  <a:ext uri="{FF2B5EF4-FFF2-40B4-BE49-F238E27FC236}">
                    <a16:creationId xmlns:a16="http://schemas.microsoft.com/office/drawing/2014/main" id="{2FA0DBA6-8554-42EF-B30C-A4F86BBDE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302"/>
                <a:ext cx="28" cy="31"/>
              </a:xfrm>
              <a:custGeom>
                <a:avLst/>
                <a:gdLst>
                  <a:gd name="T0" fmla="*/ 39 w 15"/>
                  <a:gd name="T1" fmla="*/ 64 h 16"/>
                  <a:gd name="T2" fmla="*/ 21 w 15"/>
                  <a:gd name="T3" fmla="*/ 93 h 16"/>
                  <a:gd name="T4" fmla="*/ 97 w 15"/>
                  <a:gd name="T5" fmla="*/ 101 h 16"/>
                  <a:gd name="T6" fmla="*/ 24 w 15"/>
                  <a:gd name="T7" fmla="*/ 31 h 16"/>
                  <a:gd name="T8" fmla="*/ 21 w 15"/>
                  <a:gd name="T9" fmla="*/ 79 h 16"/>
                  <a:gd name="T10" fmla="*/ 45 w 15"/>
                  <a:gd name="T11" fmla="*/ 60 h 16"/>
                  <a:gd name="T12" fmla="*/ 52 w 15"/>
                  <a:gd name="T13" fmla="*/ 72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6" y="9"/>
                    </a:moveTo>
                    <a:cubicBezTo>
                      <a:pt x="4" y="5"/>
                      <a:pt x="0" y="10"/>
                      <a:pt x="3" y="13"/>
                    </a:cubicBezTo>
                    <a:cubicBezTo>
                      <a:pt x="5" y="16"/>
                      <a:pt x="12" y="16"/>
                      <a:pt x="15" y="14"/>
                    </a:cubicBezTo>
                    <a:cubicBezTo>
                      <a:pt x="15" y="9"/>
                      <a:pt x="10" y="0"/>
                      <a:pt x="4" y="4"/>
                    </a:cubicBezTo>
                    <a:cubicBezTo>
                      <a:pt x="2" y="6"/>
                      <a:pt x="0" y="10"/>
                      <a:pt x="3" y="11"/>
                    </a:cubicBezTo>
                    <a:cubicBezTo>
                      <a:pt x="5" y="12"/>
                      <a:pt x="9" y="9"/>
                      <a:pt x="7" y="8"/>
                    </a:cubicBezTo>
                    <a:cubicBezTo>
                      <a:pt x="7" y="9"/>
                      <a:pt x="7" y="10"/>
                      <a:pt x="8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1" name="Freeform 961">
                <a:extLst>
                  <a:ext uri="{FF2B5EF4-FFF2-40B4-BE49-F238E27FC236}">
                    <a16:creationId xmlns:a16="http://schemas.microsoft.com/office/drawing/2014/main" id="{97FDCBD9-A4BC-49B8-980E-E134B048F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1300"/>
                <a:ext cx="7" cy="9"/>
              </a:xfrm>
              <a:custGeom>
                <a:avLst/>
                <a:gdLst>
                  <a:gd name="T0" fmla="*/ 0 w 4"/>
                  <a:gd name="T1" fmla="*/ 13 h 5"/>
                  <a:gd name="T2" fmla="*/ 7 w 4"/>
                  <a:gd name="T3" fmla="*/ 23 h 5"/>
                  <a:gd name="T4" fmla="*/ 12 w 4"/>
                  <a:gd name="T5" fmla="*/ 0 h 5"/>
                  <a:gd name="T6" fmla="*/ 0 w 4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5"/>
                      <a:pt x="4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2" name="Freeform 962">
                <a:extLst>
                  <a:ext uri="{FF2B5EF4-FFF2-40B4-BE49-F238E27FC236}">
                    <a16:creationId xmlns:a16="http://schemas.microsoft.com/office/drawing/2014/main" id="{E5F1B14E-DEAD-4C0A-8972-FBA0FCAEE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233"/>
                <a:ext cx="18" cy="20"/>
              </a:xfrm>
              <a:custGeom>
                <a:avLst/>
                <a:gdLst>
                  <a:gd name="T0" fmla="*/ 23 w 10"/>
                  <a:gd name="T1" fmla="*/ 24 h 10"/>
                  <a:gd name="T2" fmla="*/ 52 w 10"/>
                  <a:gd name="T3" fmla="*/ 40 h 10"/>
                  <a:gd name="T4" fmla="*/ 13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4" y="3"/>
                    </a:moveTo>
                    <a:cubicBezTo>
                      <a:pt x="0" y="6"/>
                      <a:pt x="7" y="10"/>
                      <a:pt x="9" y="5"/>
                    </a:cubicBezTo>
                    <a:cubicBezTo>
                      <a:pt x="10" y="2"/>
                      <a:pt x="5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3" name="Freeform 963">
                <a:extLst>
                  <a:ext uri="{FF2B5EF4-FFF2-40B4-BE49-F238E27FC236}">
                    <a16:creationId xmlns:a16="http://schemas.microsoft.com/office/drawing/2014/main" id="{A20308C6-E40F-4C56-B0C1-AB32B1561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1258"/>
                <a:ext cx="6" cy="4"/>
              </a:xfrm>
              <a:custGeom>
                <a:avLst/>
                <a:gdLst>
                  <a:gd name="T0" fmla="*/ 24 w 3"/>
                  <a:gd name="T1" fmla="*/ 0 h 2"/>
                  <a:gd name="T2" fmla="*/ 0 w 3"/>
                  <a:gd name="T3" fmla="*/ 16 h 2"/>
                  <a:gd name="T4" fmla="*/ 8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4" name="Freeform 964">
                <a:extLst>
                  <a:ext uri="{FF2B5EF4-FFF2-40B4-BE49-F238E27FC236}">
                    <a16:creationId xmlns:a16="http://schemas.microsoft.com/office/drawing/2014/main" id="{B2DB8F25-95F4-4265-9251-A3D951057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26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5" name="Freeform 965">
                <a:extLst>
                  <a:ext uri="{FF2B5EF4-FFF2-40B4-BE49-F238E27FC236}">
                    <a16:creationId xmlns:a16="http://schemas.microsoft.com/office/drawing/2014/main" id="{E5559342-70A9-4B9B-8CDE-CD06AD93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1292"/>
                <a:ext cx="19" cy="8"/>
              </a:xfrm>
              <a:custGeom>
                <a:avLst/>
                <a:gdLst>
                  <a:gd name="T0" fmla="*/ 29 w 10"/>
                  <a:gd name="T1" fmla="*/ 0 h 4"/>
                  <a:gd name="T2" fmla="*/ 40 w 10"/>
                  <a:gd name="T3" fmla="*/ 24 h 4"/>
                  <a:gd name="T4" fmla="*/ 68 w 10"/>
                  <a:gd name="T5" fmla="*/ 24 h 4"/>
                  <a:gd name="T6" fmla="*/ 48 w 10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4" y="0"/>
                    </a:moveTo>
                    <a:cubicBezTo>
                      <a:pt x="0" y="1"/>
                      <a:pt x="4" y="3"/>
                      <a:pt x="6" y="3"/>
                    </a:cubicBezTo>
                    <a:cubicBezTo>
                      <a:pt x="7" y="4"/>
                      <a:pt x="8" y="3"/>
                      <a:pt x="10" y="3"/>
                    </a:cubicBezTo>
                    <a:cubicBezTo>
                      <a:pt x="9" y="2"/>
                      <a:pt x="8" y="1"/>
                      <a:pt x="7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6" name="Freeform 966">
                <a:extLst>
                  <a:ext uri="{FF2B5EF4-FFF2-40B4-BE49-F238E27FC236}">
                    <a16:creationId xmlns:a16="http://schemas.microsoft.com/office/drawing/2014/main" id="{F6C9299E-5948-4267-B474-CB2095087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306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7" name="Freeform 967">
                <a:extLst>
                  <a:ext uri="{FF2B5EF4-FFF2-40B4-BE49-F238E27FC236}">
                    <a16:creationId xmlns:a16="http://schemas.microsoft.com/office/drawing/2014/main" id="{CED0C8DE-EA5D-4D57-9029-FE30168B4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268"/>
                <a:ext cx="17" cy="18"/>
              </a:xfrm>
              <a:custGeom>
                <a:avLst/>
                <a:gdLst>
                  <a:gd name="T0" fmla="*/ 28 w 9"/>
                  <a:gd name="T1" fmla="*/ 24 h 9"/>
                  <a:gd name="T2" fmla="*/ 32 w 9"/>
                  <a:gd name="T3" fmla="*/ 24 h 9"/>
                  <a:gd name="T4" fmla="*/ 15 w 9"/>
                  <a:gd name="T5" fmla="*/ 0 h 9"/>
                  <a:gd name="T6" fmla="*/ 53 w 9"/>
                  <a:gd name="T7" fmla="*/ 40 h 9"/>
                  <a:gd name="T8" fmla="*/ 15 w 9"/>
                  <a:gd name="T9" fmla="*/ 7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3"/>
                    </a:moveTo>
                    <a:cubicBezTo>
                      <a:pt x="4" y="3"/>
                      <a:pt x="4" y="2"/>
                      <a:pt x="5" y="3"/>
                    </a:cubicBezTo>
                    <a:cubicBezTo>
                      <a:pt x="3" y="4"/>
                      <a:pt x="0" y="2"/>
                      <a:pt x="2" y="0"/>
                    </a:cubicBezTo>
                    <a:cubicBezTo>
                      <a:pt x="3" y="1"/>
                      <a:pt x="8" y="4"/>
                      <a:pt x="8" y="5"/>
                    </a:cubicBezTo>
                    <a:cubicBezTo>
                      <a:pt x="9" y="8"/>
                      <a:pt x="3" y="8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8" name="Freeform 968">
                <a:extLst>
                  <a:ext uri="{FF2B5EF4-FFF2-40B4-BE49-F238E27FC236}">
                    <a16:creationId xmlns:a16="http://schemas.microsoft.com/office/drawing/2014/main" id="{CD37D70C-1A45-40F0-8138-B2D6644FF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274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0 w 4"/>
                  <a:gd name="T3" fmla="*/ 24 h 3"/>
                  <a:gd name="T4" fmla="*/ 16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4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99" name="Freeform 969">
                <a:extLst>
                  <a:ext uri="{FF2B5EF4-FFF2-40B4-BE49-F238E27FC236}">
                    <a16:creationId xmlns:a16="http://schemas.microsoft.com/office/drawing/2014/main" id="{BAED23D3-B84D-4237-A71E-C6DB17711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1288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0" name="Freeform 970">
                <a:extLst>
                  <a:ext uri="{FF2B5EF4-FFF2-40B4-BE49-F238E27FC236}">
                    <a16:creationId xmlns:a16="http://schemas.microsoft.com/office/drawing/2014/main" id="{C5D6BF36-A388-42B1-95F9-33BABF0DE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68"/>
                <a:ext cx="7" cy="6"/>
              </a:xfrm>
              <a:custGeom>
                <a:avLst/>
                <a:gdLst>
                  <a:gd name="T0" fmla="*/ 12 w 4"/>
                  <a:gd name="T1" fmla="*/ 16 h 3"/>
                  <a:gd name="T2" fmla="*/ 12 w 4"/>
                  <a:gd name="T3" fmla="*/ 24 h 3"/>
                  <a:gd name="T4" fmla="*/ 0 w 4"/>
                  <a:gd name="T5" fmla="*/ 0 h 3"/>
                  <a:gd name="T6" fmla="*/ 7 w 4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1" name="Freeform 971">
                <a:extLst>
                  <a:ext uri="{FF2B5EF4-FFF2-40B4-BE49-F238E27FC236}">
                    <a16:creationId xmlns:a16="http://schemas.microsoft.com/office/drawing/2014/main" id="{AC5A0A87-C534-4440-A984-57E886D0C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129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2" name="Freeform 972">
                <a:extLst>
                  <a:ext uri="{FF2B5EF4-FFF2-40B4-BE49-F238E27FC236}">
                    <a16:creationId xmlns:a16="http://schemas.microsoft.com/office/drawing/2014/main" id="{C1272E76-295E-463D-9047-FA3EB2648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317"/>
                <a:ext cx="8" cy="8"/>
              </a:xfrm>
              <a:custGeom>
                <a:avLst/>
                <a:gdLst>
                  <a:gd name="T0" fmla="*/ 32 w 4"/>
                  <a:gd name="T1" fmla="*/ 16 h 4"/>
                  <a:gd name="T2" fmla="*/ 16 w 4"/>
                  <a:gd name="T3" fmla="*/ 32 h 4"/>
                  <a:gd name="T4" fmla="*/ 8 w 4"/>
                  <a:gd name="T5" fmla="*/ 0 h 4"/>
                  <a:gd name="T6" fmla="*/ 8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3" name="Freeform 973">
                <a:extLst>
                  <a:ext uri="{FF2B5EF4-FFF2-40B4-BE49-F238E27FC236}">
                    <a16:creationId xmlns:a16="http://schemas.microsoft.com/office/drawing/2014/main" id="{5E28E5FB-7E0E-4FF9-A134-EC2787C0E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134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4" name="Freeform 974">
                <a:extLst>
                  <a:ext uri="{FF2B5EF4-FFF2-40B4-BE49-F238E27FC236}">
                    <a16:creationId xmlns:a16="http://schemas.microsoft.com/office/drawing/2014/main" id="{FE1009C0-0DE6-40DB-81E7-BA52B13DD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37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5" name="Freeform 975">
                <a:extLst>
                  <a:ext uri="{FF2B5EF4-FFF2-40B4-BE49-F238E27FC236}">
                    <a16:creationId xmlns:a16="http://schemas.microsoft.com/office/drawing/2014/main" id="{0A0A8187-14C3-41A1-A92E-CEEAAC6FF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131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6" name="Freeform 976">
                <a:extLst>
                  <a:ext uri="{FF2B5EF4-FFF2-40B4-BE49-F238E27FC236}">
                    <a16:creationId xmlns:a16="http://schemas.microsoft.com/office/drawing/2014/main" id="{B4CA96F8-2994-4E9A-ADC7-6F2F0FB59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249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7" name="Freeform 977">
                <a:extLst>
                  <a:ext uri="{FF2B5EF4-FFF2-40B4-BE49-F238E27FC236}">
                    <a16:creationId xmlns:a16="http://schemas.microsoft.com/office/drawing/2014/main" id="{2F02E1EC-8BC0-4E8A-BF70-F285003D7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33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5 w 2"/>
                  <a:gd name="T3" fmla="*/ 8 h 1"/>
                  <a:gd name="T4" fmla="*/ 5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8" name="Freeform 978">
                <a:extLst>
                  <a:ext uri="{FF2B5EF4-FFF2-40B4-BE49-F238E27FC236}">
                    <a16:creationId xmlns:a16="http://schemas.microsoft.com/office/drawing/2014/main" id="{F9565543-8C11-49FA-8A6F-F81F5D4BF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1264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1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09" name="Freeform 979">
                <a:extLst>
                  <a:ext uri="{FF2B5EF4-FFF2-40B4-BE49-F238E27FC236}">
                    <a16:creationId xmlns:a16="http://schemas.microsoft.com/office/drawing/2014/main" id="{28EFDD8E-F62B-486D-A53C-0917EE13E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410"/>
                <a:ext cx="8" cy="23"/>
              </a:xfrm>
              <a:custGeom>
                <a:avLst/>
                <a:gdLst>
                  <a:gd name="T0" fmla="*/ 16 w 4"/>
                  <a:gd name="T1" fmla="*/ 48 h 12"/>
                  <a:gd name="T2" fmla="*/ 24 w 4"/>
                  <a:gd name="T3" fmla="*/ 84 h 12"/>
                  <a:gd name="T4" fmla="*/ 0 w 4"/>
                  <a:gd name="T5" fmla="*/ 2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">
                    <a:moveTo>
                      <a:pt x="2" y="7"/>
                    </a:moveTo>
                    <a:cubicBezTo>
                      <a:pt x="0" y="9"/>
                      <a:pt x="1" y="11"/>
                      <a:pt x="3" y="12"/>
                    </a:cubicBezTo>
                    <a:cubicBezTo>
                      <a:pt x="4" y="10"/>
                      <a:pt x="2" y="0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0" name="Freeform 980">
                <a:extLst>
                  <a:ext uri="{FF2B5EF4-FFF2-40B4-BE49-F238E27FC236}">
                    <a16:creationId xmlns:a16="http://schemas.microsoft.com/office/drawing/2014/main" id="{E3FFAAB7-6751-4B43-ABF4-694A1D95A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1335"/>
                <a:ext cx="14" cy="10"/>
              </a:xfrm>
              <a:custGeom>
                <a:avLst/>
                <a:gdLst>
                  <a:gd name="T0" fmla="*/ 12 w 8"/>
                  <a:gd name="T1" fmla="*/ 16 h 5"/>
                  <a:gd name="T2" fmla="*/ 37 w 8"/>
                  <a:gd name="T3" fmla="*/ 24 h 5"/>
                  <a:gd name="T4" fmla="*/ 12 w 8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2" y="2"/>
                    </a:moveTo>
                    <a:cubicBezTo>
                      <a:pt x="0" y="5"/>
                      <a:pt x="6" y="5"/>
                      <a:pt x="7" y="3"/>
                    </a:cubicBezTo>
                    <a:cubicBezTo>
                      <a:pt x="8" y="1"/>
                      <a:pt x="3" y="0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1" name="Freeform 981">
                <a:extLst>
                  <a:ext uri="{FF2B5EF4-FFF2-40B4-BE49-F238E27FC236}">
                    <a16:creationId xmlns:a16="http://schemas.microsoft.com/office/drawing/2014/main" id="{6449603A-F76B-4491-9BCB-093ED4818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311"/>
                <a:ext cx="17" cy="16"/>
              </a:xfrm>
              <a:custGeom>
                <a:avLst/>
                <a:gdLst>
                  <a:gd name="T0" fmla="*/ 15 w 9"/>
                  <a:gd name="T1" fmla="*/ 32 h 8"/>
                  <a:gd name="T2" fmla="*/ 40 w 9"/>
                  <a:gd name="T3" fmla="*/ 32 h 8"/>
                  <a:gd name="T4" fmla="*/ 15 w 9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2" y="4"/>
                    </a:moveTo>
                    <a:cubicBezTo>
                      <a:pt x="0" y="5"/>
                      <a:pt x="4" y="8"/>
                      <a:pt x="6" y="4"/>
                    </a:cubicBezTo>
                    <a:cubicBezTo>
                      <a:pt x="9" y="0"/>
                      <a:pt x="3" y="0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2" name="Freeform 982">
                <a:extLst>
                  <a:ext uri="{FF2B5EF4-FFF2-40B4-BE49-F238E27FC236}">
                    <a16:creationId xmlns:a16="http://schemas.microsoft.com/office/drawing/2014/main" id="{E437F7C2-CD9B-405E-9300-31EC6B5FE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306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16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3" name="Freeform 983">
                <a:extLst>
                  <a:ext uri="{FF2B5EF4-FFF2-40B4-BE49-F238E27FC236}">
                    <a16:creationId xmlns:a16="http://schemas.microsoft.com/office/drawing/2014/main" id="{BA76127D-CBB8-4237-8815-1574A9A9D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132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4" name="Freeform 984">
                <a:extLst>
                  <a:ext uri="{FF2B5EF4-FFF2-40B4-BE49-F238E27FC236}">
                    <a16:creationId xmlns:a16="http://schemas.microsoft.com/office/drawing/2014/main" id="{F418137E-F6DC-4B8B-8327-5B68B97B0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274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5" name="Freeform 985">
                <a:extLst>
                  <a:ext uri="{FF2B5EF4-FFF2-40B4-BE49-F238E27FC236}">
                    <a16:creationId xmlns:a16="http://schemas.microsoft.com/office/drawing/2014/main" id="{FAFB855D-86B2-4119-8182-6853F7B04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235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6" name="Freeform 986">
                <a:extLst>
                  <a:ext uri="{FF2B5EF4-FFF2-40B4-BE49-F238E27FC236}">
                    <a16:creationId xmlns:a16="http://schemas.microsoft.com/office/drawing/2014/main" id="{062A5760-FA56-4433-A186-290756608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1266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7" name="Freeform 987">
                <a:extLst>
                  <a:ext uri="{FF2B5EF4-FFF2-40B4-BE49-F238E27FC236}">
                    <a16:creationId xmlns:a16="http://schemas.microsoft.com/office/drawing/2014/main" id="{33B02F85-5A9A-486F-A022-609396683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29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8" name="Freeform 988">
                <a:extLst>
                  <a:ext uri="{FF2B5EF4-FFF2-40B4-BE49-F238E27FC236}">
                    <a16:creationId xmlns:a16="http://schemas.microsoft.com/office/drawing/2014/main" id="{A39E6D8C-2E6D-4C08-99D1-8CE392844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370"/>
                <a:ext cx="5" cy="8"/>
              </a:xfrm>
              <a:custGeom>
                <a:avLst/>
                <a:gdLst>
                  <a:gd name="T0" fmla="*/ 8 w 3"/>
                  <a:gd name="T1" fmla="*/ 8 h 4"/>
                  <a:gd name="T2" fmla="*/ 5 w 3"/>
                  <a:gd name="T3" fmla="*/ 24 h 4"/>
                  <a:gd name="T4" fmla="*/ 8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4"/>
                      <a:pt x="3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19" name="Freeform 989">
                <a:extLst>
                  <a:ext uri="{FF2B5EF4-FFF2-40B4-BE49-F238E27FC236}">
                    <a16:creationId xmlns:a16="http://schemas.microsoft.com/office/drawing/2014/main" id="{F689B6DB-DABE-477D-A294-855708EC2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1254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0" name="Freeform 990">
                <a:extLst>
                  <a:ext uri="{FF2B5EF4-FFF2-40B4-BE49-F238E27FC236}">
                    <a16:creationId xmlns:a16="http://schemas.microsoft.com/office/drawing/2014/main" id="{802993CC-4643-41A1-BA24-1CA673FE1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24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1" name="Freeform 991">
                <a:extLst>
                  <a:ext uri="{FF2B5EF4-FFF2-40B4-BE49-F238E27FC236}">
                    <a16:creationId xmlns:a16="http://schemas.microsoft.com/office/drawing/2014/main" id="{9E8840E6-E379-4C52-A9AD-18DCFA38D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420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2" name="Freeform 992">
                <a:extLst>
                  <a:ext uri="{FF2B5EF4-FFF2-40B4-BE49-F238E27FC236}">
                    <a16:creationId xmlns:a16="http://schemas.microsoft.com/office/drawing/2014/main" id="{FFF75C72-CD0C-405F-9D6C-43B53DA63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1284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3" name="Freeform 993">
                <a:extLst>
                  <a:ext uri="{FF2B5EF4-FFF2-40B4-BE49-F238E27FC236}">
                    <a16:creationId xmlns:a16="http://schemas.microsoft.com/office/drawing/2014/main" id="{F33179C4-4230-4258-A792-DC3EC2D4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347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4" name="Freeform 994">
                <a:extLst>
                  <a:ext uri="{FF2B5EF4-FFF2-40B4-BE49-F238E27FC236}">
                    <a16:creationId xmlns:a16="http://schemas.microsoft.com/office/drawing/2014/main" id="{C1208B98-F9C9-4F6B-BEBB-D00036D27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36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5" name="Freeform 995">
                <a:extLst>
                  <a:ext uri="{FF2B5EF4-FFF2-40B4-BE49-F238E27FC236}">
                    <a16:creationId xmlns:a16="http://schemas.microsoft.com/office/drawing/2014/main" id="{7913A890-B499-4464-AAED-8803E4E0B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1386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6" name="Freeform 996">
                <a:extLst>
                  <a:ext uri="{FF2B5EF4-FFF2-40B4-BE49-F238E27FC236}">
                    <a16:creationId xmlns:a16="http://schemas.microsoft.com/office/drawing/2014/main" id="{CF4B3A25-0530-4C5E-A4F6-C957D4794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235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16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7" name="Freeform 997">
                <a:extLst>
                  <a:ext uri="{FF2B5EF4-FFF2-40B4-BE49-F238E27FC236}">
                    <a16:creationId xmlns:a16="http://schemas.microsoft.com/office/drawing/2014/main" id="{4F330B8A-5F2E-4A83-BB4D-6D7D9CF49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180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8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8" name="Freeform 998">
                <a:extLst>
                  <a:ext uri="{FF2B5EF4-FFF2-40B4-BE49-F238E27FC236}">
                    <a16:creationId xmlns:a16="http://schemas.microsoft.com/office/drawing/2014/main" id="{4B5D8377-D1D6-47C9-A444-84B736DE5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8" y="119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29" name="Freeform 999">
                <a:extLst>
                  <a:ext uri="{FF2B5EF4-FFF2-40B4-BE49-F238E27FC236}">
                    <a16:creationId xmlns:a16="http://schemas.microsoft.com/office/drawing/2014/main" id="{E9CC0DD4-9AC0-46A4-888A-B8D716740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203"/>
                <a:ext cx="13" cy="10"/>
              </a:xfrm>
              <a:custGeom>
                <a:avLst/>
                <a:gdLst>
                  <a:gd name="T0" fmla="*/ 24 w 7"/>
                  <a:gd name="T1" fmla="*/ 8 h 5"/>
                  <a:gd name="T2" fmla="*/ 7 w 7"/>
                  <a:gd name="T3" fmla="*/ 24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cubicBezTo>
                      <a:pt x="3" y="0"/>
                      <a:pt x="0" y="1"/>
                      <a:pt x="1" y="3"/>
                    </a:cubicBezTo>
                    <a:cubicBezTo>
                      <a:pt x="2" y="5"/>
                      <a:pt x="7" y="4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0" name="Freeform 1000">
                <a:extLst>
                  <a:ext uri="{FF2B5EF4-FFF2-40B4-BE49-F238E27FC236}">
                    <a16:creationId xmlns:a16="http://schemas.microsoft.com/office/drawing/2014/main" id="{50A506D8-20E0-49F2-B481-82B957047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20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1" name="Freeform 1001">
                <a:extLst>
                  <a:ext uri="{FF2B5EF4-FFF2-40B4-BE49-F238E27FC236}">
                    <a16:creationId xmlns:a16="http://schemas.microsoft.com/office/drawing/2014/main" id="{C1338647-D093-461A-A33C-7A3C3C386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215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2" name="Freeform 1002">
                <a:extLst>
                  <a:ext uri="{FF2B5EF4-FFF2-40B4-BE49-F238E27FC236}">
                    <a16:creationId xmlns:a16="http://schemas.microsoft.com/office/drawing/2014/main" id="{B281682C-B08D-4C12-9060-729BBF986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24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3" name="Freeform 1003">
                <a:extLst>
                  <a:ext uri="{FF2B5EF4-FFF2-40B4-BE49-F238E27FC236}">
                    <a16:creationId xmlns:a16="http://schemas.microsoft.com/office/drawing/2014/main" id="{3A28CC3A-689D-4F49-AF68-E00545BAC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268"/>
                <a:ext cx="7" cy="10"/>
              </a:xfrm>
              <a:custGeom>
                <a:avLst/>
                <a:gdLst>
                  <a:gd name="T0" fmla="*/ 21 w 4"/>
                  <a:gd name="T1" fmla="*/ 24 h 5"/>
                  <a:gd name="T2" fmla="*/ 12 w 4"/>
                  <a:gd name="T3" fmla="*/ 24 h 5"/>
                  <a:gd name="T4" fmla="*/ 12 w 4"/>
                  <a:gd name="T5" fmla="*/ 8 h 5"/>
                  <a:gd name="T6" fmla="*/ 12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3"/>
                      <a:pt x="4" y="1"/>
                      <a:pt x="2" y="1"/>
                    </a:cubicBezTo>
                    <a:cubicBezTo>
                      <a:pt x="0" y="0"/>
                      <a:pt x="0" y="5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4" name="Freeform 1004">
                <a:extLst>
                  <a:ext uri="{FF2B5EF4-FFF2-40B4-BE49-F238E27FC236}">
                    <a16:creationId xmlns:a16="http://schemas.microsoft.com/office/drawing/2014/main" id="{BF6EE9BD-BA1D-4774-944D-81B096A07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18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5" name="Freeform 1005">
                <a:extLst>
                  <a:ext uri="{FF2B5EF4-FFF2-40B4-BE49-F238E27FC236}">
                    <a16:creationId xmlns:a16="http://schemas.microsoft.com/office/drawing/2014/main" id="{2EC270D6-4BAA-4B53-B581-A91D7B4E3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18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16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6" name="Freeform 1006">
                <a:extLst>
                  <a:ext uri="{FF2B5EF4-FFF2-40B4-BE49-F238E27FC236}">
                    <a16:creationId xmlns:a16="http://schemas.microsoft.com/office/drawing/2014/main" id="{695BB649-7335-432C-9704-D7DF3BCA4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1315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1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7" name="Freeform 1007">
                <a:extLst>
                  <a:ext uri="{FF2B5EF4-FFF2-40B4-BE49-F238E27FC236}">
                    <a16:creationId xmlns:a16="http://schemas.microsoft.com/office/drawing/2014/main" id="{63F56FC8-1715-4D68-8EB2-810531E03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22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8" name="Freeform 1008">
                <a:extLst>
                  <a:ext uri="{FF2B5EF4-FFF2-40B4-BE49-F238E27FC236}">
                    <a16:creationId xmlns:a16="http://schemas.microsoft.com/office/drawing/2014/main" id="{C9928C6C-A8D9-4CDC-A81C-72696D35C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217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39" name="Freeform 1009">
                <a:extLst>
                  <a:ext uri="{FF2B5EF4-FFF2-40B4-BE49-F238E27FC236}">
                    <a16:creationId xmlns:a16="http://schemas.microsoft.com/office/drawing/2014/main" id="{15850E52-FE1D-4573-BFD4-2054EE692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19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0" name="Freeform 1010">
                <a:extLst>
                  <a:ext uri="{FF2B5EF4-FFF2-40B4-BE49-F238E27FC236}">
                    <a16:creationId xmlns:a16="http://schemas.microsoft.com/office/drawing/2014/main" id="{E4AB3EDA-71BC-4C23-85F9-D28833E7C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17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1" name="Freeform 1011">
                <a:extLst>
                  <a:ext uri="{FF2B5EF4-FFF2-40B4-BE49-F238E27FC236}">
                    <a16:creationId xmlns:a16="http://schemas.microsoft.com/office/drawing/2014/main" id="{5395369C-67D0-4586-BF15-749C81EF5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116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2" name="Freeform 1012">
                <a:extLst>
                  <a:ext uri="{FF2B5EF4-FFF2-40B4-BE49-F238E27FC236}">
                    <a16:creationId xmlns:a16="http://schemas.microsoft.com/office/drawing/2014/main" id="{7673CA6F-F114-4784-A02D-097943921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113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3" name="Freeform 1013">
                <a:extLst>
                  <a:ext uri="{FF2B5EF4-FFF2-40B4-BE49-F238E27FC236}">
                    <a16:creationId xmlns:a16="http://schemas.microsoft.com/office/drawing/2014/main" id="{D7348D91-EDB4-465B-977B-DB6001BD8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1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4" name="Freeform 1014">
                <a:extLst>
                  <a:ext uri="{FF2B5EF4-FFF2-40B4-BE49-F238E27FC236}">
                    <a16:creationId xmlns:a16="http://schemas.microsoft.com/office/drawing/2014/main" id="{BA732357-2FFC-4576-B93A-AC02EB16A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209"/>
                <a:ext cx="5" cy="4"/>
              </a:xfrm>
              <a:custGeom>
                <a:avLst/>
                <a:gdLst>
                  <a:gd name="T0" fmla="*/ 8 w 3"/>
                  <a:gd name="T1" fmla="*/ 16 h 2"/>
                  <a:gd name="T2" fmla="*/ 8 w 3"/>
                  <a:gd name="T3" fmla="*/ 16 h 2"/>
                  <a:gd name="T4" fmla="*/ 13 w 3"/>
                  <a:gd name="T5" fmla="*/ 8 h 2"/>
                  <a:gd name="T6" fmla="*/ 5 w 3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5" name="Freeform 1015">
                <a:extLst>
                  <a:ext uri="{FF2B5EF4-FFF2-40B4-BE49-F238E27FC236}">
                    <a16:creationId xmlns:a16="http://schemas.microsoft.com/office/drawing/2014/main" id="{35891A93-417D-410B-8835-3C51E010E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1217"/>
                <a:ext cx="11" cy="8"/>
              </a:xfrm>
              <a:custGeom>
                <a:avLst/>
                <a:gdLst>
                  <a:gd name="T0" fmla="*/ 13 w 6"/>
                  <a:gd name="T1" fmla="*/ 24 h 4"/>
                  <a:gd name="T2" fmla="*/ 24 w 6"/>
                  <a:gd name="T3" fmla="*/ 8 h 4"/>
                  <a:gd name="T4" fmla="*/ 13 w 6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6" y="2"/>
                      <a:pt x="4" y="4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6" name="Freeform 1016">
                <a:extLst>
                  <a:ext uri="{FF2B5EF4-FFF2-40B4-BE49-F238E27FC236}">
                    <a16:creationId xmlns:a16="http://schemas.microsoft.com/office/drawing/2014/main" id="{EBD255B9-5EDF-4E63-930B-6AA83AA50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215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16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7" name="Freeform 1017">
                <a:extLst>
                  <a:ext uri="{FF2B5EF4-FFF2-40B4-BE49-F238E27FC236}">
                    <a16:creationId xmlns:a16="http://schemas.microsoft.com/office/drawing/2014/main" id="{EC903AE7-AE34-4228-A677-22D522C17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118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8" name="Freeform 1018">
                <a:extLst>
                  <a:ext uri="{FF2B5EF4-FFF2-40B4-BE49-F238E27FC236}">
                    <a16:creationId xmlns:a16="http://schemas.microsoft.com/office/drawing/2014/main" id="{72D3CCA9-F77D-4C22-B6A0-1C18E0F81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34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49" name="Freeform 1019">
                <a:extLst>
                  <a:ext uri="{FF2B5EF4-FFF2-40B4-BE49-F238E27FC236}">
                    <a16:creationId xmlns:a16="http://schemas.microsoft.com/office/drawing/2014/main" id="{1089F66F-410A-45F3-B384-3810F453F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1266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5 w 2"/>
                  <a:gd name="T3" fmla="*/ 0 h 2"/>
                  <a:gd name="T4" fmla="*/ 5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0" name="Freeform 1020">
                <a:extLst>
                  <a:ext uri="{FF2B5EF4-FFF2-40B4-BE49-F238E27FC236}">
                    <a16:creationId xmlns:a16="http://schemas.microsoft.com/office/drawing/2014/main" id="{CB42DC87-4A1A-4B21-90D3-E053A2869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129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1" name="Freeform 1021">
                <a:extLst>
                  <a:ext uri="{FF2B5EF4-FFF2-40B4-BE49-F238E27FC236}">
                    <a16:creationId xmlns:a16="http://schemas.microsoft.com/office/drawing/2014/main" id="{F3B5DAE3-94CB-408F-9CAD-6B15520F3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256"/>
                <a:ext cx="8" cy="6"/>
              </a:xfrm>
              <a:custGeom>
                <a:avLst/>
                <a:gdLst>
                  <a:gd name="T0" fmla="*/ 8 w 4"/>
                  <a:gd name="T1" fmla="*/ 16 h 3"/>
                  <a:gd name="T2" fmla="*/ 0 w 4"/>
                  <a:gd name="T3" fmla="*/ 24 h 3"/>
                  <a:gd name="T4" fmla="*/ 16 w 4"/>
                  <a:gd name="T5" fmla="*/ 8 h 3"/>
                  <a:gd name="T6" fmla="*/ 0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2"/>
                      <a:pt x="1" y="0"/>
                      <a:pt x="2" y="1"/>
                    </a:cubicBezTo>
                    <a:cubicBezTo>
                      <a:pt x="4" y="1"/>
                      <a:pt x="1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2" name="Freeform 1022">
                <a:extLst>
                  <a:ext uri="{FF2B5EF4-FFF2-40B4-BE49-F238E27FC236}">
                    <a16:creationId xmlns:a16="http://schemas.microsoft.com/office/drawing/2014/main" id="{1C33C06B-5759-4917-8732-15E052DC1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19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3" name="Freeform 1023">
                <a:extLst>
                  <a:ext uri="{FF2B5EF4-FFF2-40B4-BE49-F238E27FC236}">
                    <a16:creationId xmlns:a16="http://schemas.microsoft.com/office/drawing/2014/main" id="{511A330D-394A-4739-811C-CC61089F1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1227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4" name="Freeform 1024">
                <a:extLst>
                  <a:ext uri="{FF2B5EF4-FFF2-40B4-BE49-F238E27FC236}">
                    <a16:creationId xmlns:a16="http://schemas.microsoft.com/office/drawing/2014/main" id="{9864C1F9-15E3-4BBD-A6A3-C37EE440B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131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5" name="Freeform 1025">
                <a:extLst>
                  <a:ext uri="{FF2B5EF4-FFF2-40B4-BE49-F238E27FC236}">
                    <a16:creationId xmlns:a16="http://schemas.microsoft.com/office/drawing/2014/main" id="{DE39EC3A-F9D3-433D-BC3D-7A79D727A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36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6" name="Freeform 1026">
                <a:extLst>
                  <a:ext uri="{FF2B5EF4-FFF2-40B4-BE49-F238E27FC236}">
                    <a16:creationId xmlns:a16="http://schemas.microsoft.com/office/drawing/2014/main" id="{C5252735-2275-4425-841C-FA2714C85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126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7" name="Freeform 1027">
                <a:extLst>
                  <a:ext uri="{FF2B5EF4-FFF2-40B4-BE49-F238E27FC236}">
                    <a16:creationId xmlns:a16="http://schemas.microsoft.com/office/drawing/2014/main" id="{A84ABB18-0693-4A8C-85ED-870EFEFA4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24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8" name="Freeform 1028">
                <a:extLst>
                  <a:ext uri="{FF2B5EF4-FFF2-40B4-BE49-F238E27FC236}">
                    <a16:creationId xmlns:a16="http://schemas.microsoft.com/office/drawing/2014/main" id="{5B66271C-DB0D-4B80-99F2-98483FBB8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59" name="Freeform 1029">
                <a:extLst>
                  <a:ext uri="{FF2B5EF4-FFF2-40B4-BE49-F238E27FC236}">
                    <a16:creationId xmlns:a16="http://schemas.microsoft.com/office/drawing/2014/main" id="{3C31A0E8-3A37-4A3D-8B57-2383DF131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304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0" name="Freeform 1030">
                <a:extLst>
                  <a:ext uri="{FF2B5EF4-FFF2-40B4-BE49-F238E27FC236}">
                    <a16:creationId xmlns:a16="http://schemas.microsoft.com/office/drawing/2014/main" id="{CEC31E47-2A78-4993-8681-C2DEEF069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3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1" name="Freeform 1031">
                <a:extLst>
                  <a:ext uri="{FF2B5EF4-FFF2-40B4-BE49-F238E27FC236}">
                    <a16:creationId xmlns:a16="http://schemas.microsoft.com/office/drawing/2014/main" id="{5DE44575-771C-4930-B67A-7C212116A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30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2" name="Freeform 1032">
                <a:extLst>
                  <a:ext uri="{FF2B5EF4-FFF2-40B4-BE49-F238E27FC236}">
                    <a16:creationId xmlns:a16="http://schemas.microsoft.com/office/drawing/2014/main" id="{FB550D0E-3FCA-45B4-877A-D6D407AE5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384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3" name="Freeform 1033">
                <a:extLst>
                  <a:ext uri="{FF2B5EF4-FFF2-40B4-BE49-F238E27FC236}">
                    <a16:creationId xmlns:a16="http://schemas.microsoft.com/office/drawing/2014/main" id="{551C0001-9795-49A1-BFE6-4F2AEB280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38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4" name="Freeform 1034">
                <a:extLst>
                  <a:ext uri="{FF2B5EF4-FFF2-40B4-BE49-F238E27FC236}">
                    <a16:creationId xmlns:a16="http://schemas.microsoft.com/office/drawing/2014/main" id="{65F8ABDD-6D5C-4537-8B8C-3DD4A49A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420"/>
                <a:ext cx="4" cy="3"/>
              </a:xfrm>
              <a:custGeom>
                <a:avLst/>
                <a:gdLst>
                  <a:gd name="T0" fmla="*/ 16 w 2"/>
                  <a:gd name="T1" fmla="*/ 5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5" name="Freeform 1035">
                <a:extLst>
                  <a:ext uri="{FF2B5EF4-FFF2-40B4-BE49-F238E27FC236}">
                    <a16:creationId xmlns:a16="http://schemas.microsoft.com/office/drawing/2014/main" id="{943759A4-7E5B-4AC5-9C3C-5E1F7FB12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1420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6" name="Freeform 1036">
                <a:extLst>
                  <a:ext uri="{FF2B5EF4-FFF2-40B4-BE49-F238E27FC236}">
                    <a16:creationId xmlns:a16="http://schemas.microsoft.com/office/drawing/2014/main" id="{11922E55-BC34-4CD5-BC40-FF3798591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33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7" name="Freeform 1037">
                <a:extLst>
                  <a:ext uri="{FF2B5EF4-FFF2-40B4-BE49-F238E27FC236}">
                    <a16:creationId xmlns:a16="http://schemas.microsoft.com/office/drawing/2014/main" id="{D184393E-4466-4DC7-8B96-923767096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20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8" name="Freeform 1038">
                <a:extLst>
                  <a:ext uri="{FF2B5EF4-FFF2-40B4-BE49-F238E27FC236}">
                    <a16:creationId xmlns:a16="http://schemas.microsoft.com/office/drawing/2014/main" id="{98CB6B9E-556F-404D-9DBF-0B64C91C3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1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9" name="Freeform 1039">
                <a:extLst>
                  <a:ext uri="{FF2B5EF4-FFF2-40B4-BE49-F238E27FC236}">
                    <a16:creationId xmlns:a16="http://schemas.microsoft.com/office/drawing/2014/main" id="{B0782ED2-CEF7-451F-A768-29E6E9307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1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0" name="Freeform 1040">
                <a:extLst>
                  <a:ext uri="{FF2B5EF4-FFF2-40B4-BE49-F238E27FC236}">
                    <a16:creationId xmlns:a16="http://schemas.microsoft.com/office/drawing/2014/main" id="{E63B4C0B-CCA6-41EC-9CB1-F1B19E504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21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1" name="Freeform 1041">
                <a:extLst>
                  <a:ext uri="{FF2B5EF4-FFF2-40B4-BE49-F238E27FC236}">
                    <a16:creationId xmlns:a16="http://schemas.microsoft.com/office/drawing/2014/main" id="{4D2C572F-7567-4156-8520-D14AB737B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21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2" name="Freeform 1042">
                <a:extLst>
                  <a:ext uri="{FF2B5EF4-FFF2-40B4-BE49-F238E27FC236}">
                    <a16:creationId xmlns:a16="http://schemas.microsoft.com/office/drawing/2014/main" id="{A4AB7966-5485-463C-A34B-B6DFE2E42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1237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3" name="Freeform 1043">
                <a:extLst>
                  <a:ext uri="{FF2B5EF4-FFF2-40B4-BE49-F238E27FC236}">
                    <a16:creationId xmlns:a16="http://schemas.microsoft.com/office/drawing/2014/main" id="{FD7F35F9-FC63-44FF-9555-C1CCDA189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141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4" name="Freeform 1044">
                <a:extLst>
                  <a:ext uri="{FF2B5EF4-FFF2-40B4-BE49-F238E27FC236}">
                    <a16:creationId xmlns:a16="http://schemas.microsoft.com/office/drawing/2014/main" id="{4DD35111-18A9-44BA-BD5F-30D3051DA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141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5" name="Freeform 1045">
                <a:extLst>
                  <a:ext uri="{FF2B5EF4-FFF2-40B4-BE49-F238E27FC236}">
                    <a16:creationId xmlns:a16="http://schemas.microsoft.com/office/drawing/2014/main" id="{8E281C6F-F4BA-4D18-8D20-E3A36C0B5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1315"/>
                <a:ext cx="17" cy="12"/>
              </a:xfrm>
              <a:custGeom>
                <a:avLst/>
                <a:gdLst>
                  <a:gd name="T0" fmla="*/ 32 w 9"/>
                  <a:gd name="T1" fmla="*/ 8 h 6"/>
                  <a:gd name="T2" fmla="*/ 21 w 9"/>
                  <a:gd name="T3" fmla="*/ 40 h 6"/>
                  <a:gd name="T4" fmla="*/ 32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5" y="1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6"/>
                      <a:pt x="9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6" name="Freeform 1046">
                <a:extLst>
                  <a:ext uri="{FF2B5EF4-FFF2-40B4-BE49-F238E27FC236}">
                    <a16:creationId xmlns:a16="http://schemas.microsoft.com/office/drawing/2014/main" id="{1DDE21FE-A1D1-4230-953F-8A7298290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309"/>
                <a:ext cx="5" cy="8"/>
              </a:xfrm>
              <a:custGeom>
                <a:avLst/>
                <a:gdLst>
                  <a:gd name="T0" fmla="*/ 0 w 3"/>
                  <a:gd name="T1" fmla="*/ 0 h 4"/>
                  <a:gd name="T2" fmla="*/ 13 w 3"/>
                  <a:gd name="T3" fmla="*/ 24 h 4"/>
                  <a:gd name="T4" fmla="*/ 5 w 3"/>
                  <a:gd name="T5" fmla="*/ 8 h 4"/>
                  <a:gd name="T6" fmla="*/ 0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1" y="4"/>
                      <a:pt x="3" y="3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7" name="Freeform 1047">
                <a:extLst>
                  <a:ext uri="{FF2B5EF4-FFF2-40B4-BE49-F238E27FC236}">
                    <a16:creationId xmlns:a16="http://schemas.microsoft.com/office/drawing/2014/main" id="{24F9B17C-2B13-49C2-8DDF-5C6F8B8A9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363"/>
                <a:ext cx="17" cy="13"/>
              </a:xfrm>
              <a:custGeom>
                <a:avLst/>
                <a:gdLst>
                  <a:gd name="T0" fmla="*/ 28 w 9"/>
                  <a:gd name="T1" fmla="*/ 32 h 7"/>
                  <a:gd name="T2" fmla="*/ 15 w 9"/>
                  <a:gd name="T3" fmla="*/ 32 h 7"/>
                  <a:gd name="T4" fmla="*/ 21 w 9"/>
                  <a:gd name="T5" fmla="*/ 45 h 7"/>
                  <a:gd name="T6" fmla="*/ 15 w 9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5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9" y="5"/>
                      <a:pt x="0" y="0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8" name="Freeform 1048">
                <a:extLst>
                  <a:ext uri="{FF2B5EF4-FFF2-40B4-BE49-F238E27FC236}">
                    <a16:creationId xmlns:a16="http://schemas.microsoft.com/office/drawing/2014/main" id="{29B1B46E-FF37-4C84-BAA8-D1F6BCD9C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425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0 h 3"/>
                  <a:gd name="T4" fmla="*/ 16 w 2"/>
                  <a:gd name="T5" fmla="*/ 16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9" name="Freeform 1049">
                <a:extLst>
                  <a:ext uri="{FF2B5EF4-FFF2-40B4-BE49-F238E27FC236}">
                    <a16:creationId xmlns:a16="http://schemas.microsoft.com/office/drawing/2014/main" id="{64FD55FD-33DF-4078-8D1C-D045C32D5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38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0" name="Freeform 1050">
                <a:extLst>
                  <a:ext uri="{FF2B5EF4-FFF2-40B4-BE49-F238E27FC236}">
                    <a16:creationId xmlns:a16="http://schemas.microsoft.com/office/drawing/2014/main" id="{B6651E84-4143-490C-9BF6-4A90D08F1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3" y="1292"/>
                <a:ext cx="5" cy="4"/>
              </a:xfrm>
              <a:custGeom>
                <a:avLst/>
                <a:gdLst>
                  <a:gd name="T0" fmla="*/ 13 w 3"/>
                  <a:gd name="T1" fmla="*/ 16 h 2"/>
                  <a:gd name="T2" fmla="*/ 5 w 3"/>
                  <a:gd name="T3" fmla="*/ 0 h 2"/>
                  <a:gd name="T4" fmla="*/ 5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2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1" name="Freeform 1051">
                <a:extLst>
                  <a:ext uri="{FF2B5EF4-FFF2-40B4-BE49-F238E27FC236}">
                    <a16:creationId xmlns:a16="http://schemas.microsoft.com/office/drawing/2014/main" id="{C354ED9A-3F3D-4698-A513-8FBAC5866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262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24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3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2" name="Freeform 1052">
                <a:extLst>
                  <a:ext uri="{FF2B5EF4-FFF2-40B4-BE49-F238E27FC236}">
                    <a16:creationId xmlns:a16="http://schemas.microsoft.com/office/drawing/2014/main" id="{5C6CEA3C-2D6B-4A7A-9006-1C63B454A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270"/>
                <a:ext cx="6" cy="8"/>
              </a:xfrm>
              <a:custGeom>
                <a:avLst/>
                <a:gdLst>
                  <a:gd name="T0" fmla="*/ 16 w 3"/>
                  <a:gd name="T1" fmla="*/ 0 h 4"/>
                  <a:gd name="T2" fmla="*/ 0 w 3"/>
                  <a:gd name="T3" fmla="*/ 24 h 4"/>
                  <a:gd name="T4" fmla="*/ 24 w 3"/>
                  <a:gd name="T5" fmla="*/ 8 h 4"/>
                  <a:gd name="T6" fmla="*/ 16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2" y="3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3" name="Freeform 1053">
                <a:extLst>
                  <a:ext uri="{FF2B5EF4-FFF2-40B4-BE49-F238E27FC236}">
                    <a16:creationId xmlns:a16="http://schemas.microsoft.com/office/drawing/2014/main" id="{988BCCE3-1C43-4EDC-B970-47E2A6449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1235"/>
                <a:ext cx="11" cy="12"/>
              </a:xfrm>
              <a:custGeom>
                <a:avLst/>
                <a:gdLst>
                  <a:gd name="T0" fmla="*/ 13 w 6"/>
                  <a:gd name="T1" fmla="*/ 24 h 6"/>
                  <a:gd name="T2" fmla="*/ 13 w 6"/>
                  <a:gd name="T3" fmla="*/ 32 h 6"/>
                  <a:gd name="T4" fmla="*/ 20 w 6"/>
                  <a:gd name="T5" fmla="*/ 24 h 6"/>
                  <a:gd name="T6" fmla="*/ 24 w 6"/>
                  <a:gd name="T7" fmla="*/ 40 h 6"/>
                  <a:gd name="T8" fmla="*/ 20 w 6"/>
                  <a:gd name="T9" fmla="*/ 1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2" y="3"/>
                      <a:pt x="2" y="3"/>
                      <a:pt x="2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1" y="1"/>
                      <a:pt x="0" y="6"/>
                      <a:pt x="4" y="5"/>
                    </a:cubicBezTo>
                    <a:cubicBezTo>
                      <a:pt x="6" y="4"/>
                      <a:pt x="5" y="0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4" name="Freeform 1054">
                <a:extLst>
                  <a:ext uri="{FF2B5EF4-FFF2-40B4-BE49-F238E27FC236}">
                    <a16:creationId xmlns:a16="http://schemas.microsoft.com/office/drawing/2014/main" id="{CA1A3758-AB21-4C64-AFC6-02DAEA6EB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258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8 w 2"/>
                  <a:gd name="T3" fmla="*/ 0 h 3"/>
                  <a:gd name="T4" fmla="*/ 8 w 2"/>
                  <a:gd name="T5" fmla="*/ 24 h 3"/>
                  <a:gd name="T6" fmla="*/ 16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5" name="Freeform 1055">
                <a:extLst>
                  <a:ext uri="{FF2B5EF4-FFF2-40B4-BE49-F238E27FC236}">
                    <a16:creationId xmlns:a16="http://schemas.microsoft.com/office/drawing/2014/main" id="{E0DF0D68-035B-4E02-AF9D-3CBA4BE3A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253"/>
                <a:ext cx="2" cy="1"/>
              </a:xfrm>
              <a:custGeom>
                <a:avLst/>
                <a:gdLst>
                  <a:gd name="T0" fmla="*/ 8 w 1"/>
                  <a:gd name="T1" fmla="*/ 1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6" name="Freeform 1056">
                <a:extLst>
                  <a:ext uri="{FF2B5EF4-FFF2-40B4-BE49-F238E27FC236}">
                    <a16:creationId xmlns:a16="http://schemas.microsoft.com/office/drawing/2014/main" id="{205F1E7D-F407-4F11-97E7-C53E0AB39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24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16 w 2"/>
                  <a:gd name="T5" fmla="*/ 0 h 2"/>
                  <a:gd name="T6" fmla="*/ 0 w 2"/>
                  <a:gd name="T7" fmla="*/ 8 h 2"/>
                  <a:gd name="T8" fmla="*/ 8 w 2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7" name="Freeform 1057">
                <a:extLst>
                  <a:ext uri="{FF2B5EF4-FFF2-40B4-BE49-F238E27FC236}">
                    <a16:creationId xmlns:a16="http://schemas.microsoft.com/office/drawing/2014/main" id="{0B404EDC-5A9E-492F-9376-13E355180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205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8 h 3"/>
                  <a:gd name="T4" fmla="*/ 8 w 2"/>
                  <a:gd name="T5" fmla="*/ 0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8" name="Freeform 1058">
                <a:extLst>
                  <a:ext uri="{FF2B5EF4-FFF2-40B4-BE49-F238E27FC236}">
                    <a16:creationId xmlns:a16="http://schemas.microsoft.com/office/drawing/2014/main" id="{D7A6F0ED-C796-4AEA-B01B-8907D1323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18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9" name="Freeform 1059">
                <a:extLst>
                  <a:ext uri="{FF2B5EF4-FFF2-40B4-BE49-F238E27FC236}">
                    <a16:creationId xmlns:a16="http://schemas.microsoft.com/office/drawing/2014/main" id="{026745C3-7ECC-4D33-8A56-F2AEE6556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21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0" name="Freeform 1060">
                <a:extLst>
                  <a:ext uri="{FF2B5EF4-FFF2-40B4-BE49-F238E27FC236}">
                    <a16:creationId xmlns:a16="http://schemas.microsoft.com/office/drawing/2014/main" id="{03CEB108-05E7-4886-BE43-CC76C4135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23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1" name="Freeform 1061">
                <a:extLst>
                  <a:ext uri="{FF2B5EF4-FFF2-40B4-BE49-F238E27FC236}">
                    <a16:creationId xmlns:a16="http://schemas.microsoft.com/office/drawing/2014/main" id="{9C27868D-68BE-47FB-807F-C25437548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217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2" name="Freeform 1062">
                <a:extLst>
                  <a:ext uri="{FF2B5EF4-FFF2-40B4-BE49-F238E27FC236}">
                    <a16:creationId xmlns:a16="http://schemas.microsoft.com/office/drawing/2014/main" id="{0530DD3A-3974-4FAB-8325-457E5D17A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366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3" name="Freeform 1063">
                <a:extLst>
                  <a:ext uri="{FF2B5EF4-FFF2-40B4-BE49-F238E27FC236}">
                    <a16:creationId xmlns:a16="http://schemas.microsoft.com/office/drawing/2014/main" id="{EFC1C818-F04E-4F99-908F-3DCD00E78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19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4" name="Freeform 1064">
                <a:extLst>
                  <a:ext uri="{FF2B5EF4-FFF2-40B4-BE49-F238E27FC236}">
                    <a16:creationId xmlns:a16="http://schemas.microsoft.com/office/drawing/2014/main" id="{B9DE0AA0-6D9D-40F2-A079-897F42828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1135"/>
                <a:ext cx="7" cy="6"/>
              </a:xfrm>
              <a:custGeom>
                <a:avLst/>
                <a:gdLst>
                  <a:gd name="T0" fmla="*/ 16 w 4"/>
                  <a:gd name="T1" fmla="*/ 8 h 3"/>
                  <a:gd name="T2" fmla="*/ 12 w 4"/>
                  <a:gd name="T3" fmla="*/ 24 h 3"/>
                  <a:gd name="T4" fmla="*/ 7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1" y="1"/>
                      <a:pt x="0" y="3"/>
                      <a:pt x="2" y="3"/>
                    </a:cubicBezTo>
                    <a:cubicBezTo>
                      <a:pt x="4" y="3"/>
                      <a:pt x="3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5" name="Freeform 1065">
                <a:extLst>
                  <a:ext uri="{FF2B5EF4-FFF2-40B4-BE49-F238E27FC236}">
                    <a16:creationId xmlns:a16="http://schemas.microsoft.com/office/drawing/2014/main" id="{3291BF6E-553A-4FA0-AB98-3CD9630D4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1139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6" name="Freeform 1066">
                <a:extLst>
                  <a:ext uri="{FF2B5EF4-FFF2-40B4-BE49-F238E27FC236}">
                    <a16:creationId xmlns:a16="http://schemas.microsoft.com/office/drawing/2014/main" id="{CC722F91-AA01-4956-95A9-4C8E61246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13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7" name="Freeform 1067">
                <a:extLst>
                  <a:ext uri="{FF2B5EF4-FFF2-40B4-BE49-F238E27FC236}">
                    <a16:creationId xmlns:a16="http://schemas.microsoft.com/office/drawing/2014/main" id="{814E6C39-C51B-483E-A981-83DAC4F80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3" y="1196"/>
                <a:ext cx="5" cy="5"/>
              </a:xfrm>
              <a:custGeom>
                <a:avLst/>
                <a:gdLst>
                  <a:gd name="T0" fmla="*/ 13 w 3"/>
                  <a:gd name="T1" fmla="*/ 5 h 3"/>
                  <a:gd name="T2" fmla="*/ 8 w 3"/>
                  <a:gd name="T3" fmla="*/ 8 h 3"/>
                  <a:gd name="T4" fmla="*/ 13 w 3"/>
                  <a:gd name="T5" fmla="*/ 5 h 3"/>
                  <a:gd name="T6" fmla="*/ 5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1" y="0"/>
                      <a:pt x="0" y="2"/>
                      <a:pt x="1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8" name="Freeform 1068">
                <a:extLst>
                  <a:ext uri="{FF2B5EF4-FFF2-40B4-BE49-F238E27FC236}">
                    <a16:creationId xmlns:a16="http://schemas.microsoft.com/office/drawing/2014/main" id="{73FE4F16-D5EF-45E4-A6DE-A8C82DFAC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1213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1 w 1"/>
                  <a:gd name="T5" fmla="*/ 8 h 2"/>
                  <a:gd name="T6" fmla="*/ 1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99" name="Freeform 1069">
                <a:extLst>
                  <a:ext uri="{FF2B5EF4-FFF2-40B4-BE49-F238E27FC236}">
                    <a16:creationId xmlns:a16="http://schemas.microsoft.com/office/drawing/2014/main" id="{00DB0535-71CE-4AC1-A683-5128B609A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197"/>
                <a:ext cx="13" cy="14"/>
              </a:xfrm>
              <a:custGeom>
                <a:avLst/>
                <a:gdLst>
                  <a:gd name="T0" fmla="*/ 24 w 7"/>
                  <a:gd name="T1" fmla="*/ 16 h 7"/>
                  <a:gd name="T2" fmla="*/ 7 w 7"/>
                  <a:gd name="T3" fmla="*/ 32 h 7"/>
                  <a:gd name="T4" fmla="*/ 32 w 7"/>
                  <a:gd name="T5" fmla="*/ 32 h 7"/>
                  <a:gd name="T6" fmla="*/ 0 w 7"/>
                  <a:gd name="T7" fmla="*/ 40 h 7"/>
                  <a:gd name="T8" fmla="*/ 37 w 7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3" y="2"/>
                      <a:pt x="1" y="2"/>
                      <a:pt x="1" y="4"/>
                    </a:cubicBezTo>
                    <a:cubicBezTo>
                      <a:pt x="1" y="6"/>
                      <a:pt x="4" y="5"/>
                      <a:pt x="5" y="4"/>
                    </a:cubicBezTo>
                    <a:cubicBezTo>
                      <a:pt x="7" y="0"/>
                      <a:pt x="0" y="1"/>
                      <a:pt x="0" y="5"/>
                    </a:cubicBezTo>
                    <a:cubicBezTo>
                      <a:pt x="2" y="6"/>
                      <a:pt x="5" y="3"/>
                      <a:pt x="6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0" name="Freeform 1070">
                <a:extLst>
                  <a:ext uri="{FF2B5EF4-FFF2-40B4-BE49-F238E27FC236}">
                    <a16:creationId xmlns:a16="http://schemas.microsoft.com/office/drawing/2014/main" id="{903A666A-18A9-4073-9663-1F8D712D3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1201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16 w 2"/>
                  <a:gd name="T3" fmla="*/ 16 h 3"/>
                  <a:gd name="T4" fmla="*/ 16 w 2"/>
                  <a:gd name="T5" fmla="*/ 8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1" name="Freeform 1071">
                <a:extLst>
                  <a:ext uri="{FF2B5EF4-FFF2-40B4-BE49-F238E27FC236}">
                    <a16:creationId xmlns:a16="http://schemas.microsoft.com/office/drawing/2014/main" id="{2C9D94EA-4C37-4715-BC2B-F1F6C6967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205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16 h 2"/>
                  <a:gd name="T4" fmla="*/ 8 w 2"/>
                  <a:gd name="T5" fmla="*/ 8 h 2"/>
                  <a:gd name="T6" fmla="*/ 5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2" name="Freeform 1072">
                <a:extLst>
                  <a:ext uri="{FF2B5EF4-FFF2-40B4-BE49-F238E27FC236}">
                    <a16:creationId xmlns:a16="http://schemas.microsoft.com/office/drawing/2014/main" id="{95D5EF83-6B26-4B88-97FD-907FB3038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211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8 h 2"/>
                  <a:gd name="T4" fmla="*/ 8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0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3" name="Freeform 1073">
                <a:extLst>
                  <a:ext uri="{FF2B5EF4-FFF2-40B4-BE49-F238E27FC236}">
                    <a16:creationId xmlns:a16="http://schemas.microsoft.com/office/drawing/2014/main" id="{3155AA7D-8130-4232-8F24-B211FDE2D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349"/>
                <a:ext cx="11" cy="8"/>
              </a:xfrm>
              <a:custGeom>
                <a:avLst/>
                <a:gdLst>
                  <a:gd name="T0" fmla="*/ 20 w 6"/>
                  <a:gd name="T1" fmla="*/ 8 h 4"/>
                  <a:gd name="T2" fmla="*/ 20 w 6"/>
                  <a:gd name="T3" fmla="*/ 24 h 4"/>
                  <a:gd name="T4" fmla="*/ 31 w 6"/>
                  <a:gd name="T5" fmla="*/ 0 h 4"/>
                  <a:gd name="T6" fmla="*/ 7 w 6"/>
                  <a:gd name="T7" fmla="*/ 32 h 4"/>
                  <a:gd name="T8" fmla="*/ 13 w 6"/>
                  <a:gd name="T9" fmla="*/ 3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1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6" y="1"/>
                      <a:pt x="5" y="0"/>
                    </a:cubicBezTo>
                    <a:cubicBezTo>
                      <a:pt x="3" y="0"/>
                      <a:pt x="0" y="2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4" name="Freeform 1074">
                <a:extLst>
                  <a:ext uri="{FF2B5EF4-FFF2-40B4-BE49-F238E27FC236}">
                    <a16:creationId xmlns:a16="http://schemas.microsoft.com/office/drawing/2014/main" id="{7328A067-D999-4B72-AD2D-A5946D5AD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1284"/>
                <a:ext cx="7" cy="10"/>
              </a:xfrm>
              <a:custGeom>
                <a:avLst/>
                <a:gdLst>
                  <a:gd name="T0" fmla="*/ 0 w 4"/>
                  <a:gd name="T1" fmla="*/ 24 h 5"/>
                  <a:gd name="T2" fmla="*/ 12 w 4"/>
                  <a:gd name="T3" fmla="*/ 0 h 5"/>
                  <a:gd name="T4" fmla="*/ 7 w 4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2" y="5"/>
                      <a:pt x="4" y="2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5" name="Freeform 1075">
                <a:extLst>
                  <a:ext uri="{FF2B5EF4-FFF2-40B4-BE49-F238E27FC236}">
                    <a16:creationId xmlns:a16="http://schemas.microsoft.com/office/drawing/2014/main" id="{0B18FE80-E53A-499D-A87E-F3AD96A0C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304"/>
                <a:ext cx="9" cy="7"/>
              </a:xfrm>
              <a:custGeom>
                <a:avLst/>
                <a:gdLst>
                  <a:gd name="T0" fmla="*/ 13 w 5"/>
                  <a:gd name="T1" fmla="*/ 7 h 4"/>
                  <a:gd name="T2" fmla="*/ 7 w 5"/>
                  <a:gd name="T3" fmla="*/ 21 h 4"/>
                  <a:gd name="T4" fmla="*/ 13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3" y="3"/>
                      <a:pt x="5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6" name="Freeform 1076">
                <a:extLst>
                  <a:ext uri="{FF2B5EF4-FFF2-40B4-BE49-F238E27FC236}">
                    <a16:creationId xmlns:a16="http://schemas.microsoft.com/office/drawing/2014/main" id="{6FC5AF89-422C-49E6-BF7D-9D1FC73B0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284"/>
                <a:ext cx="5" cy="6"/>
              </a:xfrm>
              <a:custGeom>
                <a:avLst/>
                <a:gdLst>
                  <a:gd name="T0" fmla="*/ 8 w 3"/>
                  <a:gd name="T1" fmla="*/ 8 h 3"/>
                  <a:gd name="T2" fmla="*/ 0 w 3"/>
                  <a:gd name="T3" fmla="*/ 24 h 3"/>
                  <a:gd name="T4" fmla="*/ 8 w 3"/>
                  <a:gd name="T5" fmla="*/ 0 h 3"/>
                  <a:gd name="T6" fmla="*/ 5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7" name="Freeform 1077">
                <a:extLst>
                  <a:ext uri="{FF2B5EF4-FFF2-40B4-BE49-F238E27FC236}">
                    <a16:creationId xmlns:a16="http://schemas.microsoft.com/office/drawing/2014/main" id="{F297F2B3-FA7C-4FCD-8A6C-DA5461815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188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8 w 2"/>
                  <a:gd name="T3" fmla="*/ 0 h 2"/>
                  <a:gd name="T4" fmla="*/ 0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8" name="Freeform 1078">
                <a:extLst>
                  <a:ext uri="{FF2B5EF4-FFF2-40B4-BE49-F238E27FC236}">
                    <a16:creationId xmlns:a16="http://schemas.microsoft.com/office/drawing/2014/main" id="{C94AF1ED-BD12-4F36-95A4-6AED4C6CB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188"/>
                <a:ext cx="6" cy="6"/>
              </a:xfrm>
              <a:custGeom>
                <a:avLst/>
                <a:gdLst>
                  <a:gd name="T0" fmla="*/ 16 w 3"/>
                  <a:gd name="T1" fmla="*/ 0 h 3"/>
                  <a:gd name="T2" fmla="*/ 8 w 3"/>
                  <a:gd name="T3" fmla="*/ 8 h 3"/>
                  <a:gd name="T4" fmla="*/ 24 w 3"/>
                  <a:gd name="T5" fmla="*/ 0 h 3"/>
                  <a:gd name="T6" fmla="*/ 16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09" name="Freeform 1079">
                <a:extLst>
                  <a:ext uri="{FF2B5EF4-FFF2-40B4-BE49-F238E27FC236}">
                    <a16:creationId xmlns:a16="http://schemas.microsoft.com/office/drawing/2014/main" id="{DAE67DCC-DC9A-4DAC-AE49-4988A0369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156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16 h 2"/>
                  <a:gd name="T4" fmla="*/ 8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0" name="Freeform 1080">
                <a:extLst>
                  <a:ext uri="{FF2B5EF4-FFF2-40B4-BE49-F238E27FC236}">
                    <a16:creationId xmlns:a16="http://schemas.microsoft.com/office/drawing/2014/main" id="{16D9FF86-D47F-429E-9B9C-967D5105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1176"/>
                <a:ext cx="13" cy="10"/>
              </a:xfrm>
              <a:custGeom>
                <a:avLst/>
                <a:gdLst>
                  <a:gd name="T0" fmla="*/ 32 w 7"/>
                  <a:gd name="T1" fmla="*/ 0 h 5"/>
                  <a:gd name="T2" fmla="*/ 13 w 7"/>
                  <a:gd name="T3" fmla="*/ 24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3" y="0"/>
                      <a:pt x="0" y="2"/>
                      <a:pt x="2" y="3"/>
                    </a:cubicBezTo>
                    <a:cubicBezTo>
                      <a:pt x="4" y="5"/>
                      <a:pt x="7" y="1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1" name="Freeform 1081">
                <a:extLst>
                  <a:ext uri="{FF2B5EF4-FFF2-40B4-BE49-F238E27FC236}">
                    <a16:creationId xmlns:a16="http://schemas.microsoft.com/office/drawing/2014/main" id="{A9193710-D32C-48F9-8D74-300290227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17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2" name="Freeform 1082">
                <a:extLst>
                  <a:ext uri="{FF2B5EF4-FFF2-40B4-BE49-F238E27FC236}">
                    <a16:creationId xmlns:a16="http://schemas.microsoft.com/office/drawing/2014/main" id="{3345DFD4-0B13-4C07-916B-1DFF1C61A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154"/>
                <a:ext cx="1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16 h 2"/>
                  <a:gd name="T4" fmla="*/ 1 w 1"/>
                  <a:gd name="T5" fmla="*/ 0 h 2"/>
                  <a:gd name="T6" fmla="*/ 0 w 1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3" name="Freeform 1083">
                <a:extLst>
                  <a:ext uri="{FF2B5EF4-FFF2-40B4-BE49-F238E27FC236}">
                    <a16:creationId xmlns:a16="http://schemas.microsoft.com/office/drawing/2014/main" id="{10345726-201B-4FEE-B4A9-01246C103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180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0 w 2"/>
                  <a:gd name="T3" fmla="*/ 8 h 1"/>
                  <a:gd name="T4" fmla="*/ 16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4" name="Freeform 1084">
                <a:extLst>
                  <a:ext uri="{FF2B5EF4-FFF2-40B4-BE49-F238E27FC236}">
                    <a16:creationId xmlns:a16="http://schemas.microsoft.com/office/drawing/2014/main" id="{37002C10-7299-4B3D-920F-71FDCFBA8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1154"/>
                <a:ext cx="3" cy="6"/>
              </a:xfrm>
              <a:custGeom>
                <a:avLst/>
                <a:gdLst>
                  <a:gd name="T0" fmla="*/ 5 w 2"/>
                  <a:gd name="T1" fmla="*/ 8 h 3"/>
                  <a:gd name="T2" fmla="*/ 5 w 2"/>
                  <a:gd name="T3" fmla="*/ 16 h 3"/>
                  <a:gd name="T4" fmla="*/ 8 w 2"/>
                  <a:gd name="T5" fmla="*/ 0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3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5" name="Freeform 1085">
                <a:extLst>
                  <a:ext uri="{FF2B5EF4-FFF2-40B4-BE49-F238E27FC236}">
                    <a16:creationId xmlns:a16="http://schemas.microsoft.com/office/drawing/2014/main" id="{F6CDF8D7-E21A-4691-96E7-600271E4B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144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4 h 3"/>
                  <a:gd name="T4" fmla="*/ 16 w 2"/>
                  <a:gd name="T5" fmla="*/ 16 h 3"/>
                  <a:gd name="T6" fmla="*/ 0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6" name="Freeform 1086">
                <a:extLst>
                  <a:ext uri="{FF2B5EF4-FFF2-40B4-BE49-F238E27FC236}">
                    <a16:creationId xmlns:a16="http://schemas.microsoft.com/office/drawing/2014/main" id="{0D6A1544-3F06-46E5-A7B9-130132AF0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1144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8 w 2"/>
                  <a:gd name="T3" fmla="*/ 8 h 1"/>
                  <a:gd name="T4" fmla="*/ 16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7" name="Freeform 1087">
                <a:extLst>
                  <a:ext uri="{FF2B5EF4-FFF2-40B4-BE49-F238E27FC236}">
                    <a16:creationId xmlns:a16="http://schemas.microsoft.com/office/drawing/2014/main" id="{AA291263-772E-4543-9C67-5073A0110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144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16 h 3"/>
                  <a:gd name="T4" fmla="*/ 16 w 2"/>
                  <a:gd name="T5" fmla="*/ 0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0" y="0"/>
                      <a:pt x="0" y="3"/>
                      <a:pt x="1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8" name="Freeform 1088">
                <a:extLst>
                  <a:ext uri="{FF2B5EF4-FFF2-40B4-BE49-F238E27FC236}">
                    <a16:creationId xmlns:a16="http://schemas.microsoft.com/office/drawing/2014/main" id="{49CC7DF4-6844-470C-9CB3-BFDD36C66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131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19" name="Freeform 1089">
                <a:extLst>
                  <a:ext uri="{FF2B5EF4-FFF2-40B4-BE49-F238E27FC236}">
                    <a16:creationId xmlns:a16="http://schemas.microsoft.com/office/drawing/2014/main" id="{D88E927D-C5BF-4F03-8E84-116332283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530"/>
                <a:ext cx="8" cy="7"/>
              </a:xfrm>
              <a:custGeom>
                <a:avLst/>
                <a:gdLst>
                  <a:gd name="T0" fmla="*/ 32 w 4"/>
                  <a:gd name="T1" fmla="*/ 7 h 4"/>
                  <a:gd name="T2" fmla="*/ 16 w 4"/>
                  <a:gd name="T3" fmla="*/ 21 h 4"/>
                  <a:gd name="T4" fmla="*/ 8 w 4"/>
                  <a:gd name="T5" fmla="*/ 0 h 4"/>
                  <a:gd name="T6" fmla="*/ 8 w 4"/>
                  <a:gd name="T7" fmla="*/ 7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0" name="Freeform 1090">
                <a:extLst>
                  <a:ext uri="{FF2B5EF4-FFF2-40B4-BE49-F238E27FC236}">
                    <a16:creationId xmlns:a16="http://schemas.microsoft.com/office/drawing/2014/main" id="{96EADBA6-F274-4BA8-8C70-0FD279EC0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528"/>
                <a:ext cx="6" cy="5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0 h 3"/>
                  <a:gd name="T4" fmla="*/ 8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1" name="Freeform 1091">
                <a:extLst>
                  <a:ext uri="{FF2B5EF4-FFF2-40B4-BE49-F238E27FC236}">
                    <a16:creationId xmlns:a16="http://schemas.microsoft.com/office/drawing/2014/main" id="{ABA51984-3E66-4285-A468-1AC29860F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1532"/>
                <a:ext cx="4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5 h 2"/>
                  <a:gd name="T4" fmla="*/ 16 w 2"/>
                  <a:gd name="T5" fmla="*/ 0 h 2"/>
                  <a:gd name="T6" fmla="*/ 8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2" name="Freeform 1092">
                <a:extLst>
                  <a:ext uri="{FF2B5EF4-FFF2-40B4-BE49-F238E27FC236}">
                    <a16:creationId xmlns:a16="http://schemas.microsoft.com/office/drawing/2014/main" id="{F2CE2D00-8487-4EB6-89E0-BB631915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475"/>
                <a:ext cx="8" cy="7"/>
              </a:xfrm>
              <a:custGeom>
                <a:avLst/>
                <a:gdLst>
                  <a:gd name="T0" fmla="*/ 24 w 4"/>
                  <a:gd name="T1" fmla="*/ 12 h 4"/>
                  <a:gd name="T2" fmla="*/ 16 w 4"/>
                  <a:gd name="T3" fmla="*/ 21 h 4"/>
                  <a:gd name="T4" fmla="*/ 8 w 4"/>
                  <a:gd name="T5" fmla="*/ 0 h 4"/>
                  <a:gd name="T6" fmla="*/ 8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2" y="4"/>
                    </a:cubicBezTo>
                    <a:cubicBezTo>
                      <a:pt x="4" y="3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3" name="Freeform 1093">
                <a:extLst>
                  <a:ext uri="{FF2B5EF4-FFF2-40B4-BE49-F238E27FC236}">
                    <a16:creationId xmlns:a16="http://schemas.microsoft.com/office/drawing/2014/main" id="{63CCCAA6-0988-412F-A133-2C3B3BB67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475"/>
                <a:ext cx="6" cy="5"/>
              </a:xfrm>
              <a:custGeom>
                <a:avLst/>
                <a:gdLst>
                  <a:gd name="T0" fmla="*/ 8 w 3"/>
                  <a:gd name="T1" fmla="*/ 5 h 3"/>
                  <a:gd name="T2" fmla="*/ 8 w 3"/>
                  <a:gd name="T3" fmla="*/ 0 h 3"/>
                  <a:gd name="T4" fmla="*/ 8 w 3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4" name="Freeform 1094">
                <a:extLst>
                  <a:ext uri="{FF2B5EF4-FFF2-40B4-BE49-F238E27FC236}">
                    <a16:creationId xmlns:a16="http://schemas.microsoft.com/office/drawing/2014/main" id="{43B74459-428B-4B7D-B79D-F49914454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477"/>
                <a:ext cx="4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5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5" name="Freeform 1095">
                <a:extLst>
                  <a:ext uri="{FF2B5EF4-FFF2-40B4-BE49-F238E27FC236}">
                    <a16:creationId xmlns:a16="http://schemas.microsoft.com/office/drawing/2014/main" id="{C1DA38B2-5770-41BC-81DA-67A104152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355"/>
                <a:ext cx="9" cy="8"/>
              </a:xfrm>
              <a:custGeom>
                <a:avLst/>
                <a:gdLst>
                  <a:gd name="T0" fmla="*/ 23 w 5"/>
                  <a:gd name="T1" fmla="*/ 8 h 4"/>
                  <a:gd name="T2" fmla="*/ 13 w 5"/>
                  <a:gd name="T3" fmla="*/ 32 h 4"/>
                  <a:gd name="T4" fmla="*/ 7 w 5"/>
                  <a:gd name="T5" fmla="*/ 0 h 4"/>
                  <a:gd name="T6" fmla="*/ 7 w 5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5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6" name="Freeform 1096">
                <a:extLst>
                  <a:ext uri="{FF2B5EF4-FFF2-40B4-BE49-F238E27FC236}">
                    <a16:creationId xmlns:a16="http://schemas.microsoft.com/office/drawing/2014/main" id="{BED821E5-DD8C-4D9E-AD54-DD95835AC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353"/>
                <a:ext cx="4" cy="6"/>
              </a:xfrm>
              <a:custGeom>
                <a:avLst/>
                <a:gdLst>
                  <a:gd name="T0" fmla="*/ 0 w 2"/>
                  <a:gd name="T1" fmla="*/ 16 h 3"/>
                  <a:gd name="T2" fmla="*/ 0 w 2"/>
                  <a:gd name="T3" fmla="*/ 0 h 3"/>
                  <a:gd name="T4" fmla="*/ 0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7" name="Freeform 1097">
                <a:extLst>
                  <a:ext uri="{FF2B5EF4-FFF2-40B4-BE49-F238E27FC236}">
                    <a16:creationId xmlns:a16="http://schemas.microsoft.com/office/drawing/2014/main" id="{68A9D32C-906B-46D3-A5BC-A80166241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35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8" name="Freeform 1098">
                <a:extLst>
                  <a:ext uri="{FF2B5EF4-FFF2-40B4-BE49-F238E27FC236}">
                    <a16:creationId xmlns:a16="http://schemas.microsoft.com/office/drawing/2014/main" id="{A99A5D22-2859-4DBC-8DD3-BCED814FE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1396"/>
                <a:ext cx="9" cy="8"/>
              </a:xfrm>
              <a:custGeom>
                <a:avLst/>
                <a:gdLst>
                  <a:gd name="T0" fmla="*/ 23 w 5"/>
                  <a:gd name="T1" fmla="*/ 16 h 4"/>
                  <a:gd name="T2" fmla="*/ 13 w 5"/>
                  <a:gd name="T3" fmla="*/ 32 h 4"/>
                  <a:gd name="T4" fmla="*/ 7 w 5"/>
                  <a:gd name="T5" fmla="*/ 0 h 4"/>
                  <a:gd name="T6" fmla="*/ 7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2" y="2"/>
                      <a:pt x="2" y="2"/>
                      <a:pt x="2" y="4"/>
                    </a:cubicBezTo>
                    <a:cubicBezTo>
                      <a:pt x="5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29" name="Freeform 1099">
                <a:extLst>
                  <a:ext uri="{FF2B5EF4-FFF2-40B4-BE49-F238E27FC236}">
                    <a16:creationId xmlns:a16="http://schemas.microsoft.com/office/drawing/2014/main" id="{33A4C107-F78A-421C-813D-718A39C9B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394"/>
                <a:ext cx="4" cy="6"/>
              </a:xfrm>
              <a:custGeom>
                <a:avLst/>
                <a:gdLst>
                  <a:gd name="T0" fmla="*/ 0 w 2"/>
                  <a:gd name="T1" fmla="*/ 16 h 3"/>
                  <a:gd name="T2" fmla="*/ 0 w 2"/>
                  <a:gd name="T3" fmla="*/ 0 h 3"/>
                  <a:gd name="T4" fmla="*/ 0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2" y="1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0" name="Freeform 1100">
                <a:extLst>
                  <a:ext uri="{FF2B5EF4-FFF2-40B4-BE49-F238E27FC236}">
                    <a16:creationId xmlns:a16="http://schemas.microsoft.com/office/drawing/2014/main" id="{2483D94C-EBFE-4AAF-8A00-21251D10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398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1" name="Freeform 1101">
                <a:extLst>
                  <a:ext uri="{FF2B5EF4-FFF2-40B4-BE49-F238E27FC236}">
                    <a16:creationId xmlns:a16="http://schemas.microsoft.com/office/drawing/2014/main" id="{1A9F377A-3DBC-4EBD-A49C-ED519BC85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1471"/>
                <a:ext cx="3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16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2" name="Freeform 1102">
                <a:extLst>
                  <a:ext uri="{FF2B5EF4-FFF2-40B4-BE49-F238E27FC236}">
                    <a16:creationId xmlns:a16="http://schemas.microsoft.com/office/drawing/2014/main" id="{19EF2D74-782C-4CFD-BB6B-6B38CC2B93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147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3" name="Freeform 1103">
                <a:extLst>
                  <a:ext uri="{FF2B5EF4-FFF2-40B4-BE49-F238E27FC236}">
                    <a16:creationId xmlns:a16="http://schemas.microsoft.com/office/drawing/2014/main" id="{04AABDA7-3F46-43D6-AAED-093ABAC91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423"/>
                <a:ext cx="3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8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4" name="Freeform 1104">
                <a:extLst>
                  <a:ext uri="{FF2B5EF4-FFF2-40B4-BE49-F238E27FC236}">
                    <a16:creationId xmlns:a16="http://schemas.microsoft.com/office/drawing/2014/main" id="{07350000-602B-4E85-9B39-42355DF22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425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5" name="Freeform 1105">
                <a:extLst>
                  <a:ext uri="{FF2B5EF4-FFF2-40B4-BE49-F238E27FC236}">
                    <a16:creationId xmlns:a16="http://schemas.microsoft.com/office/drawing/2014/main" id="{252039E5-2374-4972-9659-7088E1CB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374"/>
                <a:ext cx="2" cy="6"/>
              </a:xfrm>
              <a:custGeom>
                <a:avLst/>
                <a:gdLst>
                  <a:gd name="T0" fmla="*/ 8 w 1"/>
                  <a:gd name="T1" fmla="*/ 8 h 3"/>
                  <a:gd name="T2" fmla="*/ 0 w 1"/>
                  <a:gd name="T3" fmla="*/ 16 h 3"/>
                  <a:gd name="T4" fmla="*/ 8 w 1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0" y="0"/>
                      <a:pt x="0" y="2"/>
                    </a:cubicBezTo>
                    <a:cubicBezTo>
                      <a:pt x="1" y="3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6" name="Freeform 1106">
                <a:extLst>
                  <a:ext uri="{FF2B5EF4-FFF2-40B4-BE49-F238E27FC236}">
                    <a16:creationId xmlns:a16="http://schemas.microsoft.com/office/drawing/2014/main" id="{DF3EADA7-C49A-46ED-9D0A-143D71888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37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7" name="Freeform 1107">
                <a:extLst>
                  <a:ext uri="{FF2B5EF4-FFF2-40B4-BE49-F238E27FC236}">
                    <a16:creationId xmlns:a16="http://schemas.microsoft.com/office/drawing/2014/main" id="{19AD835E-140C-40F4-B2DF-149E598F3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1331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2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38" name="Freeform 1108">
                <a:extLst>
                  <a:ext uri="{FF2B5EF4-FFF2-40B4-BE49-F238E27FC236}">
                    <a16:creationId xmlns:a16="http://schemas.microsoft.com/office/drawing/2014/main" id="{9F7A2706-C7A6-4BDC-8FDE-79EFD8F78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33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68" name="Group 1109">
              <a:extLst>
                <a:ext uri="{FF2B5EF4-FFF2-40B4-BE49-F238E27FC236}">
                  <a16:creationId xmlns:a16="http://schemas.microsoft.com/office/drawing/2014/main" id="{7C229E6E-9242-4BFB-AD5C-07CFF8F1E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" y="1160"/>
              <a:ext cx="796" cy="1163"/>
              <a:chOff x="770" y="1160"/>
              <a:chExt cx="796" cy="1163"/>
            </a:xfrm>
          </p:grpSpPr>
          <p:sp>
            <p:nvSpPr>
              <p:cNvPr id="91839" name="Freeform 1110">
                <a:extLst>
                  <a:ext uri="{FF2B5EF4-FFF2-40B4-BE49-F238E27FC236}">
                    <a16:creationId xmlns:a16="http://schemas.microsoft.com/office/drawing/2014/main" id="{D0CC8B75-A190-4B80-8E81-D4846720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447"/>
                <a:ext cx="8" cy="8"/>
              </a:xfrm>
              <a:custGeom>
                <a:avLst/>
                <a:gdLst>
                  <a:gd name="T0" fmla="*/ 24 w 4"/>
                  <a:gd name="T1" fmla="*/ 16 h 4"/>
                  <a:gd name="T2" fmla="*/ 16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2" y="4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0" name="Freeform 1111">
                <a:extLst>
                  <a:ext uri="{FF2B5EF4-FFF2-40B4-BE49-F238E27FC236}">
                    <a16:creationId xmlns:a16="http://schemas.microsoft.com/office/drawing/2014/main" id="{75B4A465-80A3-4C45-8CF8-A34237387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447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1" name="Freeform 1112">
                <a:extLst>
                  <a:ext uri="{FF2B5EF4-FFF2-40B4-BE49-F238E27FC236}">
                    <a16:creationId xmlns:a16="http://schemas.microsoft.com/office/drawing/2014/main" id="{C2E23DC5-5290-4067-87EC-5A3C9EB15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7" y="144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2" name="Freeform 1113">
                <a:extLst>
                  <a:ext uri="{FF2B5EF4-FFF2-40B4-BE49-F238E27FC236}">
                    <a16:creationId xmlns:a16="http://schemas.microsoft.com/office/drawing/2014/main" id="{AA64FF5A-1F16-47F4-B8D3-FFA781EAA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1319"/>
                <a:ext cx="15" cy="38"/>
              </a:xfrm>
              <a:custGeom>
                <a:avLst/>
                <a:gdLst>
                  <a:gd name="T0" fmla="*/ 28 w 8"/>
                  <a:gd name="T1" fmla="*/ 0 h 19"/>
                  <a:gd name="T2" fmla="*/ 45 w 8"/>
                  <a:gd name="T3" fmla="*/ 80 h 19"/>
                  <a:gd name="T4" fmla="*/ 0 w 8"/>
                  <a:gd name="T5" fmla="*/ 15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4" y="0"/>
                    </a:moveTo>
                    <a:cubicBezTo>
                      <a:pt x="2" y="3"/>
                      <a:pt x="6" y="7"/>
                      <a:pt x="7" y="10"/>
                    </a:cubicBezTo>
                    <a:cubicBezTo>
                      <a:pt x="8" y="14"/>
                      <a:pt x="4" y="18"/>
                      <a:pt x="0" y="19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3" name="Freeform 1114">
                <a:extLst>
                  <a:ext uri="{FF2B5EF4-FFF2-40B4-BE49-F238E27FC236}">
                    <a16:creationId xmlns:a16="http://schemas.microsoft.com/office/drawing/2014/main" id="{F1BB2E1A-B531-4AC9-92B7-C8487EA04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1361"/>
                <a:ext cx="9" cy="5"/>
              </a:xfrm>
              <a:custGeom>
                <a:avLst/>
                <a:gdLst>
                  <a:gd name="T0" fmla="*/ 0 w 5"/>
                  <a:gd name="T1" fmla="*/ 13 h 3"/>
                  <a:gd name="T2" fmla="*/ 29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3"/>
                      <a:pt x="3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4" name="Freeform 1115">
                <a:extLst>
                  <a:ext uri="{FF2B5EF4-FFF2-40B4-BE49-F238E27FC236}">
                    <a16:creationId xmlns:a16="http://schemas.microsoft.com/office/drawing/2014/main" id="{8DCB025E-C5D1-4262-85F3-82335506E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380"/>
                <a:ext cx="15" cy="26"/>
              </a:xfrm>
              <a:custGeom>
                <a:avLst/>
                <a:gdLst>
                  <a:gd name="T0" fmla="*/ 0 w 8"/>
                  <a:gd name="T1" fmla="*/ 96 h 13"/>
                  <a:gd name="T2" fmla="*/ 32 w 8"/>
                  <a:gd name="T3" fmla="*/ 80 h 13"/>
                  <a:gd name="T4" fmla="*/ 45 w 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1" y="13"/>
                      <a:pt x="3" y="11"/>
                      <a:pt x="5" y="10"/>
                    </a:cubicBezTo>
                    <a:cubicBezTo>
                      <a:pt x="8" y="7"/>
                      <a:pt x="8" y="4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5" name="Freeform 1116">
                <a:extLst>
                  <a:ext uri="{FF2B5EF4-FFF2-40B4-BE49-F238E27FC236}">
                    <a16:creationId xmlns:a16="http://schemas.microsoft.com/office/drawing/2014/main" id="{42DAE95C-2412-467B-A5C5-D13E9F075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235"/>
                <a:ext cx="13" cy="23"/>
              </a:xfrm>
              <a:custGeom>
                <a:avLst/>
                <a:gdLst>
                  <a:gd name="T0" fmla="*/ 0 w 7"/>
                  <a:gd name="T1" fmla="*/ 84 h 12"/>
                  <a:gd name="T2" fmla="*/ 37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5" y="11"/>
                      <a:pt x="7" y="5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6" name="Freeform 1117">
                <a:extLst>
                  <a:ext uri="{FF2B5EF4-FFF2-40B4-BE49-F238E27FC236}">
                    <a16:creationId xmlns:a16="http://schemas.microsoft.com/office/drawing/2014/main" id="{17DA4A55-F54D-415F-889F-7866742E1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215"/>
                <a:ext cx="19" cy="10"/>
              </a:xfrm>
              <a:custGeom>
                <a:avLst/>
                <a:gdLst>
                  <a:gd name="T0" fmla="*/ 0 w 10"/>
                  <a:gd name="T1" fmla="*/ 40 h 5"/>
                  <a:gd name="T2" fmla="*/ 68 w 1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4" y="5"/>
                      <a:pt x="9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7" name="Freeform 1118">
                <a:extLst>
                  <a:ext uri="{FF2B5EF4-FFF2-40B4-BE49-F238E27FC236}">
                    <a16:creationId xmlns:a16="http://schemas.microsoft.com/office/drawing/2014/main" id="{F554981B-7902-401C-ACA8-98007E9EC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288"/>
                <a:ext cx="4" cy="29"/>
              </a:xfrm>
              <a:custGeom>
                <a:avLst/>
                <a:gdLst>
                  <a:gd name="T0" fmla="*/ 0 w 2"/>
                  <a:gd name="T1" fmla="*/ 0 h 15"/>
                  <a:gd name="T2" fmla="*/ 8 w 2"/>
                  <a:gd name="T3" fmla="*/ 52 h 15"/>
                  <a:gd name="T4" fmla="*/ 16 w 2"/>
                  <a:gd name="T5" fmla="*/ 10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2" y="3"/>
                      <a:pt x="1" y="4"/>
                      <a:pt x="1" y="7"/>
                    </a:cubicBezTo>
                    <a:cubicBezTo>
                      <a:pt x="1" y="9"/>
                      <a:pt x="2" y="12"/>
                      <a:pt x="2" y="15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8" name="Freeform 1119">
                <a:extLst>
                  <a:ext uri="{FF2B5EF4-FFF2-40B4-BE49-F238E27FC236}">
                    <a16:creationId xmlns:a16="http://schemas.microsoft.com/office/drawing/2014/main" id="{40D8165D-B5A8-4E2C-BC83-23587D26B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268"/>
                <a:ext cx="11" cy="8"/>
              </a:xfrm>
              <a:custGeom>
                <a:avLst/>
                <a:gdLst>
                  <a:gd name="T0" fmla="*/ 0 w 6"/>
                  <a:gd name="T1" fmla="*/ 32 h 4"/>
                  <a:gd name="T2" fmla="*/ 37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3" y="4"/>
                      <a:pt x="4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49" name="Freeform 1120">
                <a:extLst>
                  <a:ext uri="{FF2B5EF4-FFF2-40B4-BE49-F238E27FC236}">
                    <a16:creationId xmlns:a16="http://schemas.microsoft.com/office/drawing/2014/main" id="{6FF96FB6-5F52-46DD-89F0-254639550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231"/>
                <a:ext cx="13" cy="6"/>
              </a:xfrm>
              <a:custGeom>
                <a:avLst/>
                <a:gdLst>
                  <a:gd name="T0" fmla="*/ 0 w 7"/>
                  <a:gd name="T1" fmla="*/ 16 h 3"/>
                  <a:gd name="T2" fmla="*/ 4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0" name="Freeform 1121">
                <a:extLst>
                  <a:ext uri="{FF2B5EF4-FFF2-40B4-BE49-F238E27FC236}">
                    <a16:creationId xmlns:a16="http://schemas.microsoft.com/office/drawing/2014/main" id="{1A90AB63-FE86-41DA-98E2-8FE7C4E9A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197"/>
                <a:ext cx="11" cy="2"/>
              </a:xfrm>
              <a:custGeom>
                <a:avLst/>
                <a:gdLst>
                  <a:gd name="T0" fmla="*/ 0 w 6"/>
                  <a:gd name="T1" fmla="*/ 8 h 1"/>
                  <a:gd name="T2" fmla="*/ 37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1" name="Freeform 1122">
                <a:extLst>
                  <a:ext uri="{FF2B5EF4-FFF2-40B4-BE49-F238E27FC236}">
                    <a16:creationId xmlns:a16="http://schemas.microsoft.com/office/drawing/2014/main" id="{43321F72-C8FE-4AA8-BB25-84F23C15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1207"/>
                <a:ext cx="10" cy="4"/>
              </a:xfrm>
              <a:custGeom>
                <a:avLst/>
                <a:gdLst>
                  <a:gd name="T0" fmla="*/ 0 w 5"/>
                  <a:gd name="T1" fmla="*/ 16 h 2"/>
                  <a:gd name="T2" fmla="*/ 4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2" name="Freeform 1123">
                <a:extLst>
                  <a:ext uri="{FF2B5EF4-FFF2-40B4-BE49-F238E27FC236}">
                    <a16:creationId xmlns:a16="http://schemas.microsoft.com/office/drawing/2014/main" id="{C1DD1749-0950-48D1-8700-EF44BBEEE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219"/>
                <a:ext cx="15" cy="10"/>
              </a:xfrm>
              <a:custGeom>
                <a:avLst/>
                <a:gdLst>
                  <a:gd name="T0" fmla="*/ 0 w 8"/>
                  <a:gd name="T1" fmla="*/ 40 h 5"/>
                  <a:gd name="T2" fmla="*/ 53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5"/>
                      <a:pt x="6" y="3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3" name="Freeform 1124">
                <a:extLst>
                  <a:ext uri="{FF2B5EF4-FFF2-40B4-BE49-F238E27FC236}">
                    <a16:creationId xmlns:a16="http://schemas.microsoft.com/office/drawing/2014/main" id="{BBD7B632-8C67-4430-9138-1E55581E9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160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2 w 7"/>
                  <a:gd name="T5" fmla="*/ 8 h 4"/>
                  <a:gd name="T6" fmla="*/ 13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1"/>
                      <a:pt x="0" y="3"/>
                    </a:cubicBezTo>
                    <a:cubicBezTo>
                      <a:pt x="2" y="4"/>
                      <a:pt x="4" y="4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4" name="Freeform 1125">
                <a:extLst>
                  <a:ext uri="{FF2B5EF4-FFF2-40B4-BE49-F238E27FC236}">
                    <a16:creationId xmlns:a16="http://schemas.microsoft.com/office/drawing/2014/main" id="{E0288416-4095-419D-8805-FD9FBAE3A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160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5" name="Freeform 1126">
                <a:extLst>
                  <a:ext uri="{FF2B5EF4-FFF2-40B4-BE49-F238E27FC236}">
                    <a16:creationId xmlns:a16="http://schemas.microsoft.com/office/drawing/2014/main" id="{03E72AA2-4355-41FF-8845-0D113671A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4" y="1162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6" name="Freeform 1127">
                <a:extLst>
                  <a:ext uri="{FF2B5EF4-FFF2-40B4-BE49-F238E27FC236}">
                    <a16:creationId xmlns:a16="http://schemas.microsoft.com/office/drawing/2014/main" id="{A3034092-DC98-41A0-A476-A52F6AF12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166"/>
                <a:ext cx="15" cy="10"/>
              </a:xfrm>
              <a:custGeom>
                <a:avLst/>
                <a:gdLst>
                  <a:gd name="T0" fmla="*/ 0 w 8"/>
                  <a:gd name="T1" fmla="*/ 40 h 5"/>
                  <a:gd name="T2" fmla="*/ 53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7" name="Freeform 1128">
                <a:extLst>
                  <a:ext uri="{FF2B5EF4-FFF2-40B4-BE49-F238E27FC236}">
                    <a16:creationId xmlns:a16="http://schemas.microsoft.com/office/drawing/2014/main" id="{81C8FD85-3E9A-4E2E-95C9-05DC2B52A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359"/>
                <a:ext cx="11" cy="19"/>
              </a:xfrm>
              <a:custGeom>
                <a:avLst/>
                <a:gdLst>
                  <a:gd name="T0" fmla="*/ 20 w 6"/>
                  <a:gd name="T1" fmla="*/ 0 h 10"/>
                  <a:gd name="T2" fmla="*/ 0 w 6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4"/>
                      <a:pt x="3" y="8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8" name="Freeform 1129">
                <a:extLst>
                  <a:ext uri="{FF2B5EF4-FFF2-40B4-BE49-F238E27FC236}">
                    <a16:creationId xmlns:a16="http://schemas.microsoft.com/office/drawing/2014/main" id="{AB4EDA88-2412-4F4B-A5C9-CD3AF6748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382"/>
                <a:ext cx="9" cy="24"/>
              </a:xfrm>
              <a:custGeom>
                <a:avLst/>
                <a:gdLst>
                  <a:gd name="T0" fmla="*/ 23 w 5"/>
                  <a:gd name="T1" fmla="*/ 0 h 12"/>
                  <a:gd name="T2" fmla="*/ 0 w 5"/>
                  <a:gd name="T3" fmla="*/ 9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2">
                    <a:moveTo>
                      <a:pt x="4" y="0"/>
                    </a:moveTo>
                    <a:cubicBezTo>
                      <a:pt x="5" y="5"/>
                      <a:pt x="3" y="9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59" name="Freeform 1130">
                <a:extLst>
                  <a:ext uri="{FF2B5EF4-FFF2-40B4-BE49-F238E27FC236}">
                    <a16:creationId xmlns:a16="http://schemas.microsoft.com/office/drawing/2014/main" id="{29651FC0-C796-4C30-A6A8-6D6216C89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1" y="1441"/>
                <a:ext cx="9" cy="8"/>
              </a:xfrm>
              <a:custGeom>
                <a:avLst/>
                <a:gdLst>
                  <a:gd name="T0" fmla="*/ 0 w 5"/>
                  <a:gd name="T1" fmla="*/ 24 h 4"/>
                  <a:gd name="T2" fmla="*/ 29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2" y="4"/>
                      <a:pt x="4" y="2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0" name="Freeform 1131">
                <a:extLst>
                  <a:ext uri="{FF2B5EF4-FFF2-40B4-BE49-F238E27FC236}">
                    <a16:creationId xmlns:a16="http://schemas.microsoft.com/office/drawing/2014/main" id="{4895755E-D911-420A-8063-0A9658AE7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6" y="1249"/>
                <a:ext cx="7" cy="1"/>
              </a:xfrm>
              <a:custGeom>
                <a:avLst/>
                <a:gdLst>
                  <a:gd name="T0" fmla="*/ 0 w 4"/>
                  <a:gd name="T1" fmla="*/ 0 h 1"/>
                  <a:gd name="T2" fmla="*/ 21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1" name="Freeform 1132">
                <a:extLst>
                  <a:ext uri="{FF2B5EF4-FFF2-40B4-BE49-F238E27FC236}">
                    <a16:creationId xmlns:a16="http://schemas.microsoft.com/office/drawing/2014/main" id="{F2273DB3-E1E0-4F38-8074-028E6C11E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243"/>
                <a:ext cx="13" cy="11"/>
              </a:xfrm>
              <a:custGeom>
                <a:avLst/>
                <a:gdLst>
                  <a:gd name="T0" fmla="*/ 0 w 7"/>
                  <a:gd name="T1" fmla="*/ 37 h 6"/>
                  <a:gd name="T2" fmla="*/ 45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3" y="5"/>
                      <a:pt x="6" y="3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2" name="Freeform 1133">
                <a:extLst>
                  <a:ext uri="{FF2B5EF4-FFF2-40B4-BE49-F238E27FC236}">
                    <a16:creationId xmlns:a16="http://schemas.microsoft.com/office/drawing/2014/main" id="{321B2F86-1643-4C8C-96AE-7625EA607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1286"/>
                <a:ext cx="4" cy="12"/>
              </a:xfrm>
              <a:custGeom>
                <a:avLst/>
                <a:gdLst>
                  <a:gd name="T0" fmla="*/ 16 w 2"/>
                  <a:gd name="T1" fmla="*/ 0 h 6"/>
                  <a:gd name="T2" fmla="*/ 0 w 2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3" name="Freeform 1134">
                <a:extLst>
                  <a:ext uri="{FF2B5EF4-FFF2-40B4-BE49-F238E27FC236}">
                    <a16:creationId xmlns:a16="http://schemas.microsoft.com/office/drawing/2014/main" id="{27572A17-91A8-4E1A-ABE1-0F24CECCA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174"/>
                <a:ext cx="7" cy="8"/>
              </a:xfrm>
              <a:custGeom>
                <a:avLst/>
                <a:gdLst>
                  <a:gd name="T0" fmla="*/ 7 w 4"/>
                  <a:gd name="T1" fmla="*/ 0 h 4"/>
                  <a:gd name="T2" fmla="*/ 21 w 4"/>
                  <a:gd name="T3" fmla="*/ 24 h 4"/>
                  <a:gd name="T4" fmla="*/ 12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2"/>
                      <a:pt x="2" y="4"/>
                      <a:pt x="4" y="3"/>
                    </a:cubicBezTo>
                    <a:cubicBezTo>
                      <a:pt x="4" y="2"/>
                      <a:pt x="3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4" name="Freeform 1135">
                <a:extLst>
                  <a:ext uri="{FF2B5EF4-FFF2-40B4-BE49-F238E27FC236}">
                    <a16:creationId xmlns:a16="http://schemas.microsoft.com/office/drawing/2014/main" id="{1E9F2F72-D814-4C1D-852D-4AFEA558C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302"/>
                <a:ext cx="18" cy="31"/>
              </a:xfrm>
              <a:custGeom>
                <a:avLst/>
                <a:gdLst>
                  <a:gd name="T0" fmla="*/ 29 w 10"/>
                  <a:gd name="T1" fmla="*/ 31 h 16"/>
                  <a:gd name="T2" fmla="*/ 13 w 10"/>
                  <a:gd name="T3" fmla="*/ 72 h 16"/>
                  <a:gd name="T4" fmla="*/ 52 w 10"/>
                  <a:gd name="T5" fmla="*/ 45 h 16"/>
                  <a:gd name="T6" fmla="*/ 7 w 10"/>
                  <a:gd name="T7" fmla="*/ 60 h 16"/>
                  <a:gd name="T8" fmla="*/ 41 w 10"/>
                  <a:gd name="T9" fmla="*/ 64 h 16"/>
                  <a:gd name="T10" fmla="*/ 41 w 10"/>
                  <a:gd name="T11" fmla="*/ 79 h 16"/>
                  <a:gd name="T12" fmla="*/ 45 w 10"/>
                  <a:gd name="T13" fmla="*/ 72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4"/>
                    </a:moveTo>
                    <a:cubicBezTo>
                      <a:pt x="3" y="5"/>
                      <a:pt x="0" y="8"/>
                      <a:pt x="2" y="10"/>
                    </a:cubicBezTo>
                    <a:cubicBezTo>
                      <a:pt x="5" y="12"/>
                      <a:pt x="10" y="9"/>
                      <a:pt x="9" y="6"/>
                    </a:cubicBezTo>
                    <a:cubicBezTo>
                      <a:pt x="6" y="0"/>
                      <a:pt x="1" y="2"/>
                      <a:pt x="1" y="8"/>
                    </a:cubicBezTo>
                    <a:cubicBezTo>
                      <a:pt x="0" y="16"/>
                      <a:pt x="9" y="12"/>
                      <a:pt x="7" y="9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5" name="Freeform 1136">
                <a:extLst>
                  <a:ext uri="{FF2B5EF4-FFF2-40B4-BE49-F238E27FC236}">
                    <a16:creationId xmlns:a16="http://schemas.microsoft.com/office/drawing/2014/main" id="{3F5D3619-CDC9-41E9-9C6B-4AB1F8B4A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311"/>
                <a:ext cx="15" cy="14"/>
              </a:xfrm>
              <a:custGeom>
                <a:avLst/>
                <a:gdLst>
                  <a:gd name="T0" fmla="*/ 53 w 8"/>
                  <a:gd name="T1" fmla="*/ 32 h 7"/>
                  <a:gd name="T2" fmla="*/ 32 w 8"/>
                  <a:gd name="T3" fmla="*/ 0 h 7"/>
                  <a:gd name="T4" fmla="*/ 45 w 8"/>
                  <a:gd name="T5" fmla="*/ 2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6" y="5"/>
                      <a:pt x="6" y="1"/>
                      <a:pt x="5" y="0"/>
                    </a:cubicBezTo>
                    <a:cubicBezTo>
                      <a:pt x="0" y="2"/>
                      <a:pt x="6" y="7"/>
                      <a:pt x="7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6" name="Freeform 1137">
                <a:extLst>
                  <a:ext uri="{FF2B5EF4-FFF2-40B4-BE49-F238E27FC236}">
                    <a16:creationId xmlns:a16="http://schemas.microsoft.com/office/drawing/2014/main" id="{025C1AD3-5065-4158-AB5A-902B2C3D5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315"/>
                <a:ext cx="18" cy="24"/>
              </a:xfrm>
              <a:custGeom>
                <a:avLst/>
                <a:gdLst>
                  <a:gd name="T0" fmla="*/ 16 w 10"/>
                  <a:gd name="T1" fmla="*/ 24 h 12"/>
                  <a:gd name="T2" fmla="*/ 29 w 10"/>
                  <a:gd name="T3" fmla="*/ 80 h 12"/>
                  <a:gd name="T4" fmla="*/ 7 w 10"/>
                  <a:gd name="T5" fmla="*/ 56 h 12"/>
                  <a:gd name="T6" fmla="*/ 13 w 10"/>
                  <a:gd name="T7" fmla="*/ 5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3" y="3"/>
                    </a:moveTo>
                    <a:cubicBezTo>
                      <a:pt x="0" y="5"/>
                      <a:pt x="1" y="12"/>
                      <a:pt x="5" y="10"/>
                    </a:cubicBezTo>
                    <a:cubicBezTo>
                      <a:pt x="10" y="7"/>
                      <a:pt x="2" y="0"/>
                      <a:pt x="1" y="7"/>
                    </a:cubicBezTo>
                    <a:cubicBezTo>
                      <a:pt x="1" y="7"/>
                      <a:pt x="2" y="8"/>
                      <a:pt x="2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7" name="Freeform 1138">
                <a:extLst>
                  <a:ext uri="{FF2B5EF4-FFF2-40B4-BE49-F238E27FC236}">
                    <a16:creationId xmlns:a16="http://schemas.microsoft.com/office/drawing/2014/main" id="{A800DCB4-F942-441B-8163-A95478138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6" y="1280"/>
                <a:ext cx="13" cy="22"/>
              </a:xfrm>
              <a:custGeom>
                <a:avLst/>
                <a:gdLst>
                  <a:gd name="T0" fmla="*/ 24 w 7"/>
                  <a:gd name="T1" fmla="*/ 0 h 11"/>
                  <a:gd name="T2" fmla="*/ 24 w 7"/>
                  <a:gd name="T3" fmla="*/ 64 h 11"/>
                  <a:gd name="T4" fmla="*/ 20 w 7"/>
                  <a:gd name="T5" fmla="*/ 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4" y="0"/>
                    </a:moveTo>
                    <a:cubicBezTo>
                      <a:pt x="0" y="2"/>
                      <a:pt x="1" y="11"/>
                      <a:pt x="4" y="8"/>
                    </a:cubicBezTo>
                    <a:cubicBezTo>
                      <a:pt x="7" y="7"/>
                      <a:pt x="4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8" name="Freeform 1139">
                <a:extLst>
                  <a:ext uri="{FF2B5EF4-FFF2-40B4-BE49-F238E27FC236}">
                    <a16:creationId xmlns:a16="http://schemas.microsoft.com/office/drawing/2014/main" id="{2F85B64C-6846-4EFB-A3F5-2F7BB8385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290"/>
                <a:ext cx="13" cy="12"/>
              </a:xfrm>
              <a:custGeom>
                <a:avLst/>
                <a:gdLst>
                  <a:gd name="T0" fmla="*/ 0 w 7"/>
                  <a:gd name="T1" fmla="*/ 32 h 6"/>
                  <a:gd name="T2" fmla="*/ 32 w 7"/>
                  <a:gd name="T3" fmla="*/ 16 h 6"/>
                  <a:gd name="T4" fmla="*/ 7 w 7"/>
                  <a:gd name="T5" fmla="*/ 4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2"/>
                      <a:pt x="3" y="0"/>
                      <a:pt x="5" y="2"/>
                    </a:cubicBezTo>
                    <a:cubicBezTo>
                      <a:pt x="7" y="4"/>
                      <a:pt x="3" y="6"/>
                      <a:pt x="1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69" name="Freeform 1140">
                <a:extLst>
                  <a:ext uri="{FF2B5EF4-FFF2-40B4-BE49-F238E27FC236}">
                    <a16:creationId xmlns:a16="http://schemas.microsoft.com/office/drawing/2014/main" id="{EB87B879-A8FE-4A10-83A1-091A21929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1260"/>
                <a:ext cx="15" cy="22"/>
              </a:xfrm>
              <a:custGeom>
                <a:avLst/>
                <a:gdLst>
                  <a:gd name="T0" fmla="*/ 39 w 8"/>
                  <a:gd name="T1" fmla="*/ 16 h 11"/>
                  <a:gd name="T2" fmla="*/ 32 w 8"/>
                  <a:gd name="T3" fmla="*/ 64 h 11"/>
                  <a:gd name="T4" fmla="*/ 15 w 8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6" y="2"/>
                    </a:moveTo>
                    <a:cubicBezTo>
                      <a:pt x="0" y="2"/>
                      <a:pt x="2" y="11"/>
                      <a:pt x="5" y="8"/>
                    </a:cubicBezTo>
                    <a:cubicBezTo>
                      <a:pt x="8" y="4"/>
                      <a:pt x="1" y="0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0" name="Freeform 1141">
                <a:extLst>
                  <a:ext uri="{FF2B5EF4-FFF2-40B4-BE49-F238E27FC236}">
                    <a16:creationId xmlns:a16="http://schemas.microsoft.com/office/drawing/2014/main" id="{6D3555DA-B147-4226-9FB6-A77C40C2D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247"/>
                <a:ext cx="9" cy="9"/>
              </a:xfrm>
              <a:custGeom>
                <a:avLst/>
                <a:gdLst>
                  <a:gd name="T0" fmla="*/ 16 w 5"/>
                  <a:gd name="T1" fmla="*/ 0 h 5"/>
                  <a:gd name="T2" fmla="*/ 13 w 5"/>
                  <a:gd name="T3" fmla="*/ 29 h 5"/>
                  <a:gd name="T4" fmla="*/ 13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0" y="0"/>
                      <a:pt x="0" y="4"/>
                      <a:pt x="2" y="5"/>
                    </a:cubicBezTo>
                    <a:cubicBezTo>
                      <a:pt x="5" y="4"/>
                      <a:pt x="4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1" name="Freeform 1142">
                <a:extLst>
                  <a:ext uri="{FF2B5EF4-FFF2-40B4-BE49-F238E27FC236}">
                    <a16:creationId xmlns:a16="http://schemas.microsoft.com/office/drawing/2014/main" id="{834771E7-2CAB-4176-B31C-EBAD9C68B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302"/>
                <a:ext cx="26" cy="21"/>
              </a:xfrm>
              <a:custGeom>
                <a:avLst/>
                <a:gdLst>
                  <a:gd name="T0" fmla="*/ 52 w 14"/>
                  <a:gd name="T1" fmla="*/ 36 h 11"/>
                  <a:gd name="T2" fmla="*/ 52 w 14"/>
                  <a:gd name="T3" fmla="*/ 76 h 11"/>
                  <a:gd name="T4" fmla="*/ 37 w 14"/>
                  <a:gd name="T5" fmla="*/ 29 h 11"/>
                  <a:gd name="T6" fmla="*/ 37 w 14"/>
                  <a:gd name="T7" fmla="*/ 36 h 11"/>
                  <a:gd name="T8" fmla="*/ 32 w 14"/>
                  <a:gd name="T9" fmla="*/ 8 h 11"/>
                  <a:gd name="T10" fmla="*/ 24 w 14"/>
                  <a:gd name="T11" fmla="*/ 40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8" y="5"/>
                    </a:moveTo>
                    <a:cubicBezTo>
                      <a:pt x="8" y="0"/>
                      <a:pt x="0" y="11"/>
                      <a:pt x="8" y="11"/>
                    </a:cubicBezTo>
                    <a:cubicBezTo>
                      <a:pt x="14" y="11"/>
                      <a:pt x="10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8" y="5"/>
                      <a:pt x="7" y="1"/>
                      <a:pt x="5" y="1"/>
                    </a:cubicBezTo>
                    <a:cubicBezTo>
                      <a:pt x="3" y="1"/>
                      <a:pt x="2" y="5"/>
                      <a:pt x="4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2" name="Freeform 1143">
                <a:extLst>
                  <a:ext uri="{FF2B5EF4-FFF2-40B4-BE49-F238E27FC236}">
                    <a16:creationId xmlns:a16="http://schemas.microsoft.com/office/drawing/2014/main" id="{C6B5DD31-0A13-4072-AC6C-D1D9C4740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317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16 w 3"/>
                  <a:gd name="T3" fmla="*/ 16 h 2"/>
                  <a:gd name="T4" fmla="*/ 24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3" y="2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3" name="Freeform 1144">
                <a:extLst>
                  <a:ext uri="{FF2B5EF4-FFF2-40B4-BE49-F238E27FC236}">
                    <a16:creationId xmlns:a16="http://schemas.microsoft.com/office/drawing/2014/main" id="{A67A2BD3-E0D8-4649-ACF8-8412B7495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309"/>
                <a:ext cx="18" cy="22"/>
              </a:xfrm>
              <a:custGeom>
                <a:avLst/>
                <a:gdLst>
                  <a:gd name="T0" fmla="*/ 36 w 10"/>
                  <a:gd name="T1" fmla="*/ 32 h 11"/>
                  <a:gd name="T2" fmla="*/ 23 w 10"/>
                  <a:gd name="T3" fmla="*/ 72 h 11"/>
                  <a:gd name="T4" fmla="*/ 7 w 10"/>
                  <a:gd name="T5" fmla="*/ 64 h 11"/>
                  <a:gd name="T6" fmla="*/ 36 w 10"/>
                  <a:gd name="T7" fmla="*/ 56 h 11"/>
                  <a:gd name="T8" fmla="*/ 7 w 10"/>
                  <a:gd name="T9" fmla="*/ 5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4"/>
                    </a:moveTo>
                    <a:cubicBezTo>
                      <a:pt x="4" y="4"/>
                      <a:pt x="2" y="7"/>
                      <a:pt x="4" y="9"/>
                    </a:cubicBezTo>
                    <a:cubicBezTo>
                      <a:pt x="10" y="9"/>
                      <a:pt x="0" y="0"/>
                      <a:pt x="1" y="8"/>
                    </a:cubicBezTo>
                    <a:cubicBezTo>
                      <a:pt x="2" y="11"/>
                      <a:pt x="6" y="10"/>
                      <a:pt x="6" y="7"/>
                    </a:cubicBezTo>
                    <a:cubicBezTo>
                      <a:pt x="7" y="4"/>
                      <a:pt x="2" y="5"/>
                      <a:pt x="1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4" name="Freeform 1145">
                <a:extLst>
                  <a:ext uri="{FF2B5EF4-FFF2-40B4-BE49-F238E27FC236}">
                    <a16:creationId xmlns:a16="http://schemas.microsoft.com/office/drawing/2014/main" id="{1C8EF3F9-4065-44C1-954A-8235EA802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325"/>
                <a:ext cx="26" cy="30"/>
              </a:xfrm>
              <a:custGeom>
                <a:avLst/>
                <a:gdLst>
                  <a:gd name="T0" fmla="*/ 45 w 14"/>
                  <a:gd name="T1" fmla="*/ 32 h 15"/>
                  <a:gd name="T2" fmla="*/ 20 w 14"/>
                  <a:gd name="T3" fmla="*/ 88 h 15"/>
                  <a:gd name="T4" fmla="*/ 45 w 14"/>
                  <a:gd name="T5" fmla="*/ 16 h 15"/>
                  <a:gd name="T6" fmla="*/ 45 w 14"/>
                  <a:gd name="T7" fmla="*/ 80 h 15"/>
                  <a:gd name="T8" fmla="*/ 24 w 14"/>
                  <a:gd name="T9" fmla="*/ 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7" y="4"/>
                    </a:moveTo>
                    <a:cubicBezTo>
                      <a:pt x="4" y="0"/>
                      <a:pt x="0" y="9"/>
                      <a:pt x="3" y="11"/>
                    </a:cubicBezTo>
                    <a:cubicBezTo>
                      <a:pt x="8" y="14"/>
                      <a:pt x="14" y="2"/>
                      <a:pt x="7" y="2"/>
                    </a:cubicBezTo>
                    <a:cubicBezTo>
                      <a:pt x="1" y="2"/>
                      <a:pt x="1" y="15"/>
                      <a:pt x="7" y="10"/>
                    </a:cubicBezTo>
                    <a:cubicBezTo>
                      <a:pt x="12" y="7"/>
                      <a:pt x="5" y="3"/>
                      <a:pt x="4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5" name="Freeform 1146">
                <a:extLst>
                  <a:ext uri="{FF2B5EF4-FFF2-40B4-BE49-F238E27FC236}">
                    <a16:creationId xmlns:a16="http://schemas.microsoft.com/office/drawing/2014/main" id="{C48D50BF-9ECA-4928-B83C-2479D5C50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368"/>
                <a:ext cx="30" cy="30"/>
              </a:xfrm>
              <a:custGeom>
                <a:avLst/>
                <a:gdLst>
                  <a:gd name="T0" fmla="*/ 39 w 16"/>
                  <a:gd name="T1" fmla="*/ 32 h 15"/>
                  <a:gd name="T2" fmla="*/ 60 w 16"/>
                  <a:gd name="T3" fmla="*/ 72 h 15"/>
                  <a:gd name="T4" fmla="*/ 39 w 16"/>
                  <a:gd name="T5" fmla="*/ 32 h 15"/>
                  <a:gd name="T6" fmla="*/ 68 w 16"/>
                  <a:gd name="T7" fmla="*/ 64 h 15"/>
                  <a:gd name="T8" fmla="*/ 32 w 16"/>
                  <a:gd name="T9" fmla="*/ 64 h 15"/>
                  <a:gd name="T10" fmla="*/ 39 w 16"/>
                  <a:gd name="T11" fmla="*/ 7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6" y="4"/>
                    </a:moveTo>
                    <a:cubicBezTo>
                      <a:pt x="1" y="6"/>
                      <a:pt x="4" y="11"/>
                      <a:pt x="9" y="9"/>
                    </a:cubicBezTo>
                    <a:cubicBezTo>
                      <a:pt x="16" y="6"/>
                      <a:pt x="10" y="0"/>
                      <a:pt x="6" y="4"/>
                    </a:cubicBezTo>
                    <a:cubicBezTo>
                      <a:pt x="0" y="8"/>
                      <a:pt x="7" y="15"/>
                      <a:pt x="10" y="8"/>
                    </a:cubicBezTo>
                    <a:cubicBezTo>
                      <a:pt x="13" y="2"/>
                      <a:pt x="5" y="2"/>
                      <a:pt x="5" y="8"/>
                    </a:cubicBezTo>
                    <a:cubicBezTo>
                      <a:pt x="5" y="9"/>
                      <a:pt x="5" y="9"/>
                      <a:pt x="6" y="9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6" name="Freeform 1147">
                <a:extLst>
                  <a:ext uri="{FF2B5EF4-FFF2-40B4-BE49-F238E27FC236}">
                    <a16:creationId xmlns:a16="http://schemas.microsoft.com/office/drawing/2014/main" id="{E90AC447-51E4-4D4C-9D85-B86E4DEDA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368"/>
                <a:ext cx="28" cy="32"/>
              </a:xfrm>
              <a:custGeom>
                <a:avLst/>
                <a:gdLst>
                  <a:gd name="T0" fmla="*/ 65 w 15"/>
                  <a:gd name="T1" fmla="*/ 64 h 16"/>
                  <a:gd name="T2" fmla="*/ 52 w 15"/>
                  <a:gd name="T3" fmla="*/ 104 h 16"/>
                  <a:gd name="T4" fmla="*/ 73 w 15"/>
                  <a:gd name="T5" fmla="*/ 64 h 16"/>
                  <a:gd name="T6" fmla="*/ 45 w 15"/>
                  <a:gd name="T7" fmla="*/ 40 h 16"/>
                  <a:gd name="T8" fmla="*/ 21 w 15"/>
                  <a:gd name="T9" fmla="*/ 0 h 16"/>
                  <a:gd name="T10" fmla="*/ 65 w 15"/>
                  <a:gd name="T11" fmla="*/ 32 h 16"/>
                  <a:gd name="T12" fmla="*/ 52 w 15"/>
                  <a:gd name="T13" fmla="*/ 80 h 16"/>
                  <a:gd name="T14" fmla="*/ 77 w 15"/>
                  <a:gd name="T15" fmla="*/ 6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0" y="8"/>
                    </a:moveTo>
                    <a:cubicBezTo>
                      <a:pt x="6" y="6"/>
                      <a:pt x="4" y="12"/>
                      <a:pt x="8" y="13"/>
                    </a:cubicBezTo>
                    <a:cubicBezTo>
                      <a:pt x="11" y="16"/>
                      <a:pt x="13" y="11"/>
                      <a:pt x="11" y="8"/>
                    </a:cubicBezTo>
                    <a:cubicBezTo>
                      <a:pt x="10" y="6"/>
                      <a:pt x="8" y="6"/>
                      <a:pt x="7" y="5"/>
                    </a:cubicBezTo>
                    <a:cubicBezTo>
                      <a:pt x="5" y="4"/>
                      <a:pt x="6" y="1"/>
                      <a:pt x="3" y="0"/>
                    </a:cubicBezTo>
                    <a:cubicBezTo>
                      <a:pt x="0" y="5"/>
                      <a:pt x="7" y="8"/>
                      <a:pt x="10" y="4"/>
                    </a:cubicBezTo>
                    <a:cubicBezTo>
                      <a:pt x="7" y="2"/>
                      <a:pt x="4" y="9"/>
                      <a:pt x="8" y="10"/>
                    </a:cubicBezTo>
                    <a:cubicBezTo>
                      <a:pt x="11" y="11"/>
                      <a:pt x="15" y="8"/>
                      <a:pt x="12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7" name="Freeform 1148">
                <a:extLst>
                  <a:ext uri="{FF2B5EF4-FFF2-40B4-BE49-F238E27FC236}">
                    <a16:creationId xmlns:a16="http://schemas.microsoft.com/office/drawing/2014/main" id="{06C38232-E63E-43C3-B170-93B251B5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1396"/>
                <a:ext cx="11" cy="12"/>
              </a:xfrm>
              <a:custGeom>
                <a:avLst/>
                <a:gdLst>
                  <a:gd name="T0" fmla="*/ 31 w 6"/>
                  <a:gd name="T1" fmla="*/ 32 h 6"/>
                  <a:gd name="T2" fmla="*/ 7 w 6"/>
                  <a:gd name="T3" fmla="*/ 8 h 6"/>
                  <a:gd name="T4" fmla="*/ 31 w 6"/>
                  <a:gd name="T5" fmla="*/ 32 h 6"/>
                  <a:gd name="T6" fmla="*/ 20 w 6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3"/>
                      <a:pt x="2" y="2"/>
                      <a:pt x="1" y="1"/>
                    </a:cubicBezTo>
                    <a:cubicBezTo>
                      <a:pt x="0" y="4"/>
                      <a:pt x="3" y="6"/>
                      <a:pt x="5" y="4"/>
                    </a:cubicBezTo>
                    <a:cubicBezTo>
                      <a:pt x="6" y="3"/>
                      <a:pt x="5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8" name="Freeform 1149">
                <a:extLst>
                  <a:ext uri="{FF2B5EF4-FFF2-40B4-BE49-F238E27FC236}">
                    <a16:creationId xmlns:a16="http://schemas.microsoft.com/office/drawing/2014/main" id="{1FD18627-615B-4539-B9B2-A399ACE3F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1414"/>
                <a:ext cx="18" cy="19"/>
              </a:xfrm>
              <a:custGeom>
                <a:avLst/>
                <a:gdLst>
                  <a:gd name="T0" fmla="*/ 29 w 10"/>
                  <a:gd name="T1" fmla="*/ 61 h 10"/>
                  <a:gd name="T2" fmla="*/ 36 w 10"/>
                  <a:gd name="T3" fmla="*/ 61 h 10"/>
                  <a:gd name="T4" fmla="*/ 23 w 10"/>
                  <a:gd name="T5" fmla="*/ 61 h 10"/>
                  <a:gd name="T6" fmla="*/ 13 w 10"/>
                  <a:gd name="T7" fmla="*/ 4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3" y="4"/>
                      <a:pt x="0" y="10"/>
                      <a:pt x="4" y="9"/>
                    </a:cubicBezTo>
                    <a:cubicBezTo>
                      <a:pt x="10" y="8"/>
                      <a:pt x="5" y="0"/>
                      <a:pt x="2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79" name="Freeform 1150">
                <a:extLst>
                  <a:ext uri="{FF2B5EF4-FFF2-40B4-BE49-F238E27FC236}">
                    <a16:creationId xmlns:a16="http://schemas.microsoft.com/office/drawing/2014/main" id="{D025B0E6-DDE4-4DF0-8B86-7E655753D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404"/>
                <a:ext cx="30" cy="35"/>
              </a:xfrm>
              <a:custGeom>
                <a:avLst/>
                <a:gdLst>
                  <a:gd name="T0" fmla="*/ 92 w 16"/>
                  <a:gd name="T1" fmla="*/ 31 h 18"/>
                  <a:gd name="T2" fmla="*/ 60 w 16"/>
                  <a:gd name="T3" fmla="*/ 68 h 18"/>
                  <a:gd name="T4" fmla="*/ 84 w 16"/>
                  <a:gd name="T5" fmla="*/ 37 h 18"/>
                  <a:gd name="T6" fmla="*/ 53 w 16"/>
                  <a:gd name="T7" fmla="*/ 95 h 18"/>
                  <a:gd name="T8" fmla="*/ 68 w 16"/>
                  <a:gd name="T9" fmla="*/ 37 h 18"/>
                  <a:gd name="T10" fmla="*/ 8 w 16"/>
                  <a:gd name="T11" fmla="*/ 117 h 18"/>
                  <a:gd name="T12" fmla="*/ 15 w 16"/>
                  <a:gd name="T13" fmla="*/ 9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4" y="4"/>
                    </a:moveTo>
                    <a:cubicBezTo>
                      <a:pt x="11" y="2"/>
                      <a:pt x="8" y="6"/>
                      <a:pt x="9" y="9"/>
                    </a:cubicBezTo>
                    <a:cubicBezTo>
                      <a:pt x="11" y="10"/>
                      <a:pt x="15" y="7"/>
                      <a:pt x="13" y="5"/>
                    </a:cubicBezTo>
                    <a:cubicBezTo>
                      <a:pt x="8" y="0"/>
                      <a:pt x="5" y="10"/>
                      <a:pt x="8" y="13"/>
                    </a:cubicBezTo>
                    <a:cubicBezTo>
                      <a:pt x="14" y="18"/>
                      <a:pt x="16" y="6"/>
                      <a:pt x="10" y="5"/>
                    </a:cubicBezTo>
                    <a:cubicBezTo>
                      <a:pt x="6" y="3"/>
                      <a:pt x="0" y="12"/>
                      <a:pt x="1" y="16"/>
                    </a:cubicBezTo>
                    <a:cubicBezTo>
                      <a:pt x="2" y="16"/>
                      <a:pt x="3" y="14"/>
                      <a:pt x="2" y="1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0" name="Freeform 1151">
                <a:extLst>
                  <a:ext uri="{FF2B5EF4-FFF2-40B4-BE49-F238E27FC236}">
                    <a16:creationId xmlns:a16="http://schemas.microsoft.com/office/drawing/2014/main" id="{4C5B173D-5FBC-4177-8B83-95141288E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421"/>
                <a:ext cx="15" cy="14"/>
              </a:xfrm>
              <a:custGeom>
                <a:avLst/>
                <a:gdLst>
                  <a:gd name="T0" fmla="*/ 28 w 8"/>
                  <a:gd name="T1" fmla="*/ 32 h 7"/>
                  <a:gd name="T2" fmla="*/ 21 w 8"/>
                  <a:gd name="T3" fmla="*/ 40 h 7"/>
                  <a:gd name="T4" fmla="*/ 53 w 8"/>
                  <a:gd name="T5" fmla="*/ 24 h 7"/>
                  <a:gd name="T6" fmla="*/ 21 w 8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4"/>
                    </a:moveTo>
                    <a:cubicBezTo>
                      <a:pt x="3" y="4"/>
                      <a:pt x="3" y="4"/>
                      <a:pt x="3" y="5"/>
                    </a:cubicBezTo>
                    <a:cubicBezTo>
                      <a:pt x="4" y="7"/>
                      <a:pt x="8" y="6"/>
                      <a:pt x="8" y="3"/>
                    </a:cubicBezTo>
                    <a:cubicBezTo>
                      <a:pt x="7" y="0"/>
                      <a:pt x="0" y="3"/>
                      <a:pt x="3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1" name="Freeform 1152">
                <a:extLst>
                  <a:ext uri="{FF2B5EF4-FFF2-40B4-BE49-F238E27FC236}">
                    <a16:creationId xmlns:a16="http://schemas.microsoft.com/office/drawing/2014/main" id="{5F7EC919-4691-474F-A81E-0F9CD6B6E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461"/>
                <a:ext cx="11" cy="12"/>
              </a:xfrm>
              <a:custGeom>
                <a:avLst/>
                <a:gdLst>
                  <a:gd name="T0" fmla="*/ 7 w 6"/>
                  <a:gd name="T1" fmla="*/ 24 h 6"/>
                  <a:gd name="T2" fmla="*/ 24 w 6"/>
                  <a:gd name="T3" fmla="*/ 40 h 6"/>
                  <a:gd name="T4" fmla="*/ 0 w 6"/>
                  <a:gd name="T5" fmla="*/ 8 h 6"/>
                  <a:gd name="T6" fmla="*/ 7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0" y="6"/>
                      <a:pt x="3" y="6"/>
                      <a:pt x="4" y="5"/>
                    </a:cubicBezTo>
                    <a:cubicBezTo>
                      <a:pt x="6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2" name="Freeform 1153">
                <a:extLst>
                  <a:ext uri="{FF2B5EF4-FFF2-40B4-BE49-F238E27FC236}">
                    <a16:creationId xmlns:a16="http://schemas.microsoft.com/office/drawing/2014/main" id="{16486769-B733-44E6-A4F2-16D315A4F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463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32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3" name="Freeform 1154">
                <a:extLst>
                  <a:ext uri="{FF2B5EF4-FFF2-40B4-BE49-F238E27FC236}">
                    <a16:creationId xmlns:a16="http://schemas.microsoft.com/office/drawing/2014/main" id="{8CAC33FB-F94D-4DB3-B211-59CD80111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1451"/>
                <a:ext cx="13" cy="16"/>
              </a:xfrm>
              <a:custGeom>
                <a:avLst/>
                <a:gdLst>
                  <a:gd name="T0" fmla="*/ 7 w 7"/>
                  <a:gd name="T1" fmla="*/ 56 h 8"/>
                  <a:gd name="T2" fmla="*/ 0 w 7"/>
                  <a:gd name="T3" fmla="*/ 56 h 8"/>
                  <a:gd name="T4" fmla="*/ 32 w 7"/>
                  <a:gd name="T5" fmla="*/ 40 h 8"/>
                  <a:gd name="T6" fmla="*/ 7 w 7"/>
                  <a:gd name="T7" fmla="*/ 3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1" y="7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1" y="5"/>
                      <a:pt x="7" y="0"/>
                      <a:pt x="5" y="5"/>
                    </a:cubicBezTo>
                    <a:cubicBezTo>
                      <a:pt x="4" y="7"/>
                      <a:pt x="1" y="7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4" name="Freeform 1155">
                <a:extLst>
                  <a:ext uri="{FF2B5EF4-FFF2-40B4-BE49-F238E27FC236}">
                    <a16:creationId xmlns:a16="http://schemas.microsoft.com/office/drawing/2014/main" id="{3CD8113A-52C7-46FC-9733-A92F3376E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465"/>
                <a:ext cx="9" cy="10"/>
              </a:xfrm>
              <a:custGeom>
                <a:avLst/>
                <a:gdLst>
                  <a:gd name="T0" fmla="*/ 13 w 5"/>
                  <a:gd name="T1" fmla="*/ 16 h 5"/>
                  <a:gd name="T2" fmla="*/ 13 w 5"/>
                  <a:gd name="T3" fmla="*/ 32 h 5"/>
                  <a:gd name="T4" fmla="*/ 13 w 5"/>
                  <a:gd name="T5" fmla="*/ 0 h 5"/>
                  <a:gd name="T6" fmla="*/ 0 w 5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5" y="5"/>
                      <a:pt x="4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5" name="Freeform 1156">
                <a:extLst>
                  <a:ext uri="{FF2B5EF4-FFF2-40B4-BE49-F238E27FC236}">
                    <a16:creationId xmlns:a16="http://schemas.microsoft.com/office/drawing/2014/main" id="{6FA6C757-C688-49DA-8BE4-5B855EB44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335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6" name="Freeform 1157">
                <a:extLst>
                  <a:ext uri="{FF2B5EF4-FFF2-40B4-BE49-F238E27FC236}">
                    <a16:creationId xmlns:a16="http://schemas.microsoft.com/office/drawing/2014/main" id="{79E1CE52-3BEC-4DEC-BB69-1EBA62236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276"/>
                <a:ext cx="9" cy="10"/>
              </a:xfrm>
              <a:custGeom>
                <a:avLst/>
                <a:gdLst>
                  <a:gd name="T0" fmla="*/ 16 w 5"/>
                  <a:gd name="T1" fmla="*/ 24 h 5"/>
                  <a:gd name="T2" fmla="*/ 13 w 5"/>
                  <a:gd name="T3" fmla="*/ 8 h 5"/>
                  <a:gd name="T4" fmla="*/ 7 w 5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0" y="4"/>
                      <a:pt x="1" y="0"/>
                      <a:pt x="2" y="1"/>
                    </a:cubicBezTo>
                    <a:cubicBezTo>
                      <a:pt x="5" y="2"/>
                      <a:pt x="2" y="5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7" name="Freeform 1158">
                <a:extLst>
                  <a:ext uri="{FF2B5EF4-FFF2-40B4-BE49-F238E27FC236}">
                    <a16:creationId xmlns:a16="http://schemas.microsoft.com/office/drawing/2014/main" id="{76BCA35C-203C-4FBA-9A13-7E2620011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256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8" name="Freeform 1159">
                <a:extLst>
                  <a:ext uri="{FF2B5EF4-FFF2-40B4-BE49-F238E27FC236}">
                    <a16:creationId xmlns:a16="http://schemas.microsoft.com/office/drawing/2014/main" id="{E11FBF8B-FE24-45AA-A01E-33A09C42C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241"/>
                <a:ext cx="16" cy="17"/>
              </a:xfrm>
              <a:custGeom>
                <a:avLst/>
                <a:gdLst>
                  <a:gd name="T0" fmla="*/ 21 w 9"/>
                  <a:gd name="T1" fmla="*/ 0 h 9"/>
                  <a:gd name="T2" fmla="*/ 44 w 9"/>
                  <a:gd name="T3" fmla="*/ 32 h 9"/>
                  <a:gd name="T4" fmla="*/ 21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0" y="3"/>
                      <a:pt x="5" y="9"/>
                      <a:pt x="8" y="5"/>
                    </a:cubicBezTo>
                    <a:cubicBezTo>
                      <a:pt x="9" y="3"/>
                      <a:pt x="6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89" name="Freeform 1160">
                <a:extLst>
                  <a:ext uri="{FF2B5EF4-FFF2-40B4-BE49-F238E27FC236}">
                    <a16:creationId xmlns:a16="http://schemas.microsoft.com/office/drawing/2014/main" id="{82423530-37E6-4CE4-BA4D-9EFD3B7D4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243"/>
                <a:ext cx="8" cy="8"/>
              </a:xfrm>
              <a:custGeom>
                <a:avLst/>
                <a:gdLst>
                  <a:gd name="T0" fmla="*/ 8 w 4"/>
                  <a:gd name="T1" fmla="*/ 24 h 4"/>
                  <a:gd name="T2" fmla="*/ 8 w 4"/>
                  <a:gd name="T3" fmla="*/ 32 h 4"/>
                  <a:gd name="T4" fmla="*/ 16 w 4"/>
                  <a:gd name="T5" fmla="*/ 0 h 4"/>
                  <a:gd name="T6" fmla="*/ 8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4"/>
                      <a:pt x="4" y="1"/>
                      <a:pt x="2" y="0"/>
                    </a:cubicBezTo>
                    <a:cubicBezTo>
                      <a:pt x="1" y="0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0" name="Freeform 1161">
                <a:extLst>
                  <a:ext uri="{FF2B5EF4-FFF2-40B4-BE49-F238E27FC236}">
                    <a16:creationId xmlns:a16="http://schemas.microsoft.com/office/drawing/2014/main" id="{3654B529-E096-46F3-B5BC-664489AEB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237"/>
                <a:ext cx="15" cy="14"/>
              </a:xfrm>
              <a:custGeom>
                <a:avLst/>
                <a:gdLst>
                  <a:gd name="T0" fmla="*/ 21 w 8"/>
                  <a:gd name="T1" fmla="*/ 8 h 7"/>
                  <a:gd name="T2" fmla="*/ 32 w 8"/>
                  <a:gd name="T3" fmla="*/ 48 h 7"/>
                  <a:gd name="T4" fmla="*/ 28 w 8"/>
                  <a:gd name="T5" fmla="*/ 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cubicBezTo>
                      <a:pt x="0" y="2"/>
                      <a:pt x="2" y="7"/>
                      <a:pt x="5" y="6"/>
                    </a:cubicBezTo>
                    <a:cubicBezTo>
                      <a:pt x="8" y="4"/>
                      <a:pt x="6" y="0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1" name="Freeform 1162">
                <a:extLst>
                  <a:ext uri="{FF2B5EF4-FFF2-40B4-BE49-F238E27FC236}">
                    <a16:creationId xmlns:a16="http://schemas.microsoft.com/office/drawing/2014/main" id="{06A4C042-F087-48CD-A927-766055857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1264"/>
                <a:ext cx="25" cy="22"/>
              </a:xfrm>
              <a:custGeom>
                <a:avLst/>
                <a:gdLst>
                  <a:gd name="T0" fmla="*/ 68 w 14"/>
                  <a:gd name="T1" fmla="*/ 8 h 11"/>
                  <a:gd name="T2" fmla="*/ 64 w 14"/>
                  <a:gd name="T3" fmla="*/ 8 h 11"/>
                  <a:gd name="T4" fmla="*/ 64 w 14"/>
                  <a:gd name="T5" fmla="*/ 40 h 11"/>
                  <a:gd name="T6" fmla="*/ 64 w 14"/>
                  <a:gd name="T7" fmla="*/ 16 h 11"/>
                  <a:gd name="T8" fmla="*/ 64 w 14"/>
                  <a:gd name="T9" fmla="*/ 56 h 11"/>
                  <a:gd name="T10" fmla="*/ 64 w 14"/>
                  <a:gd name="T11" fmla="*/ 16 h 11"/>
                  <a:gd name="T12" fmla="*/ 36 w 14"/>
                  <a:gd name="T13" fmla="*/ 88 h 11"/>
                  <a:gd name="T14" fmla="*/ 45 w 14"/>
                  <a:gd name="T15" fmla="*/ 32 h 11"/>
                  <a:gd name="T16" fmla="*/ 52 w 14"/>
                  <a:gd name="T17" fmla="*/ 4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2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10" y="4"/>
                      <a:pt x="11" y="5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9" y="3"/>
                      <a:pt x="9" y="6"/>
                      <a:pt x="11" y="7"/>
                    </a:cubicBezTo>
                    <a:cubicBezTo>
                      <a:pt x="14" y="7"/>
                      <a:pt x="14" y="3"/>
                      <a:pt x="11" y="2"/>
                    </a:cubicBezTo>
                    <a:cubicBezTo>
                      <a:pt x="6" y="0"/>
                      <a:pt x="0" y="9"/>
                      <a:pt x="6" y="11"/>
                    </a:cubicBezTo>
                    <a:cubicBezTo>
                      <a:pt x="10" y="11"/>
                      <a:pt x="11" y="6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2" name="Freeform 1163">
                <a:extLst>
                  <a:ext uri="{FF2B5EF4-FFF2-40B4-BE49-F238E27FC236}">
                    <a16:creationId xmlns:a16="http://schemas.microsoft.com/office/drawing/2014/main" id="{7291805C-1953-46FA-960F-3B728A689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278"/>
                <a:ext cx="1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6 h 2"/>
                  <a:gd name="T4" fmla="*/ 1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3" name="Freeform 1164">
                <a:extLst>
                  <a:ext uri="{FF2B5EF4-FFF2-40B4-BE49-F238E27FC236}">
                    <a16:creationId xmlns:a16="http://schemas.microsoft.com/office/drawing/2014/main" id="{C86B1070-95FA-4ACE-A4AD-0EE642035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339"/>
                <a:ext cx="16" cy="18"/>
              </a:xfrm>
              <a:custGeom>
                <a:avLst/>
                <a:gdLst>
                  <a:gd name="T0" fmla="*/ 36 w 9"/>
                  <a:gd name="T1" fmla="*/ 16 h 9"/>
                  <a:gd name="T2" fmla="*/ 21 w 9"/>
                  <a:gd name="T3" fmla="*/ 64 h 9"/>
                  <a:gd name="T4" fmla="*/ 16 w 9"/>
                  <a:gd name="T5" fmla="*/ 0 h 9"/>
                  <a:gd name="T6" fmla="*/ 0 w 9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2"/>
                    </a:moveTo>
                    <a:cubicBezTo>
                      <a:pt x="2" y="0"/>
                      <a:pt x="0" y="9"/>
                      <a:pt x="4" y="8"/>
                    </a:cubicBezTo>
                    <a:cubicBezTo>
                      <a:pt x="9" y="8"/>
                      <a:pt x="4" y="1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4" name="Freeform 1165">
                <a:extLst>
                  <a:ext uri="{FF2B5EF4-FFF2-40B4-BE49-F238E27FC236}">
                    <a16:creationId xmlns:a16="http://schemas.microsoft.com/office/drawing/2014/main" id="{C3043D29-6A17-49F1-8599-8D51A767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363"/>
                <a:ext cx="13" cy="13"/>
              </a:xfrm>
              <a:custGeom>
                <a:avLst/>
                <a:gdLst>
                  <a:gd name="T0" fmla="*/ 32 w 7"/>
                  <a:gd name="T1" fmla="*/ 7 h 7"/>
                  <a:gd name="T2" fmla="*/ 24 w 7"/>
                  <a:gd name="T3" fmla="*/ 0 h 7"/>
                  <a:gd name="T4" fmla="*/ 13 w 7"/>
                  <a:gd name="T5" fmla="*/ 32 h 7"/>
                  <a:gd name="T6" fmla="*/ 32 w 7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2" y="0"/>
                      <a:pt x="0" y="4"/>
                      <a:pt x="2" y="5"/>
                    </a:cubicBezTo>
                    <a:cubicBezTo>
                      <a:pt x="4" y="7"/>
                      <a:pt x="7" y="3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5" name="Freeform 1166">
                <a:extLst>
                  <a:ext uri="{FF2B5EF4-FFF2-40B4-BE49-F238E27FC236}">
                    <a16:creationId xmlns:a16="http://schemas.microsoft.com/office/drawing/2014/main" id="{8E244D7D-D6D6-42AB-8D28-F5FD0D982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319"/>
                <a:ext cx="15" cy="18"/>
              </a:xfrm>
              <a:custGeom>
                <a:avLst/>
                <a:gdLst>
                  <a:gd name="T0" fmla="*/ 21 w 8"/>
                  <a:gd name="T1" fmla="*/ 8 h 9"/>
                  <a:gd name="T2" fmla="*/ 39 w 8"/>
                  <a:gd name="T3" fmla="*/ 40 h 9"/>
                  <a:gd name="T4" fmla="*/ 28 w 8"/>
                  <a:gd name="T5" fmla="*/ 2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0" y="2"/>
                      <a:pt x="3" y="9"/>
                      <a:pt x="6" y="5"/>
                    </a:cubicBezTo>
                    <a:cubicBezTo>
                      <a:pt x="8" y="2"/>
                      <a:pt x="2" y="0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6" name="Freeform 1167">
                <a:extLst>
                  <a:ext uri="{FF2B5EF4-FFF2-40B4-BE49-F238E27FC236}">
                    <a16:creationId xmlns:a16="http://schemas.microsoft.com/office/drawing/2014/main" id="{6660687F-F22A-434F-BE8D-25406790E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6" y="1311"/>
                <a:ext cx="6" cy="8"/>
              </a:xfrm>
              <a:custGeom>
                <a:avLst/>
                <a:gdLst>
                  <a:gd name="T0" fmla="*/ 8 w 3"/>
                  <a:gd name="T1" fmla="*/ 16 h 4"/>
                  <a:gd name="T2" fmla="*/ 16 w 3"/>
                  <a:gd name="T3" fmla="*/ 32 h 4"/>
                  <a:gd name="T4" fmla="*/ 16 w 3"/>
                  <a:gd name="T5" fmla="*/ 0 h 4"/>
                  <a:gd name="T6" fmla="*/ 0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3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7" name="Freeform 1168">
                <a:extLst>
                  <a:ext uri="{FF2B5EF4-FFF2-40B4-BE49-F238E27FC236}">
                    <a16:creationId xmlns:a16="http://schemas.microsoft.com/office/drawing/2014/main" id="{166E27CA-606B-4DEA-AEBC-F1E5B3FC8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398"/>
                <a:ext cx="31" cy="25"/>
              </a:xfrm>
              <a:custGeom>
                <a:avLst/>
                <a:gdLst>
                  <a:gd name="T0" fmla="*/ 86 w 17"/>
                  <a:gd name="T1" fmla="*/ 15 h 13"/>
                  <a:gd name="T2" fmla="*/ 86 w 17"/>
                  <a:gd name="T3" fmla="*/ 37 h 13"/>
                  <a:gd name="T4" fmla="*/ 49 w 17"/>
                  <a:gd name="T5" fmla="*/ 37 h 13"/>
                  <a:gd name="T6" fmla="*/ 13 w 17"/>
                  <a:gd name="T7" fmla="*/ 44 h 13"/>
                  <a:gd name="T8" fmla="*/ 29 w 17"/>
                  <a:gd name="T9" fmla="*/ 7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4" y="2"/>
                    </a:moveTo>
                    <a:cubicBezTo>
                      <a:pt x="9" y="0"/>
                      <a:pt x="12" y="8"/>
                      <a:pt x="14" y="5"/>
                    </a:cubicBezTo>
                    <a:cubicBezTo>
                      <a:pt x="17" y="0"/>
                      <a:pt x="8" y="5"/>
                      <a:pt x="8" y="5"/>
                    </a:cubicBezTo>
                    <a:cubicBezTo>
                      <a:pt x="6" y="6"/>
                      <a:pt x="4" y="3"/>
                      <a:pt x="2" y="6"/>
                    </a:cubicBezTo>
                    <a:cubicBezTo>
                      <a:pt x="0" y="9"/>
                      <a:pt x="3" y="13"/>
                      <a:pt x="5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8" name="Freeform 1169">
                <a:extLst>
                  <a:ext uri="{FF2B5EF4-FFF2-40B4-BE49-F238E27FC236}">
                    <a16:creationId xmlns:a16="http://schemas.microsoft.com/office/drawing/2014/main" id="{4B2EC019-18D3-46D8-8D76-B8FF4EBA8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1441"/>
                <a:ext cx="10" cy="10"/>
              </a:xfrm>
              <a:custGeom>
                <a:avLst/>
                <a:gdLst>
                  <a:gd name="T0" fmla="*/ 24 w 5"/>
                  <a:gd name="T1" fmla="*/ 16 h 5"/>
                  <a:gd name="T2" fmla="*/ 24 w 5"/>
                  <a:gd name="T3" fmla="*/ 0 h 5"/>
                  <a:gd name="T4" fmla="*/ 24 w 5"/>
                  <a:gd name="T5" fmla="*/ 32 h 5"/>
                  <a:gd name="T6" fmla="*/ 24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2"/>
                    </a:moveTo>
                    <a:cubicBezTo>
                      <a:pt x="4" y="1"/>
                      <a:pt x="4" y="1"/>
                      <a:pt x="3" y="0"/>
                    </a:cubicBezTo>
                    <a:cubicBezTo>
                      <a:pt x="1" y="1"/>
                      <a:pt x="0" y="4"/>
                      <a:pt x="3" y="4"/>
                    </a:cubicBezTo>
                    <a:cubicBezTo>
                      <a:pt x="5" y="5"/>
                      <a:pt x="5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99" name="Freeform 1170">
                <a:extLst>
                  <a:ext uri="{FF2B5EF4-FFF2-40B4-BE49-F238E27FC236}">
                    <a16:creationId xmlns:a16="http://schemas.microsoft.com/office/drawing/2014/main" id="{491C0FD4-B711-4B1D-8220-7DEFD985A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441"/>
                <a:ext cx="11" cy="16"/>
              </a:xfrm>
              <a:custGeom>
                <a:avLst/>
                <a:gdLst>
                  <a:gd name="T0" fmla="*/ 7 w 6"/>
                  <a:gd name="T1" fmla="*/ 40 h 8"/>
                  <a:gd name="T2" fmla="*/ 13 w 6"/>
                  <a:gd name="T3" fmla="*/ 64 h 8"/>
                  <a:gd name="T4" fmla="*/ 0 w 6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1" y="6"/>
                      <a:pt x="1" y="7"/>
                      <a:pt x="2" y="8"/>
                    </a:cubicBezTo>
                    <a:cubicBezTo>
                      <a:pt x="6" y="7"/>
                      <a:pt x="0" y="0"/>
                      <a:pt x="0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0" name="Freeform 1171">
                <a:extLst>
                  <a:ext uri="{FF2B5EF4-FFF2-40B4-BE49-F238E27FC236}">
                    <a16:creationId xmlns:a16="http://schemas.microsoft.com/office/drawing/2014/main" id="{AA65D129-6052-4A6B-82B0-EC42C329D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374"/>
                <a:ext cx="13" cy="12"/>
              </a:xfrm>
              <a:custGeom>
                <a:avLst/>
                <a:gdLst>
                  <a:gd name="T0" fmla="*/ 24 w 7"/>
                  <a:gd name="T1" fmla="*/ 0 h 6"/>
                  <a:gd name="T2" fmla="*/ 20 w 7"/>
                  <a:gd name="T3" fmla="*/ 16 h 6"/>
                  <a:gd name="T4" fmla="*/ 24 w 7"/>
                  <a:gd name="T5" fmla="*/ 0 h 6"/>
                  <a:gd name="T6" fmla="*/ 45 w 7"/>
                  <a:gd name="T7" fmla="*/ 24 h 6"/>
                  <a:gd name="T8" fmla="*/ 32 w 7"/>
                  <a:gd name="T9" fmla="*/ 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0" y="1"/>
                      <a:pt x="3" y="6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1" name="Freeform 1172">
                <a:extLst>
                  <a:ext uri="{FF2B5EF4-FFF2-40B4-BE49-F238E27FC236}">
                    <a16:creationId xmlns:a16="http://schemas.microsoft.com/office/drawing/2014/main" id="{38E5438E-3883-4440-A67E-9AA295B21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1388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0 w 1"/>
                  <a:gd name="T3" fmla="*/ 8 h 2"/>
                  <a:gd name="T4" fmla="*/ 1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2" name="Freeform 1173">
                <a:extLst>
                  <a:ext uri="{FF2B5EF4-FFF2-40B4-BE49-F238E27FC236}">
                    <a16:creationId xmlns:a16="http://schemas.microsoft.com/office/drawing/2014/main" id="{2A344AD3-A8CD-4AD2-BFC3-2AB874253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296"/>
                <a:ext cx="9" cy="12"/>
              </a:xfrm>
              <a:custGeom>
                <a:avLst/>
                <a:gdLst>
                  <a:gd name="T0" fmla="*/ 13 w 5"/>
                  <a:gd name="T1" fmla="*/ 48 h 6"/>
                  <a:gd name="T2" fmla="*/ 7 w 5"/>
                  <a:gd name="T3" fmla="*/ 0 h 6"/>
                  <a:gd name="T4" fmla="*/ 29 w 5"/>
                  <a:gd name="T5" fmla="*/ 32 h 6"/>
                  <a:gd name="T6" fmla="*/ 13 w 5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4" y="2"/>
                      <a:pt x="5" y="4"/>
                    </a:cubicBezTo>
                    <a:cubicBezTo>
                      <a:pt x="4" y="5"/>
                      <a:pt x="3" y="4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3" name="Freeform 1174">
                <a:extLst>
                  <a:ext uri="{FF2B5EF4-FFF2-40B4-BE49-F238E27FC236}">
                    <a16:creationId xmlns:a16="http://schemas.microsoft.com/office/drawing/2014/main" id="{3827DD6D-920F-4FE8-82D2-AFE0D8189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1288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4" name="Freeform 1175">
                <a:extLst>
                  <a:ext uri="{FF2B5EF4-FFF2-40B4-BE49-F238E27FC236}">
                    <a16:creationId xmlns:a16="http://schemas.microsoft.com/office/drawing/2014/main" id="{DC635FA7-008C-451B-9F6D-5B65EC856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363"/>
                <a:ext cx="15" cy="13"/>
              </a:xfrm>
              <a:custGeom>
                <a:avLst/>
                <a:gdLst>
                  <a:gd name="T0" fmla="*/ 15 w 8"/>
                  <a:gd name="T1" fmla="*/ 24 h 7"/>
                  <a:gd name="T2" fmla="*/ 32 w 8"/>
                  <a:gd name="T3" fmla="*/ 37 h 7"/>
                  <a:gd name="T4" fmla="*/ 28 w 8"/>
                  <a:gd name="T5" fmla="*/ 0 h 7"/>
                  <a:gd name="T6" fmla="*/ 21 w 8"/>
                  <a:gd name="T7" fmla="*/ 1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4"/>
                    </a:moveTo>
                    <a:cubicBezTo>
                      <a:pt x="0" y="5"/>
                      <a:pt x="3" y="7"/>
                      <a:pt x="5" y="6"/>
                    </a:cubicBezTo>
                    <a:cubicBezTo>
                      <a:pt x="8" y="4"/>
                      <a:pt x="7" y="1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5" name="Freeform 1176">
                <a:extLst>
                  <a:ext uri="{FF2B5EF4-FFF2-40B4-BE49-F238E27FC236}">
                    <a16:creationId xmlns:a16="http://schemas.microsoft.com/office/drawing/2014/main" id="{F5A2F47A-FAE0-42BF-A34A-23DC4657A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380"/>
                <a:ext cx="10" cy="10"/>
              </a:xfrm>
              <a:custGeom>
                <a:avLst/>
                <a:gdLst>
                  <a:gd name="T0" fmla="*/ 16 w 5"/>
                  <a:gd name="T1" fmla="*/ 8 h 5"/>
                  <a:gd name="T2" fmla="*/ 0 w 5"/>
                  <a:gd name="T3" fmla="*/ 16 h 5"/>
                  <a:gd name="T4" fmla="*/ 24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5"/>
                      <a:pt x="5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6" name="Freeform 1177">
                <a:extLst>
                  <a:ext uri="{FF2B5EF4-FFF2-40B4-BE49-F238E27FC236}">
                    <a16:creationId xmlns:a16="http://schemas.microsoft.com/office/drawing/2014/main" id="{ECD42E53-7922-4CE1-802F-5C5DB1209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1416"/>
                <a:ext cx="22" cy="17"/>
              </a:xfrm>
              <a:custGeom>
                <a:avLst/>
                <a:gdLst>
                  <a:gd name="T0" fmla="*/ 31 w 12"/>
                  <a:gd name="T1" fmla="*/ 15 h 9"/>
                  <a:gd name="T2" fmla="*/ 7 w 12"/>
                  <a:gd name="T3" fmla="*/ 21 h 9"/>
                  <a:gd name="T4" fmla="*/ 44 w 12"/>
                  <a:gd name="T5" fmla="*/ 47 h 9"/>
                  <a:gd name="T6" fmla="*/ 0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2"/>
                    </a:moveTo>
                    <a:cubicBezTo>
                      <a:pt x="4" y="0"/>
                      <a:pt x="1" y="1"/>
                      <a:pt x="1" y="3"/>
                    </a:cubicBezTo>
                    <a:cubicBezTo>
                      <a:pt x="0" y="6"/>
                      <a:pt x="5" y="9"/>
                      <a:pt x="7" y="7"/>
                    </a:cubicBezTo>
                    <a:cubicBezTo>
                      <a:pt x="12" y="2"/>
                      <a:pt x="1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7" name="Freeform 1178">
                <a:extLst>
                  <a:ext uri="{FF2B5EF4-FFF2-40B4-BE49-F238E27FC236}">
                    <a16:creationId xmlns:a16="http://schemas.microsoft.com/office/drawing/2014/main" id="{9F08C796-FE42-4485-9616-F9C4918DE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457"/>
                <a:ext cx="14" cy="14"/>
              </a:xfrm>
              <a:custGeom>
                <a:avLst/>
                <a:gdLst>
                  <a:gd name="T0" fmla="*/ 37 w 8"/>
                  <a:gd name="T1" fmla="*/ 0 h 7"/>
                  <a:gd name="T2" fmla="*/ 12 w 8"/>
                  <a:gd name="T3" fmla="*/ 40 h 7"/>
                  <a:gd name="T4" fmla="*/ 16 w 8"/>
                  <a:gd name="T5" fmla="*/ 0 h 7"/>
                  <a:gd name="T6" fmla="*/ 16 w 8"/>
                  <a:gd name="T7" fmla="*/ 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5" y="0"/>
                      <a:pt x="0" y="3"/>
                      <a:pt x="2" y="5"/>
                    </a:cubicBezTo>
                    <a:cubicBezTo>
                      <a:pt x="4" y="7"/>
                      <a:pt x="8" y="3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8" name="Freeform 1179">
                <a:extLst>
                  <a:ext uri="{FF2B5EF4-FFF2-40B4-BE49-F238E27FC236}">
                    <a16:creationId xmlns:a16="http://schemas.microsoft.com/office/drawing/2014/main" id="{4261E1D0-CD4C-455F-A639-C0641E459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492"/>
                <a:ext cx="9" cy="16"/>
              </a:xfrm>
              <a:custGeom>
                <a:avLst/>
                <a:gdLst>
                  <a:gd name="T0" fmla="*/ 16 w 5"/>
                  <a:gd name="T1" fmla="*/ 32 h 8"/>
                  <a:gd name="T2" fmla="*/ 16 w 5"/>
                  <a:gd name="T3" fmla="*/ 48 h 8"/>
                  <a:gd name="T4" fmla="*/ 7 w 5"/>
                  <a:gd name="T5" fmla="*/ 16 h 8"/>
                  <a:gd name="T6" fmla="*/ 0 w 5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2" y="5"/>
                      <a:pt x="1" y="3"/>
                      <a:pt x="1" y="2"/>
                    </a:cubicBezTo>
                    <a:cubicBezTo>
                      <a:pt x="5" y="0"/>
                      <a:pt x="4" y="8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09" name="Freeform 1180">
                <a:extLst>
                  <a:ext uri="{FF2B5EF4-FFF2-40B4-BE49-F238E27FC236}">
                    <a16:creationId xmlns:a16="http://schemas.microsoft.com/office/drawing/2014/main" id="{32D23442-8BC4-4DA0-89A4-D74950BD3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498"/>
                <a:ext cx="18" cy="18"/>
              </a:xfrm>
              <a:custGeom>
                <a:avLst/>
                <a:gdLst>
                  <a:gd name="T0" fmla="*/ 29 w 10"/>
                  <a:gd name="T1" fmla="*/ 16 h 9"/>
                  <a:gd name="T2" fmla="*/ 23 w 10"/>
                  <a:gd name="T3" fmla="*/ 16 h 9"/>
                  <a:gd name="T4" fmla="*/ 52 w 10"/>
                  <a:gd name="T5" fmla="*/ 32 h 9"/>
                  <a:gd name="T6" fmla="*/ 41 w 10"/>
                  <a:gd name="T7" fmla="*/ 0 h 9"/>
                  <a:gd name="T8" fmla="*/ 23 w 10"/>
                  <a:gd name="T9" fmla="*/ 4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2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0" y="5"/>
                      <a:pt x="8" y="9"/>
                      <a:pt x="9" y="4"/>
                    </a:cubicBezTo>
                    <a:cubicBezTo>
                      <a:pt x="10" y="3"/>
                      <a:pt x="8" y="0"/>
                      <a:pt x="7" y="0"/>
                    </a:cubicBezTo>
                    <a:cubicBezTo>
                      <a:pt x="5" y="0"/>
                      <a:pt x="5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0" name="Freeform 1181">
                <a:extLst>
                  <a:ext uri="{FF2B5EF4-FFF2-40B4-BE49-F238E27FC236}">
                    <a16:creationId xmlns:a16="http://schemas.microsoft.com/office/drawing/2014/main" id="{128BAAE4-79BF-4AE7-A96E-24ED8CA7E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473"/>
                <a:ext cx="16" cy="15"/>
              </a:xfrm>
              <a:custGeom>
                <a:avLst/>
                <a:gdLst>
                  <a:gd name="T0" fmla="*/ 28 w 9"/>
                  <a:gd name="T1" fmla="*/ 8 h 8"/>
                  <a:gd name="T2" fmla="*/ 50 w 9"/>
                  <a:gd name="T3" fmla="*/ 21 h 8"/>
                  <a:gd name="T4" fmla="*/ 28 w 9"/>
                  <a:gd name="T5" fmla="*/ 4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1"/>
                    </a:moveTo>
                    <a:cubicBezTo>
                      <a:pt x="4" y="5"/>
                      <a:pt x="8" y="6"/>
                      <a:pt x="9" y="3"/>
                    </a:cubicBezTo>
                    <a:cubicBezTo>
                      <a:pt x="5" y="0"/>
                      <a:pt x="0" y="8"/>
                      <a:pt x="5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1" name="Freeform 1182">
                <a:extLst>
                  <a:ext uri="{FF2B5EF4-FFF2-40B4-BE49-F238E27FC236}">
                    <a16:creationId xmlns:a16="http://schemas.microsoft.com/office/drawing/2014/main" id="{17ABEE1A-D995-4BB9-9596-DBD1D9A10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4" y="1520"/>
                <a:ext cx="6" cy="4"/>
              </a:xfrm>
              <a:custGeom>
                <a:avLst/>
                <a:gdLst>
                  <a:gd name="T0" fmla="*/ 24 w 3"/>
                  <a:gd name="T1" fmla="*/ 16 h 2"/>
                  <a:gd name="T2" fmla="*/ 16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0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2" name="Freeform 1183">
                <a:extLst>
                  <a:ext uri="{FF2B5EF4-FFF2-40B4-BE49-F238E27FC236}">
                    <a16:creationId xmlns:a16="http://schemas.microsoft.com/office/drawing/2014/main" id="{159074C6-B3F3-497A-9EE2-8A023EC80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467"/>
                <a:ext cx="39" cy="33"/>
              </a:xfrm>
              <a:custGeom>
                <a:avLst/>
                <a:gdLst>
                  <a:gd name="T0" fmla="*/ 110 w 21"/>
                  <a:gd name="T1" fmla="*/ 0 h 17"/>
                  <a:gd name="T2" fmla="*/ 113 w 21"/>
                  <a:gd name="T3" fmla="*/ 64 h 17"/>
                  <a:gd name="T4" fmla="*/ 45 w 21"/>
                  <a:gd name="T5" fmla="*/ 52 h 17"/>
                  <a:gd name="T6" fmla="*/ 104 w 21"/>
                  <a:gd name="T7" fmla="*/ 72 h 17"/>
                  <a:gd name="T8" fmla="*/ 37 w 21"/>
                  <a:gd name="T9" fmla="*/ 16 h 17"/>
                  <a:gd name="T10" fmla="*/ 24 w 21"/>
                  <a:gd name="T11" fmla="*/ 8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7" y="0"/>
                    </a:moveTo>
                    <a:cubicBezTo>
                      <a:pt x="17" y="2"/>
                      <a:pt x="14" y="8"/>
                      <a:pt x="18" y="9"/>
                    </a:cubicBezTo>
                    <a:cubicBezTo>
                      <a:pt x="21" y="4"/>
                      <a:pt x="10" y="1"/>
                      <a:pt x="7" y="7"/>
                    </a:cubicBezTo>
                    <a:cubicBezTo>
                      <a:pt x="3" y="16"/>
                      <a:pt x="16" y="17"/>
                      <a:pt x="16" y="10"/>
                    </a:cubicBezTo>
                    <a:cubicBezTo>
                      <a:pt x="17" y="6"/>
                      <a:pt x="10" y="1"/>
                      <a:pt x="6" y="2"/>
                    </a:cubicBezTo>
                    <a:cubicBezTo>
                      <a:pt x="2" y="2"/>
                      <a:pt x="0" y="9"/>
                      <a:pt x="4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3" name="Freeform 1184">
                <a:extLst>
                  <a:ext uri="{FF2B5EF4-FFF2-40B4-BE49-F238E27FC236}">
                    <a16:creationId xmlns:a16="http://schemas.microsoft.com/office/drawing/2014/main" id="{7D1077F4-5674-4715-A8E7-67CDF57F0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1516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4" name="Freeform 1185">
                <a:extLst>
                  <a:ext uri="{FF2B5EF4-FFF2-40B4-BE49-F238E27FC236}">
                    <a16:creationId xmlns:a16="http://schemas.microsoft.com/office/drawing/2014/main" id="{641C3D32-D5F3-4EB7-932F-5CBAE59D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1414"/>
                <a:ext cx="35" cy="37"/>
              </a:xfrm>
              <a:custGeom>
                <a:avLst/>
                <a:gdLst>
                  <a:gd name="T0" fmla="*/ 52 w 19"/>
                  <a:gd name="T1" fmla="*/ 72 h 19"/>
                  <a:gd name="T2" fmla="*/ 61 w 19"/>
                  <a:gd name="T3" fmla="*/ 88 h 19"/>
                  <a:gd name="T4" fmla="*/ 20 w 19"/>
                  <a:gd name="T5" fmla="*/ 6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8" y="10"/>
                    </a:moveTo>
                    <a:cubicBezTo>
                      <a:pt x="3" y="0"/>
                      <a:pt x="1" y="19"/>
                      <a:pt x="10" y="12"/>
                    </a:cubicBezTo>
                    <a:cubicBezTo>
                      <a:pt x="19" y="4"/>
                      <a:pt x="0" y="2"/>
                      <a:pt x="3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5" name="Freeform 1186">
                <a:extLst>
                  <a:ext uri="{FF2B5EF4-FFF2-40B4-BE49-F238E27FC236}">
                    <a16:creationId xmlns:a16="http://schemas.microsoft.com/office/drawing/2014/main" id="{2EFBD3E6-19F9-4029-9FE6-0AEEBFEC8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1414"/>
                <a:ext cx="11" cy="11"/>
              </a:xfrm>
              <a:custGeom>
                <a:avLst/>
                <a:gdLst>
                  <a:gd name="T0" fmla="*/ 24 w 6"/>
                  <a:gd name="T1" fmla="*/ 24 h 6"/>
                  <a:gd name="T2" fmla="*/ 20 w 6"/>
                  <a:gd name="T3" fmla="*/ 24 h 6"/>
                  <a:gd name="T4" fmla="*/ 20 w 6"/>
                  <a:gd name="T5" fmla="*/ 37 h 6"/>
                  <a:gd name="T6" fmla="*/ 0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2" y="5"/>
                      <a:pt x="3" y="6"/>
                    </a:cubicBezTo>
                    <a:cubicBezTo>
                      <a:pt x="6" y="5"/>
                      <a:pt x="2" y="0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6" name="Freeform 1187">
                <a:extLst>
                  <a:ext uri="{FF2B5EF4-FFF2-40B4-BE49-F238E27FC236}">
                    <a16:creationId xmlns:a16="http://schemas.microsoft.com/office/drawing/2014/main" id="{A18ECDDC-2FD7-4349-BC22-15D3584B7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376"/>
                <a:ext cx="13" cy="26"/>
              </a:xfrm>
              <a:custGeom>
                <a:avLst/>
                <a:gdLst>
                  <a:gd name="T0" fmla="*/ 0 w 7"/>
                  <a:gd name="T1" fmla="*/ 48 h 13"/>
                  <a:gd name="T2" fmla="*/ 7 w 7"/>
                  <a:gd name="T3" fmla="*/ 48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0" y="6"/>
                    </a:moveTo>
                    <a:cubicBezTo>
                      <a:pt x="7" y="13"/>
                      <a:pt x="4" y="0"/>
                      <a:pt x="1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7" name="Freeform 1188">
                <a:extLst>
                  <a:ext uri="{FF2B5EF4-FFF2-40B4-BE49-F238E27FC236}">
                    <a16:creationId xmlns:a16="http://schemas.microsoft.com/office/drawing/2014/main" id="{1A9A646A-7A7D-4D4F-A3D1-3948B26D7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1459"/>
                <a:ext cx="22" cy="19"/>
              </a:xfrm>
              <a:custGeom>
                <a:avLst/>
                <a:gdLst>
                  <a:gd name="T0" fmla="*/ 13 w 12"/>
                  <a:gd name="T1" fmla="*/ 8 h 10"/>
                  <a:gd name="T2" fmla="*/ 37 w 12"/>
                  <a:gd name="T3" fmla="*/ 48 h 10"/>
                  <a:gd name="T4" fmla="*/ 7 w 12"/>
                  <a:gd name="T5" fmla="*/ 29 h 10"/>
                  <a:gd name="T6" fmla="*/ 20 w 12"/>
                  <a:gd name="T7" fmla="*/ 2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2" y="1"/>
                    </a:moveTo>
                    <a:cubicBezTo>
                      <a:pt x="0" y="4"/>
                      <a:pt x="2" y="10"/>
                      <a:pt x="6" y="7"/>
                    </a:cubicBezTo>
                    <a:cubicBezTo>
                      <a:pt x="12" y="4"/>
                      <a:pt x="4" y="0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8" name="Freeform 1189">
                <a:extLst>
                  <a:ext uri="{FF2B5EF4-FFF2-40B4-BE49-F238E27FC236}">
                    <a16:creationId xmlns:a16="http://schemas.microsoft.com/office/drawing/2014/main" id="{86E09C67-CB84-42E6-8B5F-BFB70BDB8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473"/>
                <a:ext cx="7" cy="7"/>
              </a:xfrm>
              <a:custGeom>
                <a:avLst/>
                <a:gdLst>
                  <a:gd name="T0" fmla="*/ 12 w 4"/>
                  <a:gd name="T1" fmla="*/ 0 h 4"/>
                  <a:gd name="T2" fmla="*/ 7 w 4"/>
                  <a:gd name="T3" fmla="*/ 21 h 4"/>
                  <a:gd name="T4" fmla="*/ 16 w 4"/>
                  <a:gd name="T5" fmla="*/ 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4" y="2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19" name="Freeform 1190">
                <a:extLst>
                  <a:ext uri="{FF2B5EF4-FFF2-40B4-BE49-F238E27FC236}">
                    <a16:creationId xmlns:a16="http://schemas.microsoft.com/office/drawing/2014/main" id="{DF26EF50-C44D-4613-93BB-C9D73DEF5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1457"/>
                <a:ext cx="21" cy="20"/>
              </a:xfrm>
              <a:custGeom>
                <a:avLst/>
                <a:gdLst>
                  <a:gd name="T0" fmla="*/ 55 w 11"/>
                  <a:gd name="T1" fmla="*/ 48 h 10"/>
                  <a:gd name="T2" fmla="*/ 61 w 11"/>
                  <a:gd name="T3" fmla="*/ 64 h 10"/>
                  <a:gd name="T4" fmla="*/ 76 w 11"/>
                  <a:gd name="T5" fmla="*/ 24 h 10"/>
                  <a:gd name="T6" fmla="*/ 40 w 11"/>
                  <a:gd name="T7" fmla="*/ 80 h 10"/>
                  <a:gd name="T8" fmla="*/ 48 w 11"/>
                  <a:gd name="T9" fmla="*/ 3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6"/>
                    </a:moveTo>
                    <a:cubicBezTo>
                      <a:pt x="7" y="7"/>
                      <a:pt x="8" y="8"/>
                      <a:pt x="9" y="8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5" y="0"/>
                      <a:pt x="0" y="7"/>
                      <a:pt x="6" y="10"/>
                    </a:cubicBezTo>
                    <a:cubicBezTo>
                      <a:pt x="10" y="9"/>
                      <a:pt x="10" y="6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0" name="Freeform 1191">
                <a:extLst>
                  <a:ext uri="{FF2B5EF4-FFF2-40B4-BE49-F238E27FC236}">
                    <a16:creationId xmlns:a16="http://schemas.microsoft.com/office/drawing/2014/main" id="{0D1BE3D1-B9E5-4DE8-B052-2CBECDA91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530"/>
                <a:ext cx="40" cy="37"/>
              </a:xfrm>
              <a:custGeom>
                <a:avLst/>
                <a:gdLst>
                  <a:gd name="T0" fmla="*/ 96 w 22"/>
                  <a:gd name="T1" fmla="*/ 23 h 19"/>
                  <a:gd name="T2" fmla="*/ 80 w 22"/>
                  <a:gd name="T3" fmla="*/ 125 h 19"/>
                  <a:gd name="T4" fmla="*/ 89 w 22"/>
                  <a:gd name="T5" fmla="*/ 31 h 19"/>
                  <a:gd name="T6" fmla="*/ 29 w 22"/>
                  <a:gd name="T7" fmla="*/ 72 h 19"/>
                  <a:gd name="T8" fmla="*/ 65 w 22"/>
                  <a:gd name="T9" fmla="*/ 5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6" y="3"/>
                    </a:moveTo>
                    <a:cubicBezTo>
                      <a:pt x="13" y="5"/>
                      <a:pt x="6" y="15"/>
                      <a:pt x="13" y="17"/>
                    </a:cubicBezTo>
                    <a:cubicBezTo>
                      <a:pt x="22" y="19"/>
                      <a:pt x="18" y="7"/>
                      <a:pt x="15" y="4"/>
                    </a:cubicBezTo>
                    <a:cubicBezTo>
                      <a:pt x="10" y="0"/>
                      <a:pt x="0" y="3"/>
                      <a:pt x="5" y="10"/>
                    </a:cubicBezTo>
                    <a:cubicBezTo>
                      <a:pt x="9" y="15"/>
                      <a:pt x="14" y="11"/>
                      <a:pt x="11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1" name="Freeform 1192">
                <a:extLst>
                  <a:ext uri="{FF2B5EF4-FFF2-40B4-BE49-F238E27FC236}">
                    <a16:creationId xmlns:a16="http://schemas.microsoft.com/office/drawing/2014/main" id="{2B8D97BA-81F8-454B-BC3E-809201CD4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1545"/>
                <a:ext cx="60" cy="22"/>
              </a:xfrm>
              <a:custGeom>
                <a:avLst/>
                <a:gdLst>
                  <a:gd name="T0" fmla="*/ 82 w 33"/>
                  <a:gd name="T1" fmla="*/ 88 h 11"/>
                  <a:gd name="T2" fmla="*/ 82 w 33"/>
                  <a:gd name="T3" fmla="*/ 8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1">
                    <a:moveTo>
                      <a:pt x="14" y="11"/>
                    </a:moveTo>
                    <a:cubicBezTo>
                      <a:pt x="0" y="0"/>
                      <a:pt x="33" y="1"/>
                      <a:pt x="14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2" name="Freeform 1193">
                <a:extLst>
                  <a:ext uri="{FF2B5EF4-FFF2-40B4-BE49-F238E27FC236}">
                    <a16:creationId xmlns:a16="http://schemas.microsoft.com/office/drawing/2014/main" id="{AE6E2EA7-4488-423F-91DE-D29880836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1598"/>
                <a:ext cx="38" cy="30"/>
              </a:xfrm>
              <a:custGeom>
                <a:avLst/>
                <a:gdLst>
                  <a:gd name="T0" fmla="*/ 109 w 21"/>
                  <a:gd name="T1" fmla="*/ 40 h 15"/>
                  <a:gd name="T2" fmla="*/ 60 w 21"/>
                  <a:gd name="T3" fmla="*/ 80 h 15"/>
                  <a:gd name="T4" fmla="*/ 112 w 21"/>
                  <a:gd name="T5" fmla="*/ 40 h 15"/>
                  <a:gd name="T6" fmla="*/ 13 w 21"/>
                  <a:gd name="T7" fmla="*/ 64 h 15"/>
                  <a:gd name="T8" fmla="*/ 65 w 21"/>
                  <a:gd name="T9" fmla="*/ 7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8" y="5"/>
                    </a:moveTo>
                    <a:cubicBezTo>
                      <a:pt x="15" y="5"/>
                      <a:pt x="8" y="6"/>
                      <a:pt x="10" y="10"/>
                    </a:cubicBezTo>
                    <a:cubicBezTo>
                      <a:pt x="11" y="15"/>
                      <a:pt x="21" y="11"/>
                      <a:pt x="19" y="5"/>
                    </a:cubicBezTo>
                    <a:cubicBezTo>
                      <a:pt x="17" y="1"/>
                      <a:pt x="0" y="0"/>
                      <a:pt x="2" y="8"/>
                    </a:cubicBezTo>
                    <a:cubicBezTo>
                      <a:pt x="2" y="13"/>
                      <a:pt x="9" y="12"/>
                      <a:pt x="11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3" name="Freeform 1194">
                <a:extLst>
                  <a:ext uri="{FF2B5EF4-FFF2-40B4-BE49-F238E27FC236}">
                    <a16:creationId xmlns:a16="http://schemas.microsoft.com/office/drawing/2014/main" id="{BD201CF4-6A56-4246-B3A9-9BCBED20E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628"/>
                <a:ext cx="29" cy="29"/>
              </a:xfrm>
              <a:custGeom>
                <a:avLst/>
                <a:gdLst>
                  <a:gd name="T0" fmla="*/ 29 w 16"/>
                  <a:gd name="T1" fmla="*/ 101 h 15"/>
                  <a:gd name="T2" fmla="*/ 44 w 16"/>
                  <a:gd name="T3" fmla="*/ 0 h 15"/>
                  <a:gd name="T4" fmla="*/ 44 w 16"/>
                  <a:gd name="T5" fmla="*/ 108 h 15"/>
                  <a:gd name="T6" fmla="*/ 49 w 16"/>
                  <a:gd name="T7" fmla="*/ 0 h 15"/>
                  <a:gd name="T8" fmla="*/ 65 w 16"/>
                  <a:gd name="T9" fmla="*/ 3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5" y="14"/>
                    </a:moveTo>
                    <a:cubicBezTo>
                      <a:pt x="1" y="10"/>
                      <a:pt x="0" y="0"/>
                      <a:pt x="7" y="0"/>
                    </a:cubicBezTo>
                    <a:cubicBezTo>
                      <a:pt x="16" y="0"/>
                      <a:pt x="14" y="14"/>
                      <a:pt x="7" y="15"/>
                    </a:cubicBezTo>
                    <a:cubicBezTo>
                      <a:pt x="4" y="10"/>
                      <a:pt x="4" y="4"/>
                      <a:pt x="8" y="0"/>
                    </a:cubicBezTo>
                    <a:cubicBezTo>
                      <a:pt x="11" y="0"/>
                      <a:pt x="11" y="2"/>
                      <a:pt x="11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4" name="Freeform 1195">
                <a:extLst>
                  <a:ext uri="{FF2B5EF4-FFF2-40B4-BE49-F238E27FC236}">
                    <a16:creationId xmlns:a16="http://schemas.microsoft.com/office/drawing/2014/main" id="{C0BBC81C-EB77-44DF-9C74-CB2AEDFC2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671"/>
                <a:ext cx="9" cy="8"/>
              </a:xfrm>
              <a:custGeom>
                <a:avLst/>
                <a:gdLst>
                  <a:gd name="T0" fmla="*/ 29 w 5"/>
                  <a:gd name="T1" fmla="*/ 16 h 4"/>
                  <a:gd name="T2" fmla="*/ 13 w 5"/>
                  <a:gd name="T3" fmla="*/ 32 h 4"/>
                  <a:gd name="T4" fmla="*/ 23 w 5"/>
                  <a:gd name="T5" fmla="*/ 0 h 4"/>
                  <a:gd name="T6" fmla="*/ 0 w 5"/>
                  <a:gd name="T7" fmla="*/ 32 h 4"/>
                  <a:gd name="T8" fmla="*/ 23 w 5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4" y="2"/>
                      <a:pt x="3" y="2"/>
                      <a:pt x="4" y="0"/>
                    </a:cubicBezTo>
                    <a:cubicBezTo>
                      <a:pt x="2" y="1"/>
                      <a:pt x="2" y="2"/>
                      <a:pt x="0" y="4"/>
                    </a:cubicBezTo>
                    <a:cubicBezTo>
                      <a:pt x="3" y="4"/>
                      <a:pt x="2" y="2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5" name="Freeform 1196">
                <a:extLst>
                  <a:ext uri="{FF2B5EF4-FFF2-40B4-BE49-F238E27FC236}">
                    <a16:creationId xmlns:a16="http://schemas.microsoft.com/office/drawing/2014/main" id="{EB9FCEFB-40A4-4EEE-99EA-88F81E10F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675"/>
                <a:ext cx="41" cy="57"/>
              </a:xfrm>
              <a:custGeom>
                <a:avLst/>
                <a:gdLst>
                  <a:gd name="T0" fmla="*/ 52 w 22"/>
                  <a:gd name="T1" fmla="*/ 128 h 29"/>
                  <a:gd name="T2" fmla="*/ 39 w 22"/>
                  <a:gd name="T3" fmla="*/ 128 h 29"/>
                  <a:gd name="T4" fmla="*/ 45 w 22"/>
                  <a:gd name="T5" fmla="*/ 189 h 29"/>
                  <a:gd name="T6" fmla="*/ 97 w 22"/>
                  <a:gd name="T7" fmla="*/ 143 h 29"/>
                  <a:gd name="T8" fmla="*/ 39 w 22"/>
                  <a:gd name="T9" fmla="*/ 10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8" y="17"/>
                    </a:moveTo>
                    <a:cubicBezTo>
                      <a:pt x="7" y="19"/>
                      <a:pt x="6" y="19"/>
                      <a:pt x="6" y="17"/>
                    </a:cubicBezTo>
                    <a:cubicBezTo>
                      <a:pt x="12" y="0"/>
                      <a:pt x="22" y="26"/>
                      <a:pt x="7" y="25"/>
                    </a:cubicBezTo>
                    <a:cubicBezTo>
                      <a:pt x="2" y="11"/>
                      <a:pt x="18" y="8"/>
                      <a:pt x="15" y="19"/>
                    </a:cubicBezTo>
                    <a:cubicBezTo>
                      <a:pt x="12" y="29"/>
                      <a:pt x="0" y="19"/>
                      <a:pt x="6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6" name="Freeform 1197">
                <a:extLst>
                  <a:ext uri="{FF2B5EF4-FFF2-40B4-BE49-F238E27FC236}">
                    <a16:creationId xmlns:a16="http://schemas.microsoft.com/office/drawing/2014/main" id="{051A20B9-4E3C-4A2F-9619-BA050DF56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644"/>
                <a:ext cx="29" cy="45"/>
              </a:xfrm>
              <a:custGeom>
                <a:avLst/>
                <a:gdLst>
                  <a:gd name="T0" fmla="*/ 24 w 16"/>
                  <a:gd name="T1" fmla="*/ 76 h 23"/>
                  <a:gd name="T2" fmla="*/ 73 w 16"/>
                  <a:gd name="T3" fmla="*/ 127 h 23"/>
                  <a:gd name="T4" fmla="*/ 13 w 16"/>
                  <a:gd name="T5" fmla="*/ 0 h 23"/>
                  <a:gd name="T6" fmla="*/ 44 w 16"/>
                  <a:gd name="T7" fmla="*/ 10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4" y="10"/>
                    </a:moveTo>
                    <a:cubicBezTo>
                      <a:pt x="2" y="15"/>
                      <a:pt x="7" y="23"/>
                      <a:pt x="12" y="17"/>
                    </a:cubicBezTo>
                    <a:cubicBezTo>
                      <a:pt x="16" y="11"/>
                      <a:pt x="5" y="3"/>
                      <a:pt x="2" y="0"/>
                    </a:cubicBezTo>
                    <a:cubicBezTo>
                      <a:pt x="0" y="5"/>
                      <a:pt x="3" y="11"/>
                      <a:pt x="7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7" name="Freeform 1198">
                <a:extLst>
                  <a:ext uri="{FF2B5EF4-FFF2-40B4-BE49-F238E27FC236}">
                    <a16:creationId xmlns:a16="http://schemas.microsoft.com/office/drawing/2014/main" id="{A610B556-7430-45BA-8825-13B0E7ADC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1722"/>
                <a:ext cx="14" cy="22"/>
              </a:xfrm>
              <a:custGeom>
                <a:avLst/>
                <a:gdLst>
                  <a:gd name="T0" fmla="*/ 21 w 8"/>
                  <a:gd name="T1" fmla="*/ 48 h 11"/>
                  <a:gd name="T2" fmla="*/ 12 w 8"/>
                  <a:gd name="T3" fmla="*/ 0 h 11"/>
                  <a:gd name="T4" fmla="*/ 16 w 8"/>
                  <a:gd name="T5" fmla="*/ 88 h 11"/>
                  <a:gd name="T6" fmla="*/ 12 w 8"/>
                  <a:gd name="T7" fmla="*/ 1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4" y="6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7" y="2"/>
                      <a:pt x="8" y="8"/>
                      <a:pt x="3" y="11"/>
                    </a:cubicBezTo>
                    <a:cubicBezTo>
                      <a:pt x="0" y="8"/>
                      <a:pt x="0" y="5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8" name="Freeform 1199">
                <a:extLst>
                  <a:ext uri="{FF2B5EF4-FFF2-40B4-BE49-F238E27FC236}">
                    <a16:creationId xmlns:a16="http://schemas.microsoft.com/office/drawing/2014/main" id="{C21C983F-EFC1-4890-B76E-870D92CA2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673"/>
                <a:ext cx="51" cy="39"/>
              </a:xfrm>
              <a:custGeom>
                <a:avLst/>
                <a:gdLst>
                  <a:gd name="T0" fmla="*/ 73 w 28"/>
                  <a:gd name="T1" fmla="*/ 31 h 20"/>
                  <a:gd name="T2" fmla="*/ 120 w 28"/>
                  <a:gd name="T3" fmla="*/ 88 h 20"/>
                  <a:gd name="T4" fmla="*/ 66 w 28"/>
                  <a:gd name="T5" fmla="*/ 60 h 20"/>
                  <a:gd name="T6" fmla="*/ 86 w 28"/>
                  <a:gd name="T7" fmla="*/ 6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12" y="4"/>
                    </a:moveTo>
                    <a:cubicBezTo>
                      <a:pt x="0" y="8"/>
                      <a:pt x="12" y="20"/>
                      <a:pt x="20" y="12"/>
                    </a:cubicBezTo>
                    <a:cubicBezTo>
                      <a:pt x="28" y="3"/>
                      <a:pt x="12" y="0"/>
                      <a:pt x="11" y="8"/>
                    </a:cubicBezTo>
                    <a:cubicBezTo>
                      <a:pt x="12" y="8"/>
                      <a:pt x="13" y="9"/>
                      <a:pt x="14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29" name="Freeform 1200">
                <a:extLst>
                  <a:ext uri="{FF2B5EF4-FFF2-40B4-BE49-F238E27FC236}">
                    <a16:creationId xmlns:a16="http://schemas.microsoft.com/office/drawing/2014/main" id="{56478591-E971-4753-87EC-CBCB98082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589"/>
                <a:ext cx="44" cy="37"/>
              </a:xfrm>
              <a:custGeom>
                <a:avLst/>
                <a:gdLst>
                  <a:gd name="T0" fmla="*/ 68 w 24"/>
                  <a:gd name="T1" fmla="*/ 95 h 19"/>
                  <a:gd name="T2" fmla="*/ 51 w 24"/>
                  <a:gd name="T3" fmla="*/ 68 h 19"/>
                  <a:gd name="T4" fmla="*/ 81 w 24"/>
                  <a:gd name="T5" fmla="*/ 109 h 19"/>
                  <a:gd name="T6" fmla="*/ 31 w 24"/>
                  <a:gd name="T7" fmla="*/ 37 h 19"/>
                  <a:gd name="T8" fmla="*/ 61 w 24"/>
                  <a:gd name="T9" fmla="*/ 60 h 19"/>
                  <a:gd name="T10" fmla="*/ 51 w 24"/>
                  <a:gd name="T11" fmla="*/ 68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11" y="13"/>
                    </a:moveTo>
                    <a:cubicBezTo>
                      <a:pt x="10" y="12"/>
                      <a:pt x="9" y="10"/>
                      <a:pt x="8" y="9"/>
                    </a:cubicBezTo>
                    <a:cubicBezTo>
                      <a:pt x="11" y="0"/>
                      <a:pt x="24" y="9"/>
                      <a:pt x="13" y="15"/>
                    </a:cubicBezTo>
                    <a:cubicBezTo>
                      <a:pt x="6" y="19"/>
                      <a:pt x="0" y="11"/>
                      <a:pt x="5" y="5"/>
                    </a:cubicBezTo>
                    <a:cubicBezTo>
                      <a:pt x="7" y="5"/>
                      <a:pt x="8" y="6"/>
                      <a:pt x="10" y="8"/>
                    </a:cubicBezTo>
                    <a:cubicBezTo>
                      <a:pt x="10" y="9"/>
                      <a:pt x="10" y="10"/>
                      <a:pt x="8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0" name="Freeform 1201">
                <a:extLst>
                  <a:ext uri="{FF2B5EF4-FFF2-40B4-BE49-F238E27FC236}">
                    <a16:creationId xmlns:a16="http://schemas.microsoft.com/office/drawing/2014/main" id="{8452EBBC-FC0C-48AB-B0B6-771B57D8B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1583"/>
                <a:ext cx="25" cy="21"/>
              </a:xfrm>
              <a:custGeom>
                <a:avLst/>
                <a:gdLst>
                  <a:gd name="T0" fmla="*/ 45 w 14"/>
                  <a:gd name="T1" fmla="*/ 76 h 11"/>
                  <a:gd name="T2" fmla="*/ 41 w 14"/>
                  <a:gd name="T3" fmla="*/ 8 h 11"/>
                  <a:gd name="T4" fmla="*/ 23 w 14"/>
                  <a:gd name="T5" fmla="*/ 6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8" y="11"/>
                    </a:moveTo>
                    <a:cubicBezTo>
                      <a:pt x="6" y="9"/>
                      <a:pt x="0" y="0"/>
                      <a:pt x="7" y="1"/>
                    </a:cubicBezTo>
                    <a:cubicBezTo>
                      <a:pt x="14" y="3"/>
                      <a:pt x="9" y="11"/>
                      <a:pt x="4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1" name="Freeform 1202">
                <a:extLst>
                  <a:ext uri="{FF2B5EF4-FFF2-40B4-BE49-F238E27FC236}">
                    <a16:creationId xmlns:a16="http://schemas.microsoft.com/office/drawing/2014/main" id="{AA8DDCEC-D9BA-4345-B623-369333798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1496"/>
                <a:ext cx="48" cy="41"/>
              </a:xfrm>
              <a:custGeom>
                <a:avLst/>
                <a:gdLst>
                  <a:gd name="T0" fmla="*/ 81 w 26"/>
                  <a:gd name="T1" fmla="*/ 76 h 21"/>
                  <a:gd name="T2" fmla="*/ 164 w 26"/>
                  <a:gd name="T3" fmla="*/ 111 h 21"/>
                  <a:gd name="T4" fmla="*/ 37 w 26"/>
                  <a:gd name="T5" fmla="*/ 39 h 21"/>
                  <a:gd name="T6" fmla="*/ 120 w 26"/>
                  <a:gd name="T7" fmla="*/ 12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1">
                    <a:moveTo>
                      <a:pt x="13" y="10"/>
                    </a:moveTo>
                    <a:cubicBezTo>
                      <a:pt x="7" y="13"/>
                      <a:pt x="20" y="21"/>
                      <a:pt x="26" y="15"/>
                    </a:cubicBezTo>
                    <a:cubicBezTo>
                      <a:pt x="24" y="11"/>
                      <a:pt x="11" y="0"/>
                      <a:pt x="6" y="5"/>
                    </a:cubicBezTo>
                    <a:cubicBezTo>
                      <a:pt x="0" y="12"/>
                      <a:pt x="14" y="18"/>
                      <a:pt x="19" y="1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2" name="Freeform 1203">
                <a:extLst>
                  <a:ext uri="{FF2B5EF4-FFF2-40B4-BE49-F238E27FC236}">
                    <a16:creationId xmlns:a16="http://schemas.microsoft.com/office/drawing/2014/main" id="{E5D1A673-EE34-41EE-B239-7A09F505D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502"/>
                <a:ext cx="64" cy="28"/>
              </a:xfrm>
              <a:custGeom>
                <a:avLst/>
                <a:gdLst>
                  <a:gd name="T0" fmla="*/ 124 w 35"/>
                  <a:gd name="T1" fmla="*/ 112 h 14"/>
                  <a:gd name="T2" fmla="*/ 124 w 35"/>
                  <a:gd name="T3" fmla="*/ 104 h 14"/>
                  <a:gd name="T4" fmla="*/ 110 w 35"/>
                  <a:gd name="T5" fmla="*/ 8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4">
                    <a:moveTo>
                      <a:pt x="20" y="14"/>
                    </a:moveTo>
                    <a:cubicBezTo>
                      <a:pt x="0" y="1"/>
                      <a:pt x="35" y="0"/>
                      <a:pt x="20" y="13"/>
                    </a:cubicBezTo>
                    <a:cubicBezTo>
                      <a:pt x="19" y="13"/>
                      <a:pt x="18" y="12"/>
                      <a:pt x="18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3" name="Freeform 1204">
                <a:extLst>
                  <a:ext uri="{FF2B5EF4-FFF2-40B4-BE49-F238E27FC236}">
                    <a16:creationId xmlns:a16="http://schemas.microsoft.com/office/drawing/2014/main" id="{D8175362-2B56-4528-9B2A-CEA2F57C9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469"/>
                <a:ext cx="7" cy="8"/>
              </a:xfrm>
              <a:custGeom>
                <a:avLst/>
                <a:gdLst>
                  <a:gd name="T0" fmla="*/ 12 w 4"/>
                  <a:gd name="T1" fmla="*/ 16 h 4"/>
                  <a:gd name="T2" fmla="*/ 21 w 4"/>
                  <a:gd name="T3" fmla="*/ 0 h 4"/>
                  <a:gd name="T4" fmla="*/ 16 w 4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4" y="2"/>
                      <a:pt x="4" y="2"/>
                      <a:pt x="4" y="0"/>
                    </a:cubicBezTo>
                    <a:cubicBezTo>
                      <a:pt x="0" y="1"/>
                      <a:pt x="3" y="2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4" name="Freeform 1205">
                <a:extLst>
                  <a:ext uri="{FF2B5EF4-FFF2-40B4-BE49-F238E27FC236}">
                    <a16:creationId xmlns:a16="http://schemas.microsoft.com/office/drawing/2014/main" id="{27AE1CD0-0B91-4FE1-8239-2D04CB493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486"/>
                <a:ext cx="59" cy="59"/>
              </a:xfrm>
              <a:custGeom>
                <a:avLst/>
                <a:gdLst>
                  <a:gd name="T0" fmla="*/ 96 w 32"/>
                  <a:gd name="T1" fmla="*/ 85 h 30"/>
                  <a:gd name="T2" fmla="*/ 101 w 32"/>
                  <a:gd name="T3" fmla="*/ 159 h 30"/>
                  <a:gd name="T4" fmla="*/ 68 w 32"/>
                  <a:gd name="T5" fmla="*/ 47 h 30"/>
                  <a:gd name="T6" fmla="*/ 181 w 32"/>
                  <a:gd name="T7" fmla="*/ 108 h 30"/>
                  <a:gd name="T8" fmla="*/ 112 w 32"/>
                  <a:gd name="T9" fmla="*/ 7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0">
                    <a:moveTo>
                      <a:pt x="15" y="11"/>
                    </a:moveTo>
                    <a:cubicBezTo>
                      <a:pt x="8" y="9"/>
                      <a:pt x="9" y="23"/>
                      <a:pt x="16" y="21"/>
                    </a:cubicBezTo>
                    <a:cubicBezTo>
                      <a:pt x="27" y="20"/>
                      <a:pt x="20" y="0"/>
                      <a:pt x="11" y="6"/>
                    </a:cubicBezTo>
                    <a:cubicBezTo>
                      <a:pt x="0" y="13"/>
                      <a:pt x="24" y="30"/>
                      <a:pt x="29" y="14"/>
                    </a:cubicBezTo>
                    <a:cubicBezTo>
                      <a:pt x="32" y="2"/>
                      <a:pt x="15" y="3"/>
                      <a:pt x="18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5" name="Freeform 1206">
                <a:extLst>
                  <a:ext uri="{FF2B5EF4-FFF2-40B4-BE49-F238E27FC236}">
                    <a16:creationId xmlns:a16="http://schemas.microsoft.com/office/drawing/2014/main" id="{CF1419E7-08AF-4CE4-87C4-1D05DD242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1533"/>
                <a:ext cx="9" cy="12"/>
              </a:xfrm>
              <a:custGeom>
                <a:avLst/>
                <a:gdLst>
                  <a:gd name="T0" fmla="*/ 16 w 5"/>
                  <a:gd name="T1" fmla="*/ 48 h 6"/>
                  <a:gd name="T2" fmla="*/ 0 w 5"/>
                  <a:gd name="T3" fmla="*/ 16 h 6"/>
                  <a:gd name="T4" fmla="*/ 29 w 5"/>
                  <a:gd name="T5" fmla="*/ 0 h 6"/>
                  <a:gd name="T6" fmla="*/ 16 w 5"/>
                  <a:gd name="T7" fmla="*/ 40 h 6"/>
                  <a:gd name="T8" fmla="*/ 13 w 5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4"/>
                      <a:pt x="5" y="3"/>
                      <a:pt x="3" y="5"/>
                    </a:cubicBezTo>
                    <a:cubicBezTo>
                      <a:pt x="2" y="5"/>
                      <a:pt x="2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6" name="Freeform 1207">
                <a:extLst>
                  <a:ext uri="{FF2B5EF4-FFF2-40B4-BE49-F238E27FC236}">
                    <a16:creationId xmlns:a16="http://schemas.microsoft.com/office/drawing/2014/main" id="{3133515E-FEF8-4595-90AD-CFEB73C38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526"/>
                <a:ext cx="46" cy="68"/>
              </a:xfrm>
              <a:custGeom>
                <a:avLst/>
                <a:gdLst>
                  <a:gd name="T0" fmla="*/ 68 w 25"/>
                  <a:gd name="T1" fmla="*/ 155 h 35"/>
                  <a:gd name="T2" fmla="*/ 57 w 25"/>
                  <a:gd name="T3" fmla="*/ 140 h 35"/>
                  <a:gd name="T4" fmla="*/ 112 w 25"/>
                  <a:gd name="T5" fmla="*/ 109 h 35"/>
                  <a:gd name="T6" fmla="*/ 88 w 25"/>
                  <a:gd name="T7" fmla="*/ 192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11" y="21"/>
                    </a:moveTo>
                    <a:cubicBezTo>
                      <a:pt x="11" y="20"/>
                      <a:pt x="10" y="19"/>
                      <a:pt x="9" y="19"/>
                    </a:cubicBezTo>
                    <a:cubicBezTo>
                      <a:pt x="0" y="35"/>
                      <a:pt x="25" y="28"/>
                      <a:pt x="18" y="15"/>
                    </a:cubicBezTo>
                    <a:cubicBezTo>
                      <a:pt x="9" y="0"/>
                      <a:pt x="2" y="31"/>
                      <a:pt x="14" y="2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7" name="Freeform 1208">
                <a:extLst>
                  <a:ext uri="{FF2B5EF4-FFF2-40B4-BE49-F238E27FC236}">
                    <a16:creationId xmlns:a16="http://schemas.microsoft.com/office/drawing/2014/main" id="{4BD19C91-4690-48F0-8C01-54960BCA0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533"/>
                <a:ext cx="15" cy="18"/>
              </a:xfrm>
              <a:custGeom>
                <a:avLst/>
                <a:gdLst>
                  <a:gd name="T0" fmla="*/ 28 w 8"/>
                  <a:gd name="T1" fmla="*/ 64 h 9"/>
                  <a:gd name="T2" fmla="*/ 28 w 8"/>
                  <a:gd name="T3" fmla="*/ 72 h 9"/>
                  <a:gd name="T4" fmla="*/ 8 w 8"/>
                  <a:gd name="T5" fmla="*/ 0 h 9"/>
                  <a:gd name="T6" fmla="*/ 32 w 8"/>
                  <a:gd name="T7" fmla="*/ 6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5" y="9"/>
                      <a:pt x="5" y="9"/>
                      <a:pt x="4" y="9"/>
                    </a:cubicBezTo>
                    <a:cubicBezTo>
                      <a:pt x="0" y="7"/>
                      <a:pt x="0" y="4"/>
                      <a:pt x="1" y="0"/>
                    </a:cubicBezTo>
                    <a:cubicBezTo>
                      <a:pt x="6" y="0"/>
                      <a:pt x="8" y="4"/>
                      <a:pt x="5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8" name="Freeform 1209">
                <a:extLst>
                  <a:ext uri="{FF2B5EF4-FFF2-40B4-BE49-F238E27FC236}">
                    <a16:creationId xmlns:a16="http://schemas.microsoft.com/office/drawing/2014/main" id="{A9ED52B0-1C9F-408C-B0CA-F13F4CD86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1594"/>
                <a:ext cx="38" cy="36"/>
              </a:xfrm>
              <a:custGeom>
                <a:avLst/>
                <a:gdLst>
                  <a:gd name="T0" fmla="*/ 101 w 21"/>
                  <a:gd name="T1" fmla="*/ 0 h 18"/>
                  <a:gd name="T2" fmla="*/ 24 w 21"/>
                  <a:gd name="T3" fmla="*/ 80 h 18"/>
                  <a:gd name="T4" fmla="*/ 125 w 21"/>
                  <a:gd name="T5" fmla="*/ 32 h 18"/>
                  <a:gd name="T6" fmla="*/ 60 w 21"/>
                  <a:gd name="T7" fmla="*/ 2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17" y="0"/>
                    </a:moveTo>
                    <a:cubicBezTo>
                      <a:pt x="12" y="0"/>
                      <a:pt x="0" y="2"/>
                      <a:pt x="4" y="10"/>
                    </a:cubicBezTo>
                    <a:cubicBezTo>
                      <a:pt x="7" y="18"/>
                      <a:pt x="20" y="9"/>
                      <a:pt x="21" y="4"/>
                    </a:cubicBezTo>
                    <a:cubicBezTo>
                      <a:pt x="18" y="1"/>
                      <a:pt x="14" y="0"/>
                      <a:pt x="1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39" name="Freeform 1210">
                <a:extLst>
                  <a:ext uri="{FF2B5EF4-FFF2-40B4-BE49-F238E27FC236}">
                    <a16:creationId xmlns:a16="http://schemas.microsoft.com/office/drawing/2014/main" id="{9DC83C5B-7C5D-4EE4-9613-87E28C640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569"/>
                <a:ext cx="22" cy="35"/>
              </a:xfrm>
              <a:custGeom>
                <a:avLst/>
                <a:gdLst>
                  <a:gd name="T0" fmla="*/ 37 w 12"/>
                  <a:gd name="T1" fmla="*/ 88 h 18"/>
                  <a:gd name="T2" fmla="*/ 44 w 12"/>
                  <a:gd name="T3" fmla="*/ 124 h 18"/>
                  <a:gd name="T4" fmla="*/ 73 w 12"/>
                  <a:gd name="T5" fmla="*/ 72 h 18"/>
                  <a:gd name="T6" fmla="*/ 31 w 12"/>
                  <a:gd name="T7" fmla="*/ 13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6" y="12"/>
                    </a:moveTo>
                    <a:cubicBezTo>
                      <a:pt x="6" y="14"/>
                      <a:pt x="6" y="15"/>
                      <a:pt x="7" y="17"/>
                    </a:cubicBezTo>
                    <a:cubicBezTo>
                      <a:pt x="11" y="16"/>
                      <a:pt x="12" y="14"/>
                      <a:pt x="12" y="10"/>
                    </a:cubicBezTo>
                    <a:cubicBezTo>
                      <a:pt x="12" y="0"/>
                      <a:pt x="0" y="8"/>
                      <a:pt x="5" y="1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0" name="Freeform 1211">
                <a:extLst>
                  <a:ext uri="{FF2B5EF4-FFF2-40B4-BE49-F238E27FC236}">
                    <a16:creationId xmlns:a16="http://schemas.microsoft.com/office/drawing/2014/main" id="{01A0D9C0-E56D-4176-8ED1-1DBA91961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642"/>
                <a:ext cx="24" cy="29"/>
              </a:xfrm>
              <a:custGeom>
                <a:avLst/>
                <a:gdLst>
                  <a:gd name="T0" fmla="*/ 37 w 13"/>
                  <a:gd name="T1" fmla="*/ 52 h 15"/>
                  <a:gd name="T2" fmla="*/ 31 w 13"/>
                  <a:gd name="T3" fmla="*/ 29 h 15"/>
                  <a:gd name="T4" fmla="*/ 52 w 13"/>
                  <a:gd name="T5" fmla="*/ 23 h 15"/>
                  <a:gd name="T6" fmla="*/ 0 w 13"/>
                  <a:gd name="T7" fmla="*/ 64 h 15"/>
                  <a:gd name="T8" fmla="*/ 61 w 13"/>
                  <a:gd name="T9" fmla="*/ 85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6" y="7"/>
                    </a:moveTo>
                    <a:cubicBezTo>
                      <a:pt x="4" y="6"/>
                      <a:pt x="4" y="5"/>
                      <a:pt x="5" y="4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11" y="9"/>
                      <a:pt x="1" y="15"/>
                      <a:pt x="0" y="9"/>
                    </a:cubicBezTo>
                    <a:cubicBezTo>
                      <a:pt x="0" y="0"/>
                      <a:pt x="13" y="3"/>
                      <a:pt x="10" y="1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1" name="Freeform 1212">
                <a:extLst>
                  <a:ext uri="{FF2B5EF4-FFF2-40B4-BE49-F238E27FC236}">
                    <a16:creationId xmlns:a16="http://schemas.microsoft.com/office/drawing/2014/main" id="{C9F5AC28-D9A0-433C-858D-F197412C5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1653"/>
                <a:ext cx="40" cy="36"/>
              </a:xfrm>
              <a:custGeom>
                <a:avLst/>
                <a:gdLst>
                  <a:gd name="T0" fmla="*/ 102 w 22"/>
                  <a:gd name="T1" fmla="*/ 32 h 18"/>
                  <a:gd name="T2" fmla="*/ 82 w 22"/>
                  <a:gd name="T3" fmla="*/ 0 h 18"/>
                  <a:gd name="T4" fmla="*/ 109 w 22"/>
                  <a:gd name="T5" fmla="*/ 4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17" y="4"/>
                    </a:moveTo>
                    <a:cubicBezTo>
                      <a:pt x="17" y="2"/>
                      <a:pt x="16" y="1"/>
                      <a:pt x="14" y="0"/>
                    </a:cubicBezTo>
                    <a:cubicBezTo>
                      <a:pt x="0" y="3"/>
                      <a:pt x="22" y="18"/>
                      <a:pt x="18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2" name="Freeform 1213">
                <a:extLst>
                  <a:ext uri="{FF2B5EF4-FFF2-40B4-BE49-F238E27FC236}">
                    <a16:creationId xmlns:a16="http://schemas.microsoft.com/office/drawing/2014/main" id="{37CFE309-CB7D-47BA-9C45-194C8DBA8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667"/>
                <a:ext cx="46" cy="61"/>
              </a:xfrm>
              <a:custGeom>
                <a:avLst/>
                <a:gdLst>
                  <a:gd name="T0" fmla="*/ 98 w 25"/>
                  <a:gd name="T1" fmla="*/ 31 h 31"/>
                  <a:gd name="T2" fmla="*/ 149 w 25"/>
                  <a:gd name="T3" fmla="*/ 69 h 31"/>
                  <a:gd name="T4" fmla="*/ 74 w 25"/>
                  <a:gd name="T5" fmla="*/ 31 h 31"/>
                  <a:gd name="T6" fmla="*/ 105 w 25"/>
                  <a:gd name="T7" fmla="*/ 12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1">
                    <a:moveTo>
                      <a:pt x="16" y="4"/>
                    </a:moveTo>
                    <a:cubicBezTo>
                      <a:pt x="0" y="0"/>
                      <a:pt x="25" y="31"/>
                      <a:pt x="24" y="9"/>
                    </a:cubicBezTo>
                    <a:cubicBezTo>
                      <a:pt x="24" y="1"/>
                      <a:pt x="16" y="0"/>
                      <a:pt x="12" y="4"/>
                    </a:cubicBezTo>
                    <a:cubicBezTo>
                      <a:pt x="8" y="9"/>
                      <a:pt x="9" y="22"/>
                      <a:pt x="17" y="1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3" name="Freeform 1214">
                <a:extLst>
                  <a:ext uri="{FF2B5EF4-FFF2-40B4-BE49-F238E27FC236}">
                    <a16:creationId xmlns:a16="http://schemas.microsoft.com/office/drawing/2014/main" id="{26684B5C-53F2-4203-97B5-25CC9A7B3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1702"/>
                <a:ext cx="20" cy="22"/>
              </a:xfrm>
              <a:custGeom>
                <a:avLst/>
                <a:gdLst>
                  <a:gd name="T0" fmla="*/ 44 w 11"/>
                  <a:gd name="T1" fmla="*/ 0 h 11"/>
                  <a:gd name="T2" fmla="*/ 36 w 11"/>
                  <a:gd name="T3" fmla="*/ 88 h 11"/>
                  <a:gd name="T4" fmla="*/ 49 w 11"/>
                  <a:gd name="T5" fmla="*/ 32 h 11"/>
                  <a:gd name="T6" fmla="*/ 36 w 11"/>
                  <a:gd name="T7" fmla="*/ 7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7" y="0"/>
                    </a:moveTo>
                    <a:cubicBezTo>
                      <a:pt x="1" y="2"/>
                      <a:pt x="0" y="8"/>
                      <a:pt x="6" y="11"/>
                    </a:cubicBezTo>
                    <a:cubicBezTo>
                      <a:pt x="10" y="9"/>
                      <a:pt x="11" y="7"/>
                      <a:pt x="8" y="4"/>
                    </a:cubicBezTo>
                    <a:cubicBezTo>
                      <a:pt x="4" y="5"/>
                      <a:pt x="5" y="7"/>
                      <a:pt x="6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4" name="Freeform 1215">
                <a:extLst>
                  <a:ext uri="{FF2B5EF4-FFF2-40B4-BE49-F238E27FC236}">
                    <a16:creationId xmlns:a16="http://schemas.microsoft.com/office/drawing/2014/main" id="{535519B9-675D-4C99-B97C-EF8CF8FDC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681"/>
                <a:ext cx="4" cy="10"/>
              </a:xfrm>
              <a:custGeom>
                <a:avLst/>
                <a:gdLst>
                  <a:gd name="T0" fmla="*/ 0 w 2"/>
                  <a:gd name="T1" fmla="*/ 40 h 5"/>
                  <a:gd name="T2" fmla="*/ 8 w 2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2" y="0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5" name="Freeform 1216">
                <a:extLst>
                  <a:ext uri="{FF2B5EF4-FFF2-40B4-BE49-F238E27FC236}">
                    <a16:creationId xmlns:a16="http://schemas.microsoft.com/office/drawing/2014/main" id="{83B009E1-C126-40D6-8B78-2C0ECBA92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1606"/>
                <a:ext cx="39" cy="39"/>
              </a:xfrm>
              <a:custGeom>
                <a:avLst/>
                <a:gdLst>
                  <a:gd name="T0" fmla="*/ 84 w 21"/>
                  <a:gd name="T1" fmla="*/ 60 h 20"/>
                  <a:gd name="T2" fmla="*/ 52 w 21"/>
                  <a:gd name="T3" fmla="*/ 133 h 20"/>
                  <a:gd name="T4" fmla="*/ 76 w 21"/>
                  <a:gd name="T5" fmla="*/ 39 h 20"/>
                  <a:gd name="T6" fmla="*/ 89 w 21"/>
                  <a:gd name="T7" fmla="*/ 133 h 20"/>
                  <a:gd name="T8" fmla="*/ 84 w 21"/>
                  <a:gd name="T9" fmla="*/ 4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3" y="8"/>
                    </a:moveTo>
                    <a:cubicBezTo>
                      <a:pt x="5" y="5"/>
                      <a:pt x="1" y="16"/>
                      <a:pt x="8" y="18"/>
                    </a:cubicBezTo>
                    <a:cubicBezTo>
                      <a:pt x="15" y="20"/>
                      <a:pt x="20" y="8"/>
                      <a:pt x="12" y="5"/>
                    </a:cubicBezTo>
                    <a:cubicBezTo>
                      <a:pt x="0" y="0"/>
                      <a:pt x="6" y="20"/>
                      <a:pt x="14" y="18"/>
                    </a:cubicBezTo>
                    <a:cubicBezTo>
                      <a:pt x="21" y="16"/>
                      <a:pt x="18" y="7"/>
                      <a:pt x="13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6" name="Freeform 1217">
                <a:extLst>
                  <a:ext uri="{FF2B5EF4-FFF2-40B4-BE49-F238E27FC236}">
                    <a16:creationId xmlns:a16="http://schemas.microsoft.com/office/drawing/2014/main" id="{C2FB02A4-B97F-43A7-8448-C3B0636C3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600"/>
                <a:ext cx="9" cy="14"/>
              </a:xfrm>
              <a:custGeom>
                <a:avLst/>
                <a:gdLst>
                  <a:gd name="T0" fmla="*/ 13 w 5"/>
                  <a:gd name="T1" fmla="*/ 40 h 7"/>
                  <a:gd name="T2" fmla="*/ 0 w 5"/>
                  <a:gd name="T3" fmla="*/ 24 h 7"/>
                  <a:gd name="T4" fmla="*/ 7 w 5"/>
                  <a:gd name="T5" fmla="*/ 0 h 7"/>
                  <a:gd name="T6" fmla="*/ 7 w 5"/>
                  <a:gd name="T7" fmla="*/ 56 h 7"/>
                  <a:gd name="T8" fmla="*/ 0 w 5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5" y="2"/>
                      <a:pt x="5" y="6"/>
                      <a:pt x="1" y="7"/>
                    </a:cubicBezTo>
                    <a:cubicBezTo>
                      <a:pt x="0" y="5"/>
                      <a:pt x="0" y="4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7" name="Freeform 1218">
                <a:extLst>
                  <a:ext uri="{FF2B5EF4-FFF2-40B4-BE49-F238E27FC236}">
                    <a16:creationId xmlns:a16="http://schemas.microsoft.com/office/drawing/2014/main" id="{5172EB42-C424-4642-8E89-226F286CC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543"/>
                <a:ext cx="39" cy="40"/>
              </a:xfrm>
              <a:custGeom>
                <a:avLst/>
                <a:gdLst>
                  <a:gd name="T0" fmla="*/ 69 w 21"/>
                  <a:gd name="T1" fmla="*/ 56 h 20"/>
                  <a:gd name="T2" fmla="*/ 104 w 21"/>
                  <a:gd name="T3" fmla="*/ 120 h 20"/>
                  <a:gd name="T4" fmla="*/ 52 w 21"/>
                  <a:gd name="T5" fmla="*/ 16 h 20"/>
                  <a:gd name="T6" fmla="*/ 69 w 21"/>
                  <a:gd name="T7" fmla="*/ 112 h 20"/>
                  <a:gd name="T8" fmla="*/ 37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1" y="7"/>
                    </a:moveTo>
                    <a:cubicBezTo>
                      <a:pt x="6" y="12"/>
                      <a:pt x="10" y="20"/>
                      <a:pt x="16" y="15"/>
                    </a:cubicBezTo>
                    <a:cubicBezTo>
                      <a:pt x="21" y="11"/>
                      <a:pt x="15" y="1"/>
                      <a:pt x="8" y="2"/>
                    </a:cubicBezTo>
                    <a:cubicBezTo>
                      <a:pt x="0" y="3"/>
                      <a:pt x="3" y="20"/>
                      <a:pt x="11" y="14"/>
                    </a:cubicBezTo>
                    <a:cubicBezTo>
                      <a:pt x="17" y="9"/>
                      <a:pt x="11" y="2"/>
                      <a:pt x="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8" name="Freeform 1219">
                <a:extLst>
                  <a:ext uri="{FF2B5EF4-FFF2-40B4-BE49-F238E27FC236}">
                    <a16:creationId xmlns:a16="http://schemas.microsoft.com/office/drawing/2014/main" id="{3A7124B9-DEDC-4CD7-931F-E1CFADF41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520"/>
                <a:ext cx="20" cy="21"/>
              </a:xfrm>
              <a:custGeom>
                <a:avLst/>
                <a:gdLst>
                  <a:gd name="T0" fmla="*/ 13 w 11"/>
                  <a:gd name="T1" fmla="*/ 0 h 11"/>
                  <a:gd name="T2" fmla="*/ 65 w 11"/>
                  <a:gd name="T3" fmla="*/ 29 h 11"/>
                  <a:gd name="T4" fmla="*/ 13 w 11"/>
                  <a:gd name="T5" fmla="*/ 0 h 11"/>
                  <a:gd name="T6" fmla="*/ 16 w 11"/>
                  <a:gd name="T7" fmla="*/ 2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0" y="7"/>
                      <a:pt x="7" y="11"/>
                      <a:pt x="11" y="4"/>
                    </a:cubicBezTo>
                    <a:cubicBezTo>
                      <a:pt x="8" y="2"/>
                      <a:pt x="5" y="0"/>
                      <a:pt x="2" y="0"/>
                    </a:cubicBez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49" name="Freeform 1220">
                <a:extLst>
                  <a:ext uri="{FF2B5EF4-FFF2-40B4-BE49-F238E27FC236}">
                    <a16:creationId xmlns:a16="http://schemas.microsoft.com/office/drawing/2014/main" id="{4F879A3E-8B49-4FEC-BD46-77A2344C4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528"/>
                <a:ext cx="26" cy="21"/>
              </a:xfrm>
              <a:custGeom>
                <a:avLst/>
                <a:gdLst>
                  <a:gd name="T0" fmla="*/ 32 w 14"/>
                  <a:gd name="T1" fmla="*/ 61 h 11"/>
                  <a:gd name="T2" fmla="*/ 45 w 14"/>
                  <a:gd name="T3" fmla="*/ 0 h 11"/>
                  <a:gd name="T4" fmla="*/ 37 w 14"/>
                  <a:gd name="T5" fmla="*/ 76 h 11"/>
                  <a:gd name="T6" fmla="*/ 45 w 14"/>
                  <a:gd name="T7" fmla="*/ 4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5" y="9"/>
                    </a:moveTo>
                    <a:cubicBezTo>
                      <a:pt x="0" y="7"/>
                      <a:pt x="2" y="0"/>
                      <a:pt x="7" y="0"/>
                    </a:cubicBezTo>
                    <a:cubicBezTo>
                      <a:pt x="14" y="0"/>
                      <a:pt x="11" y="9"/>
                      <a:pt x="6" y="11"/>
                    </a:cubicBezTo>
                    <a:cubicBezTo>
                      <a:pt x="5" y="9"/>
                      <a:pt x="6" y="7"/>
                      <a:pt x="7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0" name="Freeform 1221">
                <a:extLst>
                  <a:ext uri="{FF2B5EF4-FFF2-40B4-BE49-F238E27FC236}">
                    <a16:creationId xmlns:a16="http://schemas.microsoft.com/office/drawing/2014/main" id="{BF860ADD-2AC6-4F91-8FB7-C598267AF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581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16 w 2"/>
                  <a:gd name="T3" fmla="*/ 0 h 4"/>
                  <a:gd name="T4" fmla="*/ 16 w 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4"/>
                      <a:pt x="2" y="0"/>
                    </a:cubicBez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1" name="Freeform 1222">
                <a:extLst>
                  <a:ext uri="{FF2B5EF4-FFF2-40B4-BE49-F238E27FC236}">
                    <a16:creationId xmlns:a16="http://schemas.microsoft.com/office/drawing/2014/main" id="{CDE9FCCE-5A0B-4822-95FA-C38C1B1DA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504"/>
                <a:ext cx="6" cy="8"/>
              </a:xfrm>
              <a:custGeom>
                <a:avLst/>
                <a:gdLst>
                  <a:gd name="T0" fmla="*/ 8 w 3"/>
                  <a:gd name="T1" fmla="*/ 8 h 4"/>
                  <a:gd name="T2" fmla="*/ 0 w 3"/>
                  <a:gd name="T3" fmla="*/ 24 h 4"/>
                  <a:gd name="T4" fmla="*/ 24 w 3"/>
                  <a:gd name="T5" fmla="*/ 8 h 4"/>
                  <a:gd name="T6" fmla="*/ 8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2" y="3"/>
                      <a:pt x="2" y="4"/>
                      <a:pt x="3" y="1"/>
                    </a:cubicBezTo>
                    <a:cubicBezTo>
                      <a:pt x="1" y="0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2" name="Freeform 1223">
                <a:extLst>
                  <a:ext uri="{FF2B5EF4-FFF2-40B4-BE49-F238E27FC236}">
                    <a16:creationId xmlns:a16="http://schemas.microsoft.com/office/drawing/2014/main" id="{77DEF7DC-E4D1-4115-B644-C62674A6F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1453"/>
                <a:ext cx="26" cy="25"/>
              </a:xfrm>
              <a:custGeom>
                <a:avLst/>
                <a:gdLst>
                  <a:gd name="T0" fmla="*/ 65 w 14"/>
                  <a:gd name="T1" fmla="*/ 0 h 13"/>
                  <a:gd name="T2" fmla="*/ 89 w 14"/>
                  <a:gd name="T3" fmla="*/ 29 h 13"/>
                  <a:gd name="T4" fmla="*/ 65 w 14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0" y="0"/>
                    </a:moveTo>
                    <a:cubicBezTo>
                      <a:pt x="0" y="3"/>
                      <a:pt x="12" y="13"/>
                      <a:pt x="14" y="4"/>
                    </a:cubicBezTo>
                    <a:cubicBezTo>
                      <a:pt x="11" y="3"/>
                      <a:pt x="9" y="4"/>
                      <a:pt x="1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3" name="Freeform 1224">
                <a:extLst>
                  <a:ext uri="{FF2B5EF4-FFF2-40B4-BE49-F238E27FC236}">
                    <a16:creationId xmlns:a16="http://schemas.microsoft.com/office/drawing/2014/main" id="{B64A256F-F0EA-49E5-AE72-5ABE94944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1427"/>
                <a:ext cx="7" cy="6"/>
              </a:xfrm>
              <a:custGeom>
                <a:avLst/>
                <a:gdLst>
                  <a:gd name="T0" fmla="*/ 16 w 4"/>
                  <a:gd name="T1" fmla="*/ 0 h 3"/>
                  <a:gd name="T2" fmla="*/ 0 w 4"/>
                  <a:gd name="T3" fmla="*/ 0 h 3"/>
                  <a:gd name="T4" fmla="*/ 0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4" y="3"/>
                      <a:pt x="0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4" name="Freeform 1225">
                <a:extLst>
                  <a:ext uri="{FF2B5EF4-FFF2-40B4-BE49-F238E27FC236}">
                    <a16:creationId xmlns:a16="http://schemas.microsoft.com/office/drawing/2014/main" id="{861302C9-A14C-49DF-AEFB-8B67858F3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728"/>
                <a:ext cx="50" cy="51"/>
              </a:xfrm>
              <a:custGeom>
                <a:avLst/>
                <a:gdLst>
                  <a:gd name="T0" fmla="*/ 65 w 27"/>
                  <a:gd name="T1" fmla="*/ 53 h 26"/>
                  <a:gd name="T2" fmla="*/ 37 w 27"/>
                  <a:gd name="T3" fmla="*/ 157 h 26"/>
                  <a:gd name="T4" fmla="*/ 113 w 27"/>
                  <a:gd name="T5" fmla="*/ 31 h 26"/>
                  <a:gd name="T6" fmla="*/ 44 w 27"/>
                  <a:gd name="T7" fmla="*/ 112 h 26"/>
                  <a:gd name="T8" fmla="*/ 81 w 27"/>
                  <a:gd name="T9" fmla="*/ 6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10" y="7"/>
                    </a:moveTo>
                    <a:cubicBezTo>
                      <a:pt x="2" y="4"/>
                      <a:pt x="0" y="17"/>
                      <a:pt x="6" y="21"/>
                    </a:cubicBezTo>
                    <a:cubicBezTo>
                      <a:pt x="15" y="26"/>
                      <a:pt x="27" y="11"/>
                      <a:pt x="18" y="4"/>
                    </a:cubicBezTo>
                    <a:cubicBezTo>
                      <a:pt x="12" y="0"/>
                      <a:pt x="2" y="8"/>
                      <a:pt x="7" y="15"/>
                    </a:cubicBezTo>
                    <a:cubicBezTo>
                      <a:pt x="12" y="22"/>
                      <a:pt x="20" y="12"/>
                      <a:pt x="13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5" name="Freeform 1226">
                <a:extLst>
                  <a:ext uri="{FF2B5EF4-FFF2-40B4-BE49-F238E27FC236}">
                    <a16:creationId xmlns:a16="http://schemas.microsoft.com/office/drawing/2014/main" id="{AC62BCDA-F70C-4E48-B883-38FC5E39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773"/>
                <a:ext cx="11" cy="16"/>
              </a:xfrm>
              <a:custGeom>
                <a:avLst/>
                <a:gdLst>
                  <a:gd name="T0" fmla="*/ 7 w 6"/>
                  <a:gd name="T1" fmla="*/ 0 h 8"/>
                  <a:gd name="T2" fmla="*/ 13 w 6"/>
                  <a:gd name="T3" fmla="*/ 64 h 8"/>
                  <a:gd name="T4" fmla="*/ 20 w 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0" y="6"/>
                      <a:pt x="2" y="8"/>
                    </a:cubicBezTo>
                    <a:cubicBezTo>
                      <a:pt x="5" y="6"/>
                      <a:pt x="6" y="3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6" name="Freeform 1227">
                <a:extLst>
                  <a:ext uri="{FF2B5EF4-FFF2-40B4-BE49-F238E27FC236}">
                    <a16:creationId xmlns:a16="http://schemas.microsoft.com/office/drawing/2014/main" id="{34A8CCFF-8E1F-47BF-A85D-C24B48A18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1807"/>
                <a:ext cx="44" cy="78"/>
              </a:xfrm>
              <a:custGeom>
                <a:avLst/>
                <a:gdLst>
                  <a:gd name="T0" fmla="*/ 117 w 24"/>
                  <a:gd name="T1" fmla="*/ 125 h 40"/>
                  <a:gd name="T2" fmla="*/ 117 w 24"/>
                  <a:gd name="T3" fmla="*/ 187 h 40"/>
                  <a:gd name="T4" fmla="*/ 94 w 24"/>
                  <a:gd name="T5" fmla="*/ 53 h 40"/>
                  <a:gd name="T6" fmla="*/ 61 w 24"/>
                  <a:gd name="T7" fmla="*/ 133 h 40"/>
                  <a:gd name="T8" fmla="*/ 61 w 24"/>
                  <a:gd name="T9" fmla="*/ 6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0">
                    <a:moveTo>
                      <a:pt x="19" y="17"/>
                    </a:moveTo>
                    <a:cubicBezTo>
                      <a:pt x="7" y="0"/>
                      <a:pt x="0" y="40"/>
                      <a:pt x="19" y="25"/>
                    </a:cubicBezTo>
                    <a:cubicBezTo>
                      <a:pt x="24" y="20"/>
                      <a:pt x="23" y="9"/>
                      <a:pt x="15" y="7"/>
                    </a:cubicBezTo>
                    <a:cubicBezTo>
                      <a:pt x="8" y="5"/>
                      <a:pt x="5" y="13"/>
                      <a:pt x="10" y="18"/>
                    </a:cubicBezTo>
                    <a:cubicBezTo>
                      <a:pt x="16" y="17"/>
                      <a:pt x="18" y="9"/>
                      <a:pt x="10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7" name="Freeform 1228">
                <a:extLst>
                  <a:ext uri="{FF2B5EF4-FFF2-40B4-BE49-F238E27FC236}">
                    <a16:creationId xmlns:a16="http://schemas.microsoft.com/office/drawing/2014/main" id="{0FB86290-C0D7-4470-8E82-242AF129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1797"/>
                <a:ext cx="7" cy="19"/>
              </a:xfrm>
              <a:custGeom>
                <a:avLst/>
                <a:gdLst>
                  <a:gd name="T0" fmla="*/ 7 w 4"/>
                  <a:gd name="T1" fmla="*/ 0 h 10"/>
                  <a:gd name="T2" fmla="*/ 12 w 4"/>
                  <a:gd name="T3" fmla="*/ 68 h 10"/>
                  <a:gd name="T4" fmla="*/ 21 w 4"/>
                  <a:gd name="T5" fmla="*/ 2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cubicBezTo>
                      <a:pt x="0" y="4"/>
                      <a:pt x="0" y="7"/>
                      <a:pt x="2" y="10"/>
                    </a:cubicBezTo>
                    <a:cubicBezTo>
                      <a:pt x="4" y="8"/>
                      <a:pt x="4" y="6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8" name="Freeform 1229">
                <a:extLst>
                  <a:ext uri="{FF2B5EF4-FFF2-40B4-BE49-F238E27FC236}">
                    <a16:creationId xmlns:a16="http://schemas.microsoft.com/office/drawing/2014/main" id="{B9F8D0B8-2706-47DD-9115-587CEF2DC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848"/>
                <a:ext cx="9" cy="12"/>
              </a:xfrm>
              <a:custGeom>
                <a:avLst/>
                <a:gdLst>
                  <a:gd name="T0" fmla="*/ 29 w 5"/>
                  <a:gd name="T1" fmla="*/ 48 h 6"/>
                  <a:gd name="T2" fmla="*/ 0 w 5"/>
                  <a:gd name="T3" fmla="*/ 40 h 6"/>
                  <a:gd name="T4" fmla="*/ 7 w 5"/>
                  <a:gd name="T5" fmla="*/ 0 h 6"/>
                  <a:gd name="T6" fmla="*/ 16 w 5"/>
                  <a:gd name="T7" fmla="*/ 24 h 6"/>
                  <a:gd name="T8" fmla="*/ 0 w 5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3" y="6"/>
                      <a:pt x="1" y="6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4"/>
                      <a:pt x="1" y="4"/>
                      <a:pt x="0" y="4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59" name="Freeform 1230">
                <a:extLst>
                  <a:ext uri="{FF2B5EF4-FFF2-40B4-BE49-F238E27FC236}">
                    <a16:creationId xmlns:a16="http://schemas.microsoft.com/office/drawing/2014/main" id="{1B633F74-F2FD-43C5-B4BC-897092980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1868"/>
                <a:ext cx="23" cy="21"/>
              </a:xfrm>
              <a:custGeom>
                <a:avLst/>
                <a:gdLst>
                  <a:gd name="T0" fmla="*/ 36 w 12"/>
                  <a:gd name="T1" fmla="*/ 21 h 11"/>
                  <a:gd name="T2" fmla="*/ 8 w 12"/>
                  <a:gd name="T3" fmla="*/ 61 h 11"/>
                  <a:gd name="T4" fmla="*/ 63 w 12"/>
                  <a:gd name="T5" fmla="*/ 0 h 11"/>
                  <a:gd name="T6" fmla="*/ 44 w 12"/>
                  <a:gd name="T7" fmla="*/ 1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2" y="4"/>
                      <a:pt x="0" y="6"/>
                      <a:pt x="1" y="9"/>
                    </a:cubicBezTo>
                    <a:cubicBezTo>
                      <a:pt x="5" y="11"/>
                      <a:pt x="12" y="5"/>
                      <a:pt x="9" y="0"/>
                    </a:cubicBezTo>
                    <a:cubicBezTo>
                      <a:pt x="8" y="0"/>
                      <a:pt x="7" y="0"/>
                      <a:pt x="6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0" name="Freeform 1231">
                <a:extLst>
                  <a:ext uri="{FF2B5EF4-FFF2-40B4-BE49-F238E27FC236}">
                    <a16:creationId xmlns:a16="http://schemas.microsoft.com/office/drawing/2014/main" id="{34A6DB78-D41C-4B36-9709-83AEE8924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913"/>
                <a:ext cx="35" cy="45"/>
              </a:xfrm>
              <a:custGeom>
                <a:avLst/>
                <a:gdLst>
                  <a:gd name="T0" fmla="*/ 44 w 19"/>
                  <a:gd name="T1" fmla="*/ 96 h 23"/>
                  <a:gd name="T2" fmla="*/ 37 w 19"/>
                  <a:gd name="T3" fmla="*/ 68 h 23"/>
                  <a:gd name="T4" fmla="*/ 0 w 19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7" y="13"/>
                    </a:moveTo>
                    <a:cubicBezTo>
                      <a:pt x="9" y="23"/>
                      <a:pt x="19" y="9"/>
                      <a:pt x="6" y="9"/>
                    </a:cubicBezTo>
                    <a:cubicBezTo>
                      <a:pt x="8" y="4"/>
                      <a:pt x="5" y="0"/>
                      <a:pt x="0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1" name="Freeform 1232">
                <a:extLst>
                  <a:ext uri="{FF2B5EF4-FFF2-40B4-BE49-F238E27FC236}">
                    <a16:creationId xmlns:a16="http://schemas.microsoft.com/office/drawing/2014/main" id="{55C48848-81C8-47F1-BF1D-A0F9C3AFA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981"/>
                <a:ext cx="21" cy="26"/>
              </a:xfrm>
              <a:custGeom>
                <a:avLst/>
                <a:gdLst>
                  <a:gd name="T0" fmla="*/ 21 w 11"/>
                  <a:gd name="T1" fmla="*/ 80 h 13"/>
                  <a:gd name="T2" fmla="*/ 0 w 11"/>
                  <a:gd name="T3" fmla="*/ 48 h 13"/>
                  <a:gd name="T4" fmla="*/ 8 w 11"/>
                  <a:gd name="T5" fmla="*/ 8 h 13"/>
                  <a:gd name="T6" fmla="*/ 8 w 11"/>
                  <a:gd name="T7" fmla="*/ 1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3" y="10"/>
                    </a:moveTo>
                    <a:cubicBezTo>
                      <a:pt x="3" y="8"/>
                      <a:pt x="2" y="6"/>
                      <a:pt x="0" y="6"/>
                    </a:cubicBezTo>
                    <a:cubicBezTo>
                      <a:pt x="4" y="13"/>
                      <a:pt x="11" y="0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2" name="Freeform 1233">
                <a:extLst>
                  <a:ext uri="{FF2B5EF4-FFF2-40B4-BE49-F238E27FC236}">
                    <a16:creationId xmlns:a16="http://schemas.microsoft.com/office/drawing/2014/main" id="{97F22037-3263-4867-BADF-2B06EDAB5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1911"/>
                <a:ext cx="27" cy="25"/>
              </a:xfrm>
              <a:custGeom>
                <a:avLst/>
                <a:gdLst>
                  <a:gd name="T0" fmla="*/ 29 w 15"/>
                  <a:gd name="T1" fmla="*/ 29 h 13"/>
                  <a:gd name="T2" fmla="*/ 41 w 15"/>
                  <a:gd name="T3" fmla="*/ 85 h 13"/>
                  <a:gd name="T4" fmla="*/ 23 w 15"/>
                  <a:gd name="T5" fmla="*/ 2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4"/>
                    </a:moveTo>
                    <a:cubicBezTo>
                      <a:pt x="0" y="7"/>
                      <a:pt x="1" y="13"/>
                      <a:pt x="7" y="12"/>
                    </a:cubicBezTo>
                    <a:cubicBezTo>
                      <a:pt x="15" y="11"/>
                      <a:pt x="11" y="0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3" name="Freeform 1234">
                <a:extLst>
                  <a:ext uri="{FF2B5EF4-FFF2-40B4-BE49-F238E27FC236}">
                    <a16:creationId xmlns:a16="http://schemas.microsoft.com/office/drawing/2014/main" id="{FD8F96A0-1EBA-4EDE-8684-4C7B06DFE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781"/>
                <a:ext cx="37" cy="28"/>
              </a:xfrm>
              <a:custGeom>
                <a:avLst/>
                <a:gdLst>
                  <a:gd name="T0" fmla="*/ 126 w 20"/>
                  <a:gd name="T1" fmla="*/ 88 h 14"/>
                  <a:gd name="T2" fmla="*/ 89 w 20"/>
                  <a:gd name="T3" fmla="*/ 112 h 14"/>
                  <a:gd name="T4" fmla="*/ 89 w 20"/>
                  <a:gd name="T5" fmla="*/ 24 h 14"/>
                  <a:gd name="T6" fmla="*/ 120 w 20"/>
                  <a:gd name="T7" fmla="*/ 64 h 14"/>
                  <a:gd name="T8" fmla="*/ 0 w 20"/>
                  <a:gd name="T9" fmla="*/ 64 h 14"/>
                  <a:gd name="T10" fmla="*/ 57 w 20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20" y="11"/>
                    </a:moveTo>
                    <a:cubicBezTo>
                      <a:pt x="18" y="13"/>
                      <a:pt x="16" y="14"/>
                      <a:pt x="14" y="14"/>
                    </a:cubicBezTo>
                    <a:cubicBezTo>
                      <a:pt x="12" y="10"/>
                      <a:pt x="12" y="6"/>
                      <a:pt x="14" y="3"/>
                    </a:cubicBezTo>
                    <a:cubicBezTo>
                      <a:pt x="17" y="4"/>
                      <a:pt x="18" y="5"/>
                      <a:pt x="19" y="8"/>
                    </a:cubicBezTo>
                    <a:cubicBezTo>
                      <a:pt x="15" y="12"/>
                      <a:pt x="5" y="10"/>
                      <a:pt x="0" y="8"/>
                    </a:cubicBezTo>
                    <a:cubicBezTo>
                      <a:pt x="3" y="5"/>
                      <a:pt x="6" y="2"/>
                      <a:pt x="9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4" name="Freeform 1235">
                <a:extLst>
                  <a:ext uri="{FF2B5EF4-FFF2-40B4-BE49-F238E27FC236}">
                    <a16:creationId xmlns:a16="http://schemas.microsoft.com/office/drawing/2014/main" id="{F6EA24FE-FB38-4086-BCAD-F97B67E01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1701"/>
                <a:ext cx="30" cy="21"/>
              </a:xfrm>
              <a:custGeom>
                <a:avLst/>
                <a:gdLst>
                  <a:gd name="T0" fmla="*/ 68 w 16"/>
                  <a:gd name="T1" fmla="*/ 48 h 11"/>
                  <a:gd name="T2" fmla="*/ 45 w 16"/>
                  <a:gd name="T3" fmla="*/ 76 h 11"/>
                  <a:gd name="T4" fmla="*/ 15 w 16"/>
                  <a:gd name="T5" fmla="*/ 61 h 11"/>
                  <a:gd name="T6" fmla="*/ 45 w 16"/>
                  <a:gd name="T7" fmla="*/ 5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10" y="7"/>
                    </a:moveTo>
                    <a:cubicBezTo>
                      <a:pt x="8" y="9"/>
                      <a:pt x="6" y="8"/>
                      <a:pt x="7" y="11"/>
                    </a:cubicBezTo>
                    <a:cubicBezTo>
                      <a:pt x="16" y="6"/>
                      <a:pt x="0" y="0"/>
                      <a:pt x="2" y="9"/>
                    </a:cubicBezTo>
                    <a:cubicBezTo>
                      <a:pt x="4" y="9"/>
                      <a:pt x="5" y="9"/>
                      <a:pt x="7" y="8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5" name="Freeform 1236">
                <a:extLst>
                  <a:ext uri="{FF2B5EF4-FFF2-40B4-BE49-F238E27FC236}">
                    <a16:creationId xmlns:a16="http://schemas.microsoft.com/office/drawing/2014/main" id="{A20B9233-C4B0-4FE8-ADD9-70D0F210C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691"/>
                <a:ext cx="9" cy="8"/>
              </a:xfrm>
              <a:custGeom>
                <a:avLst/>
                <a:gdLst>
                  <a:gd name="T0" fmla="*/ 29 w 5"/>
                  <a:gd name="T1" fmla="*/ 16 h 4"/>
                  <a:gd name="T2" fmla="*/ 0 w 5"/>
                  <a:gd name="T3" fmla="*/ 32 h 4"/>
                  <a:gd name="T4" fmla="*/ 7 w 5"/>
                  <a:gd name="T5" fmla="*/ 16 h 4"/>
                  <a:gd name="T6" fmla="*/ 0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3"/>
                      <a:pt x="1" y="3"/>
                      <a:pt x="0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6" name="Freeform 1237">
                <a:extLst>
                  <a:ext uri="{FF2B5EF4-FFF2-40B4-BE49-F238E27FC236}">
                    <a16:creationId xmlns:a16="http://schemas.microsoft.com/office/drawing/2014/main" id="{9266FD28-B554-44D5-BAC2-EB92F5E3A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671"/>
                <a:ext cx="15" cy="16"/>
              </a:xfrm>
              <a:custGeom>
                <a:avLst/>
                <a:gdLst>
                  <a:gd name="T0" fmla="*/ 15 w 8"/>
                  <a:gd name="T1" fmla="*/ 48 h 8"/>
                  <a:gd name="T2" fmla="*/ 0 w 8"/>
                  <a:gd name="T3" fmla="*/ 24 h 8"/>
                  <a:gd name="T4" fmla="*/ 53 w 8"/>
                  <a:gd name="T5" fmla="*/ 40 h 8"/>
                  <a:gd name="T6" fmla="*/ 21 w 8"/>
                  <a:gd name="T7" fmla="*/ 4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6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3" y="0"/>
                      <a:pt x="7" y="1"/>
                      <a:pt x="8" y="5"/>
                    </a:cubicBezTo>
                    <a:cubicBezTo>
                      <a:pt x="7" y="8"/>
                      <a:pt x="5" y="8"/>
                      <a:pt x="3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7" name="Freeform 1238">
                <a:extLst>
                  <a:ext uri="{FF2B5EF4-FFF2-40B4-BE49-F238E27FC236}">
                    <a16:creationId xmlns:a16="http://schemas.microsoft.com/office/drawing/2014/main" id="{7B51F372-A129-407D-838B-59C9E8EB9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1671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8" name="Freeform 1239">
                <a:extLst>
                  <a:ext uri="{FF2B5EF4-FFF2-40B4-BE49-F238E27FC236}">
                    <a16:creationId xmlns:a16="http://schemas.microsoft.com/office/drawing/2014/main" id="{73EF2DA9-714C-4A8B-BDEC-70E5ABC51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608"/>
                <a:ext cx="26" cy="26"/>
              </a:xfrm>
              <a:custGeom>
                <a:avLst/>
                <a:gdLst>
                  <a:gd name="T0" fmla="*/ 45 w 14"/>
                  <a:gd name="T1" fmla="*/ 8 h 13"/>
                  <a:gd name="T2" fmla="*/ 69 w 14"/>
                  <a:gd name="T3" fmla="*/ 72 h 13"/>
                  <a:gd name="T4" fmla="*/ 32 w 14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0" y="6"/>
                      <a:pt x="6" y="13"/>
                      <a:pt x="11" y="9"/>
                    </a:cubicBezTo>
                    <a:cubicBezTo>
                      <a:pt x="14" y="6"/>
                      <a:pt x="8" y="0"/>
                      <a:pt x="5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69" name="Freeform 1240">
                <a:extLst>
                  <a:ext uri="{FF2B5EF4-FFF2-40B4-BE49-F238E27FC236}">
                    <a16:creationId xmlns:a16="http://schemas.microsoft.com/office/drawing/2014/main" id="{17930167-BBAC-4ED0-AABF-7F9BB95D9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1488"/>
                <a:ext cx="17" cy="20"/>
              </a:xfrm>
              <a:custGeom>
                <a:avLst/>
                <a:gdLst>
                  <a:gd name="T0" fmla="*/ 28 w 9"/>
                  <a:gd name="T1" fmla="*/ 80 h 10"/>
                  <a:gd name="T2" fmla="*/ 0 w 9"/>
                  <a:gd name="T3" fmla="*/ 48 h 10"/>
                  <a:gd name="T4" fmla="*/ 21 w 9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9" y="6"/>
                      <a:pt x="4" y="0"/>
                      <a:pt x="0" y="6"/>
                    </a:cubicBezTo>
                    <a:cubicBezTo>
                      <a:pt x="0" y="7"/>
                      <a:pt x="1" y="8"/>
                      <a:pt x="3" y="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0" name="Freeform 1241">
                <a:extLst>
                  <a:ext uri="{FF2B5EF4-FFF2-40B4-BE49-F238E27FC236}">
                    <a16:creationId xmlns:a16="http://schemas.microsoft.com/office/drawing/2014/main" id="{1697FA08-D93C-4C40-9619-6C018DCCF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1441"/>
                <a:ext cx="7" cy="24"/>
              </a:xfrm>
              <a:custGeom>
                <a:avLst/>
                <a:gdLst>
                  <a:gd name="T0" fmla="*/ 21 w 4"/>
                  <a:gd name="T1" fmla="*/ 96 h 12"/>
                  <a:gd name="T2" fmla="*/ 12 w 4"/>
                  <a:gd name="T3" fmla="*/ 32 h 12"/>
                  <a:gd name="T4" fmla="*/ 21 w 4"/>
                  <a:gd name="T5" fmla="*/ 48 h 12"/>
                  <a:gd name="T6" fmla="*/ 0 w 4"/>
                  <a:gd name="T7" fmla="*/ 56 h 12"/>
                  <a:gd name="T8" fmla="*/ 7 w 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4" y="12"/>
                    </a:moveTo>
                    <a:cubicBezTo>
                      <a:pt x="0" y="10"/>
                      <a:pt x="0" y="7"/>
                      <a:pt x="2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2" y="8"/>
                      <a:pt x="3" y="7"/>
                      <a:pt x="0" y="7"/>
                    </a:cubicBezTo>
                    <a:cubicBezTo>
                      <a:pt x="0" y="5"/>
                      <a:pt x="0" y="2"/>
                      <a:pt x="1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1" name="Freeform 1242">
                <a:extLst>
                  <a:ext uri="{FF2B5EF4-FFF2-40B4-BE49-F238E27FC236}">
                    <a16:creationId xmlns:a16="http://schemas.microsoft.com/office/drawing/2014/main" id="{67A86A58-AAA5-467E-8785-810D77B48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384"/>
                <a:ext cx="6" cy="6"/>
              </a:xfrm>
              <a:custGeom>
                <a:avLst/>
                <a:gdLst>
                  <a:gd name="T0" fmla="*/ 16 w 3"/>
                  <a:gd name="T1" fmla="*/ 0 h 3"/>
                  <a:gd name="T2" fmla="*/ 16 w 3"/>
                  <a:gd name="T3" fmla="*/ 24 h 3"/>
                  <a:gd name="T4" fmla="*/ 24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3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2" name="Freeform 1243">
                <a:extLst>
                  <a:ext uri="{FF2B5EF4-FFF2-40B4-BE49-F238E27FC236}">
                    <a16:creationId xmlns:a16="http://schemas.microsoft.com/office/drawing/2014/main" id="{8B6784ED-4A25-430A-8659-B62CCADFA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1418"/>
                <a:ext cx="22" cy="29"/>
              </a:xfrm>
              <a:custGeom>
                <a:avLst/>
                <a:gdLst>
                  <a:gd name="T0" fmla="*/ 51 w 12"/>
                  <a:gd name="T1" fmla="*/ 29 h 15"/>
                  <a:gd name="T2" fmla="*/ 73 w 12"/>
                  <a:gd name="T3" fmla="*/ 44 h 15"/>
                  <a:gd name="T4" fmla="*/ 37 w 12"/>
                  <a:gd name="T5" fmla="*/ 108 h 15"/>
                  <a:gd name="T6" fmla="*/ 61 w 12"/>
                  <a:gd name="T7" fmla="*/ 9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8" y="4"/>
                    </a:moveTo>
                    <a:cubicBezTo>
                      <a:pt x="0" y="8"/>
                      <a:pt x="10" y="15"/>
                      <a:pt x="12" y="6"/>
                    </a:cubicBezTo>
                    <a:cubicBezTo>
                      <a:pt x="6" y="0"/>
                      <a:pt x="3" y="10"/>
                      <a:pt x="6" y="15"/>
                    </a:cubicBezTo>
                    <a:cubicBezTo>
                      <a:pt x="8" y="15"/>
                      <a:pt x="9" y="14"/>
                      <a:pt x="10" y="1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3" name="Freeform 1244">
                <a:extLst>
                  <a:ext uri="{FF2B5EF4-FFF2-40B4-BE49-F238E27FC236}">
                    <a16:creationId xmlns:a16="http://schemas.microsoft.com/office/drawing/2014/main" id="{ACCD6242-893C-401F-8DDF-07E129C45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1400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4" name="Freeform 1245">
                <a:extLst>
                  <a:ext uri="{FF2B5EF4-FFF2-40B4-BE49-F238E27FC236}">
                    <a16:creationId xmlns:a16="http://schemas.microsoft.com/office/drawing/2014/main" id="{A7109696-4897-4CCD-9B2D-2CA167D0F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1453"/>
                <a:ext cx="8" cy="2"/>
              </a:xfrm>
              <a:custGeom>
                <a:avLst/>
                <a:gdLst>
                  <a:gd name="T0" fmla="*/ 32 w 4"/>
                  <a:gd name="T1" fmla="*/ 0 h 1"/>
                  <a:gd name="T2" fmla="*/ 0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5" name="Freeform 1246">
                <a:extLst>
                  <a:ext uri="{FF2B5EF4-FFF2-40B4-BE49-F238E27FC236}">
                    <a16:creationId xmlns:a16="http://schemas.microsoft.com/office/drawing/2014/main" id="{3184B84B-00CC-4E0F-BEB7-C53BDD6B6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1567"/>
                <a:ext cx="15" cy="16"/>
              </a:xfrm>
              <a:custGeom>
                <a:avLst/>
                <a:gdLst>
                  <a:gd name="T0" fmla="*/ 32 w 8"/>
                  <a:gd name="T1" fmla="*/ 8 h 8"/>
                  <a:gd name="T2" fmla="*/ 0 w 8"/>
                  <a:gd name="T3" fmla="*/ 24 h 8"/>
                  <a:gd name="T4" fmla="*/ 53 w 8"/>
                  <a:gd name="T5" fmla="*/ 24 h 8"/>
                  <a:gd name="T6" fmla="*/ 32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3" y="0"/>
                      <a:pt x="1" y="0"/>
                      <a:pt x="0" y="3"/>
                    </a:cubicBezTo>
                    <a:cubicBezTo>
                      <a:pt x="1" y="8"/>
                      <a:pt x="6" y="7"/>
                      <a:pt x="8" y="3"/>
                    </a:cubicBezTo>
                    <a:cubicBezTo>
                      <a:pt x="7" y="1"/>
                      <a:pt x="6" y="1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6" name="Freeform 1247">
                <a:extLst>
                  <a:ext uri="{FF2B5EF4-FFF2-40B4-BE49-F238E27FC236}">
                    <a16:creationId xmlns:a16="http://schemas.microsoft.com/office/drawing/2014/main" id="{7B294478-9EB7-49A6-9362-55841297C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1535"/>
                <a:ext cx="6" cy="12"/>
              </a:xfrm>
              <a:custGeom>
                <a:avLst/>
                <a:gdLst>
                  <a:gd name="T0" fmla="*/ 24 w 3"/>
                  <a:gd name="T1" fmla="*/ 48 h 6"/>
                  <a:gd name="T2" fmla="*/ 0 w 3"/>
                  <a:gd name="T3" fmla="*/ 8 h 6"/>
                  <a:gd name="T4" fmla="*/ 16 w 3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2" y="5"/>
                      <a:pt x="1" y="3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7" name="Freeform 1248">
                <a:extLst>
                  <a:ext uri="{FF2B5EF4-FFF2-40B4-BE49-F238E27FC236}">
                    <a16:creationId xmlns:a16="http://schemas.microsoft.com/office/drawing/2014/main" id="{A90CA7F7-40C3-4E4E-9BE8-5A6F341CF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" y="1805"/>
                <a:ext cx="28" cy="37"/>
              </a:xfrm>
              <a:custGeom>
                <a:avLst/>
                <a:gdLst>
                  <a:gd name="T0" fmla="*/ 52 w 15"/>
                  <a:gd name="T1" fmla="*/ 0 h 19"/>
                  <a:gd name="T2" fmla="*/ 97 w 15"/>
                  <a:gd name="T3" fmla="*/ 68 h 19"/>
                  <a:gd name="T4" fmla="*/ 65 w 15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8" y="0"/>
                    </a:moveTo>
                    <a:cubicBezTo>
                      <a:pt x="0" y="4"/>
                      <a:pt x="8" y="19"/>
                      <a:pt x="15" y="9"/>
                    </a:cubicBezTo>
                    <a:cubicBezTo>
                      <a:pt x="14" y="6"/>
                      <a:pt x="12" y="6"/>
                      <a:pt x="10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8" name="Freeform 1249">
                <a:extLst>
                  <a:ext uri="{FF2B5EF4-FFF2-40B4-BE49-F238E27FC236}">
                    <a16:creationId xmlns:a16="http://schemas.microsoft.com/office/drawing/2014/main" id="{543FB4DA-5BD7-471A-979D-649D9D2EE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793"/>
                <a:ext cx="14" cy="20"/>
              </a:xfrm>
              <a:custGeom>
                <a:avLst/>
                <a:gdLst>
                  <a:gd name="T0" fmla="*/ 0 w 8"/>
                  <a:gd name="T1" fmla="*/ 80 h 10"/>
                  <a:gd name="T2" fmla="*/ 44 w 8"/>
                  <a:gd name="T3" fmla="*/ 16 h 10"/>
                  <a:gd name="T4" fmla="*/ 21 w 8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0" y="6"/>
                      <a:pt x="2" y="0"/>
                      <a:pt x="8" y="2"/>
                    </a:cubicBezTo>
                    <a:cubicBezTo>
                      <a:pt x="7" y="4"/>
                      <a:pt x="6" y="5"/>
                      <a:pt x="4" y="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79" name="Freeform 1250">
                <a:extLst>
                  <a:ext uri="{FF2B5EF4-FFF2-40B4-BE49-F238E27FC236}">
                    <a16:creationId xmlns:a16="http://schemas.microsoft.com/office/drawing/2014/main" id="{C5D8A7FC-02AC-4DDE-9A26-B6C78EFD4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1871"/>
                <a:ext cx="42" cy="42"/>
              </a:xfrm>
              <a:custGeom>
                <a:avLst/>
                <a:gdLst>
                  <a:gd name="T0" fmla="*/ 68 w 23"/>
                  <a:gd name="T1" fmla="*/ 64 h 21"/>
                  <a:gd name="T2" fmla="*/ 53 w 23"/>
                  <a:gd name="T3" fmla="*/ 160 h 21"/>
                  <a:gd name="T4" fmla="*/ 37 w 23"/>
                  <a:gd name="T5" fmla="*/ 0 h 21"/>
                  <a:gd name="T6" fmla="*/ 24 w 23"/>
                  <a:gd name="T7" fmla="*/ 24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11" y="8"/>
                    </a:moveTo>
                    <a:cubicBezTo>
                      <a:pt x="1" y="4"/>
                      <a:pt x="0" y="21"/>
                      <a:pt x="9" y="20"/>
                    </a:cubicBezTo>
                    <a:cubicBezTo>
                      <a:pt x="23" y="19"/>
                      <a:pt x="12" y="3"/>
                      <a:pt x="6" y="0"/>
                    </a:cubicBezTo>
                    <a:cubicBezTo>
                      <a:pt x="4" y="0"/>
                      <a:pt x="4" y="1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0" name="Freeform 1251">
                <a:extLst>
                  <a:ext uri="{FF2B5EF4-FFF2-40B4-BE49-F238E27FC236}">
                    <a16:creationId xmlns:a16="http://schemas.microsoft.com/office/drawing/2014/main" id="{D4BCA9C6-D0C8-4474-9E82-CBD15AB85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895"/>
                <a:ext cx="9" cy="8"/>
              </a:xfrm>
              <a:custGeom>
                <a:avLst/>
                <a:gdLst>
                  <a:gd name="T0" fmla="*/ 7 w 5"/>
                  <a:gd name="T1" fmla="*/ 32 h 4"/>
                  <a:gd name="T2" fmla="*/ 23 w 5"/>
                  <a:gd name="T3" fmla="*/ 8 h 4"/>
                  <a:gd name="T4" fmla="*/ 13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2"/>
                      <a:pt x="0" y="0"/>
                      <a:pt x="4" y="1"/>
                    </a:cubicBezTo>
                    <a:cubicBezTo>
                      <a:pt x="5" y="4"/>
                      <a:pt x="3" y="2"/>
                      <a:pt x="2" y="4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1" name="Freeform 1252">
                <a:extLst>
                  <a:ext uri="{FF2B5EF4-FFF2-40B4-BE49-F238E27FC236}">
                    <a16:creationId xmlns:a16="http://schemas.microsoft.com/office/drawing/2014/main" id="{34FEDF74-6402-4AA9-9BE4-E8B27E34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950"/>
                <a:ext cx="24" cy="35"/>
              </a:xfrm>
              <a:custGeom>
                <a:avLst/>
                <a:gdLst>
                  <a:gd name="T0" fmla="*/ 57 w 13"/>
                  <a:gd name="T1" fmla="*/ 72 h 18"/>
                  <a:gd name="T2" fmla="*/ 0 w 13"/>
                  <a:gd name="T3" fmla="*/ 109 h 18"/>
                  <a:gd name="T4" fmla="*/ 76 w 13"/>
                  <a:gd name="T5" fmla="*/ 60 h 18"/>
                  <a:gd name="T6" fmla="*/ 13 w 13"/>
                  <a:gd name="T7" fmla="*/ 7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9" y="10"/>
                    </a:moveTo>
                    <a:cubicBezTo>
                      <a:pt x="5" y="7"/>
                      <a:pt x="0" y="10"/>
                      <a:pt x="0" y="15"/>
                    </a:cubicBezTo>
                    <a:cubicBezTo>
                      <a:pt x="4" y="18"/>
                      <a:pt x="13" y="14"/>
                      <a:pt x="12" y="8"/>
                    </a:cubicBezTo>
                    <a:cubicBezTo>
                      <a:pt x="11" y="0"/>
                      <a:pt x="1" y="2"/>
                      <a:pt x="2" y="1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2" name="Freeform 1253">
                <a:extLst>
                  <a:ext uri="{FF2B5EF4-FFF2-40B4-BE49-F238E27FC236}">
                    <a16:creationId xmlns:a16="http://schemas.microsoft.com/office/drawing/2014/main" id="{D2994267-6DBE-4BEA-94F3-0DD508DBF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2046"/>
                <a:ext cx="26" cy="32"/>
              </a:xfrm>
              <a:custGeom>
                <a:avLst/>
                <a:gdLst>
                  <a:gd name="T0" fmla="*/ 89 w 14"/>
                  <a:gd name="T1" fmla="*/ 0 h 16"/>
                  <a:gd name="T2" fmla="*/ 20 w 14"/>
                  <a:gd name="T3" fmla="*/ 48 h 16"/>
                  <a:gd name="T4" fmla="*/ 84 w 14"/>
                  <a:gd name="T5" fmla="*/ 48 h 16"/>
                  <a:gd name="T6" fmla="*/ 24 w 14"/>
                  <a:gd name="T7" fmla="*/ 7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10" y="0"/>
                      <a:pt x="4" y="3"/>
                      <a:pt x="3" y="6"/>
                    </a:cubicBezTo>
                    <a:cubicBezTo>
                      <a:pt x="0" y="16"/>
                      <a:pt x="11" y="11"/>
                      <a:pt x="13" y="6"/>
                    </a:cubicBezTo>
                    <a:cubicBezTo>
                      <a:pt x="9" y="3"/>
                      <a:pt x="0" y="4"/>
                      <a:pt x="4" y="9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3" name="Freeform 1254">
                <a:extLst>
                  <a:ext uri="{FF2B5EF4-FFF2-40B4-BE49-F238E27FC236}">
                    <a16:creationId xmlns:a16="http://schemas.microsoft.com/office/drawing/2014/main" id="{86716AD2-A41B-43D2-A05A-5417DF5C5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2007"/>
                <a:ext cx="28" cy="33"/>
              </a:xfrm>
              <a:custGeom>
                <a:avLst/>
                <a:gdLst>
                  <a:gd name="T0" fmla="*/ 77 w 15"/>
                  <a:gd name="T1" fmla="*/ 124 h 17"/>
                  <a:gd name="T2" fmla="*/ 21 w 15"/>
                  <a:gd name="T3" fmla="*/ 116 h 17"/>
                  <a:gd name="T4" fmla="*/ 7 w 15"/>
                  <a:gd name="T5" fmla="*/ 23 h 17"/>
                  <a:gd name="T6" fmla="*/ 13 w 15"/>
                  <a:gd name="T7" fmla="*/ 4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2" y="17"/>
                    </a:moveTo>
                    <a:cubicBezTo>
                      <a:pt x="10" y="12"/>
                      <a:pt x="1" y="9"/>
                      <a:pt x="3" y="16"/>
                    </a:cubicBezTo>
                    <a:cubicBezTo>
                      <a:pt x="15" y="17"/>
                      <a:pt x="12" y="0"/>
                      <a:pt x="1" y="3"/>
                    </a:cubicBezTo>
                    <a:cubicBezTo>
                      <a:pt x="0" y="4"/>
                      <a:pt x="1" y="5"/>
                      <a:pt x="2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4" name="Freeform 1255">
                <a:extLst>
                  <a:ext uri="{FF2B5EF4-FFF2-40B4-BE49-F238E27FC236}">
                    <a16:creationId xmlns:a16="http://schemas.microsoft.com/office/drawing/2014/main" id="{5ABE80B1-8C3B-44AF-BC67-300578816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2080"/>
                <a:ext cx="52" cy="49"/>
              </a:xfrm>
              <a:custGeom>
                <a:avLst/>
                <a:gdLst>
                  <a:gd name="T0" fmla="*/ 110 w 28"/>
                  <a:gd name="T1" fmla="*/ 157 h 25"/>
                  <a:gd name="T2" fmla="*/ 65 w 28"/>
                  <a:gd name="T3" fmla="*/ 112 h 25"/>
                  <a:gd name="T4" fmla="*/ 141 w 28"/>
                  <a:gd name="T5" fmla="*/ 92 h 25"/>
                  <a:gd name="T6" fmla="*/ 65 w 28"/>
                  <a:gd name="T7" fmla="*/ 12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17" y="21"/>
                    </a:moveTo>
                    <a:cubicBezTo>
                      <a:pt x="13" y="20"/>
                      <a:pt x="11" y="18"/>
                      <a:pt x="10" y="15"/>
                    </a:cubicBezTo>
                    <a:cubicBezTo>
                      <a:pt x="15" y="21"/>
                      <a:pt x="28" y="25"/>
                      <a:pt x="22" y="12"/>
                    </a:cubicBezTo>
                    <a:cubicBezTo>
                      <a:pt x="17" y="0"/>
                      <a:pt x="0" y="13"/>
                      <a:pt x="10" y="1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5" name="Freeform 1256">
                <a:extLst>
                  <a:ext uri="{FF2B5EF4-FFF2-40B4-BE49-F238E27FC236}">
                    <a16:creationId xmlns:a16="http://schemas.microsoft.com/office/drawing/2014/main" id="{E0E25193-4A2C-4E3C-A9FA-7984E3AB2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2129"/>
                <a:ext cx="20" cy="18"/>
              </a:xfrm>
              <a:custGeom>
                <a:avLst/>
                <a:gdLst>
                  <a:gd name="T0" fmla="*/ 24 w 11"/>
                  <a:gd name="T1" fmla="*/ 16 h 9"/>
                  <a:gd name="T2" fmla="*/ 7 w 11"/>
                  <a:gd name="T3" fmla="*/ 56 h 9"/>
                  <a:gd name="T4" fmla="*/ 29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2"/>
                    </a:moveTo>
                    <a:cubicBezTo>
                      <a:pt x="1" y="3"/>
                      <a:pt x="0" y="4"/>
                      <a:pt x="1" y="7"/>
                    </a:cubicBezTo>
                    <a:cubicBezTo>
                      <a:pt x="6" y="9"/>
                      <a:pt x="11" y="2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6" name="Freeform 1257">
                <a:extLst>
                  <a:ext uri="{FF2B5EF4-FFF2-40B4-BE49-F238E27FC236}">
                    <a16:creationId xmlns:a16="http://schemas.microsoft.com/office/drawing/2014/main" id="{B2F5156A-C6F8-46C8-A6D1-78CD11F93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2182"/>
                <a:ext cx="16" cy="16"/>
              </a:xfrm>
              <a:custGeom>
                <a:avLst/>
                <a:gdLst>
                  <a:gd name="T0" fmla="*/ 50 w 9"/>
                  <a:gd name="T1" fmla="*/ 64 h 8"/>
                  <a:gd name="T2" fmla="*/ 21 w 9"/>
                  <a:gd name="T3" fmla="*/ 0 h 8"/>
                  <a:gd name="T4" fmla="*/ 28 w 9"/>
                  <a:gd name="T5" fmla="*/ 32 h 8"/>
                  <a:gd name="T6" fmla="*/ 0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5" y="8"/>
                      <a:pt x="4" y="4"/>
                      <a:pt x="4" y="0"/>
                    </a:cubicBezTo>
                    <a:cubicBezTo>
                      <a:pt x="6" y="2"/>
                      <a:pt x="5" y="2"/>
                      <a:pt x="5" y="4"/>
                    </a:cubicBezTo>
                    <a:cubicBezTo>
                      <a:pt x="2" y="5"/>
                      <a:pt x="1" y="3"/>
                      <a:pt x="0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7" name="Freeform 1258">
                <a:extLst>
                  <a:ext uri="{FF2B5EF4-FFF2-40B4-BE49-F238E27FC236}">
                    <a16:creationId xmlns:a16="http://schemas.microsoft.com/office/drawing/2014/main" id="{BB71EBEE-7768-4FDE-8DCA-4B0DDBBC7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2202"/>
                <a:ext cx="15" cy="15"/>
              </a:xfrm>
              <a:custGeom>
                <a:avLst/>
                <a:gdLst>
                  <a:gd name="T0" fmla="*/ 21 w 8"/>
                  <a:gd name="T1" fmla="*/ 28 h 8"/>
                  <a:gd name="T2" fmla="*/ 0 w 8"/>
                  <a:gd name="T3" fmla="*/ 53 h 8"/>
                  <a:gd name="T4" fmla="*/ 32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3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5" y="7"/>
                      <a:pt x="8" y="2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8" name="Freeform 1259">
                <a:extLst>
                  <a:ext uri="{FF2B5EF4-FFF2-40B4-BE49-F238E27FC236}">
                    <a16:creationId xmlns:a16="http://schemas.microsoft.com/office/drawing/2014/main" id="{0BA585F2-E22B-4CAF-9EC2-B438360E5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1985"/>
                <a:ext cx="9" cy="10"/>
              </a:xfrm>
              <a:custGeom>
                <a:avLst/>
                <a:gdLst>
                  <a:gd name="T0" fmla="*/ 13 w 5"/>
                  <a:gd name="T1" fmla="*/ 0 h 5"/>
                  <a:gd name="T2" fmla="*/ 0 w 5"/>
                  <a:gd name="T3" fmla="*/ 40 h 5"/>
                  <a:gd name="T4" fmla="*/ 29 w 5"/>
                  <a:gd name="T5" fmla="*/ 8 h 5"/>
                  <a:gd name="T6" fmla="*/ 7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4" y="5"/>
                      <a:pt x="4" y="4"/>
                      <a:pt x="5" y="1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89" name="Freeform 1260">
                <a:extLst>
                  <a:ext uri="{FF2B5EF4-FFF2-40B4-BE49-F238E27FC236}">
                    <a16:creationId xmlns:a16="http://schemas.microsoft.com/office/drawing/2014/main" id="{248EA7DF-11D9-4B8B-81A4-841AA913C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842"/>
                <a:ext cx="24" cy="24"/>
              </a:xfrm>
              <a:custGeom>
                <a:avLst/>
                <a:gdLst>
                  <a:gd name="T0" fmla="*/ 57 w 13"/>
                  <a:gd name="T1" fmla="*/ 72 h 12"/>
                  <a:gd name="T2" fmla="*/ 52 w 13"/>
                  <a:gd name="T3" fmla="*/ 0 h 12"/>
                  <a:gd name="T4" fmla="*/ 37 w 13"/>
                  <a:gd name="T5" fmla="*/ 6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9" y="9"/>
                    </a:moveTo>
                    <a:cubicBezTo>
                      <a:pt x="0" y="12"/>
                      <a:pt x="3" y="0"/>
                      <a:pt x="8" y="0"/>
                    </a:cubicBezTo>
                    <a:cubicBezTo>
                      <a:pt x="13" y="1"/>
                      <a:pt x="11" y="10"/>
                      <a:pt x="6" y="8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0" name="Freeform 1261">
                <a:extLst>
                  <a:ext uri="{FF2B5EF4-FFF2-40B4-BE49-F238E27FC236}">
                    <a16:creationId xmlns:a16="http://schemas.microsoft.com/office/drawing/2014/main" id="{8C50C7B4-625E-497E-87CA-753F23E46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824"/>
                <a:ext cx="6" cy="18"/>
              </a:xfrm>
              <a:custGeom>
                <a:avLst/>
                <a:gdLst>
                  <a:gd name="T0" fmla="*/ 8 w 3"/>
                  <a:gd name="T1" fmla="*/ 72 h 9"/>
                  <a:gd name="T2" fmla="*/ 0 w 3"/>
                  <a:gd name="T3" fmla="*/ 8 h 9"/>
                  <a:gd name="T4" fmla="*/ 24 w 3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9">
                    <a:moveTo>
                      <a:pt x="1" y="9"/>
                    </a:moveTo>
                    <a:cubicBezTo>
                      <a:pt x="0" y="7"/>
                      <a:pt x="0" y="3"/>
                      <a:pt x="0" y="1"/>
                    </a:cubicBezTo>
                    <a:cubicBezTo>
                      <a:pt x="1" y="0"/>
                      <a:pt x="2" y="1"/>
                      <a:pt x="3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1" name="Freeform 1262">
                <a:extLst>
                  <a:ext uri="{FF2B5EF4-FFF2-40B4-BE49-F238E27FC236}">
                    <a16:creationId xmlns:a16="http://schemas.microsoft.com/office/drawing/2014/main" id="{B8517BC6-713A-4756-895A-6069D036A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738"/>
                <a:ext cx="24" cy="29"/>
              </a:xfrm>
              <a:custGeom>
                <a:avLst/>
                <a:gdLst>
                  <a:gd name="T0" fmla="*/ 31 w 13"/>
                  <a:gd name="T1" fmla="*/ 44 h 15"/>
                  <a:gd name="T2" fmla="*/ 20 w 13"/>
                  <a:gd name="T3" fmla="*/ 108 h 15"/>
                  <a:gd name="T4" fmla="*/ 0 w 13"/>
                  <a:gd name="T5" fmla="*/ 64 h 15"/>
                  <a:gd name="T6" fmla="*/ 13 w 13"/>
                  <a:gd name="T7" fmla="*/ 7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5" y="6"/>
                    </a:moveTo>
                    <a:cubicBezTo>
                      <a:pt x="2" y="9"/>
                      <a:pt x="1" y="12"/>
                      <a:pt x="3" y="15"/>
                    </a:cubicBezTo>
                    <a:cubicBezTo>
                      <a:pt x="13" y="12"/>
                      <a:pt x="3" y="0"/>
                      <a:pt x="0" y="9"/>
                    </a:cubicBezTo>
                    <a:cubicBezTo>
                      <a:pt x="0" y="11"/>
                      <a:pt x="1" y="9"/>
                      <a:pt x="2" y="1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2" name="Freeform 1263">
                <a:extLst>
                  <a:ext uri="{FF2B5EF4-FFF2-40B4-BE49-F238E27FC236}">
                    <a16:creationId xmlns:a16="http://schemas.microsoft.com/office/drawing/2014/main" id="{E0129F0A-72F1-463F-83E6-100C23524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738"/>
                <a:ext cx="3" cy="12"/>
              </a:xfrm>
              <a:custGeom>
                <a:avLst/>
                <a:gdLst>
                  <a:gd name="T0" fmla="*/ 0 w 2"/>
                  <a:gd name="T1" fmla="*/ 48 h 6"/>
                  <a:gd name="T2" fmla="*/ 0 w 2"/>
                  <a:gd name="T3" fmla="*/ 8 h 6"/>
                  <a:gd name="T4" fmla="*/ 8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3" name="Freeform 1264">
                <a:extLst>
                  <a:ext uri="{FF2B5EF4-FFF2-40B4-BE49-F238E27FC236}">
                    <a16:creationId xmlns:a16="http://schemas.microsoft.com/office/drawing/2014/main" id="{9C91512E-DB31-4440-9820-A4E497BF7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1714"/>
                <a:ext cx="8" cy="10"/>
              </a:xfrm>
              <a:custGeom>
                <a:avLst/>
                <a:gdLst>
                  <a:gd name="T0" fmla="*/ 0 w 4"/>
                  <a:gd name="T1" fmla="*/ 40 h 5"/>
                  <a:gd name="T2" fmla="*/ 32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2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4" name="Freeform 1265">
                <a:extLst>
                  <a:ext uri="{FF2B5EF4-FFF2-40B4-BE49-F238E27FC236}">
                    <a16:creationId xmlns:a16="http://schemas.microsoft.com/office/drawing/2014/main" id="{C7996EE8-7574-41C9-AAF9-3A285063B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816"/>
                <a:ext cx="5" cy="12"/>
              </a:xfrm>
              <a:custGeom>
                <a:avLst/>
                <a:gdLst>
                  <a:gd name="T0" fmla="*/ 8 w 3"/>
                  <a:gd name="T1" fmla="*/ 32 h 6"/>
                  <a:gd name="T2" fmla="*/ 0 w 3"/>
                  <a:gd name="T3" fmla="*/ 48 h 6"/>
                  <a:gd name="T4" fmla="*/ 13 w 3"/>
                  <a:gd name="T5" fmla="*/ 8 h 6"/>
                  <a:gd name="T6" fmla="*/ 0 w 3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2" y="4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3" y="4"/>
                      <a:pt x="2" y="4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5" name="Freeform 1266">
                <a:extLst>
                  <a:ext uri="{FF2B5EF4-FFF2-40B4-BE49-F238E27FC236}">
                    <a16:creationId xmlns:a16="http://schemas.microsoft.com/office/drawing/2014/main" id="{7FC7B587-0BB2-48F9-829B-9DA614577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897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6" name="Freeform 1267">
                <a:extLst>
                  <a:ext uri="{FF2B5EF4-FFF2-40B4-BE49-F238E27FC236}">
                    <a16:creationId xmlns:a16="http://schemas.microsoft.com/office/drawing/2014/main" id="{7C179B5E-2D73-4662-88AF-61F08F17D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968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7" name="Freeform 1268">
                <a:extLst>
                  <a:ext uri="{FF2B5EF4-FFF2-40B4-BE49-F238E27FC236}">
                    <a16:creationId xmlns:a16="http://schemas.microsoft.com/office/drawing/2014/main" id="{2F23E6E4-2877-4090-A7D8-A2CB25415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913"/>
                <a:ext cx="8" cy="10"/>
              </a:xfrm>
              <a:custGeom>
                <a:avLst/>
                <a:gdLst>
                  <a:gd name="T0" fmla="*/ 32 w 4"/>
                  <a:gd name="T1" fmla="*/ 0 h 5"/>
                  <a:gd name="T2" fmla="*/ 0 w 4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4" y="3"/>
                      <a:pt x="2" y="5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8" name="Freeform 1269">
                <a:extLst>
                  <a:ext uri="{FF2B5EF4-FFF2-40B4-BE49-F238E27FC236}">
                    <a16:creationId xmlns:a16="http://schemas.microsoft.com/office/drawing/2014/main" id="{DF61AA00-2E2E-4328-A11A-3398FAFB2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881"/>
                <a:ext cx="12" cy="16"/>
              </a:xfrm>
              <a:custGeom>
                <a:avLst/>
                <a:gdLst>
                  <a:gd name="T0" fmla="*/ 16 w 6"/>
                  <a:gd name="T1" fmla="*/ 64 h 8"/>
                  <a:gd name="T2" fmla="*/ 24 w 6"/>
                  <a:gd name="T3" fmla="*/ 0 h 8"/>
                  <a:gd name="T4" fmla="*/ 0 w 6"/>
                  <a:gd name="T5" fmla="*/ 6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1" y="5"/>
                      <a:pt x="2" y="2"/>
                      <a:pt x="3" y="0"/>
                    </a:cubicBezTo>
                    <a:cubicBezTo>
                      <a:pt x="6" y="3"/>
                      <a:pt x="4" y="7"/>
                      <a:pt x="0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999" name="Freeform 1270">
                <a:extLst>
                  <a:ext uri="{FF2B5EF4-FFF2-40B4-BE49-F238E27FC236}">
                    <a16:creationId xmlns:a16="http://schemas.microsoft.com/office/drawing/2014/main" id="{FE195B31-7CD1-4B2F-ADE4-5A1E613D7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871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0" name="Freeform 1271">
                <a:extLst>
                  <a:ext uri="{FF2B5EF4-FFF2-40B4-BE49-F238E27FC236}">
                    <a16:creationId xmlns:a16="http://schemas.microsoft.com/office/drawing/2014/main" id="{B832D10D-B2DD-402A-91D9-090B7ADF7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005"/>
                <a:ext cx="5" cy="6"/>
              </a:xfrm>
              <a:custGeom>
                <a:avLst/>
                <a:gdLst>
                  <a:gd name="T0" fmla="*/ 8 w 3"/>
                  <a:gd name="T1" fmla="*/ 0 h 3"/>
                  <a:gd name="T2" fmla="*/ 13 w 3"/>
                  <a:gd name="T3" fmla="*/ 0 h 3"/>
                  <a:gd name="T4" fmla="*/ 13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2"/>
                      <a:pt x="3" y="2"/>
                      <a:pt x="3" y="0"/>
                    </a:cubicBezTo>
                    <a:cubicBezTo>
                      <a:pt x="0" y="2"/>
                      <a:pt x="3" y="2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1" name="Freeform 1272">
                <a:extLst>
                  <a:ext uri="{FF2B5EF4-FFF2-40B4-BE49-F238E27FC236}">
                    <a16:creationId xmlns:a16="http://schemas.microsoft.com/office/drawing/2014/main" id="{1BC27F34-494F-4FFA-B8EB-FEA7991D5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2037"/>
                <a:ext cx="22" cy="25"/>
              </a:xfrm>
              <a:custGeom>
                <a:avLst/>
                <a:gdLst>
                  <a:gd name="T0" fmla="*/ 37 w 12"/>
                  <a:gd name="T1" fmla="*/ 37 h 13"/>
                  <a:gd name="T2" fmla="*/ 31 w 12"/>
                  <a:gd name="T3" fmla="*/ 92 h 13"/>
                  <a:gd name="T4" fmla="*/ 13 w 12"/>
                  <a:gd name="T5" fmla="*/ 0 h 13"/>
                  <a:gd name="T6" fmla="*/ 0 w 12"/>
                  <a:gd name="T7" fmla="*/ 2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6" y="5"/>
                    </a:moveTo>
                    <a:cubicBezTo>
                      <a:pt x="1" y="6"/>
                      <a:pt x="1" y="10"/>
                      <a:pt x="5" y="13"/>
                    </a:cubicBezTo>
                    <a:cubicBezTo>
                      <a:pt x="12" y="11"/>
                      <a:pt x="7" y="3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2" name="Freeform 1273">
                <a:extLst>
                  <a:ext uri="{FF2B5EF4-FFF2-40B4-BE49-F238E27FC236}">
                    <a16:creationId xmlns:a16="http://schemas.microsoft.com/office/drawing/2014/main" id="{7418A9E5-6751-4535-BDE4-2D531496D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2068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2" y="0"/>
                      <a:pt x="3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3" name="Freeform 1274">
                <a:extLst>
                  <a:ext uri="{FF2B5EF4-FFF2-40B4-BE49-F238E27FC236}">
                    <a16:creationId xmlns:a16="http://schemas.microsoft.com/office/drawing/2014/main" id="{7F4C6689-29CD-4A70-8073-3C5285807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2105"/>
                <a:ext cx="11" cy="16"/>
              </a:xfrm>
              <a:custGeom>
                <a:avLst/>
                <a:gdLst>
                  <a:gd name="T0" fmla="*/ 24 w 6"/>
                  <a:gd name="T1" fmla="*/ 48 h 8"/>
                  <a:gd name="T2" fmla="*/ 20 w 6"/>
                  <a:gd name="T3" fmla="*/ 0 h 8"/>
                  <a:gd name="T4" fmla="*/ 7 w 6"/>
                  <a:gd name="T5" fmla="*/ 64 h 8"/>
                  <a:gd name="T6" fmla="*/ 13 w 6"/>
                  <a:gd name="T7" fmla="*/ 3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3" y="3"/>
                      <a:pt x="1" y="2"/>
                      <a:pt x="3" y="0"/>
                    </a:cubicBezTo>
                    <a:cubicBezTo>
                      <a:pt x="6" y="3"/>
                      <a:pt x="6" y="7"/>
                      <a:pt x="1" y="8"/>
                    </a:cubicBezTo>
                    <a:cubicBezTo>
                      <a:pt x="0" y="6"/>
                      <a:pt x="2" y="5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4" name="Freeform 1275">
                <a:extLst>
                  <a:ext uri="{FF2B5EF4-FFF2-40B4-BE49-F238E27FC236}">
                    <a16:creationId xmlns:a16="http://schemas.microsoft.com/office/drawing/2014/main" id="{9B31F077-D332-461A-ACE1-89FD9BA39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143"/>
                <a:ext cx="4" cy="6"/>
              </a:xfrm>
              <a:custGeom>
                <a:avLst/>
                <a:gdLst>
                  <a:gd name="T0" fmla="*/ 8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2"/>
                      <a:pt x="1" y="3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5" name="Freeform 1276">
                <a:extLst>
                  <a:ext uri="{FF2B5EF4-FFF2-40B4-BE49-F238E27FC236}">
                    <a16:creationId xmlns:a16="http://schemas.microsoft.com/office/drawing/2014/main" id="{8135E054-4975-4132-8720-C0665D2E6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076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6" name="Freeform 1277">
                <a:extLst>
                  <a:ext uri="{FF2B5EF4-FFF2-40B4-BE49-F238E27FC236}">
                    <a16:creationId xmlns:a16="http://schemas.microsoft.com/office/drawing/2014/main" id="{577EA89B-1D68-4F7C-9EF8-8D41BD54B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072"/>
                <a:ext cx="17" cy="41"/>
              </a:xfrm>
              <a:custGeom>
                <a:avLst/>
                <a:gdLst>
                  <a:gd name="T0" fmla="*/ 21 w 9"/>
                  <a:gd name="T1" fmla="*/ 119 h 21"/>
                  <a:gd name="T2" fmla="*/ 0 w 9"/>
                  <a:gd name="T3" fmla="*/ 148 h 21"/>
                  <a:gd name="T4" fmla="*/ 28 w 9"/>
                  <a:gd name="T5" fmla="*/ 53 h 21"/>
                  <a:gd name="T6" fmla="*/ 47 w 9"/>
                  <a:gd name="T7" fmla="*/ 8 h 21"/>
                  <a:gd name="T8" fmla="*/ 28 w 9"/>
                  <a:gd name="T9" fmla="*/ 2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3" y="16"/>
                    </a:moveTo>
                    <a:cubicBezTo>
                      <a:pt x="1" y="17"/>
                      <a:pt x="0" y="18"/>
                      <a:pt x="0" y="20"/>
                    </a:cubicBezTo>
                    <a:cubicBezTo>
                      <a:pt x="9" y="21"/>
                      <a:pt x="9" y="11"/>
                      <a:pt x="4" y="7"/>
                    </a:cubicBezTo>
                    <a:cubicBezTo>
                      <a:pt x="5" y="6"/>
                      <a:pt x="6" y="4"/>
                      <a:pt x="7" y="1"/>
                    </a:cubicBezTo>
                    <a:cubicBezTo>
                      <a:pt x="6" y="0"/>
                      <a:pt x="5" y="1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7" name="Freeform 1278">
                <a:extLst>
                  <a:ext uri="{FF2B5EF4-FFF2-40B4-BE49-F238E27FC236}">
                    <a16:creationId xmlns:a16="http://schemas.microsoft.com/office/drawing/2014/main" id="{DDBB9E2D-9983-465A-9319-B1057BC8C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137"/>
                <a:ext cx="2" cy="6"/>
              </a:xfrm>
              <a:custGeom>
                <a:avLst/>
                <a:gdLst>
                  <a:gd name="T0" fmla="*/ 8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8" name="Freeform 1279">
                <a:extLst>
                  <a:ext uri="{FF2B5EF4-FFF2-40B4-BE49-F238E27FC236}">
                    <a16:creationId xmlns:a16="http://schemas.microsoft.com/office/drawing/2014/main" id="{6065F8D1-E8CF-4C6F-89F4-7091F85B6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109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09" name="Freeform 1280">
                <a:extLst>
                  <a:ext uri="{FF2B5EF4-FFF2-40B4-BE49-F238E27FC236}">
                    <a16:creationId xmlns:a16="http://schemas.microsoft.com/office/drawing/2014/main" id="{F581F5D8-8892-4C89-BA62-387A00948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2027"/>
                <a:ext cx="7" cy="11"/>
              </a:xfrm>
              <a:custGeom>
                <a:avLst/>
                <a:gdLst>
                  <a:gd name="T0" fmla="*/ 21 w 4"/>
                  <a:gd name="T1" fmla="*/ 0 h 6"/>
                  <a:gd name="T2" fmla="*/ 7 w 4"/>
                  <a:gd name="T3" fmla="*/ 37 h 6"/>
                  <a:gd name="T4" fmla="*/ 21 w 4"/>
                  <a:gd name="T5" fmla="*/ 3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2"/>
                      <a:pt x="0" y="4"/>
                      <a:pt x="1" y="6"/>
                    </a:cubicBezTo>
                    <a:cubicBezTo>
                      <a:pt x="3" y="6"/>
                      <a:pt x="3" y="6"/>
                      <a:pt x="4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0" name="Freeform 1281">
                <a:extLst>
                  <a:ext uri="{FF2B5EF4-FFF2-40B4-BE49-F238E27FC236}">
                    <a16:creationId xmlns:a16="http://schemas.microsoft.com/office/drawing/2014/main" id="{1DCBE068-9AB5-4B30-B17C-F6233E6CE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981"/>
                <a:ext cx="16" cy="26"/>
              </a:xfrm>
              <a:custGeom>
                <a:avLst/>
                <a:gdLst>
                  <a:gd name="T0" fmla="*/ 12 w 9"/>
                  <a:gd name="T1" fmla="*/ 56 h 13"/>
                  <a:gd name="T2" fmla="*/ 12 w 9"/>
                  <a:gd name="T3" fmla="*/ 104 h 13"/>
                  <a:gd name="T4" fmla="*/ 7 w 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7"/>
                    </a:moveTo>
                    <a:cubicBezTo>
                      <a:pt x="1" y="9"/>
                      <a:pt x="0" y="10"/>
                      <a:pt x="2" y="13"/>
                    </a:cubicBezTo>
                    <a:cubicBezTo>
                      <a:pt x="9" y="11"/>
                      <a:pt x="6" y="3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1" name="Freeform 1282">
                <a:extLst>
                  <a:ext uri="{FF2B5EF4-FFF2-40B4-BE49-F238E27FC236}">
                    <a16:creationId xmlns:a16="http://schemas.microsoft.com/office/drawing/2014/main" id="{AC39D86F-25E3-4332-9C5D-BC642B589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938"/>
                <a:ext cx="11" cy="12"/>
              </a:xfrm>
              <a:custGeom>
                <a:avLst/>
                <a:gdLst>
                  <a:gd name="T0" fmla="*/ 0 w 6"/>
                  <a:gd name="T1" fmla="*/ 0 h 6"/>
                  <a:gd name="T2" fmla="*/ 24 w 6"/>
                  <a:gd name="T3" fmla="*/ 48 h 6"/>
                  <a:gd name="T4" fmla="*/ 20 w 6"/>
                  <a:gd name="T5" fmla="*/ 8 h 6"/>
                  <a:gd name="T6" fmla="*/ 7 w 6"/>
                  <a:gd name="T7" fmla="*/ 1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3"/>
                      <a:pt x="1" y="6"/>
                      <a:pt x="4" y="6"/>
                    </a:cubicBezTo>
                    <a:cubicBezTo>
                      <a:pt x="6" y="3"/>
                      <a:pt x="5" y="4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2" name="Freeform 1283">
                <a:extLst>
                  <a:ext uri="{FF2B5EF4-FFF2-40B4-BE49-F238E27FC236}">
                    <a16:creationId xmlns:a16="http://schemas.microsoft.com/office/drawing/2014/main" id="{EC062606-9E71-4292-A851-C3BD3DD0A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871"/>
                <a:ext cx="11" cy="16"/>
              </a:xfrm>
              <a:custGeom>
                <a:avLst/>
                <a:gdLst>
                  <a:gd name="T0" fmla="*/ 0 w 6"/>
                  <a:gd name="T1" fmla="*/ 40 h 8"/>
                  <a:gd name="T2" fmla="*/ 13 w 6"/>
                  <a:gd name="T3" fmla="*/ 64 h 8"/>
                  <a:gd name="T4" fmla="*/ 13 w 6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cubicBezTo>
                      <a:pt x="0" y="7"/>
                      <a:pt x="1" y="7"/>
                      <a:pt x="2" y="8"/>
                    </a:cubicBezTo>
                    <a:cubicBezTo>
                      <a:pt x="6" y="4"/>
                      <a:pt x="3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3" name="Freeform 1284">
                <a:extLst>
                  <a:ext uri="{FF2B5EF4-FFF2-40B4-BE49-F238E27FC236}">
                    <a16:creationId xmlns:a16="http://schemas.microsoft.com/office/drawing/2014/main" id="{96FCAC72-FD92-4E38-8947-D08D6EBCB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734"/>
                <a:ext cx="31" cy="33"/>
              </a:xfrm>
              <a:custGeom>
                <a:avLst/>
                <a:gdLst>
                  <a:gd name="T0" fmla="*/ 44 w 17"/>
                  <a:gd name="T1" fmla="*/ 87 h 17"/>
                  <a:gd name="T2" fmla="*/ 44 w 17"/>
                  <a:gd name="T3" fmla="*/ 124 h 17"/>
                  <a:gd name="T4" fmla="*/ 13 w 17"/>
                  <a:gd name="T5" fmla="*/ 95 h 17"/>
                  <a:gd name="T6" fmla="*/ 36 w 17"/>
                  <a:gd name="T7" fmla="*/ 10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7" y="12"/>
                    </a:moveTo>
                    <a:cubicBezTo>
                      <a:pt x="5" y="13"/>
                      <a:pt x="5" y="15"/>
                      <a:pt x="7" y="17"/>
                    </a:cubicBezTo>
                    <a:cubicBezTo>
                      <a:pt x="17" y="11"/>
                      <a:pt x="0" y="0"/>
                      <a:pt x="2" y="13"/>
                    </a:cubicBezTo>
                    <a:cubicBezTo>
                      <a:pt x="3" y="14"/>
                      <a:pt x="4" y="15"/>
                      <a:pt x="6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4" name="Freeform 1285">
                <a:extLst>
                  <a:ext uri="{FF2B5EF4-FFF2-40B4-BE49-F238E27FC236}">
                    <a16:creationId xmlns:a16="http://schemas.microsoft.com/office/drawing/2014/main" id="{72DB02F4-3FC9-44AD-ACB5-4A5A2B8C0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1734"/>
                <a:ext cx="15" cy="18"/>
              </a:xfrm>
              <a:custGeom>
                <a:avLst/>
                <a:gdLst>
                  <a:gd name="T0" fmla="*/ 21 w 8"/>
                  <a:gd name="T1" fmla="*/ 48 h 9"/>
                  <a:gd name="T2" fmla="*/ 32 w 8"/>
                  <a:gd name="T3" fmla="*/ 72 h 9"/>
                  <a:gd name="T4" fmla="*/ 21 w 8"/>
                  <a:gd name="T5" fmla="*/ 0 h 9"/>
                  <a:gd name="T6" fmla="*/ 0 w 8"/>
                  <a:gd name="T7" fmla="*/ 4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3" y="6"/>
                    </a:moveTo>
                    <a:cubicBezTo>
                      <a:pt x="3" y="7"/>
                      <a:pt x="2" y="9"/>
                      <a:pt x="5" y="9"/>
                    </a:cubicBezTo>
                    <a:cubicBezTo>
                      <a:pt x="8" y="5"/>
                      <a:pt x="7" y="1"/>
                      <a:pt x="3" y="0"/>
                    </a:cubicBezTo>
                    <a:cubicBezTo>
                      <a:pt x="1" y="2"/>
                      <a:pt x="0" y="3"/>
                      <a:pt x="0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5" name="Freeform 1286">
                <a:extLst>
                  <a:ext uri="{FF2B5EF4-FFF2-40B4-BE49-F238E27FC236}">
                    <a16:creationId xmlns:a16="http://schemas.microsoft.com/office/drawing/2014/main" id="{03AE2DE5-A315-4B68-ABC0-CEBBEC984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1791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6" name="Freeform 1287">
                <a:extLst>
                  <a:ext uri="{FF2B5EF4-FFF2-40B4-BE49-F238E27FC236}">
                    <a16:creationId xmlns:a16="http://schemas.microsoft.com/office/drawing/2014/main" id="{82B780D9-E113-453E-8189-83723F42C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1722"/>
                <a:ext cx="5" cy="10"/>
              </a:xfrm>
              <a:custGeom>
                <a:avLst/>
                <a:gdLst>
                  <a:gd name="T0" fmla="*/ 13 w 3"/>
                  <a:gd name="T1" fmla="*/ 24 h 5"/>
                  <a:gd name="T2" fmla="*/ 5 w 3"/>
                  <a:gd name="T3" fmla="*/ 0 h 5"/>
                  <a:gd name="T4" fmla="*/ 8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3" y="1"/>
                      <a:pt x="1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7" name="Freeform 1288">
                <a:extLst>
                  <a:ext uri="{FF2B5EF4-FFF2-40B4-BE49-F238E27FC236}">
                    <a16:creationId xmlns:a16="http://schemas.microsoft.com/office/drawing/2014/main" id="{DC8FD239-E86B-44A5-87E9-D8D2FCF11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1657"/>
                <a:ext cx="5" cy="6"/>
              </a:xfrm>
              <a:custGeom>
                <a:avLst/>
                <a:gdLst>
                  <a:gd name="T0" fmla="*/ 0 w 3"/>
                  <a:gd name="T1" fmla="*/ 24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8" name="Freeform 1289">
                <a:extLst>
                  <a:ext uri="{FF2B5EF4-FFF2-40B4-BE49-F238E27FC236}">
                    <a16:creationId xmlns:a16="http://schemas.microsoft.com/office/drawing/2014/main" id="{A908B965-947D-46F7-8FE3-EA4ECFC8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69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19" name="Freeform 1290">
                <a:extLst>
                  <a:ext uri="{FF2B5EF4-FFF2-40B4-BE49-F238E27FC236}">
                    <a16:creationId xmlns:a16="http://schemas.microsoft.com/office/drawing/2014/main" id="{E4FF3F8E-D5EF-4AA3-9611-9BDDDDF01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1567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0" name="Freeform 1291">
                <a:extLst>
                  <a:ext uri="{FF2B5EF4-FFF2-40B4-BE49-F238E27FC236}">
                    <a16:creationId xmlns:a16="http://schemas.microsoft.com/office/drawing/2014/main" id="{222381C6-0B7B-479E-93AE-A5EAA9A65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490"/>
                <a:ext cx="7" cy="6"/>
              </a:xfrm>
              <a:custGeom>
                <a:avLst/>
                <a:gdLst>
                  <a:gd name="T0" fmla="*/ 0 w 4"/>
                  <a:gd name="T1" fmla="*/ 16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1" name="Freeform 1292">
                <a:extLst>
                  <a:ext uri="{FF2B5EF4-FFF2-40B4-BE49-F238E27FC236}">
                    <a16:creationId xmlns:a16="http://schemas.microsoft.com/office/drawing/2014/main" id="{057FC92C-0CB6-45F4-A1E9-D0CD9FF76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1490"/>
                <a:ext cx="9" cy="6"/>
              </a:xfrm>
              <a:custGeom>
                <a:avLst/>
                <a:gdLst>
                  <a:gd name="T0" fmla="*/ 7 w 5"/>
                  <a:gd name="T1" fmla="*/ 24 h 3"/>
                  <a:gd name="T2" fmla="*/ 7 w 5"/>
                  <a:gd name="T3" fmla="*/ 0 h 3"/>
                  <a:gd name="T4" fmla="*/ 7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5" y="2"/>
                      <a:pt x="2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2" name="Freeform 1293">
                <a:extLst>
                  <a:ext uri="{FF2B5EF4-FFF2-40B4-BE49-F238E27FC236}">
                    <a16:creationId xmlns:a16="http://schemas.microsoft.com/office/drawing/2014/main" id="{474B10AC-6E89-49F5-A936-45527B655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427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3" name="Freeform 1294">
                <a:extLst>
                  <a:ext uri="{FF2B5EF4-FFF2-40B4-BE49-F238E27FC236}">
                    <a16:creationId xmlns:a16="http://schemas.microsoft.com/office/drawing/2014/main" id="{4C1B3A32-7312-4780-A149-BA9D2F458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388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4" name="Freeform 1295">
                <a:extLst>
                  <a:ext uri="{FF2B5EF4-FFF2-40B4-BE49-F238E27FC236}">
                    <a16:creationId xmlns:a16="http://schemas.microsoft.com/office/drawing/2014/main" id="{FE209BFC-6170-4376-B8E3-C31B2B990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347"/>
                <a:ext cx="7" cy="6"/>
              </a:xfrm>
              <a:custGeom>
                <a:avLst/>
                <a:gdLst>
                  <a:gd name="T0" fmla="*/ 0 w 4"/>
                  <a:gd name="T1" fmla="*/ 24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5" name="Freeform 1296">
                <a:extLst>
                  <a:ext uri="{FF2B5EF4-FFF2-40B4-BE49-F238E27FC236}">
                    <a16:creationId xmlns:a16="http://schemas.microsoft.com/office/drawing/2014/main" id="{D57CDBCC-5010-401C-9A4D-977E9C4AA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139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6" name="Freeform 1297">
                <a:extLst>
                  <a:ext uri="{FF2B5EF4-FFF2-40B4-BE49-F238E27FC236}">
                    <a16:creationId xmlns:a16="http://schemas.microsoft.com/office/drawing/2014/main" id="{82127ED1-8B19-4A56-8EC3-BA2C89690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1363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7" name="Freeform 1298">
                <a:extLst>
                  <a:ext uri="{FF2B5EF4-FFF2-40B4-BE49-F238E27FC236}">
                    <a16:creationId xmlns:a16="http://schemas.microsoft.com/office/drawing/2014/main" id="{EA5B35F4-7115-4E97-A51A-77BE0AAF7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1644"/>
                <a:ext cx="4" cy="3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8" name="Freeform 1299">
                <a:extLst>
                  <a:ext uri="{FF2B5EF4-FFF2-40B4-BE49-F238E27FC236}">
                    <a16:creationId xmlns:a16="http://schemas.microsoft.com/office/drawing/2014/main" id="{8E5AC99A-3870-4000-AA3F-0F3159C3A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61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29" name="Freeform 1300">
                <a:extLst>
                  <a:ext uri="{FF2B5EF4-FFF2-40B4-BE49-F238E27FC236}">
                    <a16:creationId xmlns:a16="http://schemas.microsoft.com/office/drawing/2014/main" id="{C17A29DC-32C1-4F2D-B28C-FCF422F8E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856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0" name="Freeform 1301">
                <a:extLst>
                  <a:ext uri="{FF2B5EF4-FFF2-40B4-BE49-F238E27FC236}">
                    <a16:creationId xmlns:a16="http://schemas.microsoft.com/office/drawing/2014/main" id="{0BCC40D2-17F3-4273-9393-A416E6825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966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1" name="Freeform 1302">
                <a:extLst>
                  <a:ext uri="{FF2B5EF4-FFF2-40B4-BE49-F238E27FC236}">
                    <a16:creationId xmlns:a16="http://schemas.microsoft.com/office/drawing/2014/main" id="{56ECDC00-0D5F-4A67-94FA-5FDE941BE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936"/>
                <a:ext cx="5" cy="2"/>
              </a:xfrm>
              <a:custGeom>
                <a:avLst/>
                <a:gdLst>
                  <a:gd name="T0" fmla="*/ 0 w 3"/>
                  <a:gd name="T1" fmla="*/ 8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2" name="Freeform 1303">
                <a:extLst>
                  <a:ext uri="{FF2B5EF4-FFF2-40B4-BE49-F238E27FC236}">
                    <a16:creationId xmlns:a16="http://schemas.microsoft.com/office/drawing/2014/main" id="{D4C0B942-8DDE-46AF-B3CB-3707BFBF3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314"/>
                <a:ext cx="4" cy="9"/>
              </a:xfrm>
              <a:custGeom>
                <a:avLst/>
                <a:gdLst>
                  <a:gd name="T0" fmla="*/ 0 w 2"/>
                  <a:gd name="T1" fmla="*/ 29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3" name="Freeform 1304">
                <a:extLst>
                  <a:ext uri="{FF2B5EF4-FFF2-40B4-BE49-F238E27FC236}">
                    <a16:creationId xmlns:a16="http://schemas.microsoft.com/office/drawing/2014/main" id="{6353C3AA-5152-4BA9-B2DC-0E3561B0E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2176"/>
                <a:ext cx="10" cy="6"/>
              </a:xfrm>
              <a:custGeom>
                <a:avLst/>
                <a:gdLst>
                  <a:gd name="T0" fmla="*/ 40 w 5"/>
                  <a:gd name="T1" fmla="*/ 24 h 3"/>
                  <a:gd name="T2" fmla="*/ 8 w 5"/>
                  <a:gd name="T3" fmla="*/ 0 h 3"/>
                  <a:gd name="T4" fmla="*/ 8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1"/>
                      <a:pt x="3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4" name="Freeform 1305">
                <a:extLst>
                  <a:ext uri="{FF2B5EF4-FFF2-40B4-BE49-F238E27FC236}">
                    <a16:creationId xmlns:a16="http://schemas.microsoft.com/office/drawing/2014/main" id="{AD92BB16-B9C2-48B9-A539-E5D1F653F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2259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5" name="Freeform 1306">
                <a:extLst>
                  <a:ext uri="{FF2B5EF4-FFF2-40B4-BE49-F238E27FC236}">
                    <a16:creationId xmlns:a16="http://schemas.microsoft.com/office/drawing/2014/main" id="{40333E0C-B1F7-42E0-B785-99AE08FB2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207"/>
                <a:ext cx="7" cy="10"/>
              </a:xfrm>
              <a:custGeom>
                <a:avLst/>
                <a:gdLst>
                  <a:gd name="T0" fmla="*/ 12 w 4"/>
                  <a:gd name="T1" fmla="*/ 0 h 5"/>
                  <a:gd name="T2" fmla="*/ 7 w 4"/>
                  <a:gd name="T3" fmla="*/ 32 h 5"/>
                  <a:gd name="T4" fmla="*/ 21 w 4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3" y="5"/>
                      <a:pt x="3" y="4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6" name="Freeform 1307">
                <a:extLst>
                  <a:ext uri="{FF2B5EF4-FFF2-40B4-BE49-F238E27FC236}">
                    <a16:creationId xmlns:a16="http://schemas.microsoft.com/office/drawing/2014/main" id="{3331561F-AC4E-466D-8E9D-663F4E88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270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7" name="Freeform 1308">
                <a:extLst>
                  <a:ext uri="{FF2B5EF4-FFF2-40B4-BE49-F238E27FC236}">
                    <a16:creationId xmlns:a16="http://schemas.microsoft.com/office/drawing/2014/main" id="{5DEA6D89-7DD6-4FCC-BAB9-0BC966C2C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316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038" name="Freeform 1309">
                <a:extLst>
                  <a:ext uri="{FF2B5EF4-FFF2-40B4-BE49-F238E27FC236}">
                    <a16:creationId xmlns:a16="http://schemas.microsoft.com/office/drawing/2014/main" id="{68E56E2C-DD1B-4064-B133-9BA048738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302"/>
                <a:ext cx="5" cy="10"/>
              </a:xfrm>
              <a:custGeom>
                <a:avLst/>
                <a:gdLst>
                  <a:gd name="T0" fmla="*/ 13 w 3"/>
                  <a:gd name="T1" fmla="*/ 40 h 5"/>
                  <a:gd name="T2" fmla="*/ 5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69" name="Group 1310">
              <a:extLst>
                <a:ext uri="{FF2B5EF4-FFF2-40B4-BE49-F238E27FC236}">
                  <a16:creationId xmlns:a16="http://schemas.microsoft.com/office/drawing/2014/main" id="{6172973B-4E80-4029-A5F8-A1F3A88F26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" y="1237"/>
              <a:ext cx="767" cy="1080"/>
              <a:chOff x="773" y="1237"/>
              <a:chExt cx="767" cy="1080"/>
            </a:xfrm>
          </p:grpSpPr>
          <p:sp>
            <p:nvSpPr>
              <p:cNvPr id="91639" name="Freeform 1311">
                <a:extLst>
                  <a:ext uri="{FF2B5EF4-FFF2-40B4-BE49-F238E27FC236}">
                    <a16:creationId xmlns:a16="http://schemas.microsoft.com/office/drawing/2014/main" id="{DA3BC8BC-B6FB-4274-A786-3D640E515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2251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24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4" y="2"/>
                      <a:pt x="2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0" name="Freeform 1312">
                <a:extLst>
                  <a:ext uri="{FF2B5EF4-FFF2-40B4-BE49-F238E27FC236}">
                    <a16:creationId xmlns:a16="http://schemas.microsoft.com/office/drawing/2014/main" id="{7BB6E286-91FF-49BB-B243-0F51A3C61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172"/>
                <a:ext cx="7" cy="18"/>
              </a:xfrm>
              <a:custGeom>
                <a:avLst/>
                <a:gdLst>
                  <a:gd name="T0" fmla="*/ 7 w 4"/>
                  <a:gd name="T1" fmla="*/ 72 h 9"/>
                  <a:gd name="T2" fmla="*/ 7 w 4"/>
                  <a:gd name="T3" fmla="*/ 0 h 9"/>
                  <a:gd name="T4" fmla="*/ 21 w 4"/>
                  <a:gd name="T5" fmla="*/ 4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1" y="9"/>
                    </a:moveTo>
                    <a:cubicBezTo>
                      <a:pt x="0" y="6"/>
                      <a:pt x="0" y="2"/>
                      <a:pt x="1" y="0"/>
                    </a:cubicBezTo>
                    <a:cubicBezTo>
                      <a:pt x="3" y="1"/>
                      <a:pt x="3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1" name="Freeform 1313">
                <a:extLst>
                  <a:ext uri="{FF2B5EF4-FFF2-40B4-BE49-F238E27FC236}">
                    <a16:creationId xmlns:a16="http://schemas.microsoft.com/office/drawing/2014/main" id="{CE353BDD-4618-4492-BBA6-F288729EC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184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2" name="Freeform 1314">
                <a:extLst>
                  <a:ext uri="{FF2B5EF4-FFF2-40B4-BE49-F238E27FC236}">
                    <a16:creationId xmlns:a16="http://schemas.microsoft.com/office/drawing/2014/main" id="{1BF9C5B1-9826-4799-8A55-76312F204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229"/>
                <a:ext cx="6" cy="4"/>
              </a:xfrm>
              <a:custGeom>
                <a:avLst/>
                <a:gdLst>
                  <a:gd name="T0" fmla="*/ 24 w 3"/>
                  <a:gd name="T1" fmla="*/ 16 h 2"/>
                  <a:gd name="T2" fmla="*/ 1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3" name="Freeform 1315">
                <a:extLst>
                  <a:ext uri="{FF2B5EF4-FFF2-40B4-BE49-F238E27FC236}">
                    <a16:creationId xmlns:a16="http://schemas.microsoft.com/office/drawing/2014/main" id="{AA7C503D-7A5A-4CDE-B3C5-DC5DB8B9E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" y="1347"/>
                <a:ext cx="5" cy="10"/>
              </a:xfrm>
              <a:custGeom>
                <a:avLst/>
                <a:gdLst>
                  <a:gd name="T0" fmla="*/ 5 w 3"/>
                  <a:gd name="T1" fmla="*/ 0 h 5"/>
                  <a:gd name="T2" fmla="*/ 5 w 3"/>
                  <a:gd name="T3" fmla="*/ 16 h 5"/>
                  <a:gd name="T4" fmla="*/ 8 w 3"/>
                  <a:gd name="T5" fmla="*/ 0 h 5"/>
                  <a:gd name="T6" fmla="*/ 5 w 3"/>
                  <a:gd name="T7" fmla="*/ 32 h 5"/>
                  <a:gd name="T8" fmla="*/ 13 w 3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1"/>
                      <a:pt x="1" y="1"/>
                      <a:pt x="1" y="4"/>
                    </a:cubicBezTo>
                    <a:cubicBezTo>
                      <a:pt x="2" y="5"/>
                      <a:pt x="2" y="5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4" name="Freeform 1316">
                <a:extLst>
                  <a:ext uri="{FF2B5EF4-FFF2-40B4-BE49-F238E27FC236}">
                    <a16:creationId xmlns:a16="http://schemas.microsoft.com/office/drawing/2014/main" id="{CE67DDE7-847A-4B87-9F93-D4CEDB369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0" y="1317"/>
                <a:ext cx="9" cy="10"/>
              </a:xfrm>
              <a:custGeom>
                <a:avLst/>
                <a:gdLst>
                  <a:gd name="T0" fmla="*/ 16 w 5"/>
                  <a:gd name="T1" fmla="*/ 32 h 5"/>
                  <a:gd name="T2" fmla="*/ 29 w 5"/>
                  <a:gd name="T3" fmla="*/ 40 h 5"/>
                  <a:gd name="T4" fmla="*/ 0 w 5"/>
                  <a:gd name="T5" fmla="*/ 8 h 5"/>
                  <a:gd name="T6" fmla="*/ 7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5" name="Freeform 1317">
                <a:extLst>
                  <a:ext uri="{FF2B5EF4-FFF2-40B4-BE49-F238E27FC236}">
                    <a16:creationId xmlns:a16="http://schemas.microsoft.com/office/drawing/2014/main" id="{26AFF027-95B0-45E6-8404-B69A0F66C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1296"/>
                <a:ext cx="4" cy="8"/>
              </a:xfrm>
              <a:custGeom>
                <a:avLst/>
                <a:gdLst>
                  <a:gd name="T0" fmla="*/ 8 w 2"/>
                  <a:gd name="T1" fmla="*/ 32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6" name="Freeform 1318">
                <a:extLst>
                  <a:ext uri="{FF2B5EF4-FFF2-40B4-BE49-F238E27FC236}">
                    <a16:creationId xmlns:a16="http://schemas.microsoft.com/office/drawing/2014/main" id="{4BF3A3AE-007C-4173-AD93-616E8F41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" y="1370"/>
                <a:ext cx="8" cy="14"/>
              </a:xfrm>
              <a:custGeom>
                <a:avLst/>
                <a:gdLst>
                  <a:gd name="T0" fmla="*/ 24 w 4"/>
                  <a:gd name="T1" fmla="*/ 24 h 7"/>
                  <a:gd name="T2" fmla="*/ 32 w 4"/>
                  <a:gd name="T3" fmla="*/ 16 h 7"/>
                  <a:gd name="T4" fmla="*/ 16 w 4"/>
                  <a:gd name="T5" fmla="*/ 0 h 7"/>
                  <a:gd name="T6" fmla="*/ 8 w 4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2"/>
                      <a:pt x="0" y="5"/>
                      <a:pt x="1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7" name="Freeform 1319">
                <a:extLst>
                  <a:ext uri="{FF2B5EF4-FFF2-40B4-BE49-F238E27FC236}">
                    <a16:creationId xmlns:a16="http://schemas.microsoft.com/office/drawing/2014/main" id="{2473AA4B-8A7A-4518-B58E-97139CC51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1425"/>
                <a:ext cx="17" cy="18"/>
              </a:xfrm>
              <a:custGeom>
                <a:avLst/>
                <a:gdLst>
                  <a:gd name="T0" fmla="*/ 32 w 9"/>
                  <a:gd name="T1" fmla="*/ 0 h 9"/>
                  <a:gd name="T2" fmla="*/ 47 w 9"/>
                  <a:gd name="T3" fmla="*/ 48 h 9"/>
                  <a:gd name="T4" fmla="*/ 32 w 9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0" y="2"/>
                      <a:pt x="3" y="9"/>
                      <a:pt x="7" y="6"/>
                    </a:cubicBezTo>
                    <a:cubicBezTo>
                      <a:pt x="9" y="3"/>
                      <a:pt x="7" y="1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8" name="Freeform 1320">
                <a:extLst>
                  <a:ext uri="{FF2B5EF4-FFF2-40B4-BE49-F238E27FC236}">
                    <a16:creationId xmlns:a16="http://schemas.microsoft.com/office/drawing/2014/main" id="{325E9666-D17F-404C-950E-D723CA314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3" y="1471"/>
                <a:ext cx="11" cy="11"/>
              </a:xfrm>
              <a:custGeom>
                <a:avLst/>
                <a:gdLst>
                  <a:gd name="T0" fmla="*/ 7 w 6"/>
                  <a:gd name="T1" fmla="*/ 20 h 6"/>
                  <a:gd name="T2" fmla="*/ 7 w 6"/>
                  <a:gd name="T3" fmla="*/ 37 h 6"/>
                  <a:gd name="T4" fmla="*/ 24 w 6"/>
                  <a:gd name="T5" fmla="*/ 7 h 6"/>
                  <a:gd name="T6" fmla="*/ 7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5" y="6"/>
                      <a:pt x="6" y="3"/>
                      <a:pt x="4" y="1"/>
                    </a:cubicBezTo>
                    <a:cubicBezTo>
                      <a:pt x="2" y="0"/>
                      <a:pt x="0" y="2"/>
                      <a:pt x="1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49" name="Freeform 1321">
                <a:extLst>
                  <a:ext uri="{FF2B5EF4-FFF2-40B4-BE49-F238E27FC236}">
                    <a16:creationId xmlns:a16="http://schemas.microsoft.com/office/drawing/2014/main" id="{EBFCB34D-62E1-4EAD-8EA8-2D7CB4DC5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475"/>
                <a:ext cx="4" cy="3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0" name="Freeform 1322">
                <a:extLst>
                  <a:ext uri="{FF2B5EF4-FFF2-40B4-BE49-F238E27FC236}">
                    <a16:creationId xmlns:a16="http://schemas.microsoft.com/office/drawing/2014/main" id="{4AF8FC65-CA30-413F-B4AB-114F57709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46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1" name="Freeform 1323">
                <a:extLst>
                  <a:ext uri="{FF2B5EF4-FFF2-40B4-BE49-F238E27FC236}">
                    <a16:creationId xmlns:a16="http://schemas.microsoft.com/office/drawing/2014/main" id="{FD6474D7-7721-4257-8029-0B3FE1DE5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418"/>
                <a:ext cx="3" cy="7"/>
              </a:xfrm>
              <a:custGeom>
                <a:avLst/>
                <a:gdLst>
                  <a:gd name="T0" fmla="*/ 0 w 2"/>
                  <a:gd name="T1" fmla="*/ 21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2" name="Freeform 1324">
                <a:extLst>
                  <a:ext uri="{FF2B5EF4-FFF2-40B4-BE49-F238E27FC236}">
                    <a16:creationId xmlns:a16="http://schemas.microsoft.com/office/drawing/2014/main" id="{1E7AE079-B166-46D4-A0BF-A30E8F026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408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3" name="Freeform 1325">
                <a:extLst>
                  <a:ext uri="{FF2B5EF4-FFF2-40B4-BE49-F238E27FC236}">
                    <a16:creationId xmlns:a16="http://schemas.microsoft.com/office/drawing/2014/main" id="{1572656E-3C1A-4730-9FCC-812D5355A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1402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4" name="Freeform 1326">
                <a:extLst>
                  <a:ext uri="{FF2B5EF4-FFF2-40B4-BE49-F238E27FC236}">
                    <a16:creationId xmlns:a16="http://schemas.microsoft.com/office/drawing/2014/main" id="{034C7BAB-3A11-4D9A-A630-E67CBC0F8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449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5" name="Freeform 1327">
                <a:extLst>
                  <a:ext uri="{FF2B5EF4-FFF2-40B4-BE49-F238E27FC236}">
                    <a16:creationId xmlns:a16="http://schemas.microsoft.com/office/drawing/2014/main" id="{5F2F3E57-8887-4ADE-B520-F7D331651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475"/>
                <a:ext cx="4" cy="7"/>
              </a:xfrm>
              <a:custGeom>
                <a:avLst/>
                <a:gdLst>
                  <a:gd name="T0" fmla="*/ 0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6" name="Freeform 1328">
                <a:extLst>
                  <a:ext uri="{FF2B5EF4-FFF2-40B4-BE49-F238E27FC236}">
                    <a16:creationId xmlns:a16="http://schemas.microsoft.com/office/drawing/2014/main" id="{4BD9D2EC-B80F-4209-AA9F-EA496B915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1528"/>
                <a:ext cx="17" cy="15"/>
              </a:xfrm>
              <a:custGeom>
                <a:avLst/>
                <a:gdLst>
                  <a:gd name="T0" fmla="*/ 32 w 9"/>
                  <a:gd name="T1" fmla="*/ 28 h 8"/>
                  <a:gd name="T2" fmla="*/ 28 w 9"/>
                  <a:gd name="T3" fmla="*/ 53 h 8"/>
                  <a:gd name="T4" fmla="*/ 0 w 9"/>
                  <a:gd name="T5" fmla="*/ 4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4"/>
                    </a:moveTo>
                    <a:cubicBezTo>
                      <a:pt x="4" y="6"/>
                      <a:pt x="2" y="6"/>
                      <a:pt x="4" y="8"/>
                    </a:cubicBezTo>
                    <a:cubicBezTo>
                      <a:pt x="9" y="4"/>
                      <a:pt x="1" y="0"/>
                      <a:pt x="0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7" name="Freeform 1329">
                <a:extLst>
                  <a:ext uri="{FF2B5EF4-FFF2-40B4-BE49-F238E27FC236}">
                    <a16:creationId xmlns:a16="http://schemas.microsoft.com/office/drawing/2014/main" id="{EDAA3D6A-9BB3-4B63-82E3-A04A96BA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522"/>
                <a:ext cx="6" cy="10"/>
              </a:xfrm>
              <a:custGeom>
                <a:avLst/>
                <a:gdLst>
                  <a:gd name="T0" fmla="*/ 24 w 3"/>
                  <a:gd name="T1" fmla="*/ 40 h 5"/>
                  <a:gd name="T2" fmla="*/ 0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8" name="Freeform 1330">
                <a:extLst>
                  <a:ext uri="{FF2B5EF4-FFF2-40B4-BE49-F238E27FC236}">
                    <a16:creationId xmlns:a16="http://schemas.microsoft.com/office/drawing/2014/main" id="{4BA41A42-111E-4297-953F-99A5C679E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545"/>
                <a:ext cx="15" cy="18"/>
              </a:xfrm>
              <a:custGeom>
                <a:avLst/>
                <a:gdLst>
                  <a:gd name="T0" fmla="*/ 28 w 8"/>
                  <a:gd name="T1" fmla="*/ 24 h 9"/>
                  <a:gd name="T2" fmla="*/ 15 w 8"/>
                  <a:gd name="T3" fmla="*/ 24 h 9"/>
                  <a:gd name="T4" fmla="*/ 39 w 8"/>
                  <a:gd name="T5" fmla="*/ 48 h 9"/>
                  <a:gd name="T6" fmla="*/ 15 w 8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0" y="6"/>
                      <a:pt x="4" y="9"/>
                      <a:pt x="6" y="6"/>
                    </a:cubicBezTo>
                    <a:cubicBezTo>
                      <a:pt x="8" y="2"/>
                      <a:pt x="5" y="0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59" name="Freeform 1331">
                <a:extLst>
                  <a:ext uri="{FF2B5EF4-FFF2-40B4-BE49-F238E27FC236}">
                    <a16:creationId xmlns:a16="http://schemas.microsoft.com/office/drawing/2014/main" id="{5D3E64F1-81BE-496C-84EA-2F2997097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563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0" name="Freeform 1332">
                <a:extLst>
                  <a:ext uri="{FF2B5EF4-FFF2-40B4-BE49-F238E27FC236}">
                    <a16:creationId xmlns:a16="http://schemas.microsoft.com/office/drawing/2014/main" id="{9828B23C-6DC7-4A2F-A5B1-2CD42F581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545"/>
                <a:ext cx="5" cy="12"/>
              </a:xfrm>
              <a:custGeom>
                <a:avLst/>
                <a:gdLst>
                  <a:gd name="T0" fmla="*/ 0 w 3"/>
                  <a:gd name="T1" fmla="*/ 48 h 6"/>
                  <a:gd name="T2" fmla="*/ 5 w 3"/>
                  <a:gd name="T3" fmla="*/ 0 h 6"/>
                  <a:gd name="T4" fmla="*/ 0 w 3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3" y="4"/>
                      <a:pt x="3" y="2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1" name="Freeform 1333">
                <a:extLst>
                  <a:ext uri="{FF2B5EF4-FFF2-40B4-BE49-F238E27FC236}">
                    <a16:creationId xmlns:a16="http://schemas.microsoft.com/office/drawing/2014/main" id="{843DDD06-D131-47B0-882D-5C8EB7653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569"/>
                <a:ext cx="11" cy="4"/>
              </a:xfrm>
              <a:custGeom>
                <a:avLst/>
                <a:gdLst>
                  <a:gd name="T0" fmla="*/ 0 w 6"/>
                  <a:gd name="T1" fmla="*/ 0 h 2"/>
                  <a:gd name="T2" fmla="*/ 37 w 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2"/>
                      <a:pt x="4" y="2"/>
                      <a:pt x="6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2" name="Freeform 1334">
                <a:extLst>
                  <a:ext uri="{FF2B5EF4-FFF2-40B4-BE49-F238E27FC236}">
                    <a16:creationId xmlns:a16="http://schemas.microsoft.com/office/drawing/2014/main" id="{FC62A728-B3FA-4A4B-8632-43DDFCA80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488"/>
                <a:ext cx="24" cy="30"/>
              </a:xfrm>
              <a:custGeom>
                <a:avLst/>
                <a:gdLst>
                  <a:gd name="T0" fmla="*/ 24 w 13"/>
                  <a:gd name="T1" fmla="*/ 72 h 15"/>
                  <a:gd name="T2" fmla="*/ 13 w 13"/>
                  <a:gd name="T3" fmla="*/ 120 h 15"/>
                  <a:gd name="T4" fmla="*/ 0 w 13"/>
                  <a:gd name="T5" fmla="*/ 8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4" y="9"/>
                    </a:moveTo>
                    <a:cubicBezTo>
                      <a:pt x="1" y="10"/>
                      <a:pt x="0" y="13"/>
                      <a:pt x="2" y="15"/>
                    </a:cubicBezTo>
                    <a:cubicBezTo>
                      <a:pt x="13" y="12"/>
                      <a:pt x="0" y="0"/>
                      <a:pt x="0" y="1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3" name="Freeform 1335">
                <a:extLst>
                  <a:ext uri="{FF2B5EF4-FFF2-40B4-BE49-F238E27FC236}">
                    <a16:creationId xmlns:a16="http://schemas.microsoft.com/office/drawing/2014/main" id="{94686A23-F4B8-41B5-BBD1-B7A3981B8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514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16 w 3"/>
                  <a:gd name="T3" fmla="*/ 0 h 1"/>
                  <a:gd name="T4" fmla="*/ 24 w 3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4" name="Freeform 1336">
                <a:extLst>
                  <a:ext uri="{FF2B5EF4-FFF2-40B4-BE49-F238E27FC236}">
                    <a16:creationId xmlns:a16="http://schemas.microsoft.com/office/drawing/2014/main" id="{FEF717B9-A847-4B79-BE28-29E3F7A4A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457"/>
                <a:ext cx="5" cy="6"/>
              </a:xfrm>
              <a:custGeom>
                <a:avLst/>
                <a:gdLst>
                  <a:gd name="T0" fmla="*/ 0 w 3"/>
                  <a:gd name="T1" fmla="*/ 16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5" name="Freeform 1337">
                <a:extLst>
                  <a:ext uri="{FF2B5EF4-FFF2-40B4-BE49-F238E27FC236}">
                    <a16:creationId xmlns:a16="http://schemas.microsoft.com/office/drawing/2014/main" id="{E3D5954D-7AD8-481C-B639-FEEC171C0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467"/>
                <a:ext cx="8" cy="10"/>
              </a:xfrm>
              <a:custGeom>
                <a:avLst/>
                <a:gdLst>
                  <a:gd name="T0" fmla="*/ 24 w 4"/>
                  <a:gd name="T1" fmla="*/ 0 h 5"/>
                  <a:gd name="T2" fmla="*/ 0 w 4"/>
                  <a:gd name="T3" fmla="*/ 32 h 5"/>
                  <a:gd name="T4" fmla="*/ 32 w 4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2" y="5"/>
                      <a:pt x="3" y="4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6" name="Freeform 1338">
                <a:extLst>
                  <a:ext uri="{FF2B5EF4-FFF2-40B4-BE49-F238E27FC236}">
                    <a16:creationId xmlns:a16="http://schemas.microsoft.com/office/drawing/2014/main" id="{A0D53362-6D34-4FC1-919E-236B34DCA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506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7" name="Freeform 1339">
                <a:extLst>
                  <a:ext uri="{FF2B5EF4-FFF2-40B4-BE49-F238E27FC236}">
                    <a16:creationId xmlns:a16="http://schemas.microsoft.com/office/drawing/2014/main" id="{CDA1BA6D-B322-4DF9-99A3-9B3D2C6BA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512"/>
                <a:ext cx="12" cy="12"/>
              </a:xfrm>
              <a:custGeom>
                <a:avLst/>
                <a:gdLst>
                  <a:gd name="T0" fmla="*/ 26 w 7"/>
                  <a:gd name="T1" fmla="*/ 0 h 6"/>
                  <a:gd name="T2" fmla="*/ 15 w 7"/>
                  <a:gd name="T3" fmla="*/ 48 h 6"/>
                  <a:gd name="T4" fmla="*/ 9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1" y="1"/>
                      <a:pt x="0" y="3"/>
                      <a:pt x="3" y="6"/>
                    </a:cubicBezTo>
                    <a:cubicBezTo>
                      <a:pt x="7" y="5"/>
                      <a:pt x="6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8" name="Freeform 1340">
                <a:extLst>
                  <a:ext uri="{FF2B5EF4-FFF2-40B4-BE49-F238E27FC236}">
                    <a16:creationId xmlns:a16="http://schemas.microsoft.com/office/drawing/2014/main" id="{CE755898-18CC-40FA-9F64-70B2437A2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508"/>
                <a:ext cx="7" cy="8"/>
              </a:xfrm>
              <a:custGeom>
                <a:avLst/>
                <a:gdLst>
                  <a:gd name="T0" fmla="*/ 0 w 4"/>
                  <a:gd name="T1" fmla="*/ 32 h 4"/>
                  <a:gd name="T2" fmla="*/ 12 w 4"/>
                  <a:gd name="T3" fmla="*/ 0 h 4"/>
                  <a:gd name="T4" fmla="*/ 21 w 4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3"/>
                      <a:pt x="2" y="1"/>
                      <a:pt x="2" y="0"/>
                    </a:cubicBezTo>
                    <a:cubicBezTo>
                      <a:pt x="4" y="1"/>
                      <a:pt x="4" y="3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69" name="Freeform 1341">
                <a:extLst>
                  <a:ext uri="{FF2B5EF4-FFF2-40B4-BE49-F238E27FC236}">
                    <a16:creationId xmlns:a16="http://schemas.microsoft.com/office/drawing/2014/main" id="{2C45A375-C4E1-4D9C-86C0-FCFDF206C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1537"/>
                <a:ext cx="15" cy="12"/>
              </a:xfrm>
              <a:custGeom>
                <a:avLst/>
                <a:gdLst>
                  <a:gd name="T0" fmla="*/ 39 w 8"/>
                  <a:gd name="T1" fmla="*/ 48 h 6"/>
                  <a:gd name="T2" fmla="*/ 15 w 8"/>
                  <a:gd name="T3" fmla="*/ 0 h 6"/>
                  <a:gd name="T4" fmla="*/ 53 w 8"/>
                  <a:gd name="T5" fmla="*/ 1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6" y="3"/>
                      <a:pt x="5" y="1"/>
                      <a:pt x="2" y="0"/>
                    </a:cubicBezTo>
                    <a:cubicBezTo>
                      <a:pt x="0" y="5"/>
                      <a:pt x="6" y="6"/>
                      <a:pt x="8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0" name="Freeform 1342">
                <a:extLst>
                  <a:ext uri="{FF2B5EF4-FFF2-40B4-BE49-F238E27FC236}">
                    <a16:creationId xmlns:a16="http://schemas.microsoft.com/office/drawing/2014/main" id="{A46D5020-AFF8-441B-A17D-3ABC486D0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559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1" name="Freeform 1343">
                <a:extLst>
                  <a:ext uri="{FF2B5EF4-FFF2-40B4-BE49-F238E27FC236}">
                    <a16:creationId xmlns:a16="http://schemas.microsoft.com/office/drawing/2014/main" id="{52B29632-94FA-45A5-A98F-96419435A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602"/>
                <a:ext cx="11" cy="14"/>
              </a:xfrm>
              <a:custGeom>
                <a:avLst/>
                <a:gdLst>
                  <a:gd name="T0" fmla="*/ 7 w 6"/>
                  <a:gd name="T1" fmla="*/ 0 h 7"/>
                  <a:gd name="T2" fmla="*/ 20 w 6"/>
                  <a:gd name="T3" fmla="*/ 56 h 7"/>
                  <a:gd name="T4" fmla="*/ 13 w 6"/>
                  <a:gd name="T5" fmla="*/ 1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3"/>
                      <a:pt x="0" y="6"/>
                      <a:pt x="3" y="7"/>
                    </a:cubicBezTo>
                    <a:cubicBezTo>
                      <a:pt x="6" y="4"/>
                      <a:pt x="5" y="3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2" name="Freeform 1344">
                <a:extLst>
                  <a:ext uri="{FF2B5EF4-FFF2-40B4-BE49-F238E27FC236}">
                    <a16:creationId xmlns:a16="http://schemas.microsoft.com/office/drawing/2014/main" id="{021873E6-5CFA-47FD-87A9-2325F227B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1587"/>
                <a:ext cx="4" cy="9"/>
              </a:xfrm>
              <a:custGeom>
                <a:avLst/>
                <a:gdLst>
                  <a:gd name="T0" fmla="*/ 8 w 2"/>
                  <a:gd name="T1" fmla="*/ 29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3" name="Freeform 1345">
                <a:extLst>
                  <a:ext uri="{FF2B5EF4-FFF2-40B4-BE49-F238E27FC236}">
                    <a16:creationId xmlns:a16="http://schemas.microsoft.com/office/drawing/2014/main" id="{4F47AA49-62DA-4F47-888F-BB94200F6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585"/>
                <a:ext cx="11" cy="13"/>
              </a:xfrm>
              <a:custGeom>
                <a:avLst/>
                <a:gdLst>
                  <a:gd name="T0" fmla="*/ 20 w 6"/>
                  <a:gd name="T1" fmla="*/ 7 h 7"/>
                  <a:gd name="T2" fmla="*/ 13 w 6"/>
                  <a:gd name="T3" fmla="*/ 45 h 7"/>
                  <a:gd name="T4" fmla="*/ 13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3" y="1"/>
                    </a:moveTo>
                    <a:cubicBezTo>
                      <a:pt x="0" y="2"/>
                      <a:pt x="0" y="5"/>
                      <a:pt x="2" y="7"/>
                    </a:cubicBezTo>
                    <a:cubicBezTo>
                      <a:pt x="5" y="6"/>
                      <a:pt x="6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4" name="Freeform 1346">
                <a:extLst>
                  <a:ext uri="{FF2B5EF4-FFF2-40B4-BE49-F238E27FC236}">
                    <a16:creationId xmlns:a16="http://schemas.microsoft.com/office/drawing/2014/main" id="{247FED52-34F3-4A8B-B0F3-E7E5BD684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602"/>
                <a:ext cx="12" cy="12"/>
              </a:xfrm>
              <a:custGeom>
                <a:avLst/>
                <a:gdLst>
                  <a:gd name="T0" fmla="*/ 8 w 6"/>
                  <a:gd name="T1" fmla="*/ 16 h 6"/>
                  <a:gd name="T2" fmla="*/ 16 w 6"/>
                  <a:gd name="T3" fmla="*/ 48 h 6"/>
                  <a:gd name="T4" fmla="*/ 8 w 6"/>
                  <a:gd name="T5" fmla="*/ 0 h 6"/>
                  <a:gd name="T6" fmla="*/ 8 w 6"/>
                  <a:gd name="T7" fmla="*/ 1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5" y="3"/>
                      <a:pt x="6" y="0"/>
                      <a:pt x="1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5" name="Freeform 1347">
                <a:extLst>
                  <a:ext uri="{FF2B5EF4-FFF2-40B4-BE49-F238E27FC236}">
                    <a16:creationId xmlns:a16="http://schemas.microsoft.com/office/drawing/2014/main" id="{8B2D088E-7852-4BB4-8046-0E8DAE8E0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624"/>
                <a:ext cx="7" cy="10"/>
              </a:xfrm>
              <a:custGeom>
                <a:avLst/>
                <a:gdLst>
                  <a:gd name="T0" fmla="*/ 12 w 4"/>
                  <a:gd name="T1" fmla="*/ 0 h 5"/>
                  <a:gd name="T2" fmla="*/ 12 w 4"/>
                  <a:gd name="T3" fmla="*/ 40 h 5"/>
                  <a:gd name="T4" fmla="*/ 12 w 4"/>
                  <a:gd name="T5" fmla="*/ 0 h 5"/>
                  <a:gd name="T6" fmla="*/ 12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4" y="3"/>
                      <a:pt x="4" y="1"/>
                      <a:pt x="2" y="0"/>
                    </a:cubicBezTo>
                    <a:cubicBezTo>
                      <a:pt x="0" y="1"/>
                      <a:pt x="2" y="2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6" name="Freeform 1348">
                <a:extLst>
                  <a:ext uri="{FF2B5EF4-FFF2-40B4-BE49-F238E27FC236}">
                    <a16:creationId xmlns:a16="http://schemas.microsoft.com/office/drawing/2014/main" id="{207FD3F4-29FB-4B20-8409-74EB204A7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600"/>
                <a:ext cx="15" cy="22"/>
              </a:xfrm>
              <a:custGeom>
                <a:avLst/>
                <a:gdLst>
                  <a:gd name="T0" fmla="*/ 32 w 8"/>
                  <a:gd name="T1" fmla="*/ 48 h 11"/>
                  <a:gd name="T2" fmla="*/ 21 w 8"/>
                  <a:gd name="T3" fmla="*/ 64 h 11"/>
                  <a:gd name="T4" fmla="*/ 45 w 8"/>
                  <a:gd name="T5" fmla="*/ 32 h 11"/>
                  <a:gd name="T6" fmla="*/ 8 w 8"/>
                  <a:gd name="T7" fmla="*/ 88 h 11"/>
                  <a:gd name="T8" fmla="*/ 45 w 8"/>
                  <a:gd name="T9" fmla="*/ 7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5" y="6"/>
                    </a:moveTo>
                    <a:cubicBezTo>
                      <a:pt x="4" y="6"/>
                      <a:pt x="3" y="5"/>
                      <a:pt x="3" y="8"/>
                    </a:cubicBezTo>
                    <a:cubicBezTo>
                      <a:pt x="6" y="9"/>
                      <a:pt x="8" y="8"/>
                      <a:pt x="7" y="4"/>
                    </a:cubicBezTo>
                    <a:cubicBezTo>
                      <a:pt x="4" y="0"/>
                      <a:pt x="0" y="8"/>
                      <a:pt x="1" y="11"/>
                    </a:cubicBezTo>
                    <a:cubicBezTo>
                      <a:pt x="3" y="11"/>
                      <a:pt x="6" y="10"/>
                      <a:pt x="7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7" name="Freeform 1349">
                <a:extLst>
                  <a:ext uri="{FF2B5EF4-FFF2-40B4-BE49-F238E27FC236}">
                    <a16:creationId xmlns:a16="http://schemas.microsoft.com/office/drawing/2014/main" id="{B136394D-1C0E-4532-8A21-F48073064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673"/>
                <a:ext cx="15" cy="18"/>
              </a:xfrm>
              <a:custGeom>
                <a:avLst/>
                <a:gdLst>
                  <a:gd name="T0" fmla="*/ 28 w 8"/>
                  <a:gd name="T1" fmla="*/ 48 h 9"/>
                  <a:gd name="T2" fmla="*/ 8 w 8"/>
                  <a:gd name="T3" fmla="*/ 8 h 9"/>
                  <a:gd name="T4" fmla="*/ 0 w 8"/>
                  <a:gd name="T5" fmla="*/ 56 h 9"/>
                  <a:gd name="T6" fmla="*/ 0 w 8"/>
                  <a:gd name="T7" fmla="*/ 4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6"/>
                    </a:moveTo>
                    <a:cubicBezTo>
                      <a:pt x="3" y="4"/>
                      <a:pt x="2" y="2"/>
                      <a:pt x="1" y="1"/>
                    </a:cubicBezTo>
                    <a:cubicBezTo>
                      <a:pt x="8" y="0"/>
                      <a:pt x="6" y="9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8" name="Freeform 1350">
                <a:extLst>
                  <a:ext uri="{FF2B5EF4-FFF2-40B4-BE49-F238E27FC236}">
                    <a16:creationId xmlns:a16="http://schemas.microsoft.com/office/drawing/2014/main" id="{8932B678-CA79-49B0-8630-1476576BC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712"/>
                <a:ext cx="14" cy="16"/>
              </a:xfrm>
              <a:custGeom>
                <a:avLst/>
                <a:gdLst>
                  <a:gd name="T0" fmla="*/ 0 w 8"/>
                  <a:gd name="T1" fmla="*/ 24 h 8"/>
                  <a:gd name="T2" fmla="*/ 16 w 8"/>
                  <a:gd name="T3" fmla="*/ 0 h 8"/>
                  <a:gd name="T4" fmla="*/ 12 w 8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cubicBezTo>
                      <a:pt x="4" y="8"/>
                      <a:pt x="8" y="2"/>
                      <a:pt x="3" y="0"/>
                    </a:cubicBezTo>
                    <a:cubicBezTo>
                      <a:pt x="2" y="1"/>
                      <a:pt x="2" y="1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79" name="Freeform 1351">
                <a:extLst>
                  <a:ext uri="{FF2B5EF4-FFF2-40B4-BE49-F238E27FC236}">
                    <a16:creationId xmlns:a16="http://schemas.microsoft.com/office/drawing/2014/main" id="{904C97B0-1B6D-4BB2-889D-8C8316C85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695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0" name="Freeform 1352">
                <a:extLst>
                  <a:ext uri="{FF2B5EF4-FFF2-40B4-BE49-F238E27FC236}">
                    <a16:creationId xmlns:a16="http://schemas.microsoft.com/office/drawing/2014/main" id="{C313B553-98AA-4F30-A097-2DE4EB1C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649"/>
                <a:ext cx="9" cy="14"/>
              </a:xfrm>
              <a:custGeom>
                <a:avLst/>
                <a:gdLst>
                  <a:gd name="T0" fmla="*/ 0 w 5"/>
                  <a:gd name="T1" fmla="*/ 40 h 7"/>
                  <a:gd name="T2" fmla="*/ 13 w 5"/>
                  <a:gd name="T3" fmla="*/ 56 h 7"/>
                  <a:gd name="T4" fmla="*/ 13 w 5"/>
                  <a:gd name="T5" fmla="*/ 0 h 7"/>
                  <a:gd name="T6" fmla="*/ 0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cubicBezTo>
                      <a:pt x="0" y="6"/>
                      <a:pt x="1" y="7"/>
                      <a:pt x="2" y="7"/>
                    </a:cubicBezTo>
                    <a:cubicBezTo>
                      <a:pt x="5" y="5"/>
                      <a:pt x="5" y="2"/>
                      <a:pt x="2" y="0"/>
                    </a:cubicBezTo>
                    <a:cubicBezTo>
                      <a:pt x="1" y="1"/>
                      <a:pt x="1" y="2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1" name="Freeform 1353">
                <a:extLst>
                  <a:ext uri="{FF2B5EF4-FFF2-40B4-BE49-F238E27FC236}">
                    <a16:creationId xmlns:a16="http://schemas.microsoft.com/office/drawing/2014/main" id="{DB56416E-E24C-4B59-9097-DF99E0D91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1667"/>
                <a:ext cx="21" cy="28"/>
              </a:xfrm>
              <a:custGeom>
                <a:avLst/>
                <a:gdLst>
                  <a:gd name="T0" fmla="*/ 40 w 11"/>
                  <a:gd name="T1" fmla="*/ 40 h 14"/>
                  <a:gd name="T2" fmla="*/ 40 w 11"/>
                  <a:gd name="T3" fmla="*/ 56 h 14"/>
                  <a:gd name="T4" fmla="*/ 36 w 11"/>
                  <a:gd name="T5" fmla="*/ 24 h 14"/>
                  <a:gd name="T6" fmla="*/ 69 w 11"/>
                  <a:gd name="T7" fmla="*/ 3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6" y="5"/>
                    </a:moveTo>
                    <a:cubicBezTo>
                      <a:pt x="6" y="6"/>
                      <a:pt x="6" y="6"/>
                      <a:pt x="6" y="7"/>
                    </a:cubicBezTo>
                    <a:cubicBezTo>
                      <a:pt x="11" y="7"/>
                      <a:pt x="9" y="0"/>
                      <a:pt x="5" y="3"/>
                    </a:cubicBezTo>
                    <a:cubicBezTo>
                      <a:pt x="0" y="7"/>
                      <a:pt x="9" y="14"/>
                      <a:pt x="10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2" name="Freeform 1354">
                <a:extLst>
                  <a:ext uri="{FF2B5EF4-FFF2-40B4-BE49-F238E27FC236}">
                    <a16:creationId xmlns:a16="http://schemas.microsoft.com/office/drawing/2014/main" id="{DBA4E10F-6A40-4FBD-999C-18CCB5DE4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712"/>
                <a:ext cx="6" cy="8"/>
              </a:xfrm>
              <a:custGeom>
                <a:avLst/>
                <a:gdLst>
                  <a:gd name="T0" fmla="*/ 24 w 3"/>
                  <a:gd name="T1" fmla="*/ 32 h 4"/>
                  <a:gd name="T2" fmla="*/ 8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3" name="Freeform 1355">
                <a:extLst>
                  <a:ext uri="{FF2B5EF4-FFF2-40B4-BE49-F238E27FC236}">
                    <a16:creationId xmlns:a16="http://schemas.microsoft.com/office/drawing/2014/main" id="{6D9BE6E4-1DBA-4C3A-BEF4-21883FEDD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630"/>
                <a:ext cx="11" cy="12"/>
              </a:xfrm>
              <a:custGeom>
                <a:avLst/>
                <a:gdLst>
                  <a:gd name="T0" fmla="*/ 20 w 6"/>
                  <a:gd name="T1" fmla="*/ 24 h 6"/>
                  <a:gd name="T2" fmla="*/ 13 w 6"/>
                  <a:gd name="T3" fmla="*/ 0 h 6"/>
                  <a:gd name="T4" fmla="*/ 13 w 6"/>
                  <a:gd name="T5" fmla="*/ 48 h 6"/>
                  <a:gd name="T6" fmla="*/ 20 w 6"/>
                  <a:gd name="T7" fmla="*/ 8 h 6"/>
                  <a:gd name="T8" fmla="*/ 13 w 6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3" y="2"/>
                      <a:pt x="2" y="1"/>
                      <a:pt x="2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6" y="6"/>
                      <a:pt x="6" y="3"/>
                      <a:pt x="3" y="1"/>
                    </a:cubicBezTo>
                    <a:cubicBezTo>
                      <a:pt x="2" y="1"/>
                      <a:pt x="2" y="2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4" name="Freeform 1356">
                <a:extLst>
                  <a:ext uri="{FF2B5EF4-FFF2-40B4-BE49-F238E27FC236}">
                    <a16:creationId xmlns:a16="http://schemas.microsoft.com/office/drawing/2014/main" id="{E698D6DD-65EB-4470-92FC-F9CEB3A2D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1602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5" name="Freeform 1357">
                <a:extLst>
                  <a:ext uri="{FF2B5EF4-FFF2-40B4-BE49-F238E27FC236}">
                    <a16:creationId xmlns:a16="http://schemas.microsoft.com/office/drawing/2014/main" id="{973627DD-B329-421E-B74D-82714E7F0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1496"/>
                <a:ext cx="7" cy="8"/>
              </a:xfrm>
              <a:custGeom>
                <a:avLst/>
                <a:gdLst>
                  <a:gd name="T0" fmla="*/ 0 w 4"/>
                  <a:gd name="T1" fmla="*/ 16 h 4"/>
                  <a:gd name="T2" fmla="*/ 21 w 4"/>
                  <a:gd name="T3" fmla="*/ 24 h 4"/>
                  <a:gd name="T4" fmla="*/ 12 w 4"/>
                  <a:gd name="T5" fmla="*/ 0 h 4"/>
                  <a:gd name="T6" fmla="*/ 12 w 4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2" y="3"/>
                      <a:pt x="2" y="4"/>
                      <a:pt x="4" y="3"/>
                    </a:cubicBezTo>
                    <a:cubicBezTo>
                      <a:pt x="4" y="0"/>
                      <a:pt x="4" y="1"/>
                      <a:pt x="2" y="0"/>
                    </a:cubicBezTo>
                    <a:cubicBezTo>
                      <a:pt x="1" y="2"/>
                      <a:pt x="1" y="3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6" name="Freeform 1358">
                <a:extLst>
                  <a:ext uri="{FF2B5EF4-FFF2-40B4-BE49-F238E27FC236}">
                    <a16:creationId xmlns:a16="http://schemas.microsoft.com/office/drawing/2014/main" id="{9C5C363D-5734-4F7F-AC9F-BD51C405A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44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7" name="Freeform 1359">
                <a:extLst>
                  <a:ext uri="{FF2B5EF4-FFF2-40B4-BE49-F238E27FC236}">
                    <a16:creationId xmlns:a16="http://schemas.microsoft.com/office/drawing/2014/main" id="{BC8F33AE-6F1F-433A-8A28-A50E06C05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1423"/>
                <a:ext cx="12" cy="16"/>
              </a:xfrm>
              <a:custGeom>
                <a:avLst/>
                <a:gdLst>
                  <a:gd name="T0" fmla="*/ 16 w 6"/>
                  <a:gd name="T1" fmla="*/ 32 h 8"/>
                  <a:gd name="T2" fmla="*/ 8 w 6"/>
                  <a:gd name="T3" fmla="*/ 24 h 8"/>
                  <a:gd name="T4" fmla="*/ 48 w 6"/>
                  <a:gd name="T5" fmla="*/ 16 h 8"/>
                  <a:gd name="T6" fmla="*/ 16 w 6"/>
                  <a:gd name="T7" fmla="*/ 1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0" y="8"/>
                      <a:pt x="5" y="6"/>
                      <a:pt x="6" y="2"/>
                    </a:cubicBezTo>
                    <a:cubicBezTo>
                      <a:pt x="5" y="0"/>
                      <a:pt x="4" y="0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8" name="Freeform 1360">
                <a:extLst>
                  <a:ext uri="{FF2B5EF4-FFF2-40B4-BE49-F238E27FC236}">
                    <a16:creationId xmlns:a16="http://schemas.microsoft.com/office/drawing/2014/main" id="{EFBFFA90-AA69-4887-BF7A-CC8190B9F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404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89" name="Freeform 1361">
                <a:extLst>
                  <a:ext uri="{FF2B5EF4-FFF2-40B4-BE49-F238E27FC236}">
                    <a16:creationId xmlns:a16="http://schemas.microsoft.com/office/drawing/2014/main" id="{0CACA758-4F80-4D65-A0BF-319B3DD30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386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0" name="Freeform 1362">
                <a:extLst>
                  <a:ext uri="{FF2B5EF4-FFF2-40B4-BE49-F238E27FC236}">
                    <a16:creationId xmlns:a16="http://schemas.microsoft.com/office/drawing/2014/main" id="{587D0916-A729-41A9-8A37-456C31E48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447"/>
                <a:ext cx="1" cy="10"/>
              </a:xfrm>
              <a:custGeom>
                <a:avLst/>
                <a:gdLst>
                  <a:gd name="T0" fmla="*/ 0 w 1"/>
                  <a:gd name="T1" fmla="*/ 40 h 5"/>
                  <a:gd name="T2" fmla="*/ 0 w 1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4"/>
                      <a:pt x="0" y="0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1" name="Freeform 1363">
                <a:extLst>
                  <a:ext uri="{FF2B5EF4-FFF2-40B4-BE49-F238E27FC236}">
                    <a16:creationId xmlns:a16="http://schemas.microsoft.com/office/drawing/2014/main" id="{4239D177-16C1-40AC-9278-099A7FF25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1541"/>
                <a:ext cx="5" cy="8"/>
              </a:xfrm>
              <a:custGeom>
                <a:avLst/>
                <a:gdLst>
                  <a:gd name="T0" fmla="*/ 5 w 3"/>
                  <a:gd name="T1" fmla="*/ 0 h 4"/>
                  <a:gd name="T2" fmla="*/ 5 w 3"/>
                  <a:gd name="T3" fmla="*/ 32 h 4"/>
                  <a:gd name="T4" fmla="*/ 13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2" y="3"/>
                      <a:pt x="3" y="3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2" name="Freeform 1364">
                <a:extLst>
                  <a:ext uri="{FF2B5EF4-FFF2-40B4-BE49-F238E27FC236}">
                    <a16:creationId xmlns:a16="http://schemas.microsoft.com/office/drawing/2014/main" id="{6822E40C-37A0-4A49-9206-DB40B187C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1573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3" name="Freeform 1365">
                <a:extLst>
                  <a:ext uri="{FF2B5EF4-FFF2-40B4-BE49-F238E27FC236}">
                    <a16:creationId xmlns:a16="http://schemas.microsoft.com/office/drawing/2014/main" id="{108074A8-2A75-4FB4-B11C-2C43AD405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" y="1665"/>
                <a:ext cx="5" cy="10"/>
              </a:xfrm>
              <a:custGeom>
                <a:avLst/>
                <a:gdLst>
                  <a:gd name="T0" fmla="*/ 0 w 3"/>
                  <a:gd name="T1" fmla="*/ 0 h 5"/>
                  <a:gd name="T2" fmla="*/ 5 w 3"/>
                  <a:gd name="T3" fmla="*/ 40 h 5"/>
                  <a:gd name="T4" fmla="*/ 13 w 3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3"/>
                      <a:pt x="1" y="5"/>
                    </a:cubicBezTo>
                    <a:cubicBezTo>
                      <a:pt x="3" y="5"/>
                      <a:pt x="3" y="4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4" name="Freeform 1366">
                <a:extLst>
                  <a:ext uri="{FF2B5EF4-FFF2-40B4-BE49-F238E27FC236}">
                    <a16:creationId xmlns:a16="http://schemas.microsoft.com/office/drawing/2014/main" id="{DBFC0A69-FA99-46FF-A14A-37CF4F5E5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" y="1687"/>
                <a:ext cx="18" cy="19"/>
              </a:xfrm>
              <a:custGeom>
                <a:avLst/>
                <a:gdLst>
                  <a:gd name="T0" fmla="*/ 13 w 10"/>
                  <a:gd name="T1" fmla="*/ 21 h 10"/>
                  <a:gd name="T2" fmla="*/ 0 w 10"/>
                  <a:gd name="T3" fmla="*/ 36 h 10"/>
                  <a:gd name="T4" fmla="*/ 52 w 10"/>
                  <a:gd name="T5" fmla="*/ 36 h 10"/>
                  <a:gd name="T6" fmla="*/ 23 w 10"/>
                  <a:gd name="T7" fmla="*/ 4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2" y="3"/>
                    </a:moveTo>
                    <a:cubicBezTo>
                      <a:pt x="1" y="3"/>
                      <a:pt x="1" y="4"/>
                      <a:pt x="0" y="5"/>
                    </a:cubicBezTo>
                    <a:cubicBezTo>
                      <a:pt x="1" y="9"/>
                      <a:pt x="8" y="10"/>
                      <a:pt x="9" y="5"/>
                    </a:cubicBezTo>
                    <a:cubicBezTo>
                      <a:pt x="10" y="0"/>
                      <a:pt x="1" y="1"/>
                      <a:pt x="4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5" name="Freeform 1367">
                <a:extLst>
                  <a:ext uri="{FF2B5EF4-FFF2-40B4-BE49-F238E27FC236}">
                    <a16:creationId xmlns:a16="http://schemas.microsoft.com/office/drawing/2014/main" id="{5BBA1757-6EF3-4424-9436-8A43B660B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1730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6" name="Freeform 1368">
                <a:extLst>
                  <a:ext uri="{FF2B5EF4-FFF2-40B4-BE49-F238E27FC236}">
                    <a16:creationId xmlns:a16="http://schemas.microsoft.com/office/drawing/2014/main" id="{AB9895F6-C553-4086-9803-C51970FCB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1702"/>
                <a:ext cx="11" cy="14"/>
              </a:xfrm>
              <a:custGeom>
                <a:avLst/>
                <a:gdLst>
                  <a:gd name="T0" fmla="*/ 20 w 6"/>
                  <a:gd name="T1" fmla="*/ 32 h 7"/>
                  <a:gd name="T2" fmla="*/ 31 w 6"/>
                  <a:gd name="T3" fmla="*/ 48 h 7"/>
                  <a:gd name="T4" fmla="*/ 20 w 6"/>
                  <a:gd name="T5" fmla="*/ 0 h 7"/>
                  <a:gd name="T6" fmla="*/ 7 w 6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6"/>
                      <a:pt x="4" y="6"/>
                      <a:pt x="5" y="6"/>
                    </a:cubicBezTo>
                    <a:cubicBezTo>
                      <a:pt x="6" y="4"/>
                      <a:pt x="6" y="2"/>
                      <a:pt x="3" y="0"/>
                    </a:cubicBezTo>
                    <a:cubicBezTo>
                      <a:pt x="1" y="2"/>
                      <a:pt x="0" y="4"/>
                      <a:pt x="1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7" name="Freeform 1369">
                <a:extLst>
                  <a:ext uri="{FF2B5EF4-FFF2-40B4-BE49-F238E27FC236}">
                    <a16:creationId xmlns:a16="http://schemas.microsoft.com/office/drawing/2014/main" id="{F96535C5-2B70-4906-9786-F7893FC6B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750"/>
                <a:ext cx="5" cy="9"/>
              </a:xfrm>
              <a:custGeom>
                <a:avLst/>
                <a:gdLst>
                  <a:gd name="T0" fmla="*/ 5 w 3"/>
                  <a:gd name="T1" fmla="*/ 29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1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8" name="Freeform 1370">
                <a:extLst>
                  <a:ext uri="{FF2B5EF4-FFF2-40B4-BE49-F238E27FC236}">
                    <a16:creationId xmlns:a16="http://schemas.microsoft.com/office/drawing/2014/main" id="{073C29A4-CE9D-41B4-B372-491E85956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803"/>
                <a:ext cx="33" cy="23"/>
              </a:xfrm>
              <a:custGeom>
                <a:avLst/>
                <a:gdLst>
                  <a:gd name="T0" fmla="*/ 73 w 18"/>
                  <a:gd name="T1" fmla="*/ 0 h 12"/>
                  <a:gd name="T2" fmla="*/ 73 w 18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12" y="0"/>
                    </a:moveTo>
                    <a:cubicBezTo>
                      <a:pt x="0" y="2"/>
                      <a:pt x="18" y="12"/>
                      <a:pt x="1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99" name="Freeform 1371">
                <a:extLst>
                  <a:ext uri="{FF2B5EF4-FFF2-40B4-BE49-F238E27FC236}">
                    <a16:creationId xmlns:a16="http://schemas.microsoft.com/office/drawing/2014/main" id="{8C65855B-80BF-4BC6-835E-83F837A4B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1801"/>
                <a:ext cx="13" cy="13"/>
              </a:xfrm>
              <a:custGeom>
                <a:avLst/>
                <a:gdLst>
                  <a:gd name="T0" fmla="*/ 32 w 7"/>
                  <a:gd name="T1" fmla="*/ 45 h 7"/>
                  <a:gd name="T2" fmla="*/ 20 w 7"/>
                  <a:gd name="T3" fmla="*/ 0 h 7"/>
                  <a:gd name="T4" fmla="*/ 24 w 7"/>
                  <a:gd name="T5" fmla="*/ 32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7"/>
                    </a:moveTo>
                    <a:cubicBezTo>
                      <a:pt x="0" y="6"/>
                      <a:pt x="0" y="2"/>
                      <a:pt x="3" y="0"/>
                    </a:cubicBezTo>
                    <a:cubicBezTo>
                      <a:pt x="7" y="1"/>
                      <a:pt x="7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0" name="Freeform 1372">
                <a:extLst>
                  <a:ext uri="{FF2B5EF4-FFF2-40B4-BE49-F238E27FC236}">
                    <a16:creationId xmlns:a16="http://schemas.microsoft.com/office/drawing/2014/main" id="{C50D0B44-87F5-416C-BECF-7366C93BA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822"/>
                <a:ext cx="13" cy="12"/>
              </a:xfrm>
              <a:custGeom>
                <a:avLst/>
                <a:gdLst>
                  <a:gd name="T0" fmla="*/ 24 w 7"/>
                  <a:gd name="T1" fmla="*/ 0 h 6"/>
                  <a:gd name="T2" fmla="*/ 20 w 7"/>
                  <a:gd name="T3" fmla="*/ 48 h 6"/>
                  <a:gd name="T4" fmla="*/ 24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0"/>
                      <a:pt x="0" y="4"/>
                      <a:pt x="3" y="6"/>
                    </a:cubicBezTo>
                    <a:cubicBezTo>
                      <a:pt x="6" y="4"/>
                      <a:pt x="7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1" name="Freeform 1373">
                <a:extLst>
                  <a:ext uri="{FF2B5EF4-FFF2-40B4-BE49-F238E27FC236}">
                    <a16:creationId xmlns:a16="http://schemas.microsoft.com/office/drawing/2014/main" id="{DA97942D-47E5-4B4C-98D5-ADC543AE7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1846"/>
                <a:ext cx="10" cy="12"/>
              </a:xfrm>
              <a:custGeom>
                <a:avLst/>
                <a:gdLst>
                  <a:gd name="T0" fmla="*/ 16 w 5"/>
                  <a:gd name="T1" fmla="*/ 0 h 6"/>
                  <a:gd name="T2" fmla="*/ 32 w 5"/>
                  <a:gd name="T3" fmla="*/ 48 h 6"/>
                  <a:gd name="T4" fmla="*/ 40 w 5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3"/>
                      <a:pt x="1" y="5"/>
                      <a:pt x="4" y="6"/>
                    </a:cubicBezTo>
                    <a:cubicBezTo>
                      <a:pt x="5" y="5"/>
                      <a:pt x="4" y="4"/>
                      <a:pt x="5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2" name="Freeform 1374">
                <a:extLst>
                  <a:ext uri="{FF2B5EF4-FFF2-40B4-BE49-F238E27FC236}">
                    <a16:creationId xmlns:a16="http://schemas.microsoft.com/office/drawing/2014/main" id="{C171D299-D50F-4627-AF1B-A3498129A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893"/>
                <a:ext cx="11" cy="12"/>
              </a:xfrm>
              <a:custGeom>
                <a:avLst/>
                <a:gdLst>
                  <a:gd name="T0" fmla="*/ 7 w 6"/>
                  <a:gd name="T1" fmla="*/ 16 h 6"/>
                  <a:gd name="T2" fmla="*/ 13 w 6"/>
                  <a:gd name="T3" fmla="*/ 48 h 6"/>
                  <a:gd name="T4" fmla="*/ 24 w 6"/>
                  <a:gd name="T5" fmla="*/ 0 h 6"/>
                  <a:gd name="T6" fmla="*/ 7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0" y="4"/>
                      <a:pt x="0" y="5"/>
                      <a:pt x="2" y="6"/>
                    </a:cubicBezTo>
                    <a:cubicBezTo>
                      <a:pt x="5" y="6"/>
                      <a:pt x="6" y="3"/>
                      <a:pt x="4" y="0"/>
                    </a:cubicBezTo>
                    <a:cubicBezTo>
                      <a:pt x="1" y="0"/>
                      <a:pt x="1" y="2"/>
                      <a:pt x="1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3" name="Freeform 1375">
                <a:extLst>
                  <a:ext uri="{FF2B5EF4-FFF2-40B4-BE49-F238E27FC236}">
                    <a16:creationId xmlns:a16="http://schemas.microsoft.com/office/drawing/2014/main" id="{D28920A9-EE11-40B8-8C2F-F45998AE3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877"/>
                <a:ext cx="13" cy="20"/>
              </a:xfrm>
              <a:custGeom>
                <a:avLst/>
                <a:gdLst>
                  <a:gd name="T0" fmla="*/ 20 w 7"/>
                  <a:gd name="T1" fmla="*/ 40 h 10"/>
                  <a:gd name="T2" fmla="*/ 20 w 7"/>
                  <a:gd name="T3" fmla="*/ 80 h 10"/>
                  <a:gd name="T4" fmla="*/ 13 w 7"/>
                  <a:gd name="T5" fmla="*/ 0 h 10"/>
                  <a:gd name="T6" fmla="*/ 7 w 7"/>
                  <a:gd name="T7" fmla="*/ 4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3" y="5"/>
                    </a:moveTo>
                    <a:cubicBezTo>
                      <a:pt x="1" y="7"/>
                      <a:pt x="1" y="8"/>
                      <a:pt x="3" y="10"/>
                    </a:cubicBezTo>
                    <a:cubicBezTo>
                      <a:pt x="7" y="8"/>
                      <a:pt x="6" y="2"/>
                      <a:pt x="2" y="0"/>
                    </a:cubicBezTo>
                    <a:cubicBezTo>
                      <a:pt x="0" y="2"/>
                      <a:pt x="0" y="4"/>
                      <a:pt x="1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4" name="Freeform 1376">
                <a:extLst>
                  <a:ext uri="{FF2B5EF4-FFF2-40B4-BE49-F238E27FC236}">
                    <a16:creationId xmlns:a16="http://schemas.microsoft.com/office/drawing/2014/main" id="{59D7B805-C385-4B61-895A-0BB8247AB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1748"/>
                <a:ext cx="19" cy="29"/>
              </a:xfrm>
              <a:custGeom>
                <a:avLst/>
                <a:gdLst>
                  <a:gd name="T0" fmla="*/ 21 w 10"/>
                  <a:gd name="T1" fmla="*/ 79 h 15"/>
                  <a:gd name="T2" fmla="*/ 21 w 10"/>
                  <a:gd name="T3" fmla="*/ 79 h 15"/>
                  <a:gd name="T4" fmla="*/ 55 w 10"/>
                  <a:gd name="T5" fmla="*/ 37 h 15"/>
                  <a:gd name="T6" fmla="*/ 15 w 10"/>
                  <a:gd name="T7" fmla="*/ 6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3" y="11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6" y="15"/>
                      <a:pt x="10" y="9"/>
                      <a:pt x="8" y="5"/>
                    </a:cubicBezTo>
                    <a:cubicBezTo>
                      <a:pt x="6" y="0"/>
                      <a:pt x="0" y="4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5" name="Freeform 1377">
                <a:extLst>
                  <a:ext uri="{FF2B5EF4-FFF2-40B4-BE49-F238E27FC236}">
                    <a16:creationId xmlns:a16="http://schemas.microsoft.com/office/drawing/2014/main" id="{C07A994C-6A9D-4C77-BBB1-468595309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734"/>
                <a:ext cx="2" cy="10"/>
              </a:xfrm>
              <a:custGeom>
                <a:avLst/>
                <a:gdLst>
                  <a:gd name="T0" fmla="*/ 8 w 1"/>
                  <a:gd name="T1" fmla="*/ 40 h 5"/>
                  <a:gd name="T2" fmla="*/ 0 w 1"/>
                  <a:gd name="T3" fmla="*/ 0 h 5"/>
                  <a:gd name="T4" fmla="*/ 8 w 1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6" name="Freeform 1378">
                <a:extLst>
                  <a:ext uri="{FF2B5EF4-FFF2-40B4-BE49-F238E27FC236}">
                    <a16:creationId xmlns:a16="http://schemas.microsoft.com/office/drawing/2014/main" id="{BF81B0B9-6E54-45A9-B3B2-5BF925A14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787"/>
                <a:ext cx="13" cy="12"/>
              </a:xfrm>
              <a:custGeom>
                <a:avLst/>
                <a:gdLst>
                  <a:gd name="T0" fmla="*/ 37 w 7"/>
                  <a:gd name="T1" fmla="*/ 8 h 6"/>
                  <a:gd name="T2" fmla="*/ 37 w 7"/>
                  <a:gd name="T3" fmla="*/ 0 h 6"/>
                  <a:gd name="T4" fmla="*/ 20 w 7"/>
                  <a:gd name="T5" fmla="*/ 48 h 6"/>
                  <a:gd name="T6" fmla="*/ 45 w 7"/>
                  <a:gd name="T7" fmla="*/ 8 h 6"/>
                  <a:gd name="T8" fmla="*/ 24 w 7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1"/>
                    </a:moveTo>
                    <a:cubicBezTo>
                      <a:pt x="6" y="1"/>
                      <a:pt x="6" y="0"/>
                      <a:pt x="6" y="0"/>
                    </a:cubicBezTo>
                    <a:cubicBezTo>
                      <a:pt x="3" y="0"/>
                      <a:pt x="0" y="3"/>
                      <a:pt x="3" y="6"/>
                    </a:cubicBezTo>
                    <a:cubicBezTo>
                      <a:pt x="5" y="5"/>
                      <a:pt x="7" y="3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7" name="Freeform 1379">
                <a:extLst>
                  <a:ext uri="{FF2B5EF4-FFF2-40B4-BE49-F238E27FC236}">
                    <a16:creationId xmlns:a16="http://schemas.microsoft.com/office/drawing/2014/main" id="{58068F6C-8E86-4824-BAA8-3E54BDEC7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797"/>
                <a:ext cx="5" cy="10"/>
              </a:xfrm>
              <a:custGeom>
                <a:avLst/>
                <a:gdLst>
                  <a:gd name="T0" fmla="*/ 13 w 3"/>
                  <a:gd name="T1" fmla="*/ 24 h 5"/>
                  <a:gd name="T2" fmla="*/ 13 w 3"/>
                  <a:gd name="T3" fmla="*/ 0 h 5"/>
                  <a:gd name="T4" fmla="*/ 5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5"/>
                      <a:pt x="2" y="1"/>
                      <a:pt x="3" y="0"/>
                    </a:cubicBezTo>
                    <a:cubicBezTo>
                      <a:pt x="0" y="1"/>
                      <a:pt x="1" y="3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8" name="Freeform 1380">
                <a:extLst>
                  <a:ext uri="{FF2B5EF4-FFF2-40B4-BE49-F238E27FC236}">
                    <a16:creationId xmlns:a16="http://schemas.microsoft.com/office/drawing/2014/main" id="{4B66C437-770F-44D1-AD53-7A9E2BB60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1752"/>
                <a:ext cx="11" cy="13"/>
              </a:xfrm>
              <a:custGeom>
                <a:avLst/>
                <a:gdLst>
                  <a:gd name="T0" fmla="*/ 13 w 6"/>
                  <a:gd name="T1" fmla="*/ 24 h 7"/>
                  <a:gd name="T2" fmla="*/ 24 w 6"/>
                  <a:gd name="T3" fmla="*/ 45 h 7"/>
                  <a:gd name="T4" fmla="*/ 7 w 6"/>
                  <a:gd name="T5" fmla="*/ 0 h 7"/>
                  <a:gd name="T6" fmla="*/ 13 w 6"/>
                  <a:gd name="T7" fmla="*/ 2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4"/>
                    </a:moveTo>
                    <a:cubicBezTo>
                      <a:pt x="2" y="6"/>
                      <a:pt x="2" y="7"/>
                      <a:pt x="4" y="7"/>
                    </a:cubicBezTo>
                    <a:cubicBezTo>
                      <a:pt x="6" y="4"/>
                      <a:pt x="4" y="2"/>
                      <a:pt x="1" y="0"/>
                    </a:cubicBez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09" name="Freeform 1381">
                <a:extLst>
                  <a:ext uri="{FF2B5EF4-FFF2-40B4-BE49-F238E27FC236}">
                    <a16:creationId xmlns:a16="http://schemas.microsoft.com/office/drawing/2014/main" id="{B30084F2-55CC-4B0F-9027-1A6FFAAB0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736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0" name="Freeform 1382">
                <a:extLst>
                  <a:ext uri="{FF2B5EF4-FFF2-40B4-BE49-F238E27FC236}">
                    <a16:creationId xmlns:a16="http://schemas.microsoft.com/office/drawing/2014/main" id="{18641A15-EADC-44A3-A3BD-93B585B23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67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1" name="Freeform 1383">
                <a:extLst>
                  <a:ext uri="{FF2B5EF4-FFF2-40B4-BE49-F238E27FC236}">
                    <a16:creationId xmlns:a16="http://schemas.microsoft.com/office/drawing/2014/main" id="{189025AD-9806-4313-9361-EDB308C7A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1465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2" name="Freeform 1384">
                <a:extLst>
                  <a:ext uri="{FF2B5EF4-FFF2-40B4-BE49-F238E27FC236}">
                    <a16:creationId xmlns:a16="http://schemas.microsoft.com/office/drawing/2014/main" id="{CE30CEB6-298D-4678-85CB-1D4E81420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418"/>
                <a:ext cx="4" cy="5"/>
              </a:xfrm>
              <a:custGeom>
                <a:avLst/>
                <a:gdLst>
                  <a:gd name="T0" fmla="*/ 16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3" name="Freeform 1385">
                <a:extLst>
                  <a:ext uri="{FF2B5EF4-FFF2-40B4-BE49-F238E27FC236}">
                    <a16:creationId xmlns:a16="http://schemas.microsoft.com/office/drawing/2014/main" id="{7AC3FAF4-D3B1-4728-9268-0BB27551E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1319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4" name="Freeform 1386">
                <a:extLst>
                  <a:ext uri="{FF2B5EF4-FFF2-40B4-BE49-F238E27FC236}">
                    <a16:creationId xmlns:a16="http://schemas.microsoft.com/office/drawing/2014/main" id="{139E2D20-8664-4B00-BCA4-3738729A7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333"/>
                <a:ext cx="2" cy="6"/>
              </a:xfrm>
              <a:custGeom>
                <a:avLst/>
                <a:gdLst>
                  <a:gd name="T0" fmla="*/ 8 w 1"/>
                  <a:gd name="T1" fmla="*/ 16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5" name="Freeform 1387">
                <a:extLst>
                  <a:ext uri="{FF2B5EF4-FFF2-40B4-BE49-F238E27FC236}">
                    <a16:creationId xmlns:a16="http://schemas.microsoft.com/office/drawing/2014/main" id="{F52D512E-400D-4861-8913-589529C17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29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6" name="Freeform 1388">
                <a:extLst>
                  <a:ext uri="{FF2B5EF4-FFF2-40B4-BE49-F238E27FC236}">
                    <a16:creationId xmlns:a16="http://schemas.microsoft.com/office/drawing/2014/main" id="{D5721A23-D035-413A-A500-FFF1651CB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131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7" name="Freeform 1389">
                <a:extLst>
                  <a:ext uri="{FF2B5EF4-FFF2-40B4-BE49-F238E27FC236}">
                    <a16:creationId xmlns:a16="http://schemas.microsoft.com/office/drawing/2014/main" id="{424B013A-CF0A-4B72-8F97-0C3D27F3C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907"/>
                <a:ext cx="37" cy="29"/>
              </a:xfrm>
              <a:custGeom>
                <a:avLst/>
                <a:gdLst>
                  <a:gd name="T0" fmla="*/ 52 w 20"/>
                  <a:gd name="T1" fmla="*/ 79 h 15"/>
                  <a:gd name="T2" fmla="*/ 52 w 20"/>
                  <a:gd name="T3" fmla="*/ 101 h 15"/>
                  <a:gd name="T4" fmla="*/ 31 w 20"/>
                  <a:gd name="T5" fmla="*/ 10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8" y="11"/>
                    </a:moveTo>
                    <a:cubicBezTo>
                      <a:pt x="7" y="12"/>
                      <a:pt x="7" y="13"/>
                      <a:pt x="8" y="14"/>
                    </a:cubicBezTo>
                    <a:cubicBezTo>
                      <a:pt x="20" y="15"/>
                      <a:pt x="0" y="0"/>
                      <a:pt x="5" y="1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8" name="Freeform 1390">
                <a:extLst>
                  <a:ext uri="{FF2B5EF4-FFF2-40B4-BE49-F238E27FC236}">
                    <a16:creationId xmlns:a16="http://schemas.microsoft.com/office/drawing/2014/main" id="{812A132B-A347-432C-988E-FADA6E62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1869"/>
                <a:ext cx="13" cy="12"/>
              </a:xfrm>
              <a:custGeom>
                <a:avLst/>
                <a:gdLst>
                  <a:gd name="T0" fmla="*/ 24 w 7"/>
                  <a:gd name="T1" fmla="*/ 16 h 6"/>
                  <a:gd name="T2" fmla="*/ 13 w 7"/>
                  <a:gd name="T3" fmla="*/ 48 h 6"/>
                  <a:gd name="T4" fmla="*/ 7 w 7"/>
                  <a:gd name="T5" fmla="*/ 0 h 6"/>
                  <a:gd name="T6" fmla="*/ 13 w 7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3" y="3"/>
                      <a:pt x="2" y="5"/>
                      <a:pt x="2" y="6"/>
                    </a:cubicBezTo>
                    <a:cubicBezTo>
                      <a:pt x="7" y="6"/>
                      <a:pt x="6" y="0"/>
                      <a:pt x="1" y="0"/>
                    </a:cubicBezTo>
                    <a:cubicBezTo>
                      <a:pt x="0" y="2"/>
                      <a:pt x="0" y="4"/>
                      <a:pt x="2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19" name="Freeform 1391">
                <a:extLst>
                  <a:ext uri="{FF2B5EF4-FFF2-40B4-BE49-F238E27FC236}">
                    <a16:creationId xmlns:a16="http://schemas.microsoft.com/office/drawing/2014/main" id="{59209CCE-9D2F-4C60-B2B8-3CB6C8F17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1848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8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0" name="Freeform 1392">
                <a:extLst>
                  <a:ext uri="{FF2B5EF4-FFF2-40B4-BE49-F238E27FC236}">
                    <a16:creationId xmlns:a16="http://schemas.microsoft.com/office/drawing/2014/main" id="{ED807A6C-004B-4CD4-8728-B73DF176C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852"/>
                <a:ext cx="16" cy="16"/>
              </a:xfrm>
              <a:custGeom>
                <a:avLst/>
                <a:gdLst>
                  <a:gd name="T0" fmla="*/ 28 w 9"/>
                  <a:gd name="T1" fmla="*/ 0 h 8"/>
                  <a:gd name="T2" fmla="*/ 0 w 9"/>
                  <a:gd name="T3" fmla="*/ 24 h 8"/>
                  <a:gd name="T4" fmla="*/ 21 w 9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2" y="8"/>
                      <a:pt x="9" y="5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1" name="Freeform 1393">
                <a:extLst>
                  <a:ext uri="{FF2B5EF4-FFF2-40B4-BE49-F238E27FC236}">
                    <a16:creationId xmlns:a16="http://schemas.microsoft.com/office/drawing/2014/main" id="{5019C58A-ECC7-48C9-BB57-055FC92DD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822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2" name="Freeform 1394">
                <a:extLst>
                  <a:ext uri="{FF2B5EF4-FFF2-40B4-BE49-F238E27FC236}">
                    <a16:creationId xmlns:a16="http://schemas.microsoft.com/office/drawing/2014/main" id="{DC24DD69-8174-43B4-A50E-2D11ECBC1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944"/>
                <a:ext cx="10" cy="8"/>
              </a:xfrm>
              <a:custGeom>
                <a:avLst/>
                <a:gdLst>
                  <a:gd name="T0" fmla="*/ 0 w 5"/>
                  <a:gd name="T1" fmla="*/ 24 h 4"/>
                  <a:gd name="T2" fmla="*/ 16 w 5"/>
                  <a:gd name="T3" fmla="*/ 32 h 4"/>
                  <a:gd name="T4" fmla="*/ 40 w 5"/>
                  <a:gd name="T5" fmla="*/ 16 h 4"/>
                  <a:gd name="T6" fmla="*/ 8 w 5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3" y="0"/>
                      <a:pt x="3" y="1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3" name="Freeform 1395">
                <a:extLst>
                  <a:ext uri="{FF2B5EF4-FFF2-40B4-BE49-F238E27FC236}">
                    <a16:creationId xmlns:a16="http://schemas.microsoft.com/office/drawing/2014/main" id="{CF5D5B1A-A8A2-4809-9284-D0D9718EE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911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4" name="Freeform 1396">
                <a:extLst>
                  <a:ext uri="{FF2B5EF4-FFF2-40B4-BE49-F238E27FC236}">
                    <a16:creationId xmlns:a16="http://schemas.microsoft.com/office/drawing/2014/main" id="{257A1961-3E8E-498F-9C0B-2E81E330A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987"/>
                <a:ext cx="23" cy="24"/>
              </a:xfrm>
              <a:custGeom>
                <a:avLst/>
                <a:gdLst>
                  <a:gd name="T0" fmla="*/ 48 w 12"/>
                  <a:gd name="T1" fmla="*/ 24 h 12"/>
                  <a:gd name="T2" fmla="*/ 15 w 12"/>
                  <a:gd name="T3" fmla="*/ 0 h 12"/>
                  <a:gd name="T4" fmla="*/ 48 w 12"/>
                  <a:gd name="T5" fmla="*/ 72 h 12"/>
                  <a:gd name="T6" fmla="*/ 23 w 12"/>
                  <a:gd name="T7" fmla="*/ 1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7" y="3"/>
                    </a:moveTo>
                    <a:cubicBezTo>
                      <a:pt x="6" y="1"/>
                      <a:pt x="4" y="0"/>
                      <a:pt x="2" y="0"/>
                    </a:cubicBezTo>
                    <a:cubicBezTo>
                      <a:pt x="0" y="4"/>
                      <a:pt x="2" y="12"/>
                      <a:pt x="7" y="9"/>
                    </a:cubicBezTo>
                    <a:cubicBezTo>
                      <a:pt x="12" y="6"/>
                      <a:pt x="7" y="1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5" name="Freeform 1397">
                <a:extLst>
                  <a:ext uri="{FF2B5EF4-FFF2-40B4-BE49-F238E27FC236}">
                    <a16:creationId xmlns:a16="http://schemas.microsoft.com/office/drawing/2014/main" id="{185427BA-31AA-4560-948E-0EAC8423D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2017"/>
                <a:ext cx="9" cy="10"/>
              </a:xfrm>
              <a:custGeom>
                <a:avLst/>
                <a:gdLst>
                  <a:gd name="T0" fmla="*/ 16 w 5"/>
                  <a:gd name="T1" fmla="*/ 0 h 5"/>
                  <a:gd name="T2" fmla="*/ 16 w 5"/>
                  <a:gd name="T3" fmla="*/ 40 h 5"/>
                  <a:gd name="T4" fmla="*/ 29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2"/>
                      <a:pt x="0" y="4"/>
                      <a:pt x="3" y="5"/>
                    </a:cubicBezTo>
                    <a:cubicBezTo>
                      <a:pt x="4" y="4"/>
                      <a:pt x="4" y="3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6" name="Freeform 1398">
                <a:extLst>
                  <a:ext uri="{FF2B5EF4-FFF2-40B4-BE49-F238E27FC236}">
                    <a16:creationId xmlns:a16="http://schemas.microsoft.com/office/drawing/2014/main" id="{736869EF-1E35-4548-BE1C-2D805606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2095"/>
                <a:ext cx="13" cy="16"/>
              </a:xfrm>
              <a:custGeom>
                <a:avLst/>
                <a:gdLst>
                  <a:gd name="T0" fmla="*/ 32 w 7"/>
                  <a:gd name="T1" fmla="*/ 8 h 8"/>
                  <a:gd name="T2" fmla="*/ 13 w 7"/>
                  <a:gd name="T3" fmla="*/ 56 h 8"/>
                  <a:gd name="T4" fmla="*/ 24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6" y="8"/>
                      <a:pt x="7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7" name="Freeform 1399">
                <a:extLst>
                  <a:ext uri="{FF2B5EF4-FFF2-40B4-BE49-F238E27FC236}">
                    <a16:creationId xmlns:a16="http://schemas.microsoft.com/office/drawing/2014/main" id="{07D9B47C-206B-4246-AC2D-43E58F4A4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2133"/>
                <a:ext cx="7" cy="8"/>
              </a:xfrm>
              <a:custGeom>
                <a:avLst/>
                <a:gdLst>
                  <a:gd name="T0" fmla="*/ 21 w 4"/>
                  <a:gd name="T1" fmla="*/ 32 h 4"/>
                  <a:gd name="T2" fmla="*/ 12 w 4"/>
                  <a:gd name="T3" fmla="*/ 0 h 4"/>
                  <a:gd name="T4" fmla="*/ 21 w 4"/>
                  <a:gd name="T5" fmla="*/ 24 h 4"/>
                  <a:gd name="T6" fmla="*/ 12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4" y="1"/>
                      <a:pt x="4" y="1"/>
                      <a:pt x="4" y="3"/>
                    </a:cubicBezTo>
                    <a:cubicBezTo>
                      <a:pt x="3" y="4"/>
                      <a:pt x="3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8" name="Freeform 1400">
                <a:extLst>
                  <a:ext uri="{FF2B5EF4-FFF2-40B4-BE49-F238E27FC236}">
                    <a16:creationId xmlns:a16="http://schemas.microsoft.com/office/drawing/2014/main" id="{8249D597-CBAA-4E40-9209-269DB861A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111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6 h 4"/>
                  <a:gd name="T4" fmla="*/ 16 w 2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2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29" name="Freeform 1401">
                <a:extLst>
                  <a:ext uri="{FF2B5EF4-FFF2-40B4-BE49-F238E27FC236}">
                    <a16:creationId xmlns:a16="http://schemas.microsoft.com/office/drawing/2014/main" id="{99C16526-FE24-44E5-AED7-57AB715F8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180"/>
                <a:ext cx="17" cy="22"/>
              </a:xfrm>
              <a:custGeom>
                <a:avLst/>
                <a:gdLst>
                  <a:gd name="T0" fmla="*/ 28 w 9"/>
                  <a:gd name="T1" fmla="*/ 16 h 11"/>
                  <a:gd name="T2" fmla="*/ 40 w 9"/>
                  <a:gd name="T3" fmla="*/ 56 h 11"/>
                  <a:gd name="T4" fmla="*/ 28 w 9"/>
                  <a:gd name="T5" fmla="*/ 1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4" y="2"/>
                    </a:moveTo>
                    <a:cubicBezTo>
                      <a:pt x="0" y="4"/>
                      <a:pt x="2" y="11"/>
                      <a:pt x="6" y="7"/>
                    </a:cubicBezTo>
                    <a:cubicBezTo>
                      <a:pt x="9" y="4"/>
                      <a:pt x="8" y="0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0" name="Freeform 1402">
                <a:extLst>
                  <a:ext uri="{FF2B5EF4-FFF2-40B4-BE49-F238E27FC236}">
                    <a16:creationId xmlns:a16="http://schemas.microsoft.com/office/drawing/2014/main" id="{663AA313-93E2-41EE-A268-CA7BACA6B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20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1" name="Freeform 1403">
                <a:extLst>
                  <a:ext uri="{FF2B5EF4-FFF2-40B4-BE49-F238E27FC236}">
                    <a16:creationId xmlns:a16="http://schemas.microsoft.com/office/drawing/2014/main" id="{248A8F2B-4A53-4790-8289-4FD975DAE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052"/>
                <a:ext cx="24" cy="20"/>
              </a:xfrm>
              <a:custGeom>
                <a:avLst/>
                <a:gdLst>
                  <a:gd name="T0" fmla="*/ 24 w 13"/>
                  <a:gd name="T1" fmla="*/ 0 h 10"/>
                  <a:gd name="T2" fmla="*/ 44 w 13"/>
                  <a:gd name="T3" fmla="*/ 0 h 10"/>
                  <a:gd name="T4" fmla="*/ 37 w 13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4" y="0"/>
                    </a:moveTo>
                    <a:cubicBezTo>
                      <a:pt x="0" y="10"/>
                      <a:pt x="13" y="6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2" name="Freeform 1404">
                <a:extLst>
                  <a:ext uri="{FF2B5EF4-FFF2-40B4-BE49-F238E27FC236}">
                    <a16:creationId xmlns:a16="http://schemas.microsoft.com/office/drawing/2014/main" id="{AC6FEBD4-FB54-41CA-857A-CFDB37A74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952"/>
                <a:ext cx="19" cy="26"/>
              </a:xfrm>
              <a:custGeom>
                <a:avLst/>
                <a:gdLst>
                  <a:gd name="T0" fmla="*/ 21 w 10"/>
                  <a:gd name="T1" fmla="*/ 80 h 13"/>
                  <a:gd name="T2" fmla="*/ 15 w 10"/>
                  <a:gd name="T3" fmla="*/ 104 h 13"/>
                  <a:gd name="T4" fmla="*/ 8 w 10"/>
                  <a:gd name="T5" fmla="*/ 6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3" y="10"/>
                    </a:moveTo>
                    <a:cubicBezTo>
                      <a:pt x="2" y="11"/>
                      <a:pt x="0" y="10"/>
                      <a:pt x="2" y="13"/>
                    </a:cubicBezTo>
                    <a:cubicBezTo>
                      <a:pt x="10" y="8"/>
                      <a:pt x="3" y="0"/>
                      <a:pt x="1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3" name="Freeform 1405">
                <a:extLst>
                  <a:ext uri="{FF2B5EF4-FFF2-40B4-BE49-F238E27FC236}">
                    <a16:creationId xmlns:a16="http://schemas.microsoft.com/office/drawing/2014/main" id="{EDED2AE5-A5F3-48B5-9EA9-A2CD2E4D8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1989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4" name="Freeform 1406">
                <a:extLst>
                  <a:ext uri="{FF2B5EF4-FFF2-40B4-BE49-F238E27FC236}">
                    <a16:creationId xmlns:a16="http://schemas.microsoft.com/office/drawing/2014/main" id="{214D8E8C-9100-4C4C-B497-4F241B77C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983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5" name="Freeform 1407">
                <a:extLst>
                  <a:ext uri="{FF2B5EF4-FFF2-40B4-BE49-F238E27FC236}">
                    <a16:creationId xmlns:a16="http://schemas.microsoft.com/office/drawing/2014/main" id="{33943A86-1F9D-4D7A-BDCD-80EE98DE0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046"/>
                <a:ext cx="5" cy="10"/>
              </a:xfrm>
              <a:custGeom>
                <a:avLst/>
                <a:gdLst>
                  <a:gd name="T0" fmla="*/ 5 w 3"/>
                  <a:gd name="T1" fmla="*/ 8 h 5"/>
                  <a:gd name="T2" fmla="*/ 5 w 3"/>
                  <a:gd name="T3" fmla="*/ 40 h 5"/>
                  <a:gd name="T4" fmla="*/ 13 w 3"/>
                  <a:gd name="T5" fmla="*/ 8 h 5"/>
                  <a:gd name="T6" fmla="*/ 5 w 3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3"/>
                      <a:pt x="1" y="5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6" name="Freeform 1408">
                <a:extLst>
                  <a:ext uri="{FF2B5EF4-FFF2-40B4-BE49-F238E27FC236}">
                    <a16:creationId xmlns:a16="http://schemas.microsoft.com/office/drawing/2014/main" id="{789FF613-57B8-4031-8166-BD11EF923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105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7" name="Freeform 1409">
                <a:extLst>
                  <a:ext uri="{FF2B5EF4-FFF2-40B4-BE49-F238E27FC236}">
                    <a16:creationId xmlns:a16="http://schemas.microsoft.com/office/drawing/2014/main" id="{E988DF9F-F6AE-49E4-BAA4-B98AC4306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2082"/>
                <a:ext cx="3" cy="10"/>
              </a:xfrm>
              <a:custGeom>
                <a:avLst/>
                <a:gdLst>
                  <a:gd name="T0" fmla="*/ 0 w 2"/>
                  <a:gd name="T1" fmla="*/ 40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8" name="Freeform 1410">
                <a:extLst>
                  <a:ext uri="{FF2B5EF4-FFF2-40B4-BE49-F238E27FC236}">
                    <a16:creationId xmlns:a16="http://schemas.microsoft.com/office/drawing/2014/main" id="{6AEB020E-8A14-4F46-9510-F800D422D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944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39" name="Freeform 1411">
                <a:extLst>
                  <a:ext uri="{FF2B5EF4-FFF2-40B4-BE49-F238E27FC236}">
                    <a16:creationId xmlns:a16="http://schemas.microsoft.com/office/drawing/2014/main" id="{EE27B933-FD68-4F26-8D8C-C0D30476A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2172"/>
                <a:ext cx="7" cy="14"/>
              </a:xfrm>
              <a:custGeom>
                <a:avLst/>
                <a:gdLst>
                  <a:gd name="T0" fmla="*/ 7 w 4"/>
                  <a:gd name="T1" fmla="*/ 32 h 7"/>
                  <a:gd name="T2" fmla="*/ 12 w 4"/>
                  <a:gd name="T3" fmla="*/ 56 h 7"/>
                  <a:gd name="T4" fmla="*/ 16 w 4"/>
                  <a:gd name="T5" fmla="*/ 8 h 7"/>
                  <a:gd name="T6" fmla="*/ 7 w 4"/>
                  <a:gd name="T7" fmla="*/ 2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0" y="5"/>
                      <a:pt x="1" y="6"/>
                      <a:pt x="2" y="7"/>
                    </a:cubicBezTo>
                    <a:cubicBezTo>
                      <a:pt x="4" y="5"/>
                      <a:pt x="4" y="3"/>
                      <a:pt x="3" y="1"/>
                    </a:cubicBezTo>
                    <a:cubicBezTo>
                      <a:pt x="1" y="0"/>
                      <a:pt x="2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0" name="Freeform 1412">
                <a:extLst>
                  <a:ext uri="{FF2B5EF4-FFF2-40B4-BE49-F238E27FC236}">
                    <a16:creationId xmlns:a16="http://schemas.microsoft.com/office/drawing/2014/main" id="{C33C9FB2-2AC1-499D-9A1D-F792565BC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891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1" name="Freeform 1413">
                <a:extLst>
                  <a:ext uri="{FF2B5EF4-FFF2-40B4-BE49-F238E27FC236}">
                    <a16:creationId xmlns:a16="http://schemas.microsoft.com/office/drawing/2014/main" id="{E3B8F37F-41D4-4519-B481-8FFAE986D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382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2" name="Freeform 1414">
                <a:extLst>
                  <a:ext uri="{FF2B5EF4-FFF2-40B4-BE49-F238E27FC236}">
                    <a16:creationId xmlns:a16="http://schemas.microsoft.com/office/drawing/2014/main" id="{FA831B2C-7DC1-42C5-B13B-3CB013AB6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42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3" name="Freeform 1415">
                <a:extLst>
                  <a:ext uri="{FF2B5EF4-FFF2-40B4-BE49-F238E27FC236}">
                    <a16:creationId xmlns:a16="http://schemas.microsoft.com/office/drawing/2014/main" id="{0465192B-FC55-45E2-8729-60630EFB0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1396"/>
                <a:ext cx="6" cy="4"/>
              </a:xfrm>
              <a:custGeom>
                <a:avLst/>
                <a:gdLst>
                  <a:gd name="T0" fmla="*/ 8 w 3"/>
                  <a:gd name="T1" fmla="*/ 16 h 2"/>
                  <a:gd name="T2" fmla="*/ 8 w 3"/>
                  <a:gd name="T3" fmla="*/ 8 h 2"/>
                  <a:gd name="T4" fmla="*/ 24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4" name="Freeform 1416">
                <a:extLst>
                  <a:ext uri="{FF2B5EF4-FFF2-40B4-BE49-F238E27FC236}">
                    <a16:creationId xmlns:a16="http://schemas.microsoft.com/office/drawing/2014/main" id="{539638DB-18E3-4BB3-B564-732EF6C9A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1465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16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5" name="Freeform 1417">
                <a:extLst>
                  <a:ext uri="{FF2B5EF4-FFF2-40B4-BE49-F238E27FC236}">
                    <a16:creationId xmlns:a16="http://schemas.microsoft.com/office/drawing/2014/main" id="{E4726951-40D3-4709-8245-57E0EF18C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8" y="1455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6" name="Freeform 1418">
                <a:extLst>
                  <a:ext uri="{FF2B5EF4-FFF2-40B4-BE49-F238E27FC236}">
                    <a16:creationId xmlns:a16="http://schemas.microsoft.com/office/drawing/2014/main" id="{7DC3A3EF-ADAB-4C31-9592-F2548E1FA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459"/>
                <a:ext cx="7" cy="6"/>
              </a:xfrm>
              <a:custGeom>
                <a:avLst/>
                <a:gdLst>
                  <a:gd name="T0" fmla="*/ 16 w 4"/>
                  <a:gd name="T1" fmla="*/ 0 h 3"/>
                  <a:gd name="T2" fmla="*/ 16 w 4"/>
                  <a:gd name="T3" fmla="*/ 8 h 3"/>
                  <a:gd name="T4" fmla="*/ 12 w 4"/>
                  <a:gd name="T5" fmla="*/ 0 h 3"/>
                  <a:gd name="T6" fmla="*/ 7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1"/>
                      <a:pt x="3" y="2"/>
                      <a:pt x="3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7" name="Freeform 1419">
                <a:extLst>
                  <a:ext uri="{FF2B5EF4-FFF2-40B4-BE49-F238E27FC236}">
                    <a16:creationId xmlns:a16="http://schemas.microsoft.com/office/drawing/2014/main" id="{A6C2E279-876E-477B-B2C1-707A47D95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264"/>
                <a:ext cx="11" cy="14"/>
              </a:xfrm>
              <a:custGeom>
                <a:avLst/>
                <a:gdLst>
                  <a:gd name="T0" fmla="*/ 24 w 6"/>
                  <a:gd name="T1" fmla="*/ 56 h 7"/>
                  <a:gd name="T2" fmla="*/ 7 w 6"/>
                  <a:gd name="T3" fmla="*/ 56 h 7"/>
                  <a:gd name="T4" fmla="*/ 0 w 6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3" y="6"/>
                      <a:pt x="2" y="6"/>
                      <a:pt x="1" y="7"/>
                    </a:cubicBezTo>
                    <a:cubicBezTo>
                      <a:pt x="6" y="6"/>
                      <a:pt x="1" y="0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8" name="Freeform 1420">
                <a:extLst>
                  <a:ext uri="{FF2B5EF4-FFF2-40B4-BE49-F238E27FC236}">
                    <a16:creationId xmlns:a16="http://schemas.microsoft.com/office/drawing/2014/main" id="{F9058212-6BFA-453C-8861-53AAEC7CB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1241"/>
                <a:ext cx="30" cy="13"/>
              </a:xfrm>
              <a:custGeom>
                <a:avLst/>
                <a:gdLst>
                  <a:gd name="T0" fmla="*/ 45 w 16"/>
                  <a:gd name="T1" fmla="*/ 0 h 7"/>
                  <a:gd name="T2" fmla="*/ 45 w 1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7" y="0"/>
                    </a:moveTo>
                    <a:cubicBezTo>
                      <a:pt x="0" y="7"/>
                      <a:pt x="16" y="5"/>
                      <a:pt x="7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49" name="Freeform 1421">
                <a:extLst>
                  <a:ext uri="{FF2B5EF4-FFF2-40B4-BE49-F238E27FC236}">
                    <a16:creationId xmlns:a16="http://schemas.microsoft.com/office/drawing/2014/main" id="{734BCAD4-0F79-424B-BA7D-73CEFB062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237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7 w 4"/>
                  <a:gd name="T3" fmla="*/ 24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3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0" name="Freeform 1422">
                <a:extLst>
                  <a:ext uri="{FF2B5EF4-FFF2-40B4-BE49-F238E27FC236}">
                    <a16:creationId xmlns:a16="http://schemas.microsoft.com/office/drawing/2014/main" id="{D2BF8D1B-3C4E-42E5-9273-339B81E54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264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1" name="Freeform 1423">
                <a:extLst>
                  <a:ext uri="{FF2B5EF4-FFF2-40B4-BE49-F238E27FC236}">
                    <a16:creationId xmlns:a16="http://schemas.microsoft.com/office/drawing/2014/main" id="{AA41635D-ABC8-4811-9247-48623815B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245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2" name="Freeform 1424">
                <a:extLst>
                  <a:ext uri="{FF2B5EF4-FFF2-40B4-BE49-F238E27FC236}">
                    <a16:creationId xmlns:a16="http://schemas.microsoft.com/office/drawing/2014/main" id="{7A8A8C30-05C4-408A-AC69-F32550DB0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496"/>
                <a:ext cx="8" cy="8"/>
              </a:xfrm>
              <a:custGeom>
                <a:avLst/>
                <a:gdLst>
                  <a:gd name="T0" fmla="*/ 0 w 4"/>
                  <a:gd name="T1" fmla="*/ 0 h 4"/>
                  <a:gd name="T2" fmla="*/ 16 w 4"/>
                  <a:gd name="T3" fmla="*/ 32 h 4"/>
                  <a:gd name="T4" fmla="*/ 24 w 4"/>
                  <a:gd name="T5" fmla="*/ 0 h 4"/>
                  <a:gd name="T6" fmla="*/ 8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4" y="2"/>
                      <a:pt x="4" y="3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3" name="Freeform 1425">
                <a:extLst>
                  <a:ext uri="{FF2B5EF4-FFF2-40B4-BE49-F238E27FC236}">
                    <a16:creationId xmlns:a16="http://schemas.microsoft.com/office/drawing/2014/main" id="{738B1905-958E-47F6-96D9-0D59D013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498"/>
                <a:ext cx="13" cy="16"/>
              </a:xfrm>
              <a:custGeom>
                <a:avLst/>
                <a:gdLst>
                  <a:gd name="T0" fmla="*/ 0 w 7"/>
                  <a:gd name="T1" fmla="*/ 40 h 8"/>
                  <a:gd name="T2" fmla="*/ 20 w 7"/>
                  <a:gd name="T3" fmla="*/ 0 h 8"/>
                  <a:gd name="T4" fmla="*/ 7 w 7"/>
                  <a:gd name="T5" fmla="*/ 4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3"/>
                      <a:pt x="2" y="1"/>
                      <a:pt x="3" y="0"/>
                    </a:cubicBezTo>
                    <a:cubicBezTo>
                      <a:pt x="7" y="3"/>
                      <a:pt x="5" y="8"/>
                      <a:pt x="1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4" name="Freeform 1426">
                <a:extLst>
                  <a:ext uri="{FF2B5EF4-FFF2-40B4-BE49-F238E27FC236}">
                    <a16:creationId xmlns:a16="http://schemas.microsoft.com/office/drawing/2014/main" id="{27E85E5D-EAB0-4E50-972D-BB61803CE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1520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5" name="Freeform 1427">
                <a:extLst>
                  <a:ext uri="{FF2B5EF4-FFF2-40B4-BE49-F238E27FC236}">
                    <a16:creationId xmlns:a16="http://schemas.microsoft.com/office/drawing/2014/main" id="{2CD3EF6A-5DC1-4B2B-83CD-F78AAC76B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1398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6" name="Freeform 1428">
                <a:extLst>
                  <a:ext uri="{FF2B5EF4-FFF2-40B4-BE49-F238E27FC236}">
                    <a16:creationId xmlns:a16="http://schemas.microsoft.com/office/drawing/2014/main" id="{947EEB42-8095-479F-B861-A6A5B5312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359"/>
                <a:ext cx="4" cy="7"/>
              </a:xfrm>
              <a:custGeom>
                <a:avLst/>
                <a:gdLst>
                  <a:gd name="T0" fmla="*/ 8 w 2"/>
                  <a:gd name="T1" fmla="*/ 21 h 4"/>
                  <a:gd name="T2" fmla="*/ 0 w 2"/>
                  <a:gd name="T3" fmla="*/ 7 h 4"/>
                  <a:gd name="T4" fmla="*/ 16 w 2"/>
                  <a:gd name="T5" fmla="*/ 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7" name="Freeform 1429">
                <a:extLst>
                  <a:ext uri="{FF2B5EF4-FFF2-40B4-BE49-F238E27FC236}">
                    <a16:creationId xmlns:a16="http://schemas.microsoft.com/office/drawing/2014/main" id="{1F51B99A-1D84-452D-A822-E759B63A1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343"/>
                <a:ext cx="10" cy="8"/>
              </a:xfrm>
              <a:custGeom>
                <a:avLst/>
                <a:gdLst>
                  <a:gd name="T0" fmla="*/ 24 w 5"/>
                  <a:gd name="T1" fmla="*/ 24 h 4"/>
                  <a:gd name="T2" fmla="*/ 32 w 5"/>
                  <a:gd name="T3" fmla="*/ 0 h 4"/>
                  <a:gd name="T4" fmla="*/ 16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2"/>
                      <a:pt x="5" y="1"/>
                      <a:pt x="4" y="0"/>
                    </a:cubicBezTo>
                    <a:cubicBezTo>
                      <a:pt x="1" y="0"/>
                      <a:pt x="0" y="2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8" name="Freeform 1430">
                <a:extLst>
                  <a:ext uri="{FF2B5EF4-FFF2-40B4-BE49-F238E27FC236}">
                    <a16:creationId xmlns:a16="http://schemas.microsoft.com/office/drawing/2014/main" id="{30982C9D-42C1-4BAF-BE08-D176FD96E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390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8 w 2"/>
                  <a:gd name="T3" fmla="*/ 24 h 3"/>
                  <a:gd name="T4" fmla="*/ 16 w 2"/>
                  <a:gd name="T5" fmla="*/ 0 h 3"/>
                  <a:gd name="T6" fmla="*/ 0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59" name="Freeform 1431">
                <a:extLst>
                  <a:ext uri="{FF2B5EF4-FFF2-40B4-BE49-F238E27FC236}">
                    <a16:creationId xmlns:a16="http://schemas.microsoft.com/office/drawing/2014/main" id="{F2767C8A-558B-4EF9-AA01-F2D40D043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421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2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0" name="Freeform 1432">
                <a:extLst>
                  <a:ext uri="{FF2B5EF4-FFF2-40B4-BE49-F238E27FC236}">
                    <a16:creationId xmlns:a16="http://schemas.microsoft.com/office/drawing/2014/main" id="{383059D9-3FB3-4875-9E1C-1B8804FAA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486"/>
                <a:ext cx="6" cy="10"/>
              </a:xfrm>
              <a:custGeom>
                <a:avLst/>
                <a:gdLst>
                  <a:gd name="T0" fmla="*/ 16 w 3"/>
                  <a:gd name="T1" fmla="*/ 24 h 5"/>
                  <a:gd name="T2" fmla="*/ 8 w 3"/>
                  <a:gd name="T3" fmla="*/ 40 h 5"/>
                  <a:gd name="T4" fmla="*/ 8 w 3"/>
                  <a:gd name="T5" fmla="*/ 0 h 5"/>
                  <a:gd name="T6" fmla="*/ 0 w 3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3"/>
                    </a:moveTo>
                    <a:cubicBezTo>
                      <a:pt x="1" y="3"/>
                      <a:pt x="0" y="4"/>
                      <a:pt x="1" y="5"/>
                    </a:cubicBezTo>
                    <a:cubicBezTo>
                      <a:pt x="3" y="3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1" name="Freeform 1433">
                <a:extLst>
                  <a:ext uri="{FF2B5EF4-FFF2-40B4-BE49-F238E27FC236}">
                    <a16:creationId xmlns:a16="http://schemas.microsoft.com/office/drawing/2014/main" id="{E10F1174-9974-49EA-8D28-9C9F56A93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1488"/>
                <a:ext cx="5" cy="8"/>
              </a:xfrm>
              <a:custGeom>
                <a:avLst/>
                <a:gdLst>
                  <a:gd name="T0" fmla="*/ 5 w 3"/>
                  <a:gd name="T1" fmla="*/ 32 h 4"/>
                  <a:gd name="T2" fmla="*/ 13 w 3"/>
                  <a:gd name="T3" fmla="*/ 16 h 4"/>
                  <a:gd name="T4" fmla="*/ 0 w 3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0" y="0"/>
                      <a:pt x="1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2" name="Freeform 1434">
                <a:extLst>
                  <a:ext uri="{FF2B5EF4-FFF2-40B4-BE49-F238E27FC236}">
                    <a16:creationId xmlns:a16="http://schemas.microsoft.com/office/drawing/2014/main" id="{F7F467B3-6A63-4598-803B-9725164D3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569"/>
                <a:ext cx="12" cy="16"/>
              </a:xfrm>
              <a:custGeom>
                <a:avLst/>
                <a:gdLst>
                  <a:gd name="T0" fmla="*/ 9 w 7"/>
                  <a:gd name="T1" fmla="*/ 24 h 8"/>
                  <a:gd name="T2" fmla="*/ 5 w 7"/>
                  <a:gd name="T3" fmla="*/ 0 h 8"/>
                  <a:gd name="T4" fmla="*/ 0 w 7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7" y="0"/>
                      <a:pt x="4" y="8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3" name="Freeform 1435">
                <a:extLst>
                  <a:ext uri="{FF2B5EF4-FFF2-40B4-BE49-F238E27FC236}">
                    <a16:creationId xmlns:a16="http://schemas.microsoft.com/office/drawing/2014/main" id="{5563EC08-406D-44D3-9AC7-9F0CC31D7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" y="1651"/>
                <a:ext cx="8" cy="10"/>
              </a:xfrm>
              <a:custGeom>
                <a:avLst/>
                <a:gdLst>
                  <a:gd name="T0" fmla="*/ 24 w 4"/>
                  <a:gd name="T1" fmla="*/ 40 h 5"/>
                  <a:gd name="T2" fmla="*/ 16 w 4"/>
                  <a:gd name="T3" fmla="*/ 0 h 5"/>
                  <a:gd name="T4" fmla="*/ 16 w 4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4" y="2"/>
                      <a:pt x="4" y="1"/>
                      <a:pt x="2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4" name="Freeform 1436">
                <a:extLst>
                  <a:ext uri="{FF2B5EF4-FFF2-40B4-BE49-F238E27FC236}">
                    <a16:creationId xmlns:a16="http://schemas.microsoft.com/office/drawing/2014/main" id="{537F766D-9B68-4CB8-BE0F-3D18CD9D8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695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16 w 3"/>
                  <a:gd name="T3" fmla="*/ 16 h 3"/>
                  <a:gd name="T4" fmla="*/ 16 w 3"/>
                  <a:gd name="T5" fmla="*/ 0 h 3"/>
                  <a:gd name="T6" fmla="*/ 8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5" name="Freeform 1437">
                <a:extLst>
                  <a:ext uri="{FF2B5EF4-FFF2-40B4-BE49-F238E27FC236}">
                    <a16:creationId xmlns:a16="http://schemas.microsoft.com/office/drawing/2014/main" id="{24E818EC-88D5-4051-B3C4-61CE5CD4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1726"/>
                <a:ext cx="4" cy="8"/>
              </a:xfrm>
              <a:custGeom>
                <a:avLst/>
                <a:gdLst>
                  <a:gd name="T0" fmla="*/ 0 w 2"/>
                  <a:gd name="T1" fmla="*/ 32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6" name="Freeform 1438">
                <a:extLst>
                  <a:ext uri="{FF2B5EF4-FFF2-40B4-BE49-F238E27FC236}">
                    <a16:creationId xmlns:a16="http://schemas.microsoft.com/office/drawing/2014/main" id="{E8561FFA-B891-4EFD-8D52-5CC083695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789"/>
                <a:ext cx="5" cy="8"/>
              </a:xfrm>
              <a:custGeom>
                <a:avLst/>
                <a:gdLst>
                  <a:gd name="T0" fmla="*/ 5 w 3"/>
                  <a:gd name="T1" fmla="*/ 32 h 4"/>
                  <a:gd name="T2" fmla="*/ 0 w 3"/>
                  <a:gd name="T3" fmla="*/ 8 h 4"/>
                  <a:gd name="T4" fmla="*/ 13 w 3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0"/>
                      <a:pt x="2" y="1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7" name="Freeform 1439">
                <a:extLst>
                  <a:ext uri="{FF2B5EF4-FFF2-40B4-BE49-F238E27FC236}">
                    <a16:creationId xmlns:a16="http://schemas.microsoft.com/office/drawing/2014/main" id="{7B701BCC-30E5-4408-B6ED-CB2CC5DE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871"/>
                <a:ext cx="11" cy="12"/>
              </a:xfrm>
              <a:custGeom>
                <a:avLst/>
                <a:gdLst>
                  <a:gd name="T0" fmla="*/ 13 w 6"/>
                  <a:gd name="T1" fmla="*/ 32 h 6"/>
                  <a:gd name="T2" fmla="*/ 20 w 6"/>
                  <a:gd name="T3" fmla="*/ 0 h 6"/>
                  <a:gd name="T4" fmla="*/ 13 w 6"/>
                  <a:gd name="T5" fmla="*/ 3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1" y="2"/>
                      <a:pt x="0" y="1"/>
                      <a:pt x="3" y="0"/>
                    </a:cubicBezTo>
                    <a:cubicBezTo>
                      <a:pt x="6" y="3"/>
                      <a:pt x="5" y="6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8" name="Freeform 1440">
                <a:extLst>
                  <a:ext uri="{FF2B5EF4-FFF2-40B4-BE49-F238E27FC236}">
                    <a16:creationId xmlns:a16="http://schemas.microsoft.com/office/drawing/2014/main" id="{D5322AE1-6459-4A85-A674-2FBBC8209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813"/>
                <a:ext cx="6" cy="9"/>
              </a:xfrm>
              <a:custGeom>
                <a:avLst/>
                <a:gdLst>
                  <a:gd name="T0" fmla="*/ 0 w 3"/>
                  <a:gd name="T1" fmla="*/ 29 h 5"/>
                  <a:gd name="T2" fmla="*/ 8 w 3"/>
                  <a:gd name="T3" fmla="*/ 0 h 5"/>
                  <a:gd name="T4" fmla="*/ 24 w 3"/>
                  <a:gd name="T5" fmla="*/ 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69" name="Freeform 1441">
                <a:extLst>
                  <a:ext uri="{FF2B5EF4-FFF2-40B4-BE49-F238E27FC236}">
                    <a16:creationId xmlns:a16="http://schemas.microsoft.com/office/drawing/2014/main" id="{02A03A96-5D8D-4A89-B8FE-6D6B03140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716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0 w 3"/>
                  <a:gd name="T3" fmla="*/ 24 h 3"/>
                  <a:gd name="T4" fmla="*/ 24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0" name="Freeform 1442">
                <a:extLst>
                  <a:ext uri="{FF2B5EF4-FFF2-40B4-BE49-F238E27FC236}">
                    <a16:creationId xmlns:a16="http://schemas.microsoft.com/office/drawing/2014/main" id="{31216159-C8E4-43C8-8131-0780A63D7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1644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2"/>
                      <a:pt x="2" y="2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1" name="Freeform 1443">
                <a:extLst>
                  <a:ext uri="{FF2B5EF4-FFF2-40B4-BE49-F238E27FC236}">
                    <a16:creationId xmlns:a16="http://schemas.microsoft.com/office/drawing/2014/main" id="{621CB06F-C7E2-4BB7-948E-0A5CEC458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608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2" name="Freeform 1444">
                <a:extLst>
                  <a:ext uri="{FF2B5EF4-FFF2-40B4-BE49-F238E27FC236}">
                    <a16:creationId xmlns:a16="http://schemas.microsoft.com/office/drawing/2014/main" id="{7A034598-19D8-4700-B308-7B222B269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579"/>
                <a:ext cx="6" cy="8"/>
              </a:xfrm>
              <a:custGeom>
                <a:avLst/>
                <a:gdLst>
                  <a:gd name="T0" fmla="*/ 8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3" name="Freeform 1445">
                <a:extLst>
                  <a:ext uri="{FF2B5EF4-FFF2-40B4-BE49-F238E27FC236}">
                    <a16:creationId xmlns:a16="http://schemas.microsoft.com/office/drawing/2014/main" id="{F82870AE-9AA6-4114-B443-D56554E31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1465"/>
                <a:ext cx="13" cy="12"/>
              </a:xfrm>
              <a:custGeom>
                <a:avLst/>
                <a:gdLst>
                  <a:gd name="T0" fmla="*/ 20 w 7"/>
                  <a:gd name="T1" fmla="*/ 24 h 6"/>
                  <a:gd name="T2" fmla="*/ 24 w 7"/>
                  <a:gd name="T3" fmla="*/ 0 h 6"/>
                  <a:gd name="T4" fmla="*/ 7 w 7"/>
                  <a:gd name="T5" fmla="*/ 40 h 6"/>
                  <a:gd name="T6" fmla="*/ 0 w 7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7" y="2"/>
                      <a:pt x="4" y="6"/>
                      <a:pt x="1" y="5"/>
                    </a:cubicBezTo>
                    <a:cubicBezTo>
                      <a:pt x="0" y="5"/>
                      <a:pt x="0" y="4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4" name="Freeform 1446">
                <a:extLst>
                  <a:ext uri="{FF2B5EF4-FFF2-40B4-BE49-F238E27FC236}">
                    <a16:creationId xmlns:a16="http://schemas.microsoft.com/office/drawing/2014/main" id="{C01019C5-A223-49F5-916C-8235DE343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1421"/>
                <a:ext cx="5" cy="8"/>
              </a:xfrm>
              <a:custGeom>
                <a:avLst/>
                <a:gdLst>
                  <a:gd name="T0" fmla="*/ 0 w 3"/>
                  <a:gd name="T1" fmla="*/ 16 h 4"/>
                  <a:gd name="T2" fmla="*/ 5 w 3"/>
                  <a:gd name="T3" fmla="*/ 32 h 4"/>
                  <a:gd name="T4" fmla="*/ 13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1" y="3"/>
                      <a:pt x="1" y="4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5" name="Freeform 1447">
                <a:extLst>
                  <a:ext uri="{FF2B5EF4-FFF2-40B4-BE49-F238E27FC236}">
                    <a16:creationId xmlns:a16="http://schemas.microsoft.com/office/drawing/2014/main" id="{153BA094-4ECC-4734-98E5-9162DBD2E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382"/>
                <a:ext cx="5" cy="8"/>
              </a:xfrm>
              <a:custGeom>
                <a:avLst/>
                <a:gdLst>
                  <a:gd name="T0" fmla="*/ 0 w 3"/>
                  <a:gd name="T1" fmla="*/ 8 h 4"/>
                  <a:gd name="T2" fmla="*/ 0 w 3"/>
                  <a:gd name="T3" fmla="*/ 32 h 4"/>
                  <a:gd name="T4" fmla="*/ 5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6" name="Freeform 1448">
                <a:extLst>
                  <a:ext uri="{FF2B5EF4-FFF2-40B4-BE49-F238E27FC236}">
                    <a16:creationId xmlns:a16="http://schemas.microsoft.com/office/drawing/2014/main" id="{2F28E3AD-D2AE-49F0-BD9B-8288EF9C2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133"/>
                <a:ext cx="7" cy="6"/>
              </a:xfrm>
              <a:custGeom>
                <a:avLst/>
                <a:gdLst>
                  <a:gd name="T0" fmla="*/ 0 w 4"/>
                  <a:gd name="T1" fmla="*/ 8 h 3"/>
                  <a:gd name="T2" fmla="*/ 12 w 4"/>
                  <a:gd name="T3" fmla="*/ 24 h 3"/>
                  <a:gd name="T4" fmla="*/ 16 w 4"/>
                  <a:gd name="T5" fmla="*/ 0 h 3"/>
                  <a:gd name="T6" fmla="*/ 7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4" y="1"/>
                      <a:pt x="3" y="2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7" name="Freeform 1449">
                <a:extLst>
                  <a:ext uri="{FF2B5EF4-FFF2-40B4-BE49-F238E27FC236}">
                    <a16:creationId xmlns:a16="http://schemas.microsoft.com/office/drawing/2014/main" id="{EE0721EB-71E0-43CF-A69B-26720B1CF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2103"/>
                <a:ext cx="7" cy="6"/>
              </a:xfrm>
              <a:custGeom>
                <a:avLst/>
                <a:gdLst>
                  <a:gd name="T0" fmla="*/ 0 w 4"/>
                  <a:gd name="T1" fmla="*/ 16 h 3"/>
                  <a:gd name="T2" fmla="*/ 21 w 4"/>
                  <a:gd name="T3" fmla="*/ 16 h 3"/>
                  <a:gd name="T4" fmla="*/ 0 w 4"/>
                  <a:gd name="T5" fmla="*/ 16 h 3"/>
                  <a:gd name="T6" fmla="*/ 16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3"/>
                      <a:pt x="4" y="2"/>
                    </a:cubicBezTo>
                    <a:cubicBezTo>
                      <a:pt x="2" y="0"/>
                      <a:pt x="3" y="0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8" name="Freeform 1450">
                <a:extLst>
                  <a:ext uri="{FF2B5EF4-FFF2-40B4-BE49-F238E27FC236}">
                    <a16:creationId xmlns:a16="http://schemas.microsoft.com/office/drawing/2014/main" id="{A9A4F272-398D-4829-B5F0-9A82B2D14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2027"/>
                <a:ext cx="6" cy="8"/>
              </a:xfrm>
              <a:custGeom>
                <a:avLst/>
                <a:gdLst>
                  <a:gd name="T0" fmla="*/ 0 w 3"/>
                  <a:gd name="T1" fmla="*/ 8 h 4"/>
                  <a:gd name="T2" fmla="*/ 8 w 3"/>
                  <a:gd name="T3" fmla="*/ 32 h 4"/>
                  <a:gd name="T4" fmla="*/ 16 w 3"/>
                  <a:gd name="T5" fmla="*/ 0 h 4"/>
                  <a:gd name="T6" fmla="*/ 8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0" y="0"/>
                      <a:pt x="1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79" name="Freeform 1451">
                <a:extLst>
                  <a:ext uri="{FF2B5EF4-FFF2-40B4-BE49-F238E27FC236}">
                    <a16:creationId xmlns:a16="http://schemas.microsoft.com/office/drawing/2014/main" id="{9A6B100F-3AE0-46C8-B892-94AEB330C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001"/>
                <a:ext cx="7" cy="6"/>
              </a:xfrm>
              <a:custGeom>
                <a:avLst/>
                <a:gdLst>
                  <a:gd name="T0" fmla="*/ 12 w 4"/>
                  <a:gd name="T1" fmla="*/ 0 h 3"/>
                  <a:gd name="T2" fmla="*/ 0 w 4"/>
                  <a:gd name="T3" fmla="*/ 24 h 3"/>
                  <a:gd name="T4" fmla="*/ 7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2"/>
                      <a:pt x="0" y="1"/>
                      <a:pt x="0" y="3"/>
                    </a:cubicBezTo>
                    <a:cubicBezTo>
                      <a:pt x="4" y="3"/>
                      <a:pt x="1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0" name="Freeform 1452">
                <a:extLst>
                  <a:ext uri="{FF2B5EF4-FFF2-40B4-BE49-F238E27FC236}">
                    <a16:creationId xmlns:a16="http://schemas.microsoft.com/office/drawing/2014/main" id="{EDF69C2C-5482-4C8C-9BC3-4D97200FA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1968"/>
                <a:ext cx="9" cy="4"/>
              </a:xfrm>
              <a:custGeom>
                <a:avLst/>
                <a:gdLst>
                  <a:gd name="T0" fmla="*/ 7 w 5"/>
                  <a:gd name="T1" fmla="*/ 0 h 2"/>
                  <a:gd name="T2" fmla="*/ 13 w 5"/>
                  <a:gd name="T3" fmla="*/ 16 h 2"/>
                  <a:gd name="T4" fmla="*/ 13 w 5"/>
                  <a:gd name="T5" fmla="*/ 0 h 2"/>
                  <a:gd name="T6" fmla="*/ 23 w 5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4" y="1"/>
                      <a:pt x="5" y="2"/>
                      <a:pt x="2" y="0"/>
                    </a:cubicBezTo>
                    <a:cubicBezTo>
                      <a:pt x="1" y="2"/>
                      <a:pt x="3" y="2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1" name="Freeform 1453">
                <a:extLst>
                  <a:ext uri="{FF2B5EF4-FFF2-40B4-BE49-F238E27FC236}">
                    <a16:creationId xmlns:a16="http://schemas.microsoft.com/office/drawing/2014/main" id="{D7427FA3-57CC-48BB-8E33-6E11A3C0F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932"/>
                <a:ext cx="9" cy="10"/>
              </a:xfrm>
              <a:custGeom>
                <a:avLst/>
                <a:gdLst>
                  <a:gd name="T0" fmla="*/ 0 w 5"/>
                  <a:gd name="T1" fmla="*/ 0 h 5"/>
                  <a:gd name="T2" fmla="*/ 13 w 5"/>
                  <a:gd name="T3" fmla="*/ 40 h 5"/>
                  <a:gd name="T4" fmla="*/ 0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5" y="2"/>
                      <a:pt x="4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2" name="Freeform 1454">
                <a:extLst>
                  <a:ext uri="{FF2B5EF4-FFF2-40B4-BE49-F238E27FC236}">
                    <a16:creationId xmlns:a16="http://schemas.microsoft.com/office/drawing/2014/main" id="{4CD651DA-5471-4CCF-BC93-62D3E49FF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868"/>
                <a:ext cx="5" cy="7"/>
              </a:xfrm>
              <a:custGeom>
                <a:avLst/>
                <a:gdLst>
                  <a:gd name="T0" fmla="*/ 5 w 3"/>
                  <a:gd name="T1" fmla="*/ 7 h 4"/>
                  <a:gd name="T2" fmla="*/ 8 w 3"/>
                  <a:gd name="T3" fmla="*/ 21 h 4"/>
                  <a:gd name="T4" fmla="*/ 13 w 3"/>
                  <a:gd name="T5" fmla="*/ 7 h 4"/>
                  <a:gd name="T6" fmla="*/ 5 w 3"/>
                  <a:gd name="T7" fmla="*/ 0 h 4"/>
                  <a:gd name="T8" fmla="*/ 5 w 3"/>
                  <a:gd name="T9" fmla="*/ 1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3" y="2"/>
                      <a:pt x="3" y="3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3" name="Freeform 1455">
                <a:extLst>
                  <a:ext uri="{FF2B5EF4-FFF2-40B4-BE49-F238E27FC236}">
                    <a16:creationId xmlns:a16="http://schemas.microsoft.com/office/drawing/2014/main" id="{0D271319-3850-465A-A7BE-F10DCEFF2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1852"/>
                <a:ext cx="8" cy="6"/>
              </a:xfrm>
              <a:custGeom>
                <a:avLst/>
                <a:gdLst>
                  <a:gd name="T0" fmla="*/ 8 w 4"/>
                  <a:gd name="T1" fmla="*/ 24 h 3"/>
                  <a:gd name="T2" fmla="*/ 8 w 4"/>
                  <a:gd name="T3" fmla="*/ 0 h 3"/>
                  <a:gd name="T4" fmla="*/ 32 w 4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0"/>
                      <a:pt x="3" y="1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4" name="Freeform 1456">
                <a:extLst>
                  <a:ext uri="{FF2B5EF4-FFF2-40B4-BE49-F238E27FC236}">
                    <a16:creationId xmlns:a16="http://schemas.microsoft.com/office/drawing/2014/main" id="{46F98A7F-1153-46AC-9101-A2BEBC2C3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1909"/>
                <a:ext cx="9" cy="10"/>
              </a:xfrm>
              <a:custGeom>
                <a:avLst/>
                <a:gdLst>
                  <a:gd name="T0" fmla="*/ 7 w 5"/>
                  <a:gd name="T1" fmla="*/ 0 h 5"/>
                  <a:gd name="T2" fmla="*/ 7 w 5"/>
                  <a:gd name="T3" fmla="*/ 40 h 5"/>
                  <a:gd name="T4" fmla="*/ 13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5" y="4"/>
                      <a:pt x="4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5" name="Freeform 1457">
                <a:extLst>
                  <a:ext uri="{FF2B5EF4-FFF2-40B4-BE49-F238E27FC236}">
                    <a16:creationId xmlns:a16="http://schemas.microsoft.com/office/drawing/2014/main" id="{1A96B7DC-BC15-4285-B59B-7A623C71C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1964"/>
                <a:ext cx="7" cy="8"/>
              </a:xfrm>
              <a:custGeom>
                <a:avLst/>
                <a:gdLst>
                  <a:gd name="T0" fmla="*/ 0 w 4"/>
                  <a:gd name="T1" fmla="*/ 8 h 4"/>
                  <a:gd name="T2" fmla="*/ 16 w 4"/>
                  <a:gd name="T3" fmla="*/ 32 h 4"/>
                  <a:gd name="T4" fmla="*/ 7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3"/>
                      <a:pt x="1" y="4"/>
                      <a:pt x="3" y="4"/>
                    </a:cubicBezTo>
                    <a:cubicBezTo>
                      <a:pt x="4" y="1"/>
                      <a:pt x="3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6" name="Freeform 1458">
                <a:extLst>
                  <a:ext uri="{FF2B5EF4-FFF2-40B4-BE49-F238E27FC236}">
                    <a16:creationId xmlns:a16="http://schemas.microsoft.com/office/drawing/2014/main" id="{C29167B5-FA32-4ACD-8981-610EBAF0C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068"/>
                <a:ext cx="9" cy="12"/>
              </a:xfrm>
              <a:custGeom>
                <a:avLst/>
                <a:gdLst>
                  <a:gd name="T0" fmla="*/ 13 w 5"/>
                  <a:gd name="T1" fmla="*/ 24 h 6"/>
                  <a:gd name="T2" fmla="*/ 13 w 5"/>
                  <a:gd name="T3" fmla="*/ 48 h 6"/>
                  <a:gd name="T4" fmla="*/ 13 w 5"/>
                  <a:gd name="T5" fmla="*/ 0 h 6"/>
                  <a:gd name="T6" fmla="*/ 0 w 5"/>
                  <a:gd name="T7" fmla="*/ 4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5" y="5"/>
                      <a:pt x="5" y="2"/>
                      <a:pt x="2" y="0"/>
                    </a:cubicBezTo>
                    <a:cubicBezTo>
                      <a:pt x="0" y="1"/>
                      <a:pt x="0" y="2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7" name="Freeform 1459">
                <a:extLst>
                  <a:ext uri="{FF2B5EF4-FFF2-40B4-BE49-F238E27FC236}">
                    <a16:creationId xmlns:a16="http://schemas.microsoft.com/office/drawing/2014/main" id="{3E2DAB3E-1636-4D35-8761-E168D1A93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2141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2" y="2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8" name="Freeform 1460">
                <a:extLst>
                  <a:ext uri="{FF2B5EF4-FFF2-40B4-BE49-F238E27FC236}">
                    <a16:creationId xmlns:a16="http://schemas.microsoft.com/office/drawing/2014/main" id="{0D637EA9-638A-4CAF-B298-A343A30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202"/>
                <a:ext cx="15" cy="15"/>
              </a:xfrm>
              <a:custGeom>
                <a:avLst/>
                <a:gdLst>
                  <a:gd name="T0" fmla="*/ 21 w 8"/>
                  <a:gd name="T1" fmla="*/ 39 h 8"/>
                  <a:gd name="T2" fmla="*/ 15 w 8"/>
                  <a:gd name="T3" fmla="*/ 0 h 8"/>
                  <a:gd name="T4" fmla="*/ 0 w 8"/>
                  <a:gd name="T5" fmla="*/ 1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2" y="4"/>
                      <a:pt x="1" y="2"/>
                      <a:pt x="2" y="0"/>
                    </a:cubicBezTo>
                    <a:cubicBezTo>
                      <a:pt x="8" y="0"/>
                      <a:pt x="1" y="8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89" name="Freeform 1461">
                <a:extLst>
                  <a:ext uri="{FF2B5EF4-FFF2-40B4-BE49-F238E27FC236}">
                    <a16:creationId xmlns:a16="http://schemas.microsoft.com/office/drawing/2014/main" id="{6F122A31-A356-425E-85DE-6BC5590DA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266"/>
                <a:ext cx="6" cy="10"/>
              </a:xfrm>
              <a:custGeom>
                <a:avLst/>
                <a:gdLst>
                  <a:gd name="T0" fmla="*/ 24 w 3"/>
                  <a:gd name="T1" fmla="*/ 40 h 5"/>
                  <a:gd name="T2" fmla="*/ 16 w 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3"/>
                      <a:pt x="0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0" name="Freeform 1462">
                <a:extLst>
                  <a:ext uri="{FF2B5EF4-FFF2-40B4-BE49-F238E27FC236}">
                    <a16:creationId xmlns:a16="http://schemas.microsoft.com/office/drawing/2014/main" id="{057C7711-BEEA-4579-B745-A44F56C67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2253"/>
                <a:ext cx="9" cy="6"/>
              </a:xfrm>
              <a:custGeom>
                <a:avLst/>
                <a:gdLst>
                  <a:gd name="T0" fmla="*/ 29 w 5"/>
                  <a:gd name="T1" fmla="*/ 24 h 3"/>
                  <a:gd name="T2" fmla="*/ 7 w 5"/>
                  <a:gd name="T3" fmla="*/ 0 h 3"/>
                  <a:gd name="T4" fmla="*/ 0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1"/>
                      <a:pt x="3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1" name="Freeform 1463">
                <a:extLst>
                  <a:ext uri="{FF2B5EF4-FFF2-40B4-BE49-F238E27FC236}">
                    <a16:creationId xmlns:a16="http://schemas.microsoft.com/office/drawing/2014/main" id="{24B8FBF1-E6D5-4530-A271-40274C347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2312"/>
                <a:ext cx="4" cy="5"/>
              </a:xfrm>
              <a:custGeom>
                <a:avLst/>
                <a:gdLst>
                  <a:gd name="T0" fmla="*/ 8 w 2"/>
                  <a:gd name="T1" fmla="*/ 13 h 3"/>
                  <a:gd name="T2" fmla="*/ 0 w 2"/>
                  <a:gd name="T3" fmla="*/ 5 h 3"/>
                  <a:gd name="T4" fmla="*/ 16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2" name="Freeform 1464">
                <a:extLst>
                  <a:ext uri="{FF2B5EF4-FFF2-40B4-BE49-F238E27FC236}">
                    <a16:creationId xmlns:a16="http://schemas.microsoft.com/office/drawing/2014/main" id="{1A40635E-E23D-467E-ACB8-AA6E5CEEB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247"/>
                <a:ext cx="6" cy="10"/>
              </a:xfrm>
              <a:custGeom>
                <a:avLst/>
                <a:gdLst>
                  <a:gd name="T0" fmla="*/ 8 w 3"/>
                  <a:gd name="T1" fmla="*/ 40 h 5"/>
                  <a:gd name="T2" fmla="*/ 0 w 3"/>
                  <a:gd name="T3" fmla="*/ 8 h 5"/>
                  <a:gd name="T4" fmla="*/ 24 w 3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3" name="Freeform 1465">
                <a:extLst>
                  <a:ext uri="{FF2B5EF4-FFF2-40B4-BE49-F238E27FC236}">
                    <a16:creationId xmlns:a16="http://schemas.microsoft.com/office/drawing/2014/main" id="{AE1FF4F1-D9D3-4EA5-8496-5EF4C3CE2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294"/>
                <a:ext cx="5" cy="6"/>
              </a:xfrm>
              <a:custGeom>
                <a:avLst/>
                <a:gdLst>
                  <a:gd name="T0" fmla="*/ 5 w 3"/>
                  <a:gd name="T1" fmla="*/ 24 h 3"/>
                  <a:gd name="T2" fmla="*/ 0 w 3"/>
                  <a:gd name="T3" fmla="*/ 8 h 3"/>
                  <a:gd name="T4" fmla="*/ 13 w 3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2" y="0"/>
                      <a:pt x="2" y="1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4" name="Freeform 1466">
                <a:extLst>
                  <a:ext uri="{FF2B5EF4-FFF2-40B4-BE49-F238E27FC236}">
                    <a16:creationId xmlns:a16="http://schemas.microsoft.com/office/drawing/2014/main" id="{EE476C8D-A3AB-452C-93EA-969EC866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223"/>
                <a:ext cx="5" cy="8"/>
              </a:xfrm>
              <a:custGeom>
                <a:avLst/>
                <a:gdLst>
                  <a:gd name="T0" fmla="*/ 13 w 3"/>
                  <a:gd name="T1" fmla="*/ 32 h 4"/>
                  <a:gd name="T2" fmla="*/ 8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5" name="Freeform 1467">
                <a:extLst>
                  <a:ext uri="{FF2B5EF4-FFF2-40B4-BE49-F238E27FC236}">
                    <a16:creationId xmlns:a16="http://schemas.microsoft.com/office/drawing/2014/main" id="{FA0BCB75-D844-4AEE-AEE4-5498415F1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2178"/>
                <a:ext cx="5" cy="6"/>
              </a:xfrm>
              <a:custGeom>
                <a:avLst/>
                <a:gdLst>
                  <a:gd name="T0" fmla="*/ 8 w 3"/>
                  <a:gd name="T1" fmla="*/ 24 h 3"/>
                  <a:gd name="T2" fmla="*/ 0 w 3"/>
                  <a:gd name="T3" fmla="*/ 16 h 3"/>
                  <a:gd name="T4" fmla="*/ 13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2" y="0"/>
                      <a:pt x="2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6" name="Freeform 1468">
                <a:extLst>
                  <a:ext uri="{FF2B5EF4-FFF2-40B4-BE49-F238E27FC236}">
                    <a16:creationId xmlns:a16="http://schemas.microsoft.com/office/drawing/2014/main" id="{516469BE-3F3E-41AA-AE66-EBE05B915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306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8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7" name="Freeform 1469">
                <a:extLst>
                  <a:ext uri="{FF2B5EF4-FFF2-40B4-BE49-F238E27FC236}">
                    <a16:creationId xmlns:a16="http://schemas.microsoft.com/office/drawing/2014/main" id="{06422A25-762B-45A3-9474-13DBAC0ED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50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8" name="Freeform 1470">
                <a:extLst>
                  <a:ext uri="{FF2B5EF4-FFF2-40B4-BE49-F238E27FC236}">
                    <a16:creationId xmlns:a16="http://schemas.microsoft.com/office/drawing/2014/main" id="{8E0B610C-AE89-4F0A-B17A-EF17B59E9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549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0 h 3"/>
                  <a:gd name="T4" fmla="*/ 8 w 2"/>
                  <a:gd name="T5" fmla="*/ 0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799" name="Freeform 1471">
                <a:extLst>
                  <a:ext uri="{FF2B5EF4-FFF2-40B4-BE49-F238E27FC236}">
                    <a16:creationId xmlns:a16="http://schemas.microsoft.com/office/drawing/2014/main" id="{304224AA-75D7-4443-9820-581D28837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0" y="1565"/>
                <a:ext cx="2" cy="6"/>
              </a:xfrm>
              <a:custGeom>
                <a:avLst/>
                <a:gdLst>
                  <a:gd name="T0" fmla="*/ 8 w 1"/>
                  <a:gd name="T1" fmla="*/ 8 h 3"/>
                  <a:gd name="T2" fmla="*/ 0 w 1"/>
                  <a:gd name="T3" fmla="*/ 0 h 3"/>
                  <a:gd name="T4" fmla="*/ 0 w 1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0" y="2"/>
                      <a:pt x="0" y="0"/>
                    </a:cubicBezTo>
                    <a:cubicBezTo>
                      <a:pt x="1" y="2"/>
                      <a:pt x="0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0" name="Freeform 1472">
                <a:extLst>
                  <a:ext uri="{FF2B5EF4-FFF2-40B4-BE49-F238E27FC236}">
                    <a16:creationId xmlns:a16="http://schemas.microsoft.com/office/drawing/2014/main" id="{A5706627-41A8-4C92-9228-664D79C6E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1606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1" name="Freeform 1473">
                <a:extLst>
                  <a:ext uri="{FF2B5EF4-FFF2-40B4-BE49-F238E27FC236}">
                    <a16:creationId xmlns:a16="http://schemas.microsoft.com/office/drawing/2014/main" id="{11ECBBE9-0103-4F4E-8E3E-67A59FF18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642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16 w 3"/>
                  <a:gd name="T3" fmla="*/ 8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2" name="Freeform 1474">
                <a:extLst>
                  <a:ext uri="{FF2B5EF4-FFF2-40B4-BE49-F238E27FC236}">
                    <a16:creationId xmlns:a16="http://schemas.microsoft.com/office/drawing/2014/main" id="{FC06AE3D-8FC4-4C25-82FB-0625535AC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675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16 w 2"/>
                  <a:gd name="T3" fmla="*/ 0 h 1"/>
                  <a:gd name="T4" fmla="*/ 0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3" name="Freeform 1475">
                <a:extLst>
                  <a:ext uri="{FF2B5EF4-FFF2-40B4-BE49-F238E27FC236}">
                    <a16:creationId xmlns:a16="http://schemas.microsoft.com/office/drawing/2014/main" id="{F2D87E8E-78C4-44D4-AF5F-5DB8520B4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390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4" name="Freeform 1476">
                <a:extLst>
                  <a:ext uri="{FF2B5EF4-FFF2-40B4-BE49-F238E27FC236}">
                    <a16:creationId xmlns:a16="http://schemas.microsoft.com/office/drawing/2014/main" id="{2B5A5499-BF03-4935-9474-D848F363F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347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5" name="Freeform 1477">
                <a:extLst>
                  <a:ext uri="{FF2B5EF4-FFF2-40B4-BE49-F238E27FC236}">
                    <a16:creationId xmlns:a16="http://schemas.microsoft.com/office/drawing/2014/main" id="{7AF8C107-ACE9-4048-8444-E3E46801C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406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6" name="Freeform 1478">
                <a:extLst>
                  <a:ext uri="{FF2B5EF4-FFF2-40B4-BE49-F238E27FC236}">
                    <a16:creationId xmlns:a16="http://schemas.microsoft.com/office/drawing/2014/main" id="{33631772-E710-468A-B045-75CB27F56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46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7" name="Freeform 1479">
                <a:extLst>
                  <a:ext uri="{FF2B5EF4-FFF2-40B4-BE49-F238E27FC236}">
                    <a16:creationId xmlns:a16="http://schemas.microsoft.com/office/drawing/2014/main" id="{CD66A39E-4387-45FF-9103-3CA03A713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429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8" name="Freeform 1480">
                <a:extLst>
                  <a:ext uri="{FF2B5EF4-FFF2-40B4-BE49-F238E27FC236}">
                    <a16:creationId xmlns:a16="http://schemas.microsoft.com/office/drawing/2014/main" id="{BF99F014-33CE-4F4D-9419-8889C4EF9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567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09" name="Freeform 1481">
                <a:extLst>
                  <a:ext uri="{FF2B5EF4-FFF2-40B4-BE49-F238E27FC236}">
                    <a16:creationId xmlns:a16="http://schemas.microsoft.com/office/drawing/2014/main" id="{4ECD7857-33E4-442C-9A19-B355869BC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56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0" name="Freeform 1482">
                <a:extLst>
                  <a:ext uri="{FF2B5EF4-FFF2-40B4-BE49-F238E27FC236}">
                    <a16:creationId xmlns:a16="http://schemas.microsoft.com/office/drawing/2014/main" id="{2D91F0AE-4B01-4684-9816-7DC988A07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618"/>
                <a:ext cx="5" cy="6"/>
              </a:xfrm>
              <a:custGeom>
                <a:avLst/>
                <a:gdLst>
                  <a:gd name="T0" fmla="*/ 5 w 3"/>
                  <a:gd name="T1" fmla="*/ 8 h 3"/>
                  <a:gd name="T2" fmla="*/ 5 w 3"/>
                  <a:gd name="T3" fmla="*/ 16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1" y="3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1" name="Freeform 1483">
                <a:extLst>
                  <a:ext uri="{FF2B5EF4-FFF2-40B4-BE49-F238E27FC236}">
                    <a16:creationId xmlns:a16="http://schemas.microsoft.com/office/drawing/2014/main" id="{AE30F877-33D2-482F-81A9-9B791F1CD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634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2" name="Freeform 1484">
                <a:extLst>
                  <a:ext uri="{FF2B5EF4-FFF2-40B4-BE49-F238E27FC236}">
                    <a16:creationId xmlns:a16="http://schemas.microsoft.com/office/drawing/2014/main" id="{8099CEED-13C2-4B99-917F-5C6552C93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1502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5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3" name="Freeform 1485">
                <a:extLst>
                  <a:ext uri="{FF2B5EF4-FFF2-40B4-BE49-F238E27FC236}">
                    <a16:creationId xmlns:a16="http://schemas.microsoft.com/office/drawing/2014/main" id="{DCD06C47-72FB-4280-A106-F7AB10ED5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480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5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4" name="Freeform 1486">
                <a:extLst>
                  <a:ext uri="{FF2B5EF4-FFF2-40B4-BE49-F238E27FC236}">
                    <a16:creationId xmlns:a16="http://schemas.microsoft.com/office/drawing/2014/main" id="{54BD8CE6-0C82-46AE-B068-5289CBED8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1421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5" name="Freeform 1487">
                <a:extLst>
                  <a:ext uri="{FF2B5EF4-FFF2-40B4-BE49-F238E27FC236}">
                    <a16:creationId xmlns:a16="http://schemas.microsoft.com/office/drawing/2014/main" id="{DFEC1651-F813-4A72-9E38-30770E6A5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469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5 w 2"/>
                  <a:gd name="T3" fmla="*/ 16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6" name="Freeform 1488">
                <a:extLst>
                  <a:ext uri="{FF2B5EF4-FFF2-40B4-BE49-F238E27FC236}">
                    <a16:creationId xmlns:a16="http://schemas.microsoft.com/office/drawing/2014/main" id="{D0B59AF9-882E-4B63-AE93-098BE212F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488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7" name="Freeform 1489">
                <a:extLst>
                  <a:ext uri="{FF2B5EF4-FFF2-40B4-BE49-F238E27FC236}">
                    <a16:creationId xmlns:a16="http://schemas.microsoft.com/office/drawing/2014/main" id="{9C8FCB0C-B09A-4139-A56E-4F4D80804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482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8" name="Freeform 1490">
                <a:extLst>
                  <a:ext uri="{FF2B5EF4-FFF2-40B4-BE49-F238E27FC236}">
                    <a16:creationId xmlns:a16="http://schemas.microsoft.com/office/drawing/2014/main" id="{76AC4F19-5CB8-4406-A96A-9C843BE91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1535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19" name="Freeform 1491">
                <a:extLst>
                  <a:ext uri="{FF2B5EF4-FFF2-40B4-BE49-F238E27FC236}">
                    <a16:creationId xmlns:a16="http://schemas.microsoft.com/office/drawing/2014/main" id="{143427B1-B629-4CE8-A762-75BD2A24C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532"/>
                <a:ext cx="3" cy="3"/>
              </a:xfrm>
              <a:custGeom>
                <a:avLst/>
                <a:gdLst>
                  <a:gd name="T0" fmla="*/ 0 w 2"/>
                  <a:gd name="T1" fmla="*/ 5 h 2"/>
                  <a:gd name="T2" fmla="*/ 5 w 2"/>
                  <a:gd name="T3" fmla="*/ 5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0" name="Freeform 1492">
                <a:extLst>
                  <a:ext uri="{FF2B5EF4-FFF2-40B4-BE49-F238E27FC236}">
                    <a16:creationId xmlns:a16="http://schemas.microsoft.com/office/drawing/2014/main" id="{54D6C28F-7D8D-417A-B1BC-23174BE4D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1604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1" name="Freeform 1493">
                <a:extLst>
                  <a:ext uri="{FF2B5EF4-FFF2-40B4-BE49-F238E27FC236}">
                    <a16:creationId xmlns:a16="http://schemas.microsoft.com/office/drawing/2014/main" id="{42262B03-BEE6-42EB-A6FE-379733518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62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2" name="Freeform 1494">
                <a:extLst>
                  <a:ext uri="{FF2B5EF4-FFF2-40B4-BE49-F238E27FC236}">
                    <a16:creationId xmlns:a16="http://schemas.microsoft.com/office/drawing/2014/main" id="{F9BEB977-1117-43F5-97FF-4B3B5615D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551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3" name="Freeform 1495">
                <a:extLst>
                  <a:ext uri="{FF2B5EF4-FFF2-40B4-BE49-F238E27FC236}">
                    <a16:creationId xmlns:a16="http://schemas.microsoft.com/office/drawing/2014/main" id="{7C8FA2BE-083A-4532-A5B2-0AD6C66A8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1357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4" name="Freeform 1496">
                <a:extLst>
                  <a:ext uri="{FF2B5EF4-FFF2-40B4-BE49-F238E27FC236}">
                    <a16:creationId xmlns:a16="http://schemas.microsoft.com/office/drawing/2014/main" id="{FB513701-36E2-45C5-A10E-499EC1770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42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5" name="Freeform 1497">
                <a:extLst>
                  <a:ext uri="{FF2B5EF4-FFF2-40B4-BE49-F238E27FC236}">
                    <a16:creationId xmlns:a16="http://schemas.microsoft.com/office/drawing/2014/main" id="{84E9E6DF-14C4-4BF2-B0AA-8455D0794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145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6" name="Freeform 1498">
                <a:extLst>
                  <a:ext uri="{FF2B5EF4-FFF2-40B4-BE49-F238E27FC236}">
                    <a16:creationId xmlns:a16="http://schemas.microsoft.com/office/drawing/2014/main" id="{D764762B-42CD-4BDC-BF5F-396A15DB4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144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7" name="Freeform 1499">
                <a:extLst>
                  <a:ext uri="{FF2B5EF4-FFF2-40B4-BE49-F238E27FC236}">
                    <a16:creationId xmlns:a16="http://schemas.microsoft.com/office/drawing/2014/main" id="{942B6D4C-2E25-43F4-B6A5-EFCD9862B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135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8" name="Freeform 1500">
                <a:extLst>
                  <a:ext uri="{FF2B5EF4-FFF2-40B4-BE49-F238E27FC236}">
                    <a16:creationId xmlns:a16="http://schemas.microsoft.com/office/drawing/2014/main" id="{4181B37C-114D-469D-B086-73CA913EF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402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29" name="Freeform 1501">
                <a:extLst>
                  <a:ext uri="{FF2B5EF4-FFF2-40B4-BE49-F238E27FC236}">
                    <a16:creationId xmlns:a16="http://schemas.microsoft.com/office/drawing/2014/main" id="{2BC3E789-3B09-4CF3-8D00-C0EDCFC2E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145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0" name="Freeform 1502">
                <a:extLst>
                  <a:ext uri="{FF2B5EF4-FFF2-40B4-BE49-F238E27FC236}">
                    <a16:creationId xmlns:a16="http://schemas.microsoft.com/office/drawing/2014/main" id="{4ACD0C12-9E39-4EF4-A7C6-037BA52FE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36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1" name="Freeform 1503">
                <a:extLst>
                  <a:ext uri="{FF2B5EF4-FFF2-40B4-BE49-F238E27FC236}">
                    <a16:creationId xmlns:a16="http://schemas.microsoft.com/office/drawing/2014/main" id="{B68581A0-B8FF-4327-8529-41F64790F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59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2" name="Freeform 1504">
                <a:extLst>
                  <a:ext uri="{FF2B5EF4-FFF2-40B4-BE49-F238E27FC236}">
                    <a16:creationId xmlns:a16="http://schemas.microsoft.com/office/drawing/2014/main" id="{A632BF89-A428-4B38-8A8F-9F868D1E9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72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3" name="Freeform 1505">
                <a:extLst>
                  <a:ext uri="{FF2B5EF4-FFF2-40B4-BE49-F238E27FC236}">
                    <a16:creationId xmlns:a16="http://schemas.microsoft.com/office/drawing/2014/main" id="{D25316B5-65D3-4719-8D46-DEA1C4871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" y="1771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4" name="Freeform 1506">
                <a:extLst>
                  <a:ext uri="{FF2B5EF4-FFF2-40B4-BE49-F238E27FC236}">
                    <a16:creationId xmlns:a16="http://schemas.microsoft.com/office/drawing/2014/main" id="{D9D886BC-B00D-4AD7-BA73-444FF7BF4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82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5" name="Freeform 1507">
                <a:extLst>
                  <a:ext uri="{FF2B5EF4-FFF2-40B4-BE49-F238E27FC236}">
                    <a16:creationId xmlns:a16="http://schemas.microsoft.com/office/drawing/2014/main" id="{315F201A-7B7E-4C78-94BE-818D331B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913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6" name="Freeform 1508">
                <a:extLst>
                  <a:ext uri="{FF2B5EF4-FFF2-40B4-BE49-F238E27FC236}">
                    <a16:creationId xmlns:a16="http://schemas.microsoft.com/office/drawing/2014/main" id="{3BF5C42F-6512-43AD-9A48-EDC1232A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9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7" name="Freeform 1509">
                <a:extLst>
                  <a:ext uri="{FF2B5EF4-FFF2-40B4-BE49-F238E27FC236}">
                    <a16:creationId xmlns:a16="http://schemas.microsoft.com/office/drawing/2014/main" id="{164DC59E-AD21-4E19-BB6E-68C862A8C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2013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838" name="Freeform 1510">
                <a:extLst>
                  <a:ext uri="{FF2B5EF4-FFF2-40B4-BE49-F238E27FC236}">
                    <a16:creationId xmlns:a16="http://schemas.microsoft.com/office/drawing/2014/main" id="{0831E7C6-DA78-4CF0-950F-0F7C9C86C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206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370" name="Group 1511">
              <a:extLst>
                <a:ext uri="{FF2B5EF4-FFF2-40B4-BE49-F238E27FC236}">
                  <a16:creationId xmlns:a16="http://schemas.microsoft.com/office/drawing/2014/main" id="{3453B182-494F-4487-A73B-654B6852BB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0" y="1176"/>
              <a:ext cx="709" cy="1212"/>
              <a:chOff x="820" y="1176"/>
              <a:chExt cx="709" cy="1212"/>
            </a:xfrm>
          </p:grpSpPr>
          <p:sp>
            <p:nvSpPr>
              <p:cNvPr id="91439" name="Freeform 1512">
                <a:extLst>
                  <a:ext uri="{FF2B5EF4-FFF2-40B4-BE49-F238E27FC236}">
                    <a16:creationId xmlns:a16="http://schemas.microsoft.com/office/drawing/2014/main" id="{AFADEB05-6344-4067-ABD2-D8B59C1D8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2086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8 h 2"/>
                  <a:gd name="T4" fmla="*/ 8 w 1"/>
                  <a:gd name="T5" fmla="*/ 0 h 2"/>
                  <a:gd name="T6" fmla="*/ 8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0" name="Freeform 1513">
                <a:extLst>
                  <a:ext uri="{FF2B5EF4-FFF2-40B4-BE49-F238E27FC236}">
                    <a16:creationId xmlns:a16="http://schemas.microsoft.com/office/drawing/2014/main" id="{079CF2A7-D061-46BF-BDC2-7F3138D5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213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1" name="Freeform 1514">
                <a:extLst>
                  <a:ext uri="{FF2B5EF4-FFF2-40B4-BE49-F238E27FC236}">
                    <a16:creationId xmlns:a16="http://schemas.microsoft.com/office/drawing/2014/main" id="{8D12D4C1-50ED-480A-8D58-D5F4BB89D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15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2" name="Freeform 1515">
                <a:extLst>
                  <a:ext uri="{FF2B5EF4-FFF2-40B4-BE49-F238E27FC236}">
                    <a16:creationId xmlns:a16="http://schemas.microsoft.com/office/drawing/2014/main" id="{88CD36D0-54B9-47A5-905A-3D84AA0EB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18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3" name="Freeform 1516">
                <a:extLst>
                  <a:ext uri="{FF2B5EF4-FFF2-40B4-BE49-F238E27FC236}">
                    <a16:creationId xmlns:a16="http://schemas.microsoft.com/office/drawing/2014/main" id="{5737654B-14F7-4A1B-817D-CA28A66E3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2262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4" name="Freeform 1517">
                <a:extLst>
                  <a:ext uri="{FF2B5EF4-FFF2-40B4-BE49-F238E27FC236}">
                    <a16:creationId xmlns:a16="http://schemas.microsoft.com/office/drawing/2014/main" id="{EF306380-45F4-4E59-AAE6-A1507D82A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27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5" name="Freeform 1518">
                <a:extLst>
                  <a:ext uri="{FF2B5EF4-FFF2-40B4-BE49-F238E27FC236}">
                    <a16:creationId xmlns:a16="http://schemas.microsoft.com/office/drawing/2014/main" id="{02651F66-32F0-49AC-AB26-5C717823B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228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6" name="Freeform 1519">
                <a:extLst>
                  <a:ext uri="{FF2B5EF4-FFF2-40B4-BE49-F238E27FC236}">
                    <a16:creationId xmlns:a16="http://schemas.microsoft.com/office/drawing/2014/main" id="{641A769A-93E1-4D84-A5CE-21F2C53D6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239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7" name="Freeform 1520">
                <a:extLst>
                  <a:ext uri="{FF2B5EF4-FFF2-40B4-BE49-F238E27FC236}">
                    <a16:creationId xmlns:a16="http://schemas.microsoft.com/office/drawing/2014/main" id="{28F12380-3177-41B3-B4AD-F980B78E2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227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8" name="Freeform 1521">
                <a:extLst>
                  <a:ext uri="{FF2B5EF4-FFF2-40B4-BE49-F238E27FC236}">
                    <a16:creationId xmlns:a16="http://schemas.microsoft.com/office/drawing/2014/main" id="{1EEC1039-8490-4384-AA09-54C2B2465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28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49" name="Freeform 1522">
                <a:extLst>
                  <a:ext uri="{FF2B5EF4-FFF2-40B4-BE49-F238E27FC236}">
                    <a16:creationId xmlns:a16="http://schemas.microsoft.com/office/drawing/2014/main" id="{2F4973D4-F626-47E2-86E5-94E2C280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2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0" name="Freeform 1523">
                <a:extLst>
                  <a:ext uri="{FF2B5EF4-FFF2-40B4-BE49-F238E27FC236}">
                    <a16:creationId xmlns:a16="http://schemas.microsoft.com/office/drawing/2014/main" id="{F78554B2-2DC8-47A8-BDE3-4E11DCAD7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229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1" name="Freeform 1524">
                <a:extLst>
                  <a:ext uri="{FF2B5EF4-FFF2-40B4-BE49-F238E27FC236}">
                    <a16:creationId xmlns:a16="http://schemas.microsoft.com/office/drawing/2014/main" id="{78A23A6B-EAD3-46F4-BBA9-6B4786EC7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2257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8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2" name="Freeform 1525">
                <a:extLst>
                  <a:ext uri="{FF2B5EF4-FFF2-40B4-BE49-F238E27FC236}">
                    <a16:creationId xmlns:a16="http://schemas.microsoft.com/office/drawing/2014/main" id="{DC1FE9E3-8642-443B-B09D-200F02728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24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2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3" name="Freeform 1526">
                <a:extLst>
                  <a:ext uri="{FF2B5EF4-FFF2-40B4-BE49-F238E27FC236}">
                    <a16:creationId xmlns:a16="http://schemas.microsoft.com/office/drawing/2014/main" id="{F040CFC0-602C-4707-9E3C-748D2CCEB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228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4" name="Freeform 1527">
                <a:extLst>
                  <a:ext uri="{FF2B5EF4-FFF2-40B4-BE49-F238E27FC236}">
                    <a16:creationId xmlns:a16="http://schemas.microsoft.com/office/drawing/2014/main" id="{B8ED15EB-6D2B-4461-BEB6-0BADCB307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17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5" name="Freeform 1528">
                <a:extLst>
                  <a:ext uri="{FF2B5EF4-FFF2-40B4-BE49-F238E27FC236}">
                    <a16:creationId xmlns:a16="http://schemas.microsoft.com/office/drawing/2014/main" id="{0284DE39-577B-4C27-97AA-D51BAC1DD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174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6" name="Freeform 1529">
                <a:extLst>
                  <a:ext uri="{FF2B5EF4-FFF2-40B4-BE49-F238E27FC236}">
                    <a16:creationId xmlns:a16="http://schemas.microsoft.com/office/drawing/2014/main" id="{844A8531-5ED4-4711-9265-7A5578182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11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7" name="Freeform 1530">
                <a:extLst>
                  <a:ext uri="{FF2B5EF4-FFF2-40B4-BE49-F238E27FC236}">
                    <a16:creationId xmlns:a16="http://schemas.microsoft.com/office/drawing/2014/main" id="{421592F9-C077-4266-B384-AC69C25768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2046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8" name="Freeform 1531">
                <a:extLst>
                  <a:ext uri="{FF2B5EF4-FFF2-40B4-BE49-F238E27FC236}">
                    <a16:creationId xmlns:a16="http://schemas.microsoft.com/office/drawing/2014/main" id="{7C907542-3949-4B47-963A-A0D3E5A66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1997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59" name="Freeform 1532">
                <a:extLst>
                  <a:ext uri="{FF2B5EF4-FFF2-40B4-BE49-F238E27FC236}">
                    <a16:creationId xmlns:a16="http://schemas.microsoft.com/office/drawing/2014/main" id="{66C018DE-8EF7-4048-B8AB-6212B9373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94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0" name="Freeform 1533">
                <a:extLst>
                  <a:ext uri="{FF2B5EF4-FFF2-40B4-BE49-F238E27FC236}">
                    <a16:creationId xmlns:a16="http://schemas.microsoft.com/office/drawing/2014/main" id="{CE922487-4D45-4EBF-AE57-30929425F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89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1" name="Freeform 1534">
                <a:extLst>
                  <a:ext uri="{FF2B5EF4-FFF2-40B4-BE49-F238E27FC236}">
                    <a16:creationId xmlns:a16="http://schemas.microsoft.com/office/drawing/2014/main" id="{A366818A-4B6C-40A3-AD14-6EA748EDB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775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2" name="Freeform 1535">
                <a:extLst>
                  <a:ext uri="{FF2B5EF4-FFF2-40B4-BE49-F238E27FC236}">
                    <a16:creationId xmlns:a16="http://schemas.microsoft.com/office/drawing/2014/main" id="{90B1F9AA-9BDF-4D4F-92BB-02412EC96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79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3" name="Freeform 1536">
                <a:extLst>
                  <a:ext uri="{FF2B5EF4-FFF2-40B4-BE49-F238E27FC236}">
                    <a16:creationId xmlns:a16="http://schemas.microsoft.com/office/drawing/2014/main" id="{034E1209-C73E-4175-8A28-490A8E3C9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1818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4" name="Freeform 1537">
                <a:extLst>
                  <a:ext uri="{FF2B5EF4-FFF2-40B4-BE49-F238E27FC236}">
                    <a16:creationId xmlns:a16="http://schemas.microsoft.com/office/drawing/2014/main" id="{F9954D97-B608-49D7-B2B8-FE1F0F608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7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5" name="Freeform 1538">
                <a:extLst>
                  <a:ext uri="{FF2B5EF4-FFF2-40B4-BE49-F238E27FC236}">
                    <a16:creationId xmlns:a16="http://schemas.microsoft.com/office/drawing/2014/main" id="{9F4A1B65-AEF9-4F9F-AE70-A10594692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1697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6" name="Freeform 1539">
                <a:extLst>
                  <a:ext uri="{FF2B5EF4-FFF2-40B4-BE49-F238E27FC236}">
                    <a16:creationId xmlns:a16="http://schemas.microsoft.com/office/drawing/2014/main" id="{1A772E61-E885-422B-9AB9-1196AAAFB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333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7" name="Freeform 1540">
                <a:extLst>
                  <a:ext uri="{FF2B5EF4-FFF2-40B4-BE49-F238E27FC236}">
                    <a16:creationId xmlns:a16="http://schemas.microsoft.com/office/drawing/2014/main" id="{64E3AB33-297A-4B54-8065-8098FD438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278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8" name="Freeform 1541">
                <a:extLst>
                  <a:ext uri="{FF2B5EF4-FFF2-40B4-BE49-F238E27FC236}">
                    <a16:creationId xmlns:a16="http://schemas.microsoft.com/office/drawing/2014/main" id="{D4388821-8724-425A-AE4F-6DC0CDD05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260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69" name="Freeform 1542">
                <a:extLst>
                  <a:ext uri="{FF2B5EF4-FFF2-40B4-BE49-F238E27FC236}">
                    <a16:creationId xmlns:a16="http://schemas.microsoft.com/office/drawing/2014/main" id="{59A62312-E3D5-4772-AB0A-3DCDC1262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380"/>
                <a:ext cx="6" cy="6"/>
              </a:xfrm>
              <a:custGeom>
                <a:avLst/>
                <a:gdLst>
                  <a:gd name="T0" fmla="*/ 0 w 3"/>
                  <a:gd name="T1" fmla="*/ 8 h 3"/>
                  <a:gd name="T2" fmla="*/ 8 w 3"/>
                  <a:gd name="T3" fmla="*/ 24 h 3"/>
                  <a:gd name="T4" fmla="*/ 24 w 3"/>
                  <a:gd name="T5" fmla="*/ 8 h 3"/>
                  <a:gd name="T6" fmla="*/ 8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0" name="Freeform 1543">
                <a:extLst>
                  <a:ext uri="{FF2B5EF4-FFF2-40B4-BE49-F238E27FC236}">
                    <a16:creationId xmlns:a16="http://schemas.microsoft.com/office/drawing/2014/main" id="{FC19BF6D-948B-4421-9947-3975C9E0A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5" y="1176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8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1" name="Freeform 1544">
                <a:extLst>
                  <a:ext uri="{FF2B5EF4-FFF2-40B4-BE49-F238E27FC236}">
                    <a16:creationId xmlns:a16="http://schemas.microsoft.com/office/drawing/2014/main" id="{A9273E22-DAFD-4C97-9778-08E467E23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376"/>
                <a:ext cx="10" cy="14"/>
              </a:xfrm>
              <a:custGeom>
                <a:avLst/>
                <a:gdLst>
                  <a:gd name="T0" fmla="*/ 40 w 5"/>
                  <a:gd name="T1" fmla="*/ 56 h 7"/>
                  <a:gd name="T2" fmla="*/ 8 w 5"/>
                  <a:gd name="T3" fmla="*/ 16 h 7"/>
                  <a:gd name="T4" fmla="*/ 40 w 5"/>
                  <a:gd name="T5" fmla="*/ 8 h 7"/>
                  <a:gd name="T6" fmla="*/ 16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3" y="6"/>
                      <a:pt x="0" y="4"/>
                      <a:pt x="1" y="2"/>
                    </a:cubicBezTo>
                    <a:cubicBezTo>
                      <a:pt x="1" y="0"/>
                      <a:pt x="4" y="0"/>
                      <a:pt x="5" y="1"/>
                    </a:cubicBezTo>
                    <a:cubicBezTo>
                      <a:pt x="5" y="3"/>
                      <a:pt x="4" y="4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2" name="Freeform 1545">
                <a:extLst>
                  <a:ext uri="{FF2B5EF4-FFF2-40B4-BE49-F238E27FC236}">
                    <a16:creationId xmlns:a16="http://schemas.microsoft.com/office/drawing/2014/main" id="{1A258848-5E2F-44AB-913F-E7CEAE560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1388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3" name="Freeform 1546">
                <a:extLst>
                  <a:ext uri="{FF2B5EF4-FFF2-40B4-BE49-F238E27FC236}">
                    <a16:creationId xmlns:a16="http://schemas.microsoft.com/office/drawing/2014/main" id="{BD7BC73B-E3FB-47A5-A3A5-7F8B8EF51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6" y="1789"/>
                <a:ext cx="12" cy="22"/>
              </a:xfrm>
              <a:custGeom>
                <a:avLst/>
                <a:gdLst>
                  <a:gd name="T0" fmla="*/ 26 w 7"/>
                  <a:gd name="T1" fmla="*/ 32 h 11"/>
                  <a:gd name="T2" fmla="*/ 26 w 7"/>
                  <a:gd name="T3" fmla="*/ 40 h 11"/>
                  <a:gd name="T4" fmla="*/ 15 w 7"/>
                  <a:gd name="T5" fmla="*/ 16 h 11"/>
                  <a:gd name="T6" fmla="*/ 36 w 7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5" y="4"/>
                    </a:moveTo>
                    <a:cubicBezTo>
                      <a:pt x="5" y="4"/>
                      <a:pt x="5" y="5"/>
                      <a:pt x="5" y="5"/>
                    </a:cubicBezTo>
                    <a:cubicBezTo>
                      <a:pt x="7" y="4"/>
                      <a:pt x="6" y="0"/>
                      <a:pt x="3" y="2"/>
                    </a:cubicBezTo>
                    <a:cubicBezTo>
                      <a:pt x="0" y="4"/>
                      <a:pt x="4" y="11"/>
                      <a:pt x="7" y="6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4" name="Freeform 1547">
                <a:extLst>
                  <a:ext uri="{FF2B5EF4-FFF2-40B4-BE49-F238E27FC236}">
                    <a16:creationId xmlns:a16="http://schemas.microsoft.com/office/drawing/2014/main" id="{E4AFF161-595E-4C16-820A-D48F0FA27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750"/>
                <a:ext cx="42" cy="19"/>
              </a:xfrm>
              <a:custGeom>
                <a:avLst/>
                <a:gdLst>
                  <a:gd name="T0" fmla="*/ 44 w 23"/>
                  <a:gd name="T1" fmla="*/ 21 h 10"/>
                  <a:gd name="T2" fmla="*/ 37 w 23"/>
                  <a:gd name="T3" fmla="*/ 68 h 10"/>
                  <a:gd name="T4" fmla="*/ 44 w 23"/>
                  <a:gd name="T5" fmla="*/ 8 h 10"/>
                  <a:gd name="T6" fmla="*/ 13 w 23"/>
                  <a:gd name="T7" fmla="*/ 48 h 10"/>
                  <a:gd name="T8" fmla="*/ 89 w 23"/>
                  <a:gd name="T9" fmla="*/ 8 h 10"/>
                  <a:gd name="T10" fmla="*/ 86 w 23"/>
                  <a:gd name="T11" fmla="*/ 15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0">
                    <a:moveTo>
                      <a:pt x="7" y="3"/>
                    </a:moveTo>
                    <a:cubicBezTo>
                      <a:pt x="3" y="4"/>
                      <a:pt x="3" y="8"/>
                      <a:pt x="6" y="10"/>
                    </a:cubicBezTo>
                    <a:cubicBezTo>
                      <a:pt x="10" y="9"/>
                      <a:pt x="12" y="2"/>
                      <a:pt x="7" y="1"/>
                    </a:cubicBezTo>
                    <a:cubicBezTo>
                      <a:pt x="4" y="0"/>
                      <a:pt x="0" y="4"/>
                      <a:pt x="2" y="7"/>
                    </a:cubicBezTo>
                    <a:cubicBezTo>
                      <a:pt x="4" y="9"/>
                      <a:pt x="23" y="6"/>
                      <a:pt x="15" y="1"/>
                    </a:cubicBezTo>
                    <a:cubicBezTo>
                      <a:pt x="14" y="1"/>
                      <a:pt x="14" y="1"/>
                      <a:pt x="1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5" name="Freeform 1548">
                <a:extLst>
                  <a:ext uri="{FF2B5EF4-FFF2-40B4-BE49-F238E27FC236}">
                    <a16:creationId xmlns:a16="http://schemas.microsoft.com/office/drawing/2014/main" id="{877D7288-5390-4912-88B7-6CE3B1CD5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1803"/>
                <a:ext cx="37" cy="59"/>
              </a:xfrm>
              <a:custGeom>
                <a:avLst/>
                <a:gdLst>
                  <a:gd name="T0" fmla="*/ 81 w 20"/>
                  <a:gd name="T1" fmla="*/ 92 h 30"/>
                  <a:gd name="T2" fmla="*/ 96 w 20"/>
                  <a:gd name="T3" fmla="*/ 108 h 30"/>
                  <a:gd name="T4" fmla="*/ 65 w 20"/>
                  <a:gd name="T5" fmla="*/ 11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0">
                    <a:moveTo>
                      <a:pt x="13" y="12"/>
                    </a:moveTo>
                    <a:cubicBezTo>
                      <a:pt x="3" y="4"/>
                      <a:pt x="9" y="30"/>
                      <a:pt x="15" y="14"/>
                    </a:cubicBezTo>
                    <a:cubicBezTo>
                      <a:pt x="20" y="0"/>
                      <a:pt x="0" y="10"/>
                      <a:pt x="10" y="1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6" name="Freeform 1549">
                <a:extLst>
                  <a:ext uri="{FF2B5EF4-FFF2-40B4-BE49-F238E27FC236}">
                    <a16:creationId xmlns:a16="http://schemas.microsoft.com/office/drawing/2014/main" id="{84693171-51C3-4213-996B-1BC855AB3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1649"/>
                <a:ext cx="21" cy="18"/>
              </a:xfrm>
              <a:custGeom>
                <a:avLst/>
                <a:gdLst>
                  <a:gd name="T0" fmla="*/ 15 w 11"/>
                  <a:gd name="T1" fmla="*/ 16 h 9"/>
                  <a:gd name="T2" fmla="*/ 40 w 11"/>
                  <a:gd name="T3" fmla="*/ 64 h 9"/>
                  <a:gd name="T4" fmla="*/ 21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2" y="2"/>
                    </a:moveTo>
                    <a:cubicBezTo>
                      <a:pt x="0" y="5"/>
                      <a:pt x="2" y="9"/>
                      <a:pt x="6" y="8"/>
                    </a:cubicBezTo>
                    <a:cubicBezTo>
                      <a:pt x="11" y="6"/>
                      <a:pt x="8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7" name="Freeform 1550">
                <a:extLst>
                  <a:ext uri="{FF2B5EF4-FFF2-40B4-BE49-F238E27FC236}">
                    <a16:creationId xmlns:a16="http://schemas.microsoft.com/office/drawing/2014/main" id="{1A573F2C-CDF3-4161-B5BD-4EB60A57E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1555"/>
                <a:ext cx="7" cy="12"/>
              </a:xfrm>
              <a:custGeom>
                <a:avLst/>
                <a:gdLst>
                  <a:gd name="T0" fmla="*/ 12 w 4"/>
                  <a:gd name="T1" fmla="*/ 48 h 6"/>
                  <a:gd name="T2" fmla="*/ 7 w 4"/>
                  <a:gd name="T3" fmla="*/ 8 h 6"/>
                  <a:gd name="T4" fmla="*/ 7 w 4"/>
                  <a:gd name="T5" fmla="*/ 48 h 6"/>
                  <a:gd name="T6" fmla="*/ 12 w 4"/>
                  <a:gd name="T7" fmla="*/ 0 h 6"/>
                  <a:gd name="T8" fmla="*/ 21 w 4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2" y="4"/>
                      <a:pt x="2" y="3"/>
                      <a:pt x="1" y="1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2" y="4"/>
                      <a:pt x="3" y="2"/>
                      <a:pt x="2" y="0"/>
                    </a:cubicBezTo>
                    <a:cubicBezTo>
                      <a:pt x="0" y="3"/>
                      <a:pt x="2" y="3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8" name="Freeform 1551">
                <a:extLst>
                  <a:ext uri="{FF2B5EF4-FFF2-40B4-BE49-F238E27FC236}">
                    <a16:creationId xmlns:a16="http://schemas.microsoft.com/office/drawing/2014/main" id="{0CF5717D-F509-4D80-A500-BF2A29402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549"/>
                <a:ext cx="15" cy="10"/>
              </a:xfrm>
              <a:custGeom>
                <a:avLst/>
                <a:gdLst>
                  <a:gd name="T0" fmla="*/ 39 w 8"/>
                  <a:gd name="T1" fmla="*/ 24 h 5"/>
                  <a:gd name="T2" fmla="*/ 39 w 8"/>
                  <a:gd name="T3" fmla="*/ 0 h 5"/>
                  <a:gd name="T4" fmla="*/ 0 w 8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6" y="3"/>
                    </a:moveTo>
                    <a:cubicBezTo>
                      <a:pt x="8" y="3"/>
                      <a:pt x="8" y="2"/>
                      <a:pt x="6" y="0"/>
                    </a:cubicBezTo>
                    <a:cubicBezTo>
                      <a:pt x="4" y="1"/>
                      <a:pt x="1" y="3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79" name="Freeform 1552">
                <a:extLst>
                  <a:ext uri="{FF2B5EF4-FFF2-40B4-BE49-F238E27FC236}">
                    <a16:creationId xmlns:a16="http://schemas.microsoft.com/office/drawing/2014/main" id="{167340C5-2B05-4CA9-B3C9-7C63EA359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565"/>
                <a:ext cx="14" cy="16"/>
              </a:xfrm>
              <a:custGeom>
                <a:avLst/>
                <a:gdLst>
                  <a:gd name="T0" fmla="*/ 16 w 8"/>
                  <a:gd name="T1" fmla="*/ 8 h 8"/>
                  <a:gd name="T2" fmla="*/ 7 w 8"/>
                  <a:gd name="T3" fmla="*/ 56 h 8"/>
                  <a:gd name="T4" fmla="*/ 33 w 8"/>
                  <a:gd name="T5" fmla="*/ 8 h 8"/>
                  <a:gd name="T6" fmla="*/ 12 w 8"/>
                  <a:gd name="T7" fmla="*/ 2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1"/>
                    </a:moveTo>
                    <a:cubicBezTo>
                      <a:pt x="1" y="3"/>
                      <a:pt x="0" y="5"/>
                      <a:pt x="1" y="7"/>
                    </a:cubicBezTo>
                    <a:cubicBezTo>
                      <a:pt x="5" y="8"/>
                      <a:pt x="8" y="4"/>
                      <a:pt x="6" y="1"/>
                    </a:cubicBezTo>
                    <a:cubicBezTo>
                      <a:pt x="4" y="0"/>
                      <a:pt x="3" y="1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0" name="Freeform 1553">
                <a:extLst>
                  <a:ext uri="{FF2B5EF4-FFF2-40B4-BE49-F238E27FC236}">
                    <a16:creationId xmlns:a16="http://schemas.microsoft.com/office/drawing/2014/main" id="{3F794BFC-D4BB-449F-AEFC-693EF6D61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1614"/>
                <a:ext cx="9" cy="12"/>
              </a:xfrm>
              <a:custGeom>
                <a:avLst/>
                <a:gdLst>
                  <a:gd name="T0" fmla="*/ 16 w 5"/>
                  <a:gd name="T1" fmla="*/ 40 h 6"/>
                  <a:gd name="T2" fmla="*/ 0 w 5"/>
                  <a:gd name="T3" fmla="*/ 40 h 6"/>
                  <a:gd name="T4" fmla="*/ 13 w 5"/>
                  <a:gd name="T5" fmla="*/ 0 h 6"/>
                  <a:gd name="T6" fmla="*/ 29 w 5"/>
                  <a:gd name="T7" fmla="*/ 32 h 6"/>
                  <a:gd name="T8" fmla="*/ 0 w 5"/>
                  <a:gd name="T9" fmla="*/ 4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2" y="6"/>
                      <a:pt x="1" y="6"/>
                      <a:pt x="0" y="5"/>
                    </a:cubicBezTo>
                    <a:cubicBezTo>
                      <a:pt x="0" y="2"/>
                      <a:pt x="1" y="2"/>
                      <a:pt x="2" y="0"/>
                    </a:cubicBezTo>
                    <a:cubicBezTo>
                      <a:pt x="4" y="2"/>
                      <a:pt x="4" y="2"/>
                      <a:pt x="5" y="4"/>
                    </a:cubicBezTo>
                    <a:cubicBezTo>
                      <a:pt x="3" y="5"/>
                      <a:pt x="1" y="6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1" name="Freeform 1554">
                <a:extLst>
                  <a:ext uri="{FF2B5EF4-FFF2-40B4-BE49-F238E27FC236}">
                    <a16:creationId xmlns:a16="http://schemas.microsoft.com/office/drawing/2014/main" id="{6543163B-462C-4AD9-B20A-08C55D390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869"/>
                <a:ext cx="13" cy="16"/>
              </a:xfrm>
              <a:custGeom>
                <a:avLst/>
                <a:gdLst>
                  <a:gd name="T0" fmla="*/ 20 w 7"/>
                  <a:gd name="T1" fmla="*/ 40 h 8"/>
                  <a:gd name="T2" fmla="*/ 0 w 7"/>
                  <a:gd name="T3" fmla="*/ 64 h 8"/>
                  <a:gd name="T4" fmla="*/ 45 w 7"/>
                  <a:gd name="T5" fmla="*/ 16 h 8"/>
                  <a:gd name="T6" fmla="*/ 20 w 7"/>
                  <a:gd name="T7" fmla="*/ 2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5"/>
                    </a:moveTo>
                    <a:cubicBezTo>
                      <a:pt x="1" y="6"/>
                      <a:pt x="0" y="5"/>
                      <a:pt x="0" y="8"/>
                    </a:cubicBezTo>
                    <a:cubicBezTo>
                      <a:pt x="3" y="7"/>
                      <a:pt x="5" y="4"/>
                      <a:pt x="7" y="2"/>
                    </a:cubicBezTo>
                    <a:cubicBezTo>
                      <a:pt x="5" y="0"/>
                      <a:pt x="4" y="1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2" name="Freeform 1555">
                <a:extLst>
                  <a:ext uri="{FF2B5EF4-FFF2-40B4-BE49-F238E27FC236}">
                    <a16:creationId xmlns:a16="http://schemas.microsoft.com/office/drawing/2014/main" id="{65AA7B09-B556-4ADC-B8C2-B6B6BDE10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1869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3" name="Freeform 1556">
                <a:extLst>
                  <a:ext uri="{FF2B5EF4-FFF2-40B4-BE49-F238E27FC236}">
                    <a16:creationId xmlns:a16="http://schemas.microsoft.com/office/drawing/2014/main" id="{CEADAC1E-F453-41BB-8510-99C485BD5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1822"/>
                <a:ext cx="6" cy="8"/>
              </a:xfrm>
              <a:custGeom>
                <a:avLst/>
                <a:gdLst>
                  <a:gd name="T0" fmla="*/ 16 w 3"/>
                  <a:gd name="T1" fmla="*/ 24 h 4"/>
                  <a:gd name="T2" fmla="*/ 0 w 3"/>
                  <a:gd name="T3" fmla="*/ 24 h 4"/>
                  <a:gd name="T4" fmla="*/ 24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1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4" name="Freeform 1557">
                <a:extLst>
                  <a:ext uri="{FF2B5EF4-FFF2-40B4-BE49-F238E27FC236}">
                    <a16:creationId xmlns:a16="http://schemas.microsoft.com/office/drawing/2014/main" id="{92060E6D-9BE8-46B9-83D7-6DBDE8C73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752"/>
                <a:ext cx="5" cy="5"/>
              </a:xfrm>
              <a:custGeom>
                <a:avLst/>
                <a:gdLst>
                  <a:gd name="T0" fmla="*/ 13 w 3"/>
                  <a:gd name="T1" fmla="*/ 8 h 3"/>
                  <a:gd name="T2" fmla="*/ 0 w 3"/>
                  <a:gd name="T3" fmla="*/ 8 h 3"/>
                  <a:gd name="T4" fmla="*/ 13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5" name="Freeform 1558">
                <a:extLst>
                  <a:ext uri="{FF2B5EF4-FFF2-40B4-BE49-F238E27FC236}">
                    <a16:creationId xmlns:a16="http://schemas.microsoft.com/office/drawing/2014/main" id="{6C22554A-A4FB-420B-B3DA-79F5C69DB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649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6" name="Freeform 1559">
                <a:extLst>
                  <a:ext uri="{FF2B5EF4-FFF2-40B4-BE49-F238E27FC236}">
                    <a16:creationId xmlns:a16="http://schemas.microsoft.com/office/drawing/2014/main" id="{7682CED1-528D-4F9F-A6DD-1F803AC4A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567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7" name="Freeform 1560">
                <a:extLst>
                  <a:ext uri="{FF2B5EF4-FFF2-40B4-BE49-F238E27FC236}">
                    <a16:creationId xmlns:a16="http://schemas.microsoft.com/office/drawing/2014/main" id="{97406F85-2E0C-474C-B2F7-D18DF1923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557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8" name="Freeform 1561">
                <a:extLst>
                  <a:ext uri="{FF2B5EF4-FFF2-40B4-BE49-F238E27FC236}">
                    <a16:creationId xmlns:a16="http://schemas.microsoft.com/office/drawing/2014/main" id="{16C45CD6-F57C-4AEE-8490-A1CBB233D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1614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89" name="Freeform 1562">
                <a:extLst>
                  <a:ext uri="{FF2B5EF4-FFF2-40B4-BE49-F238E27FC236}">
                    <a16:creationId xmlns:a16="http://schemas.microsoft.com/office/drawing/2014/main" id="{F86C72C6-B936-45DE-851B-B277FCEF0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370"/>
                <a:ext cx="9" cy="10"/>
              </a:xfrm>
              <a:custGeom>
                <a:avLst/>
                <a:gdLst>
                  <a:gd name="T0" fmla="*/ 13 w 5"/>
                  <a:gd name="T1" fmla="*/ 24 h 5"/>
                  <a:gd name="T2" fmla="*/ 16 w 5"/>
                  <a:gd name="T3" fmla="*/ 40 h 5"/>
                  <a:gd name="T4" fmla="*/ 7 w 5"/>
                  <a:gd name="T5" fmla="*/ 0 h 5"/>
                  <a:gd name="T6" fmla="*/ 0 w 5"/>
                  <a:gd name="T7" fmla="*/ 24 h 5"/>
                  <a:gd name="T8" fmla="*/ 16 w 5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cubicBezTo>
                      <a:pt x="2" y="4"/>
                      <a:pt x="2" y="5"/>
                      <a:pt x="3" y="5"/>
                    </a:cubicBezTo>
                    <a:cubicBezTo>
                      <a:pt x="5" y="2"/>
                      <a:pt x="4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0" name="Freeform 1563">
                <a:extLst>
                  <a:ext uri="{FF2B5EF4-FFF2-40B4-BE49-F238E27FC236}">
                    <a16:creationId xmlns:a16="http://schemas.microsoft.com/office/drawing/2014/main" id="{4D4CBF71-B3D8-4EC4-9C6A-ACD48AE90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1429"/>
                <a:ext cx="12" cy="12"/>
              </a:xfrm>
              <a:custGeom>
                <a:avLst/>
                <a:gdLst>
                  <a:gd name="T0" fmla="*/ 32 w 6"/>
                  <a:gd name="T1" fmla="*/ 24 h 6"/>
                  <a:gd name="T2" fmla="*/ 24 w 6"/>
                  <a:gd name="T3" fmla="*/ 8 h 6"/>
                  <a:gd name="T4" fmla="*/ 48 w 6"/>
                  <a:gd name="T5" fmla="*/ 24 h 6"/>
                  <a:gd name="T6" fmla="*/ 0 w 6"/>
                  <a:gd name="T7" fmla="*/ 40 h 6"/>
                  <a:gd name="T8" fmla="*/ 32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3"/>
                    </a:moveTo>
                    <a:cubicBezTo>
                      <a:pt x="3" y="3"/>
                      <a:pt x="3" y="2"/>
                      <a:pt x="3" y="1"/>
                    </a:cubicBezTo>
                    <a:cubicBezTo>
                      <a:pt x="5" y="1"/>
                      <a:pt x="5" y="1"/>
                      <a:pt x="6" y="3"/>
                    </a:cubicBezTo>
                    <a:cubicBezTo>
                      <a:pt x="5" y="5"/>
                      <a:pt x="3" y="6"/>
                      <a:pt x="0" y="5"/>
                    </a:cubicBez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1" name="Freeform 1564">
                <a:extLst>
                  <a:ext uri="{FF2B5EF4-FFF2-40B4-BE49-F238E27FC236}">
                    <a16:creationId xmlns:a16="http://schemas.microsoft.com/office/drawing/2014/main" id="{8C0150CC-6D9D-4098-8A33-6DB6797D2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1471"/>
                <a:ext cx="13" cy="9"/>
              </a:xfrm>
              <a:custGeom>
                <a:avLst/>
                <a:gdLst>
                  <a:gd name="T0" fmla="*/ 20 w 7"/>
                  <a:gd name="T1" fmla="*/ 0 h 5"/>
                  <a:gd name="T2" fmla="*/ 20 w 7"/>
                  <a:gd name="T3" fmla="*/ 29 h 5"/>
                  <a:gd name="T4" fmla="*/ 32 w 7"/>
                  <a:gd name="T5" fmla="*/ 0 h 5"/>
                  <a:gd name="T6" fmla="*/ 20 w 7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1" y="1"/>
                      <a:pt x="0" y="3"/>
                      <a:pt x="3" y="5"/>
                    </a:cubicBezTo>
                    <a:cubicBezTo>
                      <a:pt x="6" y="4"/>
                      <a:pt x="7" y="3"/>
                      <a:pt x="5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2" name="Freeform 1565">
                <a:extLst>
                  <a:ext uri="{FF2B5EF4-FFF2-40B4-BE49-F238E27FC236}">
                    <a16:creationId xmlns:a16="http://schemas.microsoft.com/office/drawing/2014/main" id="{CBEFE0CB-D2DF-4359-93DC-83662813D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1455"/>
                <a:ext cx="1" cy="6"/>
              </a:xfrm>
              <a:custGeom>
                <a:avLst/>
                <a:gdLst>
                  <a:gd name="T0" fmla="*/ 1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3" name="Freeform 1566">
                <a:extLst>
                  <a:ext uri="{FF2B5EF4-FFF2-40B4-BE49-F238E27FC236}">
                    <a16:creationId xmlns:a16="http://schemas.microsoft.com/office/drawing/2014/main" id="{5BF73CB2-3A66-4C01-87D8-144C1EC16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423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2" y="3"/>
                      <a:pt x="3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4" name="Freeform 1567">
                <a:extLst>
                  <a:ext uri="{FF2B5EF4-FFF2-40B4-BE49-F238E27FC236}">
                    <a16:creationId xmlns:a16="http://schemas.microsoft.com/office/drawing/2014/main" id="{6350F3CF-6775-4D1A-95AD-67BDD62A4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382"/>
                <a:ext cx="6" cy="6"/>
              </a:xfrm>
              <a:custGeom>
                <a:avLst/>
                <a:gdLst>
                  <a:gd name="T0" fmla="*/ 16 w 3"/>
                  <a:gd name="T1" fmla="*/ 24 h 3"/>
                  <a:gd name="T2" fmla="*/ 8 w 3"/>
                  <a:gd name="T3" fmla="*/ 8 h 3"/>
                  <a:gd name="T4" fmla="*/ 24 w 3"/>
                  <a:gd name="T5" fmla="*/ 8 h 3"/>
                  <a:gd name="T6" fmla="*/ 16 w 3"/>
                  <a:gd name="T7" fmla="*/ 24 h 3"/>
                  <a:gd name="T8" fmla="*/ 8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0" y="3"/>
                      <a:pt x="2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5" name="Freeform 1568">
                <a:extLst>
                  <a:ext uri="{FF2B5EF4-FFF2-40B4-BE49-F238E27FC236}">
                    <a16:creationId xmlns:a16="http://schemas.microsoft.com/office/drawing/2014/main" id="{0366AB26-CDB6-4AEA-BA6A-755B0B4F1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406"/>
                <a:ext cx="1" cy="8"/>
              </a:xfrm>
              <a:custGeom>
                <a:avLst/>
                <a:gdLst>
                  <a:gd name="T0" fmla="*/ 1 w 1"/>
                  <a:gd name="T1" fmla="*/ 32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6" name="Freeform 1569">
                <a:extLst>
                  <a:ext uri="{FF2B5EF4-FFF2-40B4-BE49-F238E27FC236}">
                    <a16:creationId xmlns:a16="http://schemas.microsoft.com/office/drawing/2014/main" id="{BC29501D-4973-424E-BE8A-BDFA55526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40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7" name="Freeform 1570">
                <a:extLst>
                  <a:ext uri="{FF2B5EF4-FFF2-40B4-BE49-F238E27FC236}">
                    <a16:creationId xmlns:a16="http://schemas.microsoft.com/office/drawing/2014/main" id="{25360C1B-19B3-4C09-87A6-3357BCF9D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1449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8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8" name="Freeform 1571">
                <a:extLst>
                  <a:ext uri="{FF2B5EF4-FFF2-40B4-BE49-F238E27FC236}">
                    <a16:creationId xmlns:a16="http://schemas.microsoft.com/office/drawing/2014/main" id="{9CF07140-F5B7-45D6-8E27-FD3ADC410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471"/>
                <a:ext cx="6" cy="7"/>
              </a:xfrm>
              <a:custGeom>
                <a:avLst/>
                <a:gdLst>
                  <a:gd name="T0" fmla="*/ 16 w 3"/>
                  <a:gd name="T1" fmla="*/ 0 h 4"/>
                  <a:gd name="T2" fmla="*/ 8 w 3"/>
                  <a:gd name="T3" fmla="*/ 16 h 4"/>
                  <a:gd name="T4" fmla="*/ 24 w 3"/>
                  <a:gd name="T5" fmla="*/ 16 h 4"/>
                  <a:gd name="T6" fmla="*/ 8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2"/>
                      <a:pt x="0" y="1"/>
                      <a:pt x="1" y="3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499" name="Freeform 1572">
                <a:extLst>
                  <a:ext uri="{FF2B5EF4-FFF2-40B4-BE49-F238E27FC236}">
                    <a16:creationId xmlns:a16="http://schemas.microsoft.com/office/drawing/2014/main" id="{6036CC9A-9863-4846-8F3C-9F88D4E8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420"/>
                <a:ext cx="5" cy="5"/>
              </a:xfrm>
              <a:custGeom>
                <a:avLst/>
                <a:gdLst>
                  <a:gd name="T0" fmla="*/ 0 w 3"/>
                  <a:gd name="T1" fmla="*/ 0 h 3"/>
                  <a:gd name="T2" fmla="*/ 5 w 3"/>
                  <a:gd name="T3" fmla="*/ 13 h 3"/>
                  <a:gd name="T4" fmla="*/ 13 w 3"/>
                  <a:gd name="T5" fmla="*/ 5 h 3"/>
                  <a:gd name="T6" fmla="*/ 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0" name="Freeform 1573">
                <a:extLst>
                  <a:ext uri="{FF2B5EF4-FFF2-40B4-BE49-F238E27FC236}">
                    <a16:creationId xmlns:a16="http://schemas.microsoft.com/office/drawing/2014/main" id="{2511CCB1-3A79-4189-BA84-C92517C5D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351"/>
                <a:ext cx="7" cy="4"/>
              </a:xfrm>
              <a:custGeom>
                <a:avLst/>
                <a:gdLst>
                  <a:gd name="T0" fmla="*/ 12 w 4"/>
                  <a:gd name="T1" fmla="*/ 0 h 2"/>
                  <a:gd name="T2" fmla="*/ 0 w 4"/>
                  <a:gd name="T3" fmla="*/ 8 h 2"/>
                  <a:gd name="T4" fmla="*/ 21 w 4"/>
                  <a:gd name="T5" fmla="*/ 16 h 2"/>
                  <a:gd name="T6" fmla="*/ 12 w 4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1"/>
                      <a:pt x="1" y="2"/>
                      <a:pt x="4" y="2"/>
                    </a:cubicBezTo>
                    <a:cubicBezTo>
                      <a:pt x="3" y="0"/>
                      <a:pt x="2" y="2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1" name="Freeform 1574">
                <a:extLst>
                  <a:ext uri="{FF2B5EF4-FFF2-40B4-BE49-F238E27FC236}">
                    <a16:creationId xmlns:a16="http://schemas.microsoft.com/office/drawing/2014/main" id="{958098F2-5C7B-4263-8765-70F67BFD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309"/>
                <a:ext cx="11" cy="12"/>
              </a:xfrm>
              <a:custGeom>
                <a:avLst/>
                <a:gdLst>
                  <a:gd name="T0" fmla="*/ 31 w 6"/>
                  <a:gd name="T1" fmla="*/ 40 h 6"/>
                  <a:gd name="T2" fmla="*/ 0 w 6"/>
                  <a:gd name="T3" fmla="*/ 0 h 6"/>
                  <a:gd name="T4" fmla="*/ 37 w 6"/>
                  <a:gd name="T5" fmla="*/ 24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4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3"/>
                    </a:cubicBezTo>
                    <a:cubicBezTo>
                      <a:pt x="4" y="5"/>
                      <a:pt x="2" y="6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2" name="Freeform 1575">
                <a:extLst>
                  <a:ext uri="{FF2B5EF4-FFF2-40B4-BE49-F238E27FC236}">
                    <a16:creationId xmlns:a16="http://schemas.microsoft.com/office/drawing/2014/main" id="{8324321D-87CC-4943-AA7A-F76DBBF01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1298"/>
                <a:ext cx="8" cy="8"/>
              </a:xfrm>
              <a:custGeom>
                <a:avLst/>
                <a:gdLst>
                  <a:gd name="T0" fmla="*/ 32 w 4"/>
                  <a:gd name="T1" fmla="*/ 24 h 4"/>
                  <a:gd name="T2" fmla="*/ 0 w 4"/>
                  <a:gd name="T3" fmla="*/ 16 h 4"/>
                  <a:gd name="T4" fmla="*/ 16 w 4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1"/>
                      <a:pt x="2" y="0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3" name="Freeform 1576">
                <a:extLst>
                  <a:ext uri="{FF2B5EF4-FFF2-40B4-BE49-F238E27FC236}">
                    <a16:creationId xmlns:a16="http://schemas.microsoft.com/office/drawing/2014/main" id="{E5E5EE7C-6445-40B9-ADF6-6E0DC5FDA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317"/>
                <a:ext cx="9" cy="8"/>
              </a:xfrm>
              <a:custGeom>
                <a:avLst/>
                <a:gdLst>
                  <a:gd name="T0" fmla="*/ 7 w 5"/>
                  <a:gd name="T1" fmla="*/ 32 h 4"/>
                  <a:gd name="T2" fmla="*/ 16 w 5"/>
                  <a:gd name="T3" fmla="*/ 0 h 4"/>
                  <a:gd name="T4" fmla="*/ 0 w 5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3" y="3"/>
                      <a:pt x="5" y="2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4" name="Freeform 1577">
                <a:extLst>
                  <a:ext uri="{FF2B5EF4-FFF2-40B4-BE49-F238E27FC236}">
                    <a16:creationId xmlns:a16="http://schemas.microsoft.com/office/drawing/2014/main" id="{531BFD20-EC31-4BF8-82F8-C3E04B5BB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339"/>
                <a:ext cx="8" cy="6"/>
              </a:xfrm>
              <a:custGeom>
                <a:avLst/>
                <a:gdLst>
                  <a:gd name="T0" fmla="*/ 8 w 4"/>
                  <a:gd name="T1" fmla="*/ 8 h 3"/>
                  <a:gd name="T2" fmla="*/ 8 w 4"/>
                  <a:gd name="T3" fmla="*/ 24 h 3"/>
                  <a:gd name="T4" fmla="*/ 32 w 4"/>
                  <a:gd name="T5" fmla="*/ 8 h 3"/>
                  <a:gd name="T6" fmla="*/ 8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5" name="Freeform 1578">
                <a:extLst>
                  <a:ext uri="{FF2B5EF4-FFF2-40B4-BE49-F238E27FC236}">
                    <a16:creationId xmlns:a16="http://schemas.microsoft.com/office/drawing/2014/main" id="{4F72A17A-7324-4F52-A630-2BCC33D71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292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6" name="Freeform 1579">
                <a:extLst>
                  <a:ext uri="{FF2B5EF4-FFF2-40B4-BE49-F238E27FC236}">
                    <a16:creationId xmlns:a16="http://schemas.microsoft.com/office/drawing/2014/main" id="{6E3B1791-3D5E-4A5E-A0F6-706A70B7C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311"/>
                <a:ext cx="6" cy="6"/>
              </a:xfrm>
              <a:custGeom>
                <a:avLst/>
                <a:gdLst>
                  <a:gd name="T0" fmla="*/ 8 w 3"/>
                  <a:gd name="T1" fmla="*/ 0 h 3"/>
                  <a:gd name="T2" fmla="*/ 8 w 3"/>
                  <a:gd name="T3" fmla="*/ 24 h 3"/>
                  <a:gd name="T4" fmla="*/ 24 w 3"/>
                  <a:gd name="T5" fmla="*/ 16 h 3"/>
                  <a:gd name="T6" fmla="*/ 16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7" name="Freeform 1580">
                <a:extLst>
                  <a:ext uri="{FF2B5EF4-FFF2-40B4-BE49-F238E27FC236}">
                    <a16:creationId xmlns:a16="http://schemas.microsoft.com/office/drawing/2014/main" id="{E1A7CCE7-1391-4D00-8A22-C2472C6D8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1425"/>
                <a:ext cx="8" cy="8"/>
              </a:xfrm>
              <a:custGeom>
                <a:avLst/>
                <a:gdLst>
                  <a:gd name="T0" fmla="*/ 0 w 4"/>
                  <a:gd name="T1" fmla="*/ 16 h 4"/>
                  <a:gd name="T2" fmla="*/ 16 w 4"/>
                  <a:gd name="T3" fmla="*/ 32 h 4"/>
                  <a:gd name="T4" fmla="*/ 32 w 4"/>
                  <a:gd name="T5" fmla="*/ 0 h 4"/>
                  <a:gd name="T6" fmla="*/ 16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4" y="2"/>
                      <a:pt x="4" y="2"/>
                      <a:pt x="4" y="0"/>
                    </a:cubicBezTo>
                    <a:cubicBezTo>
                      <a:pt x="1" y="0"/>
                      <a:pt x="2" y="1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8" name="Freeform 1581">
                <a:extLst>
                  <a:ext uri="{FF2B5EF4-FFF2-40B4-BE49-F238E27FC236}">
                    <a16:creationId xmlns:a16="http://schemas.microsoft.com/office/drawing/2014/main" id="{AFDD1C44-B9BE-4574-A814-998871454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502"/>
                <a:ext cx="5" cy="2"/>
              </a:xfrm>
              <a:custGeom>
                <a:avLst/>
                <a:gdLst>
                  <a:gd name="T0" fmla="*/ 0 w 3"/>
                  <a:gd name="T1" fmla="*/ 8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09" name="Freeform 1582">
                <a:extLst>
                  <a:ext uri="{FF2B5EF4-FFF2-40B4-BE49-F238E27FC236}">
                    <a16:creationId xmlns:a16="http://schemas.microsoft.com/office/drawing/2014/main" id="{59BF37E2-CC2F-4EE5-8AB6-463976D18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575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0" name="Freeform 1583">
                <a:extLst>
                  <a:ext uri="{FF2B5EF4-FFF2-40B4-BE49-F238E27FC236}">
                    <a16:creationId xmlns:a16="http://schemas.microsoft.com/office/drawing/2014/main" id="{DE7D87C7-A78E-4976-B8D4-A373D9002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1551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1" name="Freeform 1584">
                <a:extLst>
                  <a:ext uri="{FF2B5EF4-FFF2-40B4-BE49-F238E27FC236}">
                    <a16:creationId xmlns:a16="http://schemas.microsoft.com/office/drawing/2014/main" id="{B3EC5F71-BD65-4A7E-B57C-2171B5885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1687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2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2" name="Freeform 1585">
                <a:extLst>
                  <a:ext uri="{FF2B5EF4-FFF2-40B4-BE49-F238E27FC236}">
                    <a16:creationId xmlns:a16="http://schemas.microsoft.com/office/drawing/2014/main" id="{A865970C-EA40-4492-852B-84249E2A4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754"/>
                <a:ext cx="7" cy="5"/>
              </a:xfrm>
              <a:custGeom>
                <a:avLst/>
                <a:gdLst>
                  <a:gd name="T0" fmla="*/ 0 w 4"/>
                  <a:gd name="T1" fmla="*/ 0 h 3"/>
                  <a:gd name="T2" fmla="*/ 21 w 4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3" name="Freeform 1586">
                <a:extLst>
                  <a:ext uri="{FF2B5EF4-FFF2-40B4-BE49-F238E27FC236}">
                    <a16:creationId xmlns:a16="http://schemas.microsoft.com/office/drawing/2014/main" id="{CF1D5D12-AF20-4487-81F2-4049EE5E4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2" y="1791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4" name="Freeform 1587">
                <a:extLst>
                  <a:ext uri="{FF2B5EF4-FFF2-40B4-BE49-F238E27FC236}">
                    <a16:creationId xmlns:a16="http://schemas.microsoft.com/office/drawing/2014/main" id="{1F343EA8-AD3D-4B58-8760-ED23FF21E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846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0 w 2"/>
                  <a:gd name="T3" fmla="*/ 0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5" name="Freeform 1588">
                <a:extLst>
                  <a:ext uri="{FF2B5EF4-FFF2-40B4-BE49-F238E27FC236}">
                    <a16:creationId xmlns:a16="http://schemas.microsoft.com/office/drawing/2014/main" id="{369A41F9-E0EB-47D0-8075-497B97928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871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6" name="Freeform 1589">
                <a:extLst>
                  <a:ext uri="{FF2B5EF4-FFF2-40B4-BE49-F238E27FC236}">
                    <a16:creationId xmlns:a16="http://schemas.microsoft.com/office/drawing/2014/main" id="{04378C1C-198A-49B5-97A8-A4F7F9DE8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930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1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3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7" name="Freeform 1590">
                <a:extLst>
                  <a:ext uri="{FF2B5EF4-FFF2-40B4-BE49-F238E27FC236}">
                    <a16:creationId xmlns:a16="http://schemas.microsoft.com/office/drawing/2014/main" id="{F8678A8D-36DC-4D93-B1AF-BE4605B20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2003"/>
                <a:ext cx="4" cy="8"/>
              </a:xfrm>
              <a:custGeom>
                <a:avLst/>
                <a:gdLst>
                  <a:gd name="T0" fmla="*/ 8 w 2"/>
                  <a:gd name="T1" fmla="*/ 32 h 4"/>
                  <a:gd name="T2" fmla="*/ 0 w 2"/>
                  <a:gd name="T3" fmla="*/ 16 h 4"/>
                  <a:gd name="T4" fmla="*/ 16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8" name="Freeform 1591">
                <a:extLst>
                  <a:ext uri="{FF2B5EF4-FFF2-40B4-BE49-F238E27FC236}">
                    <a16:creationId xmlns:a16="http://schemas.microsoft.com/office/drawing/2014/main" id="{A7605061-71D8-4DE0-8099-87F98B269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2031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19" name="Freeform 1592">
                <a:extLst>
                  <a:ext uri="{FF2B5EF4-FFF2-40B4-BE49-F238E27FC236}">
                    <a16:creationId xmlns:a16="http://schemas.microsoft.com/office/drawing/2014/main" id="{7B7F0DD6-4EF4-4820-998D-77D880E53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2107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0" name="Freeform 1593">
                <a:extLst>
                  <a:ext uri="{FF2B5EF4-FFF2-40B4-BE49-F238E27FC236}">
                    <a16:creationId xmlns:a16="http://schemas.microsoft.com/office/drawing/2014/main" id="{6ABC9EE7-4DF3-4ED0-900C-A18A1EB90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214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1" name="Freeform 1594">
                <a:extLst>
                  <a:ext uri="{FF2B5EF4-FFF2-40B4-BE49-F238E27FC236}">
                    <a16:creationId xmlns:a16="http://schemas.microsoft.com/office/drawing/2014/main" id="{208DFEFE-EBFD-4BF0-B667-A0A0D0505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2182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2" name="Freeform 1595">
                <a:extLst>
                  <a:ext uri="{FF2B5EF4-FFF2-40B4-BE49-F238E27FC236}">
                    <a16:creationId xmlns:a16="http://schemas.microsoft.com/office/drawing/2014/main" id="{FF7CE8D9-6F5F-44F9-852F-3F496B460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05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3" name="Freeform 1596">
                <a:extLst>
                  <a:ext uri="{FF2B5EF4-FFF2-40B4-BE49-F238E27FC236}">
                    <a16:creationId xmlns:a16="http://schemas.microsoft.com/office/drawing/2014/main" id="{8A74A126-85ED-49B7-AED0-1AB0B44C5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1964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4" name="Freeform 1597">
                <a:extLst>
                  <a:ext uri="{FF2B5EF4-FFF2-40B4-BE49-F238E27FC236}">
                    <a16:creationId xmlns:a16="http://schemas.microsoft.com/office/drawing/2014/main" id="{A4B11015-7D03-4B0F-99A2-522D86788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887"/>
                <a:ext cx="6" cy="12"/>
              </a:xfrm>
              <a:custGeom>
                <a:avLst/>
                <a:gdLst>
                  <a:gd name="T0" fmla="*/ 24 w 3"/>
                  <a:gd name="T1" fmla="*/ 48 h 6"/>
                  <a:gd name="T2" fmla="*/ 8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0" y="3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5" name="Freeform 1598">
                <a:extLst>
                  <a:ext uri="{FF2B5EF4-FFF2-40B4-BE49-F238E27FC236}">
                    <a16:creationId xmlns:a16="http://schemas.microsoft.com/office/drawing/2014/main" id="{00338C3F-8752-4DFB-9BE9-8B04E96B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836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6" name="Freeform 1599">
                <a:extLst>
                  <a:ext uri="{FF2B5EF4-FFF2-40B4-BE49-F238E27FC236}">
                    <a16:creationId xmlns:a16="http://schemas.microsoft.com/office/drawing/2014/main" id="{9640F7ED-2C6B-4550-AC8B-66C37DB3F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807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7" name="Freeform 1600">
                <a:extLst>
                  <a:ext uri="{FF2B5EF4-FFF2-40B4-BE49-F238E27FC236}">
                    <a16:creationId xmlns:a16="http://schemas.microsoft.com/office/drawing/2014/main" id="{05507DF1-A690-4693-9E07-3E084BD71C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1695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16 w 4"/>
                  <a:gd name="T3" fmla="*/ 16 h 2"/>
                  <a:gd name="T4" fmla="*/ 32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8" name="Freeform 1601">
                <a:extLst>
                  <a:ext uri="{FF2B5EF4-FFF2-40B4-BE49-F238E27FC236}">
                    <a16:creationId xmlns:a16="http://schemas.microsoft.com/office/drawing/2014/main" id="{A68ED3F5-518A-4AD1-B578-16A9C66F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" y="166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29" name="Freeform 1602">
                <a:extLst>
                  <a:ext uri="{FF2B5EF4-FFF2-40B4-BE49-F238E27FC236}">
                    <a16:creationId xmlns:a16="http://schemas.microsoft.com/office/drawing/2014/main" id="{42C7A74C-3394-4E95-B16C-A8D8F359D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636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0" name="Freeform 1603">
                <a:extLst>
                  <a:ext uri="{FF2B5EF4-FFF2-40B4-BE49-F238E27FC236}">
                    <a16:creationId xmlns:a16="http://schemas.microsoft.com/office/drawing/2014/main" id="{8E43BAD8-AC32-4882-A225-0DDD9FC44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8" y="1516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1" name="Freeform 1604">
                <a:extLst>
                  <a:ext uri="{FF2B5EF4-FFF2-40B4-BE49-F238E27FC236}">
                    <a16:creationId xmlns:a16="http://schemas.microsoft.com/office/drawing/2014/main" id="{B8C5AC9B-350D-4E79-BD12-7B579D512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506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2" name="Freeform 1605">
                <a:extLst>
                  <a:ext uri="{FF2B5EF4-FFF2-40B4-BE49-F238E27FC236}">
                    <a16:creationId xmlns:a16="http://schemas.microsoft.com/office/drawing/2014/main" id="{04ACE604-0E92-4265-8938-B9E47DA3F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573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3" name="Freeform 1606">
                <a:extLst>
                  <a:ext uri="{FF2B5EF4-FFF2-40B4-BE49-F238E27FC236}">
                    <a16:creationId xmlns:a16="http://schemas.microsoft.com/office/drawing/2014/main" id="{43DF7635-CD1D-4C80-913D-C633910B8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1547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4" name="Freeform 1607">
                <a:extLst>
                  <a:ext uri="{FF2B5EF4-FFF2-40B4-BE49-F238E27FC236}">
                    <a16:creationId xmlns:a16="http://schemas.microsoft.com/office/drawing/2014/main" id="{87A8440E-DF42-4FC2-BD6B-D869D782E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1537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5" name="Freeform 1608">
                <a:extLst>
                  <a:ext uri="{FF2B5EF4-FFF2-40B4-BE49-F238E27FC236}">
                    <a16:creationId xmlns:a16="http://schemas.microsoft.com/office/drawing/2014/main" id="{96EF378A-2CA2-4558-97DF-A1C98ACB8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614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6" name="Freeform 1609">
                <a:extLst>
                  <a:ext uri="{FF2B5EF4-FFF2-40B4-BE49-F238E27FC236}">
                    <a16:creationId xmlns:a16="http://schemas.microsoft.com/office/drawing/2014/main" id="{B8935FC4-E0CF-4A32-ABD0-DB3BE541A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679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7" name="Freeform 1610">
                <a:extLst>
                  <a:ext uri="{FF2B5EF4-FFF2-40B4-BE49-F238E27FC236}">
                    <a16:creationId xmlns:a16="http://schemas.microsoft.com/office/drawing/2014/main" id="{0FA2FCD5-5A5B-494C-B4FF-80DB576DD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1632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8" name="Freeform 1611">
                <a:extLst>
                  <a:ext uri="{FF2B5EF4-FFF2-40B4-BE49-F238E27FC236}">
                    <a16:creationId xmlns:a16="http://schemas.microsoft.com/office/drawing/2014/main" id="{6A47C208-BE1E-423F-BE69-0969CC22A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1614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39" name="Freeform 1612">
                <a:extLst>
                  <a:ext uri="{FF2B5EF4-FFF2-40B4-BE49-F238E27FC236}">
                    <a16:creationId xmlns:a16="http://schemas.microsoft.com/office/drawing/2014/main" id="{BC213C93-5455-46D6-AD41-3628475E3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58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0" name="Freeform 1613">
                <a:extLst>
                  <a:ext uri="{FF2B5EF4-FFF2-40B4-BE49-F238E27FC236}">
                    <a16:creationId xmlns:a16="http://schemas.microsoft.com/office/drawing/2014/main" id="{4EF6315C-AEE1-4F7C-A306-D3742A978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60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1" name="Freeform 1614">
                <a:extLst>
                  <a:ext uri="{FF2B5EF4-FFF2-40B4-BE49-F238E27FC236}">
                    <a16:creationId xmlns:a16="http://schemas.microsoft.com/office/drawing/2014/main" id="{F741E099-32E5-48CB-9467-1C3F8924B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659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2" name="Freeform 1615">
                <a:extLst>
                  <a:ext uri="{FF2B5EF4-FFF2-40B4-BE49-F238E27FC236}">
                    <a16:creationId xmlns:a16="http://schemas.microsoft.com/office/drawing/2014/main" id="{84EC72DD-540F-4E20-A556-4F13AA918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701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3" name="Freeform 1616">
                <a:extLst>
                  <a:ext uri="{FF2B5EF4-FFF2-40B4-BE49-F238E27FC236}">
                    <a16:creationId xmlns:a16="http://schemas.microsoft.com/office/drawing/2014/main" id="{AE65D9D4-A704-43C6-90DB-58CBB7776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718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4" name="Freeform 1617">
                <a:extLst>
                  <a:ext uri="{FF2B5EF4-FFF2-40B4-BE49-F238E27FC236}">
                    <a16:creationId xmlns:a16="http://schemas.microsoft.com/office/drawing/2014/main" id="{290ABEA0-512C-4445-9EEB-8C756B744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71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5" name="Freeform 1618">
                <a:extLst>
                  <a:ext uri="{FF2B5EF4-FFF2-40B4-BE49-F238E27FC236}">
                    <a16:creationId xmlns:a16="http://schemas.microsoft.com/office/drawing/2014/main" id="{66936650-D08D-4730-886C-64202F9EB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2" y="1824"/>
                <a:ext cx="5" cy="8"/>
              </a:xfrm>
              <a:custGeom>
                <a:avLst/>
                <a:gdLst>
                  <a:gd name="T0" fmla="*/ 5 w 3"/>
                  <a:gd name="T1" fmla="*/ 24 h 4"/>
                  <a:gd name="T2" fmla="*/ 13 w 3"/>
                  <a:gd name="T3" fmla="*/ 24 h 4"/>
                  <a:gd name="T4" fmla="*/ 5 w 3"/>
                  <a:gd name="T5" fmla="*/ 0 h 4"/>
                  <a:gd name="T6" fmla="*/ 5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3" y="3"/>
                    </a:cubicBezTo>
                    <a:cubicBezTo>
                      <a:pt x="2" y="0"/>
                      <a:pt x="3" y="2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6" name="Freeform 1619">
                <a:extLst>
                  <a:ext uri="{FF2B5EF4-FFF2-40B4-BE49-F238E27FC236}">
                    <a16:creationId xmlns:a16="http://schemas.microsoft.com/office/drawing/2014/main" id="{662E31EF-063E-4EFF-A751-503F273E3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2084"/>
                <a:ext cx="5" cy="8"/>
              </a:xfrm>
              <a:custGeom>
                <a:avLst/>
                <a:gdLst>
                  <a:gd name="T0" fmla="*/ 5 w 3"/>
                  <a:gd name="T1" fmla="*/ 8 h 4"/>
                  <a:gd name="T2" fmla="*/ 8 w 3"/>
                  <a:gd name="T3" fmla="*/ 24 h 4"/>
                  <a:gd name="T4" fmla="*/ 13 w 3"/>
                  <a:gd name="T5" fmla="*/ 0 h 4"/>
                  <a:gd name="T6" fmla="*/ 8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7" name="Freeform 1620">
                <a:extLst>
                  <a:ext uri="{FF2B5EF4-FFF2-40B4-BE49-F238E27FC236}">
                    <a16:creationId xmlns:a16="http://schemas.microsoft.com/office/drawing/2014/main" id="{66AA3C1A-7328-4F93-AAB7-4E64CE272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2178"/>
                <a:ext cx="13" cy="12"/>
              </a:xfrm>
              <a:custGeom>
                <a:avLst/>
                <a:gdLst>
                  <a:gd name="T0" fmla="*/ 24 w 7"/>
                  <a:gd name="T1" fmla="*/ 16 h 6"/>
                  <a:gd name="T2" fmla="*/ 24 w 7"/>
                  <a:gd name="T3" fmla="*/ 8 h 6"/>
                  <a:gd name="T4" fmla="*/ 20 w 7"/>
                  <a:gd name="T5" fmla="*/ 48 h 6"/>
                  <a:gd name="T6" fmla="*/ 20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6" y="1"/>
                      <a:pt x="7" y="5"/>
                      <a:pt x="3" y="6"/>
                    </a:cubicBezTo>
                    <a:cubicBezTo>
                      <a:pt x="0" y="6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8" name="Freeform 1621">
                <a:extLst>
                  <a:ext uri="{FF2B5EF4-FFF2-40B4-BE49-F238E27FC236}">
                    <a16:creationId xmlns:a16="http://schemas.microsoft.com/office/drawing/2014/main" id="{2F85041C-C816-4A08-A084-04D82DB2B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2048"/>
                <a:ext cx="9" cy="18"/>
              </a:xfrm>
              <a:custGeom>
                <a:avLst/>
                <a:gdLst>
                  <a:gd name="T0" fmla="*/ 16 w 5"/>
                  <a:gd name="T1" fmla="*/ 0 h 9"/>
                  <a:gd name="T2" fmla="*/ 13 w 5"/>
                  <a:gd name="T3" fmla="*/ 32 h 9"/>
                  <a:gd name="T4" fmla="*/ 16 w 5"/>
                  <a:gd name="T5" fmla="*/ 8 h 9"/>
                  <a:gd name="T6" fmla="*/ 29 w 5"/>
                  <a:gd name="T7" fmla="*/ 7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cubicBezTo>
                      <a:pt x="2" y="1"/>
                      <a:pt x="1" y="3"/>
                      <a:pt x="2" y="4"/>
                    </a:cubicBezTo>
                    <a:cubicBezTo>
                      <a:pt x="5" y="5"/>
                      <a:pt x="5" y="3"/>
                      <a:pt x="3" y="1"/>
                    </a:cubicBezTo>
                    <a:cubicBezTo>
                      <a:pt x="0" y="4"/>
                      <a:pt x="1" y="7"/>
                      <a:pt x="5" y="9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49" name="Freeform 1622">
                <a:extLst>
                  <a:ext uri="{FF2B5EF4-FFF2-40B4-BE49-F238E27FC236}">
                    <a16:creationId xmlns:a16="http://schemas.microsoft.com/office/drawing/2014/main" id="{0050FA51-3EC6-429C-97AD-A13400666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1985"/>
                <a:ext cx="10" cy="12"/>
              </a:xfrm>
              <a:custGeom>
                <a:avLst/>
                <a:gdLst>
                  <a:gd name="T0" fmla="*/ 24 w 5"/>
                  <a:gd name="T1" fmla="*/ 24 h 6"/>
                  <a:gd name="T2" fmla="*/ 0 w 5"/>
                  <a:gd name="T3" fmla="*/ 24 h 6"/>
                  <a:gd name="T4" fmla="*/ 24 w 5"/>
                  <a:gd name="T5" fmla="*/ 0 h 6"/>
                  <a:gd name="T6" fmla="*/ 8 w 5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2" y="6"/>
                      <a:pt x="5" y="2"/>
                      <a:pt x="3" y="0"/>
                    </a:cubicBezTo>
                    <a:cubicBezTo>
                      <a:pt x="1" y="0"/>
                      <a:pt x="1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0" name="Freeform 1623">
                <a:extLst>
                  <a:ext uri="{FF2B5EF4-FFF2-40B4-BE49-F238E27FC236}">
                    <a16:creationId xmlns:a16="http://schemas.microsoft.com/office/drawing/2014/main" id="{8683711A-3B17-470E-B41E-9E17F5E78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1738"/>
                <a:ext cx="19" cy="16"/>
              </a:xfrm>
              <a:custGeom>
                <a:avLst/>
                <a:gdLst>
                  <a:gd name="T0" fmla="*/ 55 w 10"/>
                  <a:gd name="T1" fmla="*/ 32 h 8"/>
                  <a:gd name="T2" fmla="*/ 36 w 10"/>
                  <a:gd name="T3" fmla="*/ 40 h 8"/>
                  <a:gd name="T4" fmla="*/ 55 w 10"/>
                  <a:gd name="T5" fmla="*/ 56 h 8"/>
                  <a:gd name="T6" fmla="*/ 40 w 10"/>
                  <a:gd name="T7" fmla="*/ 6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3"/>
                      <a:pt x="6" y="4"/>
                      <a:pt x="5" y="5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10" y="0"/>
                      <a:pt x="0" y="4"/>
                      <a:pt x="6" y="8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1" name="Freeform 1624">
                <a:extLst>
                  <a:ext uri="{FF2B5EF4-FFF2-40B4-BE49-F238E27FC236}">
                    <a16:creationId xmlns:a16="http://schemas.microsoft.com/office/drawing/2014/main" id="{0B5C7A55-56F0-4888-96C1-76FDA68CB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732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0 w 3"/>
                  <a:gd name="T3" fmla="*/ 8 h 3"/>
                  <a:gd name="T4" fmla="*/ 16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2" name="Freeform 1625">
                <a:extLst>
                  <a:ext uri="{FF2B5EF4-FFF2-40B4-BE49-F238E27FC236}">
                    <a16:creationId xmlns:a16="http://schemas.microsoft.com/office/drawing/2014/main" id="{FB9515A5-E299-4873-AEB2-D0F3785CF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675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8 w 3"/>
                  <a:gd name="T3" fmla="*/ 16 h 2"/>
                  <a:gd name="T4" fmla="*/ 13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2"/>
                      <a:pt x="0" y="2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3" name="Freeform 1626">
                <a:extLst>
                  <a:ext uri="{FF2B5EF4-FFF2-40B4-BE49-F238E27FC236}">
                    <a16:creationId xmlns:a16="http://schemas.microsoft.com/office/drawing/2014/main" id="{143D5C0B-5C14-4C8D-999E-F5E7ACF86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1537"/>
                <a:ext cx="10" cy="12"/>
              </a:xfrm>
              <a:custGeom>
                <a:avLst/>
                <a:gdLst>
                  <a:gd name="T0" fmla="*/ 8 w 5"/>
                  <a:gd name="T1" fmla="*/ 16 h 6"/>
                  <a:gd name="T2" fmla="*/ 8 w 5"/>
                  <a:gd name="T3" fmla="*/ 48 h 6"/>
                  <a:gd name="T4" fmla="*/ 8 w 5"/>
                  <a:gd name="T5" fmla="*/ 0 h 6"/>
                  <a:gd name="T6" fmla="*/ 8 w 5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0" y="4"/>
                      <a:pt x="0" y="5"/>
                      <a:pt x="1" y="6"/>
                    </a:cubicBezTo>
                    <a:cubicBezTo>
                      <a:pt x="5" y="5"/>
                      <a:pt x="5" y="1"/>
                      <a:pt x="1" y="0"/>
                    </a:cubicBezTo>
                    <a:cubicBezTo>
                      <a:pt x="0" y="2"/>
                      <a:pt x="1" y="3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4" name="Freeform 1627">
                <a:extLst>
                  <a:ext uri="{FF2B5EF4-FFF2-40B4-BE49-F238E27FC236}">
                    <a16:creationId xmlns:a16="http://schemas.microsoft.com/office/drawing/2014/main" id="{31E17978-32A6-4A5A-BD80-6EE5B085F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1557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5" name="Freeform 1628">
                <a:extLst>
                  <a:ext uri="{FF2B5EF4-FFF2-40B4-BE49-F238E27FC236}">
                    <a16:creationId xmlns:a16="http://schemas.microsoft.com/office/drawing/2014/main" id="{3B5F145B-78B8-46BB-9E3F-0824D90DF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1600"/>
                <a:ext cx="4" cy="6"/>
              </a:xfrm>
              <a:custGeom>
                <a:avLst/>
                <a:gdLst>
                  <a:gd name="T0" fmla="*/ 0 w 2"/>
                  <a:gd name="T1" fmla="*/ 8 h 3"/>
                  <a:gd name="T2" fmla="*/ 8 w 2"/>
                  <a:gd name="T3" fmla="*/ 24 h 3"/>
                  <a:gd name="T4" fmla="*/ 16 w 2"/>
                  <a:gd name="T5" fmla="*/ 0 h 3"/>
                  <a:gd name="T6" fmla="*/ 8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6" name="Freeform 1629">
                <a:extLst>
                  <a:ext uri="{FF2B5EF4-FFF2-40B4-BE49-F238E27FC236}">
                    <a16:creationId xmlns:a16="http://schemas.microsoft.com/office/drawing/2014/main" id="{93946C1C-214F-4C6D-8BFD-06DE2C962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1445"/>
                <a:ext cx="6" cy="8"/>
              </a:xfrm>
              <a:custGeom>
                <a:avLst/>
                <a:gdLst>
                  <a:gd name="T0" fmla="*/ 0 w 3"/>
                  <a:gd name="T1" fmla="*/ 0 h 4"/>
                  <a:gd name="T2" fmla="*/ 16 w 3"/>
                  <a:gd name="T3" fmla="*/ 32 h 4"/>
                  <a:gd name="T4" fmla="*/ 24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7" name="Freeform 1630">
                <a:extLst>
                  <a:ext uri="{FF2B5EF4-FFF2-40B4-BE49-F238E27FC236}">
                    <a16:creationId xmlns:a16="http://schemas.microsoft.com/office/drawing/2014/main" id="{D6F5E7CB-1302-49C6-AF8C-775EE5BDE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1451"/>
                <a:ext cx="9" cy="12"/>
              </a:xfrm>
              <a:custGeom>
                <a:avLst/>
                <a:gdLst>
                  <a:gd name="T0" fmla="*/ 16 w 5"/>
                  <a:gd name="T1" fmla="*/ 8 h 6"/>
                  <a:gd name="T2" fmla="*/ 13 w 5"/>
                  <a:gd name="T3" fmla="*/ 24 h 6"/>
                  <a:gd name="T4" fmla="*/ 13 w 5"/>
                  <a:gd name="T5" fmla="*/ 0 h 6"/>
                  <a:gd name="T6" fmla="*/ 29 w 5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5" y="1"/>
                      <a:pt x="4" y="2"/>
                      <a:pt x="2" y="0"/>
                    </a:cubicBezTo>
                    <a:cubicBezTo>
                      <a:pt x="0" y="2"/>
                      <a:pt x="1" y="6"/>
                      <a:pt x="5" y="6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8" name="Freeform 1631">
                <a:extLst>
                  <a:ext uri="{FF2B5EF4-FFF2-40B4-BE49-F238E27FC236}">
                    <a16:creationId xmlns:a16="http://schemas.microsoft.com/office/drawing/2014/main" id="{0C9FD624-4F0F-4F82-81A0-EA8EB8230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1380"/>
                <a:ext cx="6" cy="8"/>
              </a:xfrm>
              <a:custGeom>
                <a:avLst/>
                <a:gdLst>
                  <a:gd name="T0" fmla="*/ 8 w 3"/>
                  <a:gd name="T1" fmla="*/ 0 h 4"/>
                  <a:gd name="T2" fmla="*/ 0 w 3"/>
                  <a:gd name="T3" fmla="*/ 32 h 4"/>
                  <a:gd name="T4" fmla="*/ 24 w 3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59" name="Freeform 1632">
                <a:extLst>
                  <a:ext uri="{FF2B5EF4-FFF2-40B4-BE49-F238E27FC236}">
                    <a16:creationId xmlns:a16="http://schemas.microsoft.com/office/drawing/2014/main" id="{9E7F2741-96DC-4307-A90B-B9932D594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398"/>
                <a:ext cx="8" cy="8"/>
              </a:xfrm>
              <a:custGeom>
                <a:avLst/>
                <a:gdLst>
                  <a:gd name="T0" fmla="*/ 32 w 4"/>
                  <a:gd name="T1" fmla="*/ 24 h 4"/>
                  <a:gd name="T2" fmla="*/ 0 w 4"/>
                  <a:gd name="T3" fmla="*/ 16 h 4"/>
                  <a:gd name="T4" fmla="*/ 16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0" name="Freeform 1633">
                <a:extLst>
                  <a:ext uri="{FF2B5EF4-FFF2-40B4-BE49-F238E27FC236}">
                    <a16:creationId xmlns:a16="http://schemas.microsoft.com/office/drawing/2014/main" id="{B9669198-0A3E-4282-8757-E13D1B8B8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467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7 w 4"/>
                  <a:gd name="T3" fmla="*/ 24 h 3"/>
                  <a:gd name="T4" fmla="*/ 21 w 4"/>
                  <a:gd name="T5" fmla="*/ 8 h 3"/>
                  <a:gd name="T6" fmla="*/ 12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3" y="2"/>
                      <a:pt x="2" y="3"/>
                      <a:pt x="4" y="1"/>
                    </a:cubicBezTo>
                    <a:cubicBezTo>
                      <a:pt x="3" y="1"/>
                      <a:pt x="2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1" name="Freeform 1634">
                <a:extLst>
                  <a:ext uri="{FF2B5EF4-FFF2-40B4-BE49-F238E27FC236}">
                    <a16:creationId xmlns:a16="http://schemas.microsoft.com/office/drawing/2014/main" id="{6BC30F06-0360-4197-87D0-7EAF39DC9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1467"/>
                <a:ext cx="7" cy="8"/>
              </a:xfrm>
              <a:custGeom>
                <a:avLst/>
                <a:gdLst>
                  <a:gd name="T0" fmla="*/ 7 w 4"/>
                  <a:gd name="T1" fmla="*/ 8 h 4"/>
                  <a:gd name="T2" fmla="*/ 7 w 4"/>
                  <a:gd name="T3" fmla="*/ 32 h 4"/>
                  <a:gd name="T4" fmla="*/ 21 w 4"/>
                  <a:gd name="T5" fmla="*/ 8 h 4"/>
                  <a:gd name="T6" fmla="*/ 0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0"/>
                      <a:pt x="1" y="3"/>
                      <a:pt x="1" y="4"/>
                    </a:cubicBezTo>
                    <a:cubicBezTo>
                      <a:pt x="4" y="3"/>
                      <a:pt x="3" y="3"/>
                      <a:pt x="4" y="1"/>
                    </a:cubicBezTo>
                    <a:cubicBezTo>
                      <a:pt x="1" y="0"/>
                      <a:pt x="1" y="1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2" name="Freeform 1635">
                <a:extLst>
                  <a:ext uri="{FF2B5EF4-FFF2-40B4-BE49-F238E27FC236}">
                    <a16:creationId xmlns:a16="http://schemas.microsoft.com/office/drawing/2014/main" id="{E016A93D-0DC0-46E9-A76A-A5E02A091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146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3" name="Freeform 1636">
                <a:extLst>
                  <a:ext uri="{FF2B5EF4-FFF2-40B4-BE49-F238E27FC236}">
                    <a16:creationId xmlns:a16="http://schemas.microsoft.com/office/drawing/2014/main" id="{CA706592-D986-4ACA-A585-A1251AB9F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500"/>
                <a:ext cx="5" cy="10"/>
              </a:xfrm>
              <a:custGeom>
                <a:avLst/>
                <a:gdLst>
                  <a:gd name="T0" fmla="*/ 5 w 3"/>
                  <a:gd name="T1" fmla="*/ 16 h 5"/>
                  <a:gd name="T2" fmla="*/ 13 w 3"/>
                  <a:gd name="T3" fmla="*/ 8 h 5"/>
                  <a:gd name="T4" fmla="*/ 0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2" y="2"/>
                      <a:pt x="1" y="0"/>
                      <a:pt x="3" y="1"/>
                    </a:cubicBezTo>
                    <a:cubicBezTo>
                      <a:pt x="3" y="3"/>
                      <a:pt x="2" y="4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4" name="Freeform 1637">
                <a:extLst>
                  <a:ext uri="{FF2B5EF4-FFF2-40B4-BE49-F238E27FC236}">
                    <a16:creationId xmlns:a16="http://schemas.microsoft.com/office/drawing/2014/main" id="{57FD6490-A3A9-47AC-B1D9-80188FFE1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1816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16 w 3"/>
                  <a:gd name="T3" fmla="*/ 8 h 3"/>
                  <a:gd name="T4" fmla="*/ 16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5" name="Freeform 1638">
                <a:extLst>
                  <a:ext uri="{FF2B5EF4-FFF2-40B4-BE49-F238E27FC236}">
                    <a16:creationId xmlns:a16="http://schemas.microsoft.com/office/drawing/2014/main" id="{8710062F-10DB-4D15-889E-4A0D07BF9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1887"/>
                <a:ext cx="7" cy="8"/>
              </a:xfrm>
              <a:custGeom>
                <a:avLst/>
                <a:gdLst>
                  <a:gd name="T0" fmla="*/ 12 w 4"/>
                  <a:gd name="T1" fmla="*/ 16 h 4"/>
                  <a:gd name="T2" fmla="*/ 0 w 4"/>
                  <a:gd name="T3" fmla="*/ 24 h 4"/>
                  <a:gd name="T4" fmla="*/ 21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2" y="3"/>
                      <a:pt x="1" y="4"/>
                      <a:pt x="0" y="3"/>
                    </a:cubicBezTo>
                    <a:cubicBezTo>
                      <a:pt x="0" y="0"/>
                      <a:pt x="2" y="0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6" name="Freeform 1639">
                <a:extLst>
                  <a:ext uri="{FF2B5EF4-FFF2-40B4-BE49-F238E27FC236}">
                    <a16:creationId xmlns:a16="http://schemas.microsoft.com/office/drawing/2014/main" id="{B4C48A6C-C00A-4064-B9FC-82A72261A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915"/>
                <a:ext cx="7" cy="8"/>
              </a:xfrm>
              <a:custGeom>
                <a:avLst/>
                <a:gdLst>
                  <a:gd name="T0" fmla="*/ 7 w 4"/>
                  <a:gd name="T1" fmla="*/ 16 h 4"/>
                  <a:gd name="T2" fmla="*/ 21 w 4"/>
                  <a:gd name="T3" fmla="*/ 32 h 4"/>
                  <a:gd name="T4" fmla="*/ 0 w 4"/>
                  <a:gd name="T5" fmla="*/ 8 h 4"/>
                  <a:gd name="T6" fmla="*/ 16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2" y="3"/>
                      <a:pt x="2" y="4"/>
                      <a:pt x="4" y="4"/>
                    </a:cubicBezTo>
                    <a:cubicBezTo>
                      <a:pt x="4" y="1"/>
                      <a:pt x="3" y="0"/>
                      <a:pt x="0" y="1"/>
                    </a:cubicBezTo>
                    <a:cubicBezTo>
                      <a:pt x="1" y="3"/>
                      <a:pt x="2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7" name="Freeform 1640">
                <a:extLst>
                  <a:ext uri="{FF2B5EF4-FFF2-40B4-BE49-F238E27FC236}">
                    <a16:creationId xmlns:a16="http://schemas.microsoft.com/office/drawing/2014/main" id="{E5212F4E-1A21-4744-83AA-81A376F02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1942"/>
                <a:ext cx="6" cy="6"/>
              </a:xfrm>
              <a:custGeom>
                <a:avLst/>
                <a:gdLst>
                  <a:gd name="T0" fmla="*/ 16 w 3"/>
                  <a:gd name="T1" fmla="*/ 24 h 3"/>
                  <a:gd name="T2" fmla="*/ 0 w 3"/>
                  <a:gd name="T3" fmla="*/ 8 h 3"/>
                  <a:gd name="T4" fmla="*/ 24 w 3"/>
                  <a:gd name="T5" fmla="*/ 0 h 3"/>
                  <a:gd name="T6" fmla="*/ 8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2" y="0"/>
                      <a:pt x="1" y="0"/>
                      <a:pt x="3" y="0"/>
                    </a:cubicBezTo>
                    <a:cubicBezTo>
                      <a:pt x="3" y="2"/>
                      <a:pt x="2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8" name="Freeform 1641">
                <a:extLst>
                  <a:ext uri="{FF2B5EF4-FFF2-40B4-BE49-F238E27FC236}">
                    <a16:creationId xmlns:a16="http://schemas.microsoft.com/office/drawing/2014/main" id="{8C4067AC-8F35-4C06-9105-D1920C074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1873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2" y="2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69" name="Freeform 1642">
                <a:extLst>
                  <a:ext uri="{FF2B5EF4-FFF2-40B4-BE49-F238E27FC236}">
                    <a16:creationId xmlns:a16="http://schemas.microsoft.com/office/drawing/2014/main" id="{1868FE8F-B2B5-461E-9436-57F2FE03E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757"/>
                <a:ext cx="9" cy="10"/>
              </a:xfrm>
              <a:custGeom>
                <a:avLst/>
                <a:gdLst>
                  <a:gd name="T0" fmla="*/ 13 w 5"/>
                  <a:gd name="T1" fmla="*/ 16 h 5"/>
                  <a:gd name="T2" fmla="*/ 0 w 5"/>
                  <a:gd name="T3" fmla="*/ 24 h 5"/>
                  <a:gd name="T4" fmla="*/ 23 w 5"/>
                  <a:gd name="T5" fmla="*/ 0 h 5"/>
                  <a:gd name="T6" fmla="*/ 16 w 5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3" y="5"/>
                      <a:pt x="5" y="3"/>
                      <a:pt x="4" y="0"/>
                    </a:cubicBezTo>
                    <a:cubicBezTo>
                      <a:pt x="2" y="1"/>
                      <a:pt x="2" y="2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0" name="Freeform 1643">
                <a:extLst>
                  <a:ext uri="{FF2B5EF4-FFF2-40B4-BE49-F238E27FC236}">
                    <a16:creationId xmlns:a16="http://schemas.microsoft.com/office/drawing/2014/main" id="{B74AB318-E15C-47B6-A541-BDA55909A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1732"/>
                <a:ext cx="7" cy="8"/>
              </a:xfrm>
              <a:custGeom>
                <a:avLst/>
                <a:gdLst>
                  <a:gd name="T0" fmla="*/ 0 w 4"/>
                  <a:gd name="T1" fmla="*/ 0 h 4"/>
                  <a:gd name="T2" fmla="*/ 21 w 4"/>
                  <a:gd name="T3" fmla="*/ 24 h 4"/>
                  <a:gd name="T4" fmla="*/ 12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2"/>
                      <a:pt x="1" y="4"/>
                      <a:pt x="4" y="3"/>
                    </a:cubicBezTo>
                    <a:cubicBezTo>
                      <a:pt x="4" y="2"/>
                      <a:pt x="4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1" name="Freeform 1644">
                <a:extLst>
                  <a:ext uri="{FF2B5EF4-FFF2-40B4-BE49-F238E27FC236}">
                    <a16:creationId xmlns:a16="http://schemas.microsoft.com/office/drawing/2014/main" id="{CCA64AF8-7F86-46C7-89C6-B9621EC43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750"/>
                <a:ext cx="9" cy="9"/>
              </a:xfrm>
              <a:custGeom>
                <a:avLst/>
                <a:gdLst>
                  <a:gd name="T0" fmla="*/ 13 w 5"/>
                  <a:gd name="T1" fmla="*/ 29 h 5"/>
                  <a:gd name="T2" fmla="*/ 29 w 5"/>
                  <a:gd name="T3" fmla="*/ 13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2"/>
                      <a:pt x="2" y="0"/>
                      <a:pt x="5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2" name="Freeform 1645">
                <a:extLst>
                  <a:ext uri="{FF2B5EF4-FFF2-40B4-BE49-F238E27FC236}">
                    <a16:creationId xmlns:a16="http://schemas.microsoft.com/office/drawing/2014/main" id="{08536FE2-D4AB-41C0-8B4B-46AE351AA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2105"/>
                <a:ext cx="4" cy="8"/>
              </a:xfrm>
              <a:custGeom>
                <a:avLst/>
                <a:gdLst>
                  <a:gd name="T0" fmla="*/ 0 w 2"/>
                  <a:gd name="T1" fmla="*/ 32 h 4"/>
                  <a:gd name="T2" fmla="*/ 0 w 2"/>
                  <a:gd name="T3" fmla="*/ 8 h 4"/>
                  <a:gd name="T4" fmla="*/ 16 w 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3" name="Freeform 1646">
                <a:extLst>
                  <a:ext uri="{FF2B5EF4-FFF2-40B4-BE49-F238E27FC236}">
                    <a16:creationId xmlns:a16="http://schemas.microsoft.com/office/drawing/2014/main" id="{C92C50C7-F45A-43FC-B5FD-56186A564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1913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4" name="Freeform 1647">
                <a:extLst>
                  <a:ext uri="{FF2B5EF4-FFF2-40B4-BE49-F238E27FC236}">
                    <a16:creationId xmlns:a16="http://schemas.microsoft.com/office/drawing/2014/main" id="{AF4807D7-3B3F-466C-99EA-41EFFBB0C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1712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5" name="Freeform 1648">
                <a:extLst>
                  <a:ext uri="{FF2B5EF4-FFF2-40B4-BE49-F238E27FC236}">
                    <a16:creationId xmlns:a16="http://schemas.microsoft.com/office/drawing/2014/main" id="{A1A613DA-4446-48A8-B6F3-5698AA6F2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1516"/>
                <a:ext cx="5" cy="10"/>
              </a:xfrm>
              <a:custGeom>
                <a:avLst/>
                <a:gdLst>
                  <a:gd name="T0" fmla="*/ 13 w 3"/>
                  <a:gd name="T1" fmla="*/ 32 h 5"/>
                  <a:gd name="T2" fmla="*/ 5 w 3"/>
                  <a:gd name="T3" fmla="*/ 40 h 5"/>
                  <a:gd name="T4" fmla="*/ 5 w 3"/>
                  <a:gd name="T5" fmla="*/ 0 h 5"/>
                  <a:gd name="T6" fmla="*/ 8 w 3"/>
                  <a:gd name="T7" fmla="*/ 24 h 5"/>
                  <a:gd name="T8" fmla="*/ 0 w 3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6" name="Freeform 1649">
                <a:extLst>
                  <a:ext uri="{FF2B5EF4-FFF2-40B4-BE49-F238E27FC236}">
                    <a16:creationId xmlns:a16="http://schemas.microsoft.com/office/drawing/2014/main" id="{69755805-329B-4969-BE1A-0AE80E95D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1506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7" name="Freeform 1650">
                <a:extLst>
                  <a:ext uri="{FF2B5EF4-FFF2-40B4-BE49-F238E27FC236}">
                    <a16:creationId xmlns:a16="http://schemas.microsoft.com/office/drawing/2014/main" id="{1B80CDD6-5D03-4DE5-BDD5-E1EA52957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1504"/>
                <a:ext cx="5" cy="10"/>
              </a:xfrm>
              <a:custGeom>
                <a:avLst/>
                <a:gdLst>
                  <a:gd name="T0" fmla="*/ 0 w 3"/>
                  <a:gd name="T1" fmla="*/ 16 h 5"/>
                  <a:gd name="T2" fmla="*/ 0 w 3"/>
                  <a:gd name="T3" fmla="*/ 32 h 5"/>
                  <a:gd name="T4" fmla="*/ 13 w 3"/>
                  <a:gd name="T5" fmla="*/ 16 h 5"/>
                  <a:gd name="T6" fmla="*/ 0 w 3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2" y="3"/>
                      <a:pt x="2" y="5"/>
                      <a:pt x="3" y="2"/>
                    </a:cubicBezTo>
                    <a:cubicBezTo>
                      <a:pt x="0" y="0"/>
                      <a:pt x="1" y="3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8" name="Freeform 1651">
                <a:extLst>
                  <a:ext uri="{FF2B5EF4-FFF2-40B4-BE49-F238E27FC236}">
                    <a16:creationId xmlns:a16="http://schemas.microsoft.com/office/drawing/2014/main" id="{263B880D-AA6A-4F73-99AF-7EEFD8998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508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79" name="Freeform 1652">
                <a:extLst>
                  <a:ext uri="{FF2B5EF4-FFF2-40B4-BE49-F238E27FC236}">
                    <a16:creationId xmlns:a16="http://schemas.microsoft.com/office/drawing/2014/main" id="{5637F65F-448F-4848-9043-DB13BF7E7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508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0" name="Freeform 1653">
                <a:extLst>
                  <a:ext uri="{FF2B5EF4-FFF2-40B4-BE49-F238E27FC236}">
                    <a16:creationId xmlns:a16="http://schemas.microsoft.com/office/drawing/2014/main" id="{40404BD2-D6F2-4352-973E-B08D14D20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563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24 w 3"/>
                  <a:gd name="T3" fmla="*/ 16 h 3"/>
                  <a:gd name="T4" fmla="*/ 0 w 3"/>
                  <a:gd name="T5" fmla="*/ 24 h 3"/>
                  <a:gd name="T6" fmla="*/ 16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1" name="Freeform 1654">
                <a:extLst>
                  <a:ext uri="{FF2B5EF4-FFF2-40B4-BE49-F238E27FC236}">
                    <a16:creationId xmlns:a16="http://schemas.microsoft.com/office/drawing/2014/main" id="{5C2B7FEA-F95C-4A00-B19F-0A1C2B4C6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610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8 h 3"/>
                  <a:gd name="T4" fmla="*/ 8 w 1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2" name="Freeform 1655">
                <a:extLst>
                  <a:ext uri="{FF2B5EF4-FFF2-40B4-BE49-F238E27FC236}">
                    <a16:creationId xmlns:a16="http://schemas.microsoft.com/office/drawing/2014/main" id="{2B814D6D-E652-459D-B2A4-29F660163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506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16 h 3"/>
                  <a:gd name="T4" fmla="*/ 16 w 2"/>
                  <a:gd name="T5" fmla="*/ 0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3" name="Freeform 1656">
                <a:extLst>
                  <a:ext uri="{FF2B5EF4-FFF2-40B4-BE49-F238E27FC236}">
                    <a16:creationId xmlns:a16="http://schemas.microsoft.com/office/drawing/2014/main" id="{3FF435CE-5616-42B0-9253-1B2F7C157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429"/>
                <a:ext cx="6" cy="2"/>
              </a:xfrm>
              <a:custGeom>
                <a:avLst/>
                <a:gdLst>
                  <a:gd name="T0" fmla="*/ 16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0"/>
                      <a:pt x="2" y="1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4" name="Freeform 1657">
                <a:extLst>
                  <a:ext uri="{FF2B5EF4-FFF2-40B4-BE49-F238E27FC236}">
                    <a16:creationId xmlns:a16="http://schemas.microsoft.com/office/drawing/2014/main" id="{0563136E-6384-4E30-A05D-86662457C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1459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5" name="Freeform 1658">
                <a:extLst>
                  <a:ext uri="{FF2B5EF4-FFF2-40B4-BE49-F238E27FC236}">
                    <a16:creationId xmlns:a16="http://schemas.microsoft.com/office/drawing/2014/main" id="{E74FD608-0F7E-4E6E-A8A8-0ABAD845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245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6" name="Freeform 1659">
                <a:extLst>
                  <a:ext uri="{FF2B5EF4-FFF2-40B4-BE49-F238E27FC236}">
                    <a16:creationId xmlns:a16="http://schemas.microsoft.com/office/drawing/2014/main" id="{6C8D548E-55E1-4E42-A398-167A54349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8" y="1270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0 w 2"/>
                  <a:gd name="T3" fmla="*/ 8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7" name="Freeform 1660">
                <a:extLst>
                  <a:ext uri="{FF2B5EF4-FFF2-40B4-BE49-F238E27FC236}">
                    <a16:creationId xmlns:a16="http://schemas.microsoft.com/office/drawing/2014/main" id="{8106E5F2-3F45-4367-A1BE-8DB6A426B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349"/>
                <a:ext cx="7" cy="10"/>
              </a:xfrm>
              <a:custGeom>
                <a:avLst/>
                <a:gdLst>
                  <a:gd name="T0" fmla="*/ 0 w 4"/>
                  <a:gd name="T1" fmla="*/ 0 h 5"/>
                  <a:gd name="T2" fmla="*/ 7 w 4"/>
                  <a:gd name="T3" fmla="*/ 40 h 5"/>
                  <a:gd name="T4" fmla="*/ 12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1"/>
                      <a:pt x="1" y="4"/>
                      <a:pt x="1" y="5"/>
                    </a:cubicBezTo>
                    <a:cubicBezTo>
                      <a:pt x="3" y="4"/>
                      <a:pt x="4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8" name="Freeform 1661">
                <a:extLst>
                  <a:ext uri="{FF2B5EF4-FFF2-40B4-BE49-F238E27FC236}">
                    <a16:creationId xmlns:a16="http://schemas.microsoft.com/office/drawing/2014/main" id="{086F115E-1AE9-48DC-AFCA-7DD66244C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373"/>
                <a:ext cx="2" cy="7"/>
              </a:xfrm>
              <a:custGeom>
                <a:avLst/>
                <a:gdLst>
                  <a:gd name="T0" fmla="*/ 8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89" name="Freeform 1662">
                <a:extLst>
                  <a:ext uri="{FF2B5EF4-FFF2-40B4-BE49-F238E27FC236}">
                    <a16:creationId xmlns:a16="http://schemas.microsoft.com/office/drawing/2014/main" id="{5BF884E6-16C6-4E60-AA3C-69785060C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290"/>
                <a:ext cx="16" cy="20"/>
              </a:xfrm>
              <a:custGeom>
                <a:avLst/>
                <a:gdLst>
                  <a:gd name="T0" fmla="*/ 28 w 9"/>
                  <a:gd name="T1" fmla="*/ 0 h 10"/>
                  <a:gd name="T2" fmla="*/ 16 w 9"/>
                  <a:gd name="T3" fmla="*/ 64 h 10"/>
                  <a:gd name="T4" fmla="*/ 44 w 9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cubicBezTo>
                      <a:pt x="1" y="0"/>
                      <a:pt x="0" y="6"/>
                      <a:pt x="3" y="8"/>
                    </a:cubicBezTo>
                    <a:cubicBezTo>
                      <a:pt x="5" y="10"/>
                      <a:pt x="9" y="7"/>
                      <a:pt x="8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0" name="Freeform 1663">
                <a:extLst>
                  <a:ext uri="{FF2B5EF4-FFF2-40B4-BE49-F238E27FC236}">
                    <a16:creationId xmlns:a16="http://schemas.microsoft.com/office/drawing/2014/main" id="{D1E45E41-5F6F-4649-BF12-A40B7D23D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229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1" name="Freeform 1664">
                <a:extLst>
                  <a:ext uri="{FF2B5EF4-FFF2-40B4-BE49-F238E27FC236}">
                    <a16:creationId xmlns:a16="http://schemas.microsoft.com/office/drawing/2014/main" id="{496BE064-2D7D-4E00-98D3-29ADC924D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312"/>
                <a:ext cx="11" cy="4"/>
              </a:xfrm>
              <a:custGeom>
                <a:avLst/>
                <a:gdLst>
                  <a:gd name="T0" fmla="*/ 0 w 6"/>
                  <a:gd name="T1" fmla="*/ 0 h 2"/>
                  <a:gd name="T2" fmla="*/ 37 w 6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2" name="Freeform 1665">
                <a:extLst>
                  <a:ext uri="{FF2B5EF4-FFF2-40B4-BE49-F238E27FC236}">
                    <a16:creationId xmlns:a16="http://schemas.microsoft.com/office/drawing/2014/main" id="{90C42450-8389-4A5C-A332-567F9171A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2384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3" name="Freeform 1666">
                <a:extLst>
                  <a:ext uri="{FF2B5EF4-FFF2-40B4-BE49-F238E27FC236}">
                    <a16:creationId xmlns:a16="http://schemas.microsoft.com/office/drawing/2014/main" id="{025BBE5A-B6F4-437C-A3C6-E69B49622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345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16 h 3"/>
                  <a:gd name="T4" fmla="*/ 21 w 4"/>
                  <a:gd name="T5" fmla="*/ 8 h 3"/>
                  <a:gd name="T6" fmla="*/ 7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4" name="Freeform 1667">
                <a:extLst>
                  <a:ext uri="{FF2B5EF4-FFF2-40B4-BE49-F238E27FC236}">
                    <a16:creationId xmlns:a16="http://schemas.microsoft.com/office/drawing/2014/main" id="{D0A07622-44B8-406B-B0B8-9BA2D3859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335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13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2" y="0"/>
                      <a:pt x="2" y="1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5" name="Freeform 1668">
                <a:extLst>
                  <a:ext uri="{FF2B5EF4-FFF2-40B4-BE49-F238E27FC236}">
                    <a16:creationId xmlns:a16="http://schemas.microsoft.com/office/drawing/2014/main" id="{A3A9A91F-2A53-460E-9F0B-A74DA09C4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378"/>
                <a:ext cx="1" cy="4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16 h 2"/>
                  <a:gd name="T4" fmla="*/ 0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6" name="Freeform 1669">
                <a:extLst>
                  <a:ext uri="{FF2B5EF4-FFF2-40B4-BE49-F238E27FC236}">
                    <a16:creationId xmlns:a16="http://schemas.microsoft.com/office/drawing/2014/main" id="{007D75B2-1511-42BE-814A-FB7A8720E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2294"/>
                <a:ext cx="38" cy="25"/>
              </a:xfrm>
              <a:custGeom>
                <a:avLst/>
                <a:gdLst>
                  <a:gd name="T0" fmla="*/ 45 w 21"/>
                  <a:gd name="T1" fmla="*/ 8 h 13"/>
                  <a:gd name="T2" fmla="*/ 45 w 21"/>
                  <a:gd name="T3" fmla="*/ 0 h 13"/>
                  <a:gd name="T4" fmla="*/ 45 w 21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8" y="1"/>
                    </a:moveTo>
                    <a:cubicBezTo>
                      <a:pt x="0" y="13"/>
                      <a:pt x="21" y="3"/>
                      <a:pt x="8" y="0"/>
                    </a:cubicBezTo>
                    <a:cubicBezTo>
                      <a:pt x="7" y="1"/>
                      <a:pt x="7" y="2"/>
                      <a:pt x="8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7" name="Freeform 1670">
                <a:extLst>
                  <a:ext uri="{FF2B5EF4-FFF2-40B4-BE49-F238E27FC236}">
                    <a16:creationId xmlns:a16="http://schemas.microsoft.com/office/drawing/2014/main" id="{E811AFF2-C62E-453A-AA8B-76C19CD32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2300"/>
                <a:ext cx="6" cy="6"/>
              </a:xfrm>
              <a:custGeom>
                <a:avLst/>
                <a:gdLst>
                  <a:gd name="T0" fmla="*/ 24 w 3"/>
                  <a:gd name="T1" fmla="*/ 16 h 3"/>
                  <a:gd name="T2" fmla="*/ 0 w 3"/>
                  <a:gd name="T3" fmla="*/ 0 h 3"/>
                  <a:gd name="T4" fmla="*/ 24 w 3"/>
                  <a:gd name="T5" fmla="*/ 24 h 3"/>
                  <a:gd name="T6" fmla="*/ 0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8" name="Freeform 1671">
                <a:extLst>
                  <a:ext uri="{FF2B5EF4-FFF2-40B4-BE49-F238E27FC236}">
                    <a16:creationId xmlns:a16="http://schemas.microsoft.com/office/drawing/2014/main" id="{F4A522D5-F11B-4E8B-8D87-5A01F154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2308"/>
                <a:ext cx="12" cy="9"/>
              </a:xfrm>
              <a:custGeom>
                <a:avLst/>
                <a:gdLst>
                  <a:gd name="T0" fmla="*/ 16 w 6"/>
                  <a:gd name="T1" fmla="*/ 0 h 5"/>
                  <a:gd name="T2" fmla="*/ 8 w 6"/>
                  <a:gd name="T3" fmla="*/ 23 h 5"/>
                  <a:gd name="T4" fmla="*/ 48 w 6"/>
                  <a:gd name="T5" fmla="*/ 13 h 5"/>
                  <a:gd name="T6" fmla="*/ 8 w 6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5"/>
                      <a:pt x="5" y="4"/>
                      <a:pt x="6" y="2"/>
                    </a:cubicBezTo>
                    <a:cubicBezTo>
                      <a:pt x="4" y="0"/>
                      <a:pt x="2" y="0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599" name="Freeform 1672">
                <a:extLst>
                  <a:ext uri="{FF2B5EF4-FFF2-40B4-BE49-F238E27FC236}">
                    <a16:creationId xmlns:a16="http://schemas.microsoft.com/office/drawing/2014/main" id="{1150CE5F-D13B-4E87-92D6-859F3BE5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2369"/>
                <a:ext cx="4" cy="7"/>
              </a:xfrm>
              <a:custGeom>
                <a:avLst/>
                <a:gdLst>
                  <a:gd name="T0" fmla="*/ 8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0" name="Freeform 1673">
                <a:extLst>
                  <a:ext uri="{FF2B5EF4-FFF2-40B4-BE49-F238E27FC236}">
                    <a16:creationId xmlns:a16="http://schemas.microsoft.com/office/drawing/2014/main" id="{6A5B2A68-A46A-4592-8038-7AD74E6DB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343"/>
                <a:ext cx="7" cy="8"/>
              </a:xfrm>
              <a:custGeom>
                <a:avLst/>
                <a:gdLst>
                  <a:gd name="T0" fmla="*/ 0 w 4"/>
                  <a:gd name="T1" fmla="*/ 0 h 4"/>
                  <a:gd name="T2" fmla="*/ 12 w 4"/>
                  <a:gd name="T3" fmla="*/ 32 h 4"/>
                  <a:gd name="T4" fmla="*/ 21 w 4"/>
                  <a:gd name="T5" fmla="*/ 8 h 4"/>
                  <a:gd name="T6" fmla="*/ 12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0" y="3"/>
                      <a:pt x="2" y="4"/>
                    </a:cubicBezTo>
                    <a:cubicBezTo>
                      <a:pt x="3" y="3"/>
                      <a:pt x="4" y="3"/>
                      <a:pt x="4" y="1"/>
                    </a:cubicBezTo>
                    <a:cubicBezTo>
                      <a:pt x="2" y="0"/>
                      <a:pt x="3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1" name="Freeform 1674">
                <a:extLst>
                  <a:ext uri="{FF2B5EF4-FFF2-40B4-BE49-F238E27FC236}">
                    <a16:creationId xmlns:a16="http://schemas.microsoft.com/office/drawing/2014/main" id="{9F917439-144F-467D-829E-42EAB7A2E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234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2" name="Freeform 1675">
                <a:extLst>
                  <a:ext uri="{FF2B5EF4-FFF2-40B4-BE49-F238E27FC236}">
                    <a16:creationId xmlns:a16="http://schemas.microsoft.com/office/drawing/2014/main" id="{C0ADB3A1-E6B8-4673-9F3E-BC623081B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1" y="237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3" name="Freeform 1676">
                <a:extLst>
                  <a:ext uri="{FF2B5EF4-FFF2-40B4-BE49-F238E27FC236}">
                    <a16:creationId xmlns:a16="http://schemas.microsoft.com/office/drawing/2014/main" id="{11208AB8-B5D0-43EE-81C0-0880531C0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" y="2205"/>
                <a:ext cx="59" cy="44"/>
              </a:xfrm>
              <a:custGeom>
                <a:avLst/>
                <a:gdLst>
                  <a:gd name="T0" fmla="*/ 164 w 32"/>
                  <a:gd name="T1" fmla="*/ 16 h 22"/>
                  <a:gd name="T2" fmla="*/ 149 w 32"/>
                  <a:gd name="T3" fmla="*/ 88 h 22"/>
                  <a:gd name="T4" fmla="*/ 133 w 32"/>
                  <a:gd name="T5" fmla="*/ 16 h 22"/>
                  <a:gd name="T6" fmla="*/ 101 w 32"/>
                  <a:gd name="T7" fmla="*/ 96 h 22"/>
                  <a:gd name="T8" fmla="*/ 133 w 32"/>
                  <a:gd name="T9" fmla="*/ 88 h 22"/>
                  <a:gd name="T10" fmla="*/ 76 w 32"/>
                  <a:gd name="T11" fmla="*/ 136 h 22"/>
                  <a:gd name="T12" fmla="*/ 149 w 32"/>
                  <a:gd name="T13" fmla="*/ 64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26" y="2"/>
                    </a:moveTo>
                    <a:cubicBezTo>
                      <a:pt x="24" y="4"/>
                      <a:pt x="23" y="8"/>
                      <a:pt x="24" y="11"/>
                    </a:cubicBezTo>
                    <a:cubicBezTo>
                      <a:pt x="32" y="10"/>
                      <a:pt x="29" y="0"/>
                      <a:pt x="21" y="2"/>
                    </a:cubicBezTo>
                    <a:cubicBezTo>
                      <a:pt x="18" y="3"/>
                      <a:pt x="13" y="9"/>
                      <a:pt x="16" y="12"/>
                    </a:cubicBezTo>
                    <a:cubicBezTo>
                      <a:pt x="18" y="14"/>
                      <a:pt x="21" y="14"/>
                      <a:pt x="21" y="11"/>
                    </a:cubicBezTo>
                    <a:cubicBezTo>
                      <a:pt x="21" y="3"/>
                      <a:pt x="0" y="9"/>
                      <a:pt x="12" y="17"/>
                    </a:cubicBezTo>
                    <a:cubicBezTo>
                      <a:pt x="20" y="22"/>
                      <a:pt x="23" y="14"/>
                      <a:pt x="24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4" name="Freeform 1677">
                <a:extLst>
                  <a:ext uri="{FF2B5EF4-FFF2-40B4-BE49-F238E27FC236}">
                    <a16:creationId xmlns:a16="http://schemas.microsoft.com/office/drawing/2014/main" id="{A6B38149-D101-43CF-8931-86FD1E6C8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2245"/>
                <a:ext cx="10" cy="16"/>
              </a:xfrm>
              <a:custGeom>
                <a:avLst/>
                <a:gdLst>
                  <a:gd name="T0" fmla="*/ 8 w 5"/>
                  <a:gd name="T1" fmla="*/ 0 h 8"/>
                  <a:gd name="T2" fmla="*/ 16 w 5"/>
                  <a:gd name="T3" fmla="*/ 64 h 8"/>
                  <a:gd name="T4" fmla="*/ 24 w 5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3"/>
                      <a:pt x="0" y="5"/>
                      <a:pt x="2" y="8"/>
                    </a:cubicBezTo>
                    <a:cubicBezTo>
                      <a:pt x="4" y="7"/>
                      <a:pt x="5" y="5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5" name="Freeform 1678">
                <a:extLst>
                  <a:ext uri="{FF2B5EF4-FFF2-40B4-BE49-F238E27FC236}">
                    <a16:creationId xmlns:a16="http://schemas.microsoft.com/office/drawing/2014/main" id="{46CEDB9B-C44A-41EB-9C0A-A24B8636E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2219"/>
                <a:ext cx="11" cy="10"/>
              </a:xfrm>
              <a:custGeom>
                <a:avLst/>
                <a:gdLst>
                  <a:gd name="T0" fmla="*/ 7 w 6"/>
                  <a:gd name="T1" fmla="*/ 0 h 5"/>
                  <a:gd name="T2" fmla="*/ 13 w 6"/>
                  <a:gd name="T3" fmla="*/ 32 h 5"/>
                  <a:gd name="T4" fmla="*/ 37 w 6"/>
                  <a:gd name="T5" fmla="*/ 16 h 5"/>
                  <a:gd name="T6" fmla="*/ 0 w 6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4" y="5"/>
                      <a:pt x="5" y="4"/>
                      <a:pt x="6" y="2"/>
                    </a:cubicBezTo>
                    <a:cubicBezTo>
                      <a:pt x="5" y="0"/>
                      <a:pt x="2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6" name="Freeform 1679">
                <a:extLst>
                  <a:ext uri="{FF2B5EF4-FFF2-40B4-BE49-F238E27FC236}">
                    <a16:creationId xmlns:a16="http://schemas.microsoft.com/office/drawing/2014/main" id="{DD3A61C1-3900-4244-8D5E-D8023F9D5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2235"/>
                <a:ext cx="3" cy="6"/>
              </a:xfrm>
              <a:custGeom>
                <a:avLst/>
                <a:gdLst>
                  <a:gd name="T0" fmla="*/ 8 w 2"/>
                  <a:gd name="T1" fmla="*/ 16 h 3"/>
                  <a:gd name="T2" fmla="*/ 5 w 2"/>
                  <a:gd name="T3" fmla="*/ 16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7" name="Freeform 1680">
                <a:extLst>
                  <a:ext uri="{FF2B5EF4-FFF2-40B4-BE49-F238E27FC236}">
                    <a16:creationId xmlns:a16="http://schemas.microsoft.com/office/drawing/2014/main" id="{D1A23073-31CB-4F28-8BC0-5122CAADC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225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8" name="Freeform 1681">
                <a:extLst>
                  <a:ext uri="{FF2B5EF4-FFF2-40B4-BE49-F238E27FC236}">
                    <a16:creationId xmlns:a16="http://schemas.microsoft.com/office/drawing/2014/main" id="{D22E45B3-4812-4FC9-85C8-001B79C02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225"/>
                <a:ext cx="7" cy="10"/>
              </a:xfrm>
              <a:custGeom>
                <a:avLst/>
                <a:gdLst>
                  <a:gd name="T0" fmla="*/ 12 w 4"/>
                  <a:gd name="T1" fmla="*/ 8 h 5"/>
                  <a:gd name="T2" fmla="*/ 7 w 4"/>
                  <a:gd name="T3" fmla="*/ 32 h 5"/>
                  <a:gd name="T4" fmla="*/ 12 w 4"/>
                  <a:gd name="T5" fmla="*/ 0 h 5"/>
                  <a:gd name="T6" fmla="*/ 7 w 4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4" y="3"/>
                      <a:pt x="4" y="2"/>
                      <a:pt x="2" y="0"/>
                    </a:cubicBezTo>
                    <a:cubicBezTo>
                      <a:pt x="0" y="1"/>
                      <a:pt x="0" y="3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09" name="Freeform 1682">
                <a:extLst>
                  <a:ext uri="{FF2B5EF4-FFF2-40B4-BE49-F238E27FC236}">
                    <a16:creationId xmlns:a16="http://schemas.microsoft.com/office/drawing/2014/main" id="{286AE4D0-A193-4A49-8B8E-7E5A60EB7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2257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0" name="Freeform 1683">
                <a:extLst>
                  <a:ext uri="{FF2B5EF4-FFF2-40B4-BE49-F238E27FC236}">
                    <a16:creationId xmlns:a16="http://schemas.microsoft.com/office/drawing/2014/main" id="{A9629309-E3BE-4EF0-8A44-58E1524A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359"/>
                <a:ext cx="7" cy="11"/>
              </a:xfrm>
              <a:custGeom>
                <a:avLst/>
                <a:gdLst>
                  <a:gd name="T0" fmla="*/ 12 w 4"/>
                  <a:gd name="T1" fmla="*/ 20 h 6"/>
                  <a:gd name="T2" fmla="*/ 7 w 4"/>
                  <a:gd name="T3" fmla="*/ 37 h 6"/>
                  <a:gd name="T4" fmla="*/ 21 w 4"/>
                  <a:gd name="T5" fmla="*/ 0 h 6"/>
                  <a:gd name="T6" fmla="*/ 12 w 4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1" y="4"/>
                      <a:pt x="0" y="4"/>
                      <a:pt x="1" y="6"/>
                    </a:cubicBezTo>
                    <a:cubicBezTo>
                      <a:pt x="3" y="5"/>
                      <a:pt x="4" y="2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1" name="Freeform 1684">
                <a:extLst>
                  <a:ext uri="{FF2B5EF4-FFF2-40B4-BE49-F238E27FC236}">
                    <a16:creationId xmlns:a16="http://schemas.microsoft.com/office/drawing/2014/main" id="{82B8C028-C557-4660-A37B-2F6D2BED7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1742"/>
                <a:ext cx="20" cy="29"/>
              </a:xfrm>
              <a:custGeom>
                <a:avLst/>
                <a:gdLst>
                  <a:gd name="T0" fmla="*/ 53 w 11"/>
                  <a:gd name="T1" fmla="*/ 44 h 15"/>
                  <a:gd name="T2" fmla="*/ 36 w 11"/>
                  <a:gd name="T3" fmla="*/ 93 h 15"/>
                  <a:gd name="T4" fmla="*/ 49 w 11"/>
                  <a:gd name="T5" fmla="*/ 37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9" y="6"/>
                    </a:moveTo>
                    <a:cubicBezTo>
                      <a:pt x="3" y="0"/>
                      <a:pt x="0" y="11"/>
                      <a:pt x="6" y="13"/>
                    </a:cubicBezTo>
                    <a:cubicBezTo>
                      <a:pt x="11" y="15"/>
                      <a:pt x="10" y="7"/>
                      <a:pt x="8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2" name="Freeform 1685">
                <a:extLst>
                  <a:ext uri="{FF2B5EF4-FFF2-40B4-BE49-F238E27FC236}">
                    <a16:creationId xmlns:a16="http://schemas.microsoft.com/office/drawing/2014/main" id="{52B1A3F2-5ABA-4601-9DB7-D9DD63A0C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708"/>
                <a:ext cx="29" cy="20"/>
              </a:xfrm>
              <a:custGeom>
                <a:avLst/>
                <a:gdLst>
                  <a:gd name="T0" fmla="*/ 24 w 16"/>
                  <a:gd name="T1" fmla="*/ 32 h 10"/>
                  <a:gd name="T2" fmla="*/ 13 w 16"/>
                  <a:gd name="T3" fmla="*/ 24 h 10"/>
                  <a:gd name="T4" fmla="*/ 53 w 16"/>
                  <a:gd name="T5" fmla="*/ 0 h 10"/>
                  <a:gd name="T6" fmla="*/ 96 w 16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4" y="4"/>
                    </a:moveTo>
                    <a:cubicBezTo>
                      <a:pt x="3" y="4"/>
                      <a:pt x="3" y="4"/>
                      <a:pt x="2" y="3"/>
                    </a:cubicBezTo>
                    <a:cubicBezTo>
                      <a:pt x="0" y="10"/>
                      <a:pt x="12" y="6"/>
                      <a:pt x="9" y="0"/>
                    </a:cubicBezTo>
                    <a:cubicBezTo>
                      <a:pt x="11" y="2"/>
                      <a:pt x="14" y="2"/>
                      <a:pt x="1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3" name="Freeform 1686">
                <a:extLst>
                  <a:ext uri="{FF2B5EF4-FFF2-40B4-BE49-F238E27FC236}">
                    <a16:creationId xmlns:a16="http://schemas.microsoft.com/office/drawing/2014/main" id="{076C7D7E-5C03-4DD6-A112-035C72969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1873"/>
                <a:ext cx="28" cy="26"/>
              </a:xfrm>
              <a:custGeom>
                <a:avLst/>
                <a:gdLst>
                  <a:gd name="T0" fmla="*/ 39 w 15"/>
                  <a:gd name="T1" fmla="*/ 32 h 13"/>
                  <a:gd name="T2" fmla="*/ 32 w 15"/>
                  <a:gd name="T3" fmla="*/ 16 h 13"/>
                  <a:gd name="T4" fmla="*/ 77 w 15"/>
                  <a:gd name="T5" fmla="*/ 88 h 13"/>
                  <a:gd name="T6" fmla="*/ 45 w 15"/>
                  <a:gd name="T7" fmla="*/ 4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6" y="4"/>
                    </a:moveTo>
                    <a:cubicBezTo>
                      <a:pt x="6" y="3"/>
                      <a:pt x="6" y="3"/>
                      <a:pt x="5" y="2"/>
                    </a:cubicBezTo>
                    <a:cubicBezTo>
                      <a:pt x="0" y="6"/>
                      <a:pt x="9" y="13"/>
                      <a:pt x="12" y="11"/>
                    </a:cubicBezTo>
                    <a:cubicBezTo>
                      <a:pt x="15" y="8"/>
                      <a:pt x="10" y="0"/>
                      <a:pt x="7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4" name="Freeform 1687">
                <a:extLst>
                  <a:ext uri="{FF2B5EF4-FFF2-40B4-BE49-F238E27FC236}">
                    <a16:creationId xmlns:a16="http://schemas.microsoft.com/office/drawing/2014/main" id="{01443272-C73B-4CF1-BBE3-3E20B83D5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3" y="1952"/>
                <a:ext cx="19" cy="26"/>
              </a:xfrm>
              <a:custGeom>
                <a:avLst/>
                <a:gdLst>
                  <a:gd name="T0" fmla="*/ 21 w 10"/>
                  <a:gd name="T1" fmla="*/ 16 h 13"/>
                  <a:gd name="T2" fmla="*/ 15 w 10"/>
                  <a:gd name="T3" fmla="*/ 8 h 13"/>
                  <a:gd name="T4" fmla="*/ 36 w 10"/>
                  <a:gd name="T5" fmla="*/ 104 h 13"/>
                  <a:gd name="T6" fmla="*/ 21 w 10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3" y="2"/>
                    </a:moveTo>
                    <a:cubicBezTo>
                      <a:pt x="3" y="2"/>
                      <a:pt x="2" y="2"/>
                      <a:pt x="2" y="1"/>
                    </a:cubicBezTo>
                    <a:cubicBezTo>
                      <a:pt x="0" y="4"/>
                      <a:pt x="0" y="13"/>
                      <a:pt x="5" y="13"/>
                    </a:cubicBezTo>
                    <a:cubicBezTo>
                      <a:pt x="10" y="12"/>
                      <a:pt x="5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5" name="Freeform 1688">
                <a:extLst>
                  <a:ext uri="{FF2B5EF4-FFF2-40B4-BE49-F238E27FC236}">
                    <a16:creationId xmlns:a16="http://schemas.microsoft.com/office/drawing/2014/main" id="{C608CCFF-249E-4C77-9C34-63CD53054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056"/>
                <a:ext cx="6" cy="8"/>
              </a:xfrm>
              <a:custGeom>
                <a:avLst/>
                <a:gdLst>
                  <a:gd name="T0" fmla="*/ 24 w 3"/>
                  <a:gd name="T1" fmla="*/ 16 h 4"/>
                  <a:gd name="T2" fmla="*/ 16 w 3"/>
                  <a:gd name="T3" fmla="*/ 8 h 4"/>
                  <a:gd name="T4" fmla="*/ 24 w 3"/>
                  <a:gd name="T5" fmla="*/ 24 h 4"/>
                  <a:gd name="T6" fmla="*/ 0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3" y="0"/>
                      <a:pt x="0" y="1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6" name="Freeform 1689">
                <a:extLst>
                  <a:ext uri="{FF2B5EF4-FFF2-40B4-BE49-F238E27FC236}">
                    <a16:creationId xmlns:a16="http://schemas.microsoft.com/office/drawing/2014/main" id="{C23F1C04-7F6E-4366-8EEA-67CA70F82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149"/>
                <a:ext cx="9" cy="3"/>
              </a:xfrm>
              <a:custGeom>
                <a:avLst/>
                <a:gdLst>
                  <a:gd name="T0" fmla="*/ 7 w 5"/>
                  <a:gd name="T1" fmla="*/ 5 h 2"/>
                  <a:gd name="T2" fmla="*/ 7 w 5"/>
                  <a:gd name="T3" fmla="*/ 8 h 2"/>
                  <a:gd name="T4" fmla="*/ 29 w 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7" name="Freeform 1690">
                <a:extLst>
                  <a:ext uri="{FF2B5EF4-FFF2-40B4-BE49-F238E27FC236}">
                    <a16:creationId xmlns:a16="http://schemas.microsoft.com/office/drawing/2014/main" id="{4C475718-4089-4916-8333-02AE9187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180"/>
                <a:ext cx="3" cy="8"/>
              </a:xfrm>
              <a:custGeom>
                <a:avLst/>
                <a:gdLst>
                  <a:gd name="T0" fmla="*/ 0 w 2"/>
                  <a:gd name="T1" fmla="*/ 24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4"/>
                      <a:pt x="2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8" name="Freeform 1691">
                <a:extLst>
                  <a:ext uri="{FF2B5EF4-FFF2-40B4-BE49-F238E27FC236}">
                    <a16:creationId xmlns:a16="http://schemas.microsoft.com/office/drawing/2014/main" id="{9B47928B-2128-4202-95B7-C7F51EF15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0" y="1926"/>
                <a:ext cx="9" cy="6"/>
              </a:xfrm>
              <a:custGeom>
                <a:avLst/>
                <a:gdLst>
                  <a:gd name="T0" fmla="*/ 0 w 5"/>
                  <a:gd name="T1" fmla="*/ 0 h 3"/>
                  <a:gd name="T2" fmla="*/ 29 w 5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4" y="1"/>
                      <a:pt x="5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19" name="Freeform 1692">
                <a:extLst>
                  <a:ext uri="{FF2B5EF4-FFF2-40B4-BE49-F238E27FC236}">
                    <a16:creationId xmlns:a16="http://schemas.microsoft.com/office/drawing/2014/main" id="{E66EE6A2-29B4-4ED6-B84C-79E5097B5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1834"/>
                <a:ext cx="12" cy="14"/>
              </a:xfrm>
              <a:custGeom>
                <a:avLst/>
                <a:gdLst>
                  <a:gd name="T0" fmla="*/ 32 w 6"/>
                  <a:gd name="T1" fmla="*/ 24 h 7"/>
                  <a:gd name="T2" fmla="*/ 8 w 6"/>
                  <a:gd name="T3" fmla="*/ 56 h 7"/>
                  <a:gd name="T4" fmla="*/ 16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1" y="3"/>
                      <a:pt x="0" y="5"/>
                      <a:pt x="1" y="7"/>
                    </a:cubicBezTo>
                    <a:cubicBezTo>
                      <a:pt x="5" y="7"/>
                      <a:pt x="6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0" name="Freeform 1693">
                <a:extLst>
                  <a:ext uri="{FF2B5EF4-FFF2-40B4-BE49-F238E27FC236}">
                    <a16:creationId xmlns:a16="http://schemas.microsoft.com/office/drawing/2014/main" id="{F67593A9-60E6-490A-9268-8A687C615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1697"/>
                <a:ext cx="13" cy="17"/>
              </a:xfrm>
              <a:custGeom>
                <a:avLst/>
                <a:gdLst>
                  <a:gd name="T0" fmla="*/ 7 w 7"/>
                  <a:gd name="T1" fmla="*/ 40 h 9"/>
                  <a:gd name="T2" fmla="*/ 0 w 7"/>
                  <a:gd name="T3" fmla="*/ 47 h 9"/>
                  <a:gd name="T4" fmla="*/ 45 w 7"/>
                  <a:gd name="T5" fmla="*/ 32 h 9"/>
                  <a:gd name="T6" fmla="*/ 13 w 7"/>
                  <a:gd name="T7" fmla="*/ 6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2" y="5"/>
                      <a:pt x="4" y="2"/>
                      <a:pt x="7" y="5"/>
                    </a:cubicBezTo>
                    <a:cubicBezTo>
                      <a:pt x="5" y="0"/>
                      <a:pt x="1" y="6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1" name="Freeform 1694">
                <a:extLst>
                  <a:ext uri="{FF2B5EF4-FFF2-40B4-BE49-F238E27FC236}">
                    <a16:creationId xmlns:a16="http://schemas.microsoft.com/office/drawing/2014/main" id="{649F0E3A-6B72-40A1-BA44-662A097A5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699"/>
                <a:ext cx="7" cy="5"/>
              </a:xfrm>
              <a:custGeom>
                <a:avLst/>
                <a:gdLst>
                  <a:gd name="T0" fmla="*/ 12 w 4"/>
                  <a:gd name="T1" fmla="*/ 8 h 3"/>
                  <a:gd name="T2" fmla="*/ 0 w 4"/>
                  <a:gd name="T3" fmla="*/ 8 h 3"/>
                  <a:gd name="T4" fmla="*/ 21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2" y="0"/>
                      <a:pt x="2" y="1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2" name="Freeform 1695">
                <a:extLst>
                  <a:ext uri="{FF2B5EF4-FFF2-40B4-BE49-F238E27FC236}">
                    <a16:creationId xmlns:a16="http://schemas.microsoft.com/office/drawing/2014/main" id="{AEEE9C01-9AC2-45C7-8311-ED1CEB6F0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1756"/>
                <a:ext cx="7" cy="11"/>
              </a:xfrm>
              <a:custGeom>
                <a:avLst/>
                <a:gdLst>
                  <a:gd name="T0" fmla="*/ 0 w 4"/>
                  <a:gd name="T1" fmla="*/ 20 h 6"/>
                  <a:gd name="T2" fmla="*/ 7 w 4"/>
                  <a:gd name="T3" fmla="*/ 37 h 6"/>
                  <a:gd name="T4" fmla="*/ 7 w 4"/>
                  <a:gd name="T5" fmla="*/ 0 h 6"/>
                  <a:gd name="T6" fmla="*/ 7 w 4"/>
                  <a:gd name="T7" fmla="*/ 2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0" y="4"/>
                      <a:pt x="1" y="5"/>
                      <a:pt x="1" y="6"/>
                    </a:cubicBezTo>
                    <a:cubicBezTo>
                      <a:pt x="4" y="4"/>
                      <a:pt x="4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3" name="Freeform 1696">
                <a:extLst>
                  <a:ext uri="{FF2B5EF4-FFF2-40B4-BE49-F238E27FC236}">
                    <a16:creationId xmlns:a16="http://schemas.microsoft.com/office/drawing/2014/main" id="{D966DA31-3EDD-4A45-BA0B-6C8D1B774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708"/>
                <a:ext cx="9" cy="6"/>
              </a:xfrm>
              <a:custGeom>
                <a:avLst/>
                <a:gdLst>
                  <a:gd name="T0" fmla="*/ 0 w 5"/>
                  <a:gd name="T1" fmla="*/ 24 h 3"/>
                  <a:gd name="T2" fmla="*/ 13 w 5"/>
                  <a:gd name="T3" fmla="*/ 0 h 3"/>
                  <a:gd name="T4" fmla="*/ 29 w 5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4" name="Freeform 1697">
                <a:extLst>
                  <a:ext uri="{FF2B5EF4-FFF2-40B4-BE49-F238E27FC236}">
                    <a16:creationId xmlns:a16="http://schemas.microsoft.com/office/drawing/2014/main" id="{506C9376-0485-4126-9E08-39F53BD1D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1887"/>
                <a:ext cx="8" cy="12"/>
              </a:xfrm>
              <a:custGeom>
                <a:avLst/>
                <a:gdLst>
                  <a:gd name="T0" fmla="*/ 32 w 4"/>
                  <a:gd name="T1" fmla="*/ 48 h 6"/>
                  <a:gd name="T2" fmla="*/ 24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0" y="6"/>
                      <a:pt x="0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5" name="Freeform 1698">
                <a:extLst>
                  <a:ext uri="{FF2B5EF4-FFF2-40B4-BE49-F238E27FC236}">
                    <a16:creationId xmlns:a16="http://schemas.microsoft.com/office/drawing/2014/main" id="{11D711A1-83F6-4723-A1D3-5942C6AF7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1952"/>
                <a:ext cx="7" cy="12"/>
              </a:xfrm>
              <a:custGeom>
                <a:avLst/>
                <a:gdLst>
                  <a:gd name="T0" fmla="*/ 0 w 4"/>
                  <a:gd name="T1" fmla="*/ 0 h 6"/>
                  <a:gd name="T2" fmla="*/ 7 w 4"/>
                  <a:gd name="T3" fmla="*/ 48 h 6"/>
                  <a:gd name="T4" fmla="*/ 21 w 4"/>
                  <a:gd name="T5" fmla="*/ 4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3" y="1"/>
                      <a:pt x="3" y="3"/>
                      <a:pt x="1" y="6"/>
                    </a:cubicBezTo>
                    <a:cubicBezTo>
                      <a:pt x="2" y="6"/>
                      <a:pt x="3" y="5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6" name="Freeform 1699">
                <a:extLst>
                  <a:ext uri="{FF2B5EF4-FFF2-40B4-BE49-F238E27FC236}">
                    <a16:creationId xmlns:a16="http://schemas.microsoft.com/office/drawing/2014/main" id="{25431F9D-A7FE-4A03-A917-DAE85E6EA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65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7" name="Freeform 1700">
                <a:extLst>
                  <a:ext uri="{FF2B5EF4-FFF2-40B4-BE49-F238E27FC236}">
                    <a16:creationId xmlns:a16="http://schemas.microsoft.com/office/drawing/2014/main" id="{B17A0C0F-A104-4960-BC45-563DD9B39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183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8" name="Freeform 1701">
                <a:extLst>
                  <a:ext uri="{FF2B5EF4-FFF2-40B4-BE49-F238E27FC236}">
                    <a16:creationId xmlns:a16="http://schemas.microsoft.com/office/drawing/2014/main" id="{310588BD-EB85-4D7B-A42E-234658743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1928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29" name="Freeform 1702">
                <a:extLst>
                  <a:ext uri="{FF2B5EF4-FFF2-40B4-BE49-F238E27FC236}">
                    <a16:creationId xmlns:a16="http://schemas.microsoft.com/office/drawing/2014/main" id="{1C4371B8-8EF4-4A67-9F74-F787B05D5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1557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0" name="Freeform 1703">
                <a:extLst>
                  <a:ext uri="{FF2B5EF4-FFF2-40B4-BE49-F238E27FC236}">
                    <a16:creationId xmlns:a16="http://schemas.microsoft.com/office/drawing/2014/main" id="{EBEF4EE1-F804-4E2B-B036-AB0299172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3" y="1948"/>
                <a:ext cx="8" cy="4"/>
              </a:xfrm>
              <a:custGeom>
                <a:avLst/>
                <a:gdLst>
                  <a:gd name="T0" fmla="*/ 8 w 4"/>
                  <a:gd name="T1" fmla="*/ 16 h 2"/>
                  <a:gd name="T2" fmla="*/ 24 w 4"/>
                  <a:gd name="T3" fmla="*/ 0 h 2"/>
                  <a:gd name="T4" fmla="*/ 32 w 4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1"/>
                      <a:pt x="3" y="1"/>
                      <a:pt x="3" y="0"/>
                    </a:cubicBezTo>
                    <a:cubicBezTo>
                      <a:pt x="0" y="0"/>
                      <a:pt x="1" y="2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1" name="Freeform 1704">
                <a:extLst>
                  <a:ext uri="{FF2B5EF4-FFF2-40B4-BE49-F238E27FC236}">
                    <a16:creationId xmlns:a16="http://schemas.microsoft.com/office/drawing/2014/main" id="{D7564EA6-09B0-4C69-812A-1E15CF79F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559"/>
                <a:ext cx="15" cy="22"/>
              </a:xfrm>
              <a:custGeom>
                <a:avLst/>
                <a:gdLst>
                  <a:gd name="T0" fmla="*/ 32 w 8"/>
                  <a:gd name="T1" fmla="*/ 32 h 11"/>
                  <a:gd name="T2" fmla="*/ 8 w 8"/>
                  <a:gd name="T3" fmla="*/ 80 h 11"/>
                  <a:gd name="T4" fmla="*/ 8 w 8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5" y="4"/>
                    </a:moveTo>
                    <a:cubicBezTo>
                      <a:pt x="2" y="5"/>
                      <a:pt x="0" y="7"/>
                      <a:pt x="1" y="10"/>
                    </a:cubicBezTo>
                    <a:cubicBezTo>
                      <a:pt x="8" y="11"/>
                      <a:pt x="2" y="0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2" name="Freeform 1705">
                <a:extLst>
                  <a:ext uri="{FF2B5EF4-FFF2-40B4-BE49-F238E27FC236}">
                    <a16:creationId xmlns:a16="http://schemas.microsoft.com/office/drawing/2014/main" id="{4065E508-9338-440C-A788-23A5675E9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490"/>
                <a:ext cx="9" cy="14"/>
              </a:xfrm>
              <a:custGeom>
                <a:avLst/>
                <a:gdLst>
                  <a:gd name="T0" fmla="*/ 0 w 5"/>
                  <a:gd name="T1" fmla="*/ 56 h 7"/>
                  <a:gd name="T2" fmla="*/ 29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1" y="5"/>
                      <a:pt x="1" y="1"/>
                      <a:pt x="5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3" name="Freeform 1706">
                <a:extLst>
                  <a:ext uri="{FF2B5EF4-FFF2-40B4-BE49-F238E27FC236}">
                    <a16:creationId xmlns:a16="http://schemas.microsoft.com/office/drawing/2014/main" id="{97739235-6440-4530-89FB-D6657F306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618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4" name="Freeform 1707">
                <a:extLst>
                  <a:ext uri="{FF2B5EF4-FFF2-40B4-BE49-F238E27FC236}">
                    <a16:creationId xmlns:a16="http://schemas.microsoft.com/office/drawing/2014/main" id="{98B11765-21DA-4FAE-BD47-C57897EC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1533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0 h 2"/>
                  <a:gd name="T4" fmla="*/ 8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2" y="2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5" name="Freeform 1708">
                <a:extLst>
                  <a:ext uri="{FF2B5EF4-FFF2-40B4-BE49-F238E27FC236}">
                    <a16:creationId xmlns:a16="http://schemas.microsoft.com/office/drawing/2014/main" id="{B2126CA2-E4F0-424D-BCBA-7772464BD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471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5 w 2"/>
                  <a:gd name="T3" fmla="*/ 21 h 4"/>
                  <a:gd name="T4" fmla="*/ 8 w 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1" y="3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6" name="Freeform 1709">
                <a:extLst>
                  <a:ext uri="{FF2B5EF4-FFF2-40B4-BE49-F238E27FC236}">
                    <a16:creationId xmlns:a16="http://schemas.microsoft.com/office/drawing/2014/main" id="{755661FD-2BB5-4DD9-86A8-08E8141E7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370"/>
                <a:ext cx="7" cy="6"/>
              </a:xfrm>
              <a:custGeom>
                <a:avLst/>
                <a:gdLst>
                  <a:gd name="T0" fmla="*/ 16 w 4"/>
                  <a:gd name="T1" fmla="*/ 24 h 3"/>
                  <a:gd name="T2" fmla="*/ 21 w 4"/>
                  <a:gd name="T3" fmla="*/ 16 h 3"/>
                  <a:gd name="T4" fmla="*/ 16 w 4"/>
                  <a:gd name="T5" fmla="*/ 0 h 3"/>
                  <a:gd name="T6" fmla="*/ 0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7" name="Freeform 1710">
                <a:extLst>
                  <a:ext uri="{FF2B5EF4-FFF2-40B4-BE49-F238E27FC236}">
                    <a16:creationId xmlns:a16="http://schemas.microsoft.com/office/drawing/2014/main" id="{EFBF8A08-1AA9-443B-8911-6024270AC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404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8 w 2"/>
                  <a:gd name="T3" fmla="*/ 24 h 3"/>
                  <a:gd name="T4" fmla="*/ 16 w 2"/>
                  <a:gd name="T5" fmla="*/ 8 h 3"/>
                  <a:gd name="T6" fmla="*/ 8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0" y="2"/>
                      <a:pt x="1" y="3"/>
                    </a:cubicBezTo>
                    <a:cubicBezTo>
                      <a:pt x="2" y="2"/>
                      <a:pt x="1" y="2"/>
                      <a:pt x="2" y="1"/>
                    </a:cubicBezTo>
                    <a:cubicBezTo>
                      <a:pt x="0" y="0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638" name="Freeform 1711">
                <a:extLst>
                  <a:ext uri="{FF2B5EF4-FFF2-40B4-BE49-F238E27FC236}">
                    <a16:creationId xmlns:a16="http://schemas.microsoft.com/office/drawing/2014/main" id="{CB1A6BCB-D35A-4397-82AD-5D0FCD5C8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461"/>
                <a:ext cx="11" cy="10"/>
              </a:xfrm>
              <a:custGeom>
                <a:avLst/>
                <a:gdLst>
                  <a:gd name="T0" fmla="*/ 20 w 6"/>
                  <a:gd name="T1" fmla="*/ 0 h 5"/>
                  <a:gd name="T2" fmla="*/ 31 w 6"/>
                  <a:gd name="T3" fmla="*/ 24 h 5"/>
                  <a:gd name="T4" fmla="*/ 24 w 6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2"/>
                      <a:pt x="2" y="5"/>
                      <a:pt x="5" y="3"/>
                    </a:cubicBezTo>
                    <a:cubicBezTo>
                      <a:pt x="6" y="2"/>
                      <a:pt x="5" y="2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1371" name="Freeform 1712">
              <a:extLst>
                <a:ext uri="{FF2B5EF4-FFF2-40B4-BE49-F238E27FC236}">
                  <a16:creationId xmlns:a16="http://schemas.microsoft.com/office/drawing/2014/main" id="{821163D8-B97D-43DE-8D53-75BD29B0A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461"/>
              <a:ext cx="6" cy="4"/>
            </a:xfrm>
            <a:custGeom>
              <a:avLst/>
              <a:gdLst>
                <a:gd name="T0" fmla="*/ 0 w 3"/>
                <a:gd name="T1" fmla="*/ 8 h 2"/>
                <a:gd name="T2" fmla="*/ 16 w 3"/>
                <a:gd name="T3" fmla="*/ 16 h 2"/>
                <a:gd name="T4" fmla="*/ 24 w 3"/>
                <a:gd name="T5" fmla="*/ 0 h 2"/>
                <a:gd name="T6" fmla="*/ 8 w 3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2" y="2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2" name="Freeform 1713">
              <a:extLst>
                <a:ext uri="{FF2B5EF4-FFF2-40B4-BE49-F238E27FC236}">
                  <a16:creationId xmlns:a16="http://schemas.microsoft.com/office/drawing/2014/main" id="{60F8E1AF-D657-4BC4-89F6-1B39C381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1331"/>
              <a:ext cx="7" cy="8"/>
            </a:xfrm>
            <a:custGeom>
              <a:avLst/>
              <a:gdLst>
                <a:gd name="T0" fmla="*/ 0 w 4"/>
                <a:gd name="T1" fmla="*/ 8 h 4"/>
                <a:gd name="T2" fmla="*/ 21 w 4"/>
                <a:gd name="T3" fmla="*/ 24 h 4"/>
                <a:gd name="T4" fmla="*/ 12 w 4"/>
                <a:gd name="T5" fmla="*/ 0 h 4"/>
                <a:gd name="T6" fmla="*/ 7 w 4"/>
                <a:gd name="T7" fmla="*/ 8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3"/>
                    <a:pt x="2" y="4"/>
                    <a:pt x="4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3" name="Freeform 1714">
              <a:extLst>
                <a:ext uri="{FF2B5EF4-FFF2-40B4-BE49-F238E27FC236}">
                  <a16:creationId xmlns:a16="http://schemas.microsoft.com/office/drawing/2014/main" id="{B5864529-D7E6-4385-BBE3-1DC6F912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343"/>
              <a:ext cx="9" cy="10"/>
            </a:xfrm>
            <a:custGeom>
              <a:avLst/>
              <a:gdLst>
                <a:gd name="T0" fmla="*/ 13 w 5"/>
                <a:gd name="T1" fmla="*/ 16 h 5"/>
                <a:gd name="T2" fmla="*/ 0 w 5"/>
                <a:gd name="T3" fmla="*/ 24 h 5"/>
                <a:gd name="T4" fmla="*/ 13 w 5"/>
                <a:gd name="T5" fmla="*/ 0 h 5"/>
                <a:gd name="T6" fmla="*/ 7 w 5"/>
                <a:gd name="T7" fmla="*/ 2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3" y="5"/>
                    <a:pt x="5" y="2"/>
                    <a:pt x="2" y="0"/>
                  </a:cubicBezTo>
                  <a:cubicBezTo>
                    <a:pt x="1" y="1"/>
                    <a:pt x="1" y="1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4" name="Freeform 1715">
              <a:extLst>
                <a:ext uri="{FF2B5EF4-FFF2-40B4-BE49-F238E27FC236}">
                  <a16:creationId xmlns:a16="http://schemas.microsoft.com/office/drawing/2014/main" id="{45BA2ABE-6F26-4903-8E32-DF11DBC18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345"/>
              <a:ext cx="4" cy="6"/>
            </a:xfrm>
            <a:custGeom>
              <a:avLst/>
              <a:gdLst>
                <a:gd name="T0" fmla="*/ 8 w 2"/>
                <a:gd name="T1" fmla="*/ 8 h 3"/>
                <a:gd name="T2" fmla="*/ 16 w 2"/>
                <a:gd name="T3" fmla="*/ 0 h 3"/>
                <a:gd name="T4" fmla="*/ 8 w 2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5" name="Freeform 1716">
              <a:extLst>
                <a:ext uri="{FF2B5EF4-FFF2-40B4-BE49-F238E27FC236}">
                  <a16:creationId xmlns:a16="http://schemas.microsoft.com/office/drawing/2014/main" id="{08100DA9-4F1C-4129-9B8F-1F2E9E444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1372"/>
              <a:ext cx="3" cy="2"/>
            </a:xfrm>
            <a:custGeom>
              <a:avLst/>
              <a:gdLst>
                <a:gd name="T0" fmla="*/ 0 w 2"/>
                <a:gd name="T1" fmla="*/ 8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6" name="Freeform 1717">
              <a:extLst>
                <a:ext uri="{FF2B5EF4-FFF2-40B4-BE49-F238E27FC236}">
                  <a16:creationId xmlns:a16="http://schemas.microsoft.com/office/drawing/2014/main" id="{1BC31BC7-2BDC-48E6-AC0C-C6DD5A2E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1404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7" name="Freeform 1718">
              <a:extLst>
                <a:ext uri="{FF2B5EF4-FFF2-40B4-BE49-F238E27FC236}">
                  <a16:creationId xmlns:a16="http://schemas.microsoft.com/office/drawing/2014/main" id="{330E92BB-C462-4493-B63B-C2C3B96DE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1335"/>
              <a:ext cx="3" cy="4"/>
            </a:xfrm>
            <a:custGeom>
              <a:avLst/>
              <a:gdLst>
                <a:gd name="T0" fmla="*/ 5 w 2"/>
                <a:gd name="T1" fmla="*/ 8 h 2"/>
                <a:gd name="T2" fmla="*/ 0 w 2"/>
                <a:gd name="T3" fmla="*/ 8 h 2"/>
                <a:gd name="T4" fmla="*/ 8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8" name="Freeform 1719">
              <a:extLst>
                <a:ext uri="{FF2B5EF4-FFF2-40B4-BE49-F238E27FC236}">
                  <a16:creationId xmlns:a16="http://schemas.microsoft.com/office/drawing/2014/main" id="{50495D0A-D983-43A4-ABAC-F58F42B8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1461"/>
              <a:ext cx="7" cy="8"/>
            </a:xfrm>
            <a:custGeom>
              <a:avLst/>
              <a:gdLst>
                <a:gd name="T0" fmla="*/ 0 w 4"/>
                <a:gd name="T1" fmla="*/ 24 h 4"/>
                <a:gd name="T2" fmla="*/ 16 w 4"/>
                <a:gd name="T3" fmla="*/ 0 h 4"/>
                <a:gd name="T4" fmla="*/ 12 w 4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3" y="4"/>
                    <a:pt x="4" y="2"/>
                    <a:pt x="3" y="0"/>
                  </a:cubicBezTo>
                  <a:cubicBezTo>
                    <a:pt x="2" y="1"/>
                    <a:pt x="2" y="1"/>
                    <a:pt x="2" y="2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79" name="Freeform 1720">
              <a:extLst>
                <a:ext uri="{FF2B5EF4-FFF2-40B4-BE49-F238E27FC236}">
                  <a16:creationId xmlns:a16="http://schemas.microsoft.com/office/drawing/2014/main" id="{EEAEE7F2-ACE3-4C66-A101-A265F41F5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469"/>
              <a:ext cx="9" cy="9"/>
            </a:xfrm>
            <a:custGeom>
              <a:avLst/>
              <a:gdLst>
                <a:gd name="T0" fmla="*/ 7 w 5"/>
                <a:gd name="T1" fmla="*/ 16 h 5"/>
                <a:gd name="T2" fmla="*/ 16 w 5"/>
                <a:gd name="T3" fmla="*/ 29 h 5"/>
                <a:gd name="T4" fmla="*/ 13 w 5"/>
                <a:gd name="T5" fmla="*/ 7 h 5"/>
                <a:gd name="T6" fmla="*/ 7 w 5"/>
                <a:gd name="T7" fmla="*/ 29 h 5"/>
                <a:gd name="T8" fmla="*/ 13 w 5"/>
                <a:gd name="T9" fmla="*/ 0 h 5"/>
                <a:gd name="T10" fmla="*/ 7 w 5"/>
                <a:gd name="T11" fmla="*/ 7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1" y="4"/>
                    <a:pt x="2" y="4"/>
                    <a:pt x="3" y="5"/>
                  </a:cubicBezTo>
                  <a:cubicBezTo>
                    <a:pt x="4" y="3"/>
                    <a:pt x="4" y="2"/>
                    <a:pt x="2" y="1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4" y="5"/>
                    <a:pt x="5" y="2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0" name="Freeform 1721">
              <a:extLst>
                <a:ext uri="{FF2B5EF4-FFF2-40B4-BE49-F238E27FC236}">
                  <a16:creationId xmlns:a16="http://schemas.microsoft.com/office/drawing/2014/main" id="{639F4406-035B-4CCA-860F-906A3E8E0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1484"/>
              <a:ext cx="18" cy="14"/>
            </a:xfrm>
            <a:custGeom>
              <a:avLst/>
              <a:gdLst>
                <a:gd name="T0" fmla="*/ 58 w 10"/>
                <a:gd name="T1" fmla="*/ 32 h 7"/>
                <a:gd name="T2" fmla="*/ 16 w 10"/>
                <a:gd name="T3" fmla="*/ 48 h 7"/>
                <a:gd name="T4" fmla="*/ 29 w 10"/>
                <a:gd name="T5" fmla="*/ 24 h 7"/>
                <a:gd name="T6" fmla="*/ 13 w 10"/>
                <a:gd name="T7" fmla="*/ 56 h 7"/>
                <a:gd name="T8" fmla="*/ 23 w 10"/>
                <a:gd name="T9" fmla="*/ 4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10" y="4"/>
                  </a:moveTo>
                  <a:cubicBezTo>
                    <a:pt x="7" y="2"/>
                    <a:pt x="1" y="1"/>
                    <a:pt x="3" y="6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2" y="0"/>
                    <a:pt x="0" y="4"/>
                    <a:pt x="2" y="7"/>
                  </a:cubicBezTo>
                  <a:cubicBezTo>
                    <a:pt x="4" y="7"/>
                    <a:pt x="4" y="6"/>
                    <a:pt x="4" y="5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1" name="Freeform 1722">
              <a:extLst>
                <a:ext uri="{FF2B5EF4-FFF2-40B4-BE49-F238E27FC236}">
                  <a16:creationId xmlns:a16="http://schemas.microsoft.com/office/drawing/2014/main" id="{B455B3B5-F798-49A4-A0C3-3979C5D69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1612"/>
              <a:ext cx="14" cy="16"/>
            </a:xfrm>
            <a:custGeom>
              <a:avLst/>
              <a:gdLst>
                <a:gd name="T0" fmla="*/ 28 w 8"/>
                <a:gd name="T1" fmla="*/ 16 h 8"/>
                <a:gd name="T2" fmla="*/ 28 w 8"/>
                <a:gd name="T3" fmla="*/ 40 h 8"/>
                <a:gd name="T4" fmla="*/ 21 w 8"/>
                <a:gd name="T5" fmla="*/ 24 h 8"/>
                <a:gd name="T6" fmla="*/ 33 w 8"/>
                <a:gd name="T7" fmla="*/ 2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5" y="2"/>
                  </a:moveTo>
                  <a:cubicBezTo>
                    <a:pt x="5" y="3"/>
                    <a:pt x="4" y="4"/>
                    <a:pt x="5" y="5"/>
                  </a:cubicBezTo>
                  <a:cubicBezTo>
                    <a:pt x="8" y="4"/>
                    <a:pt x="6" y="0"/>
                    <a:pt x="4" y="3"/>
                  </a:cubicBezTo>
                  <a:cubicBezTo>
                    <a:pt x="0" y="7"/>
                    <a:pt x="8" y="8"/>
                    <a:pt x="6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2" name="Freeform 1723">
              <a:extLst>
                <a:ext uri="{FF2B5EF4-FFF2-40B4-BE49-F238E27FC236}">
                  <a16:creationId xmlns:a16="http://schemas.microsoft.com/office/drawing/2014/main" id="{51163035-515E-4C5A-9ABD-1ED5C6F48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" y="1563"/>
              <a:ext cx="14" cy="16"/>
            </a:xfrm>
            <a:custGeom>
              <a:avLst/>
              <a:gdLst>
                <a:gd name="T0" fmla="*/ 33 w 8"/>
                <a:gd name="T1" fmla="*/ 16 h 8"/>
                <a:gd name="T2" fmla="*/ 0 w 8"/>
                <a:gd name="T3" fmla="*/ 48 h 8"/>
                <a:gd name="T4" fmla="*/ 21 w 8"/>
                <a:gd name="T5" fmla="*/ 0 h 8"/>
                <a:gd name="T6" fmla="*/ 7 w 8"/>
                <a:gd name="T7" fmla="*/ 48 h 8"/>
                <a:gd name="T8" fmla="*/ 21 w 8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6" y="2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4" y="8"/>
                    <a:pt x="8" y="2"/>
                    <a:pt x="4" y="0"/>
                  </a:cubicBezTo>
                  <a:cubicBezTo>
                    <a:pt x="2" y="1"/>
                    <a:pt x="1" y="3"/>
                    <a:pt x="1" y="6"/>
                  </a:cubicBezTo>
                  <a:cubicBezTo>
                    <a:pt x="4" y="6"/>
                    <a:pt x="5" y="3"/>
                    <a:pt x="4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3" name="Freeform 1724">
              <a:extLst>
                <a:ext uri="{FF2B5EF4-FFF2-40B4-BE49-F238E27FC236}">
                  <a16:creationId xmlns:a16="http://schemas.microsoft.com/office/drawing/2014/main" id="{5DB5B4C7-A065-4D6F-9E19-FC1F9106A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569"/>
              <a:ext cx="4" cy="8"/>
            </a:xfrm>
            <a:custGeom>
              <a:avLst/>
              <a:gdLst>
                <a:gd name="T0" fmla="*/ 0 w 2"/>
                <a:gd name="T1" fmla="*/ 16 h 4"/>
                <a:gd name="T2" fmla="*/ 16 w 2"/>
                <a:gd name="T3" fmla="*/ 0 h 4"/>
                <a:gd name="T4" fmla="*/ 8 w 2"/>
                <a:gd name="T5" fmla="*/ 32 h 4"/>
                <a:gd name="T6" fmla="*/ 8 w 2"/>
                <a:gd name="T7" fmla="*/ 2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4" name="Freeform 1725">
              <a:extLst>
                <a:ext uri="{FF2B5EF4-FFF2-40B4-BE49-F238E27FC236}">
                  <a16:creationId xmlns:a16="http://schemas.microsoft.com/office/drawing/2014/main" id="{06A84A9E-1E5A-40E0-B234-66C5CC4D7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1475"/>
              <a:ext cx="7" cy="5"/>
            </a:xfrm>
            <a:custGeom>
              <a:avLst/>
              <a:gdLst>
                <a:gd name="T0" fmla="*/ 7 w 4"/>
                <a:gd name="T1" fmla="*/ 5 h 3"/>
                <a:gd name="T2" fmla="*/ 7 w 4"/>
                <a:gd name="T3" fmla="*/ 13 h 3"/>
                <a:gd name="T4" fmla="*/ 21 w 4"/>
                <a:gd name="T5" fmla="*/ 8 h 3"/>
                <a:gd name="T6" fmla="*/ 7 w 4"/>
                <a:gd name="T7" fmla="*/ 1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0" y="2"/>
                    <a:pt x="1" y="3"/>
                    <a:pt x="1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3" y="0"/>
                    <a:pt x="2" y="1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5" name="Freeform 1726">
              <a:extLst>
                <a:ext uri="{FF2B5EF4-FFF2-40B4-BE49-F238E27FC236}">
                  <a16:creationId xmlns:a16="http://schemas.microsoft.com/office/drawing/2014/main" id="{BD13C6B2-6AC2-4BDF-A804-437F7962E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1473"/>
              <a:ext cx="6" cy="4"/>
            </a:xfrm>
            <a:custGeom>
              <a:avLst/>
              <a:gdLst>
                <a:gd name="T0" fmla="*/ 8 w 3"/>
                <a:gd name="T1" fmla="*/ 16 h 2"/>
                <a:gd name="T2" fmla="*/ 8 w 3"/>
                <a:gd name="T3" fmla="*/ 0 h 2"/>
                <a:gd name="T4" fmla="*/ 0 w 3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3" y="1"/>
                    <a:pt x="1" y="1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6" name="Freeform 1727">
              <a:extLst>
                <a:ext uri="{FF2B5EF4-FFF2-40B4-BE49-F238E27FC236}">
                  <a16:creationId xmlns:a16="http://schemas.microsoft.com/office/drawing/2014/main" id="{3DA1EE1F-3B45-4C28-9D64-F761A0930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347"/>
              <a:ext cx="2" cy="4"/>
            </a:xfrm>
            <a:custGeom>
              <a:avLst/>
              <a:gdLst>
                <a:gd name="T0" fmla="*/ 8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7" name="Freeform 1728">
              <a:extLst>
                <a:ext uri="{FF2B5EF4-FFF2-40B4-BE49-F238E27FC236}">
                  <a16:creationId xmlns:a16="http://schemas.microsoft.com/office/drawing/2014/main" id="{2B7C82D8-65B1-4356-8E67-B14800957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708"/>
              <a:ext cx="7" cy="10"/>
            </a:xfrm>
            <a:custGeom>
              <a:avLst/>
              <a:gdLst>
                <a:gd name="T0" fmla="*/ 12 w 4"/>
                <a:gd name="T1" fmla="*/ 24 h 5"/>
                <a:gd name="T2" fmla="*/ 0 w 4"/>
                <a:gd name="T3" fmla="*/ 16 h 5"/>
                <a:gd name="T4" fmla="*/ 0 w 4"/>
                <a:gd name="T5" fmla="*/ 40 h 5"/>
                <a:gd name="T6" fmla="*/ 0 w 4"/>
                <a:gd name="T7" fmla="*/ 2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4" y="0"/>
                    <a:pt x="4" y="4"/>
                    <a:pt x="0" y="5"/>
                  </a:cubicBezTo>
                  <a:cubicBezTo>
                    <a:pt x="0" y="4"/>
                    <a:pt x="0" y="4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8" name="Freeform 1729">
              <a:extLst>
                <a:ext uri="{FF2B5EF4-FFF2-40B4-BE49-F238E27FC236}">
                  <a16:creationId xmlns:a16="http://schemas.microsoft.com/office/drawing/2014/main" id="{1885ABE5-3E4D-48D4-9809-5170E0758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752"/>
              <a:ext cx="11" cy="9"/>
            </a:xfrm>
            <a:custGeom>
              <a:avLst/>
              <a:gdLst>
                <a:gd name="T0" fmla="*/ 24 w 6"/>
                <a:gd name="T1" fmla="*/ 0 h 5"/>
                <a:gd name="T2" fmla="*/ 20 w 6"/>
                <a:gd name="T3" fmla="*/ 29 h 5"/>
                <a:gd name="T4" fmla="*/ 13 w 6"/>
                <a:gd name="T5" fmla="*/ 0 h 5"/>
                <a:gd name="T6" fmla="*/ 7 w 6"/>
                <a:gd name="T7" fmla="*/ 2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1" y="0"/>
                    <a:pt x="0" y="5"/>
                    <a:pt x="3" y="5"/>
                  </a:cubicBezTo>
                  <a:cubicBezTo>
                    <a:pt x="6" y="4"/>
                    <a:pt x="4" y="0"/>
                    <a:pt x="2" y="0"/>
                  </a:cubicBezTo>
                  <a:cubicBezTo>
                    <a:pt x="1" y="1"/>
                    <a:pt x="1" y="2"/>
                    <a:pt x="1" y="4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89" name="Freeform 1730">
              <a:extLst>
                <a:ext uri="{FF2B5EF4-FFF2-40B4-BE49-F238E27FC236}">
                  <a16:creationId xmlns:a16="http://schemas.microsoft.com/office/drawing/2014/main" id="{C9BD84E1-7086-44E2-92C5-63002FD9C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1797"/>
              <a:ext cx="5" cy="8"/>
            </a:xfrm>
            <a:custGeom>
              <a:avLst/>
              <a:gdLst>
                <a:gd name="T0" fmla="*/ 5 w 3"/>
                <a:gd name="T1" fmla="*/ 0 h 4"/>
                <a:gd name="T2" fmla="*/ 5 w 3"/>
                <a:gd name="T3" fmla="*/ 32 h 4"/>
                <a:gd name="T4" fmla="*/ 8 w 3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1" y="4"/>
                  </a:cubicBezTo>
                  <a:cubicBezTo>
                    <a:pt x="3" y="2"/>
                    <a:pt x="2" y="2"/>
                    <a:pt x="2" y="2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0" name="Freeform 1731">
              <a:extLst>
                <a:ext uri="{FF2B5EF4-FFF2-40B4-BE49-F238E27FC236}">
                  <a16:creationId xmlns:a16="http://schemas.microsoft.com/office/drawing/2014/main" id="{8CBE14F4-5EBC-42E5-912F-0FFD8B753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567"/>
              <a:ext cx="35" cy="35"/>
            </a:xfrm>
            <a:custGeom>
              <a:avLst/>
              <a:gdLst>
                <a:gd name="T0" fmla="*/ 0 w 19"/>
                <a:gd name="T1" fmla="*/ 95 h 18"/>
                <a:gd name="T2" fmla="*/ 13 w 19"/>
                <a:gd name="T3" fmla="*/ 88 h 18"/>
                <a:gd name="T4" fmla="*/ 112 w 1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8">
                  <a:moveTo>
                    <a:pt x="0" y="13"/>
                  </a:moveTo>
                  <a:cubicBezTo>
                    <a:pt x="0" y="13"/>
                    <a:pt x="1" y="12"/>
                    <a:pt x="2" y="12"/>
                  </a:cubicBezTo>
                  <a:cubicBezTo>
                    <a:pt x="8" y="18"/>
                    <a:pt x="19" y="6"/>
                    <a:pt x="1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1" name="Freeform 1732">
              <a:extLst>
                <a:ext uri="{FF2B5EF4-FFF2-40B4-BE49-F238E27FC236}">
                  <a16:creationId xmlns:a16="http://schemas.microsoft.com/office/drawing/2014/main" id="{D700517C-766B-4F01-B7E8-0B6382A5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1571"/>
              <a:ext cx="27" cy="25"/>
            </a:xfrm>
            <a:custGeom>
              <a:avLst/>
              <a:gdLst>
                <a:gd name="T0" fmla="*/ 0 w 15"/>
                <a:gd name="T1" fmla="*/ 85 h 13"/>
                <a:gd name="T2" fmla="*/ 88 w 15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12"/>
                  </a:moveTo>
                  <a:cubicBezTo>
                    <a:pt x="5" y="13"/>
                    <a:pt x="15" y="6"/>
                    <a:pt x="1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2" name="Freeform 1733">
              <a:extLst>
                <a:ext uri="{FF2B5EF4-FFF2-40B4-BE49-F238E27FC236}">
                  <a16:creationId xmlns:a16="http://schemas.microsoft.com/office/drawing/2014/main" id="{BE2667E4-0763-4F76-83FE-098E5FE9B3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618"/>
              <a:ext cx="22" cy="33"/>
            </a:xfrm>
            <a:custGeom>
              <a:avLst/>
              <a:gdLst>
                <a:gd name="T0" fmla="*/ 0 w 12"/>
                <a:gd name="T1" fmla="*/ 116 h 17"/>
                <a:gd name="T2" fmla="*/ 68 w 1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7">
                  <a:moveTo>
                    <a:pt x="0" y="16"/>
                  </a:moveTo>
                  <a:cubicBezTo>
                    <a:pt x="8" y="17"/>
                    <a:pt x="12" y="7"/>
                    <a:pt x="11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3" name="Freeform 1734">
              <a:extLst>
                <a:ext uri="{FF2B5EF4-FFF2-40B4-BE49-F238E27FC236}">
                  <a16:creationId xmlns:a16="http://schemas.microsoft.com/office/drawing/2014/main" id="{3A0F994A-229F-47D5-96E9-95490DBF9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638"/>
              <a:ext cx="26" cy="21"/>
            </a:xfrm>
            <a:custGeom>
              <a:avLst/>
              <a:gdLst>
                <a:gd name="T0" fmla="*/ 0 w 14"/>
                <a:gd name="T1" fmla="*/ 55 h 11"/>
                <a:gd name="T2" fmla="*/ 89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8"/>
                  </a:moveTo>
                  <a:cubicBezTo>
                    <a:pt x="6" y="11"/>
                    <a:pt x="11" y="5"/>
                    <a:pt x="1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4" name="Freeform 1735">
              <a:extLst>
                <a:ext uri="{FF2B5EF4-FFF2-40B4-BE49-F238E27FC236}">
                  <a16:creationId xmlns:a16="http://schemas.microsoft.com/office/drawing/2014/main" id="{018F8681-D4EE-4F78-89CB-6ACD21944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1612"/>
              <a:ext cx="22" cy="18"/>
            </a:xfrm>
            <a:custGeom>
              <a:avLst/>
              <a:gdLst>
                <a:gd name="T0" fmla="*/ 0 w 12"/>
                <a:gd name="T1" fmla="*/ 72 h 9"/>
                <a:gd name="T2" fmla="*/ 73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5" y="9"/>
                    <a:pt x="9" y="4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5" name="Freeform 1736">
              <a:extLst>
                <a:ext uri="{FF2B5EF4-FFF2-40B4-BE49-F238E27FC236}">
                  <a16:creationId xmlns:a16="http://schemas.microsoft.com/office/drawing/2014/main" id="{3921A9E1-5695-4DC3-848B-16D018EF8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2" y="1518"/>
              <a:ext cx="9" cy="31"/>
            </a:xfrm>
            <a:custGeom>
              <a:avLst/>
              <a:gdLst>
                <a:gd name="T0" fmla="*/ 29 w 5"/>
                <a:gd name="T1" fmla="*/ 0 h 16"/>
                <a:gd name="T2" fmla="*/ 0 w 5"/>
                <a:gd name="T3" fmla="*/ 64 h 16"/>
                <a:gd name="T4" fmla="*/ 0 w 5"/>
                <a:gd name="T5" fmla="*/ 116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4"/>
                    <a:pt x="1" y="6"/>
                    <a:pt x="0" y="9"/>
                  </a:cubicBezTo>
                  <a:cubicBezTo>
                    <a:pt x="0" y="11"/>
                    <a:pt x="1" y="14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6" name="Freeform 1737">
              <a:extLst>
                <a:ext uri="{FF2B5EF4-FFF2-40B4-BE49-F238E27FC236}">
                  <a16:creationId xmlns:a16="http://schemas.microsoft.com/office/drawing/2014/main" id="{1D1EC88E-A902-4A13-A6D3-22BC8536F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618"/>
              <a:ext cx="13" cy="39"/>
            </a:xfrm>
            <a:custGeom>
              <a:avLst/>
              <a:gdLst>
                <a:gd name="T0" fmla="*/ 0 w 7"/>
                <a:gd name="T1" fmla="*/ 0 h 20"/>
                <a:gd name="T2" fmla="*/ 7 w 7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0" y="8"/>
                    <a:pt x="7" y="12"/>
                    <a:pt x="1" y="2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7" name="Freeform 1738">
              <a:extLst>
                <a:ext uri="{FF2B5EF4-FFF2-40B4-BE49-F238E27FC236}">
                  <a16:creationId xmlns:a16="http://schemas.microsoft.com/office/drawing/2014/main" id="{69924E95-3F0D-40A5-9FA3-77349B1B4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" y="1673"/>
              <a:ext cx="19" cy="33"/>
            </a:xfrm>
            <a:custGeom>
              <a:avLst/>
              <a:gdLst>
                <a:gd name="T0" fmla="*/ 48 w 10"/>
                <a:gd name="T1" fmla="*/ 0 h 17"/>
                <a:gd name="T2" fmla="*/ 0 w 10"/>
                <a:gd name="T3" fmla="*/ 12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7">
                  <a:moveTo>
                    <a:pt x="7" y="0"/>
                  </a:moveTo>
                  <a:cubicBezTo>
                    <a:pt x="10" y="8"/>
                    <a:pt x="6" y="13"/>
                    <a:pt x="0" y="1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8" name="Freeform 1739">
              <a:extLst>
                <a:ext uri="{FF2B5EF4-FFF2-40B4-BE49-F238E27FC236}">
                  <a16:creationId xmlns:a16="http://schemas.microsoft.com/office/drawing/2014/main" id="{12070766-3A96-4380-A603-295E4D77F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685"/>
              <a:ext cx="13" cy="19"/>
            </a:xfrm>
            <a:custGeom>
              <a:avLst/>
              <a:gdLst>
                <a:gd name="T0" fmla="*/ 24 w 7"/>
                <a:gd name="T1" fmla="*/ 0 h 10"/>
                <a:gd name="T2" fmla="*/ 0 w 7"/>
                <a:gd name="T3" fmla="*/ 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4" y="0"/>
                  </a:moveTo>
                  <a:cubicBezTo>
                    <a:pt x="7" y="3"/>
                    <a:pt x="2" y="7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399" name="Freeform 1740">
              <a:extLst>
                <a:ext uri="{FF2B5EF4-FFF2-40B4-BE49-F238E27FC236}">
                  <a16:creationId xmlns:a16="http://schemas.microsoft.com/office/drawing/2014/main" id="{11E05163-FB5E-436B-AD64-F0237F5AE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752"/>
              <a:ext cx="24" cy="43"/>
            </a:xfrm>
            <a:custGeom>
              <a:avLst/>
              <a:gdLst>
                <a:gd name="T0" fmla="*/ 81 w 13"/>
                <a:gd name="T1" fmla="*/ 0 h 22"/>
                <a:gd name="T2" fmla="*/ 7 w 13"/>
                <a:gd name="T3" fmla="*/ 88 h 22"/>
                <a:gd name="T4" fmla="*/ 0 w 13"/>
                <a:gd name="T5" fmla="*/ 16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2">
                  <a:moveTo>
                    <a:pt x="13" y="0"/>
                  </a:moveTo>
                  <a:cubicBezTo>
                    <a:pt x="10" y="6"/>
                    <a:pt x="7" y="9"/>
                    <a:pt x="1" y="12"/>
                  </a:cubicBezTo>
                  <a:cubicBezTo>
                    <a:pt x="3" y="16"/>
                    <a:pt x="3" y="20"/>
                    <a:pt x="0" y="2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0" name="Freeform 1741">
              <a:extLst>
                <a:ext uri="{FF2B5EF4-FFF2-40B4-BE49-F238E27FC236}">
                  <a16:creationId xmlns:a16="http://schemas.microsoft.com/office/drawing/2014/main" id="{6A4D96DA-16B6-4E74-86C3-E04C73032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814"/>
              <a:ext cx="33" cy="18"/>
            </a:xfrm>
            <a:custGeom>
              <a:avLst/>
              <a:gdLst>
                <a:gd name="T0" fmla="*/ 0 w 18"/>
                <a:gd name="T1" fmla="*/ 8 h 9"/>
                <a:gd name="T2" fmla="*/ 112 w 18"/>
                <a:gd name="T3" fmla="*/ 4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">
                  <a:moveTo>
                    <a:pt x="0" y="1"/>
                  </a:moveTo>
                  <a:cubicBezTo>
                    <a:pt x="7" y="0"/>
                    <a:pt x="11" y="9"/>
                    <a:pt x="18" y="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1" name="Freeform 1742">
              <a:extLst>
                <a:ext uri="{FF2B5EF4-FFF2-40B4-BE49-F238E27FC236}">
                  <a16:creationId xmlns:a16="http://schemas.microsoft.com/office/drawing/2014/main" id="{8D2AD0AC-0A9D-4D60-91F3-57C5A99EC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1846"/>
              <a:ext cx="15" cy="27"/>
            </a:xfrm>
            <a:custGeom>
              <a:avLst/>
              <a:gdLst>
                <a:gd name="T0" fmla="*/ 28 w 8"/>
                <a:gd name="T1" fmla="*/ 0 h 14"/>
                <a:gd name="T2" fmla="*/ 0 w 8"/>
                <a:gd name="T3" fmla="*/ 10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8" y="4"/>
                    <a:pt x="3" y="11"/>
                    <a:pt x="0" y="1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2" name="Freeform 1743">
              <a:extLst>
                <a:ext uri="{FF2B5EF4-FFF2-40B4-BE49-F238E27FC236}">
                  <a16:creationId xmlns:a16="http://schemas.microsoft.com/office/drawing/2014/main" id="{C4DFBA19-9172-4996-970B-356B6BD67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917"/>
              <a:ext cx="13" cy="31"/>
            </a:xfrm>
            <a:custGeom>
              <a:avLst/>
              <a:gdLst>
                <a:gd name="T0" fmla="*/ 24 w 7"/>
                <a:gd name="T1" fmla="*/ 0 h 16"/>
                <a:gd name="T2" fmla="*/ 0 w 7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4" y="0"/>
                  </a:moveTo>
                  <a:cubicBezTo>
                    <a:pt x="6" y="6"/>
                    <a:pt x="7" y="13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3" name="Freeform 1744">
              <a:extLst>
                <a:ext uri="{FF2B5EF4-FFF2-40B4-BE49-F238E27FC236}">
                  <a16:creationId xmlns:a16="http://schemas.microsoft.com/office/drawing/2014/main" id="{E5F2F4E3-EDD7-46DE-8DD8-23D50B3B4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" y="2003"/>
              <a:ext cx="16" cy="32"/>
            </a:xfrm>
            <a:custGeom>
              <a:avLst/>
              <a:gdLst>
                <a:gd name="T0" fmla="*/ 0 w 9"/>
                <a:gd name="T1" fmla="*/ 0 h 16"/>
                <a:gd name="T2" fmla="*/ 36 w 9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cubicBezTo>
                    <a:pt x="4" y="5"/>
                    <a:pt x="9" y="9"/>
                    <a:pt x="6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4" name="Freeform 1745">
              <a:extLst>
                <a:ext uri="{FF2B5EF4-FFF2-40B4-BE49-F238E27FC236}">
                  <a16:creationId xmlns:a16="http://schemas.microsoft.com/office/drawing/2014/main" id="{8EACD95E-217B-421F-8423-61601918A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987"/>
              <a:ext cx="17" cy="28"/>
            </a:xfrm>
            <a:custGeom>
              <a:avLst/>
              <a:gdLst>
                <a:gd name="T0" fmla="*/ 0 w 9"/>
                <a:gd name="T1" fmla="*/ 112 h 14"/>
                <a:gd name="T2" fmla="*/ 53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4" y="11"/>
                    <a:pt x="9" y="7"/>
                    <a:pt x="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5" name="Freeform 1746">
              <a:extLst>
                <a:ext uri="{FF2B5EF4-FFF2-40B4-BE49-F238E27FC236}">
                  <a16:creationId xmlns:a16="http://schemas.microsoft.com/office/drawing/2014/main" id="{EEDDE0A8-AE4C-4F1B-8A10-F310C704E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076"/>
              <a:ext cx="24" cy="8"/>
            </a:xfrm>
            <a:custGeom>
              <a:avLst/>
              <a:gdLst>
                <a:gd name="T0" fmla="*/ 0 w 13"/>
                <a:gd name="T1" fmla="*/ 0 h 4"/>
                <a:gd name="T2" fmla="*/ 81 w 13"/>
                <a:gd name="T3" fmla="*/ 1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0" y="0"/>
                  </a:moveTo>
                  <a:cubicBezTo>
                    <a:pt x="4" y="3"/>
                    <a:pt x="8" y="4"/>
                    <a:pt x="13" y="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6" name="Freeform 1747">
              <a:extLst>
                <a:ext uri="{FF2B5EF4-FFF2-40B4-BE49-F238E27FC236}">
                  <a16:creationId xmlns:a16="http://schemas.microsoft.com/office/drawing/2014/main" id="{8DB1FB31-358D-438B-A953-07D899457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121"/>
              <a:ext cx="20" cy="14"/>
            </a:xfrm>
            <a:custGeom>
              <a:avLst/>
              <a:gdLst>
                <a:gd name="T0" fmla="*/ 0 w 11"/>
                <a:gd name="T1" fmla="*/ 48 h 7"/>
                <a:gd name="T2" fmla="*/ 65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5" y="7"/>
                    <a:pt x="10" y="6"/>
                    <a:pt x="11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7" name="Freeform 1748">
              <a:extLst>
                <a:ext uri="{FF2B5EF4-FFF2-40B4-BE49-F238E27FC236}">
                  <a16:creationId xmlns:a16="http://schemas.microsoft.com/office/drawing/2014/main" id="{DAA4AE69-AF97-4606-84D9-37D7070B1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2001"/>
              <a:ext cx="16" cy="12"/>
            </a:xfrm>
            <a:custGeom>
              <a:avLst/>
              <a:gdLst>
                <a:gd name="T0" fmla="*/ 0 w 9"/>
                <a:gd name="T1" fmla="*/ 48 h 6"/>
                <a:gd name="T2" fmla="*/ 50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4" y="6"/>
                    <a:pt x="7" y="3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8" name="Freeform 1749">
              <a:extLst>
                <a:ext uri="{FF2B5EF4-FFF2-40B4-BE49-F238E27FC236}">
                  <a16:creationId xmlns:a16="http://schemas.microsoft.com/office/drawing/2014/main" id="{5D705E8A-29B7-49EA-AB84-82E0A6986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822"/>
              <a:ext cx="41" cy="36"/>
            </a:xfrm>
            <a:custGeom>
              <a:avLst/>
              <a:gdLst>
                <a:gd name="T0" fmla="*/ 0 w 22"/>
                <a:gd name="T1" fmla="*/ 80 h 18"/>
                <a:gd name="T2" fmla="*/ 142 w 22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8">
                  <a:moveTo>
                    <a:pt x="0" y="10"/>
                  </a:moveTo>
                  <a:cubicBezTo>
                    <a:pt x="9" y="18"/>
                    <a:pt x="15" y="3"/>
                    <a:pt x="2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09" name="Freeform 1750">
              <a:extLst>
                <a:ext uri="{FF2B5EF4-FFF2-40B4-BE49-F238E27FC236}">
                  <a16:creationId xmlns:a16="http://schemas.microsoft.com/office/drawing/2014/main" id="{17C948B7-ED77-4CE2-9EA3-EB3E4C729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756"/>
              <a:ext cx="31" cy="15"/>
            </a:xfrm>
            <a:custGeom>
              <a:avLst/>
              <a:gdLst>
                <a:gd name="T0" fmla="*/ 0 w 17"/>
                <a:gd name="T1" fmla="*/ 0 h 8"/>
                <a:gd name="T2" fmla="*/ 104 w 17"/>
                <a:gd name="T3" fmla="*/ 3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0"/>
                  </a:moveTo>
                  <a:cubicBezTo>
                    <a:pt x="6" y="2"/>
                    <a:pt x="9" y="8"/>
                    <a:pt x="17" y="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0" name="Freeform 1751">
              <a:extLst>
                <a:ext uri="{FF2B5EF4-FFF2-40B4-BE49-F238E27FC236}">
                  <a16:creationId xmlns:a16="http://schemas.microsoft.com/office/drawing/2014/main" id="{B2E166AD-3A75-4EA3-97AA-5E52868F1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1622"/>
              <a:ext cx="37" cy="25"/>
            </a:xfrm>
            <a:custGeom>
              <a:avLst/>
              <a:gdLst>
                <a:gd name="T0" fmla="*/ 0 w 20"/>
                <a:gd name="T1" fmla="*/ 29 h 13"/>
                <a:gd name="T2" fmla="*/ 126 w 20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3">
                  <a:moveTo>
                    <a:pt x="0" y="4"/>
                  </a:moveTo>
                  <a:cubicBezTo>
                    <a:pt x="4" y="13"/>
                    <a:pt x="14" y="2"/>
                    <a:pt x="2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1" name="Freeform 1752">
              <a:extLst>
                <a:ext uri="{FF2B5EF4-FFF2-40B4-BE49-F238E27FC236}">
                  <a16:creationId xmlns:a16="http://schemas.microsoft.com/office/drawing/2014/main" id="{F5C95761-80AF-48EA-A5AF-943805F67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1429"/>
              <a:ext cx="11" cy="30"/>
            </a:xfrm>
            <a:custGeom>
              <a:avLst/>
              <a:gdLst>
                <a:gd name="T0" fmla="*/ 0 w 6"/>
                <a:gd name="T1" fmla="*/ 120 h 15"/>
                <a:gd name="T2" fmla="*/ 37 w 6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15"/>
                  </a:moveTo>
                  <a:cubicBezTo>
                    <a:pt x="5" y="12"/>
                    <a:pt x="6" y="6"/>
                    <a:pt x="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2" name="Freeform 1753">
              <a:extLst>
                <a:ext uri="{FF2B5EF4-FFF2-40B4-BE49-F238E27FC236}">
                  <a16:creationId xmlns:a16="http://schemas.microsoft.com/office/drawing/2014/main" id="{AD6130EB-9A96-440E-9F34-3516AFCF6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431"/>
              <a:ext cx="11" cy="26"/>
            </a:xfrm>
            <a:custGeom>
              <a:avLst/>
              <a:gdLst>
                <a:gd name="T0" fmla="*/ 0 w 6"/>
                <a:gd name="T1" fmla="*/ 0 h 13"/>
                <a:gd name="T2" fmla="*/ 31 w 6"/>
                <a:gd name="T3" fmla="*/ 104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0"/>
                  </a:moveTo>
                  <a:cubicBezTo>
                    <a:pt x="4" y="3"/>
                    <a:pt x="6" y="8"/>
                    <a:pt x="5" y="13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3" name="Freeform 1754">
              <a:extLst>
                <a:ext uri="{FF2B5EF4-FFF2-40B4-BE49-F238E27FC236}">
                  <a16:creationId xmlns:a16="http://schemas.microsoft.com/office/drawing/2014/main" id="{23B2C210-4753-4791-ABAB-A388D68B0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1392"/>
              <a:ext cx="16" cy="10"/>
            </a:xfrm>
            <a:custGeom>
              <a:avLst/>
              <a:gdLst>
                <a:gd name="T0" fmla="*/ 0 w 9"/>
                <a:gd name="T1" fmla="*/ 40 h 5"/>
                <a:gd name="T2" fmla="*/ 50 w 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5"/>
                  </a:moveTo>
                  <a:cubicBezTo>
                    <a:pt x="4" y="5"/>
                    <a:pt x="6" y="3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4" name="Freeform 1755">
              <a:extLst>
                <a:ext uri="{FF2B5EF4-FFF2-40B4-BE49-F238E27FC236}">
                  <a16:creationId xmlns:a16="http://schemas.microsoft.com/office/drawing/2014/main" id="{9760D19A-6A2F-42EC-8150-523737716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512"/>
              <a:ext cx="24" cy="29"/>
            </a:xfrm>
            <a:custGeom>
              <a:avLst/>
              <a:gdLst>
                <a:gd name="T0" fmla="*/ 61 w 13"/>
                <a:gd name="T1" fmla="*/ 0 h 15"/>
                <a:gd name="T2" fmla="*/ 0 w 13"/>
                <a:gd name="T3" fmla="*/ 10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0" y="0"/>
                  </a:moveTo>
                  <a:cubicBezTo>
                    <a:pt x="13" y="8"/>
                    <a:pt x="5" y="12"/>
                    <a:pt x="0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5" name="Freeform 1756">
              <a:extLst>
                <a:ext uri="{FF2B5EF4-FFF2-40B4-BE49-F238E27FC236}">
                  <a16:creationId xmlns:a16="http://schemas.microsoft.com/office/drawing/2014/main" id="{960B6E6F-BEE3-4D1F-BCA9-FC1C8C079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475"/>
              <a:ext cx="17" cy="11"/>
            </a:xfrm>
            <a:custGeom>
              <a:avLst/>
              <a:gdLst>
                <a:gd name="T0" fmla="*/ 0 w 9"/>
                <a:gd name="T1" fmla="*/ 37 h 6"/>
                <a:gd name="T2" fmla="*/ 60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5"/>
                    <a:pt x="6" y="3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6" name="Freeform 1757">
              <a:extLst>
                <a:ext uri="{FF2B5EF4-FFF2-40B4-BE49-F238E27FC236}">
                  <a16:creationId xmlns:a16="http://schemas.microsoft.com/office/drawing/2014/main" id="{41AD3DE1-B2C2-4938-BDC8-651203386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1429"/>
              <a:ext cx="32" cy="22"/>
            </a:xfrm>
            <a:custGeom>
              <a:avLst/>
              <a:gdLst>
                <a:gd name="T0" fmla="*/ 0 w 17"/>
                <a:gd name="T1" fmla="*/ 88 h 11"/>
                <a:gd name="T2" fmla="*/ 113 w 1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1">
                  <a:moveTo>
                    <a:pt x="0" y="11"/>
                  </a:moveTo>
                  <a:cubicBezTo>
                    <a:pt x="6" y="11"/>
                    <a:pt x="15" y="7"/>
                    <a:pt x="1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7" name="Freeform 1758">
              <a:extLst>
                <a:ext uri="{FF2B5EF4-FFF2-40B4-BE49-F238E27FC236}">
                  <a16:creationId xmlns:a16="http://schemas.microsoft.com/office/drawing/2014/main" id="{9DD3D59E-57CE-4245-90F7-DC8207443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1494"/>
              <a:ext cx="15" cy="14"/>
            </a:xfrm>
            <a:custGeom>
              <a:avLst/>
              <a:gdLst>
                <a:gd name="T0" fmla="*/ 0 w 8"/>
                <a:gd name="T1" fmla="*/ 56 h 7"/>
                <a:gd name="T2" fmla="*/ 53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3" y="6"/>
                    <a:pt x="5" y="3"/>
                    <a:pt x="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8" name="Freeform 1759">
              <a:extLst>
                <a:ext uri="{FF2B5EF4-FFF2-40B4-BE49-F238E27FC236}">
                  <a16:creationId xmlns:a16="http://schemas.microsoft.com/office/drawing/2014/main" id="{171869BD-633C-427D-A0FC-834B31F4A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" y="1461"/>
              <a:ext cx="19" cy="8"/>
            </a:xfrm>
            <a:custGeom>
              <a:avLst/>
              <a:gdLst>
                <a:gd name="T0" fmla="*/ 0 w 10"/>
                <a:gd name="T1" fmla="*/ 32 h 4"/>
                <a:gd name="T2" fmla="*/ 68 w 10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4" y="3"/>
                    <a:pt x="7" y="3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19" name="Freeform 1760">
              <a:extLst>
                <a:ext uri="{FF2B5EF4-FFF2-40B4-BE49-F238E27FC236}">
                  <a16:creationId xmlns:a16="http://schemas.microsoft.com/office/drawing/2014/main" id="{F378203C-4378-44F5-975B-67C6F3043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537"/>
              <a:ext cx="13" cy="20"/>
            </a:xfrm>
            <a:custGeom>
              <a:avLst/>
              <a:gdLst>
                <a:gd name="T0" fmla="*/ 37 w 7"/>
                <a:gd name="T1" fmla="*/ 0 h 10"/>
                <a:gd name="T2" fmla="*/ 0 w 7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7" y="4"/>
                    <a:pt x="3" y="7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0" name="Freeform 1761">
              <a:extLst>
                <a:ext uri="{FF2B5EF4-FFF2-40B4-BE49-F238E27FC236}">
                  <a16:creationId xmlns:a16="http://schemas.microsoft.com/office/drawing/2014/main" id="{2EE52180-ED46-4BA3-BC69-ACF5E5EE1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756"/>
              <a:ext cx="13" cy="27"/>
            </a:xfrm>
            <a:custGeom>
              <a:avLst/>
              <a:gdLst>
                <a:gd name="T0" fmla="*/ 45 w 7"/>
                <a:gd name="T1" fmla="*/ 0 h 14"/>
                <a:gd name="T2" fmla="*/ 0 w 7"/>
                <a:gd name="T3" fmla="*/ 10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7" y="0"/>
                  </a:moveTo>
                  <a:cubicBezTo>
                    <a:pt x="7" y="6"/>
                    <a:pt x="5" y="11"/>
                    <a:pt x="0" y="1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1" name="Freeform 1762">
              <a:extLst>
                <a:ext uri="{FF2B5EF4-FFF2-40B4-BE49-F238E27FC236}">
                  <a16:creationId xmlns:a16="http://schemas.microsoft.com/office/drawing/2014/main" id="{3537581B-540E-4558-938A-7A804959B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1655"/>
              <a:ext cx="22" cy="22"/>
            </a:xfrm>
            <a:custGeom>
              <a:avLst/>
              <a:gdLst>
                <a:gd name="T0" fmla="*/ 0 w 12"/>
                <a:gd name="T1" fmla="*/ 88 h 11"/>
                <a:gd name="T2" fmla="*/ 73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cubicBezTo>
                    <a:pt x="5" y="10"/>
                    <a:pt x="12" y="6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2" name="Freeform 1763">
              <a:extLst>
                <a:ext uri="{FF2B5EF4-FFF2-40B4-BE49-F238E27FC236}">
                  <a16:creationId xmlns:a16="http://schemas.microsoft.com/office/drawing/2014/main" id="{ADC5306C-D8D4-49C4-A574-62D3BF94C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913"/>
              <a:ext cx="31" cy="17"/>
            </a:xfrm>
            <a:custGeom>
              <a:avLst/>
              <a:gdLst>
                <a:gd name="T0" fmla="*/ 0 w 17"/>
                <a:gd name="T1" fmla="*/ 60 h 9"/>
                <a:gd name="T2" fmla="*/ 44 w 17"/>
                <a:gd name="T3" fmla="*/ 21 h 9"/>
                <a:gd name="T4" fmla="*/ 104 w 1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0" y="9"/>
                  </a:moveTo>
                  <a:cubicBezTo>
                    <a:pt x="2" y="6"/>
                    <a:pt x="3" y="5"/>
                    <a:pt x="7" y="3"/>
                  </a:cubicBezTo>
                  <a:cubicBezTo>
                    <a:pt x="10" y="1"/>
                    <a:pt x="14" y="2"/>
                    <a:pt x="1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3" name="Freeform 1764">
              <a:extLst>
                <a:ext uri="{FF2B5EF4-FFF2-40B4-BE49-F238E27FC236}">
                  <a16:creationId xmlns:a16="http://schemas.microsoft.com/office/drawing/2014/main" id="{BCD2C8E3-D7F7-4CB4-9EE9-14585EF28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1895"/>
              <a:ext cx="21" cy="12"/>
            </a:xfrm>
            <a:custGeom>
              <a:avLst/>
              <a:gdLst>
                <a:gd name="T0" fmla="*/ 0 w 11"/>
                <a:gd name="T1" fmla="*/ 8 h 6"/>
                <a:gd name="T2" fmla="*/ 76 w 1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1"/>
                  </a:moveTo>
                  <a:cubicBezTo>
                    <a:pt x="3" y="6"/>
                    <a:pt x="8" y="3"/>
                    <a:pt x="11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4" name="Freeform 1765">
              <a:extLst>
                <a:ext uri="{FF2B5EF4-FFF2-40B4-BE49-F238E27FC236}">
                  <a16:creationId xmlns:a16="http://schemas.microsoft.com/office/drawing/2014/main" id="{80044411-4E6A-478C-9C37-D1569F1FE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107"/>
              <a:ext cx="22" cy="26"/>
            </a:xfrm>
            <a:custGeom>
              <a:avLst/>
              <a:gdLst>
                <a:gd name="T0" fmla="*/ 0 w 12"/>
                <a:gd name="T1" fmla="*/ 88 h 13"/>
                <a:gd name="T2" fmla="*/ 73 w 1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0" y="11"/>
                  </a:moveTo>
                  <a:cubicBezTo>
                    <a:pt x="5" y="13"/>
                    <a:pt x="11" y="5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5" name="Freeform 1766">
              <a:extLst>
                <a:ext uri="{FF2B5EF4-FFF2-40B4-BE49-F238E27FC236}">
                  <a16:creationId xmlns:a16="http://schemas.microsoft.com/office/drawing/2014/main" id="{5D890C10-08AD-4D8A-BA0E-2DF638178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2" y="2074"/>
              <a:ext cx="26" cy="14"/>
            </a:xfrm>
            <a:custGeom>
              <a:avLst/>
              <a:gdLst>
                <a:gd name="T0" fmla="*/ 0 w 14"/>
                <a:gd name="T1" fmla="*/ 32 h 7"/>
                <a:gd name="T2" fmla="*/ 89 w 14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0" y="4"/>
                  </a:moveTo>
                  <a:cubicBezTo>
                    <a:pt x="4" y="7"/>
                    <a:pt x="10" y="4"/>
                    <a:pt x="1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6" name="Freeform 1767">
              <a:extLst>
                <a:ext uri="{FF2B5EF4-FFF2-40B4-BE49-F238E27FC236}">
                  <a16:creationId xmlns:a16="http://schemas.microsoft.com/office/drawing/2014/main" id="{E1023A06-E7FF-48ED-9CFD-6F372946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227"/>
              <a:ext cx="17" cy="39"/>
            </a:xfrm>
            <a:custGeom>
              <a:avLst/>
              <a:gdLst>
                <a:gd name="T0" fmla="*/ 47 w 9"/>
                <a:gd name="T1" fmla="*/ 0 h 20"/>
                <a:gd name="T2" fmla="*/ 40 w 9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0">
                  <a:moveTo>
                    <a:pt x="7" y="0"/>
                  </a:moveTo>
                  <a:cubicBezTo>
                    <a:pt x="0" y="4"/>
                    <a:pt x="9" y="13"/>
                    <a:pt x="6" y="2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7" name="Freeform 1768">
              <a:extLst>
                <a:ext uri="{FF2B5EF4-FFF2-40B4-BE49-F238E27FC236}">
                  <a16:creationId xmlns:a16="http://schemas.microsoft.com/office/drawing/2014/main" id="{ECF69220-272F-451A-ABF2-A28E14FF9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2215"/>
              <a:ext cx="17" cy="16"/>
            </a:xfrm>
            <a:custGeom>
              <a:avLst/>
              <a:gdLst>
                <a:gd name="T0" fmla="*/ 0 w 9"/>
                <a:gd name="T1" fmla="*/ 64 h 8"/>
                <a:gd name="T2" fmla="*/ 47 w 9"/>
                <a:gd name="T3" fmla="*/ 8 h 8"/>
                <a:gd name="T4" fmla="*/ 6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3" y="7"/>
                    <a:pt x="7" y="4"/>
                    <a:pt x="7" y="1"/>
                  </a:cubicBezTo>
                  <a:cubicBezTo>
                    <a:pt x="8" y="0"/>
                    <a:pt x="8" y="0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8" name="Freeform 1769">
              <a:extLst>
                <a:ext uri="{FF2B5EF4-FFF2-40B4-BE49-F238E27FC236}">
                  <a16:creationId xmlns:a16="http://schemas.microsoft.com/office/drawing/2014/main" id="{5824C963-55CC-4376-8103-E8A8AF511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217"/>
              <a:ext cx="18" cy="14"/>
            </a:xfrm>
            <a:custGeom>
              <a:avLst/>
              <a:gdLst>
                <a:gd name="T0" fmla="*/ 0 w 10"/>
                <a:gd name="T1" fmla="*/ 56 h 7"/>
                <a:gd name="T2" fmla="*/ 58 w 10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5" y="7"/>
                    <a:pt x="10" y="5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29" name="Freeform 1770">
              <a:extLst>
                <a:ext uri="{FF2B5EF4-FFF2-40B4-BE49-F238E27FC236}">
                  <a16:creationId xmlns:a16="http://schemas.microsoft.com/office/drawing/2014/main" id="{F011EDF1-6F87-4476-8DBB-4D05406DB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266"/>
              <a:ext cx="11" cy="4"/>
            </a:xfrm>
            <a:custGeom>
              <a:avLst/>
              <a:gdLst>
                <a:gd name="T0" fmla="*/ 0 w 6"/>
                <a:gd name="T1" fmla="*/ 16 h 2"/>
                <a:gd name="T2" fmla="*/ 37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0" name="Freeform 1771">
              <a:extLst>
                <a:ext uri="{FF2B5EF4-FFF2-40B4-BE49-F238E27FC236}">
                  <a16:creationId xmlns:a16="http://schemas.microsoft.com/office/drawing/2014/main" id="{319AF23E-5970-4096-B1C8-B9CC959DB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015"/>
              <a:ext cx="22" cy="12"/>
            </a:xfrm>
            <a:custGeom>
              <a:avLst/>
              <a:gdLst>
                <a:gd name="T0" fmla="*/ 0 w 12"/>
                <a:gd name="T1" fmla="*/ 32 h 6"/>
                <a:gd name="T2" fmla="*/ 73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4"/>
                  </a:moveTo>
                  <a:cubicBezTo>
                    <a:pt x="5" y="6"/>
                    <a:pt x="9" y="3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1" name="Freeform 1772">
              <a:extLst>
                <a:ext uri="{FF2B5EF4-FFF2-40B4-BE49-F238E27FC236}">
                  <a16:creationId xmlns:a16="http://schemas.microsoft.com/office/drawing/2014/main" id="{693ED324-575D-4537-9C36-C56E5703C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980"/>
              <a:ext cx="9" cy="3"/>
            </a:xfrm>
            <a:custGeom>
              <a:avLst/>
              <a:gdLst>
                <a:gd name="T0" fmla="*/ 0 w 5"/>
                <a:gd name="T1" fmla="*/ 8 h 2"/>
                <a:gd name="T2" fmla="*/ 29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2" name="Freeform 1773">
              <a:extLst>
                <a:ext uri="{FF2B5EF4-FFF2-40B4-BE49-F238E27FC236}">
                  <a16:creationId xmlns:a16="http://schemas.microsoft.com/office/drawing/2014/main" id="{9BE37F57-BEF2-4B5C-83DB-27CA918CA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2050"/>
              <a:ext cx="11" cy="4"/>
            </a:xfrm>
            <a:custGeom>
              <a:avLst/>
              <a:gdLst>
                <a:gd name="T0" fmla="*/ 0 w 6"/>
                <a:gd name="T1" fmla="*/ 16 h 2"/>
                <a:gd name="T2" fmla="*/ 37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3" y="2"/>
                    <a:pt x="5" y="2"/>
                    <a:pt x="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3" name="Freeform 1774">
              <a:extLst>
                <a:ext uri="{FF2B5EF4-FFF2-40B4-BE49-F238E27FC236}">
                  <a16:creationId xmlns:a16="http://schemas.microsoft.com/office/drawing/2014/main" id="{FCCE3606-7F42-44A7-AC31-27B57411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317"/>
              <a:ext cx="11" cy="38"/>
            </a:xfrm>
            <a:custGeom>
              <a:avLst/>
              <a:gdLst>
                <a:gd name="T0" fmla="*/ 13 w 6"/>
                <a:gd name="T1" fmla="*/ 0 h 19"/>
                <a:gd name="T2" fmla="*/ 24 w 6"/>
                <a:gd name="T3" fmla="*/ 72 h 19"/>
                <a:gd name="T4" fmla="*/ 0 w 6"/>
                <a:gd name="T5" fmla="*/ 15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9">
                  <a:moveTo>
                    <a:pt x="2" y="0"/>
                  </a:moveTo>
                  <a:cubicBezTo>
                    <a:pt x="2" y="3"/>
                    <a:pt x="3" y="7"/>
                    <a:pt x="4" y="9"/>
                  </a:cubicBezTo>
                  <a:cubicBezTo>
                    <a:pt x="6" y="14"/>
                    <a:pt x="3" y="16"/>
                    <a:pt x="0" y="19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4" name="Freeform 1775">
              <a:extLst>
                <a:ext uri="{FF2B5EF4-FFF2-40B4-BE49-F238E27FC236}">
                  <a16:creationId xmlns:a16="http://schemas.microsoft.com/office/drawing/2014/main" id="{2ECF61B2-C4B4-4711-93C6-FE952991C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1392"/>
              <a:ext cx="17" cy="12"/>
            </a:xfrm>
            <a:custGeom>
              <a:avLst/>
              <a:gdLst>
                <a:gd name="T0" fmla="*/ 0 w 9"/>
                <a:gd name="T1" fmla="*/ 40 h 6"/>
                <a:gd name="T2" fmla="*/ 60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5"/>
                  </a:moveTo>
                  <a:cubicBezTo>
                    <a:pt x="3" y="6"/>
                    <a:pt x="7" y="3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5" name="Freeform 1776">
              <a:extLst>
                <a:ext uri="{FF2B5EF4-FFF2-40B4-BE49-F238E27FC236}">
                  <a16:creationId xmlns:a16="http://schemas.microsoft.com/office/drawing/2014/main" id="{FE421852-B0A1-4EC4-9137-C44DA7DF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1333"/>
              <a:ext cx="27" cy="14"/>
            </a:xfrm>
            <a:custGeom>
              <a:avLst/>
              <a:gdLst>
                <a:gd name="T0" fmla="*/ 0 w 15"/>
                <a:gd name="T1" fmla="*/ 32 h 7"/>
                <a:gd name="T2" fmla="*/ 41 w 15"/>
                <a:gd name="T3" fmla="*/ 48 h 7"/>
                <a:gd name="T4" fmla="*/ 88 w 1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0" y="4"/>
                  </a:moveTo>
                  <a:cubicBezTo>
                    <a:pt x="2" y="5"/>
                    <a:pt x="4" y="7"/>
                    <a:pt x="7" y="6"/>
                  </a:cubicBezTo>
                  <a:cubicBezTo>
                    <a:pt x="10" y="6"/>
                    <a:pt x="15" y="3"/>
                    <a:pt x="1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6" name="Freeform 1777">
              <a:extLst>
                <a:ext uri="{FF2B5EF4-FFF2-40B4-BE49-F238E27FC236}">
                  <a16:creationId xmlns:a16="http://schemas.microsoft.com/office/drawing/2014/main" id="{4E9C91F0-4921-4877-92BF-A0862D256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" y="1380"/>
              <a:ext cx="18" cy="18"/>
            </a:xfrm>
            <a:custGeom>
              <a:avLst/>
              <a:gdLst>
                <a:gd name="T0" fmla="*/ 0 w 10"/>
                <a:gd name="T1" fmla="*/ 72 h 9"/>
                <a:gd name="T2" fmla="*/ 23 w 10"/>
                <a:gd name="T3" fmla="*/ 40 h 9"/>
                <a:gd name="T4" fmla="*/ 58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3" y="9"/>
                    <a:pt x="3" y="7"/>
                    <a:pt x="4" y="5"/>
                  </a:cubicBezTo>
                  <a:cubicBezTo>
                    <a:pt x="6" y="3"/>
                    <a:pt x="9" y="3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7" name="Freeform 1778">
              <a:extLst>
                <a:ext uri="{FF2B5EF4-FFF2-40B4-BE49-F238E27FC236}">
                  <a16:creationId xmlns:a16="http://schemas.microsoft.com/office/drawing/2014/main" id="{AF24770C-F69A-45EC-B51F-5091C5BC3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" y="1490"/>
              <a:ext cx="26" cy="10"/>
            </a:xfrm>
            <a:custGeom>
              <a:avLst/>
              <a:gdLst>
                <a:gd name="T0" fmla="*/ 0 w 14"/>
                <a:gd name="T1" fmla="*/ 32 h 5"/>
                <a:gd name="T2" fmla="*/ 89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0" y="4"/>
                  </a:moveTo>
                  <a:cubicBezTo>
                    <a:pt x="5" y="5"/>
                    <a:pt x="11" y="4"/>
                    <a:pt x="1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438" name="Freeform 1779">
              <a:extLst>
                <a:ext uri="{FF2B5EF4-FFF2-40B4-BE49-F238E27FC236}">
                  <a16:creationId xmlns:a16="http://schemas.microsoft.com/office/drawing/2014/main" id="{00A0B5A8-A3A8-4A89-8175-879680724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433"/>
              <a:ext cx="24" cy="12"/>
            </a:xfrm>
            <a:custGeom>
              <a:avLst/>
              <a:gdLst>
                <a:gd name="T0" fmla="*/ 0 w 13"/>
                <a:gd name="T1" fmla="*/ 40 h 6"/>
                <a:gd name="T2" fmla="*/ 81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5"/>
                  </a:moveTo>
                  <a:cubicBezTo>
                    <a:pt x="4" y="6"/>
                    <a:pt x="10" y="3"/>
                    <a:pt x="13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30" name="Group 1780">
            <a:extLst>
              <a:ext uri="{FF2B5EF4-FFF2-40B4-BE49-F238E27FC236}">
                <a16:creationId xmlns:a16="http://schemas.microsoft.com/office/drawing/2014/main" id="{B0927EF7-DF4E-49AE-A2E0-EF58ACC324A6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1395413"/>
            <a:ext cx="1949450" cy="2698750"/>
            <a:chOff x="2571" y="994"/>
            <a:chExt cx="1013" cy="1402"/>
          </a:xfrm>
        </p:grpSpPr>
        <p:grpSp>
          <p:nvGrpSpPr>
            <p:cNvPr id="90294" name="Group 1781">
              <a:extLst>
                <a:ext uri="{FF2B5EF4-FFF2-40B4-BE49-F238E27FC236}">
                  <a16:creationId xmlns:a16="http://schemas.microsoft.com/office/drawing/2014/main" id="{142A9C56-707B-4968-BC3D-55B1DE628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71" y="994"/>
              <a:ext cx="1013" cy="1402"/>
              <a:chOff x="2571" y="994"/>
              <a:chExt cx="1013" cy="1402"/>
            </a:xfrm>
          </p:grpSpPr>
          <p:sp>
            <p:nvSpPr>
              <p:cNvPr id="91167" name="Freeform 1782">
                <a:extLst>
                  <a:ext uri="{FF2B5EF4-FFF2-40B4-BE49-F238E27FC236}">
                    <a16:creationId xmlns:a16="http://schemas.microsoft.com/office/drawing/2014/main" id="{70084576-1158-4352-8F93-4066535E7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94"/>
                <a:ext cx="1013" cy="1402"/>
              </a:xfrm>
              <a:custGeom>
                <a:avLst/>
                <a:gdLst>
                  <a:gd name="T0" fmla="*/ 2991 w 550"/>
                  <a:gd name="T1" fmla="*/ 589 h 714"/>
                  <a:gd name="T2" fmla="*/ 1954 w 550"/>
                  <a:gd name="T3" fmla="*/ 448 h 714"/>
                  <a:gd name="T4" fmla="*/ 1720 w 550"/>
                  <a:gd name="T5" fmla="*/ 960 h 714"/>
                  <a:gd name="T6" fmla="*/ 1282 w 550"/>
                  <a:gd name="T7" fmla="*/ 1492 h 714"/>
                  <a:gd name="T8" fmla="*/ 1157 w 550"/>
                  <a:gd name="T9" fmla="*/ 1573 h 714"/>
                  <a:gd name="T10" fmla="*/ 926 w 550"/>
                  <a:gd name="T11" fmla="*/ 1445 h 714"/>
                  <a:gd name="T12" fmla="*/ 770 w 550"/>
                  <a:gd name="T13" fmla="*/ 1257 h 714"/>
                  <a:gd name="T14" fmla="*/ 468 w 550"/>
                  <a:gd name="T15" fmla="*/ 1196 h 714"/>
                  <a:gd name="T16" fmla="*/ 180 w 550"/>
                  <a:gd name="T17" fmla="*/ 1589 h 714"/>
                  <a:gd name="T18" fmla="*/ 76 w 550"/>
                  <a:gd name="T19" fmla="*/ 2209 h 714"/>
                  <a:gd name="T20" fmla="*/ 20 w 550"/>
                  <a:gd name="T21" fmla="*/ 2696 h 714"/>
                  <a:gd name="T22" fmla="*/ 343 w 550"/>
                  <a:gd name="T23" fmla="*/ 3436 h 714"/>
                  <a:gd name="T24" fmla="*/ 611 w 550"/>
                  <a:gd name="T25" fmla="*/ 5406 h 714"/>
                  <a:gd name="T26" fmla="*/ 1680 w 550"/>
                  <a:gd name="T27" fmla="*/ 5406 h 714"/>
                  <a:gd name="T28" fmla="*/ 1624 w 550"/>
                  <a:gd name="T29" fmla="*/ 4053 h 714"/>
                  <a:gd name="T30" fmla="*/ 1757 w 550"/>
                  <a:gd name="T31" fmla="*/ 3786 h 714"/>
                  <a:gd name="T32" fmla="*/ 1774 w 550"/>
                  <a:gd name="T33" fmla="*/ 3393 h 714"/>
                  <a:gd name="T34" fmla="*/ 1693 w 550"/>
                  <a:gd name="T35" fmla="*/ 3126 h 714"/>
                  <a:gd name="T36" fmla="*/ 1834 w 550"/>
                  <a:gd name="T37" fmla="*/ 2576 h 714"/>
                  <a:gd name="T38" fmla="*/ 2197 w 550"/>
                  <a:gd name="T39" fmla="*/ 2168 h 714"/>
                  <a:gd name="T40" fmla="*/ 2531 w 550"/>
                  <a:gd name="T41" fmla="*/ 2144 h 714"/>
                  <a:gd name="T42" fmla="*/ 2991 w 550"/>
                  <a:gd name="T43" fmla="*/ 1901 h 714"/>
                  <a:gd name="T44" fmla="*/ 2991 w 550"/>
                  <a:gd name="T45" fmla="*/ 589 h 7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50" h="714">
                    <a:moveTo>
                      <a:pt x="479" y="78"/>
                    </a:moveTo>
                    <a:cubicBezTo>
                      <a:pt x="409" y="0"/>
                      <a:pt x="329" y="45"/>
                      <a:pt x="313" y="59"/>
                    </a:cubicBezTo>
                    <a:cubicBezTo>
                      <a:pt x="292" y="75"/>
                      <a:pt x="283" y="98"/>
                      <a:pt x="275" y="127"/>
                    </a:cubicBezTo>
                    <a:cubicBezTo>
                      <a:pt x="266" y="149"/>
                      <a:pt x="217" y="190"/>
                      <a:pt x="205" y="197"/>
                    </a:cubicBezTo>
                    <a:cubicBezTo>
                      <a:pt x="200" y="201"/>
                      <a:pt x="193" y="205"/>
                      <a:pt x="185" y="208"/>
                    </a:cubicBezTo>
                    <a:cubicBezTo>
                      <a:pt x="158" y="219"/>
                      <a:pt x="152" y="199"/>
                      <a:pt x="148" y="191"/>
                    </a:cubicBezTo>
                    <a:cubicBezTo>
                      <a:pt x="142" y="180"/>
                      <a:pt x="133" y="169"/>
                      <a:pt x="123" y="166"/>
                    </a:cubicBezTo>
                    <a:cubicBezTo>
                      <a:pt x="107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3" y="237"/>
                      <a:pt x="18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1" y="580"/>
                      <a:pt x="98" y="714"/>
                    </a:cubicBezTo>
                    <a:cubicBezTo>
                      <a:pt x="269" y="714"/>
                      <a:pt x="269" y="714"/>
                      <a:pt x="269" y="714"/>
                    </a:cubicBez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7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4" y="448"/>
                    </a:cubicBezTo>
                    <a:cubicBezTo>
                      <a:pt x="282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4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8" name="Freeform 1783">
                <a:extLst>
                  <a:ext uri="{FF2B5EF4-FFF2-40B4-BE49-F238E27FC236}">
                    <a16:creationId xmlns:a16="http://schemas.microsoft.com/office/drawing/2014/main" id="{70965982-5448-4EEC-AAE1-745B59B75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266"/>
                <a:ext cx="164" cy="130"/>
              </a:xfrm>
              <a:custGeom>
                <a:avLst/>
                <a:gdLst>
                  <a:gd name="T0" fmla="*/ 556 w 89"/>
                  <a:gd name="T1" fmla="*/ 504 h 66"/>
                  <a:gd name="T2" fmla="*/ 544 w 89"/>
                  <a:gd name="T3" fmla="*/ 443 h 66"/>
                  <a:gd name="T4" fmla="*/ 37 w 89"/>
                  <a:gd name="T5" fmla="*/ 504 h 66"/>
                  <a:gd name="T6" fmla="*/ 556 w 89"/>
                  <a:gd name="T7" fmla="*/ 504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66">
                    <a:moveTo>
                      <a:pt x="89" y="66"/>
                    </a:moveTo>
                    <a:cubicBezTo>
                      <a:pt x="88" y="63"/>
                      <a:pt x="88" y="61"/>
                      <a:pt x="87" y="58"/>
                    </a:cubicBezTo>
                    <a:cubicBezTo>
                      <a:pt x="77" y="0"/>
                      <a:pt x="0" y="7"/>
                      <a:pt x="6" y="66"/>
                    </a:cubicBezTo>
                    <a:lnTo>
                      <a:pt x="89" y="66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9" name="Freeform 1784">
                <a:extLst>
                  <a:ext uri="{FF2B5EF4-FFF2-40B4-BE49-F238E27FC236}">
                    <a16:creationId xmlns:a16="http://schemas.microsoft.com/office/drawing/2014/main" id="{EF490406-91D6-4C00-9F53-D1CF7CF9F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272"/>
                <a:ext cx="145" cy="124"/>
              </a:xfrm>
              <a:custGeom>
                <a:avLst/>
                <a:gdLst>
                  <a:gd name="T0" fmla="*/ 464 w 79"/>
                  <a:gd name="T1" fmla="*/ 244 h 63"/>
                  <a:gd name="T2" fmla="*/ 488 w 79"/>
                  <a:gd name="T3" fmla="*/ 268 h 63"/>
                  <a:gd name="T4" fmla="*/ 31 w 79"/>
                  <a:gd name="T5" fmla="*/ 480 h 63"/>
                  <a:gd name="T6" fmla="*/ 149 w 79"/>
                  <a:gd name="T7" fmla="*/ 480 h 63"/>
                  <a:gd name="T8" fmla="*/ 464 w 79"/>
                  <a:gd name="T9" fmla="*/ 244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3">
                    <a:moveTo>
                      <a:pt x="75" y="32"/>
                    </a:moveTo>
                    <a:cubicBezTo>
                      <a:pt x="76" y="33"/>
                      <a:pt x="78" y="34"/>
                      <a:pt x="79" y="35"/>
                    </a:cubicBezTo>
                    <a:cubicBezTo>
                      <a:pt x="57" y="0"/>
                      <a:pt x="0" y="12"/>
                      <a:pt x="5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3" y="38"/>
                      <a:pt x="48" y="10"/>
                      <a:pt x="75" y="32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0" name="Freeform 1785">
                <a:extLst>
                  <a:ext uri="{FF2B5EF4-FFF2-40B4-BE49-F238E27FC236}">
                    <a16:creationId xmlns:a16="http://schemas.microsoft.com/office/drawing/2014/main" id="{A1EED714-059B-46B3-97D0-ECA855483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994"/>
                <a:ext cx="496" cy="570"/>
              </a:xfrm>
              <a:custGeom>
                <a:avLst/>
                <a:gdLst>
                  <a:gd name="T0" fmla="*/ 201 w 269"/>
                  <a:gd name="T1" fmla="*/ 448 h 290"/>
                  <a:gd name="T2" fmla="*/ 0 w 269"/>
                  <a:gd name="T3" fmla="*/ 812 h 290"/>
                  <a:gd name="T4" fmla="*/ 221 w 269"/>
                  <a:gd name="T5" fmla="*/ 517 h 290"/>
                  <a:gd name="T6" fmla="*/ 1145 w 269"/>
                  <a:gd name="T7" fmla="*/ 692 h 290"/>
                  <a:gd name="T8" fmla="*/ 1165 w 269"/>
                  <a:gd name="T9" fmla="*/ 1881 h 290"/>
                  <a:gd name="T10" fmla="*/ 802 w 269"/>
                  <a:gd name="T11" fmla="*/ 2156 h 290"/>
                  <a:gd name="T12" fmla="*/ 1241 w 269"/>
                  <a:gd name="T13" fmla="*/ 1905 h 290"/>
                  <a:gd name="T14" fmla="*/ 1241 w 269"/>
                  <a:gd name="T15" fmla="*/ 592 h 290"/>
                  <a:gd name="T16" fmla="*/ 201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2" y="59"/>
                    </a:moveTo>
                    <a:cubicBezTo>
                      <a:pt x="16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8" y="284"/>
                    </a:cubicBezTo>
                    <a:cubicBezTo>
                      <a:pt x="161" y="290"/>
                      <a:pt x="184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8" y="0"/>
                      <a:pt x="48" y="45"/>
                      <a:pt x="32" y="59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1" name="Freeform 1786">
                <a:extLst>
                  <a:ext uri="{FF2B5EF4-FFF2-40B4-BE49-F238E27FC236}">
                    <a16:creationId xmlns:a16="http://schemas.microsoft.com/office/drawing/2014/main" id="{10EB5E7D-344B-444C-8175-60496BAE9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100"/>
                <a:ext cx="167" cy="89"/>
              </a:xfrm>
              <a:custGeom>
                <a:avLst/>
                <a:gdLst>
                  <a:gd name="T0" fmla="*/ 0 w 91"/>
                  <a:gd name="T1" fmla="*/ 348 h 45"/>
                  <a:gd name="T2" fmla="*/ 562 w 91"/>
                  <a:gd name="T3" fmla="*/ 40 h 45"/>
                  <a:gd name="T4" fmla="*/ 0 w 91"/>
                  <a:gd name="T5" fmla="*/ 348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45">
                    <a:moveTo>
                      <a:pt x="0" y="45"/>
                    </a:moveTo>
                    <a:cubicBezTo>
                      <a:pt x="10" y="30"/>
                      <a:pt x="37" y="0"/>
                      <a:pt x="91" y="5"/>
                    </a:cubicBezTo>
                    <a:cubicBezTo>
                      <a:pt x="71" y="5"/>
                      <a:pt x="19" y="24"/>
                      <a:pt x="0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2" name="Freeform 1787">
                <a:extLst>
                  <a:ext uri="{FF2B5EF4-FFF2-40B4-BE49-F238E27FC236}">
                    <a16:creationId xmlns:a16="http://schemas.microsoft.com/office/drawing/2014/main" id="{99D95E7B-FA93-4C84-ABEC-0B98A6661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2" y="1619"/>
                <a:ext cx="31" cy="133"/>
              </a:xfrm>
              <a:custGeom>
                <a:avLst/>
                <a:gdLst>
                  <a:gd name="T0" fmla="*/ 36 w 17"/>
                  <a:gd name="T1" fmla="*/ 0 h 68"/>
                  <a:gd name="T2" fmla="*/ 104 w 17"/>
                  <a:gd name="T3" fmla="*/ 509 h 68"/>
                  <a:gd name="T4" fmla="*/ 36 w 17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68">
                    <a:moveTo>
                      <a:pt x="6" y="0"/>
                    </a:moveTo>
                    <a:cubicBezTo>
                      <a:pt x="0" y="23"/>
                      <a:pt x="1" y="46"/>
                      <a:pt x="17" y="68"/>
                    </a:cubicBezTo>
                    <a:cubicBezTo>
                      <a:pt x="9" y="53"/>
                      <a:pt x="1" y="1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3" name="Freeform 1788">
                <a:extLst>
                  <a:ext uri="{FF2B5EF4-FFF2-40B4-BE49-F238E27FC236}">
                    <a16:creationId xmlns:a16="http://schemas.microsoft.com/office/drawing/2014/main" id="{75BACF2E-EC88-40C5-ADA5-0D4FA9888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988"/>
                <a:ext cx="49" cy="377"/>
              </a:xfrm>
              <a:custGeom>
                <a:avLst/>
                <a:gdLst>
                  <a:gd name="T0" fmla="*/ 0 w 27"/>
                  <a:gd name="T1" fmla="*/ 0 h 192"/>
                  <a:gd name="T2" fmla="*/ 162 w 27"/>
                  <a:gd name="T3" fmla="*/ 1453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92">
                    <a:moveTo>
                      <a:pt x="0" y="0"/>
                    </a:moveTo>
                    <a:cubicBezTo>
                      <a:pt x="7" y="21"/>
                      <a:pt x="26" y="132"/>
                      <a:pt x="27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4" name="Freeform 1789">
                <a:extLst>
                  <a:ext uri="{FF2B5EF4-FFF2-40B4-BE49-F238E27FC236}">
                    <a16:creationId xmlns:a16="http://schemas.microsoft.com/office/drawing/2014/main" id="{B4A525B5-E74A-4801-B9B2-EC280E6F1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278"/>
                <a:ext cx="129" cy="118"/>
              </a:xfrm>
              <a:custGeom>
                <a:avLst/>
                <a:gdLst>
                  <a:gd name="T0" fmla="*/ 24 w 70"/>
                  <a:gd name="T1" fmla="*/ 456 h 60"/>
                  <a:gd name="T2" fmla="*/ 68 w 70"/>
                  <a:gd name="T3" fmla="*/ 456 h 60"/>
                  <a:gd name="T4" fmla="*/ 439 w 70"/>
                  <a:gd name="T5" fmla="*/ 175 h 60"/>
                  <a:gd name="T6" fmla="*/ 439 w 70"/>
                  <a:gd name="T7" fmla="*/ 175 h 60"/>
                  <a:gd name="T8" fmla="*/ 24 w 70"/>
                  <a:gd name="T9" fmla="*/ 456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60">
                    <a:moveTo>
                      <a:pt x="4" y="60"/>
                    </a:move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43"/>
                      <a:pt x="27" y="2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45" y="0"/>
                      <a:pt x="0" y="14"/>
                      <a:pt x="4" y="60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5" name="Freeform 1790">
                <a:extLst>
                  <a:ext uri="{FF2B5EF4-FFF2-40B4-BE49-F238E27FC236}">
                    <a16:creationId xmlns:a16="http://schemas.microsoft.com/office/drawing/2014/main" id="{694AD116-F712-49DF-A008-509F7DDE6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8" y="994"/>
                <a:ext cx="496" cy="570"/>
              </a:xfrm>
              <a:custGeom>
                <a:avLst/>
                <a:gdLst>
                  <a:gd name="T0" fmla="*/ 201 w 269"/>
                  <a:gd name="T1" fmla="*/ 448 h 290"/>
                  <a:gd name="T2" fmla="*/ 0 w 269"/>
                  <a:gd name="T3" fmla="*/ 812 h 290"/>
                  <a:gd name="T4" fmla="*/ 221 w 269"/>
                  <a:gd name="T5" fmla="*/ 517 h 290"/>
                  <a:gd name="T6" fmla="*/ 1145 w 269"/>
                  <a:gd name="T7" fmla="*/ 692 h 290"/>
                  <a:gd name="T8" fmla="*/ 1165 w 269"/>
                  <a:gd name="T9" fmla="*/ 1881 h 290"/>
                  <a:gd name="T10" fmla="*/ 802 w 269"/>
                  <a:gd name="T11" fmla="*/ 2156 h 290"/>
                  <a:gd name="T12" fmla="*/ 1241 w 269"/>
                  <a:gd name="T13" fmla="*/ 1905 h 290"/>
                  <a:gd name="T14" fmla="*/ 1241 w 269"/>
                  <a:gd name="T15" fmla="*/ 592 h 290"/>
                  <a:gd name="T16" fmla="*/ 201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2" y="59"/>
                    </a:moveTo>
                    <a:cubicBezTo>
                      <a:pt x="16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8" y="284"/>
                    </a:cubicBezTo>
                    <a:cubicBezTo>
                      <a:pt x="161" y="290"/>
                      <a:pt x="184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8" y="0"/>
                      <a:pt x="48" y="45"/>
                      <a:pt x="32" y="5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6" name="Freeform 1791">
                <a:extLst>
                  <a:ext uri="{FF2B5EF4-FFF2-40B4-BE49-F238E27FC236}">
                    <a16:creationId xmlns:a16="http://schemas.microsoft.com/office/drawing/2014/main" id="{B69E1C85-BEE2-4C0A-B5C2-7F584140E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1" y="994"/>
                <a:ext cx="1013" cy="1402"/>
              </a:xfrm>
              <a:custGeom>
                <a:avLst/>
                <a:gdLst>
                  <a:gd name="T0" fmla="*/ 1680 w 550"/>
                  <a:gd name="T1" fmla="*/ 5406 h 714"/>
                  <a:gd name="T2" fmla="*/ 1624 w 550"/>
                  <a:gd name="T3" fmla="*/ 4053 h 714"/>
                  <a:gd name="T4" fmla="*/ 1757 w 550"/>
                  <a:gd name="T5" fmla="*/ 3786 h 714"/>
                  <a:gd name="T6" fmla="*/ 1774 w 550"/>
                  <a:gd name="T7" fmla="*/ 3393 h 714"/>
                  <a:gd name="T8" fmla="*/ 1693 w 550"/>
                  <a:gd name="T9" fmla="*/ 3126 h 714"/>
                  <a:gd name="T10" fmla="*/ 1834 w 550"/>
                  <a:gd name="T11" fmla="*/ 2576 h 714"/>
                  <a:gd name="T12" fmla="*/ 2197 w 550"/>
                  <a:gd name="T13" fmla="*/ 2168 h 714"/>
                  <a:gd name="T14" fmla="*/ 2531 w 550"/>
                  <a:gd name="T15" fmla="*/ 2144 h 714"/>
                  <a:gd name="T16" fmla="*/ 2991 w 550"/>
                  <a:gd name="T17" fmla="*/ 1901 h 714"/>
                  <a:gd name="T18" fmla="*/ 2991 w 550"/>
                  <a:gd name="T19" fmla="*/ 589 h 714"/>
                  <a:gd name="T20" fmla="*/ 1954 w 550"/>
                  <a:gd name="T21" fmla="*/ 448 h 714"/>
                  <a:gd name="T22" fmla="*/ 1720 w 550"/>
                  <a:gd name="T23" fmla="*/ 960 h 714"/>
                  <a:gd name="T24" fmla="*/ 1282 w 550"/>
                  <a:gd name="T25" fmla="*/ 1492 h 714"/>
                  <a:gd name="T26" fmla="*/ 1157 w 550"/>
                  <a:gd name="T27" fmla="*/ 1573 h 714"/>
                  <a:gd name="T28" fmla="*/ 926 w 550"/>
                  <a:gd name="T29" fmla="*/ 1445 h 714"/>
                  <a:gd name="T30" fmla="*/ 770 w 550"/>
                  <a:gd name="T31" fmla="*/ 1257 h 714"/>
                  <a:gd name="T32" fmla="*/ 468 w 550"/>
                  <a:gd name="T33" fmla="*/ 1196 h 714"/>
                  <a:gd name="T34" fmla="*/ 180 w 550"/>
                  <a:gd name="T35" fmla="*/ 1589 h 714"/>
                  <a:gd name="T36" fmla="*/ 76 w 550"/>
                  <a:gd name="T37" fmla="*/ 2209 h 714"/>
                  <a:gd name="T38" fmla="*/ 20 w 550"/>
                  <a:gd name="T39" fmla="*/ 2696 h 714"/>
                  <a:gd name="T40" fmla="*/ 343 w 550"/>
                  <a:gd name="T41" fmla="*/ 3436 h 714"/>
                  <a:gd name="T42" fmla="*/ 611 w 550"/>
                  <a:gd name="T43" fmla="*/ 5406 h 7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0" h="714">
                    <a:moveTo>
                      <a:pt x="269" y="714"/>
                    </a:move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7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4" y="448"/>
                    </a:cubicBezTo>
                    <a:cubicBezTo>
                      <a:pt x="282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4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ubicBezTo>
                      <a:pt x="409" y="0"/>
                      <a:pt x="329" y="45"/>
                      <a:pt x="313" y="59"/>
                    </a:cubicBezTo>
                    <a:cubicBezTo>
                      <a:pt x="292" y="75"/>
                      <a:pt x="283" y="98"/>
                      <a:pt x="275" y="127"/>
                    </a:cubicBezTo>
                    <a:cubicBezTo>
                      <a:pt x="266" y="149"/>
                      <a:pt x="217" y="190"/>
                      <a:pt x="205" y="197"/>
                    </a:cubicBezTo>
                    <a:cubicBezTo>
                      <a:pt x="200" y="201"/>
                      <a:pt x="193" y="205"/>
                      <a:pt x="185" y="208"/>
                    </a:cubicBezTo>
                    <a:cubicBezTo>
                      <a:pt x="158" y="219"/>
                      <a:pt x="152" y="199"/>
                      <a:pt x="148" y="191"/>
                    </a:cubicBezTo>
                    <a:cubicBezTo>
                      <a:pt x="142" y="180"/>
                      <a:pt x="133" y="169"/>
                      <a:pt x="123" y="166"/>
                    </a:cubicBezTo>
                    <a:cubicBezTo>
                      <a:pt x="107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3" y="237"/>
                      <a:pt x="18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1" y="580"/>
                      <a:pt x="98" y="7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7" name="Freeform 1792">
                <a:extLst>
                  <a:ext uri="{FF2B5EF4-FFF2-40B4-BE49-F238E27FC236}">
                    <a16:creationId xmlns:a16="http://schemas.microsoft.com/office/drawing/2014/main" id="{4257358D-1FA2-4EFC-A925-31E297303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1189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8 h 2"/>
                  <a:gd name="T4" fmla="*/ 16 w 2"/>
                  <a:gd name="T5" fmla="*/ 5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8" name="Freeform 1793">
                <a:extLst>
                  <a:ext uri="{FF2B5EF4-FFF2-40B4-BE49-F238E27FC236}">
                    <a16:creationId xmlns:a16="http://schemas.microsoft.com/office/drawing/2014/main" id="{878E6E2A-D16D-480D-81D0-1999382CF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216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7 w 7"/>
                  <a:gd name="T5" fmla="*/ 8 h 4"/>
                  <a:gd name="T6" fmla="*/ 13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9" name="Freeform 1794">
                <a:extLst>
                  <a:ext uri="{FF2B5EF4-FFF2-40B4-BE49-F238E27FC236}">
                    <a16:creationId xmlns:a16="http://schemas.microsoft.com/office/drawing/2014/main" id="{C3CABB78-78E8-41FD-B6D7-A48B48611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1202"/>
                <a:ext cx="26" cy="26"/>
              </a:xfrm>
              <a:custGeom>
                <a:avLst/>
                <a:gdLst>
                  <a:gd name="T0" fmla="*/ 69 w 14"/>
                  <a:gd name="T1" fmla="*/ 0 h 13"/>
                  <a:gd name="T2" fmla="*/ 89 w 14"/>
                  <a:gd name="T3" fmla="*/ 48 h 13"/>
                  <a:gd name="T4" fmla="*/ 32 w 14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1" y="0"/>
                    </a:moveTo>
                    <a:cubicBezTo>
                      <a:pt x="0" y="0"/>
                      <a:pt x="6" y="13"/>
                      <a:pt x="14" y="6"/>
                    </a:cubicBezTo>
                    <a:cubicBezTo>
                      <a:pt x="12" y="4"/>
                      <a:pt x="8" y="3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0" name="Freeform 1795">
                <a:extLst>
                  <a:ext uri="{FF2B5EF4-FFF2-40B4-BE49-F238E27FC236}">
                    <a16:creationId xmlns:a16="http://schemas.microsoft.com/office/drawing/2014/main" id="{52C25D91-84FC-42EF-BDFB-6A72FDD0A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22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2"/>
                      <a:pt x="0" y="2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1" name="Freeform 1796">
                <a:extLst>
                  <a:ext uri="{FF2B5EF4-FFF2-40B4-BE49-F238E27FC236}">
                    <a16:creationId xmlns:a16="http://schemas.microsoft.com/office/drawing/2014/main" id="{08685809-BCB7-4533-A3B2-52D6D9A6B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163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2" name="Freeform 1797">
                <a:extLst>
                  <a:ext uri="{FF2B5EF4-FFF2-40B4-BE49-F238E27FC236}">
                    <a16:creationId xmlns:a16="http://schemas.microsoft.com/office/drawing/2014/main" id="{73CD3CC3-820F-432A-AA16-A1F19A28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352"/>
                <a:ext cx="6" cy="3"/>
              </a:xfrm>
              <a:custGeom>
                <a:avLst/>
                <a:gdLst>
                  <a:gd name="T0" fmla="*/ 24 w 3"/>
                  <a:gd name="T1" fmla="*/ 0 h 2"/>
                  <a:gd name="T2" fmla="*/ 1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0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3" name="Freeform 1798">
                <a:extLst>
                  <a:ext uri="{FF2B5EF4-FFF2-40B4-BE49-F238E27FC236}">
                    <a16:creationId xmlns:a16="http://schemas.microsoft.com/office/drawing/2014/main" id="{3908E2FD-8418-4CA2-85DF-3CCE1F7FA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1249"/>
                <a:ext cx="7" cy="8"/>
              </a:xfrm>
              <a:custGeom>
                <a:avLst/>
                <a:gdLst>
                  <a:gd name="T0" fmla="*/ 7 w 4"/>
                  <a:gd name="T1" fmla="*/ 8 h 4"/>
                  <a:gd name="T2" fmla="*/ 12 w 4"/>
                  <a:gd name="T3" fmla="*/ 32 h 4"/>
                  <a:gd name="T4" fmla="*/ 7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3"/>
                      <a:pt x="0" y="4"/>
                      <a:pt x="2" y="4"/>
                    </a:cubicBezTo>
                    <a:cubicBezTo>
                      <a:pt x="4" y="2"/>
                      <a:pt x="2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4" name="Freeform 1799">
                <a:extLst>
                  <a:ext uri="{FF2B5EF4-FFF2-40B4-BE49-F238E27FC236}">
                    <a16:creationId xmlns:a16="http://schemas.microsoft.com/office/drawing/2014/main" id="{AFAF7E3F-F1E4-4A1D-A812-651B1BE81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363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16 w 4"/>
                  <a:gd name="T3" fmla="*/ 16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0" y="3"/>
                      <a:pt x="3" y="2"/>
                    </a:cubicBezTo>
                    <a:cubicBezTo>
                      <a:pt x="4" y="1"/>
                      <a:pt x="2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5" name="Freeform 1800">
                <a:extLst>
                  <a:ext uri="{FF2B5EF4-FFF2-40B4-BE49-F238E27FC236}">
                    <a16:creationId xmlns:a16="http://schemas.microsoft.com/office/drawing/2014/main" id="{20B05F80-8136-4D64-AC6F-F34CBE87D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1344"/>
                <a:ext cx="43" cy="61"/>
              </a:xfrm>
              <a:custGeom>
                <a:avLst/>
                <a:gdLst>
                  <a:gd name="T0" fmla="*/ 67 w 23"/>
                  <a:gd name="T1" fmla="*/ 120 h 31"/>
                  <a:gd name="T2" fmla="*/ 105 w 23"/>
                  <a:gd name="T3" fmla="*/ 116 h 31"/>
                  <a:gd name="T4" fmla="*/ 84 w 23"/>
                  <a:gd name="T5" fmla="*/ 16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1">
                    <a:moveTo>
                      <a:pt x="10" y="16"/>
                    </a:moveTo>
                    <a:cubicBezTo>
                      <a:pt x="0" y="22"/>
                      <a:pt x="23" y="31"/>
                      <a:pt x="16" y="15"/>
                    </a:cubicBezTo>
                    <a:cubicBezTo>
                      <a:pt x="9" y="0"/>
                      <a:pt x="4" y="28"/>
                      <a:pt x="13" y="2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6" name="Freeform 1801">
                <a:extLst>
                  <a:ext uri="{FF2B5EF4-FFF2-40B4-BE49-F238E27FC236}">
                    <a16:creationId xmlns:a16="http://schemas.microsoft.com/office/drawing/2014/main" id="{334C4F42-F530-463A-94A6-924364750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387"/>
                <a:ext cx="5" cy="6"/>
              </a:xfrm>
              <a:custGeom>
                <a:avLst/>
                <a:gdLst>
                  <a:gd name="T0" fmla="*/ 0 w 3"/>
                  <a:gd name="T1" fmla="*/ 0 h 3"/>
                  <a:gd name="T2" fmla="*/ 5 w 3"/>
                  <a:gd name="T3" fmla="*/ 24 h 3"/>
                  <a:gd name="T4" fmla="*/ 8 w 3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3" y="3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7" name="Freeform 1802">
                <a:extLst>
                  <a:ext uri="{FF2B5EF4-FFF2-40B4-BE49-F238E27FC236}">
                    <a16:creationId xmlns:a16="http://schemas.microsoft.com/office/drawing/2014/main" id="{A51E63DB-1707-4C6A-86FD-E40F3EDCA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242"/>
                <a:ext cx="11" cy="9"/>
              </a:xfrm>
              <a:custGeom>
                <a:avLst/>
                <a:gdLst>
                  <a:gd name="T0" fmla="*/ 24 w 6"/>
                  <a:gd name="T1" fmla="*/ 0 h 5"/>
                  <a:gd name="T2" fmla="*/ 31 w 6"/>
                  <a:gd name="T3" fmla="*/ 13 h 5"/>
                  <a:gd name="T4" fmla="*/ 24 w 6"/>
                  <a:gd name="T5" fmla="*/ 0 h 5"/>
                  <a:gd name="T6" fmla="*/ 0 w 6"/>
                  <a:gd name="T7" fmla="*/ 16 h 5"/>
                  <a:gd name="T8" fmla="*/ 7 w 6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0" y="0"/>
                      <a:pt x="3" y="5"/>
                      <a:pt x="5" y="2"/>
                    </a:cubicBezTo>
                    <a:cubicBezTo>
                      <a:pt x="6" y="1"/>
                      <a:pt x="6" y="0"/>
                      <a:pt x="4" y="0"/>
                    </a:cubicBezTo>
                    <a:cubicBezTo>
                      <a:pt x="3" y="0"/>
                      <a:pt x="1" y="2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8" name="Freeform 1803">
                <a:extLst>
                  <a:ext uri="{FF2B5EF4-FFF2-40B4-BE49-F238E27FC236}">
                    <a16:creationId xmlns:a16="http://schemas.microsoft.com/office/drawing/2014/main" id="{1B9A4652-5920-4E51-A927-263BB76C3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19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89" name="Freeform 1804">
                <a:extLst>
                  <a:ext uri="{FF2B5EF4-FFF2-40B4-BE49-F238E27FC236}">
                    <a16:creationId xmlns:a16="http://schemas.microsoft.com/office/drawing/2014/main" id="{7CF60A13-A147-43E4-845C-17C3D83E7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1208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13 w 7"/>
                  <a:gd name="T3" fmla="*/ 32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0" y="2"/>
                      <a:pt x="2" y="4"/>
                    </a:cubicBezTo>
                    <a:cubicBezTo>
                      <a:pt x="4" y="5"/>
                      <a:pt x="7" y="1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0" name="Freeform 1805">
                <a:extLst>
                  <a:ext uri="{FF2B5EF4-FFF2-40B4-BE49-F238E27FC236}">
                    <a16:creationId xmlns:a16="http://schemas.microsoft.com/office/drawing/2014/main" id="{1C9E1755-0AFD-4A1E-91A5-E820F139A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1196"/>
                <a:ext cx="7" cy="6"/>
              </a:xfrm>
              <a:custGeom>
                <a:avLst/>
                <a:gdLst>
                  <a:gd name="T0" fmla="*/ 16 w 4"/>
                  <a:gd name="T1" fmla="*/ 8 h 3"/>
                  <a:gd name="T2" fmla="*/ 12 w 4"/>
                  <a:gd name="T3" fmla="*/ 24 h 3"/>
                  <a:gd name="T4" fmla="*/ 7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1" y="0"/>
                      <a:pt x="0" y="3"/>
                      <a:pt x="2" y="3"/>
                    </a:cubicBezTo>
                    <a:cubicBezTo>
                      <a:pt x="4" y="2"/>
                      <a:pt x="3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1" name="Freeform 1806">
                <a:extLst>
                  <a:ext uri="{FF2B5EF4-FFF2-40B4-BE49-F238E27FC236}">
                    <a16:creationId xmlns:a16="http://schemas.microsoft.com/office/drawing/2014/main" id="{0DED96B0-32B9-4EA1-82D3-FAB9B86C7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18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2" name="Freeform 1807">
                <a:extLst>
                  <a:ext uri="{FF2B5EF4-FFF2-40B4-BE49-F238E27FC236}">
                    <a16:creationId xmlns:a16="http://schemas.microsoft.com/office/drawing/2014/main" id="{C9F12D56-070E-4919-8813-E6D24CE57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1179"/>
                <a:ext cx="26" cy="17"/>
              </a:xfrm>
              <a:custGeom>
                <a:avLst/>
                <a:gdLst>
                  <a:gd name="T0" fmla="*/ 37 w 14"/>
                  <a:gd name="T1" fmla="*/ 0 h 9"/>
                  <a:gd name="T2" fmla="*/ 52 w 14"/>
                  <a:gd name="T3" fmla="*/ 47 h 9"/>
                  <a:gd name="T4" fmla="*/ 32 w 14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6" y="0"/>
                    </a:moveTo>
                    <a:cubicBezTo>
                      <a:pt x="0" y="1"/>
                      <a:pt x="2" y="9"/>
                      <a:pt x="8" y="7"/>
                    </a:cubicBezTo>
                    <a:cubicBezTo>
                      <a:pt x="14" y="5"/>
                      <a:pt x="7" y="0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3" name="Freeform 1808">
                <a:extLst>
                  <a:ext uri="{FF2B5EF4-FFF2-40B4-BE49-F238E27FC236}">
                    <a16:creationId xmlns:a16="http://schemas.microsoft.com/office/drawing/2014/main" id="{E15E34E4-A1AA-4F82-8C64-C38490F74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191"/>
                <a:ext cx="3" cy="3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5 w 2"/>
                  <a:gd name="T5" fmla="*/ 0 h 2"/>
                  <a:gd name="T6" fmla="*/ 5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4" name="Freeform 1809">
                <a:extLst>
                  <a:ext uri="{FF2B5EF4-FFF2-40B4-BE49-F238E27FC236}">
                    <a16:creationId xmlns:a16="http://schemas.microsoft.com/office/drawing/2014/main" id="{B24CC470-883F-401E-A77F-E2C9407A7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1216"/>
                <a:ext cx="23" cy="12"/>
              </a:xfrm>
              <a:custGeom>
                <a:avLst/>
                <a:gdLst>
                  <a:gd name="T0" fmla="*/ 77 w 12"/>
                  <a:gd name="T1" fmla="*/ 32 h 6"/>
                  <a:gd name="T2" fmla="*/ 56 w 12"/>
                  <a:gd name="T3" fmla="*/ 24 h 6"/>
                  <a:gd name="T4" fmla="*/ 77 w 12"/>
                  <a:gd name="T5" fmla="*/ 24 h 6"/>
                  <a:gd name="T6" fmla="*/ 48 w 12"/>
                  <a:gd name="T7" fmla="*/ 0 h 6"/>
                  <a:gd name="T8" fmla="*/ 23 w 12"/>
                  <a:gd name="T9" fmla="*/ 40 h 6"/>
                  <a:gd name="T10" fmla="*/ 63 w 12"/>
                  <a:gd name="T11" fmla="*/ 2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1" y="4"/>
                    </a:moveTo>
                    <a:cubicBezTo>
                      <a:pt x="10" y="4"/>
                      <a:pt x="9" y="3"/>
                      <a:pt x="8" y="3"/>
                    </a:cubicBezTo>
                    <a:cubicBezTo>
                      <a:pt x="7" y="5"/>
                      <a:pt x="10" y="5"/>
                      <a:pt x="11" y="3"/>
                    </a:cubicBezTo>
                    <a:cubicBezTo>
                      <a:pt x="12" y="1"/>
                      <a:pt x="9" y="0"/>
                      <a:pt x="7" y="0"/>
                    </a:cubicBezTo>
                    <a:cubicBezTo>
                      <a:pt x="6" y="0"/>
                      <a:pt x="0" y="3"/>
                      <a:pt x="3" y="5"/>
                    </a:cubicBezTo>
                    <a:cubicBezTo>
                      <a:pt x="4" y="6"/>
                      <a:pt x="10" y="5"/>
                      <a:pt x="9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5" name="Freeform 1810">
                <a:extLst>
                  <a:ext uri="{FF2B5EF4-FFF2-40B4-BE49-F238E27FC236}">
                    <a16:creationId xmlns:a16="http://schemas.microsoft.com/office/drawing/2014/main" id="{367D5C09-4EAB-491D-9F83-A60E05151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1210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8 w 1"/>
                  <a:gd name="T3" fmla="*/ 0 h 3"/>
                  <a:gd name="T4" fmla="*/ 8 w 1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6" name="Freeform 1811">
                <a:extLst>
                  <a:ext uri="{FF2B5EF4-FFF2-40B4-BE49-F238E27FC236}">
                    <a16:creationId xmlns:a16="http://schemas.microsoft.com/office/drawing/2014/main" id="{811016FD-D111-43B3-A1C3-9EF8CCC8A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13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7" name="Freeform 1812">
                <a:extLst>
                  <a:ext uri="{FF2B5EF4-FFF2-40B4-BE49-F238E27FC236}">
                    <a16:creationId xmlns:a16="http://schemas.microsoft.com/office/drawing/2014/main" id="{A1E1B772-3EF2-4AE2-BA9D-F0B1E3B3C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192"/>
                <a:ext cx="13" cy="10"/>
              </a:xfrm>
              <a:custGeom>
                <a:avLst/>
                <a:gdLst>
                  <a:gd name="T0" fmla="*/ 24 w 7"/>
                  <a:gd name="T1" fmla="*/ 24 h 5"/>
                  <a:gd name="T2" fmla="*/ 20 w 7"/>
                  <a:gd name="T3" fmla="*/ 32 h 5"/>
                  <a:gd name="T4" fmla="*/ 45 w 7"/>
                  <a:gd name="T5" fmla="*/ 32 h 5"/>
                  <a:gd name="T6" fmla="*/ 0 w 7"/>
                  <a:gd name="T7" fmla="*/ 24 h 5"/>
                  <a:gd name="T8" fmla="*/ 7 w 7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3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3" y="5"/>
                      <a:pt x="7" y="5"/>
                      <a:pt x="7" y="4"/>
                    </a:cubicBezTo>
                    <a:cubicBezTo>
                      <a:pt x="7" y="0"/>
                      <a:pt x="2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8" name="Freeform 1813">
                <a:extLst>
                  <a:ext uri="{FF2B5EF4-FFF2-40B4-BE49-F238E27FC236}">
                    <a16:creationId xmlns:a16="http://schemas.microsoft.com/office/drawing/2014/main" id="{23B271E8-4FA1-4E63-8D7B-3AEE55261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14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9" name="Freeform 1814">
                <a:extLst>
                  <a:ext uri="{FF2B5EF4-FFF2-40B4-BE49-F238E27FC236}">
                    <a16:creationId xmlns:a16="http://schemas.microsoft.com/office/drawing/2014/main" id="{F712DF93-548B-4353-8A74-DDFF6853B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206"/>
                <a:ext cx="11" cy="14"/>
              </a:xfrm>
              <a:custGeom>
                <a:avLst/>
                <a:gdLst>
                  <a:gd name="T0" fmla="*/ 20 w 6"/>
                  <a:gd name="T1" fmla="*/ 16 h 7"/>
                  <a:gd name="T2" fmla="*/ 7 w 6"/>
                  <a:gd name="T3" fmla="*/ 32 h 7"/>
                  <a:gd name="T4" fmla="*/ 24 w 6"/>
                  <a:gd name="T5" fmla="*/ 32 h 7"/>
                  <a:gd name="T6" fmla="*/ 0 w 6"/>
                  <a:gd name="T7" fmla="*/ 40 h 7"/>
                  <a:gd name="T8" fmla="*/ 31 w 6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3" y="2"/>
                    </a:moveTo>
                    <a:cubicBezTo>
                      <a:pt x="2" y="1"/>
                      <a:pt x="1" y="2"/>
                      <a:pt x="1" y="4"/>
                    </a:cubicBezTo>
                    <a:cubicBezTo>
                      <a:pt x="0" y="6"/>
                      <a:pt x="3" y="5"/>
                      <a:pt x="4" y="4"/>
                    </a:cubicBezTo>
                    <a:cubicBezTo>
                      <a:pt x="6" y="0"/>
                      <a:pt x="0" y="1"/>
                      <a:pt x="0" y="5"/>
                    </a:cubicBezTo>
                    <a:cubicBezTo>
                      <a:pt x="2" y="6"/>
                      <a:pt x="4" y="3"/>
                      <a:pt x="5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0" name="Freeform 1815">
                <a:extLst>
                  <a:ext uri="{FF2B5EF4-FFF2-40B4-BE49-F238E27FC236}">
                    <a16:creationId xmlns:a16="http://schemas.microsoft.com/office/drawing/2014/main" id="{C894A45F-8B44-4245-8BAB-5FE0AB6EF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220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0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1" name="Freeform 1816">
                <a:extLst>
                  <a:ext uri="{FF2B5EF4-FFF2-40B4-BE49-F238E27FC236}">
                    <a16:creationId xmlns:a16="http://schemas.microsoft.com/office/drawing/2014/main" id="{96025AA1-8D4C-4B29-AE73-85F86A904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230"/>
                <a:ext cx="21" cy="16"/>
              </a:xfrm>
              <a:custGeom>
                <a:avLst/>
                <a:gdLst>
                  <a:gd name="T0" fmla="*/ 36 w 11"/>
                  <a:gd name="T1" fmla="*/ 32 h 8"/>
                  <a:gd name="T2" fmla="*/ 15 w 11"/>
                  <a:gd name="T3" fmla="*/ 40 h 8"/>
                  <a:gd name="T4" fmla="*/ 40 w 11"/>
                  <a:gd name="T5" fmla="*/ 48 h 8"/>
                  <a:gd name="T6" fmla="*/ 21 w 11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5" y="4"/>
                    </a:moveTo>
                    <a:cubicBezTo>
                      <a:pt x="4" y="2"/>
                      <a:pt x="3" y="4"/>
                      <a:pt x="2" y="5"/>
                    </a:cubicBezTo>
                    <a:cubicBezTo>
                      <a:pt x="0" y="8"/>
                      <a:pt x="4" y="8"/>
                      <a:pt x="6" y="6"/>
                    </a:cubicBezTo>
                    <a:cubicBezTo>
                      <a:pt x="11" y="2"/>
                      <a:pt x="1" y="0"/>
                      <a:pt x="3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2" name="Freeform 1817">
                <a:extLst>
                  <a:ext uri="{FF2B5EF4-FFF2-40B4-BE49-F238E27FC236}">
                    <a16:creationId xmlns:a16="http://schemas.microsoft.com/office/drawing/2014/main" id="{FBEE31F3-5757-405D-819C-137EBCB34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24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3" name="Freeform 1818">
                <a:extLst>
                  <a:ext uri="{FF2B5EF4-FFF2-40B4-BE49-F238E27FC236}">
                    <a16:creationId xmlns:a16="http://schemas.microsoft.com/office/drawing/2014/main" id="{A047FDFB-4153-43CC-A0B8-7795EAB03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1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4" name="Freeform 1819">
                <a:extLst>
                  <a:ext uri="{FF2B5EF4-FFF2-40B4-BE49-F238E27FC236}">
                    <a16:creationId xmlns:a16="http://schemas.microsoft.com/office/drawing/2014/main" id="{00A5E322-8F20-4F44-9D02-6437EFA8F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230"/>
                <a:ext cx="22" cy="19"/>
              </a:xfrm>
              <a:custGeom>
                <a:avLst/>
                <a:gdLst>
                  <a:gd name="T0" fmla="*/ 24 w 12"/>
                  <a:gd name="T1" fmla="*/ 21 h 10"/>
                  <a:gd name="T2" fmla="*/ 44 w 12"/>
                  <a:gd name="T3" fmla="*/ 48 h 10"/>
                  <a:gd name="T4" fmla="*/ 20 w 12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4" y="3"/>
                    </a:moveTo>
                    <a:cubicBezTo>
                      <a:pt x="1" y="3"/>
                      <a:pt x="2" y="10"/>
                      <a:pt x="7" y="7"/>
                    </a:cubicBezTo>
                    <a:cubicBezTo>
                      <a:pt x="12" y="4"/>
                      <a:pt x="0" y="0"/>
                      <a:pt x="3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5" name="Freeform 1820">
                <a:extLst>
                  <a:ext uri="{FF2B5EF4-FFF2-40B4-BE49-F238E27FC236}">
                    <a16:creationId xmlns:a16="http://schemas.microsoft.com/office/drawing/2014/main" id="{ED7EF9B3-7203-4177-8B32-7D9DCA7D6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20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6" name="Freeform 1821">
                <a:extLst>
                  <a:ext uri="{FF2B5EF4-FFF2-40B4-BE49-F238E27FC236}">
                    <a16:creationId xmlns:a16="http://schemas.microsoft.com/office/drawing/2014/main" id="{B8E8FE2C-FCF3-44D3-80AF-B8A02D71F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16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7" name="Freeform 1822">
                <a:extLst>
                  <a:ext uri="{FF2B5EF4-FFF2-40B4-BE49-F238E27FC236}">
                    <a16:creationId xmlns:a16="http://schemas.microsoft.com/office/drawing/2014/main" id="{8D61A336-69F4-4EC4-9DFF-11D419635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15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8" name="Freeform 1823">
                <a:extLst>
                  <a:ext uri="{FF2B5EF4-FFF2-40B4-BE49-F238E27FC236}">
                    <a16:creationId xmlns:a16="http://schemas.microsoft.com/office/drawing/2014/main" id="{2CFCC6B5-308D-4706-AA4D-F07C1A189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115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9" name="Freeform 1824">
                <a:extLst>
                  <a:ext uri="{FF2B5EF4-FFF2-40B4-BE49-F238E27FC236}">
                    <a16:creationId xmlns:a16="http://schemas.microsoft.com/office/drawing/2014/main" id="{87FAA28D-E87E-4CF4-A513-A6F0BE760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13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0" name="Freeform 1825">
                <a:extLst>
                  <a:ext uri="{FF2B5EF4-FFF2-40B4-BE49-F238E27FC236}">
                    <a16:creationId xmlns:a16="http://schemas.microsoft.com/office/drawing/2014/main" id="{C3ACFD0A-FD6A-4B9C-87DF-9427D9B72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17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1" name="Freeform 1826">
                <a:extLst>
                  <a:ext uri="{FF2B5EF4-FFF2-40B4-BE49-F238E27FC236}">
                    <a16:creationId xmlns:a16="http://schemas.microsoft.com/office/drawing/2014/main" id="{5A771DCE-5C10-4ADA-824B-6CB40808E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20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2" name="Freeform 1827">
                <a:extLst>
                  <a:ext uri="{FF2B5EF4-FFF2-40B4-BE49-F238E27FC236}">
                    <a16:creationId xmlns:a16="http://schemas.microsoft.com/office/drawing/2014/main" id="{9482902F-CF32-4557-8F28-8ABB56F2C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117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3" name="Freeform 1828">
                <a:extLst>
                  <a:ext uri="{FF2B5EF4-FFF2-40B4-BE49-F238E27FC236}">
                    <a16:creationId xmlns:a16="http://schemas.microsoft.com/office/drawing/2014/main" id="{62146FB4-EB0C-48EE-9F3A-E3BD8B855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16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4" name="Freeform 1829">
                <a:extLst>
                  <a:ext uri="{FF2B5EF4-FFF2-40B4-BE49-F238E27FC236}">
                    <a16:creationId xmlns:a16="http://schemas.microsoft.com/office/drawing/2014/main" id="{11451DC7-4E60-4A3C-A8D9-DA68CC143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14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5" name="Freeform 1830">
                <a:extLst>
                  <a:ext uri="{FF2B5EF4-FFF2-40B4-BE49-F238E27FC236}">
                    <a16:creationId xmlns:a16="http://schemas.microsoft.com/office/drawing/2014/main" id="{099E9D85-4533-48E3-A3D7-121993DA8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230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8 h 1"/>
                  <a:gd name="T4" fmla="*/ 1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6" name="Freeform 1831">
                <a:extLst>
                  <a:ext uri="{FF2B5EF4-FFF2-40B4-BE49-F238E27FC236}">
                    <a16:creationId xmlns:a16="http://schemas.microsoft.com/office/drawing/2014/main" id="{F06AB1AD-3AE8-4BE8-9BEE-D945430A9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238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7" name="Freeform 1832">
                <a:extLst>
                  <a:ext uri="{FF2B5EF4-FFF2-40B4-BE49-F238E27FC236}">
                    <a16:creationId xmlns:a16="http://schemas.microsoft.com/office/drawing/2014/main" id="{2136BFCE-CCD8-4F07-92E9-E66955262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253"/>
                <a:ext cx="11" cy="12"/>
              </a:xfrm>
              <a:custGeom>
                <a:avLst/>
                <a:gdLst>
                  <a:gd name="T0" fmla="*/ 37 w 6"/>
                  <a:gd name="T1" fmla="*/ 48 h 6"/>
                  <a:gd name="T2" fmla="*/ 7 w 6"/>
                  <a:gd name="T3" fmla="*/ 0 h 6"/>
                  <a:gd name="T4" fmla="*/ 0 w 6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4" y="4"/>
                      <a:pt x="3" y="2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8" name="Freeform 1833">
                <a:extLst>
                  <a:ext uri="{FF2B5EF4-FFF2-40B4-BE49-F238E27FC236}">
                    <a16:creationId xmlns:a16="http://schemas.microsoft.com/office/drawing/2014/main" id="{65BEF95B-3C70-4DA9-A61C-75DCAEF02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302"/>
                <a:ext cx="28" cy="32"/>
              </a:xfrm>
              <a:custGeom>
                <a:avLst/>
                <a:gdLst>
                  <a:gd name="T0" fmla="*/ 39 w 15"/>
                  <a:gd name="T1" fmla="*/ 72 h 16"/>
                  <a:gd name="T2" fmla="*/ 21 w 15"/>
                  <a:gd name="T3" fmla="*/ 104 h 16"/>
                  <a:gd name="T4" fmla="*/ 97 w 15"/>
                  <a:gd name="T5" fmla="*/ 112 h 16"/>
                  <a:gd name="T6" fmla="*/ 24 w 15"/>
                  <a:gd name="T7" fmla="*/ 32 h 16"/>
                  <a:gd name="T8" fmla="*/ 21 w 15"/>
                  <a:gd name="T9" fmla="*/ 88 h 16"/>
                  <a:gd name="T10" fmla="*/ 45 w 15"/>
                  <a:gd name="T11" fmla="*/ 64 h 16"/>
                  <a:gd name="T12" fmla="*/ 52 w 15"/>
                  <a:gd name="T13" fmla="*/ 8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6" y="9"/>
                    </a:moveTo>
                    <a:cubicBezTo>
                      <a:pt x="4" y="5"/>
                      <a:pt x="0" y="10"/>
                      <a:pt x="3" y="13"/>
                    </a:cubicBezTo>
                    <a:cubicBezTo>
                      <a:pt x="5" y="16"/>
                      <a:pt x="12" y="16"/>
                      <a:pt x="15" y="14"/>
                    </a:cubicBezTo>
                    <a:cubicBezTo>
                      <a:pt x="15" y="9"/>
                      <a:pt x="10" y="0"/>
                      <a:pt x="4" y="4"/>
                    </a:cubicBezTo>
                    <a:cubicBezTo>
                      <a:pt x="2" y="6"/>
                      <a:pt x="0" y="10"/>
                      <a:pt x="3" y="11"/>
                    </a:cubicBezTo>
                    <a:cubicBezTo>
                      <a:pt x="5" y="12"/>
                      <a:pt x="9" y="9"/>
                      <a:pt x="7" y="8"/>
                    </a:cubicBezTo>
                    <a:cubicBezTo>
                      <a:pt x="7" y="9"/>
                      <a:pt x="7" y="10"/>
                      <a:pt x="8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9" name="Freeform 1834">
                <a:extLst>
                  <a:ext uri="{FF2B5EF4-FFF2-40B4-BE49-F238E27FC236}">
                    <a16:creationId xmlns:a16="http://schemas.microsoft.com/office/drawing/2014/main" id="{A9F42A32-068F-46CA-BF78-ABA834AD8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300"/>
                <a:ext cx="7" cy="10"/>
              </a:xfrm>
              <a:custGeom>
                <a:avLst/>
                <a:gdLst>
                  <a:gd name="T0" fmla="*/ 0 w 4"/>
                  <a:gd name="T1" fmla="*/ 16 h 5"/>
                  <a:gd name="T2" fmla="*/ 7 w 4"/>
                  <a:gd name="T3" fmla="*/ 32 h 5"/>
                  <a:gd name="T4" fmla="*/ 12 w 4"/>
                  <a:gd name="T5" fmla="*/ 0 h 5"/>
                  <a:gd name="T6" fmla="*/ 0 w 4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5"/>
                      <a:pt x="4" y="1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0" name="Freeform 1835">
                <a:extLst>
                  <a:ext uri="{FF2B5EF4-FFF2-40B4-BE49-F238E27FC236}">
                    <a16:creationId xmlns:a16="http://schemas.microsoft.com/office/drawing/2014/main" id="{0A01CC1F-4F21-4ADF-B6BA-DB81D448E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234"/>
                <a:ext cx="18" cy="19"/>
              </a:xfrm>
              <a:custGeom>
                <a:avLst/>
                <a:gdLst>
                  <a:gd name="T0" fmla="*/ 23 w 10"/>
                  <a:gd name="T1" fmla="*/ 21 h 10"/>
                  <a:gd name="T2" fmla="*/ 52 w 10"/>
                  <a:gd name="T3" fmla="*/ 36 h 10"/>
                  <a:gd name="T4" fmla="*/ 13 w 10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4" y="3"/>
                    </a:moveTo>
                    <a:cubicBezTo>
                      <a:pt x="0" y="6"/>
                      <a:pt x="7" y="10"/>
                      <a:pt x="9" y="5"/>
                    </a:cubicBezTo>
                    <a:cubicBezTo>
                      <a:pt x="10" y="2"/>
                      <a:pt x="5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1" name="Freeform 1836">
                <a:extLst>
                  <a:ext uri="{FF2B5EF4-FFF2-40B4-BE49-F238E27FC236}">
                    <a16:creationId xmlns:a16="http://schemas.microsoft.com/office/drawing/2014/main" id="{7E95BF33-A59F-4732-B6BA-CC988949F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259"/>
                <a:ext cx="6" cy="4"/>
              </a:xfrm>
              <a:custGeom>
                <a:avLst/>
                <a:gdLst>
                  <a:gd name="T0" fmla="*/ 24 w 3"/>
                  <a:gd name="T1" fmla="*/ 0 h 2"/>
                  <a:gd name="T2" fmla="*/ 0 w 3"/>
                  <a:gd name="T3" fmla="*/ 16 h 2"/>
                  <a:gd name="T4" fmla="*/ 8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2" name="Freeform 1837">
                <a:extLst>
                  <a:ext uri="{FF2B5EF4-FFF2-40B4-BE49-F238E27FC236}">
                    <a16:creationId xmlns:a16="http://schemas.microsoft.com/office/drawing/2014/main" id="{7669F1C4-933E-4FE7-BBF7-6D19E226E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26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3" name="Freeform 1838">
                <a:extLst>
                  <a:ext uri="{FF2B5EF4-FFF2-40B4-BE49-F238E27FC236}">
                    <a16:creationId xmlns:a16="http://schemas.microsoft.com/office/drawing/2014/main" id="{224A2D12-2940-46C6-B7B6-A47617811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5" y="1293"/>
                <a:ext cx="19" cy="7"/>
              </a:xfrm>
              <a:custGeom>
                <a:avLst/>
                <a:gdLst>
                  <a:gd name="T0" fmla="*/ 29 w 10"/>
                  <a:gd name="T1" fmla="*/ 0 h 4"/>
                  <a:gd name="T2" fmla="*/ 40 w 10"/>
                  <a:gd name="T3" fmla="*/ 16 h 4"/>
                  <a:gd name="T4" fmla="*/ 68 w 10"/>
                  <a:gd name="T5" fmla="*/ 16 h 4"/>
                  <a:gd name="T6" fmla="*/ 48 w 10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4" y="0"/>
                    </a:moveTo>
                    <a:cubicBezTo>
                      <a:pt x="0" y="1"/>
                      <a:pt x="4" y="3"/>
                      <a:pt x="6" y="3"/>
                    </a:cubicBezTo>
                    <a:cubicBezTo>
                      <a:pt x="7" y="4"/>
                      <a:pt x="8" y="3"/>
                      <a:pt x="10" y="3"/>
                    </a:cubicBezTo>
                    <a:cubicBezTo>
                      <a:pt x="9" y="2"/>
                      <a:pt x="8" y="1"/>
                      <a:pt x="7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4" name="Freeform 1839">
                <a:extLst>
                  <a:ext uri="{FF2B5EF4-FFF2-40B4-BE49-F238E27FC236}">
                    <a16:creationId xmlns:a16="http://schemas.microsoft.com/office/drawing/2014/main" id="{0689841B-9A84-4A53-9A5B-139331ED1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306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5" name="Freeform 1840">
                <a:extLst>
                  <a:ext uri="{FF2B5EF4-FFF2-40B4-BE49-F238E27FC236}">
                    <a16:creationId xmlns:a16="http://schemas.microsoft.com/office/drawing/2014/main" id="{E2BC74AC-9EB0-4215-909E-36AED665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269"/>
                <a:ext cx="17" cy="18"/>
              </a:xfrm>
              <a:custGeom>
                <a:avLst/>
                <a:gdLst>
                  <a:gd name="T0" fmla="*/ 28 w 9"/>
                  <a:gd name="T1" fmla="*/ 24 h 9"/>
                  <a:gd name="T2" fmla="*/ 32 w 9"/>
                  <a:gd name="T3" fmla="*/ 24 h 9"/>
                  <a:gd name="T4" fmla="*/ 15 w 9"/>
                  <a:gd name="T5" fmla="*/ 0 h 9"/>
                  <a:gd name="T6" fmla="*/ 53 w 9"/>
                  <a:gd name="T7" fmla="*/ 40 h 9"/>
                  <a:gd name="T8" fmla="*/ 15 w 9"/>
                  <a:gd name="T9" fmla="*/ 7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3"/>
                    </a:moveTo>
                    <a:cubicBezTo>
                      <a:pt x="4" y="3"/>
                      <a:pt x="4" y="2"/>
                      <a:pt x="5" y="3"/>
                    </a:cubicBezTo>
                    <a:cubicBezTo>
                      <a:pt x="3" y="4"/>
                      <a:pt x="0" y="2"/>
                      <a:pt x="2" y="0"/>
                    </a:cubicBezTo>
                    <a:cubicBezTo>
                      <a:pt x="3" y="1"/>
                      <a:pt x="8" y="4"/>
                      <a:pt x="8" y="5"/>
                    </a:cubicBezTo>
                    <a:cubicBezTo>
                      <a:pt x="9" y="8"/>
                      <a:pt x="3" y="8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6" name="Freeform 1841">
                <a:extLst>
                  <a:ext uri="{FF2B5EF4-FFF2-40B4-BE49-F238E27FC236}">
                    <a16:creationId xmlns:a16="http://schemas.microsoft.com/office/drawing/2014/main" id="{9F01128A-B057-4220-8061-3B6F4A53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275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0 w 4"/>
                  <a:gd name="T3" fmla="*/ 24 h 3"/>
                  <a:gd name="T4" fmla="*/ 16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4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7" name="Freeform 1842">
                <a:extLst>
                  <a:ext uri="{FF2B5EF4-FFF2-40B4-BE49-F238E27FC236}">
                    <a16:creationId xmlns:a16="http://schemas.microsoft.com/office/drawing/2014/main" id="{0954B08F-3FDE-490A-A674-BBAD04EAD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289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8" name="Freeform 1843">
                <a:extLst>
                  <a:ext uri="{FF2B5EF4-FFF2-40B4-BE49-F238E27FC236}">
                    <a16:creationId xmlns:a16="http://schemas.microsoft.com/office/drawing/2014/main" id="{7674C880-66E8-47EA-A405-8FA0E59AD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269"/>
                <a:ext cx="7" cy="6"/>
              </a:xfrm>
              <a:custGeom>
                <a:avLst/>
                <a:gdLst>
                  <a:gd name="T0" fmla="*/ 12 w 4"/>
                  <a:gd name="T1" fmla="*/ 16 h 3"/>
                  <a:gd name="T2" fmla="*/ 12 w 4"/>
                  <a:gd name="T3" fmla="*/ 24 h 3"/>
                  <a:gd name="T4" fmla="*/ 0 w 4"/>
                  <a:gd name="T5" fmla="*/ 0 h 3"/>
                  <a:gd name="T6" fmla="*/ 7 w 4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9" name="Freeform 1844">
                <a:extLst>
                  <a:ext uri="{FF2B5EF4-FFF2-40B4-BE49-F238E27FC236}">
                    <a16:creationId xmlns:a16="http://schemas.microsoft.com/office/drawing/2014/main" id="{BA5652AE-D223-4C91-A4CD-A8F9B90DF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29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8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0" name="Freeform 1845">
                <a:extLst>
                  <a:ext uri="{FF2B5EF4-FFF2-40B4-BE49-F238E27FC236}">
                    <a16:creationId xmlns:a16="http://schemas.microsoft.com/office/drawing/2014/main" id="{B5A90567-4DA3-4ECE-911F-8A43E8076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318"/>
                <a:ext cx="8" cy="8"/>
              </a:xfrm>
              <a:custGeom>
                <a:avLst/>
                <a:gdLst>
                  <a:gd name="T0" fmla="*/ 32 w 4"/>
                  <a:gd name="T1" fmla="*/ 16 h 4"/>
                  <a:gd name="T2" fmla="*/ 16 w 4"/>
                  <a:gd name="T3" fmla="*/ 32 h 4"/>
                  <a:gd name="T4" fmla="*/ 8 w 4"/>
                  <a:gd name="T5" fmla="*/ 0 h 4"/>
                  <a:gd name="T6" fmla="*/ 8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1" name="Freeform 1846">
                <a:extLst>
                  <a:ext uri="{FF2B5EF4-FFF2-40B4-BE49-F238E27FC236}">
                    <a16:creationId xmlns:a16="http://schemas.microsoft.com/office/drawing/2014/main" id="{A2759608-6E12-422F-A0A2-FB9116936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9" y="134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8 h 1"/>
                  <a:gd name="T4" fmla="*/ 0 w 1"/>
                  <a:gd name="T5" fmla="*/ 8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2" name="Freeform 1847">
                <a:extLst>
                  <a:ext uri="{FF2B5EF4-FFF2-40B4-BE49-F238E27FC236}">
                    <a16:creationId xmlns:a16="http://schemas.microsoft.com/office/drawing/2014/main" id="{857C6C92-BE32-44D4-8173-FF1A32829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1371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3" name="Freeform 1848">
                <a:extLst>
                  <a:ext uri="{FF2B5EF4-FFF2-40B4-BE49-F238E27FC236}">
                    <a16:creationId xmlns:a16="http://schemas.microsoft.com/office/drawing/2014/main" id="{190108DB-BCBF-4EAF-9118-6FC7CC172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31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4" name="Freeform 1849">
                <a:extLst>
                  <a:ext uri="{FF2B5EF4-FFF2-40B4-BE49-F238E27FC236}">
                    <a16:creationId xmlns:a16="http://schemas.microsoft.com/office/drawing/2014/main" id="{8CC4441C-470E-4263-B8B2-B365EBD5F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249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5" name="Freeform 1850">
                <a:extLst>
                  <a:ext uri="{FF2B5EF4-FFF2-40B4-BE49-F238E27FC236}">
                    <a16:creationId xmlns:a16="http://schemas.microsoft.com/office/drawing/2014/main" id="{523B28B7-39A0-4ECB-89B8-9BB83239A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234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5 w 2"/>
                  <a:gd name="T3" fmla="*/ 8 h 1"/>
                  <a:gd name="T4" fmla="*/ 5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6" name="Freeform 1851">
                <a:extLst>
                  <a:ext uri="{FF2B5EF4-FFF2-40B4-BE49-F238E27FC236}">
                    <a16:creationId xmlns:a16="http://schemas.microsoft.com/office/drawing/2014/main" id="{65E56C4F-5AD3-4D71-BD53-2E831D65D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265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1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7" name="Freeform 1852">
                <a:extLst>
                  <a:ext uri="{FF2B5EF4-FFF2-40B4-BE49-F238E27FC236}">
                    <a16:creationId xmlns:a16="http://schemas.microsoft.com/office/drawing/2014/main" id="{EA5607B4-DFF5-4EF3-9396-2C07797E3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410"/>
                <a:ext cx="8" cy="24"/>
              </a:xfrm>
              <a:custGeom>
                <a:avLst/>
                <a:gdLst>
                  <a:gd name="T0" fmla="*/ 16 w 4"/>
                  <a:gd name="T1" fmla="*/ 56 h 12"/>
                  <a:gd name="T2" fmla="*/ 24 w 4"/>
                  <a:gd name="T3" fmla="*/ 96 h 12"/>
                  <a:gd name="T4" fmla="*/ 0 w 4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2">
                    <a:moveTo>
                      <a:pt x="2" y="7"/>
                    </a:moveTo>
                    <a:cubicBezTo>
                      <a:pt x="0" y="9"/>
                      <a:pt x="1" y="11"/>
                      <a:pt x="3" y="12"/>
                    </a:cubicBezTo>
                    <a:cubicBezTo>
                      <a:pt x="4" y="10"/>
                      <a:pt x="2" y="0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8" name="Freeform 1853">
                <a:extLst>
                  <a:ext uri="{FF2B5EF4-FFF2-40B4-BE49-F238E27FC236}">
                    <a16:creationId xmlns:a16="http://schemas.microsoft.com/office/drawing/2014/main" id="{6F6232C9-60EA-423F-B41B-BC2DE2AF3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336"/>
                <a:ext cx="14" cy="10"/>
              </a:xfrm>
              <a:custGeom>
                <a:avLst/>
                <a:gdLst>
                  <a:gd name="T0" fmla="*/ 12 w 8"/>
                  <a:gd name="T1" fmla="*/ 16 h 5"/>
                  <a:gd name="T2" fmla="*/ 37 w 8"/>
                  <a:gd name="T3" fmla="*/ 24 h 5"/>
                  <a:gd name="T4" fmla="*/ 12 w 8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2" y="2"/>
                    </a:moveTo>
                    <a:cubicBezTo>
                      <a:pt x="0" y="5"/>
                      <a:pt x="6" y="5"/>
                      <a:pt x="7" y="3"/>
                    </a:cubicBezTo>
                    <a:cubicBezTo>
                      <a:pt x="8" y="1"/>
                      <a:pt x="3" y="0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39" name="Freeform 1854">
                <a:extLst>
                  <a:ext uri="{FF2B5EF4-FFF2-40B4-BE49-F238E27FC236}">
                    <a16:creationId xmlns:a16="http://schemas.microsoft.com/office/drawing/2014/main" id="{6D710D23-9746-4063-821E-17A129EF1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304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0" name="Freeform 1855">
                <a:extLst>
                  <a:ext uri="{FF2B5EF4-FFF2-40B4-BE49-F238E27FC236}">
                    <a16:creationId xmlns:a16="http://schemas.microsoft.com/office/drawing/2014/main" id="{71900929-A8E8-4D48-90D3-FF60EF3D1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338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1" name="Freeform 1856">
                <a:extLst>
                  <a:ext uri="{FF2B5EF4-FFF2-40B4-BE49-F238E27FC236}">
                    <a16:creationId xmlns:a16="http://schemas.microsoft.com/office/drawing/2014/main" id="{258BE8E5-2343-47A4-91AE-1DFDCAFA4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1385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2" name="Freeform 1857">
                <a:extLst>
                  <a:ext uri="{FF2B5EF4-FFF2-40B4-BE49-F238E27FC236}">
                    <a16:creationId xmlns:a16="http://schemas.microsoft.com/office/drawing/2014/main" id="{94945A5F-7307-4A5D-8EAD-576AD2BCC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420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3" name="Freeform 1858">
                <a:extLst>
                  <a:ext uri="{FF2B5EF4-FFF2-40B4-BE49-F238E27FC236}">
                    <a16:creationId xmlns:a16="http://schemas.microsoft.com/office/drawing/2014/main" id="{931775DC-E4BD-4887-B6D1-A36A503C5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122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4" name="Freeform 1859">
                <a:extLst>
                  <a:ext uri="{FF2B5EF4-FFF2-40B4-BE49-F238E27FC236}">
                    <a16:creationId xmlns:a16="http://schemas.microsoft.com/office/drawing/2014/main" id="{16616F6B-7569-453A-A098-7C143156F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14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5" name="Freeform 1860">
                <a:extLst>
                  <a:ext uri="{FF2B5EF4-FFF2-40B4-BE49-F238E27FC236}">
                    <a16:creationId xmlns:a16="http://schemas.microsoft.com/office/drawing/2014/main" id="{EA915882-81E9-487F-8FA3-AD829E829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136"/>
                <a:ext cx="7" cy="5"/>
              </a:xfrm>
              <a:custGeom>
                <a:avLst/>
                <a:gdLst>
                  <a:gd name="T0" fmla="*/ 16 w 4"/>
                  <a:gd name="T1" fmla="*/ 5 h 3"/>
                  <a:gd name="T2" fmla="*/ 12 w 4"/>
                  <a:gd name="T3" fmla="*/ 13 h 3"/>
                  <a:gd name="T4" fmla="*/ 7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1" y="1"/>
                      <a:pt x="0" y="3"/>
                      <a:pt x="2" y="3"/>
                    </a:cubicBezTo>
                    <a:cubicBezTo>
                      <a:pt x="4" y="3"/>
                      <a:pt x="3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6" name="Freeform 1861">
                <a:extLst>
                  <a:ext uri="{FF2B5EF4-FFF2-40B4-BE49-F238E27FC236}">
                    <a16:creationId xmlns:a16="http://schemas.microsoft.com/office/drawing/2014/main" id="{3984224F-A701-4D90-B846-A0E5EA532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198"/>
                <a:ext cx="13" cy="14"/>
              </a:xfrm>
              <a:custGeom>
                <a:avLst/>
                <a:gdLst>
                  <a:gd name="T0" fmla="*/ 24 w 7"/>
                  <a:gd name="T1" fmla="*/ 16 h 7"/>
                  <a:gd name="T2" fmla="*/ 7 w 7"/>
                  <a:gd name="T3" fmla="*/ 32 h 7"/>
                  <a:gd name="T4" fmla="*/ 32 w 7"/>
                  <a:gd name="T5" fmla="*/ 32 h 7"/>
                  <a:gd name="T6" fmla="*/ 0 w 7"/>
                  <a:gd name="T7" fmla="*/ 40 h 7"/>
                  <a:gd name="T8" fmla="*/ 37 w 7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3" y="2"/>
                      <a:pt x="1" y="2"/>
                      <a:pt x="1" y="4"/>
                    </a:cubicBezTo>
                    <a:cubicBezTo>
                      <a:pt x="1" y="6"/>
                      <a:pt x="4" y="5"/>
                      <a:pt x="5" y="4"/>
                    </a:cubicBezTo>
                    <a:cubicBezTo>
                      <a:pt x="7" y="0"/>
                      <a:pt x="0" y="1"/>
                      <a:pt x="0" y="5"/>
                    </a:cubicBezTo>
                    <a:cubicBezTo>
                      <a:pt x="2" y="6"/>
                      <a:pt x="5" y="3"/>
                      <a:pt x="6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7" name="Freeform 1862">
                <a:extLst>
                  <a:ext uri="{FF2B5EF4-FFF2-40B4-BE49-F238E27FC236}">
                    <a16:creationId xmlns:a16="http://schemas.microsoft.com/office/drawing/2014/main" id="{9E534BA8-5A2E-48EF-9E5C-6A3E808A6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157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16 h 2"/>
                  <a:gd name="T4" fmla="*/ 8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8" name="Freeform 1863">
                <a:extLst>
                  <a:ext uri="{FF2B5EF4-FFF2-40B4-BE49-F238E27FC236}">
                    <a16:creationId xmlns:a16="http://schemas.microsoft.com/office/drawing/2014/main" id="{7EB061A7-56D1-43C4-BD0D-A2C9489DC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1177"/>
                <a:ext cx="13" cy="10"/>
              </a:xfrm>
              <a:custGeom>
                <a:avLst/>
                <a:gdLst>
                  <a:gd name="T0" fmla="*/ 32 w 7"/>
                  <a:gd name="T1" fmla="*/ 0 h 5"/>
                  <a:gd name="T2" fmla="*/ 13 w 7"/>
                  <a:gd name="T3" fmla="*/ 24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3" y="0"/>
                      <a:pt x="0" y="2"/>
                      <a:pt x="2" y="3"/>
                    </a:cubicBezTo>
                    <a:cubicBezTo>
                      <a:pt x="4" y="5"/>
                      <a:pt x="7" y="1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49" name="Freeform 1864">
                <a:extLst>
                  <a:ext uri="{FF2B5EF4-FFF2-40B4-BE49-F238E27FC236}">
                    <a16:creationId xmlns:a16="http://schemas.microsoft.com/office/drawing/2014/main" id="{BA527C00-8391-4FA4-B2F7-E072D2256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145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4 h 3"/>
                  <a:gd name="T4" fmla="*/ 16 w 2"/>
                  <a:gd name="T5" fmla="*/ 16 h 3"/>
                  <a:gd name="T6" fmla="*/ 0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0" name="Freeform 1865">
                <a:extLst>
                  <a:ext uri="{FF2B5EF4-FFF2-40B4-BE49-F238E27FC236}">
                    <a16:creationId xmlns:a16="http://schemas.microsoft.com/office/drawing/2014/main" id="{D0AF1182-C84F-411D-9620-6C09A71A1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530"/>
                <a:ext cx="8" cy="8"/>
              </a:xfrm>
              <a:custGeom>
                <a:avLst/>
                <a:gdLst>
                  <a:gd name="T0" fmla="*/ 32 w 4"/>
                  <a:gd name="T1" fmla="*/ 8 h 4"/>
                  <a:gd name="T2" fmla="*/ 16 w 4"/>
                  <a:gd name="T3" fmla="*/ 32 h 4"/>
                  <a:gd name="T4" fmla="*/ 8 w 4"/>
                  <a:gd name="T5" fmla="*/ 0 h 4"/>
                  <a:gd name="T6" fmla="*/ 8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1" name="Freeform 1866">
                <a:extLst>
                  <a:ext uri="{FF2B5EF4-FFF2-40B4-BE49-F238E27FC236}">
                    <a16:creationId xmlns:a16="http://schemas.microsoft.com/office/drawing/2014/main" id="{0F8095A7-2C5B-47A0-8675-D13A98D9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475"/>
                <a:ext cx="8" cy="8"/>
              </a:xfrm>
              <a:custGeom>
                <a:avLst/>
                <a:gdLst>
                  <a:gd name="T0" fmla="*/ 24 w 4"/>
                  <a:gd name="T1" fmla="*/ 16 h 4"/>
                  <a:gd name="T2" fmla="*/ 16 w 4"/>
                  <a:gd name="T3" fmla="*/ 32 h 4"/>
                  <a:gd name="T4" fmla="*/ 8 w 4"/>
                  <a:gd name="T5" fmla="*/ 0 h 4"/>
                  <a:gd name="T6" fmla="*/ 8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2" y="4"/>
                    </a:cubicBezTo>
                    <a:cubicBezTo>
                      <a:pt x="4" y="3"/>
                      <a:pt x="2" y="1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2" name="Freeform 1867">
                <a:extLst>
                  <a:ext uri="{FF2B5EF4-FFF2-40B4-BE49-F238E27FC236}">
                    <a16:creationId xmlns:a16="http://schemas.microsoft.com/office/drawing/2014/main" id="{58363BF3-8208-43FE-B358-57CACB875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355"/>
                <a:ext cx="9" cy="8"/>
              </a:xfrm>
              <a:custGeom>
                <a:avLst/>
                <a:gdLst>
                  <a:gd name="T0" fmla="*/ 23 w 5"/>
                  <a:gd name="T1" fmla="*/ 8 h 4"/>
                  <a:gd name="T2" fmla="*/ 13 w 5"/>
                  <a:gd name="T3" fmla="*/ 32 h 4"/>
                  <a:gd name="T4" fmla="*/ 7 w 5"/>
                  <a:gd name="T5" fmla="*/ 0 h 4"/>
                  <a:gd name="T6" fmla="*/ 7 w 5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2" y="1"/>
                      <a:pt x="2" y="2"/>
                      <a:pt x="2" y="4"/>
                    </a:cubicBezTo>
                    <a:cubicBezTo>
                      <a:pt x="5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3" name="Freeform 1868">
                <a:extLst>
                  <a:ext uri="{FF2B5EF4-FFF2-40B4-BE49-F238E27FC236}">
                    <a16:creationId xmlns:a16="http://schemas.microsoft.com/office/drawing/2014/main" id="{899AF2FB-536C-4DDD-88BF-A774DE0D0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397"/>
                <a:ext cx="9" cy="8"/>
              </a:xfrm>
              <a:custGeom>
                <a:avLst/>
                <a:gdLst>
                  <a:gd name="T0" fmla="*/ 23 w 5"/>
                  <a:gd name="T1" fmla="*/ 16 h 4"/>
                  <a:gd name="T2" fmla="*/ 13 w 5"/>
                  <a:gd name="T3" fmla="*/ 32 h 4"/>
                  <a:gd name="T4" fmla="*/ 7 w 5"/>
                  <a:gd name="T5" fmla="*/ 0 h 4"/>
                  <a:gd name="T6" fmla="*/ 7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2" y="2"/>
                      <a:pt x="2" y="2"/>
                      <a:pt x="2" y="4"/>
                    </a:cubicBezTo>
                    <a:cubicBezTo>
                      <a:pt x="5" y="3"/>
                      <a:pt x="3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4" name="Freeform 1869">
                <a:extLst>
                  <a:ext uri="{FF2B5EF4-FFF2-40B4-BE49-F238E27FC236}">
                    <a16:creationId xmlns:a16="http://schemas.microsoft.com/office/drawing/2014/main" id="{0C09D23B-F7D8-462D-BE21-10272A4B6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471"/>
                <a:ext cx="3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16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5" name="Freeform 1870">
                <a:extLst>
                  <a:ext uri="{FF2B5EF4-FFF2-40B4-BE49-F238E27FC236}">
                    <a16:creationId xmlns:a16="http://schemas.microsoft.com/office/drawing/2014/main" id="{C6146CD3-BFE2-41E8-B30A-7FF45888B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424"/>
                <a:ext cx="3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8 h 2"/>
                  <a:gd name="T4" fmla="*/ 5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6" name="Freeform 1871">
                <a:extLst>
                  <a:ext uri="{FF2B5EF4-FFF2-40B4-BE49-F238E27FC236}">
                    <a16:creationId xmlns:a16="http://schemas.microsoft.com/office/drawing/2014/main" id="{F9B48981-4081-4C95-9C79-5850A2373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375"/>
                <a:ext cx="2" cy="6"/>
              </a:xfrm>
              <a:custGeom>
                <a:avLst/>
                <a:gdLst>
                  <a:gd name="T0" fmla="*/ 8 w 1"/>
                  <a:gd name="T1" fmla="*/ 8 h 3"/>
                  <a:gd name="T2" fmla="*/ 0 w 1"/>
                  <a:gd name="T3" fmla="*/ 16 h 3"/>
                  <a:gd name="T4" fmla="*/ 8 w 1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0" y="0"/>
                      <a:pt x="0" y="2"/>
                    </a:cubicBezTo>
                    <a:cubicBezTo>
                      <a:pt x="1" y="3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7" name="Freeform 1872">
                <a:extLst>
                  <a:ext uri="{FF2B5EF4-FFF2-40B4-BE49-F238E27FC236}">
                    <a16:creationId xmlns:a16="http://schemas.microsoft.com/office/drawing/2014/main" id="{E0BC12E4-0729-4C3B-A975-31C944129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3" y="1332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2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8" name="Freeform 1873">
                <a:extLst>
                  <a:ext uri="{FF2B5EF4-FFF2-40B4-BE49-F238E27FC236}">
                    <a16:creationId xmlns:a16="http://schemas.microsoft.com/office/drawing/2014/main" id="{09306F5A-8E81-4AAA-8080-E4E997280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448"/>
                <a:ext cx="8" cy="8"/>
              </a:xfrm>
              <a:custGeom>
                <a:avLst/>
                <a:gdLst>
                  <a:gd name="T0" fmla="*/ 24 w 4"/>
                  <a:gd name="T1" fmla="*/ 16 h 4"/>
                  <a:gd name="T2" fmla="*/ 16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2" y="4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59" name="Freeform 1874">
                <a:extLst>
                  <a:ext uri="{FF2B5EF4-FFF2-40B4-BE49-F238E27FC236}">
                    <a16:creationId xmlns:a16="http://schemas.microsoft.com/office/drawing/2014/main" id="{5956C05F-07B6-41A3-98EA-A5147FD9F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161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2 w 7"/>
                  <a:gd name="T5" fmla="*/ 8 h 4"/>
                  <a:gd name="T6" fmla="*/ 13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1"/>
                      <a:pt x="0" y="3"/>
                    </a:cubicBezTo>
                    <a:cubicBezTo>
                      <a:pt x="2" y="4"/>
                      <a:pt x="4" y="4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0" name="Freeform 1875">
                <a:extLst>
                  <a:ext uri="{FF2B5EF4-FFF2-40B4-BE49-F238E27FC236}">
                    <a16:creationId xmlns:a16="http://schemas.microsoft.com/office/drawing/2014/main" id="{480E336B-400C-4E77-BB86-EEED77778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175"/>
                <a:ext cx="7" cy="8"/>
              </a:xfrm>
              <a:custGeom>
                <a:avLst/>
                <a:gdLst>
                  <a:gd name="T0" fmla="*/ 7 w 4"/>
                  <a:gd name="T1" fmla="*/ 0 h 4"/>
                  <a:gd name="T2" fmla="*/ 21 w 4"/>
                  <a:gd name="T3" fmla="*/ 24 h 4"/>
                  <a:gd name="T4" fmla="*/ 12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2"/>
                      <a:pt x="2" y="4"/>
                      <a:pt x="4" y="3"/>
                    </a:cubicBezTo>
                    <a:cubicBezTo>
                      <a:pt x="4" y="2"/>
                      <a:pt x="3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1" name="Freeform 1876">
                <a:extLst>
                  <a:ext uri="{FF2B5EF4-FFF2-40B4-BE49-F238E27FC236}">
                    <a16:creationId xmlns:a16="http://schemas.microsoft.com/office/drawing/2014/main" id="{26D4DCF5-F5CB-41F2-872D-89DD58920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02"/>
                <a:ext cx="18" cy="32"/>
              </a:xfrm>
              <a:custGeom>
                <a:avLst/>
                <a:gdLst>
                  <a:gd name="T0" fmla="*/ 29 w 10"/>
                  <a:gd name="T1" fmla="*/ 32 h 16"/>
                  <a:gd name="T2" fmla="*/ 13 w 10"/>
                  <a:gd name="T3" fmla="*/ 80 h 16"/>
                  <a:gd name="T4" fmla="*/ 52 w 10"/>
                  <a:gd name="T5" fmla="*/ 48 h 16"/>
                  <a:gd name="T6" fmla="*/ 7 w 10"/>
                  <a:gd name="T7" fmla="*/ 64 h 16"/>
                  <a:gd name="T8" fmla="*/ 41 w 10"/>
                  <a:gd name="T9" fmla="*/ 72 h 16"/>
                  <a:gd name="T10" fmla="*/ 41 w 10"/>
                  <a:gd name="T11" fmla="*/ 88 h 16"/>
                  <a:gd name="T12" fmla="*/ 45 w 10"/>
                  <a:gd name="T13" fmla="*/ 8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4"/>
                    </a:moveTo>
                    <a:cubicBezTo>
                      <a:pt x="3" y="5"/>
                      <a:pt x="0" y="8"/>
                      <a:pt x="2" y="10"/>
                    </a:cubicBezTo>
                    <a:cubicBezTo>
                      <a:pt x="5" y="12"/>
                      <a:pt x="10" y="9"/>
                      <a:pt x="9" y="6"/>
                    </a:cubicBezTo>
                    <a:cubicBezTo>
                      <a:pt x="6" y="0"/>
                      <a:pt x="1" y="2"/>
                      <a:pt x="1" y="8"/>
                    </a:cubicBezTo>
                    <a:cubicBezTo>
                      <a:pt x="0" y="16"/>
                      <a:pt x="9" y="12"/>
                      <a:pt x="7" y="9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2" name="Freeform 1877">
                <a:extLst>
                  <a:ext uri="{FF2B5EF4-FFF2-40B4-BE49-F238E27FC236}">
                    <a16:creationId xmlns:a16="http://schemas.microsoft.com/office/drawing/2014/main" id="{45C1201C-9DCF-4EE5-845B-9EE6FF7B1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12"/>
                <a:ext cx="15" cy="14"/>
              </a:xfrm>
              <a:custGeom>
                <a:avLst/>
                <a:gdLst>
                  <a:gd name="T0" fmla="*/ 53 w 8"/>
                  <a:gd name="T1" fmla="*/ 32 h 7"/>
                  <a:gd name="T2" fmla="*/ 32 w 8"/>
                  <a:gd name="T3" fmla="*/ 0 h 7"/>
                  <a:gd name="T4" fmla="*/ 45 w 8"/>
                  <a:gd name="T5" fmla="*/ 2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6" y="5"/>
                      <a:pt x="6" y="1"/>
                      <a:pt x="5" y="0"/>
                    </a:cubicBezTo>
                    <a:cubicBezTo>
                      <a:pt x="0" y="2"/>
                      <a:pt x="6" y="7"/>
                      <a:pt x="7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3" name="Freeform 1878">
                <a:extLst>
                  <a:ext uri="{FF2B5EF4-FFF2-40B4-BE49-F238E27FC236}">
                    <a16:creationId xmlns:a16="http://schemas.microsoft.com/office/drawing/2014/main" id="{2FEEAACE-2D53-4F39-A321-57888EA13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316"/>
                <a:ext cx="18" cy="24"/>
              </a:xfrm>
              <a:custGeom>
                <a:avLst/>
                <a:gdLst>
                  <a:gd name="T0" fmla="*/ 16 w 10"/>
                  <a:gd name="T1" fmla="*/ 24 h 12"/>
                  <a:gd name="T2" fmla="*/ 29 w 10"/>
                  <a:gd name="T3" fmla="*/ 80 h 12"/>
                  <a:gd name="T4" fmla="*/ 7 w 10"/>
                  <a:gd name="T5" fmla="*/ 56 h 12"/>
                  <a:gd name="T6" fmla="*/ 13 w 10"/>
                  <a:gd name="T7" fmla="*/ 5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3" y="3"/>
                    </a:moveTo>
                    <a:cubicBezTo>
                      <a:pt x="0" y="5"/>
                      <a:pt x="1" y="12"/>
                      <a:pt x="5" y="10"/>
                    </a:cubicBezTo>
                    <a:cubicBezTo>
                      <a:pt x="10" y="7"/>
                      <a:pt x="2" y="0"/>
                      <a:pt x="1" y="7"/>
                    </a:cubicBezTo>
                    <a:cubicBezTo>
                      <a:pt x="1" y="7"/>
                      <a:pt x="2" y="8"/>
                      <a:pt x="2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4" name="Freeform 1879">
                <a:extLst>
                  <a:ext uri="{FF2B5EF4-FFF2-40B4-BE49-F238E27FC236}">
                    <a16:creationId xmlns:a16="http://schemas.microsoft.com/office/drawing/2014/main" id="{CAF03C82-94D4-48F2-855F-6483206AE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1281"/>
                <a:ext cx="13" cy="21"/>
              </a:xfrm>
              <a:custGeom>
                <a:avLst/>
                <a:gdLst>
                  <a:gd name="T0" fmla="*/ 24 w 7"/>
                  <a:gd name="T1" fmla="*/ 0 h 11"/>
                  <a:gd name="T2" fmla="*/ 24 w 7"/>
                  <a:gd name="T3" fmla="*/ 55 h 11"/>
                  <a:gd name="T4" fmla="*/ 20 w 7"/>
                  <a:gd name="T5" fmla="*/ 2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4" y="0"/>
                    </a:moveTo>
                    <a:cubicBezTo>
                      <a:pt x="0" y="2"/>
                      <a:pt x="1" y="11"/>
                      <a:pt x="4" y="8"/>
                    </a:cubicBezTo>
                    <a:cubicBezTo>
                      <a:pt x="7" y="7"/>
                      <a:pt x="4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5" name="Freeform 1880">
                <a:extLst>
                  <a:ext uri="{FF2B5EF4-FFF2-40B4-BE49-F238E27FC236}">
                    <a16:creationId xmlns:a16="http://schemas.microsoft.com/office/drawing/2014/main" id="{E046B612-D55C-4C49-A80C-7BD122725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291"/>
                <a:ext cx="13" cy="11"/>
              </a:xfrm>
              <a:custGeom>
                <a:avLst/>
                <a:gdLst>
                  <a:gd name="T0" fmla="*/ 0 w 7"/>
                  <a:gd name="T1" fmla="*/ 24 h 6"/>
                  <a:gd name="T2" fmla="*/ 32 w 7"/>
                  <a:gd name="T3" fmla="*/ 13 h 6"/>
                  <a:gd name="T4" fmla="*/ 7 w 7"/>
                  <a:gd name="T5" fmla="*/ 3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2"/>
                      <a:pt x="3" y="0"/>
                      <a:pt x="5" y="2"/>
                    </a:cubicBezTo>
                    <a:cubicBezTo>
                      <a:pt x="7" y="4"/>
                      <a:pt x="3" y="6"/>
                      <a:pt x="1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6" name="Freeform 1881">
                <a:extLst>
                  <a:ext uri="{FF2B5EF4-FFF2-40B4-BE49-F238E27FC236}">
                    <a16:creationId xmlns:a16="http://schemas.microsoft.com/office/drawing/2014/main" id="{B4B059FC-90A4-4117-85BC-2C74E5D3F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261"/>
                <a:ext cx="15" cy="22"/>
              </a:xfrm>
              <a:custGeom>
                <a:avLst/>
                <a:gdLst>
                  <a:gd name="T0" fmla="*/ 39 w 8"/>
                  <a:gd name="T1" fmla="*/ 16 h 11"/>
                  <a:gd name="T2" fmla="*/ 32 w 8"/>
                  <a:gd name="T3" fmla="*/ 64 h 11"/>
                  <a:gd name="T4" fmla="*/ 15 w 8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6" y="2"/>
                    </a:moveTo>
                    <a:cubicBezTo>
                      <a:pt x="0" y="2"/>
                      <a:pt x="2" y="11"/>
                      <a:pt x="5" y="8"/>
                    </a:cubicBezTo>
                    <a:cubicBezTo>
                      <a:pt x="8" y="4"/>
                      <a:pt x="1" y="0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7" name="Freeform 1882">
                <a:extLst>
                  <a:ext uri="{FF2B5EF4-FFF2-40B4-BE49-F238E27FC236}">
                    <a16:creationId xmlns:a16="http://schemas.microsoft.com/office/drawing/2014/main" id="{35FE4687-BAA6-4365-8D66-F50B2CD22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1247"/>
                <a:ext cx="9" cy="10"/>
              </a:xfrm>
              <a:custGeom>
                <a:avLst/>
                <a:gdLst>
                  <a:gd name="T0" fmla="*/ 16 w 5"/>
                  <a:gd name="T1" fmla="*/ 0 h 5"/>
                  <a:gd name="T2" fmla="*/ 13 w 5"/>
                  <a:gd name="T3" fmla="*/ 40 h 5"/>
                  <a:gd name="T4" fmla="*/ 13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0" y="0"/>
                      <a:pt x="0" y="4"/>
                      <a:pt x="2" y="5"/>
                    </a:cubicBezTo>
                    <a:cubicBezTo>
                      <a:pt x="5" y="4"/>
                      <a:pt x="4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8" name="Freeform 1883">
                <a:extLst>
                  <a:ext uri="{FF2B5EF4-FFF2-40B4-BE49-F238E27FC236}">
                    <a16:creationId xmlns:a16="http://schemas.microsoft.com/office/drawing/2014/main" id="{37F34565-DE54-4928-9DBA-BA9B329C1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302"/>
                <a:ext cx="26" cy="22"/>
              </a:xfrm>
              <a:custGeom>
                <a:avLst/>
                <a:gdLst>
                  <a:gd name="T0" fmla="*/ 52 w 14"/>
                  <a:gd name="T1" fmla="*/ 40 h 11"/>
                  <a:gd name="T2" fmla="*/ 52 w 14"/>
                  <a:gd name="T3" fmla="*/ 88 h 11"/>
                  <a:gd name="T4" fmla="*/ 37 w 14"/>
                  <a:gd name="T5" fmla="*/ 32 h 11"/>
                  <a:gd name="T6" fmla="*/ 37 w 14"/>
                  <a:gd name="T7" fmla="*/ 40 h 11"/>
                  <a:gd name="T8" fmla="*/ 32 w 14"/>
                  <a:gd name="T9" fmla="*/ 8 h 11"/>
                  <a:gd name="T10" fmla="*/ 24 w 14"/>
                  <a:gd name="T11" fmla="*/ 4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8" y="5"/>
                    </a:moveTo>
                    <a:cubicBezTo>
                      <a:pt x="8" y="0"/>
                      <a:pt x="0" y="11"/>
                      <a:pt x="8" y="11"/>
                    </a:cubicBezTo>
                    <a:cubicBezTo>
                      <a:pt x="14" y="11"/>
                      <a:pt x="10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8" y="5"/>
                      <a:pt x="7" y="1"/>
                      <a:pt x="5" y="1"/>
                    </a:cubicBezTo>
                    <a:cubicBezTo>
                      <a:pt x="3" y="1"/>
                      <a:pt x="2" y="5"/>
                      <a:pt x="4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69" name="Freeform 1884">
                <a:extLst>
                  <a:ext uri="{FF2B5EF4-FFF2-40B4-BE49-F238E27FC236}">
                    <a16:creationId xmlns:a16="http://schemas.microsoft.com/office/drawing/2014/main" id="{739860CC-0591-4BFB-ABE5-182F519A3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318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16 w 3"/>
                  <a:gd name="T3" fmla="*/ 16 h 2"/>
                  <a:gd name="T4" fmla="*/ 24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3" y="2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0" name="Freeform 1885">
                <a:extLst>
                  <a:ext uri="{FF2B5EF4-FFF2-40B4-BE49-F238E27FC236}">
                    <a16:creationId xmlns:a16="http://schemas.microsoft.com/office/drawing/2014/main" id="{EFC3880E-940A-4AB1-9510-631A9A1C2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1310"/>
                <a:ext cx="18" cy="22"/>
              </a:xfrm>
              <a:custGeom>
                <a:avLst/>
                <a:gdLst>
                  <a:gd name="T0" fmla="*/ 36 w 10"/>
                  <a:gd name="T1" fmla="*/ 32 h 11"/>
                  <a:gd name="T2" fmla="*/ 23 w 10"/>
                  <a:gd name="T3" fmla="*/ 72 h 11"/>
                  <a:gd name="T4" fmla="*/ 7 w 10"/>
                  <a:gd name="T5" fmla="*/ 64 h 11"/>
                  <a:gd name="T6" fmla="*/ 36 w 10"/>
                  <a:gd name="T7" fmla="*/ 56 h 11"/>
                  <a:gd name="T8" fmla="*/ 7 w 10"/>
                  <a:gd name="T9" fmla="*/ 5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4"/>
                    </a:moveTo>
                    <a:cubicBezTo>
                      <a:pt x="4" y="4"/>
                      <a:pt x="2" y="7"/>
                      <a:pt x="4" y="9"/>
                    </a:cubicBezTo>
                    <a:cubicBezTo>
                      <a:pt x="10" y="9"/>
                      <a:pt x="0" y="0"/>
                      <a:pt x="1" y="8"/>
                    </a:cubicBezTo>
                    <a:cubicBezTo>
                      <a:pt x="2" y="11"/>
                      <a:pt x="6" y="10"/>
                      <a:pt x="6" y="7"/>
                    </a:cubicBezTo>
                    <a:cubicBezTo>
                      <a:pt x="7" y="4"/>
                      <a:pt x="2" y="5"/>
                      <a:pt x="1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1" name="Freeform 1886">
                <a:extLst>
                  <a:ext uri="{FF2B5EF4-FFF2-40B4-BE49-F238E27FC236}">
                    <a16:creationId xmlns:a16="http://schemas.microsoft.com/office/drawing/2014/main" id="{54D69B81-16C1-42F0-A5D9-BF42DF50B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326"/>
                <a:ext cx="26" cy="29"/>
              </a:xfrm>
              <a:custGeom>
                <a:avLst/>
                <a:gdLst>
                  <a:gd name="T0" fmla="*/ 45 w 14"/>
                  <a:gd name="T1" fmla="*/ 29 h 15"/>
                  <a:gd name="T2" fmla="*/ 20 w 14"/>
                  <a:gd name="T3" fmla="*/ 79 h 15"/>
                  <a:gd name="T4" fmla="*/ 45 w 14"/>
                  <a:gd name="T5" fmla="*/ 15 h 15"/>
                  <a:gd name="T6" fmla="*/ 45 w 14"/>
                  <a:gd name="T7" fmla="*/ 72 h 15"/>
                  <a:gd name="T8" fmla="*/ 24 w 14"/>
                  <a:gd name="T9" fmla="*/ 5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7" y="4"/>
                    </a:moveTo>
                    <a:cubicBezTo>
                      <a:pt x="4" y="0"/>
                      <a:pt x="0" y="9"/>
                      <a:pt x="3" y="11"/>
                    </a:cubicBezTo>
                    <a:cubicBezTo>
                      <a:pt x="8" y="14"/>
                      <a:pt x="14" y="2"/>
                      <a:pt x="7" y="2"/>
                    </a:cubicBezTo>
                    <a:cubicBezTo>
                      <a:pt x="1" y="2"/>
                      <a:pt x="1" y="15"/>
                      <a:pt x="7" y="10"/>
                    </a:cubicBezTo>
                    <a:cubicBezTo>
                      <a:pt x="12" y="7"/>
                      <a:pt x="5" y="3"/>
                      <a:pt x="4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2" name="Freeform 1887">
                <a:extLst>
                  <a:ext uri="{FF2B5EF4-FFF2-40B4-BE49-F238E27FC236}">
                    <a16:creationId xmlns:a16="http://schemas.microsoft.com/office/drawing/2014/main" id="{3FB470ED-4B95-4E52-80AC-718F078FA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369"/>
                <a:ext cx="30" cy="30"/>
              </a:xfrm>
              <a:custGeom>
                <a:avLst/>
                <a:gdLst>
                  <a:gd name="T0" fmla="*/ 39 w 16"/>
                  <a:gd name="T1" fmla="*/ 32 h 15"/>
                  <a:gd name="T2" fmla="*/ 60 w 16"/>
                  <a:gd name="T3" fmla="*/ 72 h 15"/>
                  <a:gd name="T4" fmla="*/ 39 w 16"/>
                  <a:gd name="T5" fmla="*/ 32 h 15"/>
                  <a:gd name="T6" fmla="*/ 68 w 16"/>
                  <a:gd name="T7" fmla="*/ 64 h 15"/>
                  <a:gd name="T8" fmla="*/ 32 w 16"/>
                  <a:gd name="T9" fmla="*/ 64 h 15"/>
                  <a:gd name="T10" fmla="*/ 39 w 16"/>
                  <a:gd name="T11" fmla="*/ 7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6" y="4"/>
                    </a:moveTo>
                    <a:cubicBezTo>
                      <a:pt x="1" y="6"/>
                      <a:pt x="4" y="11"/>
                      <a:pt x="9" y="9"/>
                    </a:cubicBezTo>
                    <a:cubicBezTo>
                      <a:pt x="16" y="6"/>
                      <a:pt x="10" y="0"/>
                      <a:pt x="6" y="4"/>
                    </a:cubicBezTo>
                    <a:cubicBezTo>
                      <a:pt x="0" y="8"/>
                      <a:pt x="7" y="15"/>
                      <a:pt x="10" y="8"/>
                    </a:cubicBezTo>
                    <a:cubicBezTo>
                      <a:pt x="13" y="2"/>
                      <a:pt x="5" y="2"/>
                      <a:pt x="5" y="8"/>
                    </a:cubicBezTo>
                    <a:cubicBezTo>
                      <a:pt x="5" y="9"/>
                      <a:pt x="5" y="9"/>
                      <a:pt x="6" y="9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3" name="Freeform 1888">
                <a:extLst>
                  <a:ext uri="{FF2B5EF4-FFF2-40B4-BE49-F238E27FC236}">
                    <a16:creationId xmlns:a16="http://schemas.microsoft.com/office/drawing/2014/main" id="{533A3968-E9A5-4888-BCB3-AED57B12D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369"/>
                <a:ext cx="28" cy="32"/>
              </a:xfrm>
              <a:custGeom>
                <a:avLst/>
                <a:gdLst>
                  <a:gd name="T0" fmla="*/ 65 w 15"/>
                  <a:gd name="T1" fmla="*/ 64 h 16"/>
                  <a:gd name="T2" fmla="*/ 52 w 15"/>
                  <a:gd name="T3" fmla="*/ 104 h 16"/>
                  <a:gd name="T4" fmla="*/ 73 w 15"/>
                  <a:gd name="T5" fmla="*/ 64 h 16"/>
                  <a:gd name="T6" fmla="*/ 45 w 15"/>
                  <a:gd name="T7" fmla="*/ 40 h 16"/>
                  <a:gd name="T8" fmla="*/ 21 w 15"/>
                  <a:gd name="T9" fmla="*/ 0 h 16"/>
                  <a:gd name="T10" fmla="*/ 65 w 15"/>
                  <a:gd name="T11" fmla="*/ 32 h 16"/>
                  <a:gd name="T12" fmla="*/ 52 w 15"/>
                  <a:gd name="T13" fmla="*/ 80 h 16"/>
                  <a:gd name="T14" fmla="*/ 77 w 15"/>
                  <a:gd name="T15" fmla="*/ 6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0" y="8"/>
                    </a:moveTo>
                    <a:cubicBezTo>
                      <a:pt x="6" y="6"/>
                      <a:pt x="4" y="12"/>
                      <a:pt x="8" y="13"/>
                    </a:cubicBezTo>
                    <a:cubicBezTo>
                      <a:pt x="11" y="16"/>
                      <a:pt x="13" y="11"/>
                      <a:pt x="11" y="8"/>
                    </a:cubicBezTo>
                    <a:cubicBezTo>
                      <a:pt x="10" y="6"/>
                      <a:pt x="8" y="6"/>
                      <a:pt x="7" y="5"/>
                    </a:cubicBezTo>
                    <a:cubicBezTo>
                      <a:pt x="5" y="4"/>
                      <a:pt x="6" y="1"/>
                      <a:pt x="3" y="0"/>
                    </a:cubicBezTo>
                    <a:cubicBezTo>
                      <a:pt x="0" y="5"/>
                      <a:pt x="7" y="8"/>
                      <a:pt x="10" y="4"/>
                    </a:cubicBezTo>
                    <a:cubicBezTo>
                      <a:pt x="7" y="2"/>
                      <a:pt x="4" y="9"/>
                      <a:pt x="8" y="10"/>
                    </a:cubicBezTo>
                    <a:cubicBezTo>
                      <a:pt x="11" y="11"/>
                      <a:pt x="15" y="8"/>
                      <a:pt x="12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4" name="Freeform 1889">
                <a:extLst>
                  <a:ext uri="{FF2B5EF4-FFF2-40B4-BE49-F238E27FC236}">
                    <a16:creationId xmlns:a16="http://schemas.microsoft.com/office/drawing/2014/main" id="{336EC4A4-78B2-4654-9895-FA80B762D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397"/>
                <a:ext cx="11" cy="11"/>
              </a:xfrm>
              <a:custGeom>
                <a:avLst/>
                <a:gdLst>
                  <a:gd name="T0" fmla="*/ 31 w 6"/>
                  <a:gd name="T1" fmla="*/ 24 h 6"/>
                  <a:gd name="T2" fmla="*/ 7 w 6"/>
                  <a:gd name="T3" fmla="*/ 7 h 6"/>
                  <a:gd name="T4" fmla="*/ 31 w 6"/>
                  <a:gd name="T5" fmla="*/ 24 h 6"/>
                  <a:gd name="T6" fmla="*/ 20 w 6"/>
                  <a:gd name="T7" fmla="*/ 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4"/>
                    </a:moveTo>
                    <a:cubicBezTo>
                      <a:pt x="4" y="3"/>
                      <a:pt x="2" y="2"/>
                      <a:pt x="1" y="1"/>
                    </a:cubicBezTo>
                    <a:cubicBezTo>
                      <a:pt x="0" y="4"/>
                      <a:pt x="3" y="6"/>
                      <a:pt x="5" y="4"/>
                    </a:cubicBezTo>
                    <a:cubicBezTo>
                      <a:pt x="6" y="3"/>
                      <a:pt x="5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5" name="Freeform 1890">
                <a:extLst>
                  <a:ext uri="{FF2B5EF4-FFF2-40B4-BE49-F238E27FC236}">
                    <a16:creationId xmlns:a16="http://schemas.microsoft.com/office/drawing/2014/main" id="{58CB6CFA-ECAB-4EDE-941A-5F0CA970E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414"/>
                <a:ext cx="18" cy="20"/>
              </a:xfrm>
              <a:custGeom>
                <a:avLst/>
                <a:gdLst>
                  <a:gd name="T0" fmla="*/ 29 w 10"/>
                  <a:gd name="T1" fmla="*/ 72 h 10"/>
                  <a:gd name="T2" fmla="*/ 36 w 10"/>
                  <a:gd name="T3" fmla="*/ 72 h 10"/>
                  <a:gd name="T4" fmla="*/ 23 w 10"/>
                  <a:gd name="T5" fmla="*/ 72 h 10"/>
                  <a:gd name="T6" fmla="*/ 13 w 10"/>
                  <a:gd name="T7" fmla="*/ 4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5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3" y="4"/>
                      <a:pt x="0" y="10"/>
                      <a:pt x="4" y="9"/>
                    </a:cubicBezTo>
                    <a:cubicBezTo>
                      <a:pt x="10" y="8"/>
                      <a:pt x="5" y="0"/>
                      <a:pt x="2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6" name="Freeform 1891">
                <a:extLst>
                  <a:ext uri="{FF2B5EF4-FFF2-40B4-BE49-F238E27FC236}">
                    <a16:creationId xmlns:a16="http://schemas.microsoft.com/office/drawing/2014/main" id="{8FC65747-3689-4D37-8CDA-73A64FCEA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405"/>
                <a:ext cx="30" cy="35"/>
              </a:xfrm>
              <a:custGeom>
                <a:avLst/>
                <a:gdLst>
                  <a:gd name="T0" fmla="*/ 92 w 16"/>
                  <a:gd name="T1" fmla="*/ 31 h 18"/>
                  <a:gd name="T2" fmla="*/ 60 w 16"/>
                  <a:gd name="T3" fmla="*/ 68 h 18"/>
                  <a:gd name="T4" fmla="*/ 84 w 16"/>
                  <a:gd name="T5" fmla="*/ 37 h 18"/>
                  <a:gd name="T6" fmla="*/ 53 w 16"/>
                  <a:gd name="T7" fmla="*/ 95 h 18"/>
                  <a:gd name="T8" fmla="*/ 68 w 16"/>
                  <a:gd name="T9" fmla="*/ 37 h 18"/>
                  <a:gd name="T10" fmla="*/ 8 w 16"/>
                  <a:gd name="T11" fmla="*/ 117 h 18"/>
                  <a:gd name="T12" fmla="*/ 15 w 16"/>
                  <a:gd name="T13" fmla="*/ 9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14" y="4"/>
                    </a:moveTo>
                    <a:cubicBezTo>
                      <a:pt x="11" y="2"/>
                      <a:pt x="8" y="6"/>
                      <a:pt x="9" y="9"/>
                    </a:cubicBezTo>
                    <a:cubicBezTo>
                      <a:pt x="11" y="10"/>
                      <a:pt x="15" y="7"/>
                      <a:pt x="13" y="5"/>
                    </a:cubicBezTo>
                    <a:cubicBezTo>
                      <a:pt x="8" y="0"/>
                      <a:pt x="5" y="10"/>
                      <a:pt x="8" y="13"/>
                    </a:cubicBezTo>
                    <a:cubicBezTo>
                      <a:pt x="14" y="18"/>
                      <a:pt x="16" y="6"/>
                      <a:pt x="10" y="5"/>
                    </a:cubicBezTo>
                    <a:cubicBezTo>
                      <a:pt x="6" y="3"/>
                      <a:pt x="0" y="12"/>
                      <a:pt x="1" y="16"/>
                    </a:cubicBezTo>
                    <a:cubicBezTo>
                      <a:pt x="2" y="16"/>
                      <a:pt x="3" y="14"/>
                      <a:pt x="2" y="1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7" name="Freeform 1892">
                <a:extLst>
                  <a:ext uri="{FF2B5EF4-FFF2-40B4-BE49-F238E27FC236}">
                    <a16:creationId xmlns:a16="http://schemas.microsoft.com/office/drawing/2014/main" id="{CA0D4120-E95E-45E3-A2DF-07486B429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422"/>
                <a:ext cx="15" cy="14"/>
              </a:xfrm>
              <a:custGeom>
                <a:avLst/>
                <a:gdLst>
                  <a:gd name="T0" fmla="*/ 28 w 8"/>
                  <a:gd name="T1" fmla="*/ 32 h 7"/>
                  <a:gd name="T2" fmla="*/ 21 w 8"/>
                  <a:gd name="T3" fmla="*/ 40 h 7"/>
                  <a:gd name="T4" fmla="*/ 53 w 8"/>
                  <a:gd name="T5" fmla="*/ 24 h 7"/>
                  <a:gd name="T6" fmla="*/ 21 w 8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4"/>
                    </a:moveTo>
                    <a:cubicBezTo>
                      <a:pt x="3" y="4"/>
                      <a:pt x="3" y="4"/>
                      <a:pt x="3" y="5"/>
                    </a:cubicBezTo>
                    <a:cubicBezTo>
                      <a:pt x="4" y="7"/>
                      <a:pt x="8" y="6"/>
                      <a:pt x="8" y="3"/>
                    </a:cubicBezTo>
                    <a:cubicBezTo>
                      <a:pt x="7" y="0"/>
                      <a:pt x="0" y="3"/>
                      <a:pt x="3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8" name="Freeform 1893">
                <a:extLst>
                  <a:ext uri="{FF2B5EF4-FFF2-40B4-BE49-F238E27FC236}">
                    <a16:creationId xmlns:a16="http://schemas.microsoft.com/office/drawing/2014/main" id="{5972CBA2-A6ED-4BB6-B0E4-115D38597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461"/>
                <a:ext cx="11" cy="12"/>
              </a:xfrm>
              <a:custGeom>
                <a:avLst/>
                <a:gdLst>
                  <a:gd name="T0" fmla="*/ 7 w 6"/>
                  <a:gd name="T1" fmla="*/ 24 h 6"/>
                  <a:gd name="T2" fmla="*/ 24 w 6"/>
                  <a:gd name="T3" fmla="*/ 40 h 6"/>
                  <a:gd name="T4" fmla="*/ 0 w 6"/>
                  <a:gd name="T5" fmla="*/ 8 h 6"/>
                  <a:gd name="T6" fmla="*/ 7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0" y="6"/>
                      <a:pt x="3" y="6"/>
                      <a:pt x="4" y="5"/>
                    </a:cubicBezTo>
                    <a:cubicBezTo>
                      <a:pt x="6" y="2"/>
                      <a:pt x="2" y="0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79" name="Freeform 1894">
                <a:extLst>
                  <a:ext uri="{FF2B5EF4-FFF2-40B4-BE49-F238E27FC236}">
                    <a16:creationId xmlns:a16="http://schemas.microsoft.com/office/drawing/2014/main" id="{BA1F6AF5-B24D-40FD-8634-C3FB6665D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463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32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0" name="Freeform 1895">
                <a:extLst>
                  <a:ext uri="{FF2B5EF4-FFF2-40B4-BE49-F238E27FC236}">
                    <a16:creationId xmlns:a16="http://schemas.microsoft.com/office/drawing/2014/main" id="{5BA4E6BE-5469-4573-8192-AB236786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452"/>
                <a:ext cx="13" cy="15"/>
              </a:xfrm>
              <a:custGeom>
                <a:avLst/>
                <a:gdLst>
                  <a:gd name="T0" fmla="*/ 7 w 7"/>
                  <a:gd name="T1" fmla="*/ 45 h 8"/>
                  <a:gd name="T2" fmla="*/ 0 w 7"/>
                  <a:gd name="T3" fmla="*/ 45 h 8"/>
                  <a:gd name="T4" fmla="*/ 32 w 7"/>
                  <a:gd name="T5" fmla="*/ 32 h 8"/>
                  <a:gd name="T6" fmla="*/ 7 w 7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1" y="7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1" y="5"/>
                      <a:pt x="7" y="0"/>
                      <a:pt x="5" y="5"/>
                    </a:cubicBezTo>
                    <a:cubicBezTo>
                      <a:pt x="4" y="7"/>
                      <a:pt x="1" y="7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1" name="Freeform 1896">
                <a:extLst>
                  <a:ext uri="{FF2B5EF4-FFF2-40B4-BE49-F238E27FC236}">
                    <a16:creationId xmlns:a16="http://schemas.microsoft.com/office/drawing/2014/main" id="{9F5FFA87-BAEE-445A-80DF-36A901F19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465"/>
                <a:ext cx="9" cy="10"/>
              </a:xfrm>
              <a:custGeom>
                <a:avLst/>
                <a:gdLst>
                  <a:gd name="T0" fmla="*/ 13 w 5"/>
                  <a:gd name="T1" fmla="*/ 16 h 5"/>
                  <a:gd name="T2" fmla="*/ 13 w 5"/>
                  <a:gd name="T3" fmla="*/ 32 h 5"/>
                  <a:gd name="T4" fmla="*/ 13 w 5"/>
                  <a:gd name="T5" fmla="*/ 0 h 5"/>
                  <a:gd name="T6" fmla="*/ 0 w 5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5" y="5"/>
                      <a:pt x="4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2" name="Freeform 1897">
                <a:extLst>
                  <a:ext uri="{FF2B5EF4-FFF2-40B4-BE49-F238E27FC236}">
                    <a16:creationId xmlns:a16="http://schemas.microsoft.com/office/drawing/2014/main" id="{C26F4DD7-487C-4ACE-BE12-4C0296750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336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3" name="Freeform 1898">
                <a:extLst>
                  <a:ext uri="{FF2B5EF4-FFF2-40B4-BE49-F238E27FC236}">
                    <a16:creationId xmlns:a16="http://schemas.microsoft.com/office/drawing/2014/main" id="{97191C2E-181F-4E9E-8EB6-28797CEDE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277"/>
                <a:ext cx="9" cy="10"/>
              </a:xfrm>
              <a:custGeom>
                <a:avLst/>
                <a:gdLst>
                  <a:gd name="T0" fmla="*/ 16 w 5"/>
                  <a:gd name="T1" fmla="*/ 24 h 5"/>
                  <a:gd name="T2" fmla="*/ 13 w 5"/>
                  <a:gd name="T3" fmla="*/ 8 h 5"/>
                  <a:gd name="T4" fmla="*/ 7 w 5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0" y="4"/>
                      <a:pt x="1" y="0"/>
                      <a:pt x="2" y="1"/>
                    </a:cubicBezTo>
                    <a:cubicBezTo>
                      <a:pt x="5" y="2"/>
                      <a:pt x="2" y="5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4" name="Freeform 1899">
                <a:extLst>
                  <a:ext uri="{FF2B5EF4-FFF2-40B4-BE49-F238E27FC236}">
                    <a16:creationId xmlns:a16="http://schemas.microsoft.com/office/drawing/2014/main" id="{0A9EE1FF-B61A-497D-91AF-B2A523056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257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5" name="Freeform 1900">
                <a:extLst>
                  <a:ext uri="{FF2B5EF4-FFF2-40B4-BE49-F238E27FC236}">
                    <a16:creationId xmlns:a16="http://schemas.microsoft.com/office/drawing/2014/main" id="{74D3B84B-88A8-4B40-BF45-F70E57B99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242"/>
                <a:ext cx="16" cy="17"/>
              </a:xfrm>
              <a:custGeom>
                <a:avLst/>
                <a:gdLst>
                  <a:gd name="T0" fmla="*/ 21 w 9"/>
                  <a:gd name="T1" fmla="*/ 0 h 9"/>
                  <a:gd name="T2" fmla="*/ 44 w 9"/>
                  <a:gd name="T3" fmla="*/ 32 h 9"/>
                  <a:gd name="T4" fmla="*/ 21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0" y="3"/>
                      <a:pt x="5" y="9"/>
                      <a:pt x="8" y="5"/>
                    </a:cubicBezTo>
                    <a:cubicBezTo>
                      <a:pt x="9" y="3"/>
                      <a:pt x="6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6" name="Freeform 1901">
                <a:extLst>
                  <a:ext uri="{FF2B5EF4-FFF2-40B4-BE49-F238E27FC236}">
                    <a16:creationId xmlns:a16="http://schemas.microsoft.com/office/drawing/2014/main" id="{A9E2DCC8-E48C-4CAC-9BAD-2E2F68E72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244"/>
                <a:ext cx="8" cy="7"/>
              </a:xfrm>
              <a:custGeom>
                <a:avLst/>
                <a:gdLst>
                  <a:gd name="T0" fmla="*/ 8 w 4"/>
                  <a:gd name="T1" fmla="*/ 16 h 4"/>
                  <a:gd name="T2" fmla="*/ 8 w 4"/>
                  <a:gd name="T3" fmla="*/ 21 h 4"/>
                  <a:gd name="T4" fmla="*/ 16 w 4"/>
                  <a:gd name="T5" fmla="*/ 0 h 4"/>
                  <a:gd name="T6" fmla="*/ 8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3"/>
                      <a:pt x="0" y="4"/>
                      <a:pt x="1" y="4"/>
                    </a:cubicBezTo>
                    <a:cubicBezTo>
                      <a:pt x="3" y="4"/>
                      <a:pt x="4" y="1"/>
                      <a:pt x="2" y="0"/>
                    </a:cubicBezTo>
                    <a:cubicBezTo>
                      <a:pt x="1" y="0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7" name="Freeform 1902">
                <a:extLst>
                  <a:ext uri="{FF2B5EF4-FFF2-40B4-BE49-F238E27FC236}">
                    <a16:creationId xmlns:a16="http://schemas.microsoft.com/office/drawing/2014/main" id="{C76303C0-B22C-40F0-8602-76B9C7CA3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238"/>
                <a:ext cx="15" cy="13"/>
              </a:xfrm>
              <a:custGeom>
                <a:avLst/>
                <a:gdLst>
                  <a:gd name="T0" fmla="*/ 21 w 8"/>
                  <a:gd name="T1" fmla="*/ 7 h 7"/>
                  <a:gd name="T2" fmla="*/ 32 w 8"/>
                  <a:gd name="T3" fmla="*/ 37 h 7"/>
                  <a:gd name="T4" fmla="*/ 28 w 8"/>
                  <a:gd name="T5" fmla="*/ 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cubicBezTo>
                      <a:pt x="0" y="2"/>
                      <a:pt x="2" y="7"/>
                      <a:pt x="5" y="6"/>
                    </a:cubicBezTo>
                    <a:cubicBezTo>
                      <a:pt x="8" y="4"/>
                      <a:pt x="6" y="0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8" name="Freeform 1903">
                <a:extLst>
                  <a:ext uri="{FF2B5EF4-FFF2-40B4-BE49-F238E27FC236}">
                    <a16:creationId xmlns:a16="http://schemas.microsoft.com/office/drawing/2014/main" id="{B13AFE88-59C9-44E6-ADC1-60453B151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265"/>
                <a:ext cx="25" cy="22"/>
              </a:xfrm>
              <a:custGeom>
                <a:avLst/>
                <a:gdLst>
                  <a:gd name="T0" fmla="*/ 68 w 14"/>
                  <a:gd name="T1" fmla="*/ 8 h 11"/>
                  <a:gd name="T2" fmla="*/ 64 w 14"/>
                  <a:gd name="T3" fmla="*/ 8 h 11"/>
                  <a:gd name="T4" fmla="*/ 64 w 14"/>
                  <a:gd name="T5" fmla="*/ 40 h 11"/>
                  <a:gd name="T6" fmla="*/ 64 w 14"/>
                  <a:gd name="T7" fmla="*/ 16 h 11"/>
                  <a:gd name="T8" fmla="*/ 64 w 14"/>
                  <a:gd name="T9" fmla="*/ 56 h 11"/>
                  <a:gd name="T10" fmla="*/ 64 w 14"/>
                  <a:gd name="T11" fmla="*/ 16 h 11"/>
                  <a:gd name="T12" fmla="*/ 36 w 14"/>
                  <a:gd name="T13" fmla="*/ 88 h 11"/>
                  <a:gd name="T14" fmla="*/ 45 w 14"/>
                  <a:gd name="T15" fmla="*/ 32 h 11"/>
                  <a:gd name="T16" fmla="*/ 52 w 14"/>
                  <a:gd name="T17" fmla="*/ 4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2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10" y="4"/>
                      <a:pt x="11" y="5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9" y="3"/>
                      <a:pt x="9" y="6"/>
                      <a:pt x="11" y="7"/>
                    </a:cubicBezTo>
                    <a:cubicBezTo>
                      <a:pt x="14" y="7"/>
                      <a:pt x="14" y="3"/>
                      <a:pt x="11" y="2"/>
                    </a:cubicBezTo>
                    <a:cubicBezTo>
                      <a:pt x="6" y="0"/>
                      <a:pt x="0" y="9"/>
                      <a:pt x="6" y="11"/>
                    </a:cubicBezTo>
                    <a:cubicBezTo>
                      <a:pt x="10" y="11"/>
                      <a:pt x="11" y="6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89" name="Freeform 1904">
                <a:extLst>
                  <a:ext uri="{FF2B5EF4-FFF2-40B4-BE49-F238E27FC236}">
                    <a16:creationId xmlns:a16="http://schemas.microsoft.com/office/drawing/2014/main" id="{F7360717-89BD-40D1-9EF1-3FF580DDC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279"/>
                <a:ext cx="1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6 h 2"/>
                  <a:gd name="T4" fmla="*/ 1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0" name="Freeform 1905">
                <a:extLst>
                  <a:ext uri="{FF2B5EF4-FFF2-40B4-BE49-F238E27FC236}">
                    <a16:creationId xmlns:a16="http://schemas.microsoft.com/office/drawing/2014/main" id="{79BAEDC2-6996-4C8C-B379-67B78A68D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340"/>
                <a:ext cx="16" cy="17"/>
              </a:xfrm>
              <a:custGeom>
                <a:avLst/>
                <a:gdLst>
                  <a:gd name="T0" fmla="*/ 36 w 9"/>
                  <a:gd name="T1" fmla="*/ 15 h 9"/>
                  <a:gd name="T2" fmla="*/ 21 w 9"/>
                  <a:gd name="T3" fmla="*/ 53 h 9"/>
                  <a:gd name="T4" fmla="*/ 16 w 9"/>
                  <a:gd name="T5" fmla="*/ 0 h 9"/>
                  <a:gd name="T6" fmla="*/ 0 w 9"/>
                  <a:gd name="T7" fmla="*/ 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6" y="2"/>
                    </a:moveTo>
                    <a:cubicBezTo>
                      <a:pt x="2" y="0"/>
                      <a:pt x="0" y="9"/>
                      <a:pt x="4" y="8"/>
                    </a:cubicBezTo>
                    <a:cubicBezTo>
                      <a:pt x="9" y="8"/>
                      <a:pt x="4" y="1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1" name="Freeform 1906">
                <a:extLst>
                  <a:ext uri="{FF2B5EF4-FFF2-40B4-BE49-F238E27FC236}">
                    <a16:creationId xmlns:a16="http://schemas.microsoft.com/office/drawing/2014/main" id="{121290F4-AE17-4286-B5DD-7CD31F0E5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363"/>
                <a:ext cx="13" cy="14"/>
              </a:xfrm>
              <a:custGeom>
                <a:avLst/>
                <a:gdLst>
                  <a:gd name="T0" fmla="*/ 32 w 7"/>
                  <a:gd name="T1" fmla="*/ 8 h 7"/>
                  <a:gd name="T2" fmla="*/ 24 w 7"/>
                  <a:gd name="T3" fmla="*/ 0 h 7"/>
                  <a:gd name="T4" fmla="*/ 13 w 7"/>
                  <a:gd name="T5" fmla="*/ 40 h 7"/>
                  <a:gd name="T6" fmla="*/ 32 w 7"/>
                  <a:gd name="T7" fmla="*/ 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2" y="0"/>
                      <a:pt x="0" y="4"/>
                      <a:pt x="2" y="5"/>
                    </a:cubicBezTo>
                    <a:cubicBezTo>
                      <a:pt x="4" y="7"/>
                      <a:pt x="7" y="3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2" name="Freeform 1907">
                <a:extLst>
                  <a:ext uri="{FF2B5EF4-FFF2-40B4-BE49-F238E27FC236}">
                    <a16:creationId xmlns:a16="http://schemas.microsoft.com/office/drawing/2014/main" id="{A77C3314-7884-46BB-9E22-338BD2BE4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320"/>
                <a:ext cx="15" cy="18"/>
              </a:xfrm>
              <a:custGeom>
                <a:avLst/>
                <a:gdLst>
                  <a:gd name="T0" fmla="*/ 21 w 8"/>
                  <a:gd name="T1" fmla="*/ 8 h 9"/>
                  <a:gd name="T2" fmla="*/ 39 w 8"/>
                  <a:gd name="T3" fmla="*/ 40 h 9"/>
                  <a:gd name="T4" fmla="*/ 28 w 8"/>
                  <a:gd name="T5" fmla="*/ 2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3" y="1"/>
                    </a:moveTo>
                    <a:cubicBezTo>
                      <a:pt x="0" y="2"/>
                      <a:pt x="3" y="9"/>
                      <a:pt x="6" y="5"/>
                    </a:cubicBezTo>
                    <a:cubicBezTo>
                      <a:pt x="8" y="2"/>
                      <a:pt x="2" y="0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3" name="Freeform 1908">
                <a:extLst>
                  <a:ext uri="{FF2B5EF4-FFF2-40B4-BE49-F238E27FC236}">
                    <a16:creationId xmlns:a16="http://schemas.microsoft.com/office/drawing/2014/main" id="{6613A3D7-4DDA-44A4-8753-4C530BA12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1312"/>
                <a:ext cx="6" cy="8"/>
              </a:xfrm>
              <a:custGeom>
                <a:avLst/>
                <a:gdLst>
                  <a:gd name="T0" fmla="*/ 8 w 3"/>
                  <a:gd name="T1" fmla="*/ 16 h 4"/>
                  <a:gd name="T2" fmla="*/ 16 w 3"/>
                  <a:gd name="T3" fmla="*/ 32 h 4"/>
                  <a:gd name="T4" fmla="*/ 16 w 3"/>
                  <a:gd name="T5" fmla="*/ 0 h 4"/>
                  <a:gd name="T6" fmla="*/ 0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3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4" name="Freeform 1909">
                <a:extLst>
                  <a:ext uri="{FF2B5EF4-FFF2-40B4-BE49-F238E27FC236}">
                    <a16:creationId xmlns:a16="http://schemas.microsoft.com/office/drawing/2014/main" id="{A8DE3821-139A-4E95-B3DE-68C9C29E3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399"/>
                <a:ext cx="31" cy="25"/>
              </a:xfrm>
              <a:custGeom>
                <a:avLst/>
                <a:gdLst>
                  <a:gd name="T0" fmla="*/ 86 w 17"/>
                  <a:gd name="T1" fmla="*/ 15 h 13"/>
                  <a:gd name="T2" fmla="*/ 86 w 17"/>
                  <a:gd name="T3" fmla="*/ 37 h 13"/>
                  <a:gd name="T4" fmla="*/ 49 w 17"/>
                  <a:gd name="T5" fmla="*/ 37 h 13"/>
                  <a:gd name="T6" fmla="*/ 13 w 17"/>
                  <a:gd name="T7" fmla="*/ 44 h 13"/>
                  <a:gd name="T8" fmla="*/ 29 w 17"/>
                  <a:gd name="T9" fmla="*/ 7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4" y="2"/>
                    </a:moveTo>
                    <a:cubicBezTo>
                      <a:pt x="9" y="0"/>
                      <a:pt x="12" y="8"/>
                      <a:pt x="14" y="5"/>
                    </a:cubicBezTo>
                    <a:cubicBezTo>
                      <a:pt x="17" y="0"/>
                      <a:pt x="8" y="5"/>
                      <a:pt x="8" y="5"/>
                    </a:cubicBezTo>
                    <a:cubicBezTo>
                      <a:pt x="6" y="6"/>
                      <a:pt x="4" y="3"/>
                      <a:pt x="2" y="6"/>
                    </a:cubicBezTo>
                    <a:cubicBezTo>
                      <a:pt x="0" y="9"/>
                      <a:pt x="3" y="13"/>
                      <a:pt x="5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5" name="Freeform 1910">
                <a:extLst>
                  <a:ext uri="{FF2B5EF4-FFF2-40B4-BE49-F238E27FC236}">
                    <a16:creationId xmlns:a16="http://schemas.microsoft.com/office/drawing/2014/main" id="{03B2682A-191D-4BC0-9379-B87F0AFC1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442"/>
                <a:ext cx="10" cy="10"/>
              </a:xfrm>
              <a:custGeom>
                <a:avLst/>
                <a:gdLst>
                  <a:gd name="T0" fmla="*/ 24 w 5"/>
                  <a:gd name="T1" fmla="*/ 16 h 5"/>
                  <a:gd name="T2" fmla="*/ 24 w 5"/>
                  <a:gd name="T3" fmla="*/ 0 h 5"/>
                  <a:gd name="T4" fmla="*/ 24 w 5"/>
                  <a:gd name="T5" fmla="*/ 32 h 5"/>
                  <a:gd name="T6" fmla="*/ 24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2"/>
                    </a:moveTo>
                    <a:cubicBezTo>
                      <a:pt x="4" y="1"/>
                      <a:pt x="4" y="1"/>
                      <a:pt x="3" y="0"/>
                    </a:cubicBezTo>
                    <a:cubicBezTo>
                      <a:pt x="1" y="1"/>
                      <a:pt x="0" y="4"/>
                      <a:pt x="3" y="4"/>
                    </a:cubicBezTo>
                    <a:cubicBezTo>
                      <a:pt x="5" y="5"/>
                      <a:pt x="5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6" name="Freeform 1911">
                <a:extLst>
                  <a:ext uri="{FF2B5EF4-FFF2-40B4-BE49-F238E27FC236}">
                    <a16:creationId xmlns:a16="http://schemas.microsoft.com/office/drawing/2014/main" id="{79B768F8-CC5A-4D32-B0C7-8731FDBB9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442"/>
                <a:ext cx="11" cy="16"/>
              </a:xfrm>
              <a:custGeom>
                <a:avLst/>
                <a:gdLst>
                  <a:gd name="T0" fmla="*/ 7 w 6"/>
                  <a:gd name="T1" fmla="*/ 40 h 8"/>
                  <a:gd name="T2" fmla="*/ 13 w 6"/>
                  <a:gd name="T3" fmla="*/ 64 h 8"/>
                  <a:gd name="T4" fmla="*/ 0 w 6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1" y="6"/>
                      <a:pt x="1" y="7"/>
                      <a:pt x="2" y="8"/>
                    </a:cubicBezTo>
                    <a:cubicBezTo>
                      <a:pt x="6" y="7"/>
                      <a:pt x="0" y="0"/>
                      <a:pt x="0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7" name="Freeform 1912">
                <a:extLst>
                  <a:ext uri="{FF2B5EF4-FFF2-40B4-BE49-F238E27FC236}">
                    <a16:creationId xmlns:a16="http://schemas.microsoft.com/office/drawing/2014/main" id="{D7ED0024-C901-4A6A-BB5E-F8CEAD5AD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375"/>
                <a:ext cx="13" cy="12"/>
              </a:xfrm>
              <a:custGeom>
                <a:avLst/>
                <a:gdLst>
                  <a:gd name="T0" fmla="*/ 24 w 7"/>
                  <a:gd name="T1" fmla="*/ 0 h 6"/>
                  <a:gd name="T2" fmla="*/ 20 w 7"/>
                  <a:gd name="T3" fmla="*/ 16 h 6"/>
                  <a:gd name="T4" fmla="*/ 24 w 7"/>
                  <a:gd name="T5" fmla="*/ 0 h 6"/>
                  <a:gd name="T6" fmla="*/ 45 w 7"/>
                  <a:gd name="T7" fmla="*/ 24 h 6"/>
                  <a:gd name="T8" fmla="*/ 32 w 7"/>
                  <a:gd name="T9" fmla="*/ 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0" y="1"/>
                      <a:pt x="3" y="6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8" name="Freeform 1913">
                <a:extLst>
                  <a:ext uri="{FF2B5EF4-FFF2-40B4-BE49-F238E27FC236}">
                    <a16:creationId xmlns:a16="http://schemas.microsoft.com/office/drawing/2014/main" id="{F5D6A760-7BF9-42DA-94FD-2B658FCD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389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0 w 1"/>
                  <a:gd name="T3" fmla="*/ 8 h 2"/>
                  <a:gd name="T4" fmla="*/ 1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99" name="Freeform 1914">
                <a:extLst>
                  <a:ext uri="{FF2B5EF4-FFF2-40B4-BE49-F238E27FC236}">
                    <a16:creationId xmlns:a16="http://schemas.microsoft.com/office/drawing/2014/main" id="{AE667A00-86E6-4513-88F6-503737866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1297"/>
                <a:ext cx="9" cy="11"/>
              </a:xfrm>
              <a:custGeom>
                <a:avLst/>
                <a:gdLst>
                  <a:gd name="T0" fmla="*/ 13 w 5"/>
                  <a:gd name="T1" fmla="*/ 37 h 6"/>
                  <a:gd name="T2" fmla="*/ 7 w 5"/>
                  <a:gd name="T3" fmla="*/ 0 h 6"/>
                  <a:gd name="T4" fmla="*/ 29 w 5"/>
                  <a:gd name="T5" fmla="*/ 24 h 6"/>
                  <a:gd name="T6" fmla="*/ 13 w 5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3" y="1"/>
                      <a:pt x="4" y="2"/>
                      <a:pt x="5" y="4"/>
                    </a:cubicBezTo>
                    <a:cubicBezTo>
                      <a:pt x="4" y="5"/>
                      <a:pt x="3" y="4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0" name="Freeform 1915">
                <a:extLst>
                  <a:ext uri="{FF2B5EF4-FFF2-40B4-BE49-F238E27FC236}">
                    <a16:creationId xmlns:a16="http://schemas.microsoft.com/office/drawing/2014/main" id="{8CD25D0A-888D-4B71-8FFE-FF0126CB1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289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1" name="Freeform 1916">
                <a:extLst>
                  <a:ext uri="{FF2B5EF4-FFF2-40B4-BE49-F238E27FC236}">
                    <a16:creationId xmlns:a16="http://schemas.microsoft.com/office/drawing/2014/main" id="{96342DC8-8268-4EBF-955C-4E58E2303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363"/>
                <a:ext cx="15" cy="14"/>
              </a:xfrm>
              <a:custGeom>
                <a:avLst/>
                <a:gdLst>
                  <a:gd name="T0" fmla="*/ 15 w 8"/>
                  <a:gd name="T1" fmla="*/ 32 h 7"/>
                  <a:gd name="T2" fmla="*/ 32 w 8"/>
                  <a:gd name="T3" fmla="*/ 48 h 7"/>
                  <a:gd name="T4" fmla="*/ 28 w 8"/>
                  <a:gd name="T5" fmla="*/ 0 h 7"/>
                  <a:gd name="T6" fmla="*/ 21 w 8"/>
                  <a:gd name="T7" fmla="*/ 1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2" y="4"/>
                    </a:moveTo>
                    <a:cubicBezTo>
                      <a:pt x="0" y="5"/>
                      <a:pt x="3" y="7"/>
                      <a:pt x="5" y="6"/>
                    </a:cubicBezTo>
                    <a:cubicBezTo>
                      <a:pt x="8" y="4"/>
                      <a:pt x="7" y="1"/>
                      <a:pt x="4" y="0"/>
                    </a:cubicBezTo>
                    <a:cubicBezTo>
                      <a:pt x="4" y="1"/>
                      <a:pt x="4" y="1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2" name="Freeform 1917">
                <a:extLst>
                  <a:ext uri="{FF2B5EF4-FFF2-40B4-BE49-F238E27FC236}">
                    <a16:creationId xmlns:a16="http://schemas.microsoft.com/office/drawing/2014/main" id="{69131665-70E6-4E57-8823-12DA0E9B6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381"/>
                <a:ext cx="10" cy="10"/>
              </a:xfrm>
              <a:custGeom>
                <a:avLst/>
                <a:gdLst>
                  <a:gd name="T0" fmla="*/ 16 w 5"/>
                  <a:gd name="T1" fmla="*/ 8 h 5"/>
                  <a:gd name="T2" fmla="*/ 0 w 5"/>
                  <a:gd name="T3" fmla="*/ 16 h 5"/>
                  <a:gd name="T4" fmla="*/ 24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5"/>
                      <a:pt x="5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3" name="Freeform 1918">
                <a:extLst>
                  <a:ext uri="{FF2B5EF4-FFF2-40B4-BE49-F238E27FC236}">
                    <a16:creationId xmlns:a16="http://schemas.microsoft.com/office/drawing/2014/main" id="{E67C27C3-5E73-4DA1-80AD-E8A72920E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6" y="1416"/>
                <a:ext cx="22" cy="18"/>
              </a:xfrm>
              <a:custGeom>
                <a:avLst/>
                <a:gdLst>
                  <a:gd name="T0" fmla="*/ 31 w 12"/>
                  <a:gd name="T1" fmla="*/ 16 h 9"/>
                  <a:gd name="T2" fmla="*/ 7 w 12"/>
                  <a:gd name="T3" fmla="*/ 24 h 9"/>
                  <a:gd name="T4" fmla="*/ 44 w 12"/>
                  <a:gd name="T5" fmla="*/ 56 h 9"/>
                  <a:gd name="T6" fmla="*/ 0 w 1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5" y="2"/>
                    </a:moveTo>
                    <a:cubicBezTo>
                      <a:pt x="4" y="0"/>
                      <a:pt x="1" y="1"/>
                      <a:pt x="1" y="3"/>
                    </a:cubicBezTo>
                    <a:cubicBezTo>
                      <a:pt x="0" y="6"/>
                      <a:pt x="5" y="9"/>
                      <a:pt x="7" y="7"/>
                    </a:cubicBezTo>
                    <a:cubicBezTo>
                      <a:pt x="12" y="2"/>
                      <a:pt x="1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4" name="Freeform 1919">
                <a:extLst>
                  <a:ext uri="{FF2B5EF4-FFF2-40B4-BE49-F238E27FC236}">
                    <a16:creationId xmlns:a16="http://schemas.microsoft.com/office/drawing/2014/main" id="{FEA3869B-A441-414D-B1D7-8E4A0B5FA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458"/>
                <a:ext cx="14" cy="13"/>
              </a:xfrm>
              <a:custGeom>
                <a:avLst/>
                <a:gdLst>
                  <a:gd name="T0" fmla="*/ 37 w 8"/>
                  <a:gd name="T1" fmla="*/ 0 h 7"/>
                  <a:gd name="T2" fmla="*/ 12 w 8"/>
                  <a:gd name="T3" fmla="*/ 32 h 7"/>
                  <a:gd name="T4" fmla="*/ 16 w 8"/>
                  <a:gd name="T5" fmla="*/ 0 h 7"/>
                  <a:gd name="T6" fmla="*/ 16 w 8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7" y="0"/>
                    </a:moveTo>
                    <a:cubicBezTo>
                      <a:pt x="5" y="0"/>
                      <a:pt x="0" y="3"/>
                      <a:pt x="2" y="5"/>
                    </a:cubicBezTo>
                    <a:cubicBezTo>
                      <a:pt x="4" y="7"/>
                      <a:pt x="8" y="3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5" name="Freeform 1920">
                <a:extLst>
                  <a:ext uri="{FF2B5EF4-FFF2-40B4-BE49-F238E27FC236}">
                    <a16:creationId xmlns:a16="http://schemas.microsoft.com/office/drawing/2014/main" id="{7754C17E-B09A-4966-8E4E-F10FA710A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493"/>
                <a:ext cx="9" cy="16"/>
              </a:xfrm>
              <a:custGeom>
                <a:avLst/>
                <a:gdLst>
                  <a:gd name="T0" fmla="*/ 16 w 5"/>
                  <a:gd name="T1" fmla="*/ 32 h 8"/>
                  <a:gd name="T2" fmla="*/ 16 w 5"/>
                  <a:gd name="T3" fmla="*/ 48 h 8"/>
                  <a:gd name="T4" fmla="*/ 7 w 5"/>
                  <a:gd name="T5" fmla="*/ 16 h 8"/>
                  <a:gd name="T6" fmla="*/ 0 w 5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3" y="5"/>
                      <a:pt x="3" y="5"/>
                      <a:pt x="3" y="6"/>
                    </a:cubicBezTo>
                    <a:cubicBezTo>
                      <a:pt x="2" y="5"/>
                      <a:pt x="1" y="3"/>
                      <a:pt x="1" y="2"/>
                    </a:cubicBezTo>
                    <a:cubicBezTo>
                      <a:pt x="5" y="0"/>
                      <a:pt x="4" y="8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6" name="Freeform 1921">
                <a:extLst>
                  <a:ext uri="{FF2B5EF4-FFF2-40B4-BE49-F238E27FC236}">
                    <a16:creationId xmlns:a16="http://schemas.microsoft.com/office/drawing/2014/main" id="{E2B8D0E2-D86E-4B89-9461-733827301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499"/>
                <a:ext cx="18" cy="17"/>
              </a:xfrm>
              <a:custGeom>
                <a:avLst/>
                <a:gdLst>
                  <a:gd name="T0" fmla="*/ 29 w 10"/>
                  <a:gd name="T1" fmla="*/ 15 h 9"/>
                  <a:gd name="T2" fmla="*/ 23 w 10"/>
                  <a:gd name="T3" fmla="*/ 15 h 9"/>
                  <a:gd name="T4" fmla="*/ 52 w 10"/>
                  <a:gd name="T5" fmla="*/ 28 h 9"/>
                  <a:gd name="T6" fmla="*/ 41 w 10"/>
                  <a:gd name="T7" fmla="*/ 0 h 9"/>
                  <a:gd name="T8" fmla="*/ 23 w 10"/>
                  <a:gd name="T9" fmla="*/ 3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5" y="2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0" y="5"/>
                      <a:pt x="8" y="9"/>
                      <a:pt x="9" y="4"/>
                    </a:cubicBezTo>
                    <a:cubicBezTo>
                      <a:pt x="10" y="3"/>
                      <a:pt x="8" y="0"/>
                      <a:pt x="7" y="0"/>
                    </a:cubicBezTo>
                    <a:cubicBezTo>
                      <a:pt x="5" y="0"/>
                      <a:pt x="5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7" name="Freeform 1922">
                <a:extLst>
                  <a:ext uri="{FF2B5EF4-FFF2-40B4-BE49-F238E27FC236}">
                    <a16:creationId xmlns:a16="http://schemas.microsoft.com/office/drawing/2014/main" id="{7B4CB4E0-1D4E-49AB-B190-41F7D7325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473"/>
                <a:ext cx="16" cy="16"/>
              </a:xfrm>
              <a:custGeom>
                <a:avLst/>
                <a:gdLst>
                  <a:gd name="T0" fmla="*/ 28 w 9"/>
                  <a:gd name="T1" fmla="*/ 8 h 8"/>
                  <a:gd name="T2" fmla="*/ 50 w 9"/>
                  <a:gd name="T3" fmla="*/ 24 h 8"/>
                  <a:gd name="T4" fmla="*/ 28 w 9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1"/>
                    </a:moveTo>
                    <a:cubicBezTo>
                      <a:pt x="4" y="5"/>
                      <a:pt x="8" y="6"/>
                      <a:pt x="9" y="3"/>
                    </a:cubicBezTo>
                    <a:cubicBezTo>
                      <a:pt x="5" y="0"/>
                      <a:pt x="0" y="8"/>
                      <a:pt x="5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8" name="Freeform 1923">
                <a:extLst>
                  <a:ext uri="{FF2B5EF4-FFF2-40B4-BE49-F238E27FC236}">
                    <a16:creationId xmlns:a16="http://schemas.microsoft.com/office/drawing/2014/main" id="{81B7D47D-F3C9-413B-841B-077C1606C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520"/>
                <a:ext cx="6" cy="4"/>
              </a:xfrm>
              <a:custGeom>
                <a:avLst/>
                <a:gdLst>
                  <a:gd name="T0" fmla="*/ 24 w 3"/>
                  <a:gd name="T1" fmla="*/ 16 h 2"/>
                  <a:gd name="T2" fmla="*/ 16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0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09" name="Freeform 1924">
                <a:extLst>
                  <a:ext uri="{FF2B5EF4-FFF2-40B4-BE49-F238E27FC236}">
                    <a16:creationId xmlns:a16="http://schemas.microsoft.com/office/drawing/2014/main" id="{2C99CFD6-5FC1-44E3-B93F-4880310E1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467"/>
                <a:ext cx="39" cy="34"/>
              </a:xfrm>
              <a:custGeom>
                <a:avLst/>
                <a:gdLst>
                  <a:gd name="T0" fmla="*/ 110 w 21"/>
                  <a:gd name="T1" fmla="*/ 0 h 17"/>
                  <a:gd name="T2" fmla="*/ 113 w 21"/>
                  <a:gd name="T3" fmla="*/ 72 h 17"/>
                  <a:gd name="T4" fmla="*/ 45 w 21"/>
                  <a:gd name="T5" fmla="*/ 56 h 17"/>
                  <a:gd name="T6" fmla="*/ 104 w 21"/>
                  <a:gd name="T7" fmla="*/ 80 h 17"/>
                  <a:gd name="T8" fmla="*/ 37 w 21"/>
                  <a:gd name="T9" fmla="*/ 16 h 17"/>
                  <a:gd name="T10" fmla="*/ 24 w 21"/>
                  <a:gd name="T11" fmla="*/ 88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7" y="0"/>
                    </a:moveTo>
                    <a:cubicBezTo>
                      <a:pt x="17" y="2"/>
                      <a:pt x="14" y="8"/>
                      <a:pt x="18" y="9"/>
                    </a:cubicBezTo>
                    <a:cubicBezTo>
                      <a:pt x="21" y="4"/>
                      <a:pt x="10" y="1"/>
                      <a:pt x="7" y="7"/>
                    </a:cubicBezTo>
                    <a:cubicBezTo>
                      <a:pt x="3" y="16"/>
                      <a:pt x="16" y="17"/>
                      <a:pt x="16" y="10"/>
                    </a:cubicBezTo>
                    <a:cubicBezTo>
                      <a:pt x="17" y="6"/>
                      <a:pt x="10" y="1"/>
                      <a:pt x="6" y="2"/>
                    </a:cubicBezTo>
                    <a:cubicBezTo>
                      <a:pt x="2" y="2"/>
                      <a:pt x="0" y="9"/>
                      <a:pt x="4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0" name="Freeform 1925">
                <a:extLst>
                  <a:ext uri="{FF2B5EF4-FFF2-40B4-BE49-F238E27FC236}">
                    <a16:creationId xmlns:a16="http://schemas.microsoft.com/office/drawing/2014/main" id="{41C85FC8-B13E-4669-BF62-783E884CA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516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1" name="Freeform 1926">
                <a:extLst>
                  <a:ext uri="{FF2B5EF4-FFF2-40B4-BE49-F238E27FC236}">
                    <a16:creationId xmlns:a16="http://schemas.microsoft.com/office/drawing/2014/main" id="{DE6D0B45-9DDC-429B-8E78-2459714BA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2" y="1414"/>
                <a:ext cx="35" cy="38"/>
              </a:xfrm>
              <a:custGeom>
                <a:avLst/>
                <a:gdLst>
                  <a:gd name="T0" fmla="*/ 52 w 19"/>
                  <a:gd name="T1" fmla="*/ 80 h 19"/>
                  <a:gd name="T2" fmla="*/ 61 w 19"/>
                  <a:gd name="T3" fmla="*/ 96 h 19"/>
                  <a:gd name="T4" fmla="*/ 20 w 19"/>
                  <a:gd name="T5" fmla="*/ 7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8" y="10"/>
                    </a:moveTo>
                    <a:cubicBezTo>
                      <a:pt x="3" y="0"/>
                      <a:pt x="1" y="19"/>
                      <a:pt x="10" y="12"/>
                    </a:cubicBezTo>
                    <a:cubicBezTo>
                      <a:pt x="19" y="4"/>
                      <a:pt x="0" y="2"/>
                      <a:pt x="3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2" name="Freeform 1927">
                <a:extLst>
                  <a:ext uri="{FF2B5EF4-FFF2-40B4-BE49-F238E27FC236}">
                    <a16:creationId xmlns:a16="http://schemas.microsoft.com/office/drawing/2014/main" id="{C9EF8628-1F42-4648-9130-9B17F1E55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1414"/>
                <a:ext cx="11" cy="12"/>
              </a:xfrm>
              <a:custGeom>
                <a:avLst/>
                <a:gdLst>
                  <a:gd name="T0" fmla="*/ 24 w 6"/>
                  <a:gd name="T1" fmla="*/ 32 h 6"/>
                  <a:gd name="T2" fmla="*/ 20 w 6"/>
                  <a:gd name="T3" fmla="*/ 32 h 6"/>
                  <a:gd name="T4" fmla="*/ 20 w 6"/>
                  <a:gd name="T5" fmla="*/ 48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4"/>
                    </a:move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2" y="5"/>
                      <a:pt x="3" y="6"/>
                    </a:cubicBezTo>
                    <a:cubicBezTo>
                      <a:pt x="6" y="5"/>
                      <a:pt x="2" y="0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3" name="Freeform 1928">
                <a:extLst>
                  <a:ext uri="{FF2B5EF4-FFF2-40B4-BE49-F238E27FC236}">
                    <a16:creationId xmlns:a16="http://schemas.microsoft.com/office/drawing/2014/main" id="{63772D87-2144-4963-A999-66D2D27B0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377"/>
                <a:ext cx="13" cy="26"/>
              </a:xfrm>
              <a:custGeom>
                <a:avLst/>
                <a:gdLst>
                  <a:gd name="T0" fmla="*/ 0 w 7"/>
                  <a:gd name="T1" fmla="*/ 48 h 13"/>
                  <a:gd name="T2" fmla="*/ 7 w 7"/>
                  <a:gd name="T3" fmla="*/ 48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3">
                    <a:moveTo>
                      <a:pt x="0" y="6"/>
                    </a:moveTo>
                    <a:cubicBezTo>
                      <a:pt x="7" y="13"/>
                      <a:pt x="4" y="0"/>
                      <a:pt x="1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4" name="Freeform 1929">
                <a:extLst>
                  <a:ext uri="{FF2B5EF4-FFF2-40B4-BE49-F238E27FC236}">
                    <a16:creationId xmlns:a16="http://schemas.microsoft.com/office/drawing/2014/main" id="{9C0E8A97-3BDB-4736-AEC7-9380A81B3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460"/>
                <a:ext cx="22" cy="19"/>
              </a:xfrm>
              <a:custGeom>
                <a:avLst/>
                <a:gdLst>
                  <a:gd name="T0" fmla="*/ 13 w 12"/>
                  <a:gd name="T1" fmla="*/ 8 h 10"/>
                  <a:gd name="T2" fmla="*/ 37 w 12"/>
                  <a:gd name="T3" fmla="*/ 48 h 10"/>
                  <a:gd name="T4" fmla="*/ 7 w 12"/>
                  <a:gd name="T5" fmla="*/ 29 h 10"/>
                  <a:gd name="T6" fmla="*/ 20 w 12"/>
                  <a:gd name="T7" fmla="*/ 2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2" y="1"/>
                    </a:moveTo>
                    <a:cubicBezTo>
                      <a:pt x="0" y="4"/>
                      <a:pt x="2" y="10"/>
                      <a:pt x="6" y="7"/>
                    </a:cubicBezTo>
                    <a:cubicBezTo>
                      <a:pt x="12" y="4"/>
                      <a:pt x="4" y="0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5" name="Freeform 1930">
                <a:extLst>
                  <a:ext uri="{FF2B5EF4-FFF2-40B4-BE49-F238E27FC236}">
                    <a16:creationId xmlns:a16="http://schemas.microsoft.com/office/drawing/2014/main" id="{B5ACBBD5-E37F-4405-BB42-FB731E187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473"/>
                <a:ext cx="7" cy="8"/>
              </a:xfrm>
              <a:custGeom>
                <a:avLst/>
                <a:gdLst>
                  <a:gd name="T0" fmla="*/ 12 w 4"/>
                  <a:gd name="T1" fmla="*/ 0 h 4"/>
                  <a:gd name="T2" fmla="*/ 7 w 4"/>
                  <a:gd name="T3" fmla="*/ 32 h 4"/>
                  <a:gd name="T4" fmla="*/ 16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2" y="4"/>
                      <a:pt x="4" y="2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6" name="Freeform 1931">
                <a:extLst>
                  <a:ext uri="{FF2B5EF4-FFF2-40B4-BE49-F238E27FC236}">
                    <a16:creationId xmlns:a16="http://schemas.microsoft.com/office/drawing/2014/main" id="{AF562662-92B4-4581-8BF0-B3376FB45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458"/>
                <a:ext cx="21" cy="19"/>
              </a:xfrm>
              <a:custGeom>
                <a:avLst/>
                <a:gdLst>
                  <a:gd name="T0" fmla="*/ 55 w 11"/>
                  <a:gd name="T1" fmla="*/ 40 h 10"/>
                  <a:gd name="T2" fmla="*/ 61 w 11"/>
                  <a:gd name="T3" fmla="*/ 55 h 10"/>
                  <a:gd name="T4" fmla="*/ 76 w 11"/>
                  <a:gd name="T5" fmla="*/ 21 h 10"/>
                  <a:gd name="T6" fmla="*/ 40 w 11"/>
                  <a:gd name="T7" fmla="*/ 68 h 10"/>
                  <a:gd name="T8" fmla="*/ 48 w 11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8" y="6"/>
                    </a:moveTo>
                    <a:cubicBezTo>
                      <a:pt x="7" y="7"/>
                      <a:pt x="8" y="8"/>
                      <a:pt x="9" y="8"/>
                    </a:cubicBezTo>
                    <a:cubicBezTo>
                      <a:pt x="11" y="6"/>
                      <a:pt x="10" y="5"/>
                      <a:pt x="11" y="3"/>
                    </a:cubicBezTo>
                    <a:cubicBezTo>
                      <a:pt x="5" y="0"/>
                      <a:pt x="0" y="7"/>
                      <a:pt x="6" y="10"/>
                    </a:cubicBezTo>
                    <a:cubicBezTo>
                      <a:pt x="10" y="9"/>
                      <a:pt x="10" y="6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7" name="Freeform 1932">
                <a:extLst>
                  <a:ext uri="{FF2B5EF4-FFF2-40B4-BE49-F238E27FC236}">
                    <a16:creationId xmlns:a16="http://schemas.microsoft.com/office/drawing/2014/main" id="{18FA039E-DA78-4D10-97D3-1634A080C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530"/>
                <a:ext cx="40" cy="38"/>
              </a:xfrm>
              <a:custGeom>
                <a:avLst/>
                <a:gdLst>
                  <a:gd name="T0" fmla="*/ 96 w 22"/>
                  <a:gd name="T1" fmla="*/ 24 h 19"/>
                  <a:gd name="T2" fmla="*/ 80 w 22"/>
                  <a:gd name="T3" fmla="*/ 136 h 19"/>
                  <a:gd name="T4" fmla="*/ 89 w 22"/>
                  <a:gd name="T5" fmla="*/ 32 h 19"/>
                  <a:gd name="T6" fmla="*/ 29 w 22"/>
                  <a:gd name="T7" fmla="*/ 80 h 19"/>
                  <a:gd name="T8" fmla="*/ 65 w 22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6" y="3"/>
                    </a:moveTo>
                    <a:cubicBezTo>
                      <a:pt x="13" y="5"/>
                      <a:pt x="6" y="15"/>
                      <a:pt x="13" y="17"/>
                    </a:cubicBezTo>
                    <a:cubicBezTo>
                      <a:pt x="22" y="19"/>
                      <a:pt x="18" y="7"/>
                      <a:pt x="15" y="4"/>
                    </a:cubicBezTo>
                    <a:cubicBezTo>
                      <a:pt x="10" y="0"/>
                      <a:pt x="0" y="3"/>
                      <a:pt x="5" y="10"/>
                    </a:cubicBezTo>
                    <a:cubicBezTo>
                      <a:pt x="9" y="15"/>
                      <a:pt x="14" y="11"/>
                      <a:pt x="11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8" name="Freeform 1933">
                <a:extLst>
                  <a:ext uri="{FF2B5EF4-FFF2-40B4-BE49-F238E27FC236}">
                    <a16:creationId xmlns:a16="http://schemas.microsoft.com/office/drawing/2014/main" id="{14DDCA98-E369-4DA3-98DC-60C8C88D7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546"/>
                <a:ext cx="60" cy="22"/>
              </a:xfrm>
              <a:custGeom>
                <a:avLst/>
                <a:gdLst>
                  <a:gd name="T0" fmla="*/ 82 w 33"/>
                  <a:gd name="T1" fmla="*/ 88 h 11"/>
                  <a:gd name="T2" fmla="*/ 82 w 33"/>
                  <a:gd name="T3" fmla="*/ 8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1">
                    <a:moveTo>
                      <a:pt x="14" y="11"/>
                    </a:moveTo>
                    <a:cubicBezTo>
                      <a:pt x="0" y="0"/>
                      <a:pt x="33" y="1"/>
                      <a:pt x="14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19" name="Freeform 1934">
                <a:extLst>
                  <a:ext uri="{FF2B5EF4-FFF2-40B4-BE49-F238E27FC236}">
                    <a16:creationId xmlns:a16="http://schemas.microsoft.com/office/drawing/2014/main" id="{D8E7EFD2-98D9-4F1F-8B11-39AC67515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1" y="1599"/>
                <a:ext cx="38" cy="29"/>
              </a:xfrm>
              <a:custGeom>
                <a:avLst/>
                <a:gdLst>
                  <a:gd name="T0" fmla="*/ 109 w 21"/>
                  <a:gd name="T1" fmla="*/ 37 h 15"/>
                  <a:gd name="T2" fmla="*/ 60 w 21"/>
                  <a:gd name="T3" fmla="*/ 72 h 15"/>
                  <a:gd name="T4" fmla="*/ 112 w 21"/>
                  <a:gd name="T5" fmla="*/ 37 h 15"/>
                  <a:gd name="T6" fmla="*/ 13 w 21"/>
                  <a:gd name="T7" fmla="*/ 56 h 15"/>
                  <a:gd name="T8" fmla="*/ 65 w 21"/>
                  <a:gd name="T9" fmla="*/ 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8" y="5"/>
                    </a:moveTo>
                    <a:cubicBezTo>
                      <a:pt x="15" y="5"/>
                      <a:pt x="8" y="6"/>
                      <a:pt x="10" y="10"/>
                    </a:cubicBezTo>
                    <a:cubicBezTo>
                      <a:pt x="11" y="15"/>
                      <a:pt x="21" y="11"/>
                      <a:pt x="19" y="5"/>
                    </a:cubicBezTo>
                    <a:cubicBezTo>
                      <a:pt x="17" y="1"/>
                      <a:pt x="0" y="0"/>
                      <a:pt x="2" y="8"/>
                    </a:cubicBezTo>
                    <a:cubicBezTo>
                      <a:pt x="2" y="13"/>
                      <a:pt x="9" y="12"/>
                      <a:pt x="11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0" name="Freeform 1935">
                <a:extLst>
                  <a:ext uri="{FF2B5EF4-FFF2-40B4-BE49-F238E27FC236}">
                    <a16:creationId xmlns:a16="http://schemas.microsoft.com/office/drawing/2014/main" id="{6F230FD8-0EA6-494B-893B-7E7659585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628"/>
                <a:ext cx="29" cy="30"/>
              </a:xfrm>
              <a:custGeom>
                <a:avLst/>
                <a:gdLst>
                  <a:gd name="T0" fmla="*/ 29 w 16"/>
                  <a:gd name="T1" fmla="*/ 112 h 15"/>
                  <a:gd name="T2" fmla="*/ 44 w 16"/>
                  <a:gd name="T3" fmla="*/ 0 h 15"/>
                  <a:gd name="T4" fmla="*/ 44 w 16"/>
                  <a:gd name="T5" fmla="*/ 120 h 15"/>
                  <a:gd name="T6" fmla="*/ 49 w 16"/>
                  <a:gd name="T7" fmla="*/ 0 h 15"/>
                  <a:gd name="T8" fmla="*/ 65 w 16"/>
                  <a:gd name="T9" fmla="*/ 4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5" y="14"/>
                    </a:moveTo>
                    <a:cubicBezTo>
                      <a:pt x="1" y="10"/>
                      <a:pt x="0" y="0"/>
                      <a:pt x="7" y="0"/>
                    </a:cubicBezTo>
                    <a:cubicBezTo>
                      <a:pt x="16" y="0"/>
                      <a:pt x="14" y="14"/>
                      <a:pt x="7" y="15"/>
                    </a:cubicBezTo>
                    <a:cubicBezTo>
                      <a:pt x="4" y="10"/>
                      <a:pt x="4" y="4"/>
                      <a:pt x="8" y="0"/>
                    </a:cubicBezTo>
                    <a:cubicBezTo>
                      <a:pt x="11" y="0"/>
                      <a:pt x="11" y="2"/>
                      <a:pt x="11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1" name="Freeform 1936">
                <a:extLst>
                  <a:ext uri="{FF2B5EF4-FFF2-40B4-BE49-F238E27FC236}">
                    <a16:creationId xmlns:a16="http://schemas.microsoft.com/office/drawing/2014/main" id="{82FB4944-09E8-419F-BB54-AA4D919B9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672"/>
                <a:ext cx="9" cy="7"/>
              </a:xfrm>
              <a:custGeom>
                <a:avLst/>
                <a:gdLst>
                  <a:gd name="T0" fmla="*/ 29 w 5"/>
                  <a:gd name="T1" fmla="*/ 12 h 4"/>
                  <a:gd name="T2" fmla="*/ 13 w 5"/>
                  <a:gd name="T3" fmla="*/ 21 h 4"/>
                  <a:gd name="T4" fmla="*/ 23 w 5"/>
                  <a:gd name="T5" fmla="*/ 0 h 4"/>
                  <a:gd name="T6" fmla="*/ 0 w 5"/>
                  <a:gd name="T7" fmla="*/ 21 h 4"/>
                  <a:gd name="T8" fmla="*/ 23 w 5"/>
                  <a:gd name="T9" fmla="*/ 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3"/>
                      <a:pt x="2" y="4"/>
                    </a:cubicBezTo>
                    <a:cubicBezTo>
                      <a:pt x="4" y="2"/>
                      <a:pt x="3" y="2"/>
                      <a:pt x="4" y="0"/>
                    </a:cubicBezTo>
                    <a:cubicBezTo>
                      <a:pt x="2" y="1"/>
                      <a:pt x="2" y="2"/>
                      <a:pt x="0" y="4"/>
                    </a:cubicBezTo>
                    <a:cubicBezTo>
                      <a:pt x="3" y="4"/>
                      <a:pt x="2" y="2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2" name="Freeform 1937">
                <a:extLst>
                  <a:ext uri="{FF2B5EF4-FFF2-40B4-BE49-F238E27FC236}">
                    <a16:creationId xmlns:a16="http://schemas.microsoft.com/office/drawing/2014/main" id="{549DC34F-1465-468A-9ED2-AE35B088A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8" y="1675"/>
                <a:ext cx="41" cy="57"/>
              </a:xfrm>
              <a:custGeom>
                <a:avLst/>
                <a:gdLst>
                  <a:gd name="T0" fmla="*/ 52 w 22"/>
                  <a:gd name="T1" fmla="*/ 128 h 29"/>
                  <a:gd name="T2" fmla="*/ 39 w 22"/>
                  <a:gd name="T3" fmla="*/ 128 h 29"/>
                  <a:gd name="T4" fmla="*/ 45 w 22"/>
                  <a:gd name="T5" fmla="*/ 189 h 29"/>
                  <a:gd name="T6" fmla="*/ 97 w 22"/>
                  <a:gd name="T7" fmla="*/ 143 h 29"/>
                  <a:gd name="T8" fmla="*/ 39 w 22"/>
                  <a:gd name="T9" fmla="*/ 10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9">
                    <a:moveTo>
                      <a:pt x="8" y="17"/>
                    </a:moveTo>
                    <a:cubicBezTo>
                      <a:pt x="7" y="19"/>
                      <a:pt x="6" y="19"/>
                      <a:pt x="6" y="17"/>
                    </a:cubicBezTo>
                    <a:cubicBezTo>
                      <a:pt x="12" y="0"/>
                      <a:pt x="22" y="26"/>
                      <a:pt x="7" y="25"/>
                    </a:cubicBezTo>
                    <a:cubicBezTo>
                      <a:pt x="2" y="11"/>
                      <a:pt x="18" y="8"/>
                      <a:pt x="15" y="19"/>
                    </a:cubicBezTo>
                    <a:cubicBezTo>
                      <a:pt x="12" y="29"/>
                      <a:pt x="0" y="19"/>
                      <a:pt x="6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3" name="Freeform 1938">
                <a:extLst>
                  <a:ext uri="{FF2B5EF4-FFF2-40B4-BE49-F238E27FC236}">
                    <a16:creationId xmlns:a16="http://schemas.microsoft.com/office/drawing/2014/main" id="{CFED3590-90E6-45DB-B90B-CF66F35FC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644"/>
                <a:ext cx="29" cy="45"/>
              </a:xfrm>
              <a:custGeom>
                <a:avLst/>
                <a:gdLst>
                  <a:gd name="T0" fmla="*/ 24 w 16"/>
                  <a:gd name="T1" fmla="*/ 76 h 23"/>
                  <a:gd name="T2" fmla="*/ 73 w 16"/>
                  <a:gd name="T3" fmla="*/ 127 h 23"/>
                  <a:gd name="T4" fmla="*/ 13 w 16"/>
                  <a:gd name="T5" fmla="*/ 0 h 23"/>
                  <a:gd name="T6" fmla="*/ 44 w 16"/>
                  <a:gd name="T7" fmla="*/ 10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4" y="10"/>
                    </a:moveTo>
                    <a:cubicBezTo>
                      <a:pt x="2" y="15"/>
                      <a:pt x="7" y="23"/>
                      <a:pt x="12" y="17"/>
                    </a:cubicBezTo>
                    <a:cubicBezTo>
                      <a:pt x="16" y="11"/>
                      <a:pt x="5" y="3"/>
                      <a:pt x="2" y="0"/>
                    </a:cubicBezTo>
                    <a:cubicBezTo>
                      <a:pt x="0" y="5"/>
                      <a:pt x="3" y="11"/>
                      <a:pt x="7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4" name="Freeform 1939">
                <a:extLst>
                  <a:ext uri="{FF2B5EF4-FFF2-40B4-BE49-F238E27FC236}">
                    <a16:creationId xmlns:a16="http://schemas.microsoft.com/office/drawing/2014/main" id="{4A1399B0-B584-425C-845A-010350B5C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3" y="1723"/>
                <a:ext cx="14" cy="21"/>
              </a:xfrm>
              <a:custGeom>
                <a:avLst/>
                <a:gdLst>
                  <a:gd name="T0" fmla="*/ 21 w 8"/>
                  <a:gd name="T1" fmla="*/ 40 h 11"/>
                  <a:gd name="T2" fmla="*/ 12 w 8"/>
                  <a:gd name="T3" fmla="*/ 0 h 11"/>
                  <a:gd name="T4" fmla="*/ 16 w 8"/>
                  <a:gd name="T5" fmla="*/ 76 h 11"/>
                  <a:gd name="T6" fmla="*/ 12 w 8"/>
                  <a:gd name="T7" fmla="*/ 1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4" y="6"/>
                    </a:moveTo>
                    <a:cubicBezTo>
                      <a:pt x="0" y="6"/>
                      <a:pt x="0" y="3"/>
                      <a:pt x="2" y="0"/>
                    </a:cubicBezTo>
                    <a:cubicBezTo>
                      <a:pt x="7" y="2"/>
                      <a:pt x="8" y="8"/>
                      <a:pt x="3" y="11"/>
                    </a:cubicBezTo>
                    <a:cubicBezTo>
                      <a:pt x="0" y="8"/>
                      <a:pt x="0" y="5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5" name="Freeform 1940">
                <a:extLst>
                  <a:ext uri="{FF2B5EF4-FFF2-40B4-BE49-F238E27FC236}">
                    <a16:creationId xmlns:a16="http://schemas.microsoft.com/office/drawing/2014/main" id="{B94EA828-A05A-48B1-BF7A-72B5D6C2B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674"/>
                <a:ext cx="51" cy="39"/>
              </a:xfrm>
              <a:custGeom>
                <a:avLst/>
                <a:gdLst>
                  <a:gd name="T0" fmla="*/ 73 w 28"/>
                  <a:gd name="T1" fmla="*/ 31 h 20"/>
                  <a:gd name="T2" fmla="*/ 120 w 28"/>
                  <a:gd name="T3" fmla="*/ 88 h 20"/>
                  <a:gd name="T4" fmla="*/ 66 w 28"/>
                  <a:gd name="T5" fmla="*/ 60 h 20"/>
                  <a:gd name="T6" fmla="*/ 86 w 28"/>
                  <a:gd name="T7" fmla="*/ 6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12" y="4"/>
                    </a:moveTo>
                    <a:cubicBezTo>
                      <a:pt x="0" y="8"/>
                      <a:pt x="12" y="20"/>
                      <a:pt x="20" y="12"/>
                    </a:cubicBezTo>
                    <a:cubicBezTo>
                      <a:pt x="28" y="3"/>
                      <a:pt x="12" y="0"/>
                      <a:pt x="11" y="8"/>
                    </a:cubicBezTo>
                    <a:cubicBezTo>
                      <a:pt x="12" y="8"/>
                      <a:pt x="13" y="9"/>
                      <a:pt x="14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6" name="Freeform 1941">
                <a:extLst>
                  <a:ext uri="{FF2B5EF4-FFF2-40B4-BE49-F238E27FC236}">
                    <a16:creationId xmlns:a16="http://schemas.microsoft.com/office/drawing/2014/main" id="{4D23AC39-363B-42DA-8420-BF03E0D19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589"/>
                <a:ext cx="44" cy="37"/>
              </a:xfrm>
              <a:custGeom>
                <a:avLst/>
                <a:gdLst>
                  <a:gd name="T0" fmla="*/ 68 w 24"/>
                  <a:gd name="T1" fmla="*/ 95 h 19"/>
                  <a:gd name="T2" fmla="*/ 51 w 24"/>
                  <a:gd name="T3" fmla="*/ 68 h 19"/>
                  <a:gd name="T4" fmla="*/ 81 w 24"/>
                  <a:gd name="T5" fmla="*/ 109 h 19"/>
                  <a:gd name="T6" fmla="*/ 31 w 24"/>
                  <a:gd name="T7" fmla="*/ 37 h 19"/>
                  <a:gd name="T8" fmla="*/ 61 w 24"/>
                  <a:gd name="T9" fmla="*/ 60 h 19"/>
                  <a:gd name="T10" fmla="*/ 51 w 24"/>
                  <a:gd name="T11" fmla="*/ 68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11" y="13"/>
                    </a:moveTo>
                    <a:cubicBezTo>
                      <a:pt x="10" y="12"/>
                      <a:pt x="9" y="10"/>
                      <a:pt x="8" y="9"/>
                    </a:cubicBezTo>
                    <a:cubicBezTo>
                      <a:pt x="11" y="0"/>
                      <a:pt x="24" y="9"/>
                      <a:pt x="13" y="15"/>
                    </a:cubicBezTo>
                    <a:cubicBezTo>
                      <a:pt x="6" y="19"/>
                      <a:pt x="0" y="11"/>
                      <a:pt x="5" y="5"/>
                    </a:cubicBezTo>
                    <a:cubicBezTo>
                      <a:pt x="7" y="5"/>
                      <a:pt x="8" y="6"/>
                      <a:pt x="10" y="8"/>
                    </a:cubicBezTo>
                    <a:cubicBezTo>
                      <a:pt x="10" y="9"/>
                      <a:pt x="10" y="10"/>
                      <a:pt x="8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7" name="Freeform 1942">
                <a:extLst>
                  <a:ext uri="{FF2B5EF4-FFF2-40B4-BE49-F238E27FC236}">
                    <a16:creationId xmlns:a16="http://schemas.microsoft.com/office/drawing/2014/main" id="{E0E02F4C-F0FE-4C4F-970E-6A74E250D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583"/>
                <a:ext cx="25" cy="22"/>
              </a:xfrm>
              <a:custGeom>
                <a:avLst/>
                <a:gdLst>
                  <a:gd name="T0" fmla="*/ 45 w 14"/>
                  <a:gd name="T1" fmla="*/ 88 h 11"/>
                  <a:gd name="T2" fmla="*/ 41 w 14"/>
                  <a:gd name="T3" fmla="*/ 8 h 11"/>
                  <a:gd name="T4" fmla="*/ 23 w 14"/>
                  <a:gd name="T5" fmla="*/ 8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8" y="11"/>
                    </a:moveTo>
                    <a:cubicBezTo>
                      <a:pt x="6" y="9"/>
                      <a:pt x="0" y="0"/>
                      <a:pt x="7" y="1"/>
                    </a:cubicBezTo>
                    <a:cubicBezTo>
                      <a:pt x="14" y="3"/>
                      <a:pt x="9" y="11"/>
                      <a:pt x="4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8" name="Freeform 1943">
                <a:extLst>
                  <a:ext uri="{FF2B5EF4-FFF2-40B4-BE49-F238E27FC236}">
                    <a16:creationId xmlns:a16="http://schemas.microsoft.com/office/drawing/2014/main" id="{8DA4B463-810B-4411-AD94-4D88ADEAB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497"/>
                <a:ext cx="48" cy="41"/>
              </a:xfrm>
              <a:custGeom>
                <a:avLst/>
                <a:gdLst>
                  <a:gd name="T0" fmla="*/ 81 w 26"/>
                  <a:gd name="T1" fmla="*/ 76 h 21"/>
                  <a:gd name="T2" fmla="*/ 164 w 26"/>
                  <a:gd name="T3" fmla="*/ 111 h 21"/>
                  <a:gd name="T4" fmla="*/ 37 w 26"/>
                  <a:gd name="T5" fmla="*/ 39 h 21"/>
                  <a:gd name="T6" fmla="*/ 120 w 26"/>
                  <a:gd name="T7" fmla="*/ 12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1">
                    <a:moveTo>
                      <a:pt x="13" y="10"/>
                    </a:moveTo>
                    <a:cubicBezTo>
                      <a:pt x="7" y="13"/>
                      <a:pt x="20" y="21"/>
                      <a:pt x="26" y="15"/>
                    </a:cubicBezTo>
                    <a:cubicBezTo>
                      <a:pt x="24" y="11"/>
                      <a:pt x="11" y="0"/>
                      <a:pt x="6" y="5"/>
                    </a:cubicBezTo>
                    <a:cubicBezTo>
                      <a:pt x="0" y="12"/>
                      <a:pt x="14" y="18"/>
                      <a:pt x="19" y="1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29" name="Freeform 1944">
                <a:extLst>
                  <a:ext uri="{FF2B5EF4-FFF2-40B4-BE49-F238E27FC236}">
                    <a16:creationId xmlns:a16="http://schemas.microsoft.com/office/drawing/2014/main" id="{79AAD38B-C799-4E64-B885-2D8DC39F0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503"/>
                <a:ext cx="64" cy="27"/>
              </a:xfrm>
              <a:custGeom>
                <a:avLst/>
                <a:gdLst>
                  <a:gd name="T0" fmla="*/ 124 w 35"/>
                  <a:gd name="T1" fmla="*/ 100 h 14"/>
                  <a:gd name="T2" fmla="*/ 124 w 35"/>
                  <a:gd name="T3" fmla="*/ 93 h 14"/>
                  <a:gd name="T4" fmla="*/ 110 w 35"/>
                  <a:gd name="T5" fmla="*/ 7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4">
                    <a:moveTo>
                      <a:pt x="20" y="14"/>
                    </a:moveTo>
                    <a:cubicBezTo>
                      <a:pt x="0" y="1"/>
                      <a:pt x="35" y="0"/>
                      <a:pt x="20" y="13"/>
                    </a:cubicBezTo>
                    <a:cubicBezTo>
                      <a:pt x="19" y="13"/>
                      <a:pt x="18" y="12"/>
                      <a:pt x="18" y="1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0" name="Freeform 1945">
                <a:extLst>
                  <a:ext uri="{FF2B5EF4-FFF2-40B4-BE49-F238E27FC236}">
                    <a16:creationId xmlns:a16="http://schemas.microsoft.com/office/drawing/2014/main" id="{55FB54E2-06EA-4716-B68D-2B4AFAB8D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469"/>
                <a:ext cx="7" cy="8"/>
              </a:xfrm>
              <a:custGeom>
                <a:avLst/>
                <a:gdLst>
                  <a:gd name="T0" fmla="*/ 12 w 4"/>
                  <a:gd name="T1" fmla="*/ 16 h 4"/>
                  <a:gd name="T2" fmla="*/ 21 w 4"/>
                  <a:gd name="T3" fmla="*/ 0 h 4"/>
                  <a:gd name="T4" fmla="*/ 16 w 4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4" y="2"/>
                      <a:pt x="4" y="2"/>
                      <a:pt x="4" y="0"/>
                    </a:cubicBezTo>
                    <a:cubicBezTo>
                      <a:pt x="0" y="1"/>
                      <a:pt x="3" y="2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1" name="Freeform 1946">
                <a:extLst>
                  <a:ext uri="{FF2B5EF4-FFF2-40B4-BE49-F238E27FC236}">
                    <a16:creationId xmlns:a16="http://schemas.microsoft.com/office/drawing/2014/main" id="{B577381C-130D-42A9-A31E-A486314D2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487"/>
                <a:ext cx="61" cy="59"/>
              </a:xfrm>
              <a:custGeom>
                <a:avLst/>
                <a:gdLst>
                  <a:gd name="T0" fmla="*/ 96 w 33"/>
                  <a:gd name="T1" fmla="*/ 85 h 30"/>
                  <a:gd name="T2" fmla="*/ 102 w 33"/>
                  <a:gd name="T3" fmla="*/ 159 h 30"/>
                  <a:gd name="T4" fmla="*/ 68 w 33"/>
                  <a:gd name="T5" fmla="*/ 47 h 30"/>
                  <a:gd name="T6" fmla="*/ 185 w 33"/>
                  <a:gd name="T7" fmla="*/ 108 h 30"/>
                  <a:gd name="T8" fmla="*/ 113 w 33"/>
                  <a:gd name="T9" fmla="*/ 7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0">
                    <a:moveTo>
                      <a:pt x="15" y="11"/>
                    </a:moveTo>
                    <a:cubicBezTo>
                      <a:pt x="8" y="9"/>
                      <a:pt x="9" y="23"/>
                      <a:pt x="16" y="21"/>
                    </a:cubicBezTo>
                    <a:cubicBezTo>
                      <a:pt x="27" y="20"/>
                      <a:pt x="20" y="0"/>
                      <a:pt x="11" y="6"/>
                    </a:cubicBezTo>
                    <a:cubicBezTo>
                      <a:pt x="0" y="13"/>
                      <a:pt x="24" y="30"/>
                      <a:pt x="29" y="14"/>
                    </a:cubicBezTo>
                    <a:cubicBezTo>
                      <a:pt x="33" y="2"/>
                      <a:pt x="15" y="3"/>
                      <a:pt x="18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2" name="Freeform 1947">
                <a:extLst>
                  <a:ext uri="{FF2B5EF4-FFF2-40B4-BE49-F238E27FC236}">
                    <a16:creationId xmlns:a16="http://schemas.microsoft.com/office/drawing/2014/main" id="{4045E620-2051-4EA1-87E3-452F6684A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34"/>
                <a:ext cx="9" cy="12"/>
              </a:xfrm>
              <a:custGeom>
                <a:avLst/>
                <a:gdLst>
                  <a:gd name="T0" fmla="*/ 16 w 5"/>
                  <a:gd name="T1" fmla="*/ 48 h 6"/>
                  <a:gd name="T2" fmla="*/ 0 w 5"/>
                  <a:gd name="T3" fmla="*/ 16 h 6"/>
                  <a:gd name="T4" fmla="*/ 29 w 5"/>
                  <a:gd name="T5" fmla="*/ 0 h 6"/>
                  <a:gd name="T6" fmla="*/ 16 w 5"/>
                  <a:gd name="T7" fmla="*/ 40 h 6"/>
                  <a:gd name="T8" fmla="*/ 13 w 5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4"/>
                      <a:pt x="5" y="3"/>
                      <a:pt x="3" y="5"/>
                    </a:cubicBezTo>
                    <a:cubicBezTo>
                      <a:pt x="2" y="5"/>
                      <a:pt x="2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3" name="Freeform 1948">
                <a:extLst>
                  <a:ext uri="{FF2B5EF4-FFF2-40B4-BE49-F238E27FC236}">
                    <a16:creationId xmlns:a16="http://schemas.microsoft.com/office/drawing/2014/main" id="{81FEED95-29CC-446B-8E7A-0942167A3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526"/>
                <a:ext cx="46" cy="69"/>
              </a:xfrm>
              <a:custGeom>
                <a:avLst/>
                <a:gdLst>
                  <a:gd name="T0" fmla="*/ 68 w 25"/>
                  <a:gd name="T1" fmla="*/ 160 h 35"/>
                  <a:gd name="T2" fmla="*/ 57 w 25"/>
                  <a:gd name="T3" fmla="*/ 144 h 35"/>
                  <a:gd name="T4" fmla="*/ 112 w 25"/>
                  <a:gd name="T5" fmla="*/ 116 h 35"/>
                  <a:gd name="T6" fmla="*/ 88 w 25"/>
                  <a:gd name="T7" fmla="*/ 199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11" y="21"/>
                    </a:moveTo>
                    <a:cubicBezTo>
                      <a:pt x="11" y="20"/>
                      <a:pt x="10" y="19"/>
                      <a:pt x="9" y="19"/>
                    </a:cubicBezTo>
                    <a:cubicBezTo>
                      <a:pt x="0" y="35"/>
                      <a:pt x="25" y="28"/>
                      <a:pt x="18" y="15"/>
                    </a:cubicBezTo>
                    <a:cubicBezTo>
                      <a:pt x="9" y="0"/>
                      <a:pt x="2" y="31"/>
                      <a:pt x="14" y="2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4" name="Freeform 1949">
                <a:extLst>
                  <a:ext uri="{FF2B5EF4-FFF2-40B4-BE49-F238E27FC236}">
                    <a16:creationId xmlns:a16="http://schemas.microsoft.com/office/drawing/2014/main" id="{D2D60ED5-ABF9-4197-BD9F-93B285994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534"/>
                <a:ext cx="15" cy="18"/>
              </a:xfrm>
              <a:custGeom>
                <a:avLst/>
                <a:gdLst>
                  <a:gd name="T0" fmla="*/ 28 w 8"/>
                  <a:gd name="T1" fmla="*/ 64 h 9"/>
                  <a:gd name="T2" fmla="*/ 28 w 8"/>
                  <a:gd name="T3" fmla="*/ 72 h 9"/>
                  <a:gd name="T4" fmla="*/ 8 w 8"/>
                  <a:gd name="T5" fmla="*/ 0 h 9"/>
                  <a:gd name="T6" fmla="*/ 32 w 8"/>
                  <a:gd name="T7" fmla="*/ 6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8"/>
                    </a:moveTo>
                    <a:cubicBezTo>
                      <a:pt x="5" y="9"/>
                      <a:pt x="5" y="9"/>
                      <a:pt x="4" y="9"/>
                    </a:cubicBezTo>
                    <a:cubicBezTo>
                      <a:pt x="0" y="7"/>
                      <a:pt x="0" y="4"/>
                      <a:pt x="1" y="0"/>
                    </a:cubicBezTo>
                    <a:cubicBezTo>
                      <a:pt x="6" y="0"/>
                      <a:pt x="8" y="4"/>
                      <a:pt x="5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5" name="Freeform 1950">
                <a:extLst>
                  <a:ext uri="{FF2B5EF4-FFF2-40B4-BE49-F238E27FC236}">
                    <a16:creationId xmlns:a16="http://schemas.microsoft.com/office/drawing/2014/main" id="{1999B140-75F6-4059-999E-47C0BCAD9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595"/>
                <a:ext cx="38" cy="35"/>
              </a:xfrm>
              <a:custGeom>
                <a:avLst/>
                <a:gdLst>
                  <a:gd name="T0" fmla="*/ 101 w 21"/>
                  <a:gd name="T1" fmla="*/ 0 h 18"/>
                  <a:gd name="T2" fmla="*/ 24 w 21"/>
                  <a:gd name="T3" fmla="*/ 72 h 18"/>
                  <a:gd name="T4" fmla="*/ 125 w 21"/>
                  <a:gd name="T5" fmla="*/ 31 h 18"/>
                  <a:gd name="T6" fmla="*/ 60 w 21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17" y="0"/>
                    </a:moveTo>
                    <a:cubicBezTo>
                      <a:pt x="12" y="0"/>
                      <a:pt x="0" y="2"/>
                      <a:pt x="4" y="10"/>
                    </a:cubicBezTo>
                    <a:cubicBezTo>
                      <a:pt x="7" y="18"/>
                      <a:pt x="20" y="9"/>
                      <a:pt x="21" y="4"/>
                    </a:cubicBezTo>
                    <a:cubicBezTo>
                      <a:pt x="18" y="1"/>
                      <a:pt x="14" y="0"/>
                      <a:pt x="1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6" name="Freeform 1951">
                <a:extLst>
                  <a:ext uri="{FF2B5EF4-FFF2-40B4-BE49-F238E27FC236}">
                    <a16:creationId xmlns:a16="http://schemas.microsoft.com/office/drawing/2014/main" id="{9C55F5DD-0B95-4070-97DE-0FE7AF27A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569"/>
                <a:ext cx="22" cy="36"/>
              </a:xfrm>
              <a:custGeom>
                <a:avLst/>
                <a:gdLst>
                  <a:gd name="T0" fmla="*/ 37 w 12"/>
                  <a:gd name="T1" fmla="*/ 96 h 18"/>
                  <a:gd name="T2" fmla="*/ 44 w 12"/>
                  <a:gd name="T3" fmla="*/ 136 h 18"/>
                  <a:gd name="T4" fmla="*/ 73 w 12"/>
                  <a:gd name="T5" fmla="*/ 80 h 18"/>
                  <a:gd name="T6" fmla="*/ 31 w 12"/>
                  <a:gd name="T7" fmla="*/ 14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6" y="12"/>
                    </a:moveTo>
                    <a:cubicBezTo>
                      <a:pt x="6" y="14"/>
                      <a:pt x="6" y="15"/>
                      <a:pt x="7" y="17"/>
                    </a:cubicBezTo>
                    <a:cubicBezTo>
                      <a:pt x="11" y="16"/>
                      <a:pt x="12" y="14"/>
                      <a:pt x="12" y="10"/>
                    </a:cubicBezTo>
                    <a:cubicBezTo>
                      <a:pt x="12" y="0"/>
                      <a:pt x="0" y="8"/>
                      <a:pt x="5" y="1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7" name="Freeform 1952">
                <a:extLst>
                  <a:ext uri="{FF2B5EF4-FFF2-40B4-BE49-F238E27FC236}">
                    <a16:creationId xmlns:a16="http://schemas.microsoft.com/office/drawing/2014/main" id="{A1978393-9438-45D0-8F0D-9F105637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642"/>
                <a:ext cx="24" cy="30"/>
              </a:xfrm>
              <a:custGeom>
                <a:avLst/>
                <a:gdLst>
                  <a:gd name="T0" fmla="*/ 37 w 13"/>
                  <a:gd name="T1" fmla="*/ 56 h 15"/>
                  <a:gd name="T2" fmla="*/ 31 w 13"/>
                  <a:gd name="T3" fmla="*/ 32 h 15"/>
                  <a:gd name="T4" fmla="*/ 52 w 13"/>
                  <a:gd name="T5" fmla="*/ 24 h 15"/>
                  <a:gd name="T6" fmla="*/ 0 w 13"/>
                  <a:gd name="T7" fmla="*/ 72 h 15"/>
                  <a:gd name="T8" fmla="*/ 61 w 13"/>
                  <a:gd name="T9" fmla="*/ 9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6" y="7"/>
                    </a:moveTo>
                    <a:cubicBezTo>
                      <a:pt x="4" y="6"/>
                      <a:pt x="4" y="5"/>
                      <a:pt x="5" y="4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11" y="9"/>
                      <a:pt x="1" y="15"/>
                      <a:pt x="0" y="9"/>
                    </a:cubicBezTo>
                    <a:cubicBezTo>
                      <a:pt x="0" y="0"/>
                      <a:pt x="13" y="3"/>
                      <a:pt x="10" y="1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8" name="Freeform 1953">
                <a:extLst>
                  <a:ext uri="{FF2B5EF4-FFF2-40B4-BE49-F238E27FC236}">
                    <a16:creationId xmlns:a16="http://schemas.microsoft.com/office/drawing/2014/main" id="{C98F0607-28E8-4D34-A75E-72F83DD37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654"/>
                <a:ext cx="40" cy="35"/>
              </a:xfrm>
              <a:custGeom>
                <a:avLst/>
                <a:gdLst>
                  <a:gd name="T0" fmla="*/ 102 w 22"/>
                  <a:gd name="T1" fmla="*/ 31 h 18"/>
                  <a:gd name="T2" fmla="*/ 82 w 22"/>
                  <a:gd name="T3" fmla="*/ 0 h 18"/>
                  <a:gd name="T4" fmla="*/ 109 w 22"/>
                  <a:gd name="T5" fmla="*/ 4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17" y="4"/>
                    </a:moveTo>
                    <a:cubicBezTo>
                      <a:pt x="17" y="2"/>
                      <a:pt x="16" y="1"/>
                      <a:pt x="14" y="0"/>
                    </a:cubicBezTo>
                    <a:cubicBezTo>
                      <a:pt x="0" y="3"/>
                      <a:pt x="22" y="18"/>
                      <a:pt x="18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39" name="Freeform 1954">
                <a:extLst>
                  <a:ext uri="{FF2B5EF4-FFF2-40B4-BE49-F238E27FC236}">
                    <a16:creationId xmlns:a16="http://schemas.microsoft.com/office/drawing/2014/main" id="{9A4C9195-8A74-43B2-BCEC-D2F59FA7C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1668"/>
                <a:ext cx="46" cy="61"/>
              </a:xfrm>
              <a:custGeom>
                <a:avLst/>
                <a:gdLst>
                  <a:gd name="T0" fmla="*/ 98 w 25"/>
                  <a:gd name="T1" fmla="*/ 31 h 31"/>
                  <a:gd name="T2" fmla="*/ 149 w 25"/>
                  <a:gd name="T3" fmla="*/ 69 h 31"/>
                  <a:gd name="T4" fmla="*/ 74 w 25"/>
                  <a:gd name="T5" fmla="*/ 31 h 31"/>
                  <a:gd name="T6" fmla="*/ 105 w 25"/>
                  <a:gd name="T7" fmla="*/ 12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1">
                    <a:moveTo>
                      <a:pt x="16" y="4"/>
                    </a:moveTo>
                    <a:cubicBezTo>
                      <a:pt x="0" y="0"/>
                      <a:pt x="25" y="31"/>
                      <a:pt x="24" y="9"/>
                    </a:cubicBezTo>
                    <a:cubicBezTo>
                      <a:pt x="24" y="1"/>
                      <a:pt x="16" y="0"/>
                      <a:pt x="12" y="4"/>
                    </a:cubicBezTo>
                    <a:cubicBezTo>
                      <a:pt x="8" y="9"/>
                      <a:pt x="9" y="22"/>
                      <a:pt x="17" y="1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0" name="Freeform 1955">
                <a:extLst>
                  <a:ext uri="{FF2B5EF4-FFF2-40B4-BE49-F238E27FC236}">
                    <a16:creationId xmlns:a16="http://schemas.microsoft.com/office/drawing/2014/main" id="{AA3D1E9C-5F9E-48BF-B2D9-7EE506999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703"/>
                <a:ext cx="20" cy="22"/>
              </a:xfrm>
              <a:custGeom>
                <a:avLst/>
                <a:gdLst>
                  <a:gd name="T0" fmla="*/ 44 w 11"/>
                  <a:gd name="T1" fmla="*/ 0 h 11"/>
                  <a:gd name="T2" fmla="*/ 36 w 11"/>
                  <a:gd name="T3" fmla="*/ 88 h 11"/>
                  <a:gd name="T4" fmla="*/ 49 w 11"/>
                  <a:gd name="T5" fmla="*/ 32 h 11"/>
                  <a:gd name="T6" fmla="*/ 36 w 11"/>
                  <a:gd name="T7" fmla="*/ 7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7" y="0"/>
                    </a:moveTo>
                    <a:cubicBezTo>
                      <a:pt x="1" y="2"/>
                      <a:pt x="0" y="8"/>
                      <a:pt x="6" y="11"/>
                    </a:cubicBezTo>
                    <a:cubicBezTo>
                      <a:pt x="10" y="9"/>
                      <a:pt x="11" y="7"/>
                      <a:pt x="8" y="4"/>
                    </a:cubicBezTo>
                    <a:cubicBezTo>
                      <a:pt x="4" y="5"/>
                      <a:pt x="5" y="7"/>
                      <a:pt x="6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1" name="Freeform 1956">
                <a:extLst>
                  <a:ext uri="{FF2B5EF4-FFF2-40B4-BE49-F238E27FC236}">
                    <a16:creationId xmlns:a16="http://schemas.microsoft.com/office/drawing/2014/main" id="{68FBCC3F-B86B-412B-B165-C0BA9942A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681"/>
                <a:ext cx="4" cy="10"/>
              </a:xfrm>
              <a:custGeom>
                <a:avLst/>
                <a:gdLst>
                  <a:gd name="T0" fmla="*/ 0 w 2"/>
                  <a:gd name="T1" fmla="*/ 40 h 5"/>
                  <a:gd name="T2" fmla="*/ 8 w 2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2" y="0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2" name="Freeform 1957">
                <a:extLst>
                  <a:ext uri="{FF2B5EF4-FFF2-40B4-BE49-F238E27FC236}">
                    <a16:creationId xmlns:a16="http://schemas.microsoft.com/office/drawing/2014/main" id="{BCCEC0A2-A963-4577-8958-767078D92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1607"/>
                <a:ext cx="39" cy="39"/>
              </a:xfrm>
              <a:custGeom>
                <a:avLst/>
                <a:gdLst>
                  <a:gd name="T0" fmla="*/ 84 w 21"/>
                  <a:gd name="T1" fmla="*/ 60 h 20"/>
                  <a:gd name="T2" fmla="*/ 52 w 21"/>
                  <a:gd name="T3" fmla="*/ 133 h 20"/>
                  <a:gd name="T4" fmla="*/ 76 w 21"/>
                  <a:gd name="T5" fmla="*/ 39 h 20"/>
                  <a:gd name="T6" fmla="*/ 89 w 21"/>
                  <a:gd name="T7" fmla="*/ 133 h 20"/>
                  <a:gd name="T8" fmla="*/ 84 w 21"/>
                  <a:gd name="T9" fmla="*/ 4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3" y="8"/>
                    </a:moveTo>
                    <a:cubicBezTo>
                      <a:pt x="5" y="5"/>
                      <a:pt x="1" y="16"/>
                      <a:pt x="8" y="18"/>
                    </a:cubicBezTo>
                    <a:cubicBezTo>
                      <a:pt x="15" y="20"/>
                      <a:pt x="20" y="8"/>
                      <a:pt x="12" y="5"/>
                    </a:cubicBezTo>
                    <a:cubicBezTo>
                      <a:pt x="0" y="0"/>
                      <a:pt x="6" y="20"/>
                      <a:pt x="14" y="18"/>
                    </a:cubicBezTo>
                    <a:cubicBezTo>
                      <a:pt x="21" y="16"/>
                      <a:pt x="18" y="7"/>
                      <a:pt x="13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3" name="Freeform 1958">
                <a:extLst>
                  <a:ext uri="{FF2B5EF4-FFF2-40B4-BE49-F238E27FC236}">
                    <a16:creationId xmlns:a16="http://schemas.microsoft.com/office/drawing/2014/main" id="{8734AFBD-A8F2-4A8D-A66D-3B46B06E8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601"/>
                <a:ext cx="9" cy="14"/>
              </a:xfrm>
              <a:custGeom>
                <a:avLst/>
                <a:gdLst>
                  <a:gd name="T0" fmla="*/ 13 w 5"/>
                  <a:gd name="T1" fmla="*/ 40 h 7"/>
                  <a:gd name="T2" fmla="*/ 0 w 5"/>
                  <a:gd name="T3" fmla="*/ 24 h 7"/>
                  <a:gd name="T4" fmla="*/ 7 w 5"/>
                  <a:gd name="T5" fmla="*/ 0 h 7"/>
                  <a:gd name="T6" fmla="*/ 7 w 5"/>
                  <a:gd name="T7" fmla="*/ 56 h 7"/>
                  <a:gd name="T8" fmla="*/ 0 w 5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2" y="5"/>
                    </a:moveTo>
                    <a:cubicBezTo>
                      <a:pt x="1" y="5"/>
                      <a:pt x="0" y="5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5" y="2"/>
                      <a:pt x="5" y="6"/>
                      <a:pt x="1" y="7"/>
                    </a:cubicBezTo>
                    <a:cubicBezTo>
                      <a:pt x="0" y="5"/>
                      <a:pt x="0" y="4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4" name="Freeform 1959">
                <a:extLst>
                  <a:ext uri="{FF2B5EF4-FFF2-40B4-BE49-F238E27FC236}">
                    <a16:creationId xmlns:a16="http://schemas.microsoft.com/office/drawing/2014/main" id="{F918E268-5B99-4CA4-B939-7B411C6AA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544"/>
                <a:ext cx="39" cy="39"/>
              </a:xfrm>
              <a:custGeom>
                <a:avLst/>
                <a:gdLst>
                  <a:gd name="T0" fmla="*/ 69 w 21"/>
                  <a:gd name="T1" fmla="*/ 53 h 20"/>
                  <a:gd name="T2" fmla="*/ 104 w 21"/>
                  <a:gd name="T3" fmla="*/ 111 h 20"/>
                  <a:gd name="T4" fmla="*/ 52 w 21"/>
                  <a:gd name="T5" fmla="*/ 16 h 20"/>
                  <a:gd name="T6" fmla="*/ 69 w 21"/>
                  <a:gd name="T7" fmla="*/ 103 h 20"/>
                  <a:gd name="T8" fmla="*/ 37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1" y="7"/>
                    </a:moveTo>
                    <a:cubicBezTo>
                      <a:pt x="6" y="12"/>
                      <a:pt x="10" y="20"/>
                      <a:pt x="16" y="15"/>
                    </a:cubicBezTo>
                    <a:cubicBezTo>
                      <a:pt x="21" y="11"/>
                      <a:pt x="15" y="1"/>
                      <a:pt x="8" y="2"/>
                    </a:cubicBezTo>
                    <a:cubicBezTo>
                      <a:pt x="0" y="3"/>
                      <a:pt x="3" y="20"/>
                      <a:pt x="11" y="14"/>
                    </a:cubicBezTo>
                    <a:cubicBezTo>
                      <a:pt x="17" y="9"/>
                      <a:pt x="12" y="2"/>
                      <a:pt x="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5" name="Freeform 1960">
                <a:extLst>
                  <a:ext uri="{FF2B5EF4-FFF2-40B4-BE49-F238E27FC236}">
                    <a16:creationId xmlns:a16="http://schemas.microsoft.com/office/drawing/2014/main" id="{74BBAB5E-91B3-439B-9D7F-C918804F3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6" y="1520"/>
                <a:ext cx="20" cy="22"/>
              </a:xfrm>
              <a:custGeom>
                <a:avLst/>
                <a:gdLst>
                  <a:gd name="T0" fmla="*/ 13 w 11"/>
                  <a:gd name="T1" fmla="*/ 0 h 11"/>
                  <a:gd name="T2" fmla="*/ 65 w 11"/>
                  <a:gd name="T3" fmla="*/ 32 h 11"/>
                  <a:gd name="T4" fmla="*/ 13 w 11"/>
                  <a:gd name="T5" fmla="*/ 0 h 11"/>
                  <a:gd name="T6" fmla="*/ 16 w 11"/>
                  <a:gd name="T7" fmla="*/ 2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0" y="7"/>
                      <a:pt x="7" y="11"/>
                      <a:pt x="11" y="4"/>
                    </a:cubicBezTo>
                    <a:cubicBezTo>
                      <a:pt x="8" y="2"/>
                      <a:pt x="5" y="0"/>
                      <a:pt x="2" y="0"/>
                    </a:cubicBez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6" name="Freeform 1961">
                <a:extLst>
                  <a:ext uri="{FF2B5EF4-FFF2-40B4-BE49-F238E27FC236}">
                    <a16:creationId xmlns:a16="http://schemas.microsoft.com/office/drawing/2014/main" id="{FD3E9729-E3AE-4A7E-AA4C-B71C559C3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528"/>
                <a:ext cx="26" cy="22"/>
              </a:xfrm>
              <a:custGeom>
                <a:avLst/>
                <a:gdLst>
                  <a:gd name="T0" fmla="*/ 32 w 14"/>
                  <a:gd name="T1" fmla="*/ 72 h 11"/>
                  <a:gd name="T2" fmla="*/ 45 w 14"/>
                  <a:gd name="T3" fmla="*/ 0 h 11"/>
                  <a:gd name="T4" fmla="*/ 37 w 14"/>
                  <a:gd name="T5" fmla="*/ 88 h 11"/>
                  <a:gd name="T6" fmla="*/ 45 w 14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5" y="9"/>
                    </a:moveTo>
                    <a:cubicBezTo>
                      <a:pt x="0" y="7"/>
                      <a:pt x="2" y="0"/>
                      <a:pt x="7" y="0"/>
                    </a:cubicBezTo>
                    <a:cubicBezTo>
                      <a:pt x="14" y="0"/>
                      <a:pt x="11" y="9"/>
                      <a:pt x="6" y="11"/>
                    </a:cubicBezTo>
                    <a:cubicBezTo>
                      <a:pt x="5" y="9"/>
                      <a:pt x="6" y="7"/>
                      <a:pt x="7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7" name="Freeform 1962">
                <a:extLst>
                  <a:ext uri="{FF2B5EF4-FFF2-40B4-BE49-F238E27FC236}">
                    <a16:creationId xmlns:a16="http://schemas.microsoft.com/office/drawing/2014/main" id="{6F8E3827-5DFC-4361-AAC3-3DCE5AA0F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581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16 w 2"/>
                  <a:gd name="T3" fmla="*/ 0 h 4"/>
                  <a:gd name="T4" fmla="*/ 16 w 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1"/>
                      <a:pt x="1" y="4"/>
                      <a:pt x="2" y="0"/>
                    </a:cubicBez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8" name="Freeform 1963">
                <a:extLst>
                  <a:ext uri="{FF2B5EF4-FFF2-40B4-BE49-F238E27FC236}">
                    <a16:creationId xmlns:a16="http://schemas.microsoft.com/office/drawing/2014/main" id="{01E097B3-BBB5-4FDB-AE26-A1796F12B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1505"/>
                <a:ext cx="6" cy="8"/>
              </a:xfrm>
              <a:custGeom>
                <a:avLst/>
                <a:gdLst>
                  <a:gd name="T0" fmla="*/ 8 w 3"/>
                  <a:gd name="T1" fmla="*/ 8 h 4"/>
                  <a:gd name="T2" fmla="*/ 0 w 3"/>
                  <a:gd name="T3" fmla="*/ 24 h 4"/>
                  <a:gd name="T4" fmla="*/ 24 w 3"/>
                  <a:gd name="T5" fmla="*/ 8 h 4"/>
                  <a:gd name="T6" fmla="*/ 8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2" y="3"/>
                      <a:pt x="2" y="4"/>
                      <a:pt x="3" y="1"/>
                    </a:cubicBezTo>
                    <a:cubicBezTo>
                      <a:pt x="1" y="0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49" name="Freeform 1964">
                <a:extLst>
                  <a:ext uri="{FF2B5EF4-FFF2-40B4-BE49-F238E27FC236}">
                    <a16:creationId xmlns:a16="http://schemas.microsoft.com/office/drawing/2014/main" id="{AECE6C0A-D705-4BA2-B816-C1B35514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454"/>
                <a:ext cx="26" cy="25"/>
              </a:xfrm>
              <a:custGeom>
                <a:avLst/>
                <a:gdLst>
                  <a:gd name="T0" fmla="*/ 65 w 14"/>
                  <a:gd name="T1" fmla="*/ 0 h 13"/>
                  <a:gd name="T2" fmla="*/ 89 w 14"/>
                  <a:gd name="T3" fmla="*/ 29 h 13"/>
                  <a:gd name="T4" fmla="*/ 65 w 14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0" y="0"/>
                    </a:moveTo>
                    <a:cubicBezTo>
                      <a:pt x="0" y="3"/>
                      <a:pt x="12" y="13"/>
                      <a:pt x="14" y="4"/>
                    </a:cubicBezTo>
                    <a:cubicBezTo>
                      <a:pt x="11" y="3"/>
                      <a:pt x="9" y="4"/>
                      <a:pt x="1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0" name="Freeform 1965">
                <a:extLst>
                  <a:ext uri="{FF2B5EF4-FFF2-40B4-BE49-F238E27FC236}">
                    <a16:creationId xmlns:a16="http://schemas.microsoft.com/office/drawing/2014/main" id="{8E4125E9-53EB-4437-A00B-7C0D33858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428"/>
                <a:ext cx="7" cy="6"/>
              </a:xfrm>
              <a:custGeom>
                <a:avLst/>
                <a:gdLst>
                  <a:gd name="T0" fmla="*/ 16 w 4"/>
                  <a:gd name="T1" fmla="*/ 0 h 3"/>
                  <a:gd name="T2" fmla="*/ 0 w 4"/>
                  <a:gd name="T3" fmla="*/ 0 h 3"/>
                  <a:gd name="T4" fmla="*/ 0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4" y="3"/>
                      <a:pt x="0" y="1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1" name="Freeform 1966">
                <a:extLst>
                  <a:ext uri="{FF2B5EF4-FFF2-40B4-BE49-F238E27FC236}">
                    <a16:creationId xmlns:a16="http://schemas.microsoft.com/office/drawing/2014/main" id="{1787E2D8-E5D0-4871-B9D3-F049B4FA9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729"/>
                <a:ext cx="50" cy="51"/>
              </a:xfrm>
              <a:custGeom>
                <a:avLst/>
                <a:gdLst>
                  <a:gd name="T0" fmla="*/ 65 w 27"/>
                  <a:gd name="T1" fmla="*/ 53 h 26"/>
                  <a:gd name="T2" fmla="*/ 37 w 27"/>
                  <a:gd name="T3" fmla="*/ 157 h 26"/>
                  <a:gd name="T4" fmla="*/ 113 w 27"/>
                  <a:gd name="T5" fmla="*/ 31 h 26"/>
                  <a:gd name="T6" fmla="*/ 44 w 27"/>
                  <a:gd name="T7" fmla="*/ 112 h 26"/>
                  <a:gd name="T8" fmla="*/ 81 w 27"/>
                  <a:gd name="T9" fmla="*/ 6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10" y="7"/>
                    </a:moveTo>
                    <a:cubicBezTo>
                      <a:pt x="2" y="4"/>
                      <a:pt x="0" y="17"/>
                      <a:pt x="6" y="21"/>
                    </a:cubicBezTo>
                    <a:cubicBezTo>
                      <a:pt x="15" y="26"/>
                      <a:pt x="27" y="11"/>
                      <a:pt x="18" y="4"/>
                    </a:cubicBezTo>
                    <a:cubicBezTo>
                      <a:pt x="12" y="0"/>
                      <a:pt x="2" y="8"/>
                      <a:pt x="7" y="15"/>
                    </a:cubicBezTo>
                    <a:cubicBezTo>
                      <a:pt x="12" y="22"/>
                      <a:pt x="20" y="12"/>
                      <a:pt x="13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2" name="Freeform 1967">
                <a:extLst>
                  <a:ext uri="{FF2B5EF4-FFF2-40B4-BE49-F238E27FC236}">
                    <a16:creationId xmlns:a16="http://schemas.microsoft.com/office/drawing/2014/main" id="{82DBD131-C945-4846-BFBB-56A2DC7FF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774"/>
                <a:ext cx="11" cy="15"/>
              </a:xfrm>
              <a:custGeom>
                <a:avLst/>
                <a:gdLst>
                  <a:gd name="T0" fmla="*/ 7 w 6"/>
                  <a:gd name="T1" fmla="*/ 0 h 8"/>
                  <a:gd name="T2" fmla="*/ 13 w 6"/>
                  <a:gd name="T3" fmla="*/ 53 h 8"/>
                  <a:gd name="T4" fmla="*/ 20 w 6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3"/>
                      <a:pt x="0" y="6"/>
                      <a:pt x="2" y="8"/>
                    </a:cubicBezTo>
                    <a:cubicBezTo>
                      <a:pt x="5" y="6"/>
                      <a:pt x="6" y="3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3" name="Freeform 1968">
                <a:extLst>
                  <a:ext uri="{FF2B5EF4-FFF2-40B4-BE49-F238E27FC236}">
                    <a16:creationId xmlns:a16="http://schemas.microsoft.com/office/drawing/2014/main" id="{A010465D-8513-43F8-B0A4-5E69AB292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807"/>
                <a:ext cx="44" cy="79"/>
              </a:xfrm>
              <a:custGeom>
                <a:avLst/>
                <a:gdLst>
                  <a:gd name="T0" fmla="*/ 117 w 24"/>
                  <a:gd name="T1" fmla="*/ 132 h 40"/>
                  <a:gd name="T2" fmla="*/ 117 w 24"/>
                  <a:gd name="T3" fmla="*/ 192 h 40"/>
                  <a:gd name="T4" fmla="*/ 94 w 24"/>
                  <a:gd name="T5" fmla="*/ 55 h 40"/>
                  <a:gd name="T6" fmla="*/ 61 w 24"/>
                  <a:gd name="T7" fmla="*/ 140 h 40"/>
                  <a:gd name="T8" fmla="*/ 61 w 24"/>
                  <a:gd name="T9" fmla="*/ 6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0">
                    <a:moveTo>
                      <a:pt x="19" y="17"/>
                    </a:moveTo>
                    <a:cubicBezTo>
                      <a:pt x="7" y="0"/>
                      <a:pt x="0" y="40"/>
                      <a:pt x="19" y="25"/>
                    </a:cubicBezTo>
                    <a:cubicBezTo>
                      <a:pt x="24" y="20"/>
                      <a:pt x="23" y="9"/>
                      <a:pt x="15" y="7"/>
                    </a:cubicBezTo>
                    <a:cubicBezTo>
                      <a:pt x="8" y="5"/>
                      <a:pt x="5" y="13"/>
                      <a:pt x="10" y="18"/>
                    </a:cubicBezTo>
                    <a:cubicBezTo>
                      <a:pt x="17" y="17"/>
                      <a:pt x="18" y="9"/>
                      <a:pt x="10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4" name="Freeform 1969">
                <a:extLst>
                  <a:ext uri="{FF2B5EF4-FFF2-40B4-BE49-F238E27FC236}">
                    <a16:creationId xmlns:a16="http://schemas.microsoft.com/office/drawing/2014/main" id="{5964425D-AA8C-4D1C-AB6E-171BF25E2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797"/>
                <a:ext cx="7" cy="20"/>
              </a:xfrm>
              <a:custGeom>
                <a:avLst/>
                <a:gdLst>
                  <a:gd name="T0" fmla="*/ 7 w 4"/>
                  <a:gd name="T1" fmla="*/ 0 h 10"/>
                  <a:gd name="T2" fmla="*/ 12 w 4"/>
                  <a:gd name="T3" fmla="*/ 80 h 10"/>
                  <a:gd name="T4" fmla="*/ 21 w 4"/>
                  <a:gd name="T5" fmla="*/ 3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0">
                    <a:moveTo>
                      <a:pt x="1" y="0"/>
                    </a:moveTo>
                    <a:cubicBezTo>
                      <a:pt x="0" y="4"/>
                      <a:pt x="0" y="7"/>
                      <a:pt x="2" y="10"/>
                    </a:cubicBezTo>
                    <a:cubicBezTo>
                      <a:pt x="4" y="8"/>
                      <a:pt x="4" y="6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5" name="Freeform 1970">
                <a:extLst>
                  <a:ext uri="{FF2B5EF4-FFF2-40B4-BE49-F238E27FC236}">
                    <a16:creationId xmlns:a16="http://schemas.microsoft.com/office/drawing/2014/main" id="{855D7782-8E3B-4F86-AFC1-DEA29159C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848"/>
                <a:ext cx="9" cy="12"/>
              </a:xfrm>
              <a:custGeom>
                <a:avLst/>
                <a:gdLst>
                  <a:gd name="T0" fmla="*/ 29 w 5"/>
                  <a:gd name="T1" fmla="*/ 48 h 6"/>
                  <a:gd name="T2" fmla="*/ 0 w 5"/>
                  <a:gd name="T3" fmla="*/ 40 h 6"/>
                  <a:gd name="T4" fmla="*/ 7 w 5"/>
                  <a:gd name="T5" fmla="*/ 0 h 6"/>
                  <a:gd name="T6" fmla="*/ 16 w 5"/>
                  <a:gd name="T7" fmla="*/ 24 h 6"/>
                  <a:gd name="T8" fmla="*/ 0 w 5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3" y="6"/>
                      <a:pt x="1" y="6"/>
                      <a:pt x="0" y="5"/>
                    </a:cubicBezTo>
                    <a:cubicBezTo>
                      <a:pt x="0" y="3"/>
                      <a:pt x="0" y="1"/>
                      <a:pt x="1" y="0"/>
                    </a:cubicBezTo>
                    <a:cubicBezTo>
                      <a:pt x="3" y="1"/>
                      <a:pt x="2" y="1"/>
                      <a:pt x="3" y="3"/>
                    </a:cubicBezTo>
                    <a:cubicBezTo>
                      <a:pt x="2" y="4"/>
                      <a:pt x="1" y="4"/>
                      <a:pt x="0" y="4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6" name="Freeform 1971">
                <a:extLst>
                  <a:ext uri="{FF2B5EF4-FFF2-40B4-BE49-F238E27FC236}">
                    <a16:creationId xmlns:a16="http://schemas.microsoft.com/office/drawing/2014/main" id="{0BE1DC54-3E63-48ED-8CD7-847AE4069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868"/>
                <a:ext cx="23" cy="22"/>
              </a:xfrm>
              <a:custGeom>
                <a:avLst/>
                <a:gdLst>
                  <a:gd name="T0" fmla="*/ 36 w 12"/>
                  <a:gd name="T1" fmla="*/ 24 h 11"/>
                  <a:gd name="T2" fmla="*/ 8 w 12"/>
                  <a:gd name="T3" fmla="*/ 72 h 11"/>
                  <a:gd name="T4" fmla="*/ 63 w 12"/>
                  <a:gd name="T5" fmla="*/ 0 h 11"/>
                  <a:gd name="T6" fmla="*/ 44 w 12"/>
                  <a:gd name="T7" fmla="*/ 1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5" y="3"/>
                    </a:moveTo>
                    <a:cubicBezTo>
                      <a:pt x="2" y="4"/>
                      <a:pt x="0" y="6"/>
                      <a:pt x="1" y="9"/>
                    </a:cubicBezTo>
                    <a:cubicBezTo>
                      <a:pt x="5" y="11"/>
                      <a:pt x="12" y="5"/>
                      <a:pt x="9" y="0"/>
                    </a:cubicBezTo>
                    <a:cubicBezTo>
                      <a:pt x="8" y="0"/>
                      <a:pt x="7" y="0"/>
                      <a:pt x="6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7" name="Freeform 1972">
                <a:extLst>
                  <a:ext uri="{FF2B5EF4-FFF2-40B4-BE49-F238E27FC236}">
                    <a16:creationId xmlns:a16="http://schemas.microsoft.com/office/drawing/2014/main" id="{5DBB2213-DDBC-4EC6-AB7D-2D6EE7718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1913"/>
                <a:ext cx="35" cy="45"/>
              </a:xfrm>
              <a:custGeom>
                <a:avLst/>
                <a:gdLst>
                  <a:gd name="T0" fmla="*/ 44 w 19"/>
                  <a:gd name="T1" fmla="*/ 96 h 23"/>
                  <a:gd name="T2" fmla="*/ 37 w 19"/>
                  <a:gd name="T3" fmla="*/ 68 h 23"/>
                  <a:gd name="T4" fmla="*/ 0 w 19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7" y="13"/>
                    </a:moveTo>
                    <a:cubicBezTo>
                      <a:pt x="9" y="23"/>
                      <a:pt x="19" y="9"/>
                      <a:pt x="6" y="9"/>
                    </a:cubicBezTo>
                    <a:cubicBezTo>
                      <a:pt x="8" y="4"/>
                      <a:pt x="5" y="0"/>
                      <a:pt x="0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8" name="Freeform 1973">
                <a:extLst>
                  <a:ext uri="{FF2B5EF4-FFF2-40B4-BE49-F238E27FC236}">
                    <a16:creationId xmlns:a16="http://schemas.microsoft.com/office/drawing/2014/main" id="{469B5C94-37A0-4A39-8A61-56A081F69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982"/>
                <a:ext cx="21" cy="25"/>
              </a:xfrm>
              <a:custGeom>
                <a:avLst/>
                <a:gdLst>
                  <a:gd name="T0" fmla="*/ 21 w 11"/>
                  <a:gd name="T1" fmla="*/ 71 h 13"/>
                  <a:gd name="T2" fmla="*/ 0 w 11"/>
                  <a:gd name="T3" fmla="*/ 44 h 13"/>
                  <a:gd name="T4" fmla="*/ 8 w 11"/>
                  <a:gd name="T5" fmla="*/ 8 h 13"/>
                  <a:gd name="T6" fmla="*/ 8 w 11"/>
                  <a:gd name="T7" fmla="*/ 1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3">
                    <a:moveTo>
                      <a:pt x="3" y="10"/>
                    </a:moveTo>
                    <a:cubicBezTo>
                      <a:pt x="3" y="8"/>
                      <a:pt x="2" y="6"/>
                      <a:pt x="0" y="6"/>
                    </a:cubicBezTo>
                    <a:cubicBezTo>
                      <a:pt x="4" y="13"/>
                      <a:pt x="11" y="0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59" name="Freeform 1974">
                <a:extLst>
                  <a:ext uri="{FF2B5EF4-FFF2-40B4-BE49-F238E27FC236}">
                    <a16:creationId xmlns:a16="http://schemas.microsoft.com/office/drawing/2014/main" id="{8CA11C6F-6AFE-4F59-A42B-1A4392229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911"/>
                <a:ext cx="27" cy="26"/>
              </a:xfrm>
              <a:custGeom>
                <a:avLst/>
                <a:gdLst>
                  <a:gd name="T0" fmla="*/ 29 w 15"/>
                  <a:gd name="T1" fmla="*/ 32 h 13"/>
                  <a:gd name="T2" fmla="*/ 41 w 15"/>
                  <a:gd name="T3" fmla="*/ 96 h 13"/>
                  <a:gd name="T4" fmla="*/ 23 w 15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4"/>
                    </a:moveTo>
                    <a:cubicBezTo>
                      <a:pt x="0" y="7"/>
                      <a:pt x="1" y="13"/>
                      <a:pt x="7" y="12"/>
                    </a:cubicBezTo>
                    <a:cubicBezTo>
                      <a:pt x="15" y="11"/>
                      <a:pt x="11" y="0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0" name="Freeform 1975">
                <a:extLst>
                  <a:ext uri="{FF2B5EF4-FFF2-40B4-BE49-F238E27FC236}">
                    <a16:creationId xmlns:a16="http://schemas.microsoft.com/office/drawing/2014/main" id="{C5ED3644-C0F5-4516-AF82-C1C03093C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782"/>
                <a:ext cx="37" cy="27"/>
              </a:xfrm>
              <a:custGeom>
                <a:avLst/>
                <a:gdLst>
                  <a:gd name="T0" fmla="*/ 126 w 20"/>
                  <a:gd name="T1" fmla="*/ 79 h 14"/>
                  <a:gd name="T2" fmla="*/ 89 w 20"/>
                  <a:gd name="T3" fmla="*/ 100 h 14"/>
                  <a:gd name="T4" fmla="*/ 89 w 20"/>
                  <a:gd name="T5" fmla="*/ 23 h 14"/>
                  <a:gd name="T6" fmla="*/ 120 w 20"/>
                  <a:gd name="T7" fmla="*/ 56 h 14"/>
                  <a:gd name="T8" fmla="*/ 0 w 20"/>
                  <a:gd name="T9" fmla="*/ 56 h 14"/>
                  <a:gd name="T10" fmla="*/ 57 w 20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20" y="11"/>
                    </a:moveTo>
                    <a:cubicBezTo>
                      <a:pt x="18" y="13"/>
                      <a:pt x="16" y="14"/>
                      <a:pt x="14" y="14"/>
                    </a:cubicBezTo>
                    <a:cubicBezTo>
                      <a:pt x="12" y="10"/>
                      <a:pt x="12" y="6"/>
                      <a:pt x="14" y="3"/>
                    </a:cubicBezTo>
                    <a:cubicBezTo>
                      <a:pt x="17" y="4"/>
                      <a:pt x="18" y="5"/>
                      <a:pt x="19" y="8"/>
                    </a:cubicBezTo>
                    <a:cubicBezTo>
                      <a:pt x="15" y="12"/>
                      <a:pt x="5" y="10"/>
                      <a:pt x="0" y="8"/>
                    </a:cubicBezTo>
                    <a:cubicBezTo>
                      <a:pt x="3" y="5"/>
                      <a:pt x="6" y="2"/>
                      <a:pt x="9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1" name="Freeform 1976">
                <a:extLst>
                  <a:ext uri="{FF2B5EF4-FFF2-40B4-BE49-F238E27FC236}">
                    <a16:creationId xmlns:a16="http://schemas.microsoft.com/office/drawing/2014/main" id="{E174ECAC-A95B-42C7-93EB-51B75D47E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701"/>
                <a:ext cx="30" cy="22"/>
              </a:xfrm>
              <a:custGeom>
                <a:avLst/>
                <a:gdLst>
                  <a:gd name="T0" fmla="*/ 68 w 16"/>
                  <a:gd name="T1" fmla="*/ 56 h 11"/>
                  <a:gd name="T2" fmla="*/ 45 w 16"/>
                  <a:gd name="T3" fmla="*/ 88 h 11"/>
                  <a:gd name="T4" fmla="*/ 15 w 16"/>
                  <a:gd name="T5" fmla="*/ 72 h 11"/>
                  <a:gd name="T6" fmla="*/ 45 w 16"/>
                  <a:gd name="T7" fmla="*/ 6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10" y="7"/>
                    </a:moveTo>
                    <a:cubicBezTo>
                      <a:pt x="8" y="9"/>
                      <a:pt x="6" y="8"/>
                      <a:pt x="7" y="11"/>
                    </a:cubicBezTo>
                    <a:cubicBezTo>
                      <a:pt x="16" y="6"/>
                      <a:pt x="0" y="0"/>
                      <a:pt x="2" y="9"/>
                    </a:cubicBezTo>
                    <a:cubicBezTo>
                      <a:pt x="4" y="9"/>
                      <a:pt x="5" y="9"/>
                      <a:pt x="7" y="8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2" name="Freeform 1977">
                <a:extLst>
                  <a:ext uri="{FF2B5EF4-FFF2-40B4-BE49-F238E27FC236}">
                    <a16:creationId xmlns:a16="http://schemas.microsoft.com/office/drawing/2014/main" id="{7C3BD4FD-EAB0-41B6-9B95-22B325EED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691"/>
                <a:ext cx="9" cy="8"/>
              </a:xfrm>
              <a:custGeom>
                <a:avLst/>
                <a:gdLst>
                  <a:gd name="T0" fmla="*/ 29 w 5"/>
                  <a:gd name="T1" fmla="*/ 16 h 4"/>
                  <a:gd name="T2" fmla="*/ 0 w 5"/>
                  <a:gd name="T3" fmla="*/ 32 h 4"/>
                  <a:gd name="T4" fmla="*/ 7 w 5"/>
                  <a:gd name="T5" fmla="*/ 16 h 4"/>
                  <a:gd name="T6" fmla="*/ 0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3" y="3"/>
                      <a:pt x="1" y="3"/>
                      <a:pt x="0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0" y="0"/>
                      <a:pt x="0" y="2"/>
                      <a:pt x="0" y="2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3" name="Freeform 1978">
                <a:extLst>
                  <a:ext uri="{FF2B5EF4-FFF2-40B4-BE49-F238E27FC236}">
                    <a16:creationId xmlns:a16="http://schemas.microsoft.com/office/drawing/2014/main" id="{CAFD02C4-A5E2-402E-917E-0BBA28762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672"/>
                <a:ext cx="15" cy="15"/>
              </a:xfrm>
              <a:custGeom>
                <a:avLst/>
                <a:gdLst>
                  <a:gd name="T0" fmla="*/ 15 w 8"/>
                  <a:gd name="T1" fmla="*/ 39 h 8"/>
                  <a:gd name="T2" fmla="*/ 0 w 8"/>
                  <a:gd name="T3" fmla="*/ 21 h 8"/>
                  <a:gd name="T4" fmla="*/ 53 w 8"/>
                  <a:gd name="T5" fmla="*/ 32 h 8"/>
                  <a:gd name="T6" fmla="*/ 21 w 8"/>
                  <a:gd name="T7" fmla="*/ 39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6"/>
                    </a:moveTo>
                    <a:cubicBezTo>
                      <a:pt x="1" y="6"/>
                      <a:pt x="0" y="5"/>
                      <a:pt x="0" y="3"/>
                    </a:cubicBezTo>
                    <a:cubicBezTo>
                      <a:pt x="3" y="0"/>
                      <a:pt x="7" y="1"/>
                      <a:pt x="8" y="5"/>
                    </a:cubicBezTo>
                    <a:cubicBezTo>
                      <a:pt x="7" y="8"/>
                      <a:pt x="5" y="8"/>
                      <a:pt x="3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4" name="Freeform 1979">
                <a:extLst>
                  <a:ext uri="{FF2B5EF4-FFF2-40B4-BE49-F238E27FC236}">
                    <a16:creationId xmlns:a16="http://schemas.microsoft.com/office/drawing/2014/main" id="{7A009444-EB05-4B7B-8112-BFE3515C3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672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5" name="Freeform 1980">
                <a:extLst>
                  <a:ext uri="{FF2B5EF4-FFF2-40B4-BE49-F238E27FC236}">
                    <a16:creationId xmlns:a16="http://schemas.microsoft.com/office/drawing/2014/main" id="{BDC1A2C1-A853-4B0C-BC97-86475D898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609"/>
                <a:ext cx="26" cy="25"/>
              </a:xfrm>
              <a:custGeom>
                <a:avLst/>
                <a:gdLst>
                  <a:gd name="T0" fmla="*/ 45 w 14"/>
                  <a:gd name="T1" fmla="*/ 8 h 13"/>
                  <a:gd name="T2" fmla="*/ 69 w 14"/>
                  <a:gd name="T3" fmla="*/ 63 h 13"/>
                  <a:gd name="T4" fmla="*/ 32 w 14"/>
                  <a:gd name="T5" fmla="*/ 2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0" y="6"/>
                      <a:pt x="6" y="13"/>
                      <a:pt x="11" y="9"/>
                    </a:cubicBezTo>
                    <a:cubicBezTo>
                      <a:pt x="14" y="6"/>
                      <a:pt x="8" y="0"/>
                      <a:pt x="5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366" name="Freeform 1981">
                <a:extLst>
                  <a:ext uri="{FF2B5EF4-FFF2-40B4-BE49-F238E27FC236}">
                    <a16:creationId xmlns:a16="http://schemas.microsoft.com/office/drawing/2014/main" id="{1F4D5DC3-F480-4416-81CC-A5C809843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1489"/>
                <a:ext cx="17" cy="20"/>
              </a:xfrm>
              <a:custGeom>
                <a:avLst/>
                <a:gdLst>
                  <a:gd name="T0" fmla="*/ 28 w 9"/>
                  <a:gd name="T1" fmla="*/ 80 h 10"/>
                  <a:gd name="T2" fmla="*/ 0 w 9"/>
                  <a:gd name="T3" fmla="*/ 48 h 10"/>
                  <a:gd name="T4" fmla="*/ 21 w 9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9" y="6"/>
                      <a:pt x="4" y="0"/>
                      <a:pt x="0" y="6"/>
                    </a:cubicBezTo>
                    <a:cubicBezTo>
                      <a:pt x="0" y="7"/>
                      <a:pt x="1" y="8"/>
                      <a:pt x="3" y="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0295" name="Group 1982">
              <a:extLst>
                <a:ext uri="{FF2B5EF4-FFF2-40B4-BE49-F238E27FC236}">
                  <a16:creationId xmlns:a16="http://schemas.microsoft.com/office/drawing/2014/main" id="{1FA41FD5-E8D6-4FDB-96E7-2E335327AD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6" y="1187"/>
              <a:ext cx="772" cy="1201"/>
              <a:chOff x="2626" y="1187"/>
              <a:chExt cx="772" cy="1201"/>
            </a:xfrm>
          </p:grpSpPr>
          <p:sp>
            <p:nvSpPr>
              <p:cNvPr id="90967" name="Freeform 1983">
                <a:extLst>
                  <a:ext uri="{FF2B5EF4-FFF2-40B4-BE49-F238E27FC236}">
                    <a16:creationId xmlns:a16="http://schemas.microsoft.com/office/drawing/2014/main" id="{CCA502BA-F5BD-471F-B762-C3D4F0842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1442"/>
                <a:ext cx="7" cy="23"/>
              </a:xfrm>
              <a:custGeom>
                <a:avLst/>
                <a:gdLst>
                  <a:gd name="T0" fmla="*/ 21 w 4"/>
                  <a:gd name="T1" fmla="*/ 84 h 12"/>
                  <a:gd name="T2" fmla="*/ 12 w 4"/>
                  <a:gd name="T3" fmla="*/ 29 h 12"/>
                  <a:gd name="T4" fmla="*/ 21 w 4"/>
                  <a:gd name="T5" fmla="*/ 44 h 12"/>
                  <a:gd name="T6" fmla="*/ 0 w 4"/>
                  <a:gd name="T7" fmla="*/ 48 h 12"/>
                  <a:gd name="T8" fmla="*/ 7 w 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4" y="12"/>
                    </a:moveTo>
                    <a:cubicBezTo>
                      <a:pt x="0" y="10"/>
                      <a:pt x="0" y="7"/>
                      <a:pt x="2" y="4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2" y="8"/>
                      <a:pt x="3" y="7"/>
                      <a:pt x="0" y="7"/>
                    </a:cubicBezTo>
                    <a:cubicBezTo>
                      <a:pt x="0" y="5"/>
                      <a:pt x="0" y="2"/>
                      <a:pt x="1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8" name="Freeform 1984">
                <a:extLst>
                  <a:ext uri="{FF2B5EF4-FFF2-40B4-BE49-F238E27FC236}">
                    <a16:creationId xmlns:a16="http://schemas.microsoft.com/office/drawing/2014/main" id="{1DB2D93F-D456-4D1B-A4B8-740ABC4B5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385"/>
                <a:ext cx="6" cy="6"/>
              </a:xfrm>
              <a:custGeom>
                <a:avLst/>
                <a:gdLst>
                  <a:gd name="T0" fmla="*/ 16 w 3"/>
                  <a:gd name="T1" fmla="*/ 0 h 3"/>
                  <a:gd name="T2" fmla="*/ 16 w 3"/>
                  <a:gd name="T3" fmla="*/ 24 h 3"/>
                  <a:gd name="T4" fmla="*/ 24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2"/>
                      <a:pt x="0" y="3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9" name="Freeform 1985">
                <a:extLst>
                  <a:ext uri="{FF2B5EF4-FFF2-40B4-BE49-F238E27FC236}">
                    <a16:creationId xmlns:a16="http://schemas.microsoft.com/office/drawing/2014/main" id="{8193BE3D-5DFC-4EA1-AC15-DB8A995C1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418"/>
                <a:ext cx="22" cy="30"/>
              </a:xfrm>
              <a:custGeom>
                <a:avLst/>
                <a:gdLst>
                  <a:gd name="T0" fmla="*/ 51 w 12"/>
                  <a:gd name="T1" fmla="*/ 32 h 15"/>
                  <a:gd name="T2" fmla="*/ 73 w 12"/>
                  <a:gd name="T3" fmla="*/ 48 h 15"/>
                  <a:gd name="T4" fmla="*/ 37 w 12"/>
                  <a:gd name="T5" fmla="*/ 120 h 15"/>
                  <a:gd name="T6" fmla="*/ 61 w 12"/>
                  <a:gd name="T7" fmla="*/ 10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8" y="4"/>
                    </a:moveTo>
                    <a:cubicBezTo>
                      <a:pt x="0" y="8"/>
                      <a:pt x="10" y="15"/>
                      <a:pt x="12" y="6"/>
                    </a:cubicBezTo>
                    <a:cubicBezTo>
                      <a:pt x="6" y="0"/>
                      <a:pt x="3" y="10"/>
                      <a:pt x="6" y="15"/>
                    </a:cubicBezTo>
                    <a:cubicBezTo>
                      <a:pt x="8" y="15"/>
                      <a:pt x="9" y="14"/>
                      <a:pt x="10" y="1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0" name="Freeform 1986">
                <a:extLst>
                  <a:ext uri="{FF2B5EF4-FFF2-40B4-BE49-F238E27FC236}">
                    <a16:creationId xmlns:a16="http://schemas.microsoft.com/office/drawing/2014/main" id="{C44A0C25-8579-4351-A356-8D37A49F6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1401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1" name="Freeform 1987">
                <a:extLst>
                  <a:ext uri="{FF2B5EF4-FFF2-40B4-BE49-F238E27FC236}">
                    <a16:creationId xmlns:a16="http://schemas.microsoft.com/office/drawing/2014/main" id="{97E52401-9512-4E14-86FF-F644AE8F5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1454"/>
                <a:ext cx="8" cy="2"/>
              </a:xfrm>
              <a:custGeom>
                <a:avLst/>
                <a:gdLst>
                  <a:gd name="T0" fmla="*/ 32 w 4"/>
                  <a:gd name="T1" fmla="*/ 0 h 1"/>
                  <a:gd name="T2" fmla="*/ 0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2" name="Freeform 1988">
                <a:extLst>
                  <a:ext uri="{FF2B5EF4-FFF2-40B4-BE49-F238E27FC236}">
                    <a16:creationId xmlns:a16="http://schemas.microsoft.com/office/drawing/2014/main" id="{F021BB76-7830-4575-8D5F-05ECA487D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568"/>
                <a:ext cx="15" cy="15"/>
              </a:xfrm>
              <a:custGeom>
                <a:avLst/>
                <a:gdLst>
                  <a:gd name="T0" fmla="*/ 32 w 8"/>
                  <a:gd name="T1" fmla="*/ 8 h 8"/>
                  <a:gd name="T2" fmla="*/ 0 w 8"/>
                  <a:gd name="T3" fmla="*/ 21 h 8"/>
                  <a:gd name="T4" fmla="*/ 53 w 8"/>
                  <a:gd name="T5" fmla="*/ 21 h 8"/>
                  <a:gd name="T6" fmla="*/ 32 w 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3" y="0"/>
                      <a:pt x="1" y="0"/>
                      <a:pt x="0" y="3"/>
                    </a:cubicBezTo>
                    <a:cubicBezTo>
                      <a:pt x="1" y="8"/>
                      <a:pt x="6" y="7"/>
                      <a:pt x="8" y="3"/>
                    </a:cubicBezTo>
                    <a:cubicBezTo>
                      <a:pt x="7" y="1"/>
                      <a:pt x="6" y="1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3" name="Freeform 1989">
                <a:extLst>
                  <a:ext uri="{FF2B5EF4-FFF2-40B4-BE49-F238E27FC236}">
                    <a16:creationId xmlns:a16="http://schemas.microsoft.com/office/drawing/2014/main" id="{CF6E636F-6336-49D3-8CE0-2092476D4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536"/>
                <a:ext cx="6" cy="12"/>
              </a:xfrm>
              <a:custGeom>
                <a:avLst/>
                <a:gdLst>
                  <a:gd name="T0" fmla="*/ 24 w 3"/>
                  <a:gd name="T1" fmla="*/ 48 h 6"/>
                  <a:gd name="T2" fmla="*/ 0 w 3"/>
                  <a:gd name="T3" fmla="*/ 8 h 6"/>
                  <a:gd name="T4" fmla="*/ 16 w 3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2" y="5"/>
                      <a:pt x="1" y="3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4" name="Freeform 1990">
                <a:extLst>
                  <a:ext uri="{FF2B5EF4-FFF2-40B4-BE49-F238E27FC236}">
                    <a16:creationId xmlns:a16="http://schemas.microsoft.com/office/drawing/2014/main" id="{6A963A32-6751-4FCE-A37F-CB8458819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805"/>
                <a:ext cx="28" cy="37"/>
              </a:xfrm>
              <a:custGeom>
                <a:avLst/>
                <a:gdLst>
                  <a:gd name="T0" fmla="*/ 52 w 15"/>
                  <a:gd name="T1" fmla="*/ 0 h 19"/>
                  <a:gd name="T2" fmla="*/ 97 w 15"/>
                  <a:gd name="T3" fmla="*/ 68 h 19"/>
                  <a:gd name="T4" fmla="*/ 65 w 15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8" y="0"/>
                    </a:moveTo>
                    <a:cubicBezTo>
                      <a:pt x="0" y="4"/>
                      <a:pt x="8" y="19"/>
                      <a:pt x="15" y="9"/>
                    </a:cubicBezTo>
                    <a:cubicBezTo>
                      <a:pt x="14" y="6"/>
                      <a:pt x="12" y="6"/>
                      <a:pt x="10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5" name="Freeform 1991">
                <a:extLst>
                  <a:ext uri="{FF2B5EF4-FFF2-40B4-BE49-F238E27FC236}">
                    <a16:creationId xmlns:a16="http://schemas.microsoft.com/office/drawing/2014/main" id="{2F924416-6D12-4C1B-AD1E-E43E69DE4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793"/>
                <a:ext cx="14" cy="20"/>
              </a:xfrm>
              <a:custGeom>
                <a:avLst/>
                <a:gdLst>
                  <a:gd name="T0" fmla="*/ 0 w 8"/>
                  <a:gd name="T1" fmla="*/ 80 h 10"/>
                  <a:gd name="T2" fmla="*/ 44 w 8"/>
                  <a:gd name="T3" fmla="*/ 16 h 10"/>
                  <a:gd name="T4" fmla="*/ 21 w 8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0" y="6"/>
                      <a:pt x="2" y="0"/>
                      <a:pt x="8" y="2"/>
                    </a:cubicBezTo>
                    <a:cubicBezTo>
                      <a:pt x="7" y="4"/>
                      <a:pt x="6" y="5"/>
                      <a:pt x="4" y="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6" name="Freeform 1992">
                <a:extLst>
                  <a:ext uri="{FF2B5EF4-FFF2-40B4-BE49-F238E27FC236}">
                    <a16:creationId xmlns:a16="http://schemas.microsoft.com/office/drawing/2014/main" id="{5EBC5B21-827C-4322-BF5E-CD5E3B24B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872"/>
                <a:ext cx="42" cy="41"/>
              </a:xfrm>
              <a:custGeom>
                <a:avLst/>
                <a:gdLst>
                  <a:gd name="T0" fmla="*/ 68 w 23"/>
                  <a:gd name="T1" fmla="*/ 61 h 21"/>
                  <a:gd name="T2" fmla="*/ 53 w 23"/>
                  <a:gd name="T3" fmla="*/ 148 h 21"/>
                  <a:gd name="T4" fmla="*/ 37 w 23"/>
                  <a:gd name="T5" fmla="*/ 0 h 21"/>
                  <a:gd name="T6" fmla="*/ 24 w 23"/>
                  <a:gd name="T7" fmla="*/ 2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1">
                    <a:moveTo>
                      <a:pt x="11" y="8"/>
                    </a:moveTo>
                    <a:cubicBezTo>
                      <a:pt x="1" y="4"/>
                      <a:pt x="0" y="21"/>
                      <a:pt x="9" y="20"/>
                    </a:cubicBezTo>
                    <a:cubicBezTo>
                      <a:pt x="23" y="19"/>
                      <a:pt x="12" y="3"/>
                      <a:pt x="6" y="0"/>
                    </a:cubicBezTo>
                    <a:cubicBezTo>
                      <a:pt x="4" y="0"/>
                      <a:pt x="4" y="1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7" name="Freeform 1993">
                <a:extLst>
                  <a:ext uri="{FF2B5EF4-FFF2-40B4-BE49-F238E27FC236}">
                    <a16:creationId xmlns:a16="http://schemas.microsoft.com/office/drawing/2014/main" id="{4AA91CB2-DED7-4B49-8EB1-23F3AA9F4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895"/>
                <a:ext cx="9" cy="8"/>
              </a:xfrm>
              <a:custGeom>
                <a:avLst/>
                <a:gdLst>
                  <a:gd name="T0" fmla="*/ 7 w 5"/>
                  <a:gd name="T1" fmla="*/ 32 h 4"/>
                  <a:gd name="T2" fmla="*/ 23 w 5"/>
                  <a:gd name="T3" fmla="*/ 8 h 4"/>
                  <a:gd name="T4" fmla="*/ 13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2" y="2"/>
                      <a:pt x="0" y="0"/>
                      <a:pt x="4" y="1"/>
                    </a:cubicBezTo>
                    <a:cubicBezTo>
                      <a:pt x="5" y="4"/>
                      <a:pt x="3" y="2"/>
                      <a:pt x="2" y="4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8" name="Freeform 1994">
                <a:extLst>
                  <a:ext uri="{FF2B5EF4-FFF2-40B4-BE49-F238E27FC236}">
                    <a16:creationId xmlns:a16="http://schemas.microsoft.com/office/drawing/2014/main" id="{1C8F8EB6-AA62-4BCA-8A6B-450AD72AD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0" y="1950"/>
                <a:ext cx="24" cy="36"/>
              </a:xfrm>
              <a:custGeom>
                <a:avLst/>
                <a:gdLst>
                  <a:gd name="T0" fmla="*/ 57 w 13"/>
                  <a:gd name="T1" fmla="*/ 80 h 18"/>
                  <a:gd name="T2" fmla="*/ 0 w 13"/>
                  <a:gd name="T3" fmla="*/ 120 h 18"/>
                  <a:gd name="T4" fmla="*/ 76 w 13"/>
                  <a:gd name="T5" fmla="*/ 64 h 18"/>
                  <a:gd name="T6" fmla="*/ 13 w 13"/>
                  <a:gd name="T7" fmla="*/ 8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9" y="10"/>
                    </a:moveTo>
                    <a:cubicBezTo>
                      <a:pt x="5" y="7"/>
                      <a:pt x="0" y="10"/>
                      <a:pt x="0" y="15"/>
                    </a:cubicBezTo>
                    <a:cubicBezTo>
                      <a:pt x="4" y="18"/>
                      <a:pt x="13" y="14"/>
                      <a:pt x="12" y="8"/>
                    </a:cubicBezTo>
                    <a:cubicBezTo>
                      <a:pt x="11" y="0"/>
                      <a:pt x="1" y="2"/>
                      <a:pt x="2" y="1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79" name="Freeform 1995">
                <a:extLst>
                  <a:ext uri="{FF2B5EF4-FFF2-40B4-BE49-F238E27FC236}">
                    <a16:creationId xmlns:a16="http://schemas.microsoft.com/office/drawing/2014/main" id="{275C69B5-D41A-4E70-8122-E73C91BCB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2047"/>
                <a:ext cx="26" cy="31"/>
              </a:xfrm>
              <a:custGeom>
                <a:avLst/>
                <a:gdLst>
                  <a:gd name="T0" fmla="*/ 89 w 14"/>
                  <a:gd name="T1" fmla="*/ 0 h 16"/>
                  <a:gd name="T2" fmla="*/ 20 w 14"/>
                  <a:gd name="T3" fmla="*/ 45 h 16"/>
                  <a:gd name="T4" fmla="*/ 84 w 14"/>
                  <a:gd name="T5" fmla="*/ 45 h 16"/>
                  <a:gd name="T6" fmla="*/ 24 w 14"/>
                  <a:gd name="T7" fmla="*/ 6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10" y="0"/>
                      <a:pt x="4" y="3"/>
                      <a:pt x="3" y="6"/>
                    </a:cubicBezTo>
                    <a:cubicBezTo>
                      <a:pt x="0" y="16"/>
                      <a:pt x="11" y="11"/>
                      <a:pt x="13" y="6"/>
                    </a:cubicBezTo>
                    <a:cubicBezTo>
                      <a:pt x="9" y="3"/>
                      <a:pt x="0" y="4"/>
                      <a:pt x="4" y="9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0" name="Freeform 1996">
                <a:extLst>
                  <a:ext uri="{FF2B5EF4-FFF2-40B4-BE49-F238E27FC236}">
                    <a16:creationId xmlns:a16="http://schemas.microsoft.com/office/drawing/2014/main" id="{93072862-B6BD-4BD7-9B04-487F3159C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007"/>
                <a:ext cx="28" cy="34"/>
              </a:xfrm>
              <a:custGeom>
                <a:avLst/>
                <a:gdLst>
                  <a:gd name="T0" fmla="*/ 77 w 15"/>
                  <a:gd name="T1" fmla="*/ 136 h 17"/>
                  <a:gd name="T2" fmla="*/ 21 w 15"/>
                  <a:gd name="T3" fmla="*/ 128 h 17"/>
                  <a:gd name="T4" fmla="*/ 7 w 15"/>
                  <a:gd name="T5" fmla="*/ 24 h 17"/>
                  <a:gd name="T6" fmla="*/ 13 w 15"/>
                  <a:gd name="T7" fmla="*/ 4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2" y="17"/>
                    </a:moveTo>
                    <a:cubicBezTo>
                      <a:pt x="10" y="12"/>
                      <a:pt x="1" y="9"/>
                      <a:pt x="3" y="16"/>
                    </a:cubicBezTo>
                    <a:cubicBezTo>
                      <a:pt x="15" y="17"/>
                      <a:pt x="12" y="0"/>
                      <a:pt x="1" y="3"/>
                    </a:cubicBezTo>
                    <a:cubicBezTo>
                      <a:pt x="0" y="4"/>
                      <a:pt x="1" y="5"/>
                      <a:pt x="2" y="6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1" name="Freeform 1997">
                <a:extLst>
                  <a:ext uri="{FF2B5EF4-FFF2-40B4-BE49-F238E27FC236}">
                    <a16:creationId xmlns:a16="http://schemas.microsoft.com/office/drawing/2014/main" id="{A057686F-3028-4DE5-BEA2-A3910ECB9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2080"/>
                <a:ext cx="52" cy="49"/>
              </a:xfrm>
              <a:custGeom>
                <a:avLst/>
                <a:gdLst>
                  <a:gd name="T0" fmla="*/ 110 w 28"/>
                  <a:gd name="T1" fmla="*/ 157 h 25"/>
                  <a:gd name="T2" fmla="*/ 65 w 28"/>
                  <a:gd name="T3" fmla="*/ 112 h 25"/>
                  <a:gd name="T4" fmla="*/ 141 w 28"/>
                  <a:gd name="T5" fmla="*/ 92 h 25"/>
                  <a:gd name="T6" fmla="*/ 65 w 28"/>
                  <a:gd name="T7" fmla="*/ 12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17" y="21"/>
                    </a:moveTo>
                    <a:cubicBezTo>
                      <a:pt x="13" y="20"/>
                      <a:pt x="11" y="18"/>
                      <a:pt x="10" y="15"/>
                    </a:cubicBezTo>
                    <a:cubicBezTo>
                      <a:pt x="15" y="21"/>
                      <a:pt x="28" y="25"/>
                      <a:pt x="22" y="12"/>
                    </a:cubicBezTo>
                    <a:cubicBezTo>
                      <a:pt x="17" y="0"/>
                      <a:pt x="0" y="13"/>
                      <a:pt x="10" y="17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2" name="Freeform 1998">
                <a:extLst>
                  <a:ext uri="{FF2B5EF4-FFF2-40B4-BE49-F238E27FC236}">
                    <a16:creationId xmlns:a16="http://schemas.microsoft.com/office/drawing/2014/main" id="{D8D50678-C683-426E-844A-213F3B07C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129"/>
                <a:ext cx="20" cy="18"/>
              </a:xfrm>
              <a:custGeom>
                <a:avLst/>
                <a:gdLst>
                  <a:gd name="T0" fmla="*/ 24 w 11"/>
                  <a:gd name="T1" fmla="*/ 16 h 9"/>
                  <a:gd name="T2" fmla="*/ 7 w 11"/>
                  <a:gd name="T3" fmla="*/ 56 h 9"/>
                  <a:gd name="T4" fmla="*/ 29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4" y="2"/>
                    </a:moveTo>
                    <a:cubicBezTo>
                      <a:pt x="1" y="3"/>
                      <a:pt x="0" y="4"/>
                      <a:pt x="1" y="7"/>
                    </a:cubicBezTo>
                    <a:cubicBezTo>
                      <a:pt x="6" y="9"/>
                      <a:pt x="11" y="2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3" name="Freeform 1999">
                <a:extLst>
                  <a:ext uri="{FF2B5EF4-FFF2-40B4-BE49-F238E27FC236}">
                    <a16:creationId xmlns:a16="http://schemas.microsoft.com/office/drawing/2014/main" id="{B6D02C3F-26FE-4C14-9969-97329C7ED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182"/>
                <a:ext cx="16" cy="16"/>
              </a:xfrm>
              <a:custGeom>
                <a:avLst/>
                <a:gdLst>
                  <a:gd name="T0" fmla="*/ 50 w 9"/>
                  <a:gd name="T1" fmla="*/ 64 h 8"/>
                  <a:gd name="T2" fmla="*/ 21 w 9"/>
                  <a:gd name="T3" fmla="*/ 0 h 8"/>
                  <a:gd name="T4" fmla="*/ 28 w 9"/>
                  <a:gd name="T5" fmla="*/ 32 h 8"/>
                  <a:gd name="T6" fmla="*/ 0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5" y="8"/>
                      <a:pt x="4" y="4"/>
                      <a:pt x="4" y="0"/>
                    </a:cubicBezTo>
                    <a:cubicBezTo>
                      <a:pt x="6" y="2"/>
                      <a:pt x="5" y="2"/>
                      <a:pt x="5" y="4"/>
                    </a:cubicBezTo>
                    <a:cubicBezTo>
                      <a:pt x="2" y="5"/>
                      <a:pt x="1" y="3"/>
                      <a:pt x="0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4" name="Freeform 2000">
                <a:extLst>
                  <a:ext uri="{FF2B5EF4-FFF2-40B4-BE49-F238E27FC236}">
                    <a16:creationId xmlns:a16="http://schemas.microsoft.com/office/drawing/2014/main" id="{C2F32CBA-831B-4041-826E-38FC1E784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2202"/>
                <a:ext cx="15" cy="15"/>
              </a:xfrm>
              <a:custGeom>
                <a:avLst/>
                <a:gdLst>
                  <a:gd name="T0" fmla="*/ 21 w 8"/>
                  <a:gd name="T1" fmla="*/ 28 h 8"/>
                  <a:gd name="T2" fmla="*/ 0 w 8"/>
                  <a:gd name="T3" fmla="*/ 53 h 8"/>
                  <a:gd name="T4" fmla="*/ 32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3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5" y="7"/>
                      <a:pt x="8" y="2"/>
                      <a:pt x="5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5" name="Freeform 2001">
                <a:extLst>
                  <a:ext uri="{FF2B5EF4-FFF2-40B4-BE49-F238E27FC236}">
                    <a16:creationId xmlns:a16="http://schemas.microsoft.com/office/drawing/2014/main" id="{8E560A97-95C4-4C67-ACCB-675768E23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986"/>
                <a:ext cx="9" cy="10"/>
              </a:xfrm>
              <a:custGeom>
                <a:avLst/>
                <a:gdLst>
                  <a:gd name="T0" fmla="*/ 13 w 5"/>
                  <a:gd name="T1" fmla="*/ 0 h 5"/>
                  <a:gd name="T2" fmla="*/ 0 w 5"/>
                  <a:gd name="T3" fmla="*/ 40 h 5"/>
                  <a:gd name="T4" fmla="*/ 29 w 5"/>
                  <a:gd name="T5" fmla="*/ 8 h 5"/>
                  <a:gd name="T6" fmla="*/ 7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4" y="5"/>
                      <a:pt x="4" y="4"/>
                      <a:pt x="5" y="1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6" name="Freeform 2002">
                <a:extLst>
                  <a:ext uri="{FF2B5EF4-FFF2-40B4-BE49-F238E27FC236}">
                    <a16:creationId xmlns:a16="http://schemas.microsoft.com/office/drawing/2014/main" id="{42B4A3BD-0545-478A-A2A6-53D7BA1F0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842"/>
                <a:ext cx="24" cy="24"/>
              </a:xfrm>
              <a:custGeom>
                <a:avLst/>
                <a:gdLst>
                  <a:gd name="T0" fmla="*/ 57 w 13"/>
                  <a:gd name="T1" fmla="*/ 72 h 12"/>
                  <a:gd name="T2" fmla="*/ 52 w 13"/>
                  <a:gd name="T3" fmla="*/ 0 h 12"/>
                  <a:gd name="T4" fmla="*/ 37 w 13"/>
                  <a:gd name="T5" fmla="*/ 6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9" y="9"/>
                    </a:moveTo>
                    <a:cubicBezTo>
                      <a:pt x="0" y="12"/>
                      <a:pt x="3" y="0"/>
                      <a:pt x="8" y="0"/>
                    </a:cubicBezTo>
                    <a:cubicBezTo>
                      <a:pt x="13" y="1"/>
                      <a:pt x="11" y="10"/>
                      <a:pt x="6" y="8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7" name="Freeform 2003">
                <a:extLst>
                  <a:ext uri="{FF2B5EF4-FFF2-40B4-BE49-F238E27FC236}">
                    <a16:creationId xmlns:a16="http://schemas.microsoft.com/office/drawing/2014/main" id="{4F4CCC6B-25F4-4223-969E-919D5A362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825"/>
                <a:ext cx="6" cy="17"/>
              </a:xfrm>
              <a:custGeom>
                <a:avLst/>
                <a:gdLst>
                  <a:gd name="T0" fmla="*/ 8 w 3"/>
                  <a:gd name="T1" fmla="*/ 60 h 9"/>
                  <a:gd name="T2" fmla="*/ 0 w 3"/>
                  <a:gd name="T3" fmla="*/ 8 h 9"/>
                  <a:gd name="T4" fmla="*/ 24 w 3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9">
                    <a:moveTo>
                      <a:pt x="1" y="9"/>
                    </a:moveTo>
                    <a:cubicBezTo>
                      <a:pt x="0" y="7"/>
                      <a:pt x="0" y="3"/>
                      <a:pt x="0" y="1"/>
                    </a:cubicBezTo>
                    <a:cubicBezTo>
                      <a:pt x="1" y="0"/>
                      <a:pt x="2" y="1"/>
                      <a:pt x="3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8" name="Freeform 2004">
                <a:extLst>
                  <a:ext uri="{FF2B5EF4-FFF2-40B4-BE49-F238E27FC236}">
                    <a16:creationId xmlns:a16="http://schemas.microsoft.com/office/drawing/2014/main" id="{6CD4AD40-18C8-40E6-9975-447953B9D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738"/>
                <a:ext cx="24" cy="30"/>
              </a:xfrm>
              <a:custGeom>
                <a:avLst/>
                <a:gdLst>
                  <a:gd name="T0" fmla="*/ 31 w 13"/>
                  <a:gd name="T1" fmla="*/ 48 h 15"/>
                  <a:gd name="T2" fmla="*/ 20 w 13"/>
                  <a:gd name="T3" fmla="*/ 120 h 15"/>
                  <a:gd name="T4" fmla="*/ 0 w 13"/>
                  <a:gd name="T5" fmla="*/ 72 h 15"/>
                  <a:gd name="T6" fmla="*/ 13 w 13"/>
                  <a:gd name="T7" fmla="*/ 8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5" y="6"/>
                    </a:moveTo>
                    <a:cubicBezTo>
                      <a:pt x="2" y="9"/>
                      <a:pt x="1" y="12"/>
                      <a:pt x="3" y="15"/>
                    </a:cubicBezTo>
                    <a:cubicBezTo>
                      <a:pt x="13" y="12"/>
                      <a:pt x="3" y="0"/>
                      <a:pt x="0" y="9"/>
                    </a:cubicBezTo>
                    <a:cubicBezTo>
                      <a:pt x="0" y="11"/>
                      <a:pt x="1" y="9"/>
                      <a:pt x="2" y="1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89" name="Freeform 2005">
                <a:extLst>
                  <a:ext uri="{FF2B5EF4-FFF2-40B4-BE49-F238E27FC236}">
                    <a16:creationId xmlns:a16="http://schemas.microsoft.com/office/drawing/2014/main" id="{9F4E35ED-5016-47CC-895F-3D6630C53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1738"/>
                <a:ext cx="3" cy="12"/>
              </a:xfrm>
              <a:custGeom>
                <a:avLst/>
                <a:gdLst>
                  <a:gd name="T0" fmla="*/ 0 w 2"/>
                  <a:gd name="T1" fmla="*/ 48 h 6"/>
                  <a:gd name="T2" fmla="*/ 0 w 2"/>
                  <a:gd name="T3" fmla="*/ 8 h 6"/>
                  <a:gd name="T4" fmla="*/ 8 w 2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4"/>
                      <a:pt x="0" y="3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49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0" name="Freeform 2006">
                <a:extLst>
                  <a:ext uri="{FF2B5EF4-FFF2-40B4-BE49-F238E27FC236}">
                    <a16:creationId xmlns:a16="http://schemas.microsoft.com/office/drawing/2014/main" id="{20358186-5778-489B-BB34-B3E9EADD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715"/>
                <a:ext cx="8" cy="10"/>
              </a:xfrm>
              <a:custGeom>
                <a:avLst/>
                <a:gdLst>
                  <a:gd name="T0" fmla="*/ 0 w 4"/>
                  <a:gd name="T1" fmla="*/ 40 h 5"/>
                  <a:gd name="T2" fmla="*/ 32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2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1" name="Freeform 2007">
                <a:extLst>
                  <a:ext uri="{FF2B5EF4-FFF2-40B4-BE49-F238E27FC236}">
                    <a16:creationId xmlns:a16="http://schemas.microsoft.com/office/drawing/2014/main" id="{6705A3BB-863B-45A3-A002-9D1A9B451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817"/>
                <a:ext cx="5" cy="12"/>
              </a:xfrm>
              <a:custGeom>
                <a:avLst/>
                <a:gdLst>
                  <a:gd name="T0" fmla="*/ 8 w 3"/>
                  <a:gd name="T1" fmla="*/ 32 h 6"/>
                  <a:gd name="T2" fmla="*/ 0 w 3"/>
                  <a:gd name="T3" fmla="*/ 48 h 6"/>
                  <a:gd name="T4" fmla="*/ 13 w 3"/>
                  <a:gd name="T5" fmla="*/ 8 h 6"/>
                  <a:gd name="T6" fmla="*/ 0 w 3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2" y="4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3" y="4"/>
                      <a:pt x="2" y="4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2" name="Freeform 2008">
                <a:extLst>
                  <a:ext uri="{FF2B5EF4-FFF2-40B4-BE49-F238E27FC236}">
                    <a16:creationId xmlns:a16="http://schemas.microsoft.com/office/drawing/2014/main" id="{A35B6A4D-7A41-4CCA-8992-A400EB33E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1897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3" name="Freeform 2009">
                <a:extLst>
                  <a:ext uri="{FF2B5EF4-FFF2-40B4-BE49-F238E27FC236}">
                    <a16:creationId xmlns:a16="http://schemas.microsoft.com/office/drawing/2014/main" id="{BD08913E-6C0C-4208-9E29-249A58CA5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968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4" name="Freeform 2010">
                <a:extLst>
                  <a:ext uri="{FF2B5EF4-FFF2-40B4-BE49-F238E27FC236}">
                    <a16:creationId xmlns:a16="http://schemas.microsoft.com/office/drawing/2014/main" id="{BAA6A1F0-46C2-47B1-8FB3-A8D4317C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913"/>
                <a:ext cx="8" cy="10"/>
              </a:xfrm>
              <a:custGeom>
                <a:avLst/>
                <a:gdLst>
                  <a:gd name="T0" fmla="*/ 32 w 4"/>
                  <a:gd name="T1" fmla="*/ 0 h 5"/>
                  <a:gd name="T2" fmla="*/ 0 w 4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4" y="3"/>
                      <a:pt x="2" y="5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5" name="Freeform 2011">
                <a:extLst>
                  <a:ext uri="{FF2B5EF4-FFF2-40B4-BE49-F238E27FC236}">
                    <a16:creationId xmlns:a16="http://schemas.microsoft.com/office/drawing/2014/main" id="{5190CC87-5048-4A07-A4A4-64088AE85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882"/>
                <a:ext cx="12" cy="15"/>
              </a:xfrm>
              <a:custGeom>
                <a:avLst/>
                <a:gdLst>
                  <a:gd name="T0" fmla="*/ 16 w 6"/>
                  <a:gd name="T1" fmla="*/ 53 h 8"/>
                  <a:gd name="T2" fmla="*/ 24 w 6"/>
                  <a:gd name="T3" fmla="*/ 0 h 8"/>
                  <a:gd name="T4" fmla="*/ 0 w 6"/>
                  <a:gd name="T5" fmla="*/ 5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1" y="5"/>
                      <a:pt x="2" y="2"/>
                      <a:pt x="3" y="0"/>
                    </a:cubicBezTo>
                    <a:cubicBezTo>
                      <a:pt x="6" y="3"/>
                      <a:pt x="4" y="7"/>
                      <a:pt x="0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6" name="Freeform 2012">
                <a:extLst>
                  <a:ext uri="{FF2B5EF4-FFF2-40B4-BE49-F238E27FC236}">
                    <a16:creationId xmlns:a16="http://schemas.microsoft.com/office/drawing/2014/main" id="{95DEF0C4-7A33-4468-A430-407FED0AF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872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7" name="Freeform 2013">
                <a:extLst>
                  <a:ext uri="{FF2B5EF4-FFF2-40B4-BE49-F238E27FC236}">
                    <a16:creationId xmlns:a16="http://schemas.microsoft.com/office/drawing/2014/main" id="{6DDC016E-C952-41B9-96CE-395DA07CF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005"/>
                <a:ext cx="5" cy="6"/>
              </a:xfrm>
              <a:custGeom>
                <a:avLst/>
                <a:gdLst>
                  <a:gd name="T0" fmla="*/ 8 w 3"/>
                  <a:gd name="T1" fmla="*/ 0 h 3"/>
                  <a:gd name="T2" fmla="*/ 13 w 3"/>
                  <a:gd name="T3" fmla="*/ 0 h 3"/>
                  <a:gd name="T4" fmla="*/ 13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2"/>
                      <a:pt x="3" y="2"/>
                      <a:pt x="3" y="0"/>
                    </a:cubicBezTo>
                    <a:cubicBezTo>
                      <a:pt x="0" y="2"/>
                      <a:pt x="3" y="2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8" name="Freeform 2014">
                <a:extLst>
                  <a:ext uri="{FF2B5EF4-FFF2-40B4-BE49-F238E27FC236}">
                    <a16:creationId xmlns:a16="http://schemas.microsoft.com/office/drawing/2014/main" id="{44717514-7F8C-477A-A06C-432C38B33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037"/>
                <a:ext cx="22" cy="25"/>
              </a:xfrm>
              <a:custGeom>
                <a:avLst/>
                <a:gdLst>
                  <a:gd name="T0" fmla="*/ 37 w 12"/>
                  <a:gd name="T1" fmla="*/ 37 h 13"/>
                  <a:gd name="T2" fmla="*/ 31 w 12"/>
                  <a:gd name="T3" fmla="*/ 92 h 13"/>
                  <a:gd name="T4" fmla="*/ 13 w 12"/>
                  <a:gd name="T5" fmla="*/ 0 h 13"/>
                  <a:gd name="T6" fmla="*/ 0 w 12"/>
                  <a:gd name="T7" fmla="*/ 2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6" y="5"/>
                    </a:moveTo>
                    <a:cubicBezTo>
                      <a:pt x="1" y="6"/>
                      <a:pt x="1" y="10"/>
                      <a:pt x="5" y="13"/>
                    </a:cubicBezTo>
                    <a:cubicBezTo>
                      <a:pt x="12" y="11"/>
                      <a:pt x="7" y="3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99" name="Freeform 2015">
                <a:extLst>
                  <a:ext uri="{FF2B5EF4-FFF2-40B4-BE49-F238E27FC236}">
                    <a16:creationId xmlns:a16="http://schemas.microsoft.com/office/drawing/2014/main" id="{BED949AE-35D9-4AF7-9C26-B09AD340B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068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2" y="0"/>
                      <a:pt x="3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0" name="Freeform 2016">
                <a:extLst>
                  <a:ext uri="{FF2B5EF4-FFF2-40B4-BE49-F238E27FC236}">
                    <a16:creationId xmlns:a16="http://schemas.microsoft.com/office/drawing/2014/main" id="{E9831B8B-E6B9-445F-8FFD-152F4FF0A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2105"/>
                <a:ext cx="11" cy="16"/>
              </a:xfrm>
              <a:custGeom>
                <a:avLst/>
                <a:gdLst>
                  <a:gd name="T0" fmla="*/ 24 w 6"/>
                  <a:gd name="T1" fmla="*/ 48 h 8"/>
                  <a:gd name="T2" fmla="*/ 20 w 6"/>
                  <a:gd name="T3" fmla="*/ 0 h 8"/>
                  <a:gd name="T4" fmla="*/ 7 w 6"/>
                  <a:gd name="T5" fmla="*/ 64 h 8"/>
                  <a:gd name="T6" fmla="*/ 13 w 6"/>
                  <a:gd name="T7" fmla="*/ 3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6"/>
                    </a:moveTo>
                    <a:cubicBezTo>
                      <a:pt x="3" y="3"/>
                      <a:pt x="1" y="2"/>
                      <a:pt x="3" y="0"/>
                    </a:cubicBezTo>
                    <a:cubicBezTo>
                      <a:pt x="6" y="3"/>
                      <a:pt x="6" y="7"/>
                      <a:pt x="1" y="8"/>
                    </a:cubicBezTo>
                    <a:cubicBezTo>
                      <a:pt x="0" y="6"/>
                      <a:pt x="2" y="5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1" name="Freeform 2017">
                <a:extLst>
                  <a:ext uri="{FF2B5EF4-FFF2-40B4-BE49-F238E27FC236}">
                    <a16:creationId xmlns:a16="http://schemas.microsoft.com/office/drawing/2014/main" id="{293E1EDA-A9B4-4EA9-B2F3-3B35972D1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143"/>
                <a:ext cx="4" cy="6"/>
              </a:xfrm>
              <a:custGeom>
                <a:avLst/>
                <a:gdLst>
                  <a:gd name="T0" fmla="*/ 8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2"/>
                      <a:pt x="1" y="3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2" name="Freeform 2018">
                <a:extLst>
                  <a:ext uri="{FF2B5EF4-FFF2-40B4-BE49-F238E27FC236}">
                    <a16:creationId xmlns:a16="http://schemas.microsoft.com/office/drawing/2014/main" id="{7CFFBA43-FA7D-4FA3-BEF7-C8DA07696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076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3" name="Freeform 2019">
                <a:extLst>
                  <a:ext uri="{FF2B5EF4-FFF2-40B4-BE49-F238E27FC236}">
                    <a16:creationId xmlns:a16="http://schemas.microsoft.com/office/drawing/2014/main" id="{39509F07-3E21-4E5C-9057-9EED060D1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072"/>
                <a:ext cx="17" cy="41"/>
              </a:xfrm>
              <a:custGeom>
                <a:avLst/>
                <a:gdLst>
                  <a:gd name="T0" fmla="*/ 21 w 9"/>
                  <a:gd name="T1" fmla="*/ 119 h 21"/>
                  <a:gd name="T2" fmla="*/ 0 w 9"/>
                  <a:gd name="T3" fmla="*/ 148 h 21"/>
                  <a:gd name="T4" fmla="*/ 28 w 9"/>
                  <a:gd name="T5" fmla="*/ 53 h 21"/>
                  <a:gd name="T6" fmla="*/ 47 w 9"/>
                  <a:gd name="T7" fmla="*/ 8 h 21"/>
                  <a:gd name="T8" fmla="*/ 28 w 9"/>
                  <a:gd name="T9" fmla="*/ 2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3" y="16"/>
                    </a:moveTo>
                    <a:cubicBezTo>
                      <a:pt x="1" y="17"/>
                      <a:pt x="0" y="18"/>
                      <a:pt x="0" y="20"/>
                    </a:cubicBezTo>
                    <a:cubicBezTo>
                      <a:pt x="9" y="21"/>
                      <a:pt x="9" y="11"/>
                      <a:pt x="4" y="7"/>
                    </a:cubicBezTo>
                    <a:cubicBezTo>
                      <a:pt x="5" y="6"/>
                      <a:pt x="6" y="4"/>
                      <a:pt x="7" y="1"/>
                    </a:cubicBezTo>
                    <a:cubicBezTo>
                      <a:pt x="6" y="0"/>
                      <a:pt x="5" y="1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4" name="Freeform 2020">
                <a:extLst>
                  <a:ext uri="{FF2B5EF4-FFF2-40B4-BE49-F238E27FC236}">
                    <a16:creationId xmlns:a16="http://schemas.microsoft.com/office/drawing/2014/main" id="{8197C6B6-E724-4666-B7AD-6C0A90EEC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137"/>
                <a:ext cx="2" cy="6"/>
              </a:xfrm>
              <a:custGeom>
                <a:avLst/>
                <a:gdLst>
                  <a:gd name="T0" fmla="*/ 8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5" name="Freeform 2021">
                <a:extLst>
                  <a:ext uri="{FF2B5EF4-FFF2-40B4-BE49-F238E27FC236}">
                    <a16:creationId xmlns:a16="http://schemas.microsoft.com/office/drawing/2014/main" id="{74E4CBC4-98FD-41D6-A2EA-CD28FB1F6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109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6" name="Freeform 2022">
                <a:extLst>
                  <a:ext uri="{FF2B5EF4-FFF2-40B4-BE49-F238E27FC236}">
                    <a16:creationId xmlns:a16="http://schemas.microsoft.com/office/drawing/2014/main" id="{E4D238A4-5D0D-4128-9465-3A0230970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027"/>
                <a:ext cx="7" cy="12"/>
              </a:xfrm>
              <a:custGeom>
                <a:avLst/>
                <a:gdLst>
                  <a:gd name="T0" fmla="*/ 21 w 4"/>
                  <a:gd name="T1" fmla="*/ 0 h 6"/>
                  <a:gd name="T2" fmla="*/ 7 w 4"/>
                  <a:gd name="T3" fmla="*/ 48 h 6"/>
                  <a:gd name="T4" fmla="*/ 21 w 4"/>
                  <a:gd name="T5" fmla="*/ 4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2"/>
                      <a:pt x="0" y="4"/>
                      <a:pt x="1" y="6"/>
                    </a:cubicBezTo>
                    <a:cubicBezTo>
                      <a:pt x="3" y="6"/>
                      <a:pt x="3" y="6"/>
                      <a:pt x="4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7" name="Freeform 2023">
                <a:extLst>
                  <a:ext uri="{FF2B5EF4-FFF2-40B4-BE49-F238E27FC236}">
                    <a16:creationId xmlns:a16="http://schemas.microsoft.com/office/drawing/2014/main" id="{A9759A42-C415-480D-9FB4-31EE80564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982"/>
                <a:ext cx="16" cy="25"/>
              </a:xfrm>
              <a:custGeom>
                <a:avLst/>
                <a:gdLst>
                  <a:gd name="T0" fmla="*/ 12 w 9"/>
                  <a:gd name="T1" fmla="*/ 48 h 13"/>
                  <a:gd name="T2" fmla="*/ 12 w 9"/>
                  <a:gd name="T3" fmla="*/ 92 h 13"/>
                  <a:gd name="T4" fmla="*/ 7 w 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7"/>
                    </a:moveTo>
                    <a:cubicBezTo>
                      <a:pt x="1" y="9"/>
                      <a:pt x="0" y="10"/>
                      <a:pt x="2" y="13"/>
                    </a:cubicBezTo>
                    <a:cubicBezTo>
                      <a:pt x="9" y="11"/>
                      <a:pt x="6" y="3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8" name="Freeform 2024">
                <a:extLst>
                  <a:ext uri="{FF2B5EF4-FFF2-40B4-BE49-F238E27FC236}">
                    <a16:creationId xmlns:a16="http://schemas.microsoft.com/office/drawing/2014/main" id="{F242A241-11C2-4BA9-9813-0961D9A2A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939"/>
                <a:ext cx="11" cy="11"/>
              </a:xfrm>
              <a:custGeom>
                <a:avLst/>
                <a:gdLst>
                  <a:gd name="T0" fmla="*/ 0 w 6"/>
                  <a:gd name="T1" fmla="*/ 0 h 6"/>
                  <a:gd name="T2" fmla="*/ 24 w 6"/>
                  <a:gd name="T3" fmla="*/ 37 h 6"/>
                  <a:gd name="T4" fmla="*/ 20 w 6"/>
                  <a:gd name="T5" fmla="*/ 7 h 6"/>
                  <a:gd name="T6" fmla="*/ 7 w 6"/>
                  <a:gd name="T7" fmla="*/ 1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0" y="3"/>
                      <a:pt x="1" y="6"/>
                      <a:pt x="4" y="6"/>
                    </a:cubicBezTo>
                    <a:cubicBezTo>
                      <a:pt x="6" y="3"/>
                      <a:pt x="5" y="4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09" name="Freeform 2025">
                <a:extLst>
                  <a:ext uri="{FF2B5EF4-FFF2-40B4-BE49-F238E27FC236}">
                    <a16:creationId xmlns:a16="http://schemas.microsoft.com/office/drawing/2014/main" id="{DB3CFA5F-3CB6-4DF3-A9A3-17D075755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6" y="1872"/>
                <a:ext cx="11" cy="16"/>
              </a:xfrm>
              <a:custGeom>
                <a:avLst/>
                <a:gdLst>
                  <a:gd name="T0" fmla="*/ 0 w 6"/>
                  <a:gd name="T1" fmla="*/ 40 h 8"/>
                  <a:gd name="T2" fmla="*/ 13 w 6"/>
                  <a:gd name="T3" fmla="*/ 64 h 8"/>
                  <a:gd name="T4" fmla="*/ 13 w 6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cubicBezTo>
                      <a:pt x="0" y="7"/>
                      <a:pt x="1" y="7"/>
                      <a:pt x="2" y="8"/>
                    </a:cubicBezTo>
                    <a:cubicBezTo>
                      <a:pt x="6" y="4"/>
                      <a:pt x="3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0" name="Freeform 2026">
                <a:extLst>
                  <a:ext uri="{FF2B5EF4-FFF2-40B4-BE49-F238E27FC236}">
                    <a16:creationId xmlns:a16="http://schemas.microsoft.com/office/drawing/2014/main" id="{0C111BD7-58D4-4F1C-9F32-3EDD0DF21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734"/>
                <a:ext cx="31" cy="34"/>
              </a:xfrm>
              <a:custGeom>
                <a:avLst/>
                <a:gdLst>
                  <a:gd name="T0" fmla="*/ 44 w 17"/>
                  <a:gd name="T1" fmla="*/ 96 h 17"/>
                  <a:gd name="T2" fmla="*/ 44 w 17"/>
                  <a:gd name="T3" fmla="*/ 136 h 17"/>
                  <a:gd name="T4" fmla="*/ 13 w 17"/>
                  <a:gd name="T5" fmla="*/ 104 h 17"/>
                  <a:gd name="T6" fmla="*/ 36 w 17"/>
                  <a:gd name="T7" fmla="*/ 1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7">
                    <a:moveTo>
                      <a:pt x="7" y="12"/>
                    </a:moveTo>
                    <a:cubicBezTo>
                      <a:pt x="5" y="13"/>
                      <a:pt x="5" y="15"/>
                      <a:pt x="7" y="17"/>
                    </a:cubicBezTo>
                    <a:cubicBezTo>
                      <a:pt x="17" y="11"/>
                      <a:pt x="0" y="0"/>
                      <a:pt x="2" y="13"/>
                    </a:cubicBezTo>
                    <a:cubicBezTo>
                      <a:pt x="3" y="14"/>
                      <a:pt x="4" y="15"/>
                      <a:pt x="6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1" name="Freeform 2027">
                <a:extLst>
                  <a:ext uri="{FF2B5EF4-FFF2-40B4-BE49-F238E27FC236}">
                    <a16:creationId xmlns:a16="http://schemas.microsoft.com/office/drawing/2014/main" id="{FBFFB61E-C4DB-4E12-AB24-39909C95E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734"/>
                <a:ext cx="15" cy="18"/>
              </a:xfrm>
              <a:custGeom>
                <a:avLst/>
                <a:gdLst>
                  <a:gd name="T0" fmla="*/ 21 w 8"/>
                  <a:gd name="T1" fmla="*/ 48 h 9"/>
                  <a:gd name="T2" fmla="*/ 32 w 8"/>
                  <a:gd name="T3" fmla="*/ 72 h 9"/>
                  <a:gd name="T4" fmla="*/ 21 w 8"/>
                  <a:gd name="T5" fmla="*/ 0 h 9"/>
                  <a:gd name="T6" fmla="*/ 0 w 8"/>
                  <a:gd name="T7" fmla="*/ 4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3" y="6"/>
                    </a:moveTo>
                    <a:cubicBezTo>
                      <a:pt x="3" y="7"/>
                      <a:pt x="2" y="9"/>
                      <a:pt x="5" y="9"/>
                    </a:cubicBezTo>
                    <a:cubicBezTo>
                      <a:pt x="8" y="5"/>
                      <a:pt x="7" y="1"/>
                      <a:pt x="3" y="0"/>
                    </a:cubicBezTo>
                    <a:cubicBezTo>
                      <a:pt x="1" y="2"/>
                      <a:pt x="0" y="3"/>
                      <a:pt x="0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2" name="Freeform 2028">
                <a:extLst>
                  <a:ext uri="{FF2B5EF4-FFF2-40B4-BE49-F238E27FC236}">
                    <a16:creationId xmlns:a16="http://schemas.microsoft.com/office/drawing/2014/main" id="{BD7F9AD7-8676-47EE-9C05-27C84DDD6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791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3" name="Freeform 2029">
                <a:extLst>
                  <a:ext uri="{FF2B5EF4-FFF2-40B4-BE49-F238E27FC236}">
                    <a16:creationId xmlns:a16="http://schemas.microsoft.com/office/drawing/2014/main" id="{E4D83ADF-F4C5-4EF9-818F-D9945311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2" y="1723"/>
                <a:ext cx="5" cy="9"/>
              </a:xfrm>
              <a:custGeom>
                <a:avLst/>
                <a:gdLst>
                  <a:gd name="T0" fmla="*/ 13 w 3"/>
                  <a:gd name="T1" fmla="*/ 16 h 5"/>
                  <a:gd name="T2" fmla="*/ 5 w 3"/>
                  <a:gd name="T3" fmla="*/ 0 h 5"/>
                  <a:gd name="T4" fmla="*/ 8 w 3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3" y="1"/>
                      <a:pt x="1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4" name="Freeform 2030">
                <a:extLst>
                  <a:ext uri="{FF2B5EF4-FFF2-40B4-BE49-F238E27FC236}">
                    <a16:creationId xmlns:a16="http://schemas.microsoft.com/office/drawing/2014/main" id="{91776C30-5A14-4608-93F0-6A34AB03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658"/>
                <a:ext cx="5" cy="6"/>
              </a:xfrm>
              <a:custGeom>
                <a:avLst/>
                <a:gdLst>
                  <a:gd name="T0" fmla="*/ 0 w 3"/>
                  <a:gd name="T1" fmla="*/ 24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5" name="Freeform 2031">
                <a:extLst>
                  <a:ext uri="{FF2B5EF4-FFF2-40B4-BE49-F238E27FC236}">
                    <a16:creationId xmlns:a16="http://schemas.microsoft.com/office/drawing/2014/main" id="{B35F2BEC-F74E-42D7-B54E-1BCC83798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169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6" name="Freeform 2032">
                <a:extLst>
                  <a:ext uri="{FF2B5EF4-FFF2-40B4-BE49-F238E27FC236}">
                    <a16:creationId xmlns:a16="http://schemas.microsoft.com/office/drawing/2014/main" id="{22EC5B7B-48B9-4FE4-AA93-1BF9F69F3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9" y="1568"/>
                <a:ext cx="1" cy="7"/>
              </a:xfrm>
              <a:custGeom>
                <a:avLst/>
                <a:gdLst>
                  <a:gd name="T0" fmla="*/ 0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7" name="Freeform 2033">
                <a:extLst>
                  <a:ext uri="{FF2B5EF4-FFF2-40B4-BE49-F238E27FC236}">
                    <a16:creationId xmlns:a16="http://schemas.microsoft.com/office/drawing/2014/main" id="{4603069A-9083-4F70-98A2-9D11390A3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" y="1491"/>
                <a:ext cx="7" cy="6"/>
              </a:xfrm>
              <a:custGeom>
                <a:avLst/>
                <a:gdLst>
                  <a:gd name="T0" fmla="*/ 0 w 4"/>
                  <a:gd name="T1" fmla="*/ 16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8" name="Freeform 2034">
                <a:extLst>
                  <a:ext uri="{FF2B5EF4-FFF2-40B4-BE49-F238E27FC236}">
                    <a16:creationId xmlns:a16="http://schemas.microsoft.com/office/drawing/2014/main" id="{7F67B5B2-95F8-452A-A4E8-B5BAEFD1F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491"/>
                <a:ext cx="9" cy="6"/>
              </a:xfrm>
              <a:custGeom>
                <a:avLst/>
                <a:gdLst>
                  <a:gd name="T0" fmla="*/ 7 w 5"/>
                  <a:gd name="T1" fmla="*/ 24 h 3"/>
                  <a:gd name="T2" fmla="*/ 7 w 5"/>
                  <a:gd name="T3" fmla="*/ 0 h 3"/>
                  <a:gd name="T4" fmla="*/ 7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5" y="2"/>
                      <a:pt x="2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19" name="Freeform 2035">
                <a:extLst>
                  <a:ext uri="{FF2B5EF4-FFF2-40B4-BE49-F238E27FC236}">
                    <a16:creationId xmlns:a16="http://schemas.microsoft.com/office/drawing/2014/main" id="{B8892E23-D7FF-4F2D-93F9-9D552D0FB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428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0" name="Freeform 2036">
                <a:extLst>
                  <a:ext uri="{FF2B5EF4-FFF2-40B4-BE49-F238E27FC236}">
                    <a16:creationId xmlns:a16="http://schemas.microsoft.com/office/drawing/2014/main" id="{710F0A86-CD67-4628-8E1D-2C0345A0E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389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1" name="Freeform 2037">
                <a:extLst>
                  <a:ext uri="{FF2B5EF4-FFF2-40B4-BE49-F238E27FC236}">
                    <a16:creationId xmlns:a16="http://schemas.microsoft.com/office/drawing/2014/main" id="{114406FC-27B2-4D8D-B183-DEE8E902F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348"/>
                <a:ext cx="7" cy="5"/>
              </a:xfrm>
              <a:custGeom>
                <a:avLst/>
                <a:gdLst>
                  <a:gd name="T0" fmla="*/ 0 w 4"/>
                  <a:gd name="T1" fmla="*/ 13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2" name="Freeform 2038">
                <a:extLst>
                  <a:ext uri="{FF2B5EF4-FFF2-40B4-BE49-F238E27FC236}">
                    <a16:creationId xmlns:a16="http://schemas.microsoft.com/office/drawing/2014/main" id="{650BBF14-FE25-4844-9938-76BC8F1EC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395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3" name="Freeform 2039">
                <a:extLst>
                  <a:ext uri="{FF2B5EF4-FFF2-40B4-BE49-F238E27FC236}">
                    <a16:creationId xmlns:a16="http://schemas.microsoft.com/office/drawing/2014/main" id="{0AB28AD5-66D4-46D4-9780-1D8D52F54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363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4" name="Freeform 2040">
                <a:extLst>
                  <a:ext uri="{FF2B5EF4-FFF2-40B4-BE49-F238E27FC236}">
                    <a16:creationId xmlns:a16="http://schemas.microsoft.com/office/drawing/2014/main" id="{0BF68B91-3766-445A-84B0-DA2FB4947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644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5" name="Freeform 2041">
                <a:extLst>
                  <a:ext uri="{FF2B5EF4-FFF2-40B4-BE49-F238E27FC236}">
                    <a16:creationId xmlns:a16="http://schemas.microsoft.com/office/drawing/2014/main" id="{22AE120E-FF8C-41A2-B45C-AC8A29C71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611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6" name="Freeform 2042">
                <a:extLst>
                  <a:ext uri="{FF2B5EF4-FFF2-40B4-BE49-F238E27FC236}">
                    <a16:creationId xmlns:a16="http://schemas.microsoft.com/office/drawing/2014/main" id="{08B0A65B-5FD3-44B6-BD4E-E5FB8ECFD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856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7" name="Freeform 2043">
                <a:extLst>
                  <a:ext uri="{FF2B5EF4-FFF2-40B4-BE49-F238E27FC236}">
                    <a16:creationId xmlns:a16="http://schemas.microsoft.com/office/drawing/2014/main" id="{5ACDE7F9-64F9-43B7-B5EE-152B055A2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966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8" name="Freeform 2044">
                <a:extLst>
                  <a:ext uri="{FF2B5EF4-FFF2-40B4-BE49-F238E27FC236}">
                    <a16:creationId xmlns:a16="http://schemas.microsoft.com/office/drawing/2014/main" id="{62D84D3D-86CC-4A02-9C18-580CD4773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937"/>
                <a:ext cx="5" cy="2"/>
              </a:xfrm>
              <a:custGeom>
                <a:avLst/>
                <a:gdLst>
                  <a:gd name="T0" fmla="*/ 0 w 3"/>
                  <a:gd name="T1" fmla="*/ 8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29" name="Freeform 2045">
                <a:extLst>
                  <a:ext uri="{FF2B5EF4-FFF2-40B4-BE49-F238E27FC236}">
                    <a16:creationId xmlns:a16="http://schemas.microsoft.com/office/drawing/2014/main" id="{7C20CA26-AEC4-4088-A8AC-8287EEE2A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2314"/>
                <a:ext cx="4" cy="9"/>
              </a:xfrm>
              <a:custGeom>
                <a:avLst/>
                <a:gdLst>
                  <a:gd name="T0" fmla="*/ 0 w 2"/>
                  <a:gd name="T1" fmla="*/ 29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0" name="Freeform 2046">
                <a:extLst>
                  <a:ext uri="{FF2B5EF4-FFF2-40B4-BE49-F238E27FC236}">
                    <a16:creationId xmlns:a16="http://schemas.microsoft.com/office/drawing/2014/main" id="{3D4D894D-94AD-4E24-B0F7-5DBBB74C5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2176"/>
                <a:ext cx="10" cy="6"/>
              </a:xfrm>
              <a:custGeom>
                <a:avLst/>
                <a:gdLst>
                  <a:gd name="T0" fmla="*/ 40 w 5"/>
                  <a:gd name="T1" fmla="*/ 24 h 3"/>
                  <a:gd name="T2" fmla="*/ 8 w 5"/>
                  <a:gd name="T3" fmla="*/ 0 h 3"/>
                  <a:gd name="T4" fmla="*/ 8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1"/>
                      <a:pt x="3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1" name="Freeform 2047">
                <a:extLst>
                  <a:ext uri="{FF2B5EF4-FFF2-40B4-BE49-F238E27FC236}">
                    <a16:creationId xmlns:a16="http://schemas.microsoft.com/office/drawing/2014/main" id="{C920A138-6541-4F39-8C49-6AD60294B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2259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2" name="Freeform 2048">
                <a:extLst>
                  <a:ext uri="{FF2B5EF4-FFF2-40B4-BE49-F238E27FC236}">
                    <a16:creationId xmlns:a16="http://schemas.microsoft.com/office/drawing/2014/main" id="{3B5A87B1-3076-49B5-B468-4F0E89DE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208"/>
                <a:ext cx="7" cy="9"/>
              </a:xfrm>
              <a:custGeom>
                <a:avLst/>
                <a:gdLst>
                  <a:gd name="T0" fmla="*/ 12 w 4"/>
                  <a:gd name="T1" fmla="*/ 0 h 5"/>
                  <a:gd name="T2" fmla="*/ 7 w 4"/>
                  <a:gd name="T3" fmla="*/ 23 h 5"/>
                  <a:gd name="T4" fmla="*/ 21 w 4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3" y="5"/>
                      <a:pt x="3" y="4"/>
                      <a:pt x="4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3" name="Freeform 2049">
                <a:extLst>
                  <a:ext uri="{FF2B5EF4-FFF2-40B4-BE49-F238E27FC236}">
                    <a16:creationId xmlns:a16="http://schemas.microsoft.com/office/drawing/2014/main" id="{BF65674E-226D-4CA4-AD29-46B077B90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270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4" name="Freeform 2050">
                <a:extLst>
                  <a:ext uri="{FF2B5EF4-FFF2-40B4-BE49-F238E27FC236}">
                    <a16:creationId xmlns:a16="http://schemas.microsoft.com/office/drawing/2014/main" id="{34A18048-7E3A-4743-A3E7-7703409FF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2316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5" name="Freeform 2051">
                <a:extLst>
                  <a:ext uri="{FF2B5EF4-FFF2-40B4-BE49-F238E27FC236}">
                    <a16:creationId xmlns:a16="http://schemas.microsoft.com/office/drawing/2014/main" id="{BF682E32-8726-49EC-B227-B5E8AE10C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302"/>
                <a:ext cx="5" cy="10"/>
              </a:xfrm>
              <a:custGeom>
                <a:avLst/>
                <a:gdLst>
                  <a:gd name="T0" fmla="*/ 13 w 3"/>
                  <a:gd name="T1" fmla="*/ 40 h 5"/>
                  <a:gd name="T2" fmla="*/ 5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2" y="4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6" name="Freeform 2052">
                <a:extLst>
                  <a:ext uri="{FF2B5EF4-FFF2-40B4-BE49-F238E27FC236}">
                    <a16:creationId xmlns:a16="http://schemas.microsoft.com/office/drawing/2014/main" id="{C3A49DA4-0C85-4BDA-A46D-F37559277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251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24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4" y="2"/>
                      <a:pt x="2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7" name="Freeform 2053">
                <a:extLst>
                  <a:ext uri="{FF2B5EF4-FFF2-40B4-BE49-F238E27FC236}">
                    <a16:creationId xmlns:a16="http://schemas.microsoft.com/office/drawing/2014/main" id="{A0108DCA-596D-4574-9A44-3ECA512CB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172"/>
                <a:ext cx="7" cy="18"/>
              </a:xfrm>
              <a:custGeom>
                <a:avLst/>
                <a:gdLst>
                  <a:gd name="T0" fmla="*/ 7 w 4"/>
                  <a:gd name="T1" fmla="*/ 72 h 9"/>
                  <a:gd name="T2" fmla="*/ 7 w 4"/>
                  <a:gd name="T3" fmla="*/ 0 h 9"/>
                  <a:gd name="T4" fmla="*/ 21 w 4"/>
                  <a:gd name="T5" fmla="*/ 4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1" y="9"/>
                    </a:moveTo>
                    <a:cubicBezTo>
                      <a:pt x="0" y="6"/>
                      <a:pt x="0" y="2"/>
                      <a:pt x="1" y="0"/>
                    </a:cubicBezTo>
                    <a:cubicBezTo>
                      <a:pt x="3" y="1"/>
                      <a:pt x="3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8" name="Freeform 2054">
                <a:extLst>
                  <a:ext uri="{FF2B5EF4-FFF2-40B4-BE49-F238E27FC236}">
                    <a16:creationId xmlns:a16="http://schemas.microsoft.com/office/drawing/2014/main" id="{8D87B2C7-5106-490A-B12C-6353FE5C0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184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39" name="Freeform 2055">
                <a:extLst>
                  <a:ext uri="{FF2B5EF4-FFF2-40B4-BE49-F238E27FC236}">
                    <a16:creationId xmlns:a16="http://schemas.microsoft.com/office/drawing/2014/main" id="{25A0C20F-9B7A-4639-80E7-513332658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2229"/>
                <a:ext cx="6" cy="4"/>
              </a:xfrm>
              <a:custGeom>
                <a:avLst/>
                <a:gdLst>
                  <a:gd name="T0" fmla="*/ 24 w 3"/>
                  <a:gd name="T1" fmla="*/ 16 h 2"/>
                  <a:gd name="T2" fmla="*/ 1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0" name="Freeform 2056">
                <a:extLst>
                  <a:ext uri="{FF2B5EF4-FFF2-40B4-BE49-F238E27FC236}">
                    <a16:creationId xmlns:a16="http://schemas.microsoft.com/office/drawing/2014/main" id="{2AB79A7E-2402-47D6-AA41-A4474AAF5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568"/>
                <a:ext cx="4" cy="3"/>
              </a:xfrm>
              <a:custGeom>
                <a:avLst/>
                <a:gdLst>
                  <a:gd name="T0" fmla="*/ 16 w 2"/>
                  <a:gd name="T1" fmla="*/ 5 h 2"/>
                  <a:gd name="T2" fmla="*/ 0 w 2"/>
                  <a:gd name="T3" fmla="*/ 5 h 2"/>
                  <a:gd name="T4" fmla="*/ 8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1" name="Freeform 2057">
                <a:extLst>
                  <a:ext uri="{FF2B5EF4-FFF2-40B4-BE49-F238E27FC236}">
                    <a16:creationId xmlns:a16="http://schemas.microsoft.com/office/drawing/2014/main" id="{001A0C9C-A3B8-4AAC-9406-4ABAD409C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9" y="1750"/>
                <a:ext cx="42" cy="20"/>
              </a:xfrm>
              <a:custGeom>
                <a:avLst/>
                <a:gdLst>
                  <a:gd name="T0" fmla="*/ 44 w 23"/>
                  <a:gd name="T1" fmla="*/ 24 h 10"/>
                  <a:gd name="T2" fmla="*/ 37 w 23"/>
                  <a:gd name="T3" fmla="*/ 80 h 10"/>
                  <a:gd name="T4" fmla="*/ 44 w 23"/>
                  <a:gd name="T5" fmla="*/ 8 h 10"/>
                  <a:gd name="T6" fmla="*/ 13 w 23"/>
                  <a:gd name="T7" fmla="*/ 56 h 10"/>
                  <a:gd name="T8" fmla="*/ 89 w 23"/>
                  <a:gd name="T9" fmla="*/ 8 h 10"/>
                  <a:gd name="T10" fmla="*/ 86 w 23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0">
                    <a:moveTo>
                      <a:pt x="7" y="3"/>
                    </a:moveTo>
                    <a:cubicBezTo>
                      <a:pt x="3" y="4"/>
                      <a:pt x="3" y="8"/>
                      <a:pt x="6" y="10"/>
                    </a:cubicBezTo>
                    <a:cubicBezTo>
                      <a:pt x="10" y="9"/>
                      <a:pt x="12" y="2"/>
                      <a:pt x="7" y="1"/>
                    </a:cubicBezTo>
                    <a:cubicBezTo>
                      <a:pt x="4" y="0"/>
                      <a:pt x="0" y="4"/>
                      <a:pt x="2" y="7"/>
                    </a:cubicBezTo>
                    <a:cubicBezTo>
                      <a:pt x="4" y="9"/>
                      <a:pt x="23" y="6"/>
                      <a:pt x="15" y="1"/>
                    </a:cubicBezTo>
                    <a:cubicBezTo>
                      <a:pt x="14" y="1"/>
                      <a:pt x="14" y="1"/>
                      <a:pt x="1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2" name="Freeform 2058">
                <a:extLst>
                  <a:ext uri="{FF2B5EF4-FFF2-40B4-BE49-F238E27FC236}">
                    <a16:creationId xmlns:a16="http://schemas.microsoft.com/office/drawing/2014/main" id="{A47A162B-9144-4432-B6E1-6695DFDD5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1803"/>
                <a:ext cx="37" cy="59"/>
              </a:xfrm>
              <a:custGeom>
                <a:avLst/>
                <a:gdLst>
                  <a:gd name="T0" fmla="*/ 81 w 20"/>
                  <a:gd name="T1" fmla="*/ 92 h 30"/>
                  <a:gd name="T2" fmla="*/ 96 w 20"/>
                  <a:gd name="T3" fmla="*/ 108 h 30"/>
                  <a:gd name="T4" fmla="*/ 65 w 20"/>
                  <a:gd name="T5" fmla="*/ 11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0">
                    <a:moveTo>
                      <a:pt x="13" y="12"/>
                    </a:moveTo>
                    <a:cubicBezTo>
                      <a:pt x="3" y="4"/>
                      <a:pt x="9" y="30"/>
                      <a:pt x="15" y="14"/>
                    </a:cubicBezTo>
                    <a:cubicBezTo>
                      <a:pt x="20" y="0"/>
                      <a:pt x="0" y="10"/>
                      <a:pt x="10" y="1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3" name="Freeform 2059">
                <a:extLst>
                  <a:ext uri="{FF2B5EF4-FFF2-40B4-BE49-F238E27FC236}">
                    <a16:creationId xmlns:a16="http://schemas.microsoft.com/office/drawing/2014/main" id="{3BF35B33-51CE-4185-A2D1-42E574312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650"/>
                <a:ext cx="21" cy="18"/>
              </a:xfrm>
              <a:custGeom>
                <a:avLst/>
                <a:gdLst>
                  <a:gd name="T0" fmla="*/ 15 w 11"/>
                  <a:gd name="T1" fmla="*/ 16 h 9"/>
                  <a:gd name="T2" fmla="*/ 40 w 11"/>
                  <a:gd name="T3" fmla="*/ 64 h 9"/>
                  <a:gd name="T4" fmla="*/ 21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2" y="2"/>
                    </a:moveTo>
                    <a:cubicBezTo>
                      <a:pt x="0" y="5"/>
                      <a:pt x="2" y="9"/>
                      <a:pt x="6" y="8"/>
                    </a:cubicBezTo>
                    <a:cubicBezTo>
                      <a:pt x="11" y="6"/>
                      <a:pt x="8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4" name="Freeform 2060">
                <a:extLst>
                  <a:ext uri="{FF2B5EF4-FFF2-40B4-BE49-F238E27FC236}">
                    <a16:creationId xmlns:a16="http://schemas.microsoft.com/office/drawing/2014/main" id="{C53958AE-1C3A-4E5D-B693-EF37B882A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556"/>
                <a:ext cx="7" cy="12"/>
              </a:xfrm>
              <a:custGeom>
                <a:avLst/>
                <a:gdLst>
                  <a:gd name="T0" fmla="*/ 12 w 4"/>
                  <a:gd name="T1" fmla="*/ 48 h 6"/>
                  <a:gd name="T2" fmla="*/ 7 w 4"/>
                  <a:gd name="T3" fmla="*/ 8 h 6"/>
                  <a:gd name="T4" fmla="*/ 7 w 4"/>
                  <a:gd name="T5" fmla="*/ 48 h 6"/>
                  <a:gd name="T6" fmla="*/ 12 w 4"/>
                  <a:gd name="T7" fmla="*/ 0 h 6"/>
                  <a:gd name="T8" fmla="*/ 21 w 4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2" y="4"/>
                      <a:pt x="2" y="3"/>
                      <a:pt x="1" y="1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2" y="4"/>
                      <a:pt x="3" y="2"/>
                      <a:pt x="2" y="0"/>
                    </a:cubicBezTo>
                    <a:cubicBezTo>
                      <a:pt x="0" y="3"/>
                      <a:pt x="2" y="3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5" name="Freeform 2061">
                <a:extLst>
                  <a:ext uri="{FF2B5EF4-FFF2-40B4-BE49-F238E27FC236}">
                    <a16:creationId xmlns:a16="http://schemas.microsoft.com/office/drawing/2014/main" id="{9F3EAEF4-C7F8-4992-A777-EF7E8167C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550"/>
                <a:ext cx="15" cy="10"/>
              </a:xfrm>
              <a:custGeom>
                <a:avLst/>
                <a:gdLst>
                  <a:gd name="T0" fmla="*/ 39 w 8"/>
                  <a:gd name="T1" fmla="*/ 24 h 5"/>
                  <a:gd name="T2" fmla="*/ 39 w 8"/>
                  <a:gd name="T3" fmla="*/ 0 h 5"/>
                  <a:gd name="T4" fmla="*/ 0 w 8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6" y="3"/>
                    </a:moveTo>
                    <a:cubicBezTo>
                      <a:pt x="8" y="3"/>
                      <a:pt x="8" y="2"/>
                      <a:pt x="6" y="0"/>
                    </a:cubicBezTo>
                    <a:cubicBezTo>
                      <a:pt x="4" y="1"/>
                      <a:pt x="1" y="3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6" name="Freeform 2062">
                <a:extLst>
                  <a:ext uri="{FF2B5EF4-FFF2-40B4-BE49-F238E27FC236}">
                    <a16:creationId xmlns:a16="http://schemas.microsoft.com/office/drawing/2014/main" id="{8B1902AE-5D1E-4AEC-AE40-237EE9CBA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566"/>
                <a:ext cx="14" cy="15"/>
              </a:xfrm>
              <a:custGeom>
                <a:avLst/>
                <a:gdLst>
                  <a:gd name="T0" fmla="*/ 16 w 8"/>
                  <a:gd name="T1" fmla="*/ 8 h 8"/>
                  <a:gd name="T2" fmla="*/ 7 w 8"/>
                  <a:gd name="T3" fmla="*/ 45 h 8"/>
                  <a:gd name="T4" fmla="*/ 33 w 8"/>
                  <a:gd name="T5" fmla="*/ 8 h 8"/>
                  <a:gd name="T6" fmla="*/ 12 w 8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1"/>
                    </a:moveTo>
                    <a:cubicBezTo>
                      <a:pt x="1" y="3"/>
                      <a:pt x="0" y="5"/>
                      <a:pt x="1" y="7"/>
                    </a:cubicBezTo>
                    <a:cubicBezTo>
                      <a:pt x="5" y="8"/>
                      <a:pt x="8" y="4"/>
                      <a:pt x="6" y="1"/>
                    </a:cubicBezTo>
                    <a:cubicBezTo>
                      <a:pt x="4" y="0"/>
                      <a:pt x="3" y="1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7" name="Freeform 2063">
                <a:extLst>
                  <a:ext uri="{FF2B5EF4-FFF2-40B4-BE49-F238E27FC236}">
                    <a16:creationId xmlns:a16="http://schemas.microsoft.com/office/drawing/2014/main" id="{0884250D-60B2-4CAC-8A33-44A74A4C2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615"/>
                <a:ext cx="9" cy="11"/>
              </a:xfrm>
              <a:custGeom>
                <a:avLst/>
                <a:gdLst>
                  <a:gd name="T0" fmla="*/ 16 w 5"/>
                  <a:gd name="T1" fmla="*/ 31 h 6"/>
                  <a:gd name="T2" fmla="*/ 0 w 5"/>
                  <a:gd name="T3" fmla="*/ 31 h 6"/>
                  <a:gd name="T4" fmla="*/ 13 w 5"/>
                  <a:gd name="T5" fmla="*/ 0 h 6"/>
                  <a:gd name="T6" fmla="*/ 29 w 5"/>
                  <a:gd name="T7" fmla="*/ 24 h 6"/>
                  <a:gd name="T8" fmla="*/ 0 w 5"/>
                  <a:gd name="T9" fmla="*/ 3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2" y="6"/>
                      <a:pt x="1" y="6"/>
                      <a:pt x="0" y="5"/>
                    </a:cubicBezTo>
                    <a:cubicBezTo>
                      <a:pt x="0" y="2"/>
                      <a:pt x="1" y="2"/>
                      <a:pt x="2" y="0"/>
                    </a:cubicBezTo>
                    <a:cubicBezTo>
                      <a:pt x="4" y="2"/>
                      <a:pt x="4" y="2"/>
                      <a:pt x="5" y="4"/>
                    </a:cubicBezTo>
                    <a:cubicBezTo>
                      <a:pt x="3" y="5"/>
                      <a:pt x="1" y="6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8" name="Freeform 2064">
                <a:extLst>
                  <a:ext uri="{FF2B5EF4-FFF2-40B4-BE49-F238E27FC236}">
                    <a16:creationId xmlns:a16="http://schemas.microsoft.com/office/drawing/2014/main" id="{4887CF22-CE3A-4576-A84A-74C80BBF2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1870"/>
                <a:ext cx="13" cy="16"/>
              </a:xfrm>
              <a:custGeom>
                <a:avLst/>
                <a:gdLst>
                  <a:gd name="T0" fmla="*/ 20 w 7"/>
                  <a:gd name="T1" fmla="*/ 40 h 8"/>
                  <a:gd name="T2" fmla="*/ 0 w 7"/>
                  <a:gd name="T3" fmla="*/ 64 h 8"/>
                  <a:gd name="T4" fmla="*/ 45 w 7"/>
                  <a:gd name="T5" fmla="*/ 16 h 8"/>
                  <a:gd name="T6" fmla="*/ 20 w 7"/>
                  <a:gd name="T7" fmla="*/ 2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5"/>
                    </a:moveTo>
                    <a:cubicBezTo>
                      <a:pt x="1" y="6"/>
                      <a:pt x="0" y="5"/>
                      <a:pt x="0" y="8"/>
                    </a:cubicBezTo>
                    <a:cubicBezTo>
                      <a:pt x="3" y="7"/>
                      <a:pt x="5" y="4"/>
                      <a:pt x="7" y="2"/>
                    </a:cubicBezTo>
                    <a:cubicBezTo>
                      <a:pt x="5" y="0"/>
                      <a:pt x="4" y="1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49" name="Freeform 2065">
                <a:extLst>
                  <a:ext uri="{FF2B5EF4-FFF2-40B4-BE49-F238E27FC236}">
                    <a16:creationId xmlns:a16="http://schemas.microsoft.com/office/drawing/2014/main" id="{32DF93DB-9CAC-405E-B078-A9D6F009C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505"/>
                <a:ext cx="5" cy="9"/>
              </a:xfrm>
              <a:custGeom>
                <a:avLst/>
                <a:gdLst>
                  <a:gd name="T0" fmla="*/ 0 w 3"/>
                  <a:gd name="T1" fmla="*/ 13 h 5"/>
                  <a:gd name="T2" fmla="*/ 0 w 3"/>
                  <a:gd name="T3" fmla="*/ 23 h 5"/>
                  <a:gd name="T4" fmla="*/ 13 w 3"/>
                  <a:gd name="T5" fmla="*/ 13 h 5"/>
                  <a:gd name="T6" fmla="*/ 0 w 3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2" y="3"/>
                      <a:pt x="2" y="5"/>
                      <a:pt x="3" y="2"/>
                    </a:cubicBezTo>
                    <a:cubicBezTo>
                      <a:pt x="0" y="0"/>
                      <a:pt x="1" y="3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0" name="Freeform 2066">
                <a:extLst>
                  <a:ext uri="{FF2B5EF4-FFF2-40B4-BE49-F238E27FC236}">
                    <a16:creationId xmlns:a16="http://schemas.microsoft.com/office/drawing/2014/main" id="{5CE69826-71AD-4953-B29A-E92BFE1EB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349"/>
                <a:ext cx="7" cy="10"/>
              </a:xfrm>
              <a:custGeom>
                <a:avLst/>
                <a:gdLst>
                  <a:gd name="T0" fmla="*/ 0 w 4"/>
                  <a:gd name="T1" fmla="*/ 0 h 5"/>
                  <a:gd name="T2" fmla="*/ 7 w 4"/>
                  <a:gd name="T3" fmla="*/ 40 h 5"/>
                  <a:gd name="T4" fmla="*/ 12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1"/>
                      <a:pt x="1" y="4"/>
                      <a:pt x="1" y="5"/>
                    </a:cubicBezTo>
                    <a:cubicBezTo>
                      <a:pt x="3" y="4"/>
                      <a:pt x="4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1" name="Freeform 2067">
                <a:extLst>
                  <a:ext uri="{FF2B5EF4-FFF2-40B4-BE49-F238E27FC236}">
                    <a16:creationId xmlns:a16="http://schemas.microsoft.com/office/drawing/2014/main" id="{AF9C4C0F-B0D5-4C85-9786-DE4A3A131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2373"/>
                <a:ext cx="2" cy="7"/>
              </a:xfrm>
              <a:custGeom>
                <a:avLst/>
                <a:gdLst>
                  <a:gd name="T0" fmla="*/ 8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2" name="Freeform 2068">
                <a:extLst>
                  <a:ext uri="{FF2B5EF4-FFF2-40B4-BE49-F238E27FC236}">
                    <a16:creationId xmlns:a16="http://schemas.microsoft.com/office/drawing/2014/main" id="{51D5AE50-33AC-45FE-82AB-05336BBFB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290"/>
                <a:ext cx="16" cy="20"/>
              </a:xfrm>
              <a:custGeom>
                <a:avLst/>
                <a:gdLst>
                  <a:gd name="T0" fmla="*/ 28 w 9"/>
                  <a:gd name="T1" fmla="*/ 0 h 10"/>
                  <a:gd name="T2" fmla="*/ 16 w 9"/>
                  <a:gd name="T3" fmla="*/ 64 h 10"/>
                  <a:gd name="T4" fmla="*/ 44 w 9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cubicBezTo>
                      <a:pt x="1" y="0"/>
                      <a:pt x="0" y="6"/>
                      <a:pt x="3" y="8"/>
                    </a:cubicBezTo>
                    <a:cubicBezTo>
                      <a:pt x="5" y="10"/>
                      <a:pt x="9" y="7"/>
                      <a:pt x="8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3" name="Freeform 2069">
                <a:extLst>
                  <a:ext uri="{FF2B5EF4-FFF2-40B4-BE49-F238E27FC236}">
                    <a16:creationId xmlns:a16="http://schemas.microsoft.com/office/drawing/2014/main" id="{93A75DDC-2751-4E3B-906E-62ECEA1BD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29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4" name="Freeform 2070">
                <a:extLst>
                  <a:ext uri="{FF2B5EF4-FFF2-40B4-BE49-F238E27FC236}">
                    <a16:creationId xmlns:a16="http://schemas.microsoft.com/office/drawing/2014/main" id="{1794C17A-5315-40C9-A9CE-5AA7CB6B1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312"/>
                <a:ext cx="11" cy="4"/>
              </a:xfrm>
              <a:custGeom>
                <a:avLst/>
                <a:gdLst>
                  <a:gd name="T0" fmla="*/ 0 w 6"/>
                  <a:gd name="T1" fmla="*/ 0 h 2"/>
                  <a:gd name="T2" fmla="*/ 37 w 6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0"/>
                      <a:pt x="4" y="1"/>
                      <a:pt x="6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5" name="Freeform 2071">
                <a:extLst>
                  <a:ext uri="{FF2B5EF4-FFF2-40B4-BE49-F238E27FC236}">
                    <a16:creationId xmlns:a16="http://schemas.microsoft.com/office/drawing/2014/main" id="{A1DFD5AD-9ABD-424E-B832-9A3228D36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384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6" name="Freeform 2072">
                <a:extLst>
                  <a:ext uri="{FF2B5EF4-FFF2-40B4-BE49-F238E27FC236}">
                    <a16:creationId xmlns:a16="http://schemas.microsoft.com/office/drawing/2014/main" id="{462FCF3E-5EA5-42E9-905E-6E7C701E8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345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16 h 3"/>
                  <a:gd name="T4" fmla="*/ 21 w 4"/>
                  <a:gd name="T5" fmla="*/ 8 h 3"/>
                  <a:gd name="T6" fmla="*/ 7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3" y="2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7" name="Freeform 2073">
                <a:extLst>
                  <a:ext uri="{FF2B5EF4-FFF2-40B4-BE49-F238E27FC236}">
                    <a16:creationId xmlns:a16="http://schemas.microsoft.com/office/drawing/2014/main" id="{271B23DF-FCEF-4E73-A1CC-A802EB4D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335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13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2" y="0"/>
                      <a:pt x="2" y="1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8" name="Freeform 2074">
                <a:extLst>
                  <a:ext uri="{FF2B5EF4-FFF2-40B4-BE49-F238E27FC236}">
                    <a16:creationId xmlns:a16="http://schemas.microsoft.com/office/drawing/2014/main" id="{51A61E19-96B4-4F9E-A3E6-FD6B833F7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2378"/>
                <a:ext cx="1" cy="4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16 h 2"/>
                  <a:gd name="T4" fmla="*/ 0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0"/>
                      <a:pt x="0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59" name="Freeform 2075">
                <a:extLst>
                  <a:ext uri="{FF2B5EF4-FFF2-40B4-BE49-F238E27FC236}">
                    <a16:creationId xmlns:a16="http://schemas.microsoft.com/office/drawing/2014/main" id="{C0EEF8F2-AD66-4AAE-B9EC-8D2DA53D9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206"/>
                <a:ext cx="59" cy="43"/>
              </a:xfrm>
              <a:custGeom>
                <a:avLst/>
                <a:gdLst>
                  <a:gd name="T0" fmla="*/ 164 w 32"/>
                  <a:gd name="T1" fmla="*/ 16 h 22"/>
                  <a:gd name="T2" fmla="*/ 149 w 32"/>
                  <a:gd name="T3" fmla="*/ 84 h 22"/>
                  <a:gd name="T4" fmla="*/ 133 w 32"/>
                  <a:gd name="T5" fmla="*/ 16 h 22"/>
                  <a:gd name="T6" fmla="*/ 101 w 32"/>
                  <a:gd name="T7" fmla="*/ 88 h 22"/>
                  <a:gd name="T8" fmla="*/ 133 w 32"/>
                  <a:gd name="T9" fmla="*/ 84 h 22"/>
                  <a:gd name="T10" fmla="*/ 76 w 32"/>
                  <a:gd name="T11" fmla="*/ 127 h 22"/>
                  <a:gd name="T12" fmla="*/ 149 w 32"/>
                  <a:gd name="T13" fmla="*/ 61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26" y="2"/>
                    </a:moveTo>
                    <a:cubicBezTo>
                      <a:pt x="24" y="4"/>
                      <a:pt x="23" y="8"/>
                      <a:pt x="24" y="11"/>
                    </a:cubicBezTo>
                    <a:cubicBezTo>
                      <a:pt x="32" y="10"/>
                      <a:pt x="29" y="0"/>
                      <a:pt x="21" y="2"/>
                    </a:cubicBezTo>
                    <a:cubicBezTo>
                      <a:pt x="18" y="3"/>
                      <a:pt x="13" y="9"/>
                      <a:pt x="16" y="12"/>
                    </a:cubicBezTo>
                    <a:cubicBezTo>
                      <a:pt x="18" y="14"/>
                      <a:pt x="21" y="14"/>
                      <a:pt x="21" y="11"/>
                    </a:cubicBezTo>
                    <a:cubicBezTo>
                      <a:pt x="21" y="3"/>
                      <a:pt x="0" y="9"/>
                      <a:pt x="12" y="17"/>
                    </a:cubicBezTo>
                    <a:cubicBezTo>
                      <a:pt x="20" y="22"/>
                      <a:pt x="23" y="14"/>
                      <a:pt x="24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0" name="Freeform 2076">
                <a:extLst>
                  <a:ext uri="{FF2B5EF4-FFF2-40B4-BE49-F238E27FC236}">
                    <a16:creationId xmlns:a16="http://schemas.microsoft.com/office/drawing/2014/main" id="{9524A3A6-5839-48E1-8FA9-E5A6992CE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245"/>
                <a:ext cx="10" cy="16"/>
              </a:xfrm>
              <a:custGeom>
                <a:avLst/>
                <a:gdLst>
                  <a:gd name="T0" fmla="*/ 8 w 5"/>
                  <a:gd name="T1" fmla="*/ 0 h 8"/>
                  <a:gd name="T2" fmla="*/ 16 w 5"/>
                  <a:gd name="T3" fmla="*/ 64 h 8"/>
                  <a:gd name="T4" fmla="*/ 24 w 5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1" y="0"/>
                    </a:moveTo>
                    <a:cubicBezTo>
                      <a:pt x="0" y="3"/>
                      <a:pt x="0" y="5"/>
                      <a:pt x="2" y="8"/>
                    </a:cubicBezTo>
                    <a:cubicBezTo>
                      <a:pt x="4" y="7"/>
                      <a:pt x="5" y="5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1" name="Freeform 2077">
                <a:extLst>
                  <a:ext uri="{FF2B5EF4-FFF2-40B4-BE49-F238E27FC236}">
                    <a16:creationId xmlns:a16="http://schemas.microsoft.com/office/drawing/2014/main" id="{B8D04B76-33F9-4C0C-B1DB-E4890A01B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742"/>
                <a:ext cx="20" cy="30"/>
              </a:xfrm>
              <a:custGeom>
                <a:avLst/>
                <a:gdLst>
                  <a:gd name="T0" fmla="*/ 53 w 11"/>
                  <a:gd name="T1" fmla="*/ 48 h 15"/>
                  <a:gd name="T2" fmla="*/ 36 w 11"/>
                  <a:gd name="T3" fmla="*/ 104 h 15"/>
                  <a:gd name="T4" fmla="*/ 49 w 11"/>
                  <a:gd name="T5" fmla="*/ 4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9" y="6"/>
                    </a:moveTo>
                    <a:cubicBezTo>
                      <a:pt x="3" y="0"/>
                      <a:pt x="0" y="11"/>
                      <a:pt x="6" y="13"/>
                    </a:cubicBezTo>
                    <a:cubicBezTo>
                      <a:pt x="11" y="15"/>
                      <a:pt x="10" y="7"/>
                      <a:pt x="8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2" name="Freeform 2078">
                <a:extLst>
                  <a:ext uri="{FF2B5EF4-FFF2-40B4-BE49-F238E27FC236}">
                    <a16:creationId xmlns:a16="http://schemas.microsoft.com/office/drawing/2014/main" id="{C20ACF39-2460-4334-86A9-84C6DFB57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709"/>
                <a:ext cx="29" cy="20"/>
              </a:xfrm>
              <a:custGeom>
                <a:avLst/>
                <a:gdLst>
                  <a:gd name="T0" fmla="*/ 24 w 16"/>
                  <a:gd name="T1" fmla="*/ 32 h 10"/>
                  <a:gd name="T2" fmla="*/ 13 w 16"/>
                  <a:gd name="T3" fmla="*/ 24 h 10"/>
                  <a:gd name="T4" fmla="*/ 53 w 16"/>
                  <a:gd name="T5" fmla="*/ 0 h 10"/>
                  <a:gd name="T6" fmla="*/ 96 w 16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4" y="4"/>
                    </a:moveTo>
                    <a:cubicBezTo>
                      <a:pt x="3" y="4"/>
                      <a:pt x="3" y="4"/>
                      <a:pt x="2" y="3"/>
                    </a:cubicBezTo>
                    <a:cubicBezTo>
                      <a:pt x="0" y="10"/>
                      <a:pt x="12" y="6"/>
                      <a:pt x="9" y="0"/>
                    </a:cubicBezTo>
                    <a:cubicBezTo>
                      <a:pt x="11" y="2"/>
                      <a:pt x="14" y="2"/>
                      <a:pt x="1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3" name="Freeform 2079">
                <a:extLst>
                  <a:ext uri="{FF2B5EF4-FFF2-40B4-BE49-F238E27FC236}">
                    <a16:creationId xmlns:a16="http://schemas.microsoft.com/office/drawing/2014/main" id="{C5A28EFA-69C1-4700-94FA-B065F1280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874"/>
                <a:ext cx="28" cy="25"/>
              </a:xfrm>
              <a:custGeom>
                <a:avLst/>
                <a:gdLst>
                  <a:gd name="T0" fmla="*/ 39 w 15"/>
                  <a:gd name="T1" fmla="*/ 29 h 13"/>
                  <a:gd name="T2" fmla="*/ 32 w 15"/>
                  <a:gd name="T3" fmla="*/ 15 h 13"/>
                  <a:gd name="T4" fmla="*/ 77 w 15"/>
                  <a:gd name="T5" fmla="*/ 77 h 13"/>
                  <a:gd name="T6" fmla="*/ 45 w 15"/>
                  <a:gd name="T7" fmla="*/ 3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6" y="4"/>
                    </a:moveTo>
                    <a:cubicBezTo>
                      <a:pt x="6" y="3"/>
                      <a:pt x="6" y="3"/>
                      <a:pt x="5" y="2"/>
                    </a:cubicBezTo>
                    <a:cubicBezTo>
                      <a:pt x="0" y="6"/>
                      <a:pt x="9" y="13"/>
                      <a:pt x="12" y="11"/>
                    </a:cubicBezTo>
                    <a:cubicBezTo>
                      <a:pt x="15" y="8"/>
                      <a:pt x="10" y="0"/>
                      <a:pt x="7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4" name="Freeform 2080">
                <a:extLst>
                  <a:ext uri="{FF2B5EF4-FFF2-40B4-BE49-F238E27FC236}">
                    <a16:creationId xmlns:a16="http://schemas.microsoft.com/office/drawing/2014/main" id="{FBADF491-71E4-47B2-BF7C-046A68889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952"/>
                <a:ext cx="19" cy="26"/>
              </a:xfrm>
              <a:custGeom>
                <a:avLst/>
                <a:gdLst>
                  <a:gd name="T0" fmla="*/ 21 w 10"/>
                  <a:gd name="T1" fmla="*/ 16 h 13"/>
                  <a:gd name="T2" fmla="*/ 15 w 10"/>
                  <a:gd name="T3" fmla="*/ 8 h 13"/>
                  <a:gd name="T4" fmla="*/ 36 w 10"/>
                  <a:gd name="T5" fmla="*/ 104 h 13"/>
                  <a:gd name="T6" fmla="*/ 21 w 10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3" y="2"/>
                    </a:moveTo>
                    <a:cubicBezTo>
                      <a:pt x="3" y="2"/>
                      <a:pt x="2" y="2"/>
                      <a:pt x="2" y="1"/>
                    </a:cubicBezTo>
                    <a:cubicBezTo>
                      <a:pt x="0" y="4"/>
                      <a:pt x="0" y="13"/>
                      <a:pt x="5" y="13"/>
                    </a:cubicBezTo>
                    <a:cubicBezTo>
                      <a:pt x="10" y="12"/>
                      <a:pt x="5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5" name="Freeform 2081">
                <a:extLst>
                  <a:ext uri="{FF2B5EF4-FFF2-40B4-BE49-F238E27FC236}">
                    <a16:creationId xmlns:a16="http://schemas.microsoft.com/office/drawing/2014/main" id="{BCA4C6E8-1E80-4BB1-BD68-09C4C72FE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2056"/>
                <a:ext cx="6" cy="8"/>
              </a:xfrm>
              <a:custGeom>
                <a:avLst/>
                <a:gdLst>
                  <a:gd name="T0" fmla="*/ 24 w 3"/>
                  <a:gd name="T1" fmla="*/ 16 h 4"/>
                  <a:gd name="T2" fmla="*/ 16 w 3"/>
                  <a:gd name="T3" fmla="*/ 8 h 4"/>
                  <a:gd name="T4" fmla="*/ 24 w 3"/>
                  <a:gd name="T5" fmla="*/ 24 h 4"/>
                  <a:gd name="T6" fmla="*/ 0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3" y="0"/>
                      <a:pt x="0" y="1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6" name="Freeform 2082">
                <a:extLst>
                  <a:ext uri="{FF2B5EF4-FFF2-40B4-BE49-F238E27FC236}">
                    <a16:creationId xmlns:a16="http://schemas.microsoft.com/office/drawing/2014/main" id="{173767F6-D82D-40F6-B778-84D0C7FF8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149"/>
                <a:ext cx="9" cy="4"/>
              </a:xfrm>
              <a:custGeom>
                <a:avLst/>
                <a:gdLst>
                  <a:gd name="T0" fmla="*/ 7 w 5"/>
                  <a:gd name="T1" fmla="*/ 8 h 2"/>
                  <a:gd name="T2" fmla="*/ 7 w 5"/>
                  <a:gd name="T3" fmla="*/ 16 h 2"/>
                  <a:gd name="T4" fmla="*/ 29 w 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7" name="Freeform 2083">
                <a:extLst>
                  <a:ext uri="{FF2B5EF4-FFF2-40B4-BE49-F238E27FC236}">
                    <a16:creationId xmlns:a16="http://schemas.microsoft.com/office/drawing/2014/main" id="{0B80362E-9E64-4C87-9D9C-6F60E718D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5" y="2180"/>
                <a:ext cx="3" cy="8"/>
              </a:xfrm>
              <a:custGeom>
                <a:avLst/>
                <a:gdLst>
                  <a:gd name="T0" fmla="*/ 0 w 2"/>
                  <a:gd name="T1" fmla="*/ 24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4"/>
                      <a:pt x="2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8" name="Freeform 2084">
                <a:extLst>
                  <a:ext uri="{FF2B5EF4-FFF2-40B4-BE49-F238E27FC236}">
                    <a16:creationId xmlns:a16="http://schemas.microsoft.com/office/drawing/2014/main" id="{71722F0C-F9FD-410B-AAC5-C61BCC1C7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927"/>
                <a:ext cx="9" cy="6"/>
              </a:xfrm>
              <a:custGeom>
                <a:avLst/>
                <a:gdLst>
                  <a:gd name="T0" fmla="*/ 0 w 5"/>
                  <a:gd name="T1" fmla="*/ 0 h 3"/>
                  <a:gd name="T2" fmla="*/ 29 w 5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2" y="0"/>
                      <a:pt x="4" y="1"/>
                      <a:pt x="5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69" name="Freeform 2085">
                <a:extLst>
                  <a:ext uri="{FF2B5EF4-FFF2-40B4-BE49-F238E27FC236}">
                    <a16:creationId xmlns:a16="http://schemas.microsoft.com/office/drawing/2014/main" id="{C02D0B8B-B3C8-43BF-9379-B3ED78DD3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835"/>
                <a:ext cx="12" cy="13"/>
              </a:xfrm>
              <a:custGeom>
                <a:avLst/>
                <a:gdLst>
                  <a:gd name="T0" fmla="*/ 32 w 6"/>
                  <a:gd name="T1" fmla="*/ 20 h 7"/>
                  <a:gd name="T2" fmla="*/ 8 w 6"/>
                  <a:gd name="T3" fmla="*/ 45 h 7"/>
                  <a:gd name="T4" fmla="*/ 16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1" y="3"/>
                      <a:pt x="0" y="5"/>
                      <a:pt x="1" y="7"/>
                    </a:cubicBezTo>
                    <a:cubicBezTo>
                      <a:pt x="5" y="7"/>
                      <a:pt x="6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0" name="Freeform 2086">
                <a:extLst>
                  <a:ext uri="{FF2B5EF4-FFF2-40B4-BE49-F238E27FC236}">
                    <a16:creationId xmlns:a16="http://schemas.microsoft.com/office/drawing/2014/main" id="{BCE73CBB-16C7-4C6C-9CC9-733C35091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697"/>
                <a:ext cx="13" cy="18"/>
              </a:xfrm>
              <a:custGeom>
                <a:avLst/>
                <a:gdLst>
                  <a:gd name="T0" fmla="*/ 7 w 7"/>
                  <a:gd name="T1" fmla="*/ 48 h 9"/>
                  <a:gd name="T2" fmla="*/ 0 w 7"/>
                  <a:gd name="T3" fmla="*/ 56 h 9"/>
                  <a:gd name="T4" fmla="*/ 45 w 7"/>
                  <a:gd name="T5" fmla="*/ 40 h 9"/>
                  <a:gd name="T6" fmla="*/ 13 w 7"/>
                  <a:gd name="T7" fmla="*/ 7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6"/>
                    </a:moveTo>
                    <a:cubicBezTo>
                      <a:pt x="0" y="6"/>
                      <a:pt x="0" y="7"/>
                      <a:pt x="0" y="7"/>
                    </a:cubicBezTo>
                    <a:cubicBezTo>
                      <a:pt x="2" y="5"/>
                      <a:pt x="4" y="2"/>
                      <a:pt x="7" y="5"/>
                    </a:cubicBezTo>
                    <a:cubicBezTo>
                      <a:pt x="5" y="0"/>
                      <a:pt x="1" y="6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1" name="Freeform 2087">
                <a:extLst>
                  <a:ext uri="{FF2B5EF4-FFF2-40B4-BE49-F238E27FC236}">
                    <a16:creationId xmlns:a16="http://schemas.microsoft.com/office/drawing/2014/main" id="{1888193F-0995-4C4F-89C4-A2510D4DB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560"/>
                <a:ext cx="15" cy="21"/>
              </a:xfrm>
              <a:custGeom>
                <a:avLst/>
                <a:gdLst>
                  <a:gd name="T0" fmla="*/ 32 w 8"/>
                  <a:gd name="T1" fmla="*/ 29 h 11"/>
                  <a:gd name="T2" fmla="*/ 8 w 8"/>
                  <a:gd name="T3" fmla="*/ 69 h 11"/>
                  <a:gd name="T4" fmla="*/ 8 w 8"/>
                  <a:gd name="T5" fmla="*/ 3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5" y="4"/>
                    </a:moveTo>
                    <a:cubicBezTo>
                      <a:pt x="2" y="5"/>
                      <a:pt x="0" y="7"/>
                      <a:pt x="1" y="10"/>
                    </a:cubicBezTo>
                    <a:cubicBezTo>
                      <a:pt x="8" y="11"/>
                      <a:pt x="2" y="0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2" name="Freeform 2088">
                <a:extLst>
                  <a:ext uri="{FF2B5EF4-FFF2-40B4-BE49-F238E27FC236}">
                    <a16:creationId xmlns:a16="http://schemas.microsoft.com/office/drawing/2014/main" id="{640A2156-C127-49D2-AD61-8A9DBD093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1491"/>
                <a:ext cx="9" cy="14"/>
              </a:xfrm>
              <a:custGeom>
                <a:avLst/>
                <a:gdLst>
                  <a:gd name="T0" fmla="*/ 0 w 5"/>
                  <a:gd name="T1" fmla="*/ 56 h 7"/>
                  <a:gd name="T2" fmla="*/ 29 w 5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7">
                    <a:moveTo>
                      <a:pt x="0" y="7"/>
                    </a:moveTo>
                    <a:cubicBezTo>
                      <a:pt x="1" y="5"/>
                      <a:pt x="1" y="1"/>
                      <a:pt x="5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3" name="Freeform 2089">
                <a:extLst>
                  <a:ext uri="{FF2B5EF4-FFF2-40B4-BE49-F238E27FC236}">
                    <a16:creationId xmlns:a16="http://schemas.microsoft.com/office/drawing/2014/main" id="{016C9B7E-66EA-40F5-9D8D-7296AA7BB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619"/>
                <a:ext cx="4" cy="5"/>
              </a:xfrm>
              <a:custGeom>
                <a:avLst/>
                <a:gdLst>
                  <a:gd name="T0" fmla="*/ 0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4" name="Freeform 2090">
                <a:extLst>
                  <a:ext uri="{FF2B5EF4-FFF2-40B4-BE49-F238E27FC236}">
                    <a16:creationId xmlns:a16="http://schemas.microsoft.com/office/drawing/2014/main" id="{80AFF68E-08BC-4A9A-9D62-1E2904A8F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1534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0 h 2"/>
                  <a:gd name="T4" fmla="*/ 8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2" y="2"/>
                      <a:pt x="3" y="0"/>
                    </a:cubicBezTo>
                    <a:cubicBezTo>
                      <a:pt x="2" y="0"/>
                      <a:pt x="2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5" name="Freeform 2091">
                <a:extLst>
                  <a:ext uri="{FF2B5EF4-FFF2-40B4-BE49-F238E27FC236}">
                    <a16:creationId xmlns:a16="http://schemas.microsoft.com/office/drawing/2014/main" id="{2D2B3D23-F46C-45B9-B340-680C6C5ED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471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5 w 2"/>
                  <a:gd name="T3" fmla="*/ 32 h 4"/>
                  <a:gd name="T4" fmla="*/ 8 w 2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1" y="3"/>
                      <a:pt x="1" y="4"/>
                    </a:cubicBezTo>
                    <a:cubicBezTo>
                      <a:pt x="2" y="4"/>
                      <a:pt x="1" y="3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6" name="Freeform 2092">
                <a:extLst>
                  <a:ext uri="{FF2B5EF4-FFF2-40B4-BE49-F238E27FC236}">
                    <a16:creationId xmlns:a16="http://schemas.microsoft.com/office/drawing/2014/main" id="{8878DAE9-B87C-4D7E-A559-1CBA6283D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8" y="1371"/>
                <a:ext cx="7" cy="6"/>
              </a:xfrm>
              <a:custGeom>
                <a:avLst/>
                <a:gdLst>
                  <a:gd name="T0" fmla="*/ 16 w 4"/>
                  <a:gd name="T1" fmla="*/ 24 h 3"/>
                  <a:gd name="T2" fmla="*/ 21 w 4"/>
                  <a:gd name="T3" fmla="*/ 16 h 3"/>
                  <a:gd name="T4" fmla="*/ 16 w 4"/>
                  <a:gd name="T5" fmla="*/ 0 h 3"/>
                  <a:gd name="T6" fmla="*/ 0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7" name="Freeform 2093">
                <a:extLst>
                  <a:ext uri="{FF2B5EF4-FFF2-40B4-BE49-F238E27FC236}">
                    <a16:creationId xmlns:a16="http://schemas.microsoft.com/office/drawing/2014/main" id="{09DEA458-AE28-47D4-8B3E-2F730F6B2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405"/>
                <a:ext cx="4" cy="5"/>
              </a:xfrm>
              <a:custGeom>
                <a:avLst/>
                <a:gdLst>
                  <a:gd name="T0" fmla="*/ 8 w 2"/>
                  <a:gd name="T1" fmla="*/ 5 h 3"/>
                  <a:gd name="T2" fmla="*/ 8 w 2"/>
                  <a:gd name="T3" fmla="*/ 13 h 3"/>
                  <a:gd name="T4" fmla="*/ 16 w 2"/>
                  <a:gd name="T5" fmla="*/ 5 h 3"/>
                  <a:gd name="T6" fmla="*/ 8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0" y="2"/>
                      <a:pt x="1" y="3"/>
                    </a:cubicBezTo>
                    <a:cubicBezTo>
                      <a:pt x="2" y="2"/>
                      <a:pt x="1" y="2"/>
                      <a:pt x="2" y="1"/>
                    </a:cubicBezTo>
                    <a:cubicBezTo>
                      <a:pt x="0" y="0"/>
                      <a:pt x="1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8" name="Freeform 2094">
                <a:extLst>
                  <a:ext uri="{FF2B5EF4-FFF2-40B4-BE49-F238E27FC236}">
                    <a16:creationId xmlns:a16="http://schemas.microsoft.com/office/drawing/2014/main" id="{CEB4005E-8090-4601-A8C1-235C8D81A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461"/>
                <a:ext cx="11" cy="10"/>
              </a:xfrm>
              <a:custGeom>
                <a:avLst/>
                <a:gdLst>
                  <a:gd name="T0" fmla="*/ 20 w 6"/>
                  <a:gd name="T1" fmla="*/ 0 h 5"/>
                  <a:gd name="T2" fmla="*/ 31 w 6"/>
                  <a:gd name="T3" fmla="*/ 24 h 5"/>
                  <a:gd name="T4" fmla="*/ 24 w 6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2"/>
                      <a:pt x="2" y="5"/>
                      <a:pt x="5" y="3"/>
                    </a:cubicBezTo>
                    <a:cubicBezTo>
                      <a:pt x="6" y="2"/>
                      <a:pt x="5" y="2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79" name="Freeform 2095">
                <a:extLst>
                  <a:ext uri="{FF2B5EF4-FFF2-40B4-BE49-F238E27FC236}">
                    <a16:creationId xmlns:a16="http://schemas.microsoft.com/office/drawing/2014/main" id="{243B985C-FD2C-454B-9E9D-34E9B68B3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461"/>
                <a:ext cx="6" cy="4"/>
              </a:xfrm>
              <a:custGeom>
                <a:avLst/>
                <a:gdLst>
                  <a:gd name="T0" fmla="*/ 0 w 3"/>
                  <a:gd name="T1" fmla="*/ 8 h 2"/>
                  <a:gd name="T2" fmla="*/ 16 w 3"/>
                  <a:gd name="T3" fmla="*/ 16 h 2"/>
                  <a:gd name="T4" fmla="*/ 24 w 3"/>
                  <a:gd name="T5" fmla="*/ 0 h 2"/>
                  <a:gd name="T6" fmla="*/ 8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0" name="Freeform 2096">
                <a:extLst>
                  <a:ext uri="{FF2B5EF4-FFF2-40B4-BE49-F238E27FC236}">
                    <a16:creationId xmlns:a16="http://schemas.microsoft.com/office/drawing/2014/main" id="{9C14F71B-5DA1-43CB-80EE-F2EFFEED3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332"/>
                <a:ext cx="7" cy="8"/>
              </a:xfrm>
              <a:custGeom>
                <a:avLst/>
                <a:gdLst>
                  <a:gd name="T0" fmla="*/ 0 w 4"/>
                  <a:gd name="T1" fmla="*/ 8 h 4"/>
                  <a:gd name="T2" fmla="*/ 21 w 4"/>
                  <a:gd name="T3" fmla="*/ 24 h 4"/>
                  <a:gd name="T4" fmla="*/ 12 w 4"/>
                  <a:gd name="T5" fmla="*/ 0 h 4"/>
                  <a:gd name="T6" fmla="*/ 7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3"/>
                      <a:pt x="2" y="4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1" name="Freeform 2097">
                <a:extLst>
                  <a:ext uri="{FF2B5EF4-FFF2-40B4-BE49-F238E27FC236}">
                    <a16:creationId xmlns:a16="http://schemas.microsoft.com/office/drawing/2014/main" id="{5B56F5C4-334E-40B3-B707-679371A70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344"/>
                <a:ext cx="9" cy="9"/>
              </a:xfrm>
              <a:custGeom>
                <a:avLst/>
                <a:gdLst>
                  <a:gd name="T0" fmla="*/ 13 w 5"/>
                  <a:gd name="T1" fmla="*/ 13 h 5"/>
                  <a:gd name="T2" fmla="*/ 0 w 5"/>
                  <a:gd name="T3" fmla="*/ 16 h 5"/>
                  <a:gd name="T4" fmla="*/ 13 w 5"/>
                  <a:gd name="T5" fmla="*/ 0 h 5"/>
                  <a:gd name="T6" fmla="*/ 7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3" y="5"/>
                      <a:pt x="5" y="2"/>
                      <a:pt x="2" y="0"/>
                    </a:cubicBezTo>
                    <a:cubicBezTo>
                      <a:pt x="1" y="1"/>
                      <a:pt x="1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2" name="Freeform 2098">
                <a:extLst>
                  <a:ext uri="{FF2B5EF4-FFF2-40B4-BE49-F238E27FC236}">
                    <a16:creationId xmlns:a16="http://schemas.microsoft.com/office/drawing/2014/main" id="{0C8225E8-E7C8-43AD-B8D5-2A2A55A8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697"/>
                <a:ext cx="26" cy="53"/>
              </a:xfrm>
              <a:custGeom>
                <a:avLst/>
                <a:gdLst>
                  <a:gd name="T0" fmla="*/ 32 w 14"/>
                  <a:gd name="T1" fmla="*/ 151 h 27"/>
                  <a:gd name="T2" fmla="*/ 45 w 14"/>
                  <a:gd name="T3" fmla="*/ 69 h 27"/>
                  <a:gd name="T4" fmla="*/ 24 w 14"/>
                  <a:gd name="T5" fmla="*/ 104 h 27"/>
                  <a:gd name="T6" fmla="*/ 84 w 14"/>
                  <a:gd name="T7" fmla="*/ 69 h 27"/>
                  <a:gd name="T8" fmla="*/ 37 w 14"/>
                  <a:gd name="T9" fmla="*/ 112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7">
                    <a:moveTo>
                      <a:pt x="5" y="20"/>
                    </a:moveTo>
                    <a:cubicBezTo>
                      <a:pt x="2" y="18"/>
                      <a:pt x="0" y="7"/>
                      <a:pt x="7" y="9"/>
                    </a:cubicBezTo>
                    <a:cubicBezTo>
                      <a:pt x="14" y="13"/>
                      <a:pt x="6" y="27"/>
                      <a:pt x="4" y="14"/>
                    </a:cubicBezTo>
                    <a:cubicBezTo>
                      <a:pt x="2" y="6"/>
                      <a:pt x="11" y="0"/>
                      <a:pt x="13" y="9"/>
                    </a:cubicBezTo>
                    <a:cubicBezTo>
                      <a:pt x="14" y="13"/>
                      <a:pt x="9" y="21"/>
                      <a:pt x="6" y="1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3" name="Freeform 2099">
                <a:extLst>
                  <a:ext uri="{FF2B5EF4-FFF2-40B4-BE49-F238E27FC236}">
                    <a16:creationId xmlns:a16="http://schemas.microsoft.com/office/drawing/2014/main" id="{697A2C4F-8735-4FDC-BB45-163F3AD93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9" y="1750"/>
                <a:ext cx="31" cy="30"/>
              </a:xfrm>
              <a:custGeom>
                <a:avLst/>
                <a:gdLst>
                  <a:gd name="T0" fmla="*/ 73 w 17"/>
                  <a:gd name="T1" fmla="*/ 40 h 15"/>
                  <a:gd name="T2" fmla="*/ 36 w 17"/>
                  <a:gd name="T3" fmla="*/ 16 h 15"/>
                  <a:gd name="T4" fmla="*/ 73 w 17"/>
                  <a:gd name="T5" fmla="*/ 88 h 15"/>
                  <a:gd name="T6" fmla="*/ 49 w 17"/>
                  <a:gd name="T7" fmla="*/ 16 h 15"/>
                  <a:gd name="T8" fmla="*/ 16 w 17"/>
                  <a:gd name="T9" fmla="*/ 5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2" y="5"/>
                    </a:moveTo>
                    <a:cubicBezTo>
                      <a:pt x="12" y="2"/>
                      <a:pt x="9" y="0"/>
                      <a:pt x="6" y="2"/>
                    </a:cubicBezTo>
                    <a:cubicBezTo>
                      <a:pt x="2" y="4"/>
                      <a:pt x="6" y="15"/>
                      <a:pt x="12" y="11"/>
                    </a:cubicBezTo>
                    <a:cubicBezTo>
                      <a:pt x="17" y="8"/>
                      <a:pt x="13" y="1"/>
                      <a:pt x="8" y="2"/>
                    </a:cubicBezTo>
                    <a:cubicBezTo>
                      <a:pt x="5" y="2"/>
                      <a:pt x="0" y="5"/>
                      <a:pt x="3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4" name="Freeform 2100">
                <a:extLst>
                  <a:ext uri="{FF2B5EF4-FFF2-40B4-BE49-F238E27FC236}">
                    <a16:creationId xmlns:a16="http://schemas.microsoft.com/office/drawing/2014/main" id="{34D797F3-C848-41B6-ABC8-77002587C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752"/>
                <a:ext cx="40" cy="49"/>
              </a:xfrm>
              <a:custGeom>
                <a:avLst/>
                <a:gdLst>
                  <a:gd name="T0" fmla="*/ 29 w 22"/>
                  <a:gd name="T1" fmla="*/ 69 h 25"/>
                  <a:gd name="T2" fmla="*/ 65 w 22"/>
                  <a:gd name="T3" fmla="*/ 47 h 25"/>
                  <a:gd name="T4" fmla="*/ 80 w 22"/>
                  <a:gd name="T5" fmla="*/ 135 h 25"/>
                  <a:gd name="T6" fmla="*/ 53 w 22"/>
                  <a:gd name="T7" fmla="*/ 6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5">
                    <a:moveTo>
                      <a:pt x="5" y="9"/>
                    </a:moveTo>
                    <a:cubicBezTo>
                      <a:pt x="0" y="25"/>
                      <a:pt x="22" y="14"/>
                      <a:pt x="11" y="6"/>
                    </a:cubicBezTo>
                    <a:cubicBezTo>
                      <a:pt x="4" y="0"/>
                      <a:pt x="4" y="21"/>
                      <a:pt x="13" y="18"/>
                    </a:cubicBezTo>
                    <a:cubicBezTo>
                      <a:pt x="14" y="15"/>
                      <a:pt x="12" y="10"/>
                      <a:pt x="9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5" name="Freeform 2101">
                <a:extLst>
                  <a:ext uri="{FF2B5EF4-FFF2-40B4-BE49-F238E27FC236}">
                    <a16:creationId xmlns:a16="http://schemas.microsoft.com/office/drawing/2014/main" id="{F2FC782D-2C5E-4437-8A64-203942301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1717"/>
                <a:ext cx="29" cy="47"/>
              </a:xfrm>
              <a:custGeom>
                <a:avLst/>
                <a:gdLst>
                  <a:gd name="T0" fmla="*/ 44 w 16"/>
                  <a:gd name="T1" fmla="*/ 104 h 24"/>
                  <a:gd name="T2" fmla="*/ 82 w 16"/>
                  <a:gd name="T3" fmla="*/ 96 h 24"/>
                  <a:gd name="T4" fmla="*/ 65 w 16"/>
                  <a:gd name="T5" fmla="*/ 14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7" y="14"/>
                    </a:moveTo>
                    <a:cubicBezTo>
                      <a:pt x="0" y="23"/>
                      <a:pt x="16" y="24"/>
                      <a:pt x="14" y="13"/>
                    </a:cubicBezTo>
                    <a:cubicBezTo>
                      <a:pt x="10" y="0"/>
                      <a:pt x="1" y="21"/>
                      <a:pt x="11" y="1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6" name="Freeform 2102">
                <a:extLst>
                  <a:ext uri="{FF2B5EF4-FFF2-40B4-BE49-F238E27FC236}">
                    <a16:creationId xmlns:a16="http://schemas.microsoft.com/office/drawing/2014/main" id="{8033956B-6B2B-43EB-9AE6-BA76D9F47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672"/>
                <a:ext cx="30" cy="31"/>
              </a:xfrm>
              <a:custGeom>
                <a:avLst/>
                <a:gdLst>
                  <a:gd name="T0" fmla="*/ 28 w 16"/>
                  <a:gd name="T1" fmla="*/ 45 h 16"/>
                  <a:gd name="T2" fmla="*/ 60 w 16"/>
                  <a:gd name="T3" fmla="*/ 64 h 16"/>
                  <a:gd name="T4" fmla="*/ 39 w 16"/>
                  <a:gd name="T5" fmla="*/ 23 h 16"/>
                  <a:gd name="T6" fmla="*/ 68 w 16"/>
                  <a:gd name="T7" fmla="*/ 72 h 16"/>
                  <a:gd name="T8" fmla="*/ 32 w 16"/>
                  <a:gd name="T9" fmla="*/ 6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4" y="6"/>
                    </a:moveTo>
                    <a:cubicBezTo>
                      <a:pt x="0" y="9"/>
                      <a:pt x="5" y="12"/>
                      <a:pt x="9" y="9"/>
                    </a:cubicBezTo>
                    <a:cubicBezTo>
                      <a:pt x="13" y="6"/>
                      <a:pt x="10" y="0"/>
                      <a:pt x="6" y="3"/>
                    </a:cubicBezTo>
                    <a:cubicBezTo>
                      <a:pt x="1" y="6"/>
                      <a:pt x="4" y="16"/>
                      <a:pt x="10" y="10"/>
                    </a:cubicBezTo>
                    <a:cubicBezTo>
                      <a:pt x="16" y="3"/>
                      <a:pt x="2" y="0"/>
                      <a:pt x="5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7" name="Freeform 2103">
                <a:extLst>
                  <a:ext uri="{FF2B5EF4-FFF2-40B4-BE49-F238E27FC236}">
                    <a16:creationId xmlns:a16="http://schemas.microsoft.com/office/drawing/2014/main" id="{3A1D7269-490C-4D36-BCCB-CE51E2EC0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8" y="1603"/>
                <a:ext cx="24" cy="33"/>
              </a:xfrm>
              <a:custGeom>
                <a:avLst/>
                <a:gdLst>
                  <a:gd name="T0" fmla="*/ 52 w 13"/>
                  <a:gd name="T1" fmla="*/ 60 h 17"/>
                  <a:gd name="T2" fmla="*/ 52 w 13"/>
                  <a:gd name="T3" fmla="*/ 45 h 17"/>
                  <a:gd name="T4" fmla="*/ 52 w 13"/>
                  <a:gd name="T5" fmla="*/ 87 h 17"/>
                  <a:gd name="T6" fmla="*/ 37 w 13"/>
                  <a:gd name="T7" fmla="*/ 4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8" y="8"/>
                    </a:moveTo>
                    <a:cubicBezTo>
                      <a:pt x="8" y="7"/>
                      <a:pt x="8" y="7"/>
                      <a:pt x="8" y="6"/>
                    </a:cubicBezTo>
                    <a:cubicBezTo>
                      <a:pt x="1" y="5"/>
                      <a:pt x="0" y="17"/>
                      <a:pt x="8" y="12"/>
                    </a:cubicBezTo>
                    <a:cubicBezTo>
                      <a:pt x="13" y="9"/>
                      <a:pt x="7" y="0"/>
                      <a:pt x="6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8" name="Freeform 2104">
                <a:extLst>
                  <a:ext uri="{FF2B5EF4-FFF2-40B4-BE49-F238E27FC236}">
                    <a16:creationId xmlns:a16="http://schemas.microsoft.com/office/drawing/2014/main" id="{0A44DC9B-AB70-4F1A-96FC-00676AF86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622"/>
                <a:ext cx="37" cy="40"/>
              </a:xfrm>
              <a:custGeom>
                <a:avLst/>
                <a:gdLst>
                  <a:gd name="T0" fmla="*/ 68 w 20"/>
                  <a:gd name="T1" fmla="*/ 40 h 20"/>
                  <a:gd name="T2" fmla="*/ 68 w 20"/>
                  <a:gd name="T3" fmla="*/ 24 h 20"/>
                  <a:gd name="T4" fmla="*/ 68 w 20"/>
                  <a:gd name="T5" fmla="*/ 80 h 20"/>
                  <a:gd name="T6" fmla="*/ 37 w 20"/>
                  <a:gd name="T7" fmla="*/ 7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1" y="0"/>
                      <a:pt x="2" y="20"/>
                      <a:pt x="11" y="10"/>
                    </a:cubicBezTo>
                    <a:cubicBezTo>
                      <a:pt x="20" y="1"/>
                      <a:pt x="0" y="2"/>
                      <a:pt x="6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89" name="Freeform 2105">
                <a:extLst>
                  <a:ext uri="{FF2B5EF4-FFF2-40B4-BE49-F238E27FC236}">
                    <a16:creationId xmlns:a16="http://schemas.microsoft.com/office/drawing/2014/main" id="{1034CCA1-24C8-4BED-BFFD-7DF12BE0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552"/>
                <a:ext cx="19" cy="41"/>
              </a:xfrm>
              <a:custGeom>
                <a:avLst/>
                <a:gdLst>
                  <a:gd name="T0" fmla="*/ 48 w 10"/>
                  <a:gd name="T1" fmla="*/ 80 h 21"/>
                  <a:gd name="T2" fmla="*/ 61 w 10"/>
                  <a:gd name="T3" fmla="*/ 88 h 21"/>
                  <a:gd name="T4" fmla="*/ 36 w 10"/>
                  <a:gd name="T5" fmla="*/ 0 h 21"/>
                  <a:gd name="T6" fmla="*/ 21 w 10"/>
                  <a:gd name="T7" fmla="*/ 76 h 21"/>
                  <a:gd name="T8" fmla="*/ 36 w 10"/>
                  <a:gd name="T9" fmla="*/ 1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1">
                    <a:moveTo>
                      <a:pt x="7" y="11"/>
                    </a:moveTo>
                    <a:cubicBezTo>
                      <a:pt x="0" y="6"/>
                      <a:pt x="3" y="21"/>
                      <a:pt x="9" y="12"/>
                    </a:cubicBezTo>
                    <a:cubicBezTo>
                      <a:pt x="10" y="10"/>
                      <a:pt x="9" y="0"/>
                      <a:pt x="5" y="0"/>
                    </a:cubicBezTo>
                    <a:cubicBezTo>
                      <a:pt x="1" y="0"/>
                      <a:pt x="0" y="8"/>
                      <a:pt x="3" y="10"/>
                    </a:cubicBezTo>
                    <a:cubicBezTo>
                      <a:pt x="6" y="9"/>
                      <a:pt x="8" y="3"/>
                      <a:pt x="5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0" name="Freeform 2106">
                <a:extLst>
                  <a:ext uri="{FF2B5EF4-FFF2-40B4-BE49-F238E27FC236}">
                    <a16:creationId xmlns:a16="http://schemas.microsoft.com/office/drawing/2014/main" id="{D665E1A0-ED25-4955-A45B-47815ECDF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513"/>
                <a:ext cx="22" cy="19"/>
              </a:xfrm>
              <a:custGeom>
                <a:avLst/>
                <a:gdLst>
                  <a:gd name="T0" fmla="*/ 7 w 12"/>
                  <a:gd name="T1" fmla="*/ 55 h 10"/>
                  <a:gd name="T2" fmla="*/ 24 w 12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1" y="8"/>
                    </a:moveTo>
                    <a:cubicBezTo>
                      <a:pt x="0" y="0"/>
                      <a:pt x="12" y="6"/>
                      <a:pt x="4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1" name="Freeform 2107">
                <a:extLst>
                  <a:ext uri="{FF2B5EF4-FFF2-40B4-BE49-F238E27FC236}">
                    <a16:creationId xmlns:a16="http://schemas.microsoft.com/office/drawing/2014/main" id="{B023E367-CE74-4B81-BCAE-5B9B1FFED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516"/>
                <a:ext cx="19" cy="16"/>
              </a:xfrm>
              <a:custGeom>
                <a:avLst/>
                <a:gdLst>
                  <a:gd name="T0" fmla="*/ 40 w 10"/>
                  <a:gd name="T1" fmla="*/ 8 h 8"/>
                  <a:gd name="T2" fmla="*/ 36 w 10"/>
                  <a:gd name="T3" fmla="*/ 0 h 8"/>
                  <a:gd name="T4" fmla="*/ 21 w 10"/>
                  <a:gd name="T5" fmla="*/ 48 h 8"/>
                  <a:gd name="T6" fmla="*/ 55 w 10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0" y="4"/>
                      <a:pt x="3" y="6"/>
                    </a:cubicBezTo>
                    <a:cubicBezTo>
                      <a:pt x="6" y="8"/>
                      <a:pt x="10" y="3"/>
                      <a:pt x="8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2" name="Freeform 2108">
                <a:extLst>
                  <a:ext uri="{FF2B5EF4-FFF2-40B4-BE49-F238E27FC236}">
                    <a16:creationId xmlns:a16="http://schemas.microsoft.com/office/drawing/2014/main" id="{80389032-B997-4A45-A1DE-8E03D359F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3" y="1463"/>
                <a:ext cx="15" cy="18"/>
              </a:xfrm>
              <a:custGeom>
                <a:avLst/>
                <a:gdLst>
                  <a:gd name="T0" fmla="*/ 53 w 8"/>
                  <a:gd name="T1" fmla="*/ 0 h 9"/>
                  <a:gd name="T2" fmla="*/ 0 w 8"/>
                  <a:gd name="T3" fmla="*/ 32 h 9"/>
                  <a:gd name="T4" fmla="*/ 53 w 8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0"/>
                    </a:moveTo>
                    <a:cubicBezTo>
                      <a:pt x="5" y="0"/>
                      <a:pt x="1" y="1"/>
                      <a:pt x="0" y="4"/>
                    </a:cubicBezTo>
                    <a:cubicBezTo>
                      <a:pt x="0" y="9"/>
                      <a:pt x="7" y="3"/>
                      <a:pt x="8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3" name="Freeform 2109">
                <a:extLst>
                  <a:ext uri="{FF2B5EF4-FFF2-40B4-BE49-F238E27FC236}">
                    <a16:creationId xmlns:a16="http://schemas.microsoft.com/office/drawing/2014/main" id="{62325CA7-7CC8-44B6-BBCB-3564E6FE8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403"/>
                <a:ext cx="15" cy="15"/>
              </a:xfrm>
              <a:custGeom>
                <a:avLst/>
                <a:gdLst>
                  <a:gd name="T0" fmla="*/ 21 w 8"/>
                  <a:gd name="T1" fmla="*/ 0 h 8"/>
                  <a:gd name="T2" fmla="*/ 53 w 8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4"/>
                      <a:pt x="6" y="8"/>
                      <a:pt x="8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4" name="Freeform 2110">
                <a:extLst>
                  <a:ext uri="{FF2B5EF4-FFF2-40B4-BE49-F238E27FC236}">
                    <a16:creationId xmlns:a16="http://schemas.microsoft.com/office/drawing/2014/main" id="{5F1D8A09-0376-421B-8C5A-7420DD4AF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" y="1403"/>
                <a:ext cx="14" cy="15"/>
              </a:xfrm>
              <a:custGeom>
                <a:avLst/>
                <a:gdLst>
                  <a:gd name="T0" fmla="*/ 33 w 8"/>
                  <a:gd name="T1" fmla="*/ 8 h 8"/>
                  <a:gd name="T2" fmla="*/ 16 w 8"/>
                  <a:gd name="T3" fmla="*/ 45 h 8"/>
                  <a:gd name="T4" fmla="*/ 33 w 8"/>
                  <a:gd name="T5" fmla="*/ 1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6" y="1"/>
                    </a:moveTo>
                    <a:cubicBezTo>
                      <a:pt x="3" y="0"/>
                      <a:pt x="0" y="6"/>
                      <a:pt x="3" y="7"/>
                    </a:cubicBezTo>
                    <a:cubicBezTo>
                      <a:pt x="6" y="8"/>
                      <a:pt x="8" y="4"/>
                      <a:pt x="6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5" name="Freeform 2111">
                <a:extLst>
                  <a:ext uri="{FF2B5EF4-FFF2-40B4-BE49-F238E27FC236}">
                    <a16:creationId xmlns:a16="http://schemas.microsoft.com/office/drawing/2014/main" id="{C20D735F-6F1E-4D86-A6DF-98F0181BF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418"/>
                <a:ext cx="11" cy="12"/>
              </a:xfrm>
              <a:custGeom>
                <a:avLst/>
                <a:gdLst>
                  <a:gd name="T0" fmla="*/ 31 w 6"/>
                  <a:gd name="T1" fmla="*/ 16 h 6"/>
                  <a:gd name="T2" fmla="*/ 13 w 6"/>
                  <a:gd name="T3" fmla="*/ 0 h 6"/>
                  <a:gd name="T4" fmla="*/ 31 w 6"/>
                  <a:gd name="T5" fmla="*/ 48 h 6"/>
                  <a:gd name="T6" fmla="*/ 31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2"/>
                    </a:moveTo>
                    <a:cubicBezTo>
                      <a:pt x="5" y="1"/>
                      <a:pt x="3" y="0"/>
                      <a:pt x="2" y="0"/>
                    </a:cubicBezTo>
                    <a:cubicBezTo>
                      <a:pt x="0" y="3"/>
                      <a:pt x="2" y="5"/>
                      <a:pt x="5" y="6"/>
                    </a:cubicBezTo>
                    <a:cubicBezTo>
                      <a:pt x="6" y="5"/>
                      <a:pt x="6" y="5"/>
                      <a:pt x="5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6" name="Freeform 2112">
                <a:extLst>
                  <a:ext uri="{FF2B5EF4-FFF2-40B4-BE49-F238E27FC236}">
                    <a16:creationId xmlns:a16="http://schemas.microsoft.com/office/drawing/2014/main" id="{61692258-E13E-4C18-8480-10DB4D787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377"/>
                <a:ext cx="7" cy="12"/>
              </a:xfrm>
              <a:custGeom>
                <a:avLst/>
                <a:gdLst>
                  <a:gd name="T0" fmla="*/ 12 w 4"/>
                  <a:gd name="T1" fmla="*/ 48 h 6"/>
                  <a:gd name="T2" fmla="*/ 0 w 4"/>
                  <a:gd name="T3" fmla="*/ 8 h 6"/>
                  <a:gd name="T4" fmla="*/ 21 w 4"/>
                  <a:gd name="T5" fmla="*/ 1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1" y="5"/>
                      <a:pt x="0" y="3"/>
                      <a:pt x="0" y="1"/>
                    </a:cubicBezTo>
                    <a:cubicBezTo>
                      <a:pt x="1" y="0"/>
                      <a:pt x="2" y="1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7" name="Freeform 2113">
                <a:extLst>
                  <a:ext uri="{FF2B5EF4-FFF2-40B4-BE49-F238E27FC236}">
                    <a16:creationId xmlns:a16="http://schemas.microsoft.com/office/drawing/2014/main" id="{33AC3F85-91A8-4AAD-A06D-5284B3647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475"/>
                <a:ext cx="20" cy="24"/>
              </a:xfrm>
              <a:custGeom>
                <a:avLst/>
                <a:gdLst>
                  <a:gd name="T0" fmla="*/ 24 w 11"/>
                  <a:gd name="T1" fmla="*/ 24 h 12"/>
                  <a:gd name="T2" fmla="*/ 44 w 11"/>
                  <a:gd name="T3" fmla="*/ 72 h 12"/>
                  <a:gd name="T4" fmla="*/ 44 w 11"/>
                  <a:gd name="T5" fmla="*/ 0 h 12"/>
                  <a:gd name="T6" fmla="*/ 29 w 11"/>
                  <a:gd name="T7" fmla="*/ 4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2">
                    <a:moveTo>
                      <a:pt x="4" y="3"/>
                    </a:moveTo>
                    <a:cubicBezTo>
                      <a:pt x="0" y="5"/>
                      <a:pt x="2" y="12"/>
                      <a:pt x="7" y="9"/>
                    </a:cubicBezTo>
                    <a:cubicBezTo>
                      <a:pt x="11" y="7"/>
                      <a:pt x="9" y="2"/>
                      <a:pt x="7" y="0"/>
                    </a:cubicBezTo>
                    <a:cubicBezTo>
                      <a:pt x="5" y="1"/>
                      <a:pt x="4" y="3"/>
                      <a:pt x="5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8" name="Freeform 2114">
                <a:extLst>
                  <a:ext uri="{FF2B5EF4-FFF2-40B4-BE49-F238E27FC236}">
                    <a16:creationId xmlns:a16="http://schemas.microsoft.com/office/drawing/2014/main" id="{C4D82B2A-43CD-40F9-AAED-7067D03E3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422"/>
                <a:ext cx="36" cy="38"/>
              </a:xfrm>
              <a:custGeom>
                <a:avLst/>
                <a:gdLst>
                  <a:gd name="T0" fmla="*/ 45 w 20"/>
                  <a:gd name="T1" fmla="*/ 96 h 19"/>
                  <a:gd name="T2" fmla="*/ 45 w 20"/>
                  <a:gd name="T3" fmla="*/ 120 h 19"/>
                  <a:gd name="T4" fmla="*/ 88 w 20"/>
                  <a:gd name="T5" fmla="*/ 120 h 19"/>
                  <a:gd name="T6" fmla="*/ 58 w 20"/>
                  <a:gd name="T7" fmla="*/ 80 h 19"/>
                  <a:gd name="T8" fmla="*/ 94 w 20"/>
                  <a:gd name="T9" fmla="*/ 6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8" y="12"/>
                    </a:moveTo>
                    <a:cubicBezTo>
                      <a:pt x="8" y="13"/>
                      <a:pt x="8" y="14"/>
                      <a:pt x="8" y="15"/>
                    </a:cubicBezTo>
                    <a:cubicBezTo>
                      <a:pt x="0" y="0"/>
                      <a:pt x="20" y="8"/>
                      <a:pt x="15" y="15"/>
                    </a:cubicBezTo>
                    <a:cubicBezTo>
                      <a:pt x="11" y="19"/>
                      <a:pt x="9" y="13"/>
                      <a:pt x="10" y="10"/>
                    </a:cubicBezTo>
                    <a:cubicBezTo>
                      <a:pt x="11" y="7"/>
                      <a:pt x="15" y="4"/>
                      <a:pt x="16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099" name="Freeform 2115">
                <a:extLst>
                  <a:ext uri="{FF2B5EF4-FFF2-40B4-BE49-F238E27FC236}">
                    <a16:creationId xmlns:a16="http://schemas.microsoft.com/office/drawing/2014/main" id="{3C0538EB-CC4B-432C-A307-4CC14BD46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393"/>
                <a:ext cx="13" cy="14"/>
              </a:xfrm>
              <a:custGeom>
                <a:avLst/>
                <a:gdLst>
                  <a:gd name="T0" fmla="*/ 45 w 7"/>
                  <a:gd name="T1" fmla="*/ 16 h 7"/>
                  <a:gd name="T2" fmla="*/ 7 w 7"/>
                  <a:gd name="T3" fmla="*/ 48 h 7"/>
                  <a:gd name="T4" fmla="*/ 24 w 7"/>
                  <a:gd name="T5" fmla="*/ 1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4" y="0"/>
                      <a:pt x="0" y="3"/>
                      <a:pt x="1" y="6"/>
                    </a:cubicBezTo>
                    <a:cubicBezTo>
                      <a:pt x="4" y="7"/>
                      <a:pt x="7" y="4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0" name="Freeform 2116">
                <a:extLst>
                  <a:ext uri="{FF2B5EF4-FFF2-40B4-BE49-F238E27FC236}">
                    <a16:creationId xmlns:a16="http://schemas.microsoft.com/office/drawing/2014/main" id="{C4EAA2DA-C639-4C75-9C15-F8B0A694F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434"/>
                <a:ext cx="32" cy="16"/>
              </a:xfrm>
              <a:custGeom>
                <a:avLst/>
                <a:gdLst>
                  <a:gd name="T0" fmla="*/ 75 w 17"/>
                  <a:gd name="T1" fmla="*/ 0 h 8"/>
                  <a:gd name="T2" fmla="*/ 53 w 17"/>
                  <a:gd name="T3" fmla="*/ 56 h 8"/>
                  <a:gd name="T4" fmla="*/ 75 w 17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11" y="0"/>
                    </a:moveTo>
                    <a:cubicBezTo>
                      <a:pt x="7" y="0"/>
                      <a:pt x="0" y="7"/>
                      <a:pt x="8" y="7"/>
                    </a:cubicBezTo>
                    <a:cubicBezTo>
                      <a:pt x="12" y="8"/>
                      <a:pt x="17" y="1"/>
                      <a:pt x="11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1" name="Freeform 2117">
                <a:extLst>
                  <a:ext uri="{FF2B5EF4-FFF2-40B4-BE49-F238E27FC236}">
                    <a16:creationId xmlns:a16="http://schemas.microsoft.com/office/drawing/2014/main" id="{A99F3B62-FFAA-4DBE-80D5-E20E0B1C0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532"/>
                <a:ext cx="6" cy="6"/>
              </a:xfrm>
              <a:custGeom>
                <a:avLst/>
                <a:gdLst>
                  <a:gd name="T0" fmla="*/ 24 w 3"/>
                  <a:gd name="T1" fmla="*/ 0 h 3"/>
                  <a:gd name="T2" fmla="*/ 0 w 3"/>
                  <a:gd name="T3" fmla="*/ 24 h 3"/>
                  <a:gd name="T4" fmla="*/ 16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2" y="3"/>
                      <a:pt x="2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2" name="Freeform 2118">
                <a:extLst>
                  <a:ext uri="{FF2B5EF4-FFF2-40B4-BE49-F238E27FC236}">
                    <a16:creationId xmlns:a16="http://schemas.microsoft.com/office/drawing/2014/main" id="{7D9F8893-BC8D-4273-9CB7-1D5563168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463"/>
                <a:ext cx="28" cy="28"/>
              </a:xfrm>
              <a:custGeom>
                <a:avLst/>
                <a:gdLst>
                  <a:gd name="T0" fmla="*/ 73 w 15"/>
                  <a:gd name="T1" fmla="*/ 56 h 14"/>
                  <a:gd name="T2" fmla="*/ 32 w 15"/>
                  <a:gd name="T3" fmla="*/ 96 h 14"/>
                  <a:gd name="T4" fmla="*/ 65 w 15"/>
                  <a:gd name="T5" fmla="*/ 56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11" y="7"/>
                    </a:moveTo>
                    <a:cubicBezTo>
                      <a:pt x="8" y="0"/>
                      <a:pt x="0" y="9"/>
                      <a:pt x="5" y="12"/>
                    </a:cubicBezTo>
                    <a:cubicBezTo>
                      <a:pt x="8" y="14"/>
                      <a:pt x="15" y="9"/>
                      <a:pt x="10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3" name="Freeform 2119">
                <a:extLst>
                  <a:ext uri="{FF2B5EF4-FFF2-40B4-BE49-F238E27FC236}">
                    <a16:creationId xmlns:a16="http://schemas.microsoft.com/office/drawing/2014/main" id="{967C0DD7-2919-454D-BCC7-75CC35611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467"/>
                <a:ext cx="15" cy="16"/>
              </a:xfrm>
              <a:custGeom>
                <a:avLst/>
                <a:gdLst>
                  <a:gd name="T0" fmla="*/ 45 w 8"/>
                  <a:gd name="T1" fmla="*/ 16 h 8"/>
                  <a:gd name="T2" fmla="*/ 39 w 8"/>
                  <a:gd name="T3" fmla="*/ 0 h 8"/>
                  <a:gd name="T4" fmla="*/ 21 w 8"/>
                  <a:gd name="T5" fmla="*/ 40 h 8"/>
                  <a:gd name="T6" fmla="*/ 32 w 8"/>
                  <a:gd name="T7" fmla="*/ 0 h 8"/>
                  <a:gd name="T8" fmla="*/ 45 w 8"/>
                  <a:gd name="T9" fmla="*/ 3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2"/>
                    </a:moveTo>
                    <a:cubicBezTo>
                      <a:pt x="7" y="1"/>
                      <a:pt x="6" y="1"/>
                      <a:pt x="6" y="0"/>
                    </a:cubicBezTo>
                    <a:cubicBezTo>
                      <a:pt x="3" y="1"/>
                      <a:pt x="2" y="3"/>
                      <a:pt x="3" y="5"/>
                    </a:cubicBezTo>
                    <a:cubicBezTo>
                      <a:pt x="7" y="6"/>
                      <a:pt x="8" y="0"/>
                      <a:pt x="5" y="0"/>
                    </a:cubicBezTo>
                    <a:cubicBezTo>
                      <a:pt x="0" y="0"/>
                      <a:pt x="2" y="8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4" name="Freeform 2120">
                <a:extLst>
                  <a:ext uri="{FF2B5EF4-FFF2-40B4-BE49-F238E27FC236}">
                    <a16:creationId xmlns:a16="http://schemas.microsoft.com/office/drawing/2014/main" id="{1EE053FE-2E6D-4DDC-91CC-A9689681E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648"/>
                <a:ext cx="24" cy="26"/>
              </a:xfrm>
              <a:custGeom>
                <a:avLst/>
                <a:gdLst>
                  <a:gd name="T0" fmla="*/ 68 w 13"/>
                  <a:gd name="T1" fmla="*/ 80 h 13"/>
                  <a:gd name="T2" fmla="*/ 44 w 13"/>
                  <a:gd name="T3" fmla="*/ 8 h 13"/>
                  <a:gd name="T4" fmla="*/ 31 w 13"/>
                  <a:gd name="T5" fmla="*/ 96 h 13"/>
                  <a:gd name="T6" fmla="*/ 61 w 13"/>
                  <a:gd name="T7" fmla="*/ 0 h 13"/>
                  <a:gd name="T8" fmla="*/ 37 w 13"/>
                  <a:gd name="T9" fmla="*/ 5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1" y="10"/>
                    </a:moveTo>
                    <a:cubicBezTo>
                      <a:pt x="12" y="7"/>
                      <a:pt x="9" y="3"/>
                      <a:pt x="7" y="1"/>
                    </a:cubicBezTo>
                    <a:cubicBezTo>
                      <a:pt x="4" y="3"/>
                      <a:pt x="0" y="10"/>
                      <a:pt x="5" y="12"/>
                    </a:cubicBezTo>
                    <a:cubicBezTo>
                      <a:pt x="9" y="13"/>
                      <a:pt x="13" y="2"/>
                      <a:pt x="10" y="0"/>
                    </a:cubicBezTo>
                    <a:cubicBezTo>
                      <a:pt x="7" y="0"/>
                      <a:pt x="5" y="4"/>
                      <a:pt x="6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5" name="Freeform 2121">
                <a:extLst>
                  <a:ext uri="{FF2B5EF4-FFF2-40B4-BE49-F238E27FC236}">
                    <a16:creationId xmlns:a16="http://schemas.microsoft.com/office/drawing/2014/main" id="{A826FEB8-DD90-4C50-9249-C76153E7F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640"/>
                <a:ext cx="15" cy="18"/>
              </a:xfrm>
              <a:custGeom>
                <a:avLst/>
                <a:gdLst>
                  <a:gd name="T0" fmla="*/ 32 w 8"/>
                  <a:gd name="T1" fmla="*/ 16 h 9"/>
                  <a:gd name="T2" fmla="*/ 28 w 8"/>
                  <a:gd name="T3" fmla="*/ 72 h 9"/>
                  <a:gd name="T4" fmla="*/ 39 w 8"/>
                  <a:gd name="T5" fmla="*/ 0 h 9"/>
                  <a:gd name="T6" fmla="*/ 28 w 8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2"/>
                    </a:moveTo>
                    <a:cubicBezTo>
                      <a:pt x="1" y="2"/>
                      <a:pt x="0" y="9"/>
                      <a:pt x="4" y="9"/>
                    </a:cubicBezTo>
                    <a:cubicBezTo>
                      <a:pt x="8" y="8"/>
                      <a:pt x="8" y="2"/>
                      <a:pt x="6" y="0"/>
                    </a:cubicBezTo>
                    <a:cubicBezTo>
                      <a:pt x="5" y="0"/>
                      <a:pt x="5" y="1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6" name="Freeform 2122">
                <a:extLst>
                  <a:ext uri="{FF2B5EF4-FFF2-40B4-BE49-F238E27FC236}">
                    <a16:creationId xmlns:a16="http://schemas.microsoft.com/office/drawing/2014/main" id="{10345DEB-0121-40C4-88C0-297308894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599"/>
                <a:ext cx="12" cy="22"/>
              </a:xfrm>
              <a:custGeom>
                <a:avLst/>
                <a:gdLst>
                  <a:gd name="T0" fmla="*/ 32 w 6"/>
                  <a:gd name="T1" fmla="*/ 24 h 11"/>
                  <a:gd name="T2" fmla="*/ 24 w 6"/>
                  <a:gd name="T3" fmla="*/ 0 h 11"/>
                  <a:gd name="T4" fmla="*/ 48 w 6"/>
                  <a:gd name="T5" fmla="*/ 5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4" y="3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0" y="2"/>
                      <a:pt x="1" y="11"/>
                      <a:pt x="6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7" name="Freeform 2123">
                <a:extLst>
                  <a:ext uri="{FF2B5EF4-FFF2-40B4-BE49-F238E27FC236}">
                    <a16:creationId xmlns:a16="http://schemas.microsoft.com/office/drawing/2014/main" id="{C63B0392-BB6F-4054-BE32-79F2ADFFF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837"/>
                <a:ext cx="20" cy="37"/>
              </a:xfrm>
              <a:custGeom>
                <a:avLst/>
                <a:gdLst>
                  <a:gd name="T0" fmla="*/ 36 w 11"/>
                  <a:gd name="T1" fmla="*/ 72 h 19"/>
                  <a:gd name="T2" fmla="*/ 65 w 11"/>
                  <a:gd name="T3" fmla="*/ 68 h 19"/>
                  <a:gd name="T4" fmla="*/ 29 w 11"/>
                  <a:gd name="T5" fmla="*/ 117 h 19"/>
                  <a:gd name="T6" fmla="*/ 49 w 11"/>
                  <a:gd name="T7" fmla="*/ 10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9">
                    <a:moveTo>
                      <a:pt x="6" y="10"/>
                    </a:moveTo>
                    <a:cubicBezTo>
                      <a:pt x="0" y="12"/>
                      <a:pt x="11" y="19"/>
                      <a:pt x="11" y="9"/>
                    </a:cubicBezTo>
                    <a:cubicBezTo>
                      <a:pt x="11" y="0"/>
                      <a:pt x="2" y="9"/>
                      <a:pt x="5" y="16"/>
                    </a:cubicBezTo>
                    <a:cubicBezTo>
                      <a:pt x="6" y="16"/>
                      <a:pt x="7" y="16"/>
                      <a:pt x="8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8" name="Freeform 2124">
                <a:extLst>
                  <a:ext uri="{FF2B5EF4-FFF2-40B4-BE49-F238E27FC236}">
                    <a16:creationId xmlns:a16="http://schemas.microsoft.com/office/drawing/2014/main" id="{D8DF370E-D9CE-48B2-A1C6-C581D5718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809"/>
                <a:ext cx="28" cy="31"/>
              </a:xfrm>
              <a:custGeom>
                <a:avLst/>
                <a:gdLst>
                  <a:gd name="T0" fmla="*/ 45 w 15"/>
                  <a:gd name="T1" fmla="*/ 23 h 16"/>
                  <a:gd name="T2" fmla="*/ 45 w 15"/>
                  <a:gd name="T3" fmla="*/ 87 h 16"/>
                  <a:gd name="T4" fmla="*/ 60 w 15"/>
                  <a:gd name="T5" fmla="*/ 0 h 16"/>
                  <a:gd name="T6" fmla="*/ 60 w 15"/>
                  <a:gd name="T7" fmla="*/ 72 h 16"/>
                  <a:gd name="T8" fmla="*/ 21 w 15"/>
                  <a:gd name="T9" fmla="*/ 5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3"/>
                    </a:moveTo>
                    <a:cubicBezTo>
                      <a:pt x="3" y="5"/>
                      <a:pt x="0" y="13"/>
                      <a:pt x="7" y="12"/>
                    </a:cubicBezTo>
                    <a:cubicBezTo>
                      <a:pt x="13" y="12"/>
                      <a:pt x="15" y="0"/>
                      <a:pt x="9" y="0"/>
                    </a:cubicBezTo>
                    <a:cubicBezTo>
                      <a:pt x="4" y="1"/>
                      <a:pt x="2" y="16"/>
                      <a:pt x="9" y="10"/>
                    </a:cubicBezTo>
                    <a:cubicBezTo>
                      <a:pt x="14" y="5"/>
                      <a:pt x="6" y="0"/>
                      <a:pt x="3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09" name="Freeform 2125">
                <a:extLst>
                  <a:ext uri="{FF2B5EF4-FFF2-40B4-BE49-F238E27FC236}">
                    <a16:creationId xmlns:a16="http://schemas.microsoft.com/office/drawing/2014/main" id="{288A3264-C265-44F6-B856-C6BD96000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1901"/>
                <a:ext cx="31" cy="24"/>
              </a:xfrm>
              <a:custGeom>
                <a:avLst/>
                <a:gdLst>
                  <a:gd name="T0" fmla="*/ 60 w 17"/>
                  <a:gd name="T1" fmla="*/ 32 h 12"/>
                  <a:gd name="T2" fmla="*/ 24 w 17"/>
                  <a:gd name="T3" fmla="*/ 24 h 12"/>
                  <a:gd name="T4" fmla="*/ 86 w 17"/>
                  <a:gd name="T5" fmla="*/ 72 h 12"/>
                  <a:gd name="T6" fmla="*/ 29 w 17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10" y="4"/>
                    </a:moveTo>
                    <a:cubicBezTo>
                      <a:pt x="9" y="0"/>
                      <a:pt x="5" y="0"/>
                      <a:pt x="4" y="3"/>
                    </a:cubicBezTo>
                    <a:cubicBezTo>
                      <a:pt x="0" y="8"/>
                      <a:pt x="12" y="12"/>
                      <a:pt x="14" y="9"/>
                    </a:cubicBezTo>
                    <a:cubicBezTo>
                      <a:pt x="17" y="4"/>
                      <a:pt x="8" y="3"/>
                      <a:pt x="5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0" name="Freeform 2126">
                <a:extLst>
                  <a:ext uri="{FF2B5EF4-FFF2-40B4-BE49-F238E27FC236}">
                    <a16:creationId xmlns:a16="http://schemas.microsoft.com/office/drawing/2014/main" id="{D542DDD4-6F3B-4ACC-A7EA-C43A16BD8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950"/>
                <a:ext cx="29" cy="26"/>
              </a:xfrm>
              <a:custGeom>
                <a:avLst/>
                <a:gdLst>
                  <a:gd name="T0" fmla="*/ 49 w 16"/>
                  <a:gd name="T1" fmla="*/ 8 h 13"/>
                  <a:gd name="T2" fmla="*/ 80 w 16"/>
                  <a:gd name="T3" fmla="*/ 56 h 13"/>
                  <a:gd name="T4" fmla="*/ 44 w 16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8" y="1"/>
                    </a:moveTo>
                    <a:cubicBezTo>
                      <a:pt x="0" y="2"/>
                      <a:pt x="9" y="13"/>
                      <a:pt x="13" y="7"/>
                    </a:cubicBezTo>
                    <a:cubicBezTo>
                      <a:pt x="16" y="3"/>
                      <a:pt x="7" y="0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1" name="Freeform 2127">
                <a:extLst>
                  <a:ext uri="{FF2B5EF4-FFF2-40B4-BE49-F238E27FC236}">
                    <a16:creationId xmlns:a16="http://schemas.microsoft.com/office/drawing/2014/main" id="{1F7F4D37-BC81-4BEA-A6F2-80A98AC04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980"/>
                <a:ext cx="33" cy="55"/>
              </a:xfrm>
              <a:custGeom>
                <a:avLst/>
                <a:gdLst>
                  <a:gd name="T0" fmla="*/ 51 w 18"/>
                  <a:gd name="T1" fmla="*/ 128 h 28"/>
                  <a:gd name="T2" fmla="*/ 68 w 18"/>
                  <a:gd name="T3" fmla="*/ 69 h 28"/>
                  <a:gd name="T4" fmla="*/ 31 w 18"/>
                  <a:gd name="T5" fmla="*/ 92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8">
                    <a:moveTo>
                      <a:pt x="8" y="17"/>
                    </a:moveTo>
                    <a:cubicBezTo>
                      <a:pt x="2" y="16"/>
                      <a:pt x="5" y="0"/>
                      <a:pt x="11" y="9"/>
                    </a:cubicBezTo>
                    <a:cubicBezTo>
                      <a:pt x="18" y="18"/>
                      <a:pt x="0" y="28"/>
                      <a:pt x="5" y="1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2" name="Freeform 2128">
                <a:extLst>
                  <a:ext uri="{FF2B5EF4-FFF2-40B4-BE49-F238E27FC236}">
                    <a16:creationId xmlns:a16="http://schemas.microsoft.com/office/drawing/2014/main" id="{BD9EB928-2EB7-44C1-A693-E8268921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013"/>
                <a:ext cx="11" cy="10"/>
              </a:xfrm>
              <a:custGeom>
                <a:avLst/>
                <a:gdLst>
                  <a:gd name="T0" fmla="*/ 31 w 6"/>
                  <a:gd name="T1" fmla="*/ 16 h 5"/>
                  <a:gd name="T2" fmla="*/ 24 w 6"/>
                  <a:gd name="T3" fmla="*/ 0 h 5"/>
                  <a:gd name="T4" fmla="*/ 0 w 6"/>
                  <a:gd name="T5" fmla="*/ 40 h 5"/>
                  <a:gd name="T6" fmla="*/ 37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2" y="5"/>
                      <a:pt x="4" y="4"/>
                      <a:pt x="6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3" name="Freeform 2129">
                <a:extLst>
                  <a:ext uri="{FF2B5EF4-FFF2-40B4-BE49-F238E27FC236}">
                    <a16:creationId xmlns:a16="http://schemas.microsoft.com/office/drawing/2014/main" id="{1E098B7A-FD6C-458F-82D8-A618F6F67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054"/>
                <a:ext cx="20" cy="20"/>
              </a:xfrm>
              <a:custGeom>
                <a:avLst/>
                <a:gdLst>
                  <a:gd name="T0" fmla="*/ 36 w 11"/>
                  <a:gd name="T1" fmla="*/ 24 h 10"/>
                  <a:gd name="T2" fmla="*/ 65 w 11"/>
                  <a:gd name="T3" fmla="*/ 48 h 10"/>
                  <a:gd name="T4" fmla="*/ 13 w 11"/>
                  <a:gd name="T5" fmla="*/ 7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6" y="3"/>
                    </a:moveTo>
                    <a:cubicBezTo>
                      <a:pt x="1" y="9"/>
                      <a:pt x="11" y="10"/>
                      <a:pt x="11" y="6"/>
                    </a:cubicBezTo>
                    <a:cubicBezTo>
                      <a:pt x="10" y="0"/>
                      <a:pt x="0" y="4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4" name="Freeform 2130">
                <a:extLst>
                  <a:ext uri="{FF2B5EF4-FFF2-40B4-BE49-F238E27FC236}">
                    <a16:creationId xmlns:a16="http://schemas.microsoft.com/office/drawing/2014/main" id="{9F026D4E-8D40-40EB-B5CE-65ED4D50B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013"/>
                <a:ext cx="22" cy="36"/>
              </a:xfrm>
              <a:custGeom>
                <a:avLst/>
                <a:gdLst>
                  <a:gd name="T0" fmla="*/ 37 w 12"/>
                  <a:gd name="T1" fmla="*/ 96 h 18"/>
                  <a:gd name="T2" fmla="*/ 31 w 12"/>
                  <a:gd name="T3" fmla="*/ 120 h 18"/>
                  <a:gd name="T4" fmla="*/ 61 w 12"/>
                  <a:gd name="T5" fmla="*/ 64 h 18"/>
                  <a:gd name="T6" fmla="*/ 31 w 12"/>
                  <a:gd name="T7" fmla="*/ 11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6" y="12"/>
                    </a:moveTo>
                    <a:cubicBezTo>
                      <a:pt x="6" y="13"/>
                      <a:pt x="5" y="14"/>
                      <a:pt x="5" y="15"/>
                    </a:cubicBezTo>
                    <a:cubicBezTo>
                      <a:pt x="10" y="18"/>
                      <a:pt x="12" y="11"/>
                      <a:pt x="10" y="8"/>
                    </a:cubicBezTo>
                    <a:cubicBezTo>
                      <a:pt x="5" y="0"/>
                      <a:pt x="0" y="12"/>
                      <a:pt x="5" y="1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5" name="Freeform 2131">
                <a:extLst>
                  <a:ext uri="{FF2B5EF4-FFF2-40B4-BE49-F238E27FC236}">
                    <a16:creationId xmlns:a16="http://schemas.microsoft.com/office/drawing/2014/main" id="{80682DFC-A608-463E-9EEE-B0DB43FCA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1939"/>
                <a:ext cx="28" cy="35"/>
              </a:xfrm>
              <a:custGeom>
                <a:avLst/>
                <a:gdLst>
                  <a:gd name="T0" fmla="*/ 65 w 15"/>
                  <a:gd name="T1" fmla="*/ 88 h 18"/>
                  <a:gd name="T2" fmla="*/ 73 w 15"/>
                  <a:gd name="T3" fmla="*/ 132 h 18"/>
                  <a:gd name="T4" fmla="*/ 45 w 15"/>
                  <a:gd name="T5" fmla="*/ 37 h 18"/>
                  <a:gd name="T6" fmla="*/ 65 w 15"/>
                  <a:gd name="T7" fmla="*/ 53 h 18"/>
                  <a:gd name="T8" fmla="*/ 32 w 15"/>
                  <a:gd name="T9" fmla="*/ 68 h 18"/>
                  <a:gd name="T10" fmla="*/ 45 w 15"/>
                  <a:gd name="T11" fmla="*/ 6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8">
                    <a:moveTo>
                      <a:pt x="10" y="12"/>
                    </a:moveTo>
                    <a:cubicBezTo>
                      <a:pt x="8" y="14"/>
                      <a:pt x="9" y="17"/>
                      <a:pt x="11" y="18"/>
                    </a:cubicBezTo>
                    <a:cubicBezTo>
                      <a:pt x="15" y="15"/>
                      <a:pt x="9" y="7"/>
                      <a:pt x="7" y="5"/>
                    </a:cubicBezTo>
                    <a:cubicBezTo>
                      <a:pt x="2" y="7"/>
                      <a:pt x="7" y="10"/>
                      <a:pt x="10" y="7"/>
                    </a:cubicBezTo>
                    <a:cubicBezTo>
                      <a:pt x="14" y="2"/>
                      <a:pt x="0" y="0"/>
                      <a:pt x="5" y="9"/>
                    </a:cubicBezTo>
                    <a:cubicBezTo>
                      <a:pt x="6" y="9"/>
                      <a:pt x="6" y="9"/>
                      <a:pt x="7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6" name="Freeform 2132">
                <a:extLst>
                  <a:ext uri="{FF2B5EF4-FFF2-40B4-BE49-F238E27FC236}">
                    <a16:creationId xmlns:a16="http://schemas.microsoft.com/office/drawing/2014/main" id="{FF73F918-C4C1-4828-BCC7-7270D2B21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925"/>
                <a:ext cx="22" cy="18"/>
              </a:xfrm>
              <a:custGeom>
                <a:avLst/>
                <a:gdLst>
                  <a:gd name="T0" fmla="*/ 24 w 12"/>
                  <a:gd name="T1" fmla="*/ 48 h 9"/>
                  <a:gd name="T2" fmla="*/ 51 w 12"/>
                  <a:gd name="T3" fmla="*/ 56 h 9"/>
                  <a:gd name="T4" fmla="*/ 44 w 12"/>
                  <a:gd name="T5" fmla="*/ 8 h 9"/>
                  <a:gd name="T6" fmla="*/ 44 w 12"/>
                  <a:gd name="T7" fmla="*/ 64 h 9"/>
                  <a:gd name="T8" fmla="*/ 51 w 12"/>
                  <a:gd name="T9" fmla="*/ 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4" y="6"/>
                    </a:moveTo>
                    <a:cubicBezTo>
                      <a:pt x="0" y="8"/>
                      <a:pt x="5" y="9"/>
                      <a:pt x="8" y="7"/>
                    </a:cubicBezTo>
                    <a:cubicBezTo>
                      <a:pt x="10" y="5"/>
                      <a:pt x="12" y="0"/>
                      <a:pt x="7" y="1"/>
                    </a:cubicBezTo>
                    <a:cubicBezTo>
                      <a:pt x="4" y="1"/>
                      <a:pt x="2" y="9"/>
                      <a:pt x="7" y="8"/>
                    </a:cubicBezTo>
                    <a:cubicBezTo>
                      <a:pt x="10" y="7"/>
                      <a:pt x="10" y="3"/>
                      <a:pt x="8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7" name="Freeform 2133">
                <a:extLst>
                  <a:ext uri="{FF2B5EF4-FFF2-40B4-BE49-F238E27FC236}">
                    <a16:creationId xmlns:a16="http://schemas.microsoft.com/office/drawing/2014/main" id="{FF2BEE56-703A-4DEC-8719-AEA2E4C89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776"/>
                <a:ext cx="20" cy="41"/>
              </a:xfrm>
              <a:custGeom>
                <a:avLst/>
                <a:gdLst>
                  <a:gd name="T0" fmla="*/ 16 w 11"/>
                  <a:gd name="T1" fmla="*/ 80 h 21"/>
                  <a:gd name="T2" fmla="*/ 16 w 11"/>
                  <a:gd name="T3" fmla="*/ 119 h 21"/>
                  <a:gd name="T4" fmla="*/ 44 w 11"/>
                  <a:gd name="T5" fmla="*/ 80 h 21"/>
                  <a:gd name="T6" fmla="*/ 16 w 11"/>
                  <a:gd name="T7" fmla="*/ 125 h 21"/>
                  <a:gd name="T8" fmla="*/ 60 w 11"/>
                  <a:gd name="T9" fmla="*/ 76 h 21"/>
                  <a:gd name="T10" fmla="*/ 16 w 11"/>
                  <a:gd name="T11" fmla="*/ 6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1">
                    <a:moveTo>
                      <a:pt x="3" y="11"/>
                    </a:moveTo>
                    <a:cubicBezTo>
                      <a:pt x="2" y="13"/>
                      <a:pt x="2" y="14"/>
                      <a:pt x="3" y="16"/>
                    </a:cubicBezTo>
                    <a:cubicBezTo>
                      <a:pt x="6" y="17"/>
                      <a:pt x="8" y="14"/>
                      <a:pt x="7" y="11"/>
                    </a:cubicBezTo>
                    <a:cubicBezTo>
                      <a:pt x="4" y="5"/>
                      <a:pt x="0" y="14"/>
                      <a:pt x="3" y="17"/>
                    </a:cubicBezTo>
                    <a:cubicBezTo>
                      <a:pt x="8" y="21"/>
                      <a:pt x="11" y="14"/>
                      <a:pt x="10" y="10"/>
                    </a:cubicBezTo>
                    <a:cubicBezTo>
                      <a:pt x="9" y="5"/>
                      <a:pt x="3" y="0"/>
                      <a:pt x="3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8" name="Freeform 2134">
                <a:extLst>
                  <a:ext uri="{FF2B5EF4-FFF2-40B4-BE49-F238E27FC236}">
                    <a16:creationId xmlns:a16="http://schemas.microsoft.com/office/drawing/2014/main" id="{924A6428-364C-4ED5-813C-F3915EF93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664"/>
                <a:ext cx="20" cy="19"/>
              </a:xfrm>
              <a:custGeom>
                <a:avLst/>
                <a:gdLst>
                  <a:gd name="T0" fmla="*/ 29 w 11"/>
                  <a:gd name="T1" fmla="*/ 15 h 10"/>
                  <a:gd name="T2" fmla="*/ 0 w 11"/>
                  <a:gd name="T3" fmla="*/ 55 h 10"/>
                  <a:gd name="T4" fmla="*/ 65 w 11"/>
                  <a:gd name="T5" fmla="*/ 15 h 10"/>
                  <a:gd name="T6" fmla="*/ 29 w 11"/>
                  <a:gd name="T7" fmla="*/ 4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5" y="2"/>
                    </a:moveTo>
                    <a:cubicBezTo>
                      <a:pt x="2" y="2"/>
                      <a:pt x="0" y="5"/>
                      <a:pt x="0" y="8"/>
                    </a:cubicBezTo>
                    <a:cubicBezTo>
                      <a:pt x="4" y="10"/>
                      <a:pt x="10" y="5"/>
                      <a:pt x="11" y="2"/>
                    </a:cubicBezTo>
                    <a:cubicBezTo>
                      <a:pt x="8" y="0"/>
                      <a:pt x="4" y="3"/>
                      <a:pt x="5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19" name="Freeform 2135">
                <a:extLst>
                  <a:ext uri="{FF2B5EF4-FFF2-40B4-BE49-F238E27FC236}">
                    <a16:creationId xmlns:a16="http://schemas.microsoft.com/office/drawing/2014/main" id="{ECB0B475-2FD8-4523-B928-8586BDF47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1672"/>
                <a:ext cx="14" cy="31"/>
              </a:xfrm>
              <a:custGeom>
                <a:avLst/>
                <a:gdLst>
                  <a:gd name="T0" fmla="*/ 7 w 8"/>
                  <a:gd name="T1" fmla="*/ 72 h 16"/>
                  <a:gd name="T2" fmla="*/ 28 w 8"/>
                  <a:gd name="T3" fmla="*/ 60 h 16"/>
                  <a:gd name="T4" fmla="*/ 12 w 8"/>
                  <a:gd name="T5" fmla="*/ 1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1" y="10"/>
                    </a:moveTo>
                    <a:cubicBezTo>
                      <a:pt x="0" y="16"/>
                      <a:pt x="8" y="12"/>
                      <a:pt x="5" y="8"/>
                    </a:cubicBezTo>
                    <a:cubicBezTo>
                      <a:pt x="1" y="0"/>
                      <a:pt x="0" y="13"/>
                      <a:pt x="2" y="1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0" name="Freeform 2136">
                <a:extLst>
                  <a:ext uri="{FF2B5EF4-FFF2-40B4-BE49-F238E27FC236}">
                    <a16:creationId xmlns:a16="http://schemas.microsoft.com/office/drawing/2014/main" id="{8BA0F5B5-7283-43EC-808A-A1E06B93C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838"/>
                <a:ext cx="32" cy="59"/>
              </a:xfrm>
              <a:custGeom>
                <a:avLst/>
                <a:gdLst>
                  <a:gd name="T0" fmla="*/ 40 w 17"/>
                  <a:gd name="T1" fmla="*/ 69 h 30"/>
                  <a:gd name="T2" fmla="*/ 21 w 17"/>
                  <a:gd name="T3" fmla="*/ 128 h 30"/>
                  <a:gd name="T4" fmla="*/ 8 w 17"/>
                  <a:gd name="T5" fmla="*/ 100 h 30"/>
                  <a:gd name="T6" fmla="*/ 32 w 17"/>
                  <a:gd name="T7" fmla="*/ 6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0">
                    <a:moveTo>
                      <a:pt x="6" y="9"/>
                    </a:moveTo>
                    <a:cubicBezTo>
                      <a:pt x="1" y="8"/>
                      <a:pt x="0" y="14"/>
                      <a:pt x="3" y="17"/>
                    </a:cubicBezTo>
                    <a:cubicBezTo>
                      <a:pt x="14" y="14"/>
                      <a:pt x="1" y="0"/>
                      <a:pt x="1" y="13"/>
                    </a:cubicBezTo>
                    <a:cubicBezTo>
                      <a:pt x="1" y="30"/>
                      <a:pt x="17" y="13"/>
                      <a:pt x="5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1" name="Freeform 2137">
                <a:extLst>
                  <a:ext uri="{FF2B5EF4-FFF2-40B4-BE49-F238E27FC236}">
                    <a16:creationId xmlns:a16="http://schemas.microsoft.com/office/drawing/2014/main" id="{4718A05D-016E-4252-835C-17776A2DD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005"/>
                <a:ext cx="26" cy="30"/>
              </a:xfrm>
              <a:custGeom>
                <a:avLst/>
                <a:gdLst>
                  <a:gd name="T0" fmla="*/ 32 w 14"/>
                  <a:gd name="T1" fmla="*/ 32 h 15"/>
                  <a:gd name="T2" fmla="*/ 20 w 14"/>
                  <a:gd name="T3" fmla="*/ 0 h 15"/>
                  <a:gd name="T4" fmla="*/ 37 w 14"/>
                  <a:gd name="T5" fmla="*/ 112 h 15"/>
                  <a:gd name="T6" fmla="*/ 24 w 14"/>
                  <a:gd name="T7" fmla="*/ 0 h 15"/>
                  <a:gd name="T8" fmla="*/ 32 w 14"/>
                  <a:gd name="T9" fmla="*/ 7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5" y="4"/>
                    </a:moveTo>
                    <a:cubicBezTo>
                      <a:pt x="5" y="3"/>
                      <a:pt x="4" y="1"/>
                      <a:pt x="3" y="0"/>
                    </a:cubicBezTo>
                    <a:cubicBezTo>
                      <a:pt x="1" y="3"/>
                      <a:pt x="0" y="15"/>
                      <a:pt x="6" y="14"/>
                    </a:cubicBezTo>
                    <a:cubicBezTo>
                      <a:pt x="14" y="12"/>
                      <a:pt x="8" y="2"/>
                      <a:pt x="4" y="0"/>
                    </a:cubicBezTo>
                    <a:cubicBezTo>
                      <a:pt x="2" y="2"/>
                      <a:pt x="3" y="6"/>
                      <a:pt x="5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2" name="Freeform 2138">
                <a:extLst>
                  <a:ext uri="{FF2B5EF4-FFF2-40B4-BE49-F238E27FC236}">
                    <a16:creationId xmlns:a16="http://schemas.microsoft.com/office/drawing/2014/main" id="{9B367378-2724-4A2A-B567-EC237533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8" y="2127"/>
                <a:ext cx="32" cy="35"/>
              </a:xfrm>
              <a:custGeom>
                <a:avLst/>
                <a:gdLst>
                  <a:gd name="T0" fmla="*/ 45 w 17"/>
                  <a:gd name="T1" fmla="*/ 60 h 18"/>
                  <a:gd name="T2" fmla="*/ 75 w 17"/>
                  <a:gd name="T3" fmla="*/ 72 h 18"/>
                  <a:gd name="T4" fmla="*/ 32 w 17"/>
                  <a:gd name="T5" fmla="*/ 80 h 18"/>
                  <a:gd name="T6" fmla="*/ 68 w 17"/>
                  <a:gd name="T7" fmla="*/ 4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7" y="8"/>
                    </a:moveTo>
                    <a:cubicBezTo>
                      <a:pt x="1" y="10"/>
                      <a:pt x="6" y="18"/>
                      <a:pt x="11" y="10"/>
                    </a:cubicBezTo>
                    <a:cubicBezTo>
                      <a:pt x="17" y="0"/>
                      <a:pt x="0" y="2"/>
                      <a:pt x="5" y="11"/>
                    </a:cubicBezTo>
                    <a:cubicBezTo>
                      <a:pt x="8" y="10"/>
                      <a:pt x="9" y="9"/>
                      <a:pt x="10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3" name="Freeform 2139">
                <a:extLst>
                  <a:ext uri="{FF2B5EF4-FFF2-40B4-BE49-F238E27FC236}">
                    <a16:creationId xmlns:a16="http://schemas.microsoft.com/office/drawing/2014/main" id="{1041BE90-B192-4EEB-AAE4-3BA88DE2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9" y="2088"/>
                <a:ext cx="32" cy="35"/>
              </a:xfrm>
              <a:custGeom>
                <a:avLst/>
                <a:gdLst>
                  <a:gd name="T0" fmla="*/ 68 w 17"/>
                  <a:gd name="T1" fmla="*/ 53 h 18"/>
                  <a:gd name="T2" fmla="*/ 28 w 17"/>
                  <a:gd name="T3" fmla="*/ 68 h 18"/>
                  <a:gd name="T4" fmla="*/ 68 w 17"/>
                  <a:gd name="T5" fmla="*/ 3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10" y="7"/>
                    </a:moveTo>
                    <a:cubicBezTo>
                      <a:pt x="13" y="3"/>
                      <a:pt x="0" y="0"/>
                      <a:pt x="4" y="9"/>
                    </a:cubicBezTo>
                    <a:cubicBezTo>
                      <a:pt x="7" y="18"/>
                      <a:pt x="17" y="7"/>
                      <a:pt x="10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4" name="Freeform 2140">
                <a:extLst>
                  <a:ext uri="{FF2B5EF4-FFF2-40B4-BE49-F238E27FC236}">
                    <a16:creationId xmlns:a16="http://schemas.microsoft.com/office/drawing/2014/main" id="{6ABEBAC1-9CDA-4CDD-99EC-2CB7E2DB5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2141"/>
                <a:ext cx="24" cy="31"/>
              </a:xfrm>
              <a:custGeom>
                <a:avLst/>
                <a:gdLst>
                  <a:gd name="T0" fmla="*/ 76 w 13"/>
                  <a:gd name="T1" fmla="*/ 52 h 16"/>
                  <a:gd name="T2" fmla="*/ 20 w 13"/>
                  <a:gd name="T3" fmla="*/ 87 h 16"/>
                  <a:gd name="T4" fmla="*/ 52 w 13"/>
                  <a:gd name="T5" fmla="*/ 45 h 16"/>
                  <a:gd name="T6" fmla="*/ 37 w 13"/>
                  <a:gd name="T7" fmla="*/ 6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2" y="7"/>
                    </a:moveTo>
                    <a:cubicBezTo>
                      <a:pt x="10" y="0"/>
                      <a:pt x="0" y="8"/>
                      <a:pt x="3" y="12"/>
                    </a:cubicBezTo>
                    <a:cubicBezTo>
                      <a:pt x="6" y="16"/>
                      <a:pt x="13" y="10"/>
                      <a:pt x="8" y="6"/>
                    </a:cubicBezTo>
                    <a:cubicBezTo>
                      <a:pt x="7" y="7"/>
                      <a:pt x="7" y="7"/>
                      <a:pt x="6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5" name="Freeform 2141">
                <a:extLst>
                  <a:ext uri="{FF2B5EF4-FFF2-40B4-BE49-F238E27FC236}">
                    <a16:creationId xmlns:a16="http://schemas.microsoft.com/office/drawing/2014/main" id="{A1831C87-88A3-4160-8C64-D6615EB99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202"/>
                <a:ext cx="33" cy="31"/>
              </a:xfrm>
              <a:custGeom>
                <a:avLst/>
                <a:gdLst>
                  <a:gd name="T0" fmla="*/ 57 w 18"/>
                  <a:gd name="T1" fmla="*/ 23 h 16"/>
                  <a:gd name="T2" fmla="*/ 81 w 18"/>
                  <a:gd name="T3" fmla="*/ 60 h 16"/>
                  <a:gd name="T4" fmla="*/ 37 w 18"/>
                  <a:gd name="T5" fmla="*/ 7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9" y="3"/>
                    </a:moveTo>
                    <a:cubicBezTo>
                      <a:pt x="0" y="4"/>
                      <a:pt x="8" y="16"/>
                      <a:pt x="13" y="8"/>
                    </a:cubicBezTo>
                    <a:cubicBezTo>
                      <a:pt x="18" y="0"/>
                      <a:pt x="3" y="0"/>
                      <a:pt x="6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6" name="Freeform 2142">
                <a:extLst>
                  <a:ext uri="{FF2B5EF4-FFF2-40B4-BE49-F238E27FC236}">
                    <a16:creationId xmlns:a16="http://schemas.microsoft.com/office/drawing/2014/main" id="{25752E05-D203-4305-97E4-F62718B29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2212"/>
                <a:ext cx="28" cy="29"/>
              </a:xfrm>
              <a:custGeom>
                <a:avLst/>
                <a:gdLst>
                  <a:gd name="T0" fmla="*/ 60 w 15"/>
                  <a:gd name="T1" fmla="*/ 44 h 15"/>
                  <a:gd name="T2" fmla="*/ 21 w 15"/>
                  <a:gd name="T3" fmla="*/ 79 h 15"/>
                  <a:gd name="T4" fmla="*/ 52 w 15"/>
                  <a:gd name="T5" fmla="*/ 37 h 15"/>
                  <a:gd name="T6" fmla="*/ 39 w 15"/>
                  <a:gd name="T7" fmla="*/ 5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9" y="6"/>
                    </a:moveTo>
                    <a:cubicBezTo>
                      <a:pt x="6" y="0"/>
                      <a:pt x="0" y="8"/>
                      <a:pt x="3" y="11"/>
                    </a:cubicBezTo>
                    <a:cubicBezTo>
                      <a:pt x="7" y="15"/>
                      <a:pt x="15" y="8"/>
                      <a:pt x="8" y="5"/>
                    </a:cubicBezTo>
                    <a:cubicBezTo>
                      <a:pt x="6" y="6"/>
                      <a:pt x="6" y="7"/>
                      <a:pt x="6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7" name="Freeform 2143">
                <a:extLst>
                  <a:ext uri="{FF2B5EF4-FFF2-40B4-BE49-F238E27FC236}">
                    <a16:creationId xmlns:a16="http://schemas.microsoft.com/office/drawing/2014/main" id="{9FFEA5DB-AE71-4716-96F6-AF9717465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217"/>
                <a:ext cx="26" cy="34"/>
              </a:xfrm>
              <a:custGeom>
                <a:avLst/>
                <a:gdLst>
                  <a:gd name="T0" fmla="*/ 32 w 14"/>
                  <a:gd name="T1" fmla="*/ 48 h 17"/>
                  <a:gd name="T2" fmla="*/ 65 w 14"/>
                  <a:gd name="T3" fmla="*/ 96 h 17"/>
                  <a:gd name="T4" fmla="*/ 37 w 14"/>
                  <a:gd name="T5" fmla="*/ 4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5" y="6"/>
                    </a:moveTo>
                    <a:cubicBezTo>
                      <a:pt x="0" y="8"/>
                      <a:pt x="5" y="17"/>
                      <a:pt x="10" y="12"/>
                    </a:cubicBezTo>
                    <a:cubicBezTo>
                      <a:pt x="14" y="7"/>
                      <a:pt x="6" y="0"/>
                      <a:pt x="6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8" name="Freeform 2144">
                <a:extLst>
                  <a:ext uri="{FF2B5EF4-FFF2-40B4-BE49-F238E27FC236}">
                    <a16:creationId xmlns:a16="http://schemas.microsoft.com/office/drawing/2014/main" id="{2589ED9A-33B6-40A0-B0CD-47B15CFBF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278"/>
                <a:ext cx="15" cy="40"/>
              </a:xfrm>
              <a:custGeom>
                <a:avLst/>
                <a:gdLst>
                  <a:gd name="T0" fmla="*/ 39 w 8"/>
                  <a:gd name="T1" fmla="*/ 56 h 20"/>
                  <a:gd name="T2" fmla="*/ 15 w 8"/>
                  <a:gd name="T3" fmla="*/ 160 h 20"/>
                  <a:gd name="T4" fmla="*/ 21 w 8"/>
                  <a:gd name="T5" fmla="*/ 7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0">
                    <a:moveTo>
                      <a:pt x="6" y="7"/>
                    </a:moveTo>
                    <a:cubicBezTo>
                      <a:pt x="3" y="0"/>
                      <a:pt x="0" y="16"/>
                      <a:pt x="2" y="20"/>
                    </a:cubicBezTo>
                    <a:cubicBezTo>
                      <a:pt x="8" y="20"/>
                      <a:pt x="7" y="11"/>
                      <a:pt x="3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29" name="Freeform 2145">
                <a:extLst>
                  <a:ext uri="{FF2B5EF4-FFF2-40B4-BE49-F238E27FC236}">
                    <a16:creationId xmlns:a16="http://schemas.microsoft.com/office/drawing/2014/main" id="{DC7D62C7-FBC2-4CF5-B5B1-FB5C3CC64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2219"/>
                <a:ext cx="17" cy="20"/>
              </a:xfrm>
              <a:custGeom>
                <a:avLst/>
                <a:gdLst>
                  <a:gd name="T0" fmla="*/ 28 w 9"/>
                  <a:gd name="T1" fmla="*/ 80 h 10"/>
                  <a:gd name="T2" fmla="*/ 15 w 9"/>
                  <a:gd name="T3" fmla="*/ 80 h 10"/>
                  <a:gd name="T4" fmla="*/ 28 w 9"/>
                  <a:gd name="T5" fmla="*/ 16 h 10"/>
                  <a:gd name="T6" fmla="*/ 21 w 9"/>
                  <a:gd name="T7" fmla="*/ 6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4" y="10"/>
                      <a:pt x="3" y="10"/>
                      <a:pt x="2" y="10"/>
                    </a:cubicBezTo>
                    <a:cubicBezTo>
                      <a:pt x="1" y="9"/>
                      <a:pt x="0" y="2"/>
                      <a:pt x="4" y="2"/>
                    </a:cubicBezTo>
                    <a:cubicBezTo>
                      <a:pt x="9" y="0"/>
                      <a:pt x="7" y="7"/>
                      <a:pt x="3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0" name="Freeform 2146">
                <a:extLst>
                  <a:ext uri="{FF2B5EF4-FFF2-40B4-BE49-F238E27FC236}">
                    <a16:creationId xmlns:a16="http://schemas.microsoft.com/office/drawing/2014/main" id="{89F6B791-59E1-4294-B523-DE020DD5B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160"/>
                <a:ext cx="24" cy="36"/>
              </a:xfrm>
              <a:custGeom>
                <a:avLst/>
                <a:gdLst>
                  <a:gd name="T0" fmla="*/ 68 w 13"/>
                  <a:gd name="T1" fmla="*/ 80 h 18"/>
                  <a:gd name="T2" fmla="*/ 52 w 13"/>
                  <a:gd name="T3" fmla="*/ 136 h 18"/>
                  <a:gd name="T4" fmla="*/ 61 w 13"/>
                  <a:gd name="T5" fmla="*/ 56 h 18"/>
                  <a:gd name="T6" fmla="*/ 37 w 13"/>
                  <a:gd name="T7" fmla="*/ 14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1" y="10"/>
                    </a:moveTo>
                    <a:cubicBezTo>
                      <a:pt x="8" y="10"/>
                      <a:pt x="6" y="15"/>
                      <a:pt x="8" y="17"/>
                    </a:cubicBezTo>
                    <a:cubicBezTo>
                      <a:pt x="12" y="17"/>
                      <a:pt x="13" y="10"/>
                      <a:pt x="10" y="7"/>
                    </a:cubicBezTo>
                    <a:cubicBezTo>
                      <a:pt x="4" y="0"/>
                      <a:pt x="0" y="16"/>
                      <a:pt x="6" y="1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1" name="Freeform 2147">
                <a:extLst>
                  <a:ext uri="{FF2B5EF4-FFF2-40B4-BE49-F238E27FC236}">
                    <a16:creationId xmlns:a16="http://schemas.microsoft.com/office/drawing/2014/main" id="{D21DE370-1476-404B-9B45-ED6963964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160"/>
                <a:ext cx="9" cy="12"/>
              </a:xfrm>
              <a:custGeom>
                <a:avLst/>
                <a:gdLst>
                  <a:gd name="T0" fmla="*/ 13 w 5"/>
                  <a:gd name="T1" fmla="*/ 24 h 6"/>
                  <a:gd name="T2" fmla="*/ 7 w 5"/>
                  <a:gd name="T3" fmla="*/ 16 h 6"/>
                  <a:gd name="T4" fmla="*/ 13 w 5"/>
                  <a:gd name="T5" fmla="*/ 48 h 6"/>
                  <a:gd name="T6" fmla="*/ 13 w 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5" y="5"/>
                      <a:pt x="4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2" name="Freeform 2148">
                <a:extLst>
                  <a:ext uri="{FF2B5EF4-FFF2-40B4-BE49-F238E27FC236}">
                    <a16:creationId xmlns:a16="http://schemas.microsoft.com/office/drawing/2014/main" id="{5C71C4A5-65E2-402E-859C-61397F2EC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2017"/>
                <a:ext cx="20" cy="24"/>
              </a:xfrm>
              <a:custGeom>
                <a:avLst/>
                <a:gdLst>
                  <a:gd name="T0" fmla="*/ 29 w 11"/>
                  <a:gd name="T1" fmla="*/ 64 h 12"/>
                  <a:gd name="T2" fmla="*/ 29 w 11"/>
                  <a:gd name="T3" fmla="*/ 8 h 12"/>
                  <a:gd name="T4" fmla="*/ 16 w 11"/>
                  <a:gd name="T5" fmla="*/ 4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5" y="8"/>
                    </a:moveTo>
                    <a:cubicBezTo>
                      <a:pt x="0" y="8"/>
                      <a:pt x="0" y="0"/>
                      <a:pt x="5" y="1"/>
                    </a:cubicBezTo>
                    <a:cubicBezTo>
                      <a:pt x="11" y="2"/>
                      <a:pt x="6" y="12"/>
                      <a:pt x="3" y="6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3" name="Freeform 2149">
                <a:extLst>
                  <a:ext uri="{FF2B5EF4-FFF2-40B4-BE49-F238E27FC236}">
                    <a16:creationId xmlns:a16="http://schemas.microsoft.com/office/drawing/2014/main" id="{CB2F5A99-327F-416C-8B07-42EF3E8EA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888"/>
                <a:ext cx="18" cy="25"/>
              </a:xfrm>
              <a:custGeom>
                <a:avLst/>
                <a:gdLst>
                  <a:gd name="T0" fmla="*/ 29 w 10"/>
                  <a:gd name="T1" fmla="*/ 37 h 13"/>
                  <a:gd name="T2" fmla="*/ 29 w 10"/>
                  <a:gd name="T3" fmla="*/ 23 h 13"/>
                  <a:gd name="T4" fmla="*/ 23 w 10"/>
                  <a:gd name="T5" fmla="*/ 92 h 13"/>
                  <a:gd name="T6" fmla="*/ 23 w 10"/>
                  <a:gd name="T7" fmla="*/ 0 h 13"/>
                  <a:gd name="T8" fmla="*/ 16 w 10"/>
                  <a:gd name="T9" fmla="*/ 2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5" y="5"/>
                    </a:moveTo>
                    <a:cubicBezTo>
                      <a:pt x="5" y="5"/>
                      <a:pt x="5" y="4"/>
                      <a:pt x="5" y="3"/>
                    </a:cubicBezTo>
                    <a:cubicBezTo>
                      <a:pt x="0" y="2"/>
                      <a:pt x="0" y="12"/>
                      <a:pt x="4" y="13"/>
                    </a:cubicBezTo>
                    <a:cubicBezTo>
                      <a:pt x="10" y="13"/>
                      <a:pt x="7" y="2"/>
                      <a:pt x="4" y="0"/>
                    </a:cubicBezTo>
                    <a:cubicBezTo>
                      <a:pt x="3" y="1"/>
                      <a:pt x="3" y="2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4" name="Freeform 2150">
                <a:extLst>
                  <a:ext uri="{FF2B5EF4-FFF2-40B4-BE49-F238E27FC236}">
                    <a16:creationId xmlns:a16="http://schemas.microsoft.com/office/drawing/2014/main" id="{35E738BF-D022-447E-9B74-4536B1DF7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825"/>
                <a:ext cx="24" cy="27"/>
              </a:xfrm>
              <a:custGeom>
                <a:avLst/>
                <a:gdLst>
                  <a:gd name="T0" fmla="*/ 31 w 13"/>
                  <a:gd name="T1" fmla="*/ 23 h 14"/>
                  <a:gd name="T2" fmla="*/ 37 w 13"/>
                  <a:gd name="T3" fmla="*/ 93 h 14"/>
                  <a:gd name="T4" fmla="*/ 31 w 13"/>
                  <a:gd name="T5" fmla="*/ 1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5" y="3"/>
                    </a:moveTo>
                    <a:cubicBezTo>
                      <a:pt x="0" y="5"/>
                      <a:pt x="0" y="14"/>
                      <a:pt x="6" y="13"/>
                    </a:cubicBezTo>
                    <a:cubicBezTo>
                      <a:pt x="13" y="11"/>
                      <a:pt x="11" y="0"/>
                      <a:pt x="5" y="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5" name="Freeform 2151">
                <a:extLst>
                  <a:ext uri="{FF2B5EF4-FFF2-40B4-BE49-F238E27FC236}">
                    <a16:creationId xmlns:a16="http://schemas.microsoft.com/office/drawing/2014/main" id="{E2941879-0D41-4630-B2EA-2086209CA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758"/>
                <a:ext cx="28" cy="39"/>
              </a:xfrm>
              <a:custGeom>
                <a:avLst/>
                <a:gdLst>
                  <a:gd name="T0" fmla="*/ 91 w 15"/>
                  <a:gd name="T1" fmla="*/ 111 h 20"/>
                  <a:gd name="T2" fmla="*/ 65 w 15"/>
                  <a:gd name="T3" fmla="*/ 140 h 20"/>
                  <a:gd name="T4" fmla="*/ 77 w 15"/>
                  <a:gd name="T5" fmla="*/ 53 h 20"/>
                  <a:gd name="T6" fmla="*/ 39 w 15"/>
                  <a:gd name="T7" fmla="*/ 9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0">
                    <a:moveTo>
                      <a:pt x="14" y="15"/>
                    </a:moveTo>
                    <a:cubicBezTo>
                      <a:pt x="15" y="0"/>
                      <a:pt x="0" y="20"/>
                      <a:pt x="10" y="19"/>
                    </a:cubicBezTo>
                    <a:cubicBezTo>
                      <a:pt x="15" y="19"/>
                      <a:pt x="15" y="10"/>
                      <a:pt x="12" y="7"/>
                    </a:cubicBezTo>
                    <a:cubicBezTo>
                      <a:pt x="8" y="3"/>
                      <a:pt x="3" y="9"/>
                      <a:pt x="6" y="1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6" name="Freeform 2152">
                <a:extLst>
                  <a:ext uri="{FF2B5EF4-FFF2-40B4-BE49-F238E27FC236}">
                    <a16:creationId xmlns:a16="http://schemas.microsoft.com/office/drawing/2014/main" id="{AC70CFA8-0D25-449E-9E49-85CBB3ED0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573"/>
                <a:ext cx="29" cy="18"/>
              </a:xfrm>
              <a:custGeom>
                <a:avLst/>
                <a:gdLst>
                  <a:gd name="T0" fmla="*/ 60 w 16"/>
                  <a:gd name="T1" fmla="*/ 16 h 9"/>
                  <a:gd name="T2" fmla="*/ 49 w 16"/>
                  <a:gd name="T3" fmla="*/ 64 h 9"/>
                  <a:gd name="T4" fmla="*/ 49 w 16"/>
                  <a:gd name="T5" fmla="*/ 8 h 9"/>
                  <a:gd name="T6" fmla="*/ 29 w 16"/>
                  <a:gd name="T7" fmla="*/ 72 h 9"/>
                  <a:gd name="T8" fmla="*/ 96 w 16"/>
                  <a:gd name="T9" fmla="*/ 5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0" y="2"/>
                    </a:moveTo>
                    <a:cubicBezTo>
                      <a:pt x="8" y="2"/>
                      <a:pt x="5" y="8"/>
                      <a:pt x="8" y="8"/>
                    </a:cubicBezTo>
                    <a:cubicBezTo>
                      <a:pt x="12" y="8"/>
                      <a:pt x="12" y="0"/>
                      <a:pt x="8" y="1"/>
                    </a:cubicBezTo>
                    <a:cubicBezTo>
                      <a:pt x="4" y="1"/>
                      <a:pt x="0" y="9"/>
                      <a:pt x="5" y="9"/>
                    </a:cubicBezTo>
                    <a:cubicBezTo>
                      <a:pt x="9" y="9"/>
                      <a:pt x="12" y="5"/>
                      <a:pt x="16" y="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7" name="Freeform 2153">
                <a:extLst>
                  <a:ext uri="{FF2B5EF4-FFF2-40B4-BE49-F238E27FC236}">
                    <a16:creationId xmlns:a16="http://schemas.microsoft.com/office/drawing/2014/main" id="{D616DF03-AF45-443C-9834-D40B5D78F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518"/>
                <a:ext cx="18" cy="24"/>
              </a:xfrm>
              <a:custGeom>
                <a:avLst/>
                <a:gdLst>
                  <a:gd name="T0" fmla="*/ 41 w 10"/>
                  <a:gd name="T1" fmla="*/ 40 h 12"/>
                  <a:gd name="T2" fmla="*/ 13 w 10"/>
                  <a:gd name="T3" fmla="*/ 64 h 12"/>
                  <a:gd name="T4" fmla="*/ 52 w 10"/>
                  <a:gd name="T5" fmla="*/ 48 h 12"/>
                  <a:gd name="T6" fmla="*/ 29 w 10"/>
                  <a:gd name="T7" fmla="*/ 8 h 12"/>
                  <a:gd name="T8" fmla="*/ 36 w 10"/>
                  <a:gd name="T9" fmla="*/ 7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7" y="5"/>
                    </a:moveTo>
                    <a:cubicBezTo>
                      <a:pt x="5" y="4"/>
                      <a:pt x="1" y="5"/>
                      <a:pt x="2" y="8"/>
                    </a:cubicBezTo>
                    <a:cubicBezTo>
                      <a:pt x="2" y="12"/>
                      <a:pt x="8" y="8"/>
                      <a:pt x="9" y="6"/>
                    </a:cubicBezTo>
                    <a:cubicBezTo>
                      <a:pt x="10" y="4"/>
                      <a:pt x="9" y="0"/>
                      <a:pt x="5" y="1"/>
                    </a:cubicBezTo>
                    <a:cubicBezTo>
                      <a:pt x="2" y="2"/>
                      <a:pt x="0" y="10"/>
                      <a:pt x="6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8" name="Freeform 2154">
                <a:extLst>
                  <a:ext uri="{FF2B5EF4-FFF2-40B4-BE49-F238E27FC236}">
                    <a16:creationId xmlns:a16="http://schemas.microsoft.com/office/drawing/2014/main" id="{236AD12C-7DEF-46AF-9304-8D92B4D36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485"/>
                <a:ext cx="28" cy="35"/>
              </a:xfrm>
              <a:custGeom>
                <a:avLst/>
                <a:gdLst>
                  <a:gd name="T0" fmla="*/ 24 w 15"/>
                  <a:gd name="T1" fmla="*/ 60 h 18"/>
                  <a:gd name="T2" fmla="*/ 21 w 15"/>
                  <a:gd name="T3" fmla="*/ 109 h 18"/>
                  <a:gd name="T4" fmla="*/ 60 w 15"/>
                  <a:gd name="T5" fmla="*/ 37 h 18"/>
                  <a:gd name="T6" fmla="*/ 32 w 15"/>
                  <a:gd name="T7" fmla="*/ 80 h 18"/>
                  <a:gd name="T8" fmla="*/ 91 w 15"/>
                  <a:gd name="T9" fmla="*/ 72 h 18"/>
                  <a:gd name="T10" fmla="*/ 77 w 15"/>
                  <a:gd name="T11" fmla="*/ 8 h 18"/>
                  <a:gd name="T12" fmla="*/ 32 w 15"/>
                  <a:gd name="T13" fmla="*/ 8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4" y="8"/>
                    </a:moveTo>
                    <a:cubicBezTo>
                      <a:pt x="2" y="7"/>
                      <a:pt x="0" y="14"/>
                      <a:pt x="3" y="15"/>
                    </a:cubicBezTo>
                    <a:cubicBezTo>
                      <a:pt x="7" y="18"/>
                      <a:pt x="12" y="9"/>
                      <a:pt x="9" y="5"/>
                    </a:cubicBezTo>
                    <a:cubicBezTo>
                      <a:pt x="7" y="5"/>
                      <a:pt x="4" y="8"/>
                      <a:pt x="5" y="11"/>
                    </a:cubicBezTo>
                    <a:cubicBezTo>
                      <a:pt x="6" y="15"/>
                      <a:pt x="12" y="12"/>
                      <a:pt x="14" y="10"/>
                    </a:cubicBezTo>
                    <a:cubicBezTo>
                      <a:pt x="15" y="7"/>
                      <a:pt x="15" y="2"/>
                      <a:pt x="12" y="1"/>
                    </a:cubicBezTo>
                    <a:cubicBezTo>
                      <a:pt x="8" y="0"/>
                      <a:pt x="3" y="9"/>
                      <a:pt x="5" y="12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39" name="Freeform 2155">
                <a:extLst>
                  <a:ext uri="{FF2B5EF4-FFF2-40B4-BE49-F238E27FC236}">
                    <a16:creationId xmlns:a16="http://schemas.microsoft.com/office/drawing/2014/main" id="{DED1A359-4F47-4E7A-AD27-DCDD09300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463"/>
                <a:ext cx="18" cy="26"/>
              </a:xfrm>
              <a:custGeom>
                <a:avLst/>
                <a:gdLst>
                  <a:gd name="T0" fmla="*/ 23 w 10"/>
                  <a:gd name="T1" fmla="*/ 32 h 13"/>
                  <a:gd name="T2" fmla="*/ 45 w 10"/>
                  <a:gd name="T3" fmla="*/ 56 h 13"/>
                  <a:gd name="T4" fmla="*/ 16 w 10"/>
                  <a:gd name="T5" fmla="*/ 4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4" y="4"/>
                    </a:moveTo>
                    <a:cubicBezTo>
                      <a:pt x="0" y="9"/>
                      <a:pt x="6" y="13"/>
                      <a:pt x="8" y="7"/>
                    </a:cubicBezTo>
                    <a:cubicBezTo>
                      <a:pt x="10" y="1"/>
                      <a:pt x="2" y="0"/>
                      <a:pt x="3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0" name="Freeform 2156">
                <a:extLst>
                  <a:ext uri="{FF2B5EF4-FFF2-40B4-BE49-F238E27FC236}">
                    <a16:creationId xmlns:a16="http://schemas.microsoft.com/office/drawing/2014/main" id="{C500E96B-63D9-4EF5-80BE-4E94B9DDF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1754"/>
                <a:ext cx="24" cy="29"/>
              </a:xfrm>
              <a:custGeom>
                <a:avLst/>
                <a:gdLst>
                  <a:gd name="T0" fmla="*/ 37 w 13"/>
                  <a:gd name="T1" fmla="*/ 29 h 15"/>
                  <a:gd name="T2" fmla="*/ 44 w 13"/>
                  <a:gd name="T3" fmla="*/ 72 h 15"/>
                  <a:gd name="T4" fmla="*/ 20 w 13"/>
                  <a:gd name="T5" fmla="*/ 64 h 15"/>
                  <a:gd name="T6" fmla="*/ 44 w 13"/>
                  <a:gd name="T7" fmla="*/ 2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6" y="4"/>
                    </a:moveTo>
                    <a:cubicBezTo>
                      <a:pt x="2" y="0"/>
                      <a:pt x="0" y="15"/>
                      <a:pt x="7" y="10"/>
                    </a:cubicBezTo>
                    <a:cubicBezTo>
                      <a:pt x="13" y="6"/>
                      <a:pt x="3" y="2"/>
                      <a:pt x="3" y="9"/>
                    </a:cubicBezTo>
                    <a:cubicBezTo>
                      <a:pt x="6" y="10"/>
                      <a:pt x="8" y="6"/>
                      <a:pt x="7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1" name="Freeform 2157">
                <a:extLst>
                  <a:ext uri="{FF2B5EF4-FFF2-40B4-BE49-F238E27FC236}">
                    <a16:creationId xmlns:a16="http://schemas.microsoft.com/office/drawing/2014/main" id="{5BCFFEE3-8833-4AC5-8126-A3F7983D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785"/>
                <a:ext cx="20" cy="30"/>
              </a:xfrm>
              <a:custGeom>
                <a:avLst/>
                <a:gdLst>
                  <a:gd name="T0" fmla="*/ 16 w 11"/>
                  <a:gd name="T1" fmla="*/ 32 h 15"/>
                  <a:gd name="T2" fmla="*/ 36 w 11"/>
                  <a:gd name="T3" fmla="*/ 80 h 15"/>
                  <a:gd name="T4" fmla="*/ 13 w 11"/>
                  <a:gd name="T5" fmla="*/ 64 h 15"/>
                  <a:gd name="T6" fmla="*/ 60 w 11"/>
                  <a:gd name="T7" fmla="*/ 56 h 15"/>
                  <a:gd name="T8" fmla="*/ 44 w 11"/>
                  <a:gd name="T9" fmla="*/ 12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3" y="4"/>
                    </a:moveTo>
                    <a:cubicBezTo>
                      <a:pt x="0" y="7"/>
                      <a:pt x="1" y="15"/>
                      <a:pt x="6" y="10"/>
                    </a:cubicBezTo>
                    <a:cubicBezTo>
                      <a:pt x="10" y="5"/>
                      <a:pt x="3" y="3"/>
                      <a:pt x="2" y="8"/>
                    </a:cubicBezTo>
                    <a:cubicBezTo>
                      <a:pt x="1" y="14"/>
                      <a:pt x="11" y="12"/>
                      <a:pt x="10" y="7"/>
                    </a:cubicBezTo>
                    <a:cubicBezTo>
                      <a:pt x="8" y="0"/>
                      <a:pt x="0" y="13"/>
                      <a:pt x="7" y="1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2" name="Freeform 2158">
                <a:extLst>
                  <a:ext uri="{FF2B5EF4-FFF2-40B4-BE49-F238E27FC236}">
                    <a16:creationId xmlns:a16="http://schemas.microsoft.com/office/drawing/2014/main" id="{2FD8C305-7268-41C2-B458-58D3641DF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1842"/>
                <a:ext cx="18" cy="32"/>
              </a:xfrm>
              <a:custGeom>
                <a:avLst/>
                <a:gdLst>
                  <a:gd name="T0" fmla="*/ 23 w 10"/>
                  <a:gd name="T1" fmla="*/ 40 h 16"/>
                  <a:gd name="T2" fmla="*/ 45 w 10"/>
                  <a:gd name="T3" fmla="*/ 64 h 16"/>
                  <a:gd name="T4" fmla="*/ 36 w 10"/>
                  <a:gd name="T5" fmla="*/ 0 h 16"/>
                  <a:gd name="T6" fmla="*/ 23 w 10"/>
                  <a:gd name="T7" fmla="*/ 7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4" y="5"/>
                    </a:moveTo>
                    <a:cubicBezTo>
                      <a:pt x="0" y="0"/>
                      <a:pt x="1" y="16"/>
                      <a:pt x="8" y="8"/>
                    </a:cubicBezTo>
                    <a:cubicBezTo>
                      <a:pt x="10" y="6"/>
                      <a:pt x="9" y="1"/>
                      <a:pt x="6" y="0"/>
                    </a:cubicBezTo>
                    <a:cubicBezTo>
                      <a:pt x="3" y="0"/>
                      <a:pt x="1" y="8"/>
                      <a:pt x="4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3" name="Freeform 2159">
                <a:extLst>
                  <a:ext uri="{FF2B5EF4-FFF2-40B4-BE49-F238E27FC236}">
                    <a16:creationId xmlns:a16="http://schemas.microsoft.com/office/drawing/2014/main" id="{90BA4BCB-D511-4292-90B5-F64E5A332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1609"/>
                <a:ext cx="26" cy="41"/>
              </a:xfrm>
              <a:custGeom>
                <a:avLst/>
                <a:gdLst>
                  <a:gd name="T0" fmla="*/ 37 w 14"/>
                  <a:gd name="T1" fmla="*/ 39 h 21"/>
                  <a:gd name="T2" fmla="*/ 76 w 14"/>
                  <a:gd name="T3" fmla="*/ 88 h 21"/>
                  <a:gd name="T4" fmla="*/ 69 w 14"/>
                  <a:gd name="T5" fmla="*/ 31 h 21"/>
                  <a:gd name="T6" fmla="*/ 32 w 14"/>
                  <a:gd name="T7" fmla="*/ 7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1">
                    <a:moveTo>
                      <a:pt x="6" y="5"/>
                    </a:moveTo>
                    <a:cubicBezTo>
                      <a:pt x="0" y="8"/>
                      <a:pt x="6" y="21"/>
                      <a:pt x="12" y="12"/>
                    </a:cubicBezTo>
                    <a:cubicBezTo>
                      <a:pt x="14" y="10"/>
                      <a:pt x="14" y="7"/>
                      <a:pt x="11" y="4"/>
                    </a:cubicBezTo>
                    <a:cubicBezTo>
                      <a:pt x="7" y="0"/>
                      <a:pt x="5" y="6"/>
                      <a:pt x="5" y="1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4" name="Freeform 2160">
                <a:extLst>
                  <a:ext uri="{FF2B5EF4-FFF2-40B4-BE49-F238E27FC236}">
                    <a16:creationId xmlns:a16="http://schemas.microsoft.com/office/drawing/2014/main" id="{94976CF3-392B-4703-840A-2A2FC1904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324"/>
                <a:ext cx="29" cy="31"/>
              </a:xfrm>
              <a:custGeom>
                <a:avLst/>
                <a:gdLst>
                  <a:gd name="T0" fmla="*/ 44 w 16"/>
                  <a:gd name="T1" fmla="*/ 31 h 16"/>
                  <a:gd name="T2" fmla="*/ 16 w 16"/>
                  <a:gd name="T3" fmla="*/ 79 h 16"/>
                  <a:gd name="T4" fmla="*/ 73 w 16"/>
                  <a:gd name="T5" fmla="*/ 45 h 16"/>
                  <a:gd name="T6" fmla="*/ 49 w 16"/>
                  <a:gd name="T7" fmla="*/ 87 h 16"/>
                  <a:gd name="T8" fmla="*/ 73 w 16"/>
                  <a:gd name="T9" fmla="*/ 3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7" y="4"/>
                    </a:moveTo>
                    <a:cubicBezTo>
                      <a:pt x="8" y="0"/>
                      <a:pt x="0" y="6"/>
                      <a:pt x="3" y="11"/>
                    </a:cubicBezTo>
                    <a:cubicBezTo>
                      <a:pt x="5" y="15"/>
                      <a:pt x="15" y="11"/>
                      <a:pt x="12" y="6"/>
                    </a:cubicBezTo>
                    <a:cubicBezTo>
                      <a:pt x="8" y="0"/>
                      <a:pt x="4" y="9"/>
                      <a:pt x="8" y="12"/>
                    </a:cubicBezTo>
                    <a:cubicBezTo>
                      <a:pt x="13" y="16"/>
                      <a:pt x="16" y="7"/>
                      <a:pt x="12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5" name="Freeform 2161">
                <a:extLst>
                  <a:ext uri="{FF2B5EF4-FFF2-40B4-BE49-F238E27FC236}">
                    <a16:creationId xmlns:a16="http://schemas.microsoft.com/office/drawing/2014/main" id="{5AAC21C2-F425-4173-BA18-870CF0238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32"/>
                <a:ext cx="18" cy="23"/>
              </a:xfrm>
              <a:custGeom>
                <a:avLst/>
                <a:gdLst>
                  <a:gd name="T0" fmla="*/ 23 w 10"/>
                  <a:gd name="T1" fmla="*/ 0 h 12"/>
                  <a:gd name="T2" fmla="*/ 23 w 10"/>
                  <a:gd name="T3" fmla="*/ 69 h 12"/>
                  <a:gd name="T4" fmla="*/ 58 w 10"/>
                  <a:gd name="T5" fmla="*/ 36 h 12"/>
                  <a:gd name="T6" fmla="*/ 16 w 10"/>
                  <a:gd name="T7" fmla="*/ 23 h 12"/>
                  <a:gd name="T8" fmla="*/ 52 w 10"/>
                  <a:gd name="T9" fmla="*/ 5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cubicBezTo>
                      <a:pt x="3" y="3"/>
                      <a:pt x="0" y="9"/>
                      <a:pt x="4" y="10"/>
                    </a:cubicBezTo>
                    <a:cubicBezTo>
                      <a:pt x="8" y="12"/>
                      <a:pt x="10" y="8"/>
                      <a:pt x="10" y="5"/>
                    </a:cubicBezTo>
                    <a:cubicBezTo>
                      <a:pt x="9" y="2"/>
                      <a:pt x="6" y="0"/>
                      <a:pt x="3" y="3"/>
                    </a:cubicBezTo>
                    <a:cubicBezTo>
                      <a:pt x="1" y="6"/>
                      <a:pt x="5" y="10"/>
                      <a:pt x="9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6" name="Freeform 2162">
                <a:extLst>
                  <a:ext uri="{FF2B5EF4-FFF2-40B4-BE49-F238E27FC236}">
                    <a16:creationId xmlns:a16="http://schemas.microsoft.com/office/drawing/2014/main" id="{F6A54722-BA46-4A64-815D-098A07A48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379"/>
                <a:ext cx="29" cy="45"/>
              </a:xfrm>
              <a:custGeom>
                <a:avLst/>
                <a:gdLst>
                  <a:gd name="T0" fmla="*/ 89 w 16"/>
                  <a:gd name="T1" fmla="*/ 68 h 23"/>
                  <a:gd name="T2" fmla="*/ 73 w 16"/>
                  <a:gd name="T3" fmla="*/ 133 h 23"/>
                  <a:gd name="T4" fmla="*/ 80 w 16"/>
                  <a:gd name="T5" fmla="*/ 76 h 23"/>
                  <a:gd name="T6" fmla="*/ 53 w 16"/>
                  <a:gd name="T7" fmla="*/ 11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5" y="9"/>
                    </a:moveTo>
                    <a:cubicBezTo>
                      <a:pt x="14" y="0"/>
                      <a:pt x="0" y="23"/>
                      <a:pt x="12" y="18"/>
                    </a:cubicBezTo>
                    <a:cubicBezTo>
                      <a:pt x="15" y="17"/>
                      <a:pt x="16" y="10"/>
                      <a:pt x="13" y="10"/>
                    </a:cubicBezTo>
                    <a:cubicBezTo>
                      <a:pt x="11" y="10"/>
                      <a:pt x="8" y="14"/>
                      <a:pt x="9" y="1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7" name="Freeform 2163">
                <a:extLst>
                  <a:ext uri="{FF2B5EF4-FFF2-40B4-BE49-F238E27FC236}">
                    <a16:creationId xmlns:a16="http://schemas.microsoft.com/office/drawing/2014/main" id="{D3214A92-F94F-495D-8618-2D981408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428"/>
                <a:ext cx="13" cy="18"/>
              </a:xfrm>
              <a:custGeom>
                <a:avLst/>
                <a:gdLst>
                  <a:gd name="T0" fmla="*/ 7 w 7"/>
                  <a:gd name="T1" fmla="*/ 24 h 9"/>
                  <a:gd name="T2" fmla="*/ 0 w 7"/>
                  <a:gd name="T3" fmla="*/ 64 h 9"/>
                  <a:gd name="T4" fmla="*/ 32 w 7"/>
                  <a:gd name="T5" fmla="*/ 0 h 9"/>
                  <a:gd name="T6" fmla="*/ 24 w 7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3"/>
                    </a:moveTo>
                    <a:cubicBezTo>
                      <a:pt x="0" y="5"/>
                      <a:pt x="0" y="6"/>
                      <a:pt x="0" y="8"/>
                    </a:cubicBezTo>
                    <a:cubicBezTo>
                      <a:pt x="4" y="9"/>
                      <a:pt x="7" y="3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8" name="Freeform 2164">
                <a:extLst>
                  <a:ext uri="{FF2B5EF4-FFF2-40B4-BE49-F238E27FC236}">
                    <a16:creationId xmlns:a16="http://schemas.microsoft.com/office/drawing/2014/main" id="{6B9B5045-F491-422D-B1DB-20563A828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259"/>
                <a:ext cx="20" cy="18"/>
              </a:xfrm>
              <a:custGeom>
                <a:avLst/>
                <a:gdLst>
                  <a:gd name="T0" fmla="*/ 53 w 11"/>
                  <a:gd name="T1" fmla="*/ 8 h 9"/>
                  <a:gd name="T2" fmla="*/ 29 w 11"/>
                  <a:gd name="T3" fmla="*/ 64 h 9"/>
                  <a:gd name="T4" fmla="*/ 53 w 11"/>
                  <a:gd name="T5" fmla="*/ 0 h 9"/>
                  <a:gd name="T6" fmla="*/ 49 w 11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9" y="1"/>
                    </a:moveTo>
                    <a:cubicBezTo>
                      <a:pt x="6" y="1"/>
                      <a:pt x="0" y="7"/>
                      <a:pt x="5" y="8"/>
                    </a:cubicBezTo>
                    <a:cubicBezTo>
                      <a:pt x="10" y="9"/>
                      <a:pt x="11" y="3"/>
                      <a:pt x="9" y="0"/>
                    </a:cubicBezTo>
                    <a:cubicBezTo>
                      <a:pt x="9" y="0"/>
                      <a:pt x="8" y="0"/>
                      <a:pt x="8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9" name="Freeform 2165">
                <a:extLst>
                  <a:ext uri="{FF2B5EF4-FFF2-40B4-BE49-F238E27FC236}">
                    <a16:creationId xmlns:a16="http://schemas.microsoft.com/office/drawing/2014/main" id="{AD528723-2179-4756-BCF6-31EC951E4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206"/>
                <a:ext cx="21" cy="28"/>
              </a:xfrm>
              <a:custGeom>
                <a:avLst/>
                <a:gdLst>
                  <a:gd name="T0" fmla="*/ 48 w 11"/>
                  <a:gd name="T1" fmla="*/ 32 h 14"/>
                  <a:gd name="T2" fmla="*/ 21 w 11"/>
                  <a:gd name="T3" fmla="*/ 88 h 14"/>
                  <a:gd name="T4" fmla="*/ 48 w 11"/>
                  <a:gd name="T5" fmla="*/ 3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7" y="4"/>
                    </a:moveTo>
                    <a:cubicBezTo>
                      <a:pt x="3" y="0"/>
                      <a:pt x="0" y="9"/>
                      <a:pt x="3" y="11"/>
                    </a:cubicBezTo>
                    <a:cubicBezTo>
                      <a:pt x="7" y="14"/>
                      <a:pt x="11" y="7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0" name="Freeform 2166">
                <a:extLst>
                  <a:ext uri="{FF2B5EF4-FFF2-40B4-BE49-F238E27FC236}">
                    <a16:creationId xmlns:a16="http://schemas.microsoft.com/office/drawing/2014/main" id="{7161F213-EE3A-4753-805F-663ED342E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187"/>
                <a:ext cx="7" cy="7"/>
              </a:xfrm>
              <a:custGeom>
                <a:avLst/>
                <a:gdLst>
                  <a:gd name="T0" fmla="*/ 12 w 4"/>
                  <a:gd name="T1" fmla="*/ 21 h 4"/>
                  <a:gd name="T2" fmla="*/ 0 w 4"/>
                  <a:gd name="T3" fmla="*/ 21 h 4"/>
                  <a:gd name="T4" fmla="*/ 2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1" name="Freeform 2167">
                <a:extLst>
                  <a:ext uri="{FF2B5EF4-FFF2-40B4-BE49-F238E27FC236}">
                    <a16:creationId xmlns:a16="http://schemas.microsoft.com/office/drawing/2014/main" id="{BC564DAE-DF6A-4E72-9E06-EE0EBB435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257"/>
                <a:ext cx="25" cy="18"/>
              </a:xfrm>
              <a:custGeom>
                <a:avLst/>
                <a:gdLst>
                  <a:gd name="T0" fmla="*/ 29 w 14"/>
                  <a:gd name="T1" fmla="*/ 0 h 9"/>
                  <a:gd name="T2" fmla="*/ 36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0" y="9"/>
                      <a:pt x="14" y="4"/>
                      <a:pt x="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2" name="Freeform 2168">
                <a:extLst>
                  <a:ext uri="{FF2B5EF4-FFF2-40B4-BE49-F238E27FC236}">
                    <a16:creationId xmlns:a16="http://schemas.microsoft.com/office/drawing/2014/main" id="{18AD7D86-FDD2-41AA-BE03-C4287871A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263"/>
                <a:ext cx="18" cy="45"/>
              </a:xfrm>
              <a:custGeom>
                <a:avLst/>
                <a:gdLst>
                  <a:gd name="T0" fmla="*/ 41 w 10"/>
                  <a:gd name="T1" fmla="*/ 53 h 23"/>
                  <a:gd name="T2" fmla="*/ 36 w 10"/>
                  <a:gd name="T3" fmla="*/ 96 h 23"/>
                  <a:gd name="T4" fmla="*/ 52 w 10"/>
                  <a:gd name="T5" fmla="*/ 68 h 23"/>
                  <a:gd name="T6" fmla="*/ 52 w 10"/>
                  <a:gd name="T7" fmla="*/ 12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3">
                    <a:moveTo>
                      <a:pt x="7" y="7"/>
                    </a:moveTo>
                    <a:cubicBezTo>
                      <a:pt x="5" y="8"/>
                      <a:pt x="4" y="12"/>
                      <a:pt x="6" y="13"/>
                    </a:cubicBezTo>
                    <a:cubicBezTo>
                      <a:pt x="9" y="15"/>
                      <a:pt x="10" y="11"/>
                      <a:pt x="9" y="9"/>
                    </a:cubicBezTo>
                    <a:cubicBezTo>
                      <a:pt x="5" y="0"/>
                      <a:pt x="0" y="23"/>
                      <a:pt x="9" y="17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3" name="Freeform 2169">
                <a:extLst>
                  <a:ext uri="{FF2B5EF4-FFF2-40B4-BE49-F238E27FC236}">
                    <a16:creationId xmlns:a16="http://schemas.microsoft.com/office/drawing/2014/main" id="{81E98588-DBC0-4729-834E-5D71C75FE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281"/>
                <a:ext cx="24" cy="21"/>
              </a:xfrm>
              <a:custGeom>
                <a:avLst/>
                <a:gdLst>
                  <a:gd name="T0" fmla="*/ 57 w 13"/>
                  <a:gd name="T1" fmla="*/ 36 h 11"/>
                  <a:gd name="T2" fmla="*/ 52 w 13"/>
                  <a:gd name="T3" fmla="*/ 76 h 11"/>
                  <a:gd name="T4" fmla="*/ 52 w 13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9" y="5"/>
                    </a:moveTo>
                    <a:cubicBezTo>
                      <a:pt x="6" y="0"/>
                      <a:pt x="0" y="11"/>
                      <a:pt x="8" y="11"/>
                    </a:cubicBezTo>
                    <a:cubicBezTo>
                      <a:pt x="13" y="10"/>
                      <a:pt x="12" y="3"/>
                      <a:pt x="8" y="4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4" name="Freeform 2170">
                <a:extLst>
                  <a:ext uri="{FF2B5EF4-FFF2-40B4-BE49-F238E27FC236}">
                    <a16:creationId xmlns:a16="http://schemas.microsoft.com/office/drawing/2014/main" id="{D15E9887-DFE5-4E1A-BDA5-7823451F6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342"/>
                <a:ext cx="24" cy="33"/>
              </a:xfrm>
              <a:custGeom>
                <a:avLst/>
                <a:gdLst>
                  <a:gd name="T0" fmla="*/ 57 w 13"/>
                  <a:gd name="T1" fmla="*/ 52 h 17"/>
                  <a:gd name="T2" fmla="*/ 20 w 13"/>
                  <a:gd name="T3" fmla="*/ 80 h 17"/>
                  <a:gd name="T4" fmla="*/ 44 w 13"/>
                  <a:gd name="T5" fmla="*/ 8 h 17"/>
                  <a:gd name="T6" fmla="*/ 37 w 13"/>
                  <a:gd name="T7" fmla="*/ 23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9" y="7"/>
                    </a:moveTo>
                    <a:cubicBezTo>
                      <a:pt x="7" y="0"/>
                      <a:pt x="0" y="6"/>
                      <a:pt x="3" y="11"/>
                    </a:cubicBezTo>
                    <a:cubicBezTo>
                      <a:pt x="7" y="17"/>
                      <a:pt x="13" y="6"/>
                      <a:pt x="7" y="1"/>
                    </a:cubicBezTo>
                    <a:cubicBezTo>
                      <a:pt x="6" y="1"/>
                      <a:pt x="6" y="2"/>
                      <a:pt x="6" y="3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5" name="Freeform 2171">
                <a:extLst>
                  <a:ext uri="{FF2B5EF4-FFF2-40B4-BE49-F238E27FC236}">
                    <a16:creationId xmlns:a16="http://schemas.microsoft.com/office/drawing/2014/main" id="{2213BDDB-286E-4B8A-99FB-8AAD3089A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1381"/>
                <a:ext cx="13" cy="16"/>
              </a:xfrm>
              <a:custGeom>
                <a:avLst/>
                <a:gdLst>
                  <a:gd name="T0" fmla="*/ 13 w 7"/>
                  <a:gd name="T1" fmla="*/ 16 h 8"/>
                  <a:gd name="T2" fmla="*/ 20 w 7"/>
                  <a:gd name="T3" fmla="*/ 64 h 8"/>
                  <a:gd name="T4" fmla="*/ 24 w 7"/>
                  <a:gd name="T5" fmla="*/ 0 h 8"/>
                  <a:gd name="T6" fmla="*/ 20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2" y="2"/>
                    </a:moveTo>
                    <a:cubicBezTo>
                      <a:pt x="1" y="4"/>
                      <a:pt x="0" y="8"/>
                      <a:pt x="3" y="8"/>
                    </a:cubicBezTo>
                    <a:cubicBezTo>
                      <a:pt x="7" y="8"/>
                      <a:pt x="5" y="2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6" name="Freeform 2172">
                <a:extLst>
                  <a:ext uri="{FF2B5EF4-FFF2-40B4-BE49-F238E27FC236}">
                    <a16:creationId xmlns:a16="http://schemas.microsoft.com/office/drawing/2014/main" id="{2DE298FE-8263-43FD-B69B-580BB360E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410"/>
                <a:ext cx="25" cy="30"/>
              </a:xfrm>
              <a:custGeom>
                <a:avLst/>
                <a:gdLst>
                  <a:gd name="T0" fmla="*/ 36 w 14"/>
                  <a:gd name="T1" fmla="*/ 96 h 15"/>
                  <a:gd name="T2" fmla="*/ 57 w 14"/>
                  <a:gd name="T3" fmla="*/ 24 h 15"/>
                  <a:gd name="T4" fmla="*/ 52 w 14"/>
                  <a:gd name="T5" fmla="*/ 112 h 15"/>
                  <a:gd name="T6" fmla="*/ 36 w 14"/>
                  <a:gd name="T7" fmla="*/ 7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6" y="12"/>
                    </a:moveTo>
                    <a:cubicBezTo>
                      <a:pt x="0" y="10"/>
                      <a:pt x="5" y="0"/>
                      <a:pt x="10" y="3"/>
                    </a:cubicBezTo>
                    <a:cubicBezTo>
                      <a:pt x="14" y="5"/>
                      <a:pt x="13" y="12"/>
                      <a:pt x="9" y="14"/>
                    </a:cubicBezTo>
                    <a:cubicBezTo>
                      <a:pt x="5" y="15"/>
                      <a:pt x="4" y="12"/>
                      <a:pt x="6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7" name="Freeform 2173">
                <a:extLst>
                  <a:ext uri="{FF2B5EF4-FFF2-40B4-BE49-F238E27FC236}">
                    <a16:creationId xmlns:a16="http://schemas.microsoft.com/office/drawing/2014/main" id="{AE9DE187-E903-4005-B2AB-8B6D8F61F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1440"/>
                <a:ext cx="28" cy="18"/>
              </a:xfrm>
              <a:custGeom>
                <a:avLst/>
                <a:gdLst>
                  <a:gd name="T0" fmla="*/ 32 w 15"/>
                  <a:gd name="T1" fmla="*/ 0 h 9"/>
                  <a:gd name="T2" fmla="*/ 24 w 15"/>
                  <a:gd name="T3" fmla="*/ 0 h 9"/>
                  <a:gd name="T4" fmla="*/ 52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9"/>
                      <a:pt x="15" y="1"/>
                      <a:pt x="8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8" name="Freeform 2174">
                <a:extLst>
                  <a:ext uri="{FF2B5EF4-FFF2-40B4-BE49-F238E27FC236}">
                    <a16:creationId xmlns:a16="http://schemas.microsoft.com/office/drawing/2014/main" id="{93BF5638-D6B4-4C03-B028-71ADE9595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353"/>
                <a:ext cx="15" cy="22"/>
              </a:xfrm>
              <a:custGeom>
                <a:avLst/>
                <a:gdLst>
                  <a:gd name="T0" fmla="*/ 21 w 8"/>
                  <a:gd name="T1" fmla="*/ 48 h 11"/>
                  <a:gd name="T2" fmla="*/ 21 w 8"/>
                  <a:gd name="T3" fmla="*/ 88 h 11"/>
                  <a:gd name="T4" fmla="*/ 45 w 8"/>
                  <a:gd name="T5" fmla="*/ 40 h 11"/>
                  <a:gd name="T6" fmla="*/ 21 w 8"/>
                  <a:gd name="T7" fmla="*/ 6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3" y="6"/>
                    </a:moveTo>
                    <a:cubicBezTo>
                      <a:pt x="2" y="8"/>
                      <a:pt x="2" y="10"/>
                      <a:pt x="3" y="11"/>
                    </a:cubicBezTo>
                    <a:cubicBezTo>
                      <a:pt x="6" y="11"/>
                      <a:pt x="8" y="7"/>
                      <a:pt x="7" y="5"/>
                    </a:cubicBezTo>
                    <a:cubicBezTo>
                      <a:pt x="5" y="0"/>
                      <a:pt x="0" y="5"/>
                      <a:pt x="3" y="8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9" name="Freeform 2175">
                <a:extLst>
                  <a:ext uri="{FF2B5EF4-FFF2-40B4-BE49-F238E27FC236}">
                    <a16:creationId xmlns:a16="http://schemas.microsoft.com/office/drawing/2014/main" id="{F48AF232-C8F9-42B4-B789-633B0035F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285"/>
                <a:ext cx="23" cy="25"/>
              </a:xfrm>
              <a:custGeom>
                <a:avLst/>
                <a:gdLst>
                  <a:gd name="T0" fmla="*/ 44 w 12"/>
                  <a:gd name="T1" fmla="*/ 71 h 13"/>
                  <a:gd name="T2" fmla="*/ 44 w 12"/>
                  <a:gd name="T3" fmla="*/ 23 h 13"/>
                  <a:gd name="T4" fmla="*/ 8 w 12"/>
                  <a:gd name="T5" fmla="*/ 6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6" y="10"/>
                    </a:moveTo>
                    <a:cubicBezTo>
                      <a:pt x="2" y="9"/>
                      <a:pt x="0" y="0"/>
                      <a:pt x="6" y="3"/>
                    </a:cubicBezTo>
                    <a:cubicBezTo>
                      <a:pt x="12" y="5"/>
                      <a:pt x="4" y="13"/>
                      <a:pt x="1" y="9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0" name="Freeform 2176">
                <a:extLst>
                  <a:ext uri="{FF2B5EF4-FFF2-40B4-BE49-F238E27FC236}">
                    <a16:creationId xmlns:a16="http://schemas.microsoft.com/office/drawing/2014/main" id="{511A0238-832A-4AC3-976E-16C074492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216"/>
                <a:ext cx="22" cy="20"/>
              </a:xfrm>
              <a:custGeom>
                <a:avLst/>
                <a:gdLst>
                  <a:gd name="T0" fmla="*/ 24 w 12"/>
                  <a:gd name="T1" fmla="*/ 16 h 10"/>
                  <a:gd name="T2" fmla="*/ 37 w 12"/>
                  <a:gd name="T3" fmla="*/ 64 h 10"/>
                  <a:gd name="T4" fmla="*/ 37 w 1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4" y="2"/>
                    </a:moveTo>
                    <a:cubicBezTo>
                      <a:pt x="0" y="4"/>
                      <a:pt x="0" y="10"/>
                      <a:pt x="6" y="8"/>
                    </a:cubicBezTo>
                    <a:cubicBezTo>
                      <a:pt x="10" y="7"/>
                      <a:pt x="12" y="0"/>
                      <a:pt x="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1" name="Freeform 2177">
                <a:extLst>
                  <a:ext uri="{FF2B5EF4-FFF2-40B4-BE49-F238E27FC236}">
                    <a16:creationId xmlns:a16="http://schemas.microsoft.com/office/drawing/2014/main" id="{1E92858C-F1DA-47CA-81D2-EF5D4BC5A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204"/>
                <a:ext cx="11" cy="16"/>
              </a:xfrm>
              <a:custGeom>
                <a:avLst/>
                <a:gdLst>
                  <a:gd name="T0" fmla="*/ 37 w 6"/>
                  <a:gd name="T1" fmla="*/ 16 h 8"/>
                  <a:gd name="T2" fmla="*/ 31 w 6"/>
                  <a:gd name="T3" fmla="*/ 4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2"/>
                    </a:moveTo>
                    <a:cubicBezTo>
                      <a:pt x="1" y="0"/>
                      <a:pt x="0" y="8"/>
                      <a:pt x="5" y="5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2" name="Freeform 2178">
                <a:extLst>
                  <a:ext uri="{FF2B5EF4-FFF2-40B4-BE49-F238E27FC236}">
                    <a16:creationId xmlns:a16="http://schemas.microsoft.com/office/drawing/2014/main" id="{66A62BA1-8BC6-4CFB-B930-91514E6DE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222"/>
                <a:ext cx="19" cy="12"/>
              </a:xfrm>
              <a:custGeom>
                <a:avLst/>
                <a:gdLst>
                  <a:gd name="T0" fmla="*/ 29 w 10"/>
                  <a:gd name="T1" fmla="*/ 0 h 6"/>
                  <a:gd name="T2" fmla="*/ 36 w 10"/>
                  <a:gd name="T3" fmla="*/ 40 h 6"/>
                  <a:gd name="T4" fmla="*/ 40 w 10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4" y="0"/>
                    </a:moveTo>
                    <a:cubicBezTo>
                      <a:pt x="0" y="0"/>
                      <a:pt x="0" y="6"/>
                      <a:pt x="5" y="5"/>
                    </a:cubicBezTo>
                    <a:cubicBezTo>
                      <a:pt x="9" y="4"/>
                      <a:pt x="10" y="0"/>
                      <a:pt x="6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3" name="Freeform 2179">
                <a:extLst>
                  <a:ext uri="{FF2B5EF4-FFF2-40B4-BE49-F238E27FC236}">
                    <a16:creationId xmlns:a16="http://schemas.microsoft.com/office/drawing/2014/main" id="{45B7AD14-A9B4-4933-A990-FDA6679D2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265"/>
                <a:ext cx="13" cy="14"/>
              </a:xfrm>
              <a:custGeom>
                <a:avLst/>
                <a:gdLst>
                  <a:gd name="T0" fmla="*/ 24 w 7"/>
                  <a:gd name="T1" fmla="*/ 8 h 7"/>
                  <a:gd name="T2" fmla="*/ 7 w 7"/>
                  <a:gd name="T3" fmla="*/ 40 h 7"/>
                  <a:gd name="T4" fmla="*/ 24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4" y="7"/>
                      <a:pt x="7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4" name="Freeform 2180">
                <a:extLst>
                  <a:ext uri="{FF2B5EF4-FFF2-40B4-BE49-F238E27FC236}">
                    <a16:creationId xmlns:a16="http://schemas.microsoft.com/office/drawing/2014/main" id="{1942EB64-7269-41B1-9A68-58A8B74A6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1312"/>
                <a:ext cx="15" cy="16"/>
              </a:xfrm>
              <a:custGeom>
                <a:avLst/>
                <a:gdLst>
                  <a:gd name="T0" fmla="*/ 8 w 8"/>
                  <a:gd name="T1" fmla="*/ 32 h 8"/>
                  <a:gd name="T2" fmla="*/ 32 w 8"/>
                  <a:gd name="T3" fmla="*/ 32 h 8"/>
                  <a:gd name="T4" fmla="*/ 8 w 8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1" y="4"/>
                    </a:moveTo>
                    <a:cubicBezTo>
                      <a:pt x="0" y="5"/>
                      <a:pt x="3" y="8"/>
                      <a:pt x="5" y="4"/>
                    </a:cubicBezTo>
                    <a:cubicBezTo>
                      <a:pt x="8" y="0"/>
                      <a:pt x="2" y="0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5" name="Freeform 2181">
                <a:extLst>
                  <a:ext uri="{FF2B5EF4-FFF2-40B4-BE49-F238E27FC236}">
                    <a16:creationId xmlns:a16="http://schemas.microsoft.com/office/drawing/2014/main" id="{3E30D9FD-7089-4A66-9DB5-B78E511E6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1306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16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6" name="Freeform 2182">
                <a:extLst>
                  <a:ext uri="{FF2B5EF4-FFF2-40B4-BE49-F238E27FC236}">
                    <a16:creationId xmlns:a16="http://schemas.microsoft.com/office/drawing/2014/main" id="{A3B084AF-A1AD-4566-B9D0-EF44FC4E0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328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0296" name="Group 2183">
              <a:extLst>
                <a:ext uri="{FF2B5EF4-FFF2-40B4-BE49-F238E27FC236}">
                  <a16:creationId xmlns:a16="http://schemas.microsoft.com/office/drawing/2014/main" id="{02D1E717-D08B-4FEB-A9D1-A9F8FAAFB6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2" y="1134"/>
              <a:ext cx="759" cy="1078"/>
              <a:chOff x="2672" y="1134"/>
              <a:chExt cx="759" cy="1078"/>
            </a:xfrm>
          </p:grpSpPr>
          <p:sp>
            <p:nvSpPr>
              <p:cNvPr id="90767" name="Freeform 2184">
                <a:extLst>
                  <a:ext uri="{FF2B5EF4-FFF2-40B4-BE49-F238E27FC236}">
                    <a16:creationId xmlns:a16="http://schemas.microsoft.com/office/drawing/2014/main" id="{FBE018A0-9115-4D77-8C4D-4349072BE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275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8" name="Freeform 2185">
                <a:extLst>
                  <a:ext uri="{FF2B5EF4-FFF2-40B4-BE49-F238E27FC236}">
                    <a16:creationId xmlns:a16="http://schemas.microsoft.com/office/drawing/2014/main" id="{F15D166A-7B4B-4A07-99A7-A576727C1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236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9" name="Freeform 2186">
                <a:extLst>
                  <a:ext uri="{FF2B5EF4-FFF2-40B4-BE49-F238E27FC236}">
                    <a16:creationId xmlns:a16="http://schemas.microsoft.com/office/drawing/2014/main" id="{46B06776-2FE6-4ECF-B06A-BFD8CF74E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26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0" name="Freeform 2187">
                <a:extLst>
                  <a:ext uri="{FF2B5EF4-FFF2-40B4-BE49-F238E27FC236}">
                    <a16:creationId xmlns:a16="http://schemas.microsoft.com/office/drawing/2014/main" id="{14DCAF59-308F-4D5D-A11B-17FBD1CF6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29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1" name="Freeform 2188">
                <a:extLst>
                  <a:ext uri="{FF2B5EF4-FFF2-40B4-BE49-F238E27FC236}">
                    <a16:creationId xmlns:a16="http://schemas.microsoft.com/office/drawing/2014/main" id="{4F43429D-0D4F-48B3-8F45-D8DA6E57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371"/>
                <a:ext cx="5" cy="8"/>
              </a:xfrm>
              <a:custGeom>
                <a:avLst/>
                <a:gdLst>
                  <a:gd name="T0" fmla="*/ 8 w 3"/>
                  <a:gd name="T1" fmla="*/ 8 h 4"/>
                  <a:gd name="T2" fmla="*/ 5 w 3"/>
                  <a:gd name="T3" fmla="*/ 24 h 4"/>
                  <a:gd name="T4" fmla="*/ 8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4"/>
                      <a:pt x="3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2" name="Freeform 2189">
                <a:extLst>
                  <a:ext uri="{FF2B5EF4-FFF2-40B4-BE49-F238E27FC236}">
                    <a16:creationId xmlns:a16="http://schemas.microsoft.com/office/drawing/2014/main" id="{AD82A849-F0FA-4D51-B830-60C45EEBF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3" y="125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3" name="Freeform 2190">
                <a:extLst>
                  <a:ext uri="{FF2B5EF4-FFF2-40B4-BE49-F238E27FC236}">
                    <a16:creationId xmlns:a16="http://schemas.microsoft.com/office/drawing/2014/main" id="{5025E505-538F-4257-ABBF-0C705559C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124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4" name="Freeform 2191">
                <a:extLst>
                  <a:ext uri="{FF2B5EF4-FFF2-40B4-BE49-F238E27FC236}">
                    <a16:creationId xmlns:a16="http://schemas.microsoft.com/office/drawing/2014/main" id="{01A0EE4A-5AF9-4A2C-B02F-53A472A91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420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5" name="Freeform 2192">
                <a:extLst>
                  <a:ext uri="{FF2B5EF4-FFF2-40B4-BE49-F238E27FC236}">
                    <a16:creationId xmlns:a16="http://schemas.microsoft.com/office/drawing/2014/main" id="{BD654E9E-D3BB-44F4-9E65-0E994F792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28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6" name="Freeform 2193">
                <a:extLst>
                  <a:ext uri="{FF2B5EF4-FFF2-40B4-BE49-F238E27FC236}">
                    <a16:creationId xmlns:a16="http://schemas.microsoft.com/office/drawing/2014/main" id="{1C0DD251-C8A6-4779-B05E-5E9DD7051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1348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7" name="Freeform 2194">
                <a:extLst>
                  <a:ext uri="{FF2B5EF4-FFF2-40B4-BE49-F238E27FC236}">
                    <a16:creationId xmlns:a16="http://schemas.microsoft.com/office/drawing/2014/main" id="{B71BC2BE-ACB6-49E0-8430-226B71A41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36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8" name="Freeform 2195">
                <a:extLst>
                  <a:ext uri="{FF2B5EF4-FFF2-40B4-BE49-F238E27FC236}">
                    <a16:creationId xmlns:a16="http://schemas.microsoft.com/office/drawing/2014/main" id="{37EEC40A-F726-4343-93A4-A2995FE5D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387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79" name="Freeform 2196">
                <a:extLst>
                  <a:ext uri="{FF2B5EF4-FFF2-40B4-BE49-F238E27FC236}">
                    <a16:creationId xmlns:a16="http://schemas.microsoft.com/office/drawing/2014/main" id="{10E201B8-6E5F-4A77-90BF-3FAA61E16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236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16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0" name="Freeform 2197">
                <a:extLst>
                  <a:ext uri="{FF2B5EF4-FFF2-40B4-BE49-F238E27FC236}">
                    <a16:creationId xmlns:a16="http://schemas.microsoft.com/office/drawing/2014/main" id="{F5B34067-0BB9-452F-B304-8BB9CE2B4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1181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8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1" name="Freeform 2198">
                <a:extLst>
                  <a:ext uri="{FF2B5EF4-FFF2-40B4-BE49-F238E27FC236}">
                    <a16:creationId xmlns:a16="http://schemas.microsoft.com/office/drawing/2014/main" id="{743B6ADD-77A9-455F-96AA-2EF218C46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119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2" name="Freeform 2199">
                <a:extLst>
                  <a:ext uri="{FF2B5EF4-FFF2-40B4-BE49-F238E27FC236}">
                    <a16:creationId xmlns:a16="http://schemas.microsoft.com/office/drawing/2014/main" id="{417B9C55-5501-4A9C-8458-7AAEEA5E7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204"/>
                <a:ext cx="13" cy="10"/>
              </a:xfrm>
              <a:custGeom>
                <a:avLst/>
                <a:gdLst>
                  <a:gd name="T0" fmla="*/ 24 w 7"/>
                  <a:gd name="T1" fmla="*/ 8 h 5"/>
                  <a:gd name="T2" fmla="*/ 7 w 7"/>
                  <a:gd name="T3" fmla="*/ 24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1"/>
                    </a:moveTo>
                    <a:cubicBezTo>
                      <a:pt x="3" y="0"/>
                      <a:pt x="0" y="1"/>
                      <a:pt x="1" y="3"/>
                    </a:cubicBezTo>
                    <a:cubicBezTo>
                      <a:pt x="2" y="5"/>
                      <a:pt x="7" y="4"/>
                      <a:pt x="5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3" name="Freeform 2200">
                <a:extLst>
                  <a:ext uri="{FF2B5EF4-FFF2-40B4-BE49-F238E27FC236}">
                    <a16:creationId xmlns:a16="http://schemas.microsoft.com/office/drawing/2014/main" id="{CD61E634-7C8C-48D2-93F6-521A712E4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210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4" name="Freeform 2201">
                <a:extLst>
                  <a:ext uri="{FF2B5EF4-FFF2-40B4-BE49-F238E27FC236}">
                    <a16:creationId xmlns:a16="http://schemas.microsoft.com/office/drawing/2014/main" id="{FAC9A9B3-FD93-4C5F-A5AF-327881776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216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5" name="Freeform 2202">
                <a:extLst>
                  <a:ext uri="{FF2B5EF4-FFF2-40B4-BE49-F238E27FC236}">
                    <a16:creationId xmlns:a16="http://schemas.microsoft.com/office/drawing/2014/main" id="{D27B8700-E074-43E0-8193-18ECB3FFA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24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6" name="Freeform 2203">
                <a:extLst>
                  <a:ext uri="{FF2B5EF4-FFF2-40B4-BE49-F238E27FC236}">
                    <a16:creationId xmlns:a16="http://schemas.microsoft.com/office/drawing/2014/main" id="{0D12211E-A8D1-4651-9088-0759779B9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269"/>
                <a:ext cx="7" cy="10"/>
              </a:xfrm>
              <a:custGeom>
                <a:avLst/>
                <a:gdLst>
                  <a:gd name="T0" fmla="*/ 21 w 4"/>
                  <a:gd name="T1" fmla="*/ 24 h 5"/>
                  <a:gd name="T2" fmla="*/ 12 w 4"/>
                  <a:gd name="T3" fmla="*/ 24 h 5"/>
                  <a:gd name="T4" fmla="*/ 12 w 4"/>
                  <a:gd name="T5" fmla="*/ 8 h 5"/>
                  <a:gd name="T6" fmla="*/ 12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3"/>
                      <a:pt x="4" y="1"/>
                      <a:pt x="2" y="1"/>
                    </a:cubicBezTo>
                    <a:cubicBezTo>
                      <a:pt x="0" y="0"/>
                      <a:pt x="0" y="5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7" name="Freeform 2204">
                <a:extLst>
                  <a:ext uri="{FF2B5EF4-FFF2-40B4-BE49-F238E27FC236}">
                    <a16:creationId xmlns:a16="http://schemas.microsoft.com/office/drawing/2014/main" id="{B82BBC29-20AC-4CA0-83A1-843F216F5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187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8" name="Freeform 2205">
                <a:extLst>
                  <a:ext uri="{FF2B5EF4-FFF2-40B4-BE49-F238E27FC236}">
                    <a16:creationId xmlns:a16="http://schemas.microsoft.com/office/drawing/2014/main" id="{36500417-57A7-48AD-BE25-8F954DB52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187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16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89" name="Freeform 2206">
                <a:extLst>
                  <a:ext uri="{FF2B5EF4-FFF2-40B4-BE49-F238E27FC236}">
                    <a16:creationId xmlns:a16="http://schemas.microsoft.com/office/drawing/2014/main" id="{B004E29F-7F12-4A98-88E7-AFA3497B1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316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1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0" name="Freeform 2207">
                <a:extLst>
                  <a:ext uri="{FF2B5EF4-FFF2-40B4-BE49-F238E27FC236}">
                    <a16:creationId xmlns:a16="http://schemas.microsoft.com/office/drawing/2014/main" id="{2381956D-DA12-4CAA-AD4A-D53826E469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122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1" name="Freeform 2208">
                <a:extLst>
                  <a:ext uri="{FF2B5EF4-FFF2-40B4-BE49-F238E27FC236}">
                    <a16:creationId xmlns:a16="http://schemas.microsoft.com/office/drawing/2014/main" id="{5444CD6A-360C-4983-A135-C5C207FF5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21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2" name="Freeform 2209">
                <a:extLst>
                  <a:ext uri="{FF2B5EF4-FFF2-40B4-BE49-F238E27FC236}">
                    <a16:creationId xmlns:a16="http://schemas.microsoft.com/office/drawing/2014/main" id="{A4209046-C9CE-4EBF-982B-8B732EB7E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120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3" name="Freeform 2210">
                <a:extLst>
                  <a:ext uri="{FF2B5EF4-FFF2-40B4-BE49-F238E27FC236}">
                    <a16:creationId xmlns:a16="http://schemas.microsoft.com/office/drawing/2014/main" id="{AB8C8DF8-6825-4594-813E-E7CE64D7C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117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4" name="Freeform 2211">
                <a:extLst>
                  <a:ext uri="{FF2B5EF4-FFF2-40B4-BE49-F238E27FC236}">
                    <a16:creationId xmlns:a16="http://schemas.microsoft.com/office/drawing/2014/main" id="{6A4FBBB4-5C59-4755-8160-A23D25638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116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5" name="Freeform 2212">
                <a:extLst>
                  <a:ext uri="{FF2B5EF4-FFF2-40B4-BE49-F238E27FC236}">
                    <a16:creationId xmlns:a16="http://schemas.microsoft.com/office/drawing/2014/main" id="{84C39BF7-4290-4DFE-BED0-BB87A64D7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134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6" name="Freeform 2213">
                <a:extLst>
                  <a:ext uri="{FF2B5EF4-FFF2-40B4-BE49-F238E27FC236}">
                    <a16:creationId xmlns:a16="http://schemas.microsoft.com/office/drawing/2014/main" id="{EEA4CB04-A683-4546-910D-97592609C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1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7" name="Freeform 2214">
                <a:extLst>
                  <a:ext uri="{FF2B5EF4-FFF2-40B4-BE49-F238E27FC236}">
                    <a16:creationId xmlns:a16="http://schemas.microsoft.com/office/drawing/2014/main" id="{69F46BBF-ADE0-49AD-878B-6AF8309C9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210"/>
                <a:ext cx="5" cy="4"/>
              </a:xfrm>
              <a:custGeom>
                <a:avLst/>
                <a:gdLst>
                  <a:gd name="T0" fmla="*/ 8 w 3"/>
                  <a:gd name="T1" fmla="*/ 16 h 2"/>
                  <a:gd name="T2" fmla="*/ 8 w 3"/>
                  <a:gd name="T3" fmla="*/ 16 h 2"/>
                  <a:gd name="T4" fmla="*/ 13 w 3"/>
                  <a:gd name="T5" fmla="*/ 8 h 2"/>
                  <a:gd name="T6" fmla="*/ 5 w 3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8" name="Freeform 2215">
                <a:extLst>
                  <a:ext uri="{FF2B5EF4-FFF2-40B4-BE49-F238E27FC236}">
                    <a16:creationId xmlns:a16="http://schemas.microsoft.com/office/drawing/2014/main" id="{BA4D23AF-A4C0-4A66-BA40-16674B17A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218"/>
                <a:ext cx="11" cy="8"/>
              </a:xfrm>
              <a:custGeom>
                <a:avLst/>
                <a:gdLst>
                  <a:gd name="T0" fmla="*/ 13 w 6"/>
                  <a:gd name="T1" fmla="*/ 24 h 4"/>
                  <a:gd name="T2" fmla="*/ 24 w 6"/>
                  <a:gd name="T3" fmla="*/ 8 h 4"/>
                  <a:gd name="T4" fmla="*/ 13 w 6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2" y="3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6" y="2"/>
                      <a:pt x="4" y="4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99" name="Freeform 2216">
                <a:extLst>
                  <a:ext uri="{FF2B5EF4-FFF2-40B4-BE49-F238E27FC236}">
                    <a16:creationId xmlns:a16="http://schemas.microsoft.com/office/drawing/2014/main" id="{49FADC63-0200-4D55-AFF7-10BB209AE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121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16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0" name="Freeform 2217">
                <a:extLst>
                  <a:ext uri="{FF2B5EF4-FFF2-40B4-BE49-F238E27FC236}">
                    <a16:creationId xmlns:a16="http://schemas.microsoft.com/office/drawing/2014/main" id="{DAFF34F1-034C-4981-B038-FF45DF80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11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1" name="Freeform 2218">
                <a:extLst>
                  <a:ext uri="{FF2B5EF4-FFF2-40B4-BE49-F238E27FC236}">
                    <a16:creationId xmlns:a16="http://schemas.microsoft.com/office/drawing/2014/main" id="{016FB283-CD7A-45E9-B84B-C6870A288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134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2" name="Freeform 2219">
                <a:extLst>
                  <a:ext uri="{FF2B5EF4-FFF2-40B4-BE49-F238E27FC236}">
                    <a16:creationId xmlns:a16="http://schemas.microsoft.com/office/drawing/2014/main" id="{8797618E-643B-45F1-A334-63D698E57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267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5 w 2"/>
                  <a:gd name="T3" fmla="*/ 0 h 2"/>
                  <a:gd name="T4" fmla="*/ 5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3" name="Freeform 2220">
                <a:extLst>
                  <a:ext uri="{FF2B5EF4-FFF2-40B4-BE49-F238E27FC236}">
                    <a16:creationId xmlns:a16="http://schemas.microsoft.com/office/drawing/2014/main" id="{EC6F6ACE-7753-4643-90BC-6394D690A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129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4" name="Freeform 2221">
                <a:extLst>
                  <a:ext uri="{FF2B5EF4-FFF2-40B4-BE49-F238E27FC236}">
                    <a16:creationId xmlns:a16="http://schemas.microsoft.com/office/drawing/2014/main" id="{E041B3C1-0F51-4BBD-8C0B-4C1BEB05B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257"/>
                <a:ext cx="8" cy="6"/>
              </a:xfrm>
              <a:custGeom>
                <a:avLst/>
                <a:gdLst>
                  <a:gd name="T0" fmla="*/ 8 w 4"/>
                  <a:gd name="T1" fmla="*/ 16 h 3"/>
                  <a:gd name="T2" fmla="*/ 0 w 4"/>
                  <a:gd name="T3" fmla="*/ 24 h 3"/>
                  <a:gd name="T4" fmla="*/ 16 w 4"/>
                  <a:gd name="T5" fmla="*/ 8 h 3"/>
                  <a:gd name="T6" fmla="*/ 0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2"/>
                      <a:pt x="1" y="0"/>
                      <a:pt x="2" y="1"/>
                    </a:cubicBezTo>
                    <a:cubicBezTo>
                      <a:pt x="4" y="1"/>
                      <a:pt x="1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5" name="Freeform 2222">
                <a:extLst>
                  <a:ext uri="{FF2B5EF4-FFF2-40B4-BE49-F238E27FC236}">
                    <a16:creationId xmlns:a16="http://schemas.microsoft.com/office/drawing/2014/main" id="{BDF95E0D-D510-4B20-B69F-CF616AE11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19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6" name="Freeform 2223">
                <a:extLst>
                  <a:ext uri="{FF2B5EF4-FFF2-40B4-BE49-F238E27FC236}">
                    <a16:creationId xmlns:a16="http://schemas.microsoft.com/office/drawing/2014/main" id="{16BF5024-11DD-4FB9-ABEF-AA02473B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22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7" name="Freeform 2224">
                <a:extLst>
                  <a:ext uri="{FF2B5EF4-FFF2-40B4-BE49-F238E27FC236}">
                    <a16:creationId xmlns:a16="http://schemas.microsoft.com/office/drawing/2014/main" id="{7F01DF0E-08AC-433F-B668-F1B3E18F1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31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8" name="Freeform 2225">
                <a:extLst>
                  <a:ext uri="{FF2B5EF4-FFF2-40B4-BE49-F238E27FC236}">
                    <a16:creationId xmlns:a16="http://schemas.microsoft.com/office/drawing/2014/main" id="{B10EEC89-1982-40CE-833E-0EE8CCD30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136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09" name="Freeform 2226">
                <a:extLst>
                  <a:ext uri="{FF2B5EF4-FFF2-40B4-BE49-F238E27FC236}">
                    <a16:creationId xmlns:a16="http://schemas.microsoft.com/office/drawing/2014/main" id="{392E542F-5533-4952-A016-C72FC5136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126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0" name="Freeform 2227">
                <a:extLst>
                  <a:ext uri="{FF2B5EF4-FFF2-40B4-BE49-F238E27FC236}">
                    <a16:creationId xmlns:a16="http://schemas.microsoft.com/office/drawing/2014/main" id="{1FFD7B13-4C38-42CB-9417-452DF1F03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24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1" name="Freeform 2228">
                <a:extLst>
                  <a:ext uri="{FF2B5EF4-FFF2-40B4-BE49-F238E27FC236}">
                    <a16:creationId xmlns:a16="http://schemas.microsoft.com/office/drawing/2014/main" id="{07ABF8A4-30CC-41EF-A3E9-E732C01C0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2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2" name="Freeform 2229">
                <a:extLst>
                  <a:ext uri="{FF2B5EF4-FFF2-40B4-BE49-F238E27FC236}">
                    <a16:creationId xmlns:a16="http://schemas.microsoft.com/office/drawing/2014/main" id="{3702325C-C5C5-4282-9701-2FFD25686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30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3" name="Freeform 2230">
                <a:extLst>
                  <a:ext uri="{FF2B5EF4-FFF2-40B4-BE49-F238E27FC236}">
                    <a16:creationId xmlns:a16="http://schemas.microsoft.com/office/drawing/2014/main" id="{E6E88D4C-4504-4EFA-80A9-5F7C720A3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6" y="138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4" name="Freeform 2231">
                <a:extLst>
                  <a:ext uri="{FF2B5EF4-FFF2-40B4-BE49-F238E27FC236}">
                    <a16:creationId xmlns:a16="http://schemas.microsoft.com/office/drawing/2014/main" id="{A945B097-7409-4DF3-9969-E2C15F256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42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5" name="Freeform 2232">
                <a:extLst>
                  <a:ext uri="{FF2B5EF4-FFF2-40B4-BE49-F238E27FC236}">
                    <a16:creationId xmlns:a16="http://schemas.microsoft.com/office/drawing/2014/main" id="{A9EACCB2-F438-49A1-9B2E-57AF33C04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6" y="133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6" name="Freeform 2233">
                <a:extLst>
                  <a:ext uri="{FF2B5EF4-FFF2-40B4-BE49-F238E27FC236}">
                    <a16:creationId xmlns:a16="http://schemas.microsoft.com/office/drawing/2014/main" id="{9ED8B00E-93FA-436E-893D-20E4C1943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20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7" name="Freeform 2234">
                <a:extLst>
                  <a:ext uri="{FF2B5EF4-FFF2-40B4-BE49-F238E27FC236}">
                    <a16:creationId xmlns:a16="http://schemas.microsoft.com/office/drawing/2014/main" id="{A95272A2-A8F7-4771-949E-4774D92AD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1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8" name="Freeform 2235">
                <a:extLst>
                  <a:ext uri="{FF2B5EF4-FFF2-40B4-BE49-F238E27FC236}">
                    <a16:creationId xmlns:a16="http://schemas.microsoft.com/office/drawing/2014/main" id="{E4AE1421-1815-48A4-94C5-6E4A93AA3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17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19" name="Freeform 2236">
                <a:extLst>
                  <a:ext uri="{FF2B5EF4-FFF2-40B4-BE49-F238E27FC236}">
                    <a16:creationId xmlns:a16="http://schemas.microsoft.com/office/drawing/2014/main" id="{225C65CB-0B82-4C59-921E-850D93F75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122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0" name="Freeform 2237">
                <a:extLst>
                  <a:ext uri="{FF2B5EF4-FFF2-40B4-BE49-F238E27FC236}">
                    <a16:creationId xmlns:a16="http://schemas.microsoft.com/office/drawing/2014/main" id="{CC51DF92-D530-44D8-96B7-EB4B3DD44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1238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8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1" name="Freeform 2238">
                <a:extLst>
                  <a:ext uri="{FF2B5EF4-FFF2-40B4-BE49-F238E27FC236}">
                    <a16:creationId xmlns:a16="http://schemas.microsoft.com/office/drawing/2014/main" id="{E845D8D3-05CB-4013-87EB-5A495F93D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14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2" name="Freeform 2239">
                <a:extLst>
                  <a:ext uri="{FF2B5EF4-FFF2-40B4-BE49-F238E27FC236}">
                    <a16:creationId xmlns:a16="http://schemas.microsoft.com/office/drawing/2014/main" id="{619CF1A8-447E-4F91-9E36-E78C5B7C3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1139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3" name="Freeform 2240">
                <a:extLst>
                  <a:ext uri="{FF2B5EF4-FFF2-40B4-BE49-F238E27FC236}">
                    <a16:creationId xmlns:a16="http://schemas.microsoft.com/office/drawing/2014/main" id="{3D259253-0542-478A-81D2-806344FC4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1202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16 w 2"/>
                  <a:gd name="T3" fmla="*/ 16 h 3"/>
                  <a:gd name="T4" fmla="*/ 16 w 2"/>
                  <a:gd name="T5" fmla="*/ 8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4" name="Freeform 2241">
                <a:extLst>
                  <a:ext uri="{FF2B5EF4-FFF2-40B4-BE49-F238E27FC236}">
                    <a16:creationId xmlns:a16="http://schemas.microsoft.com/office/drawing/2014/main" id="{3E04CF12-2AB1-420D-8D9E-49FA5FCE0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17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5" name="Freeform 2242">
                <a:extLst>
                  <a:ext uri="{FF2B5EF4-FFF2-40B4-BE49-F238E27FC236}">
                    <a16:creationId xmlns:a16="http://schemas.microsoft.com/office/drawing/2014/main" id="{4DFB1C8D-C1C7-480A-A4EF-7C166DB4A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155"/>
                <a:ext cx="1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16 h 2"/>
                  <a:gd name="T4" fmla="*/ 1 w 1"/>
                  <a:gd name="T5" fmla="*/ 0 h 2"/>
                  <a:gd name="T6" fmla="*/ 0 w 1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6" name="Freeform 2243">
                <a:extLst>
                  <a:ext uri="{FF2B5EF4-FFF2-40B4-BE49-F238E27FC236}">
                    <a16:creationId xmlns:a16="http://schemas.microsoft.com/office/drawing/2014/main" id="{E6291625-12D9-4FD3-92EE-998FF5F06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145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8 w 2"/>
                  <a:gd name="T3" fmla="*/ 8 h 1"/>
                  <a:gd name="T4" fmla="*/ 16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7" name="Freeform 2244">
                <a:extLst>
                  <a:ext uri="{FF2B5EF4-FFF2-40B4-BE49-F238E27FC236}">
                    <a16:creationId xmlns:a16="http://schemas.microsoft.com/office/drawing/2014/main" id="{84093F15-A7AA-4677-9BD0-95C6B8C08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528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8" name="Freeform 2245">
                <a:extLst>
                  <a:ext uri="{FF2B5EF4-FFF2-40B4-BE49-F238E27FC236}">
                    <a16:creationId xmlns:a16="http://schemas.microsoft.com/office/drawing/2014/main" id="{868D2CF9-92C5-4745-9F55-BBC0F11CF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475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29" name="Freeform 2246">
                <a:extLst>
                  <a:ext uri="{FF2B5EF4-FFF2-40B4-BE49-F238E27FC236}">
                    <a16:creationId xmlns:a16="http://schemas.microsoft.com/office/drawing/2014/main" id="{19AA9874-9E5E-4410-92B9-DAD16314D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353"/>
                <a:ext cx="4" cy="6"/>
              </a:xfrm>
              <a:custGeom>
                <a:avLst/>
                <a:gdLst>
                  <a:gd name="T0" fmla="*/ 0 w 2"/>
                  <a:gd name="T1" fmla="*/ 16 h 3"/>
                  <a:gd name="T2" fmla="*/ 0 w 2"/>
                  <a:gd name="T3" fmla="*/ 0 h 3"/>
                  <a:gd name="T4" fmla="*/ 0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0" name="Freeform 2247">
                <a:extLst>
                  <a:ext uri="{FF2B5EF4-FFF2-40B4-BE49-F238E27FC236}">
                    <a16:creationId xmlns:a16="http://schemas.microsoft.com/office/drawing/2014/main" id="{2841F771-766C-4C25-B5FB-75E3A397A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395"/>
                <a:ext cx="4" cy="6"/>
              </a:xfrm>
              <a:custGeom>
                <a:avLst/>
                <a:gdLst>
                  <a:gd name="T0" fmla="*/ 0 w 2"/>
                  <a:gd name="T1" fmla="*/ 16 h 3"/>
                  <a:gd name="T2" fmla="*/ 0 w 2"/>
                  <a:gd name="T3" fmla="*/ 0 h 3"/>
                  <a:gd name="T4" fmla="*/ 0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2" y="1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1" name="Freeform 2248">
                <a:extLst>
                  <a:ext uri="{FF2B5EF4-FFF2-40B4-BE49-F238E27FC236}">
                    <a16:creationId xmlns:a16="http://schemas.microsoft.com/office/drawing/2014/main" id="{E41BA417-69DB-46F4-8620-0936F904B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47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2" name="Freeform 2249">
                <a:extLst>
                  <a:ext uri="{FF2B5EF4-FFF2-40B4-BE49-F238E27FC236}">
                    <a16:creationId xmlns:a16="http://schemas.microsoft.com/office/drawing/2014/main" id="{571FA32F-2E25-4EA4-A5FC-BF687F4AE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426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3" name="Freeform 2250">
                <a:extLst>
                  <a:ext uri="{FF2B5EF4-FFF2-40B4-BE49-F238E27FC236}">
                    <a16:creationId xmlns:a16="http://schemas.microsoft.com/office/drawing/2014/main" id="{0BBD6496-B53D-4209-A68E-4957255FA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137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4" name="Freeform 2251">
                <a:extLst>
                  <a:ext uri="{FF2B5EF4-FFF2-40B4-BE49-F238E27FC236}">
                    <a16:creationId xmlns:a16="http://schemas.microsoft.com/office/drawing/2014/main" id="{C9315AA5-01DD-4C9F-957E-EB0A68B20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33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5" name="Freeform 2252">
                <a:extLst>
                  <a:ext uri="{FF2B5EF4-FFF2-40B4-BE49-F238E27FC236}">
                    <a16:creationId xmlns:a16="http://schemas.microsoft.com/office/drawing/2014/main" id="{EA1BB425-D90D-4F4D-8BC8-8EB620849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448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0 h 3"/>
                  <a:gd name="T4" fmla="*/ 8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3" y="0"/>
                      <a:pt x="3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6" name="Freeform 2253">
                <a:extLst>
                  <a:ext uri="{FF2B5EF4-FFF2-40B4-BE49-F238E27FC236}">
                    <a16:creationId xmlns:a16="http://schemas.microsoft.com/office/drawing/2014/main" id="{218D8FA6-A17E-4DC2-90EC-8B84BCC81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1320"/>
                <a:ext cx="15" cy="37"/>
              </a:xfrm>
              <a:custGeom>
                <a:avLst/>
                <a:gdLst>
                  <a:gd name="T0" fmla="*/ 28 w 8"/>
                  <a:gd name="T1" fmla="*/ 0 h 19"/>
                  <a:gd name="T2" fmla="*/ 45 w 8"/>
                  <a:gd name="T3" fmla="*/ 72 h 19"/>
                  <a:gd name="T4" fmla="*/ 0 w 8"/>
                  <a:gd name="T5" fmla="*/ 14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4" y="0"/>
                    </a:moveTo>
                    <a:cubicBezTo>
                      <a:pt x="2" y="3"/>
                      <a:pt x="6" y="7"/>
                      <a:pt x="7" y="10"/>
                    </a:cubicBezTo>
                    <a:cubicBezTo>
                      <a:pt x="8" y="14"/>
                      <a:pt x="4" y="18"/>
                      <a:pt x="0" y="19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7" name="Freeform 2254">
                <a:extLst>
                  <a:ext uri="{FF2B5EF4-FFF2-40B4-BE49-F238E27FC236}">
                    <a16:creationId xmlns:a16="http://schemas.microsoft.com/office/drawing/2014/main" id="{F73CBE11-38EB-434B-BD6F-3FAC83403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361"/>
                <a:ext cx="9" cy="6"/>
              </a:xfrm>
              <a:custGeom>
                <a:avLst/>
                <a:gdLst>
                  <a:gd name="T0" fmla="*/ 0 w 5"/>
                  <a:gd name="T1" fmla="*/ 24 h 3"/>
                  <a:gd name="T2" fmla="*/ 29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3"/>
                      <a:pt x="3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8" name="Freeform 2255">
                <a:extLst>
                  <a:ext uri="{FF2B5EF4-FFF2-40B4-BE49-F238E27FC236}">
                    <a16:creationId xmlns:a16="http://schemas.microsoft.com/office/drawing/2014/main" id="{79384379-BD03-4242-AC79-78FF7673B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381"/>
                <a:ext cx="15" cy="26"/>
              </a:xfrm>
              <a:custGeom>
                <a:avLst/>
                <a:gdLst>
                  <a:gd name="T0" fmla="*/ 0 w 8"/>
                  <a:gd name="T1" fmla="*/ 96 h 13"/>
                  <a:gd name="T2" fmla="*/ 32 w 8"/>
                  <a:gd name="T3" fmla="*/ 80 h 13"/>
                  <a:gd name="T4" fmla="*/ 45 w 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1" y="13"/>
                      <a:pt x="3" y="11"/>
                      <a:pt x="5" y="10"/>
                    </a:cubicBezTo>
                    <a:cubicBezTo>
                      <a:pt x="8" y="7"/>
                      <a:pt x="8" y="4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39" name="Freeform 2256">
                <a:extLst>
                  <a:ext uri="{FF2B5EF4-FFF2-40B4-BE49-F238E27FC236}">
                    <a16:creationId xmlns:a16="http://schemas.microsoft.com/office/drawing/2014/main" id="{389EBF13-1B6A-461A-8FF4-11645D0FF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1236"/>
                <a:ext cx="13" cy="23"/>
              </a:xfrm>
              <a:custGeom>
                <a:avLst/>
                <a:gdLst>
                  <a:gd name="T0" fmla="*/ 0 w 7"/>
                  <a:gd name="T1" fmla="*/ 84 h 12"/>
                  <a:gd name="T2" fmla="*/ 37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5" y="11"/>
                      <a:pt x="7" y="5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0" name="Freeform 2257">
                <a:extLst>
                  <a:ext uri="{FF2B5EF4-FFF2-40B4-BE49-F238E27FC236}">
                    <a16:creationId xmlns:a16="http://schemas.microsoft.com/office/drawing/2014/main" id="{C2B16DA4-2F21-47CC-B41B-143AD53E1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216"/>
                <a:ext cx="19" cy="10"/>
              </a:xfrm>
              <a:custGeom>
                <a:avLst/>
                <a:gdLst>
                  <a:gd name="T0" fmla="*/ 0 w 10"/>
                  <a:gd name="T1" fmla="*/ 40 h 5"/>
                  <a:gd name="T2" fmla="*/ 68 w 1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4" y="5"/>
                      <a:pt x="9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1" name="Freeform 2258">
                <a:extLst>
                  <a:ext uri="{FF2B5EF4-FFF2-40B4-BE49-F238E27FC236}">
                    <a16:creationId xmlns:a16="http://schemas.microsoft.com/office/drawing/2014/main" id="{FAF46922-060D-458F-BFD9-ECC0CC7A1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269"/>
                <a:ext cx="11" cy="8"/>
              </a:xfrm>
              <a:custGeom>
                <a:avLst/>
                <a:gdLst>
                  <a:gd name="T0" fmla="*/ 0 w 6"/>
                  <a:gd name="T1" fmla="*/ 32 h 4"/>
                  <a:gd name="T2" fmla="*/ 37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3" y="4"/>
                      <a:pt x="4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2" name="Freeform 2259">
                <a:extLst>
                  <a:ext uri="{FF2B5EF4-FFF2-40B4-BE49-F238E27FC236}">
                    <a16:creationId xmlns:a16="http://schemas.microsoft.com/office/drawing/2014/main" id="{CDB33957-57E1-45DD-BF21-21791970A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232"/>
                <a:ext cx="13" cy="6"/>
              </a:xfrm>
              <a:custGeom>
                <a:avLst/>
                <a:gdLst>
                  <a:gd name="T0" fmla="*/ 0 w 7"/>
                  <a:gd name="T1" fmla="*/ 16 h 3"/>
                  <a:gd name="T2" fmla="*/ 4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3" y="3"/>
                      <a:pt x="5" y="2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3" name="Freeform 2260">
                <a:extLst>
                  <a:ext uri="{FF2B5EF4-FFF2-40B4-BE49-F238E27FC236}">
                    <a16:creationId xmlns:a16="http://schemas.microsoft.com/office/drawing/2014/main" id="{41AF8D70-E72C-4A1B-9660-E98BBE4CB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1198"/>
                <a:ext cx="11" cy="2"/>
              </a:xfrm>
              <a:custGeom>
                <a:avLst/>
                <a:gdLst>
                  <a:gd name="T0" fmla="*/ 0 w 6"/>
                  <a:gd name="T1" fmla="*/ 8 h 1"/>
                  <a:gd name="T2" fmla="*/ 37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4" name="Freeform 2261">
                <a:extLst>
                  <a:ext uri="{FF2B5EF4-FFF2-40B4-BE49-F238E27FC236}">
                    <a16:creationId xmlns:a16="http://schemas.microsoft.com/office/drawing/2014/main" id="{12784870-4525-4293-9702-B13A9965B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208"/>
                <a:ext cx="10" cy="4"/>
              </a:xfrm>
              <a:custGeom>
                <a:avLst/>
                <a:gdLst>
                  <a:gd name="T0" fmla="*/ 0 w 5"/>
                  <a:gd name="T1" fmla="*/ 16 h 2"/>
                  <a:gd name="T2" fmla="*/ 40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5" name="Freeform 2262">
                <a:extLst>
                  <a:ext uri="{FF2B5EF4-FFF2-40B4-BE49-F238E27FC236}">
                    <a16:creationId xmlns:a16="http://schemas.microsoft.com/office/drawing/2014/main" id="{03017587-0F60-4DDC-90BB-C1AFD1B01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220"/>
                <a:ext cx="15" cy="10"/>
              </a:xfrm>
              <a:custGeom>
                <a:avLst/>
                <a:gdLst>
                  <a:gd name="T0" fmla="*/ 0 w 8"/>
                  <a:gd name="T1" fmla="*/ 40 h 5"/>
                  <a:gd name="T2" fmla="*/ 53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5"/>
                      <a:pt x="6" y="3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6" name="Freeform 2263">
                <a:extLst>
                  <a:ext uri="{FF2B5EF4-FFF2-40B4-BE49-F238E27FC236}">
                    <a16:creationId xmlns:a16="http://schemas.microsoft.com/office/drawing/2014/main" id="{568587D9-10A2-493E-B186-4CD2F7E4A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161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7" name="Freeform 2264">
                <a:extLst>
                  <a:ext uri="{FF2B5EF4-FFF2-40B4-BE49-F238E27FC236}">
                    <a16:creationId xmlns:a16="http://schemas.microsoft.com/office/drawing/2014/main" id="{745920B6-4099-4DC4-A7CE-7DF6251AA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167"/>
                <a:ext cx="15" cy="10"/>
              </a:xfrm>
              <a:custGeom>
                <a:avLst/>
                <a:gdLst>
                  <a:gd name="T0" fmla="*/ 0 w 8"/>
                  <a:gd name="T1" fmla="*/ 40 h 5"/>
                  <a:gd name="T2" fmla="*/ 53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8" name="Freeform 2265">
                <a:extLst>
                  <a:ext uri="{FF2B5EF4-FFF2-40B4-BE49-F238E27FC236}">
                    <a16:creationId xmlns:a16="http://schemas.microsoft.com/office/drawing/2014/main" id="{2428D46B-EE06-4D36-937C-8D831B9C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359"/>
                <a:ext cx="11" cy="20"/>
              </a:xfrm>
              <a:custGeom>
                <a:avLst/>
                <a:gdLst>
                  <a:gd name="T0" fmla="*/ 20 w 6"/>
                  <a:gd name="T1" fmla="*/ 0 h 10"/>
                  <a:gd name="T2" fmla="*/ 0 w 6"/>
                  <a:gd name="T3" fmla="*/ 8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4"/>
                      <a:pt x="3" y="8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49" name="Freeform 2266">
                <a:extLst>
                  <a:ext uri="{FF2B5EF4-FFF2-40B4-BE49-F238E27FC236}">
                    <a16:creationId xmlns:a16="http://schemas.microsoft.com/office/drawing/2014/main" id="{E30722EE-CDCC-4271-AD7A-BCE8A44D2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383"/>
                <a:ext cx="9" cy="24"/>
              </a:xfrm>
              <a:custGeom>
                <a:avLst/>
                <a:gdLst>
                  <a:gd name="T0" fmla="*/ 23 w 5"/>
                  <a:gd name="T1" fmla="*/ 0 h 12"/>
                  <a:gd name="T2" fmla="*/ 0 w 5"/>
                  <a:gd name="T3" fmla="*/ 9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2">
                    <a:moveTo>
                      <a:pt x="4" y="0"/>
                    </a:moveTo>
                    <a:cubicBezTo>
                      <a:pt x="5" y="5"/>
                      <a:pt x="3" y="9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0" name="Freeform 2267">
                <a:extLst>
                  <a:ext uri="{FF2B5EF4-FFF2-40B4-BE49-F238E27FC236}">
                    <a16:creationId xmlns:a16="http://schemas.microsoft.com/office/drawing/2014/main" id="{84F85976-C433-4F7B-951A-1AEB01302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249"/>
                <a:ext cx="7" cy="1"/>
              </a:xfrm>
              <a:custGeom>
                <a:avLst/>
                <a:gdLst>
                  <a:gd name="T0" fmla="*/ 0 w 4"/>
                  <a:gd name="T1" fmla="*/ 0 h 1"/>
                  <a:gd name="T2" fmla="*/ 21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1" name="Freeform 2268">
                <a:extLst>
                  <a:ext uri="{FF2B5EF4-FFF2-40B4-BE49-F238E27FC236}">
                    <a16:creationId xmlns:a16="http://schemas.microsoft.com/office/drawing/2014/main" id="{B4E03E92-9AFA-40B3-863F-B20118C86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244"/>
                <a:ext cx="13" cy="11"/>
              </a:xfrm>
              <a:custGeom>
                <a:avLst/>
                <a:gdLst>
                  <a:gd name="T0" fmla="*/ 0 w 7"/>
                  <a:gd name="T1" fmla="*/ 37 h 6"/>
                  <a:gd name="T2" fmla="*/ 45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3" y="5"/>
                      <a:pt x="6" y="3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2" name="Freeform 2269">
                <a:extLst>
                  <a:ext uri="{FF2B5EF4-FFF2-40B4-BE49-F238E27FC236}">
                    <a16:creationId xmlns:a16="http://schemas.microsoft.com/office/drawing/2014/main" id="{F9B16A00-F3DE-4BE2-AAA8-1C84C69F1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287"/>
                <a:ext cx="4" cy="12"/>
              </a:xfrm>
              <a:custGeom>
                <a:avLst/>
                <a:gdLst>
                  <a:gd name="T0" fmla="*/ 16 w 2"/>
                  <a:gd name="T1" fmla="*/ 0 h 6"/>
                  <a:gd name="T2" fmla="*/ 0 w 2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3" name="Freeform 2270">
                <a:extLst>
                  <a:ext uri="{FF2B5EF4-FFF2-40B4-BE49-F238E27FC236}">
                    <a16:creationId xmlns:a16="http://schemas.microsoft.com/office/drawing/2014/main" id="{FC7A6D2D-0A7C-415A-901D-B72A4E6DD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348"/>
                <a:ext cx="5" cy="9"/>
              </a:xfrm>
              <a:custGeom>
                <a:avLst/>
                <a:gdLst>
                  <a:gd name="T0" fmla="*/ 5 w 3"/>
                  <a:gd name="T1" fmla="*/ 0 h 5"/>
                  <a:gd name="T2" fmla="*/ 5 w 3"/>
                  <a:gd name="T3" fmla="*/ 13 h 5"/>
                  <a:gd name="T4" fmla="*/ 8 w 3"/>
                  <a:gd name="T5" fmla="*/ 0 h 5"/>
                  <a:gd name="T6" fmla="*/ 5 w 3"/>
                  <a:gd name="T7" fmla="*/ 23 h 5"/>
                  <a:gd name="T8" fmla="*/ 13 w 3"/>
                  <a:gd name="T9" fmla="*/ 2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1"/>
                      <a:pt x="1" y="1"/>
                      <a:pt x="1" y="4"/>
                    </a:cubicBezTo>
                    <a:cubicBezTo>
                      <a:pt x="2" y="5"/>
                      <a:pt x="2" y="5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4" name="Freeform 2271">
                <a:extLst>
                  <a:ext uri="{FF2B5EF4-FFF2-40B4-BE49-F238E27FC236}">
                    <a16:creationId xmlns:a16="http://schemas.microsoft.com/office/drawing/2014/main" id="{373F29DE-C119-4781-A0C6-7C3DF8063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318"/>
                <a:ext cx="9" cy="10"/>
              </a:xfrm>
              <a:custGeom>
                <a:avLst/>
                <a:gdLst>
                  <a:gd name="T0" fmla="*/ 16 w 5"/>
                  <a:gd name="T1" fmla="*/ 32 h 5"/>
                  <a:gd name="T2" fmla="*/ 29 w 5"/>
                  <a:gd name="T3" fmla="*/ 40 h 5"/>
                  <a:gd name="T4" fmla="*/ 0 w 5"/>
                  <a:gd name="T5" fmla="*/ 8 h 5"/>
                  <a:gd name="T6" fmla="*/ 7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4"/>
                    </a:moveTo>
                    <a:cubicBezTo>
                      <a:pt x="4" y="4"/>
                      <a:pt x="4" y="5"/>
                      <a:pt x="5" y="5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5" name="Freeform 2272">
                <a:extLst>
                  <a:ext uri="{FF2B5EF4-FFF2-40B4-BE49-F238E27FC236}">
                    <a16:creationId xmlns:a16="http://schemas.microsoft.com/office/drawing/2014/main" id="{9E5E3DB8-0F79-42E8-BC61-E29009F3F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297"/>
                <a:ext cx="4" cy="7"/>
              </a:xfrm>
              <a:custGeom>
                <a:avLst/>
                <a:gdLst>
                  <a:gd name="T0" fmla="*/ 8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6" name="Freeform 2273">
                <a:extLst>
                  <a:ext uri="{FF2B5EF4-FFF2-40B4-BE49-F238E27FC236}">
                    <a16:creationId xmlns:a16="http://schemas.microsoft.com/office/drawing/2014/main" id="{D6BE862F-EB92-4960-845F-F82AE3941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371"/>
                <a:ext cx="8" cy="14"/>
              </a:xfrm>
              <a:custGeom>
                <a:avLst/>
                <a:gdLst>
                  <a:gd name="T0" fmla="*/ 24 w 4"/>
                  <a:gd name="T1" fmla="*/ 24 h 7"/>
                  <a:gd name="T2" fmla="*/ 32 w 4"/>
                  <a:gd name="T3" fmla="*/ 16 h 7"/>
                  <a:gd name="T4" fmla="*/ 16 w 4"/>
                  <a:gd name="T5" fmla="*/ 0 h 7"/>
                  <a:gd name="T6" fmla="*/ 8 w 4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3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2"/>
                      <a:pt x="0" y="5"/>
                      <a:pt x="1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7" name="Freeform 2274">
                <a:extLst>
                  <a:ext uri="{FF2B5EF4-FFF2-40B4-BE49-F238E27FC236}">
                    <a16:creationId xmlns:a16="http://schemas.microsoft.com/office/drawing/2014/main" id="{393BAC30-C80B-4D09-8390-EFECE934C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426"/>
                <a:ext cx="17" cy="18"/>
              </a:xfrm>
              <a:custGeom>
                <a:avLst/>
                <a:gdLst>
                  <a:gd name="T0" fmla="*/ 32 w 9"/>
                  <a:gd name="T1" fmla="*/ 0 h 9"/>
                  <a:gd name="T2" fmla="*/ 47 w 9"/>
                  <a:gd name="T3" fmla="*/ 48 h 9"/>
                  <a:gd name="T4" fmla="*/ 32 w 9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0" y="2"/>
                      <a:pt x="3" y="9"/>
                      <a:pt x="7" y="6"/>
                    </a:cubicBezTo>
                    <a:cubicBezTo>
                      <a:pt x="9" y="3"/>
                      <a:pt x="7" y="1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8" name="Freeform 2275">
                <a:extLst>
                  <a:ext uri="{FF2B5EF4-FFF2-40B4-BE49-F238E27FC236}">
                    <a16:creationId xmlns:a16="http://schemas.microsoft.com/office/drawing/2014/main" id="{2096AC6C-15CF-4F59-8B29-A3FDFECEC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9" y="1471"/>
                <a:ext cx="11" cy="12"/>
              </a:xfrm>
              <a:custGeom>
                <a:avLst/>
                <a:gdLst>
                  <a:gd name="T0" fmla="*/ 7 w 6"/>
                  <a:gd name="T1" fmla="*/ 24 h 6"/>
                  <a:gd name="T2" fmla="*/ 7 w 6"/>
                  <a:gd name="T3" fmla="*/ 48 h 6"/>
                  <a:gd name="T4" fmla="*/ 24 w 6"/>
                  <a:gd name="T5" fmla="*/ 8 h 6"/>
                  <a:gd name="T6" fmla="*/ 7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1" y="4"/>
                      <a:pt x="1" y="5"/>
                      <a:pt x="1" y="6"/>
                    </a:cubicBezTo>
                    <a:cubicBezTo>
                      <a:pt x="5" y="6"/>
                      <a:pt x="6" y="3"/>
                      <a:pt x="4" y="1"/>
                    </a:cubicBezTo>
                    <a:cubicBezTo>
                      <a:pt x="2" y="0"/>
                      <a:pt x="0" y="2"/>
                      <a:pt x="1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59" name="Freeform 2276">
                <a:extLst>
                  <a:ext uri="{FF2B5EF4-FFF2-40B4-BE49-F238E27FC236}">
                    <a16:creationId xmlns:a16="http://schemas.microsoft.com/office/drawing/2014/main" id="{C6199468-775C-492B-99D2-9AA50A04F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47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0" name="Freeform 2277">
                <a:extLst>
                  <a:ext uri="{FF2B5EF4-FFF2-40B4-BE49-F238E27FC236}">
                    <a16:creationId xmlns:a16="http://schemas.microsoft.com/office/drawing/2014/main" id="{C0FB6B7D-9BD3-44FC-8105-5289B10D0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46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1" name="Freeform 2278">
                <a:extLst>
                  <a:ext uri="{FF2B5EF4-FFF2-40B4-BE49-F238E27FC236}">
                    <a16:creationId xmlns:a16="http://schemas.microsoft.com/office/drawing/2014/main" id="{31ED7CC0-3D51-433C-977A-19E4AFA98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418"/>
                <a:ext cx="3" cy="8"/>
              </a:xfrm>
              <a:custGeom>
                <a:avLst/>
                <a:gdLst>
                  <a:gd name="T0" fmla="*/ 0 w 2"/>
                  <a:gd name="T1" fmla="*/ 32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2" name="Freeform 2279">
                <a:extLst>
                  <a:ext uri="{FF2B5EF4-FFF2-40B4-BE49-F238E27FC236}">
                    <a16:creationId xmlns:a16="http://schemas.microsoft.com/office/drawing/2014/main" id="{A79F3AF9-4764-4195-B3C5-6DF5E7110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408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3" name="Freeform 2280">
                <a:extLst>
                  <a:ext uri="{FF2B5EF4-FFF2-40B4-BE49-F238E27FC236}">
                    <a16:creationId xmlns:a16="http://schemas.microsoft.com/office/drawing/2014/main" id="{387457DE-7879-4193-8019-25F6653C8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403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4" name="Freeform 2281">
                <a:extLst>
                  <a:ext uri="{FF2B5EF4-FFF2-40B4-BE49-F238E27FC236}">
                    <a16:creationId xmlns:a16="http://schemas.microsoft.com/office/drawing/2014/main" id="{A70DB805-2ACE-49EB-9988-7CB6BFCF0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1" y="1450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5" name="Freeform 2282">
                <a:extLst>
                  <a:ext uri="{FF2B5EF4-FFF2-40B4-BE49-F238E27FC236}">
                    <a16:creationId xmlns:a16="http://schemas.microsoft.com/office/drawing/2014/main" id="{157B7CA8-5ED0-4FF6-8EF7-E7A120FF3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475"/>
                <a:ext cx="4" cy="8"/>
              </a:xfrm>
              <a:custGeom>
                <a:avLst/>
                <a:gdLst>
                  <a:gd name="T0" fmla="*/ 0 w 2"/>
                  <a:gd name="T1" fmla="*/ 32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6" name="Freeform 2283">
                <a:extLst>
                  <a:ext uri="{FF2B5EF4-FFF2-40B4-BE49-F238E27FC236}">
                    <a16:creationId xmlns:a16="http://schemas.microsoft.com/office/drawing/2014/main" id="{FF468D00-E256-400D-B43C-283869F70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1528"/>
                <a:ext cx="17" cy="16"/>
              </a:xfrm>
              <a:custGeom>
                <a:avLst/>
                <a:gdLst>
                  <a:gd name="T0" fmla="*/ 32 w 9"/>
                  <a:gd name="T1" fmla="*/ 32 h 8"/>
                  <a:gd name="T2" fmla="*/ 28 w 9"/>
                  <a:gd name="T3" fmla="*/ 64 h 8"/>
                  <a:gd name="T4" fmla="*/ 0 w 9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4"/>
                    </a:moveTo>
                    <a:cubicBezTo>
                      <a:pt x="4" y="6"/>
                      <a:pt x="2" y="6"/>
                      <a:pt x="4" y="8"/>
                    </a:cubicBezTo>
                    <a:cubicBezTo>
                      <a:pt x="9" y="4"/>
                      <a:pt x="1" y="0"/>
                      <a:pt x="0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7" name="Freeform 2284">
                <a:extLst>
                  <a:ext uri="{FF2B5EF4-FFF2-40B4-BE49-F238E27FC236}">
                    <a16:creationId xmlns:a16="http://schemas.microsoft.com/office/drawing/2014/main" id="{63306E7C-7ADF-4636-919C-723C70FEE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1522"/>
                <a:ext cx="6" cy="10"/>
              </a:xfrm>
              <a:custGeom>
                <a:avLst/>
                <a:gdLst>
                  <a:gd name="T0" fmla="*/ 24 w 3"/>
                  <a:gd name="T1" fmla="*/ 40 h 5"/>
                  <a:gd name="T2" fmla="*/ 0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8" name="Freeform 2285">
                <a:extLst>
                  <a:ext uri="{FF2B5EF4-FFF2-40B4-BE49-F238E27FC236}">
                    <a16:creationId xmlns:a16="http://schemas.microsoft.com/office/drawing/2014/main" id="{34D13AB8-1877-45BC-ABBD-0E97ADCE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546"/>
                <a:ext cx="15" cy="18"/>
              </a:xfrm>
              <a:custGeom>
                <a:avLst/>
                <a:gdLst>
                  <a:gd name="T0" fmla="*/ 28 w 8"/>
                  <a:gd name="T1" fmla="*/ 24 h 9"/>
                  <a:gd name="T2" fmla="*/ 15 w 8"/>
                  <a:gd name="T3" fmla="*/ 24 h 9"/>
                  <a:gd name="T4" fmla="*/ 39 w 8"/>
                  <a:gd name="T5" fmla="*/ 48 h 9"/>
                  <a:gd name="T6" fmla="*/ 15 w 8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0" y="6"/>
                      <a:pt x="4" y="9"/>
                      <a:pt x="6" y="6"/>
                    </a:cubicBezTo>
                    <a:cubicBezTo>
                      <a:pt x="8" y="2"/>
                      <a:pt x="5" y="0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69" name="Freeform 2286">
                <a:extLst>
                  <a:ext uri="{FF2B5EF4-FFF2-40B4-BE49-F238E27FC236}">
                    <a16:creationId xmlns:a16="http://schemas.microsoft.com/office/drawing/2014/main" id="{99191D23-3053-4050-B6BA-53EAAE185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5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0" name="Freeform 2287">
                <a:extLst>
                  <a:ext uri="{FF2B5EF4-FFF2-40B4-BE49-F238E27FC236}">
                    <a16:creationId xmlns:a16="http://schemas.microsoft.com/office/drawing/2014/main" id="{18F2E3B3-710C-45C3-B318-132CBF14F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546"/>
                <a:ext cx="5" cy="12"/>
              </a:xfrm>
              <a:custGeom>
                <a:avLst/>
                <a:gdLst>
                  <a:gd name="T0" fmla="*/ 0 w 3"/>
                  <a:gd name="T1" fmla="*/ 48 h 6"/>
                  <a:gd name="T2" fmla="*/ 5 w 3"/>
                  <a:gd name="T3" fmla="*/ 0 h 6"/>
                  <a:gd name="T4" fmla="*/ 0 w 3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3" y="4"/>
                      <a:pt x="3" y="2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1" name="Freeform 2288">
                <a:extLst>
                  <a:ext uri="{FF2B5EF4-FFF2-40B4-BE49-F238E27FC236}">
                    <a16:creationId xmlns:a16="http://schemas.microsoft.com/office/drawing/2014/main" id="{AADF197F-AEDD-4CA5-9402-0989A4B3A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569"/>
                <a:ext cx="11" cy="4"/>
              </a:xfrm>
              <a:custGeom>
                <a:avLst/>
                <a:gdLst>
                  <a:gd name="T0" fmla="*/ 0 w 6"/>
                  <a:gd name="T1" fmla="*/ 0 h 2"/>
                  <a:gd name="T2" fmla="*/ 37 w 6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2"/>
                      <a:pt x="4" y="2"/>
                      <a:pt x="6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2" name="Freeform 2289">
                <a:extLst>
                  <a:ext uri="{FF2B5EF4-FFF2-40B4-BE49-F238E27FC236}">
                    <a16:creationId xmlns:a16="http://schemas.microsoft.com/office/drawing/2014/main" id="{7EA42B09-12C1-4650-BEEC-C5DD6E842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489"/>
                <a:ext cx="24" cy="29"/>
              </a:xfrm>
              <a:custGeom>
                <a:avLst/>
                <a:gdLst>
                  <a:gd name="T0" fmla="*/ 24 w 13"/>
                  <a:gd name="T1" fmla="*/ 64 h 15"/>
                  <a:gd name="T2" fmla="*/ 13 w 13"/>
                  <a:gd name="T3" fmla="*/ 108 h 15"/>
                  <a:gd name="T4" fmla="*/ 0 w 13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4" y="9"/>
                    </a:moveTo>
                    <a:cubicBezTo>
                      <a:pt x="1" y="10"/>
                      <a:pt x="0" y="13"/>
                      <a:pt x="2" y="15"/>
                    </a:cubicBezTo>
                    <a:cubicBezTo>
                      <a:pt x="13" y="12"/>
                      <a:pt x="0" y="0"/>
                      <a:pt x="0" y="1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3" name="Freeform 2290">
                <a:extLst>
                  <a:ext uri="{FF2B5EF4-FFF2-40B4-BE49-F238E27FC236}">
                    <a16:creationId xmlns:a16="http://schemas.microsoft.com/office/drawing/2014/main" id="{12D3B787-20A3-48DF-9B7F-D0BF7175B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1514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16 w 3"/>
                  <a:gd name="T3" fmla="*/ 0 h 1"/>
                  <a:gd name="T4" fmla="*/ 24 w 3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4" name="Freeform 2291">
                <a:extLst>
                  <a:ext uri="{FF2B5EF4-FFF2-40B4-BE49-F238E27FC236}">
                    <a16:creationId xmlns:a16="http://schemas.microsoft.com/office/drawing/2014/main" id="{DCF51E82-40D3-4413-9EBD-0046AC419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1458"/>
                <a:ext cx="5" cy="5"/>
              </a:xfrm>
              <a:custGeom>
                <a:avLst/>
                <a:gdLst>
                  <a:gd name="T0" fmla="*/ 0 w 3"/>
                  <a:gd name="T1" fmla="*/ 8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5" name="Freeform 2292">
                <a:extLst>
                  <a:ext uri="{FF2B5EF4-FFF2-40B4-BE49-F238E27FC236}">
                    <a16:creationId xmlns:a16="http://schemas.microsoft.com/office/drawing/2014/main" id="{784378FF-B646-4D48-8AB1-0A6606F78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3" y="1467"/>
                <a:ext cx="8" cy="10"/>
              </a:xfrm>
              <a:custGeom>
                <a:avLst/>
                <a:gdLst>
                  <a:gd name="T0" fmla="*/ 24 w 4"/>
                  <a:gd name="T1" fmla="*/ 0 h 5"/>
                  <a:gd name="T2" fmla="*/ 0 w 4"/>
                  <a:gd name="T3" fmla="*/ 32 h 5"/>
                  <a:gd name="T4" fmla="*/ 32 w 4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2" y="5"/>
                      <a:pt x="3" y="4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6" name="Freeform 2293">
                <a:extLst>
                  <a:ext uri="{FF2B5EF4-FFF2-40B4-BE49-F238E27FC236}">
                    <a16:creationId xmlns:a16="http://schemas.microsoft.com/office/drawing/2014/main" id="{66DAE7F5-1CA8-44DD-8104-C3E01949D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507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7" name="Freeform 2294">
                <a:extLst>
                  <a:ext uri="{FF2B5EF4-FFF2-40B4-BE49-F238E27FC236}">
                    <a16:creationId xmlns:a16="http://schemas.microsoft.com/office/drawing/2014/main" id="{382D6C2B-4269-41C2-80F7-7BD2CAEBD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513"/>
                <a:ext cx="12" cy="11"/>
              </a:xfrm>
              <a:custGeom>
                <a:avLst/>
                <a:gdLst>
                  <a:gd name="T0" fmla="*/ 26 w 7"/>
                  <a:gd name="T1" fmla="*/ 0 h 6"/>
                  <a:gd name="T2" fmla="*/ 15 w 7"/>
                  <a:gd name="T3" fmla="*/ 37 h 6"/>
                  <a:gd name="T4" fmla="*/ 9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1" y="1"/>
                      <a:pt x="0" y="3"/>
                      <a:pt x="3" y="6"/>
                    </a:cubicBezTo>
                    <a:cubicBezTo>
                      <a:pt x="7" y="5"/>
                      <a:pt x="6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8" name="Freeform 2295">
                <a:extLst>
                  <a:ext uri="{FF2B5EF4-FFF2-40B4-BE49-F238E27FC236}">
                    <a16:creationId xmlns:a16="http://schemas.microsoft.com/office/drawing/2014/main" id="{47068368-CAE3-4975-A766-CB6069000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1509"/>
                <a:ext cx="7" cy="7"/>
              </a:xfrm>
              <a:custGeom>
                <a:avLst/>
                <a:gdLst>
                  <a:gd name="T0" fmla="*/ 0 w 4"/>
                  <a:gd name="T1" fmla="*/ 21 h 4"/>
                  <a:gd name="T2" fmla="*/ 12 w 4"/>
                  <a:gd name="T3" fmla="*/ 0 h 4"/>
                  <a:gd name="T4" fmla="*/ 21 w 4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3"/>
                      <a:pt x="2" y="1"/>
                      <a:pt x="2" y="0"/>
                    </a:cubicBezTo>
                    <a:cubicBezTo>
                      <a:pt x="4" y="1"/>
                      <a:pt x="4" y="3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79" name="Freeform 2296">
                <a:extLst>
                  <a:ext uri="{FF2B5EF4-FFF2-40B4-BE49-F238E27FC236}">
                    <a16:creationId xmlns:a16="http://schemas.microsoft.com/office/drawing/2014/main" id="{D4F443C6-2ADE-4318-A97C-70FEE05B1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538"/>
                <a:ext cx="15" cy="12"/>
              </a:xfrm>
              <a:custGeom>
                <a:avLst/>
                <a:gdLst>
                  <a:gd name="T0" fmla="*/ 39 w 8"/>
                  <a:gd name="T1" fmla="*/ 48 h 6"/>
                  <a:gd name="T2" fmla="*/ 15 w 8"/>
                  <a:gd name="T3" fmla="*/ 0 h 6"/>
                  <a:gd name="T4" fmla="*/ 53 w 8"/>
                  <a:gd name="T5" fmla="*/ 1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6" y="3"/>
                      <a:pt x="5" y="1"/>
                      <a:pt x="2" y="0"/>
                    </a:cubicBezTo>
                    <a:cubicBezTo>
                      <a:pt x="0" y="5"/>
                      <a:pt x="6" y="6"/>
                      <a:pt x="8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0" name="Freeform 2297">
                <a:extLst>
                  <a:ext uri="{FF2B5EF4-FFF2-40B4-BE49-F238E27FC236}">
                    <a16:creationId xmlns:a16="http://schemas.microsoft.com/office/drawing/2014/main" id="{E3872034-C43F-4793-8817-95E518740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560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1" name="Freeform 2298">
                <a:extLst>
                  <a:ext uri="{FF2B5EF4-FFF2-40B4-BE49-F238E27FC236}">
                    <a16:creationId xmlns:a16="http://schemas.microsoft.com/office/drawing/2014/main" id="{C30E44D8-36F5-4772-B6CC-46AEC57AD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603"/>
                <a:ext cx="11" cy="14"/>
              </a:xfrm>
              <a:custGeom>
                <a:avLst/>
                <a:gdLst>
                  <a:gd name="T0" fmla="*/ 7 w 6"/>
                  <a:gd name="T1" fmla="*/ 0 h 7"/>
                  <a:gd name="T2" fmla="*/ 20 w 6"/>
                  <a:gd name="T3" fmla="*/ 56 h 7"/>
                  <a:gd name="T4" fmla="*/ 13 w 6"/>
                  <a:gd name="T5" fmla="*/ 1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3"/>
                      <a:pt x="0" y="6"/>
                      <a:pt x="3" y="7"/>
                    </a:cubicBezTo>
                    <a:cubicBezTo>
                      <a:pt x="6" y="4"/>
                      <a:pt x="5" y="3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2" name="Freeform 2299">
                <a:extLst>
                  <a:ext uri="{FF2B5EF4-FFF2-40B4-BE49-F238E27FC236}">
                    <a16:creationId xmlns:a16="http://schemas.microsoft.com/office/drawing/2014/main" id="{586EA3DB-567B-47FE-88B5-AD56344C0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4" y="1587"/>
                <a:ext cx="4" cy="10"/>
              </a:xfrm>
              <a:custGeom>
                <a:avLst/>
                <a:gdLst>
                  <a:gd name="T0" fmla="*/ 8 w 2"/>
                  <a:gd name="T1" fmla="*/ 40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3" name="Freeform 2300">
                <a:extLst>
                  <a:ext uri="{FF2B5EF4-FFF2-40B4-BE49-F238E27FC236}">
                    <a16:creationId xmlns:a16="http://schemas.microsoft.com/office/drawing/2014/main" id="{074147FB-2FE9-4D83-83A6-9F6C15B8A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585"/>
                <a:ext cx="11" cy="14"/>
              </a:xfrm>
              <a:custGeom>
                <a:avLst/>
                <a:gdLst>
                  <a:gd name="T0" fmla="*/ 20 w 6"/>
                  <a:gd name="T1" fmla="*/ 8 h 7"/>
                  <a:gd name="T2" fmla="*/ 13 w 6"/>
                  <a:gd name="T3" fmla="*/ 56 h 7"/>
                  <a:gd name="T4" fmla="*/ 13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3" y="1"/>
                    </a:moveTo>
                    <a:cubicBezTo>
                      <a:pt x="0" y="2"/>
                      <a:pt x="0" y="5"/>
                      <a:pt x="2" y="7"/>
                    </a:cubicBezTo>
                    <a:cubicBezTo>
                      <a:pt x="5" y="6"/>
                      <a:pt x="6" y="2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4" name="Freeform 2301">
                <a:extLst>
                  <a:ext uri="{FF2B5EF4-FFF2-40B4-BE49-F238E27FC236}">
                    <a16:creationId xmlns:a16="http://schemas.microsoft.com/office/drawing/2014/main" id="{27D11AAC-C355-43C6-80DA-29DE6D5FB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9" y="1603"/>
                <a:ext cx="12" cy="12"/>
              </a:xfrm>
              <a:custGeom>
                <a:avLst/>
                <a:gdLst>
                  <a:gd name="T0" fmla="*/ 8 w 6"/>
                  <a:gd name="T1" fmla="*/ 16 h 6"/>
                  <a:gd name="T2" fmla="*/ 16 w 6"/>
                  <a:gd name="T3" fmla="*/ 48 h 6"/>
                  <a:gd name="T4" fmla="*/ 8 w 6"/>
                  <a:gd name="T5" fmla="*/ 0 h 6"/>
                  <a:gd name="T6" fmla="*/ 8 w 6"/>
                  <a:gd name="T7" fmla="*/ 1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5" y="3"/>
                      <a:pt x="6" y="0"/>
                      <a:pt x="1" y="0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5" name="Freeform 2302">
                <a:extLst>
                  <a:ext uri="{FF2B5EF4-FFF2-40B4-BE49-F238E27FC236}">
                    <a16:creationId xmlns:a16="http://schemas.microsoft.com/office/drawing/2014/main" id="{2076E347-8EF9-469C-A607-20EC05710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624"/>
                <a:ext cx="7" cy="10"/>
              </a:xfrm>
              <a:custGeom>
                <a:avLst/>
                <a:gdLst>
                  <a:gd name="T0" fmla="*/ 12 w 4"/>
                  <a:gd name="T1" fmla="*/ 0 h 5"/>
                  <a:gd name="T2" fmla="*/ 12 w 4"/>
                  <a:gd name="T3" fmla="*/ 40 h 5"/>
                  <a:gd name="T4" fmla="*/ 12 w 4"/>
                  <a:gd name="T5" fmla="*/ 0 h 5"/>
                  <a:gd name="T6" fmla="*/ 12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4" y="3"/>
                      <a:pt x="4" y="1"/>
                      <a:pt x="2" y="0"/>
                    </a:cubicBezTo>
                    <a:cubicBezTo>
                      <a:pt x="0" y="1"/>
                      <a:pt x="2" y="2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6" name="Freeform 2303">
                <a:extLst>
                  <a:ext uri="{FF2B5EF4-FFF2-40B4-BE49-F238E27FC236}">
                    <a16:creationId xmlns:a16="http://schemas.microsoft.com/office/drawing/2014/main" id="{7A4E33D1-5FEB-47ED-93B2-ADE6C8E6C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601"/>
                <a:ext cx="15" cy="21"/>
              </a:xfrm>
              <a:custGeom>
                <a:avLst/>
                <a:gdLst>
                  <a:gd name="T0" fmla="*/ 32 w 8"/>
                  <a:gd name="T1" fmla="*/ 40 h 11"/>
                  <a:gd name="T2" fmla="*/ 21 w 8"/>
                  <a:gd name="T3" fmla="*/ 55 h 11"/>
                  <a:gd name="T4" fmla="*/ 45 w 8"/>
                  <a:gd name="T5" fmla="*/ 29 h 11"/>
                  <a:gd name="T6" fmla="*/ 8 w 8"/>
                  <a:gd name="T7" fmla="*/ 76 h 11"/>
                  <a:gd name="T8" fmla="*/ 45 w 8"/>
                  <a:gd name="T9" fmla="*/ 6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5" y="6"/>
                    </a:moveTo>
                    <a:cubicBezTo>
                      <a:pt x="4" y="6"/>
                      <a:pt x="3" y="5"/>
                      <a:pt x="3" y="8"/>
                    </a:cubicBezTo>
                    <a:cubicBezTo>
                      <a:pt x="6" y="9"/>
                      <a:pt x="8" y="8"/>
                      <a:pt x="7" y="4"/>
                    </a:cubicBezTo>
                    <a:cubicBezTo>
                      <a:pt x="4" y="0"/>
                      <a:pt x="0" y="8"/>
                      <a:pt x="1" y="11"/>
                    </a:cubicBezTo>
                    <a:cubicBezTo>
                      <a:pt x="3" y="11"/>
                      <a:pt x="6" y="10"/>
                      <a:pt x="7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7" name="Freeform 2304">
                <a:extLst>
                  <a:ext uri="{FF2B5EF4-FFF2-40B4-BE49-F238E27FC236}">
                    <a16:creationId xmlns:a16="http://schemas.microsoft.com/office/drawing/2014/main" id="{5757C3B1-2568-4105-9D72-3D3A9778E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674"/>
                <a:ext cx="15" cy="17"/>
              </a:xfrm>
              <a:custGeom>
                <a:avLst/>
                <a:gdLst>
                  <a:gd name="T0" fmla="*/ 28 w 8"/>
                  <a:gd name="T1" fmla="*/ 40 h 9"/>
                  <a:gd name="T2" fmla="*/ 8 w 8"/>
                  <a:gd name="T3" fmla="*/ 8 h 9"/>
                  <a:gd name="T4" fmla="*/ 0 w 8"/>
                  <a:gd name="T5" fmla="*/ 47 h 9"/>
                  <a:gd name="T6" fmla="*/ 0 w 8"/>
                  <a:gd name="T7" fmla="*/ 3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6"/>
                    </a:moveTo>
                    <a:cubicBezTo>
                      <a:pt x="3" y="4"/>
                      <a:pt x="2" y="2"/>
                      <a:pt x="1" y="1"/>
                    </a:cubicBezTo>
                    <a:cubicBezTo>
                      <a:pt x="8" y="0"/>
                      <a:pt x="6" y="9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8" name="Freeform 2305">
                <a:extLst>
                  <a:ext uri="{FF2B5EF4-FFF2-40B4-BE49-F238E27FC236}">
                    <a16:creationId xmlns:a16="http://schemas.microsoft.com/office/drawing/2014/main" id="{055F8ACA-BA30-4B3E-9A1D-86C463F52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1713"/>
                <a:ext cx="14" cy="16"/>
              </a:xfrm>
              <a:custGeom>
                <a:avLst/>
                <a:gdLst>
                  <a:gd name="T0" fmla="*/ 0 w 8"/>
                  <a:gd name="T1" fmla="*/ 24 h 8"/>
                  <a:gd name="T2" fmla="*/ 16 w 8"/>
                  <a:gd name="T3" fmla="*/ 0 h 8"/>
                  <a:gd name="T4" fmla="*/ 12 w 8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cubicBezTo>
                      <a:pt x="4" y="8"/>
                      <a:pt x="8" y="2"/>
                      <a:pt x="3" y="0"/>
                    </a:cubicBezTo>
                    <a:cubicBezTo>
                      <a:pt x="2" y="1"/>
                      <a:pt x="2" y="1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89" name="Freeform 2306">
                <a:extLst>
                  <a:ext uri="{FF2B5EF4-FFF2-40B4-BE49-F238E27FC236}">
                    <a16:creationId xmlns:a16="http://schemas.microsoft.com/office/drawing/2014/main" id="{2C5CD9C4-0DB8-4FDF-A831-778537F74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9" y="1695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0" name="Freeform 2307">
                <a:extLst>
                  <a:ext uri="{FF2B5EF4-FFF2-40B4-BE49-F238E27FC236}">
                    <a16:creationId xmlns:a16="http://schemas.microsoft.com/office/drawing/2014/main" id="{741316CE-B8C6-4276-9FF0-E9E560615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650"/>
                <a:ext cx="9" cy="14"/>
              </a:xfrm>
              <a:custGeom>
                <a:avLst/>
                <a:gdLst>
                  <a:gd name="T0" fmla="*/ 0 w 5"/>
                  <a:gd name="T1" fmla="*/ 40 h 7"/>
                  <a:gd name="T2" fmla="*/ 13 w 5"/>
                  <a:gd name="T3" fmla="*/ 56 h 7"/>
                  <a:gd name="T4" fmla="*/ 13 w 5"/>
                  <a:gd name="T5" fmla="*/ 0 h 7"/>
                  <a:gd name="T6" fmla="*/ 0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cubicBezTo>
                      <a:pt x="0" y="6"/>
                      <a:pt x="1" y="7"/>
                      <a:pt x="2" y="7"/>
                    </a:cubicBezTo>
                    <a:cubicBezTo>
                      <a:pt x="5" y="5"/>
                      <a:pt x="5" y="2"/>
                      <a:pt x="2" y="0"/>
                    </a:cubicBezTo>
                    <a:cubicBezTo>
                      <a:pt x="1" y="1"/>
                      <a:pt x="1" y="2"/>
                      <a:pt x="0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1" name="Freeform 2308">
                <a:extLst>
                  <a:ext uri="{FF2B5EF4-FFF2-40B4-BE49-F238E27FC236}">
                    <a16:creationId xmlns:a16="http://schemas.microsoft.com/office/drawing/2014/main" id="{2D6D0699-59F2-4514-9CA0-5D70FBE06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1668"/>
                <a:ext cx="21" cy="27"/>
              </a:xfrm>
              <a:custGeom>
                <a:avLst/>
                <a:gdLst>
                  <a:gd name="T0" fmla="*/ 40 w 11"/>
                  <a:gd name="T1" fmla="*/ 37 h 14"/>
                  <a:gd name="T2" fmla="*/ 40 w 11"/>
                  <a:gd name="T3" fmla="*/ 52 h 14"/>
                  <a:gd name="T4" fmla="*/ 36 w 11"/>
                  <a:gd name="T5" fmla="*/ 23 h 14"/>
                  <a:gd name="T6" fmla="*/ 69 w 11"/>
                  <a:gd name="T7" fmla="*/ 2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6" y="5"/>
                    </a:moveTo>
                    <a:cubicBezTo>
                      <a:pt x="6" y="6"/>
                      <a:pt x="6" y="6"/>
                      <a:pt x="6" y="7"/>
                    </a:cubicBezTo>
                    <a:cubicBezTo>
                      <a:pt x="11" y="7"/>
                      <a:pt x="9" y="0"/>
                      <a:pt x="5" y="3"/>
                    </a:cubicBezTo>
                    <a:cubicBezTo>
                      <a:pt x="0" y="7"/>
                      <a:pt x="9" y="14"/>
                      <a:pt x="10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2" name="Freeform 2309">
                <a:extLst>
                  <a:ext uri="{FF2B5EF4-FFF2-40B4-BE49-F238E27FC236}">
                    <a16:creationId xmlns:a16="http://schemas.microsoft.com/office/drawing/2014/main" id="{18795841-9572-4CA2-B239-083E3334C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713"/>
                <a:ext cx="6" cy="8"/>
              </a:xfrm>
              <a:custGeom>
                <a:avLst/>
                <a:gdLst>
                  <a:gd name="T0" fmla="*/ 24 w 3"/>
                  <a:gd name="T1" fmla="*/ 32 h 4"/>
                  <a:gd name="T2" fmla="*/ 8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3" name="Freeform 2310">
                <a:extLst>
                  <a:ext uri="{FF2B5EF4-FFF2-40B4-BE49-F238E27FC236}">
                    <a16:creationId xmlns:a16="http://schemas.microsoft.com/office/drawing/2014/main" id="{52CABD8B-0A57-4422-9404-F68F03AAC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630"/>
                <a:ext cx="11" cy="12"/>
              </a:xfrm>
              <a:custGeom>
                <a:avLst/>
                <a:gdLst>
                  <a:gd name="T0" fmla="*/ 20 w 6"/>
                  <a:gd name="T1" fmla="*/ 24 h 6"/>
                  <a:gd name="T2" fmla="*/ 13 w 6"/>
                  <a:gd name="T3" fmla="*/ 0 h 6"/>
                  <a:gd name="T4" fmla="*/ 13 w 6"/>
                  <a:gd name="T5" fmla="*/ 48 h 6"/>
                  <a:gd name="T6" fmla="*/ 20 w 6"/>
                  <a:gd name="T7" fmla="*/ 8 h 6"/>
                  <a:gd name="T8" fmla="*/ 13 w 6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3" y="2"/>
                      <a:pt x="2" y="1"/>
                      <a:pt x="2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6" y="6"/>
                      <a:pt x="6" y="3"/>
                      <a:pt x="3" y="1"/>
                    </a:cubicBezTo>
                    <a:cubicBezTo>
                      <a:pt x="2" y="1"/>
                      <a:pt x="2" y="2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4" name="Freeform 2311">
                <a:extLst>
                  <a:ext uri="{FF2B5EF4-FFF2-40B4-BE49-F238E27FC236}">
                    <a16:creationId xmlns:a16="http://schemas.microsoft.com/office/drawing/2014/main" id="{D579B668-1945-4621-BD96-74B8D2FEB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603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5" name="Freeform 2312">
                <a:extLst>
                  <a:ext uri="{FF2B5EF4-FFF2-40B4-BE49-F238E27FC236}">
                    <a16:creationId xmlns:a16="http://schemas.microsoft.com/office/drawing/2014/main" id="{BAAB3CF8-22F0-4164-9E5E-32AF1423B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8" y="1497"/>
                <a:ext cx="7" cy="8"/>
              </a:xfrm>
              <a:custGeom>
                <a:avLst/>
                <a:gdLst>
                  <a:gd name="T0" fmla="*/ 0 w 4"/>
                  <a:gd name="T1" fmla="*/ 16 h 4"/>
                  <a:gd name="T2" fmla="*/ 21 w 4"/>
                  <a:gd name="T3" fmla="*/ 24 h 4"/>
                  <a:gd name="T4" fmla="*/ 12 w 4"/>
                  <a:gd name="T5" fmla="*/ 0 h 4"/>
                  <a:gd name="T6" fmla="*/ 12 w 4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2" y="3"/>
                      <a:pt x="2" y="4"/>
                      <a:pt x="4" y="3"/>
                    </a:cubicBezTo>
                    <a:cubicBezTo>
                      <a:pt x="4" y="0"/>
                      <a:pt x="4" y="1"/>
                      <a:pt x="2" y="0"/>
                    </a:cubicBezTo>
                    <a:cubicBezTo>
                      <a:pt x="1" y="2"/>
                      <a:pt x="1" y="3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6" name="Freeform 2313">
                <a:extLst>
                  <a:ext uri="{FF2B5EF4-FFF2-40B4-BE49-F238E27FC236}">
                    <a16:creationId xmlns:a16="http://schemas.microsoft.com/office/drawing/2014/main" id="{2117C3A5-A326-4545-8395-E8DFBE325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5" y="144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7" name="Freeform 2314">
                <a:extLst>
                  <a:ext uri="{FF2B5EF4-FFF2-40B4-BE49-F238E27FC236}">
                    <a16:creationId xmlns:a16="http://schemas.microsoft.com/office/drawing/2014/main" id="{455F79E6-EEC6-4784-A305-138B5CC80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424"/>
                <a:ext cx="12" cy="16"/>
              </a:xfrm>
              <a:custGeom>
                <a:avLst/>
                <a:gdLst>
                  <a:gd name="T0" fmla="*/ 16 w 6"/>
                  <a:gd name="T1" fmla="*/ 32 h 8"/>
                  <a:gd name="T2" fmla="*/ 8 w 6"/>
                  <a:gd name="T3" fmla="*/ 24 h 8"/>
                  <a:gd name="T4" fmla="*/ 48 w 6"/>
                  <a:gd name="T5" fmla="*/ 16 h 8"/>
                  <a:gd name="T6" fmla="*/ 16 w 6"/>
                  <a:gd name="T7" fmla="*/ 1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0" y="8"/>
                      <a:pt x="5" y="6"/>
                      <a:pt x="6" y="2"/>
                    </a:cubicBezTo>
                    <a:cubicBezTo>
                      <a:pt x="5" y="0"/>
                      <a:pt x="4" y="0"/>
                      <a:pt x="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8" name="Freeform 2315">
                <a:extLst>
                  <a:ext uri="{FF2B5EF4-FFF2-40B4-BE49-F238E27FC236}">
                    <a16:creationId xmlns:a16="http://schemas.microsoft.com/office/drawing/2014/main" id="{12D4433C-8A16-4EB2-A428-06D56923B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405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899" name="Freeform 2316">
                <a:extLst>
                  <a:ext uri="{FF2B5EF4-FFF2-40B4-BE49-F238E27FC236}">
                    <a16:creationId xmlns:a16="http://schemas.microsoft.com/office/drawing/2014/main" id="{C743E068-2014-4EBE-8E25-D9D473A1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38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0" name="Freeform 2317">
                <a:extLst>
                  <a:ext uri="{FF2B5EF4-FFF2-40B4-BE49-F238E27FC236}">
                    <a16:creationId xmlns:a16="http://schemas.microsoft.com/office/drawing/2014/main" id="{6A80E71C-69A0-4BF1-A1AF-A09171D23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448"/>
                <a:ext cx="1" cy="10"/>
              </a:xfrm>
              <a:custGeom>
                <a:avLst/>
                <a:gdLst>
                  <a:gd name="T0" fmla="*/ 0 w 1"/>
                  <a:gd name="T1" fmla="*/ 40 h 5"/>
                  <a:gd name="T2" fmla="*/ 0 w 1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4"/>
                      <a:pt x="0" y="0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1" name="Freeform 2318">
                <a:extLst>
                  <a:ext uri="{FF2B5EF4-FFF2-40B4-BE49-F238E27FC236}">
                    <a16:creationId xmlns:a16="http://schemas.microsoft.com/office/drawing/2014/main" id="{6D8D6E6E-DE6E-4434-9D67-1DA44030F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542"/>
                <a:ext cx="5" cy="8"/>
              </a:xfrm>
              <a:custGeom>
                <a:avLst/>
                <a:gdLst>
                  <a:gd name="T0" fmla="*/ 5 w 3"/>
                  <a:gd name="T1" fmla="*/ 0 h 4"/>
                  <a:gd name="T2" fmla="*/ 5 w 3"/>
                  <a:gd name="T3" fmla="*/ 32 h 4"/>
                  <a:gd name="T4" fmla="*/ 13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2" y="3"/>
                      <a:pt x="3" y="3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2" name="Freeform 2319">
                <a:extLst>
                  <a:ext uri="{FF2B5EF4-FFF2-40B4-BE49-F238E27FC236}">
                    <a16:creationId xmlns:a16="http://schemas.microsoft.com/office/drawing/2014/main" id="{B4162473-0D52-4E9C-8E42-8B43F3429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1573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3" name="Freeform 2320">
                <a:extLst>
                  <a:ext uri="{FF2B5EF4-FFF2-40B4-BE49-F238E27FC236}">
                    <a16:creationId xmlns:a16="http://schemas.microsoft.com/office/drawing/2014/main" id="{427B67C0-4E2F-405F-B096-C0B144CBF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666"/>
                <a:ext cx="5" cy="9"/>
              </a:xfrm>
              <a:custGeom>
                <a:avLst/>
                <a:gdLst>
                  <a:gd name="T0" fmla="*/ 0 w 3"/>
                  <a:gd name="T1" fmla="*/ 0 h 5"/>
                  <a:gd name="T2" fmla="*/ 5 w 3"/>
                  <a:gd name="T3" fmla="*/ 29 h 5"/>
                  <a:gd name="T4" fmla="*/ 13 w 3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3"/>
                      <a:pt x="1" y="5"/>
                    </a:cubicBezTo>
                    <a:cubicBezTo>
                      <a:pt x="3" y="5"/>
                      <a:pt x="3" y="4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4" name="Freeform 2321">
                <a:extLst>
                  <a:ext uri="{FF2B5EF4-FFF2-40B4-BE49-F238E27FC236}">
                    <a16:creationId xmlns:a16="http://schemas.microsoft.com/office/drawing/2014/main" id="{666866A4-80F1-48D3-B366-175ED8708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687"/>
                <a:ext cx="18" cy="20"/>
              </a:xfrm>
              <a:custGeom>
                <a:avLst/>
                <a:gdLst>
                  <a:gd name="T0" fmla="*/ 13 w 10"/>
                  <a:gd name="T1" fmla="*/ 24 h 10"/>
                  <a:gd name="T2" fmla="*/ 0 w 10"/>
                  <a:gd name="T3" fmla="*/ 40 h 10"/>
                  <a:gd name="T4" fmla="*/ 52 w 10"/>
                  <a:gd name="T5" fmla="*/ 40 h 10"/>
                  <a:gd name="T6" fmla="*/ 23 w 10"/>
                  <a:gd name="T7" fmla="*/ 5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2" y="3"/>
                    </a:moveTo>
                    <a:cubicBezTo>
                      <a:pt x="1" y="3"/>
                      <a:pt x="1" y="4"/>
                      <a:pt x="0" y="5"/>
                    </a:cubicBezTo>
                    <a:cubicBezTo>
                      <a:pt x="1" y="9"/>
                      <a:pt x="8" y="10"/>
                      <a:pt x="9" y="5"/>
                    </a:cubicBezTo>
                    <a:cubicBezTo>
                      <a:pt x="10" y="0"/>
                      <a:pt x="1" y="1"/>
                      <a:pt x="4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5" name="Freeform 2322">
                <a:extLst>
                  <a:ext uri="{FF2B5EF4-FFF2-40B4-BE49-F238E27FC236}">
                    <a16:creationId xmlns:a16="http://schemas.microsoft.com/office/drawing/2014/main" id="{C7DA4DB5-9921-4AC3-962C-2DAB9DF79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730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6" name="Freeform 2323">
                <a:extLst>
                  <a:ext uri="{FF2B5EF4-FFF2-40B4-BE49-F238E27FC236}">
                    <a16:creationId xmlns:a16="http://schemas.microsoft.com/office/drawing/2014/main" id="{CA2B726C-3F57-44FE-84D9-48D856565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703"/>
                <a:ext cx="11" cy="14"/>
              </a:xfrm>
              <a:custGeom>
                <a:avLst/>
                <a:gdLst>
                  <a:gd name="T0" fmla="*/ 20 w 6"/>
                  <a:gd name="T1" fmla="*/ 32 h 7"/>
                  <a:gd name="T2" fmla="*/ 31 w 6"/>
                  <a:gd name="T3" fmla="*/ 48 h 7"/>
                  <a:gd name="T4" fmla="*/ 20 w 6"/>
                  <a:gd name="T5" fmla="*/ 0 h 7"/>
                  <a:gd name="T6" fmla="*/ 7 w 6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4"/>
                    </a:moveTo>
                    <a:cubicBezTo>
                      <a:pt x="3" y="6"/>
                      <a:pt x="4" y="6"/>
                      <a:pt x="5" y="6"/>
                    </a:cubicBezTo>
                    <a:cubicBezTo>
                      <a:pt x="6" y="4"/>
                      <a:pt x="6" y="2"/>
                      <a:pt x="3" y="0"/>
                    </a:cubicBezTo>
                    <a:cubicBezTo>
                      <a:pt x="1" y="2"/>
                      <a:pt x="0" y="4"/>
                      <a:pt x="1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7" name="Freeform 2324">
                <a:extLst>
                  <a:ext uri="{FF2B5EF4-FFF2-40B4-BE49-F238E27FC236}">
                    <a16:creationId xmlns:a16="http://schemas.microsoft.com/office/drawing/2014/main" id="{15A6FCE9-2D0E-4A1B-A188-9890DA895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4" y="1750"/>
                <a:ext cx="5" cy="10"/>
              </a:xfrm>
              <a:custGeom>
                <a:avLst/>
                <a:gdLst>
                  <a:gd name="T0" fmla="*/ 5 w 3"/>
                  <a:gd name="T1" fmla="*/ 40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1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8" name="Freeform 2325">
                <a:extLst>
                  <a:ext uri="{FF2B5EF4-FFF2-40B4-BE49-F238E27FC236}">
                    <a16:creationId xmlns:a16="http://schemas.microsoft.com/office/drawing/2014/main" id="{737D0AA1-849F-4F41-816D-A45491A5A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803"/>
                <a:ext cx="33" cy="24"/>
              </a:xfrm>
              <a:custGeom>
                <a:avLst/>
                <a:gdLst>
                  <a:gd name="T0" fmla="*/ 73 w 18"/>
                  <a:gd name="T1" fmla="*/ 0 h 12"/>
                  <a:gd name="T2" fmla="*/ 73 w 18"/>
                  <a:gd name="T3" fmla="*/ 1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12" y="0"/>
                    </a:moveTo>
                    <a:cubicBezTo>
                      <a:pt x="0" y="2"/>
                      <a:pt x="18" y="12"/>
                      <a:pt x="12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09" name="Freeform 2326">
                <a:extLst>
                  <a:ext uri="{FF2B5EF4-FFF2-40B4-BE49-F238E27FC236}">
                    <a16:creationId xmlns:a16="http://schemas.microsoft.com/office/drawing/2014/main" id="{60878E54-ABC3-4470-8113-32A6A944A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801"/>
                <a:ext cx="13" cy="14"/>
              </a:xfrm>
              <a:custGeom>
                <a:avLst/>
                <a:gdLst>
                  <a:gd name="T0" fmla="*/ 32 w 7"/>
                  <a:gd name="T1" fmla="*/ 56 h 7"/>
                  <a:gd name="T2" fmla="*/ 20 w 7"/>
                  <a:gd name="T3" fmla="*/ 0 h 7"/>
                  <a:gd name="T4" fmla="*/ 24 w 7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7"/>
                    </a:moveTo>
                    <a:cubicBezTo>
                      <a:pt x="0" y="6"/>
                      <a:pt x="0" y="2"/>
                      <a:pt x="3" y="0"/>
                    </a:cubicBezTo>
                    <a:cubicBezTo>
                      <a:pt x="7" y="1"/>
                      <a:pt x="7" y="3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0" name="Freeform 2327">
                <a:extLst>
                  <a:ext uri="{FF2B5EF4-FFF2-40B4-BE49-F238E27FC236}">
                    <a16:creationId xmlns:a16="http://schemas.microsoft.com/office/drawing/2014/main" id="{8D3DF99C-B286-4513-8E55-551BB5CEE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823"/>
                <a:ext cx="13" cy="12"/>
              </a:xfrm>
              <a:custGeom>
                <a:avLst/>
                <a:gdLst>
                  <a:gd name="T0" fmla="*/ 24 w 7"/>
                  <a:gd name="T1" fmla="*/ 0 h 6"/>
                  <a:gd name="T2" fmla="*/ 20 w 7"/>
                  <a:gd name="T3" fmla="*/ 48 h 6"/>
                  <a:gd name="T4" fmla="*/ 24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0" y="0"/>
                      <a:pt x="0" y="4"/>
                      <a:pt x="3" y="6"/>
                    </a:cubicBezTo>
                    <a:cubicBezTo>
                      <a:pt x="6" y="4"/>
                      <a:pt x="7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1" name="Freeform 2328">
                <a:extLst>
                  <a:ext uri="{FF2B5EF4-FFF2-40B4-BE49-F238E27FC236}">
                    <a16:creationId xmlns:a16="http://schemas.microsoft.com/office/drawing/2014/main" id="{5EE3D3D7-8745-4E06-91F6-46C81A2F1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846"/>
                <a:ext cx="10" cy="12"/>
              </a:xfrm>
              <a:custGeom>
                <a:avLst/>
                <a:gdLst>
                  <a:gd name="T0" fmla="*/ 16 w 5"/>
                  <a:gd name="T1" fmla="*/ 0 h 6"/>
                  <a:gd name="T2" fmla="*/ 32 w 5"/>
                  <a:gd name="T3" fmla="*/ 48 h 6"/>
                  <a:gd name="T4" fmla="*/ 40 w 5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3"/>
                      <a:pt x="1" y="5"/>
                      <a:pt x="4" y="6"/>
                    </a:cubicBezTo>
                    <a:cubicBezTo>
                      <a:pt x="5" y="5"/>
                      <a:pt x="4" y="4"/>
                      <a:pt x="5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2" name="Freeform 2329">
                <a:extLst>
                  <a:ext uri="{FF2B5EF4-FFF2-40B4-BE49-F238E27FC236}">
                    <a16:creationId xmlns:a16="http://schemas.microsoft.com/office/drawing/2014/main" id="{667981D2-C6A9-43CF-AD17-AF8C24D47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893"/>
                <a:ext cx="11" cy="12"/>
              </a:xfrm>
              <a:custGeom>
                <a:avLst/>
                <a:gdLst>
                  <a:gd name="T0" fmla="*/ 7 w 6"/>
                  <a:gd name="T1" fmla="*/ 16 h 6"/>
                  <a:gd name="T2" fmla="*/ 13 w 6"/>
                  <a:gd name="T3" fmla="*/ 48 h 6"/>
                  <a:gd name="T4" fmla="*/ 24 w 6"/>
                  <a:gd name="T5" fmla="*/ 0 h 6"/>
                  <a:gd name="T6" fmla="*/ 7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0" y="4"/>
                      <a:pt x="0" y="5"/>
                      <a:pt x="2" y="6"/>
                    </a:cubicBezTo>
                    <a:cubicBezTo>
                      <a:pt x="5" y="6"/>
                      <a:pt x="6" y="3"/>
                      <a:pt x="4" y="0"/>
                    </a:cubicBezTo>
                    <a:cubicBezTo>
                      <a:pt x="1" y="0"/>
                      <a:pt x="1" y="2"/>
                      <a:pt x="1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3" name="Freeform 2330">
                <a:extLst>
                  <a:ext uri="{FF2B5EF4-FFF2-40B4-BE49-F238E27FC236}">
                    <a16:creationId xmlns:a16="http://schemas.microsoft.com/office/drawing/2014/main" id="{73AE6029-E752-4534-9914-42B028932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878"/>
                <a:ext cx="13" cy="19"/>
              </a:xfrm>
              <a:custGeom>
                <a:avLst/>
                <a:gdLst>
                  <a:gd name="T0" fmla="*/ 20 w 7"/>
                  <a:gd name="T1" fmla="*/ 36 h 10"/>
                  <a:gd name="T2" fmla="*/ 20 w 7"/>
                  <a:gd name="T3" fmla="*/ 68 h 10"/>
                  <a:gd name="T4" fmla="*/ 13 w 7"/>
                  <a:gd name="T5" fmla="*/ 0 h 10"/>
                  <a:gd name="T6" fmla="*/ 7 w 7"/>
                  <a:gd name="T7" fmla="*/ 4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3" y="5"/>
                    </a:moveTo>
                    <a:cubicBezTo>
                      <a:pt x="1" y="7"/>
                      <a:pt x="1" y="8"/>
                      <a:pt x="3" y="10"/>
                    </a:cubicBezTo>
                    <a:cubicBezTo>
                      <a:pt x="7" y="8"/>
                      <a:pt x="6" y="2"/>
                      <a:pt x="2" y="0"/>
                    </a:cubicBezTo>
                    <a:cubicBezTo>
                      <a:pt x="0" y="2"/>
                      <a:pt x="0" y="4"/>
                      <a:pt x="1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4" name="Freeform 2331">
                <a:extLst>
                  <a:ext uri="{FF2B5EF4-FFF2-40B4-BE49-F238E27FC236}">
                    <a16:creationId xmlns:a16="http://schemas.microsoft.com/office/drawing/2014/main" id="{F7DC9989-5BA8-4E45-B278-8615168D5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1748"/>
                <a:ext cx="19" cy="30"/>
              </a:xfrm>
              <a:custGeom>
                <a:avLst/>
                <a:gdLst>
                  <a:gd name="T0" fmla="*/ 21 w 10"/>
                  <a:gd name="T1" fmla="*/ 88 h 15"/>
                  <a:gd name="T2" fmla="*/ 21 w 10"/>
                  <a:gd name="T3" fmla="*/ 88 h 15"/>
                  <a:gd name="T4" fmla="*/ 55 w 10"/>
                  <a:gd name="T5" fmla="*/ 40 h 15"/>
                  <a:gd name="T6" fmla="*/ 15 w 10"/>
                  <a:gd name="T7" fmla="*/ 7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3" y="11"/>
                    </a:moveTo>
                    <a:cubicBezTo>
                      <a:pt x="2" y="10"/>
                      <a:pt x="2" y="10"/>
                      <a:pt x="3" y="11"/>
                    </a:cubicBezTo>
                    <a:cubicBezTo>
                      <a:pt x="6" y="15"/>
                      <a:pt x="10" y="9"/>
                      <a:pt x="8" y="5"/>
                    </a:cubicBezTo>
                    <a:cubicBezTo>
                      <a:pt x="6" y="0"/>
                      <a:pt x="0" y="4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5" name="Freeform 2332">
                <a:extLst>
                  <a:ext uri="{FF2B5EF4-FFF2-40B4-BE49-F238E27FC236}">
                    <a16:creationId xmlns:a16="http://schemas.microsoft.com/office/drawing/2014/main" id="{9D87C200-EA59-483B-87A3-2CD3FBCA5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734"/>
                <a:ext cx="2" cy="10"/>
              </a:xfrm>
              <a:custGeom>
                <a:avLst/>
                <a:gdLst>
                  <a:gd name="T0" fmla="*/ 8 w 1"/>
                  <a:gd name="T1" fmla="*/ 40 h 5"/>
                  <a:gd name="T2" fmla="*/ 0 w 1"/>
                  <a:gd name="T3" fmla="*/ 0 h 5"/>
                  <a:gd name="T4" fmla="*/ 8 w 1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0" y="3"/>
                      <a:pt x="0" y="2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6" name="Freeform 2333">
                <a:extLst>
                  <a:ext uri="{FF2B5EF4-FFF2-40B4-BE49-F238E27FC236}">
                    <a16:creationId xmlns:a16="http://schemas.microsoft.com/office/drawing/2014/main" id="{48F6551A-C47E-4D91-BBF6-A089C0FD4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787"/>
                <a:ext cx="13" cy="12"/>
              </a:xfrm>
              <a:custGeom>
                <a:avLst/>
                <a:gdLst>
                  <a:gd name="T0" fmla="*/ 37 w 7"/>
                  <a:gd name="T1" fmla="*/ 8 h 6"/>
                  <a:gd name="T2" fmla="*/ 37 w 7"/>
                  <a:gd name="T3" fmla="*/ 0 h 6"/>
                  <a:gd name="T4" fmla="*/ 20 w 7"/>
                  <a:gd name="T5" fmla="*/ 48 h 6"/>
                  <a:gd name="T6" fmla="*/ 45 w 7"/>
                  <a:gd name="T7" fmla="*/ 8 h 6"/>
                  <a:gd name="T8" fmla="*/ 24 w 7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1"/>
                    </a:moveTo>
                    <a:cubicBezTo>
                      <a:pt x="6" y="1"/>
                      <a:pt x="6" y="0"/>
                      <a:pt x="6" y="0"/>
                    </a:cubicBezTo>
                    <a:cubicBezTo>
                      <a:pt x="3" y="0"/>
                      <a:pt x="0" y="3"/>
                      <a:pt x="3" y="6"/>
                    </a:cubicBezTo>
                    <a:cubicBezTo>
                      <a:pt x="5" y="5"/>
                      <a:pt x="7" y="3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7" name="Freeform 2334">
                <a:extLst>
                  <a:ext uri="{FF2B5EF4-FFF2-40B4-BE49-F238E27FC236}">
                    <a16:creationId xmlns:a16="http://schemas.microsoft.com/office/drawing/2014/main" id="{B50A5A83-0DA6-4F19-8C34-A95624E8A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797"/>
                <a:ext cx="5" cy="10"/>
              </a:xfrm>
              <a:custGeom>
                <a:avLst/>
                <a:gdLst>
                  <a:gd name="T0" fmla="*/ 13 w 3"/>
                  <a:gd name="T1" fmla="*/ 24 h 5"/>
                  <a:gd name="T2" fmla="*/ 13 w 3"/>
                  <a:gd name="T3" fmla="*/ 0 h 5"/>
                  <a:gd name="T4" fmla="*/ 5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5"/>
                      <a:pt x="2" y="1"/>
                      <a:pt x="3" y="0"/>
                    </a:cubicBezTo>
                    <a:cubicBezTo>
                      <a:pt x="0" y="1"/>
                      <a:pt x="1" y="3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8" name="Freeform 2335">
                <a:extLst>
                  <a:ext uri="{FF2B5EF4-FFF2-40B4-BE49-F238E27FC236}">
                    <a16:creationId xmlns:a16="http://schemas.microsoft.com/office/drawing/2014/main" id="{00FCDEDA-AE60-480D-861C-28B7E3FBE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752"/>
                <a:ext cx="11" cy="14"/>
              </a:xfrm>
              <a:custGeom>
                <a:avLst/>
                <a:gdLst>
                  <a:gd name="T0" fmla="*/ 13 w 6"/>
                  <a:gd name="T1" fmla="*/ 32 h 7"/>
                  <a:gd name="T2" fmla="*/ 24 w 6"/>
                  <a:gd name="T3" fmla="*/ 56 h 7"/>
                  <a:gd name="T4" fmla="*/ 7 w 6"/>
                  <a:gd name="T5" fmla="*/ 0 h 7"/>
                  <a:gd name="T6" fmla="*/ 13 w 6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4"/>
                    </a:moveTo>
                    <a:cubicBezTo>
                      <a:pt x="2" y="6"/>
                      <a:pt x="2" y="7"/>
                      <a:pt x="4" y="7"/>
                    </a:cubicBezTo>
                    <a:cubicBezTo>
                      <a:pt x="6" y="4"/>
                      <a:pt x="4" y="2"/>
                      <a:pt x="1" y="0"/>
                    </a:cubicBez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19" name="Freeform 2336">
                <a:extLst>
                  <a:ext uri="{FF2B5EF4-FFF2-40B4-BE49-F238E27FC236}">
                    <a16:creationId xmlns:a16="http://schemas.microsoft.com/office/drawing/2014/main" id="{D11FCA4F-AE65-49C2-98A3-03E26BC92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736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0" name="Freeform 2337">
                <a:extLst>
                  <a:ext uri="{FF2B5EF4-FFF2-40B4-BE49-F238E27FC236}">
                    <a16:creationId xmlns:a16="http://schemas.microsoft.com/office/drawing/2014/main" id="{6562D19B-8CD4-4549-B88E-0211F76A4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67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1" name="Freeform 2338">
                <a:extLst>
                  <a:ext uri="{FF2B5EF4-FFF2-40B4-BE49-F238E27FC236}">
                    <a16:creationId xmlns:a16="http://schemas.microsoft.com/office/drawing/2014/main" id="{76CCE208-E962-488E-80E5-8E7531B39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465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2" name="Freeform 2339">
                <a:extLst>
                  <a:ext uri="{FF2B5EF4-FFF2-40B4-BE49-F238E27FC236}">
                    <a16:creationId xmlns:a16="http://schemas.microsoft.com/office/drawing/2014/main" id="{68F595DD-6AF5-44A6-B63B-0269C7AD5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418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3" name="Freeform 2340">
                <a:extLst>
                  <a:ext uri="{FF2B5EF4-FFF2-40B4-BE49-F238E27FC236}">
                    <a16:creationId xmlns:a16="http://schemas.microsoft.com/office/drawing/2014/main" id="{2E2D818A-1198-421D-9FFE-A4F1C72D4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132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4" name="Freeform 2341">
                <a:extLst>
                  <a:ext uri="{FF2B5EF4-FFF2-40B4-BE49-F238E27FC236}">
                    <a16:creationId xmlns:a16="http://schemas.microsoft.com/office/drawing/2014/main" id="{6F36836B-4B95-41CD-94A6-D5D6945E1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334"/>
                <a:ext cx="2" cy="6"/>
              </a:xfrm>
              <a:custGeom>
                <a:avLst/>
                <a:gdLst>
                  <a:gd name="T0" fmla="*/ 8 w 1"/>
                  <a:gd name="T1" fmla="*/ 16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5" name="Freeform 2342">
                <a:extLst>
                  <a:ext uri="{FF2B5EF4-FFF2-40B4-BE49-F238E27FC236}">
                    <a16:creationId xmlns:a16="http://schemas.microsoft.com/office/drawing/2014/main" id="{6AAB1ED6-3201-48CB-AAF5-5B5646ED8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297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6" name="Freeform 2343">
                <a:extLst>
                  <a:ext uri="{FF2B5EF4-FFF2-40B4-BE49-F238E27FC236}">
                    <a16:creationId xmlns:a16="http://schemas.microsoft.com/office/drawing/2014/main" id="{5F497E3E-2D56-49FA-8217-5AFFF2514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31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7" name="Freeform 2344">
                <a:extLst>
                  <a:ext uri="{FF2B5EF4-FFF2-40B4-BE49-F238E27FC236}">
                    <a16:creationId xmlns:a16="http://schemas.microsoft.com/office/drawing/2014/main" id="{70C1D35D-04E6-414B-B156-B001D081A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907"/>
                <a:ext cx="37" cy="30"/>
              </a:xfrm>
              <a:custGeom>
                <a:avLst/>
                <a:gdLst>
                  <a:gd name="T0" fmla="*/ 52 w 20"/>
                  <a:gd name="T1" fmla="*/ 88 h 15"/>
                  <a:gd name="T2" fmla="*/ 52 w 20"/>
                  <a:gd name="T3" fmla="*/ 112 h 15"/>
                  <a:gd name="T4" fmla="*/ 31 w 20"/>
                  <a:gd name="T5" fmla="*/ 1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8" y="11"/>
                    </a:moveTo>
                    <a:cubicBezTo>
                      <a:pt x="7" y="12"/>
                      <a:pt x="7" y="13"/>
                      <a:pt x="8" y="14"/>
                    </a:cubicBezTo>
                    <a:cubicBezTo>
                      <a:pt x="20" y="15"/>
                      <a:pt x="0" y="0"/>
                      <a:pt x="5" y="1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8" name="Freeform 2345">
                <a:extLst>
                  <a:ext uri="{FF2B5EF4-FFF2-40B4-BE49-F238E27FC236}">
                    <a16:creationId xmlns:a16="http://schemas.microsoft.com/office/drawing/2014/main" id="{7BE37D90-BCA8-41A1-AC25-FF90D37A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870"/>
                <a:ext cx="13" cy="12"/>
              </a:xfrm>
              <a:custGeom>
                <a:avLst/>
                <a:gdLst>
                  <a:gd name="T0" fmla="*/ 24 w 7"/>
                  <a:gd name="T1" fmla="*/ 16 h 6"/>
                  <a:gd name="T2" fmla="*/ 13 w 7"/>
                  <a:gd name="T3" fmla="*/ 48 h 6"/>
                  <a:gd name="T4" fmla="*/ 7 w 7"/>
                  <a:gd name="T5" fmla="*/ 0 h 6"/>
                  <a:gd name="T6" fmla="*/ 13 w 7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3" y="3"/>
                      <a:pt x="2" y="5"/>
                      <a:pt x="2" y="6"/>
                    </a:cubicBezTo>
                    <a:cubicBezTo>
                      <a:pt x="7" y="6"/>
                      <a:pt x="6" y="0"/>
                      <a:pt x="1" y="0"/>
                    </a:cubicBezTo>
                    <a:cubicBezTo>
                      <a:pt x="0" y="2"/>
                      <a:pt x="0" y="4"/>
                      <a:pt x="2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29" name="Freeform 2346">
                <a:extLst>
                  <a:ext uri="{FF2B5EF4-FFF2-40B4-BE49-F238E27FC236}">
                    <a16:creationId xmlns:a16="http://schemas.microsoft.com/office/drawing/2014/main" id="{3F73B19A-C84A-45CE-B010-3A96FF7CF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848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8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0" name="Freeform 2347">
                <a:extLst>
                  <a:ext uri="{FF2B5EF4-FFF2-40B4-BE49-F238E27FC236}">
                    <a16:creationId xmlns:a16="http://schemas.microsoft.com/office/drawing/2014/main" id="{7E0B2DF9-5437-42B6-B132-F6523C58F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1852"/>
                <a:ext cx="16" cy="16"/>
              </a:xfrm>
              <a:custGeom>
                <a:avLst/>
                <a:gdLst>
                  <a:gd name="T0" fmla="*/ 28 w 9"/>
                  <a:gd name="T1" fmla="*/ 0 h 8"/>
                  <a:gd name="T2" fmla="*/ 0 w 9"/>
                  <a:gd name="T3" fmla="*/ 24 h 8"/>
                  <a:gd name="T4" fmla="*/ 21 w 9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2" y="8"/>
                      <a:pt x="9" y="5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1" name="Freeform 2348">
                <a:extLst>
                  <a:ext uri="{FF2B5EF4-FFF2-40B4-BE49-F238E27FC236}">
                    <a16:creationId xmlns:a16="http://schemas.microsoft.com/office/drawing/2014/main" id="{04BF3A79-8EB8-4B69-9A04-30C7AFCB2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823"/>
                <a:ext cx="4" cy="2"/>
              </a:xfrm>
              <a:custGeom>
                <a:avLst/>
                <a:gdLst>
                  <a:gd name="T0" fmla="*/ 16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2" name="Freeform 2349">
                <a:extLst>
                  <a:ext uri="{FF2B5EF4-FFF2-40B4-BE49-F238E27FC236}">
                    <a16:creationId xmlns:a16="http://schemas.microsoft.com/office/drawing/2014/main" id="{601E769A-A89D-4B10-9D88-1A45EB4F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1944"/>
                <a:ext cx="10" cy="8"/>
              </a:xfrm>
              <a:custGeom>
                <a:avLst/>
                <a:gdLst>
                  <a:gd name="T0" fmla="*/ 0 w 5"/>
                  <a:gd name="T1" fmla="*/ 24 h 4"/>
                  <a:gd name="T2" fmla="*/ 16 w 5"/>
                  <a:gd name="T3" fmla="*/ 32 h 4"/>
                  <a:gd name="T4" fmla="*/ 40 w 5"/>
                  <a:gd name="T5" fmla="*/ 16 h 4"/>
                  <a:gd name="T6" fmla="*/ 8 w 5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3" y="0"/>
                      <a:pt x="3" y="1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3" name="Freeform 2350">
                <a:extLst>
                  <a:ext uri="{FF2B5EF4-FFF2-40B4-BE49-F238E27FC236}">
                    <a16:creationId xmlns:a16="http://schemas.microsoft.com/office/drawing/2014/main" id="{6EF39763-5807-4A9D-A76F-0B7C12EEA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1911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4" name="Freeform 2351">
                <a:extLst>
                  <a:ext uri="{FF2B5EF4-FFF2-40B4-BE49-F238E27FC236}">
                    <a16:creationId xmlns:a16="http://schemas.microsoft.com/office/drawing/2014/main" id="{7B999C5E-60C8-40B3-895F-3B3F9266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988"/>
                <a:ext cx="23" cy="23"/>
              </a:xfrm>
              <a:custGeom>
                <a:avLst/>
                <a:gdLst>
                  <a:gd name="T0" fmla="*/ 48 w 12"/>
                  <a:gd name="T1" fmla="*/ 23 h 12"/>
                  <a:gd name="T2" fmla="*/ 15 w 12"/>
                  <a:gd name="T3" fmla="*/ 0 h 12"/>
                  <a:gd name="T4" fmla="*/ 48 w 12"/>
                  <a:gd name="T5" fmla="*/ 63 h 12"/>
                  <a:gd name="T6" fmla="*/ 23 w 12"/>
                  <a:gd name="T7" fmla="*/ 1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7" y="3"/>
                    </a:moveTo>
                    <a:cubicBezTo>
                      <a:pt x="6" y="1"/>
                      <a:pt x="4" y="0"/>
                      <a:pt x="2" y="0"/>
                    </a:cubicBezTo>
                    <a:cubicBezTo>
                      <a:pt x="0" y="4"/>
                      <a:pt x="2" y="12"/>
                      <a:pt x="7" y="9"/>
                    </a:cubicBezTo>
                    <a:cubicBezTo>
                      <a:pt x="12" y="6"/>
                      <a:pt x="7" y="1"/>
                      <a:pt x="3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5" name="Freeform 2352">
                <a:extLst>
                  <a:ext uri="{FF2B5EF4-FFF2-40B4-BE49-F238E27FC236}">
                    <a16:creationId xmlns:a16="http://schemas.microsoft.com/office/drawing/2014/main" id="{1F38567C-5A6A-4ED8-85E8-5E3BD62A0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017"/>
                <a:ext cx="9" cy="10"/>
              </a:xfrm>
              <a:custGeom>
                <a:avLst/>
                <a:gdLst>
                  <a:gd name="T0" fmla="*/ 16 w 5"/>
                  <a:gd name="T1" fmla="*/ 0 h 5"/>
                  <a:gd name="T2" fmla="*/ 16 w 5"/>
                  <a:gd name="T3" fmla="*/ 40 h 5"/>
                  <a:gd name="T4" fmla="*/ 29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2"/>
                      <a:pt x="0" y="4"/>
                      <a:pt x="3" y="5"/>
                    </a:cubicBezTo>
                    <a:cubicBezTo>
                      <a:pt x="4" y="4"/>
                      <a:pt x="4" y="3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6" name="Freeform 2353">
                <a:extLst>
                  <a:ext uri="{FF2B5EF4-FFF2-40B4-BE49-F238E27FC236}">
                    <a16:creationId xmlns:a16="http://schemas.microsoft.com/office/drawing/2014/main" id="{DB99E892-0BC0-4E57-A9B2-F806D09B1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096"/>
                <a:ext cx="13" cy="15"/>
              </a:xfrm>
              <a:custGeom>
                <a:avLst/>
                <a:gdLst>
                  <a:gd name="T0" fmla="*/ 32 w 7"/>
                  <a:gd name="T1" fmla="*/ 8 h 8"/>
                  <a:gd name="T2" fmla="*/ 13 w 7"/>
                  <a:gd name="T3" fmla="*/ 45 h 8"/>
                  <a:gd name="T4" fmla="*/ 24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1" y="1"/>
                      <a:pt x="0" y="4"/>
                      <a:pt x="2" y="7"/>
                    </a:cubicBezTo>
                    <a:cubicBezTo>
                      <a:pt x="6" y="8"/>
                      <a:pt x="7" y="2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7" name="Freeform 2354">
                <a:extLst>
                  <a:ext uri="{FF2B5EF4-FFF2-40B4-BE49-F238E27FC236}">
                    <a16:creationId xmlns:a16="http://schemas.microsoft.com/office/drawing/2014/main" id="{B5408105-392E-4831-A48B-4BD573F9A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133"/>
                <a:ext cx="7" cy="8"/>
              </a:xfrm>
              <a:custGeom>
                <a:avLst/>
                <a:gdLst>
                  <a:gd name="T0" fmla="*/ 21 w 4"/>
                  <a:gd name="T1" fmla="*/ 32 h 4"/>
                  <a:gd name="T2" fmla="*/ 12 w 4"/>
                  <a:gd name="T3" fmla="*/ 0 h 4"/>
                  <a:gd name="T4" fmla="*/ 21 w 4"/>
                  <a:gd name="T5" fmla="*/ 24 h 4"/>
                  <a:gd name="T6" fmla="*/ 12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4" y="1"/>
                      <a:pt x="4" y="1"/>
                      <a:pt x="4" y="3"/>
                    </a:cubicBezTo>
                    <a:cubicBezTo>
                      <a:pt x="3" y="4"/>
                      <a:pt x="3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8" name="Freeform 2355">
                <a:extLst>
                  <a:ext uri="{FF2B5EF4-FFF2-40B4-BE49-F238E27FC236}">
                    <a16:creationId xmlns:a16="http://schemas.microsoft.com/office/drawing/2014/main" id="{0E02D4BD-0A60-4CEF-B8FD-CFE9E6B6B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2111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6 h 4"/>
                  <a:gd name="T4" fmla="*/ 16 w 2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4"/>
                      <a:pt x="2" y="4"/>
                      <a:pt x="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39" name="Freeform 2356">
                <a:extLst>
                  <a:ext uri="{FF2B5EF4-FFF2-40B4-BE49-F238E27FC236}">
                    <a16:creationId xmlns:a16="http://schemas.microsoft.com/office/drawing/2014/main" id="{DA4B0144-18B3-46DC-AA4D-AB53AF38E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180"/>
                <a:ext cx="17" cy="22"/>
              </a:xfrm>
              <a:custGeom>
                <a:avLst/>
                <a:gdLst>
                  <a:gd name="T0" fmla="*/ 28 w 9"/>
                  <a:gd name="T1" fmla="*/ 16 h 11"/>
                  <a:gd name="T2" fmla="*/ 40 w 9"/>
                  <a:gd name="T3" fmla="*/ 56 h 11"/>
                  <a:gd name="T4" fmla="*/ 28 w 9"/>
                  <a:gd name="T5" fmla="*/ 1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4" y="2"/>
                    </a:moveTo>
                    <a:cubicBezTo>
                      <a:pt x="0" y="4"/>
                      <a:pt x="2" y="11"/>
                      <a:pt x="6" y="7"/>
                    </a:cubicBezTo>
                    <a:cubicBezTo>
                      <a:pt x="9" y="4"/>
                      <a:pt x="8" y="0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0" name="Freeform 2357">
                <a:extLst>
                  <a:ext uri="{FF2B5EF4-FFF2-40B4-BE49-F238E27FC236}">
                    <a16:creationId xmlns:a16="http://schemas.microsoft.com/office/drawing/2014/main" id="{10FEAD61-B810-444A-8306-918765ADC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221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1" name="Freeform 2358">
                <a:extLst>
                  <a:ext uri="{FF2B5EF4-FFF2-40B4-BE49-F238E27FC236}">
                    <a16:creationId xmlns:a16="http://schemas.microsoft.com/office/drawing/2014/main" id="{865D4A2F-979E-467D-9D6C-315051BE6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052"/>
                <a:ext cx="24" cy="20"/>
              </a:xfrm>
              <a:custGeom>
                <a:avLst/>
                <a:gdLst>
                  <a:gd name="T0" fmla="*/ 24 w 13"/>
                  <a:gd name="T1" fmla="*/ 0 h 10"/>
                  <a:gd name="T2" fmla="*/ 44 w 13"/>
                  <a:gd name="T3" fmla="*/ 0 h 10"/>
                  <a:gd name="T4" fmla="*/ 37 w 13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4" y="0"/>
                    </a:moveTo>
                    <a:cubicBezTo>
                      <a:pt x="0" y="10"/>
                      <a:pt x="13" y="6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2" name="Freeform 2359">
                <a:extLst>
                  <a:ext uri="{FF2B5EF4-FFF2-40B4-BE49-F238E27FC236}">
                    <a16:creationId xmlns:a16="http://schemas.microsoft.com/office/drawing/2014/main" id="{7CF4AD96-194E-4190-A2A9-68A8282F9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1952"/>
                <a:ext cx="19" cy="26"/>
              </a:xfrm>
              <a:custGeom>
                <a:avLst/>
                <a:gdLst>
                  <a:gd name="T0" fmla="*/ 21 w 10"/>
                  <a:gd name="T1" fmla="*/ 80 h 13"/>
                  <a:gd name="T2" fmla="*/ 15 w 10"/>
                  <a:gd name="T3" fmla="*/ 104 h 13"/>
                  <a:gd name="T4" fmla="*/ 8 w 10"/>
                  <a:gd name="T5" fmla="*/ 6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3" y="10"/>
                    </a:moveTo>
                    <a:cubicBezTo>
                      <a:pt x="2" y="11"/>
                      <a:pt x="0" y="10"/>
                      <a:pt x="2" y="13"/>
                    </a:cubicBezTo>
                    <a:cubicBezTo>
                      <a:pt x="10" y="8"/>
                      <a:pt x="3" y="0"/>
                      <a:pt x="1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3" name="Freeform 2360">
                <a:extLst>
                  <a:ext uri="{FF2B5EF4-FFF2-40B4-BE49-F238E27FC236}">
                    <a16:creationId xmlns:a16="http://schemas.microsoft.com/office/drawing/2014/main" id="{87EAA1FF-3CFD-41BF-AAEF-45DF14B81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1990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4" name="Freeform 2361">
                <a:extLst>
                  <a:ext uri="{FF2B5EF4-FFF2-40B4-BE49-F238E27FC236}">
                    <a16:creationId xmlns:a16="http://schemas.microsoft.com/office/drawing/2014/main" id="{7DC44910-56AC-439C-B4EE-FE89A6EDE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984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5" name="Freeform 2362">
                <a:extLst>
                  <a:ext uri="{FF2B5EF4-FFF2-40B4-BE49-F238E27FC236}">
                    <a16:creationId xmlns:a16="http://schemas.microsoft.com/office/drawing/2014/main" id="{1C2BC9DE-589A-4A45-B65F-4CCF0C90F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047"/>
                <a:ext cx="5" cy="9"/>
              </a:xfrm>
              <a:custGeom>
                <a:avLst/>
                <a:gdLst>
                  <a:gd name="T0" fmla="*/ 5 w 3"/>
                  <a:gd name="T1" fmla="*/ 7 h 5"/>
                  <a:gd name="T2" fmla="*/ 5 w 3"/>
                  <a:gd name="T3" fmla="*/ 29 h 5"/>
                  <a:gd name="T4" fmla="*/ 13 w 3"/>
                  <a:gd name="T5" fmla="*/ 7 h 5"/>
                  <a:gd name="T6" fmla="*/ 5 w 3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3"/>
                      <a:pt x="1" y="5"/>
                    </a:cubicBezTo>
                    <a:cubicBezTo>
                      <a:pt x="3" y="3"/>
                      <a:pt x="3" y="3"/>
                      <a:pt x="3" y="1"/>
                    </a:cubicBezTo>
                    <a:cubicBezTo>
                      <a:pt x="3" y="0"/>
                      <a:pt x="2" y="0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6" name="Freeform 2363">
                <a:extLst>
                  <a:ext uri="{FF2B5EF4-FFF2-40B4-BE49-F238E27FC236}">
                    <a16:creationId xmlns:a16="http://schemas.microsoft.com/office/drawing/2014/main" id="{CB38F8E3-A97D-434D-91F9-038B3A040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6" y="2105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7" name="Freeform 2364">
                <a:extLst>
                  <a:ext uri="{FF2B5EF4-FFF2-40B4-BE49-F238E27FC236}">
                    <a16:creationId xmlns:a16="http://schemas.microsoft.com/office/drawing/2014/main" id="{9825C699-4B1D-46C7-BFD8-1402768D5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082"/>
                <a:ext cx="3" cy="10"/>
              </a:xfrm>
              <a:custGeom>
                <a:avLst/>
                <a:gdLst>
                  <a:gd name="T0" fmla="*/ 0 w 2"/>
                  <a:gd name="T1" fmla="*/ 40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8" name="Freeform 2365">
                <a:extLst>
                  <a:ext uri="{FF2B5EF4-FFF2-40B4-BE49-F238E27FC236}">
                    <a16:creationId xmlns:a16="http://schemas.microsoft.com/office/drawing/2014/main" id="{30CC5963-C40E-4DBB-B2EE-927DF6A6D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944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49" name="Freeform 2366">
                <a:extLst>
                  <a:ext uri="{FF2B5EF4-FFF2-40B4-BE49-F238E27FC236}">
                    <a16:creationId xmlns:a16="http://schemas.microsoft.com/office/drawing/2014/main" id="{9DB666D6-F5F7-4F91-B19D-803AF3A3A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172"/>
                <a:ext cx="7" cy="14"/>
              </a:xfrm>
              <a:custGeom>
                <a:avLst/>
                <a:gdLst>
                  <a:gd name="T0" fmla="*/ 7 w 4"/>
                  <a:gd name="T1" fmla="*/ 32 h 7"/>
                  <a:gd name="T2" fmla="*/ 12 w 4"/>
                  <a:gd name="T3" fmla="*/ 56 h 7"/>
                  <a:gd name="T4" fmla="*/ 16 w 4"/>
                  <a:gd name="T5" fmla="*/ 8 h 7"/>
                  <a:gd name="T6" fmla="*/ 7 w 4"/>
                  <a:gd name="T7" fmla="*/ 2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1" y="4"/>
                    </a:moveTo>
                    <a:cubicBezTo>
                      <a:pt x="0" y="5"/>
                      <a:pt x="1" y="6"/>
                      <a:pt x="2" y="7"/>
                    </a:cubicBezTo>
                    <a:cubicBezTo>
                      <a:pt x="4" y="5"/>
                      <a:pt x="4" y="3"/>
                      <a:pt x="3" y="1"/>
                    </a:cubicBezTo>
                    <a:cubicBezTo>
                      <a:pt x="1" y="0"/>
                      <a:pt x="2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0" name="Freeform 2367">
                <a:extLst>
                  <a:ext uri="{FF2B5EF4-FFF2-40B4-BE49-F238E27FC236}">
                    <a16:creationId xmlns:a16="http://schemas.microsoft.com/office/drawing/2014/main" id="{A82B7B38-1E74-44A6-BE1E-BFE9AC5B9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1891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1" name="Freeform 2368">
                <a:extLst>
                  <a:ext uri="{FF2B5EF4-FFF2-40B4-BE49-F238E27FC236}">
                    <a16:creationId xmlns:a16="http://schemas.microsoft.com/office/drawing/2014/main" id="{FB090ECD-8204-462F-826A-31FAE7321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383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2" name="Freeform 2369">
                <a:extLst>
                  <a:ext uri="{FF2B5EF4-FFF2-40B4-BE49-F238E27FC236}">
                    <a16:creationId xmlns:a16="http://schemas.microsoft.com/office/drawing/2014/main" id="{A1B2BBA5-1600-4C3B-AAD3-CE188BC9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42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3" name="Freeform 2370">
                <a:extLst>
                  <a:ext uri="{FF2B5EF4-FFF2-40B4-BE49-F238E27FC236}">
                    <a16:creationId xmlns:a16="http://schemas.microsoft.com/office/drawing/2014/main" id="{FE7D2C38-36D7-44F2-98AA-8DC848A38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397"/>
                <a:ext cx="6" cy="4"/>
              </a:xfrm>
              <a:custGeom>
                <a:avLst/>
                <a:gdLst>
                  <a:gd name="T0" fmla="*/ 8 w 3"/>
                  <a:gd name="T1" fmla="*/ 16 h 2"/>
                  <a:gd name="T2" fmla="*/ 8 w 3"/>
                  <a:gd name="T3" fmla="*/ 8 h 2"/>
                  <a:gd name="T4" fmla="*/ 24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4" name="Freeform 2371">
                <a:extLst>
                  <a:ext uri="{FF2B5EF4-FFF2-40B4-BE49-F238E27FC236}">
                    <a16:creationId xmlns:a16="http://schemas.microsoft.com/office/drawing/2014/main" id="{4C847828-238C-4F6B-A787-3D821D13B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1465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16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5" name="Freeform 2372">
                <a:extLst>
                  <a:ext uri="{FF2B5EF4-FFF2-40B4-BE49-F238E27FC236}">
                    <a16:creationId xmlns:a16="http://schemas.microsoft.com/office/drawing/2014/main" id="{3FF16531-DA54-4855-983A-694594A36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456"/>
                <a:ext cx="4" cy="5"/>
              </a:xfrm>
              <a:custGeom>
                <a:avLst/>
                <a:gdLst>
                  <a:gd name="T0" fmla="*/ 16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6" name="Freeform 2373">
                <a:extLst>
                  <a:ext uri="{FF2B5EF4-FFF2-40B4-BE49-F238E27FC236}">
                    <a16:creationId xmlns:a16="http://schemas.microsoft.com/office/drawing/2014/main" id="{215BFF68-8E8E-461F-831D-D8765EFD0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460"/>
                <a:ext cx="7" cy="5"/>
              </a:xfrm>
              <a:custGeom>
                <a:avLst/>
                <a:gdLst>
                  <a:gd name="T0" fmla="*/ 16 w 4"/>
                  <a:gd name="T1" fmla="*/ 0 h 3"/>
                  <a:gd name="T2" fmla="*/ 16 w 4"/>
                  <a:gd name="T3" fmla="*/ 5 h 3"/>
                  <a:gd name="T4" fmla="*/ 12 w 4"/>
                  <a:gd name="T5" fmla="*/ 0 h 3"/>
                  <a:gd name="T6" fmla="*/ 7 w 4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1"/>
                      <a:pt x="3" y="2"/>
                      <a:pt x="3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7" name="Freeform 2374">
                <a:extLst>
                  <a:ext uri="{FF2B5EF4-FFF2-40B4-BE49-F238E27FC236}">
                    <a16:creationId xmlns:a16="http://schemas.microsoft.com/office/drawing/2014/main" id="{46B00123-C654-413B-BF1E-A31906710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1265"/>
                <a:ext cx="11" cy="14"/>
              </a:xfrm>
              <a:custGeom>
                <a:avLst/>
                <a:gdLst>
                  <a:gd name="T0" fmla="*/ 24 w 6"/>
                  <a:gd name="T1" fmla="*/ 56 h 7"/>
                  <a:gd name="T2" fmla="*/ 7 w 6"/>
                  <a:gd name="T3" fmla="*/ 56 h 7"/>
                  <a:gd name="T4" fmla="*/ 0 w 6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3" y="6"/>
                      <a:pt x="2" y="6"/>
                      <a:pt x="1" y="7"/>
                    </a:cubicBezTo>
                    <a:cubicBezTo>
                      <a:pt x="6" y="6"/>
                      <a:pt x="1" y="0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8" name="Freeform 2375">
                <a:extLst>
                  <a:ext uri="{FF2B5EF4-FFF2-40B4-BE49-F238E27FC236}">
                    <a16:creationId xmlns:a16="http://schemas.microsoft.com/office/drawing/2014/main" id="{EA8D92C5-A421-49FA-B9B4-D39D5E0EA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242"/>
                <a:ext cx="30" cy="13"/>
              </a:xfrm>
              <a:custGeom>
                <a:avLst/>
                <a:gdLst>
                  <a:gd name="T0" fmla="*/ 45 w 16"/>
                  <a:gd name="T1" fmla="*/ 0 h 7"/>
                  <a:gd name="T2" fmla="*/ 45 w 16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7">
                    <a:moveTo>
                      <a:pt x="7" y="0"/>
                    </a:moveTo>
                    <a:cubicBezTo>
                      <a:pt x="0" y="7"/>
                      <a:pt x="16" y="5"/>
                      <a:pt x="7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59" name="Freeform 2376">
                <a:extLst>
                  <a:ext uri="{FF2B5EF4-FFF2-40B4-BE49-F238E27FC236}">
                    <a16:creationId xmlns:a16="http://schemas.microsoft.com/office/drawing/2014/main" id="{37C8DDA6-3DD3-4FC8-94BD-3E2A6B6F6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238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7 w 4"/>
                  <a:gd name="T3" fmla="*/ 24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3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0" name="Freeform 2377">
                <a:extLst>
                  <a:ext uri="{FF2B5EF4-FFF2-40B4-BE49-F238E27FC236}">
                    <a16:creationId xmlns:a16="http://schemas.microsoft.com/office/drawing/2014/main" id="{FF7AEB07-EBF8-45D9-892A-573217FEC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4" y="1265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1" name="Freeform 2378">
                <a:extLst>
                  <a:ext uri="{FF2B5EF4-FFF2-40B4-BE49-F238E27FC236}">
                    <a16:creationId xmlns:a16="http://schemas.microsoft.com/office/drawing/2014/main" id="{8B9565CF-35C8-43D9-951C-A7C82F497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1246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2" name="Freeform 2379">
                <a:extLst>
                  <a:ext uri="{FF2B5EF4-FFF2-40B4-BE49-F238E27FC236}">
                    <a16:creationId xmlns:a16="http://schemas.microsoft.com/office/drawing/2014/main" id="{CFAB85EE-2A53-47F0-9034-93F03ABCD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1497"/>
                <a:ext cx="8" cy="8"/>
              </a:xfrm>
              <a:custGeom>
                <a:avLst/>
                <a:gdLst>
                  <a:gd name="T0" fmla="*/ 0 w 4"/>
                  <a:gd name="T1" fmla="*/ 0 h 4"/>
                  <a:gd name="T2" fmla="*/ 16 w 4"/>
                  <a:gd name="T3" fmla="*/ 32 h 4"/>
                  <a:gd name="T4" fmla="*/ 24 w 4"/>
                  <a:gd name="T5" fmla="*/ 0 h 4"/>
                  <a:gd name="T6" fmla="*/ 8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4" y="2"/>
                      <a:pt x="4" y="3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3" name="Freeform 2380">
                <a:extLst>
                  <a:ext uri="{FF2B5EF4-FFF2-40B4-BE49-F238E27FC236}">
                    <a16:creationId xmlns:a16="http://schemas.microsoft.com/office/drawing/2014/main" id="{B3925AE5-9D3E-4F72-AA4B-C3315EF12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3" y="1499"/>
                <a:ext cx="13" cy="15"/>
              </a:xfrm>
              <a:custGeom>
                <a:avLst/>
                <a:gdLst>
                  <a:gd name="T0" fmla="*/ 0 w 7"/>
                  <a:gd name="T1" fmla="*/ 32 h 8"/>
                  <a:gd name="T2" fmla="*/ 20 w 7"/>
                  <a:gd name="T3" fmla="*/ 0 h 8"/>
                  <a:gd name="T4" fmla="*/ 7 w 7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3"/>
                      <a:pt x="2" y="1"/>
                      <a:pt x="3" y="0"/>
                    </a:cubicBezTo>
                    <a:cubicBezTo>
                      <a:pt x="7" y="3"/>
                      <a:pt x="5" y="8"/>
                      <a:pt x="1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4" name="Freeform 2381">
                <a:extLst>
                  <a:ext uri="{FF2B5EF4-FFF2-40B4-BE49-F238E27FC236}">
                    <a16:creationId xmlns:a16="http://schemas.microsoft.com/office/drawing/2014/main" id="{06A6D816-E104-4FD1-AA80-489FB6703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8" y="1520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5" name="Freeform 2382">
                <a:extLst>
                  <a:ext uri="{FF2B5EF4-FFF2-40B4-BE49-F238E27FC236}">
                    <a16:creationId xmlns:a16="http://schemas.microsoft.com/office/drawing/2014/main" id="{FFF6467E-3D13-4975-9F1C-D2D465A33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1399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966" name="Freeform 2383">
                <a:extLst>
                  <a:ext uri="{FF2B5EF4-FFF2-40B4-BE49-F238E27FC236}">
                    <a16:creationId xmlns:a16="http://schemas.microsoft.com/office/drawing/2014/main" id="{363F16A3-4B24-42F7-9A65-84DA732BC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359"/>
                <a:ext cx="4" cy="8"/>
              </a:xfrm>
              <a:custGeom>
                <a:avLst/>
                <a:gdLst>
                  <a:gd name="T0" fmla="*/ 8 w 2"/>
                  <a:gd name="T1" fmla="*/ 32 h 4"/>
                  <a:gd name="T2" fmla="*/ 0 w 2"/>
                  <a:gd name="T3" fmla="*/ 8 h 4"/>
                  <a:gd name="T4" fmla="*/ 16 w 2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0297" name="Group 2384">
              <a:extLst>
                <a:ext uri="{FF2B5EF4-FFF2-40B4-BE49-F238E27FC236}">
                  <a16:creationId xmlns:a16="http://schemas.microsoft.com/office/drawing/2014/main" id="{5F587029-703D-4380-B756-38375E4A7D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29" y="1177"/>
              <a:ext cx="758" cy="1205"/>
              <a:chOff x="2629" y="1177"/>
              <a:chExt cx="758" cy="1205"/>
            </a:xfrm>
          </p:grpSpPr>
          <p:sp>
            <p:nvSpPr>
              <p:cNvPr id="90567" name="Freeform 2385">
                <a:extLst>
                  <a:ext uri="{FF2B5EF4-FFF2-40B4-BE49-F238E27FC236}">
                    <a16:creationId xmlns:a16="http://schemas.microsoft.com/office/drawing/2014/main" id="{557294A1-78F1-46DE-AEA9-7A2A52BBF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344"/>
                <a:ext cx="10" cy="8"/>
              </a:xfrm>
              <a:custGeom>
                <a:avLst/>
                <a:gdLst>
                  <a:gd name="T0" fmla="*/ 24 w 5"/>
                  <a:gd name="T1" fmla="*/ 24 h 4"/>
                  <a:gd name="T2" fmla="*/ 32 w 5"/>
                  <a:gd name="T3" fmla="*/ 0 h 4"/>
                  <a:gd name="T4" fmla="*/ 16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2"/>
                      <a:pt x="5" y="1"/>
                      <a:pt x="4" y="0"/>
                    </a:cubicBezTo>
                    <a:cubicBezTo>
                      <a:pt x="1" y="0"/>
                      <a:pt x="0" y="2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8" name="Freeform 2386">
                <a:extLst>
                  <a:ext uri="{FF2B5EF4-FFF2-40B4-BE49-F238E27FC236}">
                    <a16:creationId xmlns:a16="http://schemas.microsoft.com/office/drawing/2014/main" id="{15DA455A-4FB3-475E-BE1E-5A820DA07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391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8 w 2"/>
                  <a:gd name="T3" fmla="*/ 24 h 3"/>
                  <a:gd name="T4" fmla="*/ 16 w 2"/>
                  <a:gd name="T5" fmla="*/ 0 h 3"/>
                  <a:gd name="T6" fmla="*/ 0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9" name="Freeform 2387">
                <a:extLst>
                  <a:ext uri="{FF2B5EF4-FFF2-40B4-BE49-F238E27FC236}">
                    <a16:creationId xmlns:a16="http://schemas.microsoft.com/office/drawing/2014/main" id="{B882593B-1845-470A-BA44-3F8081494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422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3"/>
                      <a:pt x="2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0" name="Freeform 2388">
                <a:extLst>
                  <a:ext uri="{FF2B5EF4-FFF2-40B4-BE49-F238E27FC236}">
                    <a16:creationId xmlns:a16="http://schemas.microsoft.com/office/drawing/2014/main" id="{4DFA54E9-A9D4-4CC5-9139-255B22D88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1487"/>
                <a:ext cx="6" cy="10"/>
              </a:xfrm>
              <a:custGeom>
                <a:avLst/>
                <a:gdLst>
                  <a:gd name="T0" fmla="*/ 16 w 3"/>
                  <a:gd name="T1" fmla="*/ 24 h 5"/>
                  <a:gd name="T2" fmla="*/ 8 w 3"/>
                  <a:gd name="T3" fmla="*/ 40 h 5"/>
                  <a:gd name="T4" fmla="*/ 8 w 3"/>
                  <a:gd name="T5" fmla="*/ 0 h 5"/>
                  <a:gd name="T6" fmla="*/ 0 w 3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2" y="3"/>
                    </a:moveTo>
                    <a:cubicBezTo>
                      <a:pt x="1" y="3"/>
                      <a:pt x="0" y="4"/>
                      <a:pt x="1" y="5"/>
                    </a:cubicBezTo>
                    <a:cubicBezTo>
                      <a:pt x="3" y="3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1" name="Freeform 2389">
                <a:extLst>
                  <a:ext uri="{FF2B5EF4-FFF2-40B4-BE49-F238E27FC236}">
                    <a16:creationId xmlns:a16="http://schemas.microsoft.com/office/drawing/2014/main" id="{54D5ADAE-01E1-4B5C-B6FB-8A43EC604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489"/>
                <a:ext cx="5" cy="8"/>
              </a:xfrm>
              <a:custGeom>
                <a:avLst/>
                <a:gdLst>
                  <a:gd name="T0" fmla="*/ 5 w 3"/>
                  <a:gd name="T1" fmla="*/ 32 h 4"/>
                  <a:gd name="T2" fmla="*/ 13 w 3"/>
                  <a:gd name="T3" fmla="*/ 16 h 4"/>
                  <a:gd name="T4" fmla="*/ 0 w 3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0" y="0"/>
                      <a:pt x="1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2" name="Freeform 2390">
                <a:extLst>
                  <a:ext uri="{FF2B5EF4-FFF2-40B4-BE49-F238E27FC236}">
                    <a16:creationId xmlns:a16="http://schemas.microsoft.com/office/drawing/2014/main" id="{B66F8A80-DAF2-4873-B75D-43EA22EA0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569"/>
                <a:ext cx="12" cy="16"/>
              </a:xfrm>
              <a:custGeom>
                <a:avLst/>
                <a:gdLst>
                  <a:gd name="T0" fmla="*/ 9 w 7"/>
                  <a:gd name="T1" fmla="*/ 24 h 8"/>
                  <a:gd name="T2" fmla="*/ 5 w 7"/>
                  <a:gd name="T3" fmla="*/ 0 h 8"/>
                  <a:gd name="T4" fmla="*/ 0 w 7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7" y="0"/>
                      <a:pt x="4" y="8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3" name="Freeform 2391">
                <a:extLst>
                  <a:ext uri="{FF2B5EF4-FFF2-40B4-BE49-F238E27FC236}">
                    <a16:creationId xmlns:a16="http://schemas.microsoft.com/office/drawing/2014/main" id="{D98EA9E1-F3C1-4153-B7DB-4D948DB4C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652"/>
                <a:ext cx="8" cy="10"/>
              </a:xfrm>
              <a:custGeom>
                <a:avLst/>
                <a:gdLst>
                  <a:gd name="T0" fmla="*/ 24 w 4"/>
                  <a:gd name="T1" fmla="*/ 40 h 5"/>
                  <a:gd name="T2" fmla="*/ 16 w 4"/>
                  <a:gd name="T3" fmla="*/ 0 h 5"/>
                  <a:gd name="T4" fmla="*/ 16 w 4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4" y="2"/>
                      <a:pt x="4" y="1"/>
                      <a:pt x="2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4" name="Freeform 2392">
                <a:extLst>
                  <a:ext uri="{FF2B5EF4-FFF2-40B4-BE49-F238E27FC236}">
                    <a16:creationId xmlns:a16="http://schemas.microsoft.com/office/drawing/2014/main" id="{7B243AEF-9CF5-45DC-8AF7-AAEB0DD63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695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16 w 3"/>
                  <a:gd name="T3" fmla="*/ 16 h 3"/>
                  <a:gd name="T4" fmla="*/ 16 w 3"/>
                  <a:gd name="T5" fmla="*/ 0 h 3"/>
                  <a:gd name="T6" fmla="*/ 8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5" name="Freeform 2393">
                <a:extLst>
                  <a:ext uri="{FF2B5EF4-FFF2-40B4-BE49-F238E27FC236}">
                    <a16:creationId xmlns:a16="http://schemas.microsoft.com/office/drawing/2014/main" id="{453C2E88-48F6-467C-9D3A-A87C8F4AB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727"/>
                <a:ext cx="4" cy="7"/>
              </a:xfrm>
              <a:custGeom>
                <a:avLst/>
                <a:gdLst>
                  <a:gd name="T0" fmla="*/ 0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6" name="Freeform 2394">
                <a:extLst>
                  <a:ext uri="{FF2B5EF4-FFF2-40B4-BE49-F238E27FC236}">
                    <a16:creationId xmlns:a16="http://schemas.microsoft.com/office/drawing/2014/main" id="{464F4E81-024F-42EC-B1E8-D48EF0625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789"/>
                <a:ext cx="5" cy="8"/>
              </a:xfrm>
              <a:custGeom>
                <a:avLst/>
                <a:gdLst>
                  <a:gd name="T0" fmla="*/ 5 w 3"/>
                  <a:gd name="T1" fmla="*/ 32 h 4"/>
                  <a:gd name="T2" fmla="*/ 0 w 3"/>
                  <a:gd name="T3" fmla="*/ 8 h 4"/>
                  <a:gd name="T4" fmla="*/ 13 w 3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2" y="0"/>
                      <a:pt x="2" y="1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7" name="Freeform 2395">
                <a:extLst>
                  <a:ext uri="{FF2B5EF4-FFF2-40B4-BE49-F238E27FC236}">
                    <a16:creationId xmlns:a16="http://schemas.microsoft.com/office/drawing/2014/main" id="{41DBDC14-93C2-45A3-8F1B-68E741BE3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872"/>
                <a:ext cx="11" cy="12"/>
              </a:xfrm>
              <a:custGeom>
                <a:avLst/>
                <a:gdLst>
                  <a:gd name="T0" fmla="*/ 13 w 6"/>
                  <a:gd name="T1" fmla="*/ 32 h 6"/>
                  <a:gd name="T2" fmla="*/ 20 w 6"/>
                  <a:gd name="T3" fmla="*/ 0 h 6"/>
                  <a:gd name="T4" fmla="*/ 13 w 6"/>
                  <a:gd name="T5" fmla="*/ 3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1" y="2"/>
                      <a:pt x="0" y="1"/>
                      <a:pt x="3" y="0"/>
                    </a:cubicBezTo>
                    <a:cubicBezTo>
                      <a:pt x="6" y="3"/>
                      <a:pt x="5" y="6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8" name="Freeform 2396">
                <a:extLst>
                  <a:ext uri="{FF2B5EF4-FFF2-40B4-BE49-F238E27FC236}">
                    <a16:creationId xmlns:a16="http://schemas.microsoft.com/office/drawing/2014/main" id="{7DFA5131-B077-484C-B4C9-8CE87FF09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813"/>
                <a:ext cx="6" cy="10"/>
              </a:xfrm>
              <a:custGeom>
                <a:avLst/>
                <a:gdLst>
                  <a:gd name="T0" fmla="*/ 0 w 3"/>
                  <a:gd name="T1" fmla="*/ 40 h 5"/>
                  <a:gd name="T2" fmla="*/ 8 w 3"/>
                  <a:gd name="T3" fmla="*/ 0 h 5"/>
                  <a:gd name="T4" fmla="*/ 24 w 3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79" name="Freeform 2397">
                <a:extLst>
                  <a:ext uri="{FF2B5EF4-FFF2-40B4-BE49-F238E27FC236}">
                    <a16:creationId xmlns:a16="http://schemas.microsoft.com/office/drawing/2014/main" id="{2DEBEF01-D447-47F4-8207-B3D296A79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717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0 w 3"/>
                  <a:gd name="T3" fmla="*/ 24 h 3"/>
                  <a:gd name="T4" fmla="*/ 24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0" name="Freeform 2398">
                <a:extLst>
                  <a:ext uri="{FF2B5EF4-FFF2-40B4-BE49-F238E27FC236}">
                    <a16:creationId xmlns:a16="http://schemas.microsoft.com/office/drawing/2014/main" id="{D206D1AA-2AB4-45C8-81EF-E10A9522D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644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4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2"/>
                      <a:pt x="2" y="2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1" name="Freeform 2399">
                <a:extLst>
                  <a:ext uri="{FF2B5EF4-FFF2-40B4-BE49-F238E27FC236}">
                    <a16:creationId xmlns:a16="http://schemas.microsoft.com/office/drawing/2014/main" id="{A32A9993-C020-466E-BB0E-CE7BD7D4F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6" y="1609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2" name="Freeform 2400">
                <a:extLst>
                  <a:ext uri="{FF2B5EF4-FFF2-40B4-BE49-F238E27FC236}">
                    <a16:creationId xmlns:a16="http://schemas.microsoft.com/office/drawing/2014/main" id="{4335538A-F518-446E-91F6-B93154F3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579"/>
                <a:ext cx="6" cy="8"/>
              </a:xfrm>
              <a:custGeom>
                <a:avLst/>
                <a:gdLst>
                  <a:gd name="T0" fmla="*/ 8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3" name="Freeform 2401">
                <a:extLst>
                  <a:ext uri="{FF2B5EF4-FFF2-40B4-BE49-F238E27FC236}">
                    <a16:creationId xmlns:a16="http://schemas.microsoft.com/office/drawing/2014/main" id="{080CD8EF-4FC3-4E42-8FE1-01A24B5F7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465"/>
                <a:ext cx="13" cy="12"/>
              </a:xfrm>
              <a:custGeom>
                <a:avLst/>
                <a:gdLst>
                  <a:gd name="T0" fmla="*/ 20 w 7"/>
                  <a:gd name="T1" fmla="*/ 24 h 6"/>
                  <a:gd name="T2" fmla="*/ 24 w 7"/>
                  <a:gd name="T3" fmla="*/ 0 h 6"/>
                  <a:gd name="T4" fmla="*/ 7 w 7"/>
                  <a:gd name="T5" fmla="*/ 40 h 6"/>
                  <a:gd name="T6" fmla="*/ 0 w 7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3" y="3"/>
                    </a:moveTo>
                    <a:cubicBezTo>
                      <a:pt x="3" y="1"/>
                      <a:pt x="3" y="0"/>
                      <a:pt x="4" y="0"/>
                    </a:cubicBezTo>
                    <a:cubicBezTo>
                      <a:pt x="7" y="2"/>
                      <a:pt x="4" y="6"/>
                      <a:pt x="1" y="5"/>
                    </a:cubicBezTo>
                    <a:cubicBezTo>
                      <a:pt x="0" y="5"/>
                      <a:pt x="0" y="4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4" name="Freeform 2402">
                <a:extLst>
                  <a:ext uri="{FF2B5EF4-FFF2-40B4-BE49-F238E27FC236}">
                    <a16:creationId xmlns:a16="http://schemas.microsoft.com/office/drawing/2014/main" id="{153D903F-37B7-404F-80BD-0DA453634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422"/>
                <a:ext cx="5" cy="8"/>
              </a:xfrm>
              <a:custGeom>
                <a:avLst/>
                <a:gdLst>
                  <a:gd name="T0" fmla="*/ 0 w 3"/>
                  <a:gd name="T1" fmla="*/ 16 h 4"/>
                  <a:gd name="T2" fmla="*/ 5 w 3"/>
                  <a:gd name="T3" fmla="*/ 32 h 4"/>
                  <a:gd name="T4" fmla="*/ 13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1" y="3"/>
                      <a:pt x="1" y="4"/>
                    </a:cubicBezTo>
                    <a:cubicBezTo>
                      <a:pt x="3" y="3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5" name="Freeform 2403">
                <a:extLst>
                  <a:ext uri="{FF2B5EF4-FFF2-40B4-BE49-F238E27FC236}">
                    <a16:creationId xmlns:a16="http://schemas.microsoft.com/office/drawing/2014/main" id="{A662EFCC-BD39-4007-A988-5049C1BDD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1383"/>
                <a:ext cx="5" cy="8"/>
              </a:xfrm>
              <a:custGeom>
                <a:avLst/>
                <a:gdLst>
                  <a:gd name="T0" fmla="*/ 0 w 3"/>
                  <a:gd name="T1" fmla="*/ 8 h 4"/>
                  <a:gd name="T2" fmla="*/ 0 w 3"/>
                  <a:gd name="T3" fmla="*/ 32 h 4"/>
                  <a:gd name="T4" fmla="*/ 5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6" name="Freeform 2404">
                <a:extLst>
                  <a:ext uri="{FF2B5EF4-FFF2-40B4-BE49-F238E27FC236}">
                    <a16:creationId xmlns:a16="http://schemas.microsoft.com/office/drawing/2014/main" id="{9AF3CE09-BA8E-4A98-ACA6-0B0E70F14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133"/>
                <a:ext cx="7" cy="6"/>
              </a:xfrm>
              <a:custGeom>
                <a:avLst/>
                <a:gdLst>
                  <a:gd name="T0" fmla="*/ 0 w 4"/>
                  <a:gd name="T1" fmla="*/ 8 h 3"/>
                  <a:gd name="T2" fmla="*/ 12 w 4"/>
                  <a:gd name="T3" fmla="*/ 24 h 3"/>
                  <a:gd name="T4" fmla="*/ 16 w 4"/>
                  <a:gd name="T5" fmla="*/ 0 h 3"/>
                  <a:gd name="T6" fmla="*/ 7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4" y="1"/>
                      <a:pt x="3" y="2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7" name="Freeform 2405">
                <a:extLst>
                  <a:ext uri="{FF2B5EF4-FFF2-40B4-BE49-F238E27FC236}">
                    <a16:creationId xmlns:a16="http://schemas.microsoft.com/office/drawing/2014/main" id="{193E347D-DA70-449F-A669-12C9A4F62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104"/>
                <a:ext cx="7" cy="5"/>
              </a:xfrm>
              <a:custGeom>
                <a:avLst/>
                <a:gdLst>
                  <a:gd name="T0" fmla="*/ 0 w 4"/>
                  <a:gd name="T1" fmla="*/ 8 h 3"/>
                  <a:gd name="T2" fmla="*/ 21 w 4"/>
                  <a:gd name="T3" fmla="*/ 8 h 3"/>
                  <a:gd name="T4" fmla="*/ 0 w 4"/>
                  <a:gd name="T5" fmla="*/ 8 h 3"/>
                  <a:gd name="T6" fmla="*/ 16 w 4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3"/>
                      <a:pt x="4" y="2"/>
                    </a:cubicBezTo>
                    <a:cubicBezTo>
                      <a:pt x="2" y="0"/>
                      <a:pt x="3" y="0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8" name="Freeform 2406">
                <a:extLst>
                  <a:ext uri="{FF2B5EF4-FFF2-40B4-BE49-F238E27FC236}">
                    <a16:creationId xmlns:a16="http://schemas.microsoft.com/office/drawing/2014/main" id="{82A9EC4B-8AA8-4BAB-B7D1-C1675D82C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027"/>
                <a:ext cx="6" cy="8"/>
              </a:xfrm>
              <a:custGeom>
                <a:avLst/>
                <a:gdLst>
                  <a:gd name="T0" fmla="*/ 0 w 3"/>
                  <a:gd name="T1" fmla="*/ 8 h 4"/>
                  <a:gd name="T2" fmla="*/ 8 w 3"/>
                  <a:gd name="T3" fmla="*/ 32 h 4"/>
                  <a:gd name="T4" fmla="*/ 16 w 3"/>
                  <a:gd name="T5" fmla="*/ 0 h 4"/>
                  <a:gd name="T6" fmla="*/ 8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3"/>
                      <a:pt x="3" y="2"/>
                      <a:pt x="2" y="0"/>
                    </a:cubicBezTo>
                    <a:cubicBezTo>
                      <a:pt x="0" y="0"/>
                      <a:pt x="1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89" name="Freeform 2407">
                <a:extLst>
                  <a:ext uri="{FF2B5EF4-FFF2-40B4-BE49-F238E27FC236}">
                    <a16:creationId xmlns:a16="http://schemas.microsoft.com/office/drawing/2014/main" id="{4FB8FDCE-0592-4B83-8137-2C520C986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2001"/>
                <a:ext cx="7" cy="6"/>
              </a:xfrm>
              <a:custGeom>
                <a:avLst/>
                <a:gdLst>
                  <a:gd name="T0" fmla="*/ 12 w 4"/>
                  <a:gd name="T1" fmla="*/ 0 h 3"/>
                  <a:gd name="T2" fmla="*/ 0 w 4"/>
                  <a:gd name="T3" fmla="*/ 24 h 3"/>
                  <a:gd name="T4" fmla="*/ 7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2"/>
                      <a:pt x="0" y="1"/>
                      <a:pt x="0" y="3"/>
                    </a:cubicBezTo>
                    <a:cubicBezTo>
                      <a:pt x="4" y="3"/>
                      <a:pt x="1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0" name="Freeform 2408">
                <a:extLst>
                  <a:ext uri="{FF2B5EF4-FFF2-40B4-BE49-F238E27FC236}">
                    <a16:creationId xmlns:a16="http://schemas.microsoft.com/office/drawing/2014/main" id="{46430A98-79D9-4C34-82DA-4DF285DEA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968"/>
                <a:ext cx="9" cy="4"/>
              </a:xfrm>
              <a:custGeom>
                <a:avLst/>
                <a:gdLst>
                  <a:gd name="T0" fmla="*/ 7 w 5"/>
                  <a:gd name="T1" fmla="*/ 0 h 2"/>
                  <a:gd name="T2" fmla="*/ 13 w 5"/>
                  <a:gd name="T3" fmla="*/ 16 h 2"/>
                  <a:gd name="T4" fmla="*/ 13 w 5"/>
                  <a:gd name="T5" fmla="*/ 0 h 2"/>
                  <a:gd name="T6" fmla="*/ 23 w 5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4" y="1"/>
                      <a:pt x="5" y="2"/>
                      <a:pt x="2" y="0"/>
                    </a:cubicBezTo>
                    <a:cubicBezTo>
                      <a:pt x="1" y="2"/>
                      <a:pt x="3" y="2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1" name="Freeform 2409">
                <a:extLst>
                  <a:ext uri="{FF2B5EF4-FFF2-40B4-BE49-F238E27FC236}">
                    <a16:creationId xmlns:a16="http://schemas.microsoft.com/office/drawing/2014/main" id="{1362C106-D7EC-4D76-894D-6918956FC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933"/>
                <a:ext cx="9" cy="10"/>
              </a:xfrm>
              <a:custGeom>
                <a:avLst/>
                <a:gdLst>
                  <a:gd name="T0" fmla="*/ 0 w 5"/>
                  <a:gd name="T1" fmla="*/ 0 h 5"/>
                  <a:gd name="T2" fmla="*/ 13 w 5"/>
                  <a:gd name="T3" fmla="*/ 40 h 5"/>
                  <a:gd name="T4" fmla="*/ 0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5" y="2"/>
                      <a:pt x="4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2" name="Freeform 2410">
                <a:extLst>
                  <a:ext uri="{FF2B5EF4-FFF2-40B4-BE49-F238E27FC236}">
                    <a16:creationId xmlns:a16="http://schemas.microsoft.com/office/drawing/2014/main" id="{C0D4D271-C17E-4025-BB7E-CCCADDFC6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0" y="1868"/>
                <a:ext cx="5" cy="8"/>
              </a:xfrm>
              <a:custGeom>
                <a:avLst/>
                <a:gdLst>
                  <a:gd name="T0" fmla="*/ 5 w 3"/>
                  <a:gd name="T1" fmla="*/ 8 h 4"/>
                  <a:gd name="T2" fmla="*/ 8 w 3"/>
                  <a:gd name="T3" fmla="*/ 32 h 4"/>
                  <a:gd name="T4" fmla="*/ 13 w 3"/>
                  <a:gd name="T5" fmla="*/ 8 h 4"/>
                  <a:gd name="T6" fmla="*/ 5 w 3"/>
                  <a:gd name="T7" fmla="*/ 0 h 4"/>
                  <a:gd name="T8" fmla="*/ 5 w 3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3" y="2"/>
                      <a:pt x="3" y="3"/>
                      <a:pt x="3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3" name="Freeform 2411">
                <a:extLst>
                  <a:ext uri="{FF2B5EF4-FFF2-40B4-BE49-F238E27FC236}">
                    <a16:creationId xmlns:a16="http://schemas.microsoft.com/office/drawing/2014/main" id="{7176C9DC-A913-4C8D-88F1-D8A4CFEB9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852"/>
                <a:ext cx="8" cy="6"/>
              </a:xfrm>
              <a:custGeom>
                <a:avLst/>
                <a:gdLst>
                  <a:gd name="T0" fmla="*/ 8 w 4"/>
                  <a:gd name="T1" fmla="*/ 24 h 3"/>
                  <a:gd name="T2" fmla="*/ 8 w 4"/>
                  <a:gd name="T3" fmla="*/ 0 h 3"/>
                  <a:gd name="T4" fmla="*/ 32 w 4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0"/>
                      <a:pt x="3" y="1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4" name="Freeform 2412">
                <a:extLst>
                  <a:ext uri="{FF2B5EF4-FFF2-40B4-BE49-F238E27FC236}">
                    <a16:creationId xmlns:a16="http://schemas.microsoft.com/office/drawing/2014/main" id="{EAF2CB64-5D1E-46CE-85B8-CFDE593F9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909"/>
                <a:ext cx="9" cy="10"/>
              </a:xfrm>
              <a:custGeom>
                <a:avLst/>
                <a:gdLst>
                  <a:gd name="T0" fmla="*/ 7 w 5"/>
                  <a:gd name="T1" fmla="*/ 0 h 5"/>
                  <a:gd name="T2" fmla="*/ 7 w 5"/>
                  <a:gd name="T3" fmla="*/ 40 h 5"/>
                  <a:gd name="T4" fmla="*/ 13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5" y="4"/>
                      <a:pt x="4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5" name="Freeform 2413">
                <a:extLst>
                  <a:ext uri="{FF2B5EF4-FFF2-40B4-BE49-F238E27FC236}">
                    <a16:creationId xmlns:a16="http://schemas.microsoft.com/office/drawing/2014/main" id="{E20C706E-AB57-49CE-AC18-08D65DE4C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1964"/>
                <a:ext cx="7" cy="8"/>
              </a:xfrm>
              <a:custGeom>
                <a:avLst/>
                <a:gdLst>
                  <a:gd name="T0" fmla="*/ 0 w 4"/>
                  <a:gd name="T1" fmla="*/ 8 h 4"/>
                  <a:gd name="T2" fmla="*/ 16 w 4"/>
                  <a:gd name="T3" fmla="*/ 32 h 4"/>
                  <a:gd name="T4" fmla="*/ 7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3"/>
                      <a:pt x="1" y="4"/>
                      <a:pt x="3" y="4"/>
                    </a:cubicBezTo>
                    <a:cubicBezTo>
                      <a:pt x="4" y="1"/>
                      <a:pt x="3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6" name="Freeform 2414">
                <a:extLst>
                  <a:ext uri="{FF2B5EF4-FFF2-40B4-BE49-F238E27FC236}">
                    <a16:creationId xmlns:a16="http://schemas.microsoft.com/office/drawing/2014/main" id="{BC83318B-D2B2-474A-812E-6A4BFA3D9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2068"/>
                <a:ext cx="9" cy="12"/>
              </a:xfrm>
              <a:custGeom>
                <a:avLst/>
                <a:gdLst>
                  <a:gd name="T0" fmla="*/ 13 w 5"/>
                  <a:gd name="T1" fmla="*/ 24 h 6"/>
                  <a:gd name="T2" fmla="*/ 13 w 5"/>
                  <a:gd name="T3" fmla="*/ 48 h 6"/>
                  <a:gd name="T4" fmla="*/ 13 w 5"/>
                  <a:gd name="T5" fmla="*/ 0 h 6"/>
                  <a:gd name="T6" fmla="*/ 0 w 5"/>
                  <a:gd name="T7" fmla="*/ 4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5" y="5"/>
                      <a:pt x="5" y="2"/>
                      <a:pt x="2" y="0"/>
                    </a:cubicBezTo>
                    <a:cubicBezTo>
                      <a:pt x="0" y="1"/>
                      <a:pt x="0" y="2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7" name="Freeform 2415">
                <a:extLst>
                  <a:ext uri="{FF2B5EF4-FFF2-40B4-BE49-F238E27FC236}">
                    <a16:creationId xmlns:a16="http://schemas.microsoft.com/office/drawing/2014/main" id="{76D36147-B5D9-4612-B2D7-0F670342E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2" y="2141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2" y="2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8" name="Freeform 2416">
                <a:extLst>
                  <a:ext uri="{FF2B5EF4-FFF2-40B4-BE49-F238E27FC236}">
                    <a16:creationId xmlns:a16="http://schemas.microsoft.com/office/drawing/2014/main" id="{41A345D2-42F4-4612-AEFA-4FC6AC76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2202"/>
                <a:ext cx="15" cy="15"/>
              </a:xfrm>
              <a:custGeom>
                <a:avLst/>
                <a:gdLst>
                  <a:gd name="T0" fmla="*/ 21 w 8"/>
                  <a:gd name="T1" fmla="*/ 39 h 8"/>
                  <a:gd name="T2" fmla="*/ 15 w 8"/>
                  <a:gd name="T3" fmla="*/ 0 h 8"/>
                  <a:gd name="T4" fmla="*/ 0 w 8"/>
                  <a:gd name="T5" fmla="*/ 1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2" y="4"/>
                      <a:pt x="1" y="2"/>
                      <a:pt x="2" y="0"/>
                    </a:cubicBezTo>
                    <a:cubicBezTo>
                      <a:pt x="8" y="0"/>
                      <a:pt x="1" y="8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99" name="Freeform 2417">
                <a:extLst>
                  <a:ext uri="{FF2B5EF4-FFF2-40B4-BE49-F238E27FC236}">
                    <a16:creationId xmlns:a16="http://schemas.microsoft.com/office/drawing/2014/main" id="{D90A8D97-E329-439F-873A-64C6A3A32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3" y="2266"/>
                <a:ext cx="6" cy="10"/>
              </a:xfrm>
              <a:custGeom>
                <a:avLst/>
                <a:gdLst>
                  <a:gd name="T0" fmla="*/ 24 w 3"/>
                  <a:gd name="T1" fmla="*/ 40 h 5"/>
                  <a:gd name="T2" fmla="*/ 16 w 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3"/>
                      <a:pt x="0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0" name="Freeform 2418">
                <a:extLst>
                  <a:ext uri="{FF2B5EF4-FFF2-40B4-BE49-F238E27FC236}">
                    <a16:creationId xmlns:a16="http://schemas.microsoft.com/office/drawing/2014/main" id="{3C2887AE-F273-444B-97E4-DA18B3FE2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253"/>
                <a:ext cx="9" cy="6"/>
              </a:xfrm>
              <a:custGeom>
                <a:avLst/>
                <a:gdLst>
                  <a:gd name="T0" fmla="*/ 29 w 5"/>
                  <a:gd name="T1" fmla="*/ 24 h 3"/>
                  <a:gd name="T2" fmla="*/ 7 w 5"/>
                  <a:gd name="T3" fmla="*/ 0 h 3"/>
                  <a:gd name="T4" fmla="*/ 0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1"/>
                      <a:pt x="3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1" name="Freeform 2419">
                <a:extLst>
                  <a:ext uri="{FF2B5EF4-FFF2-40B4-BE49-F238E27FC236}">
                    <a16:creationId xmlns:a16="http://schemas.microsoft.com/office/drawing/2014/main" id="{F072167B-63F7-4E12-BB00-2495AE29A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7" y="2312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8 h 3"/>
                  <a:gd name="T4" fmla="*/ 16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2" name="Freeform 2420">
                <a:extLst>
                  <a:ext uri="{FF2B5EF4-FFF2-40B4-BE49-F238E27FC236}">
                    <a16:creationId xmlns:a16="http://schemas.microsoft.com/office/drawing/2014/main" id="{791DF004-F17F-47F3-9DFF-F25D174D5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247"/>
                <a:ext cx="6" cy="10"/>
              </a:xfrm>
              <a:custGeom>
                <a:avLst/>
                <a:gdLst>
                  <a:gd name="T0" fmla="*/ 8 w 3"/>
                  <a:gd name="T1" fmla="*/ 40 h 5"/>
                  <a:gd name="T2" fmla="*/ 0 w 3"/>
                  <a:gd name="T3" fmla="*/ 8 h 5"/>
                  <a:gd name="T4" fmla="*/ 24 w 3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3" name="Freeform 2421">
                <a:extLst>
                  <a:ext uri="{FF2B5EF4-FFF2-40B4-BE49-F238E27FC236}">
                    <a16:creationId xmlns:a16="http://schemas.microsoft.com/office/drawing/2014/main" id="{FEB65B6A-E600-47FA-A347-5ECBB3391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294"/>
                <a:ext cx="5" cy="6"/>
              </a:xfrm>
              <a:custGeom>
                <a:avLst/>
                <a:gdLst>
                  <a:gd name="T0" fmla="*/ 5 w 3"/>
                  <a:gd name="T1" fmla="*/ 24 h 3"/>
                  <a:gd name="T2" fmla="*/ 0 w 3"/>
                  <a:gd name="T3" fmla="*/ 8 h 3"/>
                  <a:gd name="T4" fmla="*/ 13 w 3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2" y="0"/>
                      <a:pt x="2" y="1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4" name="Freeform 2422">
                <a:extLst>
                  <a:ext uri="{FF2B5EF4-FFF2-40B4-BE49-F238E27FC236}">
                    <a16:creationId xmlns:a16="http://schemas.microsoft.com/office/drawing/2014/main" id="{36003E36-36C0-4383-A0C1-9457269B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3" y="2223"/>
                <a:ext cx="5" cy="8"/>
              </a:xfrm>
              <a:custGeom>
                <a:avLst/>
                <a:gdLst>
                  <a:gd name="T0" fmla="*/ 13 w 3"/>
                  <a:gd name="T1" fmla="*/ 32 h 4"/>
                  <a:gd name="T2" fmla="*/ 8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5" name="Freeform 2423">
                <a:extLst>
                  <a:ext uri="{FF2B5EF4-FFF2-40B4-BE49-F238E27FC236}">
                    <a16:creationId xmlns:a16="http://schemas.microsoft.com/office/drawing/2014/main" id="{C5076B68-428D-4C49-A170-702274F27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2" y="2178"/>
                <a:ext cx="5" cy="6"/>
              </a:xfrm>
              <a:custGeom>
                <a:avLst/>
                <a:gdLst>
                  <a:gd name="T0" fmla="*/ 8 w 3"/>
                  <a:gd name="T1" fmla="*/ 24 h 3"/>
                  <a:gd name="T2" fmla="*/ 0 w 3"/>
                  <a:gd name="T3" fmla="*/ 16 h 3"/>
                  <a:gd name="T4" fmla="*/ 13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2" y="0"/>
                      <a:pt x="2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6" name="Freeform 2424">
                <a:extLst>
                  <a:ext uri="{FF2B5EF4-FFF2-40B4-BE49-F238E27FC236}">
                    <a16:creationId xmlns:a16="http://schemas.microsoft.com/office/drawing/2014/main" id="{82B9A6AF-BF51-49B5-B5D6-058506165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2306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8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7" name="Freeform 2425">
                <a:extLst>
                  <a:ext uri="{FF2B5EF4-FFF2-40B4-BE49-F238E27FC236}">
                    <a16:creationId xmlns:a16="http://schemas.microsoft.com/office/drawing/2014/main" id="{1043305E-F141-4F22-A4A3-BF87CC7E4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9" y="150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8" name="Freeform 2426">
                <a:extLst>
                  <a:ext uri="{FF2B5EF4-FFF2-40B4-BE49-F238E27FC236}">
                    <a16:creationId xmlns:a16="http://schemas.microsoft.com/office/drawing/2014/main" id="{873347AC-E449-478A-B1BD-9AB17B4E1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1550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0 h 3"/>
                  <a:gd name="T4" fmla="*/ 8 w 2"/>
                  <a:gd name="T5" fmla="*/ 0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09" name="Freeform 2427">
                <a:extLst>
                  <a:ext uri="{FF2B5EF4-FFF2-40B4-BE49-F238E27FC236}">
                    <a16:creationId xmlns:a16="http://schemas.microsoft.com/office/drawing/2014/main" id="{BCB84574-9705-4748-8C97-34835EDA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1566"/>
                <a:ext cx="2" cy="5"/>
              </a:xfrm>
              <a:custGeom>
                <a:avLst/>
                <a:gdLst>
                  <a:gd name="T0" fmla="*/ 8 w 1"/>
                  <a:gd name="T1" fmla="*/ 5 h 3"/>
                  <a:gd name="T2" fmla="*/ 0 w 1"/>
                  <a:gd name="T3" fmla="*/ 0 h 3"/>
                  <a:gd name="T4" fmla="*/ 0 w 1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0" y="2"/>
                      <a:pt x="0" y="0"/>
                    </a:cubicBezTo>
                    <a:cubicBezTo>
                      <a:pt x="1" y="2"/>
                      <a:pt x="0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0" name="Freeform 2428">
                <a:extLst>
                  <a:ext uri="{FF2B5EF4-FFF2-40B4-BE49-F238E27FC236}">
                    <a16:creationId xmlns:a16="http://schemas.microsoft.com/office/drawing/2014/main" id="{218E933A-2C88-434D-9BED-DC5B947DA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60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1" name="Freeform 2429">
                <a:extLst>
                  <a:ext uri="{FF2B5EF4-FFF2-40B4-BE49-F238E27FC236}">
                    <a16:creationId xmlns:a16="http://schemas.microsoft.com/office/drawing/2014/main" id="{93C58746-0EC4-4D9C-9FEA-4BEDDCBC2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642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16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2"/>
                      <a:pt x="2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2" name="Freeform 2430">
                <a:extLst>
                  <a:ext uri="{FF2B5EF4-FFF2-40B4-BE49-F238E27FC236}">
                    <a16:creationId xmlns:a16="http://schemas.microsoft.com/office/drawing/2014/main" id="{999CE5EB-0AD2-450D-95DC-3F7510BA5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" y="1675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16 w 2"/>
                  <a:gd name="T3" fmla="*/ 0 h 1"/>
                  <a:gd name="T4" fmla="*/ 0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3" name="Freeform 2431">
                <a:extLst>
                  <a:ext uri="{FF2B5EF4-FFF2-40B4-BE49-F238E27FC236}">
                    <a16:creationId xmlns:a16="http://schemas.microsoft.com/office/drawing/2014/main" id="{868A0BF2-B346-462B-8E89-2A364BEF6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391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4" name="Freeform 2432">
                <a:extLst>
                  <a:ext uri="{FF2B5EF4-FFF2-40B4-BE49-F238E27FC236}">
                    <a16:creationId xmlns:a16="http://schemas.microsoft.com/office/drawing/2014/main" id="{D1D4AF4A-C906-4C5C-8568-D3DE86355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348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5" name="Freeform 2433">
                <a:extLst>
                  <a:ext uri="{FF2B5EF4-FFF2-40B4-BE49-F238E27FC236}">
                    <a16:creationId xmlns:a16="http://schemas.microsoft.com/office/drawing/2014/main" id="{72891DE8-0D5F-42AB-90BC-0AD928DCB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407"/>
                <a:ext cx="4" cy="3"/>
              </a:xfrm>
              <a:custGeom>
                <a:avLst/>
                <a:gdLst>
                  <a:gd name="T0" fmla="*/ 0 w 2"/>
                  <a:gd name="T1" fmla="*/ 5 h 2"/>
                  <a:gd name="T2" fmla="*/ 0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6" name="Freeform 2434">
                <a:extLst>
                  <a:ext uri="{FF2B5EF4-FFF2-40B4-BE49-F238E27FC236}">
                    <a16:creationId xmlns:a16="http://schemas.microsoft.com/office/drawing/2014/main" id="{C0F832DF-431A-4ABE-B78B-C723BF448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3" y="146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7" name="Freeform 2435">
                <a:extLst>
                  <a:ext uri="{FF2B5EF4-FFF2-40B4-BE49-F238E27FC236}">
                    <a16:creationId xmlns:a16="http://schemas.microsoft.com/office/drawing/2014/main" id="{A0BB52D0-2DF9-4CF0-8C6F-EE9A20EDB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43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8" name="Freeform 2436">
                <a:extLst>
                  <a:ext uri="{FF2B5EF4-FFF2-40B4-BE49-F238E27FC236}">
                    <a16:creationId xmlns:a16="http://schemas.microsoft.com/office/drawing/2014/main" id="{5A219366-E416-4065-8362-BB3C8817D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568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19" name="Freeform 2437">
                <a:extLst>
                  <a:ext uri="{FF2B5EF4-FFF2-40B4-BE49-F238E27FC236}">
                    <a16:creationId xmlns:a16="http://schemas.microsoft.com/office/drawing/2014/main" id="{16CB9F30-C269-41B9-B162-6FFC57200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7" y="1619"/>
                <a:ext cx="5" cy="5"/>
              </a:xfrm>
              <a:custGeom>
                <a:avLst/>
                <a:gdLst>
                  <a:gd name="T0" fmla="*/ 5 w 3"/>
                  <a:gd name="T1" fmla="*/ 5 h 3"/>
                  <a:gd name="T2" fmla="*/ 5 w 3"/>
                  <a:gd name="T3" fmla="*/ 8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1" y="3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0" name="Freeform 2438">
                <a:extLst>
                  <a:ext uri="{FF2B5EF4-FFF2-40B4-BE49-F238E27FC236}">
                    <a16:creationId xmlns:a16="http://schemas.microsoft.com/office/drawing/2014/main" id="{C19CB3EA-F670-4FEF-AC70-F6C308B6A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634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1" name="Freeform 2439">
                <a:extLst>
                  <a:ext uri="{FF2B5EF4-FFF2-40B4-BE49-F238E27FC236}">
                    <a16:creationId xmlns:a16="http://schemas.microsoft.com/office/drawing/2014/main" id="{EE7737ED-728E-4127-A123-91A4DBCF4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503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5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2" name="Freeform 2440">
                <a:extLst>
                  <a:ext uri="{FF2B5EF4-FFF2-40B4-BE49-F238E27FC236}">
                    <a16:creationId xmlns:a16="http://schemas.microsoft.com/office/drawing/2014/main" id="{1D585193-FDFE-4BB6-814F-135B635DC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481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5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3" name="Freeform 2441">
                <a:extLst>
                  <a:ext uri="{FF2B5EF4-FFF2-40B4-BE49-F238E27FC236}">
                    <a16:creationId xmlns:a16="http://schemas.microsoft.com/office/drawing/2014/main" id="{1EA6BCB4-5CA2-47D0-A6A0-3A6245E47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422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4" name="Freeform 2442">
                <a:extLst>
                  <a:ext uri="{FF2B5EF4-FFF2-40B4-BE49-F238E27FC236}">
                    <a16:creationId xmlns:a16="http://schemas.microsoft.com/office/drawing/2014/main" id="{C970B73E-80FE-4A7D-8A36-6AC07111D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469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5 w 2"/>
                  <a:gd name="T3" fmla="*/ 16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5" name="Freeform 2443">
                <a:extLst>
                  <a:ext uri="{FF2B5EF4-FFF2-40B4-BE49-F238E27FC236}">
                    <a16:creationId xmlns:a16="http://schemas.microsoft.com/office/drawing/2014/main" id="{7711330A-8652-4538-8A36-469F54C0D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489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6" name="Freeform 2444">
                <a:extLst>
                  <a:ext uri="{FF2B5EF4-FFF2-40B4-BE49-F238E27FC236}">
                    <a16:creationId xmlns:a16="http://schemas.microsoft.com/office/drawing/2014/main" id="{353EC670-74E8-4767-8CFC-7D750F36B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48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7" name="Freeform 2445">
                <a:extLst>
                  <a:ext uri="{FF2B5EF4-FFF2-40B4-BE49-F238E27FC236}">
                    <a16:creationId xmlns:a16="http://schemas.microsoft.com/office/drawing/2014/main" id="{78460725-1906-41FF-97FC-42A7556E4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1" y="153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8" name="Freeform 2446">
                <a:extLst>
                  <a:ext uri="{FF2B5EF4-FFF2-40B4-BE49-F238E27FC236}">
                    <a16:creationId xmlns:a16="http://schemas.microsoft.com/office/drawing/2014/main" id="{2C6205B3-89C2-4B99-8C52-F6EB45658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532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5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29" name="Freeform 2447">
                <a:extLst>
                  <a:ext uri="{FF2B5EF4-FFF2-40B4-BE49-F238E27FC236}">
                    <a16:creationId xmlns:a16="http://schemas.microsoft.com/office/drawing/2014/main" id="{63E55B21-8413-4BB0-99C1-B0FE4C7F8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605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0" name="Freeform 2448">
                <a:extLst>
                  <a:ext uri="{FF2B5EF4-FFF2-40B4-BE49-F238E27FC236}">
                    <a16:creationId xmlns:a16="http://schemas.microsoft.com/office/drawing/2014/main" id="{66A79F27-7C35-4A78-9F4A-8405FBE68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626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1" name="Freeform 2449">
                <a:extLst>
                  <a:ext uri="{FF2B5EF4-FFF2-40B4-BE49-F238E27FC236}">
                    <a16:creationId xmlns:a16="http://schemas.microsoft.com/office/drawing/2014/main" id="{32F3A008-C078-4010-8897-3920D7C7A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552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2" name="Freeform 2450">
                <a:extLst>
                  <a:ext uri="{FF2B5EF4-FFF2-40B4-BE49-F238E27FC236}">
                    <a16:creationId xmlns:a16="http://schemas.microsoft.com/office/drawing/2014/main" id="{E2B7BCA9-DE36-4EB1-ACF9-80739A2A1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357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0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3" name="Freeform 2451">
                <a:extLst>
                  <a:ext uri="{FF2B5EF4-FFF2-40B4-BE49-F238E27FC236}">
                    <a16:creationId xmlns:a16="http://schemas.microsoft.com/office/drawing/2014/main" id="{054D2CF5-F2C5-4C99-8F04-44DDC40E8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42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4" name="Freeform 2452">
                <a:extLst>
                  <a:ext uri="{FF2B5EF4-FFF2-40B4-BE49-F238E27FC236}">
                    <a16:creationId xmlns:a16="http://schemas.microsoft.com/office/drawing/2014/main" id="{253DB998-2F94-4563-A9A6-4C26C4F8A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454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5" name="Freeform 2453">
                <a:extLst>
                  <a:ext uri="{FF2B5EF4-FFF2-40B4-BE49-F238E27FC236}">
                    <a16:creationId xmlns:a16="http://schemas.microsoft.com/office/drawing/2014/main" id="{C98084D6-8BFD-4A04-BE51-5000DD8BB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446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6" name="Freeform 2454">
                <a:extLst>
                  <a:ext uri="{FF2B5EF4-FFF2-40B4-BE49-F238E27FC236}">
                    <a16:creationId xmlns:a16="http://schemas.microsoft.com/office/drawing/2014/main" id="{8518A5BC-3B67-44B6-83E7-B0FC2E75B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35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7" name="Freeform 2455">
                <a:extLst>
                  <a:ext uri="{FF2B5EF4-FFF2-40B4-BE49-F238E27FC236}">
                    <a16:creationId xmlns:a16="http://schemas.microsoft.com/office/drawing/2014/main" id="{0C86145C-B1B2-49DF-AFFF-837E2044F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3" y="1403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8" name="Freeform 2456">
                <a:extLst>
                  <a:ext uri="{FF2B5EF4-FFF2-40B4-BE49-F238E27FC236}">
                    <a16:creationId xmlns:a16="http://schemas.microsoft.com/office/drawing/2014/main" id="{1914873F-347B-4C1C-A17B-B72F61021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146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39" name="Freeform 2457">
                <a:extLst>
                  <a:ext uri="{FF2B5EF4-FFF2-40B4-BE49-F238E27FC236}">
                    <a16:creationId xmlns:a16="http://schemas.microsoft.com/office/drawing/2014/main" id="{08F4C11F-D067-416E-BFF7-AF06E5853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36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0" name="Freeform 2458">
                <a:extLst>
                  <a:ext uri="{FF2B5EF4-FFF2-40B4-BE49-F238E27FC236}">
                    <a16:creationId xmlns:a16="http://schemas.microsoft.com/office/drawing/2014/main" id="{7CD29972-00FC-4C56-A0B4-228736691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599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1" name="Freeform 2459">
                <a:extLst>
                  <a:ext uri="{FF2B5EF4-FFF2-40B4-BE49-F238E27FC236}">
                    <a16:creationId xmlns:a16="http://schemas.microsoft.com/office/drawing/2014/main" id="{AF0012E3-88A2-4A4D-812A-13D0C28CF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9" y="172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2" name="Freeform 2460">
                <a:extLst>
                  <a:ext uri="{FF2B5EF4-FFF2-40B4-BE49-F238E27FC236}">
                    <a16:creationId xmlns:a16="http://schemas.microsoft.com/office/drawing/2014/main" id="{1BFAEBFC-CE05-427D-BC3A-5ADED980D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9" y="1772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3" name="Freeform 2461">
                <a:extLst>
                  <a:ext uri="{FF2B5EF4-FFF2-40B4-BE49-F238E27FC236}">
                    <a16:creationId xmlns:a16="http://schemas.microsoft.com/office/drawing/2014/main" id="{0040F972-32F8-47D6-96A6-F591B0492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82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4" name="Freeform 2462">
                <a:extLst>
                  <a:ext uri="{FF2B5EF4-FFF2-40B4-BE49-F238E27FC236}">
                    <a16:creationId xmlns:a16="http://schemas.microsoft.com/office/drawing/2014/main" id="{C0BBE0B8-EA5F-4235-97B0-D26E60724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913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5" name="Freeform 2463">
                <a:extLst>
                  <a:ext uri="{FF2B5EF4-FFF2-40B4-BE49-F238E27FC236}">
                    <a16:creationId xmlns:a16="http://schemas.microsoft.com/office/drawing/2014/main" id="{69B4F91E-57BD-4686-AA97-FDCEC10F4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9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6" name="Freeform 2464">
                <a:extLst>
                  <a:ext uri="{FF2B5EF4-FFF2-40B4-BE49-F238E27FC236}">
                    <a16:creationId xmlns:a16="http://schemas.microsoft.com/office/drawing/2014/main" id="{7EB5205A-C06B-4B13-B9E8-4B1E22A47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013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7" name="Freeform 2465">
                <a:extLst>
                  <a:ext uri="{FF2B5EF4-FFF2-40B4-BE49-F238E27FC236}">
                    <a16:creationId xmlns:a16="http://schemas.microsoft.com/office/drawing/2014/main" id="{05301ED0-FCD6-4920-8737-68C1A0167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06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8" name="Freeform 2466">
                <a:extLst>
                  <a:ext uri="{FF2B5EF4-FFF2-40B4-BE49-F238E27FC236}">
                    <a16:creationId xmlns:a16="http://schemas.microsoft.com/office/drawing/2014/main" id="{5DB7F535-B007-42A0-8B44-3FABC456A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5" y="2086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8 h 2"/>
                  <a:gd name="T4" fmla="*/ 8 w 1"/>
                  <a:gd name="T5" fmla="*/ 0 h 2"/>
                  <a:gd name="T6" fmla="*/ 8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49" name="Freeform 2467">
                <a:extLst>
                  <a:ext uri="{FF2B5EF4-FFF2-40B4-BE49-F238E27FC236}">
                    <a16:creationId xmlns:a16="http://schemas.microsoft.com/office/drawing/2014/main" id="{2FC8907E-9315-4C30-B8B7-5214B4AD4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1" y="213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0" name="Freeform 2468">
                <a:extLst>
                  <a:ext uri="{FF2B5EF4-FFF2-40B4-BE49-F238E27FC236}">
                    <a16:creationId xmlns:a16="http://schemas.microsoft.com/office/drawing/2014/main" id="{2FAA396E-98BC-4F28-BBD2-D310118D5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215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1" name="Freeform 2469">
                <a:extLst>
                  <a:ext uri="{FF2B5EF4-FFF2-40B4-BE49-F238E27FC236}">
                    <a16:creationId xmlns:a16="http://schemas.microsoft.com/office/drawing/2014/main" id="{2DD4BE95-A3EE-44C9-AF83-B830BF4F1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2184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2" name="Freeform 2470">
                <a:extLst>
                  <a:ext uri="{FF2B5EF4-FFF2-40B4-BE49-F238E27FC236}">
                    <a16:creationId xmlns:a16="http://schemas.microsoft.com/office/drawing/2014/main" id="{D93D9CEB-56ED-4179-8B77-B67530241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3" y="22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3" name="Freeform 2471">
                <a:extLst>
                  <a:ext uri="{FF2B5EF4-FFF2-40B4-BE49-F238E27FC236}">
                    <a16:creationId xmlns:a16="http://schemas.microsoft.com/office/drawing/2014/main" id="{BC0275E5-D8C1-43B8-B569-F4E76A93E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27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4" name="Freeform 2472">
                <a:extLst>
                  <a:ext uri="{FF2B5EF4-FFF2-40B4-BE49-F238E27FC236}">
                    <a16:creationId xmlns:a16="http://schemas.microsoft.com/office/drawing/2014/main" id="{558AEBB5-AF88-4461-9F26-087B37B78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1" y="228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5" name="Freeform 2473">
                <a:extLst>
                  <a:ext uri="{FF2B5EF4-FFF2-40B4-BE49-F238E27FC236}">
                    <a16:creationId xmlns:a16="http://schemas.microsoft.com/office/drawing/2014/main" id="{BD627D79-953B-443F-9EDA-63188949B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239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6" name="Freeform 2474">
                <a:extLst>
                  <a:ext uri="{FF2B5EF4-FFF2-40B4-BE49-F238E27FC236}">
                    <a16:creationId xmlns:a16="http://schemas.microsoft.com/office/drawing/2014/main" id="{4A48D411-9EBC-4DDC-A4F3-254699E50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27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7" name="Freeform 2475">
                <a:extLst>
                  <a:ext uri="{FF2B5EF4-FFF2-40B4-BE49-F238E27FC236}">
                    <a16:creationId xmlns:a16="http://schemas.microsoft.com/office/drawing/2014/main" id="{F65EB11D-4D05-4DE2-AFC8-86B410263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3" y="228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8" name="Freeform 2476">
                <a:extLst>
                  <a:ext uri="{FF2B5EF4-FFF2-40B4-BE49-F238E27FC236}">
                    <a16:creationId xmlns:a16="http://schemas.microsoft.com/office/drawing/2014/main" id="{3F695428-A3C8-44CF-9041-3C5B313D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26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59" name="Freeform 2477">
                <a:extLst>
                  <a:ext uri="{FF2B5EF4-FFF2-40B4-BE49-F238E27FC236}">
                    <a16:creationId xmlns:a16="http://schemas.microsoft.com/office/drawing/2014/main" id="{023CCA96-6D45-4DE5-A1C9-88EBA830E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29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8 w 1"/>
                  <a:gd name="T5" fmla="*/ 8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0" name="Freeform 2478">
                <a:extLst>
                  <a:ext uri="{FF2B5EF4-FFF2-40B4-BE49-F238E27FC236}">
                    <a16:creationId xmlns:a16="http://schemas.microsoft.com/office/drawing/2014/main" id="{2E06D765-A8F7-4EC4-B91D-702EABF65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2257"/>
                <a:ext cx="2" cy="4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8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1" name="Freeform 2479">
                <a:extLst>
                  <a:ext uri="{FF2B5EF4-FFF2-40B4-BE49-F238E27FC236}">
                    <a16:creationId xmlns:a16="http://schemas.microsoft.com/office/drawing/2014/main" id="{890B954C-B5DF-46E6-84B1-C81EE4414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224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2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2" name="Freeform 2480">
                <a:extLst>
                  <a:ext uri="{FF2B5EF4-FFF2-40B4-BE49-F238E27FC236}">
                    <a16:creationId xmlns:a16="http://schemas.microsoft.com/office/drawing/2014/main" id="{91B01673-0DCA-43A3-954B-9E3DA1A6D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286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3" name="Freeform 2481">
                <a:extLst>
                  <a:ext uri="{FF2B5EF4-FFF2-40B4-BE49-F238E27FC236}">
                    <a16:creationId xmlns:a16="http://schemas.microsoft.com/office/drawing/2014/main" id="{54F93940-CFC1-4936-BA6C-F14F75116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6" y="217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4" name="Freeform 2482">
                <a:extLst>
                  <a:ext uri="{FF2B5EF4-FFF2-40B4-BE49-F238E27FC236}">
                    <a16:creationId xmlns:a16="http://schemas.microsoft.com/office/drawing/2014/main" id="{A3933930-4CF7-4327-B432-F7DFE1543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2174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5" name="Freeform 2483">
                <a:extLst>
                  <a:ext uri="{FF2B5EF4-FFF2-40B4-BE49-F238E27FC236}">
                    <a16:creationId xmlns:a16="http://schemas.microsoft.com/office/drawing/2014/main" id="{D82D132D-AA33-4AA5-A284-B9DD50289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7" y="211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6" name="Freeform 2484">
                <a:extLst>
                  <a:ext uri="{FF2B5EF4-FFF2-40B4-BE49-F238E27FC236}">
                    <a16:creationId xmlns:a16="http://schemas.microsoft.com/office/drawing/2014/main" id="{1CC17B2D-DA09-4F93-8B0D-DB9876557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2047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7" name="Freeform 2485">
                <a:extLst>
                  <a:ext uri="{FF2B5EF4-FFF2-40B4-BE49-F238E27FC236}">
                    <a16:creationId xmlns:a16="http://schemas.microsoft.com/office/drawing/2014/main" id="{2292D340-68AC-4C74-A41D-93ED3CA3F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998"/>
                <a:ext cx="1" cy="3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8" name="Freeform 2486">
                <a:extLst>
                  <a:ext uri="{FF2B5EF4-FFF2-40B4-BE49-F238E27FC236}">
                    <a16:creationId xmlns:a16="http://schemas.microsoft.com/office/drawing/2014/main" id="{3FAB64E1-E064-4F19-A2C7-99A9FCE4C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94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69" name="Freeform 2487">
                <a:extLst>
                  <a:ext uri="{FF2B5EF4-FFF2-40B4-BE49-F238E27FC236}">
                    <a16:creationId xmlns:a16="http://schemas.microsoft.com/office/drawing/2014/main" id="{1441014B-3B2A-41A2-BC9C-7FA8CC521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7" y="189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0" name="Freeform 2488">
                <a:extLst>
                  <a:ext uri="{FF2B5EF4-FFF2-40B4-BE49-F238E27FC236}">
                    <a16:creationId xmlns:a16="http://schemas.microsoft.com/office/drawing/2014/main" id="{521A8A43-0E4A-4225-829B-F67FC3AA6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776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1" name="Freeform 2489">
                <a:extLst>
                  <a:ext uri="{FF2B5EF4-FFF2-40B4-BE49-F238E27FC236}">
                    <a16:creationId xmlns:a16="http://schemas.microsoft.com/office/drawing/2014/main" id="{D79D10F0-0006-44B9-875B-023B660E8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179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2" name="Freeform 2490">
                <a:extLst>
                  <a:ext uri="{FF2B5EF4-FFF2-40B4-BE49-F238E27FC236}">
                    <a16:creationId xmlns:a16="http://schemas.microsoft.com/office/drawing/2014/main" id="{5F91C35C-ABFF-41BA-A79B-69C8D8C87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1819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3" name="Freeform 2491">
                <a:extLst>
                  <a:ext uri="{FF2B5EF4-FFF2-40B4-BE49-F238E27FC236}">
                    <a16:creationId xmlns:a16="http://schemas.microsoft.com/office/drawing/2014/main" id="{D90E8F5D-3954-42BB-9DE1-646927CFE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6" y="174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4" name="Freeform 2492">
                <a:extLst>
                  <a:ext uri="{FF2B5EF4-FFF2-40B4-BE49-F238E27FC236}">
                    <a16:creationId xmlns:a16="http://schemas.microsoft.com/office/drawing/2014/main" id="{BC4C6DB3-629F-46DA-8B0B-D156C646E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8" y="1697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5" name="Freeform 2493">
                <a:extLst>
                  <a:ext uri="{FF2B5EF4-FFF2-40B4-BE49-F238E27FC236}">
                    <a16:creationId xmlns:a16="http://schemas.microsoft.com/office/drawing/2014/main" id="{079F6A56-1C6E-435E-91D5-504A53506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334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6" name="Freeform 2494">
                <a:extLst>
                  <a:ext uri="{FF2B5EF4-FFF2-40B4-BE49-F238E27FC236}">
                    <a16:creationId xmlns:a16="http://schemas.microsoft.com/office/drawing/2014/main" id="{EAC8A18D-EFED-41F2-95CE-8232563F5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6" y="1279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7" name="Freeform 2495">
                <a:extLst>
                  <a:ext uri="{FF2B5EF4-FFF2-40B4-BE49-F238E27FC236}">
                    <a16:creationId xmlns:a16="http://schemas.microsoft.com/office/drawing/2014/main" id="{8393471B-5587-4518-BAAF-026A39FFB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261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8" name="Freeform 2496">
                <a:extLst>
                  <a:ext uri="{FF2B5EF4-FFF2-40B4-BE49-F238E27FC236}">
                    <a16:creationId xmlns:a16="http://schemas.microsoft.com/office/drawing/2014/main" id="{CC58B0BE-E9DA-4F0C-9DCA-1F1695221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1381"/>
                <a:ext cx="6" cy="6"/>
              </a:xfrm>
              <a:custGeom>
                <a:avLst/>
                <a:gdLst>
                  <a:gd name="T0" fmla="*/ 0 w 3"/>
                  <a:gd name="T1" fmla="*/ 8 h 3"/>
                  <a:gd name="T2" fmla="*/ 8 w 3"/>
                  <a:gd name="T3" fmla="*/ 24 h 3"/>
                  <a:gd name="T4" fmla="*/ 24 w 3"/>
                  <a:gd name="T5" fmla="*/ 8 h 3"/>
                  <a:gd name="T6" fmla="*/ 8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79" name="Freeform 2497">
                <a:extLst>
                  <a:ext uri="{FF2B5EF4-FFF2-40B4-BE49-F238E27FC236}">
                    <a16:creationId xmlns:a16="http://schemas.microsoft.com/office/drawing/2014/main" id="{9FB592D6-E382-4D7F-8EB3-F3F015035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1" y="1177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8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0" name="Freeform 2498">
                <a:extLst>
                  <a:ext uri="{FF2B5EF4-FFF2-40B4-BE49-F238E27FC236}">
                    <a16:creationId xmlns:a16="http://schemas.microsoft.com/office/drawing/2014/main" id="{ADFE3C33-3312-4493-BDDC-1F22C5A36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377"/>
                <a:ext cx="10" cy="14"/>
              </a:xfrm>
              <a:custGeom>
                <a:avLst/>
                <a:gdLst>
                  <a:gd name="T0" fmla="*/ 40 w 5"/>
                  <a:gd name="T1" fmla="*/ 56 h 7"/>
                  <a:gd name="T2" fmla="*/ 8 w 5"/>
                  <a:gd name="T3" fmla="*/ 16 h 7"/>
                  <a:gd name="T4" fmla="*/ 40 w 5"/>
                  <a:gd name="T5" fmla="*/ 8 h 7"/>
                  <a:gd name="T6" fmla="*/ 16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7"/>
                    </a:moveTo>
                    <a:cubicBezTo>
                      <a:pt x="3" y="6"/>
                      <a:pt x="0" y="4"/>
                      <a:pt x="1" y="2"/>
                    </a:cubicBezTo>
                    <a:cubicBezTo>
                      <a:pt x="1" y="0"/>
                      <a:pt x="4" y="0"/>
                      <a:pt x="5" y="1"/>
                    </a:cubicBezTo>
                    <a:cubicBezTo>
                      <a:pt x="5" y="3"/>
                      <a:pt x="4" y="4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1" name="Freeform 2499">
                <a:extLst>
                  <a:ext uri="{FF2B5EF4-FFF2-40B4-BE49-F238E27FC236}">
                    <a16:creationId xmlns:a16="http://schemas.microsoft.com/office/drawing/2014/main" id="{E52A3B89-B801-404B-ADB9-D724BFE51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389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2" name="Freeform 2500">
                <a:extLst>
                  <a:ext uri="{FF2B5EF4-FFF2-40B4-BE49-F238E27FC236}">
                    <a16:creationId xmlns:a16="http://schemas.microsoft.com/office/drawing/2014/main" id="{A2B07334-52AF-4D4A-B140-CA9D91569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1789"/>
                <a:ext cx="12" cy="22"/>
              </a:xfrm>
              <a:custGeom>
                <a:avLst/>
                <a:gdLst>
                  <a:gd name="T0" fmla="*/ 26 w 7"/>
                  <a:gd name="T1" fmla="*/ 32 h 11"/>
                  <a:gd name="T2" fmla="*/ 26 w 7"/>
                  <a:gd name="T3" fmla="*/ 40 h 11"/>
                  <a:gd name="T4" fmla="*/ 15 w 7"/>
                  <a:gd name="T5" fmla="*/ 16 h 11"/>
                  <a:gd name="T6" fmla="*/ 36 w 7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5" y="4"/>
                    </a:moveTo>
                    <a:cubicBezTo>
                      <a:pt x="5" y="4"/>
                      <a:pt x="5" y="5"/>
                      <a:pt x="5" y="5"/>
                    </a:cubicBezTo>
                    <a:cubicBezTo>
                      <a:pt x="7" y="4"/>
                      <a:pt x="6" y="0"/>
                      <a:pt x="3" y="2"/>
                    </a:cubicBezTo>
                    <a:cubicBezTo>
                      <a:pt x="0" y="4"/>
                      <a:pt x="4" y="11"/>
                      <a:pt x="7" y="6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3" name="Freeform 2501">
                <a:extLst>
                  <a:ext uri="{FF2B5EF4-FFF2-40B4-BE49-F238E27FC236}">
                    <a16:creationId xmlns:a16="http://schemas.microsoft.com/office/drawing/2014/main" id="{3E46410B-6EB3-4F4F-8230-1B8391951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870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4" name="Freeform 2502">
                <a:extLst>
                  <a:ext uri="{FF2B5EF4-FFF2-40B4-BE49-F238E27FC236}">
                    <a16:creationId xmlns:a16="http://schemas.microsoft.com/office/drawing/2014/main" id="{13BBB571-79E5-4397-BDF7-4698B8227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823"/>
                <a:ext cx="6" cy="8"/>
              </a:xfrm>
              <a:custGeom>
                <a:avLst/>
                <a:gdLst>
                  <a:gd name="T0" fmla="*/ 16 w 3"/>
                  <a:gd name="T1" fmla="*/ 24 h 4"/>
                  <a:gd name="T2" fmla="*/ 0 w 3"/>
                  <a:gd name="T3" fmla="*/ 24 h 4"/>
                  <a:gd name="T4" fmla="*/ 24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1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5" name="Freeform 2503">
                <a:extLst>
                  <a:ext uri="{FF2B5EF4-FFF2-40B4-BE49-F238E27FC236}">
                    <a16:creationId xmlns:a16="http://schemas.microsoft.com/office/drawing/2014/main" id="{2E295C80-3A8B-4F8D-9D8D-56DFE4DB8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8" y="1752"/>
                <a:ext cx="5" cy="6"/>
              </a:xfrm>
              <a:custGeom>
                <a:avLst/>
                <a:gdLst>
                  <a:gd name="T0" fmla="*/ 13 w 3"/>
                  <a:gd name="T1" fmla="*/ 16 h 3"/>
                  <a:gd name="T2" fmla="*/ 0 w 3"/>
                  <a:gd name="T3" fmla="*/ 16 h 3"/>
                  <a:gd name="T4" fmla="*/ 13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6" name="Freeform 2504">
                <a:extLst>
                  <a:ext uri="{FF2B5EF4-FFF2-40B4-BE49-F238E27FC236}">
                    <a16:creationId xmlns:a16="http://schemas.microsoft.com/office/drawing/2014/main" id="{C3BFBA0A-704D-4C18-81D8-F09649AD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1650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7" name="Freeform 2505">
                <a:extLst>
                  <a:ext uri="{FF2B5EF4-FFF2-40B4-BE49-F238E27FC236}">
                    <a16:creationId xmlns:a16="http://schemas.microsoft.com/office/drawing/2014/main" id="{B3BF0D89-9514-489D-85A3-DC3CFAB0B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568"/>
                <a:ext cx="4" cy="5"/>
              </a:xfrm>
              <a:custGeom>
                <a:avLst/>
                <a:gdLst>
                  <a:gd name="T0" fmla="*/ 0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8" name="Freeform 2506">
                <a:extLst>
                  <a:ext uri="{FF2B5EF4-FFF2-40B4-BE49-F238E27FC236}">
                    <a16:creationId xmlns:a16="http://schemas.microsoft.com/office/drawing/2014/main" id="{CF1006E7-D095-46A0-89F9-51FF8286B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1558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89" name="Freeform 2507">
                <a:extLst>
                  <a:ext uri="{FF2B5EF4-FFF2-40B4-BE49-F238E27FC236}">
                    <a16:creationId xmlns:a16="http://schemas.microsoft.com/office/drawing/2014/main" id="{7ABEE68A-BD15-4BA6-8666-D2E88BFBE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615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0" name="Freeform 2508">
                <a:extLst>
                  <a:ext uri="{FF2B5EF4-FFF2-40B4-BE49-F238E27FC236}">
                    <a16:creationId xmlns:a16="http://schemas.microsoft.com/office/drawing/2014/main" id="{D5CE674F-AB6A-4B94-99FF-AF0BD4B27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509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1" name="Freeform 2509">
                <a:extLst>
                  <a:ext uri="{FF2B5EF4-FFF2-40B4-BE49-F238E27FC236}">
                    <a16:creationId xmlns:a16="http://schemas.microsoft.com/office/drawing/2014/main" id="{5DD4424D-1684-4F2C-B4E5-61D70CAEF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2294"/>
                <a:ext cx="38" cy="26"/>
              </a:xfrm>
              <a:custGeom>
                <a:avLst/>
                <a:gdLst>
                  <a:gd name="T0" fmla="*/ 45 w 21"/>
                  <a:gd name="T1" fmla="*/ 8 h 13"/>
                  <a:gd name="T2" fmla="*/ 45 w 21"/>
                  <a:gd name="T3" fmla="*/ 0 h 13"/>
                  <a:gd name="T4" fmla="*/ 45 w 21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8" y="1"/>
                    </a:moveTo>
                    <a:cubicBezTo>
                      <a:pt x="0" y="13"/>
                      <a:pt x="21" y="3"/>
                      <a:pt x="8" y="0"/>
                    </a:cubicBezTo>
                    <a:cubicBezTo>
                      <a:pt x="7" y="1"/>
                      <a:pt x="7" y="2"/>
                      <a:pt x="8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2" name="Freeform 2510">
                <a:extLst>
                  <a:ext uri="{FF2B5EF4-FFF2-40B4-BE49-F238E27FC236}">
                    <a16:creationId xmlns:a16="http://schemas.microsoft.com/office/drawing/2014/main" id="{4974D3A6-FA4F-42A7-B640-D1EE2CC8E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300"/>
                <a:ext cx="6" cy="6"/>
              </a:xfrm>
              <a:custGeom>
                <a:avLst/>
                <a:gdLst>
                  <a:gd name="T0" fmla="*/ 24 w 3"/>
                  <a:gd name="T1" fmla="*/ 16 h 3"/>
                  <a:gd name="T2" fmla="*/ 0 w 3"/>
                  <a:gd name="T3" fmla="*/ 0 h 3"/>
                  <a:gd name="T4" fmla="*/ 24 w 3"/>
                  <a:gd name="T5" fmla="*/ 24 h 3"/>
                  <a:gd name="T6" fmla="*/ 0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3" name="Freeform 2511">
                <a:extLst>
                  <a:ext uri="{FF2B5EF4-FFF2-40B4-BE49-F238E27FC236}">
                    <a16:creationId xmlns:a16="http://schemas.microsoft.com/office/drawing/2014/main" id="{C2296AC7-4C73-4F67-A4F2-78EEEB5B5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2308"/>
                <a:ext cx="12" cy="10"/>
              </a:xfrm>
              <a:custGeom>
                <a:avLst/>
                <a:gdLst>
                  <a:gd name="T0" fmla="*/ 16 w 6"/>
                  <a:gd name="T1" fmla="*/ 0 h 5"/>
                  <a:gd name="T2" fmla="*/ 8 w 6"/>
                  <a:gd name="T3" fmla="*/ 32 h 5"/>
                  <a:gd name="T4" fmla="*/ 48 w 6"/>
                  <a:gd name="T5" fmla="*/ 16 h 5"/>
                  <a:gd name="T6" fmla="*/ 8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5"/>
                      <a:pt x="5" y="4"/>
                      <a:pt x="6" y="2"/>
                    </a:cubicBezTo>
                    <a:cubicBezTo>
                      <a:pt x="4" y="0"/>
                      <a:pt x="2" y="0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4" name="Freeform 2512">
                <a:extLst>
                  <a:ext uri="{FF2B5EF4-FFF2-40B4-BE49-F238E27FC236}">
                    <a16:creationId xmlns:a16="http://schemas.microsoft.com/office/drawing/2014/main" id="{7F4D0322-EF75-4FC9-812F-93B4CFCE6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369"/>
                <a:ext cx="4" cy="7"/>
              </a:xfrm>
              <a:custGeom>
                <a:avLst/>
                <a:gdLst>
                  <a:gd name="T0" fmla="*/ 8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5" name="Freeform 2513">
                <a:extLst>
                  <a:ext uri="{FF2B5EF4-FFF2-40B4-BE49-F238E27FC236}">
                    <a16:creationId xmlns:a16="http://schemas.microsoft.com/office/drawing/2014/main" id="{4CE80D10-1A4C-4CEF-80D9-82D5D566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2343"/>
                <a:ext cx="7" cy="8"/>
              </a:xfrm>
              <a:custGeom>
                <a:avLst/>
                <a:gdLst>
                  <a:gd name="T0" fmla="*/ 0 w 4"/>
                  <a:gd name="T1" fmla="*/ 0 h 4"/>
                  <a:gd name="T2" fmla="*/ 12 w 4"/>
                  <a:gd name="T3" fmla="*/ 32 h 4"/>
                  <a:gd name="T4" fmla="*/ 21 w 4"/>
                  <a:gd name="T5" fmla="*/ 8 h 4"/>
                  <a:gd name="T6" fmla="*/ 12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2"/>
                      <a:pt x="0" y="3"/>
                      <a:pt x="2" y="4"/>
                    </a:cubicBezTo>
                    <a:cubicBezTo>
                      <a:pt x="3" y="3"/>
                      <a:pt x="4" y="3"/>
                      <a:pt x="4" y="1"/>
                    </a:cubicBezTo>
                    <a:cubicBezTo>
                      <a:pt x="2" y="0"/>
                      <a:pt x="3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6" name="Freeform 2514">
                <a:extLst>
                  <a:ext uri="{FF2B5EF4-FFF2-40B4-BE49-F238E27FC236}">
                    <a16:creationId xmlns:a16="http://schemas.microsoft.com/office/drawing/2014/main" id="{43D7F003-8A64-45D9-8F71-26ED31ADE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234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7" name="Freeform 2515">
                <a:extLst>
                  <a:ext uri="{FF2B5EF4-FFF2-40B4-BE49-F238E27FC236}">
                    <a16:creationId xmlns:a16="http://schemas.microsoft.com/office/drawing/2014/main" id="{AB23567E-A5F7-45CF-9E6E-FF50C75E1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237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8" name="Freeform 2516">
                <a:extLst>
                  <a:ext uri="{FF2B5EF4-FFF2-40B4-BE49-F238E27FC236}">
                    <a16:creationId xmlns:a16="http://schemas.microsoft.com/office/drawing/2014/main" id="{D9BF8DAE-06FD-4B66-B3AC-81FE22D6A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2219"/>
                <a:ext cx="11" cy="10"/>
              </a:xfrm>
              <a:custGeom>
                <a:avLst/>
                <a:gdLst>
                  <a:gd name="T0" fmla="*/ 7 w 6"/>
                  <a:gd name="T1" fmla="*/ 0 h 5"/>
                  <a:gd name="T2" fmla="*/ 13 w 6"/>
                  <a:gd name="T3" fmla="*/ 32 h 5"/>
                  <a:gd name="T4" fmla="*/ 37 w 6"/>
                  <a:gd name="T5" fmla="*/ 16 h 5"/>
                  <a:gd name="T6" fmla="*/ 0 w 6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4" y="5"/>
                      <a:pt x="5" y="4"/>
                      <a:pt x="6" y="2"/>
                    </a:cubicBezTo>
                    <a:cubicBezTo>
                      <a:pt x="5" y="0"/>
                      <a:pt x="2" y="0"/>
                      <a:pt x="0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699" name="Freeform 2517">
                <a:extLst>
                  <a:ext uri="{FF2B5EF4-FFF2-40B4-BE49-F238E27FC236}">
                    <a16:creationId xmlns:a16="http://schemas.microsoft.com/office/drawing/2014/main" id="{54746B65-9530-4136-8B72-2F291F931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2" y="2235"/>
                <a:ext cx="3" cy="6"/>
              </a:xfrm>
              <a:custGeom>
                <a:avLst/>
                <a:gdLst>
                  <a:gd name="T0" fmla="*/ 8 w 2"/>
                  <a:gd name="T1" fmla="*/ 16 h 3"/>
                  <a:gd name="T2" fmla="*/ 5 w 2"/>
                  <a:gd name="T3" fmla="*/ 16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0" name="Freeform 2518">
                <a:extLst>
                  <a:ext uri="{FF2B5EF4-FFF2-40B4-BE49-F238E27FC236}">
                    <a16:creationId xmlns:a16="http://schemas.microsoft.com/office/drawing/2014/main" id="{6D3F9078-5143-4224-9325-D7E6B867E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5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1" name="Freeform 2519">
                <a:extLst>
                  <a:ext uri="{FF2B5EF4-FFF2-40B4-BE49-F238E27FC236}">
                    <a16:creationId xmlns:a16="http://schemas.microsoft.com/office/drawing/2014/main" id="{C9F0E213-1CE2-4365-9C7E-2746CB563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699"/>
                <a:ext cx="7" cy="6"/>
              </a:xfrm>
              <a:custGeom>
                <a:avLst/>
                <a:gdLst>
                  <a:gd name="T0" fmla="*/ 12 w 4"/>
                  <a:gd name="T1" fmla="*/ 16 h 3"/>
                  <a:gd name="T2" fmla="*/ 0 w 4"/>
                  <a:gd name="T3" fmla="*/ 16 h 3"/>
                  <a:gd name="T4" fmla="*/ 21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2" y="0"/>
                      <a:pt x="2" y="1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2" name="Freeform 2520">
                <a:extLst>
                  <a:ext uri="{FF2B5EF4-FFF2-40B4-BE49-F238E27FC236}">
                    <a16:creationId xmlns:a16="http://schemas.microsoft.com/office/drawing/2014/main" id="{F4BB9AD3-D368-4987-9DD7-3277D1D79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756"/>
                <a:ext cx="7" cy="12"/>
              </a:xfrm>
              <a:custGeom>
                <a:avLst/>
                <a:gdLst>
                  <a:gd name="T0" fmla="*/ 0 w 4"/>
                  <a:gd name="T1" fmla="*/ 24 h 6"/>
                  <a:gd name="T2" fmla="*/ 7 w 4"/>
                  <a:gd name="T3" fmla="*/ 48 h 6"/>
                  <a:gd name="T4" fmla="*/ 7 w 4"/>
                  <a:gd name="T5" fmla="*/ 0 h 6"/>
                  <a:gd name="T6" fmla="*/ 7 w 4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0" y="4"/>
                      <a:pt x="1" y="5"/>
                      <a:pt x="1" y="6"/>
                    </a:cubicBezTo>
                    <a:cubicBezTo>
                      <a:pt x="4" y="4"/>
                      <a:pt x="4" y="1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3" name="Freeform 2521">
                <a:extLst>
                  <a:ext uri="{FF2B5EF4-FFF2-40B4-BE49-F238E27FC236}">
                    <a16:creationId xmlns:a16="http://schemas.microsoft.com/office/drawing/2014/main" id="{67A33A64-12D1-4671-9F45-9E8424351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709"/>
                <a:ext cx="9" cy="6"/>
              </a:xfrm>
              <a:custGeom>
                <a:avLst/>
                <a:gdLst>
                  <a:gd name="T0" fmla="*/ 0 w 5"/>
                  <a:gd name="T1" fmla="*/ 24 h 3"/>
                  <a:gd name="T2" fmla="*/ 13 w 5"/>
                  <a:gd name="T3" fmla="*/ 0 h 3"/>
                  <a:gd name="T4" fmla="*/ 29 w 5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4" name="Freeform 2522">
                <a:extLst>
                  <a:ext uri="{FF2B5EF4-FFF2-40B4-BE49-F238E27FC236}">
                    <a16:creationId xmlns:a16="http://schemas.microsoft.com/office/drawing/2014/main" id="{84A64F3B-1A21-4FED-8F91-94F033859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888"/>
                <a:ext cx="8" cy="11"/>
              </a:xfrm>
              <a:custGeom>
                <a:avLst/>
                <a:gdLst>
                  <a:gd name="T0" fmla="*/ 32 w 4"/>
                  <a:gd name="T1" fmla="*/ 37 h 6"/>
                  <a:gd name="T2" fmla="*/ 24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0" y="6"/>
                      <a:pt x="0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5" name="Freeform 2523">
                <a:extLst>
                  <a:ext uri="{FF2B5EF4-FFF2-40B4-BE49-F238E27FC236}">
                    <a16:creationId xmlns:a16="http://schemas.microsoft.com/office/drawing/2014/main" id="{88375C0D-A91A-4051-AB8B-1163712A2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1952"/>
                <a:ext cx="7" cy="12"/>
              </a:xfrm>
              <a:custGeom>
                <a:avLst/>
                <a:gdLst>
                  <a:gd name="T0" fmla="*/ 0 w 4"/>
                  <a:gd name="T1" fmla="*/ 0 h 6"/>
                  <a:gd name="T2" fmla="*/ 7 w 4"/>
                  <a:gd name="T3" fmla="*/ 48 h 6"/>
                  <a:gd name="T4" fmla="*/ 21 w 4"/>
                  <a:gd name="T5" fmla="*/ 4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3" y="1"/>
                      <a:pt x="3" y="3"/>
                      <a:pt x="1" y="6"/>
                    </a:cubicBezTo>
                    <a:cubicBezTo>
                      <a:pt x="2" y="6"/>
                      <a:pt x="3" y="5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6" name="Freeform 2524">
                <a:extLst>
                  <a:ext uri="{FF2B5EF4-FFF2-40B4-BE49-F238E27FC236}">
                    <a16:creationId xmlns:a16="http://schemas.microsoft.com/office/drawing/2014/main" id="{C40058A3-2E54-4786-8821-EC100038D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346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16 w 2"/>
                  <a:gd name="T3" fmla="*/ 0 h 3"/>
                  <a:gd name="T4" fmla="*/ 8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7" name="Freeform 2525">
                <a:extLst>
                  <a:ext uri="{FF2B5EF4-FFF2-40B4-BE49-F238E27FC236}">
                    <a16:creationId xmlns:a16="http://schemas.microsoft.com/office/drawing/2014/main" id="{FC564318-5590-4C72-87E7-DB0BB2CFB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373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8" name="Freeform 2526">
                <a:extLst>
                  <a:ext uri="{FF2B5EF4-FFF2-40B4-BE49-F238E27FC236}">
                    <a16:creationId xmlns:a16="http://schemas.microsoft.com/office/drawing/2014/main" id="{649C0A50-C8F3-4375-8F47-A8927F5F0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405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09" name="Freeform 2527">
                <a:extLst>
                  <a:ext uri="{FF2B5EF4-FFF2-40B4-BE49-F238E27FC236}">
                    <a16:creationId xmlns:a16="http://schemas.microsoft.com/office/drawing/2014/main" id="{324CBC7F-541F-40AF-AE39-B0F802675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336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0" name="Freeform 2528">
                <a:extLst>
                  <a:ext uri="{FF2B5EF4-FFF2-40B4-BE49-F238E27FC236}">
                    <a16:creationId xmlns:a16="http://schemas.microsoft.com/office/drawing/2014/main" id="{05374F22-BA70-4137-82B9-E52F2A210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461"/>
                <a:ext cx="7" cy="8"/>
              </a:xfrm>
              <a:custGeom>
                <a:avLst/>
                <a:gdLst>
                  <a:gd name="T0" fmla="*/ 0 w 4"/>
                  <a:gd name="T1" fmla="*/ 24 h 4"/>
                  <a:gd name="T2" fmla="*/ 16 w 4"/>
                  <a:gd name="T3" fmla="*/ 0 h 4"/>
                  <a:gd name="T4" fmla="*/ 12 w 4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3" y="4"/>
                      <a:pt x="4" y="2"/>
                      <a:pt x="3" y="0"/>
                    </a:cubicBezTo>
                    <a:cubicBezTo>
                      <a:pt x="2" y="1"/>
                      <a:pt x="2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1" name="Freeform 2529">
                <a:extLst>
                  <a:ext uri="{FF2B5EF4-FFF2-40B4-BE49-F238E27FC236}">
                    <a16:creationId xmlns:a16="http://schemas.microsoft.com/office/drawing/2014/main" id="{7E0C3B76-0087-4818-AA91-EEF3743E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469"/>
                <a:ext cx="9" cy="10"/>
              </a:xfrm>
              <a:custGeom>
                <a:avLst/>
                <a:gdLst>
                  <a:gd name="T0" fmla="*/ 7 w 5"/>
                  <a:gd name="T1" fmla="*/ 24 h 5"/>
                  <a:gd name="T2" fmla="*/ 16 w 5"/>
                  <a:gd name="T3" fmla="*/ 40 h 5"/>
                  <a:gd name="T4" fmla="*/ 13 w 5"/>
                  <a:gd name="T5" fmla="*/ 8 h 5"/>
                  <a:gd name="T6" fmla="*/ 7 w 5"/>
                  <a:gd name="T7" fmla="*/ 40 h 5"/>
                  <a:gd name="T8" fmla="*/ 13 w 5"/>
                  <a:gd name="T9" fmla="*/ 0 h 5"/>
                  <a:gd name="T10" fmla="*/ 7 w 5"/>
                  <a:gd name="T11" fmla="*/ 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1" y="3"/>
                    </a:moveTo>
                    <a:cubicBezTo>
                      <a:pt x="1" y="4"/>
                      <a:pt x="2" y="4"/>
                      <a:pt x="3" y="5"/>
                    </a:cubicBezTo>
                    <a:cubicBezTo>
                      <a:pt x="4" y="3"/>
                      <a:pt x="4" y="2"/>
                      <a:pt x="2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4" y="5"/>
                      <a:pt x="5" y="2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2" name="Freeform 2530">
                <a:extLst>
                  <a:ext uri="{FF2B5EF4-FFF2-40B4-BE49-F238E27FC236}">
                    <a16:creationId xmlns:a16="http://schemas.microsoft.com/office/drawing/2014/main" id="{8B6878FF-FD61-4259-8A83-2958CE4F1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1" y="1485"/>
                <a:ext cx="18" cy="14"/>
              </a:xfrm>
              <a:custGeom>
                <a:avLst/>
                <a:gdLst>
                  <a:gd name="T0" fmla="*/ 58 w 10"/>
                  <a:gd name="T1" fmla="*/ 32 h 7"/>
                  <a:gd name="T2" fmla="*/ 16 w 10"/>
                  <a:gd name="T3" fmla="*/ 48 h 7"/>
                  <a:gd name="T4" fmla="*/ 29 w 10"/>
                  <a:gd name="T5" fmla="*/ 24 h 7"/>
                  <a:gd name="T6" fmla="*/ 13 w 10"/>
                  <a:gd name="T7" fmla="*/ 56 h 7"/>
                  <a:gd name="T8" fmla="*/ 23 w 10"/>
                  <a:gd name="T9" fmla="*/ 4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10" y="4"/>
                    </a:moveTo>
                    <a:cubicBezTo>
                      <a:pt x="7" y="2"/>
                      <a:pt x="1" y="1"/>
                      <a:pt x="3" y="6"/>
                    </a:cubicBezTo>
                    <a:cubicBezTo>
                      <a:pt x="4" y="5"/>
                      <a:pt x="5" y="4"/>
                      <a:pt x="5" y="3"/>
                    </a:cubicBezTo>
                    <a:cubicBezTo>
                      <a:pt x="2" y="0"/>
                      <a:pt x="0" y="4"/>
                      <a:pt x="2" y="7"/>
                    </a:cubicBezTo>
                    <a:cubicBezTo>
                      <a:pt x="4" y="7"/>
                      <a:pt x="4" y="6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3" name="Freeform 2531">
                <a:extLst>
                  <a:ext uri="{FF2B5EF4-FFF2-40B4-BE49-F238E27FC236}">
                    <a16:creationId xmlns:a16="http://schemas.microsoft.com/office/drawing/2014/main" id="{508B4B0A-C02E-44EF-912F-D30F150E6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" y="1613"/>
                <a:ext cx="14" cy="15"/>
              </a:xfrm>
              <a:custGeom>
                <a:avLst/>
                <a:gdLst>
                  <a:gd name="T0" fmla="*/ 28 w 8"/>
                  <a:gd name="T1" fmla="*/ 15 h 8"/>
                  <a:gd name="T2" fmla="*/ 28 w 8"/>
                  <a:gd name="T3" fmla="*/ 32 h 8"/>
                  <a:gd name="T4" fmla="*/ 21 w 8"/>
                  <a:gd name="T5" fmla="*/ 21 h 8"/>
                  <a:gd name="T6" fmla="*/ 33 w 8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5" y="3"/>
                      <a:pt x="4" y="4"/>
                      <a:pt x="5" y="5"/>
                    </a:cubicBezTo>
                    <a:cubicBezTo>
                      <a:pt x="8" y="4"/>
                      <a:pt x="6" y="0"/>
                      <a:pt x="4" y="3"/>
                    </a:cubicBezTo>
                    <a:cubicBezTo>
                      <a:pt x="0" y="7"/>
                      <a:pt x="8" y="8"/>
                      <a:pt x="6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4" name="Freeform 2532">
                <a:extLst>
                  <a:ext uri="{FF2B5EF4-FFF2-40B4-BE49-F238E27FC236}">
                    <a16:creationId xmlns:a16="http://schemas.microsoft.com/office/drawing/2014/main" id="{BFCA604E-D6EB-4563-9E0D-CCBD032C2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564"/>
                <a:ext cx="14" cy="15"/>
              </a:xfrm>
              <a:custGeom>
                <a:avLst/>
                <a:gdLst>
                  <a:gd name="T0" fmla="*/ 33 w 8"/>
                  <a:gd name="T1" fmla="*/ 15 h 8"/>
                  <a:gd name="T2" fmla="*/ 0 w 8"/>
                  <a:gd name="T3" fmla="*/ 39 h 8"/>
                  <a:gd name="T4" fmla="*/ 21 w 8"/>
                  <a:gd name="T5" fmla="*/ 0 h 8"/>
                  <a:gd name="T6" fmla="*/ 7 w 8"/>
                  <a:gd name="T7" fmla="*/ 39 h 8"/>
                  <a:gd name="T8" fmla="*/ 21 w 8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4" y="8"/>
                      <a:pt x="8" y="2"/>
                      <a:pt x="4" y="0"/>
                    </a:cubicBezTo>
                    <a:cubicBezTo>
                      <a:pt x="2" y="1"/>
                      <a:pt x="1" y="3"/>
                      <a:pt x="1" y="6"/>
                    </a:cubicBezTo>
                    <a:cubicBezTo>
                      <a:pt x="4" y="6"/>
                      <a:pt x="5" y="3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5" name="Freeform 2533">
                <a:extLst>
                  <a:ext uri="{FF2B5EF4-FFF2-40B4-BE49-F238E27FC236}">
                    <a16:creationId xmlns:a16="http://schemas.microsoft.com/office/drawing/2014/main" id="{88E8132C-73F4-4548-BED7-3709ABFBD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518"/>
                <a:ext cx="21" cy="30"/>
              </a:xfrm>
              <a:custGeom>
                <a:avLst/>
                <a:gdLst>
                  <a:gd name="T0" fmla="*/ 48 w 11"/>
                  <a:gd name="T1" fmla="*/ 8 h 15"/>
                  <a:gd name="T2" fmla="*/ 40 w 11"/>
                  <a:gd name="T3" fmla="*/ 104 h 15"/>
                  <a:gd name="T4" fmla="*/ 36 w 11"/>
                  <a:gd name="T5" fmla="*/ 0 h 15"/>
                  <a:gd name="T6" fmla="*/ 29 w 11"/>
                  <a:gd name="T7" fmla="*/ 88 h 15"/>
                  <a:gd name="T8" fmla="*/ 48 w 11"/>
                  <a:gd name="T9" fmla="*/ 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7" y="1"/>
                    </a:moveTo>
                    <a:cubicBezTo>
                      <a:pt x="1" y="0"/>
                      <a:pt x="0" y="15"/>
                      <a:pt x="6" y="13"/>
                    </a:cubicBezTo>
                    <a:cubicBezTo>
                      <a:pt x="11" y="12"/>
                      <a:pt x="9" y="1"/>
                      <a:pt x="5" y="0"/>
                    </a:cubicBezTo>
                    <a:cubicBezTo>
                      <a:pt x="3" y="3"/>
                      <a:pt x="2" y="9"/>
                      <a:pt x="4" y="11"/>
                    </a:cubicBezTo>
                    <a:cubicBezTo>
                      <a:pt x="9" y="10"/>
                      <a:pt x="9" y="5"/>
                      <a:pt x="7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6" name="Freeform 2534">
                <a:extLst>
                  <a:ext uri="{FF2B5EF4-FFF2-40B4-BE49-F238E27FC236}">
                    <a16:creationId xmlns:a16="http://schemas.microsoft.com/office/drawing/2014/main" id="{E143035C-A64A-417F-99FC-76B1C9C6C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1469"/>
                <a:ext cx="13" cy="12"/>
              </a:xfrm>
              <a:custGeom>
                <a:avLst/>
                <a:gdLst>
                  <a:gd name="T0" fmla="*/ 24 w 7"/>
                  <a:gd name="T1" fmla="*/ 8 h 6"/>
                  <a:gd name="T2" fmla="*/ 13 w 7"/>
                  <a:gd name="T3" fmla="*/ 48 h 6"/>
                  <a:gd name="T4" fmla="*/ 20 w 7"/>
                  <a:gd name="T5" fmla="*/ 0 h 6"/>
                  <a:gd name="T6" fmla="*/ 20 w 7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1"/>
                    </a:moveTo>
                    <a:cubicBezTo>
                      <a:pt x="1" y="1"/>
                      <a:pt x="0" y="4"/>
                      <a:pt x="2" y="6"/>
                    </a:cubicBezTo>
                    <a:cubicBezTo>
                      <a:pt x="6" y="6"/>
                      <a:pt x="7" y="1"/>
                      <a:pt x="3" y="0"/>
                    </a:cubicBezTo>
                    <a:cubicBezTo>
                      <a:pt x="2" y="1"/>
                      <a:pt x="1" y="3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7" name="Freeform 2535">
                <a:extLst>
                  <a:ext uri="{FF2B5EF4-FFF2-40B4-BE49-F238E27FC236}">
                    <a16:creationId xmlns:a16="http://schemas.microsoft.com/office/drawing/2014/main" id="{ED65E94C-66CF-4BF4-B389-0F9F72603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436"/>
                <a:ext cx="26" cy="55"/>
              </a:xfrm>
              <a:custGeom>
                <a:avLst/>
                <a:gdLst>
                  <a:gd name="T0" fmla="*/ 37 w 14"/>
                  <a:gd name="T1" fmla="*/ 31 h 28"/>
                  <a:gd name="T2" fmla="*/ 24 w 14"/>
                  <a:gd name="T3" fmla="*/ 24 h 28"/>
                  <a:gd name="T4" fmla="*/ 20 w 14"/>
                  <a:gd name="T5" fmla="*/ 55 h 28"/>
                  <a:gd name="T6" fmla="*/ 32 w 14"/>
                  <a:gd name="T7" fmla="*/ 8 h 28"/>
                  <a:gd name="T8" fmla="*/ 24 w 14"/>
                  <a:gd name="T9" fmla="*/ 92 h 28"/>
                  <a:gd name="T10" fmla="*/ 45 w 14"/>
                  <a:gd name="T11" fmla="*/ 61 h 28"/>
                  <a:gd name="T12" fmla="*/ 52 w 14"/>
                  <a:gd name="T13" fmla="*/ 159 h 28"/>
                  <a:gd name="T14" fmla="*/ 37 w 14"/>
                  <a:gd name="T15" fmla="*/ 196 h 28"/>
                  <a:gd name="T16" fmla="*/ 89 w 14"/>
                  <a:gd name="T17" fmla="*/ 189 h 28"/>
                  <a:gd name="T18" fmla="*/ 76 w 14"/>
                  <a:gd name="T19" fmla="*/ 189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" h="28">
                    <a:moveTo>
                      <a:pt x="6" y="4"/>
                    </a:moveTo>
                    <a:cubicBezTo>
                      <a:pt x="5" y="4"/>
                      <a:pt x="5" y="4"/>
                      <a:pt x="4" y="3"/>
                    </a:cubicBezTo>
                    <a:cubicBezTo>
                      <a:pt x="3" y="5"/>
                      <a:pt x="3" y="5"/>
                      <a:pt x="3" y="7"/>
                    </a:cubicBezTo>
                    <a:cubicBezTo>
                      <a:pt x="9" y="9"/>
                      <a:pt x="10" y="0"/>
                      <a:pt x="5" y="1"/>
                    </a:cubicBezTo>
                    <a:cubicBezTo>
                      <a:pt x="0" y="1"/>
                      <a:pt x="3" y="9"/>
                      <a:pt x="4" y="12"/>
                    </a:cubicBezTo>
                    <a:cubicBezTo>
                      <a:pt x="5" y="11"/>
                      <a:pt x="6" y="9"/>
                      <a:pt x="7" y="8"/>
                    </a:cubicBezTo>
                    <a:cubicBezTo>
                      <a:pt x="9" y="12"/>
                      <a:pt x="9" y="17"/>
                      <a:pt x="8" y="21"/>
                    </a:cubicBezTo>
                    <a:cubicBezTo>
                      <a:pt x="7" y="23"/>
                      <a:pt x="4" y="23"/>
                      <a:pt x="6" y="26"/>
                    </a:cubicBezTo>
                    <a:cubicBezTo>
                      <a:pt x="7" y="28"/>
                      <a:pt x="13" y="26"/>
                      <a:pt x="14" y="25"/>
                    </a:cubicBezTo>
                    <a:cubicBezTo>
                      <a:pt x="13" y="24"/>
                      <a:pt x="13" y="25"/>
                      <a:pt x="12" y="2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8" name="Freeform 2536">
                <a:extLst>
                  <a:ext uri="{FF2B5EF4-FFF2-40B4-BE49-F238E27FC236}">
                    <a16:creationId xmlns:a16="http://schemas.microsoft.com/office/drawing/2014/main" id="{7BCA6773-83E9-43A9-9E0F-10AB9DE6E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436"/>
                <a:ext cx="23" cy="18"/>
              </a:xfrm>
              <a:custGeom>
                <a:avLst/>
                <a:gdLst>
                  <a:gd name="T0" fmla="*/ 15 w 12"/>
                  <a:gd name="T1" fmla="*/ 32 h 9"/>
                  <a:gd name="T2" fmla="*/ 23 w 12"/>
                  <a:gd name="T3" fmla="*/ 64 h 9"/>
                  <a:gd name="T4" fmla="*/ 23 w 12"/>
                  <a:gd name="T5" fmla="*/ 24 h 9"/>
                  <a:gd name="T6" fmla="*/ 84 w 12"/>
                  <a:gd name="T7" fmla="*/ 8 h 9"/>
                  <a:gd name="T8" fmla="*/ 56 w 12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2" y="4"/>
                    </a:moveTo>
                    <a:cubicBezTo>
                      <a:pt x="0" y="6"/>
                      <a:pt x="0" y="9"/>
                      <a:pt x="3" y="8"/>
                    </a:cubicBezTo>
                    <a:cubicBezTo>
                      <a:pt x="7" y="7"/>
                      <a:pt x="7" y="3"/>
                      <a:pt x="3" y="3"/>
                    </a:cubicBezTo>
                    <a:cubicBezTo>
                      <a:pt x="6" y="1"/>
                      <a:pt x="9" y="0"/>
                      <a:pt x="12" y="1"/>
                    </a:cubicBezTo>
                    <a:cubicBezTo>
                      <a:pt x="11" y="2"/>
                      <a:pt x="9" y="2"/>
                      <a:pt x="8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19" name="Freeform 2537">
                <a:extLst>
                  <a:ext uri="{FF2B5EF4-FFF2-40B4-BE49-F238E27FC236}">
                    <a16:creationId xmlns:a16="http://schemas.microsoft.com/office/drawing/2014/main" id="{A987D441-CA53-48E2-8D3C-F366C7D30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1391"/>
                <a:ext cx="22" cy="14"/>
              </a:xfrm>
              <a:custGeom>
                <a:avLst/>
                <a:gdLst>
                  <a:gd name="T0" fmla="*/ 61 w 12"/>
                  <a:gd name="T1" fmla="*/ 40 h 7"/>
                  <a:gd name="T2" fmla="*/ 31 w 12"/>
                  <a:gd name="T3" fmla="*/ 56 h 7"/>
                  <a:gd name="T4" fmla="*/ 7 w 12"/>
                  <a:gd name="T5" fmla="*/ 24 h 7"/>
                  <a:gd name="T6" fmla="*/ 0 w 1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10" y="5"/>
                    </a:moveTo>
                    <a:cubicBezTo>
                      <a:pt x="8" y="5"/>
                      <a:pt x="6" y="5"/>
                      <a:pt x="5" y="7"/>
                    </a:cubicBezTo>
                    <a:cubicBezTo>
                      <a:pt x="12" y="4"/>
                      <a:pt x="4" y="2"/>
                      <a:pt x="1" y="3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0" name="Freeform 2538">
                <a:extLst>
                  <a:ext uri="{FF2B5EF4-FFF2-40B4-BE49-F238E27FC236}">
                    <a16:creationId xmlns:a16="http://schemas.microsoft.com/office/drawing/2014/main" id="{4DB15EE3-7EA7-4A25-9849-CC77E04A3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489"/>
                <a:ext cx="28" cy="24"/>
              </a:xfrm>
              <a:custGeom>
                <a:avLst/>
                <a:gdLst>
                  <a:gd name="T0" fmla="*/ 65 w 15"/>
                  <a:gd name="T1" fmla="*/ 16 h 12"/>
                  <a:gd name="T2" fmla="*/ 52 w 15"/>
                  <a:gd name="T3" fmla="*/ 80 h 12"/>
                  <a:gd name="T4" fmla="*/ 45 w 15"/>
                  <a:gd name="T5" fmla="*/ 8 h 12"/>
                  <a:gd name="T6" fmla="*/ 77 w 15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0" y="2"/>
                    </a:moveTo>
                    <a:cubicBezTo>
                      <a:pt x="5" y="0"/>
                      <a:pt x="0" y="12"/>
                      <a:pt x="8" y="10"/>
                    </a:cubicBezTo>
                    <a:cubicBezTo>
                      <a:pt x="15" y="8"/>
                      <a:pt x="12" y="2"/>
                      <a:pt x="7" y="1"/>
                    </a:cubicBezTo>
                    <a:cubicBezTo>
                      <a:pt x="9" y="0"/>
                      <a:pt x="11" y="2"/>
                      <a:pt x="12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1" name="Freeform 2539">
                <a:extLst>
                  <a:ext uri="{FF2B5EF4-FFF2-40B4-BE49-F238E27FC236}">
                    <a16:creationId xmlns:a16="http://schemas.microsoft.com/office/drawing/2014/main" id="{E7CFC83C-CDC5-42AA-A313-B187CEE42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1" y="1501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0 w 3"/>
                  <a:gd name="T3" fmla="*/ 24 h 3"/>
                  <a:gd name="T4" fmla="*/ 24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2"/>
                      <a:pt x="0" y="2"/>
                      <a:pt x="0" y="3"/>
                    </a:cubicBezTo>
                    <a:cubicBezTo>
                      <a:pt x="2" y="2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2" name="Freeform 2540">
                <a:extLst>
                  <a:ext uri="{FF2B5EF4-FFF2-40B4-BE49-F238E27FC236}">
                    <a16:creationId xmlns:a16="http://schemas.microsoft.com/office/drawing/2014/main" id="{5ECC4C2B-D723-4D10-B035-33B371EF9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467"/>
                <a:ext cx="15" cy="20"/>
              </a:xfrm>
              <a:custGeom>
                <a:avLst/>
                <a:gdLst>
                  <a:gd name="T0" fmla="*/ 45 w 8"/>
                  <a:gd name="T1" fmla="*/ 16 h 10"/>
                  <a:gd name="T2" fmla="*/ 32 w 8"/>
                  <a:gd name="T3" fmla="*/ 72 h 10"/>
                  <a:gd name="T4" fmla="*/ 39 w 8"/>
                  <a:gd name="T5" fmla="*/ 0 h 10"/>
                  <a:gd name="T6" fmla="*/ 32 w 8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7" y="2"/>
                    </a:moveTo>
                    <a:cubicBezTo>
                      <a:pt x="4" y="3"/>
                      <a:pt x="0" y="10"/>
                      <a:pt x="5" y="9"/>
                    </a:cubicBezTo>
                    <a:cubicBezTo>
                      <a:pt x="8" y="8"/>
                      <a:pt x="8" y="2"/>
                      <a:pt x="6" y="0"/>
                    </a:cubicBezTo>
                    <a:cubicBezTo>
                      <a:pt x="5" y="1"/>
                      <a:pt x="5" y="1"/>
                      <a:pt x="5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3" name="Freeform 2541">
                <a:extLst>
                  <a:ext uri="{FF2B5EF4-FFF2-40B4-BE49-F238E27FC236}">
                    <a16:creationId xmlns:a16="http://schemas.microsoft.com/office/drawing/2014/main" id="{DADCCBD7-8F84-4766-81B2-80E6A2EFE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568"/>
                <a:ext cx="26" cy="31"/>
              </a:xfrm>
              <a:custGeom>
                <a:avLst/>
                <a:gdLst>
                  <a:gd name="T0" fmla="*/ 59 w 14"/>
                  <a:gd name="T1" fmla="*/ 23 h 16"/>
                  <a:gd name="T2" fmla="*/ 20 w 14"/>
                  <a:gd name="T3" fmla="*/ 45 h 16"/>
                  <a:gd name="T4" fmla="*/ 65 w 14"/>
                  <a:gd name="T5" fmla="*/ 45 h 16"/>
                  <a:gd name="T6" fmla="*/ 13 w 14"/>
                  <a:gd name="T7" fmla="*/ 31 h 16"/>
                  <a:gd name="T8" fmla="*/ 0 w 14"/>
                  <a:gd name="T9" fmla="*/ 79 h 16"/>
                  <a:gd name="T10" fmla="*/ 89 w 14"/>
                  <a:gd name="T11" fmla="*/ 31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9" y="3"/>
                    </a:moveTo>
                    <a:cubicBezTo>
                      <a:pt x="7" y="1"/>
                      <a:pt x="3" y="2"/>
                      <a:pt x="3" y="6"/>
                    </a:cubicBezTo>
                    <a:cubicBezTo>
                      <a:pt x="2" y="11"/>
                      <a:pt x="9" y="11"/>
                      <a:pt x="10" y="6"/>
                    </a:cubicBezTo>
                    <a:cubicBezTo>
                      <a:pt x="11" y="1"/>
                      <a:pt x="5" y="0"/>
                      <a:pt x="2" y="4"/>
                    </a:cubicBezTo>
                    <a:cubicBezTo>
                      <a:pt x="1" y="6"/>
                      <a:pt x="1" y="9"/>
                      <a:pt x="0" y="11"/>
                    </a:cubicBezTo>
                    <a:cubicBezTo>
                      <a:pt x="8" y="16"/>
                      <a:pt x="9" y="7"/>
                      <a:pt x="14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4" name="Freeform 2542">
                <a:extLst>
                  <a:ext uri="{FF2B5EF4-FFF2-40B4-BE49-F238E27FC236}">
                    <a16:creationId xmlns:a16="http://schemas.microsoft.com/office/drawing/2014/main" id="{A11794DC-FF6B-4DEE-8960-3E9092D06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607"/>
                <a:ext cx="12" cy="12"/>
              </a:xfrm>
              <a:custGeom>
                <a:avLst/>
                <a:gdLst>
                  <a:gd name="T0" fmla="*/ 48 w 6"/>
                  <a:gd name="T1" fmla="*/ 16 h 6"/>
                  <a:gd name="T2" fmla="*/ 32 w 6"/>
                  <a:gd name="T3" fmla="*/ 48 h 6"/>
                  <a:gd name="T4" fmla="*/ 40 w 6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3" y="0"/>
                      <a:pt x="0" y="4"/>
                      <a:pt x="4" y="6"/>
                    </a:cubicBezTo>
                    <a:cubicBezTo>
                      <a:pt x="5" y="5"/>
                      <a:pt x="6" y="3"/>
                      <a:pt x="5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5" name="Freeform 2543">
                <a:extLst>
                  <a:ext uri="{FF2B5EF4-FFF2-40B4-BE49-F238E27FC236}">
                    <a16:creationId xmlns:a16="http://schemas.microsoft.com/office/drawing/2014/main" id="{197C963D-4C06-472C-A7A5-878AFFF84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628"/>
                <a:ext cx="11" cy="28"/>
              </a:xfrm>
              <a:custGeom>
                <a:avLst/>
                <a:gdLst>
                  <a:gd name="T0" fmla="*/ 31 w 6"/>
                  <a:gd name="T1" fmla="*/ 88 h 14"/>
                  <a:gd name="T2" fmla="*/ 13 w 6"/>
                  <a:gd name="T3" fmla="*/ 72 h 14"/>
                  <a:gd name="T4" fmla="*/ 13 w 6"/>
                  <a:gd name="T5" fmla="*/ 112 h 14"/>
                  <a:gd name="T6" fmla="*/ 13 w 6"/>
                  <a:gd name="T7" fmla="*/ 24 h 14"/>
                  <a:gd name="T8" fmla="*/ 24 w 6"/>
                  <a:gd name="T9" fmla="*/ 24 h 14"/>
                  <a:gd name="T10" fmla="*/ 0 w 6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4">
                    <a:moveTo>
                      <a:pt x="5" y="11"/>
                    </a:moveTo>
                    <a:cubicBezTo>
                      <a:pt x="4" y="9"/>
                      <a:pt x="4" y="9"/>
                      <a:pt x="2" y="9"/>
                    </a:cubicBezTo>
                    <a:cubicBezTo>
                      <a:pt x="1" y="10"/>
                      <a:pt x="0" y="13"/>
                      <a:pt x="2" y="14"/>
                    </a:cubicBezTo>
                    <a:cubicBezTo>
                      <a:pt x="6" y="12"/>
                      <a:pt x="4" y="7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6" name="Freeform 2544">
                <a:extLst>
                  <a:ext uri="{FF2B5EF4-FFF2-40B4-BE49-F238E27FC236}">
                    <a16:creationId xmlns:a16="http://schemas.microsoft.com/office/drawing/2014/main" id="{BA039F80-FF80-4079-89FD-023F397CA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656"/>
                <a:ext cx="11" cy="12"/>
              </a:xfrm>
              <a:custGeom>
                <a:avLst/>
                <a:gdLst>
                  <a:gd name="T0" fmla="*/ 31 w 6"/>
                  <a:gd name="T1" fmla="*/ 0 h 6"/>
                  <a:gd name="T2" fmla="*/ 0 w 6"/>
                  <a:gd name="T3" fmla="*/ 40 h 6"/>
                  <a:gd name="T4" fmla="*/ 20 w 6"/>
                  <a:gd name="T5" fmla="*/ 0 h 6"/>
                  <a:gd name="T6" fmla="*/ 7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4" y="6"/>
                      <a:pt x="6" y="1"/>
                      <a:pt x="3" y="0"/>
                    </a:cubicBezTo>
                    <a:cubicBezTo>
                      <a:pt x="2" y="1"/>
                      <a:pt x="1" y="1"/>
                      <a:pt x="1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7" name="Freeform 2545">
                <a:extLst>
                  <a:ext uri="{FF2B5EF4-FFF2-40B4-BE49-F238E27FC236}">
                    <a16:creationId xmlns:a16="http://schemas.microsoft.com/office/drawing/2014/main" id="{9C113606-1E24-4076-9941-42813F69E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1597"/>
                <a:ext cx="35" cy="31"/>
              </a:xfrm>
              <a:custGeom>
                <a:avLst/>
                <a:gdLst>
                  <a:gd name="T0" fmla="*/ 57 w 19"/>
                  <a:gd name="T1" fmla="*/ 101 h 16"/>
                  <a:gd name="T2" fmla="*/ 68 w 19"/>
                  <a:gd name="T3" fmla="*/ 116 h 16"/>
                  <a:gd name="T4" fmla="*/ 24 w 19"/>
                  <a:gd name="T5" fmla="*/ 93 h 16"/>
                  <a:gd name="T6" fmla="*/ 0 w 19"/>
                  <a:gd name="T7" fmla="*/ 6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6">
                    <a:moveTo>
                      <a:pt x="9" y="14"/>
                    </a:moveTo>
                    <a:cubicBezTo>
                      <a:pt x="9" y="15"/>
                      <a:pt x="10" y="16"/>
                      <a:pt x="11" y="16"/>
                    </a:cubicBezTo>
                    <a:cubicBezTo>
                      <a:pt x="19" y="12"/>
                      <a:pt x="5" y="2"/>
                      <a:pt x="4" y="13"/>
                    </a:cubicBezTo>
                    <a:cubicBezTo>
                      <a:pt x="13" y="14"/>
                      <a:pt x="1" y="0"/>
                      <a:pt x="0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8" name="Freeform 2546">
                <a:extLst>
                  <a:ext uri="{FF2B5EF4-FFF2-40B4-BE49-F238E27FC236}">
                    <a16:creationId xmlns:a16="http://schemas.microsoft.com/office/drawing/2014/main" id="{93160099-C3AF-4451-9658-73EB40B2E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603"/>
                <a:ext cx="2" cy="6"/>
              </a:xfrm>
              <a:custGeom>
                <a:avLst/>
                <a:gdLst>
                  <a:gd name="T0" fmla="*/ 0 w 1"/>
                  <a:gd name="T1" fmla="*/ 16 h 3"/>
                  <a:gd name="T2" fmla="*/ 0 w 1"/>
                  <a:gd name="T3" fmla="*/ 16 h 3"/>
                  <a:gd name="T4" fmla="*/ 8 w 1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29" name="Freeform 2547">
                <a:extLst>
                  <a:ext uri="{FF2B5EF4-FFF2-40B4-BE49-F238E27FC236}">
                    <a16:creationId xmlns:a16="http://schemas.microsoft.com/office/drawing/2014/main" id="{5663D201-AEC7-4345-8945-E0A20D9FF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556"/>
                <a:ext cx="18" cy="23"/>
              </a:xfrm>
              <a:custGeom>
                <a:avLst/>
                <a:gdLst>
                  <a:gd name="T0" fmla="*/ 23 w 10"/>
                  <a:gd name="T1" fmla="*/ 44 h 12"/>
                  <a:gd name="T2" fmla="*/ 13 w 10"/>
                  <a:gd name="T3" fmla="*/ 77 h 12"/>
                  <a:gd name="T4" fmla="*/ 36 w 10"/>
                  <a:gd name="T5" fmla="*/ 15 h 12"/>
                  <a:gd name="T6" fmla="*/ 7 w 10"/>
                  <a:gd name="T7" fmla="*/ 8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4" y="6"/>
                    </a:moveTo>
                    <a:cubicBezTo>
                      <a:pt x="2" y="7"/>
                      <a:pt x="1" y="9"/>
                      <a:pt x="2" y="11"/>
                    </a:cubicBezTo>
                    <a:cubicBezTo>
                      <a:pt x="5" y="11"/>
                      <a:pt x="10" y="4"/>
                      <a:pt x="6" y="2"/>
                    </a:cubicBezTo>
                    <a:cubicBezTo>
                      <a:pt x="1" y="0"/>
                      <a:pt x="0" y="9"/>
                      <a:pt x="1" y="1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0" name="Freeform 2548">
                <a:extLst>
                  <a:ext uri="{FF2B5EF4-FFF2-40B4-BE49-F238E27FC236}">
                    <a16:creationId xmlns:a16="http://schemas.microsoft.com/office/drawing/2014/main" id="{83B2F26B-FFCA-49E8-9B38-A410D909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624"/>
                <a:ext cx="14" cy="18"/>
              </a:xfrm>
              <a:custGeom>
                <a:avLst/>
                <a:gdLst>
                  <a:gd name="T0" fmla="*/ 33 w 8"/>
                  <a:gd name="T1" fmla="*/ 16 h 9"/>
                  <a:gd name="T2" fmla="*/ 28 w 8"/>
                  <a:gd name="T3" fmla="*/ 64 h 9"/>
                  <a:gd name="T4" fmla="*/ 21 w 8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6" y="2"/>
                    </a:moveTo>
                    <a:cubicBezTo>
                      <a:pt x="0" y="0"/>
                      <a:pt x="1" y="9"/>
                      <a:pt x="5" y="8"/>
                    </a:cubicBezTo>
                    <a:cubicBezTo>
                      <a:pt x="8" y="7"/>
                      <a:pt x="7" y="1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1" name="Freeform 2549">
                <a:extLst>
                  <a:ext uri="{FF2B5EF4-FFF2-40B4-BE49-F238E27FC236}">
                    <a16:creationId xmlns:a16="http://schemas.microsoft.com/office/drawing/2014/main" id="{83F7C2B4-5AB3-4A1E-867B-FF20CC94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7" y="1607"/>
                <a:ext cx="19" cy="15"/>
              </a:xfrm>
              <a:custGeom>
                <a:avLst/>
                <a:gdLst>
                  <a:gd name="T0" fmla="*/ 40 w 10"/>
                  <a:gd name="T1" fmla="*/ 53 h 8"/>
                  <a:gd name="T2" fmla="*/ 8 w 10"/>
                  <a:gd name="T3" fmla="*/ 21 h 8"/>
                  <a:gd name="T4" fmla="*/ 21 w 10"/>
                  <a:gd name="T5" fmla="*/ 5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6" y="8"/>
                    </a:moveTo>
                    <a:cubicBezTo>
                      <a:pt x="3" y="8"/>
                      <a:pt x="0" y="6"/>
                      <a:pt x="1" y="3"/>
                    </a:cubicBezTo>
                    <a:cubicBezTo>
                      <a:pt x="3" y="0"/>
                      <a:pt x="10" y="7"/>
                      <a:pt x="3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2" name="Freeform 2550">
                <a:extLst>
                  <a:ext uri="{FF2B5EF4-FFF2-40B4-BE49-F238E27FC236}">
                    <a16:creationId xmlns:a16="http://schemas.microsoft.com/office/drawing/2014/main" id="{FD7D3D50-DCAD-4A17-905A-A51DF8D64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656"/>
                <a:ext cx="28" cy="23"/>
              </a:xfrm>
              <a:custGeom>
                <a:avLst/>
                <a:gdLst>
                  <a:gd name="T0" fmla="*/ 97 w 15"/>
                  <a:gd name="T1" fmla="*/ 23 h 12"/>
                  <a:gd name="T2" fmla="*/ 73 w 15"/>
                  <a:gd name="T3" fmla="*/ 63 h 12"/>
                  <a:gd name="T4" fmla="*/ 84 w 15"/>
                  <a:gd name="T5" fmla="*/ 48 h 12"/>
                  <a:gd name="T6" fmla="*/ 0 w 15"/>
                  <a:gd name="T7" fmla="*/ 8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8" y="6"/>
                      <a:pt x="11" y="9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9" y="3"/>
                      <a:pt x="2" y="8"/>
                      <a:pt x="0" y="1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3" name="Freeform 2551">
                <a:extLst>
                  <a:ext uri="{FF2B5EF4-FFF2-40B4-BE49-F238E27FC236}">
                    <a16:creationId xmlns:a16="http://schemas.microsoft.com/office/drawing/2014/main" id="{E7662AA2-95FD-4841-8145-40C8421B7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7" y="1723"/>
                <a:ext cx="42" cy="47"/>
              </a:xfrm>
              <a:custGeom>
                <a:avLst/>
                <a:gdLst>
                  <a:gd name="T0" fmla="*/ 37 w 23"/>
                  <a:gd name="T1" fmla="*/ 135 h 24"/>
                  <a:gd name="T2" fmla="*/ 37 w 23"/>
                  <a:gd name="T3" fmla="*/ 135 h 24"/>
                  <a:gd name="T4" fmla="*/ 73 w 23"/>
                  <a:gd name="T5" fmla="*/ 149 h 24"/>
                  <a:gd name="T6" fmla="*/ 44 w 23"/>
                  <a:gd name="T7" fmla="*/ 84 h 24"/>
                  <a:gd name="T8" fmla="*/ 86 w 23"/>
                  <a:gd name="T9" fmla="*/ 127 h 24"/>
                  <a:gd name="T10" fmla="*/ 117 w 23"/>
                  <a:gd name="T11" fmla="*/ 39 h 24"/>
                  <a:gd name="T12" fmla="*/ 133 w 23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4">
                    <a:moveTo>
                      <a:pt x="6" y="18"/>
                    </a:moveTo>
                    <a:cubicBezTo>
                      <a:pt x="7" y="17"/>
                      <a:pt x="7" y="17"/>
                      <a:pt x="6" y="18"/>
                    </a:cubicBezTo>
                    <a:cubicBezTo>
                      <a:pt x="5" y="22"/>
                      <a:pt x="10" y="24"/>
                      <a:pt x="12" y="20"/>
                    </a:cubicBezTo>
                    <a:cubicBezTo>
                      <a:pt x="14" y="17"/>
                      <a:pt x="10" y="12"/>
                      <a:pt x="7" y="11"/>
                    </a:cubicBezTo>
                    <a:cubicBezTo>
                      <a:pt x="0" y="16"/>
                      <a:pt x="9" y="20"/>
                      <a:pt x="14" y="17"/>
                    </a:cubicBezTo>
                    <a:cubicBezTo>
                      <a:pt x="20" y="14"/>
                      <a:pt x="18" y="10"/>
                      <a:pt x="19" y="5"/>
                    </a:cubicBezTo>
                    <a:cubicBezTo>
                      <a:pt x="22" y="7"/>
                      <a:pt x="23" y="3"/>
                      <a:pt x="2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4" name="Freeform 2552">
                <a:extLst>
                  <a:ext uri="{FF2B5EF4-FFF2-40B4-BE49-F238E27FC236}">
                    <a16:creationId xmlns:a16="http://schemas.microsoft.com/office/drawing/2014/main" id="{76F30F2B-3B4E-40D3-BD3A-81405B257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768"/>
                <a:ext cx="31" cy="17"/>
              </a:xfrm>
              <a:custGeom>
                <a:avLst/>
                <a:gdLst>
                  <a:gd name="T0" fmla="*/ 36 w 17"/>
                  <a:gd name="T1" fmla="*/ 0 h 9"/>
                  <a:gd name="T2" fmla="*/ 44 w 17"/>
                  <a:gd name="T3" fmla="*/ 0 h 9"/>
                  <a:gd name="T4" fmla="*/ 36 w 17"/>
                  <a:gd name="T5" fmla="*/ 1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9">
                    <a:moveTo>
                      <a:pt x="6" y="0"/>
                    </a:moveTo>
                    <a:cubicBezTo>
                      <a:pt x="0" y="9"/>
                      <a:pt x="17" y="1"/>
                      <a:pt x="7" y="0"/>
                    </a:cubicBezTo>
                    <a:cubicBezTo>
                      <a:pt x="6" y="1"/>
                      <a:pt x="6" y="1"/>
                      <a:pt x="6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5" name="Freeform 2553">
                <a:extLst>
                  <a:ext uri="{FF2B5EF4-FFF2-40B4-BE49-F238E27FC236}">
                    <a16:creationId xmlns:a16="http://schemas.microsoft.com/office/drawing/2014/main" id="{A36B0A99-808E-40B9-AEBD-A19366960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5" y="1782"/>
                <a:ext cx="26" cy="31"/>
              </a:xfrm>
              <a:custGeom>
                <a:avLst/>
                <a:gdLst>
                  <a:gd name="T0" fmla="*/ 69 w 14"/>
                  <a:gd name="T1" fmla="*/ 52 h 16"/>
                  <a:gd name="T2" fmla="*/ 37 w 14"/>
                  <a:gd name="T3" fmla="*/ 8 h 16"/>
                  <a:gd name="T4" fmla="*/ 24 w 14"/>
                  <a:gd name="T5" fmla="*/ 79 h 16"/>
                  <a:gd name="T6" fmla="*/ 89 w 14"/>
                  <a:gd name="T7" fmla="*/ 10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1" y="7"/>
                    </a:moveTo>
                    <a:cubicBezTo>
                      <a:pt x="7" y="8"/>
                      <a:pt x="0" y="2"/>
                      <a:pt x="6" y="1"/>
                    </a:cubicBezTo>
                    <a:cubicBezTo>
                      <a:pt x="14" y="0"/>
                      <a:pt x="9" y="16"/>
                      <a:pt x="4" y="11"/>
                    </a:cubicBezTo>
                    <a:cubicBezTo>
                      <a:pt x="5" y="7"/>
                      <a:pt x="12" y="11"/>
                      <a:pt x="14" y="1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6" name="Freeform 2554">
                <a:extLst>
                  <a:ext uri="{FF2B5EF4-FFF2-40B4-BE49-F238E27FC236}">
                    <a16:creationId xmlns:a16="http://schemas.microsoft.com/office/drawing/2014/main" id="{3DAC0E9A-DCDE-48BB-AE82-0EB547650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734"/>
                <a:ext cx="19" cy="32"/>
              </a:xfrm>
              <a:custGeom>
                <a:avLst/>
                <a:gdLst>
                  <a:gd name="T0" fmla="*/ 68 w 10"/>
                  <a:gd name="T1" fmla="*/ 64 h 16"/>
                  <a:gd name="T2" fmla="*/ 55 w 10"/>
                  <a:gd name="T3" fmla="*/ 72 h 16"/>
                  <a:gd name="T4" fmla="*/ 29 w 10"/>
                  <a:gd name="T5" fmla="*/ 24 h 16"/>
                  <a:gd name="T6" fmla="*/ 48 w 10"/>
                  <a:gd name="T7" fmla="*/ 8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10" y="8"/>
                    </a:moveTo>
                    <a:cubicBezTo>
                      <a:pt x="1" y="0"/>
                      <a:pt x="2" y="16"/>
                      <a:pt x="8" y="9"/>
                    </a:cubicBezTo>
                    <a:cubicBezTo>
                      <a:pt x="9" y="7"/>
                      <a:pt x="7" y="2"/>
                      <a:pt x="4" y="3"/>
                    </a:cubicBezTo>
                    <a:cubicBezTo>
                      <a:pt x="0" y="4"/>
                      <a:pt x="3" y="10"/>
                      <a:pt x="7" y="1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7" name="Freeform 2555">
                <a:extLst>
                  <a:ext uri="{FF2B5EF4-FFF2-40B4-BE49-F238E27FC236}">
                    <a16:creationId xmlns:a16="http://schemas.microsoft.com/office/drawing/2014/main" id="{820CB079-A32C-4A27-AD5F-9ADE1CB55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514"/>
                <a:ext cx="26" cy="22"/>
              </a:xfrm>
              <a:custGeom>
                <a:avLst/>
                <a:gdLst>
                  <a:gd name="T0" fmla="*/ 45 w 14"/>
                  <a:gd name="T1" fmla="*/ 56 h 11"/>
                  <a:gd name="T2" fmla="*/ 7 w 14"/>
                  <a:gd name="T3" fmla="*/ 56 h 11"/>
                  <a:gd name="T4" fmla="*/ 45 w 14"/>
                  <a:gd name="T5" fmla="*/ 40 h 11"/>
                  <a:gd name="T6" fmla="*/ 0 w 14"/>
                  <a:gd name="T7" fmla="*/ 56 h 11"/>
                  <a:gd name="T8" fmla="*/ 84 w 14"/>
                  <a:gd name="T9" fmla="*/ 32 h 11"/>
                  <a:gd name="T10" fmla="*/ 76 w 14"/>
                  <a:gd name="T11" fmla="*/ 4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7" y="7"/>
                    </a:moveTo>
                    <a:cubicBezTo>
                      <a:pt x="5" y="6"/>
                      <a:pt x="3" y="7"/>
                      <a:pt x="1" y="7"/>
                    </a:cubicBezTo>
                    <a:cubicBezTo>
                      <a:pt x="1" y="4"/>
                      <a:pt x="7" y="0"/>
                      <a:pt x="7" y="5"/>
                    </a:cubicBezTo>
                    <a:cubicBezTo>
                      <a:pt x="7" y="9"/>
                      <a:pt x="1" y="11"/>
                      <a:pt x="0" y="7"/>
                    </a:cubicBezTo>
                    <a:cubicBezTo>
                      <a:pt x="3" y="4"/>
                      <a:pt x="9" y="3"/>
                      <a:pt x="13" y="4"/>
                    </a:cubicBezTo>
                    <a:cubicBezTo>
                      <a:pt x="14" y="6"/>
                      <a:pt x="13" y="6"/>
                      <a:pt x="12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8" name="Freeform 2556">
                <a:extLst>
                  <a:ext uri="{FF2B5EF4-FFF2-40B4-BE49-F238E27FC236}">
                    <a16:creationId xmlns:a16="http://schemas.microsoft.com/office/drawing/2014/main" id="{B837F737-A8A9-4E07-A9B6-3CA50E0BB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9" y="1458"/>
                <a:ext cx="35" cy="19"/>
              </a:xfrm>
              <a:custGeom>
                <a:avLst/>
                <a:gdLst>
                  <a:gd name="T0" fmla="*/ 20 w 19"/>
                  <a:gd name="T1" fmla="*/ 8 h 10"/>
                  <a:gd name="T2" fmla="*/ 7 w 19"/>
                  <a:gd name="T3" fmla="*/ 55 h 10"/>
                  <a:gd name="T4" fmla="*/ 31 w 19"/>
                  <a:gd name="T5" fmla="*/ 15 h 10"/>
                  <a:gd name="T6" fmla="*/ 96 w 1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3" y="1"/>
                    </a:moveTo>
                    <a:cubicBezTo>
                      <a:pt x="1" y="3"/>
                      <a:pt x="0" y="5"/>
                      <a:pt x="1" y="8"/>
                    </a:cubicBezTo>
                    <a:cubicBezTo>
                      <a:pt x="5" y="9"/>
                      <a:pt x="6" y="5"/>
                      <a:pt x="5" y="2"/>
                    </a:cubicBezTo>
                    <a:cubicBezTo>
                      <a:pt x="8" y="2"/>
                      <a:pt x="19" y="10"/>
                      <a:pt x="15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39" name="Freeform 2557">
                <a:extLst>
                  <a:ext uri="{FF2B5EF4-FFF2-40B4-BE49-F238E27FC236}">
                    <a16:creationId xmlns:a16="http://schemas.microsoft.com/office/drawing/2014/main" id="{70E75F0E-025A-4AA5-B1FC-CE29D3DDD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405"/>
                <a:ext cx="8" cy="9"/>
              </a:xfrm>
              <a:custGeom>
                <a:avLst/>
                <a:gdLst>
                  <a:gd name="T0" fmla="*/ 16 w 4"/>
                  <a:gd name="T1" fmla="*/ 0 h 5"/>
                  <a:gd name="T2" fmla="*/ 16 w 4"/>
                  <a:gd name="T3" fmla="*/ 29 h 5"/>
                  <a:gd name="T4" fmla="*/ 24 w 4"/>
                  <a:gd name="T5" fmla="*/ 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2"/>
                      <a:pt x="0" y="3"/>
                      <a:pt x="2" y="5"/>
                    </a:cubicBezTo>
                    <a:cubicBezTo>
                      <a:pt x="4" y="4"/>
                      <a:pt x="4" y="2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0" name="Freeform 2558">
                <a:extLst>
                  <a:ext uri="{FF2B5EF4-FFF2-40B4-BE49-F238E27FC236}">
                    <a16:creationId xmlns:a16="http://schemas.microsoft.com/office/drawing/2014/main" id="{C1EBE708-02D1-4E71-A6A1-1D7EFAEE6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" y="1405"/>
                <a:ext cx="13" cy="3"/>
              </a:xfrm>
              <a:custGeom>
                <a:avLst/>
                <a:gdLst>
                  <a:gd name="T0" fmla="*/ 45 w 7"/>
                  <a:gd name="T1" fmla="*/ 5 h 2"/>
                  <a:gd name="T2" fmla="*/ 7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1"/>
                    </a:moveTo>
                    <a:cubicBezTo>
                      <a:pt x="5" y="2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1" name="Freeform 2559">
                <a:extLst>
                  <a:ext uri="{FF2B5EF4-FFF2-40B4-BE49-F238E27FC236}">
                    <a16:creationId xmlns:a16="http://schemas.microsoft.com/office/drawing/2014/main" id="{79FAA419-6C21-4EE4-A7D6-A4E8E1F3B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416"/>
                <a:ext cx="20" cy="22"/>
              </a:xfrm>
              <a:custGeom>
                <a:avLst/>
                <a:gdLst>
                  <a:gd name="T0" fmla="*/ 53 w 11"/>
                  <a:gd name="T1" fmla="*/ 24 h 11"/>
                  <a:gd name="T2" fmla="*/ 16 w 11"/>
                  <a:gd name="T3" fmla="*/ 64 h 11"/>
                  <a:gd name="T4" fmla="*/ 36 w 11"/>
                  <a:gd name="T5" fmla="*/ 16 h 11"/>
                  <a:gd name="T6" fmla="*/ 36 w 11"/>
                  <a:gd name="T7" fmla="*/ 5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9" y="3"/>
                    </a:moveTo>
                    <a:cubicBezTo>
                      <a:pt x="6" y="3"/>
                      <a:pt x="3" y="5"/>
                      <a:pt x="3" y="8"/>
                    </a:cubicBezTo>
                    <a:cubicBezTo>
                      <a:pt x="7" y="11"/>
                      <a:pt x="11" y="5"/>
                      <a:pt x="6" y="2"/>
                    </a:cubicBezTo>
                    <a:cubicBezTo>
                      <a:pt x="2" y="0"/>
                      <a:pt x="0" y="7"/>
                      <a:pt x="6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2" name="Freeform 2560">
                <a:extLst>
                  <a:ext uri="{FF2B5EF4-FFF2-40B4-BE49-F238E27FC236}">
                    <a16:creationId xmlns:a16="http://schemas.microsoft.com/office/drawing/2014/main" id="{1347BE37-A384-409F-A753-57477D395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436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1"/>
                      <a:pt x="1" y="1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3" name="Freeform 2561">
                <a:extLst>
                  <a:ext uri="{FF2B5EF4-FFF2-40B4-BE49-F238E27FC236}">
                    <a16:creationId xmlns:a16="http://schemas.microsoft.com/office/drawing/2014/main" id="{FE6B035D-ED20-4495-BBC8-BBEF9DB3E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1393"/>
                <a:ext cx="23" cy="27"/>
              </a:xfrm>
              <a:custGeom>
                <a:avLst/>
                <a:gdLst>
                  <a:gd name="T0" fmla="*/ 69 w 12"/>
                  <a:gd name="T1" fmla="*/ 23 h 14"/>
                  <a:gd name="T2" fmla="*/ 44 w 12"/>
                  <a:gd name="T3" fmla="*/ 52 h 14"/>
                  <a:gd name="T4" fmla="*/ 48 w 12"/>
                  <a:gd name="T5" fmla="*/ 56 h 14"/>
                  <a:gd name="T6" fmla="*/ 15 w 12"/>
                  <a:gd name="T7" fmla="*/ 56 h 14"/>
                  <a:gd name="T8" fmla="*/ 56 w 12"/>
                  <a:gd name="T9" fmla="*/ 56 h 14"/>
                  <a:gd name="T10" fmla="*/ 0 w 12"/>
                  <a:gd name="T11" fmla="*/ 9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10" y="3"/>
                    </a:moveTo>
                    <a:cubicBezTo>
                      <a:pt x="8" y="3"/>
                      <a:pt x="7" y="5"/>
                      <a:pt x="6" y="7"/>
                    </a:cubicBezTo>
                    <a:cubicBezTo>
                      <a:pt x="6" y="7"/>
                      <a:pt x="7" y="8"/>
                      <a:pt x="7" y="8"/>
                    </a:cubicBezTo>
                    <a:cubicBezTo>
                      <a:pt x="12" y="4"/>
                      <a:pt x="3" y="0"/>
                      <a:pt x="2" y="8"/>
                    </a:cubicBezTo>
                    <a:cubicBezTo>
                      <a:pt x="4" y="9"/>
                      <a:pt x="6" y="9"/>
                      <a:pt x="8" y="8"/>
                    </a:cubicBezTo>
                    <a:cubicBezTo>
                      <a:pt x="6" y="10"/>
                      <a:pt x="1" y="14"/>
                      <a:pt x="0" y="1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4" name="Freeform 2562">
                <a:extLst>
                  <a:ext uri="{FF2B5EF4-FFF2-40B4-BE49-F238E27FC236}">
                    <a16:creationId xmlns:a16="http://schemas.microsoft.com/office/drawing/2014/main" id="{6E34C1A3-FD77-439E-891B-8EC11F92B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8" y="1428"/>
                <a:ext cx="13" cy="14"/>
              </a:xfrm>
              <a:custGeom>
                <a:avLst/>
                <a:gdLst>
                  <a:gd name="T0" fmla="*/ 13 w 7"/>
                  <a:gd name="T1" fmla="*/ 0 h 7"/>
                  <a:gd name="T2" fmla="*/ 45 w 7"/>
                  <a:gd name="T3" fmla="*/ 3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0" y="4"/>
                      <a:pt x="3" y="7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5" name="Freeform 2563">
                <a:extLst>
                  <a:ext uri="{FF2B5EF4-FFF2-40B4-BE49-F238E27FC236}">
                    <a16:creationId xmlns:a16="http://schemas.microsoft.com/office/drawing/2014/main" id="{8556CF08-9CBE-4E19-8243-C3B78868B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1287"/>
                <a:ext cx="10" cy="13"/>
              </a:xfrm>
              <a:custGeom>
                <a:avLst/>
                <a:gdLst>
                  <a:gd name="T0" fmla="*/ 24 w 5"/>
                  <a:gd name="T1" fmla="*/ 20 h 7"/>
                  <a:gd name="T2" fmla="*/ 8 w 5"/>
                  <a:gd name="T3" fmla="*/ 24 h 7"/>
                  <a:gd name="T4" fmla="*/ 8 w 5"/>
                  <a:gd name="T5" fmla="*/ 0 h 7"/>
                  <a:gd name="T6" fmla="*/ 8 w 5"/>
                  <a:gd name="T7" fmla="*/ 4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3" y="3"/>
                    </a:moveTo>
                    <a:cubicBezTo>
                      <a:pt x="2" y="3"/>
                      <a:pt x="2" y="4"/>
                      <a:pt x="1" y="4"/>
                    </a:cubicBezTo>
                    <a:cubicBezTo>
                      <a:pt x="1" y="3"/>
                      <a:pt x="0" y="1"/>
                      <a:pt x="1" y="0"/>
                    </a:cubicBezTo>
                    <a:cubicBezTo>
                      <a:pt x="5" y="1"/>
                      <a:pt x="5" y="6"/>
                      <a:pt x="1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6" name="Freeform 2564">
                <a:extLst>
                  <a:ext uri="{FF2B5EF4-FFF2-40B4-BE49-F238E27FC236}">
                    <a16:creationId xmlns:a16="http://schemas.microsoft.com/office/drawing/2014/main" id="{F2D4E93E-B2FB-4B40-A976-ED4EB1C2B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220"/>
                <a:ext cx="37" cy="27"/>
              </a:xfrm>
              <a:custGeom>
                <a:avLst/>
                <a:gdLst>
                  <a:gd name="T0" fmla="*/ 52 w 20"/>
                  <a:gd name="T1" fmla="*/ 23 h 14"/>
                  <a:gd name="T2" fmla="*/ 57 w 20"/>
                  <a:gd name="T3" fmla="*/ 52 h 14"/>
                  <a:gd name="T4" fmla="*/ 44 w 20"/>
                  <a:gd name="T5" fmla="*/ 23 h 14"/>
                  <a:gd name="T6" fmla="*/ 76 w 20"/>
                  <a:gd name="T7" fmla="*/ 23 h 14"/>
                  <a:gd name="T8" fmla="*/ 96 w 20"/>
                  <a:gd name="T9" fmla="*/ 52 h 14"/>
                  <a:gd name="T10" fmla="*/ 126 w 20"/>
                  <a:gd name="T11" fmla="*/ 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8" y="3"/>
                    </a:moveTo>
                    <a:cubicBezTo>
                      <a:pt x="0" y="0"/>
                      <a:pt x="4" y="14"/>
                      <a:pt x="9" y="7"/>
                    </a:cubicBezTo>
                    <a:cubicBezTo>
                      <a:pt x="8" y="6"/>
                      <a:pt x="8" y="4"/>
                      <a:pt x="7" y="3"/>
                    </a:cubicBezTo>
                    <a:cubicBezTo>
                      <a:pt x="8" y="3"/>
                      <a:pt x="11" y="2"/>
                      <a:pt x="12" y="3"/>
                    </a:cubicBezTo>
                    <a:cubicBezTo>
                      <a:pt x="16" y="4"/>
                      <a:pt x="13" y="5"/>
                      <a:pt x="15" y="7"/>
                    </a:cubicBezTo>
                    <a:cubicBezTo>
                      <a:pt x="20" y="11"/>
                      <a:pt x="18" y="3"/>
                      <a:pt x="20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7" name="Freeform 2565">
                <a:extLst>
                  <a:ext uri="{FF2B5EF4-FFF2-40B4-BE49-F238E27FC236}">
                    <a16:creationId xmlns:a16="http://schemas.microsoft.com/office/drawing/2014/main" id="{15FB1A06-7290-4686-B2C1-481EF169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1293"/>
                <a:ext cx="7" cy="6"/>
              </a:xfrm>
              <a:custGeom>
                <a:avLst/>
                <a:gdLst>
                  <a:gd name="T0" fmla="*/ 16 w 4"/>
                  <a:gd name="T1" fmla="*/ 0 h 3"/>
                  <a:gd name="T2" fmla="*/ 16 w 4"/>
                  <a:gd name="T3" fmla="*/ 24 h 3"/>
                  <a:gd name="T4" fmla="*/ 12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0" y="1"/>
                      <a:pt x="1" y="3"/>
                      <a:pt x="3" y="3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8" name="Freeform 2566">
                <a:extLst>
                  <a:ext uri="{FF2B5EF4-FFF2-40B4-BE49-F238E27FC236}">
                    <a16:creationId xmlns:a16="http://schemas.microsoft.com/office/drawing/2014/main" id="{A5223F64-4C65-48F7-908C-AE7D62828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1334"/>
                <a:ext cx="22" cy="18"/>
              </a:xfrm>
              <a:custGeom>
                <a:avLst/>
                <a:gdLst>
                  <a:gd name="T0" fmla="*/ 24 w 12"/>
                  <a:gd name="T1" fmla="*/ 32 h 9"/>
                  <a:gd name="T2" fmla="*/ 61 w 12"/>
                  <a:gd name="T3" fmla="*/ 48 h 9"/>
                  <a:gd name="T4" fmla="*/ 20 w 12"/>
                  <a:gd name="T5" fmla="*/ 5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4" y="4"/>
                    </a:moveTo>
                    <a:cubicBezTo>
                      <a:pt x="0" y="8"/>
                      <a:pt x="9" y="9"/>
                      <a:pt x="10" y="6"/>
                    </a:cubicBezTo>
                    <a:cubicBezTo>
                      <a:pt x="12" y="0"/>
                      <a:pt x="5" y="4"/>
                      <a:pt x="3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49" name="Freeform 2567">
                <a:extLst>
                  <a:ext uri="{FF2B5EF4-FFF2-40B4-BE49-F238E27FC236}">
                    <a16:creationId xmlns:a16="http://schemas.microsoft.com/office/drawing/2014/main" id="{D3180331-3BC5-4B88-B3A1-451477FA5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1352"/>
                <a:ext cx="11" cy="7"/>
              </a:xfrm>
              <a:custGeom>
                <a:avLst/>
                <a:gdLst>
                  <a:gd name="T0" fmla="*/ 37 w 6"/>
                  <a:gd name="T1" fmla="*/ 21 h 4"/>
                  <a:gd name="T2" fmla="*/ 7 w 6"/>
                  <a:gd name="T3" fmla="*/ 21 h 4"/>
                  <a:gd name="T4" fmla="*/ 24 w 6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5" y="0"/>
                      <a:pt x="0" y="1"/>
                      <a:pt x="1" y="4"/>
                    </a:cubicBezTo>
                    <a:cubicBezTo>
                      <a:pt x="2" y="4"/>
                      <a:pt x="3" y="4"/>
                      <a:pt x="4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0" name="Freeform 2568">
                <a:extLst>
                  <a:ext uri="{FF2B5EF4-FFF2-40B4-BE49-F238E27FC236}">
                    <a16:creationId xmlns:a16="http://schemas.microsoft.com/office/drawing/2014/main" id="{6D2836BD-0515-44C3-9775-3FC8E722C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385"/>
                <a:ext cx="8" cy="10"/>
              </a:xfrm>
              <a:custGeom>
                <a:avLst/>
                <a:gdLst>
                  <a:gd name="T0" fmla="*/ 16 w 4"/>
                  <a:gd name="T1" fmla="*/ 8 h 5"/>
                  <a:gd name="T2" fmla="*/ 8 w 4"/>
                  <a:gd name="T3" fmla="*/ 40 h 5"/>
                  <a:gd name="T4" fmla="*/ 8 w 4"/>
                  <a:gd name="T5" fmla="*/ 0 h 5"/>
                  <a:gd name="T6" fmla="*/ 0 w 4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2"/>
                      <a:pt x="1" y="3"/>
                      <a:pt x="1" y="5"/>
                    </a:cubicBezTo>
                    <a:cubicBezTo>
                      <a:pt x="4" y="5"/>
                      <a:pt x="4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1" name="Freeform 2569">
                <a:extLst>
                  <a:ext uri="{FF2B5EF4-FFF2-40B4-BE49-F238E27FC236}">
                    <a16:creationId xmlns:a16="http://schemas.microsoft.com/office/drawing/2014/main" id="{71FE6293-0EFF-4B4A-9358-A3068B7BB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348"/>
                <a:ext cx="26" cy="19"/>
              </a:xfrm>
              <a:custGeom>
                <a:avLst/>
                <a:gdLst>
                  <a:gd name="T0" fmla="*/ 76 w 14"/>
                  <a:gd name="T1" fmla="*/ 29 h 10"/>
                  <a:gd name="T2" fmla="*/ 32 w 14"/>
                  <a:gd name="T3" fmla="*/ 55 h 10"/>
                  <a:gd name="T4" fmla="*/ 69 w 14"/>
                  <a:gd name="T5" fmla="*/ 0 h 10"/>
                  <a:gd name="T6" fmla="*/ 45 w 14"/>
                  <a:gd name="T7" fmla="*/ 3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12" y="4"/>
                    </a:moveTo>
                    <a:cubicBezTo>
                      <a:pt x="8" y="1"/>
                      <a:pt x="0" y="5"/>
                      <a:pt x="5" y="8"/>
                    </a:cubicBezTo>
                    <a:cubicBezTo>
                      <a:pt x="9" y="10"/>
                      <a:pt x="14" y="3"/>
                      <a:pt x="11" y="0"/>
                    </a:cubicBezTo>
                    <a:cubicBezTo>
                      <a:pt x="9" y="1"/>
                      <a:pt x="7" y="2"/>
                      <a:pt x="7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2" name="Freeform 2570">
                <a:extLst>
                  <a:ext uri="{FF2B5EF4-FFF2-40B4-BE49-F238E27FC236}">
                    <a16:creationId xmlns:a16="http://schemas.microsoft.com/office/drawing/2014/main" id="{BE5486CE-F124-4537-BA79-80D372984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373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24 h 3"/>
                  <a:gd name="T4" fmla="*/ 21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3" name="Freeform 2571">
                <a:extLst>
                  <a:ext uri="{FF2B5EF4-FFF2-40B4-BE49-F238E27FC236}">
                    <a16:creationId xmlns:a16="http://schemas.microsoft.com/office/drawing/2014/main" id="{60E31083-F4CD-4F9C-ABAF-12192B379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9" y="1253"/>
                <a:ext cx="15" cy="24"/>
              </a:xfrm>
              <a:custGeom>
                <a:avLst/>
                <a:gdLst>
                  <a:gd name="T0" fmla="*/ 21 w 8"/>
                  <a:gd name="T1" fmla="*/ 64 h 12"/>
                  <a:gd name="T2" fmla="*/ 8 w 8"/>
                  <a:gd name="T3" fmla="*/ 88 h 12"/>
                  <a:gd name="T4" fmla="*/ 21 w 8"/>
                  <a:gd name="T5" fmla="*/ 24 h 12"/>
                  <a:gd name="T6" fmla="*/ 39 w 8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3" y="8"/>
                    </a:moveTo>
                    <a:cubicBezTo>
                      <a:pt x="1" y="7"/>
                      <a:pt x="0" y="9"/>
                      <a:pt x="1" y="11"/>
                    </a:cubicBezTo>
                    <a:cubicBezTo>
                      <a:pt x="8" y="12"/>
                      <a:pt x="6" y="0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4" name="Freeform 2572">
                <a:extLst>
                  <a:ext uri="{FF2B5EF4-FFF2-40B4-BE49-F238E27FC236}">
                    <a16:creationId xmlns:a16="http://schemas.microsoft.com/office/drawing/2014/main" id="{AE917776-C964-45E4-81C1-43413B93F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208"/>
                <a:ext cx="18" cy="20"/>
              </a:xfrm>
              <a:custGeom>
                <a:avLst/>
                <a:gdLst>
                  <a:gd name="T0" fmla="*/ 41 w 10"/>
                  <a:gd name="T1" fmla="*/ 48 h 10"/>
                  <a:gd name="T2" fmla="*/ 36 w 10"/>
                  <a:gd name="T3" fmla="*/ 56 h 10"/>
                  <a:gd name="T4" fmla="*/ 58 w 10"/>
                  <a:gd name="T5" fmla="*/ 56 h 10"/>
                  <a:gd name="T6" fmla="*/ 52 w 10"/>
                  <a:gd name="T7" fmla="*/ 7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7" y="6"/>
                    </a:moveTo>
                    <a:cubicBezTo>
                      <a:pt x="7" y="6"/>
                      <a:pt x="7" y="7"/>
                      <a:pt x="6" y="7"/>
                    </a:cubicBezTo>
                    <a:cubicBezTo>
                      <a:pt x="8" y="8"/>
                      <a:pt x="9" y="8"/>
                      <a:pt x="10" y="7"/>
                    </a:cubicBezTo>
                    <a:cubicBezTo>
                      <a:pt x="8" y="0"/>
                      <a:pt x="0" y="10"/>
                      <a:pt x="9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5" name="Freeform 2573">
                <a:extLst>
                  <a:ext uri="{FF2B5EF4-FFF2-40B4-BE49-F238E27FC236}">
                    <a16:creationId xmlns:a16="http://schemas.microsoft.com/office/drawing/2014/main" id="{B49BDCB1-5BC4-44CD-9448-F872B31F0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185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6" name="Freeform 2574">
                <a:extLst>
                  <a:ext uri="{FF2B5EF4-FFF2-40B4-BE49-F238E27FC236}">
                    <a16:creationId xmlns:a16="http://schemas.microsoft.com/office/drawing/2014/main" id="{62D8832A-4A11-4314-BD74-CCF2EE9FD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1212"/>
                <a:ext cx="7" cy="4"/>
              </a:xfrm>
              <a:custGeom>
                <a:avLst/>
                <a:gdLst>
                  <a:gd name="T0" fmla="*/ 21 w 4"/>
                  <a:gd name="T1" fmla="*/ 8 h 2"/>
                  <a:gd name="T2" fmla="*/ 0 w 4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7" name="Freeform 2575">
                <a:extLst>
                  <a:ext uri="{FF2B5EF4-FFF2-40B4-BE49-F238E27FC236}">
                    <a16:creationId xmlns:a16="http://schemas.microsoft.com/office/drawing/2014/main" id="{16FD5A9A-A5C9-4D73-88C5-0A61390DB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267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7 w 7"/>
                  <a:gd name="T3" fmla="*/ 32 h 5"/>
                  <a:gd name="T4" fmla="*/ 45 w 7"/>
                  <a:gd name="T5" fmla="*/ 8 h 5"/>
                  <a:gd name="T6" fmla="*/ 20 w 7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2" y="1"/>
                      <a:pt x="0" y="2"/>
                      <a:pt x="1" y="4"/>
                    </a:cubicBezTo>
                    <a:cubicBezTo>
                      <a:pt x="4" y="5"/>
                      <a:pt x="6" y="4"/>
                      <a:pt x="7" y="1"/>
                    </a:cubicBezTo>
                    <a:cubicBezTo>
                      <a:pt x="5" y="1"/>
                      <a:pt x="4" y="1"/>
                      <a:pt x="3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8" name="Freeform 2576">
                <a:extLst>
                  <a:ext uri="{FF2B5EF4-FFF2-40B4-BE49-F238E27FC236}">
                    <a16:creationId xmlns:a16="http://schemas.microsoft.com/office/drawing/2014/main" id="{C039D255-2019-4B71-9445-A19FDD454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18"/>
                <a:ext cx="21" cy="20"/>
              </a:xfrm>
              <a:custGeom>
                <a:avLst/>
                <a:gdLst>
                  <a:gd name="T0" fmla="*/ 48 w 11"/>
                  <a:gd name="T1" fmla="*/ 24 h 10"/>
                  <a:gd name="T2" fmla="*/ 55 w 11"/>
                  <a:gd name="T3" fmla="*/ 56 h 10"/>
                  <a:gd name="T4" fmla="*/ 36 w 11"/>
                  <a:gd name="T5" fmla="*/ 3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7" y="3"/>
                    </a:moveTo>
                    <a:cubicBezTo>
                      <a:pt x="0" y="2"/>
                      <a:pt x="4" y="10"/>
                      <a:pt x="8" y="7"/>
                    </a:cubicBezTo>
                    <a:cubicBezTo>
                      <a:pt x="11" y="4"/>
                      <a:pt x="7" y="0"/>
                      <a:pt x="5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59" name="Freeform 2577">
                <a:extLst>
                  <a:ext uri="{FF2B5EF4-FFF2-40B4-BE49-F238E27FC236}">
                    <a16:creationId xmlns:a16="http://schemas.microsoft.com/office/drawing/2014/main" id="{92308BEF-D88B-4897-941D-5F47412F6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1774"/>
                <a:ext cx="18" cy="21"/>
              </a:xfrm>
              <a:custGeom>
                <a:avLst/>
                <a:gdLst>
                  <a:gd name="T0" fmla="*/ 45 w 10"/>
                  <a:gd name="T1" fmla="*/ 69 h 11"/>
                  <a:gd name="T2" fmla="*/ 36 w 10"/>
                  <a:gd name="T3" fmla="*/ 55 h 11"/>
                  <a:gd name="T4" fmla="*/ 23 w 10"/>
                  <a:gd name="T5" fmla="*/ 76 h 11"/>
                  <a:gd name="T6" fmla="*/ 29 w 10"/>
                  <a:gd name="T7" fmla="*/ 0 h 11"/>
                  <a:gd name="T8" fmla="*/ 29 w 10"/>
                  <a:gd name="T9" fmla="*/ 3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8" y="10"/>
                    </a:moveTo>
                    <a:cubicBezTo>
                      <a:pt x="8" y="9"/>
                      <a:pt x="7" y="8"/>
                      <a:pt x="6" y="8"/>
                    </a:cubicBezTo>
                    <a:cubicBezTo>
                      <a:pt x="5" y="9"/>
                      <a:pt x="4" y="10"/>
                      <a:pt x="4" y="11"/>
                    </a:cubicBezTo>
                    <a:cubicBezTo>
                      <a:pt x="9" y="10"/>
                      <a:pt x="10" y="0"/>
                      <a:pt x="5" y="0"/>
                    </a:cubicBezTo>
                    <a:cubicBezTo>
                      <a:pt x="1" y="0"/>
                      <a:pt x="0" y="8"/>
                      <a:pt x="5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0" name="Freeform 2578">
                <a:extLst>
                  <a:ext uri="{FF2B5EF4-FFF2-40B4-BE49-F238E27FC236}">
                    <a16:creationId xmlns:a16="http://schemas.microsoft.com/office/drawing/2014/main" id="{E691BF40-EBB9-4586-968A-61B447671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1805"/>
                <a:ext cx="18" cy="22"/>
              </a:xfrm>
              <a:custGeom>
                <a:avLst/>
                <a:gdLst>
                  <a:gd name="T0" fmla="*/ 29 w 10"/>
                  <a:gd name="T1" fmla="*/ 16 h 11"/>
                  <a:gd name="T2" fmla="*/ 16 w 10"/>
                  <a:gd name="T3" fmla="*/ 80 h 11"/>
                  <a:gd name="T4" fmla="*/ 41 w 10"/>
                  <a:gd name="T5" fmla="*/ 24 h 11"/>
                  <a:gd name="T6" fmla="*/ 7 w 10"/>
                  <a:gd name="T7" fmla="*/ 88 h 11"/>
                  <a:gd name="T8" fmla="*/ 23 w 10"/>
                  <a:gd name="T9" fmla="*/ 8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5" y="2"/>
                    </a:moveTo>
                    <a:cubicBezTo>
                      <a:pt x="2" y="3"/>
                      <a:pt x="0" y="7"/>
                      <a:pt x="3" y="10"/>
                    </a:cubicBezTo>
                    <a:cubicBezTo>
                      <a:pt x="5" y="10"/>
                      <a:pt x="10" y="6"/>
                      <a:pt x="7" y="3"/>
                    </a:cubicBezTo>
                    <a:cubicBezTo>
                      <a:pt x="3" y="0"/>
                      <a:pt x="0" y="8"/>
                      <a:pt x="1" y="11"/>
                    </a:cubicBezTo>
                    <a:cubicBezTo>
                      <a:pt x="2" y="11"/>
                      <a:pt x="3" y="11"/>
                      <a:pt x="4" y="1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1" name="Freeform 2579">
                <a:extLst>
                  <a:ext uri="{FF2B5EF4-FFF2-40B4-BE49-F238E27FC236}">
                    <a16:creationId xmlns:a16="http://schemas.microsoft.com/office/drawing/2014/main" id="{05D9DB6E-03B4-4533-8DFE-7CF1B52C9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827"/>
                <a:ext cx="31" cy="21"/>
              </a:xfrm>
              <a:custGeom>
                <a:avLst/>
                <a:gdLst>
                  <a:gd name="T0" fmla="*/ 53 w 17"/>
                  <a:gd name="T1" fmla="*/ 55 h 11"/>
                  <a:gd name="T2" fmla="*/ 53 w 17"/>
                  <a:gd name="T3" fmla="*/ 8 h 11"/>
                  <a:gd name="T4" fmla="*/ 13 w 17"/>
                  <a:gd name="T5" fmla="*/ 76 h 11"/>
                  <a:gd name="T6" fmla="*/ 49 w 17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9" y="8"/>
                    </a:moveTo>
                    <a:cubicBezTo>
                      <a:pt x="4" y="8"/>
                      <a:pt x="5" y="0"/>
                      <a:pt x="9" y="1"/>
                    </a:cubicBezTo>
                    <a:cubicBezTo>
                      <a:pt x="17" y="3"/>
                      <a:pt x="6" y="11"/>
                      <a:pt x="2" y="11"/>
                    </a:cubicBezTo>
                    <a:cubicBezTo>
                      <a:pt x="0" y="6"/>
                      <a:pt x="6" y="3"/>
                      <a:pt x="8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2" name="Freeform 2580">
                <a:extLst>
                  <a:ext uri="{FF2B5EF4-FFF2-40B4-BE49-F238E27FC236}">
                    <a16:creationId xmlns:a16="http://schemas.microsoft.com/office/drawing/2014/main" id="{A8AD830F-F475-43FE-94B3-6A993AE57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848"/>
                <a:ext cx="11" cy="20"/>
              </a:xfrm>
              <a:custGeom>
                <a:avLst/>
                <a:gdLst>
                  <a:gd name="T0" fmla="*/ 24 w 6"/>
                  <a:gd name="T1" fmla="*/ 32 h 10"/>
                  <a:gd name="T2" fmla="*/ 7 w 6"/>
                  <a:gd name="T3" fmla="*/ 64 h 10"/>
                  <a:gd name="T4" fmla="*/ 0 w 6"/>
                  <a:gd name="T5" fmla="*/ 24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1" y="3"/>
                      <a:pt x="0" y="6"/>
                      <a:pt x="1" y="8"/>
                    </a:cubicBezTo>
                    <a:cubicBezTo>
                      <a:pt x="6" y="10"/>
                      <a:pt x="5" y="0"/>
                      <a:pt x="0" y="3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3" name="Freeform 2581">
                <a:extLst>
                  <a:ext uri="{FF2B5EF4-FFF2-40B4-BE49-F238E27FC236}">
                    <a16:creationId xmlns:a16="http://schemas.microsoft.com/office/drawing/2014/main" id="{6643B8FF-8DF9-4C88-8334-C6DA28683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805"/>
                <a:ext cx="11" cy="10"/>
              </a:xfrm>
              <a:custGeom>
                <a:avLst/>
                <a:gdLst>
                  <a:gd name="T0" fmla="*/ 31 w 6"/>
                  <a:gd name="T1" fmla="*/ 0 h 5"/>
                  <a:gd name="T2" fmla="*/ 20 w 6"/>
                  <a:gd name="T3" fmla="*/ 24 h 5"/>
                  <a:gd name="T4" fmla="*/ 31 w 6"/>
                  <a:gd name="T5" fmla="*/ 0 h 5"/>
                  <a:gd name="T6" fmla="*/ 24 w 6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5" y="3"/>
                      <a:pt x="6" y="2"/>
                      <a:pt x="5" y="0"/>
                    </a:cubicBezTo>
                    <a:cubicBezTo>
                      <a:pt x="1" y="0"/>
                      <a:pt x="0" y="5"/>
                      <a:pt x="4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4" name="Freeform 2582">
                <a:extLst>
                  <a:ext uri="{FF2B5EF4-FFF2-40B4-BE49-F238E27FC236}">
                    <a16:creationId xmlns:a16="http://schemas.microsoft.com/office/drawing/2014/main" id="{C8BAA84F-9DF4-4215-BFD1-B37E3E7A8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1890"/>
                <a:ext cx="22" cy="17"/>
              </a:xfrm>
              <a:custGeom>
                <a:avLst/>
                <a:gdLst>
                  <a:gd name="T0" fmla="*/ 31 w 12"/>
                  <a:gd name="T1" fmla="*/ 40 h 9"/>
                  <a:gd name="T2" fmla="*/ 20 w 12"/>
                  <a:gd name="T3" fmla="*/ 28 h 9"/>
                  <a:gd name="T4" fmla="*/ 24 w 12"/>
                  <a:gd name="T5" fmla="*/ 5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5" y="6"/>
                    </a:moveTo>
                    <a:cubicBezTo>
                      <a:pt x="2" y="9"/>
                      <a:pt x="0" y="6"/>
                      <a:pt x="3" y="4"/>
                    </a:cubicBezTo>
                    <a:cubicBezTo>
                      <a:pt x="8" y="0"/>
                      <a:pt x="12" y="9"/>
                      <a:pt x="4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5" name="Freeform 2583">
                <a:extLst>
                  <a:ext uri="{FF2B5EF4-FFF2-40B4-BE49-F238E27FC236}">
                    <a16:creationId xmlns:a16="http://schemas.microsoft.com/office/drawing/2014/main" id="{4364A891-88A1-4E2F-A5B3-E2C034BE1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907"/>
                <a:ext cx="28" cy="30"/>
              </a:xfrm>
              <a:custGeom>
                <a:avLst/>
                <a:gdLst>
                  <a:gd name="T0" fmla="*/ 97 w 15"/>
                  <a:gd name="T1" fmla="*/ 24 h 15"/>
                  <a:gd name="T2" fmla="*/ 45 w 15"/>
                  <a:gd name="T3" fmla="*/ 56 h 15"/>
                  <a:gd name="T4" fmla="*/ 77 w 15"/>
                  <a:gd name="T5" fmla="*/ 64 h 15"/>
                  <a:gd name="T6" fmla="*/ 13 w 15"/>
                  <a:gd name="T7" fmla="*/ 64 h 15"/>
                  <a:gd name="T8" fmla="*/ 13 w 15"/>
                  <a:gd name="T9" fmla="*/ 56 h 15"/>
                  <a:gd name="T10" fmla="*/ 21 w 15"/>
                  <a:gd name="T11" fmla="*/ 12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5" y="3"/>
                    </a:moveTo>
                    <a:cubicBezTo>
                      <a:pt x="11" y="0"/>
                      <a:pt x="7" y="3"/>
                      <a:pt x="7" y="7"/>
                    </a:cubicBezTo>
                    <a:cubicBezTo>
                      <a:pt x="7" y="11"/>
                      <a:pt x="11" y="11"/>
                      <a:pt x="12" y="8"/>
                    </a:cubicBezTo>
                    <a:cubicBezTo>
                      <a:pt x="13" y="1"/>
                      <a:pt x="3" y="3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0" y="9"/>
                      <a:pt x="1" y="13"/>
                      <a:pt x="3" y="1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766" name="Freeform 2584">
                <a:extLst>
                  <a:ext uri="{FF2B5EF4-FFF2-40B4-BE49-F238E27FC236}">
                    <a16:creationId xmlns:a16="http://schemas.microsoft.com/office/drawing/2014/main" id="{BD77E204-5C28-453E-B3FB-243795AC2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992"/>
                <a:ext cx="37" cy="35"/>
              </a:xfrm>
              <a:custGeom>
                <a:avLst/>
                <a:gdLst>
                  <a:gd name="T0" fmla="*/ 57 w 20"/>
                  <a:gd name="T1" fmla="*/ 23 h 18"/>
                  <a:gd name="T2" fmla="*/ 0 w 20"/>
                  <a:gd name="T3" fmla="*/ 45 h 18"/>
                  <a:gd name="T4" fmla="*/ 57 w 20"/>
                  <a:gd name="T5" fmla="*/ 53 h 18"/>
                  <a:gd name="T6" fmla="*/ 7 w 20"/>
                  <a:gd name="T7" fmla="*/ 132 h 18"/>
                  <a:gd name="T8" fmla="*/ 65 w 20"/>
                  <a:gd name="T9" fmla="*/ 37 h 18"/>
                  <a:gd name="T10" fmla="*/ 89 w 20"/>
                  <a:gd name="T11" fmla="*/ 88 h 18"/>
                  <a:gd name="T12" fmla="*/ 96 w 20"/>
                  <a:gd name="T13" fmla="*/ 7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18">
                    <a:moveTo>
                      <a:pt x="9" y="3"/>
                    </a:moveTo>
                    <a:cubicBezTo>
                      <a:pt x="5" y="2"/>
                      <a:pt x="0" y="0"/>
                      <a:pt x="0" y="6"/>
                    </a:cubicBezTo>
                    <a:cubicBezTo>
                      <a:pt x="0" y="12"/>
                      <a:pt x="7" y="11"/>
                      <a:pt x="9" y="7"/>
                    </a:cubicBezTo>
                    <a:cubicBezTo>
                      <a:pt x="4" y="9"/>
                      <a:pt x="3" y="14"/>
                      <a:pt x="1" y="18"/>
                    </a:cubicBezTo>
                    <a:cubicBezTo>
                      <a:pt x="2" y="13"/>
                      <a:pt x="3" y="4"/>
                      <a:pt x="10" y="5"/>
                    </a:cubicBezTo>
                    <a:cubicBezTo>
                      <a:pt x="15" y="6"/>
                      <a:pt x="20" y="14"/>
                      <a:pt x="14" y="12"/>
                    </a:cubicBezTo>
                    <a:cubicBezTo>
                      <a:pt x="14" y="11"/>
                      <a:pt x="15" y="11"/>
                      <a:pt x="15" y="1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0298" name="Group 2585">
              <a:extLst>
                <a:ext uri="{FF2B5EF4-FFF2-40B4-BE49-F238E27FC236}">
                  <a16:creationId xmlns:a16="http://schemas.microsoft.com/office/drawing/2014/main" id="{A1912E65-F53B-4914-8947-37E391F84F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6" y="1139"/>
              <a:ext cx="740" cy="1177"/>
              <a:chOff x="2676" y="1139"/>
              <a:chExt cx="740" cy="1177"/>
            </a:xfrm>
          </p:grpSpPr>
          <p:sp>
            <p:nvSpPr>
              <p:cNvPr id="90367" name="Freeform 2586">
                <a:extLst>
                  <a:ext uri="{FF2B5EF4-FFF2-40B4-BE49-F238E27FC236}">
                    <a16:creationId xmlns:a16="http://schemas.microsoft.com/office/drawing/2014/main" id="{171DD921-0BD6-4C24-BC77-8BA38C013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155"/>
                <a:ext cx="18" cy="27"/>
              </a:xfrm>
              <a:custGeom>
                <a:avLst/>
                <a:gdLst>
                  <a:gd name="T0" fmla="*/ 52 w 10"/>
                  <a:gd name="T1" fmla="*/ 29 h 14"/>
                  <a:gd name="T2" fmla="*/ 23 w 10"/>
                  <a:gd name="T3" fmla="*/ 93 h 14"/>
                  <a:gd name="T4" fmla="*/ 36 w 10"/>
                  <a:gd name="T5" fmla="*/ 29 h 14"/>
                  <a:gd name="T6" fmla="*/ 45 w 10"/>
                  <a:gd name="T7" fmla="*/ 5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9" y="4"/>
                    </a:moveTo>
                    <a:cubicBezTo>
                      <a:pt x="3" y="0"/>
                      <a:pt x="0" y="12"/>
                      <a:pt x="4" y="13"/>
                    </a:cubicBezTo>
                    <a:cubicBezTo>
                      <a:pt x="10" y="14"/>
                      <a:pt x="9" y="6"/>
                      <a:pt x="6" y="4"/>
                    </a:cubicBezTo>
                    <a:cubicBezTo>
                      <a:pt x="6" y="6"/>
                      <a:pt x="7" y="6"/>
                      <a:pt x="8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68" name="Freeform 2587">
                <a:extLst>
                  <a:ext uri="{FF2B5EF4-FFF2-40B4-BE49-F238E27FC236}">
                    <a16:creationId xmlns:a16="http://schemas.microsoft.com/office/drawing/2014/main" id="{DC024D72-3D55-4BC8-B475-FE9161879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2143"/>
                <a:ext cx="22" cy="21"/>
              </a:xfrm>
              <a:custGeom>
                <a:avLst/>
                <a:gdLst>
                  <a:gd name="T0" fmla="*/ 7 w 12"/>
                  <a:gd name="T1" fmla="*/ 76 h 11"/>
                  <a:gd name="T2" fmla="*/ 13 w 12"/>
                  <a:gd name="T3" fmla="*/ 76 h 11"/>
                  <a:gd name="T4" fmla="*/ 13 w 12"/>
                  <a:gd name="T5" fmla="*/ 6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1" y="11"/>
                    </a:moveTo>
                    <a:cubicBezTo>
                      <a:pt x="0" y="0"/>
                      <a:pt x="12" y="11"/>
                      <a:pt x="2" y="11"/>
                    </a:cubicBezTo>
                    <a:cubicBezTo>
                      <a:pt x="2" y="10"/>
                      <a:pt x="2" y="10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69" name="Freeform 2588">
                <a:extLst>
                  <a:ext uri="{FF2B5EF4-FFF2-40B4-BE49-F238E27FC236}">
                    <a16:creationId xmlns:a16="http://schemas.microsoft.com/office/drawing/2014/main" id="{10AE46A6-EC02-439D-864B-1003DB0EE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204"/>
                <a:ext cx="25" cy="25"/>
              </a:xfrm>
              <a:custGeom>
                <a:avLst/>
                <a:gdLst>
                  <a:gd name="T0" fmla="*/ 23 w 14"/>
                  <a:gd name="T1" fmla="*/ 0 h 13"/>
                  <a:gd name="T2" fmla="*/ 7 w 14"/>
                  <a:gd name="T3" fmla="*/ 48 h 13"/>
                  <a:gd name="T4" fmla="*/ 41 w 14"/>
                  <a:gd name="T5" fmla="*/ 15 h 13"/>
                  <a:gd name="T6" fmla="*/ 73 w 14"/>
                  <a:gd name="T7" fmla="*/ 92 h 13"/>
                  <a:gd name="T8" fmla="*/ 80 w 14"/>
                  <a:gd name="T9" fmla="*/ 8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4" y="0"/>
                    </a:moveTo>
                    <a:cubicBezTo>
                      <a:pt x="1" y="0"/>
                      <a:pt x="0" y="4"/>
                      <a:pt x="1" y="7"/>
                    </a:cubicBezTo>
                    <a:cubicBezTo>
                      <a:pt x="4" y="7"/>
                      <a:pt x="8" y="5"/>
                      <a:pt x="7" y="2"/>
                    </a:cubicBezTo>
                    <a:cubicBezTo>
                      <a:pt x="7" y="3"/>
                      <a:pt x="11" y="11"/>
                      <a:pt x="13" y="13"/>
                    </a:cubicBezTo>
                    <a:cubicBezTo>
                      <a:pt x="13" y="13"/>
                      <a:pt x="14" y="12"/>
                      <a:pt x="14" y="12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0" name="Freeform 2589">
                <a:extLst>
                  <a:ext uri="{FF2B5EF4-FFF2-40B4-BE49-F238E27FC236}">
                    <a16:creationId xmlns:a16="http://schemas.microsoft.com/office/drawing/2014/main" id="{D6279FEC-1024-4567-9408-44971071E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225"/>
                <a:ext cx="11" cy="12"/>
              </a:xfrm>
              <a:custGeom>
                <a:avLst/>
                <a:gdLst>
                  <a:gd name="T0" fmla="*/ 20 w 6"/>
                  <a:gd name="T1" fmla="*/ 8 h 6"/>
                  <a:gd name="T2" fmla="*/ 7 w 6"/>
                  <a:gd name="T3" fmla="*/ 40 h 6"/>
                  <a:gd name="T4" fmla="*/ 13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3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4" y="6"/>
                      <a:pt x="6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1" name="Freeform 2590">
                <a:extLst>
                  <a:ext uri="{FF2B5EF4-FFF2-40B4-BE49-F238E27FC236}">
                    <a16:creationId xmlns:a16="http://schemas.microsoft.com/office/drawing/2014/main" id="{4D6A5064-934E-4D13-8D46-97A155D97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2208"/>
                <a:ext cx="24" cy="33"/>
              </a:xfrm>
              <a:custGeom>
                <a:avLst/>
                <a:gdLst>
                  <a:gd name="T0" fmla="*/ 24 w 13"/>
                  <a:gd name="T1" fmla="*/ 45 h 17"/>
                  <a:gd name="T2" fmla="*/ 7 w 13"/>
                  <a:gd name="T3" fmla="*/ 101 h 17"/>
                  <a:gd name="T4" fmla="*/ 20 w 13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4" y="6"/>
                    </a:moveTo>
                    <a:cubicBezTo>
                      <a:pt x="1" y="7"/>
                      <a:pt x="0" y="11"/>
                      <a:pt x="1" y="14"/>
                    </a:cubicBezTo>
                    <a:cubicBezTo>
                      <a:pt x="13" y="17"/>
                      <a:pt x="5" y="0"/>
                      <a:pt x="3" y="9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2" name="Freeform 2591">
                <a:extLst>
                  <a:ext uri="{FF2B5EF4-FFF2-40B4-BE49-F238E27FC236}">
                    <a16:creationId xmlns:a16="http://schemas.microsoft.com/office/drawing/2014/main" id="{C2C33B92-FB43-4B13-944C-43DA04AD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172"/>
                <a:ext cx="18" cy="16"/>
              </a:xfrm>
              <a:custGeom>
                <a:avLst/>
                <a:gdLst>
                  <a:gd name="T0" fmla="*/ 45 w 10"/>
                  <a:gd name="T1" fmla="*/ 64 h 8"/>
                  <a:gd name="T2" fmla="*/ 13 w 10"/>
                  <a:gd name="T3" fmla="*/ 56 h 8"/>
                  <a:gd name="T4" fmla="*/ 29 w 10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8" y="8"/>
                    </a:moveTo>
                    <a:cubicBezTo>
                      <a:pt x="6" y="7"/>
                      <a:pt x="4" y="7"/>
                      <a:pt x="2" y="7"/>
                    </a:cubicBezTo>
                    <a:cubicBezTo>
                      <a:pt x="0" y="0"/>
                      <a:pt x="10" y="3"/>
                      <a:pt x="5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3" name="Freeform 2592">
                <a:extLst>
                  <a:ext uri="{FF2B5EF4-FFF2-40B4-BE49-F238E27FC236}">
                    <a16:creationId xmlns:a16="http://schemas.microsoft.com/office/drawing/2014/main" id="{E9D8D85C-DA4B-4ECD-AE04-6BE60F3BC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139"/>
                <a:ext cx="10" cy="14"/>
              </a:xfrm>
              <a:custGeom>
                <a:avLst/>
                <a:gdLst>
                  <a:gd name="T0" fmla="*/ 16 w 5"/>
                  <a:gd name="T1" fmla="*/ 24 h 7"/>
                  <a:gd name="T2" fmla="*/ 0 w 5"/>
                  <a:gd name="T3" fmla="*/ 48 h 7"/>
                  <a:gd name="T4" fmla="*/ 8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4" y="7"/>
                      <a:pt x="5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4" name="Freeform 2593">
                <a:extLst>
                  <a:ext uri="{FF2B5EF4-FFF2-40B4-BE49-F238E27FC236}">
                    <a16:creationId xmlns:a16="http://schemas.microsoft.com/office/drawing/2014/main" id="{0CB6BD0C-4ECA-4667-AD95-2E9CA0DD1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2011"/>
                <a:ext cx="18" cy="30"/>
              </a:xfrm>
              <a:custGeom>
                <a:avLst/>
                <a:gdLst>
                  <a:gd name="T0" fmla="*/ 29 w 10"/>
                  <a:gd name="T1" fmla="*/ 32 h 15"/>
                  <a:gd name="T2" fmla="*/ 23 w 10"/>
                  <a:gd name="T3" fmla="*/ 24 h 15"/>
                  <a:gd name="T4" fmla="*/ 36 w 10"/>
                  <a:gd name="T5" fmla="*/ 96 h 15"/>
                  <a:gd name="T6" fmla="*/ 16 w 10"/>
                  <a:gd name="T7" fmla="*/ 8 h 15"/>
                  <a:gd name="T8" fmla="*/ 16 w 10"/>
                  <a:gd name="T9" fmla="*/ 3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5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0" y="5"/>
                      <a:pt x="0" y="15"/>
                      <a:pt x="6" y="12"/>
                    </a:cubicBezTo>
                    <a:cubicBezTo>
                      <a:pt x="10" y="9"/>
                      <a:pt x="7" y="0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5" name="Freeform 2594">
                <a:extLst>
                  <a:ext uri="{FF2B5EF4-FFF2-40B4-BE49-F238E27FC236}">
                    <a16:creationId xmlns:a16="http://schemas.microsoft.com/office/drawing/2014/main" id="{A095F012-7699-4ECF-826E-FE0AF49C5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2029"/>
                <a:ext cx="20" cy="18"/>
              </a:xfrm>
              <a:custGeom>
                <a:avLst/>
                <a:gdLst>
                  <a:gd name="T0" fmla="*/ 49 w 11"/>
                  <a:gd name="T1" fmla="*/ 48 h 9"/>
                  <a:gd name="T2" fmla="*/ 36 w 11"/>
                  <a:gd name="T3" fmla="*/ 8 h 9"/>
                  <a:gd name="T4" fmla="*/ 0 w 11"/>
                  <a:gd name="T5" fmla="*/ 72 h 9"/>
                  <a:gd name="T6" fmla="*/ 13 w 11"/>
                  <a:gd name="T7" fmla="*/ 5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8" y="6"/>
                    </a:moveTo>
                    <a:cubicBezTo>
                      <a:pt x="2" y="9"/>
                      <a:pt x="2" y="0"/>
                      <a:pt x="6" y="1"/>
                    </a:cubicBezTo>
                    <a:cubicBezTo>
                      <a:pt x="11" y="3"/>
                      <a:pt x="3" y="9"/>
                      <a:pt x="0" y="9"/>
                    </a:cubicBezTo>
                    <a:cubicBezTo>
                      <a:pt x="1" y="8"/>
                      <a:pt x="1" y="8"/>
                      <a:pt x="2" y="7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6" name="Freeform 2595">
                <a:extLst>
                  <a:ext uri="{FF2B5EF4-FFF2-40B4-BE49-F238E27FC236}">
                    <a16:creationId xmlns:a16="http://schemas.microsoft.com/office/drawing/2014/main" id="{C7261B9E-E3AE-4D40-B73B-58CD79A38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060"/>
                <a:ext cx="5" cy="6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4 h 3"/>
                  <a:gd name="T4" fmla="*/ 13 w 3"/>
                  <a:gd name="T5" fmla="*/ 16 h 3"/>
                  <a:gd name="T6" fmla="*/ 8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7" name="Freeform 2596">
                <a:extLst>
                  <a:ext uri="{FF2B5EF4-FFF2-40B4-BE49-F238E27FC236}">
                    <a16:creationId xmlns:a16="http://schemas.microsoft.com/office/drawing/2014/main" id="{EDE40EFA-A34C-414A-A888-CD36AF5E0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2084"/>
                <a:ext cx="26" cy="29"/>
              </a:xfrm>
              <a:custGeom>
                <a:avLst/>
                <a:gdLst>
                  <a:gd name="T0" fmla="*/ 65 w 14"/>
                  <a:gd name="T1" fmla="*/ 72 h 15"/>
                  <a:gd name="T2" fmla="*/ 32 w 14"/>
                  <a:gd name="T3" fmla="*/ 101 h 15"/>
                  <a:gd name="T4" fmla="*/ 7 w 14"/>
                  <a:gd name="T5" fmla="*/ 7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0" y="10"/>
                    </a:moveTo>
                    <a:cubicBezTo>
                      <a:pt x="4" y="7"/>
                      <a:pt x="0" y="15"/>
                      <a:pt x="5" y="14"/>
                    </a:cubicBezTo>
                    <a:cubicBezTo>
                      <a:pt x="14" y="14"/>
                      <a:pt x="3" y="0"/>
                      <a:pt x="1" y="1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8" name="Freeform 2597">
                <a:extLst>
                  <a:ext uri="{FF2B5EF4-FFF2-40B4-BE49-F238E27FC236}">
                    <a16:creationId xmlns:a16="http://schemas.microsoft.com/office/drawing/2014/main" id="{742D0C33-F159-498E-BBB4-FCB4B4D03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1" y="1948"/>
                <a:ext cx="18" cy="16"/>
              </a:xfrm>
              <a:custGeom>
                <a:avLst/>
                <a:gdLst>
                  <a:gd name="T0" fmla="*/ 23 w 10"/>
                  <a:gd name="T1" fmla="*/ 24 h 8"/>
                  <a:gd name="T2" fmla="*/ 16 w 10"/>
                  <a:gd name="T3" fmla="*/ 0 h 8"/>
                  <a:gd name="T4" fmla="*/ 0 w 10"/>
                  <a:gd name="T5" fmla="*/ 56 h 8"/>
                  <a:gd name="T6" fmla="*/ 41 w 10"/>
                  <a:gd name="T7" fmla="*/ 0 h 8"/>
                  <a:gd name="T8" fmla="*/ 58 w 10"/>
                  <a:gd name="T9" fmla="*/ 6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4" y="3"/>
                    </a:moveTo>
                    <a:cubicBezTo>
                      <a:pt x="4" y="2"/>
                      <a:pt x="4" y="1"/>
                      <a:pt x="3" y="0"/>
                    </a:cubicBezTo>
                    <a:cubicBezTo>
                      <a:pt x="1" y="2"/>
                      <a:pt x="0" y="4"/>
                      <a:pt x="0" y="7"/>
                    </a:cubicBezTo>
                    <a:cubicBezTo>
                      <a:pt x="4" y="7"/>
                      <a:pt x="10" y="4"/>
                      <a:pt x="7" y="0"/>
                    </a:cubicBezTo>
                    <a:cubicBezTo>
                      <a:pt x="9" y="3"/>
                      <a:pt x="9" y="6"/>
                      <a:pt x="10" y="8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79" name="Freeform 2598">
                <a:extLst>
                  <a:ext uri="{FF2B5EF4-FFF2-40B4-BE49-F238E27FC236}">
                    <a16:creationId xmlns:a16="http://schemas.microsoft.com/office/drawing/2014/main" id="{3F6442BE-5EA9-4734-B031-D56D60341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1956"/>
                <a:ext cx="17" cy="12"/>
              </a:xfrm>
              <a:custGeom>
                <a:avLst/>
                <a:gdLst>
                  <a:gd name="T0" fmla="*/ 60 w 9"/>
                  <a:gd name="T1" fmla="*/ 32 h 6"/>
                  <a:gd name="T2" fmla="*/ 21 w 9"/>
                  <a:gd name="T3" fmla="*/ 48 h 6"/>
                  <a:gd name="T4" fmla="*/ 32 w 9"/>
                  <a:gd name="T5" fmla="*/ 0 h 6"/>
                  <a:gd name="T6" fmla="*/ 0 w 9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4"/>
                    </a:moveTo>
                    <a:cubicBezTo>
                      <a:pt x="7" y="3"/>
                      <a:pt x="4" y="3"/>
                      <a:pt x="3" y="6"/>
                    </a:cubicBezTo>
                    <a:cubicBezTo>
                      <a:pt x="6" y="5"/>
                      <a:pt x="7" y="2"/>
                      <a:pt x="5" y="0"/>
                    </a:cubicBezTo>
                    <a:cubicBezTo>
                      <a:pt x="2" y="2"/>
                      <a:pt x="0" y="4"/>
                      <a:pt x="0" y="6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0" name="Freeform 2599">
                <a:extLst>
                  <a:ext uri="{FF2B5EF4-FFF2-40B4-BE49-F238E27FC236}">
                    <a16:creationId xmlns:a16="http://schemas.microsoft.com/office/drawing/2014/main" id="{BB4FBD90-E885-42E1-92B3-B60D582FA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2" y="1850"/>
                <a:ext cx="24" cy="22"/>
              </a:xfrm>
              <a:custGeom>
                <a:avLst/>
                <a:gdLst>
                  <a:gd name="T0" fmla="*/ 44 w 13"/>
                  <a:gd name="T1" fmla="*/ 32 h 11"/>
                  <a:gd name="T2" fmla="*/ 13 w 13"/>
                  <a:gd name="T3" fmla="*/ 88 h 11"/>
                  <a:gd name="T4" fmla="*/ 13 w 13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7" y="4"/>
                    </a:moveTo>
                    <a:cubicBezTo>
                      <a:pt x="4" y="5"/>
                      <a:pt x="0" y="7"/>
                      <a:pt x="2" y="11"/>
                    </a:cubicBezTo>
                    <a:cubicBezTo>
                      <a:pt x="13" y="11"/>
                      <a:pt x="6" y="0"/>
                      <a:pt x="2" y="5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1" name="Freeform 2600">
                <a:extLst>
                  <a:ext uri="{FF2B5EF4-FFF2-40B4-BE49-F238E27FC236}">
                    <a16:creationId xmlns:a16="http://schemas.microsoft.com/office/drawing/2014/main" id="{F622B2BE-710E-4D23-9B07-ACD71CBD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854"/>
                <a:ext cx="12" cy="28"/>
              </a:xfrm>
              <a:custGeom>
                <a:avLst/>
                <a:gdLst>
                  <a:gd name="T0" fmla="*/ 26 w 7"/>
                  <a:gd name="T1" fmla="*/ 0 h 14"/>
                  <a:gd name="T2" fmla="*/ 21 w 7"/>
                  <a:gd name="T3" fmla="*/ 48 h 14"/>
                  <a:gd name="T4" fmla="*/ 36 w 7"/>
                  <a:gd name="T5" fmla="*/ 24 h 14"/>
                  <a:gd name="T6" fmla="*/ 5 w 7"/>
                  <a:gd name="T7" fmla="*/ 112 h 14"/>
                  <a:gd name="T8" fmla="*/ 36 w 7"/>
                  <a:gd name="T9" fmla="*/ 3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5" y="0"/>
                    </a:moveTo>
                    <a:cubicBezTo>
                      <a:pt x="5" y="2"/>
                      <a:pt x="4" y="4"/>
                      <a:pt x="4" y="6"/>
                    </a:cubicBezTo>
                    <a:cubicBezTo>
                      <a:pt x="6" y="6"/>
                      <a:pt x="7" y="5"/>
                      <a:pt x="7" y="3"/>
                    </a:cubicBezTo>
                    <a:cubicBezTo>
                      <a:pt x="2" y="2"/>
                      <a:pt x="0" y="10"/>
                      <a:pt x="1" y="14"/>
                    </a:cubicBezTo>
                    <a:cubicBezTo>
                      <a:pt x="6" y="14"/>
                      <a:pt x="7" y="8"/>
                      <a:pt x="7" y="4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2" name="Freeform 2601">
                <a:extLst>
                  <a:ext uri="{FF2B5EF4-FFF2-40B4-BE49-F238E27FC236}">
                    <a16:creationId xmlns:a16="http://schemas.microsoft.com/office/drawing/2014/main" id="{3C242688-1464-491E-8A3F-E90D94145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294"/>
                <a:ext cx="31" cy="22"/>
              </a:xfrm>
              <a:custGeom>
                <a:avLst/>
                <a:gdLst>
                  <a:gd name="T0" fmla="*/ 24 w 17"/>
                  <a:gd name="T1" fmla="*/ 40 h 11"/>
                  <a:gd name="T2" fmla="*/ 0 w 17"/>
                  <a:gd name="T3" fmla="*/ 88 h 11"/>
                  <a:gd name="T4" fmla="*/ 36 w 17"/>
                  <a:gd name="T5" fmla="*/ 16 h 11"/>
                  <a:gd name="T6" fmla="*/ 97 w 17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4" y="5"/>
                    </a:moveTo>
                    <a:cubicBezTo>
                      <a:pt x="2" y="7"/>
                      <a:pt x="0" y="9"/>
                      <a:pt x="0" y="11"/>
                    </a:cubicBezTo>
                    <a:cubicBezTo>
                      <a:pt x="4" y="10"/>
                      <a:pt x="6" y="6"/>
                      <a:pt x="6" y="2"/>
                    </a:cubicBezTo>
                    <a:cubicBezTo>
                      <a:pt x="10" y="5"/>
                      <a:pt x="17" y="8"/>
                      <a:pt x="16" y="0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3" name="Freeform 2602">
                <a:extLst>
                  <a:ext uri="{FF2B5EF4-FFF2-40B4-BE49-F238E27FC236}">
                    <a16:creationId xmlns:a16="http://schemas.microsoft.com/office/drawing/2014/main" id="{B1A087E1-9ED9-4F6E-8315-BD8D7EC6B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2278"/>
                <a:ext cx="8" cy="12"/>
              </a:xfrm>
              <a:custGeom>
                <a:avLst/>
                <a:gdLst>
                  <a:gd name="T0" fmla="*/ 32 w 4"/>
                  <a:gd name="T1" fmla="*/ 48 h 6"/>
                  <a:gd name="T2" fmla="*/ 32 w 4"/>
                  <a:gd name="T3" fmla="*/ 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1" y="6"/>
                      <a:pt x="0" y="0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4" name="Freeform 2603">
                <a:extLst>
                  <a:ext uri="{FF2B5EF4-FFF2-40B4-BE49-F238E27FC236}">
                    <a16:creationId xmlns:a16="http://schemas.microsoft.com/office/drawing/2014/main" id="{B7752466-50FA-4536-88F0-EC6355883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316"/>
                <a:ext cx="17" cy="12"/>
              </a:xfrm>
              <a:custGeom>
                <a:avLst/>
                <a:gdLst>
                  <a:gd name="T0" fmla="*/ 32 w 9"/>
                  <a:gd name="T1" fmla="*/ 8 h 6"/>
                  <a:gd name="T2" fmla="*/ 21 w 9"/>
                  <a:gd name="T3" fmla="*/ 40 h 6"/>
                  <a:gd name="T4" fmla="*/ 32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5" y="1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6"/>
                      <a:pt x="9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5" name="Freeform 2604">
                <a:extLst>
                  <a:ext uri="{FF2B5EF4-FFF2-40B4-BE49-F238E27FC236}">
                    <a16:creationId xmlns:a16="http://schemas.microsoft.com/office/drawing/2014/main" id="{56CD4765-722F-4FE2-9634-30A641772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1310"/>
                <a:ext cx="5" cy="8"/>
              </a:xfrm>
              <a:custGeom>
                <a:avLst/>
                <a:gdLst>
                  <a:gd name="T0" fmla="*/ 0 w 3"/>
                  <a:gd name="T1" fmla="*/ 0 h 4"/>
                  <a:gd name="T2" fmla="*/ 13 w 3"/>
                  <a:gd name="T3" fmla="*/ 24 h 4"/>
                  <a:gd name="T4" fmla="*/ 5 w 3"/>
                  <a:gd name="T5" fmla="*/ 8 h 4"/>
                  <a:gd name="T6" fmla="*/ 0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1" y="4"/>
                      <a:pt x="3" y="3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6" name="Freeform 2605">
                <a:extLst>
                  <a:ext uri="{FF2B5EF4-FFF2-40B4-BE49-F238E27FC236}">
                    <a16:creationId xmlns:a16="http://schemas.microsoft.com/office/drawing/2014/main" id="{8195BB20-6810-41E6-959E-E43808F92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363"/>
                <a:ext cx="17" cy="14"/>
              </a:xfrm>
              <a:custGeom>
                <a:avLst/>
                <a:gdLst>
                  <a:gd name="T0" fmla="*/ 28 w 9"/>
                  <a:gd name="T1" fmla="*/ 40 h 7"/>
                  <a:gd name="T2" fmla="*/ 15 w 9"/>
                  <a:gd name="T3" fmla="*/ 40 h 7"/>
                  <a:gd name="T4" fmla="*/ 21 w 9"/>
                  <a:gd name="T5" fmla="*/ 56 h 7"/>
                  <a:gd name="T6" fmla="*/ 15 w 9"/>
                  <a:gd name="T7" fmla="*/ 4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4" y="5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9" y="5"/>
                      <a:pt x="0" y="0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7" name="Freeform 2606">
                <a:extLst>
                  <a:ext uri="{FF2B5EF4-FFF2-40B4-BE49-F238E27FC236}">
                    <a16:creationId xmlns:a16="http://schemas.microsoft.com/office/drawing/2014/main" id="{5F406BC9-3A2C-4B88-AF2E-8B3829428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426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0 h 3"/>
                  <a:gd name="T4" fmla="*/ 16 w 2"/>
                  <a:gd name="T5" fmla="*/ 16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8" name="Freeform 2607">
                <a:extLst>
                  <a:ext uri="{FF2B5EF4-FFF2-40B4-BE49-F238E27FC236}">
                    <a16:creationId xmlns:a16="http://schemas.microsoft.com/office/drawing/2014/main" id="{961C3B91-F53E-4672-9417-24C7D12E3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3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89" name="Freeform 2608">
                <a:extLst>
                  <a:ext uri="{FF2B5EF4-FFF2-40B4-BE49-F238E27FC236}">
                    <a16:creationId xmlns:a16="http://schemas.microsoft.com/office/drawing/2014/main" id="{430FB55D-570C-4A25-83CB-1F52A140D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293"/>
                <a:ext cx="5" cy="4"/>
              </a:xfrm>
              <a:custGeom>
                <a:avLst/>
                <a:gdLst>
                  <a:gd name="T0" fmla="*/ 13 w 3"/>
                  <a:gd name="T1" fmla="*/ 16 h 2"/>
                  <a:gd name="T2" fmla="*/ 5 w 3"/>
                  <a:gd name="T3" fmla="*/ 0 h 2"/>
                  <a:gd name="T4" fmla="*/ 5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2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0" name="Freeform 2609">
                <a:extLst>
                  <a:ext uri="{FF2B5EF4-FFF2-40B4-BE49-F238E27FC236}">
                    <a16:creationId xmlns:a16="http://schemas.microsoft.com/office/drawing/2014/main" id="{C6CD241D-E10A-40B8-B486-D413A8B5C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263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24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3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1" name="Freeform 2610">
                <a:extLst>
                  <a:ext uri="{FF2B5EF4-FFF2-40B4-BE49-F238E27FC236}">
                    <a16:creationId xmlns:a16="http://schemas.microsoft.com/office/drawing/2014/main" id="{C777C327-42CE-4CF0-9CAF-12F54F6D4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1271"/>
                <a:ext cx="6" cy="8"/>
              </a:xfrm>
              <a:custGeom>
                <a:avLst/>
                <a:gdLst>
                  <a:gd name="T0" fmla="*/ 16 w 3"/>
                  <a:gd name="T1" fmla="*/ 0 h 4"/>
                  <a:gd name="T2" fmla="*/ 0 w 3"/>
                  <a:gd name="T3" fmla="*/ 24 h 4"/>
                  <a:gd name="T4" fmla="*/ 24 w 3"/>
                  <a:gd name="T5" fmla="*/ 8 h 4"/>
                  <a:gd name="T6" fmla="*/ 16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2" y="3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2" name="Freeform 2611">
                <a:extLst>
                  <a:ext uri="{FF2B5EF4-FFF2-40B4-BE49-F238E27FC236}">
                    <a16:creationId xmlns:a16="http://schemas.microsoft.com/office/drawing/2014/main" id="{A7CAFA39-759F-4311-8C9E-B79D3324E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236"/>
                <a:ext cx="11" cy="11"/>
              </a:xfrm>
              <a:custGeom>
                <a:avLst/>
                <a:gdLst>
                  <a:gd name="T0" fmla="*/ 13 w 6"/>
                  <a:gd name="T1" fmla="*/ 20 h 6"/>
                  <a:gd name="T2" fmla="*/ 13 w 6"/>
                  <a:gd name="T3" fmla="*/ 24 h 6"/>
                  <a:gd name="T4" fmla="*/ 20 w 6"/>
                  <a:gd name="T5" fmla="*/ 20 h 6"/>
                  <a:gd name="T6" fmla="*/ 24 w 6"/>
                  <a:gd name="T7" fmla="*/ 31 h 6"/>
                  <a:gd name="T8" fmla="*/ 20 w 6"/>
                  <a:gd name="T9" fmla="*/ 1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2" y="3"/>
                      <a:pt x="2" y="3"/>
                      <a:pt x="2" y="4"/>
                    </a:cubicBezTo>
                    <a:cubicBezTo>
                      <a:pt x="3" y="3"/>
                      <a:pt x="3" y="4"/>
                      <a:pt x="3" y="3"/>
                    </a:cubicBezTo>
                    <a:cubicBezTo>
                      <a:pt x="1" y="1"/>
                      <a:pt x="0" y="6"/>
                      <a:pt x="4" y="5"/>
                    </a:cubicBezTo>
                    <a:cubicBezTo>
                      <a:pt x="6" y="4"/>
                      <a:pt x="5" y="0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3" name="Freeform 2612">
                <a:extLst>
                  <a:ext uri="{FF2B5EF4-FFF2-40B4-BE49-F238E27FC236}">
                    <a16:creationId xmlns:a16="http://schemas.microsoft.com/office/drawing/2014/main" id="{90E598F0-B5B8-4846-B303-EDFB0E779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259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8 w 2"/>
                  <a:gd name="T3" fmla="*/ 0 h 3"/>
                  <a:gd name="T4" fmla="*/ 8 w 2"/>
                  <a:gd name="T5" fmla="*/ 24 h 3"/>
                  <a:gd name="T6" fmla="*/ 16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4" name="Freeform 2613">
                <a:extLst>
                  <a:ext uri="{FF2B5EF4-FFF2-40B4-BE49-F238E27FC236}">
                    <a16:creationId xmlns:a16="http://schemas.microsoft.com/office/drawing/2014/main" id="{7C38EE05-1342-4299-AF28-39EF9D938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25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5" name="Freeform 2614">
                <a:extLst>
                  <a:ext uri="{FF2B5EF4-FFF2-40B4-BE49-F238E27FC236}">
                    <a16:creationId xmlns:a16="http://schemas.microsoft.com/office/drawing/2014/main" id="{4FBC8D37-7461-4A0C-94E6-91B838CBB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124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16 w 2"/>
                  <a:gd name="T5" fmla="*/ 0 h 2"/>
                  <a:gd name="T6" fmla="*/ 0 w 2"/>
                  <a:gd name="T7" fmla="*/ 8 h 2"/>
                  <a:gd name="T8" fmla="*/ 8 w 2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6" name="Freeform 2615">
                <a:extLst>
                  <a:ext uri="{FF2B5EF4-FFF2-40B4-BE49-F238E27FC236}">
                    <a16:creationId xmlns:a16="http://schemas.microsoft.com/office/drawing/2014/main" id="{4745163B-C5AB-4AF7-92A2-B03102D59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206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8 h 3"/>
                  <a:gd name="T4" fmla="*/ 8 w 2"/>
                  <a:gd name="T5" fmla="*/ 0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1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7" name="Freeform 2616">
                <a:extLst>
                  <a:ext uri="{FF2B5EF4-FFF2-40B4-BE49-F238E27FC236}">
                    <a16:creationId xmlns:a16="http://schemas.microsoft.com/office/drawing/2014/main" id="{2859B7E5-0139-4BB1-B498-40B257A6E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11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8" name="Freeform 2617">
                <a:extLst>
                  <a:ext uri="{FF2B5EF4-FFF2-40B4-BE49-F238E27FC236}">
                    <a16:creationId xmlns:a16="http://schemas.microsoft.com/office/drawing/2014/main" id="{20639382-F845-4033-B8AD-EB9B9EFB6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122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399" name="Freeform 2618">
                <a:extLst>
                  <a:ext uri="{FF2B5EF4-FFF2-40B4-BE49-F238E27FC236}">
                    <a16:creationId xmlns:a16="http://schemas.microsoft.com/office/drawing/2014/main" id="{0E0953ED-F516-45AE-AD14-C37CB72F2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124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0" name="Freeform 2619">
                <a:extLst>
                  <a:ext uri="{FF2B5EF4-FFF2-40B4-BE49-F238E27FC236}">
                    <a16:creationId xmlns:a16="http://schemas.microsoft.com/office/drawing/2014/main" id="{325026C8-6AAD-44BF-AE94-78702EF1A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218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1" name="Freeform 2620">
                <a:extLst>
                  <a:ext uri="{FF2B5EF4-FFF2-40B4-BE49-F238E27FC236}">
                    <a16:creationId xmlns:a16="http://schemas.microsoft.com/office/drawing/2014/main" id="{0484D895-0472-4CBB-8EDD-65AE2A652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367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2" name="Freeform 2621">
                <a:extLst>
                  <a:ext uri="{FF2B5EF4-FFF2-40B4-BE49-F238E27FC236}">
                    <a16:creationId xmlns:a16="http://schemas.microsoft.com/office/drawing/2014/main" id="{FA3B1CD9-A6AA-432A-9652-7314B5E02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20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3" name="Freeform 2622">
                <a:extLst>
                  <a:ext uri="{FF2B5EF4-FFF2-40B4-BE49-F238E27FC236}">
                    <a16:creationId xmlns:a16="http://schemas.microsoft.com/office/drawing/2014/main" id="{23F814DE-D510-477E-B46A-315498956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3" y="113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4" name="Freeform 2623">
                <a:extLst>
                  <a:ext uri="{FF2B5EF4-FFF2-40B4-BE49-F238E27FC236}">
                    <a16:creationId xmlns:a16="http://schemas.microsoft.com/office/drawing/2014/main" id="{AE691B3F-2B1F-4E8A-B0E0-ECC88BA97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1196"/>
                <a:ext cx="5" cy="6"/>
              </a:xfrm>
              <a:custGeom>
                <a:avLst/>
                <a:gdLst>
                  <a:gd name="T0" fmla="*/ 13 w 3"/>
                  <a:gd name="T1" fmla="*/ 8 h 3"/>
                  <a:gd name="T2" fmla="*/ 8 w 3"/>
                  <a:gd name="T3" fmla="*/ 16 h 3"/>
                  <a:gd name="T4" fmla="*/ 13 w 3"/>
                  <a:gd name="T5" fmla="*/ 8 h 3"/>
                  <a:gd name="T6" fmla="*/ 5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1" y="0"/>
                      <a:pt x="0" y="2"/>
                      <a:pt x="1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5" name="Freeform 2624">
                <a:extLst>
                  <a:ext uri="{FF2B5EF4-FFF2-40B4-BE49-F238E27FC236}">
                    <a16:creationId xmlns:a16="http://schemas.microsoft.com/office/drawing/2014/main" id="{3193F527-CABB-468B-9DD7-DE0138BED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1214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1 w 1"/>
                  <a:gd name="T5" fmla="*/ 8 h 2"/>
                  <a:gd name="T6" fmla="*/ 1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6" name="Freeform 2625">
                <a:extLst>
                  <a:ext uri="{FF2B5EF4-FFF2-40B4-BE49-F238E27FC236}">
                    <a16:creationId xmlns:a16="http://schemas.microsoft.com/office/drawing/2014/main" id="{23BCDEE0-1DD6-427A-B58A-7235634A5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1206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5 w 2"/>
                  <a:gd name="T3" fmla="*/ 16 h 2"/>
                  <a:gd name="T4" fmla="*/ 8 w 2"/>
                  <a:gd name="T5" fmla="*/ 8 h 2"/>
                  <a:gd name="T6" fmla="*/ 5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7" name="Freeform 2626">
                <a:extLst>
                  <a:ext uri="{FF2B5EF4-FFF2-40B4-BE49-F238E27FC236}">
                    <a16:creationId xmlns:a16="http://schemas.microsoft.com/office/drawing/2014/main" id="{684D3306-1F10-45A1-8131-6D01316CE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212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8 h 2"/>
                  <a:gd name="T4" fmla="*/ 8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0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8" name="Freeform 2627">
                <a:extLst>
                  <a:ext uri="{FF2B5EF4-FFF2-40B4-BE49-F238E27FC236}">
                    <a16:creationId xmlns:a16="http://schemas.microsoft.com/office/drawing/2014/main" id="{7F9ADEFD-2B9C-431B-A289-45A860529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350"/>
                <a:ext cx="11" cy="7"/>
              </a:xfrm>
              <a:custGeom>
                <a:avLst/>
                <a:gdLst>
                  <a:gd name="T0" fmla="*/ 20 w 6"/>
                  <a:gd name="T1" fmla="*/ 7 h 4"/>
                  <a:gd name="T2" fmla="*/ 20 w 6"/>
                  <a:gd name="T3" fmla="*/ 16 h 4"/>
                  <a:gd name="T4" fmla="*/ 31 w 6"/>
                  <a:gd name="T5" fmla="*/ 0 h 4"/>
                  <a:gd name="T6" fmla="*/ 7 w 6"/>
                  <a:gd name="T7" fmla="*/ 21 h 4"/>
                  <a:gd name="T8" fmla="*/ 13 w 6"/>
                  <a:gd name="T9" fmla="*/ 2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3" y="1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6" y="1"/>
                      <a:pt x="5" y="0"/>
                    </a:cubicBezTo>
                    <a:cubicBezTo>
                      <a:pt x="3" y="0"/>
                      <a:pt x="0" y="2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09" name="Freeform 2628">
                <a:extLst>
                  <a:ext uri="{FF2B5EF4-FFF2-40B4-BE49-F238E27FC236}">
                    <a16:creationId xmlns:a16="http://schemas.microsoft.com/office/drawing/2014/main" id="{8F725A19-4A6C-47C0-BB63-E684388A5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285"/>
                <a:ext cx="7" cy="10"/>
              </a:xfrm>
              <a:custGeom>
                <a:avLst/>
                <a:gdLst>
                  <a:gd name="T0" fmla="*/ 0 w 4"/>
                  <a:gd name="T1" fmla="*/ 24 h 5"/>
                  <a:gd name="T2" fmla="*/ 12 w 4"/>
                  <a:gd name="T3" fmla="*/ 0 h 5"/>
                  <a:gd name="T4" fmla="*/ 7 w 4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2" y="5"/>
                      <a:pt x="4" y="2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0" name="Freeform 2629">
                <a:extLst>
                  <a:ext uri="{FF2B5EF4-FFF2-40B4-BE49-F238E27FC236}">
                    <a16:creationId xmlns:a16="http://schemas.microsoft.com/office/drawing/2014/main" id="{10FA7958-7BDB-43B8-AC3E-883FEE9FE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304"/>
                <a:ext cx="9" cy="8"/>
              </a:xfrm>
              <a:custGeom>
                <a:avLst/>
                <a:gdLst>
                  <a:gd name="T0" fmla="*/ 13 w 5"/>
                  <a:gd name="T1" fmla="*/ 8 h 4"/>
                  <a:gd name="T2" fmla="*/ 7 w 5"/>
                  <a:gd name="T3" fmla="*/ 32 h 4"/>
                  <a:gd name="T4" fmla="*/ 13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1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3" y="3"/>
                      <a:pt x="5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1" name="Freeform 2630">
                <a:extLst>
                  <a:ext uri="{FF2B5EF4-FFF2-40B4-BE49-F238E27FC236}">
                    <a16:creationId xmlns:a16="http://schemas.microsoft.com/office/drawing/2014/main" id="{083868FB-BDEB-4733-A38A-1371E9680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1285"/>
                <a:ext cx="5" cy="6"/>
              </a:xfrm>
              <a:custGeom>
                <a:avLst/>
                <a:gdLst>
                  <a:gd name="T0" fmla="*/ 8 w 3"/>
                  <a:gd name="T1" fmla="*/ 8 h 3"/>
                  <a:gd name="T2" fmla="*/ 0 w 3"/>
                  <a:gd name="T3" fmla="*/ 24 h 3"/>
                  <a:gd name="T4" fmla="*/ 8 w 3"/>
                  <a:gd name="T5" fmla="*/ 0 h 3"/>
                  <a:gd name="T6" fmla="*/ 5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2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2" name="Freeform 2631">
                <a:extLst>
                  <a:ext uri="{FF2B5EF4-FFF2-40B4-BE49-F238E27FC236}">
                    <a16:creationId xmlns:a16="http://schemas.microsoft.com/office/drawing/2014/main" id="{71376348-0B6C-4BBA-8D34-2B47646D0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189"/>
                <a:ext cx="4" cy="3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3" name="Freeform 2632">
                <a:extLst>
                  <a:ext uri="{FF2B5EF4-FFF2-40B4-BE49-F238E27FC236}">
                    <a16:creationId xmlns:a16="http://schemas.microsoft.com/office/drawing/2014/main" id="{C78B2C5E-DA76-4DCA-A434-739FAF665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1189"/>
                <a:ext cx="6" cy="5"/>
              </a:xfrm>
              <a:custGeom>
                <a:avLst/>
                <a:gdLst>
                  <a:gd name="T0" fmla="*/ 16 w 3"/>
                  <a:gd name="T1" fmla="*/ 0 h 3"/>
                  <a:gd name="T2" fmla="*/ 8 w 3"/>
                  <a:gd name="T3" fmla="*/ 5 h 3"/>
                  <a:gd name="T4" fmla="*/ 24 w 3"/>
                  <a:gd name="T5" fmla="*/ 0 h 3"/>
                  <a:gd name="T6" fmla="*/ 16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4" name="Freeform 2633">
                <a:extLst>
                  <a:ext uri="{FF2B5EF4-FFF2-40B4-BE49-F238E27FC236}">
                    <a16:creationId xmlns:a16="http://schemas.microsoft.com/office/drawing/2014/main" id="{7EE2E057-1C49-4365-B6C0-B71E3263A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181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0 w 2"/>
                  <a:gd name="T3" fmla="*/ 8 h 1"/>
                  <a:gd name="T4" fmla="*/ 16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5" name="Freeform 2634">
                <a:extLst>
                  <a:ext uri="{FF2B5EF4-FFF2-40B4-BE49-F238E27FC236}">
                    <a16:creationId xmlns:a16="http://schemas.microsoft.com/office/drawing/2014/main" id="{910B8193-D6C0-4050-95BB-F72BC0F60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7" y="1155"/>
                <a:ext cx="3" cy="6"/>
              </a:xfrm>
              <a:custGeom>
                <a:avLst/>
                <a:gdLst>
                  <a:gd name="T0" fmla="*/ 5 w 2"/>
                  <a:gd name="T1" fmla="*/ 8 h 3"/>
                  <a:gd name="T2" fmla="*/ 5 w 2"/>
                  <a:gd name="T3" fmla="*/ 16 h 3"/>
                  <a:gd name="T4" fmla="*/ 8 w 2"/>
                  <a:gd name="T5" fmla="*/ 0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3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6" name="Freeform 2635">
                <a:extLst>
                  <a:ext uri="{FF2B5EF4-FFF2-40B4-BE49-F238E27FC236}">
                    <a16:creationId xmlns:a16="http://schemas.microsoft.com/office/drawing/2014/main" id="{34028EBA-EB95-419C-8C37-0FD804044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145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16 h 3"/>
                  <a:gd name="T4" fmla="*/ 16 w 2"/>
                  <a:gd name="T5" fmla="*/ 0 h 3"/>
                  <a:gd name="T6" fmla="*/ 8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1" y="1"/>
                      <a:pt x="2" y="0"/>
                    </a:cubicBezTo>
                    <a:cubicBezTo>
                      <a:pt x="0" y="0"/>
                      <a:pt x="0" y="3"/>
                      <a:pt x="1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7" name="Freeform 2636">
                <a:extLst>
                  <a:ext uri="{FF2B5EF4-FFF2-40B4-BE49-F238E27FC236}">
                    <a16:creationId xmlns:a16="http://schemas.microsoft.com/office/drawing/2014/main" id="{A1E38590-DB94-4A1D-80B7-E5B6B54CC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1320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8" name="Freeform 2637">
                <a:extLst>
                  <a:ext uri="{FF2B5EF4-FFF2-40B4-BE49-F238E27FC236}">
                    <a16:creationId xmlns:a16="http://schemas.microsoft.com/office/drawing/2014/main" id="{831A0FB8-146C-451F-A4AB-A187783A5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532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19" name="Freeform 2638">
                <a:extLst>
                  <a:ext uri="{FF2B5EF4-FFF2-40B4-BE49-F238E27FC236}">
                    <a16:creationId xmlns:a16="http://schemas.microsoft.com/office/drawing/2014/main" id="{EF56239D-CF5B-4DAD-BC62-75C2CFC99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5" y="147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0" name="Freeform 2639">
                <a:extLst>
                  <a:ext uri="{FF2B5EF4-FFF2-40B4-BE49-F238E27FC236}">
                    <a16:creationId xmlns:a16="http://schemas.microsoft.com/office/drawing/2014/main" id="{D86A3741-7713-4395-8C54-F6B881270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35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1" name="Freeform 2640">
                <a:extLst>
                  <a:ext uri="{FF2B5EF4-FFF2-40B4-BE49-F238E27FC236}">
                    <a16:creationId xmlns:a16="http://schemas.microsoft.com/office/drawing/2014/main" id="{2C517828-E9AC-4AB4-8802-1F66766D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399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2" name="Freeform 2641">
                <a:extLst>
                  <a:ext uri="{FF2B5EF4-FFF2-40B4-BE49-F238E27FC236}">
                    <a16:creationId xmlns:a16="http://schemas.microsoft.com/office/drawing/2014/main" id="{6A4B6022-F16D-46EE-A140-E1CE777F8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3" y="1450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3" name="Freeform 2642">
                <a:extLst>
                  <a:ext uri="{FF2B5EF4-FFF2-40B4-BE49-F238E27FC236}">
                    <a16:creationId xmlns:a16="http://schemas.microsoft.com/office/drawing/2014/main" id="{6D264D75-0079-4866-8C7C-91AFB1B3D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163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4" name="Freeform 2643">
                <a:extLst>
                  <a:ext uri="{FF2B5EF4-FFF2-40B4-BE49-F238E27FC236}">
                    <a16:creationId xmlns:a16="http://schemas.microsoft.com/office/drawing/2014/main" id="{E0CEA3DB-4814-403E-A744-56FA27C20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371"/>
                <a:ext cx="9" cy="10"/>
              </a:xfrm>
              <a:custGeom>
                <a:avLst/>
                <a:gdLst>
                  <a:gd name="T0" fmla="*/ 13 w 5"/>
                  <a:gd name="T1" fmla="*/ 24 h 5"/>
                  <a:gd name="T2" fmla="*/ 16 w 5"/>
                  <a:gd name="T3" fmla="*/ 40 h 5"/>
                  <a:gd name="T4" fmla="*/ 7 w 5"/>
                  <a:gd name="T5" fmla="*/ 0 h 5"/>
                  <a:gd name="T6" fmla="*/ 0 w 5"/>
                  <a:gd name="T7" fmla="*/ 24 h 5"/>
                  <a:gd name="T8" fmla="*/ 16 w 5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cubicBezTo>
                      <a:pt x="2" y="4"/>
                      <a:pt x="2" y="5"/>
                      <a:pt x="3" y="5"/>
                    </a:cubicBezTo>
                    <a:cubicBezTo>
                      <a:pt x="5" y="2"/>
                      <a:pt x="4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5" name="Freeform 2644">
                <a:extLst>
                  <a:ext uri="{FF2B5EF4-FFF2-40B4-BE49-F238E27FC236}">
                    <a16:creationId xmlns:a16="http://schemas.microsoft.com/office/drawing/2014/main" id="{21B3BFC4-EC77-40AA-8C8D-5538B71A3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430"/>
                <a:ext cx="12" cy="12"/>
              </a:xfrm>
              <a:custGeom>
                <a:avLst/>
                <a:gdLst>
                  <a:gd name="T0" fmla="*/ 32 w 6"/>
                  <a:gd name="T1" fmla="*/ 24 h 6"/>
                  <a:gd name="T2" fmla="*/ 24 w 6"/>
                  <a:gd name="T3" fmla="*/ 8 h 6"/>
                  <a:gd name="T4" fmla="*/ 48 w 6"/>
                  <a:gd name="T5" fmla="*/ 24 h 6"/>
                  <a:gd name="T6" fmla="*/ 0 w 6"/>
                  <a:gd name="T7" fmla="*/ 40 h 6"/>
                  <a:gd name="T8" fmla="*/ 32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3"/>
                    </a:moveTo>
                    <a:cubicBezTo>
                      <a:pt x="3" y="3"/>
                      <a:pt x="3" y="2"/>
                      <a:pt x="3" y="1"/>
                    </a:cubicBezTo>
                    <a:cubicBezTo>
                      <a:pt x="5" y="1"/>
                      <a:pt x="5" y="1"/>
                      <a:pt x="6" y="3"/>
                    </a:cubicBezTo>
                    <a:cubicBezTo>
                      <a:pt x="5" y="5"/>
                      <a:pt x="3" y="6"/>
                      <a:pt x="0" y="5"/>
                    </a:cubicBez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6" name="Freeform 2645">
                <a:extLst>
                  <a:ext uri="{FF2B5EF4-FFF2-40B4-BE49-F238E27FC236}">
                    <a16:creationId xmlns:a16="http://schemas.microsoft.com/office/drawing/2014/main" id="{D4355D9A-69E3-49D5-B83C-D3CE298B8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471"/>
                <a:ext cx="13" cy="10"/>
              </a:xfrm>
              <a:custGeom>
                <a:avLst/>
                <a:gdLst>
                  <a:gd name="T0" fmla="*/ 20 w 7"/>
                  <a:gd name="T1" fmla="*/ 0 h 5"/>
                  <a:gd name="T2" fmla="*/ 20 w 7"/>
                  <a:gd name="T3" fmla="*/ 40 h 5"/>
                  <a:gd name="T4" fmla="*/ 32 w 7"/>
                  <a:gd name="T5" fmla="*/ 0 h 5"/>
                  <a:gd name="T6" fmla="*/ 20 w 7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1" y="1"/>
                      <a:pt x="0" y="3"/>
                      <a:pt x="3" y="5"/>
                    </a:cubicBezTo>
                    <a:cubicBezTo>
                      <a:pt x="6" y="4"/>
                      <a:pt x="7" y="3"/>
                      <a:pt x="5" y="0"/>
                    </a:cubicBezTo>
                    <a:cubicBezTo>
                      <a:pt x="3" y="1"/>
                      <a:pt x="3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7" name="Freeform 2646">
                <a:extLst>
                  <a:ext uri="{FF2B5EF4-FFF2-40B4-BE49-F238E27FC236}">
                    <a16:creationId xmlns:a16="http://schemas.microsoft.com/office/drawing/2014/main" id="{8EEE11A3-8E70-46C1-86FD-32C7373A9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456"/>
                <a:ext cx="1" cy="5"/>
              </a:xfrm>
              <a:custGeom>
                <a:avLst/>
                <a:gdLst>
                  <a:gd name="T0" fmla="*/ 1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8" name="Freeform 2647">
                <a:extLst>
                  <a:ext uri="{FF2B5EF4-FFF2-40B4-BE49-F238E27FC236}">
                    <a16:creationId xmlns:a16="http://schemas.microsoft.com/office/drawing/2014/main" id="{49B78690-0458-464D-A5FF-74F3BF730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424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2" y="3"/>
                      <a:pt x="3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29" name="Freeform 2648">
                <a:extLst>
                  <a:ext uri="{FF2B5EF4-FFF2-40B4-BE49-F238E27FC236}">
                    <a16:creationId xmlns:a16="http://schemas.microsoft.com/office/drawing/2014/main" id="{9109BDE2-06F0-4523-873F-9AECF7168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383"/>
                <a:ext cx="6" cy="6"/>
              </a:xfrm>
              <a:custGeom>
                <a:avLst/>
                <a:gdLst>
                  <a:gd name="T0" fmla="*/ 16 w 3"/>
                  <a:gd name="T1" fmla="*/ 24 h 3"/>
                  <a:gd name="T2" fmla="*/ 8 w 3"/>
                  <a:gd name="T3" fmla="*/ 8 h 3"/>
                  <a:gd name="T4" fmla="*/ 24 w 3"/>
                  <a:gd name="T5" fmla="*/ 8 h 3"/>
                  <a:gd name="T6" fmla="*/ 16 w 3"/>
                  <a:gd name="T7" fmla="*/ 24 h 3"/>
                  <a:gd name="T8" fmla="*/ 8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0" y="3"/>
                      <a:pt x="2" y="2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0" name="Freeform 2649">
                <a:extLst>
                  <a:ext uri="{FF2B5EF4-FFF2-40B4-BE49-F238E27FC236}">
                    <a16:creationId xmlns:a16="http://schemas.microsoft.com/office/drawing/2014/main" id="{62B3FD36-D83D-4A11-82DD-B5E6ACDB1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1" y="1407"/>
                <a:ext cx="1" cy="7"/>
              </a:xfrm>
              <a:custGeom>
                <a:avLst/>
                <a:gdLst>
                  <a:gd name="T0" fmla="*/ 1 w 1"/>
                  <a:gd name="T1" fmla="*/ 21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1" name="Freeform 2650">
                <a:extLst>
                  <a:ext uri="{FF2B5EF4-FFF2-40B4-BE49-F238E27FC236}">
                    <a16:creationId xmlns:a16="http://schemas.microsoft.com/office/drawing/2014/main" id="{AB0C7794-0AEB-4758-9FB4-2BA784FAD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40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2" name="Freeform 2651">
                <a:extLst>
                  <a:ext uri="{FF2B5EF4-FFF2-40B4-BE49-F238E27FC236}">
                    <a16:creationId xmlns:a16="http://schemas.microsoft.com/office/drawing/2014/main" id="{F18A86D4-E36A-40EF-99D1-0192C2473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450"/>
                <a:ext cx="6" cy="4"/>
              </a:xfrm>
              <a:custGeom>
                <a:avLst/>
                <a:gdLst>
                  <a:gd name="T0" fmla="*/ 8 w 3"/>
                  <a:gd name="T1" fmla="*/ 0 h 2"/>
                  <a:gd name="T2" fmla="*/ 8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3" name="Freeform 2652">
                <a:extLst>
                  <a:ext uri="{FF2B5EF4-FFF2-40B4-BE49-F238E27FC236}">
                    <a16:creationId xmlns:a16="http://schemas.microsoft.com/office/drawing/2014/main" id="{C544A3F5-C6D6-46BB-BD78-C4672EC1A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471"/>
                <a:ext cx="6" cy="8"/>
              </a:xfrm>
              <a:custGeom>
                <a:avLst/>
                <a:gdLst>
                  <a:gd name="T0" fmla="*/ 16 w 3"/>
                  <a:gd name="T1" fmla="*/ 0 h 4"/>
                  <a:gd name="T2" fmla="*/ 8 w 3"/>
                  <a:gd name="T3" fmla="*/ 24 h 4"/>
                  <a:gd name="T4" fmla="*/ 24 w 3"/>
                  <a:gd name="T5" fmla="*/ 24 h 4"/>
                  <a:gd name="T6" fmla="*/ 8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2"/>
                      <a:pt x="0" y="1"/>
                      <a:pt x="1" y="3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4" name="Freeform 2653">
                <a:extLst>
                  <a:ext uri="{FF2B5EF4-FFF2-40B4-BE49-F238E27FC236}">
                    <a16:creationId xmlns:a16="http://schemas.microsoft.com/office/drawing/2014/main" id="{9618557D-2142-4DE8-9E48-C663E54C1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420"/>
                <a:ext cx="5" cy="6"/>
              </a:xfrm>
              <a:custGeom>
                <a:avLst/>
                <a:gdLst>
                  <a:gd name="T0" fmla="*/ 0 w 3"/>
                  <a:gd name="T1" fmla="*/ 0 h 3"/>
                  <a:gd name="T2" fmla="*/ 5 w 3"/>
                  <a:gd name="T3" fmla="*/ 24 h 3"/>
                  <a:gd name="T4" fmla="*/ 13 w 3"/>
                  <a:gd name="T5" fmla="*/ 8 h 3"/>
                  <a:gd name="T6" fmla="*/ 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5" name="Freeform 2654">
                <a:extLst>
                  <a:ext uri="{FF2B5EF4-FFF2-40B4-BE49-F238E27FC236}">
                    <a16:creationId xmlns:a16="http://schemas.microsoft.com/office/drawing/2014/main" id="{A33C65DB-7A40-4E98-A2C6-D1702C640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2" y="1352"/>
                <a:ext cx="7" cy="3"/>
              </a:xfrm>
              <a:custGeom>
                <a:avLst/>
                <a:gdLst>
                  <a:gd name="T0" fmla="*/ 12 w 4"/>
                  <a:gd name="T1" fmla="*/ 0 h 2"/>
                  <a:gd name="T2" fmla="*/ 0 w 4"/>
                  <a:gd name="T3" fmla="*/ 5 h 2"/>
                  <a:gd name="T4" fmla="*/ 21 w 4"/>
                  <a:gd name="T5" fmla="*/ 8 h 2"/>
                  <a:gd name="T6" fmla="*/ 12 w 4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2" y="1"/>
                      <a:pt x="1" y="2"/>
                      <a:pt x="4" y="2"/>
                    </a:cubicBezTo>
                    <a:cubicBezTo>
                      <a:pt x="3" y="0"/>
                      <a:pt x="2" y="2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6" name="Freeform 2655">
                <a:extLst>
                  <a:ext uri="{FF2B5EF4-FFF2-40B4-BE49-F238E27FC236}">
                    <a16:creationId xmlns:a16="http://schemas.microsoft.com/office/drawing/2014/main" id="{B1A3D739-2715-4977-9194-EB0424186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1310"/>
                <a:ext cx="11" cy="12"/>
              </a:xfrm>
              <a:custGeom>
                <a:avLst/>
                <a:gdLst>
                  <a:gd name="T0" fmla="*/ 31 w 6"/>
                  <a:gd name="T1" fmla="*/ 40 h 6"/>
                  <a:gd name="T2" fmla="*/ 0 w 6"/>
                  <a:gd name="T3" fmla="*/ 0 h 6"/>
                  <a:gd name="T4" fmla="*/ 37 w 6"/>
                  <a:gd name="T5" fmla="*/ 24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5" y="5"/>
                    </a:moveTo>
                    <a:cubicBezTo>
                      <a:pt x="3" y="4"/>
                      <a:pt x="1" y="2"/>
                      <a:pt x="0" y="0"/>
                    </a:cubicBezTo>
                    <a:cubicBezTo>
                      <a:pt x="2" y="0"/>
                      <a:pt x="4" y="0"/>
                      <a:pt x="6" y="3"/>
                    </a:cubicBezTo>
                    <a:cubicBezTo>
                      <a:pt x="4" y="5"/>
                      <a:pt x="2" y="6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7" name="Freeform 2656">
                <a:extLst>
                  <a:ext uri="{FF2B5EF4-FFF2-40B4-BE49-F238E27FC236}">
                    <a16:creationId xmlns:a16="http://schemas.microsoft.com/office/drawing/2014/main" id="{CE70B36A-7608-46C3-B787-6681BC56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6" y="1299"/>
                <a:ext cx="8" cy="7"/>
              </a:xfrm>
              <a:custGeom>
                <a:avLst/>
                <a:gdLst>
                  <a:gd name="T0" fmla="*/ 32 w 4"/>
                  <a:gd name="T1" fmla="*/ 16 h 4"/>
                  <a:gd name="T2" fmla="*/ 0 w 4"/>
                  <a:gd name="T3" fmla="*/ 12 h 4"/>
                  <a:gd name="T4" fmla="*/ 16 w 4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1"/>
                      <a:pt x="2" y="0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8" name="Freeform 2657">
                <a:extLst>
                  <a:ext uri="{FF2B5EF4-FFF2-40B4-BE49-F238E27FC236}">
                    <a16:creationId xmlns:a16="http://schemas.microsoft.com/office/drawing/2014/main" id="{C6833E72-4178-49F2-A714-271288B5C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1318"/>
                <a:ext cx="9" cy="8"/>
              </a:xfrm>
              <a:custGeom>
                <a:avLst/>
                <a:gdLst>
                  <a:gd name="T0" fmla="*/ 7 w 5"/>
                  <a:gd name="T1" fmla="*/ 32 h 4"/>
                  <a:gd name="T2" fmla="*/ 16 w 5"/>
                  <a:gd name="T3" fmla="*/ 0 h 4"/>
                  <a:gd name="T4" fmla="*/ 0 w 5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3" y="3"/>
                      <a:pt x="5" y="2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39" name="Freeform 2658">
                <a:extLst>
                  <a:ext uri="{FF2B5EF4-FFF2-40B4-BE49-F238E27FC236}">
                    <a16:creationId xmlns:a16="http://schemas.microsoft.com/office/drawing/2014/main" id="{98FEB61C-163C-4AF5-B993-480D0B8E2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340"/>
                <a:ext cx="8" cy="6"/>
              </a:xfrm>
              <a:custGeom>
                <a:avLst/>
                <a:gdLst>
                  <a:gd name="T0" fmla="*/ 8 w 4"/>
                  <a:gd name="T1" fmla="*/ 8 h 3"/>
                  <a:gd name="T2" fmla="*/ 8 w 4"/>
                  <a:gd name="T3" fmla="*/ 24 h 3"/>
                  <a:gd name="T4" fmla="*/ 32 w 4"/>
                  <a:gd name="T5" fmla="*/ 8 h 3"/>
                  <a:gd name="T6" fmla="*/ 8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0" name="Freeform 2659">
                <a:extLst>
                  <a:ext uri="{FF2B5EF4-FFF2-40B4-BE49-F238E27FC236}">
                    <a16:creationId xmlns:a16="http://schemas.microsoft.com/office/drawing/2014/main" id="{0D649B44-186C-46B2-82B5-CC28A90C2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293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1" name="Freeform 2660">
                <a:extLst>
                  <a:ext uri="{FF2B5EF4-FFF2-40B4-BE49-F238E27FC236}">
                    <a16:creationId xmlns:a16="http://schemas.microsoft.com/office/drawing/2014/main" id="{859963EE-1203-4887-962B-A1EFC8442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312"/>
                <a:ext cx="6" cy="6"/>
              </a:xfrm>
              <a:custGeom>
                <a:avLst/>
                <a:gdLst>
                  <a:gd name="T0" fmla="*/ 8 w 3"/>
                  <a:gd name="T1" fmla="*/ 0 h 3"/>
                  <a:gd name="T2" fmla="*/ 8 w 3"/>
                  <a:gd name="T3" fmla="*/ 24 h 3"/>
                  <a:gd name="T4" fmla="*/ 24 w 3"/>
                  <a:gd name="T5" fmla="*/ 16 h 3"/>
                  <a:gd name="T6" fmla="*/ 16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2" name="Freeform 2661">
                <a:extLst>
                  <a:ext uri="{FF2B5EF4-FFF2-40B4-BE49-F238E27FC236}">
                    <a16:creationId xmlns:a16="http://schemas.microsoft.com/office/drawing/2014/main" id="{9144F4F2-6194-4E03-AF3D-F59AB050D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9" y="1426"/>
                <a:ext cx="8" cy="8"/>
              </a:xfrm>
              <a:custGeom>
                <a:avLst/>
                <a:gdLst>
                  <a:gd name="T0" fmla="*/ 0 w 4"/>
                  <a:gd name="T1" fmla="*/ 16 h 4"/>
                  <a:gd name="T2" fmla="*/ 16 w 4"/>
                  <a:gd name="T3" fmla="*/ 32 h 4"/>
                  <a:gd name="T4" fmla="*/ 32 w 4"/>
                  <a:gd name="T5" fmla="*/ 0 h 4"/>
                  <a:gd name="T6" fmla="*/ 16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4" y="2"/>
                      <a:pt x="4" y="2"/>
                      <a:pt x="4" y="0"/>
                    </a:cubicBezTo>
                    <a:cubicBezTo>
                      <a:pt x="1" y="0"/>
                      <a:pt x="2" y="1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3" name="Freeform 2662">
                <a:extLst>
                  <a:ext uri="{FF2B5EF4-FFF2-40B4-BE49-F238E27FC236}">
                    <a16:creationId xmlns:a16="http://schemas.microsoft.com/office/drawing/2014/main" id="{ABE3D79F-5C6E-460E-A0C2-AD82738AA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0" y="1503"/>
                <a:ext cx="5" cy="2"/>
              </a:xfrm>
              <a:custGeom>
                <a:avLst/>
                <a:gdLst>
                  <a:gd name="T0" fmla="*/ 0 w 3"/>
                  <a:gd name="T1" fmla="*/ 8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1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4" name="Freeform 2663">
                <a:extLst>
                  <a:ext uri="{FF2B5EF4-FFF2-40B4-BE49-F238E27FC236}">
                    <a16:creationId xmlns:a16="http://schemas.microsoft.com/office/drawing/2014/main" id="{18B4A692-E5FD-493F-96A2-B57EA9483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575"/>
                <a:ext cx="1" cy="4"/>
              </a:xfrm>
              <a:custGeom>
                <a:avLst/>
                <a:gdLst>
                  <a:gd name="T0" fmla="*/ 1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5" name="Freeform 2664">
                <a:extLst>
                  <a:ext uri="{FF2B5EF4-FFF2-40B4-BE49-F238E27FC236}">
                    <a16:creationId xmlns:a16="http://schemas.microsoft.com/office/drawing/2014/main" id="{7BB43672-236B-44C1-BF7E-7F2AB9506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" y="1552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6" name="Freeform 2665">
                <a:extLst>
                  <a:ext uri="{FF2B5EF4-FFF2-40B4-BE49-F238E27FC236}">
                    <a16:creationId xmlns:a16="http://schemas.microsoft.com/office/drawing/2014/main" id="{830668E4-1420-4951-9D53-654111B89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9" y="1687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2"/>
                      <a:pt x="2" y="0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7" name="Freeform 2666">
                <a:extLst>
                  <a:ext uri="{FF2B5EF4-FFF2-40B4-BE49-F238E27FC236}">
                    <a16:creationId xmlns:a16="http://schemas.microsoft.com/office/drawing/2014/main" id="{977FAEB2-85F8-4537-AA39-CB46D11E5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1" y="1754"/>
                <a:ext cx="7" cy="6"/>
              </a:xfrm>
              <a:custGeom>
                <a:avLst/>
                <a:gdLst>
                  <a:gd name="T0" fmla="*/ 0 w 4"/>
                  <a:gd name="T1" fmla="*/ 0 h 3"/>
                  <a:gd name="T2" fmla="*/ 21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</a:path>
                </a:pathLst>
              </a:custGeom>
              <a:noFill/>
              <a:ln w="3492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8" name="Freeform 2667">
                <a:extLst>
                  <a:ext uri="{FF2B5EF4-FFF2-40B4-BE49-F238E27FC236}">
                    <a16:creationId xmlns:a16="http://schemas.microsoft.com/office/drawing/2014/main" id="{19FDD0D6-A216-4B3E-BF2B-8254128BD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8" y="1791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49" name="Freeform 2668">
                <a:extLst>
                  <a:ext uri="{FF2B5EF4-FFF2-40B4-BE49-F238E27FC236}">
                    <a16:creationId xmlns:a16="http://schemas.microsoft.com/office/drawing/2014/main" id="{429327D1-7B5D-4024-B64B-033C58B3D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846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0 w 2"/>
                  <a:gd name="T3" fmla="*/ 0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0" name="Freeform 2669">
                <a:extLst>
                  <a:ext uri="{FF2B5EF4-FFF2-40B4-BE49-F238E27FC236}">
                    <a16:creationId xmlns:a16="http://schemas.microsoft.com/office/drawing/2014/main" id="{2F33996D-CD83-45E3-B98D-69321A1AF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872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1" name="Freeform 2670">
                <a:extLst>
                  <a:ext uri="{FF2B5EF4-FFF2-40B4-BE49-F238E27FC236}">
                    <a16:creationId xmlns:a16="http://schemas.microsoft.com/office/drawing/2014/main" id="{FBF5695C-52BE-446D-AE9A-96B92C140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931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1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3"/>
                      <a:pt x="1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2" name="Freeform 2671">
                <a:extLst>
                  <a:ext uri="{FF2B5EF4-FFF2-40B4-BE49-F238E27FC236}">
                    <a16:creationId xmlns:a16="http://schemas.microsoft.com/office/drawing/2014/main" id="{A2BFCBA8-6DE0-4FFE-A091-A3A8AFB1D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2003"/>
                <a:ext cx="4" cy="8"/>
              </a:xfrm>
              <a:custGeom>
                <a:avLst/>
                <a:gdLst>
                  <a:gd name="T0" fmla="*/ 8 w 2"/>
                  <a:gd name="T1" fmla="*/ 32 h 4"/>
                  <a:gd name="T2" fmla="*/ 0 w 2"/>
                  <a:gd name="T3" fmla="*/ 16 h 4"/>
                  <a:gd name="T4" fmla="*/ 16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3" name="Freeform 2672">
                <a:extLst>
                  <a:ext uri="{FF2B5EF4-FFF2-40B4-BE49-F238E27FC236}">
                    <a16:creationId xmlns:a16="http://schemas.microsoft.com/office/drawing/2014/main" id="{B1F9CE21-28A6-4767-9518-BCF4F33BF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6" y="2031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4" name="Freeform 2673">
                <a:extLst>
                  <a:ext uri="{FF2B5EF4-FFF2-40B4-BE49-F238E27FC236}">
                    <a16:creationId xmlns:a16="http://schemas.microsoft.com/office/drawing/2014/main" id="{36653ECA-10FB-4441-B90F-7FC291964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8" y="2107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5" name="Freeform 2674">
                <a:extLst>
                  <a:ext uri="{FF2B5EF4-FFF2-40B4-BE49-F238E27FC236}">
                    <a16:creationId xmlns:a16="http://schemas.microsoft.com/office/drawing/2014/main" id="{3D59805B-D810-4C4E-AF71-49871D36A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214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6" name="Freeform 2675">
                <a:extLst>
                  <a:ext uri="{FF2B5EF4-FFF2-40B4-BE49-F238E27FC236}">
                    <a16:creationId xmlns:a16="http://schemas.microsoft.com/office/drawing/2014/main" id="{AE7D88A5-4302-470B-9761-44ADEB001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182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7" name="Freeform 2676">
                <a:extLst>
                  <a:ext uri="{FF2B5EF4-FFF2-40B4-BE49-F238E27FC236}">
                    <a16:creationId xmlns:a16="http://schemas.microsoft.com/office/drawing/2014/main" id="{13900424-97AC-48D5-864F-EF500428D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205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8" name="Freeform 2677">
                <a:extLst>
                  <a:ext uri="{FF2B5EF4-FFF2-40B4-BE49-F238E27FC236}">
                    <a16:creationId xmlns:a16="http://schemas.microsoft.com/office/drawing/2014/main" id="{83F8A247-E169-4115-BEFF-590EE2A73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4" y="1964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59" name="Freeform 2678">
                <a:extLst>
                  <a:ext uri="{FF2B5EF4-FFF2-40B4-BE49-F238E27FC236}">
                    <a16:creationId xmlns:a16="http://schemas.microsoft.com/office/drawing/2014/main" id="{7CD5FE76-1B79-469B-806E-DF7201F05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1888"/>
                <a:ext cx="6" cy="11"/>
              </a:xfrm>
              <a:custGeom>
                <a:avLst/>
                <a:gdLst>
                  <a:gd name="T0" fmla="*/ 24 w 3"/>
                  <a:gd name="T1" fmla="*/ 37 h 6"/>
                  <a:gd name="T2" fmla="*/ 8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5"/>
                      <a:pt x="0" y="3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0" name="Freeform 2679">
                <a:extLst>
                  <a:ext uri="{FF2B5EF4-FFF2-40B4-BE49-F238E27FC236}">
                    <a16:creationId xmlns:a16="http://schemas.microsoft.com/office/drawing/2014/main" id="{FF111C6D-4161-48A3-B1D6-EDCB8CDFD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8" y="1837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1" name="Freeform 2680">
                <a:extLst>
                  <a:ext uri="{FF2B5EF4-FFF2-40B4-BE49-F238E27FC236}">
                    <a16:creationId xmlns:a16="http://schemas.microsoft.com/office/drawing/2014/main" id="{B61A73A0-3FC6-4600-8E15-D2C9677F2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1807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2" name="Freeform 2681">
                <a:extLst>
                  <a:ext uri="{FF2B5EF4-FFF2-40B4-BE49-F238E27FC236}">
                    <a16:creationId xmlns:a16="http://schemas.microsoft.com/office/drawing/2014/main" id="{944D53F8-1419-47DF-B1C0-99AF1A59C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695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16 w 4"/>
                  <a:gd name="T3" fmla="*/ 16 h 2"/>
                  <a:gd name="T4" fmla="*/ 32 w 4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3" name="Freeform 2682">
                <a:extLst>
                  <a:ext uri="{FF2B5EF4-FFF2-40B4-BE49-F238E27FC236}">
                    <a16:creationId xmlns:a16="http://schemas.microsoft.com/office/drawing/2014/main" id="{DDB6954F-89D1-40FA-89F5-5AE2C509D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662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4" name="Freeform 2683">
                <a:extLst>
                  <a:ext uri="{FF2B5EF4-FFF2-40B4-BE49-F238E27FC236}">
                    <a16:creationId xmlns:a16="http://schemas.microsoft.com/office/drawing/2014/main" id="{24401B54-7E57-4BF9-AD50-6679135BD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8" y="1636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5" name="Freeform 2684">
                <a:extLst>
                  <a:ext uri="{FF2B5EF4-FFF2-40B4-BE49-F238E27FC236}">
                    <a16:creationId xmlns:a16="http://schemas.microsoft.com/office/drawing/2014/main" id="{C6938D50-B89B-498B-90BC-1E1F3217A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516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6" name="Freeform 2685">
                <a:extLst>
                  <a:ext uri="{FF2B5EF4-FFF2-40B4-BE49-F238E27FC236}">
                    <a16:creationId xmlns:a16="http://schemas.microsoft.com/office/drawing/2014/main" id="{54B97B89-A884-4F8B-B73D-5C8AC40B2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" y="1507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0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7" name="Freeform 2686">
                <a:extLst>
                  <a:ext uri="{FF2B5EF4-FFF2-40B4-BE49-F238E27FC236}">
                    <a16:creationId xmlns:a16="http://schemas.microsoft.com/office/drawing/2014/main" id="{4E6BB272-EB2F-4E38-B8A6-812F53FD0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9" y="1573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8" name="Freeform 2687">
                <a:extLst>
                  <a:ext uri="{FF2B5EF4-FFF2-40B4-BE49-F238E27FC236}">
                    <a16:creationId xmlns:a16="http://schemas.microsoft.com/office/drawing/2014/main" id="{4A57B0E5-A534-47BA-93F2-CCEF0948E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1" y="154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69" name="Freeform 2688">
                <a:extLst>
                  <a:ext uri="{FF2B5EF4-FFF2-40B4-BE49-F238E27FC236}">
                    <a16:creationId xmlns:a16="http://schemas.microsoft.com/office/drawing/2014/main" id="{90481DC9-24F7-448B-96A9-4E2F21D4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538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0" name="Freeform 2689">
                <a:extLst>
                  <a:ext uri="{FF2B5EF4-FFF2-40B4-BE49-F238E27FC236}">
                    <a16:creationId xmlns:a16="http://schemas.microsoft.com/office/drawing/2014/main" id="{0B4344EE-3C34-49D3-8456-993E16279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61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1" name="Freeform 2690">
                <a:extLst>
                  <a:ext uri="{FF2B5EF4-FFF2-40B4-BE49-F238E27FC236}">
                    <a16:creationId xmlns:a16="http://schemas.microsoft.com/office/drawing/2014/main" id="{F24D9C68-3236-4D73-A2FA-C5337CE4A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679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2" name="Freeform 2691">
                <a:extLst>
                  <a:ext uri="{FF2B5EF4-FFF2-40B4-BE49-F238E27FC236}">
                    <a16:creationId xmlns:a16="http://schemas.microsoft.com/office/drawing/2014/main" id="{851F1ED0-4A45-4B4A-A62F-67894B929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632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3" name="Freeform 2692">
                <a:extLst>
                  <a:ext uri="{FF2B5EF4-FFF2-40B4-BE49-F238E27FC236}">
                    <a16:creationId xmlns:a16="http://schemas.microsoft.com/office/drawing/2014/main" id="{557CB9BE-5D71-401F-9330-7B92C563D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615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4" name="Freeform 2693">
                <a:extLst>
                  <a:ext uri="{FF2B5EF4-FFF2-40B4-BE49-F238E27FC236}">
                    <a16:creationId xmlns:a16="http://schemas.microsoft.com/office/drawing/2014/main" id="{A8077F88-F265-4300-A240-B36E9E908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58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5" name="Freeform 2694">
                <a:extLst>
                  <a:ext uri="{FF2B5EF4-FFF2-40B4-BE49-F238E27FC236}">
                    <a16:creationId xmlns:a16="http://schemas.microsoft.com/office/drawing/2014/main" id="{0380A0AC-47A8-4E93-A948-CBAB47B3F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607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6" name="Freeform 2695">
                <a:extLst>
                  <a:ext uri="{FF2B5EF4-FFF2-40B4-BE49-F238E27FC236}">
                    <a16:creationId xmlns:a16="http://schemas.microsoft.com/office/drawing/2014/main" id="{53BAB2BA-2A66-40F7-BFA8-BF4BCE566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2" y="1660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7" name="Freeform 2696">
                <a:extLst>
                  <a:ext uri="{FF2B5EF4-FFF2-40B4-BE49-F238E27FC236}">
                    <a16:creationId xmlns:a16="http://schemas.microsoft.com/office/drawing/2014/main" id="{2289F4A6-6AC0-40FD-BD79-3F331D8C0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3" y="1701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8" name="Freeform 2697">
                <a:extLst>
                  <a:ext uri="{FF2B5EF4-FFF2-40B4-BE49-F238E27FC236}">
                    <a16:creationId xmlns:a16="http://schemas.microsoft.com/office/drawing/2014/main" id="{70D9DED6-D7C5-4389-AEA8-525C44868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719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79" name="Freeform 2698">
                <a:extLst>
                  <a:ext uri="{FF2B5EF4-FFF2-40B4-BE49-F238E27FC236}">
                    <a16:creationId xmlns:a16="http://schemas.microsoft.com/office/drawing/2014/main" id="{50A403E9-1F09-4697-8BBE-C1B465A9C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8" y="171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0" name="Freeform 2699">
                <a:extLst>
                  <a:ext uri="{FF2B5EF4-FFF2-40B4-BE49-F238E27FC236}">
                    <a16:creationId xmlns:a16="http://schemas.microsoft.com/office/drawing/2014/main" id="{54BC3402-4C3E-42DD-ADCA-7B103C5AD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825"/>
                <a:ext cx="5" cy="8"/>
              </a:xfrm>
              <a:custGeom>
                <a:avLst/>
                <a:gdLst>
                  <a:gd name="T0" fmla="*/ 5 w 3"/>
                  <a:gd name="T1" fmla="*/ 24 h 4"/>
                  <a:gd name="T2" fmla="*/ 13 w 3"/>
                  <a:gd name="T3" fmla="*/ 24 h 4"/>
                  <a:gd name="T4" fmla="*/ 5 w 3"/>
                  <a:gd name="T5" fmla="*/ 0 h 4"/>
                  <a:gd name="T6" fmla="*/ 5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2" y="4"/>
                      <a:pt x="2" y="4"/>
                      <a:pt x="3" y="3"/>
                    </a:cubicBezTo>
                    <a:cubicBezTo>
                      <a:pt x="2" y="0"/>
                      <a:pt x="3" y="2"/>
                      <a:pt x="1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1" name="Freeform 2700">
                <a:extLst>
                  <a:ext uri="{FF2B5EF4-FFF2-40B4-BE49-F238E27FC236}">
                    <a16:creationId xmlns:a16="http://schemas.microsoft.com/office/drawing/2014/main" id="{6224954E-6EE2-4AA5-A5B2-155649EB2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9" y="2084"/>
                <a:ext cx="5" cy="8"/>
              </a:xfrm>
              <a:custGeom>
                <a:avLst/>
                <a:gdLst>
                  <a:gd name="T0" fmla="*/ 5 w 3"/>
                  <a:gd name="T1" fmla="*/ 8 h 4"/>
                  <a:gd name="T2" fmla="*/ 8 w 3"/>
                  <a:gd name="T3" fmla="*/ 24 h 4"/>
                  <a:gd name="T4" fmla="*/ 13 w 3"/>
                  <a:gd name="T5" fmla="*/ 0 h 4"/>
                  <a:gd name="T6" fmla="*/ 8 w 3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0" y="0"/>
                      <a:pt x="0" y="2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2" name="Freeform 2701">
                <a:extLst>
                  <a:ext uri="{FF2B5EF4-FFF2-40B4-BE49-F238E27FC236}">
                    <a16:creationId xmlns:a16="http://schemas.microsoft.com/office/drawing/2014/main" id="{86DBA876-1316-48C8-ADA9-AAC9F4917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2178"/>
                <a:ext cx="13" cy="12"/>
              </a:xfrm>
              <a:custGeom>
                <a:avLst/>
                <a:gdLst>
                  <a:gd name="T0" fmla="*/ 24 w 7"/>
                  <a:gd name="T1" fmla="*/ 16 h 6"/>
                  <a:gd name="T2" fmla="*/ 24 w 7"/>
                  <a:gd name="T3" fmla="*/ 8 h 6"/>
                  <a:gd name="T4" fmla="*/ 20 w 7"/>
                  <a:gd name="T5" fmla="*/ 48 h 6"/>
                  <a:gd name="T6" fmla="*/ 20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6" y="1"/>
                      <a:pt x="7" y="5"/>
                      <a:pt x="3" y="6"/>
                    </a:cubicBezTo>
                    <a:cubicBezTo>
                      <a:pt x="0" y="6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3" name="Freeform 2702">
                <a:extLst>
                  <a:ext uri="{FF2B5EF4-FFF2-40B4-BE49-F238E27FC236}">
                    <a16:creationId xmlns:a16="http://schemas.microsoft.com/office/drawing/2014/main" id="{DF0E2BF1-426A-42B2-ADCA-5D3322A54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049"/>
                <a:ext cx="9" cy="17"/>
              </a:xfrm>
              <a:custGeom>
                <a:avLst/>
                <a:gdLst>
                  <a:gd name="T0" fmla="*/ 16 w 5"/>
                  <a:gd name="T1" fmla="*/ 0 h 9"/>
                  <a:gd name="T2" fmla="*/ 13 w 5"/>
                  <a:gd name="T3" fmla="*/ 28 h 9"/>
                  <a:gd name="T4" fmla="*/ 16 w 5"/>
                  <a:gd name="T5" fmla="*/ 8 h 9"/>
                  <a:gd name="T6" fmla="*/ 29 w 5"/>
                  <a:gd name="T7" fmla="*/ 6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9">
                    <a:moveTo>
                      <a:pt x="3" y="0"/>
                    </a:moveTo>
                    <a:cubicBezTo>
                      <a:pt x="2" y="1"/>
                      <a:pt x="1" y="3"/>
                      <a:pt x="2" y="4"/>
                    </a:cubicBezTo>
                    <a:cubicBezTo>
                      <a:pt x="5" y="5"/>
                      <a:pt x="5" y="3"/>
                      <a:pt x="3" y="1"/>
                    </a:cubicBezTo>
                    <a:cubicBezTo>
                      <a:pt x="0" y="4"/>
                      <a:pt x="1" y="7"/>
                      <a:pt x="5" y="9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4" name="Freeform 2703">
                <a:extLst>
                  <a:ext uri="{FF2B5EF4-FFF2-40B4-BE49-F238E27FC236}">
                    <a16:creationId xmlns:a16="http://schemas.microsoft.com/office/drawing/2014/main" id="{ED12803B-7FD9-45F2-8A84-E5EE1BC00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986"/>
                <a:ext cx="10" cy="12"/>
              </a:xfrm>
              <a:custGeom>
                <a:avLst/>
                <a:gdLst>
                  <a:gd name="T0" fmla="*/ 24 w 5"/>
                  <a:gd name="T1" fmla="*/ 24 h 6"/>
                  <a:gd name="T2" fmla="*/ 0 w 5"/>
                  <a:gd name="T3" fmla="*/ 24 h 6"/>
                  <a:gd name="T4" fmla="*/ 24 w 5"/>
                  <a:gd name="T5" fmla="*/ 0 h 6"/>
                  <a:gd name="T6" fmla="*/ 8 w 5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2" y="2"/>
                      <a:pt x="1" y="2"/>
                      <a:pt x="0" y="3"/>
                    </a:cubicBezTo>
                    <a:cubicBezTo>
                      <a:pt x="2" y="6"/>
                      <a:pt x="5" y="2"/>
                      <a:pt x="3" y="0"/>
                    </a:cubicBezTo>
                    <a:cubicBezTo>
                      <a:pt x="1" y="0"/>
                      <a:pt x="1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5" name="Freeform 2704">
                <a:extLst>
                  <a:ext uri="{FF2B5EF4-FFF2-40B4-BE49-F238E27FC236}">
                    <a16:creationId xmlns:a16="http://schemas.microsoft.com/office/drawing/2014/main" id="{DE619ED3-9A16-4FA0-9BB1-1180FA7CA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738"/>
                <a:ext cx="19" cy="16"/>
              </a:xfrm>
              <a:custGeom>
                <a:avLst/>
                <a:gdLst>
                  <a:gd name="T0" fmla="*/ 55 w 10"/>
                  <a:gd name="T1" fmla="*/ 32 h 8"/>
                  <a:gd name="T2" fmla="*/ 36 w 10"/>
                  <a:gd name="T3" fmla="*/ 40 h 8"/>
                  <a:gd name="T4" fmla="*/ 55 w 10"/>
                  <a:gd name="T5" fmla="*/ 56 h 8"/>
                  <a:gd name="T6" fmla="*/ 40 w 10"/>
                  <a:gd name="T7" fmla="*/ 6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8" y="4"/>
                    </a:moveTo>
                    <a:cubicBezTo>
                      <a:pt x="7" y="3"/>
                      <a:pt x="6" y="4"/>
                      <a:pt x="5" y="5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10" y="0"/>
                      <a:pt x="0" y="4"/>
                      <a:pt x="6" y="8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6" name="Freeform 2705">
                <a:extLst>
                  <a:ext uri="{FF2B5EF4-FFF2-40B4-BE49-F238E27FC236}">
                    <a16:creationId xmlns:a16="http://schemas.microsoft.com/office/drawing/2014/main" id="{C16A34B3-B181-4429-896D-9B54E0CE2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1732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0 w 3"/>
                  <a:gd name="T3" fmla="*/ 8 h 3"/>
                  <a:gd name="T4" fmla="*/ 16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7" name="Freeform 2706">
                <a:extLst>
                  <a:ext uri="{FF2B5EF4-FFF2-40B4-BE49-F238E27FC236}">
                    <a16:creationId xmlns:a16="http://schemas.microsoft.com/office/drawing/2014/main" id="{A31316F3-0551-4288-88BB-85D6B030D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3" y="1675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8 w 3"/>
                  <a:gd name="T3" fmla="*/ 16 h 2"/>
                  <a:gd name="T4" fmla="*/ 13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2"/>
                      <a:pt x="0" y="2"/>
                      <a:pt x="2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8" name="Freeform 2707">
                <a:extLst>
                  <a:ext uri="{FF2B5EF4-FFF2-40B4-BE49-F238E27FC236}">
                    <a16:creationId xmlns:a16="http://schemas.microsoft.com/office/drawing/2014/main" id="{B7F4F865-C28B-4877-93D2-16F1ECE0C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538"/>
                <a:ext cx="10" cy="12"/>
              </a:xfrm>
              <a:custGeom>
                <a:avLst/>
                <a:gdLst>
                  <a:gd name="T0" fmla="*/ 8 w 5"/>
                  <a:gd name="T1" fmla="*/ 16 h 6"/>
                  <a:gd name="T2" fmla="*/ 8 w 5"/>
                  <a:gd name="T3" fmla="*/ 48 h 6"/>
                  <a:gd name="T4" fmla="*/ 8 w 5"/>
                  <a:gd name="T5" fmla="*/ 0 h 6"/>
                  <a:gd name="T6" fmla="*/ 8 w 5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0" y="4"/>
                      <a:pt x="0" y="5"/>
                      <a:pt x="1" y="6"/>
                    </a:cubicBezTo>
                    <a:cubicBezTo>
                      <a:pt x="5" y="5"/>
                      <a:pt x="5" y="1"/>
                      <a:pt x="1" y="0"/>
                    </a:cubicBezTo>
                    <a:cubicBezTo>
                      <a:pt x="0" y="2"/>
                      <a:pt x="1" y="3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89" name="Freeform 2708">
                <a:extLst>
                  <a:ext uri="{FF2B5EF4-FFF2-40B4-BE49-F238E27FC236}">
                    <a16:creationId xmlns:a16="http://schemas.microsoft.com/office/drawing/2014/main" id="{4E3F4CB0-1B34-4F79-9465-0B23CDCF3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558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0" name="Freeform 2709">
                <a:extLst>
                  <a:ext uri="{FF2B5EF4-FFF2-40B4-BE49-F238E27FC236}">
                    <a16:creationId xmlns:a16="http://schemas.microsoft.com/office/drawing/2014/main" id="{4073881B-D2A5-4D4C-A7A8-520F0348C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0" y="1601"/>
                <a:ext cx="4" cy="6"/>
              </a:xfrm>
              <a:custGeom>
                <a:avLst/>
                <a:gdLst>
                  <a:gd name="T0" fmla="*/ 0 w 2"/>
                  <a:gd name="T1" fmla="*/ 8 h 3"/>
                  <a:gd name="T2" fmla="*/ 8 w 2"/>
                  <a:gd name="T3" fmla="*/ 24 h 3"/>
                  <a:gd name="T4" fmla="*/ 16 w 2"/>
                  <a:gd name="T5" fmla="*/ 0 h 3"/>
                  <a:gd name="T6" fmla="*/ 8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1"/>
                      <a:pt x="2" y="2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1" name="Freeform 2710">
                <a:extLst>
                  <a:ext uri="{FF2B5EF4-FFF2-40B4-BE49-F238E27FC236}">
                    <a16:creationId xmlns:a16="http://schemas.microsoft.com/office/drawing/2014/main" id="{B98E2613-2397-42A7-BD63-66AF09CEF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446"/>
                <a:ext cx="6" cy="8"/>
              </a:xfrm>
              <a:custGeom>
                <a:avLst/>
                <a:gdLst>
                  <a:gd name="T0" fmla="*/ 0 w 3"/>
                  <a:gd name="T1" fmla="*/ 0 h 4"/>
                  <a:gd name="T2" fmla="*/ 16 w 3"/>
                  <a:gd name="T3" fmla="*/ 32 h 4"/>
                  <a:gd name="T4" fmla="*/ 24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2" name="Freeform 2711">
                <a:extLst>
                  <a:ext uri="{FF2B5EF4-FFF2-40B4-BE49-F238E27FC236}">
                    <a16:creationId xmlns:a16="http://schemas.microsoft.com/office/drawing/2014/main" id="{C0C26FEE-335F-4EF1-B57B-1373E915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452"/>
                <a:ext cx="9" cy="11"/>
              </a:xfrm>
              <a:custGeom>
                <a:avLst/>
                <a:gdLst>
                  <a:gd name="T0" fmla="*/ 16 w 5"/>
                  <a:gd name="T1" fmla="*/ 7 h 6"/>
                  <a:gd name="T2" fmla="*/ 13 w 5"/>
                  <a:gd name="T3" fmla="*/ 20 h 6"/>
                  <a:gd name="T4" fmla="*/ 13 w 5"/>
                  <a:gd name="T5" fmla="*/ 0 h 6"/>
                  <a:gd name="T6" fmla="*/ 29 w 5"/>
                  <a:gd name="T7" fmla="*/ 3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5" y="1"/>
                      <a:pt x="4" y="2"/>
                      <a:pt x="2" y="0"/>
                    </a:cubicBezTo>
                    <a:cubicBezTo>
                      <a:pt x="0" y="2"/>
                      <a:pt x="1" y="6"/>
                      <a:pt x="5" y="6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3" name="Freeform 2712">
                <a:extLst>
                  <a:ext uri="{FF2B5EF4-FFF2-40B4-BE49-F238E27FC236}">
                    <a16:creationId xmlns:a16="http://schemas.microsoft.com/office/drawing/2014/main" id="{A48B580B-375F-4F2D-81C7-C29E1664F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4" y="1381"/>
                <a:ext cx="6" cy="8"/>
              </a:xfrm>
              <a:custGeom>
                <a:avLst/>
                <a:gdLst>
                  <a:gd name="T0" fmla="*/ 8 w 3"/>
                  <a:gd name="T1" fmla="*/ 0 h 4"/>
                  <a:gd name="T2" fmla="*/ 0 w 3"/>
                  <a:gd name="T3" fmla="*/ 32 h 4"/>
                  <a:gd name="T4" fmla="*/ 24 w 3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4" name="Freeform 2713">
                <a:extLst>
                  <a:ext uri="{FF2B5EF4-FFF2-40B4-BE49-F238E27FC236}">
                    <a16:creationId xmlns:a16="http://schemas.microsoft.com/office/drawing/2014/main" id="{9D884D29-525C-47C0-80C6-E67E31B8E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1399"/>
                <a:ext cx="8" cy="8"/>
              </a:xfrm>
              <a:custGeom>
                <a:avLst/>
                <a:gdLst>
                  <a:gd name="T0" fmla="*/ 32 w 4"/>
                  <a:gd name="T1" fmla="*/ 24 h 4"/>
                  <a:gd name="T2" fmla="*/ 0 w 4"/>
                  <a:gd name="T3" fmla="*/ 16 h 4"/>
                  <a:gd name="T4" fmla="*/ 16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2" y="4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5" name="Freeform 2714">
                <a:extLst>
                  <a:ext uri="{FF2B5EF4-FFF2-40B4-BE49-F238E27FC236}">
                    <a16:creationId xmlns:a16="http://schemas.microsoft.com/office/drawing/2014/main" id="{E01F50E5-0FD7-47FE-A92D-EF929F67C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" y="1467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7 w 4"/>
                  <a:gd name="T3" fmla="*/ 24 h 3"/>
                  <a:gd name="T4" fmla="*/ 21 w 4"/>
                  <a:gd name="T5" fmla="*/ 8 h 3"/>
                  <a:gd name="T6" fmla="*/ 12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3" y="2"/>
                      <a:pt x="2" y="3"/>
                      <a:pt x="4" y="1"/>
                    </a:cubicBezTo>
                    <a:cubicBezTo>
                      <a:pt x="3" y="1"/>
                      <a:pt x="2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6" name="Freeform 2715">
                <a:extLst>
                  <a:ext uri="{FF2B5EF4-FFF2-40B4-BE49-F238E27FC236}">
                    <a16:creationId xmlns:a16="http://schemas.microsoft.com/office/drawing/2014/main" id="{BF67A605-C033-43FC-867F-6948E2699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7" y="1467"/>
                <a:ext cx="7" cy="8"/>
              </a:xfrm>
              <a:custGeom>
                <a:avLst/>
                <a:gdLst>
                  <a:gd name="T0" fmla="*/ 7 w 4"/>
                  <a:gd name="T1" fmla="*/ 8 h 4"/>
                  <a:gd name="T2" fmla="*/ 7 w 4"/>
                  <a:gd name="T3" fmla="*/ 32 h 4"/>
                  <a:gd name="T4" fmla="*/ 21 w 4"/>
                  <a:gd name="T5" fmla="*/ 8 h 4"/>
                  <a:gd name="T6" fmla="*/ 0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0"/>
                      <a:pt x="1" y="3"/>
                      <a:pt x="1" y="4"/>
                    </a:cubicBezTo>
                    <a:cubicBezTo>
                      <a:pt x="4" y="3"/>
                      <a:pt x="3" y="3"/>
                      <a:pt x="4" y="1"/>
                    </a:cubicBezTo>
                    <a:cubicBezTo>
                      <a:pt x="1" y="0"/>
                      <a:pt x="1" y="1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7" name="Freeform 2716">
                <a:extLst>
                  <a:ext uri="{FF2B5EF4-FFF2-40B4-BE49-F238E27FC236}">
                    <a16:creationId xmlns:a16="http://schemas.microsoft.com/office/drawing/2014/main" id="{E64D9CA8-5643-4F94-91BB-A0314981E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146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8" name="Freeform 2717">
                <a:extLst>
                  <a:ext uri="{FF2B5EF4-FFF2-40B4-BE49-F238E27FC236}">
                    <a16:creationId xmlns:a16="http://schemas.microsoft.com/office/drawing/2014/main" id="{1FB8E19B-62BC-4562-8AD5-333088975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501"/>
                <a:ext cx="5" cy="10"/>
              </a:xfrm>
              <a:custGeom>
                <a:avLst/>
                <a:gdLst>
                  <a:gd name="T0" fmla="*/ 5 w 3"/>
                  <a:gd name="T1" fmla="*/ 16 h 5"/>
                  <a:gd name="T2" fmla="*/ 13 w 3"/>
                  <a:gd name="T3" fmla="*/ 8 h 5"/>
                  <a:gd name="T4" fmla="*/ 0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2"/>
                    </a:moveTo>
                    <a:cubicBezTo>
                      <a:pt x="2" y="2"/>
                      <a:pt x="1" y="0"/>
                      <a:pt x="3" y="1"/>
                    </a:cubicBezTo>
                    <a:cubicBezTo>
                      <a:pt x="3" y="3"/>
                      <a:pt x="2" y="4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499" name="Freeform 2718">
                <a:extLst>
                  <a:ext uri="{FF2B5EF4-FFF2-40B4-BE49-F238E27FC236}">
                    <a16:creationId xmlns:a16="http://schemas.microsoft.com/office/drawing/2014/main" id="{3740AB75-3A5C-4A6A-B926-501D25F1C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817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16 w 3"/>
                  <a:gd name="T3" fmla="*/ 8 h 3"/>
                  <a:gd name="T4" fmla="*/ 16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0" name="Freeform 2719">
                <a:extLst>
                  <a:ext uri="{FF2B5EF4-FFF2-40B4-BE49-F238E27FC236}">
                    <a16:creationId xmlns:a16="http://schemas.microsoft.com/office/drawing/2014/main" id="{503AE9FF-B009-46C0-8200-4681D9709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888"/>
                <a:ext cx="7" cy="7"/>
              </a:xfrm>
              <a:custGeom>
                <a:avLst/>
                <a:gdLst>
                  <a:gd name="T0" fmla="*/ 12 w 4"/>
                  <a:gd name="T1" fmla="*/ 12 h 4"/>
                  <a:gd name="T2" fmla="*/ 0 w 4"/>
                  <a:gd name="T3" fmla="*/ 16 h 4"/>
                  <a:gd name="T4" fmla="*/ 21 w 4"/>
                  <a:gd name="T5" fmla="*/ 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2"/>
                    </a:moveTo>
                    <a:cubicBezTo>
                      <a:pt x="2" y="3"/>
                      <a:pt x="1" y="4"/>
                      <a:pt x="0" y="3"/>
                    </a:cubicBezTo>
                    <a:cubicBezTo>
                      <a:pt x="0" y="0"/>
                      <a:pt x="2" y="0"/>
                      <a:pt x="4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1" name="Freeform 2720">
                <a:extLst>
                  <a:ext uri="{FF2B5EF4-FFF2-40B4-BE49-F238E27FC236}">
                    <a16:creationId xmlns:a16="http://schemas.microsoft.com/office/drawing/2014/main" id="{3EE5BE79-F790-4944-AC76-92E3562DF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915"/>
                <a:ext cx="7" cy="8"/>
              </a:xfrm>
              <a:custGeom>
                <a:avLst/>
                <a:gdLst>
                  <a:gd name="T0" fmla="*/ 7 w 4"/>
                  <a:gd name="T1" fmla="*/ 16 h 4"/>
                  <a:gd name="T2" fmla="*/ 21 w 4"/>
                  <a:gd name="T3" fmla="*/ 32 h 4"/>
                  <a:gd name="T4" fmla="*/ 0 w 4"/>
                  <a:gd name="T5" fmla="*/ 8 h 4"/>
                  <a:gd name="T6" fmla="*/ 16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2" y="3"/>
                      <a:pt x="2" y="4"/>
                      <a:pt x="4" y="4"/>
                    </a:cubicBezTo>
                    <a:cubicBezTo>
                      <a:pt x="4" y="1"/>
                      <a:pt x="3" y="0"/>
                      <a:pt x="0" y="1"/>
                    </a:cubicBezTo>
                    <a:cubicBezTo>
                      <a:pt x="1" y="3"/>
                      <a:pt x="2" y="2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2" name="Freeform 2721">
                <a:extLst>
                  <a:ext uri="{FF2B5EF4-FFF2-40B4-BE49-F238E27FC236}">
                    <a16:creationId xmlns:a16="http://schemas.microsoft.com/office/drawing/2014/main" id="{2C77A5CC-89A4-443D-9051-B5D528FEB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6" y="1943"/>
                <a:ext cx="6" cy="5"/>
              </a:xfrm>
              <a:custGeom>
                <a:avLst/>
                <a:gdLst>
                  <a:gd name="T0" fmla="*/ 16 w 3"/>
                  <a:gd name="T1" fmla="*/ 13 h 3"/>
                  <a:gd name="T2" fmla="*/ 0 w 3"/>
                  <a:gd name="T3" fmla="*/ 5 h 3"/>
                  <a:gd name="T4" fmla="*/ 24 w 3"/>
                  <a:gd name="T5" fmla="*/ 0 h 3"/>
                  <a:gd name="T6" fmla="*/ 8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2" y="0"/>
                      <a:pt x="1" y="0"/>
                      <a:pt x="3" y="0"/>
                    </a:cubicBezTo>
                    <a:cubicBezTo>
                      <a:pt x="3" y="2"/>
                      <a:pt x="2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3" name="Freeform 2722">
                <a:extLst>
                  <a:ext uri="{FF2B5EF4-FFF2-40B4-BE49-F238E27FC236}">
                    <a16:creationId xmlns:a16="http://schemas.microsoft.com/office/drawing/2014/main" id="{012735B6-C6EA-498F-9348-F42DB5C4B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874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2" y="2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4" name="Freeform 2723">
                <a:extLst>
                  <a:ext uri="{FF2B5EF4-FFF2-40B4-BE49-F238E27FC236}">
                    <a16:creationId xmlns:a16="http://schemas.microsoft.com/office/drawing/2014/main" id="{3D6C7F72-D710-48A1-97F3-AEEE3AFF3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6" y="1758"/>
                <a:ext cx="9" cy="10"/>
              </a:xfrm>
              <a:custGeom>
                <a:avLst/>
                <a:gdLst>
                  <a:gd name="T0" fmla="*/ 13 w 5"/>
                  <a:gd name="T1" fmla="*/ 16 h 5"/>
                  <a:gd name="T2" fmla="*/ 0 w 5"/>
                  <a:gd name="T3" fmla="*/ 24 h 5"/>
                  <a:gd name="T4" fmla="*/ 23 w 5"/>
                  <a:gd name="T5" fmla="*/ 0 h 5"/>
                  <a:gd name="T6" fmla="*/ 16 w 5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3" y="5"/>
                      <a:pt x="5" y="3"/>
                      <a:pt x="4" y="0"/>
                    </a:cubicBezTo>
                    <a:cubicBezTo>
                      <a:pt x="2" y="1"/>
                      <a:pt x="2" y="2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5" name="Freeform 2724">
                <a:extLst>
                  <a:ext uri="{FF2B5EF4-FFF2-40B4-BE49-F238E27FC236}">
                    <a16:creationId xmlns:a16="http://schemas.microsoft.com/office/drawing/2014/main" id="{156F8CA4-9B4E-4900-AE20-27E1E3029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732"/>
                <a:ext cx="7" cy="8"/>
              </a:xfrm>
              <a:custGeom>
                <a:avLst/>
                <a:gdLst>
                  <a:gd name="T0" fmla="*/ 0 w 4"/>
                  <a:gd name="T1" fmla="*/ 0 h 4"/>
                  <a:gd name="T2" fmla="*/ 21 w 4"/>
                  <a:gd name="T3" fmla="*/ 24 h 4"/>
                  <a:gd name="T4" fmla="*/ 12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2"/>
                      <a:pt x="1" y="4"/>
                      <a:pt x="4" y="3"/>
                    </a:cubicBezTo>
                    <a:cubicBezTo>
                      <a:pt x="4" y="2"/>
                      <a:pt x="4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6" name="Freeform 2725">
                <a:extLst>
                  <a:ext uri="{FF2B5EF4-FFF2-40B4-BE49-F238E27FC236}">
                    <a16:creationId xmlns:a16="http://schemas.microsoft.com/office/drawing/2014/main" id="{3F98D9EE-8195-419F-A065-709C03A5C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2" y="1750"/>
                <a:ext cx="9" cy="10"/>
              </a:xfrm>
              <a:custGeom>
                <a:avLst/>
                <a:gdLst>
                  <a:gd name="T0" fmla="*/ 13 w 5"/>
                  <a:gd name="T1" fmla="*/ 40 h 5"/>
                  <a:gd name="T2" fmla="*/ 29 w 5"/>
                  <a:gd name="T3" fmla="*/ 16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0" y="2"/>
                      <a:pt x="2" y="0"/>
                      <a:pt x="5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7" name="Freeform 2726">
                <a:extLst>
                  <a:ext uri="{FF2B5EF4-FFF2-40B4-BE49-F238E27FC236}">
                    <a16:creationId xmlns:a16="http://schemas.microsoft.com/office/drawing/2014/main" id="{9FC102B3-FA7C-4A10-AD27-8D9D384D3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9" y="2105"/>
                <a:ext cx="4" cy="8"/>
              </a:xfrm>
              <a:custGeom>
                <a:avLst/>
                <a:gdLst>
                  <a:gd name="T0" fmla="*/ 0 w 2"/>
                  <a:gd name="T1" fmla="*/ 32 h 4"/>
                  <a:gd name="T2" fmla="*/ 0 w 2"/>
                  <a:gd name="T3" fmla="*/ 8 h 4"/>
                  <a:gd name="T4" fmla="*/ 16 w 2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8" name="Freeform 2727">
                <a:extLst>
                  <a:ext uri="{FF2B5EF4-FFF2-40B4-BE49-F238E27FC236}">
                    <a16:creationId xmlns:a16="http://schemas.microsoft.com/office/drawing/2014/main" id="{89B3CF80-0445-4C6D-ABB7-AF48DAD33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913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2"/>
                      <a:pt x="0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09" name="Freeform 2728">
                <a:extLst>
                  <a:ext uri="{FF2B5EF4-FFF2-40B4-BE49-F238E27FC236}">
                    <a16:creationId xmlns:a16="http://schemas.microsoft.com/office/drawing/2014/main" id="{2ADD4B01-0C68-4BBE-A881-20669C37E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8" y="1713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0" name="Freeform 2729">
                <a:extLst>
                  <a:ext uri="{FF2B5EF4-FFF2-40B4-BE49-F238E27FC236}">
                    <a16:creationId xmlns:a16="http://schemas.microsoft.com/office/drawing/2014/main" id="{1F351C32-3F84-4CC0-BBD8-37E6638F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1516"/>
                <a:ext cx="5" cy="10"/>
              </a:xfrm>
              <a:custGeom>
                <a:avLst/>
                <a:gdLst>
                  <a:gd name="T0" fmla="*/ 13 w 3"/>
                  <a:gd name="T1" fmla="*/ 32 h 5"/>
                  <a:gd name="T2" fmla="*/ 5 w 3"/>
                  <a:gd name="T3" fmla="*/ 40 h 5"/>
                  <a:gd name="T4" fmla="*/ 5 w 3"/>
                  <a:gd name="T5" fmla="*/ 0 h 5"/>
                  <a:gd name="T6" fmla="*/ 8 w 3"/>
                  <a:gd name="T7" fmla="*/ 24 h 5"/>
                  <a:gd name="T8" fmla="*/ 0 w 3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2" y="5"/>
                      <a:pt x="2" y="5"/>
                      <a:pt x="1" y="5"/>
                    </a:cubicBezTo>
                    <a:cubicBezTo>
                      <a:pt x="0" y="3"/>
                      <a:pt x="0" y="2"/>
                      <a:pt x="1" y="0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1" name="Freeform 2730">
                <a:extLst>
                  <a:ext uri="{FF2B5EF4-FFF2-40B4-BE49-F238E27FC236}">
                    <a16:creationId xmlns:a16="http://schemas.microsoft.com/office/drawing/2014/main" id="{E7643073-3AE0-4F33-923D-A168F1C8A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6" y="1507"/>
                <a:ext cx="2" cy="7"/>
              </a:xfrm>
              <a:custGeom>
                <a:avLst/>
                <a:gdLst>
                  <a:gd name="T0" fmla="*/ 0 w 1"/>
                  <a:gd name="T1" fmla="*/ 21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2" name="Freeform 2731">
                <a:extLst>
                  <a:ext uri="{FF2B5EF4-FFF2-40B4-BE49-F238E27FC236}">
                    <a16:creationId xmlns:a16="http://schemas.microsoft.com/office/drawing/2014/main" id="{3E9AA3A7-BF2F-4B2E-A6E8-786EFB18E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509"/>
                <a:ext cx="1" cy="7"/>
              </a:xfrm>
              <a:custGeom>
                <a:avLst/>
                <a:gdLst>
                  <a:gd name="T0" fmla="*/ 0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3" name="Freeform 2732">
                <a:extLst>
                  <a:ext uri="{FF2B5EF4-FFF2-40B4-BE49-F238E27FC236}">
                    <a16:creationId xmlns:a16="http://schemas.microsoft.com/office/drawing/2014/main" id="{8F6DF390-EC6E-454C-9698-230B2E68C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564"/>
                <a:ext cx="6" cy="5"/>
              </a:xfrm>
              <a:custGeom>
                <a:avLst/>
                <a:gdLst>
                  <a:gd name="T0" fmla="*/ 16 w 3"/>
                  <a:gd name="T1" fmla="*/ 8 h 3"/>
                  <a:gd name="T2" fmla="*/ 24 w 3"/>
                  <a:gd name="T3" fmla="*/ 8 h 3"/>
                  <a:gd name="T4" fmla="*/ 0 w 3"/>
                  <a:gd name="T5" fmla="*/ 13 h 3"/>
                  <a:gd name="T6" fmla="*/ 16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1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4" name="Freeform 2733">
                <a:extLst>
                  <a:ext uri="{FF2B5EF4-FFF2-40B4-BE49-F238E27FC236}">
                    <a16:creationId xmlns:a16="http://schemas.microsoft.com/office/drawing/2014/main" id="{883B858B-1696-4611-A667-9D75BD57C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3" y="1611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8 h 3"/>
                  <a:gd name="T4" fmla="*/ 8 w 1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5" name="Freeform 2734">
                <a:extLst>
                  <a:ext uri="{FF2B5EF4-FFF2-40B4-BE49-F238E27FC236}">
                    <a16:creationId xmlns:a16="http://schemas.microsoft.com/office/drawing/2014/main" id="{CC99AFAB-8442-43B2-AB40-322E1375D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2" y="1507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16 h 3"/>
                  <a:gd name="T4" fmla="*/ 16 w 2"/>
                  <a:gd name="T5" fmla="*/ 0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2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6" name="Freeform 2735">
                <a:extLst>
                  <a:ext uri="{FF2B5EF4-FFF2-40B4-BE49-F238E27FC236}">
                    <a16:creationId xmlns:a16="http://schemas.microsoft.com/office/drawing/2014/main" id="{7220BA75-5359-46C3-8948-E548B39F3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430"/>
                <a:ext cx="6" cy="2"/>
              </a:xfrm>
              <a:custGeom>
                <a:avLst/>
                <a:gdLst>
                  <a:gd name="T0" fmla="*/ 16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0" y="0"/>
                      <a:pt x="2" y="1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7" name="Freeform 2736">
                <a:extLst>
                  <a:ext uri="{FF2B5EF4-FFF2-40B4-BE49-F238E27FC236}">
                    <a16:creationId xmlns:a16="http://schemas.microsoft.com/office/drawing/2014/main" id="{F3C9CD7C-5E4D-4A7A-995B-DA271EFCC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460"/>
                <a:ext cx="3" cy="3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8" name="Freeform 2737">
                <a:extLst>
                  <a:ext uri="{FF2B5EF4-FFF2-40B4-BE49-F238E27FC236}">
                    <a16:creationId xmlns:a16="http://schemas.microsoft.com/office/drawing/2014/main" id="{ED8E04ED-354C-4D96-9237-85460DB12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1246"/>
                <a:ext cx="6" cy="3"/>
              </a:xfrm>
              <a:custGeom>
                <a:avLst/>
                <a:gdLst>
                  <a:gd name="T0" fmla="*/ 0 w 3"/>
                  <a:gd name="T1" fmla="*/ 8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19" name="Freeform 2738">
                <a:extLst>
                  <a:ext uri="{FF2B5EF4-FFF2-40B4-BE49-F238E27FC236}">
                    <a16:creationId xmlns:a16="http://schemas.microsoft.com/office/drawing/2014/main" id="{B008E894-710B-4EEC-8E33-AC6B7EA01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1271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0 w 2"/>
                  <a:gd name="T3" fmla="*/ 8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0" name="Freeform 2739">
                <a:extLst>
                  <a:ext uri="{FF2B5EF4-FFF2-40B4-BE49-F238E27FC236}">
                    <a16:creationId xmlns:a16="http://schemas.microsoft.com/office/drawing/2014/main" id="{93ADA3ED-AE4D-43FE-A375-72518D342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2225"/>
                <a:ext cx="7" cy="10"/>
              </a:xfrm>
              <a:custGeom>
                <a:avLst/>
                <a:gdLst>
                  <a:gd name="T0" fmla="*/ 12 w 4"/>
                  <a:gd name="T1" fmla="*/ 8 h 5"/>
                  <a:gd name="T2" fmla="*/ 7 w 4"/>
                  <a:gd name="T3" fmla="*/ 32 h 5"/>
                  <a:gd name="T4" fmla="*/ 12 w 4"/>
                  <a:gd name="T5" fmla="*/ 0 h 5"/>
                  <a:gd name="T6" fmla="*/ 7 w 4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1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4" y="3"/>
                      <a:pt x="4" y="2"/>
                      <a:pt x="2" y="0"/>
                    </a:cubicBezTo>
                    <a:cubicBezTo>
                      <a:pt x="0" y="1"/>
                      <a:pt x="0" y="3"/>
                      <a:pt x="1" y="5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1" name="Freeform 2740">
                <a:extLst>
                  <a:ext uri="{FF2B5EF4-FFF2-40B4-BE49-F238E27FC236}">
                    <a16:creationId xmlns:a16="http://schemas.microsoft.com/office/drawing/2014/main" id="{2C521A33-BE89-4312-A062-73914B106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2257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2" name="Freeform 2741">
                <a:extLst>
                  <a:ext uri="{FF2B5EF4-FFF2-40B4-BE49-F238E27FC236}">
                    <a16:creationId xmlns:a16="http://schemas.microsoft.com/office/drawing/2014/main" id="{80025597-FF06-4C45-A0AC-89C6FA630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359"/>
                <a:ext cx="7" cy="12"/>
              </a:xfrm>
              <a:custGeom>
                <a:avLst/>
                <a:gdLst>
                  <a:gd name="T0" fmla="*/ 12 w 4"/>
                  <a:gd name="T1" fmla="*/ 24 h 6"/>
                  <a:gd name="T2" fmla="*/ 7 w 4"/>
                  <a:gd name="T3" fmla="*/ 48 h 6"/>
                  <a:gd name="T4" fmla="*/ 21 w 4"/>
                  <a:gd name="T5" fmla="*/ 0 h 6"/>
                  <a:gd name="T6" fmla="*/ 12 w 4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1" y="4"/>
                      <a:pt x="0" y="4"/>
                      <a:pt x="1" y="6"/>
                    </a:cubicBezTo>
                    <a:cubicBezTo>
                      <a:pt x="3" y="5"/>
                      <a:pt x="4" y="2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3" name="Freeform 2742">
                <a:extLst>
                  <a:ext uri="{FF2B5EF4-FFF2-40B4-BE49-F238E27FC236}">
                    <a16:creationId xmlns:a16="http://schemas.microsoft.com/office/drawing/2014/main" id="{42B157C9-0F04-4ED0-9C4C-00BBB57E7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65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4" name="Freeform 2743">
                <a:extLst>
                  <a:ext uri="{FF2B5EF4-FFF2-40B4-BE49-F238E27FC236}">
                    <a16:creationId xmlns:a16="http://schemas.microsoft.com/office/drawing/2014/main" id="{615171AB-E665-44D0-8055-8F64544B2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1837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5" name="Freeform 2744">
                <a:extLst>
                  <a:ext uri="{FF2B5EF4-FFF2-40B4-BE49-F238E27FC236}">
                    <a16:creationId xmlns:a16="http://schemas.microsoft.com/office/drawing/2014/main" id="{DDDC7851-4227-4894-833E-976ACE63E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3" y="192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6" name="Freeform 2745">
                <a:extLst>
                  <a:ext uri="{FF2B5EF4-FFF2-40B4-BE49-F238E27FC236}">
                    <a16:creationId xmlns:a16="http://schemas.microsoft.com/office/drawing/2014/main" id="{E37D98AD-9724-45A0-9030-FE4DB4AA5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1558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7" name="Freeform 2746">
                <a:extLst>
                  <a:ext uri="{FF2B5EF4-FFF2-40B4-BE49-F238E27FC236}">
                    <a16:creationId xmlns:a16="http://schemas.microsoft.com/office/drawing/2014/main" id="{C2C543A1-0F28-4C5F-92C0-C787181A6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9" y="1948"/>
                <a:ext cx="8" cy="4"/>
              </a:xfrm>
              <a:custGeom>
                <a:avLst/>
                <a:gdLst>
                  <a:gd name="T0" fmla="*/ 8 w 4"/>
                  <a:gd name="T1" fmla="*/ 16 h 2"/>
                  <a:gd name="T2" fmla="*/ 24 w 4"/>
                  <a:gd name="T3" fmla="*/ 0 h 2"/>
                  <a:gd name="T4" fmla="*/ 32 w 4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2" y="1"/>
                      <a:pt x="3" y="1"/>
                      <a:pt x="3" y="0"/>
                    </a:cubicBezTo>
                    <a:cubicBezTo>
                      <a:pt x="0" y="0"/>
                      <a:pt x="1" y="2"/>
                      <a:pt x="4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8" name="Freeform 2747">
                <a:extLst>
                  <a:ext uri="{FF2B5EF4-FFF2-40B4-BE49-F238E27FC236}">
                    <a16:creationId xmlns:a16="http://schemas.microsoft.com/office/drawing/2014/main" id="{59C84A52-E4EA-40E0-BC3A-80DB6913B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569"/>
                <a:ext cx="4" cy="8"/>
              </a:xfrm>
              <a:custGeom>
                <a:avLst/>
                <a:gdLst>
                  <a:gd name="T0" fmla="*/ 0 w 2"/>
                  <a:gd name="T1" fmla="*/ 16 h 4"/>
                  <a:gd name="T2" fmla="*/ 16 w 2"/>
                  <a:gd name="T3" fmla="*/ 0 h 4"/>
                  <a:gd name="T4" fmla="*/ 8 w 2"/>
                  <a:gd name="T5" fmla="*/ 32 h 4"/>
                  <a:gd name="T6" fmla="*/ 8 w 2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29" name="Freeform 2748">
                <a:extLst>
                  <a:ext uri="{FF2B5EF4-FFF2-40B4-BE49-F238E27FC236}">
                    <a16:creationId xmlns:a16="http://schemas.microsoft.com/office/drawing/2014/main" id="{12AE2359-B755-40FF-8246-6DCCD6FB8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1" y="1475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7 w 4"/>
                  <a:gd name="T3" fmla="*/ 24 h 3"/>
                  <a:gd name="T4" fmla="*/ 21 w 4"/>
                  <a:gd name="T5" fmla="*/ 16 h 3"/>
                  <a:gd name="T6" fmla="*/ 7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3" y="0"/>
                      <a:pt x="2" y="1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0" name="Freeform 2749">
                <a:extLst>
                  <a:ext uri="{FF2B5EF4-FFF2-40B4-BE49-F238E27FC236}">
                    <a16:creationId xmlns:a16="http://schemas.microsoft.com/office/drawing/2014/main" id="{06E75ADB-0BC2-42C0-81C7-ED165DF11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473"/>
                <a:ext cx="6" cy="4"/>
              </a:xfrm>
              <a:custGeom>
                <a:avLst/>
                <a:gdLst>
                  <a:gd name="T0" fmla="*/ 8 w 3"/>
                  <a:gd name="T1" fmla="*/ 16 h 2"/>
                  <a:gd name="T2" fmla="*/ 8 w 3"/>
                  <a:gd name="T3" fmla="*/ 0 h 2"/>
                  <a:gd name="T4" fmla="*/ 0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1"/>
                      <a:pt x="1" y="1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1" name="Freeform 2750">
                <a:extLst>
                  <a:ext uri="{FF2B5EF4-FFF2-40B4-BE49-F238E27FC236}">
                    <a16:creationId xmlns:a16="http://schemas.microsoft.com/office/drawing/2014/main" id="{A47129E1-9178-4CE7-8568-9F115DB8B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348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2" name="Freeform 2751">
                <a:extLst>
                  <a:ext uri="{FF2B5EF4-FFF2-40B4-BE49-F238E27FC236}">
                    <a16:creationId xmlns:a16="http://schemas.microsoft.com/office/drawing/2014/main" id="{7634BB88-B1C9-49E4-B4A4-71CAC6C9C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709"/>
                <a:ext cx="7" cy="10"/>
              </a:xfrm>
              <a:custGeom>
                <a:avLst/>
                <a:gdLst>
                  <a:gd name="T0" fmla="*/ 12 w 4"/>
                  <a:gd name="T1" fmla="*/ 24 h 5"/>
                  <a:gd name="T2" fmla="*/ 0 w 4"/>
                  <a:gd name="T3" fmla="*/ 16 h 5"/>
                  <a:gd name="T4" fmla="*/ 0 w 4"/>
                  <a:gd name="T5" fmla="*/ 40 h 5"/>
                  <a:gd name="T6" fmla="*/ 0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4" y="0"/>
                      <a:pt x="4" y="4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3" name="Freeform 2752">
                <a:extLst>
                  <a:ext uri="{FF2B5EF4-FFF2-40B4-BE49-F238E27FC236}">
                    <a16:creationId xmlns:a16="http://schemas.microsoft.com/office/drawing/2014/main" id="{875B2E35-808D-4784-91D5-265702A5C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4" y="1752"/>
                <a:ext cx="11" cy="10"/>
              </a:xfrm>
              <a:custGeom>
                <a:avLst/>
                <a:gdLst>
                  <a:gd name="T0" fmla="*/ 24 w 6"/>
                  <a:gd name="T1" fmla="*/ 0 h 5"/>
                  <a:gd name="T2" fmla="*/ 20 w 6"/>
                  <a:gd name="T3" fmla="*/ 40 h 5"/>
                  <a:gd name="T4" fmla="*/ 13 w 6"/>
                  <a:gd name="T5" fmla="*/ 0 h 5"/>
                  <a:gd name="T6" fmla="*/ 7 w 6"/>
                  <a:gd name="T7" fmla="*/ 32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1" y="0"/>
                      <a:pt x="0" y="5"/>
                      <a:pt x="3" y="5"/>
                    </a:cubicBezTo>
                    <a:cubicBezTo>
                      <a:pt x="6" y="4"/>
                      <a:pt x="4" y="0"/>
                      <a:pt x="2" y="0"/>
                    </a:cubicBezTo>
                    <a:cubicBezTo>
                      <a:pt x="1" y="1"/>
                      <a:pt x="1" y="2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4" name="Freeform 2753">
                <a:extLst>
                  <a:ext uri="{FF2B5EF4-FFF2-40B4-BE49-F238E27FC236}">
                    <a16:creationId xmlns:a16="http://schemas.microsoft.com/office/drawing/2014/main" id="{8BDE76BC-8735-4CD8-B3A1-03E64336A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1797"/>
                <a:ext cx="5" cy="8"/>
              </a:xfrm>
              <a:custGeom>
                <a:avLst/>
                <a:gdLst>
                  <a:gd name="T0" fmla="*/ 5 w 3"/>
                  <a:gd name="T1" fmla="*/ 0 h 4"/>
                  <a:gd name="T2" fmla="*/ 5 w 3"/>
                  <a:gd name="T3" fmla="*/ 32 h 4"/>
                  <a:gd name="T4" fmla="*/ 8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1"/>
                      <a:pt x="0" y="2"/>
                      <a:pt x="1" y="4"/>
                    </a:cubicBezTo>
                    <a:cubicBezTo>
                      <a:pt x="3" y="2"/>
                      <a:pt x="2" y="2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5" name="Freeform 2754">
                <a:extLst>
                  <a:ext uri="{FF2B5EF4-FFF2-40B4-BE49-F238E27FC236}">
                    <a16:creationId xmlns:a16="http://schemas.microsoft.com/office/drawing/2014/main" id="{93B5114A-A7F7-4917-B614-8585243AB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" y="1697"/>
                <a:ext cx="9" cy="18"/>
              </a:xfrm>
              <a:custGeom>
                <a:avLst/>
                <a:gdLst>
                  <a:gd name="T0" fmla="*/ 16 w 5"/>
                  <a:gd name="T1" fmla="*/ 56 h 9"/>
                  <a:gd name="T2" fmla="*/ 16 w 5"/>
                  <a:gd name="T3" fmla="*/ 0 h 9"/>
                  <a:gd name="T4" fmla="*/ 16 w 5"/>
                  <a:gd name="T5" fmla="*/ 7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3" y="7"/>
                    </a:moveTo>
                    <a:cubicBezTo>
                      <a:pt x="1" y="7"/>
                      <a:pt x="0" y="0"/>
                      <a:pt x="3" y="0"/>
                    </a:cubicBezTo>
                    <a:cubicBezTo>
                      <a:pt x="5" y="1"/>
                      <a:pt x="4" y="7"/>
                      <a:pt x="3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6" name="Freeform 2755">
                <a:extLst>
                  <a:ext uri="{FF2B5EF4-FFF2-40B4-BE49-F238E27FC236}">
                    <a16:creationId xmlns:a16="http://schemas.microsoft.com/office/drawing/2014/main" id="{6B30063C-98CC-42BE-8FD4-A3E4A3E90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736"/>
                <a:ext cx="18" cy="22"/>
              </a:xfrm>
              <a:custGeom>
                <a:avLst/>
                <a:gdLst>
                  <a:gd name="T0" fmla="*/ 16 w 10"/>
                  <a:gd name="T1" fmla="*/ 48 h 11"/>
                  <a:gd name="T2" fmla="*/ 52 w 10"/>
                  <a:gd name="T3" fmla="*/ 40 h 11"/>
                  <a:gd name="T4" fmla="*/ 0 w 10"/>
                  <a:gd name="T5" fmla="*/ 72 h 11"/>
                  <a:gd name="T6" fmla="*/ 13 w 10"/>
                  <a:gd name="T7" fmla="*/ 7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3" y="6"/>
                    </a:moveTo>
                    <a:cubicBezTo>
                      <a:pt x="1" y="11"/>
                      <a:pt x="10" y="9"/>
                      <a:pt x="9" y="5"/>
                    </a:cubicBezTo>
                    <a:cubicBezTo>
                      <a:pt x="8" y="0"/>
                      <a:pt x="0" y="5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7" name="Freeform 2756">
                <a:extLst>
                  <a:ext uri="{FF2B5EF4-FFF2-40B4-BE49-F238E27FC236}">
                    <a16:creationId xmlns:a16="http://schemas.microsoft.com/office/drawing/2014/main" id="{FD3DA79D-0985-4F3E-AAD3-C4E01B59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805"/>
                <a:ext cx="8" cy="18"/>
              </a:xfrm>
              <a:custGeom>
                <a:avLst/>
                <a:gdLst>
                  <a:gd name="T0" fmla="*/ 32 w 4"/>
                  <a:gd name="T1" fmla="*/ 24 h 9"/>
                  <a:gd name="T2" fmla="*/ 0 w 4"/>
                  <a:gd name="T3" fmla="*/ 56 h 9"/>
                  <a:gd name="T4" fmla="*/ 32 w 4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4" y="3"/>
                    </a:moveTo>
                    <a:cubicBezTo>
                      <a:pt x="2" y="2"/>
                      <a:pt x="0" y="5"/>
                      <a:pt x="0" y="7"/>
                    </a:cubicBezTo>
                    <a:cubicBezTo>
                      <a:pt x="3" y="9"/>
                      <a:pt x="4" y="3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8" name="Freeform 2757">
                <a:extLst>
                  <a:ext uri="{FF2B5EF4-FFF2-40B4-BE49-F238E27FC236}">
                    <a16:creationId xmlns:a16="http://schemas.microsoft.com/office/drawing/2014/main" id="{8B801E1D-CA5A-4453-BE01-7DF60610E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6" y="1734"/>
                <a:ext cx="32" cy="26"/>
              </a:xfrm>
              <a:custGeom>
                <a:avLst/>
                <a:gdLst>
                  <a:gd name="T0" fmla="*/ 40 w 17"/>
                  <a:gd name="T1" fmla="*/ 40 h 13"/>
                  <a:gd name="T2" fmla="*/ 28 w 17"/>
                  <a:gd name="T3" fmla="*/ 104 h 13"/>
                  <a:gd name="T4" fmla="*/ 32 w 17"/>
                  <a:gd name="T5" fmla="*/ 24 h 13"/>
                  <a:gd name="T6" fmla="*/ 68 w 17"/>
                  <a:gd name="T7" fmla="*/ 40 h 13"/>
                  <a:gd name="T8" fmla="*/ 113 w 17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6" y="5"/>
                    </a:moveTo>
                    <a:cubicBezTo>
                      <a:pt x="2" y="5"/>
                      <a:pt x="0" y="12"/>
                      <a:pt x="4" y="13"/>
                    </a:cubicBezTo>
                    <a:cubicBezTo>
                      <a:pt x="9" y="13"/>
                      <a:pt x="7" y="5"/>
                      <a:pt x="5" y="3"/>
                    </a:cubicBezTo>
                    <a:cubicBezTo>
                      <a:pt x="7" y="1"/>
                      <a:pt x="8" y="5"/>
                      <a:pt x="10" y="5"/>
                    </a:cubicBezTo>
                    <a:cubicBezTo>
                      <a:pt x="13" y="6"/>
                      <a:pt x="16" y="3"/>
                      <a:pt x="17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39" name="Freeform 2758">
                <a:extLst>
                  <a:ext uri="{FF2B5EF4-FFF2-40B4-BE49-F238E27FC236}">
                    <a16:creationId xmlns:a16="http://schemas.microsoft.com/office/drawing/2014/main" id="{02DF26C4-0793-4AC7-A5C4-F8A464B9D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774"/>
                <a:ext cx="6" cy="4"/>
              </a:xfrm>
              <a:custGeom>
                <a:avLst/>
                <a:gdLst>
                  <a:gd name="T0" fmla="*/ 0 w 3"/>
                  <a:gd name="T1" fmla="*/ 8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0" name="Freeform 2759">
                <a:extLst>
                  <a:ext uri="{FF2B5EF4-FFF2-40B4-BE49-F238E27FC236}">
                    <a16:creationId xmlns:a16="http://schemas.microsoft.com/office/drawing/2014/main" id="{B5A7E9D5-238F-445A-A094-7038517F0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" y="1780"/>
                <a:ext cx="14" cy="17"/>
              </a:xfrm>
              <a:custGeom>
                <a:avLst/>
                <a:gdLst>
                  <a:gd name="T0" fmla="*/ 33 w 8"/>
                  <a:gd name="T1" fmla="*/ 40 h 9"/>
                  <a:gd name="T2" fmla="*/ 28 w 8"/>
                  <a:gd name="T3" fmla="*/ 53 h 9"/>
                  <a:gd name="T4" fmla="*/ 33 w 8"/>
                  <a:gd name="T5" fmla="*/ 21 h 9"/>
                  <a:gd name="T6" fmla="*/ 12 w 8"/>
                  <a:gd name="T7" fmla="*/ 6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6" y="6"/>
                    </a:moveTo>
                    <a:cubicBezTo>
                      <a:pt x="4" y="6"/>
                      <a:pt x="4" y="7"/>
                      <a:pt x="5" y="8"/>
                    </a:cubicBezTo>
                    <a:cubicBezTo>
                      <a:pt x="7" y="8"/>
                      <a:pt x="8" y="4"/>
                      <a:pt x="6" y="3"/>
                    </a:cubicBezTo>
                    <a:cubicBezTo>
                      <a:pt x="3" y="0"/>
                      <a:pt x="0" y="6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1" name="Freeform 2760">
                <a:extLst>
                  <a:ext uri="{FF2B5EF4-FFF2-40B4-BE49-F238E27FC236}">
                    <a16:creationId xmlns:a16="http://schemas.microsoft.com/office/drawing/2014/main" id="{B4E48232-F9A3-4435-9981-06D9AB0CA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7" y="1662"/>
                <a:ext cx="18" cy="12"/>
              </a:xfrm>
              <a:custGeom>
                <a:avLst/>
                <a:gdLst>
                  <a:gd name="T0" fmla="*/ 23 w 10"/>
                  <a:gd name="T1" fmla="*/ 8 h 6"/>
                  <a:gd name="T2" fmla="*/ 29 w 10"/>
                  <a:gd name="T3" fmla="*/ 48 h 6"/>
                  <a:gd name="T4" fmla="*/ 41 w 10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4" y="1"/>
                    </a:moveTo>
                    <a:cubicBezTo>
                      <a:pt x="0" y="2"/>
                      <a:pt x="2" y="6"/>
                      <a:pt x="5" y="6"/>
                    </a:cubicBezTo>
                    <a:cubicBezTo>
                      <a:pt x="8" y="5"/>
                      <a:pt x="10" y="2"/>
                      <a:pt x="7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2" name="Freeform 2761">
                <a:extLst>
                  <a:ext uri="{FF2B5EF4-FFF2-40B4-BE49-F238E27FC236}">
                    <a16:creationId xmlns:a16="http://schemas.microsoft.com/office/drawing/2014/main" id="{43EDBA2D-BC95-4DB5-ADAF-4E574E9F6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7" y="1516"/>
                <a:ext cx="17" cy="14"/>
              </a:xfrm>
              <a:custGeom>
                <a:avLst/>
                <a:gdLst>
                  <a:gd name="T0" fmla="*/ 21 w 9"/>
                  <a:gd name="T1" fmla="*/ 40 h 7"/>
                  <a:gd name="T2" fmla="*/ 21 w 9"/>
                  <a:gd name="T3" fmla="*/ 48 h 7"/>
                  <a:gd name="T4" fmla="*/ 28 w 9"/>
                  <a:gd name="T5" fmla="*/ 8 h 7"/>
                  <a:gd name="T6" fmla="*/ 32 w 9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3" y="5"/>
                    </a:moveTo>
                    <a:cubicBezTo>
                      <a:pt x="3" y="5"/>
                      <a:pt x="3" y="6"/>
                      <a:pt x="3" y="6"/>
                    </a:cubicBezTo>
                    <a:cubicBezTo>
                      <a:pt x="0" y="5"/>
                      <a:pt x="1" y="1"/>
                      <a:pt x="4" y="1"/>
                    </a:cubicBezTo>
                    <a:cubicBezTo>
                      <a:pt x="9" y="0"/>
                      <a:pt x="8" y="5"/>
                      <a:pt x="5" y="7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3" name="Freeform 2762">
                <a:extLst>
                  <a:ext uri="{FF2B5EF4-FFF2-40B4-BE49-F238E27FC236}">
                    <a16:creationId xmlns:a16="http://schemas.microsoft.com/office/drawing/2014/main" id="{64AF21BE-C69B-4F89-A180-0B4C47CFA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1569"/>
                <a:ext cx="14" cy="20"/>
              </a:xfrm>
              <a:custGeom>
                <a:avLst/>
                <a:gdLst>
                  <a:gd name="T0" fmla="*/ 21 w 8"/>
                  <a:gd name="T1" fmla="*/ 32 h 10"/>
                  <a:gd name="T2" fmla="*/ 16 w 8"/>
                  <a:gd name="T3" fmla="*/ 24 h 10"/>
                  <a:gd name="T4" fmla="*/ 21 w 8"/>
                  <a:gd name="T5" fmla="*/ 56 h 10"/>
                  <a:gd name="T6" fmla="*/ 28 w 8"/>
                  <a:gd name="T7" fmla="*/ 0 h 10"/>
                  <a:gd name="T8" fmla="*/ 21 w 8"/>
                  <a:gd name="T9" fmla="*/ 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4"/>
                    </a:moveTo>
                    <a:cubicBezTo>
                      <a:pt x="4" y="4"/>
                      <a:pt x="4" y="3"/>
                      <a:pt x="3" y="3"/>
                    </a:cubicBezTo>
                    <a:cubicBezTo>
                      <a:pt x="0" y="4"/>
                      <a:pt x="0" y="10"/>
                      <a:pt x="4" y="7"/>
                    </a:cubicBezTo>
                    <a:cubicBezTo>
                      <a:pt x="7" y="6"/>
                      <a:pt x="8" y="1"/>
                      <a:pt x="5" y="0"/>
                    </a:cubicBezTo>
                    <a:cubicBezTo>
                      <a:pt x="4" y="0"/>
                      <a:pt x="4" y="1"/>
                      <a:pt x="4" y="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4" name="Freeform 2763">
                <a:extLst>
                  <a:ext uri="{FF2B5EF4-FFF2-40B4-BE49-F238E27FC236}">
                    <a16:creationId xmlns:a16="http://schemas.microsoft.com/office/drawing/2014/main" id="{1E4FC2FF-7D9A-4146-8CF9-A180A38D3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615"/>
                <a:ext cx="18" cy="11"/>
              </a:xfrm>
              <a:custGeom>
                <a:avLst/>
                <a:gdLst>
                  <a:gd name="T0" fmla="*/ 13 w 10"/>
                  <a:gd name="T1" fmla="*/ 24 h 6"/>
                  <a:gd name="T2" fmla="*/ 0 w 10"/>
                  <a:gd name="T3" fmla="*/ 13 h 6"/>
                  <a:gd name="T4" fmla="*/ 36 w 10"/>
                  <a:gd name="T5" fmla="*/ 7 h 6"/>
                  <a:gd name="T6" fmla="*/ 45 w 10"/>
                  <a:gd name="T7" fmla="*/ 37 h 6"/>
                  <a:gd name="T8" fmla="*/ 58 w 10"/>
                  <a:gd name="T9" fmla="*/ 3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6">
                    <a:moveTo>
                      <a:pt x="2" y="4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4" y="0"/>
                      <a:pt x="6" y="1"/>
                    </a:cubicBezTo>
                    <a:cubicBezTo>
                      <a:pt x="8" y="2"/>
                      <a:pt x="7" y="4"/>
                      <a:pt x="8" y="6"/>
                    </a:cubicBezTo>
                    <a:cubicBezTo>
                      <a:pt x="8" y="6"/>
                      <a:pt x="9" y="5"/>
                      <a:pt x="10" y="5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5" name="Freeform 2764">
                <a:extLst>
                  <a:ext uri="{FF2B5EF4-FFF2-40B4-BE49-F238E27FC236}">
                    <a16:creationId xmlns:a16="http://schemas.microsoft.com/office/drawing/2014/main" id="{F743A7DD-BAFE-45EB-AF20-1E093653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1" y="1568"/>
                <a:ext cx="38" cy="23"/>
              </a:xfrm>
              <a:custGeom>
                <a:avLst/>
                <a:gdLst>
                  <a:gd name="T0" fmla="*/ 60 w 21"/>
                  <a:gd name="T1" fmla="*/ 44 h 12"/>
                  <a:gd name="T2" fmla="*/ 81 w 21"/>
                  <a:gd name="T3" fmla="*/ 56 h 12"/>
                  <a:gd name="T4" fmla="*/ 52 w 21"/>
                  <a:gd name="T5" fmla="*/ 56 h 12"/>
                  <a:gd name="T6" fmla="*/ 89 w 21"/>
                  <a:gd name="T7" fmla="*/ 23 h 12"/>
                  <a:gd name="T8" fmla="*/ 43 w 21"/>
                  <a:gd name="T9" fmla="*/ 6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0" y="6"/>
                    </a:moveTo>
                    <a:cubicBezTo>
                      <a:pt x="7" y="12"/>
                      <a:pt x="14" y="12"/>
                      <a:pt x="14" y="8"/>
                    </a:cubicBezTo>
                    <a:cubicBezTo>
                      <a:pt x="16" y="4"/>
                      <a:pt x="7" y="3"/>
                      <a:pt x="9" y="8"/>
                    </a:cubicBezTo>
                    <a:cubicBezTo>
                      <a:pt x="11" y="12"/>
                      <a:pt x="21" y="7"/>
                      <a:pt x="15" y="3"/>
                    </a:cubicBezTo>
                    <a:cubicBezTo>
                      <a:pt x="10" y="0"/>
                      <a:pt x="0" y="7"/>
                      <a:pt x="7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6" name="Freeform 2765">
                <a:extLst>
                  <a:ext uri="{FF2B5EF4-FFF2-40B4-BE49-F238E27FC236}">
                    <a16:creationId xmlns:a16="http://schemas.microsoft.com/office/drawing/2014/main" id="{AC9D42B8-2D37-483C-91B2-92EEF2A2E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6" y="1642"/>
                <a:ext cx="8" cy="6"/>
              </a:xfrm>
              <a:custGeom>
                <a:avLst/>
                <a:gdLst>
                  <a:gd name="T0" fmla="*/ 0 w 4"/>
                  <a:gd name="T1" fmla="*/ 0 h 3"/>
                  <a:gd name="T2" fmla="*/ 32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3"/>
                      <a:pt x="3" y="3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7" name="Freeform 2766">
                <a:extLst>
                  <a:ext uri="{FF2B5EF4-FFF2-40B4-BE49-F238E27FC236}">
                    <a16:creationId xmlns:a16="http://schemas.microsoft.com/office/drawing/2014/main" id="{F1DB2BBE-E1FD-48AD-BC83-C8872681B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4" y="1760"/>
                <a:ext cx="23" cy="25"/>
              </a:xfrm>
              <a:custGeom>
                <a:avLst/>
                <a:gdLst>
                  <a:gd name="T0" fmla="*/ 84 w 12"/>
                  <a:gd name="T1" fmla="*/ 0 h 13"/>
                  <a:gd name="T2" fmla="*/ 44 w 12"/>
                  <a:gd name="T3" fmla="*/ 56 h 13"/>
                  <a:gd name="T4" fmla="*/ 44 w 12"/>
                  <a:gd name="T5" fmla="*/ 29 h 13"/>
                  <a:gd name="T6" fmla="*/ 48 w 12"/>
                  <a:gd name="T7" fmla="*/ 8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9" y="1"/>
                      <a:pt x="1" y="9"/>
                      <a:pt x="6" y="8"/>
                    </a:cubicBezTo>
                    <a:cubicBezTo>
                      <a:pt x="9" y="7"/>
                      <a:pt x="8" y="4"/>
                      <a:pt x="6" y="4"/>
                    </a:cubicBezTo>
                    <a:cubicBezTo>
                      <a:pt x="1" y="4"/>
                      <a:pt x="0" y="13"/>
                      <a:pt x="7" y="12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8" name="Freeform 2767">
                <a:extLst>
                  <a:ext uri="{FF2B5EF4-FFF2-40B4-BE49-F238E27FC236}">
                    <a16:creationId xmlns:a16="http://schemas.microsoft.com/office/drawing/2014/main" id="{CD8CDD22-C0D2-4D09-B7D0-D524F97C8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1817"/>
                <a:ext cx="26" cy="25"/>
              </a:xfrm>
              <a:custGeom>
                <a:avLst/>
                <a:gdLst>
                  <a:gd name="T0" fmla="*/ 65 w 14"/>
                  <a:gd name="T1" fmla="*/ 56 h 13"/>
                  <a:gd name="T2" fmla="*/ 37 w 14"/>
                  <a:gd name="T3" fmla="*/ 85 h 13"/>
                  <a:gd name="T4" fmla="*/ 32 w 14"/>
                  <a:gd name="T5" fmla="*/ 6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0" y="8"/>
                    </a:moveTo>
                    <a:cubicBezTo>
                      <a:pt x="5" y="4"/>
                      <a:pt x="0" y="12"/>
                      <a:pt x="6" y="12"/>
                    </a:cubicBezTo>
                    <a:cubicBezTo>
                      <a:pt x="14" y="13"/>
                      <a:pt x="7" y="0"/>
                      <a:pt x="5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49" name="Freeform 2768">
                <a:extLst>
                  <a:ext uri="{FF2B5EF4-FFF2-40B4-BE49-F238E27FC236}">
                    <a16:creationId xmlns:a16="http://schemas.microsoft.com/office/drawing/2014/main" id="{5C5B68F6-8EF2-46BB-82CF-555527CE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856"/>
                <a:ext cx="11" cy="16"/>
              </a:xfrm>
              <a:custGeom>
                <a:avLst/>
                <a:gdLst>
                  <a:gd name="T0" fmla="*/ 24 w 6"/>
                  <a:gd name="T1" fmla="*/ 16 h 8"/>
                  <a:gd name="T2" fmla="*/ 0 w 6"/>
                  <a:gd name="T3" fmla="*/ 56 h 8"/>
                  <a:gd name="T4" fmla="*/ 37 w 6"/>
                  <a:gd name="T5" fmla="*/ 32 h 8"/>
                  <a:gd name="T6" fmla="*/ 13 w 6"/>
                  <a:gd name="T7" fmla="*/ 3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2"/>
                    </a:moveTo>
                    <a:cubicBezTo>
                      <a:pt x="2" y="0"/>
                      <a:pt x="0" y="5"/>
                      <a:pt x="0" y="7"/>
                    </a:cubicBezTo>
                    <a:cubicBezTo>
                      <a:pt x="2" y="8"/>
                      <a:pt x="6" y="6"/>
                      <a:pt x="6" y="4"/>
                    </a:cubicBezTo>
                    <a:cubicBezTo>
                      <a:pt x="6" y="1"/>
                      <a:pt x="2" y="1"/>
                      <a:pt x="2" y="4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0" name="Freeform 2769">
                <a:extLst>
                  <a:ext uri="{FF2B5EF4-FFF2-40B4-BE49-F238E27FC236}">
                    <a16:creationId xmlns:a16="http://schemas.microsoft.com/office/drawing/2014/main" id="{FD220DC1-8B57-4569-B85C-8BCAB7D59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" y="1958"/>
                <a:ext cx="27" cy="16"/>
              </a:xfrm>
              <a:custGeom>
                <a:avLst/>
                <a:gdLst>
                  <a:gd name="T0" fmla="*/ 36 w 15"/>
                  <a:gd name="T1" fmla="*/ 16 h 8"/>
                  <a:gd name="T2" fmla="*/ 29 w 15"/>
                  <a:gd name="T3" fmla="*/ 0 h 8"/>
                  <a:gd name="T4" fmla="*/ 52 w 15"/>
                  <a:gd name="T5" fmla="*/ 0 h 8"/>
                  <a:gd name="T6" fmla="*/ 52 w 15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6" y="2"/>
                    </a:moveTo>
                    <a:cubicBezTo>
                      <a:pt x="6" y="1"/>
                      <a:pt x="6" y="1"/>
                      <a:pt x="5" y="0"/>
                    </a:cubicBezTo>
                    <a:cubicBezTo>
                      <a:pt x="0" y="8"/>
                      <a:pt x="15" y="3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1" name="Freeform 2770">
                <a:extLst>
                  <a:ext uri="{FF2B5EF4-FFF2-40B4-BE49-F238E27FC236}">
                    <a16:creationId xmlns:a16="http://schemas.microsoft.com/office/drawing/2014/main" id="{8B3E5D67-681F-46C0-8660-3C3081056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992"/>
                <a:ext cx="22" cy="31"/>
              </a:xfrm>
              <a:custGeom>
                <a:avLst/>
                <a:gdLst>
                  <a:gd name="T0" fmla="*/ 57 w 12"/>
                  <a:gd name="T1" fmla="*/ 87 h 16"/>
                  <a:gd name="T2" fmla="*/ 73 w 12"/>
                  <a:gd name="T3" fmla="*/ 64 h 16"/>
                  <a:gd name="T4" fmla="*/ 37 w 12"/>
                  <a:gd name="T5" fmla="*/ 109 h 16"/>
                  <a:gd name="T6" fmla="*/ 57 w 12"/>
                  <a:gd name="T7" fmla="*/ 4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9" y="12"/>
                    </a:moveTo>
                    <a:cubicBezTo>
                      <a:pt x="0" y="11"/>
                      <a:pt x="11" y="0"/>
                      <a:pt x="12" y="9"/>
                    </a:cubicBezTo>
                    <a:cubicBezTo>
                      <a:pt x="12" y="11"/>
                      <a:pt x="8" y="16"/>
                      <a:pt x="6" y="15"/>
                    </a:cubicBezTo>
                    <a:cubicBezTo>
                      <a:pt x="3" y="13"/>
                      <a:pt x="8" y="8"/>
                      <a:pt x="9" y="6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2" name="Freeform 2771">
                <a:extLst>
                  <a:ext uri="{FF2B5EF4-FFF2-40B4-BE49-F238E27FC236}">
                    <a16:creationId xmlns:a16="http://schemas.microsoft.com/office/drawing/2014/main" id="{6877D008-E1AE-43AE-8358-2F97FE6C6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039"/>
                <a:ext cx="9" cy="8"/>
              </a:xfrm>
              <a:custGeom>
                <a:avLst/>
                <a:gdLst>
                  <a:gd name="T0" fmla="*/ 7 w 5"/>
                  <a:gd name="T1" fmla="*/ 0 h 4"/>
                  <a:gd name="T2" fmla="*/ 29 w 5"/>
                  <a:gd name="T3" fmla="*/ 8 h 4"/>
                  <a:gd name="T4" fmla="*/ 23 w 5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4"/>
                      <a:pt x="5" y="4"/>
                      <a:pt x="5" y="1"/>
                    </a:cubicBezTo>
                    <a:cubicBezTo>
                      <a:pt x="4" y="0"/>
                      <a:pt x="4" y="1"/>
                      <a:pt x="4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3" name="Freeform 2772">
                <a:extLst>
                  <a:ext uri="{FF2B5EF4-FFF2-40B4-BE49-F238E27FC236}">
                    <a16:creationId xmlns:a16="http://schemas.microsoft.com/office/drawing/2014/main" id="{58C6B0C5-A52F-4C4A-9546-DC5A2A7E5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3" y="2019"/>
                <a:ext cx="19" cy="16"/>
              </a:xfrm>
              <a:custGeom>
                <a:avLst/>
                <a:gdLst>
                  <a:gd name="T0" fmla="*/ 40 w 10"/>
                  <a:gd name="T1" fmla="*/ 0 h 8"/>
                  <a:gd name="T2" fmla="*/ 21 w 10"/>
                  <a:gd name="T3" fmla="*/ 48 h 8"/>
                  <a:gd name="T4" fmla="*/ 40 w 10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3" y="0"/>
                      <a:pt x="0" y="5"/>
                      <a:pt x="3" y="6"/>
                    </a:cubicBezTo>
                    <a:cubicBezTo>
                      <a:pt x="7" y="8"/>
                      <a:pt x="10" y="2"/>
                      <a:pt x="6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4" name="Freeform 2773">
                <a:extLst>
                  <a:ext uri="{FF2B5EF4-FFF2-40B4-BE49-F238E27FC236}">
                    <a16:creationId xmlns:a16="http://schemas.microsoft.com/office/drawing/2014/main" id="{0A0CF181-E4C9-48BD-9D8F-54A712614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" y="1946"/>
                <a:ext cx="20" cy="14"/>
              </a:xfrm>
              <a:custGeom>
                <a:avLst/>
                <a:gdLst>
                  <a:gd name="T0" fmla="*/ 65 w 11"/>
                  <a:gd name="T1" fmla="*/ 56 h 7"/>
                  <a:gd name="T2" fmla="*/ 44 w 11"/>
                  <a:gd name="T3" fmla="*/ 32 h 7"/>
                  <a:gd name="T4" fmla="*/ 36 w 11"/>
                  <a:gd name="T5" fmla="*/ 56 h 7"/>
                  <a:gd name="T6" fmla="*/ 49 w 11"/>
                  <a:gd name="T7" fmla="*/ 32 h 7"/>
                  <a:gd name="T8" fmla="*/ 0 w 11"/>
                  <a:gd name="T9" fmla="*/ 48 h 7"/>
                  <a:gd name="T10" fmla="*/ 16 w 11"/>
                  <a:gd name="T11" fmla="*/ 56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11" y="7"/>
                    </a:moveTo>
                    <a:cubicBezTo>
                      <a:pt x="10" y="6"/>
                      <a:pt x="8" y="4"/>
                      <a:pt x="7" y="4"/>
                    </a:cubicBezTo>
                    <a:cubicBezTo>
                      <a:pt x="4" y="4"/>
                      <a:pt x="3" y="7"/>
                      <a:pt x="6" y="7"/>
                    </a:cubicBezTo>
                    <a:cubicBezTo>
                      <a:pt x="8" y="7"/>
                      <a:pt x="9" y="5"/>
                      <a:pt x="8" y="4"/>
                    </a:cubicBezTo>
                    <a:cubicBezTo>
                      <a:pt x="6" y="0"/>
                      <a:pt x="1" y="3"/>
                      <a:pt x="0" y="6"/>
                    </a:cubicBezTo>
                    <a:cubicBezTo>
                      <a:pt x="1" y="7"/>
                      <a:pt x="2" y="7"/>
                      <a:pt x="3" y="7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5" name="Freeform 2774">
                <a:extLst>
                  <a:ext uri="{FF2B5EF4-FFF2-40B4-BE49-F238E27FC236}">
                    <a16:creationId xmlns:a16="http://schemas.microsoft.com/office/drawing/2014/main" id="{A57D0322-F8A8-4339-B0F1-0CCF4FB3E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8" y="1917"/>
                <a:ext cx="11" cy="8"/>
              </a:xfrm>
              <a:custGeom>
                <a:avLst/>
                <a:gdLst>
                  <a:gd name="T0" fmla="*/ 7 w 6"/>
                  <a:gd name="T1" fmla="*/ 8 h 4"/>
                  <a:gd name="T2" fmla="*/ 7 w 6"/>
                  <a:gd name="T3" fmla="*/ 32 h 4"/>
                  <a:gd name="T4" fmla="*/ 37 w 6"/>
                  <a:gd name="T5" fmla="*/ 8 h 4"/>
                  <a:gd name="T6" fmla="*/ 24 w 6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4"/>
                      <a:pt x="6" y="3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6" name="Freeform 2775">
                <a:extLst>
                  <a:ext uri="{FF2B5EF4-FFF2-40B4-BE49-F238E27FC236}">
                    <a16:creationId xmlns:a16="http://schemas.microsoft.com/office/drawing/2014/main" id="{FC509A45-9A21-4F69-9FB6-455B3F461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3" y="1852"/>
                <a:ext cx="17" cy="22"/>
              </a:xfrm>
              <a:custGeom>
                <a:avLst/>
                <a:gdLst>
                  <a:gd name="T0" fmla="*/ 32 w 9"/>
                  <a:gd name="T1" fmla="*/ 56 h 11"/>
                  <a:gd name="T2" fmla="*/ 28 w 9"/>
                  <a:gd name="T3" fmla="*/ 88 h 11"/>
                  <a:gd name="T4" fmla="*/ 21 w 9"/>
                  <a:gd name="T5" fmla="*/ 0 h 11"/>
                  <a:gd name="T6" fmla="*/ 0 w 9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5" y="7"/>
                    </a:moveTo>
                    <a:cubicBezTo>
                      <a:pt x="4" y="8"/>
                      <a:pt x="3" y="9"/>
                      <a:pt x="4" y="11"/>
                    </a:cubicBezTo>
                    <a:cubicBezTo>
                      <a:pt x="9" y="10"/>
                      <a:pt x="6" y="1"/>
                      <a:pt x="3" y="0"/>
                    </a:cubicBezTo>
                    <a:cubicBezTo>
                      <a:pt x="1" y="1"/>
                      <a:pt x="0" y="4"/>
                      <a:pt x="0" y="6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7" name="Freeform 2776">
                <a:extLst>
                  <a:ext uri="{FF2B5EF4-FFF2-40B4-BE49-F238E27FC236}">
                    <a16:creationId xmlns:a16="http://schemas.microsoft.com/office/drawing/2014/main" id="{D8B2194F-258A-43E7-AB06-88DF46CF2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6" y="1707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8" name="Freeform 2777">
                <a:extLst>
                  <a:ext uri="{FF2B5EF4-FFF2-40B4-BE49-F238E27FC236}">
                    <a16:creationId xmlns:a16="http://schemas.microsoft.com/office/drawing/2014/main" id="{9A9B06EC-9788-4DE9-949A-D5B85AF98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1626"/>
                <a:ext cx="18" cy="26"/>
              </a:xfrm>
              <a:custGeom>
                <a:avLst/>
                <a:gdLst>
                  <a:gd name="T0" fmla="*/ 29 w 10"/>
                  <a:gd name="T1" fmla="*/ 64 h 13"/>
                  <a:gd name="T2" fmla="*/ 29 w 10"/>
                  <a:gd name="T3" fmla="*/ 8 h 13"/>
                  <a:gd name="T4" fmla="*/ 13 w 10"/>
                  <a:gd name="T5" fmla="*/ 7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5" y="8"/>
                    </a:moveTo>
                    <a:cubicBezTo>
                      <a:pt x="1" y="12"/>
                      <a:pt x="0" y="2"/>
                      <a:pt x="5" y="1"/>
                    </a:cubicBezTo>
                    <a:cubicBezTo>
                      <a:pt x="10" y="0"/>
                      <a:pt x="6" y="13"/>
                      <a:pt x="2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59" name="Freeform 2778">
                <a:extLst>
                  <a:ext uri="{FF2B5EF4-FFF2-40B4-BE49-F238E27FC236}">
                    <a16:creationId xmlns:a16="http://schemas.microsoft.com/office/drawing/2014/main" id="{2726BB46-3098-404A-81B4-445D823AB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9" y="1520"/>
                <a:ext cx="20" cy="20"/>
              </a:xfrm>
              <a:custGeom>
                <a:avLst/>
                <a:gdLst>
                  <a:gd name="T0" fmla="*/ 24 w 11"/>
                  <a:gd name="T1" fmla="*/ 40 h 10"/>
                  <a:gd name="T2" fmla="*/ 60 w 11"/>
                  <a:gd name="T3" fmla="*/ 48 h 10"/>
                  <a:gd name="T4" fmla="*/ 49 w 11"/>
                  <a:gd name="T5" fmla="*/ 8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4" y="5"/>
                    </a:moveTo>
                    <a:cubicBezTo>
                      <a:pt x="4" y="8"/>
                      <a:pt x="9" y="9"/>
                      <a:pt x="10" y="6"/>
                    </a:cubicBezTo>
                    <a:cubicBezTo>
                      <a:pt x="11" y="0"/>
                      <a:pt x="0" y="8"/>
                      <a:pt x="8" y="1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0" name="Freeform 2779">
                <a:extLst>
                  <a:ext uri="{FF2B5EF4-FFF2-40B4-BE49-F238E27FC236}">
                    <a16:creationId xmlns:a16="http://schemas.microsoft.com/office/drawing/2014/main" id="{FCC18D0C-2CC3-438B-A408-84C330C57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1473"/>
                <a:ext cx="23" cy="22"/>
              </a:xfrm>
              <a:custGeom>
                <a:avLst/>
                <a:gdLst>
                  <a:gd name="T0" fmla="*/ 36 w 12"/>
                  <a:gd name="T1" fmla="*/ 64 h 11"/>
                  <a:gd name="T2" fmla="*/ 56 w 12"/>
                  <a:gd name="T3" fmla="*/ 16 h 11"/>
                  <a:gd name="T4" fmla="*/ 15 w 12"/>
                  <a:gd name="T5" fmla="*/ 6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5" y="8"/>
                    </a:moveTo>
                    <a:cubicBezTo>
                      <a:pt x="0" y="7"/>
                      <a:pt x="4" y="0"/>
                      <a:pt x="8" y="2"/>
                    </a:cubicBezTo>
                    <a:cubicBezTo>
                      <a:pt x="12" y="5"/>
                      <a:pt x="7" y="11"/>
                      <a:pt x="2" y="8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1" name="Freeform 2780">
                <a:extLst>
                  <a:ext uri="{FF2B5EF4-FFF2-40B4-BE49-F238E27FC236}">
                    <a16:creationId xmlns:a16="http://schemas.microsoft.com/office/drawing/2014/main" id="{3CF28784-9E0E-44BB-A55A-6F2211114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475"/>
                <a:ext cx="22" cy="30"/>
              </a:xfrm>
              <a:custGeom>
                <a:avLst/>
                <a:gdLst>
                  <a:gd name="T0" fmla="*/ 57 w 12"/>
                  <a:gd name="T1" fmla="*/ 48 h 15"/>
                  <a:gd name="T2" fmla="*/ 37 w 12"/>
                  <a:gd name="T3" fmla="*/ 96 h 15"/>
                  <a:gd name="T4" fmla="*/ 57 w 12"/>
                  <a:gd name="T5" fmla="*/ 24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9" y="6"/>
                    </a:moveTo>
                    <a:cubicBezTo>
                      <a:pt x="7" y="0"/>
                      <a:pt x="0" y="10"/>
                      <a:pt x="6" y="12"/>
                    </a:cubicBezTo>
                    <a:cubicBezTo>
                      <a:pt x="11" y="15"/>
                      <a:pt x="12" y="4"/>
                      <a:pt x="9" y="3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2" name="Freeform 2781">
                <a:extLst>
                  <a:ext uri="{FF2B5EF4-FFF2-40B4-BE49-F238E27FC236}">
                    <a16:creationId xmlns:a16="http://schemas.microsoft.com/office/drawing/2014/main" id="{CE7AD84A-EFBE-4AB1-B232-16999B95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1393"/>
                <a:ext cx="12" cy="14"/>
              </a:xfrm>
              <a:custGeom>
                <a:avLst/>
                <a:gdLst>
                  <a:gd name="T0" fmla="*/ 24 w 6"/>
                  <a:gd name="T1" fmla="*/ 40 h 7"/>
                  <a:gd name="T2" fmla="*/ 0 w 6"/>
                  <a:gd name="T3" fmla="*/ 40 h 7"/>
                  <a:gd name="T4" fmla="*/ 8 w 6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3" y="5"/>
                    </a:moveTo>
                    <a:cubicBezTo>
                      <a:pt x="2" y="5"/>
                      <a:pt x="1" y="5"/>
                      <a:pt x="0" y="5"/>
                    </a:cubicBezTo>
                    <a:cubicBezTo>
                      <a:pt x="2" y="0"/>
                      <a:pt x="6" y="7"/>
                      <a:pt x="1" y="6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3" name="Freeform 2782">
                <a:extLst>
                  <a:ext uri="{FF2B5EF4-FFF2-40B4-BE49-F238E27FC236}">
                    <a16:creationId xmlns:a16="http://schemas.microsoft.com/office/drawing/2014/main" id="{71653208-403E-4CF7-BB3F-D6E65F802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1434"/>
                <a:ext cx="16" cy="18"/>
              </a:xfrm>
              <a:custGeom>
                <a:avLst/>
                <a:gdLst>
                  <a:gd name="T0" fmla="*/ 16 w 9"/>
                  <a:gd name="T1" fmla="*/ 24 h 9"/>
                  <a:gd name="T2" fmla="*/ 28 w 9"/>
                  <a:gd name="T3" fmla="*/ 64 h 9"/>
                  <a:gd name="T4" fmla="*/ 16 w 9"/>
                  <a:gd name="T5" fmla="*/ 3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3" y="3"/>
                    </a:moveTo>
                    <a:cubicBezTo>
                      <a:pt x="0" y="5"/>
                      <a:pt x="2" y="9"/>
                      <a:pt x="5" y="8"/>
                    </a:cubicBezTo>
                    <a:cubicBezTo>
                      <a:pt x="9" y="6"/>
                      <a:pt x="5" y="0"/>
                      <a:pt x="3" y="4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4" name="Freeform 2783">
                <a:extLst>
                  <a:ext uri="{FF2B5EF4-FFF2-40B4-BE49-F238E27FC236}">
                    <a16:creationId xmlns:a16="http://schemas.microsoft.com/office/drawing/2014/main" id="{68D184A2-0138-4CFA-8998-C753571D7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9" y="1444"/>
                <a:ext cx="7" cy="10"/>
              </a:xfrm>
              <a:custGeom>
                <a:avLst/>
                <a:gdLst>
                  <a:gd name="T0" fmla="*/ 21 w 4"/>
                  <a:gd name="T1" fmla="*/ 24 h 5"/>
                  <a:gd name="T2" fmla="*/ 16 w 4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0" y="5"/>
                      <a:pt x="0" y="0"/>
                      <a:pt x="3" y="1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5" name="Freeform 2784">
                <a:extLst>
                  <a:ext uri="{FF2B5EF4-FFF2-40B4-BE49-F238E27FC236}">
                    <a16:creationId xmlns:a16="http://schemas.microsoft.com/office/drawing/2014/main" id="{BA3547C8-BB85-4CBC-BE4E-FF59FBE37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342"/>
                <a:ext cx="22" cy="27"/>
              </a:xfrm>
              <a:custGeom>
                <a:avLst/>
                <a:gdLst>
                  <a:gd name="T0" fmla="*/ 20 w 12"/>
                  <a:gd name="T1" fmla="*/ 64 h 14"/>
                  <a:gd name="T2" fmla="*/ 24 w 12"/>
                  <a:gd name="T3" fmla="*/ 85 h 14"/>
                  <a:gd name="T4" fmla="*/ 20 w 12"/>
                  <a:gd name="T5" fmla="*/ 93 h 14"/>
                  <a:gd name="T6" fmla="*/ 0 w 12"/>
                  <a:gd name="T7" fmla="*/ 6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3" y="9"/>
                    </a:moveTo>
                    <a:cubicBezTo>
                      <a:pt x="3" y="10"/>
                      <a:pt x="3" y="11"/>
                      <a:pt x="4" y="12"/>
                    </a:cubicBezTo>
                    <a:cubicBezTo>
                      <a:pt x="4" y="11"/>
                      <a:pt x="4" y="12"/>
                      <a:pt x="3" y="13"/>
                    </a:cubicBezTo>
                    <a:cubicBezTo>
                      <a:pt x="12" y="14"/>
                      <a:pt x="1" y="0"/>
                      <a:pt x="0" y="9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566" name="Freeform 2785">
                <a:extLst>
                  <a:ext uri="{FF2B5EF4-FFF2-40B4-BE49-F238E27FC236}">
                    <a16:creationId xmlns:a16="http://schemas.microsoft.com/office/drawing/2014/main" id="{300EBB1D-92F5-4C49-9DD0-94FCC5FBF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381"/>
                <a:ext cx="4" cy="8"/>
              </a:xfrm>
              <a:custGeom>
                <a:avLst/>
                <a:gdLst>
                  <a:gd name="T0" fmla="*/ 16 w 2"/>
                  <a:gd name="T1" fmla="*/ 32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28575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0299" name="Freeform 2786">
              <a:extLst>
                <a:ext uri="{FF2B5EF4-FFF2-40B4-BE49-F238E27FC236}">
                  <a16:creationId xmlns:a16="http://schemas.microsoft.com/office/drawing/2014/main" id="{8E1571E6-2DB8-443E-9AB5-AF536D6A1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414"/>
              <a:ext cx="10" cy="2"/>
            </a:xfrm>
            <a:custGeom>
              <a:avLst/>
              <a:gdLst>
                <a:gd name="T0" fmla="*/ 8 w 5"/>
                <a:gd name="T1" fmla="*/ 0 h 1"/>
                <a:gd name="T2" fmla="*/ 8 w 5"/>
                <a:gd name="T3" fmla="*/ 8 h 1"/>
                <a:gd name="T4" fmla="*/ 40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0" name="Freeform 2787">
              <a:extLst>
                <a:ext uri="{FF2B5EF4-FFF2-40B4-BE49-F238E27FC236}">
                  <a16:creationId xmlns:a16="http://schemas.microsoft.com/office/drawing/2014/main" id="{1B32C6A4-1293-4456-9342-6F6AE954C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426"/>
              <a:ext cx="7" cy="10"/>
            </a:xfrm>
            <a:custGeom>
              <a:avLst/>
              <a:gdLst>
                <a:gd name="T0" fmla="*/ 16 w 4"/>
                <a:gd name="T1" fmla="*/ 0 h 5"/>
                <a:gd name="T2" fmla="*/ 21 w 4"/>
                <a:gd name="T3" fmla="*/ 2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0" y="0"/>
                    <a:pt x="0" y="5"/>
                    <a:pt x="4" y="3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1" name="Freeform 2788">
              <a:extLst>
                <a:ext uri="{FF2B5EF4-FFF2-40B4-BE49-F238E27FC236}">
                  <a16:creationId xmlns:a16="http://schemas.microsoft.com/office/drawing/2014/main" id="{2FEEB0F5-0654-47BE-B02E-27DA639D6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424"/>
              <a:ext cx="15" cy="4"/>
            </a:xfrm>
            <a:custGeom>
              <a:avLst/>
              <a:gdLst>
                <a:gd name="T0" fmla="*/ 53 w 8"/>
                <a:gd name="T1" fmla="*/ 8 h 2"/>
                <a:gd name="T2" fmla="*/ 0 w 8"/>
                <a:gd name="T3" fmla="*/ 16 h 2"/>
                <a:gd name="T4" fmla="*/ 8 w 8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4" y="0"/>
                    <a:pt x="4" y="1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2" name="Freeform 2789">
              <a:extLst>
                <a:ext uri="{FF2B5EF4-FFF2-40B4-BE49-F238E27FC236}">
                  <a16:creationId xmlns:a16="http://schemas.microsoft.com/office/drawing/2014/main" id="{E92DDB6B-9F2A-4E1B-8134-CCD3B8190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375"/>
              <a:ext cx="3" cy="4"/>
            </a:xfrm>
            <a:custGeom>
              <a:avLst/>
              <a:gdLst>
                <a:gd name="T0" fmla="*/ 0 w 2"/>
                <a:gd name="T1" fmla="*/ 16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3" name="Freeform 2790">
              <a:extLst>
                <a:ext uri="{FF2B5EF4-FFF2-40B4-BE49-F238E27FC236}">
                  <a16:creationId xmlns:a16="http://schemas.microsoft.com/office/drawing/2014/main" id="{A87E9844-529E-494E-8B64-F54251A84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340"/>
              <a:ext cx="5" cy="6"/>
            </a:xfrm>
            <a:custGeom>
              <a:avLst/>
              <a:gdLst>
                <a:gd name="T0" fmla="*/ 5 w 3"/>
                <a:gd name="T1" fmla="*/ 24 h 3"/>
                <a:gd name="T2" fmla="*/ 0 w 3"/>
                <a:gd name="T3" fmla="*/ 16 h 3"/>
                <a:gd name="T4" fmla="*/ 13 w 3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4" name="Freeform 2791">
              <a:extLst>
                <a:ext uri="{FF2B5EF4-FFF2-40B4-BE49-F238E27FC236}">
                  <a16:creationId xmlns:a16="http://schemas.microsoft.com/office/drawing/2014/main" id="{EF81E03F-2691-4CEC-8B56-DA5B0CBF5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353"/>
              <a:ext cx="8" cy="2"/>
            </a:xfrm>
            <a:custGeom>
              <a:avLst/>
              <a:gdLst>
                <a:gd name="T0" fmla="*/ 8 w 4"/>
                <a:gd name="T1" fmla="*/ 8 h 1"/>
                <a:gd name="T2" fmla="*/ 8 w 4"/>
                <a:gd name="T3" fmla="*/ 8 h 1"/>
                <a:gd name="T4" fmla="*/ 32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5" name="Freeform 2792">
              <a:extLst>
                <a:ext uri="{FF2B5EF4-FFF2-40B4-BE49-F238E27FC236}">
                  <a16:creationId xmlns:a16="http://schemas.microsoft.com/office/drawing/2014/main" id="{D7D9D221-7103-4BCF-B9E4-0FB4995F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1320"/>
              <a:ext cx="2" cy="6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2"/>
                    <a:pt x="0" y="3"/>
                    <a:pt x="1" y="3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6" name="Freeform 2793">
              <a:extLst>
                <a:ext uri="{FF2B5EF4-FFF2-40B4-BE49-F238E27FC236}">
                  <a16:creationId xmlns:a16="http://schemas.microsoft.com/office/drawing/2014/main" id="{B194935A-C4E7-463B-870B-D86ACB040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27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7" name="Freeform 2794">
              <a:extLst>
                <a:ext uri="{FF2B5EF4-FFF2-40B4-BE49-F238E27FC236}">
                  <a16:creationId xmlns:a16="http://schemas.microsoft.com/office/drawing/2014/main" id="{B48F3A03-88A3-4C29-A134-967BF2438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230"/>
              <a:ext cx="21" cy="12"/>
            </a:xfrm>
            <a:custGeom>
              <a:avLst/>
              <a:gdLst>
                <a:gd name="T0" fmla="*/ 15 w 11"/>
                <a:gd name="T1" fmla="*/ 8 h 6"/>
                <a:gd name="T2" fmla="*/ 0 w 11"/>
                <a:gd name="T3" fmla="*/ 16 h 6"/>
                <a:gd name="T4" fmla="*/ 48 w 1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2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2" y="6"/>
                    <a:pt x="11" y="2"/>
                    <a:pt x="7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8" name="Freeform 2795">
              <a:extLst>
                <a:ext uri="{FF2B5EF4-FFF2-40B4-BE49-F238E27FC236}">
                  <a16:creationId xmlns:a16="http://schemas.microsoft.com/office/drawing/2014/main" id="{F834A491-4204-4488-969C-C55439A5B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1218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09" name="Freeform 2796">
              <a:extLst>
                <a:ext uri="{FF2B5EF4-FFF2-40B4-BE49-F238E27FC236}">
                  <a16:creationId xmlns:a16="http://schemas.microsoft.com/office/drawing/2014/main" id="{DE1CFA21-7B9D-4E59-BF8A-8069EDEF2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265"/>
              <a:ext cx="4" cy="4"/>
            </a:xfrm>
            <a:custGeom>
              <a:avLst/>
              <a:gdLst>
                <a:gd name="T0" fmla="*/ 8 w 2"/>
                <a:gd name="T1" fmla="*/ 16 h 2"/>
                <a:gd name="T2" fmla="*/ 0 w 2"/>
                <a:gd name="T3" fmla="*/ 0 h 2"/>
                <a:gd name="T4" fmla="*/ 16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0" name="Freeform 2797">
              <a:extLst>
                <a:ext uri="{FF2B5EF4-FFF2-40B4-BE49-F238E27FC236}">
                  <a16:creationId xmlns:a16="http://schemas.microsoft.com/office/drawing/2014/main" id="{B9FE4512-E1A1-48AD-8CF8-414CCF2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1220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1" name="Freeform 2798">
              <a:extLst>
                <a:ext uri="{FF2B5EF4-FFF2-40B4-BE49-F238E27FC236}">
                  <a16:creationId xmlns:a16="http://schemas.microsoft.com/office/drawing/2014/main" id="{A69F70F9-D122-4938-871C-7F769016B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1269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2" name="Freeform 2799">
              <a:extLst>
                <a:ext uri="{FF2B5EF4-FFF2-40B4-BE49-F238E27FC236}">
                  <a16:creationId xmlns:a16="http://schemas.microsoft.com/office/drawing/2014/main" id="{26503907-CE2E-4310-A184-D027A398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1293"/>
              <a:ext cx="6" cy="9"/>
            </a:xfrm>
            <a:custGeom>
              <a:avLst/>
              <a:gdLst>
                <a:gd name="T0" fmla="*/ 24 w 3"/>
                <a:gd name="T1" fmla="*/ 29 h 5"/>
                <a:gd name="T2" fmla="*/ 16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4"/>
                    <a:pt x="0" y="2"/>
                    <a:pt x="2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3" name="Freeform 2800">
              <a:extLst>
                <a:ext uri="{FF2B5EF4-FFF2-40B4-BE49-F238E27FC236}">
                  <a16:creationId xmlns:a16="http://schemas.microsoft.com/office/drawing/2014/main" id="{CBF7569C-95D1-4D6A-BF68-B39B8F543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458"/>
              <a:ext cx="9" cy="9"/>
            </a:xfrm>
            <a:custGeom>
              <a:avLst/>
              <a:gdLst>
                <a:gd name="T0" fmla="*/ 13 w 5"/>
                <a:gd name="T1" fmla="*/ 23 h 5"/>
                <a:gd name="T2" fmla="*/ 23 w 5"/>
                <a:gd name="T3" fmla="*/ 0 h 5"/>
                <a:gd name="T4" fmla="*/ 23 w 5"/>
                <a:gd name="T5" fmla="*/ 23 h 5"/>
                <a:gd name="T6" fmla="*/ 7 w 5"/>
                <a:gd name="T7" fmla="*/ 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cubicBezTo>
                    <a:pt x="1" y="1"/>
                    <a:pt x="0" y="0"/>
                    <a:pt x="4" y="0"/>
                  </a:cubicBezTo>
                  <a:cubicBezTo>
                    <a:pt x="5" y="2"/>
                    <a:pt x="4" y="2"/>
                    <a:pt x="4" y="4"/>
                  </a:cubicBezTo>
                  <a:cubicBezTo>
                    <a:pt x="1" y="5"/>
                    <a:pt x="1" y="3"/>
                    <a:pt x="1" y="1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4" name="Freeform 2801">
              <a:extLst>
                <a:ext uri="{FF2B5EF4-FFF2-40B4-BE49-F238E27FC236}">
                  <a16:creationId xmlns:a16="http://schemas.microsoft.com/office/drawing/2014/main" id="{159B96EF-9FE5-4DF5-8209-E2364BE86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1410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0" y="1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5" name="Freeform 2802">
              <a:extLst>
                <a:ext uri="{FF2B5EF4-FFF2-40B4-BE49-F238E27FC236}">
                  <a16:creationId xmlns:a16="http://schemas.microsoft.com/office/drawing/2014/main" id="{E7E31707-A25F-480F-AB9F-CE6A89A75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1405"/>
              <a:ext cx="6" cy="7"/>
            </a:xfrm>
            <a:custGeom>
              <a:avLst/>
              <a:gdLst>
                <a:gd name="T0" fmla="*/ 8 w 3"/>
                <a:gd name="T1" fmla="*/ 12 h 4"/>
                <a:gd name="T2" fmla="*/ 16 w 3"/>
                <a:gd name="T3" fmla="*/ 0 h 4"/>
                <a:gd name="T4" fmla="*/ 16 w 3"/>
                <a:gd name="T5" fmla="*/ 21 h 4"/>
                <a:gd name="T6" fmla="*/ 8 w 3"/>
                <a:gd name="T7" fmla="*/ 1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cubicBezTo>
                    <a:pt x="0" y="3"/>
                    <a:pt x="1" y="1"/>
                    <a:pt x="2" y="0"/>
                  </a:cubicBezTo>
                  <a:cubicBezTo>
                    <a:pt x="3" y="2"/>
                    <a:pt x="2" y="2"/>
                    <a:pt x="2" y="4"/>
                  </a:cubicBezTo>
                  <a:cubicBezTo>
                    <a:pt x="2" y="4"/>
                    <a:pt x="1" y="4"/>
                    <a:pt x="1" y="3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6" name="Freeform 2803">
              <a:extLst>
                <a:ext uri="{FF2B5EF4-FFF2-40B4-BE49-F238E27FC236}">
                  <a16:creationId xmlns:a16="http://schemas.microsoft.com/office/drawing/2014/main" id="{2E6F9AE4-C64F-418D-8670-F695D8705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53"/>
              <a:ext cx="24" cy="25"/>
            </a:xfrm>
            <a:custGeom>
              <a:avLst/>
              <a:gdLst>
                <a:gd name="T0" fmla="*/ 24 w 13"/>
                <a:gd name="T1" fmla="*/ 71 h 13"/>
                <a:gd name="T2" fmla="*/ 31 w 13"/>
                <a:gd name="T3" fmla="*/ 92 h 13"/>
                <a:gd name="T4" fmla="*/ 7 w 13"/>
                <a:gd name="T5" fmla="*/ 63 h 13"/>
                <a:gd name="T6" fmla="*/ 31 w 13"/>
                <a:gd name="T7" fmla="*/ 6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4" y="10"/>
                  </a:moveTo>
                  <a:cubicBezTo>
                    <a:pt x="3" y="12"/>
                    <a:pt x="4" y="13"/>
                    <a:pt x="5" y="13"/>
                  </a:cubicBezTo>
                  <a:cubicBezTo>
                    <a:pt x="13" y="6"/>
                    <a:pt x="0" y="0"/>
                    <a:pt x="1" y="9"/>
                  </a:cubicBezTo>
                  <a:cubicBezTo>
                    <a:pt x="2" y="9"/>
                    <a:pt x="3" y="9"/>
                    <a:pt x="5" y="9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7" name="Freeform 2804">
              <a:extLst>
                <a:ext uri="{FF2B5EF4-FFF2-40B4-BE49-F238E27FC236}">
                  <a16:creationId xmlns:a16="http://schemas.microsoft.com/office/drawing/2014/main" id="{C6D06132-9ED2-4DDB-9946-7F9A37D3F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196"/>
              <a:ext cx="15" cy="16"/>
            </a:xfrm>
            <a:custGeom>
              <a:avLst/>
              <a:gdLst>
                <a:gd name="T0" fmla="*/ 45 w 8"/>
                <a:gd name="T1" fmla="*/ 24 h 8"/>
                <a:gd name="T2" fmla="*/ 0 w 8"/>
                <a:gd name="T3" fmla="*/ 56 h 8"/>
                <a:gd name="T4" fmla="*/ 53 w 8"/>
                <a:gd name="T5" fmla="*/ 24 h 8"/>
                <a:gd name="T6" fmla="*/ 21 w 8"/>
                <a:gd name="T7" fmla="*/ 3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3" y="1"/>
                    <a:pt x="0" y="3"/>
                    <a:pt x="0" y="7"/>
                  </a:cubicBezTo>
                  <a:cubicBezTo>
                    <a:pt x="3" y="8"/>
                    <a:pt x="6" y="6"/>
                    <a:pt x="8" y="3"/>
                  </a:cubicBezTo>
                  <a:cubicBezTo>
                    <a:pt x="5" y="0"/>
                    <a:pt x="5" y="2"/>
                    <a:pt x="3" y="4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8" name="Freeform 2805">
              <a:extLst>
                <a:ext uri="{FF2B5EF4-FFF2-40B4-BE49-F238E27FC236}">
                  <a16:creationId xmlns:a16="http://schemas.microsoft.com/office/drawing/2014/main" id="{1EB2322D-3408-4AAA-8A60-A6BE0FBBB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2233"/>
              <a:ext cx="4" cy="12"/>
            </a:xfrm>
            <a:custGeom>
              <a:avLst/>
              <a:gdLst>
                <a:gd name="T0" fmla="*/ 16 w 2"/>
                <a:gd name="T1" fmla="*/ 48 h 6"/>
                <a:gd name="T2" fmla="*/ 16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19" name="Freeform 2806">
              <a:extLst>
                <a:ext uri="{FF2B5EF4-FFF2-40B4-BE49-F238E27FC236}">
                  <a16:creationId xmlns:a16="http://schemas.microsoft.com/office/drawing/2014/main" id="{79F44EE5-EA57-46B1-9DB3-96D406F1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302"/>
              <a:ext cx="37" cy="21"/>
            </a:xfrm>
            <a:custGeom>
              <a:avLst/>
              <a:gdLst>
                <a:gd name="T0" fmla="*/ 68 w 20"/>
                <a:gd name="T1" fmla="*/ 15 h 11"/>
                <a:gd name="T2" fmla="*/ 96 w 20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1">
                  <a:moveTo>
                    <a:pt x="11" y="2"/>
                  </a:moveTo>
                  <a:cubicBezTo>
                    <a:pt x="0" y="7"/>
                    <a:pt x="20" y="11"/>
                    <a:pt x="15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0" name="Freeform 2807">
              <a:extLst>
                <a:ext uri="{FF2B5EF4-FFF2-40B4-BE49-F238E27FC236}">
                  <a16:creationId xmlns:a16="http://schemas.microsoft.com/office/drawing/2014/main" id="{EED15ECB-D677-43FC-99F7-FD04A063B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286"/>
              <a:ext cx="4" cy="8"/>
            </a:xfrm>
            <a:custGeom>
              <a:avLst/>
              <a:gdLst>
                <a:gd name="T0" fmla="*/ 16 w 2"/>
                <a:gd name="T1" fmla="*/ 32 h 4"/>
                <a:gd name="T2" fmla="*/ 16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0" y="0"/>
                    <a:pt x="2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1" name="Freeform 2808">
              <a:extLst>
                <a:ext uri="{FF2B5EF4-FFF2-40B4-BE49-F238E27FC236}">
                  <a16:creationId xmlns:a16="http://schemas.microsoft.com/office/drawing/2014/main" id="{F78796CB-CD04-4D3F-A44A-75CFD0BAF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139"/>
              <a:ext cx="7" cy="8"/>
            </a:xfrm>
            <a:custGeom>
              <a:avLst/>
              <a:gdLst>
                <a:gd name="T0" fmla="*/ 21 w 4"/>
                <a:gd name="T1" fmla="*/ 16 h 4"/>
                <a:gd name="T2" fmla="*/ 0 w 4"/>
                <a:gd name="T3" fmla="*/ 8 h 4"/>
                <a:gd name="T4" fmla="*/ 7 w 4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1"/>
                    <a:pt x="2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2" name="Freeform 2809">
              <a:extLst>
                <a:ext uri="{FF2B5EF4-FFF2-40B4-BE49-F238E27FC236}">
                  <a16:creationId xmlns:a16="http://schemas.microsoft.com/office/drawing/2014/main" id="{B193636E-3CBD-4842-8C37-07881BEAA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2" y="1546"/>
              <a:ext cx="2" cy="6"/>
            </a:xfrm>
            <a:custGeom>
              <a:avLst/>
              <a:gdLst>
                <a:gd name="T0" fmla="*/ 0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0"/>
                    <a:pt x="1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3" name="Freeform 2810">
              <a:extLst>
                <a:ext uri="{FF2B5EF4-FFF2-40B4-BE49-F238E27FC236}">
                  <a16:creationId xmlns:a16="http://schemas.microsoft.com/office/drawing/2014/main" id="{D8FA0AC3-8F1F-478C-B5CF-CD5BF3FCA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" y="1399"/>
              <a:ext cx="6" cy="8"/>
            </a:xfrm>
            <a:custGeom>
              <a:avLst/>
              <a:gdLst>
                <a:gd name="T0" fmla="*/ 0 w 3"/>
                <a:gd name="T1" fmla="*/ 32 h 4"/>
                <a:gd name="T2" fmla="*/ 24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2"/>
                    <a:pt x="1" y="1"/>
                    <a:pt x="3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4" name="Freeform 2811">
              <a:extLst>
                <a:ext uri="{FF2B5EF4-FFF2-40B4-BE49-F238E27FC236}">
                  <a16:creationId xmlns:a16="http://schemas.microsoft.com/office/drawing/2014/main" id="{FFED4936-E129-4C0C-B029-27CF1D1A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1538"/>
              <a:ext cx="22" cy="24"/>
            </a:xfrm>
            <a:custGeom>
              <a:avLst/>
              <a:gdLst>
                <a:gd name="T0" fmla="*/ 0 w 12"/>
                <a:gd name="T1" fmla="*/ 80 h 12"/>
                <a:gd name="T2" fmla="*/ 57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10"/>
                  </a:moveTo>
                  <a:cubicBezTo>
                    <a:pt x="5" y="12"/>
                    <a:pt x="12" y="5"/>
                    <a:pt x="9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5" name="Freeform 2812">
              <a:extLst>
                <a:ext uri="{FF2B5EF4-FFF2-40B4-BE49-F238E27FC236}">
                  <a16:creationId xmlns:a16="http://schemas.microsoft.com/office/drawing/2014/main" id="{0278F8C0-4B8A-4A74-89B4-A076740D0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469"/>
              <a:ext cx="10" cy="40"/>
            </a:xfrm>
            <a:custGeom>
              <a:avLst/>
              <a:gdLst>
                <a:gd name="T0" fmla="*/ 32 w 5"/>
                <a:gd name="T1" fmla="*/ 0 h 20"/>
                <a:gd name="T2" fmla="*/ 0 w 5"/>
                <a:gd name="T3" fmla="*/ 96 h 20"/>
                <a:gd name="T4" fmla="*/ 16 w 5"/>
                <a:gd name="T5" fmla="*/ 16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0">
                  <a:moveTo>
                    <a:pt x="4" y="0"/>
                  </a:moveTo>
                  <a:cubicBezTo>
                    <a:pt x="5" y="4"/>
                    <a:pt x="5" y="9"/>
                    <a:pt x="0" y="12"/>
                  </a:cubicBezTo>
                  <a:cubicBezTo>
                    <a:pt x="5" y="13"/>
                    <a:pt x="4" y="17"/>
                    <a:pt x="2" y="2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6" name="Freeform 2813">
              <a:extLst>
                <a:ext uri="{FF2B5EF4-FFF2-40B4-BE49-F238E27FC236}">
                  <a16:creationId xmlns:a16="http://schemas.microsoft.com/office/drawing/2014/main" id="{4065B875-6976-453F-93F8-53B33244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1495"/>
              <a:ext cx="9" cy="4"/>
            </a:xfrm>
            <a:custGeom>
              <a:avLst/>
              <a:gdLst>
                <a:gd name="T0" fmla="*/ 0 w 5"/>
                <a:gd name="T1" fmla="*/ 8 h 2"/>
                <a:gd name="T2" fmla="*/ 29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7" name="Freeform 2814">
              <a:extLst>
                <a:ext uri="{FF2B5EF4-FFF2-40B4-BE49-F238E27FC236}">
                  <a16:creationId xmlns:a16="http://schemas.microsoft.com/office/drawing/2014/main" id="{58D42477-2694-4DF6-8B2B-ABE20AA61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1448"/>
              <a:ext cx="30" cy="13"/>
            </a:xfrm>
            <a:custGeom>
              <a:avLst/>
              <a:gdLst>
                <a:gd name="T0" fmla="*/ 0 w 16"/>
                <a:gd name="T1" fmla="*/ 0 h 7"/>
                <a:gd name="T2" fmla="*/ 105 w 16"/>
                <a:gd name="T3" fmla="*/ 13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0" y="0"/>
                  </a:moveTo>
                  <a:cubicBezTo>
                    <a:pt x="4" y="5"/>
                    <a:pt x="11" y="7"/>
                    <a:pt x="16" y="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8" name="Freeform 2815">
              <a:extLst>
                <a:ext uri="{FF2B5EF4-FFF2-40B4-BE49-F238E27FC236}">
                  <a16:creationId xmlns:a16="http://schemas.microsoft.com/office/drawing/2014/main" id="{D5A56166-A5D1-4DCF-A100-9396B335A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422"/>
              <a:ext cx="22" cy="30"/>
            </a:xfrm>
            <a:custGeom>
              <a:avLst/>
              <a:gdLst>
                <a:gd name="T0" fmla="*/ 51 w 12"/>
                <a:gd name="T1" fmla="*/ 0 h 15"/>
                <a:gd name="T2" fmla="*/ 0 w 12"/>
                <a:gd name="T3" fmla="*/ 12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5">
                  <a:moveTo>
                    <a:pt x="8" y="0"/>
                  </a:moveTo>
                  <a:cubicBezTo>
                    <a:pt x="12" y="6"/>
                    <a:pt x="6" y="13"/>
                    <a:pt x="0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29" name="Freeform 2816">
              <a:extLst>
                <a:ext uri="{FF2B5EF4-FFF2-40B4-BE49-F238E27FC236}">
                  <a16:creationId xmlns:a16="http://schemas.microsoft.com/office/drawing/2014/main" id="{31B01F1A-0672-4F92-8FE6-4A825F8CE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318"/>
              <a:ext cx="10" cy="32"/>
            </a:xfrm>
            <a:custGeom>
              <a:avLst/>
              <a:gdLst>
                <a:gd name="T0" fmla="*/ 16 w 5"/>
                <a:gd name="T1" fmla="*/ 0 h 16"/>
                <a:gd name="T2" fmla="*/ 0 w 5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6">
                  <a:moveTo>
                    <a:pt x="2" y="0"/>
                  </a:moveTo>
                  <a:cubicBezTo>
                    <a:pt x="4" y="6"/>
                    <a:pt x="5" y="12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0" name="Freeform 2817">
              <a:extLst>
                <a:ext uri="{FF2B5EF4-FFF2-40B4-BE49-F238E27FC236}">
                  <a16:creationId xmlns:a16="http://schemas.microsoft.com/office/drawing/2014/main" id="{F49252EA-0A7D-48EE-97A0-9C4B9368D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240"/>
              <a:ext cx="44" cy="17"/>
            </a:xfrm>
            <a:custGeom>
              <a:avLst/>
              <a:gdLst>
                <a:gd name="T0" fmla="*/ 0 w 24"/>
                <a:gd name="T1" fmla="*/ 32 h 9"/>
                <a:gd name="T2" fmla="*/ 149 w 2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9">
                  <a:moveTo>
                    <a:pt x="0" y="5"/>
                  </a:moveTo>
                  <a:cubicBezTo>
                    <a:pt x="7" y="9"/>
                    <a:pt x="18" y="4"/>
                    <a:pt x="2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1" name="Freeform 2818">
              <a:extLst>
                <a:ext uri="{FF2B5EF4-FFF2-40B4-BE49-F238E27FC236}">
                  <a16:creationId xmlns:a16="http://schemas.microsoft.com/office/drawing/2014/main" id="{AA8AFE49-1B72-4723-9D3A-44394A668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312"/>
              <a:ext cx="7" cy="16"/>
            </a:xfrm>
            <a:custGeom>
              <a:avLst/>
              <a:gdLst>
                <a:gd name="T0" fmla="*/ 0 w 4"/>
                <a:gd name="T1" fmla="*/ 0 h 8"/>
                <a:gd name="T2" fmla="*/ 12 w 4"/>
                <a:gd name="T3" fmla="*/ 6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2" y="2"/>
                    <a:pt x="4" y="5"/>
                    <a:pt x="2" y="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2" name="Freeform 2819">
              <a:extLst>
                <a:ext uri="{FF2B5EF4-FFF2-40B4-BE49-F238E27FC236}">
                  <a16:creationId xmlns:a16="http://schemas.microsoft.com/office/drawing/2014/main" id="{F9FC00E9-BBDA-4DB0-A087-FD6F0FA84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479"/>
              <a:ext cx="11" cy="34"/>
            </a:xfrm>
            <a:custGeom>
              <a:avLst/>
              <a:gdLst>
                <a:gd name="T0" fmla="*/ 0 w 6"/>
                <a:gd name="T1" fmla="*/ 0 h 17"/>
                <a:gd name="T2" fmla="*/ 0 w 6"/>
                <a:gd name="T3" fmla="*/ 1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7">
                  <a:moveTo>
                    <a:pt x="0" y="0"/>
                  </a:moveTo>
                  <a:cubicBezTo>
                    <a:pt x="4" y="6"/>
                    <a:pt x="6" y="12"/>
                    <a:pt x="0" y="1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3" name="Freeform 2820">
              <a:extLst>
                <a:ext uri="{FF2B5EF4-FFF2-40B4-BE49-F238E27FC236}">
                  <a16:creationId xmlns:a16="http://schemas.microsoft.com/office/drawing/2014/main" id="{C6D5D3C9-22C1-46A7-91F7-A8D68D21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424"/>
              <a:ext cx="16" cy="32"/>
            </a:xfrm>
            <a:custGeom>
              <a:avLst/>
              <a:gdLst>
                <a:gd name="T0" fmla="*/ 21 w 9"/>
                <a:gd name="T1" fmla="*/ 0 h 16"/>
                <a:gd name="T2" fmla="*/ 0 w 9"/>
                <a:gd name="T3" fmla="*/ 12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4" y="0"/>
                  </a:moveTo>
                  <a:cubicBezTo>
                    <a:pt x="9" y="5"/>
                    <a:pt x="2" y="11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4" name="Freeform 2821">
              <a:extLst>
                <a:ext uri="{FF2B5EF4-FFF2-40B4-BE49-F238E27FC236}">
                  <a16:creationId xmlns:a16="http://schemas.microsoft.com/office/drawing/2014/main" id="{8CE1BCD7-A13E-405C-B53D-DF6A2DC7D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456"/>
              <a:ext cx="2" cy="19"/>
            </a:xfrm>
            <a:custGeom>
              <a:avLst/>
              <a:gdLst>
                <a:gd name="T0" fmla="*/ 0 w 1"/>
                <a:gd name="T1" fmla="*/ 0 h 10"/>
                <a:gd name="T2" fmla="*/ 0 w 1"/>
                <a:gd name="T3" fmla="*/ 6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0">
                  <a:moveTo>
                    <a:pt x="0" y="0"/>
                  </a:moveTo>
                  <a:cubicBezTo>
                    <a:pt x="0" y="3"/>
                    <a:pt x="1" y="7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5" name="Freeform 2822">
              <a:extLst>
                <a:ext uri="{FF2B5EF4-FFF2-40B4-BE49-F238E27FC236}">
                  <a16:creationId xmlns:a16="http://schemas.microsoft.com/office/drawing/2014/main" id="{48FAD019-AF91-4142-9B27-11B96E529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1664"/>
              <a:ext cx="27" cy="33"/>
            </a:xfrm>
            <a:custGeom>
              <a:avLst/>
              <a:gdLst>
                <a:gd name="T0" fmla="*/ 0 w 15"/>
                <a:gd name="T1" fmla="*/ 0 h 17"/>
                <a:gd name="T2" fmla="*/ 52 w 15"/>
                <a:gd name="T3" fmla="*/ 12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2" y="8"/>
                    <a:pt x="15" y="4"/>
                    <a:pt x="9" y="17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6" name="Freeform 2823">
              <a:extLst>
                <a:ext uri="{FF2B5EF4-FFF2-40B4-BE49-F238E27FC236}">
                  <a16:creationId xmlns:a16="http://schemas.microsoft.com/office/drawing/2014/main" id="{8D3143D7-BCDE-4E34-9492-A3762BFBC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1622"/>
              <a:ext cx="9" cy="38"/>
            </a:xfrm>
            <a:custGeom>
              <a:avLst/>
              <a:gdLst>
                <a:gd name="T0" fmla="*/ 0 w 5"/>
                <a:gd name="T1" fmla="*/ 0 h 19"/>
                <a:gd name="T2" fmla="*/ 13 w 5"/>
                <a:gd name="T3" fmla="*/ 15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9">
                  <a:moveTo>
                    <a:pt x="0" y="0"/>
                  </a:moveTo>
                  <a:cubicBezTo>
                    <a:pt x="2" y="6"/>
                    <a:pt x="5" y="13"/>
                    <a:pt x="2" y="19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7" name="Freeform 2824">
              <a:extLst>
                <a:ext uri="{FF2B5EF4-FFF2-40B4-BE49-F238E27FC236}">
                  <a16:creationId xmlns:a16="http://schemas.microsoft.com/office/drawing/2014/main" id="{60A5AEC3-AA1A-4477-87AD-791CDB098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697"/>
              <a:ext cx="20" cy="39"/>
            </a:xfrm>
            <a:custGeom>
              <a:avLst/>
              <a:gdLst>
                <a:gd name="T0" fmla="*/ 36 w 11"/>
                <a:gd name="T1" fmla="*/ 0 h 20"/>
                <a:gd name="T2" fmla="*/ 0 w 11"/>
                <a:gd name="T3" fmla="*/ 14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0">
                  <a:moveTo>
                    <a:pt x="6" y="0"/>
                  </a:moveTo>
                  <a:cubicBezTo>
                    <a:pt x="4" y="7"/>
                    <a:pt x="11" y="19"/>
                    <a:pt x="0" y="2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8" name="Freeform 2825">
              <a:extLst>
                <a:ext uri="{FF2B5EF4-FFF2-40B4-BE49-F238E27FC236}">
                  <a16:creationId xmlns:a16="http://schemas.microsoft.com/office/drawing/2014/main" id="{7982410C-C1AC-40AF-9948-087CECCB5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778"/>
              <a:ext cx="33" cy="47"/>
            </a:xfrm>
            <a:custGeom>
              <a:avLst/>
              <a:gdLst>
                <a:gd name="T0" fmla="*/ 112 w 18"/>
                <a:gd name="T1" fmla="*/ 8 h 24"/>
                <a:gd name="T2" fmla="*/ 94 w 18"/>
                <a:gd name="T3" fmla="*/ 0 h 24"/>
                <a:gd name="T4" fmla="*/ 0 w 18"/>
                <a:gd name="T5" fmla="*/ 69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4">
                  <a:moveTo>
                    <a:pt x="18" y="1"/>
                  </a:moveTo>
                  <a:cubicBezTo>
                    <a:pt x="17" y="0"/>
                    <a:pt x="16" y="0"/>
                    <a:pt x="15" y="0"/>
                  </a:cubicBezTo>
                  <a:cubicBezTo>
                    <a:pt x="13" y="4"/>
                    <a:pt x="2" y="24"/>
                    <a:pt x="0" y="9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39" name="Freeform 2826">
              <a:extLst>
                <a:ext uri="{FF2B5EF4-FFF2-40B4-BE49-F238E27FC236}">
                  <a16:creationId xmlns:a16="http://schemas.microsoft.com/office/drawing/2014/main" id="{34A9C5D3-442F-482D-8D4F-6A210CC50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799"/>
              <a:ext cx="35" cy="34"/>
            </a:xfrm>
            <a:custGeom>
              <a:avLst/>
              <a:gdLst>
                <a:gd name="T0" fmla="*/ 0 w 19"/>
                <a:gd name="T1" fmla="*/ 136 h 17"/>
                <a:gd name="T2" fmla="*/ 57 w 19"/>
                <a:gd name="T3" fmla="*/ 88 h 17"/>
                <a:gd name="T4" fmla="*/ 98 w 19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0" y="17"/>
                  </a:moveTo>
                  <a:cubicBezTo>
                    <a:pt x="4" y="11"/>
                    <a:pt x="5" y="13"/>
                    <a:pt x="9" y="11"/>
                  </a:cubicBezTo>
                  <a:cubicBezTo>
                    <a:pt x="14" y="9"/>
                    <a:pt x="19" y="7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0" name="Freeform 2827">
              <a:extLst>
                <a:ext uri="{FF2B5EF4-FFF2-40B4-BE49-F238E27FC236}">
                  <a16:creationId xmlns:a16="http://schemas.microsoft.com/office/drawing/2014/main" id="{BC20A1A0-4D71-4439-8E4C-5FDF43DEE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1" y="1783"/>
              <a:ext cx="13" cy="20"/>
            </a:xfrm>
            <a:custGeom>
              <a:avLst/>
              <a:gdLst>
                <a:gd name="T0" fmla="*/ 45 w 7"/>
                <a:gd name="T1" fmla="*/ 0 h 10"/>
                <a:gd name="T2" fmla="*/ 0 w 7"/>
                <a:gd name="T3" fmla="*/ 8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7" y="5"/>
                    <a:pt x="5" y="10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1" name="Freeform 2828">
              <a:extLst>
                <a:ext uri="{FF2B5EF4-FFF2-40B4-BE49-F238E27FC236}">
                  <a16:creationId xmlns:a16="http://schemas.microsoft.com/office/drawing/2014/main" id="{D329B8E8-D3BC-432A-9F94-30BEBA0B3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652"/>
              <a:ext cx="15" cy="37"/>
            </a:xfrm>
            <a:custGeom>
              <a:avLst/>
              <a:gdLst>
                <a:gd name="T0" fmla="*/ 32 w 8"/>
                <a:gd name="T1" fmla="*/ 0 h 19"/>
                <a:gd name="T2" fmla="*/ 8 w 8"/>
                <a:gd name="T3" fmla="*/ 14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0" y="6"/>
                    <a:pt x="8" y="15"/>
                    <a:pt x="1" y="19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2" name="Freeform 2829">
              <a:extLst>
                <a:ext uri="{FF2B5EF4-FFF2-40B4-BE49-F238E27FC236}">
                  <a16:creationId xmlns:a16="http://schemas.microsoft.com/office/drawing/2014/main" id="{C0A21FD9-2D91-439D-9D0A-CAE11F773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587"/>
              <a:ext cx="18" cy="8"/>
            </a:xfrm>
            <a:custGeom>
              <a:avLst/>
              <a:gdLst>
                <a:gd name="T0" fmla="*/ 0 w 10"/>
                <a:gd name="T1" fmla="*/ 0 h 4"/>
                <a:gd name="T2" fmla="*/ 58 w 10"/>
                <a:gd name="T3" fmla="*/ 3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3" y="2"/>
                    <a:pt x="6" y="4"/>
                    <a:pt x="10" y="4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3" name="Freeform 2830">
              <a:extLst>
                <a:ext uri="{FF2B5EF4-FFF2-40B4-BE49-F238E27FC236}">
                  <a16:creationId xmlns:a16="http://schemas.microsoft.com/office/drawing/2014/main" id="{AE4D591E-0935-4136-81A2-E5542E87D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1532"/>
              <a:ext cx="24" cy="24"/>
            </a:xfrm>
            <a:custGeom>
              <a:avLst/>
              <a:gdLst>
                <a:gd name="T0" fmla="*/ 52 w 13"/>
                <a:gd name="T1" fmla="*/ 0 h 12"/>
                <a:gd name="T2" fmla="*/ 0 w 13"/>
                <a:gd name="T3" fmla="*/ 96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8" y="0"/>
                  </a:moveTo>
                  <a:cubicBezTo>
                    <a:pt x="13" y="7"/>
                    <a:pt x="4" y="10"/>
                    <a:pt x="0" y="1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4" name="Freeform 2831">
              <a:extLst>
                <a:ext uri="{FF2B5EF4-FFF2-40B4-BE49-F238E27FC236}">
                  <a16:creationId xmlns:a16="http://schemas.microsoft.com/office/drawing/2014/main" id="{3455C959-D98D-4E56-BA16-E6440AC1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878"/>
              <a:ext cx="22" cy="63"/>
            </a:xfrm>
            <a:custGeom>
              <a:avLst/>
              <a:gdLst>
                <a:gd name="T0" fmla="*/ 0 w 12"/>
                <a:gd name="T1" fmla="*/ 0 h 32"/>
                <a:gd name="T2" fmla="*/ 68 w 12"/>
                <a:gd name="T3" fmla="*/ 63 h 32"/>
                <a:gd name="T4" fmla="*/ 20 w 12"/>
                <a:gd name="T5" fmla="*/ 144 h 32"/>
                <a:gd name="T6" fmla="*/ 13 w 12"/>
                <a:gd name="T7" fmla="*/ 244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32">
                  <a:moveTo>
                    <a:pt x="0" y="0"/>
                  </a:moveTo>
                  <a:cubicBezTo>
                    <a:pt x="5" y="1"/>
                    <a:pt x="10" y="3"/>
                    <a:pt x="11" y="8"/>
                  </a:cubicBezTo>
                  <a:cubicBezTo>
                    <a:pt x="12" y="14"/>
                    <a:pt x="8" y="18"/>
                    <a:pt x="3" y="19"/>
                  </a:cubicBezTo>
                  <a:cubicBezTo>
                    <a:pt x="3" y="24"/>
                    <a:pt x="5" y="28"/>
                    <a:pt x="2" y="3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5" name="Freeform 2832">
              <a:extLst>
                <a:ext uri="{FF2B5EF4-FFF2-40B4-BE49-F238E27FC236}">
                  <a16:creationId xmlns:a16="http://schemas.microsoft.com/office/drawing/2014/main" id="{8B628DF8-3FE9-4EF0-8A64-B159C886D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823"/>
              <a:ext cx="21" cy="41"/>
            </a:xfrm>
            <a:custGeom>
              <a:avLst/>
              <a:gdLst>
                <a:gd name="T0" fmla="*/ 29 w 11"/>
                <a:gd name="T1" fmla="*/ 0 h 21"/>
                <a:gd name="T2" fmla="*/ 0 w 11"/>
                <a:gd name="T3" fmla="*/ 156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1">
                  <a:moveTo>
                    <a:pt x="4" y="0"/>
                  </a:moveTo>
                  <a:cubicBezTo>
                    <a:pt x="11" y="4"/>
                    <a:pt x="5" y="17"/>
                    <a:pt x="0" y="2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6" name="Freeform 2833">
              <a:extLst>
                <a:ext uri="{FF2B5EF4-FFF2-40B4-BE49-F238E27FC236}">
                  <a16:creationId xmlns:a16="http://schemas.microsoft.com/office/drawing/2014/main" id="{9E1860A0-0541-4183-9D1B-053BE144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919"/>
              <a:ext cx="6" cy="25"/>
            </a:xfrm>
            <a:custGeom>
              <a:avLst/>
              <a:gdLst>
                <a:gd name="T0" fmla="*/ 0 w 3"/>
                <a:gd name="T1" fmla="*/ 92 h 13"/>
                <a:gd name="T2" fmla="*/ 0 w 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3">
                  <a:moveTo>
                    <a:pt x="0" y="13"/>
                  </a:moveTo>
                  <a:cubicBezTo>
                    <a:pt x="3" y="11"/>
                    <a:pt x="2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7" name="Freeform 2834">
              <a:extLst>
                <a:ext uri="{FF2B5EF4-FFF2-40B4-BE49-F238E27FC236}">
                  <a16:creationId xmlns:a16="http://schemas.microsoft.com/office/drawing/2014/main" id="{D3438497-6DCF-4A9C-B9C6-DE4AF4B32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886"/>
              <a:ext cx="15" cy="23"/>
            </a:xfrm>
            <a:custGeom>
              <a:avLst/>
              <a:gdLst>
                <a:gd name="T0" fmla="*/ 0 w 8"/>
                <a:gd name="T1" fmla="*/ 84 h 12"/>
                <a:gd name="T2" fmla="*/ 53 w 8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12"/>
                  </a:moveTo>
                  <a:cubicBezTo>
                    <a:pt x="5" y="11"/>
                    <a:pt x="8" y="5"/>
                    <a:pt x="8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8" name="Freeform 2835">
              <a:extLst>
                <a:ext uri="{FF2B5EF4-FFF2-40B4-BE49-F238E27FC236}">
                  <a16:creationId xmlns:a16="http://schemas.microsoft.com/office/drawing/2014/main" id="{FED33D60-B01D-4B25-807A-1161D7D86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2003"/>
              <a:ext cx="11" cy="30"/>
            </a:xfrm>
            <a:custGeom>
              <a:avLst/>
              <a:gdLst>
                <a:gd name="T0" fmla="*/ 0 w 6"/>
                <a:gd name="T1" fmla="*/ 0 h 15"/>
                <a:gd name="T2" fmla="*/ 37 w 6"/>
                <a:gd name="T3" fmla="*/ 12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0" y="0"/>
                  </a:moveTo>
                  <a:cubicBezTo>
                    <a:pt x="2" y="6"/>
                    <a:pt x="6" y="9"/>
                    <a:pt x="6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49" name="Freeform 2836">
              <a:extLst>
                <a:ext uri="{FF2B5EF4-FFF2-40B4-BE49-F238E27FC236}">
                  <a16:creationId xmlns:a16="http://schemas.microsoft.com/office/drawing/2014/main" id="{336060D7-08C3-4E0F-974F-10993A859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092"/>
              <a:ext cx="17" cy="31"/>
            </a:xfrm>
            <a:custGeom>
              <a:avLst/>
              <a:gdLst>
                <a:gd name="T0" fmla="*/ 53 w 9"/>
                <a:gd name="T1" fmla="*/ 0 h 16"/>
                <a:gd name="T2" fmla="*/ 0 w 9"/>
                <a:gd name="T3" fmla="*/ 10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6">
                  <a:moveTo>
                    <a:pt x="8" y="0"/>
                  </a:moveTo>
                  <a:cubicBezTo>
                    <a:pt x="8" y="6"/>
                    <a:pt x="9" y="16"/>
                    <a:pt x="0" y="15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0" name="Freeform 2837">
              <a:extLst>
                <a:ext uri="{FF2B5EF4-FFF2-40B4-BE49-F238E27FC236}">
                  <a16:creationId xmlns:a16="http://schemas.microsoft.com/office/drawing/2014/main" id="{059A91FE-661C-48ED-839B-D2451FBB8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102"/>
              <a:ext cx="26" cy="37"/>
            </a:xfrm>
            <a:custGeom>
              <a:avLst/>
              <a:gdLst>
                <a:gd name="T0" fmla="*/ 52 w 14"/>
                <a:gd name="T1" fmla="*/ 0 h 19"/>
                <a:gd name="T2" fmla="*/ 0 w 14"/>
                <a:gd name="T3" fmla="*/ 132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8" y="0"/>
                  </a:moveTo>
                  <a:cubicBezTo>
                    <a:pt x="14" y="8"/>
                    <a:pt x="12" y="19"/>
                    <a:pt x="0" y="18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1" name="Freeform 2838">
              <a:extLst>
                <a:ext uri="{FF2B5EF4-FFF2-40B4-BE49-F238E27FC236}">
                  <a16:creationId xmlns:a16="http://schemas.microsoft.com/office/drawing/2014/main" id="{036242F4-F626-4FCD-A843-4A4EF3B79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227"/>
              <a:ext cx="32" cy="26"/>
            </a:xfrm>
            <a:custGeom>
              <a:avLst/>
              <a:gdLst>
                <a:gd name="T0" fmla="*/ 0 w 17"/>
                <a:gd name="T1" fmla="*/ 40 h 13"/>
                <a:gd name="T2" fmla="*/ 113 w 17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0" y="5"/>
                  </a:moveTo>
                  <a:cubicBezTo>
                    <a:pt x="4" y="13"/>
                    <a:pt x="16" y="8"/>
                    <a:pt x="17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2" name="Freeform 2839">
              <a:extLst>
                <a:ext uri="{FF2B5EF4-FFF2-40B4-BE49-F238E27FC236}">
                  <a16:creationId xmlns:a16="http://schemas.microsoft.com/office/drawing/2014/main" id="{D25C9DFB-70AB-459D-9AC3-9C211DB0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2033"/>
              <a:ext cx="30" cy="37"/>
            </a:xfrm>
            <a:custGeom>
              <a:avLst/>
              <a:gdLst>
                <a:gd name="T0" fmla="*/ 21 w 16"/>
                <a:gd name="T1" fmla="*/ 140 h 19"/>
                <a:gd name="T2" fmla="*/ 8 w 16"/>
                <a:gd name="T3" fmla="*/ 23 h 19"/>
                <a:gd name="T4" fmla="*/ 105 w 16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3" y="19"/>
                  </a:moveTo>
                  <a:cubicBezTo>
                    <a:pt x="3" y="14"/>
                    <a:pt x="0" y="7"/>
                    <a:pt x="1" y="3"/>
                  </a:cubicBezTo>
                  <a:cubicBezTo>
                    <a:pt x="6" y="7"/>
                    <a:pt x="16" y="10"/>
                    <a:pt x="16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3" name="Freeform 2840">
              <a:extLst>
                <a:ext uri="{FF2B5EF4-FFF2-40B4-BE49-F238E27FC236}">
                  <a16:creationId xmlns:a16="http://schemas.microsoft.com/office/drawing/2014/main" id="{AA16E4E6-83CA-43AD-B22C-1903C8212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966"/>
              <a:ext cx="24" cy="14"/>
            </a:xfrm>
            <a:custGeom>
              <a:avLst/>
              <a:gdLst>
                <a:gd name="T0" fmla="*/ 0 w 13"/>
                <a:gd name="T1" fmla="*/ 56 h 7"/>
                <a:gd name="T2" fmla="*/ 81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5" y="7"/>
                    <a:pt x="11" y="4"/>
                    <a:pt x="13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4" name="Freeform 2841">
              <a:extLst>
                <a:ext uri="{FF2B5EF4-FFF2-40B4-BE49-F238E27FC236}">
                  <a16:creationId xmlns:a16="http://schemas.microsoft.com/office/drawing/2014/main" id="{E8F057CE-C00C-49C3-AC4F-E6CF6E8F0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227"/>
              <a:ext cx="26" cy="36"/>
            </a:xfrm>
            <a:custGeom>
              <a:avLst/>
              <a:gdLst>
                <a:gd name="T0" fmla="*/ 0 w 14"/>
                <a:gd name="T1" fmla="*/ 120 h 18"/>
                <a:gd name="T2" fmla="*/ 65 w 14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0" y="15"/>
                  </a:moveTo>
                  <a:cubicBezTo>
                    <a:pt x="8" y="18"/>
                    <a:pt x="14" y="4"/>
                    <a:pt x="10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5" name="Freeform 2842">
              <a:extLst>
                <a:ext uri="{FF2B5EF4-FFF2-40B4-BE49-F238E27FC236}">
                  <a16:creationId xmlns:a16="http://schemas.microsoft.com/office/drawing/2014/main" id="{F663BBD9-8684-48DA-9A5B-E53449CBA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888"/>
              <a:ext cx="7" cy="11"/>
            </a:xfrm>
            <a:custGeom>
              <a:avLst/>
              <a:gdLst>
                <a:gd name="T0" fmla="*/ 0 w 4"/>
                <a:gd name="T1" fmla="*/ 37 h 6"/>
                <a:gd name="T2" fmla="*/ 21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6" name="Freeform 2843">
              <a:extLst>
                <a:ext uri="{FF2B5EF4-FFF2-40B4-BE49-F238E27FC236}">
                  <a16:creationId xmlns:a16="http://schemas.microsoft.com/office/drawing/2014/main" id="{8448FF54-DE82-4DA2-B15E-C48805EF7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705"/>
              <a:ext cx="13" cy="31"/>
            </a:xfrm>
            <a:custGeom>
              <a:avLst/>
              <a:gdLst>
                <a:gd name="T0" fmla="*/ 24 w 7"/>
                <a:gd name="T1" fmla="*/ 0 h 16"/>
                <a:gd name="T2" fmla="*/ 0 w 7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4" y="0"/>
                  </a:moveTo>
                  <a:cubicBezTo>
                    <a:pt x="7" y="6"/>
                    <a:pt x="5" y="12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7" name="Freeform 2844">
              <a:extLst>
                <a:ext uri="{FF2B5EF4-FFF2-40B4-BE49-F238E27FC236}">
                  <a16:creationId xmlns:a16="http://schemas.microsoft.com/office/drawing/2014/main" id="{AAA14726-29DD-467E-861D-2FACBA5AD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562"/>
              <a:ext cx="24" cy="31"/>
            </a:xfrm>
            <a:custGeom>
              <a:avLst/>
              <a:gdLst>
                <a:gd name="T0" fmla="*/ 37 w 13"/>
                <a:gd name="T1" fmla="*/ 0 h 16"/>
                <a:gd name="T2" fmla="*/ 0 w 13"/>
                <a:gd name="T3" fmla="*/ 11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6">
                  <a:moveTo>
                    <a:pt x="6" y="0"/>
                  </a:moveTo>
                  <a:cubicBezTo>
                    <a:pt x="13" y="5"/>
                    <a:pt x="5" y="13"/>
                    <a:pt x="0" y="16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8" name="Freeform 2845">
              <a:extLst>
                <a:ext uri="{FF2B5EF4-FFF2-40B4-BE49-F238E27FC236}">
                  <a16:creationId xmlns:a16="http://schemas.microsoft.com/office/drawing/2014/main" id="{3BD6F3F7-D045-4E3B-B416-FF4C3A36F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1355"/>
              <a:ext cx="14" cy="16"/>
            </a:xfrm>
            <a:custGeom>
              <a:avLst/>
              <a:gdLst>
                <a:gd name="T0" fmla="*/ 0 w 8"/>
                <a:gd name="T1" fmla="*/ 64 h 8"/>
                <a:gd name="T2" fmla="*/ 44 w 8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8"/>
                  </a:moveTo>
                  <a:cubicBezTo>
                    <a:pt x="1" y="4"/>
                    <a:pt x="2" y="0"/>
                    <a:pt x="8" y="2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59" name="Freeform 2846">
              <a:extLst>
                <a:ext uri="{FF2B5EF4-FFF2-40B4-BE49-F238E27FC236}">
                  <a16:creationId xmlns:a16="http://schemas.microsoft.com/office/drawing/2014/main" id="{1AD5E376-5C2C-4D82-8A6C-21E8F5ED6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287"/>
              <a:ext cx="26" cy="6"/>
            </a:xfrm>
            <a:custGeom>
              <a:avLst/>
              <a:gdLst>
                <a:gd name="T0" fmla="*/ 0 w 14"/>
                <a:gd name="T1" fmla="*/ 24 h 3"/>
                <a:gd name="T2" fmla="*/ 89 w 14"/>
                <a:gd name="T3" fmla="*/ 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">
                  <a:moveTo>
                    <a:pt x="0" y="3"/>
                  </a:moveTo>
                  <a:cubicBezTo>
                    <a:pt x="4" y="0"/>
                    <a:pt x="9" y="2"/>
                    <a:pt x="14" y="1"/>
                  </a:cubicBezTo>
                </a:path>
              </a:pathLst>
            </a:custGeom>
            <a:noFill/>
            <a:ln w="952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0" name="Freeform 2847">
              <a:extLst>
                <a:ext uri="{FF2B5EF4-FFF2-40B4-BE49-F238E27FC236}">
                  <a16:creationId xmlns:a16="http://schemas.microsoft.com/office/drawing/2014/main" id="{55D4DF92-A399-41F0-8394-4FB84945A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2353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28575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1" name="Freeform 2848">
              <a:extLst>
                <a:ext uri="{FF2B5EF4-FFF2-40B4-BE49-F238E27FC236}">
                  <a16:creationId xmlns:a16="http://schemas.microsoft.com/office/drawing/2014/main" id="{E89C6905-87A3-4436-B1C7-00E7C8BCE9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2312"/>
              <a:ext cx="8" cy="6"/>
            </a:xfrm>
            <a:custGeom>
              <a:avLst/>
              <a:gdLst>
                <a:gd name="T0" fmla="*/ 8 w 4"/>
                <a:gd name="T1" fmla="*/ 0 h 3"/>
                <a:gd name="T2" fmla="*/ 0 w 4"/>
                <a:gd name="T3" fmla="*/ 16 h 3"/>
                <a:gd name="T4" fmla="*/ 32 w 4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2"/>
                    <a:pt x="4" y="3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2" name="Freeform 2849">
              <a:extLst>
                <a:ext uri="{FF2B5EF4-FFF2-40B4-BE49-F238E27FC236}">
                  <a16:creationId xmlns:a16="http://schemas.microsoft.com/office/drawing/2014/main" id="{CAB9C068-56CC-40B9-B7D9-94ECA9E2A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374"/>
              <a:ext cx="4" cy="2"/>
            </a:xfrm>
            <a:custGeom>
              <a:avLst/>
              <a:gdLst>
                <a:gd name="T0" fmla="*/ 16 w 2"/>
                <a:gd name="T1" fmla="*/ 0 h 1"/>
                <a:gd name="T2" fmla="*/ 0 w 2"/>
                <a:gd name="T3" fmla="*/ 8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3" name="Freeform 2850">
              <a:extLst>
                <a:ext uri="{FF2B5EF4-FFF2-40B4-BE49-F238E27FC236}">
                  <a16:creationId xmlns:a16="http://schemas.microsoft.com/office/drawing/2014/main" id="{D3A8A507-2490-450B-8C3D-506996A03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2253"/>
              <a:ext cx="9" cy="8"/>
            </a:xfrm>
            <a:custGeom>
              <a:avLst/>
              <a:gdLst>
                <a:gd name="T0" fmla="*/ 0 w 5"/>
                <a:gd name="T1" fmla="*/ 8 h 4"/>
                <a:gd name="T2" fmla="*/ 29 w 5"/>
                <a:gd name="T3" fmla="*/ 16 h 4"/>
                <a:gd name="T4" fmla="*/ 7 w 5"/>
                <a:gd name="T5" fmla="*/ 2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1" y="3"/>
                    <a:pt x="4" y="4"/>
                    <a:pt x="5" y="2"/>
                  </a:cubicBezTo>
                  <a:cubicBezTo>
                    <a:pt x="5" y="1"/>
                    <a:pt x="1" y="0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4" name="Freeform 2851">
              <a:extLst>
                <a:ext uri="{FF2B5EF4-FFF2-40B4-BE49-F238E27FC236}">
                  <a16:creationId xmlns:a16="http://schemas.microsoft.com/office/drawing/2014/main" id="{F3B1D146-A9FD-4AF8-926F-FE1CD4CDD7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2325"/>
              <a:ext cx="13" cy="16"/>
            </a:xfrm>
            <a:custGeom>
              <a:avLst/>
              <a:gdLst>
                <a:gd name="T0" fmla="*/ 45 w 7"/>
                <a:gd name="T1" fmla="*/ 24 h 8"/>
                <a:gd name="T2" fmla="*/ 37 w 7"/>
                <a:gd name="T3" fmla="*/ 40 h 8"/>
                <a:gd name="T4" fmla="*/ 24 w 7"/>
                <a:gd name="T5" fmla="*/ 5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4" y="0"/>
                    <a:pt x="0" y="8"/>
                    <a:pt x="4" y="7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5" name="Freeform 2852">
              <a:extLst>
                <a:ext uri="{FF2B5EF4-FFF2-40B4-BE49-F238E27FC236}">
                  <a16:creationId xmlns:a16="http://schemas.microsoft.com/office/drawing/2014/main" id="{14EF99E3-35EA-4030-B73C-65246F04A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306"/>
              <a:ext cx="7" cy="4"/>
            </a:xfrm>
            <a:custGeom>
              <a:avLst/>
              <a:gdLst>
                <a:gd name="T0" fmla="*/ 12 w 4"/>
                <a:gd name="T1" fmla="*/ 16 h 2"/>
                <a:gd name="T2" fmla="*/ 0 w 4"/>
                <a:gd name="T3" fmla="*/ 8 h 2"/>
                <a:gd name="T4" fmla="*/ 21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366" name="Freeform 2853">
              <a:extLst>
                <a:ext uri="{FF2B5EF4-FFF2-40B4-BE49-F238E27FC236}">
                  <a16:creationId xmlns:a16="http://schemas.microsoft.com/office/drawing/2014/main" id="{63B39052-F4A9-4177-83E7-2323C4A4D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" y="2304"/>
              <a:ext cx="13" cy="4"/>
            </a:xfrm>
            <a:custGeom>
              <a:avLst/>
              <a:gdLst>
                <a:gd name="T0" fmla="*/ 0 w 7"/>
                <a:gd name="T1" fmla="*/ 8 h 2"/>
                <a:gd name="T2" fmla="*/ 45 w 7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3" y="1"/>
                    <a:pt x="6" y="0"/>
                    <a:pt x="7" y="2"/>
                  </a:cubicBezTo>
                </a:path>
              </a:pathLst>
            </a:custGeom>
            <a:noFill/>
            <a:ln w="1111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31" name="Group 2854">
            <a:extLst>
              <a:ext uri="{FF2B5EF4-FFF2-40B4-BE49-F238E27FC236}">
                <a16:creationId xmlns:a16="http://schemas.microsoft.com/office/drawing/2014/main" id="{65F51650-A974-4360-9B59-00B9D0ABA5EE}"/>
              </a:ext>
            </a:extLst>
          </p:cNvPr>
          <p:cNvGrpSpPr>
            <a:grpSpLocks/>
          </p:cNvGrpSpPr>
          <p:nvPr/>
        </p:nvGrpSpPr>
        <p:grpSpPr bwMode="auto">
          <a:xfrm>
            <a:off x="8077200" y="1395413"/>
            <a:ext cx="1949450" cy="2697162"/>
            <a:chOff x="4464" y="994"/>
            <a:chExt cx="1013" cy="1402"/>
          </a:xfrm>
        </p:grpSpPr>
        <p:grpSp>
          <p:nvGrpSpPr>
            <p:cNvPr id="52232" name="Group 2855">
              <a:extLst>
                <a:ext uri="{FF2B5EF4-FFF2-40B4-BE49-F238E27FC236}">
                  <a16:creationId xmlns:a16="http://schemas.microsoft.com/office/drawing/2014/main" id="{996F3A58-4D72-4D32-A747-9A16BC126F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994"/>
              <a:ext cx="1013" cy="1402"/>
              <a:chOff x="4464" y="994"/>
              <a:chExt cx="1013" cy="1402"/>
            </a:xfrm>
          </p:grpSpPr>
          <p:sp>
            <p:nvSpPr>
              <p:cNvPr id="53230" name="Freeform 2856">
                <a:extLst>
                  <a:ext uri="{FF2B5EF4-FFF2-40B4-BE49-F238E27FC236}">
                    <a16:creationId xmlns:a16="http://schemas.microsoft.com/office/drawing/2014/main" id="{2555A4CB-6A69-4D9D-96AC-30E2ED982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994"/>
                <a:ext cx="1013" cy="1402"/>
              </a:xfrm>
              <a:custGeom>
                <a:avLst/>
                <a:gdLst>
                  <a:gd name="T0" fmla="*/ 2991 w 550"/>
                  <a:gd name="T1" fmla="*/ 589 h 714"/>
                  <a:gd name="T2" fmla="*/ 1950 w 550"/>
                  <a:gd name="T3" fmla="*/ 448 h 714"/>
                  <a:gd name="T4" fmla="*/ 1720 w 550"/>
                  <a:gd name="T5" fmla="*/ 960 h 714"/>
                  <a:gd name="T6" fmla="*/ 1282 w 550"/>
                  <a:gd name="T7" fmla="*/ 1492 h 714"/>
                  <a:gd name="T8" fmla="*/ 1157 w 550"/>
                  <a:gd name="T9" fmla="*/ 1573 h 714"/>
                  <a:gd name="T10" fmla="*/ 919 w 550"/>
                  <a:gd name="T11" fmla="*/ 1445 h 714"/>
                  <a:gd name="T12" fmla="*/ 770 w 550"/>
                  <a:gd name="T13" fmla="*/ 1257 h 714"/>
                  <a:gd name="T14" fmla="*/ 468 w 550"/>
                  <a:gd name="T15" fmla="*/ 1196 h 714"/>
                  <a:gd name="T16" fmla="*/ 180 w 550"/>
                  <a:gd name="T17" fmla="*/ 1589 h 714"/>
                  <a:gd name="T18" fmla="*/ 76 w 550"/>
                  <a:gd name="T19" fmla="*/ 2209 h 714"/>
                  <a:gd name="T20" fmla="*/ 20 w 550"/>
                  <a:gd name="T21" fmla="*/ 2696 h 714"/>
                  <a:gd name="T22" fmla="*/ 343 w 550"/>
                  <a:gd name="T23" fmla="*/ 3436 h 714"/>
                  <a:gd name="T24" fmla="*/ 611 w 550"/>
                  <a:gd name="T25" fmla="*/ 5406 h 714"/>
                  <a:gd name="T26" fmla="*/ 1676 w 550"/>
                  <a:gd name="T27" fmla="*/ 5406 h 714"/>
                  <a:gd name="T28" fmla="*/ 1624 w 550"/>
                  <a:gd name="T29" fmla="*/ 4053 h 714"/>
                  <a:gd name="T30" fmla="*/ 1757 w 550"/>
                  <a:gd name="T31" fmla="*/ 3786 h 714"/>
                  <a:gd name="T32" fmla="*/ 1768 w 550"/>
                  <a:gd name="T33" fmla="*/ 3393 h 714"/>
                  <a:gd name="T34" fmla="*/ 1693 w 550"/>
                  <a:gd name="T35" fmla="*/ 3126 h 714"/>
                  <a:gd name="T36" fmla="*/ 1834 w 550"/>
                  <a:gd name="T37" fmla="*/ 2576 h 714"/>
                  <a:gd name="T38" fmla="*/ 2197 w 550"/>
                  <a:gd name="T39" fmla="*/ 2168 h 714"/>
                  <a:gd name="T40" fmla="*/ 2531 w 550"/>
                  <a:gd name="T41" fmla="*/ 2144 h 714"/>
                  <a:gd name="T42" fmla="*/ 2991 w 550"/>
                  <a:gd name="T43" fmla="*/ 1901 h 714"/>
                  <a:gd name="T44" fmla="*/ 2991 w 550"/>
                  <a:gd name="T45" fmla="*/ 589 h 71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550" h="714">
                    <a:moveTo>
                      <a:pt x="479" y="78"/>
                    </a:moveTo>
                    <a:cubicBezTo>
                      <a:pt x="408" y="0"/>
                      <a:pt x="329" y="45"/>
                      <a:pt x="312" y="59"/>
                    </a:cubicBezTo>
                    <a:cubicBezTo>
                      <a:pt x="291" y="75"/>
                      <a:pt x="283" y="98"/>
                      <a:pt x="275" y="127"/>
                    </a:cubicBezTo>
                    <a:cubicBezTo>
                      <a:pt x="266" y="149"/>
                      <a:pt x="216" y="190"/>
                      <a:pt x="205" y="197"/>
                    </a:cubicBezTo>
                    <a:cubicBezTo>
                      <a:pt x="199" y="201"/>
                      <a:pt x="193" y="205"/>
                      <a:pt x="185" y="208"/>
                    </a:cubicBezTo>
                    <a:cubicBezTo>
                      <a:pt x="158" y="219"/>
                      <a:pt x="151" y="199"/>
                      <a:pt x="147" y="191"/>
                    </a:cubicBezTo>
                    <a:cubicBezTo>
                      <a:pt x="142" y="180"/>
                      <a:pt x="132" y="169"/>
                      <a:pt x="123" y="166"/>
                    </a:cubicBezTo>
                    <a:cubicBezTo>
                      <a:pt x="106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2" y="237"/>
                      <a:pt x="17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0" y="580"/>
                      <a:pt x="98" y="714"/>
                    </a:cubicBezTo>
                    <a:cubicBezTo>
                      <a:pt x="268" y="714"/>
                      <a:pt x="268" y="714"/>
                      <a:pt x="268" y="714"/>
                    </a:cubicBez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6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3" y="448"/>
                    </a:cubicBezTo>
                    <a:cubicBezTo>
                      <a:pt x="281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3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1" name="Freeform 2857">
                <a:extLst>
                  <a:ext uri="{FF2B5EF4-FFF2-40B4-BE49-F238E27FC236}">
                    <a16:creationId xmlns:a16="http://schemas.microsoft.com/office/drawing/2014/main" id="{BA69CD2E-F675-41BE-9D8E-0217D3D00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266"/>
                <a:ext cx="164" cy="130"/>
              </a:xfrm>
              <a:custGeom>
                <a:avLst/>
                <a:gdLst>
                  <a:gd name="T0" fmla="*/ 556 w 89"/>
                  <a:gd name="T1" fmla="*/ 504 h 66"/>
                  <a:gd name="T2" fmla="*/ 544 w 89"/>
                  <a:gd name="T3" fmla="*/ 443 h 66"/>
                  <a:gd name="T4" fmla="*/ 37 w 89"/>
                  <a:gd name="T5" fmla="*/ 504 h 66"/>
                  <a:gd name="T6" fmla="*/ 556 w 89"/>
                  <a:gd name="T7" fmla="*/ 504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66">
                    <a:moveTo>
                      <a:pt x="89" y="66"/>
                    </a:moveTo>
                    <a:cubicBezTo>
                      <a:pt x="88" y="63"/>
                      <a:pt x="88" y="61"/>
                      <a:pt x="87" y="58"/>
                    </a:cubicBezTo>
                    <a:cubicBezTo>
                      <a:pt x="77" y="0"/>
                      <a:pt x="0" y="7"/>
                      <a:pt x="6" y="66"/>
                    </a:cubicBezTo>
                    <a:lnTo>
                      <a:pt x="89" y="66"/>
                    </a:ln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2" name="Freeform 2858">
                <a:extLst>
                  <a:ext uri="{FF2B5EF4-FFF2-40B4-BE49-F238E27FC236}">
                    <a16:creationId xmlns:a16="http://schemas.microsoft.com/office/drawing/2014/main" id="{5926BE16-A378-4D57-9FF4-B08C93F19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272"/>
                <a:ext cx="146" cy="124"/>
              </a:xfrm>
              <a:custGeom>
                <a:avLst/>
                <a:gdLst>
                  <a:gd name="T0" fmla="*/ 468 w 79"/>
                  <a:gd name="T1" fmla="*/ 244 h 63"/>
                  <a:gd name="T2" fmla="*/ 499 w 79"/>
                  <a:gd name="T3" fmla="*/ 268 h 63"/>
                  <a:gd name="T4" fmla="*/ 31 w 79"/>
                  <a:gd name="T5" fmla="*/ 480 h 63"/>
                  <a:gd name="T6" fmla="*/ 146 w 79"/>
                  <a:gd name="T7" fmla="*/ 480 h 63"/>
                  <a:gd name="T8" fmla="*/ 468 w 79"/>
                  <a:gd name="T9" fmla="*/ 244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63">
                    <a:moveTo>
                      <a:pt x="74" y="32"/>
                    </a:moveTo>
                    <a:cubicBezTo>
                      <a:pt x="76" y="33"/>
                      <a:pt x="78" y="34"/>
                      <a:pt x="79" y="35"/>
                    </a:cubicBezTo>
                    <a:cubicBezTo>
                      <a:pt x="57" y="0"/>
                      <a:pt x="0" y="12"/>
                      <a:pt x="5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3" y="38"/>
                      <a:pt x="48" y="10"/>
                      <a:pt x="74" y="32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3" name="Freeform 2859">
                <a:extLst>
                  <a:ext uri="{FF2B5EF4-FFF2-40B4-BE49-F238E27FC236}">
                    <a16:creationId xmlns:a16="http://schemas.microsoft.com/office/drawing/2014/main" id="{959BD4F4-DE8F-4B76-B0B5-1505F46D0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994"/>
                <a:ext cx="495" cy="570"/>
              </a:xfrm>
              <a:custGeom>
                <a:avLst/>
                <a:gdLst>
                  <a:gd name="T0" fmla="*/ 193 w 269"/>
                  <a:gd name="T1" fmla="*/ 448 h 290"/>
                  <a:gd name="T2" fmla="*/ 0 w 269"/>
                  <a:gd name="T3" fmla="*/ 812 h 290"/>
                  <a:gd name="T4" fmla="*/ 217 w 269"/>
                  <a:gd name="T5" fmla="*/ 517 h 290"/>
                  <a:gd name="T6" fmla="*/ 1141 w 269"/>
                  <a:gd name="T7" fmla="*/ 692 h 290"/>
                  <a:gd name="T8" fmla="*/ 1157 w 269"/>
                  <a:gd name="T9" fmla="*/ 1881 h 290"/>
                  <a:gd name="T10" fmla="*/ 793 w 269"/>
                  <a:gd name="T11" fmla="*/ 2156 h 290"/>
                  <a:gd name="T12" fmla="*/ 1233 w 269"/>
                  <a:gd name="T13" fmla="*/ 1905 h 290"/>
                  <a:gd name="T14" fmla="*/ 1233 w 269"/>
                  <a:gd name="T15" fmla="*/ 592 h 290"/>
                  <a:gd name="T16" fmla="*/ 193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1" y="59"/>
                    </a:moveTo>
                    <a:cubicBezTo>
                      <a:pt x="15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7" y="284"/>
                    </a:cubicBezTo>
                    <a:cubicBezTo>
                      <a:pt x="160" y="290"/>
                      <a:pt x="183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7" y="0"/>
                      <a:pt x="48" y="45"/>
                      <a:pt x="31" y="59"/>
                    </a:cubicBezTo>
                    <a:close/>
                  </a:path>
                </a:pathLst>
              </a:custGeom>
              <a:solidFill>
                <a:srgbClr val="A5C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4" name="Freeform 2860">
                <a:extLst>
                  <a:ext uri="{FF2B5EF4-FFF2-40B4-BE49-F238E27FC236}">
                    <a16:creationId xmlns:a16="http://schemas.microsoft.com/office/drawing/2014/main" id="{65B1B15E-D90B-4E0D-83FC-549112D49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1100"/>
                <a:ext cx="167" cy="89"/>
              </a:xfrm>
              <a:custGeom>
                <a:avLst/>
                <a:gdLst>
                  <a:gd name="T0" fmla="*/ 0 w 91"/>
                  <a:gd name="T1" fmla="*/ 348 h 45"/>
                  <a:gd name="T2" fmla="*/ 562 w 91"/>
                  <a:gd name="T3" fmla="*/ 40 h 45"/>
                  <a:gd name="T4" fmla="*/ 0 w 91"/>
                  <a:gd name="T5" fmla="*/ 348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45">
                    <a:moveTo>
                      <a:pt x="0" y="45"/>
                    </a:moveTo>
                    <a:cubicBezTo>
                      <a:pt x="11" y="30"/>
                      <a:pt x="38" y="0"/>
                      <a:pt x="91" y="5"/>
                    </a:cubicBezTo>
                    <a:cubicBezTo>
                      <a:pt x="72" y="5"/>
                      <a:pt x="20" y="24"/>
                      <a:pt x="0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5" name="Freeform 2861">
                <a:extLst>
                  <a:ext uri="{FF2B5EF4-FFF2-40B4-BE49-F238E27FC236}">
                    <a16:creationId xmlns:a16="http://schemas.microsoft.com/office/drawing/2014/main" id="{7D6B22DE-EA6B-42DD-B31D-C1612B503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619"/>
                <a:ext cx="32" cy="133"/>
              </a:xfrm>
              <a:custGeom>
                <a:avLst/>
                <a:gdLst>
                  <a:gd name="T0" fmla="*/ 45 w 17"/>
                  <a:gd name="T1" fmla="*/ 0 h 68"/>
                  <a:gd name="T2" fmla="*/ 113 w 17"/>
                  <a:gd name="T3" fmla="*/ 509 h 68"/>
                  <a:gd name="T4" fmla="*/ 45 w 17"/>
                  <a:gd name="T5" fmla="*/ 0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68">
                    <a:moveTo>
                      <a:pt x="7" y="0"/>
                    </a:moveTo>
                    <a:cubicBezTo>
                      <a:pt x="0" y="23"/>
                      <a:pt x="2" y="46"/>
                      <a:pt x="17" y="68"/>
                    </a:cubicBezTo>
                    <a:cubicBezTo>
                      <a:pt x="10" y="53"/>
                      <a:pt x="2" y="1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6" name="Freeform 2862">
                <a:extLst>
                  <a:ext uri="{FF2B5EF4-FFF2-40B4-BE49-F238E27FC236}">
                    <a16:creationId xmlns:a16="http://schemas.microsoft.com/office/drawing/2014/main" id="{A16EA4FC-86AF-4485-94D3-BBD4812F3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988"/>
                <a:ext cx="50" cy="377"/>
              </a:xfrm>
              <a:custGeom>
                <a:avLst/>
                <a:gdLst>
                  <a:gd name="T0" fmla="*/ 0 w 27"/>
                  <a:gd name="T1" fmla="*/ 0 h 192"/>
                  <a:gd name="T2" fmla="*/ 172 w 27"/>
                  <a:gd name="T3" fmla="*/ 1453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92">
                    <a:moveTo>
                      <a:pt x="0" y="0"/>
                    </a:moveTo>
                    <a:cubicBezTo>
                      <a:pt x="7" y="21"/>
                      <a:pt x="25" y="132"/>
                      <a:pt x="27" y="19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7" name="Freeform 2863">
                <a:extLst>
                  <a:ext uri="{FF2B5EF4-FFF2-40B4-BE49-F238E27FC236}">
                    <a16:creationId xmlns:a16="http://schemas.microsoft.com/office/drawing/2014/main" id="{DF140EDC-B622-4E80-8EF1-AA92C558B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278"/>
                <a:ext cx="131" cy="118"/>
              </a:xfrm>
              <a:custGeom>
                <a:avLst/>
                <a:gdLst>
                  <a:gd name="T0" fmla="*/ 31 w 71"/>
                  <a:gd name="T1" fmla="*/ 456 h 60"/>
                  <a:gd name="T2" fmla="*/ 68 w 71"/>
                  <a:gd name="T3" fmla="*/ 456 h 60"/>
                  <a:gd name="T4" fmla="*/ 439 w 71"/>
                  <a:gd name="T5" fmla="*/ 175 h 60"/>
                  <a:gd name="T6" fmla="*/ 447 w 71"/>
                  <a:gd name="T7" fmla="*/ 175 h 60"/>
                  <a:gd name="T8" fmla="*/ 31 w 71"/>
                  <a:gd name="T9" fmla="*/ 456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60">
                    <a:moveTo>
                      <a:pt x="5" y="60"/>
                    </a:move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43"/>
                      <a:pt x="28" y="2"/>
                      <a:pt x="70" y="23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46" y="0"/>
                      <a:pt x="0" y="14"/>
                      <a:pt x="5" y="60"/>
                    </a:cubicBezTo>
                    <a:close/>
                  </a:path>
                </a:pathLst>
              </a:custGeom>
              <a:solidFill>
                <a:srgbClr val="93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8" name="Freeform 2864">
                <a:extLst>
                  <a:ext uri="{FF2B5EF4-FFF2-40B4-BE49-F238E27FC236}">
                    <a16:creationId xmlns:a16="http://schemas.microsoft.com/office/drawing/2014/main" id="{F545330F-62B8-46F9-A639-515674C08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994"/>
                <a:ext cx="495" cy="570"/>
              </a:xfrm>
              <a:custGeom>
                <a:avLst/>
                <a:gdLst>
                  <a:gd name="T0" fmla="*/ 193 w 269"/>
                  <a:gd name="T1" fmla="*/ 448 h 290"/>
                  <a:gd name="T2" fmla="*/ 0 w 269"/>
                  <a:gd name="T3" fmla="*/ 812 h 290"/>
                  <a:gd name="T4" fmla="*/ 217 w 269"/>
                  <a:gd name="T5" fmla="*/ 517 h 290"/>
                  <a:gd name="T6" fmla="*/ 1141 w 269"/>
                  <a:gd name="T7" fmla="*/ 692 h 290"/>
                  <a:gd name="T8" fmla="*/ 1157 w 269"/>
                  <a:gd name="T9" fmla="*/ 1881 h 290"/>
                  <a:gd name="T10" fmla="*/ 793 w 269"/>
                  <a:gd name="T11" fmla="*/ 2156 h 290"/>
                  <a:gd name="T12" fmla="*/ 1233 w 269"/>
                  <a:gd name="T13" fmla="*/ 1905 h 290"/>
                  <a:gd name="T14" fmla="*/ 1233 w 269"/>
                  <a:gd name="T15" fmla="*/ 592 h 290"/>
                  <a:gd name="T16" fmla="*/ 193 w 269"/>
                  <a:gd name="T17" fmla="*/ 448 h 29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290">
                    <a:moveTo>
                      <a:pt x="31" y="59"/>
                    </a:moveTo>
                    <a:cubicBezTo>
                      <a:pt x="15" y="71"/>
                      <a:pt x="7" y="87"/>
                      <a:pt x="0" y="107"/>
                    </a:cubicBezTo>
                    <a:cubicBezTo>
                      <a:pt x="9" y="92"/>
                      <a:pt x="22" y="79"/>
                      <a:pt x="35" y="68"/>
                    </a:cubicBezTo>
                    <a:cubicBezTo>
                      <a:pt x="50" y="56"/>
                      <a:pt x="121" y="22"/>
                      <a:pt x="183" y="91"/>
                    </a:cubicBezTo>
                    <a:cubicBezTo>
                      <a:pt x="246" y="160"/>
                      <a:pt x="199" y="234"/>
                      <a:pt x="186" y="248"/>
                    </a:cubicBezTo>
                    <a:cubicBezTo>
                      <a:pt x="175" y="261"/>
                      <a:pt x="154" y="281"/>
                      <a:pt x="127" y="284"/>
                    </a:cubicBezTo>
                    <a:cubicBezTo>
                      <a:pt x="160" y="290"/>
                      <a:pt x="183" y="267"/>
                      <a:pt x="198" y="251"/>
                    </a:cubicBezTo>
                    <a:cubicBezTo>
                      <a:pt x="213" y="235"/>
                      <a:pt x="269" y="155"/>
                      <a:pt x="198" y="78"/>
                    </a:cubicBezTo>
                    <a:cubicBezTo>
                      <a:pt x="127" y="0"/>
                      <a:pt x="48" y="45"/>
                      <a:pt x="31" y="5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39" name="Freeform 2865">
                <a:extLst>
                  <a:ext uri="{FF2B5EF4-FFF2-40B4-BE49-F238E27FC236}">
                    <a16:creationId xmlns:a16="http://schemas.microsoft.com/office/drawing/2014/main" id="{74A9D305-00A7-4D37-8FA1-75AC0B43C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994"/>
                <a:ext cx="1013" cy="1402"/>
              </a:xfrm>
              <a:custGeom>
                <a:avLst/>
                <a:gdLst>
                  <a:gd name="T0" fmla="*/ 1676 w 550"/>
                  <a:gd name="T1" fmla="*/ 5406 h 714"/>
                  <a:gd name="T2" fmla="*/ 1624 w 550"/>
                  <a:gd name="T3" fmla="*/ 4053 h 714"/>
                  <a:gd name="T4" fmla="*/ 1757 w 550"/>
                  <a:gd name="T5" fmla="*/ 3786 h 714"/>
                  <a:gd name="T6" fmla="*/ 1768 w 550"/>
                  <a:gd name="T7" fmla="*/ 3393 h 714"/>
                  <a:gd name="T8" fmla="*/ 1693 w 550"/>
                  <a:gd name="T9" fmla="*/ 3126 h 714"/>
                  <a:gd name="T10" fmla="*/ 1834 w 550"/>
                  <a:gd name="T11" fmla="*/ 2576 h 714"/>
                  <a:gd name="T12" fmla="*/ 2197 w 550"/>
                  <a:gd name="T13" fmla="*/ 2168 h 714"/>
                  <a:gd name="T14" fmla="*/ 2531 w 550"/>
                  <a:gd name="T15" fmla="*/ 2144 h 714"/>
                  <a:gd name="T16" fmla="*/ 2991 w 550"/>
                  <a:gd name="T17" fmla="*/ 1901 h 714"/>
                  <a:gd name="T18" fmla="*/ 2991 w 550"/>
                  <a:gd name="T19" fmla="*/ 589 h 714"/>
                  <a:gd name="T20" fmla="*/ 1950 w 550"/>
                  <a:gd name="T21" fmla="*/ 448 h 714"/>
                  <a:gd name="T22" fmla="*/ 1720 w 550"/>
                  <a:gd name="T23" fmla="*/ 960 h 714"/>
                  <a:gd name="T24" fmla="*/ 1282 w 550"/>
                  <a:gd name="T25" fmla="*/ 1492 h 714"/>
                  <a:gd name="T26" fmla="*/ 1157 w 550"/>
                  <a:gd name="T27" fmla="*/ 1573 h 714"/>
                  <a:gd name="T28" fmla="*/ 919 w 550"/>
                  <a:gd name="T29" fmla="*/ 1445 h 714"/>
                  <a:gd name="T30" fmla="*/ 770 w 550"/>
                  <a:gd name="T31" fmla="*/ 1257 h 714"/>
                  <a:gd name="T32" fmla="*/ 468 w 550"/>
                  <a:gd name="T33" fmla="*/ 1196 h 714"/>
                  <a:gd name="T34" fmla="*/ 180 w 550"/>
                  <a:gd name="T35" fmla="*/ 1589 h 714"/>
                  <a:gd name="T36" fmla="*/ 76 w 550"/>
                  <a:gd name="T37" fmla="*/ 2209 h 714"/>
                  <a:gd name="T38" fmla="*/ 20 w 550"/>
                  <a:gd name="T39" fmla="*/ 2696 h 714"/>
                  <a:gd name="T40" fmla="*/ 343 w 550"/>
                  <a:gd name="T41" fmla="*/ 3436 h 714"/>
                  <a:gd name="T42" fmla="*/ 611 w 550"/>
                  <a:gd name="T43" fmla="*/ 5406 h 7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50" h="714">
                    <a:moveTo>
                      <a:pt x="268" y="714"/>
                    </a:moveTo>
                    <a:cubicBezTo>
                      <a:pt x="263" y="614"/>
                      <a:pt x="259" y="542"/>
                      <a:pt x="260" y="535"/>
                    </a:cubicBezTo>
                    <a:cubicBezTo>
                      <a:pt x="266" y="519"/>
                      <a:pt x="271" y="517"/>
                      <a:pt x="281" y="500"/>
                    </a:cubicBezTo>
                    <a:cubicBezTo>
                      <a:pt x="291" y="484"/>
                      <a:pt x="287" y="466"/>
                      <a:pt x="283" y="448"/>
                    </a:cubicBezTo>
                    <a:cubicBezTo>
                      <a:pt x="281" y="438"/>
                      <a:pt x="274" y="423"/>
                      <a:pt x="271" y="413"/>
                    </a:cubicBezTo>
                    <a:cubicBezTo>
                      <a:pt x="268" y="407"/>
                      <a:pt x="271" y="375"/>
                      <a:pt x="294" y="340"/>
                    </a:cubicBezTo>
                    <a:cubicBezTo>
                      <a:pt x="314" y="313"/>
                      <a:pt x="343" y="290"/>
                      <a:pt x="352" y="286"/>
                    </a:cubicBezTo>
                    <a:cubicBezTo>
                      <a:pt x="363" y="281"/>
                      <a:pt x="370" y="275"/>
                      <a:pt x="405" y="283"/>
                    </a:cubicBezTo>
                    <a:cubicBezTo>
                      <a:pt x="440" y="291"/>
                      <a:pt x="464" y="268"/>
                      <a:pt x="479" y="251"/>
                    </a:cubicBezTo>
                    <a:cubicBezTo>
                      <a:pt x="494" y="235"/>
                      <a:pt x="550" y="155"/>
                      <a:pt x="479" y="78"/>
                    </a:cubicBezTo>
                    <a:cubicBezTo>
                      <a:pt x="408" y="0"/>
                      <a:pt x="329" y="45"/>
                      <a:pt x="312" y="59"/>
                    </a:cubicBezTo>
                    <a:cubicBezTo>
                      <a:pt x="291" y="75"/>
                      <a:pt x="283" y="98"/>
                      <a:pt x="275" y="127"/>
                    </a:cubicBezTo>
                    <a:cubicBezTo>
                      <a:pt x="266" y="149"/>
                      <a:pt x="216" y="190"/>
                      <a:pt x="205" y="197"/>
                    </a:cubicBezTo>
                    <a:cubicBezTo>
                      <a:pt x="199" y="201"/>
                      <a:pt x="193" y="205"/>
                      <a:pt x="185" y="208"/>
                    </a:cubicBezTo>
                    <a:cubicBezTo>
                      <a:pt x="158" y="219"/>
                      <a:pt x="151" y="199"/>
                      <a:pt x="147" y="191"/>
                    </a:cubicBezTo>
                    <a:cubicBezTo>
                      <a:pt x="142" y="180"/>
                      <a:pt x="132" y="169"/>
                      <a:pt x="123" y="166"/>
                    </a:cubicBezTo>
                    <a:cubicBezTo>
                      <a:pt x="106" y="161"/>
                      <a:pt x="87" y="151"/>
                      <a:pt x="75" y="158"/>
                    </a:cubicBezTo>
                    <a:cubicBezTo>
                      <a:pt x="63" y="166"/>
                      <a:pt x="35" y="183"/>
                      <a:pt x="29" y="210"/>
                    </a:cubicBezTo>
                    <a:cubicBezTo>
                      <a:pt x="22" y="237"/>
                      <a:pt x="17" y="276"/>
                      <a:pt x="12" y="292"/>
                    </a:cubicBezTo>
                    <a:cubicBezTo>
                      <a:pt x="6" y="307"/>
                      <a:pt x="0" y="333"/>
                      <a:pt x="3" y="356"/>
                    </a:cubicBezTo>
                    <a:cubicBezTo>
                      <a:pt x="6" y="378"/>
                      <a:pt x="42" y="420"/>
                      <a:pt x="55" y="454"/>
                    </a:cubicBezTo>
                    <a:cubicBezTo>
                      <a:pt x="64" y="478"/>
                      <a:pt x="80" y="580"/>
                      <a:pt x="98" y="71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0" name="Freeform 2866">
                <a:extLst>
                  <a:ext uri="{FF2B5EF4-FFF2-40B4-BE49-F238E27FC236}">
                    <a16:creationId xmlns:a16="http://schemas.microsoft.com/office/drawing/2014/main" id="{29D9F582-1259-4475-BAD8-D50EDDBDA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189"/>
                <a:ext cx="4" cy="3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8 h 2"/>
                  <a:gd name="T4" fmla="*/ 16 w 2"/>
                  <a:gd name="T5" fmla="*/ 5 h 2"/>
                  <a:gd name="T6" fmla="*/ 0 w 2"/>
                  <a:gd name="T7" fmla="*/ 5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1" name="Freeform 2867">
                <a:extLst>
                  <a:ext uri="{FF2B5EF4-FFF2-40B4-BE49-F238E27FC236}">
                    <a16:creationId xmlns:a16="http://schemas.microsoft.com/office/drawing/2014/main" id="{084FFFD0-BF27-4C3E-B969-6DAB0D7AF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1216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2 w 7"/>
                  <a:gd name="T5" fmla="*/ 8 h 4"/>
                  <a:gd name="T6" fmla="*/ 7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0"/>
                      <a:pt x="0" y="3"/>
                    </a:cubicBezTo>
                    <a:cubicBezTo>
                      <a:pt x="2" y="4"/>
                      <a:pt x="4" y="3"/>
                      <a:pt x="5" y="1"/>
                    </a:cubicBezTo>
                    <a:cubicBezTo>
                      <a:pt x="4" y="0"/>
                      <a:pt x="3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2" name="Freeform 2868">
                <a:extLst>
                  <a:ext uri="{FF2B5EF4-FFF2-40B4-BE49-F238E27FC236}">
                    <a16:creationId xmlns:a16="http://schemas.microsoft.com/office/drawing/2014/main" id="{380B6726-6F2C-460E-A594-F877B449C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1202"/>
                <a:ext cx="26" cy="26"/>
              </a:xfrm>
              <a:custGeom>
                <a:avLst/>
                <a:gdLst>
                  <a:gd name="T0" fmla="*/ 69 w 14"/>
                  <a:gd name="T1" fmla="*/ 0 h 13"/>
                  <a:gd name="T2" fmla="*/ 89 w 14"/>
                  <a:gd name="T3" fmla="*/ 48 h 13"/>
                  <a:gd name="T4" fmla="*/ 24 w 14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11" y="0"/>
                    </a:moveTo>
                    <a:cubicBezTo>
                      <a:pt x="0" y="0"/>
                      <a:pt x="6" y="13"/>
                      <a:pt x="14" y="6"/>
                    </a:cubicBezTo>
                    <a:cubicBezTo>
                      <a:pt x="11" y="4"/>
                      <a:pt x="8" y="3"/>
                      <a:pt x="4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3" name="Freeform 2869">
                <a:extLst>
                  <a:ext uri="{FF2B5EF4-FFF2-40B4-BE49-F238E27FC236}">
                    <a16:creationId xmlns:a16="http://schemas.microsoft.com/office/drawing/2014/main" id="{A8AE5B7A-81A7-480A-8CA2-C6FD3194A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222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4" name="Freeform 2870">
                <a:extLst>
                  <a:ext uri="{FF2B5EF4-FFF2-40B4-BE49-F238E27FC236}">
                    <a16:creationId xmlns:a16="http://schemas.microsoft.com/office/drawing/2014/main" id="{F1DC7719-C6C9-4536-B240-F733B0A45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163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5" name="Freeform 2871">
                <a:extLst>
                  <a:ext uri="{FF2B5EF4-FFF2-40B4-BE49-F238E27FC236}">
                    <a16:creationId xmlns:a16="http://schemas.microsoft.com/office/drawing/2014/main" id="{BF9F6233-14D3-4D44-BE2D-CA7E604AC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1352"/>
                <a:ext cx="5" cy="3"/>
              </a:xfrm>
              <a:custGeom>
                <a:avLst/>
                <a:gdLst>
                  <a:gd name="T0" fmla="*/ 13 w 3"/>
                  <a:gd name="T1" fmla="*/ 0 h 2"/>
                  <a:gd name="T2" fmla="*/ 5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0" y="2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6" name="Freeform 2872">
                <a:extLst>
                  <a:ext uri="{FF2B5EF4-FFF2-40B4-BE49-F238E27FC236}">
                    <a16:creationId xmlns:a16="http://schemas.microsoft.com/office/drawing/2014/main" id="{6A05BA05-AFEE-4DA6-B84B-8E5EBC3A7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1249"/>
                <a:ext cx="6" cy="8"/>
              </a:xfrm>
              <a:custGeom>
                <a:avLst/>
                <a:gdLst>
                  <a:gd name="T0" fmla="*/ 0 w 3"/>
                  <a:gd name="T1" fmla="*/ 8 h 4"/>
                  <a:gd name="T2" fmla="*/ 16 w 3"/>
                  <a:gd name="T3" fmla="*/ 32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3"/>
                      <a:pt x="0" y="4"/>
                      <a:pt x="2" y="4"/>
                    </a:cubicBezTo>
                    <a:cubicBezTo>
                      <a:pt x="3" y="2"/>
                      <a:pt x="2" y="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47" name="Freeform 2873">
                <a:extLst>
                  <a:ext uri="{FF2B5EF4-FFF2-40B4-BE49-F238E27FC236}">
                    <a16:creationId xmlns:a16="http://schemas.microsoft.com/office/drawing/2014/main" id="{E6F1FA11-6973-432D-AABF-1985E60AE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363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12 w 4"/>
                  <a:gd name="T3" fmla="*/ 16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0" y="3"/>
                      <a:pt x="2" y="2"/>
                    </a:cubicBezTo>
                    <a:cubicBezTo>
                      <a:pt x="4" y="1"/>
                      <a:pt x="2" y="2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2" name="Freeform 2874">
                <a:extLst>
                  <a:ext uri="{FF2B5EF4-FFF2-40B4-BE49-F238E27FC236}">
                    <a16:creationId xmlns:a16="http://schemas.microsoft.com/office/drawing/2014/main" id="{F762AFEB-21A4-44F3-B3B2-0632EF9EB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344"/>
                <a:ext cx="40" cy="61"/>
              </a:xfrm>
              <a:custGeom>
                <a:avLst/>
                <a:gdLst>
                  <a:gd name="T0" fmla="*/ 60 w 22"/>
                  <a:gd name="T1" fmla="*/ 120 h 31"/>
                  <a:gd name="T2" fmla="*/ 89 w 22"/>
                  <a:gd name="T3" fmla="*/ 116 h 31"/>
                  <a:gd name="T4" fmla="*/ 80 w 22"/>
                  <a:gd name="T5" fmla="*/ 16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1">
                    <a:moveTo>
                      <a:pt x="10" y="16"/>
                    </a:moveTo>
                    <a:cubicBezTo>
                      <a:pt x="0" y="22"/>
                      <a:pt x="22" y="31"/>
                      <a:pt x="15" y="15"/>
                    </a:cubicBezTo>
                    <a:cubicBezTo>
                      <a:pt x="9" y="0"/>
                      <a:pt x="3" y="28"/>
                      <a:pt x="13" y="2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3" name="Freeform 2875">
                <a:extLst>
                  <a:ext uri="{FF2B5EF4-FFF2-40B4-BE49-F238E27FC236}">
                    <a16:creationId xmlns:a16="http://schemas.microsoft.com/office/drawing/2014/main" id="{DA018A69-7E3E-49CA-A35C-BA94E6471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1387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16 w 3"/>
                  <a:gd name="T3" fmla="*/ 24 h 3"/>
                  <a:gd name="T4" fmla="*/ 24 w 3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4" name="Freeform 2876">
                <a:extLst>
                  <a:ext uri="{FF2B5EF4-FFF2-40B4-BE49-F238E27FC236}">
                    <a16:creationId xmlns:a16="http://schemas.microsoft.com/office/drawing/2014/main" id="{7E403B1F-5DA7-49AA-8CDC-D0F35CF39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242"/>
                <a:ext cx="11" cy="9"/>
              </a:xfrm>
              <a:custGeom>
                <a:avLst/>
                <a:gdLst>
                  <a:gd name="T0" fmla="*/ 20 w 6"/>
                  <a:gd name="T1" fmla="*/ 0 h 5"/>
                  <a:gd name="T2" fmla="*/ 31 w 6"/>
                  <a:gd name="T3" fmla="*/ 13 h 5"/>
                  <a:gd name="T4" fmla="*/ 24 w 6"/>
                  <a:gd name="T5" fmla="*/ 0 h 5"/>
                  <a:gd name="T6" fmla="*/ 0 w 6"/>
                  <a:gd name="T7" fmla="*/ 16 h 5"/>
                  <a:gd name="T8" fmla="*/ 7 w 6"/>
                  <a:gd name="T9" fmla="*/ 1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0"/>
                      <a:pt x="3" y="5"/>
                      <a:pt x="5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5" name="Freeform 2877">
                <a:extLst>
                  <a:ext uri="{FF2B5EF4-FFF2-40B4-BE49-F238E27FC236}">
                    <a16:creationId xmlns:a16="http://schemas.microsoft.com/office/drawing/2014/main" id="{C18F49F6-2924-41D2-AB6B-37B9B1175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119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6" name="Freeform 2878">
                <a:extLst>
                  <a:ext uri="{FF2B5EF4-FFF2-40B4-BE49-F238E27FC236}">
                    <a16:creationId xmlns:a16="http://schemas.microsoft.com/office/drawing/2014/main" id="{CD69AC27-A535-4DB7-B239-CA56E1532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1208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13 w 7"/>
                  <a:gd name="T3" fmla="*/ 32 h 5"/>
                  <a:gd name="T4" fmla="*/ 24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0" y="2"/>
                      <a:pt x="2" y="4"/>
                    </a:cubicBezTo>
                    <a:cubicBezTo>
                      <a:pt x="4" y="5"/>
                      <a:pt x="7" y="1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7" name="Freeform 2879">
                <a:extLst>
                  <a:ext uri="{FF2B5EF4-FFF2-40B4-BE49-F238E27FC236}">
                    <a16:creationId xmlns:a16="http://schemas.microsoft.com/office/drawing/2014/main" id="{A576B962-1C94-4621-A3D4-02D9CBEFA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196"/>
                <a:ext cx="7" cy="6"/>
              </a:xfrm>
              <a:custGeom>
                <a:avLst/>
                <a:gdLst>
                  <a:gd name="T0" fmla="*/ 12 w 4"/>
                  <a:gd name="T1" fmla="*/ 8 h 3"/>
                  <a:gd name="T2" fmla="*/ 12 w 4"/>
                  <a:gd name="T3" fmla="*/ 24 h 3"/>
                  <a:gd name="T4" fmla="*/ 7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0" y="0"/>
                      <a:pt x="0" y="3"/>
                      <a:pt x="2" y="3"/>
                    </a:cubicBezTo>
                    <a:cubicBezTo>
                      <a:pt x="4" y="2"/>
                      <a:pt x="3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8" name="Freeform 2880">
                <a:extLst>
                  <a:ext uri="{FF2B5EF4-FFF2-40B4-BE49-F238E27FC236}">
                    <a16:creationId xmlns:a16="http://schemas.microsoft.com/office/drawing/2014/main" id="{9575ACC1-019D-4ACB-9E3B-32DF29DFF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18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19" name="Freeform 2881">
                <a:extLst>
                  <a:ext uri="{FF2B5EF4-FFF2-40B4-BE49-F238E27FC236}">
                    <a16:creationId xmlns:a16="http://schemas.microsoft.com/office/drawing/2014/main" id="{1FC86657-CAB8-4C61-BAE5-6BE252AB3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179"/>
                <a:ext cx="24" cy="17"/>
              </a:xfrm>
              <a:custGeom>
                <a:avLst/>
                <a:gdLst>
                  <a:gd name="T0" fmla="*/ 37 w 13"/>
                  <a:gd name="T1" fmla="*/ 0 h 9"/>
                  <a:gd name="T2" fmla="*/ 44 w 13"/>
                  <a:gd name="T3" fmla="*/ 47 h 9"/>
                  <a:gd name="T4" fmla="*/ 31 w 13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6" y="0"/>
                    </a:moveTo>
                    <a:cubicBezTo>
                      <a:pt x="0" y="1"/>
                      <a:pt x="2" y="9"/>
                      <a:pt x="7" y="7"/>
                    </a:cubicBezTo>
                    <a:cubicBezTo>
                      <a:pt x="13" y="5"/>
                      <a:pt x="6" y="0"/>
                      <a:pt x="5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0" name="Freeform 2882">
                <a:extLst>
                  <a:ext uri="{FF2B5EF4-FFF2-40B4-BE49-F238E27FC236}">
                    <a16:creationId xmlns:a16="http://schemas.microsoft.com/office/drawing/2014/main" id="{05295BAE-6453-44AA-8C18-A82F546AD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191"/>
                <a:ext cx="4" cy="3"/>
              </a:xfrm>
              <a:custGeom>
                <a:avLst/>
                <a:gdLst>
                  <a:gd name="T0" fmla="*/ 16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1" name="Freeform 2883">
                <a:extLst>
                  <a:ext uri="{FF2B5EF4-FFF2-40B4-BE49-F238E27FC236}">
                    <a16:creationId xmlns:a16="http://schemas.microsoft.com/office/drawing/2014/main" id="{B9826D1F-6A2D-4DEB-A931-0534F0703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216"/>
                <a:ext cx="22" cy="12"/>
              </a:xfrm>
              <a:custGeom>
                <a:avLst/>
                <a:gdLst>
                  <a:gd name="T0" fmla="*/ 68 w 12"/>
                  <a:gd name="T1" fmla="*/ 32 h 6"/>
                  <a:gd name="T2" fmla="*/ 51 w 12"/>
                  <a:gd name="T3" fmla="*/ 24 h 6"/>
                  <a:gd name="T4" fmla="*/ 68 w 12"/>
                  <a:gd name="T5" fmla="*/ 24 h 6"/>
                  <a:gd name="T6" fmla="*/ 44 w 12"/>
                  <a:gd name="T7" fmla="*/ 0 h 6"/>
                  <a:gd name="T8" fmla="*/ 13 w 12"/>
                  <a:gd name="T9" fmla="*/ 40 h 6"/>
                  <a:gd name="T10" fmla="*/ 57 w 12"/>
                  <a:gd name="T11" fmla="*/ 24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6">
                    <a:moveTo>
                      <a:pt x="11" y="4"/>
                    </a:moveTo>
                    <a:cubicBezTo>
                      <a:pt x="10" y="4"/>
                      <a:pt x="9" y="3"/>
                      <a:pt x="8" y="3"/>
                    </a:cubicBezTo>
                    <a:cubicBezTo>
                      <a:pt x="6" y="5"/>
                      <a:pt x="10" y="5"/>
                      <a:pt x="11" y="3"/>
                    </a:cubicBezTo>
                    <a:cubicBezTo>
                      <a:pt x="12" y="1"/>
                      <a:pt x="9" y="0"/>
                      <a:pt x="7" y="0"/>
                    </a:cubicBezTo>
                    <a:cubicBezTo>
                      <a:pt x="5" y="0"/>
                      <a:pt x="0" y="3"/>
                      <a:pt x="2" y="5"/>
                    </a:cubicBezTo>
                    <a:cubicBezTo>
                      <a:pt x="4" y="6"/>
                      <a:pt x="10" y="5"/>
                      <a:pt x="9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2" name="Freeform 2884">
                <a:extLst>
                  <a:ext uri="{FF2B5EF4-FFF2-40B4-BE49-F238E27FC236}">
                    <a16:creationId xmlns:a16="http://schemas.microsoft.com/office/drawing/2014/main" id="{23E22930-549F-4CA3-B55B-50A984FA3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1210"/>
                <a:ext cx="3" cy="6"/>
              </a:xfrm>
              <a:custGeom>
                <a:avLst/>
                <a:gdLst>
                  <a:gd name="T0" fmla="*/ 5 w 2"/>
                  <a:gd name="T1" fmla="*/ 24 h 3"/>
                  <a:gd name="T2" fmla="*/ 5 w 2"/>
                  <a:gd name="T3" fmla="*/ 0 h 3"/>
                  <a:gd name="T4" fmla="*/ 8 w 2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3" name="Freeform 2885">
                <a:extLst>
                  <a:ext uri="{FF2B5EF4-FFF2-40B4-BE49-F238E27FC236}">
                    <a16:creationId xmlns:a16="http://schemas.microsoft.com/office/drawing/2014/main" id="{429CD735-9F16-4A07-8A92-29D33E781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113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4" name="Freeform 2886">
                <a:extLst>
                  <a:ext uri="{FF2B5EF4-FFF2-40B4-BE49-F238E27FC236}">
                    <a16:creationId xmlns:a16="http://schemas.microsoft.com/office/drawing/2014/main" id="{4450CFD2-EA2E-4E72-90CF-3D767EA3F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192"/>
                <a:ext cx="13" cy="10"/>
              </a:xfrm>
              <a:custGeom>
                <a:avLst/>
                <a:gdLst>
                  <a:gd name="T0" fmla="*/ 24 w 7"/>
                  <a:gd name="T1" fmla="*/ 24 h 5"/>
                  <a:gd name="T2" fmla="*/ 13 w 7"/>
                  <a:gd name="T3" fmla="*/ 32 h 5"/>
                  <a:gd name="T4" fmla="*/ 37 w 7"/>
                  <a:gd name="T5" fmla="*/ 32 h 5"/>
                  <a:gd name="T6" fmla="*/ 0 w 7"/>
                  <a:gd name="T7" fmla="*/ 24 h 5"/>
                  <a:gd name="T8" fmla="*/ 7 w 7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4" y="3"/>
                    </a:moveTo>
                    <a:cubicBezTo>
                      <a:pt x="3" y="3"/>
                      <a:pt x="2" y="3"/>
                      <a:pt x="2" y="4"/>
                    </a:cubicBezTo>
                    <a:cubicBezTo>
                      <a:pt x="3" y="5"/>
                      <a:pt x="6" y="5"/>
                      <a:pt x="6" y="4"/>
                    </a:cubicBezTo>
                    <a:cubicBezTo>
                      <a:pt x="7" y="0"/>
                      <a:pt x="1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5" name="Freeform 2887">
                <a:extLst>
                  <a:ext uri="{FF2B5EF4-FFF2-40B4-BE49-F238E27FC236}">
                    <a16:creationId xmlns:a16="http://schemas.microsoft.com/office/drawing/2014/main" id="{93D9C7B9-A793-46B4-BA9A-B89B62D77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114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8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6" name="Freeform 2888">
                <a:extLst>
                  <a:ext uri="{FF2B5EF4-FFF2-40B4-BE49-F238E27FC236}">
                    <a16:creationId xmlns:a16="http://schemas.microsoft.com/office/drawing/2014/main" id="{C0D143B7-9A24-406D-A154-41C60E8CB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1206"/>
                <a:ext cx="13" cy="14"/>
              </a:xfrm>
              <a:custGeom>
                <a:avLst/>
                <a:gdLst>
                  <a:gd name="T0" fmla="*/ 24 w 7"/>
                  <a:gd name="T1" fmla="*/ 16 h 7"/>
                  <a:gd name="T2" fmla="*/ 7 w 7"/>
                  <a:gd name="T3" fmla="*/ 32 h 7"/>
                  <a:gd name="T4" fmla="*/ 32 w 7"/>
                  <a:gd name="T5" fmla="*/ 32 h 7"/>
                  <a:gd name="T6" fmla="*/ 0 w 7"/>
                  <a:gd name="T7" fmla="*/ 40 h 7"/>
                  <a:gd name="T8" fmla="*/ 37 w 7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3" y="1"/>
                      <a:pt x="1" y="2"/>
                      <a:pt x="1" y="4"/>
                    </a:cubicBezTo>
                    <a:cubicBezTo>
                      <a:pt x="1" y="6"/>
                      <a:pt x="4" y="5"/>
                      <a:pt x="5" y="4"/>
                    </a:cubicBezTo>
                    <a:cubicBezTo>
                      <a:pt x="7" y="0"/>
                      <a:pt x="0" y="1"/>
                      <a:pt x="0" y="5"/>
                    </a:cubicBezTo>
                    <a:cubicBezTo>
                      <a:pt x="2" y="6"/>
                      <a:pt x="5" y="3"/>
                      <a:pt x="6" y="7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7" name="Freeform 2889">
                <a:extLst>
                  <a:ext uri="{FF2B5EF4-FFF2-40B4-BE49-F238E27FC236}">
                    <a16:creationId xmlns:a16="http://schemas.microsoft.com/office/drawing/2014/main" id="{92CA3BF2-6778-4342-93D0-D23908F0A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220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0 w 2"/>
                  <a:gd name="T3" fmla="*/ 0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8" name="Freeform 2890">
                <a:extLst>
                  <a:ext uri="{FF2B5EF4-FFF2-40B4-BE49-F238E27FC236}">
                    <a16:creationId xmlns:a16="http://schemas.microsoft.com/office/drawing/2014/main" id="{448F8B18-9CDF-42E7-BA89-15664DE55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1230"/>
                <a:ext cx="18" cy="16"/>
              </a:xfrm>
              <a:custGeom>
                <a:avLst/>
                <a:gdLst>
                  <a:gd name="T0" fmla="*/ 29 w 10"/>
                  <a:gd name="T1" fmla="*/ 32 h 8"/>
                  <a:gd name="T2" fmla="*/ 13 w 10"/>
                  <a:gd name="T3" fmla="*/ 40 h 8"/>
                  <a:gd name="T4" fmla="*/ 36 w 10"/>
                  <a:gd name="T5" fmla="*/ 48 h 8"/>
                  <a:gd name="T6" fmla="*/ 16 w 10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5" y="4"/>
                    </a:moveTo>
                    <a:cubicBezTo>
                      <a:pt x="4" y="2"/>
                      <a:pt x="2" y="4"/>
                      <a:pt x="2" y="5"/>
                    </a:cubicBezTo>
                    <a:cubicBezTo>
                      <a:pt x="0" y="8"/>
                      <a:pt x="4" y="8"/>
                      <a:pt x="6" y="6"/>
                    </a:cubicBezTo>
                    <a:cubicBezTo>
                      <a:pt x="10" y="2"/>
                      <a:pt x="0" y="0"/>
                      <a:pt x="3" y="5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9" name="Freeform 2891">
                <a:extLst>
                  <a:ext uri="{FF2B5EF4-FFF2-40B4-BE49-F238E27FC236}">
                    <a16:creationId xmlns:a16="http://schemas.microsoft.com/office/drawing/2014/main" id="{13E17ADB-DEDD-4D44-9A13-73C3C25DE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40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0 w 2"/>
                  <a:gd name="T3" fmla="*/ 8 h 1"/>
                  <a:gd name="T4" fmla="*/ 16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0" name="Freeform 2892">
                <a:extLst>
                  <a:ext uri="{FF2B5EF4-FFF2-40B4-BE49-F238E27FC236}">
                    <a16:creationId xmlns:a16="http://schemas.microsoft.com/office/drawing/2014/main" id="{E3111F05-4A97-43B9-80FB-F4E74000B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11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1" name="Freeform 2893">
                <a:extLst>
                  <a:ext uri="{FF2B5EF4-FFF2-40B4-BE49-F238E27FC236}">
                    <a16:creationId xmlns:a16="http://schemas.microsoft.com/office/drawing/2014/main" id="{41783EB6-A921-4604-994A-243ED761C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1230"/>
                <a:ext cx="22" cy="19"/>
              </a:xfrm>
              <a:custGeom>
                <a:avLst/>
                <a:gdLst>
                  <a:gd name="T0" fmla="*/ 24 w 12"/>
                  <a:gd name="T1" fmla="*/ 21 h 10"/>
                  <a:gd name="T2" fmla="*/ 37 w 12"/>
                  <a:gd name="T3" fmla="*/ 48 h 10"/>
                  <a:gd name="T4" fmla="*/ 13 w 12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4" y="3"/>
                    </a:moveTo>
                    <a:cubicBezTo>
                      <a:pt x="0" y="3"/>
                      <a:pt x="2" y="10"/>
                      <a:pt x="6" y="7"/>
                    </a:cubicBezTo>
                    <a:cubicBezTo>
                      <a:pt x="12" y="4"/>
                      <a:pt x="0" y="0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2" name="Freeform 2894">
                <a:extLst>
                  <a:ext uri="{FF2B5EF4-FFF2-40B4-BE49-F238E27FC236}">
                    <a16:creationId xmlns:a16="http://schemas.microsoft.com/office/drawing/2014/main" id="{0B842F68-D8AE-4BE7-8EB6-1DEB2323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120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3" name="Freeform 2895">
                <a:extLst>
                  <a:ext uri="{FF2B5EF4-FFF2-40B4-BE49-F238E27FC236}">
                    <a16:creationId xmlns:a16="http://schemas.microsoft.com/office/drawing/2014/main" id="{6CEB3706-5F20-4681-9B55-C86833F3B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16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4" name="Freeform 2896">
                <a:extLst>
                  <a:ext uri="{FF2B5EF4-FFF2-40B4-BE49-F238E27FC236}">
                    <a16:creationId xmlns:a16="http://schemas.microsoft.com/office/drawing/2014/main" id="{081D691E-8D91-401D-8B18-60C078879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151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5" name="Freeform 2897">
                <a:extLst>
                  <a:ext uri="{FF2B5EF4-FFF2-40B4-BE49-F238E27FC236}">
                    <a16:creationId xmlns:a16="http://schemas.microsoft.com/office/drawing/2014/main" id="{00DA6623-DE8D-440B-A819-EBC2C091D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9" y="1159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6" name="Freeform 2898">
                <a:extLst>
                  <a:ext uri="{FF2B5EF4-FFF2-40B4-BE49-F238E27FC236}">
                    <a16:creationId xmlns:a16="http://schemas.microsoft.com/office/drawing/2014/main" id="{3FB10575-0E37-4B71-9FEA-D379B93FC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13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7" name="Freeform 2899">
                <a:extLst>
                  <a:ext uri="{FF2B5EF4-FFF2-40B4-BE49-F238E27FC236}">
                    <a16:creationId xmlns:a16="http://schemas.microsoft.com/office/drawing/2014/main" id="{28133878-2A1C-44F6-82E2-6809CEB49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17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8" name="Freeform 2900">
                <a:extLst>
                  <a:ext uri="{FF2B5EF4-FFF2-40B4-BE49-F238E27FC236}">
                    <a16:creationId xmlns:a16="http://schemas.microsoft.com/office/drawing/2014/main" id="{52F942E2-3C26-47D0-93D7-0509D3110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20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39" name="Freeform 2901">
                <a:extLst>
                  <a:ext uri="{FF2B5EF4-FFF2-40B4-BE49-F238E27FC236}">
                    <a16:creationId xmlns:a16="http://schemas.microsoft.com/office/drawing/2014/main" id="{084DFA72-835B-483B-9557-DE87EA9B3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17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0" name="Freeform 2902">
                <a:extLst>
                  <a:ext uri="{FF2B5EF4-FFF2-40B4-BE49-F238E27FC236}">
                    <a16:creationId xmlns:a16="http://schemas.microsoft.com/office/drawing/2014/main" id="{64CE87FC-BF46-442C-86C9-20DF34F2A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116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1" name="Freeform 2903">
                <a:extLst>
                  <a:ext uri="{FF2B5EF4-FFF2-40B4-BE49-F238E27FC236}">
                    <a16:creationId xmlns:a16="http://schemas.microsoft.com/office/drawing/2014/main" id="{C70C65C0-1D56-4272-A539-8C5F61A5E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1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2" name="Freeform 2904">
                <a:extLst>
                  <a:ext uri="{FF2B5EF4-FFF2-40B4-BE49-F238E27FC236}">
                    <a16:creationId xmlns:a16="http://schemas.microsoft.com/office/drawing/2014/main" id="{7B4E9F72-31B1-4D6C-88B1-587FE6477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123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3" name="Freeform 2905">
                <a:extLst>
                  <a:ext uri="{FF2B5EF4-FFF2-40B4-BE49-F238E27FC236}">
                    <a16:creationId xmlns:a16="http://schemas.microsoft.com/office/drawing/2014/main" id="{BCDEB1A5-38C0-4966-BFDA-3FC064E70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" y="1238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4" name="Freeform 2906">
                <a:extLst>
                  <a:ext uri="{FF2B5EF4-FFF2-40B4-BE49-F238E27FC236}">
                    <a16:creationId xmlns:a16="http://schemas.microsoft.com/office/drawing/2014/main" id="{45F537DE-8AA3-44DC-BF3B-4EEA1CBEC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1253"/>
                <a:ext cx="11" cy="12"/>
              </a:xfrm>
              <a:custGeom>
                <a:avLst/>
                <a:gdLst>
                  <a:gd name="T0" fmla="*/ 37 w 6"/>
                  <a:gd name="T1" fmla="*/ 48 h 6"/>
                  <a:gd name="T2" fmla="*/ 13 w 6"/>
                  <a:gd name="T3" fmla="*/ 0 h 6"/>
                  <a:gd name="T4" fmla="*/ 7 w 6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6"/>
                    </a:moveTo>
                    <a:cubicBezTo>
                      <a:pt x="4" y="4"/>
                      <a:pt x="3" y="2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5" name="Freeform 2907">
                <a:extLst>
                  <a:ext uri="{FF2B5EF4-FFF2-40B4-BE49-F238E27FC236}">
                    <a16:creationId xmlns:a16="http://schemas.microsoft.com/office/drawing/2014/main" id="{A6B90F18-6669-4FDF-B886-D9B7CBA91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1302"/>
                <a:ext cx="30" cy="32"/>
              </a:xfrm>
              <a:custGeom>
                <a:avLst/>
                <a:gdLst>
                  <a:gd name="T0" fmla="*/ 39 w 16"/>
                  <a:gd name="T1" fmla="*/ 72 h 16"/>
                  <a:gd name="T2" fmla="*/ 21 w 16"/>
                  <a:gd name="T3" fmla="*/ 104 h 16"/>
                  <a:gd name="T4" fmla="*/ 99 w 16"/>
                  <a:gd name="T5" fmla="*/ 112 h 16"/>
                  <a:gd name="T6" fmla="*/ 28 w 16"/>
                  <a:gd name="T7" fmla="*/ 32 h 16"/>
                  <a:gd name="T8" fmla="*/ 28 w 16"/>
                  <a:gd name="T9" fmla="*/ 88 h 16"/>
                  <a:gd name="T10" fmla="*/ 53 w 16"/>
                  <a:gd name="T11" fmla="*/ 64 h 16"/>
                  <a:gd name="T12" fmla="*/ 53 w 16"/>
                  <a:gd name="T13" fmla="*/ 8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6" y="9"/>
                    </a:moveTo>
                    <a:cubicBezTo>
                      <a:pt x="5" y="5"/>
                      <a:pt x="0" y="10"/>
                      <a:pt x="3" y="13"/>
                    </a:cubicBezTo>
                    <a:cubicBezTo>
                      <a:pt x="5" y="16"/>
                      <a:pt x="13" y="16"/>
                      <a:pt x="15" y="14"/>
                    </a:cubicBezTo>
                    <a:cubicBezTo>
                      <a:pt x="16" y="9"/>
                      <a:pt x="10" y="0"/>
                      <a:pt x="4" y="4"/>
                    </a:cubicBezTo>
                    <a:cubicBezTo>
                      <a:pt x="2" y="6"/>
                      <a:pt x="1" y="10"/>
                      <a:pt x="4" y="11"/>
                    </a:cubicBezTo>
                    <a:cubicBezTo>
                      <a:pt x="6" y="12"/>
                      <a:pt x="10" y="9"/>
                      <a:pt x="8" y="8"/>
                    </a:cubicBezTo>
                    <a:cubicBezTo>
                      <a:pt x="7" y="9"/>
                      <a:pt x="8" y="10"/>
                      <a:pt x="8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6" name="Freeform 2908">
                <a:extLst>
                  <a:ext uri="{FF2B5EF4-FFF2-40B4-BE49-F238E27FC236}">
                    <a16:creationId xmlns:a16="http://schemas.microsoft.com/office/drawing/2014/main" id="{595C63FF-AAE3-4148-AEEB-3F55EC59A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1300"/>
                <a:ext cx="5" cy="10"/>
              </a:xfrm>
              <a:custGeom>
                <a:avLst/>
                <a:gdLst>
                  <a:gd name="T0" fmla="*/ 0 w 3"/>
                  <a:gd name="T1" fmla="*/ 16 h 5"/>
                  <a:gd name="T2" fmla="*/ 0 w 3"/>
                  <a:gd name="T3" fmla="*/ 32 h 5"/>
                  <a:gd name="T4" fmla="*/ 5 w 3"/>
                  <a:gd name="T5" fmla="*/ 0 h 5"/>
                  <a:gd name="T6" fmla="*/ 0 w 3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3" y="5"/>
                      <a:pt x="3" y="1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7" name="Freeform 2909">
                <a:extLst>
                  <a:ext uri="{FF2B5EF4-FFF2-40B4-BE49-F238E27FC236}">
                    <a16:creationId xmlns:a16="http://schemas.microsoft.com/office/drawing/2014/main" id="{46D683AD-9AF8-4084-A1F2-3792FBE34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1234"/>
                <a:ext cx="20" cy="19"/>
              </a:xfrm>
              <a:custGeom>
                <a:avLst/>
                <a:gdLst>
                  <a:gd name="T0" fmla="*/ 29 w 11"/>
                  <a:gd name="T1" fmla="*/ 21 h 10"/>
                  <a:gd name="T2" fmla="*/ 53 w 11"/>
                  <a:gd name="T3" fmla="*/ 36 h 10"/>
                  <a:gd name="T4" fmla="*/ 16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5" y="3"/>
                    </a:moveTo>
                    <a:cubicBezTo>
                      <a:pt x="0" y="6"/>
                      <a:pt x="8" y="10"/>
                      <a:pt x="9" y="5"/>
                    </a:cubicBezTo>
                    <a:cubicBezTo>
                      <a:pt x="11" y="2"/>
                      <a:pt x="5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8" name="Freeform 2910">
                <a:extLst>
                  <a:ext uri="{FF2B5EF4-FFF2-40B4-BE49-F238E27FC236}">
                    <a16:creationId xmlns:a16="http://schemas.microsoft.com/office/drawing/2014/main" id="{D3F30CF5-8528-495D-86FE-44F0D34A1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259"/>
                <a:ext cx="5" cy="4"/>
              </a:xfrm>
              <a:custGeom>
                <a:avLst/>
                <a:gdLst>
                  <a:gd name="T0" fmla="*/ 13 w 3"/>
                  <a:gd name="T1" fmla="*/ 0 h 2"/>
                  <a:gd name="T2" fmla="*/ 0 w 3"/>
                  <a:gd name="T3" fmla="*/ 16 h 2"/>
                  <a:gd name="T4" fmla="*/ 8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9" name="Freeform 2911">
                <a:extLst>
                  <a:ext uri="{FF2B5EF4-FFF2-40B4-BE49-F238E27FC236}">
                    <a16:creationId xmlns:a16="http://schemas.microsoft.com/office/drawing/2014/main" id="{2965CB2B-03A0-4851-840C-422F6B603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267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0" name="Freeform 2912">
                <a:extLst>
                  <a:ext uri="{FF2B5EF4-FFF2-40B4-BE49-F238E27FC236}">
                    <a16:creationId xmlns:a16="http://schemas.microsoft.com/office/drawing/2014/main" id="{6799CC80-ED9D-4F0A-824B-4CA8034E1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1293"/>
                <a:ext cx="20" cy="7"/>
              </a:xfrm>
              <a:custGeom>
                <a:avLst/>
                <a:gdLst>
                  <a:gd name="T0" fmla="*/ 29 w 11"/>
                  <a:gd name="T1" fmla="*/ 0 h 4"/>
                  <a:gd name="T2" fmla="*/ 44 w 11"/>
                  <a:gd name="T3" fmla="*/ 16 h 4"/>
                  <a:gd name="T4" fmla="*/ 65 w 11"/>
                  <a:gd name="T5" fmla="*/ 16 h 4"/>
                  <a:gd name="T6" fmla="*/ 44 w 11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4">
                    <a:moveTo>
                      <a:pt x="5" y="0"/>
                    </a:moveTo>
                    <a:cubicBezTo>
                      <a:pt x="0" y="1"/>
                      <a:pt x="5" y="3"/>
                      <a:pt x="7" y="3"/>
                    </a:cubicBezTo>
                    <a:cubicBezTo>
                      <a:pt x="8" y="4"/>
                      <a:pt x="9" y="3"/>
                      <a:pt x="11" y="3"/>
                    </a:cubicBezTo>
                    <a:cubicBezTo>
                      <a:pt x="10" y="2"/>
                      <a:pt x="8" y="1"/>
                      <a:pt x="7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1" name="Freeform 2913">
                <a:extLst>
                  <a:ext uri="{FF2B5EF4-FFF2-40B4-BE49-F238E27FC236}">
                    <a16:creationId xmlns:a16="http://schemas.microsoft.com/office/drawing/2014/main" id="{003E3ED5-E41B-40C4-A134-234EA0AA1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306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2" name="Freeform 2914">
                <a:extLst>
                  <a:ext uri="{FF2B5EF4-FFF2-40B4-BE49-F238E27FC236}">
                    <a16:creationId xmlns:a16="http://schemas.microsoft.com/office/drawing/2014/main" id="{E5FAC84F-ACF5-4923-A55B-E3F77E455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269"/>
                <a:ext cx="14" cy="18"/>
              </a:xfrm>
              <a:custGeom>
                <a:avLst/>
                <a:gdLst>
                  <a:gd name="T0" fmla="*/ 21 w 8"/>
                  <a:gd name="T1" fmla="*/ 24 h 9"/>
                  <a:gd name="T2" fmla="*/ 21 w 8"/>
                  <a:gd name="T3" fmla="*/ 24 h 9"/>
                  <a:gd name="T4" fmla="*/ 7 w 8"/>
                  <a:gd name="T5" fmla="*/ 0 h 9"/>
                  <a:gd name="T6" fmla="*/ 44 w 8"/>
                  <a:gd name="T7" fmla="*/ 40 h 9"/>
                  <a:gd name="T8" fmla="*/ 12 w 8"/>
                  <a:gd name="T9" fmla="*/ 7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4" y="3"/>
                      <a:pt x="4" y="2"/>
                      <a:pt x="4" y="3"/>
                    </a:cubicBezTo>
                    <a:cubicBezTo>
                      <a:pt x="2" y="4"/>
                      <a:pt x="0" y="2"/>
                      <a:pt x="1" y="0"/>
                    </a:cubicBezTo>
                    <a:cubicBezTo>
                      <a:pt x="3" y="1"/>
                      <a:pt x="8" y="4"/>
                      <a:pt x="8" y="5"/>
                    </a:cubicBezTo>
                    <a:cubicBezTo>
                      <a:pt x="8" y="8"/>
                      <a:pt x="3" y="8"/>
                      <a:pt x="2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3" name="Freeform 2915">
                <a:extLst>
                  <a:ext uri="{FF2B5EF4-FFF2-40B4-BE49-F238E27FC236}">
                    <a16:creationId xmlns:a16="http://schemas.microsoft.com/office/drawing/2014/main" id="{50DE89CD-9553-4743-8A4E-0F1BDEB68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275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4 h 3"/>
                  <a:gd name="T4" fmla="*/ 24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4" name="Freeform 2916">
                <a:extLst>
                  <a:ext uri="{FF2B5EF4-FFF2-40B4-BE49-F238E27FC236}">
                    <a16:creationId xmlns:a16="http://schemas.microsoft.com/office/drawing/2014/main" id="{DE727D5F-7466-46EB-A838-419506205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" y="1289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5" name="Freeform 2917">
                <a:extLst>
                  <a:ext uri="{FF2B5EF4-FFF2-40B4-BE49-F238E27FC236}">
                    <a16:creationId xmlns:a16="http://schemas.microsoft.com/office/drawing/2014/main" id="{700397A7-28F3-40BE-8B73-0F04BAF06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1269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8 w 3"/>
                  <a:gd name="T3" fmla="*/ 24 h 3"/>
                  <a:gd name="T4" fmla="*/ 0 w 3"/>
                  <a:gd name="T5" fmla="*/ 0 h 3"/>
                  <a:gd name="T6" fmla="*/ 8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6" name="Freeform 2918">
                <a:extLst>
                  <a:ext uri="{FF2B5EF4-FFF2-40B4-BE49-F238E27FC236}">
                    <a16:creationId xmlns:a16="http://schemas.microsoft.com/office/drawing/2014/main" id="{77A8ACCE-F44E-4430-9323-CAD614741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1291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5 w 2"/>
                  <a:gd name="T3" fmla="*/ 8 h 1"/>
                  <a:gd name="T4" fmla="*/ 8 w 2"/>
                  <a:gd name="T5" fmla="*/ 0 h 1"/>
                  <a:gd name="T6" fmla="*/ 8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0"/>
                      <a:pt x="1" y="1"/>
                      <a:pt x="2" y="0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7" name="Freeform 2919">
                <a:extLst>
                  <a:ext uri="{FF2B5EF4-FFF2-40B4-BE49-F238E27FC236}">
                    <a16:creationId xmlns:a16="http://schemas.microsoft.com/office/drawing/2014/main" id="{ECA4FF25-CFE2-4192-A9DF-BA1B1CFF8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" y="1318"/>
                <a:ext cx="7" cy="8"/>
              </a:xfrm>
              <a:custGeom>
                <a:avLst/>
                <a:gdLst>
                  <a:gd name="T0" fmla="*/ 16 w 4"/>
                  <a:gd name="T1" fmla="*/ 16 h 4"/>
                  <a:gd name="T2" fmla="*/ 12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8" name="Freeform 2920">
                <a:extLst>
                  <a:ext uri="{FF2B5EF4-FFF2-40B4-BE49-F238E27FC236}">
                    <a16:creationId xmlns:a16="http://schemas.microsoft.com/office/drawing/2014/main" id="{9BD016C3-0B63-4EBE-86B8-3CB8292D5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342"/>
                <a:ext cx="4" cy="2"/>
              </a:xfrm>
              <a:custGeom>
                <a:avLst/>
                <a:gdLst>
                  <a:gd name="T0" fmla="*/ 8 w 2"/>
                  <a:gd name="T1" fmla="*/ 8 h 1"/>
                  <a:gd name="T2" fmla="*/ 16 w 2"/>
                  <a:gd name="T3" fmla="*/ 8 h 1"/>
                  <a:gd name="T4" fmla="*/ 0 w 2"/>
                  <a:gd name="T5" fmla="*/ 8 h 1"/>
                  <a:gd name="T6" fmla="*/ 8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59" name="Freeform 2921">
                <a:extLst>
                  <a:ext uri="{FF2B5EF4-FFF2-40B4-BE49-F238E27FC236}">
                    <a16:creationId xmlns:a16="http://schemas.microsoft.com/office/drawing/2014/main" id="{C1335033-5E3C-4C1A-A7A2-89D615945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37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0" name="Freeform 2922">
                <a:extLst>
                  <a:ext uri="{FF2B5EF4-FFF2-40B4-BE49-F238E27FC236}">
                    <a16:creationId xmlns:a16="http://schemas.microsoft.com/office/drawing/2014/main" id="{5732E780-9856-49E4-8FED-11D8ABB77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" y="1316"/>
                <a:ext cx="4" cy="2"/>
              </a:xfrm>
              <a:custGeom>
                <a:avLst/>
                <a:gdLst>
                  <a:gd name="T0" fmla="*/ 8 w 2"/>
                  <a:gd name="T1" fmla="*/ 0 h 1"/>
                  <a:gd name="T2" fmla="*/ 8 w 2"/>
                  <a:gd name="T3" fmla="*/ 8 h 1"/>
                  <a:gd name="T4" fmla="*/ 16 w 2"/>
                  <a:gd name="T5" fmla="*/ 8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1" name="Freeform 2923">
                <a:extLst>
                  <a:ext uri="{FF2B5EF4-FFF2-40B4-BE49-F238E27FC236}">
                    <a16:creationId xmlns:a16="http://schemas.microsoft.com/office/drawing/2014/main" id="{1F69DB74-B889-47BD-A89F-A82F95260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249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2" name="Freeform 2924">
                <a:extLst>
                  <a:ext uri="{FF2B5EF4-FFF2-40B4-BE49-F238E27FC236}">
                    <a16:creationId xmlns:a16="http://schemas.microsoft.com/office/drawing/2014/main" id="{369A67D3-9117-4A57-9F8A-FEBA29314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234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0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3" name="Freeform 2925">
                <a:extLst>
                  <a:ext uri="{FF2B5EF4-FFF2-40B4-BE49-F238E27FC236}">
                    <a16:creationId xmlns:a16="http://schemas.microsoft.com/office/drawing/2014/main" id="{9706331F-2799-47D4-8338-A27F3A343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1265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0 w 1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4" name="Freeform 2926">
                <a:extLst>
                  <a:ext uri="{FF2B5EF4-FFF2-40B4-BE49-F238E27FC236}">
                    <a16:creationId xmlns:a16="http://schemas.microsoft.com/office/drawing/2014/main" id="{FF835AA9-CA0D-4BAD-8699-D474F34FB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1410"/>
                <a:ext cx="9" cy="24"/>
              </a:xfrm>
              <a:custGeom>
                <a:avLst/>
                <a:gdLst>
                  <a:gd name="T0" fmla="*/ 16 w 5"/>
                  <a:gd name="T1" fmla="*/ 56 h 12"/>
                  <a:gd name="T2" fmla="*/ 16 w 5"/>
                  <a:gd name="T3" fmla="*/ 96 h 12"/>
                  <a:gd name="T4" fmla="*/ 0 w 5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2">
                    <a:moveTo>
                      <a:pt x="3" y="7"/>
                    </a:moveTo>
                    <a:cubicBezTo>
                      <a:pt x="1" y="9"/>
                      <a:pt x="2" y="11"/>
                      <a:pt x="3" y="12"/>
                    </a:cubicBezTo>
                    <a:cubicBezTo>
                      <a:pt x="5" y="10"/>
                      <a:pt x="2" y="0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5" name="Freeform 2927">
                <a:extLst>
                  <a:ext uri="{FF2B5EF4-FFF2-40B4-BE49-F238E27FC236}">
                    <a16:creationId xmlns:a16="http://schemas.microsoft.com/office/drawing/2014/main" id="{67EBAA86-80A6-492E-A390-3A89BA14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336"/>
                <a:ext cx="13" cy="10"/>
              </a:xfrm>
              <a:custGeom>
                <a:avLst/>
                <a:gdLst>
                  <a:gd name="T0" fmla="*/ 13 w 7"/>
                  <a:gd name="T1" fmla="*/ 16 h 5"/>
                  <a:gd name="T2" fmla="*/ 45 w 7"/>
                  <a:gd name="T3" fmla="*/ 24 h 5"/>
                  <a:gd name="T4" fmla="*/ 13 w 7"/>
                  <a:gd name="T5" fmla="*/ 2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2" y="2"/>
                    </a:moveTo>
                    <a:cubicBezTo>
                      <a:pt x="0" y="5"/>
                      <a:pt x="6" y="5"/>
                      <a:pt x="7" y="3"/>
                    </a:cubicBezTo>
                    <a:cubicBezTo>
                      <a:pt x="7" y="1"/>
                      <a:pt x="2" y="0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6" name="Freeform 2928">
                <a:extLst>
                  <a:ext uri="{FF2B5EF4-FFF2-40B4-BE49-F238E27FC236}">
                    <a16:creationId xmlns:a16="http://schemas.microsoft.com/office/drawing/2014/main" id="{7E5BBD2D-19F7-4A80-82B6-9A6220187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304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7" name="Freeform 2929">
                <a:extLst>
                  <a:ext uri="{FF2B5EF4-FFF2-40B4-BE49-F238E27FC236}">
                    <a16:creationId xmlns:a16="http://schemas.microsoft.com/office/drawing/2014/main" id="{DED15C8A-1AA6-40F1-A343-FE6F3E243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338"/>
                <a:ext cx="4" cy="2"/>
              </a:xfrm>
              <a:custGeom>
                <a:avLst/>
                <a:gdLst>
                  <a:gd name="T0" fmla="*/ 16 w 2"/>
                  <a:gd name="T1" fmla="*/ 0 h 1"/>
                  <a:gd name="T2" fmla="*/ 8 w 2"/>
                  <a:gd name="T3" fmla="*/ 8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8" name="Freeform 2930">
                <a:extLst>
                  <a:ext uri="{FF2B5EF4-FFF2-40B4-BE49-F238E27FC236}">
                    <a16:creationId xmlns:a16="http://schemas.microsoft.com/office/drawing/2014/main" id="{C59E75EE-B1FC-4CA5-B4D7-FD172C3B2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1385"/>
                <a:ext cx="3" cy="6"/>
              </a:xfrm>
              <a:custGeom>
                <a:avLst/>
                <a:gdLst>
                  <a:gd name="T0" fmla="*/ 8 w 2"/>
                  <a:gd name="T1" fmla="*/ 8 h 3"/>
                  <a:gd name="T2" fmla="*/ 0 w 2"/>
                  <a:gd name="T3" fmla="*/ 16 h 3"/>
                  <a:gd name="T4" fmla="*/ 5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69" name="Freeform 2931">
                <a:extLst>
                  <a:ext uri="{FF2B5EF4-FFF2-40B4-BE49-F238E27FC236}">
                    <a16:creationId xmlns:a16="http://schemas.microsoft.com/office/drawing/2014/main" id="{06141846-AC6E-40B5-B484-96AC922B5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420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0" y="0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0" name="Freeform 2932">
                <a:extLst>
                  <a:ext uri="{FF2B5EF4-FFF2-40B4-BE49-F238E27FC236}">
                    <a16:creationId xmlns:a16="http://schemas.microsoft.com/office/drawing/2014/main" id="{6C18F665-07FA-4910-9AB2-93126474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1220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8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1" name="Freeform 2933">
                <a:extLst>
                  <a:ext uri="{FF2B5EF4-FFF2-40B4-BE49-F238E27FC236}">
                    <a16:creationId xmlns:a16="http://schemas.microsoft.com/office/drawing/2014/main" id="{B2647975-DA57-4FF3-B139-43C7727A8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14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2" name="Freeform 2934">
                <a:extLst>
                  <a:ext uri="{FF2B5EF4-FFF2-40B4-BE49-F238E27FC236}">
                    <a16:creationId xmlns:a16="http://schemas.microsoft.com/office/drawing/2014/main" id="{DED1CF9E-BE76-495D-A900-130D940C8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136"/>
                <a:ext cx="8" cy="5"/>
              </a:xfrm>
              <a:custGeom>
                <a:avLst/>
                <a:gdLst>
                  <a:gd name="T0" fmla="*/ 16 w 4"/>
                  <a:gd name="T1" fmla="*/ 5 h 3"/>
                  <a:gd name="T2" fmla="*/ 16 w 4"/>
                  <a:gd name="T3" fmla="*/ 13 h 3"/>
                  <a:gd name="T4" fmla="*/ 8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1"/>
                    </a:moveTo>
                    <a:cubicBezTo>
                      <a:pt x="1" y="1"/>
                      <a:pt x="0" y="3"/>
                      <a:pt x="2" y="3"/>
                    </a:cubicBezTo>
                    <a:cubicBezTo>
                      <a:pt x="4" y="3"/>
                      <a:pt x="3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3" name="Freeform 2935">
                <a:extLst>
                  <a:ext uri="{FF2B5EF4-FFF2-40B4-BE49-F238E27FC236}">
                    <a16:creationId xmlns:a16="http://schemas.microsoft.com/office/drawing/2014/main" id="{85573D31-D3CC-47A9-AFF1-25DA1F21C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1198"/>
                <a:ext cx="11" cy="14"/>
              </a:xfrm>
              <a:custGeom>
                <a:avLst/>
                <a:gdLst>
                  <a:gd name="T0" fmla="*/ 24 w 6"/>
                  <a:gd name="T1" fmla="*/ 16 h 7"/>
                  <a:gd name="T2" fmla="*/ 7 w 6"/>
                  <a:gd name="T3" fmla="*/ 32 h 7"/>
                  <a:gd name="T4" fmla="*/ 24 w 6"/>
                  <a:gd name="T5" fmla="*/ 32 h 7"/>
                  <a:gd name="T6" fmla="*/ 0 w 6"/>
                  <a:gd name="T7" fmla="*/ 40 h 7"/>
                  <a:gd name="T8" fmla="*/ 31 w 6"/>
                  <a:gd name="T9" fmla="*/ 56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4" y="2"/>
                    </a:moveTo>
                    <a:cubicBezTo>
                      <a:pt x="2" y="2"/>
                      <a:pt x="1" y="2"/>
                      <a:pt x="1" y="4"/>
                    </a:cubicBezTo>
                    <a:cubicBezTo>
                      <a:pt x="1" y="6"/>
                      <a:pt x="4" y="5"/>
                      <a:pt x="4" y="4"/>
                    </a:cubicBezTo>
                    <a:cubicBezTo>
                      <a:pt x="6" y="0"/>
                      <a:pt x="0" y="1"/>
                      <a:pt x="0" y="5"/>
                    </a:cubicBezTo>
                    <a:cubicBezTo>
                      <a:pt x="2" y="6"/>
                      <a:pt x="5" y="3"/>
                      <a:pt x="5" y="7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4" name="Freeform 2936">
                <a:extLst>
                  <a:ext uri="{FF2B5EF4-FFF2-40B4-BE49-F238E27FC236}">
                    <a16:creationId xmlns:a16="http://schemas.microsoft.com/office/drawing/2014/main" id="{E1709709-3B06-4A57-8932-4925EE298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" y="1157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5" name="Freeform 2937">
                <a:extLst>
                  <a:ext uri="{FF2B5EF4-FFF2-40B4-BE49-F238E27FC236}">
                    <a16:creationId xmlns:a16="http://schemas.microsoft.com/office/drawing/2014/main" id="{D2AFB9BA-9721-4021-9AF5-A65E008D1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9" y="1177"/>
                <a:ext cx="13" cy="10"/>
              </a:xfrm>
              <a:custGeom>
                <a:avLst/>
                <a:gdLst>
                  <a:gd name="T0" fmla="*/ 24 w 7"/>
                  <a:gd name="T1" fmla="*/ 0 h 5"/>
                  <a:gd name="T2" fmla="*/ 13 w 7"/>
                  <a:gd name="T3" fmla="*/ 24 h 5"/>
                  <a:gd name="T4" fmla="*/ 32 w 7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0" y="2"/>
                      <a:pt x="2" y="3"/>
                    </a:cubicBezTo>
                    <a:cubicBezTo>
                      <a:pt x="4" y="5"/>
                      <a:pt x="7" y="1"/>
                      <a:pt x="5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6" name="Freeform 2938">
                <a:extLst>
                  <a:ext uri="{FF2B5EF4-FFF2-40B4-BE49-F238E27FC236}">
                    <a16:creationId xmlns:a16="http://schemas.microsoft.com/office/drawing/2014/main" id="{4F011292-BB9C-4A2C-B912-92D7210CB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1145"/>
                <a:ext cx="5" cy="6"/>
              </a:xfrm>
              <a:custGeom>
                <a:avLst/>
                <a:gdLst>
                  <a:gd name="T0" fmla="*/ 5 w 3"/>
                  <a:gd name="T1" fmla="*/ 0 h 3"/>
                  <a:gd name="T2" fmla="*/ 5 w 3"/>
                  <a:gd name="T3" fmla="*/ 24 h 3"/>
                  <a:gd name="T4" fmla="*/ 13 w 3"/>
                  <a:gd name="T5" fmla="*/ 16 h 3"/>
                  <a:gd name="T6" fmla="*/ 0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2" y="1"/>
                      <a:pt x="1" y="2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7" name="Freeform 2939">
                <a:extLst>
                  <a:ext uri="{FF2B5EF4-FFF2-40B4-BE49-F238E27FC236}">
                    <a16:creationId xmlns:a16="http://schemas.microsoft.com/office/drawing/2014/main" id="{3F6EC0DA-43FB-427B-9838-F46635695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1530"/>
                <a:ext cx="7" cy="8"/>
              </a:xfrm>
              <a:custGeom>
                <a:avLst/>
                <a:gdLst>
                  <a:gd name="T0" fmla="*/ 16 w 4"/>
                  <a:gd name="T1" fmla="*/ 8 h 4"/>
                  <a:gd name="T2" fmla="*/ 12 w 4"/>
                  <a:gd name="T3" fmla="*/ 32 h 4"/>
                  <a:gd name="T4" fmla="*/ 0 w 4"/>
                  <a:gd name="T5" fmla="*/ 0 h 4"/>
                  <a:gd name="T6" fmla="*/ 0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8" name="Freeform 2940">
                <a:extLst>
                  <a:ext uri="{FF2B5EF4-FFF2-40B4-BE49-F238E27FC236}">
                    <a16:creationId xmlns:a16="http://schemas.microsoft.com/office/drawing/2014/main" id="{0214DA3E-8B35-4616-8079-96760305A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475"/>
                <a:ext cx="7" cy="8"/>
              </a:xfrm>
              <a:custGeom>
                <a:avLst/>
                <a:gdLst>
                  <a:gd name="T0" fmla="*/ 16 w 4"/>
                  <a:gd name="T1" fmla="*/ 16 h 4"/>
                  <a:gd name="T2" fmla="*/ 12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2" y="4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79" name="Freeform 2941">
                <a:extLst>
                  <a:ext uri="{FF2B5EF4-FFF2-40B4-BE49-F238E27FC236}">
                    <a16:creationId xmlns:a16="http://schemas.microsoft.com/office/drawing/2014/main" id="{4DC8FAF7-0343-40DF-8EC2-621A02B5D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355"/>
                <a:ext cx="7" cy="8"/>
              </a:xfrm>
              <a:custGeom>
                <a:avLst/>
                <a:gdLst>
                  <a:gd name="T0" fmla="*/ 16 w 4"/>
                  <a:gd name="T1" fmla="*/ 8 h 4"/>
                  <a:gd name="T2" fmla="*/ 12 w 4"/>
                  <a:gd name="T3" fmla="*/ 32 h 4"/>
                  <a:gd name="T4" fmla="*/ 0 w 4"/>
                  <a:gd name="T5" fmla="*/ 0 h 4"/>
                  <a:gd name="T6" fmla="*/ 0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1"/>
                      <a:pt x="1" y="2"/>
                      <a:pt x="2" y="4"/>
                    </a:cubicBezTo>
                    <a:cubicBezTo>
                      <a:pt x="4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0" name="Freeform 2942">
                <a:extLst>
                  <a:ext uri="{FF2B5EF4-FFF2-40B4-BE49-F238E27FC236}">
                    <a16:creationId xmlns:a16="http://schemas.microsoft.com/office/drawing/2014/main" id="{75720DCF-E3E2-4A1D-8C2C-9D6688975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397"/>
                <a:ext cx="7" cy="8"/>
              </a:xfrm>
              <a:custGeom>
                <a:avLst/>
                <a:gdLst>
                  <a:gd name="T0" fmla="*/ 16 w 4"/>
                  <a:gd name="T1" fmla="*/ 16 h 4"/>
                  <a:gd name="T2" fmla="*/ 12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2"/>
                      <a:pt x="2" y="4"/>
                    </a:cubicBezTo>
                    <a:cubicBezTo>
                      <a:pt x="4" y="3"/>
                      <a:pt x="2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1" name="Freeform 2943">
                <a:extLst>
                  <a:ext uri="{FF2B5EF4-FFF2-40B4-BE49-F238E27FC236}">
                    <a16:creationId xmlns:a16="http://schemas.microsoft.com/office/drawing/2014/main" id="{A597265C-3548-44F7-BC4A-34ECEF43F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1471"/>
                <a:ext cx="2" cy="6"/>
              </a:xfrm>
              <a:custGeom>
                <a:avLst/>
                <a:gdLst>
                  <a:gd name="T0" fmla="*/ 8 w 1"/>
                  <a:gd name="T1" fmla="*/ 8 h 3"/>
                  <a:gd name="T2" fmla="*/ 0 w 1"/>
                  <a:gd name="T3" fmla="*/ 16 h 3"/>
                  <a:gd name="T4" fmla="*/ 0 w 1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0" y="1"/>
                      <a:pt x="0" y="0"/>
                      <a:pt x="0" y="2"/>
                    </a:cubicBezTo>
                    <a:cubicBezTo>
                      <a:pt x="1" y="3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2" name="Freeform 2944">
                <a:extLst>
                  <a:ext uri="{FF2B5EF4-FFF2-40B4-BE49-F238E27FC236}">
                    <a16:creationId xmlns:a16="http://schemas.microsoft.com/office/drawing/2014/main" id="{D656036A-CAAB-4AE7-95E0-42B4795BC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1424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0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3" name="Freeform 2945">
                <a:extLst>
                  <a:ext uri="{FF2B5EF4-FFF2-40B4-BE49-F238E27FC236}">
                    <a16:creationId xmlns:a16="http://schemas.microsoft.com/office/drawing/2014/main" id="{61A035C3-0FE6-4D79-9726-DC8F215ED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375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2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4" name="Freeform 2946">
                <a:extLst>
                  <a:ext uri="{FF2B5EF4-FFF2-40B4-BE49-F238E27FC236}">
                    <a16:creationId xmlns:a16="http://schemas.microsoft.com/office/drawing/2014/main" id="{F2C90A1D-46FE-4090-BEB4-3DEA98243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1332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0 w 2"/>
                  <a:gd name="T3" fmla="*/ 16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1" y="0"/>
                      <a:pt x="0" y="2"/>
                    </a:cubicBezTo>
                    <a:cubicBezTo>
                      <a:pt x="1" y="3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5" name="Freeform 2947">
                <a:extLst>
                  <a:ext uri="{FF2B5EF4-FFF2-40B4-BE49-F238E27FC236}">
                    <a16:creationId xmlns:a16="http://schemas.microsoft.com/office/drawing/2014/main" id="{5C2CD0F7-077F-413C-8322-72E33CC10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1448"/>
                <a:ext cx="7" cy="8"/>
              </a:xfrm>
              <a:custGeom>
                <a:avLst/>
                <a:gdLst>
                  <a:gd name="T0" fmla="*/ 16 w 4"/>
                  <a:gd name="T1" fmla="*/ 16 h 4"/>
                  <a:gd name="T2" fmla="*/ 7 w 4"/>
                  <a:gd name="T3" fmla="*/ 32 h 4"/>
                  <a:gd name="T4" fmla="*/ 0 w 4"/>
                  <a:gd name="T5" fmla="*/ 0 h 4"/>
                  <a:gd name="T6" fmla="*/ 0 w 4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2" y="2"/>
                      <a:pt x="1" y="3"/>
                      <a:pt x="1" y="4"/>
                    </a:cubicBezTo>
                    <a:cubicBezTo>
                      <a:pt x="4" y="3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6" name="Freeform 2948">
                <a:extLst>
                  <a:ext uri="{FF2B5EF4-FFF2-40B4-BE49-F238E27FC236}">
                    <a16:creationId xmlns:a16="http://schemas.microsoft.com/office/drawing/2014/main" id="{EA4A54C2-97E6-4A1C-93B2-D70B63BD5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1161"/>
                <a:ext cx="13" cy="8"/>
              </a:xfrm>
              <a:custGeom>
                <a:avLst/>
                <a:gdLst>
                  <a:gd name="T0" fmla="*/ 45 w 7"/>
                  <a:gd name="T1" fmla="*/ 0 h 4"/>
                  <a:gd name="T2" fmla="*/ 0 w 7"/>
                  <a:gd name="T3" fmla="*/ 24 h 4"/>
                  <a:gd name="T4" fmla="*/ 32 w 7"/>
                  <a:gd name="T5" fmla="*/ 8 h 4"/>
                  <a:gd name="T6" fmla="*/ 7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0"/>
                    </a:moveTo>
                    <a:cubicBezTo>
                      <a:pt x="4" y="0"/>
                      <a:pt x="1" y="1"/>
                      <a:pt x="0" y="3"/>
                    </a:cubicBezTo>
                    <a:cubicBezTo>
                      <a:pt x="2" y="4"/>
                      <a:pt x="4" y="4"/>
                      <a:pt x="5" y="1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7" name="Freeform 2949">
                <a:extLst>
                  <a:ext uri="{FF2B5EF4-FFF2-40B4-BE49-F238E27FC236}">
                    <a16:creationId xmlns:a16="http://schemas.microsoft.com/office/drawing/2014/main" id="{3F952BBA-B7A5-449C-AE5A-B27449FAF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1175"/>
                <a:ext cx="9" cy="8"/>
              </a:xfrm>
              <a:custGeom>
                <a:avLst/>
                <a:gdLst>
                  <a:gd name="T0" fmla="*/ 13 w 5"/>
                  <a:gd name="T1" fmla="*/ 0 h 4"/>
                  <a:gd name="T2" fmla="*/ 23 w 5"/>
                  <a:gd name="T3" fmla="*/ 24 h 4"/>
                  <a:gd name="T4" fmla="*/ 13 w 5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0" y="2"/>
                      <a:pt x="3" y="4"/>
                      <a:pt x="4" y="3"/>
                    </a:cubicBezTo>
                    <a:cubicBezTo>
                      <a:pt x="5" y="2"/>
                      <a:pt x="4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8" name="Freeform 2950">
                <a:extLst>
                  <a:ext uri="{FF2B5EF4-FFF2-40B4-BE49-F238E27FC236}">
                    <a16:creationId xmlns:a16="http://schemas.microsoft.com/office/drawing/2014/main" id="{1DE38108-0748-4E54-891F-97290A794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302"/>
                <a:ext cx="18" cy="32"/>
              </a:xfrm>
              <a:custGeom>
                <a:avLst/>
                <a:gdLst>
                  <a:gd name="T0" fmla="*/ 23 w 10"/>
                  <a:gd name="T1" fmla="*/ 32 h 16"/>
                  <a:gd name="T2" fmla="*/ 13 w 10"/>
                  <a:gd name="T3" fmla="*/ 80 h 16"/>
                  <a:gd name="T4" fmla="*/ 45 w 10"/>
                  <a:gd name="T5" fmla="*/ 48 h 16"/>
                  <a:gd name="T6" fmla="*/ 0 w 10"/>
                  <a:gd name="T7" fmla="*/ 64 h 16"/>
                  <a:gd name="T8" fmla="*/ 41 w 10"/>
                  <a:gd name="T9" fmla="*/ 72 h 16"/>
                  <a:gd name="T10" fmla="*/ 41 w 10"/>
                  <a:gd name="T11" fmla="*/ 88 h 16"/>
                  <a:gd name="T12" fmla="*/ 45 w 10"/>
                  <a:gd name="T13" fmla="*/ 8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4" y="4"/>
                    </a:moveTo>
                    <a:cubicBezTo>
                      <a:pt x="2" y="5"/>
                      <a:pt x="0" y="8"/>
                      <a:pt x="2" y="10"/>
                    </a:cubicBezTo>
                    <a:cubicBezTo>
                      <a:pt x="5" y="12"/>
                      <a:pt x="10" y="9"/>
                      <a:pt x="8" y="6"/>
                    </a:cubicBezTo>
                    <a:cubicBezTo>
                      <a:pt x="6" y="0"/>
                      <a:pt x="1" y="2"/>
                      <a:pt x="0" y="8"/>
                    </a:cubicBezTo>
                    <a:cubicBezTo>
                      <a:pt x="0" y="16"/>
                      <a:pt x="9" y="12"/>
                      <a:pt x="7" y="9"/>
                    </a:cubicBezTo>
                    <a:cubicBezTo>
                      <a:pt x="6" y="10"/>
                      <a:pt x="6" y="10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89" name="Freeform 2951">
                <a:extLst>
                  <a:ext uri="{FF2B5EF4-FFF2-40B4-BE49-F238E27FC236}">
                    <a16:creationId xmlns:a16="http://schemas.microsoft.com/office/drawing/2014/main" id="{8B0511CF-2ABE-49C0-8C42-4AF46628D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312"/>
                <a:ext cx="14" cy="14"/>
              </a:xfrm>
              <a:custGeom>
                <a:avLst/>
                <a:gdLst>
                  <a:gd name="T0" fmla="*/ 44 w 8"/>
                  <a:gd name="T1" fmla="*/ 32 h 7"/>
                  <a:gd name="T2" fmla="*/ 21 w 8"/>
                  <a:gd name="T3" fmla="*/ 0 h 7"/>
                  <a:gd name="T4" fmla="*/ 33 w 8"/>
                  <a:gd name="T5" fmla="*/ 2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5" y="5"/>
                      <a:pt x="6" y="1"/>
                      <a:pt x="4" y="0"/>
                    </a:cubicBezTo>
                    <a:cubicBezTo>
                      <a:pt x="0" y="2"/>
                      <a:pt x="6" y="7"/>
                      <a:pt x="6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0" name="Freeform 2952">
                <a:extLst>
                  <a:ext uri="{FF2B5EF4-FFF2-40B4-BE49-F238E27FC236}">
                    <a16:creationId xmlns:a16="http://schemas.microsoft.com/office/drawing/2014/main" id="{ED4F6CE0-422E-475E-BD76-CD497D6D0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9" y="1316"/>
                <a:ext cx="19" cy="24"/>
              </a:xfrm>
              <a:custGeom>
                <a:avLst/>
                <a:gdLst>
                  <a:gd name="T0" fmla="*/ 15 w 10"/>
                  <a:gd name="T1" fmla="*/ 24 h 12"/>
                  <a:gd name="T2" fmla="*/ 36 w 10"/>
                  <a:gd name="T3" fmla="*/ 80 h 12"/>
                  <a:gd name="T4" fmla="*/ 0 w 10"/>
                  <a:gd name="T5" fmla="*/ 56 h 12"/>
                  <a:gd name="T6" fmla="*/ 15 w 10"/>
                  <a:gd name="T7" fmla="*/ 5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2" y="3"/>
                    </a:moveTo>
                    <a:cubicBezTo>
                      <a:pt x="0" y="5"/>
                      <a:pt x="1" y="12"/>
                      <a:pt x="5" y="10"/>
                    </a:cubicBezTo>
                    <a:cubicBezTo>
                      <a:pt x="10" y="7"/>
                      <a:pt x="1" y="0"/>
                      <a:pt x="0" y="7"/>
                    </a:cubicBezTo>
                    <a:cubicBezTo>
                      <a:pt x="1" y="7"/>
                      <a:pt x="1" y="8"/>
                      <a:pt x="2" y="7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1" name="Freeform 2953">
                <a:extLst>
                  <a:ext uri="{FF2B5EF4-FFF2-40B4-BE49-F238E27FC236}">
                    <a16:creationId xmlns:a16="http://schemas.microsoft.com/office/drawing/2014/main" id="{34D5DAC9-0CDC-4FBE-9C04-55FD1CB1D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4" y="1281"/>
                <a:ext cx="15" cy="21"/>
              </a:xfrm>
              <a:custGeom>
                <a:avLst/>
                <a:gdLst>
                  <a:gd name="T0" fmla="*/ 28 w 8"/>
                  <a:gd name="T1" fmla="*/ 0 h 11"/>
                  <a:gd name="T2" fmla="*/ 32 w 8"/>
                  <a:gd name="T3" fmla="*/ 55 h 11"/>
                  <a:gd name="T4" fmla="*/ 21 w 8"/>
                  <a:gd name="T5" fmla="*/ 2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4" y="0"/>
                    </a:moveTo>
                    <a:cubicBezTo>
                      <a:pt x="0" y="2"/>
                      <a:pt x="2" y="11"/>
                      <a:pt x="5" y="8"/>
                    </a:cubicBezTo>
                    <a:cubicBezTo>
                      <a:pt x="8" y="7"/>
                      <a:pt x="4" y="2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2" name="Freeform 2954">
                <a:extLst>
                  <a:ext uri="{FF2B5EF4-FFF2-40B4-BE49-F238E27FC236}">
                    <a16:creationId xmlns:a16="http://schemas.microsoft.com/office/drawing/2014/main" id="{2ECE2B93-DB04-462B-BDD9-83807059A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291"/>
                <a:ext cx="11" cy="11"/>
              </a:xfrm>
              <a:custGeom>
                <a:avLst/>
                <a:gdLst>
                  <a:gd name="T0" fmla="*/ 0 w 6"/>
                  <a:gd name="T1" fmla="*/ 24 h 6"/>
                  <a:gd name="T2" fmla="*/ 31 w 6"/>
                  <a:gd name="T3" fmla="*/ 13 h 6"/>
                  <a:gd name="T4" fmla="*/ 7 w 6"/>
                  <a:gd name="T5" fmla="*/ 3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2"/>
                      <a:pt x="3" y="0"/>
                      <a:pt x="5" y="2"/>
                    </a:cubicBezTo>
                    <a:cubicBezTo>
                      <a:pt x="6" y="4"/>
                      <a:pt x="2" y="6"/>
                      <a:pt x="1" y="5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3" name="Freeform 2955">
                <a:extLst>
                  <a:ext uri="{FF2B5EF4-FFF2-40B4-BE49-F238E27FC236}">
                    <a16:creationId xmlns:a16="http://schemas.microsoft.com/office/drawing/2014/main" id="{16FE768D-19F6-4B99-A876-0B6EA7DA3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5" y="1261"/>
                <a:ext cx="15" cy="22"/>
              </a:xfrm>
              <a:custGeom>
                <a:avLst/>
                <a:gdLst>
                  <a:gd name="T0" fmla="*/ 32 w 8"/>
                  <a:gd name="T1" fmla="*/ 16 h 11"/>
                  <a:gd name="T2" fmla="*/ 32 w 8"/>
                  <a:gd name="T3" fmla="*/ 64 h 11"/>
                  <a:gd name="T4" fmla="*/ 15 w 8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5" y="2"/>
                    </a:moveTo>
                    <a:cubicBezTo>
                      <a:pt x="0" y="2"/>
                      <a:pt x="2" y="11"/>
                      <a:pt x="5" y="8"/>
                    </a:cubicBezTo>
                    <a:cubicBezTo>
                      <a:pt x="8" y="4"/>
                      <a:pt x="1" y="0"/>
                      <a:pt x="2" y="5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4" name="Freeform 2956">
                <a:extLst>
                  <a:ext uri="{FF2B5EF4-FFF2-40B4-BE49-F238E27FC236}">
                    <a16:creationId xmlns:a16="http://schemas.microsoft.com/office/drawing/2014/main" id="{3FAFFF22-2487-466D-AE0A-ECAD871B0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1247"/>
                <a:ext cx="10" cy="10"/>
              </a:xfrm>
              <a:custGeom>
                <a:avLst/>
                <a:gdLst>
                  <a:gd name="T0" fmla="*/ 16 w 5"/>
                  <a:gd name="T1" fmla="*/ 0 h 5"/>
                  <a:gd name="T2" fmla="*/ 8 w 5"/>
                  <a:gd name="T3" fmla="*/ 40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0" y="0"/>
                      <a:pt x="0" y="4"/>
                      <a:pt x="1" y="5"/>
                    </a:cubicBezTo>
                    <a:cubicBezTo>
                      <a:pt x="5" y="4"/>
                      <a:pt x="4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5" name="Freeform 2957">
                <a:extLst>
                  <a:ext uri="{FF2B5EF4-FFF2-40B4-BE49-F238E27FC236}">
                    <a16:creationId xmlns:a16="http://schemas.microsoft.com/office/drawing/2014/main" id="{A5E844A8-5FD7-4D75-889E-BAD490357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302"/>
                <a:ext cx="24" cy="22"/>
              </a:xfrm>
              <a:custGeom>
                <a:avLst/>
                <a:gdLst>
                  <a:gd name="T0" fmla="*/ 52 w 13"/>
                  <a:gd name="T1" fmla="*/ 40 h 11"/>
                  <a:gd name="T2" fmla="*/ 52 w 13"/>
                  <a:gd name="T3" fmla="*/ 88 h 11"/>
                  <a:gd name="T4" fmla="*/ 37 w 13"/>
                  <a:gd name="T5" fmla="*/ 32 h 11"/>
                  <a:gd name="T6" fmla="*/ 37 w 13"/>
                  <a:gd name="T7" fmla="*/ 40 h 11"/>
                  <a:gd name="T8" fmla="*/ 31 w 13"/>
                  <a:gd name="T9" fmla="*/ 8 h 11"/>
                  <a:gd name="T10" fmla="*/ 20 w 13"/>
                  <a:gd name="T11" fmla="*/ 4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8" y="5"/>
                    </a:moveTo>
                    <a:cubicBezTo>
                      <a:pt x="7" y="0"/>
                      <a:pt x="0" y="11"/>
                      <a:pt x="8" y="11"/>
                    </a:cubicBezTo>
                    <a:cubicBezTo>
                      <a:pt x="13" y="11"/>
                      <a:pt x="9" y="4"/>
                      <a:pt x="6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8" y="5"/>
                      <a:pt x="7" y="1"/>
                      <a:pt x="5" y="1"/>
                    </a:cubicBezTo>
                    <a:cubicBezTo>
                      <a:pt x="3" y="1"/>
                      <a:pt x="1" y="5"/>
                      <a:pt x="3" y="6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6" name="Freeform 2958">
                <a:extLst>
                  <a:ext uri="{FF2B5EF4-FFF2-40B4-BE49-F238E27FC236}">
                    <a16:creationId xmlns:a16="http://schemas.microsoft.com/office/drawing/2014/main" id="{5A439D86-E117-493D-876D-0AECD3E6E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1318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5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7" name="Freeform 2959">
                <a:extLst>
                  <a:ext uri="{FF2B5EF4-FFF2-40B4-BE49-F238E27FC236}">
                    <a16:creationId xmlns:a16="http://schemas.microsoft.com/office/drawing/2014/main" id="{D8A56534-F512-4D67-9AC6-890C19169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1310"/>
                <a:ext cx="19" cy="22"/>
              </a:xfrm>
              <a:custGeom>
                <a:avLst/>
                <a:gdLst>
                  <a:gd name="T0" fmla="*/ 40 w 10"/>
                  <a:gd name="T1" fmla="*/ 32 h 11"/>
                  <a:gd name="T2" fmla="*/ 21 w 10"/>
                  <a:gd name="T3" fmla="*/ 72 h 11"/>
                  <a:gd name="T4" fmla="*/ 8 w 10"/>
                  <a:gd name="T5" fmla="*/ 64 h 11"/>
                  <a:gd name="T6" fmla="*/ 40 w 10"/>
                  <a:gd name="T7" fmla="*/ 56 h 11"/>
                  <a:gd name="T8" fmla="*/ 8 w 10"/>
                  <a:gd name="T9" fmla="*/ 5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4"/>
                    </a:moveTo>
                    <a:cubicBezTo>
                      <a:pt x="3" y="4"/>
                      <a:pt x="2" y="7"/>
                      <a:pt x="3" y="9"/>
                    </a:cubicBezTo>
                    <a:cubicBezTo>
                      <a:pt x="10" y="9"/>
                      <a:pt x="0" y="0"/>
                      <a:pt x="1" y="8"/>
                    </a:cubicBezTo>
                    <a:cubicBezTo>
                      <a:pt x="1" y="11"/>
                      <a:pt x="5" y="10"/>
                      <a:pt x="6" y="7"/>
                    </a:cubicBezTo>
                    <a:cubicBezTo>
                      <a:pt x="6" y="4"/>
                      <a:pt x="2" y="5"/>
                      <a:pt x="1" y="7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8" name="Freeform 2960">
                <a:extLst>
                  <a:ext uri="{FF2B5EF4-FFF2-40B4-BE49-F238E27FC236}">
                    <a16:creationId xmlns:a16="http://schemas.microsoft.com/office/drawing/2014/main" id="{C0E5E409-A584-4A2C-8599-9E27C59D2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" y="1326"/>
                <a:ext cx="26" cy="29"/>
              </a:xfrm>
              <a:custGeom>
                <a:avLst/>
                <a:gdLst>
                  <a:gd name="T0" fmla="*/ 45 w 14"/>
                  <a:gd name="T1" fmla="*/ 29 h 15"/>
                  <a:gd name="T2" fmla="*/ 20 w 14"/>
                  <a:gd name="T3" fmla="*/ 79 h 15"/>
                  <a:gd name="T4" fmla="*/ 45 w 14"/>
                  <a:gd name="T5" fmla="*/ 15 h 15"/>
                  <a:gd name="T6" fmla="*/ 45 w 14"/>
                  <a:gd name="T7" fmla="*/ 72 h 15"/>
                  <a:gd name="T8" fmla="*/ 24 w 14"/>
                  <a:gd name="T9" fmla="*/ 5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7" y="4"/>
                    </a:moveTo>
                    <a:cubicBezTo>
                      <a:pt x="4" y="0"/>
                      <a:pt x="0" y="9"/>
                      <a:pt x="3" y="11"/>
                    </a:cubicBezTo>
                    <a:cubicBezTo>
                      <a:pt x="8" y="14"/>
                      <a:pt x="14" y="2"/>
                      <a:pt x="7" y="2"/>
                    </a:cubicBezTo>
                    <a:cubicBezTo>
                      <a:pt x="1" y="2"/>
                      <a:pt x="0" y="15"/>
                      <a:pt x="7" y="10"/>
                    </a:cubicBezTo>
                    <a:cubicBezTo>
                      <a:pt x="12" y="7"/>
                      <a:pt x="5" y="3"/>
                      <a:pt x="4" y="8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99" name="Freeform 2961">
                <a:extLst>
                  <a:ext uri="{FF2B5EF4-FFF2-40B4-BE49-F238E27FC236}">
                    <a16:creationId xmlns:a16="http://schemas.microsoft.com/office/drawing/2014/main" id="{AEA397C9-BB4A-4789-B350-718D4D4DE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369"/>
                <a:ext cx="29" cy="30"/>
              </a:xfrm>
              <a:custGeom>
                <a:avLst/>
                <a:gdLst>
                  <a:gd name="T0" fmla="*/ 44 w 16"/>
                  <a:gd name="T1" fmla="*/ 32 h 15"/>
                  <a:gd name="T2" fmla="*/ 60 w 16"/>
                  <a:gd name="T3" fmla="*/ 72 h 15"/>
                  <a:gd name="T4" fmla="*/ 36 w 16"/>
                  <a:gd name="T5" fmla="*/ 32 h 15"/>
                  <a:gd name="T6" fmla="*/ 65 w 16"/>
                  <a:gd name="T7" fmla="*/ 64 h 15"/>
                  <a:gd name="T8" fmla="*/ 29 w 16"/>
                  <a:gd name="T9" fmla="*/ 64 h 15"/>
                  <a:gd name="T10" fmla="*/ 36 w 16"/>
                  <a:gd name="T11" fmla="*/ 7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5">
                    <a:moveTo>
                      <a:pt x="7" y="4"/>
                    </a:moveTo>
                    <a:cubicBezTo>
                      <a:pt x="2" y="6"/>
                      <a:pt x="5" y="11"/>
                      <a:pt x="10" y="9"/>
                    </a:cubicBezTo>
                    <a:cubicBezTo>
                      <a:pt x="16" y="6"/>
                      <a:pt x="11" y="0"/>
                      <a:pt x="6" y="4"/>
                    </a:cubicBezTo>
                    <a:cubicBezTo>
                      <a:pt x="0" y="8"/>
                      <a:pt x="8" y="15"/>
                      <a:pt x="11" y="8"/>
                    </a:cubicBezTo>
                    <a:cubicBezTo>
                      <a:pt x="14" y="2"/>
                      <a:pt x="6" y="2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0" name="Freeform 2962">
                <a:extLst>
                  <a:ext uri="{FF2B5EF4-FFF2-40B4-BE49-F238E27FC236}">
                    <a16:creationId xmlns:a16="http://schemas.microsoft.com/office/drawing/2014/main" id="{06359334-101C-4E10-A08F-7417A9152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369"/>
                <a:ext cx="26" cy="32"/>
              </a:xfrm>
              <a:custGeom>
                <a:avLst/>
                <a:gdLst>
                  <a:gd name="T0" fmla="*/ 65 w 14"/>
                  <a:gd name="T1" fmla="*/ 64 h 16"/>
                  <a:gd name="T2" fmla="*/ 45 w 14"/>
                  <a:gd name="T3" fmla="*/ 104 h 16"/>
                  <a:gd name="T4" fmla="*/ 69 w 14"/>
                  <a:gd name="T5" fmla="*/ 64 h 16"/>
                  <a:gd name="T6" fmla="*/ 37 w 14"/>
                  <a:gd name="T7" fmla="*/ 40 h 16"/>
                  <a:gd name="T8" fmla="*/ 20 w 14"/>
                  <a:gd name="T9" fmla="*/ 0 h 16"/>
                  <a:gd name="T10" fmla="*/ 65 w 14"/>
                  <a:gd name="T11" fmla="*/ 32 h 16"/>
                  <a:gd name="T12" fmla="*/ 52 w 14"/>
                  <a:gd name="T13" fmla="*/ 80 h 16"/>
                  <a:gd name="T14" fmla="*/ 69 w 14"/>
                  <a:gd name="T15" fmla="*/ 64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10" y="8"/>
                    </a:moveTo>
                    <a:cubicBezTo>
                      <a:pt x="6" y="6"/>
                      <a:pt x="4" y="12"/>
                      <a:pt x="7" y="13"/>
                    </a:cubicBezTo>
                    <a:cubicBezTo>
                      <a:pt x="11" y="16"/>
                      <a:pt x="13" y="11"/>
                      <a:pt x="11" y="8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5" y="4"/>
                      <a:pt x="5" y="1"/>
                      <a:pt x="3" y="0"/>
                    </a:cubicBezTo>
                    <a:cubicBezTo>
                      <a:pt x="0" y="5"/>
                      <a:pt x="7" y="8"/>
                      <a:pt x="10" y="4"/>
                    </a:cubicBezTo>
                    <a:cubicBezTo>
                      <a:pt x="6" y="2"/>
                      <a:pt x="4" y="9"/>
                      <a:pt x="8" y="10"/>
                    </a:cubicBezTo>
                    <a:cubicBezTo>
                      <a:pt x="10" y="11"/>
                      <a:pt x="14" y="8"/>
                      <a:pt x="11" y="8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1" name="Freeform 2963">
                <a:extLst>
                  <a:ext uri="{FF2B5EF4-FFF2-40B4-BE49-F238E27FC236}">
                    <a16:creationId xmlns:a16="http://schemas.microsoft.com/office/drawing/2014/main" id="{33B0F538-0A8B-4447-86AD-840BC5B59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2" y="1397"/>
                <a:ext cx="13" cy="11"/>
              </a:xfrm>
              <a:custGeom>
                <a:avLst/>
                <a:gdLst>
                  <a:gd name="T0" fmla="*/ 32 w 7"/>
                  <a:gd name="T1" fmla="*/ 24 h 6"/>
                  <a:gd name="T2" fmla="*/ 13 w 7"/>
                  <a:gd name="T3" fmla="*/ 7 h 6"/>
                  <a:gd name="T4" fmla="*/ 37 w 7"/>
                  <a:gd name="T5" fmla="*/ 24 h 6"/>
                  <a:gd name="T6" fmla="*/ 24 w 7"/>
                  <a:gd name="T7" fmla="*/ 7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4"/>
                    </a:moveTo>
                    <a:cubicBezTo>
                      <a:pt x="4" y="3"/>
                      <a:pt x="3" y="2"/>
                      <a:pt x="2" y="1"/>
                    </a:cubicBezTo>
                    <a:cubicBezTo>
                      <a:pt x="0" y="4"/>
                      <a:pt x="3" y="6"/>
                      <a:pt x="6" y="4"/>
                    </a:cubicBezTo>
                    <a:cubicBezTo>
                      <a:pt x="7" y="3"/>
                      <a:pt x="6" y="0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2" name="Freeform 2964">
                <a:extLst>
                  <a:ext uri="{FF2B5EF4-FFF2-40B4-BE49-F238E27FC236}">
                    <a16:creationId xmlns:a16="http://schemas.microsoft.com/office/drawing/2014/main" id="{DB86F1D2-5DBC-4B35-BEF7-01B5ABF2B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1" y="1414"/>
                <a:ext cx="18" cy="20"/>
              </a:xfrm>
              <a:custGeom>
                <a:avLst/>
                <a:gdLst>
                  <a:gd name="T0" fmla="*/ 36 w 10"/>
                  <a:gd name="T1" fmla="*/ 72 h 10"/>
                  <a:gd name="T2" fmla="*/ 41 w 10"/>
                  <a:gd name="T3" fmla="*/ 72 h 10"/>
                  <a:gd name="T4" fmla="*/ 29 w 10"/>
                  <a:gd name="T5" fmla="*/ 72 h 10"/>
                  <a:gd name="T6" fmla="*/ 13 w 10"/>
                  <a:gd name="T7" fmla="*/ 48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6" y="9"/>
                    </a:moveTo>
                    <a:cubicBezTo>
                      <a:pt x="6" y="9"/>
                      <a:pt x="7" y="9"/>
                      <a:pt x="7" y="9"/>
                    </a:cubicBezTo>
                    <a:cubicBezTo>
                      <a:pt x="4" y="4"/>
                      <a:pt x="0" y="10"/>
                      <a:pt x="5" y="9"/>
                    </a:cubicBezTo>
                    <a:cubicBezTo>
                      <a:pt x="10" y="8"/>
                      <a:pt x="6" y="0"/>
                      <a:pt x="2" y="6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3" name="Freeform 2965">
                <a:extLst>
                  <a:ext uri="{FF2B5EF4-FFF2-40B4-BE49-F238E27FC236}">
                    <a16:creationId xmlns:a16="http://schemas.microsoft.com/office/drawing/2014/main" id="{2011BC4B-0B0D-474F-92A0-E76F3930C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1405"/>
                <a:ext cx="31" cy="35"/>
              </a:xfrm>
              <a:custGeom>
                <a:avLst/>
                <a:gdLst>
                  <a:gd name="T0" fmla="*/ 89 w 17"/>
                  <a:gd name="T1" fmla="*/ 31 h 18"/>
                  <a:gd name="T2" fmla="*/ 53 w 17"/>
                  <a:gd name="T3" fmla="*/ 68 h 18"/>
                  <a:gd name="T4" fmla="*/ 80 w 17"/>
                  <a:gd name="T5" fmla="*/ 37 h 18"/>
                  <a:gd name="T6" fmla="*/ 53 w 17"/>
                  <a:gd name="T7" fmla="*/ 95 h 18"/>
                  <a:gd name="T8" fmla="*/ 66 w 17"/>
                  <a:gd name="T9" fmla="*/ 37 h 18"/>
                  <a:gd name="T10" fmla="*/ 13 w 17"/>
                  <a:gd name="T11" fmla="*/ 117 h 18"/>
                  <a:gd name="T12" fmla="*/ 16 w 17"/>
                  <a:gd name="T13" fmla="*/ 95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15" y="4"/>
                    </a:moveTo>
                    <a:cubicBezTo>
                      <a:pt x="12" y="2"/>
                      <a:pt x="9" y="6"/>
                      <a:pt x="9" y="9"/>
                    </a:cubicBezTo>
                    <a:cubicBezTo>
                      <a:pt x="12" y="10"/>
                      <a:pt x="16" y="7"/>
                      <a:pt x="13" y="5"/>
                    </a:cubicBezTo>
                    <a:cubicBezTo>
                      <a:pt x="9" y="0"/>
                      <a:pt x="6" y="10"/>
                      <a:pt x="9" y="13"/>
                    </a:cubicBezTo>
                    <a:cubicBezTo>
                      <a:pt x="14" y="18"/>
                      <a:pt x="17" y="6"/>
                      <a:pt x="11" y="5"/>
                    </a:cubicBezTo>
                    <a:cubicBezTo>
                      <a:pt x="7" y="3"/>
                      <a:pt x="0" y="12"/>
                      <a:pt x="2" y="16"/>
                    </a:cubicBezTo>
                    <a:cubicBezTo>
                      <a:pt x="3" y="16"/>
                      <a:pt x="3" y="14"/>
                      <a:pt x="3" y="1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4" name="Freeform 2966">
                <a:extLst>
                  <a:ext uri="{FF2B5EF4-FFF2-40B4-BE49-F238E27FC236}">
                    <a16:creationId xmlns:a16="http://schemas.microsoft.com/office/drawing/2014/main" id="{81D656C4-D15C-4A71-8126-C66BDB43F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1422"/>
                <a:ext cx="16" cy="14"/>
              </a:xfrm>
              <a:custGeom>
                <a:avLst/>
                <a:gdLst>
                  <a:gd name="T0" fmla="*/ 28 w 9"/>
                  <a:gd name="T1" fmla="*/ 32 h 7"/>
                  <a:gd name="T2" fmla="*/ 21 w 9"/>
                  <a:gd name="T3" fmla="*/ 40 h 7"/>
                  <a:gd name="T4" fmla="*/ 44 w 9"/>
                  <a:gd name="T5" fmla="*/ 24 h 7"/>
                  <a:gd name="T6" fmla="*/ 21 w 9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4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5" y="7"/>
                      <a:pt x="9" y="6"/>
                      <a:pt x="8" y="3"/>
                    </a:cubicBezTo>
                    <a:cubicBezTo>
                      <a:pt x="8" y="0"/>
                      <a:pt x="0" y="3"/>
                      <a:pt x="4" y="7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5" name="Freeform 2967">
                <a:extLst>
                  <a:ext uri="{FF2B5EF4-FFF2-40B4-BE49-F238E27FC236}">
                    <a16:creationId xmlns:a16="http://schemas.microsoft.com/office/drawing/2014/main" id="{6AA7337D-4627-42D4-84CC-C399811F6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1461"/>
                <a:ext cx="11" cy="12"/>
              </a:xfrm>
              <a:custGeom>
                <a:avLst/>
                <a:gdLst>
                  <a:gd name="T0" fmla="*/ 13 w 6"/>
                  <a:gd name="T1" fmla="*/ 24 h 6"/>
                  <a:gd name="T2" fmla="*/ 31 w 6"/>
                  <a:gd name="T3" fmla="*/ 40 h 6"/>
                  <a:gd name="T4" fmla="*/ 7 w 6"/>
                  <a:gd name="T5" fmla="*/ 8 h 6"/>
                  <a:gd name="T6" fmla="*/ 7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0" y="6"/>
                      <a:pt x="4" y="6"/>
                      <a:pt x="5" y="5"/>
                    </a:cubicBezTo>
                    <a:cubicBezTo>
                      <a:pt x="6" y="2"/>
                      <a:pt x="3" y="0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6" name="Freeform 2968">
                <a:extLst>
                  <a:ext uri="{FF2B5EF4-FFF2-40B4-BE49-F238E27FC236}">
                    <a16:creationId xmlns:a16="http://schemas.microsoft.com/office/drawing/2014/main" id="{FBE40D20-9579-4A87-B313-50953C4BB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463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8 w 1"/>
                  <a:gd name="T3" fmla="*/ 32 h 4"/>
                  <a:gd name="T4" fmla="*/ 8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1" y="2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7" name="Freeform 2969">
                <a:extLst>
                  <a:ext uri="{FF2B5EF4-FFF2-40B4-BE49-F238E27FC236}">
                    <a16:creationId xmlns:a16="http://schemas.microsoft.com/office/drawing/2014/main" id="{2546F8DE-83FF-4D1D-918F-5CAC0BD2D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452"/>
                <a:ext cx="11" cy="15"/>
              </a:xfrm>
              <a:custGeom>
                <a:avLst/>
                <a:gdLst>
                  <a:gd name="T0" fmla="*/ 0 w 6"/>
                  <a:gd name="T1" fmla="*/ 45 h 8"/>
                  <a:gd name="T2" fmla="*/ 0 w 6"/>
                  <a:gd name="T3" fmla="*/ 45 h 8"/>
                  <a:gd name="T4" fmla="*/ 31 w 6"/>
                  <a:gd name="T5" fmla="*/ 32 h 8"/>
                  <a:gd name="T6" fmla="*/ 7 w 6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7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0" y="5"/>
                      <a:pt x="6" y="0"/>
                      <a:pt x="5" y="5"/>
                    </a:cubicBezTo>
                    <a:cubicBezTo>
                      <a:pt x="4" y="7"/>
                      <a:pt x="0" y="7"/>
                      <a:pt x="1" y="4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8" name="Freeform 2970">
                <a:extLst>
                  <a:ext uri="{FF2B5EF4-FFF2-40B4-BE49-F238E27FC236}">
                    <a16:creationId xmlns:a16="http://schemas.microsoft.com/office/drawing/2014/main" id="{4C4B67CF-67A7-4238-8E98-E7E8B9925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465"/>
                <a:ext cx="8" cy="10"/>
              </a:xfrm>
              <a:custGeom>
                <a:avLst/>
                <a:gdLst>
                  <a:gd name="T0" fmla="*/ 16 w 4"/>
                  <a:gd name="T1" fmla="*/ 16 h 5"/>
                  <a:gd name="T2" fmla="*/ 16 w 4"/>
                  <a:gd name="T3" fmla="*/ 32 h 5"/>
                  <a:gd name="T4" fmla="*/ 16 w 4"/>
                  <a:gd name="T5" fmla="*/ 0 h 5"/>
                  <a:gd name="T6" fmla="*/ 0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2" y="2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4" y="5"/>
                      <a:pt x="3" y="1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09" name="Freeform 2971">
                <a:extLst>
                  <a:ext uri="{FF2B5EF4-FFF2-40B4-BE49-F238E27FC236}">
                    <a16:creationId xmlns:a16="http://schemas.microsoft.com/office/drawing/2014/main" id="{34CB344E-7F93-44D5-B033-4D87BA9B4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1336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5 w 2"/>
                  <a:gd name="T3" fmla="*/ 16 h 2"/>
                  <a:gd name="T4" fmla="*/ 5 w 2"/>
                  <a:gd name="T5" fmla="*/ 0 h 2"/>
                  <a:gd name="T6" fmla="*/ 5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0" name="Freeform 2972">
                <a:extLst>
                  <a:ext uri="{FF2B5EF4-FFF2-40B4-BE49-F238E27FC236}">
                    <a16:creationId xmlns:a16="http://schemas.microsoft.com/office/drawing/2014/main" id="{0E954515-58AD-4BE1-92F9-F7EE27F6F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277"/>
                <a:ext cx="9" cy="10"/>
              </a:xfrm>
              <a:custGeom>
                <a:avLst/>
                <a:gdLst>
                  <a:gd name="T0" fmla="*/ 16 w 5"/>
                  <a:gd name="T1" fmla="*/ 24 h 5"/>
                  <a:gd name="T2" fmla="*/ 13 w 5"/>
                  <a:gd name="T3" fmla="*/ 8 h 5"/>
                  <a:gd name="T4" fmla="*/ 0 w 5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cubicBezTo>
                      <a:pt x="0" y="4"/>
                      <a:pt x="0" y="0"/>
                      <a:pt x="2" y="1"/>
                    </a:cubicBezTo>
                    <a:cubicBezTo>
                      <a:pt x="5" y="2"/>
                      <a:pt x="2" y="5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1" name="Freeform 2973">
                <a:extLst>
                  <a:ext uri="{FF2B5EF4-FFF2-40B4-BE49-F238E27FC236}">
                    <a16:creationId xmlns:a16="http://schemas.microsoft.com/office/drawing/2014/main" id="{B1F400D4-2FF7-4524-B97C-C9F7DF68E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1257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2" name="Freeform 2974">
                <a:extLst>
                  <a:ext uri="{FF2B5EF4-FFF2-40B4-BE49-F238E27FC236}">
                    <a16:creationId xmlns:a16="http://schemas.microsoft.com/office/drawing/2014/main" id="{27768F2B-FCD8-4A62-936B-A7328C745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242"/>
                <a:ext cx="17" cy="17"/>
              </a:xfrm>
              <a:custGeom>
                <a:avLst/>
                <a:gdLst>
                  <a:gd name="T0" fmla="*/ 28 w 9"/>
                  <a:gd name="T1" fmla="*/ 0 h 9"/>
                  <a:gd name="T2" fmla="*/ 47 w 9"/>
                  <a:gd name="T3" fmla="*/ 32 h 9"/>
                  <a:gd name="T4" fmla="*/ 21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0" y="3"/>
                      <a:pt x="5" y="9"/>
                      <a:pt x="7" y="5"/>
                    </a:cubicBezTo>
                    <a:cubicBezTo>
                      <a:pt x="9" y="3"/>
                      <a:pt x="5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3" name="Freeform 2975">
                <a:extLst>
                  <a:ext uri="{FF2B5EF4-FFF2-40B4-BE49-F238E27FC236}">
                    <a16:creationId xmlns:a16="http://schemas.microsoft.com/office/drawing/2014/main" id="{8E968E0B-8B28-4946-9B81-2BB72D2E3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244"/>
                <a:ext cx="7" cy="7"/>
              </a:xfrm>
              <a:custGeom>
                <a:avLst/>
                <a:gdLst>
                  <a:gd name="T0" fmla="*/ 0 w 4"/>
                  <a:gd name="T1" fmla="*/ 16 h 4"/>
                  <a:gd name="T2" fmla="*/ 0 w 4"/>
                  <a:gd name="T3" fmla="*/ 21 h 4"/>
                  <a:gd name="T4" fmla="*/ 12 w 4"/>
                  <a:gd name="T5" fmla="*/ 0 h 4"/>
                  <a:gd name="T6" fmla="*/ 0 w 4"/>
                  <a:gd name="T7" fmla="*/ 1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3" y="4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4" name="Freeform 2976">
                <a:extLst>
                  <a:ext uri="{FF2B5EF4-FFF2-40B4-BE49-F238E27FC236}">
                    <a16:creationId xmlns:a16="http://schemas.microsoft.com/office/drawing/2014/main" id="{669467AA-0905-49EC-86DE-BACE2F1E3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1238"/>
                <a:ext cx="15" cy="13"/>
              </a:xfrm>
              <a:custGeom>
                <a:avLst/>
                <a:gdLst>
                  <a:gd name="T0" fmla="*/ 15 w 8"/>
                  <a:gd name="T1" fmla="*/ 7 h 7"/>
                  <a:gd name="T2" fmla="*/ 32 w 8"/>
                  <a:gd name="T3" fmla="*/ 37 h 7"/>
                  <a:gd name="T4" fmla="*/ 21 w 8"/>
                  <a:gd name="T5" fmla="*/ 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1"/>
                    </a:moveTo>
                    <a:cubicBezTo>
                      <a:pt x="0" y="2"/>
                      <a:pt x="2" y="7"/>
                      <a:pt x="5" y="6"/>
                    </a:cubicBezTo>
                    <a:cubicBezTo>
                      <a:pt x="8" y="4"/>
                      <a:pt x="6" y="0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5" name="Freeform 2977">
                <a:extLst>
                  <a:ext uri="{FF2B5EF4-FFF2-40B4-BE49-F238E27FC236}">
                    <a16:creationId xmlns:a16="http://schemas.microsoft.com/office/drawing/2014/main" id="{382CACBE-26D1-430E-B4CD-F67280439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1265"/>
                <a:ext cx="26" cy="22"/>
              </a:xfrm>
              <a:custGeom>
                <a:avLst/>
                <a:gdLst>
                  <a:gd name="T0" fmla="*/ 69 w 14"/>
                  <a:gd name="T1" fmla="*/ 8 h 11"/>
                  <a:gd name="T2" fmla="*/ 65 w 14"/>
                  <a:gd name="T3" fmla="*/ 8 h 11"/>
                  <a:gd name="T4" fmla="*/ 69 w 14"/>
                  <a:gd name="T5" fmla="*/ 40 h 11"/>
                  <a:gd name="T6" fmla="*/ 69 w 14"/>
                  <a:gd name="T7" fmla="*/ 16 h 11"/>
                  <a:gd name="T8" fmla="*/ 69 w 14"/>
                  <a:gd name="T9" fmla="*/ 56 h 11"/>
                  <a:gd name="T10" fmla="*/ 69 w 14"/>
                  <a:gd name="T11" fmla="*/ 16 h 11"/>
                  <a:gd name="T12" fmla="*/ 37 w 14"/>
                  <a:gd name="T13" fmla="*/ 88 h 11"/>
                  <a:gd name="T14" fmla="*/ 52 w 14"/>
                  <a:gd name="T15" fmla="*/ 32 h 11"/>
                  <a:gd name="T16" fmla="*/ 52 w 14"/>
                  <a:gd name="T17" fmla="*/ 4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1" y="1"/>
                    </a:moveTo>
                    <a:cubicBezTo>
                      <a:pt x="11" y="1"/>
                      <a:pt x="11" y="1"/>
                      <a:pt x="10" y="1"/>
                    </a:cubicBezTo>
                    <a:cubicBezTo>
                      <a:pt x="9" y="3"/>
                      <a:pt x="9" y="4"/>
                      <a:pt x="11" y="5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9" y="3"/>
                      <a:pt x="8" y="6"/>
                      <a:pt x="11" y="7"/>
                    </a:cubicBezTo>
                    <a:cubicBezTo>
                      <a:pt x="14" y="7"/>
                      <a:pt x="14" y="3"/>
                      <a:pt x="11" y="2"/>
                    </a:cubicBezTo>
                    <a:cubicBezTo>
                      <a:pt x="6" y="0"/>
                      <a:pt x="0" y="9"/>
                      <a:pt x="6" y="11"/>
                    </a:cubicBezTo>
                    <a:cubicBezTo>
                      <a:pt x="9" y="11"/>
                      <a:pt x="11" y="6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6" name="Freeform 2978">
                <a:extLst>
                  <a:ext uri="{FF2B5EF4-FFF2-40B4-BE49-F238E27FC236}">
                    <a16:creationId xmlns:a16="http://schemas.microsoft.com/office/drawing/2014/main" id="{DE10DC6D-B7D4-42B2-ADB9-3015A3E60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9" y="1279"/>
                <a:ext cx="4" cy="4"/>
              </a:xfrm>
              <a:custGeom>
                <a:avLst/>
                <a:gdLst>
                  <a:gd name="T0" fmla="*/ 16 w 2"/>
                  <a:gd name="T1" fmla="*/ 0 h 2"/>
                  <a:gd name="T2" fmla="*/ 8 w 2"/>
                  <a:gd name="T3" fmla="*/ 16 h 2"/>
                  <a:gd name="T4" fmla="*/ 8 w 2"/>
                  <a:gd name="T5" fmla="*/ 8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7" name="Freeform 2979">
                <a:extLst>
                  <a:ext uri="{FF2B5EF4-FFF2-40B4-BE49-F238E27FC236}">
                    <a16:creationId xmlns:a16="http://schemas.microsoft.com/office/drawing/2014/main" id="{DAD02041-4995-4BEE-A214-A8AEF85FD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340"/>
                <a:ext cx="17" cy="17"/>
              </a:xfrm>
              <a:custGeom>
                <a:avLst/>
                <a:gdLst>
                  <a:gd name="T0" fmla="*/ 32 w 9"/>
                  <a:gd name="T1" fmla="*/ 15 h 9"/>
                  <a:gd name="T2" fmla="*/ 28 w 9"/>
                  <a:gd name="T3" fmla="*/ 53 h 9"/>
                  <a:gd name="T4" fmla="*/ 21 w 9"/>
                  <a:gd name="T5" fmla="*/ 0 h 9"/>
                  <a:gd name="T6" fmla="*/ 0 w 9"/>
                  <a:gd name="T7" fmla="*/ 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5" y="2"/>
                    </a:moveTo>
                    <a:cubicBezTo>
                      <a:pt x="1" y="0"/>
                      <a:pt x="0" y="9"/>
                      <a:pt x="4" y="8"/>
                    </a:cubicBezTo>
                    <a:cubicBezTo>
                      <a:pt x="9" y="8"/>
                      <a:pt x="4" y="1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8" name="Freeform 2980">
                <a:extLst>
                  <a:ext uri="{FF2B5EF4-FFF2-40B4-BE49-F238E27FC236}">
                    <a16:creationId xmlns:a16="http://schemas.microsoft.com/office/drawing/2014/main" id="{DD6B088D-702D-4B6E-A678-2F2F80B57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363"/>
                <a:ext cx="11" cy="14"/>
              </a:xfrm>
              <a:custGeom>
                <a:avLst/>
                <a:gdLst>
                  <a:gd name="T0" fmla="*/ 24 w 6"/>
                  <a:gd name="T1" fmla="*/ 8 h 7"/>
                  <a:gd name="T2" fmla="*/ 20 w 6"/>
                  <a:gd name="T3" fmla="*/ 0 h 7"/>
                  <a:gd name="T4" fmla="*/ 13 w 6"/>
                  <a:gd name="T5" fmla="*/ 40 h 7"/>
                  <a:gd name="T6" fmla="*/ 31 w 6"/>
                  <a:gd name="T7" fmla="*/ 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0" y="4"/>
                      <a:pt x="2" y="5"/>
                    </a:cubicBezTo>
                    <a:cubicBezTo>
                      <a:pt x="4" y="7"/>
                      <a:pt x="6" y="3"/>
                      <a:pt x="5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19" name="Freeform 2981">
                <a:extLst>
                  <a:ext uri="{FF2B5EF4-FFF2-40B4-BE49-F238E27FC236}">
                    <a16:creationId xmlns:a16="http://schemas.microsoft.com/office/drawing/2014/main" id="{592764AB-57BE-46ED-89CD-ACAB609BC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1320"/>
                <a:ext cx="17" cy="18"/>
              </a:xfrm>
              <a:custGeom>
                <a:avLst/>
                <a:gdLst>
                  <a:gd name="T0" fmla="*/ 28 w 9"/>
                  <a:gd name="T1" fmla="*/ 8 h 9"/>
                  <a:gd name="T2" fmla="*/ 40 w 9"/>
                  <a:gd name="T3" fmla="*/ 40 h 9"/>
                  <a:gd name="T4" fmla="*/ 32 w 9"/>
                  <a:gd name="T5" fmla="*/ 2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1"/>
                    </a:moveTo>
                    <a:cubicBezTo>
                      <a:pt x="0" y="2"/>
                      <a:pt x="3" y="9"/>
                      <a:pt x="6" y="5"/>
                    </a:cubicBezTo>
                    <a:cubicBezTo>
                      <a:pt x="9" y="2"/>
                      <a:pt x="3" y="0"/>
                      <a:pt x="5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0" name="Freeform 2982">
                <a:extLst>
                  <a:ext uri="{FF2B5EF4-FFF2-40B4-BE49-F238E27FC236}">
                    <a16:creationId xmlns:a16="http://schemas.microsoft.com/office/drawing/2014/main" id="{187F7A99-696E-44F3-8B39-6B8F2A37B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1312"/>
                <a:ext cx="5" cy="8"/>
              </a:xfrm>
              <a:custGeom>
                <a:avLst/>
                <a:gdLst>
                  <a:gd name="T0" fmla="*/ 5 w 3"/>
                  <a:gd name="T1" fmla="*/ 16 h 4"/>
                  <a:gd name="T2" fmla="*/ 8 w 3"/>
                  <a:gd name="T3" fmla="*/ 32 h 4"/>
                  <a:gd name="T4" fmla="*/ 5 w 3"/>
                  <a:gd name="T5" fmla="*/ 0 h 4"/>
                  <a:gd name="T6" fmla="*/ 0 w 3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2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3" y="3"/>
                      <a:pt x="3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1" name="Freeform 2983">
                <a:extLst>
                  <a:ext uri="{FF2B5EF4-FFF2-40B4-BE49-F238E27FC236}">
                    <a16:creationId xmlns:a16="http://schemas.microsoft.com/office/drawing/2014/main" id="{966DDF1D-377B-4566-A3C8-2059605DD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399"/>
                <a:ext cx="32" cy="25"/>
              </a:xfrm>
              <a:custGeom>
                <a:avLst/>
                <a:gdLst>
                  <a:gd name="T0" fmla="*/ 92 w 17"/>
                  <a:gd name="T1" fmla="*/ 15 h 13"/>
                  <a:gd name="T2" fmla="*/ 92 w 17"/>
                  <a:gd name="T3" fmla="*/ 37 h 13"/>
                  <a:gd name="T4" fmla="*/ 45 w 17"/>
                  <a:gd name="T5" fmla="*/ 37 h 13"/>
                  <a:gd name="T6" fmla="*/ 8 w 17"/>
                  <a:gd name="T7" fmla="*/ 44 h 13"/>
                  <a:gd name="T8" fmla="*/ 28 w 17"/>
                  <a:gd name="T9" fmla="*/ 7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4" y="2"/>
                    </a:moveTo>
                    <a:cubicBezTo>
                      <a:pt x="9" y="0"/>
                      <a:pt x="11" y="8"/>
                      <a:pt x="14" y="5"/>
                    </a:cubicBezTo>
                    <a:cubicBezTo>
                      <a:pt x="17" y="0"/>
                      <a:pt x="8" y="5"/>
                      <a:pt x="7" y="5"/>
                    </a:cubicBezTo>
                    <a:cubicBezTo>
                      <a:pt x="5" y="6"/>
                      <a:pt x="3" y="3"/>
                      <a:pt x="1" y="6"/>
                    </a:cubicBezTo>
                    <a:cubicBezTo>
                      <a:pt x="0" y="9"/>
                      <a:pt x="2" y="13"/>
                      <a:pt x="4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2" name="Freeform 2984">
                <a:extLst>
                  <a:ext uri="{FF2B5EF4-FFF2-40B4-BE49-F238E27FC236}">
                    <a16:creationId xmlns:a16="http://schemas.microsoft.com/office/drawing/2014/main" id="{11E1BD47-01AA-422D-AF18-2EE91FF8D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442"/>
                <a:ext cx="11" cy="10"/>
              </a:xfrm>
              <a:custGeom>
                <a:avLst/>
                <a:gdLst>
                  <a:gd name="T0" fmla="*/ 24 w 6"/>
                  <a:gd name="T1" fmla="*/ 16 h 5"/>
                  <a:gd name="T2" fmla="*/ 24 w 6"/>
                  <a:gd name="T3" fmla="*/ 0 h 5"/>
                  <a:gd name="T4" fmla="*/ 20 w 6"/>
                  <a:gd name="T5" fmla="*/ 32 h 5"/>
                  <a:gd name="T6" fmla="*/ 20 w 6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2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1" y="1"/>
                      <a:pt x="0" y="4"/>
                      <a:pt x="3" y="4"/>
                    </a:cubicBezTo>
                    <a:cubicBezTo>
                      <a:pt x="6" y="5"/>
                      <a:pt x="6" y="1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3" name="Freeform 2985">
                <a:extLst>
                  <a:ext uri="{FF2B5EF4-FFF2-40B4-BE49-F238E27FC236}">
                    <a16:creationId xmlns:a16="http://schemas.microsoft.com/office/drawing/2014/main" id="{8529D854-863D-4F74-BF2B-5F526B022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1442"/>
                <a:ext cx="13" cy="16"/>
              </a:xfrm>
              <a:custGeom>
                <a:avLst/>
                <a:gdLst>
                  <a:gd name="T0" fmla="*/ 13 w 7"/>
                  <a:gd name="T1" fmla="*/ 40 h 8"/>
                  <a:gd name="T2" fmla="*/ 13 w 7"/>
                  <a:gd name="T3" fmla="*/ 64 h 8"/>
                  <a:gd name="T4" fmla="*/ 0 w 7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5"/>
                    </a:moveTo>
                    <a:cubicBezTo>
                      <a:pt x="1" y="6"/>
                      <a:pt x="1" y="7"/>
                      <a:pt x="2" y="8"/>
                    </a:cubicBezTo>
                    <a:cubicBezTo>
                      <a:pt x="7" y="7"/>
                      <a:pt x="1" y="0"/>
                      <a:pt x="0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4" name="Freeform 2986">
                <a:extLst>
                  <a:ext uri="{FF2B5EF4-FFF2-40B4-BE49-F238E27FC236}">
                    <a16:creationId xmlns:a16="http://schemas.microsoft.com/office/drawing/2014/main" id="{A1FC8C4F-0C19-4465-AD93-F36D22368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375"/>
                <a:ext cx="11" cy="12"/>
              </a:xfrm>
              <a:custGeom>
                <a:avLst/>
                <a:gdLst>
                  <a:gd name="T0" fmla="*/ 20 w 6"/>
                  <a:gd name="T1" fmla="*/ 0 h 6"/>
                  <a:gd name="T2" fmla="*/ 20 w 6"/>
                  <a:gd name="T3" fmla="*/ 16 h 6"/>
                  <a:gd name="T4" fmla="*/ 24 w 6"/>
                  <a:gd name="T5" fmla="*/ 0 h 6"/>
                  <a:gd name="T6" fmla="*/ 37 w 6"/>
                  <a:gd name="T7" fmla="*/ 24 h 6"/>
                  <a:gd name="T8" fmla="*/ 31 w 6"/>
                  <a:gd name="T9" fmla="*/ 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4" y="2"/>
                      <a:pt x="5" y="1"/>
                      <a:pt x="4" y="0"/>
                    </a:cubicBezTo>
                    <a:cubicBezTo>
                      <a:pt x="0" y="1"/>
                      <a:pt x="3" y="6"/>
                      <a:pt x="6" y="3"/>
                    </a:cubicBezTo>
                    <a:cubicBezTo>
                      <a:pt x="6" y="3"/>
                      <a:pt x="6" y="2"/>
                      <a:pt x="5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5" name="Freeform 2987">
                <a:extLst>
                  <a:ext uri="{FF2B5EF4-FFF2-40B4-BE49-F238E27FC236}">
                    <a16:creationId xmlns:a16="http://schemas.microsoft.com/office/drawing/2014/main" id="{6805A74C-576E-4DCD-8E38-12BA95B2A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389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0 w 2"/>
                  <a:gd name="T3" fmla="*/ 8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6" name="Freeform 2988">
                <a:extLst>
                  <a:ext uri="{FF2B5EF4-FFF2-40B4-BE49-F238E27FC236}">
                    <a16:creationId xmlns:a16="http://schemas.microsoft.com/office/drawing/2014/main" id="{75DFE63D-2C9F-4258-8590-98C78B031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297"/>
                <a:ext cx="8" cy="11"/>
              </a:xfrm>
              <a:custGeom>
                <a:avLst/>
                <a:gdLst>
                  <a:gd name="T0" fmla="*/ 16 w 4"/>
                  <a:gd name="T1" fmla="*/ 37 h 6"/>
                  <a:gd name="T2" fmla="*/ 8 w 4"/>
                  <a:gd name="T3" fmla="*/ 0 h 6"/>
                  <a:gd name="T4" fmla="*/ 32 w 4"/>
                  <a:gd name="T5" fmla="*/ 24 h 6"/>
                  <a:gd name="T6" fmla="*/ 16 w 4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6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2" y="1"/>
                      <a:pt x="4" y="2"/>
                      <a:pt x="4" y="4"/>
                    </a:cubicBezTo>
                    <a:cubicBezTo>
                      <a:pt x="3" y="5"/>
                      <a:pt x="3" y="4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7" name="Freeform 2989">
                <a:extLst>
                  <a:ext uri="{FF2B5EF4-FFF2-40B4-BE49-F238E27FC236}">
                    <a16:creationId xmlns:a16="http://schemas.microsoft.com/office/drawing/2014/main" id="{F8186744-8D93-4F2C-A6C5-0FB061997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1289"/>
                <a:ext cx="5" cy="4"/>
              </a:xfrm>
              <a:custGeom>
                <a:avLst/>
                <a:gdLst>
                  <a:gd name="T0" fmla="*/ 5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0" y="1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8" name="Freeform 2990">
                <a:extLst>
                  <a:ext uri="{FF2B5EF4-FFF2-40B4-BE49-F238E27FC236}">
                    <a16:creationId xmlns:a16="http://schemas.microsoft.com/office/drawing/2014/main" id="{2EF5D637-394A-4BF7-BA2C-1B2A4B031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9" y="1363"/>
                <a:ext cx="16" cy="14"/>
              </a:xfrm>
              <a:custGeom>
                <a:avLst/>
                <a:gdLst>
                  <a:gd name="T0" fmla="*/ 16 w 9"/>
                  <a:gd name="T1" fmla="*/ 32 h 7"/>
                  <a:gd name="T2" fmla="*/ 36 w 9"/>
                  <a:gd name="T3" fmla="*/ 48 h 7"/>
                  <a:gd name="T4" fmla="*/ 28 w 9"/>
                  <a:gd name="T5" fmla="*/ 0 h 7"/>
                  <a:gd name="T6" fmla="*/ 21 w 9"/>
                  <a:gd name="T7" fmla="*/ 1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3" y="4"/>
                    </a:moveTo>
                    <a:cubicBezTo>
                      <a:pt x="0" y="5"/>
                      <a:pt x="4" y="7"/>
                      <a:pt x="6" y="6"/>
                    </a:cubicBezTo>
                    <a:cubicBezTo>
                      <a:pt x="9" y="4"/>
                      <a:pt x="8" y="1"/>
                      <a:pt x="5" y="0"/>
                    </a:cubicBezTo>
                    <a:cubicBezTo>
                      <a:pt x="4" y="1"/>
                      <a:pt x="4" y="1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29" name="Freeform 2991">
                <a:extLst>
                  <a:ext uri="{FF2B5EF4-FFF2-40B4-BE49-F238E27FC236}">
                    <a16:creationId xmlns:a16="http://schemas.microsoft.com/office/drawing/2014/main" id="{E15DD36A-B06E-49E9-86CD-4B208BDE9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381"/>
                <a:ext cx="7" cy="10"/>
              </a:xfrm>
              <a:custGeom>
                <a:avLst/>
                <a:gdLst>
                  <a:gd name="T0" fmla="*/ 7 w 4"/>
                  <a:gd name="T1" fmla="*/ 8 h 5"/>
                  <a:gd name="T2" fmla="*/ 0 w 4"/>
                  <a:gd name="T3" fmla="*/ 16 h 5"/>
                  <a:gd name="T4" fmla="*/ 16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5"/>
                      <a:pt x="4" y="2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0" name="Freeform 2992">
                <a:extLst>
                  <a:ext uri="{FF2B5EF4-FFF2-40B4-BE49-F238E27FC236}">
                    <a16:creationId xmlns:a16="http://schemas.microsoft.com/office/drawing/2014/main" id="{3D5AE2D6-A3D5-418B-A741-6BA01A9E8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1416"/>
                <a:ext cx="24" cy="18"/>
              </a:xfrm>
              <a:custGeom>
                <a:avLst/>
                <a:gdLst>
                  <a:gd name="T0" fmla="*/ 37 w 13"/>
                  <a:gd name="T1" fmla="*/ 16 h 9"/>
                  <a:gd name="T2" fmla="*/ 7 w 13"/>
                  <a:gd name="T3" fmla="*/ 24 h 9"/>
                  <a:gd name="T4" fmla="*/ 52 w 13"/>
                  <a:gd name="T5" fmla="*/ 56 h 9"/>
                  <a:gd name="T6" fmla="*/ 0 w 13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9">
                    <a:moveTo>
                      <a:pt x="6" y="2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1" y="6"/>
                      <a:pt x="5" y="9"/>
                      <a:pt x="8" y="7"/>
                    </a:cubicBezTo>
                    <a:cubicBezTo>
                      <a:pt x="13" y="2"/>
                      <a:pt x="2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1" name="Freeform 2993">
                <a:extLst>
                  <a:ext uri="{FF2B5EF4-FFF2-40B4-BE49-F238E27FC236}">
                    <a16:creationId xmlns:a16="http://schemas.microsoft.com/office/drawing/2014/main" id="{6DF98C41-3B88-472A-B904-5D84A71E8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1458"/>
                <a:ext cx="17" cy="13"/>
              </a:xfrm>
              <a:custGeom>
                <a:avLst/>
                <a:gdLst>
                  <a:gd name="T0" fmla="*/ 53 w 9"/>
                  <a:gd name="T1" fmla="*/ 0 h 7"/>
                  <a:gd name="T2" fmla="*/ 21 w 9"/>
                  <a:gd name="T3" fmla="*/ 32 h 7"/>
                  <a:gd name="T4" fmla="*/ 28 w 9"/>
                  <a:gd name="T5" fmla="*/ 0 h 7"/>
                  <a:gd name="T6" fmla="*/ 28 w 9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8" y="0"/>
                    </a:moveTo>
                    <a:cubicBezTo>
                      <a:pt x="6" y="0"/>
                      <a:pt x="0" y="3"/>
                      <a:pt x="3" y="5"/>
                    </a:cubicBezTo>
                    <a:cubicBezTo>
                      <a:pt x="5" y="7"/>
                      <a:pt x="9" y="3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2" name="Freeform 2994">
                <a:extLst>
                  <a:ext uri="{FF2B5EF4-FFF2-40B4-BE49-F238E27FC236}">
                    <a16:creationId xmlns:a16="http://schemas.microsoft.com/office/drawing/2014/main" id="{711A8FEA-D680-45FC-B50D-7A62DBC14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493"/>
                <a:ext cx="9" cy="16"/>
              </a:xfrm>
              <a:custGeom>
                <a:avLst/>
                <a:gdLst>
                  <a:gd name="T0" fmla="*/ 16 w 5"/>
                  <a:gd name="T1" fmla="*/ 32 h 8"/>
                  <a:gd name="T2" fmla="*/ 13 w 5"/>
                  <a:gd name="T3" fmla="*/ 48 h 8"/>
                  <a:gd name="T4" fmla="*/ 7 w 5"/>
                  <a:gd name="T5" fmla="*/ 16 h 8"/>
                  <a:gd name="T6" fmla="*/ 0 w 5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3" y="4"/>
                    </a:moveTo>
                    <a:cubicBezTo>
                      <a:pt x="3" y="5"/>
                      <a:pt x="3" y="5"/>
                      <a:pt x="2" y="6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5" y="0"/>
                      <a:pt x="4" y="8"/>
                      <a:pt x="0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3" name="Freeform 2995">
                <a:extLst>
                  <a:ext uri="{FF2B5EF4-FFF2-40B4-BE49-F238E27FC236}">
                    <a16:creationId xmlns:a16="http://schemas.microsoft.com/office/drawing/2014/main" id="{DB754C0F-62D3-4304-A1E4-C09A18D53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499"/>
                <a:ext cx="17" cy="17"/>
              </a:xfrm>
              <a:custGeom>
                <a:avLst/>
                <a:gdLst>
                  <a:gd name="T0" fmla="*/ 32 w 9"/>
                  <a:gd name="T1" fmla="*/ 15 h 9"/>
                  <a:gd name="T2" fmla="*/ 28 w 9"/>
                  <a:gd name="T3" fmla="*/ 15 h 9"/>
                  <a:gd name="T4" fmla="*/ 60 w 9"/>
                  <a:gd name="T5" fmla="*/ 28 h 9"/>
                  <a:gd name="T6" fmla="*/ 47 w 9"/>
                  <a:gd name="T7" fmla="*/ 0 h 9"/>
                  <a:gd name="T8" fmla="*/ 28 w 9"/>
                  <a:gd name="T9" fmla="*/ 32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0" y="5"/>
                      <a:pt x="8" y="9"/>
                      <a:pt x="9" y="4"/>
                    </a:cubicBezTo>
                    <a:cubicBezTo>
                      <a:pt x="9" y="3"/>
                      <a:pt x="8" y="0"/>
                      <a:pt x="7" y="0"/>
                    </a:cubicBezTo>
                    <a:cubicBezTo>
                      <a:pt x="5" y="0"/>
                      <a:pt x="4" y="3"/>
                      <a:pt x="4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4" name="Freeform 2996">
                <a:extLst>
                  <a:ext uri="{FF2B5EF4-FFF2-40B4-BE49-F238E27FC236}">
                    <a16:creationId xmlns:a16="http://schemas.microsoft.com/office/drawing/2014/main" id="{A3B92783-69D2-424A-A7CF-0009CF515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473"/>
                <a:ext cx="19" cy="16"/>
              </a:xfrm>
              <a:custGeom>
                <a:avLst/>
                <a:gdLst>
                  <a:gd name="T0" fmla="*/ 40 w 10"/>
                  <a:gd name="T1" fmla="*/ 8 h 8"/>
                  <a:gd name="T2" fmla="*/ 68 w 10"/>
                  <a:gd name="T3" fmla="*/ 24 h 8"/>
                  <a:gd name="T4" fmla="*/ 40 w 10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5" y="5"/>
                      <a:pt x="9" y="6"/>
                      <a:pt x="10" y="3"/>
                    </a:cubicBezTo>
                    <a:cubicBezTo>
                      <a:pt x="5" y="0"/>
                      <a:pt x="0" y="8"/>
                      <a:pt x="6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5" name="Freeform 2997">
                <a:extLst>
                  <a:ext uri="{FF2B5EF4-FFF2-40B4-BE49-F238E27FC236}">
                    <a16:creationId xmlns:a16="http://schemas.microsoft.com/office/drawing/2014/main" id="{2C5A9711-A056-4BD3-9D00-0B90113D2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1520"/>
                <a:ext cx="5" cy="4"/>
              </a:xfrm>
              <a:custGeom>
                <a:avLst/>
                <a:gdLst>
                  <a:gd name="T0" fmla="*/ 13 w 3"/>
                  <a:gd name="T1" fmla="*/ 16 h 2"/>
                  <a:gd name="T2" fmla="*/ 5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0" y="0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6" name="Freeform 2998">
                <a:extLst>
                  <a:ext uri="{FF2B5EF4-FFF2-40B4-BE49-F238E27FC236}">
                    <a16:creationId xmlns:a16="http://schemas.microsoft.com/office/drawing/2014/main" id="{07A9E1B4-45D5-4A19-AD52-33E5A40DE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467"/>
                <a:ext cx="40" cy="34"/>
              </a:xfrm>
              <a:custGeom>
                <a:avLst/>
                <a:gdLst>
                  <a:gd name="T0" fmla="*/ 109 w 22"/>
                  <a:gd name="T1" fmla="*/ 0 h 17"/>
                  <a:gd name="T2" fmla="*/ 109 w 22"/>
                  <a:gd name="T3" fmla="*/ 72 h 17"/>
                  <a:gd name="T4" fmla="*/ 44 w 22"/>
                  <a:gd name="T5" fmla="*/ 56 h 17"/>
                  <a:gd name="T6" fmla="*/ 102 w 22"/>
                  <a:gd name="T7" fmla="*/ 80 h 17"/>
                  <a:gd name="T8" fmla="*/ 44 w 22"/>
                  <a:gd name="T9" fmla="*/ 16 h 17"/>
                  <a:gd name="T10" fmla="*/ 24 w 22"/>
                  <a:gd name="T11" fmla="*/ 88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17">
                    <a:moveTo>
                      <a:pt x="18" y="0"/>
                    </a:moveTo>
                    <a:cubicBezTo>
                      <a:pt x="17" y="2"/>
                      <a:pt x="14" y="8"/>
                      <a:pt x="18" y="9"/>
                    </a:cubicBezTo>
                    <a:cubicBezTo>
                      <a:pt x="22" y="4"/>
                      <a:pt x="10" y="1"/>
                      <a:pt x="7" y="7"/>
                    </a:cubicBezTo>
                    <a:cubicBezTo>
                      <a:pt x="4" y="16"/>
                      <a:pt x="16" y="17"/>
                      <a:pt x="17" y="10"/>
                    </a:cubicBezTo>
                    <a:cubicBezTo>
                      <a:pt x="18" y="6"/>
                      <a:pt x="11" y="1"/>
                      <a:pt x="7" y="2"/>
                    </a:cubicBezTo>
                    <a:cubicBezTo>
                      <a:pt x="2" y="2"/>
                      <a:pt x="0" y="9"/>
                      <a:pt x="4" y="1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7" name="Freeform 2999">
                <a:extLst>
                  <a:ext uri="{FF2B5EF4-FFF2-40B4-BE49-F238E27FC236}">
                    <a16:creationId xmlns:a16="http://schemas.microsoft.com/office/drawing/2014/main" id="{74C1AB39-ADA1-4F32-A35A-A84A46EA5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1516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0 h 2"/>
                  <a:gd name="T4" fmla="*/ 0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8" name="Freeform 3000">
                <a:extLst>
                  <a:ext uri="{FF2B5EF4-FFF2-40B4-BE49-F238E27FC236}">
                    <a16:creationId xmlns:a16="http://schemas.microsoft.com/office/drawing/2014/main" id="{4DEAFD6B-32E3-46F6-9B5D-D80084D23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1414"/>
                <a:ext cx="35" cy="38"/>
              </a:xfrm>
              <a:custGeom>
                <a:avLst/>
                <a:gdLst>
                  <a:gd name="T0" fmla="*/ 52 w 19"/>
                  <a:gd name="T1" fmla="*/ 80 h 19"/>
                  <a:gd name="T2" fmla="*/ 61 w 19"/>
                  <a:gd name="T3" fmla="*/ 96 h 19"/>
                  <a:gd name="T4" fmla="*/ 20 w 19"/>
                  <a:gd name="T5" fmla="*/ 7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8" y="10"/>
                    </a:moveTo>
                    <a:cubicBezTo>
                      <a:pt x="3" y="0"/>
                      <a:pt x="1" y="19"/>
                      <a:pt x="10" y="12"/>
                    </a:cubicBezTo>
                    <a:cubicBezTo>
                      <a:pt x="19" y="4"/>
                      <a:pt x="0" y="2"/>
                      <a:pt x="3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39" name="Freeform 3001">
                <a:extLst>
                  <a:ext uri="{FF2B5EF4-FFF2-40B4-BE49-F238E27FC236}">
                    <a16:creationId xmlns:a16="http://schemas.microsoft.com/office/drawing/2014/main" id="{A2923B2C-AD6D-4520-80E3-1D055CBC1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414"/>
                <a:ext cx="11" cy="12"/>
              </a:xfrm>
              <a:custGeom>
                <a:avLst/>
                <a:gdLst>
                  <a:gd name="T0" fmla="*/ 20 w 6"/>
                  <a:gd name="T1" fmla="*/ 32 h 6"/>
                  <a:gd name="T2" fmla="*/ 13 w 6"/>
                  <a:gd name="T3" fmla="*/ 32 h 6"/>
                  <a:gd name="T4" fmla="*/ 13 w 6"/>
                  <a:gd name="T5" fmla="*/ 48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3" y="4"/>
                    </a:moveTo>
                    <a:cubicBezTo>
                      <a:pt x="3" y="3"/>
                      <a:pt x="3" y="3"/>
                      <a:pt x="2" y="4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6" y="5"/>
                      <a:pt x="2" y="0"/>
                      <a:pt x="0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0" name="Freeform 3002">
                <a:extLst>
                  <a:ext uri="{FF2B5EF4-FFF2-40B4-BE49-F238E27FC236}">
                    <a16:creationId xmlns:a16="http://schemas.microsoft.com/office/drawing/2014/main" id="{CF2FC29C-2074-4629-81D7-06B52BDAB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377"/>
                <a:ext cx="12" cy="26"/>
              </a:xfrm>
              <a:custGeom>
                <a:avLst/>
                <a:gdLst>
                  <a:gd name="T0" fmla="*/ 0 w 6"/>
                  <a:gd name="T1" fmla="*/ 48 h 13"/>
                  <a:gd name="T2" fmla="*/ 8 w 6"/>
                  <a:gd name="T3" fmla="*/ 48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0" y="6"/>
                    </a:moveTo>
                    <a:cubicBezTo>
                      <a:pt x="6" y="13"/>
                      <a:pt x="4" y="0"/>
                      <a:pt x="1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1" name="Freeform 3003">
                <a:extLst>
                  <a:ext uri="{FF2B5EF4-FFF2-40B4-BE49-F238E27FC236}">
                    <a16:creationId xmlns:a16="http://schemas.microsoft.com/office/drawing/2014/main" id="{FCCE4946-6945-4EA6-89EB-92E3DE4C4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1460"/>
                <a:ext cx="20" cy="19"/>
              </a:xfrm>
              <a:custGeom>
                <a:avLst/>
                <a:gdLst>
                  <a:gd name="T0" fmla="*/ 13 w 11"/>
                  <a:gd name="T1" fmla="*/ 8 h 10"/>
                  <a:gd name="T2" fmla="*/ 36 w 11"/>
                  <a:gd name="T3" fmla="*/ 48 h 10"/>
                  <a:gd name="T4" fmla="*/ 7 w 11"/>
                  <a:gd name="T5" fmla="*/ 29 h 10"/>
                  <a:gd name="T6" fmla="*/ 13 w 11"/>
                  <a:gd name="T7" fmla="*/ 29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2" y="1"/>
                    </a:moveTo>
                    <a:cubicBezTo>
                      <a:pt x="0" y="4"/>
                      <a:pt x="1" y="10"/>
                      <a:pt x="6" y="7"/>
                    </a:cubicBezTo>
                    <a:cubicBezTo>
                      <a:pt x="11" y="4"/>
                      <a:pt x="4" y="0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2" name="Freeform 3004">
                <a:extLst>
                  <a:ext uri="{FF2B5EF4-FFF2-40B4-BE49-F238E27FC236}">
                    <a16:creationId xmlns:a16="http://schemas.microsoft.com/office/drawing/2014/main" id="{DB1D6787-F83C-46B4-8482-5E6CAB473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473"/>
                <a:ext cx="7" cy="8"/>
              </a:xfrm>
              <a:custGeom>
                <a:avLst/>
                <a:gdLst>
                  <a:gd name="T0" fmla="*/ 12 w 4"/>
                  <a:gd name="T1" fmla="*/ 0 h 4"/>
                  <a:gd name="T2" fmla="*/ 0 w 4"/>
                  <a:gd name="T3" fmla="*/ 32 h 4"/>
                  <a:gd name="T4" fmla="*/ 16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2" y="4"/>
                      <a:pt x="4" y="2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3" name="Freeform 3005">
                <a:extLst>
                  <a:ext uri="{FF2B5EF4-FFF2-40B4-BE49-F238E27FC236}">
                    <a16:creationId xmlns:a16="http://schemas.microsoft.com/office/drawing/2014/main" id="{6C0615B2-9406-4741-B985-BB0F1001D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458"/>
                <a:ext cx="18" cy="19"/>
              </a:xfrm>
              <a:custGeom>
                <a:avLst/>
                <a:gdLst>
                  <a:gd name="T0" fmla="*/ 45 w 10"/>
                  <a:gd name="T1" fmla="*/ 40 h 10"/>
                  <a:gd name="T2" fmla="*/ 45 w 10"/>
                  <a:gd name="T3" fmla="*/ 55 h 10"/>
                  <a:gd name="T4" fmla="*/ 58 w 10"/>
                  <a:gd name="T5" fmla="*/ 21 h 10"/>
                  <a:gd name="T6" fmla="*/ 29 w 10"/>
                  <a:gd name="T7" fmla="*/ 68 h 10"/>
                  <a:gd name="T8" fmla="*/ 41 w 10"/>
                  <a:gd name="T9" fmla="*/ 29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6"/>
                    </a:moveTo>
                    <a:cubicBezTo>
                      <a:pt x="7" y="7"/>
                      <a:pt x="7" y="8"/>
                      <a:pt x="8" y="8"/>
                    </a:cubicBezTo>
                    <a:cubicBezTo>
                      <a:pt x="10" y="6"/>
                      <a:pt x="10" y="5"/>
                      <a:pt x="10" y="3"/>
                    </a:cubicBezTo>
                    <a:cubicBezTo>
                      <a:pt x="5" y="0"/>
                      <a:pt x="0" y="7"/>
                      <a:pt x="5" y="10"/>
                    </a:cubicBezTo>
                    <a:cubicBezTo>
                      <a:pt x="10" y="9"/>
                      <a:pt x="9" y="6"/>
                      <a:pt x="7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4" name="Freeform 3006">
                <a:extLst>
                  <a:ext uri="{FF2B5EF4-FFF2-40B4-BE49-F238E27FC236}">
                    <a16:creationId xmlns:a16="http://schemas.microsoft.com/office/drawing/2014/main" id="{6804DBE2-E2DC-40B7-901A-D0867FCCB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1530"/>
                <a:ext cx="40" cy="38"/>
              </a:xfrm>
              <a:custGeom>
                <a:avLst/>
                <a:gdLst>
                  <a:gd name="T0" fmla="*/ 102 w 22"/>
                  <a:gd name="T1" fmla="*/ 24 h 19"/>
                  <a:gd name="T2" fmla="*/ 82 w 22"/>
                  <a:gd name="T3" fmla="*/ 136 h 19"/>
                  <a:gd name="T4" fmla="*/ 89 w 22"/>
                  <a:gd name="T5" fmla="*/ 32 h 19"/>
                  <a:gd name="T6" fmla="*/ 36 w 22"/>
                  <a:gd name="T7" fmla="*/ 80 h 19"/>
                  <a:gd name="T8" fmla="*/ 73 w 22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17" y="3"/>
                    </a:moveTo>
                    <a:cubicBezTo>
                      <a:pt x="14" y="5"/>
                      <a:pt x="6" y="15"/>
                      <a:pt x="14" y="17"/>
                    </a:cubicBezTo>
                    <a:cubicBezTo>
                      <a:pt x="22" y="19"/>
                      <a:pt x="19" y="7"/>
                      <a:pt x="15" y="4"/>
                    </a:cubicBezTo>
                    <a:cubicBezTo>
                      <a:pt x="10" y="0"/>
                      <a:pt x="0" y="3"/>
                      <a:pt x="6" y="10"/>
                    </a:cubicBezTo>
                    <a:cubicBezTo>
                      <a:pt x="9" y="15"/>
                      <a:pt x="14" y="11"/>
                      <a:pt x="12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5" name="Freeform 3007">
                <a:extLst>
                  <a:ext uri="{FF2B5EF4-FFF2-40B4-BE49-F238E27FC236}">
                    <a16:creationId xmlns:a16="http://schemas.microsoft.com/office/drawing/2014/main" id="{A0C59E0D-EC96-4891-BB57-F872E6017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546"/>
                <a:ext cx="61" cy="22"/>
              </a:xfrm>
              <a:custGeom>
                <a:avLst/>
                <a:gdLst>
                  <a:gd name="T0" fmla="*/ 89 w 33"/>
                  <a:gd name="T1" fmla="*/ 88 h 11"/>
                  <a:gd name="T2" fmla="*/ 89 w 33"/>
                  <a:gd name="T3" fmla="*/ 8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1">
                    <a:moveTo>
                      <a:pt x="14" y="11"/>
                    </a:moveTo>
                    <a:cubicBezTo>
                      <a:pt x="0" y="0"/>
                      <a:pt x="33" y="1"/>
                      <a:pt x="14" y="1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6" name="Freeform 3008">
                <a:extLst>
                  <a:ext uri="{FF2B5EF4-FFF2-40B4-BE49-F238E27FC236}">
                    <a16:creationId xmlns:a16="http://schemas.microsoft.com/office/drawing/2014/main" id="{53AD285E-5B0C-46F2-A85B-3E6F20474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599"/>
                <a:ext cx="39" cy="29"/>
              </a:xfrm>
              <a:custGeom>
                <a:avLst/>
                <a:gdLst>
                  <a:gd name="T0" fmla="*/ 113 w 21"/>
                  <a:gd name="T1" fmla="*/ 37 h 15"/>
                  <a:gd name="T2" fmla="*/ 59 w 21"/>
                  <a:gd name="T3" fmla="*/ 72 h 15"/>
                  <a:gd name="T4" fmla="*/ 121 w 21"/>
                  <a:gd name="T5" fmla="*/ 37 h 15"/>
                  <a:gd name="T6" fmla="*/ 7 w 21"/>
                  <a:gd name="T7" fmla="*/ 56 h 15"/>
                  <a:gd name="T8" fmla="*/ 69 w 21"/>
                  <a:gd name="T9" fmla="*/ 64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5">
                    <a:moveTo>
                      <a:pt x="18" y="5"/>
                    </a:moveTo>
                    <a:cubicBezTo>
                      <a:pt x="14" y="5"/>
                      <a:pt x="8" y="6"/>
                      <a:pt x="9" y="10"/>
                    </a:cubicBezTo>
                    <a:cubicBezTo>
                      <a:pt x="11" y="15"/>
                      <a:pt x="21" y="11"/>
                      <a:pt x="19" y="5"/>
                    </a:cubicBezTo>
                    <a:cubicBezTo>
                      <a:pt x="17" y="1"/>
                      <a:pt x="0" y="0"/>
                      <a:pt x="1" y="8"/>
                    </a:cubicBezTo>
                    <a:cubicBezTo>
                      <a:pt x="2" y="13"/>
                      <a:pt x="8" y="12"/>
                      <a:pt x="11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7" name="Freeform 3009">
                <a:extLst>
                  <a:ext uri="{FF2B5EF4-FFF2-40B4-BE49-F238E27FC236}">
                    <a16:creationId xmlns:a16="http://schemas.microsoft.com/office/drawing/2014/main" id="{2893669A-AB39-49ED-A569-F06F47A16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628"/>
                <a:ext cx="32" cy="30"/>
              </a:xfrm>
              <a:custGeom>
                <a:avLst/>
                <a:gdLst>
                  <a:gd name="T0" fmla="*/ 40 w 17"/>
                  <a:gd name="T1" fmla="*/ 112 h 15"/>
                  <a:gd name="T2" fmla="*/ 53 w 17"/>
                  <a:gd name="T3" fmla="*/ 0 h 15"/>
                  <a:gd name="T4" fmla="*/ 45 w 17"/>
                  <a:gd name="T5" fmla="*/ 120 h 15"/>
                  <a:gd name="T6" fmla="*/ 60 w 17"/>
                  <a:gd name="T7" fmla="*/ 0 h 15"/>
                  <a:gd name="T8" fmla="*/ 81 w 17"/>
                  <a:gd name="T9" fmla="*/ 4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6" y="14"/>
                    </a:moveTo>
                    <a:cubicBezTo>
                      <a:pt x="2" y="10"/>
                      <a:pt x="0" y="0"/>
                      <a:pt x="8" y="0"/>
                    </a:cubicBezTo>
                    <a:cubicBezTo>
                      <a:pt x="17" y="0"/>
                      <a:pt x="15" y="14"/>
                      <a:pt x="7" y="15"/>
                    </a:cubicBezTo>
                    <a:cubicBezTo>
                      <a:pt x="4" y="10"/>
                      <a:pt x="5" y="4"/>
                      <a:pt x="9" y="0"/>
                    </a:cubicBezTo>
                    <a:cubicBezTo>
                      <a:pt x="12" y="0"/>
                      <a:pt x="12" y="2"/>
                      <a:pt x="1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8" name="Freeform 3010">
                <a:extLst>
                  <a:ext uri="{FF2B5EF4-FFF2-40B4-BE49-F238E27FC236}">
                    <a16:creationId xmlns:a16="http://schemas.microsoft.com/office/drawing/2014/main" id="{0DD62D2C-489E-4786-B321-D339EB72B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672"/>
                <a:ext cx="9" cy="7"/>
              </a:xfrm>
              <a:custGeom>
                <a:avLst/>
                <a:gdLst>
                  <a:gd name="T0" fmla="*/ 29 w 5"/>
                  <a:gd name="T1" fmla="*/ 12 h 4"/>
                  <a:gd name="T2" fmla="*/ 13 w 5"/>
                  <a:gd name="T3" fmla="*/ 21 h 4"/>
                  <a:gd name="T4" fmla="*/ 16 w 5"/>
                  <a:gd name="T5" fmla="*/ 0 h 4"/>
                  <a:gd name="T6" fmla="*/ 0 w 5"/>
                  <a:gd name="T7" fmla="*/ 21 h 4"/>
                  <a:gd name="T8" fmla="*/ 16 w 5"/>
                  <a:gd name="T9" fmla="*/ 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2" y="3"/>
                      <a:pt x="2" y="4"/>
                    </a:cubicBezTo>
                    <a:cubicBezTo>
                      <a:pt x="4" y="2"/>
                      <a:pt x="3" y="2"/>
                      <a:pt x="3" y="0"/>
                    </a:cubicBezTo>
                    <a:cubicBezTo>
                      <a:pt x="2" y="1"/>
                      <a:pt x="1" y="2"/>
                      <a:pt x="0" y="4"/>
                    </a:cubicBezTo>
                    <a:cubicBezTo>
                      <a:pt x="3" y="4"/>
                      <a:pt x="2" y="2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49" name="Freeform 3011">
                <a:extLst>
                  <a:ext uri="{FF2B5EF4-FFF2-40B4-BE49-F238E27FC236}">
                    <a16:creationId xmlns:a16="http://schemas.microsoft.com/office/drawing/2014/main" id="{2D4443CA-BE42-4CFA-81D3-FF6986335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1675"/>
                <a:ext cx="42" cy="57"/>
              </a:xfrm>
              <a:custGeom>
                <a:avLst/>
                <a:gdLst>
                  <a:gd name="T0" fmla="*/ 49 w 23"/>
                  <a:gd name="T1" fmla="*/ 128 h 29"/>
                  <a:gd name="T2" fmla="*/ 44 w 23"/>
                  <a:gd name="T3" fmla="*/ 128 h 29"/>
                  <a:gd name="T4" fmla="*/ 49 w 23"/>
                  <a:gd name="T5" fmla="*/ 189 h 29"/>
                  <a:gd name="T6" fmla="*/ 97 w 23"/>
                  <a:gd name="T7" fmla="*/ 143 h 29"/>
                  <a:gd name="T8" fmla="*/ 44 w 23"/>
                  <a:gd name="T9" fmla="*/ 108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9">
                    <a:moveTo>
                      <a:pt x="8" y="17"/>
                    </a:moveTo>
                    <a:cubicBezTo>
                      <a:pt x="7" y="19"/>
                      <a:pt x="7" y="19"/>
                      <a:pt x="7" y="17"/>
                    </a:cubicBezTo>
                    <a:cubicBezTo>
                      <a:pt x="12" y="0"/>
                      <a:pt x="23" y="26"/>
                      <a:pt x="8" y="25"/>
                    </a:cubicBezTo>
                    <a:cubicBezTo>
                      <a:pt x="2" y="11"/>
                      <a:pt x="18" y="8"/>
                      <a:pt x="16" y="19"/>
                    </a:cubicBezTo>
                    <a:cubicBezTo>
                      <a:pt x="13" y="29"/>
                      <a:pt x="0" y="19"/>
                      <a:pt x="7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0" name="Freeform 3012">
                <a:extLst>
                  <a:ext uri="{FF2B5EF4-FFF2-40B4-BE49-F238E27FC236}">
                    <a16:creationId xmlns:a16="http://schemas.microsoft.com/office/drawing/2014/main" id="{29234EC9-0095-4D0E-8DA7-D7F98F674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644"/>
                <a:ext cx="28" cy="45"/>
              </a:xfrm>
              <a:custGeom>
                <a:avLst/>
                <a:gdLst>
                  <a:gd name="T0" fmla="*/ 24 w 15"/>
                  <a:gd name="T1" fmla="*/ 76 h 23"/>
                  <a:gd name="T2" fmla="*/ 77 w 15"/>
                  <a:gd name="T3" fmla="*/ 127 h 23"/>
                  <a:gd name="T4" fmla="*/ 7 w 15"/>
                  <a:gd name="T5" fmla="*/ 0 h 23"/>
                  <a:gd name="T6" fmla="*/ 39 w 15"/>
                  <a:gd name="T7" fmla="*/ 10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3">
                    <a:moveTo>
                      <a:pt x="4" y="10"/>
                    </a:moveTo>
                    <a:cubicBezTo>
                      <a:pt x="2" y="15"/>
                      <a:pt x="7" y="23"/>
                      <a:pt x="12" y="17"/>
                    </a:cubicBezTo>
                    <a:cubicBezTo>
                      <a:pt x="15" y="11"/>
                      <a:pt x="5" y="3"/>
                      <a:pt x="1" y="0"/>
                    </a:cubicBezTo>
                    <a:cubicBezTo>
                      <a:pt x="0" y="5"/>
                      <a:pt x="2" y="11"/>
                      <a:pt x="6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1" name="Freeform 3013">
                <a:extLst>
                  <a:ext uri="{FF2B5EF4-FFF2-40B4-BE49-F238E27FC236}">
                    <a16:creationId xmlns:a16="http://schemas.microsoft.com/office/drawing/2014/main" id="{ED62BBB8-5CC7-4BD0-B896-45D842BDB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723"/>
                <a:ext cx="17" cy="21"/>
              </a:xfrm>
              <a:custGeom>
                <a:avLst/>
                <a:gdLst>
                  <a:gd name="T0" fmla="*/ 32 w 9"/>
                  <a:gd name="T1" fmla="*/ 40 h 11"/>
                  <a:gd name="T2" fmla="*/ 21 w 9"/>
                  <a:gd name="T3" fmla="*/ 0 h 11"/>
                  <a:gd name="T4" fmla="*/ 28 w 9"/>
                  <a:gd name="T5" fmla="*/ 76 h 11"/>
                  <a:gd name="T6" fmla="*/ 21 w 9"/>
                  <a:gd name="T7" fmla="*/ 1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5" y="6"/>
                    </a:moveTo>
                    <a:cubicBezTo>
                      <a:pt x="1" y="6"/>
                      <a:pt x="0" y="3"/>
                      <a:pt x="3" y="0"/>
                    </a:cubicBezTo>
                    <a:cubicBezTo>
                      <a:pt x="8" y="2"/>
                      <a:pt x="9" y="8"/>
                      <a:pt x="4" y="11"/>
                    </a:cubicBezTo>
                    <a:cubicBezTo>
                      <a:pt x="1" y="8"/>
                      <a:pt x="1" y="5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2" name="Freeform 3014">
                <a:extLst>
                  <a:ext uri="{FF2B5EF4-FFF2-40B4-BE49-F238E27FC236}">
                    <a16:creationId xmlns:a16="http://schemas.microsoft.com/office/drawing/2014/main" id="{A6ED762A-18D1-49F4-B8D3-7A08026CE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674"/>
                <a:ext cx="52" cy="39"/>
              </a:xfrm>
              <a:custGeom>
                <a:avLst/>
                <a:gdLst>
                  <a:gd name="T0" fmla="*/ 76 w 28"/>
                  <a:gd name="T1" fmla="*/ 31 h 20"/>
                  <a:gd name="T2" fmla="*/ 128 w 28"/>
                  <a:gd name="T3" fmla="*/ 88 h 20"/>
                  <a:gd name="T4" fmla="*/ 69 w 28"/>
                  <a:gd name="T5" fmla="*/ 60 h 20"/>
                  <a:gd name="T6" fmla="*/ 84 w 28"/>
                  <a:gd name="T7" fmla="*/ 6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0">
                    <a:moveTo>
                      <a:pt x="12" y="4"/>
                    </a:moveTo>
                    <a:cubicBezTo>
                      <a:pt x="0" y="8"/>
                      <a:pt x="12" y="20"/>
                      <a:pt x="20" y="12"/>
                    </a:cubicBezTo>
                    <a:cubicBezTo>
                      <a:pt x="28" y="3"/>
                      <a:pt x="11" y="0"/>
                      <a:pt x="11" y="8"/>
                    </a:cubicBezTo>
                    <a:cubicBezTo>
                      <a:pt x="12" y="8"/>
                      <a:pt x="13" y="9"/>
                      <a:pt x="13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3" name="Freeform 3015">
                <a:extLst>
                  <a:ext uri="{FF2B5EF4-FFF2-40B4-BE49-F238E27FC236}">
                    <a16:creationId xmlns:a16="http://schemas.microsoft.com/office/drawing/2014/main" id="{37780AEC-4470-4CA9-8AE2-F0D86CA0C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589"/>
                <a:ext cx="44" cy="37"/>
              </a:xfrm>
              <a:custGeom>
                <a:avLst/>
                <a:gdLst>
                  <a:gd name="T0" fmla="*/ 61 w 24"/>
                  <a:gd name="T1" fmla="*/ 95 h 19"/>
                  <a:gd name="T2" fmla="*/ 51 w 24"/>
                  <a:gd name="T3" fmla="*/ 68 h 19"/>
                  <a:gd name="T4" fmla="*/ 81 w 24"/>
                  <a:gd name="T5" fmla="*/ 109 h 19"/>
                  <a:gd name="T6" fmla="*/ 24 w 24"/>
                  <a:gd name="T7" fmla="*/ 37 h 19"/>
                  <a:gd name="T8" fmla="*/ 57 w 24"/>
                  <a:gd name="T9" fmla="*/ 60 h 19"/>
                  <a:gd name="T10" fmla="*/ 51 w 24"/>
                  <a:gd name="T11" fmla="*/ 68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10" y="13"/>
                    </a:moveTo>
                    <a:cubicBezTo>
                      <a:pt x="10" y="12"/>
                      <a:pt x="9" y="10"/>
                      <a:pt x="8" y="9"/>
                    </a:cubicBezTo>
                    <a:cubicBezTo>
                      <a:pt x="11" y="0"/>
                      <a:pt x="24" y="9"/>
                      <a:pt x="13" y="15"/>
                    </a:cubicBezTo>
                    <a:cubicBezTo>
                      <a:pt x="6" y="19"/>
                      <a:pt x="0" y="11"/>
                      <a:pt x="4" y="5"/>
                    </a:cubicBezTo>
                    <a:cubicBezTo>
                      <a:pt x="7" y="5"/>
                      <a:pt x="8" y="6"/>
                      <a:pt x="9" y="8"/>
                    </a:cubicBezTo>
                    <a:cubicBezTo>
                      <a:pt x="10" y="9"/>
                      <a:pt x="9" y="10"/>
                      <a:pt x="8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4" name="Freeform 3016">
                <a:extLst>
                  <a:ext uri="{FF2B5EF4-FFF2-40B4-BE49-F238E27FC236}">
                    <a16:creationId xmlns:a16="http://schemas.microsoft.com/office/drawing/2014/main" id="{1C027760-B534-4AD3-B128-0872BB35B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583"/>
                <a:ext cx="24" cy="22"/>
              </a:xfrm>
              <a:custGeom>
                <a:avLst/>
                <a:gdLst>
                  <a:gd name="T0" fmla="*/ 44 w 13"/>
                  <a:gd name="T1" fmla="*/ 88 h 11"/>
                  <a:gd name="T2" fmla="*/ 44 w 13"/>
                  <a:gd name="T3" fmla="*/ 8 h 11"/>
                  <a:gd name="T4" fmla="*/ 24 w 13"/>
                  <a:gd name="T5" fmla="*/ 8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7" y="11"/>
                    </a:moveTo>
                    <a:cubicBezTo>
                      <a:pt x="5" y="9"/>
                      <a:pt x="0" y="0"/>
                      <a:pt x="7" y="1"/>
                    </a:cubicBezTo>
                    <a:cubicBezTo>
                      <a:pt x="13" y="3"/>
                      <a:pt x="9" y="11"/>
                      <a:pt x="4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5" name="Freeform 3017">
                <a:extLst>
                  <a:ext uri="{FF2B5EF4-FFF2-40B4-BE49-F238E27FC236}">
                    <a16:creationId xmlns:a16="http://schemas.microsoft.com/office/drawing/2014/main" id="{8BC91A07-92D7-4776-83C9-18A36FABC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497"/>
                <a:ext cx="46" cy="41"/>
              </a:xfrm>
              <a:custGeom>
                <a:avLst/>
                <a:gdLst>
                  <a:gd name="T0" fmla="*/ 81 w 25"/>
                  <a:gd name="T1" fmla="*/ 76 h 21"/>
                  <a:gd name="T2" fmla="*/ 156 w 25"/>
                  <a:gd name="T3" fmla="*/ 111 h 21"/>
                  <a:gd name="T4" fmla="*/ 37 w 25"/>
                  <a:gd name="T5" fmla="*/ 39 h 21"/>
                  <a:gd name="T6" fmla="*/ 118 w 25"/>
                  <a:gd name="T7" fmla="*/ 12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1">
                    <a:moveTo>
                      <a:pt x="13" y="10"/>
                    </a:moveTo>
                    <a:cubicBezTo>
                      <a:pt x="7" y="13"/>
                      <a:pt x="19" y="21"/>
                      <a:pt x="25" y="15"/>
                    </a:cubicBezTo>
                    <a:cubicBezTo>
                      <a:pt x="23" y="11"/>
                      <a:pt x="10" y="0"/>
                      <a:pt x="6" y="5"/>
                    </a:cubicBezTo>
                    <a:cubicBezTo>
                      <a:pt x="0" y="12"/>
                      <a:pt x="14" y="18"/>
                      <a:pt x="19" y="1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6" name="Freeform 3018">
                <a:extLst>
                  <a:ext uri="{FF2B5EF4-FFF2-40B4-BE49-F238E27FC236}">
                    <a16:creationId xmlns:a16="http://schemas.microsoft.com/office/drawing/2014/main" id="{96081D31-11C0-4BB3-A1BB-028D140C8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1503"/>
                <a:ext cx="65" cy="27"/>
              </a:xfrm>
              <a:custGeom>
                <a:avLst/>
                <a:gdLst>
                  <a:gd name="T0" fmla="*/ 128 w 35"/>
                  <a:gd name="T1" fmla="*/ 100 h 14"/>
                  <a:gd name="T2" fmla="*/ 128 w 35"/>
                  <a:gd name="T3" fmla="*/ 93 h 14"/>
                  <a:gd name="T4" fmla="*/ 113 w 35"/>
                  <a:gd name="T5" fmla="*/ 7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4">
                    <a:moveTo>
                      <a:pt x="20" y="14"/>
                    </a:moveTo>
                    <a:cubicBezTo>
                      <a:pt x="0" y="1"/>
                      <a:pt x="35" y="0"/>
                      <a:pt x="20" y="13"/>
                    </a:cubicBezTo>
                    <a:cubicBezTo>
                      <a:pt x="18" y="13"/>
                      <a:pt x="18" y="12"/>
                      <a:pt x="18" y="1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7" name="Freeform 3019">
                <a:extLst>
                  <a:ext uri="{FF2B5EF4-FFF2-40B4-BE49-F238E27FC236}">
                    <a16:creationId xmlns:a16="http://schemas.microsoft.com/office/drawing/2014/main" id="{81A35ABD-12A9-48D2-8B48-FFFE8F56B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1469"/>
                <a:ext cx="9" cy="8"/>
              </a:xfrm>
              <a:custGeom>
                <a:avLst/>
                <a:gdLst>
                  <a:gd name="T0" fmla="*/ 16 w 5"/>
                  <a:gd name="T1" fmla="*/ 16 h 4"/>
                  <a:gd name="T2" fmla="*/ 29 w 5"/>
                  <a:gd name="T3" fmla="*/ 0 h 4"/>
                  <a:gd name="T4" fmla="*/ 23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3" y="2"/>
                    </a:moveTo>
                    <a:cubicBezTo>
                      <a:pt x="5" y="2"/>
                      <a:pt x="5" y="2"/>
                      <a:pt x="5" y="0"/>
                    </a:cubicBezTo>
                    <a:cubicBezTo>
                      <a:pt x="0" y="1"/>
                      <a:pt x="4" y="2"/>
                      <a:pt x="4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8" name="Freeform 3020">
                <a:extLst>
                  <a:ext uri="{FF2B5EF4-FFF2-40B4-BE49-F238E27FC236}">
                    <a16:creationId xmlns:a16="http://schemas.microsoft.com/office/drawing/2014/main" id="{592C53A4-2383-4D86-A9B9-55F249F77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1487"/>
                <a:ext cx="59" cy="59"/>
              </a:xfrm>
              <a:custGeom>
                <a:avLst/>
                <a:gdLst>
                  <a:gd name="T0" fmla="*/ 96 w 32"/>
                  <a:gd name="T1" fmla="*/ 85 h 30"/>
                  <a:gd name="T2" fmla="*/ 96 w 32"/>
                  <a:gd name="T3" fmla="*/ 159 h 30"/>
                  <a:gd name="T4" fmla="*/ 61 w 32"/>
                  <a:gd name="T5" fmla="*/ 47 h 30"/>
                  <a:gd name="T6" fmla="*/ 177 w 32"/>
                  <a:gd name="T7" fmla="*/ 108 h 30"/>
                  <a:gd name="T8" fmla="*/ 112 w 32"/>
                  <a:gd name="T9" fmla="*/ 7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30">
                    <a:moveTo>
                      <a:pt x="15" y="11"/>
                    </a:moveTo>
                    <a:cubicBezTo>
                      <a:pt x="8" y="9"/>
                      <a:pt x="9" y="23"/>
                      <a:pt x="15" y="21"/>
                    </a:cubicBezTo>
                    <a:cubicBezTo>
                      <a:pt x="26" y="20"/>
                      <a:pt x="19" y="0"/>
                      <a:pt x="10" y="6"/>
                    </a:cubicBezTo>
                    <a:cubicBezTo>
                      <a:pt x="0" y="13"/>
                      <a:pt x="23" y="30"/>
                      <a:pt x="28" y="14"/>
                    </a:cubicBezTo>
                    <a:cubicBezTo>
                      <a:pt x="32" y="2"/>
                      <a:pt x="15" y="3"/>
                      <a:pt x="18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59" name="Freeform 3021">
                <a:extLst>
                  <a:ext uri="{FF2B5EF4-FFF2-40B4-BE49-F238E27FC236}">
                    <a16:creationId xmlns:a16="http://schemas.microsoft.com/office/drawing/2014/main" id="{76538AA4-79C1-4855-927D-ACD137D3E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534"/>
                <a:ext cx="10" cy="12"/>
              </a:xfrm>
              <a:custGeom>
                <a:avLst/>
                <a:gdLst>
                  <a:gd name="T0" fmla="*/ 16 w 5"/>
                  <a:gd name="T1" fmla="*/ 48 h 6"/>
                  <a:gd name="T2" fmla="*/ 0 w 5"/>
                  <a:gd name="T3" fmla="*/ 16 h 6"/>
                  <a:gd name="T4" fmla="*/ 40 w 5"/>
                  <a:gd name="T5" fmla="*/ 0 h 6"/>
                  <a:gd name="T6" fmla="*/ 24 w 5"/>
                  <a:gd name="T7" fmla="*/ 40 h 6"/>
                  <a:gd name="T8" fmla="*/ 16 w 5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5"/>
                      <a:pt x="0" y="4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5" y="4"/>
                      <a:pt x="5" y="3"/>
                      <a:pt x="3" y="5"/>
                    </a:cubicBezTo>
                    <a:cubicBezTo>
                      <a:pt x="2" y="5"/>
                      <a:pt x="1" y="4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0" name="Freeform 3022">
                <a:extLst>
                  <a:ext uri="{FF2B5EF4-FFF2-40B4-BE49-F238E27FC236}">
                    <a16:creationId xmlns:a16="http://schemas.microsoft.com/office/drawing/2014/main" id="{90D0B107-E5EA-4BE8-A0DE-75578BE90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526"/>
                <a:ext cx="46" cy="69"/>
              </a:xfrm>
              <a:custGeom>
                <a:avLst/>
                <a:gdLst>
                  <a:gd name="T0" fmla="*/ 68 w 25"/>
                  <a:gd name="T1" fmla="*/ 160 h 35"/>
                  <a:gd name="T2" fmla="*/ 52 w 25"/>
                  <a:gd name="T3" fmla="*/ 144 h 35"/>
                  <a:gd name="T4" fmla="*/ 112 w 25"/>
                  <a:gd name="T5" fmla="*/ 116 h 35"/>
                  <a:gd name="T6" fmla="*/ 81 w 25"/>
                  <a:gd name="T7" fmla="*/ 199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11" y="21"/>
                    </a:moveTo>
                    <a:cubicBezTo>
                      <a:pt x="11" y="20"/>
                      <a:pt x="10" y="19"/>
                      <a:pt x="8" y="19"/>
                    </a:cubicBezTo>
                    <a:cubicBezTo>
                      <a:pt x="0" y="35"/>
                      <a:pt x="25" y="28"/>
                      <a:pt x="18" y="15"/>
                    </a:cubicBezTo>
                    <a:cubicBezTo>
                      <a:pt x="9" y="0"/>
                      <a:pt x="2" y="31"/>
                      <a:pt x="13" y="2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1" name="Freeform 3023">
                <a:extLst>
                  <a:ext uri="{FF2B5EF4-FFF2-40B4-BE49-F238E27FC236}">
                    <a16:creationId xmlns:a16="http://schemas.microsoft.com/office/drawing/2014/main" id="{03B74C27-4A59-4EDF-B6B3-65097961A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534"/>
                <a:ext cx="14" cy="18"/>
              </a:xfrm>
              <a:custGeom>
                <a:avLst/>
                <a:gdLst>
                  <a:gd name="T0" fmla="*/ 28 w 8"/>
                  <a:gd name="T1" fmla="*/ 64 h 9"/>
                  <a:gd name="T2" fmla="*/ 21 w 8"/>
                  <a:gd name="T3" fmla="*/ 72 h 9"/>
                  <a:gd name="T4" fmla="*/ 12 w 8"/>
                  <a:gd name="T5" fmla="*/ 0 h 9"/>
                  <a:gd name="T6" fmla="*/ 28 w 8"/>
                  <a:gd name="T7" fmla="*/ 6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8"/>
                    </a:moveTo>
                    <a:cubicBezTo>
                      <a:pt x="6" y="9"/>
                      <a:pt x="6" y="9"/>
                      <a:pt x="4" y="9"/>
                    </a:cubicBezTo>
                    <a:cubicBezTo>
                      <a:pt x="1" y="7"/>
                      <a:pt x="0" y="4"/>
                      <a:pt x="2" y="0"/>
                    </a:cubicBezTo>
                    <a:cubicBezTo>
                      <a:pt x="7" y="0"/>
                      <a:pt x="8" y="4"/>
                      <a:pt x="5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2" name="Freeform 3024">
                <a:extLst>
                  <a:ext uri="{FF2B5EF4-FFF2-40B4-BE49-F238E27FC236}">
                    <a16:creationId xmlns:a16="http://schemas.microsoft.com/office/drawing/2014/main" id="{FB184BFC-3DDE-4195-B318-8E0ECE49E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1595"/>
                <a:ext cx="39" cy="35"/>
              </a:xfrm>
              <a:custGeom>
                <a:avLst/>
                <a:gdLst>
                  <a:gd name="T0" fmla="*/ 110 w 21"/>
                  <a:gd name="T1" fmla="*/ 0 h 18"/>
                  <a:gd name="T2" fmla="*/ 20 w 21"/>
                  <a:gd name="T3" fmla="*/ 72 h 18"/>
                  <a:gd name="T4" fmla="*/ 134 w 21"/>
                  <a:gd name="T5" fmla="*/ 31 h 18"/>
                  <a:gd name="T6" fmla="*/ 65 w 21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17" y="0"/>
                    </a:moveTo>
                    <a:cubicBezTo>
                      <a:pt x="12" y="0"/>
                      <a:pt x="0" y="2"/>
                      <a:pt x="3" y="10"/>
                    </a:cubicBezTo>
                    <a:cubicBezTo>
                      <a:pt x="6" y="18"/>
                      <a:pt x="20" y="9"/>
                      <a:pt x="21" y="4"/>
                    </a:cubicBezTo>
                    <a:cubicBezTo>
                      <a:pt x="18" y="1"/>
                      <a:pt x="13" y="0"/>
                      <a:pt x="10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3" name="Freeform 3025">
                <a:extLst>
                  <a:ext uri="{FF2B5EF4-FFF2-40B4-BE49-F238E27FC236}">
                    <a16:creationId xmlns:a16="http://schemas.microsoft.com/office/drawing/2014/main" id="{02969F69-EE08-4BA2-8345-9F02DAF27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1569"/>
                <a:ext cx="22" cy="36"/>
              </a:xfrm>
              <a:custGeom>
                <a:avLst/>
                <a:gdLst>
                  <a:gd name="T0" fmla="*/ 37 w 12"/>
                  <a:gd name="T1" fmla="*/ 96 h 18"/>
                  <a:gd name="T2" fmla="*/ 44 w 12"/>
                  <a:gd name="T3" fmla="*/ 136 h 18"/>
                  <a:gd name="T4" fmla="*/ 73 w 12"/>
                  <a:gd name="T5" fmla="*/ 80 h 18"/>
                  <a:gd name="T6" fmla="*/ 31 w 12"/>
                  <a:gd name="T7" fmla="*/ 14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6" y="12"/>
                    </a:moveTo>
                    <a:cubicBezTo>
                      <a:pt x="5" y="14"/>
                      <a:pt x="6" y="15"/>
                      <a:pt x="7" y="17"/>
                    </a:cubicBezTo>
                    <a:cubicBezTo>
                      <a:pt x="11" y="16"/>
                      <a:pt x="12" y="14"/>
                      <a:pt x="12" y="10"/>
                    </a:cubicBezTo>
                    <a:cubicBezTo>
                      <a:pt x="12" y="0"/>
                      <a:pt x="0" y="8"/>
                      <a:pt x="5" y="1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4" name="Freeform 3026">
                <a:extLst>
                  <a:ext uri="{FF2B5EF4-FFF2-40B4-BE49-F238E27FC236}">
                    <a16:creationId xmlns:a16="http://schemas.microsoft.com/office/drawing/2014/main" id="{816942DC-F51B-4A97-9F83-B3C445649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642"/>
                <a:ext cx="24" cy="30"/>
              </a:xfrm>
              <a:custGeom>
                <a:avLst/>
                <a:gdLst>
                  <a:gd name="T0" fmla="*/ 37 w 13"/>
                  <a:gd name="T1" fmla="*/ 56 h 15"/>
                  <a:gd name="T2" fmla="*/ 31 w 13"/>
                  <a:gd name="T3" fmla="*/ 32 h 15"/>
                  <a:gd name="T4" fmla="*/ 57 w 13"/>
                  <a:gd name="T5" fmla="*/ 24 h 15"/>
                  <a:gd name="T6" fmla="*/ 7 w 13"/>
                  <a:gd name="T7" fmla="*/ 72 h 15"/>
                  <a:gd name="T8" fmla="*/ 68 w 13"/>
                  <a:gd name="T9" fmla="*/ 9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6" y="7"/>
                    </a:moveTo>
                    <a:cubicBezTo>
                      <a:pt x="5" y="6"/>
                      <a:pt x="5" y="5"/>
                      <a:pt x="5" y="4"/>
                    </a:cubicBezTo>
                    <a:cubicBezTo>
                      <a:pt x="6" y="3"/>
                      <a:pt x="8" y="3"/>
                      <a:pt x="9" y="3"/>
                    </a:cubicBezTo>
                    <a:cubicBezTo>
                      <a:pt x="12" y="9"/>
                      <a:pt x="2" y="15"/>
                      <a:pt x="1" y="9"/>
                    </a:cubicBezTo>
                    <a:cubicBezTo>
                      <a:pt x="0" y="0"/>
                      <a:pt x="13" y="3"/>
                      <a:pt x="11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5" name="Freeform 3027">
                <a:extLst>
                  <a:ext uri="{FF2B5EF4-FFF2-40B4-BE49-F238E27FC236}">
                    <a16:creationId xmlns:a16="http://schemas.microsoft.com/office/drawing/2014/main" id="{7388A58A-C690-4140-8A9F-35A43C1B2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654"/>
                <a:ext cx="41" cy="35"/>
              </a:xfrm>
              <a:custGeom>
                <a:avLst/>
                <a:gdLst>
                  <a:gd name="T0" fmla="*/ 112 w 22"/>
                  <a:gd name="T1" fmla="*/ 31 h 18"/>
                  <a:gd name="T2" fmla="*/ 89 w 22"/>
                  <a:gd name="T3" fmla="*/ 0 h 18"/>
                  <a:gd name="T4" fmla="*/ 117 w 22"/>
                  <a:gd name="T5" fmla="*/ 45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8">
                    <a:moveTo>
                      <a:pt x="17" y="4"/>
                    </a:moveTo>
                    <a:cubicBezTo>
                      <a:pt x="16" y="2"/>
                      <a:pt x="15" y="1"/>
                      <a:pt x="14" y="0"/>
                    </a:cubicBezTo>
                    <a:cubicBezTo>
                      <a:pt x="0" y="3"/>
                      <a:pt x="22" y="18"/>
                      <a:pt x="18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6" name="Freeform 3028">
                <a:extLst>
                  <a:ext uri="{FF2B5EF4-FFF2-40B4-BE49-F238E27FC236}">
                    <a16:creationId xmlns:a16="http://schemas.microsoft.com/office/drawing/2014/main" id="{F0758255-479F-4240-8FCE-D502FCF0D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668"/>
                <a:ext cx="46" cy="61"/>
              </a:xfrm>
              <a:custGeom>
                <a:avLst/>
                <a:gdLst>
                  <a:gd name="T0" fmla="*/ 98 w 25"/>
                  <a:gd name="T1" fmla="*/ 31 h 31"/>
                  <a:gd name="T2" fmla="*/ 156 w 25"/>
                  <a:gd name="T3" fmla="*/ 69 h 31"/>
                  <a:gd name="T4" fmla="*/ 81 w 25"/>
                  <a:gd name="T5" fmla="*/ 31 h 31"/>
                  <a:gd name="T6" fmla="*/ 112 w 25"/>
                  <a:gd name="T7" fmla="*/ 12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1">
                    <a:moveTo>
                      <a:pt x="16" y="4"/>
                    </a:moveTo>
                    <a:cubicBezTo>
                      <a:pt x="0" y="0"/>
                      <a:pt x="25" y="31"/>
                      <a:pt x="25" y="9"/>
                    </a:cubicBezTo>
                    <a:cubicBezTo>
                      <a:pt x="25" y="1"/>
                      <a:pt x="17" y="0"/>
                      <a:pt x="13" y="4"/>
                    </a:cubicBezTo>
                    <a:cubicBezTo>
                      <a:pt x="8" y="9"/>
                      <a:pt x="9" y="22"/>
                      <a:pt x="18" y="1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7" name="Freeform 3029">
                <a:extLst>
                  <a:ext uri="{FF2B5EF4-FFF2-40B4-BE49-F238E27FC236}">
                    <a16:creationId xmlns:a16="http://schemas.microsoft.com/office/drawing/2014/main" id="{9798EF89-FF0C-47DD-AA9D-B4FD7AA58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703"/>
                <a:ext cx="18" cy="22"/>
              </a:xfrm>
              <a:custGeom>
                <a:avLst/>
                <a:gdLst>
                  <a:gd name="T0" fmla="*/ 41 w 10"/>
                  <a:gd name="T1" fmla="*/ 0 h 11"/>
                  <a:gd name="T2" fmla="*/ 36 w 10"/>
                  <a:gd name="T3" fmla="*/ 88 h 11"/>
                  <a:gd name="T4" fmla="*/ 45 w 10"/>
                  <a:gd name="T5" fmla="*/ 32 h 11"/>
                  <a:gd name="T6" fmla="*/ 36 w 10"/>
                  <a:gd name="T7" fmla="*/ 7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7" y="0"/>
                    </a:moveTo>
                    <a:cubicBezTo>
                      <a:pt x="0" y="2"/>
                      <a:pt x="0" y="8"/>
                      <a:pt x="6" y="11"/>
                    </a:cubicBezTo>
                    <a:cubicBezTo>
                      <a:pt x="10" y="9"/>
                      <a:pt x="10" y="7"/>
                      <a:pt x="8" y="4"/>
                    </a:cubicBezTo>
                    <a:cubicBezTo>
                      <a:pt x="4" y="5"/>
                      <a:pt x="5" y="7"/>
                      <a:pt x="6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8" name="Freeform 3030">
                <a:extLst>
                  <a:ext uri="{FF2B5EF4-FFF2-40B4-BE49-F238E27FC236}">
                    <a16:creationId xmlns:a16="http://schemas.microsoft.com/office/drawing/2014/main" id="{9AA51E06-3502-4F03-9EB7-70A89A6A0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681"/>
                <a:ext cx="4" cy="10"/>
              </a:xfrm>
              <a:custGeom>
                <a:avLst/>
                <a:gdLst>
                  <a:gd name="T0" fmla="*/ 0 w 2"/>
                  <a:gd name="T1" fmla="*/ 40 h 5"/>
                  <a:gd name="T2" fmla="*/ 8 w 2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1" y="4"/>
                      <a:pt x="2" y="0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69" name="Freeform 3031">
                <a:extLst>
                  <a:ext uri="{FF2B5EF4-FFF2-40B4-BE49-F238E27FC236}">
                    <a16:creationId xmlns:a16="http://schemas.microsoft.com/office/drawing/2014/main" id="{445041A3-1009-45CB-BC35-188E3F773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607"/>
                <a:ext cx="38" cy="39"/>
              </a:xfrm>
              <a:custGeom>
                <a:avLst/>
                <a:gdLst>
                  <a:gd name="T0" fmla="*/ 72 w 21"/>
                  <a:gd name="T1" fmla="*/ 60 h 20"/>
                  <a:gd name="T2" fmla="*/ 43 w 21"/>
                  <a:gd name="T3" fmla="*/ 133 h 20"/>
                  <a:gd name="T4" fmla="*/ 72 w 21"/>
                  <a:gd name="T5" fmla="*/ 39 h 20"/>
                  <a:gd name="T6" fmla="*/ 81 w 21"/>
                  <a:gd name="T7" fmla="*/ 133 h 20"/>
                  <a:gd name="T8" fmla="*/ 72 w 21"/>
                  <a:gd name="T9" fmla="*/ 45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2" y="8"/>
                    </a:moveTo>
                    <a:cubicBezTo>
                      <a:pt x="5" y="5"/>
                      <a:pt x="0" y="16"/>
                      <a:pt x="7" y="18"/>
                    </a:cubicBezTo>
                    <a:cubicBezTo>
                      <a:pt x="15" y="20"/>
                      <a:pt x="19" y="8"/>
                      <a:pt x="12" y="5"/>
                    </a:cubicBezTo>
                    <a:cubicBezTo>
                      <a:pt x="0" y="0"/>
                      <a:pt x="5" y="20"/>
                      <a:pt x="14" y="18"/>
                    </a:cubicBezTo>
                    <a:cubicBezTo>
                      <a:pt x="21" y="16"/>
                      <a:pt x="18" y="7"/>
                      <a:pt x="12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0" name="Freeform 3032">
                <a:extLst>
                  <a:ext uri="{FF2B5EF4-FFF2-40B4-BE49-F238E27FC236}">
                    <a16:creationId xmlns:a16="http://schemas.microsoft.com/office/drawing/2014/main" id="{88E6B8AC-9ED7-4ADC-88A6-BB02C1F91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601"/>
                <a:ext cx="11" cy="14"/>
              </a:xfrm>
              <a:custGeom>
                <a:avLst/>
                <a:gdLst>
                  <a:gd name="T0" fmla="*/ 20 w 6"/>
                  <a:gd name="T1" fmla="*/ 40 h 7"/>
                  <a:gd name="T2" fmla="*/ 0 w 6"/>
                  <a:gd name="T3" fmla="*/ 24 h 7"/>
                  <a:gd name="T4" fmla="*/ 13 w 6"/>
                  <a:gd name="T5" fmla="*/ 0 h 7"/>
                  <a:gd name="T6" fmla="*/ 7 w 6"/>
                  <a:gd name="T7" fmla="*/ 56 h 7"/>
                  <a:gd name="T8" fmla="*/ 7 w 6"/>
                  <a:gd name="T9" fmla="*/ 24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3" y="5"/>
                    </a:moveTo>
                    <a:cubicBezTo>
                      <a:pt x="1" y="5"/>
                      <a:pt x="1" y="5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6" y="2"/>
                      <a:pt x="6" y="6"/>
                      <a:pt x="1" y="7"/>
                    </a:cubicBezTo>
                    <a:cubicBezTo>
                      <a:pt x="1" y="5"/>
                      <a:pt x="1" y="4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1" name="Freeform 3033">
                <a:extLst>
                  <a:ext uri="{FF2B5EF4-FFF2-40B4-BE49-F238E27FC236}">
                    <a16:creationId xmlns:a16="http://schemas.microsoft.com/office/drawing/2014/main" id="{F622BDE1-EE95-47B2-84A9-5278F2708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544"/>
                <a:ext cx="40" cy="39"/>
              </a:xfrm>
              <a:custGeom>
                <a:avLst/>
                <a:gdLst>
                  <a:gd name="T0" fmla="*/ 73 w 22"/>
                  <a:gd name="T1" fmla="*/ 53 h 20"/>
                  <a:gd name="T2" fmla="*/ 96 w 22"/>
                  <a:gd name="T3" fmla="*/ 111 h 20"/>
                  <a:gd name="T4" fmla="*/ 53 w 22"/>
                  <a:gd name="T5" fmla="*/ 16 h 20"/>
                  <a:gd name="T6" fmla="*/ 73 w 22"/>
                  <a:gd name="T7" fmla="*/ 103 h 20"/>
                  <a:gd name="T8" fmla="*/ 36 w 22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12" y="7"/>
                    </a:moveTo>
                    <a:cubicBezTo>
                      <a:pt x="7" y="12"/>
                      <a:pt x="10" y="20"/>
                      <a:pt x="16" y="15"/>
                    </a:cubicBezTo>
                    <a:cubicBezTo>
                      <a:pt x="22" y="11"/>
                      <a:pt x="15" y="1"/>
                      <a:pt x="9" y="2"/>
                    </a:cubicBezTo>
                    <a:cubicBezTo>
                      <a:pt x="0" y="3"/>
                      <a:pt x="3" y="20"/>
                      <a:pt x="12" y="14"/>
                    </a:cubicBezTo>
                    <a:cubicBezTo>
                      <a:pt x="18" y="9"/>
                      <a:pt x="12" y="2"/>
                      <a:pt x="6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2" name="Freeform 3034">
                <a:extLst>
                  <a:ext uri="{FF2B5EF4-FFF2-40B4-BE49-F238E27FC236}">
                    <a16:creationId xmlns:a16="http://schemas.microsoft.com/office/drawing/2014/main" id="{A60DC837-5B69-4E80-A216-009952B1F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1520"/>
                <a:ext cx="19" cy="22"/>
              </a:xfrm>
              <a:custGeom>
                <a:avLst/>
                <a:gdLst>
                  <a:gd name="T0" fmla="*/ 15 w 10"/>
                  <a:gd name="T1" fmla="*/ 0 h 11"/>
                  <a:gd name="T2" fmla="*/ 68 w 10"/>
                  <a:gd name="T3" fmla="*/ 32 h 11"/>
                  <a:gd name="T4" fmla="*/ 15 w 10"/>
                  <a:gd name="T5" fmla="*/ 0 h 11"/>
                  <a:gd name="T6" fmla="*/ 21 w 10"/>
                  <a:gd name="T7" fmla="*/ 2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2" y="0"/>
                    </a:moveTo>
                    <a:cubicBezTo>
                      <a:pt x="0" y="7"/>
                      <a:pt x="7" y="11"/>
                      <a:pt x="10" y="4"/>
                    </a:cubicBezTo>
                    <a:cubicBezTo>
                      <a:pt x="8" y="2"/>
                      <a:pt x="5" y="0"/>
                      <a:pt x="2" y="0"/>
                    </a:cubicBezTo>
                    <a:cubicBezTo>
                      <a:pt x="1" y="1"/>
                      <a:pt x="1" y="2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3" name="Freeform 3035">
                <a:extLst>
                  <a:ext uri="{FF2B5EF4-FFF2-40B4-BE49-F238E27FC236}">
                    <a16:creationId xmlns:a16="http://schemas.microsoft.com/office/drawing/2014/main" id="{BB98BE45-DAF5-46FB-9B14-C965B1F18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1528"/>
                <a:ext cx="25" cy="22"/>
              </a:xfrm>
              <a:custGeom>
                <a:avLst/>
                <a:gdLst>
                  <a:gd name="T0" fmla="*/ 29 w 14"/>
                  <a:gd name="T1" fmla="*/ 72 h 11"/>
                  <a:gd name="T2" fmla="*/ 41 w 14"/>
                  <a:gd name="T3" fmla="*/ 0 h 11"/>
                  <a:gd name="T4" fmla="*/ 36 w 14"/>
                  <a:gd name="T5" fmla="*/ 88 h 11"/>
                  <a:gd name="T6" fmla="*/ 36 w 14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5" y="9"/>
                    </a:moveTo>
                    <a:cubicBezTo>
                      <a:pt x="0" y="7"/>
                      <a:pt x="2" y="0"/>
                      <a:pt x="7" y="0"/>
                    </a:cubicBezTo>
                    <a:cubicBezTo>
                      <a:pt x="14" y="0"/>
                      <a:pt x="10" y="9"/>
                      <a:pt x="6" y="11"/>
                    </a:cubicBezTo>
                    <a:cubicBezTo>
                      <a:pt x="5" y="9"/>
                      <a:pt x="6" y="7"/>
                      <a:pt x="6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4" name="Freeform 3036">
                <a:extLst>
                  <a:ext uri="{FF2B5EF4-FFF2-40B4-BE49-F238E27FC236}">
                    <a16:creationId xmlns:a16="http://schemas.microsoft.com/office/drawing/2014/main" id="{8118FE43-5B43-41B6-AFF0-574623144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1581"/>
                <a:ext cx="5" cy="8"/>
              </a:xfrm>
              <a:custGeom>
                <a:avLst/>
                <a:gdLst>
                  <a:gd name="T0" fmla="*/ 0 w 3"/>
                  <a:gd name="T1" fmla="*/ 0 h 4"/>
                  <a:gd name="T2" fmla="*/ 13 w 3"/>
                  <a:gd name="T3" fmla="*/ 0 h 4"/>
                  <a:gd name="T4" fmla="*/ 13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2" y="1"/>
                      <a:pt x="1" y="4"/>
                      <a:pt x="3" y="0"/>
                    </a:cubicBezTo>
                    <a:cubicBezTo>
                      <a:pt x="1" y="2"/>
                      <a:pt x="2" y="2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5" name="Freeform 3037">
                <a:extLst>
                  <a:ext uri="{FF2B5EF4-FFF2-40B4-BE49-F238E27FC236}">
                    <a16:creationId xmlns:a16="http://schemas.microsoft.com/office/drawing/2014/main" id="{391EF967-AB80-4EFE-8946-2E08A20E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505"/>
                <a:ext cx="6" cy="8"/>
              </a:xfrm>
              <a:custGeom>
                <a:avLst/>
                <a:gdLst>
                  <a:gd name="T0" fmla="*/ 0 w 3"/>
                  <a:gd name="T1" fmla="*/ 8 h 4"/>
                  <a:gd name="T2" fmla="*/ 0 w 3"/>
                  <a:gd name="T3" fmla="*/ 24 h 4"/>
                  <a:gd name="T4" fmla="*/ 24 w 3"/>
                  <a:gd name="T5" fmla="*/ 8 h 4"/>
                  <a:gd name="T6" fmla="*/ 0 w 3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2"/>
                      <a:pt x="0" y="3"/>
                      <a:pt x="0" y="3"/>
                    </a:cubicBezTo>
                    <a:cubicBezTo>
                      <a:pt x="2" y="3"/>
                      <a:pt x="2" y="4"/>
                      <a:pt x="3" y="1"/>
                    </a:cubicBezTo>
                    <a:cubicBezTo>
                      <a:pt x="0" y="0"/>
                      <a:pt x="1" y="2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6" name="Freeform 3038">
                <a:extLst>
                  <a:ext uri="{FF2B5EF4-FFF2-40B4-BE49-F238E27FC236}">
                    <a16:creationId xmlns:a16="http://schemas.microsoft.com/office/drawing/2014/main" id="{7C845F35-FE0E-4127-A8FF-952EFEC03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1454"/>
                <a:ext cx="26" cy="25"/>
              </a:xfrm>
              <a:custGeom>
                <a:avLst/>
                <a:gdLst>
                  <a:gd name="T0" fmla="*/ 59 w 14"/>
                  <a:gd name="T1" fmla="*/ 0 h 13"/>
                  <a:gd name="T2" fmla="*/ 89 w 14"/>
                  <a:gd name="T3" fmla="*/ 29 h 13"/>
                  <a:gd name="T4" fmla="*/ 59 w 14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9" y="0"/>
                    </a:moveTo>
                    <a:cubicBezTo>
                      <a:pt x="0" y="3"/>
                      <a:pt x="11" y="13"/>
                      <a:pt x="14" y="4"/>
                    </a:cubicBezTo>
                    <a:cubicBezTo>
                      <a:pt x="11" y="3"/>
                      <a:pt x="9" y="4"/>
                      <a:pt x="9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7" name="Freeform 3039">
                <a:extLst>
                  <a:ext uri="{FF2B5EF4-FFF2-40B4-BE49-F238E27FC236}">
                    <a16:creationId xmlns:a16="http://schemas.microsoft.com/office/drawing/2014/main" id="{F0F2552B-0081-4243-A7CF-25777D781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1428"/>
                <a:ext cx="9" cy="6"/>
              </a:xfrm>
              <a:custGeom>
                <a:avLst/>
                <a:gdLst>
                  <a:gd name="T0" fmla="*/ 23 w 5"/>
                  <a:gd name="T1" fmla="*/ 0 h 3"/>
                  <a:gd name="T2" fmla="*/ 7 w 5"/>
                  <a:gd name="T3" fmla="*/ 0 h 3"/>
                  <a:gd name="T4" fmla="*/ 0 w 5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3" y="1"/>
                      <a:pt x="1" y="0"/>
                      <a:pt x="1" y="0"/>
                    </a:cubicBezTo>
                    <a:cubicBezTo>
                      <a:pt x="5" y="3"/>
                      <a:pt x="1" y="1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8" name="Freeform 3040">
                <a:extLst>
                  <a:ext uri="{FF2B5EF4-FFF2-40B4-BE49-F238E27FC236}">
                    <a16:creationId xmlns:a16="http://schemas.microsoft.com/office/drawing/2014/main" id="{D9B20CE0-1934-46F0-BC03-EDF8F2C6A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1729"/>
                <a:ext cx="51" cy="51"/>
              </a:xfrm>
              <a:custGeom>
                <a:avLst/>
                <a:gdLst>
                  <a:gd name="T0" fmla="*/ 66 w 28"/>
                  <a:gd name="T1" fmla="*/ 53 h 26"/>
                  <a:gd name="T2" fmla="*/ 44 w 28"/>
                  <a:gd name="T3" fmla="*/ 157 h 26"/>
                  <a:gd name="T4" fmla="*/ 117 w 28"/>
                  <a:gd name="T5" fmla="*/ 31 h 26"/>
                  <a:gd name="T6" fmla="*/ 49 w 28"/>
                  <a:gd name="T7" fmla="*/ 112 h 26"/>
                  <a:gd name="T8" fmla="*/ 86 w 28"/>
                  <a:gd name="T9" fmla="*/ 69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6">
                    <a:moveTo>
                      <a:pt x="11" y="7"/>
                    </a:moveTo>
                    <a:cubicBezTo>
                      <a:pt x="2" y="4"/>
                      <a:pt x="0" y="17"/>
                      <a:pt x="7" y="21"/>
                    </a:cubicBezTo>
                    <a:cubicBezTo>
                      <a:pt x="16" y="26"/>
                      <a:pt x="28" y="11"/>
                      <a:pt x="19" y="4"/>
                    </a:cubicBezTo>
                    <a:cubicBezTo>
                      <a:pt x="13" y="0"/>
                      <a:pt x="3" y="8"/>
                      <a:pt x="8" y="15"/>
                    </a:cubicBezTo>
                    <a:cubicBezTo>
                      <a:pt x="12" y="22"/>
                      <a:pt x="20" y="12"/>
                      <a:pt x="14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79" name="Freeform 3041">
                <a:extLst>
                  <a:ext uri="{FF2B5EF4-FFF2-40B4-BE49-F238E27FC236}">
                    <a16:creationId xmlns:a16="http://schemas.microsoft.com/office/drawing/2014/main" id="{3E2DD3EE-CD36-4D79-901D-AA89B5439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774"/>
                <a:ext cx="9" cy="15"/>
              </a:xfrm>
              <a:custGeom>
                <a:avLst/>
                <a:gdLst>
                  <a:gd name="T0" fmla="*/ 0 w 5"/>
                  <a:gd name="T1" fmla="*/ 0 h 8"/>
                  <a:gd name="T2" fmla="*/ 13 w 5"/>
                  <a:gd name="T3" fmla="*/ 53 h 8"/>
                  <a:gd name="T4" fmla="*/ 16 w 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cubicBezTo>
                      <a:pt x="0" y="3"/>
                      <a:pt x="0" y="6"/>
                      <a:pt x="2" y="8"/>
                    </a:cubicBezTo>
                    <a:cubicBezTo>
                      <a:pt x="5" y="6"/>
                      <a:pt x="5" y="3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0" name="Freeform 3042">
                <a:extLst>
                  <a:ext uri="{FF2B5EF4-FFF2-40B4-BE49-F238E27FC236}">
                    <a16:creationId xmlns:a16="http://schemas.microsoft.com/office/drawing/2014/main" id="{9835AC2E-2880-4C3B-A25E-318E61B6E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807"/>
                <a:ext cx="44" cy="79"/>
              </a:xfrm>
              <a:custGeom>
                <a:avLst/>
                <a:gdLst>
                  <a:gd name="T0" fmla="*/ 112 w 24"/>
                  <a:gd name="T1" fmla="*/ 132 h 40"/>
                  <a:gd name="T2" fmla="*/ 112 w 24"/>
                  <a:gd name="T3" fmla="*/ 192 h 40"/>
                  <a:gd name="T4" fmla="*/ 94 w 24"/>
                  <a:gd name="T5" fmla="*/ 55 h 40"/>
                  <a:gd name="T6" fmla="*/ 61 w 24"/>
                  <a:gd name="T7" fmla="*/ 140 h 40"/>
                  <a:gd name="T8" fmla="*/ 61 w 24"/>
                  <a:gd name="T9" fmla="*/ 63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40">
                    <a:moveTo>
                      <a:pt x="18" y="17"/>
                    </a:moveTo>
                    <a:cubicBezTo>
                      <a:pt x="6" y="0"/>
                      <a:pt x="0" y="40"/>
                      <a:pt x="18" y="25"/>
                    </a:cubicBezTo>
                    <a:cubicBezTo>
                      <a:pt x="24" y="20"/>
                      <a:pt x="23" y="9"/>
                      <a:pt x="15" y="7"/>
                    </a:cubicBezTo>
                    <a:cubicBezTo>
                      <a:pt x="7" y="5"/>
                      <a:pt x="4" y="13"/>
                      <a:pt x="10" y="18"/>
                    </a:cubicBezTo>
                    <a:cubicBezTo>
                      <a:pt x="16" y="17"/>
                      <a:pt x="17" y="9"/>
                      <a:pt x="10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1" name="Freeform 3043">
                <a:extLst>
                  <a:ext uri="{FF2B5EF4-FFF2-40B4-BE49-F238E27FC236}">
                    <a16:creationId xmlns:a16="http://schemas.microsoft.com/office/drawing/2014/main" id="{6AB63C76-91DC-4ED6-95AA-09434AB58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1797"/>
                <a:ext cx="9" cy="20"/>
              </a:xfrm>
              <a:custGeom>
                <a:avLst/>
                <a:gdLst>
                  <a:gd name="T0" fmla="*/ 13 w 5"/>
                  <a:gd name="T1" fmla="*/ 0 h 10"/>
                  <a:gd name="T2" fmla="*/ 16 w 5"/>
                  <a:gd name="T3" fmla="*/ 80 h 10"/>
                  <a:gd name="T4" fmla="*/ 29 w 5"/>
                  <a:gd name="T5" fmla="*/ 3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2" y="0"/>
                    </a:moveTo>
                    <a:cubicBezTo>
                      <a:pt x="1" y="4"/>
                      <a:pt x="0" y="7"/>
                      <a:pt x="3" y="10"/>
                    </a:cubicBezTo>
                    <a:cubicBezTo>
                      <a:pt x="5" y="8"/>
                      <a:pt x="5" y="6"/>
                      <a:pt x="5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2" name="Freeform 3044">
                <a:extLst>
                  <a:ext uri="{FF2B5EF4-FFF2-40B4-BE49-F238E27FC236}">
                    <a16:creationId xmlns:a16="http://schemas.microsoft.com/office/drawing/2014/main" id="{6E856C0E-13CF-43D2-8094-71D9E51DF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1848"/>
                <a:ext cx="8" cy="12"/>
              </a:xfrm>
              <a:custGeom>
                <a:avLst/>
                <a:gdLst>
                  <a:gd name="T0" fmla="*/ 32 w 4"/>
                  <a:gd name="T1" fmla="*/ 48 h 6"/>
                  <a:gd name="T2" fmla="*/ 0 w 4"/>
                  <a:gd name="T3" fmla="*/ 40 h 6"/>
                  <a:gd name="T4" fmla="*/ 0 w 4"/>
                  <a:gd name="T5" fmla="*/ 0 h 6"/>
                  <a:gd name="T6" fmla="*/ 24 w 4"/>
                  <a:gd name="T7" fmla="*/ 24 h 6"/>
                  <a:gd name="T8" fmla="*/ 0 w 4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4" y="6"/>
                    </a:moveTo>
                    <a:cubicBezTo>
                      <a:pt x="3" y="6"/>
                      <a:pt x="1" y="6"/>
                      <a:pt x="0" y="5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2" y="1"/>
                      <a:pt x="2" y="1"/>
                      <a:pt x="3" y="3"/>
                    </a:cubicBezTo>
                    <a:cubicBezTo>
                      <a:pt x="2" y="4"/>
                      <a:pt x="1" y="4"/>
                      <a:pt x="0" y="4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3" name="Freeform 3045">
                <a:extLst>
                  <a:ext uri="{FF2B5EF4-FFF2-40B4-BE49-F238E27FC236}">
                    <a16:creationId xmlns:a16="http://schemas.microsoft.com/office/drawing/2014/main" id="{66646AD0-3033-4F1D-A81E-85BFF4377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1868"/>
                <a:ext cx="20" cy="22"/>
              </a:xfrm>
              <a:custGeom>
                <a:avLst/>
                <a:gdLst>
                  <a:gd name="T0" fmla="*/ 29 w 11"/>
                  <a:gd name="T1" fmla="*/ 24 h 11"/>
                  <a:gd name="T2" fmla="*/ 0 w 11"/>
                  <a:gd name="T3" fmla="*/ 72 h 11"/>
                  <a:gd name="T4" fmla="*/ 53 w 11"/>
                  <a:gd name="T5" fmla="*/ 0 h 11"/>
                  <a:gd name="T6" fmla="*/ 36 w 11"/>
                  <a:gd name="T7" fmla="*/ 1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5" y="3"/>
                    </a:moveTo>
                    <a:cubicBezTo>
                      <a:pt x="1" y="4"/>
                      <a:pt x="0" y="6"/>
                      <a:pt x="0" y="9"/>
                    </a:cubicBezTo>
                    <a:cubicBezTo>
                      <a:pt x="5" y="11"/>
                      <a:pt x="11" y="5"/>
                      <a:pt x="9" y="0"/>
                    </a:cubicBezTo>
                    <a:cubicBezTo>
                      <a:pt x="8" y="0"/>
                      <a:pt x="6" y="0"/>
                      <a:pt x="6" y="2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4" name="Freeform 3046">
                <a:extLst>
                  <a:ext uri="{FF2B5EF4-FFF2-40B4-BE49-F238E27FC236}">
                    <a16:creationId xmlns:a16="http://schemas.microsoft.com/office/drawing/2014/main" id="{F035CCB6-B268-4F7C-AFA6-F99983D72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913"/>
                <a:ext cx="35" cy="45"/>
              </a:xfrm>
              <a:custGeom>
                <a:avLst/>
                <a:gdLst>
                  <a:gd name="T0" fmla="*/ 44 w 19"/>
                  <a:gd name="T1" fmla="*/ 96 h 23"/>
                  <a:gd name="T2" fmla="*/ 31 w 19"/>
                  <a:gd name="T3" fmla="*/ 68 h 23"/>
                  <a:gd name="T4" fmla="*/ 0 w 19"/>
                  <a:gd name="T5" fmla="*/ 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7" y="13"/>
                    </a:moveTo>
                    <a:cubicBezTo>
                      <a:pt x="8" y="23"/>
                      <a:pt x="19" y="9"/>
                      <a:pt x="5" y="9"/>
                    </a:cubicBezTo>
                    <a:cubicBezTo>
                      <a:pt x="7" y="4"/>
                      <a:pt x="5" y="0"/>
                      <a:pt x="0" y="2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5" name="Freeform 3047">
                <a:extLst>
                  <a:ext uri="{FF2B5EF4-FFF2-40B4-BE49-F238E27FC236}">
                    <a16:creationId xmlns:a16="http://schemas.microsoft.com/office/drawing/2014/main" id="{5B8C41B1-CAD7-4E0B-9DEC-AAA5AC760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982"/>
                <a:ext cx="22" cy="25"/>
              </a:xfrm>
              <a:custGeom>
                <a:avLst/>
                <a:gdLst>
                  <a:gd name="T0" fmla="*/ 24 w 12"/>
                  <a:gd name="T1" fmla="*/ 71 h 13"/>
                  <a:gd name="T2" fmla="*/ 7 w 12"/>
                  <a:gd name="T3" fmla="*/ 44 h 13"/>
                  <a:gd name="T4" fmla="*/ 7 w 12"/>
                  <a:gd name="T5" fmla="*/ 8 h 13"/>
                  <a:gd name="T6" fmla="*/ 13 w 12"/>
                  <a:gd name="T7" fmla="*/ 1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10"/>
                    </a:moveTo>
                    <a:cubicBezTo>
                      <a:pt x="4" y="8"/>
                      <a:pt x="2" y="6"/>
                      <a:pt x="1" y="6"/>
                    </a:cubicBezTo>
                    <a:cubicBezTo>
                      <a:pt x="5" y="13"/>
                      <a:pt x="12" y="0"/>
                      <a:pt x="1" y="1"/>
                    </a:cubicBezTo>
                    <a:cubicBezTo>
                      <a:pt x="0" y="2"/>
                      <a:pt x="1" y="2"/>
                      <a:pt x="2" y="2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6" name="Freeform 3048">
                <a:extLst>
                  <a:ext uri="{FF2B5EF4-FFF2-40B4-BE49-F238E27FC236}">
                    <a16:creationId xmlns:a16="http://schemas.microsoft.com/office/drawing/2014/main" id="{3D85DD7F-57EF-489E-A864-63108126F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911"/>
                <a:ext cx="28" cy="26"/>
              </a:xfrm>
              <a:custGeom>
                <a:avLst/>
                <a:gdLst>
                  <a:gd name="T0" fmla="*/ 32 w 15"/>
                  <a:gd name="T1" fmla="*/ 32 h 13"/>
                  <a:gd name="T2" fmla="*/ 45 w 15"/>
                  <a:gd name="T3" fmla="*/ 96 h 13"/>
                  <a:gd name="T4" fmla="*/ 24 w 15"/>
                  <a:gd name="T5" fmla="*/ 2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4"/>
                    </a:moveTo>
                    <a:cubicBezTo>
                      <a:pt x="0" y="7"/>
                      <a:pt x="1" y="13"/>
                      <a:pt x="7" y="12"/>
                    </a:cubicBezTo>
                    <a:cubicBezTo>
                      <a:pt x="15" y="11"/>
                      <a:pt x="10" y="0"/>
                      <a:pt x="4" y="3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7" name="Freeform 3049">
                <a:extLst>
                  <a:ext uri="{FF2B5EF4-FFF2-40B4-BE49-F238E27FC236}">
                    <a16:creationId xmlns:a16="http://schemas.microsoft.com/office/drawing/2014/main" id="{618BC260-5937-44B6-A26D-3B591A830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782"/>
                <a:ext cx="35" cy="27"/>
              </a:xfrm>
              <a:custGeom>
                <a:avLst/>
                <a:gdLst>
                  <a:gd name="T0" fmla="*/ 118 w 19"/>
                  <a:gd name="T1" fmla="*/ 79 h 14"/>
                  <a:gd name="T2" fmla="*/ 88 w 19"/>
                  <a:gd name="T3" fmla="*/ 100 h 14"/>
                  <a:gd name="T4" fmla="*/ 88 w 19"/>
                  <a:gd name="T5" fmla="*/ 23 h 14"/>
                  <a:gd name="T6" fmla="*/ 112 w 19"/>
                  <a:gd name="T7" fmla="*/ 56 h 14"/>
                  <a:gd name="T8" fmla="*/ 0 w 19"/>
                  <a:gd name="T9" fmla="*/ 56 h 14"/>
                  <a:gd name="T10" fmla="*/ 57 w 19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4">
                    <a:moveTo>
                      <a:pt x="19" y="11"/>
                    </a:moveTo>
                    <a:cubicBezTo>
                      <a:pt x="18" y="13"/>
                      <a:pt x="16" y="14"/>
                      <a:pt x="14" y="14"/>
                    </a:cubicBezTo>
                    <a:cubicBezTo>
                      <a:pt x="11" y="10"/>
                      <a:pt x="12" y="6"/>
                      <a:pt x="14" y="3"/>
                    </a:cubicBezTo>
                    <a:cubicBezTo>
                      <a:pt x="16" y="4"/>
                      <a:pt x="17" y="5"/>
                      <a:pt x="18" y="8"/>
                    </a:cubicBezTo>
                    <a:cubicBezTo>
                      <a:pt x="14" y="12"/>
                      <a:pt x="4" y="10"/>
                      <a:pt x="0" y="8"/>
                    </a:cubicBezTo>
                    <a:cubicBezTo>
                      <a:pt x="3" y="5"/>
                      <a:pt x="6" y="2"/>
                      <a:pt x="9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8" name="Freeform 3050">
                <a:extLst>
                  <a:ext uri="{FF2B5EF4-FFF2-40B4-BE49-F238E27FC236}">
                    <a16:creationId xmlns:a16="http://schemas.microsoft.com/office/drawing/2014/main" id="{F6268181-0995-4556-B8E3-C70EDA94E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701"/>
                <a:ext cx="31" cy="22"/>
              </a:xfrm>
              <a:custGeom>
                <a:avLst/>
                <a:gdLst>
                  <a:gd name="T0" fmla="*/ 66 w 17"/>
                  <a:gd name="T1" fmla="*/ 56 h 11"/>
                  <a:gd name="T2" fmla="*/ 49 w 17"/>
                  <a:gd name="T3" fmla="*/ 88 h 11"/>
                  <a:gd name="T4" fmla="*/ 16 w 17"/>
                  <a:gd name="T5" fmla="*/ 72 h 11"/>
                  <a:gd name="T6" fmla="*/ 44 w 17"/>
                  <a:gd name="T7" fmla="*/ 6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11" y="7"/>
                    </a:moveTo>
                    <a:cubicBezTo>
                      <a:pt x="9" y="9"/>
                      <a:pt x="6" y="8"/>
                      <a:pt x="8" y="11"/>
                    </a:cubicBezTo>
                    <a:cubicBezTo>
                      <a:pt x="17" y="6"/>
                      <a:pt x="0" y="0"/>
                      <a:pt x="3" y="9"/>
                    </a:cubicBezTo>
                    <a:cubicBezTo>
                      <a:pt x="5" y="9"/>
                      <a:pt x="6" y="9"/>
                      <a:pt x="7" y="8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89" name="Freeform 3051">
                <a:extLst>
                  <a:ext uri="{FF2B5EF4-FFF2-40B4-BE49-F238E27FC236}">
                    <a16:creationId xmlns:a16="http://schemas.microsoft.com/office/drawing/2014/main" id="{659ACEEA-9F6F-4870-A826-A2761B9FC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691"/>
                <a:ext cx="9" cy="8"/>
              </a:xfrm>
              <a:custGeom>
                <a:avLst/>
                <a:gdLst>
                  <a:gd name="T0" fmla="*/ 29 w 5"/>
                  <a:gd name="T1" fmla="*/ 16 h 4"/>
                  <a:gd name="T2" fmla="*/ 0 w 5"/>
                  <a:gd name="T3" fmla="*/ 32 h 4"/>
                  <a:gd name="T4" fmla="*/ 13 w 5"/>
                  <a:gd name="T5" fmla="*/ 16 h 4"/>
                  <a:gd name="T6" fmla="*/ 0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3"/>
                      <a:pt x="2" y="3"/>
                      <a:pt x="0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1" y="0"/>
                      <a:pt x="1" y="2"/>
                      <a:pt x="0" y="2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90" name="Freeform 3052">
                <a:extLst>
                  <a:ext uri="{FF2B5EF4-FFF2-40B4-BE49-F238E27FC236}">
                    <a16:creationId xmlns:a16="http://schemas.microsoft.com/office/drawing/2014/main" id="{D2A7134C-5160-42B0-9E65-ABAFF2B49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672"/>
                <a:ext cx="15" cy="15"/>
              </a:xfrm>
              <a:custGeom>
                <a:avLst/>
                <a:gdLst>
                  <a:gd name="T0" fmla="*/ 15 w 8"/>
                  <a:gd name="T1" fmla="*/ 39 h 8"/>
                  <a:gd name="T2" fmla="*/ 0 w 8"/>
                  <a:gd name="T3" fmla="*/ 21 h 8"/>
                  <a:gd name="T4" fmla="*/ 53 w 8"/>
                  <a:gd name="T5" fmla="*/ 32 h 8"/>
                  <a:gd name="T6" fmla="*/ 21 w 8"/>
                  <a:gd name="T7" fmla="*/ 39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6"/>
                    </a:moveTo>
                    <a:cubicBezTo>
                      <a:pt x="0" y="6"/>
                      <a:pt x="0" y="5"/>
                      <a:pt x="0" y="3"/>
                    </a:cubicBezTo>
                    <a:cubicBezTo>
                      <a:pt x="3" y="0"/>
                      <a:pt x="6" y="1"/>
                      <a:pt x="8" y="5"/>
                    </a:cubicBezTo>
                    <a:cubicBezTo>
                      <a:pt x="6" y="8"/>
                      <a:pt x="5" y="8"/>
                      <a:pt x="3" y="6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91" name="Freeform 3053">
                <a:extLst>
                  <a:ext uri="{FF2B5EF4-FFF2-40B4-BE49-F238E27FC236}">
                    <a16:creationId xmlns:a16="http://schemas.microsoft.com/office/drawing/2014/main" id="{9FDEC8A6-22AF-4C9D-A19A-9B641912E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672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92" name="Freeform 3054">
                <a:extLst>
                  <a:ext uri="{FF2B5EF4-FFF2-40B4-BE49-F238E27FC236}">
                    <a16:creationId xmlns:a16="http://schemas.microsoft.com/office/drawing/2014/main" id="{0F5F48EF-2FA7-407B-9006-C0EF6D7E7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609"/>
                <a:ext cx="28" cy="25"/>
              </a:xfrm>
              <a:custGeom>
                <a:avLst/>
                <a:gdLst>
                  <a:gd name="T0" fmla="*/ 45 w 15"/>
                  <a:gd name="T1" fmla="*/ 8 h 13"/>
                  <a:gd name="T2" fmla="*/ 77 w 15"/>
                  <a:gd name="T3" fmla="*/ 63 h 13"/>
                  <a:gd name="T4" fmla="*/ 39 w 15"/>
                  <a:gd name="T5" fmla="*/ 2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7" y="1"/>
                    </a:moveTo>
                    <a:cubicBezTo>
                      <a:pt x="0" y="6"/>
                      <a:pt x="7" y="13"/>
                      <a:pt x="12" y="9"/>
                    </a:cubicBezTo>
                    <a:cubicBezTo>
                      <a:pt x="15" y="6"/>
                      <a:pt x="9" y="0"/>
                      <a:pt x="6" y="3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293" name="Freeform 3055">
                <a:extLst>
                  <a:ext uri="{FF2B5EF4-FFF2-40B4-BE49-F238E27FC236}">
                    <a16:creationId xmlns:a16="http://schemas.microsoft.com/office/drawing/2014/main" id="{5631D9A9-F597-490A-8FF1-26EB193AB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1489"/>
                <a:ext cx="16" cy="20"/>
              </a:xfrm>
              <a:custGeom>
                <a:avLst/>
                <a:gdLst>
                  <a:gd name="T0" fmla="*/ 16 w 9"/>
                  <a:gd name="T1" fmla="*/ 80 h 10"/>
                  <a:gd name="T2" fmla="*/ 0 w 9"/>
                  <a:gd name="T3" fmla="*/ 48 h 10"/>
                  <a:gd name="T4" fmla="*/ 12 w 9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3" y="10"/>
                    </a:moveTo>
                    <a:cubicBezTo>
                      <a:pt x="9" y="6"/>
                      <a:pt x="4" y="0"/>
                      <a:pt x="0" y="6"/>
                    </a:cubicBezTo>
                    <a:cubicBezTo>
                      <a:pt x="0" y="7"/>
                      <a:pt x="1" y="8"/>
                      <a:pt x="2" y="7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33" name="Group 3056">
              <a:extLst>
                <a:ext uri="{FF2B5EF4-FFF2-40B4-BE49-F238E27FC236}">
                  <a16:creationId xmlns:a16="http://schemas.microsoft.com/office/drawing/2014/main" id="{CCD42BE1-6EDC-4618-AA0A-07EE39FED4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19" y="1187"/>
              <a:ext cx="772" cy="1201"/>
              <a:chOff x="4519" y="1187"/>
              <a:chExt cx="772" cy="1201"/>
            </a:xfrm>
          </p:grpSpPr>
          <p:sp>
            <p:nvSpPr>
              <p:cNvPr id="53030" name="Freeform 3057">
                <a:extLst>
                  <a:ext uri="{FF2B5EF4-FFF2-40B4-BE49-F238E27FC236}">
                    <a16:creationId xmlns:a16="http://schemas.microsoft.com/office/drawing/2014/main" id="{8220FEE2-1639-4298-A2BE-71DBFA766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442"/>
                <a:ext cx="9" cy="23"/>
              </a:xfrm>
              <a:custGeom>
                <a:avLst/>
                <a:gdLst>
                  <a:gd name="T0" fmla="*/ 23 w 5"/>
                  <a:gd name="T1" fmla="*/ 84 h 12"/>
                  <a:gd name="T2" fmla="*/ 16 w 5"/>
                  <a:gd name="T3" fmla="*/ 29 h 12"/>
                  <a:gd name="T4" fmla="*/ 29 w 5"/>
                  <a:gd name="T5" fmla="*/ 44 h 12"/>
                  <a:gd name="T6" fmla="*/ 7 w 5"/>
                  <a:gd name="T7" fmla="*/ 48 h 12"/>
                  <a:gd name="T8" fmla="*/ 13 w 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2">
                    <a:moveTo>
                      <a:pt x="4" y="12"/>
                    </a:moveTo>
                    <a:cubicBezTo>
                      <a:pt x="1" y="10"/>
                      <a:pt x="1" y="7"/>
                      <a:pt x="3" y="4"/>
                    </a:cubicBezTo>
                    <a:cubicBezTo>
                      <a:pt x="4" y="4"/>
                      <a:pt x="5" y="5"/>
                      <a:pt x="5" y="6"/>
                    </a:cubicBezTo>
                    <a:cubicBezTo>
                      <a:pt x="3" y="8"/>
                      <a:pt x="3" y="7"/>
                      <a:pt x="1" y="7"/>
                    </a:cubicBezTo>
                    <a:cubicBezTo>
                      <a:pt x="0" y="5"/>
                      <a:pt x="1" y="2"/>
                      <a:pt x="2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1" name="Freeform 3058">
                <a:extLst>
                  <a:ext uri="{FF2B5EF4-FFF2-40B4-BE49-F238E27FC236}">
                    <a16:creationId xmlns:a16="http://schemas.microsoft.com/office/drawing/2014/main" id="{6BA4637A-D1A8-4ECC-A003-DCF4FD330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385"/>
                <a:ext cx="5" cy="6"/>
              </a:xfrm>
              <a:custGeom>
                <a:avLst/>
                <a:gdLst>
                  <a:gd name="T0" fmla="*/ 5 w 3"/>
                  <a:gd name="T1" fmla="*/ 0 h 3"/>
                  <a:gd name="T2" fmla="*/ 8 w 3"/>
                  <a:gd name="T3" fmla="*/ 24 h 3"/>
                  <a:gd name="T4" fmla="*/ 8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2"/>
                      <a:pt x="0" y="3"/>
                      <a:pt x="2" y="3"/>
                    </a:cubicBezTo>
                    <a:cubicBezTo>
                      <a:pt x="3" y="2"/>
                      <a:pt x="3" y="2"/>
                      <a:pt x="2" y="1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2" name="Freeform 3059">
                <a:extLst>
                  <a:ext uri="{FF2B5EF4-FFF2-40B4-BE49-F238E27FC236}">
                    <a16:creationId xmlns:a16="http://schemas.microsoft.com/office/drawing/2014/main" id="{34303663-7F70-413A-9CEA-F1B22FB5F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1418"/>
                <a:ext cx="22" cy="30"/>
              </a:xfrm>
              <a:custGeom>
                <a:avLst/>
                <a:gdLst>
                  <a:gd name="T0" fmla="*/ 44 w 12"/>
                  <a:gd name="T1" fmla="*/ 32 h 15"/>
                  <a:gd name="T2" fmla="*/ 73 w 12"/>
                  <a:gd name="T3" fmla="*/ 48 h 15"/>
                  <a:gd name="T4" fmla="*/ 37 w 12"/>
                  <a:gd name="T5" fmla="*/ 120 h 15"/>
                  <a:gd name="T6" fmla="*/ 57 w 12"/>
                  <a:gd name="T7" fmla="*/ 10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7" y="4"/>
                    </a:moveTo>
                    <a:cubicBezTo>
                      <a:pt x="0" y="8"/>
                      <a:pt x="9" y="15"/>
                      <a:pt x="12" y="6"/>
                    </a:cubicBezTo>
                    <a:cubicBezTo>
                      <a:pt x="6" y="0"/>
                      <a:pt x="3" y="10"/>
                      <a:pt x="6" y="15"/>
                    </a:cubicBezTo>
                    <a:cubicBezTo>
                      <a:pt x="7" y="15"/>
                      <a:pt x="8" y="14"/>
                      <a:pt x="9" y="13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3" name="Freeform 3060">
                <a:extLst>
                  <a:ext uri="{FF2B5EF4-FFF2-40B4-BE49-F238E27FC236}">
                    <a16:creationId xmlns:a16="http://schemas.microsoft.com/office/drawing/2014/main" id="{D1D6376C-167F-4D0E-B1DF-6B8AFFD7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1401"/>
                <a:ext cx="1" cy="4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8 h 2"/>
                  <a:gd name="T4" fmla="*/ 1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4" name="Freeform 3061">
                <a:extLst>
                  <a:ext uri="{FF2B5EF4-FFF2-40B4-BE49-F238E27FC236}">
                    <a16:creationId xmlns:a16="http://schemas.microsoft.com/office/drawing/2014/main" id="{98153EDF-2F91-4622-A88F-6FB52A8E3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454"/>
                <a:ext cx="5" cy="2"/>
              </a:xfrm>
              <a:custGeom>
                <a:avLst/>
                <a:gdLst>
                  <a:gd name="T0" fmla="*/ 13 w 3"/>
                  <a:gd name="T1" fmla="*/ 0 h 1"/>
                  <a:gd name="T2" fmla="*/ 0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5" name="Freeform 3062">
                <a:extLst>
                  <a:ext uri="{FF2B5EF4-FFF2-40B4-BE49-F238E27FC236}">
                    <a16:creationId xmlns:a16="http://schemas.microsoft.com/office/drawing/2014/main" id="{998E5CFD-950D-429B-A890-AC2F954DD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568"/>
                <a:ext cx="17" cy="15"/>
              </a:xfrm>
              <a:custGeom>
                <a:avLst/>
                <a:gdLst>
                  <a:gd name="T0" fmla="*/ 40 w 9"/>
                  <a:gd name="T1" fmla="*/ 8 h 8"/>
                  <a:gd name="T2" fmla="*/ 0 w 9"/>
                  <a:gd name="T3" fmla="*/ 21 h 8"/>
                  <a:gd name="T4" fmla="*/ 60 w 9"/>
                  <a:gd name="T5" fmla="*/ 21 h 8"/>
                  <a:gd name="T6" fmla="*/ 32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6" y="1"/>
                    </a:moveTo>
                    <a:cubicBezTo>
                      <a:pt x="4" y="0"/>
                      <a:pt x="2" y="0"/>
                      <a:pt x="0" y="3"/>
                    </a:cubicBezTo>
                    <a:cubicBezTo>
                      <a:pt x="2" y="8"/>
                      <a:pt x="7" y="7"/>
                      <a:pt x="9" y="3"/>
                    </a:cubicBezTo>
                    <a:cubicBezTo>
                      <a:pt x="8" y="1"/>
                      <a:pt x="7" y="1"/>
                      <a:pt x="5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6" name="Freeform 3063">
                <a:extLst>
                  <a:ext uri="{FF2B5EF4-FFF2-40B4-BE49-F238E27FC236}">
                    <a16:creationId xmlns:a16="http://schemas.microsoft.com/office/drawing/2014/main" id="{C8A5BD47-31FE-46CA-B57B-A4853A2DD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1536"/>
                <a:ext cx="6" cy="12"/>
              </a:xfrm>
              <a:custGeom>
                <a:avLst/>
                <a:gdLst>
                  <a:gd name="T0" fmla="*/ 24 w 3"/>
                  <a:gd name="T1" fmla="*/ 48 h 6"/>
                  <a:gd name="T2" fmla="*/ 0 w 3"/>
                  <a:gd name="T3" fmla="*/ 8 h 6"/>
                  <a:gd name="T4" fmla="*/ 16 w 3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1" y="5"/>
                      <a:pt x="1" y="3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7" name="Freeform 3064">
                <a:extLst>
                  <a:ext uri="{FF2B5EF4-FFF2-40B4-BE49-F238E27FC236}">
                    <a16:creationId xmlns:a16="http://schemas.microsoft.com/office/drawing/2014/main" id="{EC728F40-971F-4540-A251-F5B3D907A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1805"/>
                <a:ext cx="28" cy="37"/>
              </a:xfrm>
              <a:custGeom>
                <a:avLst/>
                <a:gdLst>
                  <a:gd name="T0" fmla="*/ 52 w 15"/>
                  <a:gd name="T1" fmla="*/ 0 h 19"/>
                  <a:gd name="T2" fmla="*/ 97 w 15"/>
                  <a:gd name="T3" fmla="*/ 68 h 19"/>
                  <a:gd name="T4" fmla="*/ 60 w 15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8" y="0"/>
                    </a:moveTo>
                    <a:cubicBezTo>
                      <a:pt x="0" y="4"/>
                      <a:pt x="8" y="19"/>
                      <a:pt x="15" y="9"/>
                    </a:cubicBezTo>
                    <a:cubicBezTo>
                      <a:pt x="14" y="6"/>
                      <a:pt x="12" y="6"/>
                      <a:pt x="9" y="6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8" name="Freeform 3065">
                <a:extLst>
                  <a:ext uri="{FF2B5EF4-FFF2-40B4-BE49-F238E27FC236}">
                    <a16:creationId xmlns:a16="http://schemas.microsoft.com/office/drawing/2014/main" id="{0A2ED4D4-9087-420F-917D-AC8DEECC2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1793"/>
                <a:ext cx="15" cy="20"/>
              </a:xfrm>
              <a:custGeom>
                <a:avLst/>
                <a:gdLst>
                  <a:gd name="T0" fmla="*/ 0 w 8"/>
                  <a:gd name="T1" fmla="*/ 80 h 10"/>
                  <a:gd name="T2" fmla="*/ 53 w 8"/>
                  <a:gd name="T3" fmla="*/ 16 h 10"/>
                  <a:gd name="T4" fmla="*/ 32 w 8"/>
                  <a:gd name="T5" fmla="*/ 5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0" y="6"/>
                      <a:pt x="3" y="0"/>
                      <a:pt x="8" y="2"/>
                    </a:cubicBezTo>
                    <a:cubicBezTo>
                      <a:pt x="8" y="4"/>
                      <a:pt x="6" y="5"/>
                      <a:pt x="5" y="7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39" name="Freeform 3066">
                <a:extLst>
                  <a:ext uri="{FF2B5EF4-FFF2-40B4-BE49-F238E27FC236}">
                    <a16:creationId xmlns:a16="http://schemas.microsoft.com/office/drawing/2014/main" id="{AF005182-6BA3-4618-9DBE-F5921F06D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872"/>
                <a:ext cx="40" cy="41"/>
              </a:xfrm>
              <a:custGeom>
                <a:avLst/>
                <a:gdLst>
                  <a:gd name="T0" fmla="*/ 65 w 22"/>
                  <a:gd name="T1" fmla="*/ 61 h 21"/>
                  <a:gd name="T2" fmla="*/ 53 w 22"/>
                  <a:gd name="T3" fmla="*/ 148 h 21"/>
                  <a:gd name="T4" fmla="*/ 36 w 22"/>
                  <a:gd name="T5" fmla="*/ 0 h 21"/>
                  <a:gd name="T6" fmla="*/ 24 w 22"/>
                  <a:gd name="T7" fmla="*/ 2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11" y="8"/>
                    </a:moveTo>
                    <a:cubicBezTo>
                      <a:pt x="1" y="4"/>
                      <a:pt x="0" y="21"/>
                      <a:pt x="9" y="20"/>
                    </a:cubicBezTo>
                    <a:cubicBezTo>
                      <a:pt x="22" y="19"/>
                      <a:pt x="11" y="3"/>
                      <a:pt x="6" y="0"/>
                    </a:cubicBezTo>
                    <a:cubicBezTo>
                      <a:pt x="4" y="0"/>
                      <a:pt x="4" y="1"/>
                      <a:pt x="4" y="3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0" name="Freeform 3067">
                <a:extLst>
                  <a:ext uri="{FF2B5EF4-FFF2-40B4-BE49-F238E27FC236}">
                    <a16:creationId xmlns:a16="http://schemas.microsoft.com/office/drawing/2014/main" id="{EC16ABE7-6680-4B88-82C8-63F6A22E9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895"/>
                <a:ext cx="10" cy="8"/>
              </a:xfrm>
              <a:custGeom>
                <a:avLst/>
                <a:gdLst>
                  <a:gd name="T0" fmla="*/ 8 w 5"/>
                  <a:gd name="T1" fmla="*/ 32 h 4"/>
                  <a:gd name="T2" fmla="*/ 32 w 5"/>
                  <a:gd name="T3" fmla="*/ 8 h 4"/>
                  <a:gd name="T4" fmla="*/ 8 w 5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2"/>
                      <a:pt x="0" y="0"/>
                      <a:pt x="4" y="1"/>
                    </a:cubicBezTo>
                    <a:cubicBezTo>
                      <a:pt x="5" y="4"/>
                      <a:pt x="2" y="2"/>
                      <a:pt x="1" y="4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1" name="Freeform 3068">
                <a:extLst>
                  <a:ext uri="{FF2B5EF4-FFF2-40B4-BE49-F238E27FC236}">
                    <a16:creationId xmlns:a16="http://schemas.microsoft.com/office/drawing/2014/main" id="{76E0D867-6F77-4F12-A658-458652B2F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950"/>
                <a:ext cx="24" cy="36"/>
              </a:xfrm>
              <a:custGeom>
                <a:avLst/>
                <a:gdLst>
                  <a:gd name="T0" fmla="*/ 61 w 13"/>
                  <a:gd name="T1" fmla="*/ 80 h 18"/>
                  <a:gd name="T2" fmla="*/ 7 w 13"/>
                  <a:gd name="T3" fmla="*/ 120 h 18"/>
                  <a:gd name="T4" fmla="*/ 81 w 13"/>
                  <a:gd name="T5" fmla="*/ 64 h 18"/>
                  <a:gd name="T6" fmla="*/ 13 w 13"/>
                  <a:gd name="T7" fmla="*/ 8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0" y="10"/>
                    </a:moveTo>
                    <a:cubicBezTo>
                      <a:pt x="6" y="7"/>
                      <a:pt x="0" y="10"/>
                      <a:pt x="1" y="15"/>
                    </a:cubicBezTo>
                    <a:cubicBezTo>
                      <a:pt x="5" y="18"/>
                      <a:pt x="13" y="14"/>
                      <a:pt x="13" y="8"/>
                    </a:cubicBezTo>
                    <a:cubicBezTo>
                      <a:pt x="12" y="0"/>
                      <a:pt x="2" y="2"/>
                      <a:pt x="2" y="1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2" name="Freeform 3069">
                <a:extLst>
                  <a:ext uri="{FF2B5EF4-FFF2-40B4-BE49-F238E27FC236}">
                    <a16:creationId xmlns:a16="http://schemas.microsoft.com/office/drawing/2014/main" id="{82CC950C-5EED-4BA6-A1E2-B7D5A4E6C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047"/>
                <a:ext cx="25" cy="31"/>
              </a:xfrm>
              <a:custGeom>
                <a:avLst/>
                <a:gdLst>
                  <a:gd name="T0" fmla="*/ 80 w 14"/>
                  <a:gd name="T1" fmla="*/ 0 h 16"/>
                  <a:gd name="T2" fmla="*/ 16 w 14"/>
                  <a:gd name="T3" fmla="*/ 45 h 16"/>
                  <a:gd name="T4" fmla="*/ 80 w 14"/>
                  <a:gd name="T5" fmla="*/ 45 h 16"/>
                  <a:gd name="T6" fmla="*/ 29 w 14"/>
                  <a:gd name="T7" fmla="*/ 6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4" y="0"/>
                    </a:moveTo>
                    <a:cubicBezTo>
                      <a:pt x="11" y="0"/>
                      <a:pt x="5" y="3"/>
                      <a:pt x="3" y="6"/>
                    </a:cubicBezTo>
                    <a:cubicBezTo>
                      <a:pt x="0" y="16"/>
                      <a:pt x="12" y="11"/>
                      <a:pt x="14" y="6"/>
                    </a:cubicBezTo>
                    <a:cubicBezTo>
                      <a:pt x="10" y="3"/>
                      <a:pt x="1" y="4"/>
                      <a:pt x="5" y="9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3" name="Freeform 3070">
                <a:extLst>
                  <a:ext uri="{FF2B5EF4-FFF2-40B4-BE49-F238E27FC236}">
                    <a16:creationId xmlns:a16="http://schemas.microsoft.com/office/drawing/2014/main" id="{9DF71950-12E8-4B55-BD03-99895A9E2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2007"/>
                <a:ext cx="28" cy="34"/>
              </a:xfrm>
              <a:custGeom>
                <a:avLst/>
                <a:gdLst>
                  <a:gd name="T0" fmla="*/ 77 w 15"/>
                  <a:gd name="T1" fmla="*/ 136 h 17"/>
                  <a:gd name="T2" fmla="*/ 13 w 15"/>
                  <a:gd name="T3" fmla="*/ 128 h 17"/>
                  <a:gd name="T4" fmla="*/ 0 w 15"/>
                  <a:gd name="T5" fmla="*/ 24 h 17"/>
                  <a:gd name="T6" fmla="*/ 7 w 15"/>
                  <a:gd name="T7" fmla="*/ 4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2" y="17"/>
                    </a:moveTo>
                    <a:cubicBezTo>
                      <a:pt x="9" y="12"/>
                      <a:pt x="1" y="9"/>
                      <a:pt x="2" y="16"/>
                    </a:cubicBezTo>
                    <a:cubicBezTo>
                      <a:pt x="15" y="17"/>
                      <a:pt x="11" y="0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4" name="Freeform 3071">
                <a:extLst>
                  <a:ext uri="{FF2B5EF4-FFF2-40B4-BE49-F238E27FC236}">
                    <a16:creationId xmlns:a16="http://schemas.microsoft.com/office/drawing/2014/main" id="{014E6036-9E0F-4709-97AB-4DD59B71F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080"/>
                <a:ext cx="51" cy="49"/>
              </a:xfrm>
              <a:custGeom>
                <a:avLst/>
                <a:gdLst>
                  <a:gd name="T0" fmla="*/ 109 w 28"/>
                  <a:gd name="T1" fmla="*/ 157 h 25"/>
                  <a:gd name="T2" fmla="*/ 60 w 28"/>
                  <a:gd name="T3" fmla="*/ 112 h 25"/>
                  <a:gd name="T4" fmla="*/ 140 w 28"/>
                  <a:gd name="T5" fmla="*/ 92 h 25"/>
                  <a:gd name="T6" fmla="*/ 66 w 28"/>
                  <a:gd name="T7" fmla="*/ 127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18" y="21"/>
                    </a:moveTo>
                    <a:cubicBezTo>
                      <a:pt x="14" y="20"/>
                      <a:pt x="12" y="18"/>
                      <a:pt x="10" y="15"/>
                    </a:cubicBezTo>
                    <a:cubicBezTo>
                      <a:pt x="16" y="21"/>
                      <a:pt x="28" y="25"/>
                      <a:pt x="23" y="12"/>
                    </a:cubicBezTo>
                    <a:cubicBezTo>
                      <a:pt x="17" y="0"/>
                      <a:pt x="0" y="13"/>
                      <a:pt x="11" y="17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5" name="Freeform 3072">
                <a:extLst>
                  <a:ext uri="{FF2B5EF4-FFF2-40B4-BE49-F238E27FC236}">
                    <a16:creationId xmlns:a16="http://schemas.microsoft.com/office/drawing/2014/main" id="{61AE8FA5-9189-4EFE-A1E0-FCCFFAC97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129"/>
                <a:ext cx="22" cy="18"/>
              </a:xfrm>
              <a:custGeom>
                <a:avLst/>
                <a:gdLst>
                  <a:gd name="T0" fmla="*/ 31 w 12"/>
                  <a:gd name="T1" fmla="*/ 16 h 9"/>
                  <a:gd name="T2" fmla="*/ 7 w 12"/>
                  <a:gd name="T3" fmla="*/ 56 h 9"/>
                  <a:gd name="T4" fmla="*/ 37 w 12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5" y="2"/>
                    </a:moveTo>
                    <a:cubicBezTo>
                      <a:pt x="2" y="3"/>
                      <a:pt x="0" y="4"/>
                      <a:pt x="1" y="7"/>
                    </a:cubicBezTo>
                    <a:cubicBezTo>
                      <a:pt x="7" y="9"/>
                      <a:pt x="12" y="2"/>
                      <a:pt x="6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6" name="Freeform 3073">
                <a:extLst>
                  <a:ext uri="{FF2B5EF4-FFF2-40B4-BE49-F238E27FC236}">
                    <a16:creationId xmlns:a16="http://schemas.microsoft.com/office/drawing/2014/main" id="{41B118C8-B9A5-45C6-A67D-45FDB1560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182"/>
                <a:ext cx="17" cy="16"/>
              </a:xfrm>
              <a:custGeom>
                <a:avLst/>
                <a:gdLst>
                  <a:gd name="T0" fmla="*/ 60 w 9"/>
                  <a:gd name="T1" fmla="*/ 64 h 8"/>
                  <a:gd name="T2" fmla="*/ 28 w 9"/>
                  <a:gd name="T3" fmla="*/ 0 h 8"/>
                  <a:gd name="T4" fmla="*/ 32 w 9"/>
                  <a:gd name="T5" fmla="*/ 32 h 8"/>
                  <a:gd name="T6" fmla="*/ 0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8"/>
                    </a:moveTo>
                    <a:cubicBezTo>
                      <a:pt x="4" y="8"/>
                      <a:pt x="3" y="4"/>
                      <a:pt x="4" y="0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2" y="5"/>
                      <a:pt x="1" y="3"/>
                      <a:pt x="0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7" name="Freeform 3074">
                <a:extLst>
                  <a:ext uri="{FF2B5EF4-FFF2-40B4-BE49-F238E27FC236}">
                    <a16:creationId xmlns:a16="http://schemas.microsoft.com/office/drawing/2014/main" id="{ADF9DFB6-2339-4571-B14C-487C9ED1D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2202"/>
                <a:ext cx="13" cy="15"/>
              </a:xfrm>
              <a:custGeom>
                <a:avLst/>
                <a:gdLst>
                  <a:gd name="T0" fmla="*/ 13 w 7"/>
                  <a:gd name="T1" fmla="*/ 28 h 8"/>
                  <a:gd name="T2" fmla="*/ 0 w 7"/>
                  <a:gd name="T3" fmla="*/ 53 h 8"/>
                  <a:gd name="T4" fmla="*/ 24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2" y="4"/>
                    </a:moveTo>
                    <a:cubicBezTo>
                      <a:pt x="1" y="5"/>
                      <a:pt x="0" y="6"/>
                      <a:pt x="0" y="8"/>
                    </a:cubicBezTo>
                    <a:cubicBezTo>
                      <a:pt x="5" y="7"/>
                      <a:pt x="7" y="2"/>
                      <a:pt x="4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8" name="Freeform 3075">
                <a:extLst>
                  <a:ext uri="{FF2B5EF4-FFF2-40B4-BE49-F238E27FC236}">
                    <a16:creationId xmlns:a16="http://schemas.microsoft.com/office/drawing/2014/main" id="{65F85693-8E13-4EDE-BC10-B48F3430F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986"/>
                <a:ext cx="9" cy="10"/>
              </a:xfrm>
              <a:custGeom>
                <a:avLst/>
                <a:gdLst>
                  <a:gd name="T0" fmla="*/ 16 w 5"/>
                  <a:gd name="T1" fmla="*/ 0 h 5"/>
                  <a:gd name="T2" fmla="*/ 7 w 5"/>
                  <a:gd name="T3" fmla="*/ 40 h 5"/>
                  <a:gd name="T4" fmla="*/ 29 w 5"/>
                  <a:gd name="T5" fmla="*/ 8 h 5"/>
                  <a:gd name="T6" fmla="*/ 7 w 5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5" y="5"/>
                      <a:pt x="5" y="4"/>
                      <a:pt x="5" y="1"/>
                    </a:cubicBezTo>
                    <a:cubicBezTo>
                      <a:pt x="4" y="0"/>
                      <a:pt x="3" y="1"/>
                      <a:pt x="1" y="1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49" name="Freeform 3076">
                <a:extLst>
                  <a:ext uri="{FF2B5EF4-FFF2-40B4-BE49-F238E27FC236}">
                    <a16:creationId xmlns:a16="http://schemas.microsoft.com/office/drawing/2014/main" id="{8803AE94-D8F6-446F-918C-6A79D8589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842"/>
                <a:ext cx="24" cy="24"/>
              </a:xfrm>
              <a:custGeom>
                <a:avLst/>
                <a:gdLst>
                  <a:gd name="T0" fmla="*/ 57 w 13"/>
                  <a:gd name="T1" fmla="*/ 72 h 12"/>
                  <a:gd name="T2" fmla="*/ 44 w 13"/>
                  <a:gd name="T3" fmla="*/ 0 h 12"/>
                  <a:gd name="T4" fmla="*/ 31 w 13"/>
                  <a:gd name="T5" fmla="*/ 6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9" y="9"/>
                    </a:moveTo>
                    <a:cubicBezTo>
                      <a:pt x="0" y="12"/>
                      <a:pt x="3" y="0"/>
                      <a:pt x="7" y="0"/>
                    </a:cubicBezTo>
                    <a:cubicBezTo>
                      <a:pt x="13" y="1"/>
                      <a:pt x="11" y="10"/>
                      <a:pt x="5" y="8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0" name="Freeform 3077">
                <a:extLst>
                  <a:ext uri="{FF2B5EF4-FFF2-40B4-BE49-F238E27FC236}">
                    <a16:creationId xmlns:a16="http://schemas.microsoft.com/office/drawing/2014/main" id="{3E0C131D-6B2E-48E2-AB38-88D74E189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825"/>
                <a:ext cx="7" cy="17"/>
              </a:xfrm>
              <a:custGeom>
                <a:avLst/>
                <a:gdLst>
                  <a:gd name="T0" fmla="*/ 12 w 4"/>
                  <a:gd name="T1" fmla="*/ 60 h 9"/>
                  <a:gd name="T2" fmla="*/ 0 w 4"/>
                  <a:gd name="T3" fmla="*/ 8 h 9"/>
                  <a:gd name="T4" fmla="*/ 21 w 4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cubicBezTo>
                      <a:pt x="1" y="7"/>
                      <a:pt x="1" y="3"/>
                      <a:pt x="0" y="1"/>
                    </a:cubicBezTo>
                    <a:cubicBezTo>
                      <a:pt x="1" y="0"/>
                      <a:pt x="2" y="1"/>
                      <a:pt x="4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1" name="Freeform 3078">
                <a:extLst>
                  <a:ext uri="{FF2B5EF4-FFF2-40B4-BE49-F238E27FC236}">
                    <a16:creationId xmlns:a16="http://schemas.microsoft.com/office/drawing/2014/main" id="{56D5B4BD-60B2-4F8C-8134-AFE54F3F9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738"/>
                <a:ext cx="25" cy="30"/>
              </a:xfrm>
              <a:custGeom>
                <a:avLst/>
                <a:gdLst>
                  <a:gd name="T0" fmla="*/ 29 w 14"/>
                  <a:gd name="T1" fmla="*/ 48 h 15"/>
                  <a:gd name="T2" fmla="*/ 23 w 14"/>
                  <a:gd name="T3" fmla="*/ 120 h 15"/>
                  <a:gd name="T4" fmla="*/ 0 w 14"/>
                  <a:gd name="T5" fmla="*/ 72 h 15"/>
                  <a:gd name="T6" fmla="*/ 16 w 14"/>
                  <a:gd name="T7" fmla="*/ 8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5" y="6"/>
                    </a:moveTo>
                    <a:cubicBezTo>
                      <a:pt x="3" y="9"/>
                      <a:pt x="2" y="12"/>
                      <a:pt x="4" y="15"/>
                    </a:cubicBezTo>
                    <a:cubicBezTo>
                      <a:pt x="14" y="12"/>
                      <a:pt x="3" y="0"/>
                      <a:pt x="0" y="9"/>
                    </a:cubicBezTo>
                    <a:cubicBezTo>
                      <a:pt x="1" y="11"/>
                      <a:pt x="2" y="9"/>
                      <a:pt x="3" y="1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2" name="Freeform 3079">
                <a:extLst>
                  <a:ext uri="{FF2B5EF4-FFF2-40B4-BE49-F238E27FC236}">
                    <a16:creationId xmlns:a16="http://schemas.microsoft.com/office/drawing/2014/main" id="{1CB53040-06C1-4E94-B263-297DB8740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738"/>
                <a:ext cx="6" cy="12"/>
              </a:xfrm>
              <a:custGeom>
                <a:avLst/>
                <a:gdLst>
                  <a:gd name="T0" fmla="*/ 8 w 3"/>
                  <a:gd name="T1" fmla="*/ 48 h 6"/>
                  <a:gd name="T2" fmla="*/ 0 w 3"/>
                  <a:gd name="T3" fmla="*/ 8 h 6"/>
                  <a:gd name="T4" fmla="*/ 24 w 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1" y="6"/>
                    </a:moveTo>
                    <a:cubicBezTo>
                      <a:pt x="1" y="4"/>
                      <a:pt x="0" y="3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365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3" name="Freeform 3080">
                <a:extLst>
                  <a:ext uri="{FF2B5EF4-FFF2-40B4-BE49-F238E27FC236}">
                    <a16:creationId xmlns:a16="http://schemas.microsoft.com/office/drawing/2014/main" id="{B30D2A4A-A155-4114-993F-9532C2877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1715"/>
                <a:ext cx="6" cy="10"/>
              </a:xfrm>
              <a:custGeom>
                <a:avLst/>
                <a:gdLst>
                  <a:gd name="T0" fmla="*/ 0 w 3"/>
                  <a:gd name="T1" fmla="*/ 40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3"/>
                      <a:pt x="2" y="2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4" name="Freeform 3081">
                <a:extLst>
                  <a:ext uri="{FF2B5EF4-FFF2-40B4-BE49-F238E27FC236}">
                    <a16:creationId xmlns:a16="http://schemas.microsoft.com/office/drawing/2014/main" id="{2E48B6C0-357B-4ED5-9486-ED993DE30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817"/>
                <a:ext cx="6" cy="12"/>
              </a:xfrm>
              <a:custGeom>
                <a:avLst/>
                <a:gdLst>
                  <a:gd name="T0" fmla="*/ 16 w 3"/>
                  <a:gd name="T1" fmla="*/ 32 h 6"/>
                  <a:gd name="T2" fmla="*/ 0 w 3"/>
                  <a:gd name="T3" fmla="*/ 48 h 6"/>
                  <a:gd name="T4" fmla="*/ 24 w 3"/>
                  <a:gd name="T5" fmla="*/ 8 h 6"/>
                  <a:gd name="T6" fmla="*/ 0 w 3"/>
                  <a:gd name="T7" fmla="*/ 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6">
                    <a:moveTo>
                      <a:pt x="2" y="4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3" y="4"/>
                      <a:pt x="2" y="4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5" name="Freeform 3082">
                <a:extLst>
                  <a:ext uri="{FF2B5EF4-FFF2-40B4-BE49-F238E27FC236}">
                    <a16:creationId xmlns:a16="http://schemas.microsoft.com/office/drawing/2014/main" id="{6B0F4E8A-1DFC-44B5-86CB-7CB07C843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897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6" name="Freeform 3083">
                <a:extLst>
                  <a:ext uri="{FF2B5EF4-FFF2-40B4-BE49-F238E27FC236}">
                    <a16:creationId xmlns:a16="http://schemas.microsoft.com/office/drawing/2014/main" id="{EF453831-65AC-4922-9A24-AD8843E42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968"/>
                <a:ext cx="7" cy="4"/>
              </a:xfrm>
              <a:custGeom>
                <a:avLst/>
                <a:gdLst>
                  <a:gd name="T0" fmla="*/ 0 w 4"/>
                  <a:gd name="T1" fmla="*/ 16 h 2"/>
                  <a:gd name="T2" fmla="*/ 21 w 4"/>
                  <a:gd name="T3" fmla="*/ 0 h 2"/>
                  <a:gd name="T4" fmla="*/ 0 w 4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7" name="Freeform 3084">
                <a:extLst>
                  <a:ext uri="{FF2B5EF4-FFF2-40B4-BE49-F238E27FC236}">
                    <a16:creationId xmlns:a16="http://schemas.microsoft.com/office/drawing/2014/main" id="{C5287263-57A6-4EFF-8044-F7D709CA8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1913"/>
                <a:ext cx="7" cy="10"/>
              </a:xfrm>
              <a:custGeom>
                <a:avLst/>
                <a:gdLst>
                  <a:gd name="T0" fmla="*/ 21 w 4"/>
                  <a:gd name="T1" fmla="*/ 0 h 5"/>
                  <a:gd name="T2" fmla="*/ 0 w 4"/>
                  <a:gd name="T3" fmla="*/ 4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3"/>
                      <a:pt x="2" y="5"/>
                      <a:pt x="0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8" name="Freeform 3085">
                <a:extLst>
                  <a:ext uri="{FF2B5EF4-FFF2-40B4-BE49-F238E27FC236}">
                    <a16:creationId xmlns:a16="http://schemas.microsoft.com/office/drawing/2014/main" id="{9F23BE42-305C-4A54-9484-3780913B6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882"/>
                <a:ext cx="11" cy="15"/>
              </a:xfrm>
              <a:custGeom>
                <a:avLst/>
                <a:gdLst>
                  <a:gd name="T0" fmla="*/ 7 w 6"/>
                  <a:gd name="T1" fmla="*/ 53 h 8"/>
                  <a:gd name="T2" fmla="*/ 13 w 6"/>
                  <a:gd name="T3" fmla="*/ 0 h 8"/>
                  <a:gd name="T4" fmla="*/ 0 w 6"/>
                  <a:gd name="T5" fmla="*/ 5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1" y="8"/>
                    </a:moveTo>
                    <a:cubicBezTo>
                      <a:pt x="1" y="5"/>
                      <a:pt x="1" y="2"/>
                      <a:pt x="2" y="0"/>
                    </a:cubicBezTo>
                    <a:cubicBezTo>
                      <a:pt x="6" y="3"/>
                      <a:pt x="4" y="7"/>
                      <a:pt x="0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59" name="Freeform 3086">
                <a:extLst>
                  <a:ext uri="{FF2B5EF4-FFF2-40B4-BE49-F238E27FC236}">
                    <a16:creationId xmlns:a16="http://schemas.microsoft.com/office/drawing/2014/main" id="{863ED183-8C53-41FC-B657-F2DECBF7B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872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0" name="Freeform 3087">
                <a:extLst>
                  <a:ext uri="{FF2B5EF4-FFF2-40B4-BE49-F238E27FC236}">
                    <a16:creationId xmlns:a16="http://schemas.microsoft.com/office/drawing/2014/main" id="{1604A43B-630C-44CE-9729-685F3AEF5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005"/>
                <a:ext cx="8" cy="6"/>
              </a:xfrm>
              <a:custGeom>
                <a:avLst/>
                <a:gdLst>
                  <a:gd name="T0" fmla="*/ 24 w 4"/>
                  <a:gd name="T1" fmla="*/ 0 h 3"/>
                  <a:gd name="T2" fmla="*/ 32 w 4"/>
                  <a:gd name="T3" fmla="*/ 0 h 3"/>
                  <a:gd name="T4" fmla="*/ 24 w 4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4" y="2"/>
                      <a:pt x="4" y="2"/>
                      <a:pt x="4" y="0"/>
                    </a:cubicBezTo>
                    <a:cubicBezTo>
                      <a:pt x="0" y="2"/>
                      <a:pt x="3" y="2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1" name="Freeform 3088">
                <a:extLst>
                  <a:ext uri="{FF2B5EF4-FFF2-40B4-BE49-F238E27FC236}">
                    <a16:creationId xmlns:a16="http://schemas.microsoft.com/office/drawing/2014/main" id="{8DFA8EE3-4B71-4C21-BE21-FC25BDD40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037"/>
                <a:ext cx="24" cy="25"/>
              </a:xfrm>
              <a:custGeom>
                <a:avLst/>
                <a:gdLst>
                  <a:gd name="T0" fmla="*/ 37 w 13"/>
                  <a:gd name="T1" fmla="*/ 37 h 13"/>
                  <a:gd name="T2" fmla="*/ 37 w 13"/>
                  <a:gd name="T3" fmla="*/ 92 h 13"/>
                  <a:gd name="T4" fmla="*/ 20 w 13"/>
                  <a:gd name="T5" fmla="*/ 0 h 13"/>
                  <a:gd name="T6" fmla="*/ 0 w 13"/>
                  <a:gd name="T7" fmla="*/ 2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6" y="5"/>
                    </a:moveTo>
                    <a:cubicBezTo>
                      <a:pt x="2" y="6"/>
                      <a:pt x="2" y="10"/>
                      <a:pt x="6" y="13"/>
                    </a:cubicBezTo>
                    <a:cubicBezTo>
                      <a:pt x="13" y="11"/>
                      <a:pt x="7" y="3"/>
                      <a:pt x="3" y="0"/>
                    </a:cubicBezTo>
                    <a:cubicBezTo>
                      <a:pt x="2" y="1"/>
                      <a:pt x="1" y="2"/>
                      <a:pt x="0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2" name="Freeform 3089">
                <a:extLst>
                  <a:ext uri="{FF2B5EF4-FFF2-40B4-BE49-F238E27FC236}">
                    <a16:creationId xmlns:a16="http://schemas.microsoft.com/office/drawing/2014/main" id="{43D97A44-4C59-46EC-ACA4-09B11D856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2068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3" name="Freeform 3090">
                <a:extLst>
                  <a:ext uri="{FF2B5EF4-FFF2-40B4-BE49-F238E27FC236}">
                    <a16:creationId xmlns:a16="http://schemas.microsoft.com/office/drawing/2014/main" id="{BE5E44FD-E328-4DAA-B32D-C4C49D4F2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105"/>
                <a:ext cx="11" cy="16"/>
              </a:xfrm>
              <a:custGeom>
                <a:avLst/>
                <a:gdLst>
                  <a:gd name="T0" fmla="*/ 20 w 6"/>
                  <a:gd name="T1" fmla="*/ 48 h 8"/>
                  <a:gd name="T2" fmla="*/ 20 w 6"/>
                  <a:gd name="T3" fmla="*/ 0 h 8"/>
                  <a:gd name="T4" fmla="*/ 7 w 6"/>
                  <a:gd name="T5" fmla="*/ 64 h 8"/>
                  <a:gd name="T6" fmla="*/ 13 w 6"/>
                  <a:gd name="T7" fmla="*/ 3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3" y="6"/>
                    </a:moveTo>
                    <a:cubicBezTo>
                      <a:pt x="2" y="3"/>
                      <a:pt x="0" y="2"/>
                      <a:pt x="3" y="0"/>
                    </a:cubicBezTo>
                    <a:cubicBezTo>
                      <a:pt x="6" y="3"/>
                      <a:pt x="6" y="7"/>
                      <a:pt x="1" y="8"/>
                    </a:cubicBezTo>
                    <a:cubicBezTo>
                      <a:pt x="0" y="6"/>
                      <a:pt x="1" y="5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4" name="Freeform 3091">
                <a:extLst>
                  <a:ext uri="{FF2B5EF4-FFF2-40B4-BE49-F238E27FC236}">
                    <a16:creationId xmlns:a16="http://schemas.microsoft.com/office/drawing/2014/main" id="{33EB0B5C-1D78-4E91-B233-CE7EA84C5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143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0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2"/>
                      <a:pt x="2" y="3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5" name="Freeform 3092">
                <a:extLst>
                  <a:ext uri="{FF2B5EF4-FFF2-40B4-BE49-F238E27FC236}">
                    <a16:creationId xmlns:a16="http://schemas.microsoft.com/office/drawing/2014/main" id="{07229532-CEDE-49AE-A9C2-49FF1AE19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076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6" name="Freeform 3093">
                <a:extLst>
                  <a:ext uri="{FF2B5EF4-FFF2-40B4-BE49-F238E27FC236}">
                    <a16:creationId xmlns:a16="http://schemas.microsoft.com/office/drawing/2014/main" id="{1EA96234-A2C4-4230-9B9E-C1AB1EDA0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072"/>
                <a:ext cx="16" cy="41"/>
              </a:xfrm>
              <a:custGeom>
                <a:avLst/>
                <a:gdLst>
                  <a:gd name="T0" fmla="*/ 16 w 9"/>
                  <a:gd name="T1" fmla="*/ 119 h 21"/>
                  <a:gd name="T2" fmla="*/ 0 w 9"/>
                  <a:gd name="T3" fmla="*/ 148 h 21"/>
                  <a:gd name="T4" fmla="*/ 16 w 9"/>
                  <a:gd name="T5" fmla="*/ 53 h 21"/>
                  <a:gd name="T6" fmla="*/ 37 w 9"/>
                  <a:gd name="T7" fmla="*/ 8 h 21"/>
                  <a:gd name="T8" fmla="*/ 16 w 9"/>
                  <a:gd name="T9" fmla="*/ 23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1">
                    <a:moveTo>
                      <a:pt x="3" y="16"/>
                    </a:moveTo>
                    <a:cubicBezTo>
                      <a:pt x="1" y="17"/>
                      <a:pt x="0" y="18"/>
                      <a:pt x="0" y="20"/>
                    </a:cubicBezTo>
                    <a:cubicBezTo>
                      <a:pt x="9" y="21"/>
                      <a:pt x="9" y="11"/>
                      <a:pt x="3" y="7"/>
                    </a:cubicBezTo>
                    <a:cubicBezTo>
                      <a:pt x="5" y="6"/>
                      <a:pt x="5" y="4"/>
                      <a:pt x="7" y="1"/>
                    </a:cubicBezTo>
                    <a:cubicBezTo>
                      <a:pt x="6" y="0"/>
                      <a:pt x="5" y="1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7" name="Freeform 3094">
                <a:extLst>
                  <a:ext uri="{FF2B5EF4-FFF2-40B4-BE49-F238E27FC236}">
                    <a16:creationId xmlns:a16="http://schemas.microsoft.com/office/drawing/2014/main" id="{97197073-31E0-405F-A149-CD0E5D3ED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137"/>
                <a:ext cx="4" cy="6"/>
              </a:xfrm>
              <a:custGeom>
                <a:avLst/>
                <a:gdLst>
                  <a:gd name="T0" fmla="*/ 16 w 2"/>
                  <a:gd name="T1" fmla="*/ 0 h 3"/>
                  <a:gd name="T2" fmla="*/ 16 w 2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8" name="Freeform 3095">
                <a:extLst>
                  <a:ext uri="{FF2B5EF4-FFF2-40B4-BE49-F238E27FC236}">
                    <a16:creationId xmlns:a16="http://schemas.microsoft.com/office/drawing/2014/main" id="{063BA232-1038-48C3-BC80-C521C4F7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109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69" name="Freeform 3096">
                <a:extLst>
                  <a:ext uri="{FF2B5EF4-FFF2-40B4-BE49-F238E27FC236}">
                    <a16:creationId xmlns:a16="http://schemas.microsoft.com/office/drawing/2014/main" id="{5B791260-A99D-4E2F-B81A-0992BF902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2027"/>
                <a:ext cx="7" cy="12"/>
              </a:xfrm>
              <a:custGeom>
                <a:avLst/>
                <a:gdLst>
                  <a:gd name="T0" fmla="*/ 16 w 4"/>
                  <a:gd name="T1" fmla="*/ 0 h 6"/>
                  <a:gd name="T2" fmla="*/ 7 w 4"/>
                  <a:gd name="T3" fmla="*/ 48 h 6"/>
                  <a:gd name="T4" fmla="*/ 21 w 4"/>
                  <a:gd name="T5" fmla="*/ 4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1" y="2"/>
                      <a:pt x="0" y="4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0" name="Freeform 3097">
                <a:extLst>
                  <a:ext uri="{FF2B5EF4-FFF2-40B4-BE49-F238E27FC236}">
                    <a16:creationId xmlns:a16="http://schemas.microsoft.com/office/drawing/2014/main" id="{BAF79DDB-1D1F-487F-ABE9-4C859EABF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982"/>
                <a:ext cx="19" cy="25"/>
              </a:xfrm>
              <a:custGeom>
                <a:avLst/>
                <a:gdLst>
                  <a:gd name="T0" fmla="*/ 21 w 10"/>
                  <a:gd name="T1" fmla="*/ 48 h 13"/>
                  <a:gd name="T2" fmla="*/ 15 w 10"/>
                  <a:gd name="T3" fmla="*/ 92 h 13"/>
                  <a:gd name="T4" fmla="*/ 8 w 10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3" y="7"/>
                    </a:moveTo>
                    <a:cubicBezTo>
                      <a:pt x="2" y="9"/>
                      <a:pt x="0" y="10"/>
                      <a:pt x="2" y="13"/>
                    </a:cubicBezTo>
                    <a:cubicBezTo>
                      <a:pt x="10" y="11"/>
                      <a:pt x="7" y="3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1" name="Freeform 3098">
                <a:extLst>
                  <a:ext uri="{FF2B5EF4-FFF2-40B4-BE49-F238E27FC236}">
                    <a16:creationId xmlns:a16="http://schemas.microsoft.com/office/drawing/2014/main" id="{FD7C79A4-6350-42F0-8675-D9D2A22FA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1939"/>
                <a:ext cx="9" cy="11"/>
              </a:xfrm>
              <a:custGeom>
                <a:avLst/>
                <a:gdLst>
                  <a:gd name="T0" fmla="*/ 0 w 5"/>
                  <a:gd name="T1" fmla="*/ 0 h 6"/>
                  <a:gd name="T2" fmla="*/ 23 w 5"/>
                  <a:gd name="T3" fmla="*/ 37 h 6"/>
                  <a:gd name="T4" fmla="*/ 16 w 5"/>
                  <a:gd name="T5" fmla="*/ 7 h 6"/>
                  <a:gd name="T6" fmla="*/ 7 w 5"/>
                  <a:gd name="T7" fmla="*/ 1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3"/>
                      <a:pt x="1" y="6"/>
                      <a:pt x="4" y="6"/>
                    </a:cubicBezTo>
                    <a:cubicBezTo>
                      <a:pt x="5" y="3"/>
                      <a:pt x="5" y="4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2" name="Freeform 3099">
                <a:extLst>
                  <a:ext uri="{FF2B5EF4-FFF2-40B4-BE49-F238E27FC236}">
                    <a16:creationId xmlns:a16="http://schemas.microsoft.com/office/drawing/2014/main" id="{88C03946-8DBC-4EC2-90CE-094117AC8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872"/>
                <a:ext cx="11" cy="16"/>
              </a:xfrm>
              <a:custGeom>
                <a:avLst/>
                <a:gdLst>
                  <a:gd name="T0" fmla="*/ 0 w 6"/>
                  <a:gd name="T1" fmla="*/ 40 h 8"/>
                  <a:gd name="T2" fmla="*/ 13 w 6"/>
                  <a:gd name="T3" fmla="*/ 64 h 8"/>
                  <a:gd name="T4" fmla="*/ 7 w 6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5"/>
                    </a:moveTo>
                    <a:cubicBezTo>
                      <a:pt x="0" y="7"/>
                      <a:pt x="1" y="7"/>
                      <a:pt x="2" y="8"/>
                    </a:cubicBezTo>
                    <a:cubicBezTo>
                      <a:pt x="6" y="4"/>
                      <a:pt x="3" y="0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3" name="Freeform 3100">
                <a:extLst>
                  <a:ext uri="{FF2B5EF4-FFF2-40B4-BE49-F238E27FC236}">
                    <a16:creationId xmlns:a16="http://schemas.microsoft.com/office/drawing/2014/main" id="{7BD48557-BB33-41A0-9884-EE603DB47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734"/>
                <a:ext cx="33" cy="34"/>
              </a:xfrm>
              <a:custGeom>
                <a:avLst/>
                <a:gdLst>
                  <a:gd name="T0" fmla="*/ 51 w 18"/>
                  <a:gd name="T1" fmla="*/ 96 h 17"/>
                  <a:gd name="T2" fmla="*/ 44 w 18"/>
                  <a:gd name="T3" fmla="*/ 136 h 17"/>
                  <a:gd name="T4" fmla="*/ 20 w 18"/>
                  <a:gd name="T5" fmla="*/ 104 h 17"/>
                  <a:gd name="T6" fmla="*/ 44 w 18"/>
                  <a:gd name="T7" fmla="*/ 112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8" y="12"/>
                    </a:moveTo>
                    <a:cubicBezTo>
                      <a:pt x="6" y="13"/>
                      <a:pt x="6" y="15"/>
                      <a:pt x="7" y="17"/>
                    </a:cubicBezTo>
                    <a:cubicBezTo>
                      <a:pt x="18" y="11"/>
                      <a:pt x="0" y="0"/>
                      <a:pt x="3" y="13"/>
                    </a:cubicBezTo>
                    <a:cubicBezTo>
                      <a:pt x="4" y="14"/>
                      <a:pt x="5" y="15"/>
                      <a:pt x="7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4" name="Freeform 3101">
                <a:extLst>
                  <a:ext uri="{FF2B5EF4-FFF2-40B4-BE49-F238E27FC236}">
                    <a16:creationId xmlns:a16="http://schemas.microsoft.com/office/drawing/2014/main" id="{47953979-D384-4BEE-8019-80B1438F7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1734"/>
                <a:ext cx="15" cy="18"/>
              </a:xfrm>
              <a:custGeom>
                <a:avLst/>
                <a:gdLst>
                  <a:gd name="T0" fmla="*/ 15 w 8"/>
                  <a:gd name="T1" fmla="*/ 48 h 9"/>
                  <a:gd name="T2" fmla="*/ 32 w 8"/>
                  <a:gd name="T3" fmla="*/ 72 h 9"/>
                  <a:gd name="T4" fmla="*/ 21 w 8"/>
                  <a:gd name="T5" fmla="*/ 0 h 9"/>
                  <a:gd name="T6" fmla="*/ 0 w 8"/>
                  <a:gd name="T7" fmla="*/ 4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2" y="6"/>
                    </a:moveTo>
                    <a:cubicBezTo>
                      <a:pt x="3" y="7"/>
                      <a:pt x="1" y="9"/>
                      <a:pt x="5" y="9"/>
                    </a:cubicBezTo>
                    <a:cubicBezTo>
                      <a:pt x="8" y="5"/>
                      <a:pt x="7" y="1"/>
                      <a:pt x="3" y="0"/>
                    </a:cubicBezTo>
                    <a:cubicBezTo>
                      <a:pt x="1" y="2"/>
                      <a:pt x="0" y="3"/>
                      <a:pt x="0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5" name="Freeform 3102">
                <a:extLst>
                  <a:ext uri="{FF2B5EF4-FFF2-40B4-BE49-F238E27FC236}">
                    <a16:creationId xmlns:a16="http://schemas.microsoft.com/office/drawing/2014/main" id="{F363D591-FBB4-4026-A018-9CD900D1F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1791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6" name="Freeform 3103">
                <a:extLst>
                  <a:ext uri="{FF2B5EF4-FFF2-40B4-BE49-F238E27FC236}">
                    <a16:creationId xmlns:a16="http://schemas.microsoft.com/office/drawing/2014/main" id="{6233ABC2-ECE3-415B-B914-59798941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1723"/>
                <a:ext cx="6" cy="9"/>
              </a:xfrm>
              <a:custGeom>
                <a:avLst/>
                <a:gdLst>
                  <a:gd name="T0" fmla="*/ 24 w 3"/>
                  <a:gd name="T1" fmla="*/ 16 h 5"/>
                  <a:gd name="T2" fmla="*/ 8 w 3"/>
                  <a:gd name="T3" fmla="*/ 0 h 5"/>
                  <a:gd name="T4" fmla="*/ 16 w 3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2" y="2"/>
                      <a:pt x="3" y="1"/>
                      <a:pt x="1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7" name="Freeform 3104">
                <a:extLst>
                  <a:ext uri="{FF2B5EF4-FFF2-40B4-BE49-F238E27FC236}">
                    <a16:creationId xmlns:a16="http://schemas.microsoft.com/office/drawing/2014/main" id="{9BDD1D94-5C48-4980-B07D-B2B43EBA2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658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24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8" name="Freeform 3105">
                <a:extLst>
                  <a:ext uri="{FF2B5EF4-FFF2-40B4-BE49-F238E27FC236}">
                    <a16:creationId xmlns:a16="http://schemas.microsoft.com/office/drawing/2014/main" id="{994D4B00-79F6-4E6C-9BF8-373D2B4EA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169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79" name="Freeform 3106">
                <a:extLst>
                  <a:ext uri="{FF2B5EF4-FFF2-40B4-BE49-F238E27FC236}">
                    <a16:creationId xmlns:a16="http://schemas.microsoft.com/office/drawing/2014/main" id="{7D056895-21EE-42C3-80B9-867D3CC26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0" y="1568"/>
                <a:ext cx="2" cy="7"/>
              </a:xfrm>
              <a:custGeom>
                <a:avLst/>
                <a:gdLst>
                  <a:gd name="T0" fmla="*/ 8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1" y="3"/>
                      <a:pt x="0" y="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0" name="Freeform 3107">
                <a:extLst>
                  <a:ext uri="{FF2B5EF4-FFF2-40B4-BE49-F238E27FC236}">
                    <a16:creationId xmlns:a16="http://schemas.microsoft.com/office/drawing/2014/main" id="{A40490B7-7F18-4C6C-98FA-8A320BB1C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491"/>
                <a:ext cx="7" cy="6"/>
              </a:xfrm>
              <a:custGeom>
                <a:avLst/>
                <a:gdLst>
                  <a:gd name="T0" fmla="*/ 0 w 4"/>
                  <a:gd name="T1" fmla="*/ 16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1" name="Freeform 3108">
                <a:extLst>
                  <a:ext uri="{FF2B5EF4-FFF2-40B4-BE49-F238E27FC236}">
                    <a16:creationId xmlns:a16="http://schemas.microsoft.com/office/drawing/2014/main" id="{A9AC3B72-82CB-4C58-9932-FB7362A3C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491"/>
                <a:ext cx="7" cy="6"/>
              </a:xfrm>
              <a:custGeom>
                <a:avLst/>
                <a:gdLst>
                  <a:gd name="T0" fmla="*/ 7 w 4"/>
                  <a:gd name="T1" fmla="*/ 24 h 3"/>
                  <a:gd name="T2" fmla="*/ 7 w 4"/>
                  <a:gd name="T3" fmla="*/ 0 h 3"/>
                  <a:gd name="T4" fmla="*/ 7 w 4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4" y="2"/>
                      <a:pt x="1" y="2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2" name="Freeform 3109">
                <a:extLst>
                  <a:ext uri="{FF2B5EF4-FFF2-40B4-BE49-F238E27FC236}">
                    <a16:creationId xmlns:a16="http://schemas.microsoft.com/office/drawing/2014/main" id="{CB30E70E-A009-4B59-B843-574E661E2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1428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3" name="Freeform 3110">
                <a:extLst>
                  <a:ext uri="{FF2B5EF4-FFF2-40B4-BE49-F238E27FC236}">
                    <a16:creationId xmlns:a16="http://schemas.microsoft.com/office/drawing/2014/main" id="{366C82C4-4352-455E-A913-FCFBD27CF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38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4" name="Freeform 3111">
                <a:extLst>
                  <a:ext uri="{FF2B5EF4-FFF2-40B4-BE49-F238E27FC236}">
                    <a16:creationId xmlns:a16="http://schemas.microsoft.com/office/drawing/2014/main" id="{3EEB3D64-EF8D-4A44-A006-13CEBB75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1348"/>
                <a:ext cx="7" cy="5"/>
              </a:xfrm>
              <a:custGeom>
                <a:avLst/>
                <a:gdLst>
                  <a:gd name="T0" fmla="*/ 0 w 4"/>
                  <a:gd name="T1" fmla="*/ 13 h 3"/>
                  <a:gd name="T2" fmla="*/ 21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2"/>
                      <a:pt x="2" y="0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5" name="Freeform 3112">
                <a:extLst>
                  <a:ext uri="{FF2B5EF4-FFF2-40B4-BE49-F238E27FC236}">
                    <a16:creationId xmlns:a16="http://schemas.microsoft.com/office/drawing/2014/main" id="{DB920DEC-A3FF-4617-B37C-8D3B66081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1395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6" name="Freeform 3113">
                <a:extLst>
                  <a:ext uri="{FF2B5EF4-FFF2-40B4-BE49-F238E27FC236}">
                    <a16:creationId xmlns:a16="http://schemas.microsoft.com/office/drawing/2014/main" id="{969BD85E-790B-41BE-9092-07B54A3DC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363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7" name="Freeform 3114">
                <a:extLst>
                  <a:ext uri="{FF2B5EF4-FFF2-40B4-BE49-F238E27FC236}">
                    <a16:creationId xmlns:a16="http://schemas.microsoft.com/office/drawing/2014/main" id="{0E82F969-05A2-4403-B7D0-4C9D8208B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644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8" name="Freeform 3115">
                <a:extLst>
                  <a:ext uri="{FF2B5EF4-FFF2-40B4-BE49-F238E27FC236}">
                    <a16:creationId xmlns:a16="http://schemas.microsoft.com/office/drawing/2014/main" id="{A8ECD3BE-F104-4CE1-BB14-BDAD76A91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611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13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2" y="1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89" name="Freeform 3116">
                <a:extLst>
                  <a:ext uri="{FF2B5EF4-FFF2-40B4-BE49-F238E27FC236}">
                    <a16:creationId xmlns:a16="http://schemas.microsoft.com/office/drawing/2014/main" id="{ADA181C5-9D0C-4708-B6AC-61BF8B5BC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1856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0" name="Freeform 3117">
                <a:extLst>
                  <a:ext uri="{FF2B5EF4-FFF2-40B4-BE49-F238E27FC236}">
                    <a16:creationId xmlns:a16="http://schemas.microsoft.com/office/drawing/2014/main" id="{20FC8A53-DC56-4993-8952-BCB166338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96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1" name="Freeform 3118">
                <a:extLst>
                  <a:ext uri="{FF2B5EF4-FFF2-40B4-BE49-F238E27FC236}">
                    <a16:creationId xmlns:a16="http://schemas.microsoft.com/office/drawing/2014/main" id="{6DB2142B-6828-402E-BCF4-6E11978A0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937"/>
                <a:ext cx="6" cy="2"/>
              </a:xfrm>
              <a:custGeom>
                <a:avLst/>
                <a:gdLst>
                  <a:gd name="T0" fmla="*/ 0 w 3"/>
                  <a:gd name="T1" fmla="*/ 8 h 1"/>
                  <a:gd name="T2" fmla="*/ 24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2" name="Freeform 3119">
                <a:extLst>
                  <a:ext uri="{FF2B5EF4-FFF2-40B4-BE49-F238E27FC236}">
                    <a16:creationId xmlns:a16="http://schemas.microsoft.com/office/drawing/2014/main" id="{24104E97-B7D0-435C-9BDB-BBEFE530C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314"/>
                <a:ext cx="1" cy="9"/>
              </a:xfrm>
              <a:custGeom>
                <a:avLst/>
                <a:gdLst>
                  <a:gd name="T0" fmla="*/ 0 w 1"/>
                  <a:gd name="T1" fmla="*/ 29 h 5"/>
                  <a:gd name="T2" fmla="*/ 1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3"/>
                      <a:pt x="0" y="2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3" name="Freeform 3120">
                <a:extLst>
                  <a:ext uri="{FF2B5EF4-FFF2-40B4-BE49-F238E27FC236}">
                    <a16:creationId xmlns:a16="http://schemas.microsoft.com/office/drawing/2014/main" id="{24F66A4E-946E-4157-A286-9AD0BF86E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176"/>
                <a:ext cx="9" cy="6"/>
              </a:xfrm>
              <a:custGeom>
                <a:avLst/>
                <a:gdLst>
                  <a:gd name="T0" fmla="*/ 29 w 5"/>
                  <a:gd name="T1" fmla="*/ 24 h 3"/>
                  <a:gd name="T2" fmla="*/ 0 w 5"/>
                  <a:gd name="T3" fmla="*/ 0 h 3"/>
                  <a:gd name="T4" fmla="*/ 7 w 5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1"/>
                      <a:pt x="2" y="1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4" name="Freeform 3121">
                <a:extLst>
                  <a:ext uri="{FF2B5EF4-FFF2-40B4-BE49-F238E27FC236}">
                    <a16:creationId xmlns:a16="http://schemas.microsoft.com/office/drawing/2014/main" id="{2E242ABD-3F67-48D4-AC79-CDC200117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259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5" name="Freeform 3122">
                <a:extLst>
                  <a:ext uri="{FF2B5EF4-FFF2-40B4-BE49-F238E27FC236}">
                    <a16:creationId xmlns:a16="http://schemas.microsoft.com/office/drawing/2014/main" id="{DA4CD436-8360-4F82-BD11-6ECEB7A2A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2208"/>
                <a:ext cx="6" cy="9"/>
              </a:xfrm>
              <a:custGeom>
                <a:avLst/>
                <a:gdLst>
                  <a:gd name="T0" fmla="*/ 16 w 3"/>
                  <a:gd name="T1" fmla="*/ 0 h 5"/>
                  <a:gd name="T2" fmla="*/ 8 w 3"/>
                  <a:gd name="T3" fmla="*/ 23 h 5"/>
                  <a:gd name="T4" fmla="*/ 24 w 3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3" y="5"/>
                      <a:pt x="2" y="4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6" name="Freeform 3123">
                <a:extLst>
                  <a:ext uri="{FF2B5EF4-FFF2-40B4-BE49-F238E27FC236}">
                    <a16:creationId xmlns:a16="http://schemas.microsoft.com/office/drawing/2014/main" id="{AAEB4E34-802A-4895-9D86-EF4CEDE7F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270"/>
                <a:ext cx="5" cy="1"/>
              </a:xfrm>
              <a:custGeom>
                <a:avLst/>
                <a:gdLst>
                  <a:gd name="T0" fmla="*/ 0 w 3"/>
                  <a:gd name="T1" fmla="*/ 0 h 1"/>
                  <a:gd name="T2" fmla="*/ 13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7" name="Freeform 3124">
                <a:extLst>
                  <a:ext uri="{FF2B5EF4-FFF2-40B4-BE49-F238E27FC236}">
                    <a16:creationId xmlns:a16="http://schemas.microsoft.com/office/drawing/2014/main" id="{CB814AD7-B6D0-4D4B-A6B1-852DA06DE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316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8" name="Freeform 3125">
                <a:extLst>
                  <a:ext uri="{FF2B5EF4-FFF2-40B4-BE49-F238E27FC236}">
                    <a16:creationId xmlns:a16="http://schemas.microsoft.com/office/drawing/2014/main" id="{8E30C119-181F-43DE-8BEF-E22D9D5F6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302"/>
                <a:ext cx="6" cy="10"/>
              </a:xfrm>
              <a:custGeom>
                <a:avLst/>
                <a:gdLst>
                  <a:gd name="T0" fmla="*/ 24 w 3"/>
                  <a:gd name="T1" fmla="*/ 40 h 5"/>
                  <a:gd name="T2" fmla="*/ 0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cubicBezTo>
                      <a:pt x="1" y="4"/>
                      <a:pt x="0" y="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99" name="Freeform 3126">
                <a:extLst>
                  <a:ext uri="{FF2B5EF4-FFF2-40B4-BE49-F238E27FC236}">
                    <a16:creationId xmlns:a16="http://schemas.microsoft.com/office/drawing/2014/main" id="{E72C90E3-42B7-4422-832E-15ACA8C01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251"/>
                <a:ext cx="10" cy="6"/>
              </a:xfrm>
              <a:custGeom>
                <a:avLst/>
                <a:gdLst>
                  <a:gd name="T0" fmla="*/ 8 w 5"/>
                  <a:gd name="T1" fmla="*/ 8 h 3"/>
                  <a:gd name="T2" fmla="*/ 8 w 5"/>
                  <a:gd name="T3" fmla="*/ 24 h 3"/>
                  <a:gd name="T4" fmla="*/ 16 w 5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1" y="0"/>
                      <a:pt x="0" y="2"/>
                      <a:pt x="1" y="3"/>
                    </a:cubicBezTo>
                    <a:cubicBezTo>
                      <a:pt x="5" y="2"/>
                      <a:pt x="2" y="1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0" name="Freeform 3127">
                <a:extLst>
                  <a:ext uri="{FF2B5EF4-FFF2-40B4-BE49-F238E27FC236}">
                    <a16:creationId xmlns:a16="http://schemas.microsoft.com/office/drawing/2014/main" id="{2A23BB38-8153-4ED0-88EF-AE329CB09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172"/>
                <a:ext cx="8" cy="18"/>
              </a:xfrm>
              <a:custGeom>
                <a:avLst/>
                <a:gdLst>
                  <a:gd name="T0" fmla="*/ 16 w 4"/>
                  <a:gd name="T1" fmla="*/ 72 h 9"/>
                  <a:gd name="T2" fmla="*/ 16 w 4"/>
                  <a:gd name="T3" fmla="*/ 0 h 9"/>
                  <a:gd name="T4" fmla="*/ 32 w 4"/>
                  <a:gd name="T5" fmla="*/ 4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cubicBezTo>
                      <a:pt x="0" y="6"/>
                      <a:pt x="0" y="2"/>
                      <a:pt x="2" y="0"/>
                    </a:cubicBezTo>
                    <a:cubicBezTo>
                      <a:pt x="4" y="1"/>
                      <a:pt x="4" y="3"/>
                      <a:pt x="4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1" name="Freeform 3128">
                <a:extLst>
                  <a:ext uri="{FF2B5EF4-FFF2-40B4-BE49-F238E27FC236}">
                    <a16:creationId xmlns:a16="http://schemas.microsoft.com/office/drawing/2014/main" id="{F67B60BD-F6D3-4E9A-9043-EDA06BDEF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184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2" name="Freeform 3129">
                <a:extLst>
                  <a:ext uri="{FF2B5EF4-FFF2-40B4-BE49-F238E27FC236}">
                    <a16:creationId xmlns:a16="http://schemas.microsoft.com/office/drawing/2014/main" id="{FE7DC481-5F00-4D05-AE7B-A93C8335E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229"/>
                <a:ext cx="6" cy="4"/>
              </a:xfrm>
              <a:custGeom>
                <a:avLst/>
                <a:gdLst>
                  <a:gd name="T0" fmla="*/ 24 w 3"/>
                  <a:gd name="T1" fmla="*/ 16 h 2"/>
                  <a:gd name="T2" fmla="*/ 1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3" name="Freeform 3130">
                <a:extLst>
                  <a:ext uri="{FF2B5EF4-FFF2-40B4-BE49-F238E27FC236}">
                    <a16:creationId xmlns:a16="http://schemas.microsoft.com/office/drawing/2014/main" id="{55038F34-27EF-4766-9832-904834A82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568"/>
                <a:ext cx="3" cy="3"/>
              </a:xfrm>
              <a:custGeom>
                <a:avLst/>
                <a:gdLst>
                  <a:gd name="T0" fmla="*/ 8 w 2"/>
                  <a:gd name="T1" fmla="*/ 5 h 2"/>
                  <a:gd name="T2" fmla="*/ 0 w 2"/>
                  <a:gd name="T3" fmla="*/ 5 h 2"/>
                  <a:gd name="T4" fmla="*/ 5 w 2"/>
                  <a:gd name="T5" fmla="*/ 5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4" name="Freeform 3131">
                <a:extLst>
                  <a:ext uri="{FF2B5EF4-FFF2-40B4-BE49-F238E27FC236}">
                    <a16:creationId xmlns:a16="http://schemas.microsoft.com/office/drawing/2014/main" id="{75C5AB37-E513-4D73-AB73-E74B69F11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750"/>
                <a:ext cx="43" cy="20"/>
              </a:xfrm>
              <a:custGeom>
                <a:avLst/>
                <a:gdLst>
                  <a:gd name="T0" fmla="*/ 39 w 23"/>
                  <a:gd name="T1" fmla="*/ 24 h 10"/>
                  <a:gd name="T2" fmla="*/ 39 w 23"/>
                  <a:gd name="T3" fmla="*/ 80 h 10"/>
                  <a:gd name="T4" fmla="*/ 45 w 23"/>
                  <a:gd name="T5" fmla="*/ 8 h 10"/>
                  <a:gd name="T6" fmla="*/ 13 w 23"/>
                  <a:gd name="T7" fmla="*/ 56 h 10"/>
                  <a:gd name="T8" fmla="*/ 97 w 23"/>
                  <a:gd name="T9" fmla="*/ 8 h 10"/>
                  <a:gd name="T10" fmla="*/ 92 w 23"/>
                  <a:gd name="T11" fmla="*/ 16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10">
                    <a:moveTo>
                      <a:pt x="6" y="3"/>
                    </a:moveTo>
                    <a:cubicBezTo>
                      <a:pt x="3" y="4"/>
                      <a:pt x="3" y="8"/>
                      <a:pt x="6" y="10"/>
                    </a:cubicBezTo>
                    <a:cubicBezTo>
                      <a:pt x="10" y="9"/>
                      <a:pt x="12" y="2"/>
                      <a:pt x="7" y="1"/>
                    </a:cubicBezTo>
                    <a:cubicBezTo>
                      <a:pt x="4" y="0"/>
                      <a:pt x="0" y="4"/>
                      <a:pt x="2" y="7"/>
                    </a:cubicBezTo>
                    <a:cubicBezTo>
                      <a:pt x="4" y="9"/>
                      <a:pt x="23" y="6"/>
                      <a:pt x="15" y="1"/>
                    </a:cubicBezTo>
                    <a:cubicBezTo>
                      <a:pt x="14" y="1"/>
                      <a:pt x="13" y="1"/>
                      <a:pt x="1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5" name="Freeform 3132">
                <a:extLst>
                  <a:ext uri="{FF2B5EF4-FFF2-40B4-BE49-F238E27FC236}">
                    <a16:creationId xmlns:a16="http://schemas.microsoft.com/office/drawing/2014/main" id="{B396BA01-993F-4A89-8716-89A9B2DDF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803"/>
                <a:ext cx="39" cy="59"/>
              </a:xfrm>
              <a:custGeom>
                <a:avLst/>
                <a:gdLst>
                  <a:gd name="T0" fmla="*/ 89 w 21"/>
                  <a:gd name="T1" fmla="*/ 92 h 30"/>
                  <a:gd name="T2" fmla="*/ 97 w 21"/>
                  <a:gd name="T3" fmla="*/ 108 h 30"/>
                  <a:gd name="T4" fmla="*/ 65 w 21"/>
                  <a:gd name="T5" fmla="*/ 116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0">
                    <a:moveTo>
                      <a:pt x="14" y="12"/>
                    </a:moveTo>
                    <a:cubicBezTo>
                      <a:pt x="3" y="4"/>
                      <a:pt x="10" y="30"/>
                      <a:pt x="15" y="14"/>
                    </a:cubicBezTo>
                    <a:cubicBezTo>
                      <a:pt x="21" y="0"/>
                      <a:pt x="0" y="10"/>
                      <a:pt x="10" y="1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6" name="Freeform 3133">
                <a:extLst>
                  <a:ext uri="{FF2B5EF4-FFF2-40B4-BE49-F238E27FC236}">
                    <a16:creationId xmlns:a16="http://schemas.microsoft.com/office/drawing/2014/main" id="{85695B26-6BA7-4CF1-9736-51209F26F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650"/>
                <a:ext cx="20" cy="18"/>
              </a:xfrm>
              <a:custGeom>
                <a:avLst/>
                <a:gdLst>
                  <a:gd name="T0" fmla="*/ 13 w 11"/>
                  <a:gd name="T1" fmla="*/ 16 h 9"/>
                  <a:gd name="T2" fmla="*/ 29 w 11"/>
                  <a:gd name="T3" fmla="*/ 64 h 9"/>
                  <a:gd name="T4" fmla="*/ 16 w 11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2" y="2"/>
                    </a:moveTo>
                    <a:cubicBezTo>
                      <a:pt x="0" y="5"/>
                      <a:pt x="1" y="9"/>
                      <a:pt x="5" y="8"/>
                    </a:cubicBezTo>
                    <a:cubicBezTo>
                      <a:pt x="11" y="6"/>
                      <a:pt x="7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7" name="Freeform 3134">
                <a:extLst>
                  <a:ext uri="{FF2B5EF4-FFF2-40B4-BE49-F238E27FC236}">
                    <a16:creationId xmlns:a16="http://schemas.microsoft.com/office/drawing/2014/main" id="{FBA2FDB8-D750-43AC-9B2A-DFD6E6BEE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1556"/>
                <a:ext cx="7" cy="12"/>
              </a:xfrm>
              <a:custGeom>
                <a:avLst/>
                <a:gdLst>
                  <a:gd name="T0" fmla="*/ 7 w 4"/>
                  <a:gd name="T1" fmla="*/ 48 h 6"/>
                  <a:gd name="T2" fmla="*/ 0 w 4"/>
                  <a:gd name="T3" fmla="*/ 8 h 6"/>
                  <a:gd name="T4" fmla="*/ 0 w 4"/>
                  <a:gd name="T5" fmla="*/ 48 h 6"/>
                  <a:gd name="T6" fmla="*/ 7 w 4"/>
                  <a:gd name="T7" fmla="*/ 0 h 6"/>
                  <a:gd name="T8" fmla="*/ 21 w 4"/>
                  <a:gd name="T9" fmla="*/ 32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6"/>
                    </a:moveTo>
                    <a:cubicBezTo>
                      <a:pt x="1" y="4"/>
                      <a:pt x="1" y="3"/>
                      <a:pt x="0" y="1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2" y="4"/>
                      <a:pt x="2" y="2"/>
                      <a:pt x="1" y="0"/>
                    </a:cubicBezTo>
                    <a:cubicBezTo>
                      <a:pt x="0" y="3"/>
                      <a:pt x="2" y="3"/>
                      <a:pt x="4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8" name="Freeform 3135">
                <a:extLst>
                  <a:ext uri="{FF2B5EF4-FFF2-40B4-BE49-F238E27FC236}">
                    <a16:creationId xmlns:a16="http://schemas.microsoft.com/office/drawing/2014/main" id="{3A80EC7D-568A-4F04-A676-92B9C3FF1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1550"/>
                <a:ext cx="15" cy="10"/>
              </a:xfrm>
              <a:custGeom>
                <a:avLst/>
                <a:gdLst>
                  <a:gd name="T0" fmla="*/ 39 w 8"/>
                  <a:gd name="T1" fmla="*/ 24 h 5"/>
                  <a:gd name="T2" fmla="*/ 39 w 8"/>
                  <a:gd name="T3" fmla="*/ 0 h 5"/>
                  <a:gd name="T4" fmla="*/ 0 w 8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6" y="3"/>
                    </a:moveTo>
                    <a:cubicBezTo>
                      <a:pt x="7" y="3"/>
                      <a:pt x="8" y="2"/>
                      <a:pt x="6" y="0"/>
                    </a:cubicBezTo>
                    <a:cubicBezTo>
                      <a:pt x="3" y="1"/>
                      <a:pt x="1" y="3"/>
                      <a:pt x="0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09" name="Freeform 3136">
                <a:extLst>
                  <a:ext uri="{FF2B5EF4-FFF2-40B4-BE49-F238E27FC236}">
                    <a16:creationId xmlns:a16="http://schemas.microsoft.com/office/drawing/2014/main" id="{3DC02573-EA44-42E4-8D6B-C7F0DCCED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566"/>
                <a:ext cx="15" cy="15"/>
              </a:xfrm>
              <a:custGeom>
                <a:avLst/>
                <a:gdLst>
                  <a:gd name="T0" fmla="*/ 21 w 8"/>
                  <a:gd name="T1" fmla="*/ 8 h 8"/>
                  <a:gd name="T2" fmla="*/ 8 w 8"/>
                  <a:gd name="T3" fmla="*/ 45 h 8"/>
                  <a:gd name="T4" fmla="*/ 39 w 8"/>
                  <a:gd name="T5" fmla="*/ 8 h 8"/>
                  <a:gd name="T6" fmla="*/ 15 w 8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1"/>
                    </a:moveTo>
                    <a:cubicBezTo>
                      <a:pt x="1" y="3"/>
                      <a:pt x="0" y="5"/>
                      <a:pt x="1" y="7"/>
                    </a:cubicBezTo>
                    <a:cubicBezTo>
                      <a:pt x="5" y="8"/>
                      <a:pt x="8" y="4"/>
                      <a:pt x="6" y="1"/>
                    </a:cubicBezTo>
                    <a:cubicBezTo>
                      <a:pt x="4" y="0"/>
                      <a:pt x="3" y="1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0" name="Freeform 3137">
                <a:extLst>
                  <a:ext uri="{FF2B5EF4-FFF2-40B4-BE49-F238E27FC236}">
                    <a16:creationId xmlns:a16="http://schemas.microsoft.com/office/drawing/2014/main" id="{698AA9A4-8172-495A-AFBC-E9425BE00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1615"/>
                <a:ext cx="10" cy="11"/>
              </a:xfrm>
              <a:custGeom>
                <a:avLst/>
                <a:gdLst>
                  <a:gd name="T0" fmla="*/ 32 w 5"/>
                  <a:gd name="T1" fmla="*/ 31 h 6"/>
                  <a:gd name="T2" fmla="*/ 0 w 5"/>
                  <a:gd name="T3" fmla="*/ 31 h 6"/>
                  <a:gd name="T4" fmla="*/ 24 w 5"/>
                  <a:gd name="T5" fmla="*/ 0 h 6"/>
                  <a:gd name="T6" fmla="*/ 40 w 5"/>
                  <a:gd name="T7" fmla="*/ 24 h 6"/>
                  <a:gd name="T8" fmla="*/ 0 w 5"/>
                  <a:gd name="T9" fmla="*/ 3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2" y="6"/>
                      <a:pt x="1" y="6"/>
                      <a:pt x="0" y="5"/>
                    </a:cubicBezTo>
                    <a:cubicBezTo>
                      <a:pt x="0" y="2"/>
                      <a:pt x="1" y="2"/>
                      <a:pt x="3" y="0"/>
                    </a:cubicBezTo>
                    <a:cubicBezTo>
                      <a:pt x="5" y="2"/>
                      <a:pt x="5" y="2"/>
                      <a:pt x="5" y="4"/>
                    </a:cubicBezTo>
                    <a:cubicBezTo>
                      <a:pt x="4" y="5"/>
                      <a:pt x="2" y="6"/>
                      <a:pt x="0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1" name="Freeform 3138">
                <a:extLst>
                  <a:ext uri="{FF2B5EF4-FFF2-40B4-BE49-F238E27FC236}">
                    <a16:creationId xmlns:a16="http://schemas.microsoft.com/office/drawing/2014/main" id="{1C33FA3A-9D6C-4EE4-9EC6-B33110AA3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870"/>
                <a:ext cx="15" cy="16"/>
              </a:xfrm>
              <a:custGeom>
                <a:avLst/>
                <a:gdLst>
                  <a:gd name="T0" fmla="*/ 28 w 8"/>
                  <a:gd name="T1" fmla="*/ 40 h 8"/>
                  <a:gd name="T2" fmla="*/ 0 w 8"/>
                  <a:gd name="T3" fmla="*/ 64 h 8"/>
                  <a:gd name="T4" fmla="*/ 53 w 8"/>
                  <a:gd name="T5" fmla="*/ 16 h 8"/>
                  <a:gd name="T6" fmla="*/ 28 w 8"/>
                  <a:gd name="T7" fmla="*/ 24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4" y="5"/>
                    </a:moveTo>
                    <a:cubicBezTo>
                      <a:pt x="2" y="6"/>
                      <a:pt x="0" y="5"/>
                      <a:pt x="0" y="8"/>
                    </a:cubicBezTo>
                    <a:cubicBezTo>
                      <a:pt x="3" y="7"/>
                      <a:pt x="6" y="4"/>
                      <a:pt x="8" y="2"/>
                    </a:cubicBezTo>
                    <a:cubicBezTo>
                      <a:pt x="6" y="0"/>
                      <a:pt x="5" y="1"/>
                      <a:pt x="4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2" name="Freeform 3139">
                <a:extLst>
                  <a:ext uri="{FF2B5EF4-FFF2-40B4-BE49-F238E27FC236}">
                    <a16:creationId xmlns:a16="http://schemas.microsoft.com/office/drawing/2014/main" id="{9DE0591E-A9FD-45EF-8340-6136A1696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505"/>
                <a:ext cx="5" cy="9"/>
              </a:xfrm>
              <a:custGeom>
                <a:avLst/>
                <a:gdLst>
                  <a:gd name="T0" fmla="*/ 0 w 3"/>
                  <a:gd name="T1" fmla="*/ 13 h 5"/>
                  <a:gd name="T2" fmla="*/ 0 w 3"/>
                  <a:gd name="T3" fmla="*/ 23 h 5"/>
                  <a:gd name="T4" fmla="*/ 13 w 3"/>
                  <a:gd name="T5" fmla="*/ 13 h 5"/>
                  <a:gd name="T6" fmla="*/ 0 w 3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1" y="3"/>
                      <a:pt x="1" y="5"/>
                      <a:pt x="3" y="2"/>
                    </a:cubicBezTo>
                    <a:cubicBezTo>
                      <a:pt x="0" y="0"/>
                      <a:pt x="0" y="3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3" name="Freeform 3140">
                <a:extLst>
                  <a:ext uri="{FF2B5EF4-FFF2-40B4-BE49-F238E27FC236}">
                    <a16:creationId xmlns:a16="http://schemas.microsoft.com/office/drawing/2014/main" id="{44105DD9-549F-49B0-B5FE-76CFB82BF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349"/>
                <a:ext cx="6" cy="10"/>
              </a:xfrm>
              <a:custGeom>
                <a:avLst/>
                <a:gdLst>
                  <a:gd name="T0" fmla="*/ 0 w 3"/>
                  <a:gd name="T1" fmla="*/ 0 h 5"/>
                  <a:gd name="T2" fmla="*/ 8 w 3"/>
                  <a:gd name="T3" fmla="*/ 40 h 5"/>
                  <a:gd name="T4" fmla="*/ 16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4"/>
                      <a:pt x="1" y="5"/>
                    </a:cubicBezTo>
                    <a:cubicBezTo>
                      <a:pt x="3" y="4"/>
                      <a:pt x="3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4" name="Freeform 3141">
                <a:extLst>
                  <a:ext uri="{FF2B5EF4-FFF2-40B4-BE49-F238E27FC236}">
                    <a16:creationId xmlns:a16="http://schemas.microsoft.com/office/drawing/2014/main" id="{27E16777-F987-4D78-8827-884041F4B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373"/>
                <a:ext cx="2" cy="7"/>
              </a:xfrm>
              <a:custGeom>
                <a:avLst/>
                <a:gdLst>
                  <a:gd name="T0" fmla="*/ 8 w 1"/>
                  <a:gd name="T1" fmla="*/ 21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5" name="Freeform 3142">
                <a:extLst>
                  <a:ext uri="{FF2B5EF4-FFF2-40B4-BE49-F238E27FC236}">
                    <a16:creationId xmlns:a16="http://schemas.microsoft.com/office/drawing/2014/main" id="{A57003B7-4D81-421D-AC56-04925DFB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290"/>
                <a:ext cx="17" cy="20"/>
              </a:xfrm>
              <a:custGeom>
                <a:avLst/>
                <a:gdLst>
                  <a:gd name="T0" fmla="*/ 40 w 9"/>
                  <a:gd name="T1" fmla="*/ 0 h 10"/>
                  <a:gd name="T2" fmla="*/ 28 w 9"/>
                  <a:gd name="T3" fmla="*/ 64 h 10"/>
                  <a:gd name="T4" fmla="*/ 60 w 9"/>
                  <a:gd name="T5" fmla="*/ 4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6" y="0"/>
                    </a:moveTo>
                    <a:cubicBezTo>
                      <a:pt x="1" y="0"/>
                      <a:pt x="0" y="6"/>
                      <a:pt x="4" y="8"/>
                    </a:cubicBezTo>
                    <a:cubicBezTo>
                      <a:pt x="6" y="10"/>
                      <a:pt x="9" y="7"/>
                      <a:pt x="9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6" name="Freeform 3143">
                <a:extLst>
                  <a:ext uri="{FF2B5EF4-FFF2-40B4-BE49-F238E27FC236}">
                    <a16:creationId xmlns:a16="http://schemas.microsoft.com/office/drawing/2014/main" id="{0DBA2593-763F-4D9C-B8B4-948B7C13A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298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7" name="Freeform 3144">
                <a:extLst>
                  <a:ext uri="{FF2B5EF4-FFF2-40B4-BE49-F238E27FC236}">
                    <a16:creationId xmlns:a16="http://schemas.microsoft.com/office/drawing/2014/main" id="{BEADB3CE-BC3A-4E5E-A978-3F789D885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2312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29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0"/>
                      <a:pt x="4" y="1"/>
                      <a:pt x="5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8" name="Freeform 3145">
                <a:extLst>
                  <a:ext uri="{FF2B5EF4-FFF2-40B4-BE49-F238E27FC236}">
                    <a16:creationId xmlns:a16="http://schemas.microsoft.com/office/drawing/2014/main" id="{F5C94BA1-F620-471E-8426-E7D3093E5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2384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19" name="Freeform 3146">
                <a:extLst>
                  <a:ext uri="{FF2B5EF4-FFF2-40B4-BE49-F238E27FC236}">
                    <a16:creationId xmlns:a16="http://schemas.microsoft.com/office/drawing/2014/main" id="{90725EDD-3AA7-4FA6-97DE-7F253153B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2345"/>
                <a:ext cx="7" cy="6"/>
              </a:xfrm>
              <a:custGeom>
                <a:avLst/>
                <a:gdLst>
                  <a:gd name="T0" fmla="*/ 7 w 4"/>
                  <a:gd name="T1" fmla="*/ 8 h 3"/>
                  <a:gd name="T2" fmla="*/ 0 w 4"/>
                  <a:gd name="T3" fmla="*/ 16 h 3"/>
                  <a:gd name="T4" fmla="*/ 21 w 4"/>
                  <a:gd name="T5" fmla="*/ 8 h 3"/>
                  <a:gd name="T6" fmla="*/ 12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2" y="3"/>
                      <a:pt x="4" y="2"/>
                      <a:pt x="4" y="1"/>
                    </a:cubicBezTo>
                    <a:cubicBezTo>
                      <a:pt x="3" y="0"/>
                      <a:pt x="3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0" name="Freeform 3147">
                <a:extLst>
                  <a:ext uri="{FF2B5EF4-FFF2-40B4-BE49-F238E27FC236}">
                    <a16:creationId xmlns:a16="http://schemas.microsoft.com/office/drawing/2014/main" id="{BDECBBB7-FBB3-411D-A789-A383FE4DF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2335"/>
                <a:ext cx="6" cy="6"/>
              </a:xfrm>
              <a:custGeom>
                <a:avLst/>
                <a:gdLst>
                  <a:gd name="T0" fmla="*/ 0 w 3"/>
                  <a:gd name="T1" fmla="*/ 8 h 3"/>
                  <a:gd name="T2" fmla="*/ 24 w 3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0"/>
                      <a:pt x="2" y="1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1" name="Freeform 3148">
                <a:extLst>
                  <a:ext uri="{FF2B5EF4-FFF2-40B4-BE49-F238E27FC236}">
                    <a16:creationId xmlns:a16="http://schemas.microsoft.com/office/drawing/2014/main" id="{545A6725-D888-4FDC-B32F-4D2EC81F5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2378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16 w 2"/>
                  <a:gd name="T3" fmla="*/ 16 h 2"/>
                  <a:gd name="T4" fmla="*/ 0 w 2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2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2" name="Freeform 3149">
                <a:extLst>
                  <a:ext uri="{FF2B5EF4-FFF2-40B4-BE49-F238E27FC236}">
                    <a16:creationId xmlns:a16="http://schemas.microsoft.com/office/drawing/2014/main" id="{860D541B-2BE9-4583-B30C-A66A70AC0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206"/>
                <a:ext cx="57" cy="43"/>
              </a:xfrm>
              <a:custGeom>
                <a:avLst/>
                <a:gdLst>
                  <a:gd name="T0" fmla="*/ 162 w 31"/>
                  <a:gd name="T1" fmla="*/ 16 h 22"/>
                  <a:gd name="T2" fmla="*/ 149 w 31"/>
                  <a:gd name="T3" fmla="*/ 84 h 22"/>
                  <a:gd name="T4" fmla="*/ 132 w 31"/>
                  <a:gd name="T5" fmla="*/ 16 h 22"/>
                  <a:gd name="T6" fmla="*/ 97 w 31"/>
                  <a:gd name="T7" fmla="*/ 88 h 22"/>
                  <a:gd name="T8" fmla="*/ 132 w 31"/>
                  <a:gd name="T9" fmla="*/ 84 h 22"/>
                  <a:gd name="T10" fmla="*/ 68 w 31"/>
                  <a:gd name="T11" fmla="*/ 127 h 22"/>
                  <a:gd name="T12" fmla="*/ 142 w 31"/>
                  <a:gd name="T13" fmla="*/ 61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2">
                    <a:moveTo>
                      <a:pt x="26" y="2"/>
                    </a:moveTo>
                    <a:cubicBezTo>
                      <a:pt x="23" y="4"/>
                      <a:pt x="23" y="8"/>
                      <a:pt x="24" y="11"/>
                    </a:cubicBezTo>
                    <a:cubicBezTo>
                      <a:pt x="31" y="10"/>
                      <a:pt x="28" y="0"/>
                      <a:pt x="21" y="2"/>
                    </a:cubicBezTo>
                    <a:cubicBezTo>
                      <a:pt x="18" y="3"/>
                      <a:pt x="13" y="9"/>
                      <a:pt x="16" y="12"/>
                    </a:cubicBezTo>
                    <a:cubicBezTo>
                      <a:pt x="17" y="14"/>
                      <a:pt x="21" y="14"/>
                      <a:pt x="21" y="11"/>
                    </a:cubicBezTo>
                    <a:cubicBezTo>
                      <a:pt x="21" y="3"/>
                      <a:pt x="0" y="9"/>
                      <a:pt x="11" y="17"/>
                    </a:cubicBezTo>
                    <a:cubicBezTo>
                      <a:pt x="20" y="22"/>
                      <a:pt x="23" y="14"/>
                      <a:pt x="23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3" name="Freeform 3150">
                <a:extLst>
                  <a:ext uri="{FF2B5EF4-FFF2-40B4-BE49-F238E27FC236}">
                    <a16:creationId xmlns:a16="http://schemas.microsoft.com/office/drawing/2014/main" id="{E98EC7C1-A020-4A97-A9E0-90DCF0498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245"/>
                <a:ext cx="7" cy="16"/>
              </a:xfrm>
              <a:custGeom>
                <a:avLst/>
                <a:gdLst>
                  <a:gd name="T0" fmla="*/ 7 w 4"/>
                  <a:gd name="T1" fmla="*/ 0 h 8"/>
                  <a:gd name="T2" fmla="*/ 7 w 4"/>
                  <a:gd name="T3" fmla="*/ 64 h 8"/>
                  <a:gd name="T4" fmla="*/ 16 w 4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1" y="0"/>
                    </a:moveTo>
                    <a:cubicBezTo>
                      <a:pt x="0" y="3"/>
                      <a:pt x="0" y="5"/>
                      <a:pt x="1" y="8"/>
                    </a:cubicBezTo>
                    <a:cubicBezTo>
                      <a:pt x="4" y="7"/>
                      <a:pt x="4" y="5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4" name="Freeform 3151">
                <a:extLst>
                  <a:ext uri="{FF2B5EF4-FFF2-40B4-BE49-F238E27FC236}">
                    <a16:creationId xmlns:a16="http://schemas.microsoft.com/office/drawing/2014/main" id="{9060AF97-67C3-41E4-B347-920C190DD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742"/>
                <a:ext cx="22" cy="30"/>
              </a:xfrm>
              <a:custGeom>
                <a:avLst/>
                <a:gdLst>
                  <a:gd name="T0" fmla="*/ 57 w 12"/>
                  <a:gd name="T1" fmla="*/ 48 h 15"/>
                  <a:gd name="T2" fmla="*/ 37 w 12"/>
                  <a:gd name="T3" fmla="*/ 104 h 15"/>
                  <a:gd name="T4" fmla="*/ 51 w 12"/>
                  <a:gd name="T5" fmla="*/ 4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9" y="6"/>
                    </a:moveTo>
                    <a:cubicBezTo>
                      <a:pt x="4" y="0"/>
                      <a:pt x="0" y="11"/>
                      <a:pt x="6" y="13"/>
                    </a:cubicBezTo>
                    <a:cubicBezTo>
                      <a:pt x="12" y="15"/>
                      <a:pt x="11" y="7"/>
                      <a:pt x="8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5" name="Freeform 3152">
                <a:extLst>
                  <a:ext uri="{FF2B5EF4-FFF2-40B4-BE49-F238E27FC236}">
                    <a16:creationId xmlns:a16="http://schemas.microsoft.com/office/drawing/2014/main" id="{E467BC33-1E27-4288-87C7-C188CF9C3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1709"/>
                <a:ext cx="29" cy="20"/>
              </a:xfrm>
              <a:custGeom>
                <a:avLst/>
                <a:gdLst>
                  <a:gd name="T0" fmla="*/ 16 w 16"/>
                  <a:gd name="T1" fmla="*/ 32 h 10"/>
                  <a:gd name="T2" fmla="*/ 13 w 16"/>
                  <a:gd name="T3" fmla="*/ 24 h 10"/>
                  <a:gd name="T4" fmla="*/ 53 w 16"/>
                  <a:gd name="T5" fmla="*/ 0 h 10"/>
                  <a:gd name="T6" fmla="*/ 96 w 16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3" y="4"/>
                    </a:moveTo>
                    <a:cubicBezTo>
                      <a:pt x="3" y="4"/>
                      <a:pt x="3" y="4"/>
                      <a:pt x="2" y="3"/>
                    </a:cubicBezTo>
                    <a:cubicBezTo>
                      <a:pt x="0" y="10"/>
                      <a:pt x="12" y="6"/>
                      <a:pt x="9" y="0"/>
                    </a:cubicBezTo>
                    <a:cubicBezTo>
                      <a:pt x="11" y="2"/>
                      <a:pt x="14" y="2"/>
                      <a:pt x="16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6" name="Freeform 3153">
                <a:extLst>
                  <a:ext uri="{FF2B5EF4-FFF2-40B4-BE49-F238E27FC236}">
                    <a16:creationId xmlns:a16="http://schemas.microsoft.com/office/drawing/2014/main" id="{0EB36BCB-318B-4013-A04E-82B4E4EC0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874"/>
                <a:ext cx="28" cy="25"/>
              </a:xfrm>
              <a:custGeom>
                <a:avLst/>
                <a:gdLst>
                  <a:gd name="T0" fmla="*/ 39 w 15"/>
                  <a:gd name="T1" fmla="*/ 29 h 13"/>
                  <a:gd name="T2" fmla="*/ 24 w 15"/>
                  <a:gd name="T3" fmla="*/ 15 h 13"/>
                  <a:gd name="T4" fmla="*/ 77 w 15"/>
                  <a:gd name="T5" fmla="*/ 77 h 13"/>
                  <a:gd name="T6" fmla="*/ 45 w 15"/>
                  <a:gd name="T7" fmla="*/ 3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6" y="4"/>
                    </a:moveTo>
                    <a:cubicBezTo>
                      <a:pt x="6" y="3"/>
                      <a:pt x="5" y="3"/>
                      <a:pt x="4" y="2"/>
                    </a:cubicBezTo>
                    <a:cubicBezTo>
                      <a:pt x="0" y="6"/>
                      <a:pt x="9" y="13"/>
                      <a:pt x="12" y="11"/>
                    </a:cubicBezTo>
                    <a:cubicBezTo>
                      <a:pt x="15" y="8"/>
                      <a:pt x="10" y="0"/>
                      <a:pt x="7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7" name="Freeform 3154">
                <a:extLst>
                  <a:ext uri="{FF2B5EF4-FFF2-40B4-BE49-F238E27FC236}">
                    <a16:creationId xmlns:a16="http://schemas.microsoft.com/office/drawing/2014/main" id="{A7382186-488C-4442-8E73-BB3F2913C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952"/>
                <a:ext cx="18" cy="26"/>
              </a:xfrm>
              <a:custGeom>
                <a:avLst/>
                <a:gdLst>
                  <a:gd name="T0" fmla="*/ 16 w 10"/>
                  <a:gd name="T1" fmla="*/ 16 h 13"/>
                  <a:gd name="T2" fmla="*/ 13 w 10"/>
                  <a:gd name="T3" fmla="*/ 8 h 13"/>
                  <a:gd name="T4" fmla="*/ 29 w 10"/>
                  <a:gd name="T5" fmla="*/ 104 h 13"/>
                  <a:gd name="T6" fmla="*/ 16 w 10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3" y="2"/>
                    </a:moveTo>
                    <a:cubicBezTo>
                      <a:pt x="2" y="2"/>
                      <a:pt x="2" y="2"/>
                      <a:pt x="2" y="1"/>
                    </a:cubicBezTo>
                    <a:cubicBezTo>
                      <a:pt x="0" y="4"/>
                      <a:pt x="0" y="13"/>
                      <a:pt x="5" y="13"/>
                    </a:cubicBezTo>
                    <a:cubicBezTo>
                      <a:pt x="10" y="12"/>
                      <a:pt x="5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8" name="Freeform 3155">
                <a:extLst>
                  <a:ext uri="{FF2B5EF4-FFF2-40B4-BE49-F238E27FC236}">
                    <a16:creationId xmlns:a16="http://schemas.microsoft.com/office/drawing/2014/main" id="{FCBF230A-8BC7-4374-A164-E05ABD456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056"/>
                <a:ext cx="8" cy="8"/>
              </a:xfrm>
              <a:custGeom>
                <a:avLst/>
                <a:gdLst>
                  <a:gd name="T0" fmla="*/ 24 w 4"/>
                  <a:gd name="T1" fmla="*/ 16 h 4"/>
                  <a:gd name="T2" fmla="*/ 24 w 4"/>
                  <a:gd name="T3" fmla="*/ 8 h 4"/>
                  <a:gd name="T4" fmla="*/ 32 w 4"/>
                  <a:gd name="T5" fmla="*/ 24 h 4"/>
                  <a:gd name="T6" fmla="*/ 0 w 4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0"/>
                      <a:pt x="0" y="1"/>
                      <a:pt x="0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29" name="Freeform 3156">
                <a:extLst>
                  <a:ext uri="{FF2B5EF4-FFF2-40B4-BE49-F238E27FC236}">
                    <a16:creationId xmlns:a16="http://schemas.microsoft.com/office/drawing/2014/main" id="{E50C09A6-F07D-40A6-AD05-C5DF4C50C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49"/>
                <a:ext cx="9" cy="4"/>
              </a:xfrm>
              <a:custGeom>
                <a:avLst/>
                <a:gdLst>
                  <a:gd name="T0" fmla="*/ 7 w 5"/>
                  <a:gd name="T1" fmla="*/ 8 h 2"/>
                  <a:gd name="T2" fmla="*/ 7 w 5"/>
                  <a:gd name="T3" fmla="*/ 16 h 2"/>
                  <a:gd name="T4" fmla="*/ 29 w 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4" y="1"/>
                      <a:pt x="5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0" name="Freeform 3157">
                <a:extLst>
                  <a:ext uri="{FF2B5EF4-FFF2-40B4-BE49-F238E27FC236}">
                    <a16:creationId xmlns:a16="http://schemas.microsoft.com/office/drawing/2014/main" id="{C75E0C14-D25A-4D23-8021-D6C365483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2180"/>
                <a:ext cx="4" cy="8"/>
              </a:xfrm>
              <a:custGeom>
                <a:avLst/>
                <a:gdLst>
                  <a:gd name="T0" fmla="*/ 0 w 2"/>
                  <a:gd name="T1" fmla="*/ 24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3"/>
                    </a:moveTo>
                    <a:cubicBezTo>
                      <a:pt x="1" y="4"/>
                      <a:pt x="1" y="2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1" name="Freeform 3158">
                <a:extLst>
                  <a:ext uri="{FF2B5EF4-FFF2-40B4-BE49-F238E27FC236}">
                    <a16:creationId xmlns:a16="http://schemas.microsoft.com/office/drawing/2014/main" id="{42BA8276-AB1D-45F5-A9CA-BDECCB2FB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1927"/>
                <a:ext cx="7" cy="6"/>
              </a:xfrm>
              <a:custGeom>
                <a:avLst/>
                <a:gdLst>
                  <a:gd name="T0" fmla="*/ 0 w 4"/>
                  <a:gd name="T1" fmla="*/ 0 h 3"/>
                  <a:gd name="T2" fmla="*/ 21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4" y="1"/>
                      <a:pt x="4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2" name="Freeform 3159">
                <a:extLst>
                  <a:ext uri="{FF2B5EF4-FFF2-40B4-BE49-F238E27FC236}">
                    <a16:creationId xmlns:a16="http://schemas.microsoft.com/office/drawing/2014/main" id="{648DCDB2-2D72-484E-BA25-3274503D3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1835"/>
                <a:ext cx="11" cy="13"/>
              </a:xfrm>
              <a:custGeom>
                <a:avLst/>
                <a:gdLst>
                  <a:gd name="T0" fmla="*/ 24 w 6"/>
                  <a:gd name="T1" fmla="*/ 20 h 7"/>
                  <a:gd name="T2" fmla="*/ 7 w 6"/>
                  <a:gd name="T3" fmla="*/ 45 h 7"/>
                  <a:gd name="T4" fmla="*/ 13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3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5" y="7"/>
                      <a:pt x="6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3" name="Freeform 3160">
                <a:extLst>
                  <a:ext uri="{FF2B5EF4-FFF2-40B4-BE49-F238E27FC236}">
                    <a16:creationId xmlns:a16="http://schemas.microsoft.com/office/drawing/2014/main" id="{F97C3CDE-A41C-4214-A310-62372FB50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697"/>
                <a:ext cx="15" cy="18"/>
              </a:xfrm>
              <a:custGeom>
                <a:avLst/>
                <a:gdLst>
                  <a:gd name="T0" fmla="*/ 8 w 8"/>
                  <a:gd name="T1" fmla="*/ 48 h 9"/>
                  <a:gd name="T2" fmla="*/ 0 w 8"/>
                  <a:gd name="T3" fmla="*/ 56 h 9"/>
                  <a:gd name="T4" fmla="*/ 53 w 8"/>
                  <a:gd name="T5" fmla="*/ 40 h 9"/>
                  <a:gd name="T6" fmla="*/ 15 w 8"/>
                  <a:gd name="T7" fmla="*/ 7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1" y="6"/>
                    </a:moveTo>
                    <a:cubicBezTo>
                      <a:pt x="1" y="6"/>
                      <a:pt x="1" y="7"/>
                      <a:pt x="0" y="7"/>
                    </a:cubicBezTo>
                    <a:cubicBezTo>
                      <a:pt x="3" y="5"/>
                      <a:pt x="5" y="2"/>
                      <a:pt x="8" y="5"/>
                    </a:cubicBezTo>
                    <a:cubicBezTo>
                      <a:pt x="5" y="0"/>
                      <a:pt x="1" y="6"/>
                      <a:pt x="2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4" name="Freeform 3161">
                <a:extLst>
                  <a:ext uri="{FF2B5EF4-FFF2-40B4-BE49-F238E27FC236}">
                    <a16:creationId xmlns:a16="http://schemas.microsoft.com/office/drawing/2014/main" id="{FC157B1E-F863-4F9F-8AB0-990B5EE09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560"/>
                <a:ext cx="16" cy="21"/>
              </a:xfrm>
              <a:custGeom>
                <a:avLst/>
                <a:gdLst>
                  <a:gd name="T0" fmla="*/ 28 w 9"/>
                  <a:gd name="T1" fmla="*/ 29 h 11"/>
                  <a:gd name="T2" fmla="*/ 7 w 9"/>
                  <a:gd name="T3" fmla="*/ 69 h 11"/>
                  <a:gd name="T4" fmla="*/ 12 w 9"/>
                  <a:gd name="T5" fmla="*/ 3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5" y="4"/>
                    </a:moveTo>
                    <a:cubicBezTo>
                      <a:pt x="3" y="5"/>
                      <a:pt x="0" y="7"/>
                      <a:pt x="1" y="10"/>
                    </a:cubicBezTo>
                    <a:cubicBezTo>
                      <a:pt x="9" y="11"/>
                      <a:pt x="3" y="0"/>
                      <a:pt x="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5" name="Freeform 3162">
                <a:extLst>
                  <a:ext uri="{FF2B5EF4-FFF2-40B4-BE49-F238E27FC236}">
                    <a16:creationId xmlns:a16="http://schemas.microsoft.com/office/drawing/2014/main" id="{59C79C96-BD8E-4EAA-83FE-6F34C9225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491"/>
                <a:ext cx="8" cy="14"/>
              </a:xfrm>
              <a:custGeom>
                <a:avLst/>
                <a:gdLst>
                  <a:gd name="T0" fmla="*/ 0 w 4"/>
                  <a:gd name="T1" fmla="*/ 56 h 7"/>
                  <a:gd name="T2" fmla="*/ 32 w 4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0" y="7"/>
                    </a:moveTo>
                    <a:cubicBezTo>
                      <a:pt x="1" y="5"/>
                      <a:pt x="0" y="1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6" name="Freeform 3163">
                <a:extLst>
                  <a:ext uri="{FF2B5EF4-FFF2-40B4-BE49-F238E27FC236}">
                    <a16:creationId xmlns:a16="http://schemas.microsoft.com/office/drawing/2014/main" id="{AC108DAE-C450-44E1-8A06-4B5E576EF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619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7" name="Freeform 3164">
                <a:extLst>
                  <a:ext uri="{FF2B5EF4-FFF2-40B4-BE49-F238E27FC236}">
                    <a16:creationId xmlns:a16="http://schemas.microsoft.com/office/drawing/2014/main" id="{ED2B304D-972C-419B-A7D4-1E3DDD317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534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13 w 3"/>
                  <a:gd name="T3" fmla="*/ 0 h 2"/>
                  <a:gd name="T4" fmla="*/ 5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2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8" name="Freeform 3165">
                <a:extLst>
                  <a:ext uri="{FF2B5EF4-FFF2-40B4-BE49-F238E27FC236}">
                    <a16:creationId xmlns:a16="http://schemas.microsoft.com/office/drawing/2014/main" id="{1A874D2B-CE01-4727-868A-F873E709C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471"/>
                <a:ext cx="2" cy="8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32 h 4"/>
                  <a:gd name="T4" fmla="*/ 8 w 1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1" y="3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39" name="Freeform 3166">
                <a:extLst>
                  <a:ext uri="{FF2B5EF4-FFF2-40B4-BE49-F238E27FC236}">
                    <a16:creationId xmlns:a16="http://schemas.microsoft.com/office/drawing/2014/main" id="{1BD12F0C-B1D8-4352-9A83-DDB0BC4D8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371"/>
                <a:ext cx="8" cy="6"/>
              </a:xfrm>
              <a:custGeom>
                <a:avLst/>
                <a:gdLst>
                  <a:gd name="T0" fmla="*/ 16 w 4"/>
                  <a:gd name="T1" fmla="*/ 24 h 3"/>
                  <a:gd name="T2" fmla="*/ 32 w 4"/>
                  <a:gd name="T3" fmla="*/ 16 h 3"/>
                  <a:gd name="T4" fmla="*/ 16 w 4"/>
                  <a:gd name="T5" fmla="*/ 0 h 3"/>
                  <a:gd name="T6" fmla="*/ 0 w 4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3" y="3"/>
                      <a:pt x="4" y="3"/>
                      <a:pt x="4" y="2"/>
                    </a:cubicBezTo>
                    <a:cubicBezTo>
                      <a:pt x="4" y="1"/>
                      <a:pt x="3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0" name="Freeform 3167">
                <a:extLst>
                  <a:ext uri="{FF2B5EF4-FFF2-40B4-BE49-F238E27FC236}">
                    <a16:creationId xmlns:a16="http://schemas.microsoft.com/office/drawing/2014/main" id="{F5976135-EF85-4740-844F-E835C48EC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1405"/>
                <a:ext cx="3" cy="5"/>
              </a:xfrm>
              <a:custGeom>
                <a:avLst/>
                <a:gdLst>
                  <a:gd name="T0" fmla="*/ 5 w 2"/>
                  <a:gd name="T1" fmla="*/ 5 h 3"/>
                  <a:gd name="T2" fmla="*/ 5 w 2"/>
                  <a:gd name="T3" fmla="*/ 13 h 3"/>
                  <a:gd name="T4" fmla="*/ 8 w 2"/>
                  <a:gd name="T5" fmla="*/ 5 h 3"/>
                  <a:gd name="T6" fmla="*/ 5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2"/>
                      <a:pt x="0" y="2"/>
                      <a:pt x="1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2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1" name="Freeform 3168">
                <a:extLst>
                  <a:ext uri="{FF2B5EF4-FFF2-40B4-BE49-F238E27FC236}">
                    <a16:creationId xmlns:a16="http://schemas.microsoft.com/office/drawing/2014/main" id="{568D8B1F-F25A-4AE5-910E-000B746C3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461"/>
                <a:ext cx="10" cy="10"/>
              </a:xfrm>
              <a:custGeom>
                <a:avLst/>
                <a:gdLst>
                  <a:gd name="T0" fmla="*/ 24 w 5"/>
                  <a:gd name="T1" fmla="*/ 0 h 5"/>
                  <a:gd name="T2" fmla="*/ 40 w 5"/>
                  <a:gd name="T3" fmla="*/ 24 h 5"/>
                  <a:gd name="T4" fmla="*/ 24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0" y="2"/>
                      <a:pt x="1" y="5"/>
                      <a:pt x="5" y="3"/>
                    </a:cubicBezTo>
                    <a:cubicBezTo>
                      <a:pt x="5" y="2"/>
                      <a:pt x="4" y="2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2" name="Freeform 3169">
                <a:extLst>
                  <a:ext uri="{FF2B5EF4-FFF2-40B4-BE49-F238E27FC236}">
                    <a16:creationId xmlns:a16="http://schemas.microsoft.com/office/drawing/2014/main" id="{D569C92B-9693-4EF1-B7BA-6DC53A5B8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461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5 w 2"/>
                  <a:gd name="T3" fmla="*/ 16 h 2"/>
                  <a:gd name="T4" fmla="*/ 8 w 2"/>
                  <a:gd name="T5" fmla="*/ 0 h 2"/>
                  <a:gd name="T6" fmla="*/ 5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3" name="Freeform 3170">
                <a:extLst>
                  <a:ext uri="{FF2B5EF4-FFF2-40B4-BE49-F238E27FC236}">
                    <a16:creationId xmlns:a16="http://schemas.microsoft.com/office/drawing/2014/main" id="{5AD711E5-2D15-4C1B-8A82-2107309AB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1332"/>
                <a:ext cx="7" cy="8"/>
              </a:xfrm>
              <a:custGeom>
                <a:avLst/>
                <a:gdLst>
                  <a:gd name="T0" fmla="*/ 0 w 4"/>
                  <a:gd name="T1" fmla="*/ 8 h 4"/>
                  <a:gd name="T2" fmla="*/ 21 w 4"/>
                  <a:gd name="T3" fmla="*/ 24 h 4"/>
                  <a:gd name="T4" fmla="*/ 16 w 4"/>
                  <a:gd name="T5" fmla="*/ 0 h 4"/>
                  <a:gd name="T6" fmla="*/ 7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3"/>
                      <a:pt x="2" y="4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4" name="Freeform 3171">
                <a:extLst>
                  <a:ext uri="{FF2B5EF4-FFF2-40B4-BE49-F238E27FC236}">
                    <a16:creationId xmlns:a16="http://schemas.microsoft.com/office/drawing/2014/main" id="{77775699-FD62-4ACB-B447-BBFC5E88A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344"/>
                <a:ext cx="9" cy="9"/>
              </a:xfrm>
              <a:custGeom>
                <a:avLst/>
                <a:gdLst>
                  <a:gd name="T0" fmla="*/ 7 w 5"/>
                  <a:gd name="T1" fmla="*/ 13 h 5"/>
                  <a:gd name="T2" fmla="*/ 0 w 5"/>
                  <a:gd name="T3" fmla="*/ 16 h 5"/>
                  <a:gd name="T4" fmla="*/ 13 w 5"/>
                  <a:gd name="T5" fmla="*/ 0 h 5"/>
                  <a:gd name="T6" fmla="*/ 0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3" y="5"/>
                      <a:pt x="5" y="2"/>
                      <a:pt x="2" y="0"/>
                    </a:cubicBezTo>
                    <a:cubicBezTo>
                      <a:pt x="0" y="1"/>
                      <a:pt x="1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5" name="Freeform 3172">
                <a:extLst>
                  <a:ext uri="{FF2B5EF4-FFF2-40B4-BE49-F238E27FC236}">
                    <a16:creationId xmlns:a16="http://schemas.microsoft.com/office/drawing/2014/main" id="{784ED35C-898E-4E68-B4F4-25EAF3B22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697"/>
                <a:ext cx="26" cy="53"/>
              </a:xfrm>
              <a:custGeom>
                <a:avLst/>
                <a:gdLst>
                  <a:gd name="T0" fmla="*/ 32 w 14"/>
                  <a:gd name="T1" fmla="*/ 151 h 27"/>
                  <a:gd name="T2" fmla="*/ 37 w 14"/>
                  <a:gd name="T3" fmla="*/ 69 h 27"/>
                  <a:gd name="T4" fmla="*/ 20 w 14"/>
                  <a:gd name="T5" fmla="*/ 104 h 27"/>
                  <a:gd name="T6" fmla="*/ 84 w 14"/>
                  <a:gd name="T7" fmla="*/ 69 h 27"/>
                  <a:gd name="T8" fmla="*/ 37 w 14"/>
                  <a:gd name="T9" fmla="*/ 112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7">
                    <a:moveTo>
                      <a:pt x="5" y="20"/>
                    </a:moveTo>
                    <a:cubicBezTo>
                      <a:pt x="2" y="18"/>
                      <a:pt x="0" y="7"/>
                      <a:pt x="6" y="9"/>
                    </a:cubicBezTo>
                    <a:cubicBezTo>
                      <a:pt x="14" y="13"/>
                      <a:pt x="6" y="27"/>
                      <a:pt x="3" y="14"/>
                    </a:cubicBezTo>
                    <a:cubicBezTo>
                      <a:pt x="2" y="6"/>
                      <a:pt x="11" y="0"/>
                      <a:pt x="13" y="9"/>
                    </a:cubicBezTo>
                    <a:cubicBezTo>
                      <a:pt x="14" y="13"/>
                      <a:pt x="9" y="21"/>
                      <a:pt x="6" y="1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6" name="Freeform 3173">
                <a:extLst>
                  <a:ext uri="{FF2B5EF4-FFF2-40B4-BE49-F238E27FC236}">
                    <a16:creationId xmlns:a16="http://schemas.microsoft.com/office/drawing/2014/main" id="{E459079F-ACD2-4220-AE28-9A3FB5B47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750"/>
                <a:ext cx="29" cy="30"/>
              </a:xfrm>
              <a:custGeom>
                <a:avLst/>
                <a:gdLst>
                  <a:gd name="T0" fmla="*/ 73 w 16"/>
                  <a:gd name="T1" fmla="*/ 40 h 15"/>
                  <a:gd name="T2" fmla="*/ 36 w 16"/>
                  <a:gd name="T3" fmla="*/ 16 h 15"/>
                  <a:gd name="T4" fmla="*/ 65 w 16"/>
                  <a:gd name="T5" fmla="*/ 88 h 15"/>
                  <a:gd name="T6" fmla="*/ 44 w 16"/>
                  <a:gd name="T7" fmla="*/ 16 h 15"/>
                  <a:gd name="T8" fmla="*/ 16 w 16"/>
                  <a:gd name="T9" fmla="*/ 5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2" y="5"/>
                    </a:moveTo>
                    <a:cubicBezTo>
                      <a:pt x="12" y="2"/>
                      <a:pt x="9" y="0"/>
                      <a:pt x="6" y="2"/>
                    </a:cubicBezTo>
                    <a:cubicBezTo>
                      <a:pt x="2" y="4"/>
                      <a:pt x="6" y="15"/>
                      <a:pt x="11" y="11"/>
                    </a:cubicBezTo>
                    <a:cubicBezTo>
                      <a:pt x="16" y="8"/>
                      <a:pt x="12" y="1"/>
                      <a:pt x="7" y="2"/>
                    </a:cubicBezTo>
                    <a:cubicBezTo>
                      <a:pt x="5" y="2"/>
                      <a:pt x="0" y="5"/>
                      <a:pt x="3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7" name="Freeform 3174">
                <a:extLst>
                  <a:ext uri="{FF2B5EF4-FFF2-40B4-BE49-F238E27FC236}">
                    <a16:creationId xmlns:a16="http://schemas.microsoft.com/office/drawing/2014/main" id="{E1F268E2-2B0E-4C44-8ABD-038BE5C7E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1752"/>
                <a:ext cx="41" cy="49"/>
              </a:xfrm>
              <a:custGeom>
                <a:avLst/>
                <a:gdLst>
                  <a:gd name="T0" fmla="*/ 24 w 22"/>
                  <a:gd name="T1" fmla="*/ 69 h 25"/>
                  <a:gd name="T2" fmla="*/ 73 w 22"/>
                  <a:gd name="T3" fmla="*/ 47 h 25"/>
                  <a:gd name="T4" fmla="*/ 84 w 22"/>
                  <a:gd name="T5" fmla="*/ 135 h 25"/>
                  <a:gd name="T6" fmla="*/ 60 w 22"/>
                  <a:gd name="T7" fmla="*/ 6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5">
                    <a:moveTo>
                      <a:pt x="4" y="9"/>
                    </a:moveTo>
                    <a:cubicBezTo>
                      <a:pt x="0" y="25"/>
                      <a:pt x="22" y="14"/>
                      <a:pt x="11" y="6"/>
                    </a:cubicBezTo>
                    <a:cubicBezTo>
                      <a:pt x="4" y="0"/>
                      <a:pt x="4" y="21"/>
                      <a:pt x="13" y="18"/>
                    </a:cubicBezTo>
                    <a:cubicBezTo>
                      <a:pt x="14" y="15"/>
                      <a:pt x="12" y="10"/>
                      <a:pt x="9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8" name="Freeform 3175">
                <a:extLst>
                  <a:ext uri="{FF2B5EF4-FFF2-40B4-BE49-F238E27FC236}">
                    <a16:creationId xmlns:a16="http://schemas.microsoft.com/office/drawing/2014/main" id="{7AA2A0B0-1430-448C-8938-E45B9312E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1717"/>
                <a:ext cx="30" cy="47"/>
              </a:xfrm>
              <a:custGeom>
                <a:avLst/>
                <a:gdLst>
                  <a:gd name="T0" fmla="*/ 39 w 16"/>
                  <a:gd name="T1" fmla="*/ 104 h 24"/>
                  <a:gd name="T2" fmla="*/ 84 w 16"/>
                  <a:gd name="T3" fmla="*/ 96 h 24"/>
                  <a:gd name="T4" fmla="*/ 73 w 16"/>
                  <a:gd name="T5" fmla="*/ 14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6" y="14"/>
                    </a:moveTo>
                    <a:cubicBezTo>
                      <a:pt x="0" y="23"/>
                      <a:pt x="16" y="24"/>
                      <a:pt x="13" y="13"/>
                    </a:cubicBezTo>
                    <a:cubicBezTo>
                      <a:pt x="10" y="0"/>
                      <a:pt x="1" y="21"/>
                      <a:pt x="11" y="1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49" name="Freeform 3176">
                <a:extLst>
                  <a:ext uri="{FF2B5EF4-FFF2-40B4-BE49-F238E27FC236}">
                    <a16:creationId xmlns:a16="http://schemas.microsoft.com/office/drawing/2014/main" id="{B89D2EA7-C35A-45E0-A41B-FE2B1CF55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1672"/>
                <a:ext cx="29" cy="31"/>
              </a:xfrm>
              <a:custGeom>
                <a:avLst/>
                <a:gdLst>
                  <a:gd name="T0" fmla="*/ 24 w 16"/>
                  <a:gd name="T1" fmla="*/ 45 h 16"/>
                  <a:gd name="T2" fmla="*/ 49 w 16"/>
                  <a:gd name="T3" fmla="*/ 64 h 16"/>
                  <a:gd name="T4" fmla="*/ 29 w 16"/>
                  <a:gd name="T5" fmla="*/ 23 h 16"/>
                  <a:gd name="T6" fmla="*/ 53 w 16"/>
                  <a:gd name="T7" fmla="*/ 72 h 16"/>
                  <a:gd name="T8" fmla="*/ 29 w 16"/>
                  <a:gd name="T9" fmla="*/ 6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4" y="6"/>
                    </a:moveTo>
                    <a:cubicBezTo>
                      <a:pt x="0" y="9"/>
                      <a:pt x="5" y="12"/>
                      <a:pt x="8" y="9"/>
                    </a:cubicBezTo>
                    <a:cubicBezTo>
                      <a:pt x="12" y="6"/>
                      <a:pt x="10" y="0"/>
                      <a:pt x="5" y="3"/>
                    </a:cubicBezTo>
                    <a:cubicBezTo>
                      <a:pt x="1" y="6"/>
                      <a:pt x="3" y="16"/>
                      <a:pt x="9" y="10"/>
                    </a:cubicBezTo>
                    <a:cubicBezTo>
                      <a:pt x="16" y="3"/>
                      <a:pt x="2" y="0"/>
                      <a:pt x="5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0" name="Freeform 3177">
                <a:extLst>
                  <a:ext uri="{FF2B5EF4-FFF2-40B4-BE49-F238E27FC236}">
                    <a16:creationId xmlns:a16="http://schemas.microsoft.com/office/drawing/2014/main" id="{0659CB4E-CDBD-4522-834A-9FBCD6972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1603"/>
                <a:ext cx="24" cy="33"/>
              </a:xfrm>
              <a:custGeom>
                <a:avLst/>
                <a:gdLst>
                  <a:gd name="T0" fmla="*/ 44 w 13"/>
                  <a:gd name="T1" fmla="*/ 60 h 17"/>
                  <a:gd name="T2" fmla="*/ 44 w 13"/>
                  <a:gd name="T3" fmla="*/ 45 h 17"/>
                  <a:gd name="T4" fmla="*/ 44 w 13"/>
                  <a:gd name="T5" fmla="*/ 87 h 17"/>
                  <a:gd name="T6" fmla="*/ 37 w 13"/>
                  <a:gd name="T7" fmla="*/ 4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7" y="8"/>
                    </a:moveTo>
                    <a:cubicBezTo>
                      <a:pt x="8" y="7"/>
                      <a:pt x="8" y="7"/>
                      <a:pt x="7" y="6"/>
                    </a:cubicBezTo>
                    <a:cubicBezTo>
                      <a:pt x="1" y="5"/>
                      <a:pt x="0" y="17"/>
                      <a:pt x="7" y="12"/>
                    </a:cubicBezTo>
                    <a:cubicBezTo>
                      <a:pt x="13" y="9"/>
                      <a:pt x="7" y="0"/>
                      <a:pt x="6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1" name="Freeform 3178">
                <a:extLst>
                  <a:ext uri="{FF2B5EF4-FFF2-40B4-BE49-F238E27FC236}">
                    <a16:creationId xmlns:a16="http://schemas.microsoft.com/office/drawing/2014/main" id="{9D3CE2D8-EE10-49EE-B2F9-59B87F4C2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622"/>
                <a:ext cx="39" cy="40"/>
              </a:xfrm>
              <a:custGeom>
                <a:avLst/>
                <a:gdLst>
                  <a:gd name="T0" fmla="*/ 69 w 21"/>
                  <a:gd name="T1" fmla="*/ 40 h 20"/>
                  <a:gd name="T2" fmla="*/ 69 w 21"/>
                  <a:gd name="T3" fmla="*/ 24 h 20"/>
                  <a:gd name="T4" fmla="*/ 76 w 21"/>
                  <a:gd name="T5" fmla="*/ 80 h 20"/>
                  <a:gd name="T6" fmla="*/ 45 w 21"/>
                  <a:gd name="T7" fmla="*/ 72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11" y="5"/>
                    </a:moveTo>
                    <a:cubicBezTo>
                      <a:pt x="11" y="4"/>
                      <a:pt x="11" y="4"/>
                      <a:pt x="11" y="3"/>
                    </a:cubicBezTo>
                    <a:cubicBezTo>
                      <a:pt x="1" y="0"/>
                      <a:pt x="3" y="20"/>
                      <a:pt x="12" y="10"/>
                    </a:cubicBezTo>
                    <a:cubicBezTo>
                      <a:pt x="21" y="1"/>
                      <a:pt x="0" y="2"/>
                      <a:pt x="7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2" name="Freeform 3179">
                <a:extLst>
                  <a:ext uri="{FF2B5EF4-FFF2-40B4-BE49-F238E27FC236}">
                    <a16:creationId xmlns:a16="http://schemas.microsoft.com/office/drawing/2014/main" id="{DE635F2D-85F0-4978-8332-001191A61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552"/>
                <a:ext cx="18" cy="41"/>
              </a:xfrm>
              <a:custGeom>
                <a:avLst/>
                <a:gdLst>
                  <a:gd name="T0" fmla="*/ 41 w 10"/>
                  <a:gd name="T1" fmla="*/ 80 h 21"/>
                  <a:gd name="T2" fmla="*/ 45 w 10"/>
                  <a:gd name="T3" fmla="*/ 88 h 21"/>
                  <a:gd name="T4" fmla="*/ 29 w 10"/>
                  <a:gd name="T5" fmla="*/ 0 h 21"/>
                  <a:gd name="T6" fmla="*/ 16 w 10"/>
                  <a:gd name="T7" fmla="*/ 76 h 21"/>
                  <a:gd name="T8" fmla="*/ 23 w 10"/>
                  <a:gd name="T9" fmla="*/ 1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1">
                    <a:moveTo>
                      <a:pt x="7" y="11"/>
                    </a:moveTo>
                    <a:cubicBezTo>
                      <a:pt x="0" y="6"/>
                      <a:pt x="3" y="21"/>
                      <a:pt x="8" y="12"/>
                    </a:cubicBezTo>
                    <a:cubicBezTo>
                      <a:pt x="10" y="10"/>
                      <a:pt x="8" y="0"/>
                      <a:pt x="5" y="0"/>
                    </a:cubicBezTo>
                    <a:cubicBezTo>
                      <a:pt x="1" y="0"/>
                      <a:pt x="0" y="8"/>
                      <a:pt x="3" y="10"/>
                    </a:cubicBezTo>
                    <a:cubicBezTo>
                      <a:pt x="6" y="9"/>
                      <a:pt x="8" y="3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3" name="Freeform 3180">
                <a:extLst>
                  <a:ext uri="{FF2B5EF4-FFF2-40B4-BE49-F238E27FC236}">
                    <a16:creationId xmlns:a16="http://schemas.microsoft.com/office/drawing/2014/main" id="{AF59AB56-8883-41D9-94A3-FA45A3690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513"/>
                <a:ext cx="22" cy="19"/>
              </a:xfrm>
              <a:custGeom>
                <a:avLst/>
                <a:gdLst>
                  <a:gd name="T0" fmla="*/ 0 w 12"/>
                  <a:gd name="T1" fmla="*/ 55 h 10"/>
                  <a:gd name="T2" fmla="*/ 24 w 12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0">
                    <a:moveTo>
                      <a:pt x="0" y="8"/>
                    </a:moveTo>
                    <a:cubicBezTo>
                      <a:pt x="0" y="0"/>
                      <a:pt x="12" y="6"/>
                      <a:pt x="4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4" name="Freeform 3181">
                <a:extLst>
                  <a:ext uri="{FF2B5EF4-FFF2-40B4-BE49-F238E27FC236}">
                    <a16:creationId xmlns:a16="http://schemas.microsoft.com/office/drawing/2014/main" id="{E0789698-B5ED-4954-93E1-14F84CED9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516"/>
                <a:ext cx="18" cy="16"/>
              </a:xfrm>
              <a:custGeom>
                <a:avLst/>
                <a:gdLst>
                  <a:gd name="T0" fmla="*/ 36 w 10"/>
                  <a:gd name="T1" fmla="*/ 8 h 8"/>
                  <a:gd name="T2" fmla="*/ 29 w 10"/>
                  <a:gd name="T3" fmla="*/ 0 h 8"/>
                  <a:gd name="T4" fmla="*/ 16 w 10"/>
                  <a:gd name="T5" fmla="*/ 48 h 8"/>
                  <a:gd name="T6" fmla="*/ 45 w 10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3" y="0"/>
                      <a:pt x="0" y="4"/>
                      <a:pt x="3" y="6"/>
                    </a:cubicBezTo>
                    <a:cubicBezTo>
                      <a:pt x="6" y="8"/>
                      <a:pt x="10" y="3"/>
                      <a:pt x="8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5" name="Freeform 3182">
                <a:extLst>
                  <a:ext uri="{FF2B5EF4-FFF2-40B4-BE49-F238E27FC236}">
                    <a16:creationId xmlns:a16="http://schemas.microsoft.com/office/drawing/2014/main" id="{28561556-5041-4156-A36A-83A288438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1463"/>
                <a:ext cx="16" cy="18"/>
              </a:xfrm>
              <a:custGeom>
                <a:avLst/>
                <a:gdLst>
                  <a:gd name="T0" fmla="*/ 44 w 9"/>
                  <a:gd name="T1" fmla="*/ 0 h 9"/>
                  <a:gd name="T2" fmla="*/ 7 w 9"/>
                  <a:gd name="T3" fmla="*/ 32 h 9"/>
                  <a:gd name="T4" fmla="*/ 50 w 9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8" y="0"/>
                    </a:moveTo>
                    <a:cubicBezTo>
                      <a:pt x="6" y="0"/>
                      <a:pt x="2" y="1"/>
                      <a:pt x="1" y="4"/>
                    </a:cubicBezTo>
                    <a:cubicBezTo>
                      <a:pt x="0" y="9"/>
                      <a:pt x="8" y="3"/>
                      <a:pt x="9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6" name="Freeform 3183">
                <a:extLst>
                  <a:ext uri="{FF2B5EF4-FFF2-40B4-BE49-F238E27FC236}">
                    <a16:creationId xmlns:a16="http://schemas.microsoft.com/office/drawing/2014/main" id="{A8901FD2-6123-4478-9020-F40ACCFDC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403"/>
                <a:ext cx="13" cy="15"/>
              </a:xfrm>
              <a:custGeom>
                <a:avLst/>
                <a:gdLst>
                  <a:gd name="T0" fmla="*/ 20 w 7"/>
                  <a:gd name="T1" fmla="*/ 0 h 8"/>
                  <a:gd name="T2" fmla="*/ 45 w 7"/>
                  <a:gd name="T3" fmla="*/ 2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0" y="4"/>
                      <a:pt x="5" y="8"/>
                      <a:pt x="7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7" name="Freeform 3184">
                <a:extLst>
                  <a:ext uri="{FF2B5EF4-FFF2-40B4-BE49-F238E27FC236}">
                    <a16:creationId xmlns:a16="http://schemas.microsoft.com/office/drawing/2014/main" id="{CC35089A-FB1E-4A5D-9880-DC1A31175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1403"/>
                <a:ext cx="15" cy="15"/>
              </a:xfrm>
              <a:custGeom>
                <a:avLst/>
                <a:gdLst>
                  <a:gd name="T0" fmla="*/ 32 w 8"/>
                  <a:gd name="T1" fmla="*/ 8 h 8"/>
                  <a:gd name="T2" fmla="*/ 21 w 8"/>
                  <a:gd name="T3" fmla="*/ 45 h 8"/>
                  <a:gd name="T4" fmla="*/ 39 w 8"/>
                  <a:gd name="T5" fmla="*/ 1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5" y="1"/>
                    </a:moveTo>
                    <a:cubicBezTo>
                      <a:pt x="2" y="0"/>
                      <a:pt x="0" y="6"/>
                      <a:pt x="3" y="7"/>
                    </a:cubicBezTo>
                    <a:cubicBezTo>
                      <a:pt x="6" y="8"/>
                      <a:pt x="8" y="4"/>
                      <a:pt x="6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8" name="Freeform 3185">
                <a:extLst>
                  <a:ext uri="{FF2B5EF4-FFF2-40B4-BE49-F238E27FC236}">
                    <a16:creationId xmlns:a16="http://schemas.microsoft.com/office/drawing/2014/main" id="{97599B80-7036-49DD-8A4C-7F68D048B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418"/>
                <a:ext cx="9" cy="12"/>
              </a:xfrm>
              <a:custGeom>
                <a:avLst/>
                <a:gdLst>
                  <a:gd name="T0" fmla="*/ 29 w 5"/>
                  <a:gd name="T1" fmla="*/ 16 h 6"/>
                  <a:gd name="T2" fmla="*/ 7 w 5"/>
                  <a:gd name="T3" fmla="*/ 0 h 6"/>
                  <a:gd name="T4" fmla="*/ 23 w 5"/>
                  <a:gd name="T5" fmla="*/ 48 h 6"/>
                  <a:gd name="T6" fmla="*/ 29 w 5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1"/>
                      <a:pt x="3" y="0"/>
                      <a:pt x="1" y="0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5" y="5"/>
                      <a:pt x="5" y="5"/>
                      <a:pt x="5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59" name="Freeform 3186">
                <a:extLst>
                  <a:ext uri="{FF2B5EF4-FFF2-40B4-BE49-F238E27FC236}">
                    <a16:creationId xmlns:a16="http://schemas.microsoft.com/office/drawing/2014/main" id="{63934D8C-E639-404F-A17A-2B284E77E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377"/>
                <a:ext cx="8" cy="12"/>
              </a:xfrm>
              <a:custGeom>
                <a:avLst/>
                <a:gdLst>
                  <a:gd name="T0" fmla="*/ 24 w 4"/>
                  <a:gd name="T1" fmla="*/ 48 h 6"/>
                  <a:gd name="T2" fmla="*/ 0 w 4"/>
                  <a:gd name="T3" fmla="*/ 8 h 6"/>
                  <a:gd name="T4" fmla="*/ 32 w 4"/>
                  <a:gd name="T5" fmla="*/ 1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6"/>
                    </a:moveTo>
                    <a:cubicBezTo>
                      <a:pt x="1" y="5"/>
                      <a:pt x="0" y="3"/>
                      <a:pt x="0" y="1"/>
                    </a:cubicBezTo>
                    <a:cubicBezTo>
                      <a:pt x="2" y="0"/>
                      <a:pt x="3" y="1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0" name="Freeform 3187">
                <a:extLst>
                  <a:ext uri="{FF2B5EF4-FFF2-40B4-BE49-F238E27FC236}">
                    <a16:creationId xmlns:a16="http://schemas.microsoft.com/office/drawing/2014/main" id="{964739E4-9B5B-4B81-8401-85F8F65C5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1475"/>
                <a:ext cx="18" cy="24"/>
              </a:xfrm>
              <a:custGeom>
                <a:avLst/>
                <a:gdLst>
                  <a:gd name="T0" fmla="*/ 23 w 10"/>
                  <a:gd name="T1" fmla="*/ 24 h 12"/>
                  <a:gd name="T2" fmla="*/ 36 w 10"/>
                  <a:gd name="T3" fmla="*/ 72 h 12"/>
                  <a:gd name="T4" fmla="*/ 36 w 10"/>
                  <a:gd name="T5" fmla="*/ 0 h 12"/>
                  <a:gd name="T6" fmla="*/ 29 w 10"/>
                  <a:gd name="T7" fmla="*/ 4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4" y="3"/>
                    </a:moveTo>
                    <a:cubicBezTo>
                      <a:pt x="0" y="5"/>
                      <a:pt x="1" y="12"/>
                      <a:pt x="6" y="9"/>
                    </a:cubicBezTo>
                    <a:cubicBezTo>
                      <a:pt x="10" y="7"/>
                      <a:pt x="8" y="2"/>
                      <a:pt x="6" y="0"/>
                    </a:cubicBezTo>
                    <a:cubicBezTo>
                      <a:pt x="5" y="1"/>
                      <a:pt x="4" y="3"/>
                      <a:pt x="5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1" name="Freeform 3188">
                <a:extLst>
                  <a:ext uri="{FF2B5EF4-FFF2-40B4-BE49-F238E27FC236}">
                    <a16:creationId xmlns:a16="http://schemas.microsoft.com/office/drawing/2014/main" id="{A17BBD4F-8BF0-45CA-9BA3-6CF791A84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4" y="1422"/>
                <a:ext cx="37" cy="38"/>
              </a:xfrm>
              <a:custGeom>
                <a:avLst/>
                <a:gdLst>
                  <a:gd name="T0" fmla="*/ 44 w 20"/>
                  <a:gd name="T1" fmla="*/ 96 h 19"/>
                  <a:gd name="T2" fmla="*/ 44 w 20"/>
                  <a:gd name="T3" fmla="*/ 120 h 19"/>
                  <a:gd name="T4" fmla="*/ 89 w 20"/>
                  <a:gd name="T5" fmla="*/ 120 h 19"/>
                  <a:gd name="T6" fmla="*/ 57 w 20"/>
                  <a:gd name="T7" fmla="*/ 80 h 19"/>
                  <a:gd name="T8" fmla="*/ 104 w 20"/>
                  <a:gd name="T9" fmla="*/ 64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7" y="12"/>
                    </a:moveTo>
                    <a:cubicBezTo>
                      <a:pt x="8" y="13"/>
                      <a:pt x="7" y="14"/>
                      <a:pt x="7" y="15"/>
                    </a:cubicBezTo>
                    <a:cubicBezTo>
                      <a:pt x="0" y="0"/>
                      <a:pt x="20" y="8"/>
                      <a:pt x="14" y="15"/>
                    </a:cubicBezTo>
                    <a:cubicBezTo>
                      <a:pt x="11" y="19"/>
                      <a:pt x="8" y="13"/>
                      <a:pt x="9" y="10"/>
                    </a:cubicBezTo>
                    <a:cubicBezTo>
                      <a:pt x="10" y="7"/>
                      <a:pt x="15" y="4"/>
                      <a:pt x="16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2" name="Freeform 3189">
                <a:extLst>
                  <a:ext uri="{FF2B5EF4-FFF2-40B4-BE49-F238E27FC236}">
                    <a16:creationId xmlns:a16="http://schemas.microsoft.com/office/drawing/2014/main" id="{4B8A5A21-8E64-4B0A-898F-3D6104008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393"/>
                <a:ext cx="13" cy="14"/>
              </a:xfrm>
              <a:custGeom>
                <a:avLst/>
                <a:gdLst>
                  <a:gd name="T0" fmla="*/ 37 w 7"/>
                  <a:gd name="T1" fmla="*/ 16 h 7"/>
                  <a:gd name="T2" fmla="*/ 0 w 7"/>
                  <a:gd name="T3" fmla="*/ 48 h 7"/>
                  <a:gd name="T4" fmla="*/ 24 w 7"/>
                  <a:gd name="T5" fmla="*/ 1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2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3" y="7"/>
                      <a:pt x="7" y="4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3" name="Freeform 3190">
                <a:extLst>
                  <a:ext uri="{FF2B5EF4-FFF2-40B4-BE49-F238E27FC236}">
                    <a16:creationId xmlns:a16="http://schemas.microsoft.com/office/drawing/2014/main" id="{39972B0A-603F-4B7D-AF0F-66E4C6AEB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434"/>
                <a:ext cx="29" cy="16"/>
              </a:xfrm>
              <a:custGeom>
                <a:avLst/>
                <a:gdLst>
                  <a:gd name="T0" fmla="*/ 65 w 16"/>
                  <a:gd name="T1" fmla="*/ 0 h 8"/>
                  <a:gd name="T2" fmla="*/ 44 w 16"/>
                  <a:gd name="T3" fmla="*/ 56 h 8"/>
                  <a:gd name="T4" fmla="*/ 60 w 16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8">
                    <a:moveTo>
                      <a:pt x="11" y="0"/>
                    </a:moveTo>
                    <a:cubicBezTo>
                      <a:pt x="6" y="0"/>
                      <a:pt x="0" y="7"/>
                      <a:pt x="7" y="7"/>
                    </a:cubicBezTo>
                    <a:cubicBezTo>
                      <a:pt x="12" y="8"/>
                      <a:pt x="16" y="1"/>
                      <a:pt x="10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4" name="Freeform 3191">
                <a:extLst>
                  <a:ext uri="{FF2B5EF4-FFF2-40B4-BE49-F238E27FC236}">
                    <a16:creationId xmlns:a16="http://schemas.microsoft.com/office/drawing/2014/main" id="{A1DAD1F1-E12B-4473-BF6D-875A3DADD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1532"/>
                <a:ext cx="5" cy="6"/>
              </a:xfrm>
              <a:custGeom>
                <a:avLst/>
                <a:gdLst>
                  <a:gd name="T0" fmla="*/ 13 w 3"/>
                  <a:gd name="T1" fmla="*/ 0 h 3"/>
                  <a:gd name="T2" fmla="*/ 0 w 3"/>
                  <a:gd name="T3" fmla="*/ 24 h 3"/>
                  <a:gd name="T4" fmla="*/ 8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2" y="3"/>
                      <a:pt x="1" y="2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5" name="Freeform 3192">
                <a:extLst>
                  <a:ext uri="{FF2B5EF4-FFF2-40B4-BE49-F238E27FC236}">
                    <a16:creationId xmlns:a16="http://schemas.microsoft.com/office/drawing/2014/main" id="{C59C0C27-9E31-466F-8F75-D772A798A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463"/>
                <a:ext cx="27" cy="28"/>
              </a:xfrm>
              <a:custGeom>
                <a:avLst/>
                <a:gdLst>
                  <a:gd name="T0" fmla="*/ 65 w 15"/>
                  <a:gd name="T1" fmla="*/ 56 h 14"/>
                  <a:gd name="T2" fmla="*/ 29 w 15"/>
                  <a:gd name="T3" fmla="*/ 96 h 14"/>
                  <a:gd name="T4" fmla="*/ 58 w 15"/>
                  <a:gd name="T5" fmla="*/ 56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11" y="7"/>
                    </a:moveTo>
                    <a:cubicBezTo>
                      <a:pt x="7" y="0"/>
                      <a:pt x="0" y="9"/>
                      <a:pt x="5" y="12"/>
                    </a:cubicBezTo>
                    <a:cubicBezTo>
                      <a:pt x="8" y="14"/>
                      <a:pt x="15" y="9"/>
                      <a:pt x="10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6" name="Freeform 3193">
                <a:extLst>
                  <a:ext uri="{FF2B5EF4-FFF2-40B4-BE49-F238E27FC236}">
                    <a16:creationId xmlns:a16="http://schemas.microsoft.com/office/drawing/2014/main" id="{437C42B3-F98F-49C1-B864-5B1126A5D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467"/>
                <a:ext cx="14" cy="16"/>
              </a:xfrm>
              <a:custGeom>
                <a:avLst/>
                <a:gdLst>
                  <a:gd name="T0" fmla="*/ 33 w 8"/>
                  <a:gd name="T1" fmla="*/ 16 h 8"/>
                  <a:gd name="T2" fmla="*/ 28 w 8"/>
                  <a:gd name="T3" fmla="*/ 0 h 8"/>
                  <a:gd name="T4" fmla="*/ 12 w 8"/>
                  <a:gd name="T5" fmla="*/ 40 h 8"/>
                  <a:gd name="T6" fmla="*/ 21 w 8"/>
                  <a:gd name="T7" fmla="*/ 0 h 8"/>
                  <a:gd name="T8" fmla="*/ 33 w 8"/>
                  <a:gd name="T9" fmla="*/ 3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6" y="2"/>
                    </a:moveTo>
                    <a:cubicBezTo>
                      <a:pt x="6" y="1"/>
                      <a:pt x="6" y="1"/>
                      <a:pt x="5" y="0"/>
                    </a:cubicBezTo>
                    <a:cubicBezTo>
                      <a:pt x="3" y="1"/>
                      <a:pt x="2" y="3"/>
                      <a:pt x="2" y="5"/>
                    </a:cubicBezTo>
                    <a:cubicBezTo>
                      <a:pt x="7" y="6"/>
                      <a:pt x="8" y="0"/>
                      <a:pt x="4" y="0"/>
                    </a:cubicBezTo>
                    <a:cubicBezTo>
                      <a:pt x="0" y="0"/>
                      <a:pt x="1" y="8"/>
                      <a:pt x="6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7" name="Freeform 3194">
                <a:extLst>
                  <a:ext uri="{FF2B5EF4-FFF2-40B4-BE49-F238E27FC236}">
                    <a16:creationId xmlns:a16="http://schemas.microsoft.com/office/drawing/2014/main" id="{F7EF8D96-3E6C-4BAA-B231-6DFB7DDB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648"/>
                <a:ext cx="24" cy="26"/>
              </a:xfrm>
              <a:custGeom>
                <a:avLst/>
                <a:gdLst>
                  <a:gd name="T0" fmla="*/ 61 w 13"/>
                  <a:gd name="T1" fmla="*/ 80 h 13"/>
                  <a:gd name="T2" fmla="*/ 37 w 13"/>
                  <a:gd name="T3" fmla="*/ 8 h 13"/>
                  <a:gd name="T4" fmla="*/ 31 w 13"/>
                  <a:gd name="T5" fmla="*/ 96 h 13"/>
                  <a:gd name="T6" fmla="*/ 57 w 13"/>
                  <a:gd name="T7" fmla="*/ 0 h 13"/>
                  <a:gd name="T8" fmla="*/ 37 w 13"/>
                  <a:gd name="T9" fmla="*/ 5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0" y="10"/>
                    </a:moveTo>
                    <a:cubicBezTo>
                      <a:pt x="12" y="7"/>
                      <a:pt x="9" y="3"/>
                      <a:pt x="6" y="1"/>
                    </a:cubicBezTo>
                    <a:cubicBezTo>
                      <a:pt x="4" y="3"/>
                      <a:pt x="0" y="10"/>
                      <a:pt x="5" y="12"/>
                    </a:cubicBezTo>
                    <a:cubicBezTo>
                      <a:pt x="9" y="13"/>
                      <a:pt x="13" y="2"/>
                      <a:pt x="9" y="0"/>
                    </a:cubicBezTo>
                    <a:cubicBezTo>
                      <a:pt x="6" y="0"/>
                      <a:pt x="4" y="4"/>
                      <a:pt x="6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8" name="Freeform 3195">
                <a:extLst>
                  <a:ext uri="{FF2B5EF4-FFF2-40B4-BE49-F238E27FC236}">
                    <a16:creationId xmlns:a16="http://schemas.microsoft.com/office/drawing/2014/main" id="{A1275786-223B-401A-AF14-26F06DF1A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640"/>
                <a:ext cx="14" cy="18"/>
              </a:xfrm>
              <a:custGeom>
                <a:avLst/>
                <a:gdLst>
                  <a:gd name="T0" fmla="*/ 28 w 8"/>
                  <a:gd name="T1" fmla="*/ 16 h 9"/>
                  <a:gd name="T2" fmla="*/ 21 w 8"/>
                  <a:gd name="T3" fmla="*/ 72 h 9"/>
                  <a:gd name="T4" fmla="*/ 33 w 8"/>
                  <a:gd name="T5" fmla="*/ 0 h 9"/>
                  <a:gd name="T6" fmla="*/ 21 w 8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5" y="2"/>
                    </a:moveTo>
                    <a:cubicBezTo>
                      <a:pt x="1" y="2"/>
                      <a:pt x="0" y="9"/>
                      <a:pt x="4" y="9"/>
                    </a:cubicBezTo>
                    <a:cubicBezTo>
                      <a:pt x="8" y="8"/>
                      <a:pt x="8" y="2"/>
                      <a:pt x="6" y="0"/>
                    </a:cubicBezTo>
                    <a:cubicBezTo>
                      <a:pt x="4" y="0"/>
                      <a:pt x="4" y="1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69" name="Freeform 3196">
                <a:extLst>
                  <a:ext uri="{FF2B5EF4-FFF2-40B4-BE49-F238E27FC236}">
                    <a16:creationId xmlns:a16="http://schemas.microsoft.com/office/drawing/2014/main" id="{4D48F45E-4737-4841-ABA6-A3FB7413C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599"/>
                <a:ext cx="11" cy="22"/>
              </a:xfrm>
              <a:custGeom>
                <a:avLst/>
                <a:gdLst>
                  <a:gd name="T0" fmla="*/ 24 w 6"/>
                  <a:gd name="T1" fmla="*/ 24 h 11"/>
                  <a:gd name="T2" fmla="*/ 20 w 6"/>
                  <a:gd name="T3" fmla="*/ 0 h 11"/>
                  <a:gd name="T4" fmla="*/ 37 w 6"/>
                  <a:gd name="T5" fmla="*/ 5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4" y="3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0" y="2"/>
                      <a:pt x="1" y="11"/>
                      <a:pt x="6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0" name="Freeform 3197">
                <a:extLst>
                  <a:ext uri="{FF2B5EF4-FFF2-40B4-BE49-F238E27FC236}">
                    <a16:creationId xmlns:a16="http://schemas.microsoft.com/office/drawing/2014/main" id="{EFE9DA58-F5A9-42E8-81FD-731056F6E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837"/>
                <a:ext cx="22" cy="37"/>
              </a:xfrm>
              <a:custGeom>
                <a:avLst/>
                <a:gdLst>
                  <a:gd name="T0" fmla="*/ 44 w 12"/>
                  <a:gd name="T1" fmla="*/ 72 h 19"/>
                  <a:gd name="T2" fmla="*/ 73 w 12"/>
                  <a:gd name="T3" fmla="*/ 68 h 19"/>
                  <a:gd name="T4" fmla="*/ 31 w 12"/>
                  <a:gd name="T5" fmla="*/ 117 h 19"/>
                  <a:gd name="T6" fmla="*/ 57 w 12"/>
                  <a:gd name="T7" fmla="*/ 10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7" y="10"/>
                    </a:moveTo>
                    <a:cubicBezTo>
                      <a:pt x="0" y="12"/>
                      <a:pt x="12" y="19"/>
                      <a:pt x="12" y="9"/>
                    </a:cubicBezTo>
                    <a:cubicBezTo>
                      <a:pt x="12" y="0"/>
                      <a:pt x="3" y="9"/>
                      <a:pt x="5" y="16"/>
                    </a:cubicBezTo>
                    <a:cubicBezTo>
                      <a:pt x="7" y="16"/>
                      <a:pt x="8" y="16"/>
                      <a:pt x="9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1" name="Freeform 3198">
                <a:extLst>
                  <a:ext uri="{FF2B5EF4-FFF2-40B4-BE49-F238E27FC236}">
                    <a16:creationId xmlns:a16="http://schemas.microsoft.com/office/drawing/2014/main" id="{88725A91-3020-4275-AF13-6643C9A97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1809"/>
                <a:ext cx="28" cy="31"/>
              </a:xfrm>
              <a:custGeom>
                <a:avLst/>
                <a:gdLst>
                  <a:gd name="T0" fmla="*/ 45 w 15"/>
                  <a:gd name="T1" fmla="*/ 23 h 16"/>
                  <a:gd name="T2" fmla="*/ 45 w 15"/>
                  <a:gd name="T3" fmla="*/ 87 h 16"/>
                  <a:gd name="T4" fmla="*/ 60 w 15"/>
                  <a:gd name="T5" fmla="*/ 0 h 16"/>
                  <a:gd name="T6" fmla="*/ 52 w 15"/>
                  <a:gd name="T7" fmla="*/ 72 h 16"/>
                  <a:gd name="T8" fmla="*/ 21 w 15"/>
                  <a:gd name="T9" fmla="*/ 5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6">
                    <a:moveTo>
                      <a:pt x="7" y="3"/>
                    </a:moveTo>
                    <a:cubicBezTo>
                      <a:pt x="3" y="5"/>
                      <a:pt x="0" y="13"/>
                      <a:pt x="7" y="12"/>
                    </a:cubicBezTo>
                    <a:cubicBezTo>
                      <a:pt x="13" y="12"/>
                      <a:pt x="15" y="0"/>
                      <a:pt x="9" y="0"/>
                    </a:cubicBezTo>
                    <a:cubicBezTo>
                      <a:pt x="4" y="1"/>
                      <a:pt x="1" y="16"/>
                      <a:pt x="8" y="10"/>
                    </a:cubicBezTo>
                    <a:cubicBezTo>
                      <a:pt x="14" y="5"/>
                      <a:pt x="6" y="0"/>
                      <a:pt x="3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2" name="Freeform 3199">
                <a:extLst>
                  <a:ext uri="{FF2B5EF4-FFF2-40B4-BE49-F238E27FC236}">
                    <a16:creationId xmlns:a16="http://schemas.microsoft.com/office/drawing/2014/main" id="{A29609EB-8BA6-41B1-B5A3-3168059C7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901"/>
                <a:ext cx="31" cy="24"/>
              </a:xfrm>
              <a:custGeom>
                <a:avLst/>
                <a:gdLst>
                  <a:gd name="T0" fmla="*/ 53 w 17"/>
                  <a:gd name="T1" fmla="*/ 32 h 12"/>
                  <a:gd name="T2" fmla="*/ 16 w 17"/>
                  <a:gd name="T3" fmla="*/ 24 h 12"/>
                  <a:gd name="T4" fmla="*/ 86 w 17"/>
                  <a:gd name="T5" fmla="*/ 72 h 12"/>
                  <a:gd name="T6" fmla="*/ 29 w 17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9" y="4"/>
                    </a:moveTo>
                    <a:cubicBezTo>
                      <a:pt x="8" y="0"/>
                      <a:pt x="5" y="0"/>
                      <a:pt x="3" y="3"/>
                    </a:cubicBezTo>
                    <a:cubicBezTo>
                      <a:pt x="0" y="8"/>
                      <a:pt x="12" y="12"/>
                      <a:pt x="14" y="9"/>
                    </a:cubicBezTo>
                    <a:cubicBezTo>
                      <a:pt x="17" y="4"/>
                      <a:pt x="8" y="3"/>
                      <a:pt x="5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3" name="Freeform 3200">
                <a:extLst>
                  <a:ext uri="{FF2B5EF4-FFF2-40B4-BE49-F238E27FC236}">
                    <a16:creationId xmlns:a16="http://schemas.microsoft.com/office/drawing/2014/main" id="{81541F31-D916-4EEA-8D63-88AB8115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950"/>
                <a:ext cx="27" cy="26"/>
              </a:xfrm>
              <a:custGeom>
                <a:avLst/>
                <a:gdLst>
                  <a:gd name="T0" fmla="*/ 41 w 15"/>
                  <a:gd name="T1" fmla="*/ 8 h 13"/>
                  <a:gd name="T2" fmla="*/ 74 w 15"/>
                  <a:gd name="T3" fmla="*/ 56 h 13"/>
                  <a:gd name="T4" fmla="*/ 36 w 15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7" y="1"/>
                    </a:moveTo>
                    <a:cubicBezTo>
                      <a:pt x="0" y="2"/>
                      <a:pt x="9" y="13"/>
                      <a:pt x="13" y="7"/>
                    </a:cubicBezTo>
                    <a:cubicBezTo>
                      <a:pt x="15" y="3"/>
                      <a:pt x="7" y="0"/>
                      <a:pt x="6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4" name="Freeform 3201">
                <a:extLst>
                  <a:ext uri="{FF2B5EF4-FFF2-40B4-BE49-F238E27FC236}">
                    <a16:creationId xmlns:a16="http://schemas.microsoft.com/office/drawing/2014/main" id="{9B7BC6DB-0569-462E-87BF-E0D2B4705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980"/>
                <a:ext cx="31" cy="55"/>
              </a:xfrm>
              <a:custGeom>
                <a:avLst/>
                <a:gdLst>
                  <a:gd name="T0" fmla="*/ 44 w 17"/>
                  <a:gd name="T1" fmla="*/ 128 h 28"/>
                  <a:gd name="T2" fmla="*/ 66 w 17"/>
                  <a:gd name="T3" fmla="*/ 69 h 28"/>
                  <a:gd name="T4" fmla="*/ 24 w 17"/>
                  <a:gd name="T5" fmla="*/ 92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7" y="17"/>
                    </a:moveTo>
                    <a:cubicBezTo>
                      <a:pt x="2" y="16"/>
                      <a:pt x="5" y="0"/>
                      <a:pt x="11" y="9"/>
                    </a:cubicBezTo>
                    <a:cubicBezTo>
                      <a:pt x="17" y="18"/>
                      <a:pt x="0" y="28"/>
                      <a:pt x="4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5" name="Freeform 3202">
                <a:extLst>
                  <a:ext uri="{FF2B5EF4-FFF2-40B4-BE49-F238E27FC236}">
                    <a16:creationId xmlns:a16="http://schemas.microsoft.com/office/drawing/2014/main" id="{EF8F560C-0E12-4E68-B560-5DFD93593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013"/>
                <a:ext cx="11" cy="10"/>
              </a:xfrm>
              <a:custGeom>
                <a:avLst/>
                <a:gdLst>
                  <a:gd name="T0" fmla="*/ 31 w 6"/>
                  <a:gd name="T1" fmla="*/ 16 h 5"/>
                  <a:gd name="T2" fmla="*/ 24 w 6"/>
                  <a:gd name="T3" fmla="*/ 0 h 5"/>
                  <a:gd name="T4" fmla="*/ 0 w 6"/>
                  <a:gd name="T5" fmla="*/ 40 h 5"/>
                  <a:gd name="T6" fmla="*/ 37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1"/>
                      <a:pt x="5" y="1"/>
                      <a:pt x="4" y="0"/>
                    </a:cubicBezTo>
                    <a:cubicBezTo>
                      <a:pt x="2" y="1"/>
                      <a:pt x="0" y="3"/>
                      <a:pt x="0" y="5"/>
                    </a:cubicBezTo>
                    <a:cubicBezTo>
                      <a:pt x="3" y="5"/>
                      <a:pt x="5" y="4"/>
                      <a:pt x="6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6" name="Freeform 3203">
                <a:extLst>
                  <a:ext uri="{FF2B5EF4-FFF2-40B4-BE49-F238E27FC236}">
                    <a16:creationId xmlns:a16="http://schemas.microsoft.com/office/drawing/2014/main" id="{44113972-E39E-44FF-838D-8C3287FA5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054"/>
                <a:ext cx="22" cy="20"/>
              </a:xfrm>
              <a:custGeom>
                <a:avLst/>
                <a:gdLst>
                  <a:gd name="T0" fmla="*/ 37 w 12"/>
                  <a:gd name="T1" fmla="*/ 24 h 10"/>
                  <a:gd name="T2" fmla="*/ 68 w 12"/>
                  <a:gd name="T3" fmla="*/ 48 h 10"/>
                  <a:gd name="T4" fmla="*/ 20 w 12"/>
                  <a:gd name="T5" fmla="*/ 7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3"/>
                    </a:moveTo>
                    <a:cubicBezTo>
                      <a:pt x="2" y="9"/>
                      <a:pt x="12" y="10"/>
                      <a:pt x="11" y="6"/>
                    </a:cubicBezTo>
                    <a:cubicBezTo>
                      <a:pt x="11" y="0"/>
                      <a:pt x="0" y="4"/>
                      <a:pt x="3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7" name="Freeform 3204">
                <a:extLst>
                  <a:ext uri="{FF2B5EF4-FFF2-40B4-BE49-F238E27FC236}">
                    <a16:creationId xmlns:a16="http://schemas.microsoft.com/office/drawing/2014/main" id="{42110CC9-2054-4A5E-9AF3-84A3662C6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13"/>
                <a:ext cx="22" cy="36"/>
              </a:xfrm>
              <a:custGeom>
                <a:avLst/>
                <a:gdLst>
                  <a:gd name="T0" fmla="*/ 37 w 12"/>
                  <a:gd name="T1" fmla="*/ 96 h 18"/>
                  <a:gd name="T2" fmla="*/ 31 w 12"/>
                  <a:gd name="T3" fmla="*/ 120 h 18"/>
                  <a:gd name="T4" fmla="*/ 57 w 12"/>
                  <a:gd name="T5" fmla="*/ 64 h 18"/>
                  <a:gd name="T6" fmla="*/ 24 w 12"/>
                  <a:gd name="T7" fmla="*/ 11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8">
                    <a:moveTo>
                      <a:pt x="6" y="12"/>
                    </a:moveTo>
                    <a:cubicBezTo>
                      <a:pt x="5" y="13"/>
                      <a:pt x="5" y="14"/>
                      <a:pt x="5" y="15"/>
                    </a:cubicBezTo>
                    <a:cubicBezTo>
                      <a:pt x="10" y="18"/>
                      <a:pt x="12" y="11"/>
                      <a:pt x="9" y="8"/>
                    </a:cubicBezTo>
                    <a:cubicBezTo>
                      <a:pt x="4" y="0"/>
                      <a:pt x="0" y="12"/>
                      <a:pt x="4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8" name="Freeform 3205">
                <a:extLst>
                  <a:ext uri="{FF2B5EF4-FFF2-40B4-BE49-F238E27FC236}">
                    <a16:creationId xmlns:a16="http://schemas.microsoft.com/office/drawing/2014/main" id="{677BA3C8-CB47-421E-9899-64D47C6CC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939"/>
                <a:ext cx="29" cy="35"/>
              </a:xfrm>
              <a:custGeom>
                <a:avLst/>
                <a:gdLst>
                  <a:gd name="T0" fmla="*/ 65 w 16"/>
                  <a:gd name="T1" fmla="*/ 88 h 18"/>
                  <a:gd name="T2" fmla="*/ 73 w 16"/>
                  <a:gd name="T3" fmla="*/ 132 h 18"/>
                  <a:gd name="T4" fmla="*/ 44 w 16"/>
                  <a:gd name="T5" fmla="*/ 37 h 18"/>
                  <a:gd name="T6" fmla="*/ 60 w 16"/>
                  <a:gd name="T7" fmla="*/ 53 h 18"/>
                  <a:gd name="T8" fmla="*/ 36 w 16"/>
                  <a:gd name="T9" fmla="*/ 68 h 18"/>
                  <a:gd name="T10" fmla="*/ 44 w 16"/>
                  <a:gd name="T11" fmla="*/ 6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11" y="12"/>
                    </a:moveTo>
                    <a:cubicBezTo>
                      <a:pt x="9" y="14"/>
                      <a:pt x="9" y="17"/>
                      <a:pt x="12" y="18"/>
                    </a:cubicBezTo>
                    <a:cubicBezTo>
                      <a:pt x="16" y="15"/>
                      <a:pt x="10" y="7"/>
                      <a:pt x="7" y="5"/>
                    </a:cubicBezTo>
                    <a:cubicBezTo>
                      <a:pt x="3" y="7"/>
                      <a:pt x="8" y="10"/>
                      <a:pt x="10" y="7"/>
                    </a:cubicBezTo>
                    <a:cubicBezTo>
                      <a:pt x="14" y="2"/>
                      <a:pt x="0" y="0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79" name="Freeform 3206">
                <a:extLst>
                  <a:ext uri="{FF2B5EF4-FFF2-40B4-BE49-F238E27FC236}">
                    <a16:creationId xmlns:a16="http://schemas.microsoft.com/office/drawing/2014/main" id="{2320BBA6-38BC-4E2A-A6A2-8EF26ABD5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925"/>
                <a:ext cx="22" cy="18"/>
              </a:xfrm>
              <a:custGeom>
                <a:avLst/>
                <a:gdLst>
                  <a:gd name="T0" fmla="*/ 20 w 12"/>
                  <a:gd name="T1" fmla="*/ 48 h 9"/>
                  <a:gd name="T2" fmla="*/ 44 w 12"/>
                  <a:gd name="T3" fmla="*/ 56 h 9"/>
                  <a:gd name="T4" fmla="*/ 44 w 12"/>
                  <a:gd name="T5" fmla="*/ 8 h 9"/>
                  <a:gd name="T6" fmla="*/ 37 w 12"/>
                  <a:gd name="T7" fmla="*/ 64 h 9"/>
                  <a:gd name="T8" fmla="*/ 44 w 12"/>
                  <a:gd name="T9" fmla="*/ 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3" y="6"/>
                    </a:moveTo>
                    <a:cubicBezTo>
                      <a:pt x="0" y="8"/>
                      <a:pt x="4" y="9"/>
                      <a:pt x="7" y="7"/>
                    </a:cubicBezTo>
                    <a:cubicBezTo>
                      <a:pt x="10" y="5"/>
                      <a:pt x="12" y="0"/>
                      <a:pt x="7" y="1"/>
                    </a:cubicBezTo>
                    <a:cubicBezTo>
                      <a:pt x="3" y="1"/>
                      <a:pt x="2" y="9"/>
                      <a:pt x="6" y="8"/>
                    </a:cubicBezTo>
                    <a:cubicBezTo>
                      <a:pt x="10" y="7"/>
                      <a:pt x="10" y="3"/>
                      <a:pt x="7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0" name="Freeform 3207">
                <a:extLst>
                  <a:ext uri="{FF2B5EF4-FFF2-40B4-BE49-F238E27FC236}">
                    <a16:creationId xmlns:a16="http://schemas.microsoft.com/office/drawing/2014/main" id="{1D056CDE-E6D5-4DEA-90FB-C961AEA6B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1776"/>
                <a:ext cx="19" cy="41"/>
              </a:xfrm>
              <a:custGeom>
                <a:avLst/>
                <a:gdLst>
                  <a:gd name="T0" fmla="*/ 15 w 10"/>
                  <a:gd name="T1" fmla="*/ 80 h 21"/>
                  <a:gd name="T2" fmla="*/ 15 w 10"/>
                  <a:gd name="T3" fmla="*/ 119 h 21"/>
                  <a:gd name="T4" fmla="*/ 40 w 10"/>
                  <a:gd name="T5" fmla="*/ 80 h 21"/>
                  <a:gd name="T6" fmla="*/ 21 w 10"/>
                  <a:gd name="T7" fmla="*/ 125 h 21"/>
                  <a:gd name="T8" fmla="*/ 68 w 10"/>
                  <a:gd name="T9" fmla="*/ 76 h 21"/>
                  <a:gd name="T10" fmla="*/ 21 w 10"/>
                  <a:gd name="T11" fmla="*/ 6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21">
                    <a:moveTo>
                      <a:pt x="2" y="11"/>
                    </a:moveTo>
                    <a:cubicBezTo>
                      <a:pt x="2" y="13"/>
                      <a:pt x="2" y="14"/>
                      <a:pt x="2" y="16"/>
                    </a:cubicBezTo>
                    <a:cubicBezTo>
                      <a:pt x="5" y="17"/>
                      <a:pt x="8" y="14"/>
                      <a:pt x="6" y="11"/>
                    </a:cubicBezTo>
                    <a:cubicBezTo>
                      <a:pt x="3" y="5"/>
                      <a:pt x="0" y="14"/>
                      <a:pt x="3" y="17"/>
                    </a:cubicBezTo>
                    <a:cubicBezTo>
                      <a:pt x="7" y="21"/>
                      <a:pt x="10" y="14"/>
                      <a:pt x="10" y="10"/>
                    </a:cubicBezTo>
                    <a:cubicBezTo>
                      <a:pt x="9" y="5"/>
                      <a:pt x="2" y="0"/>
                      <a:pt x="3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1" name="Freeform 3208">
                <a:extLst>
                  <a:ext uri="{FF2B5EF4-FFF2-40B4-BE49-F238E27FC236}">
                    <a16:creationId xmlns:a16="http://schemas.microsoft.com/office/drawing/2014/main" id="{F472B1A6-116B-4C2E-8F2D-E60506807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664"/>
                <a:ext cx="20" cy="19"/>
              </a:xfrm>
              <a:custGeom>
                <a:avLst/>
                <a:gdLst>
                  <a:gd name="T0" fmla="*/ 24 w 11"/>
                  <a:gd name="T1" fmla="*/ 15 h 10"/>
                  <a:gd name="T2" fmla="*/ 0 w 11"/>
                  <a:gd name="T3" fmla="*/ 55 h 10"/>
                  <a:gd name="T4" fmla="*/ 65 w 11"/>
                  <a:gd name="T5" fmla="*/ 15 h 10"/>
                  <a:gd name="T6" fmla="*/ 24 w 11"/>
                  <a:gd name="T7" fmla="*/ 4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4" y="2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3" y="10"/>
                      <a:pt x="10" y="5"/>
                      <a:pt x="11" y="2"/>
                    </a:cubicBezTo>
                    <a:cubicBezTo>
                      <a:pt x="8" y="0"/>
                      <a:pt x="4" y="3"/>
                      <a:pt x="4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2" name="Freeform 3209">
                <a:extLst>
                  <a:ext uri="{FF2B5EF4-FFF2-40B4-BE49-F238E27FC236}">
                    <a16:creationId xmlns:a16="http://schemas.microsoft.com/office/drawing/2014/main" id="{FBC8C770-7B03-4A93-B20C-FC8A3D508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1672"/>
                <a:ext cx="15" cy="31"/>
              </a:xfrm>
              <a:custGeom>
                <a:avLst/>
                <a:gdLst>
                  <a:gd name="T0" fmla="*/ 0 w 8"/>
                  <a:gd name="T1" fmla="*/ 72 h 16"/>
                  <a:gd name="T2" fmla="*/ 32 w 8"/>
                  <a:gd name="T3" fmla="*/ 60 h 16"/>
                  <a:gd name="T4" fmla="*/ 8 w 8"/>
                  <a:gd name="T5" fmla="*/ 1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6">
                    <a:moveTo>
                      <a:pt x="0" y="10"/>
                    </a:moveTo>
                    <a:cubicBezTo>
                      <a:pt x="0" y="16"/>
                      <a:pt x="8" y="12"/>
                      <a:pt x="5" y="8"/>
                    </a:cubicBezTo>
                    <a:cubicBezTo>
                      <a:pt x="0" y="0"/>
                      <a:pt x="0" y="13"/>
                      <a:pt x="1" y="1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3" name="Freeform 3210">
                <a:extLst>
                  <a:ext uri="{FF2B5EF4-FFF2-40B4-BE49-F238E27FC236}">
                    <a16:creationId xmlns:a16="http://schemas.microsoft.com/office/drawing/2014/main" id="{913A0F52-06C4-49BC-93B5-0BC33A6F7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838"/>
                <a:ext cx="31" cy="59"/>
              </a:xfrm>
              <a:custGeom>
                <a:avLst/>
                <a:gdLst>
                  <a:gd name="T0" fmla="*/ 29 w 17"/>
                  <a:gd name="T1" fmla="*/ 69 h 30"/>
                  <a:gd name="T2" fmla="*/ 16 w 17"/>
                  <a:gd name="T3" fmla="*/ 128 h 30"/>
                  <a:gd name="T4" fmla="*/ 0 w 17"/>
                  <a:gd name="T5" fmla="*/ 100 h 30"/>
                  <a:gd name="T6" fmla="*/ 24 w 17"/>
                  <a:gd name="T7" fmla="*/ 6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0">
                    <a:moveTo>
                      <a:pt x="5" y="9"/>
                    </a:moveTo>
                    <a:cubicBezTo>
                      <a:pt x="1" y="8"/>
                      <a:pt x="0" y="14"/>
                      <a:pt x="3" y="17"/>
                    </a:cubicBezTo>
                    <a:cubicBezTo>
                      <a:pt x="14" y="14"/>
                      <a:pt x="0" y="0"/>
                      <a:pt x="0" y="13"/>
                    </a:cubicBezTo>
                    <a:cubicBezTo>
                      <a:pt x="0" y="30"/>
                      <a:pt x="17" y="13"/>
                      <a:pt x="4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4" name="Freeform 3211">
                <a:extLst>
                  <a:ext uri="{FF2B5EF4-FFF2-40B4-BE49-F238E27FC236}">
                    <a16:creationId xmlns:a16="http://schemas.microsoft.com/office/drawing/2014/main" id="{6A30877E-1742-4150-B3EF-D4BECFB62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005"/>
                <a:ext cx="25" cy="30"/>
              </a:xfrm>
              <a:custGeom>
                <a:avLst/>
                <a:gdLst>
                  <a:gd name="T0" fmla="*/ 23 w 14"/>
                  <a:gd name="T1" fmla="*/ 32 h 15"/>
                  <a:gd name="T2" fmla="*/ 16 w 14"/>
                  <a:gd name="T3" fmla="*/ 0 h 15"/>
                  <a:gd name="T4" fmla="*/ 36 w 14"/>
                  <a:gd name="T5" fmla="*/ 112 h 15"/>
                  <a:gd name="T6" fmla="*/ 23 w 14"/>
                  <a:gd name="T7" fmla="*/ 0 h 15"/>
                  <a:gd name="T8" fmla="*/ 23 w 14"/>
                  <a:gd name="T9" fmla="*/ 7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4" y="4"/>
                    </a:moveTo>
                    <a:cubicBezTo>
                      <a:pt x="4" y="3"/>
                      <a:pt x="4" y="1"/>
                      <a:pt x="3" y="0"/>
                    </a:cubicBezTo>
                    <a:cubicBezTo>
                      <a:pt x="1" y="3"/>
                      <a:pt x="0" y="15"/>
                      <a:pt x="6" y="14"/>
                    </a:cubicBezTo>
                    <a:cubicBezTo>
                      <a:pt x="14" y="12"/>
                      <a:pt x="8" y="2"/>
                      <a:pt x="4" y="0"/>
                    </a:cubicBezTo>
                    <a:cubicBezTo>
                      <a:pt x="1" y="2"/>
                      <a:pt x="2" y="6"/>
                      <a:pt x="4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5" name="Freeform 3212">
                <a:extLst>
                  <a:ext uri="{FF2B5EF4-FFF2-40B4-BE49-F238E27FC236}">
                    <a16:creationId xmlns:a16="http://schemas.microsoft.com/office/drawing/2014/main" id="{2369A57D-94CD-4577-97C6-8EC35B6C6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127"/>
                <a:ext cx="31" cy="35"/>
              </a:xfrm>
              <a:custGeom>
                <a:avLst/>
                <a:gdLst>
                  <a:gd name="T0" fmla="*/ 44 w 17"/>
                  <a:gd name="T1" fmla="*/ 60 h 18"/>
                  <a:gd name="T2" fmla="*/ 60 w 17"/>
                  <a:gd name="T3" fmla="*/ 72 h 18"/>
                  <a:gd name="T4" fmla="*/ 29 w 17"/>
                  <a:gd name="T5" fmla="*/ 80 h 18"/>
                  <a:gd name="T6" fmla="*/ 53 w 17"/>
                  <a:gd name="T7" fmla="*/ 4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7" y="8"/>
                    </a:moveTo>
                    <a:cubicBezTo>
                      <a:pt x="0" y="10"/>
                      <a:pt x="5" y="18"/>
                      <a:pt x="10" y="10"/>
                    </a:cubicBezTo>
                    <a:cubicBezTo>
                      <a:pt x="17" y="0"/>
                      <a:pt x="0" y="2"/>
                      <a:pt x="5" y="11"/>
                    </a:cubicBezTo>
                    <a:cubicBezTo>
                      <a:pt x="7" y="10"/>
                      <a:pt x="9" y="9"/>
                      <a:pt x="9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6" name="Freeform 3213">
                <a:extLst>
                  <a:ext uri="{FF2B5EF4-FFF2-40B4-BE49-F238E27FC236}">
                    <a16:creationId xmlns:a16="http://schemas.microsoft.com/office/drawing/2014/main" id="{382064CF-95CB-43C5-9E44-908D0D146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088"/>
                <a:ext cx="31" cy="35"/>
              </a:xfrm>
              <a:custGeom>
                <a:avLst/>
                <a:gdLst>
                  <a:gd name="T0" fmla="*/ 53 w 17"/>
                  <a:gd name="T1" fmla="*/ 53 h 18"/>
                  <a:gd name="T2" fmla="*/ 16 w 17"/>
                  <a:gd name="T3" fmla="*/ 68 h 18"/>
                  <a:gd name="T4" fmla="*/ 60 w 17"/>
                  <a:gd name="T5" fmla="*/ 3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8">
                    <a:moveTo>
                      <a:pt x="9" y="7"/>
                    </a:moveTo>
                    <a:cubicBezTo>
                      <a:pt x="13" y="3"/>
                      <a:pt x="0" y="0"/>
                      <a:pt x="3" y="9"/>
                    </a:cubicBezTo>
                    <a:cubicBezTo>
                      <a:pt x="6" y="18"/>
                      <a:pt x="17" y="7"/>
                      <a:pt x="10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7" name="Freeform 3214">
                <a:extLst>
                  <a:ext uri="{FF2B5EF4-FFF2-40B4-BE49-F238E27FC236}">
                    <a16:creationId xmlns:a16="http://schemas.microsoft.com/office/drawing/2014/main" id="{8BB3D314-23D6-4980-BBF3-CB09984C0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141"/>
                <a:ext cx="22" cy="31"/>
              </a:xfrm>
              <a:custGeom>
                <a:avLst/>
                <a:gdLst>
                  <a:gd name="T0" fmla="*/ 73 w 12"/>
                  <a:gd name="T1" fmla="*/ 52 h 16"/>
                  <a:gd name="T2" fmla="*/ 20 w 12"/>
                  <a:gd name="T3" fmla="*/ 87 h 16"/>
                  <a:gd name="T4" fmla="*/ 51 w 12"/>
                  <a:gd name="T5" fmla="*/ 45 h 16"/>
                  <a:gd name="T6" fmla="*/ 37 w 12"/>
                  <a:gd name="T7" fmla="*/ 6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12" y="7"/>
                    </a:moveTo>
                    <a:cubicBezTo>
                      <a:pt x="10" y="0"/>
                      <a:pt x="0" y="8"/>
                      <a:pt x="3" y="12"/>
                    </a:cubicBezTo>
                    <a:cubicBezTo>
                      <a:pt x="6" y="16"/>
                      <a:pt x="12" y="10"/>
                      <a:pt x="8" y="6"/>
                    </a:cubicBezTo>
                    <a:cubicBezTo>
                      <a:pt x="7" y="7"/>
                      <a:pt x="6" y="7"/>
                      <a:pt x="6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8" name="Freeform 3215">
                <a:extLst>
                  <a:ext uri="{FF2B5EF4-FFF2-40B4-BE49-F238E27FC236}">
                    <a16:creationId xmlns:a16="http://schemas.microsoft.com/office/drawing/2014/main" id="{DD90DB5E-48AA-4DFA-BC46-6FA713D68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202"/>
                <a:ext cx="31" cy="31"/>
              </a:xfrm>
              <a:custGeom>
                <a:avLst/>
                <a:gdLst>
                  <a:gd name="T0" fmla="*/ 49 w 17"/>
                  <a:gd name="T1" fmla="*/ 23 h 16"/>
                  <a:gd name="T2" fmla="*/ 73 w 17"/>
                  <a:gd name="T3" fmla="*/ 60 h 16"/>
                  <a:gd name="T4" fmla="*/ 36 w 17"/>
                  <a:gd name="T5" fmla="*/ 72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8" y="3"/>
                    </a:moveTo>
                    <a:cubicBezTo>
                      <a:pt x="0" y="4"/>
                      <a:pt x="8" y="16"/>
                      <a:pt x="12" y="8"/>
                    </a:cubicBezTo>
                    <a:cubicBezTo>
                      <a:pt x="17" y="0"/>
                      <a:pt x="3" y="0"/>
                      <a:pt x="6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89" name="Freeform 3216">
                <a:extLst>
                  <a:ext uri="{FF2B5EF4-FFF2-40B4-BE49-F238E27FC236}">
                    <a16:creationId xmlns:a16="http://schemas.microsoft.com/office/drawing/2014/main" id="{E4D18694-AFEB-491F-A7B7-011E1CC24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2212"/>
                <a:ext cx="25" cy="29"/>
              </a:xfrm>
              <a:custGeom>
                <a:avLst/>
                <a:gdLst>
                  <a:gd name="T0" fmla="*/ 52 w 14"/>
                  <a:gd name="T1" fmla="*/ 44 h 15"/>
                  <a:gd name="T2" fmla="*/ 16 w 14"/>
                  <a:gd name="T3" fmla="*/ 79 h 15"/>
                  <a:gd name="T4" fmla="*/ 41 w 14"/>
                  <a:gd name="T5" fmla="*/ 37 h 15"/>
                  <a:gd name="T6" fmla="*/ 29 w 14"/>
                  <a:gd name="T7" fmla="*/ 5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9" y="6"/>
                    </a:moveTo>
                    <a:cubicBezTo>
                      <a:pt x="6" y="0"/>
                      <a:pt x="0" y="8"/>
                      <a:pt x="3" y="11"/>
                    </a:cubicBezTo>
                    <a:cubicBezTo>
                      <a:pt x="7" y="15"/>
                      <a:pt x="14" y="8"/>
                      <a:pt x="7" y="5"/>
                    </a:cubicBezTo>
                    <a:cubicBezTo>
                      <a:pt x="6" y="6"/>
                      <a:pt x="5" y="7"/>
                      <a:pt x="5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0" name="Freeform 3217">
                <a:extLst>
                  <a:ext uri="{FF2B5EF4-FFF2-40B4-BE49-F238E27FC236}">
                    <a16:creationId xmlns:a16="http://schemas.microsoft.com/office/drawing/2014/main" id="{0FDF448C-FC39-45DD-BAA4-A78929138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217"/>
                <a:ext cx="28" cy="34"/>
              </a:xfrm>
              <a:custGeom>
                <a:avLst/>
                <a:gdLst>
                  <a:gd name="T0" fmla="*/ 39 w 15"/>
                  <a:gd name="T1" fmla="*/ 48 h 17"/>
                  <a:gd name="T2" fmla="*/ 65 w 15"/>
                  <a:gd name="T3" fmla="*/ 96 h 17"/>
                  <a:gd name="T4" fmla="*/ 45 w 15"/>
                  <a:gd name="T5" fmla="*/ 48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7">
                    <a:moveTo>
                      <a:pt x="6" y="6"/>
                    </a:moveTo>
                    <a:cubicBezTo>
                      <a:pt x="0" y="8"/>
                      <a:pt x="5" y="17"/>
                      <a:pt x="10" y="12"/>
                    </a:cubicBezTo>
                    <a:cubicBezTo>
                      <a:pt x="15" y="7"/>
                      <a:pt x="6" y="0"/>
                      <a:pt x="7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1" name="Freeform 3218">
                <a:extLst>
                  <a:ext uri="{FF2B5EF4-FFF2-40B4-BE49-F238E27FC236}">
                    <a16:creationId xmlns:a16="http://schemas.microsoft.com/office/drawing/2014/main" id="{C1BA8379-4724-4F77-8D9D-8D3FFB2D2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278"/>
                <a:ext cx="15" cy="40"/>
              </a:xfrm>
              <a:custGeom>
                <a:avLst/>
                <a:gdLst>
                  <a:gd name="T0" fmla="*/ 45 w 8"/>
                  <a:gd name="T1" fmla="*/ 56 h 20"/>
                  <a:gd name="T2" fmla="*/ 15 w 8"/>
                  <a:gd name="T3" fmla="*/ 160 h 20"/>
                  <a:gd name="T4" fmla="*/ 21 w 8"/>
                  <a:gd name="T5" fmla="*/ 7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0">
                    <a:moveTo>
                      <a:pt x="7" y="7"/>
                    </a:moveTo>
                    <a:cubicBezTo>
                      <a:pt x="3" y="0"/>
                      <a:pt x="0" y="16"/>
                      <a:pt x="2" y="20"/>
                    </a:cubicBezTo>
                    <a:cubicBezTo>
                      <a:pt x="8" y="20"/>
                      <a:pt x="8" y="11"/>
                      <a:pt x="3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2" name="Freeform 3219">
                <a:extLst>
                  <a:ext uri="{FF2B5EF4-FFF2-40B4-BE49-F238E27FC236}">
                    <a16:creationId xmlns:a16="http://schemas.microsoft.com/office/drawing/2014/main" id="{31B716D6-3C28-427D-B203-ED9026AB9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219"/>
                <a:ext cx="16" cy="20"/>
              </a:xfrm>
              <a:custGeom>
                <a:avLst/>
                <a:gdLst>
                  <a:gd name="T0" fmla="*/ 21 w 9"/>
                  <a:gd name="T1" fmla="*/ 80 h 10"/>
                  <a:gd name="T2" fmla="*/ 12 w 9"/>
                  <a:gd name="T3" fmla="*/ 80 h 10"/>
                  <a:gd name="T4" fmla="*/ 16 w 9"/>
                  <a:gd name="T5" fmla="*/ 16 h 10"/>
                  <a:gd name="T6" fmla="*/ 16 w 9"/>
                  <a:gd name="T7" fmla="*/ 6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3" y="10"/>
                      <a:pt x="3" y="10"/>
                      <a:pt x="2" y="10"/>
                    </a:cubicBezTo>
                    <a:cubicBezTo>
                      <a:pt x="0" y="9"/>
                      <a:pt x="0" y="2"/>
                      <a:pt x="3" y="2"/>
                    </a:cubicBezTo>
                    <a:cubicBezTo>
                      <a:pt x="9" y="0"/>
                      <a:pt x="6" y="7"/>
                      <a:pt x="3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3" name="Freeform 3220">
                <a:extLst>
                  <a:ext uri="{FF2B5EF4-FFF2-40B4-BE49-F238E27FC236}">
                    <a16:creationId xmlns:a16="http://schemas.microsoft.com/office/drawing/2014/main" id="{71618A77-273A-4088-A03B-28CA7DD25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160"/>
                <a:ext cx="24" cy="36"/>
              </a:xfrm>
              <a:custGeom>
                <a:avLst/>
                <a:gdLst>
                  <a:gd name="T0" fmla="*/ 68 w 13"/>
                  <a:gd name="T1" fmla="*/ 80 h 18"/>
                  <a:gd name="T2" fmla="*/ 52 w 13"/>
                  <a:gd name="T3" fmla="*/ 136 h 18"/>
                  <a:gd name="T4" fmla="*/ 68 w 13"/>
                  <a:gd name="T5" fmla="*/ 56 h 18"/>
                  <a:gd name="T6" fmla="*/ 44 w 13"/>
                  <a:gd name="T7" fmla="*/ 14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1" y="10"/>
                    </a:moveTo>
                    <a:cubicBezTo>
                      <a:pt x="8" y="10"/>
                      <a:pt x="7" y="15"/>
                      <a:pt x="8" y="17"/>
                    </a:cubicBezTo>
                    <a:cubicBezTo>
                      <a:pt x="13" y="17"/>
                      <a:pt x="13" y="10"/>
                      <a:pt x="11" y="7"/>
                    </a:cubicBezTo>
                    <a:cubicBezTo>
                      <a:pt x="5" y="0"/>
                      <a:pt x="0" y="16"/>
                      <a:pt x="7" y="1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4" name="Freeform 3221">
                <a:extLst>
                  <a:ext uri="{FF2B5EF4-FFF2-40B4-BE49-F238E27FC236}">
                    <a16:creationId xmlns:a16="http://schemas.microsoft.com/office/drawing/2014/main" id="{B04FDBA3-19A9-486D-9BEA-883CC98AC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160"/>
                <a:ext cx="7" cy="12"/>
              </a:xfrm>
              <a:custGeom>
                <a:avLst/>
                <a:gdLst>
                  <a:gd name="T0" fmla="*/ 12 w 4"/>
                  <a:gd name="T1" fmla="*/ 24 h 6"/>
                  <a:gd name="T2" fmla="*/ 7 w 4"/>
                  <a:gd name="T3" fmla="*/ 16 h 6"/>
                  <a:gd name="T4" fmla="*/ 12 w 4"/>
                  <a:gd name="T5" fmla="*/ 48 h 6"/>
                  <a:gd name="T6" fmla="*/ 7 w 4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4" y="5"/>
                      <a:pt x="4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5" name="Freeform 3222">
                <a:extLst>
                  <a:ext uri="{FF2B5EF4-FFF2-40B4-BE49-F238E27FC236}">
                    <a16:creationId xmlns:a16="http://schemas.microsoft.com/office/drawing/2014/main" id="{B89E4D4B-45A0-4599-8275-DF397CD46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017"/>
                <a:ext cx="22" cy="24"/>
              </a:xfrm>
              <a:custGeom>
                <a:avLst/>
                <a:gdLst>
                  <a:gd name="T0" fmla="*/ 37 w 12"/>
                  <a:gd name="T1" fmla="*/ 64 h 12"/>
                  <a:gd name="T2" fmla="*/ 31 w 12"/>
                  <a:gd name="T3" fmla="*/ 8 h 12"/>
                  <a:gd name="T4" fmla="*/ 20 w 12"/>
                  <a:gd name="T5" fmla="*/ 4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6" y="8"/>
                    </a:moveTo>
                    <a:cubicBezTo>
                      <a:pt x="0" y="8"/>
                      <a:pt x="1" y="0"/>
                      <a:pt x="5" y="1"/>
                    </a:cubicBezTo>
                    <a:cubicBezTo>
                      <a:pt x="12" y="2"/>
                      <a:pt x="6" y="12"/>
                      <a:pt x="3" y="6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6" name="Freeform 3223">
                <a:extLst>
                  <a:ext uri="{FF2B5EF4-FFF2-40B4-BE49-F238E27FC236}">
                    <a16:creationId xmlns:a16="http://schemas.microsoft.com/office/drawing/2014/main" id="{BA2E4429-1C66-4CA8-8B77-4E77C5762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4" y="1888"/>
                <a:ext cx="20" cy="25"/>
              </a:xfrm>
              <a:custGeom>
                <a:avLst/>
                <a:gdLst>
                  <a:gd name="T0" fmla="*/ 29 w 11"/>
                  <a:gd name="T1" fmla="*/ 37 h 13"/>
                  <a:gd name="T2" fmla="*/ 29 w 11"/>
                  <a:gd name="T3" fmla="*/ 23 h 13"/>
                  <a:gd name="T4" fmla="*/ 24 w 11"/>
                  <a:gd name="T5" fmla="*/ 92 h 13"/>
                  <a:gd name="T6" fmla="*/ 29 w 11"/>
                  <a:gd name="T7" fmla="*/ 0 h 13"/>
                  <a:gd name="T8" fmla="*/ 16 w 11"/>
                  <a:gd name="T9" fmla="*/ 2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5" y="5"/>
                    </a:moveTo>
                    <a:cubicBezTo>
                      <a:pt x="6" y="5"/>
                      <a:pt x="6" y="4"/>
                      <a:pt x="5" y="3"/>
                    </a:cubicBezTo>
                    <a:cubicBezTo>
                      <a:pt x="1" y="2"/>
                      <a:pt x="0" y="12"/>
                      <a:pt x="4" y="13"/>
                    </a:cubicBezTo>
                    <a:cubicBezTo>
                      <a:pt x="11" y="13"/>
                      <a:pt x="7" y="2"/>
                      <a:pt x="5" y="0"/>
                    </a:cubicBezTo>
                    <a:cubicBezTo>
                      <a:pt x="4" y="1"/>
                      <a:pt x="3" y="2"/>
                      <a:pt x="3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7" name="Freeform 3224">
                <a:extLst>
                  <a:ext uri="{FF2B5EF4-FFF2-40B4-BE49-F238E27FC236}">
                    <a16:creationId xmlns:a16="http://schemas.microsoft.com/office/drawing/2014/main" id="{75493C69-1C5A-4C2A-BAA6-7482D6AF7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825"/>
                <a:ext cx="24" cy="27"/>
              </a:xfrm>
              <a:custGeom>
                <a:avLst/>
                <a:gdLst>
                  <a:gd name="T0" fmla="*/ 31 w 13"/>
                  <a:gd name="T1" fmla="*/ 23 h 14"/>
                  <a:gd name="T2" fmla="*/ 44 w 13"/>
                  <a:gd name="T3" fmla="*/ 93 h 14"/>
                  <a:gd name="T4" fmla="*/ 37 w 13"/>
                  <a:gd name="T5" fmla="*/ 1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5" y="3"/>
                    </a:moveTo>
                    <a:cubicBezTo>
                      <a:pt x="1" y="5"/>
                      <a:pt x="0" y="14"/>
                      <a:pt x="7" y="13"/>
                    </a:cubicBezTo>
                    <a:cubicBezTo>
                      <a:pt x="13" y="11"/>
                      <a:pt x="11" y="0"/>
                      <a:pt x="6" y="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8" name="Freeform 3225">
                <a:extLst>
                  <a:ext uri="{FF2B5EF4-FFF2-40B4-BE49-F238E27FC236}">
                    <a16:creationId xmlns:a16="http://schemas.microsoft.com/office/drawing/2014/main" id="{368291BB-98EF-4158-8D45-A6D6BC066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1758"/>
                <a:ext cx="29" cy="39"/>
              </a:xfrm>
              <a:custGeom>
                <a:avLst/>
                <a:gdLst>
                  <a:gd name="T0" fmla="*/ 89 w 16"/>
                  <a:gd name="T1" fmla="*/ 111 h 20"/>
                  <a:gd name="T2" fmla="*/ 60 w 16"/>
                  <a:gd name="T3" fmla="*/ 140 h 20"/>
                  <a:gd name="T4" fmla="*/ 80 w 16"/>
                  <a:gd name="T5" fmla="*/ 53 h 20"/>
                  <a:gd name="T6" fmla="*/ 44 w 16"/>
                  <a:gd name="T7" fmla="*/ 9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0">
                    <a:moveTo>
                      <a:pt x="15" y="15"/>
                    </a:moveTo>
                    <a:cubicBezTo>
                      <a:pt x="16" y="0"/>
                      <a:pt x="0" y="20"/>
                      <a:pt x="10" y="19"/>
                    </a:cubicBezTo>
                    <a:cubicBezTo>
                      <a:pt x="16" y="19"/>
                      <a:pt x="16" y="10"/>
                      <a:pt x="13" y="7"/>
                    </a:cubicBezTo>
                    <a:cubicBezTo>
                      <a:pt x="8" y="3"/>
                      <a:pt x="4" y="9"/>
                      <a:pt x="7" y="1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199" name="Freeform 3226">
                <a:extLst>
                  <a:ext uri="{FF2B5EF4-FFF2-40B4-BE49-F238E27FC236}">
                    <a16:creationId xmlns:a16="http://schemas.microsoft.com/office/drawing/2014/main" id="{3E027504-4007-4C31-BC01-8A203E316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573"/>
                <a:ext cx="29" cy="18"/>
              </a:xfrm>
              <a:custGeom>
                <a:avLst/>
                <a:gdLst>
                  <a:gd name="T0" fmla="*/ 65 w 16"/>
                  <a:gd name="T1" fmla="*/ 16 h 9"/>
                  <a:gd name="T2" fmla="*/ 53 w 16"/>
                  <a:gd name="T3" fmla="*/ 64 h 9"/>
                  <a:gd name="T4" fmla="*/ 53 w 16"/>
                  <a:gd name="T5" fmla="*/ 8 h 9"/>
                  <a:gd name="T6" fmla="*/ 36 w 16"/>
                  <a:gd name="T7" fmla="*/ 72 h 9"/>
                  <a:gd name="T8" fmla="*/ 96 w 16"/>
                  <a:gd name="T9" fmla="*/ 5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11" y="2"/>
                    </a:moveTo>
                    <a:cubicBezTo>
                      <a:pt x="8" y="2"/>
                      <a:pt x="6" y="8"/>
                      <a:pt x="9" y="8"/>
                    </a:cubicBezTo>
                    <a:cubicBezTo>
                      <a:pt x="13" y="8"/>
                      <a:pt x="13" y="0"/>
                      <a:pt x="9" y="1"/>
                    </a:cubicBezTo>
                    <a:cubicBezTo>
                      <a:pt x="5" y="1"/>
                      <a:pt x="0" y="9"/>
                      <a:pt x="6" y="9"/>
                    </a:cubicBezTo>
                    <a:cubicBezTo>
                      <a:pt x="9" y="9"/>
                      <a:pt x="13" y="5"/>
                      <a:pt x="16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0" name="Freeform 3227">
                <a:extLst>
                  <a:ext uri="{FF2B5EF4-FFF2-40B4-BE49-F238E27FC236}">
                    <a16:creationId xmlns:a16="http://schemas.microsoft.com/office/drawing/2014/main" id="{5965FE10-16B7-4825-A14D-1A6AF009E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518"/>
                <a:ext cx="19" cy="24"/>
              </a:xfrm>
              <a:custGeom>
                <a:avLst/>
                <a:gdLst>
                  <a:gd name="T0" fmla="*/ 40 w 10"/>
                  <a:gd name="T1" fmla="*/ 40 h 12"/>
                  <a:gd name="T2" fmla="*/ 8 w 10"/>
                  <a:gd name="T3" fmla="*/ 64 h 12"/>
                  <a:gd name="T4" fmla="*/ 61 w 10"/>
                  <a:gd name="T5" fmla="*/ 48 h 12"/>
                  <a:gd name="T6" fmla="*/ 36 w 10"/>
                  <a:gd name="T7" fmla="*/ 8 h 12"/>
                  <a:gd name="T8" fmla="*/ 36 w 10"/>
                  <a:gd name="T9" fmla="*/ 7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6" y="5"/>
                    </a:moveTo>
                    <a:cubicBezTo>
                      <a:pt x="4" y="4"/>
                      <a:pt x="1" y="5"/>
                      <a:pt x="1" y="8"/>
                    </a:cubicBezTo>
                    <a:cubicBezTo>
                      <a:pt x="2" y="12"/>
                      <a:pt x="8" y="8"/>
                      <a:pt x="9" y="6"/>
                    </a:cubicBezTo>
                    <a:cubicBezTo>
                      <a:pt x="10" y="4"/>
                      <a:pt x="8" y="0"/>
                      <a:pt x="5" y="1"/>
                    </a:cubicBezTo>
                    <a:cubicBezTo>
                      <a:pt x="2" y="2"/>
                      <a:pt x="0" y="10"/>
                      <a:pt x="5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1" name="Freeform 3228">
                <a:extLst>
                  <a:ext uri="{FF2B5EF4-FFF2-40B4-BE49-F238E27FC236}">
                    <a16:creationId xmlns:a16="http://schemas.microsoft.com/office/drawing/2014/main" id="{8C4CCD83-1A3C-4DEB-B550-FE6CA9092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1485"/>
                <a:ext cx="27" cy="35"/>
              </a:xfrm>
              <a:custGeom>
                <a:avLst/>
                <a:gdLst>
                  <a:gd name="T0" fmla="*/ 16 w 15"/>
                  <a:gd name="T1" fmla="*/ 60 h 18"/>
                  <a:gd name="T2" fmla="*/ 13 w 15"/>
                  <a:gd name="T3" fmla="*/ 109 h 18"/>
                  <a:gd name="T4" fmla="*/ 52 w 15"/>
                  <a:gd name="T5" fmla="*/ 37 h 18"/>
                  <a:gd name="T6" fmla="*/ 29 w 15"/>
                  <a:gd name="T7" fmla="*/ 80 h 18"/>
                  <a:gd name="T8" fmla="*/ 81 w 15"/>
                  <a:gd name="T9" fmla="*/ 72 h 18"/>
                  <a:gd name="T10" fmla="*/ 72 w 15"/>
                  <a:gd name="T11" fmla="*/ 8 h 18"/>
                  <a:gd name="T12" fmla="*/ 29 w 15"/>
                  <a:gd name="T13" fmla="*/ 88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8">
                    <a:moveTo>
                      <a:pt x="3" y="8"/>
                    </a:moveTo>
                    <a:cubicBezTo>
                      <a:pt x="2" y="7"/>
                      <a:pt x="0" y="14"/>
                      <a:pt x="2" y="15"/>
                    </a:cubicBezTo>
                    <a:cubicBezTo>
                      <a:pt x="7" y="18"/>
                      <a:pt x="12" y="9"/>
                      <a:pt x="9" y="5"/>
                    </a:cubicBezTo>
                    <a:cubicBezTo>
                      <a:pt x="7" y="5"/>
                      <a:pt x="4" y="8"/>
                      <a:pt x="5" y="11"/>
                    </a:cubicBezTo>
                    <a:cubicBezTo>
                      <a:pt x="6" y="15"/>
                      <a:pt x="12" y="12"/>
                      <a:pt x="14" y="10"/>
                    </a:cubicBezTo>
                    <a:cubicBezTo>
                      <a:pt x="15" y="7"/>
                      <a:pt x="15" y="2"/>
                      <a:pt x="12" y="1"/>
                    </a:cubicBezTo>
                    <a:cubicBezTo>
                      <a:pt x="8" y="0"/>
                      <a:pt x="3" y="9"/>
                      <a:pt x="5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2" name="Freeform 3229">
                <a:extLst>
                  <a:ext uri="{FF2B5EF4-FFF2-40B4-BE49-F238E27FC236}">
                    <a16:creationId xmlns:a16="http://schemas.microsoft.com/office/drawing/2014/main" id="{DB4A97AB-B50C-47A2-B0C5-BBE156F50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463"/>
                <a:ext cx="18" cy="26"/>
              </a:xfrm>
              <a:custGeom>
                <a:avLst/>
                <a:gdLst>
                  <a:gd name="T0" fmla="*/ 23 w 10"/>
                  <a:gd name="T1" fmla="*/ 32 h 13"/>
                  <a:gd name="T2" fmla="*/ 45 w 10"/>
                  <a:gd name="T3" fmla="*/ 56 h 13"/>
                  <a:gd name="T4" fmla="*/ 16 w 10"/>
                  <a:gd name="T5" fmla="*/ 4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4" y="4"/>
                    </a:moveTo>
                    <a:cubicBezTo>
                      <a:pt x="0" y="9"/>
                      <a:pt x="6" y="13"/>
                      <a:pt x="8" y="7"/>
                    </a:cubicBezTo>
                    <a:cubicBezTo>
                      <a:pt x="10" y="1"/>
                      <a:pt x="2" y="0"/>
                      <a:pt x="3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3" name="Freeform 3230">
                <a:extLst>
                  <a:ext uri="{FF2B5EF4-FFF2-40B4-BE49-F238E27FC236}">
                    <a16:creationId xmlns:a16="http://schemas.microsoft.com/office/drawing/2014/main" id="{2290C630-CC09-4EFD-860C-959966B5B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754"/>
                <a:ext cx="24" cy="29"/>
              </a:xfrm>
              <a:custGeom>
                <a:avLst/>
                <a:gdLst>
                  <a:gd name="T0" fmla="*/ 31 w 13"/>
                  <a:gd name="T1" fmla="*/ 29 h 15"/>
                  <a:gd name="T2" fmla="*/ 44 w 13"/>
                  <a:gd name="T3" fmla="*/ 72 h 15"/>
                  <a:gd name="T4" fmla="*/ 20 w 13"/>
                  <a:gd name="T5" fmla="*/ 64 h 15"/>
                  <a:gd name="T6" fmla="*/ 44 w 13"/>
                  <a:gd name="T7" fmla="*/ 2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5" y="4"/>
                    </a:moveTo>
                    <a:cubicBezTo>
                      <a:pt x="2" y="0"/>
                      <a:pt x="0" y="15"/>
                      <a:pt x="7" y="10"/>
                    </a:cubicBezTo>
                    <a:cubicBezTo>
                      <a:pt x="13" y="6"/>
                      <a:pt x="3" y="2"/>
                      <a:pt x="3" y="9"/>
                    </a:cubicBezTo>
                    <a:cubicBezTo>
                      <a:pt x="6" y="10"/>
                      <a:pt x="8" y="6"/>
                      <a:pt x="7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4" name="Freeform 3231">
                <a:extLst>
                  <a:ext uri="{FF2B5EF4-FFF2-40B4-BE49-F238E27FC236}">
                    <a16:creationId xmlns:a16="http://schemas.microsoft.com/office/drawing/2014/main" id="{18B7486A-AE80-4C53-BD79-49D560202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1785"/>
                <a:ext cx="18" cy="30"/>
              </a:xfrm>
              <a:custGeom>
                <a:avLst/>
                <a:gdLst>
                  <a:gd name="T0" fmla="*/ 16 w 10"/>
                  <a:gd name="T1" fmla="*/ 32 h 15"/>
                  <a:gd name="T2" fmla="*/ 29 w 10"/>
                  <a:gd name="T3" fmla="*/ 80 h 15"/>
                  <a:gd name="T4" fmla="*/ 13 w 10"/>
                  <a:gd name="T5" fmla="*/ 64 h 15"/>
                  <a:gd name="T6" fmla="*/ 52 w 10"/>
                  <a:gd name="T7" fmla="*/ 56 h 15"/>
                  <a:gd name="T8" fmla="*/ 36 w 10"/>
                  <a:gd name="T9" fmla="*/ 12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3" y="4"/>
                    </a:moveTo>
                    <a:cubicBezTo>
                      <a:pt x="0" y="7"/>
                      <a:pt x="0" y="15"/>
                      <a:pt x="5" y="10"/>
                    </a:cubicBezTo>
                    <a:cubicBezTo>
                      <a:pt x="10" y="5"/>
                      <a:pt x="2" y="3"/>
                      <a:pt x="2" y="8"/>
                    </a:cubicBezTo>
                    <a:cubicBezTo>
                      <a:pt x="1" y="14"/>
                      <a:pt x="10" y="12"/>
                      <a:pt x="9" y="7"/>
                    </a:cubicBezTo>
                    <a:cubicBezTo>
                      <a:pt x="8" y="0"/>
                      <a:pt x="0" y="13"/>
                      <a:pt x="6" y="1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5" name="Freeform 3232">
                <a:extLst>
                  <a:ext uri="{FF2B5EF4-FFF2-40B4-BE49-F238E27FC236}">
                    <a16:creationId xmlns:a16="http://schemas.microsoft.com/office/drawing/2014/main" id="{3DA62E2A-E2E3-4C6D-A639-2E34C673A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1842"/>
                <a:ext cx="18" cy="32"/>
              </a:xfrm>
              <a:custGeom>
                <a:avLst/>
                <a:gdLst>
                  <a:gd name="T0" fmla="*/ 23 w 10"/>
                  <a:gd name="T1" fmla="*/ 40 h 16"/>
                  <a:gd name="T2" fmla="*/ 52 w 10"/>
                  <a:gd name="T3" fmla="*/ 64 h 16"/>
                  <a:gd name="T4" fmla="*/ 41 w 10"/>
                  <a:gd name="T5" fmla="*/ 0 h 16"/>
                  <a:gd name="T6" fmla="*/ 29 w 10"/>
                  <a:gd name="T7" fmla="*/ 72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6">
                    <a:moveTo>
                      <a:pt x="4" y="5"/>
                    </a:moveTo>
                    <a:cubicBezTo>
                      <a:pt x="0" y="0"/>
                      <a:pt x="2" y="16"/>
                      <a:pt x="9" y="8"/>
                    </a:cubicBezTo>
                    <a:cubicBezTo>
                      <a:pt x="10" y="6"/>
                      <a:pt x="10" y="1"/>
                      <a:pt x="7" y="0"/>
                    </a:cubicBezTo>
                    <a:cubicBezTo>
                      <a:pt x="3" y="0"/>
                      <a:pt x="1" y="8"/>
                      <a:pt x="5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6" name="Freeform 3233">
                <a:extLst>
                  <a:ext uri="{FF2B5EF4-FFF2-40B4-BE49-F238E27FC236}">
                    <a16:creationId xmlns:a16="http://schemas.microsoft.com/office/drawing/2014/main" id="{95933EE8-7F27-4CE0-AECB-F25701A88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1609"/>
                <a:ext cx="26" cy="41"/>
              </a:xfrm>
              <a:custGeom>
                <a:avLst/>
                <a:gdLst>
                  <a:gd name="T0" fmla="*/ 37 w 14"/>
                  <a:gd name="T1" fmla="*/ 39 h 21"/>
                  <a:gd name="T2" fmla="*/ 76 w 14"/>
                  <a:gd name="T3" fmla="*/ 88 h 21"/>
                  <a:gd name="T4" fmla="*/ 76 w 14"/>
                  <a:gd name="T5" fmla="*/ 31 h 21"/>
                  <a:gd name="T6" fmla="*/ 32 w 14"/>
                  <a:gd name="T7" fmla="*/ 7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1">
                    <a:moveTo>
                      <a:pt x="6" y="5"/>
                    </a:moveTo>
                    <a:cubicBezTo>
                      <a:pt x="0" y="8"/>
                      <a:pt x="6" y="21"/>
                      <a:pt x="12" y="12"/>
                    </a:cubicBezTo>
                    <a:cubicBezTo>
                      <a:pt x="14" y="10"/>
                      <a:pt x="14" y="7"/>
                      <a:pt x="12" y="4"/>
                    </a:cubicBezTo>
                    <a:cubicBezTo>
                      <a:pt x="8" y="0"/>
                      <a:pt x="6" y="6"/>
                      <a:pt x="5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7" name="Freeform 3234">
                <a:extLst>
                  <a:ext uri="{FF2B5EF4-FFF2-40B4-BE49-F238E27FC236}">
                    <a16:creationId xmlns:a16="http://schemas.microsoft.com/office/drawing/2014/main" id="{22C01852-446E-4B4A-A925-31B365DC3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1324"/>
                <a:ext cx="31" cy="31"/>
              </a:xfrm>
              <a:custGeom>
                <a:avLst/>
                <a:gdLst>
                  <a:gd name="T0" fmla="*/ 49 w 17"/>
                  <a:gd name="T1" fmla="*/ 31 h 16"/>
                  <a:gd name="T2" fmla="*/ 24 w 17"/>
                  <a:gd name="T3" fmla="*/ 79 h 16"/>
                  <a:gd name="T4" fmla="*/ 73 w 17"/>
                  <a:gd name="T5" fmla="*/ 45 h 16"/>
                  <a:gd name="T6" fmla="*/ 53 w 17"/>
                  <a:gd name="T7" fmla="*/ 87 h 16"/>
                  <a:gd name="T8" fmla="*/ 73 w 17"/>
                  <a:gd name="T9" fmla="*/ 3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8" y="4"/>
                    </a:moveTo>
                    <a:cubicBezTo>
                      <a:pt x="9" y="0"/>
                      <a:pt x="0" y="6"/>
                      <a:pt x="4" y="11"/>
                    </a:cubicBezTo>
                    <a:cubicBezTo>
                      <a:pt x="6" y="15"/>
                      <a:pt x="16" y="11"/>
                      <a:pt x="12" y="6"/>
                    </a:cubicBezTo>
                    <a:cubicBezTo>
                      <a:pt x="8" y="0"/>
                      <a:pt x="5" y="9"/>
                      <a:pt x="9" y="12"/>
                    </a:cubicBezTo>
                    <a:cubicBezTo>
                      <a:pt x="14" y="16"/>
                      <a:pt x="17" y="7"/>
                      <a:pt x="1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8" name="Freeform 3235">
                <a:extLst>
                  <a:ext uri="{FF2B5EF4-FFF2-40B4-BE49-F238E27FC236}">
                    <a16:creationId xmlns:a16="http://schemas.microsoft.com/office/drawing/2014/main" id="{432313E0-7404-4EA2-9CFE-5DB7E0A98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332"/>
                <a:ext cx="18" cy="23"/>
              </a:xfrm>
              <a:custGeom>
                <a:avLst/>
                <a:gdLst>
                  <a:gd name="T0" fmla="*/ 23 w 10"/>
                  <a:gd name="T1" fmla="*/ 0 h 12"/>
                  <a:gd name="T2" fmla="*/ 23 w 10"/>
                  <a:gd name="T3" fmla="*/ 69 h 12"/>
                  <a:gd name="T4" fmla="*/ 52 w 10"/>
                  <a:gd name="T5" fmla="*/ 36 h 12"/>
                  <a:gd name="T6" fmla="*/ 16 w 10"/>
                  <a:gd name="T7" fmla="*/ 23 h 12"/>
                  <a:gd name="T8" fmla="*/ 45 w 10"/>
                  <a:gd name="T9" fmla="*/ 5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cubicBezTo>
                      <a:pt x="2" y="3"/>
                      <a:pt x="0" y="9"/>
                      <a:pt x="4" y="10"/>
                    </a:cubicBezTo>
                    <a:cubicBezTo>
                      <a:pt x="7" y="12"/>
                      <a:pt x="10" y="8"/>
                      <a:pt x="9" y="5"/>
                    </a:cubicBezTo>
                    <a:cubicBezTo>
                      <a:pt x="9" y="2"/>
                      <a:pt x="5" y="0"/>
                      <a:pt x="3" y="3"/>
                    </a:cubicBezTo>
                    <a:cubicBezTo>
                      <a:pt x="0" y="6"/>
                      <a:pt x="5" y="10"/>
                      <a:pt x="8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09" name="Freeform 3236">
                <a:extLst>
                  <a:ext uri="{FF2B5EF4-FFF2-40B4-BE49-F238E27FC236}">
                    <a16:creationId xmlns:a16="http://schemas.microsoft.com/office/drawing/2014/main" id="{AEA9E095-7F3C-43BB-A8F8-BAD2FD9A3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1379"/>
                <a:ext cx="29" cy="45"/>
              </a:xfrm>
              <a:custGeom>
                <a:avLst/>
                <a:gdLst>
                  <a:gd name="T0" fmla="*/ 89 w 16"/>
                  <a:gd name="T1" fmla="*/ 68 h 23"/>
                  <a:gd name="T2" fmla="*/ 73 w 16"/>
                  <a:gd name="T3" fmla="*/ 133 h 23"/>
                  <a:gd name="T4" fmla="*/ 73 w 16"/>
                  <a:gd name="T5" fmla="*/ 76 h 23"/>
                  <a:gd name="T6" fmla="*/ 53 w 16"/>
                  <a:gd name="T7" fmla="*/ 11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15" y="9"/>
                    </a:moveTo>
                    <a:cubicBezTo>
                      <a:pt x="14" y="0"/>
                      <a:pt x="0" y="23"/>
                      <a:pt x="12" y="18"/>
                    </a:cubicBezTo>
                    <a:cubicBezTo>
                      <a:pt x="14" y="17"/>
                      <a:pt x="16" y="10"/>
                      <a:pt x="12" y="10"/>
                    </a:cubicBezTo>
                    <a:cubicBezTo>
                      <a:pt x="10" y="10"/>
                      <a:pt x="7" y="14"/>
                      <a:pt x="9" y="1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0" name="Freeform 3237">
                <a:extLst>
                  <a:ext uri="{FF2B5EF4-FFF2-40B4-BE49-F238E27FC236}">
                    <a16:creationId xmlns:a16="http://schemas.microsoft.com/office/drawing/2014/main" id="{AFBFC119-F455-41BB-944A-0D8B21205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1428"/>
                <a:ext cx="13" cy="18"/>
              </a:xfrm>
              <a:custGeom>
                <a:avLst/>
                <a:gdLst>
                  <a:gd name="T0" fmla="*/ 7 w 7"/>
                  <a:gd name="T1" fmla="*/ 24 h 9"/>
                  <a:gd name="T2" fmla="*/ 7 w 7"/>
                  <a:gd name="T3" fmla="*/ 64 h 9"/>
                  <a:gd name="T4" fmla="*/ 32 w 7"/>
                  <a:gd name="T5" fmla="*/ 0 h 9"/>
                  <a:gd name="T6" fmla="*/ 24 w 7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1" y="3"/>
                    </a:moveTo>
                    <a:cubicBezTo>
                      <a:pt x="1" y="5"/>
                      <a:pt x="0" y="6"/>
                      <a:pt x="1" y="8"/>
                    </a:cubicBezTo>
                    <a:cubicBezTo>
                      <a:pt x="5" y="9"/>
                      <a:pt x="7" y="3"/>
                      <a:pt x="5" y="0"/>
                    </a:cubicBezTo>
                    <a:cubicBezTo>
                      <a:pt x="5" y="0"/>
                      <a:pt x="4" y="1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1" name="Freeform 3238">
                <a:extLst>
                  <a:ext uri="{FF2B5EF4-FFF2-40B4-BE49-F238E27FC236}">
                    <a16:creationId xmlns:a16="http://schemas.microsoft.com/office/drawing/2014/main" id="{4F579BCE-A282-4EFE-8BD4-92E439E2D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1259"/>
                <a:ext cx="20" cy="18"/>
              </a:xfrm>
              <a:custGeom>
                <a:avLst/>
                <a:gdLst>
                  <a:gd name="T0" fmla="*/ 53 w 11"/>
                  <a:gd name="T1" fmla="*/ 8 h 9"/>
                  <a:gd name="T2" fmla="*/ 29 w 11"/>
                  <a:gd name="T3" fmla="*/ 64 h 9"/>
                  <a:gd name="T4" fmla="*/ 53 w 11"/>
                  <a:gd name="T5" fmla="*/ 0 h 9"/>
                  <a:gd name="T6" fmla="*/ 49 w 11"/>
                  <a:gd name="T7" fmla="*/ 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9" y="1"/>
                    </a:moveTo>
                    <a:cubicBezTo>
                      <a:pt x="5" y="1"/>
                      <a:pt x="0" y="7"/>
                      <a:pt x="5" y="8"/>
                    </a:cubicBezTo>
                    <a:cubicBezTo>
                      <a:pt x="9" y="9"/>
                      <a:pt x="11" y="3"/>
                      <a:pt x="9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2" name="Freeform 3239">
                <a:extLst>
                  <a:ext uri="{FF2B5EF4-FFF2-40B4-BE49-F238E27FC236}">
                    <a16:creationId xmlns:a16="http://schemas.microsoft.com/office/drawing/2014/main" id="{72BFB625-25AC-469D-9017-2A073D1C4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1206"/>
                <a:ext cx="20" cy="28"/>
              </a:xfrm>
              <a:custGeom>
                <a:avLst/>
                <a:gdLst>
                  <a:gd name="T0" fmla="*/ 36 w 11"/>
                  <a:gd name="T1" fmla="*/ 32 h 14"/>
                  <a:gd name="T2" fmla="*/ 16 w 11"/>
                  <a:gd name="T3" fmla="*/ 88 h 14"/>
                  <a:gd name="T4" fmla="*/ 44 w 11"/>
                  <a:gd name="T5" fmla="*/ 3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6" y="4"/>
                    </a:moveTo>
                    <a:cubicBezTo>
                      <a:pt x="3" y="0"/>
                      <a:pt x="0" y="9"/>
                      <a:pt x="3" y="11"/>
                    </a:cubicBezTo>
                    <a:cubicBezTo>
                      <a:pt x="7" y="14"/>
                      <a:pt x="11" y="7"/>
                      <a:pt x="7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3" name="Freeform 3240">
                <a:extLst>
                  <a:ext uri="{FF2B5EF4-FFF2-40B4-BE49-F238E27FC236}">
                    <a16:creationId xmlns:a16="http://schemas.microsoft.com/office/drawing/2014/main" id="{069B9D94-35BA-44F5-BF7D-C394A8E27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187"/>
                <a:ext cx="8" cy="7"/>
              </a:xfrm>
              <a:custGeom>
                <a:avLst/>
                <a:gdLst>
                  <a:gd name="T0" fmla="*/ 8 w 4"/>
                  <a:gd name="T1" fmla="*/ 21 h 4"/>
                  <a:gd name="T2" fmla="*/ 0 w 4"/>
                  <a:gd name="T3" fmla="*/ 21 h 4"/>
                  <a:gd name="T4" fmla="*/ 32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4" name="Freeform 3241">
                <a:extLst>
                  <a:ext uri="{FF2B5EF4-FFF2-40B4-BE49-F238E27FC236}">
                    <a16:creationId xmlns:a16="http://schemas.microsoft.com/office/drawing/2014/main" id="{D1162C45-E531-456F-8981-CA573BD91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1257"/>
                <a:ext cx="26" cy="18"/>
              </a:xfrm>
              <a:custGeom>
                <a:avLst/>
                <a:gdLst>
                  <a:gd name="T0" fmla="*/ 32 w 14"/>
                  <a:gd name="T1" fmla="*/ 0 h 9"/>
                  <a:gd name="T2" fmla="*/ 37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5" y="0"/>
                    </a:moveTo>
                    <a:cubicBezTo>
                      <a:pt x="0" y="9"/>
                      <a:pt x="14" y="4"/>
                      <a:pt x="6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5" name="Freeform 3242">
                <a:extLst>
                  <a:ext uri="{FF2B5EF4-FFF2-40B4-BE49-F238E27FC236}">
                    <a16:creationId xmlns:a16="http://schemas.microsoft.com/office/drawing/2014/main" id="{A55F3A0C-EAE4-4673-9276-747E64482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263"/>
                <a:ext cx="20" cy="45"/>
              </a:xfrm>
              <a:custGeom>
                <a:avLst/>
                <a:gdLst>
                  <a:gd name="T0" fmla="*/ 49 w 11"/>
                  <a:gd name="T1" fmla="*/ 53 h 23"/>
                  <a:gd name="T2" fmla="*/ 36 w 11"/>
                  <a:gd name="T3" fmla="*/ 96 h 23"/>
                  <a:gd name="T4" fmla="*/ 60 w 11"/>
                  <a:gd name="T5" fmla="*/ 68 h 23"/>
                  <a:gd name="T6" fmla="*/ 53 w 11"/>
                  <a:gd name="T7" fmla="*/ 127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23">
                    <a:moveTo>
                      <a:pt x="8" y="7"/>
                    </a:moveTo>
                    <a:cubicBezTo>
                      <a:pt x="6" y="8"/>
                      <a:pt x="5" y="12"/>
                      <a:pt x="6" y="13"/>
                    </a:cubicBezTo>
                    <a:cubicBezTo>
                      <a:pt x="9" y="15"/>
                      <a:pt x="11" y="11"/>
                      <a:pt x="10" y="9"/>
                    </a:cubicBezTo>
                    <a:cubicBezTo>
                      <a:pt x="6" y="0"/>
                      <a:pt x="0" y="23"/>
                      <a:pt x="9" y="1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6" name="Freeform 3243">
                <a:extLst>
                  <a:ext uri="{FF2B5EF4-FFF2-40B4-BE49-F238E27FC236}">
                    <a16:creationId xmlns:a16="http://schemas.microsoft.com/office/drawing/2014/main" id="{7A791F2B-EF45-44E3-9C8B-8636DFC4D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1281"/>
                <a:ext cx="24" cy="21"/>
              </a:xfrm>
              <a:custGeom>
                <a:avLst/>
                <a:gdLst>
                  <a:gd name="T0" fmla="*/ 57 w 13"/>
                  <a:gd name="T1" fmla="*/ 36 h 11"/>
                  <a:gd name="T2" fmla="*/ 52 w 13"/>
                  <a:gd name="T3" fmla="*/ 76 h 11"/>
                  <a:gd name="T4" fmla="*/ 52 w 13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9" y="5"/>
                    </a:moveTo>
                    <a:cubicBezTo>
                      <a:pt x="6" y="0"/>
                      <a:pt x="0" y="11"/>
                      <a:pt x="8" y="11"/>
                    </a:cubicBezTo>
                    <a:cubicBezTo>
                      <a:pt x="13" y="10"/>
                      <a:pt x="12" y="3"/>
                      <a:pt x="8" y="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7" name="Freeform 3244">
                <a:extLst>
                  <a:ext uri="{FF2B5EF4-FFF2-40B4-BE49-F238E27FC236}">
                    <a16:creationId xmlns:a16="http://schemas.microsoft.com/office/drawing/2014/main" id="{1F785016-04B4-48BF-AD0A-9117AED25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1342"/>
                <a:ext cx="24" cy="33"/>
              </a:xfrm>
              <a:custGeom>
                <a:avLst/>
                <a:gdLst>
                  <a:gd name="T0" fmla="*/ 57 w 13"/>
                  <a:gd name="T1" fmla="*/ 52 h 17"/>
                  <a:gd name="T2" fmla="*/ 20 w 13"/>
                  <a:gd name="T3" fmla="*/ 80 h 17"/>
                  <a:gd name="T4" fmla="*/ 44 w 13"/>
                  <a:gd name="T5" fmla="*/ 8 h 17"/>
                  <a:gd name="T6" fmla="*/ 31 w 13"/>
                  <a:gd name="T7" fmla="*/ 23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9" y="7"/>
                    </a:moveTo>
                    <a:cubicBezTo>
                      <a:pt x="7" y="0"/>
                      <a:pt x="0" y="6"/>
                      <a:pt x="3" y="11"/>
                    </a:cubicBezTo>
                    <a:cubicBezTo>
                      <a:pt x="6" y="17"/>
                      <a:pt x="13" y="6"/>
                      <a:pt x="7" y="1"/>
                    </a:cubicBezTo>
                    <a:cubicBezTo>
                      <a:pt x="6" y="1"/>
                      <a:pt x="5" y="2"/>
                      <a:pt x="5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8" name="Freeform 3245">
                <a:extLst>
                  <a:ext uri="{FF2B5EF4-FFF2-40B4-BE49-F238E27FC236}">
                    <a16:creationId xmlns:a16="http://schemas.microsoft.com/office/drawing/2014/main" id="{1D7F140D-0EEB-4BB0-8132-C17D5940B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1381"/>
                <a:ext cx="13" cy="16"/>
              </a:xfrm>
              <a:custGeom>
                <a:avLst/>
                <a:gdLst>
                  <a:gd name="T0" fmla="*/ 20 w 7"/>
                  <a:gd name="T1" fmla="*/ 16 h 8"/>
                  <a:gd name="T2" fmla="*/ 20 w 7"/>
                  <a:gd name="T3" fmla="*/ 64 h 8"/>
                  <a:gd name="T4" fmla="*/ 24 w 7"/>
                  <a:gd name="T5" fmla="*/ 0 h 8"/>
                  <a:gd name="T6" fmla="*/ 24 w 7"/>
                  <a:gd name="T7" fmla="*/ 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1" y="4"/>
                      <a:pt x="0" y="8"/>
                      <a:pt x="3" y="8"/>
                    </a:cubicBezTo>
                    <a:cubicBezTo>
                      <a:pt x="7" y="8"/>
                      <a:pt x="5" y="2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19" name="Freeform 3246">
                <a:extLst>
                  <a:ext uri="{FF2B5EF4-FFF2-40B4-BE49-F238E27FC236}">
                    <a16:creationId xmlns:a16="http://schemas.microsoft.com/office/drawing/2014/main" id="{616DFE9A-6E77-4785-9193-35F03F1CC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410"/>
                <a:ext cx="28" cy="30"/>
              </a:xfrm>
              <a:custGeom>
                <a:avLst/>
                <a:gdLst>
                  <a:gd name="T0" fmla="*/ 45 w 15"/>
                  <a:gd name="T1" fmla="*/ 96 h 15"/>
                  <a:gd name="T2" fmla="*/ 73 w 15"/>
                  <a:gd name="T3" fmla="*/ 24 h 15"/>
                  <a:gd name="T4" fmla="*/ 65 w 15"/>
                  <a:gd name="T5" fmla="*/ 112 h 15"/>
                  <a:gd name="T6" fmla="*/ 45 w 15"/>
                  <a:gd name="T7" fmla="*/ 7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7" y="12"/>
                    </a:moveTo>
                    <a:cubicBezTo>
                      <a:pt x="0" y="10"/>
                      <a:pt x="5" y="0"/>
                      <a:pt x="11" y="3"/>
                    </a:cubicBezTo>
                    <a:cubicBezTo>
                      <a:pt x="15" y="5"/>
                      <a:pt x="13" y="12"/>
                      <a:pt x="10" y="14"/>
                    </a:cubicBezTo>
                    <a:cubicBezTo>
                      <a:pt x="6" y="15"/>
                      <a:pt x="4" y="12"/>
                      <a:pt x="7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0" name="Freeform 3247">
                <a:extLst>
                  <a:ext uri="{FF2B5EF4-FFF2-40B4-BE49-F238E27FC236}">
                    <a16:creationId xmlns:a16="http://schemas.microsoft.com/office/drawing/2014/main" id="{E6DA539D-B2A7-4ACF-AC1B-8C0A82E70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1440"/>
                <a:ext cx="27" cy="18"/>
              </a:xfrm>
              <a:custGeom>
                <a:avLst/>
                <a:gdLst>
                  <a:gd name="T0" fmla="*/ 29 w 15"/>
                  <a:gd name="T1" fmla="*/ 0 h 9"/>
                  <a:gd name="T2" fmla="*/ 16 w 15"/>
                  <a:gd name="T3" fmla="*/ 0 h 9"/>
                  <a:gd name="T4" fmla="*/ 45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0" y="9"/>
                      <a:pt x="15" y="1"/>
                      <a:pt x="8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1" name="Freeform 3248">
                <a:extLst>
                  <a:ext uri="{FF2B5EF4-FFF2-40B4-BE49-F238E27FC236}">
                    <a16:creationId xmlns:a16="http://schemas.microsoft.com/office/drawing/2014/main" id="{CE59E843-2043-4FF1-9369-7E5408C40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1353"/>
                <a:ext cx="13" cy="22"/>
              </a:xfrm>
              <a:custGeom>
                <a:avLst/>
                <a:gdLst>
                  <a:gd name="T0" fmla="*/ 20 w 7"/>
                  <a:gd name="T1" fmla="*/ 48 h 11"/>
                  <a:gd name="T2" fmla="*/ 13 w 7"/>
                  <a:gd name="T3" fmla="*/ 88 h 11"/>
                  <a:gd name="T4" fmla="*/ 37 w 7"/>
                  <a:gd name="T5" fmla="*/ 40 h 11"/>
                  <a:gd name="T6" fmla="*/ 13 w 7"/>
                  <a:gd name="T7" fmla="*/ 6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3" y="6"/>
                    </a:moveTo>
                    <a:cubicBezTo>
                      <a:pt x="2" y="8"/>
                      <a:pt x="2" y="10"/>
                      <a:pt x="2" y="11"/>
                    </a:cubicBezTo>
                    <a:cubicBezTo>
                      <a:pt x="5" y="11"/>
                      <a:pt x="7" y="7"/>
                      <a:pt x="6" y="5"/>
                    </a:cubicBezTo>
                    <a:cubicBezTo>
                      <a:pt x="4" y="0"/>
                      <a:pt x="0" y="5"/>
                      <a:pt x="2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2" name="Freeform 3249">
                <a:extLst>
                  <a:ext uri="{FF2B5EF4-FFF2-40B4-BE49-F238E27FC236}">
                    <a16:creationId xmlns:a16="http://schemas.microsoft.com/office/drawing/2014/main" id="{82103E07-D7DE-4DC3-BE82-51934A5AE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285"/>
                <a:ext cx="24" cy="25"/>
              </a:xfrm>
              <a:custGeom>
                <a:avLst/>
                <a:gdLst>
                  <a:gd name="T0" fmla="*/ 44 w 13"/>
                  <a:gd name="T1" fmla="*/ 71 h 13"/>
                  <a:gd name="T2" fmla="*/ 37 w 13"/>
                  <a:gd name="T3" fmla="*/ 23 h 13"/>
                  <a:gd name="T4" fmla="*/ 7 w 13"/>
                  <a:gd name="T5" fmla="*/ 6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7" y="10"/>
                    </a:moveTo>
                    <a:cubicBezTo>
                      <a:pt x="2" y="9"/>
                      <a:pt x="0" y="0"/>
                      <a:pt x="6" y="3"/>
                    </a:cubicBezTo>
                    <a:cubicBezTo>
                      <a:pt x="13" y="5"/>
                      <a:pt x="5" y="13"/>
                      <a:pt x="1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3" name="Freeform 3250">
                <a:extLst>
                  <a:ext uri="{FF2B5EF4-FFF2-40B4-BE49-F238E27FC236}">
                    <a16:creationId xmlns:a16="http://schemas.microsoft.com/office/drawing/2014/main" id="{02C5D4E9-B92A-4057-82E2-ECB0C3E4E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7" y="1216"/>
                <a:ext cx="20" cy="20"/>
              </a:xfrm>
              <a:custGeom>
                <a:avLst/>
                <a:gdLst>
                  <a:gd name="T0" fmla="*/ 24 w 11"/>
                  <a:gd name="T1" fmla="*/ 16 h 10"/>
                  <a:gd name="T2" fmla="*/ 29 w 11"/>
                  <a:gd name="T3" fmla="*/ 64 h 10"/>
                  <a:gd name="T4" fmla="*/ 36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4" y="2"/>
                    </a:moveTo>
                    <a:cubicBezTo>
                      <a:pt x="0" y="4"/>
                      <a:pt x="0" y="10"/>
                      <a:pt x="5" y="8"/>
                    </a:cubicBezTo>
                    <a:cubicBezTo>
                      <a:pt x="10" y="7"/>
                      <a:pt x="11" y="0"/>
                      <a:pt x="6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4" name="Freeform 3251">
                <a:extLst>
                  <a:ext uri="{FF2B5EF4-FFF2-40B4-BE49-F238E27FC236}">
                    <a16:creationId xmlns:a16="http://schemas.microsoft.com/office/drawing/2014/main" id="{819BB5AE-E20E-4BC9-AA08-115F9FEA3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204"/>
                <a:ext cx="13" cy="16"/>
              </a:xfrm>
              <a:custGeom>
                <a:avLst/>
                <a:gdLst>
                  <a:gd name="T0" fmla="*/ 45 w 7"/>
                  <a:gd name="T1" fmla="*/ 16 h 8"/>
                  <a:gd name="T2" fmla="*/ 37 w 7"/>
                  <a:gd name="T3" fmla="*/ 4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2"/>
                    </a:moveTo>
                    <a:cubicBezTo>
                      <a:pt x="2" y="0"/>
                      <a:pt x="0" y="8"/>
                      <a:pt x="6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5" name="Freeform 3252">
                <a:extLst>
                  <a:ext uri="{FF2B5EF4-FFF2-40B4-BE49-F238E27FC236}">
                    <a16:creationId xmlns:a16="http://schemas.microsoft.com/office/drawing/2014/main" id="{8899DB6C-EF86-4E7A-98F2-EF02DE2F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1222"/>
                <a:ext cx="16" cy="12"/>
              </a:xfrm>
              <a:custGeom>
                <a:avLst/>
                <a:gdLst>
                  <a:gd name="T0" fmla="*/ 16 w 9"/>
                  <a:gd name="T1" fmla="*/ 0 h 6"/>
                  <a:gd name="T2" fmla="*/ 28 w 9"/>
                  <a:gd name="T3" fmla="*/ 40 h 6"/>
                  <a:gd name="T4" fmla="*/ 28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3" y="0"/>
                    </a:moveTo>
                    <a:cubicBezTo>
                      <a:pt x="0" y="0"/>
                      <a:pt x="0" y="6"/>
                      <a:pt x="5" y="5"/>
                    </a:cubicBezTo>
                    <a:cubicBezTo>
                      <a:pt x="9" y="4"/>
                      <a:pt x="9" y="0"/>
                      <a:pt x="5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6" name="Freeform 3253">
                <a:extLst>
                  <a:ext uri="{FF2B5EF4-FFF2-40B4-BE49-F238E27FC236}">
                    <a16:creationId xmlns:a16="http://schemas.microsoft.com/office/drawing/2014/main" id="{3A07BACB-211A-47B9-B4CD-8934548F3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1265"/>
                <a:ext cx="13" cy="14"/>
              </a:xfrm>
              <a:custGeom>
                <a:avLst/>
                <a:gdLst>
                  <a:gd name="T0" fmla="*/ 20 w 7"/>
                  <a:gd name="T1" fmla="*/ 8 h 7"/>
                  <a:gd name="T2" fmla="*/ 0 w 7"/>
                  <a:gd name="T3" fmla="*/ 40 h 7"/>
                  <a:gd name="T4" fmla="*/ 2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4" y="7"/>
                      <a:pt x="7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7" name="Freeform 3254">
                <a:extLst>
                  <a:ext uri="{FF2B5EF4-FFF2-40B4-BE49-F238E27FC236}">
                    <a16:creationId xmlns:a16="http://schemas.microsoft.com/office/drawing/2014/main" id="{49955724-B43A-4A10-994C-C2BECCBE4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509"/>
                <a:ext cx="16" cy="19"/>
              </a:xfrm>
              <a:custGeom>
                <a:avLst/>
                <a:gdLst>
                  <a:gd name="T0" fmla="*/ 50 w 9"/>
                  <a:gd name="T1" fmla="*/ 15 h 10"/>
                  <a:gd name="T2" fmla="*/ 28 w 9"/>
                  <a:gd name="T3" fmla="*/ 68 h 10"/>
                  <a:gd name="T4" fmla="*/ 37 w 9"/>
                  <a:gd name="T5" fmla="*/ 15 h 10"/>
                  <a:gd name="T6" fmla="*/ 16 w 9"/>
                  <a:gd name="T7" fmla="*/ 2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9" y="2"/>
                    </a:moveTo>
                    <a:cubicBezTo>
                      <a:pt x="4" y="1"/>
                      <a:pt x="4" y="7"/>
                      <a:pt x="5" y="10"/>
                    </a:cubicBezTo>
                    <a:cubicBezTo>
                      <a:pt x="9" y="10"/>
                      <a:pt x="9" y="5"/>
                      <a:pt x="7" y="2"/>
                    </a:cubicBezTo>
                    <a:cubicBezTo>
                      <a:pt x="5" y="0"/>
                      <a:pt x="0" y="0"/>
                      <a:pt x="3" y="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8" name="Freeform 3255">
                <a:extLst>
                  <a:ext uri="{FF2B5EF4-FFF2-40B4-BE49-F238E27FC236}">
                    <a16:creationId xmlns:a16="http://schemas.microsoft.com/office/drawing/2014/main" id="{A801CE28-7CD8-456B-83EE-A9D7517E2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552"/>
                <a:ext cx="21" cy="27"/>
              </a:xfrm>
              <a:custGeom>
                <a:avLst/>
                <a:gdLst>
                  <a:gd name="T0" fmla="*/ 40 w 11"/>
                  <a:gd name="T1" fmla="*/ 0 h 14"/>
                  <a:gd name="T2" fmla="*/ 40 w 11"/>
                  <a:gd name="T3" fmla="*/ 56 h 14"/>
                  <a:gd name="T4" fmla="*/ 36 w 11"/>
                  <a:gd name="T5" fmla="*/ 15 h 14"/>
                  <a:gd name="T6" fmla="*/ 61 w 11"/>
                  <a:gd name="T7" fmla="*/ 71 h 14"/>
                  <a:gd name="T8" fmla="*/ 69 w 11"/>
                  <a:gd name="T9" fmla="*/ 93 h 14"/>
                  <a:gd name="T10" fmla="*/ 76 w 11"/>
                  <a:gd name="T11" fmla="*/ 9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6" y="0"/>
                    </a:moveTo>
                    <a:cubicBezTo>
                      <a:pt x="4" y="2"/>
                      <a:pt x="1" y="9"/>
                      <a:pt x="6" y="8"/>
                    </a:cubicBezTo>
                    <a:cubicBezTo>
                      <a:pt x="8" y="6"/>
                      <a:pt x="7" y="3"/>
                      <a:pt x="5" y="2"/>
                    </a:cubicBezTo>
                    <a:cubicBezTo>
                      <a:pt x="0" y="6"/>
                      <a:pt x="4" y="11"/>
                      <a:pt x="9" y="10"/>
                    </a:cubicBezTo>
                    <a:cubicBezTo>
                      <a:pt x="9" y="11"/>
                      <a:pt x="10" y="12"/>
                      <a:pt x="10" y="13"/>
                    </a:cubicBezTo>
                    <a:cubicBezTo>
                      <a:pt x="10" y="14"/>
                      <a:pt x="11" y="14"/>
                      <a:pt x="11" y="13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229" name="Freeform 3256">
                <a:extLst>
                  <a:ext uri="{FF2B5EF4-FFF2-40B4-BE49-F238E27FC236}">
                    <a16:creationId xmlns:a16="http://schemas.microsoft.com/office/drawing/2014/main" id="{58C34986-713D-4972-82C3-23034D8ED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514"/>
                <a:ext cx="6" cy="18"/>
              </a:xfrm>
              <a:custGeom>
                <a:avLst/>
                <a:gdLst>
                  <a:gd name="T0" fmla="*/ 16 w 3"/>
                  <a:gd name="T1" fmla="*/ 40 h 9"/>
                  <a:gd name="T2" fmla="*/ 24 w 3"/>
                  <a:gd name="T3" fmla="*/ 0 h 9"/>
                  <a:gd name="T4" fmla="*/ 16 w 3"/>
                  <a:gd name="T5" fmla="*/ 7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9">
                    <a:moveTo>
                      <a:pt x="2" y="5"/>
                    </a:moveTo>
                    <a:cubicBezTo>
                      <a:pt x="1" y="3"/>
                      <a:pt x="1" y="1"/>
                      <a:pt x="3" y="0"/>
                    </a:cubicBezTo>
                    <a:cubicBezTo>
                      <a:pt x="3" y="3"/>
                      <a:pt x="0" y="7"/>
                      <a:pt x="2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34" name="Group 3257">
              <a:extLst>
                <a:ext uri="{FF2B5EF4-FFF2-40B4-BE49-F238E27FC236}">
                  <a16:creationId xmlns:a16="http://schemas.microsoft.com/office/drawing/2014/main" id="{0152729E-643D-4BAB-8562-DFACF29A1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" y="1134"/>
              <a:ext cx="779" cy="1164"/>
              <a:chOff x="4545" y="1134"/>
              <a:chExt cx="779" cy="1164"/>
            </a:xfrm>
          </p:grpSpPr>
          <p:sp>
            <p:nvSpPr>
              <p:cNvPr id="52830" name="Freeform 3258">
                <a:extLst>
                  <a:ext uri="{FF2B5EF4-FFF2-40B4-BE49-F238E27FC236}">
                    <a16:creationId xmlns:a16="http://schemas.microsoft.com/office/drawing/2014/main" id="{309EF772-ADD7-4DA7-A53B-4846A7839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575"/>
                <a:ext cx="24" cy="26"/>
              </a:xfrm>
              <a:custGeom>
                <a:avLst/>
                <a:gdLst>
                  <a:gd name="T0" fmla="*/ 81 w 13"/>
                  <a:gd name="T1" fmla="*/ 72 h 13"/>
                  <a:gd name="T2" fmla="*/ 24 w 13"/>
                  <a:gd name="T3" fmla="*/ 104 h 13"/>
                  <a:gd name="T4" fmla="*/ 61 w 13"/>
                  <a:gd name="T5" fmla="*/ 24 h 13"/>
                  <a:gd name="T6" fmla="*/ 52 w 13"/>
                  <a:gd name="T7" fmla="*/ 4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3" y="9"/>
                    </a:moveTo>
                    <a:cubicBezTo>
                      <a:pt x="8" y="0"/>
                      <a:pt x="0" y="9"/>
                      <a:pt x="4" y="13"/>
                    </a:cubicBezTo>
                    <a:cubicBezTo>
                      <a:pt x="8" y="12"/>
                      <a:pt x="10" y="7"/>
                      <a:pt x="10" y="3"/>
                    </a:cubicBezTo>
                    <a:cubicBezTo>
                      <a:pt x="8" y="3"/>
                      <a:pt x="9" y="4"/>
                      <a:pt x="8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1" name="Freeform 3259">
                <a:extLst>
                  <a:ext uri="{FF2B5EF4-FFF2-40B4-BE49-F238E27FC236}">
                    <a16:creationId xmlns:a16="http://schemas.microsoft.com/office/drawing/2014/main" id="{05431254-2933-44D2-A7AC-FD9AA57B6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658"/>
                <a:ext cx="22" cy="23"/>
              </a:xfrm>
              <a:custGeom>
                <a:avLst/>
                <a:gdLst>
                  <a:gd name="T0" fmla="*/ 24 w 12"/>
                  <a:gd name="T1" fmla="*/ 56 h 12"/>
                  <a:gd name="T2" fmla="*/ 68 w 12"/>
                  <a:gd name="T3" fmla="*/ 29 h 12"/>
                  <a:gd name="T4" fmla="*/ 0 w 12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4" y="8"/>
                    </a:moveTo>
                    <a:cubicBezTo>
                      <a:pt x="5" y="12"/>
                      <a:pt x="12" y="8"/>
                      <a:pt x="11" y="4"/>
                    </a:cubicBezTo>
                    <a:cubicBezTo>
                      <a:pt x="9" y="11"/>
                      <a:pt x="0" y="6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2" name="Freeform 3260">
                <a:extLst>
                  <a:ext uri="{FF2B5EF4-FFF2-40B4-BE49-F238E27FC236}">
                    <a16:creationId xmlns:a16="http://schemas.microsoft.com/office/drawing/2014/main" id="{EB0A48C2-BA0E-4B23-89B6-CA44B9E70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872"/>
                <a:ext cx="35" cy="31"/>
              </a:xfrm>
              <a:custGeom>
                <a:avLst/>
                <a:gdLst>
                  <a:gd name="T0" fmla="*/ 20 w 19"/>
                  <a:gd name="T1" fmla="*/ 60 h 16"/>
                  <a:gd name="T2" fmla="*/ 7 w 19"/>
                  <a:gd name="T3" fmla="*/ 60 h 16"/>
                  <a:gd name="T4" fmla="*/ 37 w 19"/>
                  <a:gd name="T5" fmla="*/ 101 h 16"/>
                  <a:gd name="T6" fmla="*/ 31 w 19"/>
                  <a:gd name="T7" fmla="*/ 45 h 16"/>
                  <a:gd name="T8" fmla="*/ 96 w 19"/>
                  <a:gd name="T9" fmla="*/ 52 h 16"/>
                  <a:gd name="T10" fmla="*/ 118 w 19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3" y="8"/>
                    </a:moveTo>
                    <a:cubicBezTo>
                      <a:pt x="2" y="8"/>
                      <a:pt x="2" y="8"/>
                      <a:pt x="1" y="8"/>
                    </a:cubicBezTo>
                    <a:cubicBezTo>
                      <a:pt x="0" y="12"/>
                      <a:pt x="2" y="16"/>
                      <a:pt x="6" y="14"/>
                    </a:cubicBezTo>
                    <a:cubicBezTo>
                      <a:pt x="9" y="13"/>
                      <a:pt x="9" y="3"/>
                      <a:pt x="5" y="6"/>
                    </a:cubicBezTo>
                    <a:cubicBezTo>
                      <a:pt x="4" y="13"/>
                      <a:pt x="12" y="11"/>
                      <a:pt x="15" y="7"/>
                    </a:cubicBezTo>
                    <a:cubicBezTo>
                      <a:pt x="19" y="13"/>
                      <a:pt x="19" y="2"/>
                      <a:pt x="19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3" name="Freeform 3261">
                <a:extLst>
                  <a:ext uri="{FF2B5EF4-FFF2-40B4-BE49-F238E27FC236}">
                    <a16:creationId xmlns:a16="http://schemas.microsoft.com/office/drawing/2014/main" id="{96855108-600F-44A9-A42E-8B07AC980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697"/>
                <a:ext cx="9" cy="16"/>
              </a:xfrm>
              <a:custGeom>
                <a:avLst/>
                <a:gdLst>
                  <a:gd name="T0" fmla="*/ 29 w 5"/>
                  <a:gd name="T1" fmla="*/ 24 h 8"/>
                  <a:gd name="T2" fmla="*/ 13 w 5"/>
                  <a:gd name="T3" fmla="*/ 0 h 8"/>
                  <a:gd name="T4" fmla="*/ 13 w 5"/>
                  <a:gd name="T5" fmla="*/ 64 h 8"/>
                  <a:gd name="T6" fmla="*/ 23 w 5"/>
                  <a:gd name="T7" fmla="*/ 4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3"/>
                    </a:moveTo>
                    <a:cubicBezTo>
                      <a:pt x="4" y="1"/>
                      <a:pt x="4" y="0"/>
                      <a:pt x="2" y="0"/>
                    </a:cubicBezTo>
                    <a:cubicBezTo>
                      <a:pt x="0" y="2"/>
                      <a:pt x="0" y="5"/>
                      <a:pt x="2" y="8"/>
                    </a:cubicBezTo>
                    <a:cubicBezTo>
                      <a:pt x="3" y="8"/>
                      <a:pt x="4" y="7"/>
                      <a:pt x="4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4" name="Freeform 3262">
                <a:extLst>
                  <a:ext uri="{FF2B5EF4-FFF2-40B4-BE49-F238E27FC236}">
                    <a16:creationId xmlns:a16="http://schemas.microsoft.com/office/drawing/2014/main" id="{770AC689-EB72-4EBC-B815-B6048D9D4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1691"/>
                <a:ext cx="16" cy="24"/>
              </a:xfrm>
              <a:custGeom>
                <a:avLst/>
                <a:gdLst>
                  <a:gd name="T0" fmla="*/ 0 w 9"/>
                  <a:gd name="T1" fmla="*/ 96 h 12"/>
                  <a:gd name="T2" fmla="*/ 44 w 9"/>
                  <a:gd name="T3" fmla="*/ 72 h 12"/>
                  <a:gd name="T4" fmla="*/ 7 w 9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12"/>
                    </a:moveTo>
                    <a:cubicBezTo>
                      <a:pt x="2" y="11"/>
                      <a:pt x="7" y="12"/>
                      <a:pt x="8" y="9"/>
                    </a:cubicBezTo>
                    <a:cubicBezTo>
                      <a:pt x="9" y="5"/>
                      <a:pt x="2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5" name="Freeform 3263">
                <a:extLst>
                  <a:ext uri="{FF2B5EF4-FFF2-40B4-BE49-F238E27FC236}">
                    <a16:creationId xmlns:a16="http://schemas.microsoft.com/office/drawing/2014/main" id="{0AB818FA-2906-4550-8A21-4C34DBBB4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1452"/>
                <a:ext cx="25" cy="25"/>
              </a:xfrm>
              <a:custGeom>
                <a:avLst/>
                <a:gdLst>
                  <a:gd name="T0" fmla="*/ 45 w 14"/>
                  <a:gd name="T1" fmla="*/ 29 h 13"/>
                  <a:gd name="T2" fmla="*/ 16 w 14"/>
                  <a:gd name="T3" fmla="*/ 92 h 13"/>
                  <a:gd name="T4" fmla="*/ 80 w 14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8" y="4"/>
                    </a:moveTo>
                    <a:cubicBezTo>
                      <a:pt x="4" y="1"/>
                      <a:pt x="0" y="10"/>
                      <a:pt x="3" y="13"/>
                    </a:cubicBezTo>
                    <a:cubicBezTo>
                      <a:pt x="4" y="6"/>
                      <a:pt x="7" y="0"/>
                      <a:pt x="14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6" name="Freeform 3264">
                <a:extLst>
                  <a:ext uri="{FF2B5EF4-FFF2-40B4-BE49-F238E27FC236}">
                    <a16:creationId xmlns:a16="http://schemas.microsoft.com/office/drawing/2014/main" id="{BA7AC28D-CD90-431A-9431-1E704D403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1405"/>
                <a:ext cx="22" cy="9"/>
              </a:xfrm>
              <a:custGeom>
                <a:avLst/>
                <a:gdLst>
                  <a:gd name="T0" fmla="*/ 37 w 12"/>
                  <a:gd name="T1" fmla="*/ 0 h 5"/>
                  <a:gd name="T2" fmla="*/ 0 w 12"/>
                  <a:gd name="T3" fmla="*/ 29 h 5"/>
                  <a:gd name="T4" fmla="*/ 73 w 12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5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2" y="1"/>
                      <a:pt x="10" y="0"/>
                      <a:pt x="1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7" name="Freeform 3265">
                <a:extLst>
                  <a:ext uri="{FF2B5EF4-FFF2-40B4-BE49-F238E27FC236}">
                    <a16:creationId xmlns:a16="http://schemas.microsoft.com/office/drawing/2014/main" id="{D46B80F9-8C3F-44DB-BA41-F6BF94F7A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304"/>
                <a:ext cx="30" cy="26"/>
              </a:xfrm>
              <a:custGeom>
                <a:avLst/>
                <a:gdLst>
                  <a:gd name="T0" fmla="*/ 0 w 16"/>
                  <a:gd name="T1" fmla="*/ 40 h 13"/>
                  <a:gd name="T2" fmla="*/ 53 w 16"/>
                  <a:gd name="T3" fmla="*/ 88 h 13"/>
                  <a:gd name="T4" fmla="*/ 105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0" y="5"/>
                    </a:moveTo>
                    <a:cubicBezTo>
                      <a:pt x="0" y="10"/>
                      <a:pt x="2" y="13"/>
                      <a:pt x="8" y="11"/>
                    </a:cubicBezTo>
                    <a:cubicBezTo>
                      <a:pt x="12" y="9"/>
                      <a:pt x="14" y="4"/>
                      <a:pt x="16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8" name="Freeform 3266">
                <a:extLst>
                  <a:ext uri="{FF2B5EF4-FFF2-40B4-BE49-F238E27FC236}">
                    <a16:creationId xmlns:a16="http://schemas.microsoft.com/office/drawing/2014/main" id="{3C4014F9-E913-4999-870F-140059461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53"/>
                <a:ext cx="32" cy="28"/>
              </a:xfrm>
              <a:custGeom>
                <a:avLst/>
                <a:gdLst>
                  <a:gd name="T0" fmla="*/ 45 w 17"/>
                  <a:gd name="T1" fmla="*/ 8 h 14"/>
                  <a:gd name="T2" fmla="*/ 45 w 17"/>
                  <a:gd name="T3" fmla="*/ 112 h 14"/>
                  <a:gd name="T4" fmla="*/ 21 w 17"/>
                  <a:gd name="T5" fmla="*/ 40 h 14"/>
                  <a:gd name="T6" fmla="*/ 113 w 17"/>
                  <a:gd name="T7" fmla="*/ 8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4">
                    <a:moveTo>
                      <a:pt x="7" y="1"/>
                    </a:moveTo>
                    <a:cubicBezTo>
                      <a:pt x="0" y="0"/>
                      <a:pt x="1" y="12"/>
                      <a:pt x="7" y="14"/>
                    </a:cubicBezTo>
                    <a:cubicBezTo>
                      <a:pt x="6" y="11"/>
                      <a:pt x="2" y="8"/>
                      <a:pt x="3" y="5"/>
                    </a:cubicBezTo>
                    <a:cubicBezTo>
                      <a:pt x="5" y="1"/>
                      <a:pt x="14" y="0"/>
                      <a:pt x="17" y="1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39" name="Freeform 3267">
                <a:extLst>
                  <a:ext uri="{FF2B5EF4-FFF2-40B4-BE49-F238E27FC236}">
                    <a16:creationId xmlns:a16="http://schemas.microsoft.com/office/drawing/2014/main" id="{052DE061-09E1-4760-8D63-BAAB51D99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1285"/>
                <a:ext cx="28" cy="37"/>
              </a:xfrm>
              <a:custGeom>
                <a:avLst/>
                <a:gdLst>
                  <a:gd name="T0" fmla="*/ 0 w 15"/>
                  <a:gd name="T1" fmla="*/ 72 h 19"/>
                  <a:gd name="T2" fmla="*/ 97 w 15"/>
                  <a:gd name="T3" fmla="*/ 140 h 19"/>
                  <a:gd name="T4" fmla="*/ 24 w 15"/>
                  <a:gd name="T5" fmla="*/ 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0" y="10"/>
                    </a:moveTo>
                    <a:cubicBezTo>
                      <a:pt x="5" y="0"/>
                      <a:pt x="14" y="13"/>
                      <a:pt x="15" y="19"/>
                    </a:cubicBezTo>
                    <a:cubicBezTo>
                      <a:pt x="15" y="14"/>
                      <a:pt x="10" y="3"/>
                      <a:pt x="4" y="7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0" name="Freeform 3268">
                <a:extLst>
                  <a:ext uri="{FF2B5EF4-FFF2-40B4-BE49-F238E27FC236}">
                    <a16:creationId xmlns:a16="http://schemas.microsoft.com/office/drawing/2014/main" id="{D83850EC-EC89-4A99-87AE-D7AFC1D1D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340"/>
                <a:ext cx="37" cy="27"/>
              </a:xfrm>
              <a:custGeom>
                <a:avLst/>
                <a:gdLst>
                  <a:gd name="T0" fmla="*/ 0 w 20"/>
                  <a:gd name="T1" fmla="*/ 64 h 14"/>
                  <a:gd name="T2" fmla="*/ 68 w 20"/>
                  <a:gd name="T3" fmla="*/ 64 h 14"/>
                  <a:gd name="T4" fmla="*/ 76 w 20"/>
                  <a:gd name="T5" fmla="*/ 100 h 14"/>
                  <a:gd name="T6" fmla="*/ 89 w 20"/>
                  <a:gd name="T7" fmla="*/ 44 h 14"/>
                  <a:gd name="T8" fmla="*/ 126 w 20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0" y="9"/>
                    </a:moveTo>
                    <a:cubicBezTo>
                      <a:pt x="4" y="10"/>
                      <a:pt x="7" y="9"/>
                      <a:pt x="11" y="9"/>
                    </a:cubicBezTo>
                    <a:cubicBezTo>
                      <a:pt x="10" y="10"/>
                      <a:pt x="11" y="13"/>
                      <a:pt x="12" y="14"/>
                    </a:cubicBezTo>
                    <a:cubicBezTo>
                      <a:pt x="15" y="12"/>
                      <a:pt x="13" y="9"/>
                      <a:pt x="14" y="6"/>
                    </a:cubicBezTo>
                    <a:cubicBezTo>
                      <a:pt x="15" y="3"/>
                      <a:pt x="17" y="2"/>
                      <a:pt x="2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1" name="Freeform 3269">
                <a:extLst>
                  <a:ext uri="{FF2B5EF4-FFF2-40B4-BE49-F238E27FC236}">
                    <a16:creationId xmlns:a16="http://schemas.microsoft.com/office/drawing/2014/main" id="{694815D4-9514-4B45-9F23-E79D1C153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403"/>
                <a:ext cx="55" cy="33"/>
              </a:xfrm>
              <a:custGeom>
                <a:avLst/>
                <a:gdLst>
                  <a:gd name="T0" fmla="*/ 44 w 30"/>
                  <a:gd name="T1" fmla="*/ 87 h 17"/>
                  <a:gd name="T2" fmla="*/ 0 w 30"/>
                  <a:gd name="T3" fmla="*/ 109 h 17"/>
                  <a:gd name="T4" fmla="*/ 61 w 30"/>
                  <a:gd name="T5" fmla="*/ 116 h 17"/>
                  <a:gd name="T6" fmla="*/ 105 w 30"/>
                  <a:gd name="T7" fmla="*/ 80 h 17"/>
                  <a:gd name="T8" fmla="*/ 149 w 30"/>
                  <a:gd name="T9" fmla="*/ 87 h 17"/>
                  <a:gd name="T10" fmla="*/ 185 w 30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7">
                    <a:moveTo>
                      <a:pt x="7" y="12"/>
                    </a:moveTo>
                    <a:cubicBezTo>
                      <a:pt x="4" y="12"/>
                      <a:pt x="1" y="12"/>
                      <a:pt x="0" y="15"/>
                    </a:cubicBezTo>
                    <a:cubicBezTo>
                      <a:pt x="3" y="17"/>
                      <a:pt x="9" y="11"/>
                      <a:pt x="10" y="16"/>
                    </a:cubicBezTo>
                    <a:cubicBezTo>
                      <a:pt x="13" y="16"/>
                      <a:pt x="14" y="11"/>
                      <a:pt x="17" y="11"/>
                    </a:cubicBezTo>
                    <a:cubicBezTo>
                      <a:pt x="20" y="10"/>
                      <a:pt x="21" y="12"/>
                      <a:pt x="24" y="12"/>
                    </a:cubicBezTo>
                    <a:cubicBezTo>
                      <a:pt x="22" y="6"/>
                      <a:pt x="23" y="2"/>
                      <a:pt x="30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2" name="Freeform 3270">
                <a:extLst>
                  <a:ext uri="{FF2B5EF4-FFF2-40B4-BE49-F238E27FC236}">
                    <a16:creationId xmlns:a16="http://schemas.microsoft.com/office/drawing/2014/main" id="{17BB4313-1ED7-4716-BB9A-45F02A8F6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1475"/>
                <a:ext cx="52" cy="39"/>
              </a:xfrm>
              <a:custGeom>
                <a:avLst/>
                <a:gdLst>
                  <a:gd name="T0" fmla="*/ 89 w 28"/>
                  <a:gd name="T1" fmla="*/ 16 h 20"/>
                  <a:gd name="T2" fmla="*/ 69 w 28"/>
                  <a:gd name="T3" fmla="*/ 125 h 20"/>
                  <a:gd name="T4" fmla="*/ 97 w 28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0">
                    <a:moveTo>
                      <a:pt x="14" y="2"/>
                    </a:moveTo>
                    <a:cubicBezTo>
                      <a:pt x="7" y="4"/>
                      <a:pt x="0" y="14"/>
                      <a:pt x="11" y="17"/>
                    </a:cubicBezTo>
                    <a:cubicBezTo>
                      <a:pt x="22" y="20"/>
                      <a:pt x="28" y="1"/>
                      <a:pt x="15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3" name="Freeform 3271">
                <a:extLst>
                  <a:ext uri="{FF2B5EF4-FFF2-40B4-BE49-F238E27FC236}">
                    <a16:creationId xmlns:a16="http://schemas.microsoft.com/office/drawing/2014/main" id="{3E287831-FE7A-4EE5-B447-FC89D27CD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1835"/>
                <a:ext cx="31" cy="55"/>
              </a:xfrm>
              <a:custGeom>
                <a:avLst/>
                <a:gdLst>
                  <a:gd name="T0" fmla="*/ 60 w 17"/>
                  <a:gd name="T1" fmla="*/ 0 h 28"/>
                  <a:gd name="T2" fmla="*/ 104 w 17"/>
                  <a:gd name="T3" fmla="*/ 136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8">
                    <a:moveTo>
                      <a:pt x="10" y="0"/>
                    </a:moveTo>
                    <a:cubicBezTo>
                      <a:pt x="0" y="3"/>
                      <a:pt x="7" y="28"/>
                      <a:pt x="17" y="1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4" name="Freeform 3272">
                <a:extLst>
                  <a:ext uri="{FF2B5EF4-FFF2-40B4-BE49-F238E27FC236}">
                    <a16:creationId xmlns:a16="http://schemas.microsoft.com/office/drawing/2014/main" id="{5476BBFE-1CB0-41BE-A593-69214E6BE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837"/>
                <a:ext cx="35" cy="27"/>
              </a:xfrm>
              <a:custGeom>
                <a:avLst/>
                <a:gdLst>
                  <a:gd name="T0" fmla="*/ 0 w 19"/>
                  <a:gd name="T1" fmla="*/ 37 h 14"/>
                  <a:gd name="T2" fmla="*/ 105 w 19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4">
                    <a:moveTo>
                      <a:pt x="0" y="5"/>
                    </a:moveTo>
                    <a:cubicBezTo>
                      <a:pt x="5" y="14"/>
                      <a:pt x="19" y="10"/>
                      <a:pt x="17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5" name="Freeform 3273">
                <a:extLst>
                  <a:ext uri="{FF2B5EF4-FFF2-40B4-BE49-F238E27FC236}">
                    <a16:creationId xmlns:a16="http://schemas.microsoft.com/office/drawing/2014/main" id="{94577A34-F12E-4A4C-8D2D-E79A572D5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2013"/>
                <a:ext cx="30" cy="47"/>
              </a:xfrm>
              <a:custGeom>
                <a:avLst/>
                <a:gdLst>
                  <a:gd name="T0" fmla="*/ 0 w 16"/>
                  <a:gd name="T1" fmla="*/ 8 h 24"/>
                  <a:gd name="T2" fmla="*/ 92 w 16"/>
                  <a:gd name="T3" fmla="*/ 112 h 24"/>
                  <a:gd name="T4" fmla="*/ 0 w 16"/>
                  <a:gd name="T5" fmla="*/ 18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0" y="1"/>
                    </a:moveTo>
                    <a:cubicBezTo>
                      <a:pt x="11" y="0"/>
                      <a:pt x="16" y="2"/>
                      <a:pt x="14" y="15"/>
                    </a:cubicBezTo>
                    <a:cubicBezTo>
                      <a:pt x="13" y="24"/>
                      <a:pt x="8" y="24"/>
                      <a:pt x="0" y="2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6" name="Freeform 3274">
                <a:extLst>
                  <a:ext uri="{FF2B5EF4-FFF2-40B4-BE49-F238E27FC236}">
                    <a16:creationId xmlns:a16="http://schemas.microsoft.com/office/drawing/2014/main" id="{5CE5F6CF-4EA5-432F-B0B1-58A523023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094"/>
                <a:ext cx="20" cy="31"/>
              </a:xfrm>
              <a:custGeom>
                <a:avLst/>
                <a:gdLst>
                  <a:gd name="T0" fmla="*/ 65 w 11"/>
                  <a:gd name="T1" fmla="*/ 0 h 16"/>
                  <a:gd name="T2" fmla="*/ 60 w 11"/>
                  <a:gd name="T3" fmla="*/ 10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6">
                    <a:moveTo>
                      <a:pt x="11" y="0"/>
                    </a:moveTo>
                    <a:cubicBezTo>
                      <a:pt x="4" y="2"/>
                      <a:pt x="0" y="16"/>
                      <a:pt x="10" y="1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7" name="Freeform 3275">
                <a:extLst>
                  <a:ext uri="{FF2B5EF4-FFF2-40B4-BE49-F238E27FC236}">
                    <a16:creationId xmlns:a16="http://schemas.microsoft.com/office/drawing/2014/main" id="{007CC345-98E5-4915-9A2A-C5AABDFC6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123"/>
                <a:ext cx="16" cy="39"/>
              </a:xfrm>
              <a:custGeom>
                <a:avLst/>
                <a:gdLst>
                  <a:gd name="T0" fmla="*/ 36 w 9"/>
                  <a:gd name="T1" fmla="*/ 0 h 20"/>
                  <a:gd name="T2" fmla="*/ 50 w 9"/>
                  <a:gd name="T3" fmla="*/ 14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0">
                    <a:moveTo>
                      <a:pt x="6" y="0"/>
                    </a:moveTo>
                    <a:cubicBezTo>
                      <a:pt x="0" y="3"/>
                      <a:pt x="0" y="20"/>
                      <a:pt x="9" y="1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8" name="Freeform 3276">
                <a:extLst>
                  <a:ext uri="{FF2B5EF4-FFF2-40B4-BE49-F238E27FC236}">
                    <a16:creationId xmlns:a16="http://schemas.microsoft.com/office/drawing/2014/main" id="{5F9AE4B8-9909-427C-9CD5-AE0B2A22D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084"/>
                <a:ext cx="20" cy="47"/>
              </a:xfrm>
              <a:custGeom>
                <a:avLst/>
                <a:gdLst>
                  <a:gd name="T0" fmla="*/ 65 w 11"/>
                  <a:gd name="T1" fmla="*/ 39 h 24"/>
                  <a:gd name="T2" fmla="*/ 53 w 11"/>
                  <a:gd name="T3" fmla="*/ 18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4">
                    <a:moveTo>
                      <a:pt x="11" y="5"/>
                    </a:moveTo>
                    <a:cubicBezTo>
                      <a:pt x="0" y="0"/>
                      <a:pt x="1" y="20"/>
                      <a:pt x="9" y="2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49" name="Freeform 3277">
                <a:extLst>
                  <a:ext uri="{FF2B5EF4-FFF2-40B4-BE49-F238E27FC236}">
                    <a16:creationId xmlns:a16="http://schemas.microsoft.com/office/drawing/2014/main" id="{C2220EFC-B34E-4294-991C-90EDE15C7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1952"/>
                <a:ext cx="30" cy="34"/>
              </a:xfrm>
              <a:custGeom>
                <a:avLst/>
                <a:gdLst>
                  <a:gd name="T0" fmla="*/ 60 w 16"/>
                  <a:gd name="T1" fmla="*/ 16 h 17"/>
                  <a:gd name="T2" fmla="*/ 8 w 16"/>
                  <a:gd name="T3" fmla="*/ 64 h 17"/>
                  <a:gd name="T4" fmla="*/ 105 w 16"/>
                  <a:gd name="T5" fmla="*/ 8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9" y="2"/>
                    </a:moveTo>
                    <a:cubicBezTo>
                      <a:pt x="4" y="0"/>
                      <a:pt x="0" y="3"/>
                      <a:pt x="1" y="8"/>
                    </a:cubicBezTo>
                    <a:cubicBezTo>
                      <a:pt x="2" y="16"/>
                      <a:pt x="13" y="17"/>
                      <a:pt x="16" y="1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0" name="Freeform 3278">
                <a:extLst>
                  <a:ext uri="{FF2B5EF4-FFF2-40B4-BE49-F238E27FC236}">
                    <a16:creationId xmlns:a16="http://schemas.microsoft.com/office/drawing/2014/main" id="{6BA6DACB-426F-4365-9580-18411BFA9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921"/>
                <a:ext cx="13" cy="27"/>
              </a:xfrm>
              <a:custGeom>
                <a:avLst/>
                <a:gdLst>
                  <a:gd name="T0" fmla="*/ 37 w 7"/>
                  <a:gd name="T1" fmla="*/ 0 h 14"/>
                  <a:gd name="T2" fmla="*/ 45 w 7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4">
                    <a:moveTo>
                      <a:pt x="6" y="0"/>
                    </a:moveTo>
                    <a:cubicBezTo>
                      <a:pt x="0" y="3"/>
                      <a:pt x="1" y="12"/>
                      <a:pt x="7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1" name="Freeform 3279">
                <a:extLst>
                  <a:ext uri="{FF2B5EF4-FFF2-40B4-BE49-F238E27FC236}">
                    <a16:creationId xmlns:a16="http://schemas.microsoft.com/office/drawing/2014/main" id="{23ED1931-AA4E-4AB6-8E58-EE5298F0B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270"/>
                <a:ext cx="31" cy="28"/>
              </a:xfrm>
              <a:custGeom>
                <a:avLst/>
                <a:gdLst>
                  <a:gd name="T0" fmla="*/ 24 w 17"/>
                  <a:gd name="T1" fmla="*/ 48 h 14"/>
                  <a:gd name="T2" fmla="*/ 60 w 17"/>
                  <a:gd name="T3" fmla="*/ 8 h 14"/>
                  <a:gd name="T4" fmla="*/ 97 w 17"/>
                  <a:gd name="T5" fmla="*/ 112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4" y="6"/>
                    </a:moveTo>
                    <a:cubicBezTo>
                      <a:pt x="0" y="4"/>
                      <a:pt x="7" y="0"/>
                      <a:pt x="10" y="1"/>
                    </a:cubicBezTo>
                    <a:cubicBezTo>
                      <a:pt x="17" y="1"/>
                      <a:pt x="15" y="9"/>
                      <a:pt x="16" y="14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2" name="Freeform 3280">
                <a:extLst>
                  <a:ext uri="{FF2B5EF4-FFF2-40B4-BE49-F238E27FC236}">
                    <a16:creationId xmlns:a16="http://schemas.microsoft.com/office/drawing/2014/main" id="{4AE3318D-B9B1-4BF0-A0EA-4410DFAE7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255"/>
                <a:ext cx="33" cy="31"/>
              </a:xfrm>
              <a:custGeom>
                <a:avLst/>
                <a:gdLst>
                  <a:gd name="T0" fmla="*/ 112 w 18"/>
                  <a:gd name="T1" fmla="*/ 16 h 16"/>
                  <a:gd name="T2" fmla="*/ 51 w 18"/>
                  <a:gd name="T3" fmla="*/ 23 h 16"/>
                  <a:gd name="T4" fmla="*/ 105 w 18"/>
                  <a:gd name="T5" fmla="*/ 87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6">
                    <a:moveTo>
                      <a:pt x="18" y="2"/>
                    </a:moveTo>
                    <a:cubicBezTo>
                      <a:pt x="15" y="0"/>
                      <a:pt x="11" y="0"/>
                      <a:pt x="8" y="3"/>
                    </a:cubicBezTo>
                    <a:cubicBezTo>
                      <a:pt x="0" y="10"/>
                      <a:pt x="10" y="16"/>
                      <a:pt x="17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3" name="Freeform 3281">
                <a:extLst>
                  <a:ext uri="{FF2B5EF4-FFF2-40B4-BE49-F238E27FC236}">
                    <a16:creationId xmlns:a16="http://schemas.microsoft.com/office/drawing/2014/main" id="{341E0CFF-78A8-48EB-9000-24CFD9D6D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2241"/>
                <a:ext cx="18" cy="37"/>
              </a:xfrm>
              <a:custGeom>
                <a:avLst/>
                <a:gdLst>
                  <a:gd name="T0" fmla="*/ 58 w 10"/>
                  <a:gd name="T1" fmla="*/ 45 h 19"/>
                  <a:gd name="T2" fmla="*/ 58 w 10"/>
                  <a:gd name="T3" fmla="*/ 88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9">
                    <a:moveTo>
                      <a:pt x="10" y="6"/>
                    </a:moveTo>
                    <a:cubicBezTo>
                      <a:pt x="3" y="0"/>
                      <a:pt x="0" y="19"/>
                      <a:pt x="10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4" name="Freeform 3282">
                <a:extLst>
                  <a:ext uri="{FF2B5EF4-FFF2-40B4-BE49-F238E27FC236}">
                    <a16:creationId xmlns:a16="http://schemas.microsoft.com/office/drawing/2014/main" id="{6B9F4382-9407-45FA-B83A-4B6D7B36F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2272"/>
                <a:ext cx="23" cy="24"/>
              </a:xfrm>
              <a:custGeom>
                <a:avLst/>
                <a:gdLst>
                  <a:gd name="T0" fmla="*/ 69 w 12"/>
                  <a:gd name="T1" fmla="*/ 0 h 12"/>
                  <a:gd name="T2" fmla="*/ 84 w 12"/>
                  <a:gd name="T3" fmla="*/ 4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0" y="0"/>
                      <a:pt x="5" y="12"/>
                      <a:pt x="12" y="5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5" name="Freeform 3283">
                <a:extLst>
                  <a:ext uri="{FF2B5EF4-FFF2-40B4-BE49-F238E27FC236}">
                    <a16:creationId xmlns:a16="http://schemas.microsoft.com/office/drawing/2014/main" id="{96A8F5A8-63FD-4897-9CAF-B2652AA4A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164"/>
                <a:ext cx="28" cy="36"/>
              </a:xfrm>
              <a:custGeom>
                <a:avLst/>
                <a:gdLst>
                  <a:gd name="T0" fmla="*/ 24 w 15"/>
                  <a:gd name="T1" fmla="*/ 40 h 18"/>
                  <a:gd name="T2" fmla="*/ 0 w 15"/>
                  <a:gd name="T3" fmla="*/ 24 h 18"/>
                  <a:gd name="T4" fmla="*/ 77 w 15"/>
                  <a:gd name="T5" fmla="*/ 32 h 18"/>
                  <a:gd name="T6" fmla="*/ 73 w 15"/>
                  <a:gd name="T7" fmla="*/ 144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4" y="5"/>
                    </a:moveTo>
                    <a:cubicBezTo>
                      <a:pt x="3" y="4"/>
                      <a:pt x="1" y="4"/>
                      <a:pt x="0" y="3"/>
                    </a:cubicBezTo>
                    <a:cubicBezTo>
                      <a:pt x="4" y="0"/>
                      <a:pt x="9" y="1"/>
                      <a:pt x="12" y="4"/>
                    </a:cubicBezTo>
                    <a:cubicBezTo>
                      <a:pt x="15" y="9"/>
                      <a:pt x="13" y="14"/>
                      <a:pt x="11" y="1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6" name="Freeform 3284">
                <a:extLst>
                  <a:ext uri="{FF2B5EF4-FFF2-40B4-BE49-F238E27FC236}">
                    <a16:creationId xmlns:a16="http://schemas.microsoft.com/office/drawing/2014/main" id="{2BEA10B0-48A5-44FA-AF7E-6D6A7BC2C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149"/>
                <a:ext cx="28" cy="55"/>
              </a:xfrm>
              <a:custGeom>
                <a:avLst/>
                <a:gdLst>
                  <a:gd name="T0" fmla="*/ 97 w 15"/>
                  <a:gd name="T1" fmla="*/ 61 h 28"/>
                  <a:gd name="T2" fmla="*/ 84 w 15"/>
                  <a:gd name="T3" fmla="*/ 212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28">
                    <a:moveTo>
                      <a:pt x="15" y="8"/>
                    </a:moveTo>
                    <a:cubicBezTo>
                      <a:pt x="7" y="0"/>
                      <a:pt x="0" y="25"/>
                      <a:pt x="13" y="2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7" name="Freeform 3285">
                <a:extLst>
                  <a:ext uri="{FF2B5EF4-FFF2-40B4-BE49-F238E27FC236}">
                    <a16:creationId xmlns:a16="http://schemas.microsoft.com/office/drawing/2014/main" id="{281DD843-32E4-409D-9CD3-296C8A246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1956"/>
                <a:ext cx="55" cy="51"/>
              </a:xfrm>
              <a:custGeom>
                <a:avLst/>
                <a:gdLst>
                  <a:gd name="T0" fmla="*/ 141 w 30"/>
                  <a:gd name="T1" fmla="*/ 128 h 26"/>
                  <a:gd name="T2" fmla="*/ 154 w 30"/>
                  <a:gd name="T3" fmla="*/ 157 h 26"/>
                  <a:gd name="T4" fmla="*/ 134 w 30"/>
                  <a:gd name="T5" fmla="*/ 112 h 26"/>
                  <a:gd name="T6" fmla="*/ 141 w 30"/>
                  <a:gd name="T7" fmla="*/ 120 h 26"/>
                  <a:gd name="T8" fmla="*/ 57 w 3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26">
                    <a:moveTo>
                      <a:pt x="23" y="17"/>
                    </a:moveTo>
                    <a:cubicBezTo>
                      <a:pt x="23" y="19"/>
                      <a:pt x="24" y="20"/>
                      <a:pt x="25" y="21"/>
                    </a:cubicBezTo>
                    <a:cubicBezTo>
                      <a:pt x="26" y="19"/>
                      <a:pt x="24" y="16"/>
                      <a:pt x="22" y="15"/>
                    </a:cubicBezTo>
                    <a:cubicBezTo>
                      <a:pt x="14" y="23"/>
                      <a:pt x="30" y="24"/>
                      <a:pt x="23" y="16"/>
                    </a:cubicBezTo>
                    <a:cubicBezTo>
                      <a:pt x="17" y="26"/>
                      <a:pt x="0" y="10"/>
                      <a:pt x="9" y="0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8" name="Freeform 3286">
                <a:extLst>
                  <a:ext uri="{FF2B5EF4-FFF2-40B4-BE49-F238E27FC236}">
                    <a16:creationId xmlns:a16="http://schemas.microsoft.com/office/drawing/2014/main" id="{E7183E14-991C-4227-ACCC-D3CF4AE35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2052"/>
                <a:ext cx="7" cy="18"/>
              </a:xfrm>
              <a:custGeom>
                <a:avLst/>
                <a:gdLst>
                  <a:gd name="T0" fmla="*/ 21 w 4"/>
                  <a:gd name="T1" fmla="*/ 0 h 9"/>
                  <a:gd name="T2" fmla="*/ 0 w 4"/>
                  <a:gd name="T3" fmla="*/ 7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2" y="3"/>
                      <a:pt x="2" y="6"/>
                      <a:pt x="0" y="9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59" name="Freeform 3287">
                <a:extLst>
                  <a:ext uri="{FF2B5EF4-FFF2-40B4-BE49-F238E27FC236}">
                    <a16:creationId xmlns:a16="http://schemas.microsoft.com/office/drawing/2014/main" id="{D5AEBEAE-6903-4551-836D-E9A6C339C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701"/>
                <a:ext cx="33" cy="35"/>
              </a:xfrm>
              <a:custGeom>
                <a:avLst/>
                <a:gdLst>
                  <a:gd name="T0" fmla="*/ 44 w 18"/>
                  <a:gd name="T1" fmla="*/ 31 h 18"/>
                  <a:gd name="T2" fmla="*/ 13 w 18"/>
                  <a:gd name="T3" fmla="*/ 95 h 18"/>
                  <a:gd name="T4" fmla="*/ 112 w 18"/>
                  <a:gd name="T5" fmla="*/ 8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8">
                    <a:moveTo>
                      <a:pt x="7" y="4"/>
                    </a:moveTo>
                    <a:cubicBezTo>
                      <a:pt x="3" y="0"/>
                      <a:pt x="0" y="10"/>
                      <a:pt x="2" y="13"/>
                    </a:cubicBezTo>
                    <a:cubicBezTo>
                      <a:pt x="4" y="17"/>
                      <a:pt x="17" y="18"/>
                      <a:pt x="18" y="12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0" name="Freeform 3288">
                <a:extLst>
                  <a:ext uri="{FF2B5EF4-FFF2-40B4-BE49-F238E27FC236}">
                    <a16:creationId xmlns:a16="http://schemas.microsoft.com/office/drawing/2014/main" id="{4A946225-F5C5-4B17-B68E-29EA79575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727"/>
                <a:ext cx="16" cy="19"/>
              </a:xfrm>
              <a:custGeom>
                <a:avLst/>
                <a:gdLst>
                  <a:gd name="T0" fmla="*/ 12 w 9"/>
                  <a:gd name="T1" fmla="*/ 0 h 10"/>
                  <a:gd name="T2" fmla="*/ 50 w 9"/>
                  <a:gd name="T3" fmla="*/ 5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0">
                    <a:moveTo>
                      <a:pt x="2" y="0"/>
                    </a:moveTo>
                    <a:cubicBezTo>
                      <a:pt x="0" y="5"/>
                      <a:pt x="4" y="10"/>
                      <a:pt x="9" y="8"/>
                    </a:cubicBezTo>
                  </a:path>
                </a:pathLst>
              </a:custGeom>
              <a:noFill/>
              <a:ln w="3016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1" name="Freeform 3289">
                <a:extLst>
                  <a:ext uri="{FF2B5EF4-FFF2-40B4-BE49-F238E27FC236}">
                    <a16:creationId xmlns:a16="http://schemas.microsoft.com/office/drawing/2014/main" id="{B96151E5-C463-40E9-B1FB-48649642A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312"/>
                <a:ext cx="14" cy="16"/>
              </a:xfrm>
              <a:custGeom>
                <a:avLst/>
                <a:gdLst>
                  <a:gd name="T0" fmla="*/ 12 w 8"/>
                  <a:gd name="T1" fmla="*/ 32 h 8"/>
                  <a:gd name="T2" fmla="*/ 33 w 8"/>
                  <a:gd name="T3" fmla="*/ 32 h 8"/>
                  <a:gd name="T4" fmla="*/ 12 w 8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2" y="4"/>
                    </a:moveTo>
                    <a:cubicBezTo>
                      <a:pt x="0" y="5"/>
                      <a:pt x="4" y="8"/>
                      <a:pt x="6" y="4"/>
                    </a:cubicBezTo>
                    <a:cubicBezTo>
                      <a:pt x="8" y="0"/>
                      <a:pt x="3" y="0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2" name="Freeform 3290">
                <a:extLst>
                  <a:ext uri="{FF2B5EF4-FFF2-40B4-BE49-F238E27FC236}">
                    <a16:creationId xmlns:a16="http://schemas.microsoft.com/office/drawing/2014/main" id="{95AA7F8F-EA72-4B93-B2FB-44454C5F9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1306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16 w 2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3" name="Freeform 3291">
                <a:extLst>
                  <a:ext uri="{FF2B5EF4-FFF2-40B4-BE49-F238E27FC236}">
                    <a16:creationId xmlns:a16="http://schemas.microsoft.com/office/drawing/2014/main" id="{FAD5FC92-C6EE-43ED-B3A6-4E5342CA1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132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4" name="Freeform 3292">
                <a:extLst>
                  <a:ext uri="{FF2B5EF4-FFF2-40B4-BE49-F238E27FC236}">
                    <a16:creationId xmlns:a16="http://schemas.microsoft.com/office/drawing/2014/main" id="{85A6B114-8B19-4946-B3CE-E9951C078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275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4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5" name="Freeform 3293">
                <a:extLst>
                  <a:ext uri="{FF2B5EF4-FFF2-40B4-BE49-F238E27FC236}">
                    <a16:creationId xmlns:a16="http://schemas.microsoft.com/office/drawing/2014/main" id="{34476FE6-3C2C-458E-A599-63E43D578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1236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6" name="Freeform 3294">
                <a:extLst>
                  <a:ext uri="{FF2B5EF4-FFF2-40B4-BE49-F238E27FC236}">
                    <a16:creationId xmlns:a16="http://schemas.microsoft.com/office/drawing/2014/main" id="{12F92211-A75D-4A8A-AF41-C897BE1DF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26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7" name="Freeform 3295">
                <a:extLst>
                  <a:ext uri="{FF2B5EF4-FFF2-40B4-BE49-F238E27FC236}">
                    <a16:creationId xmlns:a16="http://schemas.microsoft.com/office/drawing/2014/main" id="{FE037492-BF7B-4A93-8F6D-56965973C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129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8" name="Freeform 3296">
                <a:extLst>
                  <a:ext uri="{FF2B5EF4-FFF2-40B4-BE49-F238E27FC236}">
                    <a16:creationId xmlns:a16="http://schemas.microsoft.com/office/drawing/2014/main" id="{987A4466-305D-4E91-8136-94FB4F461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1371"/>
                <a:ext cx="5" cy="8"/>
              </a:xfrm>
              <a:custGeom>
                <a:avLst/>
                <a:gdLst>
                  <a:gd name="T0" fmla="*/ 8 w 3"/>
                  <a:gd name="T1" fmla="*/ 8 h 4"/>
                  <a:gd name="T2" fmla="*/ 5 w 3"/>
                  <a:gd name="T3" fmla="*/ 24 h 4"/>
                  <a:gd name="T4" fmla="*/ 13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3" y="4"/>
                      <a:pt x="3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69" name="Freeform 3297">
                <a:extLst>
                  <a:ext uri="{FF2B5EF4-FFF2-40B4-BE49-F238E27FC236}">
                    <a16:creationId xmlns:a16="http://schemas.microsoft.com/office/drawing/2014/main" id="{38F6D559-5AE8-450B-8C5D-8B1265F07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" y="125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0" name="Freeform 3298">
                <a:extLst>
                  <a:ext uri="{FF2B5EF4-FFF2-40B4-BE49-F238E27FC236}">
                    <a16:creationId xmlns:a16="http://schemas.microsoft.com/office/drawing/2014/main" id="{E417C57D-B0AF-4AD3-ABA3-531D8F0CD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124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1" name="Freeform 3299">
                <a:extLst>
                  <a:ext uri="{FF2B5EF4-FFF2-40B4-BE49-F238E27FC236}">
                    <a16:creationId xmlns:a16="http://schemas.microsoft.com/office/drawing/2014/main" id="{2ADFD5B2-C38A-4739-B3C6-B216387A1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420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2" name="Freeform 3300">
                <a:extLst>
                  <a:ext uri="{FF2B5EF4-FFF2-40B4-BE49-F238E27FC236}">
                    <a16:creationId xmlns:a16="http://schemas.microsoft.com/office/drawing/2014/main" id="{0EE83DD9-8FD3-4BED-A150-F98E1ED2D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285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16 h 3"/>
                  <a:gd name="T4" fmla="*/ 8 w 1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3" name="Freeform 3301">
                <a:extLst>
                  <a:ext uri="{FF2B5EF4-FFF2-40B4-BE49-F238E27FC236}">
                    <a16:creationId xmlns:a16="http://schemas.microsoft.com/office/drawing/2014/main" id="{F416DD81-5C84-471A-8172-6829804E7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1348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4" name="Freeform 3302">
                <a:extLst>
                  <a:ext uri="{FF2B5EF4-FFF2-40B4-BE49-F238E27FC236}">
                    <a16:creationId xmlns:a16="http://schemas.microsoft.com/office/drawing/2014/main" id="{B6047E82-8FC5-435D-9B4F-9AD3AF283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36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5" name="Freeform 3303">
                <a:extLst>
                  <a:ext uri="{FF2B5EF4-FFF2-40B4-BE49-F238E27FC236}">
                    <a16:creationId xmlns:a16="http://schemas.microsoft.com/office/drawing/2014/main" id="{3ACB944C-0562-4E3A-BD94-BCBAF857E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1387"/>
                <a:ext cx="3" cy="6"/>
              </a:xfrm>
              <a:custGeom>
                <a:avLst/>
                <a:gdLst>
                  <a:gd name="T0" fmla="*/ 5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1"/>
                      <a:pt x="0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6" name="Freeform 3304">
                <a:extLst>
                  <a:ext uri="{FF2B5EF4-FFF2-40B4-BE49-F238E27FC236}">
                    <a16:creationId xmlns:a16="http://schemas.microsoft.com/office/drawing/2014/main" id="{FF6F54CC-29E1-4B42-AC83-3213C1575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236"/>
                <a:ext cx="3" cy="4"/>
              </a:xfrm>
              <a:custGeom>
                <a:avLst/>
                <a:gdLst>
                  <a:gd name="T0" fmla="*/ 5 w 2"/>
                  <a:gd name="T1" fmla="*/ 8 h 2"/>
                  <a:gd name="T2" fmla="*/ 0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7" name="Freeform 3305">
                <a:extLst>
                  <a:ext uri="{FF2B5EF4-FFF2-40B4-BE49-F238E27FC236}">
                    <a16:creationId xmlns:a16="http://schemas.microsoft.com/office/drawing/2014/main" id="{373AD5FA-E2D9-4ED1-B7AE-131ACD1A1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1181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8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8" name="Freeform 3306">
                <a:extLst>
                  <a:ext uri="{FF2B5EF4-FFF2-40B4-BE49-F238E27FC236}">
                    <a16:creationId xmlns:a16="http://schemas.microsoft.com/office/drawing/2014/main" id="{35B70A1C-ED69-40DB-9C31-E273F1D3A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196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79" name="Freeform 3307">
                <a:extLst>
                  <a:ext uri="{FF2B5EF4-FFF2-40B4-BE49-F238E27FC236}">
                    <a16:creationId xmlns:a16="http://schemas.microsoft.com/office/drawing/2014/main" id="{14EBBE3D-4192-47D3-AF2B-732F6CD7B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" y="1204"/>
                <a:ext cx="11" cy="10"/>
              </a:xfrm>
              <a:custGeom>
                <a:avLst/>
                <a:gdLst>
                  <a:gd name="T0" fmla="*/ 24 w 6"/>
                  <a:gd name="T1" fmla="*/ 8 h 5"/>
                  <a:gd name="T2" fmla="*/ 7 w 6"/>
                  <a:gd name="T3" fmla="*/ 24 h 5"/>
                  <a:gd name="T4" fmla="*/ 31 w 6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4" y="1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2" y="5"/>
                      <a:pt x="6" y="4"/>
                      <a:pt x="5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0" name="Freeform 3308">
                <a:extLst>
                  <a:ext uri="{FF2B5EF4-FFF2-40B4-BE49-F238E27FC236}">
                    <a16:creationId xmlns:a16="http://schemas.microsoft.com/office/drawing/2014/main" id="{7BBE79FB-E7EF-4A49-99A1-CCDBF6B7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210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1" name="Freeform 3309">
                <a:extLst>
                  <a:ext uri="{FF2B5EF4-FFF2-40B4-BE49-F238E27FC236}">
                    <a16:creationId xmlns:a16="http://schemas.microsoft.com/office/drawing/2014/main" id="{38A88CCF-1EAA-4D68-9CC2-B1420FB9B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216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8 h 1"/>
                  <a:gd name="T4" fmla="*/ 0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2" name="Freeform 3310">
                <a:extLst>
                  <a:ext uri="{FF2B5EF4-FFF2-40B4-BE49-F238E27FC236}">
                    <a16:creationId xmlns:a16="http://schemas.microsoft.com/office/drawing/2014/main" id="{72E2D023-61C7-4EDD-9B94-C1ADA1691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24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3" name="Freeform 3311">
                <a:extLst>
                  <a:ext uri="{FF2B5EF4-FFF2-40B4-BE49-F238E27FC236}">
                    <a16:creationId xmlns:a16="http://schemas.microsoft.com/office/drawing/2014/main" id="{C88468FA-2AF6-4F8A-A6FA-A23CE3164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" y="1269"/>
                <a:ext cx="8" cy="10"/>
              </a:xfrm>
              <a:custGeom>
                <a:avLst/>
                <a:gdLst>
                  <a:gd name="T0" fmla="*/ 32 w 4"/>
                  <a:gd name="T1" fmla="*/ 24 h 5"/>
                  <a:gd name="T2" fmla="*/ 16 w 4"/>
                  <a:gd name="T3" fmla="*/ 24 h 5"/>
                  <a:gd name="T4" fmla="*/ 16 w 4"/>
                  <a:gd name="T5" fmla="*/ 8 h 5"/>
                  <a:gd name="T6" fmla="*/ 16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3" y="3"/>
                      <a:pt x="3" y="1"/>
                      <a:pt x="2" y="1"/>
                    </a:cubicBezTo>
                    <a:cubicBezTo>
                      <a:pt x="0" y="0"/>
                      <a:pt x="0" y="5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4" name="Freeform 3312">
                <a:extLst>
                  <a:ext uri="{FF2B5EF4-FFF2-40B4-BE49-F238E27FC236}">
                    <a16:creationId xmlns:a16="http://schemas.microsoft.com/office/drawing/2014/main" id="{F1F8B5F9-0A59-44C0-BCA5-5045F86BC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1187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5" name="Freeform 3313">
                <a:extLst>
                  <a:ext uri="{FF2B5EF4-FFF2-40B4-BE49-F238E27FC236}">
                    <a16:creationId xmlns:a16="http://schemas.microsoft.com/office/drawing/2014/main" id="{FEA3D6A3-CF10-4A0D-AAEB-5F76F6726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187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6" name="Freeform 3314">
                <a:extLst>
                  <a:ext uri="{FF2B5EF4-FFF2-40B4-BE49-F238E27FC236}">
                    <a16:creationId xmlns:a16="http://schemas.microsoft.com/office/drawing/2014/main" id="{F51316D2-4363-47DF-9DEB-05A797F36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4" y="1316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8 w 3"/>
                  <a:gd name="T3" fmla="*/ 0 h 3"/>
                  <a:gd name="T4" fmla="*/ 0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7" name="Freeform 3315">
                <a:extLst>
                  <a:ext uri="{FF2B5EF4-FFF2-40B4-BE49-F238E27FC236}">
                    <a16:creationId xmlns:a16="http://schemas.microsoft.com/office/drawing/2014/main" id="{B16CB2CA-B9A0-4BD4-B19D-7F52DD160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222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8" name="Freeform 3316">
                <a:extLst>
                  <a:ext uri="{FF2B5EF4-FFF2-40B4-BE49-F238E27FC236}">
                    <a16:creationId xmlns:a16="http://schemas.microsoft.com/office/drawing/2014/main" id="{1DBD07B2-E963-4772-8133-3ABE4A6DB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121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89" name="Freeform 3317">
                <a:extLst>
                  <a:ext uri="{FF2B5EF4-FFF2-40B4-BE49-F238E27FC236}">
                    <a16:creationId xmlns:a16="http://schemas.microsoft.com/office/drawing/2014/main" id="{C60D7D73-8AAC-4C07-A166-FAED429D7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20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0" name="Freeform 3318">
                <a:extLst>
                  <a:ext uri="{FF2B5EF4-FFF2-40B4-BE49-F238E27FC236}">
                    <a16:creationId xmlns:a16="http://schemas.microsoft.com/office/drawing/2014/main" id="{919F59E4-BB75-4E9D-A7E9-277BA8900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17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1" name="Freeform 3319">
                <a:extLst>
                  <a:ext uri="{FF2B5EF4-FFF2-40B4-BE49-F238E27FC236}">
                    <a16:creationId xmlns:a16="http://schemas.microsoft.com/office/drawing/2014/main" id="{5D8DFC27-9DF2-4DB4-8893-672190677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1163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2" name="Freeform 3320">
                <a:extLst>
                  <a:ext uri="{FF2B5EF4-FFF2-40B4-BE49-F238E27FC236}">
                    <a16:creationId xmlns:a16="http://schemas.microsoft.com/office/drawing/2014/main" id="{3B9AF517-014F-4437-B063-2622D167B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113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3" name="Freeform 3321">
                <a:extLst>
                  <a:ext uri="{FF2B5EF4-FFF2-40B4-BE49-F238E27FC236}">
                    <a16:creationId xmlns:a16="http://schemas.microsoft.com/office/drawing/2014/main" id="{02743C96-E69C-4235-8C82-2CB989D4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114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4" name="Freeform 3322">
                <a:extLst>
                  <a:ext uri="{FF2B5EF4-FFF2-40B4-BE49-F238E27FC236}">
                    <a16:creationId xmlns:a16="http://schemas.microsoft.com/office/drawing/2014/main" id="{B8A2203F-1251-4D9D-8C56-46EE4F70E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1210"/>
                <a:ext cx="3" cy="4"/>
              </a:xfrm>
              <a:custGeom>
                <a:avLst/>
                <a:gdLst>
                  <a:gd name="T0" fmla="*/ 8 w 2"/>
                  <a:gd name="T1" fmla="*/ 16 h 2"/>
                  <a:gd name="T2" fmla="*/ 8 w 2"/>
                  <a:gd name="T3" fmla="*/ 16 h 2"/>
                  <a:gd name="T4" fmla="*/ 8 w 2"/>
                  <a:gd name="T5" fmla="*/ 8 h 2"/>
                  <a:gd name="T6" fmla="*/ 5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5" name="Freeform 3323">
                <a:extLst>
                  <a:ext uri="{FF2B5EF4-FFF2-40B4-BE49-F238E27FC236}">
                    <a16:creationId xmlns:a16="http://schemas.microsoft.com/office/drawing/2014/main" id="{70F6707E-2E7E-465D-9F2D-D0294AFE3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1218"/>
                <a:ext cx="9" cy="8"/>
              </a:xfrm>
              <a:custGeom>
                <a:avLst/>
                <a:gdLst>
                  <a:gd name="T0" fmla="*/ 13 w 5"/>
                  <a:gd name="T1" fmla="*/ 24 h 4"/>
                  <a:gd name="T2" fmla="*/ 16 w 5"/>
                  <a:gd name="T3" fmla="*/ 8 h 4"/>
                  <a:gd name="T4" fmla="*/ 13 w 5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2" y="3"/>
                    </a:moveTo>
                    <a:cubicBezTo>
                      <a:pt x="0" y="2"/>
                      <a:pt x="2" y="0"/>
                      <a:pt x="3" y="1"/>
                    </a:cubicBezTo>
                    <a:cubicBezTo>
                      <a:pt x="5" y="2"/>
                      <a:pt x="3" y="4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6" name="Freeform 3324">
                <a:extLst>
                  <a:ext uri="{FF2B5EF4-FFF2-40B4-BE49-F238E27FC236}">
                    <a16:creationId xmlns:a16="http://schemas.microsoft.com/office/drawing/2014/main" id="{1E8F1065-2707-4A2E-97A8-D955933FB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216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16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7" name="Freeform 3325">
                <a:extLst>
                  <a:ext uri="{FF2B5EF4-FFF2-40B4-BE49-F238E27FC236}">
                    <a16:creationId xmlns:a16="http://schemas.microsoft.com/office/drawing/2014/main" id="{61C5D4A3-7F1A-4A83-BDB7-3D072CC8E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11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8" name="Freeform 3326">
                <a:extLst>
                  <a:ext uri="{FF2B5EF4-FFF2-40B4-BE49-F238E27FC236}">
                    <a16:creationId xmlns:a16="http://schemas.microsoft.com/office/drawing/2014/main" id="{E7DE617A-5CAF-4FCD-B3D2-D6D12C643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3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99" name="Freeform 3327">
                <a:extLst>
                  <a:ext uri="{FF2B5EF4-FFF2-40B4-BE49-F238E27FC236}">
                    <a16:creationId xmlns:a16="http://schemas.microsoft.com/office/drawing/2014/main" id="{1392100B-D6EC-4F6B-B34A-7ABEA39F6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1267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8 w 1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0" name="Freeform 3328">
                <a:extLst>
                  <a:ext uri="{FF2B5EF4-FFF2-40B4-BE49-F238E27FC236}">
                    <a16:creationId xmlns:a16="http://schemas.microsoft.com/office/drawing/2014/main" id="{42F4E22E-B505-4890-B8B0-2307A5309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3" y="1291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1" name="Freeform 3329">
                <a:extLst>
                  <a:ext uri="{FF2B5EF4-FFF2-40B4-BE49-F238E27FC236}">
                    <a16:creationId xmlns:a16="http://schemas.microsoft.com/office/drawing/2014/main" id="{C13F2861-A753-489E-9A56-788E89A6A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257"/>
                <a:ext cx="5" cy="6"/>
              </a:xfrm>
              <a:custGeom>
                <a:avLst/>
                <a:gdLst>
                  <a:gd name="T0" fmla="*/ 5 w 3"/>
                  <a:gd name="T1" fmla="*/ 16 h 3"/>
                  <a:gd name="T2" fmla="*/ 0 w 3"/>
                  <a:gd name="T3" fmla="*/ 24 h 3"/>
                  <a:gd name="T4" fmla="*/ 8 w 3"/>
                  <a:gd name="T5" fmla="*/ 8 h 3"/>
                  <a:gd name="T6" fmla="*/ 0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0" y="3"/>
                      <a:pt x="0" y="3"/>
                    </a:cubicBezTo>
                    <a:cubicBezTo>
                      <a:pt x="0" y="2"/>
                      <a:pt x="0" y="0"/>
                      <a:pt x="2" y="1"/>
                    </a:cubicBezTo>
                    <a:cubicBezTo>
                      <a:pt x="3" y="1"/>
                      <a:pt x="0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2" name="Freeform 3330">
                <a:extLst>
                  <a:ext uri="{FF2B5EF4-FFF2-40B4-BE49-F238E27FC236}">
                    <a16:creationId xmlns:a16="http://schemas.microsoft.com/office/drawing/2014/main" id="{11156D01-B71C-41A6-AD51-CD0FA2F1D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19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3" name="Freeform 3331">
                <a:extLst>
                  <a:ext uri="{FF2B5EF4-FFF2-40B4-BE49-F238E27FC236}">
                    <a16:creationId xmlns:a16="http://schemas.microsoft.com/office/drawing/2014/main" id="{0344E8A0-D644-4C0E-B56E-D34731CCD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1228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4" name="Freeform 3332">
                <a:extLst>
                  <a:ext uri="{FF2B5EF4-FFF2-40B4-BE49-F238E27FC236}">
                    <a16:creationId xmlns:a16="http://schemas.microsoft.com/office/drawing/2014/main" id="{B3A4D874-FB17-47BA-87B3-DF37198E7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131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5" name="Freeform 3333">
                <a:extLst>
                  <a:ext uri="{FF2B5EF4-FFF2-40B4-BE49-F238E27FC236}">
                    <a16:creationId xmlns:a16="http://schemas.microsoft.com/office/drawing/2014/main" id="{782785F0-F8DC-460F-83A1-5A1E6BB8E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136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6" name="Freeform 3334">
                <a:extLst>
                  <a:ext uri="{FF2B5EF4-FFF2-40B4-BE49-F238E27FC236}">
                    <a16:creationId xmlns:a16="http://schemas.microsoft.com/office/drawing/2014/main" id="{E8E9C95A-4231-4EEB-84CC-D38B4602D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12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7" name="Freeform 3335">
                <a:extLst>
                  <a:ext uri="{FF2B5EF4-FFF2-40B4-BE49-F238E27FC236}">
                    <a16:creationId xmlns:a16="http://schemas.microsoft.com/office/drawing/2014/main" id="{959CB46E-FEFA-4100-8109-34E4B49E0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249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8" name="Freeform 3336">
                <a:extLst>
                  <a:ext uri="{FF2B5EF4-FFF2-40B4-BE49-F238E27FC236}">
                    <a16:creationId xmlns:a16="http://schemas.microsoft.com/office/drawing/2014/main" id="{30748E08-E3A5-4D3C-AC43-75190183B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234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09" name="Freeform 3337">
                <a:extLst>
                  <a:ext uri="{FF2B5EF4-FFF2-40B4-BE49-F238E27FC236}">
                    <a16:creationId xmlns:a16="http://schemas.microsoft.com/office/drawing/2014/main" id="{C3071853-D482-4C5A-BC0A-0A0589F2A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30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0" name="Freeform 3338">
                <a:extLst>
                  <a:ext uri="{FF2B5EF4-FFF2-40B4-BE49-F238E27FC236}">
                    <a16:creationId xmlns:a16="http://schemas.microsoft.com/office/drawing/2014/main" id="{D91DE58B-E35F-4382-8C68-30BEBBF58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138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1" name="Freeform 3339">
                <a:extLst>
                  <a:ext uri="{FF2B5EF4-FFF2-40B4-BE49-F238E27FC236}">
                    <a16:creationId xmlns:a16="http://schemas.microsoft.com/office/drawing/2014/main" id="{18A41517-6A6A-4A1D-8485-47FA16926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42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2" name="Freeform 3340">
                <a:extLst>
                  <a:ext uri="{FF2B5EF4-FFF2-40B4-BE49-F238E27FC236}">
                    <a16:creationId xmlns:a16="http://schemas.microsoft.com/office/drawing/2014/main" id="{7E70AFF2-6E34-454A-B1CA-E7074D3E4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33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3" name="Freeform 3341">
                <a:extLst>
                  <a:ext uri="{FF2B5EF4-FFF2-40B4-BE49-F238E27FC236}">
                    <a16:creationId xmlns:a16="http://schemas.microsoft.com/office/drawing/2014/main" id="{27DBF507-67DB-4742-BD2C-A012E6AD8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204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4" name="Freeform 3342">
                <a:extLst>
                  <a:ext uri="{FF2B5EF4-FFF2-40B4-BE49-F238E27FC236}">
                    <a16:creationId xmlns:a16="http://schemas.microsoft.com/office/drawing/2014/main" id="{FD73B189-F8BB-484C-B209-79C3826D9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1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5" name="Freeform 3343">
                <a:extLst>
                  <a:ext uri="{FF2B5EF4-FFF2-40B4-BE49-F238E27FC236}">
                    <a16:creationId xmlns:a16="http://schemas.microsoft.com/office/drawing/2014/main" id="{88EF5371-F215-4C74-AAA2-434C4BFBC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17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6" name="Freeform 3344">
                <a:extLst>
                  <a:ext uri="{FF2B5EF4-FFF2-40B4-BE49-F238E27FC236}">
                    <a16:creationId xmlns:a16="http://schemas.microsoft.com/office/drawing/2014/main" id="{95D448AA-8997-4C07-8F78-1FD08D133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9" y="122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7" name="Freeform 3345">
                <a:extLst>
                  <a:ext uri="{FF2B5EF4-FFF2-40B4-BE49-F238E27FC236}">
                    <a16:creationId xmlns:a16="http://schemas.microsoft.com/office/drawing/2014/main" id="{23543D98-628D-4778-BA28-0F6852A67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9" y="1238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8" name="Freeform 3346">
                <a:extLst>
                  <a:ext uri="{FF2B5EF4-FFF2-40B4-BE49-F238E27FC236}">
                    <a16:creationId xmlns:a16="http://schemas.microsoft.com/office/drawing/2014/main" id="{AF1A189D-9AE3-47DC-B7C0-D896D3325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114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19" name="Freeform 3347">
                <a:extLst>
                  <a:ext uri="{FF2B5EF4-FFF2-40B4-BE49-F238E27FC236}">
                    <a16:creationId xmlns:a16="http://schemas.microsoft.com/office/drawing/2014/main" id="{C72B183D-C2BE-4BC6-9A3B-0AB54BA1D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113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0" name="Freeform 3348">
                <a:extLst>
                  <a:ext uri="{FF2B5EF4-FFF2-40B4-BE49-F238E27FC236}">
                    <a16:creationId xmlns:a16="http://schemas.microsoft.com/office/drawing/2014/main" id="{3E5D0B8B-BB27-4F6E-B3D3-D519F7227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02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8 w 2"/>
                  <a:gd name="T3" fmla="*/ 16 h 3"/>
                  <a:gd name="T4" fmla="*/ 16 w 2"/>
                  <a:gd name="T5" fmla="*/ 8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1" name="Freeform 3349">
                <a:extLst>
                  <a:ext uri="{FF2B5EF4-FFF2-40B4-BE49-F238E27FC236}">
                    <a16:creationId xmlns:a16="http://schemas.microsoft.com/office/drawing/2014/main" id="{714883CA-F613-4E42-BD31-4F5572ABC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1179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2" name="Freeform 3350">
                <a:extLst>
                  <a:ext uri="{FF2B5EF4-FFF2-40B4-BE49-F238E27FC236}">
                    <a16:creationId xmlns:a16="http://schemas.microsoft.com/office/drawing/2014/main" id="{0ADD5ED3-B4B5-44BC-82B8-FBEACA307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" y="1155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16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3" name="Freeform 3351">
                <a:extLst>
                  <a:ext uri="{FF2B5EF4-FFF2-40B4-BE49-F238E27FC236}">
                    <a16:creationId xmlns:a16="http://schemas.microsoft.com/office/drawing/2014/main" id="{788A55BA-A6A6-4A7B-9E77-E5245850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1145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0 w 2"/>
                  <a:gd name="T3" fmla="*/ 8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4" name="Freeform 3352">
                <a:extLst>
                  <a:ext uri="{FF2B5EF4-FFF2-40B4-BE49-F238E27FC236}">
                    <a16:creationId xmlns:a16="http://schemas.microsoft.com/office/drawing/2014/main" id="{D932FDD9-09D1-4B9C-9882-7FBDD909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1528"/>
                <a:ext cx="5" cy="6"/>
              </a:xfrm>
              <a:custGeom>
                <a:avLst/>
                <a:gdLst>
                  <a:gd name="T0" fmla="*/ 5 w 3"/>
                  <a:gd name="T1" fmla="*/ 16 h 3"/>
                  <a:gd name="T2" fmla="*/ 5 w 3"/>
                  <a:gd name="T3" fmla="*/ 0 h 3"/>
                  <a:gd name="T4" fmla="*/ 0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5" name="Freeform 3353">
                <a:extLst>
                  <a:ext uri="{FF2B5EF4-FFF2-40B4-BE49-F238E27FC236}">
                    <a16:creationId xmlns:a16="http://schemas.microsoft.com/office/drawing/2014/main" id="{A64ED4B8-70B1-4181-9E47-01CD2E060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475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0 h 3"/>
                  <a:gd name="T4" fmla="*/ 0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6" name="Freeform 3354">
                <a:extLst>
                  <a:ext uri="{FF2B5EF4-FFF2-40B4-BE49-F238E27FC236}">
                    <a16:creationId xmlns:a16="http://schemas.microsoft.com/office/drawing/2014/main" id="{E95A0FB3-A7D5-4701-826A-5BCE95CF3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353"/>
                <a:ext cx="5" cy="6"/>
              </a:xfrm>
              <a:custGeom>
                <a:avLst/>
                <a:gdLst>
                  <a:gd name="T0" fmla="*/ 5 w 3"/>
                  <a:gd name="T1" fmla="*/ 16 h 3"/>
                  <a:gd name="T2" fmla="*/ 5 w 3"/>
                  <a:gd name="T3" fmla="*/ 0 h 3"/>
                  <a:gd name="T4" fmla="*/ 5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2" y="3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7" name="Freeform 3355">
                <a:extLst>
                  <a:ext uri="{FF2B5EF4-FFF2-40B4-BE49-F238E27FC236}">
                    <a16:creationId xmlns:a16="http://schemas.microsoft.com/office/drawing/2014/main" id="{214F50FD-1F61-4334-8CF2-2051577A4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395"/>
                <a:ext cx="5" cy="6"/>
              </a:xfrm>
              <a:custGeom>
                <a:avLst/>
                <a:gdLst>
                  <a:gd name="T0" fmla="*/ 5 w 3"/>
                  <a:gd name="T1" fmla="*/ 16 h 3"/>
                  <a:gd name="T2" fmla="*/ 5 w 3"/>
                  <a:gd name="T3" fmla="*/ 0 h 3"/>
                  <a:gd name="T4" fmla="*/ 0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1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8" name="Freeform 3356">
                <a:extLst>
                  <a:ext uri="{FF2B5EF4-FFF2-40B4-BE49-F238E27FC236}">
                    <a16:creationId xmlns:a16="http://schemas.microsoft.com/office/drawing/2014/main" id="{F9A86726-971D-4D5E-8484-AC114F489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147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29" name="Freeform 3357">
                <a:extLst>
                  <a:ext uri="{FF2B5EF4-FFF2-40B4-BE49-F238E27FC236}">
                    <a16:creationId xmlns:a16="http://schemas.microsoft.com/office/drawing/2014/main" id="{E3138BD9-96A1-488C-BC06-8EA546E8A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1426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0" name="Freeform 3358">
                <a:extLst>
                  <a:ext uri="{FF2B5EF4-FFF2-40B4-BE49-F238E27FC236}">
                    <a16:creationId xmlns:a16="http://schemas.microsoft.com/office/drawing/2014/main" id="{566530F8-9C4F-47CA-86AD-45714EE91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3" y="137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1" name="Freeform 3359">
                <a:extLst>
                  <a:ext uri="{FF2B5EF4-FFF2-40B4-BE49-F238E27FC236}">
                    <a16:creationId xmlns:a16="http://schemas.microsoft.com/office/drawing/2014/main" id="{9705F95A-839B-40DF-BF21-56CA150F3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1334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2" name="Freeform 3360">
                <a:extLst>
                  <a:ext uri="{FF2B5EF4-FFF2-40B4-BE49-F238E27FC236}">
                    <a16:creationId xmlns:a16="http://schemas.microsoft.com/office/drawing/2014/main" id="{7E9D438A-8618-4264-92A7-A17848C25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1448"/>
                <a:ext cx="5" cy="6"/>
              </a:xfrm>
              <a:custGeom>
                <a:avLst/>
                <a:gdLst>
                  <a:gd name="T0" fmla="*/ 5 w 3"/>
                  <a:gd name="T1" fmla="*/ 8 h 3"/>
                  <a:gd name="T2" fmla="*/ 5 w 3"/>
                  <a:gd name="T3" fmla="*/ 0 h 3"/>
                  <a:gd name="T4" fmla="*/ 0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2" y="3"/>
                      <a:pt x="0" y="3"/>
                    </a:cubicBezTo>
                  </a:path>
                </a:pathLst>
              </a:custGeom>
              <a:noFill/>
              <a:ln w="9525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3" name="Freeform 3361">
                <a:extLst>
                  <a:ext uri="{FF2B5EF4-FFF2-40B4-BE49-F238E27FC236}">
                    <a16:creationId xmlns:a16="http://schemas.microsoft.com/office/drawing/2014/main" id="{C8B28460-64A7-47F9-8CE3-1F0F80865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1320"/>
                <a:ext cx="15" cy="37"/>
              </a:xfrm>
              <a:custGeom>
                <a:avLst/>
                <a:gdLst>
                  <a:gd name="T0" fmla="*/ 28 w 8"/>
                  <a:gd name="T1" fmla="*/ 0 h 19"/>
                  <a:gd name="T2" fmla="*/ 45 w 8"/>
                  <a:gd name="T3" fmla="*/ 72 h 19"/>
                  <a:gd name="T4" fmla="*/ 0 w 8"/>
                  <a:gd name="T5" fmla="*/ 14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4" y="0"/>
                    </a:moveTo>
                    <a:cubicBezTo>
                      <a:pt x="2" y="3"/>
                      <a:pt x="6" y="7"/>
                      <a:pt x="7" y="10"/>
                    </a:cubicBezTo>
                    <a:cubicBezTo>
                      <a:pt x="8" y="14"/>
                      <a:pt x="4" y="18"/>
                      <a:pt x="0" y="19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4" name="Freeform 3362">
                <a:extLst>
                  <a:ext uri="{FF2B5EF4-FFF2-40B4-BE49-F238E27FC236}">
                    <a16:creationId xmlns:a16="http://schemas.microsoft.com/office/drawing/2014/main" id="{D425FFC8-F6F7-42C8-8E8D-A6D39C4AE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" y="1361"/>
                <a:ext cx="11" cy="6"/>
              </a:xfrm>
              <a:custGeom>
                <a:avLst/>
                <a:gdLst>
                  <a:gd name="T0" fmla="*/ 0 w 6"/>
                  <a:gd name="T1" fmla="*/ 24 h 3"/>
                  <a:gd name="T2" fmla="*/ 37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3"/>
                      <a:pt x="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5" name="Freeform 3363">
                <a:extLst>
                  <a:ext uri="{FF2B5EF4-FFF2-40B4-BE49-F238E27FC236}">
                    <a16:creationId xmlns:a16="http://schemas.microsoft.com/office/drawing/2014/main" id="{100EEE03-9898-4594-B512-1DEA724CF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8" y="1381"/>
                <a:ext cx="15" cy="26"/>
              </a:xfrm>
              <a:custGeom>
                <a:avLst/>
                <a:gdLst>
                  <a:gd name="T0" fmla="*/ 0 w 8"/>
                  <a:gd name="T1" fmla="*/ 96 h 13"/>
                  <a:gd name="T2" fmla="*/ 32 w 8"/>
                  <a:gd name="T3" fmla="*/ 80 h 13"/>
                  <a:gd name="T4" fmla="*/ 53 w 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0" y="12"/>
                    </a:moveTo>
                    <a:cubicBezTo>
                      <a:pt x="2" y="13"/>
                      <a:pt x="4" y="11"/>
                      <a:pt x="5" y="10"/>
                    </a:cubicBezTo>
                    <a:cubicBezTo>
                      <a:pt x="8" y="7"/>
                      <a:pt x="8" y="4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6" name="Freeform 3364">
                <a:extLst>
                  <a:ext uri="{FF2B5EF4-FFF2-40B4-BE49-F238E27FC236}">
                    <a16:creationId xmlns:a16="http://schemas.microsoft.com/office/drawing/2014/main" id="{7C20ECA0-06E7-4D05-B09E-9D88C0BD5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1236"/>
                <a:ext cx="11" cy="23"/>
              </a:xfrm>
              <a:custGeom>
                <a:avLst/>
                <a:gdLst>
                  <a:gd name="T0" fmla="*/ 0 w 6"/>
                  <a:gd name="T1" fmla="*/ 84 h 12"/>
                  <a:gd name="T2" fmla="*/ 37 w 6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12"/>
                    </a:moveTo>
                    <a:cubicBezTo>
                      <a:pt x="5" y="11"/>
                      <a:pt x="6" y="5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7" name="Freeform 3365">
                <a:extLst>
                  <a:ext uri="{FF2B5EF4-FFF2-40B4-BE49-F238E27FC236}">
                    <a16:creationId xmlns:a16="http://schemas.microsoft.com/office/drawing/2014/main" id="{5B0D2E73-3A6C-4166-A8F1-40B9D8F97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216"/>
                <a:ext cx="18" cy="10"/>
              </a:xfrm>
              <a:custGeom>
                <a:avLst/>
                <a:gdLst>
                  <a:gd name="T0" fmla="*/ 0 w 10"/>
                  <a:gd name="T1" fmla="*/ 40 h 5"/>
                  <a:gd name="T2" fmla="*/ 58 w 10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3" y="5"/>
                      <a:pt x="9" y="4"/>
                      <a:pt x="10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8" name="Freeform 3366">
                <a:extLst>
                  <a:ext uri="{FF2B5EF4-FFF2-40B4-BE49-F238E27FC236}">
                    <a16:creationId xmlns:a16="http://schemas.microsoft.com/office/drawing/2014/main" id="{07295F3E-B0D9-4F89-9AB2-82FEB4C9C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1269"/>
                <a:ext cx="11" cy="8"/>
              </a:xfrm>
              <a:custGeom>
                <a:avLst/>
                <a:gdLst>
                  <a:gd name="T0" fmla="*/ 0 w 6"/>
                  <a:gd name="T1" fmla="*/ 32 h 4"/>
                  <a:gd name="T2" fmla="*/ 37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2" y="4"/>
                      <a:pt x="4" y="2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39" name="Freeform 3367">
                <a:extLst>
                  <a:ext uri="{FF2B5EF4-FFF2-40B4-BE49-F238E27FC236}">
                    <a16:creationId xmlns:a16="http://schemas.microsoft.com/office/drawing/2014/main" id="{9B78C412-B18E-460C-8E00-0CAFC5B17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1232"/>
                <a:ext cx="13" cy="6"/>
              </a:xfrm>
              <a:custGeom>
                <a:avLst/>
                <a:gdLst>
                  <a:gd name="T0" fmla="*/ 0 w 7"/>
                  <a:gd name="T1" fmla="*/ 16 h 3"/>
                  <a:gd name="T2" fmla="*/ 45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2" y="3"/>
                      <a:pt x="5" y="2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0" name="Freeform 3368">
                <a:extLst>
                  <a:ext uri="{FF2B5EF4-FFF2-40B4-BE49-F238E27FC236}">
                    <a16:creationId xmlns:a16="http://schemas.microsoft.com/office/drawing/2014/main" id="{D4A3D71F-4F07-4BF0-B8B8-A84DA4ACE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1198"/>
                <a:ext cx="12" cy="2"/>
              </a:xfrm>
              <a:custGeom>
                <a:avLst/>
                <a:gdLst>
                  <a:gd name="T0" fmla="*/ 0 w 6"/>
                  <a:gd name="T1" fmla="*/ 8 h 1"/>
                  <a:gd name="T2" fmla="*/ 48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1" name="Freeform 3369">
                <a:extLst>
                  <a:ext uri="{FF2B5EF4-FFF2-40B4-BE49-F238E27FC236}">
                    <a16:creationId xmlns:a16="http://schemas.microsoft.com/office/drawing/2014/main" id="{BD825D21-927C-4FC3-A1A2-05F210B49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6" y="1208"/>
                <a:ext cx="9" cy="4"/>
              </a:xfrm>
              <a:custGeom>
                <a:avLst/>
                <a:gdLst>
                  <a:gd name="T0" fmla="*/ 0 w 5"/>
                  <a:gd name="T1" fmla="*/ 16 h 2"/>
                  <a:gd name="T2" fmla="*/ 29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2" name="Freeform 3370">
                <a:extLst>
                  <a:ext uri="{FF2B5EF4-FFF2-40B4-BE49-F238E27FC236}">
                    <a16:creationId xmlns:a16="http://schemas.microsoft.com/office/drawing/2014/main" id="{926B7089-757D-4E02-BC1C-C16761DB0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220"/>
                <a:ext cx="14" cy="10"/>
              </a:xfrm>
              <a:custGeom>
                <a:avLst/>
                <a:gdLst>
                  <a:gd name="T0" fmla="*/ 0 w 8"/>
                  <a:gd name="T1" fmla="*/ 40 h 5"/>
                  <a:gd name="T2" fmla="*/ 44 w 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5"/>
                    </a:moveTo>
                    <a:cubicBezTo>
                      <a:pt x="3" y="5"/>
                      <a:pt x="6" y="3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3" name="Freeform 3371">
                <a:extLst>
                  <a:ext uri="{FF2B5EF4-FFF2-40B4-BE49-F238E27FC236}">
                    <a16:creationId xmlns:a16="http://schemas.microsoft.com/office/drawing/2014/main" id="{C3049146-198C-47D7-B19E-38AD88F49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161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8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4" name="Freeform 3372">
                <a:extLst>
                  <a:ext uri="{FF2B5EF4-FFF2-40B4-BE49-F238E27FC236}">
                    <a16:creationId xmlns:a16="http://schemas.microsoft.com/office/drawing/2014/main" id="{9A3F59EC-2512-45D7-8972-4A21FD93F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167"/>
                <a:ext cx="13" cy="10"/>
              </a:xfrm>
              <a:custGeom>
                <a:avLst/>
                <a:gdLst>
                  <a:gd name="T0" fmla="*/ 0 w 7"/>
                  <a:gd name="T1" fmla="*/ 40 h 5"/>
                  <a:gd name="T2" fmla="*/ 45 w 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5"/>
                    </a:moveTo>
                    <a:cubicBezTo>
                      <a:pt x="3" y="4"/>
                      <a:pt x="6" y="2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5" name="Freeform 3373">
                <a:extLst>
                  <a:ext uri="{FF2B5EF4-FFF2-40B4-BE49-F238E27FC236}">
                    <a16:creationId xmlns:a16="http://schemas.microsoft.com/office/drawing/2014/main" id="{05052772-F43B-46E6-B9B9-4CC5A9C27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1359"/>
                <a:ext cx="11" cy="20"/>
              </a:xfrm>
              <a:custGeom>
                <a:avLst/>
                <a:gdLst>
                  <a:gd name="T0" fmla="*/ 20 w 6"/>
                  <a:gd name="T1" fmla="*/ 0 h 10"/>
                  <a:gd name="T2" fmla="*/ 0 w 6"/>
                  <a:gd name="T3" fmla="*/ 8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6" y="4"/>
                      <a:pt x="3" y="8"/>
                      <a:pt x="0" y="1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6" name="Freeform 3374">
                <a:extLst>
                  <a:ext uri="{FF2B5EF4-FFF2-40B4-BE49-F238E27FC236}">
                    <a16:creationId xmlns:a16="http://schemas.microsoft.com/office/drawing/2014/main" id="{4B940C5A-9431-4D81-AF17-32AE5C3EE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383"/>
                <a:ext cx="7" cy="24"/>
              </a:xfrm>
              <a:custGeom>
                <a:avLst/>
                <a:gdLst>
                  <a:gd name="T0" fmla="*/ 21 w 4"/>
                  <a:gd name="T1" fmla="*/ 0 h 12"/>
                  <a:gd name="T2" fmla="*/ 0 w 4"/>
                  <a:gd name="T3" fmla="*/ 9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5"/>
                      <a:pt x="3" y="9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7" name="Freeform 3375">
                <a:extLst>
                  <a:ext uri="{FF2B5EF4-FFF2-40B4-BE49-F238E27FC236}">
                    <a16:creationId xmlns:a16="http://schemas.microsoft.com/office/drawing/2014/main" id="{50F66E16-18EC-4CBC-961F-0F727A723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249"/>
                <a:ext cx="10" cy="1"/>
              </a:xfrm>
              <a:custGeom>
                <a:avLst/>
                <a:gdLst>
                  <a:gd name="T0" fmla="*/ 0 w 5"/>
                  <a:gd name="T1" fmla="*/ 0 h 1"/>
                  <a:gd name="T2" fmla="*/ 40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8" name="Freeform 3376">
                <a:extLst>
                  <a:ext uri="{FF2B5EF4-FFF2-40B4-BE49-F238E27FC236}">
                    <a16:creationId xmlns:a16="http://schemas.microsoft.com/office/drawing/2014/main" id="{6FA137E2-70AC-4607-A488-EC9A32CD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244"/>
                <a:ext cx="13" cy="11"/>
              </a:xfrm>
              <a:custGeom>
                <a:avLst/>
                <a:gdLst>
                  <a:gd name="T0" fmla="*/ 0 w 7"/>
                  <a:gd name="T1" fmla="*/ 37 h 6"/>
                  <a:gd name="T2" fmla="*/ 45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3" y="5"/>
                      <a:pt x="6" y="3"/>
                      <a:pt x="7" y="0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49" name="Freeform 3377">
                <a:extLst>
                  <a:ext uri="{FF2B5EF4-FFF2-40B4-BE49-F238E27FC236}">
                    <a16:creationId xmlns:a16="http://schemas.microsoft.com/office/drawing/2014/main" id="{168458BB-5351-49EF-82CC-C5AECD811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0" y="1287"/>
                <a:ext cx="5" cy="12"/>
              </a:xfrm>
              <a:custGeom>
                <a:avLst/>
                <a:gdLst>
                  <a:gd name="T0" fmla="*/ 13 w 3"/>
                  <a:gd name="T1" fmla="*/ 0 h 6"/>
                  <a:gd name="T2" fmla="*/ 0 w 3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2" y="2"/>
                      <a:pt x="2" y="4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0" name="Freeform 3378">
                <a:extLst>
                  <a:ext uri="{FF2B5EF4-FFF2-40B4-BE49-F238E27FC236}">
                    <a16:creationId xmlns:a16="http://schemas.microsoft.com/office/drawing/2014/main" id="{5D5791EE-BFB6-43E0-8023-70DABE33D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1348"/>
                <a:ext cx="6" cy="9"/>
              </a:xfrm>
              <a:custGeom>
                <a:avLst/>
                <a:gdLst>
                  <a:gd name="T0" fmla="*/ 0 w 3"/>
                  <a:gd name="T1" fmla="*/ 0 h 5"/>
                  <a:gd name="T2" fmla="*/ 8 w 3"/>
                  <a:gd name="T3" fmla="*/ 13 h 5"/>
                  <a:gd name="T4" fmla="*/ 16 w 3"/>
                  <a:gd name="T5" fmla="*/ 0 h 5"/>
                  <a:gd name="T6" fmla="*/ 8 w 3"/>
                  <a:gd name="T7" fmla="*/ 23 h 5"/>
                  <a:gd name="T8" fmla="*/ 24 w 3"/>
                  <a:gd name="T9" fmla="*/ 23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0" y="1"/>
                      <a:pt x="0" y="1"/>
                      <a:pt x="1" y="4"/>
                    </a:cubicBezTo>
                    <a:cubicBezTo>
                      <a:pt x="1" y="5"/>
                      <a:pt x="2" y="5"/>
                      <a:pt x="3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1" name="Freeform 3379">
                <a:extLst>
                  <a:ext uri="{FF2B5EF4-FFF2-40B4-BE49-F238E27FC236}">
                    <a16:creationId xmlns:a16="http://schemas.microsoft.com/office/drawing/2014/main" id="{CE49F489-3BE1-4AB2-8A7D-BF4CAE720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318"/>
                <a:ext cx="9" cy="10"/>
              </a:xfrm>
              <a:custGeom>
                <a:avLst/>
                <a:gdLst>
                  <a:gd name="T0" fmla="*/ 23 w 5"/>
                  <a:gd name="T1" fmla="*/ 32 h 5"/>
                  <a:gd name="T2" fmla="*/ 29 w 5"/>
                  <a:gd name="T3" fmla="*/ 40 h 5"/>
                  <a:gd name="T4" fmla="*/ 0 w 5"/>
                  <a:gd name="T5" fmla="*/ 8 h 5"/>
                  <a:gd name="T6" fmla="*/ 7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4" y="4"/>
                    </a:moveTo>
                    <a:cubicBezTo>
                      <a:pt x="4" y="4"/>
                      <a:pt x="5" y="5"/>
                      <a:pt x="5" y="5"/>
                    </a:cubicBezTo>
                    <a:cubicBezTo>
                      <a:pt x="5" y="2"/>
                      <a:pt x="3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2" name="Freeform 3380">
                <a:extLst>
                  <a:ext uri="{FF2B5EF4-FFF2-40B4-BE49-F238E27FC236}">
                    <a16:creationId xmlns:a16="http://schemas.microsoft.com/office/drawing/2014/main" id="{53FC256F-183F-4661-9401-476701D03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1297"/>
                <a:ext cx="4" cy="7"/>
              </a:xfrm>
              <a:custGeom>
                <a:avLst/>
                <a:gdLst>
                  <a:gd name="T0" fmla="*/ 0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3" name="Freeform 3381">
                <a:extLst>
                  <a:ext uri="{FF2B5EF4-FFF2-40B4-BE49-F238E27FC236}">
                    <a16:creationId xmlns:a16="http://schemas.microsoft.com/office/drawing/2014/main" id="{1CF440E6-666E-4C2B-9ADD-F8A566FEC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371"/>
                <a:ext cx="9" cy="14"/>
              </a:xfrm>
              <a:custGeom>
                <a:avLst/>
                <a:gdLst>
                  <a:gd name="T0" fmla="*/ 23 w 5"/>
                  <a:gd name="T1" fmla="*/ 24 h 7"/>
                  <a:gd name="T2" fmla="*/ 29 w 5"/>
                  <a:gd name="T3" fmla="*/ 16 h 7"/>
                  <a:gd name="T4" fmla="*/ 13 w 5"/>
                  <a:gd name="T5" fmla="*/ 0 h 7"/>
                  <a:gd name="T6" fmla="*/ 13 w 5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4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0"/>
                      <a:pt x="4" y="0"/>
                      <a:pt x="2" y="0"/>
                    </a:cubicBezTo>
                    <a:cubicBezTo>
                      <a:pt x="1" y="2"/>
                      <a:pt x="0" y="5"/>
                      <a:pt x="2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4" name="Freeform 3382">
                <a:extLst>
                  <a:ext uri="{FF2B5EF4-FFF2-40B4-BE49-F238E27FC236}">
                    <a16:creationId xmlns:a16="http://schemas.microsoft.com/office/drawing/2014/main" id="{13D32772-D5E1-4DB1-9ADB-D30F0DF66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426"/>
                <a:ext cx="16" cy="18"/>
              </a:xfrm>
              <a:custGeom>
                <a:avLst/>
                <a:gdLst>
                  <a:gd name="T0" fmla="*/ 28 w 9"/>
                  <a:gd name="T1" fmla="*/ 0 h 9"/>
                  <a:gd name="T2" fmla="*/ 36 w 9"/>
                  <a:gd name="T3" fmla="*/ 48 h 9"/>
                  <a:gd name="T4" fmla="*/ 28 w 9"/>
                  <a:gd name="T5" fmla="*/ 8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0" y="2"/>
                      <a:pt x="3" y="9"/>
                      <a:pt x="6" y="6"/>
                    </a:cubicBezTo>
                    <a:cubicBezTo>
                      <a:pt x="9" y="3"/>
                      <a:pt x="7" y="1"/>
                      <a:pt x="5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5" name="Freeform 3383">
                <a:extLst>
                  <a:ext uri="{FF2B5EF4-FFF2-40B4-BE49-F238E27FC236}">
                    <a16:creationId xmlns:a16="http://schemas.microsoft.com/office/drawing/2014/main" id="{ADEB999F-C82E-4538-8B8A-0BEB8203C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2" y="1471"/>
                <a:ext cx="11" cy="12"/>
              </a:xfrm>
              <a:custGeom>
                <a:avLst/>
                <a:gdLst>
                  <a:gd name="T0" fmla="*/ 7 w 6"/>
                  <a:gd name="T1" fmla="*/ 24 h 6"/>
                  <a:gd name="T2" fmla="*/ 7 w 6"/>
                  <a:gd name="T3" fmla="*/ 48 h 6"/>
                  <a:gd name="T4" fmla="*/ 24 w 6"/>
                  <a:gd name="T5" fmla="*/ 8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0" y="4"/>
                      <a:pt x="0" y="5"/>
                      <a:pt x="1" y="6"/>
                    </a:cubicBezTo>
                    <a:cubicBezTo>
                      <a:pt x="4" y="6"/>
                      <a:pt x="6" y="3"/>
                      <a:pt x="4" y="1"/>
                    </a:cubicBezTo>
                    <a:cubicBezTo>
                      <a:pt x="1" y="0"/>
                      <a:pt x="0" y="2"/>
                      <a:pt x="0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6" name="Freeform 3384">
                <a:extLst>
                  <a:ext uri="{FF2B5EF4-FFF2-40B4-BE49-F238E27FC236}">
                    <a16:creationId xmlns:a16="http://schemas.microsoft.com/office/drawing/2014/main" id="{4612CE10-5EE0-4176-89E2-258896183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1475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7" name="Freeform 3385">
                <a:extLst>
                  <a:ext uri="{FF2B5EF4-FFF2-40B4-BE49-F238E27FC236}">
                    <a16:creationId xmlns:a16="http://schemas.microsoft.com/office/drawing/2014/main" id="{0C125CA6-5EB5-4CD2-8110-FA09EAB59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461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8" name="Freeform 3386">
                <a:extLst>
                  <a:ext uri="{FF2B5EF4-FFF2-40B4-BE49-F238E27FC236}">
                    <a16:creationId xmlns:a16="http://schemas.microsoft.com/office/drawing/2014/main" id="{C17CD86D-BF81-4068-A6C9-7F97E47AF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418"/>
                <a:ext cx="2" cy="8"/>
              </a:xfrm>
              <a:custGeom>
                <a:avLst/>
                <a:gdLst>
                  <a:gd name="T0" fmla="*/ 0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59" name="Freeform 3387">
                <a:extLst>
                  <a:ext uri="{FF2B5EF4-FFF2-40B4-BE49-F238E27FC236}">
                    <a16:creationId xmlns:a16="http://schemas.microsoft.com/office/drawing/2014/main" id="{49D99B7B-786A-4E8D-8CB3-C4A0169FC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408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0" name="Freeform 3388">
                <a:extLst>
                  <a:ext uri="{FF2B5EF4-FFF2-40B4-BE49-F238E27FC236}">
                    <a16:creationId xmlns:a16="http://schemas.microsoft.com/office/drawing/2014/main" id="{EE8615AF-5D5F-405A-B40B-31F6A45E2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" y="1403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1" name="Freeform 3389">
                <a:extLst>
                  <a:ext uri="{FF2B5EF4-FFF2-40B4-BE49-F238E27FC236}">
                    <a16:creationId xmlns:a16="http://schemas.microsoft.com/office/drawing/2014/main" id="{842CFCAA-B63E-44F7-B4CC-0D71DABBA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4" y="1450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2" name="Freeform 3390">
                <a:extLst>
                  <a:ext uri="{FF2B5EF4-FFF2-40B4-BE49-F238E27FC236}">
                    <a16:creationId xmlns:a16="http://schemas.microsoft.com/office/drawing/2014/main" id="{4C8972DD-9BE6-41B2-BFA5-39AF1963D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6" y="1475"/>
                <a:ext cx="4" cy="8"/>
              </a:xfrm>
              <a:custGeom>
                <a:avLst/>
                <a:gdLst>
                  <a:gd name="T0" fmla="*/ 0 w 2"/>
                  <a:gd name="T1" fmla="*/ 32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3" name="Freeform 3391">
                <a:extLst>
                  <a:ext uri="{FF2B5EF4-FFF2-40B4-BE49-F238E27FC236}">
                    <a16:creationId xmlns:a16="http://schemas.microsoft.com/office/drawing/2014/main" id="{0975B9F2-8A72-422B-999F-6FC843823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1528"/>
                <a:ext cx="16" cy="16"/>
              </a:xfrm>
              <a:custGeom>
                <a:avLst/>
                <a:gdLst>
                  <a:gd name="T0" fmla="*/ 21 w 9"/>
                  <a:gd name="T1" fmla="*/ 32 h 8"/>
                  <a:gd name="T2" fmla="*/ 21 w 9"/>
                  <a:gd name="T3" fmla="*/ 64 h 8"/>
                  <a:gd name="T4" fmla="*/ 0 w 9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4" y="4"/>
                    </a:moveTo>
                    <a:cubicBezTo>
                      <a:pt x="3" y="6"/>
                      <a:pt x="2" y="6"/>
                      <a:pt x="4" y="8"/>
                    </a:cubicBezTo>
                    <a:cubicBezTo>
                      <a:pt x="9" y="4"/>
                      <a:pt x="0" y="0"/>
                      <a:pt x="0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4" name="Freeform 3392">
                <a:extLst>
                  <a:ext uri="{FF2B5EF4-FFF2-40B4-BE49-F238E27FC236}">
                    <a16:creationId xmlns:a16="http://schemas.microsoft.com/office/drawing/2014/main" id="{9242C7FA-4F99-4B7E-A585-1BBA41CB6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1522"/>
                <a:ext cx="3" cy="10"/>
              </a:xfrm>
              <a:custGeom>
                <a:avLst/>
                <a:gdLst>
                  <a:gd name="T0" fmla="*/ 8 w 2"/>
                  <a:gd name="T1" fmla="*/ 40 h 5"/>
                  <a:gd name="T2" fmla="*/ 0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4"/>
                      <a:pt x="0" y="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5" name="Freeform 3393">
                <a:extLst>
                  <a:ext uri="{FF2B5EF4-FFF2-40B4-BE49-F238E27FC236}">
                    <a16:creationId xmlns:a16="http://schemas.microsoft.com/office/drawing/2014/main" id="{2B69AFF5-D044-455E-B814-6301F4BFA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546"/>
                <a:ext cx="15" cy="18"/>
              </a:xfrm>
              <a:custGeom>
                <a:avLst/>
                <a:gdLst>
                  <a:gd name="T0" fmla="*/ 28 w 8"/>
                  <a:gd name="T1" fmla="*/ 24 h 9"/>
                  <a:gd name="T2" fmla="*/ 8 w 8"/>
                  <a:gd name="T3" fmla="*/ 24 h 9"/>
                  <a:gd name="T4" fmla="*/ 39 w 8"/>
                  <a:gd name="T5" fmla="*/ 48 h 9"/>
                  <a:gd name="T6" fmla="*/ 15 w 8"/>
                  <a:gd name="T7" fmla="*/ 1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4" y="3"/>
                    </a:moveTo>
                    <a:cubicBezTo>
                      <a:pt x="3" y="2"/>
                      <a:pt x="2" y="2"/>
                      <a:pt x="1" y="3"/>
                    </a:cubicBezTo>
                    <a:cubicBezTo>
                      <a:pt x="0" y="6"/>
                      <a:pt x="3" y="9"/>
                      <a:pt x="6" y="6"/>
                    </a:cubicBezTo>
                    <a:cubicBezTo>
                      <a:pt x="8" y="2"/>
                      <a:pt x="5" y="0"/>
                      <a:pt x="2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6" name="Freeform 3394">
                <a:extLst>
                  <a:ext uri="{FF2B5EF4-FFF2-40B4-BE49-F238E27FC236}">
                    <a16:creationId xmlns:a16="http://schemas.microsoft.com/office/drawing/2014/main" id="{CA759D49-929E-4BB6-A342-3BB77787F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1564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7" name="Freeform 3395">
                <a:extLst>
                  <a:ext uri="{FF2B5EF4-FFF2-40B4-BE49-F238E27FC236}">
                    <a16:creationId xmlns:a16="http://schemas.microsoft.com/office/drawing/2014/main" id="{15F1221D-2D12-45BE-84CD-02263A7AE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546"/>
                <a:ext cx="8" cy="12"/>
              </a:xfrm>
              <a:custGeom>
                <a:avLst/>
                <a:gdLst>
                  <a:gd name="T0" fmla="*/ 0 w 4"/>
                  <a:gd name="T1" fmla="*/ 48 h 6"/>
                  <a:gd name="T2" fmla="*/ 16 w 4"/>
                  <a:gd name="T3" fmla="*/ 0 h 6"/>
                  <a:gd name="T4" fmla="*/ 0 w 4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3" y="4"/>
                      <a:pt x="4" y="2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8" name="Freeform 3396">
                <a:extLst>
                  <a:ext uri="{FF2B5EF4-FFF2-40B4-BE49-F238E27FC236}">
                    <a16:creationId xmlns:a16="http://schemas.microsoft.com/office/drawing/2014/main" id="{59182F0D-F9AC-48FC-9FB2-96884E8C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569"/>
                <a:ext cx="9" cy="4"/>
              </a:xfrm>
              <a:custGeom>
                <a:avLst/>
                <a:gdLst>
                  <a:gd name="T0" fmla="*/ 0 w 5"/>
                  <a:gd name="T1" fmla="*/ 0 h 2"/>
                  <a:gd name="T2" fmla="*/ 29 w 5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2" y="2"/>
                      <a:pt x="4" y="2"/>
                      <a:pt x="5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69" name="Freeform 3397">
                <a:extLst>
                  <a:ext uri="{FF2B5EF4-FFF2-40B4-BE49-F238E27FC236}">
                    <a16:creationId xmlns:a16="http://schemas.microsoft.com/office/drawing/2014/main" id="{E40B3854-8E21-4AF9-9613-C529BA6B3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489"/>
                <a:ext cx="25" cy="29"/>
              </a:xfrm>
              <a:custGeom>
                <a:avLst/>
                <a:gdLst>
                  <a:gd name="T0" fmla="*/ 23 w 14"/>
                  <a:gd name="T1" fmla="*/ 64 h 15"/>
                  <a:gd name="T2" fmla="*/ 16 w 14"/>
                  <a:gd name="T3" fmla="*/ 108 h 15"/>
                  <a:gd name="T4" fmla="*/ 0 w 14"/>
                  <a:gd name="T5" fmla="*/ 7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4" y="9"/>
                    </a:moveTo>
                    <a:cubicBezTo>
                      <a:pt x="1" y="10"/>
                      <a:pt x="1" y="13"/>
                      <a:pt x="3" y="15"/>
                    </a:cubicBezTo>
                    <a:cubicBezTo>
                      <a:pt x="14" y="12"/>
                      <a:pt x="1" y="0"/>
                      <a:pt x="0" y="1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0" name="Freeform 3398">
                <a:extLst>
                  <a:ext uri="{FF2B5EF4-FFF2-40B4-BE49-F238E27FC236}">
                    <a16:creationId xmlns:a16="http://schemas.microsoft.com/office/drawing/2014/main" id="{CCA51DC2-2287-4C4C-A73C-387E0F4DE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1514"/>
                <a:ext cx="5" cy="2"/>
              </a:xfrm>
              <a:custGeom>
                <a:avLst/>
                <a:gdLst>
                  <a:gd name="T0" fmla="*/ 0 w 3"/>
                  <a:gd name="T1" fmla="*/ 8 h 1"/>
                  <a:gd name="T2" fmla="*/ 8 w 3"/>
                  <a:gd name="T3" fmla="*/ 0 h 1"/>
                  <a:gd name="T4" fmla="*/ 13 w 3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1" name="Freeform 3399">
                <a:extLst>
                  <a:ext uri="{FF2B5EF4-FFF2-40B4-BE49-F238E27FC236}">
                    <a16:creationId xmlns:a16="http://schemas.microsoft.com/office/drawing/2014/main" id="{37229D81-A583-428F-9458-99FDD964C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1458"/>
                <a:ext cx="8" cy="5"/>
              </a:xfrm>
              <a:custGeom>
                <a:avLst/>
                <a:gdLst>
                  <a:gd name="T0" fmla="*/ 0 w 4"/>
                  <a:gd name="T1" fmla="*/ 8 h 3"/>
                  <a:gd name="T2" fmla="*/ 32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2" name="Freeform 3400">
                <a:extLst>
                  <a:ext uri="{FF2B5EF4-FFF2-40B4-BE49-F238E27FC236}">
                    <a16:creationId xmlns:a16="http://schemas.microsoft.com/office/drawing/2014/main" id="{9964B2A0-A3D5-4392-B5D9-588B59473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467"/>
                <a:ext cx="7" cy="10"/>
              </a:xfrm>
              <a:custGeom>
                <a:avLst/>
                <a:gdLst>
                  <a:gd name="T0" fmla="*/ 16 w 4"/>
                  <a:gd name="T1" fmla="*/ 0 h 5"/>
                  <a:gd name="T2" fmla="*/ 0 w 4"/>
                  <a:gd name="T3" fmla="*/ 32 h 5"/>
                  <a:gd name="T4" fmla="*/ 21 w 4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2" y="5"/>
                      <a:pt x="3" y="4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3" name="Freeform 3401">
                <a:extLst>
                  <a:ext uri="{FF2B5EF4-FFF2-40B4-BE49-F238E27FC236}">
                    <a16:creationId xmlns:a16="http://schemas.microsoft.com/office/drawing/2014/main" id="{B028CFC5-55C1-45CC-A442-058CD1A02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507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16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4" name="Freeform 3402">
                <a:extLst>
                  <a:ext uri="{FF2B5EF4-FFF2-40B4-BE49-F238E27FC236}">
                    <a16:creationId xmlns:a16="http://schemas.microsoft.com/office/drawing/2014/main" id="{A82492A9-F0DC-469B-A324-95AC150BF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513"/>
                <a:ext cx="11" cy="11"/>
              </a:xfrm>
              <a:custGeom>
                <a:avLst/>
                <a:gdLst>
                  <a:gd name="T0" fmla="*/ 31 w 6"/>
                  <a:gd name="T1" fmla="*/ 0 h 6"/>
                  <a:gd name="T2" fmla="*/ 13 w 6"/>
                  <a:gd name="T3" fmla="*/ 37 h 6"/>
                  <a:gd name="T4" fmla="*/ 13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5" y="0"/>
                    </a:moveTo>
                    <a:cubicBezTo>
                      <a:pt x="1" y="1"/>
                      <a:pt x="0" y="3"/>
                      <a:pt x="2" y="6"/>
                    </a:cubicBezTo>
                    <a:cubicBezTo>
                      <a:pt x="6" y="5"/>
                      <a:pt x="5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5" name="Freeform 3403">
                <a:extLst>
                  <a:ext uri="{FF2B5EF4-FFF2-40B4-BE49-F238E27FC236}">
                    <a16:creationId xmlns:a16="http://schemas.microsoft.com/office/drawing/2014/main" id="{6C672070-EA72-45D1-B805-2C06CEE7C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509"/>
                <a:ext cx="7" cy="7"/>
              </a:xfrm>
              <a:custGeom>
                <a:avLst/>
                <a:gdLst>
                  <a:gd name="T0" fmla="*/ 0 w 4"/>
                  <a:gd name="T1" fmla="*/ 21 h 4"/>
                  <a:gd name="T2" fmla="*/ 16 w 4"/>
                  <a:gd name="T3" fmla="*/ 0 h 4"/>
                  <a:gd name="T4" fmla="*/ 21 w 4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  <a:cubicBezTo>
                      <a:pt x="4" y="1"/>
                      <a:pt x="4" y="3"/>
                      <a:pt x="4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6" name="Freeform 3404">
                <a:extLst>
                  <a:ext uri="{FF2B5EF4-FFF2-40B4-BE49-F238E27FC236}">
                    <a16:creationId xmlns:a16="http://schemas.microsoft.com/office/drawing/2014/main" id="{4F40F5B7-19F8-4FDB-9978-A58C3C4D7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1538"/>
                <a:ext cx="17" cy="12"/>
              </a:xfrm>
              <a:custGeom>
                <a:avLst/>
                <a:gdLst>
                  <a:gd name="T0" fmla="*/ 47 w 9"/>
                  <a:gd name="T1" fmla="*/ 48 h 6"/>
                  <a:gd name="T2" fmla="*/ 15 w 9"/>
                  <a:gd name="T3" fmla="*/ 0 h 6"/>
                  <a:gd name="T4" fmla="*/ 60 w 9"/>
                  <a:gd name="T5" fmla="*/ 1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7" y="6"/>
                    </a:moveTo>
                    <a:cubicBezTo>
                      <a:pt x="7" y="3"/>
                      <a:pt x="5" y="1"/>
                      <a:pt x="2" y="0"/>
                    </a:cubicBezTo>
                    <a:cubicBezTo>
                      <a:pt x="0" y="5"/>
                      <a:pt x="6" y="6"/>
                      <a:pt x="9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7" name="Freeform 3405">
                <a:extLst>
                  <a:ext uri="{FF2B5EF4-FFF2-40B4-BE49-F238E27FC236}">
                    <a16:creationId xmlns:a16="http://schemas.microsoft.com/office/drawing/2014/main" id="{1A2E7A6A-FB85-4622-B17F-1DA9D5611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1560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8" name="Freeform 3406">
                <a:extLst>
                  <a:ext uri="{FF2B5EF4-FFF2-40B4-BE49-F238E27FC236}">
                    <a16:creationId xmlns:a16="http://schemas.microsoft.com/office/drawing/2014/main" id="{C37FC53B-8692-4B01-99C4-FBF9448C4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603"/>
                <a:ext cx="11" cy="14"/>
              </a:xfrm>
              <a:custGeom>
                <a:avLst/>
                <a:gdLst>
                  <a:gd name="T0" fmla="*/ 13 w 6"/>
                  <a:gd name="T1" fmla="*/ 0 h 7"/>
                  <a:gd name="T2" fmla="*/ 24 w 6"/>
                  <a:gd name="T3" fmla="*/ 56 h 7"/>
                  <a:gd name="T4" fmla="*/ 13 w 6"/>
                  <a:gd name="T5" fmla="*/ 1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0" y="3"/>
                      <a:pt x="1" y="6"/>
                      <a:pt x="4" y="7"/>
                    </a:cubicBezTo>
                    <a:cubicBezTo>
                      <a:pt x="6" y="4"/>
                      <a:pt x="5" y="3"/>
                      <a:pt x="2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79" name="Freeform 3407">
                <a:extLst>
                  <a:ext uri="{FF2B5EF4-FFF2-40B4-BE49-F238E27FC236}">
                    <a16:creationId xmlns:a16="http://schemas.microsoft.com/office/drawing/2014/main" id="{8B31F3F4-BF6A-4A5C-916A-48191F306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1587"/>
                <a:ext cx="3" cy="10"/>
              </a:xfrm>
              <a:custGeom>
                <a:avLst/>
                <a:gdLst>
                  <a:gd name="T0" fmla="*/ 5 w 2"/>
                  <a:gd name="T1" fmla="*/ 40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0" name="Freeform 3408">
                <a:extLst>
                  <a:ext uri="{FF2B5EF4-FFF2-40B4-BE49-F238E27FC236}">
                    <a16:creationId xmlns:a16="http://schemas.microsoft.com/office/drawing/2014/main" id="{CEFA9774-8EA8-4525-904C-1C7920783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1585"/>
                <a:ext cx="13" cy="14"/>
              </a:xfrm>
              <a:custGeom>
                <a:avLst/>
                <a:gdLst>
                  <a:gd name="T0" fmla="*/ 24 w 7"/>
                  <a:gd name="T1" fmla="*/ 8 h 7"/>
                  <a:gd name="T2" fmla="*/ 13 w 7"/>
                  <a:gd name="T3" fmla="*/ 56 h 7"/>
                  <a:gd name="T4" fmla="*/ 20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0" y="2"/>
                      <a:pt x="0" y="5"/>
                      <a:pt x="2" y="7"/>
                    </a:cubicBezTo>
                    <a:cubicBezTo>
                      <a:pt x="6" y="6"/>
                      <a:pt x="7" y="2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1" name="Freeform 3409">
                <a:extLst>
                  <a:ext uri="{FF2B5EF4-FFF2-40B4-BE49-F238E27FC236}">
                    <a16:creationId xmlns:a16="http://schemas.microsoft.com/office/drawing/2014/main" id="{98DE47F8-90E6-4AED-8439-F15876BB9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603"/>
                <a:ext cx="9" cy="12"/>
              </a:xfrm>
              <a:custGeom>
                <a:avLst/>
                <a:gdLst>
                  <a:gd name="T0" fmla="*/ 7 w 5"/>
                  <a:gd name="T1" fmla="*/ 16 h 6"/>
                  <a:gd name="T2" fmla="*/ 13 w 5"/>
                  <a:gd name="T3" fmla="*/ 48 h 6"/>
                  <a:gd name="T4" fmla="*/ 7 w 5"/>
                  <a:gd name="T5" fmla="*/ 0 h 6"/>
                  <a:gd name="T6" fmla="*/ 0 w 5"/>
                  <a:gd name="T7" fmla="*/ 1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2"/>
                    </a:moveTo>
                    <a:cubicBezTo>
                      <a:pt x="0" y="4"/>
                      <a:pt x="1" y="5"/>
                      <a:pt x="2" y="6"/>
                    </a:cubicBezTo>
                    <a:cubicBezTo>
                      <a:pt x="5" y="3"/>
                      <a:pt x="5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2" name="Freeform 3410">
                <a:extLst>
                  <a:ext uri="{FF2B5EF4-FFF2-40B4-BE49-F238E27FC236}">
                    <a16:creationId xmlns:a16="http://schemas.microsoft.com/office/drawing/2014/main" id="{00CE6F31-7A21-4CC6-8F39-CE9FB97CA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624"/>
                <a:ext cx="7" cy="10"/>
              </a:xfrm>
              <a:custGeom>
                <a:avLst/>
                <a:gdLst>
                  <a:gd name="T0" fmla="*/ 7 w 4"/>
                  <a:gd name="T1" fmla="*/ 0 h 5"/>
                  <a:gd name="T2" fmla="*/ 12 w 4"/>
                  <a:gd name="T3" fmla="*/ 40 h 5"/>
                  <a:gd name="T4" fmla="*/ 12 w 4"/>
                  <a:gd name="T5" fmla="*/ 0 h 5"/>
                  <a:gd name="T6" fmla="*/ 7 w 4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3"/>
                      <a:pt x="0" y="4"/>
                      <a:pt x="2" y="5"/>
                    </a:cubicBezTo>
                    <a:cubicBezTo>
                      <a:pt x="4" y="3"/>
                      <a:pt x="4" y="1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3" name="Freeform 3411">
                <a:extLst>
                  <a:ext uri="{FF2B5EF4-FFF2-40B4-BE49-F238E27FC236}">
                    <a16:creationId xmlns:a16="http://schemas.microsoft.com/office/drawing/2014/main" id="{9411ED83-15ED-4A5A-97C2-3FE761F44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601"/>
                <a:ext cx="17" cy="21"/>
              </a:xfrm>
              <a:custGeom>
                <a:avLst/>
                <a:gdLst>
                  <a:gd name="T0" fmla="*/ 40 w 9"/>
                  <a:gd name="T1" fmla="*/ 40 h 11"/>
                  <a:gd name="T2" fmla="*/ 28 w 9"/>
                  <a:gd name="T3" fmla="*/ 55 h 11"/>
                  <a:gd name="T4" fmla="*/ 47 w 9"/>
                  <a:gd name="T5" fmla="*/ 29 h 11"/>
                  <a:gd name="T6" fmla="*/ 15 w 9"/>
                  <a:gd name="T7" fmla="*/ 76 h 11"/>
                  <a:gd name="T8" fmla="*/ 53 w 9"/>
                  <a:gd name="T9" fmla="*/ 6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6" y="6"/>
                    </a:moveTo>
                    <a:cubicBezTo>
                      <a:pt x="5" y="6"/>
                      <a:pt x="4" y="5"/>
                      <a:pt x="4" y="8"/>
                    </a:cubicBezTo>
                    <a:cubicBezTo>
                      <a:pt x="6" y="9"/>
                      <a:pt x="9" y="8"/>
                      <a:pt x="7" y="4"/>
                    </a:cubicBezTo>
                    <a:cubicBezTo>
                      <a:pt x="4" y="0"/>
                      <a:pt x="0" y="8"/>
                      <a:pt x="2" y="11"/>
                    </a:cubicBezTo>
                    <a:cubicBezTo>
                      <a:pt x="4" y="11"/>
                      <a:pt x="6" y="10"/>
                      <a:pt x="8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4" name="Freeform 3412">
                <a:extLst>
                  <a:ext uri="{FF2B5EF4-FFF2-40B4-BE49-F238E27FC236}">
                    <a16:creationId xmlns:a16="http://schemas.microsoft.com/office/drawing/2014/main" id="{181A9406-0CB7-4445-9287-9AD64A5D8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674"/>
                <a:ext cx="13" cy="17"/>
              </a:xfrm>
              <a:custGeom>
                <a:avLst/>
                <a:gdLst>
                  <a:gd name="T0" fmla="*/ 20 w 7"/>
                  <a:gd name="T1" fmla="*/ 40 h 9"/>
                  <a:gd name="T2" fmla="*/ 7 w 7"/>
                  <a:gd name="T3" fmla="*/ 8 h 9"/>
                  <a:gd name="T4" fmla="*/ 0 w 7"/>
                  <a:gd name="T5" fmla="*/ 47 h 9"/>
                  <a:gd name="T6" fmla="*/ 0 w 7"/>
                  <a:gd name="T7" fmla="*/ 3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3" y="6"/>
                    </a:moveTo>
                    <a:cubicBezTo>
                      <a:pt x="2" y="4"/>
                      <a:pt x="2" y="2"/>
                      <a:pt x="1" y="1"/>
                    </a:cubicBezTo>
                    <a:cubicBezTo>
                      <a:pt x="7" y="0"/>
                      <a:pt x="6" y="9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5" name="Freeform 3413">
                <a:extLst>
                  <a:ext uri="{FF2B5EF4-FFF2-40B4-BE49-F238E27FC236}">
                    <a16:creationId xmlns:a16="http://schemas.microsoft.com/office/drawing/2014/main" id="{8336AD90-2280-4460-A347-5B4DD2BC7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713"/>
                <a:ext cx="17" cy="16"/>
              </a:xfrm>
              <a:custGeom>
                <a:avLst/>
                <a:gdLst>
                  <a:gd name="T0" fmla="*/ 0 w 9"/>
                  <a:gd name="T1" fmla="*/ 24 h 8"/>
                  <a:gd name="T2" fmla="*/ 28 w 9"/>
                  <a:gd name="T3" fmla="*/ 0 h 8"/>
                  <a:gd name="T4" fmla="*/ 15 w 9"/>
                  <a:gd name="T5" fmla="*/ 2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3"/>
                    </a:moveTo>
                    <a:cubicBezTo>
                      <a:pt x="5" y="8"/>
                      <a:pt x="9" y="2"/>
                      <a:pt x="4" y="0"/>
                    </a:cubicBezTo>
                    <a:cubicBezTo>
                      <a:pt x="2" y="1"/>
                      <a:pt x="2" y="1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6" name="Freeform 3414">
                <a:extLst>
                  <a:ext uri="{FF2B5EF4-FFF2-40B4-BE49-F238E27FC236}">
                    <a16:creationId xmlns:a16="http://schemas.microsoft.com/office/drawing/2014/main" id="{8D21B68E-9F7F-4F47-89AE-FD3E52A25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695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7" name="Freeform 3415">
                <a:extLst>
                  <a:ext uri="{FF2B5EF4-FFF2-40B4-BE49-F238E27FC236}">
                    <a16:creationId xmlns:a16="http://schemas.microsoft.com/office/drawing/2014/main" id="{9F984C76-32CE-4996-8337-96808769E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1650"/>
                <a:ext cx="9" cy="14"/>
              </a:xfrm>
              <a:custGeom>
                <a:avLst/>
                <a:gdLst>
                  <a:gd name="T0" fmla="*/ 0 w 5"/>
                  <a:gd name="T1" fmla="*/ 40 h 7"/>
                  <a:gd name="T2" fmla="*/ 7 w 5"/>
                  <a:gd name="T3" fmla="*/ 56 h 7"/>
                  <a:gd name="T4" fmla="*/ 13 w 5"/>
                  <a:gd name="T5" fmla="*/ 0 h 7"/>
                  <a:gd name="T6" fmla="*/ 0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5"/>
                    </a:moveTo>
                    <a:cubicBezTo>
                      <a:pt x="0" y="6"/>
                      <a:pt x="0" y="7"/>
                      <a:pt x="1" y="7"/>
                    </a:cubicBezTo>
                    <a:cubicBezTo>
                      <a:pt x="4" y="5"/>
                      <a:pt x="5" y="2"/>
                      <a:pt x="2" y="0"/>
                    </a:cubicBezTo>
                    <a:cubicBezTo>
                      <a:pt x="0" y="1"/>
                      <a:pt x="0" y="2"/>
                      <a:pt x="0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8" name="Freeform 3416">
                <a:extLst>
                  <a:ext uri="{FF2B5EF4-FFF2-40B4-BE49-F238E27FC236}">
                    <a16:creationId xmlns:a16="http://schemas.microsoft.com/office/drawing/2014/main" id="{C8AFBD66-37D0-4AD2-A14F-6A6F0AA71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668"/>
                <a:ext cx="22" cy="27"/>
              </a:xfrm>
              <a:custGeom>
                <a:avLst/>
                <a:gdLst>
                  <a:gd name="T0" fmla="*/ 44 w 12"/>
                  <a:gd name="T1" fmla="*/ 37 h 14"/>
                  <a:gd name="T2" fmla="*/ 44 w 12"/>
                  <a:gd name="T3" fmla="*/ 52 h 14"/>
                  <a:gd name="T4" fmla="*/ 31 w 12"/>
                  <a:gd name="T5" fmla="*/ 23 h 14"/>
                  <a:gd name="T6" fmla="*/ 61 w 12"/>
                  <a:gd name="T7" fmla="*/ 2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7" y="5"/>
                    </a:moveTo>
                    <a:cubicBezTo>
                      <a:pt x="7" y="6"/>
                      <a:pt x="7" y="6"/>
                      <a:pt x="7" y="7"/>
                    </a:cubicBezTo>
                    <a:cubicBezTo>
                      <a:pt x="12" y="7"/>
                      <a:pt x="9" y="0"/>
                      <a:pt x="5" y="3"/>
                    </a:cubicBezTo>
                    <a:cubicBezTo>
                      <a:pt x="0" y="7"/>
                      <a:pt x="10" y="14"/>
                      <a:pt x="10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89" name="Freeform 3417">
                <a:extLst>
                  <a:ext uri="{FF2B5EF4-FFF2-40B4-BE49-F238E27FC236}">
                    <a16:creationId xmlns:a16="http://schemas.microsoft.com/office/drawing/2014/main" id="{A215E75A-93AE-44E5-9E95-E0F22752B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713"/>
                <a:ext cx="5" cy="8"/>
              </a:xfrm>
              <a:custGeom>
                <a:avLst/>
                <a:gdLst>
                  <a:gd name="T0" fmla="*/ 13 w 3"/>
                  <a:gd name="T1" fmla="*/ 32 h 4"/>
                  <a:gd name="T2" fmla="*/ 5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3"/>
                      <a:pt x="0" y="2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0" name="Freeform 3418">
                <a:extLst>
                  <a:ext uri="{FF2B5EF4-FFF2-40B4-BE49-F238E27FC236}">
                    <a16:creationId xmlns:a16="http://schemas.microsoft.com/office/drawing/2014/main" id="{DD0D01FC-5B76-43F2-93EA-E8498CB9D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630"/>
                <a:ext cx="11" cy="12"/>
              </a:xfrm>
              <a:custGeom>
                <a:avLst/>
                <a:gdLst>
                  <a:gd name="T0" fmla="*/ 20 w 6"/>
                  <a:gd name="T1" fmla="*/ 24 h 6"/>
                  <a:gd name="T2" fmla="*/ 7 w 6"/>
                  <a:gd name="T3" fmla="*/ 0 h 6"/>
                  <a:gd name="T4" fmla="*/ 13 w 6"/>
                  <a:gd name="T5" fmla="*/ 48 h 6"/>
                  <a:gd name="T6" fmla="*/ 20 w 6"/>
                  <a:gd name="T7" fmla="*/ 8 h 6"/>
                  <a:gd name="T8" fmla="*/ 13 w 6"/>
                  <a:gd name="T9" fmla="*/ 24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2" y="2"/>
                      <a:pt x="2" y="1"/>
                      <a:pt x="1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6" y="6"/>
                      <a:pt x="6" y="3"/>
                      <a:pt x="3" y="1"/>
                    </a:cubicBezTo>
                    <a:cubicBezTo>
                      <a:pt x="2" y="1"/>
                      <a:pt x="2" y="2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1" name="Freeform 3419">
                <a:extLst>
                  <a:ext uri="{FF2B5EF4-FFF2-40B4-BE49-F238E27FC236}">
                    <a16:creationId xmlns:a16="http://schemas.microsoft.com/office/drawing/2014/main" id="{155BCE63-C884-45DE-91FD-001A31361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1603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2" name="Freeform 3420">
                <a:extLst>
                  <a:ext uri="{FF2B5EF4-FFF2-40B4-BE49-F238E27FC236}">
                    <a16:creationId xmlns:a16="http://schemas.microsoft.com/office/drawing/2014/main" id="{18843B8E-34F1-42B2-8C75-61F55AF37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1497"/>
                <a:ext cx="8" cy="8"/>
              </a:xfrm>
              <a:custGeom>
                <a:avLst/>
                <a:gdLst>
                  <a:gd name="T0" fmla="*/ 0 w 4"/>
                  <a:gd name="T1" fmla="*/ 16 h 4"/>
                  <a:gd name="T2" fmla="*/ 32 w 4"/>
                  <a:gd name="T3" fmla="*/ 24 h 4"/>
                  <a:gd name="T4" fmla="*/ 16 w 4"/>
                  <a:gd name="T5" fmla="*/ 0 h 4"/>
                  <a:gd name="T6" fmla="*/ 16 w 4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3"/>
                      <a:pt x="2" y="4"/>
                      <a:pt x="4" y="3"/>
                    </a:cubicBezTo>
                    <a:cubicBezTo>
                      <a:pt x="3" y="0"/>
                      <a:pt x="4" y="1"/>
                      <a:pt x="2" y="0"/>
                    </a:cubicBez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3" name="Freeform 3421">
                <a:extLst>
                  <a:ext uri="{FF2B5EF4-FFF2-40B4-BE49-F238E27FC236}">
                    <a16:creationId xmlns:a16="http://schemas.microsoft.com/office/drawing/2014/main" id="{0B45B21E-C384-4AED-BE49-2BD1A2A71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446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4" name="Freeform 3422">
                <a:extLst>
                  <a:ext uri="{FF2B5EF4-FFF2-40B4-BE49-F238E27FC236}">
                    <a16:creationId xmlns:a16="http://schemas.microsoft.com/office/drawing/2014/main" id="{AAD46F55-8987-46BF-81B6-0C613C67F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1424"/>
                <a:ext cx="11" cy="16"/>
              </a:xfrm>
              <a:custGeom>
                <a:avLst/>
                <a:gdLst>
                  <a:gd name="T0" fmla="*/ 13 w 6"/>
                  <a:gd name="T1" fmla="*/ 32 h 8"/>
                  <a:gd name="T2" fmla="*/ 0 w 6"/>
                  <a:gd name="T3" fmla="*/ 24 h 8"/>
                  <a:gd name="T4" fmla="*/ 37 w 6"/>
                  <a:gd name="T5" fmla="*/ 16 h 8"/>
                  <a:gd name="T6" fmla="*/ 7 w 6"/>
                  <a:gd name="T7" fmla="*/ 1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4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8"/>
                      <a:pt x="5" y="6"/>
                      <a:pt x="6" y="2"/>
                    </a:cubicBezTo>
                    <a:cubicBezTo>
                      <a:pt x="5" y="0"/>
                      <a:pt x="3" y="0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5" name="Freeform 3423">
                <a:extLst>
                  <a:ext uri="{FF2B5EF4-FFF2-40B4-BE49-F238E27FC236}">
                    <a16:creationId xmlns:a16="http://schemas.microsoft.com/office/drawing/2014/main" id="{031045FD-465A-4E02-9515-0BF4D892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1405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6" name="Freeform 3424">
                <a:extLst>
                  <a:ext uri="{FF2B5EF4-FFF2-40B4-BE49-F238E27FC236}">
                    <a16:creationId xmlns:a16="http://schemas.microsoft.com/office/drawing/2014/main" id="{02A56DC5-6FD8-47F4-B522-2AC6311BE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1387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7" name="Freeform 3425">
                <a:extLst>
                  <a:ext uri="{FF2B5EF4-FFF2-40B4-BE49-F238E27FC236}">
                    <a16:creationId xmlns:a16="http://schemas.microsoft.com/office/drawing/2014/main" id="{3C68925E-5305-4E81-9FDE-850EBE9E9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448"/>
                <a:ext cx="2" cy="10"/>
              </a:xfrm>
              <a:custGeom>
                <a:avLst/>
                <a:gdLst>
                  <a:gd name="T0" fmla="*/ 8 w 1"/>
                  <a:gd name="T1" fmla="*/ 40 h 5"/>
                  <a:gd name="T2" fmla="*/ 8 w 1"/>
                  <a:gd name="T3" fmla="*/ 2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4"/>
                      <a:pt x="0" y="0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8" name="Freeform 3426">
                <a:extLst>
                  <a:ext uri="{FF2B5EF4-FFF2-40B4-BE49-F238E27FC236}">
                    <a16:creationId xmlns:a16="http://schemas.microsoft.com/office/drawing/2014/main" id="{52D5911E-5B81-47BE-B570-8E1B95563D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542"/>
                <a:ext cx="6" cy="8"/>
              </a:xfrm>
              <a:custGeom>
                <a:avLst/>
                <a:gdLst>
                  <a:gd name="T0" fmla="*/ 8 w 3"/>
                  <a:gd name="T1" fmla="*/ 0 h 4"/>
                  <a:gd name="T2" fmla="*/ 8 w 3"/>
                  <a:gd name="T3" fmla="*/ 32 h 4"/>
                  <a:gd name="T4" fmla="*/ 24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2" y="3"/>
                      <a:pt x="2" y="3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999" name="Freeform 3427">
                <a:extLst>
                  <a:ext uri="{FF2B5EF4-FFF2-40B4-BE49-F238E27FC236}">
                    <a16:creationId xmlns:a16="http://schemas.microsoft.com/office/drawing/2014/main" id="{6606314D-9A82-468B-9555-1B1E06E1C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1573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0" name="Freeform 3428">
                <a:extLst>
                  <a:ext uri="{FF2B5EF4-FFF2-40B4-BE49-F238E27FC236}">
                    <a16:creationId xmlns:a16="http://schemas.microsoft.com/office/drawing/2014/main" id="{1664FFA6-1EA1-4726-BDF8-11DA1F972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66"/>
                <a:ext cx="6" cy="9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29 h 5"/>
                  <a:gd name="T4" fmla="*/ 24 w 3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3" y="5"/>
                      <a:pt x="3" y="4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1" name="Freeform 3429">
                <a:extLst>
                  <a:ext uri="{FF2B5EF4-FFF2-40B4-BE49-F238E27FC236}">
                    <a16:creationId xmlns:a16="http://schemas.microsoft.com/office/drawing/2014/main" id="{25898F6D-90FB-4E00-A4EC-F4E8ED50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687"/>
                <a:ext cx="17" cy="20"/>
              </a:xfrm>
              <a:custGeom>
                <a:avLst/>
                <a:gdLst>
                  <a:gd name="T0" fmla="*/ 15 w 9"/>
                  <a:gd name="T1" fmla="*/ 24 h 10"/>
                  <a:gd name="T2" fmla="*/ 0 w 9"/>
                  <a:gd name="T3" fmla="*/ 40 h 10"/>
                  <a:gd name="T4" fmla="*/ 53 w 9"/>
                  <a:gd name="T5" fmla="*/ 40 h 10"/>
                  <a:gd name="T6" fmla="*/ 21 w 9"/>
                  <a:gd name="T7" fmla="*/ 5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3"/>
                    </a:moveTo>
                    <a:cubicBezTo>
                      <a:pt x="1" y="3"/>
                      <a:pt x="0" y="4"/>
                      <a:pt x="0" y="5"/>
                    </a:cubicBezTo>
                    <a:cubicBezTo>
                      <a:pt x="1" y="9"/>
                      <a:pt x="8" y="10"/>
                      <a:pt x="8" y="5"/>
                    </a:cubicBezTo>
                    <a:cubicBezTo>
                      <a:pt x="9" y="0"/>
                      <a:pt x="1" y="1"/>
                      <a:pt x="3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2" name="Freeform 3430">
                <a:extLst>
                  <a:ext uri="{FF2B5EF4-FFF2-40B4-BE49-F238E27FC236}">
                    <a16:creationId xmlns:a16="http://schemas.microsoft.com/office/drawing/2014/main" id="{C779454F-8294-47B7-AC4B-98AC3D73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1730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3" name="Freeform 3431">
                <a:extLst>
                  <a:ext uri="{FF2B5EF4-FFF2-40B4-BE49-F238E27FC236}">
                    <a16:creationId xmlns:a16="http://schemas.microsoft.com/office/drawing/2014/main" id="{4B401366-20EA-4D2A-B74E-8D2C1FB43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703"/>
                <a:ext cx="12" cy="14"/>
              </a:xfrm>
              <a:custGeom>
                <a:avLst/>
                <a:gdLst>
                  <a:gd name="T0" fmla="*/ 16 w 6"/>
                  <a:gd name="T1" fmla="*/ 32 h 7"/>
                  <a:gd name="T2" fmla="*/ 40 w 6"/>
                  <a:gd name="T3" fmla="*/ 48 h 7"/>
                  <a:gd name="T4" fmla="*/ 24 w 6"/>
                  <a:gd name="T5" fmla="*/ 0 h 7"/>
                  <a:gd name="T6" fmla="*/ 8 w 6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4"/>
                    </a:moveTo>
                    <a:cubicBezTo>
                      <a:pt x="3" y="6"/>
                      <a:pt x="3" y="6"/>
                      <a:pt x="5" y="6"/>
                    </a:cubicBezTo>
                    <a:cubicBezTo>
                      <a:pt x="6" y="4"/>
                      <a:pt x="5" y="2"/>
                      <a:pt x="3" y="0"/>
                    </a:cubicBezTo>
                    <a:cubicBezTo>
                      <a:pt x="0" y="2"/>
                      <a:pt x="0" y="4"/>
                      <a:pt x="1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4" name="Freeform 3432">
                <a:extLst>
                  <a:ext uri="{FF2B5EF4-FFF2-40B4-BE49-F238E27FC236}">
                    <a16:creationId xmlns:a16="http://schemas.microsoft.com/office/drawing/2014/main" id="{52125DBB-EFD1-4D55-9ACF-731A4235E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750"/>
                <a:ext cx="5" cy="10"/>
              </a:xfrm>
              <a:custGeom>
                <a:avLst/>
                <a:gdLst>
                  <a:gd name="T0" fmla="*/ 0 w 3"/>
                  <a:gd name="T1" fmla="*/ 40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0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5" name="Freeform 3433">
                <a:extLst>
                  <a:ext uri="{FF2B5EF4-FFF2-40B4-BE49-F238E27FC236}">
                    <a16:creationId xmlns:a16="http://schemas.microsoft.com/office/drawing/2014/main" id="{F76745CF-DD47-4CA6-B340-02C46B4AA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803"/>
                <a:ext cx="34" cy="24"/>
              </a:xfrm>
              <a:custGeom>
                <a:avLst/>
                <a:gdLst>
                  <a:gd name="T0" fmla="*/ 76 w 18"/>
                  <a:gd name="T1" fmla="*/ 0 h 12"/>
                  <a:gd name="T2" fmla="*/ 81 w 18"/>
                  <a:gd name="T3" fmla="*/ 1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11" y="0"/>
                    </a:moveTo>
                    <a:cubicBezTo>
                      <a:pt x="0" y="2"/>
                      <a:pt x="18" y="12"/>
                      <a:pt x="12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6" name="Freeform 3434">
                <a:extLst>
                  <a:ext uri="{FF2B5EF4-FFF2-40B4-BE49-F238E27FC236}">
                    <a16:creationId xmlns:a16="http://schemas.microsoft.com/office/drawing/2014/main" id="{15C69C34-7D76-4F64-9E85-6608FA4FC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801"/>
                <a:ext cx="13" cy="14"/>
              </a:xfrm>
              <a:custGeom>
                <a:avLst/>
                <a:gdLst>
                  <a:gd name="T0" fmla="*/ 32 w 7"/>
                  <a:gd name="T1" fmla="*/ 56 h 7"/>
                  <a:gd name="T2" fmla="*/ 24 w 7"/>
                  <a:gd name="T3" fmla="*/ 0 h 7"/>
                  <a:gd name="T4" fmla="*/ 32 w 7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7"/>
                    </a:moveTo>
                    <a:cubicBezTo>
                      <a:pt x="1" y="6"/>
                      <a:pt x="0" y="2"/>
                      <a:pt x="4" y="0"/>
                    </a:cubicBezTo>
                    <a:cubicBezTo>
                      <a:pt x="7" y="1"/>
                      <a:pt x="7" y="3"/>
                      <a:pt x="5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7" name="Freeform 3435">
                <a:extLst>
                  <a:ext uri="{FF2B5EF4-FFF2-40B4-BE49-F238E27FC236}">
                    <a16:creationId xmlns:a16="http://schemas.microsoft.com/office/drawing/2014/main" id="{41CC683C-2BEC-4392-A5FB-F59737A82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823"/>
                <a:ext cx="13" cy="12"/>
              </a:xfrm>
              <a:custGeom>
                <a:avLst/>
                <a:gdLst>
                  <a:gd name="T0" fmla="*/ 32 w 7"/>
                  <a:gd name="T1" fmla="*/ 0 h 6"/>
                  <a:gd name="T2" fmla="*/ 24 w 7"/>
                  <a:gd name="T3" fmla="*/ 48 h 6"/>
                  <a:gd name="T4" fmla="*/ 32 w 7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0" y="0"/>
                      <a:pt x="1" y="4"/>
                      <a:pt x="4" y="6"/>
                    </a:cubicBezTo>
                    <a:cubicBezTo>
                      <a:pt x="7" y="4"/>
                      <a:pt x="7" y="1"/>
                      <a:pt x="5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8" name="Freeform 3436">
                <a:extLst>
                  <a:ext uri="{FF2B5EF4-FFF2-40B4-BE49-F238E27FC236}">
                    <a16:creationId xmlns:a16="http://schemas.microsoft.com/office/drawing/2014/main" id="{6D37A7C7-EE04-4032-9E77-AAA961B22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846"/>
                <a:ext cx="11" cy="12"/>
              </a:xfrm>
              <a:custGeom>
                <a:avLst/>
                <a:gdLst>
                  <a:gd name="T0" fmla="*/ 13 w 6"/>
                  <a:gd name="T1" fmla="*/ 0 h 6"/>
                  <a:gd name="T2" fmla="*/ 24 w 6"/>
                  <a:gd name="T3" fmla="*/ 48 h 6"/>
                  <a:gd name="T4" fmla="*/ 37 w 6"/>
                  <a:gd name="T5" fmla="*/ 24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3"/>
                      <a:pt x="1" y="5"/>
                      <a:pt x="4" y="6"/>
                    </a:cubicBezTo>
                    <a:cubicBezTo>
                      <a:pt x="5" y="5"/>
                      <a:pt x="5" y="4"/>
                      <a:pt x="6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09" name="Freeform 3437">
                <a:extLst>
                  <a:ext uri="{FF2B5EF4-FFF2-40B4-BE49-F238E27FC236}">
                    <a16:creationId xmlns:a16="http://schemas.microsoft.com/office/drawing/2014/main" id="{D73CF715-AACC-48AC-B335-62E686C13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1893"/>
                <a:ext cx="11" cy="12"/>
              </a:xfrm>
              <a:custGeom>
                <a:avLst/>
                <a:gdLst>
                  <a:gd name="T0" fmla="*/ 7 w 6"/>
                  <a:gd name="T1" fmla="*/ 16 h 6"/>
                  <a:gd name="T2" fmla="*/ 7 w 6"/>
                  <a:gd name="T3" fmla="*/ 48 h 6"/>
                  <a:gd name="T4" fmla="*/ 20 w 6"/>
                  <a:gd name="T5" fmla="*/ 0 h 6"/>
                  <a:gd name="T6" fmla="*/ 7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0" y="4"/>
                      <a:pt x="0" y="5"/>
                      <a:pt x="1" y="6"/>
                    </a:cubicBezTo>
                    <a:cubicBezTo>
                      <a:pt x="5" y="6"/>
                      <a:pt x="6" y="3"/>
                      <a:pt x="3" y="0"/>
                    </a:cubicBezTo>
                    <a:cubicBezTo>
                      <a:pt x="1" y="0"/>
                      <a:pt x="1" y="2"/>
                      <a:pt x="1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0" name="Freeform 3438">
                <a:extLst>
                  <a:ext uri="{FF2B5EF4-FFF2-40B4-BE49-F238E27FC236}">
                    <a16:creationId xmlns:a16="http://schemas.microsoft.com/office/drawing/2014/main" id="{B69F97B5-8B98-49E8-B924-988BC4074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878"/>
                <a:ext cx="11" cy="19"/>
              </a:xfrm>
              <a:custGeom>
                <a:avLst/>
                <a:gdLst>
                  <a:gd name="T0" fmla="*/ 13 w 6"/>
                  <a:gd name="T1" fmla="*/ 36 h 10"/>
                  <a:gd name="T2" fmla="*/ 13 w 6"/>
                  <a:gd name="T3" fmla="*/ 68 h 10"/>
                  <a:gd name="T4" fmla="*/ 13 w 6"/>
                  <a:gd name="T5" fmla="*/ 0 h 10"/>
                  <a:gd name="T6" fmla="*/ 7 w 6"/>
                  <a:gd name="T7" fmla="*/ 4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2" y="5"/>
                    </a:moveTo>
                    <a:cubicBezTo>
                      <a:pt x="1" y="7"/>
                      <a:pt x="1" y="8"/>
                      <a:pt x="2" y="10"/>
                    </a:cubicBezTo>
                    <a:cubicBezTo>
                      <a:pt x="6" y="8"/>
                      <a:pt x="6" y="2"/>
                      <a:pt x="2" y="0"/>
                    </a:cubicBezTo>
                    <a:cubicBezTo>
                      <a:pt x="0" y="2"/>
                      <a:pt x="0" y="4"/>
                      <a:pt x="1" y="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1" name="Freeform 3439">
                <a:extLst>
                  <a:ext uri="{FF2B5EF4-FFF2-40B4-BE49-F238E27FC236}">
                    <a16:creationId xmlns:a16="http://schemas.microsoft.com/office/drawing/2014/main" id="{C6ACA021-1B51-4011-8BC1-7700E75A2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748"/>
                <a:ext cx="18" cy="30"/>
              </a:xfrm>
              <a:custGeom>
                <a:avLst/>
                <a:gdLst>
                  <a:gd name="T0" fmla="*/ 16 w 10"/>
                  <a:gd name="T1" fmla="*/ 88 h 15"/>
                  <a:gd name="T2" fmla="*/ 13 w 10"/>
                  <a:gd name="T3" fmla="*/ 88 h 15"/>
                  <a:gd name="T4" fmla="*/ 45 w 10"/>
                  <a:gd name="T5" fmla="*/ 40 h 15"/>
                  <a:gd name="T6" fmla="*/ 13 w 10"/>
                  <a:gd name="T7" fmla="*/ 7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3" y="11"/>
                    </a:moveTo>
                    <a:cubicBezTo>
                      <a:pt x="2" y="10"/>
                      <a:pt x="2" y="10"/>
                      <a:pt x="2" y="11"/>
                    </a:cubicBezTo>
                    <a:cubicBezTo>
                      <a:pt x="6" y="15"/>
                      <a:pt x="10" y="9"/>
                      <a:pt x="8" y="5"/>
                    </a:cubicBezTo>
                    <a:cubicBezTo>
                      <a:pt x="6" y="0"/>
                      <a:pt x="0" y="4"/>
                      <a:pt x="2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2" name="Freeform 3440">
                <a:extLst>
                  <a:ext uri="{FF2B5EF4-FFF2-40B4-BE49-F238E27FC236}">
                    <a16:creationId xmlns:a16="http://schemas.microsoft.com/office/drawing/2014/main" id="{BB3083B4-5164-484C-A134-FCF680E99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734"/>
                <a:ext cx="4" cy="10"/>
              </a:xfrm>
              <a:custGeom>
                <a:avLst/>
                <a:gdLst>
                  <a:gd name="T0" fmla="*/ 16 w 2"/>
                  <a:gd name="T1" fmla="*/ 40 h 5"/>
                  <a:gd name="T2" fmla="*/ 0 w 2"/>
                  <a:gd name="T3" fmla="*/ 0 h 5"/>
                  <a:gd name="T4" fmla="*/ 16 w 2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1" y="3"/>
                      <a:pt x="0" y="2"/>
                      <a:pt x="0" y="0"/>
                    </a:cubicBezTo>
                    <a:cubicBezTo>
                      <a:pt x="2" y="1"/>
                      <a:pt x="1" y="2"/>
                      <a:pt x="2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3" name="Freeform 3441">
                <a:extLst>
                  <a:ext uri="{FF2B5EF4-FFF2-40B4-BE49-F238E27FC236}">
                    <a16:creationId xmlns:a16="http://schemas.microsoft.com/office/drawing/2014/main" id="{0FC8FDA4-026E-4B83-ABC1-35DA125C2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1787"/>
                <a:ext cx="13" cy="12"/>
              </a:xfrm>
              <a:custGeom>
                <a:avLst/>
                <a:gdLst>
                  <a:gd name="T0" fmla="*/ 37 w 7"/>
                  <a:gd name="T1" fmla="*/ 8 h 6"/>
                  <a:gd name="T2" fmla="*/ 37 w 7"/>
                  <a:gd name="T3" fmla="*/ 0 h 6"/>
                  <a:gd name="T4" fmla="*/ 20 w 7"/>
                  <a:gd name="T5" fmla="*/ 48 h 6"/>
                  <a:gd name="T6" fmla="*/ 45 w 7"/>
                  <a:gd name="T7" fmla="*/ 8 h 6"/>
                  <a:gd name="T8" fmla="*/ 24 w 7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6" y="1"/>
                    </a:moveTo>
                    <a:cubicBezTo>
                      <a:pt x="6" y="1"/>
                      <a:pt x="6" y="0"/>
                      <a:pt x="6" y="0"/>
                    </a:cubicBezTo>
                    <a:cubicBezTo>
                      <a:pt x="2" y="0"/>
                      <a:pt x="0" y="3"/>
                      <a:pt x="3" y="6"/>
                    </a:cubicBezTo>
                    <a:cubicBezTo>
                      <a:pt x="5" y="5"/>
                      <a:pt x="7" y="3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4" name="Freeform 3442">
                <a:extLst>
                  <a:ext uri="{FF2B5EF4-FFF2-40B4-BE49-F238E27FC236}">
                    <a16:creationId xmlns:a16="http://schemas.microsoft.com/office/drawing/2014/main" id="{AB626256-53F1-41F4-AE1B-505341A72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797"/>
                <a:ext cx="6" cy="10"/>
              </a:xfrm>
              <a:custGeom>
                <a:avLst/>
                <a:gdLst>
                  <a:gd name="T0" fmla="*/ 24 w 3"/>
                  <a:gd name="T1" fmla="*/ 24 h 5"/>
                  <a:gd name="T2" fmla="*/ 16 w 3"/>
                  <a:gd name="T3" fmla="*/ 0 h 5"/>
                  <a:gd name="T4" fmla="*/ 8 w 3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5"/>
                      <a:pt x="2" y="1"/>
                      <a:pt x="2" y="0"/>
                    </a:cubicBezTo>
                    <a:cubicBezTo>
                      <a:pt x="0" y="1"/>
                      <a:pt x="0" y="3"/>
                      <a:pt x="1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5" name="Freeform 3443">
                <a:extLst>
                  <a:ext uri="{FF2B5EF4-FFF2-40B4-BE49-F238E27FC236}">
                    <a16:creationId xmlns:a16="http://schemas.microsoft.com/office/drawing/2014/main" id="{8B64F309-5BE2-4053-AF0A-4D5E39939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752"/>
                <a:ext cx="12" cy="14"/>
              </a:xfrm>
              <a:custGeom>
                <a:avLst/>
                <a:gdLst>
                  <a:gd name="T0" fmla="*/ 16 w 6"/>
                  <a:gd name="T1" fmla="*/ 32 h 7"/>
                  <a:gd name="T2" fmla="*/ 32 w 6"/>
                  <a:gd name="T3" fmla="*/ 56 h 7"/>
                  <a:gd name="T4" fmla="*/ 8 w 6"/>
                  <a:gd name="T5" fmla="*/ 0 h 7"/>
                  <a:gd name="T6" fmla="*/ 16 w 6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4"/>
                    </a:moveTo>
                    <a:cubicBezTo>
                      <a:pt x="2" y="6"/>
                      <a:pt x="3" y="7"/>
                      <a:pt x="4" y="7"/>
                    </a:cubicBezTo>
                    <a:cubicBezTo>
                      <a:pt x="6" y="4"/>
                      <a:pt x="4" y="2"/>
                      <a:pt x="1" y="0"/>
                    </a:cubicBezTo>
                    <a:cubicBezTo>
                      <a:pt x="0" y="2"/>
                      <a:pt x="2" y="3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6" name="Freeform 3444">
                <a:extLst>
                  <a:ext uri="{FF2B5EF4-FFF2-40B4-BE49-F238E27FC236}">
                    <a16:creationId xmlns:a16="http://schemas.microsoft.com/office/drawing/2014/main" id="{4FEA6C1C-4BE6-4253-8702-79C9A16F2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736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7" name="Freeform 3445">
                <a:extLst>
                  <a:ext uri="{FF2B5EF4-FFF2-40B4-BE49-F238E27FC236}">
                    <a16:creationId xmlns:a16="http://schemas.microsoft.com/office/drawing/2014/main" id="{3C0A5617-C922-48F0-BED8-08851C19A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67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8" name="Freeform 3446">
                <a:extLst>
                  <a:ext uri="{FF2B5EF4-FFF2-40B4-BE49-F238E27FC236}">
                    <a16:creationId xmlns:a16="http://schemas.microsoft.com/office/drawing/2014/main" id="{751C90F8-2827-4C60-B24B-41A727724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465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19" name="Freeform 3447">
                <a:extLst>
                  <a:ext uri="{FF2B5EF4-FFF2-40B4-BE49-F238E27FC236}">
                    <a16:creationId xmlns:a16="http://schemas.microsoft.com/office/drawing/2014/main" id="{8B0616F5-AD45-460B-8F5B-3E437E08B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418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0" name="Freeform 3448">
                <a:extLst>
                  <a:ext uri="{FF2B5EF4-FFF2-40B4-BE49-F238E27FC236}">
                    <a16:creationId xmlns:a16="http://schemas.microsoft.com/office/drawing/2014/main" id="{1B850E25-5110-45A2-8157-2E910C2FA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2" y="1320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1" name="Freeform 3449">
                <a:extLst>
                  <a:ext uri="{FF2B5EF4-FFF2-40B4-BE49-F238E27FC236}">
                    <a16:creationId xmlns:a16="http://schemas.microsoft.com/office/drawing/2014/main" id="{000B698B-3316-42B4-BEFB-15E34B5CE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334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0 w 2"/>
                  <a:gd name="T3" fmla="*/ 16 h 3"/>
                  <a:gd name="T4" fmla="*/ 16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2" name="Freeform 3450">
                <a:extLst>
                  <a:ext uri="{FF2B5EF4-FFF2-40B4-BE49-F238E27FC236}">
                    <a16:creationId xmlns:a16="http://schemas.microsoft.com/office/drawing/2014/main" id="{3EBBA9F1-0694-44AE-B29D-1834BF61B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297"/>
                <a:ext cx="4" cy="3"/>
              </a:xfrm>
              <a:custGeom>
                <a:avLst/>
                <a:gdLst>
                  <a:gd name="T0" fmla="*/ 0 w 2"/>
                  <a:gd name="T1" fmla="*/ 8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3" name="Freeform 3451">
                <a:extLst>
                  <a:ext uri="{FF2B5EF4-FFF2-40B4-BE49-F238E27FC236}">
                    <a16:creationId xmlns:a16="http://schemas.microsoft.com/office/drawing/2014/main" id="{2B9A8937-52C3-4189-AC87-60CC5BA15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8" y="131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4" name="Freeform 3452">
                <a:extLst>
                  <a:ext uri="{FF2B5EF4-FFF2-40B4-BE49-F238E27FC236}">
                    <a16:creationId xmlns:a16="http://schemas.microsoft.com/office/drawing/2014/main" id="{57D46C56-63DA-430A-9598-C3075B03E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907"/>
                <a:ext cx="36" cy="30"/>
              </a:xfrm>
              <a:custGeom>
                <a:avLst/>
                <a:gdLst>
                  <a:gd name="T0" fmla="*/ 45 w 20"/>
                  <a:gd name="T1" fmla="*/ 88 h 15"/>
                  <a:gd name="T2" fmla="*/ 45 w 20"/>
                  <a:gd name="T3" fmla="*/ 112 h 15"/>
                  <a:gd name="T4" fmla="*/ 29 w 20"/>
                  <a:gd name="T5" fmla="*/ 1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8" y="11"/>
                    </a:moveTo>
                    <a:cubicBezTo>
                      <a:pt x="7" y="12"/>
                      <a:pt x="7" y="13"/>
                      <a:pt x="8" y="14"/>
                    </a:cubicBezTo>
                    <a:cubicBezTo>
                      <a:pt x="20" y="15"/>
                      <a:pt x="0" y="0"/>
                      <a:pt x="5" y="1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5" name="Freeform 3453">
                <a:extLst>
                  <a:ext uri="{FF2B5EF4-FFF2-40B4-BE49-F238E27FC236}">
                    <a16:creationId xmlns:a16="http://schemas.microsoft.com/office/drawing/2014/main" id="{A7A2218E-9C12-4F71-AC7B-895EFB592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1870"/>
                <a:ext cx="14" cy="12"/>
              </a:xfrm>
              <a:custGeom>
                <a:avLst/>
                <a:gdLst>
                  <a:gd name="T0" fmla="*/ 21 w 8"/>
                  <a:gd name="T1" fmla="*/ 16 h 6"/>
                  <a:gd name="T2" fmla="*/ 16 w 8"/>
                  <a:gd name="T3" fmla="*/ 48 h 6"/>
                  <a:gd name="T4" fmla="*/ 12 w 8"/>
                  <a:gd name="T5" fmla="*/ 0 h 6"/>
                  <a:gd name="T6" fmla="*/ 16 w 8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4" y="2"/>
                    </a:moveTo>
                    <a:cubicBezTo>
                      <a:pt x="3" y="3"/>
                      <a:pt x="3" y="5"/>
                      <a:pt x="3" y="6"/>
                    </a:cubicBezTo>
                    <a:cubicBezTo>
                      <a:pt x="8" y="6"/>
                      <a:pt x="7" y="0"/>
                      <a:pt x="2" y="0"/>
                    </a:cubicBezTo>
                    <a:cubicBezTo>
                      <a:pt x="0" y="2"/>
                      <a:pt x="1" y="4"/>
                      <a:pt x="3" y="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6" name="Freeform 3454">
                <a:extLst>
                  <a:ext uri="{FF2B5EF4-FFF2-40B4-BE49-F238E27FC236}">
                    <a16:creationId xmlns:a16="http://schemas.microsoft.com/office/drawing/2014/main" id="{B94B6C5B-C09E-45CB-AF0B-5B7061961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1848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5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7" name="Freeform 3455">
                <a:extLst>
                  <a:ext uri="{FF2B5EF4-FFF2-40B4-BE49-F238E27FC236}">
                    <a16:creationId xmlns:a16="http://schemas.microsoft.com/office/drawing/2014/main" id="{670DE0DD-E182-4800-A721-9A7FFC985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852"/>
                <a:ext cx="17" cy="16"/>
              </a:xfrm>
              <a:custGeom>
                <a:avLst/>
                <a:gdLst>
                  <a:gd name="T0" fmla="*/ 28 w 9"/>
                  <a:gd name="T1" fmla="*/ 0 h 8"/>
                  <a:gd name="T2" fmla="*/ 0 w 9"/>
                  <a:gd name="T3" fmla="*/ 24 h 8"/>
                  <a:gd name="T4" fmla="*/ 28 w 9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2" y="0"/>
                      <a:pt x="1" y="2"/>
                      <a:pt x="0" y="3"/>
                    </a:cubicBezTo>
                    <a:cubicBezTo>
                      <a:pt x="2" y="8"/>
                      <a:pt x="9" y="5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8" name="Freeform 3456">
                <a:extLst>
                  <a:ext uri="{FF2B5EF4-FFF2-40B4-BE49-F238E27FC236}">
                    <a16:creationId xmlns:a16="http://schemas.microsoft.com/office/drawing/2014/main" id="{2D0E8C73-3BF2-4FB4-A81E-4AD0B0766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823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029" name="Freeform 3457">
                <a:extLst>
                  <a:ext uri="{FF2B5EF4-FFF2-40B4-BE49-F238E27FC236}">
                    <a16:creationId xmlns:a16="http://schemas.microsoft.com/office/drawing/2014/main" id="{A55339AA-D5F0-4E4C-A14B-08907F051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1944"/>
                <a:ext cx="7" cy="8"/>
              </a:xfrm>
              <a:custGeom>
                <a:avLst/>
                <a:gdLst>
                  <a:gd name="T0" fmla="*/ 0 w 4"/>
                  <a:gd name="T1" fmla="*/ 24 h 4"/>
                  <a:gd name="T2" fmla="*/ 7 w 4"/>
                  <a:gd name="T3" fmla="*/ 32 h 4"/>
                  <a:gd name="T4" fmla="*/ 21 w 4"/>
                  <a:gd name="T5" fmla="*/ 16 h 4"/>
                  <a:gd name="T6" fmla="*/ 7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3" y="0"/>
                      <a:pt x="2" y="1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35" name="Group 3458">
              <a:extLst>
                <a:ext uri="{FF2B5EF4-FFF2-40B4-BE49-F238E27FC236}">
                  <a16:creationId xmlns:a16="http://schemas.microsoft.com/office/drawing/2014/main" id="{F720BBFC-F23C-475D-B88A-6F82239AF7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21" y="1177"/>
              <a:ext cx="768" cy="1205"/>
              <a:chOff x="4521" y="1177"/>
              <a:chExt cx="768" cy="1205"/>
            </a:xfrm>
          </p:grpSpPr>
          <p:sp>
            <p:nvSpPr>
              <p:cNvPr id="52630" name="Freeform 3459">
                <a:extLst>
                  <a:ext uri="{FF2B5EF4-FFF2-40B4-BE49-F238E27FC236}">
                    <a16:creationId xmlns:a16="http://schemas.microsoft.com/office/drawing/2014/main" id="{AD871E0F-6D24-4C12-8DED-3721BF65C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911"/>
                <a:ext cx="4" cy="6"/>
              </a:xfrm>
              <a:custGeom>
                <a:avLst/>
                <a:gdLst>
                  <a:gd name="T0" fmla="*/ 8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1" name="Freeform 3460">
                <a:extLst>
                  <a:ext uri="{FF2B5EF4-FFF2-40B4-BE49-F238E27FC236}">
                    <a16:creationId xmlns:a16="http://schemas.microsoft.com/office/drawing/2014/main" id="{9EDE3730-ACF3-4C58-BA3B-A6FDDA06C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988"/>
                <a:ext cx="22" cy="23"/>
              </a:xfrm>
              <a:custGeom>
                <a:avLst/>
                <a:gdLst>
                  <a:gd name="T0" fmla="*/ 51 w 12"/>
                  <a:gd name="T1" fmla="*/ 23 h 12"/>
                  <a:gd name="T2" fmla="*/ 13 w 12"/>
                  <a:gd name="T3" fmla="*/ 0 h 12"/>
                  <a:gd name="T4" fmla="*/ 51 w 12"/>
                  <a:gd name="T5" fmla="*/ 63 h 12"/>
                  <a:gd name="T6" fmla="*/ 24 w 12"/>
                  <a:gd name="T7" fmla="*/ 1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8" y="3"/>
                    </a:moveTo>
                    <a:cubicBezTo>
                      <a:pt x="7" y="1"/>
                      <a:pt x="4" y="0"/>
                      <a:pt x="2" y="0"/>
                    </a:cubicBezTo>
                    <a:cubicBezTo>
                      <a:pt x="0" y="4"/>
                      <a:pt x="3" y="12"/>
                      <a:pt x="8" y="9"/>
                    </a:cubicBezTo>
                    <a:cubicBezTo>
                      <a:pt x="12" y="6"/>
                      <a:pt x="8" y="1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2" name="Freeform 3461">
                <a:extLst>
                  <a:ext uri="{FF2B5EF4-FFF2-40B4-BE49-F238E27FC236}">
                    <a16:creationId xmlns:a16="http://schemas.microsoft.com/office/drawing/2014/main" id="{2F3DB476-0ADC-4254-A450-EDD49E8AA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2017"/>
                <a:ext cx="8" cy="10"/>
              </a:xfrm>
              <a:custGeom>
                <a:avLst/>
                <a:gdLst>
                  <a:gd name="T0" fmla="*/ 16 w 4"/>
                  <a:gd name="T1" fmla="*/ 0 h 5"/>
                  <a:gd name="T2" fmla="*/ 24 w 4"/>
                  <a:gd name="T3" fmla="*/ 40 h 5"/>
                  <a:gd name="T4" fmla="*/ 32 w 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0" y="2"/>
                      <a:pt x="0" y="4"/>
                      <a:pt x="3" y="5"/>
                    </a:cubicBezTo>
                    <a:cubicBezTo>
                      <a:pt x="4" y="4"/>
                      <a:pt x="4" y="3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3" name="Freeform 3462">
                <a:extLst>
                  <a:ext uri="{FF2B5EF4-FFF2-40B4-BE49-F238E27FC236}">
                    <a16:creationId xmlns:a16="http://schemas.microsoft.com/office/drawing/2014/main" id="{64187725-9B7C-4FEE-AEE5-7191864FA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096"/>
                <a:ext cx="13" cy="15"/>
              </a:xfrm>
              <a:custGeom>
                <a:avLst/>
                <a:gdLst>
                  <a:gd name="T0" fmla="*/ 32 w 7"/>
                  <a:gd name="T1" fmla="*/ 8 h 8"/>
                  <a:gd name="T2" fmla="*/ 7 w 7"/>
                  <a:gd name="T3" fmla="*/ 45 h 8"/>
                  <a:gd name="T4" fmla="*/ 20 w 7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5" y="1"/>
                    </a:moveTo>
                    <a:cubicBezTo>
                      <a:pt x="1" y="1"/>
                      <a:pt x="0" y="4"/>
                      <a:pt x="1" y="7"/>
                    </a:cubicBezTo>
                    <a:cubicBezTo>
                      <a:pt x="6" y="8"/>
                      <a:pt x="7" y="2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4" name="Freeform 3463">
                <a:extLst>
                  <a:ext uri="{FF2B5EF4-FFF2-40B4-BE49-F238E27FC236}">
                    <a16:creationId xmlns:a16="http://schemas.microsoft.com/office/drawing/2014/main" id="{32341E37-AA48-42AB-A285-975BA4960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133"/>
                <a:ext cx="8" cy="8"/>
              </a:xfrm>
              <a:custGeom>
                <a:avLst/>
                <a:gdLst>
                  <a:gd name="T0" fmla="*/ 32 w 4"/>
                  <a:gd name="T1" fmla="*/ 32 h 4"/>
                  <a:gd name="T2" fmla="*/ 16 w 4"/>
                  <a:gd name="T3" fmla="*/ 0 h 4"/>
                  <a:gd name="T4" fmla="*/ 32 w 4"/>
                  <a:gd name="T5" fmla="*/ 24 h 4"/>
                  <a:gd name="T6" fmla="*/ 16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4" y="1"/>
                      <a:pt x="3" y="1"/>
                      <a:pt x="4" y="3"/>
                    </a:cubicBezTo>
                    <a:cubicBezTo>
                      <a:pt x="3" y="4"/>
                      <a:pt x="2" y="4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5" name="Freeform 3464">
                <a:extLst>
                  <a:ext uri="{FF2B5EF4-FFF2-40B4-BE49-F238E27FC236}">
                    <a16:creationId xmlns:a16="http://schemas.microsoft.com/office/drawing/2014/main" id="{6C56D1BB-4E13-46D8-9E56-CBCA820B8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2111"/>
                <a:ext cx="3" cy="8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16 h 4"/>
                  <a:gd name="T4" fmla="*/ 8 w 2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6" name="Freeform 3465">
                <a:extLst>
                  <a:ext uri="{FF2B5EF4-FFF2-40B4-BE49-F238E27FC236}">
                    <a16:creationId xmlns:a16="http://schemas.microsoft.com/office/drawing/2014/main" id="{4305BE1E-7B94-4BC4-AA73-70EB0A7F6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180"/>
                <a:ext cx="18" cy="22"/>
              </a:xfrm>
              <a:custGeom>
                <a:avLst/>
                <a:gdLst>
                  <a:gd name="T0" fmla="*/ 23 w 10"/>
                  <a:gd name="T1" fmla="*/ 16 h 11"/>
                  <a:gd name="T2" fmla="*/ 41 w 10"/>
                  <a:gd name="T3" fmla="*/ 56 h 11"/>
                  <a:gd name="T4" fmla="*/ 29 w 10"/>
                  <a:gd name="T5" fmla="*/ 1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4" y="2"/>
                    </a:moveTo>
                    <a:cubicBezTo>
                      <a:pt x="0" y="4"/>
                      <a:pt x="3" y="11"/>
                      <a:pt x="7" y="7"/>
                    </a:cubicBezTo>
                    <a:cubicBezTo>
                      <a:pt x="10" y="4"/>
                      <a:pt x="9" y="0"/>
                      <a:pt x="5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7" name="Freeform 3466">
                <a:extLst>
                  <a:ext uri="{FF2B5EF4-FFF2-40B4-BE49-F238E27FC236}">
                    <a16:creationId xmlns:a16="http://schemas.microsoft.com/office/drawing/2014/main" id="{CFBF44C6-8BAB-421C-9DC2-62F27A6DA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210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8" name="Freeform 3467">
                <a:extLst>
                  <a:ext uri="{FF2B5EF4-FFF2-40B4-BE49-F238E27FC236}">
                    <a16:creationId xmlns:a16="http://schemas.microsoft.com/office/drawing/2014/main" id="{9F91799B-40C7-45E4-A6DE-64DEF57F3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2052"/>
                <a:ext cx="24" cy="20"/>
              </a:xfrm>
              <a:custGeom>
                <a:avLst/>
                <a:gdLst>
                  <a:gd name="T0" fmla="*/ 24 w 13"/>
                  <a:gd name="T1" fmla="*/ 0 h 10"/>
                  <a:gd name="T2" fmla="*/ 44 w 13"/>
                  <a:gd name="T3" fmla="*/ 0 h 10"/>
                  <a:gd name="T4" fmla="*/ 37 w 13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4" y="0"/>
                    </a:moveTo>
                    <a:cubicBezTo>
                      <a:pt x="0" y="10"/>
                      <a:pt x="13" y="6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9" name="Freeform 3468">
                <a:extLst>
                  <a:ext uri="{FF2B5EF4-FFF2-40B4-BE49-F238E27FC236}">
                    <a16:creationId xmlns:a16="http://schemas.microsoft.com/office/drawing/2014/main" id="{7A20333E-03CD-460F-8C52-1847C3533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952"/>
                <a:ext cx="18" cy="26"/>
              </a:xfrm>
              <a:custGeom>
                <a:avLst/>
                <a:gdLst>
                  <a:gd name="T0" fmla="*/ 16 w 10"/>
                  <a:gd name="T1" fmla="*/ 80 h 13"/>
                  <a:gd name="T2" fmla="*/ 13 w 10"/>
                  <a:gd name="T3" fmla="*/ 104 h 13"/>
                  <a:gd name="T4" fmla="*/ 0 w 10"/>
                  <a:gd name="T5" fmla="*/ 6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3" y="10"/>
                    </a:moveTo>
                    <a:cubicBezTo>
                      <a:pt x="2" y="11"/>
                      <a:pt x="0" y="10"/>
                      <a:pt x="2" y="13"/>
                    </a:cubicBezTo>
                    <a:cubicBezTo>
                      <a:pt x="10" y="8"/>
                      <a:pt x="2" y="0"/>
                      <a:pt x="0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0" name="Freeform 3469">
                <a:extLst>
                  <a:ext uri="{FF2B5EF4-FFF2-40B4-BE49-F238E27FC236}">
                    <a16:creationId xmlns:a16="http://schemas.microsoft.com/office/drawing/2014/main" id="{4ED61CDF-29C7-49FD-A1DE-6FE4FFD6B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1990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0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1" name="Freeform 3470">
                <a:extLst>
                  <a:ext uri="{FF2B5EF4-FFF2-40B4-BE49-F238E27FC236}">
                    <a16:creationId xmlns:a16="http://schemas.microsoft.com/office/drawing/2014/main" id="{47F1A0CF-5EC5-4C2E-B8B0-CE944A6F4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984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2" name="Freeform 3471">
                <a:extLst>
                  <a:ext uri="{FF2B5EF4-FFF2-40B4-BE49-F238E27FC236}">
                    <a16:creationId xmlns:a16="http://schemas.microsoft.com/office/drawing/2014/main" id="{337C52B3-9B03-4AE0-A105-80AE510BE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047"/>
                <a:ext cx="6" cy="9"/>
              </a:xfrm>
              <a:custGeom>
                <a:avLst/>
                <a:gdLst>
                  <a:gd name="T0" fmla="*/ 0 w 3"/>
                  <a:gd name="T1" fmla="*/ 7 h 5"/>
                  <a:gd name="T2" fmla="*/ 8 w 3"/>
                  <a:gd name="T3" fmla="*/ 29 h 5"/>
                  <a:gd name="T4" fmla="*/ 24 w 3"/>
                  <a:gd name="T5" fmla="*/ 7 h 5"/>
                  <a:gd name="T6" fmla="*/ 8 w 3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1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2" y="3"/>
                      <a:pt x="3" y="3"/>
                      <a:pt x="3" y="1"/>
                    </a:cubicBezTo>
                    <a:cubicBezTo>
                      <a:pt x="2" y="0"/>
                      <a:pt x="2" y="0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3" name="Freeform 3472">
                <a:extLst>
                  <a:ext uri="{FF2B5EF4-FFF2-40B4-BE49-F238E27FC236}">
                    <a16:creationId xmlns:a16="http://schemas.microsoft.com/office/drawing/2014/main" id="{31410BEF-EA26-417A-ACC9-D41CB49A5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105"/>
                <a:ext cx="4" cy="6"/>
              </a:xfrm>
              <a:custGeom>
                <a:avLst/>
                <a:gdLst>
                  <a:gd name="T0" fmla="*/ 16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2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4" name="Freeform 3473">
                <a:extLst>
                  <a:ext uri="{FF2B5EF4-FFF2-40B4-BE49-F238E27FC236}">
                    <a16:creationId xmlns:a16="http://schemas.microsoft.com/office/drawing/2014/main" id="{BB1E1C22-6D96-4D88-8B27-DC68BD0D2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2082"/>
                <a:ext cx="4" cy="10"/>
              </a:xfrm>
              <a:custGeom>
                <a:avLst/>
                <a:gdLst>
                  <a:gd name="T0" fmla="*/ 0 w 2"/>
                  <a:gd name="T1" fmla="*/ 40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5" name="Freeform 3474">
                <a:extLst>
                  <a:ext uri="{FF2B5EF4-FFF2-40B4-BE49-F238E27FC236}">
                    <a16:creationId xmlns:a16="http://schemas.microsoft.com/office/drawing/2014/main" id="{3EAE11D7-B780-471D-AB34-4A1EE8D89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44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6" name="Freeform 3475">
                <a:extLst>
                  <a:ext uri="{FF2B5EF4-FFF2-40B4-BE49-F238E27FC236}">
                    <a16:creationId xmlns:a16="http://schemas.microsoft.com/office/drawing/2014/main" id="{662B6974-E226-4640-A31D-455BD2032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172"/>
                <a:ext cx="7" cy="14"/>
              </a:xfrm>
              <a:custGeom>
                <a:avLst/>
                <a:gdLst>
                  <a:gd name="T0" fmla="*/ 0 w 4"/>
                  <a:gd name="T1" fmla="*/ 32 h 7"/>
                  <a:gd name="T2" fmla="*/ 12 w 4"/>
                  <a:gd name="T3" fmla="*/ 56 h 7"/>
                  <a:gd name="T4" fmla="*/ 16 w 4"/>
                  <a:gd name="T5" fmla="*/ 8 h 7"/>
                  <a:gd name="T6" fmla="*/ 0 w 4"/>
                  <a:gd name="T7" fmla="*/ 2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7">
                    <a:moveTo>
                      <a:pt x="0" y="4"/>
                    </a:moveTo>
                    <a:cubicBezTo>
                      <a:pt x="0" y="5"/>
                      <a:pt x="1" y="6"/>
                      <a:pt x="2" y="7"/>
                    </a:cubicBezTo>
                    <a:cubicBezTo>
                      <a:pt x="3" y="5"/>
                      <a:pt x="4" y="3"/>
                      <a:pt x="3" y="1"/>
                    </a:cubicBezTo>
                    <a:cubicBezTo>
                      <a:pt x="1" y="0"/>
                      <a:pt x="1" y="2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7" name="Freeform 3476">
                <a:extLst>
                  <a:ext uri="{FF2B5EF4-FFF2-40B4-BE49-F238E27FC236}">
                    <a16:creationId xmlns:a16="http://schemas.microsoft.com/office/drawing/2014/main" id="{48FBEFB1-35D8-4DA0-8573-179FB6947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891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8" name="Freeform 3477">
                <a:extLst>
                  <a:ext uri="{FF2B5EF4-FFF2-40B4-BE49-F238E27FC236}">
                    <a16:creationId xmlns:a16="http://schemas.microsoft.com/office/drawing/2014/main" id="{300AC147-02B9-4BAC-9AB0-76745C499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2" y="1383"/>
                <a:ext cx="1" cy="6"/>
              </a:xfrm>
              <a:custGeom>
                <a:avLst/>
                <a:gdLst>
                  <a:gd name="T0" fmla="*/ 0 w 1"/>
                  <a:gd name="T1" fmla="*/ 24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49" name="Freeform 3478">
                <a:extLst>
                  <a:ext uri="{FF2B5EF4-FFF2-40B4-BE49-F238E27FC236}">
                    <a16:creationId xmlns:a16="http://schemas.microsoft.com/office/drawing/2014/main" id="{1F1651B2-6AFC-435F-8DB2-B7620798E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8" y="142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0" name="Freeform 3479">
                <a:extLst>
                  <a:ext uri="{FF2B5EF4-FFF2-40B4-BE49-F238E27FC236}">
                    <a16:creationId xmlns:a16="http://schemas.microsoft.com/office/drawing/2014/main" id="{D3AA7B7F-FC5C-458C-88B3-4BC88B5DF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397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8 w 2"/>
                  <a:gd name="T3" fmla="*/ 8 h 2"/>
                  <a:gd name="T4" fmla="*/ 16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1" name="Freeform 3480">
                <a:extLst>
                  <a:ext uri="{FF2B5EF4-FFF2-40B4-BE49-F238E27FC236}">
                    <a16:creationId xmlns:a16="http://schemas.microsoft.com/office/drawing/2014/main" id="{F3678C9C-7EDE-4E58-B50E-954296320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1465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16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2" name="Freeform 3481">
                <a:extLst>
                  <a:ext uri="{FF2B5EF4-FFF2-40B4-BE49-F238E27FC236}">
                    <a16:creationId xmlns:a16="http://schemas.microsoft.com/office/drawing/2014/main" id="{C4041E23-6BF7-431F-81F9-84A7736B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1456"/>
                <a:ext cx="1" cy="5"/>
              </a:xfrm>
              <a:custGeom>
                <a:avLst/>
                <a:gdLst>
                  <a:gd name="T0" fmla="*/ 1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3" name="Freeform 3482">
                <a:extLst>
                  <a:ext uri="{FF2B5EF4-FFF2-40B4-BE49-F238E27FC236}">
                    <a16:creationId xmlns:a16="http://schemas.microsoft.com/office/drawing/2014/main" id="{6E927807-D58C-495F-95FD-CCF958DF1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1460"/>
                <a:ext cx="6" cy="5"/>
              </a:xfrm>
              <a:custGeom>
                <a:avLst/>
                <a:gdLst>
                  <a:gd name="T0" fmla="*/ 24 w 3"/>
                  <a:gd name="T1" fmla="*/ 0 h 3"/>
                  <a:gd name="T2" fmla="*/ 24 w 3"/>
                  <a:gd name="T3" fmla="*/ 5 h 3"/>
                  <a:gd name="T4" fmla="*/ 16 w 3"/>
                  <a:gd name="T5" fmla="*/ 0 h 3"/>
                  <a:gd name="T6" fmla="*/ 8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4" name="Freeform 3483">
                <a:extLst>
                  <a:ext uri="{FF2B5EF4-FFF2-40B4-BE49-F238E27FC236}">
                    <a16:creationId xmlns:a16="http://schemas.microsoft.com/office/drawing/2014/main" id="{E7A5DEDB-41DA-4290-8CF7-8595ABC70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1265"/>
                <a:ext cx="13" cy="14"/>
              </a:xfrm>
              <a:custGeom>
                <a:avLst/>
                <a:gdLst>
                  <a:gd name="T0" fmla="*/ 24 w 7"/>
                  <a:gd name="T1" fmla="*/ 56 h 7"/>
                  <a:gd name="T2" fmla="*/ 7 w 7"/>
                  <a:gd name="T3" fmla="*/ 56 h 7"/>
                  <a:gd name="T4" fmla="*/ 0 w 7"/>
                  <a:gd name="T5" fmla="*/ 4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3" y="6"/>
                      <a:pt x="2" y="6"/>
                      <a:pt x="1" y="7"/>
                    </a:cubicBezTo>
                    <a:cubicBezTo>
                      <a:pt x="7" y="6"/>
                      <a:pt x="2" y="0"/>
                      <a:pt x="0" y="5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5" name="Freeform 3484">
                <a:extLst>
                  <a:ext uri="{FF2B5EF4-FFF2-40B4-BE49-F238E27FC236}">
                    <a16:creationId xmlns:a16="http://schemas.microsoft.com/office/drawing/2014/main" id="{0C6DFC3B-AC34-4566-915B-DE6847443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242"/>
                <a:ext cx="31" cy="13"/>
              </a:xfrm>
              <a:custGeom>
                <a:avLst/>
                <a:gdLst>
                  <a:gd name="T0" fmla="*/ 44 w 17"/>
                  <a:gd name="T1" fmla="*/ 0 h 7"/>
                  <a:gd name="T2" fmla="*/ 49 w 17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7" y="0"/>
                    </a:moveTo>
                    <a:cubicBezTo>
                      <a:pt x="0" y="7"/>
                      <a:pt x="17" y="5"/>
                      <a:pt x="8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6" name="Freeform 3485">
                <a:extLst>
                  <a:ext uri="{FF2B5EF4-FFF2-40B4-BE49-F238E27FC236}">
                    <a16:creationId xmlns:a16="http://schemas.microsoft.com/office/drawing/2014/main" id="{A03C3904-4213-4D5F-AC22-E4995D121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238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7 w 4"/>
                  <a:gd name="T3" fmla="*/ 24 h 3"/>
                  <a:gd name="T4" fmla="*/ 1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4" y="3"/>
                      <a:pt x="2" y="2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7" name="Freeform 3486">
                <a:extLst>
                  <a:ext uri="{FF2B5EF4-FFF2-40B4-BE49-F238E27FC236}">
                    <a16:creationId xmlns:a16="http://schemas.microsoft.com/office/drawing/2014/main" id="{F97CF4DD-5BBA-470A-82D3-C877EDF3A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265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8" name="Freeform 3487">
                <a:extLst>
                  <a:ext uri="{FF2B5EF4-FFF2-40B4-BE49-F238E27FC236}">
                    <a16:creationId xmlns:a16="http://schemas.microsoft.com/office/drawing/2014/main" id="{122E0700-839B-4550-9C59-D36D031D5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246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59" name="Freeform 3488">
                <a:extLst>
                  <a:ext uri="{FF2B5EF4-FFF2-40B4-BE49-F238E27FC236}">
                    <a16:creationId xmlns:a16="http://schemas.microsoft.com/office/drawing/2014/main" id="{4659D011-8037-4352-A3B4-A8614502F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1497"/>
                <a:ext cx="7" cy="8"/>
              </a:xfrm>
              <a:custGeom>
                <a:avLst/>
                <a:gdLst>
                  <a:gd name="T0" fmla="*/ 0 w 4"/>
                  <a:gd name="T1" fmla="*/ 0 h 4"/>
                  <a:gd name="T2" fmla="*/ 7 w 4"/>
                  <a:gd name="T3" fmla="*/ 32 h 4"/>
                  <a:gd name="T4" fmla="*/ 16 w 4"/>
                  <a:gd name="T5" fmla="*/ 0 h 4"/>
                  <a:gd name="T6" fmla="*/ 7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1"/>
                      <a:pt x="0" y="3"/>
                      <a:pt x="1" y="4"/>
                    </a:cubicBezTo>
                    <a:cubicBezTo>
                      <a:pt x="3" y="2"/>
                      <a:pt x="4" y="3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0" name="Freeform 3489">
                <a:extLst>
                  <a:ext uri="{FF2B5EF4-FFF2-40B4-BE49-F238E27FC236}">
                    <a16:creationId xmlns:a16="http://schemas.microsoft.com/office/drawing/2014/main" id="{EFC93C8C-706F-4A18-9F03-9D92AC541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1499"/>
                <a:ext cx="13" cy="15"/>
              </a:xfrm>
              <a:custGeom>
                <a:avLst/>
                <a:gdLst>
                  <a:gd name="T0" fmla="*/ 0 w 7"/>
                  <a:gd name="T1" fmla="*/ 32 h 8"/>
                  <a:gd name="T2" fmla="*/ 20 w 7"/>
                  <a:gd name="T3" fmla="*/ 0 h 8"/>
                  <a:gd name="T4" fmla="*/ 7 w 7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  <a:cubicBezTo>
                      <a:pt x="7" y="3"/>
                      <a:pt x="5" y="8"/>
                      <a:pt x="1" y="5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1" name="Freeform 3490">
                <a:extLst>
                  <a:ext uri="{FF2B5EF4-FFF2-40B4-BE49-F238E27FC236}">
                    <a16:creationId xmlns:a16="http://schemas.microsoft.com/office/drawing/2014/main" id="{26956716-D77B-49BE-A4DC-5E469D70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1520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2" name="Freeform 3491">
                <a:extLst>
                  <a:ext uri="{FF2B5EF4-FFF2-40B4-BE49-F238E27FC236}">
                    <a16:creationId xmlns:a16="http://schemas.microsoft.com/office/drawing/2014/main" id="{55C0026B-7F6B-45C1-BD4D-BD51ED0F9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399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3" name="Freeform 3492">
                <a:extLst>
                  <a:ext uri="{FF2B5EF4-FFF2-40B4-BE49-F238E27FC236}">
                    <a16:creationId xmlns:a16="http://schemas.microsoft.com/office/drawing/2014/main" id="{D5D8D7C4-37DD-4D72-A9B7-F842221C6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1359"/>
                <a:ext cx="3" cy="8"/>
              </a:xfrm>
              <a:custGeom>
                <a:avLst/>
                <a:gdLst>
                  <a:gd name="T0" fmla="*/ 0 w 2"/>
                  <a:gd name="T1" fmla="*/ 32 h 4"/>
                  <a:gd name="T2" fmla="*/ 0 w 2"/>
                  <a:gd name="T3" fmla="*/ 8 h 4"/>
                  <a:gd name="T4" fmla="*/ 8 w 2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4" name="Freeform 3493">
                <a:extLst>
                  <a:ext uri="{FF2B5EF4-FFF2-40B4-BE49-F238E27FC236}">
                    <a16:creationId xmlns:a16="http://schemas.microsoft.com/office/drawing/2014/main" id="{C8710336-EBA7-46C6-BBB8-35264ED9D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344"/>
                <a:ext cx="7" cy="8"/>
              </a:xfrm>
              <a:custGeom>
                <a:avLst/>
                <a:gdLst>
                  <a:gd name="T0" fmla="*/ 16 w 4"/>
                  <a:gd name="T1" fmla="*/ 24 h 4"/>
                  <a:gd name="T2" fmla="*/ 21 w 4"/>
                  <a:gd name="T3" fmla="*/ 0 h 4"/>
                  <a:gd name="T4" fmla="*/ 12 w 4"/>
                  <a:gd name="T5" fmla="*/ 3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4" y="0"/>
                    </a:cubicBezTo>
                    <a:cubicBezTo>
                      <a:pt x="1" y="0"/>
                      <a:pt x="0" y="2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5" name="Freeform 3494">
                <a:extLst>
                  <a:ext uri="{FF2B5EF4-FFF2-40B4-BE49-F238E27FC236}">
                    <a16:creationId xmlns:a16="http://schemas.microsoft.com/office/drawing/2014/main" id="{14B5B4EB-E356-4C4D-BE17-68F7CE3E1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391"/>
                <a:ext cx="4" cy="6"/>
              </a:xfrm>
              <a:custGeom>
                <a:avLst/>
                <a:gdLst>
                  <a:gd name="T0" fmla="*/ 16 w 2"/>
                  <a:gd name="T1" fmla="*/ 8 h 3"/>
                  <a:gd name="T2" fmla="*/ 8 w 2"/>
                  <a:gd name="T3" fmla="*/ 24 h 3"/>
                  <a:gd name="T4" fmla="*/ 16 w 2"/>
                  <a:gd name="T5" fmla="*/ 0 h 3"/>
                  <a:gd name="T6" fmla="*/ 0 w 2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0" y="0"/>
                      <a:pt x="1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6" name="Freeform 3495">
                <a:extLst>
                  <a:ext uri="{FF2B5EF4-FFF2-40B4-BE49-F238E27FC236}">
                    <a16:creationId xmlns:a16="http://schemas.microsoft.com/office/drawing/2014/main" id="{F7F3051F-C152-4B50-BEFD-C4A43AA0E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1422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2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7" name="Freeform 3496">
                <a:extLst>
                  <a:ext uri="{FF2B5EF4-FFF2-40B4-BE49-F238E27FC236}">
                    <a16:creationId xmlns:a16="http://schemas.microsoft.com/office/drawing/2014/main" id="{28B71C8D-23FA-424E-AF31-018D93646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1487"/>
                <a:ext cx="4" cy="10"/>
              </a:xfrm>
              <a:custGeom>
                <a:avLst/>
                <a:gdLst>
                  <a:gd name="T0" fmla="*/ 16 w 2"/>
                  <a:gd name="T1" fmla="*/ 24 h 5"/>
                  <a:gd name="T2" fmla="*/ 0 w 2"/>
                  <a:gd name="T3" fmla="*/ 40 h 5"/>
                  <a:gd name="T4" fmla="*/ 8 w 2"/>
                  <a:gd name="T5" fmla="*/ 0 h 5"/>
                  <a:gd name="T6" fmla="*/ 0 w 2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cubicBezTo>
                      <a:pt x="1" y="3"/>
                      <a:pt x="0" y="4"/>
                      <a:pt x="0" y="5"/>
                    </a:cubicBezTo>
                    <a:cubicBezTo>
                      <a:pt x="2" y="3"/>
                      <a:pt x="2" y="3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8" name="Freeform 3497">
                <a:extLst>
                  <a:ext uri="{FF2B5EF4-FFF2-40B4-BE49-F238E27FC236}">
                    <a16:creationId xmlns:a16="http://schemas.microsoft.com/office/drawing/2014/main" id="{9CE3E0CC-709C-4D10-9C53-61DCE7734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489"/>
                <a:ext cx="6" cy="8"/>
              </a:xfrm>
              <a:custGeom>
                <a:avLst/>
                <a:gdLst>
                  <a:gd name="T0" fmla="*/ 8 w 3"/>
                  <a:gd name="T1" fmla="*/ 32 h 4"/>
                  <a:gd name="T2" fmla="*/ 24 w 3"/>
                  <a:gd name="T3" fmla="*/ 16 h 4"/>
                  <a:gd name="T4" fmla="*/ 0 w 3"/>
                  <a:gd name="T5" fmla="*/ 24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4"/>
                      <a:pt x="3" y="3"/>
                      <a:pt x="3" y="2"/>
                    </a:cubicBezTo>
                    <a:cubicBezTo>
                      <a:pt x="0" y="0"/>
                      <a:pt x="1" y="2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69" name="Freeform 3498">
                <a:extLst>
                  <a:ext uri="{FF2B5EF4-FFF2-40B4-BE49-F238E27FC236}">
                    <a16:creationId xmlns:a16="http://schemas.microsoft.com/office/drawing/2014/main" id="{8E12BFB8-5EF5-4239-88A1-FE0BD907E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1569"/>
                <a:ext cx="11" cy="16"/>
              </a:xfrm>
              <a:custGeom>
                <a:avLst/>
                <a:gdLst>
                  <a:gd name="T0" fmla="*/ 13 w 6"/>
                  <a:gd name="T1" fmla="*/ 24 h 8"/>
                  <a:gd name="T2" fmla="*/ 7 w 6"/>
                  <a:gd name="T3" fmla="*/ 0 h 8"/>
                  <a:gd name="T4" fmla="*/ 0 w 6"/>
                  <a:gd name="T5" fmla="*/ 3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6" y="0"/>
                      <a:pt x="3" y="8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0" name="Freeform 3499">
                <a:extLst>
                  <a:ext uri="{FF2B5EF4-FFF2-40B4-BE49-F238E27FC236}">
                    <a16:creationId xmlns:a16="http://schemas.microsoft.com/office/drawing/2014/main" id="{F69C9592-64D8-4064-B16A-2126E85D3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1652"/>
                <a:ext cx="7" cy="10"/>
              </a:xfrm>
              <a:custGeom>
                <a:avLst/>
                <a:gdLst>
                  <a:gd name="T0" fmla="*/ 16 w 4"/>
                  <a:gd name="T1" fmla="*/ 40 h 5"/>
                  <a:gd name="T2" fmla="*/ 7 w 4"/>
                  <a:gd name="T3" fmla="*/ 0 h 5"/>
                  <a:gd name="T4" fmla="*/ 12 w 4"/>
                  <a:gd name="T5" fmla="*/ 4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2"/>
                      <a:pt x="4" y="1"/>
                      <a:pt x="1" y="0"/>
                    </a:cubicBezTo>
                    <a:cubicBezTo>
                      <a:pt x="0" y="2"/>
                      <a:pt x="1" y="3"/>
                      <a:pt x="2" y="5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1" name="Freeform 3500">
                <a:extLst>
                  <a:ext uri="{FF2B5EF4-FFF2-40B4-BE49-F238E27FC236}">
                    <a16:creationId xmlns:a16="http://schemas.microsoft.com/office/drawing/2014/main" id="{EE7C9261-FC58-406F-866E-70DAFE834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1695"/>
                <a:ext cx="6" cy="6"/>
              </a:xfrm>
              <a:custGeom>
                <a:avLst/>
                <a:gdLst>
                  <a:gd name="T0" fmla="*/ 8 w 3"/>
                  <a:gd name="T1" fmla="*/ 24 h 3"/>
                  <a:gd name="T2" fmla="*/ 24 w 3"/>
                  <a:gd name="T3" fmla="*/ 16 h 3"/>
                  <a:gd name="T4" fmla="*/ 16 w 3"/>
                  <a:gd name="T5" fmla="*/ 0 h 3"/>
                  <a:gd name="T6" fmla="*/ 16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0" y="1"/>
                      <a:pt x="2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2" name="Freeform 3501">
                <a:extLst>
                  <a:ext uri="{FF2B5EF4-FFF2-40B4-BE49-F238E27FC236}">
                    <a16:creationId xmlns:a16="http://schemas.microsoft.com/office/drawing/2014/main" id="{C2C78CB0-76B7-4DEA-8838-3188486C4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1727"/>
                <a:ext cx="5" cy="7"/>
              </a:xfrm>
              <a:custGeom>
                <a:avLst/>
                <a:gdLst>
                  <a:gd name="T0" fmla="*/ 5 w 3"/>
                  <a:gd name="T1" fmla="*/ 21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1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3" name="Freeform 3502">
                <a:extLst>
                  <a:ext uri="{FF2B5EF4-FFF2-40B4-BE49-F238E27FC236}">
                    <a16:creationId xmlns:a16="http://schemas.microsoft.com/office/drawing/2014/main" id="{2CCFC4AA-0AFD-4CCF-B022-56088CBE1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789"/>
                <a:ext cx="6" cy="8"/>
              </a:xfrm>
              <a:custGeom>
                <a:avLst/>
                <a:gdLst>
                  <a:gd name="T0" fmla="*/ 8 w 3"/>
                  <a:gd name="T1" fmla="*/ 32 h 4"/>
                  <a:gd name="T2" fmla="*/ 0 w 3"/>
                  <a:gd name="T3" fmla="*/ 8 h 4"/>
                  <a:gd name="T4" fmla="*/ 24 w 3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4" name="Freeform 3503">
                <a:extLst>
                  <a:ext uri="{FF2B5EF4-FFF2-40B4-BE49-F238E27FC236}">
                    <a16:creationId xmlns:a16="http://schemas.microsoft.com/office/drawing/2014/main" id="{336FCA9A-ACAD-4AB4-85BA-7DE6A46E0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872"/>
                <a:ext cx="11" cy="12"/>
              </a:xfrm>
              <a:custGeom>
                <a:avLst/>
                <a:gdLst>
                  <a:gd name="T0" fmla="*/ 13 w 6"/>
                  <a:gd name="T1" fmla="*/ 32 h 6"/>
                  <a:gd name="T2" fmla="*/ 20 w 6"/>
                  <a:gd name="T3" fmla="*/ 0 h 6"/>
                  <a:gd name="T4" fmla="*/ 13 w 6"/>
                  <a:gd name="T5" fmla="*/ 3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2" y="4"/>
                    </a:moveTo>
                    <a:cubicBezTo>
                      <a:pt x="1" y="2"/>
                      <a:pt x="0" y="1"/>
                      <a:pt x="3" y="0"/>
                    </a:cubicBezTo>
                    <a:cubicBezTo>
                      <a:pt x="6" y="3"/>
                      <a:pt x="4" y="6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5" name="Freeform 3504">
                <a:extLst>
                  <a:ext uri="{FF2B5EF4-FFF2-40B4-BE49-F238E27FC236}">
                    <a16:creationId xmlns:a16="http://schemas.microsoft.com/office/drawing/2014/main" id="{71567DF9-B704-40DA-860E-05CED1696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813"/>
                <a:ext cx="7" cy="10"/>
              </a:xfrm>
              <a:custGeom>
                <a:avLst/>
                <a:gdLst>
                  <a:gd name="T0" fmla="*/ 7 w 4"/>
                  <a:gd name="T1" fmla="*/ 40 h 5"/>
                  <a:gd name="T2" fmla="*/ 12 w 4"/>
                  <a:gd name="T3" fmla="*/ 0 h 5"/>
                  <a:gd name="T4" fmla="*/ 21 w 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0" y="3"/>
                      <a:pt x="1" y="2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6" name="Freeform 3505">
                <a:extLst>
                  <a:ext uri="{FF2B5EF4-FFF2-40B4-BE49-F238E27FC236}">
                    <a16:creationId xmlns:a16="http://schemas.microsoft.com/office/drawing/2014/main" id="{38C6DDD2-E4D1-4E55-914C-0B766225B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1717"/>
                <a:ext cx="7" cy="6"/>
              </a:xfrm>
              <a:custGeom>
                <a:avLst/>
                <a:gdLst>
                  <a:gd name="T0" fmla="*/ 12 w 4"/>
                  <a:gd name="T1" fmla="*/ 16 h 3"/>
                  <a:gd name="T2" fmla="*/ 7 w 4"/>
                  <a:gd name="T3" fmla="*/ 24 h 3"/>
                  <a:gd name="T4" fmla="*/ 21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2"/>
                      <a:pt x="0" y="2"/>
                      <a:pt x="1" y="3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7" name="Freeform 3506">
                <a:extLst>
                  <a:ext uri="{FF2B5EF4-FFF2-40B4-BE49-F238E27FC236}">
                    <a16:creationId xmlns:a16="http://schemas.microsoft.com/office/drawing/2014/main" id="{FEBBBD0D-35A5-4BBC-AD12-DAD0E22B0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644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13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2"/>
                      <a:pt x="2" y="2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8" name="Freeform 3507">
                <a:extLst>
                  <a:ext uri="{FF2B5EF4-FFF2-40B4-BE49-F238E27FC236}">
                    <a16:creationId xmlns:a16="http://schemas.microsoft.com/office/drawing/2014/main" id="{57081618-4774-4AD9-B72A-428E287DF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609"/>
                <a:ext cx="1" cy="8"/>
              </a:xfrm>
              <a:custGeom>
                <a:avLst/>
                <a:gdLst>
                  <a:gd name="T0" fmla="*/ 0 w 1"/>
                  <a:gd name="T1" fmla="*/ 32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79" name="Freeform 3508">
                <a:extLst>
                  <a:ext uri="{FF2B5EF4-FFF2-40B4-BE49-F238E27FC236}">
                    <a16:creationId xmlns:a16="http://schemas.microsoft.com/office/drawing/2014/main" id="{1054DA16-FC60-43D1-A2FB-B7D1BB4C5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579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1" y="0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0" name="Freeform 3509">
                <a:extLst>
                  <a:ext uri="{FF2B5EF4-FFF2-40B4-BE49-F238E27FC236}">
                    <a16:creationId xmlns:a16="http://schemas.microsoft.com/office/drawing/2014/main" id="{99D9A073-FF5B-4AF3-936F-511F33FE9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1465"/>
                <a:ext cx="11" cy="12"/>
              </a:xfrm>
              <a:custGeom>
                <a:avLst/>
                <a:gdLst>
                  <a:gd name="T0" fmla="*/ 20 w 6"/>
                  <a:gd name="T1" fmla="*/ 24 h 6"/>
                  <a:gd name="T2" fmla="*/ 24 w 6"/>
                  <a:gd name="T3" fmla="*/ 0 h 6"/>
                  <a:gd name="T4" fmla="*/ 0 w 6"/>
                  <a:gd name="T5" fmla="*/ 40 h 6"/>
                  <a:gd name="T6" fmla="*/ 0 w 6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3" y="3"/>
                    </a:moveTo>
                    <a:cubicBezTo>
                      <a:pt x="2" y="1"/>
                      <a:pt x="3" y="0"/>
                      <a:pt x="4" y="0"/>
                    </a:cubicBezTo>
                    <a:cubicBezTo>
                      <a:pt x="6" y="2"/>
                      <a:pt x="4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1" name="Freeform 3510">
                <a:extLst>
                  <a:ext uri="{FF2B5EF4-FFF2-40B4-BE49-F238E27FC236}">
                    <a16:creationId xmlns:a16="http://schemas.microsoft.com/office/drawing/2014/main" id="{97F893D5-2F04-44CF-BEF8-090DBDFB0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422"/>
                <a:ext cx="4" cy="8"/>
              </a:xfrm>
              <a:custGeom>
                <a:avLst/>
                <a:gdLst>
                  <a:gd name="T0" fmla="*/ 0 w 2"/>
                  <a:gd name="T1" fmla="*/ 16 h 4"/>
                  <a:gd name="T2" fmla="*/ 8 w 2"/>
                  <a:gd name="T3" fmla="*/ 32 h 4"/>
                  <a:gd name="T4" fmla="*/ 16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2"/>
                    </a:moveTo>
                    <a:cubicBezTo>
                      <a:pt x="0" y="3"/>
                      <a:pt x="0" y="3"/>
                      <a:pt x="1" y="4"/>
                    </a:cubicBezTo>
                    <a:cubicBezTo>
                      <a:pt x="2" y="3"/>
                      <a:pt x="2" y="2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2" name="Freeform 3511">
                <a:extLst>
                  <a:ext uri="{FF2B5EF4-FFF2-40B4-BE49-F238E27FC236}">
                    <a16:creationId xmlns:a16="http://schemas.microsoft.com/office/drawing/2014/main" id="{F7D41AF5-03D7-4FCA-AE8A-316E740C5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383"/>
                <a:ext cx="5" cy="8"/>
              </a:xfrm>
              <a:custGeom>
                <a:avLst/>
                <a:gdLst>
                  <a:gd name="T0" fmla="*/ 5 w 3"/>
                  <a:gd name="T1" fmla="*/ 8 h 4"/>
                  <a:gd name="T2" fmla="*/ 5 w 3"/>
                  <a:gd name="T3" fmla="*/ 32 h 4"/>
                  <a:gd name="T4" fmla="*/ 8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3" y="3"/>
                      <a:pt x="2" y="2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3" name="Freeform 3512">
                <a:extLst>
                  <a:ext uri="{FF2B5EF4-FFF2-40B4-BE49-F238E27FC236}">
                    <a16:creationId xmlns:a16="http://schemas.microsoft.com/office/drawing/2014/main" id="{C74E65B1-69F8-427F-96BA-F152FCCC7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133"/>
                <a:ext cx="6" cy="6"/>
              </a:xfrm>
              <a:custGeom>
                <a:avLst/>
                <a:gdLst>
                  <a:gd name="T0" fmla="*/ 0 w 3"/>
                  <a:gd name="T1" fmla="*/ 8 h 3"/>
                  <a:gd name="T2" fmla="*/ 16 w 3"/>
                  <a:gd name="T3" fmla="*/ 24 h 3"/>
                  <a:gd name="T4" fmla="*/ 24 w 3"/>
                  <a:gd name="T5" fmla="*/ 0 h 3"/>
                  <a:gd name="T6" fmla="*/ 8 w 3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3" y="1"/>
                      <a:pt x="3" y="2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4" name="Freeform 3513">
                <a:extLst>
                  <a:ext uri="{FF2B5EF4-FFF2-40B4-BE49-F238E27FC236}">
                    <a16:creationId xmlns:a16="http://schemas.microsoft.com/office/drawing/2014/main" id="{17D352A4-F130-4786-81E8-044F2ED1A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104"/>
                <a:ext cx="5" cy="5"/>
              </a:xfrm>
              <a:custGeom>
                <a:avLst/>
                <a:gdLst>
                  <a:gd name="T0" fmla="*/ 0 w 3"/>
                  <a:gd name="T1" fmla="*/ 8 h 3"/>
                  <a:gd name="T2" fmla="*/ 13 w 3"/>
                  <a:gd name="T3" fmla="*/ 8 h 3"/>
                  <a:gd name="T4" fmla="*/ 0 w 3"/>
                  <a:gd name="T5" fmla="*/ 8 h 3"/>
                  <a:gd name="T6" fmla="*/ 13 w 3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1" y="3"/>
                      <a:pt x="2" y="3"/>
                      <a:pt x="3" y="2"/>
                    </a:cubicBezTo>
                    <a:cubicBezTo>
                      <a:pt x="2" y="0"/>
                      <a:pt x="2" y="0"/>
                      <a:pt x="0" y="2"/>
                    </a:cubicBezTo>
                    <a:cubicBezTo>
                      <a:pt x="1" y="3"/>
                      <a:pt x="2" y="3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5" name="Freeform 3514">
                <a:extLst>
                  <a:ext uri="{FF2B5EF4-FFF2-40B4-BE49-F238E27FC236}">
                    <a16:creationId xmlns:a16="http://schemas.microsoft.com/office/drawing/2014/main" id="{0EF74A8C-6D2A-4DA2-A09B-E0961D6A1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027"/>
                <a:ext cx="7" cy="8"/>
              </a:xfrm>
              <a:custGeom>
                <a:avLst/>
                <a:gdLst>
                  <a:gd name="T0" fmla="*/ 7 w 4"/>
                  <a:gd name="T1" fmla="*/ 8 h 4"/>
                  <a:gd name="T2" fmla="*/ 7 w 4"/>
                  <a:gd name="T3" fmla="*/ 32 h 4"/>
                  <a:gd name="T4" fmla="*/ 16 w 4"/>
                  <a:gd name="T5" fmla="*/ 0 h 4"/>
                  <a:gd name="T6" fmla="*/ 7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2"/>
                      <a:pt x="1" y="3"/>
                      <a:pt x="1" y="4"/>
                    </a:cubicBezTo>
                    <a:cubicBezTo>
                      <a:pt x="4" y="3"/>
                      <a:pt x="4" y="2"/>
                      <a:pt x="3" y="0"/>
                    </a:cubicBezTo>
                    <a:cubicBezTo>
                      <a:pt x="1" y="0"/>
                      <a:pt x="2" y="1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6" name="Freeform 3515">
                <a:extLst>
                  <a:ext uri="{FF2B5EF4-FFF2-40B4-BE49-F238E27FC236}">
                    <a16:creationId xmlns:a16="http://schemas.microsoft.com/office/drawing/2014/main" id="{9E6FFB00-E959-40D8-BF4D-30DD74243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01"/>
                <a:ext cx="5" cy="6"/>
              </a:xfrm>
              <a:custGeom>
                <a:avLst/>
                <a:gdLst>
                  <a:gd name="T0" fmla="*/ 8 w 3"/>
                  <a:gd name="T1" fmla="*/ 0 h 3"/>
                  <a:gd name="T2" fmla="*/ 0 w 3"/>
                  <a:gd name="T3" fmla="*/ 24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2"/>
                      <a:pt x="0" y="1"/>
                      <a:pt x="0" y="3"/>
                    </a:cubicBezTo>
                    <a:cubicBezTo>
                      <a:pt x="3" y="3"/>
                      <a:pt x="1" y="2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7" name="Freeform 3516">
                <a:extLst>
                  <a:ext uri="{FF2B5EF4-FFF2-40B4-BE49-F238E27FC236}">
                    <a16:creationId xmlns:a16="http://schemas.microsoft.com/office/drawing/2014/main" id="{A3E91860-2046-4DF9-B257-B97C1FBFD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1968"/>
                <a:ext cx="8" cy="4"/>
              </a:xfrm>
              <a:custGeom>
                <a:avLst/>
                <a:gdLst>
                  <a:gd name="T0" fmla="*/ 8 w 4"/>
                  <a:gd name="T1" fmla="*/ 0 h 2"/>
                  <a:gd name="T2" fmla="*/ 8 w 4"/>
                  <a:gd name="T3" fmla="*/ 16 h 2"/>
                  <a:gd name="T4" fmla="*/ 16 w 4"/>
                  <a:gd name="T5" fmla="*/ 0 h 2"/>
                  <a:gd name="T6" fmla="*/ 32 w 4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4" y="1"/>
                      <a:pt x="4" y="2"/>
                      <a:pt x="2" y="0"/>
                    </a:cubicBezTo>
                    <a:cubicBezTo>
                      <a:pt x="1" y="2"/>
                      <a:pt x="3" y="2"/>
                      <a:pt x="4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8" name="Freeform 3517">
                <a:extLst>
                  <a:ext uri="{FF2B5EF4-FFF2-40B4-BE49-F238E27FC236}">
                    <a16:creationId xmlns:a16="http://schemas.microsoft.com/office/drawing/2014/main" id="{25B8A95B-89D1-4AA7-A3C0-49225B832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933"/>
                <a:ext cx="7" cy="10"/>
              </a:xfrm>
              <a:custGeom>
                <a:avLst/>
                <a:gdLst>
                  <a:gd name="T0" fmla="*/ 0 w 4"/>
                  <a:gd name="T1" fmla="*/ 0 h 5"/>
                  <a:gd name="T2" fmla="*/ 12 w 4"/>
                  <a:gd name="T3" fmla="*/ 40 h 5"/>
                  <a:gd name="T4" fmla="*/ 0 w 4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2"/>
                      <a:pt x="0" y="4"/>
                      <a:pt x="2" y="5"/>
                    </a:cubicBezTo>
                    <a:cubicBezTo>
                      <a:pt x="4" y="2"/>
                      <a:pt x="3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89" name="Freeform 3518">
                <a:extLst>
                  <a:ext uri="{FF2B5EF4-FFF2-40B4-BE49-F238E27FC236}">
                    <a16:creationId xmlns:a16="http://schemas.microsoft.com/office/drawing/2014/main" id="{60E9AFA1-06E9-40D4-A50E-84F5FFD84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868"/>
                <a:ext cx="6" cy="8"/>
              </a:xfrm>
              <a:custGeom>
                <a:avLst/>
                <a:gdLst>
                  <a:gd name="T0" fmla="*/ 8 w 3"/>
                  <a:gd name="T1" fmla="*/ 8 h 4"/>
                  <a:gd name="T2" fmla="*/ 8 w 3"/>
                  <a:gd name="T3" fmla="*/ 32 h 4"/>
                  <a:gd name="T4" fmla="*/ 24 w 3"/>
                  <a:gd name="T5" fmla="*/ 8 h 4"/>
                  <a:gd name="T6" fmla="*/ 8 w 3"/>
                  <a:gd name="T7" fmla="*/ 0 h 4"/>
                  <a:gd name="T8" fmla="*/ 8 w 3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0" y="2"/>
                      <a:pt x="1" y="3"/>
                      <a:pt x="1" y="4"/>
                    </a:cubicBezTo>
                    <a:cubicBezTo>
                      <a:pt x="3" y="2"/>
                      <a:pt x="3" y="3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0" name="Freeform 3519">
                <a:extLst>
                  <a:ext uri="{FF2B5EF4-FFF2-40B4-BE49-F238E27FC236}">
                    <a16:creationId xmlns:a16="http://schemas.microsoft.com/office/drawing/2014/main" id="{4062B7D3-8538-43E5-AACF-739DC6180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1852"/>
                <a:ext cx="9" cy="6"/>
              </a:xfrm>
              <a:custGeom>
                <a:avLst/>
                <a:gdLst>
                  <a:gd name="T0" fmla="*/ 13 w 5"/>
                  <a:gd name="T1" fmla="*/ 24 h 3"/>
                  <a:gd name="T2" fmla="*/ 7 w 5"/>
                  <a:gd name="T3" fmla="*/ 0 h 3"/>
                  <a:gd name="T4" fmla="*/ 29 w 5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3" y="0"/>
                      <a:pt x="3" y="1"/>
                      <a:pt x="5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1" name="Freeform 3520">
                <a:extLst>
                  <a:ext uri="{FF2B5EF4-FFF2-40B4-BE49-F238E27FC236}">
                    <a16:creationId xmlns:a16="http://schemas.microsoft.com/office/drawing/2014/main" id="{E4A5E715-898E-4B44-9FE8-145544FF7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909"/>
                <a:ext cx="9" cy="10"/>
              </a:xfrm>
              <a:custGeom>
                <a:avLst/>
                <a:gdLst>
                  <a:gd name="T0" fmla="*/ 7 w 5"/>
                  <a:gd name="T1" fmla="*/ 0 h 5"/>
                  <a:gd name="T2" fmla="*/ 7 w 5"/>
                  <a:gd name="T3" fmla="*/ 40 h 5"/>
                  <a:gd name="T4" fmla="*/ 13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5" y="4"/>
                      <a:pt x="4" y="2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2" name="Freeform 3521">
                <a:extLst>
                  <a:ext uri="{FF2B5EF4-FFF2-40B4-BE49-F238E27FC236}">
                    <a16:creationId xmlns:a16="http://schemas.microsoft.com/office/drawing/2014/main" id="{398D18D0-13F6-4EBC-A27C-BE80D875A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964"/>
                <a:ext cx="8" cy="8"/>
              </a:xfrm>
              <a:custGeom>
                <a:avLst/>
                <a:gdLst>
                  <a:gd name="T0" fmla="*/ 0 w 4"/>
                  <a:gd name="T1" fmla="*/ 8 h 4"/>
                  <a:gd name="T2" fmla="*/ 24 w 4"/>
                  <a:gd name="T3" fmla="*/ 32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3"/>
                      <a:pt x="0" y="4"/>
                      <a:pt x="3" y="4"/>
                    </a:cubicBezTo>
                    <a:cubicBezTo>
                      <a:pt x="4" y="1"/>
                      <a:pt x="2" y="2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3" name="Freeform 3522">
                <a:extLst>
                  <a:ext uri="{FF2B5EF4-FFF2-40B4-BE49-F238E27FC236}">
                    <a16:creationId xmlns:a16="http://schemas.microsoft.com/office/drawing/2014/main" id="{34D22653-A647-4F33-B09B-F42A04204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068"/>
                <a:ext cx="11" cy="12"/>
              </a:xfrm>
              <a:custGeom>
                <a:avLst/>
                <a:gdLst>
                  <a:gd name="T0" fmla="*/ 13 w 6"/>
                  <a:gd name="T1" fmla="*/ 24 h 6"/>
                  <a:gd name="T2" fmla="*/ 13 w 6"/>
                  <a:gd name="T3" fmla="*/ 48 h 6"/>
                  <a:gd name="T4" fmla="*/ 20 w 6"/>
                  <a:gd name="T5" fmla="*/ 0 h 6"/>
                  <a:gd name="T6" fmla="*/ 0 w 6"/>
                  <a:gd name="T7" fmla="*/ 4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2" y="3"/>
                    </a:moveTo>
                    <a:cubicBezTo>
                      <a:pt x="2" y="4"/>
                      <a:pt x="2" y="5"/>
                      <a:pt x="2" y="6"/>
                    </a:cubicBezTo>
                    <a:cubicBezTo>
                      <a:pt x="6" y="5"/>
                      <a:pt x="6" y="2"/>
                      <a:pt x="3" y="0"/>
                    </a:cubicBezTo>
                    <a:cubicBezTo>
                      <a:pt x="1" y="1"/>
                      <a:pt x="0" y="2"/>
                      <a:pt x="0" y="5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4" name="Freeform 3523">
                <a:extLst>
                  <a:ext uri="{FF2B5EF4-FFF2-40B4-BE49-F238E27FC236}">
                    <a16:creationId xmlns:a16="http://schemas.microsoft.com/office/drawing/2014/main" id="{84B0E5F7-4B30-4C4A-8BD4-118C41C9A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141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3"/>
                      <a:pt x="2" y="2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5" name="Freeform 3524">
                <a:extLst>
                  <a:ext uri="{FF2B5EF4-FFF2-40B4-BE49-F238E27FC236}">
                    <a16:creationId xmlns:a16="http://schemas.microsoft.com/office/drawing/2014/main" id="{04055602-C32F-4BED-B6CB-192F64A3F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202"/>
                <a:ext cx="15" cy="15"/>
              </a:xfrm>
              <a:custGeom>
                <a:avLst/>
                <a:gdLst>
                  <a:gd name="T0" fmla="*/ 21 w 8"/>
                  <a:gd name="T1" fmla="*/ 39 h 8"/>
                  <a:gd name="T2" fmla="*/ 8 w 8"/>
                  <a:gd name="T3" fmla="*/ 0 h 8"/>
                  <a:gd name="T4" fmla="*/ 0 w 8"/>
                  <a:gd name="T5" fmla="*/ 1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3" y="6"/>
                    </a:moveTo>
                    <a:cubicBezTo>
                      <a:pt x="1" y="4"/>
                      <a:pt x="1" y="2"/>
                      <a:pt x="1" y="0"/>
                    </a:cubicBezTo>
                    <a:cubicBezTo>
                      <a:pt x="8" y="0"/>
                      <a:pt x="1" y="8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6" name="Freeform 3525">
                <a:extLst>
                  <a:ext uri="{FF2B5EF4-FFF2-40B4-BE49-F238E27FC236}">
                    <a16:creationId xmlns:a16="http://schemas.microsoft.com/office/drawing/2014/main" id="{D08EC859-3D8C-42A4-9358-6E4D0F723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266"/>
                <a:ext cx="3" cy="10"/>
              </a:xfrm>
              <a:custGeom>
                <a:avLst/>
                <a:gdLst>
                  <a:gd name="T0" fmla="*/ 8 w 2"/>
                  <a:gd name="T1" fmla="*/ 40 h 5"/>
                  <a:gd name="T2" fmla="*/ 8 w 2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0" y="3"/>
                      <a:pt x="0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7" name="Freeform 3526">
                <a:extLst>
                  <a:ext uri="{FF2B5EF4-FFF2-40B4-BE49-F238E27FC236}">
                    <a16:creationId xmlns:a16="http://schemas.microsoft.com/office/drawing/2014/main" id="{BE5A64FA-1131-4049-ACE8-8B7AF18A1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253"/>
                <a:ext cx="11" cy="6"/>
              </a:xfrm>
              <a:custGeom>
                <a:avLst/>
                <a:gdLst>
                  <a:gd name="T0" fmla="*/ 37 w 6"/>
                  <a:gd name="T1" fmla="*/ 24 h 3"/>
                  <a:gd name="T2" fmla="*/ 13 w 6"/>
                  <a:gd name="T3" fmla="*/ 0 h 3"/>
                  <a:gd name="T4" fmla="*/ 7 w 6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1"/>
                      <a:pt x="4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8" name="Freeform 3527">
                <a:extLst>
                  <a:ext uri="{FF2B5EF4-FFF2-40B4-BE49-F238E27FC236}">
                    <a16:creationId xmlns:a16="http://schemas.microsoft.com/office/drawing/2014/main" id="{BB977B58-7637-4E9F-9134-F91746138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312"/>
                <a:ext cx="3" cy="6"/>
              </a:xfrm>
              <a:custGeom>
                <a:avLst/>
                <a:gdLst>
                  <a:gd name="T0" fmla="*/ 5 w 2"/>
                  <a:gd name="T1" fmla="*/ 24 h 3"/>
                  <a:gd name="T2" fmla="*/ 0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99" name="Freeform 3528">
                <a:extLst>
                  <a:ext uri="{FF2B5EF4-FFF2-40B4-BE49-F238E27FC236}">
                    <a16:creationId xmlns:a16="http://schemas.microsoft.com/office/drawing/2014/main" id="{157FFB03-D948-40B2-BEF3-B455CA876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247"/>
                <a:ext cx="4" cy="10"/>
              </a:xfrm>
              <a:custGeom>
                <a:avLst/>
                <a:gdLst>
                  <a:gd name="T0" fmla="*/ 8 w 2"/>
                  <a:gd name="T1" fmla="*/ 40 h 5"/>
                  <a:gd name="T2" fmla="*/ 0 w 2"/>
                  <a:gd name="T3" fmla="*/ 8 h 5"/>
                  <a:gd name="T4" fmla="*/ 16 w 2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1" y="5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0" name="Freeform 3529">
                <a:extLst>
                  <a:ext uri="{FF2B5EF4-FFF2-40B4-BE49-F238E27FC236}">
                    <a16:creationId xmlns:a16="http://schemas.microsoft.com/office/drawing/2014/main" id="{A6259F9A-E7A8-460B-8C34-D2A89862E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294"/>
                <a:ext cx="8" cy="6"/>
              </a:xfrm>
              <a:custGeom>
                <a:avLst/>
                <a:gdLst>
                  <a:gd name="T0" fmla="*/ 16 w 4"/>
                  <a:gd name="T1" fmla="*/ 24 h 3"/>
                  <a:gd name="T2" fmla="*/ 0 w 4"/>
                  <a:gd name="T3" fmla="*/ 8 h 3"/>
                  <a:gd name="T4" fmla="*/ 32 w 4"/>
                  <a:gd name="T5" fmla="*/ 16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2" y="0"/>
                      <a:pt x="2" y="1"/>
                      <a:pt x="4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1" name="Freeform 3530">
                <a:extLst>
                  <a:ext uri="{FF2B5EF4-FFF2-40B4-BE49-F238E27FC236}">
                    <a16:creationId xmlns:a16="http://schemas.microsoft.com/office/drawing/2014/main" id="{B809D457-50F4-4E7F-8BA4-7B3A89304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2223"/>
                <a:ext cx="6" cy="8"/>
              </a:xfrm>
              <a:custGeom>
                <a:avLst/>
                <a:gdLst>
                  <a:gd name="T0" fmla="*/ 24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0" y="4"/>
                      <a:pt x="0" y="2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2" name="Freeform 3531">
                <a:extLst>
                  <a:ext uri="{FF2B5EF4-FFF2-40B4-BE49-F238E27FC236}">
                    <a16:creationId xmlns:a16="http://schemas.microsoft.com/office/drawing/2014/main" id="{AB43FB3D-E1A1-4EC5-99E8-A3C437604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178"/>
                <a:ext cx="6" cy="6"/>
              </a:xfrm>
              <a:custGeom>
                <a:avLst/>
                <a:gdLst>
                  <a:gd name="T0" fmla="*/ 16 w 3"/>
                  <a:gd name="T1" fmla="*/ 24 h 3"/>
                  <a:gd name="T2" fmla="*/ 0 w 3"/>
                  <a:gd name="T3" fmla="*/ 16 h 3"/>
                  <a:gd name="T4" fmla="*/ 24 w 3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2" y="0"/>
                      <a:pt x="2" y="2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3" name="Freeform 3532">
                <a:extLst>
                  <a:ext uri="{FF2B5EF4-FFF2-40B4-BE49-F238E27FC236}">
                    <a16:creationId xmlns:a16="http://schemas.microsoft.com/office/drawing/2014/main" id="{77E4E805-6D97-4B9A-BD05-C16B5896E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306"/>
                <a:ext cx="3" cy="6"/>
              </a:xfrm>
              <a:custGeom>
                <a:avLst/>
                <a:gdLst>
                  <a:gd name="T0" fmla="*/ 0 w 2"/>
                  <a:gd name="T1" fmla="*/ 24 h 3"/>
                  <a:gd name="T2" fmla="*/ 0 w 2"/>
                  <a:gd name="T3" fmla="*/ 8 h 3"/>
                  <a:gd name="T4" fmla="*/ 8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4" name="Freeform 3533">
                <a:extLst>
                  <a:ext uri="{FF2B5EF4-FFF2-40B4-BE49-F238E27FC236}">
                    <a16:creationId xmlns:a16="http://schemas.microsoft.com/office/drawing/2014/main" id="{63016807-7996-4F30-BEC2-AC6263F1D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1" y="150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5" name="Freeform 3534">
                <a:extLst>
                  <a:ext uri="{FF2B5EF4-FFF2-40B4-BE49-F238E27FC236}">
                    <a16:creationId xmlns:a16="http://schemas.microsoft.com/office/drawing/2014/main" id="{6491EC81-F176-4EE8-8962-C7473FE8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1550"/>
                <a:ext cx="3" cy="6"/>
              </a:xfrm>
              <a:custGeom>
                <a:avLst/>
                <a:gdLst>
                  <a:gd name="T0" fmla="*/ 8 w 2"/>
                  <a:gd name="T1" fmla="*/ 24 h 3"/>
                  <a:gd name="T2" fmla="*/ 0 w 2"/>
                  <a:gd name="T3" fmla="*/ 0 h 3"/>
                  <a:gd name="T4" fmla="*/ 5 w 2"/>
                  <a:gd name="T5" fmla="*/ 0 h 3"/>
                  <a:gd name="T6" fmla="*/ 0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0" y="2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6" name="Freeform 3535">
                <a:extLst>
                  <a:ext uri="{FF2B5EF4-FFF2-40B4-BE49-F238E27FC236}">
                    <a16:creationId xmlns:a16="http://schemas.microsoft.com/office/drawing/2014/main" id="{4E532C31-853B-46B7-8B6E-D643FE68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1566"/>
                <a:ext cx="3" cy="5"/>
              </a:xfrm>
              <a:custGeom>
                <a:avLst/>
                <a:gdLst>
                  <a:gd name="T0" fmla="*/ 8 w 2"/>
                  <a:gd name="T1" fmla="*/ 5 h 3"/>
                  <a:gd name="T2" fmla="*/ 0 w 2"/>
                  <a:gd name="T3" fmla="*/ 0 h 3"/>
                  <a:gd name="T4" fmla="*/ 0 w 2"/>
                  <a:gd name="T5" fmla="*/ 13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1"/>
                      <a:pt x="0" y="2"/>
                      <a:pt x="0" y="0"/>
                    </a:cubicBezTo>
                    <a:cubicBezTo>
                      <a:pt x="2" y="2"/>
                      <a:pt x="1" y="2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7" name="Freeform 3536">
                <a:extLst>
                  <a:ext uri="{FF2B5EF4-FFF2-40B4-BE49-F238E27FC236}">
                    <a16:creationId xmlns:a16="http://schemas.microsoft.com/office/drawing/2014/main" id="{74E1E457-D9F3-4B14-A5C7-B9BCB7912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1607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8" name="Freeform 3537">
                <a:extLst>
                  <a:ext uri="{FF2B5EF4-FFF2-40B4-BE49-F238E27FC236}">
                    <a16:creationId xmlns:a16="http://schemas.microsoft.com/office/drawing/2014/main" id="{B978F058-1DEB-4165-977A-EAE247B6A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642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16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1"/>
                      <a:pt x="2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09" name="Freeform 3538">
                <a:extLst>
                  <a:ext uri="{FF2B5EF4-FFF2-40B4-BE49-F238E27FC236}">
                    <a16:creationId xmlns:a16="http://schemas.microsoft.com/office/drawing/2014/main" id="{62127F97-3B9F-4928-8B39-C213EAB74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167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0" name="Freeform 3539">
                <a:extLst>
                  <a:ext uri="{FF2B5EF4-FFF2-40B4-BE49-F238E27FC236}">
                    <a16:creationId xmlns:a16="http://schemas.microsoft.com/office/drawing/2014/main" id="{ECDCD318-36A2-44B4-BF48-D8651A3E0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391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1" name="Freeform 3540">
                <a:extLst>
                  <a:ext uri="{FF2B5EF4-FFF2-40B4-BE49-F238E27FC236}">
                    <a16:creationId xmlns:a16="http://schemas.microsoft.com/office/drawing/2014/main" id="{BC43EFF2-50D4-44FF-889C-0DAAF7E66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348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16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2" name="Freeform 3541">
                <a:extLst>
                  <a:ext uri="{FF2B5EF4-FFF2-40B4-BE49-F238E27FC236}">
                    <a16:creationId xmlns:a16="http://schemas.microsoft.com/office/drawing/2014/main" id="{3D95A8D7-8C06-4A5A-9502-9B11D2D2A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407"/>
                <a:ext cx="3" cy="3"/>
              </a:xfrm>
              <a:custGeom>
                <a:avLst/>
                <a:gdLst>
                  <a:gd name="T0" fmla="*/ 5 w 2"/>
                  <a:gd name="T1" fmla="*/ 5 h 2"/>
                  <a:gd name="T2" fmla="*/ 5 w 2"/>
                  <a:gd name="T3" fmla="*/ 8 h 2"/>
                  <a:gd name="T4" fmla="*/ 5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3" name="Freeform 3542">
                <a:extLst>
                  <a:ext uri="{FF2B5EF4-FFF2-40B4-BE49-F238E27FC236}">
                    <a16:creationId xmlns:a16="http://schemas.microsoft.com/office/drawing/2014/main" id="{E3ED7030-A4C6-430E-990A-FE648427E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1463"/>
                <a:ext cx="6" cy="4"/>
              </a:xfrm>
              <a:custGeom>
                <a:avLst/>
                <a:gdLst>
                  <a:gd name="T0" fmla="*/ 8 w 3"/>
                  <a:gd name="T1" fmla="*/ 8 h 2"/>
                  <a:gd name="T2" fmla="*/ 8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4" name="Freeform 3543">
                <a:extLst>
                  <a:ext uri="{FF2B5EF4-FFF2-40B4-BE49-F238E27FC236}">
                    <a16:creationId xmlns:a16="http://schemas.microsoft.com/office/drawing/2014/main" id="{87CA8C89-1F53-4765-87D2-67681BF3B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1430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5" name="Freeform 3544">
                <a:extLst>
                  <a:ext uri="{FF2B5EF4-FFF2-40B4-BE49-F238E27FC236}">
                    <a16:creationId xmlns:a16="http://schemas.microsoft.com/office/drawing/2014/main" id="{3BC97DDE-F7D5-4039-8DD7-76D90151A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1568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8 w 1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6" name="Freeform 3545">
                <a:extLst>
                  <a:ext uri="{FF2B5EF4-FFF2-40B4-BE49-F238E27FC236}">
                    <a16:creationId xmlns:a16="http://schemas.microsoft.com/office/drawing/2014/main" id="{E387017F-0BD5-455E-B769-BCC1F7652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619"/>
                <a:ext cx="4" cy="5"/>
              </a:xfrm>
              <a:custGeom>
                <a:avLst/>
                <a:gdLst>
                  <a:gd name="T0" fmla="*/ 8 w 2"/>
                  <a:gd name="T1" fmla="*/ 5 h 3"/>
                  <a:gd name="T2" fmla="*/ 8 w 2"/>
                  <a:gd name="T3" fmla="*/ 8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7" name="Freeform 3546">
                <a:extLst>
                  <a:ext uri="{FF2B5EF4-FFF2-40B4-BE49-F238E27FC236}">
                    <a16:creationId xmlns:a16="http://schemas.microsoft.com/office/drawing/2014/main" id="{ACA345C4-618F-46EB-8C13-E3251E72B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634"/>
                <a:ext cx="3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8" name="Freeform 3547">
                <a:extLst>
                  <a:ext uri="{FF2B5EF4-FFF2-40B4-BE49-F238E27FC236}">
                    <a16:creationId xmlns:a16="http://schemas.microsoft.com/office/drawing/2014/main" id="{784C055D-6724-4277-81D3-10998B788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150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19" name="Freeform 3548">
                <a:extLst>
                  <a:ext uri="{FF2B5EF4-FFF2-40B4-BE49-F238E27FC236}">
                    <a16:creationId xmlns:a16="http://schemas.microsoft.com/office/drawing/2014/main" id="{BFD3E97F-5FC2-4E8F-B348-5E51D4043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1481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0" name="Freeform 3549">
                <a:extLst>
                  <a:ext uri="{FF2B5EF4-FFF2-40B4-BE49-F238E27FC236}">
                    <a16:creationId xmlns:a16="http://schemas.microsoft.com/office/drawing/2014/main" id="{B31FAADE-8186-4B3D-B01D-0D58C6E1C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422"/>
                <a:ext cx="5" cy="4"/>
              </a:xfrm>
              <a:custGeom>
                <a:avLst/>
                <a:gdLst>
                  <a:gd name="T0" fmla="*/ 5 w 3"/>
                  <a:gd name="T1" fmla="*/ 8 h 2"/>
                  <a:gd name="T2" fmla="*/ 5 w 3"/>
                  <a:gd name="T3" fmla="*/ 16 h 2"/>
                  <a:gd name="T4" fmla="*/ 5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1" y="0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1" name="Freeform 3550">
                <a:extLst>
                  <a:ext uri="{FF2B5EF4-FFF2-40B4-BE49-F238E27FC236}">
                    <a16:creationId xmlns:a16="http://schemas.microsoft.com/office/drawing/2014/main" id="{01927147-32EE-42B1-8111-EB6AB6815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469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2" name="Freeform 3551">
                <a:extLst>
                  <a:ext uri="{FF2B5EF4-FFF2-40B4-BE49-F238E27FC236}">
                    <a16:creationId xmlns:a16="http://schemas.microsoft.com/office/drawing/2014/main" id="{6EBC169E-5BD2-4910-B925-34CB7990A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489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0"/>
                      <a:pt x="0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3" name="Freeform 3552">
                <a:extLst>
                  <a:ext uri="{FF2B5EF4-FFF2-40B4-BE49-F238E27FC236}">
                    <a16:creationId xmlns:a16="http://schemas.microsoft.com/office/drawing/2014/main" id="{8EA7CA9D-FE8E-48BC-B2E5-DDB33922D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483"/>
                <a:ext cx="6" cy="4"/>
              </a:xfrm>
              <a:custGeom>
                <a:avLst/>
                <a:gdLst>
                  <a:gd name="T0" fmla="*/ 8 w 3"/>
                  <a:gd name="T1" fmla="*/ 8 h 2"/>
                  <a:gd name="T2" fmla="*/ 8 w 3"/>
                  <a:gd name="T3" fmla="*/ 16 h 2"/>
                  <a:gd name="T4" fmla="*/ 8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4" name="Freeform 3553">
                <a:extLst>
                  <a:ext uri="{FF2B5EF4-FFF2-40B4-BE49-F238E27FC236}">
                    <a16:creationId xmlns:a16="http://schemas.microsoft.com/office/drawing/2014/main" id="{6E53AC08-381A-4537-9DFA-D7AB56CA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1536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5" name="Freeform 3554">
                <a:extLst>
                  <a:ext uri="{FF2B5EF4-FFF2-40B4-BE49-F238E27FC236}">
                    <a16:creationId xmlns:a16="http://schemas.microsoft.com/office/drawing/2014/main" id="{B6F6DCF4-00FD-4377-9FA4-CB82EBD85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532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0 w 2"/>
                  <a:gd name="T3" fmla="*/ 8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2"/>
                      <a:pt x="0" y="1"/>
                    </a:cubicBezTo>
                    <a:cubicBezTo>
                      <a:pt x="2" y="0"/>
                      <a:pt x="0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6" name="Freeform 3555">
                <a:extLst>
                  <a:ext uri="{FF2B5EF4-FFF2-40B4-BE49-F238E27FC236}">
                    <a16:creationId xmlns:a16="http://schemas.microsoft.com/office/drawing/2014/main" id="{19331387-3FFF-44A0-AED2-6B18A4034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605"/>
                <a:ext cx="5" cy="4"/>
              </a:xfrm>
              <a:custGeom>
                <a:avLst/>
                <a:gdLst>
                  <a:gd name="T0" fmla="*/ 5 w 3"/>
                  <a:gd name="T1" fmla="*/ 8 h 2"/>
                  <a:gd name="T2" fmla="*/ 5 w 3"/>
                  <a:gd name="T3" fmla="*/ 16 h 2"/>
                  <a:gd name="T4" fmla="*/ 5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7" name="Freeform 3556">
                <a:extLst>
                  <a:ext uri="{FF2B5EF4-FFF2-40B4-BE49-F238E27FC236}">
                    <a16:creationId xmlns:a16="http://schemas.microsoft.com/office/drawing/2014/main" id="{016D9307-2118-4B0C-8079-E96B72583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626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16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8" name="Freeform 3557">
                <a:extLst>
                  <a:ext uri="{FF2B5EF4-FFF2-40B4-BE49-F238E27FC236}">
                    <a16:creationId xmlns:a16="http://schemas.microsoft.com/office/drawing/2014/main" id="{9D09B983-E1D0-4383-B540-A294D251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552"/>
                <a:ext cx="5" cy="4"/>
              </a:xfrm>
              <a:custGeom>
                <a:avLst/>
                <a:gdLst>
                  <a:gd name="T0" fmla="*/ 5 w 3"/>
                  <a:gd name="T1" fmla="*/ 8 h 2"/>
                  <a:gd name="T2" fmla="*/ 5 w 3"/>
                  <a:gd name="T3" fmla="*/ 16 h 2"/>
                  <a:gd name="T4" fmla="*/ 5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3" y="0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29" name="Freeform 3558">
                <a:extLst>
                  <a:ext uri="{FF2B5EF4-FFF2-40B4-BE49-F238E27FC236}">
                    <a16:creationId xmlns:a16="http://schemas.microsoft.com/office/drawing/2014/main" id="{70491C9C-118F-48CF-B88F-940EF6C35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9" y="135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8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2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0" name="Freeform 3559">
                <a:extLst>
                  <a:ext uri="{FF2B5EF4-FFF2-40B4-BE49-F238E27FC236}">
                    <a16:creationId xmlns:a16="http://schemas.microsoft.com/office/drawing/2014/main" id="{4578757C-A629-49E4-A62D-F049426D3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42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1" name="Freeform 3560">
                <a:extLst>
                  <a:ext uri="{FF2B5EF4-FFF2-40B4-BE49-F238E27FC236}">
                    <a16:creationId xmlns:a16="http://schemas.microsoft.com/office/drawing/2014/main" id="{B2354659-6498-4951-9DE9-DBF2E27FF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454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2" name="Freeform 3561">
                <a:extLst>
                  <a:ext uri="{FF2B5EF4-FFF2-40B4-BE49-F238E27FC236}">
                    <a16:creationId xmlns:a16="http://schemas.microsoft.com/office/drawing/2014/main" id="{A3713044-650F-483F-971F-8F80BD477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1446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3" name="Freeform 3562">
                <a:extLst>
                  <a:ext uri="{FF2B5EF4-FFF2-40B4-BE49-F238E27FC236}">
                    <a16:creationId xmlns:a16="http://schemas.microsoft.com/office/drawing/2014/main" id="{D7CC8A33-6AF2-44EA-BF33-322B02DDD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355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4" name="Freeform 3563">
                <a:extLst>
                  <a:ext uri="{FF2B5EF4-FFF2-40B4-BE49-F238E27FC236}">
                    <a16:creationId xmlns:a16="http://schemas.microsoft.com/office/drawing/2014/main" id="{E71EB04C-6541-4D8F-9E8A-4D3086E19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403"/>
                <a:ext cx="2" cy="1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5" name="Freeform 3564">
                <a:extLst>
                  <a:ext uri="{FF2B5EF4-FFF2-40B4-BE49-F238E27FC236}">
                    <a16:creationId xmlns:a16="http://schemas.microsoft.com/office/drawing/2014/main" id="{D16356CC-347E-4718-9466-02CE37AED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46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6" name="Freeform 3565">
                <a:extLst>
                  <a:ext uri="{FF2B5EF4-FFF2-40B4-BE49-F238E27FC236}">
                    <a16:creationId xmlns:a16="http://schemas.microsoft.com/office/drawing/2014/main" id="{CA63838D-7BDD-4CC7-BC49-48F86EAAC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361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7" name="Freeform 3566">
                <a:extLst>
                  <a:ext uri="{FF2B5EF4-FFF2-40B4-BE49-F238E27FC236}">
                    <a16:creationId xmlns:a16="http://schemas.microsoft.com/office/drawing/2014/main" id="{2D0F72FD-5222-48FF-87A8-3E16C52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1599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8" name="Freeform 3567">
                <a:extLst>
                  <a:ext uri="{FF2B5EF4-FFF2-40B4-BE49-F238E27FC236}">
                    <a16:creationId xmlns:a16="http://schemas.microsoft.com/office/drawing/2014/main" id="{035F480A-467F-4049-B092-BE92E31DB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727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39" name="Freeform 3568">
                <a:extLst>
                  <a:ext uri="{FF2B5EF4-FFF2-40B4-BE49-F238E27FC236}">
                    <a16:creationId xmlns:a16="http://schemas.microsoft.com/office/drawing/2014/main" id="{552D1E2B-6347-4A65-AA95-A96B6AF2B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77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0" name="Freeform 3569">
                <a:extLst>
                  <a:ext uri="{FF2B5EF4-FFF2-40B4-BE49-F238E27FC236}">
                    <a16:creationId xmlns:a16="http://schemas.microsoft.com/office/drawing/2014/main" id="{3BDC02CC-4666-4BCE-BF1B-3C4A099AD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82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1" name="Freeform 3570">
                <a:extLst>
                  <a:ext uri="{FF2B5EF4-FFF2-40B4-BE49-F238E27FC236}">
                    <a16:creationId xmlns:a16="http://schemas.microsoft.com/office/drawing/2014/main" id="{6BFB8281-E0EE-47CF-8264-6A6F42C51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913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2" name="Freeform 3571">
                <a:extLst>
                  <a:ext uri="{FF2B5EF4-FFF2-40B4-BE49-F238E27FC236}">
                    <a16:creationId xmlns:a16="http://schemas.microsoft.com/office/drawing/2014/main" id="{3A0DEF4D-AA2F-4BF0-99FF-6A3D824C5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99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3" name="Freeform 3572">
                <a:extLst>
                  <a:ext uri="{FF2B5EF4-FFF2-40B4-BE49-F238E27FC236}">
                    <a16:creationId xmlns:a16="http://schemas.microsoft.com/office/drawing/2014/main" id="{E4AE0DAD-498F-4FF9-B6EF-828C7660C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01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4" name="Freeform 3573">
                <a:extLst>
                  <a:ext uri="{FF2B5EF4-FFF2-40B4-BE49-F238E27FC236}">
                    <a16:creationId xmlns:a16="http://schemas.microsoft.com/office/drawing/2014/main" id="{2AFEF8D9-71CD-4F40-832C-54BB7D7AA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06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5" name="Freeform 3574">
                <a:extLst>
                  <a:ext uri="{FF2B5EF4-FFF2-40B4-BE49-F238E27FC236}">
                    <a16:creationId xmlns:a16="http://schemas.microsoft.com/office/drawing/2014/main" id="{A2AC7EFE-B1F3-407A-9D83-51AED13A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086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8 h 2"/>
                  <a:gd name="T4" fmla="*/ 1 w 1"/>
                  <a:gd name="T5" fmla="*/ 0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1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6" name="Freeform 3575">
                <a:extLst>
                  <a:ext uri="{FF2B5EF4-FFF2-40B4-BE49-F238E27FC236}">
                    <a16:creationId xmlns:a16="http://schemas.microsoft.com/office/drawing/2014/main" id="{8C2C4967-DE6F-4559-835A-93C36CBA1A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213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w 1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7" name="Freeform 3576">
                <a:extLst>
                  <a:ext uri="{FF2B5EF4-FFF2-40B4-BE49-F238E27FC236}">
                    <a16:creationId xmlns:a16="http://schemas.microsoft.com/office/drawing/2014/main" id="{274906C0-8E50-47F4-9D53-7FB312394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151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8" name="Freeform 3577">
                <a:extLst>
                  <a:ext uri="{FF2B5EF4-FFF2-40B4-BE49-F238E27FC236}">
                    <a16:creationId xmlns:a16="http://schemas.microsoft.com/office/drawing/2014/main" id="{1071D682-CE10-48A6-B4C6-2C8126595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218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8 w 2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49" name="Freeform 3578">
                <a:extLst>
                  <a:ext uri="{FF2B5EF4-FFF2-40B4-BE49-F238E27FC236}">
                    <a16:creationId xmlns:a16="http://schemas.microsoft.com/office/drawing/2014/main" id="{7EE2AFA3-4F02-438F-BE7C-16AD7D711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2263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0" name="Freeform 3579">
                <a:extLst>
                  <a:ext uri="{FF2B5EF4-FFF2-40B4-BE49-F238E27FC236}">
                    <a16:creationId xmlns:a16="http://schemas.microsoft.com/office/drawing/2014/main" id="{5EBC4A51-5E0B-4541-BC7B-EAD763D7A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274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1" name="Freeform 3580">
                <a:extLst>
                  <a:ext uri="{FF2B5EF4-FFF2-40B4-BE49-F238E27FC236}">
                    <a16:creationId xmlns:a16="http://schemas.microsoft.com/office/drawing/2014/main" id="{267CE34A-805F-4956-807E-10512C03C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28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2" name="Freeform 3581">
                <a:extLst>
                  <a:ext uri="{FF2B5EF4-FFF2-40B4-BE49-F238E27FC236}">
                    <a16:creationId xmlns:a16="http://schemas.microsoft.com/office/drawing/2014/main" id="{1743742F-3564-4350-AB39-35BC7A10C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223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3" name="Freeform 3582">
                <a:extLst>
                  <a:ext uri="{FF2B5EF4-FFF2-40B4-BE49-F238E27FC236}">
                    <a16:creationId xmlns:a16="http://schemas.microsoft.com/office/drawing/2014/main" id="{AFB2B922-37C4-49BF-84B1-ABC002E21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227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4" name="Freeform 3583">
                <a:extLst>
                  <a:ext uri="{FF2B5EF4-FFF2-40B4-BE49-F238E27FC236}">
                    <a16:creationId xmlns:a16="http://schemas.microsoft.com/office/drawing/2014/main" id="{9B9BF315-18C6-4F07-876B-C0B837DCB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28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5" name="Freeform 3584">
                <a:extLst>
                  <a:ext uri="{FF2B5EF4-FFF2-40B4-BE49-F238E27FC236}">
                    <a16:creationId xmlns:a16="http://schemas.microsoft.com/office/drawing/2014/main" id="{1D53FF34-6DA9-407A-AED0-BC3F82200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26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6" name="Freeform 3585">
                <a:extLst>
                  <a:ext uri="{FF2B5EF4-FFF2-40B4-BE49-F238E27FC236}">
                    <a16:creationId xmlns:a16="http://schemas.microsoft.com/office/drawing/2014/main" id="{0CB01D8A-D80D-426B-B095-1F6FD7D3E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2290"/>
                <a:ext cx="3" cy="2"/>
              </a:xfrm>
              <a:custGeom>
                <a:avLst/>
                <a:gdLst>
                  <a:gd name="T0" fmla="*/ 5 w 2"/>
                  <a:gd name="T1" fmla="*/ 0 h 1"/>
                  <a:gd name="T2" fmla="*/ 0 w 2"/>
                  <a:gd name="T3" fmla="*/ 0 h 1"/>
                  <a:gd name="T4" fmla="*/ 5 w 2"/>
                  <a:gd name="T5" fmla="*/ 8 h 1"/>
                  <a:gd name="T6" fmla="*/ 5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7" name="Freeform 3586">
                <a:extLst>
                  <a:ext uri="{FF2B5EF4-FFF2-40B4-BE49-F238E27FC236}">
                    <a16:creationId xmlns:a16="http://schemas.microsoft.com/office/drawing/2014/main" id="{D6E85497-D24D-4766-A025-11B81980C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257"/>
                <a:ext cx="4" cy="4"/>
              </a:xfrm>
              <a:custGeom>
                <a:avLst/>
                <a:gdLst>
                  <a:gd name="T0" fmla="*/ 8 w 2"/>
                  <a:gd name="T1" fmla="*/ 8 h 2"/>
                  <a:gd name="T2" fmla="*/ 8 w 2"/>
                  <a:gd name="T3" fmla="*/ 0 h 2"/>
                  <a:gd name="T4" fmla="*/ 16 w 2"/>
                  <a:gd name="T5" fmla="*/ 8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8" name="Freeform 3587">
                <a:extLst>
                  <a:ext uri="{FF2B5EF4-FFF2-40B4-BE49-F238E27FC236}">
                    <a16:creationId xmlns:a16="http://schemas.microsoft.com/office/drawing/2014/main" id="{D89E8469-41AC-4B7B-9CCA-0B5DC591D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243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2"/>
                      <a:pt x="2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59" name="Freeform 3588">
                <a:extLst>
                  <a:ext uri="{FF2B5EF4-FFF2-40B4-BE49-F238E27FC236}">
                    <a16:creationId xmlns:a16="http://schemas.microsoft.com/office/drawing/2014/main" id="{C9C3577E-9EE2-4023-B937-1DE8D11EC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2286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0" name="Freeform 3589">
                <a:extLst>
                  <a:ext uri="{FF2B5EF4-FFF2-40B4-BE49-F238E27FC236}">
                    <a16:creationId xmlns:a16="http://schemas.microsoft.com/office/drawing/2014/main" id="{C3A29F19-D094-4E55-9AC8-E47B6DBB3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2178"/>
                <a:ext cx="3" cy="2"/>
              </a:xfrm>
              <a:custGeom>
                <a:avLst/>
                <a:gdLst>
                  <a:gd name="T0" fmla="*/ 0 w 2"/>
                  <a:gd name="T1" fmla="*/ 8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1" name="Freeform 3590">
                <a:extLst>
                  <a:ext uri="{FF2B5EF4-FFF2-40B4-BE49-F238E27FC236}">
                    <a16:creationId xmlns:a16="http://schemas.microsoft.com/office/drawing/2014/main" id="{E54B9C1B-A9F3-4182-BE26-D005471CC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2174"/>
                <a:ext cx="3" cy="2"/>
              </a:xfrm>
              <a:custGeom>
                <a:avLst/>
                <a:gdLst>
                  <a:gd name="T0" fmla="*/ 8 w 2"/>
                  <a:gd name="T1" fmla="*/ 0 h 1"/>
                  <a:gd name="T2" fmla="*/ 8 w 2"/>
                  <a:gd name="T3" fmla="*/ 8 h 1"/>
                  <a:gd name="T4" fmla="*/ 5 w 2"/>
                  <a:gd name="T5" fmla="*/ 0 h 1"/>
                  <a:gd name="T6" fmla="*/ 5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2" name="Freeform 3591">
                <a:extLst>
                  <a:ext uri="{FF2B5EF4-FFF2-40B4-BE49-F238E27FC236}">
                    <a16:creationId xmlns:a16="http://schemas.microsoft.com/office/drawing/2014/main" id="{ED303ED3-217F-43D1-8CDA-BC5808BCA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211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3" name="Freeform 3592">
                <a:extLst>
                  <a:ext uri="{FF2B5EF4-FFF2-40B4-BE49-F238E27FC236}">
                    <a16:creationId xmlns:a16="http://schemas.microsoft.com/office/drawing/2014/main" id="{6A30091F-96C4-47A4-B33D-BCD1CAA41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047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4" name="Freeform 3593">
                <a:extLst>
                  <a:ext uri="{FF2B5EF4-FFF2-40B4-BE49-F238E27FC236}">
                    <a16:creationId xmlns:a16="http://schemas.microsoft.com/office/drawing/2014/main" id="{C4E88B3F-8536-4C30-AADA-DBBAC30F2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998"/>
                <a:ext cx="2" cy="3"/>
              </a:xfrm>
              <a:custGeom>
                <a:avLst/>
                <a:gdLst>
                  <a:gd name="T0" fmla="*/ 8 w 1"/>
                  <a:gd name="T1" fmla="*/ 0 h 2"/>
                  <a:gd name="T2" fmla="*/ 0 w 1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5" name="Freeform 3594">
                <a:extLst>
                  <a:ext uri="{FF2B5EF4-FFF2-40B4-BE49-F238E27FC236}">
                    <a16:creationId xmlns:a16="http://schemas.microsoft.com/office/drawing/2014/main" id="{D4DEDCDB-0697-43C2-B118-2D2A0B07C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4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6" name="Freeform 3595">
                <a:extLst>
                  <a:ext uri="{FF2B5EF4-FFF2-40B4-BE49-F238E27FC236}">
                    <a16:creationId xmlns:a16="http://schemas.microsoft.com/office/drawing/2014/main" id="{3AE778C7-8B19-4A0A-BF88-E383BF25D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891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7" name="Freeform 3596">
                <a:extLst>
                  <a:ext uri="{FF2B5EF4-FFF2-40B4-BE49-F238E27FC236}">
                    <a16:creationId xmlns:a16="http://schemas.microsoft.com/office/drawing/2014/main" id="{D00DCF17-02CE-4AD2-9DED-C92A3F623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776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8" name="Freeform 3597">
                <a:extLst>
                  <a:ext uri="{FF2B5EF4-FFF2-40B4-BE49-F238E27FC236}">
                    <a16:creationId xmlns:a16="http://schemas.microsoft.com/office/drawing/2014/main" id="{1FE5495B-929A-46D3-B1F7-41214A1FE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79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69" name="Freeform 3598">
                <a:extLst>
                  <a:ext uri="{FF2B5EF4-FFF2-40B4-BE49-F238E27FC236}">
                    <a16:creationId xmlns:a16="http://schemas.microsoft.com/office/drawing/2014/main" id="{438D263E-F3CC-428E-8F85-6FEEE1D90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819"/>
                <a:ext cx="2" cy="4"/>
              </a:xfrm>
              <a:custGeom>
                <a:avLst/>
                <a:gdLst>
                  <a:gd name="T0" fmla="*/ 8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1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0" name="Freeform 3599">
                <a:extLst>
                  <a:ext uri="{FF2B5EF4-FFF2-40B4-BE49-F238E27FC236}">
                    <a16:creationId xmlns:a16="http://schemas.microsoft.com/office/drawing/2014/main" id="{E5D2AA4E-D997-4280-BDD6-EC73CE7DC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748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1" name="Freeform 3600">
                <a:extLst>
                  <a:ext uri="{FF2B5EF4-FFF2-40B4-BE49-F238E27FC236}">
                    <a16:creationId xmlns:a16="http://schemas.microsoft.com/office/drawing/2014/main" id="{09E69B7F-E050-43F8-9811-D95B921A3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1697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2" name="Freeform 3601">
                <a:extLst>
                  <a:ext uri="{FF2B5EF4-FFF2-40B4-BE49-F238E27FC236}">
                    <a16:creationId xmlns:a16="http://schemas.microsoft.com/office/drawing/2014/main" id="{903B54BF-A7D8-4EDE-B2B5-5064750FC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1334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3" name="Freeform 3602">
                <a:extLst>
                  <a:ext uri="{FF2B5EF4-FFF2-40B4-BE49-F238E27FC236}">
                    <a16:creationId xmlns:a16="http://schemas.microsoft.com/office/drawing/2014/main" id="{FA21D829-DF2C-436F-A752-DA1C68CD6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1279"/>
                <a:ext cx="2" cy="6"/>
              </a:xfrm>
              <a:custGeom>
                <a:avLst/>
                <a:gdLst>
                  <a:gd name="T0" fmla="*/ 8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4" name="Freeform 3603">
                <a:extLst>
                  <a:ext uri="{FF2B5EF4-FFF2-40B4-BE49-F238E27FC236}">
                    <a16:creationId xmlns:a16="http://schemas.microsoft.com/office/drawing/2014/main" id="{9CA67869-6309-45DA-A009-DFD4CA547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1261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5" name="Freeform 3604">
                <a:extLst>
                  <a:ext uri="{FF2B5EF4-FFF2-40B4-BE49-F238E27FC236}">
                    <a16:creationId xmlns:a16="http://schemas.microsoft.com/office/drawing/2014/main" id="{FFD87013-0235-47EB-B48A-22FE9E832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" y="1381"/>
                <a:ext cx="3" cy="6"/>
              </a:xfrm>
              <a:custGeom>
                <a:avLst/>
                <a:gdLst>
                  <a:gd name="T0" fmla="*/ 0 w 2"/>
                  <a:gd name="T1" fmla="*/ 8 h 3"/>
                  <a:gd name="T2" fmla="*/ 5 w 2"/>
                  <a:gd name="T3" fmla="*/ 24 h 3"/>
                  <a:gd name="T4" fmla="*/ 8 w 2"/>
                  <a:gd name="T5" fmla="*/ 8 h 3"/>
                  <a:gd name="T6" fmla="*/ 5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6" name="Freeform 3605">
                <a:extLst>
                  <a:ext uri="{FF2B5EF4-FFF2-40B4-BE49-F238E27FC236}">
                    <a16:creationId xmlns:a16="http://schemas.microsoft.com/office/drawing/2014/main" id="{FC977866-EB4D-4216-80B4-D024FD23C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2" y="1177"/>
                <a:ext cx="4" cy="4"/>
              </a:xfrm>
              <a:custGeom>
                <a:avLst/>
                <a:gdLst>
                  <a:gd name="T0" fmla="*/ 8 w 2"/>
                  <a:gd name="T1" fmla="*/ 16 h 2"/>
                  <a:gd name="T2" fmla="*/ 0 w 2"/>
                  <a:gd name="T3" fmla="*/ 8 h 2"/>
                  <a:gd name="T4" fmla="*/ 16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7" name="Freeform 3606">
                <a:extLst>
                  <a:ext uri="{FF2B5EF4-FFF2-40B4-BE49-F238E27FC236}">
                    <a16:creationId xmlns:a16="http://schemas.microsoft.com/office/drawing/2014/main" id="{7E6F0B5B-B6D4-4477-9222-CDECFC266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377"/>
                <a:ext cx="9" cy="14"/>
              </a:xfrm>
              <a:custGeom>
                <a:avLst/>
                <a:gdLst>
                  <a:gd name="T0" fmla="*/ 23 w 5"/>
                  <a:gd name="T1" fmla="*/ 56 h 7"/>
                  <a:gd name="T2" fmla="*/ 0 w 5"/>
                  <a:gd name="T3" fmla="*/ 16 h 7"/>
                  <a:gd name="T4" fmla="*/ 29 w 5"/>
                  <a:gd name="T5" fmla="*/ 8 h 7"/>
                  <a:gd name="T6" fmla="*/ 13 w 5"/>
                  <a:gd name="T7" fmla="*/ 3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4" y="7"/>
                    </a:moveTo>
                    <a:cubicBezTo>
                      <a:pt x="3" y="6"/>
                      <a:pt x="0" y="4"/>
                      <a:pt x="0" y="2"/>
                    </a:cubicBezTo>
                    <a:cubicBezTo>
                      <a:pt x="1" y="0"/>
                      <a:pt x="4" y="0"/>
                      <a:pt x="5" y="1"/>
                    </a:cubicBezTo>
                    <a:cubicBezTo>
                      <a:pt x="5" y="3"/>
                      <a:pt x="4" y="4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8" name="Freeform 3607">
                <a:extLst>
                  <a:ext uri="{FF2B5EF4-FFF2-40B4-BE49-F238E27FC236}">
                    <a16:creationId xmlns:a16="http://schemas.microsoft.com/office/drawing/2014/main" id="{E4DC0183-2462-4506-B708-1808D42BB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389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79" name="Freeform 3608">
                <a:extLst>
                  <a:ext uri="{FF2B5EF4-FFF2-40B4-BE49-F238E27FC236}">
                    <a16:creationId xmlns:a16="http://schemas.microsoft.com/office/drawing/2014/main" id="{CDFF73F8-6440-4B4C-984E-3ADF608E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789"/>
                <a:ext cx="13" cy="22"/>
              </a:xfrm>
              <a:custGeom>
                <a:avLst/>
                <a:gdLst>
                  <a:gd name="T0" fmla="*/ 32 w 7"/>
                  <a:gd name="T1" fmla="*/ 32 h 11"/>
                  <a:gd name="T2" fmla="*/ 32 w 7"/>
                  <a:gd name="T3" fmla="*/ 40 h 11"/>
                  <a:gd name="T4" fmla="*/ 20 w 7"/>
                  <a:gd name="T5" fmla="*/ 16 h 11"/>
                  <a:gd name="T6" fmla="*/ 37 w 7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5" y="4"/>
                    </a:moveTo>
                    <a:cubicBezTo>
                      <a:pt x="5" y="4"/>
                      <a:pt x="5" y="5"/>
                      <a:pt x="5" y="5"/>
                    </a:cubicBezTo>
                    <a:cubicBezTo>
                      <a:pt x="7" y="4"/>
                      <a:pt x="6" y="0"/>
                      <a:pt x="3" y="2"/>
                    </a:cubicBezTo>
                    <a:cubicBezTo>
                      <a:pt x="0" y="4"/>
                      <a:pt x="4" y="11"/>
                      <a:pt x="6" y="6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0" name="Freeform 3609">
                <a:extLst>
                  <a:ext uri="{FF2B5EF4-FFF2-40B4-BE49-F238E27FC236}">
                    <a16:creationId xmlns:a16="http://schemas.microsoft.com/office/drawing/2014/main" id="{7228C244-1F29-49D1-8F98-A57156744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870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1" name="Freeform 3610">
                <a:extLst>
                  <a:ext uri="{FF2B5EF4-FFF2-40B4-BE49-F238E27FC236}">
                    <a16:creationId xmlns:a16="http://schemas.microsoft.com/office/drawing/2014/main" id="{B29ADB31-55D9-4BC2-BDFC-E634829A6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1823"/>
                <a:ext cx="7" cy="8"/>
              </a:xfrm>
              <a:custGeom>
                <a:avLst/>
                <a:gdLst>
                  <a:gd name="T0" fmla="*/ 12 w 4"/>
                  <a:gd name="T1" fmla="*/ 24 h 4"/>
                  <a:gd name="T2" fmla="*/ 0 w 4"/>
                  <a:gd name="T3" fmla="*/ 24 h 4"/>
                  <a:gd name="T4" fmla="*/ 2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4"/>
                      <a:pt x="1" y="3"/>
                      <a:pt x="0" y="3"/>
                    </a:cubicBezTo>
                    <a:cubicBezTo>
                      <a:pt x="1" y="1"/>
                      <a:pt x="2" y="1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2" name="Freeform 3611">
                <a:extLst>
                  <a:ext uri="{FF2B5EF4-FFF2-40B4-BE49-F238E27FC236}">
                    <a16:creationId xmlns:a16="http://schemas.microsoft.com/office/drawing/2014/main" id="{6527D51F-66E5-46FB-8B9F-07C1B6C6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752"/>
                <a:ext cx="6" cy="6"/>
              </a:xfrm>
              <a:custGeom>
                <a:avLst/>
                <a:gdLst>
                  <a:gd name="T0" fmla="*/ 24 w 3"/>
                  <a:gd name="T1" fmla="*/ 16 h 3"/>
                  <a:gd name="T2" fmla="*/ 0 w 3"/>
                  <a:gd name="T3" fmla="*/ 16 h 3"/>
                  <a:gd name="T4" fmla="*/ 24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3" name="Freeform 3612">
                <a:extLst>
                  <a:ext uri="{FF2B5EF4-FFF2-40B4-BE49-F238E27FC236}">
                    <a16:creationId xmlns:a16="http://schemas.microsoft.com/office/drawing/2014/main" id="{2A3DA5AC-8505-4CF3-BA9D-54AD7A1AF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1650"/>
                <a:ext cx="2" cy="8"/>
              </a:xfrm>
              <a:custGeom>
                <a:avLst/>
                <a:gdLst>
                  <a:gd name="T0" fmla="*/ 8 w 1"/>
                  <a:gd name="T1" fmla="*/ 32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4" name="Freeform 3613">
                <a:extLst>
                  <a:ext uri="{FF2B5EF4-FFF2-40B4-BE49-F238E27FC236}">
                    <a16:creationId xmlns:a16="http://schemas.microsoft.com/office/drawing/2014/main" id="{1DA7817B-49B2-4FAB-ADAE-5D1814652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568"/>
                <a:ext cx="6" cy="5"/>
              </a:xfrm>
              <a:custGeom>
                <a:avLst/>
                <a:gdLst>
                  <a:gd name="T0" fmla="*/ 0 w 3"/>
                  <a:gd name="T1" fmla="*/ 13 h 3"/>
                  <a:gd name="T2" fmla="*/ 24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5" name="Freeform 3614">
                <a:extLst>
                  <a:ext uri="{FF2B5EF4-FFF2-40B4-BE49-F238E27FC236}">
                    <a16:creationId xmlns:a16="http://schemas.microsoft.com/office/drawing/2014/main" id="{538041DF-7139-4A6A-AAAB-3530CC7A2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1558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6" name="Freeform 3615">
                <a:extLst>
                  <a:ext uri="{FF2B5EF4-FFF2-40B4-BE49-F238E27FC236}">
                    <a16:creationId xmlns:a16="http://schemas.microsoft.com/office/drawing/2014/main" id="{6D3EC6A5-2F9F-46B5-90AE-2DBE88460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1615"/>
                <a:ext cx="8" cy="4"/>
              </a:xfrm>
              <a:custGeom>
                <a:avLst/>
                <a:gdLst>
                  <a:gd name="T0" fmla="*/ 0 w 4"/>
                  <a:gd name="T1" fmla="*/ 16 h 2"/>
                  <a:gd name="T2" fmla="*/ 32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2" y="0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7" name="Freeform 3616">
                <a:extLst>
                  <a:ext uri="{FF2B5EF4-FFF2-40B4-BE49-F238E27FC236}">
                    <a16:creationId xmlns:a16="http://schemas.microsoft.com/office/drawing/2014/main" id="{E2D00C9B-F7F1-45A1-854A-D9F7F357C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1509"/>
                <a:ext cx="2" cy="4"/>
              </a:xfrm>
              <a:custGeom>
                <a:avLst/>
                <a:gdLst>
                  <a:gd name="T0" fmla="*/ 8 w 1"/>
                  <a:gd name="T1" fmla="*/ 16 h 2"/>
                  <a:gd name="T2" fmla="*/ 0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8" name="Freeform 3617">
                <a:extLst>
                  <a:ext uri="{FF2B5EF4-FFF2-40B4-BE49-F238E27FC236}">
                    <a16:creationId xmlns:a16="http://schemas.microsoft.com/office/drawing/2014/main" id="{8C3D9DE9-B44A-47C3-BBCB-04EA21CD9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2294"/>
                <a:ext cx="39" cy="26"/>
              </a:xfrm>
              <a:custGeom>
                <a:avLst/>
                <a:gdLst>
                  <a:gd name="T0" fmla="*/ 52 w 21"/>
                  <a:gd name="T1" fmla="*/ 8 h 13"/>
                  <a:gd name="T2" fmla="*/ 52 w 21"/>
                  <a:gd name="T3" fmla="*/ 0 h 13"/>
                  <a:gd name="T4" fmla="*/ 45 w 21"/>
                  <a:gd name="T5" fmla="*/ 3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8" y="1"/>
                    </a:moveTo>
                    <a:cubicBezTo>
                      <a:pt x="0" y="13"/>
                      <a:pt x="21" y="3"/>
                      <a:pt x="8" y="0"/>
                    </a:cubicBezTo>
                    <a:cubicBezTo>
                      <a:pt x="7" y="1"/>
                      <a:pt x="7" y="2"/>
                      <a:pt x="7" y="4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89" name="Freeform 3618">
                <a:extLst>
                  <a:ext uri="{FF2B5EF4-FFF2-40B4-BE49-F238E27FC236}">
                    <a16:creationId xmlns:a16="http://schemas.microsoft.com/office/drawing/2014/main" id="{B2DF41E2-3809-4D2B-BF3D-BB633E331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300"/>
                <a:ext cx="5" cy="6"/>
              </a:xfrm>
              <a:custGeom>
                <a:avLst/>
                <a:gdLst>
                  <a:gd name="T0" fmla="*/ 13 w 3"/>
                  <a:gd name="T1" fmla="*/ 16 h 3"/>
                  <a:gd name="T2" fmla="*/ 0 w 3"/>
                  <a:gd name="T3" fmla="*/ 0 h 3"/>
                  <a:gd name="T4" fmla="*/ 8 w 3"/>
                  <a:gd name="T5" fmla="*/ 24 h 3"/>
                  <a:gd name="T6" fmla="*/ 0 w 3"/>
                  <a:gd name="T7" fmla="*/ 16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1"/>
                      <a:pt x="1" y="1"/>
                      <a:pt x="0" y="0"/>
                    </a:cubicBezTo>
                    <a:cubicBezTo>
                      <a:pt x="2" y="0"/>
                      <a:pt x="2" y="1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0" name="Freeform 3619">
                <a:extLst>
                  <a:ext uri="{FF2B5EF4-FFF2-40B4-BE49-F238E27FC236}">
                    <a16:creationId xmlns:a16="http://schemas.microsoft.com/office/drawing/2014/main" id="{3F3816BE-1A3D-4226-843C-7061AC320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08"/>
                <a:ext cx="11" cy="10"/>
              </a:xfrm>
              <a:custGeom>
                <a:avLst/>
                <a:gdLst>
                  <a:gd name="T0" fmla="*/ 13 w 6"/>
                  <a:gd name="T1" fmla="*/ 0 h 5"/>
                  <a:gd name="T2" fmla="*/ 0 w 6"/>
                  <a:gd name="T3" fmla="*/ 32 h 5"/>
                  <a:gd name="T4" fmla="*/ 37 w 6"/>
                  <a:gd name="T5" fmla="*/ 16 h 5"/>
                  <a:gd name="T6" fmla="*/ 7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3" y="5"/>
                      <a:pt x="5" y="4"/>
                      <a:pt x="6" y="2"/>
                    </a:cubicBezTo>
                    <a:cubicBezTo>
                      <a:pt x="4" y="0"/>
                      <a:pt x="2" y="0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1" name="Freeform 3620">
                <a:extLst>
                  <a:ext uri="{FF2B5EF4-FFF2-40B4-BE49-F238E27FC236}">
                    <a16:creationId xmlns:a16="http://schemas.microsoft.com/office/drawing/2014/main" id="{5B4806C0-79B3-4BA9-A42C-15B1553C1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369"/>
                <a:ext cx="2" cy="7"/>
              </a:xfrm>
              <a:custGeom>
                <a:avLst/>
                <a:gdLst>
                  <a:gd name="T0" fmla="*/ 8 w 1"/>
                  <a:gd name="T1" fmla="*/ 21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2" name="Freeform 3621">
                <a:extLst>
                  <a:ext uri="{FF2B5EF4-FFF2-40B4-BE49-F238E27FC236}">
                    <a16:creationId xmlns:a16="http://schemas.microsoft.com/office/drawing/2014/main" id="{1BC62A7C-BDA4-453F-B9FA-0AFC36150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343"/>
                <a:ext cx="9" cy="8"/>
              </a:xfrm>
              <a:custGeom>
                <a:avLst/>
                <a:gdLst>
                  <a:gd name="T0" fmla="*/ 7 w 5"/>
                  <a:gd name="T1" fmla="*/ 0 h 4"/>
                  <a:gd name="T2" fmla="*/ 13 w 5"/>
                  <a:gd name="T3" fmla="*/ 32 h 4"/>
                  <a:gd name="T4" fmla="*/ 29 w 5"/>
                  <a:gd name="T5" fmla="*/ 8 h 4"/>
                  <a:gd name="T6" fmla="*/ 16 w 5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2"/>
                      <a:pt x="1" y="3"/>
                      <a:pt x="2" y="4"/>
                    </a:cubicBezTo>
                    <a:cubicBezTo>
                      <a:pt x="4" y="3"/>
                      <a:pt x="4" y="3"/>
                      <a:pt x="5" y="1"/>
                    </a:cubicBezTo>
                    <a:cubicBezTo>
                      <a:pt x="3" y="0"/>
                      <a:pt x="4" y="1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3" name="Freeform 3622">
                <a:extLst>
                  <a:ext uri="{FF2B5EF4-FFF2-40B4-BE49-F238E27FC236}">
                    <a16:creationId xmlns:a16="http://schemas.microsoft.com/office/drawing/2014/main" id="{AE973271-E0F9-4F7A-83BD-9AFD62E25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2345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4" name="Freeform 3623">
                <a:extLst>
                  <a:ext uri="{FF2B5EF4-FFF2-40B4-BE49-F238E27FC236}">
                    <a16:creationId xmlns:a16="http://schemas.microsoft.com/office/drawing/2014/main" id="{96C3EC1F-40FD-4EE7-AF2A-FD73A8616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2378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5" name="Freeform 3624">
                <a:extLst>
                  <a:ext uri="{FF2B5EF4-FFF2-40B4-BE49-F238E27FC236}">
                    <a16:creationId xmlns:a16="http://schemas.microsoft.com/office/drawing/2014/main" id="{DE8CF8BE-6D71-43F6-B2DB-0DBE6CEB7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219"/>
                <a:ext cx="11" cy="10"/>
              </a:xfrm>
              <a:custGeom>
                <a:avLst/>
                <a:gdLst>
                  <a:gd name="T0" fmla="*/ 7 w 6"/>
                  <a:gd name="T1" fmla="*/ 0 h 5"/>
                  <a:gd name="T2" fmla="*/ 13 w 6"/>
                  <a:gd name="T3" fmla="*/ 32 h 5"/>
                  <a:gd name="T4" fmla="*/ 37 w 6"/>
                  <a:gd name="T5" fmla="*/ 16 h 5"/>
                  <a:gd name="T6" fmla="*/ 0 w 6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4" y="5"/>
                      <a:pt x="5" y="4"/>
                      <a:pt x="6" y="2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6" name="Freeform 3625">
                <a:extLst>
                  <a:ext uri="{FF2B5EF4-FFF2-40B4-BE49-F238E27FC236}">
                    <a16:creationId xmlns:a16="http://schemas.microsoft.com/office/drawing/2014/main" id="{7C1D4A70-844E-44AB-8089-A3B739211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2235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0 w 2"/>
                  <a:gd name="T3" fmla="*/ 16 h 3"/>
                  <a:gd name="T4" fmla="*/ 8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2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7" name="Freeform 3626">
                <a:extLst>
                  <a:ext uri="{FF2B5EF4-FFF2-40B4-BE49-F238E27FC236}">
                    <a16:creationId xmlns:a16="http://schemas.microsoft.com/office/drawing/2014/main" id="{7C2FF421-5166-4CDF-ABEC-4614E9818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25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8" name="Freeform 3627">
                <a:extLst>
                  <a:ext uri="{FF2B5EF4-FFF2-40B4-BE49-F238E27FC236}">
                    <a16:creationId xmlns:a16="http://schemas.microsoft.com/office/drawing/2014/main" id="{23A2FBEA-FA83-46B6-99E8-5E1D25E57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699"/>
                <a:ext cx="6" cy="6"/>
              </a:xfrm>
              <a:custGeom>
                <a:avLst/>
                <a:gdLst>
                  <a:gd name="T0" fmla="*/ 8 w 3"/>
                  <a:gd name="T1" fmla="*/ 16 h 3"/>
                  <a:gd name="T2" fmla="*/ 0 w 3"/>
                  <a:gd name="T3" fmla="*/ 16 h 3"/>
                  <a:gd name="T4" fmla="*/ 24 w 3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1" y="0"/>
                      <a:pt x="2" y="1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799" name="Freeform 3628">
                <a:extLst>
                  <a:ext uri="{FF2B5EF4-FFF2-40B4-BE49-F238E27FC236}">
                    <a16:creationId xmlns:a16="http://schemas.microsoft.com/office/drawing/2014/main" id="{5C794E58-36B1-4A07-9175-0CF04CF5B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1756"/>
                <a:ext cx="10" cy="12"/>
              </a:xfrm>
              <a:custGeom>
                <a:avLst/>
                <a:gdLst>
                  <a:gd name="T0" fmla="*/ 8 w 5"/>
                  <a:gd name="T1" fmla="*/ 24 h 6"/>
                  <a:gd name="T2" fmla="*/ 16 w 5"/>
                  <a:gd name="T3" fmla="*/ 48 h 6"/>
                  <a:gd name="T4" fmla="*/ 16 w 5"/>
                  <a:gd name="T5" fmla="*/ 0 h 6"/>
                  <a:gd name="T6" fmla="*/ 8 w 5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1" y="3"/>
                    </a:moveTo>
                    <a:cubicBezTo>
                      <a:pt x="1" y="4"/>
                      <a:pt x="1" y="5"/>
                      <a:pt x="2" y="6"/>
                    </a:cubicBezTo>
                    <a:cubicBezTo>
                      <a:pt x="5" y="4"/>
                      <a:pt x="4" y="1"/>
                      <a:pt x="2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0" name="Freeform 3629">
                <a:extLst>
                  <a:ext uri="{FF2B5EF4-FFF2-40B4-BE49-F238E27FC236}">
                    <a16:creationId xmlns:a16="http://schemas.microsoft.com/office/drawing/2014/main" id="{31F2F846-1C2D-4A5A-8593-5F35F605A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709"/>
                <a:ext cx="8" cy="6"/>
              </a:xfrm>
              <a:custGeom>
                <a:avLst/>
                <a:gdLst>
                  <a:gd name="T0" fmla="*/ 0 w 4"/>
                  <a:gd name="T1" fmla="*/ 24 h 3"/>
                  <a:gd name="T2" fmla="*/ 16 w 4"/>
                  <a:gd name="T3" fmla="*/ 0 h 3"/>
                  <a:gd name="T4" fmla="*/ 32 w 4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1" name="Freeform 3630">
                <a:extLst>
                  <a:ext uri="{FF2B5EF4-FFF2-40B4-BE49-F238E27FC236}">
                    <a16:creationId xmlns:a16="http://schemas.microsoft.com/office/drawing/2014/main" id="{04EDA112-F296-40E9-BDAF-ABD24B886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888"/>
                <a:ext cx="9" cy="11"/>
              </a:xfrm>
              <a:custGeom>
                <a:avLst/>
                <a:gdLst>
                  <a:gd name="T0" fmla="*/ 29 w 5"/>
                  <a:gd name="T1" fmla="*/ 37 h 6"/>
                  <a:gd name="T2" fmla="*/ 23 w 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cubicBezTo>
                      <a:pt x="1" y="6"/>
                      <a:pt x="0" y="1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2" name="Freeform 3631">
                <a:extLst>
                  <a:ext uri="{FF2B5EF4-FFF2-40B4-BE49-F238E27FC236}">
                    <a16:creationId xmlns:a16="http://schemas.microsoft.com/office/drawing/2014/main" id="{0D15E522-1A38-4736-8114-032462147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952"/>
                <a:ext cx="7" cy="12"/>
              </a:xfrm>
              <a:custGeom>
                <a:avLst/>
                <a:gdLst>
                  <a:gd name="T0" fmla="*/ 0 w 4"/>
                  <a:gd name="T1" fmla="*/ 0 h 6"/>
                  <a:gd name="T2" fmla="*/ 12 w 4"/>
                  <a:gd name="T3" fmla="*/ 48 h 6"/>
                  <a:gd name="T4" fmla="*/ 21 w 4"/>
                  <a:gd name="T5" fmla="*/ 4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4" y="1"/>
                      <a:pt x="3" y="3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3" name="Freeform 3632">
                <a:extLst>
                  <a:ext uri="{FF2B5EF4-FFF2-40B4-BE49-F238E27FC236}">
                    <a16:creationId xmlns:a16="http://schemas.microsoft.com/office/drawing/2014/main" id="{B4CE6637-C990-4C89-BFF8-B6C3676D2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346"/>
                <a:ext cx="4" cy="6"/>
              </a:xfrm>
              <a:custGeom>
                <a:avLst/>
                <a:gdLst>
                  <a:gd name="T0" fmla="*/ 8 w 2"/>
                  <a:gd name="T1" fmla="*/ 8 h 3"/>
                  <a:gd name="T2" fmla="*/ 8 w 2"/>
                  <a:gd name="T3" fmla="*/ 0 h 3"/>
                  <a:gd name="T4" fmla="*/ 8 w 2"/>
                  <a:gd name="T5" fmla="*/ 24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1" y="1"/>
                      <a:pt x="2" y="1"/>
                      <a:pt x="1" y="0"/>
                    </a:cubicBezTo>
                    <a:cubicBezTo>
                      <a:pt x="0" y="1"/>
                      <a:pt x="1" y="2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4" name="Freeform 3633">
                <a:extLst>
                  <a:ext uri="{FF2B5EF4-FFF2-40B4-BE49-F238E27FC236}">
                    <a16:creationId xmlns:a16="http://schemas.microsoft.com/office/drawing/2014/main" id="{980EE61F-7C67-45E5-9A57-A97EB5A17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1373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5" name="Freeform 3634">
                <a:extLst>
                  <a:ext uri="{FF2B5EF4-FFF2-40B4-BE49-F238E27FC236}">
                    <a16:creationId xmlns:a16="http://schemas.microsoft.com/office/drawing/2014/main" id="{5672D89D-790F-40F7-A128-74BA132F1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405"/>
                <a:ext cx="3" cy="3"/>
              </a:xfrm>
              <a:custGeom>
                <a:avLst/>
                <a:gdLst>
                  <a:gd name="T0" fmla="*/ 5 w 2"/>
                  <a:gd name="T1" fmla="*/ 8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6" name="Freeform 3635">
                <a:extLst>
                  <a:ext uri="{FF2B5EF4-FFF2-40B4-BE49-F238E27FC236}">
                    <a16:creationId xmlns:a16="http://schemas.microsoft.com/office/drawing/2014/main" id="{02E7202A-DEF1-4A62-8972-3EF5DB7A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336"/>
                <a:ext cx="2" cy="4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7" name="Freeform 3636">
                <a:extLst>
                  <a:ext uri="{FF2B5EF4-FFF2-40B4-BE49-F238E27FC236}">
                    <a16:creationId xmlns:a16="http://schemas.microsoft.com/office/drawing/2014/main" id="{480AEE7B-7F88-4465-B524-1FD961C53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461"/>
                <a:ext cx="6" cy="8"/>
              </a:xfrm>
              <a:custGeom>
                <a:avLst/>
                <a:gdLst>
                  <a:gd name="T0" fmla="*/ 0 w 3"/>
                  <a:gd name="T1" fmla="*/ 24 h 4"/>
                  <a:gd name="T2" fmla="*/ 24 w 3"/>
                  <a:gd name="T3" fmla="*/ 0 h 4"/>
                  <a:gd name="T4" fmla="*/ 8 w 3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3"/>
                    </a:moveTo>
                    <a:cubicBezTo>
                      <a:pt x="2" y="4"/>
                      <a:pt x="3" y="2"/>
                      <a:pt x="3" y="0"/>
                    </a:cubicBezTo>
                    <a:cubicBezTo>
                      <a:pt x="2" y="1"/>
                      <a:pt x="2" y="1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8" name="Freeform 3637">
                <a:extLst>
                  <a:ext uri="{FF2B5EF4-FFF2-40B4-BE49-F238E27FC236}">
                    <a16:creationId xmlns:a16="http://schemas.microsoft.com/office/drawing/2014/main" id="{07F81605-BF10-40EE-AC46-DB5AB101E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1469"/>
                <a:ext cx="9" cy="10"/>
              </a:xfrm>
              <a:custGeom>
                <a:avLst/>
                <a:gdLst>
                  <a:gd name="T0" fmla="*/ 13 w 5"/>
                  <a:gd name="T1" fmla="*/ 24 h 5"/>
                  <a:gd name="T2" fmla="*/ 16 w 5"/>
                  <a:gd name="T3" fmla="*/ 40 h 5"/>
                  <a:gd name="T4" fmla="*/ 13 w 5"/>
                  <a:gd name="T5" fmla="*/ 8 h 5"/>
                  <a:gd name="T6" fmla="*/ 13 w 5"/>
                  <a:gd name="T7" fmla="*/ 40 h 5"/>
                  <a:gd name="T8" fmla="*/ 16 w 5"/>
                  <a:gd name="T9" fmla="*/ 0 h 5"/>
                  <a:gd name="T10" fmla="*/ 13 w 5"/>
                  <a:gd name="T11" fmla="*/ 8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3"/>
                    </a:moveTo>
                    <a:cubicBezTo>
                      <a:pt x="2" y="4"/>
                      <a:pt x="3" y="4"/>
                      <a:pt x="3" y="5"/>
                    </a:cubicBezTo>
                    <a:cubicBezTo>
                      <a:pt x="5" y="3"/>
                      <a:pt x="4" y="2"/>
                      <a:pt x="2" y="1"/>
                    </a:cubicBezTo>
                    <a:cubicBezTo>
                      <a:pt x="1" y="2"/>
                      <a:pt x="0" y="4"/>
                      <a:pt x="2" y="5"/>
                    </a:cubicBezTo>
                    <a:cubicBezTo>
                      <a:pt x="5" y="5"/>
                      <a:pt x="5" y="2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09" name="Freeform 3638">
                <a:extLst>
                  <a:ext uri="{FF2B5EF4-FFF2-40B4-BE49-F238E27FC236}">
                    <a16:creationId xmlns:a16="http://schemas.microsoft.com/office/drawing/2014/main" id="{F2D2D937-BF91-4923-963B-A2B628EB9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4" y="1485"/>
                <a:ext cx="17" cy="14"/>
              </a:xfrm>
              <a:custGeom>
                <a:avLst/>
                <a:gdLst>
                  <a:gd name="T0" fmla="*/ 60 w 9"/>
                  <a:gd name="T1" fmla="*/ 32 h 7"/>
                  <a:gd name="T2" fmla="*/ 21 w 9"/>
                  <a:gd name="T3" fmla="*/ 48 h 7"/>
                  <a:gd name="T4" fmla="*/ 32 w 9"/>
                  <a:gd name="T5" fmla="*/ 24 h 7"/>
                  <a:gd name="T6" fmla="*/ 8 w 9"/>
                  <a:gd name="T7" fmla="*/ 56 h 7"/>
                  <a:gd name="T8" fmla="*/ 28 w 9"/>
                  <a:gd name="T9" fmla="*/ 4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7" y="2"/>
                      <a:pt x="1" y="1"/>
                      <a:pt x="3" y="6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2" y="0"/>
                      <a:pt x="0" y="4"/>
                      <a:pt x="1" y="7"/>
                    </a:cubicBezTo>
                    <a:cubicBezTo>
                      <a:pt x="3" y="7"/>
                      <a:pt x="4" y="6"/>
                      <a:pt x="4" y="5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0" name="Freeform 3639">
                <a:extLst>
                  <a:ext uri="{FF2B5EF4-FFF2-40B4-BE49-F238E27FC236}">
                    <a16:creationId xmlns:a16="http://schemas.microsoft.com/office/drawing/2014/main" id="{9EF20B4A-3444-4831-B1A2-6BDEE6008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1613"/>
                <a:ext cx="15" cy="15"/>
              </a:xfrm>
              <a:custGeom>
                <a:avLst/>
                <a:gdLst>
                  <a:gd name="T0" fmla="*/ 32 w 8"/>
                  <a:gd name="T1" fmla="*/ 15 h 8"/>
                  <a:gd name="T2" fmla="*/ 28 w 8"/>
                  <a:gd name="T3" fmla="*/ 32 h 8"/>
                  <a:gd name="T4" fmla="*/ 21 w 8"/>
                  <a:gd name="T5" fmla="*/ 21 h 8"/>
                  <a:gd name="T6" fmla="*/ 39 w 8"/>
                  <a:gd name="T7" fmla="*/ 2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cubicBezTo>
                      <a:pt x="4" y="3"/>
                      <a:pt x="3" y="4"/>
                      <a:pt x="4" y="5"/>
                    </a:cubicBezTo>
                    <a:cubicBezTo>
                      <a:pt x="8" y="4"/>
                      <a:pt x="5" y="0"/>
                      <a:pt x="3" y="3"/>
                    </a:cubicBezTo>
                    <a:cubicBezTo>
                      <a:pt x="0" y="7"/>
                      <a:pt x="8" y="8"/>
                      <a:pt x="6" y="3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1" name="Freeform 3640">
                <a:extLst>
                  <a:ext uri="{FF2B5EF4-FFF2-40B4-BE49-F238E27FC236}">
                    <a16:creationId xmlns:a16="http://schemas.microsoft.com/office/drawing/2014/main" id="{28C6B731-2C67-481E-8466-8CBD8EAC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564"/>
                <a:ext cx="13" cy="15"/>
              </a:xfrm>
              <a:custGeom>
                <a:avLst/>
                <a:gdLst>
                  <a:gd name="T0" fmla="*/ 37 w 7"/>
                  <a:gd name="T1" fmla="*/ 15 h 8"/>
                  <a:gd name="T2" fmla="*/ 0 w 7"/>
                  <a:gd name="T3" fmla="*/ 39 h 8"/>
                  <a:gd name="T4" fmla="*/ 20 w 7"/>
                  <a:gd name="T5" fmla="*/ 0 h 8"/>
                  <a:gd name="T6" fmla="*/ 7 w 7"/>
                  <a:gd name="T7" fmla="*/ 39 h 8"/>
                  <a:gd name="T8" fmla="*/ 24 w 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6" y="2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4" y="8"/>
                      <a:pt x="7" y="2"/>
                      <a:pt x="3" y="0"/>
                    </a:cubicBezTo>
                    <a:cubicBezTo>
                      <a:pt x="1" y="1"/>
                      <a:pt x="0" y="3"/>
                      <a:pt x="1" y="6"/>
                    </a:cubicBezTo>
                    <a:cubicBezTo>
                      <a:pt x="4" y="6"/>
                      <a:pt x="5" y="3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2" name="Freeform 3641">
                <a:extLst>
                  <a:ext uri="{FF2B5EF4-FFF2-40B4-BE49-F238E27FC236}">
                    <a16:creationId xmlns:a16="http://schemas.microsoft.com/office/drawing/2014/main" id="{B9967B4B-EB35-496D-8E19-429B5BADB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518"/>
                <a:ext cx="22" cy="30"/>
              </a:xfrm>
              <a:custGeom>
                <a:avLst/>
                <a:gdLst>
                  <a:gd name="T0" fmla="*/ 44 w 12"/>
                  <a:gd name="T1" fmla="*/ 8 h 15"/>
                  <a:gd name="T2" fmla="*/ 44 w 12"/>
                  <a:gd name="T3" fmla="*/ 104 h 15"/>
                  <a:gd name="T4" fmla="*/ 31 w 12"/>
                  <a:gd name="T5" fmla="*/ 0 h 15"/>
                  <a:gd name="T6" fmla="*/ 31 w 12"/>
                  <a:gd name="T7" fmla="*/ 88 h 15"/>
                  <a:gd name="T8" fmla="*/ 51 w 12"/>
                  <a:gd name="T9" fmla="*/ 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7" y="1"/>
                    </a:moveTo>
                    <a:cubicBezTo>
                      <a:pt x="2" y="0"/>
                      <a:pt x="0" y="15"/>
                      <a:pt x="7" y="13"/>
                    </a:cubicBezTo>
                    <a:cubicBezTo>
                      <a:pt x="12" y="12"/>
                      <a:pt x="10" y="1"/>
                      <a:pt x="5" y="0"/>
                    </a:cubicBezTo>
                    <a:cubicBezTo>
                      <a:pt x="4" y="3"/>
                      <a:pt x="3" y="9"/>
                      <a:pt x="5" y="11"/>
                    </a:cubicBezTo>
                    <a:cubicBezTo>
                      <a:pt x="10" y="10"/>
                      <a:pt x="9" y="5"/>
                      <a:pt x="8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3" name="Freeform 3642">
                <a:extLst>
                  <a:ext uri="{FF2B5EF4-FFF2-40B4-BE49-F238E27FC236}">
                    <a16:creationId xmlns:a16="http://schemas.microsoft.com/office/drawing/2014/main" id="{C8C31D02-A583-4FF7-87E7-5CD7B6BB9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469"/>
                <a:ext cx="12" cy="12"/>
              </a:xfrm>
              <a:custGeom>
                <a:avLst/>
                <a:gdLst>
                  <a:gd name="T0" fmla="*/ 32 w 6"/>
                  <a:gd name="T1" fmla="*/ 8 h 6"/>
                  <a:gd name="T2" fmla="*/ 8 w 6"/>
                  <a:gd name="T3" fmla="*/ 48 h 6"/>
                  <a:gd name="T4" fmla="*/ 24 w 6"/>
                  <a:gd name="T5" fmla="*/ 0 h 6"/>
                  <a:gd name="T6" fmla="*/ 16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4" y="1"/>
                    </a:moveTo>
                    <a:cubicBezTo>
                      <a:pt x="1" y="1"/>
                      <a:pt x="0" y="4"/>
                      <a:pt x="1" y="6"/>
                    </a:cubicBezTo>
                    <a:cubicBezTo>
                      <a:pt x="5" y="6"/>
                      <a:pt x="6" y="1"/>
                      <a:pt x="3" y="0"/>
                    </a:cubicBezTo>
                    <a:cubicBezTo>
                      <a:pt x="1" y="1"/>
                      <a:pt x="1" y="3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4" name="Freeform 3643">
                <a:extLst>
                  <a:ext uri="{FF2B5EF4-FFF2-40B4-BE49-F238E27FC236}">
                    <a16:creationId xmlns:a16="http://schemas.microsoft.com/office/drawing/2014/main" id="{9E9793C9-6EC5-4A09-BAD9-9F69967C2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436"/>
                <a:ext cx="27" cy="55"/>
              </a:xfrm>
              <a:custGeom>
                <a:avLst/>
                <a:gdLst>
                  <a:gd name="T0" fmla="*/ 36 w 15"/>
                  <a:gd name="T1" fmla="*/ 31 h 28"/>
                  <a:gd name="T2" fmla="*/ 29 w 15"/>
                  <a:gd name="T3" fmla="*/ 24 h 28"/>
                  <a:gd name="T4" fmla="*/ 23 w 15"/>
                  <a:gd name="T5" fmla="*/ 55 h 28"/>
                  <a:gd name="T6" fmla="*/ 29 w 15"/>
                  <a:gd name="T7" fmla="*/ 8 h 28"/>
                  <a:gd name="T8" fmla="*/ 23 w 15"/>
                  <a:gd name="T9" fmla="*/ 92 h 28"/>
                  <a:gd name="T10" fmla="*/ 41 w 15"/>
                  <a:gd name="T11" fmla="*/ 61 h 28"/>
                  <a:gd name="T12" fmla="*/ 45 w 15"/>
                  <a:gd name="T13" fmla="*/ 159 h 28"/>
                  <a:gd name="T14" fmla="*/ 36 w 15"/>
                  <a:gd name="T15" fmla="*/ 196 h 28"/>
                  <a:gd name="T16" fmla="*/ 88 w 15"/>
                  <a:gd name="T17" fmla="*/ 189 h 28"/>
                  <a:gd name="T18" fmla="*/ 74 w 15"/>
                  <a:gd name="T19" fmla="*/ 189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28">
                    <a:moveTo>
                      <a:pt x="6" y="4"/>
                    </a:moveTo>
                    <a:cubicBezTo>
                      <a:pt x="6" y="4"/>
                      <a:pt x="5" y="4"/>
                      <a:pt x="5" y="3"/>
                    </a:cubicBezTo>
                    <a:cubicBezTo>
                      <a:pt x="4" y="5"/>
                      <a:pt x="4" y="5"/>
                      <a:pt x="4" y="7"/>
                    </a:cubicBezTo>
                    <a:cubicBezTo>
                      <a:pt x="9" y="9"/>
                      <a:pt x="11" y="0"/>
                      <a:pt x="5" y="1"/>
                    </a:cubicBezTo>
                    <a:cubicBezTo>
                      <a:pt x="0" y="1"/>
                      <a:pt x="3" y="9"/>
                      <a:pt x="4" y="12"/>
                    </a:cubicBezTo>
                    <a:cubicBezTo>
                      <a:pt x="6" y="11"/>
                      <a:pt x="7" y="9"/>
                      <a:pt x="7" y="8"/>
                    </a:cubicBezTo>
                    <a:cubicBezTo>
                      <a:pt x="10" y="12"/>
                      <a:pt x="10" y="17"/>
                      <a:pt x="8" y="21"/>
                    </a:cubicBezTo>
                    <a:cubicBezTo>
                      <a:pt x="8" y="23"/>
                      <a:pt x="5" y="23"/>
                      <a:pt x="6" y="26"/>
                    </a:cubicBezTo>
                    <a:cubicBezTo>
                      <a:pt x="8" y="28"/>
                      <a:pt x="13" y="26"/>
                      <a:pt x="15" y="25"/>
                    </a:cubicBezTo>
                    <a:cubicBezTo>
                      <a:pt x="14" y="24"/>
                      <a:pt x="14" y="25"/>
                      <a:pt x="13" y="2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5" name="Freeform 3644">
                <a:extLst>
                  <a:ext uri="{FF2B5EF4-FFF2-40B4-BE49-F238E27FC236}">
                    <a16:creationId xmlns:a16="http://schemas.microsoft.com/office/drawing/2014/main" id="{1617829A-E647-4255-BE46-C29AE5239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436"/>
                <a:ext cx="24" cy="18"/>
              </a:xfrm>
              <a:custGeom>
                <a:avLst/>
                <a:gdLst>
                  <a:gd name="T0" fmla="*/ 13 w 13"/>
                  <a:gd name="T1" fmla="*/ 32 h 9"/>
                  <a:gd name="T2" fmla="*/ 24 w 13"/>
                  <a:gd name="T3" fmla="*/ 64 h 9"/>
                  <a:gd name="T4" fmla="*/ 24 w 13"/>
                  <a:gd name="T5" fmla="*/ 24 h 9"/>
                  <a:gd name="T6" fmla="*/ 81 w 13"/>
                  <a:gd name="T7" fmla="*/ 8 h 9"/>
                  <a:gd name="T8" fmla="*/ 52 w 13"/>
                  <a:gd name="T9" fmla="*/ 1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2" y="4"/>
                    </a:moveTo>
                    <a:cubicBezTo>
                      <a:pt x="1" y="6"/>
                      <a:pt x="0" y="9"/>
                      <a:pt x="4" y="8"/>
                    </a:cubicBezTo>
                    <a:cubicBezTo>
                      <a:pt x="7" y="7"/>
                      <a:pt x="7" y="3"/>
                      <a:pt x="4" y="3"/>
                    </a:cubicBezTo>
                    <a:cubicBezTo>
                      <a:pt x="7" y="1"/>
                      <a:pt x="10" y="0"/>
                      <a:pt x="13" y="1"/>
                    </a:cubicBezTo>
                    <a:cubicBezTo>
                      <a:pt x="11" y="2"/>
                      <a:pt x="10" y="2"/>
                      <a:pt x="8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6" name="Freeform 3645">
                <a:extLst>
                  <a:ext uri="{FF2B5EF4-FFF2-40B4-BE49-F238E27FC236}">
                    <a16:creationId xmlns:a16="http://schemas.microsoft.com/office/drawing/2014/main" id="{4F9FEE4A-EBD4-4EAD-8A2B-5370174FF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391"/>
                <a:ext cx="20" cy="14"/>
              </a:xfrm>
              <a:custGeom>
                <a:avLst/>
                <a:gdLst>
                  <a:gd name="T0" fmla="*/ 53 w 11"/>
                  <a:gd name="T1" fmla="*/ 40 h 7"/>
                  <a:gd name="T2" fmla="*/ 29 w 11"/>
                  <a:gd name="T3" fmla="*/ 56 h 7"/>
                  <a:gd name="T4" fmla="*/ 0 w 11"/>
                  <a:gd name="T5" fmla="*/ 24 h 7"/>
                  <a:gd name="T6" fmla="*/ 0 w 11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9" y="5"/>
                    </a:moveTo>
                    <a:cubicBezTo>
                      <a:pt x="7" y="5"/>
                      <a:pt x="6" y="5"/>
                      <a:pt x="5" y="7"/>
                    </a:cubicBezTo>
                    <a:cubicBezTo>
                      <a:pt x="11" y="4"/>
                      <a:pt x="3" y="2"/>
                      <a:pt x="0" y="3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7" name="Freeform 3646">
                <a:extLst>
                  <a:ext uri="{FF2B5EF4-FFF2-40B4-BE49-F238E27FC236}">
                    <a16:creationId xmlns:a16="http://schemas.microsoft.com/office/drawing/2014/main" id="{C3BE9297-AC37-4E75-AE17-E78049633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489"/>
                <a:ext cx="28" cy="24"/>
              </a:xfrm>
              <a:custGeom>
                <a:avLst/>
                <a:gdLst>
                  <a:gd name="T0" fmla="*/ 65 w 15"/>
                  <a:gd name="T1" fmla="*/ 16 h 12"/>
                  <a:gd name="T2" fmla="*/ 60 w 15"/>
                  <a:gd name="T3" fmla="*/ 80 h 12"/>
                  <a:gd name="T4" fmla="*/ 52 w 15"/>
                  <a:gd name="T5" fmla="*/ 8 h 12"/>
                  <a:gd name="T6" fmla="*/ 84 w 15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0" y="2"/>
                    </a:moveTo>
                    <a:cubicBezTo>
                      <a:pt x="5" y="0"/>
                      <a:pt x="0" y="12"/>
                      <a:pt x="9" y="10"/>
                    </a:cubicBezTo>
                    <a:cubicBezTo>
                      <a:pt x="15" y="8"/>
                      <a:pt x="12" y="2"/>
                      <a:pt x="8" y="1"/>
                    </a:cubicBezTo>
                    <a:cubicBezTo>
                      <a:pt x="10" y="0"/>
                      <a:pt x="12" y="2"/>
                      <a:pt x="13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8" name="Freeform 3647">
                <a:extLst>
                  <a:ext uri="{FF2B5EF4-FFF2-40B4-BE49-F238E27FC236}">
                    <a16:creationId xmlns:a16="http://schemas.microsoft.com/office/drawing/2014/main" id="{9BAFA1DE-82DB-4043-AB04-BA3BA9A86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1501"/>
                <a:ext cx="5" cy="6"/>
              </a:xfrm>
              <a:custGeom>
                <a:avLst/>
                <a:gdLst>
                  <a:gd name="T0" fmla="*/ 5 w 3"/>
                  <a:gd name="T1" fmla="*/ 16 h 3"/>
                  <a:gd name="T2" fmla="*/ 0 w 3"/>
                  <a:gd name="T3" fmla="*/ 24 h 3"/>
                  <a:gd name="T4" fmla="*/ 13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19" name="Freeform 3648">
                <a:extLst>
                  <a:ext uri="{FF2B5EF4-FFF2-40B4-BE49-F238E27FC236}">
                    <a16:creationId xmlns:a16="http://schemas.microsoft.com/office/drawing/2014/main" id="{CD51AB41-2FC3-4D5C-9BC4-CB9E61F94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467"/>
                <a:ext cx="14" cy="20"/>
              </a:xfrm>
              <a:custGeom>
                <a:avLst/>
                <a:gdLst>
                  <a:gd name="T0" fmla="*/ 33 w 8"/>
                  <a:gd name="T1" fmla="*/ 16 h 10"/>
                  <a:gd name="T2" fmla="*/ 21 w 8"/>
                  <a:gd name="T3" fmla="*/ 72 h 10"/>
                  <a:gd name="T4" fmla="*/ 28 w 8"/>
                  <a:gd name="T5" fmla="*/ 0 h 10"/>
                  <a:gd name="T6" fmla="*/ 21 w 8"/>
                  <a:gd name="T7" fmla="*/ 1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6" y="2"/>
                    </a:moveTo>
                    <a:cubicBezTo>
                      <a:pt x="4" y="3"/>
                      <a:pt x="0" y="10"/>
                      <a:pt x="4" y="9"/>
                    </a:cubicBezTo>
                    <a:cubicBezTo>
                      <a:pt x="8" y="8"/>
                      <a:pt x="7" y="2"/>
                      <a:pt x="5" y="0"/>
                    </a:cubicBezTo>
                    <a:cubicBezTo>
                      <a:pt x="5" y="1"/>
                      <a:pt x="4" y="1"/>
                      <a:pt x="4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0" name="Freeform 3649">
                <a:extLst>
                  <a:ext uri="{FF2B5EF4-FFF2-40B4-BE49-F238E27FC236}">
                    <a16:creationId xmlns:a16="http://schemas.microsoft.com/office/drawing/2014/main" id="{88602E2E-58FD-44DB-99FB-2B17F39EC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568"/>
                <a:ext cx="24" cy="31"/>
              </a:xfrm>
              <a:custGeom>
                <a:avLst/>
                <a:gdLst>
                  <a:gd name="T0" fmla="*/ 57 w 13"/>
                  <a:gd name="T1" fmla="*/ 23 h 16"/>
                  <a:gd name="T2" fmla="*/ 13 w 13"/>
                  <a:gd name="T3" fmla="*/ 45 h 16"/>
                  <a:gd name="T4" fmla="*/ 57 w 13"/>
                  <a:gd name="T5" fmla="*/ 45 h 16"/>
                  <a:gd name="T6" fmla="*/ 13 w 13"/>
                  <a:gd name="T7" fmla="*/ 31 h 16"/>
                  <a:gd name="T8" fmla="*/ 0 w 13"/>
                  <a:gd name="T9" fmla="*/ 79 h 16"/>
                  <a:gd name="T10" fmla="*/ 81 w 13"/>
                  <a:gd name="T11" fmla="*/ 31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6">
                    <a:moveTo>
                      <a:pt x="9" y="3"/>
                    </a:moveTo>
                    <a:cubicBezTo>
                      <a:pt x="7" y="1"/>
                      <a:pt x="3" y="2"/>
                      <a:pt x="2" y="6"/>
                    </a:cubicBezTo>
                    <a:cubicBezTo>
                      <a:pt x="2" y="11"/>
                      <a:pt x="8" y="11"/>
                      <a:pt x="9" y="6"/>
                    </a:cubicBezTo>
                    <a:cubicBezTo>
                      <a:pt x="10" y="1"/>
                      <a:pt x="5" y="0"/>
                      <a:pt x="2" y="4"/>
                    </a:cubicBezTo>
                    <a:cubicBezTo>
                      <a:pt x="0" y="6"/>
                      <a:pt x="1" y="9"/>
                      <a:pt x="0" y="11"/>
                    </a:cubicBezTo>
                    <a:cubicBezTo>
                      <a:pt x="8" y="16"/>
                      <a:pt x="9" y="7"/>
                      <a:pt x="13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1" name="Freeform 3650">
                <a:extLst>
                  <a:ext uri="{FF2B5EF4-FFF2-40B4-BE49-F238E27FC236}">
                    <a16:creationId xmlns:a16="http://schemas.microsoft.com/office/drawing/2014/main" id="{EF8427E3-CB16-4C2B-9B4F-AC2BB88CE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607"/>
                <a:ext cx="11" cy="12"/>
              </a:xfrm>
              <a:custGeom>
                <a:avLst/>
                <a:gdLst>
                  <a:gd name="T0" fmla="*/ 37 w 6"/>
                  <a:gd name="T1" fmla="*/ 16 h 6"/>
                  <a:gd name="T2" fmla="*/ 20 w 6"/>
                  <a:gd name="T3" fmla="*/ 48 h 6"/>
                  <a:gd name="T4" fmla="*/ 24 w 6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3" y="0"/>
                      <a:pt x="0" y="4"/>
                      <a:pt x="3" y="6"/>
                    </a:cubicBezTo>
                    <a:cubicBezTo>
                      <a:pt x="5" y="5"/>
                      <a:pt x="5" y="3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2" name="Freeform 3651">
                <a:extLst>
                  <a:ext uri="{FF2B5EF4-FFF2-40B4-BE49-F238E27FC236}">
                    <a16:creationId xmlns:a16="http://schemas.microsoft.com/office/drawing/2014/main" id="{EF16ACEC-E0C1-4800-8326-C8F762338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628"/>
                <a:ext cx="11" cy="28"/>
              </a:xfrm>
              <a:custGeom>
                <a:avLst/>
                <a:gdLst>
                  <a:gd name="T0" fmla="*/ 24 w 6"/>
                  <a:gd name="T1" fmla="*/ 88 h 14"/>
                  <a:gd name="T2" fmla="*/ 13 w 6"/>
                  <a:gd name="T3" fmla="*/ 72 h 14"/>
                  <a:gd name="T4" fmla="*/ 7 w 6"/>
                  <a:gd name="T5" fmla="*/ 112 h 14"/>
                  <a:gd name="T6" fmla="*/ 13 w 6"/>
                  <a:gd name="T7" fmla="*/ 24 h 14"/>
                  <a:gd name="T8" fmla="*/ 20 w 6"/>
                  <a:gd name="T9" fmla="*/ 24 h 14"/>
                  <a:gd name="T10" fmla="*/ 0 w 6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14">
                    <a:moveTo>
                      <a:pt x="4" y="11"/>
                    </a:moveTo>
                    <a:cubicBezTo>
                      <a:pt x="4" y="9"/>
                      <a:pt x="3" y="9"/>
                      <a:pt x="2" y="9"/>
                    </a:cubicBezTo>
                    <a:cubicBezTo>
                      <a:pt x="0" y="10"/>
                      <a:pt x="0" y="13"/>
                      <a:pt x="1" y="14"/>
                    </a:cubicBezTo>
                    <a:cubicBezTo>
                      <a:pt x="6" y="12"/>
                      <a:pt x="3" y="7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1"/>
                      <a:pt x="2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3" name="Freeform 3652">
                <a:extLst>
                  <a:ext uri="{FF2B5EF4-FFF2-40B4-BE49-F238E27FC236}">
                    <a16:creationId xmlns:a16="http://schemas.microsoft.com/office/drawing/2014/main" id="{7E125DD8-45F5-4D4A-8F6D-7F0D39E91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656"/>
                <a:ext cx="13" cy="12"/>
              </a:xfrm>
              <a:custGeom>
                <a:avLst/>
                <a:gdLst>
                  <a:gd name="T0" fmla="*/ 32 w 7"/>
                  <a:gd name="T1" fmla="*/ 0 h 6"/>
                  <a:gd name="T2" fmla="*/ 7 w 7"/>
                  <a:gd name="T3" fmla="*/ 40 h 6"/>
                  <a:gd name="T4" fmla="*/ 20 w 7"/>
                  <a:gd name="T5" fmla="*/ 0 h 6"/>
                  <a:gd name="T6" fmla="*/ 13 w 7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3" y="0"/>
                      <a:pt x="0" y="2"/>
                      <a:pt x="1" y="5"/>
                    </a:cubicBezTo>
                    <a:cubicBezTo>
                      <a:pt x="4" y="6"/>
                      <a:pt x="7" y="1"/>
                      <a:pt x="3" y="0"/>
                    </a:cubicBezTo>
                    <a:cubicBezTo>
                      <a:pt x="2" y="1"/>
                      <a:pt x="2" y="1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4" name="Freeform 3653">
                <a:extLst>
                  <a:ext uri="{FF2B5EF4-FFF2-40B4-BE49-F238E27FC236}">
                    <a16:creationId xmlns:a16="http://schemas.microsoft.com/office/drawing/2014/main" id="{35CD621D-80B0-4BD4-B3AD-3D7D2EE45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597"/>
                <a:ext cx="33" cy="31"/>
              </a:xfrm>
              <a:custGeom>
                <a:avLst/>
                <a:gdLst>
                  <a:gd name="T0" fmla="*/ 57 w 18"/>
                  <a:gd name="T1" fmla="*/ 101 h 16"/>
                  <a:gd name="T2" fmla="*/ 61 w 18"/>
                  <a:gd name="T3" fmla="*/ 116 h 16"/>
                  <a:gd name="T4" fmla="*/ 24 w 18"/>
                  <a:gd name="T5" fmla="*/ 93 h 16"/>
                  <a:gd name="T6" fmla="*/ 0 w 18"/>
                  <a:gd name="T7" fmla="*/ 6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6">
                    <a:moveTo>
                      <a:pt x="9" y="14"/>
                    </a:moveTo>
                    <a:cubicBezTo>
                      <a:pt x="9" y="15"/>
                      <a:pt x="9" y="16"/>
                      <a:pt x="10" y="16"/>
                    </a:cubicBezTo>
                    <a:cubicBezTo>
                      <a:pt x="18" y="12"/>
                      <a:pt x="4" y="2"/>
                      <a:pt x="4" y="13"/>
                    </a:cubicBezTo>
                    <a:cubicBezTo>
                      <a:pt x="12" y="14"/>
                      <a:pt x="1" y="0"/>
                      <a:pt x="0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5" name="Freeform 3654">
                <a:extLst>
                  <a:ext uri="{FF2B5EF4-FFF2-40B4-BE49-F238E27FC236}">
                    <a16:creationId xmlns:a16="http://schemas.microsoft.com/office/drawing/2014/main" id="{5219ECA8-3939-4911-9FB5-D7D6D00B3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603"/>
                <a:ext cx="4" cy="6"/>
              </a:xfrm>
              <a:custGeom>
                <a:avLst/>
                <a:gdLst>
                  <a:gd name="T0" fmla="*/ 8 w 2"/>
                  <a:gd name="T1" fmla="*/ 16 h 3"/>
                  <a:gd name="T2" fmla="*/ 0 w 2"/>
                  <a:gd name="T3" fmla="*/ 16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6" name="Freeform 3655">
                <a:extLst>
                  <a:ext uri="{FF2B5EF4-FFF2-40B4-BE49-F238E27FC236}">
                    <a16:creationId xmlns:a16="http://schemas.microsoft.com/office/drawing/2014/main" id="{E44562CB-9DBB-4904-ACA0-C5A52929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556"/>
                <a:ext cx="17" cy="23"/>
              </a:xfrm>
              <a:custGeom>
                <a:avLst/>
                <a:gdLst>
                  <a:gd name="T0" fmla="*/ 21 w 9"/>
                  <a:gd name="T1" fmla="*/ 44 h 12"/>
                  <a:gd name="T2" fmla="*/ 15 w 9"/>
                  <a:gd name="T3" fmla="*/ 77 h 12"/>
                  <a:gd name="T4" fmla="*/ 32 w 9"/>
                  <a:gd name="T5" fmla="*/ 15 h 12"/>
                  <a:gd name="T6" fmla="*/ 8 w 9"/>
                  <a:gd name="T7" fmla="*/ 8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3" y="6"/>
                    </a:moveTo>
                    <a:cubicBezTo>
                      <a:pt x="1" y="7"/>
                      <a:pt x="1" y="9"/>
                      <a:pt x="2" y="11"/>
                    </a:cubicBezTo>
                    <a:cubicBezTo>
                      <a:pt x="5" y="11"/>
                      <a:pt x="9" y="4"/>
                      <a:pt x="5" y="2"/>
                    </a:cubicBezTo>
                    <a:cubicBezTo>
                      <a:pt x="1" y="0"/>
                      <a:pt x="0" y="9"/>
                      <a:pt x="1" y="1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7" name="Freeform 3656">
                <a:extLst>
                  <a:ext uri="{FF2B5EF4-FFF2-40B4-BE49-F238E27FC236}">
                    <a16:creationId xmlns:a16="http://schemas.microsoft.com/office/drawing/2014/main" id="{F4287B38-7941-4C3E-B2DC-2E7C81CBE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624"/>
                <a:ext cx="15" cy="18"/>
              </a:xfrm>
              <a:custGeom>
                <a:avLst/>
                <a:gdLst>
                  <a:gd name="T0" fmla="*/ 32 w 8"/>
                  <a:gd name="T1" fmla="*/ 16 h 9"/>
                  <a:gd name="T2" fmla="*/ 32 w 8"/>
                  <a:gd name="T3" fmla="*/ 64 h 9"/>
                  <a:gd name="T4" fmla="*/ 21 w 8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5" y="2"/>
                    </a:moveTo>
                    <a:cubicBezTo>
                      <a:pt x="0" y="0"/>
                      <a:pt x="0" y="9"/>
                      <a:pt x="5" y="8"/>
                    </a:cubicBezTo>
                    <a:cubicBezTo>
                      <a:pt x="8" y="7"/>
                      <a:pt x="6" y="1"/>
                      <a:pt x="3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8" name="Freeform 3657">
                <a:extLst>
                  <a:ext uri="{FF2B5EF4-FFF2-40B4-BE49-F238E27FC236}">
                    <a16:creationId xmlns:a16="http://schemas.microsoft.com/office/drawing/2014/main" id="{CAE7E7C8-829A-4E06-A8DD-BEF480E66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" y="1607"/>
                <a:ext cx="17" cy="15"/>
              </a:xfrm>
              <a:custGeom>
                <a:avLst/>
                <a:gdLst>
                  <a:gd name="T0" fmla="*/ 40 w 9"/>
                  <a:gd name="T1" fmla="*/ 53 h 8"/>
                  <a:gd name="T2" fmla="*/ 8 w 9"/>
                  <a:gd name="T3" fmla="*/ 21 h 8"/>
                  <a:gd name="T4" fmla="*/ 15 w 9"/>
                  <a:gd name="T5" fmla="*/ 5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6" y="8"/>
                    </a:moveTo>
                    <a:cubicBezTo>
                      <a:pt x="3" y="8"/>
                      <a:pt x="0" y="6"/>
                      <a:pt x="1" y="3"/>
                    </a:cubicBezTo>
                    <a:cubicBezTo>
                      <a:pt x="2" y="0"/>
                      <a:pt x="9" y="7"/>
                      <a:pt x="2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829" name="Freeform 3658">
                <a:extLst>
                  <a:ext uri="{FF2B5EF4-FFF2-40B4-BE49-F238E27FC236}">
                    <a16:creationId xmlns:a16="http://schemas.microsoft.com/office/drawing/2014/main" id="{74D4A752-9012-47AE-9E3B-4A2C59AAC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656"/>
                <a:ext cx="28" cy="23"/>
              </a:xfrm>
              <a:custGeom>
                <a:avLst/>
                <a:gdLst>
                  <a:gd name="T0" fmla="*/ 97 w 15"/>
                  <a:gd name="T1" fmla="*/ 23 h 12"/>
                  <a:gd name="T2" fmla="*/ 73 w 15"/>
                  <a:gd name="T3" fmla="*/ 63 h 12"/>
                  <a:gd name="T4" fmla="*/ 84 w 15"/>
                  <a:gd name="T5" fmla="*/ 48 h 12"/>
                  <a:gd name="T6" fmla="*/ 0 w 15"/>
                  <a:gd name="T7" fmla="*/ 8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3" y="0"/>
                      <a:pt x="8" y="6"/>
                      <a:pt x="11" y="9"/>
                    </a:cubicBezTo>
                    <a:cubicBezTo>
                      <a:pt x="12" y="8"/>
                      <a:pt x="12" y="8"/>
                      <a:pt x="13" y="7"/>
                    </a:cubicBezTo>
                    <a:cubicBezTo>
                      <a:pt x="9" y="3"/>
                      <a:pt x="2" y="8"/>
                      <a:pt x="0" y="1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2236" name="Group 3659">
              <a:extLst>
                <a:ext uri="{FF2B5EF4-FFF2-40B4-BE49-F238E27FC236}">
                  <a16:creationId xmlns:a16="http://schemas.microsoft.com/office/drawing/2014/main" id="{90F05628-8DC0-4C01-9218-DA6D346279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5" y="1139"/>
              <a:ext cx="765" cy="1177"/>
              <a:chOff x="4545" y="1139"/>
              <a:chExt cx="765" cy="1177"/>
            </a:xfrm>
          </p:grpSpPr>
          <p:sp>
            <p:nvSpPr>
              <p:cNvPr id="52430" name="Freeform 3660">
                <a:extLst>
                  <a:ext uri="{FF2B5EF4-FFF2-40B4-BE49-F238E27FC236}">
                    <a16:creationId xmlns:a16="http://schemas.microsoft.com/office/drawing/2014/main" id="{69B8D2FC-AC2B-41AB-944A-1B84E3529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723"/>
                <a:ext cx="44" cy="47"/>
              </a:xfrm>
              <a:custGeom>
                <a:avLst/>
                <a:gdLst>
                  <a:gd name="T0" fmla="*/ 44 w 24"/>
                  <a:gd name="T1" fmla="*/ 135 h 24"/>
                  <a:gd name="T2" fmla="*/ 44 w 24"/>
                  <a:gd name="T3" fmla="*/ 135 h 24"/>
                  <a:gd name="T4" fmla="*/ 81 w 24"/>
                  <a:gd name="T5" fmla="*/ 149 h 24"/>
                  <a:gd name="T6" fmla="*/ 44 w 24"/>
                  <a:gd name="T7" fmla="*/ 84 h 24"/>
                  <a:gd name="T8" fmla="*/ 94 w 24"/>
                  <a:gd name="T9" fmla="*/ 127 h 24"/>
                  <a:gd name="T10" fmla="*/ 117 w 24"/>
                  <a:gd name="T11" fmla="*/ 39 h 24"/>
                  <a:gd name="T12" fmla="*/ 134 w 24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7" y="18"/>
                    </a:moveTo>
                    <a:cubicBezTo>
                      <a:pt x="7" y="17"/>
                      <a:pt x="7" y="17"/>
                      <a:pt x="7" y="18"/>
                    </a:cubicBezTo>
                    <a:cubicBezTo>
                      <a:pt x="6" y="22"/>
                      <a:pt x="11" y="24"/>
                      <a:pt x="13" y="20"/>
                    </a:cubicBezTo>
                    <a:cubicBezTo>
                      <a:pt x="15" y="17"/>
                      <a:pt x="10" y="12"/>
                      <a:pt x="7" y="11"/>
                    </a:cubicBezTo>
                    <a:cubicBezTo>
                      <a:pt x="0" y="16"/>
                      <a:pt x="10" y="20"/>
                      <a:pt x="15" y="17"/>
                    </a:cubicBezTo>
                    <a:cubicBezTo>
                      <a:pt x="20" y="14"/>
                      <a:pt x="19" y="10"/>
                      <a:pt x="19" y="5"/>
                    </a:cubicBezTo>
                    <a:cubicBezTo>
                      <a:pt x="23" y="7"/>
                      <a:pt x="24" y="3"/>
                      <a:pt x="2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1" name="Freeform 3661">
                <a:extLst>
                  <a:ext uri="{FF2B5EF4-FFF2-40B4-BE49-F238E27FC236}">
                    <a16:creationId xmlns:a16="http://schemas.microsoft.com/office/drawing/2014/main" id="{E5585B57-42CC-47FD-A6CF-FD130FC65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768"/>
                <a:ext cx="29" cy="17"/>
              </a:xfrm>
              <a:custGeom>
                <a:avLst/>
                <a:gdLst>
                  <a:gd name="T0" fmla="*/ 36 w 16"/>
                  <a:gd name="T1" fmla="*/ 0 h 9"/>
                  <a:gd name="T2" fmla="*/ 44 w 16"/>
                  <a:gd name="T3" fmla="*/ 0 h 9"/>
                  <a:gd name="T4" fmla="*/ 36 w 16"/>
                  <a:gd name="T5" fmla="*/ 1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9">
                    <a:moveTo>
                      <a:pt x="6" y="0"/>
                    </a:moveTo>
                    <a:cubicBezTo>
                      <a:pt x="0" y="9"/>
                      <a:pt x="16" y="1"/>
                      <a:pt x="7" y="0"/>
                    </a:cubicBezTo>
                    <a:cubicBezTo>
                      <a:pt x="6" y="1"/>
                      <a:pt x="6" y="1"/>
                      <a:pt x="6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2" name="Freeform 3662">
                <a:extLst>
                  <a:ext uri="{FF2B5EF4-FFF2-40B4-BE49-F238E27FC236}">
                    <a16:creationId xmlns:a16="http://schemas.microsoft.com/office/drawing/2014/main" id="{FF5C1472-C8D4-4B82-964F-01D621515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8" y="1782"/>
                <a:ext cx="26" cy="31"/>
              </a:xfrm>
              <a:custGeom>
                <a:avLst/>
                <a:gdLst>
                  <a:gd name="T0" fmla="*/ 65 w 14"/>
                  <a:gd name="T1" fmla="*/ 52 h 16"/>
                  <a:gd name="T2" fmla="*/ 37 w 14"/>
                  <a:gd name="T3" fmla="*/ 8 h 16"/>
                  <a:gd name="T4" fmla="*/ 20 w 14"/>
                  <a:gd name="T5" fmla="*/ 79 h 16"/>
                  <a:gd name="T6" fmla="*/ 89 w 14"/>
                  <a:gd name="T7" fmla="*/ 101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0" y="7"/>
                    </a:moveTo>
                    <a:cubicBezTo>
                      <a:pt x="7" y="8"/>
                      <a:pt x="0" y="2"/>
                      <a:pt x="6" y="1"/>
                    </a:cubicBezTo>
                    <a:cubicBezTo>
                      <a:pt x="14" y="0"/>
                      <a:pt x="9" y="16"/>
                      <a:pt x="3" y="11"/>
                    </a:cubicBezTo>
                    <a:cubicBezTo>
                      <a:pt x="5" y="7"/>
                      <a:pt x="12" y="11"/>
                      <a:pt x="14" y="1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3" name="Freeform 3663">
                <a:extLst>
                  <a:ext uri="{FF2B5EF4-FFF2-40B4-BE49-F238E27FC236}">
                    <a16:creationId xmlns:a16="http://schemas.microsoft.com/office/drawing/2014/main" id="{2512FB3A-F6D1-466F-88DB-8DEF4ACDD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1734"/>
                <a:ext cx="16" cy="32"/>
              </a:xfrm>
              <a:custGeom>
                <a:avLst/>
                <a:gdLst>
                  <a:gd name="T0" fmla="*/ 50 w 9"/>
                  <a:gd name="T1" fmla="*/ 64 h 16"/>
                  <a:gd name="T2" fmla="*/ 37 w 9"/>
                  <a:gd name="T3" fmla="*/ 72 h 16"/>
                  <a:gd name="T4" fmla="*/ 21 w 9"/>
                  <a:gd name="T5" fmla="*/ 24 h 16"/>
                  <a:gd name="T6" fmla="*/ 36 w 9"/>
                  <a:gd name="T7" fmla="*/ 8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9" y="8"/>
                    </a:moveTo>
                    <a:cubicBezTo>
                      <a:pt x="1" y="0"/>
                      <a:pt x="2" y="16"/>
                      <a:pt x="7" y="9"/>
                    </a:cubicBezTo>
                    <a:cubicBezTo>
                      <a:pt x="9" y="7"/>
                      <a:pt x="7" y="2"/>
                      <a:pt x="4" y="3"/>
                    </a:cubicBezTo>
                    <a:cubicBezTo>
                      <a:pt x="0" y="4"/>
                      <a:pt x="3" y="10"/>
                      <a:pt x="6" y="1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4" name="Freeform 3664">
                <a:extLst>
                  <a:ext uri="{FF2B5EF4-FFF2-40B4-BE49-F238E27FC236}">
                    <a16:creationId xmlns:a16="http://schemas.microsoft.com/office/drawing/2014/main" id="{049D1D43-952B-445A-A2E7-623004DA0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1514"/>
                <a:ext cx="24" cy="22"/>
              </a:xfrm>
              <a:custGeom>
                <a:avLst/>
                <a:gdLst>
                  <a:gd name="T0" fmla="*/ 37 w 13"/>
                  <a:gd name="T1" fmla="*/ 56 h 11"/>
                  <a:gd name="T2" fmla="*/ 7 w 13"/>
                  <a:gd name="T3" fmla="*/ 56 h 11"/>
                  <a:gd name="T4" fmla="*/ 44 w 13"/>
                  <a:gd name="T5" fmla="*/ 40 h 11"/>
                  <a:gd name="T6" fmla="*/ 0 w 13"/>
                  <a:gd name="T7" fmla="*/ 56 h 11"/>
                  <a:gd name="T8" fmla="*/ 81 w 13"/>
                  <a:gd name="T9" fmla="*/ 32 h 11"/>
                  <a:gd name="T10" fmla="*/ 76 w 13"/>
                  <a:gd name="T11" fmla="*/ 48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6" y="7"/>
                    </a:moveTo>
                    <a:cubicBezTo>
                      <a:pt x="5" y="6"/>
                      <a:pt x="2" y="7"/>
                      <a:pt x="1" y="7"/>
                    </a:cubicBezTo>
                    <a:cubicBezTo>
                      <a:pt x="1" y="4"/>
                      <a:pt x="7" y="0"/>
                      <a:pt x="7" y="5"/>
                    </a:cubicBezTo>
                    <a:cubicBezTo>
                      <a:pt x="6" y="9"/>
                      <a:pt x="1" y="11"/>
                      <a:pt x="0" y="7"/>
                    </a:cubicBezTo>
                    <a:cubicBezTo>
                      <a:pt x="3" y="4"/>
                      <a:pt x="9" y="3"/>
                      <a:pt x="13" y="4"/>
                    </a:cubicBezTo>
                    <a:cubicBezTo>
                      <a:pt x="13" y="6"/>
                      <a:pt x="12" y="6"/>
                      <a:pt x="12" y="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5" name="Freeform 3665">
                <a:extLst>
                  <a:ext uri="{FF2B5EF4-FFF2-40B4-BE49-F238E27FC236}">
                    <a16:creationId xmlns:a16="http://schemas.microsoft.com/office/drawing/2014/main" id="{BA05594C-C392-414F-8E7E-B4B2F5AD2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458"/>
                <a:ext cx="35" cy="19"/>
              </a:xfrm>
              <a:custGeom>
                <a:avLst/>
                <a:gdLst>
                  <a:gd name="T0" fmla="*/ 20 w 19"/>
                  <a:gd name="T1" fmla="*/ 8 h 10"/>
                  <a:gd name="T2" fmla="*/ 7 w 19"/>
                  <a:gd name="T3" fmla="*/ 55 h 10"/>
                  <a:gd name="T4" fmla="*/ 31 w 19"/>
                  <a:gd name="T5" fmla="*/ 15 h 10"/>
                  <a:gd name="T6" fmla="*/ 88 w 1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0">
                    <a:moveTo>
                      <a:pt x="3" y="1"/>
                    </a:moveTo>
                    <a:cubicBezTo>
                      <a:pt x="1" y="3"/>
                      <a:pt x="0" y="5"/>
                      <a:pt x="1" y="8"/>
                    </a:cubicBezTo>
                    <a:cubicBezTo>
                      <a:pt x="4" y="9"/>
                      <a:pt x="5" y="5"/>
                      <a:pt x="5" y="2"/>
                    </a:cubicBezTo>
                    <a:cubicBezTo>
                      <a:pt x="8" y="2"/>
                      <a:pt x="19" y="10"/>
                      <a:pt x="1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6" name="Freeform 3666">
                <a:extLst>
                  <a:ext uri="{FF2B5EF4-FFF2-40B4-BE49-F238E27FC236}">
                    <a16:creationId xmlns:a16="http://schemas.microsoft.com/office/drawing/2014/main" id="{5A84A718-A845-485A-B311-A9A65CB66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1405"/>
                <a:ext cx="5" cy="9"/>
              </a:xfrm>
              <a:custGeom>
                <a:avLst/>
                <a:gdLst>
                  <a:gd name="T0" fmla="*/ 8 w 3"/>
                  <a:gd name="T1" fmla="*/ 0 h 5"/>
                  <a:gd name="T2" fmla="*/ 5 w 3"/>
                  <a:gd name="T3" fmla="*/ 29 h 5"/>
                  <a:gd name="T4" fmla="*/ 8 w 3"/>
                  <a:gd name="T5" fmla="*/ 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0" y="2"/>
                      <a:pt x="0" y="3"/>
                      <a:pt x="1" y="5"/>
                    </a:cubicBezTo>
                    <a:cubicBezTo>
                      <a:pt x="3" y="4"/>
                      <a:pt x="3" y="2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7" name="Freeform 3667">
                <a:extLst>
                  <a:ext uri="{FF2B5EF4-FFF2-40B4-BE49-F238E27FC236}">
                    <a16:creationId xmlns:a16="http://schemas.microsoft.com/office/drawing/2014/main" id="{812043AC-8A22-4D83-BE26-AAA67FD44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405"/>
                <a:ext cx="11" cy="3"/>
              </a:xfrm>
              <a:custGeom>
                <a:avLst/>
                <a:gdLst>
                  <a:gd name="T0" fmla="*/ 37 w 6"/>
                  <a:gd name="T1" fmla="*/ 5 h 2"/>
                  <a:gd name="T2" fmla="*/ 0 w 6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6" y="1"/>
                    </a:moveTo>
                    <a:cubicBezTo>
                      <a:pt x="4" y="2"/>
                      <a:pt x="0" y="2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8" name="Freeform 3668">
                <a:extLst>
                  <a:ext uri="{FF2B5EF4-FFF2-40B4-BE49-F238E27FC236}">
                    <a16:creationId xmlns:a16="http://schemas.microsoft.com/office/drawing/2014/main" id="{9A4391CB-6245-4345-B554-D75EB8486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1416"/>
                <a:ext cx="19" cy="22"/>
              </a:xfrm>
              <a:custGeom>
                <a:avLst/>
                <a:gdLst>
                  <a:gd name="T0" fmla="*/ 61 w 10"/>
                  <a:gd name="T1" fmla="*/ 24 h 11"/>
                  <a:gd name="T2" fmla="*/ 21 w 10"/>
                  <a:gd name="T3" fmla="*/ 64 h 11"/>
                  <a:gd name="T4" fmla="*/ 40 w 10"/>
                  <a:gd name="T5" fmla="*/ 16 h 11"/>
                  <a:gd name="T6" fmla="*/ 40 w 10"/>
                  <a:gd name="T7" fmla="*/ 5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9" y="3"/>
                    </a:moveTo>
                    <a:cubicBezTo>
                      <a:pt x="6" y="3"/>
                      <a:pt x="3" y="5"/>
                      <a:pt x="3" y="8"/>
                    </a:cubicBezTo>
                    <a:cubicBezTo>
                      <a:pt x="7" y="11"/>
                      <a:pt x="10" y="5"/>
                      <a:pt x="6" y="2"/>
                    </a:cubicBezTo>
                    <a:cubicBezTo>
                      <a:pt x="2" y="0"/>
                      <a:pt x="0" y="7"/>
                      <a:pt x="6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9" name="Freeform 3669">
                <a:extLst>
                  <a:ext uri="{FF2B5EF4-FFF2-40B4-BE49-F238E27FC236}">
                    <a16:creationId xmlns:a16="http://schemas.microsoft.com/office/drawing/2014/main" id="{2E45E7BF-6E85-4857-88C0-4D761DC3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1" y="1436"/>
                <a:ext cx="7" cy="2"/>
              </a:xfrm>
              <a:custGeom>
                <a:avLst/>
                <a:gdLst>
                  <a:gd name="T0" fmla="*/ 7 w 4"/>
                  <a:gd name="T1" fmla="*/ 0 h 1"/>
                  <a:gd name="T2" fmla="*/ 21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1" y="0"/>
                    </a:moveTo>
                    <a:cubicBezTo>
                      <a:pt x="0" y="1"/>
                      <a:pt x="2" y="1"/>
                      <a:pt x="4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0" name="Freeform 3670">
                <a:extLst>
                  <a:ext uri="{FF2B5EF4-FFF2-40B4-BE49-F238E27FC236}">
                    <a16:creationId xmlns:a16="http://schemas.microsoft.com/office/drawing/2014/main" id="{F7F4572B-0C84-4B4B-AF8C-C8055AB04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1" y="1393"/>
                <a:ext cx="24" cy="27"/>
              </a:xfrm>
              <a:custGeom>
                <a:avLst/>
                <a:gdLst>
                  <a:gd name="T0" fmla="*/ 68 w 13"/>
                  <a:gd name="T1" fmla="*/ 23 h 14"/>
                  <a:gd name="T2" fmla="*/ 44 w 13"/>
                  <a:gd name="T3" fmla="*/ 52 h 14"/>
                  <a:gd name="T4" fmla="*/ 52 w 13"/>
                  <a:gd name="T5" fmla="*/ 56 h 14"/>
                  <a:gd name="T6" fmla="*/ 20 w 13"/>
                  <a:gd name="T7" fmla="*/ 56 h 14"/>
                  <a:gd name="T8" fmla="*/ 52 w 13"/>
                  <a:gd name="T9" fmla="*/ 56 h 14"/>
                  <a:gd name="T10" fmla="*/ 0 w 13"/>
                  <a:gd name="T11" fmla="*/ 9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1" y="3"/>
                    </a:moveTo>
                    <a:cubicBezTo>
                      <a:pt x="9" y="3"/>
                      <a:pt x="7" y="5"/>
                      <a:pt x="7" y="7"/>
                    </a:cubicBezTo>
                    <a:cubicBezTo>
                      <a:pt x="7" y="7"/>
                      <a:pt x="7" y="8"/>
                      <a:pt x="8" y="8"/>
                    </a:cubicBezTo>
                    <a:cubicBezTo>
                      <a:pt x="13" y="4"/>
                      <a:pt x="4" y="0"/>
                      <a:pt x="3" y="8"/>
                    </a:cubicBezTo>
                    <a:cubicBezTo>
                      <a:pt x="5" y="9"/>
                      <a:pt x="6" y="9"/>
                      <a:pt x="8" y="8"/>
                    </a:cubicBezTo>
                    <a:cubicBezTo>
                      <a:pt x="6" y="10"/>
                      <a:pt x="2" y="14"/>
                      <a:pt x="0" y="1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1" name="Freeform 3671">
                <a:extLst>
                  <a:ext uri="{FF2B5EF4-FFF2-40B4-BE49-F238E27FC236}">
                    <a16:creationId xmlns:a16="http://schemas.microsoft.com/office/drawing/2014/main" id="{293778F3-886E-4402-A9DE-7F5CBC1B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1428"/>
                <a:ext cx="12" cy="14"/>
              </a:xfrm>
              <a:custGeom>
                <a:avLst/>
                <a:gdLst>
                  <a:gd name="T0" fmla="*/ 8 w 6"/>
                  <a:gd name="T1" fmla="*/ 0 h 7"/>
                  <a:gd name="T2" fmla="*/ 48 w 6"/>
                  <a:gd name="T3" fmla="*/ 32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1" y="0"/>
                    </a:moveTo>
                    <a:cubicBezTo>
                      <a:pt x="0" y="4"/>
                      <a:pt x="3" y="7"/>
                      <a:pt x="6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2" name="Freeform 3672">
                <a:extLst>
                  <a:ext uri="{FF2B5EF4-FFF2-40B4-BE49-F238E27FC236}">
                    <a16:creationId xmlns:a16="http://schemas.microsoft.com/office/drawing/2014/main" id="{457122BB-9631-49D4-94E0-8C4CB0102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1287"/>
                <a:ext cx="9" cy="13"/>
              </a:xfrm>
              <a:custGeom>
                <a:avLst/>
                <a:gdLst>
                  <a:gd name="T0" fmla="*/ 13 w 5"/>
                  <a:gd name="T1" fmla="*/ 20 h 7"/>
                  <a:gd name="T2" fmla="*/ 0 w 5"/>
                  <a:gd name="T3" fmla="*/ 24 h 7"/>
                  <a:gd name="T4" fmla="*/ 0 w 5"/>
                  <a:gd name="T5" fmla="*/ 0 h 7"/>
                  <a:gd name="T6" fmla="*/ 0 w 5"/>
                  <a:gd name="T7" fmla="*/ 4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2" y="3"/>
                    </a:moveTo>
                    <a:cubicBezTo>
                      <a:pt x="2" y="3"/>
                      <a:pt x="1" y="4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  <a:cubicBezTo>
                      <a:pt x="5" y="1"/>
                      <a:pt x="4" y="6"/>
                      <a:pt x="0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3" name="Freeform 3673">
                <a:extLst>
                  <a:ext uri="{FF2B5EF4-FFF2-40B4-BE49-F238E27FC236}">
                    <a16:creationId xmlns:a16="http://schemas.microsoft.com/office/drawing/2014/main" id="{6658DA4F-E3AA-427D-A587-EB089E9A4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1220"/>
                <a:ext cx="39" cy="27"/>
              </a:xfrm>
              <a:custGeom>
                <a:avLst/>
                <a:gdLst>
                  <a:gd name="T0" fmla="*/ 59 w 21"/>
                  <a:gd name="T1" fmla="*/ 23 h 14"/>
                  <a:gd name="T2" fmla="*/ 65 w 21"/>
                  <a:gd name="T3" fmla="*/ 52 h 14"/>
                  <a:gd name="T4" fmla="*/ 45 w 21"/>
                  <a:gd name="T5" fmla="*/ 23 h 14"/>
                  <a:gd name="T6" fmla="*/ 84 w 21"/>
                  <a:gd name="T7" fmla="*/ 23 h 14"/>
                  <a:gd name="T8" fmla="*/ 97 w 21"/>
                  <a:gd name="T9" fmla="*/ 52 h 14"/>
                  <a:gd name="T10" fmla="*/ 134 w 21"/>
                  <a:gd name="T11" fmla="*/ 8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4">
                    <a:moveTo>
                      <a:pt x="9" y="3"/>
                    </a:moveTo>
                    <a:cubicBezTo>
                      <a:pt x="0" y="0"/>
                      <a:pt x="5" y="14"/>
                      <a:pt x="10" y="7"/>
                    </a:cubicBezTo>
                    <a:cubicBezTo>
                      <a:pt x="9" y="6"/>
                      <a:pt x="9" y="4"/>
                      <a:pt x="7" y="3"/>
                    </a:cubicBezTo>
                    <a:cubicBezTo>
                      <a:pt x="9" y="3"/>
                      <a:pt x="12" y="2"/>
                      <a:pt x="13" y="3"/>
                    </a:cubicBezTo>
                    <a:cubicBezTo>
                      <a:pt x="17" y="4"/>
                      <a:pt x="13" y="5"/>
                      <a:pt x="15" y="7"/>
                    </a:cubicBezTo>
                    <a:cubicBezTo>
                      <a:pt x="20" y="11"/>
                      <a:pt x="19" y="3"/>
                      <a:pt x="21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4" name="Freeform 3674">
                <a:extLst>
                  <a:ext uri="{FF2B5EF4-FFF2-40B4-BE49-F238E27FC236}">
                    <a16:creationId xmlns:a16="http://schemas.microsoft.com/office/drawing/2014/main" id="{1A398F1B-B9B9-431F-AFCB-76BB730D9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9" y="1293"/>
                <a:ext cx="10" cy="6"/>
              </a:xfrm>
              <a:custGeom>
                <a:avLst/>
                <a:gdLst>
                  <a:gd name="T0" fmla="*/ 24 w 5"/>
                  <a:gd name="T1" fmla="*/ 0 h 3"/>
                  <a:gd name="T2" fmla="*/ 32 w 5"/>
                  <a:gd name="T3" fmla="*/ 24 h 3"/>
                  <a:gd name="T4" fmla="*/ 24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0" y="1"/>
                      <a:pt x="2" y="3"/>
                      <a:pt x="4" y="3"/>
                    </a:cubicBezTo>
                    <a:cubicBezTo>
                      <a:pt x="5" y="1"/>
                      <a:pt x="4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5" name="Freeform 3675">
                <a:extLst>
                  <a:ext uri="{FF2B5EF4-FFF2-40B4-BE49-F238E27FC236}">
                    <a16:creationId xmlns:a16="http://schemas.microsoft.com/office/drawing/2014/main" id="{A81B5471-06E9-4752-B98A-5E4D65CB8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1334"/>
                <a:ext cx="23" cy="18"/>
              </a:xfrm>
              <a:custGeom>
                <a:avLst/>
                <a:gdLst>
                  <a:gd name="T0" fmla="*/ 23 w 12"/>
                  <a:gd name="T1" fmla="*/ 32 h 9"/>
                  <a:gd name="T2" fmla="*/ 69 w 12"/>
                  <a:gd name="T3" fmla="*/ 48 h 9"/>
                  <a:gd name="T4" fmla="*/ 23 w 12"/>
                  <a:gd name="T5" fmla="*/ 5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3" y="4"/>
                    </a:moveTo>
                    <a:cubicBezTo>
                      <a:pt x="0" y="8"/>
                      <a:pt x="8" y="9"/>
                      <a:pt x="10" y="6"/>
                    </a:cubicBezTo>
                    <a:cubicBezTo>
                      <a:pt x="12" y="0"/>
                      <a:pt x="4" y="4"/>
                      <a:pt x="3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6" name="Freeform 3676">
                <a:extLst>
                  <a:ext uri="{FF2B5EF4-FFF2-40B4-BE49-F238E27FC236}">
                    <a16:creationId xmlns:a16="http://schemas.microsoft.com/office/drawing/2014/main" id="{1EF23600-3F60-4924-A7A4-BDBA4E184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1352"/>
                <a:ext cx="9" cy="7"/>
              </a:xfrm>
              <a:custGeom>
                <a:avLst/>
                <a:gdLst>
                  <a:gd name="T0" fmla="*/ 29 w 5"/>
                  <a:gd name="T1" fmla="*/ 21 h 4"/>
                  <a:gd name="T2" fmla="*/ 7 w 5"/>
                  <a:gd name="T3" fmla="*/ 21 h 4"/>
                  <a:gd name="T4" fmla="*/ 16 w 5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4" y="0"/>
                      <a:pt x="0" y="1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7" name="Freeform 3677">
                <a:extLst>
                  <a:ext uri="{FF2B5EF4-FFF2-40B4-BE49-F238E27FC236}">
                    <a16:creationId xmlns:a16="http://schemas.microsoft.com/office/drawing/2014/main" id="{A4D13257-B960-4647-B297-4E832B408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385"/>
                <a:ext cx="9" cy="10"/>
              </a:xfrm>
              <a:custGeom>
                <a:avLst/>
                <a:gdLst>
                  <a:gd name="T0" fmla="*/ 13 w 5"/>
                  <a:gd name="T1" fmla="*/ 8 h 5"/>
                  <a:gd name="T2" fmla="*/ 7 w 5"/>
                  <a:gd name="T3" fmla="*/ 40 h 5"/>
                  <a:gd name="T4" fmla="*/ 13 w 5"/>
                  <a:gd name="T5" fmla="*/ 0 h 5"/>
                  <a:gd name="T6" fmla="*/ 0 w 5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2" y="1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5" y="5"/>
                      <a:pt x="4" y="1"/>
                      <a:pt x="2" y="0"/>
                    </a:cubicBezTo>
                    <a:cubicBezTo>
                      <a:pt x="0" y="0"/>
                      <a:pt x="1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8" name="Freeform 3678">
                <a:extLst>
                  <a:ext uri="{FF2B5EF4-FFF2-40B4-BE49-F238E27FC236}">
                    <a16:creationId xmlns:a16="http://schemas.microsoft.com/office/drawing/2014/main" id="{0AE47EA5-9182-457A-9B8B-A8C2BB1F5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1348"/>
                <a:ext cx="24" cy="19"/>
              </a:xfrm>
              <a:custGeom>
                <a:avLst/>
                <a:gdLst>
                  <a:gd name="T0" fmla="*/ 76 w 13"/>
                  <a:gd name="T1" fmla="*/ 29 h 10"/>
                  <a:gd name="T2" fmla="*/ 24 w 13"/>
                  <a:gd name="T3" fmla="*/ 55 h 10"/>
                  <a:gd name="T4" fmla="*/ 61 w 13"/>
                  <a:gd name="T5" fmla="*/ 0 h 10"/>
                  <a:gd name="T6" fmla="*/ 44 w 13"/>
                  <a:gd name="T7" fmla="*/ 3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2" y="4"/>
                    </a:moveTo>
                    <a:cubicBezTo>
                      <a:pt x="8" y="1"/>
                      <a:pt x="0" y="5"/>
                      <a:pt x="4" y="8"/>
                    </a:cubicBezTo>
                    <a:cubicBezTo>
                      <a:pt x="8" y="10"/>
                      <a:pt x="13" y="3"/>
                      <a:pt x="10" y="0"/>
                    </a:cubicBezTo>
                    <a:cubicBezTo>
                      <a:pt x="8" y="1"/>
                      <a:pt x="7" y="2"/>
                      <a:pt x="7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49" name="Freeform 3679">
                <a:extLst>
                  <a:ext uri="{FF2B5EF4-FFF2-40B4-BE49-F238E27FC236}">
                    <a16:creationId xmlns:a16="http://schemas.microsoft.com/office/drawing/2014/main" id="{A5C86935-9978-439F-8E22-DAB1D8844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1373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24 h 3"/>
                  <a:gd name="T4" fmla="*/ 13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2"/>
                      <a:pt x="3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0" name="Freeform 3680">
                <a:extLst>
                  <a:ext uri="{FF2B5EF4-FFF2-40B4-BE49-F238E27FC236}">
                    <a16:creationId xmlns:a16="http://schemas.microsoft.com/office/drawing/2014/main" id="{8252A5FD-F199-48D0-B57C-F86FFAE95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" y="1253"/>
                <a:ext cx="13" cy="24"/>
              </a:xfrm>
              <a:custGeom>
                <a:avLst/>
                <a:gdLst>
                  <a:gd name="T0" fmla="*/ 20 w 7"/>
                  <a:gd name="T1" fmla="*/ 64 h 12"/>
                  <a:gd name="T2" fmla="*/ 0 w 7"/>
                  <a:gd name="T3" fmla="*/ 88 h 12"/>
                  <a:gd name="T4" fmla="*/ 20 w 7"/>
                  <a:gd name="T5" fmla="*/ 24 h 12"/>
                  <a:gd name="T6" fmla="*/ 37 w 7"/>
                  <a:gd name="T7" fmla="*/ 2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2">
                    <a:moveTo>
                      <a:pt x="3" y="8"/>
                    </a:moveTo>
                    <a:cubicBezTo>
                      <a:pt x="0" y="7"/>
                      <a:pt x="0" y="9"/>
                      <a:pt x="0" y="11"/>
                    </a:cubicBezTo>
                    <a:cubicBezTo>
                      <a:pt x="7" y="12"/>
                      <a:pt x="6" y="0"/>
                      <a:pt x="3" y="3"/>
                    </a:cubicBezTo>
                    <a:cubicBezTo>
                      <a:pt x="4" y="3"/>
                      <a:pt x="5" y="3"/>
                      <a:pt x="6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1" name="Freeform 3681">
                <a:extLst>
                  <a:ext uri="{FF2B5EF4-FFF2-40B4-BE49-F238E27FC236}">
                    <a16:creationId xmlns:a16="http://schemas.microsoft.com/office/drawing/2014/main" id="{804D6DF7-3B80-4312-AE46-986E6BCFD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1208"/>
                <a:ext cx="19" cy="20"/>
              </a:xfrm>
              <a:custGeom>
                <a:avLst/>
                <a:gdLst>
                  <a:gd name="T0" fmla="*/ 40 w 10"/>
                  <a:gd name="T1" fmla="*/ 48 h 10"/>
                  <a:gd name="T2" fmla="*/ 40 w 10"/>
                  <a:gd name="T3" fmla="*/ 56 h 10"/>
                  <a:gd name="T4" fmla="*/ 68 w 10"/>
                  <a:gd name="T5" fmla="*/ 56 h 10"/>
                  <a:gd name="T6" fmla="*/ 61 w 10"/>
                  <a:gd name="T7" fmla="*/ 7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6" y="6"/>
                    </a:moveTo>
                    <a:cubicBezTo>
                      <a:pt x="6" y="6"/>
                      <a:pt x="6" y="7"/>
                      <a:pt x="6" y="7"/>
                    </a:cubicBezTo>
                    <a:cubicBezTo>
                      <a:pt x="8" y="8"/>
                      <a:pt x="8" y="8"/>
                      <a:pt x="10" y="7"/>
                    </a:cubicBezTo>
                    <a:cubicBezTo>
                      <a:pt x="8" y="0"/>
                      <a:pt x="0" y="10"/>
                      <a:pt x="9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2" name="Freeform 3682">
                <a:extLst>
                  <a:ext uri="{FF2B5EF4-FFF2-40B4-BE49-F238E27FC236}">
                    <a16:creationId xmlns:a16="http://schemas.microsoft.com/office/drawing/2014/main" id="{D37EE670-AB25-4462-9D0F-D2CD49472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1185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3" name="Freeform 3683">
                <a:extLst>
                  <a:ext uri="{FF2B5EF4-FFF2-40B4-BE49-F238E27FC236}">
                    <a16:creationId xmlns:a16="http://schemas.microsoft.com/office/drawing/2014/main" id="{702DF103-5612-4F89-960B-DE1A82710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1212"/>
                <a:ext cx="6" cy="4"/>
              </a:xfrm>
              <a:custGeom>
                <a:avLst/>
                <a:gdLst>
                  <a:gd name="T0" fmla="*/ 24 w 3"/>
                  <a:gd name="T1" fmla="*/ 8 h 2"/>
                  <a:gd name="T2" fmla="*/ 0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0"/>
                      <a:pt x="0" y="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4" name="Freeform 3684">
                <a:extLst>
                  <a:ext uri="{FF2B5EF4-FFF2-40B4-BE49-F238E27FC236}">
                    <a16:creationId xmlns:a16="http://schemas.microsoft.com/office/drawing/2014/main" id="{9CD42537-2FDB-4BB0-917B-4BCA908F9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1267"/>
                <a:ext cx="11" cy="10"/>
              </a:xfrm>
              <a:custGeom>
                <a:avLst/>
                <a:gdLst>
                  <a:gd name="T0" fmla="*/ 24 w 6"/>
                  <a:gd name="T1" fmla="*/ 0 h 5"/>
                  <a:gd name="T2" fmla="*/ 7 w 6"/>
                  <a:gd name="T3" fmla="*/ 32 h 5"/>
                  <a:gd name="T4" fmla="*/ 37 w 6"/>
                  <a:gd name="T5" fmla="*/ 8 h 5"/>
                  <a:gd name="T6" fmla="*/ 13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1" y="1"/>
                      <a:pt x="0" y="2"/>
                      <a:pt x="1" y="4"/>
                    </a:cubicBezTo>
                    <a:cubicBezTo>
                      <a:pt x="3" y="5"/>
                      <a:pt x="6" y="4"/>
                      <a:pt x="6" y="1"/>
                    </a:cubicBezTo>
                    <a:cubicBezTo>
                      <a:pt x="5" y="1"/>
                      <a:pt x="3" y="1"/>
                      <a:pt x="2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5" name="Freeform 3685">
                <a:extLst>
                  <a:ext uri="{FF2B5EF4-FFF2-40B4-BE49-F238E27FC236}">
                    <a16:creationId xmlns:a16="http://schemas.microsoft.com/office/drawing/2014/main" id="{416CFA33-D8F4-4CEE-B1BC-2EE1F43EF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1518"/>
                <a:ext cx="18" cy="20"/>
              </a:xfrm>
              <a:custGeom>
                <a:avLst/>
                <a:gdLst>
                  <a:gd name="T0" fmla="*/ 41 w 10"/>
                  <a:gd name="T1" fmla="*/ 24 h 10"/>
                  <a:gd name="T2" fmla="*/ 41 w 10"/>
                  <a:gd name="T3" fmla="*/ 56 h 10"/>
                  <a:gd name="T4" fmla="*/ 23 w 10"/>
                  <a:gd name="T5" fmla="*/ 3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7" y="3"/>
                    </a:moveTo>
                    <a:cubicBezTo>
                      <a:pt x="0" y="2"/>
                      <a:pt x="4" y="10"/>
                      <a:pt x="7" y="7"/>
                    </a:cubicBezTo>
                    <a:cubicBezTo>
                      <a:pt x="10" y="4"/>
                      <a:pt x="6" y="0"/>
                      <a:pt x="4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6" name="Freeform 3686">
                <a:extLst>
                  <a:ext uri="{FF2B5EF4-FFF2-40B4-BE49-F238E27FC236}">
                    <a16:creationId xmlns:a16="http://schemas.microsoft.com/office/drawing/2014/main" id="{BF2E6002-CB18-49D6-9342-B2A0CCDD1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1774"/>
                <a:ext cx="17" cy="21"/>
              </a:xfrm>
              <a:custGeom>
                <a:avLst/>
                <a:gdLst>
                  <a:gd name="T0" fmla="*/ 47 w 9"/>
                  <a:gd name="T1" fmla="*/ 69 h 11"/>
                  <a:gd name="T2" fmla="*/ 40 w 9"/>
                  <a:gd name="T3" fmla="*/ 55 h 11"/>
                  <a:gd name="T4" fmla="*/ 21 w 9"/>
                  <a:gd name="T5" fmla="*/ 76 h 11"/>
                  <a:gd name="T6" fmla="*/ 28 w 9"/>
                  <a:gd name="T7" fmla="*/ 0 h 11"/>
                  <a:gd name="T8" fmla="*/ 32 w 9"/>
                  <a:gd name="T9" fmla="*/ 3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7" y="10"/>
                    </a:moveTo>
                    <a:cubicBezTo>
                      <a:pt x="7" y="9"/>
                      <a:pt x="7" y="8"/>
                      <a:pt x="6" y="8"/>
                    </a:cubicBezTo>
                    <a:cubicBezTo>
                      <a:pt x="5" y="9"/>
                      <a:pt x="4" y="10"/>
                      <a:pt x="3" y="11"/>
                    </a:cubicBezTo>
                    <a:cubicBezTo>
                      <a:pt x="9" y="10"/>
                      <a:pt x="9" y="0"/>
                      <a:pt x="4" y="0"/>
                    </a:cubicBezTo>
                    <a:cubicBezTo>
                      <a:pt x="1" y="0"/>
                      <a:pt x="0" y="8"/>
                      <a:pt x="5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7" name="Freeform 3687">
                <a:extLst>
                  <a:ext uri="{FF2B5EF4-FFF2-40B4-BE49-F238E27FC236}">
                    <a16:creationId xmlns:a16="http://schemas.microsoft.com/office/drawing/2014/main" id="{C29DE86B-59DD-4533-A9A3-85E391781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1805"/>
                <a:ext cx="20" cy="22"/>
              </a:xfrm>
              <a:custGeom>
                <a:avLst/>
                <a:gdLst>
                  <a:gd name="T0" fmla="*/ 36 w 11"/>
                  <a:gd name="T1" fmla="*/ 16 h 11"/>
                  <a:gd name="T2" fmla="*/ 24 w 11"/>
                  <a:gd name="T3" fmla="*/ 80 h 11"/>
                  <a:gd name="T4" fmla="*/ 49 w 11"/>
                  <a:gd name="T5" fmla="*/ 24 h 11"/>
                  <a:gd name="T6" fmla="*/ 7 w 11"/>
                  <a:gd name="T7" fmla="*/ 88 h 11"/>
                  <a:gd name="T8" fmla="*/ 24 w 11"/>
                  <a:gd name="T9" fmla="*/ 8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2"/>
                    </a:moveTo>
                    <a:cubicBezTo>
                      <a:pt x="2" y="3"/>
                      <a:pt x="1" y="7"/>
                      <a:pt x="4" y="10"/>
                    </a:cubicBezTo>
                    <a:cubicBezTo>
                      <a:pt x="6" y="10"/>
                      <a:pt x="11" y="6"/>
                      <a:pt x="8" y="3"/>
                    </a:cubicBezTo>
                    <a:cubicBezTo>
                      <a:pt x="4" y="0"/>
                      <a:pt x="0" y="8"/>
                      <a:pt x="1" y="11"/>
                    </a:cubicBezTo>
                    <a:cubicBezTo>
                      <a:pt x="3" y="11"/>
                      <a:pt x="3" y="11"/>
                      <a:pt x="4" y="1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8" name="Freeform 3688">
                <a:extLst>
                  <a:ext uri="{FF2B5EF4-FFF2-40B4-BE49-F238E27FC236}">
                    <a16:creationId xmlns:a16="http://schemas.microsoft.com/office/drawing/2014/main" id="{976C9524-E7C7-4AF9-B506-5AA30E8D5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1827"/>
                <a:ext cx="30" cy="21"/>
              </a:xfrm>
              <a:custGeom>
                <a:avLst/>
                <a:gdLst>
                  <a:gd name="T0" fmla="*/ 53 w 16"/>
                  <a:gd name="T1" fmla="*/ 55 h 11"/>
                  <a:gd name="T2" fmla="*/ 53 w 16"/>
                  <a:gd name="T3" fmla="*/ 8 h 11"/>
                  <a:gd name="T4" fmla="*/ 8 w 16"/>
                  <a:gd name="T5" fmla="*/ 76 h 11"/>
                  <a:gd name="T6" fmla="*/ 53 w 16"/>
                  <a:gd name="T7" fmla="*/ 4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8" y="8"/>
                    </a:moveTo>
                    <a:cubicBezTo>
                      <a:pt x="4" y="8"/>
                      <a:pt x="5" y="0"/>
                      <a:pt x="8" y="1"/>
                    </a:cubicBezTo>
                    <a:cubicBezTo>
                      <a:pt x="16" y="3"/>
                      <a:pt x="5" y="11"/>
                      <a:pt x="1" y="11"/>
                    </a:cubicBezTo>
                    <a:cubicBezTo>
                      <a:pt x="0" y="6"/>
                      <a:pt x="5" y="3"/>
                      <a:pt x="8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59" name="Freeform 3689">
                <a:extLst>
                  <a:ext uri="{FF2B5EF4-FFF2-40B4-BE49-F238E27FC236}">
                    <a16:creationId xmlns:a16="http://schemas.microsoft.com/office/drawing/2014/main" id="{34FDE1F8-3387-4843-9D83-0327009AC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1848"/>
                <a:ext cx="11" cy="20"/>
              </a:xfrm>
              <a:custGeom>
                <a:avLst/>
                <a:gdLst>
                  <a:gd name="T0" fmla="*/ 24 w 6"/>
                  <a:gd name="T1" fmla="*/ 32 h 10"/>
                  <a:gd name="T2" fmla="*/ 7 w 6"/>
                  <a:gd name="T3" fmla="*/ 64 h 10"/>
                  <a:gd name="T4" fmla="*/ 0 w 6"/>
                  <a:gd name="T5" fmla="*/ 24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4" y="4"/>
                    </a:moveTo>
                    <a:cubicBezTo>
                      <a:pt x="1" y="3"/>
                      <a:pt x="0" y="6"/>
                      <a:pt x="1" y="8"/>
                    </a:cubicBezTo>
                    <a:cubicBezTo>
                      <a:pt x="6" y="10"/>
                      <a:pt x="4" y="0"/>
                      <a:pt x="0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0" name="Freeform 3690">
                <a:extLst>
                  <a:ext uri="{FF2B5EF4-FFF2-40B4-BE49-F238E27FC236}">
                    <a16:creationId xmlns:a16="http://schemas.microsoft.com/office/drawing/2014/main" id="{B0287421-6A30-4F62-8995-78D35AD78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805"/>
                <a:ext cx="13" cy="10"/>
              </a:xfrm>
              <a:custGeom>
                <a:avLst/>
                <a:gdLst>
                  <a:gd name="T0" fmla="*/ 37 w 7"/>
                  <a:gd name="T1" fmla="*/ 0 h 5"/>
                  <a:gd name="T2" fmla="*/ 20 w 7"/>
                  <a:gd name="T3" fmla="*/ 24 h 5"/>
                  <a:gd name="T4" fmla="*/ 37 w 7"/>
                  <a:gd name="T5" fmla="*/ 0 h 5"/>
                  <a:gd name="T6" fmla="*/ 32 w 7"/>
                  <a:gd name="T7" fmla="*/ 4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1"/>
                      <a:pt x="3" y="2"/>
                      <a:pt x="3" y="3"/>
                    </a:cubicBezTo>
                    <a:cubicBezTo>
                      <a:pt x="6" y="3"/>
                      <a:pt x="7" y="2"/>
                      <a:pt x="6" y="0"/>
                    </a:cubicBezTo>
                    <a:cubicBezTo>
                      <a:pt x="2" y="0"/>
                      <a:pt x="0" y="5"/>
                      <a:pt x="5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1" name="Freeform 3691">
                <a:extLst>
                  <a:ext uri="{FF2B5EF4-FFF2-40B4-BE49-F238E27FC236}">
                    <a16:creationId xmlns:a16="http://schemas.microsoft.com/office/drawing/2014/main" id="{40FE392B-AA22-484F-BC3C-7933D3A9E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890"/>
                <a:ext cx="24" cy="17"/>
              </a:xfrm>
              <a:custGeom>
                <a:avLst/>
                <a:gdLst>
                  <a:gd name="T0" fmla="*/ 31 w 13"/>
                  <a:gd name="T1" fmla="*/ 40 h 9"/>
                  <a:gd name="T2" fmla="*/ 20 w 13"/>
                  <a:gd name="T3" fmla="*/ 28 h 9"/>
                  <a:gd name="T4" fmla="*/ 24 w 13"/>
                  <a:gd name="T5" fmla="*/ 5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9">
                    <a:moveTo>
                      <a:pt x="5" y="6"/>
                    </a:moveTo>
                    <a:cubicBezTo>
                      <a:pt x="3" y="9"/>
                      <a:pt x="0" y="6"/>
                      <a:pt x="3" y="4"/>
                    </a:cubicBezTo>
                    <a:cubicBezTo>
                      <a:pt x="8" y="0"/>
                      <a:pt x="13" y="9"/>
                      <a:pt x="4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2" name="Freeform 3692">
                <a:extLst>
                  <a:ext uri="{FF2B5EF4-FFF2-40B4-BE49-F238E27FC236}">
                    <a16:creationId xmlns:a16="http://schemas.microsoft.com/office/drawing/2014/main" id="{2F781434-ACCD-4F1A-BED9-88CC9655C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1907"/>
                <a:ext cx="25" cy="30"/>
              </a:xfrm>
              <a:custGeom>
                <a:avLst/>
                <a:gdLst>
                  <a:gd name="T0" fmla="*/ 80 w 14"/>
                  <a:gd name="T1" fmla="*/ 24 h 15"/>
                  <a:gd name="T2" fmla="*/ 41 w 14"/>
                  <a:gd name="T3" fmla="*/ 56 h 15"/>
                  <a:gd name="T4" fmla="*/ 68 w 14"/>
                  <a:gd name="T5" fmla="*/ 64 h 15"/>
                  <a:gd name="T6" fmla="*/ 13 w 14"/>
                  <a:gd name="T7" fmla="*/ 64 h 15"/>
                  <a:gd name="T8" fmla="*/ 7 w 14"/>
                  <a:gd name="T9" fmla="*/ 56 h 15"/>
                  <a:gd name="T10" fmla="*/ 13 w 14"/>
                  <a:gd name="T11" fmla="*/ 12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4" y="3"/>
                    </a:moveTo>
                    <a:cubicBezTo>
                      <a:pt x="11" y="0"/>
                      <a:pt x="7" y="3"/>
                      <a:pt x="7" y="7"/>
                    </a:cubicBezTo>
                    <a:cubicBezTo>
                      <a:pt x="7" y="11"/>
                      <a:pt x="11" y="11"/>
                      <a:pt x="12" y="8"/>
                    </a:cubicBezTo>
                    <a:cubicBezTo>
                      <a:pt x="13" y="1"/>
                      <a:pt x="3" y="3"/>
                      <a:pt x="2" y="8"/>
                    </a:cubicBezTo>
                    <a:cubicBezTo>
                      <a:pt x="2" y="8"/>
                      <a:pt x="1" y="7"/>
                      <a:pt x="1" y="7"/>
                    </a:cubicBezTo>
                    <a:cubicBezTo>
                      <a:pt x="0" y="9"/>
                      <a:pt x="1" y="13"/>
                      <a:pt x="2" y="1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3" name="Freeform 3693">
                <a:extLst>
                  <a:ext uri="{FF2B5EF4-FFF2-40B4-BE49-F238E27FC236}">
                    <a16:creationId xmlns:a16="http://schemas.microsoft.com/office/drawing/2014/main" id="{942C48DF-72EC-4C92-BBDE-41E0ABF7C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992"/>
                <a:ext cx="35" cy="35"/>
              </a:xfrm>
              <a:custGeom>
                <a:avLst/>
                <a:gdLst>
                  <a:gd name="T0" fmla="*/ 52 w 19"/>
                  <a:gd name="T1" fmla="*/ 23 h 18"/>
                  <a:gd name="T2" fmla="*/ 0 w 19"/>
                  <a:gd name="T3" fmla="*/ 45 h 18"/>
                  <a:gd name="T4" fmla="*/ 52 w 19"/>
                  <a:gd name="T5" fmla="*/ 53 h 18"/>
                  <a:gd name="T6" fmla="*/ 0 w 19"/>
                  <a:gd name="T7" fmla="*/ 132 h 18"/>
                  <a:gd name="T8" fmla="*/ 61 w 19"/>
                  <a:gd name="T9" fmla="*/ 37 h 18"/>
                  <a:gd name="T10" fmla="*/ 81 w 19"/>
                  <a:gd name="T11" fmla="*/ 88 h 18"/>
                  <a:gd name="T12" fmla="*/ 96 w 19"/>
                  <a:gd name="T13" fmla="*/ 72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8" y="3"/>
                    </a:moveTo>
                    <a:cubicBezTo>
                      <a:pt x="5" y="2"/>
                      <a:pt x="0" y="0"/>
                      <a:pt x="0" y="6"/>
                    </a:cubicBezTo>
                    <a:cubicBezTo>
                      <a:pt x="0" y="12"/>
                      <a:pt x="6" y="11"/>
                      <a:pt x="8" y="7"/>
                    </a:cubicBezTo>
                    <a:cubicBezTo>
                      <a:pt x="4" y="9"/>
                      <a:pt x="3" y="14"/>
                      <a:pt x="0" y="18"/>
                    </a:cubicBezTo>
                    <a:cubicBezTo>
                      <a:pt x="1" y="13"/>
                      <a:pt x="3" y="4"/>
                      <a:pt x="10" y="5"/>
                    </a:cubicBezTo>
                    <a:cubicBezTo>
                      <a:pt x="15" y="6"/>
                      <a:pt x="19" y="14"/>
                      <a:pt x="13" y="12"/>
                    </a:cubicBezTo>
                    <a:cubicBezTo>
                      <a:pt x="14" y="11"/>
                      <a:pt x="14" y="11"/>
                      <a:pt x="15" y="1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4" name="Freeform 3694">
                <a:extLst>
                  <a:ext uri="{FF2B5EF4-FFF2-40B4-BE49-F238E27FC236}">
                    <a16:creationId xmlns:a16="http://schemas.microsoft.com/office/drawing/2014/main" id="{9E6F9666-0D04-40D7-AFDD-AB43E0D4D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155"/>
                <a:ext cx="19" cy="27"/>
              </a:xfrm>
              <a:custGeom>
                <a:avLst/>
                <a:gdLst>
                  <a:gd name="T0" fmla="*/ 55 w 10"/>
                  <a:gd name="T1" fmla="*/ 29 h 14"/>
                  <a:gd name="T2" fmla="*/ 29 w 10"/>
                  <a:gd name="T3" fmla="*/ 93 h 14"/>
                  <a:gd name="T4" fmla="*/ 40 w 10"/>
                  <a:gd name="T5" fmla="*/ 29 h 14"/>
                  <a:gd name="T6" fmla="*/ 55 w 10"/>
                  <a:gd name="T7" fmla="*/ 52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8" y="4"/>
                    </a:moveTo>
                    <a:cubicBezTo>
                      <a:pt x="3" y="0"/>
                      <a:pt x="0" y="12"/>
                      <a:pt x="4" y="13"/>
                    </a:cubicBezTo>
                    <a:cubicBezTo>
                      <a:pt x="10" y="14"/>
                      <a:pt x="9" y="6"/>
                      <a:pt x="6" y="4"/>
                    </a:cubicBezTo>
                    <a:cubicBezTo>
                      <a:pt x="5" y="6"/>
                      <a:pt x="7" y="6"/>
                      <a:pt x="8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5" name="Freeform 3695">
                <a:extLst>
                  <a:ext uri="{FF2B5EF4-FFF2-40B4-BE49-F238E27FC236}">
                    <a16:creationId xmlns:a16="http://schemas.microsoft.com/office/drawing/2014/main" id="{7E9FC24C-0329-4F6A-AF58-8E70324C6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2143"/>
                <a:ext cx="20" cy="21"/>
              </a:xfrm>
              <a:custGeom>
                <a:avLst/>
                <a:gdLst>
                  <a:gd name="T0" fmla="*/ 0 w 11"/>
                  <a:gd name="T1" fmla="*/ 76 h 11"/>
                  <a:gd name="T2" fmla="*/ 13 w 11"/>
                  <a:gd name="T3" fmla="*/ 76 h 11"/>
                  <a:gd name="T4" fmla="*/ 13 w 11"/>
                  <a:gd name="T5" fmla="*/ 6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1"/>
                    </a:moveTo>
                    <a:cubicBezTo>
                      <a:pt x="0" y="0"/>
                      <a:pt x="11" y="11"/>
                      <a:pt x="2" y="11"/>
                    </a:cubicBezTo>
                    <a:cubicBezTo>
                      <a:pt x="1" y="10"/>
                      <a:pt x="1" y="10"/>
                      <a:pt x="2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6" name="Freeform 3696">
                <a:extLst>
                  <a:ext uri="{FF2B5EF4-FFF2-40B4-BE49-F238E27FC236}">
                    <a16:creationId xmlns:a16="http://schemas.microsoft.com/office/drawing/2014/main" id="{8EFDF87F-F770-47CE-AB30-B5EC97E15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3" y="2204"/>
                <a:ext cx="28" cy="25"/>
              </a:xfrm>
              <a:custGeom>
                <a:avLst/>
                <a:gdLst>
                  <a:gd name="T0" fmla="*/ 32 w 15"/>
                  <a:gd name="T1" fmla="*/ 0 h 13"/>
                  <a:gd name="T2" fmla="*/ 7 w 15"/>
                  <a:gd name="T3" fmla="*/ 48 h 13"/>
                  <a:gd name="T4" fmla="*/ 52 w 15"/>
                  <a:gd name="T5" fmla="*/ 15 h 13"/>
                  <a:gd name="T6" fmla="*/ 84 w 15"/>
                  <a:gd name="T7" fmla="*/ 92 h 13"/>
                  <a:gd name="T8" fmla="*/ 97 w 15"/>
                  <a:gd name="T9" fmla="*/ 85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5" y="0"/>
                    </a:moveTo>
                    <a:cubicBezTo>
                      <a:pt x="2" y="0"/>
                      <a:pt x="0" y="4"/>
                      <a:pt x="1" y="7"/>
                    </a:cubicBezTo>
                    <a:cubicBezTo>
                      <a:pt x="4" y="7"/>
                      <a:pt x="9" y="5"/>
                      <a:pt x="8" y="2"/>
                    </a:cubicBezTo>
                    <a:cubicBezTo>
                      <a:pt x="8" y="3"/>
                      <a:pt x="12" y="11"/>
                      <a:pt x="13" y="13"/>
                    </a:cubicBezTo>
                    <a:cubicBezTo>
                      <a:pt x="14" y="13"/>
                      <a:pt x="15" y="12"/>
                      <a:pt x="15" y="1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7" name="Freeform 3697">
                <a:extLst>
                  <a:ext uri="{FF2B5EF4-FFF2-40B4-BE49-F238E27FC236}">
                    <a16:creationId xmlns:a16="http://schemas.microsoft.com/office/drawing/2014/main" id="{DAAA36B6-80EB-44E2-B717-12271B1DD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25"/>
                <a:ext cx="9" cy="12"/>
              </a:xfrm>
              <a:custGeom>
                <a:avLst/>
                <a:gdLst>
                  <a:gd name="T0" fmla="*/ 13 w 5"/>
                  <a:gd name="T1" fmla="*/ 8 h 6"/>
                  <a:gd name="T2" fmla="*/ 0 w 5"/>
                  <a:gd name="T3" fmla="*/ 40 h 6"/>
                  <a:gd name="T4" fmla="*/ 13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2"/>
                      <a:pt x="0" y="3"/>
                      <a:pt x="0" y="5"/>
                    </a:cubicBezTo>
                    <a:cubicBezTo>
                      <a:pt x="4" y="6"/>
                      <a:pt x="5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8" name="Freeform 3698">
                <a:extLst>
                  <a:ext uri="{FF2B5EF4-FFF2-40B4-BE49-F238E27FC236}">
                    <a16:creationId xmlns:a16="http://schemas.microsoft.com/office/drawing/2014/main" id="{97EC3443-B2E6-46D3-88B7-9B26AA244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208"/>
                <a:ext cx="24" cy="33"/>
              </a:xfrm>
              <a:custGeom>
                <a:avLst/>
                <a:gdLst>
                  <a:gd name="T0" fmla="*/ 20 w 13"/>
                  <a:gd name="T1" fmla="*/ 45 h 17"/>
                  <a:gd name="T2" fmla="*/ 7 w 13"/>
                  <a:gd name="T3" fmla="*/ 101 h 17"/>
                  <a:gd name="T4" fmla="*/ 20 w 13"/>
                  <a:gd name="T5" fmla="*/ 64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3" y="6"/>
                    </a:moveTo>
                    <a:cubicBezTo>
                      <a:pt x="0" y="7"/>
                      <a:pt x="0" y="11"/>
                      <a:pt x="1" y="14"/>
                    </a:cubicBezTo>
                    <a:cubicBezTo>
                      <a:pt x="13" y="17"/>
                      <a:pt x="5" y="0"/>
                      <a:pt x="3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69" name="Freeform 3699">
                <a:extLst>
                  <a:ext uri="{FF2B5EF4-FFF2-40B4-BE49-F238E27FC236}">
                    <a16:creationId xmlns:a16="http://schemas.microsoft.com/office/drawing/2014/main" id="{961AD5BB-FFCF-4867-AA27-BA2654505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172"/>
                <a:ext cx="17" cy="16"/>
              </a:xfrm>
              <a:custGeom>
                <a:avLst/>
                <a:gdLst>
                  <a:gd name="T0" fmla="*/ 53 w 9"/>
                  <a:gd name="T1" fmla="*/ 64 h 8"/>
                  <a:gd name="T2" fmla="*/ 15 w 9"/>
                  <a:gd name="T3" fmla="*/ 56 h 8"/>
                  <a:gd name="T4" fmla="*/ 32 w 9"/>
                  <a:gd name="T5" fmla="*/ 5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8" y="8"/>
                    </a:moveTo>
                    <a:cubicBezTo>
                      <a:pt x="6" y="7"/>
                      <a:pt x="4" y="7"/>
                      <a:pt x="2" y="7"/>
                    </a:cubicBezTo>
                    <a:cubicBezTo>
                      <a:pt x="0" y="0"/>
                      <a:pt x="9" y="3"/>
                      <a:pt x="5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0" name="Freeform 3700">
                <a:extLst>
                  <a:ext uri="{FF2B5EF4-FFF2-40B4-BE49-F238E27FC236}">
                    <a16:creationId xmlns:a16="http://schemas.microsoft.com/office/drawing/2014/main" id="{D351C7CE-775B-406C-A77A-A517B4D6E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2139"/>
                <a:ext cx="7" cy="14"/>
              </a:xfrm>
              <a:custGeom>
                <a:avLst/>
                <a:gdLst>
                  <a:gd name="T0" fmla="*/ 12 w 4"/>
                  <a:gd name="T1" fmla="*/ 24 h 7"/>
                  <a:gd name="T2" fmla="*/ 0 w 4"/>
                  <a:gd name="T3" fmla="*/ 48 h 7"/>
                  <a:gd name="T4" fmla="*/ 0 w 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2" y="3"/>
                    </a:moveTo>
                    <a:cubicBezTo>
                      <a:pt x="1" y="4"/>
                      <a:pt x="0" y="5"/>
                      <a:pt x="0" y="6"/>
                    </a:cubicBezTo>
                    <a:cubicBezTo>
                      <a:pt x="3" y="7"/>
                      <a:pt x="4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1" name="Freeform 3701">
                <a:extLst>
                  <a:ext uri="{FF2B5EF4-FFF2-40B4-BE49-F238E27FC236}">
                    <a16:creationId xmlns:a16="http://schemas.microsoft.com/office/drawing/2014/main" id="{4CF1C293-7595-435A-9E34-93536E2DA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011"/>
                <a:ext cx="17" cy="30"/>
              </a:xfrm>
              <a:custGeom>
                <a:avLst/>
                <a:gdLst>
                  <a:gd name="T0" fmla="*/ 28 w 9"/>
                  <a:gd name="T1" fmla="*/ 32 h 15"/>
                  <a:gd name="T2" fmla="*/ 21 w 9"/>
                  <a:gd name="T3" fmla="*/ 24 h 15"/>
                  <a:gd name="T4" fmla="*/ 32 w 9"/>
                  <a:gd name="T5" fmla="*/ 96 h 15"/>
                  <a:gd name="T6" fmla="*/ 15 w 9"/>
                  <a:gd name="T7" fmla="*/ 8 h 15"/>
                  <a:gd name="T8" fmla="*/ 15 w 9"/>
                  <a:gd name="T9" fmla="*/ 32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4" y="4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0" y="5"/>
                      <a:pt x="0" y="15"/>
                      <a:pt x="5" y="12"/>
                    </a:cubicBezTo>
                    <a:cubicBezTo>
                      <a:pt x="9" y="9"/>
                      <a:pt x="7" y="0"/>
                      <a:pt x="2" y="1"/>
                    </a:cubicBezTo>
                    <a:cubicBezTo>
                      <a:pt x="2" y="2"/>
                      <a:pt x="2" y="3"/>
                      <a:pt x="2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2" name="Freeform 3702">
                <a:extLst>
                  <a:ext uri="{FF2B5EF4-FFF2-40B4-BE49-F238E27FC236}">
                    <a16:creationId xmlns:a16="http://schemas.microsoft.com/office/drawing/2014/main" id="{5AA80A0E-F99D-4B83-9967-898BDA86A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29"/>
                <a:ext cx="20" cy="18"/>
              </a:xfrm>
              <a:custGeom>
                <a:avLst/>
                <a:gdLst>
                  <a:gd name="T0" fmla="*/ 44 w 11"/>
                  <a:gd name="T1" fmla="*/ 48 h 9"/>
                  <a:gd name="T2" fmla="*/ 29 w 11"/>
                  <a:gd name="T3" fmla="*/ 8 h 9"/>
                  <a:gd name="T4" fmla="*/ 0 w 11"/>
                  <a:gd name="T5" fmla="*/ 72 h 9"/>
                  <a:gd name="T6" fmla="*/ 13 w 11"/>
                  <a:gd name="T7" fmla="*/ 5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7" y="6"/>
                    </a:moveTo>
                    <a:cubicBezTo>
                      <a:pt x="2" y="9"/>
                      <a:pt x="2" y="0"/>
                      <a:pt x="5" y="1"/>
                    </a:cubicBezTo>
                    <a:cubicBezTo>
                      <a:pt x="11" y="3"/>
                      <a:pt x="3" y="9"/>
                      <a:pt x="0" y="9"/>
                    </a:cubicBezTo>
                    <a:cubicBezTo>
                      <a:pt x="0" y="8"/>
                      <a:pt x="1" y="8"/>
                      <a:pt x="2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3" name="Freeform 3703">
                <a:extLst>
                  <a:ext uri="{FF2B5EF4-FFF2-40B4-BE49-F238E27FC236}">
                    <a16:creationId xmlns:a16="http://schemas.microsoft.com/office/drawing/2014/main" id="{1F1206A2-3B96-492E-8DD8-C0F298934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060"/>
                <a:ext cx="7" cy="6"/>
              </a:xfrm>
              <a:custGeom>
                <a:avLst/>
                <a:gdLst>
                  <a:gd name="T0" fmla="*/ 7 w 4"/>
                  <a:gd name="T1" fmla="*/ 0 h 3"/>
                  <a:gd name="T2" fmla="*/ 0 w 4"/>
                  <a:gd name="T3" fmla="*/ 24 h 3"/>
                  <a:gd name="T4" fmla="*/ 21 w 4"/>
                  <a:gd name="T5" fmla="*/ 16 h 3"/>
                  <a:gd name="T6" fmla="*/ 16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3" y="3"/>
                      <a:pt x="4" y="2"/>
                    </a:cubicBezTo>
                    <a:cubicBezTo>
                      <a:pt x="4" y="1"/>
                      <a:pt x="4" y="1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4" name="Freeform 3704">
                <a:extLst>
                  <a:ext uri="{FF2B5EF4-FFF2-40B4-BE49-F238E27FC236}">
                    <a16:creationId xmlns:a16="http://schemas.microsoft.com/office/drawing/2014/main" id="{36C33E09-9913-44EA-8FAD-530788717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084"/>
                <a:ext cx="26" cy="29"/>
              </a:xfrm>
              <a:custGeom>
                <a:avLst/>
                <a:gdLst>
                  <a:gd name="T0" fmla="*/ 65 w 14"/>
                  <a:gd name="T1" fmla="*/ 72 h 15"/>
                  <a:gd name="T2" fmla="*/ 32 w 14"/>
                  <a:gd name="T3" fmla="*/ 101 h 15"/>
                  <a:gd name="T4" fmla="*/ 7 w 14"/>
                  <a:gd name="T5" fmla="*/ 79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0" y="10"/>
                    </a:moveTo>
                    <a:cubicBezTo>
                      <a:pt x="5" y="7"/>
                      <a:pt x="0" y="15"/>
                      <a:pt x="5" y="14"/>
                    </a:cubicBezTo>
                    <a:cubicBezTo>
                      <a:pt x="14" y="14"/>
                      <a:pt x="4" y="0"/>
                      <a:pt x="1" y="1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5" name="Freeform 3705">
                <a:extLst>
                  <a:ext uri="{FF2B5EF4-FFF2-40B4-BE49-F238E27FC236}">
                    <a16:creationId xmlns:a16="http://schemas.microsoft.com/office/drawing/2014/main" id="{C62AFD07-B2C2-455A-A79F-FCB83D71D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1948"/>
                <a:ext cx="20" cy="16"/>
              </a:xfrm>
              <a:custGeom>
                <a:avLst/>
                <a:gdLst>
                  <a:gd name="T0" fmla="*/ 24 w 11"/>
                  <a:gd name="T1" fmla="*/ 24 h 8"/>
                  <a:gd name="T2" fmla="*/ 24 w 11"/>
                  <a:gd name="T3" fmla="*/ 0 h 8"/>
                  <a:gd name="T4" fmla="*/ 7 w 11"/>
                  <a:gd name="T5" fmla="*/ 56 h 8"/>
                  <a:gd name="T6" fmla="*/ 44 w 11"/>
                  <a:gd name="T7" fmla="*/ 0 h 8"/>
                  <a:gd name="T8" fmla="*/ 65 w 11"/>
                  <a:gd name="T9" fmla="*/ 6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4" y="3"/>
                    </a:moveTo>
                    <a:cubicBezTo>
                      <a:pt x="5" y="2"/>
                      <a:pt x="5" y="1"/>
                      <a:pt x="4" y="0"/>
                    </a:cubicBezTo>
                    <a:cubicBezTo>
                      <a:pt x="2" y="2"/>
                      <a:pt x="0" y="4"/>
                      <a:pt x="1" y="7"/>
                    </a:cubicBezTo>
                    <a:cubicBezTo>
                      <a:pt x="4" y="7"/>
                      <a:pt x="11" y="4"/>
                      <a:pt x="7" y="0"/>
                    </a:cubicBezTo>
                    <a:cubicBezTo>
                      <a:pt x="9" y="3"/>
                      <a:pt x="9" y="6"/>
                      <a:pt x="11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6" name="Freeform 3706">
                <a:extLst>
                  <a:ext uri="{FF2B5EF4-FFF2-40B4-BE49-F238E27FC236}">
                    <a16:creationId xmlns:a16="http://schemas.microsoft.com/office/drawing/2014/main" id="{618FAACC-828D-4E93-B9C8-32C900826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1956"/>
                <a:ext cx="17" cy="12"/>
              </a:xfrm>
              <a:custGeom>
                <a:avLst/>
                <a:gdLst>
                  <a:gd name="T0" fmla="*/ 60 w 9"/>
                  <a:gd name="T1" fmla="*/ 32 h 6"/>
                  <a:gd name="T2" fmla="*/ 28 w 9"/>
                  <a:gd name="T3" fmla="*/ 48 h 6"/>
                  <a:gd name="T4" fmla="*/ 32 w 9"/>
                  <a:gd name="T5" fmla="*/ 0 h 6"/>
                  <a:gd name="T6" fmla="*/ 0 w 9"/>
                  <a:gd name="T7" fmla="*/ 48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4"/>
                    </a:moveTo>
                    <a:cubicBezTo>
                      <a:pt x="7" y="3"/>
                      <a:pt x="5" y="3"/>
                      <a:pt x="4" y="6"/>
                    </a:cubicBezTo>
                    <a:cubicBezTo>
                      <a:pt x="7" y="5"/>
                      <a:pt x="8" y="2"/>
                      <a:pt x="5" y="0"/>
                    </a:cubicBezTo>
                    <a:cubicBezTo>
                      <a:pt x="3" y="2"/>
                      <a:pt x="1" y="4"/>
                      <a:pt x="0" y="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7" name="Freeform 3707">
                <a:extLst>
                  <a:ext uri="{FF2B5EF4-FFF2-40B4-BE49-F238E27FC236}">
                    <a16:creationId xmlns:a16="http://schemas.microsoft.com/office/drawing/2014/main" id="{3D5A3686-E9AA-4E85-96EF-70DBFD62F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1850"/>
                <a:ext cx="24" cy="22"/>
              </a:xfrm>
              <a:custGeom>
                <a:avLst/>
                <a:gdLst>
                  <a:gd name="T0" fmla="*/ 44 w 13"/>
                  <a:gd name="T1" fmla="*/ 32 h 11"/>
                  <a:gd name="T2" fmla="*/ 13 w 13"/>
                  <a:gd name="T3" fmla="*/ 88 h 11"/>
                  <a:gd name="T4" fmla="*/ 13 w 13"/>
                  <a:gd name="T5" fmla="*/ 4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7" y="4"/>
                    </a:moveTo>
                    <a:cubicBezTo>
                      <a:pt x="4" y="5"/>
                      <a:pt x="0" y="7"/>
                      <a:pt x="2" y="11"/>
                    </a:cubicBezTo>
                    <a:cubicBezTo>
                      <a:pt x="13" y="11"/>
                      <a:pt x="5" y="0"/>
                      <a:pt x="2" y="5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8" name="Freeform 3708">
                <a:extLst>
                  <a:ext uri="{FF2B5EF4-FFF2-40B4-BE49-F238E27FC236}">
                    <a16:creationId xmlns:a16="http://schemas.microsoft.com/office/drawing/2014/main" id="{1B341668-59C8-41D3-87BB-DA09BB287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854"/>
                <a:ext cx="13" cy="28"/>
              </a:xfrm>
              <a:custGeom>
                <a:avLst/>
                <a:gdLst>
                  <a:gd name="T0" fmla="*/ 32 w 7"/>
                  <a:gd name="T1" fmla="*/ 0 h 14"/>
                  <a:gd name="T2" fmla="*/ 24 w 7"/>
                  <a:gd name="T3" fmla="*/ 48 h 14"/>
                  <a:gd name="T4" fmla="*/ 37 w 7"/>
                  <a:gd name="T5" fmla="*/ 24 h 14"/>
                  <a:gd name="T6" fmla="*/ 7 w 7"/>
                  <a:gd name="T7" fmla="*/ 112 h 14"/>
                  <a:gd name="T8" fmla="*/ 37 w 7"/>
                  <a:gd name="T9" fmla="*/ 3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5" y="0"/>
                    </a:moveTo>
                    <a:cubicBezTo>
                      <a:pt x="4" y="2"/>
                      <a:pt x="4" y="4"/>
                      <a:pt x="4" y="6"/>
                    </a:cubicBezTo>
                    <a:cubicBezTo>
                      <a:pt x="6" y="6"/>
                      <a:pt x="7" y="5"/>
                      <a:pt x="6" y="3"/>
                    </a:cubicBezTo>
                    <a:cubicBezTo>
                      <a:pt x="2" y="2"/>
                      <a:pt x="0" y="10"/>
                      <a:pt x="1" y="14"/>
                    </a:cubicBezTo>
                    <a:cubicBezTo>
                      <a:pt x="6" y="14"/>
                      <a:pt x="7" y="8"/>
                      <a:pt x="6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79" name="Freeform 3709">
                <a:extLst>
                  <a:ext uri="{FF2B5EF4-FFF2-40B4-BE49-F238E27FC236}">
                    <a16:creationId xmlns:a16="http://schemas.microsoft.com/office/drawing/2014/main" id="{84064F74-E34E-4C48-A71E-3EA069B95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294"/>
                <a:ext cx="32" cy="22"/>
              </a:xfrm>
              <a:custGeom>
                <a:avLst/>
                <a:gdLst>
                  <a:gd name="T0" fmla="*/ 21 w 17"/>
                  <a:gd name="T1" fmla="*/ 40 h 11"/>
                  <a:gd name="T2" fmla="*/ 0 w 17"/>
                  <a:gd name="T3" fmla="*/ 88 h 11"/>
                  <a:gd name="T4" fmla="*/ 40 w 17"/>
                  <a:gd name="T5" fmla="*/ 16 h 11"/>
                  <a:gd name="T6" fmla="*/ 105 w 17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3" y="5"/>
                    </a:moveTo>
                    <a:cubicBezTo>
                      <a:pt x="2" y="7"/>
                      <a:pt x="0" y="9"/>
                      <a:pt x="0" y="11"/>
                    </a:cubicBezTo>
                    <a:cubicBezTo>
                      <a:pt x="4" y="10"/>
                      <a:pt x="6" y="6"/>
                      <a:pt x="6" y="2"/>
                    </a:cubicBezTo>
                    <a:cubicBezTo>
                      <a:pt x="10" y="5"/>
                      <a:pt x="17" y="8"/>
                      <a:pt x="16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0" name="Freeform 3710">
                <a:extLst>
                  <a:ext uri="{FF2B5EF4-FFF2-40B4-BE49-F238E27FC236}">
                    <a16:creationId xmlns:a16="http://schemas.microsoft.com/office/drawing/2014/main" id="{454A6880-F7BB-4A54-9E43-DE20576E1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278"/>
                <a:ext cx="5" cy="12"/>
              </a:xfrm>
              <a:custGeom>
                <a:avLst/>
                <a:gdLst>
                  <a:gd name="T0" fmla="*/ 13 w 3"/>
                  <a:gd name="T1" fmla="*/ 48 h 6"/>
                  <a:gd name="T2" fmla="*/ 13 w 3"/>
                  <a:gd name="T3" fmla="*/ 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3" y="6"/>
                    </a:moveTo>
                    <a:cubicBezTo>
                      <a:pt x="0" y="6"/>
                      <a:pt x="0" y="0"/>
                      <a:pt x="3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1" name="Freeform 3711">
                <a:extLst>
                  <a:ext uri="{FF2B5EF4-FFF2-40B4-BE49-F238E27FC236}">
                    <a16:creationId xmlns:a16="http://schemas.microsoft.com/office/drawing/2014/main" id="{C0F87792-54CF-4910-8641-FA89D601A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1538"/>
                <a:ext cx="20" cy="24"/>
              </a:xfrm>
              <a:custGeom>
                <a:avLst/>
                <a:gdLst>
                  <a:gd name="T0" fmla="*/ 0 w 11"/>
                  <a:gd name="T1" fmla="*/ 80 h 12"/>
                  <a:gd name="T2" fmla="*/ 53 w 11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0" y="10"/>
                    </a:moveTo>
                    <a:cubicBezTo>
                      <a:pt x="5" y="12"/>
                      <a:pt x="11" y="5"/>
                      <a:pt x="9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2" name="Freeform 3712">
                <a:extLst>
                  <a:ext uri="{FF2B5EF4-FFF2-40B4-BE49-F238E27FC236}">
                    <a16:creationId xmlns:a16="http://schemas.microsoft.com/office/drawing/2014/main" id="{CF505B10-91F6-4C17-9E01-650DC8407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" y="1469"/>
                <a:ext cx="9" cy="40"/>
              </a:xfrm>
              <a:custGeom>
                <a:avLst/>
                <a:gdLst>
                  <a:gd name="T0" fmla="*/ 23 w 5"/>
                  <a:gd name="T1" fmla="*/ 0 h 20"/>
                  <a:gd name="T2" fmla="*/ 0 w 5"/>
                  <a:gd name="T3" fmla="*/ 96 h 20"/>
                  <a:gd name="T4" fmla="*/ 7 w 5"/>
                  <a:gd name="T5" fmla="*/ 16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0">
                    <a:moveTo>
                      <a:pt x="4" y="0"/>
                    </a:moveTo>
                    <a:cubicBezTo>
                      <a:pt x="5" y="4"/>
                      <a:pt x="5" y="9"/>
                      <a:pt x="0" y="12"/>
                    </a:cubicBezTo>
                    <a:cubicBezTo>
                      <a:pt x="4" y="13"/>
                      <a:pt x="4" y="17"/>
                      <a:pt x="1" y="2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3" name="Freeform 3713">
                <a:extLst>
                  <a:ext uri="{FF2B5EF4-FFF2-40B4-BE49-F238E27FC236}">
                    <a16:creationId xmlns:a16="http://schemas.microsoft.com/office/drawing/2014/main" id="{66E45899-C063-4F8F-87FB-E560E85A5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495"/>
                <a:ext cx="9" cy="4"/>
              </a:xfrm>
              <a:custGeom>
                <a:avLst/>
                <a:gdLst>
                  <a:gd name="T0" fmla="*/ 0 w 5"/>
                  <a:gd name="T1" fmla="*/ 8 h 2"/>
                  <a:gd name="T2" fmla="*/ 29 w 5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4" name="Freeform 3714">
                <a:extLst>
                  <a:ext uri="{FF2B5EF4-FFF2-40B4-BE49-F238E27FC236}">
                    <a16:creationId xmlns:a16="http://schemas.microsoft.com/office/drawing/2014/main" id="{41767939-E4FB-4C0A-848A-CB665751D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4" y="1448"/>
                <a:ext cx="31" cy="13"/>
              </a:xfrm>
              <a:custGeom>
                <a:avLst/>
                <a:gdLst>
                  <a:gd name="T0" fmla="*/ 0 w 17"/>
                  <a:gd name="T1" fmla="*/ 0 h 7"/>
                  <a:gd name="T2" fmla="*/ 104 w 17"/>
                  <a:gd name="T3" fmla="*/ 13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0" y="0"/>
                    </a:moveTo>
                    <a:cubicBezTo>
                      <a:pt x="5" y="5"/>
                      <a:pt x="12" y="7"/>
                      <a:pt x="17" y="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5" name="Freeform 3715">
                <a:extLst>
                  <a:ext uri="{FF2B5EF4-FFF2-40B4-BE49-F238E27FC236}">
                    <a16:creationId xmlns:a16="http://schemas.microsoft.com/office/drawing/2014/main" id="{188A9C75-FB36-4D7E-A406-9DC4C3549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1422"/>
                <a:ext cx="20" cy="30"/>
              </a:xfrm>
              <a:custGeom>
                <a:avLst/>
                <a:gdLst>
                  <a:gd name="T0" fmla="*/ 49 w 11"/>
                  <a:gd name="T1" fmla="*/ 0 h 15"/>
                  <a:gd name="T2" fmla="*/ 0 w 11"/>
                  <a:gd name="T3" fmla="*/ 12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5">
                    <a:moveTo>
                      <a:pt x="8" y="0"/>
                    </a:moveTo>
                    <a:cubicBezTo>
                      <a:pt x="11" y="6"/>
                      <a:pt x="5" y="13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6" name="Freeform 3716">
                <a:extLst>
                  <a:ext uri="{FF2B5EF4-FFF2-40B4-BE49-F238E27FC236}">
                    <a16:creationId xmlns:a16="http://schemas.microsoft.com/office/drawing/2014/main" id="{688770FE-6FB3-4C48-922C-D83CF461E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1318"/>
                <a:ext cx="9" cy="32"/>
              </a:xfrm>
              <a:custGeom>
                <a:avLst/>
                <a:gdLst>
                  <a:gd name="T0" fmla="*/ 16 w 5"/>
                  <a:gd name="T1" fmla="*/ 0 h 16"/>
                  <a:gd name="T2" fmla="*/ 0 w 5"/>
                  <a:gd name="T3" fmla="*/ 12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6">
                    <a:moveTo>
                      <a:pt x="3" y="0"/>
                    </a:moveTo>
                    <a:cubicBezTo>
                      <a:pt x="5" y="6"/>
                      <a:pt x="5" y="12"/>
                      <a:pt x="0" y="16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7" name="Freeform 3717">
                <a:extLst>
                  <a:ext uri="{FF2B5EF4-FFF2-40B4-BE49-F238E27FC236}">
                    <a16:creationId xmlns:a16="http://schemas.microsoft.com/office/drawing/2014/main" id="{30C99B6F-3254-4BFF-BDC5-1377F8C8F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240"/>
                <a:ext cx="44" cy="17"/>
              </a:xfrm>
              <a:custGeom>
                <a:avLst/>
                <a:gdLst>
                  <a:gd name="T0" fmla="*/ 0 w 24"/>
                  <a:gd name="T1" fmla="*/ 32 h 9"/>
                  <a:gd name="T2" fmla="*/ 149 w 2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9">
                    <a:moveTo>
                      <a:pt x="0" y="5"/>
                    </a:moveTo>
                    <a:cubicBezTo>
                      <a:pt x="7" y="9"/>
                      <a:pt x="18" y="4"/>
                      <a:pt x="24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8" name="Freeform 3718">
                <a:extLst>
                  <a:ext uri="{FF2B5EF4-FFF2-40B4-BE49-F238E27FC236}">
                    <a16:creationId xmlns:a16="http://schemas.microsoft.com/office/drawing/2014/main" id="{8DBC074C-F6FE-4C8B-AA1D-748F8D4E7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8" y="1312"/>
                <a:ext cx="7" cy="16"/>
              </a:xfrm>
              <a:custGeom>
                <a:avLst/>
                <a:gdLst>
                  <a:gd name="T0" fmla="*/ 0 w 4"/>
                  <a:gd name="T1" fmla="*/ 0 h 8"/>
                  <a:gd name="T2" fmla="*/ 12 w 4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3" y="2"/>
                      <a:pt x="4" y="5"/>
                      <a:pt x="2" y="8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89" name="Freeform 3719">
                <a:extLst>
                  <a:ext uri="{FF2B5EF4-FFF2-40B4-BE49-F238E27FC236}">
                    <a16:creationId xmlns:a16="http://schemas.microsoft.com/office/drawing/2014/main" id="{A73E7EA5-0911-47BD-86B3-84893D7B4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479"/>
                <a:ext cx="11" cy="34"/>
              </a:xfrm>
              <a:custGeom>
                <a:avLst/>
                <a:gdLst>
                  <a:gd name="T0" fmla="*/ 7 w 6"/>
                  <a:gd name="T1" fmla="*/ 0 h 17"/>
                  <a:gd name="T2" fmla="*/ 0 w 6"/>
                  <a:gd name="T3" fmla="*/ 1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7">
                    <a:moveTo>
                      <a:pt x="1" y="0"/>
                    </a:moveTo>
                    <a:cubicBezTo>
                      <a:pt x="5" y="6"/>
                      <a:pt x="6" y="12"/>
                      <a:pt x="0" y="17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0" name="Freeform 3720">
                <a:extLst>
                  <a:ext uri="{FF2B5EF4-FFF2-40B4-BE49-F238E27FC236}">
                    <a16:creationId xmlns:a16="http://schemas.microsoft.com/office/drawing/2014/main" id="{DE39D4DE-69D8-436A-B026-7ACA33B13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424"/>
                <a:ext cx="19" cy="32"/>
              </a:xfrm>
              <a:custGeom>
                <a:avLst/>
                <a:gdLst>
                  <a:gd name="T0" fmla="*/ 29 w 10"/>
                  <a:gd name="T1" fmla="*/ 0 h 16"/>
                  <a:gd name="T2" fmla="*/ 0 w 10"/>
                  <a:gd name="T3" fmla="*/ 128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6">
                    <a:moveTo>
                      <a:pt x="4" y="0"/>
                    </a:moveTo>
                    <a:cubicBezTo>
                      <a:pt x="10" y="5"/>
                      <a:pt x="2" y="11"/>
                      <a:pt x="0" y="16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1" name="Freeform 3721">
                <a:extLst>
                  <a:ext uri="{FF2B5EF4-FFF2-40B4-BE49-F238E27FC236}">
                    <a16:creationId xmlns:a16="http://schemas.microsoft.com/office/drawing/2014/main" id="{17EC169A-C095-48F9-A8F2-4ED2D70AD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1456"/>
                <a:ext cx="4" cy="19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6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cubicBezTo>
                      <a:pt x="1" y="3"/>
                      <a:pt x="2" y="7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2" name="Freeform 3722">
                <a:extLst>
                  <a:ext uri="{FF2B5EF4-FFF2-40B4-BE49-F238E27FC236}">
                    <a16:creationId xmlns:a16="http://schemas.microsoft.com/office/drawing/2014/main" id="{8D265927-FFD9-40EE-81D7-F4FD870AD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664"/>
                <a:ext cx="28" cy="33"/>
              </a:xfrm>
              <a:custGeom>
                <a:avLst/>
                <a:gdLst>
                  <a:gd name="T0" fmla="*/ 0 w 15"/>
                  <a:gd name="T1" fmla="*/ 0 h 17"/>
                  <a:gd name="T2" fmla="*/ 60 w 15"/>
                  <a:gd name="T3" fmla="*/ 124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7">
                    <a:moveTo>
                      <a:pt x="0" y="0"/>
                    </a:moveTo>
                    <a:cubicBezTo>
                      <a:pt x="2" y="8"/>
                      <a:pt x="15" y="4"/>
                      <a:pt x="9" y="17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3" name="Freeform 3723">
                <a:extLst>
                  <a:ext uri="{FF2B5EF4-FFF2-40B4-BE49-F238E27FC236}">
                    <a16:creationId xmlns:a16="http://schemas.microsoft.com/office/drawing/2014/main" id="{0213CBB1-3881-44D1-8974-587050EF2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622"/>
                <a:ext cx="11" cy="38"/>
              </a:xfrm>
              <a:custGeom>
                <a:avLst/>
                <a:gdLst>
                  <a:gd name="T0" fmla="*/ 0 w 6"/>
                  <a:gd name="T1" fmla="*/ 0 h 19"/>
                  <a:gd name="T2" fmla="*/ 13 w 6"/>
                  <a:gd name="T3" fmla="*/ 15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9">
                    <a:moveTo>
                      <a:pt x="0" y="0"/>
                    </a:moveTo>
                    <a:cubicBezTo>
                      <a:pt x="3" y="6"/>
                      <a:pt x="6" y="13"/>
                      <a:pt x="2" y="19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4" name="Freeform 3724">
                <a:extLst>
                  <a:ext uri="{FF2B5EF4-FFF2-40B4-BE49-F238E27FC236}">
                    <a16:creationId xmlns:a16="http://schemas.microsoft.com/office/drawing/2014/main" id="{36169566-4BBC-41D7-A1B4-082A916AD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697"/>
                <a:ext cx="21" cy="39"/>
              </a:xfrm>
              <a:custGeom>
                <a:avLst/>
                <a:gdLst>
                  <a:gd name="T0" fmla="*/ 40 w 11"/>
                  <a:gd name="T1" fmla="*/ 0 h 20"/>
                  <a:gd name="T2" fmla="*/ 0 w 11"/>
                  <a:gd name="T3" fmla="*/ 148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6" y="0"/>
                    </a:moveTo>
                    <a:cubicBezTo>
                      <a:pt x="3" y="7"/>
                      <a:pt x="11" y="19"/>
                      <a:pt x="0" y="2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5" name="Freeform 3725">
                <a:extLst>
                  <a:ext uri="{FF2B5EF4-FFF2-40B4-BE49-F238E27FC236}">
                    <a16:creationId xmlns:a16="http://schemas.microsoft.com/office/drawing/2014/main" id="{55A464F7-3297-414B-8D16-C56AA0E0C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778"/>
                <a:ext cx="33" cy="47"/>
              </a:xfrm>
              <a:custGeom>
                <a:avLst/>
                <a:gdLst>
                  <a:gd name="T0" fmla="*/ 112 w 18"/>
                  <a:gd name="T1" fmla="*/ 8 h 24"/>
                  <a:gd name="T2" fmla="*/ 97 w 18"/>
                  <a:gd name="T3" fmla="*/ 0 h 24"/>
                  <a:gd name="T4" fmla="*/ 0 w 18"/>
                  <a:gd name="T5" fmla="*/ 69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4">
                    <a:moveTo>
                      <a:pt x="18" y="1"/>
                    </a:moveTo>
                    <a:cubicBezTo>
                      <a:pt x="18" y="0"/>
                      <a:pt x="17" y="0"/>
                      <a:pt x="16" y="0"/>
                    </a:cubicBezTo>
                    <a:cubicBezTo>
                      <a:pt x="14" y="4"/>
                      <a:pt x="3" y="24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6" name="Freeform 3726">
                <a:extLst>
                  <a:ext uri="{FF2B5EF4-FFF2-40B4-BE49-F238E27FC236}">
                    <a16:creationId xmlns:a16="http://schemas.microsoft.com/office/drawing/2014/main" id="{51470E50-56AC-4765-99C1-655CAF100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1799"/>
                <a:ext cx="35" cy="34"/>
              </a:xfrm>
              <a:custGeom>
                <a:avLst/>
                <a:gdLst>
                  <a:gd name="T0" fmla="*/ 0 w 19"/>
                  <a:gd name="T1" fmla="*/ 136 h 17"/>
                  <a:gd name="T2" fmla="*/ 57 w 19"/>
                  <a:gd name="T3" fmla="*/ 88 h 17"/>
                  <a:gd name="T4" fmla="*/ 98 w 19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0" y="17"/>
                    </a:moveTo>
                    <a:cubicBezTo>
                      <a:pt x="3" y="11"/>
                      <a:pt x="4" y="13"/>
                      <a:pt x="9" y="11"/>
                    </a:cubicBezTo>
                    <a:cubicBezTo>
                      <a:pt x="14" y="9"/>
                      <a:pt x="19" y="7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7" name="Freeform 3727">
                <a:extLst>
                  <a:ext uri="{FF2B5EF4-FFF2-40B4-BE49-F238E27FC236}">
                    <a16:creationId xmlns:a16="http://schemas.microsoft.com/office/drawing/2014/main" id="{42445FB2-754B-448E-A91C-8159BD82D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1783"/>
                <a:ext cx="13" cy="20"/>
              </a:xfrm>
              <a:custGeom>
                <a:avLst/>
                <a:gdLst>
                  <a:gd name="T0" fmla="*/ 37 w 7"/>
                  <a:gd name="T1" fmla="*/ 0 h 10"/>
                  <a:gd name="T2" fmla="*/ 0 w 7"/>
                  <a:gd name="T3" fmla="*/ 8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0">
                    <a:moveTo>
                      <a:pt x="6" y="0"/>
                    </a:moveTo>
                    <a:cubicBezTo>
                      <a:pt x="7" y="5"/>
                      <a:pt x="5" y="10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8" name="Freeform 3728">
                <a:extLst>
                  <a:ext uri="{FF2B5EF4-FFF2-40B4-BE49-F238E27FC236}">
                    <a16:creationId xmlns:a16="http://schemas.microsoft.com/office/drawing/2014/main" id="{F202D323-1BAB-41D1-8DBA-88F6C1FD4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1652"/>
                <a:ext cx="15" cy="37"/>
              </a:xfrm>
              <a:custGeom>
                <a:avLst/>
                <a:gdLst>
                  <a:gd name="T0" fmla="*/ 32 w 8"/>
                  <a:gd name="T1" fmla="*/ 0 h 19"/>
                  <a:gd name="T2" fmla="*/ 0 w 8"/>
                  <a:gd name="T3" fmla="*/ 14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9">
                    <a:moveTo>
                      <a:pt x="5" y="0"/>
                    </a:moveTo>
                    <a:cubicBezTo>
                      <a:pt x="0" y="6"/>
                      <a:pt x="8" y="15"/>
                      <a:pt x="0" y="19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99" name="Freeform 3729">
                <a:extLst>
                  <a:ext uri="{FF2B5EF4-FFF2-40B4-BE49-F238E27FC236}">
                    <a16:creationId xmlns:a16="http://schemas.microsoft.com/office/drawing/2014/main" id="{02247CE7-C4EA-473F-B786-3FB4FEE8E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9" y="1587"/>
                <a:ext cx="19" cy="8"/>
              </a:xfrm>
              <a:custGeom>
                <a:avLst/>
                <a:gdLst>
                  <a:gd name="T0" fmla="*/ 0 w 10"/>
                  <a:gd name="T1" fmla="*/ 0 h 4"/>
                  <a:gd name="T2" fmla="*/ 68 w 10"/>
                  <a:gd name="T3" fmla="*/ 32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cubicBezTo>
                      <a:pt x="2" y="2"/>
                      <a:pt x="6" y="4"/>
                      <a:pt x="10" y="4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0" name="Freeform 3730">
                <a:extLst>
                  <a:ext uri="{FF2B5EF4-FFF2-40B4-BE49-F238E27FC236}">
                    <a16:creationId xmlns:a16="http://schemas.microsoft.com/office/drawing/2014/main" id="{CC46A96B-0249-4FF4-8805-0B29515C2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1532"/>
                <a:ext cx="26" cy="24"/>
              </a:xfrm>
              <a:custGeom>
                <a:avLst/>
                <a:gdLst>
                  <a:gd name="T0" fmla="*/ 59 w 14"/>
                  <a:gd name="T1" fmla="*/ 0 h 12"/>
                  <a:gd name="T2" fmla="*/ 0 w 14"/>
                  <a:gd name="T3" fmla="*/ 96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9" y="0"/>
                    </a:moveTo>
                    <a:cubicBezTo>
                      <a:pt x="14" y="7"/>
                      <a:pt x="5" y="10"/>
                      <a:pt x="0" y="1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1" name="Freeform 3731">
                <a:extLst>
                  <a:ext uri="{FF2B5EF4-FFF2-40B4-BE49-F238E27FC236}">
                    <a16:creationId xmlns:a16="http://schemas.microsoft.com/office/drawing/2014/main" id="{E5133A3B-1845-4340-97A7-27BAC1B96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1878"/>
                <a:ext cx="20" cy="63"/>
              </a:xfrm>
              <a:custGeom>
                <a:avLst/>
                <a:gdLst>
                  <a:gd name="T0" fmla="*/ 0 w 11"/>
                  <a:gd name="T1" fmla="*/ 0 h 32"/>
                  <a:gd name="T2" fmla="*/ 65 w 11"/>
                  <a:gd name="T3" fmla="*/ 63 h 32"/>
                  <a:gd name="T4" fmla="*/ 16 w 11"/>
                  <a:gd name="T5" fmla="*/ 144 h 32"/>
                  <a:gd name="T6" fmla="*/ 7 w 11"/>
                  <a:gd name="T7" fmla="*/ 244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0" y="0"/>
                    </a:moveTo>
                    <a:cubicBezTo>
                      <a:pt x="5" y="1"/>
                      <a:pt x="10" y="3"/>
                      <a:pt x="11" y="8"/>
                    </a:cubicBezTo>
                    <a:cubicBezTo>
                      <a:pt x="11" y="14"/>
                      <a:pt x="8" y="18"/>
                      <a:pt x="3" y="19"/>
                    </a:cubicBezTo>
                    <a:cubicBezTo>
                      <a:pt x="3" y="24"/>
                      <a:pt x="4" y="28"/>
                      <a:pt x="1" y="3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2" name="Freeform 3732">
                <a:extLst>
                  <a:ext uri="{FF2B5EF4-FFF2-40B4-BE49-F238E27FC236}">
                    <a16:creationId xmlns:a16="http://schemas.microsoft.com/office/drawing/2014/main" id="{82CDD037-9FC4-46B8-A05B-A9B77BCD8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1823"/>
                <a:ext cx="20" cy="41"/>
              </a:xfrm>
              <a:custGeom>
                <a:avLst/>
                <a:gdLst>
                  <a:gd name="T0" fmla="*/ 16 w 11"/>
                  <a:gd name="T1" fmla="*/ 0 h 21"/>
                  <a:gd name="T2" fmla="*/ 0 w 11"/>
                  <a:gd name="T3" fmla="*/ 15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1">
                    <a:moveTo>
                      <a:pt x="3" y="0"/>
                    </a:moveTo>
                    <a:cubicBezTo>
                      <a:pt x="11" y="4"/>
                      <a:pt x="5" y="17"/>
                      <a:pt x="0" y="2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3" name="Freeform 3733">
                <a:extLst>
                  <a:ext uri="{FF2B5EF4-FFF2-40B4-BE49-F238E27FC236}">
                    <a16:creationId xmlns:a16="http://schemas.microsoft.com/office/drawing/2014/main" id="{17A714A4-B178-4F28-9991-C5A394656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1919"/>
                <a:ext cx="5" cy="25"/>
              </a:xfrm>
              <a:custGeom>
                <a:avLst/>
                <a:gdLst>
                  <a:gd name="T0" fmla="*/ 0 w 3"/>
                  <a:gd name="T1" fmla="*/ 92 h 13"/>
                  <a:gd name="T2" fmla="*/ 5 w 3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3">
                    <a:moveTo>
                      <a:pt x="0" y="13"/>
                    </a:moveTo>
                    <a:cubicBezTo>
                      <a:pt x="3" y="11"/>
                      <a:pt x="3" y="3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4" name="Freeform 3734">
                <a:extLst>
                  <a:ext uri="{FF2B5EF4-FFF2-40B4-BE49-F238E27FC236}">
                    <a16:creationId xmlns:a16="http://schemas.microsoft.com/office/drawing/2014/main" id="{1B806354-C308-4A4E-8CA3-4C7EBC25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886"/>
                <a:ext cx="17" cy="23"/>
              </a:xfrm>
              <a:custGeom>
                <a:avLst/>
                <a:gdLst>
                  <a:gd name="T0" fmla="*/ 0 w 9"/>
                  <a:gd name="T1" fmla="*/ 84 h 12"/>
                  <a:gd name="T2" fmla="*/ 53 w 9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2">
                    <a:moveTo>
                      <a:pt x="0" y="12"/>
                    </a:moveTo>
                    <a:cubicBezTo>
                      <a:pt x="5" y="11"/>
                      <a:pt x="9" y="5"/>
                      <a:pt x="8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5" name="Freeform 3735">
                <a:extLst>
                  <a:ext uri="{FF2B5EF4-FFF2-40B4-BE49-F238E27FC236}">
                    <a16:creationId xmlns:a16="http://schemas.microsoft.com/office/drawing/2014/main" id="{709B8FBD-7B6A-4A1C-BF5E-4CDE9750C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003"/>
                <a:ext cx="11" cy="30"/>
              </a:xfrm>
              <a:custGeom>
                <a:avLst/>
                <a:gdLst>
                  <a:gd name="T0" fmla="*/ 0 w 6"/>
                  <a:gd name="T1" fmla="*/ 0 h 15"/>
                  <a:gd name="T2" fmla="*/ 37 w 6"/>
                  <a:gd name="T3" fmla="*/ 12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5">
                    <a:moveTo>
                      <a:pt x="0" y="0"/>
                    </a:moveTo>
                    <a:cubicBezTo>
                      <a:pt x="2" y="6"/>
                      <a:pt x="6" y="9"/>
                      <a:pt x="6" y="1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6" name="Freeform 3736">
                <a:extLst>
                  <a:ext uri="{FF2B5EF4-FFF2-40B4-BE49-F238E27FC236}">
                    <a16:creationId xmlns:a16="http://schemas.microsoft.com/office/drawing/2014/main" id="{5AED6D09-9302-4895-BDDB-AFABE99F4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2092"/>
                <a:ext cx="15" cy="31"/>
              </a:xfrm>
              <a:custGeom>
                <a:avLst/>
                <a:gdLst>
                  <a:gd name="T0" fmla="*/ 53 w 8"/>
                  <a:gd name="T1" fmla="*/ 0 h 16"/>
                  <a:gd name="T2" fmla="*/ 0 w 8"/>
                  <a:gd name="T3" fmla="*/ 10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6">
                    <a:moveTo>
                      <a:pt x="8" y="0"/>
                    </a:moveTo>
                    <a:cubicBezTo>
                      <a:pt x="8" y="6"/>
                      <a:pt x="8" y="16"/>
                      <a:pt x="0" y="15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7" name="Freeform 3737">
                <a:extLst>
                  <a:ext uri="{FF2B5EF4-FFF2-40B4-BE49-F238E27FC236}">
                    <a16:creationId xmlns:a16="http://schemas.microsoft.com/office/drawing/2014/main" id="{302ADA5D-D44E-422D-B249-83D8F09E1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102"/>
                <a:ext cx="24" cy="37"/>
              </a:xfrm>
              <a:custGeom>
                <a:avLst/>
                <a:gdLst>
                  <a:gd name="T0" fmla="*/ 52 w 13"/>
                  <a:gd name="T1" fmla="*/ 0 h 19"/>
                  <a:gd name="T2" fmla="*/ 0 w 13"/>
                  <a:gd name="T3" fmla="*/ 13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9">
                    <a:moveTo>
                      <a:pt x="8" y="0"/>
                    </a:moveTo>
                    <a:cubicBezTo>
                      <a:pt x="13" y="8"/>
                      <a:pt x="12" y="19"/>
                      <a:pt x="0" y="18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8" name="Freeform 3738">
                <a:extLst>
                  <a:ext uri="{FF2B5EF4-FFF2-40B4-BE49-F238E27FC236}">
                    <a16:creationId xmlns:a16="http://schemas.microsoft.com/office/drawing/2014/main" id="{FBB3F8BC-C284-4FB1-86C4-BCDE11B0A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227"/>
                <a:ext cx="29" cy="26"/>
              </a:xfrm>
              <a:custGeom>
                <a:avLst/>
                <a:gdLst>
                  <a:gd name="T0" fmla="*/ 0 w 16"/>
                  <a:gd name="T1" fmla="*/ 40 h 13"/>
                  <a:gd name="T2" fmla="*/ 96 w 1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3">
                    <a:moveTo>
                      <a:pt x="0" y="5"/>
                    </a:moveTo>
                    <a:cubicBezTo>
                      <a:pt x="4" y="13"/>
                      <a:pt x="16" y="8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09" name="Freeform 3739">
                <a:extLst>
                  <a:ext uri="{FF2B5EF4-FFF2-40B4-BE49-F238E27FC236}">
                    <a16:creationId xmlns:a16="http://schemas.microsoft.com/office/drawing/2014/main" id="{E3881CA3-DB75-484A-8F57-51C806D5E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033"/>
                <a:ext cx="27" cy="37"/>
              </a:xfrm>
              <a:custGeom>
                <a:avLst/>
                <a:gdLst>
                  <a:gd name="T0" fmla="*/ 16 w 15"/>
                  <a:gd name="T1" fmla="*/ 140 h 19"/>
                  <a:gd name="T2" fmla="*/ 7 w 15"/>
                  <a:gd name="T3" fmla="*/ 23 h 19"/>
                  <a:gd name="T4" fmla="*/ 88 w 15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9">
                    <a:moveTo>
                      <a:pt x="3" y="19"/>
                    </a:moveTo>
                    <a:cubicBezTo>
                      <a:pt x="3" y="14"/>
                      <a:pt x="0" y="7"/>
                      <a:pt x="1" y="3"/>
                    </a:cubicBezTo>
                    <a:cubicBezTo>
                      <a:pt x="6" y="7"/>
                      <a:pt x="15" y="10"/>
                      <a:pt x="15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0" name="Freeform 3740">
                <a:extLst>
                  <a:ext uri="{FF2B5EF4-FFF2-40B4-BE49-F238E27FC236}">
                    <a16:creationId xmlns:a16="http://schemas.microsoft.com/office/drawing/2014/main" id="{5EEE7711-25ED-42FD-B405-9234A6B42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966"/>
                <a:ext cx="24" cy="14"/>
              </a:xfrm>
              <a:custGeom>
                <a:avLst/>
                <a:gdLst>
                  <a:gd name="T0" fmla="*/ 0 w 13"/>
                  <a:gd name="T1" fmla="*/ 56 h 7"/>
                  <a:gd name="T2" fmla="*/ 81 w 1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7">
                    <a:moveTo>
                      <a:pt x="0" y="7"/>
                    </a:moveTo>
                    <a:cubicBezTo>
                      <a:pt x="5" y="7"/>
                      <a:pt x="10" y="4"/>
                      <a:pt x="13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1" name="Freeform 3741">
                <a:extLst>
                  <a:ext uri="{FF2B5EF4-FFF2-40B4-BE49-F238E27FC236}">
                    <a16:creationId xmlns:a16="http://schemas.microsoft.com/office/drawing/2014/main" id="{38D61658-4E8A-4BCE-B880-E18553F6A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2227"/>
                <a:ext cx="26" cy="36"/>
              </a:xfrm>
              <a:custGeom>
                <a:avLst/>
                <a:gdLst>
                  <a:gd name="T0" fmla="*/ 0 w 14"/>
                  <a:gd name="T1" fmla="*/ 120 h 18"/>
                  <a:gd name="T2" fmla="*/ 65 w 14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15"/>
                    </a:moveTo>
                    <a:cubicBezTo>
                      <a:pt x="9" y="18"/>
                      <a:pt x="14" y="4"/>
                      <a:pt x="10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2" name="Freeform 3742">
                <a:extLst>
                  <a:ext uri="{FF2B5EF4-FFF2-40B4-BE49-F238E27FC236}">
                    <a16:creationId xmlns:a16="http://schemas.microsoft.com/office/drawing/2014/main" id="{BB960548-C71C-4558-AE93-2BDD03E0F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1888"/>
                <a:ext cx="7" cy="11"/>
              </a:xfrm>
              <a:custGeom>
                <a:avLst/>
                <a:gdLst>
                  <a:gd name="T0" fmla="*/ 0 w 4"/>
                  <a:gd name="T1" fmla="*/ 37 h 6"/>
                  <a:gd name="T2" fmla="*/ 21 w 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1" y="4"/>
                      <a:pt x="3" y="2"/>
                      <a:pt x="4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3" name="Freeform 3743">
                <a:extLst>
                  <a:ext uri="{FF2B5EF4-FFF2-40B4-BE49-F238E27FC236}">
                    <a16:creationId xmlns:a16="http://schemas.microsoft.com/office/drawing/2014/main" id="{12865284-DA98-450C-AA51-8918DA7C9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1705"/>
                <a:ext cx="13" cy="31"/>
              </a:xfrm>
              <a:custGeom>
                <a:avLst/>
                <a:gdLst>
                  <a:gd name="T0" fmla="*/ 24 w 7"/>
                  <a:gd name="T1" fmla="*/ 0 h 16"/>
                  <a:gd name="T2" fmla="*/ 0 w 7"/>
                  <a:gd name="T3" fmla="*/ 11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4" y="0"/>
                    </a:moveTo>
                    <a:cubicBezTo>
                      <a:pt x="7" y="6"/>
                      <a:pt x="4" y="12"/>
                      <a:pt x="0" y="16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4" name="Freeform 3744">
                <a:extLst>
                  <a:ext uri="{FF2B5EF4-FFF2-40B4-BE49-F238E27FC236}">
                    <a16:creationId xmlns:a16="http://schemas.microsoft.com/office/drawing/2014/main" id="{1D980061-7633-45EA-B2A7-E104347D5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562"/>
                <a:ext cx="22" cy="31"/>
              </a:xfrm>
              <a:custGeom>
                <a:avLst/>
                <a:gdLst>
                  <a:gd name="T0" fmla="*/ 37 w 12"/>
                  <a:gd name="T1" fmla="*/ 0 h 16"/>
                  <a:gd name="T2" fmla="*/ 0 w 12"/>
                  <a:gd name="T3" fmla="*/ 11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6">
                    <a:moveTo>
                      <a:pt x="6" y="0"/>
                    </a:moveTo>
                    <a:cubicBezTo>
                      <a:pt x="12" y="5"/>
                      <a:pt x="4" y="13"/>
                      <a:pt x="0" y="16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5" name="Freeform 3745">
                <a:extLst>
                  <a:ext uri="{FF2B5EF4-FFF2-40B4-BE49-F238E27FC236}">
                    <a16:creationId xmlns:a16="http://schemas.microsoft.com/office/drawing/2014/main" id="{DB7BDF95-E9F5-4A16-9EED-E0C3F8E9BA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355"/>
                <a:ext cx="13" cy="16"/>
              </a:xfrm>
              <a:custGeom>
                <a:avLst/>
                <a:gdLst>
                  <a:gd name="T0" fmla="*/ 0 w 7"/>
                  <a:gd name="T1" fmla="*/ 64 h 8"/>
                  <a:gd name="T2" fmla="*/ 45 w 7"/>
                  <a:gd name="T3" fmla="*/ 16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0" y="4"/>
                      <a:pt x="2" y="0"/>
                      <a:pt x="7" y="2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6" name="Freeform 3746">
                <a:extLst>
                  <a:ext uri="{FF2B5EF4-FFF2-40B4-BE49-F238E27FC236}">
                    <a16:creationId xmlns:a16="http://schemas.microsoft.com/office/drawing/2014/main" id="{CDAC15DE-C36A-4FCB-9AA6-3AE866981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287"/>
                <a:ext cx="27" cy="6"/>
              </a:xfrm>
              <a:custGeom>
                <a:avLst/>
                <a:gdLst>
                  <a:gd name="T0" fmla="*/ 0 w 15"/>
                  <a:gd name="T1" fmla="*/ 24 h 3"/>
                  <a:gd name="T2" fmla="*/ 88 w 15"/>
                  <a:gd name="T3" fmla="*/ 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">
                    <a:moveTo>
                      <a:pt x="0" y="3"/>
                    </a:moveTo>
                    <a:cubicBezTo>
                      <a:pt x="5" y="0"/>
                      <a:pt x="10" y="2"/>
                      <a:pt x="15" y="1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7" name="Freeform 3747">
                <a:extLst>
                  <a:ext uri="{FF2B5EF4-FFF2-40B4-BE49-F238E27FC236}">
                    <a16:creationId xmlns:a16="http://schemas.microsoft.com/office/drawing/2014/main" id="{33B54D5D-8D67-4678-9953-EB5CC0AA1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479"/>
                <a:ext cx="21" cy="20"/>
              </a:xfrm>
              <a:custGeom>
                <a:avLst/>
                <a:gdLst>
                  <a:gd name="T0" fmla="*/ 36 w 11"/>
                  <a:gd name="T1" fmla="*/ 32 h 10"/>
                  <a:gd name="T2" fmla="*/ 0 w 11"/>
                  <a:gd name="T3" fmla="*/ 64 h 10"/>
                  <a:gd name="T4" fmla="*/ 61 w 11"/>
                  <a:gd name="T5" fmla="*/ 32 h 10"/>
                  <a:gd name="T6" fmla="*/ 36 w 11"/>
                  <a:gd name="T7" fmla="*/ 8 h 10"/>
                  <a:gd name="T8" fmla="*/ 76 w 11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5" y="4"/>
                    </a:moveTo>
                    <a:cubicBezTo>
                      <a:pt x="2" y="2"/>
                      <a:pt x="0" y="5"/>
                      <a:pt x="0" y="8"/>
                    </a:cubicBezTo>
                    <a:cubicBezTo>
                      <a:pt x="3" y="10"/>
                      <a:pt x="8" y="7"/>
                      <a:pt x="9" y="4"/>
                    </a:cubicBezTo>
                    <a:cubicBezTo>
                      <a:pt x="8" y="3"/>
                      <a:pt x="7" y="2"/>
                      <a:pt x="5" y="1"/>
                    </a:cubicBezTo>
                    <a:cubicBezTo>
                      <a:pt x="7" y="1"/>
                      <a:pt x="10" y="0"/>
                      <a:pt x="1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8" name="Freeform 3748">
                <a:extLst>
                  <a:ext uri="{FF2B5EF4-FFF2-40B4-BE49-F238E27FC236}">
                    <a16:creationId xmlns:a16="http://schemas.microsoft.com/office/drawing/2014/main" id="{0561339C-52A3-4E7F-B037-9F0E93132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8" y="1407"/>
                <a:ext cx="49" cy="23"/>
              </a:xfrm>
              <a:custGeom>
                <a:avLst/>
                <a:gdLst>
                  <a:gd name="T0" fmla="*/ 65 w 27"/>
                  <a:gd name="T1" fmla="*/ 56 h 12"/>
                  <a:gd name="T2" fmla="*/ 36 w 27"/>
                  <a:gd name="T3" fmla="*/ 63 h 12"/>
                  <a:gd name="T4" fmla="*/ 29 w 27"/>
                  <a:gd name="T5" fmla="*/ 44 h 12"/>
                  <a:gd name="T6" fmla="*/ 73 w 27"/>
                  <a:gd name="T7" fmla="*/ 69 h 12"/>
                  <a:gd name="T8" fmla="*/ 96 w 27"/>
                  <a:gd name="T9" fmla="*/ 56 h 12"/>
                  <a:gd name="T10" fmla="*/ 113 w 27"/>
                  <a:gd name="T11" fmla="*/ 63 h 12"/>
                  <a:gd name="T12" fmla="*/ 125 w 27"/>
                  <a:gd name="T13" fmla="*/ 8 h 12"/>
                  <a:gd name="T14" fmla="*/ 149 w 27"/>
                  <a:gd name="T15" fmla="*/ 69 h 12"/>
                  <a:gd name="T16" fmla="*/ 162 w 27"/>
                  <a:gd name="T17" fmla="*/ 63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2">
                    <a:moveTo>
                      <a:pt x="11" y="8"/>
                    </a:moveTo>
                    <a:cubicBezTo>
                      <a:pt x="9" y="8"/>
                      <a:pt x="8" y="9"/>
                      <a:pt x="6" y="9"/>
                    </a:cubicBezTo>
                    <a:cubicBezTo>
                      <a:pt x="6" y="9"/>
                      <a:pt x="5" y="7"/>
                      <a:pt x="5" y="6"/>
                    </a:cubicBezTo>
                    <a:cubicBezTo>
                      <a:pt x="0" y="12"/>
                      <a:pt x="9" y="10"/>
                      <a:pt x="12" y="10"/>
                    </a:cubicBezTo>
                    <a:cubicBezTo>
                      <a:pt x="13" y="9"/>
                      <a:pt x="15" y="8"/>
                      <a:pt x="16" y="8"/>
                    </a:cubicBezTo>
                    <a:cubicBezTo>
                      <a:pt x="17" y="8"/>
                      <a:pt x="18" y="10"/>
                      <a:pt x="19" y="9"/>
                    </a:cubicBezTo>
                    <a:cubicBezTo>
                      <a:pt x="22" y="7"/>
                      <a:pt x="17" y="2"/>
                      <a:pt x="21" y="1"/>
                    </a:cubicBezTo>
                    <a:cubicBezTo>
                      <a:pt x="27" y="0"/>
                      <a:pt x="25" y="8"/>
                      <a:pt x="25" y="10"/>
                    </a:cubicBezTo>
                    <a:cubicBezTo>
                      <a:pt x="26" y="10"/>
                      <a:pt x="26" y="10"/>
                      <a:pt x="27" y="9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19" name="Freeform 3749">
                <a:extLst>
                  <a:ext uri="{FF2B5EF4-FFF2-40B4-BE49-F238E27FC236}">
                    <a16:creationId xmlns:a16="http://schemas.microsoft.com/office/drawing/2014/main" id="{56CCF8C6-C403-48DD-B5D1-609B40772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379"/>
                <a:ext cx="6" cy="4"/>
              </a:xfrm>
              <a:custGeom>
                <a:avLst/>
                <a:gdLst>
                  <a:gd name="T0" fmla="*/ 0 w 3"/>
                  <a:gd name="T1" fmla="*/ 16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0" name="Freeform 3750">
                <a:extLst>
                  <a:ext uri="{FF2B5EF4-FFF2-40B4-BE49-F238E27FC236}">
                    <a16:creationId xmlns:a16="http://schemas.microsoft.com/office/drawing/2014/main" id="{51E4CC87-CAEA-4F54-9236-0A226100A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1499"/>
                <a:ext cx="30" cy="29"/>
              </a:xfrm>
              <a:custGeom>
                <a:avLst/>
                <a:gdLst>
                  <a:gd name="T0" fmla="*/ 53 w 16"/>
                  <a:gd name="T1" fmla="*/ 64 h 15"/>
                  <a:gd name="T2" fmla="*/ 68 w 16"/>
                  <a:gd name="T3" fmla="*/ 79 h 15"/>
                  <a:gd name="T4" fmla="*/ 53 w 16"/>
                  <a:gd name="T5" fmla="*/ 5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8" y="9"/>
                    </a:moveTo>
                    <a:cubicBezTo>
                      <a:pt x="8" y="0"/>
                      <a:pt x="0" y="15"/>
                      <a:pt x="10" y="11"/>
                    </a:cubicBezTo>
                    <a:cubicBezTo>
                      <a:pt x="16" y="9"/>
                      <a:pt x="10" y="2"/>
                      <a:pt x="8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1" name="Freeform 3751">
                <a:extLst>
                  <a:ext uri="{FF2B5EF4-FFF2-40B4-BE49-F238E27FC236}">
                    <a16:creationId xmlns:a16="http://schemas.microsoft.com/office/drawing/2014/main" id="{CCE38F9B-E8E3-4BC5-809D-0D65D34F1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471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24 w 3"/>
                  <a:gd name="T3" fmla="*/ 8 h 3"/>
                  <a:gd name="T4" fmla="*/ 16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2" y="3"/>
                      <a:pt x="3" y="2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2" name="Freeform 3752">
                <a:extLst>
                  <a:ext uri="{FF2B5EF4-FFF2-40B4-BE49-F238E27FC236}">
                    <a16:creationId xmlns:a16="http://schemas.microsoft.com/office/drawing/2014/main" id="{C08350D5-2BDD-4A44-A415-54F05DBCC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1568"/>
                <a:ext cx="15" cy="25"/>
              </a:xfrm>
              <a:custGeom>
                <a:avLst/>
                <a:gdLst>
                  <a:gd name="T0" fmla="*/ 21 w 8"/>
                  <a:gd name="T1" fmla="*/ 37 h 13"/>
                  <a:gd name="T2" fmla="*/ 21 w 8"/>
                  <a:gd name="T3" fmla="*/ 15 h 13"/>
                  <a:gd name="T4" fmla="*/ 21 w 8"/>
                  <a:gd name="T5" fmla="*/ 48 h 13"/>
                  <a:gd name="T6" fmla="*/ 28 w 8"/>
                  <a:gd name="T7" fmla="*/ 0 h 13"/>
                  <a:gd name="T8" fmla="*/ 53 w 8"/>
                  <a:gd name="T9" fmla="*/ 71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3" y="5"/>
                    </a:moveTo>
                    <a:cubicBezTo>
                      <a:pt x="3" y="4"/>
                      <a:pt x="3" y="3"/>
                      <a:pt x="3" y="2"/>
                    </a:cubicBezTo>
                    <a:cubicBezTo>
                      <a:pt x="2" y="4"/>
                      <a:pt x="2" y="6"/>
                      <a:pt x="3" y="7"/>
                    </a:cubicBezTo>
                    <a:cubicBezTo>
                      <a:pt x="7" y="6"/>
                      <a:pt x="8" y="1"/>
                      <a:pt x="4" y="0"/>
                    </a:cubicBezTo>
                    <a:cubicBezTo>
                      <a:pt x="0" y="4"/>
                      <a:pt x="3" y="13"/>
                      <a:pt x="8" y="1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3" name="Freeform 3753">
                <a:extLst>
                  <a:ext uri="{FF2B5EF4-FFF2-40B4-BE49-F238E27FC236}">
                    <a16:creationId xmlns:a16="http://schemas.microsoft.com/office/drawing/2014/main" id="{5104D00D-B729-43BF-802B-807686378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1615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4" name="Freeform 3754">
                <a:extLst>
                  <a:ext uri="{FF2B5EF4-FFF2-40B4-BE49-F238E27FC236}">
                    <a16:creationId xmlns:a16="http://schemas.microsoft.com/office/drawing/2014/main" id="{C6B987FF-DC8E-4D57-B9A5-4D0B5F06E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695"/>
                <a:ext cx="26" cy="20"/>
              </a:xfrm>
              <a:custGeom>
                <a:avLst/>
                <a:gdLst>
                  <a:gd name="T0" fmla="*/ 37 w 14"/>
                  <a:gd name="T1" fmla="*/ 0 h 10"/>
                  <a:gd name="T2" fmla="*/ 37 w 14"/>
                  <a:gd name="T3" fmla="*/ 80 h 10"/>
                  <a:gd name="T4" fmla="*/ 69 w 14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6" y="0"/>
                    </a:moveTo>
                    <a:cubicBezTo>
                      <a:pt x="3" y="2"/>
                      <a:pt x="0" y="9"/>
                      <a:pt x="6" y="10"/>
                    </a:cubicBezTo>
                    <a:cubicBezTo>
                      <a:pt x="10" y="10"/>
                      <a:pt x="14" y="3"/>
                      <a:pt x="1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5" name="Freeform 3755">
                <a:extLst>
                  <a:ext uri="{FF2B5EF4-FFF2-40B4-BE49-F238E27FC236}">
                    <a16:creationId xmlns:a16="http://schemas.microsoft.com/office/drawing/2014/main" id="{C21B103E-A26D-4D47-ADC1-6D856B819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1725"/>
                <a:ext cx="17" cy="23"/>
              </a:xfrm>
              <a:custGeom>
                <a:avLst/>
                <a:gdLst>
                  <a:gd name="T0" fmla="*/ 21 w 9"/>
                  <a:gd name="T1" fmla="*/ 63 h 12"/>
                  <a:gd name="T2" fmla="*/ 8 w 9"/>
                  <a:gd name="T3" fmla="*/ 63 h 12"/>
                  <a:gd name="T4" fmla="*/ 53 w 9"/>
                  <a:gd name="T5" fmla="*/ 48 h 12"/>
                  <a:gd name="T6" fmla="*/ 15 w 9"/>
                  <a:gd name="T7" fmla="*/ 4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3" y="9"/>
                    </a:moveTo>
                    <a:cubicBezTo>
                      <a:pt x="2" y="8"/>
                      <a:pt x="2" y="9"/>
                      <a:pt x="1" y="9"/>
                    </a:cubicBezTo>
                    <a:cubicBezTo>
                      <a:pt x="3" y="12"/>
                      <a:pt x="7" y="9"/>
                      <a:pt x="8" y="7"/>
                    </a:cubicBezTo>
                    <a:cubicBezTo>
                      <a:pt x="9" y="0"/>
                      <a:pt x="0" y="1"/>
                      <a:pt x="2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6" name="Freeform 3756">
                <a:extLst>
                  <a:ext uri="{FF2B5EF4-FFF2-40B4-BE49-F238E27FC236}">
                    <a16:creationId xmlns:a16="http://schemas.microsoft.com/office/drawing/2014/main" id="{BEA4CCF5-2AA3-419D-9ED5-8C24DEF5D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697"/>
                <a:ext cx="17" cy="37"/>
              </a:xfrm>
              <a:custGeom>
                <a:avLst/>
                <a:gdLst>
                  <a:gd name="T0" fmla="*/ 15 w 9"/>
                  <a:gd name="T1" fmla="*/ 95 h 19"/>
                  <a:gd name="T2" fmla="*/ 8 w 9"/>
                  <a:gd name="T3" fmla="*/ 140 h 19"/>
                  <a:gd name="T4" fmla="*/ 28 w 9"/>
                  <a:gd name="T5" fmla="*/ 45 h 19"/>
                  <a:gd name="T6" fmla="*/ 15 w 9"/>
                  <a:gd name="T7" fmla="*/ 72 h 19"/>
                  <a:gd name="T8" fmla="*/ 53 w 9"/>
                  <a:gd name="T9" fmla="*/ 0 h 19"/>
                  <a:gd name="T10" fmla="*/ 60 w 9"/>
                  <a:gd name="T11" fmla="*/ 1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9">
                    <a:moveTo>
                      <a:pt x="2" y="13"/>
                    </a:moveTo>
                    <a:cubicBezTo>
                      <a:pt x="1" y="10"/>
                      <a:pt x="0" y="17"/>
                      <a:pt x="1" y="19"/>
                    </a:cubicBezTo>
                    <a:cubicBezTo>
                      <a:pt x="7" y="19"/>
                      <a:pt x="6" y="9"/>
                      <a:pt x="4" y="6"/>
                    </a:cubicBezTo>
                    <a:cubicBezTo>
                      <a:pt x="2" y="8"/>
                      <a:pt x="2" y="8"/>
                      <a:pt x="2" y="10"/>
                    </a:cubicBezTo>
                    <a:cubicBezTo>
                      <a:pt x="6" y="8"/>
                      <a:pt x="6" y="4"/>
                      <a:pt x="8" y="0"/>
                    </a:cubicBezTo>
                    <a:cubicBezTo>
                      <a:pt x="9" y="0"/>
                      <a:pt x="9" y="1"/>
                      <a:pt x="9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7" name="Freeform 3757">
                <a:extLst>
                  <a:ext uri="{FF2B5EF4-FFF2-40B4-BE49-F238E27FC236}">
                    <a16:creationId xmlns:a16="http://schemas.microsoft.com/office/drawing/2014/main" id="{A6F5A3AC-A437-4194-BAA5-DF7BB3828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760"/>
                <a:ext cx="7" cy="12"/>
              </a:xfrm>
              <a:custGeom>
                <a:avLst/>
                <a:gdLst>
                  <a:gd name="T0" fmla="*/ 21 w 4"/>
                  <a:gd name="T1" fmla="*/ 0 h 6"/>
                  <a:gd name="T2" fmla="*/ 16 w 4"/>
                  <a:gd name="T3" fmla="*/ 48 h 6"/>
                  <a:gd name="T4" fmla="*/ 21 w 4"/>
                  <a:gd name="T5" fmla="*/ 3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1" y="2"/>
                      <a:pt x="0" y="4"/>
                      <a:pt x="3" y="6"/>
                    </a:cubicBezTo>
                    <a:cubicBezTo>
                      <a:pt x="3" y="5"/>
                      <a:pt x="4" y="5"/>
                      <a:pt x="4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8" name="Freeform 3758">
                <a:extLst>
                  <a:ext uri="{FF2B5EF4-FFF2-40B4-BE49-F238E27FC236}">
                    <a16:creationId xmlns:a16="http://schemas.microsoft.com/office/drawing/2014/main" id="{F0C5A027-BF58-4D4A-B21C-CC3BD232C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831"/>
                <a:ext cx="23" cy="23"/>
              </a:xfrm>
              <a:custGeom>
                <a:avLst/>
                <a:gdLst>
                  <a:gd name="T0" fmla="*/ 44 w 12"/>
                  <a:gd name="T1" fmla="*/ 44 h 12"/>
                  <a:gd name="T2" fmla="*/ 29 w 12"/>
                  <a:gd name="T3" fmla="*/ 29 h 12"/>
                  <a:gd name="T4" fmla="*/ 56 w 12"/>
                  <a:gd name="T5" fmla="*/ 69 h 12"/>
                  <a:gd name="T6" fmla="*/ 63 w 12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6" y="6"/>
                    </a:moveTo>
                    <a:cubicBezTo>
                      <a:pt x="5" y="5"/>
                      <a:pt x="4" y="5"/>
                      <a:pt x="4" y="4"/>
                    </a:cubicBezTo>
                    <a:cubicBezTo>
                      <a:pt x="0" y="8"/>
                      <a:pt x="3" y="12"/>
                      <a:pt x="8" y="10"/>
                    </a:cubicBezTo>
                    <a:cubicBezTo>
                      <a:pt x="12" y="8"/>
                      <a:pt x="11" y="2"/>
                      <a:pt x="9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29" name="Freeform 3759">
                <a:extLst>
                  <a:ext uri="{FF2B5EF4-FFF2-40B4-BE49-F238E27FC236}">
                    <a16:creationId xmlns:a16="http://schemas.microsoft.com/office/drawing/2014/main" id="{7C139A07-9FE8-4290-994C-80CEB7970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838"/>
                <a:ext cx="39" cy="36"/>
              </a:xfrm>
              <a:custGeom>
                <a:avLst/>
                <a:gdLst>
                  <a:gd name="T0" fmla="*/ 52 w 21"/>
                  <a:gd name="T1" fmla="*/ 64 h 18"/>
                  <a:gd name="T2" fmla="*/ 13 w 21"/>
                  <a:gd name="T3" fmla="*/ 112 h 18"/>
                  <a:gd name="T4" fmla="*/ 89 w 21"/>
                  <a:gd name="T5" fmla="*/ 80 h 18"/>
                  <a:gd name="T6" fmla="*/ 121 w 21"/>
                  <a:gd name="T7" fmla="*/ 40 h 18"/>
                  <a:gd name="T8" fmla="*/ 134 w 21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">
                    <a:moveTo>
                      <a:pt x="8" y="8"/>
                    </a:moveTo>
                    <a:cubicBezTo>
                      <a:pt x="5" y="8"/>
                      <a:pt x="0" y="11"/>
                      <a:pt x="2" y="14"/>
                    </a:cubicBezTo>
                    <a:cubicBezTo>
                      <a:pt x="5" y="18"/>
                      <a:pt x="11" y="12"/>
                      <a:pt x="14" y="10"/>
                    </a:cubicBezTo>
                    <a:cubicBezTo>
                      <a:pt x="15" y="8"/>
                      <a:pt x="18" y="7"/>
                      <a:pt x="19" y="5"/>
                    </a:cubicBezTo>
                    <a:cubicBezTo>
                      <a:pt x="21" y="3"/>
                      <a:pt x="17" y="0"/>
                      <a:pt x="2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0" name="Freeform 3760">
                <a:extLst>
                  <a:ext uri="{FF2B5EF4-FFF2-40B4-BE49-F238E27FC236}">
                    <a16:creationId xmlns:a16="http://schemas.microsoft.com/office/drawing/2014/main" id="{E05BD212-DA46-4987-9D09-7EFC5AB2C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1878"/>
                <a:ext cx="13" cy="19"/>
              </a:xfrm>
              <a:custGeom>
                <a:avLst/>
                <a:gdLst>
                  <a:gd name="T0" fmla="*/ 20 w 7"/>
                  <a:gd name="T1" fmla="*/ 36 h 10"/>
                  <a:gd name="T2" fmla="*/ 0 w 7"/>
                  <a:gd name="T3" fmla="*/ 29 h 10"/>
                  <a:gd name="T4" fmla="*/ 24 w 7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3" y="5"/>
                    </a:moveTo>
                    <a:cubicBezTo>
                      <a:pt x="2" y="4"/>
                      <a:pt x="1" y="3"/>
                      <a:pt x="0" y="4"/>
                    </a:cubicBezTo>
                    <a:cubicBezTo>
                      <a:pt x="0" y="10"/>
                      <a:pt x="7" y="5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1" name="Freeform 3761">
                <a:extLst>
                  <a:ext uri="{FF2B5EF4-FFF2-40B4-BE49-F238E27FC236}">
                    <a16:creationId xmlns:a16="http://schemas.microsoft.com/office/drawing/2014/main" id="{FCBC73BE-804E-46F0-8FEA-DB4DFAF09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927"/>
                <a:ext cx="20" cy="21"/>
              </a:xfrm>
              <a:custGeom>
                <a:avLst/>
                <a:gdLst>
                  <a:gd name="T0" fmla="*/ 53 w 11"/>
                  <a:gd name="T1" fmla="*/ 36 h 11"/>
                  <a:gd name="T2" fmla="*/ 24 w 11"/>
                  <a:gd name="T3" fmla="*/ 61 h 11"/>
                  <a:gd name="T4" fmla="*/ 53 w 11"/>
                  <a:gd name="T5" fmla="*/ 0 h 11"/>
                  <a:gd name="T6" fmla="*/ 44 w 11"/>
                  <a:gd name="T7" fmla="*/ 1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9" y="5"/>
                    </a:moveTo>
                    <a:cubicBezTo>
                      <a:pt x="6" y="0"/>
                      <a:pt x="0" y="7"/>
                      <a:pt x="4" y="9"/>
                    </a:cubicBezTo>
                    <a:cubicBezTo>
                      <a:pt x="8" y="11"/>
                      <a:pt x="11" y="3"/>
                      <a:pt x="9" y="0"/>
                    </a:cubicBezTo>
                    <a:cubicBezTo>
                      <a:pt x="7" y="0"/>
                      <a:pt x="7" y="1"/>
                      <a:pt x="7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2" name="Freeform 3762">
                <a:extLst>
                  <a:ext uri="{FF2B5EF4-FFF2-40B4-BE49-F238E27FC236}">
                    <a16:creationId xmlns:a16="http://schemas.microsoft.com/office/drawing/2014/main" id="{08761091-086D-4088-8808-A5D1E1C92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954"/>
                <a:ext cx="26" cy="28"/>
              </a:xfrm>
              <a:custGeom>
                <a:avLst/>
                <a:gdLst>
                  <a:gd name="T0" fmla="*/ 65 w 14"/>
                  <a:gd name="T1" fmla="*/ 40 h 14"/>
                  <a:gd name="T2" fmla="*/ 24 w 14"/>
                  <a:gd name="T3" fmla="*/ 88 h 14"/>
                  <a:gd name="T4" fmla="*/ 69 w 14"/>
                  <a:gd name="T5" fmla="*/ 2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0" y="5"/>
                    </a:moveTo>
                    <a:cubicBezTo>
                      <a:pt x="6" y="0"/>
                      <a:pt x="0" y="8"/>
                      <a:pt x="4" y="11"/>
                    </a:cubicBezTo>
                    <a:cubicBezTo>
                      <a:pt x="8" y="14"/>
                      <a:pt x="14" y="8"/>
                      <a:pt x="11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3" name="Freeform 3763">
                <a:extLst>
                  <a:ext uri="{FF2B5EF4-FFF2-40B4-BE49-F238E27FC236}">
                    <a16:creationId xmlns:a16="http://schemas.microsoft.com/office/drawing/2014/main" id="{3F86757B-8009-4DEF-BF47-C41CDA48C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1976"/>
                <a:ext cx="22" cy="14"/>
              </a:xfrm>
              <a:custGeom>
                <a:avLst/>
                <a:gdLst>
                  <a:gd name="T0" fmla="*/ 73 w 12"/>
                  <a:gd name="T1" fmla="*/ 40 h 7"/>
                  <a:gd name="T2" fmla="*/ 61 w 12"/>
                  <a:gd name="T3" fmla="*/ 48 h 7"/>
                  <a:gd name="T4" fmla="*/ 20 w 12"/>
                  <a:gd name="T5" fmla="*/ 8 h 7"/>
                  <a:gd name="T6" fmla="*/ 20 w 12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12" y="5"/>
                    </a:moveTo>
                    <a:cubicBezTo>
                      <a:pt x="11" y="5"/>
                      <a:pt x="10" y="5"/>
                      <a:pt x="10" y="6"/>
                    </a:cubicBezTo>
                    <a:cubicBezTo>
                      <a:pt x="9" y="4"/>
                      <a:pt x="5" y="0"/>
                      <a:pt x="3" y="1"/>
                    </a:cubicBezTo>
                    <a:cubicBezTo>
                      <a:pt x="0" y="2"/>
                      <a:pt x="0" y="6"/>
                      <a:pt x="3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4" name="Freeform 3764">
                <a:extLst>
                  <a:ext uri="{FF2B5EF4-FFF2-40B4-BE49-F238E27FC236}">
                    <a16:creationId xmlns:a16="http://schemas.microsoft.com/office/drawing/2014/main" id="{1B56319B-83B9-43FD-A268-E333D64B2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019"/>
                <a:ext cx="40" cy="37"/>
              </a:xfrm>
              <a:custGeom>
                <a:avLst/>
                <a:gdLst>
                  <a:gd name="T0" fmla="*/ 53 w 22"/>
                  <a:gd name="T1" fmla="*/ 16 h 19"/>
                  <a:gd name="T2" fmla="*/ 44 w 22"/>
                  <a:gd name="T3" fmla="*/ 8 h 19"/>
                  <a:gd name="T4" fmla="*/ 49 w 22"/>
                  <a:gd name="T5" fmla="*/ 140 h 19"/>
                  <a:gd name="T6" fmla="*/ 49 w 22"/>
                  <a:gd name="T7" fmla="*/ 11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9">
                    <a:moveTo>
                      <a:pt x="9" y="2"/>
                    </a:moveTo>
                    <a:cubicBezTo>
                      <a:pt x="9" y="1"/>
                      <a:pt x="8" y="0"/>
                      <a:pt x="7" y="1"/>
                    </a:cubicBezTo>
                    <a:cubicBezTo>
                      <a:pt x="0" y="9"/>
                      <a:pt x="22" y="11"/>
                      <a:pt x="8" y="19"/>
                    </a:cubicBezTo>
                    <a:cubicBezTo>
                      <a:pt x="7" y="18"/>
                      <a:pt x="7" y="17"/>
                      <a:pt x="8" y="1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5" name="Freeform 3765">
                <a:extLst>
                  <a:ext uri="{FF2B5EF4-FFF2-40B4-BE49-F238E27FC236}">
                    <a16:creationId xmlns:a16="http://schemas.microsoft.com/office/drawing/2014/main" id="{6157189B-381E-4C19-9E80-29325E3E4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1689"/>
                <a:ext cx="11" cy="14"/>
              </a:xfrm>
              <a:custGeom>
                <a:avLst/>
                <a:gdLst>
                  <a:gd name="T0" fmla="*/ 13 w 6"/>
                  <a:gd name="T1" fmla="*/ 16 h 7"/>
                  <a:gd name="T2" fmla="*/ 0 w 6"/>
                  <a:gd name="T3" fmla="*/ 56 h 7"/>
                  <a:gd name="T4" fmla="*/ 13 w 6"/>
                  <a:gd name="T5" fmla="*/ 0 h 7"/>
                  <a:gd name="T6" fmla="*/ 7 w 6"/>
                  <a:gd name="T7" fmla="*/ 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cubicBezTo>
                      <a:pt x="0" y="2"/>
                      <a:pt x="0" y="4"/>
                      <a:pt x="0" y="7"/>
                    </a:cubicBezTo>
                    <a:cubicBezTo>
                      <a:pt x="4" y="7"/>
                      <a:pt x="6" y="1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6" name="Freeform 3766">
                <a:extLst>
                  <a:ext uri="{FF2B5EF4-FFF2-40B4-BE49-F238E27FC236}">
                    <a16:creationId xmlns:a16="http://schemas.microsoft.com/office/drawing/2014/main" id="{6E7FC53B-860D-4122-BF0C-AF13B6540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1589"/>
                <a:ext cx="11" cy="14"/>
              </a:xfrm>
              <a:custGeom>
                <a:avLst/>
                <a:gdLst>
                  <a:gd name="T0" fmla="*/ 20 w 6"/>
                  <a:gd name="T1" fmla="*/ 16 h 7"/>
                  <a:gd name="T2" fmla="*/ 0 w 6"/>
                  <a:gd name="T3" fmla="*/ 48 h 7"/>
                  <a:gd name="T4" fmla="*/ 24 w 6"/>
                  <a:gd name="T5" fmla="*/ 0 h 7"/>
                  <a:gd name="T6" fmla="*/ 24 w 6"/>
                  <a:gd name="T7" fmla="*/ 56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3" y="2"/>
                    </a:moveTo>
                    <a:cubicBezTo>
                      <a:pt x="1" y="2"/>
                      <a:pt x="0" y="3"/>
                      <a:pt x="0" y="6"/>
                    </a:cubicBezTo>
                    <a:cubicBezTo>
                      <a:pt x="3" y="6"/>
                      <a:pt x="6" y="3"/>
                      <a:pt x="4" y="0"/>
                    </a:cubicBezTo>
                    <a:cubicBezTo>
                      <a:pt x="1" y="1"/>
                      <a:pt x="2" y="5"/>
                      <a:pt x="4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7" name="Freeform 3767">
                <a:extLst>
                  <a:ext uri="{FF2B5EF4-FFF2-40B4-BE49-F238E27FC236}">
                    <a16:creationId xmlns:a16="http://schemas.microsoft.com/office/drawing/2014/main" id="{6D3752D6-9A29-4891-B37B-6E1601CD3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650"/>
                <a:ext cx="24" cy="22"/>
              </a:xfrm>
              <a:custGeom>
                <a:avLst/>
                <a:gdLst>
                  <a:gd name="T0" fmla="*/ 57 w 13"/>
                  <a:gd name="T1" fmla="*/ 8 h 11"/>
                  <a:gd name="T2" fmla="*/ 37 w 13"/>
                  <a:gd name="T3" fmla="*/ 72 h 11"/>
                  <a:gd name="T4" fmla="*/ 68 w 13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9" y="1"/>
                    </a:moveTo>
                    <a:cubicBezTo>
                      <a:pt x="5" y="1"/>
                      <a:pt x="0" y="7"/>
                      <a:pt x="6" y="9"/>
                    </a:cubicBezTo>
                    <a:cubicBezTo>
                      <a:pt x="10" y="11"/>
                      <a:pt x="13" y="4"/>
                      <a:pt x="11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8" name="Freeform 3768">
                <a:extLst>
                  <a:ext uri="{FF2B5EF4-FFF2-40B4-BE49-F238E27FC236}">
                    <a16:creationId xmlns:a16="http://schemas.microsoft.com/office/drawing/2014/main" id="{EBBF380E-8C47-4033-A0FA-0C61BB1E1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516"/>
                <a:ext cx="7" cy="16"/>
              </a:xfrm>
              <a:custGeom>
                <a:avLst/>
                <a:gdLst>
                  <a:gd name="T0" fmla="*/ 0 w 4"/>
                  <a:gd name="T1" fmla="*/ 0 h 8"/>
                  <a:gd name="T2" fmla="*/ 16 w 4"/>
                  <a:gd name="T3" fmla="*/ 0 h 8"/>
                  <a:gd name="T4" fmla="*/ 12 w 4"/>
                  <a:gd name="T5" fmla="*/ 6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3"/>
                      <a:pt x="4" y="6"/>
                      <a:pt x="2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39" name="Freeform 3769">
                <a:extLst>
                  <a:ext uri="{FF2B5EF4-FFF2-40B4-BE49-F238E27FC236}">
                    <a16:creationId xmlns:a16="http://schemas.microsoft.com/office/drawing/2014/main" id="{B29CBE60-ABB3-4284-9A17-0E8ED598B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1458"/>
                <a:ext cx="29" cy="27"/>
              </a:xfrm>
              <a:custGeom>
                <a:avLst/>
                <a:gdLst>
                  <a:gd name="T0" fmla="*/ 60 w 16"/>
                  <a:gd name="T1" fmla="*/ 15 h 14"/>
                  <a:gd name="T2" fmla="*/ 44 w 16"/>
                  <a:gd name="T3" fmla="*/ 93 h 14"/>
                  <a:gd name="T4" fmla="*/ 80 w 16"/>
                  <a:gd name="T5" fmla="*/ 29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10" y="2"/>
                    </a:moveTo>
                    <a:cubicBezTo>
                      <a:pt x="3" y="0"/>
                      <a:pt x="0" y="11"/>
                      <a:pt x="7" y="13"/>
                    </a:cubicBezTo>
                    <a:cubicBezTo>
                      <a:pt x="11" y="14"/>
                      <a:pt x="16" y="8"/>
                      <a:pt x="13" y="4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0" name="Freeform 3770">
                <a:extLst>
                  <a:ext uri="{FF2B5EF4-FFF2-40B4-BE49-F238E27FC236}">
                    <a16:creationId xmlns:a16="http://schemas.microsoft.com/office/drawing/2014/main" id="{699A5FF6-8CD8-4AF9-97BC-FA96BB57E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295"/>
                <a:ext cx="24" cy="39"/>
              </a:xfrm>
              <a:custGeom>
                <a:avLst/>
                <a:gdLst>
                  <a:gd name="T0" fmla="*/ 20 w 13"/>
                  <a:gd name="T1" fmla="*/ 60 h 20"/>
                  <a:gd name="T2" fmla="*/ 0 w 13"/>
                  <a:gd name="T3" fmla="*/ 45 h 20"/>
                  <a:gd name="T4" fmla="*/ 44 w 13"/>
                  <a:gd name="T5" fmla="*/ 133 h 20"/>
                  <a:gd name="T6" fmla="*/ 7 w 13"/>
                  <a:gd name="T7" fmla="*/ 9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0">
                    <a:moveTo>
                      <a:pt x="3" y="8"/>
                    </a:moveTo>
                    <a:cubicBezTo>
                      <a:pt x="1" y="8"/>
                      <a:pt x="1" y="8"/>
                      <a:pt x="0" y="6"/>
                    </a:cubicBezTo>
                    <a:cubicBezTo>
                      <a:pt x="5" y="0"/>
                      <a:pt x="13" y="15"/>
                      <a:pt x="7" y="18"/>
                    </a:cubicBezTo>
                    <a:cubicBezTo>
                      <a:pt x="3" y="20"/>
                      <a:pt x="0" y="16"/>
                      <a:pt x="1" y="1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1" name="Freeform 3771">
                <a:extLst>
                  <a:ext uri="{FF2B5EF4-FFF2-40B4-BE49-F238E27FC236}">
                    <a16:creationId xmlns:a16="http://schemas.microsoft.com/office/drawing/2014/main" id="{96A05430-1019-44A1-ABF7-D79AFC75B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1348"/>
                <a:ext cx="22" cy="21"/>
              </a:xfrm>
              <a:custGeom>
                <a:avLst/>
                <a:gdLst>
                  <a:gd name="T0" fmla="*/ 37 w 12"/>
                  <a:gd name="T1" fmla="*/ 55 h 11"/>
                  <a:gd name="T2" fmla="*/ 73 w 12"/>
                  <a:gd name="T3" fmla="*/ 0 h 11"/>
                  <a:gd name="T4" fmla="*/ 0 w 12"/>
                  <a:gd name="T5" fmla="*/ 15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6" y="8"/>
                    </a:moveTo>
                    <a:cubicBezTo>
                      <a:pt x="8" y="6"/>
                      <a:pt x="10" y="2"/>
                      <a:pt x="12" y="0"/>
                    </a:cubicBezTo>
                    <a:cubicBezTo>
                      <a:pt x="10" y="4"/>
                      <a:pt x="2" y="11"/>
                      <a:pt x="0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2" name="Freeform 3772">
                <a:extLst>
                  <a:ext uri="{FF2B5EF4-FFF2-40B4-BE49-F238E27FC236}">
                    <a16:creationId xmlns:a16="http://schemas.microsoft.com/office/drawing/2014/main" id="{A12C4B2E-D08C-473A-B070-3D5678502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289"/>
                <a:ext cx="15" cy="23"/>
              </a:xfrm>
              <a:custGeom>
                <a:avLst/>
                <a:gdLst>
                  <a:gd name="T0" fmla="*/ 28 w 8"/>
                  <a:gd name="T1" fmla="*/ 23 h 12"/>
                  <a:gd name="T2" fmla="*/ 8 w 8"/>
                  <a:gd name="T3" fmla="*/ 69 h 12"/>
                  <a:gd name="T4" fmla="*/ 8 w 8"/>
                  <a:gd name="T5" fmla="*/ 1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4" y="3"/>
                    </a:moveTo>
                    <a:cubicBezTo>
                      <a:pt x="1" y="4"/>
                      <a:pt x="0" y="7"/>
                      <a:pt x="1" y="10"/>
                    </a:cubicBezTo>
                    <a:cubicBezTo>
                      <a:pt x="8" y="12"/>
                      <a:pt x="8" y="0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3" name="Freeform 3773">
                <a:extLst>
                  <a:ext uri="{FF2B5EF4-FFF2-40B4-BE49-F238E27FC236}">
                    <a16:creationId xmlns:a16="http://schemas.microsoft.com/office/drawing/2014/main" id="{F320ACCB-F65B-44C5-B382-21CF03180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1322"/>
                <a:ext cx="4" cy="14"/>
              </a:xfrm>
              <a:custGeom>
                <a:avLst/>
                <a:gdLst>
                  <a:gd name="T0" fmla="*/ 8 w 2"/>
                  <a:gd name="T1" fmla="*/ 56 h 7"/>
                  <a:gd name="T2" fmla="*/ 16 w 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1" y="7"/>
                    </a:moveTo>
                    <a:cubicBezTo>
                      <a:pt x="1" y="4"/>
                      <a:pt x="0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4" name="Freeform 3774">
                <a:extLst>
                  <a:ext uri="{FF2B5EF4-FFF2-40B4-BE49-F238E27FC236}">
                    <a16:creationId xmlns:a16="http://schemas.microsoft.com/office/drawing/2014/main" id="{5F6A9EE4-686F-4396-9FEB-BA4EEDDD9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261"/>
                <a:ext cx="17" cy="16"/>
              </a:xfrm>
              <a:custGeom>
                <a:avLst/>
                <a:gdLst>
                  <a:gd name="T0" fmla="*/ 47 w 9"/>
                  <a:gd name="T1" fmla="*/ 0 h 8"/>
                  <a:gd name="T2" fmla="*/ 60 w 9"/>
                  <a:gd name="T3" fmla="*/ 6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0" y="1"/>
                      <a:pt x="4" y="8"/>
                      <a:pt x="9" y="8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5" name="Freeform 3775">
                <a:extLst>
                  <a:ext uri="{FF2B5EF4-FFF2-40B4-BE49-F238E27FC236}">
                    <a16:creationId xmlns:a16="http://schemas.microsoft.com/office/drawing/2014/main" id="{F3D0071C-C494-4E17-A6F3-713351BDB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1410"/>
                <a:ext cx="11" cy="4"/>
              </a:xfrm>
              <a:custGeom>
                <a:avLst/>
                <a:gdLst>
                  <a:gd name="T0" fmla="*/ 7 w 6"/>
                  <a:gd name="T1" fmla="*/ 0 h 2"/>
                  <a:gd name="T2" fmla="*/ 7 w 6"/>
                  <a:gd name="T3" fmla="*/ 8 h 2"/>
                  <a:gd name="T4" fmla="*/ 37 w 6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1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3" y="0"/>
                      <a:pt x="5" y="1"/>
                      <a:pt x="6" y="2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6" name="Freeform 3776">
                <a:extLst>
                  <a:ext uri="{FF2B5EF4-FFF2-40B4-BE49-F238E27FC236}">
                    <a16:creationId xmlns:a16="http://schemas.microsoft.com/office/drawing/2014/main" id="{F4C68A94-BF49-40D3-85D8-893CF0D9C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2111"/>
                <a:ext cx="22" cy="51"/>
              </a:xfrm>
              <a:custGeom>
                <a:avLst/>
                <a:gdLst>
                  <a:gd name="T0" fmla="*/ 73 w 12"/>
                  <a:gd name="T1" fmla="*/ 31 h 26"/>
                  <a:gd name="T2" fmla="*/ 57 w 12"/>
                  <a:gd name="T3" fmla="*/ 12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6">
                    <a:moveTo>
                      <a:pt x="12" y="4"/>
                    </a:moveTo>
                    <a:cubicBezTo>
                      <a:pt x="0" y="0"/>
                      <a:pt x="0" y="26"/>
                      <a:pt x="9" y="1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7" name="Freeform 3777">
                <a:extLst>
                  <a:ext uri="{FF2B5EF4-FFF2-40B4-BE49-F238E27FC236}">
                    <a16:creationId xmlns:a16="http://schemas.microsoft.com/office/drawing/2014/main" id="{87FD778C-BA73-4826-8E29-D0CA9916F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2162"/>
                <a:ext cx="15" cy="12"/>
              </a:xfrm>
              <a:custGeom>
                <a:avLst/>
                <a:gdLst>
                  <a:gd name="T0" fmla="*/ 0 w 8"/>
                  <a:gd name="T1" fmla="*/ 8 h 6"/>
                  <a:gd name="T2" fmla="*/ 39 w 8"/>
                  <a:gd name="T3" fmla="*/ 4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4" y="0"/>
                      <a:pt x="8" y="2"/>
                      <a:pt x="6" y="6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8" name="Freeform 3778">
                <a:extLst>
                  <a:ext uri="{FF2B5EF4-FFF2-40B4-BE49-F238E27FC236}">
                    <a16:creationId xmlns:a16="http://schemas.microsoft.com/office/drawing/2014/main" id="{DC3981A6-928D-47E2-9495-28B879555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2257"/>
                <a:ext cx="36" cy="23"/>
              </a:xfrm>
              <a:custGeom>
                <a:avLst/>
                <a:gdLst>
                  <a:gd name="T0" fmla="*/ 41 w 20"/>
                  <a:gd name="T1" fmla="*/ 8 h 12"/>
                  <a:gd name="T2" fmla="*/ 7 w 20"/>
                  <a:gd name="T3" fmla="*/ 48 h 12"/>
                  <a:gd name="T4" fmla="*/ 41 w 20"/>
                  <a:gd name="T5" fmla="*/ 44 h 12"/>
                  <a:gd name="T6" fmla="*/ 94 w 20"/>
                  <a:gd name="T7" fmla="*/ 63 h 12"/>
                  <a:gd name="T8" fmla="*/ 117 w 20"/>
                  <a:gd name="T9" fmla="*/ 4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7" y="1"/>
                    </a:moveTo>
                    <a:cubicBezTo>
                      <a:pt x="4" y="1"/>
                      <a:pt x="0" y="2"/>
                      <a:pt x="1" y="7"/>
                    </a:cubicBezTo>
                    <a:cubicBezTo>
                      <a:pt x="3" y="12"/>
                      <a:pt x="5" y="8"/>
                      <a:pt x="7" y="6"/>
                    </a:cubicBezTo>
                    <a:cubicBezTo>
                      <a:pt x="13" y="0"/>
                      <a:pt x="12" y="4"/>
                      <a:pt x="16" y="9"/>
                    </a:cubicBezTo>
                    <a:cubicBezTo>
                      <a:pt x="18" y="9"/>
                      <a:pt x="19" y="8"/>
                      <a:pt x="20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49" name="Freeform 3779">
                <a:extLst>
                  <a:ext uri="{FF2B5EF4-FFF2-40B4-BE49-F238E27FC236}">
                    <a16:creationId xmlns:a16="http://schemas.microsoft.com/office/drawing/2014/main" id="{510EB61A-6F2E-41F1-B94C-3F3E0DBDD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2278"/>
                <a:ext cx="23" cy="26"/>
              </a:xfrm>
              <a:custGeom>
                <a:avLst/>
                <a:gdLst>
                  <a:gd name="T0" fmla="*/ 36 w 12"/>
                  <a:gd name="T1" fmla="*/ 56 h 13"/>
                  <a:gd name="T2" fmla="*/ 15 w 12"/>
                  <a:gd name="T3" fmla="*/ 64 h 13"/>
                  <a:gd name="T4" fmla="*/ 44 w 12"/>
                  <a:gd name="T5" fmla="*/ 8 h 13"/>
                  <a:gd name="T6" fmla="*/ 69 w 12"/>
                  <a:gd name="T7" fmla="*/ 104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5" y="7"/>
                    </a:moveTo>
                    <a:cubicBezTo>
                      <a:pt x="4" y="8"/>
                      <a:pt x="3" y="8"/>
                      <a:pt x="2" y="8"/>
                    </a:cubicBezTo>
                    <a:cubicBezTo>
                      <a:pt x="0" y="5"/>
                      <a:pt x="3" y="0"/>
                      <a:pt x="6" y="1"/>
                    </a:cubicBezTo>
                    <a:cubicBezTo>
                      <a:pt x="10" y="1"/>
                      <a:pt x="12" y="10"/>
                      <a:pt x="10" y="1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0" name="Freeform 3780">
                <a:extLst>
                  <a:ext uri="{FF2B5EF4-FFF2-40B4-BE49-F238E27FC236}">
                    <a16:creationId xmlns:a16="http://schemas.microsoft.com/office/drawing/2014/main" id="{9563A4F9-2E68-481C-B6EB-DADF0EB28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284"/>
                <a:ext cx="9" cy="6"/>
              </a:xfrm>
              <a:custGeom>
                <a:avLst/>
                <a:gdLst>
                  <a:gd name="T0" fmla="*/ 7 w 5"/>
                  <a:gd name="T1" fmla="*/ 24 h 3"/>
                  <a:gd name="T2" fmla="*/ 0 w 5"/>
                  <a:gd name="T3" fmla="*/ 16 h 3"/>
                  <a:gd name="T4" fmla="*/ 23 w 5"/>
                  <a:gd name="T5" fmla="*/ 0 h 3"/>
                  <a:gd name="T6" fmla="*/ 29 w 5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1" name="Freeform 3781">
                <a:extLst>
                  <a:ext uri="{FF2B5EF4-FFF2-40B4-BE49-F238E27FC236}">
                    <a16:creationId xmlns:a16="http://schemas.microsoft.com/office/drawing/2014/main" id="{9E70AB32-A1EF-4A7A-9704-B0C79C482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054"/>
                <a:ext cx="14" cy="18"/>
              </a:xfrm>
              <a:custGeom>
                <a:avLst/>
                <a:gdLst>
                  <a:gd name="T0" fmla="*/ 21 w 8"/>
                  <a:gd name="T1" fmla="*/ 16 h 9"/>
                  <a:gd name="T2" fmla="*/ 28 w 8"/>
                  <a:gd name="T3" fmla="*/ 48 h 9"/>
                  <a:gd name="T4" fmla="*/ 44 w 8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4" y="2"/>
                    </a:moveTo>
                    <a:cubicBezTo>
                      <a:pt x="0" y="3"/>
                      <a:pt x="1" y="9"/>
                      <a:pt x="5" y="6"/>
                    </a:cubicBezTo>
                    <a:cubicBezTo>
                      <a:pt x="7" y="4"/>
                      <a:pt x="7" y="2"/>
                      <a:pt x="8" y="0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2" name="Freeform 3782">
                <a:extLst>
                  <a:ext uri="{FF2B5EF4-FFF2-40B4-BE49-F238E27FC236}">
                    <a16:creationId xmlns:a16="http://schemas.microsoft.com/office/drawing/2014/main" id="{D8BAEFB0-CCB3-4BCD-B5DB-51E029F5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104"/>
                <a:ext cx="18" cy="25"/>
              </a:xfrm>
              <a:custGeom>
                <a:avLst/>
                <a:gdLst>
                  <a:gd name="T0" fmla="*/ 29 w 10"/>
                  <a:gd name="T1" fmla="*/ 8 h 13"/>
                  <a:gd name="T2" fmla="*/ 16 w 10"/>
                  <a:gd name="T3" fmla="*/ 71 h 13"/>
                  <a:gd name="T4" fmla="*/ 52 w 10"/>
                  <a:gd name="T5" fmla="*/ 48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5" y="1"/>
                    </a:moveTo>
                    <a:cubicBezTo>
                      <a:pt x="0" y="0"/>
                      <a:pt x="0" y="7"/>
                      <a:pt x="3" y="10"/>
                    </a:cubicBezTo>
                    <a:cubicBezTo>
                      <a:pt x="6" y="13"/>
                      <a:pt x="10" y="11"/>
                      <a:pt x="9" y="7"/>
                    </a:cubicBezTo>
                  </a:path>
                </a:pathLst>
              </a:custGeom>
              <a:noFill/>
              <a:ln w="3016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3" name="Freeform 3783">
                <a:extLst>
                  <a:ext uri="{FF2B5EF4-FFF2-40B4-BE49-F238E27FC236}">
                    <a16:creationId xmlns:a16="http://schemas.microsoft.com/office/drawing/2014/main" id="{5737E927-4C1A-481D-B89C-7DE102A37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1316"/>
                <a:ext cx="16" cy="12"/>
              </a:xfrm>
              <a:custGeom>
                <a:avLst/>
                <a:gdLst>
                  <a:gd name="T0" fmla="*/ 28 w 9"/>
                  <a:gd name="T1" fmla="*/ 8 h 6"/>
                  <a:gd name="T2" fmla="*/ 16 w 9"/>
                  <a:gd name="T3" fmla="*/ 40 h 6"/>
                  <a:gd name="T4" fmla="*/ 28 w 9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5" y="1"/>
                    </a:moveTo>
                    <a:cubicBezTo>
                      <a:pt x="2" y="0"/>
                      <a:pt x="0" y="4"/>
                      <a:pt x="3" y="5"/>
                    </a:cubicBezTo>
                    <a:cubicBezTo>
                      <a:pt x="6" y="6"/>
                      <a:pt x="9" y="0"/>
                      <a:pt x="5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4" name="Freeform 3784">
                <a:extLst>
                  <a:ext uri="{FF2B5EF4-FFF2-40B4-BE49-F238E27FC236}">
                    <a16:creationId xmlns:a16="http://schemas.microsoft.com/office/drawing/2014/main" id="{FCFE80A6-B95B-4FCE-AA5C-AC5A9315B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310"/>
                <a:ext cx="4" cy="8"/>
              </a:xfrm>
              <a:custGeom>
                <a:avLst/>
                <a:gdLst>
                  <a:gd name="T0" fmla="*/ 0 w 2"/>
                  <a:gd name="T1" fmla="*/ 0 h 4"/>
                  <a:gd name="T2" fmla="*/ 16 w 2"/>
                  <a:gd name="T3" fmla="*/ 24 h 4"/>
                  <a:gd name="T4" fmla="*/ 0 w 2"/>
                  <a:gd name="T5" fmla="*/ 8 h 4"/>
                  <a:gd name="T6" fmla="*/ 0 w 2"/>
                  <a:gd name="T7" fmla="*/ 1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2"/>
                      <a:pt x="0" y="4"/>
                      <a:pt x="2" y="3"/>
                    </a:cubicBezTo>
                    <a:cubicBezTo>
                      <a:pt x="2" y="2"/>
                      <a:pt x="2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5" name="Freeform 3785">
                <a:extLst>
                  <a:ext uri="{FF2B5EF4-FFF2-40B4-BE49-F238E27FC236}">
                    <a16:creationId xmlns:a16="http://schemas.microsoft.com/office/drawing/2014/main" id="{1458D201-21ED-4E41-8775-63DCEF932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363"/>
                <a:ext cx="14" cy="14"/>
              </a:xfrm>
              <a:custGeom>
                <a:avLst/>
                <a:gdLst>
                  <a:gd name="T0" fmla="*/ 16 w 8"/>
                  <a:gd name="T1" fmla="*/ 40 h 7"/>
                  <a:gd name="T2" fmla="*/ 12 w 8"/>
                  <a:gd name="T3" fmla="*/ 40 h 7"/>
                  <a:gd name="T4" fmla="*/ 12 w 8"/>
                  <a:gd name="T5" fmla="*/ 56 h 7"/>
                  <a:gd name="T6" fmla="*/ 12 w 8"/>
                  <a:gd name="T7" fmla="*/ 4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3" y="5"/>
                    </a:move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8" y="5"/>
                      <a:pt x="0" y="0"/>
                      <a:pt x="2" y="5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6" name="Freeform 3786">
                <a:extLst>
                  <a:ext uri="{FF2B5EF4-FFF2-40B4-BE49-F238E27FC236}">
                    <a16:creationId xmlns:a16="http://schemas.microsoft.com/office/drawing/2014/main" id="{16EB0088-638C-4BCE-9008-17DACD783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426"/>
                <a:ext cx="3" cy="6"/>
              </a:xfrm>
              <a:custGeom>
                <a:avLst/>
                <a:gdLst>
                  <a:gd name="T0" fmla="*/ 5 w 2"/>
                  <a:gd name="T1" fmla="*/ 8 h 3"/>
                  <a:gd name="T2" fmla="*/ 0 w 2"/>
                  <a:gd name="T3" fmla="*/ 0 h 3"/>
                  <a:gd name="T4" fmla="*/ 8 w 2"/>
                  <a:gd name="T5" fmla="*/ 16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7" name="Freeform 3787">
                <a:extLst>
                  <a:ext uri="{FF2B5EF4-FFF2-40B4-BE49-F238E27FC236}">
                    <a16:creationId xmlns:a16="http://schemas.microsoft.com/office/drawing/2014/main" id="{1AA5C21A-C76F-42A5-85A8-86FCA9CB9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389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8" name="Freeform 3788">
                <a:extLst>
                  <a:ext uri="{FF2B5EF4-FFF2-40B4-BE49-F238E27FC236}">
                    <a16:creationId xmlns:a16="http://schemas.microsoft.com/office/drawing/2014/main" id="{5D9BCCC7-E2FD-47B1-8F0B-106788B5C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3" y="1293"/>
                <a:ext cx="5" cy="4"/>
              </a:xfrm>
              <a:custGeom>
                <a:avLst/>
                <a:gdLst>
                  <a:gd name="T0" fmla="*/ 13 w 3"/>
                  <a:gd name="T1" fmla="*/ 16 h 2"/>
                  <a:gd name="T2" fmla="*/ 0 w 3"/>
                  <a:gd name="T3" fmla="*/ 0 h 2"/>
                  <a:gd name="T4" fmla="*/ 0 w 3"/>
                  <a:gd name="T5" fmla="*/ 16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1" y="2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59" name="Freeform 3789">
                <a:extLst>
                  <a:ext uri="{FF2B5EF4-FFF2-40B4-BE49-F238E27FC236}">
                    <a16:creationId xmlns:a16="http://schemas.microsoft.com/office/drawing/2014/main" id="{3D5F4725-D797-42BE-8A98-799573233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1263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0 w 3"/>
                  <a:gd name="T3" fmla="*/ 24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2" y="2"/>
                      <a:pt x="3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0" name="Freeform 3790">
                <a:extLst>
                  <a:ext uri="{FF2B5EF4-FFF2-40B4-BE49-F238E27FC236}">
                    <a16:creationId xmlns:a16="http://schemas.microsoft.com/office/drawing/2014/main" id="{AC23B76F-3C5E-4299-8143-D85453156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5" y="1271"/>
                <a:ext cx="7" cy="8"/>
              </a:xfrm>
              <a:custGeom>
                <a:avLst/>
                <a:gdLst>
                  <a:gd name="T0" fmla="*/ 16 w 4"/>
                  <a:gd name="T1" fmla="*/ 0 h 4"/>
                  <a:gd name="T2" fmla="*/ 7 w 4"/>
                  <a:gd name="T3" fmla="*/ 24 h 4"/>
                  <a:gd name="T4" fmla="*/ 21 w 4"/>
                  <a:gd name="T5" fmla="*/ 8 h 4"/>
                  <a:gd name="T6" fmla="*/ 16 w 4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4"/>
                      <a:pt x="3" y="3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1" name="Freeform 3791">
                <a:extLst>
                  <a:ext uri="{FF2B5EF4-FFF2-40B4-BE49-F238E27FC236}">
                    <a16:creationId xmlns:a16="http://schemas.microsoft.com/office/drawing/2014/main" id="{512A18C5-8AFD-4644-A6D0-1F78D24EF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2" y="1236"/>
                <a:ext cx="11" cy="11"/>
              </a:xfrm>
              <a:custGeom>
                <a:avLst/>
                <a:gdLst>
                  <a:gd name="T0" fmla="*/ 7 w 6"/>
                  <a:gd name="T1" fmla="*/ 20 h 6"/>
                  <a:gd name="T2" fmla="*/ 13 w 6"/>
                  <a:gd name="T3" fmla="*/ 24 h 6"/>
                  <a:gd name="T4" fmla="*/ 20 w 6"/>
                  <a:gd name="T5" fmla="*/ 20 h 6"/>
                  <a:gd name="T6" fmla="*/ 20 w 6"/>
                  <a:gd name="T7" fmla="*/ 31 h 6"/>
                  <a:gd name="T8" fmla="*/ 20 w 6"/>
                  <a:gd name="T9" fmla="*/ 1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3"/>
                    </a:moveTo>
                    <a:cubicBezTo>
                      <a:pt x="1" y="3"/>
                      <a:pt x="1" y="3"/>
                      <a:pt x="2" y="4"/>
                    </a:cubicBezTo>
                    <a:cubicBezTo>
                      <a:pt x="2" y="3"/>
                      <a:pt x="2" y="4"/>
                      <a:pt x="3" y="3"/>
                    </a:cubicBezTo>
                    <a:cubicBezTo>
                      <a:pt x="1" y="1"/>
                      <a:pt x="0" y="6"/>
                      <a:pt x="3" y="5"/>
                    </a:cubicBezTo>
                    <a:cubicBezTo>
                      <a:pt x="6" y="4"/>
                      <a:pt x="5" y="0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2" name="Freeform 3792">
                <a:extLst>
                  <a:ext uri="{FF2B5EF4-FFF2-40B4-BE49-F238E27FC236}">
                    <a16:creationId xmlns:a16="http://schemas.microsoft.com/office/drawing/2014/main" id="{BC53B03C-4966-44CC-A0F1-5A21A8E11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259"/>
                <a:ext cx="3" cy="6"/>
              </a:xfrm>
              <a:custGeom>
                <a:avLst/>
                <a:gdLst>
                  <a:gd name="T0" fmla="*/ 8 w 2"/>
                  <a:gd name="T1" fmla="*/ 8 h 3"/>
                  <a:gd name="T2" fmla="*/ 5 w 2"/>
                  <a:gd name="T3" fmla="*/ 0 h 3"/>
                  <a:gd name="T4" fmla="*/ 0 w 2"/>
                  <a:gd name="T5" fmla="*/ 24 h 3"/>
                  <a:gd name="T6" fmla="*/ 5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3"/>
                      <a:pt x="2" y="2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3" name="Freeform 3793">
                <a:extLst>
                  <a:ext uri="{FF2B5EF4-FFF2-40B4-BE49-F238E27FC236}">
                    <a16:creationId xmlns:a16="http://schemas.microsoft.com/office/drawing/2014/main" id="{F8361C34-21BA-41A3-A11A-5830A740A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253"/>
                <a:ext cx="1" cy="2"/>
              </a:xfrm>
              <a:custGeom>
                <a:avLst/>
                <a:gdLst>
                  <a:gd name="T0" fmla="*/ 1 w 1"/>
                  <a:gd name="T1" fmla="*/ 8 h 1"/>
                  <a:gd name="T2" fmla="*/ 1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4" name="Freeform 3794">
                <a:extLst>
                  <a:ext uri="{FF2B5EF4-FFF2-40B4-BE49-F238E27FC236}">
                    <a16:creationId xmlns:a16="http://schemas.microsoft.com/office/drawing/2014/main" id="{39CD616E-2801-45D4-91D3-2B6647A7B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0" y="1249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16 h 2"/>
                  <a:gd name="T4" fmla="*/ 8 w 2"/>
                  <a:gd name="T5" fmla="*/ 0 h 2"/>
                  <a:gd name="T6" fmla="*/ 0 w 2"/>
                  <a:gd name="T7" fmla="*/ 8 h 2"/>
                  <a:gd name="T8" fmla="*/ 5 w 2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2"/>
                      <a:pt x="2" y="2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5" name="Freeform 3795">
                <a:extLst>
                  <a:ext uri="{FF2B5EF4-FFF2-40B4-BE49-F238E27FC236}">
                    <a16:creationId xmlns:a16="http://schemas.microsoft.com/office/drawing/2014/main" id="{FD113DE8-1886-4B11-8151-BA348E8C2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206"/>
                <a:ext cx="3" cy="6"/>
              </a:xfrm>
              <a:custGeom>
                <a:avLst/>
                <a:gdLst>
                  <a:gd name="T0" fmla="*/ 0 w 2"/>
                  <a:gd name="T1" fmla="*/ 8 h 3"/>
                  <a:gd name="T2" fmla="*/ 0 w 2"/>
                  <a:gd name="T3" fmla="*/ 8 h 3"/>
                  <a:gd name="T4" fmla="*/ 0 w 2"/>
                  <a:gd name="T5" fmla="*/ 0 h 3"/>
                  <a:gd name="T6" fmla="*/ 0 w 2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1"/>
                      <a:pt x="1" y="3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6" name="Freeform 3796">
                <a:extLst>
                  <a:ext uri="{FF2B5EF4-FFF2-40B4-BE49-F238E27FC236}">
                    <a16:creationId xmlns:a16="http://schemas.microsoft.com/office/drawing/2014/main" id="{F2231241-8ABD-4A39-AF4E-DA337051D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18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7" name="Freeform 3797">
                <a:extLst>
                  <a:ext uri="{FF2B5EF4-FFF2-40B4-BE49-F238E27FC236}">
                    <a16:creationId xmlns:a16="http://schemas.microsoft.com/office/drawing/2014/main" id="{EA47E1FD-CFAE-4CA2-A0B6-074B51CD5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220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8" name="Freeform 3798">
                <a:extLst>
                  <a:ext uri="{FF2B5EF4-FFF2-40B4-BE49-F238E27FC236}">
                    <a16:creationId xmlns:a16="http://schemas.microsoft.com/office/drawing/2014/main" id="{A87F9AED-BB6C-41BF-B1A3-E0AE0E3B1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4" y="124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69" name="Freeform 3799">
                <a:extLst>
                  <a:ext uri="{FF2B5EF4-FFF2-40B4-BE49-F238E27FC236}">
                    <a16:creationId xmlns:a16="http://schemas.microsoft.com/office/drawing/2014/main" id="{72DC36F2-4188-410D-874F-417DCFCC1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5" y="1218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0" name="Freeform 3800">
                <a:extLst>
                  <a:ext uri="{FF2B5EF4-FFF2-40B4-BE49-F238E27FC236}">
                    <a16:creationId xmlns:a16="http://schemas.microsoft.com/office/drawing/2014/main" id="{A5381D79-1214-4E59-B8DD-D1AA43563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1367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1" name="Freeform 3801">
                <a:extLst>
                  <a:ext uri="{FF2B5EF4-FFF2-40B4-BE49-F238E27FC236}">
                    <a16:creationId xmlns:a16="http://schemas.microsoft.com/office/drawing/2014/main" id="{410B1F2B-AEB4-4B5D-A650-A7B5608A3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9" y="120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2" name="Freeform 3802">
                <a:extLst>
                  <a:ext uri="{FF2B5EF4-FFF2-40B4-BE49-F238E27FC236}">
                    <a16:creationId xmlns:a16="http://schemas.microsoft.com/office/drawing/2014/main" id="{1DD95C5E-4139-4A77-AA89-4EF416585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1139"/>
                <a:ext cx="2" cy="2"/>
              </a:xfrm>
              <a:custGeom>
                <a:avLst/>
                <a:gdLst>
                  <a:gd name="T0" fmla="*/ 8 w 1"/>
                  <a:gd name="T1" fmla="*/ 0 h 1"/>
                  <a:gd name="T2" fmla="*/ 0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3" name="Freeform 3803">
                <a:extLst>
                  <a:ext uri="{FF2B5EF4-FFF2-40B4-BE49-F238E27FC236}">
                    <a16:creationId xmlns:a16="http://schemas.microsoft.com/office/drawing/2014/main" id="{81D6A065-945D-4ECE-B79C-3EBB9C373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" y="1196"/>
                <a:ext cx="6" cy="6"/>
              </a:xfrm>
              <a:custGeom>
                <a:avLst/>
                <a:gdLst>
                  <a:gd name="T0" fmla="*/ 24 w 3"/>
                  <a:gd name="T1" fmla="*/ 8 h 3"/>
                  <a:gd name="T2" fmla="*/ 16 w 3"/>
                  <a:gd name="T3" fmla="*/ 16 h 3"/>
                  <a:gd name="T4" fmla="*/ 24 w 3"/>
                  <a:gd name="T5" fmla="*/ 8 h 3"/>
                  <a:gd name="T6" fmla="*/ 16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0"/>
                      <a:pt x="0" y="2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4" name="Freeform 3804">
                <a:extLst>
                  <a:ext uri="{FF2B5EF4-FFF2-40B4-BE49-F238E27FC236}">
                    <a16:creationId xmlns:a16="http://schemas.microsoft.com/office/drawing/2014/main" id="{F9300BF3-C60A-46EE-B297-516025532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1214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8 w 2"/>
                  <a:gd name="T3" fmla="*/ 16 h 2"/>
                  <a:gd name="T4" fmla="*/ 16 w 2"/>
                  <a:gd name="T5" fmla="*/ 8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0" y="1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5" name="Freeform 3805">
                <a:extLst>
                  <a:ext uri="{FF2B5EF4-FFF2-40B4-BE49-F238E27FC236}">
                    <a16:creationId xmlns:a16="http://schemas.microsoft.com/office/drawing/2014/main" id="{317F1EC8-5476-4153-A32C-5AC35381C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1206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16 h 2"/>
                  <a:gd name="T4" fmla="*/ 16 w 2"/>
                  <a:gd name="T5" fmla="*/ 8 h 2"/>
                  <a:gd name="T6" fmla="*/ 8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6" name="Freeform 3806">
                <a:extLst>
                  <a:ext uri="{FF2B5EF4-FFF2-40B4-BE49-F238E27FC236}">
                    <a16:creationId xmlns:a16="http://schemas.microsoft.com/office/drawing/2014/main" id="{908CEB3B-C3A4-40D4-B200-A661D0ABD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1212"/>
                <a:ext cx="4" cy="4"/>
              </a:xfrm>
              <a:custGeom>
                <a:avLst/>
                <a:gdLst>
                  <a:gd name="T0" fmla="*/ 16 w 2"/>
                  <a:gd name="T1" fmla="*/ 8 h 2"/>
                  <a:gd name="T2" fmla="*/ 0 w 2"/>
                  <a:gd name="T3" fmla="*/ 8 h 2"/>
                  <a:gd name="T4" fmla="*/ 16 w 2"/>
                  <a:gd name="T5" fmla="*/ 0 h 2"/>
                  <a:gd name="T6" fmla="*/ 8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7" name="Freeform 3807">
                <a:extLst>
                  <a:ext uri="{FF2B5EF4-FFF2-40B4-BE49-F238E27FC236}">
                    <a16:creationId xmlns:a16="http://schemas.microsoft.com/office/drawing/2014/main" id="{531B316E-FF6E-4660-AB97-316789939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1350"/>
                <a:ext cx="9" cy="7"/>
              </a:xfrm>
              <a:custGeom>
                <a:avLst/>
                <a:gdLst>
                  <a:gd name="T0" fmla="*/ 16 w 5"/>
                  <a:gd name="T1" fmla="*/ 7 h 4"/>
                  <a:gd name="T2" fmla="*/ 13 w 5"/>
                  <a:gd name="T3" fmla="*/ 16 h 4"/>
                  <a:gd name="T4" fmla="*/ 23 w 5"/>
                  <a:gd name="T5" fmla="*/ 0 h 4"/>
                  <a:gd name="T6" fmla="*/ 7 w 5"/>
                  <a:gd name="T7" fmla="*/ 21 h 4"/>
                  <a:gd name="T8" fmla="*/ 13 w 5"/>
                  <a:gd name="T9" fmla="*/ 21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1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4" y="3"/>
                      <a:pt x="5" y="1"/>
                      <a:pt x="4" y="0"/>
                    </a:cubicBezTo>
                    <a:cubicBezTo>
                      <a:pt x="3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8" name="Freeform 3808">
                <a:extLst>
                  <a:ext uri="{FF2B5EF4-FFF2-40B4-BE49-F238E27FC236}">
                    <a16:creationId xmlns:a16="http://schemas.microsoft.com/office/drawing/2014/main" id="{374E7339-D80D-4E2F-80DD-AFA228D85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9" y="1285"/>
                <a:ext cx="7" cy="10"/>
              </a:xfrm>
              <a:custGeom>
                <a:avLst/>
                <a:gdLst>
                  <a:gd name="T0" fmla="*/ 0 w 4"/>
                  <a:gd name="T1" fmla="*/ 24 h 5"/>
                  <a:gd name="T2" fmla="*/ 12 w 4"/>
                  <a:gd name="T3" fmla="*/ 0 h 5"/>
                  <a:gd name="T4" fmla="*/ 0 w 4"/>
                  <a:gd name="T5" fmla="*/ 3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2" y="5"/>
                      <a:pt x="4" y="2"/>
                      <a:pt x="2" y="0"/>
                    </a:cubicBezTo>
                    <a:cubicBezTo>
                      <a:pt x="0" y="1"/>
                      <a:pt x="0" y="3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79" name="Freeform 3809">
                <a:extLst>
                  <a:ext uri="{FF2B5EF4-FFF2-40B4-BE49-F238E27FC236}">
                    <a16:creationId xmlns:a16="http://schemas.microsoft.com/office/drawing/2014/main" id="{50BE5369-5DDF-4AE0-851D-650D31662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8" y="1304"/>
                <a:ext cx="11" cy="8"/>
              </a:xfrm>
              <a:custGeom>
                <a:avLst/>
                <a:gdLst>
                  <a:gd name="T0" fmla="*/ 20 w 6"/>
                  <a:gd name="T1" fmla="*/ 8 h 4"/>
                  <a:gd name="T2" fmla="*/ 13 w 6"/>
                  <a:gd name="T3" fmla="*/ 32 h 4"/>
                  <a:gd name="T4" fmla="*/ 20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3" y="1"/>
                    </a:moveTo>
                    <a:cubicBezTo>
                      <a:pt x="1" y="1"/>
                      <a:pt x="0" y="3"/>
                      <a:pt x="2" y="4"/>
                    </a:cubicBezTo>
                    <a:cubicBezTo>
                      <a:pt x="4" y="3"/>
                      <a:pt x="6" y="1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0" name="Freeform 3810">
                <a:extLst>
                  <a:ext uri="{FF2B5EF4-FFF2-40B4-BE49-F238E27FC236}">
                    <a16:creationId xmlns:a16="http://schemas.microsoft.com/office/drawing/2014/main" id="{400D4FAC-C69C-4C69-B7D2-70143FAC4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1285"/>
                <a:ext cx="7" cy="6"/>
              </a:xfrm>
              <a:custGeom>
                <a:avLst/>
                <a:gdLst>
                  <a:gd name="T0" fmla="*/ 16 w 4"/>
                  <a:gd name="T1" fmla="*/ 8 h 3"/>
                  <a:gd name="T2" fmla="*/ 7 w 4"/>
                  <a:gd name="T3" fmla="*/ 24 h 3"/>
                  <a:gd name="T4" fmla="*/ 16 w 4"/>
                  <a:gd name="T5" fmla="*/ 0 h 3"/>
                  <a:gd name="T6" fmla="*/ 12 w 4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2"/>
                      <a:pt x="4" y="1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1" name="Freeform 3811">
                <a:extLst>
                  <a:ext uri="{FF2B5EF4-FFF2-40B4-BE49-F238E27FC236}">
                    <a16:creationId xmlns:a16="http://schemas.microsoft.com/office/drawing/2014/main" id="{85D8D0D0-732F-4105-B52D-EC8987596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189"/>
                <a:ext cx="6" cy="3"/>
              </a:xfrm>
              <a:custGeom>
                <a:avLst/>
                <a:gdLst>
                  <a:gd name="T0" fmla="*/ 16 w 3"/>
                  <a:gd name="T1" fmla="*/ 8 h 2"/>
                  <a:gd name="T2" fmla="*/ 16 w 3"/>
                  <a:gd name="T3" fmla="*/ 0 h 2"/>
                  <a:gd name="T4" fmla="*/ 0 w 3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1"/>
                      <a:pt x="3" y="1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2" name="Freeform 3812">
                <a:extLst>
                  <a:ext uri="{FF2B5EF4-FFF2-40B4-BE49-F238E27FC236}">
                    <a16:creationId xmlns:a16="http://schemas.microsoft.com/office/drawing/2014/main" id="{16F0EB49-032C-400A-8CF7-52A9BBE0A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189"/>
                <a:ext cx="4" cy="5"/>
              </a:xfrm>
              <a:custGeom>
                <a:avLst/>
                <a:gdLst>
                  <a:gd name="T0" fmla="*/ 8 w 2"/>
                  <a:gd name="T1" fmla="*/ 0 h 3"/>
                  <a:gd name="T2" fmla="*/ 8 w 2"/>
                  <a:gd name="T3" fmla="*/ 5 h 3"/>
                  <a:gd name="T4" fmla="*/ 16 w 2"/>
                  <a:gd name="T5" fmla="*/ 0 h 3"/>
                  <a:gd name="T6" fmla="*/ 16 w 2"/>
                  <a:gd name="T7" fmla="*/ 1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0" y="0"/>
                      <a:pt x="0" y="2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3" name="Freeform 3813">
                <a:extLst>
                  <a:ext uri="{FF2B5EF4-FFF2-40B4-BE49-F238E27FC236}">
                    <a16:creationId xmlns:a16="http://schemas.microsoft.com/office/drawing/2014/main" id="{2B3FD153-8B55-4126-9E45-A0D0F0D1E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1181"/>
                <a:ext cx="3" cy="2"/>
              </a:xfrm>
              <a:custGeom>
                <a:avLst/>
                <a:gdLst>
                  <a:gd name="T0" fmla="*/ 5 w 2"/>
                  <a:gd name="T1" fmla="*/ 8 h 1"/>
                  <a:gd name="T2" fmla="*/ 0 w 2"/>
                  <a:gd name="T3" fmla="*/ 8 h 1"/>
                  <a:gd name="T4" fmla="*/ 8 w 2"/>
                  <a:gd name="T5" fmla="*/ 0 h 1"/>
                  <a:gd name="T6" fmla="*/ 0 w 2"/>
                  <a:gd name="T7" fmla="*/ 8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0" y="0"/>
                      <a:pt x="1" y="0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4" name="Freeform 3814">
                <a:extLst>
                  <a:ext uri="{FF2B5EF4-FFF2-40B4-BE49-F238E27FC236}">
                    <a16:creationId xmlns:a16="http://schemas.microsoft.com/office/drawing/2014/main" id="{5A2ED0F4-2134-4F1B-AE05-8062A6366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8" y="1155"/>
                <a:ext cx="6" cy="6"/>
              </a:xfrm>
              <a:custGeom>
                <a:avLst/>
                <a:gdLst>
                  <a:gd name="T0" fmla="*/ 16 w 3"/>
                  <a:gd name="T1" fmla="*/ 8 h 3"/>
                  <a:gd name="T2" fmla="*/ 8 w 3"/>
                  <a:gd name="T3" fmla="*/ 16 h 3"/>
                  <a:gd name="T4" fmla="*/ 24 w 3"/>
                  <a:gd name="T5" fmla="*/ 0 h 3"/>
                  <a:gd name="T6" fmla="*/ 16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1" y="0"/>
                      <a:pt x="0" y="3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5" name="Freeform 3815">
                <a:extLst>
                  <a:ext uri="{FF2B5EF4-FFF2-40B4-BE49-F238E27FC236}">
                    <a16:creationId xmlns:a16="http://schemas.microsoft.com/office/drawing/2014/main" id="{8683B9A2-0FA8-4DF9-BFE3-12D4EC60B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3" y="1145"/>
                <a:ext cx="5" cy="6"/>
              </a:xfrm>
              <a:custGeom>
                <a:avLst/>
                <a:gdLst>
                  <a:gd name="T0" fmla="*/ 5 w 3"/>
                  <a:gd name="T1" fmla="*/ 8 h 3"/>
                  <a:gd name="T2" fmla="*/ 5 w 3"/>
                  <a:gd name="T3" fmla="*/ 16 h 3"/>
                  <a:gd name="T4" fmla="*/ 13 w 3"/>
                  <a:gd name="T5" fmla="*/ 0 h 3"/>
                  <a:gd name="T6" fmla="*/ 8 w 3"/>
                  <a:gd name="T7" fmla="*/ 24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1" y="0"/>
                      <a:pt x="0" y="3"/>
                      <a:pt x="2" y="3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6" name="Freeform 3816">
                <a:extLst>
                  <a:ext uri="{FF2B5EF4-FFF2-40B4-BE49-F238E27FC236}">
                    <a16:creationId xmlns:a16="http://schemas.microsoft.com/office/drawing/2014/main" id="{2D64B875-9427-4C16-8AB8-A92F7AA4C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6" y="1320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7" name="Freeform 3817">
                <a:extLst>
                  <a:ext uri="{FF2B5EF4-FFF2-40B4-BE49-F238E27FC236}">
                    <a16:creationId xmlns:a16="http://schemas.microsoft.com/office/drawing/2014/main" id="{BF57E825-E797-456D-B0FC-7D5EF976D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532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8 h 2"/>
                  <a:gd name="T4" fmla="*/ 8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8" name="Freeform 3818">
                <a:extLst>
                  <a:ext uri="{FF2B5EF4-FFF2-40B4-BE49-F238E27FC236}">
                    <a16:creationId xmlns:a16="http://schemas.microsoft.com/office/drawing/2014/main" id="{539FDA17-1C85-40ED-A17F-415C2DD99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147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16 h 2"/>
                  <a:gd name="T4" fmla="*/ 16 w 2"/>
                  <a:gd name="T5" fmla="*/ 8 h 2"/>
                  <a:gd name="T6" fmla="*/ 0 w 2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89" name="Freeform 3819">
                <a:extLst>
                  <a:ext uri="{FF2B5EF4-FFF2-40B4-BE49-F238E27FC236}">
                    <a16:creationId xmlns:a16="http://schemas.microsoft.com/office/drawing/2014/main" id="{B66B3659-DC26-44A0-A95C-D1E5DF359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0" y="1357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8 h 2"/>
                  <a:gd name="T4" fmla="*/ 16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0" name="Freeform 3820">
                <a:extLst>
                  <a:ext uri="{FF2B5EF4-FFF2-40B4-BE49-F238E27FC236}">
                    <a16:creationId xmlns:a16="http://schemas.microsoft.com/office/drawing/2014/main" id="{6A4812B1-5E29-4494-B9BE-0B608ABA5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1399"/>
                <a:ext cx="3" cy="4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8 h 2"/>
                  <a:gd name="T4" fmla="*/ 8 w 2"/>
                  <a:gd name="T5" fmla="*/ 0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1" name="Freeform 3821">
                <a:extLst>
                  <a:ext uri="{FF2B5EF4-FFF2-40B4-BE49-F238E27FC236}">
                    <a16:creationId xmlns:a16="http://schemas.microsoft.com/office/drawing/2014/main" id="{CCE57837-8769-41FC-8737-1C0669CB0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145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6 h 2"/>
                  <a:gd name="T4" fmla="*/ 8 w 1"/>
                  <a:gd name="T5" fmla="*/ 8 h 2"/>
                  <a:gd name="T6" fmla="*/ 0 w 1"/>
                  <a:gd name="T7" fmla="*/ 16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2" name="Freeform 3822">
                <a:extLst>
                  <a:ext uri="{FF2B5EF4-FFF2-40B4-BE49-F238E27FC236}">
                    <a16:creationId xmlns:a16="http://schemas.microsoft.com/office/drawing/2014/main" id="{AA575B41-4BD1-48E5-AE51-04AEA31D6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1163"/>
                <a:ext cx="4" cy="1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3" name="Freeform 3823">
                <a:extLst>
                  <a:ext uri="{FF2B5EF4-FFF2-40B4-BE49-F238E27FC236}">
                    <a16:creationId xmlns:a16="http://schemas.microsoft.com/office/drawing/2014/main" id="{E8918954-B76C-4A94-B9B3-C53979120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371"/>
                <a:ext cx="8" cy="10"/>
              </a:xfrm>
              <a:custGeom>
                <a:avLst/>
                <a:gdLst>
                  <a:gd name="T0" fmla="*/ 8 w 4"/>
                  <a:gd name="T1" fmla="*/ 24 h 5"/>
                  <a:gd name="T2" fmla="*/ 24 w 4"/>
                  <a:gd name="T3" fmla="*/ 40 h 5"/>
                  <a:gd name="T4" fmla="*/ 8 w 4"/>
                  <a:gd name="T5" fmla="*/ 0 h 5"/>
                  <a:gd name="T6" fmla="*/ 0 w 4"/>
                  <a:gd name="T7" fmla="*/ 24 h 5"/>
                  <a:gd name="T8" fmla="*/ 24 w 4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4"/>
                      <a:pt x="2" y="5"/>
                      <a:pt x="3" y="5"/>
                    </a:cubicBezTo>
                    <a:cubicBezTo>
                      <a:pt x="4" y="2"/>
                      <a:pt x="4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2" y="4"/>
                      <a:pt x="3" y="3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4" name="Freeform 3824">
                <a:extLst>
                  <a:ext uri="{FF2B5EF4-FFF2-40B4-BE49-F238E27FC236}">
                    <a16:creationId xmlns:a16="http://schemas.microsoft.com/office/drawing/2014/main" id="{0419FE6B-0E76-4A04-A80E-8EB3A0F2A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430"/>
                <a:ext cx="11" cy="12"/>
              </a:xfrm>
              <a:custGeom>
                <a:avLst/>
                <a:gdLst>
                  <a:gd name="T0" fmla="*/ 24 w 6"/>
                  <a:gd name="T1" fmla="*/ 24 h 6"/>
                  <a:gd name="T2" fmla="*/ 20 w 6"/>
                  <a:gd name="T3" fmla="*/ 8 h 6"/>
                  <a:gd name="T4" fmla="*/ 37 w 6"/>
                  <a:gd name="T5" fmla="*/ 24 h 6"/>
                  <a:gd name="T6" fmla="*/ 0 w 6"/>
                  <a:gd name="T7" fmla="*/ 40 h 6"/>
                  <a:gd name="T8" fmla="*/ 24 w 6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4" y="3"/>
                    </a:moveTo>
                    <a:cubicBezTo>
                      <a:pt x="3" y="3"/>
                      <a:pt x="2" y="2"/>
                      <a:pt x="3" y="1"/>
                    </a:cubicBezTo>
                    <a:cubicBezTo>
                      <a:pt x="5" y="1"/>
                      <a:pt x="5" y="1"/>
                      <a:pt x="6" y="3"/>
                    </a:cubicBezTo>
                    <a:cubicBezTo>
                      <a:pt x="5" y="5"/>
                      <a:pt x="2" y="6"/>
                      <a:pt x="0" y="5"/>
                    </a:cubicBezTo>
                    <a:cubicBezTo>
                      <a:pt x="0" y="3"/>
                      <a:pt x="2" y="1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5" name="Freeform 3825">
                <a:extLst>
                  <a:ext uri="{FF2B5EF4-FFF2-40B4-BE49-F238E27FC236}">
                    <a16:creationId xmlns:a16="http://schemas.microsoft.com/office/drawing/2014/main" id="{7FEDEB42-944D-49D6-99EE-3F986E427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471"/>
                <a:ext cx="11" cy="10"/>
              </a:xfrm>
              <a:custGeom>
                <a:avLst/>
                <a:gdLst>
                  <a:gd name="T0" fmla="*/ 20 w 6"/>
                  <a:gd name="T1" fmla="*/ 0 h 5"/>
                  <a:gd name="T2" fmla="*/ 13 w 6"/>
                  <a:gd name="T3" fmla="*/ 40 h 5"/>
                  <a:gd name="T4" fmla="*/ 31 w 6"/>
                  <a:gd name="T5" fmla="*/ 0 h 5"/>
                  <a:gd name="T6" fmla="*/ 13 w 6"/>
                  <a:gd name="T7" fmla="*/ 24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0" y="1"/>
                      <a:pt x="0" y="3"/>
                      <a:pt x="2" y="5"/>
                    </a:cubicBezTo>
                    <a:cubicBezTo>
                      <a:pt x="5" y="4"/>
                      <a:pt x="6" y="3"/>
                      <a:pt x="5" y="0"/>
                    </a:cubicBezTo>
                    <a:cubicBezTo>
                      <a:pt x="3" y="1"/>
                      <a:pt x="3" y="2"/>
                      <a:pt x="2" y="3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6" name="Freeform 3826">
                <a:extLst>
                  <a:ext uri="{FF2B5EF4-FFF2-40B4-BE49-F238E27FC236}">
                    <a16:creationId xmlns:a16="http://schemas.microsoft.com/office/drawing/2014/main" id="{2FDEB586-3032-444B-918C-87C44E931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456"/>
                <a:ext cx="2" cy="5"/>
              </a:xfrm>
              <a:custGeom>
                <a:avLst/>
                <a:gdLst>
                  <a:gd name="T0" fmla="*/ 8 w 1"/>
                  <a:gd name="T1" fmla="*/ 13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7" name="Freeform 3827">
                <a:extLst>
                  <a:ext uri="{FF2B5EF4-FFF2-40B4-BE49-F238E27FC236}">
                    <a16:creationId xmlns:a16="http://schemas.microsoft.com/office/drawing/2014/main" id="{BFB273AD-AED0-4CAA-B43B-F75B8078D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424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24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8" name="Freeform 3828">
                <a:extLst>
                  <a:ext uri="{FF2B5EF4-FFF2-40B4-BE49-F238E27FC236}">
                    <a16:creationId xmlns:a16="http://schemas.microsoft.com/office/drawing/2014/main" id="{04221C7B-D0A0-4528-ADF1-E9FD83EB2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383"/>
                <a:ext cx="8" cy="6"/>
              </a:xfrm>
              <a:custGeom>
                <a:avLst/>
                <a:gdLst>
                  <a:gd name="T0" fmla="*/ 16 w 4"/>
                  <a:gd name="T1" fmla="*/ 24 h 3"/>
                  <a:gd name="T2" fmla="*/ 16 w 4"/>
                  <a:gd name="T3" fmla="*/ 8 h 3"/>
                  <a:gd name="T4" fmla="*/ 32 w 4"/>
                  <a:gd name="T5" fmla="*/ 8 h 3"/>
                  <a:gd name="T6" fmla="*/ 24 w 4"/>
                  <a:gd name="T7" fmla="*/ 24 h 3"/>
                  <a:gd name="T8" fmla="*/ 16 w 4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1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0" y="3"/>
                      <a:pt x="2" y="2"/>
                      <a:pt x="2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599" name="Freeform 3829">
                <a:extLst>
                  <a:ext uri="{FF2B5EF4-FFF2-40B4-BE49-F238E27FC236}">
                    <a16:creationId xmlns:a16="http://schemas.microsoft.com/office/drawing/2014/main" id="{883502B5-91ED-4B3D-9CA2-741C74AD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407"/>
                <a:ext cx="4" cy="7"/>
              </a:xfrm>
              <a:custGeom>
                <a:avLst/>
                <a:gdLst>
                  <a:gd name="T0" fmla="*/ 16 w 2"/>
                  <a:gd name="T1" fmla="*/ 21 h 4"/>
                  <a:gd name="T2" fmla="*/ 16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0" name="Freeform 3830">
                <a:extLst>
                  <a:ext uri="{FF2B5EF4-FFF2-40B4-BE49-F238E27FC236}">
                    <a16:creationId xmlns:a16="http://schemas.microsoft.com/office/drawing/2014/main" id="{CBD772FF-F986-48E6-9E04-672AD502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" y="1405"/>
                <a:ext cx="2" cy="2"/>
              </a:xfrm>
              <a:custGeom>
                <a:avLst/>
                <a:gdLst>
                  <a:gd name="T0" fmla="*/ 8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1" name="Freeform 3831">
                <a:extLst>
                  <a:ext uri="{FF2B5EF4-FFF2-40B4-BE49-F238E27FC236}">
                    <a16:creationId xmlns:a16="http://schemas.microsoft.com/office/drawing/2014/main" id="{D5137C19-67C1-4B5C-AB12-749832A03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" y="1450"/>
                <a:ext cx="5" cy="4"/>
              </a:xfrm>
              <a:custGeom>
                <a:avLst/>
                <a:gdLst>
                  <a:gd name="T0" fmla="*/ 5 w 3"/>
                  <a:gd name="T1" fmla="*/ 0 h 2"/>
                  <a:gd name="T2" fmla="*/ 5 w 3"/>
                  <a:gd name="T3" fmla="*/ 16 h 2"/>
                  <a:gd name="T4" fmla="*/ 5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3" y="1"/>
                      <a:pt x="1" y="1"/>
                      <a:pt x="1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2" name="Freeform 3832">
                <a:extLst>
                  <a:ext uri="{FF2B5EF4-FFF2-40B4-BE49-F238E27FC236}">
                    <a16:creationId xmlns:a16="http://schemas.microsoft.com/office/drawing/2014/main" id="{DC363589-33E4-4376-B53F-70A7F07A8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471"/>
                <a:ext cx="7" cy="8"/>
              </a:xfrm>
              <a:custGeom>
                <a:avLst/>
                <a:gdLst>
                  <a:gd name="T0" fmla="*/ 16 w 4"/>
                  <a:gd name="T1" fmla="*/ 0 h 4"/>
                  <a:gd name="T2" fmla="*/ 12 w 4"/>
                  <a:gd name="T3" fmla="*/ 24 h 4"/>
                  <a:gd name="T4" fmla="*/ 21 w 4"/>
                  <a:gd name="T5" fmla="*/ 24 h 4"/>
                  <a:gd name="T6" fmla="*/ 12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2" y="2"/>
                      <a:pt x="0" y="1"/>
                      <a:pt x="2" y="3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4" y="1"/>
                      <a:pt x="3" y="1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3" name="Freeform 3833">
                <a:extLst>
                  <a:ext uri="{FF2B5EF4-FFF2-40B4-BE49-F238E27FC236}">
                    <a16:creationId xmlns:a16="http://schemas.microsoft.com/office/drawing/2014/main" id="{9E1EE389-2944-4FCB-9557-DA339481E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6" y="1420"/>
                <a:ext cx="6" cy="6"/>
              </a:xfrm>
              <a:custGeom>
                <a:avLst/>
                <a:gdLst>
                  <a:gd name="T0" fmla="*/ 8 w 3"/>
                  <a:gd name="T1" fmla="*/ 0 h 3"/>
                  <a:gd name="T2" fmla="*/ 16 w 3"/>
                  <a:gd name="T3" fmla="*/ 24 h 3"/>
                  <a:gd name="T4" fmla="*/ 24 w 3"/>
                  <a:gd name="T5" fmla="*/ 8 h 3"/>
                  <a:gd name="T6" fmla="*/ 16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1" y="2"/>
                      <a:pt x="2" y="3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4" name="Freeform 3834">
                <a:extLst>
                  <a:ext uri="{FF2B5EF4-FFF2-40B4-BE49-F238E27FC236}">
                    <a16:creationId xmlns:a16="http://schemas.microsoft.com/office/drawing/2014/main" id="{721A5F06-4F26-4EC1-B41E-C7077ED3D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1352"/>
                <a:ext cx="6" cy="3"/>
              </a:xfrm>
              <a:custGeom>
                <a:avLst/>
                <a:gdLst>
                  <a:gd name="T0" fmla="*/ 16 w 3"/>
                  <a:gd name="T1" fmla="*/ 0 h 2"/>
                  <a:gd name="T2" fmla="*/ 0 w 3"/>
                  <a:gd name="T3" fmla="*/ 5 h 2"/>
                  <a:gd name="T4" fmla="*/ 24 w 3"/>
                  <a:gd name="T5" fmla="*/ 8 h 2"/>
                  <a:gd name="T6" fmla="*/ 8 w 3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2" y="1"/>
                      <a:pt x="1" y="2"/>
                      <a:pt x="3" y="2"/>
                    </a:cubicBezTo>
                    <a:cubicBezTo>
                      <a:pt x="2" y="0"/>
                      <a:pt x="2" y="2"/>
                      <a:pt x="1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5" name="Freeform 3835">
                <a:extLst>
                  <a:ext uri="{FF2B5EF4-FFF2-40B4-BE49-F238E27FC236}">
                    <a16:creationId xmlns:a16="http://schemas.microsoft.com/office/drawing/2014/main" id="{91804955-EFF1-4A6C-BF65-6FB04CC72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1310"/>
                <a:ext cx="11" cy="12"/>
              </a:xfrm>
              <a:custGeom>
                <a:avLst/>
                <a:gdLst>
                  <a:gd name="T0" fmla="*/ 37 w 6"/>
                  <a:gd name="T1" fmla="*/ 40 h 6"/>
                  <a:gd name="T2" fmla="*/ 7 w 6"/>
                  <a:gd name="T3" fmla="*/ 0 h 6"/>
                  <a:gd name="T4" fmla="*/ 37 w 6"/>
                  <a:gd name="T5" fmla="*/ 24 h 6"/>
                  <a:gd name="T6" fmla="*/ 0 w 6"/>
                  <a:gd name="T7" fmla="*/ 32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6" y="5"/>
                    </a:moveTo>
                    <a:cubicBezTo>
                      <a:pt x="3" y="4"/>
                      <a:pt x="1" y="2"/>
                      <a:pt x="1" y="0"/>
                    </a:cubicBezTo>
                    <a:cubicBezTo>
                      <a:pt x="3" y="0"/>
                      <a:pt x="5" y="0"/>
                      <a:pt x="6" y="3"/>
                    </a:cubicBezTo>
                    <a:cubicBezTo>
                      <a:pt x="5" y="5"/>
                      <a:pt x="3" y="6"/>
                      <a:pt x="0" y="4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6" name="Freeform 3836">
                <a:extLst>
                  <a:ext uri="{FF2B5EF4-FFF2-40B4-BE49-F238E27FC236}">
                    <a16:creationId xmlns:a16="http://schemas.microsoft.com/office/drawing/2014/main" id="{D952259D-EC86-403E-8601-ED1052170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299"/>
                <a:ext cx="7" cy="7"/>
              </a:xfrm>
              <a:custGeom>
                <a:avLst/>
                <a:gdLst>
                  <a:gd name="T0" fmla="*/ 21 w 4"/>
                  <a:gd name="T1" fmla="*/ 16 h 4"/>
                  <a:gd name="T2" fmla="*/ 0 w 4"/>
                  <a:gd name="T3" fmla="*/ 12 h 4"/>
                  <a:gd name="T4" fmla="*/ 12 w 4"/>
                  <a:gd name="T5" fmla="*/ 2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1"/>
                      <a:pt x="2" y="0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7" name="Freeform 3837">
                <a:extLst>
                  <a:ext uri="{FF2B5EF4-FFF2-40B4-BE49-F238E27FC236}">
                    <a16:creationId xmlns:a16="http://schemas.microsoft.com/office/drawing/2014/main" id="{B7215D09-3A11-450B-B572-B05E2975B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318"/>
                <a:ext cx="7" cy="8"/>
              </a:xfrm>
              <a:custGeom>
                <a:avLst/>
                <a:gdLst>
                  <a:gd name="T0" fmla="*/ 7 w 4"/>
                  <a:gd name="T1" fmla="*/ 32 h 4"/>
                  <a:gd name="T2" fmla="*/ 12 w 4"/>
                  <a:gd name="T3" fmla="*/ 0 h 4"/>
                  <a:gd name="T4" fmla="*/ 0 w 4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3" y="3"/>
                      <a:pt x="4" y="2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8" name="Freeform 3838">
                <a:extLst>
                  <a:ext uri="{FF2B5EF4-FFF2-40B4-BE49-F238E27FC236}">
                    <a16:creationId xmlns:a16="http://schemas.microsoft.com/office/drawing/2014/main" id="{98229DC7-BBAA-4AEA-ABB7-77F7BF69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1340"/>
                <a:ext cx="6" cy="6"/>
              </a:xfrm>
              <a:custGeom>
                <a:avLst/>
                <a:gdLst>
                  <a:gd name="T0" fmla="*/ 8 w 3"/>
                  <a:gd name="T1" fmla="*/ 8 h 3"/>
                  <a:gd name="T2" fmla="*/ 8 w 3"/>
                  <a:gd name="T3" fmla="*/ 24 h 3"/>
                  <a:gd name="T4" fmla="*/ 24 w 3"/>
                  <a:gd name="T5" fmla="*/ 8 h 3"/>
                  <a:gd name="T6" fmla="*/ 0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3" y="2"/>
                      <a:pt x="2" y="2"/>
                      <a:pt x="3" y="1"/>
                    </a:cubicBezTo>
                    <a:cubicBezTo>
                      <a:pt x="2" y="0"/>
                      <a:pt x="2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09" name="Freeform 3839">
                <a:extLst>
                  <a:ext uri="{FF2B5EF4-FFF2-40B4-BE49-F238E27FC236}">
                    <a16:creationId xmlns:a16="http://schemas.microsoft.com/office/drawing/2014/main" id="{46C45132-0F79-40A1-80AC-6337FEA39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1293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0 w 3"/>
                  <a:gd name="T3" fmla="*/ 8 h 3"/>
                  <a:gd name="T4" fmla="*/ 16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0" name="Freeform 3840">
                <a:extLst>
                  <a:ext uri="{FF2B5EF4-FFF2-40B4-BE49-F238E27FC236}">
                    <a16:creationId xmlns:a16="http://schemas.microsoft.com/office/drawing/2014/main" id="{3B4FCCE6-4025-4496-80D6-C6CBFAAA2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1312"/>
                <a:ext cx="3" cy="6"/>
              </a:xfrm>
              <a:custGeom>
                <a:avLst/>
                <a:gdLst>
                  <a:gd name="T0" fmla="*/ 5 w 2"/>
                  <a:gd name="T1" fmla="*/ 0 h 3"/>
                  <a:gd name="T2" fmla="*/ 5 w 2"/>
                  <a:gd name="T3" fmla="*/ 24 h 3"/>
                  <a:gd name="T4" fmla="*/ 8 w 2"/>
                  <a:gd name="T5" fmla="*/ 16 h 3"/>
                  <a:gd name="T6" fmla="*/ 5 w 2"/>
                  <a:gd name="T7" fmla="*/ 8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1"/>
                      <a:pt x="2" y="1"/>
                      <a:pt x="1" y="1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1" name="Freeform 3841">
                <a:extLst>
                  <a:ext uri="{FF2B5EF4-FFF2-40B4-BE49-F238E27FC236}">
                    <a16:creationId xmlns:a16="http://schemas.microsoft.com/office/drawing/2014/main" id="{F7FC1E26-DFD2-46EF-A59B-8D3A9AAFB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1426"/>
                <a:ext cx="7" cy="8"/>
              </a:xfrm>
              <a:custGeom>
                <a:avLst/>
                <a:gdLst>
                  <a:gd name="T0" fmla="*/ 0 w 4"/>
                  <a:gd name="T1" fmla="*/ 16 h 4"/>
                  <a:gd name="T2" fmla="*/ 12 w 4"/>
                  <a:gd name="T3" fmla="*/ 32 h 4"/>
                  <a:gd name="T4" fmla="*/ 16 w 4"/>
                  <a:gd name="T5" fmla="*/ 0 h 4"/>
                  <a:gd name="T6" fmla="*/ 7 w 4"/>
                  <a:gd name="T7" fmla="*/ 24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4"/>
                    </a:cubicBezTo>
                    <a:cubicBezTo>
                      <a:pt x="4" y="2"/>
                      <a:pt x="4" y="2"/>
                      <a:pt x="3" y="0"/>
                    </a:cubicBezTo>
                    <a:cubicBezTo>
                      <a:pt x="1" y="0"/>
                      <a:pt x="2" y="1"/>
                      <a:pt x="1" y="3"/>
                    </a:cubicBezTo>
                  </a:path>
                </a:pathLst>
              </a:custGeom>
              <a:noFill/>
              <a:ln w="1270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2" name="Freeform 3842">
                <a:extLst>
                  <a:ext uri="{FF2B5EF4-FFF2-40B4-BE49-F238E27FC236}">
                    <a16:creationId xmlns:a16="http://schemas.microsoft.com/office/drawing/2014/main" id="{08427A22-AFCC-4C9D-AA33-A32C3BCEC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1503"/>
                <a:ext cx="8" cy="2"/>
              </a:xfrm>
              <a:custGeom>
                <a:avLst/>
                <a:gdLst>
                  <a:gd name="T0" fmla="*/ 0 w 4"/>
                  <a:gd name="T1" fmla="*/ 8 h 1"/>
                  <a:gd name="T2" fmla="*/ 32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3" name="Freeform 3843">
                <a:extLst>
                  <a:ext uri="{FF2B5EF4-FFF2-40B4-BE49-F238E27FC236}">
                    <a16:creationId xmlns:a16="http://schemas.microsoft.com/office/drawing/2014/main" id="{846994D0-8860-4C8D-9CF0-87567E467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575"/>
                <a:ext cx="1" cy="4"/>
              </a:xfrm>
              <a:custGeom>
                <a:avLst/>
                <a:gdLst>
                  <a:gd name="T0" fmla="*/ 0 w 1"/>
                  <a:gd name="T1" fmla="*/ 16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4" name="Freeform 3844">
                <a:extLst>
                  <a:ext uri="{FF2B5EF4-FFF2-40B4-BE49-F238E27FC236}">
                    <a16:creationId xmlns:a16="http://schemas.microsoft.com/office/drawing/2014/main" id="{60B995E8-31DF-47C2-AE9D-4FF0F4774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55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5" name="Freeform 3845">
                <a:extLst>
                  <a:ext uri="{FF2B5EF4-FFF2-40B4-BE49-F238E27FC236}">
                    <a16:creationId xmlns:a16="http://schemas.microsoft.com/office/drawing/2014/main" id="{D12D3EDF-A872-42FF-912F-F74DA2983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1687"/>
                <a:ext cx="5" cy="8"/>
              </a:xfrm>
              <a:custGeom>
                <a:avLst/>
                <a:gdLst>
                  <a:gd name="T0" fmla="*/ 0 w 3"/>
                  <a:gd name="T1" fmla="*/ 32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2"/>
                      <a:pt x="2" y="0"/>
                      <a:pt x="3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6" name="Freeform 3846">
                <a:extLst>
                  <a:ext uri="{FF2B5EF4-FFF2-40B4-BE49-F238E27FC236}">
                    <a16:creationId xmlns:a16="http://schemas.microsoft.com/office/drawing/2014/main" id="{1EAA12CD-99FD-4B85-9DE7-B684EE814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4" y="1754"/>
                <a:ext cx="7" cy="6"/>
              </a:xfrm>
              <a:custGeom>
                <a:avLst/>
                <a:gdLst>
                  <a:gd name="T0" fmla="*/ 0 w 4"/>
                  <a:gd name="T1" fmla="*/ 0 h 3"/>
                  <a:gd name="T2" fmla="*/ 21 w 4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1" y="1"/>
                      <a:pt x="2" y="2"/>
                      <a:pt x="4" y="3"/>
                    </a:cubicBezTo>
                  </a:path>
                </a:pathLst>
              </a:custGeom>
              <a:noFill/>
              <a:ln w="3651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7" name="Freeform 3847">
                <a:extLst>
                  <a:ext uri="{FF2B5EF4-FFF2-40B4-BE49-F238E27FC236}">
                    <a16:creationId xmlns:a16="http://schemas.microsoft.com/office/drawing/2014/main" id="{8E54401E-8800-485A-A862-BAEF5EE4E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791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8" name="Freeform 3848">
                <a:extLst>
                  <a:ext uri="{FF2B5EF4-FFF2-40B4-BE49-F238E27FC236}">
                    <a16:creationId xmlns:a16="http://schemas.microsoft.com/office/drawing/2014/main" id="{D9B214A7-8F03-4823-8033-26BE1AEB8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846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0 w 2"/>
                  <a:gd name="T3" fmla="*/ 0 h 3"/>
                  <a:gd name="T4" fmla="*/ 16 w 2"/>
                  <a:gd name="T5" fmla="*/ 8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19" name="Freeform 3849">
                <a:extLst>
                  <a:ext uri="{FF2B5EF4-FFF2-40B4-BE49-F238E27FC236}">
                    <a16:creationId xmlns:a16="http://schemas.microsoft.com/office/drawing/2014/main" id="{D9516A84-79F4-49C7-8F49-FF733E965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1872"/>
                <a:ext cx="4" cy="2"/>
              </a:xfrm>
              <a:custGeom>
                <a:avLst/>
                <a:gdLst>
                  <a:gd name="T0" fmla="*/ 0 w 2"/>
                  <a:gd name="T1" fmla="*/ 8 h 1"/>
                  <a:gd name="T2" fmla="*/ 16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0" name="Freeform 3850">
                <a:extLst>
                  <a:ext uri="{FF2B5EF4-FFF2-40B4-BE49-F238E27FC236}">
                    <a16:creationId xmlns:a16="http://schemas.microsoft.com/office/drawing/2014/main" id="{FEBB89AD-6045-4499-8FFE-7B96EAAEC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931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8 w 1"/>
                  <a:gd name="T3" fmla="*/ 1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3"/>
                      <a:pt x="1" y="2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1" name="Freeform 3851">
                <a:extLst>
                  <a:ext uri="{FF2B5EF4-FFF2-40B4-BE49-F238E27FC236}">
                    <a16:creationId xmlns:a16="http://schemas.microsoft.com/office/drawing/2014/main" id="{C7B135CE-9A2D-4019-8282-9FDD4640B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2003"/>
                <a:ext cx="3" cy="8"/>
              </a:xfrm>
              <a:custGeom>
                <a:avLst/>
                <a:gdLst>
                  <a:gd name="T0" fmla="*/ 5 w 2"/>
                  <a:gd name="T1" fmla="*/ 32 h 4"/>
                  <a:gd name="T2" fmla="*/ 0 w 2"/>
                  <a:gd name="T3" fmla="*/ 16 h 4"/>
                  <a:gd name="T4" fmla="*/ 8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2" name="Freeform 3852">
                <a:extLst>
                  <a:ext uri="{FF2B5EF4-FFF2-40B4-BE49-F238E27FC236}">
                    <a16:creationId xmlns:a16="http://schemas.microsoft.com/office/drawing/2014/main" id="{7B2D8E3C-96EB-4F23-86D0-8C122D481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031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3" name="Freeform 3853">
                <a:extLst>
                  <a:ext uri="{FF2B5EF4-FFF2-40B4-BE49-F238E27FC236}">
                    <a16:creationId xmlns:a16="http://schemas.microsoft.com/office/drawing/2014/main" id="{76F2DD49-F91F-469C-ABAF-138E8DB1D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2107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4" name="Freeform 3854">
                <a:extLst>
                  <a:ext uri="{FF2B5EF4-FFF2-40B4-BE49-F238E27FC236}">
                    <a16:creationId xmlns:a16="http://schemas.microsoft.com/office/drawing/2014/main" id="{3325CABF-63CC-4D16-B5D2-44BBC94DC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145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5" name="Freeform 3855">
                <a:extLst>
                  <a:ext uri="{FF2B5EF4-FFF2-40B4-BE49-F238E27FC236}">
                    <a16:creationId xmlns:a16="http://schemas.microsoft.com/office/drawing/2014/main" id="{8F8E1EB9-7F0B-4040-8FB6-C5E93B870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2182"/>
                <a:ext cx="2" cy="6"/>
              </a:xfrm>
              <a:custGeom>
                <a:avLst/>
                <a:gdLst>
                  <a:gd name="T0" fmla="*/ 0 w 1"/>
                  <a:gd name="T1" fmla="*/ 24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6" name="Freeform 3856">
                <a:extLst>
                  <a:ext uri="{FF2B5EF4-FFF2-40B4-BE49-F238E27FC236}">
                    <a16:creationId xmlns:a16="http://schemas.microsoft.com/office/drawing/2014/main" id="{3B7D70B7-176F-42E1-83B6-247EB28B8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058"/>
                <a:ext cx="2" cy="2"/>
              </a:xfrm>
              <a:custGeom>
                <a:avLst/>
                <a:gdLst>
                  <a:gd name="T0" fmla="*/ 0 w 1"/>
                  <a:gd name="T1" fmla="*/ 8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7" name="Freeform 3857">
                <a:extLst>
                  <a:ext uri="{FF2B5EF4-FFF2-40B4-BE49-F238E27FC236}">
                    <a16:creationId xmlns:a16="http://schemas.microsoft.com/office/drawing/2014/main" id="{79CB64E9-2AE9-46E8-A5E8-C9B156606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964"/>
                <a:ext cx="4" cy="4"/>
              </a:xfrm>
              <a:custGeom>
                <a:avLst/>
                <a:gdLst>
                  <a:gd name="T0" fmla="*/ 0 w 2"/>
                  <a:gd name="T1" fmla="*/ 16 h 2"/>
                  <a:gd name="T2" fmla="*/ 16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1"/>
                      <a:pt x="2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8" name="Freeform 3858">
                <a:extLst>
                  <a:ext uri="{FF2B5EF4-FFF2-40B4-BE49-F238E27FC236}">
                    <a16:creationId xmlns:a16="http://schemas.microsoft.com/office/drawing/2014/main" id="{3AA36C3A-922B-46DC-BD87-0B0681AD2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888"/>
                <a:ext cx="4" cy="11"/>
              </a:xfrm>
              <a:custGeom>
                <a:avLst/>
                <a:gdLst>
                  <a:gd name="T0" fmla="*/ 16 w 2"/>
                  <a:gd name="T1" fmla="*/ 37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5"/>
                      <a:pt x="0" y="3"/>
                      <a:pt x="1" y="0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29" name="Freeform 3859">
                <a:extLst>
                  <a:ext uri="{FF2B5EF4-FFF2-40B4-BE49-F238E27FC236}">
                    <a16:creationId xmlns:a16="http://schemas.microsoft.com/office/drawing/2014/main" id="{1072E13B-8540-414D-8C88-5563F1C75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837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1"/>
                    </a:cubicBezTo>
                  </a:path>
                </a:pathLst>
              </a:custGeom>
              <a:noFill/>
              <a:ln w="30163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2237" name="Freeform 3860">
              <a:extLst>
                <a:ext uri="{FF2B5EF4-FFF2-40B4-BE49-F238E27FC236}">
                  <a16:creationId xmlns:a16="http://schemas.microsoft.com/office/drawing/2014/main" id="{5DB0AE18-0BE2-4263-AB82-C5D0C206D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1807"/>
              <a:ext cx="1" cy="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8" name="Freeform 3861">
              <a:extLst>
                <a:ext uri="{FF2B5EF4-FFF2-40B4-BE49-F238E27FC236}">
                  <a16:creationId xmlns:a16="http://schemas.microsoft.com/office/drawing/2014/main" id="{92C9496D-742C-4EEA-814F-228B638D0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695"/>
              <a:ext cx="7" cy="4"/>
            </a:xfrm>
            <a:custGeom>
              <a:avLst/>
              <a:gdLst>
                <a:gd name="T0" fmla="*/ 0 w 4"/>
                <a:gd name="T1" fmla="*/ 0 h 2"/>
                <a:gd name="T2" fmla="*/ 7 w 4"/>
                <a:gd name="T3" fmla="*/ 16 h 2"/>
                <a:gd name="T4" fmla="*/ 21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3" y="2"/>
                    <a:pt x="3" y="1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9" name="Freeform 3862">
              <a:extLst>
                <a:ext uri="{FF2B5EF4-FFF2-40B4-BE49-F238E27FC236}">
                  <a16:creationId xmlns:a16="http://schemas.microsoft.com/office/drawing/2014/main" id="{B911E183-BE04-4B26-B728-3E733DDAF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1662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0" name="Freeform 3863">
              <a:extLst>
                <a:ext uri="{FF2B5EF4-FFF2-40B4-BE49-F238E27FC236}">
                  <a16:creationId xmlns:a16="http://schemas.microsoft.com/office/drawing/2014/main" id="{7511CDEB-2FAE-473A-A880-52DCEB952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1636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1" name="Freeform 3864">
              <a:extLst>
                <a:ext uri="{FF2B5EF4-FFF2-40B4-BE49-F238E27FC236}">
                  <a16:creationId xmlns:a16="http://schemas.microsoft.com/office/drawing/2014/main" id="{51D75556-9EB8-40AF-ADC6-F0808540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16"/>
              <a:ext cx="3" cy="4"/>
            </a:xfrm>
            <a:custGeom>
              <a:avLst/>
              <a:gdLst>
                <a:gd name="T0" fmla="*/ 0 w 2"/>
                <a:gd name="T1" fmla="*/ 16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2" name="Freeform 3865">
              <a:extLst>
                <a:ext uri="{FF2B5EF4-FFF2-40B4-BE49-F238E27FC236}">
                  <a16:creationId xmlns:a16="http://schemas.microsoft.com/office/drawing/2014/main" id="{23EDB510-68E1-4353-A0E1-E0E9034D0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507"/>
              <a:ext cx="2" cy="6"/>
            </a:xfrm>
            <a:custGeom>
              <a:avLst/>
              <a:gdLst>
                <a:gd name="T0" fmla="*/ 8 w 1"/>
                <a:gd name="T1" fmla="*/ 24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3" name="Freeform 3866">
              <a:extLst>
                <a:ext uri="{FF2B5EF4-FFF2-40B4-BE49-F238E27FC236}">
                  <a16:creationId xmlns:a16="http://schemas.microsoft.com/office/drawing/2014/main" id="{8E3CCBEF-4CDE-4641-916E-B40D69523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1573"/>
              <a:ext cx="4" cy="4"/>
            </a:xfrm>
            <a:custGeom>
              <a:avLst/>
              <a:gdLst>
                <a:gd name="T0" fmla="*/ 0 w 2"/>
                <a:gd name="T1" fmla="*/ 8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4" name="Freeform 3867">
              <a:extLst>
                <a:ext uri="{FF2B5EF4-FFF2-40B4-BE49-F238E27FC236}">
                  <a16:creationId xmlns:a16="http://schemas.microsoft.com/office/drawing/2014/main" id="{EA7B1CC2-AFD5-436F-BC5D-D2EF637E1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1548"/>
              <a:ext cx="5" cy="4"/>
            </a:xfrm>
            <a:custGeom>
              <a:avLst/>
              <a:gdLst>
                <a:gd name="T0" fmla="*/ 0 w 3"/>
                <a:gd name="T1" fmla="*/ 16 h 2"/>
                <a:gd name="T2" fmla="*/ 13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5" name="Freeform 3868">
              <a:extLst>
                <a:ext uri="{FF2B5EF4-FFF2-40B4-BE49-F238E27FC236}">
                  <a16:creationId xmlns:a16="http://schemas.microsoft.com/office/drawing/2014/main" id="{F7B9F168-2CE6-4F32-B37B-B0B612963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7" y="1538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6" name="Freeform 3869">
              <a:extLst>
                <a:ext uri="{FF2B5EF4-FFF2-40B4-BE49-F238E27FC236}">
                  <a16:creationId xmlns:a16="http://schemas.microsoft.com/office/drawing/2014/main" id="{10DBB6D8-BBDC-4C3F-814C-61E30F54B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615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7" name="Freeform 3870">
              <a:extLst>
                <a:ext uri="{FF2B5EF4-FFF2-40B4-BE49-F238E27FC236}">
                  <a16:creationId xmlns:a16="http://schemas.microsoft.com/office/drawing/2014/main" id="{2E45BAE0-E253-4BBE-8E7F-17B371C48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679"/>
              <a:ext cx="1" cy="8"/>
            </a:xfrm>
            <a:custGeom>
              <a:avLst/>
              <a:gdLst>
                <a:gd name="T0" fmla="*/ 0 w 1"/>
                <a:gd name="T1" fmla="*/ 32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2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8" name="Freeform 3871">
              <a:extLst>
                <a:ext uri="{FF2B5EF4-FFF2-40B4-BE49-F238E27FC236}">
                  <a16:creationId xmlns:a16="http://schemas.microsoft.com/office/drawing/2014/main" id="{0964A720-AE0C-4B11-8799-8146843B0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632"/>
              <a:ext cx="4" cy="6"/>
            </a:xfrm>
            <a:custGeom>
              <a:avLst/>
              <a:gdLst>
                <a:gd name="T0" fmla="*/ 0 w 2"/>
                <a:gd name="T1" fmla="*/ 24 h 3"/>
                <a:gd name="T2" fmla="*/ 16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9" name="Freeform 3872">
              <a:extLst>
                <a:ext uri="{FF2B5EF4-FFF2-40B4-BE49-F238E27FC236}">
                  <a16:creationId xmlns:a16="http://schemas.microsoft.com/office/drawing/2014/main" id="{4890DC42-E0FE-4A61-A9FE-5BB14FCD1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615"/>
              <a:ext cx="3" cy="2"/>
            </a:xfrm>
            <a:custGeom>
              <a:avLst/>
              <a:gdLst>
                <a:gd name="T0" fmla="*/ 0 w 2"/>
                <a:gd name="T1" fmla="*/ 8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0" name="Freeform 3873">
              <a:extLst>
                <a:ext uri="{FF2B5EF4-FFF2-40B4-BE49-F238E27FC236}">
                  <a16:creationId xmlns:a16="http://schemas.microsoft.com/office/drawing/2014/main" id="{5D58C5B9-B917-4011-8652-9D204144C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585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1" name="Freeform 3874">
              <a:extLst>
                <a:ext uri="{FF2B5EF4-FFF2-40B4-BE49-F238E27FC236}">
                  <a16:creationId xmlns:a16="http://schemas.microsoft.com/office/drawing/2014/main" id="{4A0EF4BA-5DF9-458A-AC9B-5A9CCFD8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607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2" name="Freeform 3875">
              <a:extLst>
                <a:ext uri="{FF2B5EF4-FFF2-40B4-BE49-F238E27FC236}">
                  <a16:creationId xmlns:a16="http://schemas.microsoft.com/office/drawing/2014/main" id="{45B1D9FB-4E2C-4A9C-8BDA-F3DBF58D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1660"/>
              <a:ext cx="4" cy="6"/>
            </a:xfrm>
            <a:custGeom>
              <a:avLst/>
              <a:gdLst>
                <a:gd name="T0" fmla="*/ 16 w 2"/>
                <a:gd name="T1" fmla="*/ 24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3" name="Freeform 3876">
              <a:extLst>
                <a:ext uri="{FF2B5EF4-FFF2-40B4-BE49-F238E27FC236}">
                  <a16:creationId xmlns:a16="http://schemas.microsoft.com/office/drawing/2014/main" id="{53366811-43B8-458F-9528-BA866C088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1701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4" name="Freeform 3877">
              <a:extLst>
                <a:ext uri="{FF2B5EF4-FFF2-40B4-BE49-F238E27FC236}">
                  <a16:creationId xmlns:a16="http://schemas.microsoft.com/office/drawing/2014/main" id="{9DE9C19A-A6AB-4D62-91AA-86A08B4FC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719"/>
              <a:ext cx="2" cy="6"/>
            </a:xfrm>
            <a:custGeom>
              <a:avLst/>
              <a:gdLst>
                <a:gd name="T0" fmla="*/ 0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5" name="Freeform 3878">
              <a:extLst>
                <a:ext uri="{FF2B5EF4-FFF2-40B4-BE49-F238E27FC236}">
                  <a16:creationId xmlns:a16="http://schemas.microsoft.com/office/drawing/2014/main" id="{CEFEEA10-8611-429D-93B6-8EB4B7992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71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6" name="Freeform 3879">
              <a:extLst>
                <a:ext uri="{FF2B5EF4-FFF2-40B4-BE49-F238E27FC236}">
                  <a16:creationId xmlns:a16="http://schemas.microsoft.com/office/drawing/2014/main" id="{41A47FC8-3D89-4571-92C7-C4AA9B552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825"/>
              <a:ext cx="6" cy="8"/>
            </a:xfrm>
            <a:custGeom>
              <a:avLst/>
              <a:gdLst>
                <a:gd name="T0" fmla="*/ 0 w 3"/>
                <a:gd name="T1" fmla="*/ 24 h 4"/>
                <a:gd name="T2" fmla="*/ 24 w 3"/>
                <a:gd name="T3" fmla="*/ 24 h 4"/>
                <a:gd name="T4" fmla="*/ 8 w 3"/>
                <a:gd name="T5" fmla="*/ 0 h 4"/>
                <a:gd name="T6" fmla="*/ 0 w 3"/>
                <a:gd name="T7" fmla="*/ 2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4"/>
                    <a:pt x="2" y="4"/>
                    <a:pt x="3" y="3"/>
                  </a:cubicBezTo>
                  <a:cubicBezTo>
                    <a:pt x="2" y="0"/>
                    <a:pt x="3" y="2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7" name="Freeform 3880">
              <a:extLst>
                <a:ext uri="{FF2B5EF4-FFF2-40B4-BE49-F238E27FC236}">
                  <a16:creationId xmlns:a16="http://schemas.microsoft.com/office/drawing/2014/main" id="{0176CF6C-8537-4A93-8FEA-968B274BB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084"/>
              <a:ext cx="6" cy="8"/>
            </a:xfrm>
            <a:custGeom>
              <a:avLst/>
              <a:gdLst>
                <a:gd name="T0" fmla="*/ 8 w 3"/>
                <a:gd name="T1" fmla="*/ 8 h 4"/>
                <a:gd name="T2" fmla="*/ 16 w 3"/>
                <a:gd name="T3" fmla="*/ 24 h 4"/>
                <a:gd name="T4" fmla="*/ 24 w 3"/>
                <a:gd name="T5" fmla="*/ 0 h 4"/>
                <a:gd name="T6" fmla="*/ 8 w 3"/>
                <a:gd name="T7" fmla="*/ 3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1" y="2"/>
                    <a:pt x="1" y="3"/>
                    <a:pt x="2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0" y="0"/>
                    <a:pt x="0" y="2"/>
                    <a:pt x="1" y="4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8" name="Freeform 3881">
              <a:extLst>
                <a:ext uri="{FF2B5EF4-FFF2-40B4-BE49-F238E27FC236}">
                  <a16:creationId xmlns:a16="http://schemas.microsoft.com/office/drawing/2014/main" id="{EFA54F9B-86D4-4039-AB6A-62E8F38A3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178"/>
              <a:ext cx="13" cy="12"/>
            </a:xfrm>
            <a:custGeom>
              <a:avLst/>
              <a:gdLst>
                <a:gd name="T0" fmla="*/ 24 w 7"/>
                <a:gd name="T1" fmla="*/ 16 h 6"/>
                <a:gd name="T2" fmla="*/ 20 w 7"/>
                <a:gd name="T3" fmla="*/ 8 h 6"/>
                <a:gd name="T4" fmla="*/ 20 w 7"/>
                <a:gd name="T5" fmla="*/ 48 h 6"/>
                <a:gd name="T6" fmla="*/ 13 w 7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4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5" y="1"/>
                    <a:pt x="7" y="5"/>
                    <a:pt x="3" y="6"/>
                  </a:cubicBezTo>
                  <a:cubicBezTo>
                    <a:pt x="0" y="6"/>
                    <a:pt x="0" y="1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9" name="Freeform 3882">
              <a:extLst>
                <a:ext uri="{FF2B5EF4-FFF2-40B4-BE49-F238E27FC236}">
                  <a16:creationId xmlns:a16="http://schemas.microsoft.com/office/drawing/2014/main" id="{8B43FD34-CA69-40F1-AC26-72146DC49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049"/>
              <a:ext cx="9" cy="17"/>
            </a:xfrm>
            <a:custGeom>
              <a:avLst/>
              <a:gdLst>
                <a:gd name="T0" fmla="*/ 13 w 5"/>
                <a:gd name="T1" fmla="*/ 0 h 9"/>
                <a:gd name="T2" fmla="*/ 7 w 5"/>
                <a:gd name="T3" fmla="*/ 28 h 9"/>
                <a:gd name="T4" fmla="*/ 16 w 5"/>
                <a:gd name="T5" fmla="*/ 8 h 9"/>
                <a:gd name="T6" fmla="*/ 23 w 5"/>
                <a:gd name="T7" fmla="*/ 6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9">
                  <a:moveTo>
                    <a:pt x="2" y="0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5" y="5"/>
                    <a:pt x="5" y="3"/>
                    <a:pt x="3" y="1"/>
                  </a:cubicBezTo>
                  <a:cubicBezTo>
                    <a:pt x="0" y="4"/>
                    <a:pt x="1" y="7"/>
                    <a:pt x="4" y="9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0" name="Freeform 3883">
              <a:extLst>
                <a:ext uri="{FF2B5EF4-FFF2-40B4-BE49-F238E27FC236}">
                  <a16:creationId xmlns:a16="http://schemas.microsoft.com/office/drawing/2014/main" id="{E8A4F007-3D41-4269-93C1-41A92E093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986"/>
              <a:ext cx="9" cy="12"/>
            </a:xfrm>
            <a:custGeom>
              <a:avLst/>
              <a:gdLst>
                <a:gd name="T0" fmla="*/ 13 w 5"/>
                <a:gd name="T1" fmla="*/ 24 h 6"/>
                <a:gd name="T2" fmla="*/ 0 w 5"/>
                <a:gd name="T3" fmla="*/ 24 h 6"/>
                <a:gd name="T4" fmla="*/ 16 w 5"/>
                <a:gd name="T5" fmla="*/ 0 h 6"/>
                <a:gd name="T6" fmla="*/ 7 w 5"/>
                <a:gd name="T7" fmla="*/ 24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1" y="6"/>
                    <a:pt x="5" y="2"/>
                    <a:pt x="3" y="0"/>
                  </a:cubicBezTo>
                  <a:cubicBezTo>
                    <a:pt x="1" y="0"/>
                    <a:pt x="1" y="1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1" name="Freeform 3884">
              <a:extLst>
                <a:ext uri="{FF2B5EF4-FFF2-40B4-BE49-F238E27FC236}">
                  <a16:creationId xmlns:a16="http://schemas.microsoft.com/office/drawing/2014/main" id="{E97014D9-4B27-4591-B8E8-3D93DAF8D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1738"/>
              <a:ext cx="18" cy="16"/>
            </a:xfrm>
            <a:custGeom>
              <a:avLst/>
              <a:gdLst>
                <a:gd name="T0" fmla="*/ 45 w 10"/>
                <a:gd name="T1" fmla="*/ 32 h 8"/>
                <a:gd name="T2" fmla="*/ 29 w 10"/>
                <a:gd name="T3" fmla="*/ 40 h 8"/>
                <a:gd name="T4" fmla="*/ 45 w 10"/>
                <a:gd name="T5" fmla="*/ 56 h 8"/>
                <a:gd name="T6" fmla="*/ 36 w 10"/>
                <a:gd name="T7" fmla="*/ 6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8" y="4"/>
                  </a:moveTo>
                  <a:cubicBezTo>
                    <a:pt x="6" y="3"/>
                    <a:pt x="6" y="4"/>
                    <a:pt x="5" y="5"/>
                  </a:cubicBezTo>
                  <a:cubicBezTo>
                    <a:pt x="6" y="6"/>
                    <a:pt x="6" y="6"/>
                    <a:pt x="8" y="7"/>
                  </a:cubicBezTo>
                  <a:cubicBezTo>
                    <a:pt x="10" y="0"/>
                    <a:pt x="0" y="4"/>
                    <a:pt x="6" y="8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2" name="Freeform 3885">
              <a:extLst>
                <a:ext uri="{FF2B5EF4-FFF2-40B4-BE49-F238E27FC236}">
                  <a16:creationId xmlns:a16="http://schemas.microsoft.com/office/drawing/2014/main" id="{EF06A73F-B372-47EE-826E-F0A39F94B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1732"/>
              <a:ext cx="8" cy="6"/>
            </a:xfrm>
            <a:custGeom>
              <a:avLst/>
              <a:gdLst>
                <a:gd name="T0" fmla="*/ 32 w 4"/>
                <a:gd name="T1" fmla="*/ 24 h 3"/>
                <a:gd name="T2" fmla="*/ 0 w 4"/>
                <a:gd name="T3" fmla="*/ 8 h 3"/>
                <a:gd name="T4" fmla="*/ 16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1" y="2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3" name="Freeform 3886">
              <a:extLst>
                <a:ext uri="{FF2B5EF4-FFF2-40B4-BE49-F238E27FC236}">
                  <a16:creationId xmlns:a16="http://schemas.microsoft.com/office/drawing/2014/main" id="{C1E39425-BFBD-4F35-9C3E-26B2B3585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675"/>
              <a:ext cx="8" cy="4"/>
            </a:xfrm>
            <a:custGeom>
              <a:avLst/>
              <a:gdLst>
                <a:gd name="T0" fmla="*/ 0 w 4"/>
                <a:gd name="T1" fmla="*/ 0 h 2"/>
                <a:gd name="T2" fmla="*/ 16 w 4"/>
                <a:gd name="T3" fmla="*/ 16 h 2"/>
                <a:gd name="T4" fmla="*/ 32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4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4" name="Freeform 3887">
              <a:extLst>
                <a:ext uri="{FF2B5EF4-FFF2-40B4-BE49-F238E27FC236}">
                  <a16:creationId xmlns:a16="http://schemas.microsoft.com/office/drawing/2014/main" id="{2537D288-E7F2-4FA0-BF60-5B33418A0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1538"/>
              <a:ext cx="9" cy="12"/>
            </a:xfrm>
            <a:custGeom>
              <a:avLst/>
              <a:gdLst>
                <a:gd name="T0" fmla="*/ 7 w 5"/>
                <a:gd name="T1" fmla="*/ 16 h 6"/>
                <a:gd name="T2" fmla="*/ 13 w 5"/>
                <a:gd name="T3" fmla="*/ 48 h 6"/>
                <a:gd name="T4" fmla="*/ 13 w 5"/>
                <a:gd name="T5" fmla="*/ 0 h 6"/>
                <a:gd name="T6" fmla="*/ 7 w 5"/>
                <a:gd name="T7" fmla="*/ 32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1" y="2"/>
                  </a:moveTo>
                  <a:cubicBezTo>
                    <a:pt x="1" y="4"/>
                    <a:pt x="0" y="5"/>
                    <a:pt x="2" y="6"/>
                  </a:cubicBezTo>
                  <a:cubicBezTo>
                    <a:pt x="5" y="5"/>
                    <a:pt x="5" y="1"/>
                    <a:pt x="2" y="0"/>
                  </a:cubicBezTo>
                  <a:cubicBezTo>
                    <a:pt x="1" y="2"/>
                    <a:pt x="1" y="3"/>
                    <a:pt x="1" y="4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5" name="Freeform 3888">
              <a:extLst>
                <a:ext uri="{FF2B5EF4-FFF2-40B4-BE49-F238E27FC236}">
                  <a16:creationId xmlns:a16="http://schemas.microsoft.com/office/drawing/2014/main" id="{3E46F71D-E149-4733-9CCC-78A81E8A4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58"/>
              <a:ext cx="4" cy="6"/>
            </a:xfrm>
            <a:custGeom>
              <a:avLst/>
              <a:gdLst>
                <a:gd name="T0" fmla="*/ 16 w 2"/>
                <a:gd name="T1" fmla="*/ 24 h 3"/>
                <a:gd name="T2" fmla="*/ 0 w 2"/>
                <a:gd name="T3" fmla="*/ 8 h 3"/>
                <a:gd name="T4" fmla="*/ 16 w 2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6" name="Freeform 3889">
              <a:extLst>
                <a:ext uri="{FF2B5EF4-FFF2-40B4-BE49-F238E27FC236}">
                  <a16:creationId xmlns:a16="http://schemas.microsoft.com/office/drawing/2014/main" id="{D7EAA6F1-8E8C-49C2-B264-362AA071B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1601"/>
              <a:ext cx="3" cy="6"/>
            </a:xfrm>
            <a:custGeom>
              <a:avLst/>
              <a:gdLst>
                <a:gd name="T0" fmla="*/ 0 w 2"/>
                <a:gd name="T1" fmla="*/ 8 h 3"/>
                <a:gd name="T2" fmla="*/ 5 w 2"/>
                <a:gd name="T3" fmla="*/ 24 h 3"/>
                <a:gd name="T4" fmla="*/ 5 w 2"/>
                <a:gd name="T5" fmla="*/ 0 h 3"/>
                <a:gd name="T6" fmla="*/ 5 w 2"/>
                <a:gd name="T7" fmla="*/ 1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1"/>
                    <a:pt x="2" y="2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7" name="Freeform 3890">
              <a:extLst>
                <a:ext uri="{FF2B5EF4-FFF2-40B4-BE49-F238E27FC236}">
                  <a16:creationId xmlns:a16="http://schemas.microsoft.com/office/drawing/2014/main" id="{FA62182B-2189-407D-9E6D-6B9407CF5F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446"/>
              <a:ext cx="6" cy="8"/>
            </a:xfrm>
            <a:custGeom>
              <a:avLst/>
              <a:gdLst>
                <a:gd name="T0" fmla="*/ 0 w 3"/>
                <a:gd name="T1" fmla="*/ 0 h 4"/>
                <a:gd name="T2" fmla="*/ 8 w 3"/>
                <a:gd name="T3" fmla="*/ 32 h 4"/>
                <a:gd name="T4" fmla="*/ 16 w 3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3" y="3"/>
                    <a:pt x="2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8" name="Freeform 3891">
              <a:extLst>
                <a:ext uri="{FF2B5EF4-FFF2-40B4-BE49-F238E27FC236}">
                  <a16:creationId xmlns:a16="http://schemas.microsoft.com/office/drawing/2014/main" id="{49DB02A3-9B24-4666-813E-454379FB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1452"/>
              <a:ext cx="11" cy="11"/>
            </a:xfrm>
            <a:custGeom>
              <a:avLst/>
              <a:gdLst>
                <a:gd name="T0" fmla="*/ 24 w 6"/>
                <a:gd name="T1" fmla="*/ 7 h 6"/>
                <a:gd name="T2" fmla="*/ 20 w 6"/>
                <a:gd name="T3" fmla="*/ 20 h 6"/>
                <a:gd name="T4" fmla="*/ 20 w 6"/>
                <a:gd name="T5" fmla="*/ 0 h 6"/>
                <a:gd name="T6" fmla="*/ 31 w 6"/>
                <a:gd name="T7" fmla="*/ 37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2"/>
                    <a:pt x="2" y="2"/>
                    <a:pt x="3" y="3"/>
                  </a:cubicBezTo>
                  <a:cubicBezTo>
                    <a:pt x="6" y="1"/>
                    <a:pt x="4" y="2"/>
                    <a:pt x="3" y="0"/>
                  </a:cubicBezTo>
                  <a:cubicBezTo>
                    <a:pt x="0" y="2"/>
                    <a:pt x="1" y="6"/>
                    <a:pt x="5" y="6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9" name="Freeform 3892">
              <a:extLst>
                <a:ext uri="{FF2B5EF4-FFF2-40B4-BE49-F238E27FC236}">
                  <a16:creationId xmlns:a16="http://schemas.microsoft.com/office/drawing/2014/main" id="{E25653A9-0C3F-4F3F-9197-A1A0E4BA2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381"/>
              <a:ext cx="3" cy="8"/>
            </a:xfrm>
            <a:custGeom>
              <a:avLst/>
              <a:gdLst>
                <a:gd name="T0" fmla="*/ 5 w 2"/>
                <a:gd name="T1" fmla="*/ 0 h 4"/>
                <a:gd name="T2" fmla="*/ 0 w 2"/>
                <a:gd name="T3" fmla="*/ 32 h 4"/>
                <a:gd name="T4" fmla="*/ 8 w 2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0" name="Freeform 3893">
              <a:extLst>
                <a:ext uri="{FF2B5EF4-FFF2-40B4-BE49-F238E27FC236}">
                  <a16:creationId xmlns:a16="http://schemas.microsoft.com/office/drawing/2014/main" id="{052B8E7A-0847-441B-B872-940CD3582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399"/>
              <a:ext cx="5" cy="8"/>
            </a:xfrm>
            <a:custGeom>
              <a:avLst/>
              <a:gdLst>
                <a:gd name="T0" fmla="*/ 13 w 3"/>
                <a:gd name="T1" fmla="*/ 24 h 4"/>
                <a:gd name="T2" fmla="*/ 0 w 3"/>
                <a:gd name="T3" fmla="*/ 16 h 4"/>
                <a:gd name="T4" fmla="*/ 5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4"/>
                    <a:pt x="1" y="4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1" name="Freeform 3894">
              <a:extLst>
                <a:ext uri="{FF2B5EF4-FFF2-40B4-BE49-F238E27FC236}">
                  <a16:creationId xmlns:a16="http://schemas.microsoft.com/office/drawing/2014/main" id="{0B4122C3-CAF9-4AE7-B9FD-E62C88006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467"/>
              <a:ext cx="6" cy="6"/>
            </a:xfrm>
            <a:custGeom>
              <a:avLst/>
              <a:gdLst>
                <a:gd name="T0" fmla="*/ 8 w 3"/>
                <a:gd name="T1" fmla="*/ 0 h 3"/>
                <a:gd name="T2" fmla="*/ 8 w 3"/>
                <a:gd name="T3" fmla="*/ 24 h 3"/>
                <a:gd name="T4" fmla="*/ 24 w 3"/>
                <a:gd name="T5" fmla="*/ 8 h 3"/>
                <a:gd name="T6" fmla="*/ 8 w 3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3" y="2"/>
                    <a:pt x="2" y="3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2" name="Freeform 3895">
              <a:extLst>
                <a:ext uri="{FF2B5EF4-FFF2-40B4-BE49-F238E27FC236}">
                  <a16:creationId xmlns:a16="http://schemas.microsoft.com/office/drawing/2014/main" id="{E5C5AB63-DD26-4E08-B6EA-00B12009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467"/>
              <a:ext cx="7" cy="8"/>
            </a:xfrm>
            <a:custGeom>
              <a:avLst/>
              <a:gdLst>
                <a:gd name="T0" fmla="*/ 7 w 4"/>
                <a:gd name="T1" fmla="*/ 8 h 4"/>
                <a:gd name="T2" fmla="*/ 7 w 4"/>
                <a:gd name="T3" fmla="*/ 32 h 4"/>
                <a:gd name="T4" fmla="*/ 21 w 4"/>
                <a:gd name="T5" fmla="*/ 8 h 4"/>
                <a:gd name="T6" fmla="*/ 0 w 4"/>
                <a:gd name="T7" fmla="*/ 2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1" y="0"/>
                    <a:pt x="1" y="3"/>
                    <a:pt x="1" y="4"/>
                  </a:cubicBezTo>
                  <a:cubicBezTo>
                    <a:pt x="3" y="3"/>
                    <a:pt x="3" y="3"/>
                    <a:pt x="4" y="1"/>
                  </a:cubicBezTo>
                  <a:cubicBezTo>
                    <a:pt x="1" y="0"/>
                    <a:pt x="1" y="1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3" name="Freeform 3896">
              <a:extLst>
                <a:ext uri="{FF2B5EF4-FFF2-40B4-BE49-F238E27FC236}">
                  <a16:creationId xmlns:a16="http://schemas.microsoft.com/office/drawing/2014/main" id="{7246A1FB-B389-4E88-834C-778556F08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1461"/>
              <a:ext cx="4" cy="2"/>
            </a:xfrm>
            <a:custGeom>
              <a:avLst/>
              <a:gdLst>
                <a:gd name="T0" fmla="*/ 8 w 2"/>
                <a:gd name="T1" fmla="*/ 8 h 1"/>
                <a:gd name="T2" fmla="*/ 0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2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4" name="Freeform 3897">
              <a:extLst>
                <a:ext uri="{FF2B5EF4-FFF2-40B4-BE49-F238E27FC236}">
                  <a16:creationId xmlns:a16="http://schemas.microsoft.com/office/drawing/2014/main" id="{35836576-AC2F-477F-8F9C-BDAE5CFDB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1501"/>
              <a:ext cx="6" cy="10"/>
            </a:xfrm>
            <a:custGeom>
              <a:avLst/>
              <a:gdLst>
                <a:gd name="T0" fmla="*/ 8 w 3"/>
                <a:gd name="T1" fmla="*/ 16 h 5"/>
                <a:gd name="T2" fmla="*/ 24 w 3"/>
                <a:gd name="T3" fmla="*/ 8 h 5"/>
                <a:gd name="T4" fmla="*/ 0 w 3"/>
                <a:gd name="T5" fmla="*/ 4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cubicBezTo>
                    <a:pt x="1" y="2"/>
                    <a:pt x="1" y="0"/>
                    <a:pt x="3" y="1"/>
                  </a:cubicBezTo>
                  <a:cubicBezTo>
                    <a:pt x="3" y="3"/>
                    <a:pt x="2" y="4"/>
                    <a:pt x="0" y="5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5" name="Freeform 3898">
              <a:extLst>
                <a:ext uri="{FF2B5EF4-FFF2-40B4-BE49-F238E27FC236}">
                  <a16:creationId xmlns:a16="http://schemas.microsoft.com/office/drawing/2014/main" id="{5086C09C-0E3A-4639-A8D0-BAFD6ABC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1817"/>
              <a:ext cx="4" cy="6"/>
            </a:xfrm>
            <a:custGeom>
              <a:avLst/>
              <a:gdLst>
                <a:gd name="T0" fmla="*/ 0 w 2"/>
                <a:gd name="T1" fmla="*/ 0 h 3"/>
                <a:gd name="T2" fmla="*/ 16 w 2"/>
                <a:gd name="T3" fmla="*/ 8 h 3"/>
                <a:gd name="T4" fmla="*/ 8 w 2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2"/>
                    <a:pt x="2" y="2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6" name="Freeform 3899">
              <a:extLst>
                <a:ext uri="{FF2B5EF4-FFF2-40B4-BE49-F238E27FC236}">
                  <a16:creationId xmlns:a16="http://schemas.microsoft.com/office/drawing/2014/main" id="{8181FC3B-484D-4773-B8E5-EB7EA0362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1888"/>
              <a:ext cx="7" cy="7"/>
            </a:xfrm>
            <a:custGeom>
              <a:avLst/>
              <a:gdLst>
                <a:gd name="T0" fmla="*/ 16 w 4"/>
                <a:gd name="T1" fmla="*/ 12 h 4"/>
                <a:gd name="T2" fmla="*/ 0 w 4"/>
                <a:gd name="T3" fmla="*/ 16 h 4"/>
                <a:gd name="T4" fmla="*/ 21 w 4"/>
                <a:gd name="T5" fmla="*/ 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2" y="3"/>
                    <a:pt x="1" y="4"/>
                    <a:pt x="0" y="3"/>
                  </a:cubicBezTo>
                  <a:cubicBezTo>
                    <a:pt x="1" y="0"/>
                    <a:pt x="2" y="0"/>
                    <a:pt x="4" y="1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7" name="Freeform 3900">
              <a:extLst>
                <a:ext uri="{FF2B5EF4-FFF2-40B4-BE49-F238E27FC236}">
                  <a16:creationId xmlns:a16="http://schemas.microsoft.com/office/drawing/2014/main" id="{0F4C9E0E-6AB3-44E3-AC50-DEA24B05D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1915"/>
              <a:ext cx="8" cy="8"/>
            </a:xfrm>
            <a:custGeom>
              <a:avLst/>
              <a:gdLst>
                <a:gd name="T0" fmla="*/ 0 w 4"/>
                <a:gd name="T1" fmla="*/ 16 h 4"/>
                <a:gd name="T2" fmla="*/ 32 w 4"/>
                <a:gd name="T3" fmla="*/ 32 h 4"/>
                <a:gd name="T4" fmla="*/ 0 w 4"/>
                <a:gd name="T5" fmla="*/ 8 h 4"/>
                <a:gd name="T6" fmla="*/ 16 w 4"/>
                <a:gd name="T7" fmla="*/ 2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2" y="3"/>
                    <a:pt x="2" y="4"/>
                    <a:pt x="4" y="4"/>
                  </a:cubicBezTo>
                  <a:cubicBezTo>
                    <a:pt x="4" y="1"/>
                    <a:pt x="3" y="0"/>
                    <a:pt x="0" y="1"/>
                  </a:cubicBezTo>
                  <a:cubicBezTo>
                    <a:pt x="0" y="3"/>
                    <a:pt x="1" y="2"/>
                    <a:pt x="2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8" name="Freeform 3901">
              <a:extLst>
                <a:ext uri="{FF2B5EF4-FFF2-40B4-BE49-F238E27FC236}">
                  <a16:creationId xmlns:a16="http://schemas.microsoft.com/office/drawing/2014/main" id="{EFAFB7C7-9A00-4A75-BC1C-3ED80C0A3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943"/>
              <a:ext cx="7" cy="5"/>
            </a:xfrm>
            <a:custGeom>
              <a:avLst/>
              <a:gdLst>
                <a:gd name="T0" fmla="*/ 16 w 4"/>
                <a:gd name="T1" fmla="*/ 13 h 3"/>
                <a:gd name="T2" fmla="*/ 0 w 4"/>
                <a:gd name="T3" fmla="*/ 5 h 3"/>
                <a:gd name="T4" fmla="*/ 16 w 4"/>
                <a:gd name="T5" fmla="*/ 0 h 3"/>
                <a:gd name="T6" fmla="*/ 12 w 4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2" y="2"/>
                    <a:pt x="1" y="2"/>
                    <a:pt x="0" y="1"/>
                  </a:cubicBezTo>
                  <a:cubicBezTo>
                    <a:pt x="2" y="0"/>
                    <a:pt x="1" y="0"/>
                    <a:pt x="3" y="0"/>
                  </a:cubicBezTo>
                  <a:cubicBezTo>
                    <a:pt x="4" y="2"/>
                    <a:pt x="3" y="1"/>
                    <a:pt x="2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9" name="Freeform 3902">
              <a:extLst>
                <a:ext uri="{FF2B5EF4-FFF2-40B4-BE49-F238E27FC236}">
                  <a16:creationId xmlns:a16="http://schemas.microsoft.com/office/drawing/2014/main" id="{58774C5D-A5EB-449A-9EED-EF27D289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1874"/>
              <a:ext cx="4" cy="6"/>
            </a:xfrm>
            <a:custGeom>
              <a:avLst/>
              <a:gdLst>
                <a:gd name="T0" fmla="*/ 0 w 2"/>
                <a:gd name="T1" fmla="*/ 24 h 3"/>
                <a:gd name="T2" fmla="*/ 16 w 2"/>
                <a:gd name="T3" fmla="*/ 0 h 3"/>
                <a:gd name="T4" fmla="*/ 0 w 2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2" y="2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0" name="Freeform 3903">
              <a:extLst>
                <a:ext uri="{FF2B5EF4-FFF2-40B4-BE49-F238E27FC236}">
                  <a16:creationId xmlns:a16="http://schemas.microsoft.com/office/drawing/2014/main" id="{B9436BCB-3E64-4846-9A20-2845E5B00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1758"/>
              <a:ext cx="9" cy="10"/>
            </a:xfrm>
            <a:custGeom>
              <a:avLst/>
              <a:gdLst>
                <a:gd name="T0" fmla="*/ 13 w 5"/>
                <a:gd name="T1" fmla="*/ 16 h 5"/>
                <a:gd name="T2" fmla="*/ 0 w 5"/>
                <a:gd name="T3" fmla="*/ 24 h 5"/>
                <a:gd name="T4" fmla="*/ 23 w 5"/>
                <a:gd name="T5" fmla="*/ 0 h 5"/>
                <a:gd name="T6" fmla="*/ 13 w 5"/>
                <a:gd name="T7" fmla="*/ 3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3" y="5"/>
                    <a:pt x="5" y="3"/>
                    <a:pt x="4" y="0"/>
                  </a:cubicBezTo>
                  <a:cubicBezTo>
                    <a:pt x="1" y="1"/>
                    <a:pt x="2" y="2"/>
                    <a:pt x="2" y="4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1" name="Freeform 3904">
              <a:extLst>
                <a:ext uri="{FF2B5EF4-FFF2-40B4-BE49-F238E27FC236}">
                  <a16:creationId xmlns:a16="http://schemas.microsoft.com/office/drawing/2014/main" id="{78DE2983-08DD-4F14-B2E9-062E14508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732"/>
              <a:ext cx="7" cy="8"/>
            </a:xfrm>
            <a:custGeom>
              <a:avLst/>
              <a:gdLst>
                <a:gd name="T0" fmla="*/ 0 w 4"/>
                <a:gd name="T1" fmla="*/ 0 h 4"/>
                <a:gd name="T2" fmla="*/ 16 w 4"/>
                <a:gd name="T3" fmla="*/ 24 h 4"/>
                <a:gd name="T4" fmla="*/ 12 w 4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1" y="2"/>
                    <a:pt x="1" y="4"/>
                    <a:pt x="3" y="3"/>
                  </a:cubicBezTo>
                  <a:cubicBezTo>
                    <a:pt x="4" y="2"/>
                    <a:pt x="3" y="1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2" name="Freeform 3905">
              <a:extLst>
                <a:ext uri="{FF2B5EF4-FFF2-40B4-BE49-F238E27FC236}">
                  <a16:creationId xmlns:a16="http://schemas.microsoft.com/office/drawing/2014/main" id="{72C9D2F1-4917-4EB9-84AC-8336C12F8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1750"/>
              <a:ext cx="9" cy="10"/>
            </a:xfrm>
            <a:custGeom>
              <a:avLst/>
              <a:gdLst>
                <a:gd name="T0" fmla="*/ 13 w 5"/>
                <a:gd name="T1" fmla="*/ 40 h 5"/>
                <a:gd name="T2" fmla="*/ 29 w 5"/>
                <a:gd name="T3" fmla="*/ 16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2" y="5"/>
                  </a:moveTo>
                  <a:cubicBezTo>
                    <a:pt x="0" y="2"/>
                    <a:pt x="2" y="0"/>
                    <a:pt x="5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3" name="Freeform 3906">
              <a:extLst>
                <a:ext uri="{FF2B5EF4-FFF2-40B4-BE49-F238E27FC236}">
                  <a16:creationId xmlns:a16="http://schemas.microsoft.com/office/drawing/2014/main" id="{57120C0E-7734-4017-BB68-9A46035AA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3" y="2105"/>
              <a:ext cx="3" cy="8"/>
            </a:xfrm>
            <a:custGeom>
              <a:avLst/>
              <a:gdLst>
                <a:gd name="T0" fmla="*/ 0 w 2"/>
                <a:gd name="T1" fmla="*/ 32 h 4"/>
                <a:gd name="T2" fmla="*/ 0 w 2"/>
                <a:gd name="T3" fmla="*/ 8 h 4"/>
                <a:gd name="T4" fmla="*/ 8 w 2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4" name="Freeform 3907">
              <a:extLst>
                <a:ext uri="{FF2B5EF4-FFF2-40B4-BE49-F238E27FC236}">
                  <a16:creationId xmlns:a16="http://schemas.microsoft.com/office/drawing/2014/main" id="{E5160563-DA26-45DA-8D13-D4FA8189C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1913"/>
              <a:ext cx="2" cy="6"/>
            </a:xfrm>
            <a:custGeom>
              <a:avLst/>
              <a:gdLst>
                <a:gd name="T0" fmla="*/ 8 w 1"/>
                <a:gd name="T1" fmla="*/ 0 h 3"/>
                <a:gd name="T2" fmla="*/ 8 w 1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2"/>
                    <a:pt x="1" y="2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5" name="Freeform 3908">
              <a:extLst>
                <a:ext uri="{FF2B5EF4-FFF2-40B4-BE49-F238E27FC236}">
                  <a16:creationId xmlns:a16="http://schemas.microsoft.com/office/drawing/2014/main" id="{072E2FC6-882F-47F8-BAE7-E76C68301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1713"/>
              <a:ext cx="2" cy="6"/>
            </a:xfrm>
            <a:custGeom>
              <a:avLst/>
              <a:gdLst>
                <a:gd name="T0" fmla="*/ 8 w 1"/>
                <a:gd name="T1" fmla="*/ 24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6" name="Freeform 3909">
              <a:extLst>
                <a:ext uri="{FF2B5EF4-FFF2-40B4-BE49-F238E27FC236}">
                  <a16:creationId xmlns:a16="http://schemas.microsoft.com/office/drawing/2014/main" id="{CC7EE197-C603-45D3-9B58-5D228C743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1516"/>
              <a:ext cx="6" cy="10"/>
            </a:xfrm>
            <a:custGeom>
              <a:avLst/>
              <a:gdLst>
                <a:gd name="T0" fmla="*/ 24 w 3"/>
                <a:gd name="T1" fmla="*/ 32 h 5"/>
                <a:gd name="T2" fmla="*/ 8 w 3"/>
                <a:gd name="T3" fmla="*/ 40 h 5"/>
                <a:gd name="T4" fmla="*/ 8 w 3"/>
                <a:gd name="T5" fmla="*/ 0 h 5"/>
                <a:gd name="T6" fmla="*/ 16 w 3"/>
                <a:gd name="T7" fmla="*/ 24 h 5"/>
                <a:gd name="T8" fmla="*/ 0 w 3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5"/>
                    <a:pt x="1" y="5"/>
                    <a:pt x="1" y="5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2" y="2"/>
                    <a:pt x="1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7" name="Freeform 3910">
              <a:extLst>
                <a:ext uri="{FF2B5EF4-FFF2-40B4-BE49-F238E27FC236}">
                  <a16:creationId xmlns:a16="http://schemas.microsoft.com/office/drawing/2014/main" id="{8BC84AF8-E6DE-4EE5-842C-A5CD469E9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1507"/>
              <a:ext cx="2" cy="7"/>
            </a:xfrm>
            <a:custGeom>
              <a:avLst/>
              <a:gdLst>
                <a:gd name="T0" fmla="*/ 0 w 1"/>
                <a:gd name="T1" fmla="*/ 21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8" name="Freeform 3911">
              <a:extLst>
                <a:ext uri="{FF2B5EF4-FFF2-40B4-BE49-F238E27FC236}">
                  <a16:creationId xmlns:a16="http://schemas.microsoft.com/office/drawing/2014/main" id="{7B4EC2B7-D244-4EB3-ABC3-43BF7C103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509"/>
              <a:ext cx="2" cy="7"/>
            </a:xfrm>
            <a:custGeom>
              <a:avLst/>
              <a:gdLst>
                <a:gd name="T0" fmla="*/ 0 w 1"/>
                <a:gd name="T1" fmla="*/ 21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89" name="Freeform 3912">
              <a:extLst>
                <a:ext uri="{FF2B5EF4-FFF2-40B4-BE49-F238E27FC236}">
                  <a16:creationId xmlns:a16="http://schemas.microsoft.com/office/drawing/2014/main" id="{85434D41-EBEB-4A0B-89B7-1E837F751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1564"/>
              <a:ext cx="6" cy="5"/>
            </a:xfrm>
            <a:custGeom>
              <a:avLst/>
              <a:gdLst>
                <a:gd name="T0" fmla="*/ 8 w 3"/>
                <a:gd name="T1" fmla="*/ 8 h 3"/>
                <a:gd name="T2" fmla="*/ 24 w 3"/>
                <a:gd name="T3" fmla="*/ 8 h 3"/>
                <a:gd name="T4" fmla="*/ 0 w 3"/>
                <a:gd name="T5" fmla="*/ 13 h 3"/>
                <a:gd name="T6" fmla="*/ 8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0" y="1"/>
                    <a:pt x="2" y="2"/>
                    <a:pt x="3" y="2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0" name="Freeform 3913">
              <a:extLst>
                <a:ext uri="{FF2B5EF4-FFF2-40B4-BE49-F238E27FC236}">
                  <a16:creationId xmlns:a16="http://schemas.microsoft.com/office/drawing/2014/main" id="{5F74B9E0-AD07-408B-A691-8D81FD32F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611"/>
              <a:ext cx="4" cy="6"/>
            </a:xfrm>
            <a:custGeom>
              <a:avLst/>
              <a:gdLst>
                <a:gd name="T0" fmla="*/ 16 w 2"/>
                <a:gd name="T1" fmla="*/ 24 h 3"/>
                <a:gd name="T2" fmla="*/ 0 w 2"/>
                <a:gd name="T3" fmla="*/ 8 h 3"/>
                <a:gd name="T4" fmla="*/ 16 w 2"/>
                <a:gd name="T5" fmla="*/ 1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1" y="0"/>
                    <a:pt x="1" y="1"/>
                    <a:pt x="2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1" name="Freeform 3914">
              <a:extLst>
                <a:ext uri="{FF2B5EF4-FFF2-40B4-BE49-F238E27FC236}">
                  <a16:creationId xmlns:a16="http://schemas.microsoft.com/office/drawing/2014/main" id="{A73CF210-9451-4DB7-A175-317623694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507"/>
              <a:ext cx="4" cy="6"/>
            </a:xfrm>
            <a:custGeom>
              <a:avLst/>
              <a:gdLst>
                <a:gd name="T0" fmla="*/ 16 w 2"/>
                <a:gd name="T1" fmla="*/ 0 h 3"/>
                <a:gd name="T2" fmla="*/ 0 w 2"/>
                <a:gd name="T3" fmla="*/ 16 h 3"/>
                <a:gd name="T4" fmla="*/ 16 w 2"/>
                <a:gd name="T5" fmla="*/ 0 h 3"/>
                <a:gd name="T6" fmla="*/ 8 w 2"/>
                <a:gd name="T7" fmla="*/ 24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2" y="2"/>
                    <a:pt x="0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2"/>
                    <a:pt x="1" y="2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2" name="Freeform 3915">
              <a:extLst>
                <a:ext uri="{FF2B5EF4-FFF2-40B4-BE49-F238E27FC236}">
                  <a16:creationId xmlns:a16="http://schemas.microsoft.com/office/drawing/2014/main" id="{ED155D4A-230F-4F6C-B885-2496B3E1F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1430"/>
              <a:ext cx="3" cy="2"/>
            </a:xfrm>
            <a:custGeom>
              <a:avLst/>
              <a:gdLst>
                <a:gd name="T0" fmla="*/ 8 w 2"/>
                <a:gd name="T1" fmla="*/ 0 h 1"/>
                <a:gd name="T2" fmla="*/ 8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2" y="1"/>
                    <a:pt x="2" y="1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3" name="Freeform 3916">
              <a:extLst>
                <a:ext uri="{FF2B5EF4-FFF2-40B4-BE49-F238E27FC236}">
                  <a16:creationId xmlns:a16="http://schemas.microsoft.com/office/drawing/2014/main" id="{16D072B8-30EE-4E16-B3CF-485A9FB02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1460"/>
              <a:ext cx="4" cy="3"/>
            </a:xfrm>
            <a:custGeom>
              <a:avLst/>
              <a:gdLst>
                <a:gd name="T0" fmla="*/ 16 w 2"/>
                <a:gd name="T1" fmla="*/ 8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4" name="Freeform 3917">
              <a:extLst>
                <a:ext uri="{FF2B5EF4-FFF2-40B4-BE49-F238E27FC236}">
                  <a16:creationId xmlns:a16="http://schemas.microsoft.com/office/drawing/2014/main" id="{A35C0AF7-3000-4EDB-8EF9-3BF186AFD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246"/>
              <a:ext cx="5" cy="3"/>
            </a:xfrm>
            <a:custGeom>
              <a:avLst/>
              <a:gdLst>
                <a:gd name="T0" fmla="*/ 0 w 3"/>
                <a:gd name="T1" fmla="*/ 8 h 2"/>
                <a:gd name="T2" fmla="*/ 13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5" name="Freeform 3918">
              <a:extLst>
                <a:ext uri="{FF2B5EF4-FFF2-40B4-BE49-F238E27FC236}">
                  <a16:creationId xmlns:a16="http://schemas.microsoft.com/office/drawing/2014/main" id="{9C6266AD-53EE-4399-BE38-8BCFD6BEC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1271"/>
              <a:ext cx="3" cy="4"/>
            </a:xfrm>
            <a:custGeom>
              <a:avLst/>
              <a:gdLst>
                <a:gd name="T0" fmla="*/ 8 w 2"/>
                <a:gd name="T1" fmla="*/ 16 h 2"/>
                <a:gd name="T2" fmla="*/ 0 w 2"/>
                <a:gd name="T3" fmla="*/ 8 h 2"/>
                <a:gd name="T4" fmla="*/ 5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6" name="Freeform 3919">
              <a:extLst>
                <a:ext uri="{FF2B5EF4-FFF2-40B4-BE49-F238E27FC236}">
                  <a16:creationId xmlns:a16="http://schemas.microsoft.com/office/drawing/2014/main" id="{DE55F65F-25A0-4FEA-8DF4-5FDB20C5D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225"/>
              <a:ext cx="9" cy="10"/>
            </a:xfrm>
            <a:custGeom>
              <a:avLst/>
              <a:gdLst>
                <a:gd name="T0" fmla="*/ 16 w 5"/>
                <a:gd name="T1" fmla="*/ 8 h 5"/>
                <a:gd name="T2" fmla="*/ 13 w 5"/>
                <a:gd name="T3" fmla="*/ 32 h 5"/>
                <a:gd name="T4" fmla="*/ 13 w 5"/>
                <a:gd name="T5" fmla="*/ 0 h 5"/>
                <a:gd name="T6" fmla="*/ 13 w 5"/>
                <a:gd name="T7" fmla="*/ 4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1"/>
                  </a:moveTo>
                  <a:cubicBezTo>
                    <a:pt x="2" y="2"/>
                    <a:pt x="1" y="3"/>
                    <a:pt x="2" y="4"/>
                  </a:cubicBezTo>
                  <a:cubicBezTo>
                    <a:pt x="5" y="3"/>
                    <a:pt x="5" y="2"/>
                    <a:pt x="2" y="0"/>
                  </a:cubicBezTo>
                  <a:cubicBezTo>
                    <a:pt x="0" y="1"/>
                    <a:pt x="0" y="3"/>
                    <a:pt x="2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7" name="Freeform 3920">
              <a:extLst>
                <a:ext uri="{FF2B5EF4-FFF2-40B4-BE49-F238E27FC236}">
                  <a16:creationId xmlns:a16="http://schemas.microsoft.com/office/drawing/2014/main" id="{7F1793E2-31BF-4377-A4E9-432790D6C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257"/>
              <a:ext cx="2" cy="6"/>
            </a:xfrm>
            <a:custGeom>
              <a:avLst/>
              <a:gdLst>
                <a:gd name="T0" fmla="*/ 0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8" name="Freeform 3921">
              <a:extLst>
                <a:ext uri="{FF2B5EF4-FFF2-40B4-BE49-F238E27FC236}">
                  <a16:creationId xmlns:a16="http://schemas.microsoft.com/office/drawing/2014/main" id="{614B2B25-6A32-4146-A550-724882FA0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359"/>
              <a:ext cx="7" cy="12"/>
            </a:xfrm>
            <a:custGeom>
              <a:avLst/>
              <a:gdLst>
                <a:gd name="T0" fmla="*/ 12 w 4"/>
                <a:gd name="T1" fmla="*/ 24 h 6"/>
                <a:gd name="T2" fmla="*/ 0 w 4"/>
                <a:gd name="T3" fmla="*/ 48 h 6"/>
                <a:gd name="T4" fmla="*/ 16 w 4"/>
                <a:gd name="T5" fmla="*/ 0 h 6"/>
                <a:gd name="T6" fmla="*/ 12 w 4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2" y="3"/>
                  </a:moveTo>
                  <a:cubicBezTo>
                    <a:pt x="1" y="4"/>
                    <a:pt x="0" y="4"/>
                    <a:pt x="0" y="6"/>
                  </a:cubicBezTo>
                  <a:cubicBezTo>
                    <a:pt x="3" y="5"/>
                    <a:pt x="4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99" name="Freeform 3922">
              <a:extLst>
                <a:ext uri="{FF2B5EF4-FFF2-40B4-BE49-F238E27FC236}">
                  <a16:creationId xmlns:a16="http://schemas.microsoft.com/office/drawing/2014/main" id="{911CD027-140C-4750-8210-A54FDC1D5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658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0" name="Freeform 3923">
              <a:extLst>
                <a:ext uri="{FF2B5EF4-FFF2-40B4-BE49-F238E27FC236}">
                  <a16:creationId xmlns:a16="http://schemas.microsoft.com/office/drawing/2014/main" id="{EABDC8C4-AF75-4917-89B0-92C917F5B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1837"/>
              <a:ext cx="4" cy="3"/>
            </a:xfrm>
            <a:custGeom>
              <a:avLst/>
              <a:gdLst>
                <a:gd name="T0" fmla="*/ 0 w 2"/>
                <a:gd name="T1" fmla="*/ 8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1" name="Freeform 3924">
              <a:extLst>
                <a:ext uri="{FF2B5EF4-FFF2-40B4-BE49-F238E27FC236}">
                  <a16:creationId xmlns:a16="http://schemas.microsoft.com/office/drawing/2014/main" id="{4AF9A026-DDE7-4640-8581-6125272E6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929"/>
              <a:ext cx="1" cy="4"/>
            </a:xfrm>
            <a:custGeom>
              <a:avLst/>
              <a:gdLst>
                <a:gd name="T0" fmla="*/ 0 w 1"/>
                <a:gd name="T1" fmla="*/ 16 h 2"/>
                <a:gd name="T2" fmla="*/ 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2" name="Freeform 3925">
              <a:extLst>
                <a:ext uri="{FF2B5EF4-FFF2-40B4-BE49-F238E27FC236}">
                  <a16:creationId xmlns:a16="http://schemas.microsoft.com/office/drawing/2014/main" id="{8541A075-3819-481C-88E8-2CD89F7E4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558"/>
              <a:ext cx="3" cy="4"/>
            </a:xfrm>
            <a:custGeom>
              <a:avLst/>
              <a:gdLst>
                <a:gd name="T0" fmla="*/ 0 w 2"/>
                <a:gd name="T1" fmla="*/ 16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3" name="Freeform 3926">
              <a:extLst>
                <a:ext uri="{FF2B5EF4-FFF2-40B4-BE49-F238E27FC236}">
                  <a16:creationId xmlns:a16="http://schemas.microsoft.com/office/drawing/2014/main" id="{6214FE83-FE80-4676-9D7F-D566A2D37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948"/>
              <a:ext cx="9" cy="4"/>
            </a:xfrm>
            <a:custGeom>
              <a:avLst/>
              <a:gdLst>
                <a:gd name="T0" fmla="*/ 13 w 5"/>
                <a:gd name="T1" fmla="*/ 16 h 2"/>
                <a:gd name="T2" fmla="*/ 16 w 5"/>
                <a:gd name="T3" fmla="*/ 0 h 2"/>
                <a:gd name="T4" fmla="*/ 29 w 5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">
                  <a:moveTo>
                    <a:pt x="2" y="2"/>
                  </a:moveTo>
                  <a:cubicBezTo>
                    <a:pt x="3" y="1"/>
                    <a:pt x="3" y="1"/>
                    <a:pt x="3" y="0"/>
                  </a:cubicBezTo>
                  <a:cubicBezTo>
                    <a:pt x="0" y="0"/>
                    <a:pt x="2" y="2"/>
                    <a:pt x="5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4" name="Freeform 3927">
              <a:extLst>
                <a:ext uri="{FF2B5EF4-FFF2-40B4-BE49-F238E27FC236}">
                  <a16:creationId xmlns:a16="http://schemas.microsoft.com/office/drawing/2014/main" id="{B31C9C19-9B39-4B1A-8D32-4CFC7CEC1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1569"/>
              <a:ext cx="3" cy="8"/>
            </a:xfrm>
            <a:custGeom>
              <a:avLst/>
              <a:gdLst>
                <a:gd name="T0" fmla="*/ 0 w 2"/>
                <a:gd name="T1" fmla="*/ 16 h 4"/>
                <a:gd name="T2" fmla="*/ 5 w 2"/>
                <a:gd name="T3" fmla="*/ 0 h 4"/>
                <a:gd name="T4" fmla="*/ 5 w 2"/>
                <a:gd name="T5" fmla="*/ 32 h 4"/>
                <a:gd name="T6" fmla="*/ 5 w 2"/>
                <a:gd name="T7" fmla="*/ 24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5" name="Freeform 3928">
              <a:extLst>
                <a:ext uri="{FF2B5EF4-FFF2-40B4-BE49-F238E27FC236}">
                  <a16:creationId xmlns:a16="http://schemas.microsoft.com/office/drawing/2014/main" id="{90EB7513-5643-4C9B-95E5-3C972AB50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475"/>
              <a:ext cx="7" cy="6"/>
            </a:xfrm>
            <a:custGeom>
              <a:avLst/>
              <a:gdLst>
                <a:gd name="T0" fmla="*/ 0 w 4"/>
                <a:gd name="T1" fmla="*/ 8 h 3"/>
                <a:gd name="T2" fmla="*/ 7 w 4"/>
                <a:gd name="T3" fmla="*/ 24 h 3"/>
                <a:gd name="T4" fmla="*/ 21 w 4"/>
                <a:gd name="T5" fmla="*/ 16 h 3"/>
                <a:gd name="T6" fmla="*/ 7 w 4"/>
                <a:gd name="T7" fmla="*/ 24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3" y="3"/>
                    <a:pt x="4" y="2"/>
                  </a:cubicBezTo>
                  <a:cubicBezTo>
                    <a:pt x="2" y="0"/>
                    <a:pt x="2" y="1"/>
                    <a:pt x="1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6" name="Freeform 3929">
              <a:extLst>
                <a:ext uri="{FF2B5EF4-FFF2-40B4-BE49-F238E27FC236}">
                  <a16:creationId xmlns:a16="http://schemas.microsoft.com/office/drawing/2014/main" id="{C7A87391-9FBD-46FA-9AAC-AEC103592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473"/>
              <a:ext cx="4" cy="4"/>
            </a:xfrm>
            <a:custGeom>
              <a:avLst/>
              <a:gdLst>
                <a:gd name="T0" fmla="*/ 0 w 2"/>
                <a:gd name="T1" fmla="*/ 16 h 2"/>
                <a:gd name="T2" fmla="*/ 0 w 2"/>
                <a:gd name="T3" fmla="*/ 0 h 2"/>
                <a:gd name="T4" fmla="*/ 0 w 2"/>
                <a:gd name="T5" fmla="*/ 16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1"/>
                    <a:pt x="0" y="1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7" name="Freeform 3930">
              <a:extLst>
                <a:ext uri="{FF2B5EF4-FFF2-40B4-BE49-F238E27FC236}">
                  <a16:creationId xmlns:a16="http://schemas.microsoft.com/office/drawing/2014/main" id="{18CC907B-E489-450E-B81E-E54DAEA50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348"/>
              <a:ext cx="2" cy="4"/>
            </a:xfrm>
            <a:custGeom>
              <a:avLst/>
              <a:gdLst>
                <a:gd name="T0" fmla="*/ 8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1"/>
                    <a:pt x="1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8" name="Freeform 3931">
              <a:extLst>
                <a:ext uri="{FF2B5EF4-FFF2-40B4-BE49-F238E27FC236}">
                  <a16:creationId xmlns:a16="http://schemas.microsoft.com/office/drawing/2014/main" id="{4A775AA7-CB2A-45F3-AC71-49CAC57E5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1709"/>
              <a:ext cx="10" cy="10"/>
            </a:xfrm>
            <a:custGeom>
              <a:avLst/>
              <a:gdLst>
                <a:gd name="T0" fmla="*/ 16 w 5"/>
                <a:gd name="T1" fmla="*/ 24 h 5"/>
                <a:gd name="T2" fmla="*/ 8 w 5"/>
                <a:gd name="T3" fmla="*/ 16 h 5"/>
                <a:gd name="T4" fmla="*/ 8 w 5"/>
                <a:gd name="T5" fmla="*/ 40 h 5"/>
                <a:gd name="T6" fmla="*/ 0 w 5"/>
                <a:gd name="T7" fmla="*/ 2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cubicBezTo>
                    <a:pt x="2" y="3"/>
                    <a:pt x="1" y="3"/>
                    <a:pt x="1" y="2"/>
                  </a:cubicBezTo>
                  <a:cubicBezTo>
                    <a:pt x="5" y="0"/>
                    <a:pt x="4" y="4"/>
                    <a:pt x="1" y="5"/>
                  </a:cubicBezTo>
                  <a:cubicBezTo>
                    <a:pt x="0" y="4"/>
                    <a:pt x="0" y="4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09" name="Freeform 3932">
              <a:extLst>
                <a:ext uri="{FF2B5EF4-FFF2-40B4-BE49-F238E27FC236}">
                  <a16:creationId xmlns:a16="http://schemas.microsoft.com/office/drawing/2014/main" id="{3006C34B-1F2F-46FB-92D5-410A8EF59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752"/>
              <a:ext cx="11" cy="10"/>
            </a:xfrm>
            <a:custGeom>
              <a:avLst/>
              <a:gdLst>
                <a:gd name="T0" fmla="*/ 20 w 6"/>
                <a:gd name="T1" fmla="*/ 0 h 5"/>
                <a:gd name="T2" fmla="*/ 20 w 6"/>
                <a:gd name="T3" fmla="*/ 40 h 5"/>
                <a:gd name="T4" fmla="*/ 13 w 6"/>
                <a:gd name="T5" fmla="*/ 0 h 5"/>
                <a:gd name="T6" fmla="*/ 7 w 6"/>
                <a:gd name="T7" fmla="*/ 32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0" y="0"/>
                    <a:pt x="0" y="5"/>
                    <a:pt x="3" y="5"/>
                  </a:cubicBezTo>
                  <a:cubicBezTo>
                    <a:pt x="6" y="4"/>
                    <a:pt x="4" y="0"/>
                    <a:pt x="2" y="0"/>
                  </a:cubicBezTo>
                  <a:cubicBezTo>
                    <a:pt x="1" y="1"/>
                    <a:pt x="1" y="2"/>
                    <a:pt x="1" y="4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0" name="Freeform 3933">
              <a:extLst>
                <a:ext uri="{FF2B5EF4-FFF2-40B4-BE49-F238E27FC236}">
                  <a16:creationId xmlns:a16="http://schemas.microsoft.com/office/drawing/2014/main" id="{69916708-69BA-419E-BF9C-37C4B81BA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1797"/>
              <a:ext cx="6" cy="8"/>
            </a:xfrm>
            <a:custGeom>
              <a:avLst/>
              <a:gdLst>
                <a:gd name="T0" fmla="*/ 0 w 3"/>
                <a:gd name="T1" fmla="*/ 0 h 4"/>
                <a:gd name="T2" fmla="*/ 0 w 3"/>
                <a:gd name="T3" fmla="*/ 32 h 4"/>
                <a:gd name="T4" fmla="*/ 16 w 3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2"/>
                    <a:pt x="2" y="2"/>
                    <a:pt x="2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1" name="Freeform 3934">
              <a:extLst>
                <a:ext uri="{FF2B5EF4-FFF2-40B4-BE49-F238E27FC236}">
                  <a16:creationId xmlns:a16="http://schemas.microsoft.com/office/drawing/2014/main" id="{00A91475-C2D6-454D-AD42-E87B833F0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697"/>
              <a:ext cx="9" cy="18"/>
            </a:xfrm>
            <a:custGeom>
              <a:avLst/>
              <a:gdLst>
                <a:gd name="T0" fmla="*/ 16 w 5"/>
                <a:gd name="T1" fmla="*/ 56 h 9"/>
                <a:gd name="T2" fmla="*/ 13 w 5"/>
                <a:gd name="T3" fmla="*/ 0 h 9"/>
                <a:gd name="T4" fmla="*/ 16 w 5"/>
                <a:gd name="T5" fmla="*/ 7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3" y="7"/>
                  </a:moveTo>
                  <a:cubicBezTo>
                    <a:pt x="0" y="7"/>
                    <a:pt x="0" y="0"/>
                    <a:pt x="2" y="0"/>
                  </a:cubicBezTo>
                  <a:cubicBezTo>
                    <a:pt x="5" y="1"/>
                    <a:pt x="4" y="7"/>
                    <a:pt x="3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2" name="Freeform 3935">
              <a:extLst>
                <a:ext uri="{FF2B5EF4-FFF2-40B4-BE49-F238E27FC236}">
                  <a16:creationId xmlns:a16="http://schemas.microsoft.com/office/drawing/2014/main" id="{B6634C16-17AA-4F52-8B76-0FEF1669E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736"/>
              <a:ext cx="17" cy="22"/>
            </a:xfrm>
            <a:custGeom>
              <a:avLst/>
              <a:gdLst>
                <a:gd name="T0" fmla="*/ 21 w 9"/>
                <a:gd name="T1" fmla="*/ 48 h 11"/>
                <a:gd name="T2" fmla="*/ 60 w 9"/>
                <a:gd name="T3" fmla="*/ 40 h 11"/>
                <a:gd name="T4" fmla="*/ 0 w 9"/>
                <a:gd name="T5" fmla="*/ 72 h 11"/>
                <a:gd name="T6" fmla="*/ 15 w 9"/>
                <a:gd name="T7" fmla="*/ 7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3" y="6"/>
                  </a:moveTo>
                  <a:cubicBezTo>
                    <a:pt x="0" y="11"/>
                    <a:pt x="9" y="9"/>
                    <a:pt x="9" y="5"/>
                  </a:cubicBezTo>
                  <a:cubicBezTo>
                    <a:pt x="8" y="0"/>
                    <a:pt x="0" y="5"/>
                    <a:pt x="0" y="9"/>
                  </a:cubicBezTo>
                  <a:cubicBezTo>
                    <a:pt x="1" y="9"/>
                    <a:pt x="1" y="9"/>
                    <a:pt x="2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3" name="Freeform 3936">
              <a:extLst>
                <a:ext uri="{FF2B5EF4-FFF2-40B4-BE49-F238E27FC236}">
                  <a16:creationId xmlns:a16="http://schemas.microsoft.com/office/drawing/2014/main" id="{B779CF4B-CFEA-4DAF-9D0C-79AF71E2A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1805"/>
              <a:ext cx="9" cy="18"/>
            </a:xfrm>
            <a:custGeom>
              <a:avLst/>
              <a:gdLst>
                <a:gd name="T0" fmla="*/ 29 w 5"/>
                <a:gd name="T1" fmla="*/ 24 h 9"/>
                <a:gd name="T2" fmla="*/ 7 w 5"/>
                <a:gd name="T3" fmla="*/ 56 h 9"/>
                <a:gd name="T4" fmla="*/ 29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5" y="3"/>
                  </a:moveTo>
                  <a:cubicBezTo>
                    <a:pt x="2" y="2"/>
                    <a:pt x="0" y="5"/>
                    <a:pt x="1" y="7"/>
                  </a:cubicBezTo>
                  <a:cubicBezTo>
                    <a:pt x="4" y="9"/>
                    <a:pt x="5" y="3"/>
                    <a:pt x="5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4" name="Freeform 3937">
              <a:extLst>
                <a:ext uri="{FF2B5EF4-FFF2-40B4-BE49-F238E27FC236}">
                  <a16:creationId xmlns:a16="http://schemas.microsoft.com/office/drawing/2014/main" id="{B6C644F5-A8B4-4176-ADB1-89B369BA8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734"/>
              <a:ext cx="29" cy="26"/>
            </a:xfrm>
            <a:custGeom>
              <a:avLst/>
              <a:gdLst>
                <a:gd name="T0" fmla="*/ 29 w 16"/>
                <a:gd name="T1" fmla="*/ 40 h 13"/>
                <a:gd name="T2" fmla="*/ 24 w 16"/>
                <a:gd name="T3" fmla="*/ 104 h 13"/>
                <a:gd name="T4" fmla="*/ 29 w 16"/>
                <a:gd name="T5" fmla="*/ 24 h 13"/>
                <a:gd name="T6" fmla="*/ 60 w 16"/>
                <a:gd name="T7" fmla="*/ 40 h 13"/>
                <a:gd name="T8" fmla="*/ 96 w 1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3">
                  <a:moveTo>
                    <a:pt x="5" y="5"/>
                  </a:moveTo>
                  <a:cubicBezTo>
                    <a:pt x="2" y="5"/>
                    <a:pt x="0" y="12"/>
                    <a:pt x="4" y="13"/>
                  </a:cubicBezTo>
                  <a:cubicBezTo>
                    <a:pt x="9" y="13"/>
                    <a:pt x="6" y="5"/>
                    <a:pt x="5" y="3"/>
                  </a:cubicBezTo>
                  <a:cubicBezTo>
                    <a:pt x="7" y="1"/>
                    <a:pt x="8" y="5"/>
                    <a:pt x="10" y="5"/>
                  </a:cubicBezTo>
                  <a:cubicBezTo>
                    <a:pt x="13" y="6"/>
                    <a:pt x="16" y="3"/>
                    <a:pt x="16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5" name="Freeform 3938">
              <a:extLst>
                <a:ext uri="{FF2B5EF4-FFF2-40B4-BE49-F238E27FC236}">
                  <a16:creationId xmlns:a16="http://schemas.microsoft.com/office/drawing/2014/main" id="{16DF4023-9E41-43DF-80BD-228334BAC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774"/>
              <a:ext cx="5" cy="4"/>
            </a:xfrm>
            <a:custGeom>
              <a:avLst/>
              <a:gdLst>
                <a:gd name="T0" fmla="*/ 0 w 3"/>
                <a:gd name="T1" fmla="*/ 8 h 2"/>
                <a:gd name="T2" fmla="*/ 13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6" name="Freeform 3939">
              <a:extLst>
                <a:ext uri="{FF2B5EF4-FFF2-40B4-BE49-F238E27FC236}">
                  <a16:creationId xmlns:a16="http://schemas.microsoft.com/office/drawing/2014/main" id="{795826CB-86A8-464B-9FE9-6A76F069A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780"/>
              <a:ext cx="15" cy="17"/>
            </a:xfrm>
            <a:custGeom>
              <a:avLst/>
              <a:gdLst>
                <a:gd name="T0" fmla="*/ 39 w 8"/>
                <a:gd name="T1" fmla="*/ 40 h 9"/>
                <a:gd name="T2" fmla="*/ 28 w 8"/>
                <a:gd name="T3" fmla="*/ 53 h 9"/>
                <a:gd name="T4" fmla="*/ 39 w 8"/>
                <a:gd name="T5" fmla="*/ 21 h 9"/>
                <a:gd name="T6" fmla="*/ 15 w 8"/>
                <a:gd name="T7" fmla="*/ 6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cubicBezTo>
                    <a:pt x="4" y="6"/>
                    <a:pt x="4" y="7"/>
                    <a:pt x="4" y="8"/>
                  </a:cubicBezTo>
                  <a:cubicBezTo>
                    <a:pt x="7" y="8"/>
                    <a:pt x="8" y="4"/>
                    <a:pt x="6" y="3"/>
                  </a:cubicBezTo>
                  <a:cubicBezTo>
                    <a:pt x="2" y="0"/>
                    <a:pt x="0" y="6"/>
                    <a:pt x="2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7" name="Freeform 3940">
              <a:extLst>
                <a:ext uri="{FF2B5EF4-FFF2-40B4-BE49-F238E27FC236}">
                  <a16:creationId xmlns:a16="http://schemas.microsoft.com/office/drawing/2014/main" id="{5ECD3A39-84DB-4DCC-9995-739161FA0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662"/>
              <a:ext cx="17" cy="12"/>
            </a:xfrm>
            <a:custGeom>
              <a:avLst/>
              <a:gdLst>
                <a:gd name="T0" fmla="*/ 28 w 9"/>
                <a:gd name="T1" fmla="*/ 8 h 6"/>
                <a:gd name="T2" fmla="*/ 32 w 9"/>
                <a:gd name="T3" fmla="*/ 48 h 6"/>
                <a:gd name="T4" fmla="*/ 47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4" y="1"/>
                  </a:moveTo>
                  <a:cubicBezTo>
                    <a:pt x="0" y="2"/>
                    <a:pt x="2" y="6"/>
                    <a:pt x="5" y="6"/>
                  </a:cubicBezTo>
                  <a:cubicBezTo>
                    <a:pt x="8" y="5"/>
                    <a:pt x="9" y="2"/>
                    <a:pt x="7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8" name="Freeform 3941">
              <a:extLst>
                <a:ext uri="{FF2B5EF4-FFF2-40B4-BE49-F238E27FC236}">
                  <a16:creationId xmlns:a16="http://schemas.microsoft.com/office/drawing/2014/main" id="{BBBBA889-2003-49F0-A2AD-EABCABC7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516"/>
              <a:ext cx="17" cy="14"/>
            </a:xfrm>
            <a:custGeom>
              <a:avLst/>
              <a:gdLst>
                <a:gd name="T0" fmla="*/ 15 w 9"/>
                <a:gd name="T1" fmla="*/ 40 h 7"/>
                <a:gd name="T2" fmla="*/ 21 w 9"/>
                <a:gd name="T3" fmla="*/ 48 h 7"/>
                <a:gd name="T4" fmla="*/ 28 w 9"/>
                <a:gd name="T5" fmla="*/ 8 h 7"/>
                <a:gd name="T6" fmla="*/ 32 w 9"/>
                <a:gd name="T7" fmla="*/ 5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2" y="5"/>
                  </a:moveTo>
                  <a:cubicBezTo>
                    <a:pt x="3" y="5"/>
                    <a:pt x="3" y="6"/>
                    <a:pt x="3" y="6"/>
                  </a:cubicBezTo>
                  <a:cubicBezTo>
                    <a:pt x="0" y="5"/>
                    <a:pt x="0" y="1"/>
                    <a:pt x="4" y="1"/>
                  </a:cubicBezTo>
                  <a:cubicBezTo>
                    <a:pt x="9" y="0"/>
                    <a:pt x="8" y="5"/>
                    <a:pt x="5" y="7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19" name="Freeform 3942">
              <a:extLst>
                <a:ext uri="{FF2B5EF4-FFF2-40B4-BE49-F238E27FC236}">
                  <a16:creationId xmlns:a16="http://schemas.microsoft.com/office/drawing/2014/main" id="{56B14978-3F1F-44CA-B8FD-2A22D0316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569"/>
              <a:ext cx="15" cy="20"/>
            </a:xfrm>
            <a:custGeom>
              <a:avLst/>
              <a:gdLst>
                <a:gd name="T0" fmla="*/ 32 w 8"/>
                <a:gd name="T1" fmla="*/ 32 h 10"/>
                <a:gd name="T2" fmla="*/ 21 w 8"/>
                <a:gd name="T3" fmla="*/ 24 h 10"/>
                <a:gd name="T4" fmla="*/ 32 w 8"/>
                <a:gd name="T5" fmla="*/ 56 h 10"/>
                <a:gd name="T6" fmla="*/ 39 w 8"/>
                <a:gd name="T7" fmla="*/ 0 h 10"/>
                <a:gd name="T8" fmla="*/ 32 w 8"/>
                <a:gd name="T9" fmla="*/ 16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0">
                  <a:moveTo>
                    <a:pt x="5" y="4"/>
                  </a:moveTo>
                  <a:cubicBezTo>
                    <a:pt x="5" y="4"/>
                    <a:pt x="4" y="3"/>
                    <a:pt x="3" y="3"/>
                  </a:cubicBezTo>
                  <a:cubicBezTo>
                    <a:pt x="0" y="4"/>
                    <a:pt x="1" y="10"/>
                    <a:pt x="5" y="7"/>
                  </a:cubicBezTo>
                  <a:cubicBezTo>
                    <a:pt x="8" y="6"/>
                    <a:pt x="8" y="1"/>
                    <a:pt x="6" y="0"/>
                  </a:cubicBezTo>
                  <a:cubicBezTo>
                    <a:pt x="5" y="0"/>
                    <a:pt x="5" y="1"/>
                    <a:pt x="5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0" name="Freeform 3943">
              <a:extLst>
                <a:ext uri="{FF2B5EF4-FFF2-40B4-BE49-F238E27FC236}">
                  <a16:creationId xmlns:a16="http://schemas.microsoft.com/office/drawing/2014/main" id="{951E1077-1CC3-4ADF-9895-AF584A786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615"/>
              <a:ext cx="17" cy="11"/>
            </a:xfrm>
            <a:custGeom>
              <a:avLst/>
              <a:gdLst>
                <a:gd name="T0" fmla="*/ 8 w 9"/>
                <a:gd name="T1" fmla="*/ 24 h 6"/>
                <a:gd name="T2" fmla="*/ 0 w 9"/>
                <a:gd name="T3" fmla="*/ 13 h 6"/>
                <a:gd name="T4" fmla="*/ 32 w 9"/>
                <a:gd name="T5" fmla="*/ 7 h 6"/>
                <a:gd name="T6" fmla="*/ 47 w 9"/>
                <a:gd name="T7" fmla="*/ 37 h 6"/>
                <a:gd name="T8" fmla="*/ 60 w 9"/>
                <a:gd name="T9" fmla="*/ 3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1" y="4"/>
                  </a:moveTo>
                  <a:cubicBezTo>
                    <a:pt x="1" y="3"/>
                    <a:pt x="1" y="2"/>
                    <a:pt x="0" y="2"/>
                  </a:cubicBezTo>
                  <a:cubicBezTo>
                    <a:pt x="1" y="1"/>
                    <a:pt x="4" y="0"/>
                    <a:pt x="5" y="1"/>
                  </a:cubicBezTo>
                  <a:cubicBezTo>
                    <a:pt x="8" y="2"/>
                    <a:pt x="7" y="4"/>
                    <a:pt x="7" y="6"/>
                  </a:cubicBezTo>
                  <a:cubicBezTo>
                    <a:pt x="8" y="6"/>
                    <a:pt x="9" y="5"/>
                    <a:pt x="9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1" name="Freeform 3944">
              <a:extLst>
                <a:ext uri="{FF2B5EF4-FFF2-40B4-BE49-F238E27FC236}">
                  <a16:creationId xmlns:a16="http://schemas.microsoft.com/office/drawing/2014/main" id="{87967A12-B370-43E1-8794-2CF5F32A9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642"/>
              <a:ext cx="7" cy="6"/>
            </a:xfrm>
            <a:custGeom>
              <a:avLst/>
              <a:gdLst>
                <a:gd name="T0" fmla="*/ 7 w 4"/>
                <a:gd name="T1" fmla="*/ 0 h 3"/>
                <a:gd name="T2" fmla="*/ 21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3"/>
                    <a:pt x="4" y="3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2" name="Freeform 3945">
              <a:extLst>
                <a:ext uri="{FF2B5EF4-FFF2-40B4-BE49-F238E27FC236}">
                  <a16:creationId xmlns:a16="http://schemas.microsoft.com/office/drawing/2014/main" id="{F3080285-6248-4F25-A39D-0D9BDF16E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817"/>
              <a:ext cx="26" cy="25"/>
            </a:xfrm>
            <a:custGeom>
              <a:avLst/>
              <a:gdLst>
                <a:gd name="T0" fmla="*/ 65 w 14"/>
                <a:gd name="T1" fmla="*/ 56 h 13"/>
                <a:gd name="T2" fmla="*/ 37 w 14"/>
                <a:gd name="T3" fmla="*/ 85 h 13"/>
                <a:gd name="T4" fmla="*/ 24 w 14"/>
                <a:gd name="T5" fmla="*/ 6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0" y="8"/>
                  </a:moveTo>
                  <a:cubicBezTo>
                    <a:pt x="4" y="4"/>
                    <a:pt x="0" y="12"/>
                    <a:pt x="6" y="12"/>
                  </a:cubicBezTo>
                  <a:cubicBezTo>
                    <a:pt x="14" y="13"/>
                    <a:pt x="7" y="0"/>
                    <a:pt x="4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3" name="Freeform 3946">
              <a:extLst>
                <a:ext uri="{FF2B5EF4-FFF2-40B4-BE49-F238E27FC236}">
                  <a16:creationId xmlns:a16="http://schemas.microsoft.com/office/drawing/2014/main" id="{8777CDD3-3C5D-4012-A971-DD915681A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1856"/>
              <a:ext cx="13" cy="16"/>
            </a:xfrm>
            <a:custGeom>
              <a:avLst/>
              <a:gdLst>
                <a:gd name="T0" fmla="*/ 24 w 7"/>
                <a:gd name="T1" fmla="*/ 16 h 8"/>
                <a:gd name="T2" fmla="*/ 7 w 7"/>
                <a:gd name="T3" fmla="*/ 56 h 8"/>
                <a:gd name="T4" fmla="*/ 45 w 7"/>
                <a:gd name="T5" fmla="*/ 32 h 8"/>
                <a:gd name="T6" fmla="*/ 20 w 7"/>
                <a:gd name="T7" fmla="*/ 3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2"/>
                  </a:moveTo>
                  <a:cubicBezTo>
                    <a:pt x="3" y="0"/>
                    <a:pt x="0" y="5"/>
                    <a:pt x="1" y="7"/>
                  </a:cubicBezTo>
                  <a:cubicBezTo>
                    <a:pt x="2" y="8"/>
                    <a:pt x="7" y="6"/>
                    <a:pt x="7" y="4"/>
                  </a:cubicBezTo>
                  <a:cubicBezTo>
                    <a:pt x="7" y="1"/>
                    <a:pt x="3" y="1"/>
                    <a:pt x="3" y="4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4" name="Freeform 3947">
              <a:extLst>
                <a:ext uri="{FF2B5EF4-FFF2-40B4-BE49-F238E27FC236}">
                  <a16:creationId xmlns:a16="http://schemas.microsoft.com/office/drawing/2014/main" id="{DDE3C692-00C1-4910-ACF8-D38F61D27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958"/>
              <a:ext cx="30" cy="16"/>
            </a:xfrm>
            <a:custGeom>
              <a:avLst/>
              <a:gdLst>
                <a:gd name="T0" fmla="*/ 45 w 16"/>
                <a:gd name="T1" fmla="*/ 16 h 8"/>
                <a:gd name="T2" fmla="*/ 32 w 16"/>
                <a:gd name="T3" fmla="*/ 0 h 8"/>
                <a:gd name="T4" fmla="*/ 68 w 16"/>
                <a:gd name="T5" fmla="*/ 0 h 8"/>
                <a:gd name="T6" fmla="*/ 60 w 16"/>
                <a:gd name="T7" fmla="*/ 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7" y="2"/>
                  </a:moveTo>
                  <a:cubicBezTo>
                    <a:pt x="7" y="1"/>
                    <a:pt x="6" y="1"/>
                    <a:pt x="5" y="0"/>
                  </a:cubicBezTo>
                  <a:cubicBezTo>
                    <a:pt x="0" y="8"/>
                    <a:pt x="16" y="3"/>
                    <a:pt x="10" y="0"/>
                  </a:cubicBezTo>
                  <a:cubicBezTo>
                    <a:pt x="9" y="0"/>
                    <a:pt x="9" y="1"/>
                    <a:pt x="9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5" name="Freeform 3948">
              <a:extLst>
                <a:ext uri="{FF2B5EF4-FFF2-40B4-BE49-F238E27FC236}">
                  <a16:creationId xmlns:a16="http://schemas.microsoft.com/office/drawing/2014/main" id="{38C85032-C160-401F-A576-DB42F46E1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1992"/>
              <a:ext cx="22" cy="31"/>
            </a:xfrm>
            <a:custGeom>
              <a:avLst/>
              <a:gdLst>
                <a:gd name="T0" fmla="*/ 57 w 12"/>
                <a:gd name="T1" fmla="*/ 87 h 16"/>
                <a:gd name="T2" fmla="*/ 73 w 12"/>
                <a:gd name="T3" fmla="*/ 64 h 16"/>
                <a:gd name="T4" fmla="*/ 37 w 12"/>
                <a:gd name="T5" fmla="*/ 109 h 16"/>
                <a:gd name="T6" fmla="*/ 57 w 12"/>
                <a:gd name="T7" fmla="*/ 4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6">
                  <a:moveTo>
                    <a:pt x="9" y="12"/>
                  </a:moveTo>
                  <a:cubicBezTo>
                    <a:pt x="0" y="11"/>
                    <a:pt x="11" y="0"/>
                    <a:pt x="12" y="9"/>
                  </a:cubicBezTo>
                  <a:cubicBezTo>
                    <a:pt x="12" y="11"/>
                    <a:pt x="8" y="16"/>
                    <a:pt x="6" y="15"/>
                  </a:cubicBezTo>
                  <a:cubicBezTo>
                    <a:pt x="3" y="13"/>
                    <a:pt x="8" y="8"/>
                    <a:pt x="9" y="6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6" name="Freeform 3949">
              <a:extLst>
                <a:ext uri="{FF2B5EF4-FFF2-40B4-BE49-F238E27FC236}">
                  <a16:creationId xmlns:a16="http://schemas.microsoft.com/office/drawing/2014/main" id="{1D5AF3BF-868A-4BDB-93FD-263C87725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039"/>
              <a:ext cx="10" cy="8"/>
            </a:xfrm>
            <a:custGeom>
              <a:avLst/>
              <a:gdLst>
                <a:gd name="T0" fmla="*/ 8 w 5"/>
                <a:gd name="T1" fmla="*/ 0 h 4"/>
                <a:gd name="T2" fmla="*/ 40 w 5"/>
                <a:gd name="T3" fmla="*/ 8 h 4"/>
                <a:gd name="T4" fmla="*/ 32 w 5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4"/>
                    <a:pt x="5" y="4"/>
                    <a:pt x="5" y="1"/>
                  </a:cubicBezTo>
                  <a:cubicBezTo>
                    <a:pt x="4" y="0"/>
                    <a:pt x="4" y="1"/>
                    <a:pt x="4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7" name="Freeform 3950">
              <a:extLst>
                <a:ext uri="{FF2B5EF4-FFF2-40B4-BE49-F238E27FC236}">
                  <a16:creationId xmlns:a16="http://schemas.microsoft.com/office/drawing/2014/main" id="{E208C8E5-463A-4861-AA63-D6D0569AA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2019"/>
              <a:ext cx="18" cy="16"/>
            </a:xfrm>
            <a:custGeom>
              <a:avLst/>
              <a:gdLst>
                <a:gd name="T0" fmla="*/ 29 w 10"/>
                <a:gd name="T1" fmla="*/ 0 h 8"/>
                <a:gd name="T2" fmla="*/ 16 w 10"/>
                <a:gd name="T3" fmla="*/ 48 h 8"/>
                <a:gd name="T4" fmla="*/ 36 w 10"/>
                <a:gd name="T5" fmla="*/ 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cubicBezTo>
                    <a:pt x="2" y="0"/>
                    <a:pt x="0" y="5"/>
                    <a:pt x="3" y="6"/>
                  </a:cubicBezTo>
                  <a:cubicBezTo>
                    <a:pt x="6" y="8"/>
                    <a:pt x="10" y="2"/>
                    <a:pt x="6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8" name="Freeform 3951">
              <a:extLst>
                <a:ext uri="{FF2B5EF4-FFF2-40B4-BE49-F238E27FC236}">
                  <a16:creationId xmlns:a16="http://schemas.microsoft.com/office/drawing/2014/main" id="{87ADEFBB-33A0-404C-8426-EEAF70135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946"/>
              <a:ext cx="20" cy="14"/>
            </a:xfrm>
            <a:custGeom>
              <a:avLst/>
              <a:gdLst>
                <a:gd name="T0" fmla="*/ 65 w 11"/>
                <a:gd name="T1" fmla="*/ 56 h 7"/>
                <a:gd name="T2" fmla="*/ 44 w 11"/>
                <a:gd name="T3" fmla="*/ 32 h 7"/>
                <a:gd name="T4" fmla="*/ 36 w 11"/>
                <a:gd name="T5" fmla="*/ 56 h 7"/>
                <a:gd name="T6" fmla="*/ 49 w 11"/>
                <a:gd name="T7" fmla="*/ 32 h 7"/>
                <a:gd name="T8" fmla="*/ 0 w 11"/>
                <a:gd name="T9" fmla="*/ 48 h 7"/>
                <a:gd name="T10" fmla="*/ 16 w 11"/>
                <a:gd name="T11" fmla="*/ 56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7">
                  <a:moveTo>
                    <a:pt x="11" y="7"/>
                  </a:moveTo>
                  <a:cubicBezTo>
                    <a:pt x="10" y="6"/>
                    <a:pt x="8" y="4"/>
                    <a:pt x="7" y="4"/>
                  </a:cubicBezTo>
                  <a:cubicBezTo>
                    <a:pt x="4" y="4"/>
                    <a:pt x="3" y="7"/>
                    <a:pt x="6" y="7"/>
                  </a:cubicBezTo>
                  <a:cubicBezTo>
                    <a:pt x="8" y="7"/>
                    <a:pt x="9" y="5"/>
                    <a:pt x="8" y="4"/>
                  </a:cubicBezTo>
                  <a:cubicBezTo>
                    <a:pt x="6" y="0"/>
                    <a:pt x="0" y="3"/>
                    <a:pt x="0" y="6"/>
                  </a:cubicBezTo>
                  <a:cubicBezTo>
                    <a:pt x="0" y="7"/>
                    <a:pt x="2" y="7"/>
                    <a:pt x="3" y="7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29" name="Freeform 3952">
              <a:extLst>
                <a:ext uri="{FF2B5EF4-FFF2-40B4-BE49-F238E27FC236}">
                  <a16:creationId xmlns:a16="http://schemas.microsoft.com/office/drawing/2014/main" id="{CD0B9CA0-98FD-47AD-8C83-0D26DBB3A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917"/>
              <a:ext cx="12" cy="8"/>
            </a:xfrm>
            <a:custGeom>
              <a:avLst/>
              <a:gdLst>
                <a:gd name="T0" fmla="*/ 8 w 6"/>
                <a:gd name="T1" fmla="*/ 8 h 4"/>
                <a:gd name="T2" fmla="*/ 0 w 6"/>
                <a:gd name="T3" fmla="*/ 32 h 4"/>
                <a:gd name="T4" fmla="*/ 48 w 6"/>
                <a:gd name="T5" fmla="*/ 8 h 4"/>
                <a:gd name="T6" fmla="*/ 32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4"/>
                    <a:pt x="6" y="3"/>
                    <a:pt x="6" y="1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0" name="Freeform 3953">
              <a:extLst>
                <a:ext uri="{FF2B5EF4-FFF2-40B4-BE49-F238E27FC236}">
                  <a16:creationId xmlns:a16="http://schemas.microsoft.com/office/drawing/2014/main" id="{2D812011-469C-4C3C-B6E6-9AC684D4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852"/>
              <a:ext cx="17" cy="22"/>
            </a:xfrm>
            <a:custGeom>
              <a:avLst/>
              <a:gdLst>
                <a:gd name="T0" fmla="*/ 32 w 9"/>
                <a:gd name="T1" fmla="*/ 56 h 11"/>
                <a:gd name="T2" fmla="*/ 28 w 9"/>
                <a:gd name="T3" fmla="*/ 88 h 11"/>
                <a:gd name="T4" fmla="*/ 21 w 9"/>
                <a:gd name="T5" fmla="*/ 0 h 11"/>
                <a:gd name="T6" fmla="*/ 0 w 9"/>
                <a:gd name="T7" fmla="*/ 48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5" y="7"/>
                  </a:moveTo>
                  <a:cubicBezTo>
                    <a:pt x="3" y="8"/>
                    <a:pt x="3" y="9"/>
                    <a:pt x="4" y="11"/>
                  </a:cubicBezTo>
                  <a:cubicBezTo>
                    <a:pt x="9" y="10"/>
                    <a:pt x="6" y="1"/>
                    <a:pt x="3" y="0"/>
                  </a:cubicBezTo>
                  <a:cubicBezTo>
                    <a:pt x="0" y="1"/>
                    <a:pt x="0" y="4"/>
                    <a:pt x="0" y="6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1" name="Freeform 3954">
              <a:extLst>
                <a:ext uri="{FF2B5EF4-FFF2-40B4-BE49-F238E27FC236}">
                  <a16:creationId xmlns:a16="http://schemas.microsoft.com/office/drawing/2014/main" id="{E76C15BF-C51D-4451-B2AA-DEADDCAD2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707"/>
              <a:ext cx="2" cy="6"/>
            </a:xfrm>
            <a:custGeom>
              <a:avLst/>
              <a:gdLst>
                <a:gd name="T0" fmla="*/ 0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2" name="Freeform 3955">
              <a:extLst>
                <a:ext uri="{FF2B5EF4-FFF2-40B4-BE49-F238E27FC236}">
                  <a16:creationId xmlns:a16="http://schemas.microsoft.com/office/drawing/2014/main" id="{8D03A42D-FA60-4147-9167-72AA343A7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626"/>
              <a:ext cx="17" cy="26"/>
            </a:xfrm>
            <a:custGeom>
              <a:avLst/>
              <a:gdLst>
                <a:gd name="T0" fmla="*/ 28 w 9"/>
                <a:gd name="T1" fmla="*/ 64 h 13"/>
                <a:gd name="T2" fmla="*/ 28 w 9"/>
                <a:gd name="T3" fmla="*/ 8 h 13"/>
                <a:gd name="T4" fmla="*/ 8 w 9"/>
                <a:gd name="T5" fmla="*/ 7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4" y="8"/>
                  </a:moveTo>
                  <a:cubicBezTo>
                    <a:pt x="0" y="12"/>
                    <a:pt x="0" y="2"/>
                    <a:pt x="4" y="1"/>
                  </a:cubicBezTo>
                  <a:cubicBezTo>
                    <a:pt x="9" y="0"/>
                    <a:pt x="6" y="13"/>
                    <a:pt x="1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3" name="Freeform 3956">
              <a:extLst>
                <a:ext uri="{FF2B5EF4-FFF2-40B4-BE49-F238E27FC236}">
                  <a16:creationId xmlns:a16="http://schemas.microsoft.com/office/drawing/2014/main" id="{AD021908-E580-4513-A9B0-E9501EF1F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520"/>
              <a:ext cx="21" cy="20"/>
            </a:xfrm>
            <a:custGeom>
              <a:avLst/>
              <a:gdLst>
                <a:gd name="T0" fmla="*/ 21 w 11"/>
                <a:gd name="T1" fmla="*/ 40 h 10"/>
                <a:gd name="T2" fmla="*/ 61 w 11"/>
                <a:gd name="T3" fmla="*/ 48 h 10"/>
                <a:gd name="T4" fmla="*/ 55 w 11"/>
                <a:gd name="T5" fmla="*/ 8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3" y="5"/>
                  </a:moveTo>
                  <a:cubicBezTo>
                    <a:pt x="4" y="8"/>
                    <a:pt x="9" y="9"/>
                    <a:pt x="9" y="6"/>
                  </a:cubicBezTo>
                  <a:cubicBezTo>
                    <a:pt x="11" y="0"/>
                    <a:pt x="0" y="8"/>
                    <a:pt x="8" y="1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4" name="Freeform 3957">
              <a:extLst>
                <a:ext uri="{FF2B5EF4-FFF2-40B4-BE49-F238E27FC236}">
                  <a16:creationId xmlns:a16="http://schemas.microsoft.com/office/drawing/2014/main" id="{13CC79B7-75EB-4962-8766-5E1A1642D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473"/>
              <a:ext cx="22" cy="22"/>
            </a:xfrm>
            <a:custGeom>
              <a:avLst/>
              <a:gdLst>
                <a:gd name="T0" fmla="*/ 24 w 12"/>
                <a:gd name="T1" fmla="*/ 64 h 11"/>
                <a:gd name="T2" fmla="*/ 44 w 12"/>
                <a:gd name="T3" fmla="*/ 16 h 11"/>
                <a:gd name="T4" fmla="*/ 13 w 12"/>
                <a:gd name="T5" fmla="*/ 6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4" y="8"/>
                  </a:moveTo>
                  <a:cubicBezTo>
                    <a:pt x="0" y="7"/>
                    <a:pt x="4" y="0"/>
                    <a:pt x="7" y="2"/>
                  </a:cubicBezTo>
                  <a:cubicBezTo>
                    <a:pt x="12" y="5"/>
                    <a:pt x="6" y="11"/>
                    <a:pt x="2" y="8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5" name="Freeform 3958">
              <a:extLst>
                <a:ext uri="{FF2B5EF4-FFF2-40B4-BE49-F238E27FC236}">
                  <a16:creationId xmlns:a16="http://schemas.microsoft.com/office/drawing/2014/main" id="{43EC2B3E-D8BB-41C3-9061-58F026FE3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1475"/>
              <a:ext cx="24" cy="30"/>
            </a:xfrm>
            <a:custGeom>
              <a:avLst/>
              <a:gdLst>
                <a:gd name="T0" fmla="*/ 57 w 13"/>
                <a:gd name="T1" fmla="*/ 48 h 15"/>
                <a:gd name="T2" fmla="*/ 44 w 13"/>
                <a:gd name="T3" fmla="*/ 96 h 15"/>
                <a:gd name="T4" fmla="*/ 57 w 13"/>
                <a:gd name="T5" fmla="*/ 24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9" y="6"/>
                  </a:moveTo>
                  <a:cubicBezTo>
                    <a:pt x="7" y="0"/>
                    <a:pt x="0" y="10"/>
                    <a:pt x="7" y="12"/>
                  </a:cubicBezTo>
                  <a:cubicBezTo>
                    <a:pt x="12" y="15"/>
                    <a:pt x="13" y="4"/>
                    <a:pt x="9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6" name="Freeform 3959">
              <a:extLst>
                <a:ext uri="{FF2B5EF4-FFF2-40B4-BE49-F238E27FC236}">
                  <a16:creationId xmlns:a16="http://schemas.microsoft.com/office/drawing/2014/main" id="{21A9D556-5832-4279-8E0F-98BBE3409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1393"/>
              <a:ext cx="11" cy="14"/>
            </a:xfrm>
            <a:custGeom>
              <a:avLst/>
              <a:gdLst>
                <a:gd name="T0" fmla="*/ 20 w 6"/>
                <a:gd name="T1" fmla="*/ 40 h 7"/>
                <a:gd name="T2" fmla="*/ 0 w 6"/>
                <a:gd name="T3" fmla="*/ 40 h 7"/>
                <a:gd name="T4" fmla="*/ 0 w 6"/>
                <a:gd name="T5" fmla="*/ 4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5"/>
                  </a:moveTo>
                  <a:cubicBezTo>
                    <a:pt x="2" y="5"/>
                    <a:pt x="1" y="5"/>
                    <a:pt x="0" y="5"/>
                  </a:cubicBezTo>
                  <a:cubicBezTo>
                    <a:pt x="2" y="0"/>
                    <a:pt x="6" y="7"/>
                    <a:pt x="0" y="6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7" name="Freeform 3960">
              <a:extLst>
                <a:ext uri="{FF2B5EF4-FFF2-40B4-BE49-F238E27FC236}">
                  <a16:creationId xmlns:a16="http://schemas.microsoft.com/office/drawing/2014/main" id="{0912BADC-6052-46FA-8951-D242700E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1434"/>
              <a:ext cx="17" cy="18"/>
            </a:xfrm>
            <a:custGeom>
              <a:avLst/>
              <a:gdLst>
                <a:gd name="T0" fmla="*/ 21 w 9"/>
                <a:gd name="T1" fmla="*/ 24 h 9"/>
                <a:gd name="T2" fmla="*/ 32 w 9"/>
                <a:gd name="T3" fmla="*/ 64 h 9"/>
                <a:gd name="T4" fmla="*/ 21 w 9"/>
                <a:gd name="T5" fmla="*/ 3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3" y="3"/>
                  </a:moveTo>
                  <a:cubicBezTo>
                    <a:pt x="0" y="5"/>
                    <a:pt x="1" y="9"/>
                    <a:pt x="5" y="8"/>
                  </a:cubicBezTo>
                  <a:cubicBezTo>
                    <a:pt x="9" y="6"/>
                    <a:pt x="4" y="0"/>
                    <a:pt x="3" y="4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8" name="Freeform 3961">
              <a:extLst>
                <a:ext uri="{FF2B5EF4-FFF2-40B4-BE49-F238E27FC236}">
                  <a16:creationId xmlns:a16="http://schemas.microsoft.com/office/drawing/2014/main" id="{0FF8D73D-72D5-4AAA-8332-6218960A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444"/>
              <a:ext cx="7" cy="10"/>
            </a:xfrm>
            <a:custGeom>
              <a:avLst/>
              <a:gdLst>
                <a:gd name="T0" fmla="*/ 21 w 4"/>
                <a:gd name="T1" fmla="*/ 24 h 5"/>
                <a:gd name="T2" fmla="*/ 16 w 4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1" y="5"/>
                    <a:pt x="0" y="0"/>
                    <a:pt x="3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39" name="Freeform 3962">
              <a:extLst>
                <a:ext uri="{FF2B5EF4-FFF2-40B4-BE49-F238E27FC236}">
                  <a16:creationId xmlns:a16="http://schemas.microsoft.com/office/drawing/2014/main" id="{95F73164-6220-4462-B3D8-DFB1DF737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1381"/>
              <a:ext cx="3" cy="8"/>
            </a:xfrm>
            <a:custGeom>
              <a:avLst/>
              <a:gdLst>
                <a:gd name="T0" fmla="*/ 8 w 2"/>
                <a:gd name="T1" fmla="*/ 32 h 4"/>
                <a:gd name="T2" fmla="*/ 5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0" y="3"/>
                    <a:pt x="0" y="2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0" name="Freeform 3963">
              <a:extLst>
                <a:ext uri="{FF2B5EF4-FFF2-40B4-BE49-F238E27FC236}">
                  <a16:creationId xmlns:a16="http://schemas.microsoft.com/office/drawing/2014/main" id="{5603A442-0BE1-451F-A013-1B9A92956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414"/>
              <a:ext cx="7" cy="2"/>
            </a:xfrm>
            <a:custGeom>
              <a:avLst/>
              <a:gdLst>
                <a:gd name="T0" fmla="*/ 7 w 4"/>
                <a:gd name="T1" fmla="*/ 0 h 1"/>
                <a:gd name="T2" fmla="*/ 7 w 4"/>
                <a:gd name="T3" fmla="*/ 8 h 1"/>
                <a:gd name="T4" fmla="*/ 21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1" name="Freeform 3964">
              <a:extLst>
                <a:ext uri="{FF2B5EF4-FFF2-40B4-BE49-F238E27FC236}">
                  <a16:creationId xmlns:a16="http://schemas.microsoft.com/office/drawing/2014/main" id="{9110FFBA-B5B2-4C77-82FF-BA9126153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426"/>
              <a:ext cx="5" cy="10"/>
            </a:xfrm>
            <a:custGeom>
              <a:avLst/>
              <a:gdLst>
                <a:gd name="T0" fmla="*/ 13 w 3"/>
                <a:gd name="T1" fmla="*/ 0 h 5"/>
                <a:gd name="T2" fmla="*/ 13 w 3"/>
                <a:gd name="T3" fmla="*/ 2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0" y="0"/>
                    <a:pt x="0" y="5"/>
                    <a:pt x="3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2" name="Freeform 3965">
              <a:extLst>
                <a:ext uri="{FF2B5EF4-FFF2-40B4-BE49-F238E27FC236}">
                  <a16:creationId xmlns:a16="http://schemas.microsoft.com/office/drawing/2014/main" id="{5A55AD5C-95E7-4684-98A8-EBF2CDBDA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1424"/>
              <a:ext cx="14" cy="4"/>
            </a:xfrm>
            <a:custGeom>
              <a:avLst/>
              <a:gdLst>
                <a:gd name="T0" fmla="*/ 44 w 8"/>
                <a:gd name="T1" fmla="*/ 8 h 2"/>
                <a:gd name="T2" fmla="*/ 0 w 8"/>
                <a:gd name="T3" fmla="*/ 16 h 2"/>
                <a:gd name="T4" fmla="*/ 7 w 8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5" y="0"/>
                    <a:pt x="4" y="1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3" name="Freeform 3966">
              <a:extLst>
                <a:ext uri="{FF2B5EF4-FFF2-40B4-BE49-F238E27FC236}">
                  <a16:creationId xmlns:a16="http://schemas.microsoft.com/office/drawing/2014/main" id="{C374F2D8-B9D4-4167-B739-D78C9A1CE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375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4" name="Freeform 3967">
              <a:extLst>
                <a:ext uri="{FF2B5EF4-FFF2-40B4-BE49-F238E27FC236}">
                  <a16:creationId xmlns:a16="http://schemas.microsoft.com/office/drawing/2014/main" id="{FDA7C27D-A4E2-4976-9052-B2533802B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" y="1340"/>
              <a:ext cx="8" cy="6"/>
            </a:xfrm>
            <a:custGeom>
              <a:avLst/>
              <a:gdLst>
                <a:gd name="T0" fmla="*/ 16 w 4"/>
                <a:gd name="T1" fmla="*/ 24 h 3"/>
                <a:gd name="T2" fmla="*/ 0 w 4"/>
                <a:gd name="T3" fmla="*/ 16 h 3"/>
                <a:gd name="T4" fmla="*/ 32 w 4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1" y="3"/>
                    <a:pt x="0" y="3"/>
                    <a:pt x="0" y="2"/>
                  </a:cubicBez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5" name="Freeform 3968">
              <a:extLst>
                <a:ext uri="{FF2B5EF4-FFF2-40B4-BE49-F238E27FC236}">
                  <a16:creationId xmlns:a16="http://schemas.microsoft.com/office/drawing/2014/main" id="{F685A49D-418A-41F7-9028-17898D7E8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0" y="1353"/>
              <a:ext cx="5" cy="2"/>
            </a:xfrm>
            <a:custGeom>
              <a:avLst/>
              <a:gdLst>
                <a:gd name="T0" fmla="*/ 5 w 3"/>
                <a:gd name="T1" fmla="*/ 8 h 1"/>
                <a:gd name="T2" fmla="*/ 5 w 3"/>
                <a:gd name="T3" fmla="*/ 8 h 1"/>
                <a:gd name="T4" fmla="*/ 13 w 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6" name="Freeform 3969">
              <a:extLst>
                <a:ext uri="{FF2B5EF4-FFF2-40B4-BE49-F238E27FC236}">
                  <a16:creationId xmlns:a16="http://schemas.microsoft.com/office/drawing/2014/main" id="{B6E09B43-5E2C-4CA7-A3E2-5CBE6E630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1320"/>
              <a:ext cx="3" cy="6"/>
            </a:xfrm>
            <a:custGeom>
              <a:avLst/>
              <a:gdLst>
                <a:gd name="T0" fmla="*/ 5 w 2"/>
                <a:gd name="T1" fmla="*/ 0 h 3"/>
                <a:gd name="T2" fmla="*/ 8 w 2"/>
                <a:gd name="T3" fmla="*/ 24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2"/>
                    <a:pt x="0" y="3"/>
                    <a:pt x="2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7" name="Freeform 3970">
              <a:extLst>
                <a:ext uri="{FF2B5EF4-FFF2-40B4-BE49-F238E27FC236}">
                  <a16:creationId xmlns:a16="http://schemas.microsoft.com/office/drawing/2014/main" id="{9728651F-B97A-495D-BF4B-F141C26F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275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8" name="Freeform 3971">
              <a:extLst>
                <a:ext uri="{FF2B5EF4-FFF2-40B4-BE49-F238E27FC236}">
                  <a16:creationId xmlns:a16="http://schemas.microsoft.com/office/drawing/2014/main" id="{1B5D1370-80E0-404B-9DAD-5C1306157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1230"/>
              <a:ext cx="18" cy="12"/>
            </a:xfrm>
            <a:custGeom>
              <a:avLst/>
              <a:gdLst>
                <a:gd name="T0" fmla="*/ 13 w 10"/>
                <a:gd name="T1" fmla="*/ 8 h 6"/>
                <a:gd name="T2" fmla="*/ 0 w 10"/>
                <a:gd name="T3" fmla="*/ 16 h 6"/>
                <a:gd name="T4" fmla="*/ 36 w 10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2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2" y="6"/>
                    <a:pt x="10" y="2"/>
                    <a:pt x="6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49" name="Freeform 3972">
              <a:extLst>
                <a:ext uri="{FF2B5EF4-FFF2-40B4-BE49-F238E27FC236}">
                  <a16:creationId xmlns:a16="http://schemas.microsoft.com/office/drawing/2014/main" id="{8CBD8596-2BDD-4030-A684-BE85D98A7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1218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0" name="Freeform 3973">
              <a:extLst>
                <a:ext uri="{FF2B5EF4-FFF2-40B4-BE49-F238E27FC236}">
                  <a16:creationId xmlns:a16="http://schemas.microsoft.com/office/drawing/2014/main" id="{6C64DD86-FA5F-4E44-9C9E-7C1989CEC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1265"/>
              <a:ext cx="4" cy="4"/>
            </a:xfrm>
            <a:custGeom>
              <a:avLst/>
              <a:gdLst>
                <a:gd name="T0" fmla="*/ 16 w 2"/>
                <a:gd name="T1" fmla="*/ 16 h 2"/>
                <a:gd name="T2" fmla="*/ 8 w 2"/>
                <a:gd name="T3" fmla="*/ 0 h 2"/>
                <a:gd name="T4" fmla="*/ 16 w 2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1" name="Freeform 3974">
              <a:extLst>
                <a:ext uri="{FF2B5EF4-FFF2-40B4-BE49-F238E27FC236}">
                  <a16:creationId xmlns:a16="http://schemas.microsoft.com/office/drawing/2014/main" id="{4D8D2185-8A83-4D11-BEEE-B8DA0466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" y="1220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2" name="Freeform 3975">
              <a:extLst>
                <a:ext uri="{FF2B5EF4-FFF2-40B4-BE49-F238E27FC236}">
                  <a16:creationId xmlns:a16="http://schemas.microsoft.com/office/drawing/2014/main" id="{6285DD5D-D06B-4822-8E09-485347427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4" y="1269"/>
              <a:ext cx="1" cy="4"/>
            </a:xfrm>
            <a:custGeom>
              <a:avLst/>
              <a:gdLst>
                <a:gd name="T0" fmla="*/ 0 w 1"/>
                <a:gd name="T1" fmla="*/ 16 h 2"/>
                <a:gd name="T2" fmla="*/ 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3" name="Freeform 3976">
              <a:extLst>
                <a:ext uri="{FF2B5EF4-FFF2-40B4-BE49-F238E27FC236}">
                  <a16:creationId xmlns:a16="http://schemas.microsoft.com/office/drawing/2014/main" id="{B97C4EE4-AC2F-4684-8624-F363CC70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1" y="1293"/>
              <a:ext cx="5" cy="9"/>
            </a:xfrm>
            <a:custGeom>
              <a:avLst/>
              <a:gdLst>
                <a:gd name="T0" fmla="*/ 13 w 3"/>
                <a:gd name="T1" fmla="*/ 29 h 5"/>
                <a:gd name="T2" fmla="*/ 8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1" y="4"/>
                    <a:pt x="0" y="2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4" name="Freeform 3977">
              <a:extLst>
                <a:ext uri="{FF2B5EF4-FFF2-40B4-BE49-F238E27FC236}">
                  <a16:creationId xmlns:a16="http://schemas.microsoft.com/office/drawing/2014/main" id="{8556C991-6E37-4B85-AEDE-E3C30080C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458"/>
              <a:ext cx="10" cy="9"/>
            </a:xfrm>
            <a:custGeom>
              <a:avLst/>
              <a:gdLst>
                <a:gd name="T0" fmla="*/ 24 w 5"/>
                <a:gd name="T1" fmla="*/ 23 h 5"/>
                <a:gd name="T2" fmla="*/ 32 w 5"/>
                <a:gd name="T3" fmla="*/ 0 h 5"/>
                <a:gd name="T4" fmla="*/ 32 w 5"/>
                <a:gd name="T5" fmla="*/ 23 h 5"/>
                <a:gd name="T6" fmla="*/ 8 w 5"/>
                <a:gd name="T7" fmla="*/ 7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3" y="4"/>
                  </a:moveTo>
                  <a:cubicBezTo>
                    <a:pt x="1" y="1"/>
                    <a:pt x="0" y="0"/>
                    <a:pt x="4" y="0"/>
                  </a:cubicBezTo>
                  <a:cubicBezTo>
                    <a:pt x="5" y="2"/>
                    <a:pt x="5" y="2"/>
                    <a:pt x="4" y="4"/>
                  </a:cubicBezTo>
                  <a:cubicBezTo>
                    <a:pt x="1" y="5"/>
                    <a:pt x="2" y="3"/>
                    <a:pt x="1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5" name="Freeform 3978">
              <a:extLst>
                <a:ext uri="{FF2B5EF4-FFF2-40B4-BE49-F238E27FC236}">
                  <a16:creationId xmlns:a16="http://schemas.microsoft.com/office/drawing/2014/main" id="{ABB7D9C7-23E2-4EBC-B7FF-5105BAAD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410"/>
              <a:ext cx="4" cy="2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0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6" name="Freeform 3979">
              <a:extLst>
                <a:ext uri="{FF2B5EF4-FFF2-40B4-BE49-F238E27FC236}">
                  <a16:creationId xmlns:a16="http://schemas.microsoft.com/office/drawing/2014/main" id="{45BEE60C-454C-446E-ADB1-266D33B9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405"/>
              <a:ext cx="5" cy="7"/>
            </a:xfrm>
            <a:custGeom>
              <a:avLst/>
              <a:gdLst>
                <a:gd name="T0" fmla="*/ 0 w 3"/>
                <a:gd name="T1" fmla="*/ 12 h 4"/>
                <a:gd name="T2" fmla="*/ 5 w 3"/>
                <a:gd name="T3" fmla="*/ 0 h 4"/>
                <a:gd name="T4" fmla="*/ 8 w 3"/>
                <a:gd name="T5" fmla="*/ 21 h 4"/>
                <a:gd name="T6" fmla="*/ 0 w 3"/>
                <a:gd name="T7" fmla="*/ 1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1" y="1"/>
                    <a:pt x="1" y="0"/>
                  </a:cubicBezTo>
                  <a:cubicBezTo>
                    <a:pt x="3" y="2"/>
                    <a:pt x="2" y="2"/>
                    <a:pt x="2" y="4"/>
                  </a:cubicBezTo>
                  <a:cubicBezTo>
                    <a:pt x="1" y="4"/>
                    <a:pt x="1" y="4"/>
                    <a:pt x="0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7" name="Freeform 3980">
              <a:extLst>
                <a:ext uri="{FF2B5EF4-FFF2-40B4-BE49-F238E27FC236}">
                  <a16:creationId xmlns:a16="http://schemas.microsoft.com/office/drawing/2014/main" id="{FD3612D6-6079-4CE0-B334-85ECAC142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153"/>
              <a:ext cx="24" cy="25"/>
            </a:xfrm>
            <a:custGeom>
              <a:avLst/>
              <a:gdLst>
                <a:gd name="T0" fmla="*/ 20 w 13"/>
                <a:gd name="T1" fmla="*/ 71 h 13"/>
                <a:gd name="T2" fmla="*/ 24 w 13"/>
                <a:gd name="T3" fmla="*/ 92 h 13"/>
                <a:gd name="T4" fmla="*/ 7 w 13"/>
                <a:gd name="T5" fmla="*/ 63 h 13"/>
                <a:gd name="T6" fmla="*/ 24 w 13"/>
                <a:gd name="T7" fmla="*/ 6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3" y="10"/>
                  </a:moveTo>
                  <a:cubicBezTo>
                    <a:pt x="3" y="12"/>
                    <a:pt x="3" y="13"/>
                    <a:pt x="4" y="13"/>
                  </a:cubicBezTo>
                  <a:cubicBezTo>
                    <a:pt x="13" y="6"/>
                    <a:pt x="0" y="0"/>
                    <a:pt x="1" y="9"/>
                  </a:cubicBezTo>
                  <a:cubicBezTo>
                    <a:pt x="2" y="9"/>
                    <a:pt x="3" y="9"/>
                    <a:pt x="4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8" name="Freeform 3981">
              <a:extLst>
                <a:ext uri="{FF2B5EF4-FFF2-40B4-BE49-F238E27FC236}">
                  <a16:creationId xmlns:a16="http://schemas.microsoft.com/office/drawing/2014/main" id="{E8FD0C9B-54A4-4FB3-9BF7-948F6E4F2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196"/>
              <a:ext cx="15" cy="16"/>
            </a:xfrm>
            <a:custGeom>
              <a:avLst/>
              <a:gdLst>
                <a:gd name="T0" fmla="*/ 45 w 8"/>
                <a:gd name="T1" fmla="*/ 24 h 8"/>
                <a:gd name="T2" fmla="*/ 0 w 8"/>
                <a:gd name="T3" fmla="*/ 56 h 8"/>
                <a:gd name="T4" fmla="*/ 53 w 8"/>
                <a:gd name="T5" fmla="*/ 24 h 8"/>
                <a:gd name="T6" fmla="*/ 21 w 8"/>
                <a:gd name="T7" fmla="*/ 3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8">
                  <a:moveTo>
                    <a:pt x="7" y="3"/>
                  </a:moveTo>
                  <a:cubicBezTo>
                    <a:pt x="3" y="1"/>
                    <a:pt x="1" y="3"/>
                    <a:pt x="0" y="7"/>
                  </a:cubicBezTo>
                  <a:cubicBezTo>
                    <a:pt x="4" y="8"/>
                    <a:pt x="7" y="6"/>
                    <a:pt x="8" y="3"/>
                  </a:cubicBezTo>
                  <a:cubicBezTo>
                    <a:pt x="6" y="0"/>
                    <a:pt x="5" y="2"/>
                    <a:pt x="3" y="4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59" name="Freeform 3982">
              <a:extLst>
                <a:ext uri="{FF2B5EF4-FFF2-40B4-BE49-F238E27FC236}">
                  <a16:creationId xmlns:a16="http://schemas.microsoft.com/office/drawing/2014/main" id="{A77650C6-C972-4205-B1FE-3D63CD899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233"/>
              <a:ext cx="4" cy="12"/>
            </a:xfrm>
            <a:custGeom>
              <a:avLst/>
              <a:gdLst>
                <a:gd name="T0" fmla="*/ 16 w 2"/>
                <a:gd name="T1" fmla="*/ 48 h 6"/>
                <a:gd name="T2" fmla="*/ 16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0" name="Freeform 3983">
              <a:extLst>
                <a:ext uri="{FF2B5EF4-FFF2-40B4-BE49-F238E27FC236}">
                  <a16:creationId xmlns:a16="http://schemas.microsoft.com/office/drawing/2014/main" id="{5C52024A-328C-4663-B521-6F43E6909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302"/>
              <a:ext cx="35" cy="21"/>
            </a:xfrm>
            <a:custGeom>
              <a:avLst/>
              <a:gdLst>
                <a:gd name="T0" fmla="*/ 68 w 19"/>
                <a:gd name="T1" fmla="*/ 15 h 11"/>
                <a:gd name="T2" fmla="*/ 96 w 1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11" y="2"/>
                  </a:moveTo>
                  <a:cubicBezTo>
                    <a:pt x="0" y="7"/>
                    <a:pt x="19" y="11"/>
                    <a:pt x="15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1" name="Freeform 3984">
              <a:extLst>
                <a:ext uri="{FF2B5EF4-FFF2-40B4-BE49-F238E27FC236}">
                  <a16:creationId xmlns:a16="http://schemas.microsoft.com/office/drawing/2014/main" id="{DD18A607-1119-49AE-ACCA-13B8918AD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286"/>
              <a:ext cx="2" cy="8"/>
            </a:xfrm>
            <a:custGeom>
              <a:avLst/>
              <a:gdLst>
                <a:gd name="T0" fmla="*/ 8 w 1"/>
                <a:gd name="T1" fmla="*/ 32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0" y="2"/>
                    <a:pt x="0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2" name="Freeform 3985">
              <a:extLst>
                <a:ext uri="{FF2B5EF4-FFF2-40B4-BE49-F238E27FC236}">
                  <a16:creationId xmlns:a16="http://schemas.microsoft.com/office/drawing/2014/main" id="{FA0B291C-81DD-47FC-A53E-8C0792637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139"/>
              <a:ext cx="7" cy="8"/>
            </a:xfrm>
            <a:custGeom>
              <a:avLst/>
              <a:gdLst>
                <a:gd name="T0" fmla="*/ 21 w 4"/>
                <a:gd name="T1" fmla="*/ 16 h 4"/>
                <a:gd name="T2" fmla="*/ 7 w 4"/>
                <a:gd name="T3" fmla="*/ 8 h 4"/>
                <a:gd name="T4" fmla="*/ 7 w 4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3" y="1"/>
                    <a:pt x="3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3" name="Freeform 3986">
              <a:extLst>
                <a:ext uri="{FF2B5EF4-FFF2-40B4-BE49-F238E27FC236}">
                  <a16:creationId xmlns:a16="http://schemas.microsoft.com/office/drawing/2014/main" id="{BE73BB91-FB7E-4363-9AA1-F99135590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1546"/>
              <a:ext cx="2" cy="6"/>
            </a:xfrm>
            <a:custGeom>
              <a:avLst/>
              <a:gdLst>
                <a:gd name="T0" fmla="*/ 0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4" name="Freeform 3987">
              <a:extLst>
                <a:ext uri="{FF2B5EF4-FFF2-40B4-BE49-F238E27FC236}">
                  <a16:creationId xmlns:a16="http://schemas.microsoft.com/office/drawing/2014/main" id="{B533EE5A-1296-4D06-A997-7A1A39125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0" y="1399"/>
              <a:ext cx="5" cy="8"/>
            </a:xfrm>
            <a:custGeom>
              <a:avLst/>
              <a:gdLst>
                <a:gd name="T0" fmla="*/ 0 w 3"/>
                <a:gd name="T1" fmla="*/ 32 h 4"/>
                <a:gd name="T2" fmla="*/ 13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1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5" name="Freeform 3988">
              <a:extLst>
                <a:ext uri="{FF2B5EF4-FFF2-40B4-BE49-F238E27FC236}">
                  <a16:creationId xmlns:a16="http://schemas.microsoft.com/office/drawing/2014/main" id="{607B511D-376B-4650-9224-EF07FC5DB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573"/>
              <a:ext cx="17" cy="24"/>
            </a:xfrm>
            <a:custGeom>
              <a:avLst/>
              <a:gdLst>
                <a:gd name="T0" fmla="*/ 28 w 9"/>
                <a:gd name="T1" fmla="*/ 56 h 12"/>
                <a:gd name="T2" fmla="*/ 32 w 9"/>
                <a:gd name="T3" fmla="*/ 0 h 12"/>
                <a:gd name="T4" fmla="*/ 15 w 9"/>
                <a:gd name="T5" fmla="*/ 56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7"/>
                  </a:moveTo>
                  <a:cubicBezTo>
                    <a:pt x="0" y="6"/>
                    <a:pt x="1" y="1"/>
                    <a:pt x="5" y="0"/>
                  </a:cubicBezTo>
                  <a:cubicBezTo>
                    <a:pt x="9" y="5"/>
                    <a:pt x="4" y="12"/>
                    <a:pt x="2" y="7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6" name="Freeform 3989">
              <a:extLst>
                <a:ext uri="{FF2B5EF4-FFF2-40B4-BE49-F238E27FC236}">
                  <a16:creationId xmlns:a16="http://schemas.microsoft.com/office/drawing/2014/main" id="{47E1A2CC-3492-448D-82E7-ADA8596EC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8" y="1599"/>
              <a:ext cx="5" cy="6"/>
            </a:xfrm>
            <a:custGeom>
              <a:avLst/>
              <a:gdLst>
                <a:gd name="T0" fmla="*/ 5 w 3"/>
                <a:gd name="T1" fmla="*/ 24 h 3"/>
                <a:gd name="T2" fmla="*/ 0 w 3"/>
                <a:gd name="T3" fmla="*/ 8 h 3"/>
                <a:gd name="T4" fmla="*/ 13 w 3"/>
                <a:gd name="T5" fmla="*/ 8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1" y="1"/>
                    <a:pt x="2" y="0"/>
                    <a:pt x="3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7" name="Freeform 3990">
              <a:extLst>
                <a:ext uri="{FF2B5EF4-FFF2-40B4-BE49-F238E27FC236}">
                  <a16:creationId xmlns:a16="http://schemas.microsoft.com/office/drawing/2014/main" id="{C7F373E5-6002-4CA4-A5E3-3F6276E03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622"/>
              <a:ext cx="12" cy="14"/>
            </a:xfrm>
            <a:custGeom>
              <a:avLst/>
              <a:gdLst>
                <a:gd name="T0" fmla="*/ 21 w 7"/>
                <a:gd name="T1" fmla="*/ 24 h 7"/>
                <a:gd name="T2" fmla="*/ 21 w 7"/>
                <a:gd name="T3" fmla="*/ 48 h 7"/>
                <a:gd name="T4" fmla="*/ 21 w 7"/>
                <a:gd name="T5" fmla="*/ 0 h 7"/>
                <a:gd name="T6" fmla="*/ 9 w 7"/>
                <a:gd name="T7" fmla="*/ 2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4" y="3"/>
                  </a:moveTo>
                  <a:cubicBezTo>
                    <a:pt x="0" y="4"/>
                    <a:pt x="3" y="7"/>
                    <a:pt x="4" y="6"/>
                  </a:cubicBezTo>
                  <a:cubicBezTo>
                    <a:pt x="6" y="4"/>
                    <a:pt x="7" y="1"/>
                    <a:pt x="4" y="0"/>
                  </a:cubicBezTo>
                  <a:cubicBezTo>
                    <a:pt x="2" y="0"/>
                    <a:pt x="2" y="1"/>
                    <a:pt x="2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8" name="Freeform 3991">
              <a:extLst>
                <a:ext uri="{FF2B5EF4-FFF2-40B4-BE49-F238E27FC236}">
                  <a16:creationId xmlns:a16="http://schemas.microsoft.com/office/drawing/2014/main" id="{0FEAEE4C-8581-411B-8C91-21D128FF9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1650"/>
              <a:ext cx="22" cy="20"/>
            </a:xfrm>
            <a:custGeom>
              <a:avLst/>
              <a:gdLst>
                <a:gd name="T0" fmla="*/ 44 w 12"/>
                <a:gd name="T1" fmla="*/ 16 h 10"/>
                <a:gd name="T2" fmla="*/ 31 w 12"/>
                <a:gd name="T3" fmla="*/ 8 h 10"/>
                <a:gd name="T4" fmla="*/ 61 w 12"/>
                <a:gd name="T5" fmla="*/ 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7" y="2"/>
                  </a:moveTo>
                  <a:cubicBezTo>
                    <a:pt x="7" y="1"/>
                    <a:pt x="6" y="0"/>
                    <a:pt x="5" y="1"/>
                  </a:cubicBezTo>
                  <a:cubicBezTo>
                    <a:pt x="0" y="9"/>
                    <a:pt x="12" y="10"/>
                    <a:pt x="10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69" name="Freeform 3992">
              <a:extLst>
                <a:ext uri="{FF2B5EF4-FFF2-40B4-BE49-F238E27FC236}">
                  <a16:creationId xmlns:a16="http://schemas.microsoft.com/office/drawing/2014/main" id="{17607ED7-9E86-4A5E-901A-172D5E21D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1611"/>
              <a:ext cx="7" cy="6"/>
            </a:xfrm>
            <a:custGeom>
              <a:avLst/>
              <a:gdLst>
                <a:gd name="T0" fmla="*/ 21 w 4"/>
                <a:gd name="T1" fmla="*/ 24 h 3"/>
                <a:gd name="T2" fmla="*/ 0 w 4"/>
                <a:gd name="T3" fmla="*/ 8 h 3"/>
                <a:gd name="T4" fmla="*/ 7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4" y="3"/>
                  </a:moveTo>
                  <a:cubicBezTo>
                    <a:pt x="2" y="3"/>
                    <a:pt x="0" y="3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0" name="Freeform 3993">
              <a:extLst>
                <a:ext uri="{FF2B5EF4-FFF2-40B4-BE49-F238E27FC236}">
                  <a16:creationId xmlns:a16="http://schemas.microsoft.com/office/drawing/2014/main" id="{7EE5559A-995E-4EC3-B97A-1036974DD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1595"/>
              <a:ext cx="21" cy="14"/>
            </a:xfrm>
            <a:custGeom>
              <a:avLst/>
              <a:gdLst>
                <a:gd name="T0" fmla="*/ 36 w 11"/>
                <a:gd name="T1" fmla="*/ 16 h 7"/>
                <a:gd name="T2" fmla="*/ 29 w 11"/>
                <a:gd name="T3" fmla="*/ 56 h 7"/>
                <a:gd name="T4" fmla="*/ 40 w 11"/>
                <a:gd name="T5" fmla="*/ 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5" y="2"/>
                  </a:moveTo>
                  <a:cubicBezTo>
                    <a:pt x="1" y="0"/>
                    <a:pt x="0" y="7"/>
                    <a:pt x="4" y="7"/>
                  </a:cubicBezTo>
                  <a:cubicBezTo>
                    <a:pt x="8" y="7"/>
                    <a:pt x="11" y="0"/>
                    <a:pt x="6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1" name="Freeform 3994">
              <a:extLst>
                <a:ext uri="{FF2B5EF4-FFF2-40B4-BE49-F238E27FC236}">
                  <a16:creationId xmlns:a16="http://schemas.microsoft.com/office/drawing/2014/main" id="{08CD5B92-2749-485D-B8DF-04A9C0A90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520"/>
              <a:ext cx="7" cy="6"/>
            </a:xfrm>
            <a:custGeom>
              <a:avLst/>
              <a:gdLst>
                <a:gd name="T0" fmla="*/ 0 w 4"/>
                <a:gd name="T1" fmla="*/ 24 h 3"/>
                <a:gd name="T2" fmla="*/ 7 w 4"/>
                <a:gd name="T3" fmla="*/ 8 h 3"/>
                <a:gd name="T4" fmla="*/ 21 w 4"/>
                <a:gd name="T5" fmla="*/ 16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0" y="2"/>
                    <a:pt x="0" y="1"/>
                    <a:pt x="1" y="1"/>
                  </a:cubicBezTo>
                  <a:cubicBezTo>
                    <a:pt x="2" y="0"/>
                    <a:pt x="3" y="1"/>
                    <a:pt x="4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2" name="Freeform 3995">
              <a:extLst>
                <a:ext uri="{FF2B5EF4-FFF2-40B4-BE49-F238E27FC236}">
                  <a16:creationId xmlns:a16="http://schemas.microsoft.com/office/drawing/2014/main" id="{2C4BD442-ECE3-4CD4-8BE6-3FEBBC4C6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1473"/>
              <a:ext cx="26" cy="24"/>
            </a:xfrm>
            <a:custGeom>
              <a:avLst/>
              <a:gdLst>
                <a:gd name="T0" fmla="*/ 13 w 14"/>
                <a:gd name="T1" fmla="*/ 56 h 12"/>
                <a:gd name="T2" fmla="*/ 13 w 14"/>
                <a:gd name="T3" fmla="*/ 80 h 12"/>
                <a:gd name="T4" fmla="*/ 20 w 14"/>
                <a:gd name="T5" fmla="*/ 7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2" y="7"/>
                  </a:moveTo>
                  <a:cubicBezTo>
                    <a:pt x="2" y="8"/>
                    <a:pt x="2" y="9"/>
                    <a:pt x="2" y="10"/>
                  </a:cubicBezTo>
                  <a:cubicBezTo>
                    <a:pt x="14" y="12"/>
                    <a:pt x="0" y="0"/>
                    <a:pt x="3" y="9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3" name="Freeform 3996">
              <a:extLst>
                <a:ext uri="{FF2B5EF4-FFF2-40B4-BE49-F238E27FC236}">
                  <a16:creationId xmlns:a16="http://schemas.microsoft.com/office/drawing/2014/main" id="{54D4090E-2109-4915-955E-F22A8B1AF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1460"/>
              <a:ext cx="16" cy="19"/>
            </a:xfrm>
            <a:custGeom>
              <a:avLst/>
              <a:gdLst>
                <a:gd name="T0" fmla="*/ 28 w 9"/>
                <a:gd name="T1" fmla="*/ 55 h 10"/>
                <a:gd name="T2" fmla="*/ 36 w 9"/>
                <a:gd name="T3" fmla="*/ 15 h 10"/>
                <a:gd name="T4" fmla="*/ 0 w 9"/>
                <a:gd name="T5" fmla="*/ 3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5" y="8"/>
                  </a:moveTo>
                  <a:cubicBezTo>
                    <a:pt x="1" y="7"/>
                    <a:pt x="3" y="0"/>
                    <a:pt x="6" y="2"/>
                  </a:cubicBezTo>
                  <a:cubicBezTo>
                    <a:pt x="9" y="5"/>
                    <a:pt x="1" y="10"/>
                    <a:pt x="0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4" name="Freeform 3997">
              <a:extLst>
                <a:ext uri="{FF2B5EF4-FFF2-40B4-BE49-F238E27FC236}">
                  <a16:creationId xmlns:a16="http://schemas.microsoft.com/office/drawing/2014/main" id="{0D88CB80-F192-4D40-A106-E0BBD2D7C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1418"/>
              <a:ext cx="8" cy="6"/>
            </a:xfrm>
            <a:custGeom>
              <a:avLst/>
              <a:gdLst>
                <a:gd name="T0" fmla="*/ 0 w 4"/>
                <a:gd name="T1" fmla="*/ 0 h 3"/>
                <a:gd name="T2" fmla="*/ 32 w 4"/>
                <a:gd name="T3" fmla="*/ 1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2"/>
                    <a:pt x="2" y="3"/>
                    <a:pt x="4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5" name="Freeform 3998">
              <a:extLst>
                <a:ext uri="{FF2B5EF4-FFF2-40B4-BE49-F238E27FC236}">
                  <a16:creationId xmlns:a16="http://schemas.microsoft.com/office/drawing/2014/main" id="{C1346258-DA28-47E2-B71C-B4EFBD5E5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" y="1352"/>
              <a:ext cx="4" cy="3"/>
            </a:xfrm>
            <a:custGeom>
              <a:avLst/>
              <a:gdLst>
                <a:gd name="T0" fmla="*/ 8 w 2"/>
                <a:gd name="T1" fmla="*/ 0 h 2"/>
                <a:gd name="T2" fmla="*/ 0 w 2"/>
                <a:gd name="T3" fmla="*/ 5 h 2"/>
                <a:gd name="T4" fmla="*/ 16 w 2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1"/>
                    <a:pt x="2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6" name="Freeform 3999">
              <a:extLst>
                <a:ext uri="{FF2B5EF4-FFF2-40B4-BE49-F238E27FC236}">
                  <a16:creationId xmlns:a16="http://schemas.microsoft.com/office/drawing/2014/main" id="{250DCC89-F488-4129-92D5-3F0FD19FC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330"/>
              <a:ext cx="2" cy="6"/>
            </a:xfrm>
            <a:custGeom>
              <a:avLst/>
              <a:gdLst>
                <a:gd name="T0" fmla="*/ 8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7" name="Freeform 4000">
              <a:extLst>
                <a:ext uri="{FF2B5EF4-FFF2-40B4-BE49-F238E27FC236}">
                  <a16:creationId xmlns:a16="http://schemas.microsoft.com/office/drawing/2014/main" id="{D9B93BBD-B72F-4C0B-AB00-50D571AD6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299"/>
              <a:ext cx="6" cy="1"/>
            </a:xfrm>
            <a:custGeom>
              <a:avLst/>
              <a:gdLst>
                <a:gd name="T0" fmla="*/ 0 w 3"/>
                <a:gd name="T1" fmla="*/ 0 h 1"/>
                <a:gd name="T2" fmla="*/ 24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8" name="Freeform 4001">
              <a:extLst>
                <a:ext uri="{FF2B5EF4-FFF2-40B4-BE49-F238E27FC236}">
                  <a16:creationId xmlns:a16="http://schemas.microsoft.com/office/drawing/2014/main" id="{357CFFD6-7027-4496-BEF8-50AE58002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" y="1355"/>
              <a:ext cx="5" cy="2"/>
            </a:xfrm>
            <a:custGeom>
              <a:avLst/>
              <a:gdLst>
                <a:gd name="T0" fmla="*/ 0 w 3"/>
                <a:gd name="T1" fmla="*/ 8 h 1"/>
                <a:gd name="T2" fmla="*/ 13 w 3"/>
                <a:gd name="T3" fmla="*/ 0 h 1"/>
                <a:gd name="T4" fmla="*/ 13 w 3"/>
                <a:gd name="T5" fmla="*/ 8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79" name="Freeform 4002">
              <a:extLst>
                <a:ext uri="{FF2B5EF4-FFF2-40B4-BE49-F238E27FC236}">
                  <a16:creationId xmlns:a16="http://schemas.microsoft.com/office/drawing/2014/main" id="{0E2E4913-F018-4845-B11C-7C6091AC5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2" y="1387"/>
              <a:ext cx="3" cy="2"/>
            </a:xfrm>
            <a:custGeom>
              <a:avLst/>
              <a:gdLst>
                <a:gd name="T0" fmla="*/ 0 w 2"/>
                <a:gd name="T1" fmla="*/ 8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0" name="Freeform 4003">
              <a:extLst>
                <a:ext uri="{FF2B5EF4-FFF2-40B4-BE49-F238E27FC236}">
                  <a16:creationId xmlns:a16="http://schemas.microsoft.com/office/drawing/2014/main" id="{B30BDBF3-6A5D-47F2-95CB-1D0379998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1391"/>
              <a:ext cx="4" cy="10"/>
            </a:xfrm>
            <a:custGeom>
              <a:avLst/>
              <a:gdLst>
                <a:gd name="T0" fmla="*/ 8 w 2"/>
                <a:gd name="T1" fmla="*/ 40 h 5"/>
                <a:gd name="T2" fmla="*/ 16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1" y="5"/>
                  </a:moveTo>
                  <a:cubicBezTo>
                    <a:pt x="0" y="3"/>
                    <a:pt x="0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1" name="Freeform 4004">
              <a:extLst>
                <a:ext uri="{FF2B5EF4-FFF2-40B4-BE49-F238E27FC236}">
                  <a16:creationId xmlns:a16="http://schemas.microsoft.com/office/drawing/2014/main" id="{E542F366-44BD-40C5-931A-BFC088B63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1463"/>
              <a:ext cx="17" cy="24"/>
            </a:xfrm>
            <a:custGeom>
              <a:avLst/>
              <a:gdLst>
                <a:gd name="T0" fmla="*/ 15 w 9"/>
                <a:gd name="T1" fmla="*/ 32 h 12"/>
                <a:gd name="T2" fmla="*/ 0 w 9"/>
                <a:gd name="T3" fmla="*/ 72 h 12"/>
                <a:gd name="T4" fmla="*/ 21 w 9"/>
                <a:gd name="T5" fmla="*/ 2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2" y="4"/>
                  </a:moveTo>
                  <a:cubicBezTo>
                    <a:pt x="1" y="5"/>
                    <a:pt x="0" y="7"/>
                    <a:pt x="0" y="9"/>
                  </a:cubicBezTo>
                  <a:cubicBezTo>
                    <a:pt x="7" y="12"/>
                    <a:pt x="9" y="0"/>
                    <a:pt x="3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2" name="Freeform 4005">
              <a:extLst>
                <a:ext uri="{FF2B5EF4-FFF2-40B4-BE49-F238E27FC236}">
                  <a16:creationId xmlns:a16="http://schemas.microsoft.com/office/drawing/2014/main" id="{EC429F6F-C563-4D8F-9434-4725F073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1461"/>
              <a:ext cx="2" cy="4"/>
            </a:xfrm>
            <a:custGeom>
              <a:avLst/>
              <a:gdLst>
                <a:gd name="T0" fmla="*/ 8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3" name="Freeform 4006">
              <a:extLst>
                <a:ext uri="{FF2B5EF4-FFF2-40B4-BE49-F238E27FC236}">
                  <a16:creationId xmlns:a16="http://schemas.microsoft.com/office/drawing/2014/main" id="{91FA8AF3-5A86-406B-8E82-3F49E7571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1465"/>
              <a:ext cx="7" cy="12"/>
            </a:xfrm>
            <a:custGeom>
              <a:avLst/>
              <a:gdLst>
                <a:gd name="T0" fmla="*/ 21 w 4"/>
                <a:gd name="T1" fmla="*/ 48 h 6"/>
                <a:gd name="T2" fmla="*/ 7 w 4"/>
                <a:gd name="T3" fmla="*/ 0 h 6"/>
                <a:gd name="T4" fmla="*/ 0 w 4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4" y="6"/>
                  </a:moveTo>
                  <a:cubicBezTo>
                    <a:pt x="3" y="4"/>
                    <a:pt x="2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4" name="Freeform 4007">
              <a:extLst>
                <a:ext uri="{FF2B5EF4-FFF2-40B4-BE49-F238E27FC236}">
                  <a16:creationId xmlns:a16="http://schemas.microsoft.com/office/drawing/2014/main" id="{69F745E3-8C68-4A2E-9CFE-0BD442EBF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1658"/>
              <a:ext cx="7" cy="4"/>
            </a:xfrm>
            <a:custGeom>
              <a:avLst/>
              <a:gdLst>
                <a:gd name="T0" fmla="*/ 0 w 4"/>
                <a:gd name="T1" fmla="*/ 16 h 2"/>
                <a:gd name="T2" fmla="*/ 12 w 4"/>
                <a:gd name="T3" fmla="*/ 0 h 2"/>
                <a:gd name="T4" fmla="*/ 21 w 4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5" name="Freeform 4008">
              <a:extLst>
                <a:ext uri="{FF2B5EF4-FFF2-40B4-BE49-F238E27FC236}">
                  <a16:creationId xmlns:a16="http://schemas.microsoft.com/office/drawing/2014/main" id="{26283CB4-EE8D-4DC5-87E6-A798FA83D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1613"/>
              <a:ext cx="2" cy="6"/>
            </a:xfrm>
            <a:custGeom>
              <a:avLst/>
              <a:gdLst>
                <a:gd name="T0" fmla="*/ 8 w 1"/>
                <a:gd name="T1" fmla="*/ 24 h 3"/>
                <a:gd name="T2" fmla="*/ 8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6" name="Freeform 4009">
              <a:extLst>
                <a:ext uri="{FF2B5EF4-FFF2-40B4-BE49-F238E27FC236}">
                  <a16:creationId xmlns:a16="http://schemas.microsoft.com/office/drawing/2014/main" id="{F5E90089-C998-442C-9FEA-A1D90708B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697"/>
              <a:ext cx="13" cy="14"/>
            </a:xfrm>
            <a:custGeom>
              <a:avLst/>
              <a:gdLst>
                <a:gd name="T0" fmla="*/ 20 w 7"/>
                <a:gd name="T1" fmla="*/ 24 h 7"/>
                <a:gd name="T2" fmla="*/ 13 w 7"/>
                <a:gd name="T3" fmla="*/ 16 h 7"/>
                <a:gd name="T4" fmla="*/ 7 w 7"/>
                <a:gd name="T5" fmla="*/ 56 h 7"/>
                <a:gd name="T6" fmla="*/ 32 w 7"/>
                <a:gd name="T7" fmla="*/ 0 h 7"/>
                <a:gd name="T8" fmla="*/ 13 w 7"/>
                <a:gd name="T9" fmla="*/ 16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3" y="3"/>
                  </a:moveTo>
                  <a:cubicBezTo>
                    <a:pt x="3" y="3"/>
                    <a:pt x="3" y="2"/>
                    <a:pt x="2" y="2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4" y="6"/>
                    <a:pt x="7" y="3"/>
                    <a:pt x="5" y="0"/>
                  </a:cubicBezTo>
                  <a:cubicBezTo>
                    <a:pt x="3" y="0"/>
                    <a:pt x="2" y="1"/>
                    <a:pt x="2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7" name="Freeform 4010">
              <a:extLst>
                <a:ext uri="{FF2B5EF4-FFF2-40B4-BE49-F238E27FC236}">
                  <a16:creationId xmlns:a16="http://schemas.microsoft.com/office/drawing/2014/main" id="{CDC6579B-9317-4DD3-A2D8-A3DD6F508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1846"/>
              <a:ext cx="26" cy="18"/>
            </a:xfrm>
            <a:custGeom>
              <a:avLst/>
              <a:gdLst>
                <a:gd name="T0" fmla="*/ 32 w 14"/>
                <a:gd name="T1" fmla="*/ 32 h 9"/>
                <a:gd name="T2" fmla="*/ 24 w 14"/>
                <a:gd name="T3" fmla="*/ 72 h 9"/>
                <a:gd name="T4" fmla="*/ 24 w 14"/>
                <a:gd name="T5" fmla="*/ 4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5" y="4"/>
                  </a:moveTo>
                  <a:cubicBezTo>
                    <a:pt x="3" y="6"/>
                    <a:pt x="3" y="7"/>
                    <a:pt x="4" y="9"/>
                  </a:cubicBezTo>
                  <a:cubicBezTo>
                    <a:pt x="14" y="6"/>
                    <a:pt x="0" y="0"/>
                    <a:pt x="4" y="6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8" name="Freeform 4011">
              <a:extLst>
                <a:ext uri="{FF2B5EF4-FFF2-40B4-BE49-F238E27FC236}">
                  <a16:creationId xmlns:a16="http://schemas.microsoft.com/office/drawing/2014/main" id="{66DC9555-1CBD-478A-8230-997632CBD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1844"/>
              <a:ext cx="4" cy="2"/>
            </a:xfrm>
            <a:custGeom>
              <a:avLst/>
              <a:gdLst>
                <a:gd name="T0" fmla="*/ 8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89" name="Freeform 4012">
              <a:extLst>
                <a:ext uri="{FF2B5EF4-FFF2-40B4-BE49-F238E27FC236}">
                  <a16:creationId xmlns:a16="http://schemas.microsoft.com/office/drawing/2014/main" id="{3991892C-9F4F-43A5-8533-AACFF14E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899"/>
              <a:ext cx="4" cy="4"/>
            </a:xfrm>
            <a:custGeom>
              <a:avLst/>
              <a:gdLst>
                <a:gd name="T0" fmla="*/ 8 w 2"/>
                <a:gd name="T1" fmla="*/ 8 h 2"/>
                <a:gd name="T2" fmla="*/ 16 w 2"/>
                <a:gd name="T3" fmla="*/ 8 h 2"/>
                <a:gd name="T4" fmla="*/ 0 w 2"/>
                <a:gd name="T5" fmla="*/ 8 h 2"/>
                <a:gd name="T6" fmla="*/ 16 w 2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2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0" name="Freeform 4013">
              <a:extLst>
                <a:ext uri="{FF2B5EF4-FFF2-40B4-BE49-F238E27FC236}">
                  <a16:creationId xmlns:a16="http://schemas.microsoft.com/office/drawing/2014/main" id="{F25A6535-9DA0-42BA-B27B-29A280A23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1854"/>
              <a:ext cx="6" cy="10"/>
            </a:xfrm>
            <a:custGeom>
              <a:avLst/>
              <a:gdLst>
                <a:gd name="T0" fmla="*/ 8 w 3"/>
                <a:gd name="T1" fmla="*/ 40 h 5"/>
                <a:gd name="T2" fmla="*/ 0 w 3"/>
                <a:gd name="T3" fmla="*/ 0 h 5"/>
                <a:gd name="T4" fmla="*/ 24 w 3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1" name="Freeform 4014">
              <a:extLst>
                <a:ext uri="{FF2B5EF4-FFF2-40B4-BE49-F238E27FC236}">
                  <a16:creationId xmlns:a16="http://schemas.microsoft.com/office/drawing/2014/main" id="{15E1EBF4-0301-4B41-BA67-479CD19EF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937"/>
              <a:ext cx="6" cy="9"/>
            </a:xfrm>
            <a:custGeom>
              <a:avLst/>
              <a:gdLst>
                <a:gd name="T0" fmla="*/ 24 w 3"/>
                <a:gd name="T1" fmla="*/ 0 h 5"/>
                <a:gd name="T2" fmla="*/ 0 w 3"/>
                <a:gd name="T3" fmla="*/ 23 h 5"/>
                <a:gd name="T4" fmla="*/ 24 w 3"/>
                <a:gd name="T5" fmla="*/ 16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5"/>
                    <a:pt x="3" y="4"/>
                    <a:pt x="3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2" name="Freeform 4015">
              <a:extLst>
                <a:ext uri="{FF2B5EF4-FFF2-40B4-BE49-F238E27FC236}">
                  <a16:creationId xmlns:a16="http://schemas.microsoft.com/office/drawing/2014/main" id="{9019AFAD-05FE-49F8-981A-025CE0A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58"/>
              <a:ext cx="11" cy="10"/>
            </a:xfrm>
            <a:custGeom>
              <a:avLst/>
              <a:gdLst>
                <a:gd name="T0" fmla="*/ 24 w 6"/>
                <a:gd name="T1" fmla="*/ 40 h 5"/>
                <a:gd name="T2" fmla="*/ 37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4" y="5"/>
                  </a:moveTo>
                  <a:cubicBezTo>
                    <a:pt x="0" y="3"/>
                    <a:pt x="2" y="0"/>
                    <a:pt x="6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3" name="Freeform 4016">
              <a:extLst>
                <a:ext uri="{FF2B5EF4-FFF2-40B4-BE49-F238E27FC236}">
                  <a16:creationId xmlns:a16="http://schemas.microsoft.com/office/drawing/2014/main" id="{E2001C53-F8AE-4B15-AA66-D8D6D94F0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980"/>
              <a:ext cx="3" cy="8"/>
            </a:xfrm>
            <a:custGeom>
              <a:avLst/>
              <a:gdLst>
                <a:gd name="T0" fmla="*/ 8 w 2"/>
                <a:gd name="T1" fmla="*/ 0 h 4"/>
                <a:gd name="T2" fmla="*/ 0 w 2"/>
                <a:gd name="T3" fmla="*/ 24 h 4"/>
                <a:gd name="T4" fmla="*/ 5 w 2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1"/>
                    <a:pt x="0" y="3"/>
                  </a:cubicBezTo>
                  <a:cubicBezTo>
                    <a:pt x="1" y="4"/>
                    <a:pt x="1" y="2"/>
                    <a:pt x="1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4" name="Freeform 4017">
              <a:extLst>
                <a:ext uri="{FF2B5EF4-FFF2-40B4-BE49-F238E27FC236}">
                  <a16:creationId xmlns:a16="http://schemas.microsoft.com/office/drawing/2014/main" id="{87C2E2F7-8AA1-489C-B4FB-43C6E0F4E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058"/>
              <a:ext cx="4" cy="2"/>
            </a:xfrm>
            <a:custGeom>
              <a:avLst/>
              <a:gdLst>
                <a:gd name="T0" fmla="*/ 0 w 2"/>
                <a:gd name="T1" fmla="*/ 8 h 1"/>
                <a:gd name="T2" fmla="*/ 16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5" name="Freeform 4018">
              <a:extLst>
                <a:ext uri="{FF2B5EF4-FFF2-40B4-BE49-F238E27FC236}">
                  <a16:creationId xmlns:a16="http://schemas.microsoft.com/office/drawing/2014/main" id="{382821A1-8BE2-46CF-ACE3-FCBDCA995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017"/>
              <a:ext cx="19" cy="28"/>
            </a:xfrm>
            <a:custGeom>
              <a:avLst/>
              <a:gdLst>
                <a:gd name="T0" fmla="*/ 36 w 10"/>
                <a:gd name="T1" fmla="*/ 24 h 14"/>
                <a:gd name="T2" fmla="*/ 21 w 10"/>
                <a:gd name="T3" fmla="*/ 16 h 14"/>
                <a:gd name="T4" fmla="*/ 40 w 10"/>
                <a:gd name="T5" fmla="*/ 24 h 14"/>
                <a:gd name="T6" fmla="*/ 15 w 10"/>
                <a:gd name="T7" fmla="*/ 56 h 14"/>
                <a:gd name="T8" fmla="*/ 61 w 10"/>
                <a:gd name="T9" fmla="*/ 112 h 14"/>
                <a:gd name="T10" fmla="*/ 68 w 10"/>
                <a:gd name="T11" fmla="*/ 96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4">
                  <a:moveTo>
                    <a:pt x="5" y="3"/>
                  </a:moveTo>
                  <a:cubicBezTo>
                    <a:pt x="4" y="3"/>
                    <a:pt x="4" y="2"/>
                    <a:pt x="3" y="2"/>
                  </a:cubicBezTo>
                  <a:cubicBezTo>
                    <a:pt x="0" y="5"/>
                    <a:pt x="7" y="9"/>
                    <a:pt x="6" y="3"/>
                  </a:cubicBezTo>
                  <a:cubicBezTo>
                    <a:pt x="6" y="0"/>
                    <a:pt x="2" y="6"/>
                    <a:pt x="2" y="7"/>
                  </a:cubicBezTo>
                  <a:cubicBezTo>
                    <a:pt x="2" y="11"/>
                    <a:pt x="6" y="14"/>
                    <a:pt x="9" y="14"/>
                  </a:cubicBezTo>
                  <a:cubicBezTo>
                    <a:pt x="10" y="14"/>
                    <a:pt x="10" y="13"/>
                    <a:pt x="10" y="1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6" name="Freeform 4019">
              <a:extLst>
                <a:ext uri="{FF2B5EF4-FFF2-40B4-BE49-F238E27FC236}">
                  <a16:creationId xmlns:a16="http://schemas.microsoft.com/office/drawing/2014/main" id="{0373DE28-E3DF-4FDB-B072-E9EB1C62D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2096"/>
              <a:ext cx="13" cy="9"/>
            </a:xfrm>
            <a:custGeom>
              <a:avLst/>
              <a:gdLst>
                <a:gd name="T0" fmla="*/ 13 w 7"/>
                <a:gd name="T1" fmla="*/ 29 h 5"/>
                <a:gd name="T2" fmla="*/ 0 w 7"/>
                <a:gd name="T3" fmla="*/ 7 h 5"/>
                <a:gd name="T4" fmla="*/ 45 w 7"/>
                <a:gd name="T5" fmla="*/ 13 h 5"/>
                <a:gd name="T6" fmla="*/ 13 w 7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5"/>
                  </a:moveTo>
                  <a:cubicBezTo>
                    <a:pt x="0" y="4"/>
                    <a:pt x="0" y="3"/>
                    <a:pt x="0" y="1"/>
                  </a:cubicBezTo>
                  <a:cubicBezTo>
                    <a:pt x="2" y="0"/>
                    <a:pt x="6" y="0"/>
                    <a:pt x="7" y="2"/>
                  </a:cubicBezTo>
                  <a:cubicBezTo>
                    <a:pt x="5" y="4"/>
                    <a:pt x="4" y="5"/>
                    <a:pt x="2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7" name="Freeform 4020">
              <a:extLst>
                <a:ext uri="{FF2B5EF4-FFF2-40B4-BE49-F238E27FC236}">
                  <a16:creationId xmlns:a16="http://schemas.microsoft.com/office/drawing/2014/main" id="{1044FFFF-9A8F-4CFD-B9D8-7E9B9F9E2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3" y="2119"/>
              <a:ext cx="11" cy="16"/>
            </a:xfrm>
            <a:custGeom>
              <a:avLst/>
              <a:gdLst>
                <a:gd name="T0" fmla="*/ 13 w 6"/>
                <a:gd name="T1" fmla="*/ 48 h 8"/>
                <a:gd name="T2" fmla="*/ 20 w 6"/>
                <a:gd name="T3" fmla="*/ 16 h 8"/>
                <a:gd name="T4" fmla="*/ 31 w 6"/>
                <a:gd name="T5" fmla="*/ 64 h 8"/>
                <a:gd name="T6" fmla="*/ 37 w 6"/>
                <a:gd name="T7" fmla="*/ 4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2" y="6"/>
                  </a:moveTo>
                  <a:cubicBezTo>
                    <a:pt x="2" y="5"/>
                    <a:pt x="0" y="0"/>
                    <a:pt x="3" y="2"/>
                  </a:cubicBezTo>
                  <a:cubicBezTo>
                    <a:pt x="5" y="3"/>
                    <a:pt x="4" y="6"/>
                    <a:pt x="5" y="8"/>
                  </a:cubicBezTo>
                  <a:cubicBezTo>
                    <a:pt x="5" y="7"/>
                    <a:pt x="5" y="6"/>
                    <a:pt x="6" y="6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8" name="Freeform 4021">
              <a:extLst>
                <a:ext uri="{FF2B5EF4-FFF2-40B4-BE49-F238E27FC236}">
                  <a16:creationId xmlns:a16="http://schemas.microsoft.com/office/drawing/2014/main" id="{779F98E7-AF0E-4380-B59A-6A35A5A00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113"/>
              <a:ext cx="9" cy="12"/>
            </a:xfrm>
            <a:custGeom>
              <a:avLst/>
              <a:gdLst>
                <a:gd name="T0" fmla="*/ 23 w 5"/>
                <a:gd name="T1" fmla="*/ 24 h 6"/>
                <a:gd name="T2" fmla="*/ 7 w 5"/>
                <a:gd name="T3" fmla="*/ 48 h 6"/>
                <a:gd name="T4" fmla="*/ 13 w 5"/>
                <a:gd name="T5" fmla="*/ 16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cubicBezTo>
                    <a:pt x="1" y="3"/>
                    <a:pt x="0" y="4"/>
                    <a:pt x="1" y="6"/>
                  </a:cubicBezTo>
                  <a:cubicBezTo>
                    <a:pt x="5" y="6"/>
                    <a:pt x="5" y="0"/>
                    <a:pt x="2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399" name="Freeform 4022">
              <a:extLst>
                <a:ext uri="{FF2B5EF4-FFF2-40B4-BE49-F238E27FC236}">
                  <a16:creationId xmlns:a16="http://schemas.microsoft.com/office/drawing/2014/main" id="{19C92251-8986-47FD-B477-9832571DE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2160"/>
              <a:ext cx="7" cy="14"/>
            </a:xfrm>
            <a:custGeom>
              <a:avLst/>
              <a:gdLst>
                <a:gd name="T0" fmla="*/ 21 w 4"/>
                <a:gd name="T1" fmla="*/ 56 h 7"/>
                <a:gd name="T2" fmla="*/ 21 w 4"/>
                <a:gd name="T3" fmla="*/ 0 h 7"/>
                <a:gd name="T4" fmla="*/ 0 w 4"/>
                <a:gd name="T5" fmla="*/ 2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2" y="5"/>
                    <a:pt x="2" y="2"/>
                    <a:pt x="4" y="0"/>
                  </a:cubicBezTo>
                  <a:cubicBezTo>
                    <a:pt x="4" y="2"/>
                    <a:pt x="2" y="4"/>
                    <a:pt x="0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0" name="Freeform 4023">
              <a:extLst>
                <a:ext uri="{FF2B5EF4-FFF2-40B4-BE49-F238E27FC236}">
                  <a16:creationId xmlns:a16="http://schemas.microsoft.com/office/drawing/2014/main" id="{9362079E-5C8F-49CB-B950-3346A69D7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186"/>
              <a:ext cx="9" cy="12"/>
            </a:xfrm>
            <a:custGeom>
              <a:avLst/>
              <a:gdLst>
                <a:gd name="T0" fmla="*/ 7 w 5"/>
                <a:gd name="T1" fmla="*/ 48 h 6"/>
                <a:gd name="T2" fmla="*/ 0 w 5"/>
                <a:gd name="T3" fmla="*/ 40 h 6"/>
                <a:gd name="T4" fmla="*/ 29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1" y="6"/>
                    <a:pt x="0" y="5"/>
                    <a:pt x="0" y="5"/>
                  </a:cubicBezTo>
                  <a:cubicBezTo>
                    <a:pt x="0" y="2"/>
                    <a:pt x="2" y="1"/>
                    <a:pt x="5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1" name="Freeform 4024">
              <a:extLst>
                <a:ext uri="{FF2B5EF4-FFF2-40B4-BE49-F238E27FC236}">
                  <a16:creationId xmlns:a16="http://schemas.microsoft.com/office/drawing/2014/main" id="{1CC23BA0-9AB6-4062-8E6A-AFA0E326A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278"/>
              <a:ext cx="17" cy="26"/>
            </a:xfrm>
            <a:custGeom>
              <a:avLst/>
              <a:gdLst>
                <a:gd name="T0" fmla="*/ 40 w 9"/>
                <a:gd name="T1" fmla="*/ 40 h 13"/>
                <a:gd name="T2" fmla="*/ 40 w 9"/>
                <a:gd name="T3" fmla="*/ 80 h 13"/>
                <a:gd name="T4" fmla="*/ 21 w 9"/>
                <a:gd name="T5" fmla="*/ 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6" y="5"/>
                  </a:moveTo>
                  <a:cubicBezTo>
                    <a:pt x="0" y="5"/>
                    <a:pt x="2" y="13"/>
                    <a:pt x="6" y="10"/>
                  </a:cubicBezTo>
                  <a:cubicBezTo>
                    <a:pt x="9" y="8"/>
                    <a:pt x="5" y="0"/>
                    <a:pt x="3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2" name="Freeform 4025">
              <a:extLst>
                <a:ext uri="{FF2B5EF4-FFF2-40B4-BE49-F238E27FC236}">
                  <a16:creationId xmlns:a16="http://schemas.microsoft.com/office/drawing/2014/main" id="{7DAB458B-C364-4D14-B729-E3033A799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2263"/>
              <a:ext cx="9" cy="13"/>
            </a:xfrm>
            <a:custGeom>
              <a:avLst/>
              <a:gdLst>
                <a:gd name="T0" fmla="*/ 29 w 5"/>
                <a:gd name="T1" fmla="*/ 37 h 7"/>
                <a:gd name="T2" fmla="*/ 16 w 5"/>
                <a:gd name="T3" fmla="*/ 0 h 7"/>
                <a:gd name="T4" fmla="*/ 23 w 5"/>
                <a:gd name="T5" fmla="*/ 3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5" y="6"/>
                  </a:moveTo>
                  <a:cubicBezTo>
                    <a:pt x="0" y="7"/>
                    <a:pt x="0" y="2"/>
                    <a:pt x="3" y="0"/>
                  </a:cubicBezTo>
                  <a:cubicBezTo>
                    <a:pt x="5" y="1"/>
                    <a:pt x="5" y="3"/>
                    <a:pt x="4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3" name="Freeform 4026">
              <a:extLst>
                <a:ext uri="{FF2B5EF4-FFF2-40B4-BE49-F238E27FC236}">
                  <a16:creationId xmlns:a16="http://schemas.microsoft.com/office/drawing/2014/main" id="{4FCA8A7A-3CA3-4E98-8AD0-CA7406E08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233"/>
              <a:ext cx="2" cy="8"/>
            </a:xfrm>
            <a:custGeom>
              <a:avLst/>
              <a:gdLst>
                <a:gd name="T0" fmla="*/ 0 w 1"/>
                <a:gd name="T1" fmla="*/ 32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4" name="Freeform 4027">
              <a:extLst>
                <a:ext uri="{FF2B5EF4-FFF2-40B4-BE49-F238E27FC236}">
                  <a16:creationId xmlns:a16="http://schemas.microsoft.com/office/drawing/2014/main" id="{4623EBA6-C8F3-4D1A-8768-B5332C45B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2221"/>
              <a:ext cx="11" cy="12"/>
            </a:xfrm>
            <a:custGeom>
              <a:avLst/>
              <a:gdLst>
                <a:gd name="T0" fmla="*/ 20 w 6"/>
                <a:gd name="T1" fmla="*/ 24 h 6"/>
                <a:gd name="T2" fmla="*/ 0 w 6"/>
                <a:gd name="T3" fmla="*/ 40 h 6"/>
                <a:gd name="T4" fmla="*/ 24 w 6"/>
                <a:gd name="T5" fmla="*/ 0 h 6"/>
                <a:gd name="T6" fmla="*/ 13 w 6"/>
                <a:gd name="T7" fmla="*/ 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3" y="3"/>
                  </a:moveTo>
                  <a:cubicBezTo>
                    <a:pt x="1" y="3"/>
                    <a:pt x="0" y="3"/>
                    <a:pt x="0" y="5"/>
                  </a:cubicBezTo>
                  <a:cubicBezTo>
                    <a:pt x="3" y="6"/>
                    <a:pt x="6" y="4"/>
                    <a:pt x="4" y="0"/>
                  </a:cubicBezTo>
                  <a:cubicBezTo>
                    <a:pt x="3" y="0"/>
                    <a:pt x="3" y="0"/>
                    <a:pt x="2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5" name="Freeform 4028">
              <a:extLst>
                <a:ext uri="{FF2B5EF4-FFF2-40B4-BE49-F238E27FC236}">
                  <a16:creationId xmlns:a16="http://schemas.microsoft.com/office/drawing/2014/main" id="{5BF3F0D2-197F-4B5A-9ED9-47C06792A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270"/>
              <a:ext cx="4" cy="6"/>
            </a:xfrm>
            <a:custGeom>
              <a:avLst/>
              <a:gdLst>
                <a:gd name="T0" fmla="*/ 0 w 2"/>
                <a:gd name="T1" fmla="*/ 16 h 3"/>
                <a:gd name="T2" fmla="*/ 0 w 2"/>
                <a:gd name="T3" fmla="*/ 24 h 3"/>
                <a:gd name="T4" fmla="*/ 16 w 2"/>
                <a:gd name="T5" fmla="*/ 8 h 3"/>
                <a:gd name="T6" fmla="*/ 8 w 2"/>
                <a:gd name="T7" fmla="*/ 8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6" name="Freeform 4029">
              <a:extLst>
                <a:ext uri="{FF2B5EF4-FFF2-40B4-BE49-F238E27FC236}">
                  <a16:creationId xmlns:a16="http://schemas.microsoft.com/office/drawing/2014/main" id="{166FD32C-5FB9-44D1-A9F9-5CD60A7B2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1888"/>
              <a:ext cx="6" cy="5"/>
            </a:xfrm>
            <a:custGeom>
              <a:avLst/>
              <a:gdLst>
                <a:gd name="T0" fmla="*/ 24 w 3"/>
                <a:gd name="T1" fmla="*/ 13 h 3"/>
                <a:gd name="T2" fmla="*/ 0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7" name="Freeform 4030">
              <a:extLst>
                <a:ext uri="{FF2B5EF4-FFF2-40B4-BE49-F238E27FC236}">
                  <a16:creationId xmlns:a16="http://schemas.microsoft.com/office/drawing/2014/main" id="{E1A41E25-D805-4AC1-90BA-3F8C58CF1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1913"/>
              <a:ext cx="7" cy="20"/>
            </a:xfrm>
            <a:custGeom>
              <a:avLst/>
              <a:gdLst>
                <a:gd name="T0" fmla="*/ 0 w 4"/>
                <a:gd name="T1" fmla="*/ 80 h 10"/>
                <a:gd name="T2" fmla="*/ 21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0" y="6"/>
                    <a:pt x="0" y="2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8" name="Freeform 4031">
              <a:extLst>
                <a:ext uri="{FF2B5EF4-FFF2-40B4-BE49-F238E27FC236}">
                  <a16:creationId xmlns:a16="http://schemas.microsoft.com/office/drawing/2014/main" id="{B59CABFE-F65C-4225-A448-BAEB9C5F2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837"/>
              <a:ext cx="10" cy="9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3 h 5"/>
                <a:gd name="T4" fmla="*/ 32 w 5"/>
                <a:gd name="T5" fmla="*/ 7 h 5"/>
                <a:gd name="T6" fmla="*/ 24 w 5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0"/>
                    <a:pt x="2" y="1"/>
                    <a:pt x="4" y="1"/>
                  </a:cubicBezTo>
                  <a:cubicBezTo>
                    <a:pt x="5" y="2"/>
                    <a:pt x="4" y="3"/>
                    <a:pt x="3" y="5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09" name="Freeform 4032">
              <a:extLst>
                <a:ext uri="{FF2B5EF4-FFF2-40B4-BE49-F238E27FC236}">
                  <a16:creationId xmlns:a16="http://schemas.microsoft.com/office/drawing/2014/main" id="{BE2D2B90-FDE2-421F-827A-95E191E7A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1764"/>
              <a:ext cx="7" cy="10"/>
            </a:xfrm>
            <a:custGeom>
              <a:avLst/>
              <a:gdLst>
                <a:gd name="T0" fmla="*/ 21 w 4"/>
                <a:gd name="T1" fmla="*/ 40 h 5"/>
                <a:gd name="T2" fmla="*/ 12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1" y="5"/>
                    <a:pt x="0" y="2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0" name="Freeform 4033">
              <a:extLst>
                <a:ext uri="{FF2B5EF4-FFF2-40B4-BE49-F238E27FC236}">
                  <a16:creationId xmlns:a16="http://schemas.microsoft.com/office/drawing/2014/main" id="{8984F7B4-ADF0-4F0A-BC22-A0270245E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1703"/>
              <a:ext cx="11" cy="22"/>
            </a:xfrm>
            <a:custGeom>
              <a:avLst/>
              <a:gdLst>
                <a:gd name="T0" fmla="*/ 0 w 6"/>
                <a:gd name="T1" fmla="*/ 40 h 11"/>
                <a:gd name="T2" fmla="*/ 0 w 6"/>
                <a:gd name="T3" fmla="*/ 64 h 11"/>
                <a:gd name="T4" fmla="*/ 20 w 6"/>
                <a:gd name="T5" fmla="*/ 3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1">
                  <a:moveTo>
                    <a:pt x="0" y="5"/>
                  </a:moveTo>
                  <a:cubicBezTo>
                    <a:pt x="5" y="0"/>
                    <a:pt x="6" y="11"/>
                    <a:pt x="0" y="8"/>
                  </a:cubicBezTo>
                  <a:cubicBezTo>
                    <a:pt x="0" y="6"/>
                    <a:pt x="1" y="5"/>
                    <a:pt x="3" y="4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1" name="Freeform 4034">
              <a:extLst>
                <a:ext uri="{FF2B5EF4-FFF2-40B4-BE49-F238E27FC236}">
                  <a16:creationId xmlns:a16="http://schemas.microsoft.com/office/drawing/2014/main" id="{62317733-7594-419F-AAFE-DE77133FA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1479"/>
              <a:ext cx="4" cy="4"/>
            </a:xfrm>
            <a:custGeom>
              <a:avLst/>
              <a:gdLst>
                <a:gd name="T0" fmla="*/ 8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2" name="Freeform 4035">
              <a:extLst>
                <a:ext uri="{FF2B5EF4-FFF2-40B4-BE49-F238E27FC236}">
                  <a16:creationId xmlns:a16="http://schemas.microsoft.com/office/drawing/2014/main" id="{C400E641-0E1F-4644-BB2A-5E673610B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1479"/>
              <a:ext cx="2" cy="4"/>
            </a:xfrm>
            <a:custGeom>
              <a:avLst/>
              <a:gdLst>
                <a:gd name="T0" fmla="*/ 0 w 1"/>
                <a:gd name="T1" fmla="*/ 16 h 2"/>
                <a:gd name="T2" fmla="*/ 8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3" name="Freeform 4036">
              <a:extLst>
                <a:ext uri="{FF2B5EF4-FFF2-40B4-BE49-F238E27FC236}">
                  <a16:creationId xmlns:a16="http://schemas.microsoft.com/office/drawing/2014/main" id="{F7587925-57D0-4E2C-9416-0CD4C0E4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410"/>
              <a:ext cx="4" cy="4"/>
            </a:xfrm>
            <a:custGeom>
              <a:avLst/>
              <a:gdLst>
                <a:gd name="T0" fmla="*/ 0 w 2"/>
                <a:gd name="T1" fmla="*/ 16 h 2"/>
                <a:gd name="T2" fmla="*/ 16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4" name="Freeform 4037">
              <a:extLst>
                <a:ext uri="{FF2B5EF4-FFF2-40B4-BE49-F238E27FC236}">
                  <a16:creationId xmlns:a16="http://schemas.microsoft.com/office/drawing/2014/main" id="{C822D24A-DEBD-4062-B4A4-3087ED5C6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377"/>
              <a:ext cx="2" cy="2"/>
            </a:xfrm>
            <a:custGeom>
              <a:avLst/>
              <a:gdLst>
                <a:gd name="T0" fmla="*/ 0 w 1"/>
                <a:gd name="T1" fmla="*/ 8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5" name="Freeform 4038">
              <a:extLst>
                <a:ext uri="{FF2B5EF4-FFF2-40B4-BE49-F238E27FC236}">
                  <a16:creationId xmlns:a16="http://schemas.microsoft.com/office/drawing/2014/main" id="{2F8214F7-6B8C-437B-950A-DC790D1DD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2054"/>
              <a:ext cx="7" cy="8"/>
            </a:xfrm>
            <a:custGeom>
              <a:avLst/>
              <a:gdLst>
                <a:gd name="T0" fmla="*/ 0 w 4"/>
                <a:gd name="T1" fmla="*/ 32 h 4"/>
                <a:gd name="T2" fmla="*/ 21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0" y="2"/>
                    <a:pt x="2" y="1"/>
                    <a:pt x="4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6" name="Freeform 4039">
              <a:extLst>
                <a:ext uri="{FF2B5EF4-FFF2-40B4-BE49-F238E27FC236}">
                  <a16:creationId xmlns:a16="http://schemas.microsoft.com/office/drawing/2014/main" id="{F084B718-788C-484A-990D-5BF8419ACA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015"/>
              <a:ext cx="5" cy="4"/>
            </a:xfrm>
            <a:custGeom>
              <a:avLst/>
              <a:gdLst>
                <a:gd name="T0" fmla="*/ 0 w 3"/>
                <a:gd name="T1" fmla="*/ 16 h 2"/>
                <a:gd name="T2" fmla="*/ 13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7" name="Freeform 4040">
              <a:extLst>
                <a:ext uri="{FF2B5EF4-FFF2-40B4-BE49-F238E27FC236}">
                  <a16:creationId xmlns:a16="http://schemas.microsoft.com/office/drawing/2014/main" id="{EDCB495D-7FFA-4A95-ABCC-AEF7EF427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2" y="1310"/>
              <a:ext cx="4" cy="2"/>
            </a:xfrm>
            <a:custGeom>
              <a:avLst/>
              <a:gdLst>
                <a:gd name="T0" fmla="*/ 0 w 2"/>
                <a:gd name="T1" fmla="*/ 0 h 1"/>
                <a:gd name="T2" fmla="*/ 16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8" name="Freeform 4041">
              <a:extLst>
                <a:ext uri="{FF2B5EF4-FFF2-40B4-BE49-F238E27FC236}">
                  <a16:creationId xmlns:a16="http://schemas.microsoft.com/office/drawing/2014/main" id="{BC23B43F-E7E0-49E8-ABEB-1A4B8D8B6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1265"/>
              <a:ext cx="11" cy="8"/>
            </a:xfrm>
            <a:custGeom>
              <a:avLst/>
              <a:gdLst>
                <a:gd name="T0" fmla="*/ 13 w 6"/>
                <a:gd name="T1" fmla="*/ 24 h 4"/>
                <a:gd name="T2" fmla="*/ 31 w 6"/>
                <a:gd name="T3" fmla="*/ 8 h 4"/>
                <a:gd name="T4" fmla="*/ 31 w 6"/>
                <a:gd name="T5" fmla="*/ 32 h 4"/>
                <a:gd name="T6" fmla="*/ 31 w 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3" y="2"/>
                    <a:pt x="4" y="2"/>
                    <a:pt x="5" y="1"/>
                  </a:cubicBezTo>
                  <a:cubicBezTo>
                    <a:pt x="6" y="2"/>
                    <a:pt x="6" y="3"/>
                    <a:pt x="5" y="4"/>
                  </a:cubicBezTo>
                  <a:cubicBezTo>
                    <a:pt x="0" y="2"/>
                    <a:pt x="5" y="2"/>
                    <a:pt x="5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19" name="Freeform 4042">
              <a:extLst>
                <a:ext uri="{FF2B5EF4-FFF2-40B4-BE49-F238E27FC236}">
                  <a16:creationId xmlns:a16="http://schemas.microsoft.com/office/drawing/2014/main" id="{E39611AA-01ED-4D36-83BD-D3BE0727E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9" y="1304"/>
              <a:ext cx="6" cy="8"/>
            </a:xfrm>
            <a:custGeom>
              <a:avLst/>
              <a:gdLst>
                <a:gd name="T0" fmla="*/ 0 w 3"/>
                <a:gd name="T1" fmla="*/ 32 h 4"/>
                <a:gd name="T2" fmla="*/ 24 w 3"/>
                <a:gd name="T3" fmla="*/ 1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0"/>
                    <a:pt x="3" y="2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0" name="Freeform 4043">
              <a:extLst>
                <a:ext uri="{FF2B5EF4-FFF2-40B4-BE49-F238E27FC236}">
                  <a16:creationId xmlns:a16="http://schemas.microsoft.com/office/drawing/2014/main" id="{5F29BAA6-7233-4F23-A604-78DB5B926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6" y="1359"/>
              <a:ext cx="6" cy="10"/>
            </a:xfrm>
            <a:custGeom>
              <a:avLst/>
              <a:gdLst>
                <a:gd name="T0" fmla="*/ 0 w 3"/>
                <a:gd name="T1" fmla="*/ 16 h 5"/>
                <a:gd name="T2" fmla="*/ 24 w 3"/>
                <a:gd name="T3" fmla="*/ 0 h 5"/>
                <a:gd name="T4" fmla="*/ 0 w 3"/>
                <a:gd name="T5" fmla="*/ 8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5"/>
                    <a:pt x="2" y="1"/>
                    <a:pt x="0" y="1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1" name="Freeform 4044">
              <a:extLst>
                <a:ext uri="{FF2B5EF4-FFF2-40B4-BE49-F238E27FC236}">
                  <a16:creationId xmlns:a16="http://schemas.microsoft.com/office/drawing/2014/main" id="{805FA46E-0EA1-426C-964A-BD3DE3EAD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577"/>
              <a:ext cx="9" cy="10"/>
            </a:xfrm>
            <a:custGeom>
              <a:avLst/>
              <a:gdLst>
                <a:gd name="T0" fmla="*/ 0 w 5"/>
                <a:gd name="T1" fmla="*/ 40 h 5"/>
                <a:gd name="T2" fmla="*/ 13 w 5"/>
                <a:gd name="T3" fmla="*/ 16 h 5"/>
                <a:gd name="T4" fmla="*/ 0 w 5"/>
                <a:gd name="T5" fmla="*/ 40 h 5"/>
                <a:gd name="T6" fmla="*/ 13 w 5"/>
                <a:gd name="T7" fmla="*/ 0 h 5"/>
                <a:gd name="T8" fmla="*/ 29 w 5"/>
                <a:gd name="T9" fmla="*/ 24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3"/>
                    <a:pt x="1" y="2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3"/>
                    <a:pt x="1" y="2"/>
                    <a:pt x="2" y="0"/>
                  </a:cubicBezTo>
                  <a:cubicBezTo>
                    <a:pt x="3" y="1"/>
                    <a:pt x="3" y="2"/>
                    <a:pt x="5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2" name="Freeform 4045">
              <a:extLst>
                <a:ext uri="{FF2B5EF4-FFF2-40B4-BE49-F238E27FC236}">
                  <a16:creationId xmlns:a16="http://schemas.microsoft.com/office/drawing/2014/main" id="{FE4AE00A-F56A-46EE-A413-AB7B45F83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782"/>
              <a:ext cx="9" cy="11"/>
            </a:xfrm>
            <a:custGeom>
              <a:avLst/>
              <a:gdLst>
                <a:gd name="T0" fmla="*/ 7 w 5"/>
                <a:gd name="T1" fmla="*/ 24 h 6"/>
                <a:gd name="T2" fmla="*/ 16 w 5"/>
                <a:gd name="T3" fmla="*/ 13 h 6"/>
                <a:gd name="T4" fmla="*/ 0 w 5"/>
                <a:gd name="T5" fmla="*/ 37 h 6"/>
                <a:gd name="T6" fmla="*/ 29 w 5"/>
                <a:gd name="T7" fmla="*/ 0 h 6"/>
                <a:gd name="T8" fmla="*/ 29 w 5"/>
                <a:gd name="T9" fmla="*/ 2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4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2" y="4"/>
                    <a:pt x="2" y="5"/>
                    <a:pt x="0" y="6"/>
                  </a:cubicBezTo>
                  <a:cubicBezTo>
                    <a:pt x="0" y="2"/>
                    <a:pt x="1" y="2"/>
                    <a:pt x="5" y="0"/>
                  </a:cubicBezTo>
                  <a:cubicBezTo>
                    <a:pt x="5" y="1"/>
                    <a:pt x="5" y="2"/>
                    <a:pt x="5" y="3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3" name="Freeform 4046">
              <a:extLst>
                <a:ext uri="{FF2B5EF4-FFF2-40B4-BE49-F238E27FC236}">
                  <a16:creationId xmlns:a16="http://schemas.microsoft.com/office/drawing/2014/main" id="{7781936F-39BE-4ED3-8A92-9083AAB9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353"/>
              <a:ext cx="1" cy="4"/>
            </a:xfrm>
            <a:custGeom>
              <a:avLst/>
              <a:gdLst>
                <a:gd name="T0" fmla="*/ 0 w 1"/>
                <a:gd name="T1" fmla="*/ 16 h 2"/>
                <a:gd name="T2" fmla="*/ 0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30163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4" name="Freeform 4047">
              <a:extLst>
                <a:ext uri="{FF2B5EF4-FFF2-40B4-BE49-F238E27FC236}">
                  <a16:creationId xmlns:a16="http://schemas.microsoft.com/office/drawing/2014/main" id="{8FAC0C4A-A18D-406A-81AB-71669860B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312"/>
              <a:ext cx="5" cy="6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16 h 3"/>
                <a:gd name="T4" fmla="*/ 13 w 3"/>
                <a:gd name="T5" fmla="*/ 24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2" y="2"/>
                    <a:pt x="3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5" name="Freeform 4048">
              <a:extLst>
                <a:ext uri="{FF2B5EF4-FFF2-40B4-BE49-F238E27FC236}">
                  <a16:creationId xmlns:a16="http://schemas.microsoft.com/office/drawing/2014/main" id="{12D7B7B7-980B-4626-AC84-B2E340644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374"/>
              <a:ext cx="4" cy="2"/>
            </a:xfrm>
            <a:custGeom>
              <a:avLst/>
              <a:gdLst>
                <a:gd name="T0" fmla="*/ 16 w 2"/>
                <a:gd name="T1" fmla="*/ 0 h 1"/>
                <a:gd name="T2" fmla="*/ 8 w 2"/>
                <a:gd name="T3" fmla="*/ 8 h 1"/>
                <a:gd name="T4" fmla="*/ 16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0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6" name="Freeform 4049">
              <a:extLst>
                <a:ext uri="{FF2B5EF4-FFF2-40B4-BE49-F238E27FC236}">
                  <a16:creationId xmlns:a16="http://schemas.microsoft.com/office/drawing/2014/main" id="{1E64B8F8-000F-46CD-B753-D86B7A82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253"/>
              <a:ext cx="9" cy="8"/>
            </a:xfrm>
            <a:custGeom>
              <a:avLst/>
              <a:gdLst>
                <a:gd name="T0" fmla="*/ 0 w 5"/>
                <a:gd name="T1" fmla="*/ 8 h 4"/>
                <a:gd name="T2" fmla="*/ 23 w 5"/>
                <a:gd name="T3" fmla="*/ 16 h 4"/>
                <a:gd name="T4" fmla="*/ 0 w 5"/>
                <a:gd name="T5" fmla="*/ 2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0" y="1"/>
                  </a:moveTo>
                  <a:cubicBezTo>
                    <a:pt x="1" y="3"/>
                    <a:pt x="3" y="4"/>
                    <a:pt x="4" y="2"/>
                  </a:cubicBezTo>
                  <a:cubicBezTo>
                    <a:pt x="5" y="1"/>
                    <a:pt x="1" y="0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7" name="Freeform 4050">
              <a:extLst>
                <a:ext uri="{FF2B5EF4-FFF2-40B4-BE49-F238E27FC236}">
                  <a16:creationId xmlns:a16="http://schemas.microsoft.com/office/drawing/2014/main" id="{AE2A004D-1B17-43B0-83A2-EC446A2A9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325"/>
              <a:ext cx="13" cy="16"/>
            </a:xfrm>
            <a:custGeom>
              <a:avLst/>
              <a:gdLst>
                <a:gd name="T0" fmla="*/ 45 w 7"/>
                <a:gd name="T1" fmla="*/ 24 h 8"/>
                <a:gd name="T2" fmla="*/ 37 w 7"/>
                <a:gd name="T3" fmla="*/ 40 h 8"/>
                <a:gd name="T4" fmla="*/ 32 w 7"/>
                <a:gd name="T5" fmla="*/ 5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7" y="4"/>
                    <a:pt x="6" y="4"/>
                    <a:pt x="6" y="5"/>
                  </a:cubicBezTo>
                  <a:cubicBezTo>
                    <a:pt x="5" y="0"/>
                    <a:pt x="0" y="8"/>
                    <a:pt x="5" y="7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8" name="Freeform 4051">
              <a:extLst>
                <a:ext uri="{FF2B5EF4-FFF2-40B4-BE49-F238E27FC236}">
                  <a16:creationId xmlns:a16="http://schemas.microsoft.com/office/drawing/2014/main" id="{47318D2E-3B41-45A5-8C98-D2BEA3EC7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306"/>
              <a:ext cx="6" cy="4"/>
            </a:xfrm>
            <a:custGeom>
              <a:avLst/>
              <a:gdLst>
                <a:gd name="T0" fmla="*/ 8 w 3"/>
                <a:gd name="T1" fmla="*/ 16 h 2"/>
                <a:gd name="T2" fmla="*/ 0 w 3"/>
                <a:gd name="T3" fmla="*/ 8 h 2"/>
                <a:gd name="T4" fmla="*/ 24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2"/>
                    <a:pt x="0" y="1"/>
                  </a:cubicBezTo>
                  <a:cubicBezTo>
                    <a:pt x="1" y="0"/>
                    <a:pt x="3" y="0"/>
                    <a:pt x="3" y="0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429" name="Freeform 4052">
              <a:extLst>
                <a:ext uri="{FF2B5EF4-FFF2-40B4-BE49-F238E27FC236}">
                  <a16:creationId xmlns:a16="http://schemas.microsoft.com/office/drawing/2014/main" id="{DE79A0BC-02A6-4EE8-A62A-98841BC06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304"/>
              <a:ext cx="13" cy="4"/>
            </a:xfrm>
            <a:custGeom>
              <a:avLst/>
              <a:gdLst>
                <a:gd name="T0" fmla="*/ 0 w 7"/>
                <a:gd name="T1" fmla="*/ 8 h 2"/>
                <a:gd name="T2" fmla="*/ 45 w 7"/>
                <a:gd name="T3" fmla="*/ 16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1"/>
                  </a:moveTo>
                  <a:cubicBezTo>
                    <a:pt x="2" y="1"/>
                    <a:pt x="6" y="0"/>
                    <a:pt x="7" y="2"/>
                  </a:cubicBezTo>
                </a:path>
              </a:pathLst>
            </a:custGeom>
            <a:noFill/>
            <a:ln w="12700" cap="rnd">
              <a:solidFill>
                <a:srgbClr val="53411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>
            <a:extLst>
              <a:ext uri="{FF2B5EF4-FFF2-40B4-BE49-F238E27FC236}">
                <a16:creationId xmlns:a16="http://schemas.microsoft.com/office/drawing/2014/main" id="{28EC182D-F99A-4B4F-A6F6-713E49E6CFF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Bone biopsies</a:t>
            </a:r>
          </a:p>
        </p:txBody>
      </p:sp>
      <p:grpSp>
        <p:nvGrpSpPr>
          <p:cNvPr id="53250" name="Group 3">
            <a:extLst>
              <a:ext uri="{FF2B5EF4-FFF2-40B4-BE49-F238E27FC236}">
                <a16:creationId xmlns:a16="http://schemas.microsoft.com/office/drawing/2014/main" id="{F8A73DA8-4FD1-41ED-8AA0-48326C5B9B4E}"/>
              </a:ext>
            </a:extLst>
          </p:cNvPr>
          <p:cNvGrpSpPr>
            <a:grpSpLocks/>
          </p:cNvGrpSpPr>
          <p:nvPr/>
        </p:nvGrpSpPr>
        <p:grpSpPr bwMode="auto">
          <a:xfrm>
            <a:off x="6629400" y="1524000"/>
            <a:ext cx="2960688" cy="3582988"/>
            <a:chOff x="3018" y="1102"/>
            <a:chExt cx="2104" cy="2546"/>
          </a:xfrm>
        </p:grpSpPr>
        <p:grpSp>
          <p:nvGrpSpPr>
            <p:cNvPr id="53960" name="Group 4">
              <a:extLst>
                <a:ext uri="{FF2B5EF4-FFF2-40B4-BE49-F238E27FC236}">
                  <a16:creationId xmlns:a16="http://schemas.microsoft.com/office/drawing/2014/main" id="{8FFA7CC6-CD0F-4018-A44F-DF1B6FFAEF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8" y="1102"/>
              <a:ext cx="2104" cy="2542"/>
              <a:chOff x="3018" y="1102"/>
              <a:chExt cx="2104" cy="2542"/>
            </a:xfrm>
          </p:grpSpPr>
          <p:sp>
            <p:nvSpPr>
              <p:cNvPr id="93254" name="Freeform 5">
                <a:extLst>
                  <a:ext uri="{FF2B5EF4-FFF2-40B4-BE49-F238E27FC236}">
                    <a16:creationId xmlns:a16="http://schemas.microsoft.com/office/drawing/2014/main" id="{99B0E236-04C7-498E-BE28-37BB36A810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18" y="1433"/>
                <a:ext cx="346" cy="2198"/>
              </a:xfrm>
              <a:custGeom>
                <a:avLst/>
                <a:gdLst>
                  <a:gd name="T0" fmla="*/ 1209 w 162"/>
                  <a:gd name="T1" fmla="*/ 7909 h 1028"/>
                  <a:gd name="T2" fmla="*/ 1021 w 162"/>
                  <a:gd name="T3" fmla="*/ 7488 h 1028"/>
                  <a:gd name="T4" fmla="*/ 1228 w 162"/>
                  <a:gd name="T5" fmla="*/ 7037 h 1028"/>
                  <a:gd name="T6" fmla="*/ 1382 w 162"/>
                  <a:gd name="T7" fmla="*/ 5953 h 1028"/>
                  <a:gd name="T8" fmla="*/ 1286 w 162"/>
                  <a:gd name="T9" fmla="*/ 5134 h 1028"/>
                  <a:gd name="T10" fmla="*/ 1538 w 162"/>
                  <a:gd name="T11" fmla="*/ 4467 h 1028"/>
                  <a:gd name="T12" fmla="*/ 1346 w 162"/>
                  <a:gd name="T13" fmla="*/ 3864 h 1028"/>
                  <a:gd name="T14" fmla="*/ 1108 w 162"/>
                  <a:gd name="T15" fmla="*/ 3021 h 1028"/>
                  <a:gd name="T16" fmla="*/ 1277 w 162"/>
                  <a:gd name="T17" fmla="*/ 1907 h 1028"/>
                  <a:gd name="T18" fmla="*/ 1228 w 162"/>
                  <a:gd name="T19" fmla="*/ 1477 h 1028"/>
                  <a:gd name="T20" fmla="*/ 1200 w 162"/>
                  <a:gd name="T21" fmla="*/ 919 h 1028"/>
                  <a:gd name="T22" fmla="*/ 694 w 162"/>
                  <a:gd name="T23" fmla="*/ 586 h 1028"/>
                  <a:gd name="T24" fmla="*/ 137 w 162"/>
                  <a:gd name="T25" fmla="*/ 0 h 1028"/>
                  <a:gd name="T26" fmla="*/ 105 w 162"/>
                  <a:gd name="T27" fmla="*/ 1435 h 1028"/>
                  <a:gd name="T28" fmla="*/ 88 w 162"/>
                  <a:gd name="T29" fmla="*/ 1839 h 1028"/>
                  <a:gd name="T30" fmla="*/ 214 w 162"/>
                  <a:gd name="T31" fmla="*/ 2130 h 1028"/>
                  <a:gd name="T32" fmla="*/ 196 w 162"/>
                  <a:gd name="T33" fmla="*/ 2591 h 1028"/>
                  <a:gd name="T34" fmla="*/ 173 w 162"/>
                  <a:gd name="T35" fmla="*/ 2799 h 1028"/>
                  <a:gd name="T36" fmla="*/ 515 w 162"/>
                  <a:gd name="T37" fmla="*/ 2784 h 1028"/>
                  <a:gd name="T38" fmla="*/ 310 w 162"/>
                  <a:gd name="T39" fmla="*/ 3273 h 1028"/>
                  <a:gd name="T40" fmla="*/ 410 w 162"/>
                  <a:gd name="T41" fmla="*/ 3812 h 1028"/>
                  <a:gd name="T42" fmla="*/ 196 w 162"/>
                  <a:gd name="T43" fmla="*/ 3941 h 1028"/>
                  <a:gd name="T44" fmla="*/ 320 w 162"/>
                  <a:gd name="T45" fmla="*/ 4193 h 1028"/>
                  <a:gd name="T46" fmla="*/ 156 w 162"/>
                  <a:gd name="T47" fmla="*/ 4447 h 1028"/>
                  <a:gd name="T48" fmla="*/ 525 w 162"/>
                  <a:gd name="T49" fmla="*/ 4644 h 1028"/>
                  <a:gd name="T50" fmla="*/ 534 w 162"/>
                  <a:gd name="T51" fmla="*/ 4913 h 1028"/>
                  <a:gd name="T52" fmla="*/ 293 w 162"/>
                  <a:gd name="T53" fmla="*/ 5153 h 1028"/>
                  <a:gd name="T54" fmla="*/ 273 w 162"/>
                  <a:gd name="T55" fmla="*/ 5358 h 1028"/>
                  <a:gd name="T56" fmla="*/ 350 w 162"/>
                  <a:gd name="T57" fmla="*/ 5504 h 1028"/>
                  <a:gd name="T58" fmla="*/ 196 w 162"/>
                  <a:gd name="T59" fmla="*/ 5720 h 1028"/>
                  <a:gd name="T60" fmla="*/ 205 w 162"/>
                  <a:gd name="T61" fmla="*/ 5916 h 1028"/>
                  <a:gd name="T62" fmla="*/ 214 w 162"/>
                  <a:gd name="T63" fmla="*/ 6278 h 1028"/>
                  <a:gd name="T64" fmla="*/ 256 w 162"/>
                  <a:gd name="T65" fmla="*/ 6528 h 1028"/>
                  <a:gd name="T66" fmla="*/ 105 w 162"/>
                  <a:gd name="T67" fmla="*/ 7154 h 1028"/>
                  <a:gd name="T68" fmla="*/ 310 w 162"/>
                  <a:gd name="T69" fmla="*/ 7379 h 1028"/>
                  <a:gd name="T70" fmla="*/ 438 w 162"/>
                  <a:gd name="T71" fmla="*/ 7945 h 1028"/>
                  <a:gd name="T72" fmla="*/ 137 w 162"/>
                  <a:gd name="T73" fmla="*/ 8183 h 1028"/>
                  <a:gd name="T74" fmla="*/ 506 w 162"/>
                  <a:gd name="T75" fmla="*/ 9335 h 1028"/>
                  <a:gd name="T76" fmla="*/ 1217 w 162"/>
                  <a:gd name="T77" fmla="*/ 10049 h 1028"/>
                  <a:gd name="T78" fmla="*/ 1168 w 162"/>
                  <a:gd name="T79" fmla="*/ 9258 h 1028"/>
                  <a:gd name="T80" fmla="*/ 1346 w 162"/>
                  <a:gd name="T81" fmla="*/ 8495 h 1028"/>
                  <a:gd name="T82" fmla="*/ 1269 w 162"/>
                  <a:gd name="T83" fmla="*/ 8279 h 1028"/>
                  <a:gd name="T84" fmla="*/ 1012 w 162"/>
                  <a:gd name="T85" fmla="*/ 4567 h 1028"/>
                  <a:gd name="T86" fmla="*/ 884 w 162"/>
                  <a:gd name="T87" fmla="*/ 4869 h 1028"/>
                  <a:gd name="T88" fmla="*/ 1012 w 162"/>
                  <a:gd name="T89" fmla="*/ 4544 h 1028"/>
                  <a:gd name="T90" fmla="*/ 534 w 162"/>
                  <a:gd name="T91" fmla="*/ 2258 h 1028"/>
                  <a:gd name="T92" fmla="*/ 739 w 162"/>
                  <a:gd name="T93" fmla="*/ 2414 h 1028"/>
                  <a:gd name="T94" fmla="*/ 515 w 162"/>
                  <a:gd name="T95" fmla="*/ 3684 h 1028"/>
                  <a:gd name="T96" fmla="*/ 730 w 162"/>
                  <a:gd name="T97" fmla="*/ 3137 h 1028"/>
                  <a:gd name="T98" fmla="*/ 895 w 162"/>
                  <a:gd name="T99" fmla="*/ 3374 h 1028"/>
                  <a:gd name="T100" fmla="*/ 831 w 162"/>
                  <a:gd name="T101" fmla="*/ 3539 h 1028"/>
                  <a:gd name="T102" fmla="*/ 703 w 162"/>
                  <a:gd name="T103" fmla="*/ 3695 h 1028"/>
                  <a:gd name="T104" fmla="*/ 515 w 162"/>
                  <a:gd name="T105" fmla="*/ 3684 h 1028"/>
                  <a:gd name="T106" fmla="*/ 626 w 162"/>
                  <a:gd name="T107" fmla="*/ 6675 h 1028"/>
                  <a:gd name="T108" fmla="*/ 839 w 162"/>
                  <a:gd name="T109" fmla="*/ 6784 h 1028"/>
                  <a:gd name="T110" fmla="*/ 816 w 162"/>
                  <a:gd name="T111" fmla="*/ 8022 h 1028"/>
                  <a:gd name="T112" fmla="*/ 916 w 162"/>
                  <a:gd name="T113" fmla="*/ 7789 h 1028"/>
                  <a:gd name="T114" fmla="*/ 816 w 162"/>
                  <a:gd name="T115" fmla="*/ 8022 h 10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62" h="1028">
                    <a:moveTo>
                      <a:pt x="130" y="847"/>
                    </a:moveTo>
                    <a:cubicBezTo>
                      <a:pt x="114" y="837"/>
                      <a:pt x="130" y="829"/>
                      <a:pt x="124" y="809"/>
                    </a:cubicBezTo>
                    <a:cubicBezTo>
                      <a:pt x="118" y="789"/>
                      <a:pt x="124" y="777"/>
                      <a:pt x="120" y="765"/>
                    </a:cubicBezTo>
                    <a:cubicBezTo>
                      <a:pt x="116" y="753"/>
                      <a:pt x="117" y="770"/>
                      <a:pt x="105" y="766"/>
                    </a:cubicBezTo>
                    <a:cubicBezTo>
                      <a:pt x="93" y="762"/>
                      <a:pt x="102" y="754"/>
                      <a:pt x="108" y="742"/>
                    </a:cubicBezTo>
                    <a:cubicBezTo>
                      <a:pt x="114" y="730"/>
                      <a:pt x="126" y="732"/>
                      <a:pt x="126" y="720"/>
                    </a:cubicBezTo>
                    <a:cubicBezTo>
                      <a:pt x="126" y="708"/>
                      <a:pt x="136" y="695"/>
                      <a:pt x="138" y="679"/>
                    </a:cubicBezTo>
                    <a:cubicBezTo>
                      <a:pt x="140" y="663"/>
                      <a:pt x="146" y="643"/>
                      <a:pt x="142" y="609"/>
                    </a:cubicBezTo>
                    <a:cubicBezTo>
                      <a:pt x="138" y="575"/>
                      <a:pt x="145" y="575"/>
                      <a:pt x="135" y="563"/>
                    </a:cubicBezTo>
                    <a:cubicBezTo>
                      <a:pt x="125" y="551"/>
                      <a:pt x="132" y="541"/>
                      <a:pt x="132" y="525"/>
                    </a:cubicBezTo>
                    <a:cubicBezTo>
                      <a:pt x="132" y="509"/>
                      <a:pt x="134" y="499"/>
                      <a:pt x="144" y="499"/>
                    </a:cubicBezTo>
                    <a:cubicBezTo>
                      <a:pt x="154" y="499"/>
                      <a:pt x="162" y="483"/>
                      <a:pt x="158" y="457"/>
                    </a:cubicBezTo>
                    <a:cubicBezTo>
                      <a:pt x="154" y="431"/>
                      <a:pt x="142" y="443"/>
                      <a:pt x="136" y="427"/>
                    </a:cubicBezTo>
                    <a:cubicBezTo>
                      <a:pt x="130" y="411"/>
                      <a:pt x="140" y="419"/>
                      <a:pt x="138" y="395"/>
                    </a:cubicBezTo>
                    <a:cubicBezTo>
                      <a:pt x="136" y="371"/>
                      <a:pt x="130" y="357"/>
                      <a:pt x="122" y="341"/>
                    </a:cubicBezTo>
                    <a:cubicBezTo>
                      <a:pt x="114" y="325"/>
                      <a:pt x="114" y="327"/>
                      <a:pt x="114" y="309"/>
                    </a:cubicBezTo>
                    <a:cubicBezTo>
                      <a:pt x="114" y="291"/>
                      <a:pt x="124" y="301"/>
                      <a:pt x="122" y="277"/>
                    </a:cubicBezTo>
                    <a:cubicBezTo>
                      <a:pt x="120" y="253"/>
                      <a:pt x="133" y="209"/>
                      <a:pt x="131" y="195"/>
                    </a:cubicBezTo>
                    <a:cubicBezTo>
                      <a:pt x="129" y="181"/>
                      <a:pt x="118" y="191"/>
                      <a:pt x="112" y="177"/>
                    </a:cubicBezTo>
                    <a:cubicBezTo>
                      <a:pt x="106" y="163"/>
                      <a:pt x="124" y="161"/>
                      <a:pt x="126" y="151"/>
                    </a:cubicBezTo>
                    <a:cubicBezTo>
                      <a:pt x="128" y="141"/>
                      <a:pt x="127" y="104"/>
                      <a:pt x="127" y="104"/>
                    </a:cubicBezTo>
                    <a:cubicBezTo>
                      <a:pt x="123" y="94"/>
                      <a:pt x="123" y="94"/>
                      <a:pt x="123" y="94"/>
                    </a:cubicBezTo>
                    <a:cubicBezTo>
                      <a:pt x="119" y="86"/>
                      <a:pt x="113" y="77"/>
                      <a:pt x="107" y="73"/>
                    </a:cubicBezTo>
                    <a:cubicBezTo>
                      <a:pt x="95" y="65"/>
                      <a:pt x="82" y="65"/>
                      <a:pt x="71" y="60"/>
                    </a:cubicBezTo>
                    <a:cubicBezTo>
                      <a:pt x="59" y="54"/>
                      <a:pt x="53" y="41"/>
                      <a:pt x="46" y="31"/>
                    </a:cubicBezTo>
                    <a:cubicBezTo>
                      <a:pt x="39" y="20"/>
                      <a:pt x="25" y="8"/>
                      <a:pt x="14" y="0"/>
                    </a:cubicBezTo>
                    <a:cubicBezTo>
                      <a:pt x="10" y="30"/>
                      <a:pt x="8" y="68"/>
                      <a:pt x="8" y="100"/>
                    </a:cubicBezTo>
                    <a:cubicBezTo>
                      <a:pt x="8" y="116"/>
                      <a:pt x="6" y="133"/>
                      <a:pt x="11" y="147"/>
                    </a:cubicBezTo>
                    <a:cubicBezTo>
                      <a:pt x="13" y="155"/>
                      <a:pt x="16" y="157"/>
                      <a:pt x="13" y="167"/>
                    </a:cubicBezTo>
                    <a:cubicBezTo>
                      <a:pt x="10" y="175"/>
                      <a:pt x="9" y="178"/>
                      <a:pt x="9" y="188"/>
                    </a:cubicBezTo>
                    <a:cubicBezTo>
                      <a:pt x="8" y="193"/>
                      <a:pt x="5" y="204"/>
                      <a:pt x="8" y="209"/>
                    </a:cubicBezTo>
                    <a:cubicBezTo>
                      <a:pt x="11" y="214"/>
                      <a:pt x="17" y="214"/>
                      <a:pt x="22" y="218"/>
                    </a:cubicBezTo>
                    <a:cubicBezTo>
                      <a:pt x="35" y="228"/>
                      <a:pt x="20" y="237"/>
                      <a:pt x="17" y="249"/>
                    </a:cubicBezTo>
                    <a:cubicBezTo>
                      <a:pt x="7" y="245"/>
                      <a:pt x="14" y="263"/>
                      <a:pt x="20" y="265"/>
                    </a:cubicBezTo>
                    <a:cubicBezTo>
                      <a:pt x="14" y="267"/>
                      <a:pt x="12" y="268"/>
                      <a:pt x="12" y="276"/>
                    </a:cubicBezTo>
                    <a:cubicBezTo>
                      <a:pt x="12" y="285"/>
                      <a:pt x="12" y="287"/>
                      <a:pt x="18" y="286"/>
                    </a:cubicBezTo>
                    <a:cubicBezTo>
                      <a:pt x="25" y="285"/>
                      <a:pt x="31" y="282"/>
                      <a:pt x="37" y="282"/>
                    </a:cubicBezTo>
                    <a:cubicBezTo>
                      <a:pt x="42" y="281"/>
                      <a:pt x="53" y="285"/>
                      <a:pt x="53" y="285"/>
                    </a:cubicBezTo>
                    <a:cubicBezTo>
                      <a:pt x="50" y="296"/>
                      <a:pt x="44" y="303"/>
                      <a:pt x="39" y="311"/>
                    </a:cubicBezTo>
                    <a:cubicBezTo>
                      <a:pt x="35" y="319"/>
                      <a:pt x="32" y="324"/>
                      <a:pt x="32" y="335"/>
                    </a:cubicBezTo>
                    <a:cubicBezTo>
                      <a:pt x="33" y="346"/>
                      <a:pt x="34" y="353"/>
                      <a:pt x="34" y="361"/>
                    </a:cubicBezTo>
                    <a:cubicBezTo>
                      <a:pt x="34" y="368"/>
                      <a:pt x="40" y="385"/>
                      <a:pt x="42" y="390"/>
                    </a:cubicBezTo>
                    <a:cubicBezTo>
                      <a:pt x="35" y="388"/>
                      <a:pt x="26" y="387"/>
                      <a:pt x="24" y="389"/>
                    </a:cubicBezTo>
                    <a:cubicBezTo>
                      <a:pt x="22" y="391"/>
                      <a:pt x="17" y="401"/>
                      <a:pt x="20" y="403"/>
                    </a:cubicBezTo>
                    <a:cubicBezTo>
                      <a:pt x="23" y="405"/>
                      <a:pt x="30" y="404"/>
                      <a:pt x="33" y="409"/>
                    </a:cubicBezTo>
                    <a:cubicBezTo>
                      <a:pt x="36" y="413"/>
                      <a:pt x="41" y="424"/>
                      <a:pt x="33" y="429"/>
                    </a:cubicBezTo>
                    <a:cubicBezTo>
                      <a:pt x="26" y="434"/>
                      <a:pt x="14" y="436"/>
                      <a:pt x="12" y="441"/>
                    </a:cubicBezTo>
                    <a:cubicBezTo>
                      <a:pt x="9" y="445"/>
                      <a:pt x="6" y="453"/>
                      <a:pt x="16" y="455"/>
                    </a:cubicBezTo>
                    <a:cubicBezTo>
                      <a:pt x="27" y="457"/>
                      <a:pt x="50" y="452"/>
                      <a:pt x="53" y="461"/>
                    </a:cubicBezTo>
                    <a:cubicBezTo>
                      <a:pt x="51" y="469"/>
                      <a:pt x="51" y="473"/>
                      <a:pt x="54" y="475"/>
                    </a:cubicBezTo>
                    <a:cubicBezTo>
                      <a:pt x="57" y="477"/>
                      <a:pt x="60" y="479"/>
                      <a:pt x="60" y="479"/>
                    </a:cubicBezTo>
                    <a:cubicBezTo>
                      <a:pt x="60" y="479"/>
                      <a:pt x="56" y="492"/>
                      <a:pt x="55" y="503"/>
                    </a:cubicBezTo>
                    <a:cubicBezTo>
                      <a:pt x="53" y="515"/>
                      <a:pt x="52" y="522"/>
                      <a:pt x="52" y="522"/>
                    </a:cubicBezTo>
                    <a:cubicBezTo>
                      <a:pt x="52" y="522"/>
                      <a:pt x="40" y="525"/>
                      <a:pt x="30" y="527"/>
                    </a:cubicBezTo>
                    <a:cubicBezTo>
                      <a:pt x="21" y="529"/>
                      <a:pt x="11" y="533"/>
                      <a:pt x="13" y="542"/>
                    </a:cubicBezTo>
                    <a:cubicBezTo>
                      <a:pt x="16" y="552"/>
                      <a:pt x="22" y="549"/>
                      <a:pt x="28" y="548"/>
                    </a:cubicBezTo>
                    <a:cubicBezTo>
                      <a:pt x="34" y="547"/>
                      <a:pt x="37" y="545"/>
                      <a:pt x="39" y="551"/>
                    </a:cubicBezTo>
                    <a:cubicBezTo>
                      <a:pt x="41" y="557"/>
                      <a:pt x="39" y="559"/>
                      <a:pt x="36" y="563"/>
                    </a:cubicBezTo>
                    <a:cubicBezTo>
                      <a:pt x="32" y="567"/>
                      <a:pt x="30" y="570"/>
                      <a:pt x="28" y="575"/>
                    </a:cubicBezTo>
                    <a:cubicBezTo>
                      <a:pt x="27" y="580"/>
                      <a:pt x="25" y="583"/>
                      <a:pt x="20" y="585"/>
                    </a:cubicBezTo>
                    <a:cubicBezTo>
                      <a:pt x="15" y="588"/>
                      <a:pt x="12" y="588"/>
                      <a:pt x="13" y="593"/>
                    </a:cubicBezTo>
                    <a:cubicBezTo>
                      <a:pt x="14" y="599"/>
                      <a:pt x="14" y="606"/>
                      <a:pt x="21" y="605"/>
                    </a:cubicBezTo>
                    <a:cubicBezTo>
                      <a:pt x="28" y="604"/>
                      <a:pt x="34" y="601"/>
                      <a:pt x="34" y="601"/>
                    </a:cubicBezTo>
                    <a:cubicBezTo>
                      <a:pt x="35" y="617"/>
                      <a:pt x="35" y="635"/>
                      <a:pt x="22" y="642"/>
                    </a:cubicBezTo>
                    <a:cubicBezTo>
                      <a:pt x="12" y="646"/>
                      <a:pt x="7" y="652"/>
                      <a:pt x="15" y="661"/>
                    </a:cubicBezTo>
                    <a:cubicBezTo>
                      <a:pt x="18" y="664"/>
                      <a:pt x="23" y="664"/>
                      <a:pt x="26" y="668"/>
                    </a:cubicBezTo>
                    <a:cubicBezTo>
                      <a:pt x="30" y="672"/>
                      <a:pt x="30" y="679"/>
                      <a:pt x="31" y="684"/>
                    </a:cubicBezTo>
                    <a:cubicBezTo>
                      <a:pt x="37" y="702"/>
                      <a:pt x="41" y="734"/>
                      <a:pt x="11" y="732"/>
                    </a:cubicBezTo>
                    <a:cubicBezTo>
                      <a:pt x="0" y="731"/>
                      <a:pt x="5" y="749"/>
                      <a:pt x="12" y="753"/>
                    </a:cubicBezTo>
                    <a:cubicBezTo>
                      <a:pt x="17" y="756"/>
                      <a:pt x="24" y="751"/>
                      <a:pt x="32" y="755"/>
                    </a:cubicBezTo>
                    <a:cubicBezTo>
                      <a:pt x="43" y="762"/>
                      <a:pt x="50" y="777"/>
                      <a:pt x="50" y="790"/>
                    </a:cubicBezTo>
                    <a:cubicBezTo>
                      <a:pt x="50" y="797"/>
                      <a:pt x="48" y="807"/>
                      <a:pt x="45" y="813"/>
                    </a:cubicBezTo>
                    <a:cubicBezTo>
                      <a:pt x="42" y="820"/>
                      <a:pt x="36" y="820"/>
                      <a:pt x="29" y="825"/>
                    </a:cubicBezTo>
                    <a:cubicBezTo>
                      <a:pt x="27" y="826"/>
                      <a:pt x="17" y="829"/>
                      <a:pt x="14" y="837"/>
                    </a:cubicBezTo>
                    <a:cubicBezTo>
                      <a:pt x="7" y="860"/>
                      <a:pt x="7" y="902"/>
                      <a:pt x="16" y="914"/>
                    </a:cubicBezTo>
                    <a:cubicBezTo>
                      <a:pt x="19" y="918"/>
                      <a:pt x="44" y="950"/>
                      <a:pt x="52" y="955"/>
                    </a:cubicBezTo>
                    <a:cubicBezTo>
                      <a:pt x="58" y="960"/>
                      <a:pt x="76" y="983"/>
                      <a:pt x="88" y="994"/>
                    </a:cubicBezTo>
                    <a:cubicBezTo>
                      <a:pt x="95" y="1000"/>
                      <a:pt x="114" y="1022"/>
                      <a:pt x="125" y="1028"/>
                    </a:cubicBezTo>
                    <a:cubicBezTo>
                      <a:pt x="120" y="1018"/>
                      <a:pt x="115" y="1008"/>
                      <a:pt x="115" y="999"/>
                    </a:cubicBezTo>
                    <a:cubicBezTo>
                      <a:pt x="113" y="978"/>
                      <a:pt x="118" y="963"/>
                      <a:pt x="120" y="947"/>
                    </a:cubicBezTo>
                    <a:cubicBezTo>
                      <a:pt x="121" y="930"/>
                      <a:pt x="116" y="911"/>
                      <a:pt x="116" y="894"/>
                    </a:cubicBezTo>
                    <a:cubicBezTo>
                      <a:pt x="116" y="877"/>
                      <a:pt x="117" y="876"/>
                      <a:pt x="138" y="869"/>
                    </a:cubicBezTo>
                    <a:cubicBezTo>
                      <a:pt x="156" y="863"/>
                      <a:pt x="154" y="849"/>
                      <a:pt x="154" y="849"/>
                    </a:cubicBezTo>
                    <a:cubicBezTo>
                      <a:pt x="154" y="849"/>
                      <a:pt x="146" y="857"/>
                      <a:pt x="130" y="847"/>
                    </a:cubicBezTo>
                    <a:moveTo>
                      <a:pt x="104" y="465"/>
                    </a:moveTo>
                    <a:cubicBezTo>
                      <a:pt x="104" y="467"/>
                      <a:pt x="104" y="467"/>
                      <a:pt x="104" y="467"/>
                    </a:cubicBezTo>
                    <a:cubicBezTo>
                      <a:pt x="104" y="467"/>
                      <a:pt x="104" y="467"/>
                      <a:pt x="104" y="467"/>
                    </a:cubicBezTo>
                    <a:cubicBezTo>
                      <a:pt x="104" y="478"/>
                      <a:pt x="100" y="490"/>
                      <a:pt x="91" y="498"/>
                    </a:cubicBezTo>
                    <a:cubicBezTo>
                      <a:pt x="82" y="489"/>
                      <a:pt x="91" y="466"/>
                      <a:pt x="104" y="467"/>
                    </a:cubicBezTo>
                    <a:cubicBezTo>
                      <a:pt x="104" y="466"/>
                      <a:pt x="104" y="466"/>
                      <a:pt x="104" y="465"/>
                    </a:cubicBezTo>
                    <a:moveTo>
                      <a:pt x="49" y="263"/>
                    </a:moveTo>
                    <a:cubicBezTo>
                      <a:pt x="43" y="254"/>
                      <a:pt x="45" y="237"/>
                      <a:pt x="55" y="231"/>
                    </a:cubicBezTo>
                    <a:cubicBezTo>
                      <a:pt x="62" y="232"/>
                      <a:pt x="62" y="232"/>
                      <a:pt x="62" y="232"/>
                    </a:cubicBezTo>
                    <a:cubicBezTo>
                      <a:pt x="74" y="231"/>
                      <a:pt x="84" y="237"/>
                      <a:pt x="76" y="247"/>
                    </a:cubicBezTo>
                    <a:cubicBezTo>
                      <a:pt x="71" y="252"/>
                      <a:pt x="56" y="262"/>
                      <a:pt x="49" y="263"/>
                    </a:cubicBezTo>
                    <a:moveTo>
                      <a:pt x="53" y="377"/>
                    </a:moveTo>
                    <a:cubicBezTo>
                      <a:pt x="51" y="367"/>
                      <a:pt x="48" y="353"/>
                      <a:pt x="51" y="342"/>
                    </a:cubicBezTo>
                    <a:cubicBezTo>
                      <a:pt x="54" y="330"/>
                      <a:pt x="64" y="325"/>
                      <a:pt x="75" y="321"/>
                    </a:cubicBezTo>
                    <a:cubicBezTo>
                      <a:pt x="76" y="321"/>
                      <a:pt x="76" y="321"/>
                      <a:pt x="76" y="321"/>
                    </a:cubicBezTo>
                    <a:cubicBezTo>
                      <a:pt x="84" y="328"/>
                      <a:pt x="90" y="336"/>
                      <a:pt x="92" y="345"/>
                    </a:cubicBezTo>
                    <a:cubicBezTo>
                      <a:pt x="93" y="351"/>
                      <a:pt x="92" y="356"/>
                      <a:pt x="92" y="361"/>
                    </a:cubicBezTo>
                    <a:cubicBezTo>
                      <a:pt x="90" y="369"/>
                      <a:pt x="91" y="366"/>
                      <a:pt x="85" y="362"/>
                    </a:cubicBezTo>
                    <a:cubicBezTo>
                      <a:pt x="80" y="359"/>
                      <a:pt x="77" y="360"/>
                      <a:pt x="74" y="365"/>
                    </a:cubicBezTo>
                    <a:cubicBezTo>
                      <a:pt x="70" y="370"/>
                      <a:pt x="73" y="372"/>
                      <a:pt x="72" y="378"/>
                    </a:cubicBezTo>
                    <a:cubicBezTo>
                      <a:pt x="71" y="383"/>
                      <a:pt x="67" y="386"/>
                      <a:pt x="62" y="387"/>
                    </a:cubicBezTo>
                    <a:cubicBezTo>
                      <a:pt x="56" y="387"/>
                      <a:pt x="55" y="382"/>
                      <a:pt x="53" y="377"/>
                    </a:cubicBezTo>
                    <a:moveTo>
                      <a:pt x="57" y="696"/>
                    </a:moveTo>
                    <a:cubicBezTo>
                      <a:pt x="58" y="691"/>
                      <a:pt x="61" y="687"/>
                      <a:pt x="64" y="683"/>
                    </a:cubicBezTo>
                    <a:cubicBezTo>
                      <a:pt x="68" y="682"/>
                      <a:pt x="68" y="682"/>
                      <a:pt x="68" y="682"/>
                    </a:cubicBezTo>
                    <a:cubicBezTo>
                      <a:pt x="76" y="678"/>
                      <a:pt x="97" y="685"/>
                      <a:pt x="86" y="694"/>
                    </a:cubicBezTo>
                    <a:cubicBezTo>
                      <a:pt x="76" y="702"/>
                      <a:pt x="67" y="700"/>
                      <a:pt x="57" y="696"/>
                    </a:cubicBezTo>
                    <a:moveTo>
                      <a:pt x="84" y="821"/>
                    </a:moveTo>
                    <a:cubicBezTo>
                      <a:pt x="68" y="815"/>
                      <a:pt x="68" y="795"/>
                      <a:pt x="86" y="794"/>
                    </a:cubicBezTo>
                    <a:cubicBezTo>
                      <a:pt x="94" y="797"/>
                      <a:pt x="94" y="797"/>
                      <a:pt x="94" y="797"/>
                    </a:cubicBezTo>
                    <a:cubicBezTo>
                      <a:pt x="96" y="803"/>
                      <a:pt x="101" y="811"/>
                      <a:pt x="100" y="818"/>
                    </a:cubicBezTo>
                    <a:cubicBezTo>
                      <a:pt x="100" y="825"/>
                      <a:pt x="89" y="824"/>
                      <a:pt x="84" y="821"/>
                    </a:cubicBezTo>
                  </a:path>
                </a:pathLst>
              </a:custGeom>
              <a:solidFill>
                <a:srgbClr val="FFF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5" name="Freeform 6">
                <a:extLst>
                  <a:ext uri="{FF2B5EF4-FFF2-40B4-BE49-F238E27FC236}">
                    <a16:creationId xmlns:a16="http://schemas.microsoft.com/office/drawing/2014/main" id="{0D7E447C-6514-4F39-9A83-1BB5652CC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2" y="1831"/>
                <a:ext cx="404" cy="239"/>
              </a:xfrm>
              <a:custGeom>
                <a:avLst/>
                <a:gdLst>
                  <a:gd name="T0" fmla="*/ 663 w 189"/>
                  <a:gd name="T1" fmla="*/ 487 h 112"/>
                  <a:gd name="T2" fmla="*/ 470 w 189"/>
                  <a:gd name="T3" fmla="*/ 634 h 112"/>
                  <a:gd name="T4" fmla="*/ 333 w 189"/>
                  <a:gd name="T5" fmla="*/ 691 h 112"/>
                  <a:gd name="T6" fmla="*/ 197 w 189"/>
                  <a:gd name="T7" fmla="*/ 659 h 112"/>
                  <a:gd name="T8" fmla="*/ 145 w 189"/>
                  <a:gd name="T9" fmla="*/ 824 h 112"/>
                  <a:gd name="T10" fmla="*/ 457 w 189"/>
                  <a:gd name="T11" fmla="*/ 847 h 112"/>
                  <a:gd name="T12" fmla="*/ 310 w 189"/>
                  <a:gd name="T13" fmla="*/ 943 h 112"/>
                  <a:gd name="T14" fmla="*/ 284 w 189"/>
                  <a:gd name="T15" fmla="*/ 1039 h 112"/>
                  <a:gd name="T16" fmla="*/ 402 w 189"/>
                  <a:gd name="T17" fmla="*/ 1039 h 112"/>
                  <a:gd name="T18" fmla="*/ 654 w 189"/>
                  <a:gd name="T19" fmla="*/ 1001 h 112"/>
                  <a:gd name="T20" fmla="*/ 859 w 189"/>
                  <a:gd name="T21" fmla="*/ 1069 h 112"/>
                  <a:gd name="T22" fmla="*/ 1024 w 189"/>
                  <a:gd name="T23" fmla="*/ 1069 h 112"/>
                  <a:gd name="T24" fmla="*/ 955 w 189"/>
                  <a:gd name="T25" fmla="*/ 960 h 112"/>
                  <a:gd name="T26" fmla="*/ 936 w 189"/>
                  <a:gd name="T27" fmla="*/ 815 h 112"/>
                  <a:gd name="T28" fmla="*/ 799 w 189"/>
                  <a:gd name="T29" fmla="*/ 1020 h 112"/>
                  <a:gd name="T30" fmla="*/ 663 w 189"/>
                  <a:gd name="T31" fmla="*/ 807 h 112"/>
                  <a:gd name="T32" fmla="*/ 900 w 189"/>
                  <a:gd name="T33" fmla="*/ 747 h 112"/>
                  <a:gd name="T34" fmla="*/ 1116 w 189"/>
                  <a:gd name="T35" fmla="*/ 591 h 112"/>
                  <a:gd name="T36" fmla="*/ 1389 w 189"/>
                  <a:gd name="T37" fmla="*/ 506 h 112"/>
                  <a:gd name="T38" fmla="*/ 1699 w 189"/>
                  <a:gd name="T39" fmla="*/ 478 h 112"/>
                  <a:gd name="T40" fmla="*/ 1640 w 189"/>
                  <a:gd name="T41" fmla="*/ 241 h 112"/>
                  <a:gd name="T42" fmla="*/ 1434 w 189"/>
                  <a:gd name="T43" fmla="*/ 60 h 112"/>
                  <a:gd name="T44" fmla="*/ 1210 w 189"/>
                  <a:gd name="T45" fmla="*/ 205 h 112"/>
                  <a:gd name="T46" fmla="*/ 1037 w 189"/>
                  <a:gd name="T47" fmla="*/ 196 h 112"/>
                  <a:gd name="T48" fmla="*/ 876 w 189"/>
                  <a:gd name="T49" fmla="*/ 233 h 112"/>
                  <a:gd name="T50" fmla="*/ 703 w 189"/>
                  <a:gd name="T51" fmla="*/ 487 h 1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89" h="112">
                    <a:moveTo>
                      <a:pt x="68" y="50"/>
                    </a:moveTo>
                    <a:cubicBezTo>
                      <a:pt x="58" y="47"/>
                      <a:pt x="55" y="60"/>
                      <a:pt x="48" y="65"/>
                    </a:cubicBezTo>
                    <a:cubicBezTo>
                      <a:pt x="44" y="68"/>
                      <a:pt x="38" y="70"/>
                      <a:pt x="34" y="71"/>
                    </a:cubicBezTo>
                    <a:cubicBezTo>
                      <a:pt x="28" y="71"/>
                      <a:pt x="25" y="68"/>
                      <a:pt x="20" y="68"/>
                    </a:cubicBezTo>
                    <a:cubicBezTo>
                      <a:pt x="9" y="68"/>
                      <a:pt x="0" y="83"/>
                      <a:pt x="15" y="85"/>
                    </a:cubicBezTo>
                    <a:cubicBezTo>
                      <a:pt x="23" y="87"/>
                      <a:pt x="41" y="82"/>
                      <a:pt x="47" y="87"/>
                    </a:cubicBezTo>
                    <a:cubicBezTo>
                      <a:pt x="57" y="95"/>
                      <a:pt x="35" y="95"/>
                      <a:pt x="32" y="97"/>
                    </a:cubicBezTo>
                    <a:cubicBezTo>
                      <a:pt x="29" y="99"/>
                      <a:pt x="26" y="103"/>
                      <a:pt x="29" y="107"/>
                    </a:cubicBezTo>
                    <a:cubicBezTo>
                      <a:pt x="32" y="110"/>
                      <a:pt x="37" y="108"/>
                      <a:pt x="41" y="107"/>
                    </a:cubicBezTo>
                    <a:cubicBezTo>
                      <a:pt x="49" y="105"/>
                      <a:pt x="58" y="102"/>
                      <a:pt x="67" y="103"/>
                    </a:cubicBezTo>
                    <a:cubicBezTo>
                      <a:pt x="74" y="105"/>
                      <a:pt x="81" y="109"/>
                      <a:pt x="88" y="110"/>
                    </a:cubicBezTo>
                    <a:cubicBezTo>
                      <a:pt x="93" y="112"/>
                      <a:pt x="100" y="111"/>
                      <a:pt x="105" y="110"/>
                    </a:cubicBezTo>
                    <a:cubicBezTo>
                      <a:pt x="101" y="107"/>
                      <a:pt x="98" y="103"/>
                      <a:pt x="98" y="99"/>
                    </a:cubicBezTo>
                    <a:cubicBezTo>
                      <a:pt x="97" y="96"/>
                      <a:pt x="99" y="85"/>
                      <a:pt x="96" y="84"/>
                    </a:cubicBezTo>
                    <a:cubicBezTo>
                      <a:pt x="91" y="81"/>
                      <a:pt x="85" y="102"/>
                      <a:pt x="82" y="105"/>
                    </a:cubicBezTo>
                    <a:cubicBezTo>
                      <a:pt x="82" y="93"/>
                      <a:pt x="62" y="98"/>
                      <a:pt x="68" y="83"/>
                    </a:cubicBezTo>
                    <a:cubicBezTo>
                      <a:pt x="74" y="70"/>
                      <a:pt x="82" y="80"/>
                      <a:pt x="92" y="77"/>
                    </a:cubicBezTo>
                    <a:cubicBezTo>
                      <a:pt x="99" y="75"/>
                      <a:pt x="107" y="66"/>
                      <a:pt x="114" y="61"/>
                    </a:cubicBezTo>
                    <a:cubicBezTo>
                      <a:pt x="122" y="56"/>
                      <a:pt x="132" y="53"/>
                      <a:pt x="142" y="52"/>
                    </a:cubicBezTo>
                    <a:cubicBezTo>
                      <a:pt x="152" y="50"/>
                      <a:pt x="163" y="52"/>
                      <a:pt x="174" y="49"/>
                    </a:cubicBezTo>
                    <a:cubicBezTo>
                      <a:pt x="189" y="46"/>
                      <a:pt x="173" y="33"/>
                      <a:pt x="168" y="25"/>
                    </a:cubicBezTo>
                    <a:cubicBezTo>
                      <a:pt x="164" y="17"/>
                      <a:pt x="160" y="0"/>
                      <a:pt x="147" y="6"/>
                    </a:cubicBezTo>
                    <a:cubicBezTo>
                      <a:pt x="138" y="10"/>
                      <a:pt x="134" y="18"/>
                      <a:pt x="124" y="21"/>
                    </a:cubicBezTo>
                    <a:cubicBezTo>
                      <a:pt x="117" y="23"/>
                      <a:pt x="112" y="21"/>
                      <a:pt x="106" y="20"/>
                    </a:cubicBezTo>
                    <a:cubicBezTo>
                      <a:pt x="99" y="19"/>
                      <a:pt x="93" y="19"/>
                      <a:pt x="90" y="24"/>
                    </a:cubicBezTo>
                    <a:cubicBezTo>
                      <a:pt x="82" y="35"/>
                      <a:pt x="88" y="49"/>
                      <a:pt x="72" y="5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6" name="Freeform 7">
                <a:extLst>
                  <a:ext uri="{FF2B5EF4-FFF2-40B4-BE49-F238E27FC236}">
                    <a16:creationId xmlns:a16="http://schemas.microsoft.com/office/drawing/2014/main" id="{26A524D7-3238-40AE-9771-7BC1048D1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173"/>
                <a:ext cx="179" cy="143"/>
              </a:xfrm>
              <a:custGeom>
                <a:avLst/>
                <a:gdLst>
                  <a:gd name="T0" fmla="*/ 369 w 84"/>
                  <a:gd name="T1" fmla="*/ 0 h 67"/>
                  <a:gd name="T2" fmla="*/ 85 w 84"/>
                  <a:gd name="T3" fmla="*/ 333 h 67"/>
                  <a:gd name="T4" fmla="*/ 341 w 84"/>
                  <a:gd name="T5" fmla="*/ 566 h 67"/>
                  <a:gd name="T6" fmla="*/ 735 w 84"/>
                  <a:gd name="T7" fmla="*/ 546 h 67"/>
                  <a:gd name="T8" fmla="*/ 771 w 84"/>
                  <a:gd name="T9" fmla="*/ 341 h 67"/>
                  <a:gd name="T10" fmla="*/ 803 w 84"/>
                  <a:gd name="T11" fmla="*/ 128 h 67"/>
                  <a:gd name="T12" fmla="*/ 812 w 84"/>
                  <a:gd name="T13" fmla="*/ 19 h 67"/>
                  <a:gd name="T14" fmla="*/ 573 w 84"/>
                  <a:gd name="T15" fmla="*/ 128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4" h="67">
                    <a:moveTo>
                      <a:pt x="38" y="0"/>
                    </a:moveTo>
                    <a:cubicBezTo>
                      <a:pt x="29" y="4"/>
                      <a:pt x="14" y="25"/>
                      <a:pt x="9" y="34"/>
                    </a:cubicBezTo>
                    <a:cubicBezTo>
                      <a:pt x="0" y="51"/>
                      <a:pt x="22" y="54"/>
                      <a:pt x="35" y="58"/>
                    </a:cubicBezTo>
                    <a:cubicBezTo>
                      <a:pt x="47" y="61"/>
                      <a:pt x="66" y="67"/>
                      <a:pt x="76" y="56"/>
                    </a:cubicBezTo>
                    <a:cubicBezTo>
                      <a:pt x="81" y="50"/>
                      <a:pt x="79" y="43"/>
                      <a:pt x="80" y="35"/>
                    </a:cubicBezTo>
                    <a:cubicBezTo>
                      <a:pt x="80" y="27"/>
                      <a:pt x="82" y="20"/>
                      <a:pt x="83" y="13"/>
                    </a:cubicBezTo>
                    <a:cubicBezTo>
                      <a:pt x="84" y="9"/>
                      <a:pt x="84" y="5"/>
                      <a:pt x="84" y="2"/>
                    </a:cubicBezTo>
                    <a:cubicBezTo>
                      <a:pt x="76" y="9"/>
                      <a:pt x="68" y="13"/>
                      <a:pt x="59" y="1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7" name="Freeform 8">
                <a:extLst>
                  <a:ext uri="{FF2B5EF4-FFF2-40B4-BE49-F238E27FC236}">
                    <a16:creationId xmlns:a16="http://schemas.microsoft.com/office/drawing/2014/main" id="{BFAC7B21-CE9F-41F5-A6D9-C6F3EA86D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102"/>
                <a:ext cx="2030" cy="554"/>
              </a:xfrm>
              <a:custGeom>
                <a:avLst/>
                <a:gdLst>
                  <a:gd name="T0" fmla="*/ 310 w 950"/>
                  <a:gd name="T1" fmla="*/ 1820 h 259"/>
                  <a:gd name="T2" fmla="*/ 558 w 950"/>
                  <a:gd name="T3" fmla="*/ 2105 h 259"/>
                  <a:gd name="T4" fmla="*/ 908 w 950"/>
                  <a:gd name="T5" fmla="*/ 2233 h 259"/>
                  <a:gd name="T6" fmla="*/ 1100 w 950"/>
                  <a:gd name="T7" fmla="*/ 2535 h 259"/>
                  <a:gd name="T8" fmla="*/ 1365 w 950"/>
                  <a:gd name="T9" fmla="*/ 2438 h 259"/>
                  <a:gd name="T10" fmla="*/ 1630 w 950"/>
                  <a:gd name="T11" fmla="*/ 2458 h 259"/>
                  <a:gd name="T12" fmla="*/ 1949 w 950"/>
                  <a:gd name="T13" fmla="*/ 2389 h 259"/>
                  <a:gd name="T14" fmla="*/ 2643 w 950"/>
                  <a:gd name="T15" fmla="*/ 2053 h 259"/>
                  <a:gd name="T16" fmla="*/ 2780 w 950"/>
                  <a:gd name="T17" fmla="*/ 1917 h 259"/>
                  <a:gd name="T18" fmla="*/ 3056 w 950"/>
                  <a:gd name="T19" fmla="*/ 1872 h 259"/>
                  <a:gd name="T20" fmla="*/ 3784 w 950"/>
                  <a:gd name="T21" fmla="*/ 1872 h 259"/>
                  <a:gd name="T22" fmla="*/ 4118 w 950"/>
                  <a:gd name="T23" fmla="*/ 1917 h 259"/>
                  <a:gd name="T24" fmla="*/ 4282 w 950"/>
                  <a:gd name="T25" fmla="*/ 2113 h 259"/>
                  <a:gd name="T26" fmla="*/ 4703 w 950"/>
                  <a:gd name="T27" fmla="*/ 2105 h 259"/>
                  <a:gd name="T28" fmla="*/ 5045 w 950"/>
                  <a:gd name="T29" fmla="*/ 2141 h 259"/>
                  <a:gd name="T30" fmla="*/ 5543 w 950"/>
                  <a:gd name="T31" fmla="*/ 1703 h 259"/>
                  <a:gd name="T32" fmla="*/ 6314 w 950"/>
                  <a:gd name="T33" fmla="*/ 1450 h 259"/>
                  <a:gd name="T34" fmla="*/ 6977 w 950"/>
                  <a:gd name="T35" fmla="*/ 1330 h 259"/>
                  <a:gd name="T36" fmla="*/ 7620 w 950"/>
                  <a:gd name="T37" fmla="*/ 1166 h 259"/>
                  <a:gd name="T38" fmla="*/ 7795 w 950"/>
                  <a:gd name="T39" fmla="*/ 1134 h 259"/>
                  <a:gd name="T40" fmla="*/ 7885 w 950"/>
                  <a:gd name="T41" fmla="*/ 1194 h 259"/>
                  <a:gd name="T42" fmla="*/ 8197 w 950"/>
                  <a:gd name="T43" fmla="*/ 1108 h 259"/>
                  <a:gd name="T44" fmla="*/ 8695 w 950"/>
                  <a:gd name="T45" fmla="*/ 843 h 259"/>
                  <a:gd name="T46" fmla="*/ 9270 w 950"/>
                  <a:gd name="T47" fmla="*/ 627 h 259"/>
                  <a:gd name="T48" fmla="*/ 8293 w 950"/>
                  <a:gd name="T49" fmla="*/ 197 h 259"/>
                  <a:gd name="T50" fmla="*/ 7374 w 950"/>
                  <a:gd name="T51" fmla="*/ 41 h 259"/>
                  <a:gd name="T52" fmla="*/ 7028 w 950"/>
                  <a:gd name="T53" fmla="*/ 216 h 259"/>
                  <a:gd name="T54" fmla="*/ 6314 w 950"/>
                  <a:gd name="T55" fmla="*/ 242 h 259"/>
                  <a:gd name="T56" fmla="*/ 4977 w 950"/>
                  <a:gd name="T57" fmla="*/ 449 h 259"/>
                  <a:gd name="T58" fmla="*/ 4197 w 950"/>
                  <a:gd name="T59" fmla="*/ 627 h 259"/>
                  <a:gd name="T60" fmla="*/ 3201 w 950"/>
                  <a:gd name="T61" fmla="*/ 687 h 259"/>
                  <a:gd name="T62" fmla="*/ 2145 w 950"/>
                  <a:gd name="T63" fmla="*/ 901 h 259"/>
                  <a:gd name="T64" fmla="*/ 1346 w 950"/>
                  <a:gd name="T65" fmla="*/ 1076 h 259"/>
                  <a:gd name="T66" fmla="*/ 662 w 950"/>
                  <a:gd name="T67" fmla="*/ 1253 h 259"/>
                  <a:gd name="T68" fmla="*/ 0 w 950"/>
                  <a:gd name="T69" fmla="*/ 1519 h 259"/>
                  <a:gd name="T70" fmla="*/ 310 w 950"/>
                  <a:gd name="T71" fmla="*/ 1820 h 25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950" h="259">
                    <a:moveTo>
                      <a:pt x="32" y="186"/>
                    </a:moveTo>
                    <a:cubicBezTo>
                      <a:pt x="39" y="196"/>
                      <a:pt x="45" y="209"/>
                      <a:pt x="57" y="215"/>
                    </a:cubicBezTo>
                    <a:cubicBezTo>
                      <a:pt x="68" y="220"/>
                      <a:pt x="81" y="220"/>
                      <a:pt x="93" y="228"/>
                    </a:cubicBezTo>
                    <a:cubicBezTo>
                      <a:pt x="102" y="234"/>
                      <a:pt x="109" y="250"/>
                      <a:pt x="113" y="259"/>
                    </a:cubicBezTo>
                    <a:cubicBezTo>
                      <a:pt x="126" y="252"/>
                      <a:pt x="122" y="252"/>
                      <a:pt x="140" y="249"/>
                    </a:cubicBezTo>
                    <a:cubicBezTo>
                      <a:pt x="150" y="248"/>
                      <a:pt x="157" y="250"/>
                      <a:pt x="167" y="251"/>
                    </a:cubicBezTo>
                    <a:cubicBezTo>
                      <a:pt x="178" y="251"/>
                      <a:pt x="188" y="249"/>
                      <a:pt x="200" y="244"/>
                    </a:cubicBezTo>
                    <a:cubicBezTo>
                      <a:pt x="222" y="236"/>
                      <a:pt x="250" y="223"/>
                      <a:pt x="271" y="210"/>
                    </a:cubicBezTo>
                    <a:cubicBezTo>
                      <a:pt x="276" y="206"/>
                      <a:pt x="280" y="199"/>
                      <a:pt x="285" y="196"/>
                    </a:cubicBezTo>
                    <a:cubicBezTo>
                      <a:pt x="293" y="192"/>
                      <a:pt x="305" y="192"/>
                      <a:pt x="313" y="191"/>
                    </a:cubicBezTo>
                    <a:cubicBezTo>
                      <a:pt x="338" y="186"/>
                      <a:pt x="363" y="190"/>
                      <a:pt x="388" y="191"/>
                    </a:cubicBezTo>
                    <a:cubicBezTo>
                      <a:pt x="398" y="191"/>
                      <a:pt x="414" y="190"/>
                      <a:pt x="422" y="196"/>
                    </a:cubicBezTo>
                    <a:cubicBezTo>
                      <a:pt x="431" y="203"/>
                      <a:pt x="429" y="212"/>
                      <a:pt x="439" y="216"/>
                    </a:cubicBezTo>
                    <a:cubicBezTo>
                      <a:pt x="450" y="220"/>
                      <a:pt x="470" y="216"/>
                      <a:pt x="482" y="215"/>
                    </a:cubicBezTo>
                    <a:cubicBezTo>
                      <a:pt x="495" y="214"/>
                      <a:pt x="506" y="219"/>
                      <a:pt x="517" y="219"/>
                    </a:cubicBezTo>
                    <a:cubicBezTo>
                      <a:pt x="541" y="219"/>
                      <a:pt x="554" y="188"/>
                      <a:pt x="568" y="174"/>
                    </a:cubicBezTo>
                    <a:cubicBezTo>
                      <a:pt x="590" y="153"/>
                      <a:pt x="618" y="154"/>
                      <a:pt x="647" y="148"/>
                    </a:cubicBezTo>
                    <a:cubicBezTo>
                      <a:pt x="670" y="144"/>
                      <a:pt x="692" y="142"/>
                      <a:pt x="715" y="136"/>
                    </a:cubicBezTo>
                    <a:cubicBezTo>
                      <a:pt x="737" y="131"/>
                      <a:pt x="759" y="124"/>
                      <a:pt x="781" y="119"/>
                    </a:cubicBezTo>
                    <a:cubicBezTo>
                      <a:pt x="787" y="118"/>
                      <a:pt x="793" y="115"/>
                      <a:pt x="799" y="116"/>
                    </a:cubicBezTo>
                    <a:cubicBezTo>
                      <a:pt x="803" y="117"/>
                      <a:pt x="805" y="121"/>
                      <a:pt x="808" y="122"/>
                    </a:cubicBezTo>
                    <a:cubicBezTo>
                      <a:pt x="820" y="126"/>
                      <a:pt x="830" y="120"/>
                      <a:pt x="840" y="113"/>
                    </a:cubicBezTo>
                    <a:cubicBezTo>
                      <a:pt x="858" y="99"/>
                      <a:pt x="869" y="90"/>
                      <a:pt x="891" y="86"/>
                    </a:cubicBezTo>
                    <a:cubicBezTo>
                      <a:pt x="912" y="81"/>
                      <a:pt x="928" y="68"/>
                      <a:pt x="950" y="64"/>
                    </a:cubicBezTo>
                    <a:cubicBezTo>
                      <a:pt x="903" y="32"/>
                      <a:pt x="894" y="39"/>
                      <a:pt x="850" y="20"/>
                    </a:cubicBezTo>
                    <a:cubicBezTo>
                      <a:pt x="808" y="2"/>
                      <a:pt x="774" y="0"/>
                      <a:pt x="756" y="4"/>
                    </a:cubicBezTo>
                    <a:cubicBezTo>
                      <a:pt x="744" y="6"/>
                      <a:pt x="734" y="19"/>
                      <a:pt x="720" y="22"/>
                    </a:cubicBezTo>
                    <a:cubicBezTo>
                      <a:pt x="698" y="26"/>
                      <a:pt x="672" y="21"/>
                      <a:pt x="647" y="25"/>
                    </a:cubicBezTo>
                    <a:cubicBezTo>
                      <a:pt x="599" y="33"/>
                      <a:pt x="548" y="41"/>
                      <a:pt x="510" y="46"/>
                    </a:cubicBezTo>
                    <a:cubicBezTo>
                      <a:pt x="477" y="49"/>
                      <a:pt x="459" y="60"/>
                      <a:pt x="430" y="64"/>
                    </a:cubicBezTo>
                    <a:cubicBezTo>
                      <a:pt x="400" y="67"/>
                      <a:pt x="359" y="62"/>
                      <a:pt x="328" y="70"/>
                    </a:cubicBezTo>
                    <a:cubicBezTo>
                      <a:pt x="294" y="78"/>
                      <a:pt x="253" y="86"/>
                      <a:pt x="220" y="92"/>
                    </a:cubicBezTo>
                    <a:cubicBezTo>
                      <a:pt x="190" y="97"/>
                      <a:pt x="166" y="102"/>
                      <a:pt x="138" y="110"/>
                    </a:cubicBezTo>
                    <a:cubicBezTo>
                      <a:pt x="106" y="118"/>
                      <a:pt x="100" y="124"/>
                      <a:pt x="68" y="128"/>
                    </a:cubicBezTo>
                    <a:cubicBezTo>
                      <a:pt x="39" y="131"/>
                      <a:pt x="23" y="138"/>
                      <a:pt x="0" y="155"/>
                    </a:cubicBezTo>
                    <a:cubicBezTo>
                      <a:pt x="11" y="163"/>
                      <a:pt x="25" y="175"/>
                      <a:pt x="32" y="186"/>
                    </a:cubicBezTo>
                  </a:path>
                </a:pathLst>
              </a:custGeom>
              <a:solidFill>
                <a:srgbClr val="FCE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8" name="Freeform 9">
                <a:extLst>
                  <a:ext uri="{FF2B5EF4-FFF2-40B4-BE49-F238E27FC236}">
                    <a16:creationId xmlns:a16="http://schemas.microsoft.com/office/drawing/2014/main" id="{AC249F81-71E8-4379-84C2-37CB64B9263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6" y="1239"/>
                <a:ext cx="1906" cy="2405"/>
              </a:xfrm>
              <a:custGeom>
                <a:avLst/>
                <a:gdLst>
                  <a:gd name="T0" fmla="*/ 293 w 892"/>
                  <a:gd name="T1" fmla="*/ 1804 h 1125"/>
                  <a:gd name="T2" fmla="*/ 8214 w 892"/>
                  <a:gd name="T3" fmla="*/ 5022 h 1125"/>
                  <a:gd name="T4" fmla="*/ 7904 w 892"/>
                  <a:gd name="T5" fmla="*/ 4506 h 1125"/>
                  <a:gd name="T6" fmla="*/ 8246 w 892"/>
                  <a:gd name="T7" fmla="*/ 4062 h 1125"/>
                  <a:gd name="T8" fmla="*/ 8528 w 892"/>
                  <a:gd name="T9" fmla="*/ 2112 h 1125"/>
                  <a:gd name="T10" fmla="*/ 7921 w 892"/>
                  <a:gd name="T11" fmla="*/ 214 h 1125"/>
                  <a:gd name="T12" fmla="*/ 6205 w 892"/>
                  <a:gd name="T13" fmla="*/ 703 h 1125"/>
                  <a:gd name="T14" fmla="*/ 3511 w 892"/>
                  <a:gd name="T15" fmla="*/ 1486 h 1125"/>
                  <a:gd name="T16" fmla="*/ 1872 w 892"/>
                  <a:gd name="T17" fmla="*/ 1426 h 1125"/>
                  <a:gd name="T18" fmla="*/ 325 w 892"/>
                  <a:gd name="T19" fmla="*/ 2362 h 1125"/>
                  <a:gd name="T20" fmla="*/ 282 w 892"/>
                  <a:gd name="T21" fmla="*/ 4222 h 1125"/>
                  <a:gd name="T22" fmla="*/ 498 w 892"/>
                  <a:gd name="T23" fmla="*/ 5763 h 1125"/>
                  <a:gd name="T24" fmla="*/ 325 w 892"/>
                  <a:gd name="T25" fmla="*/ 7925 h 1125"/>
                  <a:gd name="T26" fmla="*/ 361 w 892"/>
                  <a:gd name="T27" fmla="*/ 9163 h 1125"/>
                  <a:gd name="T28" fmla="*/ 214 w 892"/>
                  <a:gd name="T29" fmla="*/ 10648 h 1125"/>
                  <a:gd name="T30" fmla="*/ 3406 w 892"/>
                  <a:gd name="T31" fmla="*/ 10169 h 1125"/>
                  <a:gd name="T32" fmla="*/ 7551 w 892"/>
                  <a:gd name="T33" fmla="*/ 9242 h 1125"/>
                  <a:gd name="T34" fmla="*/ 8233 w 892"/>
                  <a:gd name="T35" fmla="*/ 7121 h 1125"/>
                  <a:gd name="T36" fmla="*/ 8177 w 892"/>
                  <a:gd name="T37" fmla="*/ 6448 h 1125"/>
                  <a:gd name="T38" fmla="*/ 8246 w 892"/>
                  <a:gd name="T39" fmla="*/ 2189 h 1125"/>
                  <a:gd name="T40" fmla="*/ 8041 w 892"/>
                  <a:gd name="T41" fmla="*/ 2317 h 1125"/>
                  <a:gd name="T42" fmla="*/ 594 w 892"/>
                  <a:gd name="T43" fmla="*/ 8451 h 1125"/>
                  <a:gd name="T44" fmla="*/ 1425 w 892"/>
                  <a:gd name="T45" fmla="*/ 8733 h 1125"/>
                  <a:gd name="T46" fmla="*/ 1288 w 892"/>
                  <a:gd name="T47" fmla="*/ 8536 h 1125"/>
                  <a:gd name="T48" fmla="*/ 1474 w 892"/>
                  <a:gd name="T49" fmla="*/ 4355 h 1125"/>
                  <a:gd name="T50" fmla="*/ 1784 w 892"/>
                  <a:gd name="T51" fmla="*/ 3519 h 1125"/>
                  <a:gd name="T52" fmla="*/ 2703 w 892"/>
                  <a:gd name="T53" fmla="*/ 3418 h 1125"/>
                  <a:gd name="T54" fmla="*/ 1784 w 892"/>
                  <a:gd name="T55" fmla="*/ 3519 h 1125"/>
                  <a:gd name="T56" fmla="*/ 2017 w 892"/>
                  <a:gd name="T57" fmla="*/ 4222 h 1125"/>
                  <a:gd name="T58" fmla="*/ 2049 w 892"/>
                  <a:gd name="T59" fmla="*/ 6672 h 1125"/>
                  <a:gd name="T60" fmla="*/ 2558 w 892"/>
                  <a:gd name="T61" fmla="*/ 5539 h 1125"/>
                  <a:gd name="T62" fmla="*/ 2684 w 892"/>
                  <a:gd name="T63" fmla="*/ 5462 h 1125"/>
                  <a:gd name="T64" fmla="*/ 2662 w 892"/>
                  <a:gd name="T65" fmla="*/ 4767 h 1125"/>
                  <a:gd name="T66" fmla="*/ 3073 w 892"/>
                  <a:gd name="T67" fmla="*/ 4355 h 1125"/>
                  <a:gd name="T68" fmla="*/ 3434 w 892"/>
                  <a:gd name="T69" fmla="*/ 7933 h 1125"/>
                  <a:gd name="T70" fmla="*/ 3707 w 892"/>
                  <a:gd name="T71" fmla="*/ 8089 h 1125"/>
                  <a:gd name="T72" fmla="*/ 3949 w 892"/>
                  <a:gd name="T73" fmla="*/ 5265 h 1125"/>
                  <a:gd name="T74" fmla="*/ 4539 w 892"/>
                  <a:gd name="T75" fmla="*/ 5150 h 1125"/>
                  <a:gd name="T76" fmla="*/ 4393 w 892"/>
                  <a:gd name="T77" fmla="*/ 4799 h 1125"/>
                  <a:gd name="T78" fmla="*/ 4310 w 892"/>
                  <a:gd name="T79" fmla="*/ 7042 h 1125"/>
                  <a:gd name="T80" fmla="*/ 4643 w 892"/>
                  <a:gd name="T81" fmla="*/ 6612 h 1125"/>
                  <a:gd name="T82" fmla="*/ 4763 w 892"/>
                  <a:gd name="T83" fmla="*/ 5772 h 1125"/>
                  <a:gd name="T84" fmla="*/ 4917 w 892"/>
                  <a:gd name="T85" fmla="*/ 7053 h 1125"/>
                  <a:gd name="T86" fmla="*/ 5588 w 892"/>
                  <a:gd name="T87" fmla="*/ 4671 h 1125"/>
                  <a:gd name="T88" fmla="*/ 5727 w 892"/>
                  <a:gd name="T89" fmla="*/ 3098 h 1125"/>
                  <a:gd name="T90" fmla="*/ 7803 w 892"/>
                  <a:gd name="T91" fmla="*/ 3555 h 1125"/>
                  <a:gd name="T92" fmla="*/ 7699 w 892"/>
                  <a:gd name="T93" fmla="*/ 2567 h 1125"/>
                  <a:gd name="T94" fmla="*/ 7306 w 892"/>
                  <a:gd name="T95" fmla="*/ 5197 h 1125"/>
                  <a:gd name="T96" fmla="*/ 7707 w 892"/>
                  <a:gd name="T97" fmla="*/ 4799 h 1125"/>
                  <a:gd name="T98" fmla="*/ 7045 w 892"/>
                  <a:gd name="T99" fmla="*/ 4423 h 1125"/>
                  <a:gd name="T100" fmla="*/ 7045 w 892"/>
                  <a:gd name="T101" fmla="*/ 4423 h 1125"/>
                  <a:gd name="T102" fmla="*/ 6487 w 892"/>
                  <a:gd name="T103" fmla="*/ 2523 h 1125"/>
                  <a:gd name="T104" fmla="*/ 6515 w 892"/>
                  <a:gd name="T105" fmla="*/ 2567 h 1125"/>
                  <a:gd name="T106" fmla="*/ 6908 w 892"/>
                  <a:gd name="T107" fmla="*/ 5648 h 1125"/>
                  <a:gd name="T108" fmla="*/ 7036 w 892"/>
                  <a:gd name="T109" fmla="*/ 7788 h 1125"/>
                  <a:gd name="T110" fmla="*/ 7451 w 892"/>
                  <a:gd name="T111" fmla="*/ 7805 h 1125"/>
                  <a:gd name="T112" fmla="*/ 7853 w 892"/>
                  <a:gd name="T113" fmla="*/ 5462 h 1125"/>
                  <a:gd name="T114" fmla="*/ 7735 w 892"/>
                  <a:gd name="T115" fmla="*/ 6251 h 1125"/>
                  <a:gd name="T116" fmla="*/ 8291 w 892"/>
                  <a:gd name="T117" fmla="*/ 6655 h 1125"/>
                  <a:gd name="T118" fmla="*/ 8101 w 892"/>
                  <a:gd name="T119" fmla="*/ 6636 h 1125"/>
                  <a:gd name="T120" fmla="*/ 8205 w 892"/>
                  <a:gd name="T121" fmla="*/ 6001 h 11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92" h="1125">
                    <a:moveTo>
                      <a:pt x="34" y="195"/>
                    </a:moveTo>
                    <a:cubicBezTo>
                      <a:pt x="33" y="192"/>
                      <a:pt x="31" y="189"/>
                      <a:pt x="30" y="185"/>
                    </a:cubicBezTo>
                    <a:lnTo>
                      <a:pt x="34" y="195"/>
                    </a:lnTo>
                    <a:close/>
                    <a:moveTo>
                      <a:pt x="28" y="182"/>
                    </a:moveTo>
                    <a:cubicBezTo>
                      <a:pt x="29" y="183"/>
                      <a:pt x="29" y="184"/>
                      <a:pt x="30" y="185"/>
                    </a:cubicBezTo>
                    <a:cubicBezTo>
                      <a:pt x="30" y="185"/>
                      <a:pt x="30" y="185"/>
                      <a:pt x="30" y="185"/>
                    </a:cubicBezTo>
                    <a:cubicBezTo>
                      <a:pt x="29" y="184"/>
                      <a:pt x="29" y="183"/>
                      <a:pt x="28" y="182"/>
                    </a:cubicBezTo>
                    <a:moveTo>
                      <a:pt x="863" y="642"/>
                    </a:moveTo>
                    <a:cubicBezTo>
                      <a:pt x="875" y="639"/>
                      <a:pt x="876" y="636"/>
                      <a:pt x="879" y="623"/>
                    </a:cubicBezTo>
                    <a:cubicBezTo>
                      <a:pt x="884" y="598"/>
                      <a:pt x="864" y="541"/>
                      <a:pt x="842" y="514"/>
                    </a:cubicBezTo>
                    <a:cubicBezTo>
                      <a:pt x="841" y="513"/>
                      <a:pt x="841" y="513"/>
                      <a:pt x="841" y="513"/>
                    </a:cubicBezTo>
                    <a:cubicBezTo>
                      <a:pt x="843" y="507"/>
                      <a:pt x="846" y="501"/>
                      <a:pt x="847" y="495"/>
                    </a:cubicBezTo>
                    <a:cubicBezTo>
                      <a:pt x="849" y="484"/>
                      <a:pt x="842" y="472"/>
                      <a:pt x="835" y="464"/>
                    </a:cubicBezTo>
                    <a:cubicBezTo>
                      <a:pt x="832" y="459"/>
                      <a:pt x="828" y="454"/>
                      <a:pt x="822" y="453"/>
                    </a:cubicBezTo>
                    <a:cubicBezTo>
                      <a:pt x="813" y="453"/>
                      <a:pt x="815" y="458"/>
                      <a:pt x="810" y="461"/>
                    </a:cubicBezTo>
                    <a:cubicBezTo>
                      <a:pt x="804" y="465"/>
                      <a:pt x="800" y="469"/>
                      <a:pt x="793" y="462"/>
                    </a:cubicBezTo>
                    <a:cubicBezTo>
                      <a:pt x="789" y="457"/>
                      <a:pt x="788" y="445"/>
                      <a:pt x="795" y="441"/>
                    </a:cubicBezTo>
                    <a:cubicBezTo>
                      <a:pt x="803" y="437"/>
                      <a:pt x="806" y="446"/>
                      <a:pt x="812" y="448"/>
                    </a:cubicBezTo>
                    <a:cubicBezTo>
                      <a:pt x="818" y="450"/>
                      <a:pt x="833" y="451"/>
                      <a:pt x="836" y="447"/>
                    </a:cubicBezTo>
                    <a:cubicBezTo>
                      <a:pt x="845" y="430"/>
                      <a:pt x="825" y="428"/>
                      <a:pt x="845" y="416"/>
                    </a:cubicBezTo>
                    <a:cubicBezTo>
                      <a:pt x="857" y="408"/>
                      <a:pt x="865" y="399"/>
                      <a:pt x="870" y="386"/>
                    </a:cubicBezTo>
                    <a:cubicBezTo>
                      <a:pt x="876" y="366"/>
                      <a:pt x="837" y="374"/>
                      <a:pt x="841" y="344"/>
                    </a:cubicBezTo>
                    <a:cubicBezTo>
                      <a:pt x="841" y="338"/>
                      <a:pt x="838" y="328"/>
                      <a:pt x="843" y="316"/>
                    </a:cubicBezTo>
                    <a:cubicBezTo>
                      <a:pt x="851" y="293"/>
                      <a:pt x="868" y="297"/>
                      <a:pt x="873" y="277"/>
                    </a:cubicBezTo>
                    <a:cubicBezTo>
                      <a:pt x="876" y="264"/>
                      <a:pt x="884" y="249"/>
                      <a:pt x="874" y="216"/>
                    </a:cubicBezTo>
                    <a:cubicBezTo>
                      <a:pt x="864" y="183"/>
                      <a:pt x="868" y="180"/>
                      <a:pt x="870" y="165"/>
                    </a:cubicBezTo>
                    <a:cubicBezTo>
                      <a:pt x="872" y="150"/>
                      <a:pt x="872" y="127"/>
                      <a:pt x="873" y="104"/>
                    </a:cubicBezTo>
                    <a:cubicBezTo>
                      <a:pt x="874" y="81"/>
                      <a:pt x="878" y="17"/>
                      <a:pt x="872" y="0"/>
                    </a:cubicBezTo>
                    <a:cubicBezTo>
                      <a:pt x="872" y="0"/>
                      <a:pt x="872" y="0"/>
                      <a:pt x="872" y="0"/>
                    </a:cubicBezTo>
                    <a:cubicBezTo>
                      <a:pt x="849" y="4"/>
                      <a:pt x="833" y="17"/>
                      <a:pt x="812" y="22"/>
                    </a:cubicBezTo>
                    <a:cubicBezTo>
                      <a:pt x="790" y="26"/>
                      <a:pt x="779" y="35"/>
                      <a:pt x="761" y="49"/>
                    </a:cubicBezTo>
                    <a:cubicBezTo>
                      <a:pt x="751" y="56"/>
                      <a:pt x="741" y="62"/>
                      <a:pt x="729" y="58"/>
                    </a:cubicBezTo>
                    <a:cubicBezTo>
                      <a:pt x="726" y="57"/>
                      <a:pt x="724" y="53"/>
                      <a:pt x="720" y="52"/>
                    </a:cubicBezTo>
                    <a:cubicBezTo>
                      <a:pt x="714" y="51"/>
                      <a:pt x="708" y="54"/>
                      <a:pt x="702" y="55"/>
                    </a:cubicBezTo>
                    <a:cubicBezTo>
                      <a:pt x="680" y="60"/>
                      <a:pt x="658" y="67"/>
                      <a:pt x="636" y="72"/>
                    </a:cubicBezTo>
                    <a:cubicBezTo>
                      <a:pt x="613" y="78"/>
                      <a:pt x="591" y="80"/>
                      <a:pt x="568" y="84"/>
                    </a:cubicBezTo>
                    <a:cubicBezTo>
                      <a:pt x="539" y="90"/>
                      <a:pt x="511" y="89"/>
                      <a:pt x="489" y="110"/>
                    </a:cubicBezTo>
                    <a:cubicBezTo>
                      <a:pt x="475" y="124"/>
                      <a:pt x="462" y="154"/>
                      <a:pt x="438" y="155"/>
                    </a:cubicBezTo>
                    <a:cubicBezTo>
                      <a:pt x="427" y="155"/>
                      <a:pt x="416" y="150"/>
                      <a:pt x="403" y="151"/>
                    </a:cubicBezTo>
                    <a:cubicBezTo>
                      <a:pt x="391" y="152"/>
                      <a:pt x="371" y="156"/>
                      <a:pt x="360" y="152"/>
                    </a:cubicBezTo>
                    <a:cubicBezTo>
                      <a:pt x="350" y="148"/>
                      <a:pt x="352" y="139"/>
                      <a:pt x="343" y="132"/>
                    </a:cubicBezTo>
                    <a:cubicBezTo>
                      <a:pt x="335" y="126"/>
                      <a:pt x="319" y="127"/>
                      <a:pt x="309" y="127"/>
                    </a:cubicBezTo>
                    <a:cubicBezTo>
                      <a:pt x="284" y="126"/>
                      <a:pt x="259" y="122"/>
                      <a:pt x="234" y="127"/>
                    </a:cubicBezTo>
                    <a:cubicBezTo>
                      <a:pt x="226" y="128"/>
                      <a:pt x="214" y="128"/>
                      <a:pt x="206" y="132"/>
                    </a:cubicBezTo>
                    <a:cubicBezTo>
                      <a:pt x="201" y="135"/>
                      <a:pt x="197" y="142"/>
                      <a:pt x="192" y="146"/>
                    </a:cubicBezTo>
                    <a:cubicBezTo>
                      <a:pt x="171" y="159"/>
                      <a:pt x="143" y="172"/>
                      <a:pt x="121" y="180"/>
                    </a:cubicBezTo>
                    <a:cubicBezTo>
                      <a:pt x="109" y="185"/>
                      <a:pt x="99" y="187"/>
                      <a:pt x="88" y="187"/>
                    </a:cubicBezTo>
                    <a:cubicBezTo>
                      <a:pt x="78" y="186"/>
                      <a:pt x="71" y="184"/>
                      <a:pt x="61" y="185"/>
                    </a:cubicBezTo>
                    <a:cubicBezTo>
                      <a:pt x="43" y="188"/>
                      <a:pt x="47" y="188"/>
                      <a:pt x="34" y="195"/>
                    </a:cubicBezTo>
                    <a:cubicBezTo>
                      <a:pt x="34" y="195"/>
                      <a:pt x="35" y="232"/>
                      <a:pt x="33" y="242"/>
                    </a:cubicBezTo>
                    <a:cubicBezTo>
                      <a:pt x="31" y="252"/>
                      <a:pt x="13" y="254"/>
                      <a:pt x="19" y="268"/>
                    </a:cubicBezTo>
                    <a:cubicBezTo>
                      <a:pt x="25" y="282"/>
                      <a:pt x="36" y="272"/>
                      <a:pt x="38" y="286"/>
                    </a:cubicBezTo>
                    <a:cubicBezTo>
                      <a:pt x="40" y="300"/>
                      <a:pt x="27" y="344"/>
                      <a:pt x="29" y="368"/>
                    </a:cubicBezTo>
                    <a:cubicBezTo>
                      <a:pt x="31" y="392"/>
                      <a:pt x="21" y="382"/>
                      <a:pt x="21" y="400"/>
                    </a:cubicBezTo>
                    <a:cubicBezTo>
                      <a:pt x="21" y="418"/>
                      <a:pt x="21" y="416"/>
                      <a:pt x="29" y="432"/>
                    </a:cubicBezTo>
                    <a:cubicBezTo>
                      <a:pt x="37" y="448"/>
                      <a:pt x="42" y="451"/>
                      <a:pt x="44" y="475"/>
                    </a:cubicBezTo>
                    <a:cubicBezTo>
                      <a:pt x="44" y="481"/>
                      <a:pt x="42" y="490"/>
                      <a:pt x="42" y="493"/>
                    </a:cubicBezTo>
                    <a:cubicBezTo>
                      <a:pt x="40" y="502"/>
                      <a:pt x="38" y="506"/>
                      <a:pt x="43" y="518"/>
                    </a:cubicBezTo>
                    <a:cubicBezTo>
                      <a:pt x="49" y="534"/>
                      <a:pt x="61" y="522"/>
                      <a:pt x="65" y="548"/>
                    </a:cubicBezTo>
                    <a:cubicBezTo>
                      <a:pt x="69" y="574"/>
                      <a:pt x="61" y="590"/>
                      <a:pt x="51" y="590"/>
                    </a:cubicBezTo>
                    <a:cubicBezTo>
                      <a:pt x="41" y="590"/>
                      <a:pt x="39" y="600"/>
                      <a:pt x="39" y="616"/>
                    </a:cubicBezTo>
                    <a:cubicBezTo>
                      <a:pt x="39" y="632"/>
                      <a:pt x="32" y="642"/>
                      <a:pt x="42" y="654"/>
                    </a:cubicBezTo>
                    <a:cubicBezTo>
                      <a:pt x="52" y="666"/>
                      <a:pt x="45" y="666"/>
                      <a:pt x="49" y="700"/>
                    </a:cubicBezTo>
                    <a:cubicBezTo>
                      <a:pt x="53" y="734"/>
                      <a:pt x="47" y="754"/>
                      <a:pt x="45" y="770"/>
                    </a:cubicBezTo>
                    <a:cubicBezTo>
                      <a:pt x="43" y="786"/>
                      <a:pt x="33" y="799"/>
                      <a:pt x="33" y="811"/>
                    </a:cubicBezTo>
                    <a:cubicBezTo>
                      <a:pt x="33" y="823"/>
                      <a:pt x="21" y="821"/>
                      <a:pt x="15" y="833"/>
                    </a:cubicBezTo>
                    <a:cubicBezTo>
                      <a:pt x="9" y="845"/>
                      <a:pt x="0" y="853"/>
                      <a:pt x="12" y="857"/>
                    </a:cubicBezTo>
                    <a:cubicBezTo>
                      <a:pt x="24" y="861"/>
                      <a:pt x="23" y="844"/>
                      <a:pt x="27" y="856"/>
                    </a:cubicBezTo>
                    <a:cubicBezTo>
                      <a:pt x="31" y="868"/>
                      <a:pt x="25" y="880"/>
                      <a:pt x="31" y="900"/>
                    </a:cubicBezTo>
                    <a:cubicBezTo>
                      <a:pt x="37" y="920"/>
                      <a:pt x="21" y="928"/>
                      <a:pt x="37" y="938"/>
                    </a:cubicBezTo>
                    <a:cubicBezTo>
                      <a:pt x="53" y="948"/>
                      <a:pt x="61" y="940"/>
                      <a:pt x="61" y="940"/>
                    </a:cubicBezTo>
                    <a:cubicBezTo>
                      <a:pt x="61" y="940"/>
                      <a:pt x="63" y="954"/>
                      <a:pt x="45" y="960"/>
                    </a:cubicBezTo>
                    <a:cubicBezTo>
                      <a:pt x="24" y="967"/>
                      <a:pt x="23" y="968"/>
                      <a:pt x="23" y="985"/>
                    </a:cubicBezTo>
                    <a:cubicBezTo>
                      <a:pt x="23" y="1002"/>
                      <a:pt x="28" y="1021"/>
                      <a:pt x="27" y="1038"/>
                    </a:cubicBezTo>
                    <a:cubicBezTo>
                      <a:pt x="25" y="1054"/>
                      <a:pt x="20" y="1069"/>
                      <a:pt x="22" y="1090"/>
                    </a:cubicBezTo>
                    <a:cubicBezTo>
                      <a:pt x="22" y="1099"/>
                      <a:pt x="27" y="1109"/>
                      <a:pt x="32" y="1119"/>
                    </a:cubicBezTo>
                    <a:cubicBezTo>
                      <a:pt x="32" y="1119"/>
                      <a:pt x="32" y="1119"/>
                      <a:pt x="32" y="1119"/>
                    </a:cubicBezTo>
                    <a:cubicBezTo>
                      <a:pt x="36" y="1123"/>
                      <a:pt x="41" y="1125"/>
                      <a:pt x="47" y="1124"/>
                    </a:cubicBezTo>
                    <a:cubicBezTo>
                      <a:pt x="73" y="1122"/>
                      <a:pt x="126" y="1101"/>
                      <a:pt x="157" y="1090"/>
                    </a:cubicBezTo>
                    <a:cubicBezTo>
                      <a:pt x="220" y="1067"/>
                      <a:pt x="286" y="1061"/>
                      <a:pt x="349" y="1041"/>
                    </a:cubicBezTo>
                    <a:cubicBezTo>
                      <a:pt x="377" y="1032"/>
                      <a:pt x="399" y="1027"/>
                      <a:pt x="429" y="1025"/>
                    </a:cubicBezTo>
                    <a:cubicBezTo>
                      <a:pt x="464" y="1024"/>
                      <a:pt x="502" y="1012"/>
                      <a:pt x="536" y="1001"/>
                    </a:cubicBezTo>
                    <a:cubicBezTo>
                      <a:pt x="564" y="992"/>
                      <a:pt x="589" y="978"/>
                      <a:pt x="617" y="967"/>
                    </a:cubicBezTo>
                    <a:cubicBezTo>
                      <a:pt x="648" y="956"/>
                      <a:pt x="682" y="958"/>
                      <a:pt x="714" y="953"/>
                    </a:cubicBezTo>
                    <a:cubicBezTo>
                      <a:pt x="734" y="950"/>
                      <a:pt x="753" y="947"/>
                      <a:pt x="774" y="946"/>
                    </a:cubicBezTo>
                    <a:cubicBezTo>
                      <a:pt x="789" y="945"/>
                      <a:pt x="852" y="937"/>
                      <a:pt x="865" y="928"/>
                    </a:cubicBezTo>
                    <a:cubicBezTo>
                      <a:pt x="892" y="906"/>
                      <a:pt x="869" y="832"/>
                      <a:pt x="869" y="800"/>
                    </a:cubicBezTo>
                    <a:cubicBezTo>
                      <a:pt x="869" y="794"/>
                      <a:pt x="868" y="783"/>
                      <a:pt x="846" y="799"/>
                    </a:cubicBezTo>
                    <a:cubicBezTo>
                      <a:pt x="838" y="808"/>
                      <a:pt x="825" y="804"/>
                      <a:pt x="828" y="785"/>
                    </a:cubicBezTo>
                    <a:cubicBezTo>
                      <a:pt x="833" y="764"/>
                      <a:pt x="857" y="750"/>
                      <a:pt x="844" y="729"/>
                    </a:cubicBezTo>
                    <a:cubicBezTo>
                      <a:pt x="841" y="721"/>
                      <a:pt x="844" y="728"/>
                      <a:pt x="855" y="716"/>
                    </a:cubicBezTo>
                    <a:cubicBezTo>
                      <a:pt x="866" y="704"/>
                      <a:pt x="868" y="692"/>
                      <a:pt x="870" y="680"/>
                    </a:cubicBezTo>
                    <a:cubicBezTo>
                      <a:pt x="872" y="668"/>
                      <a:pt x="873" y="662"/>
                      <a:pt x="870" y="657"/>
                    </a:cubicBezTo>
                    <a:cubicBezTo>
                      <a:pt x="867" y="652"/>
                      <a:pt x="855" y="658"/>
                      <a:pt x="849" y="659"/>
                    </a:cubicBezTo>
                    <a:cubicBezTo>
                      <a:pt x="845" y="661"/>
                      <a:pt x="841" y="661"/>
                      <a:pt x="838" y="660"/>
                    </a:cubicBezTo>
                    <a:cubicBezTo>
                      <a:pt x="836" y="650"/>
                      <a:pt x="855" y="644"/>
                      <a:pt x="863" y="642"/>
                    </a:cubicBezTo>
                    <a:moveTo>
                      <a:pt x="835" y="201"/>
                    </a:moveTo>
                    <a:cubicBezTo>
                      <a:pt x="835" y="201"/>
                      <a:pt x="836" y="201"/>
                      <a:pt x="836" y="201"/>
                    </a:cubicBezTo>
                    <a:cubicBezTo>
                      <a:pt x="838" y="204"/>
                      <a:pt x="838" y="209"/>
                      <a:pt x="839" y="213"/>
                    </a:cubicBezTo>
                    <a:cubicBezTo>
                      <a:pt x="841" y="217"/>
                      <a:pt x="842" y="221"/>
                      <a:pt x="845" y="224"/>
                    </a:cubicBezTo>
                    <a:cubicBezTo>
                      <a:pt x="850" y="232"/>
                      <a:pt x="854" y="235"/>
                      <a:pt x="854" y="245"/>
                    </a:cubicBezTo>
                    <a:cubicBezTo>
                      <a:pt x="855" y="253"/>
                      <a:pt x="856" y="260"/>
                      <a:pt x="848" y="265"/>
                    </a:cubicBezTo>
                    <a:cubicBezTo>
                      <a:pt x="842" y="270"/>
                      <a:pt x="835" y="267"/>
                      <a:pt x="828" y="266"/>
                    </a:cubicBezTo>
                    <a:cubicBezTo>
                      <a:pt x="826" y="262"/>
                      <a:pt x="827" y="256"/>
                      <a:pt x="827" y="251"/>
                    </a:cubicBezTo>
                    <a:cubicBezTo>
                      <a:pt x="827" y="246"/>
                      <a:pt x="825" y="242"/>
                      <a:pt x="824" y="237"/>
                    </a:cubicBezTo>
                    <a:cubicBezTo>
                      <a:pt x="822" y="228"/>
                      <a:pt x="819" y="221"/>
                      <a:pt x="814" y="212"/>
                    </a:cubicBezTo>
                    <a:cubicBezTo>
                      <a:pt x="820" y="209"/>
                      <a:pt x="829" y="205"/>
                      <a:pt x="836" y="204"/>
                    </a:cubicBezTo>
                    <a:lnTo>
                      <a:pt x="835" y="201"/>
                    </a:lnTo>
                    <a:close/>
                    <a:moveTo>
                      <a:pt x="62" y="861"/>
                    </a:moveTo>
                    <a:cubicBezTo>
                      <a:pt x="61" y="865"/>
                      <a:pt x="61" y="865"/>
                      <a:pt x="61" y="865"/>
                    </a:cubicBezTo>
                    <a:cubicBezTo>
                      <a:pt x="55" y="868"/>
                      <a:pt x="45" y="870"/>
                      <a:pt x="40" y="865"/>
                    </a:cubicBezTo>
                    <a:cubicBezTo>
                      <a:pt x="36" y="861"/>
                      <a:pt x="33" y="850"/>
                      <a:pt x="37" y="845"/>
                    </a:cubicBezTo>
                    <a:cubicBezTo>
                      <a:pt x="39" y="841"/>
                      <a:pt x="52" y="844"/>
                      <a:pt x="55" y="845"/>
                    </a:cubicBezTo>
                    <a:cubicBezTo>
                      <a:pt x="61" y="848"/>
                      <a:pt x="63" y="855"/>
                      <a:pt x="62" y="861"/>
                    </a:cubicBezTo>
                    <a:moveTo>
                      <a:pt x="146" y="894"/>
                    </a:moveTo>
                    <a:cubicBezTo>
                      <a:pt x="146" y="893"/>
                      <a:pt x="146" y="892"/>
                      <a:pt x="146" y="891"/>
                    </a:cubicBezTo>
                    <a:cubicBezTo>
                      <a:pt x="142" y="897"/>
                      <a:pt x="133" y="909"/>
                      <a:pt x="125" y="906"/>
                    </a:cubicBezTo>
                    <a:cubicBezTo>
                      <a:pt x="122" y="906"/>
                      <a:pt x="117" y="901"/>
                      <a:pt x="115" y="900"/>
                    </a:cubicBezTo>
                    <a:cubicBezTo>
                      <a:pt x="111" y="897"/>
                      <a:pt x="110" y="896"/>
                      <a:pt x="112" y="890"/>
                    </a:cubicBezTo>
                    <a:cubicBezTo>
                      <a:pt x="115" y="883"/>
                      <a:pt x="124" y="875"/>
                      <a:pt x="132" y="874"/>
                    </a:cubicBezTo>
                    <a:cubicBezTo>
                      <a:pt x="143" y="872"/>
                      <a:pt x="145" y="882"/>
                      <a:pt x="146" y="891"/>
                    </a:cubicBezTo>
                    <a:cubicBezTo>
                      <a:pt x="146" y="891"/>
                      <a:pt x="146" y="890"/>
                      <a:pt x="146" y="890"/>
                    </a:cubicBezTo>
                    <a:lnTo>
                      <a:pt x="146" y="894"/>
                    </a:lnTo>
                    <a:close/>
                    <a:moveTo>
                      <a:pt x="169" y="444"/>
                    </a:moveTo>
                    <a:cubicBezTo>
                      <a:pt x="163" y="452"/>
                      <a:pt x="158" y="454"/>
                      <a:pt x="151" y="446"/>
                    </a:cubicBezTo>
                    <a:cubicBezTo>
                      <a:pt x="145" y="439"/>
                      <a:pt x="143" y="427"/>
                      <a:pt x="146" y="419"/>
                    </a:cubicBezTo>
                    <a:cubicBezTo>
                      <a:pt x="149" y="417"/>
                      <a:pt x="149" y="417"/>
                      <a:pt x="149" y="417"/>
                    </a:cubicBezTo>
                    <a:cubicBezTo>
                      <a:pt x="154" y="412"/>
                      <a:pt x="169" y="414"/>
                      <a:pt x="173" y="419"/>
                    </a:cubicBezTo>
                    <a:cubicBezTo>
                      <a:pt x="179" y="425"/>
                      <a:pt x="174" y="437"/>
                      <a:pt x="169" y="444"/>
                    </a:cubicBezTo>
                    <a:moveTo>
                      <a:pt x="183" y="360"/>
                    </a:moveTo>
                    <a:cubicBezTo>
                      <a:pt x="189" y="349"/>
                      <a:pt x="189" y="349"/>
                      <a:pt x="189" y="349"/>
                    </a:cubicBezTo>
                    <a:cubicBezTo>
                      <a:pt x="202" y="331"/>
                      <a:pt x="227" y="330"/>
                      <a:pt x="247" y="328"/>
                    </a:cubicBezTo>
                    <a:cubicBezTo>
                      <a:pt x="257" y="328"/>
                      <a:pt x="269" y="326"/>
                      <a:pt x="278" y="328"/>
                    </a:cubicBezTo>
                    <a:cubicBezTo>
                      <a:pt x="284" y="329"/>
                      <a:pt x="283" y="330"/>
                      <a:pt x="280" y="336"/>
                    </a:cubicBezTo>
                    <a:cubicBezTo>
                      <a:pt x="278" y="341"/>
                      <a:pt x="276" y="344"/>
                      <a:pt x="277" y="350"/>
                    </a:cubicBezTo>
                    <a:cubicBezTo>
                      <a:pt x="278" y="350"/>
                      <a:pt x="280" y="351"/>
                      <a:pt x="281" y="351"/>
                    </a:cubicBezTo>
                    <a:cubicBezTo>
                      <a:pt x="287" y="357"/>
                      <a:pt x="293" y="373"/>
                      <a:pt x="282" y="377"/>
                    </a:cubicBezTo>
                    <a:cubicBezTo>
                      <a:pt x="270" y="381"/>
                      <a:pt x="263" y="370"/>
                      <a:pt x="253" y="367"/>
                    </a:cubicBezTo>
                    <a:cubicBezTo>
                      <a:pt x="233" y="362"/>
                      <a:pt x="216" y="392"/>
                      <a:pt x="195" y="386"/>
                    </a:cubicBezTo>
                    <a:cubicBezTo>
                      <a:pt x="193" y="379"/>
                      <a:pt x="195" y="360"/>
                      <a:pt x="183" y="360"/>
                    </a:cubicBezTo>
                    <a:moveTo>
                      <a:pt x="197" y="421"/>
                    </a:moveTo>
                    <a:cubicBezTo>
                      <a:pt x="195" y="416"/>
                      <a:pt x="195" y="408"/>
                      <a:pt x="191" y="404"/>
                    </a:cubicBezTo>
                    <a:cubicBezTo>
                      <a:pt x="191" y="403"/>
                      <a:pt x="191" y="403"/>
                      <a:pt x="191" y="403"/>
                    </a:cubicBezTo>
                    <a:cubicBezTo>
                      <a:pt x="202" y="401"/>
                      <a:pt x="240" y="411"/>
                      <a:pt x="242" y="425"/>
                    </a:cubicBezTo>
                    <a:cubicBezTo>
                      <a:pt x="232" y="430"/>
                      <a:pt x="219" y="438"/>
                      <a:pt x="207" y="432"/>
                    </a:cubicBezTo>
                    <a:cubicBezTo>
                      <a:pt x="203" y="430"/>
                      <a:pt x="199" y="426"/>
                      <a:pt x="197" y="421"/>
                    </a:cubicBezTo>
                    <a:moveTo>
                      <a:pt x="248" y="696"/>
                    </a:moveTo>
                    <a:cubicBezTo>
                      <a:pt x="247" y="696"/>
                      <a:pt x="247" y="696"/>
                      <a:pt x="247" y="696"/>
                    </a:cubicBezTo>
                    <a:cubicBezTo>
                      <a:pt x="242" y="693"/>
                      <a:pt x="237" y="690"/>
                      <a:pt x="232" y="688"/>
                    </a:cubicBezTo>
                    <a:cubicBezTo>
                      <a:pt x="225" y="685"/>
                      <a:pt x="217" y="686"/>
                      <a:pt x="210" y="683"/>
                    </a:cubicBezTo>
                    <a:cubicBezTo>
                      <a:pt x="211" y="682"/>
                      <a:pt x="211" y="682"/>
                      <a:pt x="211" y="682"/>
                    </a:cubicBezTo>
                    <a:cubicBezTo>
                      <a:pt x="205" y="667"/>
                      <a:pt x="220" y="655"/>
                      <a:pt x="235" y="660"/>
                    </a:cubicBezTo>
                    <a:cubicBezTo>
                      <a:pt x="250" y="665"/>
                      <a:pt x="248" y="683"/>
                      <a:pt x="248" y="696"/>
                    </a:cubicBezTo>
                    <a:moveTo>
                      <a:pt x="275" y="559"/>
                    </a:moveTo>
                    <a:cubicBezTo>
                      <a:pt x="270" y="562"/>
                      <a:pt x="266" y="566"/>
                      <a:pt x="262" y="567"/>
                    </a:cubicBezTo>
                    <a:cubicBezTo>
                      <a:pt x="258" y="568"/>
                      <a:pt x="253" y="564"/>
                      <a:pt x="249" y="563"/>
                    </a:cubicBezTo>
                    <a:cubicBezTo>
                      <a:pt x="241" y="560"/>
                      <a:pt x="234" y="553"/>
                      <a:pt x="242" y="545"/>
                    </a:cubicBezTo>
                    <a:cubicBezTo>
                      <a:pt x="249" y="539"/>
                      <a:pt x="249" y="539"/>
                      <a:pt x="249" y="539"/>
                    </a:cubicBezTo>
                    <a:cubicBezTo>
                      <a:pt x="260" y="535"/>
                      <a:pt x="288" y="540"/>
                      <a:pt x="287" y="549"/>
                    </a:cubicBezTo>
                    <a:cubicBezTo>
                      <a:pt x="286" y="552"/>
                      <a:pt x="280" y="556"/>
                      <a:pt x="275" y="559"/>
                    </a:cubicBezTo>
                    <a:moveTo>
                      <a:pt x="319" y="506"/>
                    </a:moveTo>
                    <a:cubicBezTo>
                      <a:pt x="315" y="517"/>
                      <a:pt x="310" y="523"/>
                      <a:pt x="299" y="522"/>
                    </a:cubicBezTo>
                    <a:cubicBezTo>
                      <a:pt x="289" y="521"/>
                      <a:pt x="279" y="519"/>
                      <a:pt x="272" y="513"/>
                    </a:cubicBezTo>
                    <a:cubicBezTo>
                      <a:pt x="262" y="505"/>
                      <a:pt x="265" y="495"/>
                      <a:pt x="270" y="486"/>
                    </a:cubicBezTo>
                    <a:cubicBezTo>
                      <a:pt x="273" y="488"/>
                      <a:pt x="273" y="488"/>
                      <a:pt x="273" y="488"/>
                    </a:cubicBezTo>
                    <a:cubicBezTo>
                      <a:pt x="281" y="490"/>
                      <a:pt x="288" y="494"/>
                      <a:pt x="297" y="496"/>
                    </a:cubicBezTo>
                    <a:cubicBezTo>
                      <a:pt x="302" y="497"/>
                      <a:pt x="307" y="498"/>
                      <a:pt x="313" y="498"/>
                    </a:cubicBezTo>
                    <a:cubicBezTo>
                      <a:pt x="320" y="499"/>
                      <a:pt x="322" y="499"/>
                      <a:pt x="319" y="506"/>
                    </a:cubicBezTo>
                    <a:moveTo>
                      <a:pt x="315" y="447"/>
                    </a:moveTo>
                    <a:cubicBezTo>
                      <a:pt x="315" y="446"/>
                      <a:pt x="315" y="446"/>
                      <a:pt x="315" y="446"/>
                    </a:cubicBezTo>
                    <a:cubicBezTo>
                      <a:pt x="320" y="436"/>
                      <a:pt x="337" y="427"/>
                      <a:pt x="347" y="439"/>
                    </a:cubicBezTo>
                    <a:cubicBezTo>
                      <a:pt x="340" y="449"/>
                      <a:pt x="325" y="449"/>
                      <a:pt x="315" y="447"/>
                    </a:cubicBezTo>
                    <a:moveTo>
                      <a:pt x="380" y="828"/>
                    </a:moveTo>
                    <a:cubicBezTo>
                      <a:pt x="373" y="827"/>
                      <a:pt x="365" y="833"/>
                      <a:pt x="357" y="832"/>
                    </a:cubicBezTo>
                    <a:cubicBezTo>
                      <a:pt x="349" y="830"/>
                      <a:pt x="350" y="819"/>
                      <a:pt x="352" y="812"/>
                    </a:cubicBezTo>
                    <a:cubicBezTo>
                      <a:pt x="354" y="806"/>
                      <a:pt x="360" y="797"/>
                      <a:pt x="367" y="795"/>
                    </a:cubicBezTo>
                    <a:cubicBezTo>
                      <a:pt x="372" y="794"/>
                      <a:pt x="374" y="795"/>
                      <a:pt x="378" y="799"/>
                    </a:cubicBezTo>
                    <a:cubicBezTo>
                      <a:pt x="380" y="802"/>
                      <a:pt x="382" y="808"/>
                      <a:pt x="383" y="807"/>
                    </a:cubicBezTo>
                    <a:cubicBezTo>
                      <a:pt x="379" y="812"/>
                      <a:pt x="379" y="812"/>
                      <a:pt x="379" y="812"/>
                    </a:cubicBezTo>
                    <a:cubicBezTo>
                      <a:pt x="375" y="817"/>
                      <a:pt x="379" y="822"/>
                      <a:pt x="380" y="828"/>
                    </a:cubicBezTo>
                    <a:moveTo>
                      <a:pt x="395" y="598"/>
                    </a:moveTo>
                    <a:cubicBezTo>
                      <a:pt x="388" y="610"/>
                      <a:pt x="383" y="625"/>
                      <a:pt x="369" y="613"/>
                    </a:cubicBezTo>
                    <a:cubicBezTo>
                      <a:pt x="341" y="588"/>
                      <a:pt x="385" y="559"/>
                      <a:pt x="384" y="532"/>
                    </a:cubicBezTo>
                    <a:cubicBezTo>
                      <a:pt x="394" y="535"/>
                      <a:pt x="394" y="535"/>
                      <a:pt x="394" y="535"/>
                    </a:cubicBezTo>
                    <a:cubicBezTo>
                      <a:pt x="396" y="538"/>
                      <a:pt x="401" y="538"/>
                      <a:pt x="405" y="539"/>
                    </a:cubicBezTo>
                    <a:cubicBezTo>
                      <a:pt x="407" y="543"/>
                      <a:pt x="406" y="547"/>
                      <a:pt x="407" y="551"/>
                    </a:cubicBezTo>
                    <a:cubicBezTo>
                      <a:pt x="407" y="566"/>
                      <a:pt x="403" y="585"/>
                      <a:pt x="395" y="598"/>
                    </a:cubicBezTo>
                    <a:moveTo>
                      <a:pt x="450" y="491"/>
                    </a:moveTo>
                    <a:cubicBezTo>
                      <a:pt x="458" y="486"/>
                      <a:pt x="470" y="496"/>
                      <a:pt x="473" y="503"/>
                    </a:cubicBezTo>
                    <a:cubicBezTo>
                      <a:pt x="477" y="511"/>
                      <a:pt x="474" y="525"/>
                      <a:pt x="465" y="527"/>
                    </a:cubicBezTo>
                    <a:cubicBezTo>
                      <a:pt x="456" y="530"/>
                      <a:pt x="451" y="521"/>
                      <a:pt x="444" y="518"/>
                    </a:cubicBezTo>
                    <a:cubicBezTo>
                      <a:pt x="444" y="519"/>
                      <a:pt x="444" y="519"/>
                      <a:pt x="444" y="519"/>
                    </a:cubicBezTo>
                    <a:cubicBezTo>
                      <a:pt x="441" y="518"/>
                      <a:pt x="441" y="518"/>
                      <a:pt x="441" y="518"/>
                    </a:cubicBezTo>
                    <a:cubicBezTo>
                      <a:pt x="442" y="518"/>
                      <a:pt x="443" y="518"/>
                      <a:pt x="444" y="518"/>
                    </a:cubicBezTo>
                    <a:cubicBezTo>
                      <a:pt x="443" y="511"/>
                      <a:pt x="443" y="495"/>
                      <a:pt x="450" y="491"/>
                    </a:cubicBezTo>
                    <a:moveTo>
                      <a:pt x="443" y="740"/>
                    </a:moveTo>
                    <a:cubicBezTo>
                      <a:pt x="440" y="745"/>
                      <a:pt x="435" y="748"/>
                      <a:pt x="432" y="754"/>
                    </a:cubicBezTo>
                    <a:cubicBezTo>
                      <a:pt x="426" y="766"/>
                      <a:pt x="425" y="777"/>
                      <a:pt x="418" y="787"/>
                    </a:cubicBezTo>
                    <a:cubicBezTo>
                      <a:pt x="402" y="756"/>
                      <a:pt x="425" y="743"/>
                      <a:pt x="439" y="717"/>
                    </a:cubicBezTo>
                    <a:cubicBezTo>
                      <a:pt x="442" y="721"/>
                      <a:pt x="442" y="721"/>
                      <a:pt x="442" y="721"/>
                    </a:cubicBezTo>
                    <a:cubicBezTo>
                      <a:pt x="443" y="728"/>
                      <a:pt x="448" y="732"/>
                      <a:pt x="443" y="740"/>
                    </a:cubicBezTo>
                    <a:moveTo>
                      <a:pt x="467" y="712"/>
                    </a:moveTo>
                    <a:cubicBezTo>
                      <a:pt x="460" y="707"/>
                      <a:pt x="453" y="682"/>
                      <a:pt x="461" y="678"/>
                    </a:cubicBezTo>
                    <a:cubicBezTo>
                      <a:pt x="462" y="678"/>
                      <a:pt x="462" y="678"/>
                      <a:pt x="462" y="678"/>
                    </a:cubicBezTo>
                    <a:cubicBezTo>
                      <a:pt x="464" y="672"/>
                      <a:pt x="472" y="674"/>
                      <a:pt x="476" y="677"/>
                    </a:cubicBezTo>
                    <a:cubicBezTo>
                      <a:pt x="481" y="680"/>
                      <a:pt x="481" y="684"/>
                      <a:pt x="481" y="690"/>
                    </a:cubicBezTo>
                    <a:cubicBezTo>
                      <a:pt x="481" y="701"/>
                      <a:pt x="476" y="706"/>
                      <a:pt x="467" y="712"/>
                    </a:cubicBezTo>
                    <a:moveTo>
                      <a:pt x="463" y="620"/>
                    </a:moveTo>
                    <a:cubicBezTo>
                      <a:pt x="465" y="616"/>
                      <a:pt x="465" y="616"/>
                      <a:pt x="465" y="616"/>
                    </a:cubicBezTo>
                    <a:cubicBezTo>
                      <a:pt x="465" y="610"/>
                      <a:pt x="480" y="583"/>
                      <a:pt x="488" y="591"/>
                    </a:cubicBezTo>
                    <a:cubicBezTo>
                      <a:pt x="497" y="599"/>
                      <a:pt x="470" y="618"/>
                      <a:pt x="463" y="620"/>
                    </a:cubicBezTo>
                    <a:moveTo>
                      <a:pt x="505" y="751"/>
                    </a:moveTo>
                    <a:cubicBezTo>
                      <a:pt x="499" y="756"/>
                      <a:pt x="488" y="740"/>
                      <a:pt x="487" y="734"/>
                    </a:cubicBezTo>
                    <a:cubicBezTo>
                      <a:pt x="489" y="734"/>
                      <a:pt x="489" y="734"/>
                      <a:pt x="489" y="734"/>
                    </a:cubicBezTo>
                    <a:cubicBezTo>
                      <a:pt x="493" y="729"/>
                      <a:pt x="498" y="725"/>
                      <a:pt x="504" y="722"/>
                    </a:cubicBezTo>
                    <a:cubicBezTo>
                      <a:pt x="507" y="728"/>
                      <a:pt x="511" y="746"/>
                      <a:pt x="505" y="751"/>
                    </a:cubicBezTo>
                    <a:moveTo>
                      <a:pt x="560" y="502"/>
                    </a:moveTo>
                    <a:cubicBezTo>
                      <a:pt x="551" y="505"/>
                      <a:pt x="548" y="490"/>
                      <a:pt x="551" y="484"/>
                    </a:cubicBezTo>
                    <a:cubicBezTo>
                      <a:pt x="552" y="484"/>
                      <a:pt x="552" y="484"/>
                      <a:pt x="552" y="484"/>
                    </a:cubicBezTo>
                    <a:cubicBezTo>
                      <a:pt x="557" y="489"/>
                      <a:pt x="569" y="484"/>
                      <a:pt x="573" y="478"/>
                    </a:cubicBezTo>
                    <a:cubicBezTo>
                      <a:pt x="573" y="486"/>
                      <a:pt x="570" y="500"/>
                      <a:pt x="560" y="502"/>
                    </a:cubicBezTo>
                    <a:moveTo>
                      <a:pt x="551" y="328"/>
                    </a:moveTo>
                    <a:cubicBezTo>
                      <a:pt x="545" y="317"/>
                      <a:pt x="559" y="291"/>
                      <a:pt x="570" y="304"/>
                    </a:cubicBezTo>
                    <a:cubicBezTo>
                      <a:pt x="573" y="305"/>
                      <a:pt x="573" y="305"/>
                      <a:pt x="573" y="305"/>
                    </a:cubicBezTo>
                    <a:cubicBezTo>
                      <a:pt x="576" y="311"/>
                      <a:pt x="584" y="312"/>
                      <a:pt x="587" y="317"/>
                    </a:cubicBezTo>
                    <a:cubicBezTo>
                      <a:pt x="580" y="324"/>
                      <a:pt x="558" y="341"/>
                      <a:pt x="551" y="328"/>
                    </a:cubicBezTo>
                    <a:moveTo>
                      <a:pt x="805" y="403"/>
                    </a:moveTo>
                    <a:cubicBezTo>
                      <a:pt x="801" y="398"/>
                      <a:pt x="800" y="389"/>
                      <a:pt x="800" y="383"/>
                    </a:cubicBezTo>
                    <a:cubicBezTo>
                      <a:pt x="799" y="376"/>
                      <a:pt x="798" y="370"/>
                      <a:pt x="799" y="363"/>
                    </a:cubicBezTo>
                    <a:cubicBezTo>
                      <a:pt x="800" y="364"/>
                      <a:pt x="800" y="364"/>
                      <a:pt x="800" y="364"/>
                    </a:cubicBezTo>
                    <a:cubicBezTo>
                      <a:pt x="802" y="371"/>
                      <a:pt x="809" y="377"/>
                      <a:pt x="811" y="384"/>
                    </a:cubicBezTo>
                    <a:cubicBezTo>
                      <a:pt x="813" y="391"/>
                      <a:pt x="811" y="398"/>
                      <a:pt x="805" y="403"/>
                    </a:cubicBezTo>
                    <a:moveTo>
                      <a:pt x="796" y="248"/>
                    </a:moveTo>
                    <a:cubicBezTo>
                      <a:pt x="804" y="250"/>
                      <a:pt x="804" y="250"/>
                      <a:pt x="804" y="250"/>
                    </a:cubicBezTo>
                    <a:cubicBezTo>
                      <a:pt x="801" y="255"/>
                      <a:pt x="802" y="271"/>
                      <a:pt x="789" y="263"/>
                    </a:cubicBezTo>
                    <a:cubicBezTo>
                      <a:pt x="778" y="256"/>
                      <a:pt x="787" y="249"/>
                      <a:pt x="796" y="248"/>
                    </a:cubicBezTo>
                    <a:moveTo>
                      <a:pt x="790" y="491"/>
                    </a:moveTo>
                    <a:cubicBezTo>
                      <a:pt x="788" y="494"/>
                      <a:pt x="781" y="496"/>
                      <a:pt x="778" y="498"/>
                    </a:cubicBezTo>
                    <a:cubicBezTo>
                      <a:pt x="774" y="501"/>
                      <a:pt x="770" y="504"/>
                      <a:pt x="767" y="508"/>
                    </a:cubicBezTo>
                    <a:cubicBezTo>
                      <a:pt x="760" y="516"/>
                      <a:pt x="755" y="524"/>
                      <a:pt x="749" y="532"/>
                    </a:cubicBezTo>
                    <a:cubicBezTo>
                      <a:pt x="744" y="526"/>
                      <a:pt x="746" y="507"/>
                      <a:pt x="753" y="502"/>
                    </a:cubicBezTo>
                    <a:cubicBezTo>
                      <a:pt x="757" y="500"/>
                      <a:pt x="757" y="500"/>
                      <a:pt x="757" y="500"/>
                    </a:cubicBezTo>
                    <a:cubicBezTo>
                      <a:pt x="760" y="499"/>
                      <a:pt x="763" y="499"/>
                      <a:pt x="766" y="497"/>
                    </a:cubicBezTo>
                    <a:cubicBezTo>
                      <a:pt x="768" y="496"/>
                      <a:pt x="770" y="494"/>
                      <a:pt x="773" y="492"/>
                    </a:cubicBezTo>
                    <a:cubicBezTo>
                      <a:pt x="777" y="490"/>
                      <a:pt x="785" y="490"/>
                      <a:pt x="790" y="491"/>
                    </a:cubicBezTo>
                    <a:moveTo>
                      <a:pt x="749" y="164"/>
                    </a:moveTo>
                    <a:cubicBezTo>
                      <a:pt x="751" y="161"/>
                      <a:pt x="751" y="161"/>
                      <a:pt x="751" y="161"/>
                    </a:cubicBezTo>
                    <a:cubicBezTo>
                      <a:pt x="758" y="155"/>
                      <a:pt x="775" y="159"/>
                      <a:pt x="773" y="170"/>
                    </a:cubicBezTo>
                    <a:cubicBezTo>
                      <a:pt x="767" y="173"/>
                      <a:pt x="737" y="176"/>
                      <a:pt x="749" y="164"/>
                    </a:cubicBezTo>
                    <a:moveTo>
                      <a:pt x="722" y="453"/>
                    </a:moveTo>
                    <a:cubicBezTo>
                      <a:pt x="728" y="448"/>
                      <a:pt x="734" y="440"/>
                      <a:pt x="743" y="437"/>
                    </a:cubicBezTo>
                    <a:cubicBezTo>
                      <a:pt x="755" y="432"/>
                      <a:pt x="757" y="449"/>
                      <a:pt x="755" y="458"/>
                    </a:cubicBezTo>
                    <a:cubicBezTo>
                      <a:pt x="753" y="468"/>
                      <a:pt x="749" y="474"/>
                      <a:pt x="738" y="477"/>
                    </a:cubicBezTo>
                    <a:cubicBezTo>
                      <a:pt x="726" y="480"/>
                      <a:pt x="724" y="466"/>
                      <a:pt x="721" y="457"/>
                    </a:cubicBezTo>
                    <a:lnTo>
                      <a:pt x="722" y="453"/>
                    </a:lnTo>
                    <a:close/>
                    <a:moveTo>
                      <a:pt x="661" y="651"/>
                    </a:moveTo>
                    <a:cubicBezTo>
                      <a:pt x="657" y="652"/>
                      <a:pt x="650" y="642"/>
                      <a:pt x="650" y="636"/>
                    </a:cubicBezTo>
                    <a:cubicBezTo>
                      <a:pt x="650" y="631"/>
                      <a:pt x="651" y="630"/>
                      <a:pt x="661" y="630"/>
                    </a:cubicBezTo>
                    <a:cubicBezTo>
                      <a:pt x="665" y="638"/>
                      <a:pt x="665" y="650"/>
                      <a:pt x="661" y="651"/>
                    </a:cubicBezTo>
                    <a:moveTo>
                      <a:pt x="665" y="258"/>
                    </a:moveTo>
                    <a:cubicBezTo>
                      <a:pt x="668" y="260"/>
                      <a:pt x="668" y="260"/>
                      <a:pt x="668" y="260"/>
                    </a:cubicBezTo>
                    <a:cubicBezTo>
                      <a:pt x="671" y="255"/>
                      <a:pt x="673" y="246"/>
                      <a:pt x="678" y="241"/>
                    </a:cubicBezTo>
                    <a:cubicBezTo>
                      <a:pt x="686" y="234"/>
                      <a:pt x="691" y="243"/>
                      <a:pt x="693" y="250"/>
                    </a:cubicBezTo>
                    <a:cubicBezTo>
                      <a:pt x="694" y="256"/>
                      <a:pt x="697" y="269"/>
                      <a:pt x="691" y="271"/>
                    </a:cubicBezTo>
                    <a:cubicBezTo>
                      <a:pt x="683" y="273"/>
                      <a:pt x="673" y="269"/>
                      <a:pt x="668" y="263"/>
                    </a:cubicBezTo>
                    <a:cubicBezTo>
                      <a:pt x="666" y="262"/>
                      <a:pt x="665" y="260"/>
                      <a:pt x="665" y="258"/>
                    </a:cubicBezTo>
                    <a:moveTo>
                      <a:pt x="695" y="603"/>
                    </a:moveTo>
                    <a:cubicBezTo>
                      <a:pt x="691" y="602"/>
                      <a:pt x="683" y="594"/>
                      <a:pt x="684" y="590"/>
                    </a:cubicBezTo>
                    <a:cubicBezTo>
                      <a:pt x="685" y="588"/>
                      <a:pt x="685" y="588"/>
                      <a:pt x="685" y="588"/>
                    </a:cubicBezTo>
                    <a:cubicBezTo>
                      <a:pt x="687" y="581"/>
                      <a:pt x="701" y="573"/>
                      <a:pt x="708" y="578"/>
                    </a:cubicBezTo>
                    <a:cubicBezTo>
                      <a:pt x="715" y="582"/>
                      <a:pt x="716" y="595"/>
                      <a:pt x="716" y="602"/>
                    </a:cubicBezTo>
                    <a:cubicBezTo>
                      <a:pt x="710" y="602"/>
                      <a:pt x="702" y="605"/>
                      <a:pt x="695" y="603"/>
                    </a:cubicBezTo>
                    <a:moveTo>
                      <a:pt x="764" y="799"/>
                    </a:moveTo>
                    <a:cubicBezTo>
                      <a:pt x="756" y="804"/>
                      <a:pt x="750" y="803"/>
                      <a:pt x="743" y="801"/>
                    </a:cubicBezTo>
                    <a:cubicBezTo>
                      <a:pt x="735" y="799"/>
                      <a:pt x="727" y="799"/>
                      <a:pt x="721" y="797"/>
                    </a:cubicBezTo>
                    <a:cubicBezTo>
                      <a:pt x="699" y="789"/>
                      <a:pt x="719" y="776"/>
                      <a:pt x="726" y="766"/>
                    </a:cubicBezTo>
                    <a:cubicBezTo>
                      <a:pt x="731" y="759"/>
                      <a:pt x="734" y="751"/>
                      <a:pt x="736" y="743"/>
                    </a:cubicBezTo>
                    <a:cubicBezTo>
                      <a:pt x="737" y="737"/>
                      <a:pt x="735" y="724"/>
                      <a:pt x="740" y="720"/>
                    </a:cubicBezTo>
                    <a:cubicBezTo>
                      <a:pt x="754" y="711"/>
                      <a:pt x="756" y="751"/>
                      <a:pt x="758" y="756"/>
                    </a:cubicBezTo>
                    <a:cubicBezTo>
                      <a:pt x="764" y="771"/>
                      <a:pt x="784" y="783"/>
                      <a:pt x="764" y="799"/>
                    </a:cubicBezTo>
                    <a:moveTo>
                      <a:pt x="777" y="523"/>
                    </a:moveTo>
                    <a:cubicBezTo>
                      <a:pt x="780" y="516"/>
                      <a:pt x="787" y="512"/>
                      <a:pt x="794" y="514"/>
                    </a:cubicBezTo>
                    <a:cubicBezTo>
                      <a:pt x="802" y="516"/>
                      <a:pt x="806" y="523"/>
                      <a:pt x="813" y="527"/>
                    </a:cubicBezTo>
                    <a:cubicBezTo>
                      <a:pt x="812" y="528"/>
                      <a:pt x="812" y="528"/>
                      <a:pt x="812" y="528"/>
                    </a:cubicBezTo>
                    <a:cubicBezTo>
                      <a:pt x="812" y="537"/>
                      <a:pt x="810" y="553"/>
                      <a:pt x="805" y="559"/>
                    </a:cubicBezTo>
                    <a:cubicBezTo>
                      <a:pt x="800" y="566"/>
                      <a:pt x="786" y="573"/>
                      <a:pt x="778" y="568"/>
                    </a:cubicBezTo>
                    <a:cubicBezTo>
                      <a:pt x="767" y="561"/>
                      <a:pt x="774" y="532"/>
                      <a:pt x="777" y="523"/>
                    </a:cubicBezTo>
                    <a:moveTo>
                      <a:pt x="814" y="675"/>
                    </a:moveTo>
                    <a:cubicBezTo>
                      <a:pt x="809" y="680"/>
                      <a:pt x="801" y="684"/>
                      <a:pt x="794" y="681"/>
                    </a:cubicBezTo>
                    <a:cubicBezTo>
                      <a:pt x="777" y="676"/>
                      <a:pt x="786" y="650"/>
                      <a:pt x="793" y="640"/>
                    </a:cubicBezTo>
                    <a:cubicBezTo>
                      <a:pt x="793" y="638"/>
                      <a:pt x="793" y="638"/>
                      <a:pt x="793" y="638"/>
                    </a:cubicBezTo>
                    <a:cubicBezTo>
                      <a:pt x="801" y="641"/>
                      <a:pt x="811" y="646"/>
                      <a:pt x="816" y="655"/>
                    </a:cubicBezTo>
                    <a:cubicBezTo>
                      <a:pt x="819" y="662"/>
                      <a:pt x="820" y="669"/>
                      <a:pt x="814" y="675"/>
                    </a:cubicBezTo>
                    <a:moveTo>
                      <a:pt x="850" y="680"/>
                    </a:moveTo>
                    <a:cubicBezTo>
                      <a:pt x="850" y="681"/>
                      <a:pt x="850" y="681"/>
                      <a:pt x="850" y="681"/>
                    </a:cubicBezTo>
                    <a:cubicBezTo>
                      <a:pt x="851" y="684"/>
                      <a:pt x="850" y="688"/>
                      <a:pt x="849" y="691"/>
                    </a:cubicBezTo>
                    <a:cubicBezTo>
                      <a:pt x="848" y="697"/>
                      <a:pt x="844" y="712"/>
                      <a:pt x="836" y="708"/>
                    </a:cubicBezTo>
                    <a:cubicBezTo>
                      <a:pt x="831" y="704"/>
                      <a:pt x="831" y="695"/>
                      <a:pt x="827" y="691"/>
                    </a:cubicBezTo>
                    <a:cubicBezTo>
                      <a:pt x="824" y="688"/>
                      <a:pt x="820" y="688"/>
                      <a:pt x="821" y="682"/>
                    </a:cubicBezTo>
                    <a:cubicBezTo>
                      <a:pt x="822" y="677"/>
                      <a:pt x="825" y="679"/>
                      <a:pt x="830" y="679"/>
                    </a:cubicBezTo>
                    <a:cubicBezTo>
                      <a:pt x="835" y="679"/>
                      <a:pt x="847" y="673"/>
                      <a:pt x="850" y="680"/>
                    </a:cubicBezTo>
                    <a:moveTo>
                      <a:pt x="823" y="632"/>
                    </a:moveTo>
                    <a:cubicBezTo>
                      <a:pt x="815" y="632"/>
                      <a:pt x="808" y="627"/>
                      <a:pt x="805" y="619"/>
                    </a:cubicBezTo>
                    <a:cubicBezTo>
                      <a:pt x="800" y="610"/>
                      <a:pt x="812" y="609"/>
                      <a:pt x="818" y="610"/>
                    </a:cubicBezTo>
                    <a:cubicBezTo>
                      <a:pt x="826" y="611"/>
                      <a:pt x="833" y="613"/>
                      <a:pt x="841" y="614"/>
                    </a:cubicBezTo>
                    <a:cubicBezTo>
                      <a:pt x="846" y="614"/>
                      <a:pt x="859" y="614"/>
                      <a:pt x="863" y="619"/>
                    </a:cubicBezTo>
                    <a:cubicBezTo>
                      <a:pt x="861" y="619"/>
                      <a:pt x="861" y="619"/>
                      <a:pt x="861" y="619"/>
                    </a:cubicBezTo>
                    <a:cubicBezTo>
                      <a:pt x="850" y="626"/>
                      <a:pt x="837" y="633"/>
                      <a:pt x="823" y="63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9" name="Freeform 10">
                <a:extLst>
                  <a:ext uri="{FF2B5EF4-FFF2-40B4-BE49-F238E27FC236}">
                    <a16:creationId xmlns:a16="http://schemas.microsoft.com/office/drawing/2014/main" id="{0E285E5A-1A48-49C7-8348-0E5EE3AA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688"/>
                <a:ext cx="229" cy="94"/>
              </a:xfrm>
              <a:custGeom>
                <a:avLst/>
                <a:gdLst>
                  <a:gd name="T0" fmla="*/ 165 w 107"/>
                  <a:gd name="T1" fmla="*/ 137 h 44"/>
                  <a:gd name="T2" fmla="*/ 257 w 107"/>
                  <a:gd name="T3" fmla="*/ 333 h 44"/>
                  <a:gd name="T4" fmla="*/ 627 w 107"/>
                  <a:gd name="T5" fmla="*/ 325 h 44"/>
                  <a:gd name="T6" fmla="*/ 961 w 107"/>
                  <a:gd name="T7" fmla="*/ 224 h 44"/>
                  <a:gd name="T8" fmla="*/ 655 w 107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44">
                    <a:moveTo>
                      <a:pt x="17" y="14"/>
                    </a:moveTo>
                    <a:cubicBezTo>
                      <a:pt x="0" y="18"/>
                      <a:pt x="5" y="34"/>
                      <a:pt x="26" y="34"/>
                    </a:cubicBezTo>
                    <a:cubicBezTo>
                      <a:pt x="43" y="34"/>
                      <a:pt x="50" y="24"/>
                      <a:pt x="64" y="33"/>
                    </a:cubicBezTo>
                    <a:cubicBezTo>
                      <a:pt x="76" y="40"/>
                      <a:pt x="107" y="44"/>
                      <a:pt x="98" y="23"/>
                    </a:cubicBezTo>
                    <a:cubicBezTo>
                      <a:pt x="91" y="5"/>
                      <a:pt x="83" y="0"/>
                      <a:pt x="67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0" name="Freeform 11">
                <a:extLst>
                  <a:ext uri="{FF2B5EF4-FFF2-40B4-BE49-F238E27FC236}">
                    <a16:creationId xmlns:a16="http://schemas.microsoft.com/office/drawing/2014/main" id="{FA33C1A4-C403-49FB-AD93-CE131F7C4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6" y="1666"/>
                <a:ext cx="75" cy="39"/>
              </a:xfrm>
              <a:custGeom>
                <a:avLst/>
                <a:gdLst>
                  <a:gd name="T0" fmla="*/ 51 w 35"/>
                  <a:gd name="T1" fmla="*/ 20 h 18"/>
                  <a:gd name="T2" fmla="*/ 28 w 35"/>
                  <a:gd name="T3" fmla="*/ 132 h 18"/>
                  <a:gd name="T4" fmla="*/ 197 w 35"/>
                  <a:gd name="T5" fmla="*/ 156 h 18"/>
                  <a:gd name="T6" fmla="*/ 88 w 35"/>
                  <a:gd name="T7" fmla="*/ 2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18">
                    <a:moveTo>
                      <a:pt x="5" y="2"/>
                    </a:moveTo>
                    <a:cubicBezTo>
                      <a:pt x="2" y="5"/>
                      <a:pt x="0" y="10"/>
                      <a:pt x="3" y="13"/>
                    </a:cubicBezTo>
                    <a:cubicBezTo>
                      <a:pt x="7" y="18"/>
                      <a:pt x="14" y="16"/>
                      <a:pt x="20" y="15"/>
                    </a:cubicBezTo>
                    <a:cubicBezTo>
                      <a:pt x="35" y="12"/>
                      <a:pt x="17" y="0"/>
                      <a:pt x="9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1" name="Freeform 12">
                <a:extLst>
                  <a:ext uri="{FF2B5EF4-FFF2-40B4-BE49-F238E27FC236}">
                    <a16:creationId xmlns:a16="http://schemas.microsoft.com/office/drawing/2014/main" id="{0B2E2B9B-5AF7-4CF6-9540-A47BD8E3E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1752"/>
                <a:ext cx="49" cy="30"/>
              </a:xfrm>
              <a:custGeom>
                <a:avLst/>
                <a:gdLst>
                  <a:gd name="T0" fmla="*/ 68 w 23"/>
                  <a:gd name="T1" fmla="*/ 19 h 14"/>
                  <a:gd name="T2" fmla="*/ 0 w 23"/>
                  <a:gd name="T3" fmla="*/ 88 h 14"/>
                  <a:gd name="T4" fmla="*/ 96 w 23"/>
                  <a:gd name="T5" fmla="*/ 129 h 14"/>
                  <a:gd name="T6" fmla="*/ 222 w 23"/>
                  <a:gd name="T7" fmla="*/ 51 h 14"/>
                  <a:gd name="T8" fmla="*/ 164 w 23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7" y="2"/>
                    </a:moveTo>
                    <a:cubicBezTo>
                      <a:pt x="4" y="3"/>
                      <a:pt x="0" y="6"/>
                      <a:pt x="0" y="9"/>
                    </a:cubicBezTo>
                    <a:cubicBezTo>
                      <a:pt x="0" y="13"/>
                      <a:pt x="7" y="14"/>
                      <a:pt x="10" y="13"/>
                    </a:cubicBezTo>
                    <a:cubicBezTo>
                      <a:pt x="13" y="12"/>
                      <a:pt x="22" y="9"/>
                      <a:pt x="23" y="5"/>
                    </a:cubicBezTo>
                    <a:cubicBezTo>
                      <a:pt x="23" y="2"/>
                      <a:pt x="20" y="0"/>
                      <a:pt x="17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2" name="Freeform 13">
                <a:extLst>
                  <a:ext uri="{FF2B5EF4-FFF2-40B4-BE49-F238E27FC236}">
                    <a16:creationId xmlns:a16="http://schemas.microsoft.com/office/drawing/2014/main" id="{6BE599BF-AD97-4B56-B076-CA96EC757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820"/>
                <a:ext cx="96" cy="69"/>
              </a:xfrm>
              <a:custGeom>
                <a:avLst/>
                <a:gdLst>
                  <a:gd name="T0" fmla="*/ 205 w 45"/>
                  <a:gd name="T1" fmla="*/ 19 h 32"/>
                  <a:gd name="T2" fmla="*/ 28 w 45"/>
                  <a:gd name="T3" fmla="*/ 149 h 32"/>
                  <a:gd name="T4" fmla="*/ 117 w 45"/>
                  <a:gd name="T5" fmla="*/ 302 h 32"/>
                  <a:gd name="T6" fmla="*/ 318 w 45"/>
                  <a:gd name="T7" fmla="*/ 209 h 32"/>
                  <a:gd name="T8" fmla="*/ 369 w 45"/>
                  <a:gd name="T9" fmla="*/ 19 h 32"/>
                  <a:gd name="T10" fmla="*/ 292 w 45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32">
                    <a:moveTo>
                      <a:pt x="21" y="2"/>
                    </a:moveTo>
                    <a:cubicBezTo>
                      <a:pt x="14" y="3"/>
                      <a:pt x="6" y="9"/>
                      <a:pt x="3" y="15"/>
                    </a:cubicBezTo>
                    <a:cubicBezTo>
                      <a:pt x="0" y="22"/>
                      <a:pt x="4" y="32"/>
                      <a:pt x="12" y="30"/>
                    </a:cubicBezTo>
                    <a:cubicBezTo>
                      <a:pt x="19" y="29"/>
                      <a:pt x="28" y="25"/>
                      <a:pt x="33" y="21"/>
                    </a:cubicBezTo>
                    <a:cubicBezTo>
                      <a:pt x="38" y="17"/>
                      <a:pt x="45" y="7"/>
                      <a:pt x="38" y="2"/>
                    </a:cubicBezTo>
                    <a:cubicBezTo>
                      <a:pt x="36" y="1"/>
                      <a:pt x="32" y="1"/>
                      <a:pt x="3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3" name="Freeform 14">
                <a:extLst>
                  <a:ext uri="{FF2B5EF4-FFF2-40B4-BE49-F238E27FC236}">
                    <a16:creationId xmlns:a16="http://schemas.microsoft.com/office/drawing/2014/main" id="{C476B143-C824-40F8-8584-159A40630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2675"/>
                <a:ext cx="186" cy="229"/>
              </a:xfrm>
              <a:custGeom>
                <a:avLst/>
                <a:gdLst>
                  <a:gd name="T0" fmla="*/ 88 w 87"/>
                  <a:gd name="T1" fmla="*/ 0 h 107"/>
                  <a:gd name="T2" fmla="*/ 0 w 87"/>
                  <a:gd name="T3" fmla="*/ 28 h 107"/>
                  <a:gd name="T4" fmla="*/ 214 w 87"/>
                  <a:gd name="T5" fmla="*/ 233 h 107"/>
                  <a:gd name="T6" fmla="*/ 165 w 87"/>
                  <a:gd name="T7" fmla="*/ 499 h 107"/>
                  <a:gd name="T8" fmla="*/ 284 w 87"/>
                  <a:gd name="T9" fmla="*/ 940 h 107"/>
                  <a:gd name="T10" fmla="*/ 498 w 87"/>
                  <a:gd name="T11" fmla="*/ 792 h 107"/>
                  <a:gd name="T12" fmla="*/ 763 w 87"/>
                  <a:gd name="T13" fmla="*/ 775 h 107"/>
                  <a:gd name="T14" fmla="*/ 618 w 87"/>
                  <a:gd name="T15" fmla="*/ 559 h 107"/>
                  <a:gd name="T16" fmla="*/ 470 w 87"/>
                  <a:gd name="T17" fmla="*/ 334 h 107"/>
                  <a:gd name="T18" fmla="*/ 88 w 87"/>
                  <a:gd name="T19" fmla="*/ 0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7" h="107">
                    <a:moveTo>
                      <a:pt x="9" y="0"/>
                    </a:moveTo>
                    <a:cubicBezTo>
                      <a:pt x="6" y="0"/>
                      <a:pt x="2" y="1"/>
                      <a:pt x="0" y="3"/>
                    </a:cubicBezTo>
                    <a:cubicBezTo>
                      <a:pt x="1" y="12"/>
                      <a:pt x="16" y="17"/>
                      <a:pt x="22" y="24"/>
                    </a:cubicBezTo>
                    <a:cubicBezTo>
                      <a:pt x="32" y="38"/>
                      <a:pt x="25" y="40"/>
                      <a:pt x="17" y="51"/>
                    </a:cubicBezTo>
                    <a:cubicBezTo>
                      <a:pt x="9" y="62"/>
                      <a:pt x="1" y="107"/>
                      <a:pt x="29" y="96"/>
                    </a:cubicBezTo>
                    <a:cubicBezTo>
                      <a:pt x="39" y="92"/>
                      <a:pt x="36" y="80"/>
                      <a:pt x="51" y="81"/>
                    </a:cubicBezTo>
                    <a:cubicBezTo>
                      <a:pt x="61" y="82"/>
                      <a:pt x="71" y="92"/>
                      <a:pt x="78" y="79"/>
                    </a:cubicBezTo>
                    <a:cubicBezTo>
                      <a:pt x="87" y="64"/>
                      <a:pt x="71" y="63"/>
                      <a:pt x="63" y="57"/>
                    </a:cubicBezTo>
                    <a:cubicBezTo>
                      <a:pt x="55" y="51"/>
                      <a:pt x="54" y="41"/>
                      <a:pt x="48" y="34"/>
                    </a:cubicBezTo>
                    <a:cubicBezTo>
                      <a:pt x="39" y="22"/>
                      <a:pt x="21" y="7"/>
                      <a:pt x="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4" name="Freeform 15">
                <a:extLst>
                  <a:ext uri="{FF2B5EF4-FFF2-40B4-BE49-F238E27FC236}">
                    <a16:creationId xmlns:a16="http://schemas.microsoft.com/office/drawing/2014/main" id="{B6A89DE0-A088-439F-AF1A-A37C69A8A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3073"/>
                <a:ext cx="287" cy="171"/>
              </a:xfrm>
              <a:custGeom>
                <a:avLst/>
                <a:gdLst>
                  <a:gd name="T0" fmla="*/ 206 w 134"/>
                  <a:gd name="T1" fmla="*/ 284 h 80"/>
                  <a:gd name="T2" fmla="*/ 41 w 134"/>
                  <a:gd name="T3" fmla="*/ 526 h 80"/>
                  <a:gd name="T4" fmla="*/ 266 w 134"/>
                  <a:gd name="T5" fmla="*/ 643 h 80"/>
                  <a:gd name="T6" fmla="*/ 345 w 134"/>
                  <a:gd name="T7" fmla="*/ 763 h 80"/>
                  <a:gd name="T8" fmla="*/ 482 w 134"/>
                  <a:gd name="T9" fmla="*/ 671 h 80"/>
                  <a:gd name="T10" fmla="*/ 679 w 134"/>
                  <a:gd name="T11" fmla="*/ 517 h 80"/>
                  <a:gd name="T12" fmla="*/ 1221 w 134"/>
                  <a:gd name="T13" fmla="*/ 539 h 80"/>
                  <a:gd name="T14" fmla="*/ 1060 w 134"/>
                  <a:gd name="T15" fmla="*/ 77 h 80"/>
                  <a:gd name="T16" fmla="*/ 206 w 134"/>
                  <a:gd name="T17" fmla="*/ 284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" h="80">
                    <a:moveTo>
                      <a:pt x="21" y="29"/>
                    </a:moveTo>
                    <a:cubicBezTo>
                      <a:pt x="12" y="32"/>
                      <a:pt x="0" y="45"/>
                      <a:pt x="4" y="54"/>
                    </a:cubicBezTo>
                    <a:cubicBezTo>
                      <a:pt x="8" y="62"/>
                      <a:pt x="21" y="60"/>
                      <a:pt x="27" y="66"/>
                    </a:cubicBezTo>
                    <a:cubicBezTo>
                      <a:pt x="31" y="70"/>
                      <a:pt x="27" y="76"/>
                      <a:pt x="35" y="78"/>
                    </a:cubicBezTo>
                    <a:cubicBezTo>
                      <a:pt x="42" y="80"/>
                      <a:pt x="45" y="73"/>
                      <a:pt x="49" y="69"/>
                    </a:cubicBezTo>
                    <a:cubicBezTo>
                      <a:pt x="56" y="61"/>
                      <a:pt x="58" y="56"/>
                      <a:pt x="69" y="53"/>
                    </a:cubicBezTo>
                    <a:cubicBezTo>
                      <a:pt x="90" y="48"/>
                      <a:pt x="111" y="80"/>
                      <a:pt x="124" y="55"/>
                    </a:cubicBezTo>
                    <a:cubicBezTo>
                      <a:pt x="134" y="35"/>
                      <a:pt x="132" y="16"/>
                      <a:pt x="108" y="8"/>
                    </a:cubicBezTo>
                    <a:cubicBezTo>
                      <a:pt x="83" y="0"/>
                      <a:pt x="42" y="19"/>
                      <a:pt x="21" y="2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5" name="Freeform 16">
                <a:extLst>
                  <a:ext uri="{FF2B5EF4-FFF2-40B4-BE49-F238E27FC236}">
                    <a16:creationId xmlns:a16="http://schemas.microsoft.com/office/drawing/2014/main" id="{1FC7C465-D249-4C53-ABE9-92CF38A0C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034"/>
                <a:ext cx="246" cy="135"/>
              </a:xfrm>
              <a:custGeom>
                <a:avLst/>
                <a:gdLst>
                  <a:gd name="T0" fmla="*/ 334 w 115"/>
                  <a:gd name="T1" fmla="*/ 60 h 63"/>
                  <a:gd name="T2" fmla="*/ 233 w 115"/>
                  <a:gd name="T3" fmla="*/ 414 h 63"/>
                  <a:gd name="T4" fmla="*/ 481 w 115"/>
                  <a:gd name="T5" fmla="*/ 510 h 63"/>
                  <a:gd name="T6" fmla="*/ 723 w 115"/>
                  <a:gd name="T7" fmla="*/ 542 h 63"/>
                  <a:gd name="T8" fmla="*/ 901 w 115"/>
                  <a:gd name="T9" fmla="*/ 317 h 63"/>
                  <a:gd name="T10" fmla="*/ 1057 w 115"/>
                  <a:gd name="T11" fmla="*/ 96 h 63"/>
                  <a:gd name="T12" fmla="*/ 783 w 115"/>
                  <a:gd name="T13" fmla="*/ 28 h 63"/>
                  <a:gd name="T14" fmla="*/ 334 w 115"/>
                  <a:gd name="T15" fmla="*/ 6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63">
                    <a:moveTo>
                      <a:pt x="34" y="6"/>
                    </a:moveTo>
                    <a:cubicBezTo>
                      <a:pt x="0" y="7"/>
                      <a:pt x="8" y="34"/>
                      <a:pt x="24" y="42"/>
                    </a:cubicBezTo>
                    <a:cubicBezTo>
                      <a:pt x="33" y="46"/>
                      <a:pt x="40" y="45"/>
                      <a:pt x="49" y="52"/>
                    </a:cubicBezTo>
                    <a:cubicBezTo>
                      <a:pt x="58" y="59"/>
                      <a:pt x="62" y="63"/>
                      <a:pt x="74" y="55"/>
                    </a:cubicBezTo>
                    <a:cubicBezTo>
                      <a:pt x="83" y="49"/>
                      <a:pt x="85" y="40"/>
                      <a:pt x="92" y="32"/>
                    </a:cubicBezTo>
                    <a:cubicBezTo>
                      <a:pt x="100" y="25"/>
                      <a:pt x="115" y="22"/>
                      <a:pt x="108" y="10"/>
                    </a:cubicBezTo>
                    <a:cubicBezTo>
                      <a:pt x="102" y="0"/>
                      <a:pt x="89" y="1"/>
                      <a:pt x="80" y="3"/>
                    </a:cubicBezTo>
                    <a:cubicBezTo>
                      <a:pt x="68" y="5"/>
                      <a:pt x="47" y="6"/>
                      <a:pt x="34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6" name="Freeform 17">
                <a:extLst>
                  <a:ext uri="{FF2B5EF4-FFF2-40B4-BE49-F238E27FC236}">
                    <a16:creationId xmlns:a16="http://schemas.microsoft.com/office/drawing/2014/main" id="{C243403C-AE63-4675-BDFE-C1BDED2DD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3261"/>
                <a:ext cx="160" cy="163"/>
              </a:xfrm>
              <a:custGeom>
                <a:avLst/>
                <a:gdLst>
                  <a:gd name="T0" fmla="*/ 465 w 75"/>
                  <a:gd name="T1" fmla="*/ 148 h 76"/>
                  <a:gd name="T2" fmla="*/ 265 w 75"/>
                  <a:gd name="T3" fmla="*/ 41 h 76"/>
                  <a:gd name="T4" fmla="*/ 341 w 75"/>
                  <a:gd name="T5" fmla="*/ 257 h 76"/>
                  <a:gd name="T6" fmla="*/ 186 w 75"/>
                  <a:gd name="T7" fmla="*/ 611 h 76"/>
                  <a:gd name="T8" fmla="*/ 523 w 75"/>
                  <a:gd name="T9" fmla="*/ 362 h 76"/>
                  <a:gd name="T10" fmla="*/ 719 w 75"/>
                  <a:gd name="T11" fmla="*/ 285 h 76"/>
                  <a:gd name="T12" fmla="*/ 465 w 75"/>
                  <a:gd name="T13" fmla="*/ 148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76">
                    <a:moveTo>
                      <a:pt x="48" y="15"/>
                    </a:moveTo>
                    <a:cubicBezTo>
                      <a:pt x="41" y="8"/>
                      <a:pt x="36" y="0"/>
                      <a:pt x="27" y="4"/>
                    </a:cubicBezTo>
                    <a:cubicBezTo>
                      <a:pt x="12" y="13"/>
                      <a:pt x="34" y="19"/>
                      <a:pt x="35" y="26"/>
                    </a:cubicBezTo>
                    <a:cubicBezTo>
                      <a:pt x="36" y="37"/>
                      <a:pt x="0" y="50"/>
                      <a:pt x="19" y="62"/>
                    </a:cubicBezTo>
                    <a:cubicBezTo>
                      <a:pt x="38" y="76"/>
                      <a:pt x="44" y="44"/>
                      <a:pt x="54" y="37"/>
                    </a:cubicBezTo>
                    <a:cubicBezTo>
                      <a:pt x="59" y="33"/>
                      <a:pt x="72" y="37"/>
                      <a:pt x="74" y="29"/>
                    </a:cubicBezTo>
                    <a:cubicBezTo>
                      <a:pt x="75" y="19"/>
                      <a:pt x="57" y="24"/>
                      <a:pt x="48" y="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7" name="Freeform 18">
                <a:extLst>
                  <a:ext uri="{FF2B5EF4-FFF2-40B4-BE49-F238E27FC236}">
                    <a16:creationId xmlns:a16="http://schemas.microsoft.com/office/drawing/2014/main" id="{CE76BE1F-1D97-4C80-BFFF-35B2EA2A6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3167"/>
                <a:ext cx="175" cy="94"/>
              </a:xfrm>
              <a:custGeom>
                <a:avLst/>
                <a:gdLst>
                  <a:gd name="T0" fmla="*/ 514 w 82"/>
                  <a:gd name="T1" fmla="*/ 77 h 44"/>
                  <a:gd name="T2" fmla="*/ 401 w 82"/>
                  <a:gd name="T3" fmla="*/ 389 h 44"/>
                  <a:gd name="T4" fmla="*/ 728 w 82"/>
                  <a:gd name="T5" fmla="*/ 333 h 44"/>
                  <a:gd name="T6" fmla="*/ 514 w 82"/>
                  <a:gd name="T7" fmla="*/ 77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44">
                    <a:moveTo>
                      <a:pt x="53" y="8"/>
                    </a:moveTo>
                    <a:cubicBezTo>
                      <a:pt x="30" y="0"/>
                      <a:pt x="0" y="44"/>
                      <a:pt x="41" y="40"/>
                    </a:cubicBezTo>
                    <a:cubicBezTo>
                      <a:pt x="49" y="39"/>
                      <a:pt x="71" y="41"/>
                      <a:pt x="75" y="34"/>
                    </a:cubicBezTo>
                    <a:cubicBezTo>
                      <a:pt x="82" y="20"/>
                      <a:pt x="67" y="12"/>
                      <a:pt x="53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8" name="Freeform 19">
                <a:extLst>
                  <a:ext uri="{FF2B5EF4-FFF2-40B4-BE49-F238E27FC236}">
                    <a16:creationId xmlns:a16="http://schemas.microsoft.com/office/drawing/2014/main" id="{9BD8BFA6-964D-431D-A164-AC6F43A16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242"/>
                <a:ext cx="70" cy="58"/>
              </a:xfrm>
              <a:custGeom>
                <a:avLst/>
                <a:gdLst>
                  <a:gd name="T0" fmla="*/ 172 w 33"/>
                  <a:gd name="T1" fmla="*/ 9 h 27"/>
                  <a:gd name="T2" fmla="*/ 8 w 33"/>
                  <a:gd name="T3" fmla="*/ 148 h 27"/>
                  <a:gd name="T4" fmla="*/ 248 w 33"/>
                  <a:gd name="T5" fmla="*/ 129 h 27"/>
                  <a:gd name="T6" fmla="*/ 172 w 33"/>
                  <a:gd name="T7" fmla="*/ 9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7">
                    <a:moveTo>
                      <a:pt x="18" y="1"/>
                    </a:moveTo>
                    <a:cubicBezTo>
                      <a:pt x="10" y="1"/>
                      <a:pt x="0" y="6"/>
                      <a:pt x="1" y="15"/>
                    </a:cubicBezTo>
                    <a:cubicBezTo>
                      <a:pt x="6" y="27"/>
                      <a:pt x="23" y="16"/>
                      <a:pt x="26" y="13"/>
                    </a:cubicBezTo>
                    <a:cubicBezTo>
                      <a:pt x="33" y="6"/>
                      <a:pt x="28" y="0"/>
                      <a:pt x="18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69" name="Freeform 20">
                <a:extLst>
                  <a:ext uri="{FF2B5EF4-FFF2-40B4-BE49-F238E27FC236}">
                    <a16:creationId xmlns:a16="http://schemas.microsoft.com/office/drawing/2014/main" id="{684280B8-73F0-4EE9-BABE-B09C27EDF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3342"/>
                <a:ext cx="162" cy="71"/>
              </a:xfrm>
              <a:custGeom>
                <a:avLst/>
                <a:gdLst>
                  <a:gd name="T0" fmla="*/ 563 w 76"/>
                  <a:gd name="T1" fmla="*/ 9 h 33"/>
                  <a:gd name="T2" fmla="*/ 281 w 76"/>
                  <a:gd name="T3" fmla="*/ 310 h 33"/>
                  <a:gd name="T4" fmla="*/ 573 w 76"/>
                  <a:gd name="T5" fmla="*/ 189 h 33"/>
                  <a:gd name="T6" fmla="*/ 563 w 76"/>
                  <a:gd name="T7" fmla="*/ 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6" h="33">
                    <a:moveTo>
                      <a:pt x="58" y="1"/>
                    </a:moveTo>
                    <a:cubicBezTo>
                      <a:pt x="44" y="0"/>
                      <a:pt x="0" y="25"/>
                      <a:pt x="29" y="31"/>
                    </a:cubicBezTo>
                    <a:cubicBezTo>
                      <a:pt x="38" y="33"/>
                      <a:pt x="51" y="22"/>
                      <a:pt x="59" y="19"/>
                    </a:cubicBezTo>
                    <a:cubicBezTo>
                      <a:pt x="71" y="13"/>
                      <a:pt x="76" y="3"/>
                      <a:pt x="58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0" name="Freeform 21">
                <a:extLst>
                  <a:ext uri="{FF2B5EF4-FFF2-40B4-BE49-F238E27FC236}">
                    <a16:creationId xmlns:a16="http://schemas.microsoft.com/office/drawing/2014/main" id="{32A5696C-8C89-4CB6-8039-93D9E700D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043"/>
                <a:ext cx="56" cy="58"/>
              </a:xfrm>
              <a:custGeom>
                <a:avLst/>
                <a:gdLst>
                  <a:gd name="T0" fmla="*/ 190 w 26"/>
                  <a:gd name="T1" fmla="*/ 69 h 27"/>
                  <a:gd name="T2" fmla="*/ 9 w 26"/>
                  <a:gd name="T3" fmla="*/ 129 h 27"/>
                  <a:gd name="T4" fmla="*/ 181 w 26"/>
                  <a:gd name="T5" fmla="*/ 269 h 27"/>
                  <a:gd name="T6" fmla="*/ 190 w 26"/>
                  <a:gd name="T7" fmla="*/ 69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7">
                    <a:moveTo>
                      <a:pt x="19" y="7"/>
                    </a:moveTo>
                    <a:cubicBezTo>
                      <a:pt x="12" y="0"/>
                      <a:pt x="1" y="6"/>
                      <a:pt x="1" y="13"/>
                    </a:cubicBezTo>
                    <a:cubicBezTo>
                      <a:pt x="0" y="20"/>
                      <a:pt x="13" y="25"/>
                      <a:pt x="18" y="27"/>
                    </a:cubicBezTo>
                    <a:cubicBezTo>
                      <a:pt x="26" y="23"/>
                      <a:pt x="25" y="12"/>
                      <a:pt x="19" y="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1" name="Freeform 22">
                <a:extLst>
                  <a:ext uri="{FF2B5EF4-FFF2-40B4-BE49-F238E27FC236}">
                    <a16:creationId xmlns:a16="http://schemas.microsoft.com/office/drawing/2014/main" id="{DEB964BB-72D9-4401-9EA8-E26FCC2F8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120"/>
                <a:ext cx="69" cy="83"/>
              </a:xfrm>
              <a:custGeom>
                <a:avLst/>
                <a:gdLst>
                  <a:gd name="T0" fmla="*/ 242 w 32"/>
                  <a:gd name="T1" fmla="*/ 104 h 39"/>
                  <a:gd name="T2" fmla="*/ 278 w 32"/>
                  <a:gd name="T3" fmla="*/ 240 h 39"/>
                  <a:gd name="T4" fmla="*/ 242 w 32"/>
                  <a:gd name="T5" fmla="*/ 104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9">
                    <a:moveTo>
                      <a:pt x="24" y="11"/>
                    </a:moveTo>
                    <a:cubicBezTo>
                      <a:pt x="10" y="0"/>
                      <a:pt x="0" y="39"/>
                      <a:pt x="28" y="25"/>
                    </a:cubicBezTo>
                    <a:cubicBezTo>
                      <a:pt x="32" y="18"/>
                      <a:pt x="26" y="14"/>
                      <a:pt x="24" y="1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2" name="Freeform 23">
                <a:extLst>
                  <a:ext uri="{FF2B5EF4-FFF2-40B4-BE49-F238E27FC236}">
                    <a16:creationId xmlns:a16="http://schemas.microsoft.com/office/drawing/2014/main" id="{1CA0E073-7C81-48A9-B318-D58F1033D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3233"/>
                <a:ext cx="79" cy="67"/>
              </a:xfrm>
              <a:custGeom>
                <a:avLst/>
                <a:gdLst>
                  <a:gd name="T0" fmla="*/ 265 w 37"/>
                  <a:gd name="T1" fmla="*/ 9 h 31"/>
                  <a:gd name="T2" fmla="*/ 120 w 37"/>
                  <a:gd name="T3" fmla="*/ 242 h 31"/>
                  <a:gd name="T4" fmla="*/ 350 w 37"/>
                  <a:gd name="T5" fmla="*/ 69 h 31"/>
                  <a:gd name="T6" fmla="*/ 265 w 37"/>
                  <a:gd name="T7" fmla="*/ 9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27" y="1"/>
                    </a:moveTo>
                    <a:cubicBezTo>
                      <a:pt x="16" y="3"/>
                      <a:pt x="0" y="17"/>
                      <a:pt x="12" y="24"/>
                    </a:cubicBezTo>
                    <a:cubicBezTo>
                      <a:pt x="21" y="31"/>
                      <a:pt x="37" y="15"/>
                      <a:pt x="36" y="7"/>
                    </a:cubicBezTo>
                    <a:cubicBezTo>
                      <a:pt x="34" y="3"/>
                      <a:pt x="31" y="0"/>
                      <a:pt x="27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3" name="Freeform 24">
                <a:extLst>
                  <a:ext uri="{FF2B5EF4-FFF2-40B4-BE49-F238E27FC236}">
                    <a16:creationId xmlns:a16="http://schemas.microsoft.com/office/drawing/2014/main" id="{A1EEAC7E-BAA7-449F-8829-59F4DD142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3276"/>
                <a:ext cx="47" cy="41"/>
              </a:xfrm>
              <a:custGeom>
                <a:avLst/>
                <a:gdLst>
                  <a:gd name="T0" fmla="*/ 96 w 22"/>
                  <a:gd name="T1" fmla="*/ 0 h 19"/>
                  <a:gd name="T2" fmla="*/ 9 w 22"/>
                  <a:gd name="T3" fmla="*/ 101 h 19"/>
                  <a:gd name="T4" fmla="*/ 96 w 22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9">
                    <a:moveTo>
                      <a:pt x="10" y="0"/>
                    </a:moveTo>
                    <a:cubicBezTo>
                      <a:pt x="4" y="0"/>
                      <a:pt x="0" y="4"/>
                      <a:pt x="1" y="10"/>
                    </a:cubicBezTo>
                    <a:cubicBezTo>
                      <a:pt x="4" y="19"/>
                      <a:pt x="22" y="3"/>
                      <a:pt x="1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4" name="Freeform 25">
                <a:extLst>
                  <a:ext uri="{FF2B5EF4-FFF2-40B4-BE49-F238E27FC236}">
                    <a16:creationId xmlns:a16="http://schemas.microsoft.com/office/drawing/2014/main" id="{D5975872-FE76-4195-91F8-EDD835EC8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3351"/>
                <a:ext cx="52" cy="38"/>
              </a:xfrm>
              <a:custGeom>
                <a:avLst/>
                <a:gdLst>
                  <a:gd name="T0" fmla="*/ 121 w 24"/>
                  <a:gd name="T1" fmla="*/ 0 h 18"/>
                  <a:gd name="T2" fmla="*/ 121 w 24"/>
                  <a:gd name="T3" fmla="*/ 152 h 18"/>
                  <a:gd name="T4" fmla="*/ 121 w 2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12" y="0"/>
                    </a:moveTo>
                    <a:cubicBezTo>
                      <a:pt x="0" y="1"/>
                      <a:pt x="6" y="15"/>
                      <a:pt x="12" y="16"/>
                    </a:cubicBezTo>
                    <a:cubicBezTo>
                      <a:pt x="21" y="18"/>
                      <a:pt x="24" y="2"/>
                      <a:pt x="12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5" name="Freeform 26">
                <a:extLst>
                  <a:ext uri="{FF2B5EF4-FFF2-40B4-BE49-F238E27FC236}">
                    <a16:creationId xmlns:a16="http://schemas.microsoft.com/office/drawing/2014/main" id="{8F94EF17-8F8F-4463-9E2B-1DFDA0B27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745"/>
                <a:ext cx="210" cy="161"/>
              </a:xfrm>
              <a:custGeom>
                <a:avLst/>
                <a:gdLst>
                  <a:gd name="T0" fmla="*/ 294 w 98"/>
                  <a:gd name="T1" fmla="*/ 41 h 75"/>
                  <a:gd name="T2" fmla="*/ 137 w 98"/>
                  <a:gd name="T3" fmla="*/ 466 h 75"/>
                  <a:gd name="T4" fmla="*/ 156 w 98"/>
                  <a:gd name="T5" fmla="*/ 691 h 75"/>
                  <a:gd name="T6" fmla="*/ 441 w 98"/>
                  <a:gd name="T7" fmla="*/ 663 h 75"/>
                  <a:gd name="T8" fmla="*/ 647 w 98"/>
                  <a:gd name="T9" fmla="*/ 502 h 75"/>
                  <a:gd name="T10" fmla="*/ 868 w 98"/>
                  <a:gd name="T11" fmla="*/ 414 h 75"/>
                  <a:gd name="T12" fmla="*/ 294 w 98"/>
                  <a:gd name="T13" fmla="*/ 41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" h="75">
                    <a:moveTo>
                      <a:pt x="30" y="4"/>
                    </a:moveTo>
                    <a:cubicBezTo>
                      <a:pt x="0" y="9"/>
                      <a:pt x="15" y="30"/>
                      <a:pt x="14" y="47"/>
                    </a:cubicBezTo>
                    <a:cubicBezTo>
                      <a:pt x="14" y="56"/>
                      <a:pt x="5" y="63"/>
                      <a:pt x="16" y="70"/>
                    </a:cubicBezTo>
                    <a:cubicBezTo>
                      <a:pt x="22" y="75"/>
                      <a:pt x="38" y="70"/>
                      <a:pt x="45" y="67"/>
                    </a:cubicBezTo>
                    <a:cubicBezTo>
                      <a:pt x="53" y="63"/>
                      <a:pt x="58" y="55"/>
                      <a:pt x="66" y="51"/>
                    </a:cubicBezTo>
                    <a:cubicBezTo>
                      <a:pt x="73" y="48"/>
                      <a:pt x="84" y="50"/>
                      <a:pt x="88" y="42"/>
                    </a:cubicBezTo>
                    <a:cubicBezTo>
                      <a:pt x="98" y="18"/>
                      <a:pt x="55" y="0"/>
                      <a:pt x="30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6" name="Freeform 27">
                <a:extLst>
                  <a:ext uri="{FF2B5EF4-FFF2-40B4-BE49-F238E27FC236}">
                    <a16:creationId xmlns:a16="http://schemas.microsoft.com/office/drawing/2014/main" id="{A5C301E9-5984-4000-9937-1FD916A34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679"/>
                <a:ext cx="263" cy="96"/>
              </a:xfrm>
              <a:custGeom>
                <a:avLst/>
                <a:gdLst>
                  <a:gd name="T0" fmla="*/ 791 w 123"/>
                  <a:gd name="T1" fmla="*/ 41 h 45"/>
                  <a:gd name="T2" fmla="*/ 284 w 123"/>
                  <a:gd name="T3" fmla="*/ 145 h 45"/>
                  <a:gd name="T4" fmla="*/ 402 w 123"/>
                  <a:gd name="T5" fmla="*/ 369 h 45"/>
                  <a:gd name="T6" fmla="*/ 676 w 123"/>
                  <a:gd name="T7" fmla="*/ 350 h 45"/>
                  <a:gd name="T8" fmla="*/ 928 w 123"/>
                  <a:gd name="T9" fmla="*/ 410 h 45"/>
                  <a:gd name="T10" fmla="*/ 791 w 123"/>
                  <a:gd name="T11" fmla="*/ 41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45">
                    <a:moveTo>
                      <a:pt x="81" y="4"/>
                    </a:moveTo>
                    <a:cubicBezTo>
                      <a:pt x="67" y="0"/>
                      <a:pt x="47" y="12"/>
                      <a:pt x="29" y="15"/>
                    </a:cubicBezTo>
                    <a:cubicBezTo>
                      <a:pt x="0" y="21"/>
                      <a:pt x="18" y="42"/>
                      <a:pt x="41" y="38"/>
                    </a:cubicBezTo>
                    <a:cubicBezTo>
                      <a:pt x="52" y="36"/>
                      <a:pt x="57" y="33"/>
                      <a:pt x="69" y="36"/>
                    </a:cubicBezTo>
                    <a:cubicBezTo>
                      <a:pt x="78" y="39"/>
                      <a:pt x="85" y="45"/>
                      <a:pt x="95" y="42"/>
                    </a:cubicBezTo>
                    <a:cubicBezTo>
                      <a:pt x="123" y="35"/>
                      <a:pt x="100" y="9"/>
                      <a:pt x="81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7" name="Freeform 28">
                <a:extLst>
                  <a:ext uri="{FF2B5EF4-FFF2-40B4-BE49-F238E27FC236}">
                    <a16:creationId xmlns:a16="http://schemas.microsoft.com/office/drawing/2014/main" id="{BB1342B6-5D9E-4C6E-B44E-7B3D902DC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1493"/>
                <a:ext cx="98" cy="81"/>
              </a:xfrm>
              <a:custGeom>
                <a:avLst/>
                <a:gdLst>
                  <a:gd name="T0" fmla="*/ 386 w 46"/>
                  <a:gd name="T1" fmla="*/ 117 h 38"/>
                  <a:gd name="T2" fmla="*/ 181 w 46"/>
                  <a:gd name="T3" fmla="*/ 213 h 38"/>
                  <a:gd name="T4" fmla="*/ 377 w 46"/>
                  <a:gd name="T5" fmla="*/ 318 h 38"/>
                  <a:gd name="T6" fmla="*/ 386 w 46"/>
                  <a:gd name="T7" fmla="*/ 1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8">
                    <a:moveTo>
                      <a:pt x="40" y="12"/>
                    </a:moveTo>
                    <a:cubicBezTo>
                      <a:pt x="32" y="0"/>
                      <a:pt x="0" y="1"/>
                      <a:pt x="19" y="22"/>
                    </a:cubicBezTo>
                    <a:cubicBezTo>
                      <a:pt x="23" y="27"/>
                      <a:pt x="32" y="38"/>
                      <a:pt x="39" y="33"/>
                    </a:cubicBezTo>
                    <a:cubicBezTo>
                      <a:pt x="46" y="28"/>
                      <a:pt x="44" y="20"/>
                      <a:pt x="40" y="1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8" name="Freeform 29">
                <a:extLst>
                  <a:ext uri="{FF2B5EF4-FFF2-40B4-BE49-F238E27FC236}">
                    <a16:creationId xmlns:a16="http://schemas.microsoft.com/office/drawing/2014/main" id="{AEA6AF42-607E-41BE-9D6E-791C5ED24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586"/>
                <a:ext cx="210" cy="271"/>
              </a:xfrm>
              <a:custGeom>
                <a:avLst/>
                <a:gdLst>
                  <a:gd name="T0" fmla="*/ 317 w 98"/>
                  <a:gd name="T1" fmla="*/ 9 h 127"/>
                  <a:gd name="T2" fmla="*/ 60 w 98"/>
                  <a:gd name="T3" fmla="*/ 213 h 127"/>
                  <a:gd name="T4" fmla="*/ 19 w 98"/>
                  <a:gd name="T5" fmla="*/ 446 h 127"/>
                  <a:gd name="T6" fmla="*/ 69 w 98"/>
                  <a:gd name="T7" fmla="*/ 670 h 127"/>
                  <a:gd name="T8" fmla="*/ 276 w 98"/>
                  <a:gd name="T9" fmla="*/ 738 h 127"/>
                  <a:gd name="T10" fmla="*/ 431 w 98"/>
                  <a:gd name="T11" fmla="*/ 634 h 127"/>
                  <a:gd name="T12" fmla="*/ 362 w 98"/>
                  <a:gd name="T13" fmla="*/ 839 h 127"/>
                  <a:gd name="T14" fmla="*/ 373 w 98"/>
                  <a:gd name="T15" fmla="*/ 1061 h 127"/>
                  <a:gd name="T16" fmla="*/ 534 w 98"/>
                  <a:gd name="T17" fmla="*/ 1233 h 127"/>
                  <a:gd name="T18" fmla="*/ 579 w 98"/>
                  <a:gd name="T19" fmla="*/ 1029 h 127"/>
                  <a:gd name="T20" fmla="*/ 671 w 98"/>
                  <a:gd name="T21" fmla="*/ 839 h 127"/>
                  <a:gd name="T22" fmla="*/ 716 w 98"/>
                  <a:gd name="T23" fmla="*/ 670 h 127"/>
                  <a:gd name="T24" fmla="*/ 896 w 98"/>
                  <a:gd name="T25" fmla="*/ 770 h 127"/>
                  <a:gd name="T26" fmla="*/ 816 w 98"/>
                  <a:gd name="T27" fmla="*/ 623 h 127"/>
                  <a:gd name="T28" fmla="*/ 816 w 98"/>
                  <a:gd name="T29" fmla="*/ 487 h 127"/>
                  <a:gd name="T30" fmla="*/ 707 w 98"/>
                  <a:gd name="T31" fmla="*/ 369 h 127"/>
                  <a:gd name="T32" fmla="*/ 602 w 98"/>
                  <a:gd name="T33" fmla="*/ 506 h 127"/>
                  <a:gd name="T34" fmla="*/ 414 w 98"/>
                  <a:gd name="T35" fmla="*/ 465 h 127"/>
                  <a:gd name="T36" fmla="*/ 302 w 98"/>
                  <a:gd name="T37" fmla="*/ 0 h 1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8" h="127">
                    <a:moveTo>
                      <a:pt x="32" y="1"/>
                    </a:moveTo>
                    <a:cubicBezTo>
                      <a:pt x="41" y="19"/>
                      <a:pt x="15" y="17"/>
                      <a:pt x="6" y="22"/>
                    </a:cubicBezTo>
                    <a:cubicBezTo>
                      <a:pt x="9" y="34"/>
                      <a:pt x="6" y="35"/>
                      <a:pt x="2" y="46"/>
                    </a:cubicBezTo>
                    <a:cubicBezTo>
                      <a:pt x="0" y="54"/>
                      <a:pt x="1" y="63"/>
                      <a:pt x="7" y="69"/>
                    </a:cubicBezTo>
                    <a:cubicBezTo>
                      <a:pt x="13" y="75"/>
                      <a:pt x="22" y="80"/>
                      <a:pt x="28" y="76"/>
                    </a:cubicBezTo>
                    <a:cubicBezTo>
                      <a:pt x="34" y="71"/>
                      <a:pt x="34" y="56"/>
                      <a:pt x="44" y="65"/>
                    </a:cubicBezTo>
                    <a:cubicBezTo>
                      <a:pt x="53" y="75"/>
                      <a:pt x="41" y="81"/>
                      <a:pt x="37" y="86"/>
                    </a:cubicBezTo>
                    <a:cubicBezTo>
                      <a:pt x="28" y="96"/>
                      <a:pt x="32" y="99"/>
                      <a:pt x="38" y="109"/>
                    </a:cubicBezTo>
                    <a:cubicBezTo>
                      <a:pt x="43" y="117"/>
                      <a:pt x="42" y="127"/>
                      <a:pt x="54" y="127"/>
                    </a:cubicBezTo>
                    <a:cubicBezTo>
                      <a:pt x="69" y="127"/>
                      <a:pt x="61" y="115"/>
                      <a:pt x="59" y="106"/>
                    </a:cubicBezTo>
                    <a:cubicBezTo>
                      <a:pt x="57" y="94"/>
                      <a:pt x="59" y="91"/>
                      <a:pt x="68" y="86"/>
                    </a:cubicBezTo>
                    <a:cubicBezTo>
                      <a:pt x="78" y="80"/>
                      <a:pt x="79" y="82"/>
                      <a:pt x="73" y="69"/>
                    </a:cubicBezTo>
                    <a:cubicBezTo>
                      <a:pt x="85" y="55"/>
                      <a:pt x="83" y="79"/>
                      <a:pt x="91" y="79"/>
                    </a:cubicBezTo>
                    <a:cubicBezTo>
                      <a:pt x="98" y="79"/>
                      <a:pt x="81" y="69"/>
                      <a:pt x="83" y="64"/>
                    </a:cubicBezTo>
                    <a:cubicBezTo>
                      <a:pt x="78" y="55"/>
                      <a:pt x="89" y="52"/>
                      <a:pt x="83" y="50"/>
                    </a:cubicBezTo>
                    <a:cubicBezTo>
                      <a:pt x="74" y="47"/>
                      <a:pt x="75" y="45"/>
                      <a:pt x="72" y="38"/>
                    </a:cubicBezTo>
                    <a:cubicBezTo>
                      <a:pt x="70" y="35"/>
                      <a:pt x="67" y="49"/>
                      <a:pt x="61" y="52"/>
                    </a:cubicBezTo>
                    <a:cubicBezTo>
                      <a:pt x="53" y="55"/>
                      <a:pt x="43" y="49"/>
                      <a:pt x="42" y="48"/>
                    </a:cubicBezTo>
                    <a:cubicBezTo>
                      <a:pt x="33" y="41"/>
                      <a:pt x="41" y="9"/>
                      <a:pt x="3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79" name="Freeform 30">
                <a:extLst>
                  <a:ext uri="{FF2B5EF4-FFF2-40B4-BE49-F238E27FC236}">
                    <a16:creationId xmlns:a16="http://schemas.microsoft.com/office/drawing/2014/main" id="{DB76B944-31C4-4524-9547-149F6C6F7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3276"/>
                <a:ext cx="45" cy="45"/>
              </a:xfrm>
              <a:custGeom>
                <a:avLst/>
                <a:gdLst>
                  <a:gd name="T0" fmla="*/ 96 w 21"/>
                  <a:gd name="T1" fmla="*/ 0 h 21"/>
                  <a:gd name="T2" fmla="*/ 0 w 21"/>
                  <a:gd name="T3" fmla="*/ 88 h 21"/>
                  <a:gd name="T4" fmla="*/ 197 w 21"/>
                  <a:gd name="T5" fmla="*/ 96 h 21"/>
                  <a:gd name="T6" fmla="*/ 96 w 21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10" y="0"/>
                    </a:moveTo>
                    <a:cubicBezTo>
                      <a:pt x="6" y="2"/>
                      <a:pt x="1" y="5"/>
                      <a:pt x="0" y="9"/>
                    </a:cubicBezTo>
                    <a:cubicBezTo>
                      <a:pt x="1" y="21"/>
                      <a:pt x="17" y="20"/>
                      <a:pt x="20" y="10"/>
                    </a:cubicBezTo>
                    <a:cubicBezTo>
                      <a:pt x="21" y="5"/>
                      <a:pt x="20" y="0"/>
                      <a:pt x="1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0" name="Freeform 31">
                <a:extLst>
                  <a:ext uri="{FF2B5EF4-FFF2-40B4-BE49-F238E27FC236}">
                    <a16:creationId xmlns:a16="http://schemas.microsoft.com/office/drawing/2014/main" id="{1A7C82C8-0D6E-4246-BCCD-0CBEE0225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1795"/>
                <a:ext cx="107" cy="115"/>
              </a:xfrm>
              <a:custGeom>
                <a:avLst/>
                <a:gdLst>
                  <a:gd name="T0" fmla="*/ 68 w 50"/>
                  <a:gd name="T1" fmla="*/ 341 h 54"/>
                  <a:gd name="T2" fmla="*/ 422 w 50"/>
                  <a:gd name="T3" fmla="*/ 173 h 54"/>
                  <a:gd name="T4" fmla="*/ 68 w 50"/>
                  <a:gd name="T5" fmla="*/ 341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54">
                    <a:moveTo>
                      <a:pt x="7" y="35"/>
                    </a:moveTo>
                    <a:cubicBezTo>
                      <a:pt x="10" y="54"/>
                      <a:pt x="50" y="35"/>
                      <a:pt x="43" y="18"/>
                    </a:cubicBezTo>
                    <a:cubicBezTo>
                      <a:pt x="36" y="0"/>
                      <a:pt x="0" y="22"/>
                      <a:pt x="7" y="3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1" name="Freeform 32">
                <a:extLst>
                  <a:ext uri="{FF2B5EF4-FFF2-40B4-BE49-F238E27FC236}">
                    <a16:creationId xmlns:a16="http://schemas.microsoft.com/office/drawing/2014/main" id="{A345D2F0-EB38-48E5-BAF5-1D68E1BFF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1741"/>
                <a:ext cx="55" cy="49"/>
              </a:xfrm>
              <a:custGeom>
                <a:avLst/>
                <a:gdLst>
                  <a:gd name="T0" fmla="*/ 28 w 26"/>
                  <a:gd name="T1" fmla="*/ 145 h 23"/>
                  <a:gd name="T2" fmla="*/ 228 w 26"/>
                  <a:gd name="T3" fmla="*/ 85 h 23"/>
                  <a:gd name="T4" fmla="*/ 28 w 26"/>
                  <a:gd name="T5" fmla="*/ 14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3">
                    <a:moveTo>
                      <a:pt x="3" y="15"/>
                    </a:moveTo>
                    <a:cubicBezTo>
                      <a:pt x="4" y="23"/>
                      <a:pt x="26" y="19"/>
                      <a:pt x="24" y="9"/>
                    </a:cubicBezTo>
                    <a:cubicBezTo>
                      <a:pt x="23" y="0"/>
                      <a:pt x="0" y="5"/>
                      <a:pt x="3" y="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2" name="Freeform 33">
                <a:extLst>
                  <a:ext uri="{FF2B5EF4-FFF2-40B4-BE49-F238E27FC236}">
                    <a16:creationId xmlns:a16="http://schemas.microsoft.com/office/drawing/2014/main" id="{A7FFD50A-5F97-47A1-870A-3D25B8596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647"/>
                <a:ext cx="86" cy="62"/>
              </a:xfrm>
              <a:custGeom>
                <a:avLst/>
                <a:gdLst>
                  <a:gd name="T0" fmla="*/ 69 w 40"/>
                  <a:gd name="T1" fmla="*/ 128 h 29"/>
                  <a:gd name="T2" fmla="*/ 277 w 40"/>
                  <a:gd name="T3" fmla="*/ 224 h 29"/>
                  <a:gd name="T4" fmla="*/ 69 w 40"/>
                  <a:gd name="T5" fmla="*/ 12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9">
                    <a:moveTo>
                      <a:pt x="7" y="13"/>
                    </a:moveTo>
                    <a:cubicBezTo>
                      <a:pt x="0" y="25"/>
                      <a:pt x="16" y="29"/>
                      <a:pt x="28" y="23"/>
                    </a:cubicBezTo>
                    <a:cubicBezTo>
                      <a:pt x="40" y="16"/>
                      <a:pt x="13" y="0"/>
                      <a:pt x="7" y="1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3" name="Freeform 34">
                <a:extLst>
                  <a:ext uri="{FF2B5EF4-FFF2-40B4-BE49-F238E27FC236}">
                    <a16:creationId xmlns:a16="http://schemas.microsoft.com/office/drawing/2014/main" id="{BFD1D30B-F0ED-484E-9DA7-53594265A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3250"/>
                <a:ext cx="92" cy="54"/>
              </a:xfrm>
              <a:custGeom>
                <a:avLst/>
                <a:gdLst>
                  <a:gd name="T0" fmla="*/ 145 w 43"/>
                  <a:gd name="T1" fmla="*/ 19 h 25"/>
                  <a:gd name="T2" fmla="*/ 28 w 43"/>
                  <a:gd name="T3" fmla="*/ 69 h 25"/>
                  <a:gd name="T4" fmla="*/ 325 w 43"/>
                  <a:gd name="T5" fmla="*/ 210 h 25"/>
                  <a:gd name="T6" fmla="*/ 145 w 43"/>
                  <a:gd name="T7" fmla="*/ 19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5">
                    <a:moveTo>
                      <a:pt x="15" y="2"/>
                    </a:moveTo>
                    <a:cubicBezTo>
                      <a:pt x="12" y="0"/>
                      <a:pt x="5" y="2"/>
                      <a:pt x="3" y="7"/>
                    </a:cubicBezTo>
                    <a:cubicBezTo>
                      <a:pt x="0" y="13"/>
                      <a:pt x="28" y="25"/>
                      <a:pt x="33" y="21"/>
                    </a:cubicBezTo>
                    <a:cubicBezTo>
                      <a:pt x="43" y="12"/>
                      <a:pt x="23" y="4"/>
                      <a:pt x="15" y="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4" name="Freeform 35">
                <a:extLst>
                  <a:ext uri="{FF2B5EF4-FFF2-40B4-BE49-F238E27FC236}">
                    <a16:creationId xmlns:a16="http://schemas.microsoft.com/office/drawing/2014/main" id="{883C7F1C-8575-4490-A38B-F5EEE0C3B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1453"/>
                <a:ext cx="41" cy="21"/>
              </a:xfrm>
              <a:custGeom>
                <a:avLst/>
                <a:gdLst>
                  <a:gd name="T0" fmla="*/ 101 w 19"/>
                  <a:gd name="T1" fmla="*/ 0 h 10"/>
                  <a:gd name="T2" fmla="*/ 121 w 19"/>
                  <a:gd name="T3" fmla="*/ 84 h 10"/>
                  <a:gd name="T4" fmla="*/ 101 w 19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0">
                    <a:moveTo>
                      <a:pt x="10" y="0"/>
                    </a:moveTo>
                    <a:cubicBezTo>
                      <a:pt x="0" y="2"/>
                      <a:pt x="5" y="10"/>
                      <a:pt x="12" y="9"/>
                    </a:cubicBezTo>
                    <a:cubicBezTo>
                      <a:pt x="19" y="7"/>
                      <a:pt x="19" y="0"/>
                      <a:pt x="1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5" name="Freeform 36">
                <a:extLst>
                  <a:ext uri="{FF2B5EF4-FFF2-40B4-BE49-F238E27FC236}">
                    <a16:creationId xmlns:a16="http://schemas.microsoft.com/office/drawing/2014/main" id="{27FA01CE-855A-4D83-AC04-4CC286411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1827"/>
                <a:ext cx="85" cy="66"/>
              </a:xfrm>
              <a:custGeom>
                <a:avLst/>
                <a:gdLst>
                  <a:gd name="T0" fmla="*/ 60 w 40"/>
                  <a:gd name="T1" fmla="*/ 68 h 31"/>
                  <a:gd name="T2" fmla="*/ 257 w 40"/>
                  <a:gd name="T3" fmla="*/ 232 h 31"/>
                  <a:gd name="T4" fmla="*/ 60 w 40"/>
                  <a:gd name="T5" fmla="*/ 68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1">
                    <a:moveTo>
                      <a:pt x="6" y="7"/>
                    </a:moveTo>
                    <a:cubicBezTo>
                      <a:pt x="0" y="14"/>
                      <a:pt x="19" y="31"/>
                      <a:pt x="27" y="24"/>
                    </a:cubicBezTo>
                    <a:cubicBezTo>
                      <a:pt x="40" y="12"/>
                      <a:pt x="17" y="0"/>
                      <a:pt x="6" y="7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6" name="Freeform 37">
                <a:extLst>
                  <a:ext uri="{FF2B5EF4-FFF2-40B4-BE49-F238E27FC236}">
                    <a16:creationId xmlns:a16="http://schemas.microsoft.com/office/drawing/2014/main" id="{1FCAC7CD-59DC-439E-B47A-ED230AE55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1773"/>
                <a:ext cx="37" cy="30"/>
              </a:xfrm>
              <a:custGeom>
                <a:avLst/>
                <a:gdLst>
                  <a:gd name="T0" fmla="*/ 96 w 17"/>
                  <a:gd name="T1" fmla="*/ 41 h 14"/>
                  <a:gd name="T2" fmla="*/ 44 w 17"/>
                  <a:gd name="T3" fmla="*/ 109 h 14"/>
                  <a:gd name="T4" fmla="*/ 96 w 17"/>
                  <a:gd name="T5" fmla="*/ 41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9" y="4"/>
                    </a:moveTo>
                    <a:cubicBezTo>
                      <a:pt x="0" y="0"/>
                      <a:pt x="0" y="8"/>
                      <a:pt x="4" y="11"/>
                    </a:cubicBezTo>
                    <a:cubicBezTo>
                      <a:pt x="9" y="14"/>
                      <a:pt x="17" y="10"/>
                      <a:pt x="9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7" name="Freeform 38">
                <a:extLst>
                  <a:ext uri="{FF2B5EF4-FFF2-40B4-BE49-F238E27FC236}">
                    <a16:creationId xmlns:a16="http://schemas.microsoft.com/office/drawing/2014/main" id="{3227CBD7-1463-491C-BE68-D5666453C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2096"/>
                <a:ext cx="427" cy="254"/>
              </a:xfrm>
              <a:custGeom>
                <a:avLst/>
                <a:gdLst>
                  <a:gd name="T0" fmla="*/ 120 w 200"/>
                  <a:gd name="T1" fmla="*/ 88 h 119"/>
                  <a:gd name="T2" fmla="*/ 9 w 200"/>
                  <a:gd name="T3" fmla="*/ 241 h 119"/>
                  <a:gd name="T4" fmla="*/ 88 w 200"/>
                  <a:gd name="T5" fmla="*/ 361 h 119"/>
                  <a:gd name="T6" fmla="*/ 49 w 200"/>
                  <a:gd name="T7" fmla="*/ 679 h 119"/>
                  <a:gd name="T8" fmla="*/ 515 w 200"/>
                  <a:gd name="T9" fmla="*/ 1157 h 119"/>
                  <a:gd name="T10" fmla="*/ 342 w 200"/>
                  <a:gd name="T11" fmla="*/ 747 h 119"/>
                  <a:gd name="T12" fmla="*/ 662 w 200"/>
                  <a:gd name="T13" fmla="*/ 591 h 119"/>
                  <a:gd name="T14" fmla="*/ 1080 w 200"/>
                  <a:gd name="T15" fmla="*/ 719 h 119"/>
                  <a:gd name="T16" fmla="*/ 1482 w 200"/>
                  <a:gd name="T17" fmla="*/ 566 h 119"/>
                  <a:gd name="T18" fmla="*/ 1904 w 200"/>
                  <a:gd name="T19" fmla="*/ 446 h 119"/>
                  <a:gd name="T20" fmla="*/ 884 w 200"/>
                  <a:gd name="T21" fmla="*/ 514 h 119"/>
                  <a:gd name="T22" fmla="*/ 771 w 200"/>
                  <a:gd name="T23" fmla="*/ 41 h 119"/>
                  <a:gd name="T24" fmla="*/ 455 w 200"/>
                  <a:gd name="T25" fmla="*/ 49 h 119"/>
                  <a:gd name="T26" fmla="*/ 164 w 200"/>
                  <a:gd name="T27" fmla="*/ 60 h 1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0" h="119">
                    <a:moveTo>
                      <a:pt x="12" y="9"/>
                    </a:moveTo>
                    <a:cubicBezTo>
                      <a:pt x="6" y="12"/>
                      <a:pt x="1" y="18"/>
                      <a:pt x="1" y="25"/>
                    </a:cubicBezTo>
                    <a:cubicBezTo>
                      <a:pt x="0" y="32"/>
                      <a:pt x="4" y="31"/>
                      <a:pt x="9" y="37"/>
                    </a:cubicBezTo>
                    <a:cubicBezTo>
                      <a:pt x="18" y="49"/>
                      <a:pt x="6" y="57"/>
                      <a:pt x="5" y="70"/>
                    </a:cubicBezTo>
                    <a:cubicBezTo>
                      <a:pt x="2" y="96"/>
                      <a:pt x="33" y="110"/>
                      <a:pt x="53" y="119"/>
                    </a:cubicBezTo>
                    <a:cubicBezTo>
                      <a:pt x="42" y="106"/>
                      <a:pt x="30" y="94"/>
                      <a:pt x="35" y="77"/>
                    </a:cubicBezTo>
                    <a:cubicBezTo>
                      <a:pt x="38" y="61"/>
                      <a:pt x="53" y="54"/>
                      <a:pt x="68" y="61"/>
                    </a:cubicBezTo>
                    <a:cubicBezTo>
                      <a:pt x="84" y="68"/>
                      <a:pt x="91" y="79"/>
                      <a:pt x="111" y="74"/>
                    </a:cubicBezTo>
                    <a:cubicBezTo>
                      <a:pt x="125" y="70"/>
                      <a:pt x="136" y="60"/>
                      <a:pt x="152" y="58"/>
                    </a:cubicBezTo>
                    <a:cubicBezTo>
                      <a:pt x="162" y="56"/>
                      <a:pt x="192" y="56"/>
                      <a:pt x="196" y="46"/>
                    </a:cubicBezTo>
                    <a:cubicBezTo>
                      <a:pt x="200" y="32"/>
                      <a:pt x="102" y="59"/>
                      <a:pt x="91" y="53"/>
                    </a:cubicBezTo>
                    <a:cubicBezTo>
                      <a:pt x="62" y="37"/>
                      <a:pt x="109" y="1"/>
                      <a:pt x="79" y="4"/>
                    </a:cubicBezTo>
                    <a:cubicBezTo>
                      <a:pt x="68" y="5"/>
                      <a:pt x="56" y="5"/>
                      <a:pt x="47" y="5"/>
                    </a:cubicBezTo>
                    <a:cubicBezTo>
                      <a:pt x="36" y="4"/>
                      <a:pt x="26" y="0"/>
                      <a:pt x="17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8" name="Freeform 39">
                <a:extLst>
                  <a:ext uri="{FF2B5EF4-FFF2-40B4-BE49-F238E27FC236}">
                    <a16:creationId xmlns:a16="http://schemas.microsoft.com/office/drawing/2014/main" id="{E54AB8E1-8F7C-4E33-8EA8-A81C0CEA6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2167"/>
                <a:ext cx="149" cy="89"/>
              </a:xfrm>
              <a:custGeom>
                <a:avLst/>
                <a:gdLst>
                  <a:gd name="T0" fmla="*/ 272 w 70"/>
                  <a:gd name="T1" fmla="*/ 8 h 42"/>
                  <a:gd name="T2" fmla="*/ 68 w 70"/>
                  <a:gd name="T3" fmla="*/ 229 h 42"/>
                  <a:gd name="T4" fmla="*/ 289 w 70"/>
                  <a:gd name="T5" fmla="*/ 401 h 42"/>
                  <a:gd name="T6" fmla="*/ 598 w 70"/>
                  <a:gd name="T7" fmla="*/ 180 h 42"/>
                  <a:gd name="T8" fmla="*/ 453 w 70"/>
                  <a:gd name="T9" fmla="*/ 2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42">
                    <a:moveTo>
                      <a:pt x="28" y="1"/>
                    </a:moveTo>
                    <a:cubicBezTo>
                      <a:pt x="22" y="10"/>
                      <a:pt x="11" y="15"/>
                      <a:pt x="7" y="24"/>
                    </a:cubicBezTo>
                    <a:cubicBezTo>
                      <a:pt x="0" y="39"/>
                      <a:pt x="20" y="42"/>
                      <a:pt x="30" y="42"/>
                    </a:cubicBezTo>
                    <a:cubicBezTo>
                      <a:pt x="46" y="42"/>
                      <a:pt x="54" y="31"/>
                      <a:pt x="62" y="19"/>
                    </a:cubicBezTo>
                    <a:cubicBezTo>
                      <a:pt x="70" y="7"/>
                      <a:pt x="64" y="0"/>
                      <a:pt x="47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89" name="Freeform 40">
                <a:extLst>
                  <a:ext uri="{FF2B5EF4-FFF2-40B4-BE49-F238E27FC236}">
                    <a16:creationId xmlns:a16="http://schemas.microsoft.com/office/drawing/2014/main" id="{A461CD2E-E9D4-44A9-A6B9-FEAD0A662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942"/>
                <a:ext cx="318" cy="265"/>
              </a:xfrm>
              <a:custGeom>
                <a:avLst/>
                <a:gdLst>
                  <a:gd name="T0" fmla="*/ 19 w 149"/>
                  <a:gd name="T1" fmla="*/ 1064 h 124"/>
                  <a:gd name="T2" fmla="*/ 497 w 149"/>
                  <a:gd name="T3" fmla="*/ 547 h 124"/>
                  <a:gd name="T4" fmla="*/ 884 w 149"/>
                  <a:gd name="T5" fmla="*/ 547 h 124"/>
                  <a:gd name="T6" fmla="*/ 1208 w 149"/>
                  <a:gd name="T7" fmla="*/ 712 h 124"/>
                  <a:gd name="T8" fmla="*/ 1097 w 149"/>
                  <a:gd name="T9" fmla="*/ 515 h 124"/>
                  <a:gd name="T10" fmla="*/ 935 w 149"/>
                  <a:gd name="T11" fmla="*/ 370 h 124"/>
                  <a:gd name="T12" fmla="*/ 1244 w 149"/>
                  <a:gd name="T13" fmla="*/ 28 h 124"/>
                  <a:gd name="T14" fmla="*/ 1449 w 149"/>
                  <a:gd name="T15" fmla="*/ 301 h 124"/>
                  <a:gd name="T16" fmla="*/ 1353 w 149"/>
                  <a:gd name="T17" fmla="*/ 808 h 124"/>
                  <a:gd name="T18" fmla="*/ 1244 w 149"/>
                  <a:gd name="T19" fmla="*/ 1073 h 124"/>
                  <a:gd name="T20" fmla="*/ 839 w 149"/>
                  <a:gd name="T21" fmla="*/ 1160 h 124"/>
                  <a:gd name="T22" fmla="*/ 0 w 149"/>
                  <a:gd name="T23" fmla="*/ 1133 h 12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9" h="124">
                    <a:moveTo>
                      <a:pt x="2" y="109"/>
                    </a:moveTo>
                    <a:cubicBezTo>
                      <a:pt x="7" y="82"/>
                      <a:pt x="28" y="65"/>
                      <a:pt x="51" y="56"/>
                    </a:cubicBezTo>
                    <a:cubicBezTo>
                      <a:pt x="64" y="51"/>
                      <a:pt x="79" y="50"/>
                      <a:pt x="91" y="56"/>
                    </a:cubicBezTo>
                    <a:cubicBezTo>
                      <a:pt x="99" y="60"/>
                      <a:pt x="117" y="77"/>
                      <a:pt x="124" y="73"/>
                    </a:cubicBezTo>
                    <a:cubicBezTo>
                      <a:pt x="121" y="64"/>
                      <a:pt x="119" y="59"/>
                      <a:pt x="113" y="53"/>
                    </a:cubicBezTo>
                    <a:cubicBezTo>
                      <a:pt x="108" y="49"/>
                      <a:pt x="98" y="43"/>
                      <a:pt x="96" y="38"/>
                    </a:cubicBezTo>
                    <a:cubicBezTo>
                      <a:pt x="93" y="26"/>
                      <a:pt x="118" y="5"/>
                      <a:pt x="128" y="3"/>
                    </a:cubicBezTo>
                    <a:cubicBezTo>
                      <a:pt x="139" y="0"/>
                      <a:pt x="149" y="19"/>
                      <a:pt x="149" y="31"/>
                    </a:cubicBezTo>
                    <a:cubicBezTo>
                      <a:pt x="148" y="46"/>
                      <a:pt x="138" y="66"/>
                      <a:pt x="139" y="83"/>
                    </a:cubicBezTo>
                    <a:cubicBezTo>
                      <a:pt x="139" y="98"/>
                      <a:pt x="145" y="105"/>
                      <a:pt x="128" y="110"/>
                    </a:cubicBezTo>
                    <a:cubicBezTo>
                      <a:pt x="114" y="114"/>
                      <a:pt x="100" y="117"/>
                      <a:pt x="86" y="119"/>
                    </a:cubicBezTo>
                    <a:cubicBezTo>
                      <a:pt x="55" y="122"/>
                      <a:pt x="28" y="124"/>
                      <a:pt x="0" y="11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0" name="Freeform 41">
                <a:extLst>
                  <a:ext uri="{FF2B5EF4-FFF2-40B4-BE49-F238E27FC236}">
                    <a16:creationId xmlns:a16="http://schemas.microsoft.com/office/drawing/2014/main" id="{A20DF5DF-2063-4EAB-BB15-FE6632B3A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6" y="1981"/>
                <a:ext cx="141" cy="115"/>
              </a:xfrm>
              <a:custGeom>
                <a:avLst/>
                <a:gdLst>
                  <a:gd name="T0" fmla="*/ 197 w 66"/>
                  <a:gd name="T1" fmla="*/ 0 h 54"/>
                  <a:gd name="T2" fmla="*/ 558 w 66"/>
                  <a:gd name="T3" fmla="*/ 196 h 54"/>
                  <a:gd name="T4" fmla="*/ 310 w 66"/>
                  <a:gd name="T5" fmla="*/ 426 h 54"/>
                  <a:gd name="T6" fmla="*/ 265 w 66"/>
                  <a:gd name="T7" fmla="*/ 309 h 54"/>
                  <a:gd name="T8" fmla="*/ 120 w 66"/>
                  <a:gd name="T9" fmla="*/ 522 h 54"/>
                  <a:gd name="T10" fmla="*/ 0 w 66"/>
                  <a:gd name="T11" fmla="*/ 40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54">
                    <a:moveTo>
                      <a:pt x="20" y="0"/>
                    </a:moveTo>
                    <a:cubicBezTo>
                      <a:pt x="27" y="1"/>
                      <a:pt x="52" y="13"/>
                      <a:pt x="57" y="20"/>
                    </a:cubicBezTo>
                    <a:cubicBezTo>
                      <a:pt x="66" y="33"/>
                      <a:pt x="43" y="44"/>
                      <a:pt x="32" y="44"/>
                    </a:cubicBezTo>
                    <a:cubicBezTo>
                      <a:pt x="45" y="38"/>
                      <a:pt x="37" y="21"/>
                      <a:pt x="27" y="32"/>
                    </a:cubicBezTo>
                    <a:cubicBezTo>
                      <a:pt x="21" y="38"/>
                      <a:pt x="19" y="47"/>
                      <a:pt x="12" y="54"/>
                    </a:cubicBezTo>
                    <a:cubicBezTo>
                      <a:pt x="23" y="33"/>
                      <a:pt x="21" y="13"/>
                      <a:pt x="0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1" name="Freeform 42">
                <a:extLst>
                  <a:ext uri="{FF2B5EF4-FFF2-40B4-BE49-F238E27FC236}">
                    <a16:creationId xmlns:a16="http://schemas.microsoft.com/office/drawing/2014/main" id="{940AD1C0-2AF3-4531-8DD3-E59DF96EC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792"/>
                <a:ext cx="271" cy="176"/>
              </a:xfrm>
              <a:custGeom>
                <a:avLst/>
                <a:gdLst>
                  <a:gd name="T0" fmla="*/ 1233 w 127"/>
                  <a:gd name="T1" fmla="*/ 562 h 82"/>
                  <a:gd name="T2" fmla="*/ 787 w 127"/>
                  <a:gd name="T3" fmla="*/ 515 h 82"/>
                  <a:gd name="T4" fmla="*/ 602 w 127"/>
                  <a:gd name="T5" fmla="*/ 346 h 82"/>
                  <a:gd name="T6" fmla="*/ 410 w 127"/>
                  <a:gd name="T7" fmla="*/ 249 h 82"/>
                  <a:gd name="T8" fmla="*/ 241 w 127"/>
                  <a:gd name="T9" fmla="*/ 112 h 82"/>
                  <a:gd name="T10" fmla="*/ 19 w 127"/>
                  <a:gd name="T11" fmla="*/ 9 h 82"/>
                  <a:gd name="T12" fmla="*/ 128 w 127"/>
                  <a:gd name="T13" fmla="*/ 266 h 82"/>
                  <a:gd name="T14" fmla="*/ 233 w 127"/>
                  <a:gd name="T15" fmla="*/ 466 h 82"/>
                  <a:gd name="T16" fmla="*/ 465 w 127"/>
                  <a:gd name="T17" fmla="*/ 562 h 82"/>
                  <a:gd name="T18" fmla="*/ 574 w 127"/>
                  <a:gd name="T19" fmla="*/ 743 h 82"/>
                  <a:gd name="T20" fmla="*/ 1048 w 127"/>
                  <a:gd name="T21" fmla="*/ 811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82">
                    <a:moveTo>
                      <a:pt x="127" y="57"/>
                    </a:moveTo>
                    <a:cubicBezTo>
                      <a:pt x="111" y="61"/>
                      <a:pt x="95" y="62"/>
                      <a:pt x="81" y="52"/>
                    </a:cubicBezTo>
                    <a:cubicBezTo>
                      <a:pt x="75" y="47"/>
                      <a:pt x="68" y="40"/>
                      <a:pt x="62" y="35"/>
                    </a:cubicBezTo>
                    <a:cubicBezTo>
                      <a:pt x="53" y="28"/>
                      <a:pt x="53" y="28"/>
                      <a:pt x="42" y="25"/>
                    </a:cubicBezTo>
                    <a:cubicBezTo>
                      <a:pt x="28" y="22"/>
                      <a:pt x="33" y="23"/>
                      <a:pt x="25" y="11"/>
                    </a:cubicBezTo>
                    <a:cubicBezTo>
                      <a:pt x="19" y="1"/>
                      <a:pt x="13" y="0"/>
                      <a:pt x="2" y="1"/>
                    </a:cubicBezTo>
                    <a:cubicBezTo>
                      <a:pt x="0" y="13"/>
                      <a:pt x="6" y="19"/>
                      <a:pt x="13" y="27"/>
                    </a:cubicBezTo>
                    <a:cubicBezTo>
                      <a:pt x="19" y="33"/>
                      <a:pt x="21" y="44"/>
                      <a:pt x="24" y="47"/>
                    </a:cubicBezTo>
                    <a:cubicBezTo>
                      <a:pt x="33" y="53"/>
                      <a:pt x="44" y="41"/>
                      <a:pt x="48" y="57"/>
                    </a:cubicBezTo>
                    <a:cubicBezTo>
                      <a:pt x="52" y="71"/>
                      <a:pt x="42" y="68"/>
                      <a:pt x="59" y="75"/>
                    </a:cubicBezTo>
                    <a:cubicBezTo>
                      <a:pt x="78" y="82"/>
                      <a:pt x="95" y="66"/>
                      <a:pt x="108" y="8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2" name="Freeform 43">
                <a:extLst>
                  <a:ext uri="{FF2B5EF4-FFF2-40B4-BE49-F238E27FC236}">
                    <a16:creationId xmlns:a16="http://schemas.microsoft.com/office/drawing/2014/main" id="{DCA4D859-81E6-4250-9FA8-B3CBC3A0A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897"/>
                <a:ext cx="124" cy="114"/>
              </a:xfrm>
              <a:custGeom>
                <a:avLst/>
                <a:gdLst>
                  <a:gd name="T0" fmla="*/ 449 w 58"/>
                  <a:gd name="T1" fmla="*/ 0 h 53"/>
                  <a:gd name="T2" fmla="*/ 68 w 58"/>
                  <a:gd name="T3" fmla="*/ 157 h 53"/>
                  <a:gd name="T4" fmla="*/ 197 w 58"/>
                  <a:gd name="T5" fmla="*/ 467 h 53"/>
                  <a:gd name="T6" fmla="*/ 567 w 58"/>
                  <a:gd name="T7" fmla="*/ 209 h 53"/>
                  <a:gd name="T8" fmla="*/ 470 w 58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3">
                    <a:moveTo>
                      <a:pt x="46" y="0"/>
                    </a:moveTo>
                    <a:cubicBezTo>
                      <a:pt x="34" y="5"/>
                      <a:pt x="15" y="4"/>
                      <a:pt x="7" y="16"/>
                    </a:cubicBezTo>
                    <a:cubicBezTo>
                      <a:pt x="0" y="24"/>
                      <a:pt x="8" y="53"/>
                      <a:pt x="20" y="47"/>
                    </a:cubicBezTo>
                    <a:cubicBezTo>
                      <a:pt x="10" y="18"/>
                      <a:pt x="42" y="27"/>
                      <a:pt x="58" y="21"/>
                    </a:cubicBezTo>
                    <a:cubicBezTo>
                      <a:pt x="50" y="20"/>
                      <a:pt x="41" y="7"/>
                      <a:pt x="4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3" name="Freeform 44">
                <a:extLst>
                  <a:ext uri="{FF2B5EF4-FFF2-40B4-BE49-F238E27FC236}">
                    <a16:creationId xmlns:a16="http://schemas.microsoft.com/office/drawing/2014/main" id="{D0E4C55C-E540-4AEF-AE32-813389A8C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912"/>
                <a:ext cx="241" cy="171"/>
              </a:xfrm>
              <a:custGeom>
                <a:avLst/>
                <a:gdLst>
                  <a:gd name="T0" fmla="*/ 409 w 113"/>
                  <a:gd name="T1" fmla="*/ 197 h 80"/>
                  <a:gd name="T2" fmla="*/ 117 w 113"/>
                  <a:gd name="T3" fmla="*/ 19 h 80"/>
                  <a:gd name="T4" fmla="*/ 9 w 113"/>
                  <a:gd name="T5" fmla="*/ 156 h 80"/>
                  <a:gd name="T6" fmla="*/ 164 w 113"/>
                  <a:gd name="T7" fmla="*/ 274 h 80"/>
                  <a:gd name="T8" fmla="*/ 465 w 113"/>
                  <a:gd name="T9" fmla="*/ 438 h 80"/>
                  <a:gd name="T10" fmla="*/ 631 w 113"/>
                  <a:gd name="T11" fmla="*/ 782 h 80"/>
                  <a:gd name="T12" fmla="*/ 719 w 113"/>
                  <a:gd name="T13" fmla="*/ 430 h 80"/>
                  <a:gd name="T14" fmla="*/ 1096 w 113"/>
                  <a:gd name="T15" fmla="*/ 361 h 80"/>
                  <a:gd name="T16" fmla="*/ 804 w 113"/>
                  <a:gd name="T17" fmla="*/ 370 h 80"/>
                  <a:gd name="T18" fmla="*/ 650 w 113"/>
                  <a:gd name="T19" fmla="*/ 156 h 80"/>
                  <a:gd name="T20" fmla="*/ 574 w 113"/>
                  <a:gd name="T21" fmla="*/ 284 h 80"/>
                  <a:gd name="T22" fmla="*/ 454 w 113"/>
                  <a:gd name="T23" fmla="*/ 265 h 8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3" h="80">
                    <a:moveTo>
                      <a:pt x="42" y="20"/>
                    </a:moveTo>
                    <a:cubicBezTo>
                      <a:pt x="35" y="12"/>
                      <a:pt x="23" y="0"/>
                      <a:pt x="12" y="2"/>
                    </a:cubicBezTo>
                    <a:cubicBezTo>
                      <a:pt x="5" y="3"/>
                      <a:pt x="0" y="9"/>
                      <a:pt x="1" y="16"/>
                    </a:cubicBezTo>
                    <a:cubicBezTo>
                      <a:pt x="2" y="25"/>
                      <a:pt x="9" y="26"/>
                      <a:pt x="17" y="28"/>
                    </a:cubicBezTo>
                    <a:cubicBezTo>
                      <a:pt x="28" y="31"/>
                      <a:pt x="41" y="35"/>
                      <a:pt x="48" y="45"/>
                    </a:cubicBezTo>
                    <a:cubicBezTo>
                      <a:pt x="57" y="55"/>
                      <a:pt x="58" y="71"/>
                      <a:pt x="65" y="80"/>
                    </a:cubicBezTo>
                    <a:cubicBezTo>
                      <a:pt x="72" y="70"/>
                      <a:pt x="62" y="48"/>
                      <a:pt x="74" y="44"/>
                    </a:cubicBezTo>
                    <a:cubicBezTo>
                      <a:pt x="86" y="39"/>
                      <a:pt x="105" y="54"/>
                      <a:pt x="113" y="37"/>
                    </a:cubicBezTo>
                    <a:cubicBezTo>
                      <a:pt x="105" y="40"/>
                      <a:pt x="91" y="40"/>
                      <a:pt x="83" y="38"/>
                    </a:cubicBezTo>
                    <a:cubicBezTo>
                      <a:pt x="70" y="34"/>
                      <a:pt x="74" y="24"/>
                      <a:pt x="67" y="16"/>
                    </a:cubicBezTo>
                    <a:cubicBezTo>
                      <a:pt x="65" y="21"/>
                      <a:pt x="63" y="26"/>
                      <a:pt x="59" y="29"/>
                    </a:cubicBezTo>
                    <a:cubicBezTo>
                      <a:pt x="54" y="31"/>
                      <a:pt x="47" y="29"/>
                      <a:pt x="47" y="2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4" name="Freeform 45">
                <a:extLst>
                  <a:ext uri="{FF2B5EF4-FFF2-40B4-BE49-F238E27FC236}">
                    <a16:creationId xmlns:a16="http://schemas.microsoft.com/office/drawing/2014/main" id="{6747EBC8-2A3C-4DD5-8BAD-31AB748C1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2015"/>
                <a:ext cx="233" cy="199"/>
              </a:xfrm>
              <a:custGeom>
                <a:avLst/>
                <a:gdLst>
                  <a:gd name="T0" fmla="*/ 0 w 109"/>
                  <a:gd name="T1" fmla="*/ 178 h 93"/>
                  <a:gd name="T2" fmla="*/ 370 w 109"/>
                  <a:gd name="T3" fmla="*/ 599 h 93"/>
                  <a:gd name="T4" fmla="*/ 840 w 109"/>
                  <a:gd name="T5" fmla="*/ 655 h 93"/>
                  <a:gd name="T6" fmla="*/ 832 w 109"/>
                  <a:gd name="T7" fmla="*/ 439 h 93"/>
                  <a:gd name="T8" fmla="*/ 1065 w 109"/>
                  <a:gd name="T9" fmla="*/ 233 h 93"/>
                  <a:gd name="T10" fmla="*/ 763 w 109"/>
                  <a:gd name="T11" fmla="*/ 402 h 93"/>
                  <a:gd name="T12" fmla="*/ 457 w 109"/>
                  <a:gd name="T13" fmla="*/ 439 h 93"/>
                  <a:gd name="T14" fmla="*/ 145 w 109"/>
                  <a:gd name="T15" fmla="*/ 325 h 93"/>
                  <a:gd name="T16" fmla="*/ 41 w 109"/>
                  <a:gd name="T17" fmla="*/ 0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" h="93">
                    <a:moveTo>
                      <a:pt x="0" y="18"/>
                    </a:moveTo>
                    <a:cubicBezTo>
                      <a:pt x="0" y="43"/>
                      <a:pt x="17" y="51"/>
                      <a:pt x="38" y="61"/>
                    </a:cubicBezTo>
                    <a:cubicBezTo>
                      <a:pt x="52" y="68"/>
                      <a:pt x="81" y="93"/>
                      <a:pt x="86" y="67"/>
                    </a:cubicBezTo>
                    <a:cubicBezTo>
                      <a:pt x="70" y="70"/>
                      <a:pt x="80" y="52"/>
                      <a:pt x="85" y="45"/>
                    </a:cubicBezTo>
                    <a:cubicBezTo>
                      <a:pt x="90" y="36"/>
                      <a:pt x="106" y="33"/>
                      <a:pt x="109" y="24"/>
                    </a:cubicBezTo>
                    <a:cubicBezTo>
                      <a:pt x="99" y="24"/>
                      <a:pt x="86" y="33"/>
                      <a:pt x="78" y="41"/>
                    </a:cubicBezTo>
                    <a:cubicBezTo>
                      <a:pt x="68" y="50"/>
                      <a:pt x="60" y="48"/>
                      <a:pt x="47" y="45"/>
                    </a:cubicBezTo>
                    <a:cubicBezTo>
                      <a:pt x="37" y="42"/>
                      <a:pt x="22" y="42"/>
                      <a:pt x="15" y="33"/>
                    </a:cubicBezTo>
                    <a:cubicBezTo>
                      <a:pt x="8" y="24"/>
                      <a:pt x="12" y="5"/>
                      <a:pt x="4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5" name="Freeform 46">
                <a:extLst>
                  <a:ext uri="{FF2B5EF4-FFF2-40B4-BE49-F238E27FC236}">
                    <a16:creationId xmlns:a16="http://schemas.microsoft.com/office/drawing/2014/main" id="{319FE9E1-D984-48DA-A76A-F6B956E25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927"/>
                <a:ext cx="205" cy="86"/>
              </a:xfrm>
              <a:custGeom>
                <a:avLst/>
                <a:gdLst>
                  <a:gd name="T0" fmla="*/ 293 w 96"/>
                  <a:gd name="T1" fmla="*/ 329 h 40"/>
                  <a:gd name="T2" fmla="*/ 506 w 96"/>
                  <a:gd name="T3" fmla="*/ 370 h 40"/>
                  <a:gd name="T4" fmla="*/ 671 w 96"/>
                  <a:gd name="T5" fmla="*/ 338 h 40"/>
                  <a:gd name="T6" fmla="*/ 935 w 96"/>
                  <a:gd name="T7" fmla="*/ 69 h 40"/>
                  <a:gd name="T8" fmla="*/ 779 w 96"/>
                  <a:gd name="T9" fmla="*/ 0 h 40"/>
                  <a:gd name="T10" fmla="*/ 457 w 96"/>
                  <a:gd name="T11" fmla="*/ 269 h 40"/>
                  <a:gd name="T12" fmla="*/ 224 w 96"/>
                  <a:gd name="T13" fmla="*/ 269 h 40"/>
                  <a:gd name="T14" fmla="*/ 0 w 96"/>
                  <a:gd name="T15" fmla="*/ 329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40">
                    <a:moveTo>
                      <a:pt x="30" y="33"/>
                    </a:moveTo>
                    <a:cubicBezTo>
                      <a:pt x="38" y="33"/>
                      <a:pt x="44" y="34"/>
                      <a:pt x="52" y="37"/>
                    </a:cubicBezTo>
                    <a:cubicBezTo>
                      <a:pt x="61" y="39"/>
                      <a:pt x="63" y="40"/>
                      <a:pt x="69" y="34"/>
                    </a:cubicBezTo>
                    <a:cubicBezTo>
                      <a:pt x="74" y="29"/>
                      <a:pt x="95" y="12"/>
                      <a:pt x="96" y="7"/>
                    </a:cubicBezTo>
                    <a:cubicBezTo>
                      <a:pt x="91" y="6"/>
                      <a:pt x="85" y="2"/>
                      <a:pt x="80" y="0"/>
                    </a:cubicBezTo>
                    <a:cubicBezTo>
                      <a:pt x="81" y="13"/>
                      <a:pt x="57" y="25"/>
                      <a:pt x="47" y="27"/>
                    </a:cubicBezTo>
                    <a:cubicBezTo>
                      <a:pt x="39" y="28"/>
                      <a:pt x="30" y="27"/>
                      <a:pt x="23" y="27"/>
                    </a:cubicBezTo>
                    <a:cubicBezTo>
                      <a:pt x="14" y="27"/>
                      <a:pt x="7" y="31"/>
                      <a:pt x="0" y="3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6" name="Freeform 47">
                <a:extLst>
                  <a:ext uri="{FF2B5EF4-FFF2-40B4-BE49-F238E27FC236}">
                    <a16:creationId xmlns:a16="http://schemas.microsoft.com/office/drawing/2014/main" id="{B0B84029-E880-4F23-A990-6ECAC72A5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1551"/>
                <a:ext cx="220" cy="406"/>
              </a:xfrm>
              <a:custGeom>
                <a:avLst/>
                <a:gdLst>
                  <a:gd name="T0" fmla="*/ 711 w 103"/>
                  <a:gd name="T1" fmla="*/ 96 h 190"/>
                  <a:gd name="T2" fmla="*/ 49 w 103"/>
                  <a:gd name="T3" fmla="*/ 558 h 190"/>
                  <a:gd name="T4" fmla="*/ 28 w 103"/>
                  <a:gd name="T5" fmla="*/ 780 h 190"/>
                  <a:gd name="T6" fmla="*/ 241 w 103"/>
                  <a:gd name="T7" fmla="*/ 900 h 190"/>
                  <a:gd name="T8" fmla="*/ 506 w 103"/>
                  <a:gd name="T9" fmla="*/ 1169 h 190"/>
                  <a:gd name="T10" fmla="*/ 1004 w 103"/>
                  <a:gd name="T11" fmla="*/ 1855 h 190"/>
                  <a:gd name="T12" fmla="*/ 662 w 103"/>
                  <a:gd name="T13" fmla="*/ 1073 h 190"/>
                  <a:gd name="T14" fmla="*/ 498 w 103"/>
                  <a:gd name="T15" fmla="*/ 378 h 190"/>
                  <a:gd name="T16" fmla="*/ 876 w 103"/>
                  <a:gd name="T17" fmla="*/ 265 h 190"/>
                  <a:gd name="T18" fmla="*/ 730 w 103"/>
                  <a:gd name="T19" fmla="*/ 137 h 19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3" h="190">
                    <a:moveTo>
                      <a:pt x="73" y="10"/>
                    </a:moveTo>
                    <a:cubicBezTo>
                      <a:pt x="45" y="0"/>
                      <a:pt x="16" y="34"/>
                      <a:pt x="5" y="57"/>
                    </a:cubicBezTo>
                    <a:cubicBezTo>
                      <a:pt x="2" y="63"/>
                      <a:pt x="0" y="73"/>
                      <a:pt x="3" y="80"/>
                    </a:cubicBezTo>
                    <a:cubicBezTo>
                      <a:pt x="8" y="89"/>
                      <a:pt x="17" y="88"/>
                      <a:pt x="25" y="92"/>
                    </a:cubicBezTo>
                    <a:cubicBezTo>
                      <a:pt x="36" y="99"/>
                      <a:pt x="45" y="109"/>
                      <a:pt x="52" y="120"/>
                    </a:cubicBezTo>
                    <a:cubicBezTo>
                      <a:pt x="66" y="143"/>
                      <a:pt x="85" y="170"/>
                      <a:pt x="103" y="190"/>
                    </a:cubicBezTo>
                    <a:cubicBezTo>
                      <a:pt x="94" y="162"/>
                      <a:pt x="95" y="127"/>
                      <a:pt x="68" y="110"/>
                    </a:cubicBezTo>
                    <a:cubicBezTo>
                      <a:pt x="49" y="99"/>
                      <a:pt x="25" y="55"/>
                      <a:pt x="51" y="39"/>
                    </a:cubicBezTo>
                    <a:cubicBezTo>
                      <a:pt x="61" y="32"/>
                      <a:pt x="78" y="30"/>
                      <a:pt x="90" y="27"/>
                    </a:cubicBezTo>
                    <a:cubicBezTo>
                      <a:pt x="82" y="30"/>
                      <a:pt x="74" y="21"/>
                      <a:pt x="75" y="1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7" name="Freeform 48">
                <a:extLst>
                  <a:ext uri="{FF2B5EF4-FFF2-40B4-BE49-F238E27FC236}">
                    <a16:creationId xmlns:a16="http://schemas.microsoft.com/office/drawing/2014/main" id="{F74A76D7-EF14-4397-A52B-227384C6B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9" y="1574"/>
                <a:ext cx="325" cy="229"/>
              </a:xfrm>
              <a:custGeom>
                <a:avLst/>
                <a:gdLst>
                  <a:gd name="T0" fmla="*/ 68 w 152"/>
                  <a:gd name="T1" fmla="*/ 792 h 107"/>
                  <a:gd name="T2" fmla="*/ 421 w 152"/>
                  <a:gd name="T3" fmla="*/ 1040 h 107"/>
                  <a:gd name="T4" fmla="*/ 517 w 152"/>
                  <a:gd name="T5" fmla="*/ 627 h 107"/>
                  <a:gd name="T6" fmla="*/ 731 w 152"/>
                  <a:gd name="T7" fmla="*/ 233 h 107"/>
                  <a:gd name="T8" fmla="*/ 1125 w 152"/>
                  <a:gd name="T9" fmla="*/ 197 h 107"/>
                  <a:gd name="T10" fmla="*/ 1338 w 152"/>
                  <a:gd name="T11" fmla="*/ 619 h 107"/>
                  <a:gd name="T12" fmla="*/ 1486 w 152"/>
                  <a:gd name="T13" fmla="*/ 430 h 107"/>
                  <a:gd name="T14" fmla="*/ 1358 w 152"/>
                  <a:gd name="T15" fmla="*/ 77 h 107"/>
                  <a:gd name="T16" fmla="*/ 947 w 152"/>
                  <a:gd name="T17" fmla="*/ 60 h 107"/>
                  <a:gd name="T18" fmla="*/ 526 w 152"/>
                  <a:gd name="T19" fmla="*/ 109 h 107"/>
                  <a:gd name="T20" fmla="*/ 458 w 152"/>
                  <a:gd name="T21" fmla="*/ 248 h 107"/>
                  <a:gd name="T22" fmla="*/ 421 w 152"/>
                  <a:gd name="T23" fmla="*/ 449 h 107"/>
                  <a:gd name="T24" fmla="*/ 197 w 152"/>
                  <a:gd name="T25" fmla="*/ 783 h 107"/>
                  <a:gd name="T26" fmla="*/ 0 w 152"/>
                  <a:gd name="T27" fmla="*/ 627 h 10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2" h="107">
                    <a:moveTo>
                      <a:pt x="7" y="81"/>
                    </a:moveTo>
                    <a:cubicBezTo>
                      <a:pt x="9" y="93"/>
                      <a:pt x="31" y="107"/>
                      <a:pt x="43" y="106"/>
                    </a:cubicBezTo>
                    <a:cubicBezTo>
                      <a:pt x="54" y="104"/>
                      <a:pt x="49" y="75"/>
                      <a:pt x="53" y="64"/>
                    </a:cubicBezTo>
                    <a:cubicBezTo>
                      <a:pt x="57" y="49"/>
                      <a:pt x="63" y="34"/>
                      <a:pt x="75" y="24"/>
                    </a:cubicBezTo>
                    <a:cubicBezTo>
                      <a:pt x="84" y="15"/>
                      <a:pt x="102" y="14"/>
                      <a:pt x="115" y="20"/>
                    </a:cubicBezTo>
                    <a:cubicBezTo>
                      <a:pt x="130" y="27"/>
                      <a:pt x="137" y="48"/>
                      <a:pt x="137" y="63"/>
                    </a:cubicBezTo>
                    <a:cubicBezTo>
                      <a:pt x="142" y="58"/>
                      <a:pt x="149" y="50"/>
                      <a:pt x="152" y="44"/>
                    </a:cubicBezTo>
                    <a:cubicBezTo>
                      <a:pt x="140" y="37"/>
                      <a:pt x="140" y="20"/>
                      <a:pt x="139" y="8"/>
                    </a:cubicBezTo>
                    <a:cubicBezTo>
                      <a:pt x="126" y="15"/>
                      <a:pt x="110" y="11"/>
                      <a:pt x="97" y="6"/>
                    </a:cubicBezTo>
                    <a:cubicBezTo>
                      <a:pt x="80" y="0"/>
                      <a:pt x="69" y="6"/>
                      <a:pt x="54" y="11"/>
                    </a:cubicBezTo>
                    <a:cubicBezTo>
                      <a:pt x="42" y="15"/>
                      <a:pt x="45" y="14"/>
                      <a:pt x="47" y="25"/>
                    </a:cubicBezTo>
                    <a:cubicBezTo>
                      <a:pt x="48" y="31"/>
                      <a:pt x="46" y="39"/>
                      <a:pt x="43" y="46"/>
                    </a:cubicBezTo>
                    <a:cubicBezTo>
                      <a:pt x="36" y="63"/>
                      <a:pt x="42" y="79"/>
                      <a:pt x="20" y="80"/>
                    </a:cubicBezTo>
                    <a:cubicBezTo>
                      <a:pt x="8" y="80"/>
                      <a:pt x="3" y="75"/>
                      <a:pt x="0" y="6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8" name="Freeform 49">
                <a:extLst>
                  <a:ext uri="{FF2B5EF4-FFF2-40B4-BE49-F238E27FC236}">
                    <a16:creationId xmlns:a16="http://schemas.microsoft.com/office/drawing/2014/main" id="{831A684F-18E9-4A94-9AEF-93A5EE18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1613"/>
                <a:ext cx="177" cy="207"/>
              </a:xfrm>
              <a:custGeom>
                <a:avLst/>
                <a:gdLst>
                  <a:gd name="T0" fmla="*/ 446 w 83"/>
                  <a:gd name="T1" fmla="*/ 19 h 97"/>
                  <a:gd name="T2" fmla="*/ 465 w 83"/>
                  <a:gd name="T3" fmla="*/ 378 h 97"/>
                  <a:gd name="T4" fmla="*/ 117 w 83"/>
                  <a:gd name="T5" fmla="*/ 309 h 97"/>
                  <a:gd name="T6" fmla="*/ 77 w 83"/>
                  <a:gd name="T7" fmla="*/ 839 h 97"/>
                  <a:gd name="T8" fmla="*/ 77 w 83"/>
                  <a:gd name="T9" fmla="*/ 839 h 97"/>
                  <a:gd name="T10" fmla="*/ 250 w 83"/>
                  <a:gd name="T11" fmla="*/ 623 h 97"/>
                  <a:gd name="T12" fmla="*/ 333 w 83"/>
                  <a:gd name="T13" fmla="*/ 943 h 97"/>
                  <a:gd name="T14" fmla="*/ 618 w 83"/>
                  <a:gd name="T15" fmla="*/ 824 h 97"/>
                  <a:gd name="T16" fmla="*/ 778 w 83"/>
                  <a:gd name="T17" fmla="*/ 702 h 97"/>
                  <a:gd name="T18" fmla="*/ 746 w 83"/>
                  <a:gd name="T19" fmla="*/ 555 h 97"/>
                  <a:gd name="T20" fmla="*/ 778 w 83"/>
                  <a:gd name="T21" fmla="*/ 213 h 97"/>
                  <a:gd name="T22" fmla="*/ 554 w 83"/>
                  <a:gd name="T23" fmla="*/ 0 h 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3" h="97">
                    <a:moveTo>
                      <a:pt x="46" y="2"/>
                    </a:moveTo>
                    <a:cubicBezTo>
                      <a:pt x="51" y="10"/>
                      <a:pt x="57" y="31"/>
                      <a:pt x="48" y="39"/>
                    </a:cubicBezTo>
                    <a:cubicBezTo>
                      <a:pt x="37" y="49"/>
                      <a:pt x="21" y="37"/>
                      <a:pt x="12" y="32"/>
                    </a:cubicBezTo>
                    <a:cubicBezTo>
                      <a:pt x="0" y="43"/>
                      <a:pt x="1" y="72"/>
                      <a:pt x="8" y="86"/>
                    </a:cubicBezTo>
                    <a:cubicBezTo>
                      <a:pt x="8" y="86"/>
                      <a:pt x="8" y="86"/>
                      <a:pt x="8" y="86"/>
                    </a:cubicBezTo>
                    <a:cubicBezTo>
                      <a:pt x="11" y="78"/>
                      <a:pt x="13" y="57"/>
                      <a:pt x="26" y="64"/>
                    </a:cubicBezTo>
                    <a:cubicBezTo>
                      <a:pt x="36" y="68"/>
                      <a:pt x="30" y="89"/>
                      <a:pt x="34" y="97"/>
                    </a:cubicBezTo>
                    <a:cubicBezTo>
                      <a:pt x="44" y="94"/>
                      <a:pt x="54" y="91"/>
                      <a:pt x="64" y="85"/>
                    </a:cubicBezTo>
                    <a:cubicBezTo>
                      <a:pt x="67" y="82"/>
                      <a:pt x="79" y="75"/>
                      <a:pt x="80" y="72"/>
                    </a:cubicBezTo>
                    <a:cubicBezTo>
                      <a:pt x="83" y="67"/>
                      <a:pt x="76" y="63"/>
                      <a:pt x="77" y="57"/>
                    </a:cubicBezTo>
                    <a:cubicBezTo>
                      <a:pt x="80" y="44"/>
                      <a:pt x="82" y="35"/>
                      <a:pt x="80" y="22"/>
                    </a:cubicBezTo>
                    <a:cubicBezTo>
                      <a:pt x="78" y="9"/>
                      <a:pt x="70" y="1"/>
                      <a:pt x="57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99" name="Freeform 50">
                <a:extLst>
                  <a:ext uri="{FF2B5EF4-FFF2-40B4-BE49-F238E27FC236}">
                    <a16:creationId xmlns:a16="http://schemas.microsoft.com/office/drawing/2014/main" id="{961489FB-06D2-4035-94E2-E7932A48E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1602"/>
                <a:ext cx="73" cy="71"/>
              </a:xfrm>
              <a:custGeom>
                <a:avLst/>
                <a:gdLst>
                  <a:gd name="T0" fmla="*/ 69 w 34"/>
                  <a:gd name="T1" fmla="*/ 9 h 33"/>
                  <a:gd name="T2" fmla="*/ 309 w 34"/>
                  <a:gd name="T3" fmla="*/ 0 h 33"/>
                  <a:gd name="T4" fmla="*/ 170 w 34"/>
                  <a:gd name="T5" fmla="*/ 329 h 33"/>
                  <a:gd name="T6" fmla="*/ 0 w 34"/>
                  <a:gd name="T7" fmla="*/ 14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3">
                    <a:moveTo>
                      <a:pt x="7" y="1"/>
                    </a:moveTo>
                    <a:cubicBezTo>
                      <a:pt x="8" y="10"/>
                      <a:pt x="25" y="4"/>
                      <a:pt x="31" y="0"/>
                    </a:cubicBezTo>
                    <a:cubicBezTo>
                      <a:pt x="34" y="13"/>
                      <a:pt x="28" y="25"/>
                      <a:pt x="17" y="33"/>
                    </a:cubicBezTo>
                    <a:cubicBezTo>
                      <a:pt x="10" y="28"/>
                      <a:pt x="3" y="22"/>
                      <a:pt x="0" y="1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0" name="Freeform 51">
                <a:extLst>
                  <a:ext uri="{FF2B5EF4-FFF2-40B4-BE49-F238E27FC236}">
                    <a16:creationId xmlns:a16="http://schemas.microsoft.com/office/drawing/2014/main" id="{6E305BF6-79F9-40AC-8F58-76B8297BE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1816"/>
                <a:ext cx="165" cy="115"/>
              </a:xfrm>
              <a:custGeom>
                <a:avLst/>
                <a:gdLst>
                  <a:gd name="T0" fmla="*/ 679 w 77"/>
                  <a:gd name="T1" fmla="*/ 0 h 54"/>
                  <a:gd name="T2" fmla="*/ 216 w 77"/>
                  <a:gd name="T3" fmla="*/ 385 h 54"/>
                  <a:gd name="T4" fmla="*/ 542 w 77"/>
                  <a:gd name="T5" fmla="*/ 462 h 54"/>
                  <a:gd name="T6" fmla="*/ 759 w 77"/>
                  <a:gd name="T7" fmla="*/ 164 h 54"/>
                  <a:gd name="T8" fmla="*/ 699 w 77"/>
                  <a:gd name="T9" fmla="*/ 2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4">
                    <a:moveTo>
                      <a:pt x="69" y="0"/>
                    </a:moveTo>
                    <a:cubicBezTo>
                      <a:pt x="55" y="5"/>
                      <a:pt x="0" y="16"/>
                      <a:pt x="22" y="40"/>
                    </a:cubicBezTo>
                    <a:cubicBezTo>
                      <a:pt x="29" y="47"/>
                      <a:pt x="45" y="54"/>
                      <a:pt x="55" y="48"/>
                    </a:cubicBezTo>
                    <a:cubicBezTo>
                      <a:pt x="66" y="41"/>
                      <a:pt x="67" y="25"/>
                      <a:pt x="77" y="17"/>
                    </a:cubicBezTo>
                    <a:cubicBezTo>
                      <a:pt x="74" y="13"/>
                      <a:pt x="72" y="6"/>
                      <a:pt x="71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1" name="Freeform 52">
                <a:extLst>
                  <a:ext uri="{FF2B5EF4-FFF2-40B4-BE49-F238E27FC236}">
                    <a16:creationId xmlns:a16="http://schemas.microsoft.com/office/drawing/2014/main" id="{7F99291C-93B8-4B09-AB59-C32F90037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1784"/>
                <a:ext cx="124" cy="96"/>
              </a:xfrm>
              <a:custGeom>
                <a:avLst/>
                <a:gdLst>
                  <a:gd name="T0" fmla="*/ 0 w 58"/>
                  <a:gd name="T1" fmla="*/ 224 h 45"/>
                  <a:gd name="T2" fmla="*/ 517 w 58"/>
                  <a:gd name="T3" fmla="*/ 0 h 45"/>
                  <a:gd name="T4" fmla="*/ 567 w 58"/>
                  <a:gd name="T5" fmla="*/ 105 h 45"/>
                  <a:gd name="T6" fmla="*/ 109 w 58"/>
                  <a:gd name="T7" fmla="*/ 437 h 45"/>
                  <a:gd name="T8" fmla="*/ 88 w 58"/>
                  <a:gd name="T9" fmla="*/ 250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45">
                    <a:moveTo>
                      <a:pt x="0" y="23"/>
                    </a:moveTo>
                    <a:cubicBezTo>
                      <a:pt x="16" y="28"/>
                      <a:pt x="41" y="12"/>
                      <a:pt x="53" y="0"/>
                    </a:cubicBezTo>
                    <a:cubicBezTo>
                      <a:pt x="55" y="4"/>
                      <a:pt x="57" y="7"/>
                      <a:pt x="58" y="11"/>
                    </a:cubicBezTo>
                    <a:cubicBezTo>
                      <a:pt x="41" y="17"/>
                      <a:pt x="16" y="24"/>
                      <a:pt x="11" y="45"/>
                    </a:cubicBezTo>
                    <a:cubicBezTo>
                      <a:pt x="12" y="38"/>
                      <a:pt x="12" y="32"/>
                      <a:pt x="9" y="2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2" name="Freeform 53">
                <a:extLst>
                  <a:ext uri="{FF2B5EF4-FFF2-40B4-BE49-F238E27FC236}">
                    <a16:creationId xmlns:a16="http://schemas.microsoft.com/office/drawing/2014/main" id="{4AD2456D-0346-4F77-A953-E03635486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1857"/>
                <a:ext cx="331" cy="181"/>
              </a:xfrm>
              <a:custGeom>
                <a:avLst/>
                <a:gdLst>
                  <a:gd name="T0" fmla="*/ 1121 w 155"/>
                  <a:gd name="T1" fmla="*/ 0 h 85"/>
                  <a:gd name="T2" fmla="*/ 935 w 155"/>
                  <a:gd name="T3" fmla="*/ 258 h 85"/>
                  <a:gd name="T4" fmla="*/ 643 w 155"/>
                  <a:gd name="T5" fmla="*/ 530 h 85"/>
                  <a:gd name="T6" fmla="*/ 361 w 155"/>
                  <a:gd name="T7" fmla="*/ 530 h 85"/>
                  <a:gd name="T8" fmla="*/ 0 w 155"/>
                  <a:gd name="T9" fmla="*/ 349 h 85"/>
                  <a:gd name="T10" fmla="*/ 282 w 155"/>
                  <a:gd name="T11" fmla="*/ 607 h 85"/>
                  <a:gd name="T12" fmla="*/ 574 w 155"/>
                  <a:gd name="T13" fmla="*/ 703 h 85"/>
                  <a:gd name="T14" fmla="*/ 816 w 155"/>
                  <a:gd name="T15" fmla="*/ 494 h 85"/>
                  <a:gd name="T16" fmla="*/ 1004 w 155"/>
                  <a:gd name="T17" fmla="*/ 445 h 85"/>
                  <a:gd name="T18" fmla="*/ 1168 w 155"/>
                  <a:gd name="T19" fmla="*/ 164 h 85"/>
                  <a:gd name="T20" fmla="*/ 1305 w 155"/>
                  <a:gd name="T21" fmla="*/ 385 h 85"/>
                  <a:gd name="T22" fmla="*/ 1422 w 155"/>
                  <a:gd name="T23" fmla="*/ 454 h 85"/>
                  <a:gd name="T24" fmla="*/ 1469 w 155"/>
                  <a:gd name="T25" fmla="*/ 309 h 85"/>
                  <a:gd name="T26" fmla="*/ 1501 w 155"/>
                  <a:gd name="T27" fmla="*/ 181 h 85"/>
                  <a:gd name="T28" fmla="*/ 1373 w 155"/>
                  <a:gd name="T29" fmla="*/ 145 h 85"/>
                  <a:gd name="T30" fmla="*/ 1168 w 155"/>
                  <a:gd name="T31" fmla="*/ 19 h 8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5" h="85">
                    <a:moveTo>
                      <a:pt x="115" y="0"/>
                    </a:moveTo>
                    <a:cubicBezTo>
                      <a:pt x="105" y="6"/>
                      <a:pt x="104" y="19"/>
                      <a:pt x="96" y="27"/>
                    </a:cubicBezTo>
                    <a:cubicBezTo>
                      <a:pt x="89" y="34"/>
                      <a:pt x="75" y="52"/>
                      <a:pt x="66" y="55"/>
                    </a:cubicBezTo>
                    <a:cubicBezTo>
                      <a:pt x="55" y="58"/>
                      <a:pt x="48" y="58"/>
                      <a:pt x="37" y="55"/>
                    </a:cubicBezTo>
                    <a:cubicBezTo>
                      <a:pt x="23" y="51"/>
                      <a:pt x="12" y="50"/>
                      <a:pt x="0" y="36"/>
                    </a:cubicBezTo>
                    <a:cubicBezTo>
                      <a:pt x="2" y="48"/>
                      <a:pt x="20" y="58"/>
                      <a:pt x="29" y="63"/>
                    </a:cubicBezTo>
                    <a:cubicBezTo>
                      <a:pt x="44" y="71"/>
                      <a:pt x="44" y="85"/>
                      <a:pt x="59" y="73"/>
                    </a:cubicBezTo>
                    <a:cubicBezTo>
                      <a:pt x="64" y="68"/>
                      <a:pt x="76" y="53"/>
                      <a:pt x="84" y="51"/>
                    </a:cubicBezTo>
                    <a:cubicBezTo>
                      <a:pt x="90" y="48"/>
                      <a:pt x="97" y="51"/>
                      <a:pt x="103" y="46"/>
                    </a:cubicBezTo>
                    <a:cubicBezTo>
                      <a:pt x="115" y="35"/>
                      <a:pt x="100" y="10"/>
                      <a:pt x="120" y="17"/>
                    </a:cubicBezTo>
                    <a:cubicBezTo>
                      <a:pt x="121" y="24"/>
                      <a:pt x="128" y="36"/>
                      <a:pt x="134" y="40"/>
                    </a:cubicBezTo>
                    <a:cubicBezTo>
                      <a:pt x="137" y="41"/>
                      <a:pt x="143" y="48"/>
                      <a:pt x="146" y="47"/>
                    </a:cubicBezTo>
                    <a:cubicBezTo>
                      <a:pt x="154" y="44"/>
                      <a:pt x="151" y="39"/>
                      <a:pt x="151" y="32"/>
                    </a:cubicBezTo>
                    <a:cubicBezTo>
                      <a:pt x="152" y="29"/>
                      <a:pt x="155" y="21"/>
                      <a:pt x="154" y="19"/>
                    </a:cubicBezTo>
                    <a:cubicBezTo>
                      <a:pt x="153" y="17"/>
                      <a:pt x="143" y="16"/>
                      <a:pt x="141" y="15"/>
                    </a:cubicBezTo>
                    <a:cubicBezTo>
                      <a:pt x="133" y="12"/>
                      <a:pt x="124" y="8"/>
                      <a:pt x="120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3" name="Freeform 54">
                <a:extLst>
                  <a:ext uri="{FF2B5EF4-FFF2-40B4-BE49-F238E27FC236}">
                    <a16:creationId xmlns:a16="http://schemas.microsoft.com/office/drawing/2014/main" id="{55553898-A588-46D0-83BC-E9313F5EE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1583"/>
                <a:ext cx="118" cy="186"/>
              </a:xfrm>
              <a:custGeom>
                <a:avLst/>
                <a:gdLst>
                  <a:gd name="T0" fmla="*/ 354 w 55"/>
                  <a:gd name="T1" fmla="*/ 68 h 87"/>
                  <a:gd name="T2" fmla="*/ 414 w 55"/>
                  <a:gd name="T3" fmla="*/ 301 h 87"/>
                  <a:gd name="T4" fmla="*/ 526 w 55"/>
                  <a:gd name="T5" fmla="*/ 378 h 87"/>
                  <a:gd name="T6" fmla="*/ 423 w 55"/>
                  <a:gd name="T7" fmla="*/ 458 h 87"/>
                  <a:gd name="T8" fmla="*/ 148 w 55"/>
                  <a:gd name="T9" fmla="*/ 575 h 87"/>
                  <a:gd name="T10" fmla="*/ 97 w 55"/>
                  <a:gd name="T11" fmla="*/ 723 h 87"/>
                  <a:gd name="T12" fmla="*/ 19 w 55"/>
                  <a:gd name="T13" fmla="*/ 851 h 87"/>
                  <a:gd name="T14" fmla="*/ 28 w 55"/>
                  <a:gd name="T15" fmla="*/ 618 h 87"/>
                  <a:gd name="T16" fmla="*/ 19 w 55"/>
                  <a:gd name="T17" fmla="*/ 507 h 87"/>
                  <a:gd name="T18" fmla="*/ 88 w 55"/>
                  <a:gd name="T19" fmla="*/ 378 h 87"/>
                  <a:gd name="T20" fmla="*/ 165 w 55"/>
                  <a:gd name="T21" fmla="*/ 109 h 87"/>
                  <a:gd name="T22" fmla="*/ 225 w 55"/>
                  <a:gd name="T23" fmla="*/ 19 h 87"/>
                  <a:gd name="T24" fmla="*/ 363 w 55"/>
                  <a:gd name="T25" fmla="*/ 9 h 87"/>
                  <a:gd name="T26" fmla="*/ 414 w 55"/>
                  <a:gd name="T27" fmla="*/ 60 h 87"/>
                  <a:gd name="T28" fmla="*/ 363 w 55"/>
                  <a:gd name="T29" fmla="*/ 77 h 8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5" h="87">
                    <a:moveTo>
                      <a:pt x="36" y="7"/>
                    </a:moveTo>
                    <a:cubicBezTo>
                      <a:pt x="22" y="12"/>
                      <a:pt x="37" y="27"/>
                      <a:pt x="42" y="31"/>
                    </a:cubicBezTo>
                    <a:cubicBezTo>
                      <a:pt x="47" y="33"/>
                      <a:pt x="52" y="33"/>
                      <a:pt x="53" y="39"/>
                    </a:cubicBezTo>
                    <a:cubicBezTo>
                      <a:pt x="55" y="47"/>
                      <a:pt x="49" y="46"/>
                      <a:pt x="43" y="47"/>
                    </a:cubicBezTo>
                    <a:cubicBezTo>
                      <a:pt x="34" y="48"/>
                      <a:pt x="20" y="53"/>
                      <a:pt x="15" y="59"/>
                    </a:cubicBezTo>
                    <a:cubicBezTo>
                      <a:pt x="11" y="63"/>
                      <a:pt x="12" y="69"/>
                      <a:pt x="10" y="74"/>
                    </a:cubicBezTo>
                    <a:cubicBezTo>
                      <a:pt x="8" y="79"/>
                      <a:pt x="4" y="83"/>
                      <a:pt x="2" y="87"/>
                    </a:cubicBezTo>
                    <a:cubicBezTo>
                      <a:pt x="0" y="77"/>
                      <a:pt x="6" y="72"/>
                      <a:pt x="3" y="63"/>
                    </a:cubicBezTo>
                    <a:cubicBezTo>
                      <a:pt x="0" y="56"/>
                      <a:pt x="1" y="61"/>
                      <a:pt x="2" y="52"/>
                    </a:cubicBezTo>
                    <a:cubicBezTo>
                      <a:pt x="2" y="47"/>
                      <a:pt x="7" y="42"/>
                      <a:pt x="9" y="39"/>
                    </a:cubicBezTo>
                    <a:cubicBezTo>
                      <a:pt x="17" y="28"/>
                      <a:pt x="15" y="23"/>
                      <a:pt x="17" y="11"/>
                    </a:cubicBezTo>
                    <a:cubicBezTo>
                      <a:pt x="17" y="4"/>
                      <a:pt x="15" y="5"/>
                      <a:pt x="23" y="2"/>
                    </a:cubicBezTo>
                    <a:cubicBezTo>
                      <a:pt x="26" y="0"/>
                      <a:pt x="34" y="1"/>
                      <a:pt x="37" y="1"/>
                    </a:cubicBezTo>
                    <a:cubicBezTo>
                      <a:pt x="39" y="2"/>
                      <a:pt x="40" y="4"/>
                      <a:pt x="42" y="6"/>
                    </a:cubicBezTo>
                    <a:cubicBezTo>
                      <a:pt x="39" y="5"/>
                      <a:pt x="38" y="7"/>
                      <a:pt x="37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4" name="Freeform 55">
                <a:extLst>
                  <a:ext uri="{FF2B5EF4-FFF2-40B4-BE49-F238E27FC236}">
                    <a16:creationId xmlns:a16="http://schemas.microsoft.com/office/drawing/2014/main" id="{06A7654B-14CA-48B8-85D9-4455EACDB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1728"/>
                <a:ext cx="205" cy="214"/>
              </a:xfrm>
              <a:custGeom>
                <a:avLst/>
                <a:gdLst>
                  <a:gd name="T0" fmla="*/ 0 w 96"/>
                  <a:gd name="T1" fmla="*/ 518 h 100"/>
                  <a:gd name="T2" fmla="*/ 301 w 96"/>
                  <a:gd name="T3" fmla="*/ 668 h 100"/>
                  <a:gd name="T4" fmla="*/ 333 w 96"/>
                  <a:gd name="T5" fmla="*/ 980 h 100"/>
                  <a:gd name="T6" fmla="*/ 557 w 96"/>
                  <a:gd name="T7" fmla="*/ 738 h 100"/>
                  <a:gd name="T8" fmla="*/ 807 w 96"/>
                  <a:gd name="T9" fmla="*/ 531 h 100"/>
                  <a:gd name="T10" fmla="*/ 884 w 96"/>
                  <a:gd name="T11" fmla="*/ 0 h 100"/>
                  <a:gd name="T12" fmla="*/ 626 w 96"/>
                  <a:gd name="T13" fmla="*/ 559 h 100"/>
                  <a:gd name="T14" fmla="*/ 41 w 96"/>
                  <a:gd name="T15" fmla="*/ 482 h 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100">
                    <a:moveTo>
                      <a:pt x="0" y="53"/>
                    </a:moveTo>
                    <a:cubicBezTo>
                      <a:pt x="4" y="69"/>
                      <a:pt x="20" y="61"/>
                      <a:pt x="31" y="68"/>
                    </a:cubicBezTo>
                    <a:cubicBezTo>
                      <a:pt x="42" y="74"/>
                      <a:pt x="31" y="90"/>
                      <a:pt x="34" y="100"/>
                    </a:cubicBezTo>
                    <a:cubicBezTo>
                      <a:pt x="47" y="98"/>
                      <a:pt x="48" y="82"/>
                      <a:pt x="57" y="75"/>
                    </a:cubicBezTo>
                    <a:cubicBezTo>
                      <a:pt x="65" y="67"/>
                      <a:pt x="76" y="63"/>
                      <a:pt x="83" y="54"/>
                    </a:cubicBezTo>
                    <a:cubicBezTo>
                      <a:pt x="96" y="35"/>
                      <a:pt x="94" y="22"/>
                      <a:pt x="91" y="0"/>
                    </a:cubicBezTo>
                    <a:cubicBezTo>
                      <a:pt x="90" y="22"/>
                      <a:pt x="85" y="47"/>
                      <a:pt x="64" y="57"/>
                    </a:cubicBezTo>
                    <a:cubicBezTo>
                      <a:pt x="47" y="64"/>
                      <a:pt x="19" y="57"/>
                      <a:pt x="4" y="4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5" name="Freeform 56">
                <a:extLst>
                  <a:ext uri="{FF2B5EF4-FFF2-40B4-BE49-F238E27FC236}">
                    <a16:creationId xmlns:a16="http://schemas.microsoft.com/office/drawing/2014/main" id="{B153A95C-863C-4128-B5DA-D627771FA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968"/>
                <a:ext cx="103" cy="162"/>
              </a:xfrm>
              <a:custGeom>
                <a:avLst/>
                <a:gdLst>
                  <a:gd name="T0" fmla="*/ 52 w 48"/>
                  <a:gd name="T1" fmla="*/ 0 h 76"/>
                  <a:gd name="T2" fmla="*/ 120 w 48"/>
                  <a:gd name="T3" fmla="*/ 249 h 76"/>
                  <a:gd name="T4" fmla="*/ 345 w 48"/>
                  <a:gd name="T5" fmla="*/ 358 h 76"/>
                  <a:gd name="T6" fmla="*/ 97 w 48"/>
                  <a:gd name="T7" fmla="*/ 735 h 76"/>
                  <a:gd name="T8" fmla="*/ 180 w 48"/>
                  <a:gd name="T9" fmla="*/ 514 h 76"/>
                  <a:gd name="T10" fmla="*/ 97 w 48"/>
                  <a:gd name="T11" fmla="*/ 386 h 76"/>
                  <a:gd name="T12" fmla="*/ 9 w 48"/>
                  <a:gd name="T13" fmla="*/ 241 h 76"/>
                  <a:gd name="T14" fmla="*/ 60 w 48"/>
                  <a:gd name="T15" fmla="*/ 28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6">
                    <a:moveTo>
                      <a:pt x="5" y="0"/>
                    </a:moveTo>
                    <a:cubicBezTo>
                      <a:pt x="8" y="9"/>
                      <a:pt x="3" y="18"/>
                      <a:pt x="12" y="26"/>
                    </a:cubicBezTo>
                    <a:cubicBezTo>
                      <a:pt x="18" y="32"/>
                      <a:pt x="28" y="31"/>
                      <a:pt x="35" y="37"/>
                    </a:cubicBezTo>
                    <a:cubicBezTo>
                      <a:pt x="48" y="50"/>
                      <a:pt x="16" y="65"/>
                      <a:pt x="10" y="76"/>
                    </a:cubicBezTo>
                    <a:cubicBezTo>
                      <a:pt x="12" y="68"/>
                      <a:pt x="16" y="61"/>
                      <a:pt x="18" y="53"/>
                    </a:cubicBezTo>
                    <a:cubicBezTo>
                      <a:pt x="20" y="43"/>
                      <a:pt x="18" y="44"/>
                      <a:pt x="10" y="40"/>
                    </a:cubicBezTo>
                    <a:cubicBezTo>
                      <a:pt x="1" y="35"/>
                      <a:pt x="0" y="34"/>
                      <a:pt x="1" y="25"/>
                    </a:cubicBezTo>
                    <a:cubicBezTo>
                      <a:pt x="2" y="18"/>
                      <a:pt x="3" y="9"/>
                      <a:pt x="6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6" name="Freeform 57">
                <a:extLst>
                  <a:ext uri="{FF2B5EF4-FFF2-40B4-BE49-F238E27FC236}">
                    <a16:creationId xmlns:a16="http://schemas.microsoft.com/office/drawing/2014/main" id="{F6A37998-47E1-4662-A8E6-BA1DB47BC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963"/>
                <a:ext cx="57" cy="150"/>
              </a:xfrm>
              <a:custGeom>
                <a:avLst/>
                <a:gdLst>
                  <a:gd name="T0" fmla="*/ 0 w 27"/>
                  <a:gd name="T1" fmla="*/ 120 h 70"/>
                  <a:gd name="T2" fmla="*/ 253 w 27"/>
                  <a:gd name="T3" fmla="*/ 619 h 70"/>
                  <a:gd name="T4" fmla="*/ 36 w 27"/>
                  <a:gd name="T5" fmla="*/ 688 h 70"/>
                  <a:gd name="T6" fmla="*/ 36 w 27"/>
                  <a:gd name="T7" fmla="*/ 137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70">
                    <a:moveTo>
                      <a:pt x="0" y="12"/>
                    </a:moveTo>
                    <a:cubicBezTo>
                      <a:pt x="23" y="0"/>
                      <a:pt x="20" y="51"/>
                      <a:pt x="27" y="63"/>
                    </a:cubicBezTo>
                    <a:cubicBezTo>
                      <a:pt x="20" y="67"/>
                      <a:pt x="12" y="70"/>
                      <a:pt x="4" y="70"/>
                    </a:cubicBezTo>
                    <a:cubicBezTo>
                      <a:pt x="8" y="49"/>
                      <a:pt x="11" y="35"/>
                      <a:pt x="4" y="1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7" name="Freeform 58">
                <a:extLst>
                  <a:ext uri="{FF2B5EF4-FFF2-40B4-BE49-F238E27FC236}">
                    <a16:creationId xmlns:a16="http://schemas.microsoft.com/office/drawing/2014/main" id="{CE3330A7-15E1-4FB7-B77F-57EB98FAC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087"/>
                <a:ext cx="126" cy="99"/>
              </a:xfrm>
              <a:custGeom>
                <a:avLst/>
                <a:gdLst>
                  <a:gd name="T0" fmla="*/ 120 w 59"/>
                  <a:gd name="T1" fmla="*/ 0 h 46"/>
                  <a:gd name="T2" fmla="*/ 137 w 59"/>
                  <a:gd name="T3" fmla="*/ 310 h 46"/>
                  <a:gd name="T4" fmla="*/ 369 w 59"/>
                  <a:gd name="T5" fmla="*/ 407 h 46"/>
                  <a:gd name="T6" fmla="*/ 498 w 59"/>
                  <a:gd name="T7" fmla="*/ 181 h 46"/>
                  <a:gd name="T8" fmla="*/ 205 w 59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6">
                    <a:moveTo>
                      <a:pt x="12" y="0"/>
                    </a:moveTo>
                    <a:cubicBezTo>
                      <a:pt x="0" y="7"/>
                      <a:pt x="9" y="22"/>
                      <a:pt x="14" y="31"/>
                    </a:cubicBezTo>
                    <a:cubicBezTo>
                      <a:pt x="20" y="43"/>
                      <a:pt x="25" y="46"/>
                      <a:pt x="38" y="41"/>
                    </a:cubicBezTo>
                    <a:cubicBezTo>
                      <a:pt x="50" y="36"/>
                      <a:pt x="59" y="30"/>
                      <a:pt x="51" y="18"/>
                    </a:cubicBezTo>
                    <a:cubicBezTo>
                      <a:pt x="44" y="7"/>
                      <a:pt x="31" y="6"/>
                      <a:pt x="2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8" name="Freeform 59">
                <a:extLst>
                  <a:ext uri="{FF2B5EF4-FFF2-40B4-BE49-F238E27FC236}">
                    <a16:creationId xmlns:a16="http://schemas.microsoft.com/office/drawing/2014/main" id="{C310564E-6FE4-4329-97CC-CBC158538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2408"/>
                <a:ext cx="94" cy="109"/>
              </a:xfrm>
              <a:custGeom>
                <a:avLst/>
                <a:gdLst>
                  <a:gd name="T0" fmla="*/ 265 w 44"/>
                  <a:gd name="T1" fmla="*/ 0 h 51"/>
                  <a:gd name="T2" fmla="*/ 0 w 44"/>
                  <a:gd name="T3" fmla="*/ 498 h 51"/>
                  <a:gd name="T4" fmla="*/ 333 w 44"/>
                  <a:gd name="T5" fmla="*/ 284 h 51"/>
                  <a:gd name="T6" fmla="*/ 421 w 44"/>
                  <a:gd name="T7" fmla="*/ 96 h 51"/>
                  <a:gd name="T8" fmla="*/ 293 w 44"/>
                  <a:gd name="T9" fmla="*/ 0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51">
                    <a:moveTo>
                      <a:pt x="27" y="0"/>
                    </a:moveTo>
                    <a:cubicBezTo>
                      <a:pt x="19" y="17"/>
                      <a:pt x="1" y="32"/>
                      <a:pt x="0" y="51"/>
                    </a:cubicBezTo>
                    <a:cubicBezTo>
                      <a:pt x="9" y="38"/>
                      <a:pt x="24" y="40"/>
                      <a:pt x="34" y="29"/>
                    </a:cubicBezTo>
                    <a:cubicBezTo>
                      <a:pt x="38" y="24"/>
                      <a:pt x="44" y="16"/>
                      <a:pt x="43" y="10"/>
                    </a:cubicBezTo>
                    <a:cubicBezTo>
                      <a:pt x="43" y="1"/>
                      <a:pt x="37" y="1"/>
                      <a:pt x="3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09" name="Freeform 60">
                <a:extLst>
                  <a:ext uri="{FF2B5EF4-FFF2-40B4-BE49-F238E27FC236}">
                    <a16:creationId xmlns:a16="http://schemas.microsoft.com/office/drawing/2014/main" id="{B73F8739-7EA8-434C-81F3-07E35F9D9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430"/>
                <a:ext cx="205" cy="194"/>
              </a:xfrm>
              <a:custGeom>
                <a:avLst/>
                <a:gdLst>
                  <a:gd name="T0" fmla="*/ 196 w 96"/>
                  <a:gd name="T1" fmla="*/ 28 h 91"/>
                  <a:gd name="T2" fmla="*/ 634 w 96"/>
                  <a:gd name="T3" fmla="*/ 49 h 91"/>
                  <a:gd name="T4" fmla="*/ 935 w 96"/>
                  <a:gd name="T5" fmla="*/ 309 h 91"/>
                  <a:gd name="T6" fmla="*/ 703 w 96"/>
                  <a:gd name="T7" fmla="*/ 505 h 91"/>
                  <a:gd name="T8" fmla="*/ 651 w 96"/>
                  <a:gd name="T9" fmla="*/ 763 h 91"/>
                  <a:gd name="T10" fmla="*/ 506 w 96"/>
                  <a:gd name="T11" fmla="*/ 883 h 91"/>
                  <a:gd name="T12" fmla="*/ 615 w 96"/>
                  <a:gd name="T13" fmla="*/ 463 h 91"/>
                  <a:gd name="T14" fmla="*/ 566 w 96"/>
                  <a:gd name="T15" fmla="*/ 232 h 91"/>
                  <a:gd name="T16" fmla="*/ 410 w 96"/>
                  <a:gd name="T17" fmla="*/ 232 h 91"/>
                  <a:gd name="T18" fmla="*/ 282 w 96"/>
                  <a:gd name="T19" fmla="*/ 153 h 91"/>
                  <a:gd name="T20" fmla="*/ 0 w 96"/>
                  <a:gd name="T21" fmla="*/ 60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91">
                    <a:moveTo>
                      <a:pt x="20" y="3"/>
                    </a:moveTo>
                    <a:cubicBezTo>
                      <a:pt x="28" y="9"/>
                      <a:pt x="52" y="0"/>
                      <a:pt x="65" y="5"/>
                    </a:cubicBezTo>
                    <a:cubicBezTo>
                      <a:pt x="75" y="8"/>
                      <a:pt x="93" y="21"/>
                      <a:pt x="96" y="32"/>
                    </a:cubicBezTo>
                    <a:cubicBezTo>
                      <a:pt x="85" y="36"/>
                      <a:pt x="78" y="41"/>
                      <a:pt x="72" y="52"/>
                    </a:cubicBezTo>
                    <a:cubicBezTo>
                      <a:pt x="69" y="57"/>
                      <a:pt x="69" y="74"/>
                      <a:pt x="67" y="79"/>
                    </a:cubicBezTo>
                    <a:cubicBezTo>
                      <a:pt x="64" y="84"/>
                      <a:pt x="54" y="86"/>
                      <a:pt x="52" y="91"/>
                    </a:cubicBezTo>
                    <a:cubicBezTo>
                      <a:pt x="63" y="83"/>
                      <a:pt x="61" y="59"/>
                      <a:pt x="63" y="48"/>
                    </a:cubicBezTo>
                    <a:cubicBezTo>
                      <a:pt x="64" y="37"/>
                      <a:pt x="74" y="28"/>
                      <a:pt x="58" y="24"/>
                    </a:cubicBezTo>
                    <a:cubicBezTo>
                      <a:pt x="53" y="23"/>
                      <a:pt x="47" y="25"/>
                      <a:pt x="42" y="24"/>
                    </a:cubicBezTo>
                    <a:cubicBezTo>
                      <a:pt x="35" y="22"/>
                      <a:pt x="34" y="19"/>
                      <a:pt x="29" y="16"/>
                    </a:cubicBezTo>
                    <a:cubicBezTo>
                      <a:pt x="22" y="11"/>
                      <a:pt x="6" y="1"/>
                      <a:pt x="0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0" name="Freeform 61">
                <a:extLst>
                  <a:ext uri="{FF2B5EF4-FFF2-40B4-BE49-F238E27FC236}">
                    <a16:creationId xmlns:a16="http://schemas.microsoft.com/office/drawing/2014/main" id="{CBBF656A-A5F8-4B61-8323-A45079A8E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590"/>
                <a:ext cx="5" cy="2"/>
              </a:xfrm>
              <a:custGeom>
                <a:avLst/>
                <a:gdLst>
                  <a:gd name="T0" fmla="*/ 33 w 2"/>
                  <a:gd name="T1" fmla="*/ 8 h 1"/>
                  <a:gd name="T2" fmla="*/ 2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1" name="Freeform 62">
                <a:extLst>
                  <a:ext uri="{FF2B5EF4-FFF2-40B4-BE49-F238E27FC236}">
                    <a16:creationId xmlns:a16="http://schemas.microsoft.com/office/drawing/2014/main" id="{DBFE21E3-71D4-4207-811E-605B887C7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2626"/>
                <a:ext cx="99" cy="122"/>
              </a:xfrm>
              <a:custGeom>
                <a:avLst/>
                <a:gdLst>
                  <a:gd name="T0" fmla="*/ 200 w 46"/>
                  <a:gd name="T1" fmla="*/ 128 h 57"/>
                  <a:gd name="T2" fmla="*/ 28 w 46"/>
                  <a:gd name="T3" fmla="*/ 559 h 57"/>
                  <a:gd name="T4" fmla="*/ 129 w 46"/>
                  <a:gd name="T5" fmla="*/ 334 h 57"/>
                  <a:gd name="T6" fmla="*/ 357 w 46"/>
                  <a:gd name="T7" fmla="*/ 402 h 57"/>
                  <a:gd name="T8" fmla="*/ 278 w 46"/>
                  <a:gd name="T9" fmla="*/ 51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57">
                    <a:moveTo>
                      <a:pt x="20" y="13"/>
                    </a:moveTo>
                    <a:cubicBezTo>
                      <a:pt x="0" y="16"/>
                      <a:pt x="4" y="43"/>
                      <a:pt x="3" y="57"/>
                    </a:cubicBezTo>
                    <a:cubicBezTo>
                      <a:pt x="6" y="49"/>
                      <a:pt x="4" y="39"/>
                      <a:pt x="13" y="34"/>
                    </a:cubicBezTo>
                    <a:cubicBezTo>
                      <a:pt x="20" y="29"/>
                      <a:pt x="35" y="30"/>
                      <a:pt x="36" y="41"/>
                    </a:cubicBezTo>
                    <a:cubicBezTo>
                      <a:pt x="46" y="37"/>
                      <a:pt x="40" y="0"/>
                      <a:pt x="28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2" name="Freeform 63">
                <a:extLst>
                  <a:ext uri="{FF2B5EF4-FFF2-40B4-BE49-F238E27FC236}">
                    <a16:creationId xmlns:a16="http://schemas.microsoft.com/office/drawing/2014/main" id="{54D5DA48-C827-419D-BFC4-01BEE57B5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340"/>
                <a:ext cx="143" cy="222"/>
              </a:xfrm>
              <a:custGeom>
                <a:avLst/>
                <a:gdLst>
                  <a:gd name="T0" fmla="*/ 173 w 67"/>
                  <a:gd name="T1" fmla="*/ 487 h 104"/>
                  <a:gd name="T2" fmla="*/ 28 w 67"/>
                  <a:gd name="T3" fmla="*/ 679 h 104"/>
                  <a:gd name="T4" fmla="*/ 96 w 67"/>
                  <a:gd name="T5" fmla="*/ 935 h 104"/>
                  <a:gd name="T6" fmla="*/ 164 w 67"/>
                  <a:gd name="T7" fmla="*/ 1003 h 104"/>
                  <a:gd name="T8" fmla="*/ 309 w 67"/>
                  <a:gd name="T9" fmla="*/ 993 h 104"/>
                  <a:gd name="T10" fmla="*/ 514 w 67"/>
                  <a:gd name="T11" fmla="*/ 815 h 104"/>
                  <a:gd name="T12" fmla="*/ 213 w 67"/>
                  <a:gd name="T13" fmla="*/ 807 h 104"/>
                  <a:gd name="T14" fmla="*/ 341 w 67"/>
                  <a:gd name="T15" fmla="*/ 506 h 104"/>
                  <a:gd name="T16" fmla="*/ 583 w 67"/>
                  <a:gd name="T17" fmla="*/ 310 h 104"/>
                  <a:gd name="T18" fmla="*/ 514 w 67"/>
                  <a:gd name="T19" fmla="*/ 0 h 104"/>
                  <a:gd name="T20" fmla="*/ 455 w 67"/>
                  <a:gd name="T21" fmla="*/ 265 h 104"/>
                  <a:gd name="T22" fmla="*/ 213 w 67"/>
                  <a:gd name="T23" fmla="*/ 465 h 10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104">
                    <a:moveTo>
                      <a:pt x="18" y="50"/>
                    </a:moveTo>
                    <a:cubicBezTo>
                      <a:pt x="12" y="54"/>
                      <a:pt x="4" y="63"/>
                      <a:pt x="3" y="70"/>
                    </a:cubicBezTo>
                    <a:cubicBezTo>
                      <a:pt x="0" y="78"/>
                      <a:pt x="7" y="88"/>
                      <a:pt x="10" y="96"/>
                    </a:cubicBezTo>
                    <a:cubicBezTo>
                      <a:pt x="12" y="104"/>
                      <a:pt x="8" y="101"/>
                      <a:pt x="17" y="103"/>
                    </a:cubicBezTo>
                    <a:cubicBezTo>
                      <a:pt x="21" y="103"/>
                      <a:pt x="27" y="103"/>
                      <a:pt x="32" y="102"/>
                    </a:cubicBezTo>
                    <a:cubicBezTo>
                      <a:pt x="39" y="99"/>
                      <a:pt x="50" y="92"/>
                      <a:pt x="53" y="84"/>
                    </a:cubicBezTo>
                    <a:cubicBezTo>
                      <a:pt x="45" y="90"/>
                      <a:pt x="28" y="96"/>
                      <a:pt x="22" y="83"/>
                    </a:cubicBezTo>
                    <a:cubicBezTo>
                      <a:pt x="18" y="74"/>
                      <a:pt x="27" y="57"/>
                      <a:pt x="35" y="52"/>
                    </a:cubicBezTo>
                    <a:cubicBezTo>
                      <a:pt x="45" y="44"/>
                      <a:pt x="55" y="45"/>
                      <a:pt x="60" y="32"/>
                    </a:cubicBezTo>
                    <a:cubicBezTo>
                      <a:pt x="67" y="16"/>
                      <a:pt x="52" y="15"/>
                      <a:pt x="53" y="0"/>
                    </a:cubicBezTo>
                    <a:cubicBezTo>
                      <a:pt x="50" y="9"/>
                      <a:pt x="52" y="19"/>
                      <a:pt x="47" y="27"/>
                    </a:cubicBezTo>
                    <a:cubicBezTo>
                      <a:pt x="41" y="38"/>
                      <a:pt x="30" y="41"/>
                      <a:pt x="22" y="4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3" name="Freeform 64">
                <a:extLst>
                  <a:ext uri="{FF2B5EF4-FFF2-40B4-BE49-F238E27FC236}">
                    <a16:creationId xmlns:a16="http://schemas.microsoft.com/office/drawing/2014/main" id="{4A04977C-0158-4521-B3B1-22B46E13E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175"/>
                <a:ext cx="498" cy="244"/>
              </a:xfrm>
              <a:custGeom>
                <a:avLst/>
                <a:gdLst>
                  <a:gd name="T0" fmla="*/ 479 w 233"/>
                  <a:gd name="T1" fmla="*/ 462 h 114"/>
                  <a:gd name="T2" fmla="*/ 686 w 233"/>
                  <a:gd name="T3" fmla="*/ 490 h 114"/>
                  <a:gd name="T4" fmla="*/ 695 w 233"/>
                  <a:gd name="T5" fmla="*/ 394 h 114"/>
                  <a:gd name="T6" fmla="*/ 791 w 233"/>
                  <a:gd name="T7" fmla="*/ 312 h 114"/>
                  <a:gd name="T8" fmla="*/ 928 w 233"/>
                  <a:gd name="T9" fmla="*/ 188 h 114"/>
                  <a:gd name="T10" fmla="*/ 1357 w 233"/>
                  <a:gd name="T11" fmla="*/ 68 h 114"/>
                  <a:gd name="T12" fmla="*/ 1759 w 233"/>
                  <a:gd name="T13" fmla="*/ 88 h 114"/>
                  <a:gd name="T14" fmla="*/ 2148 w 233"/>
                  <a:gd name="T15" fmla="*/ 188 h 114"/>
                  <a:gd name="T16" fmla="*/ 2274 w 233"/>
                  <a:gd name="T17" fmla="*/ 430 h 114"/>
                  <a:gd name="T18" fmla="*/ 1983 w 233"/>
                  <a:gd name="T19" fmla="*/ 715 h 114"/>
                  <a:gd name="T20" fmla="*/ 1787 w 233"/>
                  <a:gd name="T21" fmla="*/ 646 h 114"/>
                  <a:gd name="T22" fmla="*/ 1571 w 233"/>
                  <a:gd name="T23" fmla="*/ 646 h 114"/>
                  <a:gd name="T24" fmla="*/ 1582 w 233"/>
                  <a:gd name="T25" fmla="*/ 274 h 114"/>
                  <a:gd name="T26" fmla="*/ 1434 w 233"/>
                  <a:gd name="T27" fmla="*/ 413 h 114"/>
                  <a:gd name="T28" fmla="*/ 1297 w 233"/>
                  <a:gd name="T29" fmla="*/ 265 h 114"/>
                  <a:gd name="T30" fmla="*/ 908 w 233"/>
                  <a:gd name="T31" fmla="*/ 345 h 114"/>
                  <a:gd name="T32" fmla="*/ 799 w 233"/>
                  <a:gd name="T33" fmla="*/ 706 h 114"/>
                  <a:gd name="T34" fmla="*/ 754 w 233"/>
                  <a:gd name="T35" fmla="*/ 884 h 114"/>
                  <a:gd name="T36" fmla="*/ 731 w 233"/>
                  <a:gd name="T37" fmla="*/ 1117 h 114"/>
                  <a:gd name="T38" fmla="*/ 686 w 233"/>
                  <a:gd name="T39" fmla="*/ 1032 h 114"/>
                  <a:gd name="T40" fmla="*/ 654 w 233"/>
                  <a:gd name="T41" fmla="*/ 903 h 114"/>
                  <a:gd name="T42" fmla="*/ 594 w 233"/>
                  <a:gd name="T43" fmla="*/ 815 h 114"/>
                  <a:gd name="T44" fmla="*/ 438 w 233"/>
                  <a:gd name="T45" fmla="*/ 807 h 114"/>
                  <a:gd name="T46" fmla="*/ 325 w 233"/>
                  <a:gd name="T47" fmla="*/ 783 h 114"/>
                  <a:gd name="T48" fmla="*/ 242 w 233"/>
                  <a:gd name="T49" fmla="*/ 706 h 114"/>
                  <a:gd name="T50" fmla="*/ 0 w 233"/>
                  <a:gd name="T51" fmla="*/ 815 h 114"/>
                  <a:gd name="T52" fmla="*/ 128 w 233"/>
                  <a:gd name="T53" fmla="*/ 462 h 114"/>
                  <a:gd name="T54" fmla="*/ 457 w 233"/>
                  <a:gd name="T55" fmla="*/ 449 h 1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233" h="114">
                    <a:moveTo>
                      <a:pt x="49" y="47"/>
                    </a:moveTo>
                    <a:cubicBezTo>
                      <a:pt x="46" y="68"/>
                      <a:pt x="67" y="70"/>
                      <a:pt x="70" y="50"/>
                    </a:cubicBezTo>
                    <a:cubicBezTo>
                      <a:pt x="71" y="46"/>
                      <a:pt x="69" y="44"/>
                      <a:pt x="71" y="40"/>
                    </a:cubicBezTo>
                    <a:cubicBezTo>
                      <a:pt x="72" y="37"/>
                      <a:pt x="78" y="34"/>
                      <a:pt x="81" y="32"/>
                    </a:cubicBezTo>
                    <a:cubicBezTo>
                      <a:pt x="85" y="28"/>
                      <a:pt x="89" y="22"/>
                      <a:pt x="95" y="19"/>
                    </a:cubicBezTo>
                    <a:cubicBezTo>
                      <a:pt x="107" y="11"/>
                      <a:pt x="125" y="10"/>
                      <a:pt x="139" y="7"/>
                    </a:cubicBezTo>
                    <a:cubicBezTo>
                      <a:pt x="154" y="4"/>
                      <a:pt x="166" y="0"/>
                      <a:pt x="180" y="9"/>
                    </a:cubicBezTo>
                    <a:cubicBezTo>
                      <a:pt x="195" y="18"/>
                      <a:pt x="204" y="38"/>
                      <a:pt x="220" y="19"/>
                    </a:cubicBezTo>
                    <a:cubicBezTo>
                      <a:pt x="224" y="27"/>
                      <a:pt x="226" y="37"/>
                      <a:pt x="233" y="44"/>
                    </a:cubicBezTo>
                    <a:cubicBezTo>
                      <a:pt x="225" y="54"/>
                      <a:pt x="203" y="55"/>
                      <a:pt x="203" y="73"/>
                    </a:cubicBezTo>
                    <a:cubicBezTo>
                      <a:pt x="197" y="70"/>
                      <a:pt x="190" y="66"/>
                      <a:pt x="183" y="66"/>
                    </a:cubicBezTo>
                    <a:cubicBezTo>
                      <a:pt x="176" y="66"/>
                      <a:pt x="168" y="68"/>
                      <a:pt x="161" y="66"/>
                    </a:cubicBezTo>
                    <a:cubicBezTo>
                      <a:pt x="168" y="53"/>
                      <a:pt x="180" y="38"/>
                      <a:pt x="162" y="28"/>
                    </a:cubicBezTo>
                    <a:cubicBezTo>
                      <a:pt x="157" y="30"/>
                      <a:pt x="152" y="41"/>
                      <a:pt x="147" y="42"/>
                    </a:cubicBezTo>
                    <a:cubicBezTo>
                      <a:pt x="138" y="43"/>
                      <a:pt x="140" y="31"/>
                      <a:pt x="133" y="27"/>
                    </a:cubicBezTo>
                    <a:cubicBezTo>
                      <a:pt x="124" y="20"/>
                      <a:pt x="101" y="29"/>
                      <a:pt x="93" y="35"/>
                    </a:cubicBezTo>
                    <a:cubicBezTo>
                      <a:pt x="80" y="44"/>
                      <a:pt x="79" y="60"/>
                      <a:pt x="82" y="72"/>
                    </a:cubicBezTo>
                    <a:cubicBezTo>
                      <a:pt x="84" y="82"/>
                      <a:pt x="81" y="82"/>
                      <a:pt x="77" y="90"/>
                    </a:cubicBezTo>
                    <a:cubicBezTo>
                      <a:pt x="72" y="98"/>
                      <a:pt x="75" y="105"/>
                      <a:pt x="75" y="114"/>
                    </a:cubicBezTo>
                    <a:cubicBezTo>
                      <a:pt x="74" y="113"/>
                      <a:pt x="71" y="108"/>
                      <a:pt x="70" y="105"/>
                    </a:cubicBezTo>
                    <a:cubicBezTo>
                      <a:pt x="67" y="99"/>
                      <a:pt x="68" y="97"/>
                      <a:pt x="67" y="92"/>
                    </a:cubicBezTo>
                    <a:cubicBezTo>
                      <a:pt x="65" y="84"/>
                      <a:pt x="69" y="86"/>
                      <a:pt x="61" y="83"/>
                    </a:cubicBezTo>
                    <a:cubicBezTo>
                      <a:pt x="57" y="81"/>
                      <a:pt x="50" y="82"/>
                      <a:pt x="45" y="82"/>
                    </a:cubicBezTo>
                    <a:cubicBezTo>
                      <a:pt x="40" y="82"/>
                      <a:pt x="38" y="84"/>
                      <a:pt x="33" y="80"/>
                    </a:cubicBezTo>
                    <a:cubicBezTo>
                      <a:pt x="29" y="77"/>
                      <a:pt x="30" y="72"/>
                      <a:pt x="25" y="72"/>
                    </a:cubicBezTo>
                    <a:cubicBezTo>
                      <a:pt x="18" y="70"/>
                      <a:pt x="7" y="81"/>
                      <a:pt x="0" y="83"/>
                    </a:cubicBezTo>
                    <a:cubicBezTo>
                      <a:pt x="6" y="71"/>
                      <a:pt x="7" y="57"/>
                      <a:pt x="13" y="47"/>
                    </a:cubicBezTo>
                    <a:cubicBezTo>
                      <a:pt x="23" y="31"/>
                      <a:pt x="35" y="41"/>
                      <a:pt x="47" y="4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4" name="Freeform 65">
                <a:extLst>
                  <a:ext uri="{FF2B5EF4-FFF2-40B4-BE49-F238E27FC236}">
                    <a16:creationId xmlns:a16="http://schemas.microsoft.com/office/drawing/2014/main" id="{FBF20541-6023-4C22-AC1C-12BC6D634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2244"/>
                <a:ext cx="118" cy="147"/>
              </a:xfrm>
              <a:custGeom>
                <a:avLst/>
                <a:gdLst>
                  <a:gd name="T0" fmla="*/ 285 w 55"/>
                  <a:gd name="T1" fmla="*/ 0 h 69"/>
                  <a:gd name="T2" fmla="*/ 189 w 55"/>
                  <a:gd name="T3" fmla="*/ 426 h 69"/>
                  <a:gd name="T4" fmla="*/ 189 w 55"/>
                  <a:gd name="T5" fmla="*/ 618 h 69"/>
                  <a:gd name="T6" fmla="*/ 318 w 55"/>
                  <a:gd name="T7" fmla="*/ 618 h 69"/>
                  <a:gd name="T8" fmla="*/ 414 w 55"/>
                  <a:gd name="T9" fmla="*/ 667 h 69"/>
                  <a:gd name="T10" fmla="*/ 277 w 55"/>
                  <a:gd name="T11" fmla="*/ 9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69">
                    <a:moveTo>
                      <a:pt x="29" y="0"/>
                    </a:moveTo>
                    <a:cubicBezTo>
                      <a:pt x="17" y="6"/>
                      <a:pt x="0" y="40"/>
                      <a:pt x="19" y="44"/>
                    </a:cubicBezTo>
                    <a:cubicBezTo>
                      <a:pt x="20" y="53"/>
                      <a:pt x="9" y="59"/>
                      <a:pt x="19" y="64"/>
                    </a:cubicBezTo>
                    <a:cubicBezTo>
                      <a:pt x="20" y="64"/>
                      <a:pt x="28" y="63"/>
                      <a:pt x="32" y="64"/>
                    </a:cubicBezTo>
                    <a:cubicBezTo>
                      <a:pt x="35" y="65"/>
                      <a:pt x="39" y="68"/>
                      <a:pt x="42" y="69"/>
                    </a:cubicBezTo>
                    <a:cubicBezTo>
                      <a:pt x="55" y="52"/>
                      <a:pt x="46" y="11"/>
                      <a:pt x="28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5" name="Freeform 66">
                <a:extLst>
                  <a:ext uri="{FF2B5EF4-FFF2-40B4-BE49-F238E27FC236}">
                    <a16:creationId xmlns:a16="http://schemas.microsoft.com/office/drawing/2014/main" id="{57ED51A8-36AC-48C4-975E-97B667ADC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220"/>
                <a:ext cx="120" cy="128"/>
              </a:xfrm>
              <a:custGeom>
                <a:avLst/>
                <a:gdLst>
                  <a:gd name="T0" fmla="*/ 0 w 56"/>
                  <a:gd name="T1" fmla="*/ 105 h 60"/>
                  <a:gd name="T2" fmla="*/ 302 w 56"/>
                  <a:gd name="T3" fmla="*/ 60 h 60"/>
                  <a:gd name="T4" fmla="*/ 317 w 56"/>
                  <a:gd name="T5" fmla="*/ 265 h 60"/>
                  <a:gd name="T6" fmla="*/ 551 w 56"/>
                  <a:gd name="T7" fmla="*/ 241 h 60"/>
                  <a:gd name="T8" fmla="*/ 354 w 56"/>
                  <a:gd name="T9" fmla="*/ 582 h 60"/>
                  <a:gd name="T10" fmla="*/ 60 w 56"/>
                  <a:gd name="T11" fmla="*/ 105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60">
                    <a:moveTo>
                      <a:pt x="0" y="11"/>
                    </a:moveTo>
                    <a:cubicBezTo>
                      <a:pt x="9" y="6"/>
                      <a:pt x="21" y="0"/>
                      <a:pt x="31" y="6"/>
                    </a:cubicBezTo>
                    <a:cubicBezTo>
                      <a:pt x="30" y="13"/>
                      <a:pt x="26" y="20"/>
                      <a:pt x="32" y="27"/>
                    </a:cubicBezTo>
                    <a:cubicBezTo>
                      <a:pt x="39" y="34"/>
                      <a:pt x="49" y="31"/>
                      <a:pt x="56" y="25"/>
                    </a:cubicBezTo>
                    <a:cubicBezTo>
                      <a:pt x="48" y="38"/>
                      <a:pt x="39" y="44"/>
                      <a:pt x="36" y="60"/>
                    </a:cubicBezTo>
                    <a:cubicBezTo>
                      <a:pt x="29" y="41"/>
                      <a:pt x="27" y="18"/>
                      <a:pt x="6" y="1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6" name="Freeform 67">
                <a:extLst>
                  <a:ext uri="{FF2B5EF4-FFF2-40B4-BE49-F238E27FC236}">
                    <a16:creationId xmlns:a16="http://schemas.microsoft.com/office/drawing/2014/main" id="{C5250FDC-B3CE-4F0A-9624-DA46748EC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2348"/>
                <a:ext cx="122" cy="69"/>
              </a:xfrm>
              <a:custGeom>
                <a:avLst/>
                <a:gdLst>
                  <a:gd name="T0" fmla="*/ 0 w 57"/>
                  <a:gd name="T1" fmla="*/ 80 h 32"/>
                  <a:gd name="T2" fmla="*/ 41 w 57"/>
                  <a:gd name="T3" fmla="*/ 321 h 32"/>
                  <a:gd name="T4" fmla="*/ 165 w 57"/>
                  <a:gd name="T5" fmla="*/ 250 h 32"/>
                  <a:gd name="T6" fmla="*/ 325 w 57"/>
                  <a:gd name="T7" fmla="*/ 242 h 32"/>
                  <a:gd name="T8" fmla="*/ 430 w 57"/>
                  <a:gd name="T9" fmla="*/ 0 h 32"/>
                  <a:gd name="T10" fmla="*/ 88 w 57"/>
                  <a:gd name="T11" fmla="*/ 112 h 32"/>
                  <a:gd name="T12" fmla="*/ 68 w 57"/>
                  <a:gd name="T13" fmla="*/ 6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32">
                    <a:moveTo>
                      <a:pt x="0" y="8"/>
                    </a:moveTo>
                    <a:cubicBezTo>
                      <a:pt x="13" y="8"/>
                      <a:pt x="4" y="24"/>
                      <a:pt x="4" y="32"/>
                    </a:cubicBezTo>
                    <a:cubicBezTo>
                      <a:pt x="9" y="31"/>
                      <a:pt x="12" y="27"/>
                      <a:pt x="17" y="25"/>
                    </a:cubicBezTo>
                    <a:cubicBezTo>
                      <a:pt x="23" y="22"/>
                      <a:pt x="26" y="25"/>
                      <a:pt x="33" y="24"/>
                    </a:cubicBezTo>
                    <a:cubicBezTo>
                      <a:pt x="40" y="22"/>
                      <a:pt x="57" y="3"/>
                      <a:pt x="44" y="0"/>
                    </a:cubicBezTo>
                    <a:cubicBezTo>
                      <a:pt x="42" y="21"/>
                      <a:pt x="21" y="10"/>
                      <a:pt x="9" y="11"/>
                    </a:cubicBezTo>
                    <a:cubicBezTo>
                      <a:pt x="8" y="9"/>
                      <a:pt x="7" y="7"/>
                      <a:pt x="7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7" name="Freeform 68">
                <a:extLst>
                  <a:ext uri="{FF2B5EF4-FFF2-40B4-BE49-F238E27FC236}">
                    <a16:creationId xmlns:a16="http://schemas.microsoft.com/office/drawing/2014/main" id="{AF1B5247-5F08-43C9-8025-F53E61E5E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425"/>
                <a:ext cx="132" cy="75"/>
              </a:xfrm>
              <a:custGeom>
                <a:avLst/>
                <a:gdLst>
                  <a:gd name="T0" fmla="*/ 281 w 62"/>
                  <a:gd name="T1" fmla="*/ 334 h 35"/>
                  <a:gd name="T2" fmla="*/ 590 w 62"/>
                  <a:gd name="T3" fmla="*/ 334 h 35"/>
                  <a:gd name="T4" fmla="*/ 366 w 62"/>
                  <a:gd name="T5" fmla="*/ 77 h 35"/>
                  <a:gd name="T6" fmla="*/ 196 w 62"/>
                  <a:gd name="T7" fmla="*/ 137 h 35"/>
                  <a:gd name="T8" fmla="*/ 85 w 62"/>
                  <a:gd name="T9" fmla="*/ 0 h 35"/>
                  <a:gd name="T10" fmla="*/ 49 w 62"/>
                  <a:gd name="T11" fmla="*/ 197 h 35"/>
                  <a:gd name="T12" fmla="*/ 153 w 62"/>
                  <a:gd name="T13" fmla="*/ 276 h 35"/>
                  <a:gd name="T14" fmla="*/ 258 w 62"/>
                  <a:gd name="T15" fmla="*/ 334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5">
                    <a:moveTo>
                      <a:pt x="29" y="34"/>
                    </a:moveTo>
                    <a:cubicBezTo>
                      <a:pt x="24" y="22"/>
                      <a:pt x="61" y="16"/>
                      <a:pt x="61" y="34"/>
                    </a:cubicBezTo>
                    <a:cubicBezTo>
                      <a:pt x="62" y="20"/>
                      <a:pt x="52" y="5"/>
                      <a:pt x="38" y="8"/>
                    </a:cubicBezTo>
                    <a:cubicBezTo>
                      <a:pt x="33" y="9"/>
                      <a:pt x="24" y="15"/>
                      <a:pt x="20" y="14"/>
                    </a:cubicBezTo>
                    <a:cubicBezTo>
                      <a:pt x="16" y="12"/>
                      <a:pt x="14" y="3"/>
                      <a:pt x="9" y="0"/>
                    </a:cubicBezTo>
                    <a:cubicBezTo>
                      <a:pt x="3" y="4"/>
                      <a:pt x="0" y="14"/>
                      <a:pt x="5" y="20"/>
                    </a:cubicBezTo>
                    <a:cubicBezTo>
                      <a:pt x="7" y="22"/>
                      <a:pt x="13" y="26"/>
                      <a:pt x="16" y="28"/>
                    </a:cubicBezTo>
                    <a:cubicBezTo>
                      <a:pt x="20" y="31"/>
                      <a:pt x="20" y="35"/>
                      <a:pt x="27" y="3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8" name="Freeform 69">
                <a:extLst>
                  <a:ext uri="{FF2B5EF4-FFF2-40B4-BE49-F238E27FC236}">
                    <a16:creationId xmlns:a16="http://schemas.microsoft.com/office/drawing/2014/main" id="{27FAFD46-C625-4E0B-A823-EE0B206EC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477"/>
                <a:ext cx="119" cy="147"/>
              </a:xfrm>
              <a:custGeom>
                <a:avLst/>
                <a:gdLst>
                  <a:gd name="T0" fmla="*/ 49 w 56"/>
                  <a:gd name="T1" fmla="*/ 249 h 69"/>
                  <a:gd name="T2" fmla="*/ 68 w 56"/>
                  <a:gd name="T3" fmla="*/ 541 h 69"/>
                  <a:gd name="T4" fmla="*/ 357 w 56"/>
                  <a:gd name="T5" fmla="*/ 454 h 69"/>
                  <a:gd name="T6" fmla="*/ 374 w 56"/>
                  <a:gd name="T7" fmla="*/ 222 h 69"/>
                  <a:gd name="T8" fmla="*/ 221 w 56"/>
                  <a:gd name="T9" fmla="*/ 173 h 69"/>
                  <a:gd name="T10" fmla="*/ 193 w 56"/>
                  <a:gd name="T11" fmla="*/ 0 h 69"/>
                  <a:gd name="T12" fmla="*/ 153 w 56"/>
                  <a:gd name="T13" fmla="*/ 145 h 69"/>
                  <a:gd name="T14" fmla="*/ 221 w 56"/>
                  <a:gd name="T15" fmla="*/ 249 h 69"/>
                  <a:gd name="T16" fmla="*/ 240 w 56"/>
                  <a:gd name="T17" fmla="*/ 377 h 69"/>
                  <a:gd name="T18" fmla="*/ 128 w 56"/>
                  <a:gd name="T19" fmla="*/ 426 h 6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5" y="26"/>
                    </a:moveTo>
                    <a:cubicBezTo>
                      <a:pt x="16" y="32"/>
                      <a:pt x="0" y="47"/>
                      <a:pt x="7" y="56"/>
                    </a:cubicBezTo>
                    <a:cubicBezTo>
                      <a:pt x="18" y="69"/>
                      <a:pt x="28" y="54"/>
                      <a:pt x="37" y="47"/>
                    </a:cubicBezTo>
                    <a:cubicBezTo>
                      <a:pt x="47" y="39"/>
                      <a:pt x="56" y="28"/>
                      <a:pt x="39" y="23"/>
                    </a:cubicBezTo>
                    <a:cubicBezTo>
                      <a:pt x="33" y="22"/>
                      <a:pt x="26" y="23"/>
                      <a:pt x="23" y="18"/>
                    </a:cubicBezTo>
                    <a:cubicBezTo>
                      <a:pt x="20" y="14"/>
                      <a:pt x="22" y="5"/>
                      <a:pt x="20" y="0"/>
                    </a:cubicBezTo>
                    <a:cubicBezTo>
                      <a:pt x="18" y="3"/>
                      <a:pt x="16" y="12"/>
                      <a:pt x="16" y="15"/>
                    </a:cubicBezTo>
                    <a:cubicBezTo>
                      <a:pt x="17" y="22"/>
                      <a:pt x="20" y="21"/>
                      <a:pt x="23" y="26"/>
                    </a:cubicBezTo>
                    <a:cubicBezTo>
                      <a:pt x="27" y="31"/>
                      <a:pt x="31" y="32"/>
                      <a:pt x="25" y="39"/>
                    </a:cubicBezTo>
                    <a:cubicBezTo>
                      <a:pt x="22" y="43"/>
                      <a:pt x="17" y="44"/>
                      <a:pt x="13" y="4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19" name="Freeform 70">
                <a:extLst>
                  <a:ext uri="{FF2B5EF4-FFF2-40B4-BE49-F238E27FC236}">
                    <a16:creationId xmlns:a16="http://schemas.microsoft.com/office/drawing/2014/main" id="{892BBD0D-D325-4AE3-B7DE-CE25138A0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444"/>
                <a:ext cx="246" cy="137"/>
              </a:xfrm>
              <a:custGeom>
                <a:avLst/>
                <a:gdLst>
                  <a:gd name="T0" fmla="*/ 421 w 115"/>
                  <a:gd name="T1" fmla="*/ 518 h 64"/>
                  <a:gd name="T2" fmla="*/ 969 w 115"/>
                  <a:gd name="T3" fmla="*/ 482 h 64"/>
                  <a:gd name="T4" fmla="*/ 868 w 115"/>
                  <a:gd name="T5" fmla="*/ 0 h 64"/>
                  <a:gd name="T6" fmla="*/ 800 w 115"/>
                  <a:gd name="T7" fmla="*/ 325 h 64"/>
                  <a:gd name="T8" fmla="*/ 531 w 115"/>
                  <a:gd name="T9" fmla="*/ 233 h 64"/>
                  <a:gd name="T10" fmla="*/ 178 w 115"/>
                  <a:gd name="T11" fmla="*/ 353 h 64"/>
                  <a:gd name="T12" fmla="*/ 0 w 115"/>
                  <a:gd name="T13" fmla="*/ 627 h 64"/>
                  <a:gd name="T14" fmla="*/ 233 w 115"/>
                  <a:gd name="T15" fmla="*/ 462 h 64"/>
                  <a:gd name="T16" fmla="*/ 353 w 115"/>
                  <a:gd name="T17" fmla="*/ 394 h 64"/>
                  <a:gd name="T18" fmla="*/ 462 w 115"/>
                  <a:gd name="T19" fmla="*/ 450 h 6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5" h="64">
                    <a:moveTo>
                      <a:pt x="43" y="53"/>
                    </a:moveTo>
                    <a:cubicBezTo>
                      <a:pt x="48" y="29"/>
                      <a:pt x="81" y="51"/>
                      <a:pt x="99" y="49"/>
                    </a:cubicBezTo>
                    <a:cubicBezTo>
                      <a:pt x="115" y="47"/>
                      <a:pt x="94" y="9"/>
                      <a:pt x="89" y="0"/>
                    </a:cubicBezTo>
                    <a:cubicBezTo>
                      <a:pt x="92" y="11"/>
                      <a:pt x="95" y="27"/>
                      <a:pt x="82" y="33"/>
                    </a:cubicBezTo>
                    <a:cubicBezTo>
                      <a:pt x="72" y="37"/>
                      <a:pt x="65" y="24"/>
                      <a:pt x="54" y="24"/>
                    </a:cubicBezTo>
                    <a:cubicBezTo>
                      <a:pt x="42" y="23"/>
                      <a:pt x="27" y="28"/>
                      <a:pt x="18" y="36"/>
                    </a:cubicBezTo>
                    <a:cubicBezTo>
                      <a:pt x="11" y="41"/>
                      <a:pt x="2" y="56"/>
                      <a:pt x="0" y="64"/>
                    </a:cubicBezTo>
                    <a:cubicBezTo>
                      <a:pt x="6" y="56"/>
                      <a:pt x="15" y="52"/>
                      <a:pt x="24" y="47"/>
                    </a:cubicBezTo>
                    <a:cubicBezTo>
                      <a:pt x="27" y="45"/>
                      <a:pt x="33" y="39"/>
                      <a:pt x="36" y="40"/>
                    </a:cubicBezTo>
                    <a:cubicBezTo>
                      <a:pt x="42" y="40"/>
                      <a:pt x="38" y="48"/>
                      <a:pt x="47" y="4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0" name="Freeform 71">
                <a:extLst>
                  <a:ext uri="{FF2B5EF4-FFF2-40B4-BE49-F238E27FC236}">
                    <a16:creationId xmlns:a16="http://schemas.microsoft.com/office/drawing/2014/main" id="{43BC2F61-20E8-4AFB-88A6-E37FB23EE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2348"/>
                <a:ext cx="58" cy="67"/>
              </a:xfrm>
              <a:custGeom>
                <a:avLst/>
                <a:gdLst>
                  <a:gd name="T0" fmla="*/ 137 w 27"/>
                  <a:gd name="T1" fmla="*/ 0 h 31"/>
                  <a:gd name="T2" fmla="*/ 69 w 27"/>
                  <a:gd name="T3" fmla="*/ 313 h 31"/>
                  <a:gd name="T4" fmla="*/ 269 w 27"/>
                  <a:gd name="T5" fmla="*/ 303 h 31"/>
                  <a:gd name="T6" fmla="*/ 148 w 27"/>
                  <a:gd name="T7" fmla="*/ 19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1">
                    <a:moveTo>
                      <a:pt x="14" y="0"/>
                    </a:moveTo>
                    <a:cubicBezTo>
                      <a:pt x="7" y="6"/>
                      <a:pt x="0" y="23"/>
                      <a:pt x="7" y="31"/>
                    </a:cubicBezTo>
                    <a:cubicBezTo>
                      <a:pt x="10" y="17"/>
                      <a:pt x="20" y="25"/>
                      <a:pt x="27" y="30"/>
                    </a:cubicBezTo>
                    <a:cubicBezTo>
                      <a:pt x="27" y="21"/>
                      <a:pt x="17" y="11"/>
                      <a:pt x="15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1" name="Freeform 72">
                <a:extLst>
                  <a:ext uri="{FF2B5EF4-FFF2-40B4-BE49-F238E27FC236}">
                    <a16:creationId xmlns:a16="http://schemas.microsoft.com/office/drawing/2014/main" id="{192DD9E2-4D64-449F-9181-0E7B3ACEA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" y="2196"/>
                <a:ext cx="134" cy="163"/>
              </a:xfrm>
              <a:custGeom>
                <a:avLst/>
                <a:gdLst>
                  <a:gd name="T0" fmla="*/ 145 w 63"/>
                  <a:gd name="T1" fmla="*/ 180 h 76"/>
                  <a:gd name="T2" fmla="*/ 366 w 63"/>
                  <a:gd name="T3" fmla="*/ 157 h 76"/>
                  <a:gd name="T4" fmla="*/ 510 w 63"/>
                  <a:gd name="T5" fmla="*/ 257 h 76"/>
                  <a:gd name="T6" fmla="*/ 579 w 63"/>
                  <a:gd name="T7" fmla="*/ 483 h 76"/>
                  <a:gd name="T8" fmla="*/ 479 w 63"/>
                  <a:gd name="T9" fmla="*/ 611 h 76"/>
                  <a:gd name="T10" fmla="*/ 434 w 63"/>
                  <a:gd name="T11" fmla="*/ 751 h 76"/>
                  <a:gd name="T12" fmla="*/ 317 w 63"/>
                  <a:gd name="T13" fmla="*/ 326 h 76"/>
                  <a:gd name="T14" fmla="*/ 194 w 63"/>
                  <a:gd name="T15" fmla="*/ 317 h 76"/>
                  <a:gd name="T16" fmla="*/ 128 w 63"/>
                  <a:gd name="T17" fmla="*/ 217 h 76"/>
                  <a:gd name="T18" fmla="*/ 60 w 63"/>
                  <a:gd name="T19" fmla="*/ 0 h 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76">
                    <a:moveTo>
                      <a:pt x="15" y="18"/>
                    </a:moveTo>
                    <a:cubicBezTo>
                      <a:pt x="26" y="25"/>
                      <a:pt x="28" y="19"/>
                      <a:pt x="38" y="16"/>
                    </a:cubicBezTo>
                    <a:cubicBezTo>
                      <a:pt x="46" y="12"/>
                      <a:pt x="48" y="18"/>
                      <a:pt x="53" y="26"/>
                    </a:cubicBezTo>
                    <a:cubicBezTo>
                      <a:pt x="58" y="33"/>
                      <a:pt x="63" y="41"/>
                      <a:pt x="60" y="49"/>
                    </a:cubicBezTo>
                    <a:cubicBezTo>
                      <a:pt x="58" y="54"/>
                      <a:pt x="52" y="57"/>
                      <a:pt x="50" y="62"/>
                    </a:cubicBezTo>
                    <a:cubicBezTo>
                      <a:pt x="48" y="66"/>
                      <a:pt x="47" y="72"/>
                      <a:pt x="45" y="76"/>
                    </a:cubicBezTo>
                    <a:cubicBezTo>
                      <a:pt x="46" y="59"/>
                      <a:pt x="52" y="36"/>
                      <a:pt x="33" y="33"/>
                    </a:cubicBezTo>
                    <a:cubicBezTo>
                      <a:pt x="28" y="32"/>
                      <a:pt x="23" y="34"/>
                      <a:pt x="20" y="32"/>
                    </a:cubicBezTo>
                    <a:cubicBezTo>
                      <a:pt x="14" y="29"/>
                      <a:pt x="17" y="27"/>
                      <a:pt x="13" y="22"/>
                    </a:cubicBezTo>
                    <a:cubicBezTo>
                      <a:pt x="9" y="16"/>
                      <a:pt x="0" y="8"/>
                      <a:pt x="6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2" name="Freeform 73">
                <a:extLst>
                  <a:ext uri="{FF2B5EF4-FFF2-40B4-BE49-F238E27FC236}">
                    <a16:creationId xmlns:a16="http://schemas.microsoft.com/office/drawing/2014/main" id="{BE6EEA82-49C4-4C8F-BFF8-06DA3143F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1993"/>
                <a:ext cx="90" cy="77"/>
              </a:xfrm>
              <a:custGeom>
                <a:avLst/>
                <a:gdLst>
                  <a:gd name="T0" fmla="*/ 0 w 42"/>
                  <a:gd name="T1" fmla="*/ 293 h 36"/>
                  <a:gd name="T2" fmla="*/ 334 w 42"/>
                  <a:gd name="T3" fmla="*/ 28 h 36"/>
                  <a:gd name="T4" fmla="*/ 362 w 42"/>
                  <a:gd name="T5" fmla="*/ 353 h 36"/>
                  <a:gd name="T6" fmla="*/ 9 w 42"/>
                  <a:gd name="T7" fmla="*/ 31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36">
                    <a:moveTo>
                      <a:pt x="0" y="30"/>
                    </a:moveTo>
                    <a:cubicBezTo>
                      <a:pt x="4" y="21"/>
                      <a:pt x="23" y="0"/>
                      <a:pt x="34" y="3"/>
                    </a:cubicBezTo>
                    <a:cubicBezTo>
                      <a:pt x="40" y="15"/>
                      <a:pt x="42" y="24"/>
                      <a:pt x="37" y="36"/>
                    </a:cubicBezTo>
                    <a:cubicBezTo>
                      <a:pt x="37" y="10"/>
                      <a:pt x="13" y="22"/>
                      <a:pt x="1" y="3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3" name="Freeform 74">
                <a:extLst>
                  <a:ext uri="{FF2B5EF4-FFF2-40B4-BE49-F238E27FC236}">
                    <a16:creationId xmlns:a16="http://schemas.microsoft.com/office/drawing/2014/main" id="{0379F079-A034-47D5-B051-409DE806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2355"/>
                <a:ext cx="81" cy="136"/>
              </a:xfrm>
              <a:custGeom>
                <a:avLst/>
                <a:gdLst>
                  <a:gd name="T0" fmla="*/ 301 w 38"/>
                  <a:gd name="T1" fmla="*/ 68 h 64"/>
                  <a:gd name="T2" fmla="*/ 145 w 38"/>
                  <a:gd name="T3" fmla="*/ 385 h 64"/>
                  <a:gd name="T4" fmla="*/ 318 w 38"/>
                  <a:gd name="T5" fmla="*/ 96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64">
                    <a:moveTo>
                      <a:pt x="31" y="7"/>
                    </a:moveTo>
                    <a:cubicBezTo>
                      <a:pt x="7" y="0"/>
                      <a:pt x="0" y="25"/>
                      <a:pt x="15" y="40"/>
                    </a:cubicBezTo>
                    <a:cubicBezTo>
                      <a:pt x="38" y="64"/>
                      <a:pt x="26" y="22"/>
                      <a:pt x="33" y="1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4" name="Freeform 75">
                <a:extLst>
                  <a:ext uri="{FF2B5EF4-FFF2-40B4-BE49-F238E27FC236}">
                    <a16:creationId xmlns:a16="http://schemas.microsoft.com/office/drawing/2014/main" id="{351B0E07-D8AF-4538-A119-CA0EC60E7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235"/>
                <a:ext cx="210" cy="237"/>
              </a:xfrm>
              <a:custGeom>
                <a:avLst/>
                <a:gdLst>
                  <a:gd name="T0" fmla="*/ 551 w 98"/>
                  <a:gd name="T1" fmla="*/ 615 h 111"/>
                  <a:gd name="T2" fmla="*/ 206 w 98"/>
                  <a:gd name="T3" fmla="*/ 1021 h 111"/>
                  <a:gd name="T4" fmla="*/ 602 w 98"/>
                  <a:gd name="T5" fmla="*/ 730 h 111"/>
                  <a:gd name="T6" fmla="*/ 808 w 98"/>
                  <a:gd name="T7" fmla="*/ 583 h 111"/>
                  <a:gd name="T8" fmla="*/ 964 w 98"/>
                  <a:gd name="T9" fmla="*/ 465 h 111"/>
                  <a:gd name="T10" fmla="*/ 688 w 98"/>
                  <a:gd name="T11" fmla="*/ 497 h 111"/>
                  <a:gd name="T12" fmla="*/ 799 w 98"/>
                  <a:gd name="T13" fmla="*/ 164 h 111"/>
                  <a:gd name="T14" fmla="*/ 189 w 98"/>
                  <a:gd name="T15" fmla="*/ 478 h 111"/>
                  <a:gd name="T16" fmla="*/ 60 w 98"/>
                  <a:gd name="T17" fmla="*/ 555 h 111"/>
                  <a:gd name="T18" fmla="*/ 137 w 98"/>
                  <a:gd name="T19" fmla="*/ 702 h 111"/>
                  <a:gd name="T20" fmla="*/ 0 w 98"/>
                  <a:gd name="T21" fmla="*/ 1080 h 111"/>
                  <a:gd name="T22" fmla="*/ 216 w 98"/>
                  <a:gd name="T23" fmla="*/ 702 h 111"/>
                  <a:gd name="T24" fmla="*/ 523 w 98"/>
                  <a:gd name="T25" fmla="*/ 615 h 1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8" h="111">
                    <a:moveTo>
                      <a:pt x="56" y="63"/>
                    </a:moveTo>
                    <a:cubicBezTo>
                      <a:pt x="30" y="63"/>
                      <a:pt x="33" y="90"/>
                      <a:pt x="21" y="105"/>
                    </a:cubicBezTo>
                    <a:cubicBezTo>
                      <a:pt x="36" y="101"/>
                      <a:pt x="51" y="87"/>
                      <a:pt x="61" y="75"/>
                    </a:cubicBezTo>
                    <a:cubicBezTo>
                      <a:pt x="67" y="68"/>
                      <a:pt x="72" y="63"/>
                      <a:pt x="82" y="60"/>
                    </a:cubicBezTo>
                    <a:cubicBezTo>
                      <a:pt x="89" y="57"/>
                      <a:pt x="95" y="57"/>
                      <a:pt x="98" y="48"/>
                    </a:cubicBezTo>
                    <a:cubicBezTo>
                      <a:pt x="90" y="54"/>
                      <a:pt x="73" y="60"/>
                      <a:pt x="70" y="51"/>
                    </a:cubicBezTo>
                    <a:cubicBezTo>
                      <a:pt x="64" y="37"/>
                      <a:pt x="81" y="28"/>
                      <a:pt x="81" y="17"/>
                    </a:cubicBezTo>
                    <a:cubicBezTo>
                      <a:pt x="60" y="0"/>
                      <a:pt x="33" y="37"/>
                      <a:pt x="19" y="49"/>
                    </a:cubicBezTo>
                    <a:cubicBezTo>
                      <a:pt x="16" y="51"/>
                      <a:pt x="8" y="53"/>
                      <a:pt x="6" y="57"/>
                    </a:cubicBezTo>
                    <a:cubicBezTo>
                      <a:pt x="2" y="65"/>
                      <a:pt x="12" y="65"/>
                      <a:pt x="14" y="72"/>
                    </a:cubicBezTo>
                    <a:cubicBezTo>
                      <a:pt x="16" y="82"/>
                      <a:pt x="4" y="102"/>
                      <a:pt x="0" y="111"/>
                    </a:cubicBezTo>
                    <a:cubicBezTo>
                      <a:pt x="12" y="101"/>
                      <a:pt x="14" y="85"/>
                      <a:pt x="22" y="72"/>
                    </a:cubicBezTo>
                    <a:cubicBezTo>
                      <a:pt x="26" y="66"/>
                      <a:pt x="50" y="47"/>
                      <a:pt x="53" y="6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5" name="Freeform 76">
                <a:extLst>
                  <a:ext uri="{FF2B5EF4-FFF2-40B4-BE49-F238E27FC236}">
                    <a16:creationId xmlns:a16="http://schemas.microsoft.com/office/drawing/2014/main" id="{D1A99E82-30E8-45E3-B878-461CF3FDE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2402"/>
                <a:ext cx="168" cy="151"/>
              </a:xfrm>
              <a:custGeom>
                <a:avLst/>
                <a:gdLst>
                  <a:gd name="T0" fmla="*/ 298 w 79"/>
                  <a:gd name="T1" fmla="*/ 272 h 71"/>
                  <a:gd name="T2" fmla="*/ 0 w 79"/>
                  <a:gd name="T3" fmla="*/ 683 h 71"/>
                  <a:gd name="T4" fmla="*/ 478 w 79"/>
                  <a:gd name="T5" fmla="*/ 598 h 71"/>
                  <a:gd name="T6" fmla="*/ 281 w 79"/>
                  <a:gd name="T7" fmla="*/ 547 h 71"/>
                  <a:gd name="T8" fmla="*/ 402 w 79"/>
                  <a:gd name="T9" fmla="*/ 366 h 71"/>
                  <a:gd name="T10" fmla="*/ 734 w 79"/>
                  <a:gd name="T11" fmla="*/ 0 h 71"/>
                  <a:gd name="T12" fmla="*/ 547 w 79"/>
                  <a:gd name="T13" fmla="*/ 181 h 71"/>
                  <a:gd name="T14" fmla="*/ 257 w 79"/>
                  <a:gd name="T15" fmla="*/ 298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71">
                    <a:moveTo>
                      <a:pt x="31" y="28"/>
                    </a:moveTo>
                    <a:cubicBezTo>
                      <a:pt x="25" y="42"/>
                      <a:pt x="0" y="55"/>
                      <a:pt x="0" y="71"/>
                    </a:cubicBezTo>
                    <a:cubicBezTo>
                      <a:pt x="14" y="62"/>
                      <a:pt x="36" y="70"/>
                      <a:pt x="50" y="62"/>
                    </a:cubicBezTo>
                    <a:cubicBezTo>
                      <a:pt x="46" y="62"/>
                      <a:pt x="31" y="60"/>
                      <a:pt x="29" y="57"/>
                    </a:cubicBezTo>
                    <a:cubicBezTo>
                      <a:pt x="22" y="48"/>
                      <a:pt x="36" y="41"/>
                      <a:pt x="42" y="38"/>
                    </a:cubicBezTo>
                    <a:cubicBezTo>
                      <a:pt x="55" y="31"/>
                      <a:pt x="79" y="19"/>
                      <a:pt x="76" y="0"/>
                    </a:cubicBezTo>
                    <a:cubicBezTo>
                      <a:pt x="69" y="1"/>
                      <a:pt x="63" y="14"/>
                      <a:pt x="57" y="19"/>
                    </a:cubicBezTo>
                    <a:cubicBezTo>
                      <a:pt x="47" y="26"/>
                      <a:pt x="37" y="27"/>
                      <a:pt x="27" y="3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6" name="Freeform 77">
                <a:extLst>
                  <a:ext uri="{FF2B5EF4-FFF2-40B4-BE49-F238E27FC236}">
                    <a16:creationId xmlns:a16="http://schemas.microsoft.com/office/drawing/2014/main" id="{D71E8846-FB7D-4E75-9D05-6E52D1D03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425"/>
                <a:ext cx="213" cy="314"/>
              </a:xfrm>
              <a:custGeom>
                <a:avLst/>
                <a:gdLst>
                  <a:gd name="T0" fmla="*/ 181 w 100"/>
                  <a:gd name="T1" fmla="*/ 944 h 147"/>
                  <a:gd name="T2" fmla="*/ 213 w 100"/>
                  <a:gd name="T3" fmla="*/ 1337 h 147"/>
                  <a:gd name="T4" fmla="*/ 539 w 100"/>
                  <a:gd name="T5" fmla="*/ 1314 h 147"/>
                  <a:gd name="T6" fmla="*/ 718 w 100"/>
                  <a:gd name="T7" fmla="*/ 1021 h 147"/>
                  <a:gd name="T8" fmla="*/ 735 w 100"/>
                  <a:gd name="T9" fmla="*/ 615 h 147"/>
                  <a:gd name="T10" fmla="*/ 703 w 100"/>
                  <a:gd name="T11" fmla="*/ 421 h 147"/>
                  <a:gd name="T12" fmla="*/ 794 w 100"/>
                  <a:gd name="T13" fmla="*/ 273 h 147"/>
                  <a:gd name="T14" fmla="*/ 948 w 100"/>
                  <a:gd name="T15" fmla="*/ 188 h 147"/>
                  <a:gd name="T16" fmla="*/ 888 w 100"/>
                  <a:gd name="T17" fmla="*/ 0 h 147"/>
                  <a:gd name="T18" fmla="*/ 571 w 100"/>
                  <a:gd name="T19" fmla="*/ 301 h 147"/>
                  <a:gd name="T20" fmla="*/ 581 w 100"/>
                  <a:gd name="T21" fmla="*/ 731 h 147"/>
                  <a:gd name="T22" fmla="*/ 405 w 100"/>
                  <a:gd name="T23" fmla="*/ 1021 h 147"/>
                  <a:gd name="T24" fmla="*/ 104 w 100"/>
                  <a:gd name="T25" fmla="*/ 662 h 147"/>
                  <a:gd name="T26" fmla="*/ 19 w 100"/>
                  <a:gd name="T27" fmla="*/ 643 h 147"/>
                  <a:gd name="T28" fmla="*/ 164 w 100"/>
                  <a:gd name="T29" fmla="*/ 780 h 147"/>
                  <a:gd name="T30" fmla="*/ 264 w 100"/>
                  <a:gd name="T31" fmla="*/ 1012 h 14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0" h="147">
                    <a:moveTo>
                      <a:pt x="19" y="97"/>
                    </a:moveTo>
                    <a:cubicBezTo>
                      <a:pt x="28" y="107"/>
                      <a:pt x="24" y="125"/>
                      <a:pt x="22" y="137"/>
                    </a:cubicBezTo>
                    <a:cubicBezTo>
                      <a:pt x="29" y="147"/>
                      <a:pt x="48" y="143"/>
                      <a:pt x="56" y="135"/>
                    </a:cubicBezTo>
                    <a:cubicBezTo>
                      <a:pt x="64" y="127"/>
                      <a:pt x="70" y="116"/>
                      <a:pt x="74" y="105"/>
                    </a:cubicBezTo>
                    <a:cubicBezTo>
                      <a:pt x="59" y="103"/>
                      <a:pt x="73" y="71"/>
                      <a:pt x="76" y="63"/>
                    </a:cubicBezTo>
                    <a:cubicBezTo>
                      <a:pt x="72" y="58"/>
                      <a:pt x="72" y="50"/>
                      <a:pt x="73" y="43"/>
                    </a:cubicBezTo>
                    <a:cubicBezTo>
                      <a:pt x="74" y="34"/>
                      <a:pt x="74" y="31"/>
                      <a:pt x="82" y="28"/>
                    </a:cubicBezTo>
                    <a:cubicBezTo>
                      <a:pt x="88" y="25"/>
                      <a:pt x="95" y="28"/>
                      <a:pt x="98" y="19"/>
                    </a:cubicBezTo>
                    <a:cubicBezTo>
                      <a:pt x="100" y="12"/>
                      <a:pt x="94" y="4"/>
                      <a:pt x="92" y="0"/>
                    </a:cubicBezTo>
                    <a:cubicBezTo>
                      <a:pt x="92" y="24"/>
                      <a:pt x="72" y="17"/>
                      <a:pt x="59" y="31"/>
                    </a:cubicBezTo>
                    <a:cubicBezTo>
                      <a:pt x="51" y="39"/>
                      <a:pt x="59" y="63"/>
                      <a:pt x="60" y="75"/>
                    </a:cubicBezTo>
                    <a:cubicBezTo>
                      <a:pt x="60" y="86"/>
                      <a:pt x="60" y="123"/>
                      <a:pt x="42" y="105"/>
                    </a:cubicBezTo>
                    <a:cubicBezTo>
                      <a:pt x="29" y="91"/>
                      <a:pt x="33" y="74"/>
                      <a:pt x="11" y="68"/>
                    </a:cubicBezTo>
                    <a:cubicBezTo>
                      <a:pt x="7" y="67"/>
                      <a:pt x="5" y="66"/>
                      <a:pt x="2" y="66"/>
                    </a:cubicBezTo>
                    <a:cubicBezTo>
                      <a:pt x="0" y="75"/>
                      <a:pt x="12" y="75"/>
                      <a:pt x="17" y="80"/>
                    </a:cubicBezTo>
                    <a:cubicBezTo>
                      <a:pt x="23" y="87"/>
                      <a:pt x="21" y="99"/>
                      <a:pt x="27" y="10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7" name="Freeform 78">
                <a:extLst>
                  <a:ext uri="{FF2B5EF4-FFF2-40B4-BE49-F238E27FC236}">
                    <a16:creationId xmlns:a16="http://schemas.microsoft.com/office/drawing/2014/main" id="{7A62B9E0-570F-458E-B2EA-03FA53316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365"/>
                <a:ext cx="101" cy="139"/>
              </a:xfrm>
              <a:custGeom>
                <a:avLst/>
                <a:gdLst>
                  <a:gd name="T0" fmla="*/ 0 w 47"/>
                  <a:gd name="T1" fmla="*/ 120 h 65"/>
                  <a:gd name="T2" fmla="*/ 28 w 47"/>
                  <a:gd name="T3" fmla="*/ 334 h 65"/>
                  <a:gd name="T4" fmla="*/ 217 w 47"/>
                  <a:gd name="T5" fmla="*/ 325 h 65"/>
                  <a:gd name="T6" fmla="*/ 217 w 47"/>
                  <a:gd name="T7" fmla="*/ 635 h 65"/>
                  <a:gd name="T8" fmla="*/ 277 w 47"/>
                  <a:gd name="T9" fmla="*/ 379 h 65"/>
                  <a:gd name="T10" fmla="*/ 415 w 47"/>
                  <a:gd name="T11" fmla="*/ 165 h 65"/>
                  <a:gd name="T12" fmla="*/ 318 w 47"/>
                  <a:gd name="T13" fmla="*/ 41 h 65"/>
                  <a:gd name="T14" fmla="*/ 52 w 47"/>
                  <a:gd name="T15" fmla="*/ 128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65">
                    <a:moveTo>
                      <a:pt x="0" y="12"/>
                    </a:moveTo>
                    <a:cubicBezTo>
                      <a:pt x="0" y="20"/>
                      <a:pt x="0" y="27"/>
                      <a:pt x="3" y="34"/>
                    </a:cubicBezTo>
                    <a:cubicBezTo>
                      <a:pt x="6" y="22"/>
                      <a:pt x="24" y="14"/>
                      <a:pt x="22" y="33"/>
                    </a:cubicBezTo>
                    <a:cubicBezTo>
                      <a:pt x="20" y="46"/>
                      <a:pt x="17" y="52"/>
                      <a:pt x="22" y="65"/>
                    </a:cubicBezTo>
                    <a:cubicBezTo>
                      <a:pt x="22" y="57"/>
                      <a:pt x="24" y="46"/>
                      <a:pt x="28" y="39"/>
                    </a:cubicBezTo>
                    <a:cubicBezTo>
                      <a:pt x="32" y="31"/>
                      <a:pt x="39" y="25"/>
                      <a:pt x="42" y="17"/>
                    </a:cubicBezTo>
                    <a:cubicBezTo>
                      <a:pt x="47" y="5"/>
                      <a:pt x="44" y="0"/>
                      <a:pt x="32" y="4"/>
                    </a:cubicBezTo>
                    <a:cubicBezTo>
                      <a:pt x="23" y="6"/>
                      <a:pt x="14" y="10"/>
                      <a:pt x="5" y="1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8" name="Freeform 79">
                <a:extLst>
                  <a:ext uri="{FF2B5EF4-FFF2-40B4-BE49-F238E27FC236}">
                    <a16:creationId xmlns:a16="http://schemas.microsoft.com/office/drawing/2014/main" id="{975400F4-0F34-40EA-9FD3-7A093A459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318"/>
                <a:ext cx="124" cy="56"/>
              </a:xfrm>
              <a:custGeom>
                <a:avLst/>
                <a:gdLst>
                  <a:gd name="T0" fmla="*/ 96 w 58"/>
                  <a:gd name="T1" fmla="*/ 19 h 26"/>
                  <a:gd name="T2" fmla="*/ 9 w 58"/>
                  <a:gd name="T3" fmla="*/ 241 h 26"/>
                  <a:gd name="T4" fmla="*/ 265 w 58"/>
                  <a:gd name="T5" fmla="*/ 140 h 26"/>
                  <a:gd name="T6" fmla="*/ 567 w 58"/>
                  <a:gd name="T7" fmla="*/ 172 h 26"/>
                  <a:gd name="T8" fmla="*/ 325 w 58"/>
                  <a:gd name="T9" fmla="*/ 101 h 26"/>
                  <a:gd name="T10" fmla="*/ 109 w 58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26">
                    <a:moveTo>
                      <a:pt x="10" y="2"/>
                    </a:moveTo>
                    <a:cubicBezTo>
                      <a:pt x="5" y="7"/>
                      <a:pt x="0" y="16"/>
                      <a:pt x="1" y="24"/>
                    </a:cubicBezTo>
                    <a:cubicBezTo>
                      <a:pt x="10" y="26"/>
                      <a:pt x="18" y="16"/>
                      <a:pt x="27" y="14"/>
                    </a:cubicBezTo>
                    <a:cubicBezTo>
                      <a:pt x="38" y="11"/>
                      <a:pt x="47" y="17"/>
                      <a:pt x="58" y="17"/>
                    </a:cubicBezTo>
                    <a:cubicBezTo>
                      <a:pt x="55" y="12"/>
                      <a:pt x="39" y="11"/>
                      <a:pt x="33" y="10"/>
                    </a:cubicBezTo>
                    <a:cubicBezTo>
                      <a:pt x="23" y="8"/>
                      <a:pt x="15" y="10"/>
                      <a:pt x="1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29" name="Freeform 80">
                <a:extLst>
                  <a:ext uri="{FF2B5EF4-FFF2-40B4-BE49-F238E27FC236}">
                    <a16:creationId xmlns:a16="http://schemas.microsoft.com/office/drawing/2014/main" id="{058183DD-82BE-47D4-B79C-E60C9DBD8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500"/>
                <a:ext cx="96" cy="130"/>
              </a:xfrm>
              <a:custGeom>
                <a:avLst/>
                <a:gdLst>
                  <a:gd name="T0" fmla="*/ 361 w 45"/>
                  <a:gd name="T1" fmla="*/ 68 h 61"/>
                  <a:gd name="T2" fmla="*/ 282 w 45"/>
                  <a:gd name="T3" fmla="*/ 222 h 61"/>
                  <a:gd name="T4" fmla="*/ 273 w 45"/>
                  <a:gd name="T5" fmla="*/ 426 h 61"/>
                  <a:gd name="T6" fmla="*/ 0 w 45"/>
                  <a:gd name="T7" fmla="*/ 486 h 61"/>
                  <a:gd name="T8" fmla="*/ 213 w 45"/>
                  <a:gd name="T9" fmla="*/ 213 h 61"/>
                  <a:gd name="T10" fmla="*/ 437 w 45"/>
                  <a:gd name="T11" fmla="*/ 0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1">
                    <a:moveTo>
                      <a:pt x="37" y="7"/>
                    </a:moveTo>
                    <a:cubicBezTo>
                      <a:pt x="33" y="13"/>
                      <a:pt x="30" y="16"/>
                      <a:pt x="29" y="23"/>
                    </a:cubicBezTo>
                    <a:cubicBezTo>
                      <a:pt x="28" y="29"/>
                      <a:pt x="30" y="38"/>
                      <a:pt x="28" y="44"/>
                    </a:cubicBezTo>
                    <a:cubicBezTo>
                      <a:pt x="24" y="61"/>
                      <a:pt x="10" y="41"/>
                      <a:pt x="0" y="50"/>
                    </a:cubicBezTo>
                    <a:cubicBezTo>
                      <a:pt x="7" y="40"/>
                      <a:pt x="15" y="32"/>
                      <a:pt x="22" y="22"/>
                    </a:cubicBezTo>
                    <a:cubicBezTo>
                      <a:pt x="28" y="14"/>
                      <a:pt x="32" y="0"/>
                      <a:pt x="4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0" name="Freeform 81">
                <a:extLst>
                  <a:ext uri="{FF2B5EF4-FFF2-40B4-BE49-F238E27FC236}">
                    <a16:creationId xmlns:a16="http://schemas.microsoft.com/office/drawing/2014/main" id="{FEABCB6F-AA48-4082-BA48-135CE5554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506"/>
                <a:ext cx="146" cy="319"/>
              </a:xfrm>
              <a:custGeom>
                <a:avLst/>
                <a:gdLst>
                  <a:gd name="T0" fmla="*/ 406 w 68"/>
                  <a:gd name="T1" fmla="*/ 610 h 149"/>
                  <a:gd name="T2" fmla="*/ 326 w 68"/>
                  <a:gd name="T3" fmla="*/ 807 h 149"/>
                  <a:gd name="T4" fmla="*/ 326 w 68"/>
                  <a:gd name="T5" fmla="*/ 1021 h 149"/>
                  <a:gd name="T6" fmla="*/ 225 w 68"/>
                  <a:gd name="T7" fmla="*/ 1214 h 149"/>
                  <a:gd name="T8" fmla="*/ 286 w 68"/>
                  <a:gd name="T9" fmla="*/ 1462 h 149"/>
                  <a:gd name="T10" fmla="*/ 208 w 68"/>
                  <a:gd name="T11" fmla="*/ 1137 h 149"/>
                  <a:gd name="T12" fmla="*/ 0 w 68"/>
                  <a:gd name="T13" fmla="*/ 972 h 149"/>
                  <a:gd name="T14" fmla="*/ 189 w 68"/>
                  <a:gd name="T15" fmla="*/ 844 h 149"/>
                  <a:gd name="T16" fmla="*/ 189 w 68"/>
                  <a:gd name="T17" fmla="*/ 567 h 149"/>
                  <a:gd name="T18" fmla="*/ 434 w 68"/>
                  <a:gd name="T19" fmla="*/ 362 h 149"/>
                  <a:gd name="T20" fmla="*/ 663 w 68"/>
                  <a:gd name="T21" fmla="*/ 0 h 149"/>
                  <a:gd name="T22" fmla="*/ 575 w 68"/>
                  <a:gd name="T23" fmla="*/ 430 h 1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149">
                    <a:moveTo>
                      <a:pt x="41" y="62"/>
                    </a:moveTo>
                    <a:cubicBezTo>
                      <a:pt x="36" y="69"/>
                      <a:pt x="32" y="74"/>
                      <a:pt x="33" y="82"/>
                    </a:cubicBezTo>
                    <a:cubicBezTo>
                      <a:pt x="34" y="91"/>
                      <a:pt x="38" y="95"/>
                      <a:pt x="33" y="104"/>
                    </a:cubicBezTo>
                    <a:cubicBezTo>
                      <a:pt x="30" y="110"/>
                      <a:pt x="23" y="116"/>
                      <a:pt x="23" y="124"/>
                    </a:cubicBezTo>
                    <a:cubicBezTo>
                      <a:pt x="24" y="132"/>
                      <a:pt x="29" y="140"/>
                      <a:pt x="29" y="149"/>
                    </a:cubicBezTo>
                    <a:cubicBezTo>
                      <a:pt x="17" y="141"/>
                      <a:pt x="24" y="127"/>
                      <a:pt x="21" y="116"/>
                    </a:cubicBezTo>
                    <a:cubicBezTo>
                      <a:pt x="18" y="107"/>
                      <a:pt x="6" y="108"/>
                      <a:pt x="0" y="99"/>
                    </a:cubicBezTo>
                    <a:cubicBezTo>
                      <a:pt x="7" y="94"/>
                      <a:pt x="17" y="97"/>
                      <a:pt x="19" y="86"/>
                    </a:cubicBezTo>
                    <a:cubicBezTo>
                      <a:pt x="21" y="74"/>
                      <a:pt x="8" y="68"/>
                      <a:pt x="19" y="58"/>
                    </a:cubicBezTo>
                    <a:cubicBezTo>
                      <a:pt x="26" y="50"/>
                      <a:pt x="36" y="47"/>
                      <a:pt x="44" y="37"/>
                    </a:cubicBezTo>
                    <a:cubicBezTo>
                      <a:pt x="51" y="28"/>
                      <a:pt x="68" y="12"/>
                      <a:pt x="67" y="0"/>
                    </a:cubicBezTo>
                    <a:cubicBezTo>
                      <a:pt x="58" y="44"/>
                      <a:pt x="58" y="44"/>
                      <a:pt x="58" y="4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1" name="Freeform 82">
                <a:extLst>
                  <a:ext uri="{FF2B5EF4-FFF2-40B4-BE49-F238E27FC236}">
                    <a16:creationId xmlns:a16="http://schemas.microsoft.com/office/drawing/2014/main" id="{C189ED60-7055-47BD-B03F-9679D91FE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639"/>
                <a:ext cx="81" cy="111"/>
              </a:xfrm>
              <a:custGeom>
                <a:avLst/>
                <a:gdLst>
                  <a:gd name="T0" fmla="*/ 0 w 38"/>
                  <a:gd name="T1" fmla="*/ 378 h 52"/>
                  <a:gd name="T2" fmla="*/ 264 w 38"/>
                  <a:gd name="T3" fmla="*/ 465 h 52"/>
                  <a:gd name="T4" fmla="*/ 369 w 38"/>
                  <a:gd name="T5" fmla="*/ 19 h 52"/>
                  <a:gd name="T6" fmla="*/ 136 w 38"/>
                  <a:gd name="T7" fmla="*/ 128 h 52"/>
                  <a:gd name="T8" fmla="*/ 96 w 38"/>
                  <a:gd name="T9" fmla="*/ 273 h 52"/>
                  <a:gd name="T10" fmla="*/ 0 w 38"/>
                  <a:gd name="T11" fmla="*/ 361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52">
                    <a:moveTo>
                      <a:pt x="0" y="39"/>
                    </a:moveTo>
                    <a:cubicBezTo>
                      <a:pt x="3" y="44"/>
                      <a:pt x="22" y="52"/>
                      <a:pt x="27" y="48"/>
                    </a:cubicBezTo>
                    <a:cubicBezTo>
                      <a:pt x="10" y="38"/>
                      <a:pt x="24" y="6"/>
                      <a:pt x="38" y="2"/>
                    </a:cubicBezTo>
                    <a:cubicBezTo>
                      <a:pt x="31" y="0"/>
                      <a:pt x="18" y="5"/>
                      <a:pt x="14" y="13"/>
                    </a:cubicBezTo>
                    <a:cubicBezTo>
                      <a:pt x="11" y="17"/>
                      <a:pt x="12" y="23"/>
                      <a:pt x="10" y="28"/>
                    </a:cubicBezTo>
                    <a:cubicBezTo>
                      <a:pt x="7" y="32"/>
                      <a:pt x="3" y="34"/>
                      <a:pt x="0" y="3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2" name="Freeform 83">
                <a:extLst>
                  <a:ext uri="{FF2B5EF4-FFF2-40B4-BE49-F238E27FC236}">
                    <a16:creationId xmlns:a16="http://schemas.microsoft.com/office/drawing/2014/main" id="{BC7D1157-C289-4A24-A324-1D71CD899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729"/>
                <a:ext cx="83" cy="156"/>
              </a:xfrm>
              <a:custGeom>
                <a:avLst/>
                <a:gdLst>
                  <a:gd name="T0" fmla="*/ 377 w 39"/>
                  <a:gd name="T1" fmla="*/ 0 h 73"/>
                  <a:gd name="T2" fmla="*/ 309 w 39"/>
                  <a:gd name="T3" fmla="*/ 389 h 73"/>
                  <a:gd name="T4" fmla="*/ 240 w 39"/>
                  <a:gd name="T5" fmla="*/ 558 h 73"/>
                  <a:gd name="T6" fmla="*/ 181 w 39"/>
                  <a:gd name="T7" fmla="*/ 695 h 73"/>
                  <a:gd name="T8" fmla="*/ 49 w 39"/>
                  <a:gd name="T9" fmla="*/ 438 h 73"/>
                  <a:gd name="T10" fmla="*/ 232 w 39"/>
                  <a:gd name="T11" fmla="*/ 293 h 73"/>
                  <a:gd name="T12" fmla="*/ 377 w 39"/>
                  <a:gd name="T13" fmla="*/ 19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73">
                    <a:moveTo>
                      <a:pt x="39" y="0"/>
                    </a:moveTo>
                    <a:cubicBezTo>
                      <a:pt x="39" y="13"/>
                      <a:pt x="38" y="28"/>
                      <a:pt x="32" y="40"/>
                    </a:cubicBezTo>
                    <a:cubicBezTo>
                      <a:pt x="28" y="46"/>
                      <a:pt x="25" y="48"/>
                      <a:pt x="25" y="57"/>
                    </a:cubicBezTo>
                    <a:cubicBezTo>
                      <a:pt x="24" y="63"/>
                      <a:pt x="28" y="73"/>
                      <a:pt x="19" y="71"/>
                    </a:cubicBezTo>
                    <a:cubicBezTo>
                      <a:pt x="16" y="62"/>
                      <a:pt x="0" y="53"/>
                      <a:pt x="5" y="45"/>
                    </a:cubicBezTo>
                    <a:cubicBezTo>
                      <a:pt x="17" y="48"/>
                      <a:pt x="20" y="41"/>
                      <a:pt x="24" y="30"/>
                    </a:cubicBezTo>
                    <a:cubicBezTo>
                      <a:pt x="28" y="19"/>
                      <a:pt x="32" y="11"/>
                      <a:pt x="39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3" name="Freeform 84">
                <a:extLst>
                  <a:ext uri="{FF2B5EF4-FFF2-40B4-BE49-F238E27FC236}">
                    <a16:creationId xmlns:a16="http://schemas.microsoft.com/office/drawing/2014/main" id="{37CE0F2E-5AFD-4FC2-A00E-035369E8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566"/>
                <a:ext cx="59" cy="79"/>
              </a:xfrm>
              <a:custGeom>
                <a:avLst/>
                <a:gdLst>
                  <a:gd name="T0" fmla="*/ 236 w 28"/>
                  <a:gd name="T1" fmla="*/ 28 h 37"/>
                  <a:gd name="T2" fmla="*/ 17 w 28"/>
                  <a:gd name="T3" fmla="*/ 120 h 37"/>
                  <a:gd name="T4" fmla="*/ 152 w 28"/>
                  <a:gd name="T5" fmla="*/ 361 h 37"/>
                  <a:gd name="T6" fmla="*/ 244 w 28"/>
                  <a:gd name="T7" fmla="*/ 293 h 37"/>
                  <a:gd name="T8" fmla="*/ 261 w 28"/>
                  <a:gd name="T9" fmla="*/ 68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7">
                    <a:moveTo>
                      <a:pt x="25" y="3"/>
                    </a:moveTo>
                    <a:cubicBezTo>
                      <a:pt x="19" y="0"/>
                      <a:pt x="4" y="5"/>
                      <a:pt x="2" y="12"/>
                    </a:cubicBezTo>
                    <a:cubicBezTo>
                      <a:pt x="0" y="18"/>
                      <a:pt x="12" y="32"/>
                      <a:pt x="16" y="37"/>
                    </a:cubicBezTo>
                    <a:cubicBezTo>
                      <a:pt x="20" y="35"/>
                      <a:pt x="23" y="33"/>
                      <a:pt x="26" y="30"/>
                    </a:cubicBezTo>
                    <a:cubicBezTo>
                      <a:pt x="22" y="19"/>
                      <a:pt x="13" y="13"/>
                      <a:pt x="28" y="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4" name="Freeform 85">
                <a:extLst>
                  <a:ext uri="{FF2B5EF4-FFF2-40B4-BE49-F238E27FC236}">
                    <a16:creationId xmlns:a16="http://schemas.microsoft.com/office/drawing/2014/main" id="{4386591D-3163-4639-A32C-A437FA3B7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2549"/>
                <a:ext cx="156" cy="252"/>
              </a:xfrm>
              <a:custGeom>
                <a:avLst/>
                <a:gdLst>
                  <a:gd name="T0" fmla="*/ 128 w 73"/>
                  <a:gd name="T1" fmla="*/ 88 h 118"/>
                  <a:gd name="T2" fmla="*/ 333 w 73"/>
                  <a:gd name="T3" fmla="*/ 318 h 118"/>
                  <a:gd name="T4" fmla="*/ 695 w 73"/>
                  <a:gd name="T5" fmla="*/ 256 h 118"/>
                  <a:gd name="T6" fmla="*/ 566 w 73"/>
                  <a:gd name="T7" fmla="*/ 446 h 118"/>
                  <a:gd name="T8" fmla="*/ 438 w 73"/>
                  <a:gd name="T9" fmla="*/ 662 h 118"/>
                  <a:gd name="T10" fmla="*/ 370 w 73"/>
                  <a:gd name="T11" fmla="*/ 916 h 118"/>
                  <a:gd name="T12" fmla="*/ 325 w 73"/>
                  <a:gd name="T13" fmla="*/ 1149 h 118"/>
                  <a:gd name="T14" fmla="*/ 256 w 73"/>
                  <a:gd name="T15" fmla="*/ 525 h 118"/>
                  <a:gd name="T16" fmla="*/ 109 w 73"/>
                  <a:gd name="T17" fmla="*/ 256 h 118"/>
                  <a:gd name="T18" fmla="*/ 96 w 73"/>
                  <a:gd name="T19" fmla="*/ 120 h 118"/>
                  <a:gd name="T20" fmla="*/ 0 w 73"/>
                  <a:gd name="T21" fmla="*/ 0 h 11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" h="118">
                    <a:moveTo>
                      <a:pt x="13" y="9"/>
                    </a:moveTo>
                    <a:cubicBezTo>
                      <a:pt x="32" y="8"/>
                      <a:pt x="22" y="23"/>
                      <a:pt x="34" y="33"/>
                    </a:cubicBezTo>
                    <a:cubicBezTo>
                      <a:pt x="46" y="42"/>
                      <a:pt x="60" y="30"/>
                      <a:pt x="71" y="26"/>
                    </a:cubicBezTo>
                    <a:cubicBezTo>
                      <a:pt x="73" y="33"/>
                      <a:pt x="62" y="41"/>
                      <a:pt x="58" y="46"/>
                    </a:cubicBezTo>
                    <a:cubicBezTo>
                      <a:pt x="53" y="53"/>
                      <a:pt x="49" y="61"/>
                      <a:pt x="45" y="68"/>
                    </a:cubicBezTo>
                    <a:cubicBezTo>
                      <a:pt x="41" y="76"/>
                      <a:pt x="39" y="85"/>
                      <a:pt x="38" y="94"/>
                    </a:cubicBezTo>
                    <a:cubicBezTo>
                      <a:pt x="36" y="101"/>
                      <a:pt x="38" y="112"/>
                      <a:pt x="33" y="118"/>
                    </a:cubicBezTo>
                    <a:cubicBezTo>
                      <a:pt x="26" y="96"/>
                      <a:pt x="36" y="75"/>
                      <a:pt x="26" y="54"/>
                    </a:cubicBezTo>
                    <a:cubicBezTo>
                      <a:pt x="22" y="45"/>
                      <a:pt x="14" y="35"/>
                      <a:pt x="11" y="26"/>
                    </a:cubicBezTo>
                    <a:cubicBezTo>
                      <a:pt x="10" y="21"/>
                      <a:pt x="12" y="16"/>
                      <a:pt x="10" y="12"/>
                    </a:cubicBezTo>
                    <a:cubicBezTo>
                      <a:pt x="7" y="7"/>
                      <a:pt x="1" y="6"/>
                      <a:pt x="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5" name="Freeform 86">
                <a:extLst>
                  <a:ext uri="{FF2B5EF4-FFF2-40B4-BE49-F238E27FC236}">
                    <a16:creationId xmlns:a16="http://schemas.microsoft.com/office/drawing/2014/main" id="{FC1E589C-0DC4-45E3-9D9B-CD480E906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861"/>
                <a:ext cx="137" cy="79"/>
              </a:xfrm>
              <a:custGeom>
                <a:avLst/>
                <a:gdLst>
                  <a:gd name="T0" fmla="*/ 178 w 64"/>
                  <a:gd name="T1" fmla="*/ 77 h 37"/>
                  <a:gd name="T2" fmla="*/ 302 w 64"/>
                  <a:gd name="T3" fmla="*/ 60 h 37"/>
                  <a:gd name="T4" fmla="*/ 422 w 64"/>
                  <a:gd name="T5" fmla="*/ 19 h 37"/>
                  <a:gd name="T6" fmla="*/ 567 w 64"/>
                  <a:gd name="T7" fmla="*/ 164 h 37"/>
                  <a:gd name="T8" fmla="*/ 334 w 64"/>
                  <a:gd name="T9" fmla="*/ 273 h 37"/>
                  <a:gd name="T10" fmla="*/ 206 w 64"/>
                  <a:gd name="T11" fmla="*/ 342 h 37"/>
                  <a:gd name="T12" fmla="*/ 60 w 64"/>
                  <a:gd name="T13" fmla="*/ 350 h 37"/>
                  <a:gd name="T14" fmla="*/ 120 w 64"/>
                  <a:gd name="T15" fmla="*/ 120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37">
                    <a:moveTo>
                      <a:pt x="18" y="8"/>
                    </a:moveTo>
                    <a:cubicBezTo>
                      <a:pt x="19" y="7"/>
                      <a:pt x="27" y="6"/>
                      <a:pt x="31" y="6"/>
                    </a:cubicBezTo>
                    <a:cubicBezTo>
                      <a:pt x="35" y="5"/>
                      <a:pt x="39" y="2"/>
                      <a:pt x="43" y="2"/>
                    </a:cubicBezTo>
                    <a:cubicBezTo>
                      <a:pt x="51" y="0"/>
                      <a:pt x="64" y="8"/>
                      <a:pt x="58" y="17"/>
                    </a:cubicBezTo>
                    <a:cubicBezTo>
                      <a:pt x="54" y="22"/>
                      <a:pt x="39" y="25"/>
                      <a:pt x="34" y="28"/>
                    </a:cubicBezTo>
                    <a:cubicBezTo>
                      <a:pt x="29" y="30"/>
                      <a:pt x="25" y="34"/>
                      <a:pt x="21" y="35"/>
                    </a:cubicBezTo>
                    <a:cubicBezTo>
                      <a:pt x="15" y="37"/>
                      <a:pt x="12" y="35"/>
                      <a:pt x="6" y="36"/>
                    </a:cubicBezTo>
                    <a:cubicBezTo>
                      <a:pt x="0" y="24"/>
                      <a:pt x="12" y="22"/>
                      <a:pt x="12" y="1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6" name="Freeform 87">
                <a:extLst>
                  <a:ext uri="{FF2B5EF4-FFF2-40B4-BE49-F238E27FC236}">
                    <a16:creationId xmlns:a16="http://schemas.microsoft.com/office/drawing/2014/main" id="{10276F39-E6C0-4961-AA90-5C2CF761C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774"/>
                <a:ext cx="312" cy="248"/>
              </a:xfrm>
              <a:custGeom>
                <a:avLst/>
                <a:gdLst>
                  <a:gd name="T0" fmla="*/ 1398 w 146"/>
                  <a:gd name="T1" fmla="*/ 109 h 116"/>
                  <a:gd name="T2" fmla="*/ 1385 w 146"/>
                  <a:gd name="T3" fmla="*/ 325 h 116"/>
                  <a:gd name="T4" fmla="*/ 1289 w 146"/>
                  <a:gd name="T5" fmla="*/ 517 h 116"/>
                  <a:gd name="T6" fmla="*/ 1261 w 146"/>
                  <a:gd name="T7" fmla="*/ 731 h 116"/>
                  <a:gd name="T8" fmla="*/ 1385 w 146"/>
                  <a:gd name="T9" fmla="*/ 900 h 116"/>
                  <a:gd name="T10" fmla="*/ 977 w 146"/>
                  <a:gd name="T11" fmla="*/ 1073 h 116"/>
                  <a:gd name="T12" fmla="*/ 489 w 146"/>
                  <a:gd name="T13" fmla="*/ 1116 h 116"/>
                  <a:gd name="T14" fmla="*/ 214 w 146"/>
                  <a:gd name="T15" fmla="*/ 1084 h 116"/>
                  <a:gd name="T16" fmla="*/ 0 w 146"/>
                  <a:gd name="T17" fmla="*/ 960 h 116"/>
                  <a:gd name="T18" fmla="*/ 325 w 146"/>
                  <a:gd name="T19" fmla="*/ 988 h 116"/>
                  <a:gd name="T20" fmla="*/ 662 w 146"/>
                  <a:gd name="T21" fmla="*/ 988 h 116"/>
                  <a:gd name="T22" fmla="*/ 1182 w 146"/>
                  <a:gd name="T23" fmla="*/ 791 h 116"/>
                  <a:gd name="T24" fmla="*/ 1101 w 146"/>
                  <a:gd name="T25" fmla="*/ 575 h 116"/>
                  <a:gd name="T26" fmla="*/ 1220 w 146"/>
                  <a:gd name="T27" fmla="*/ 430 h 116"/>
                  <a:gd name="T28" fmla="*/ 1237 w 146"/>
                  <a:gd name="T29" fmla="*/ 96 h 116"/>
                  <a:gd name="T30" fmla="*/ 1406 w 146"/>
                  <a:gd name="T31" fmla="*/ 120 h 1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" h="116">
                    <a:moveTo>
                      <a:pt x="143" y="11"/>
                    </a:moveTo>
                    <a:cubicBezTo>
                      <a:pt x="144" y="20"/>
                      <a:pt x="146" y="24"/>
                      <a:pt x="142" y="33"/>
                    </a:cubicBezTo>
                    <a:cubicBezTo>
                      <a:pt x="139" y="39"/>
                      <a:pt x="135" y="45"/>
                      <a:pt x="132" y="53"/>
                    </a:cubicBezTo>
                    <a:cubicBezTo>
                      <a:pt x="130" y="60"/>
                      <a:pt x="127" y="69"/>
                      <a:pt x="129" y="75"/>
                    </a:cubicBezTo>
                    <a:cubicBezTo>
                      <a:pt x="132" y="81"/>
                      <a:pt x="144" y="85"/>
                      <a:pt x="142" y="92"/>
                    </a:cubicBezTo>
                    <a:cubicBezTo>
                      <a:pt x="140" y="104"/>
                      <a:pt x="108" y="108"/>
                      <a:pt x="100" y="110"/>
                    </a:cubicBezTo>
                    <a:cubicBezTo>
                      <a:pt x="83" y="113"/>
                      <a:pt x="67" y="114"/>
                      <a:pt x="50" y="114"/>
                    </a:cubicBezTo>
                    <a:cubicBezTo>
                      <a:pt x="38" y="114"/>
                      <a:pt x="31" y="116"/>
                      <a:pt x="22" y="111"/>
                    </a:cubicBezTo>
                    <a:cubicBezTo>
                      <a:pt x="14" y="106"/>
                      <a:pt x="8" y="101"/>
                      <a:pt x="0" y="98"/>
                    </a:cubicBezTo>
                    <a:cubicBezTo>
                      <a:pt x="10" y="102"/>
                      <a:pt x="22" y="99"/>
                      <a:pt x="33" y="101"/>
                    </a:cubicBezTo>
                    <a:cubicBezTo>
                      <a:pt x="46" y="102"/>
                      <a:pt x="56" y="103"/>
                      <a:pt x="68" y="101"/>
                    </a:cubicBezTo>
                    <a:cubicBezTo>
                      <a:pt x="79" y="99"/>
                      <a:pt x="120" y="92"/>
                      <a:pt x="121" y="81"/>
                    </a:cubicBezTo>
                    <a:cubicBezTo>
                      <a:pt x="122" y="73"/>
                      <a:pt x="112" y="68"/>
                      <a:pt x="113" y="59"/>
                    </a:cubicBezTo>
                    <a:cubicBezTo>
                      <a:pt x="114" y="52"/>
                      <a:pt x="120" y="48"/>
                      <a:pt x="125" y="44"/>
                    </a:cubicBezTo>
                    <a:cubicBezTo>
                      <a:pt x="138" y="33"/>
                      <a:pt x="141" y="22"/>
                      <a:pt x="127" y="10"/>
                    </a:cubicBezTo>
                    <a:cubicBezTo>
                      <a:pt x="130" y="0"/>
                      <a:pt x="141" y="4"/>
                      <a:pt x="144" y="1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7" name="Freeform 88">
                <a:extLst>
                  <a:ext uri="{FF2B5EF4-FFF2-40B4-BE49-F238E27FC236}">
                    <a16:creationId xmlns:a16="http://schemas.microsoft.com/office/drawing/2014/main" id="{F9703A91-51F4-4938-97DF-418B0905B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2733"/>
                <a:ext cx="99" cy="81"/>
              </a:xfrm>
              <a:custGeom>
                <a:avLst/>
                <a:gdLst>
                  <a:gd name="T0" fmla="*/ 0 w 46"/>
                  <a:gd name="T1" fmla="*/ 77 h 38"/>
                  <a:gd name="T2" fmla="*/ 398 w 46"/>
                  <a:gd name="T3" fmla="*/ 273 h 38"/>
                  <a:gd name="T4" fmla="*/ 338 w 46"/>
                  <a:gd name="T5" fmla="*/ 60 h 38"/>
                  <a:gd name="T6" fmla="*/ 60 w 46"/>
                  <a:gd name="T7" fmla="*/ 49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8">
                    <a:moveTo>
                      <a:pt x="0" y="8"/>
                    </a:moveTo>
                    <a:cubicBezTo>
                      <a:pt x="6" y="16"/>
                      <a:pt x="31" y="38"/>
                      <a:pt x="40" y="28"/>
                    </a:cubicBezTo>
                    <a:cubicBezTo>
                      <a:pt x="46" y="21"/>
                      <a:pt x="41" y="10"/>
                      <a:pt x="34" y="6"/>
                    </a:cubicBezTo>
                    <a:cubicBezTo>
                      <a:pt x="25" y="0"/>
                      <a:pt x="15" y="2"/>
                      <a:pt x="6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8" name="Freeform 89">
                <a:extLst>
                  <a:ext uri="{FF2B5EF4-FFF2-40B4-BE49-F238E27FC236}">
                    <a16:creationId xmlns:a16="http://schemas.microsoft.com/office/drawing/2014/main" id="{227F3547-7FAE-46B7-B818-1E52E31C6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714"/>
                <a:ext cx="124" cy="135"/>
              </a:xfrm>
              <a:custGeom>
                <a:avLst/>
                <a:gdLst>
                  <a:gd name="T0" fmla="*/ 567 w 58"/>
                  <a:gd name="T1" fmla="*/ 0 h 63"/>
                  <a:gd name="T2" fmla="*/ 284 w 58"/>
                  <a:gd name="T3" fmla="*/ 334 h 63"/>
                  <a:gd name="T4" fmla="*/ 378 w 58"/>
                  <a:gd name="T5" fmla="*/ 619 h 63"/>
                  <a:gd name="T6" fmla="*/ 109 w 58"/>
                  <a:gd name="T7" fmla="*/ 405 h 63"/>
                  <a:gd name="T8" fmla="*/ 310 w 58"/>
                  <a:gd name="T9" fmla="*/ 276 h 63"/>
                  <a:gd name="T10" fmla="*/ 517 w 58"/>
                  <a:gd name="T11" fmla="*/ 88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63">
                    <a:moveTo>
                      <a:pt x="58" y="0"/>
                    </a:moveTo>
                    <a:cubicBezTo>
                      <a:pt x="52" y="15"/>
                      <a:pt x="40" y="23"/>
                      <a:pt x="29" y="34"/>
                    </a:cubicBezTo>
                    <a:cubicBezTo>
                      <a:pt x="14" y="48"/>
                      <a:pt x="31" y="51"/>
                      <a:pt x="39" y="63"/>
                    </a:cubicBezTo>
                    <a:cubicBezTo>
                      <a:pt x="27" y="57"/>
                      <a:pt x="0" y="63"/>
                      <a:pt x="11" y="41"/>
                    </a:cubicBezTo>
                    <a:cubicBezTo>
                      <a:pt x="16" y="31"/>
                      <a:pt x="23" y="32"/>
                      <a:pt x="32" y="28"/>
                    </a:cubicBezTo>
                    <a:cubicBezTo>
                      <a:pt x="39" y="24"/>
                      <a:pt x="47" y="15"/>
                      <a:pt x="53" y="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39" name="Freeform 90">
                <a:extLst>
                  <a:ext uri="{FF2B5EF4-FFF2-40B4-BE49-F238E27FC236}">
                    <a16:creationId xmlns:a16="http://schemas.microsoft.com/office/drawing/2014/main" id="{9ADC4875-7029-4982-8E0D-31434EDAE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643"/>
                <a:ext cx="79" cy="150"/>
              </a:xfrm>
              <a:custGeom>
                <a:avLst/>
                <a:gdLst>
                  <a:gd name="T0" fmla="*/ 173 w 37"/>
                  <a:gd name="T1" fmla="*/ 0 h 70"/>
                  <a:gd name="T2" fmla="*/ 0 w 37"/>
                  <a:gd name="T3" fmla="*/ 542 h 70"/>
                  <a:gd name="T4" fmla="*/ 105 w 37"/>
                  <a:gd name="T5" fmla="*/ 688 h 70"/>
                  <a:gd name="T6" fmla="*/ 273 w 37"/>
                  <a:gd name="T7" fmla="*/ 0 h 70"/>
                  <a:gd name="T8" fmla="*/ 256 w 37"/>
                  <a:gd name="T9" fmla="*/ 9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70">
                    <a:moveTo>
                      <a:pt x="18" y="0"/>
                    </a:moveTo>
                    <a:cubicBezTo>
                      <a:pt x="18" y="21"/>
                      <a:pt x="9" y="37"/>
                      <a:pt x="0" y="55"/>
                    </a:cubicBezTo>
                    <a:cubicBezTo>
                      <a:pt x="13" y="49"/>
                      <a:pt x="15" y="59"/>
                      <a:pt x="11" y="70"/>
                    </a:cubicBezTo>
                    <a:cubicBezTo>
                      <a:pt x="24" y="65"/>
                      <a:pt x="37" y="12"/>
                      <a:pt x="28" y="0"/>
                    </a:cubicBezTo>
                    <a:cubicBezTo>
                      <a:pt x="27" y="0"/>
                      <a:pt x="27" y="0"/>
                      <a:pt x="26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0" name="Freeform 91">
                <a:extLst>
                  <a:ext uri="{FF2B5EF4-FFF2-40B4-BE49-F238E27FC236}">
                    <a16:creationId xmlns:a16="http://schemas.microsoft.com/office/drawing/2014/main" id="{D41944EC-B7CF-490B-A5A2-0F0C3EA41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2564"/>
                <a:ext cx="72" cy="79"/>
              </a:xfrm>
              <a:custGeom>
                <a:avLst/>
                <a:gdLst>
                  <a:gd name="T0" fmla="*/ 93 w 34"/>
                  <a:gd name="T1" fmla="*/ 60 h 37"/>
                  <a:gd name="T2" fmla="*/ 76 w 34"/>
                  <a:gd name="T3" fmla="*/ 318 h 37"/>
                  <a:gd name="T4" fmla="*/ 322 w 34"/>
                  <a:gd name="T5" fmla="*/ 310 h 37"/>
                  <a:gd name="T6" fmla="*/ 288 w 34"/>
                  <a:gd name="T7" fmla="*/ 224 h 37"/>
                  <a:gd name="T8" fmla="*/ 125 w 34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7">
                    <a:moveTo>
                      <a:pt x="10" y="6"/>
                    </a:moveTo>
                    <a:cubicBezTo>
                      <a:pt x="6" y="11"/>
                      <a:pt x="0" y="28"/>
                      <a:pt x="8" y="33"/>
                    </a:cubicBezTo>
                    <a:cubicBezTo>
                      <a:pt x="15" y="37"/>
                      <a:pt x="25" y="20"/>
                      <a:pt x="34" y="32"/>
                    </a:cubicBezTo>
                    <a:cubicBezTo>
                      <a:pt x="33" y="29"/>
                      <a:pt x="32" y="26"/>
                      <a:pt x="30" y="23"/>
                    </a:cubicBezTo>
                    <a:cubicBezTo>
                      <a:pt x="15" y="27"/>
                      <a:pt x="13" y="12"/>
                      <a:pt x="13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1" name="Freeform 92">
                <a:extLst>
                  <a:ext uri="{FF2B5EF4-FFF2-40B4-BE49-F238E27FC236}">
                    <a16:creationId xmlns:a16="http://schemas.microsoft.com/office/drawing/2014/main" id="{2520CA51-4820-4C10-A130-500F890B3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502"/>
                <a:ext cx="184" cy="308"/>
              </a:xfrm>
              <a:custGeom>
                <a:avLst/>
                <a:gdLst>
                  <a:gd name="T0" fmla="*/ 285 w 86"/>
                  <a:gd name="T1" fmla="*/ 413 h 144"/>
                  <a:gd name="T2" fmla="*/ 28 w 86"/>
                  <a:gd name="T3" fmla="*/ 586 h 144"/>
                  <a:gd name="T4" fmla="*/ 439 w 86"/>
                  <a:gd name="T5" fmla="*/ 1153 h 144"/>
                  <a:gd name="T6" fmla="*/ 421 w 86"/>
                  <a:gd name="T7" fmla="*/ 732 h 144"/>
                  <a:gd name="T8" fmla="*/ 302 w 86"/>
                  <a:gd name="T9" fmla="*/ 607 h 144"/>
                  <a:gd name="T10" fmla="*/ 471 w 86"/>
                  <a:gd name="T11" fmla="*/ 490 h 144"/>
                  <a:gd name="T12" fmla="*/ 550 w 86"/>
                  <a:gd name="T13" fmla="*/ 481 h 144"/>
                  <a:gd name="T14" fmla="*/ 578 w 86"/>
                  <a:gd name="T15" fmla="*/ 413 h 144"/>
                  <a:gd name="T16" fmla="*/ 663 w 86"/>
                  <a:gd name="T17" fmla="*/ 293 h 144"/>
                  <a:gd name="T18" fmla="*/ 843 w 86"/>
                  <a:gd name="T19" fmla="*/ 0 h 144"/>
                  <a:gd name="T20" fmla="*/ 599 w 86"/>
                  <a:gd name="T21" fmla="*/ 310 h 144"/>
                  <a:gd name="T22" fmla="*/ 449 w 86"/>
                  <a:gd name="T23" fmla="*/ 413 h 144"/>
                  <a:gd name="T24" fmla="*/ 302 w 86"/>
                  <a:gd name="T25" fmla="*/ 394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" h="144">
                    <a:moveTo>
                      <a:pt x="29" y="42"/>
                    </a:moveTo>
                    <a:cubicBezTo>
                      <a:pt x="26" y="57"/>
                      <a:pt x="14" y="54"/>
                      <a:pt x="3" y="60"/>
                    </a:cubicBezTo>
                    <a:cubicBezTo>
                      <a:pt x="0" y="78"/>
                      <a:pt x="17" y="144"/>
                      <a:pt x="45" y="118"/>
                    </a:cubicBezTo>
                    <a:cubicBezTo>
                      <a:pt x="56" y="108"/>
                      <a:pt x="52" y="86"/>
                      <a:pt x="43" y="75"/>
                    </a:cubicBezTo>
                    <a:cubicBezTo>
                      <a:pt x="38" y="69"/>
                      <a:pt x="30" y="68"/>
                      <a:pt x="31" y="62"/>
                    </a:cubicBezTo>
                    <a:cubicBezTo>
                      <a:pt x="32" y="56"/>
                      <a:pt x="42" y="51"/>
                      <a:pt x="48" y="50"/>
                    </a:cubicBezTo>
                    <a:cubicBezTo>
                      <a:pt x="49" y="49"/>
                      <a:pt x="54" y="50"/>
                      <a:pt x="56" y="49"/>
                    </a:cubicBezTo>
                    <a:cubicBezTo>
                      <a:pt x="60" y="46"/>
                      <a:pt x="57" y="45"/>
                      <a:pt x="59" y="42"/>
                    </a:cubicBezTo>
                    <a:cubicBezTo>
                      <a:pt x="62" y="38"/>
                      <a:pt x="65" y="34"/>
                      <a:pt x="68" y="30"/>
                    </a:cubicBezTo>
                    <a:cubicBezTo>
                      <a:pt x="76" y="20"/>
                      <a:pt x="81" y="12"/>
                      <a:pt x="86" y="0"/>
                    </a:cubicBezTo>
                    <a:cubicBezTo>
                      <a:pt x="75" y="7"/>
                      <a:pt x="70" y="23"/>
                      <a:pt x="61" y="32"/>
                    </a:cubicBezTo>
                    <a:cubicBezTo>
                      <a:pt x="58" y="35"/>
                      <a:pt x="50" y="41"/>
                      <a:pt x="46" y="42"/>
                    </a:cubicBezTo>
                    <a:cubicBezTo>
                      <a:pt x="40" y="43"/>
                      <a:pt x="34" y="38"/>
                      <a:pt x="31" y="4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2" name="Freeform 93">
                <a:extLst>
                  <a:ext uri="{FF2B5EF4-FFF2-40B4-BE49-F238E27FC236}">
                    <a16:creationId xmlns:a16="http://schemas.microsoft.com/office/drawing/2014/main" id="{963D5BE5-F1B4-468D-B278-395F21E1D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855"/>
                <a:ext cx="94" cy="83"/>
              </a:xfrm>
              <a:custGeom>
                <a:avLst/>
                <a:gdLst>
                  <a:gd name="T0" fmla="*/ 233 w 44"/>
                  <a:gd name="T1" fmla="*/ 0 h 39"/>
                  <a:gd name="T2" fmla="*/ 233 w 44"/>
                  <a:gd name="T3" fmla="*/ 317 h 39"/>
                  <a:gd name="T4" fmla="*/ 188 w 44"/>
                  <a:gd name="T5" fmla="*/ 1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39">
                    <a:moveTo>
                      <a:pt x="24" y="0"/>
                    </a:moveTo>
                    <a:cubicBezTo>
                      <a:pt x="21" y="2"/>
                      <a:pt x="44" y="27"/>
                      <a:pt x="24" y="33"/>
                    </a:cubicBezTo>
                    <a:cubicBezTo>
                      <a:pt x="0" y="39"/>
                      <a:pt x="10" y="11"/>
                      <a:pt x="19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3" name="Freeform 94">
                <a:extLst>
                  <a:ext uri="{FF2B5EF4-FFF2-40B4-BE49-F238E27FC236}">
                    <a16:creationId xmlns:a16="http://schemas.microsoft.com/office/drawing/2014/main" id="{D27D3838-E553-4484-8EDC-5FBD728D4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739"/>
                <a:ext cx="161" cy="178"/>
              </a:xfrm>
              <a:custGeom>
                <a:avLst/>
                <a:gdLst>
                  <a:gd name="T0" fmla="*/ 137 w 75"/>
                  <a:gd name="T1" fmla="*/ 523 h 83"/>
                  <a:gd name="T2" fmla="*/ 9 w 75"/>
                  <a:gd name="T3" fmla="*/ 819 h 83"/>
                  <a:gd name="T4" fmla="*/ 249 w 75"/>
                  <a:gd name="T5" fmla="*/ 819 h 83"/>
                  <a:gd name="T6" fmla="*/ 414 w 75"/>
                  <a:gd name="T7" fmla="*/ 433 h 83"/>
                  <a:gd name="T8" fmla="*/ 595 w 75"/>
                  <a:gd name="T9" fmla="*/ 257 h 83"/>
                  <a:gd name="T10" fmla="*/ 743 w 75"/>
                  <a:gd name="T11" fmla="*/ 157 h 83"/>
                  <a:gd name="T12" fmla="*/ 575 w 75"/>
                  <a:gd name="T13" fmla="*/ 0 h 83"/>
                  <a:gd name="T14" fmla="*/ 515 w 75"/>
                  <a:gd name="T15" fmla="*/ 180 h 83"/>
                  <a:gd name="T16" fmla="*/ 365 w 75"/>
                  <a:gd name="T17" fmla="*/ 337 h 83"/>
                  <a:gd name="T18" fmla="*/ 277 w 75"/>
                  <a:gd name="T19" fmla="*/ 515 h 83"/>
                  <a:gd name="T20" fmla="*/ 157 w 75"/>
                  <a:gd name="T21" fmla="*/ 639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83">
                    <a:moveTo>
                      <a:pt x="14" y="53"/>
                    </a:moveTo>
                    <a:cubicBezTo>
                      <a:pt x="6" y="58"/>
                      <a:pt x="0" y="74"/>
                      <a:pt x="1" y="83"/>
                    </a:cubicBezTo>
                    <a:cubicBezTo>
                      <a:pt x="10" y="79"/>
                      <a:pt x="16" y="78"/>
                      <a:pt x="25" y="83"/>
                    </a:cubicBezTo>
                    <a:cubicBezTo>
                      <a:pt x="20" y="69"/>
                      <a:pt x="33" y="53"/>
                      <a:pt x="42" y="44"/>
                    </a:cubicBezTo>
                    <a:cubicBezTo>
                      <a:pt x="47" y="38"/>
                      <a:pt x="54" y="30"/>
                      <a:pt x="60" y="26"/>
                    </a:cubicBezTo>
                    <a:cubicBezTo>
                      <a:pt x="65" y="22"/>
                      <a:pt x="73" y="20"/>
                      <a:pt x="75" y="16"/>
                    </a:cubicBezTo>
                    <a:cubicBezTo>
                      <a:pt x="69" y="14"/>
                      <a:pt x="59" y="7"/>
                      <a:pt x="58" y="0"/>
                    </a:cubicBezTo>
                    <a:cubicBezTo>
                      <a:pt x="54" y="6"/>
                      <a:pt x="55" y="12"/>
                      <a:pt x="52" y="18"/>
                    </a:cubicBezTo>
                    <a:cubicBezTo>
                      <a:pt x="49" y="25"/>
                      <a:pt x="41" y="28"/>
                      <a:pt x="37" y="34"/>
                    </a:cubicBezTo>
                    <a:cubicBezTo>
                      <a:pt x="32" y="39"/>
                      <a:pt x="32" y="46"/>
                      <a:pt x="28" y="52"/>
                    </a:cubicBezTo>
                    <a:cubicBezTo>
                      <a:pt x="25" y="57"/>
                      <a:pt x="20" y="61"/>
                      <a:pt x="16" y="6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4" name="Freeform 95">
                <a:extLst>
                  <a:ext uri="{FF2B5EF4-FFF2-40B4-BE49-F238E27FC236}">
                    <a16:creationId xmlns:a16="http://schemas.microsoft.com/office/drawing/2014/main" id="{34ECFCF4-D438-4AE6-BE0A-B7D9F4F86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938"/>
                <a:ext cx="121" cy="58"/>
              </a:xfrm>
              <a:custGeom>
                <a:avLst/>
                <a:gdLst>
                  <a:gd name="T0" fmla="*/ 104 w 57"/>
                  <a:gd name="T1" fmla="*/ 69 h 27"/>
                  <a:gd name="T2" fmla="*/ 96 w 57"/>
                  <a:gd name="T3" fmla="*/ 249 h 27"/>
                  <a:gd name="T4" fmla="*/ 357 w 57"/>
                  <a:gd name="T5" fmla="*/ 217 h 27"/>
                  <a:gd name="T6" fmla="*/ 469 w 57"/>
                  <a:gd name="T7" fmla="*/ 60 h 27"/>
                  <a:gd name="T8" fmla="*/ 240 w 57"/>
                  <a:gd name="T9" fmla="*/ 19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27">
                    <a:moveTo>
                      <a:pt x="11" y="7"/>
                    </a:moveTo>
                    <a:cubicBezTo>
                      <a:pt x="2" y="11"/>
                      <a:pt x="0" y="21"/>
                      <a:pt x="10" y="25"/>
                    </a:cubicBezTo>
                    <a:cubicBezTo>
                      <a:pt x="17" y="27"/>
                      <a:pt x="30" y="24"/>
                      <a:pt x="37" y="22"/>
                    </a:cubicBezTo>
                    <a:cubicBezTo>
                      <a:pt x="43" y="20"/>
                      <a:pt x="57" y="14"/>
                      <a:pt x="49" y="6"/>
                    </a:cubicBezTo>
                    <a:cubicBezTo>
                      <a:pt x="46" y="3"/>
                      <a:pt x="29" y="0"/>
                      <a:pt x="25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5" name="Freeform 96">
                <a:extLst>
                  <a:ext uri="{FF2B5EF4-FFF2-40B4-BE49-F238E27FC236}">
                    <a16:creationId xmlns:a16="http://schemas.microsoft.com/office/drawing/2014/main" id="{8847D3EA-4F3E-4F05-8B3F-4E7F70462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757"/>
                <a:ext cx="79" cy="113"/>
              </a:xfrm>
              <a:custGeom>
                <a:avLst/>
                <a:gdLst>
                  <a:gd name="T0" fmla="*/ 164 w 37"/>
                  <a:gd name="T1" fmla="*/ 173 h 53"/>
                  <a:gd name="T2" fmla="*/ 77 w 37"/>
                  <a:gd name="T3" fmla="*/ 514 h 53"/>
                  <a:gd name="T4" fmla="*/ 342 w 37"/>
                  <a:gd name="T5" fmla="*/ 418 h 53"/>
                  <a:gd name="T6" fmla="*/ 173 w 37"/>
                  <a:gd name="T7" fmla="*/ 386 h 53"/>
                  <a:gd name="T8" fmla="*/ 214 w 37"/>
                  <a:gd name="T9" fmla="*/ 196 h 53"/>
                  <a:gd name="T10" fmla="*/ 265 w 37"/>
                  <a:gd name="T11" fmla="*/ 77 h 53"/>
                  <a:gd name="T12" fmla="*/ 164 w 37"/>
                  <a:gd name="T13" fmla="*/ 60 h 53"/>
                  <a:gd name="T14" fmla="*/ 96 w 37"/>
                  <a:gd name="T15" fmla="*/ 0 h 53"/>
                  <a:gd name="T16" fmla="*/ 156 w 37"/>
                  <a:gd name="T17" fmla="*/ 136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17" y="18"/>
                    </a:moveTo>
                    <a:cubicBezTo>
                      <a:pt x="0" y="13"/>
                      <a:pt x="4" y="45"/>
                      <a:pt x="8" y="53"/>
                    </a:cubicBezTo>
                    <a:cubicBezTo>
                      <a:pt x="14" y="48"/>
                      <a:pt x="28" y="43"/>
                      <a:pt x="35" y="43"/>
                    </a:cubicBezTo>
                    <a:cubicBezTo>
                      <a:pt x="29" y="38"/>
                      <a:pt x="23" y="43"/>
                      <a:pt x="18" y="40"/>
                    </a:cubicBezTo>
                    <a:cubicBezTo>
                      <a:pt x="9" y="33"/>
                      <a:pt x="16" y="24"/>
                      <a:pt x="22" y="20"/>
                    </a:cubicBezTo>
                    <a:cubicBezTo>
                      <a:pt x="28" y="16"/>
                      <a:pt x="37" y="15"/>
                      <a:pt x="27" y="8"/>
                    </a:cubicBezTo>
                    <a:cubicBezTo>
                      <a:pt x="24" y="7"/>
                      <a:pt x="19" y="7"/>
                      <a:pt x="17" y="6"/>
                    </a:cubicBezTo>
                    <a:cubicBezTo>
                      <a:pt x="14" y="4"/>
                      <a:pt x="15" y="0"/>
                      <a:pt x="10" y="0"/>
                    </a:cubicBezTo>
                    <a:cubicBezTo>
                      <a:pt x="15" y="3"/>
                      <a:pt x="22" y="8"/>
                      <a:pt x="16" y="1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6" name="Freeform 97">
                <a:extLst>
                  <a:ext uri="{FF2B5EF4-FFF2-40B4-BE49-F238E27FC236}">
                    <a16:creationId xmlns:a16="http://schemas.microsoft.com/office/drawing/2014/main" id="{B922D871-3E21-467C-9870-54D29D6C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2917"/>
                <a:ext cx="397" cy="124"/>
              </a:xfrm>
              <a:custGeom>
                <a:avLst/>
                <a:gdLst>
                  <a:gd name="T0" fmla="*/ 309 w 186"/>
                  <a:gd name="T1" fmla="*/ 301 h 58"/>
                  <a:gd name="T2" fmla="*/ 660 w 186"/>
                  <a:gd name="T3" fmla="*/ 293 h 58"/>
                  <a:gd name="T4" fmla="*/ 1020 w 186"/>
                  <a:gd name="T5" fmla="*/ 242 h 58"/>
                  <a:gd name="T6" fmla="*/ 1353 w 186"/>
                  <a:gd name="T7" fmla="*/ 284 h 58"/>
                  <a:gd name="T8" fmla="*/ 1682 w 186"/>
                  <a:gd name="T9" fmla="*/ 410 h 58"/>
                  <a:gd name="T10" fmla="*/ 1808 w 186"/>
                  <a:gd name="T11" fmla="*/ 334 h 58"/>
                  <a:gd name="T12" fmla="*/ 1302 w 186"/>
                  <a:gd name="T13" fmla="*/ 137 h 58"/>
                  <a:gd name="T14" fmla="*/ 779 w 186"/>
                  <a:gd name="T15" fmla="*/ 60 h 58"/>
                  <a:gd name="T16" fmla="*/ 574 w 186"/>
                  <a:gd name="T17" fmla="*/ 145 h 58"/>
                  <a:gd name="T18" fmla="*/ 350 w 186"/>
                  <a:gd name="T19" fmla="*/ 197 h 58"/>
                  <a:gd name="T20" fmla="*/ 0 w 186"/>
                  <a:gd name="T21" fmla="*/ 567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6" h="58">
                    <a:moveTo>
                      <a:pt x="32" y="31"/>
                    </a:moveTo>
                    <a:cubicBezTo>
                      <a:pt x="42" y="26"/>
                      <a:pt x="57" y="31"/>
                      <a:pt x="68" y="30"/>
                    </a:cubicBezTo>
                    <a:cubicBezTo>
                      <a:pt x="80" y="29"/>
                      <a:pt x="92" y="25"/>
                      <a:pt x="105" y="25"/>
                    </a:cubicBezTo>
                    <a:cubicBezTo>
                      <a:pt x="117" y="24"/>
                      <a:pt x="128" y="26"/>
                      <a:pt x="139" y="29"/>
                    </a:cubicBezTo>
                    <a:cubicBezTo>
                      <a:pt x="151" y="32"/>
                      <a:pt x="161" y="40"/>
                      <a:pt x="173" y="42"/>
                    </a:cubicBezTo>
                    <a:cubicBezTo>
                      <a:pt x="174" y="38"/>
                      <a:pt x="182" y="36"/>
                      <a:pt x="186" y="34"/>
                    </a:cubicBezTo>
                    <a:cubicBezTo>
                      <a:pt x="169" y="28"/>
                      <a:pt x="149" y="22"/>
                      <a:pt x="134" y="14"/>
                    </a:cubicBezTo>
                    <a:cubicBezTo>
                      <a:pt x="117" y="4"/>
                      <a:pt x="98" y="0"/>
                      <a:pt x="80" y="6"/>
                    </a:cubicBezTo>
                    <a:cubicBezTo>
                      <a:pt x="72" y="8"/>
                      <a:pt x="66" y="12"/>
                      <a:pt x="59" y="15"/>
                    </a:cubicBezTo>
                    <a:cubicBezTo>
                      <a:pt x="51" y="18"/>
                      <a:pt x="44" y="18"/>
                      <a:pt x="36" y="20"/>
                    </a:cubicBezTo>
                    <a:cubicBezTo>
                      <a:pt x="15" y="24"/>
                      <a:pt x="15" y="47"/>
                      <a:pt x="0" y="5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7" name="Freeform 98">
                <a:extLst>
                  <a:ext uri="{FF2B5EF4-FFF2-40B4-BE49-F238E27FC236}">
                    <a16:creationId xmlns:a16="http://schemas.microsoft.com/office/drawing/2014/main" id="{B72C5636-C973-404E-81A3-E8F7BDA5F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020"/>
                <a:ext cx="194" cy="138"/>
              </a:xfrm>
              <a:custGeom>
                <a:avLst/>
                <a:gdLst>
                  <a:gd name="T0" fmla="*/ 554 w 91"/>
                  <a:gd name="T1" fmla="*/ 0 h 65"/>
                  <a:gd name="T2" fmla="*/ 290 w 91"/>
                  <a:gd name="T3" fmla="*/ 212 h 65"/>
                  <a:gd name="T4" fmla="*/ 205 w 91"/>
                  <a:gd name="T5" fmla="*/ 450 h 65"/>
                  <a:gd name="T6" fmla="*/ 505 w 91"/>
                  <a:gd name="T7" fmla="*/ 212 h 65"/>
                  <a:gd name="T8" fmla="*/ 599 w 91"/>
                  <a:gd name="T9" fmla="*/ 374 h 65"/>
                  <a:gd name="T10" fmla="*/ 281 w 91"/>
                  <a:gd name="T11" fmla="*/ 486 h 65"/>
                  <a:gd name="T12" fmla="*/ 0 w 91"/>
                  <a:gd name="T13" fmla="*/ 622 h 65"/>
                  <a:gd name="T14" fmla="*/ 369 w 91"/>
                  <a:gd name="T15" fmla="*/ 527 h 65"/>
                  <a:gd name="T16" fmla="*/ 710 w 91"/>
                  <a:gd name="T17" fmla="*/ 365 h 65"/>
                  <a:gd name="T18" fmla="*/ 883 w 91"/>
                  <a:gd name="T19" fmla="*/ 144 h 65"/>
                  <a:gd name="T20" fmla="*/ 610 w 91"/>
                  <a:gd name="T21" fmla="*/ 17 h 6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1" h="65">
                    <a:moveTo>
                      <a:pt x="57" y="0"/>
                    </a:moveTo>
                    <a:cubicBezTo>
                      <a:pt x="47" y="5"/>
                      <a:pt x="39" y="15"/>
                      <a:pt x="30" y="22"/>
                    </a:cubicBezTo>
                    <a:cubicBezTo>
                      <a:pt x="19" y="29"/>
                      <a:pt x="11" y="35"/>
                      <a:pt x="21" y="47"/>
                    </a:cubicBezTo>
                    <a:cubicBezTo>
                      <a:pt x="26" y="34"/>
                      <a:pt x="39" y="27"/>
                      <a:pt x="52" y="22"/>
                    </a:cubicBezTo>
                    <a:cubicBezTo>
                      <a:pt x="63" y="17"/>
                      <a:pt x="71" y="30"/>
                      <a:pt x="62" y="39"/>
                    </a:cubicBezTo>
                    <a:cubicBezTo>
                      <a:pt x="54" y="46"/>
                      <a:pt x="38" y="46"/>
                      <a:pt x="29" y="51"/>
                    </a:cubicBezTo>
                    <a:cubicBezTo>
                      <a:pt x="20" y="55"/>
                      <a:pt x="6" y="58"/>
                      <a:pt x="0" y="65"/>
                    </a:cubicBezTo>
                    <a:cubicBezTo>
                      <a:pt x="11" y="59"/>
                      <a:pt x="25" y="59"/>
                      <a:pt x="38" y="55"/>
                    </a:cubicBezTo>
                    <a:cubicBezTo>
                      <a:pt x="50" y="51"/>
                      <a:pt x="63" y="47"/>
                      <a:pt x="73" y="38"/>
                    </a:cubicBezTo>
                    <a:cubicBezTo>
                      <a:pt x="79" y="33"/>
                      <a:pt x="91" y="23"/>
                      <a:pt x="91" y="15"/>
                    </a:cubicBezTo>
                    <a:cubicBezTo>
                      <a:pt x="89" y="1"/>
                      <a:pt x="70" y="5"/>
                      <a:pt x="63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8" name="Freeform 99">
                <a:extLst>
                  <a:ext uri="{FF2B5EF4-FFF2-40B4-BE49-F238E27FC236}">
                    <a16:creationId xmlns:a16="http://schemas.microsoft.com/office/drawing/2014/main" id="{715CB975-FA8D-470F-8077-70582139E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936"/>
                <a:ext cx="263" cy="118"/>
              </a:xfrm>
              <a:custGeom>
                <a:avLst/>
                <a:gdLst>
                  <a:gd name="T0" fmla="*/ 128 w 123"/>
                  <a:gd name="T1" fmla="*/ 77 h 55"/>
                  <a:gd name="T2" fmla="*/ 137 w 123"/>
                  <a:gd name="T3" fmla="*/ 337 h 55"/>
                  <a:gd name="T4" fmla="*/ 517 w 123"/>
                  <a:gd name="T5" fmla="*/ 337 h 55"/>
                  <a:gd name="T6" fmla="*/ 832 w 123"/>
                  <a:gd name="T7" fmla="*/ 466 h 55"/>
                  <a:gd name="T8" fmla="*/ 1202 w 123"/>
                  <a:gd name="T9" fmla="*/ 534 h 55"/>
                  <a:gd name="T10" fmla="*/ 851 w 123"/>
                  <a:gd name="T11" fmla="*/ 405 h 55"/>
                  <a:gd name="T12" fmla="*/ 755 w 123"/>
                  <a:gd name="T13" fmla="*/ 318 h 55"/>
                  <a:gd name="T14" fmla="*/ 586 w 123"/>
                  <a:gd name="T15" fmla="*/ 294 h 55"/>
                  <a:gd name="T16" fmla="*/ 188 w 123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3" h="55">
                    <a:moveTo>
                      <a:pt x="13" y="8"/>
                    </a:moveTo>
                    <a:cubicBezTo>
                      <a:pt x="1" y="16"/>
                      <a:pt x="0" y="29"/>
                      <a:pt x="14" y="34"/>
                    </a:cubicBezTo>
                    <a:cubicBezTo>
                      <a:pt x="25" y="37"/>
                      <a:pt x="40" y="33"/>
                      <a:pt x="53" y="34"/>
                    </a:cubicBezTo>
                    <a:cubicBezTo>
                      <a:pt x="67" y="35"/>
                      <a:pt x="73" y="40"/>
                      <a:pt x="85" y="47"/>
                    </a:cubicBezTo>
                    <a:cubicBezTo>
                      <a:pt x="97" y="54"/>
                      <a:pt x="110" y="51"/>
                      <a:pt x="123" y="54"/>
                    </a:cubicBezTo>
                    <a:cubicBezTo>
                      <a:pt x="113" y="55"/>
                      <a:pt x="95" y="46"/>
                      <a:pt x="87" y="41"/>
                    </a:cubicBezTo>
                    <a:cubicBezTo>
                      <a:pt x="83" y="38"/>
                      <a:pt x="81" y="34"/>
                      <a:pt x="77" y="32"/>
                    </a:cubicBezTo>
                    <a:cubicBezTo>
                      <a:pt x="71" y="29"/>
                      <a:pt x="65" y="30"/>
                      <a:pt x="60" y="30"/>
                    </a:cubicBezTo>
                    <a:cubicBezTo>
                      <a:pt x="42" y="30"/>
                      <a:pt x="9" y="25"/>
                      <a:pt x="1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49" name="Freeform 100">
                <a:extLst>
                  <a:ext uri="{FF2B5EF4-FFF2-40B4-BE49-F238E27FC236}">
                    <a16:creationId xmlns:a16="http://schemas.microsoft.com/office/drawing/2014/main" id="{1C4C94A1-7A39-4FDF-9A75-A7ED7CE10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607"/>
                <a:ext cx="169" cy="96"/>
              </a:xfrm>
              <a:custGeom>
                <a:avLst/>
                <a:gdLst>
                  <a:gd name="T0" fmla="*/ 462 w 79"/>
                  <a:gd name="T1" fmla="*/ 292 h 45"/>
                  <a:gd name="T2" fmla="*/ 225 w 79"/>
                  <a:gd name="T3" fmla="*/ 437 h 45"/>
                  <a:gd name="T4" fmla="*/ 0 w 79"/>
                  <a:gd name="T5" fmla="*/ 137 h 45"/>
                  <a:gd name="T6" fmla="*/ 394 w 79"/>
                  <a:gd name="T7" fmla="*/ 224 h 45"/>
                  <a:gd name="T8" fmla="*/ 774 w 79"/>
                  <a:gd name="T9" fmla="*/ 429 h 45"/>
                  <a:gd name="T10" fmla="*/ 439 w 79"/>
                  <a:gd name="T11" fmla="*/ 318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45">
                    <a:moveTo>
                      <a:pt x="47" y="30"/>
                    </a:moveTo>
                    <a:cubicBezTo>
                      <a:pt x="38" y="31"/>
                      <a:pt x="28" y="39"/>
                      <a:pt x="23" y="45"/>
                    </a:cubicBezTo>
                    <a:cubicBezTo>
                      <a:pt x="14" y="36"/>
                      <a:pt x="11" y="22"/>
                      <a:pt x="0" y="14"/>
                    </a:cubicBezTo>
                    <a:cubicBezTo>
                      <a:pt x="13" y="0"/>
                      <a:pt x="26" y="22"/>
                      <a:pt x="40" y="23"/>
                    </a:cubicBezTo>
                    <a:cubicBezTo>
                      <a:pt x="56" y="24"/>
                      <a:pt x="76" y="23"/>
                      <a:pt x="79" y="44"/>
                    </a:cubicBezTo>
                    <a:cubicBezTo>
                      <a:pt x="73" y="38"/>
                      <a:pt x="52" y="22"/>
                      <a:pt x="45" y="3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0" name="Freeform 101">
                <a:extLst>
                  <a:ext uri="{FF2B5EF4-FFF2-40B4-BE49-F238E27FC236}">
                    <a16:creationId xmlns:a16="http://schemas.microsoft.com/office/drawing/2014/main" id="{C16A2D66-6FE6-4DC4-AFE5-B8C8BFC71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2658"/>
                <a:ext cx="75" cy="143"/>
              </a:xfrm>
              <a:custGeom>
                <a:avLst/>
                <a:gdLst>
                  <a:gd name="T0" fmla="*/ 120 w 35"/>
                  <a:gd name="T1" fmla="*/ 0 h 67"/>
                  <a:gd name="T2" fmla="*/ 165 w 35"/>
                  <a:gd name="T3" fmla="*/ 350 h 67"/>
                  <a:gd name="T4" fmla="*/ 69 w 35"/>
                  <a:gd name="T5" fmla="*/ 651 h 67"/>
                  <a:gd name="T6" fmla="*/ 197 w 35"/>
                  <a:gd name="T7" fmla="*/ 386 h 67"/>
                  <a:gd name="T8" fmla="*/ 345 w 35"/>
                  <a:gd name="T9" fmla="*/ 145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67">
                    <a:moveTo>
                      <a:pt x="12" y="0"/>
                    </a:moveTo>
                    <a:cubicBezTo>
                      <a:pt x="8" y="9"/>
                      <a:pt x="18" y="25"/>
                      <a:pt x="17" y="36"/>
                    </a:cubicBezTo>
                    <a:cubicBezTo>
                      <a:pt x="15" y="44"/>
                      <a:pt x="0" y="60"/>
                      <a:pt x="7" y="67"/>
                    </a:cubicBezTo>
                    <a:cubicBezTo>
                      <a:pt x="13" y="59"/>
                      <a:pt x="17" y="49"/>
                      <a:pt x="20" y="40"/>
                    </a:cubicBezTo>
                    <a:cubicBezTo>
                      <a:pt x="22" y="31"/>
                      <a:pt x="25" y="17"/>
                      <a:pt x="35" y="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1" name="Freeform 102">
                <a:extLst>
                  <a:ext uri="{FF2B5EF4-FFF2-40B4-BE49-F238E27FC236}">
                    <a16:creationId xmlns:a16="http://schemas.microsoft.com/office/drawing/2014/main" id="{729AF1BA-8CC2-4F72-B83E-A8C51103F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3002"/>
                <a:ext cx="124" cy="238"/>
              </a:xfrm>
              <a:custGeom>
                <a:avLst/>
                <a:gdLst>
                  <a:gd name="T0" fmla="*/ 310 w 58"/>
                  <a:gd name="T1" fmla="*/ 0 h 111"/>
                  <a:gd name="T2" fmla="*/ 361 w 58"/>
                  <a:gd name="T3" fmla="*/ 768 h 111"/>
                  <a:gd name="T4" fmla="*/ 156 w 58"/>
                  <a:gd name="T5" fmla="*/ 800 h 111"/>
                  <a:gd name="T6" fmla="*/ 188 w 58"/>
                  <a:gd name="T7" fmla="*/ 997 h 111"/>
                  <a:gd name="T8" fmla="*/ 145 w 58"/>
                  <a:gd name="T9" fmla="*/ 1076 h 111"/>
                  <a:gd name="T10" fmla="*/ 120 w 58"/>
                  <a:gd name="T11" fmla="*/ 956 h 111"/>
                  <a:gd name="T12" fmla="*/ 109 w 58"/>
                  <a:gd name="T13" fmla="*/ 740 h 111"/>
                  <a:gd name="T14" fmla="*/ 205 w 58"/>
                  <a:gd name="T15" fmla="*/ 482 h 111"/>
                  <a:gd name="T16" fmla="*/ 257 w 58"/>
                  <a:gd name="T17" fmla="*/ 148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111">
                    <a:moveTo>
                      <a:pt x="32" y="0"/>
                    </a:moveTo>
                    <a:cubicBezTo>
                      <a:pt x="0" y="22"/>
                      <a:pt x="58" y="66"/>
                      <a:pt x="37" y="78"/>
                    </a:cubicBezTo>
                    <a:cubicBezTo>
                      <a:pt x="31" y="81"/>
                      <a:pt x="23" y="74"/>
                      <a:pt x="16" y="81"/>
                    </a:cubicBezTo>
                    <a:cubicBezTo>
                      <a:pt x="9" y="88"/>
                      <a:pt x="18" y="92"/>
                      <a:pt x="19" y="101"/>
                    </a:cubicBezTo>
                    <a:cubicBezTo>
                      <a:pt x="20" y="103"/>
                      <a:pt x="22" y="111"/>
                      <a:pt x="15" y="109"/>
                    </a:cubicBezTo>
                    <a:cubicBezTo>
                      <a:pt x="11" y="108"/>
                      <a:pt x="12" y="100"/>
                      <a:pt x="12" y="97"/>
                    </a:cubicBezTo>
                    <a:cubicBezTo>
                      <a:pt x="10" y="89"/>
                      <a:pt x="6" y="83"/>
                      <a:pt x="11" y="75"/>
                    </a:cubicBezTo>
                    <a:cubicBezTo>
                      <a:pt x="19" y="63"/>
                      <a:pt x="30" y="65"/>
                      <a:pt x="21" y="49"/>
                    </a:cubicBezTo>
                    <a:cubicBezTo>
                      <a:pt x="12" y="34"/>
                      <a:pt x="18" y="28"/>
                      <a:pt x="26" y="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2" name="Freeform 103">
                <a:extLst>
                  <a:ext uri="{FF2B5EF4-FFF2-40B4-BE49-F238E27FC236}">
                    <a16:creationId xmlns:a16="http://schemas.microsoft.com/office/drawing/2014/main" id="{AA8C9115-4B64-4F6B-B297-1CA93A4B3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958"/>
                <a:ext cx="273" cy="365"/>
              </a:xfrm>
              <a:custGeom>
                <a:avLst/>
                <a:gdLst>
                  <a:gd name="T0" fmla="*/ 1214 w 128"/>
                  <a:gd name="T1" fmla="*/ 0 h 171"/>
                  <a:gd name="T2" fmla="*/ 806 w 128"/>
                  <a:gd name="T3" fmla="*/ 164 h 171"/>
                  <a:gd name="T4" fmla="*/ 533 w 128"/>
                  <a:gd name="T5" fmla="*/ 410 h 171"/>
                  <a:gd name="T6" fmla="*/ 574 w 128"/>
                  <a:gd name="T7" fmla="*/ 602 h 171"/>
                  <a:gd name="T8" fmla="*/ 670 w 128"/>
                  <a:gd name="T9" fmla="*/ 756 h 171"/>
                  <a:gd name="T10" fmla="*/ 642 w 128"/>
                  <a:gd name="T11" fmla="*/ 961 h 171"/>
                  <a:gd name="T12" fmla="*/ 486 w 128"/>
                  <a:gd name="T13" fmla="*/ 1052 h 171"/>
                  <a:gd name="T14" fmla="*/ 495 w 128"/>
                  <a:gd name="T15" fmla="*/ 1390 h 171"/>
                  <a:gd name="T16" fmla="*/ 250 w 128"/>
                  <a:gd name="T17" fmla="*/ 1398 h 171"/>
                  <a:gd name="T18" fmla="*/ 41 w 128"/>
                  <a:gd name="T19" fmla="*/ 1458 h 171"/>
                  <a:gd name="T20" fmla="*/ 301 w 128"/>
                  <a:gd name="T21" fmla="*/ 1646 h 171"/>
                  <a:gd name="T22" fmla="*/ 651 w 128"/>
                  <a:gd name="T23" fmla="*/ 1509 h 171"/>
                  <a:gd name="T24" fmla="*/ 1241 w 128"/>
                  <a:gd name="T25" fmla="*/ 1217 h 171"/>
                  <a:gd name="T26" fmla="*/ 806 w 128"/>
                  <a:gd name="T27" fmla="*/ 1353 h 171"/>
                  <a:gd name="T28" fmla="*/ 710 w 128"/>
                  <a:gd name="T29" fmla="*/ 1165 h 171"/>
                  <a:gd name="T30" fmla="*/ 855 w 128"/>
                  <a:gd name="T31" fmla="*/ 807 h 171"/>
                  <a:gd name="T32" fmla="*/ 678 w 128"/>
                  <a:gd name="T33" fmla="*/ 401 h 171"/>
                  <a:gd name="T34" fmla="*/ 883 w 128"/>
                  <a:gd name="T35" fmla="*/ 241 h 171"/>
                  <a:gd name="T36" fmla="*/ 1137 w 128"/>
                  <a:gd name="T37" fmla="*/ 77 h 1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8" h="171">
                    <a:moveTo>
                      <a:pt x="125" y="0"/>
                    </a:moveTo>
                    <a:cubicBezTo>
                      <a:pt x="112" y="9"/>
                      <a:pt x="97" y="13"/>
                      <a:pt x="83" y="17"/>
                    </a:cubicBezTo>
                    <a:cubicBezTo>
                      <a:pt x="68" y="21"/>
                      <a:pt x="56" y="24"/>
                      <a:pt x="55" y="42"/>
                    </a:cubicBezTo>
                    <a:cubicBezTo>
                      <a:pt x="54" y="49"/>
                      <a:pt x="55" y="55"/>
                      <a:pt x="59" y="62"/>
                    </a:cubicBezTo>
                    <a:cubicBezTo>
                      <a:pt x="62" y="67"/>
                      <a:pt x="68" y="72"/>
                      <a:pt x="69" y="78"/>
                    </a:cubicBezTo>
                    <a:cubicBezTo>
                      <a:pt x="71" y="85"/>
                      <a:pt x="70" y="93"/>
                      <a:pt x="66" y="99"/>
                    </a:cubicBezTo>
                    <a:cubicBezTo>
                      <a:pt x="62" y="108"/>
                      <a:pt x="59" y="104"/>
                      <a:pt x="50" y="108"/>
                    </a:cubicBezTo>
                    <a:cubicBezTo>
                      <a:pt x="28" y="118"/>
                      <a:pt x="65" y="131"/>
                      <a:pt x="51" y="143"/>
                    </a:cubicBezTo>
                    <a:cubicBezTo>
                      <a:pt x="47" y="146"/>
                      <a:pt x="32" y="143"/>
                      <a:pt x="26" y="144"/>
                    </a:cubicBezTo>
                    <a:cubicBezTo>
                      <a:pt x="17" y="145"/>
                      <a:pt x="11" y="146"/>
                      <a:pt x="4" y="150"/>
                    </a:cubicBezTo>
                    <a:cubicBezTo>
                      <a:pt x="0" y="166"/>
                      <a:pt x="19" y="171"/>
                      <a:pt x="31" y="169"/>
                    </a:cubicBezTo>
                    <a:cubicBezTo>
                      <a:pt x="44" y="167"/>
                      <a:pt x="55" y="162"/>
                      <a:pt x="67" y="155"/>
                    </a:cubicBezTo>
                    <a:cubicBezTo>
                      <a:pt x="82" y="146"/>
                      <a:pt x="110" y="121"/>
                      <a:pt x="128" y="125"/>
                    </a:cubicBezTo>
                    <a:cubicBezTo>
                      <a:pt x="112" y="125"/>
                      <a:pt x="96" y="131"/>
                      <a:pt x="83" y="139"/>
                    </a:cubicBezTo>
                    <a:cubicBezTo>
                      <a:pt x="63" y="149"/>
                      <a:pt x="60" y="133"/>
                      <a:pt x="73" y="120"/>
                    </a:cubicBezTo>
                    <a:cubicBezTo>
                      <a:pt x="84" y="109"/>
                      <a:pt x="92" y="100"/>
                      <a:pt x="88" y="83"/>
                    </a:cubicBezTo>
                    <a:cubicBezTo>
                      <a:pt x="85" y="69"/>
                      <a:pt x="67" y="56"/>
                      <a:pt x="70" y="41"/>
                    </a:cubicBezTo>
                    <a:cubicBezTo>
                      <a:pt x="71" y="31"/>
                      <a:pt x="82" y="29"/>
                      <a:pt x="91" y="25"/>
                    </a:cubicBezTo>
                    <a:cubicBezTo>
                      <a:pt x="100" y="21"/>
                      <a:pt x="107" y="13"/>
                      <a:pt x="117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3" name="Freeform 104">
                <a:extLst>
                  <a:ext uri="{FF2B5EF4-FFF2-40B4-BE49-F238E27FC236}">
                    <a16:creationId xmlns:a16="http://schemas.microsoft.com/office/drawing/2014/main" id="{79906121-8C40-4E6A-8FBC-544A87CC2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2960"/>
                <a:ext cx="141" cy="220"/>
              </a:xfrm>
              <a:custGeom>
                <a:avLst/>
                <a:gdLst>
                  <a:gd name="T0" fmla="*/ 361 w 66"/>
                  <a:gd name="T1" fmla="*/ 0 h 103"/>
                  <a:gd name="T2" fmla="*/ 301 w 66"/>
                  <a:gd name="T3" fmla="*/ 164 h 103"/>
                  <a:gd name="T4" fmla="*/ 214 w 66"/>
                  <a:gd name="T5" fmla="*/ 342 h 103"/>
                  <a:gd name="T6" fmla="*/ 41 w 66"/>
                  <a:gd name="T7" fmla="*/ 703 h 103"/>
                  <a:gd name="T8" fmla="*/ 188 w 66"/>
                  <a:gd name="T9" fmla="*/ 995 h 103"/>
                  <a:gd name="T10" fmla="*/ 526 w 66"/>
                  <a:gd name="T11" fmla="*/ 816 h 103"/>
                  <a:gd name="T12" fmla="*/ 282 w 66"/>
                  <a:gd name="T13" fmla="*/ 839 h 103"/>
                  <a:gd name="T14" fmla="*/ 256 w 66"/>
                  <a:gd name="T15" fmla="*/ 557 h 103"/>
                  <a:gd name="T16" fmla="*/ 353 w 66"/>
                  <a:gd name="T17" fmla="*/ 320 h 103"/>
                  <a:gd name="T18" fmla="*/ 558 w 66"/>
                  <a:gd name="T19" fmla="*/ 333 h 103"/>
                  <a:gd name="T20" fmla="*/ 575 w 66"/>
                  <a:gd name="T21" fmla="*/ 293 h 103"/>
                  <a:gd name="T22" fmla="*/ 447 w 66"/>
                  <a:gd name="T23" fmla="*/ 28 h 1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103">
                    <a:moveTo>
                      <a:pt x="37" y="0"/>
                    </a:moveTo>
                    <a:cubicBezTo>
                      <a:pt x="30" y="3"/>
                      <a:pt x="32" y="11"/>
                      <a:pt x="31" y="17"/>
                    </a:cubicBezTo>
                    <a:cubicBezTo>
                      <a:pt x="29" y="24"/>
                      <a:pt x="25" y="29"/>
                      <a:pt x="22" y="35"/>
                    </a:cubicBezTo>
                    <a:cubicBezTo>
                      <a:pt x="16" y="47"/>
                      <a:pt x="8" y="59"/>
                      <a:pt x="4" y="72"/>
                    </a:cubicBezTo>
                    <a:cubicBezTo>
                      <a:pt x="0" y="84"/>
                      <a:pt x="1" y="103"/>
                      <a:pt x="19" y="102"/>
                    </a:cubicBezTo>
                    <a:cubicBezTo>
                      <a:pt x="29" y="101"/>
                      <a:pt x="49" y="93"/>
                      <a:pt x="54" y="84"/>
                    </a:cubicBezTo>
                    <a:cubicBezTo>
                      <a:pt x="47" y="87"/>
                      <a:pt x="36" y="91"/>
                      <a:pt x="29" y="86"/>
                    </a:cubicBezTo>
                    <a:cubicBezTo>
                      <a:pt x="20" y="79"/>
                      <a:pt x="24" y="66"/>
                      <a:pt x="26" y="57"/>
                    </a:cubicBezTo>
                    <a:cubicBezTo>
                      <a:pt x="27" y="51"/>
                      <a:pt x="30" y="35"/>
                      <a:pt x="36" y="33"/>
                    </a:cubicBezTo>
                    <a:cubicBezTo>
                      <a:pt x="48" y="28"/>
                      <a:pt x="54" y="28"/>
                      <a:pt x="57" y="34"/>
                    </a:cubicBezTo>
                    <a:cubicBezTo>
                      <a:pt x="66" y="29"/>
                      <a:pt x="59" y="38"/>
                      <a:pt x="59" y="30"/>
                    </a:cubicBezTo>
                    <a:cubicBezTo>
                      <a:pt x="58" y="17"/>
                      <a:pt x="52" y="13"/>
                      <a:pt x="46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4" name="Freeform 105">
                <a:extLst>
                  <a:ext uri="{FF2B5EF4-FFF2-40B4-BE49-F238E27FC236}">
                    <a16:creationId xmlns:a16="http://schemas.microsoft.com/office/drawing/2014/main" id="{C65AB1E0-0BBA-46C4-B178-95BA066F8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985"/>
                <a:ext cx="118" cy="191"/>
              </a:xfrm>
              <a:custGeom>
                <a:avLst/>
                <a:gdLst>
                  <a:gd name="T0" fmla="*/ 414 w 55"/>
                  <a:gd name="T1" fmla="*/ 0 h 89"/>
                  <a:gd name="T2" fmla="*/ 294 w 55"/>
                  <a:gd name="T3" fmla="*/ 157 h 89"/>
                  <a:gd name="T4" fmla="*/ 129 w 55"/>
                  <a:gd name="T5" fmla="*/ 294 h 89"/>
                  <a:gd name="T6" fmla="*/ 97 w 55"/>
                  <a:gd name="T7" fmla="*/ 743 h 89"/>
                  <a:gd name="T8" fmla="*/ 337 w 55"/>
                  <a:gd name="T9" fmla="*/ 483 h 89"/>
                  <a:gd name="T10" fmla="*/ 502 w 55"/>
                  <a:gd name="T11" fmla="*/ 77 h 89"/>
                  <a:gd name="T12" fmla="*/ 446 w 55"/>
                  <a:gd name="T13" fmla="*/ 0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89">
                    <a:moveTo>
                      <a:pt x="42" y="0"/>
                    </a:moveTo>
                    <a:cubicBezTo>
                      <a:pt x="38" y="6"/>
                      <a:pt x="35" y="11"/>
                      <a:pt x="30" y="16"/>
                    </a:cubicBezTo>
                    <a:cubicBezTo>
                      <a:pt x="24" y="21"/>
                      <a:pt x="17" y="23"/>
                      <a:pt x="13" y="30"/>
                    </a:cubicBezTo>
                    <a:cubicBezTo>
                      <a:pt x="5" y="39"/>
                      <a:pt x="0" y="65"/>
                      <a:pt x="10" y="75"/>
                    </a:cubicBezTo>
                    <a:cubicBezTo>
                      <a:pt x="23" y="89"/>
                      <a:pt x="30" y="57"/>
                      <a:pt x="34" y="49"/>
                    </a:cubicBezTo>
                    <a:cubicBezTo>
                      <a:pt x="40" y="36"/>
                      <a:pt x="55" y="23"/>
                      <a:pt x="51" y="8"/>
                    </a:cubicBezTo>
                    <a:cubicBezTo>
                      <a:pt x="50" y="4"/>
                      <a:pt x="49" y="2"/>
                      <a:pt x="4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5" name="Freeform 106">
                <a:extLst>
                  <a:ext uri="{FF2B5EF4-FFF2-40B4-BE49-F238E27FC236}">
                    <a16:creationId xmlns:a16="http://schemas.microsoft.com/office/drawing/2014/main" id="{92FD65F1-91BF-4721-9A40-69CFA06E3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772"/>
                <a:ext cx="88" cy="173"/>
              </a:xfrm>
              <a:custGeom>
                <a:avLst/>
                <a:gdLst>
                  <a:gd name="T0" fmla="*/ 217 w 41"/>
                  <a:gd name="T1" fmla="*/ 28 h 81"/>
                  <a:gd name="T2" fmla="*/ 52 w 41"/>
                  <a:gd name="T3" fmla="*/ 88 h 81"/>
                  <a:gd name="T4" fmla="*/ 88 w 41"/>
                  <a:gd name="T5" fmla="*/ 282 h 81"/>
                  <a:gd name="T6" fmla="*/ 137 w 41"/>
                  <a:gd name="T7" fmla="*/ 478 h 81"/>
                  <a:gd name="T8" fmla="*/ 197 w 41"/>
                  <a:gd name="T9" fmla="*/ 694 h 81"/>
                  <a:gd name="T10" fmla="*/ 397 w 41"/>
                  <a:gd name="T11" fmla="*/ 402 h 81"/>
                  <a:gd name="T12" fmla="*/ 208 w 41"/>
                  <a:gd name="T13" fmla="*/ 28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81">
                    <a:moveTo>
                      <a:pt x="22" y="3"/>
                    </a:moveTo>
                    <a:cubicBezTo>
                      <a:pt x="16" y="0"/>
                      <a:pt x="8" y="3"/>
                      <a:pt x="5" y="9"/>
                    </a:cubicBezTo>
                    <a:cubicBezTo>
                      <a:pt x="0" y="17"/>
                      <a:pt x="6" y="22"/>
                      <a:pt x="9" y="29"/>
                    </a:cubicBezTo>
                    <a:cubicBezTo>
                      <a:pt x="12" y="35"/>
                      <a:pt x="13" y="42"/>
                      <a:pt x="14" y="49"/>
                    </a:cubicBezTo>
                    <a:cubicBezTo>
                      <a:pt x="15" y="53"/>
                      <a:pt x="17" y="68"/>
                      <a:pt x="20" y="71"/>
                    </a:cubicBezTo>
                    <a:cubicBezTo>
                      <a:pt x="30" y="81"/>
                      <a:pt x="39" y="48"/>
                      <a:pt x="40" y="41"/>
                    </a:cubicBezTo>
                    <a:cubicBezTo>
                      <a:pt x="41" y="23"/>
                      <a:pt x="36" y="11"/>
                      <a:pt x="21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6" name="Freeform 107">
                <a:extLst>
                  <a:ext uri="{FF2B5EF4-FFF2-40B4-BE49-F238E27FC236}">
                    <a16:creationId xmlns:a16="http://schemas.microsoft.com/office/drawing/2014/main" id="{8C1A4229-8B06-4FCD-9445-E5AE32C7A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789"/>
                <a:ext cx="88" cy="57"/>
              </a:xfrm>
              <a:custGeom>
                <a:avLst/>
                <a:gdLst>
                  <a:gd name="T0" fmla="*/ 285 w 41"/>
                  <a:gd name="T1" fmla="*/ 17 h 27"/>
                  <a:gd name="T2" fmla="*/ 69 w 41"/>
                  <a:gd name="T3" fmla="*/ 253 h 27"/>
                  <a:gd name="T4" fmla="*/ 189 w 41"/>
                  <a:gd name="T5" fmla="*/ 177 h 27"/>
                  <a:gd name="T6" fmla="*/ 337 w 41"/>
                  <a:gd name="T7" fmla="*/ 253 h 27"/>
                  <a:gd name="T8" fmla="*/ 406 w 41"/>
                  <a:gd name="T9" fmla="*/ 27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7">
                    <a:moveTo>
                      <a:pt x="29" y="2"/>
                    </a:moveTo>
                    <a:cubicBezTo>
                      <a:pt x="17" y="0"/>
                      <a:pt x="0" y="15"/>
                      <a:pt x="7" y="27"/>
                    </a:cubicBezTo>
                    <a:cubicBezTo>
                      <a:pt x="12" y="22"/>
                      <a:pt x="12" y="18"/>
                      <a:pt x="19" y="19"/>
                    </a:cubicBezTo>
                    <a:cubicBezTo>
                      <a:pt x="23" y="19"/>
                      <a:pt x="31" y="25"/>
                      <a:pt x="34" y="27"/>
                    </a:cubicBezTo>
                    <a:cubicBezTo>
                      <a:pt x="25" y="17"/>
                      <a:pt x="32" y="8"/>
                      <a:pt x="41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7" name="Freeform 108">
                <a:extLst>
                  <a:ext uri="{FF2B5EF4-FFF2-40B4-BE49-F238E27FC236}">
                    <a16:creationId xmlns:a16="http://schemas.microsoft.com/office/drawing/2014/main" id="{C0D7A015-C494-41AF-B693-AEF737A63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536"/>
                <a:ext cx="107" cy="79"/>
              </a:xfrm>
              <a:custGeom>
                <a:avLst/>
                <a:gdLst>
                  <a:gd name="T0" fmla="*/ 28 w 50"/>
                  <a:gd name="T1" fmla="*/ 156 h 37"/>
                  <a:gd name="T2" fmla="*/ 345 w 50"/>
                  <a:gd name="T3" fmla="*/ 224 h 37"/>
                  <a:gd name="T4" fmla="*/ 77 w 50"/>
                  <a:gd name="T5" fmla="*/ 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7">
                    <a:moveTo>
                      <a:pt x="3" y="16"/>
                    </a:moveTo>
                    <a:cubicBezTo>
                      <a:pt x="0" y="34"/>
                      <a:pt x="26" y="37"/>
                      <a:pt x="35" y="23"/>
                    </a:cubicBezTo>
                    <a:cubicBezTo>
                      <a:pt x="50" y="0"/>
                      <a:pt x="20" y="2"/>
                      <a:pt x="8" y="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8" name="Freeform 109">
                <a:extLst>
                  <a:ext uri="{FF2B5EF4-FFF2-40B4-BE49-F238E27FC236}">
                    <a16:creationId xmlns:a16="http://schemas.microsoft.com/office/drawing/2014/main" id="{F39CB068-03B8-4147-A595-90414ECBB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3" y="2592"/>
                <a:ext cx="194" cy="96"/>
              </a:xfrm>
              <a:custGeom>
                <a:avLst/>
                <a:gdLst>
                  <a:gd name="T0" fmla="*/ 804 w 91"/>
                  <a:gd name="T1" fmla="*/ 60 h 45"/>
                  <a:gd name="T2" fmla="*/ 554 w 91"/>
                  <a:gd name="T3" fmla="*/ 429 h 45"/>
                  <a:gd name="T4" fmla="*/ 0 w 91"/>
                  <a:gd name="T5" fmla="*/ 156 h 45"/>
                  <a:gd name="T6" fmla="*/ 96 w 91"/>
                  <a:gd name="T7" fmla="*/ 0 h 45"/>
                  <a:gd name="T8" fmla="*/ 205 w 91"/>
                  <a:gd name="T9" fmla="*/ 164 h 45"/>
                  <a:gd name="T10" fmla="*/ 437 w 91"/>
                  <a:gd name="T11" fmla="*/ 224 h 45"/>
                  <a:gd name="T12" fmla="*/ 631 w 91"/>
                  <a:gd name="T13" fmla="*/ 60 h 45"/>
                  <a:gd name="T14" fmla="*/ 883 w 91"/>
                  <a:gd name="T15" fmla="*/ 41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1" h="45">
                    <a:moveTo>
                      <a:pt x="83" y="6"/>
                    </a:moveTo>
                    <a:cubicBezTo>
                      <a:pt x="64" y="8"/>
                      <a:pt x="59" y="29"/>
                      <a:pt x="57" y="44"/>
                    </a:cubicBezTo>
                    <a:cubicBezTo>
                      <a:pt x="36" y="45"/>
                      <a:pt x="13" y="33"/>
                      <a:pt x="0" y="16"/>
                    </a:cubicBezTo>
                    <a:cubicBezTo>
                      <a:pt x="3" y="11"/>
                      <a:pt x="6" y="4"/>
                      <a:pt x="10" y="0"/>
                    </a:cubicBezTo>
                    <a:cubicBezTo>
                      <a:pt x="15" y="5"/>
                      <a:pt x="15" y="12"/>
                      <a:pt x="21" y="17"/>
                    </a:cubicBezTo>
                    <a:cubicBezTo>
                      <a:pt x="29" y="24"/>
                      <a:pt x="35" y="27"/>
                      <a:pt x="45" y="23"/>
                    </a:cubicBezTo>
                    <a:cubicBezTo>
                      <a:pt x="53" y="19"/>
                      <a:pt x="57" y="10"/>
                      <a:pt x="65" y="6"/>
                    </a:cubicBezTo>
                    <a:cubicBezTo>
                      <a:pt x="73" y="2"/>
                      <a:pt x="82" y="3"/>
                      <a:pt x="91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59" name="Freeform 110">
                <a:extLst>
                  <a:ext uri="{FF2B5EF4-FFF2-40B4-BE49-F238E27FC236}">
                    <a16:creationId xmlns:a16="http://schemas.microsoft.com/office/drawing/2014/main" id="{C6E6B742-34DA-497F-9004-7A731D9F8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350"/>
                <a:ext cx="88" cy="186"/>
              </a:xfrm>
              <a:custGeom>
                <a:avLst/>
                <a:gdLst>
                  <a:gd name="T0" fmla="*/ 208 w 41"/>
                  <a:gd name="T1" fmla="*/ 205 h 87"/>
                  <a:gd name="T2" fmla="*/ 277 w 41"/>
                  <a:gd name="T3" fmla="*/ 430 h 87"/>
                  <a:gd name="T4" fmla="*/ 354 w 41"/>
                  <a:gd name="T5" fmla="*/ 618 h 87"/>
                  <a:gd name="T6" fmla="*/ 0 w 41"/>
                  <a:gd name="T7" fmla="*/ 567 h 87"/>
                  <a:gd name="T8" fmla="*/ 157 w 41"/>
                  <a:gd name="T9" fmla="*/ 558 h 87"/>
                  <a:gd name="T10" fmla="*/ 88 w 41"/>
                  <a:gd name="T11" fmla="*/ 393 h 87"/>
                  <a:gd name="T12" fmla="*/ 28 w 41"/>
                  <a:gd name="T13" fmla="*/ 188 h 87"/>
                  <a:gd name="T14" fmla="*/ 41 w 41"/>
                  <a:gd name="T15" fmla="*/ 0 h 87"/>
                  <a:gd name="T16" fmla="*/ 277 w 41"/>
                  <a:gd name="T17" fmla="*/ 88 h 8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87">
                    <a:moveTo>
                      <a:pt x="21" y="21"/>
                    </a:moveTo>
                    <a:cubicBezTo>
                      <a:pt x="17" y="28"/>
                      <a:pt x="22" y="38"/>
                      <a:pt x="28" y="44"/>
                    </a:cubicBezTo>
                    <a:cubicBezTo>
                      <a:pt x="36" y="51"/>
                      <a:pt x="41" y="50"/>
                      <a:pt x="36" y="63"/>
                    </a:cubicBezTo>
                    <a:cubicBezTo>
                      <a:pt x="27" y="87"/>
                      <a:pt x="12" y="71"/>
                      <a:pt x="0" y="58"/>
                    </a:cubicBezTo>
                    <a:cubicBezTo>
                      <a:pt x="5" y="63"/>
                      <a:pt x="13" y="64"/>
                      <a:pt x="16" y="57"/>
                    </a:cubicBezTo>
                    <a:cubicBezTo>
                      <a:pt x="18" y="51"/>
                      <a:pt x="11" y="44"/>
                      <a:pt x="9" y="40"/>
                    </a:cubicBezTo>
                    <a:cubicBezTo>
                      <a:pt x="5" y="33"/>
                      <a:pt x="2" y="27"/>
                      <a:pt x="3" y="19"/>
                    </a:cubicBezTo>
                    <a:cubicBezTo>
                      <a:pt x="5" y="11"/>
                      <a:pt x="10" y="7"/>
                      <a:pt x="4" y="0"/>
                    </a:cubicBezTo>
                    <a:cubicBezTo>
                      <a:pt x="10" y="4"/>
                      <a:pt x="21" y="4"/>
                      <a:pt x="28" y="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0" name="Freeform 111">
                <a:extLst>
                  <a:ext uri="{FF2B5EF4-FFF2-40B4-BE49-F238E27FC236}">
                    <a16:creationId xmlns:a16="http://schemas.microsoft.com/office/drawing/2014/main" id="{883095E9-3A47-4341-A327-A2CE2D2AD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778"/>
                <a:ext cx="128" cy="216"/>
              </a:xfrm>
              <a:custGeom>
                <a:avLst/>
                <a:gdLst>
                  <a:gd name="T0" fmla="*/ 128 w 60"/>
                  <a:gd name="T1" fmla="*/ 41 h 101"/>
                  <a:gd name="T2" fmla="*/ 506 w 60"/>
                  <a:gd name="T3" fmla="*/ 128 h 101"/>
                  <a:gd name="T4" fmla="*/ 582 w 60"/>
                  <a:gd name="T5" fmla="*/ 293 h 101"/>
                  <a:gd name="T6" fmla="*/ 486 w 60"/>
                  <a:gd name="T7" fmla="*/ 462 h 101"/>
                  <a:gd name="T8" fmla="*/ 454 w 60"/>
                  <a:gd name="T9" fmla="*/ 663 h 101"/>
                  <a:gd name="T10" fmla="*/ 282 w 60"/>
                  <a:gd name="T11" fmla="*/ 695 h 101"/>
                  <a:gd name="T12" fmla="*/ 128 w 60"/>
                  <a:gd name="T13" fmla="*/ 988 h 101"/>
                  <a:gd name="T14" fmla="*/ 68 w 60"/>
                  <a:gd name="T15" fmla="*/ 714 h 101"/>
                  <a:gd name="T16" fmla="*/ 301 w 60"/>
                  <a:gd name="T17" fmla="*/ 507 h 101"/>
                  <a:gd name="T18" fmla="*/ 273 w 60"/>
                  <a:gd name="T19" fmla="*/ 225 h 101"/>
                  <a:gd name="T20" fmla="*/ 68 w 60"/>
                  <a:gd name="T21" fmla="*/ 145 h 1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" h="101">
                    <a:moveTo>
                      <a:pt x="13" y="4"/>
                    </a:moveTo>
                    <a:cubicBezTo>
                      <a:pt x="28" y="3"/>
                      <a:pt x="39" y="0"/>
                      <a:pt x="52" y="13"/>
                    </a:cubicBezTo>
                    <a:cubicBezTo>
                      <a:pt x="56" y="17"/>
                      <a:pt x="60" y="23"/>
                      <a:pt x="60" y="30"/>
                    </a:cubicBezTo>
                    <a:cubicBezTo>
                      <a:pt x="59" y="37"/>
                      <a:pt x="52" y="40"/>
                      <a:pt x="50" y="47"/>
                    </a:cubicBezTo>
                    <a:cubicBezTo>
                      <a:pt x="48" y="54"/>
                      <a:pt x="52" y="61"/>
                      <a:pt x="47" y="68"/>
                    </a:cubicBezTo>
                    <a:cubicBezTo>
                      <a:pt x="40" y="76"/>
                      <a:pt x="37" y="70"/>
                      <a:pt x="29" y="71"/>
                    </a:cubicBezTo>
                    <a:cubicBezTo>
                      <a:pt x="15" y="71"/>
                      <a:pt x="9" y="91"/>
                      <a:pt x="13" y="101"/>
                    </a:cubicBezTo>
                    <a:cubicBezTo>
                      <a:pt x="9" y="96"/>
                      <a:pt x="3" y="80"/>
                      <a:pt x="7" y="73"/>
                    </a:cubicBezTo>
                    <a:cubicBezTo>
                      <a:pt x="11" y="65"/>
                      <a:pt x="25" y="60"/>
                      <a:pt x="31" y="52"/>
                    </a:cubicBezTo>
                    <a:cubicBezTo>
                      <a:pt x="35" y="45"/>
                      <a:pt x="37" y="28"/>
                      <a:pt x="28" y="23"/>
                    </a:cubicBezTo>
                    <a:cubicBezTo>
                      <a:pt x="22" y="20"/>
                      <a:pt x="0" y="29"/>
                      <a:pt x="7" y="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1" name="Freeform 112">
                <a:extLst>
                  <a:ext uri="{FF2B5EF4-FFF2-40B4-BE49-F238E27FC236}">
                    <a16:creationId xmlns:a16="http://schemas.microsoft.com/office/drawing/2014/main" id="{DAF81E2C-1FCE-4539-8478-627A74A3E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6" y="2838"/>
                <a:ext cx="143" cy="134"/>
              </a:xfrm>
              <a:custGeom>
                <a:avLst/>
                <a:gdLst>
                  <a:gd name="T0" fmla="*/ 438 w 67"/>
                  <a:gd name="T1" fmla="*/ 0 h 63"/>
                  <a:gd name="T2" fmla="*/ 224 w 67"/>
                  <a:gd name="T3" fmla="*/ 308 h 63"/>
                  <a:gd name="T4" fmla="*/ 0 w 67"/>
                  <a:gd name="T5" fmla="*/ 598 h 63"/>
                  <a:gd name="T6" fmla="*/ 361 w 67"/>
                  <a:gd name="T7" fmla="*/ 547 h 63"/>
                  <a:gd name="T8" fmla="*/ 514 w 67"/>
                  <a:gd name="T9" fmla="*/ 453 h 63"/>
                  <a:gd name="T10" fmla="*/ 651 w 67"/>
                  <a:gd name="T11" fmla="*/ 470 h 63"/>
                  <a:gd name="T12" fmla="*/ 438 w 67"/>
                  <a:gd name="T13" fmla="*/ 442 h 63"/>
                  <a:gd name="T14" fmla="*/ 282 w 67"/>
                  <a:gd name="T15" fmla="*/ 413 h 63"/>
                  <a:gd name="T16" fmla="*/ 418 w 67"/>
                  <a:gd name="T17" fmla="*/ 249 h 63"/>
                  <a:gd name="T18" fmla="*/ 455 w 67"/>
                  <a:gd name="T19" fmla="*/ 49 h 6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63">
                    <a:moveTo>
                      <a:pt x="45" y="0"/>
                    </a:moveTo>
                    <a:cubicBezTo>
                      <a:pt x="38" y="7"/>
                      <a:pt x="30" y="22"/>
                      <a:pt x="23" y="32"/>
                    </a:cubicBezTo>
                    <a:cubicBezTo>
                      <a:pt x="15" y="42"/>
                      <a:pt x="11" y="55"/>
                      <a:pt x="0" y="62"/>
                    </a:cubicBezTo>
                    <a:cubicBezTo>
                      <a:pt x="13" y="59"/>
                      <a:pt x="25" y="63"/>
                      <a:pt x="37" y="57"/>
                    </a:cubicBezTo>
                    <a:cubicBezTo>
                      <a:pt x="42" y="54"/>
                      <a:pt x="48" y="48"/>
                      <a:pt x="53" y="47"/>
                    </a:cubicBezTo>
                    <a:cubicBezTo>
                      <a:pt x="59" y="45"/>
                      <a:pt x="62" y="48"/>
                      <a:pt x="67" y="49"/>
                    </a:cubicBezTo>
                    <a:cubicBezTo>
                      <a:pt x="59" y="46"/>
                      <a:pt x="53" y="44"/>
                      <a:pt x="45" y="46"/>
                    </a:cubicBezTo>
                    <a:cubicBezTo>
                      <a:pt x="36" y="48"/>
                      <a:pt x="28" y="56"/>
                      <a:pt x="29" y="43"/>
                    </a:cubicBezTo>
                    <a:cubicBezTo>
                      <a:pt x="31" y="34"/>
                      <a:pt x="39" y="31"/>
                      <a:pt x="43" y="26"/>
                    </a:cubicBezTo>
                    <a:cubicBezTo>
                      <a:pt x="49" y="18"/>
                      <a:pt x="45" y="13"/>
                      <a:pt x="47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2" name="Freeform 113">
                <a:extLst>
                  <a:ext uri="{FF2B5EF4-FFF2-40B4-BE49-F238E27FC236}">
                    <a16:creationId xmlns:a16="http://schemas.microsoft.com/office/drawing/2014/main" id="{FBA5E72D-A3FD-4983-8F56-BD33800D3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3118"/>
                <a:ext cx="156" cy="115"/>
              </a:xfrm>
              <a:custGeom>
                <a:avLst/>
                <a:gdLst>
                  <a:gd name="T0" fmla="*/ 0 w 73"/>
                  <a:gd name="T1" fmla="*/ 117 h 54"/>
                  <a:gd name="T2" fmla="*/ 173 w 73"/>
                  <a:gd name="T3" fmla="*/ 0 h 54"/>
                  <a:gd name="T4" fmla="*/ 389 w 73"/>
                  <a:gd name="T5" fmla="*/ 9 h 54"/>
                  <a:gd name="T6" fmla="*/ 506 w 73"/>
                  <a:gd name="T7" fmla="*/ 281 h 54"/>
                  <a:gd name="T8" fmla="*/ 430 w 73"/>
                  <a:gd name="T9" fmla="*/ 522 h 54"/>
                  <a:gd name="T10" fmla="*/ 88 w 73"/>
                  <a:gd name="T11" fmla="*/ 503 h 54"/>
                  <a:gd name="T12" fmla="*/ 265 w 73"/>
                  <a:gd name="T13" fmla="*/ 317 h 54"/>
                  <a:gd name="T14" fmla="*/ 214 w 73"/>
                  <a:gd name="T15" fmla="*/ 60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3" h="54">
                    <a:moveTo>
                      <a:pt x="0" y="12"/>
                    </a:moveTo>
                    <a:cubicBezTo>
                      <a:pt x="6" y="9"/>
                      <a:pt x="12" y="4"/>
                      <a:pt x="18" y="0"/>
                    </a:cubicBezTo>
                    <a:cubicBezTo>
                      <a:pt x="23" y="5"/>
                      <a:pt x="34" y="3"/>
                      <a:pt x="40" y="1"/>
                    </a:cubicBezTo>
                    <a:cubicBezTo>
                      <a:pt x="39" y="17"/>
                      <a:pt x="31" y="24"/>
                      <a:pt x="52" y="29"/>
                    </a:cubicBezTo>
                    <a:cubicBezTo>
                      <a:pt x="73" y="34"/>
                      <a:pt x="48" y="42"/>
                      <a:pt x="44" y="54"/>
                    </a:cubicBezTo>
                    <a:cubicBezTo>
                      <a:pt x="34" y="51"/>
                      <a:pt x="18" y="47"/>
                      <a:pt x="9" y="52"/>
                    </a:cubicBezTo>
                    <a:cubicBezTo>
                      <a:pt x="9" y="41"/>
                      <a:pt x="22" y="41"/>
                      <a:pt x="27" y="33"/>
                    </a:cubicBezTo>
                    <a:cubicBezTo>
                      <a:pt x="33" y="22"/>
                      <a:pt x="22" y="16"/>
                      <a:pt x="22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3" name="Freeform 114">
                <a:extLst>
                  <a:ext uri="{FF2B5EF4-FFF2-40B4-BE49-F238E27FC236}">
                    <a16:creationId xmlns:a16="http://schemas.microsoft.com/office/drawing/2014/main" id="{55A9AB0B-47EF-4C42-B1BF-0F6B581FE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2466"/>
                <a:ext cx="115" cy="122"/>
              </a:xfrm>
              <a:custGeom>
                <a:avLst/>
                <a:gdLst>
                  <a:gd name="T0" fmla="*/ 9 w 54"/>
                  <a:gd name="T1" fmla="*/ 285 h 57"/>
                  <a:gd name="T2" fmla="*/ 40 w 54"/>
                  <a:gd name="T3" fmla="*/ 509 h 57"/>
                  <a:gd name="T4" fmla="*/ 249 w 54"/>
                  <a:gd name="T5" fmla="*/ 518 h 57"/>
                  <a:gd name="T6" fmla="*/ 513 w 54"/>
                  <a:gd name="T7" fmla="*/ 216 h 57"/>
                  <a:gd name="T8" fmla="*/ 204 w 54"/>
                  <a:gd name="T9" fmla="*/ 0 h 57"/>
                  <a:gd name="T10" fmla="*/ 232 w 54"/>
                  <a:gd name="T11" fmla="*/ 156 h 57"/>
                  <a:gd name="T12" fmla="*/ 290 w 54"/>
                  <a:gd name="T13" fmla="*/ 285 h 57"/>
                  <a:gd name="T14" fmla="*/ 77 w 54"/>
                  <a:gd name="T15" fmla="*/ 413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7">
                    <a:moveTo>
                      <a:pt x="1" y="29"/>
                    </a:moveTo>
                    <a:cubicBezTo>
                      <a:pt x="0" y="34"/>
                      <a:pt x="0" y="47"/>
                      <a:pt x="4" y="52"/>
                    </a:cubicBezTo>
                    <a:cubicBezTo>
                      <a:pt x="9" y="57"/>
                      <a:pt x="20" y="55"/>
                      <a:pt x="26" y="53"/>
                    </a:cubicBezTo>
                    <a:cubicBezTo>
                      <a:pt x="36" y="49"/>
                      <a:pt x="54" y="34"/>
                      <a:pt x="53" y="22"/>
                    </a:cubicBezTo>
                    <a:cubicBezTo>
                      <a:pt x="41" y="32"/>
                      <a:pt x="25" y="9"/>
                      <a:pt x="21" y="0"/>
                    </a:cubicBezTo>
                    <a:cubicBezTo>
                      <a:pt x="22" y="5"/>
                      <a:pt x="22" y="11"/>
                      <a:pt x="24" y="16"/>
                    </a:cubicBezTo>
                    <a:cubicBezTo>
                      <a:pt x="25" y="20"/>
                      <a:pt x="29" y="25"/>
                      <a:pt x="30" y="29"/>
                    </a:cubicBezTo>
                    <a:cubicBezTo>
                      <a:pt x="30" y="38"/>
                      <a:pt x="15" y="48"/>
                      <a:pt x="8" y="4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4" name="Freeform 115">
                <a:extLst>
                  <a:ext uri="{FF2B5EF4-FFF2-40B4-BE49-F238E27FC236}">
                    <a16:creationId xmlns:a16="http://schemas.microsoft.com/office/drawing/2014/main" id="{801E63E5-211D-4E8A-8263-7EE6A1F09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688"/>
                <a:ext cx="171" cy="85"/>
              </a:xfrm>
              <a:custGeom>
                <a:avLst/>
                <a:gdLst>
                  <a:gd name="T0" fmla="*/ 88 w 80"/>
                  <a:gd name="T1" fmla="*/ 96 h 40"/>
                  <a:gd name="T2" fmla="*/ 60 w 80"/>
                  <a:gd name="T3" fmla="*/ 308 h 40"/>
                  <a:gd name="T4" fmla="*/ 361 w 80"/>
                  <a:gd name="T5" fmla="*/ 325 h 40"/>
                  <a:gd name="T6" fmla="*/ 643 w 80"/>
                  <a:gd name="T7" fmla="*/ 366 h 40"/>
                  <a:gd name="T8" fmla="*/ 686 w 80"/>
                  <a:gd name="T9" fmla="*/ 164 h 40"/>
                  <a:gd name="T10" fmla="*/ 430 w 80"/>
                  <a:gd name="T11" fmla="*/ 9 h 40"/>
                  <a:gd name="T12" fmla="*/ 410 w 80"/>
                  <a:gd name="T13" fmla="*/ 9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40">
                    <a:moveTo>
                      <a:pt x="9" y="10"/>
                    </a:moveTo>
                    <a:cubicBezTo>
                      <a:pt x="1" y="12"/>
                      <a:pt x="0" y="27"/>
                      <a:pt x="6" y="32"/>
                    </a:cubicBezTo>
                    <a:cubicBezTo>
                      <a:pt x="18" y="29"/>
                      <a:pt x="25" y="30"/>
                      <a:pt x="37" y="34"/>
                    </a:cubicBezTo>
                    <a:cubicBezTo>
                      <a:pt x="46" y="37"/>
                      <a:pt x="56" y="40"/>
                      <a:pt x="66" y="38"/>
                    </a:cubicBezTo>
                    <a:cubicBezTo>
                      <a:pt x="80" y="34"/>
                      <a:pt x="77" y="27"/>
                      <a:pt x="70" y="17"/>
                    </a:cubicBezTo>
                    <a:cubicBezTo>
                      <a:pt x="64" y="7"/>
                      <a:pt x="56" y="0"/>
                      <a:pt x="44" y="1"/>
                    </a:cubicBezTo>
                    <a:cubicBezTo>
                      <a:pt x="43" y="1"/>
                      <a:pt x="42" y="1"/>
                      <a:pt x="42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5" name="Freeform 116">
                <a:extLst>
                  <a:ext uri="{FF2B5EF4-FFF2-40B4-BE49-F238E27FC236}">
                    <a16:creationId xmlns:a16="http://schemas.microsoft.com/office/drawing/2014/main" id="{0D60EC0E-A54E-4435-A8C0-E404508D0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1820"/>
                <a:ext cx="77" cy="67"/>
              </a:xfrm>
              <a:custGeom>
                <a:avLst/>
                <a:gdLst>
                  <a:gd name="T0" fmla="*/ 128 w 36"/>
                  <a:gd name="T1" fmla="*/ 0 h 31"/>
                  <a:gd name="T2" fmla="*/ 156 w 36"/>
                  <a:gd name="T3" fmla="*/ 253 h 31"/>
                  <a:gd name="T4" fmla="*/ 242 w 36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1">
                    <a:moveTo>
                      <a:pt x="13" y="0"/>
                    </a:moveTo>
                    <a:cubicBezTo>
                      <a:pt x="0" y="4"/>
                      <a:pt x="0" y="31"/>
                      <a:pt x="16" y="25"/>
                    </a:cubicBezTo>
                    <a:cubicBezTo>
                      <a:pt x="22" y="23"/>
                      <a:pt x="36" y="2"/>
                      <a:pt x="25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6" name="Freeform 117">
                <a:extLst>
                  <a:ext uri="{FF2B5EF4-FFF2-40B4-BE49-F238E27FC236}">
                    <a16:creationId xmlns:a16="http://schemas.microsoft.com/office/drawing/2014/main" id="{222256DA-0084-41F6-9077-78D97383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1" y="1754"/>
                <a:ext cx="44" cy="28"/>
              </a:xfrm>
              <a:custGeom>
                <a:avLst/>
                <a:gdLst>
                  <a:gd name="T0" fmla="*/ 44 w 21"/>
                  <a:gd name="T1" fmla="*/ 41 h 13"/>
                  <a:gd name="T2" fmla="*/ 92 w 21"/>
                  <a:gd name="T3" fmla="*/ 121 h 13"/>
                  <a:gd name="T4" fmla="*/ 157 w 2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5" y="4"/>
                    </a:moveTo>
                    <a:cubicBezTo>
                      <a:pt x="0" y="9"/>
                      <a:pt x="6" y="13"/>
                      <a:pt x="10" y="12"/>
                    </a:cubicBezTo>
                    <a:cubicBezTo>
                      <a:pt x="15" y="11"/>
                      <a:pt x="21" y="4"/>
                      <a:pt x="17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7" name="Freeform 118">
                <a:extLst>
                  <a:ext uri="{FF2B5EF4-FFF2-40B4-BE49-F238E27FC236}">
                    <a16:creationId xmlns:a16="http://schemas.microsoft.com/office/drawing/2014/main" id="{4589C4DA-3227-4A6E-AE33-B7B69A027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053"/>
                <a:ext cx="224" cy="120"/>
              </a:xfrm>
              <a:custGeom>
                <a:avLst/>
                <a:gdLst>
                  <a:gd name="T0" fmla="*/ 0 w 105"/>
                  <a:gd name="T1" fmla="*/ 354 h 56"/>
                  <a:gd name="T2" fmla="*/ 233 w 105"/>
                  <a:gd name="T3" fmla="*/ 129 h 56"/>
                  <a:gd name="T4" fmla="*/ 514 w 105"/>
                  <a:gd name="T5" fmla="*/ 28 h 56"/>
                  <a:gd name="T6" fmla="*/ 823 w 105"/>
                  <a:gd name="T7" fmla="*/ 60 h 56"/>
                  <a:gd name="T8" fmla="*/ 1020 w 105"/>
                  <a:gd name="T9" fmla="*/ 225 h 56"/>
                  <a:gd name="T10" fmla="*/ 832 w 105"/>
                  <a:gd name="T11" fmla="*/ 148 h 56"/>
                  <a:gd name="T12" fmla="*/ 779 w 105"/>
                  <a:gd name="T13" fmla="*/ 257 h 56"/>
                  <a:gd name="T14" fmla="*/ 582 w 105"/>
                  <a:gd name="T15" fmla="*/ 249 h 56"/>
                  <a:gd name="T16" fmla="*/ 429 w 105"/>
                  <a:gd name="T17" fmla="*/ 180 h 56"/>
                  <a:gd name="T18" fmla="*/ 309 w 105"/>
                  <a:gd name="T19" fmla="*/ 302 h 56"/>
                  <a:gd name="T20" fmla="*/ 369 w 105"/>
                  <a:gd name="T21" fmla="*/ 542 h 56"/>
                  <a:gd name="T22" fmla="*/ 378 w 105"/>
                  <a:gd name="T23" fmla="*/ 523 h 56"/>
                  <a:gd name="T24" fmla="*/ 224 w 105"/>
                  <a:gd name="T25" fmla="*/ 266 h 56"/>
                  <a:gd name="T26" fmla="*/ 0 w 105"/>
                  <a:gd name="T27" fmla="*/ 405 h 5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5" h="56">
                    <a:moveTo>
                      <a:pt x="0" y="36"/>
                    </a:moveTo>
                    <a:cubicBezTo>
                      <a:pt x="8" y="29"/>
                      <a:pt x="14" y="20"/>
                      <a:pt x="24" y="13"/>
                    </a:cubicBezTo>
                    <a:cubicBezTo>
                      <a:pt x="32" y="7"/>
                      <a:pt x="42" y="5"/>
                      <a:pt x="53" y="3"/>
                    </a:cubicBezTo>
                    <a:cubicBezTo>
                      <a:pt x="63" y="2"/>
                      <a:pt x="76" y="0"/>
                      <a:pt x="85" y="6"/>
                    </a:cubicBezTo>
                    <a:cubicBezTo>
                      <a:pt x="92" y="11"/>
                      <a:pt x="97" y="20"/>
                      <a:pt x="105" y="23"/>
                    </a:cubicBezTo>
                    <a:cubicBezTo>
                      <a:pt x="97" y="22"/>
                      <a:pt x="93" y="16"/>
                      <a:pt x="86" y="15"/>
                    </a:cubicBezTo>
                    <a:cubicBezTo>
                      <a:pt x="76" y="14"/>
                      <a:pt x="76" y="19"/>
                      <a:pt x="80" y="26"/>
                    </a:cubicBezTo>
                    <a:cubicBezTo>
                      <a:pt x="75" y="30"/>
                      <a:pt x="65" y="27"/>
                      <a:pt x="60" y="25"/>
                    </a:cubicBezTo>
                    <a:cubicBezTo>
                      <a:pt x="54" y="24"/>
                      <a:pt x="49" y="19"/>
                      <a:pt x="44" y="18"/>
                    </a:cubicBezTo>
                    <a:cubicBezTo>
                      <a:pt x="37" y="17"/>
                      <a:pt x="31" y="24"/>
                      <a:pt x="32" y="31"/>
                    </a:cubicBezTo>
                    <a:cubicBezTo>
                      <a:pt x="32" y="39"/>
                      <a:pt x="34" y="49"/>
                      <a:pt x="38" y="55"/>
                    </a:cubicBezTo>
                    <a:cubicBezTo>
                      <a:pt x="38" y="56"/>
                      <a:pt x="39" y="53"/>
                      <a:pt x="39" y="53"/>
                    </a:cubicBezTo>
                    <a:cubicBezTo>
                      <a:pt x="25" y="48"/>
                      <a:pt x="23" y="41"/>
                      <a:pt x="23" y="27"/>
                    </a:cubicBezTo>
                    <a:cubicBezTo>
                      <a:pt x="13" y="26"/>
                      <a:pt x="6" y="34"/>
                      <a:pt x="0" y="4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8" name="Freeform 119">
                <a:extLst>
                  <a:ext uri="{FF2B5EF4-FFF2-40B4-BE49-F238E27FC236}">
                    <a16:creationId xmlns:a16="http://schemas.microsoft.com/office/drawing/2014/main" id="{C137E76B-E310-4AD4-9CE5-7A7FA0DE4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872"/>
                <a:ext cx="135" cy="79"/>
              </a:xfrm>
              <a:custGeom>
                <a:avLst/>
                <a:gdLst>
                  <a:gd name="T0" fmla="*/ 96 w 63"/>
                  <a:gd name="T1" fmla="*/ 128 h 37"/>
                  <a:gd name="T2" fmla="*/ 570 w 63"/>
                  <a:gd name="T3" fmla="*/ 350 h 37"/>
                  <a:gd name="T4" fmla="*/ 302 w 63"/>
                  <a:gd name="T5" fmla="*/ 173 h 37"/>
                  <a:gd name="T6" fmla="*/ 619 w 63"/>
                  <a:gd name="T7" fmla="*/ 68 h 37"/>
                  <a:gd name="T8" fmla="*/ 276 w 63"/>
                  <a:gd name="T9" fmla="*/ 4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37">
                    <a:moveTo>
                      <a:pt x="10" y="13"/>
                    </a:moveTo>
                    <a:cubicBezTo>
                      <a:pt x="0" y="31"/>
                      <a:pt x="49" y="37"/>
                      <a:pt x="58" y="36"/>
                    </a:cubicBezTo>
                    <a:cubicBezTo>
                      <a:pt x="50" y="35"/>
                      <a:pt x="27" y="30"/>
                      <a:pt x="31" y="18"/>
                    </a:cubicBezTo>
                    <a:cubicBezTo>
                      <a:pt x="34" y="7"/>
                      <a:pt x="54" y="4"/>
                      <a:pt x="63" y="7"/>
                    </a:cubicBezTo>
                    <a:cubicBezTo>
                      <a:pt x="52" y="0"/>
                      <a:pt x="41" y="2"/>
                      <a:pt x="28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69" name="Freeform 120">
                <a:extLst>
                  <a:ext uri="{FF2B5EF4-FFF2-40B4-BE49-F238E27FC236}">
                    <a16:creationId xmlns:a16="http://schemas.microsoft.com/office/drawing/2014/main" id="{BC4C272B-3B72-4A59-B40E-CDBACE3B9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1931"/>
                <a:ext cx="58" cy="65"/>
              </a:xfrm>
              <a:custGeom>
                <a:avLst/>
                <a:gdLst>
                  <a:gd name="T0" fmla="*/ 157 w 27"/>
                  <a:gd name="T1" fmla="*/ 0 h 30"/>
                  <a:gd name="T2" fmla="*/ 269 w 27"/>
                  <a:gd name="T3" fmla="*/ 93 h 30"/>
                  <a:gd name="T4" fmla="*/ 9 w 27"/>
                  <a:gd name="T5" fmla="*/ 306 h 30"/>
                  <a:gd name="T6" fmla="*/ 112 w 27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0">
                    <a:moveTo>
                      <a:pt x="16" y="0"/>
                    </a:moveTo>
                    <a:cubicBezTo>
                      <a:pt x="19" y="2"/>
                      <a:pt x="27" y="3"/>
                      <a:pt x="27" y="9"/>
                    </a:cubicBezTo>
                    <a:cubicBezTo>
                      <a:pt x="16" y="11"/>
                      <a:pt x="5" y="19"/>
                      <a:pt x="1" y="30"/>
                    </a:cubicBezTo>
                    <a:cubicBezTo>
                      <a:pt x="0" y="20"/>
                      <a:pt x="22" y="9"/>
                      <a:pt x="11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0" name="Freeform 121">
                <a:extLst>
                  <a:ext uri="{FF2B5EF4-FFF2-40B4-BE49-F238E27FC236}">
                    <a16:creationId xmlns:a16="http://schemas.microsoft.com/office/drawing/2014/main" id="{4610401C-3BCF-4C64-9DEA-4783BFF4C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1978"/>
                <a:ext cx="100" cy="88"/>
              </a:xfrm>
              <a:custGeom>
                <a:avLst/>
                <a:gdLst>
                  <a:gd name="T0" fmla="*/ 9 w 47"/>
                  <a:gd name="T1" fmla="*/ 0 h 41"/>
                  <a:gd name="T2" fmla="*/ 40 w 47"/>
                  <a:gd name="T3" fmla="*/ 294 h 41"/>
                  <a:gd name="T4" fmla="*/ 309 w 47"/>
                  <a:gd name="T5" fmla="*/ 397 h 41"/>
                  <a:gd name="T6" fmla="*/ 434 w 47"/>
                  <a:gd name="T7" fmla="*/ 294 h 41"/>
                  <a:gd name="T8" fmla="*/ 366 w 47"/>
                  <a:gd name="T9" fmla="*/ 165 h 41"/>
                  <a:gd name="T10" fmla="*/ 181 w 47"/>
                  <a:gd name="T11" fmla="*/ 120 h 41"/>
                  <a:gd name="T12" fmla="*/ 0 w 47"/>
                  <a:gd name="T13" fmla="*/ 19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1">
                    <a:moveTo>
                      <a:pt x="1" y="0"/>
                    </a:moveTo>
                    <a:cubicBezTo>
                      <a:pt x="3" y="8"/>
                      <a:pt x="10" y="23"/>
                      <a:pt x="4" y="30"/>
                    </a:cubicBezTo>
                    <a:cubicBezTo>
                      <a:pt x="13" y="14"/>
                      <a:pt x="40" y="25"/>
                      <a:pt x="32" y="40"/>
                    </a:cubicBezTo>
                    <a:cubicBezTo>
                      <a:pt x="38" y="41"/>
                      <a:pt x="43" y="37"/>
                      <a:pt x="45" y="30"/>
                    </a:cubicBezTo>
                    <a:cubicBezTo>
                      <a:pt x="47" y="25"/>
                      <a:pt x="43" y="20"/>
                      <a:pt x="38" y="17"/>
                    </a:cubicBezTo>
                    <a:cubicBezTo>
                      <a:pt x="32" y="14"/>
                      <a:pt x="25" y="14"/>
                      <a:pt x="19" y="12"/>
                    </a:cubicBezTo>
                    <a:cubicBezTo>
                      <a:pt x="12" y="10"/>
                      <a:pt x="6" y="5"/>
                      <a:pt x="0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1" name="Freeform 122">
                <a:extLst>
                  <a:ext uri="{FF2B5EF4-FFF2-40B4-BE49-F238E27FC236}">
                    <a16:creationId xmlns:a16="http://schemas.microsoft.com/office/drawing/2014/main" id="{B2817712-8A73-4391-BCBB-D45AD32CD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788"/>
                <a:ext cx="186" cy="165"/>
              </a:xfrm>
              <a:custGeom>
                <a:avLst/>
                <a:gdLst>
                  <a:gd name="T0" fmla="*/ 644 w 87"/>
                  <a:gd name="T1" fmla="*/ 759 h 77"/>
                  <a:gd name="T2" fmla="*/ 644 w 87"/>
                  <a:gd name="T3" fmla="*/ 611 h 77"/>
                  <a:gd name="T4" fmla="*/ 851 w 87"/>
                  <a:gd name="T5" fmla="*/ 602 h 77"/>
                  <a:gd name="T6" fmla="*/ 635 w 87"/>
                  <a:gd name="T7" fmla="*/ 362 h 77"/>
                  <a:gd name="T8" fmla="*/ 393 w 87"/>
                  <a:gd name="T9" fmla="*/ 257 h 77"/>
                  <a:gd name="T10" fmla="*/ 214 w 87"/>
                  <a:gd name="T11" fmla="*/ 60 h 77"/>
                  <a:gd name="T12" fmla="*/ 28 w 87"/>
                  <a:gd name="T13" fmla="*/ 129 h 77"/>
                  <a:gd name="T14" fmla="*/ 137 w 87"/>
                  <a:gd name="T15" fmla="*/ 276 h 77"/>
                  <a:gd name="T16" fmla="*/ 224 w 87"/>
                  <a:gd name="T17" fmla="*/ 441 h 77"/>
                  <a:gd name="T18" fmla="*/ 458 w 87"/>
                  <a:gd name="T19" fmla="*/ 523 h 77"/>
                  <a:gd name="T20" fmla="*/ 507 w 87"/>
                  <a:gd name="T21" fmla="*/ 716 h 77"/>
                  <a:gd name="T22" fmla="*/ 526 w 87"/>
                  <a:gd name="T23" fmla="*/ 688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7" h="77">
                    <a:moveTo>
                      <a:pt x="66" y="77"/>
                    </a:moveTo>
                    <a:cubicBezTo>
                      <a:pt x="60" y="74"/>
                      <a:pt x="60" y="65"/>
                      <a:pt x="66" y="62"/>
                    </a:cubicBezTo>
                    <a:cubicBezTo>
                      <a:pt x="70" y="59"/>
                      <a:pt x="81" y="62"/>
                      <a:pt x="87" y="61"/>
                    </a:cubicBezTo>
                    <a:cubicBezTo>
                      <a:pt x="87" y="56"/>
                      <a:pt x="70" y="41"/>
                      <a:pt x="65" y="37"/>
                    </a:cubicBezTo>
                    <a:cubicBezTo>
                      <a:pt x="58" y="30"/>
                      <a:pt x="49" y="29"/>
                      <a:pt x="40" y="26"/>
                    </a:cubicBezTo>
                    <a:cubicBezTo>
                      <a:pt x="30" y="23"/>
                      <a:pt x="30" y="12"/>
                      <a:pt x="22" y="6"/>
                    </a:cubicBezTo>
                    <a:cubicBezTo>
                      <a:pt x="14" y="0"/>
                      <a:pt x="0" y="0"/>
                      <a:pt x="3" y="13"/>
                    </a:cubicBezTo>
                    <a:cubicBezTo>
                      <a:pt x="5" y="19"/>
                      <a:pt x="10" y="23"/>
                      <a:pt x="14" y="28"/>
                    </a:cubicBezTo>
                    <a:cubicBezTo>
                      <a:pt x="19" y="33"/>
                      <a:pt x="19" y="39"/>
                      <a:pt x="23" y="45"/>
                    </a:cubicBezTo>
                    <a:cubicBezTo>
                      <a:pt x="28" y="52"/>
                      <a:pt x="40" y="49"/>
                      <a:pt x="47" y="53"/>
                    </a:cubicBezTo>
                    <a:cubicBezTo>
                      <a:pt x="52" y="56"/>
                      <a:pt x="53" y="67"/>
                      <a:pt x="52" y="73"/>
                    </a:cubicBezTo>
                    <a:cubicBezTo>
                      <a:pt x="52" y="73"/>
                      <a:pt x="54" y="70"/>
                      <a:pt x="54" y="7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2" name="Freeform 123">
                <a:extLst>
                  <a:ext uri="{FF2B5EF4-FFF2-40B4-BE49-F238E27FC236}">
                    <a16:creationId xmlns:a16="http://schemas.microsoft.com/office/drawing/2014/main" id="{CC147B66-3615-4908-A53D-17912FE6F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916"/>
                <a:ext cx="109" cy="97"/>
              </a:xfrm>
              <a:custGeom>
                <a:avLst/>
                <a:gdLst>
                  <a:gd name="T0" fmla="*/ 205 w 51"/>
                  <a:gd name="T1" fmla="*/ 19 h 45"/>
                  <a:gd name="T2" fmla="*/ 28 w 51"/>
                  <a:gd name="T3" fmla="*/ 88 h 45"/>
                  <a:gd name="T4" fmla="*/ 145 w 51"/>
                  <a:gd name="T5" fmla="*/ 261 h 45"/>
                  <a:gd name="T6" fmla="*/ 342 w 51"/>
                  <a:gd name="T7" fmla="*/ 349 h 45"/>
                  <a:gd name="T8" fmla="*/ 498 w 51"/>
                  <a:gd name="T9" fmla="*/ 451 h 45"/>
                  <a:gd name="T10" fmla="*/ 274 w 51"/>
                  <a:gd name="T11" fmla="*/ 250 h 45"/>
                  <a:gd name="T12" fmla="*/ 430 w 51"/>
                  <a:gd name="T13" fmla="*/ 250 h 45"/>
                  <a:gd name="T14" fmla="*/ 274 w 51"/>
                  <a:gd name="T15" fmla="*/ 19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45">
                    <a:moveTo>
                      <a:pt x="21" y="2"/>
                    </a:moveTo>
                    <a:cubicBezTo>
                      <a:pt x="15" y="0"/>
                      <a:pt x="5" y="3"/>
                      <a:pt x="3" y="9"/>
                    </a:cubicBezTo>
                    <a:cubicBezTo>
                      <a:pt x="0" y="17"/>
                      <a:pt x="10" y="23"/>
                      <a:pt x="15" y="26"/>
                    </a:cubicBezTo>
                    <a:cubicBezTo>
                      <a:pt x="22" y="29"/>
                      <a:pt x="28" y="32"/>
                      <a:pt x="35" y="35"/>
                    </a:cubicBezTo>
                    <a:cubicBezTo>
                      <a:pt x="40" y="38"/>
                      <a:pt x="45" y="43"/>
                      <a:pt x="51" y="45"/>
                    </a:cubicBezTo>
                    <a:cubicBezTo>
                      <a:pt x="44" y="42"/>
                      <a:pt x="31" y="33"/>
                      <a:pt x="28" y="25"/>
                    </a:cubicBezTo>
                    <a:cubicBezTo>
                      <a:pt x="22" y="9"/>
                      <a:pt x="40" y="24"/>
                      <a:pt x="44" y="25"/>
                    </a:cubicBezTo>
                    <a:cubicBezTo>
                      <a:pt x="45" y="17"/>
                      <a:pt x="34" y="5"/>
                      <a:pt x="28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3" name="Freeform 124">
                <a:extLst>
                  <a:ext uri="{FF2B5EF4-FFF2-40B4-BE49-F238E27FC236}">
                    <a16:creationId xmlns:a16="http://schemas.microsoft.com/office/drawing/2014/main" id="{B5DEBB51-6B22-4131-8B7E-7C1F5DDD1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1777"/>
                <a:ext cx="148" cy="131"/>
              </a:xfrm>
              <a:custGeom>
                <a:avLst/>
                <a:gdLst>
                  <a:gd name="T0" fmla="*/ 97 w 69"/>
                  <a:gd name="T1" fmla="*/ 9 h 61"/>
                  <a:gd name="T2" fmla="*/ 77 w 69"/>
                  <a:gd name="T3" fmla="*/ 294 h 61"/>
                  <a:gd name="T4" fmla="*/ 109 w 69"/>
                  <a:gd name="T5" fmla="*/ 554 h 61"/>
                  <a:gd name="T6" fmla="*/ 395 w 69"/>
                  <a:gd name="T7" fmla="*/ 507 h 61"/>
                  <a:gd name="T8" fmla="*/ 502 w 69"/>
                  <a:gd name="T9" fmla="*/ 414 h 61"/>
                  <a:gd name="T10" fmla="*/ 603 w 69"/>
                  <a:gd name="T11" fmla="*/ 346 h 61"/>
                  <a:gd name="T12" fmla="*/ 680 w 69"/>
                  <a:gd name="T13" fmla="*/ 309 h 61"/>
                  <a:gd name="T14" fmla="*/ 414 w 69"/>
                  <a:gd name="T15" fmla="*/ 97 h 61"/>
                  <a:gd name="T16" fmla="*/ 129 w 69"/>
                  <a:gd name="T17" fmla="*/ 0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" h="61">
                    <a:moveTo>
                      <a:pt x="10" y="1"/>
                    </a:moveTo>
                    <a:cubicBezTo>
                      <a:pt x="1" y="2"/>
                      <a:pt x="8" y="24"/>
                      <a:pt x="8" y="30"/>
                    </a:cubicBezTo>
                    <a:cubicBezTo>
                      <a:pt x="7" y="39"/>
                      <a:pt x="0" y="51"/>
                      <a:pt x="11" y="56"/>
                    </a:cubicBezTo>
                    <a:cubicBezTo>
                      <a:pt x="21" y="61"/>
                      <a:pt x="32" y="56"/>
                      <a:pt x="40" y="51"/>
                    </a:cubicBezTo>
                    <a:cubicBezTo>
                      <a:pt x="43" y="48"/>
                      <a:pt x="47" y="44"/>
                      <a:pt x="51" y="42"/>
                    </a:cubicBezTo>
                    <a:cubicBezTo>
                      <a:pt x="55" y="40"/>
                      <a:pt x="58" y="38"/>
                      <a:pt x="61" y="35"/>
                    </a:cubicBezTo>
                    <a:cubicBezTo>
                      <a:pt x="63" y="34"/>
                      <a:pt x="67" y="32"/>
                      <a:pt x="69" y="31"/>
                    </a:cubicBezTo>
                    <a:cubicBezTo>
                      <a:pt x="62" y="22"/>
                      <a:pt x="52" y="16"/>
                      <a:pt x="42" y="10"/>
                    </a:cubicBezTo>
                    <a:cubicBezTo>
                      <a:pt x="35" y="5"/>
                      <a:pt x="22" y="0"/>
                      <a:pt x="13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4" name="Freeform 125">
                <a:extLst>
                  <a:ext uri="{FF2B5EF4-FFF2-40B4-BE49-F238E27FC236}">
                    <a16:creationId xmlns:a16="http://schemas.microsoft.com/office/drawing/2014/main" id="{4E4F19A7-C326-4513-B05A-5F242944C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611"/>
                <a:ext cx="60" cy="60"/>
              </a:xfrm>
              <a:custGeom>
                <a:avLst/>
                <a:gdLst>
                  <a:gd name="T0" fmla="*/ 0 w 28"/>
                  <a:gd name="T1" fmla="*/ 0 h 28"/>
                  <a:gd name="T2" fmla="*/ 41 w 28"/>
                  <a:gd name="T3" fmla="*/ 197 h 28"/>
                  <a:gd name="T4" fmla="*/ 189 w 28"/>
                  <a:gd name="T5" fmla="*/ 165 h 28"/>
                  <a:gd name="T6" fmla="*/ 257 w 28"/>
                  <a:gd name="T7" fmla="*/ 0 h 28"/>
                  <a:gd name="T8" fmla="*/ 28 w 28"/>
                  <a:gd name="T9" fmla="*/ 2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0" y="0"/>
                    </a:moveTo>
                    <a:cubicBezTo>
                      <a:pt x="0" y="8"/>
                      <a:pt x="0" y="13"/>
                      <a:pt x="4" y="20"/>
                    </a:cubicBezTo>
                    <a:cubicBezTo>
                      <a:pt x="10" y="28"/>
                      <a:pt x="15" y="25"/>
                      <a:pt x="19" y="17"/>
                    </a:cubicBezTo>
                    <a:cubicBezTo>
                      <a:pt x="21" y="15"/>
                      <a:pt x="28" y="3"/>
                      <a:pt x="26" y="0"/>
                    </a:cubicBezTo>
                    <a:cubicBezTo>
                      <a:pt x="25" y="0"/>
                      <a:pt x="5" y="2"/>
                      <a:pt x="3" y="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5" name="Freeform 126">
                <a:extLst>
                  <a:ext uri="{FF2B5EF4-FFF2-40B4-BE49-F238E27FC236}">
                    <a16:creationId xmlns:a16="http://schemas.microsoft.com/office/drawing/2014/main" id="{4764BC26-3A99-4CCA-934C-A2F6608A1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1500"/>
                <a:ext cx="58" cy="47"/>
              </a:xfrm>
              <a:custGeom>
                <a:avLst/>
                <a:gdLst>
                  <a:gd name="T0" fmla="*/ 269 w 27"/>
                  <a:gd name="T1" fmla="*/ 60 h 22"/>
                  <a:gd name="T2" fmla="*/ 148 w 27"/>
                  <a:gd name="T3" fmla="*/ 214 h 22"/>
                  <a:gd name="T4" fmla="*/ 41 w 27"/>
                  <a:gd name="T5" fmla="*/ 109 h 22"/>
                  <a:gd name="T6" fmla="*/ 97 w 27"/>
                  <a:gd name="T7" fmla="*/ 19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2">
                    <a:moveTo>
                      <a:pt x="27" y="6"/>
                    </a:moveTo>
                    <a:cubicBezTo>
                      <a:pt x="16" y="0"/>
                      <a:pt x="15" y="16"/>
                      <a:pt x="15" y="22"/>
                    </a:cubicBezTo>
                    <a:cubicBezTo>
                      <a:pt x="12" y="20"/>
                      <a:pt x="6" y="15"/>
                      <a:pt x="4" y="11"/>
                    </a:cubicBezTo>
                    <a:cubicBezTo>
                      <a:pt x="0" y="4"/>
                      <a:pt x="5" y="4"/>
                      <a:pt x="10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6" name="Freeform 127">
                <a:extLst>
                  <a:ext uri="{FF2B5EF4-FFF2-40B4-BE49-F238E27FC236}">
                    <a16:creationId xmlns:a16="http://schemas.microsoft.com/office/drawing/2014/main" id="{A7016254-DE5B-4C88-BA9D-8096EA96D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1816"/>
                <a:ext cx="105" cy="94"/>
              </a:xfrm>
              <a:custGeom>
                <a:avLst/>
                <a:gdLst>
                  <a:gd name="T0" fmla="*/ 394 w 49"/>
                  <a:gd name="T1" fmla="*/ 0 h 44"/>
                  <a:gd name="T2" fmla="*/ 0 w 49"/>
                  <a:gd name="T3" fmla="*/ 165 h 44"/>
                  <a:gd name="T4" fmla="*/ 266 w 49"/>
                  <a:gd name="T5" fmla="*/ 173 h 44"/>
                  <a:gd name="T6" fmla="*/ 285 w 49"/>
                  <a:gd name="T7" fmla="*/ 429 h 44"/>
                  <a:gd name="T8" fmla="*/ 405 w 49"/>
                  <a:gd name="T9" fmla="*/ 265 h 44"/>
                  <a:gd name="T10" fmla="*/ 482 w 49"/>
                  <a:gd name="T11" fmla="*/ 128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44">
                    <a:moveTo>
                      <a:pt x="40" y="0"/>
                    </a:moveTo>
                    <a:cubicBezTo>
                      <a:pt x="28" y="5"/>
                      <a:pt x="11" y="9"/>
                      <a:pt x="0" y="17"/>
                    </a:cubicBezTo>
                    <a:cubicBezTo>
                      <a:pt x="7" y="15"/>
                      <a:pt x="20" y="11"/>
                      <a:pt x="27" y="18"/>
                    </a:cubicBezTo>
                    <a:cubicBezTo>
                      <a:pt x="33" y="24"/>
                      <a:pt x="31" y="36"/>
                      <a:pt x="29" y="44"/>
                    </a:cubicBezTo>
                    <a:cubicBezTo>
                      <a:pt x="34" y="39"/>
                      <a:pt x="38" y="33"/>
                      <a:pt x="41" y="27"/>
                    </a:cubicBezTo>
                    <a:cubicBezTo>
                      <a:pt x="43" y="24"/>
                      <a:pt x="49" y="16"/>
                      <a:pt x="49" y="1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7" name="Freeform 128">
                <a:extLst>
                  <a:ext uri="{FF2B5EF4-FFF2-40B4-BE49-F238E27FC236}">
                    <a16:creationId xmlns:a16="http://schemas.microsoft.com/office/drawing/2014/main" id="{40DE4FE2-61DB-45F6-8AB6-CDD9DD897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878"/>
                <a:ext cx="56" cy="75"/>
              </a:xfrm>
              <a:custGeom>
                <a:avLst/>
                <a:gdLst>
                  <a:gd name="T0" fmla="*/ 0 w 26"/>
                  <a:gd name="T1" fmla="*/ 0 h 35"/>
                  <a:gd name="T2" fmla="*/ 121 w 26"/>
                  <a:gd name="T3" fmla="*/ 148 h 35"/>
                  <a:gd name="T4" fmla="*/ 28 w 26"/>
                  <a:gd name="T5" fmla="*/ 285 h 35"/>
                  <a:gd name="T6" fmla="*/ 218 w 26"/>
                  <a:gd name="T7" fmla="*/ 326 h 35"/>
                  <a:gd name="T8" fmla="*/ 218 w 26"/>
                  <a:gd name="T9" fmla="*/ 225 h 35"/>
                  <a:gd name="T10" fmla="*/ 250 w 26"/>
                  <a:gd name="T11" fmla="*/ 129 h 35"/>
                  <a:gd name="T12" fmla="*/ 218 w 26"/>
                  <a:gd name="T13" fmla="*/ 69 h 35"/>
                  <a:gd name="T14" fmla="*/ 121 w 26"/>
                  <a:gd name="T15" fmla="*/ 51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35">
                    <a:moveTo>
                      <a:pt x="0" y="0"/>
                    </a:moveTo>
                    <a:cubicBezTo>
                      <a:pt x="4" y="5"/>
                      <a:pt x="10" y="7"/>
                      <a:pt x="12" y="15"/>
                    </a:cubicBezTo>
                    <a:cubicBezTo>
                      <a:pt x="14" y="23"/>
                      <a:pt x="11" y="27"/>
                      <a:pt x="3" y="29"/>
                    </a:cubicBezTo>
                    <a:cubicBezTo>
                      <a:pt x="6" y="35"/>
                      <a:pt x="17" y="35"/>
                      <a:pt x="22" y="33"/>
                    </a:cubicBezTo>
                    <a:cubicBezTo>
                      <a:pt x="22" y="29"/>
                      <a:pt x="21" y="26"/>
                      <a:pt x="22" y="23"/>
                    </a:cubicBezTo>
                    <a:cubicBezTo>
                      <a:pt x="23" y="19"/>
                      <a:pt x="25" y="16"/>
                      <a:pt x="25" y="13"/>
                    </a:cubicBezTo>
                    <a:cubicBezTo>
                      <a:pt x="25" y="8"/>
                      <a:pt x="26" y="10"/>
                      <a:pt x="22" y="7"/>
                    </a:cubicBezTo>
                    <a:cubicBezTo>
                      <a:pt x="20" y="6"/>
                      <a:pt x="15" y="5"/>
                      <a:pt x="12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8" name="Freeform 129">
                <a:extLst>
                  <a:ext uri="{FF2B5EF4-FFF2-40B4-BE49-F238E27FC236}">
                    <a16:creationId xmlns:a16="http://schemas.microsoft.com/office/drawing/2014/main" id="{42C38601-DA4B-4B59-ADDC-42D263206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983"/>
                <a:ext cx="51" cy="57"/>
              </a:xfrm>
              <a:custGeom>
                <a:avLst/>
                <a:gdLst>
                  <a:gd name="T0" fmla="*/ 221 w 24"/>
                  <a:gd name="T1" fmla="*/ 253 h 27"/>
                  <a:gd name="T2" fmla="*/ 193 w 24"/>
                  <a:gd name="T3" fmla="*/ 76 h 27"/>
                  <a:gd name="T4" fmla="*/ 0 w 24"/>
                  <a:gd name="T5" fmla="*/ 27 h 27"/>
                  <a:gd name="T6" fmla="*/ 85 w 24"/>
                  <a:gd name="T7" fmla="*/ 103 h 27"/>
                  <a:gd name="T8" fmla="*/ 117 w 24"/>
                  <a:gd name="T9" fmla="*/ 217 h 27"/>
                  <a:gd name="T10" fmla="*/ 230 w 24"/>
                  <a:gd name="T11" fmla="*/ 169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27">
                    <a:moveTo>
                      <a:pt x="23" y="27"/>
                    </a:moveTo>
                    <a:cubicBezTo>
                      <a:pt x="20" y="20"/>
                      <a:pt x="24" y="14"/>
                      <a:pt x="20" y="8"/>
                    </a:cubicBezTo>
                    <a:cubicBezTo>
                      <a:pt x="13" y="0"/>
                      <a:pt x="8" y="3"/>
                      <a:pt x="0" y="3"/>
                    </a:cubicBezTo>
                    <a:cubicBezTo>
                      <a:pt x="3" y="5"/>
                      <a:pt x="7" y="7"/>
                      <a:pt x="9" y="11"/>
                    </a:cubicBezTo>
                    <a:cubicBezTo>
                      <a:pt x="11" y="14"/>
                      <a:pt x="10" y="19"/>
                      <a:pt x="12" y="23"/>
                    </a:cubicBezTo>
                    <a:cubicBezTo>
                      <a:pt x="13" y="16"/>
                      <a:pt x="19" y="17"/>
                      <a:pt x="24" y="18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79" name="Freeform 130">
                <a:extLst>
                  <a:ext uri="{FF2B5EF4-FFF2-40B4-BE49-F238E27FC236}">
                    <a16:creationId xmlns:a16="http://schemas.microsoft.com/office/drawing/2014/main" id="{4862AA3F-D55F-4A4E-B0E9-3437FE698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2316"/>
                <a:ext cx="111" cy="139"/>
              </a:xfrm>
              <a:custGeom>
                <a:avLst/>
                <a:gdLst>
                  <a:gd name="T0" fmla="*/ 273 w 52"/>
                  <a:gd name="T1" fmla="*/ 0 h 65"/>
                  <a:gd name="T2" fmla="*/ 213 w 52"/>
                  <a:gd name="T3" fmla="*/ 165 h 65"/>
                  <a:gd name="T4" fmla="*/ 256 w 52"/>
                  <a:gd name="T5" fmla="*/ 353 h 65"/>
                  <a:gd name="T6" fmla="*/ 506 w 52"/>
                  <a:gd name="T7" fmla="*/ 635 h 65"/>
                  <a:gd name="T8" fmla="*/ 350 w 52"/>
                  <a:gd name="T9" fmla="*/ 594 h 65"/>
                  <a:gd name="T10" fmla="*/ 105 w 52"/>
                  <a:gd name="T11" fmla="*/ 411 h 65"/>
                  <a:gd name="T12" fmla="*/ 9 w 52"/>
                  <a:gd name="T13" fmla="*/ 165 h 65"/>
                  <a:gd name="T14" fmla="*/ 156 w 52"/>
                  <a:gd name="T15" fmla="*/ 19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65">
                    <a:moveTo>
                      <a:pt x="28" y="0"/>
                    </a:moveTo>
                    <a:cubicBezTo>
                      <a:pt x="24" y="1"/>
                      <a:pt x="22" y="13"/>
                      <a:pt x="22" y="17"/>
                    </a:cubicBezTo>
                    <a:cubicBezTo>
                      <a:pt x="22" y="24"/>
                      <a:pt x="23" y="30"/>
                      <a:pt x="26" y="36"/>
                    </a:cubicBezTo>
                    <a:cubicBezTo>
                      <a:pt x="32" y="46"/>
                      <a:pt x="42" y="60"/>
                      <a:pt x="52" y="65"/>
                    </a:cubicBezTo>
                    <a:cubicBezTo>
                      <a:pt x="47" y="60"/>
                      <a:pt x="43" y="64"/>
                      <a:pt x="36" y="61"/>
                    </a:cubicBezTo>
                    <a:cubicBezTo>
                      <a:pt x="28" y="59"/>
                      <a:pt x="16" y="49"/>
                      <a:pt x="11" y="42"/>
                    </a:cubicBezTo>
                    <a:cubicBezTo>
                      <a:pt x="6" y="35"/>
                      <a:pt x="2" y="27"/>
                      <a:pt x="1" y="17"/>
                    </a:cubicBezTo>
                    <a:cubicBezTo>
                      <a:pt x="0" y="9"/>
                      <a:pt x="9" y="5"/>
                      <a:pt x="16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0" name="Freeform 131">
                <a:extLst>
                  <a:ext uri="{FF2B5EF4-FFF2-40B4-BE49-F238E27FC236}">
                    <a16:creationId xmlns:a16="http://schemas.microsoft.com/office/drawing/2014/main" id="{A8AFC025-B2E9-4889-A81B-2342BE682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2288"/>
                <a:ext cx="107" cy="69"/>
              </a:xfrm>
              <a:custGeom>
                <a:avLst/>
                <a:gdLst>
                  <a:gd name="T0" fmla="*/ 0 w 50"/>
                  <a:gd name="T1" fmla="*/ 140 h 32"/>
                  <a:gd name="T2" fmla="*/ 248 w 50"/>
                  <a:gd name="T3" fmla="*/ 173 h 32"/>
                  <a:gd name="T4" fmla="*/ 413 w 50"/>
                  <a:gd name="T5" fmla="*/ 321 h 32"/>
                  <a:gd name="T6" fmla="*/ 381 w 50"/>
                  <a:gd name="T7" fmla="*/ 60 h 32"/>
                  <a:gd name="T8" fmla="*/ 120 w 50"/>
                  <a:gd name="T9" fmla="*/ 6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2">
                    <a:moveTo>
                      <a:pt x="0" y="14"/>
                    </a:moveTo>
                    <a:cubicBezTo>
                      <a:pt x="6" y="5"/>
                      <a:pt x="19" y="12"/>
                      <a:pt x="25" y="17"/>
                    </a:cubicBezTo>
                    <a:cubicBezTo>
                      <a:pt x="31" y="22"/>
                      <a:pt x="38" y="26"/>
                      <a:pt x="42" y="32"/>
                    </a:cubicBezTo>
                    <a:cubicBezTo>
                      <a:pt x="43" y="21"/>
                      <a:pt x="50" y="14"/>
                      <a:pt x="39" y="6"/>
                    </a:cubicBezTo>
                    <a:cubicBezTo>
                      <a:pt x="32" y="0"/>
                      <a:pt x="20" y="2"/>
                      <a:pt x="12" y="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1" name="Freeform 132">
                <a:extLst>
                  <a:ext uri="{FF2B5EF4-FFF2-40B4-BE49-F238E27FC236}">
                    <a16:creationId xmlns:a16="http://schemas.microsoft.com/office/drawing/2014/main" id="{D926002C-5A7D-4220-990D-397776D58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301"/>
                <a:ext cx="96" cy="122"/>
              </a:xfrm>
              <a:custGeom>
                <a:avLst/>
                <a:gdLst>
                  <a:gd name="T0" fmla="*/ 164 w 45"/>
                  <a:gd name="T1" fmla="*/ 0 h 57"/>
                  <a:gd name="T2" fmla="*/ 19 w 45"/>
                  <a:gd name="T3" fmla="*/ 233 h 57"/>
                  <a:gd name="T4" fmla="*/ 19 w 45"/>
                  <a:gd name="T5" fmla="*/ 413 h 57"/>
                  <a:gd name="T6" fmla="*/ 49 w 45"/>
                  <a:gd name="T7" fmla="*/ 559 h 57"/>
                  <a:gd name="T8" fmla="*/ 145 w 45"/>
                  <a:gd name="T9" fmla="*/ 225 h 57"/>
                  <a:gd name="T10" fmla="*/ 437 w 45"/>
                  <a:gd name="T11" fmla="*/ 205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57">
                    <a:moveTo>
                      <a:pt x="17" y="0"/>
                    </a:moveTo>
                    <a:cubicBezTo>
                      <a:pt x="16" y="6"/>
                      <a:pt x="5" y="19"/>
                      <a:pt x="2" y="24"/>
                    </a:cubicBezTo>
                    <a:cubicBezTo>
                      <a:pt x="0" y="31"/>
                      <a:pt x="0" y="35"/>
                      <a:pt x="2" y="42"/>
                    </a:cubicBezTo>
                    <a:cubicBezTo>
                      <a:pt x="3" y="46"/>
                      <a:pt x="7" y="53"/>
                      <a:pt x="5" y="57"/>
                    </a:cubicBezTo>
                    <a:cubicBezTo>
                      <a:pt x="12" y="47"/>
                      <a:pt x="6" y="33"/>
                      <a:pt x="15" y="23"/>
                    </a:cubicBezTo>
                    <a:cubicBezTo>
                      <a:pt x="19" y="17"/>
                      <a:pt x="40" y="15"/>
                      <a:pt x="45" y="2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2" name="Freeform 133">
                <a:extLst>
                  <a:ext uri="{FF2B5EF4-FFF2-40B4-BE49-F238E27FC236}">
                    <a16:creationId xmlns:a16="http://schemas.microsoft.com/office/drawing/2014/main" id="{4377EBCF-B964-48C0-9CF3-A2FD7B35F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216"/>
                <a:ext cx="147" cy="113"/>
              </a:xfrm>
              <a:custGeom>
                <a:avLst/>
                <a:gdLst>
                  <a:gd name="T0" fmla="*/ 40 w 69"/>
                  <a:gd name="T1" fmla="*/ 60 h 53"/>
                  <a:gd name="T2" fmla="*/ 145 w 69"/>
                  <a:gd name="T3" fmla="*/ 213 h 53"/>
                  <a:gd name="T4" fmla="*/ 309 w 69"/>
                  <a:gd name="T5" fmla="*/ 104 h 53"/>
                  <a:gd name="T6" fmla="*/ 445 w 69"/>
                  <a:gd name="T7" fmla="*/ 222 h 53"/>
                  <a:gd name="T8" fmla="*/ 317 w 69"/>
                  <a:gd name="T9" fmla="*/ 426 h 53"/>
                  <a:gd name="T10" fmla="*/ 513 w 69"/>
                  <a:gd name="T11" fmla="*/ 454 h 53"/>
                  <a:gd name="T12" fmla="*/ 667 w 69"/>
                  <a:gd name="T13" fmla="*/ 514 h 53"/>
                  <a:gd name="T14" fmla="*/ 650 w 69"/>
                  <a:gd name="T15" fmla="*/ 418 h 53"/>
                  <a:gd name="T16" fmla="*/ 462 w 69"/>
                  <a:gd name="T17" fmla="*/ 77 h 53"/>
                  <a:gd name="T18" fmla="*/ 77 w 69"/>
                  <a:gd name="T19" fmla="*/ 19 h 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53">
                    <a:moveTo>
                      <a:pt x="4" y="6"/>
                    </a:moveTo>
                    <a:cubicBezTo>
                      <a:pt x="0" y="11"/>
                      <a:pt x="8" y="21"/>
                      <a:pt x="15" y="22"/>
                    </a:cubicBezTo>
                    <a:cubicBezTo>
                      <a:pt x="25" y="22"/>
                      <a:pt x="24" y="13"/>
                      <a:pt x="32" y="11"/>
                    </a:cubicBezTo>
                    <a:cubicBezTo>
                      <a:pt x="37" y="9"/>
                      <a:pt x="46" y="17"/>
                      <a:pt x="46" y="23"/>
                    </a:cubicBezTo>
                    <a:cubicBezTo>
                      <a:pt x="46" y="30"/>
                      <a:pt x="37" y="39"/>
                      <a:pt x="33" y="44"/>
                    </a:cubicBezTo>
                    <a:cubicBezTo>
                      <a:pt x="38" y="49"/>
                      <a:pt x="47" y="46"/>
                      <a:pt x="53" y="47"/>
                    </a:cubicBezTo>
                    <a:cubicBezTo>
                      <a:pt x="57" y="49"/>
                      <a:pt x="67" y="49"/>
                      <a:pt x="69" y="53"/>
                    </a:cubicBezTo>
                    <a:cubicBezTo>
                      <a:pt x="66" y="50"/>
                      <a:pt x="65" y="46"/>
                      <a:pt x="67" y="43"/>
                    </a:cubicBezTo>
                    <a:cubicBezTo>
                      <a:pt x="51" y="39"/>
                      <a:pt x="60" y="16"/>
                      <a:pt x="48" y="8"/>
                    </a:cubicBezTo>
                    <a:cubicBezTo>
                      <a:pt x="37" y="0"/>
                      <a:pt x="21" y="2"/>
                      <a:pt x="8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3" name="Freeform 134">
                <a:extLst>
                  <a:ext uri="{FF2B5EF4-FFF2-40B4-BE49-F238E27FC236}">
                    <a16:creationId xmlns:a16="http://schemas.microsoft.com/office/drawing/2014/main" id="{AADBD843-8B0E-4A01-9685-5359941E2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241"/>
                <a:ext cx="90" cy="141"/>
              </a:xfrm>
              <a:custGeom>
                <a:avLst/>
                <a:gdLst>
                  <a:gd name="T0" fmla="*/ 197 w 42"/>
                  <a:gd name="T1" fmla="*/ 0 h 66"/>
                  <a:gd name="T2" fmla="*/ 69 w 42"/>
                  <a:gd name="T3" fmla="*/ 389 h 66"/>
                  <a:gd name="T4" fmla="*/ 88 w 42"/>
                  <a:gd name="T5" fmla="*/ 498 h 66"/>
                  <a:gd name="T6" fmla="*/ 51 w 42"/>
                  <a:gd name="T7" fmla="*/ 594 h 66"/>
                  <a:gd name="T8" fmla="*/ 137 w 42"/>
                  <a:gd name="T9" fmla="*/ 594 h 66"/>
                  <a:gd name="T10" fmla="*/ 276 w 42"/>
                  <a:gd name="T11" fmla="*/ 626 h 66"/>
                  <a:gd name="T12" fmla="*/ 189 w 42"/>
                  <a:gd name="T13" fmla="*/ 421 h 66"/>
                  <a:gd name="T14" fmla="*/ 165 w 42"/>
                  <a:gd name="T15" fmla="*/ 205 h 66"/>
                  <a:gd name="T16" fmla="*/ 302 w 42"/>
                  <a:gd name="T17" fmla="*/ 325 h 66"/>
                  <a:gd name="T18" fmla="*/ 386 w 42"/>
                  <a:gd name="T19" fmla="*/ 538 h 66"/>
                  <a:gd name="T20" fmla="*/ 354 w 42"/>
                  <a:gd name="T21" fmla="*/ 273 h 66"/>
                  <a:gd name="T22" fmla="*/ 276 w 42"/>
                  <a:gd name="T23" fmla="*/ 137 h 66"/>
                  <a:gd name="T24" fmla="*/ 234 w 42"/>
                  <a:gd name="T25" fmla="*/ 9 h 6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66">
                    <a:moveTo>
                      <a:pt x="20" y="0"/>
                    </a:moveTo>
                    <a:cubicBezTo>
                      <a:pt x="9" y="10"/>
                      <a:pt x="0" y="28"/>
                      <a:pt x="7" y="40"/>
                    </a:cubicBezTo>
                    <a:cubicBezTo>
                      <a:pt x="9" y="45"/>
                      <a:pt x="10" y="46"/>
                      <a:pt x="9" y="51"/>
                    </a:cubicBezTo>
                    <a:cubicBezTo>
                      <a:pt x="8" y="53"/>
                      <a:pt x="5" y="58"/>
                      <a:pt x="5" y="61"/>
                    </a:cubicBezTo>
                    <a:cubicBezTo>
                      <a:pt x="7" y="66"/>
                      <a:pt x="10" y="62"/>
                      <a:pt x="14" y="61"/>
                    </a:cubicBezTo>
                    <a:cubicBezTo>
                      <a:pt x="18" y="61"/>
                      <a:pt x="24" y="62"/>
                      <a:pt x="28" y="64"/>
                    </a:cubicBezTo>
                    <a:cubicBezTo>
                      <a:pt x="21" y="58"/>
                      <a:pt x="21" y="52"/>
                      <a:pt x="19" y="43"/>
                    </a:cubicBezTo>
                    <a:cubicBezTo>
                      <a:pt x="18" y="38"/>
                      <a:pt x="13" y="25"/>
                      <a:pt x="17" y="21"/>
                    </a:cubicBezTo>
                    <a:cubicBezTo>
                      <a:pt x="23" y="14"/>
                      <a:pt x="29" y="30"/>
                      <a:pt x="31" y="33"/>
                    </a:cubicBezTo>
                    <a:cubicBezTo>
                      <a:pt x="35" y="41"/>
                      <a:pt x="39" y="45"/>
                      <a:pt x="39" y="55"/>
                    </a:cubicBezTo>
                    <a:cubicBezTo>
                      <a:pt x="42" y="48"/>
                      <a:pt x="40" y="35"/>
                      <a:pt x="36" y="28"/>
                    </a:cubicBezTo>
                    <a:cubicBezTo>
                      <a:pt x="34" y="23"/>
                      <a:pt x="31" y="19"/>
                      <a:pt x="28" y="14"/>
                    </a:cubicBezTo>
                    <a:cubicBezTo>
                      <a:pt x="26" y="9"/>
                      <a:pt x="26" y="6"/>
                      <a:pt x="24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4" name="Freeform 135">
                <a:extLst>
                  <a:ext uri="{FF2B5EF4-FFF2-40B4-BE49-F238E27FC236}">
                    <a16:creationId xmlns:a16="http://schemas.microsoft.com/office/drawing/2014/main" id="{0A23A354-1ABB-496A-BF23-A808458B6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2241"/>
                <a:ext cx="100" cy="97"/>
              </a:xfrm>
              <a:custGeom>
                <a:avLst/>
                <a:gdLst>
                  <a:gd name="T0" fmla="*/ 426 w 47"/>
                  <a:gd name="T1" fmla="*/ 129 h 45"/>
                  <a:gd name="T2" fmla="*/ 128 w 47"/>
                  <a:gd name="T3" fmla="*/ 101 h 45"/>
                  <a:gd name="T4" fmla="*/ 68 w 47"/>
                  <a:gd name="T5" fmla="*/ 269 h 45"/>
                  <a:gd name="T6" fmla="*/ 0 w 47"/>
                  <a:gd name="T7" fmla="*/ 451 h 45"/>
                  <a:gd name="T8" fmla="*/ 172 w 47"/>
                  <a:gd name="T9" fmla="*/ 233 h 45"/>
                  <a:gd name="T10" fmla="*/ 298 w 47"/>
                  <a:gd name="T11" fmla="*/ 181 h 45"/>
                  <a:gd name="T12" fmla="*/ 426 w 47"/>
                  <a:gd name="T13" fmla="*/ 157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5">
                    <a:moveTo>
                      <a:pt x="44" y="13"/>
                    </a:moveTo>
                    <a:cubicBezTo>
                      <a:pt x="34" y="8"/>
                      <a:pt x="23" y="0"/>
                      <a:pt x="13" y="10"/>
                    </a:cubicBezTo>
                    <a:cubicBezTo>
                      <a:pt x="7" y="15"/>
                      <a:pt x="8" y="20"/>
                      <a:pt x="7" y="27"/>
                    </a:cubicBezTo>
                    <a:cubicBezTo>
                      <a:pt x="7" y="33"/>
                      <a:pt x="4" y="40"/>
                      <a:pt x="0" y="45"/>
                    </a:cubicBezTo>
                    <a:cubicBezTo>
                      <a:pt x="11" y="39"/>
                      <a:pt x="11" y="31"/>
                      <a:pt x="18" y="23"/>
                    </a:cubicBezTo>
                    <a:cubicBezTo>
                      <a:pt x="22" y="18"/>
                      <a:pt x="26" y="18"/>
                      <a:pt x="31" y="18"/>
                    </a:cubicBezTo>
                    <a:cubicBezTo>
                      <a:pt x="34" y="18"/>
                      <a:pt x="47" y="19"/>
                      <a:pt x="44" y="1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5" name="Freeform 136">
                <a:extLst>
                  <a:ext uri="{FF2B5EF4-FFF2-40B4-BE49-F238E27FC236}">
                    <a16:creationId xmlns:a16="http://schemas.microsoft.com/office/drawing/2014/main" id="{868B9C88-6BDC-40E7-A55C-6DC4D6C84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216"/>
                <a:ext cx="139" cy="149"/>
              </a:xfrm>
              <a:custGeom>
                <a:avLst/>
                <a:gdLst>
                  <a:gd name="T0" fmla="*/ 302 w 65"/>
                  <a:gd name="T1" fmla="*/ 0 h 70"/>
                  <a:gd name="T2" fmla="*/ 197 w 65"/>
                  <a:gd name="T3" fmla="*/ 164 h 70"/>
                  <a:gd name="T4" fmla="*/ 96 w 65"/>
                  <a:gd name="T5" fmla="*/ 298 h 70"/>
                  <a:gd name="T6" fmla="*/ 19 w 65"/>
                  <a:gd name="T7" fmla="*/ 358 h 70"/>
                  <a:gd name="T8" fmla="*/ 9 w 65"/>
                  <a:gd name="T9" fmla="*/ 445 h 70"/>
                  <a:gd name="T10" fmla="*/ 88 w 65"/>
                  <a:gd name="T11" fmla="*/ 615 h 70"/>
                  <a:gd name="T12" fmla="*/ 257 w 65"/>
                  <a:gd name="T13" fmla="*/ 326 h 70"/>
                  <a:gd name="T14" fmla="*/ 370 w 65"/>
                  <a:gd name="T15" fmla="*/ 502 h 70"/>
                  <a:gd name="T16" fmla="*/ 325 w 65"/>
                  <a:gd name="T17" fmla="*/ 666 h 70"/>
                  <a:gd name="T18" fmla="*/ 558 w 65"/>
                  <a:gd name="T19" fmla="*/ 615 h 70"/>
                  <a:gd name="T20" fmla="*/ 518 w 65"/>
                  <a:gd name="T21" fmla="*/ 434 h 70"/>
                  <a:gd name="T22" fmla="*/ 342 w 65"/>
                  <a:gd name="T23" fmla="*/ 0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5" h="70">
                    <a:moveTo>
                      <a:pt x="31" y="0"/>
                    </a:moveTo>
                    <a:cubicBezTo>
                      <a:pt x="26" y="4"/>
                      <a:pt x="24" y="12"/>
                      <a:pt x="20" y="17"/>
                    </a:cubicBezTo>
                    <a:cubicBezTo>
                      <a:pt x="17" y="22"/>
                      <a:pt x="13" y="27"/>
                      <a:pt x="10" y="31"/>
                    </a:cubicBezTo>
                    <a:cubicBezTo>
                      <a:pt x="7" y="33"/>
                      <a:pt x="4" y="34"/>
                      <a:pt x="2" y="37"/>
                    </a:cubicBezTo>
                    <a:cubicBezTo>
                      <a:pt x="0" y="40"/>
                      <a:pt x="1" y="43"/>
                      <a:pt x="1" y="46"/>
                    </a:cubicBezTo>
                    <a:cubicBezTo>
                      <a:pt x="1" y="55"/>
                      <a:pt x="3" y="58"/>
                      <a:pt x="9" y="64"/>
                    </a:cubicBezTo>
                    <a:cubicBezTo>
                      <a:pt x="7" y="54"/>
                      <a:pt x="9" y="26"/>
                      <a:pt x="26" y="34"/>
                    </a:cubicBezTo>
                    <a:cubicBezTo>
                      <a:pt x="32" y="37"/>
                      <a:pt x="37" y="45"/>
                      <a:pt x="38" y="52"/>
                    </a:cubicBezTo>
                    <a:cubicBezTo>
                      <a:pt x="40" y="60"/>
                      <a:pt x="38" y="62"/>
                      <a:pt x="33" y="69"/>
                    </a:cubicBezTo>
                    <a:cubicBezTo>
                      <a:pt x="39" y="70"/>
                      <a:pt x="53" y="68"/>
                      <a:pt x="57" y="64"/>
                    </a:cubicBezTo>
                    <a:cubicBezTo>
                      <a:pt x="65" y="58"/>
                      <a:pt x="55" y="52"/>
                      <a:pt x="53" y="45"/>
                    </a:cubicBezTo>
                    <a:cubicBezTo>
                      <a:pt x="49" y="34"/>
                      <a:pt x="50" y="3"/>
                      <a:pt x="35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6" name="Freeform 137">
                <a:extLst>
                  <a:ext uri="{FF2B5EF4-FFF2-40B4-BE49-F238E27FC236}">
                    <a16:creationId xmlns:a16="http://schemas.microsoft.com/office/drawing/2014/main" id="{05F75DA3-E42F-4A59-B943-F9F82CCE4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491"/>
                <a:ext cx="136" cy="107"/>
              </a:xfrm>
              <a:custGeom>
                <a:avLst/>
                <a:gdLst>
                  <a:gd name="T0" fmla="*/ 9 w 64"/>
                  <a:gd name="T1" fmla="*/ 362 h 50"/>
                  <a:gd name="T2" fmla="*/ 9 w 64"/>
                  <a:gd name="T3" fmla="*/ 353 h 50"/>
                  <a:gd name="T4" fmla="*/ 230 w 64"/>
                  <a:gd name="T5" fmla="*/ 146 h 50"/>
                  <a:gd name="T6" fmla="*/ 257 w 64"/>
                  <a:gd name="T7" fmla="*/ 19 h 50"/>
                  <a:gd name="T8" fmla="*/ 393 w 64"/>
                  <a:gd name="T9" fmla="*/ 9 h 50"/>
                  <a:gd name="T10" fmla="*/ 434 w 64"/>
                  <a:gd name="T11" fmla="*/ 449 h 50"/>
                  <a:gd name="T12" fmla="*/ 402 w 64"/>
                  <a:gd name="T13" fmla="*/ 482 h 50"/>
                  <a:gd name="T14" fmla="*/ 461 w 64"/>
                  <a:gd name="T15" fmla="*/ 274 h 50"/>
                  <a:gd name="T16" fmla="*/ 334 w 64"/>
                  <a:gd name="T17" fmla="*/ 265 h 50"/>
                  <a:gd name="T18" fmla="*/ 172 w 64"/>
                  <a:gd name="T19" fmla="*/ 370 h 50"/>
                  <a:gd name="T20" fmla="*/ 0 w 64"/>
                  <a:gd name="T21" fmla="*/ 49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50">
                    <a:moveTo>
                      <a:pt x="1" y="37"/>
                    </a:moveTo>
                    <a:cubicBezTo>
                      <a:pt x="1" y="37"/>
                      <a:pt x="0" y="37"/>
                      <a:pt x="1" y="36"/>
                    </a:cubicBezTo>
                    <a:cubicBezTo>
                      <a:pt x="10" y="36"/>
                      <a:pt x="21" y="23"/>
                      <a:pt x="24" y="15"/>
                    </a:cubicBezTo>
                    <a:cubicBezTo>
                      <a:pt x="25" y="9"/>
                      <a:pt x="22" y="6"/>
                      <a:pt x="27" y="2"/>
                    </a:cubicBezTo>
                    <a:cubicBezTo>
                      <a:pt x="32" y="0"/>
                      <a:pt x="36" y="0"/>
                      <a:pt x="41" y="1"/>
                    </a:cubicBezTo>
                    <a:cubicBezTo>
                      <a:pt x="64" y="3"/>
                      <a:pt x="63" y="37"/>
                      <a:pt x="45" y="46"/>
                    </a:cubicBezTo>
                    <a:cubicBezTo>
                      <a:pt x="44" y="47"/>
                      <a:pt x="43" y="48"/>
                      <a:pt x="42" y="49"/>
                    </a:cubicBezTo>
                    <a:cubicBezTo>
                      <a:pt x="48" y="43"/>
                      <a:pt x="49" y="36"/>
                      <a:pt x="48" y="28"/>
                    </a:cubicBezTo>
                    <a:cubicBezTo>
                      <a:pt x="46" y="19"/>
                      <a:pt x="41" y="23"/>
                      <a:pt x="35" y="27"/>
                    </a:cubicBezTo>
                    <a:cubicBezTo>
                      <a:pt x="30" y="30"/>
                      <a:pt x="24" y="35"/>
                      <a:pt x="18" y="38"/>
                    </a:cubicBezTo>
                    <a:cubicBezTo>
                      <a:pt x="12" y="41"/>
                      <a:pt x="4" y="43"/>
                      <a:pt x="0" y="5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7" name="Freeform 138">
                <a:extLst>
                  <a:ext uri="{FF2B5EF4-FFF2-40B4-BE49-F238E27FC236}">
                    <a16:creationId xmlns:a16="http://schemas.microsoft.com/office/drawing/2014/main" id="{4BC724A6-9CE6-4484-8A40-571FA06D7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857"/>
                <a:ext cx="87" cy="77"/>
              </a:xfrm>
              <a:custGeom>
                <a:avLst/>
                <a:gdLst>
                  <a:gd name="T0" fmla="*/ 248 w 41"/>
                  <a:gd name="T1" fmla="*/ 0 h 36"/>
                  <a:gd name="T2" fmla="*/ 202 w 41"/>
                  <a:gd name="T3" fmla="*/ 334 h 36"/>
                  <a:gd name="T4" fmla="*/ 257 w 41"/>
                  <a:gd name="T5" fmla="*/ 9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6">
                    <a:moveTo>
                      <a:pt x="26" y="0"/>
                    </a:moveTo>
                    <a:cubicBezTo>
                      <a:pt x="20" y="7"/>
                      <a:pt x="0" y="31"/>
                      <a:pt x="21" y="34"/>
                    </a:cubicBezTo>
                    <a:cubicBezTo>
                      <a:pt x="41" y="36"/>
                      <a:pt x="35" y="8"/>
                      <a:pt x="27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8" name="Freeform 139">
                <a:extLst>
                  <a:ext uri="{FF2B5EF4-FFF2-40B4-BE49-F238E27FC236}">
                    <a16:creationId xmlns:a16="http://schemas.microsoft.com/office/drawing/2014/main" id="{6F0CB6CD-D209-4ACB-B75F-89D958F94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938"/>
                <a:ext cx="68" cy="77"/>
              </a:xfrm>
              <a:custGeom>
                <a:avLst/>
                <a:gdLst>
                  <a:gd name="T0" fmla="*/ 257 w 32"/>
                  <a:gd name="T1" fmla="*/ 0 h 36"/>
                  <a:gd name="T2" fmla="*/ 9 w 32"/>
                  <a:gd name="T3" fmla="*/ 197 h 36"/>
                  <a:gd name="T4" fmla="*/ 308 w 32"/>
                  <a:gd name="T5" fmla="*/ 233 h 36"/>
                  <a:gd name="T6" fmla="*/ 298 w 32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6">
                    <a:moveTo>
                      <a:pt x="27" y="0"/>
                    </a:moveTo>
                    <a:cubicBezTo>
                      <a:pt x="18" y="0"/>
                      <a:pt x="0" y="8"/>
                      <a:pt x="1" y="20"/>
                    </a:cubicBezTo>
                    <a:cubicBezTo>
                      <a:pt x="3" y="36"/>
                      <a:pt x="24" y="28"/>
                      <a:pt x="32" y="24"/>
                    </a:cubicBezTo>
                    <a:cubicBezTo>
                      <a:pt x="9" y="24"/>
                      <a:pt x="24" y="9"/>
                      <a:pt x="31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89" name="Freeform 140">
                <a:extLst>
                  <a:ext uri="{FF2B5EF4-FFF2-40B4-BE49-F238E27FC236}">
                    <a16:creationId xmlns:a16="http://schemas.microsoft.com/office/drawing/2014/main" id="{05242ADB-5B68-4ED9-B349-32D81EE63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3122"/>
                <a:ext cx="113" cy="84"/>
              </a:xfrm>
              <a:custGeom>
                <a:avLst/>
                <a:gdLst>
                  <a:gd name="T0" fmla="*/ 505 w 53"/>
                  <a:gd name="T1" fmla="*/ 0 h 39"/>
                  <a:gd name="T2" fmla="*/ 341 w 53"/>
                  <a:gd name="T3" fmla="*/ 390 h 39"/>
                  <a:gd name="T4" fmla="*/ 514 w 53"/>
                  <a:gd name="T5" fmla="*/ 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39">
                    <a:moveTo>
                      <a:pt x="52" y="0"/>
                    </a:moveTo>
                    <a:cubicBezTo>
                      <a:pt x="28" y="3"/>
                      <a:pt x="0" y="28"/>
                      <a:pt x="35" y="39"/>
                    </a:cubicBezTo>
                    <a:cubicBezTo>
                      <a:pt x="24" y="24"/>
                      <a:pt x="45" y="10"/>
                      <a:pt x="53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0" name="Freeform 141">
                <a:extLst>
                  <a:ext uri="{FF2B5EF4-FFF2-40B4-BE49-F238E27FC236}">
                    <a16:creationId xmlns:a16="http://schemas.microsoft.com/office/drawing/2014/main" id="{0F06459E-124B-49C2-B3F4-B63000E11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3043"/>
                <a:ext cx="164" cy="96"/>
              </a:xfrm>
              <a:custGeom>
                <a:avLst/>
                <a:gdLst>
                  <a:gd name="T0" fmla="*/ 618 w 77"/>
                  <a:gd name="T1" fmla="*/ 19 h 45"/>
                  <a:gd name="T2" fmla="*/ 686 w 77"/>
                  <a:gd name="T3" fmla="*/ 309 h 45"/>
                  <a:gd name="T4" fmla="*/ 326 w 77"/>
                  <a:gd name="T5" fmla="*/ 418 h 45"/>
                  <a:gd name="T6" fmla="*/ 341 w 77"/>
                  <a:gd name="T7" fmla="*/ 418 h 45"/>
                  <a:gd name="T8" fmla="*/ 104 w 77"/>
                  <a:gd name="T9" fmla="*/ 333 h 45"/>
                  <a:gd name="T10" fmla="*/ 68 w 77"/>
                  <a:gd name="T11" fmla="*/ 96 h 45"/>
                  <a:gd name="T12" fmla="*/ 581 w 77"/>
                  <a:gd name="T13" fmla="*/ 28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45">
                    <a:moveTo>
                      <a:pt x="64" y="2"/>
                    </a:moveTo>
                    <a:cubicBezTo>
                      <a:pt x="76" y="3"/>
                      <a:pt x="77" y="24"/>
                      <a:pt x="71" y="32"/>
                    </a:cubicBezTo>
                    <a:cubicBezTo>
                      <a:pt x="64" y="41"/>
                      <a:pt x="45" y="45"/>
                      <a:pt x="34" y="43"/>
                    </a:cubicBezTo>
                    <a:cubicBezTo>
                      <a:pt x="34" y="43"/>
                      <a:pt x="36" y="43"/>
                      <a:pt x="35" y="43"/>
                    </a:cubicBezTo>
                    <a:cubicBezTo>
                      <a:pt x="26" y="41"/>
                      <a:pt x="18" y="40"/>
                      <a:pt x="11" y="34"/>
                    </a:cubicBezTo>
                    <a:cubicBezTo>
                      <a:pt x="5" y="28"/>
                      <a:pt x="0" y="16"/>
                      <a:pt x="7" y="10"/>
                    </a:cubicBezTo>
                    <a:cubicBezTo>
                      <a:pt x="18" y="0"/>
                      <a:pt x="47" y="3"/>
                      <a:pt x="60" y="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1" name="Freeform 142">
                <a:extLst>
                  <a:ext uri="{FF2B5EF4-FFF2-40B4-BE49-F238E27FC236}">
                    <a16:creationId xmlns:a16="http://schemas.microsoft.com/office/drawing/2014/main" id="{72377B84-7A00-4372-A5FE-91A7CC3F3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047"/>
                <a:ext cx="47" cy="54"/>
              </a:xfrm>
              <a:custGeom>
                <a:avLst/>
                <a:gdLst>
                  <a:gd name="T0" fmla="*/ 214 w 22"/>
                  <a:gd name="T1" fmla="*/ 112 h 25"/>
                  <a:gd name="T2" fmla="*/ 0 w 22"/>
                  <a:gd name="T3" fmla="*/ 112 h 25"/>
                  <a:gd name="T4" fmla="*/ 145 w 22"/>
                  <a:gd name="T5" fmla="*/ 6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5">
                    <a:moveTo>
                      <a:pt x="22" y="11"/>
                    </a:moveTo>
                    <a:cubicBezTo>
                      <a:pt x="11" y="0"/>
                      <a:pt x="7" y="25"/>
                      <a:pt x="0" y="11"/>
                    </a:cubicBezTo>
                    <a:cubicBezTo>
                      <a:pt x="4" y="6"/>
                      <a:pt x="9" y="3"/>
                      <a:pt x="15" y="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2" name="Freeform 143">
                <a:extLst>
                  <a:ext uri="{FF2B5EF4-FFF2-40B4-BE49-F238E27FC236}">
                    <a16:creationId xmlns:a16="http://schemas.microsoft.com/office/drawing/2014/main" id="{653F03B4-EDA4-4B04-BF07-7B52EA4C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3193"/>
                <a:ext cx="79" cy="66"/>
              </a:xfrm>
              <a:custGeom>
                <a:avLst/>
                <a:gdLst>
                  <a:gd name="T0" fmla="*/ 145 w 37"/>
                  <a:gd name="T1" fmla="*/ 0 h 31"/>
                  <a:gd name="T2" fmla="*/ 361 w 37"/>
                  <a:gd name="T3" fmla="*/ 204 h 31"/>
                  <a:gd name="T4" fmla="*/ 19 w 37"/>
                  <a:gd name="T5" fmla="*/ 241 h 31"/>
                  <a:gd name="T6" fmla="*/ 156 w 37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1">
                    <a:moveTo>
                      <a:pt x="15" y="0"/>
                    </a:moveTo>
                    <a:cubicBezTo>
                      <a:pt x="19" y="0"/>
                      <a:pt x="37" y="13"/>
                      <a:pt x="37" y="21"/>
                    </a:cubicBezTo>
                    <a:cubicBezTo>
                      <a:pt x="36" y="31"/>
                      <a:pt x="9" y="27"/>
                      <a:pt x="2" y="25"/>
                    </a:cubicBezTo>
                    <a:cubicBezTo>
                      <a:pt x="0" y="16"/>
                      <a:pt x="2" y="0"/>
                      <a:pt x="16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3" name="Freeform 144">
                <a:extLst>
                  <a:ext uri="{FF2B5EF4-FFF2-40B4-BE49-F238E27FC236}">
                    <a16:creationId xmlns:a16="http://schemas.microsoft.com/office/drawing/2014/main" id="{54E269B2-DD01-439A-BDB3-1DBE58FF5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3267"/>
                <a:ext cx="75" cy="52"/>
              </a:xfrm>
              <a:custGeom>
                <a:avLst/>
                <a:gdLst>
                  <a:gd name="T0" fmla="*/ 96 w 35"/>
                  <a:gd name="T1" fmla="*/ 9 h 24"/>
                  <a:gd name="T2" fmla="*/ 0 w 35"/>
                  <a:gd name="T3" fmla="*/ 33 h 24"/>
                  <a:gd name="T4" fmla="*/ 109 w 35"/>
                  <a:gd name="T5" fmla="*/ 245 h 24"/>
                  <a:gd name="T6" fmla="*/ 180 w 35"/>
                  <a:gd name="T7" fmla="*/ 193 h 24"/>
                  <a:gd name="T8" fmla="*/ 345 w 35"/>
                  <a:gd name="T9" fmla="*/ 193 h 24"/>
                  <a:gd name="T10" fmla="*/ 96 w 35"/>
                  <a:gd name="T11" fmla="*/ 9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24">
                    <a:moveTo>
                      <a:pt x="10" y="1"/>
                    </a:moveTo>
                    <a:cubicBezTo>
                      <a:pt x="6" y="0"/>
                      <a:pt x="3" y="1"/>
                      <a:pt x="0" y="3"/>
                    </a:cubicBezTo>
                    <a:cubicBezTo>
                      <a:pt x="0" y="11"/>
                      <a:pt x="12" y="16"/>
                      <a:pt x="11" y="24"/>
                    </a:cubicBezTo>
                    <a:cubicBezTo>
                      <a:pt x="3" y="13"/>
                      <a:pt x="13" y="17"/>
                      <a:pt x="18" y="19"/>
                    </a:cubicBezTo>
                    <a:cubicBezTo>
                      <a:pt x="25" y="21"/>
                      <a:pt x="29" y="23"/>
                      <a:pt x="35" y="19"/>
                    </a:cubicBezTo>
                    <a:cubicBezTo>
                      <a:pt x="23" y="18"/>
                      <a:pt x="21" y="2"/>
                      <a:pt x="10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4" name="Freeform 145">
                <a:extLst>
                  <a:ext uri="{FF2B5EF4-FFF2-40B4-BE49-F238E27FC236}">
                    <a16:creationId xmlns:a16="http://schemas.microsoft.com/office/drawing/2014/main" id="{8DF134AD-49DA-452A-94A8-464FC9ACC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3349"/>
                <a:ext cx="98" cy="57"/>
              </a:xfrm>
              <a:custGeom>
                <a:avLst/>
                <a:gdLst>
                  <a:gd name="T0" fmla="*/ 145 w 46"/>
                  <a:gd name="T1" fmla="*/ 57 h 27"/>
                  <a:gd name="T2" fmla="*/ 0 w 46"/>
                  <a:gd name="T3" fmla="*/ 196 h 27"/>
                  <a:gd name="T4" fmla="*/ 117 w 46"/>
                  <a:gd name="T5" fmla="*/ 253 h 27"/>
                  <a:gd name="T6" fmla="*/ 445 w 46"/>
                  <a:gd name="T7" fmla="*/ 0 h 27"/>
                  <a:gd name="T8" fmla="*/ 317 w 46"/>
                  <a:gd name="T9" fmla="*/ 8 h 27"/>
                  <a:gd name="T10" fmla="*/ 196 w 46"/>
                  <a:gd name="T11" fmla="*/ 49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" h="27">
                    <a:moveTo>
                      <a:pt x="15" y="6"/>
                    </a:moveTo>
                    <a:cubicBezTo>
                      <a:pt x="10" y="11"/>
                      <a:pt x="3" y="14"/>
                      <a:pt x="0" y="21"/>
                    </a:cubicBezTo>
                    <a:cubicBezTo>
                      <a:pt x="3" y="25"/>
                      <a:pt x="8" y="27"/>
                      <a:pt x="12" y="27"/>
                    </a:cubicBezTo>
                    <a:cubicBezTo>
                      <a:pt x="7" y="16"/>
                      <a:pt x="38" y="1"/>
                      <a:pt x="46" y="0"/>
                    </a:cubicBezTo>
                    <a:cubicBezTo>
                      <a:pt x="41" y="0"/>
                      <a:pt x="37" y="0"/>
                      <a:pt x="33" y="1"/>
                    </a:cubicBezTo>
                    <a:cubicBezTo>
                      <a:pt x="29" y="1"/>
                      <a:pt x="24" y="4"/>
                      <a:pt x="20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5" name="Freeform 146">
                <a:extLst>
                  <a:ext uri="{FF2B5EF4-FFF2-40B4-BE49-F238E27FC236}">
                    <a16:creationId xmlns:a16="http://schemas.microsoft.com/office/drawing/2014/main" id="{AD772511-BC6A-4C4C-B0FC-AA77EE623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250"/>
                <a:ext cx="47" cy="35"/>
              </a:xfrm>
              <a:custGeom>
                <a:avLst/>
                <a:gdLst>
                  <a:gd name="T0" fmla="*/ 88 w 22"/>
                  <a:gd name="T1" fmla="*/ 9 h 16"/>
                  <a:gd name="T2" fmla="*/ 88 w 22"/>
                  <a:gd name="T3" fmla="*/ 158 h 16"/>
                  <a:gd name="T4" fmla="*/ 137 w 22"/>
                  <a:gd name="T5" fmla="*/ 72 h 16"/>
                  <a:gd name="T6" fmla="*/ 214 w 22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6">
                    <a:moveTo>
                      <a:pt x="9" y="1"/>
                    </a:moveTo>
                    <a:cubicBezTo>
                      <a:pt x="1" y="2"/>
                      <a:pt x="0" y="16"/>
                      <a:pt x="9" y="15"/>
                    </a:cubicBezTo>
                    <a:cubicBezTo>
                      <a:pt x="15" y="14"/>
                      <a:pt x="11" y="9"/>
                      <a:pt x="14" y="7"/>
                    </a:cubicBezTo>
                    <a:cubicBezTo>
                      <a:pt x="16" y="5"/>
                      <a:pt x="20" y="2"/>
                      <a:pt x="22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6" name="Freeform 147">
                <a:extLst>
                  <a:ext uri="{FF2B5EF4-FFF2-40B4-BE49-F238E27FC236}">
                    <a16:creationId xmlns:a16="http://schemas.microsoft.com/office/drawing/2014/main" id="{79ED3116-DC65-4EDF-A7C1-71040557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618"/>
                <a:ext cx="114" cy="147"/>
              </a:xfrm>
              <a:custGeom>
                <a:avLst/>
                <a:gdLst>
                  <a:gd name="T0" fmla="*/ 148 w 53"/>
                  <a:gd name="T1" fmla="*/ 28 h 69"/>
                  <a:gd name="T2" fmla="*/ 19 w 53"/>
                  <a:gd name="T3" fmla="*/ 96 h 69"/>
                  <a:gd name="T4" fmla="*/ 60 w 53"/>
                  <a:gd name="T5" fmla="*/ 241 h 69"/>
                  <a:gd name="T6" fmla="*/ 157 w 53"/>
                  <a:gd name="T7" fmla="*/ 530 h 69"/>
                  <a:gd name="T8" fmla="*/ 379 w 53"/>
                  <a:gd name="T9" fmla="*/ 618 h 69"/>
                  <a:gd name="T10" fmla="*/ 510 w 53"/>
                  <a:gd name="T11" fmla="*/ 377 h 69"/>
                  <a:gd name="T12" fmla="*/ 398 w 53"/>
                  <a:gd name="T13" fmla="*/ 196 h 69"/>
                  <a:gd name="T14" fmla="*/ 426 w 53"/>
                  <a:gd name="T15" fmla="*/ 426 h 69"/>
                  <a:gd name="T16" fmla="*/ 250 w 53"/>
                  <a:gd name="T17" fmla="*/ 405 h 69"/>
                  <a:gd name="T18" fmla="*/ 198 w 53"/>
                  <a:gd name="T19" fmla="*/ 181 h 69"/>
                  <a:gd name="T20" fmla="*/ 258 w 53"/>
                  <a:gd name="T21" fmla="*/ 0 h 69"/>
                  <a:gd name="T22" fmla="*/ 189 w 53"/>
                  <a:gd name="T23" fmla="*/ 28 h 69"/>
                  <a:gd name="T24" fmla="*/ 189 w 53"/>
                  <a:gd name="T25" fmla="*/ 9 h 6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3" h="69">
                    <a:moveTo>
                      <a:pt x="15" y="3"/>
                    </a:moveTo>
                    <a:cubicBezTo>
                      <a:pt x="11" y="3"/>
                      <a:pt x="3" y="6"/>
                      <a:pt x="2" y="10"/>
                    </a:cubicBezTo>
                    <a:cubicBezTo>
                      <a:pt x="0" y="14"/>
                      <a:pt x="5" y="21"/>
                      <a:pt x="6" y="25"/>
                    </a:cubicBezTo>
                    <a:cubicBezTo>
                      <a:pt x="9" y="35"/>
                      <a:pt x="12" y="45"/>
                      <a:pt x="16" y="55"/>
                    </a:cubicBezTo>
                    <a:cubicBezTo>
                      <a:pt x="20" y="66"/>
                      <a:pt x="27" y="69"/>
                      <a:pt x="38" y="64"/>
                    </a:cubicBezTo>
                    <a:cubicBezTo>
                      <a:pt x="49" y="60"/>
                      <a:pt x="53" y="50"/>
                      <a:pt x="51" y="39"/>
                    </a:cubicBezTo>
                    <a:cubicBezTo>
                      <a:pt x="50" y="31"/>
                      <a:pt x="45" y="26"/>
                      <a:pt x="40" y="20"/>
                    </a:cubicBezTo>
                    <a:cubicBezTo>
                      <a:pt x="43" y="27"/>
                      <a:pt x="46" y="36"/>
                      <a:pt x="43" y="44"/>
                    </a:cubicBezTo>
                    <a:cubicBezTo>
                      <a:pt x="39" y="53"/>
                      <a:pt x="29" y="50"/>
                      <a:pt x="25" y="42"/>
                    </a:cubicBezTo>
                    <a:cubicBezTo>
                      <a:pt x="22" y="36"/>
                      <a:pt x="20" y="25"/>
                      <a:pt x="20" y="19"/>
                    </a:cubicBezTo>
                    <a:cubicBezTo>
                      <a:pt x="21" y="12"/>
                      <a:pt x="27" y="6"/>
                      <a:pt x="26" y="0"/>
                    </a:cubicBezTo>
                    <a:cubicBezTo>
                      <a:pt x="24" y="1"/>
                      <a:pt x="21" y="2"/>
                      <a:pt x="19" y="3"/>
                    </a:cubicBezTo>
                    <a:cubicBezTo>
                      <a:pt x="18" y="3"/>
                      <a:pt x="19" y="2"/>
                      <a:pt x="19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7" name="Freeform 148">
                <a:extLst>
                  <a:ext uri="{FF2B5EF4-FFF2-40B4-BE49-F238E27FC236}">
                    <a16:creationId xmlns:a16="http://schemas.microsoft.com/office/drawing/2014/main" id="{D2503E0A-C934-44F0-B98A-62634F18C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378"/>
                <a:ext cx="77" cy="122"/>
              </a:xfrm>
              <a:custGeom>
                <a:avLst/>
                <a:gdLst>
                  <a:gd name="T0" fmla="*/ 0 w 36"/>
                  <a:gd name="T1" fmla="*/ 265 h 57"/>
                  <a:gd name="T2" fmla="*/ 257 w 36"/>
                  <a:gd name="T3" fmla="*/ 559 h 57"/>
                  <a:gd name="T4" fmla="*/ 302 w 36"/>
                  <a:gd name="T5" fmla="*/ 325 h 57"/>
                  <a:gd name="T6" fmla="*/ 325 w 36"/>
                  <a:gd name="T7" fmla="*/ 96 h 57"/>
                  <a:gd name="T8" fmla="*/ 156 w 36"/>
                  <a:gd name="T9" fmla="*/ 19 h 57"/>
                  <a:gd name="T10" fmla="*/ 41 w 36"/>
                  <a:gd name="T11" fmla="*/ 265 h 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57">
                    <a:moveTo>
                      <a:pt x="0" y="27"/>
                    </a:moveTo>
                    <a:cubicBezTo>
                      <a:pt x="21" y="17"/>
                      <a:pt x="25" y="43"/>
                      <a:pt x="26" y="57"/>
                    </a:cubicBezTo>
                    <a:cubicBezTo>
                      <a:pt x="28" y="50"/>
                      <a:pt x="29" y="41"/>
                      <a:pt x="31" y="33"/>
                    </a:cubicBezTo>
                    <a:cubicBezTo>
                      <a:pt x="32" y="26"/>
                      <a:pt x="36" y="17"/>
                      <a:pt x="33" y="10"/>
                    </a:cubicBezTo>
                    <a:cubicBezTo>
                      <a:pt x="30" y="6"/>
                      <a:pt x="20" y="0"/>
                      <a:pt x="16" y="2"/>
                    </a:cubicBezTo>
                    <a:cubicBezTo>
                      <a:pt x="12" y="4"/>
                      <a:pt x="6" y="22"/>
                      <a:pt x="4" y="27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8" name="Freeform 149">
                <a:extLst>
                  <a:ext uri="{FF2B5EF4-FFF2-40B4-BE49-F238E27FC236}">
                    <a16:creationId xmlns:a16="http://schemas.microsoft.com/office/drawing/2014/main" id="{06237CF8-9450-49A1-B8AB-D2A75F02C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162"/>
                <a:ext cx="133" cy="94"/>
              </a:xfrm>
              <a:custGeom>
                <a:avLst/>
                <a:gdLst>
                  <a:gd name="T0" fmla="*/ 257 w 62"/>
                  <a:gd name="T1" fmla="*/ 19 h 44"/>
                  <a:gd name="T2" fmla="*/ 28 w 62"/>
                  <a:gd name="T3" fmla="*/ 353 h 44"/>
                  <a:gd name="T4" fmla="*/ 309 w 62"/>
                  <a:gd name="T5" fmla="*/ 188 h 44"/>
                  <a:gd name="T6" fmla="*/ 395 w 62"/>
                  <a:gd name="T7" fmla="*/ 429 h 44"/>
                  <a:gd name="T8" fmla="*/ 502 w 62"/>
                  <a:gd name="T9" fmla="*/ 273 h 44"/>
                  <a:gd name="T10" fmla="*/ 611 w 62"/>
                  <a:gd name="T11" fmla="*/ 120 h 44"/>
                  <a:gd name="T12" fmla="*/ 277 w 62"/>
                  <a:gd name="T13" fmla="*/ 4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4">
                    <a:moveTo>
                      <a:pt x="26" y="2"/>
                    </a:moveTo>
                    <a:cubicBezTo>
                      <a:pt x="18" y="11"/>
                      <a:pt x="0" y="23"/>
                      <a:pt x="3" y="36"/>
                    </a:cubicBezTo>
                    <a:cubicBezTo>
                      <a:pt x="12" y="29"/>
                      <a:pt x="17" y="18"/>
                      <a:pt x="31" y="19"/>
                    </a:cubicBezTo>
                    <a:cubicBezTo>
                      <a:pt x="49" y="21"/>
                      <a:pt x="35" y="35"/>
                      <a:pt x="40" y="44"/>
                    </a:cubicBezTo>
                    <a:cubicBezTo>
                      <a:pt x="46" y="41"/>
                      <a:pt x="48" y="33"/>
                      <a:pt x="51" y="28"/>
                    </a:cubicBezTo>
                    <a:cubicBezTo>
                      <a:pt x="55" y="22"/>
                      <a:pt x="58" y="17"/>
                      <a:pt x="62" y="12"/>
                    </a:cubicBezTo>
                    <a:cubicBezTo>
                      <a:pt x="58" y="1"/>
                      <a:pt x="38" y="0"/>
                      <a:pt x="28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399" name="Freeform 150">
                <a:extLst>
                  <a:ext uri="{FF2B5EF4-FFF2-40B4-BE49-F238E27FC236}">
                    <a16:creationId xmlns:a16="http://schemas.microsoft.com/office/drawing/2014/main" id="{56A04A71-9EDA-4313-9E1F-354C6E0D4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1566"/>
                <a:ext cx="152" cy="85"/>
              </a:xfrm>
              <a:custGeom>
                <a:avLst/>
                <a:gdLst>
                  <a:gd name="T0" fmla="*/ 696 w 71"/>
                  <a:gd name="T1" fmla="*/ 193 h 40"/>
                  <a:gd name="T2" fmla="*/ 542 w 71"/>
                  <a:gd name="T3" fmla="*/ 9 h 40"/>
                  <a:gd name="T4" fmla="*/ 302 w 71"/>
                  <a:gd name="T5" fmla="*/ 77 h 40"/>
                  <a:gd name="T6" fmla="*/ 0 w 71"/>
                  <a:gd name="T7" fmla="*/ 385 h 40"/>
                  <a:gd name="T8" fmla="*/ 381 w 71"/>
                  <a:gd name="T9" fmla="*/ 136 h 40"/>
                  <a:gd name="T10" fmla="*/ 482 w 71"/>
                  <a:gd name="T11" fmla="*/ 213 h 40"/>
                  <a:gd name="T12" fmla="*/ 325 w 71"/>
                  <a:gd name="T13" fmla="*/ 317 h 40"/>
                  <a:gd name="T14" fmla="*/ 679 w 71"/>
                  <a:gd name="T15" fmla="*/ 213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1" h="40">
                    <a:moveTo>
                      <a:pt x="71" y="20"/>
                    </a:moveTo>
                    <a:cubicBezTo>
                      <a:pt x="64" y="15"/>
                      <a:pt x="63" y="3"/>
                      <a:pt x="55" y="1"/>
                    </a:cubicBezTo>
                    <a:cubicBezTo>
                      <a:pt x="48" y="0"/>
                      <a:pt x="37" y="4"/>
                      <a:pt x="31" y="8"/>
                    </a:cubicBezTo>
                    <a:cubicBezTo>
                      <a:pt x="18" y="15"/>
                      <a:pt x="8" y="29"/>
                      <a:pt x="0" y="40"/>
                    </a:cubicBezTo>
                    <a:cubicBezTo>
                      <a:pt x="10" y="28"/>
                      <a:pt x="23" y="18"/>
                      <a:pt x="39" y="14"/>
                    </a:cubicBezTo>
                    <a:cubicBezTo>
                      <a:pt x="44" y="13"/>
                      <a:pt x="54" y="14"/>
                      <a:pt x="49" y="22"/>
                    </a:cubicBezTo>
                    <a:cubicBezTo>
                      <a:pt x="45" y="27"/>
                      <a:pt x="36" y="27"/>
                      <a:pt x="33" y="33"/>
                    </a:cubicBezTo>
                    <a:cubicBezTo>
                      <a:pt x="45" y="28"/>
                      <a:pt x="59" y="27"/>
                      <a:pt x="69" y="2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0" name="Freeform 151">
                <a:extLst>
                  <a:ext uri="{FF2B5EF4-FFF2-40B4-BE49-F238E27FC236}">
                    <a16:creationId xmlns:a16="http://schemas.microsoft.com/office/drawing/2014/main" id="{B847855D-F769-4EF5-B659-F244CECC7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1837"/>
                <a:ext cx="81" cy="109"/>
              </a:xfrm>
              <a:custGeom>
                <a:avLst/>
                <a:gdLst>
                  <a:gd name="T0" fmla="*/ 9 w 38"/>
                  <a:gd name="T1" fmla="*/ 0 h 51"/>
                  <a:gd name="T2" fmla="*/ 185 w 38"/>
                  <a:gd name="T3" fmla="*/ 265 h 51"/>
                  <a:gd name="T4" fmla="*/ 369 w 38"/>
                  <a:gd name="T5" fmla="*/ 498 h 51"/>
                  <a:gd name="T6" fmla="*/ 222 w 38"/>
                  <a:gd name="T7" fmla="*/ 19 h 51"/>
                  <a:gd name="T8" fmla="*/ 232 w 38"/>
                  <a:gd name="T9" fmla="*/ 156 h 51"/>
                  <a:gd name="T10" fmla="*/ 128 w 38"/>
                  <a:gd name="T11" fmla="*/ 156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51">
                    <a:moveTo>
                      <a:pt x="1" y="0"/>
                    </a:moveTo>
                    <a:cubicBezTo>
                      <a:pt x="0" y="7"/>
                      <a:pt x="14" y="21"/>
                      <a:pt x="19" y="27"/>
                    </a:cubicBezTo>
                    <a:cubicBezTo>
                      <a:pt x="24" y="34"/>
                      <a:pt x="29" y="49"/>
                      <a:pt x="38" y="51"/>
                    </a:cubicBezTo>
                    <a:cubicBezTo>
                      <a:pt x="29" y="37"/>
                      <a:pt x="34" y="17"/>
                      <a:pt x="23" y="2"/>
                    </a:cubicBezTo>
                    <a:cubicBezTo>
                      <a:pt x="24" y="6"/>
                      <a:pt x="26" y="13"/>
                      <a:pt x="24" y="16"/>
                    </a:cubicBezTo>
                    <a:cubicBezTo>
                      <a:pt x="20" y="22"/>
                      <a:pt x="18" y="17"/>
                      <a:pt x="13" y="1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1" name="Freeform 152">
                <a:extLst>
                  <a:ext uri="{FF2B5EF4-FFF2-40B4-BE49-F238E27FC236}">
                    <a16:creationId xmlns:a16="http://schemas.microsoft.com/office/drawing/2014/main" id="{350DAF7B-E00A-47FA-B82B-4ADDE649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087"/>
                <a:ext cx="107" cy="69"/>
              </a:xfrm>
              <a:custGeom>
                <a:avLst/>
                <a:gdLst>
                  <a:gd name="T0" fmla="*/ 88 w 50"/>
                  <a:gd name="T1" fmla="*/ 0 h 32"/>
                  <a:gd name="T2" fmla="*/ 128 w 50"/>
                  <a:gd name="T3" fmla="*/ 321 h 32"/>
                  <a:gd name="T4" fmla="*/ 225 w 50"/>
                  <a:gd name="T5" fmla="*/ 101 h 32"/>
                  <a:gd name="T6" fmla="*/ 490 w 50"/>
                  <a:gd name="T7" fmla="*/ 173 h 32"/>
                  <a:gd name="T8" fmla="*/ 156 w 50"/>
                  <a:gd name="T9" fmla="*/ 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32">
                    <a:moveTo>
                      <a:pt x="9" y="0"/>
                    </a:moveTo>
                    <a:cubicBezTo>
                      <a:pt x="0" y="10"/>
                      <a:pt x="8" y="24"/>
                      <a:pt x="13" y="32"/>
                    </a:cubicBezTo>
                    <a:cubicBezTo>
                      <a:pt x="11" y="22"/>
                      <a:pt x="11" y="11"/>
                      <a:pt x="23" y="10"/>
                    </a:cubicBezTo>
                    <a:cubicBezTo>
                      <a:pt x="33" y="9"/>
                      <a:pt x="41" y="16"/>
                      <a:pt x="50" y="17"/>
                    </a:cubicBezTo>
                    <a:cubicBezTo>
                      <a:pt x="44" y="8"/>
                      <a:pt x="27" y="1"/>
                      <a:pt x="16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2" name="Freeform 153">
                <a:extLst>
                  <a:ext uri="{FF2B5EF4-FFF2-40B4-BE49-F238E27FC236}">
                    <a16:creationId xmlns:a16="http://schemas.microsoft.com/office/drawing/2014/main" id="{1F2BE4C6-BBF1-473F-ACFE-B960CE2C7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936"/>
                <a:ext cx="164" cy="87"/>
              </a:xfrm>
              <a:custGeom>
                <a:avLst/>
                <a:gdLst>
                  <a:gd name="T0" fmla="*/ 117 w 77"/>
                  <a:gd name="T1" fmla="*/ 189 h 41"/>
                  <a:gd name="T2" fmla="*/ 0 w 77"/>
                  <a:gd name="T3" fmla="*/ 342 h 41"/>
                  <a:gd name="T4" fmla="*/ 213 w 77"/>
                  <a:gd name="T5" fmla="*/ 342 h 41"/>
                  <a:gd name="T6" fmla="*/ 445 w 77"/>
                  <a:gd name="T7" fmla="*/ 373 h 41"/>
                  <a:gd name="T8" fmla="*/ 539 w 77"/>
                  <a:gd name="T9" fmla="*/ 221 h 41"/>
                  <a:gd name="T10" fmla="*/ 650 w 77"/>
                  <a:gd name="T11" fmla="*/ 136 h 41"/>
                  <a:gd name="T12" fmla="*/ 743 w 77"/>
                  <a:gd name="T13" fmla="*/ 28 h 41"/>
                  <a:gd name="T14" fmla="*/ 445 w 77"/>
                  <a:gd name="T15" fmla="*/ 136 h 41"/>
                  <a:gd name="T16" fmla="*/ 309 w 77"/>
                  <a:gd name="T17" fmla="*/ 229 h 41"/>
                  <a:gd name="T18" fmla="*/ 136 w 77"/>
                  <a:gd name="T19" fmla="*/ 212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41">
                    <a:moveTo>
                      <a:pt x="12" y="20"/>
                    </a:moveTo>
                    <a:cubicBezTo>
                      <a:pt x="6" y="23"/>
                      <a:pt x="1" y="30"/>
                      <a:pt x="0" y="36"/>
                    </a:cubicBezTo>
                    <a:cubicBezTo>
                      <a:pt x="3" y="41"/>
                      <a:pt x="17" y="37"/>
                      <a:pt x="22" y="36"/>
                    </a:cubicBezTo>
                    <a:cubicBezTo>
                      <a:pt x="30" y="36"/>
                      <a:pt x="39" y="35"/>
                      <a:pt x="46" y="39"/>
                    </a:cubicBezTo>
                    <a:cubicBezTo>
                      <a:pt x="32" y="33"/>
                      <a:pt x="50" y="27"/>
                      <a:pt x="56" y="23"/>
                    </a:cubicBezTo>
                    <a:cubicBezTo>
                      <a:pt x="60" y="20"/>
                      <a:pt x="64" y="17"/>
                      <a:pt x="67" y="14"/>
                    </a:cubicBezTo>
                    <a:cubicBezTo>
                      <a:pt x="70" y="9"/>
                      <a:pt x="72" y="6"/>
                      <a:pt x="77" y="3"/>
                    </a:cubicBezTo>
                    <a:cubicBezTo>
                      <a:pt x="66" y="0"/>
                      <a:pt x="53" y="2"/>
                      <a:pt x="46" y="14"/>
                    </a:cubicBezTo>
                    <a:cubicBezTo>
                      <a:pt x="43" y="20"/>
                      <a:pt x="39" y="22"/>
                      <a:pt x="32" y="24"/>
                    </a:cubicBezTo>
                    <a:cubicBezTo>
                      <a:pt x="26" y="25"/>
                      <a:pt x="21" y="22"/>
                      <a:pt x="14" y="2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3" name="Freeform 154">
                <a:extLst>
                  <a:ext uri="{FF2B5EF4-FFF2-40B4-BE49-F238E27FC236}">
                    <a16:creationId xmlns:a16="http://schemas.microsoft.com/office/drawing/2014/main" id="{613492CA-31A7-4048-9E2A-50E62D0E0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2096"/>
                <a:ext cx="120" cy="203"/>
              </a:xfrm>
              <a:custGeom>
                <a:avLst/>
                <a:gdLst>
                  <a:gd name="T0" fmla="*/ 148 w 56"/>
                  <a:gd name="T1" fmla="*/ 51 h 95"/>
                  <a:gd name="T2" fmla="*/ 96 w 56"/>
                  <a:gd name="T3" fmla="*/ 293 h 95"/>
                  <a:gd name="T4" fmla="*/ 69 w 56"/>
                  <a:gd name="T5" fmla="*/ 378 h 95"/>
                  <a:gd name="T6" fmla="*/ 96 w 56"/>
                  <a:gd name="T7" fmla="*/ 479 h 95"/>
                  <a:gd name="T8" fmla="*/ 9 w 56"/>
                  <a:gd name="T9" fmla="*/ 694 h 95"/>
                  <a:gd name="T10" fmla="*/ 109 w 56"/>
                  <a:gd name="T11" fmla="*/ 927 h 95"/>
                  <a:gd name="T12" fmla="*/ 120 w 56"/>
                  <a:gd name="T13" fmla="*/ 635 h 95"/>
                  <a:gd name="T14" fmla="*/ 257 w 56"/>
                  <a:gd name="T15" fmla="*/ 498 h 95"/>
                  <a:gd name="T16" fmla="*/ 334 w 56"/>
                  <a:gd name="T17" fmla="*/ 256 h 95"/>
                  <a:gd name="T18" fmla="*/ 551 w 56"/>
                  <a:gd name="T19" fmla="*/ 361 h 95"/>
                  <a:gd name="T20" fmla="*/ 523 w 56"/>
                  <a:gd name="T21" fmla="*/ 60 h 95"/>
                  <a:gd name="T22" fmla="*/ 249 w 56"/>
                  <a:gd name="T23" fmla="*/ 28 h 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" h="95">
                    <a:moveTo>
                      <a:pt x="15" y="5"/>
                    </a:moveTo>
                    <a:cubicBezTo>
                      <a:pt x="15" y="14"/>
                      <a:pt x="13" y="23"/>
                      <a:pt x="10" y="30"/>
                    </a:cubicBezTo>
                    <a:cubicBezTo>
                      <a:pt x="8" y="34"/>
                      <a:pt x="6" y="35"/>
                      <a:pt x="7" y="39"/>
                    </a:cubicBezTo>
                    <a:cubicBezTo>
                      <a:pt x="8" y="43"/>
                      <a:pt x="11" y="44"/>
                      <a:pt x="10" y="49"/>
                    </a:cubicBezTo>
                    <a:cubicBezTo>
                      <a:pt x="9" y="57"/>
                      <a:pt x="2" y="63"/>
                      <a:pt x="1" y="71"/>
                    </a:cubicBezTo>
                    <a:cubicBezTo>
                      <a:pt x="0" y="80"/>
                      <a:pt x="5" y="88"/>
                      <a:pt x="11" y="95"/>
                    </a:cubicBezTo>
                    <a:cubicBezTo>
                      <a:pt x="6" y="87"/>
                      <a:pt x="9" y="73"/>
                      <a:pt x="12" y="65"/>
                    </a:cubicBezTo>
                    <a:cubicBezTo>
                      <a:pt x="15" y="58"/>
                      <a:pt x="23" y="59"/>
                      <a:pt x="26" y="51"/>
                    </a:cubicBezTo>
                    <a:cubicBezTo>
                      <a:pt x="29" y="43"/>
                      <a:pt x="25" y="31"/>
                      <a:pt x="34" y="26"/>
                    </a:cubicBezTo>
                    <a:cubicBezTo>
                      <a:pt x="39" y="23"/>
                      <a:pt x="56" y="29"/>
                      <a:pt x="56" y="37"/>
                    </a:cubicBezTo>
                    <a:cubicBezTo>
                      <a:pt x="53" y="27"/>
                      <a:pt x="53" y="16"/>
                      <a:pt x="53" y="6"/>
                    </a:cubicBezTo>
                    <a:cubicBezTo>
                      <a:pt x="44" y="3"/>
                      <a:pt x="34" y="0"/>
                      <a:pt x="25" y="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4" name="Freeform 155">
                <a:extLst>
                  <a:ext uri="{FF2B5EF4-FFF2-40B4-BE49-F238E27FC236}">
                    <a16:creationId xmlns:a16="http://schemas.microsoft.com/office/drawing/2014/main" id="{4A95A917-25CC-4D2B-9129-B231B7E04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132"/>
                <a:ext cx="100" cy="120"/>
              </a:xfrm>
              <a:custGeom>
                <a:avLst/>
                <a:gdLst>
                  <a:gd name="T0" fmla="*/ 0 w 47"/>
                  <a:gd name="T1" fmla="*/ 206 h 56"/>
                  <a:gd name="T2" fmla="*/ 272 w 47"/>
                  <a:gd name="T3" fmla="*/ 9 h 56"/>
                  <a:gd name="T4" fmla="*/ 366 w 47"/>
                  <a:gd name="T5" fmla="*/ 266 h 56"/>
                  <a:gd name="T6" fmla="*/ 413 w 47"/>
                  <a:gd name="T7" fmla="*/ 354 h 56"/>
                  <a:gd name="T8" fmla="*/ 317 w 47"/>
                  <a:gd name="T9" fmla="*/ 454 h 56"/>
                  <a:gd name="T10" fmla="*/ 136 w 47"/>
                  <a:gd name="T11" fmla="*/ 454 h 56"/>
                  <a:gd name="T12" fmla="*/ 19 w 47"/>
                  <a:gd name="T13" fmla="*/ 189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56">
                    <a:moveTo>
                      <a:pt x="0" y="21"/>
                    </a:moveTo>
                    <a:cubicBezTo>
                      <a:pt x="1" y="14"/>
                      <a:pt x="19" y="0"/>
                      <a:pt x="28" y="1"/>
                    </a:cubicBezTo>
                    <a:cubicBezTo>
                      <a:pt x="26" y="10"/>
                      <a:pt x="31" y="21"/>
                      <a:pt x="38" y="27"/>
                    </a:cubicBezTo>
                    <a:cubicBezTo>
                      <a:pt x="43" y="31"/>
                      <a:pt x="47" y="29"/>
                      <a:pt x="43" y="36"/>
                    </a:cubicBezTo>
                    <a:cubicBezTo>
                      <a:pt x="40" y="39"/>
                      <a:pt x="36" y="43"/>
                      <a:pt x="33" y="46"/>
                    </a:cubicBezTo>
                    <a:cubicBezTo>
                      <a:pt x="24" y="54"/>
                      <a:pt x="21" y="56"/>
                      <a:pt x="14" y="46"/>
                    </a:cubicBezTo>
                    <a:cubicBezTo>
                      <a:pt x="9" y="39"/>
                      <a:pt x="0" y="27"/>
                      <a:pt x="2" y="1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5" name="Freeform 156">
                <a:extLst>
                  <a:ext uri="{FF2B5EF4-FFF2-40B4-BE49-F238E27FC236}">
                    <a16:creationId xmlns:a16="http://schemas.microsoft.com/office/drawing/2014/main" id="{7B04FEC8-D6AB-4DF2-85D1-B14A0E5D1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098"/>
                <a:ext cx="150" cy="73"/>
              </a:xfrm>
              <a:custGeom>
                <a:avLst/>
                <a:gdLst>
                  <a:gd name="T0" fmla="*/ 28 w 70"/>
                  <a:gd name="T1" fmla="*/ 60 h 34"/>
                  <a:gd name="T2" fmla="*/ 69 w 70"/>
                  <a:gd name="T3" fmla="*/ 337 h 34"/>
                  <a:gd name="T4" fmla="*/ 334 w 70"/>
                  <a:gd name="T5" fmla="*/ 157 h 34"/>
                  <a:gd name="T6" fmla="*/ 688 w 70"/>
                  <a:gd name="T7" fmla="*/ 41 h 34"/>
                  <a:gd name="T8" fmla="*/ 373 w 70"/>
                  <a:gd name="T9" fmla="*/ 52 h 34"/>
                  <a:gd name="T10" fmla="*/ 69 w 70"/>
                  <a:gd name="T11" fmla="*/ 41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34">
                    <a:moveTo>
                      <a:pt x="3" y="6"/>
                    </a:moveTo>
                    <a:cubicBezTo>
                      <a:pt x="0" y="15"/>
                      <a:pt x="5" y="25"/>
                      <a:pt x="7" y="34"/>
                    </a:cubicBezTo>
                    <a:cubicBezTo>
                      <a:pt x="15" y="27"/>
                      <a:pt x="26" y="23"/>
                      <a:pt x="34" y="16"/>
                    </a:cubicBezTo>
                    <a:cubicBezTo>
                      <a:pt x="44" y="7"/>
                      <a:pt x="58" y="8"/>
                      <a:pt x="70" y="4"/>
                    </a:cubicBezTo>
                    <a:cubicBezTo>
                      <a:pt x="62" y="0"/>
                      <a:pt x="47" y="5"/>
                      <a:pt x="38" y="5"/>
                    </a:cubicBezTo>
                    <a:cubicBezTo>
                      <a:pt x="27" y="5"/>
                      <a:pt x="17" y="5"/>
                      <a:pt x="7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6" name="Freeform 157">
                <a:extLst>
                  <a:ext uri="{FF2B5EF4-FFF2-40B4-BE49-F238E27FC236}">
                    <a16:creationId xmlns:a16="http://schemas.microsoft.com/office/drawing/2014/main" id="{A4E9BF3E-DC1F-4494-95F8-E05857AE1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8" y="2098"/>
                <a:ext cx="98" cy="77"/>
              </a:xfrm>
              <a:custGeom>
                <a:avLst/>
                <a:gdLst>
                  <a:gd name="T0" fmla="*/ 0 w 46"/>
                  <a:gd name="T1" fmla="*/ 96 h 36"/>
                  <a:gd name="T2" fmla="*/ 264 w 46"/>
                  <a:gd name="T3" fmla="*/ 77 h 36"/>
                  <a:gd name="T4" fmla="*/ 377 w 46"/>
                  <a:gd name="T5" fmla="*/ 156 h 36"/>
                  <a:gd name="T6" fmla="*/ 369 w 46"/>
                  <a:gd name="T7" fmla="*/ 293 h 36"/>
                  <a:gd name="T8" fmla="*/ 426 w 46"/>
                  <a:gd name="T9" fmla="*/ 293 h 36"/>
                  <a:gd name="T10" fmla="*/ 418 w 46"/>
                  <a:gd name="T11" fmla="*/ 156 h 36"/>
                  <a:gd name="T12" fmla="*/ 418 w 46"/>
                  <a:gd name="T13" fmla="*/ 28 h 36"/>
                  <a:gd name="T14" fmla="*/ 281 w 46"/>
                  <a:gd name="T15" fmla="*/ 41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6">
                    <a:moveTo>
                      <a:pt x="0" y="10"/>
                    </a:moveTo>
                    <a:cubicBezTo>
                      <a:pt x="5" y="5"/>
                      <a:pt x="19" y="6"/>
                      <a:pt x="27" y="8"/>
                    </a:cubicBezTo>
                    <a:cubicBezTo>
                      <a:pt x="32" y="10"/>
                      <a:pt x="36" y="11"/>
                      <a:pt x="39" y="16"/>
                    </a:cubicBezTo>
                    <a:cubicBezTo>
                      <a:pt x="42" y="22"/>
                      <a:pt x="38" y="25"/>
                      <a:pt x="38" y="30"/>
                    </a:cubicBezTo>
                    <a:cubicBezTo>
                      <a:pt x="40" y="36"/>
                      <a:pt x="43" y="36"/>
                      <a:pt x="44" y="30"/>
                    </a:cubicBezTo>
                    <a:cubicBezTo>
                      <a:pt x="45" y="26"/>
                      <a:pt x="43" y="20"/>
                      <a:pt x="43" y="16"/>
                    </a:cubicBezTo>
                    <a:cubicBezTo>
                      <a:pt x="43" y="12"/>
                      <a:pt x="46" y="6"/>
                      <a:pt x="43" y="3"/>
                    </a:cubicBezTo>
                    <a:cubicBezTo>
                      <a:pt x="41" y="0"/>
                      <a:pt x="32" y="2"/>
                      <a:pt x="29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7" name="Freeform 158">
                <a:extLst>
                  <a:ext uri="{FF2B5EF4-FFF2-40B4-BE49-F238E27FC236}">
                    <a16:creationId xmlns:a16="http://schemas.microsoft.com/office/drawing/2014/main" id="{9C7FDF0F-ADD4-4961-8FF6-FBF74278E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368"/>
                <a:ext cx="70" cy="96"/>
              </a:xfrm>
              <a:custGeom>
                <a:avLst/>
                <a:gdLst>
                  <a:gd name="T0" fmla="*/ 144 w 33"/>
                  <a:gd name="T1" fmla="*/ 0 h 45"/>
                  <a:gd name="T2" fmla="*/ 17 w 33"/>
                  <a:gd name="T3" fmla="*/ 233 h 45"/>
                  <a:gd name="T4" fmla="*/ 229 w 33"/>
                  <a:gd name="T5" fmla="*/ 418 h 45"/>
                  <a:gd name="T6" fmla="*/ 265 w 33"/>
                  <a:gd name="T7" fmla="*/ 213 h 45"/>
                  <a:gd name="T8" fmla="*/ 314 w 33"/>
                  <a:gd name="T9" fmla="*/ 19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45">
                    <a:moveTo>
                      <a:pt x="15" y="0"/>
                    </a:moveTo>
                    <a:cubicBezTo>
                      <a:pt x="6" y="5"/>
                      <a:pt x="0" y="13"/>
                      <a:pt x="2" y="24"/>
                    </a:cubicBezTo>
                    <a:cubicBezTo>
                      <a:pt x="4" y="31"/>
                      <a:pt x="16" y="45"/>
                      <a:pt x="24" y="43"/>
                    </a:cubicBezTo>
                    <a:cubicBezTo>
                      <a:pt x="29" y="36"/>
                      <a:pt x="27" y="29"/>
                      <a:pt x="28" y="22"/>
                    </a:cubicBezTo>
                    <a:cubicBezTo>
                      <a:pt x="29" y="15"/>
                      <a:pt x="31" y="8"/>
                      <a:pt x="33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8" name="Freeform 159">
                <a:extLst>
                  <a:ext uri="{FF2B5EF4-FFF2-40B4-BE49-F238E27FC236}">
                    <a16:creationId xmlns:a16="http://schemas.microsoft.com/office/drawing/2014/main" id="{3B27AEE0-D7DE-4F28-A96C-339361F54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536"/>
                <a:ext cx="102" cy="77"/>
              </a:xfrm>
              <a:custGeom>
                <a:avLst/>
                <a:gdLst>
                  <a:gd name="T0" fmla="*/ 85 w 48"/>
                  <a:gd name="T1" fmla="*/ 88 h 36"/>
                  <a:gd name="T2" fmla="*/ 164 w 48"/>
                  <a:gd name="T3" fmla="*/ 310 h 36"/>
                  <a:gd name="T4" fmla="*/ 181 w 48"/>
                  <a:gd name="T5" fmla="*/ 156 h 36"/>
                  <a:gd name="T6" fmla="*/ 349 w 48"/>
                  <a:gd name="T7" fmla="*/ 109 h 36"/>
                  <a:gd name="T8" fmla="*/ 145 w 48"/>
                  <a:gd name="T9" fmla="*/ 5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6">
                    <a:moveTo>
                      <a:pt x="9" y="9"/>
                    </a:moveTo>
                    <a:cubicBezTo>
                      <a:pt x="0" y="18"/>
                      <a:pt x="2" y="36"/>
                      <a:pt x="17" y="32"/>
                    </a:cubicBezTo>
                    <a:cubicBezTo>
                      <a:pt x="12" y="27"/>
                      <a:pt x="14" y="20"/>
                      <a:pt x="19" y="16"/>
                    </a:cubicBezTo>
                    <a:cubicBezTo>
                      <a:pt x="24" y="13"/>
                      <a:pt x="32" y="14"/>
                      <a:pt x="36" y="11"/>
                    </a:cubicBezTo>
                    <a:cubicBezTo>
                      <a:pt x="48" y="0"/>
                      <a:pt x="20" y="4"/>
                      <a:pt x="15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09" name="Freeform 160">
                <a:extLst>
                  <a:ext uri="{FF2B5EF4-FFF2-40B4-BE49-F238E27FC236}">
                    <a16:creationId xmlns:a16="http://schemas.microsoft.com/office/drawing/2014/main" id="{1F7C3D1F-554A-4BCD-9C34-B60B03FA2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070"/>
                <a:ext cx="138" cy="122"/>
              </a:xfrm>
              <a:custGeom>
                <a:avLst/>
                <a:gdLst>
                  <a:gd name="T0" fmla="*/ 180 w 65"/>
                  <a:gd name="T1" fmla="*/ 559 h 57"/>
                  <a:gd name="T2" fmla="*/ 297 w 65"/>
                  <a:gd name="T3" fmla="*/ 482 h 57"/>
                  <a:gd name="T4" fmla="*/ 442 w 65"/>
                  <a:gd name="T5" fmla="*/ 482 h 57"/>
                  <a:gd name="T6" fmla="*/ 537 w 65"/>
                  <a:gd name="T7" fmla="*/ 430 h 57"/>
                  <a:gd name="T8" fmla="*/ 586 w 65"/>
                  <a:gd name="T9" fmla="*/ 302 h 57"/>
                  <a:gd name="T10" fmla="*/ 573 w 65"/>
                  <a:gd name="T11" fmla="*/ 146 h 57"/>
                  <a:gd name="T12" fmla="*/ 461 w 65"/>
                  <a:gd name="T13" fmla="*/ 51 h 57"/>
                  <a:gd name="T14" fmla="*/ 189 w 65"/>
                  <a:gd name="T15" fmla="*/ 205 h 57"/>
                  <a:gd name="T16" fmla="*/ 113 w 65"/>
                  <a:gd name="T17" fmla="*/ 55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57">
                    <a:moveTo>
                      <a:pt x="19" y="57"/>
                    </a:moveTo>
                    <a:cubicBezTo>
                      <a:pt x="22" y="56"/>
                      <a:pt x="26" y="50"/>
                      <a:pt x="31" y="49"/>
                    </a:cubicBezTo>
                    <a:cubicBezTo>
                      <a:pt x="36" y="47"/>
                      <a:pt x="41" y="48"/>
                      <a:pt x="46" y="49"/>
                    </a:cubicBezTo>
                    <a:cubicBezTo>
                      <a:pt x="53" y="50"/>
                      <a:pt x="53" y="50"/>
                      <a:pt x="56" y="44"/>
                    </a:cubicBezTo>
                    <a:cubicBezTo>
                      <a:pt x="58" y="40"/>
                      <a:pt x="59" y="36"/>
                      <a:pt x="61" y="31"/>
                    </a:cubicBezTo>
                    <a:cubicBezTo>
                      <a:pt x="63" y="25"/>
                      <a:pt x="65" y="19"/>
                      <a:pt x="60" y="15"/>
                    </a:cubicBezTo>
                    <a:cubicBezTo>
                      <a:pt x="56" y="12"/>
                      <a:pt x="53" y="7"/>
                      <a:pt x="48" y="5"/>
                    </a:cubicBezTo>
                    <a:cubicBezTo>
                      <a:pt x="37" y="0"/>
                      <a:pt x="27" y="11"/>
                      <a:pt x="20" y="21"/>
                    </a:cubicBezTo>
                    <a:cubicBezTo>
                      <a:pt x="17" y="27"/>
                      <a:pt x="0" y="53"/>
                      <a:pt x="12" y="5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0" name="Freeform 161">
                <a:extLst>
                  <a:ext uri="{FF2B5EF4-FFF2-40B4-BE49-F238E27FC236}">
                    <a16:creationId xmlns:a16="http://schemas.microsoft.com/office/drawing/2014/main" id="{12F05D5D-F96D-4597-AE5A-CD4EDD2D5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179"/>
                <a:ext cx="94" cy="67"/>
              </a:xfrm>
              <a:custGeom>
                <a:avLst/>
                <a:gdLst>
                  <a:gd name="T0" fmla="*/ 145 w 44"/>
                  <a:gd name="T1" fmla="*/ 0 h 31"/>
                  <a:gd name="T2" fmla="*/ 9 w 44"/>
                  <a:gd name="T3" fmla="*/ 262 h 31"/>
                  <a:gd name="T4" fmla="*/ 224 w 44"/>
                  <a:gd name="T5" fmla="*/ 313 h 31"/>
                  <a:gd name="T6" fmla="*/ 233 w 44"/>
                  <a:gd name="T7" fmla="*/ 201 h 31"/>
                  <a:gd name="T8" fmla="*/ 429 w 44"/>
                  <a:gd name="T9" fmla="*/ 173 h 31"/>
                  <a:gd name="T10" fmla="*/ 241 w 44"/>
                  <a:gd name="T11" fmla="*/ 140 h 31"/>
                  <a:gd name="T12" fmla="*/ 156 w 44"/>
                  <a:gd name="T13" fmla="*/ 9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31">
                    <a:moveTo>
                      <a:pt x="15" y="0"/>
                    </a:moveTo>
                    <a:cubicBezTo>
                      <a:pt x="11" y="5"/>
                      <a:pt x="0" y="20"/>
                      <a:pt x="1" y="26"/>
                    </a:cubicBezTo>
                    <a:cubicBezTo>
                      <a:pt x="8" y="29"/>
                      <a:pt x="16" y="30"/>
                      <a:pt x="23" y="31"/>
                    </a:cubicBezTo>
                    <a:cubicBezTo>
                      <a:pt x="16" y="28"/>
                      <a:pt x="15" y="20"/>
                      <a:pt x="24" y="20"/>
                    </a:cubicBezTo>
                    <a:cubicBezTo>
                      <a:pt x="30" y="19"/>
                      <a:pt x="39" y="23"/>
                      <a:pt x="44" y="17"/>
                    </a:cubicBezTo>
                    <a:cubicBezTo>
                      <a:pt x="38" y="18"/>
                      <a:pt x="31" y="17"/>
                      <a:pt x="25" y="14"/>
                    </a:cubicBezTo>
                    <a:cubicBezTo>
                      <a:pt x="19" y="11"/>
                      <a:pt x="20" y="6"/>
                      <a:pt x="16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1" name="Freeform 162">
                <a:extLst>
                  <a:ext uri="{FF2B5EF4-FFF2-40B4-BE49-F238E27FC236}">
                    <a16:creationId xmlns:a16="http://schemas.microsoft.com/office/drawing/2014/main" id="{29BFF904-4CA4-4548-ABAC-2AF2E0B1D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235"/>
                <a:ext cx="102" cy="49"/>
              </a:xfrm>
              <a:custGeom>
                <a:avLst/>
                <a:gdLst>
                  <a:gd name="T0" fmla="*/ 145 w 48"/>
                  <a:gd name="T1" fmla="*/ 9 h 23"/>
                  <a:gd name="T2" fmla="*/ 28 w 48"/>
                  <a:gd name="T3" fmla="*/ 181 h 23"/>
                  <a:gd name="T4" fmla="*/ 136 w 48"/>
                  <a:gd name="T5" fmla="*/ 222 h 23"/>
                  <a:gd name="T6" fmla="*/ 461 w 48"/>
                  <a:gd name="T7" fmla="*/ 77 h 23"/>
                  <a:gd name="T8" fmla="*/ 193 w 48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3">
                    <a:moveTo>
                      <a:pt x="15" y="1"/>
                    </a:moveTo>
                    <a:cubicBezTo>
                      <a:pt x="12" y="6"/>
                      <a:pt x="0" y="12"/>
                      <a:pt x="3" y="19"/>
                    </a:cubicBezTo>
                    <a:cubicBezTo>
                      <a:pt x="8" y="19"/>
                      <a:pt x="11" y="20"/>
                      <a:pt x="14" y="23"/>
                    </a:cubicBezTo>
                    <a:cubicBezTo>
                      <a:pt x="4" y="4"/>
                      <a:pt x="44" y="16"/>
                      <a:pt x="48" y="8"/>
                    </a:cubicBezTo>
                    <a:cubicBezTo>
                      <a:pt x="41" y="4"/>
                      <a:pt x="26" y="7"/>
                      <a:pt x="20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2" name="Freeform 163">
                <a:extLst>
                  <a:ext uri="{FF2B5EF4-FFF2-40B4-BE49-F238E27FC236}">
                    <a16:creationId xmlns:a16="http://schemas.microsoft.com/office/drawing/2014/main" id="{0EA1E8FF-899D-49C8-9916-A699A3EC8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254"/>
                <a:ext cx="120" cy="69"/>
              </a:xfrm>
              <a:custGeom>
                <a:avLst/>
                <a:gdLst>
                  <a:gd name="T0" fmla="*/ 0 w 56"/>
                  <a:gd name="T1" fmla="*/ 321 h 32"/>
                  <a:gd name="T2" fmla="*/ 551 w 56"/>
                  <a:gd name="T3" fmla="*/ 19 h 32"/>
                  <a:gd name="T4" fmla="*/ 551 w 56"/>
                  <a:gd name="T5" fmla="*/ 129 h 32"/>
                  <a:gd name="T6" fmla="*/ 69 w 56"/>
                  <a:gd name="T7" fmla="*/ 29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32">
                    <a:moveTo>
                      <a:pt x="0" y="32"/>
                    </a:moveTo>
                    <a:cubicBezTo>
                      <a:pt x="18" y="18"/>
                      <a:pt x="31" y="0"/>
                      <a:pt x="56" y="2"/>
                    </a:cubicBezTo>
                    <a:cubicBezTo>
                      <a:pt x="56" y="6"/>
                      <a:pt x="54" y="8"/>
                      <a:pt x="56" y="13"/>
                    </a:cubicBezTo>
                    <a:cubicBezTo>
                      <a:pt x="42" y="9"/>
                      <a:pt x="15" y="16"/>
                      <a:pt x="7" y="2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3" name="Freeform 164">
                <a:extLst>
                  <a:ext uri="{FF2B5EF4-FFF2-40B4-BE49-F238E27FC236}">
                    <a16:creationId xmlns:a16="http://schemas.microsoft.com/office/drawing/2014/main" id="{4075CD2A-070B-459D-9C83-36F579E07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2368"/>
                <a:ext cx="73" cy="89"/>
              </a:xfrm>
              <a:custGeom>
                <a:avLst/>
                <a:gdLst>
                  <a:gd name="T0" fmla="*/ 294 w 34"/>
                  <a:gd name="T1" fmla="*/ 8 h 42"/>
                  <a:gd name="T2" fmla="*/ 97 w 34"/>
                  <a:gd name="T3" fmla="*/ 153 h 42"/>
                  <a:gd name="T4" fmla="*/ 60 w 34"/>
                  <a:gd name="T5" fmla="*/ 273 h 42"/>
                  <a:gd name="T6" fmla="*/ 0 w 34"/>
                  <a:gd name="T7" fmla="*/ 401 h 42"/>
                  <a:gd name="T8" fmla="*/ 0 w 34"/>
                  <a:gd name="T9" fmla="*/ 401 h 42"/>
                  <a:gd name="T10" fmla="*/ 337 w 34"/>
                  <a:gd name="T11" fmla="*/ 153 h 42"/>
                  <a:gd name="T12" fmla="*/ 170 w 34"/>
                  <a:gd name="T13" fmla="*/ 212 h 42"/>
                  <a:gd name="T14" fmla="*/ 240 w 34"/>
                  <a:gd name="T15" fmla="*/ 59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42">
                    <a:moveTo>
                      <a:pt x="30" y="1"/>
                    </a:moveTo>
                    <a:cubicBezTo>
                      <a:pt x="23" y="0"/>
                      <a:pt x="13" y="9"/>
                      <a:pt x="10" y="16"/>
                    </a:cubicBezTo>
                    <a:cubicBezTo>
                      <a:pt x="8" y="20"/>
                      <a:pt x="7" y="25"/>
                      <a:pt x="6" y="29"/>
                    </a:cubicBezTo>
                    <a:cubicBezTo>
                      <a:pt x="4" y="33"/>
                      <a:pt x="1" y="38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1" y="42"/>
                      <a:pt x="24" y="28"/>
                      <a:pt x="34" y="16"/>
                    </a:cubicBezTo>
                    <a:cubicBezTo>
                      <a:pt x="31" y="18"/>
                      <a:pt x="21" y="25"/>
                      <a:pt x="17" y="22"/>
                    </a:cubicBezTo>
                    <a:cubicBezTo>
                      <a:pt x="11" y="18"/>
                      <a:pt x="22" y="9"/>
                      <a:pt x="24" y="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4" name="Freeform 165">
                <a:extLst>
                  <a:ext uri="{FF2B5EF4-FFF2-40B4-BE49-F238E27FC236}">
                    <a16:creationId xmlns:a16="http://schemas.microsoft.com/office/drawing/2014/main" id="{2DF15148-43B9-407F-9054-4F94368A9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735"/>
                <a:ext cx="104" cy="62"/>
              </a:xfrm>
              <a:custGeom>
                <a:avLst/>
                <a:gdLst>
                  <a:gd name="T0" fmla="*/ 0 w 49"/>
                  <a:gd name="T1" fmla="*/ 60 h 29"/>
                  <a:gd name="T2" fmla="*/ 180 w 49"/>
                  <a:gd name="T3" fmla="*/ 197 h 29"/>
                  <a:gd name="T4" fmla="*/ 401 w 49"/>
                  <a:gd name="T5" fmla="*/ 265 h 29"/>
                  <a:gd name="T6" fmla="*/ 325 w 49"/>
                  <a:gd name="T7" fmla="*/ 41 h 29"/>
                  <a:gd name="T8" fmla="*/ 59 w 49"/>
                  <a:gd name="T9" fmla="*/ 4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9">
                    <a:moveTo>
                      <a:pt x="0" y="6"/>
                    </a:moveTo>
                    <a:cubicBezTo>
                      <a:pt x="5" y="11"/>
                      <a:pt x="12" y="17"/>
                      <a:pt x="19" y="20"/>
                    </a:cubicBezTo>
                    <a:cubicBezTo>
                      <a:pt x="23" y="21"/>
                      <a:pt x="39" y="29"/>
                      <a:pt x="42" y="27"/>
                    </a:cubicBezTo>
                    <a:cubicBezTo>
                      <a:pt x="49" y="21"/>
                      <a:pt x="40" y="7"/>
                      <a:pt x="34" y="4"/>
                    </a:cubicBezTo>
                    <a:cubicBezTo>
                      <a:pt x="26" y="0"/>
                      <a:pt x="14" y="3"/>
                      <a:pt x="6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5" name="Freeform 166">
                <a:extLst>
                  <a:ext uri="{FF2B5EF4-FFF2-40B4-BE49-F238E27FC236}">
                    <a16:creationId xmlns:a16="http://schemas.microsoft.com/office/drawing/2014/main" id="{5950344E-DF20-4176-AA73-E1F7A725A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607"/>
                <a:ext cx="81" cy="94"/>
              </a:xfrm>
              <a:custGeom>
                <a:avLst/>
                <a:gdLst>
                  <a:gd name="T0" fmla="*/ 350 w 38"/>
                  <a:gd name="T1" fmla="*/ 421 h 44"/>
                  <a:gd name="T2" fmla="*/ 222 w 38"/>
                  <a:gd name="T3" fmla="*/ 224 h 44"/>
                  <a:gd name="T4" fmla="*/ 369 w 38"/>
                  <a:gd name="T5" fmla="*/ 41 h 44"/>
                  <a:gd name="T6" fmla="*/ 369 w 38"/>
                  <a:gd name="T7" fmla="*/ 41 h 44"/>
                  <a:gd name="T8" fmla="*/ 77 w 38"/>
                  <a:gd name="T9" fmla="*/ 205 h 44"/>
                  <a:gd name="T10" fmla="*/ 9 w 38"/>
                  <a:gd name="T11" fmla="*/ 370 h 44"/>
                  <a:gd name="T12" fmla="*/ 185 w 38"/>
                  <a:gd name="T13" fmla="*/ 41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4">
                    <a:moveTo>
                      <a:pt x="36" y="43"/>
                    </a:moveTo>
                    <a:cubicBezTo>
                      <a:pt x="27" y="44"/>
                      <a:pt x="22" y="30"/>
                      <a:pt x="23" y="23"/>
                    </a:cubicBezTo>
                    <a:cubicBezTo>
                      <a:pt x="23" y="14"/>
                      <a:pt x="31" y="9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29" y="0"/>
                      <a:pt x="13" y="15"/>
                      <a:pt x="8" y="21"/>
                    </a:cubicBezTo>
                    <a:cubicBezTo>
                      <a:pt x="6" y="24"/>
                      <a:pt x="0" y="35"/>
                      <a:pt x="1" y="38"/>
                    </a:cubicBezTo>
                    <a:cubicBezTo>
                      <a:pt x="4" y="44"/>
                      <a:pt x="16" y="39"/>
                      <a:pt x="19" y="4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6" name="Freeform 167">
                <a:extLst>
                  <a:ext uri="{FF2B5EF4-FFF2-40B4-BE49-F238E27FC236}">
                    <a16:creationId xmlns:a16="http://schemas.microsoft.com/office/drawing/2014/main" id="{A86D46B7-17FF-4E7D-A429-337C72B31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2620"/>
                <a:ext cx="49" cy="100"/>
              </a:xfrm>
              <a:custGeom>
                <a:avLst/>
                <a:gdLst>
                  <a:gd name="T0" fmla="*/ 40 w 23"/>
                  <a:gd name="T1" fmla="*/ 153 h 47"/>
                  <a:gd name="T2" fmla="*/ 0 w 23"/>
                  <a:gd name="T3" fmla="*/ 445 h 47"/>
                  <a:gd name="T4" fmla="*/ 85 w 23"/>
                  <a:gd name="T5" fmla="*/ 309 h 47"/>
                  <a:gd name="T6" fmla="*/ 153 w 23"/>
                  <a:gd name="T7" fmla="*/ 453 h 47"/>
                  <a:gd name="T8" fmla="*/ 213 w 23"/>
                  <a:gd name="T9" fmla="*/ 194 h 47"/>
                  <a:gd name="T10" fmla="*/ 104 w 23"/>
                  <a:gd name="T11" fmla="*/ 117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7">
                    <a:moveTo>
                      <a:pt x="4" y="16"/>
                    </a:moveTo>
                    <a:cubicBezTo>
                      <a:pt x="7" y="16"/>
                      <a:pt x="1" y="42"/>
                      <a:pt x="0" y="46"/>
                    </a:cubicBezTo>
                    <a:cubicBezTo>
                      <a:pt x="2" y="44"/>
                      <a:pt x="6" y="33"/>
                      <a:pt x="9" y="32"/>
                    </a:cubicBezTo>
                    <a:cubicBezTo>
                      <a:pt x="17" y="30"/>
                      <a:pt x="16" y="43"/>
                      <a:pt x="16" y="47"/>
                    </a:cubicBezTo>
                    <a:cubicBezTo>
                      <a:pt x="23" y="42"/>
                      <a:pt x="22" y="28"/>
                      <a:pt x="22" y="20"/>
                    </a:cubicBezTo>
                    <a:cubicBezTo>
                      <a:pt x="21" y="13"/>
                      <a:pt x="18" y="0"/>
                      <a:pt x="11" y="1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7" name="Freeform 168">
                <a:extLst>
                  <a:ext uri="{FF2B5EF4-FFF2-40B4-BE49-F238E27FC236}">
                    <a16:creationId xmlns:a16="http://schemas.microsoft.com/office/drawing/2014/main" id="{293E33EC-4AAF-40FC-806D-F530CEAEE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846"/>
                <a:ext cx="109" cy="133"/>
              </a:xfrm>
              <a:custGeom>
                <a:avLst/>
                <a:gdLst>
                  <a:gd name="T0" fmla="*/ 68 w 51"/>
                  <a:gd name="T1" fmla="*/ 148 h 62"/>
                  <a:gd name="T2" fmla="*/ 9 w 51"/>
                  <a:gd name="T3" fmla="*/ 378 h 62"/>
                  <a:gd name="T4" fmla="*/ 19 w 51"/>
                  <a:gd name="T5" fmla="*/ 611 h 62"/>
                  <a:gd name="T6" fmla="*/ 197 w 51"/>
                  <a:gd name="T7" fmla="*/ 257 h 62"/>
                  <a:gd name="T8" fmla="*/ 361 w 51"/>
                  <a:gd name="T9" fmla="*/ 534 h 62"/>
                  <a:gd name="T10" fmla="*/ 479 w 51"/>
                  <a:gd name="T11" fmla="*/ 157 h 62"/>
                  <a:gd name="T12" fmla="*/ 333 w 51"/>
                  <a:gd name="T13" fmla="*/ 41 h 62"/>
                  <a:gd name="T14" fmla="*/ 173 w 51"/>
                  <a:gd name="T15" fmla="*/ 41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62">
                    <a:moveTo>
                      <a:pt x="7" y="15"/>
                    </a:moveTo>
                    <a:cubicBezTo>
                      <a:pt x="3" y="23"/>
                      <a:pt x="0" y="29"/>
                      <a:pt x="1" y="38"/>
                    </a:cubicBezTo>
                    <a:cubicBezTo>
                      <a:pt x="3" y="45"/>
                      <a:pt x="0" y="56"/>
                      <a:pt x="2" y="62"/>
                    </a:cubicBezTo>
                    <a:cubicBezTo>
                      <a:pt x="9" y="51"/>
                      <a:pt x="7" y="32"/>
                      <a:pt x="20" y="26"/>
                    </a:cubicBezTo>
                    <a:cubicBezTo>
                      <a:pt x="36" y="19"/>
                      <a:pt x="40" y="44"/>
                      <a:pt x="37" y="54"/>
                    </a:cubicBezTo>
                    <a:cubicBezTo>
                      <a:pt x="47" y="47"/>
                      <a:pt x="51" y="28"/>
                      <a:pt x="49" y="16"/>
                    </a:cubicBezTo>
                    <a:cubicBezTo>
                      <a:pt x="47" y="9"/>
                      <a:pt x="41" y="5"/>
                      <a:pt x="34" y="4"/>
                    </a:cubicBezTo>
                    <a:cubicBezTo>
                      <a:pt x="29" y="4"/>
                      <a:pt x="22" y="0"/>
                      <a:pt x="18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8" name="Freeform 169">
                <a:extLst>
                  <a:ext uri="{FF2B5EF4-FFF2-40B4-BE49-F238E27FC236}">
                    <a16:creationId xmlns:a16="http://schemas.microsoft.com/office/drawing/2014/main" id="{B2ABBF00-F1E8-4772-9310-BB6F08B1D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972"/>
                <a:ext cx="96" cy="101"/>
              </a:xfrm>
              <a:custGeom>
                <a:avLst/>
                <a:gdLst>
                  <a:gd name="T0" fmla="*/ 309 w 45"/>
                  <a:gd name="T1" fmla="*/ 28 h 47"/>
                  <a:gd name="T2" fmla="*/ 173 w 45"/>
                  <a:gd name="T3" fmla="*/ 217 h 47"/>
                  <a:gd name="T4" fmla="*/ 9 w 45"/>
                  <a:gd name="T5" fmla="*/ 329 h 47"/>
                  <a:gd name="T6" fmla="*/ 205 w 45"/>
                  <a:gd name="T7" fmla="*/ 269 h 47"/>
                  <a:gd name="T8" fmla="*/ 233 w 45"/>
                  <a:gd name="T9" fmla="*/ 466 h 47"/>
                  <a:gd name="T10" fmla="*/ 397 w 45"/>
                  <a:gd name="T11" fmla="*/ 226 h 47"/>
                  <a:gd name="T12" fmla="*/ 341 w 45"/>
                  <a:gd name="T13" fmla="*/ 52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7">
                    <a:moveTo>
                      <a:pt x="32" y="3"/>
                    </a:moveTo>
                    <a:cubicBezTo>
                      <a:pt x="28" y="10"/>
                      <a:pt x="25" y="17"/>
                      <a:pt x="18" y="22"/>
                    </a:cubicBezTo>
                    <a:cubicBezTo>
                      <a:pt x="13" y="25"/>
                      <a:pt x="0" y="27"/>
                      <a:pt x="1" y="33"/>
                    </a:cubicBezTo>
                    <a:cubicBezTo>
                      <a:pt x="6" y="33"/>
                      <a:pt x="15" y="25"/>
                      <a:pt x="21" y="27"/>
                    </a:cubicBezTo>
                    <a:cubicBezTo>
                      <a:pt x="28" y="29"/>
                      <a:pt x="27" y="41"/>
                      <a:pt x="24" y="47"/>
                    </a:cubicBezTo>
                    <a:cubicBezTo>
                      <a:pt x="32" y="42"/>
                      <a:pt x="38" y="32"/>
                      <a:pt x="41" y="23"/>
                    </a:cubicBezTo>
                    <a:cubicBezTo>
                      <a:pt x="42" y="20"/>
                      <a:pt x="45" y="0"/>
                      <a:pt x="35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19" name="Freeform 170">
                <a:extLst>
                  <a:ext uri="{FF2B5EF4-FFF2-40B4-BE49-F238E27FC236}">
                    <a16:creationId xmlns:a16="http://schemas.microsoft.com/office/drawing/2014/main" id="{D728681B-4095-4193-BA99-E166A48D0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3015"/>
                <a:ext cx="130" cy="71"/>
              </a:xfrm>
              <a:custGeom>
                <a:avLst/>
                <a:gdLst>
                  <a:gd name="T0" fmla="*/ 9 w 61"/>
                  <a:gd name="T1" fmla="*/ 189 h 33"/>
                  <a:gd name="T2" fmla="*/ 0 w 61"/>
                  <a:gd name="T3" fmla="*/ 217 h 33"/>
                  <a:gd name="T4" fmla="*/ 273 w 61"/>
                  <a:gd name="T5" fmla="*/ 101 h 33"/>
                  <a:gd name="T6" fmla="*/ 394 w 61"/>
                  <a:gd name="T7" fmla="*/ 329 h 33"/>
                  <a:gd name="T8" fmla="*/ 454 w 61"/>
                  <a:gd name="T9" fmla="*/ 88 h 33"/>
                  <a:gd name="T10" fmla="*/ 173 w 61"/>
                  <a:gd name="T11" fmla="*/ 28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33">
                    <a:moveTo>
                      <a:pt x="1" y="19"/>
                    </a:moveTo>
                    <a:cubicBezTo>
                      <a:pt x="1" y="20"/>
                      <a:pt x="0" y="21"/>
                      <a:pt x="0" y="22"/>
                    </a:cubicBezTo>
                    <a:cubicBezTo>
                      <a:pt x="10" y="19"/>
                      <a:pt x="16" y="9"/>
                      <a:pt x="28" y="10"/>
                    </a:cubicBezTo>
                    <a:cubicBezTo>
                      <a:pt x="36" y="11"/>
                      <a:pt x="52" y="26"/>
                      <a:pt x="41" y="33"/>
                    </a:cubicBezTo>
                    <a:cubicBezTo>
                      <a:pt x="50" y="27"/>
                      <a:pt x="61" y="16"/>
                      <a:pt x="47" y="9"/>
                    </a:cubicBezTo>
                    <a:cubicBezTo>
                      <a:pt x="38" y="3"/>
                      <a:pt x="28" y="0"/>
                      <a:pt x="18" y="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0" name="Freeform 171">
                <a:extLst>
                  <a:ext uri="{FF2B5EF4-FFF2-40B4-BE49-F238E27FC236}">
                    <a16:creationId xmlns:a16="http://schemas.microsoft.com/office/drawing/2014/main" id="{4FBD27B5-6EE9-4D54-9A5E-55488BD51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955"/>
                <a:ext cx="100" cy="114"/>
              </a:xfrm>
              <a:custGeom>
                <a:avLst/>
                <a:gdLst>
                  <a:gd name="T0" fmla="*/ 445 w 47"/>
                  <a:gd name="T1" fmla="*/ 318 h 53"/>
                  <a:gd name="T2" fmla="*/ 349 w 47"/>
                  <a:gd name="T3" fmla="*/ 101 h 53"/>
                  <a:gd name="T4" fmla="*/ 181 w 47"/>
                  <a:gd name="T5" fmla="*/ 112 h 53"/>
                  <a:gd name="T6" fmla="*/ 136 w 47"/>
                  <a:gd name="T7" fmla="*/ 338 h 53"/>
                  <a:gd name="T8" fmla="*/ 0 w 47"/>
                  <a:gd name="T9" fmla="*/ 527 h 53"/>
                  <a:gd name="T10" fmla="*/ 128 w 47"/>
                  <a:gd name="T11" fmla="*/ 407 h 53"/>
                  <a:gd name="T12" fmla="*/ 232 w 47"/>
                  <a:gd name="T13" fmla="*/ 269 h 53"/>
                  <a:gd name="T14" fmla="*/ 453 w 47"/>
                  <a:gd name="T15" fmla="*/ 398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53">
                    <a:moveTo>
                      <a:pt x="46" y="32"/>
                    </a:moveTo>
                    <a:cubicBezTo>
                      <a:pt x="41" y="29"/>
                      <a:pt x="40" y="16"/>
                      <a:pt x="36" y="10"/>
                    </a:cubicBezTo>
                    <a:cubicBezTo>
                      <a:pt x="31" y="3"/>
                      <a:pt x="21" y="0"/>
                      <a:pt x="19" y="11"/>
                    </a:cubicBezTo>
                    <a:cubicBezTo>
                      <a:pt x="17" y="19"/>
                      <a:pt x="18" y="26"/>
                      <a:pt x="14" y="34"/>
                    </a:cubicBezTo>
                    <a:cubicBezTo>
                      <a:pt x="10" y="41"/>
                      <a:pt x="4" y="46"/>
                      <a:pt x="0" y="53"/>
                    </a:cubicBezTo>
                    <a:cubicBezTo>
                      <a:pt x="4" y="49"/>
                      <a:pt x="9" y="45"/>
                      <a:pt x="13" y="41"/>
                    </a:cubicBezTo>
                    <a:cubicBezTo>
                      <a:pt x="18" y="37"/>
                      <a:pt x="20" y="32"/>
                      <a:pt x="24" y="27"/>
                    </a:cubicBezTo>
                    <a:cubicBezTo>
                      <a:pt x="32" y="16"/>
                      <a:pt x="43" y="32"/>
                      <a:pt x="47" y="4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1" name="Freeform 172">
                <a:extLst>
                  <a:ext uri="{FF2B5EF4-FFF2-40B4-BE49-F238E27FC236}">
                    <a16:creationId xmlns:a16="http://schemas.microsoft.com/office/drawing/2014/main" id="{E973251E-4C2A-4697-AF5E-C06BED060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3067"/>
                <a:ext cx="126" cy="98"/>
              </a:xfrm>
              <a:custGeom>
                <a:avLst/>
                <a:gdLst>
                  <a:gd name="T0" fmla="*/ 233 w 59"/>
                  <a:gd name="T1" fmla="*/ 28 h 46"/>
                  <a:gd name="T2" fmla="*/ 28 w 59"/>
                  <a:gd name="T3" fmla="*/ 241 h 46"/>
                  <a:gd name="T4" fmla="*/ 49 w 59"/>
                  <a:gd name="T5" fmla="*/ 394 h 46"/>
                  <a:gd name="T6" fmla="*/ 214 w 59"/>
                  <a:gd name="T7" fmla="*/ 437 h 46"/>
                  <a:gd name="T8" fmla="*/ 156 w 59"/>
                  <a:gd name="T9" fmla="*/ 281 h 46"/>
                  <a:gd name="T10" fmla="*/ 265 w 59"/>
                  <a:gd name="T11" fmla="*/ 145 h 46"/>
                  <a:gd name="T12" fmla="*/ 506 w 59"/>
                  <a:gd name="T13" fmla="*/ 309 h 46"/>
                  <a:gd name="T14" fmla="*/ 547 w 59"/>
                  <a:gd name="T15" fmla="*/ 136 h 46"/>
                  <a:gd name="T16" fmla="*/ 410 w 59"/>
                  <a:gd name="T17" fmla="*/ 0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" h="46">
                    <a:moveTo>
                      <a:pt x="24" y="3"/>
                    </a:moveTo>
                    <a:cubicBezTo>
                      <a:pt x="16" y="6"/>
                      <a:pt x="6" y="18"/>
                      <a:pt x="3" y="25"/>
                    </a:cubicBezTo>
                    <a:cubicBezTo>
                      <a:pt x="1" y="31"/>
                      <a:pt x="0" y="37"/>
                      <a:pt x="5" y="41"/>
                    </a:cubicBezTo>
                    <a:cubicBezTo>
                      <a:pt x="10" y="45"/>
                      <a:pt x="16" y="43"/>
                      <a:pt x="22" y="45"/>
                    </a:cubicBezTo>
                    <a:cubicBezTo>
                      <a:pt x="13" y="46"/>
                      <a:pt x="15" y="34"/>
                      <a:pt x="16" y="29"/>
                    </a:cubicBezTo>
                    <a:cubicBezTo>
                      <a:pt x="17" y="22"/>
                      <a:pt x="21" y="19"/>
                      <a:pt x="27" y="15"/>
                    </a:cubicBezTo>
                    <a:cubicBezTo>
                      <a:pt x="41" y="8"/>
                      <a:pt x="52" y="18"/>
                      <a:pt x="52" y="32"/>
                    </a:cubicBezTo>
                    <a:cubicBezTo>
                      <a:pt x="59" y="30"/>
                      <a:pt x="58" y="20"/>
                      <a:pt x="56" y="14"/>
                    </a:cubicBezTo>
                    <a:cubicBezTo>
                      <a:pt x="54" y="5"/>
                      <a:pt x="50" y="2"/>
                      <a:pt x="42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2" name="Freeform 173">
                <a:extLst>
                  <a:ext uri="{FF2B5EF4-FFF2-40B4-BE49-F238E27FC236}">
                    <a16:creationId xmlns:a16="http://schemas.microsoft.com/office/drawing/2014/main" id="{7D02C190-D44D-46D3-A63B-792CB311A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2769"/>
                <a:ext cx="120" cy="150"/>
              </a:xfrm>
              <a:custGeom>
                <a:avLst/>
                <a:gdLst>
                  <a:gd name="T0" fmla="*/ 51 w 56"/>
                  <a:gd name="T1" fmla="*/ 51 h 70"/>
                  <a:gd name="T2" fmla="*/ 0 w 56"/>
                  <a:gd name="T3" fmla="*/ 137 h 70"/>
                  <a:gd name="T4" fmla="*/ 345 w 56"/>
                  <a:gd name="T5" fmla="*/ 294 h 70"/>
                  <a:gd name="T6" fmla="*/ 326 w 56"/>
                  <a:gd name="T7" fmla="*/ 491 h 70"/>
                  <a:gd name="T8" fmla="*/ 345 w 56"/>
                  <a:gd name="T9" fmla="*/ 688 h 70"/>
                  <a:gd name="T10" fmla="*/ 463 w 56"/>
                  <a:gd name="T11" fmla="*/ 454 h 70"/>
                  <a:gd name="T12" fmla="*/ 510 w 56"/>
                  <a:gd name="T13" fmla="*/ 234 h 70"/>
                  <a:gd name="T14" fmla="*/ 354 w 56"/>
                  <a:gd name="T15" fmla="*/ 88 h 70"/>
                  <a:gd name="T16" fmla="*/ 120 w 56"/>
                  <a:gd name="T17" fmla="*/ 41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70">
                    <a:moveTo>
                      <a:pt x="5" y="5"/>
                    </a:moveTo>
                    <a:cubicBezTo>
                      <a:pt x="3" y="8"/>
                      <a:pt x="0" y="11"/>
                      <a:pt x="0" y="14"/>
                    </a:cubicBezTo>
                    <a:cubicBezTo>
                      <a:pt x="14" y="15"/>
                      <a:pt x="31" y="13"/>
                      <a:pt x="35" y="30"/>
                    </a:cubicBezTo>
                    <a:cubicBezTo>
                      <a:pt x="37" y="37"/>
                      <a:pt x="32" y="42"/>
                      <a:pt x="33" y="50"/>
                    </a:cubicBezTo>
                    <a:cubicBezTo>
                      <a:pt x="34" y="56"/>
                      <a:pt x="35" y="63"/>
                      <a:pt x="35" y="70"/>
                    </a:cubicBezTo>
                    <a:cubicBezTo>
                      <a:pt x="40" y="63"/>
                      <a:pt x="43" y="54"/>
                      <a:pt x="47" y="46"/>
                    </a:cubicBezTo>
                    <a:cubicBezTo>
                      <a:pt x="52" y="39"/>
                      <a:pt x="56" y="32"/>
                      <a:pt x="52" y="24"/>
                    </a:cubicBezTo>
                    <a:cubicBezTo>
                      <a:pt x="49" y="17"/>
                      <a:pt x="42" y="13"/>
                      <a:pt x="36" y="9"/>
                    </a:cubicBezTo>
                    <a:cubicBezTo>
                      <a:pt x="30" y="6"/>
                      <a:pt x="19" y="0"/>
                      <a:pt x="12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3" name="Freeform 174">
                <a:extLst>
                  <a:ext uri="{FF2B5EF4-FFF2-40B4-BE49-F238E27FC236}">
                    <a16:creationId xmlns:a16="http://schemas.microsoft.com/office/drawing/2014/main" id="{D9AD5848-7454-4CB3-B2CF-397FBC0CB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906"/>
                <a:ext cx="64" cy="64"/>
              </a:xfrm>
              <a:custGeom>
                <a:avLst/>
                <a:gdLst>
                  <a:gd name="T0" fmla="*/ 265 w 30"/>
                  <a:gd name="T1" fmla="*/ 0 h 30"/>
                  <a:gd name="T2" fmla="*/ 292 w 30"/>
                  <a:gd name="T3" fmla="*/ 250 h 30"/>
                  <a:gd name="T4" fmla="*/ 0 w 30"/>
                  <a:gd name="T5" fmla="*/ 273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27" y="0"/>
                    </a:moveTo>
                    <a:cubicBezTo>
                      <a:pt x="23" y="6"/>
                      <a:pt x="20" y="25"/>
                      <a:pt x="30" y="26"/>
                    </a:cubicBezTo>
                    <a:cubicBezTo>
                      <a:pt x="25" y="28"/>
                      <a:pt x="4" y="30"/>
                      <a:pt x="0" y="28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4" name="Freeform 175">
                <a:extLst>
                  <a:ext uri="{FF2B5EF4-FFF2-40B4-BE49-F238E27FC236}">
                    <a16:creationId xmlns:a16="http://schemas.microsoft.com/office/drawing/2014/main" id="{2F1B3983-8AC1-4DC7-AD21-4FD5B743B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147"/>
                <a:ext cx="98" cy="77"/>
              </a:xfrm>
              <a:custGeom>
                <a:avLst/>
                <a:gdLst>
                  <a:gd name="T0" fmla="*/ 104 w 46"/>
                  <a:gd name="T1" fmla="*/ 96 h 36"/>
                  <a:gd name="T2" fmla="*/ 164 w 46"/>
                  <a:gd name="T3" fmla="*/ 257 h 36"/>
                  <a:gd name="T4" fmla="*/ 0 w 46"/>
                  <a:gd name="T5" fmla="*/ 342 h 36"/>
                  <a:gd name="T6" fmla="*/ 205 w 46"/>
                  <a:gd name="T7" fmla="*/ 310 h 36"/>
                  <a:gd name="T8" fmla="*/ 377 w 46"/>
                  <a:gd name="T9" fmla="*/ 265 h 36"/>
                  <a:gd name="T10" fmla="*/ 437 w 46"/>
                  <a:gd name="T11" fmla="*/ 128 h 36"/>
                  <a:gd name="T12" fmla="*/ 358 w 46"/>
                  <a:gd name="T13" fmla="*/ 0 h 36"/>
                  <a:gd name="T14" fmla="*/ 128 w 46"/>
                  <a:gd name="T15" fmla="*/ 88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" h="36">
                    <a:moveTo>
                      <a:pt x="11" y="10"/>
                    </a:moveTo>
                    <a:cubicBezTo>
                      <a:pt x="19" y="7"/>
                      <a:pt x="19" y="21"/>
                      <a:pt x="17" y="26"/>
                    </a:cubicBezTo>
                    <a:cubicBezTo>
                      <a:pt x="13" y="33"/>
                      <a:pt x="5" y="31"/>
                      <a:pt x="0" y="35"/>
                    </a:cubicBezTo>
                    <a:cubicBezTo>
                      <a:pt x="6" y="36"/>
                      <a:pt x="14" y="33"/>
                      <a:pt x="21" y="32"/>
                    </a:cubicBezTo>
                    <a:cubicBezTo>
                      <a:pt x="27" y="31"/>
                      <a:pt x="33" y="31"/>
                      <a:pt x="39" y="27"/>
                    </a:cubicBezTo>
                    <a:cubicBezTo>
                      <a:pt x="45" y="23"/>
                      <a:pt x="46" y="20"/>
                      <a:pt x="45" y="13"/>
                    </a:cubicBezTo>
                    <a:cubicBezTo>
                      <a:pt x="44" y="9"/>
                      <a:pt x="42" y="0"/>
                      <a:pt x="37" y="0"/>
                    </a:cubicBezTo>
                    <a:cubicBezTo>
                      <a:pt x="34" y="7"/>
                      <a:pt x="19" y="7"/>
                      <a:pt x="13" y="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5" name="Freeform 176">
                <a:extLst>
                  <a:ext uri="{FF2B5EF4-FFF2-40B4-BE49-F238E27FC236}">
                    <a16:creationId xmlns:a16="http://schemas.microsoft.com/office/drawing/2014/main" id="{AF06D246-4180-413D-8233-B61FD0DB1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805"/>
                <a:ext cx="155" cy="137"/>
              </a:xfrm>
              <a:custGeom>
                <a:avLst/>
                <a:gdLst>
                  <a:gd name="T0" fmla="*/ 125 w 73"/>
                  <a:gd name="T1" fmla="*/ 248 h 64"/>
                  <a:gd name="T2" fmla="*/ 297 w 73"/>
                  <a:gd name="T3" fmla="*/ 248 h 64"/>
                  <a:gd name="T4" fmla="*/ 333 w 73"/>
                  <a:gd name="T5" fmla="*/ 441 h 64"/>
                  <a:gd name="T6" fmla="*/ 153 w 73"/>
                  <a:gd name="T7" fmla="*/ 482 h 64"/>
                  <a:gd name="T8" fmla="*/ 0 w 73"/>
                  <a:gd name="T9" fmla="*/ 578 h 64"/>
                  <a:gd name="T10" fmla="*/ 306 w 73"/>
                  <a:gd name="T11" fmla="*/ 531 h 64"/>
                  <a:gd name="T12" fmla="*/ 450 w 73"/>
                  <a:gd name="T13" fmla="*/ 599 h 64"/>
                  <a:gd name="T14" fmla="*/ 699 w 73"/>
                  <a:gd name="T15" fmla="*/ 542 h 64"/>
                  <a:gd name="T16" fmla="*/ 537 w 73"/>
                  <a:gd name="T17" fmla="*/ 345 h 64"/>
                  <a:gd name="T18" fmla="*/ 442 w 73"/>
                  <a:gd name="T19" fmla="*/ 96 h 64"/>
                  <a:gd name="T20" fmla="*/ 221 w 73"/>
                  <a:gd name="T21" fmla="*/ 137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" h="64">
                    <a:moveTo>
                      <a:pt x="13" y="25"/>
                    </a:moveTo>
                    <a:cubicBezTo>
                      <a:pt x="18" y="22"/>
                      <a:pt x="25" y="20"/>
                      <a:pt x="31" y="25"/>
                    </a:cubicBezTo>
                    <a:cubicBezTo>
                      <a:pt x="35" y="29"/>
                      <a:pt x="39" y="39"/>
                      <a:pt x="35" y="45"/>
                    </a:cubicBezTo>
                    <a:cubicBezTo>
                      <a:pt x="31" y="49"/>
                      <a:pt x="21" y="48"/>
                      <a:pt x="16" y="49"/>
                    </a:cubicBezTo>
                    <a:cubicBezTo>
                      <a:pt x="9" y="51"/>
                      <a:pt x="5" y="55"/>
                      <a:pt x="0" y="59"/>
                    </a:cubicBezTo>
                    <a:cubicBezTo>
                      <a:pt x="10" y="55"/>
                      <a:pt x="21" y="54"/>
                      <a:pt x="32" y="54"/>
                    </a:cubicBezTo>
                    <a:cubicBezTo>
                      <a:pt x="41" y="54"/>
                      <a:pt x="49" y="49"/>
                      <a:pt x="47" y="61"/>
                    </a:cubicBezTo>
                    <a:cubicBezTo>
                      <a:pt x="53" y="63"/>
                      <a:pt x="72" y="64"/>
                      <a:pt x="73" y="55"/>
                    </a:cubicBezTo>
                    <a:cubicBezTo>
                      <a:pt x="73" y="46"/>
                      <a:pt x="60" y="42"/>
                      <a:pt x="56" y="35"/>
                    </a:cubicBezTo>
                    <a:cubicBezTo>
                      <a:pt x="51" y="28"/>
                      <a:pt x="51" y="17"/>
                      <a:pt x="46" y="10"/>
                    </a:cubicBezTo>
                    <a:cubicBezTo>
                      <a:pt x="38" y="0"/>
                      <a:pt x="31" y="10"/>
                      <a:pt x="23" y="1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6" name="Freeform 177">
                <a:extLst>
                  <a:ext uri="{FF2B5EF4-FFF2-40B4-BE49-F238E27FC236}">
                    <a16:creationId xmlns:a16="http://schemas.microsoft.com/office/drawing/2014/main" id="{65CF8054-A204-41E4-B56A-647EC684A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671"/>
                <a:ext cx="40" cy="30"/>
              </a:xfrm>
              <a:custGeom>
                <a:avLst/>
                <a:gdLst>
                  <a:gd name="T0" fmla="*/ 177 w 19"/>
                  <a:gd name="T1" fmla="*/ 9 h 14"/>
                  <a:gd name="T2" fmla="*/ 84 w 19"/>
                  <a:gd name="T3" fmla="*/ 120 h 14"/>
                  <a:gd name="T4" fmla="*/ 84 w 1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19" y="1"/>
                    </a:moveTo>
                    <a:cubicBezTo>
                      <a:pt x="11" y="0"/>
                      <a:pt x="6" y="5"/>
                      <a:pt x="9" y="12"/>
                    </a:cubicBezTo>
                    <a:cubicBezTo>
                      <a:pt x="0" y="14"/>
                      <a:pt x="1" y="1"/>
                      <a:pt x="9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7" name="Freeform 178">
                <a:extLst>
                  <a:ext uri="{FF2B5EF4-FFF2-40B4-BE49-F238E27FC236}">
                    <a16:creationId xmlns:a16="http://schemas.microsoft.com/office/drawing/2014/main" id="{16223D33-611F-4C0D-96D1-A3784A2ED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" y="2442"/>
                <a:ext cx="69" cy="94"/>
              </a:xfrm>
              <a:custGeom>
                <a:avLst/>
                <a:gdLst>
                  <a:gd name="T0" fmla="*/ 0 w 32"/>
                  <a:gd name="T1" fmla="*/ 0 h 44"/>
                  <a:gd name="T2" fmla="*/ 140 w 32"/>
                  <a:gd name="T3" fmla="*/ 214 h 44"/>
                  <a:gd name="T4" fmla="*/ 101 w 32"/>
                  <a:gd name="T5" fmla="*/ 429 h 44"/>
                  <a:gd name="T6" fmla="*/ 201 w 32"/>
                  <a:gd name="T7" fmla="*/ 342 h 44"/>
                  <a:gd name="T8" fmla="*/ 302 w 32"/>
                  <a:gd name="T9" fmla="*/ 293 h 44"/>
                  <a:gd name="T10" fmla="*/ 250 w 32"/>
                  <a:gd name="T11" fmla="*/ 205 h 44"/>
                  <a:gd name="T12" fmla="*/ 149 w 32"/>
                  <a:gd name="T13" fmla="*/ 96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44">
                    <a:moveTo>
                      <a:pt x="0" y="0"/>
                    </a:moveTo>
                    <a:cubicBezTo>
                      <a:pt x="5" y="0"/>
                      <a:pt x="13" y="17"/>
                      <a:pt x="14" y="22"/>
                    </a:cubicBezTo>
                    <a:cubicBezTo>
                      <a:pt x="18" y="32"/>
                      <a:pt x="12" y="36"/>
                      <a:pt x="10" y="44"/>
                    </a:cubicBezTo>
                    <a:cubicBezTo>
                      <a:pt x="14" y="41"/>
                      <a:pt x="16" y="37"/>
                      <a:pt x="20" y="35"/>
                    </a:cubicBezTo>
                    <a:cubicBezTo>
                      <a:pt x="23" y="33"/>
                      <a:pt x="29" y="31"/>
                      <a:pt x="30" y="30"/>
                    </a:cubicBezTo>
                    <a:cubicBezTo>
                      <a:pt x="32" y="26"/>
                      <a:pt x="27" y="24"/>
                      <a:pt x="25" y="21"/>
                    </a:cubicBezTo>
                    <a:cubicBezTo>
                      <a:pt x="21" y="18"/>
                      <a:pt x="19" y="14"/>
                      <a:pt x="15" y="1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8" name="Freeform 179">
                <a:extLst>
                  <a:ext uri="{FF2B5EF4-FFF2-40B4-BE49-F238E27FC236}">
                    <a16:creationId xmlns:a16="http://schemas.microsoft.com/office/drawing/2014/main" id="{17CCFDA3-AC05-4043-8E33-510629169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442"/>
                <a:ext cx="75" cy="118"/>
              </a:xfrm>
              <a:custGeom>
                <a:avLst/>
                <a:gdLst>
                  <a:gd name="T0" fmla="*/ 96 w 35"/>
                  <a:gd name="T1" fmla="*/ 88 h 55"/>
                  <a:gd name="T2" fmla="*/ 28 w 35"/>
                  <a:gd name="T3" fmla="*/ 197 h 55"/>
                  <a:gd name="T4" fmla="*/ 28 w 35"/>
                  <a:gd name="T5" fmla="*/ 309 h 55"/>
                  <a:gd name="T6" fmla="*/ 109 w 35"/>
                  <a:gd name="T7" fmla="*/ 543 h 55"/>
                  <a:gd name="T8" fmla="*/ 225 w 35"/>
                  <a:gd name="T9" fmla="*/ 534 h 55"/>
                  <a:gd name="T10" fmla="*/ 345 w 35"/>
                  <a:gd name="T11" fmla="*/ 493 h 55"/>
                  <a:gd name="T12" fmla="*/ 109 w 35"/>
                  <a:gd name="T13" fmla="*/ 285 h 55"/>
                  <a:gd name="T14" fmla="*/ 137 w 35"/>
                  <a:gd name="T15" fmla="*/ 109 h 55"/>
                  <a:gd name="T16" fmla="*/ 156 w 35"/>
                  <a:gd name="T17" fmla="*/ 51 h 55"/>
                  <a:gd name="T18" fmla="*/ 225 w 35"/>
                  <a:gd name="T19" fmla="*/ 0 h 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55">
                    <a:moveTo>
                      <a:pt x="10" y="9"/>
                    </a:moveTo>
                    <a:cubicBezTo>
                      <a:pt x="7" y="12"/>
                      <a:pt x="5" y="17"/>
                      <a:pt x="3" y="20"/>
                    </a:cubicBezTo>
                    <a:cubicBezTo>
                      <a:pt x="1" y="25"/>
                      <a:pt x="0" y="27"/>
                      <a:pt x="3" y="31"/>
                    </a:cubicBezTo>
                    <a:cubicBezTo>
                      <a:pt x="8" y="38"/>
                      <a:pt x="13" y="46"/>
                      <a:pt x="11" y="55"/>
                    </a:cubicBezTo>
                    <a:cubicBezTo>
                      <a:pt x="15" y="53"/>
                      <a:pt x="19" y="54"/>
                      <a:pt x="23" y="54"/>
                    </a:cubicBezTo>
                    <a:cubicBezTo>
                      <a:pt x="27" y="53"/>
                      <a:pt x="31" y="52"/>
                      <a:pt x="35" y="50"/>
                    </a:cubicBezTo>
                    <a:cubicBezTo>
                      <a:pt x="23" y="54"/>
                      <a:pt x="11" y="41"/>
                      <a:pt x="11" y="29"/>
                    </a:cubicBezTo>
                    <a:cubicBezTo>
                      <a:pt x="11" y="23"/>
                      <a:pt x="12" y="17"/>
                      <a:pt x="14" y="11"/>
                    </a:cubicBezTo>
                    <a:cubicBezTo>
                      <a:pt x="15" y="9"/>
                      <a:pt x="14" y="7"/>
                      <a:pt x="16" y="5"/>
                    </a:cubicBezTo>
                    <a:cubicBezTo>
                      <a:pt x="18" y="3"/>
                      <a:pt x="21" y="2"/>
                      <a:pt x="23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29" name="Freeform 180">
                <a:extLst>
                  <a:ext uri="{FF2B5EF4-FFF2-40B4-BE49-F238E27FC236}">
                    <a16:creationId xmlns:a16="http://schemas.microsoft.com/office/drawing/2014/main" id="{FAFCC166-5D0F-47A6-A536-05640BB01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573"/>
                <a:ext cx="55" cy="36"/>
              </a:xfrm>
              <a:custGeom>
                <a:avLst/>
                <a:gdLst>
                  <a:gd name="T0" fmla="*/ 220 w 26"/>
                  <a:gd name="T1" fmla="*/ 0 h 17"/>
                  <a:gd name="T2" fmla="*/ 188 w 26"/>
                  <a:gd name="T3" fmla="*/ 59 h 17"/>
                  <a:gd name="T4" fmla="*/ 161 w 26"/>
                  <a:gd name="T5" fmla="*/ 136 h 17"/>
                  <a:gd name="T6" fmla="*/ 59 w 26"/>
                  <a:gd name="T7" fmla="*/ 161 h 17"/>
                  <a:gd name="T8" fmla="*/ 28 w 26"/>
                  <a:gd name="T9" fmla="*/ 59 h 17"/>
                  <a:gd name="T10" fmla="*/ 144 w 26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7">
                    <a:moveTo>
                      <a:pt x="23" y="0"/>
                    </a:moveTo>
                    <a:cubicBezTo>
                      <a:pt x="26" y="4"/>
                      <a:pt x="23" y="3"/>
                      <a:pt x="20" y="6"/>
                    </a:cubicBezTo>
                    <a:cubicBezTo>
                      <a:pt x="17" y="8"/>
                      <a:pt x="16" y="9"/>
                      <a:pt x="17" y="14"/>
                    </a:cubicBezTo>
                    <a:cubicBezTo>
                      <a:pt x="13" y="13"/>
                      <a:pt x="6" y="11"/>
                      <a:pt x="6" y="17"/>
                    </a:cubicBezTo>
                    <a:cubicBezTo>
                      <a:pt x="3" y="13"/>
                      <a:pt x="0" y="10"/>
                      <a:pt x="3" y="6"/>
                    </a:cubicBezTo>
                    <a:cubicBezTo>
                      <a:pt x="6" y="2"/>
                      <a:pt x="11" y="1"/>
                      <a:pt x="15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0" name="Freeform 181">
                <a:extLst>
                  <a:ext uri="{FF2B5EF4-FFF2-40B4-BE49-F238E27FC236}">
                    <a16:creationId xmlns:a16="http://schemas.microsoft.com/office/drawing/2014/main" id="{A53F4486-D8FA-4B25-82DB-0C03A2E0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451"/>
                <a:ext cx="102" cy="47"/>
              </a:xfrm>
              <a:custGeom>
                <a:avLst/>
                <a:gdLst>
                  <a:gd name="T0" fmla="*/ 49 w 48"/>
                  <a:gd name="T1" fmla="*/ 0 h 22"/>
                  <a:gd name="T2" fmla="*/ 272 w 48"/>
                  <a:gd name="T3" fmla="*/ 214 h 22"/>
                  <a:gd name="T4" fmla="*/ 461 w 48"/>
                  <a:gd name="T5" fmla="*/ 96 h 22"/>
                  <a:gd name="T6" fmla="*/ 357 w 48"/>
                  <a:gd name="T7" fmla="*/ 68 h 22"/>
                  <a:gd name="T8" fmla="*/ 249 w 48"/>
                  <a:gd name="T9" fmla="*/ 96 h 22"/>
                  <a:gd name="T10" fmla="*/ 60 w 48"/>
                  <a:gd name="T11" fmla="*/ 9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22">
                    <a:moveTo>
                      <a:pt x="5" y="0"/>
                    </a:moveTo>
                    <a:cubicBezTo>
                      <a:pt x="0" y="13"/>
                      <a:pt x="24" y="13"/>
                      <a:pt x="28" y="22"/>
                    </a:cubicBezTo>
                    <a:cubicBezTo>
                      <a:pt x="31" y="14"/>
                      <a:pt x="39" y="11"/>
                      <a:pt x="48" y="10"/>
                    </a:cubicBezTo>
                    <a:cubicBezTo>
                      <a:pt x="44" y="10"/>
                      <a:pt x="41" y="8"/>
                      <a:pt x="37" y="7"/>
                    </a:cubicBezTo>
                    <a:cubicBezTo>
                      <a:pt x="33" y="7"/>
                      <a:pt x="30" y="9"/>
                      <a:pt x="26" y="10"/>
                    </a:cubicBezTo>
                    <a:cubicBezTo>
                      <a:pt x="19" y="11"/>
                      <a:pt x="10" y="7"/>
                      <a:pt x="6" y="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1" name="Freeform 182">
                <a:extLst>
                  <a:ext uri="{FF2B5EF4-FFF2-40B4-BE49-F238E27FC236}">
                    <a16:creationId xmlns:a16="http://schemas.microsoft.com/office/drawing/2014/main" id="{E65D7EDE-A92D-46CC-8F01-CF2AD9769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2519"/>
                <a:ext cx="79" cy="90"/>
              </a:xfrm>
              <a:custGeom>
                <a:avLst/>
                <a:gdLst>
                  <a:gd name="T0" fmla="*/ 214 w 37"/>
                  <a:gd name="T1" fmla="*/ 19 h 42"/>
                  <a:gd name="T2" fmla="*/ 233 w 37"/>
                  <a:gd name="T3" fmla="*/ 41 h 42"/>
                  <a:gd name="T4" fmla="*/ 241 w 37"/>
                  <a:gd name="T5" fmla="*/ 96 h 42"/>
                  <a:gd name="T6" fmla="*/ 188 w 37"/>
                  <a:gd name="T7" fmla="*/ 206 h 42"/>
                  <a:gd name="T8" fmla="*/ 0 w 37"/>
                  <a:gd name="T9" fmla="*/ 354 h 42"/>
                  <a:gd name="T10" fmla="*/ 301 w 37"/>
                  <a:gd name="T11" fmla="*/ 249 h 42"/>
                  <a:gd name="T12" fmla="*/ 361 w 37"/>
                  <a:gd name="T13" fmla="*/ 120 h 42"/>
                  <a:gd name="T14" fmla="*/ 293 w 37"/>
                  <a:gd name="T15" fmla="*/ 19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42">
                    <a:moveTo>
                      <a:pt x="22" y="2"/>
                    </a:moveTo>
                    <a:cubicBezTo>
                      <a:pt x="20" y="3"/>
                      <a:pt x="23" y="2"/>
                      <a:pt x="24" y="4"/>
                    </a:cubicBezTo>
                    <a:cubicBezTo>
                      <a:pt x="25" y="6"/>
                      <a:pt x="25" y="8"/>
                      <a:pt x="25" y="10"/>
                    </a:cubicBezTo>
                    <a:cubicBezTo>
                      <a:pt x="25" y="15"/>
                      <a:pt x="22" y="17"/>
                      <a:pt x="19" y="21"/>
                    </a:cubicBezTo>
                    <a:cubicBezTo>
                      <a:pt x="13" y="28"/>
                      <a:pt x="10" y="33"/>
                      <a:pt x="0" y="36"/>
                    </a:cubicBezTo>
                    <a:cubicBezTo>
                      <a:pt x="5" y="42"/>
                      <a:pt x="26" y="28"/>
                      <a:pt x="31" y="25"/>
                    </a:cubicBezTo>
                    <a:cubicBezTo>
                      <a:pt x="35" y="21"/>
                      <a:pt x="37" y="18"/>
                      <a:pt x="37" y="12"/>
                    </a:cubicBezTo>
                    <a:cubicBezTo>
                      <a:pt x="37" y="8"/>
                      <a:pt x="37" y="0"/>
                      <a:pt x="30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2" name="Freeform 183">
                <a:extLst>
                  <a:ext uri="{FF2B5EF4-FFF2-40B4-BE49-F238E27FC236}">
                    <a16:creationId xmlns:a16="http://schemas.microsoft.com/office/drawing/2014/main" id="{CC76EE23-0FF8-4164-9813-6BC11DF8C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4" y="2472"/>
                <a:ext cx="79" cy="84"/>
              </a:xfrm>
              <a:custGeom>
                <a:avLst/>
                <a:gdLst>
                  <a:gd name="T0" fmla="*/ 233 w 37"/>
                  <a:gd name="T1" fmla="*/ 0 h 39"/>
                  <a:gd name="T2" fmla="*/ 0 w 37"/>
                  <a:gd name="T3" fmla="*/ 330 h 39"/>
                  <a:gd name="T4" fmla="*/ 241 w 37"/>
                  <a:gd name="T5" fmla="*/ 390 h 39"/>
                  <a:gd name="T6" fmla="*/ 293 w 37"/>
                  <a:gd name="T7" fmla="*/ 157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9">
                    <a:moveTo>
                      <a:pt x="24" y="0"/>
                    </a:moveTo>
                    <a:cubicBezTo>
                      <a:pt x="27" y="14"/>
                      <a:pt x="17" y="34"/>
                      <a:pt x="0" y="33"/>
                    </a:cubicBezTo>
                    <a:cubicBezTo>
                      <a:pt x="8" y="35"/>
                      <a:pt x="18" y="38"/>
                      <a:pt x="25" y="39"/>
                    </a:cubicBezTo>
                    <a:cubicBezTo>
                      <a:pt x="37" y="39"/>
                      <a:pt x="32" y="22"/>
                      <a:pt x="30" y="1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3" name="Freeform 184">
                <a:extLst>
                  <a:ext uri="{FF2B5EF4-FFF2-40B4-BE49-F238E27FC236}">
                    <a16:creationId xmlns:a16="http://schemas.microsoft.com/office/drawing/2014/main" id="{1E06B12D-8612-473A-83B0-4D72ECF92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598"/>
                <a:ext cx="92" cy="150"/>
              </a:xfrm>
              <a:custGeom>
                <a:avLst/>
                <a:gdLst>
                  <a:gd name="T0" fmla="*/ 421 w 43"/>
                  <a:gd name="T1" fmla="*/ 41 h 70"/>
                  <a:gd name="T2" fmla="*/ 362 w 43"/>
                  <a:gd name="T3" fmla="*/ 362 h 70"/>
                  <a:gd name="T4" fmla="*/ 233 w 43"/>
                  <a:gd name="T5" fmla="*/ 257 h 70"/>
                  <a:gd name="T6" fmla="*/ 137 w 43"/>
                  <a:gd name="T7" fmla="*/ 373 h 70"/>
                  <a:gd name="T8" fmla="*/ 205 w 43"/>
                  <a:gd name="T9" fmla="*/ 688 h 70"/>
                  <a:gd name="T10" fmla="*/ 60 w 43"/>
                  <a:gd name="T11" fmla="*/ 285 h 70"/>
                  <a:gd name="T12" fmla="*/ 60 w 43"/>
                  <a:gd name="T13" fmla="*/ 165 h 70"/>
                  <a:gd name="T14" fmla="*/ 178 w 43"/>
                  <a:gd name="T15" fmla="*/ 137 h 70"/>
                  <a:gd name="T16" fmla="*/ 334 w 43"/>
                  <a:gd name="T17" fmla="*/ 0 h 70"/>
                  <a:gd name="T18" fmla="*/ 413 w 43"/>
                  <a:gd name="T19" fmla="*/ 41 h 7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" h="70">
                    <a:moveTo>
                      <a:pt x="43" y="4"/>
                    </a:moveTo>
                    <a:cubicBezTo>
                      <a:pt x="34" y="11"/>
                      <a:pt x="34" y="28"/>
                      <a:pt x="37" y="37"/>
                    </a:cubicBezTo>
                    <a:cubicBezTo>
                      <a:pt x="33" y="33"/>
                      <a:pt x="31" y="25"/>
                      <a:pt x="24" y="26"/>
                    </a:cubicBezTo>
                    <a:cubicBezTo>
                      <a:pt x="20" y="27"/>
                      <a:pt x="15" y="34"/>
                      <a:pt x="14" y="38"/>
                    </a:cubicBezTo>
                    <a:cubicBezTo>
                      <a:pt x="10" y="49"/>
                      <a:pt x="16" y="60"/>
                      <a:pt x="21" y="70"/>
                    </a:cubicBezTo>
                    <a:cubicBezTo>
                      <a:pt x="0" y="65"/>
                      <a:pt x="3" y="45"/>
                      <a:pt x="6" y="29"/>
                    </a:cubicBezTo>
                    <a:cubicBezTo>
                      <a:pt x="6" y="26"/>
                      <a:pt x="4" y="20"/>
                      <a:pt x="6" y="17"/>
                    </a:cubicBezTo>
                    <a:cubicBezTo>
                      <a:pt x="8" y="15"/>
                      <a:pt x="15" y="14"/>
                      <a:pt x="18" y="14"/>
                    </a:cubicBezTo>
                    <a:cubicBezTo>
                      <a:pt x="27" y="12"/>
                      <a:pt x="32" y="10"/>
                      <a:pt x="34" y="0"/>
                    </a:cubicBezTo>
                    <a:cubicBezTo>
                      <a:pt x="36" y="1"/>
                      <a:pt x="41" y="2"/>
                      <a:pt x="42" y="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4" name="Freeform 185">
                <a:extLst>
                  <a:ext uri="{FF2B5EF4-FFF2-40B4-BE49-F238E27FC236}">
                    <a16:creationId xmlns:a16="http://schemas.microsoft.com/office/drawing/2014/main" id="{E14AF668-6BF4-4C3A-9BB2-524BFFD8C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2757"/>
                <a:ext cx="64" cy="66"/>
              </a:xfrm>
              <a:custGeom>
                <a:avLst/>
                <a:gdLst>
                  <a:gd name="T0" fmla="*/ 77 w 30"/>
                  <a:gd name="T1" fmla="*/ 290 h 31"/>
                  <a:gd name="T2" fmla="*/ 273 w 30"/>
                  <a:gd name="T3" fmla="*/ 273 h 31"/>
                  <a:gd name="T4" fmla="*/ 292 w 30"/>
                  <a:gd name="T5" fmla="*/ 117 h 31"/>
                  <a:gd name="T6" fmla="*/ 137 w 30"/>
                  <a:gd name="T7" fmla="*/ 172 h 31"/>
                  <a:gd name="T8" fmla="*/ 137 w 30"/>
                  <a:gd name="T9" fmla="*/ 0 h 31"/>
                  <a:gd name="T10" fmla="*/ 49 w 30"/>
                  <a:gd name="T11" fmla="*/ 258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1">
                    <a:moveTo>
                      <a:pt x="8" y="30"/>
                    </a:moveTo>
                    <a:cubicBezTo>
                      <a:pt x="13" y="31"/>
                      <a:pt x="22" y="28"/>
                      <a:pt x="28" y="28"/>
                    </a:cubicBezTo>
                    <a:cubicBezTo>
                      <a:pt x="26" y="23"/>
                      <a:pt x="26" y="16"/>
                      <a:pt x="30" y="12"/>
                    </a:cubicBezTo>
                    <a:cubicBezTo>
                      <a:pt x="26" y="15"/>
                      <a:pt x="20" y="24"/>
                      <a:pt x="14" y="18"/>
                    </a:cubicBezTo>
                    <a:cubicBezTo>
                      <a:pt x="10" y="13"/>
                      <a:pt x="14" y="5"/>
                      <a:pt x="14" y="0"/>
                    </a:cubicBezTo>
                    <a:cubicBezTo>
                      <a:pt x="4" y="6"/>
                      <a:pt x="0" y="16"/>
                      <a:pt x="5" y="27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5" name="Freeform 186">
                <a:extLst>
                  <a:ext uri="{FF2B5EF4-FFF2-40B4-BE49-F238E27FC236}">
                    <a16:creationId xmlns:a16="http://schemas.microsoft.com/office/drawing/2014/main" id="{11E77494-C2C4-4BF0-997E-D9C129964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695"/>
                <a:ext cx="53" cy="106"/>
              </a:xfrm>
              <a:custGeom>
                <a:avLst/>
                <a:gdLst>
                  <a:gd name="T0" fmla="*/ 153 w 25"/>
                  <a:gd name="T1" fmla="*/ 0 h 50"/>
                  <a:gd name="T2" fmla="*/ 180 w 25"/>
                  <a:gd name="T3" fmla="*/ 144 h 50"/>
                  <a:gd name="T4" fmla="*/ 237 w 25"/>
                  <a:gd name="T5" fmla="*/ 314 h 50"/>
                  <a:gd name="T6" fmla="*/ 76 w 25"/>
                  <a:gd name="T7" fmla="*/ 477 h 50"/>
                  <a:gd name="T8" fmla="*/ 17 w 25"/>
                  <a:gd name="T9" fmla="*/ 350 h 50"/>
                  <a:gd name="T10" fmla="*/ 17 w 25"/>
                  <a:gd name="T11" fmla="*/ 220 h 50"/>
                  <a:gd name="T12" fmla="*/ 49 w 25"/>
                  <a:gd name="T13" fmla="*/ 95 h 50"/>
                  <a:gd name="T14" fmla="*/ 144 w 25"/>
                  <a:gd name="T15" fmla="*/ 1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50">
                    <a:moveTo>
                      <a:pt x="16" y="0"/>
                    </a:moveTo>
                    <a:cubicBezTo>
                      <a:pt x="13" y="3"/>
                      <a:pt x="18" y="12"/>
                      <a:pt x="19" y="15"/>
                    </a:cubicBezTo>
                    <a:cubicBezTo>
                      <a:pt x="21" y="21"/>
                      <a:pt x="22" y="27"/>
                      <a:pt x="25" y="33"/>
                    </a:cubicBezTo>
                    <a:cubicBezTo>
                      <a:pt x="18" y="37"/>
                      <a:pt x="15" y="46"/>
                      <a:pt x="8" y="50"/>
                    </a:cubicBezTo>
                    <a:cubicBezTo>
                      <a:pt x="6" y="46"/>
                      <a:pt x="3" y="41"/>
                      <a:pt x="2" y="37"/>
                    </a:cubicBezTo>
                    <a:cubicBezTo>
                      <a:pt x="0" y="32"/>
                      <a:pt x="1" y="28"/>
                      <a:pt x="2" y="23"/>
                    </a:cubicBezTo>
                    <a:cubicBezTo>
                      <a:pt x="2" y="19"/>
                      <a:pt x="2" y="14"/>
                      <a:pt x="5" y="10"/>
                    </a:cubicBezTo>
                    <a:cubicBezTo>
                      <a:pt x="7" y="6"/>
                      <a:pt x="12" y="5"/>
                      <a:pt x="15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6" name="Freeform 187">
                <a:extLst>
                  <a:ext uri="{FF2B5EF4-FFF2-40B4-BE49-F238E27FC236}">
                    <a16:creationId xmlns:a16="http://schemas.microsoft.com/office/drawing/2014/main" id="{638A5F92-0F7F-4674-A5A5-D40F7C370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2742"/>
                <a:ext cx="89" cy="89"/>
              </a:xfrm>
              <a:custGeom>
                <a:avLst/>
                <a:gdLst>
                  <a:gd name="T0" fmla="*/ 401 w 42"/>
                  <a:gd name="T1" fmla="*/ 161 h 42"/>
                  <a:gd name="T2" fmla="*/ 333 w 42"/>
                  <a:gd name="T3" fmla="*/ 229 h 42"/>
                  <a:gd name="T4" fmla="*/ 256 w 42"/>
                  <a:gd name="T5" fmla="*/ 297 h 42"/>
                  <a:gd name="T6" fmla="*/ 76 w 42"/>
                  <a:gd name="T7" fmla="*/ 350 h 42"/>
                  <a:gd name="T8" fmla="*/ 144 w 42"/>
                  <a:gd name="T9" fmla="*/ 212 h 42"/>
                  <a:gd name="T10" fmla="*/ 189 w 42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42">
                    <a:moveTo>
                      <a:pt x="42" y="17"/>
                    </a:moveTo>
                    <a:cubicBezTo>
                      <a:pt x="40" y="20"/>
                      <a:pt x="38" y="22"/>
                      <a:pt x="35" y="24"/>
                    </a:cubicBezTo>
                    <a:cubicBezTo>
                      <a:pt x="32" y="27"/>
                      <a:pt x="30" y="28"/>
                      <a:pt x="27" y="31"/>
                    </a:cubicBezTo>
                    <a:cubicBezTo>
                      <a:pt x="23" y="37"/>
                      <a:pt x="16" y="42"/>
                      <a:pt x="8" y="37"/>
                    </a:cubicBezTo>
                    <a:cubicBezTo>
                      <a:pt x="0" y="33"/>
                      <a:pt x="12" y="26"/>
                      <a:pt x="15" y="22"/>
                    </a:cubicBezTo>
                    <a:cubicBezTo>
                      <a:pt x="21" y="16"/>
                      <a:pt x="24" y="7"/>
                      <a:pt x="2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7" name="Freeform 188">
                <a:extLst>
                  <a:ext uri="{FF2B5EF4-FFF2-40B4-BE49-F238E27FC236}">
                    <a16:creationId xmlns:a16="http://schemas.microsoft.com/office/drawing/2014/main" id="{98B0DA3E-33F3-4AC1-BE7F-D793031B4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1694"/>
                <a:ext cx="47" cy="94"/>
              </a:xfrm>
              <a:custGeom>
                <a:avLst/>
                <a:gdLst>
                  <a:gd name="T0" fmla="*/ 19 w 22"/>
                  <a:gd name="T1" fmla="*/ 0 h 44"/>
                  <a:gd name="T2" fmla="*/ 0 w 22"/>
                  <a:gd name="T3" fmla="*/ 333 h 44"/>
                  <a:gd name="T4" fmla="*/ 197 w 22"/>
                  <a:gd name="T5" fmla="*/ 145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44">
                    <a:moveTo>
                      <a:pt x="2" y="0"/>
                    </a:moveTo>
                    <a:cubicBezTo>
                      <a:pt x="14" y="10"/>
                      <a:pt x="7" y="24"/>
                      <a:pt x="0" y="34"/>
                    </a:cubicBezTo>
                    <a:cubicBezTo>
                      <a:pt x="14" y="44"/>
                      <a:pt x="22" y="26"/>
                      <a:pt x="20" y="15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8" name="Freeform 189">
                <a:extLst>
                  <a:ext uri="{FF2B5EF4-FFF2-40B4-BE49-F238E27FC236}">
                    <a16:creationId xmlns:a16="http://schemas.microsoft.com/office/drawing/2014/main" id="{A43B7C5C-D33C-496D-9B78-E401478ED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216"/>
                <a:ext cx="62" cy="49"/>
              </a:xfrm>
              <a:custGeom>
                <a:avLst/>
                <a:gdLst>
                  <a:gd name="T0" fmla="*/ 0 w 29"/>
                  <a:gd name="T1" fmla="*/ 222 h 23"/>
                  <a:gd name="T2" fmla="*/ 274 w 29"/>
                  <a:gd name="T3" fmla="*/ 213 h 23"/>
                  <a:gd name="T4" fmla="*/ 165 w 29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cubicBezTo>
                      <a:pt x="9" y="14"/>
                      <a:pt x="19" y="14"/>
                      <a:pt x="28" y="22"/>
                    </a:cubicBezTo>
                    <a:cubicBezTo>
                      <a:pt x="29" y="9"/>
                      <a:pt x="22" y="7"/>
                      <a:pt x="17" y="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39" name="Freeform 190">
                <a:extLst>
                  <a:ext uri="{FF2B5EF4-FFF2-40B4-BE49-F238E27FC236}">
                    <a16:creationId xmlns:a16="http://schemas.microsoft.com/office/drawing/2014/main" id="{B6840114-5F07-4856-B33E-9853FDFCD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9" y="2047"/>
                <a:ext cx="75" cy="60"/>
              </a:xfrm>
              <a:custGeom>
                <a:avLst/>
                <a:gdLst>
                  <a:gd name="T0" fmla="*/ 345 w 35"/>
                  <a:gd name="T1" fmla="*/ 88 h 28"/>
                  <a:gd name="T2" fmla="*/ 197 w 35"/>
                  <a:gd name="T3" fmla="*/ 276 h 28"/>
                  <a:gd name="T4" fmla="*/ 41 w 35"/>
                  <a:gd name="T5" fmla="*/ 180 h 28"/>
                  <a:gd name="T6" fmla="*/ 156 w 35"/>
                  <a:gd name="T7" fmla="*/ 2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8">
                    <a:moveTo>
                      <a:pt x="35" y="9"/>
                    </a:moveTo>
                    <a:cubicBezTo>
                      <a:pt x="23" y="0"/>
                      <a:pt x="13" y="19"/>
                      <a:pt x="20" y="28"/>
                    </a:cubicBezTo>
                    <a:cubicBezTo>
                      <a:pt x="15" y="26"/>
                      <a:pt x="6" y="24"/>
                      <a:pt x="4" y="18"/>
                    </a:cubicBezTo>
                    <a:cubicBezTo>
                      <a:pt x="0" y="9"/>
                      <a:pt x="7" y="3"/>
                      <a:pt x="16" y="3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0" name="Freeform 191">
                <a:extLst>
                  <a:ext uri="{FF2B5EF4-FFF2-40B4-BE49-F238E27FC236}">
                    <a16:creationId xmlns:a16="http://schemas.microsoft.com/office/drawing/2014/main" id="{1DFCA4DF-556C-4A12-A521-4999992A1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077"/>
                <a:ext cx="113" cy="90"/>
              </a:xfrm>
              <a:custGeom>
                <a:avLst/>
                <a:gdLst>
                  <a:gd name="T0" fmla="*/ 0 w 53"/>
                  <a:gd name="T1" fmla="*/ 302 h 42"/>
                  <a:gd name="T2" fmla="*/ 309 w 53"/>
                  <a:gd name="T3" fmla="*/ 148 h 42"/>
                  <a:gd name="T4" fmla="*/ 437 w 53"/>
                  <a:gd name="T5" fmla="*/ 414 h 42"/>
                  <a:gd name="T6" fmla="*/ 463 w 53"/>
                  <a:gd name="T7" fmla="*/ 129 h 42"/>
                  <a:gd name="T8" fmla="*/ 205 w 53"/>
                  <a:gd name="T9" fmla="*/ 6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0" y="31"/>
                    </a:moveTo>
                    <a:cubicBezTo>
                      <a:pt x="10" y="26"/>
                      <a:pt x="17" y="9"/>
                      <a:pt x="32" y="15"/>
                    </a:cubicBezTo>
                    <a:cubicBezTo>
                      <a:pt x="44" y="20"/>
                      <a:pt x="41" y="34"/>
                      <a:pt x="45" y="42"/>
                    </a:cubicBezTo>
                    <a:cubicBezTo>
                      <a:pt x="49" y="34"/>
                      <a:pt x="53" y="22"/>
                      <a:pt x="48" y="13"/>
                    </a:cubicBezTo>
                    <a:cubicBezTo>
                      <a:pt x="41" y="1"/>
                      <a:pt x="31" y="0"/>
                      <a:pt x="21" y="6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1" name="Freeform 192">
                <a:extLst>
                  <a:ext uri="{FF2B5EF4-FFF2-40B4-BE49-F238E27FC236}">
                    <a16:creationId xmlns:a16="http://schemas.microsoft.com/office/drawing/2014/main" id="{CC1B1D18-D066-47CD-9BC0-5BB1A415B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380"/>
                <a:ext cx="56" cy="41"/>
              </a:xfrm>
              <a:custGeom>
                <a:avLst/>
                <a:gdLst>
                  <a:gd name="T0" fmla="*/ 0 w 26"/>
                  <a:gd name="T1" fmla="*/ 190 h 19"/>
                  <a:gd name="T2" fmla="*/ 190 w 26"/>
                  <a:gd name="T3" fmla="*/ 129 h 19"/>
                  <a:gd name="T4" fmla="*/ 52 w 26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9">
                    <a:moveTo>
                      <a:pt x="0" y="19"/>
                    </a:moveTo>
                    <a:cubicBezTo>
                      <a:pt x="0" y="5"/>
                      <a:pt x="15" y="16"/>
                      <a:pt x="19" y="13"/>
                    </a:cubicBezTo>
                    <a:cubicBezTo>
                      <a:pt x="26" y="7"/>
                      <a:pt x="5" y="0"/>
                      <a:pt x="5" y="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2" name="Freeform 193">
                <a:extLst>
                  <a:ext uri="{FF2B5EF4-FFF2-40B4-BE49-F238E27FC236}">
                    <a16:creationId xmlns:a16="http://schemas.microsoft.com/office/drawing/2014/main" id="{717637E2-2EF2-472C-A44E-9A401AD47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2489"/>
                <a:ext cx="92" cy="50"/>
              </a:xfrm>
              <a:custGeom>
                <a:avLst/>
                <a:gdLst>
                  <a:gd name="T0" fmla="*/ 60 w 43"/>
                  <a:gd name="T1" fmla="*/ 52 h 23"/>
                  <a:gd name="T2" fmla="*/ 0 w 43"/>
                  <a:gd name="T3" fmla="*/ 237 h 23"/>
                  <a:gd name="T4" fmla="*/ 145 w 43"/>
                  <a:gd name="T5" fmla="*/ 157 h 23"/>
                  <a:gd name="T6" fmla="*/ 310 w 43"/>
                  <a:gd name="T7" fmla="*/ 157 h 23"/>
                  <a:gd name="T8" fmla="*/ 362 w 43"/>
                  <a:gd name="T9" fmla="*/ 80 h 23"/>
                  <a:gd name="T10" fmla="*/ 197 w 43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3">
                    <a:moveTo>
                      <a:pt x="6" y="5"/>
                    </a:moveTo>
                    <a:cubicBezTo>
                      <a:pt x="6" y="10"/>
                      <a:pt x="4" y="17"/>
                      <a:pt x="0" y="23"/>
                    </a:cubicBezTo>
                    <a:cubicBezTo>
                      <a:pt x="5" y="20"/>
                      <a:pt x="9" y="17"/>
                      <a:pt x="15" y="15"/>
                    </a:cubicBezTo>
                    <a:cubicBezTo>
                      <a:pt x="23" y="11"/>
                      <a:pt x="23" y="14"/>
                      <a:pt x="32" y="15"/>
                    </a:cubicBezTo>
                    <a:cubicBezTo>
                      <a:pt x="37" y="15"/>
                      <a:pt x="43" y="18"/>
                      <a:pt x="37" y="8"/>
                    </a:cubicBezTo>
                    <a:cubicBezTo>
                      <a:pt x="35" y="4"/>
                      <a:pt x="24" y="0"/>
                      <a:pt x="20" y="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3" name="Freeform 194">
                <a:extLst>
                  <a:ext uri="{FF2B5EF4-FFF2-40B4-BE49-F238E27FC236}">
                    <a16:creationId xmlns:a16="http://schemas.microsoft.com/office/drawing/2014/main" id="{1ACB6D77-D905-4318-8951-F409E6446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2855"/>
                <a:ext cx="94" cy="79"/>
              </a:xfrm>
              <a:custGeom>
                <a:avLst/>
                <a:gdLst>
                  <a:gd name="T0" fmla="*/ 0 w 44"/>
                  <a:gd name="T1" fmla="*/ 256 h 37"/>
                  <a:gd name="T2" fmla="*/ 28 w 44"/>
                  <a:gd name="T3" fmla="*/ 361 h 37"/>
                  <a:gd name="T4" fmla="*/ 165 w 44"/>
                  <a:gd name="T5" fmla="*/ 105 h 37"/>
                  <a:gd name="T6" fmla="*/ 421 w 44"/>
                  <a:gd name="T7" fmla="*/ 77 h 37"/>
                  <a:gd name="T8" fmla="*/ 165 w 44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7">
                    <a:moveTo>
                      <a:pt x="0" y="26"/>
                    </a:moveTo>
                    <a:cubicBezTo>
                      <a:pt x="1" y="29"/>
                      <a:pt x="2" y="33"/>
                      <a:pt x="3" y="37"/>
                    </a:cubicBezTo>
                    <a:cubicBezTo>
                      <a:pt x="6" y="29"/>
                      <a:pt x="10" y="17"/>
                      <a:pt x="17" y="11"/>
                    </a:cubicBezTo>
                    <a:cubicBezTo>
                      <a:pt x="25" y="3"/>
                      <a:pt x="33" y="11"/>
                      <a:pt x="43" y="8"/>
                    </a:cubicBezTo>
                    <a:cubicBezTo>
                      <a:pt x="44" y="2"/>
                      <a:pt x="22" y="0"/>
                      <a:pt x="17" y="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4" name="Freeform 195">
                <a:extLst>
                  <a:ext uri="{FF2B5EF4-FFF2-40B4-BE49-F238E27FC236}">
                    <a16:creationId xmlns:a16="http://schemas.microsoft.com/office/drawing/2014/main" id="{FDCA3BC9-DFBE-481C-BF9F-D22FAC7B2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4" y="2863"/>
                <a:ext cx="55" cy="67"/>
              </a:xfrm>
              <a:custGeom>
                <a:avLst/>
                <a:gdLst>
                  <a:gd name="T0" fmla="*/ 180 w 26"/>
                  <a:gd name="T1" fmla="*/ 0 h 31"/>
                  <a:gd name="T2" fmla="*/ 85 w 26"/>
                  <a:gd name="T3" fmla="*/ 270 h 31"/>
                  <a:gd name="T4" fmla="*/ 209 w 26"/>
                  <a:gd name="T5" fmla="*/ 210 h 31"/>
                  <a:gd name="T6" fmla="*/ 245 w 26"/>
                  <a:gd name="T7" fmla="*/ 6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1">
                    <a:moveTo>
                      <a:pt x="19" y="0"/>
                    </a:moveTo>
                    <a:cubicBezTo>
                      <a:pt x="12" y="7"/>
                      <a:pt x="0" y="20"/>
                      <a:pt x="9" y="27"/>
                    </a:cubicBezTo>
                    <a:cubicBezTo>
                      <a:pt x="14" y="31"/>
                      <a:pt x="18" y="27"/>
                      <a:pt x="22" y="21"/>
                    </a:cubicBezTo>
                    <a:cubicBezTo>
                      <a:pt x="26" y="15"/>
                      <a:pt x="26" y="12"/>
                      <a:pt x="26" y="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5" name="Freeform 196">
                <a:extLst>
                  <a:ext uri="{FF2B5EF4-FFF2-40B4-BE49-F238E27FC236}">
                    <a16:creationId xmlns:a16="http://schemas.microsoft.com/office/drawing/2014/main" id="{8AB37CCA-A1E9-46C8-BF4B-254997E89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3041"/>
                <a:ext cx="122" cy="77"/>
              </a:xfrm>
              <a:custGeom>
                <a:avLst/>
                <a:gdLst>
                  <a:gd name="T0" fmla="*/ 178 w 57"/>
                  <a:gd name="T1" fmla="*/ 68 h 36"/>
                  <a:gd name="T2" fmla="*/ 137 w 57"/>
                  <a:gd name="T3" fmla="*/ 353 h 36"/>
                  <a:gd name="T4" fmla="*/ 559 w 57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36">
                    <a:moveTo>
                      <a:pt x="18" y="7"/>
                    </a:moveTo>
                    <a:cubicBezTo>
                      <a:pt x="0" y="1"/>
                      <a:pt x="2" y="28"/>
                      <a:pt x="14" y="36"/>
                    </a:cubicBezTo>
                    <a:cubicBezTo>
                      <a:pt x="14" y="9"/>
                      <a:pt x="45" y="17"/>
                      <a:pt x="57" y="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6" name="Freeform 197">
                <a:extLst>
                  <a:ext uri="{FF2B5EF4-FFF2-40B4-BE49-F238E27FC236}">
                    <a16:creationId xmlns:a16="http://schemas.microsoft.com/office/drawing/2014/main" id="{2BD50E77-891A-45D3-8FA6-3CA3DD09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2772"/>
                <a:ext cx="47" cy="70"/>
              </a:xfrm>
              <a:custGeom>
                <a:avLst/>
                <a:gdLst>
                  <a:gd name="T0" fmla="*/ 68 w 22"/>
                  <a:gd name="T1" fmla="*/ 49 h 33"/>
                  <a:gd name="T2" fmla="*/ 9 w 22"/>
                  <a:gd name="T3" fmla="*/ 314 h 33"/>
                  <a:gd name="T4" fmla="*/ 188 w 22"/>
                  <a:gd name="T5" fmla="*/ 221 h 33"/>
                  <a:gd name="T6" fmla="*/ 145 w 22"/>
                  <a:gd name="T7" fmla="*/ 36 h 33"/>
                  <a:gd name="T8" fmla="*/ 173 w 22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7" y="5"/>
                    </a:moveTo>
                    <a:cubicBezTo>
                      <a:pt x="0" y="10"/>
                      <a:pt x="6" y="25"/>
                      <a:pt x="1" y="33"/>
                    </a:cubicBezTo>
                    <a:cubicBezTo>
                      <a:pt x="5" y="25"/>
                      <a:pt x="10" y="20"/>
                      <a:pt x="19" y="23"/>
                    </a:cubicBezTo>
                    <a:cubicBezTo>
                      <a:pt x="22" y="15"/>
                      <a:pt x="18" y="11"/>
                      <a:pt x="15" y="4"/>
                    </a:cubicBezTo>
                    <a:cubicBezTo>
                      <a:pt x="16" y="3"/>
                      <a:pt x="17" y="1"/>
                      <a:pt x="1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7" name="Freeform 198">
                <a:extLst>
                  <a:ext uri="{FF2B5EF4-FFF2-40B4-BE49-F238E27FC236}">
                    <a16:creationId xmlns:a16="http://schemas.microsoft.com/office/drawing/2014/main" id="{74398F65-B9E0-4858-AE34-C368811C1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2316"/>
                <a:ext cx="58" cy="92"/>
              </a:xfrm>
              <a:custGeom>
                <a:avLst/>
                <a:gdLst>
                  <a:gd name="T0" fmla="*/ 258 w 27"/>
                  <a:gd name="T1" fmla="*/ 0 h 43"/>
                  <a:gd name="T2" fmla="*/ 28 w 27"/>
                  <a:gd name="T3" fmla="*/ 145 h 43"/>
                  <a:gd name="T4" fmla="*/ 120 w 27"/>
                  <a:gd name="T5" fmla="*/ 421 h 43"/>
                  <a:gd name="T6" fmla="*/ 120 w 27"/>
                  <a:gd name="T7" fmla="*/ 421 h 43"/>
                  <a:gd name="T8" fmla="*/ 269 w 27"/>
                  <a:gd name="T9" fmla="*/ 96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3">
                    <a:moveTo>
                      <a:pt x="26" y="0"/>
                    </a:moveTo>
                    <a:cubicBezTo>
                      <a:pt x="17" y="4"/>
                      <a:pt x="6" y="4"/>
                      <a:pt x="3" y="15"/>
                    </a:cubicBezTo>
                    <a:cubicBezTo>
                      <a:pt x="0" y="22"/>
                      <a:pt x="4" y="42"/>
                      <a:pt x="12" y="43"/>
                    </a:cubicBezTo>
                    <a:cubicBezTo>
                      <a:pt x="13" y="43"/>
                      <a:pt x="13" y="43"/>
                      <a:pt x="12" y="43"/>
                    </a:cubicBezTo>
                    <a:cubicBezTo>
                      <a:pt x="0" y="32"/>
                      <a:pt x="23" y="19"/>
                      <a:pt x="27" y="10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8" name="Freeform 199">
                <a:extLst>
                  <a:ext uri="{FF2B5EF4-FFF2-40B4-BE49-F238E27FC236}">
                    <a16:creationId xmlns:a16="http://schemas.microsoft.com/office/drawing/2014/main" id="{B03F9E19-5849-44C2-944E-AB97AD009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621"/>
                <a:ext cx="56" cy="52"/>
              </a:xfrm>
              <a:custGeom>
                <a:avLst/>
                <a:gdLst>
                  <a:gd name="T0" fmla="*/ 0 w 26"/>
                  <a:gd name="T1" fmla="*/ 0 h 24"/>
                  <a:gd name="T2" fmla="*/ 52 w 26"/>
                  <a:gd name="T3" fmla="*/ 245 h 24"/>
                  <a:gd name="T4" fmla="*/ 250 w 26"/>
                  <a:gd name="T5" fmla="*/ 193 h 24"/>
                  <a:gd name="T6" fmla="*/ 261 w 26"/>
                  <a:gd name="T7" fmla="*/ 72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4">
                    <a:moveTo>
                      <a:pt x="0" y="0"/>
                    </a:moveTo>
                    <a:cubicBezTo>
                      <a:pt x="4" y="9"/>
                      <a:pt x="8" y="13"/>
                      <a:pt x="5" y="24"/>
                    </a:cubicBezTo>
                    <a:cubicBezTo>
                      <a:pt x="10" y="18"/>
                      <a:pt x="18" y="13"/>
                      <a:pt x="25" y="19"/>
                    </a:cubicBezTo>
                    <a:cubicBezTo>
                      <a:pt x="26" y="15"/>
                      <a:pt x="25" y="11"/>
                      <a:pt x="26" y="7"/>
                    </a:cubicBezTo>
                  </a:path>
                </a:pathLst>
              </a:custGeom>
              <a:solidFill>
                <a:srgbClr val="5442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49" name="Freeform 200">
                <a:extLst>
                  <a:ext uri="{FF2B5EF4-FFF2-40B4-BE49-F238E27FC236}">
                    <a16:creationId xmlns:a16="http://schemas.microsoft.com/office/drawing/2014/main" id="{3C0CC50A-C762-4306-9913-AF1B202F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1606"/>
                <a:ext cx="71" cy="101"/>
              </a:xfrm>
              <a:custGeom>
                <a:avLst/>
                <a:gdLst>
                  <a:gd name="T0" fmla="*/ 0 w 33"/>
                  <a:gd name="T1" fmla="*/ 297 h 47"/>
                  <a:gd name="T2" fmla="*/ 278 w 33"/>
                  <a:gd name="T3" fmla="*/ 80 h 47"/>
                  <a:gd name="T4" fmla="*/ 189 w 33"/>
                  <a:gd name="T5" fmla="*/ 241 h 47"/>
                  <a:gd name="T6" fmla="*/ 258 w 33"/>
                  <a:gd name="T7" fmla="*/ 415 h 47"/>
                  <a:gd name="T8" fmla="*/ 9 w 33"/>
                  <a:gd name="T9" fmla="*/ 346 h 47"/>
                  <a:gd name="T10" fmla="*/ 28 w 33"/>
                  <a:gd name="T11" fmla="*/ 318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47">
                    <a:moveTo>
                      <a:pt x="0" y="30"/>
                    </a:moveTo>
                    <a:cubicBezTo>
                      <a:pt x="1" y="23"/>
                      <a:pt x="20" y="0"/>
                      <a:pt x="28" y="8"/>
                    </a:cubicBezTo>
                    <a:cubicBezTo>
                      <a:pt x="33" y="13"/>
                      <a:pt x="21" y="18"/>
                      <a:pt x="19" y="24"/>
                    </a:cubicBezTo>
                    <a:cubicBezTo>
                      <a:pt x="14" y="35"/>
                      <a:pt x="22" y="35"/>
                      <a:pt x="26" y="42"/>
                    </a:cubicBezTo>
                    <a:cubicBezTo>
                      <a:pt x="20" y="47"/>
                      <a:pt x="7" y="38"/>
                      <a:pt x="1" y="35"/>
                    </a:cubicBezTo>
                    <a:cubicBezTo>
                      <a:pt x="1" y="33"/>
                      <a:pt x="2" y="33"/>
                      <a:pt x="3" y="3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50" name="Freeform 201">
                <a:extLst>
                  <a:ext uri="{FF2B5EF4-FFF2-40B4-BE49-F238E27FC236}">
                    <a16:creationId xmlns:a16="http://schemas.microsoft.com/office/drawing/2014/main" id="{70351646-B014-49C4-A978-AA0D8C17F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577"/>
                <a:ext cx="60" cy="36"/>
              </a:xfrm>
              <a:custGeom>
                <a:avLst/>
                <a:gdLst>
                  <a:gd name="T0" fmla="*/ 41 w 28"/>
                  <a:gd name="T1" fmla="*/ 17 h 17"/>
                  <a:gd name="T2" fmla="*/ 129 w 28"/>
                  <a:gd name="T3" fmla="*/ 152 h 17"/>
                  <a:gd name="T4" fmla="*/ 276 w 28"/>
                  <a:gd name="T5" fmla="*/ 112 h 17"/>
                  <a:gd name="T6" fmla="*/ 0 w 2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7">
                    <a:moveTo>
                      <a:pt x="4" y="2"/>
                    </a:moveTo>
                    <a:cubicBezTo>
                      <a:pt x="5" y="5"/>
                      <a:pt x="10" y="15"/>
                      <a:pt x="13" y="16"/>
                    </a:cubicBezTo>
                    <a:cubicBezTo>
                      <a:pt x="17" y="17"/>
                      <a:pt x="24" y="12"/>
                      <a:pt x="28" y="12"/>
                    </a:cubicBezTo>
                    <a:cubicBezTo>
                      <a:pt x="22" y="4"/>
                      <a:pt x="9" y="1"/>
                      <a:pt x="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51" name="Freeform 202">
                <a:extLst>
                  <a:ext uri="{FF2B5EF4-FFF2-40B4-BE49-F238E27FC236}">
                    <a16:creationId xmlns:a16="http://schemas.microsoft.com/office/drawing/2014/main" id="{7C5B758D-D53A-4215-8472-202FBB3E5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423"/>
                <a:ext cx="139" cy="120"/>
              </a:xfrm>
              <a:custGeom>
                <a:avLst/>
                <a:gdLst>
                  <a:gd name="T0" fmla="*/ 165 w 65"/>
                  <a:gd name="T1" fmla="*/ 0 h 56"/>
                  <a:gd name="T2" fmla="*/ 19 w 65"/>
                  <a:gd name="T3" fmla="*/ 373 h 56"/>
                  <a:gd name="T4" fmla="*/ 137 w 65"/>
                  <a:gd name="T5" fmla="*/ 534 h 56"/>
                  <a:gd name="T6" fmla="*/ 310 w 65"/>
                  <a:gd name="T7" fmla="*/ 373 h 56"/>
                  <a:gd name="T8" fmla="*/ 490 w 65"/>
                  <a:gd name="T9" fmla="*/ 257 h 56"/>
                  <a:gd name="T10" fmla="*/ 607 w 65"/>
                  <a:gd name="T11" fmla="*/ 9 h 56"/>
                  <a:gd name="T12" fmla="*/ 361 w 65"/>
                  <a:gd name="T13" fmla="*/ 156 h 56"/>
                  <a:gd name="T14" fmla="*/ 137 w 65"/>
                  <a:gd name="T15" fmla="*/ 28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56">
                    <a:moveTo>
                      <a:pt x="17" y="0"/>
                    </a:moveTo>
                    <a:cubicBezTo>
                      <a:pt x="9" y="7"/>
                      <a:pt x="0" y="28"/>
                      <a:pt x="2" y="38"/>
                    </a:cubicBezTo>
                    <a:cubicBezTo>
                      <a:pt x="3" y="43"/>
                      <a:pt x="9" y="53"/>
                      <a:pt x="14" y="54"/>
                    </a:cubicBezTo>
                    <a:cubicBezTo>
                      <a:pt x="24" y="56"/>
                      <a:pt x="29" y="45"/>
                      <a:pt x="32" y="38"/>
                    </a:cubicBezTo>
                    <a:cubicBezTo>
                      <a:pt x="25" y="30"/>
                      <a:pt x="45" y="29"/>
                      <a:pt x="50" y="26"/>
                    </a:cubicBezTo>
                    <a:cubicBezTo>
                      <a:pt x="57" y="21"/>
                      <a:pt x="65" y="9"/>
                      <a:pt x="62" y="1"/>
                    </a:cubicBezTo>
                    <a:cubicBezTo>
                      <a:pt x="54" y="8"/>
                      <a:pt x="49" y="16"/>
                      <a:pt x="37" y="16"/>
                    </a:cubicBezTo>
                    <a:cubicBezTo>
                      <a:pt x="25" y="15"/>
                      <a:pt x="23" y="8"/>
                      <a:pt x="14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52" name="Freeform 203">
                <a:extLst>
                  <a:ext uri="{FF2B5EF4-FFF2-40B4-BE49-F238E27FC236}">
                    <a16:creationId xmlns:a16="http://schemas.microsoft.com/office/drawing/2014/main" id="{16194583-0DFE-40F5-9667-83880DA82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605"/>
                <a:ext cx="120" cy="94"/>
              </a:xfrm>
              <a:custGeom>
                <a:avLst/>
                <a:gdLst>
                  <a:gd name="T0" fmla="*/ 129 w 56"/>
                  <a:gd name="T1" fmla="*/ 96 h 44"/>
                  <a:gd name="T2" fmla="*/ 96 w 56"/>
                  <a:gd name="T3" fmla="*/ 429 h 44"/>
                  <a:gd name="T4" fmla="*/ 302 w 56"/>
                  <a:gd name="T5" fmla="*/ 197 h 44"/>
                  <a:gd name="T6" fmla="*/ 551 w 56"/>
                  <a:gd name="T7" fmla="*/ 333 h 44"/>
                  <a:gd name="T8" fmla="*/ 197 w 56"/>
                  <a:gd name="T9" fmla="*/ 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13" y="10"/>
                    </a:moveTo>
                    <a:cubicBezTo>
                      <a:pt x="0" y="17"/>
                      <a:pt x="2" y="34"/>
                      <a:pt x="10" y="44"/>
                    </a:cubicBezTo>
                    <a:cubicBezTo>
                      <a:pt x="13" y="32"/>
                      <a:pt x="17" y="21"/>
                      <a:pt x="31" y="20"/>
                    </a:cubicBezTo>
                    <a:cubicBezTo>
                      <a:pt x="40" y="19"/>
                      <a:pt x="54" y="24"/>
                      <a:pt x="56" y="34"/>
                    </a:cubicBezTo>
                    <a:cubicBezTo>
                      <a:pt x="52" y="12"/>
                      <a:pt x="43" y="0"/>
                      <a:pt x="2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453" name="Freeform 204">
                <a:extLst>
                  <a:ext uri="{FF2B5EF4-FFF2-40B4-BE49-F238E27FC236}">
                    <a16:creationId xmlns:a16="http://schemas.microsoft.com/office/drawing/2014/main" id="{B5CA52B3-9B6F-41F0-A96C-2207575CD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094"/>
                <a:ext cx="82" cy="62"/>
              </a:xfrm>
              <a:custGeom>
                <a:avLst/>
                <a:gdLst>
                  <a:gd name="T0" fmla="*/ 52 w 38"/>
                  <a:gd name="T1" fmla="*/ 284 h 29"/>
                  <a:gd name="T2" fmla="*/ 373 w 38"/>
                  <a:gd name="T3" fmla="*/ 88 h 29"/>
                  <a:gd name="T4" fmla="*/ 190 w 38"/>
                  <a:gd name="T5" fmla="*/ 9 h 29"/>
                  <a:gd name="T6" fmla="*/ 0 w 38"/>
                  <a:gd name="T7" fmla="*/ 17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9">
                    <a:moveTo>
                      <a:pt x="5" y="29"/>
                    </a:moveTo>
                    <a:cubicBezTo>
                      <a:pt x="8" y="15"/>
                      <a:pt x="23" y="1"/>
                      <a:pt x="37" y="9"/>
                    </a:cubicBezTo>
                    <a:cubicBezTo>
                      <a:pt x="38" y="0"/>
                      <a:pt x="25" y="0"/>
                      <a:pt x="19" y="1"/>
                    </a:cubicBezTo>
                    <a:cubicBezTo>
                      <a:pt x="9" y="2"/>
                      <a:pt x="3" y="9"/>
                      <a:pt x="0" y="1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3961" name="Group 205">
              <a:extLst>
                <a:ext uri="{FF2B5EF4-FFF2-40B4-BE49-F238E27FC236}">
                  <a16:creationId xmlns:a16="http://schemas.microsoft.com/office/drawing/2014/main" id="{EDAF57A7-826A-42AE-A3B9-EAC9D396F3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" y="1119"/>
              <a:ext cx="2019" cy="2386"/>
              <a:chOff x="3041" y="1119"/>
              <a:chExt cx="2019" cy="2386"/>
            </a:xfrm>
          </p:grpSpPr>
          <p:sp>
            <p:nvSpPr>
              <p:cNvPr id="54142" name="Freeform 206">
                <a:extLst>
                  <a:ext uri="{FF2B5EF4-FFF2-40B4-BE49-F238E27FC236}">
                    <a16:creationId xmlns:a16="http://schemas.microsoft.com/office/drawing/2014/main" id="{7890AA1E-6E66-4ED7-BC21-9F39AE2DF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" y="2889"/>
                <a:ext cx="102" cy="126"/>
              </a:xfrm>
              <a:custGeom>
                <a:avLst/>
                <a:gdLst>
                  <a:gd name="T0" fmla="*/ 153 w 48"/>
                  <a:gd name="T1" fmla="*/ 105 h 59"/>
                  <a:gd name="T2" fmla="*/ 117 w 48"/>
                  <a:gd name="T3" fmla="*/ 574 h 59"/>
                  <a:gd name="T4" fmla="*/ 164 w 48"/>
                  <a:gd name="T5" fmla="*/ 301 h 59"/>
                  <a:gd name="T6" fmla="*/ 385 w 48"/>
                  <a:gd name="T7" fmla="*/ 350 h 59"/>
                  <a:gd name="T8" fmla="*/ 298 w 48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9">
                    <a:moveTo>
                      <a:pt x="16" y="11"/>
                    </a:moveTo>
                    <a:cubicBezTo>
                      <a:pt x="12" y="23"/>
                      <a:pt x="0" y="48"/>
                      <a:pt x="12" y="59"/>
                    </a:cubicBezTo>
                    <a:cubicBezTo>
                      <a:pt x="10" y="50"/>
                      <a:pt x="11" y="38"/>
                      <a:pt x="17" y="31"/>
                    </a:cubicBezTo>
                    <a:cubicBezTo>
                      <a:pt x="26" y="20"/>
                      <a:pt x="32" y="29"/>
                      <a:pt x="40" y="36"/>
                    </a:cubicBezTo>
                    <a:cubicBezTo>
                      <a:pt x="45" y="25"/>
                      <a:pt x="48" y="1"/>
                      <a:pt x="3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3" name="Freeform 207">
                <a:extLst>
                  <a:ext uri="{FF2B5EF4-FFF2-40B4-BE49-F238E27FC236}">
                    <a16:creationId xmlns:a16="http://schemas.microsoft.com/office/drawing/2014/main" id="{8710AE8C-1AC1-4B41-8720-A02FDF678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6" y="2534"/>
                <a:ext cx="111" cy="94"/>
              </a:xfrm>
              <a:custGeom>
                <a:avLst/>
                <a:gdLst>
                  <a:gd name="T0" fmla="*/ 0 w 52"/>
                  <a:gd name="T1" fmla="*/ 224 h 44"/>
                  <a:gd name="T2" fmla="*/ 41 w 52"/>
                  <a:gd name="T3" fmla="*/ 389 h 44"/>
                  <a:gd name="T4" fmla="*/ 145 w 52"/>
                  <a:gd name="T5" fmla="*/ 429 h 44"/>
                  <a:gd name="T6" fmla="*/ 196 w 52"/>
                  <a:gd name="T7" fmla="*/ 378 h 44"/>
                  <a:gd name="T8" fmla="*/ 465 w 52"/>
                  <a:gd name="T9" fmla="*/ 224 h 44"/>
                  <a:gd name="T10" fmla="*/ 465 w 52"/>
                  <a:gd name="T11" fmla="*/ 51 h 44"/>
                  <a:gd name="T12" fmla="*/ 333 w 52"/>
                  <a:gd name="T13" fmla="*/ 60 h 44"/>
                  <a:gd name="T14" fmla="*/ 19 w 52"/>
                  <a:gd name="T15" fmla="*/ 214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44">
                    <a:moveTo>
                      <a:pt x="0" y="23"/>
                    </a:moveTo>
                    <a:cubicBezTo>
                      <a:pt x="3" y="27"/>
                      <a:pt x="1" y="35"/>
                      <a:pt x="4" y="40"/>
                    </a:cubicBezTo>
                    <a:cubicBezTo>
                      <a:pt x="6" y="41"/>
                      <a:pt x="13" y="44"/>
                      <a:pt x="15" y="44"/>
                    </a:cubicBezTo>
                    <a:cubicBezTo>
                      <a:pt x="21" y="43"/>
                      <a:pt x="16" y="43"/>
                      <a:pt x="20" y="39"/>
                    </a:cubicBezTo>
                    <a:cubicBezTo>
                      <a:pt x="28" y="32"/>
                      <a:pt x="42" y="31"/>
                      <a:pt x="48" y="23"/>
                    </a:cubicBezTo>
                    <a:cubicBezTo>
                      <a:pt x="51" y="19"/>
                      <a:pt x="52" y="9"/>
                      <a:pt x="48" y="5"/>
                    </a:cubicBezTo>
                    <a:cubicBezTo>
                      <a:pt x="44" y="0"/>
                      <a:pt x="39" y="3"/>
                      <a:pt x="34" y="6"/>
                    </a:cubicBezTo>
                    <a:cubicBezTo>
                      <a:pt x="23" y="11"/>
                      <a:pt x="14" y="22"/>
                      <a:pt x="2" y="2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4" name="Freeform 208">
                <a:extLst>
                  <a:ext uri="{FF2B5EF4-FFF2-40B4-BE49-F238E27FC236}">
                    <a16:creationId xmlns:a16="http://schemas.microsoft.com/office/drawing/2014/main" id="{FCA9ADFC-6BDD-4429-9DA6-21C23AA75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2303"/>
                <a:ext cx="83" cy="156"/>
              </a:xfrm>
              <a:custGeom>
                <a:avLst/>
                <a:gdLst>
                  <a:gd name="T0" fmla="*/ 289 w 39"/>
                  <a:gd name="T1" fmla="*/ 19 h 73"/>
                  <a:gd name="T2" fmla="*/ 9 w 39"/>
                  <a:gd name="T3" fmla="*/ 353 h 73"/>
                  <a:gd name="T4" fmla="*/ 221 w 39"/>
                  <a:gd name="T5" fmla="*/ 712 h 73"/>
                  <a:gd name="T6" fmla="*/ 377 w 39"/>
                  <a:gd name="T7" fmla="*/ 0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3">
                    <a:moveTo>
                      <a:pt x="30" y="2"/>
                    </a:moveTo>
                    <a:cubicBezTo>
                      <a:pt x="21" y="0"/>
                      <a:pt x="2" y="26"/>
                      <a:pt x="1" y="36"/>
                    </a:cubicBezTo>
                    <a:cubicBezTo>
                      <a:pt x="0" y="47"/>
                      <a:pt x="17" y="64"/>
                      <a:pt x="23" y="73"/>
                    </a:cubicBezTo>
                    <a:cubicBezTo>
                      <a:pt x="22" y="59"/>
                      <a:pt x="17" y="0"/>
                      <a:pt x="3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5" name="Freeform 209">
                <a:extLst>
                  <a:ext uri="{FF2B5EF4-FFF2-40B4-BE49-F238E27FC236}">
                    <a16:creationId xmlns:a16="http://schemas.microsoft.com/office/drawing/2014/main" id="{CE7563ED-19A9-4F12-8B53-0A1D8D6F3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1696"/>
                <a:ext cx="88" cy="103"/>
              </a:xfrm>
              <a:custGeom>
                <a:avLst/>
                <a:gdLst>
                  <a:gd name="T0" fmla="*/ 60 w 41"/>
                  <a:gd name="T1" fmla="*/ 165 h 48"/>
                  <a:gd name="T2" fmla="*/ 0 w 41"/>
                  <a:gd name="T3" fmla="*/ 337 h 48"/>
                  <a:gd name="T4" fmla="*/ 129 w 41"/>
                  <a:gd name="T5" fmla="*/ 318 h 48"/>
                  <a:gd name="T6" fmla="*/ 266 w 41"/>
                  <a:gd name="T7" fmla="*/ 217 h 48"/>
                  <a:gd name="T8" fmla="*/ 365 w 41"/>
                  <a:gd name="T9" fmla="*/ 474 h 48"/>
                  <a:gd name="T10" fmla="*/ 309 w 41"/>
                  <a:gd name="T11" fmla="*/ 120 h 48"/>
                  <a:gd name="T12" fmla="*/ 225 w 41"/>
                  <a:gd name="T13" fmla="*/ 0 h 48"/>
                  <a:gd name="T14" fmla="*/ 88 w 41"/>
                  <a:gd name="T15" fmla="*/ 97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48">
                    <a:moveTo>
                      <a:pt x="6" y="17"/>
                    </a:moveTo>
                    <a:cubicBezTo>
                      <a:pt x="6" y="23"/>
                      <a:pt x="0" y="28"/>
                      <a:pt x="0" y="34"/>
                    </a:cubicBezTo>
                    <a:cubicBezTo>
                      <a:pt x="4" y="33"/>
                      <a:pt x="8" y="31"/>
                      <a:pt x="13" y="32"/>
                    </a:cubicBezTo>
                    <a:cubicBezTo>
                      <a:pt x="13" y="22"/>
                      <a:pt x="18" y="12"/>
                      <a:pt x="27" y="22"/>
                    </a:cubicBezTo>
                    <a:cubicBezTo>
                      <a:pt x="31" y="26"/>
                      <a:pt x="37" y="43"/>
                      <a:pt x="37" y="48"/>
                    </a:cubicBezTo>
                    <a:cubicBezTo>
                      <a:pt x="41" y="36"/>
                      <a:pt x="34" y="23"/>
                      <a:pt x="31" y="12"/>
                    </a:cubicBezTo>
                    <a:cubicBezTo>
                      <a:pt x="30" y="5"/>
                      <a:pt x="30" y="0"/>
                      <a:pt x="23" y="0"/>
                    </a:cubicBezTo>
                    <a:cubicBezTo>
                      <a:pt x="18" y="0"/>
                      <a:pt x="11" y="6"/>
                      <a:pt x="9" y="1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6" name="Freeform 210">
                <a:extLst>
                  <a:ext uri="{FF2B5EF4-FFF2-40B4-BE49-F238E27FC236}">
                    <a16:creationId xmlns:a16="http://schemas.microsoft.com/office/drawing/2014/main" id="{293163A0-E17B-49CE-B8C6-9A6B1EBEF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675"/>
                <a:ext cx="68" cy="70"/>
              </a:xfrm>
              <a:custGeom>
                <a:avLst/>
                <a:gdLst>
                  <a:gd name="T0" fmla="*/ 0 w 32"/>
                  <a:gd name="T1" fmla="*/ 314 h 33"/>
                  <a:gd name="T2" fmla="*/ 257 w 32"/>
                  <a:gd name="T3" fmla="*/ 305 h 33"/>
                  <a:gd name="T4" fmla="*/ 85 w 32"/>
                  <a:gd name="T5" fmla="*/ 153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3">
                    <a:moveTo>
                      <a:pt x="0" y="33"/>
                    </a:moveTo>
                    <a:cubicBezTo>
                      <a:pt x="6" y="16"/>
                      <a:pt x="20" y="19"/>
                      <a:pt x="27" y="32"/>
                    </a:cubicBezTo>
                    <a:cubicBezTo>
                      <a:pt x="32" y="22"/>
                      <a:pt x="17" y="0"/>
                      <a:pt x="9" y="1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7" name="Freeform 211">
                <a:extLst>
                  <a:ext uri="{FF2B5EF4-FFF2-40B4-BE49-F238E27FC236}">
                    <a16:creationId xmlns:a16="http://schemas.microsoft.com/office/drawing/2014/main" id="{410629FE-1FDB-499E-B434-465F85F8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878"/>
                <a:ext cx="58" cy="71"/>
              </a:xfrm>
              <a:custGeom>
                <a:avLst/>
                <a:gdLst>
                  <a:gd name="T0" fmla="*/ 269 w 27"/>
                  <a:gd name="T1" fmla="*/ 28 h 33"/>
                  <a:gd name="T2" fmla="*/ 148 w 27"/>
                  <a:gd name="T3" fmla="*/ 318 h 33"/>
                  <a:gd name="T4" fmla="*/ 60 w 27"/>
                  <a:gd name="T5" fmla="*/ 241 h 33"/>
                  <a:gd name="T6" fmla="*/ 28 w 27"/>
                  <a:gd name="T7" fmla="*/ 129 h 33"/>
                  <a:gd name="T8" fmla="*/ 226 w 27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3">
                    <a:moveTo>
                      <a:pt x="27" y="3"/>
                    </a:moveTo>
                    <a:cubicBezTo>
                      <a:pt x="14" y="5"/>
                      <a:pt x="10" y="22"/>
                      <a:pt x="15" y="32"/>
                    </a:cubicBezTo>
                    <a:cubicBezTo>
                      <a:pt x="11" y="33"/>
                      <a:pt x="9" y="28"/>
                      <a:pt x="6" y="24"/>
                    </a:cubicBezTo>
                    <a:cubicBezTo>
                      <a:pt x="3" y="18"/>
                      <a:pt x="0" y="20"/>
                      <a:pt x="3" y="13"/>
                    </a:cubicBezTo>
                    <a:cubicBezTo>
                      <a:pt x="6" y="7"/>
                      <a:pt x="16" y="0"/>
                      <a:pt x="23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8" name="Freeform 212">
                <a:extLst>
                  <a:ext uri="{FF2B5EF4-FFF2-40B4-BE49-F238E27FC236}">
                    <a16:creationId xmlns:a16="http://schemas.microsoft.com/office/drawing/2014/main" id="{3C52AE14-5760-4E45-8D08-41280A1B5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938"/>
                <a:ext cx="100" cy="113"/>
              </a:xfrm>
              <a:custGeom>
                <a:avLst/>
                <a:gdLst>
                  <a:gd name="T0" fmla="*/ 0 w 47"/>
                  <a:gd name="T1" fmla="*/ 19 h 53"/>
                  <a:gd name="T2" fmla="*/ 128 w 47"/>
                  <a:gd name="T3" fmla="*/ 358 h 53"/>
                  <a:gd name="T4" fmla="*/ 128 w 47"/>
                  <a:gd name="T5" fmla="*/ 369 h 53"/>
                  <a:gd name="T6" fmla="*/ 453 w 47"/>
                  <a:gd name="T7" fmla="*/ 463 h 53"/>
                  <a:gd name="T8" fmla="*/ 357 w 47"/>
                  <a:gd name="T9" fmla="*/ 241 h 53"/>
                  <a:gd name="T10" fmla="*/ 426 w 47"/>
                  <a:gd name="T11" fmla="*/ 0 h 53"/>
                  <a:gd name="T12" fmla="*/ 164 w 47"/>
                  <a:gd name="T13" fmla="*/ 19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53">
                    <a:moveTo>
                      <a:pt x="0" y="2"/>
                    </a:moveTo>
                    <a:cubicBezTo>
                      <a:pt x="9" y="10"/>
                      <a:pt x="16" y="24"/>
                      <a:pt x="13" y="37"/>
                    </a:cubicBezTo>
                    <a:cubicBezTo>
                      <a:pt x="13" y="37"/>
                      <a:pt x="13" y="37"/>
                      <a:pt x="13" y="38"/>
                    </a:cubicBezTo>
                    <a:cubicBezTo>
                      <a:pt x="27" y="37"/>
                      <a:pt x="33" y="53"/>
                      <a:pt x="47" y="48"/>
                    </a:cubicBezTo>
                    <a:cubicBezTo>
                      <a:pt x="40" y="43"/>
                      <a:pt x="35" y="35"/>
                      <a:pt x="37" y="25"/>
                    </a:cubicBezTo>
                    <a:cubicBezTo>
                      <a:pt x="39" y="17"/>
                      <a:pt x="46" y="10"/>
                      <a:pt x="44" y="0"/>
                    </a:cubicBezTo>
                    <a:cubicBezTo>
                      <a:pt x="36" y="1"/>
                      <a:pt x="24" y="5"/>
                      <a:pt x="17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49" name="Freeform 213">
                <a:extLst>
                  <a:ext uri="{FF2B5EF4-FFF2-40B4-BE49-F238E27FC236}">
                    <a16:creationId xmlns:a16="http://schemas.microsoft.com/office/drawing/2014/main" id="{BE889F81-EE66-48C7-BA6A-B0744161C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1703"/>
                <a:ext cx="218" cy="126"/>
              </a:xfrm>
              <a:custGeom>
                <a:avLst/>
                <a:gdLst>
                  <a:gd name="T0" fmla="*/ 60 w 102"/>
                  <a:gd name="T1" fmla="*/ 342 h 59"/>
                  <a:gd name="T2" fmla="*/ 586 w 102"/>
                  <a:gd name="T3" fmla="*/ 389 h 59"/>
                  <a:gd name="T4" fmla="*/ 635 w 102"/>
                  <a:gd name="T5" fmla="*/ 0 h 59"/>
                  <a:gd name="T6" fmla="*/ 686 w 102"/>
                  <a:gd name="T7" fmla="*/ 515 h 59"/>
                  <a:gd name="T8" fmla="*/ 325 w 102"/>
                  <a:gd name="T9" fmla="*/ 457 h 59"/>
                  <a:gd name="T10" fmla="*/ 173 w 102"/>
                  <a:gd name="T11" fmla="*/ 369 h 59"/>
                  <a:gd name="T12" fmla="*/ 0 w 102"/>
                  <a:gd name="T13" fmla="*/ 35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59">
                    <a:moveTo>
                      <a:pt x="6" y="35"/>
                    </a:moveTo>
                    <a:cubicBezTo>
                      <a:pt x="22" y="23"/>
                      <a:pt x="41" y="44"/>
                      <a:pt x="60" y="40"/>
                    </a:cubicBezTo>
                    <a:cubicBezTo>
                      <a:pt x="79" y="34"/>
                      <a:pt x="81" y="12"/>
                      <a:pt x="65" y="0"/>
                    </a:cubicBezTo>
                    <a:cubicBezTo>
                      <a:pt x="88" y="15"/>
                      <a:pt x="102" y="40"/>
                      <a:pt x="70" y="53"/>
                    </a:cubicBezTo>
                    <a:cubicBezTo>
                      <a:pt x="55" y="59"/>
                      <a:pt x="46" y="55"/>
                      <a:pt x="33" y="47"/>
                    </a:cubicBezTo>
                    <a:cubicBezTo>
                      <a:pt x="27" y="44"/>
                      <a:pt x="24" y="39"/>
                      <a:pt x="18" y="38"/>
                    </a:cubicBezTo>
                    <a:cubicBezTo>
                      <a:pt x="11" y="36"/>
                      <a:pt x="5" y="39"/>
                      <a:pt x="0" y="3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0" name="Freeform 214">
                <a:extLst>
                  <a:ext uri="{FF2B5EF4-FFF2-40B4-BE49-F238E27FC236}">
                    <a16:creationId xmlns:a16="http://schemas.microsoft.com/office/drawing/2014/main" id="{4EAC42F3-C226-4483-8219-EA7C73F7D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953"/>
                <a:ext cx="226" cy="310"/>
              </a:xfrm>
              <a:custGeom>
                <a:avLst/>
                <a:gdLst>
                  <a:gd name="T0" fmla="*/ 840 w 106"/>
                  <a:gd name="T1" fmla="*/ 310 h 145"/>
                  <a:gd name="T2" fmla="*/ 678 w 106"/>
                  <a:gd name="T3" fmla="*/ 517 h 145"/>
                  <a:gd name="T4" fmla="*/ 437 w 106"/>
                  <a:gd name="T5" fmla="*/ 421 h 145"/>
                  <a:gd name="T6" fmla="*/ 241 w 106"/>
                  <a:gd name="T7" fmla="*/ 507 h 145"/>
                  <a:gd name="T8" fmla="*/ 0 w 106"/>
                  <a:gd name="T9" fmla="*/ 575 h 145"/>
                  <a:gd name="T10" fmla="*/ 437 w 106"/>
                  <a:gd name="T11" fmla="*/ 586 h 145"/>
                  <a:gd name="T12" fmla="*/ 522 w 106"/>
                  <a:gd name="T13" fmla="*/ 947 h 145"/>
                  <a:gd name="T14" fmla="*/ 437 w 106"/>
                  <a:gd name="T15" fmla="*/ 1298 h 145"/>
                  <a:gd name="T16" fmla="*/ 582 w 106"/>
                  <a:gd name="T17" fmla="*/ 1142 h 145"/>
                  <a:gd name="T18" fmla="*/ 642 w 106"/>
                  <a:gd name="T19" fmla="*/ 892 h 145"/>
                  <a:gd name="T20" fmla="*/ 840 w 106"/>
                  <a:gd name="T21" fmla="*/ 686 h 145"/>
                  <a:gd name="T22" fmla="*/ 932 w 106"/>
                  <a:gd name="T23" fmla="*/ 479 h 145"/>
                  <a:gd name="T24" fmla="*/ 1008 w 106"/>
                  <a:gd name="T25" fmla="*/ 301 h 145"/>
                  <a:gd name="T26" fmla="*/ 855 w 106"/>
                  <a:gd name="T27" fmla="*/ 0 h 145"/>
                  <a:gd name="T28" fmla="*/ 840 w 106"/>
                  <a:gd name="T29" fmla="*/ 310 h 14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6" h="145">
                    <a:moveTo>
                      <a:pt x="87" y="32"/>
                    </a:moveTo>
                    <a:cubicBezTo>
                      <a:pt x="84" y="42"/>
                      <a:pt x="82" y="49"/>
                      <a:pt x="70" y="53"/>
                    </a:cubicBezTo>
                    <a:cubicBezTo>
                      <a:pt x="58" y="56"/>
                      <a:pt x="55" y="48"/>
                      <a:pt x="45" y="43"/>
                    </a:cubicBezTo>
                    <a:cubicBezTo>
                      <a:pt x="35" y="38"/>
                      <a:pt x="34" y="46"/>
                      <a:pt x="25" y="52"/>
                    </a:cubicBezTo>
                    <a:cubicBezTo>
                      <a:pt x="18" y="56"/>
                      <a:pt x="8" y="58"/>
                      <a:pt x="0" y="59"/>
                    </a:cubicBezTo>
                    <a:cubicBezTo>
                      <a:pt x="8" y="70"/>
                      <a:pt x="33" y="59"/>
                      <a:pt x="45" y="60"/>
                    </a:cubicBezTo>
                    <a:cubicBezTo>
                      <a:pt x="64" y="61"/>
                      <a:pt x="56" y="83"/>
                      <a:pt x="54" y="97"/>
                    </a:cubicBezTo>
                    <a:cubicBezTo>
                      <a:pt x="52" y="105"/>
                      <a:pt x="46" y="126"/>
                      <a:pt x="45" y="133"/>
                    </a:cubicBezTo>
                    <a:cubicBezTo>
                      <a:pt x="42" y="145"/>
                      <a:pt x="56" y="123"/>
                      <a:pt x="60" y="117"/>
                    </a:cubicBezTo>
                    <a:cubicBezTo>
                      <a:pt x="65" y="109"/>
                      <a:pt x="62" y="99"/>
                      <a:pt x="66" y="91"/>
                    </a:cubicBezTo>
                    <a:cubicBezTo>
                      <a:pt x="70" y="82"/>
                      <a:pt x="80" y="77"/>
                      <a:pt x="87" y="70"/>
                    </a:cubicBezTo>
                    <a:cubicBezTo>
                      <a:pt x="93" y="63"/>
                      <a:pt x="93" y="57"/>
                      <a:pt x="96" y="49"/>
                    </a:cubicBezTo>
                    <a:cubicBezTo>
                      <a:pt x="98" y="43"/>
                      <a:pt x="104" y="37"/>
                      <a:pt x="104" y="31"/>
                    </a:cubicBezTo>
                    <a:cubicBezTo>
                      <a:pt x="106" y="13"/>
                      <a:pt x="81" y="16"/>
                      <a:pt x="88" y="0"/>
                    </a:cubicBezTo>
                    <a:cubicBezTo>
                      <a:pt x="74" y="5"/>
                      <a:pt x="85" y="22"/>
                      <a:pt x="87" y="3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1" name="Freeform 215">
                <a:extLst>
                  <a:ext uri="{FF2B5EF4-FFF2-40B4-BE49-F238E27FC236}">
                    <a16:creationId xmlns:a16="http://schemas.microsoft.com/office/drawing/2014/main" id="{3862ED13-52F6-4827-8DC0-B3843B005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1780"/>
                <a:ext cx="86" cy="102"/>
              </a:xfrm>
              <a:custGeom>
                <a:avLst/>
                <a:gdLst>
                  <a:gd name="T0" fmla="*/ 140 w 40"/>
                  <a:gd name="T1" fmla="*/ 9 h 48"/>
                  <a:gd name="T2" fmla="*/ 69 w 40"/>
                  <a:gd name="T3" fmla="*/ 257 h 48"/>
                  <a:gd name="T4" fmla="*/ 277 w 40"/>
                  <a:gd name="T5" fmla="*/ 461 h 48"/>
                  <a:gd name="T6" fmla="*/ 269 w 40"/>
                  <a:gd name="T7" fmla="*/ 213 h 48"/>
                  <a:gd name="T8" fmla="*/ 346 w 40"/>
                  <a:gd name="T9" fmla="*/ 136 h 48"/>
                  <a:gd name="T10" fmla="*/ 181 w 40"/>
                  <a:gd name="T11" fmla="*/ 49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48">
                    <a:moveTo>
                      <a:pt x="14" y="1"/>
                    </a:moveTo>
                    <a:cubicBezTo>
                      <a:pt x="0" y="0"/>
                      <a:pt x="5" y="19"/>
                      <a:pt x="7" y="27"/>
                    </a:cubicBezTo>
                    <a:cubicBezTo>
                      <a:pt x="10" y="39"/>
                      <a:pt x="21" y="38"/>
                      <a:pt x="28" y="48"/>
                    </a:cubicBezTo>
                    <a:cubicBezTo>
                      <a:pt x="21" y="39"/>
                      <a:pt x="11" y="28"/>
                      <a:pt x="27" y="22"/>
                    </a:cubicBezTo>
                    <a:cubicBezTo>
                      <a:pt x="33" y="19"/>
                      <a:pt x="40" y="24"/>
                      <a:pt x="35" y="14"/>
                    </a:cubicBezTo>
                    <a:cubicBezTo>
                      <a:pt x="32" y="8"/>
                      <a:pt x="23" y="6"/>
                      <a:pt x="18" y="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2" name="Freeform 216">
                <a:extLst>
                  <a:ext uri="{FF2B5EF4-FFF2-40B4-BE49-F238E27FC236}">
                    <a16:creationId xmlns:a16="http://schemas.microsoft.com/office/drawing/2014/main" id="{02E00BF3-03F1-4FFF-A9BC-3C0C7B900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1966"/>
                <a:ext cx="154" cy="154"/>
              </a:xfrm>
              <a:custGeom>
                <a:avLst/>
                <a:gdLst>
                  <a:gd name="T0" fmla="*/ 51 w 72"/>
                  <a:gd name="T1" fmla="*/ 0 h 72"/>
                  <a:gd name="T2" fmla="*/ 462 w 72"/>
                  <a:gd name="T3" fmla="*/ 225 h 72"/>
                  <a:gd name="T4" fmla="*/ 558 w 72"/>
                  <a:gd name="T5" fmla="*/ 430 h 72"/>
                  <a:gd name="T6" fmla="*/ 704 w 72"/>
                  <a:gd name="T7" fmla="*/ 586 h 72"/>
                  <a:gd name="T8" fmla="*/ 342 w 72"/>
                  <a:gd name="T9" fmla="*/ 325 h 72"/>
                  <a:gd name="T10" fmla="*/ 96 w 72"/>
                  <a:gd name="T11" fmla="*/ 225 h 72"/>
                  <a:gd name="T12" fmla="*/ 0 w 72"/>
                  <a:gd name="T13" fmla="*/ 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72">
                    <a:moveTo>
                      <a:pt x="5" y="0"/>
                    </a:moveTo>
                    <a:cubicBezTo>
                      <a:pt x="7" y="13"/>
                      <a:pt x="38" y="13"/>
                      <a:pt x="47" y="23"/>
                    </a:cubicBezTo>
                    <a:cubicBezTo>
                      <a:pt x="53" y="29"/>
                      <a:pt x="53" y="37"/>
                      <a:pt x="57" y="44"/>
                    </a:cubicBezTo>
                    <a:cubicBezTo>
                      <a:pt x="60" y="52"/>
                      <a:pt x="65" y="55"/>
                      <a:pt x="72" y="60"/>
                    </a:cubicBezTo>
                    <a:cubicBezTo>
                      <a:pt x="59" y="72"/>
                      <a:pt x="44" y="37"/>
                      <a:pt x="35" y="33"/>
                    </a:cubicBezTo>
                    <a:cubicBezTo>
                      <a:pt x="25" y="29"/>
                      <a:pt x="18" y="32"/>
                      <a:pt x="10" y="23"/>
                    </a:cubicBezTo>
                    <a:cubicBezTo>
                      <a:pt x="3" y="16"/>
                      <a:pt x="3" y="8"/>
                      <a:pt x="0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3" name="Freeform 217">
                <a:extLst>
                  <a:ext uri="{FF2B5EF4-FFF2-40B4-BE49-F238E27FC236}">
                    <a16:creationId xmlns:a16="http://schemas.microsoft.com/office/drawing/2014/main" id="{E07D8163-0777-4236-9BBD-9740B44F6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196"/>
                <a:ext cx="207" cy="67"/>
              </a:xfrm>
              <a:custGeom>
                <a:avLst/>
                <a:gdLst>
                  <a:gd name="T0" fmla="*/ 156 w 97"/>
                  <a:gd name="T1" fmla="*/ 89 h 31"/>
                  <a:gd name="T2" fmla="*/ 534 w 97"/>
                  <a:gd name="T3" fmla="*/ 132 h 31"/>
                  <a:gd name="T4" fmla="*/ 943 w 97"/>
                  <a:gd name="T5" fmla="*/ 121 h 31"/>
                  <a:gd name="T6" fmla="*/ 807 w 97"/>
                  <a:gd name="T7" fmla="*/ 270 h 31"/>
                  <a:gd name="T8" fmla="*/ 711 w 97"/>
                  <a:gd name="T9" fmla="*/ 210 h 31"/>
                  <a:gd name="T10" fmla="*/ 602 w 97"/>
                  <a:gd name="T11" fmla="*/ 201 h 31"/>
                  <a:gd name="T12" fmla="*/ 196 w 97"/>
                  <a:gd name="T13" fmla="*/ 313 h 31"/>
                  <a:gd name="T14" fmla="*/ 117 w 97"/>
                  <a:gd name="T15" fmla="*/ 121 h 31"/>
                  <a:gd name="T16" fmla="*/ 0 w 97"/>
                  <a:gd name="T17" fmla="*/ 0 h 31"/>
                  <a:gd name="T18" fmla="*/ 28 w 97"/>
                  <a:gd name="T19" fmla="*/ 9 h 3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7" h="31">
                    <a:moveTo>
                      <a:pt x="16" y="9"/>
                    </a:moveTo>
                    <a:cubicBezTo>
                      <a:pt x="28" y="8"/>
                      <a:pt x="42" y="13"/>
                      <a:pt x="55" y="13"/>
                    </a:cubicBezTo>
                    <a:cubicBezTo>
                      <a:pt x="68" y="13"/>
                      <a:pt x="84" y="7"/>
                      <a:pt x="97" y="12"/>
                    </a:cubicBezTo>
                    <a:cubicBezTo>
                      <a:pt x="91" y="17"/>
                      <a:pt x="91" y="27"/>
                      <a:pt x="83" y="27"/>
                    </a:cubicBezTo>
                    <a:cubicBezTo>
                      <a:pt x="79" y="27"/>
                      <a:pt x="76" y="22"/>
                      <a:pt x="73" y="21"/>
                    </a:cubicBezTo>
                    <a:cubicBezTo>
                      <a:pt x="69" y="19"/>
                      <a:pt x="66" y="20"/>
                      <a:pt x="62" y="20"/>
                    </a:cubicBezTo>
                    <a:cubicBezTo>
                      <a:pt x="46" y="21"/>
                      <a:pt x="32" y="22"/>
                      <a:pt x="20" y="31"/>
                    </a:cubicBezTo>
                    <a:cubicBezTo>
                      <a:pt x="14" y="26"/>
                      <a:pt x="16" y="18"/>
                      <a:pt x="12" y="12"/>
                    </a:cubicBezTo>
                    <a:cubicBezTo>
                      <a:pt x="9" y="8"/>
                      <a:pt x="3" y="4"/>
                      <a:pt x="0" y="0"/>
                    </a:cubicBezTo>
                    <a:cubicBezTo>
                      <a:pt x="1" y="1"/>
                      <a:pt x="1" y="1"/>
                      <a:pt x="3" y="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4" name="Freeform 218">
                <a:extLst>
                  <a:ext uri="{FF2B5EF4-FFF2-40B4-BE49-F238E27FC236}">
                    <a16:creationId xmlns:a16="http://schemas.microsoft.com/office/drawing/2014/main" id="{03A79B41-B5E2-41E9-8E6C-508CA8681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722"/>
                <a:ext cx="272" cy="194"/>
              </a:xfrm>
              <a:custGeom>
                <a:avLst/>
                <a:gdLst>
                  <a:gd name="T0" fmla="*/ 285 w 127"/>
                  <a:gd name="T1" fmla="*/ 77 h 91"/>
                  <a:gd name="T2" fmla="*/ 610 w 127"/>
                  <a:gd name="T3" fmla="*/ 205 h 91"/>
                  <a:gd name="T4" fmla="*/ 647 w 127"/>
                  <a:gd name="T5" fmla="*/ 554 h 91"/>
                  <a:gd name="T6" fmla="*/ 784 w 127"/>
                  <a:gd name="T7" fmla="*/ 642 h 91"/>
                  <a:gd name="T8" fmla="*/ 932 w 127"/>
                  <a:gd name="T9" fmla="*/ 735 h 91"/>
                  <a:gd name="T10" fmla="*/ 1082 w 127"/>
                  <a:gd name="T11" fmla="*/ 823 h 91"/>
                  <a:gd name="T12" fmla="*/ 1249 w 127"/>
                  <a:gd name="T13" fmla="*/ 883 h 91"/>
                  <a:gd name="T14" fmla="*/ 921 w 127"/>
                  <a:gd name="T15" fmla="*/ 563 h 91"/>
                  <a:gd name="T16" fmla="*/ 707 w 127"/>
                  <a:gd name="T17" fmla="*/ 205 h 91"/>
                  <a:gd name="T18" fmla="*/ 403 w 127"/>
                  <a:gd name="T19" fmla="*/ 19 h 91"/>
                  <a:gd name="T20" fmla="*/ 0 w 127"/>
                  <a:gd name="T21" fmla="*/ 68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91">
                    <a:moveTo>
                      <a:pt x="29" y="8"/>
                    </a:moveTo>
                    <a:cubicBezTo>
                      <a:pt x="40" y="10"/>
                      <a:pt x="54" y="12"/>
                      <a:pt x="62" y="21"/>
                    </a:cubicBezTo>
                    <a:cubicBezTo>
                      <a:pt x="69" y="29"/>
                      <a:pt x="76" y="50"/>
                      <a:pt x="66" y="57"/>
                    </a:cubicBezTo>
                    <a:cubicBezTo>
                      <a:pt x="67" y="61"/>
                      <a:pt x="76" y="63"/>
                      <a:pt x="80" y="66"/>
                    </a:cubicBezTo>
                    <a:cubicBezTo>
                      <a:pt x="85" y="70"/>
                      <a:pt x="88" y="72"/>
                      <a:pt x="95" y="76"/>
                    </a:cubicBezTo>
                    <a:cubicBezTo>
                      <a:pt x="101" y="79"/>
                      <a:pt x="103" y="82"/>
                      <a:pt x="110" y="85"/>
                    </a:cubicBezTo>
                    <a:cubicBezTo>
                      <a:pt x="115" y="87"/>
                      <a:pt x="124" y="88"/>
                      <a:pt x="127" y="91"/>
                    </a:cubicBezTo>
                    <a:cubicBezTo>
                      <a:pt x="116" y="82"/>
                      <a:pt x="102" y="70"/>
                      <a:pt x="94" y="58"/>
                    </a:cubicBezTo>
                    <a:cubicBezTo>
                      <a:pt x="85" y="46"/>
                      <a:pt x="83" y="32"/>
                      <a:pt x="72" y="21"/>
                    </a:cubicBezTo>
                    <a:cubicBezTo>
                      <a:pt x="63" y="12"/>
                      <a:pt x="53" y="3"/>
                      <a:pt x="41" y="2"/>
                    </a:cubicBezTo>
                    <a:cubicBezTo>
                      <a:pt x="26" y="0"/>
                      <a:pt x="12" y="12"/>
                      <a:pt x="0" y="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5" name="Freeform 219">
                <a:extLst>
                  <a:ext uri="{FF2B5EF4-FFF2-40B4-BE49-F238E27FC236}">
                    <a16:creationId xmlns:a16="http://schemas.microsoft.com/office/drawing/2014/main" id="{2A60CD4B-C503-460F-9E68-CBC41FAFA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641"/>
                <a:ext cx="77" cy="181"/>
              </a:xfrm>
              <a:custGeom>
                <a:avLst/>
                <a:gdLst>
                  <a:gd name="T0" fmla="*/ 353 w 36"/>
                  <a:gd name="T1" fmla="*/ 0 h 85"/>
                  <a:gd name="T2" fmla="*/ 205 w 36"/>
                  <a:gd name="T3" fmla="*/ 204 h 85"/>
                  <a:gd name="T4" fmla="*/ 51 w 36"/>
                  <a:gd name="T5" fmla="*/ 366 h 85"/>
                  <a:gd name="T6" fmla="*/ 77 w 36"/>
                  <a:gd name="T7" fmla="*/ 607 h 85"/>
                  <a:gd name="T8" fmla="*/ 257 w 36"/>
                  <a:gd name="T9" fmla="*/ 820 h 85"/>
                  <a:gd name="T10" fmla="*/ 156 w 36"/>
                  <a:gd name="T11" fmla="*/ 481 h 85"/>
                  <a:gd name="T12" fmla="*/ 265 w 36"/>
                  <a:gd name="T13" fmla="*/ 326 h 85"/>
                  <a:gd name="T14" fmla="*/ 325 w 36"/>
                  <a:gd name="T15" fmla="*/ 117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85">
                    <a:moveTo>
                      <a:pt x="36" y="0"/>
                    </a:moveTo>
                    <a:cubicBezTo>
                      <a:pt x="30" y="6"/>
                      <a:pt x="26" y="14"/>
                      <a:pt x="21" y="21"/>
                    </a:cubicBezTo>
                    <a:cubicBezTo>
                      <a:pt x="16" y="27"/>
                      <a:pt x="9" y="31"/>
                      <a:pt x="5" y="38"/>
                    </a:cubicBezTo>
                    <a:cubicBezTo>
                      <a:pt x="0" y="46"/>
                      <a:pt x="2" y="55"/>
                      <a:pt x="8" y="63"/>
                    </a:cubicBezTo>
                    <a:cubicBezTo>
                      <a:pt x="13" y="70"/>
                      <a:pt x="19" y="79"/>
                      <a:pt x="26" y="85"/>
                    </a:cubicBezTo>
                    <a:cubicBezTo>
                      <a:pt x="36" y="77"/>
                      <a:pt x="13" y="63"/>
                      <a:pt x="16" y="50"/>
                    </a:cubicBezTo>
                    <a:cubicBezTo>
                      <a:pt x="18" y="43"/>
                      <a:pt x="25" y="40"/>
                      <a:pt x="27" y="34"/>
                    </a:cubicBezTo>
                    <a:cubicBezTo>
                      <a:pt x="30" y="27"/>
                      <a:pt x="30" y="19"/>
                      <a:pt x="33" y="1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6" name="Freeform 220">
                <a:extLst>
                  <a:ext uri="{FF2B5EF4-FFF2-40B4-BE49-F238E27FC236}">
                    <a16:creationId xmlns:a16="http://schemas.microsoft.com/office/drawing/2014/main" id="{77DF2D93-F380-4F17-9D73-8BAA227CB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1534"/>
                <a:ext cx="94" cy="70"/>
              </a:xfrm>
              <a:custGeom>
                <a:avLst/>
                <a:gdLst>
                  <a:gd name="T0" fmla="*/ 0 w 44"/>
                  <a:gd name="T1" fmla="*/ 153 h 33"/>
                  <a:gd name="T2" fmla="*/ 241 w 44"/>
                  <a:gd name="T3" fmla="*/ 125 h 33"/>
                  <a:gd name="T4" fmla="*/ 370 w 44"/>
                  <a:gd name="T5" fmla="*/ 314 h 33"/>
                  <a:gd name="T6" fmla="*/ 301 w 44"/>
                  <a:gd name="T7" fmla="*/ 36 h 33"/>
                  <a:gd name="T8" fmla="*/ 19 w 44"/>
                  <a:gd name="T9" fmla="*/ 112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" h="33">
                    <a:moveTo>
                      <a:pt x="0" y="16"/>
                    </a:moveTo>
                    <a:cubicBezTo>
                      <a:pt x="8" y="16"/>
                      <a:pt x="16" y="10"/>
                      <a:pt x="25" y="13"/>
                    </a:cubicBezTo>
                    <a:cubicBezTo>
                      <a:pt x="35" y="16"/>
                      <a:pt x="34" y="24"/>
                      <a:pt x="38" y="33"/>
                    </a:cubicBezTo>
                    <a:cubicBezTo>
                      <a:pt x="36" y="23"/>
                      <a:pt x="44" y="9"/>
                      <a:pt x="31" y="4"/>
                    </a:cubicBezTo>
                    <a:cubicBezTo>
                      <a:pt x="22" y="0"/>
                      <a:pt x="7" y="5"/>
                      <a:pt x="2" y="1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7" name="Freeform 221">
                <a:extLst>
                  <a:ext uri="{FF2B5EF4-FFF2-40B4-BE49-F238E27FC236}">
                    <a16:creationId xmlns:a16="http://schemas.microsoft.com/office/drawing/2014/main" id="{FA4A5B95-AE24-47D6-A6C1-2E03DA344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1448"/>
                <a:ext cx="124" cy="107"/>
              </a:xfrm>
              <a:custGeom>
                <a:avLst/>
                <a:gdLst>
                  <a:gd name="T0" fmla="*/ 0 w 58"/>
                  <a:gd name="T1" fmla="*/ 197 h 50"/>
                  <a:gd name="T2" fmla="*/ 378 w 58"/>
                  <a:gd name="T3" fmla="*/ 490 h 50"/>
                  <a:gd name="T4" fmla="*/ 41 w 58"/>
                  <a:gd name="T5" fmla="*/ 205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0">
                    <a:moveTo>
                      <a:pt x="0" y="20"/>
                    </a:moveTo>
                    <a:cubicBezTo>
                      <a:pt x="22" y="13"/>
                      <a:pt x="40" y="24"/>
                      <a:pt x="39" y="50"/>
                    </a:cubicBezTo>
                    <a:cubicBezTo>
                      <a:pt x="58" y="26"/>
                      <a:pt x="25" y="0"/>
                      <a:pt x="4" y="2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8" name="Freeform 222">
                <a:extLst>
                  <a:ext uri="{FF2B5EF4-FFF2-40B4-BE49-F238E27FC236}">
                    <a16:creationId xmlns:a16="http://schemas.microsoft.com/office/drawing/2014/main" id="{AF8067BD-E85F-4A2C-9D7F-7F12401EA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404"/>
                <a:ext cx="169" cy="117"/>
              </a:xfrm>
              <a:custGeom>
                <a:avLst/>
                <a:gdLst>
                  <a:gd name="T0" fmla="*/ 732 w 79"/>
                  <a:gd name="T1" fmla="*/ 0 h 55"/>
                  <a:gd name="T2" fmla="*/ 449 w 79"/>
                  <a:gd name="T3" fmla="*/ 317 h 55"/>
                  <a:gd name="T4" fmla="*/ 0 w 79"/>
                  <a:gd name="T5" fmla="*/ 230 h 55"/>
                  <a:gd name="T6" fmla="*/ 96 w 79"/>
                  <a:gd name="T7" fmla="*/ 413 h 55"/>
                  <a:gd name="T8" fmla="*/ 310 w 79"/>
                  <a:gd name="T9" fmla="*/ 394 h 55"/>
                  <a:gd name="T10" fmla="*/ 310 w 79"/>
                  <a:gd name="T11" fmla="*/ 530 h 55"/>
                  <a:gd name="T12" fmla="*/ 430 w 79"/>
                  <a:gd name="T13" fmla="*/ 402 h 55"/>
                  <a:gd name="T14" fmla="*/ 567 w 79"/>
                  <a:gd name="T15" fmla="*/ 317 h 55"/>
                  <a:gd name="T16" fmla="*/ 774 w 79"/>
                  <a:gd name="T17" fmla="*/ 28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55">
                    <a:moveTo>
                      <a:pt x="75" y="0"/>
                    </a:moveTo>
                    <a:cubicBezTo>
                      <a:pt x="73" y="17"/>
                      <a:pt x="61" y="28"/>
                      <a:pt x="46" y="33"/>
                    </a:cubicBezTo>
                    <a:cubicBezTo>
                      <a:pt x="26" y="39"/>
                      <a:pt x="17" y="28"/>
                      <a:pt x="0" y="24"/>
                    </a:cubicBezTo>
                    <a:cubicBezTo>
                      <a:pt x="1" y="27"/>
                      <a:pt x="7" y="41"/>
                      <a:pt x="10" y="43"/>
                    </a:cubicBezTo>
                    <a:cubicBezTo>
                      <a:pt x="17" y="48"/>
                      <a:pt x="25" y="39"/>
                      <a:pt x="32" y="41"/>
                    </a:cubicBezTo>
                    <a:cubicBezTo>
                      <a:pt x="34" y="46"/>
                      <a:pt x="32" y="50"/>
                      <a:pt x="32" y="55"/>
                    </a:cubicBezTo>
                    <a:cubicBezTo>
                      <a:pt x="38" y="55"/>
                      <a:pt x="40" y="46"/>
                      <a:pt x="44" y="42"/>
                    </a:cubicBezTo>
                    <a:cubicBezTo>
                      <a:pt x="48" y="37"/>
                      <a:pt x="53" y="35"/>
                      <a:pt x="58" y="33"/>
                    </a:cubicBezTo>
                    <a:cubicBezTo>
                      <a:pt x="75" y="25"/>
                      <a:pt x="71" y="17"/>
                      <a:pt x="79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59" name="Freeform 223">
                <a:extLst>
                  <a:ext uri="{FF2B5EF4-FFF2-40B4-BE49-F238E27FC236}">
                    <a16:creationId xmlns:a16="http://schemas.microsoft.com/office/drawing/2014/main" id="{3C7E0FC7-5272-4846-B578-2632BE381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348"/>
                <a:ext cx="148" cy="67"/>
              </a:xfrm>
              <a:custGeom>
                <a:avLst/>
                <a:gdLst>
                  <a:gd name="T0" fmla="*/ 285 w 69"/>
                  <a:gd name="T1" fmla="*/ 132 h 31"/>
                  <a:gd name="T2" fmla="*/ 69 w 69"/>
                  <a:gd name="T3" fmla="*/ 242 h 31"/>
                  <a:gd name="T4" fmla="*/ 354 w 69"/>
                  <a:gd name="T5" fmla="*/ 313 h 31"/>
                  <a:gd name="T6" fmla="*/ 639 w 69"/>
                  <a:gd name="T7" fmla="*/ 0 h 31"/>
                  <a:gd name="T8" fmla="*/ 277 w 69"/>
                  <a:gd name="T9" fmla="*/ 14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31">
                    <a:moveTo>
                      <a:pt x="29" y="13"/>
                    </a:moveTo>
                    <a:cubicBezTo>
                      <a:pt x="23" y="12"/>
                      <a:pt x="0" y="15"/>
                      <a:pt x="7" y="24"/>
                    </a:cubicBezTo>
                    <a:cubicBezTo>
                      <a:pt x="11" y="28"/>
                      <a:pt x="30" y="28"/>
                      <a:pt x="36" y="31"/>
                    </a:cubicBezTo>
                    <a:cubicBezTo>
                      <a:pt x="17" y="15"/>
                      <a:pt x="69" y="15"/>
                      <a:pt x="65" y="0"/>
                    </a:cubicBezTo>
                    <a:cubicBezTo>
                      <a:pt x="52" y="6"/>
                      <a:pt x="41" y="9"/>
                      <a:pt x="28" y="1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0" name="Freeform 224">
                <a:extLst>
                  <a:ext uri="{FF2B5EF4-FFF2-40B4-BE49-F238E27FC236}">
                    <a16:creationId xmlns:a16="http://schemas.microsoft.com/office/drawing/2014/main" id="{773C2088-D66B-4C6F-9763-34C43F735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861"/>
                <a:ext cx="173" cy="120"/>
              </a:xfrm>
              <a:custGeom>
                <a:avLst/>
                <a:gdLst>
                  <a:gd name="T0" fmla="*/ 0 w 81"/>
                  <a:gd name="T1" fmla="*/ 386 h 56"/>
                  <a:gd name="T2" fmla="*/ 241 w 81"/>
                  <a:gd name="T3" fmla="*/ 302 h 56"/>
                  <a:gd name="T4" fmla="*/ 470 w 81"/>
                  <a:gd name="T5" fmla="*/ 394 h 56"/>
                  <a:gd name="T6" fmla="*/ 634 w 81"/>
                  <a:gd name="T7" fmla="*/ 0 h 56"/>
                  <a:gd name="T8" fmla="*/ 626 w 81"/>
                  <a:gd name="T9" fmla="*/ 523 h 56"/>
                  <a:gd name="T10" fmla="*/ 333 w 81"/>
                  <a:gd name="T11" fmla="*/ 422 h 56"/>
                  <a:gd name="T12" fmla="*/ 156 w 81"/>
                  <a:gd name="T13" fmla="*/ 414 h 56"/>
                  <a:gd name="T14" fmla="*/ 41 w 81"/>
                  <a:gd name="T15" fmla="*/ 373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" h="56">
                    <a:moveTo>
                      <a:pt x="0" y="39"/>
                    </a:moveTo>
                    <a:cubicBezTo>
                      <a:pt x="8" y="37"/>
                      <a:pt x="15" y="30"/>
                      <a:pt x="25" y="31"/>
                    </a:cubicBezTo>
                    <a:cubicBezTo>
                      <a:pt x="34" y="32"/>
                      <a:pt x="39" y="40"/>
                      <a:pt x="48" y="40"/>
                    </a:cubicBezTo>
                    <a:cubicBezTo>
                      <a:pt x="69" y="39"/>
                      <a:pt x="74" y="16"/>
                      <a:pt x="65" y="0"/>
                    </a:cubicBezTo>
                    <a:cubicBezTo>
                      <a:pt x="80" y="8"/>
                      <a:pt x="81" y="47"/>
                      <a:pt x="64" y="53"/>
                    </a:cubicBezTo>
                    <a:cubicBezTo>
                      <a:pt x="54" y="56"/>
                      <a:pt x="43" y="44"/>
                      <a:pt x="34" y="43"/>
                    </a:cubicBezTo>
                    <a:cubicBezTo>
                      <a:pt x="27" y="42"/>
                      <a:pt x="23" y="44"/>
                      <a:pt x="16" y="42"/>
                    </a:cubicBezTo>
                    <a:cubicBezTo>
                      <a:pt x="11" y="40"/>
                      <a:pt x="10" y="36"/>
                      <a:pt x="4" y="3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1" name="Freeform 225">
                <a:extLst>
                  <a:ext uri="{FF2B5EF4-FFF2-40B4-BE49-F238E27FC236}">
                    <a16:creationId xmlns:a16="http://schemas.microsoft.com/office/drawing/2014/main" id="{E5210C20-6DCB-4FF0-A5BD-C1809FA03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972"/>
                <a:ext cx="116" cy="69"/>
              </a:xfrm>
              <a:custGeom>
                <a:avLst/>
                <a:gdLst>
                  <a:gd name="T0" fmla="*/ 157 w 54"/>
                  <a:gd name="T1" fmla="*/ 0 h 32"/>
                  <a:gd name="T2" fmla="*/ 535 w 54"/>
                  <a:gd name="T3" fmla="*/ 129 h 32"/>
                  <a:gd name="T4" fmla="*/ 170 w 54"/>
                  <a:gd name="T5" fmla="*/ 9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32">
                    <a:moveTo>
                      <a:pt x="16" y="0"/>
                    </a:moveTo>
                    <a:cubicBezTo>
                      <a:pt x="21" y="22"/>
                      <a:pt x="37" y="18"/>
                      <a:pt x="54" y="13"/>
                    </a:cubicBezTo>
                    <a:cubicBezTo>
                      <a:pt x="46" y="32"/>
                      <a:pt x="0" y="29"/>
                      <a:pt x="17" y="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2" name="Freeform 226">
                <a:extLst>
                  <a:ext uri="{FF2B5EF4-FFF2-40B4-BE49-F238E27FC236}">
                    <a16:creationId xmlns:a16="http://schemas.microsoft.com/office/drawing/2014/main" id="{B2CE51CF-FEAF-4E80-A9F2-8DB8D9C6A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849"/>
                <a:ext cx="411" cy="85"/>
              </a:xfrm>
              <a:custGeom>
                <a:avLst/>
                <a:gdLst>
                  <a:gd name="T0" fmla="*/ 0 w 192"/>
                  <a:gd name="T1" fmla="*/ 49 h 40"/>
                  <a:gd name="T2" fmla="*/ 370 w 192"/>
                  <a:gd name="T3" fmla="*/ 164 h 40"/>
                  <a:gd name="T4" fmla="*/ 531 w 192"/>
                  <a:gd name="T5" fmla="*/ 104 h 40"/>
                  <a:gd name="T6" fmla="*/ 724 w 192"/>
                  <a:gd name="T7" fmla="*/ 213 h 40"/>
                  <a:gd name="T8" fmla="*/ 944 w 192"/>
                  <a:gd name="T9" fmla="*/ 204 h 40"/>
                  <a:gd name="T10" fmla="*/ 1177 w 192"/>
                  <a:gd name="T11" fmla="*/ 230 h 40"/>
                  <a:gd name="T12" fmla="*/ 1394 w 192"/>
                  <a:gd name="T13" fmla="*/ 240 h 40"/>
                  <a:gd name="T14" fmla="*/ 1539 w 192"/>
                  <a:gd name="T15" fmla="*/ 104 h 40"/>
                  <a:gd name="T16" fmla="*/ 1884 w 192"/>
                  <a:gd name="T17" fmla="*/ 0 h 40"/>
                  <a:gd name="T18" fmla="*/ 1755 w 192"/>
                  <a:gd name="T19" fmla="*/ 172 h 40"/>
                  <a:gd name="T20" fmla="*/ 1571 w 192"/>
                  <a:gd name="T21" fmla="*/ 281 h 40"/>
                  <a:gd name="T22" fmla="*/ 1411 w 192"/>
                  <a:gd name="T23" fmla="*/ 366 h 40"/>
                  <a:gd name="T24" fmla="*/ 1197 w 192"/>
                  <a:gd name="T25" fmla="*/ 289 h 40"/>
                  <a:gd name="T26" fmla="*/ 724 w 192"/>
                  <a:gd name="T27" fmla="*/ 349 h 40"/>
                  <a:gd name="T28" fmla="*/ 509 w 192"/>
                  <a:gd name="T29" fmla="*/ 308 h 40"/>
                  <a:gd name="T30" fmla="*/ 353 w 192"/>
                  <a:gd name="T31" fmla="*/ 249 h 40"/>
                  <a:gd name="T32" fmla="*/ 77 w 192"/>
                  <a:gd name="T33" fmla="*/ 136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92" h="40">
                    <a:moveTo>
                      <a:pt x="0" y="5"/>
                    </a:moveTo>
                    <a:cubicBezTo>
                      <a:pt x="13" y="11"/>
                      <a:pt x="21" y="24"/>
                      <a:pt x="38" y="17"/>
                    </a:cubicBezTo>
                    <a:cubicBezTo>
                      <a:pt x="45" y="13"/>
                      <a:pt x="46" y="8"/>
                      <a:pt x="54" y="11"/>
                    </a:cubicBezTo>
                    <a:cubicBezTo>
                      <a:pt x="62" y="14"/>
                      <a:pt x="65" y="20"/>
                      <a:pt x="74" y="22"/>
                    </a:cubicBezTo>
                    <a:cubicBezTo>
                      <a:pt x="82" y="23"/>
                      <a:pt x="89" y="22"/>
                      <a:pt x="96" y="21"/>
                    </a:cubicBezTo>
                    <a:cubicBezTo>
                      <a:pt x="105" y="19"/>
                      <a:pt x="111" y="22"/>
                      <a:pt x="120" y="24"/>
                    </a:cubicBezTo>
                    <a:cubicBezTo>
                      <a:pt x="125" y="25"/>
                      <a:pt x="138" y="27"/>
                      <a:pt x="142" y="25"/>
                    </a:cubicBezTo>
                    <a:cubicBezTo>
                      <a:pt x="150" y="20"/>
                      <a:pt x="145" y="12"/>
                      <a:pt x="157" y="11"/>
                    </a:cubicBezTo>
                    <a:cubicBezTo>
                      <a:pt x="168" y="10"/>
                      <a:pt x="187" y="19"/>
                      <a:pt x="192" y="0"/>
                    </a:cubicBezTo>
                    <a:cubicBezTo>
                      <a:pt x="190" y="5"/>
                      <a:pt x="186" y="13"/>
                      <a:pt x="179" y="18"/>
                    </a:cubicBezTo>
                    <a:cubicBezTo>
                      <a:pt x="171" y="22"/>
                      <a:pt x="166" y="20"/>
                      <a:pt x="160" y="29"/>
                    </a:cubicBezTo>
                    <a:cubicBezTo>
                      <a:pt x="155" y="36"/>
                      <a:pt x="154" y="40"/>
                      <a:pt x="144" y="38"/>
                    </a:cubicBezTo>
                    <a:cubicBezTo>
                      <a:pt x="136" y="36"/>
                      <a:pt x="129" y="31"/>
                      <a:pt x="122" y="30"/>
                    </a:cubicBezTo>
                    <a:cubicBezTo>
                      <a:pt x="106" y="27"/>
                      <a:pt x="88" y="31"/>
                      <a:pt x="74" y="36"/>
                    </a:cubicBezTo>
                    <a:cubicBezTo>
                      <a:pt x="63" y="39"/>
                      <a:pt x="59" y="40"/>
                      <a:pt x="52" y="32"/>
                    </a:cubicBezTo>
                    <a:cubicBezTo>
                      <a:pt x="46" y="24"/>
                      <a:pt x="46" y="24"/>
                      <a:pt x="36" y="26"/>
                    </a:cubicBezTo>
                    <a:cubicBezTo>
                      <a:pt x="20" y="29"/>
                      <a:pt x="18" y="22"/>
                      <a:pt x="8" y="1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3" name="Freeform 227">
                <a:extLst>
                  <a:ext uri="{FF2B5EF4-FFF2-40B4-BE49-F238E27FC236}">
                    <a16:creationId xmlns:a16="http://schemas.microsoft.com/office/drawing/2014/main" id="{31786B6C-9598-4354-B5B3-7ED91570C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536"/>
                <a:ext cx="158" cy="163"/>
              </a:xfrm>
              <a:custGeom>
                <a:avLst/>
                <a:gdLst>
                  <a:gd name="T0" fmla="*/ 410 w 74"/>
                  <a:gd name="T1" fmla="*/ 0 h 76"/>
                  <a:gd name="T2" fmla="*/ 265 w 74"/>
                  <a:gd name="T3" fmla="*/ 326 h 76"/>
                  <a:gd name="T4" fmla="*/ 60 w 74"/>
                  <a:gd name="T5" fmla="*/ 631 h 76"/>
                  <a:gd name="T6" fmla="*/ 233 w 74"/>
                  <a:gd name="T7" fmla="*/ 446 h 76"/>
                  <a:gd name="T8" fmla="*/ 465 w 74"/>
                  <a:gd name="T9" fmla="*/ 362 h 76"/>
                  <a:gd name="T10" fmla="*/ 662 w 74"/>
                  <a:gd name="T11" fmla="*/ 751 h 76"/>
                  <a:gd name="T12" fmla="*/ 555 w 74"/>
                  <a:gd name="T13" fmla="*/ 326 h 76"/>
                  <a:gd name="T14" fmla="*/ 401 w 74"/>
                  <a:gd name="T15" fmla="*/ 326 h 76"/>
                  <a:gd name="T16" fmla="*/ 418 w 74"/>
                  <a:gd name="T17" fmla="*/ 60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76">
                    <a:moveTo>
                      <a:pt x="42" y="0"/>
                    </a:moveTo>
                    <a:cubicBezTo>
                      <a:pt x="24" y="5"/>
                      <a:pt x="35" y="21"/>
                      <a:pt x="27" y="33"/>
                    </a:cubicBezTo>
                    <a:cubicBezTo>
                      <a:pt x="22" y="40"/>
                      <a:pt x="0" y="54"/>
                      <a:pt x="6" y="64"/>
                    </a:cubicBezTo>
                    <a:cubicBezTo>
                      <a:pt x="13" y="59"/>
                      <a:pt x="16" y="50"/>
                      <a:pt x="24" y="45"/>
                    </a:cubicBezTo>
                    <a:cubicBezTo>
                      <a:pt x="30" y="41"/>
                      <a:pt x="40" y="37"/>
                      <a:pt x="48" y="37"/>
                    </a:cubicBezTo>
                    <a:cubicBezTo>
                      <a:pt x="63" y="37"/>
                      <a:pt x="74" y="63"/>
                      <a:pt x="68" y="76"/>
                    </a:cubicBezTo>
                    <a:cubicBezTo>
                      <a:pt x="74" y="64"/>
                      <a:pt x="71" y="39"/>
                      <a:pt x="57" y="33"/>
                    </a:cubicBezTo>
                    <a:cubicBezTo>
                      <a:pt x="50" y="30"/>
                      <a:pt x="45" y="37"/>
                      <a:pt x="41" y="33"/>
                    </a:cubicBezTo>
                    <a:cubicBezTo>
                      <a:pt x="36" y="28"/>
                      <a:pt x="40" y="10"/>
                      <a:pt x="43" y="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4" name="Freeform 228">
                <a:extLst>
                  <a:ext uri="{FF2B5EF4-FFF2-40B4-BE49-F238E27FC236}">
                    <a16:creationId xmlns:a16="http://schemas.microsoft.com/office/drawing/2014/main" id="{E919B8D5-B5D6-418F-B671-B9113425A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2256"/>
                <a:ext cx="177" cy="94"/>
              </a:xfrm>
              <a:custGeom>
                <a:avLst/>
                <a:gdLst>
                  <a:gd name="T0" fmla="*/ 87 w 83"/>
                  <a:gd name="T1" fmla="*/ 389 h 44"/>
                  <a:gd name="T2" fmla="*/ 301 w 83"/>
                  <a:gd name="T3" fmla="*/ 410 h 44"/>
                  <a:gd name="T4" fmla="*/ 465 w 83"/>
                  <a:gd name="T5" fmla="*/ 293 h 44"/>
                  <a:gd name="T6" fmla="*/ 804 w 83"/>
                  <a:gd name="T7" fmla="*/ 0 h 44"/>
                  <a:gd name="T8" fmla="*/ 281 w 83"/>
                  <a:gd name="T9" fmla="*/ 137 h 44"/>
                  <a:gd name="T10" fmla="*/ 128 w 83"/>
                  <a:gd name="T11" fmla="*/ 173 h 44"/>
                  <a:gd name="T12" fmla="*/ 250 w 83"/>
                  <a:gd name="T13" fmla="*/ 233 h 44"/>
                  <a:gd name="T14" fmla="*/ 173 w 83"/>
                  <a:gd name="T15" fmla="*/ 353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44">
                    <a:moveTo>
                      <a:pt x="9" y="40"/>
                    </a:moveTo>
                    <a:cubicBezTo>
                      <a:pt x="17" y="41"/>
                      <a:pt x="22" y="44"/>
                      <a:pt x="31" y="42"/>
                    </a:cubicBezTo>
                    <a:cubicBezTo>
                      <a:pt x="38" y="40"/>
                      <a:pt x="43" y="35"/>
                      <a:pt x="48" y="30"/>
                    </a:cubicBezTo>
                    <a:cubicBezTo>
                      <a:pt x="60" y="18"/>
                      <a:pt x="71" y="9"/>
                      <a:pt x="83" y="0"/>
                    </a:cubicBezTo>
                    <a:cubicBezTo>
                      <a:pt x="61" y="6"/>
                      <a:pt x="53" y="23"/>
                      <a:pt x="29" y="14"/>
                    </a:cubicBezTo>
                    <a:cubicBezTo>
                      <a:pt x="24" y="12"/>
                      <a:pt x="0" y="5"/>
                      <a:pt x="13" y="18"/>
                    </a:cubicBezTo>
                    <a:cubicBezTo>
                      <a:pt x="16" y="21"/>
                      <a:pt x="24" y="17"/>
                      <a:pt x="26" y="24"/>
                    </a:cubicBezTo>
                    <a:cubicBezTo>
                      <a:pt x="28" y="29"/>
                      <a:pt x="22" y="33"/>
                      <a:pt x="18" y="3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5" name="Freeform 229">
                <a:extLst>
                  <a:ext uri="{FF2B5EF4-FFF2-40B4-BE49-F238E27FC236}">
                    <a16:creationId xmlns:a16="http://schemas.microsoft.com/office/drawing/2014/main" id="{02BE9E5E-89C2-4863-B7E8-12C3BA816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2524"/>
                <a:ext cx="77" cy="121"/>
              </a:xfrm>
              <a:custGeom>
                <a:avLst/>
                <a:gdLst>
                  <a:gd name="T0" fmla="*/ 88 w 36"/>
                  <a:gd name="T1" fmla="*/ 68 h 57"/>
                  <a:gd name="T2" fmla="*/ 60 w 36"/>
                  <a:gd name="T3" fmla="*/ 410 h 57"/>
                  <a:gd name="T4" fmla="*/ 353 w 36"/>
                  <a:gd name="T5" fmla="*/ 365 h 57"/>
                  <a:gd name="T6" fmla="*/ 88 w 36"/>
                  <a:gd name="T7" fmla="*/ 0 h 57"/>
                  <a:gd name="T8" fmla="*/ 77 w 36"/>
                  <a:gd name="T9" fmla="*/ 59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7">
                    <a:moveTo>
                      <a:pt x="9" y="7"/>
                    </a:moveTo>
                    <a:cubicBezTo>
                      <a:pt x="8" y="18"/>
                      <a:pt x="0" y="33"/>
                      <a:pt x="6" y="43"/>
                    </a:cubicBezTo>
                    <a:cubicBezTo>
                      <a:pt x="16" y="57"/>
                      <a:pt x="25" y="33"/>
                      <a:pt x="36" y="38"/>
                    </a:cubicBezTo>
                    <a:cubicBezTo>
                      <a:pt x="10" y="46"/>
                      <a:pt x="22" y="9"/>
                      <a:pt x="9" y="0"/>
                    </a:cubicBezTo>
                    <a:cubicBezTo>
                      <a:pt x="6" y="1"/>
                      <a:pt x="7" y="3"/>
                      <a:pt x="8" y="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6" name="Freeform 230">
                <a:extLst>
                  <a:ext uri="{FF2B5EF4-FFF2-40B4-BE49-F238E27FC236}">
                    <a16:creationId xmlns:a16="http://schemas.microsoft.com/office/drawing/2014/main" id="{A669B2B0-55BB-42E0-B703-67EB197DA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481"/>
                <a:ext cx="81" cy="109"/>
              </a:xfrm>
              <a:custGeom>
                <a:avLst/>
                <a:gdLst>
                  <a:gd name="T0" fmla="*/ 9 w 38"/>
                  <a:gd name="T1" fmla="*/ 457 h 51"/>
                  <a:gd name="T2" fmla="*/ 358 w 38"/>
                  <a:gd name="T3" fmla="*/ 0 h 51"/>
                  <a:gd name="T4" fmla="*/ 281 w 38"/>
                  <a:gd name="T5" fmla="*/ 342 h 51"/>
                  <a:gd name="T6" fmla="*/ 0 w 38"/>
                  <a:gd name="T7" fmla="*/ 49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51">
                    <a:moveTo>
                      <a:pt x="1" y="47"/>
                    </a:moveTo>
                    <a:cubicBezTo>
                      <a:pt x="19" y="36"/>
                      <a:pt x="27" y="18"/>
                      <a:pt x="37" y="0"/>
                    </a:cubicBezTo>
                    <a:cubicBezTo>
                      <a:pt x="38" y="7"/>
                      <a:pt x="33" y="28"/>
                      <a:pt x="29" y="35"/>
                    </a:cubicBezTo>
                    <a:cubicBezTo>
                      <a:pt x="22" y="48"/>
                      <a:pt x="11" y="45"/>
                      <a:pt x="0" y="5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7" name="Freeform 231">
                <a:extLst>
                  <a:ext uri="{FF2B5EF4-FFF2-40B4-BE49-F238E27FC236}">
                    <a16:creationId xmlns:a16="http://schemas.microsoft.com/office/drawing/2014/main" id="{4288DC0D-C287-4E64-BC96-560D45E6B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8" y="2665"/>
                <a:ext cx="173" cy="70"/>
              </a:xfrm>
              <a:custGeom>
                <a:avLst/>
                <a:gdLst>
                  <a:gd name="T0" fmla="*/ 188 w 81"/>
                  <a:gd name="T1" fmla="*/ 49 h 33"/>
                  <a:gd name="T2" fmla="*/ 478 w 81"/>
                  <a:gd name="T3" fmla="*/ 161 h 33"/>
                  <a:gd name="T4" fmla="*/ 788 w 81"/>
                  <a:gd name="T5" fmla="*/ 248 h 33"/>
                  <a:gd name="T6" fmla="*/ 457 w 81"/>
                  <a:gd name="T7" fmla="*/ 229 h 33"/>
                  <a:gd name="T8" fmla="*/ 156 w 81"/>
                  <a:gd name="T9" fmla="*/ 314 h 33"/>
                  <a:gd name="T10" fmla="*/ 96 w 81"/>
                  <a:gd name="T11" fmla="*/ 0 h 33"/>
                  <a:gd name="T12" fmla="*/ 196 w 81"/>
                  <a:gd name="T13" fmla="*/ 76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33">
                    <a:moveTo>
                      <a:pt x="19" y="5"/>
                    </a:moveTo>
                    <a:cubicBezTo>
                      <a:pt x="29" y="9"/>
                      <a:pt x="38" y="14"/>
                      <a:pt x="49" y="17"/>
                    </a:cubicBezTo>
                    <a:cubicBezTo>
                      <a:pt x="59" y="20"/>
                      <a:pt x="70" y="21"/>
                      <a:pt x="81" y="26"/>
                    </a:cubicBezTo>
                    <a:cubicBezTo>
                      <a:pt x="71" y="29"/>
                      <a:pt x="57" y="25"/>
                      <a:pt x="47" y="24"/>
                    </a:cubicBezTo>
                    <a:cubicBezTo>
                      <a:pt x="32" y="22"/>
                      <a:pt x="27" y="24"/>
                      <a:pt x="16" y="33"/>
                    </a:cubicBezTo>
                    <a:cubicBezTo>
                      <a:pt x="12" y="25"/>
                      <a:pt x="0" y="7"/>
                      <a:pt x="10" y="0"/>
                    </a:cubicBezTo>
                    <a:cubicBezTo>
                      <a:pt x="13" y="2"/>
                      <a:pt x="17" y="5"/>
                      <a:pt x="20" y="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8" name="Freeform 232">
                <a:extLst>
                  <a:ext uri="{FF2B5EF4-FFF2-40B4-BE49-F238E27FC236}">
                    <a16:creationId xmlns:a16="http://schemas.microsoft.com/office/drawing/2014/main" id="{1EE10F75-31B7-4FE2-833F-BCE8EBDB1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808"/>
                <a:ext cx="55" cy="105"/>
              </a:xfrm>
              <a:custGeom>
                <a:avLst/>
                <a:gdLst>
                  <a:gd name="T0" fmla="*/ 161 w 26"/>
                  <a:gd name="T1" fmla="*/ 77 h 49"/>
                  <a:gd name="T2" fmla="*/ 76 w 26"/>
                  <a:gd name="T3" fmla="*/ 482 h 49"/>
                  <a:gd name="T4" fmla="*/ 125 w 26"/>
                  <a:gd name="T5" fmla="*/ 354 h 49"/>
                  <a:gd name="T6" fmla="*/ 209 w 26"/>
                  <a:gd name="T7" fmla="*/ 234 h 49"/>
                  <a:gd name="T8" fmla="*/ 144 w 26"/>
                  <a:gd name="T9" fmla="*/ 60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49">
                    <a:moveTo>
                      <a:pt x="17" y="8"/>
                    </a:moveTo>
                    <a:cubicBezTo>
                      <a:pt x="19" y="17"/>
                      <a:pt x="0" y="43"/>
                      <a:pt x="8" y="49"/>
                    </a:cubicBezTo>
                    <a:cubicBezTo>
                      <a:pt x="10" y="45"/>
                      <a:pt x="11" y="40"/>
                      <a:pt x="13" y="36"/>
                    </a:cubicBezTo>
                    <a:cubicBezTo>
                      <a:pt x="15" y="31"/>
                      <a:pt x="20" y="28"/>
                      <a:pt x="22" y="24"/>
                    </a:cubicBezTo>
                    <a:cubicBezTo>
                      <a:pt x="26" y="18"/>
                      <a:pt x="26" y="0"/>
                      <a:pt x="15" y="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69" name="Freeform 233">
                <a:extLst>
                  <a:ext uri="{FF2B5EF4-FFF2-40B4-BE49-F238E27FC236}">
                    <a16:creationId xmlns:a16="http://schemas.microsoft.com/office/drawing/2014/main" id="{14DE4CF0-4B12-45BC-8335-10338882E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3009"/>
                <a:ext cx="184" cy="96"/>
              </a:xfrm>
              <a:custGeom>
                <a:avLst/>
                <a:gdLst>
                  <a:gd name="T0" fmla="*/ 156 w 86"/>
                  <a:gd name="T1" fmla="*/ 309 h 45"/>
                  <a:gd name="T2" fmla="*/ 205 w 86"/>
                  <a:gd name="T3" fmla="*/ 397 h 45"/>
                  <a:gd name="T4" fmla="*/ 567 w 86"/>
                  <a:gd name="T5" fmla="*/ 205 h 45"/>
                  <a:gd name="T6" fmla="*/ 764 w 86"/>
                  <a:gd name="T7" fmla="*/ 196 h 45"/>
                  <a:gd name="T8" fmla="*/ 843 w 86"/>
                  <a:gd name="T9" fmla="*/ 0 h 45"/>
                  <a:gd name="T10" fmla="*/ 704 w 86"/>
                  <a:gd name="T11" fmla="*/ 117 h 45"/>
                  <a:gd name="T12" fmla="*/ 550 w 86"/>
                  <a:gd name="T13" fmla="*/ 186 h 45"/>
                  <a:gd name="T14" fmla="*/ 205 w 86"/>
                  <a:gd name="T15" fmla="*/ 292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45">
                    <a:moveTo>
                      <a:pt x="16" y="32"/>
                    </a:moveTo>
                    <a:cubicBezTo>
                      <a:pt x="0" y="38"/>
                      <a:pt x="8" y="45"/>
                      <a:pt x="21" y="41"/>
                    </a:cubicBezTo>
                    <a:cubicBezTo>
                      <a:pt x="20" y="28"/>
                      <a:pt x="48" y="23"/>
                      <a:pt x="58" y="21"/>
                    </a:cubicBezTo>
                    <a:cubicBezTo>
                      <a:pt x="64" y="20"/>
                      <a:pt x="74" y="23"/>
                      <a:pt x="78" y="20"/>
                    </a:cubicBezTo>
                    <a:cubicBezTo>
                      <a:pt x="83" y="16"/>
                      <a:pt x="83" y="5"/>
                      <a:pt x="86" y="0"/>
                    </a:cubicBezTo>
                    <a:cubicBezTo>
                      <a:pt x="80" y="3"/>
                      <a:pt x="77" y="7"/>
                      <a:pt x="72" y="12"/>
                    </a:cubicBezTo>
                    <a:cubicBezTo>
                      <a:pt x="66" y="17"/>
                      <a:pt x="63" y="17"/>
                      <a:pt x="56" y="19"/>
                    </a:cubicBezTo>
                    <a:cubicBezTo>
                      <a:pt x="44" y="21"/>
                      <a:pt x="31" y="23"/>
                      <a:pt x="21" y="3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0" name="Freeform 234">
                <a:extLst>
                  <a:ext uri="{FF2B5EF4-FFF2-40B4-BE49-F238E27FC236}">
                    <a16:creationId xmlns:a16="http://schemas.microsoft.com/office/drawing/2014/main" id="{BE8F9C50-D110-49C5-B713-FB1447823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3195"/>
                <a:ext cx="218" cy="310"/>
              </a:xfrm>
              <a:custGeom>
                <a:avLst/>
                <a:gdLst>
                  <a:gd name="T0" fmla="*/ 945 w 102"/>
                  <a:gd name="T1" fmla="*/ 9 h 145"/>
                  <a:gd name="T2" fmla="*/ 643 w 102"/>
                  <a:gd name="T3" fmla="*/ 274 h 145"/>
                  <a:gd name="T4" fmla="*/ 438 w 102"/>
                  <a:gd name="T5" fmla="*/ 325 h 145"/>
                  <a:gd name="T6" fmla="*/ 284 w 102"/>
                  <a:gd name="T7" fmla="*/ 449 h 145"/>
                  <a:gd name="T8" fmla="*/ 120 w 102"/>
                  <a:gd name="T9" fmla="*/ 549 h 145"/>
                  <a:gd name="T10" fmla="*/ 19 w 102"/>
                  <a:gd name="T11" fmla="*/ 755 h 145"/>
                  <a:gd name="T12" fmla="*/ 68 w 102"/>
                  <a:gd name="T13" fmla="*/ 988 h 145"/>
                  <a:gd name="T14" fmla="*/ 60 w 102"/>
                  <a:gd name="T15" fmla="*/ 1281 h 145"/>
                  <a:gd name="T16" fmla="*/ 60 w 102"/>
                  <a:gd name="T17" fmla="*/ 1417 h 145"/>
                  <a:gd name="T18" fmla="*/ 109 w 102"/>
                  <a:gd name="T19" fmla="*/ 808 h 145"/>
                  <a:gd name="T20" fmla="*/ 507 w 102"/>
                  <a:gd name="T21" fmla="*/ 644 h 145"/>
                  <a:gd name="T22" fmla="*/ 686 w 102"/>
                  <a:gd name="T23" fmla="*/ 549 h 145"/>
                  <a:gd name="T24" fmla="*/ 663 w 102"/>
                  <a:gd name="T25" fmla="*/ 361 h 145"/>
                  <a:gd name="T26" fmla="*/ 780 w 102"/>
                  <a:gd name="T27" fmla="*/ 197 h 145"/>
                  <a:gd name="T28" fmla="*/ 968 w 102"/>
                  <a:gd name="T29" fmla="*/ 109 h 145"/>
                  <a:gd name="T30" fmla="*/ 996 w 102"/>
                  <a:gd name="T31" fmla="*/ 0 h 1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2" h="145">
                    <a:moveTo>
                      <a:pt x="97" y="1"/>
                    </a:moveTo>
                    <a:cubicBezTo>
                      <a:pt x="83" y="5"/>
                      <a:pt x="76" y="19"/>
                      <a:pt x="66" y="28"/>
                    </a:cubicBezTo>
                    <a:cubicBezTo>
                      <a:pt x="58" y="34"/>
                      <a:pt x="54" y="31"/>
                      <a:pt x="45" y="33"/>
                    </a:cubicBezTo>
                    <a:cubicBezTo>
                      <a:pt x="35" y="35"/>
                      <a:pt x="35" y="39"/>
                      <a:pt x="29" y="46"/>
                    </a:cubicBezTo>
                    <a:cubicBezTo>
                      <a:pt x="24" y="53"/>
                      <a:pt x="19" y="52"/>
                      <a:pt x="12" y="56"/>
                    </a:cubicBezTo>
                    <a:cubicBezTo>
                      <a:pt x="5" y="60"/>
                      <a:pt x="3" y="69"/>
                      <a:pt x="2" y="77"/>
                    </a:cubicBezTo>
                    <a:cubicBezTo>
                      <a:pt x="0" y="86"/>
                      <a:pt x="5" y="91"/>
                      <a:pt x="7" y="101"/>
                    </a:cubicBezTo>
                    <a:cubicBezTo>
                      <a:pt x="8" y="111"/>
                      <a:pt x="6" y="121"/>
                      <a:pt x="6" y="131"/>
                    </a:cubicBezTo>
                    <a:cubicBezTo>
                      <a:pt x="5" y="135"/>
                      <a:pt x="5" y="140"/>
                      <a:pt x="6" y="145"/>
                    </a:cubicBezTo>
                    <a:cubicBezTo>
                      <a:pt x="18" y="129"/>
                      <a:pt x="7" y="101"/>
                      <a:pt x="11" y="83"/>
                    </a:cubicBezTo>
                    <a:cubicBezTo>
                      <a:pt x="16" y="66"/>
                      <a:pt x="38" y="66"/>
                      <a:pt x="52" y="66"/>
                    </a:cubicBezTo>
                    <a:cubicBezTo>
                      <a:pt x="59" y="65"/>
                      <a:pt x="68" y="65"/>
                      <a:pt x="70" y="56"/>
                    </a:cubicBezTo>
                    <a:cubicBezTo>
                      <a:pt x="72" y="48"/>
                      <a:pt x="65" y="44"/>
                      <a:pt x="68" y="37"/>
                    </a:cubicBezTo>
                    <a:cubicBezTo>
                      <a:pt x="69" y="32"/>
                      <a:pt x="76" y="23"/>
                      <a:pt x="80" y="20"/>
                    </a:cubicBezTo>
                    <a:cubicBezTo>
                      <a:pt x="86" y="15"/>
                      <a:pt x="94" y="15"/>
                      <a:pt x="99" y="11"/>
                    </a:cubicBezTo>
                    <a:cubicBezTo>
                      <a:pt x="96" y="7"/>
                      <a:pt x="97" y="3"/>
                      <a:pt x="102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1" name="Freeform 235">
                <a:extLst>
                  <a:ext uri="{FF2B5EF4-FFF2-40B4-BE49-F238E27FC236}">
                    <a16:creationId xmlns:a16="http://schemas.microsoft.com/office/drawing/2014/main" id="{D1235A97-0425-4A3B-9291-22D9D558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3240"/>
                <a:ext cx="244" cy="100"/>
              </a:xfrm>
              <a:custGeom>
                <a:avLst/>
                <a:gdLst>
                  <a:gd name="T0" fmla="*/ 302 w 114"/>
                  <a:gd name="T1" fmla="*/ 349 h 47"/>
                  <a:gd name="T2" fmla="*/ 696 w 114"/>
                  <a:gd name="T3" fmla="*/ 68 h 47"/>
                  <a:gd name="T4" fmla="*/ 1117 w 114"/>
                  <a:gd name="T5" fmla="*/ 0 h 47"/>
                  <a:gd name="T6" fmla="*/ 567 w 114"/>
                  <a:gd name="T7" fmla="*/ 257 h 47"/>
                  <a:gd name="T8" fmla="*/ 274 w 114"/>
                  <a:gd name="T9" fmla="*/ 413 h 47"/>
                  <a:gd name="T10" fmla="*/ 120 w 114"/>
                  <a:gd name="T11" fmla="*/ 453 h 47"/>
                  <a:gd name="T12" fmla="*/ 0 w 114"/>
                  <a:gd name="T13" fmla="*/ 445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4" h="47">
                    <a:moveTo>
                      <a:pt x="31" y="36"/>
                    </a:moveTo>
                    <a:cubicBezTo>
                      <a:pt x="42" y="25"/>
                      <a:pt x="57" y="13"/>
                      <a:pt x="71" y="7"/>
                    </a:cubicBezTo>
                    <a:cubicBezTo>
                      <a:pt x="85" y="0"/>
                      <a:pt x="100" y="6"/>
                      <a:pt x="114" y="0"/>
                    </a:cubicBezTo>
                    <a:cubicBezTo>
                      <a:pt x="94" y="5"/>
                      <a:pt x="75" y="13"/>
                      <a:pt x="58" y="27"/>
                    </a:cubicBezTo>
                    <a:cubicBezTo>
                      <a:pt x="48" y="35"/>
                      <a:pt x="39" y="39"/>
                      <a:pt x="28" y="43"/>
                    </a:cubicBezTo>
                    <a:cubicBezTo>
                      <a:pt x="22" y="45"/>
                      <a:pt x="18" y="47"/>
                      <a:pt x="12" y="47"/>
                    </a:cubicBezTo>
                    <a:cubicBezTo>
                      <a:pt x="8" y="46"/>
                      <a:pt x="3" y="40"/>
                      <a:pt x="0" y="4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2" name="Freeform 236">
                <a:extLst>
                  <a:ext uri="{FF2B5EF4-FFF2-40B4-BE49-F238E27FC236}">
                    <a16:creationId xmlns:a16="http://schemas.microsoft.com/office/drawing/2014/main" id="{EEC6CB14-2B5F-45F3-9569-76A50F026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3" y="3278"/>
                <a:ext cx="68" cy="54"/>
              </a:xfrm>
              <a:custGeom>
                <a:avLst/>
                <a:gdLst>
                  <a:gd name="T0" fmla="*/ 181 w 32"/>
                  <a:gd name="T1" fmla="*/ 0 h 25"/>
                  <a:gd name="T2" fmla="*/ 0 w 32"/>
                  <a:gd name="T3" fmla="*/ 253 h 25"/>
                  <a:gd name="T4" fmla="*/ 181 w 32"/>
                  <a:gd name="T5" fmla="*/ 9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19" y="0"/>
                    </a:moveTo>
                    <a:cubicBezTo>
                      <a:pt x="20" y="10"/>
                      <a:pt x="11" y="25"/>
                      <a:pt x="0" y="25"/>
                    </a:cubicBezTo>
                    <a:cubicBezTo>
                      <a:pt x="10" y="23"/>
                      <a:pt x="32" y="14"/>
                      <a:pt x="19" y="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3" name="Freeform 237">
                <a:extLst>
                  <a:ext uri="{FF2B5EF4-FFF2-40B4-BE49-F238E27FC236}">
                    <a16:creationId xmlns:a16="http://schemas.microsoft.com/office/drawing/2014/main" id="{78FF942B-ACC8-4CCB-A6A7-5520A93FD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334"/>
                <a:ext cx="79" cy="75"/>
              </a:xfrm>
              <a:custGeom>
                <a:avLst/>
                <a:gdLst>
                  <a:gd name="T0" fmla="*/ 0 w 37"/>
                  <a:gd name="T1" fmla="*/ 345 h 35"/>
                  <a:gd name="T2" fmla="*/ 164 w 37"/>
                  <a:gd name="T3" fmla="*/ 9 h 35"/>
                  <a:gd name="T4" fmla="*/ 293 w 37"/>
                  <a:gd name="T5" fmla="*/ 180 h 35"/>
                  <a:gd name="T6" fmla="*/ 60 w 37"/>
                  <a:gd name="T7" fmla="*/ 317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5">
                    <a:moveTo>
                      <a:pt x="0" y="35"/>
                    </a:moveTo>
                    <a:cubicBezTo>
                      <a:pt x="9" y="29"/>
                      <a:pt x="37" y="12"/>
                      <a:pt x="17" y="1"/>
                    </a:cubicBezTo>
                    <a:cubicBezTo>
                      <a:pt x="26" y="0"/>
                      <a:pt x="33" y="9"/>
                      <a:pt x="30" y="18"/>
                    </a:cubicBezTo>
                    <a:cubicBezTo>
                      <a:pt x="27" y="26"/>
                      <a:pt x="13" y="29"/>
                      <a:pt x="6" y="3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4" name="Freeform 238">
                <a:extLst>
                  <a:ext uri="{FF2B5EF4-FFF2-40B4-BE49-F238E27FC236}">
                    <a16:creationId xmlns:a16="http://schemas.microsoft.com/office/drawing/2014/main" id="{F2411FB2-806A-4178-AE4D-8B363B1EC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3278"/>
                <a:ext cx="128" cy="120"/>
              </a:xfrm>
              <a:custGeom>
                <a:avLst/>
                <a:gdLst>
                  <a:gd name="T0" fmla="*/ 0 w 60"/>
                  <a:gd name="T1" fmla="*/ 551 h 56"/>
                  <a:gd name="T2" fmla="*/ 96 w 60"/>
                  <a:gd name="T3" fmla="*/ 394 h 56"/>
                  <a:gd name="T4" fmla="*/ 301 w 60"/>
                  <a:gd name="T5" fmla="*/ 317 h 56"/>
                  <a:gd name="T6" fmla="*/ 265 w 60"/>
                  <a:gd name="T7" fmla="*/ 69 h 56"/>
                  <a:gd name="T8" fmla="*/ 465 w 60"/>
                  <a:gd name="T9" fmla="*/ 285 h 56"/>
                  <a:gd name="T10" fmla="*/ 77 w 60"/>
                  <a:gd name="T11" fmla="*/ 523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56">
                    <a:moveTo>
                      <a:pt x="0" y="56"/>
                    </a:moveTo>
                    <a:cubicBezTo>
                      <a:pt x="4" y="51"/>
                      <a:pt x="5" y="44"/>
                      <a:pt x="10" y="40"/>
                    </a:cubicBezTo>
                    <a:cubicBezTo>
                      <a:pt x="16" y="34"/>
                      <a:pt x="24" y="35"/>
                      <a:pt x="31" y="32"/>
                    </a:cubicBezTo>
                    <a:cubicBezTo>
                      <a:pt x="46" y="25"/>
                      <a:pt x="41" y="10"/>
                      <a:pt x="27" y="7"/>
                    </a:cubicBezTo>
                    <a:cubicBezTo>
                      <a:pt x="42" y="0"/>
                      <a:pt x="60" y="13"/>
                      <a:pt x="48" y="29"/>
                    </a:cubicBezTo>
                    <a:cubicBezTo>
                      <a:pt x="40" y="40"/>
                      <a:pt x="12" y="38"/>
                      <a:pt x="8" y="5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5" name="Freeform 239">
                <a:extLst>
                  <a:ext uri="{FF2B5EF4-FFF2-40B4-BE49-F238E27FC236}">
                    <a16:creationId xmlns:a16="http://schemas.microsoft.com/office/drawing/2014/main" id="{2A423D0B-CC90-448B-B0E3-41492134E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3193"/>
                <a:ext cx="30" cy="62"/>
              </a:xfrm>
              <a:custGeom>
                <a:avLst/>
                <a:gdLst>
                  <a:gd name="T0" fmla="*/ 0 w 14"/>
                  <a:gd name="T1" fmla="*/ 9 h 29"/>
                  <a:gd name="T2" fmla="*/ 9 w 14"/>
                  <a:gd name="T3" fmla="*/ 284 h 29"/>
                  <a:gd name="T4" fmla="*/ 129 w 14"/>
                  <a:gd name="T5" fmla="*/ 165 h 29"/>
                  <a:gd name="T6" fmla="*/ 19 w 14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9">
                    <a:moveTo>
                      <a:pt x="0" y="1"/>
                    </a:moveTo>
                    <a:cubicBezTo>
                      <a:pt x="10" y="7"/>
                      <a:pt x="6" y="21"/>
                      <a:pt x="1" y="29"/>
                    </a:cubicBezTo>
                    <a:cubicBezTo>
                      <a:pt x="6" y="27"/>
                      <a:pt x="11" y="23"/>
                      <a:pt x="13" y="17"/>
                    </a:cubicBezTo>
                    <a:cubicBezTo>
                      <a:pt x="14" y="6"/>
                      <a:pt x="5" y="6"/>
                      <a:pt x="2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6" name="Freeform 240">
                <a:extLst>
                  <a:ext uri="{FF2B5EF4-FFF2-40B4-BE49-F238E27FC236}">
                    <a16:creationId xmlns:a16="http://schemas.microsoft.com/office/drawing/2014/main" id="{DF4BF5AB-A077-4283-BCBA-1F71B2440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3152"/>
                <a:ext cx="152" cy="103"/>
              </a:xfrm>
              <a:custGeom>
                <a:avLst/>
                <a:gdLst>
                  <a:gd name="T0" fmla="*/ 0 w 71"/>
                  <a:gd name="T1" fmla="*/ 266 h 48"/>
                  <a:gd name="T2" fmla="*/ 394 w 71"/>
                  <a:gd name="T3" fmla="*/ 345 h 48"/>
                  <a:gd name="T4" fmla="*/ 647 w 71"/>
                  <a:gd name="T5" fmla="*/ 0 h 48"/>
                  <a:gd name="T6" fmla="*/ 499 w 71"/>
                  <a:gd name="T7" fmla="*/ 466 h 48"/>
                  <a:gd name="T8" fmla="*/ 28 w 71"/>
                  <a:gd name="T9" fmla="*/ 266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48">
                    <a:moveTo>
                      <a:pt x="0" y="27"/>
                    </a:moveTo>
                    <a:cubicBezTo>
                      <a:pt x="11" y="11"/>
                      <a:pt x="28" y="33"/>
                      <a:pt x="40" y="35"/>
                    </a:cubicBezTo>
                    <a:cubicBezTo>
                      <a:pt x="56" y="38"/>
                      <a:pt x="71" y="14"/>
                      <a:pt x="66" y="0"/>
                    </a:cubicBezTo>
                    <a:cubicBezTo>
                      <a:pt x="71" y="14"/>
                      <a:pt x="70" y="45"/>
                      <a:pt x="51" y="47"/>
                    </a:cubicBezTo>
                    <a:cubicBezTo>
                      <a:pt x="34" y="48"/>
                      <a:pt x="21" y="20"/>
                      <a:pt x="3" y="2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7" name="Freeform 241">
                <a:extLst>
                  <a:ext uri="{FF2B5EF4-FFF2-40B4-BE49-F238E27FC236}">
                    <a16:creationId xmlns:a16="http://schemas.microsoft.com/office/drawing/2014/main" id="{64A1795E-0C8D-428C-B0E1-1119CF81F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3056"/>
                <a:ext cx="162" cy="147"/>
              </a:xfrm>
              <a:custGeom>
                <a:avLst/>
                <a:gdLst>
                  <a:gd name="T0" fmla="*/ 659 w 76"/>
                  <a:gd name="T1" fmla="*/ 0 h 69"/>
                  <a:gd name="T2" fmla="*/ 386 w 76"/>
                  <a:gd name="T3" fmla="*/ 369 h 69"/>
                  <a:gd name="T4" fmla="*/ 222 w 76"/>
                  <a:gd name="T5" fmla="*/ 562 h 69"/>
                  <a:gd name="T6" fmla="*/ 0 w 76"/>
                  <a:gd name="T7" fmla="*/ 494 h 69"/>
                  <a:gd name="T8" fmla="*/ 213 w 76"/>
                  <a:gd name="T9" fmla="*/ 658 h 69"/>
                  <a:gd name="T10" fmla="*/ 394 w 76"/>
                  <a:gd name="T11" fmla="*/ 494 h 69"/>
                  <a:gd name="T12" fmla="*/ 582 w 76"/>
                  <a:gd name="T13" fmla="*/ 309 h 69"/>
                  <a:gd name="T14" fmla="*/ 659 w 76"/>
                  <a:gd name="T15" fmla="*/ 68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6" h="69">
                    <a:moveTo>
                      <a:pt x="68" y="0"/>
                    </a:moveTo>
                    <a:cubicBezTo>
                      <a:pt x="76" y="18"/>
                      <a:pt x="49" y="25"/>
                      <a:pt x="40" y="38"/>
                    </a:cubicBezTo>
                    <a:cubicBezTo>
                      <a:pt x="34" y="45"/>
                      <a:pt x="33" y="54"/>
                      <a:pt x="23" y="58"/>
                    </a:cubicBezTo>
                    <a:cubicBezTo>
                      <a:pt x="12" y="62"/>
                      <a:pt x="9" y="53"/>
                      <a:pt x="0" y="51"/>
                    </a:cubicBezTo>
                    <a:cubicBezTo>
                      <a:pt x="6" y="56"/>
                      <a:pt x="13" y="67"/>
                      <a:pt x="22" y="68"/>
                    </a:cubicBezTo>
                    <a:cubicBezTo>
                      <a:pt x="33" y="69"/>
                      <a:pt x="38" y="59"/>
                      <a:pt x="41" y="51"/>
                    </a:cubicBezTo>
                    <a:cubicBezTo>
                      <a:pt x="46" y="41"/>
                      <a:pt x="51" y="39"/>
                      <a:pt x="60" y="32"/>
                    </a:cubicBezTo>
                    <a:cubicBezTo>
                      <a:pt x="66" y="27"/>
                      <a:pt x="76" y="13"/>
                      <a:pt x="68" y="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8" name="Freeform 242">
                <a:extLst>
                  <a:ext uri="{FF2B5EF4-FFF2-40B4-BE49-F238E27FC236}">
                    <a16:creationId xmlns:a16="http://schemas.microsoft.com/office/drawing/2014/main" id="{02634353-48E0-416F-9D0C-477CD8914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3082"/>
                <a:ext cx="71" cy="49"/>
              </a:xfrm>
              <a:custGeom>
                <a:avLst/>
                <a:gdLst>
                  <a:gd name="T0" fmla="*/ 258 w 33"/>
                  <a:gd name="T1" fmla="*/ 0 h 23"/>
                  <a:gd name="T2" fmla="*/ 0 w 33"/>
                  <a:gd name="T3" fmla="*/ 104 h 23"/>
                  <a:gd name="T4" fmla="*/ 200 w 33"/>
                  <a:gd name="T5" fmla="*/ 205 h 23"/>
                  <a:gd name="T6" fmla="*/ 258 w 33"/>
                  <a:gd name="T7" fmla="*/ 2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3">
                    <a:moveTo>
                      <a:pt x="26" y="0"/>
                    </a:moveTo>
                    <a:cubicBezTo>
                      <a:pt x="33" y="10"/>
                      <a:pt x="9" y="21"/>
                      <a:pt x="0" y="11"/>
                    </a:cubicBezTo>
                    <a:cubicBezTo>
                      <a:pt x="6" y="14"/>
                      <a:pt x="11" y="23"/>
                      <a:pt x="20" y="21"/>
                    </a:cubicBezTo>
                    <a:cubicBezTo>
                      <a:pt x="27" y="19"/>
                      <a:pt x="30" y="9"/>
                      <a:pt x="26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79" name="Freeform 243">
                <a:extLst>
                  <a:ext uri="{FF2B5EF4-FFF2-40B4-BE49-F238E27FC236}">
                    <a16:creationId xmlns:a16="http://schemas.microsoft.com/office/drawing/2014/main" id="{2E8782E0-BE52-4C53-BF8C-E8C07AA15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3165"/>
                <a:ext cx="47" cy="43"/>
              </a:xfrm>
              <a:custGeom>
                <a:avLst/>
                <a:gdLst>
                  <a:gd name="T0" fmla="*/ 173 w 22"/>
                  <a:gd name="T1" fmla="*/ 0 h 20"/>
                  <a:gd name="T2" fmla="*/ 0 w 22"/>
                  <a:gd name="T3" fmla="*/ 148 h 20"/>
                  <a:gd name="T4" fmla="*/ 156 w 22"/>
                  <a:gd name="T5" fmla="*/ 172 h 20"/>
                  <a:gd name="T6" fmla="*/ 188 w 22"/>
                  <a:gd name="T7" fmla="*/ 1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18" y="0"/>
                    </a:moveTo>
                    <a:cubicBezTo>
                      <a:pt x="21" y="9"/>
                      <a:pt x="8" y="15"/>
                      <a:pt x="0" y="15"/>
                    </a:cubicBezTo>
                    <a:cubicBezTo>
                      <a:pt x="4" y="17"/>
                      <a:pt x="12" y="20"/>
                      <a:pt x="16" y="17"/>
                    </a:cubicBezTo>
                    <a:cubicBezTo>
                      <a:pt x="21" y="14"/>
                      <a:pt x="22" y="5"/>
                      <a:pt x="19" y="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0" name="Freeform 244">
                <a:extLst>
                  <a:ext uri="{FF2B5EF4-FFF2-40B4-BE49-F238E27FC236}">
                    <a16:creationId xmlns:a16="http://schemas.microsoft.com/office/drawing/2014/main" id="{99898C3C-EAD9-4D1C-8015-FF7052E08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983"/>
                <a:ext cx="258" cy="94"/>
              </a:xfrm>
              <a:custGeom>
                <a:avLst/>
                <a:gdLst>
                  <a:gd name="T0" fmla="*/ 281 w 121"/>
                  <a:gd name="T1" fmla="*/ 293 h 44"/>
                  <a:gd name="T2" fmla="*/ 437 w 121"/>
                  <a:gd name="T3" fmla="*/ 120 h 44"/>
                  <a:gd name="T4" fmla="*/ 667 w 121"/>
                  <a:gd name="T5" fmla="*/ 128 h 44"/>
                  <a:gd name="T6" fmla="*/ 1173 w 121"/>
                  <a:gd name="T7" fmla="*/ 128 h 44"/>
                  <a:gd name="T8" fmla="*/ 554 w 121"/>
                  <a:gd name="T9" fmla="*/ 402 h 44"/>
                  <a:gd name="T10" fmla="*/ 281 w 121"/>
                  <a:gd name="T11" fmla="*/ 353 h 44"/>
                  <a:gd name="T12" fmla="*/ 0 w 121"/>
                  <a:gd name="T13" fmla="*/ 421 h 44"/>
                  <a:gd name="T14" fmla="*/ 145 w 121"/>
                  <a:gd name="T15" fmla="*/ 361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1" h="44">
                    <a:moveTo>
                      <a:pt x="29" y="30"/>
                    </a:moveTo>
                    <a:cubicBezTo>
                      <a:pt x="35" y="25"/>
                      <a:pt x="38" y="16"/>
                      <a:pt x="45" y="12"/>
                    </a:cubicBezTo>
                    <a:cubicBezTo>
                      <a:pt x="53" y="7"/>
                      <a:pt x="62" y="11"/>
                      <a:pt x="69" y="13"/>
                    </a:cubicBezTo>
                    <a:cubicBezTo>
                      <a:pt x="80" y="15"/>
                      <a:pt x="117" y="0"/>
                      <a:pt x="121" y="13"/>
                    </a:cubicBezTo>
                    <a:cubicBezTo>
                      <a:pt x="107" y="15"/>
                      <a:pt x="47" y="13"/>
                      <a:pt x="57" y="41"/>
                    </a:cubicBezTo>
                    <a:cubicBezTo>
                      <a:pt x="51" y="43"/>
                      <a:pt x="38" y="34"/>
                      <a:pt x="29" y="36"/>
                    </a:cubicBezTo>
                    <a:cubicBezTo>
                      <a:pt x="19" y="38"/>
                      <a:pt x="9" y="44"/>
                      <a:pt x="0" y="43"/>
                    </a:cubicBezTo>
                    <a:cubicBezTo>
                      <a:pt x="3" y="39"/>
                      <a:pt x="10" y="39"/>
                      <a:pt x="15" y="3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1" name="Freeform 245">
                <a:extLst>
                  <a:ext uri="{FF2B5EF4-FFF2-40B4-BE49-F238E27FC236}">
                    <a16:creationId xmlns:a16="http://schemas.microsoft.com/office/drawing/2014/main" id="{8901DEE9-CCE2-453F-8EDD-3747AF9AB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3037"/>
                <a:ext cx="132" cy="92"/>
              </a:xfrm>
              <a:custGeom>
                <a:avLst/>
                <a:gdLst>
                  <a:gd name="T0" fmla="*/ 290 w 62"/>
                  <a:gd name="T1" fmla="*/ 0 h 43"/>
                  <a:gd name="T2" fmla="*/ 0 w 62"/>
                  <a:gd name="T3" fmla="*/ 421 h 43"/>
                  <a:gd name="T4" fmla="*/ 290 w 62"/>
                  <a:gd name="T5" fmla="*/ 265 h 43"/>
                  <a:gd name="T6" fmla="*/ 453 w 62"/>
                  <a:gd name="T7" fmla="*/ 178 h 43"/>
                  <a:gd name="T8" fmla="*/ 598 w 62"/>
                  <a:gd name="T9" fmla="*/ 128 h 43"/>
                  <a:gd name="T10" fmla="*/ 300 w 62"/>
                  <a:gd name="T11" fmla="*/ 41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43">
                    <a:moveTo>
                      <a:pt x="30" y="0"/>
                    </a:moveTo>
                    <a:cubicBezTo>
                      <a:pt x="30" y="16"/>
                      <a:pt x="20" y="41"/>
                      <a:pt x="0" y="43"/>
                    </a:cubicBezTo>
                    <a:cubicBezTo>
                      <a:pt x="14" y="43"/>
                      <a:pt x="21" y="36"/>
                      <a:pt x="30" y="27"/>
                    </a:cubicBezTo>
                    <a:cubicBezTo>
                      <a:pt x="35" y="22"/>
                      <a:pt x="40" y="20"/>
                      <a:pt x="47" y="18"/>
                    </a:cubicBezTo>
                    <a:cubicBezTo>
                      <a:pt x="52" y="16"/>
                      <a:pt x="60" y="17"/>
                      <a:pt x="62" y="13"/>
                    </a:cubicBezTo>
                    <a:cubicBezTo>
                      <a:pt x="53" y="10"/>
                      <a:pt x="40" y="5"/>
                      <a:pt x="31" y="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2" name="Freeform 246">
                <a:extLst>
                  <a:ext uri="{FF2B5EF4-FFF2-40B4-BE49-F238E27FC236}">
                    <a16:creationId xmlns:a16="http://schemas.microsoft.com/office/drawing/2014/main" id="{F4EA45E5-3E4D-43EB-ADF3-28C5367FA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4" y="3244"/>
                <a:ext cx="64" cy="53"/>
              </a:xfrm>
              <a:custGeom>
                <a:avLst/>
                <a:gdLst>
                  <a:gd name="T0" fmla="*/ 224 w 30"/>
                  <a:gd name="T1" fmla="*/ 0 h 25"/>
                  <a:gd name="T2" fmla="*/ 173 w 30"/>
                  <a:gd name="T3" fmla="*/ 144 h 25"/>
                  <a:gd name="T4" fmla="*/ 0 w 30"/>
                  <a:gd name="T5" fmla="*/ 229 h 25"/>
                  <a:gd name="T6" fmla="*/ 205 w 30"/>
                  <a:gd name="T7" fmla="*/ 36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5">
                    <a:moveTo>
                      <a:pt x="23" y="0"/>
                    </a:moveTo>
                    <a:cubicBezTo>
                      <a:pt x="20" y="5"/>
                      <a:pt x="22" y="10"/>
                      <a:pt x="18" y="15"/>
                    </a:cubicBezTo>
                    <a:cubicBezTo>
                      <a:pt x="13" y="19"/>
                      <a:pt x="6" y="23"/>
                      <a:pt x="0" y="24"/>
                    </a:cubicBezTo>
                    <a:cubicBezTo>
                      <a:pt x="13" y="25"/>
                      <a:pt x="30" y="19"/>
                      <a:pt x="21" y="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3" name="Freeform 247">
                <a:extLst>
                  <a:ext uri="{FF2B5EF4-FFF2-40B4-BE49-F238E27FC236}">
                    <a16:creationId xmlns:a16="http://schemas.microsoft.com/office/drawing/2014/main" id="{1F76AC97-DD68-4057-BFB9-0DC80F43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3366"/>
                <a:ext cx="52" cy="40"/>
              </a:xfrm>
              <a:custGeom>
                <a:avLst/>
                <a:gdLst>
                  <a:gd name="T0" fmla="*/ 141 w 24"/>
                  <a:gd name="T1" fmla="*/ 0 h 19"/>
                  <a:gd name="T2" fmla="*/ 0 w 24"/>
                  <a:gd name="T3" fmla="*/ 177 h 19"/>
                  <a:gd name="T4" fmla="*/ 193 w 24"/>
                  <a:gd name="T5" fmla="*/ 2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14" y="0"/>
                    </a:moveTo>
                    <a:cubicBezTo>
                      <a:pt x="21" y="8"/>
                      <a:pt x="6" y="16"/>
                      <a:pt x="0" y="19"/>
                    </a:cubicBezTo>
                    <a:cubicBezTo>
                      <a:pt x="9" y="19"/>
                      <a:pt x="24" y="15"/>
                      <a:pt x="19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4" name="Freeform 248">
                <a:extLst>
                  <a:ext uri="{FF2B5EF4-FFF2-40B4-BE49-F238E27FC236}">
                    <a16:creationId xmlns:a16="http://schemas.microsoft.com/office/drawing/2014/main" id="{B7FF0945-9A67-4BF2-9F58-5FE7660A1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3039"/>
                <a:ext cx="115" cy="145"/>
              </a:xfrm>
              <a:custGeom>
                <a:avLst/>
                <a:gdLst>
                  <a:gd name="T0" fmla="*/ 522 w 54"/>
                  <a:gd name="T1" fmla="*/ 0 h 68"/>
                  <a:gd name="T2" fmla="*/ 309 w 54"/>
                  <a:gd name="T3" fmla="*/ 350 h 68"/>
                  <a:gd name="T4" fmla="*/ 60 w 54"/>
                  <a:gd name="T5" fmla="*/ 574 h 68"/>
                  <a:gd name="T6" fmla="*/ 0 w 54"/>
                  <a:gd name="T7" fmla="*/ 642 h 68"/>
                  <a:gd name="T8" fmla="*/ 358 w 54"/>
                  <a:gd name="T9" fmla="*/ 486 h 68"/>
                  <a:gd name="T10" fmla="*/ 405 w 54"/>
                  <a:gd name="T11" fmla="*/ 264 h 68"/>
                  <a:gd name="T12" fmla="*/ 494 w 54"/>
                  <a:gd name="T13" fmla="*/ 49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68">
                    <a:moveTo>
                      <a:pt x="54" y="0"/>
                    </a:moveTo>
                    <a:cubicBezTo>
                      <a:pt x="42" y="11"/>
                      <a:pt x="39" y="23"/>
                      <a:pt x="32" y="36"/>
                    </a:cubicBezTo>
                    <a:cubicBezTo>
                      <a:pt x="28" y="42"/>
                      <a:pt x="16" y="67"/>
                      <a:pt x="6" y="59"/>
                    </a:cubicBezTo>
                    <a:cubicBezTo>
                      <a:pt x="4" y="60"/>
                      <a:pt x="1" y="63"/>
                      <a:pt x="0" y="66"/>
                    </a:cubicBezTo>
                    <a:cubicBezTo>
                      <a:pt x="14" y="65"/>
                      <a:pt x="32" y="68"/>
                      <a:pt x="37" y="50"/>
                    </a:cubicBezTo>
                    <a:cubicBezTo>
                      <a:pt x="40" y="42"/>
                      <a:pt x="38" y="34"/>
                      <a:pt x="42" y="27"/>
                    </a:cubicBezTo>
                    <a:cubicBezTo>
                      <a:pt x="45" y="19"/>
                      <a:pt x="48" y="13"/>
                      <a:pt x="51" y="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5" name="Freeform 249">
                <a:extLst>
                  <a:ext uri="{FF2B5EF4-FFF2-40B4-BE49-F238E27FC236}">
                    <a16:creationId xmlns:a16="http://schemas.microsoft.com/office/drawing/2014/main" id="{F5FEB3E2-CF3A-4AE5-88B6-5EA755D21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6" y="2710"/>
                <a:ext cx="94" cy="128"/>
              </a:xfrm>
              <a:custGeom>
                <a:avLst/>
                <a:gdLst>
                  <a:gd name="T0" fmla="*/ 137 w 44"/>
                  <a:gd name="T1" fmla="*/ 68 h 60"/>
                  <a:gd name="T2" fmla="*/ 205 w 44"/>
                  <a:gd name="T3" fmla="*/ 205 h 60"/>
                  <a:gd name="T4" fmla="*/ 273 w 44"/>
                  <a:gd name="T5" fmla="*/ 250 h 60"/>
                  <a:gd name="T6" fmla="*/ 370 w 44"/>
                  <a:gd name="T7" fmla="*/ 265 h 60"/>
                  <a:gd name="T8" fmla="*/ 353 w 44"/>
                  <a:gd name="T9" fmla="*/ 378 h 60"/>
                  <a:gd name="T10" fmla="*/ 361 w 44"/>
                  <a:gd name="T11" fmla="*/ 574 h 60"/>
                  <a:gd name="T12" fmla="*/ 310 w 44"/>
                  <a:gd name="T13" fmla="*/ 418 h 60"/>
                  <a:gd name="T14" fmla="*/ 214 w 44"/>
                  <a:gd name="T15" fmla="*/ 273 h 60"/>
                  <a:gd name="T16" fmla="*/ 51 w 44"/>
                  <a:gd name="T17" fmla="*/ 205 h 60"/>
                  <a:gd name="T18" fmla="*/ 41 w 44"/>
                  <a:gd name="T19" fmla="*/ 19 h 60"/>
                  <a:gd name="T20" fmla="*/ 137 w 44"/>
                  <a:gd name="T21" fmla="*/ 9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60">
                    <a:moveTo>
                      <a:pt x="14" y="7"/>
                    </a:moveTo>
                    <a:cubicBezTo>
                      <a:pt x="13" y="12"/>
                      <a:pt x="17" y="17"/>
                      <a:pt x="21" y="21"/>
                    </a:cubicBezTo>
                    <a:cubicBezTo>
                      <a:pt x="23" y="22"/>
                      <a:pt x="26" y="25"/>
                      <a:pt x="28" y="26"/>
                    </a:cubicBezTo>
                    <a:cubicBezTo>
                      <a:pt x="29" y="27"/>
                      <a:pt x="37" y="27"/>
                      <a:pt x="38" y="27"/>
                    </a:cubicBezTo>
                    <a:cubicBezTo>
                      <a:pt x="44" y="32"/>
                      <a:pt x="37" y="33"/>
                      <a:pt x="36" y="39"/>
                    </a:cubicBezTo>
                    <a:cubicBezTo>
                      <a:pt x="34" y="46"/>
                      <a:pt x="38" y="51"/>
                      <a:pt x="37" y="59"/>
                    </a:cubicBezTo>
                    <a:cubicBezTo>
                      <a:pt x="29" y="60"/>
                      <a:pt x="32" y="48"/>
                      <a:pt x="32" y="43"/>
                    </a:cubicBezTo>
                    <a:cubicBezTo>
                      <a:pt x="30" y="35"/>
                      <a:pt x="29" y="32"/>
                      <a:pt x="22" y="28"/>
                    </a:cubicBezTo>
                    <a:cubicBezTo>
                      <a:pt x="17" y="25"/>
                      <a:pt x="8" y="24"/>
                      <a:pt x="5" y="21"/>
                    </a:cubicBezTo>
                    <a:cubicBezTo>
                      <a:pt x="0" y="16"/>
                      <a:pt x="4" y="8"/>
                      <a:pt x="4" y="2"/>
                    </a:cubicBezTo>
                    <a:cubicBezTo>
                      <a:pt x="7" y="1"/>
                      <a:pt x="10" y="0"/>
                      <a:pt x="14" y="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6" name="Freeform 250">
                <a:extLst>
                  <a:ext uri="{FF2B5EF4-FFF2-40B4-BE49-F238E27FC236}">
                    <a16:creationId xmlns:a16="http://schemas.microsoft.com/office/drawing/2014/main" id="{6722CAE1-76E7-42DF-876C-55C09D999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963"/>
                <a:ext cx="154" cy="219"/>
              </a:xfrm>
              <a:custGeom>
                <a:avLst/>
                <a:gdLst>
                  <a:gd name="T0" fmla="*/ 498 w 72"/>
                  <a:gd name="T1" fmla="*/ 0 h 102"/>
                  <a:gd name="T2" fmla="*/ 421 w 72"/>
                  <a:gd name="T3" fmla="*/ 120 h 102"/>
                  <a:gd name="T4" fmla="*/ 567 w 72"/>
                  <a:gd name="T5" fmla="*/ 646 h 102"/>
                  <a:gd name="T6" fmla="*/ 60 w 72"/>
                  <a:gd name="T7" fmla="*/ 715 h 102"/>
                  <a:gd name="T8" fmla="*/ 293 w 72"/>
                  <a:gd name="T9" fmla="*/ 913 h 102"/>
                  <a:gd name="T10" fmla="*/ 438 w 72"/>
                  <a:gd name="T11" fmla="*/ 900 h 102"/>
                  <a:gd name="T12" fmla="*/ 567 w 72"/>
                  <a:gd name="T13" fmla="*/ 968 h 102"/>
                  <a:gd name="T14" fmla="*/ 518 w 72"/>
                  <a:gd name="T15" fmla="*/ 872 h 102"/>
                  <a:gd name="T16" fmla="*/ 586 w 72"/>
                  <a:gd name="T17" fmla="*/ 784 h 102"/>
                  <a:gd name="T18" fmla="*/ 695 w 72"/>
                  <a:gd name="T19" fmla="*/ 554 h 102"/>
                  <a:gd name="T20" fmla="*/ 550 w 72"/>
                  <a:gd name="T21" fmla="*/ 69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102">
                    <a:moveTo>
                      <a:pt x="51" y="0"/>
                    </a:moveTo>
                    <a:cubicBezTo>
                      <a:pt x="50" y="4"/>
                      <a:pt x="47" y="9"/>
                      <a:pt x="43" y="12"/>
                    </a:cubicBezTo>
                    <a:cubicBezTo>
                      <a:pt x="58" y="19"/>
                      <a:pt x="65" y="51"/>
                      <a:pt x="58" y="65"/>
                    </a:cubicBezTo>
                    <a:cubicBezTo>
                      <a:pt x="49" y="83"/>
                      <a:pt x="21" y="82"/>
                      <a:pt x="6" y="72"/>
                    </a:cubicBezTo>
                    <a:cubicBezTo>
                      <a:pt x="0" y="83"/>
                      <a:pt x="24" y="92"/>
                      <a:pt x="30" y="92"/>
                    </a:cubicBezTo>
                    <a:cubicBezTo>
                      <a:pt x="38" y="91"/>
                      <a:pt x="37" y="84"/>
                      <a:pt x="45" y="91"/>
                    </a:cubicBezTo>
                    <a:cubicBezTo>
                      <a:pt x="50" y="95"/>
                      <a:pt x="48" y="102"/>
                      <a:pt x="58" y="98"/>
                    </a:cubicBezTo>
                    <a:cubicBezTo>
                      <a:pt x="59" y="92"/>
                      <a:pt x="53" y="92"/>
                      <a:pt x="53" y="88"/>
                    </a:cubicBezTo>
                    <a:cubicBezTo>
                      <a:pt x="53" y="82"/>
                      <a:pt x="57" y="82"/>
                      <a:pt x="60" y="79"/>
                    </a:cubicBezTo>
                    <a:cubicBezTo>
                      <a:pt x="65" y="73"/>
                      <a:pt x="70" y="64"/>
                      <a:pt x="71" y="56"/>
                    </a:cubicBezTo>
                    <a:cubicBezTo>
                      <a:pt x="72" y="37"/>
                      <a:pt x="53" y="25"/>
                      <a:pt x="56" y="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7" name="Freeform 251">
                <a:extLst>
                  <a:ext uri="{FF2B5EF4-FFF2-40B4-BE49-F238E27FC236}">
                    <a16:creationId xmlns:a16="http://schemas.microsoft.com/office/drawing/2014/main" id="{F483EA76-23C9-425E-90D0-1A9782BA0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1615"/>
                <a:ext cx="62" cy="58"/>
              </a:xfrm>
              <a:custGeom>
                <a:avLst/>
                <a:gdLst>
                  <a:gd name="T0" fmla="*/ 214 w 29"/>
                  <a:gd name="T1" fmla="*/ 52 h 27"/>
                  <a:gd name="T2" fmla="*/ 0 w 29"/>
                  <a:gd name="T3" fmla="*/ 28 h 27"/>
                  <a:gd name="T4" fmla="*/ 197 w 29"/>
                  <a:gd name="T5" fmla="*/ 269 h 27"/>
                  <a:gd name="T6" fmla="*/ 284 w 29"/>
                  <a:gd name="T7" fmla="*/ 6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7">
                    <a:moveTo>
                      <a:pt x="22" y="5"/>
                    </a:moveTo>
                    <a:cubicBezTo>
                      <a:pt x="15" y="3"/>
                      <a:pt x="7" y="0"/>
                      <a:pt x="0" y="3"/>
                    </a:cubicBezTo>
                    <a:cubicBezTo>
                      <a:pt x="6" y="12"/>
                      <a:pt x="22" y="12"/>
                      <a:pt x="20" y="27"/>
                    </a:cubicBezTo>
                    <a:cubicBezTo>
                      <a:pt x="19" y="20"/>
                      <a:pt x="17" y="6"/>
                      <a:pt x="29" y="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8" name="Freeform 252">
                <a:extLst>
                  <a:ext uri="{FF2B5EF4-FFF2-40B4-BE49-F238E27FC236}">
                    <a16:creationId xmlns:a16="http://schemas.microsoft.com/office/drawing/2014/main" id="{481A014A-49BC-4123-A62D-F13E05953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1814"/>
                <a:ext cx="81" cy="107"/>
              </a:xfrm>
              <a:custGeom>
                <a:avLst/>
                <a:gdLst>
                  <a:gd name="T0" fmla="*/ 104 w 38"/>
                  <a:gd name="T1" fmla="*/ 0 h 50"/>
                  <a:gd name="T2" fmla="*/ 49 w 38"/>
                  <a:gd name="T3" fmla="*/ 225 h 50"/>
                  <a:gd name="T4" fmla="*/ 153 w 38"/>
                  <a:gd name="T5" fmla="*/ 490 h 50"/>
                  <a:gd name="T6" fmla="*/ 136 w 38"/>
                  <a:gd name="T7" fmla="*/ 312 h 50"/>
                  <a:gd name="T8" fmla="*/ 264 w 38"/>
                  <a:gd name="T9" fmla="*/ 233 h 50"/>
                  <a:gd name="T10" fmla="*/ 264 w 38"/>
                  <a:gd name="T11" fmla="*/ 178 h 50"/>
                  <a:gd name="T12" fmla="*/ 128 w 38"/>
                  <a:gd name="T13" fmla="*/ 41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0">
                    <a:moveTo>
                      <a:pt x="11" y="0"/>
                    </a:moveTo>
                    <a:cubicBezTo>
                      <a:pt x="3" y="11"/>
                      <a:pt x="0" y="9"/>
                      <a:pt x="5" y="23"/>
                    </a:cubicBezTo>
                    <a:cubicBezTo>
                      <a:pt x="8" y="32"/>
                      <a:pt x="8" y="42"/>
                      <a:pt x="16" y="50"/>
                    </a:cubicBezTo>
                    <a:cubicBezTo>
                      <a:pt x="20" y="45"/>
                      <a:pt x="13" y="38"/>
                      <a:pt x="14" y="32"/>
                    </a:cubicBezTo>
                    <a:cubicBezTo>
                      <a:pt x="15" y="20"/>
                      <a:pt x="20" y="24"/>
                      <a:pt x="27" y="24"/>
                    </a:cubicBezTo>
                    <a:cubicBezTo>
                      <a:pt x="38" y="24"/>
                      <a:pt x="36" y="23"/>
                      <a:pt x="27" y="18"/>
                    </a:cubicBezTo>
                    <a:cubicBezTo>
                      <a:pt x="19" y="14"/>
                      <a:pt x="18" y="9"/>
                      <a:pt x="13" y="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89" name="Freeform 253">
                <a:extLst>
                  <a:ext uri="{FF2B5EF4-FFF2-40B4-BE49-F238E27FC236}">
                    <a16:creationId xmlns:a16="http://schemas.microsoft.com/office/drawing/2014/main" id="{3BC5F19B-9AAF-4E55-926A-FAFAA99E6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626"/>
                <a:ext cx="98" cy="77"/>
              </a:xfrm>
              <a:custGeom>
                <a:avLst/>
                <a:gdLst>
                  <a:gd name="T0" fmla="*/ 349 w 46"/>
                  <a:gd name="T1" fmla="*/ 19 h 36"/>
                  <a:gd name="T2" fmla="*/ 85 w 46"/>
                  <a:gd name="T3" fmla="*/ 128 h 36"/>
                  <a:gd name="T4" fmla="*/ 145 w 46"/>
                  <a:gd name="T5" fmla="*/ 353 h 36"/>
                  <a:gd name="T6" fmla="*/ 249 w 46"/>
                  <a:gd name="T7" fmla="*/ 165 h 36"/>
                  <a:gd name="T8" fmla="*/ 445 w 46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6">
                    <a:moveTo>
                      <a:pt x="36" y="2"/>
                    </a:moveTo>
                    <a:cubicBezTo>
                      <a:pt x="28" y="7"/>
                      <a:pt x="15" y="6"/>
                      <a:pt x="9" y="13"/>
                    </a:cubicBezTo>
                    <a:cubicBezTo>
                      <a:pt x="0" y="24"/>
                      <a:pt x="13" y="27"/>
                      <a:pt x="15" y="36"/>
                    </a:cubicBezTo>
                    <a:cubicBezTo>
                      <a:pt x="7" y="25"/>
                      <a:pt x="17" y="21"/>
                      <a:pt x="26" y="17"/>
                    </a:cubicBezTo>
                    <a:cubicBezTo>
                      <a:pt x="35" y="13"/>
                      <a:pt x="37" y="3"/>
                      <a:pt x="46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0" name="Freeform 254">
                <a:extLst>
                  <a:ext uri="{FF2B5EF4-FFF2-40B4-BE49-F238E27FC236}">
                    <a16:creationId xmlns:a16="http://schemas.microsoft.com/office/drawing/2014/main" id="{B5CAD02B-042D-4394-BED7-BDD2CA0D0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664"/>
                <a:ext cx="72" cy="71"/>
              </a:xfrm>
              <a:custGeom>
                <a:avLst/>
                <a:gdLst>
                  <a:gd name="T0" fmla="*/ 220 w 34"/>
                  <a:gd name="T1" fmla="*/ 0 h 33"/>
                  <a:gd name="T2" fmla="*/ 0 w 34"/>
                  <a:gd name="T3" fmla="*/ 286 h 33"/>
                  <a:gd name="T4" fmla="*/ 256 w 34"/>
                  <a:gd name="T5" fmla="*/ 258 h 33"/>
                  <a:gd name="T6" fmla="*/ 256 w 34"/>
                  <a:gd name="T7" fmla="*/ 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3">
                    <a:moveTo>
                      <a:pt x="23" y="0"/>
                    </a:moveTo>
                    <a:cubicBezTo>
                      <a:pt x="31" y="17"/>
                      <a:pt x="12" y="25"/>
                      <a:pt x="0" y="29"/>
                    </a:cubicBezTo>
                    <a:cubicBezTo>
                      <a:pt x="6" y="33"/>
                      <a:pt x="22" y="32"/>
                      <a:pt x="27" y="26"/>
                    </a:cubicBezTo>
                    <a:cubicBezTo>
                      <a:pt x="34" y="18"/>
                      <a:pt x="26" y="10"/>
                      <a:pt x="27" y="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1" name="Freeform 255">
                <a:extLst>
                  <a:ext uri="{FF2B5EF4-FFF2-40B4-BE49-F238E27FC236}">
                    <a16:creationId xmlns:a16="http://schemas.microsoft.com/office/drawing/2014/main" id="{6E46742C-26D6-4A20-891A-1B46BEFF1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818"/>
                <a:ext cx="86" cy="90"/>
              </a:xfrm>
              <a:custGeom>
                <a:avLst/>
                <a:gdLst>
                  <a:gd name="T0" fmla="*/ 0 w 40"/>
                  <a:gd name="T1" fmla="*/ 414 h 42"/>
                  <a:gd name="T2" fmla="*/ 286 w 40"/>
                  <a:gd name="T3" fmla="*/ 0 h 42"/>
                  <a:gd name="T4" fmla="*/ 357 w 40"/>
                  <a:gd name="T5" fmla="*/ 266 h 42"/>
                  <a:gd name="T6" fmla="*/ 88 w 40"/>
                  <a:gd name="T7" fmla="*/ 405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42">
                    <a:moveTo>
                      <a:pt x="0" y="42"/>
                    </a:moveTo>
                    <a:cubicBezTo>
                      <a:pt x="21" y="37"/>
                      <a:pt x="34" y="21"/>
                      <a:pt x="29" y="0"/>
                    </a:cubicBezTo>
                    <a:cubicBezTo>
                      <a:pt x="38" y="4"/>
                      <a:pt x="40" y="19"/>
                      <a:pt x="36" y="27"/>
                    </a:cubicBezTo>
                    <a:cubicBezTo>
                      <a:pt x="33" y="35"/>
                      <a:pt x="18" y="42"/>
                      <a:pt x="9" y="4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2" name="Freeform 256">
                <a:extLst>
                  <a:ext uri="{FF2B5EF4-FFF2-40B4-BE49-F238E27FC236}">
                    <a16:creationId xmlns:a16="http://schemas.microsoft.com/office/drawing/2014/main" id="{C0175F1B-7187-4B01-A016-46E5D70BE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737"/>
                <a:ext cx="53" cy="62"/>
              </a:xfrm>
              <a:custGeom>
                <a:avLst/>
                <a:gdLst>
                  <a:gd name="T0" fmla="*/ 0 w 25"/>
                  <a:gd name="T1" fmla="*/ 284 h 29"/>
                  <a:gd name="T2" fmla="*/ 95 w 25"/>
                  <a:gd name="T3" fmla="*/ 0 h 29"/>
                  <a:gd name="T4" fmla="*/ 229 w 25"/>
                  <a:gd name="T5" fmla="*/ 128 h 29"/>
                  <a:gd name="T6" fmla="*/ 76 w 25"/>
                  <a:gd name="T7" fmla="*/ 25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9">
                    <a:moveTo>
                      <a:pt x="0" y="29"/>
                    </a:moveTo>
                    <a:cubicBezTo>
                      <a:pt x="9" y="22"/>
                      <a:pt x="22" y="12"/>
                      <a:pt x="10" y="0"/>
                    </a:cubicBezTo>
                    <a:cubicBezTo>
                      <a:pt x="17" y="0"/>
                      <a:pt x="25" y="5"/>
                      <a:pt x="24" y="13"/>
                    </a:cubicBezTo>
                    <a:cubicBezTo>
                      <a:pt x="23" y="21"/>
                      <a:pt x="13" y="22"/>
                      <a:pt x="8" y="2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3" name="Freeform 257">
                <a:extLst>
                  <a:ext uri="{FF2B5EF4-FFF2-40B4-BE49-F238E27FC236}">
                    <a16:creationId xmlns:a16="http://schemas.microsoft.com/office/drawing/2014/main" id="{E2B64465-ACDD-4BE8-ABC0-1903FE123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9" y="1908"/>
                <a:ext cx="73" cy="214"/>
              </a:xfrm>
              <a:custGeom>
                <a:avLst/>
                <a:gdLst>
                  <a:gd name="T0" fmla="*/ 225 w 34"/>
                  <a:gd name="T1" fmla="*/ 156 h 100"/>
                  <a:gd name="T2" fmla="*/ 217 w 34"/>
                  <a:gd name="T3" fmla="*/ 599 h 100"/>
                  <a:gd name="T4" fmla="*/ 180 w 34"/>
                  <a:gd name="T5" fmla="*/ 980 h 100"/>
                  <a:gd name="T6" fmla="*/ 240 w 34"/>
                  <a:gd name="T7" fmla="*/ 747 h 100"/>
                  <a:gd name="T8" fmla="*/ 318 w 34"/>
                  <a:gd name="T9" fmla="*/ 509 h 100"/>
                  <a:gd name="T10" fmla="*/ 240 w 34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00">
                    <a:moveTo>
                      <a:pt x="23" y="16"/>
                    </a:moveTo>
                    <a:cubicBezTo>
                      <a:pt x="28" y="25"/>
                      <a:pt x="24" y="50"/>
                      <a:pt x="22" y="61"/>
                    </a:cubicBezTo>
                    <a:cubicBezTo>
                      <a:pt x="19" y="73"/>
                      <a:pt x="0" y="94"/>
                      <a:pt x="18" y="100"/>
                    </a:cubicBezTo>
                    <a:cubicBezTo>
                      <a:pt x="19" y="88"/>
                      <a:pt x="17" y="85"/>
                      <a:pt x="24" y="76"/>
                    </a:cubicBezTo>
                    <a:cubicBezTo>
                      <a:pt x="32" y="67"/>
                      <a:pt x="34" y="64"/>
                      <a:pt x="32" y="52"/>
                    </a:cubicBezTo>
                    <a:cubicBezTo>
                      <a:pt x="30" y="34"/>
                      <a:pt x="24" y="18"/>
                      <a:pt x="24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4" name="Freeform 258">
                <a:extLst>
                  <a:ext uri="{FF2B5EF4-FFF2-40B4-BE49-F238E27FC236}">
                    <a16:creationId xmlns:a16="http://schemas.microsoft.com/office/drawing/2014/main" id="{39C87EB4-4AC2-4E88-9461-D417F2C28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2947"/>
                <a:ext cx="58" cy="28"/>
              </a:xfrm>
              <a:custGeom>
                <a:avLst/>
                <a:gdLst>
                  <a:gd name="T0" fmla="*/ 0 w 27"/>
                  <a:gd name="T1" fmla="*/ 121 h 13"/>
                  <a:gd name="T2" fmla="*/ 269 w 27"/>
                  <a:gd name="T3" fmla="*/ 9 h 13"/>
                  <a:gd name="T4" fmla="*/ 41 w 27"/>
                  <a:gd name="T5" fmla="*/ 12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3">
                    <a:moveTo>
                      <a:pt x="0" y="12"/>
                    </a:moveTo>
                    <a:cubicBezTo>
                      <a:pt x="8" y="8"/>
                      <a:pt x="17" y="0"/>
                      <a:pt x="27" y="1"/>
                    </a:cubicBezTo>
                    <a:cubicBezTo>
                      <a:pt x="25" y="10"/>
                      <a:pt x="12" y="13"/>
                      <a:pt x="4" y="1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5" name="Freeform 259">
                <a:extLst>
                  <a:ext uri="{FF2B5EF4-FFF2-40B4-BE49-F238E27FC236}">
                    <a16:creationId xmlns:a16="http://schemas.microsoft.com/office/drawing/2014/main" id="{C334D9AF-A699-4919-91F6-B73EB50A6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863"/>
                <a:ext cx="126" cy="86"/>
              </a:xfrm>
              <a:custGeom>
                <a:avLst/>
                <a:gdLst>
                  <a:gd name="T0" fmla="*/ 49 w 59"/>
                  <a:gd name="T1" fmla="*/ 217 h 40"/>
                  <a:gd name="T2" fmla="*/ 310 w 59"/>
                  <a:gd name="T3" fmla="*/ 157 h 40"/>
                  <a:gd name="T4" fmla="*/ 547 w 59"/>
                  <a:gd name="T5" fmla="*/ 0 h 40"/>
                  <a:gd name="T6" fmla="*/ 525 w 59"/>
                  <a:gd name="T7" fmla="*/ 217 h 40"/>
                  <a:gd name="T8" fmla="*/ 333 w 59"/>
                  <a:gd name="T9" fmla="*/ 269 h 40"/>
                  <a:gd name="T10" fmla="*/ 19 w 59"/>
                  <a:gd name="T11" fmla="*/ 398 h 40"/>
                  <a:gd name="T12" fmla="*/ 68 w 59"/>
                  <a:gd name="T13" fmla="*/ 157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40">
                    <a:moveTo>
                      <a:pt x="5" y="22"/>
                    </a:moveTo>
                    <a:cubicBezTo>
                      <a:pt x="6" y="0"/>
                      <a:pt x="18" y="12"/>
                      <a:pt x="32" y="16"/>
                    </a:cubicBezTo>
                    <a:cubicBezTo>
                      <a:pt x="43" y="19"/>
                      <a:pt x="59" y="13"/>
                      <a:pt x="56" y="0"/>
                    </a:cubicBezTo>
                    <a:cubicBezTo>
                      <a:pt x="58" y="8"/>
                      <a:pt x="58" y="14"/>
                      <a:pt x="54" y="22"/>
                    </a:cubicBezTo>
                    <a:cubicBezTo>
                      <a:pt x="48" y="31"/>
                      <a:pt x="44" y="30"/>
                      <a:pt x="34" y="27"/>
                    </a:cubicBezTo>
                    <a:cubicBezTo>
                      <a:pt x="22" y="23"/>
                      <a:pt x="10" y="28"/>
                      <a:pt x="2" y="40"/>
                    </a:cubicBezTo>
                    <a:cubicBezTo>
                      <a:pt x="3" y="32"/>
                      <a:pt x="0" y="22"/>
                      <a:pt x="7" y="1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6" name="Freeform 260">
                <a:extLst>
                  <a:ext uri="{FF2B5EF4-FFF2-40B4-BE49-F238E27FC236}">
                    <a16:creationId xmlns:a16="http://schemas.microsoft.com/office/drawing/2014/main" id="{3462BD2B-0DFC-43A4-8CB0-5E0700283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797"/>
                <a:ext cx="152" cy="223"/>
              </a:xfrm>
              <a:custGeom>
                <a:avLst/>
                <a:gdLst>
                  <a:gd name="T0" fmla="*/ 567 w 71"/>
                  <a:gd name="T1" fmla="*/ 0 h 104"/>
                  <a:gd name="T2" fmla="*/ 473 w 71"/>
                  <a:gd name="T3" fmla="*/ 304 h 104"/>
                  <a:gd name="T4" fmla="*/ 473 w 71"/>
                  <a:gd name="T5" fmla="*/ 620 h 104"/>
                  <a:gd name="T6" fmla="*/ 128 w 71"/>
                  <a:gd name="T7" fmla="*/ 723 h 104"/>
                  <a:gd name="T8" fmla="*/ 77 w 71"/>
                  <a:gd name="T9" fmla="*/ 879 h 104"/>
                  <a:gd name="T10" fmla="*/ 0 w 71"/>
                  <a:gd name="T11" fmla="*/ 1025 h 104"/>
                  <a:gd name="T12" fmla="*/ 257 w 71"/>
                  <a:gd name="T13" fmla="*/ 819 h 104"/>
                  <a:gd name="T14" fmla="*/ 587 w 71"/>
                  <a:gd name="T15" fmla="*/ 731 h 104"/>
                  <a:gd name="T16" fmla="*/ 627 w 71"/>
                  <a:gd name="T17" fmla="*/ 386 h 104"/>
                  <a:gd name="T18" fmla="*/ 531 w 71"/>
                  <a:gd name="T19" fmla="*/ 249 h 104"/>
                  <a:gd name="T20" fmla="*/ 550 w 71"/>
                  <a:gd name="T21" fmla="*/ 60 h 1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1" h="104">
                    <a:moveTo>
                      <a:pt x="58" y="0"/>
                    </a:moveTo>
                    <a:cubicBezTo>
                      <a:pt x="51" y="9"/>
                      <a:pt x="43" y="20"/>
                      <a:pt x="48" y="31"/>
                    </a:cubicBezTo>
                    <a:cubicBezTo>
                      <a:pt x="52" y="42"/>
                      <a:pt x="60" y="53"/>
                      <a:pt x="48" y="63"/>
                    </a:cubicBezTo>
                    <a:cubicBezTo>
                      <a:pt x="38" y="71"/>
                      <a:pt x="23" y="66"/>
                      <a:pt x="13" y="73"/>
                    </a:cubicBezTo>
                    <a:cubicBezTo>
                      <a:pt x="4" y="78"/>
                      <a:pt x="8" y="82"/>
                      <a:pt x="8" y="89"/>
                    </a:cubicBezTo>
                    <a:cubicBezTo>
                      <a:pt x="7" y="96"/>
                      <a:pt x="4" y="97"/>
                      <a:pt x="0" y="104"/>
                    </a:cubicBezTo>
                    <a:cubicBezTo>
                      <a:pt x="12" y="100"/>
                      <a:pt x="17" y="88"/>
                      <a:pt x="26" y="83"/>
                    </a:cubicBezTo>
                    <a:cubicBezTo>
                      <a:pt x="39" y="75"/>
                      <a:pt x="49" y="89"/>
                      <a:pt x="60" y="74"/>
                    </a:cubicBezTo>
                    <a:cubicBezTo>
                      <a:pt x="67" y="63"/>
                      <a:pt x="71" y="50"/>
                      <a:pt x="64" y="39"/>
                    </a:cubicBezTo>
                    <a:cubicBezTo>
                      <a:pt x="61" y="34"/>
                      <a:pt x="55" y="30"/>
                      <a:pt x="54" y="25"/>
                    </a:cubicBezTo>
                    <a:cubicBezTo>
                      <a:pt x="52" y="18"/>
                      <a:pt x="56" y="12"/>
                      <a:pt x="56" y="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7" name="Freeform 261">
                <a:extLst>
                  <a:ext uri="{FF2B5EF4-FFF2-40B4-BE49-F238E27FC236}">
                    <a16:creationId xmlns:a16="http://schemas.microsoft.com/office/drawing/2014/main" id="{E73CE910-A634-40C7-95A9-5118A7201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2011"/>
                <a:ext cx="222" cy="42"/>
              </a:xfrm>
              <a:custGeom>
                <a:avLst/>
                <a:gdLst>
                  <a:gd name="T0" fmla="*/ 19 w 104"/>
                  <a:gd name="T1" fmla="*/ 57 h 20"/>
                  <a:gd name="T2" fmla="*/ 555 w 104"/>
                  <a:gd name="T3" fmla="*/ 8 h 20"/>
                  <a:gd name="T4" fmla="*/ 1012 w 104"/>
                  <a:gd name="T5" fmla="*/ 185 h 20"/>
                  <a:gd name="T6" fmla="*/ 497 w 104"/>
                  <a:gd name="T7" fmla="*/ 101 h 20"/>
                  <a:gd name="T8" fmla="*/ 233 w 104"/>
                  <a:gd name="T9" fmla="*/ 160 h 20"/>
                  <a:gd name="T10" fmla="*/ 0 w 104"/>
                  <a:gd name="T11" fmla="*/ 84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20">
                    <a:moveTo>
                      <a:pt x="2" y="6"/>
                    </a:moveTo>
                    <a:cubicBezTo>
                      <a:pt x="19" y="12"/>
                      <a:pt x="39" y="0"/>
                      <a:pt x="57" y="1"/>
                    </a:cubicBezTo>
                    <a:cubicBezTo>
                      <a:pt x="67" y="1"/>
                      <a:pt x="103" y="7"/>
                      <a:pt x="104" y="20"/>
                    </a:cubicBezTo>
                    <a:cubicBezTo>
                      <a:pt x="87" y="7"/>
                      <a:pt x="71" y="10"/>
                      <a:pt x="51" y="11"/>
                    </a:cubicBezTo>
                    <a:cubicBezTo>
                      <a:pt x="41" y="11"/>
                      <a:pt x="33" y="17"/>
                      <a:pt x="24" y="17"/>
                    </a:cubicBezTo>
                    <a:cubicBezTo>
                      <a:pt x="15" y="17"/>
                      <a:pt x="8" y="7"/>
                      <a:pt x="0" y="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8" name="Freeform 262">
                <a:extLst>
                  <a:ext uri="{FF2B5EF4-FFF2-40B4-BE49-F238E27FC236}">
                    <a16:creationId xmlns:a16="http://schemas.microsoft.com/office/drawing/2014/main" id="{8D23ED76-D848-4C0A-B5F6-5E469DA0F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1914"/>
                <a:ext cx="115" cy="114"/>
              </a:xfrm>
              <a:custGeom>
                <a:avLst/>
                <a:gdLst>
                  <a:gd name="T0" fmla="*/ 417 w 54"/>
                  <a:gd name="T1" fmla="*/ 0 h 53"/>
                  <a:gd name="T2" fmla="*/ 273 w 54"/>
                  <a:gd name="T3" fmla="*/ 286 h 53"/>
                  <a:gd name="T4" fmla="*/ 0 w 54"/>
                  <a:gd name="T5" fmla="*/ 527 h 53"/>
                  <a:gd name="T6" fmla="*/ 317 w 54"/>
                  <a:gd name="T7" fmla="*/ 310 h 53"/>
                  <a:gd name="T8" fmla="*/ 494 w 54"/>
                  <a:gd name="T9" fmla="*/ 209 h 53"/>
                  <a:gd name="T10" fmla="*/ 445 w 54"/>
                  <a:gd name="T11" fmla="*/ 28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53">
                    <a:moveTo>
                      <a:pt x="43" y="0"/>
                    </a:moveTo>
                    <a:cubicBezTo>
                      <a:pt x="44" y="13"/>
                      <a:pt x="39" y="23"/>
                      <a:pt x="28" y="29"/>
                    </a:cubicBezTo>
                    <a:cubicBezTo>
                      <a:pt x="17" y="34"/>
                      <a:pt x="2" y="39"/>
                      <a:pt x="0" y="53"/>
                    </a:cubicBezTo>
                    <a:cubicBezTo>
                      <a:pt x="8" y="44"/>
                      <a:pt x="22" y="37"/>
                      <a:pt x="33" y="31"/>
                    </a:cubicBezTo>
                    <a:cubicBezTo>
                      <a:pt x="38" y="29"/>
                      <a:pt x="49" y="26"/>
                      <a:pt x="51" y="21"/>
                    </a:cubicBezTo>
                    <a:cubicBezTo>
                      <a:pt x="54" y="14"/>
                      <a:pt x="48" y="8"/>
                      <a:pt x="46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199" name="Freeform 263">
                <a:extLst>
                  <a:ext uri="{FF2B5EF4-FFF2-40B4-BE49-F238E27FC236}">
                    <a16:creationId xmlns:a16="http://schemas.microsoft.com/office/drawing/2014/main" id="{32AF386E-E2C8-484E-9E65-48D8AA829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190"/>
                <a:ext cx="96" cy="107"/>
              </a:xfrm>
              <a:custGeom>
                <a:avLst/>
                <a:gdLst>
                  <a:gd name="T0" fmla="*/ 301 w 45"/>
                  <a:gd name="T1" fmla="*/ 41 h 50"/>
                  <a:gd name="T2" fmla="*/ 224 w 45"/>
                  <a:gd name="T3" fmla="*/ 325 h 50"/>
                  <a:gd name="T4" fmla="*/ 0 w 45"/>
                  <a:gd name="T5" fmla="*/ 490 h 50"/>
                  <a:gd name="T6" fmla="*/ 196 w 45"/>
                  <a:gd name="T7" fmla="*/ 381 h 50"/>
                  <a:gd name="T8" fmla="*/ 369 w 45"/>
                  <a:gd name="T9" fmla="*/ 334 h 50"/>
                  <a:gd name="T10" fmla="*/ 292 w 45"/>
                  <a:gd name="T11" fmla="*/ 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50">
                    <a:moveTo>
                      <a:pt x="31" y="4"/>
                    </a:moveTo>
                    <a:cubicBezTo>
                      <a:pt x="35" y="13"/>
                      <a:pt x="30" y="25"/>
                      <a:pt x="23" y="33"/>
                    </a:cubicBezTo>
                    <a:cubicBezTo>
                      <a:pt x="18" y="39"/>
                      <a:pt x="1" y="41"/>
                      <a:pt x="0" y="50"/>
                    </a:cubicBezTo>
                    <a:cubicBezTo>
                      <a:pt x="7" y="47"/>
                      <a:pt x="13" y="41"/>
                      <a:pt x="20" y="39"/>
                    </a:cubicBezTo>
                    <a:cubicBezTo>
                      <a:pt x="25" y="37"/>
                      <a:pt x="33" y="39"/>
                      <a:pt x="38" y="34"/>
                    </a:cubicBezTo>
                    <a:cubicBezTo>
                      <a:pt x="45" y="27"/>
                      <a:pt x="42" y="0"/>
                      <a:pt x="30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0" name="Freeform 264">
                <a:extLst>
                  <a:ext uri="{FF2B5EF4-FFF2-40B4-BE49-F238E27FC236}">
                    <a16:creationId xmlns:a16="http://schemas.microsoft.com/office/drawing/2014/main" id="{06623239-4E83-41CF-813A-03C1BFE8D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923"/>
                <a:ext cx="162" cy="131"/>
              </a:xfrm>
              <a:custGeom>
                <a:avLst/>
                <a:gdLst>
                  <a:gd name="T0" fmla="*/ 0 w 76"/>
                  <a:gd name="T1" fmla="*/ 494 h 61"/>
                  <a:gd name="T2" fmla="*/ 281 w 76"/>
                  <a:gd name="T3" fmla="*/ 425 h 61"/>
                  <a:gd name="T4" fmla="*/ 531 w 76"/>
                  <a:gd name="T5" fmla="*/ 268 h 61"/>
                  <a:gd name="T6" fmla="*/ 727 w 76"/>
                  <a:gd name="T7" fmla="*/ 603 h 61"/>
                  <a:gd name="T8" fmla="*/ 610 w 76"/>
                  <a:gd name="T9" fmla="*/ 346 h 61"/>
                  <a:gd name="T10" fmla="*/ 495 w 76"/>
                  <a:gd name="T11" fmla="*/ 425 h 61"/>
                  <a:gd name="T12" fmla="*/ 232 w 76"/>
                  <a:gd name="T13" fmla="*/ 447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61">
                    <a:moveTo>
                      <a:pt x="0" y="50"/>
                    </a:moveTo>
                    <a:cubicBezTo>
                      <a:pt x="9" y="49"/>
                      <a:pt x="20" y="45"/>
                      <a:pt x="29" y="43"/>
                    </a:cubicBezTo>
                    <a:cubicBezTo>
                      <a:pt x="41" y="40"/>
                      <a:pt x="47" y="36"/>
                      <a:pt x="55" y="27"/>
                    </a:cubicBezTo>
                    <a:cubicBezTo>
                      <a:pt x="76" y="0"/>
                      <a:pt x="72" y="47"/>
                      <a:pt x="75" y="61"/>
                    </a:cubicBezTo>
                    <a:cubicBezTo>
                      <a:pt x="71" y="53"/>
                      <a:pt x="72" y="33"/>
                      <a:pt x="63" y="35"/>
                    </a:cubicBezTo>
                    <a:cubicBezTo>
                      <a:pt x="61" y="35"/>
                      <a:pt x="54" y="42"/>
                      <a:pt x="51" y="43"/>
                    </a:cubicBezTo>
                    <a:cubicBezTo>
                      <a:pt x="46" y="45"/>
                      <a:pt x="29" y="43"/>
                      <a:pt x="24" y="4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1" name="Freeform 265">
                <a:extLst>
                  <a:ext uri="{FF2B5EF4-FFF2-40B4-BE49-F238E27FC236}">
                    <a16:creationId xmlns:a16="http://schemas.microsoft.com/office/drawing/2014/main" id="{D07047E0-0906-4FFE-B141-B1D3D6238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8" y="2669"/>
                <a:ext cx="28" cy="113"/>
              </a:xfrm>
              <a:custGeom>
                <a:avLst/>
                <a:gdLst>
                  <a:gd name="T0" fmla="*/ 88 w 13"/>
                  <a:gd name="T1" fmla="*/ 96 h 53"/>
                  <a:gd name="T2" fmla="*/ 9 w 13"/>
                  <a:gd name="T3" fmla="*/ 409 h 53"/>
                  <a:gd name="T4" fmla="*/ 129 w 13"/>
                  <a:gd name="T5" fmla="*/ 514 h 53"/>
                  <a:gd name="T6" fmla="*/ 112 w 13"/>
                  <a:gd name="T7" fmla="*/ 241 h 53"/>
                  <a:gd name="T8" fmla="*/ 69 w 13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53">
                    <a:moveTo>
                      <a:pt x="9" y="10"/>
                    </a:moveTo>
                    <a:cubicBezTo>
                      <a:pt x="6" y="20"/>
                      <a:pt x="0" y="31"/>
                      <a:pt x="1" y="42"/>
                    </a:cubicBezTo>
                    <a:cubicBezTo>
                      <a:pt x="9" y="41"/>
                      <a:pt x="8" y="49"/>
                      <a:pt x="13" y="53"/>
                    </a:cubicBezTo>
                    <a:cubicBezTo>
                      <a:pt x="13" y="44"/>
                      <a:pt x="11" y="34"/>
                      <a:pt x="11" y="25"/>
                    </a:cubicBezTo>
                    <a:cubicBezTo>
                      <a:pt x="12" y="16"/>
                      <a:pt x="8" y="7"/>
                      <a:pt x="7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2" name="Freeform 266">
                <a:extLst>
                  <a:ext uri="{FF2B5EF4-FFF2-40B4-BE49-F238E27FC236}">
                    <a16:creationId xmlns:a16="http://schemas.microsoft.com/office/drawing/2014/main" id="{C6352564-69A5-49E0-AC0F-6FF58796E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613"/>
                <a:ext cx="62" cy="62"/>
              </a:xfrm>
              <a:custGeom>
                <a:avLst/>
                <a:gdLst>
                  <a:gd name="T0" fmla="*/ 88 w 29"/>
                  <a:gd name="T1" fmla="*/ 77 h 29"/>
                  <a:gd name="T2" fmla="*/ 0 w 29"/>
                  <a:gd name="T3" fmla="*/ 96 h 29"/>
                  <a:gd name="T4" fmla="*/ 145 w 29"/>
                  <a:gd name="T5" fmla="*/ 284 h 29"/>
                  <a:gd name="T6" fmla="*/ 284 w 29"/>
                  <a:gd name="T7" fmla="*/ 41 h 29"/>
                  <a:gd name="T8" fmla="*/ 88 w 29"/>
                  <a:gd name="T9" fmla="*/ 5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9" y="8"/>
                    </a:moveTo>
                    <a:cubicBezTo>
                      <a:pt x="5" y="7"/>
                      <a:pt x="2" y="8"/>
                      <a:pt x="0" y="10"/>
                    </a:cubicBezTo>
                    <a:cubicBezTo>
                      <a:pt x="5" y="14"/>
                      <a:pt x="13" y="23"/>
                      <a:pt x="15" y="29"/>
                    </a:cubicBezTo>
                    <a:cubicBezTo>
                      <a:pt x="4" y="12"/>
                      <a:pt x="13" y="5"/>
                      <a:pt x="29" y="4"/>
                    </a:cubicBezTo>
                    <a:cubicBezTo>
                      <a:pt x="24" y="0"/>
                      <a:pt x="15" y="2"/>
                      <a:pt x="9" y="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3" name="Freeform 267">
                <a:extLst>
                  <a:ext uri="{FF2B5EF4-FFF2-40B4-BE49-F238E27FC236}">
                    <a16:creationId xmlns:a16="http://schemas.microsoft.com/office/drawing/2014/main" id="{5B773B65-BC14-4524-A287-F92AF22E1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9" y="1782"/>
                <a:ext cx="43" cy="75"/>
              </a:xfrm>
              <a:custGeom>
                <a:avLst/>
                <a:gdLst>
                  <a:gd name="T0" fmla="*/ 0 w 20"/>
                  <a:gd name="T1" fmla="*/ 0 h 35"/>
                  <a:gd name="T2" fmla="*/ 41 w 20"/>
                  <a:gd name="T3" fmla="*/ 225 h 35"/>
                  <a:gd name="T4" fmla="*/ 198 w 20"/>
                  <a:gd name="T5" fmla="*/ 345 h 35"/>
                  <a:gd name="T6" fmla="*/ 88 w 20"/>
                  <a:gd name="T7" fmla="*/ 189 h 35"/>
                  <a:gd name="T8" fmla="*/ 19 w 20"/>
                  <a:gd name="T9" fmla="*/ 2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5">
                    <a:moveTo>
                      <a:pt x="0" y="0"/>
                    </a:moveTo>
                    <a:cubicBezTo>
                      <a:pt x="2" y="8"/>
                      <a:pt x="3" y="15"/>
                      <a:pt x="4" y="23"/>
                    </a:cubicBezTo>
                    <a:cubicBezTo>
                      <a:pt x="6" y="33"/>
                      <a:pt x="11" y="32"/>
                      <a:pt x="20" y="35"/>
                    </a:cubicBezTo>
                    <a:cubicBezTo>
                      <a:pt x="17" y="30"/>
                      <a:pt x="11" y="25"/>
                      <a:pt x="9" y="19"/>
                    </a:cubicBezTo>
                    <a:cubicBezTo>
                      <a:pt x="6" y="13"/>
                      <a:pt x="7" y="8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4" name="Freeform 268">
                <a:extLst>
                  <a:ext uri="{FF2B5EF4-FFF2-40B4-BE49-F238E27FC236}">
                    <a16:creationId xmlns:a16="http://schemas.microsoft.com/office/drawing/2014/main" id="{C2427A88-B42F-49E9-AEF9-FC8C3C510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060"/>
                <a:ext cx="94" cy="77"/>
              </a:xfrm>
              <a:custGeom>
                <a:avLst/>
                <a:gdLst>
                  <a:gd name="T0" fmla="*/ 0 w 44"/>
                  <a:gd name="T1" fmla="*/ 19 h 36"/>
                  <a:gd name="T2" fmla="*/ 165 w 44"/>
                  <a:gd name="T3" fmla="*/ 137 h 36"/>
                  <a:gd name="T4" fmla="*/ 188 w 44"/>
                  <a:gd name="T5" fmla="*/ 353 h 36"/>
                  <a:gd name="T6" fmla="*/ 301 w 44"/>
                  <a:gd name="T7" fmla="*/ 178 h 36"/>
                  <a:gd name="T8" fmla="*/ 421 w 44"/>
                  <a:gd name="T9" fmla="*/ 28 h 36"/>
                  <a:gd name="T10" fmla="*/ 402 w 44"/>
                  <a:gd name="T11" fmla="*/ 19 h 36"/>
                  <a:gd name="T12" fmla="*/ 156 w 44"/>
                  <a:gd name="T13" fmla="*/ 6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36">
                    <a:moveTo>
                      <a:pt x="0" y="2"/>
                    </a:moveTo>
                    <a:cubicBezTo>
                      <a:pt x="5" y="0"/>
                      <a:pt x="14" y="9"/>
                      <a:pt x="17" y="14"/>
                    </a:cubicBezTo>
                    <a:cubicBezTo>
                      <a:pt x="21" y="21"/>
                      <a:pt x="18" y="28"/>
                      <a:pt x="19" y="36"/>
                    </a:cubicBezTo>
                    <a:cubicBezTo>
                      <a:pt x="26" y="34"/>
                      <a:pt x="27" y="24"/>
                      <a:pt x="31" y="18"/>
                    </a:cubicBezTo>
                    <a:cubicBezTo>
                      <a:pt x="34" y="13"/>
                      <a:pt x="44" y="10"/>
                      <a:pt x="43" y="3"/>
                    </a:cubicBezTo>
                    <a:cubicBezTo>
                      <a:pt x="42" y="3"/>
                      <a:pt x="42" y="2"/>
                      <a:pt x="41" y="2"/>
                    </a:cubicBezTo>
                    <a:cubicBezTo>
                      <a:pt x="31" y="12"/>
                      <a:pt x="29" y="6"/>
                      <a:pt x="16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5" name="Freeform 269">
                <a:extLst>
                  <a:ext uri="{FF2B5EF4-FFF2-40B4-BE49-F238E27FC236}">
                    <a16:creationId xmlns:a16="http://schemas.microsoft.com/office/drawing/2014/main" id="{8741F051-CAFC-4A30-ADBA-E620A6467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786"/>
                <a:ext cx="116" cy="47"/>
              </a:xfrm>
              <a:custGeom>
                <a:avLst/>
                <a:gdLst>
                  <a:gd name="T0" fmla="*/ 88 w 54"/>
                  <a:gd name="T1" fmla="*/ 19 h 22"/>
                  <a:gd name="T2" fmla="*/ 97 w 54"/>
                  <a:gd name="T3" fmla="*/ 156 h 22"/>
                  <a:gd name="T4" fmla="*/ 189 w 54"/>
                  <a:gd name="T5" fmla="*/ 77 h 22"/>
                  <a:gd name="T6" fmla="*/ 309 w 54"/>
                  <a:gd name="T7" fmla="*/ 88 h 22"/>
                  <a:gd name="T8" fmla="*/ 378 w 54"/>
                  <a:gd name="T9" fmla="*/ 19 h 22"/>
                  <a:gd name="T10" fmla="*/ 79 w 54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22">
                    <a:moveTo>
                      <a:pt x="9" y="2"/>
                    </a:moveTo>
                    <a:cubicBezTo>
                      <a:pt x="4" y="5"/>
                      <a:pt x="0" y="22"/>
                      <a:pt x="10" y="16"/>
                    </a:cubicBezTo>
                    <a:cubicBezTo>
                      <a:pt x="14" y="14"/>
                      <a:pt x="15" y="10"/>
                      <a:pt x="19" y="8"/>
                    </a:cubicBezTo>
                    <a:cubicBezTo>
                      <a:pt x="23" y="6"/>
                      <a:pt x="27" y="9"/>
                      <a:pt x="31" y="9"/>
                    </a:cubicBezTo>
                    <a:cubicBezTo>
                      <a:pt x="41" y="10"/>
                      <a:pt x="54" y="1"/>
                      <a:pt x="38" y="2"/>
                    </a:cubicBezTo>
                    <a:cubicBezTo>
                      <a:pt x="28" y="3"/>
                      <a:pt x="18" y="5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6" name="Freeform 270">
                <a:extLst>
                  <a:ext uri="{FF2B5EF4-FFF2-40B4-BE49-F238E27FC236}">
                    <a16:creationId xmlns:a16="http://schemas.microsoft.com/office/drawing/2014/main" id="{61A85827-6B71-4DDC-996C-5D082F8E5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2297"/>
                <a:ext cx="44" cy="38"/>
              </a:xfrm>
              <a:custGeom>
                <a:avLst/>
                <a:gdLst>
                  <a:gd name="T0" fmla="*/ 0 w 21"/>
                  <a:gd name="T1" fmla="*/ 8 h 18"/>
                  <a:gd name="T2" fmla="*/ 27 w 21"/>
                  <a:gd name="T3" fmla="*/ 160 h 18"/>
                  <a:gd name="T4" fmla="*/ 193 w 21"/>
                  <a:gd name="T5" fmla="*/ 57 h 18"/>
                  <a:gd name="T6" fmla="*/ 65 w 21"/>
                  <a:gd name="T7" fmla="*/ 17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8">
                    <a:moveTo>
                      <a:pt x="0" y="1"/>
                    </a:moveTo>
                    <a:cubicBezTo>
                      <a:pt x="9" y="0"/>
                      <a:pt x="7" y="13"/>
                      <a:pt x="3" y="17"/>
                    </a:cubicBezTo>
                    <a:cubicBezTo>
                      <a:pt x="9" y="18"/>
                      <a:pt x="17" y="10"/>
                      <a:pt x="21" y="6"/>
                    </a:cubicBezTo>
                    <a:cubicBezTo>
                      <a:pt x="18" y="2"/>
                      <a:pt x="12" y="1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7" name="Freeform 271">
                <a:extLst>
                  <a:ext uri="{FF2B5EF4-FFF2-40B4-BE49-F238E27FC236}">
                    <a16:creationId xmlns:a16="http://schemas.microsoft.com/office/drawing/2014/main" id="{FA45CDB9-652A-45F4-BF41-29F2F3471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919"/>
                <a:ext cx="49" cy="47"/>
              </a:xfrm>
              <a:custGeom>
                <a:avLst/>
                <a:gdLst>
                  <a:gd name="T0" fmla="*/ 213 w 23"/>
                  <a:gd name="T1" fmla="*/ 0 h 22"/>
                  <a:gd name="T2" fmla="*/ 136 w 23"/>
                  <a:gd name="T3" fmla="*/ 120 h 22"/>
                  <a:gd name="T4" fmla="*/ 0 w 23"/>
                  <a:gd name="T5" fmla="*/ 173 h 22"/>
                  <a:gd name="T6" fmla="*/ 164 w 23"/>
                  <a:gd name="T7" fmla="*/ 173 h 22"/>
                  <a:gd name="T8" fmla="*/ 213 w 23"/>
                  <a:gd name="T9" fmla="*/ 19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22" y="0"/>
                    </a:moveTo>
                    <a:cubicBezTo>
                      <a:pt x="19" y="4"/>
                      <a:pt x="18" y="9"/>
                      <a:pt x="14" y="12"/>
                    </a:cubicBezTo>
                    <a:cubicBezTo>
                      <a:pt x="10" y="16"/>
                      <a:pt x="4" y="16"/>
                      <a:pt x="0" y="18"/>
                    </a:cubicBezTo>
                    <a:cubicBezTo>
                      <a:pt x="4" y="21"/>
                      <a:pt x="13" y="22"/>
                      <a:pt x="17" y="18"/>
                    </a:cubicBezTo>
                    <a:cubicBezTo>
                      <a:pt x="23" y="14"/>
                      <a:pt x="21" y="8"/>
                      <a:pt x="2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8" name="Freeform 272">
                <a:extLst>
                  <a:ext uri="{FF2B5EF4-FFF2-40B4-BE49-F238E27FC236}">
                    <a16:creationId xmlns:a16="http://schemas.microsoft.com/office/drawing/2014/main" id="{420FE387-673D-4819-BDA7-0C1E19038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876"/>
                <a:ext cx="103" cy="49"/>
              </a:xfrm>
              <a:custGeom>
                <a:avLst/>
                <a:gdLst>
                  <a:gd name="T0" fmla="*/ 9 w 48"/>
                  <a:gd name="T1" fmla="*/ 60 h 23"/>
                  <a:gd name="T2" fmla="*/ 208 w 48"/>
                  <a:gd name="T3" fmla="*/ 136 h 23"/>
                  <a:gd name="T4" fmla="*/ 474 w 48"/>
                  <a:gd name="T5" fmla="*/ 117 h 23"/>
                  <a:gd name="T6" fmla="*/ 326 w 48"/>
                  <a:gd name="T7" fmla="*/ 145 h 23"/>
                  <a:gd name="T8" fmla="*/ 189 w 48"/>
                  <a:gd name="T9" fmla="*/ 213 h 23"/>
                  <a:gd name="T10" fmla="*/ 0 w 48"/>
                  <a:gd name="T11" fmla="*/ 96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23">
                    <a:moveTo>
                      <a:pt x="1" y="6"/>
                    </a:moveTo>
                    <a:cubicBezTo>
                      <a:pt x="13" y="0"/>
                      <a:pt x="12" y="12"/>
                      <a:pt x="21" y="14"/>
                    </a:cubicBezTo>
                    <a:cubicBezTo>
                      <a:pt x="30" y="16"/>
                      <a:pt x="40" y="5"/>
                      <a:pt x="48" y="12"/>
                    </a:cubicBezTo>
                    <a:cubicBezTo>
                      <a:pt x="43" y="13"/>
                      <a:pt x="38" y="13"/>
                      <a:pt x="33" y="15"/>
                    </a:cubicBezTo>
                    <a:cubicBezTo>
                      <a:pt x="28" y="17"/>
                      <a:pt x="24" y="23"/>
                      <a:pt x="19" y="22"/>
                    </a:cubicBezTo>
                    <a:cubicBezTo>
                      <a:pt x="11" y="21"/>
                      <a:pt x="11" y="2"/>
                      <a:pt x="0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09" name="Freeform 273">
                <a:extLst>
                  <a:ext uri="{FF2B5EF4-FFF2-40B4-BE49-F238E27FC236}">
                    <a16:creationId xmlns:a16="http://schemas.microsoft.com/office/drawing/2014/main" id="{CEEBDEC2-A2AE-4488-A8A9-9815D3E42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3017"/>
                <a:ext cx="53" cy="28"/>
              </a:xfrm>
              <a:custGeom>
                <a:avLst/>
                <a:gdLst>
                  <a:gd name="T0" fmla="*/ 104 w 25"/>
                  <a:gd name="T1" fmla="*/ 0 h 13"/>
                  <a:gd name="T2" fmla="*/ 0 w 25"/>
                  <a:gd name="T3" fmla="*/ 129 h 13"/>
                  <a:gd name="T4" fmla="*/ 189 w 25"/>
                  <a:gd name="T5" fmla="*/ 60 h 13"/>
                  <a:gd name="T6" fmla="*/ 237 w 25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3">
                    <a:moveTo>
                      <a:pt x="11" y="0"/>
                    </a:moveTo>
                    <a:cubicBezTo>
                      <a:pt x="6" y="2"/>
                      <a:pt x="0" y="9"/>
                      <a:pt x="0" y="13"/>
                    </a:cubicBezTo>
                    <a:cubicBezTo>
                      <a:pt x="7" y="13"/>
                      <a:pt x="13" y="2"/>
                      <a:pt x="20" y="6"/>
                    </a:cubicBezTo>
                    <a:cubicBezTo>
                      <a:pt x="21" y="3"/>
                      <a:pt x="24" y="1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0" name="Freeform 274">
                <a:extLst>
                  <a:ext uri="{FF2B5EF4-FFF2-40B4-BE49-F238E27FC236}">
                    <a16:creationId xmlns:a16="http://schemas.microsoft.com/office/drawing/2014/main" id="{92E68BCB-A6FC-44B6-890F-0AD1626CF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3144"/>
                <a:ext cx="56" cy="62"/>
              </a:xfrm>
              <a:custGeom>
                <a:avLst/>
                <a:gdLst>
                  <a:gd name="T0" fmla="*/ 52 w 26"/>
                  <a:gd name="T1" fmla="*/ 214 h 29"/>
                  <a:gd name="T2" fmla="*/ 261 w 26"/>
                  <a:gd name="T3" fmla="*/ 0 h 29"/>
                  <a:gd name="T4" fmla="*/ 149 w 26"/>
                  <a:gd name="T5" fmla="*/ 128 h 29"/>
                  <a:gd name="T6" fmla="*/ 0 w 26"/>
                  <a:gd name="T7" fmla="*/ 18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9">
                    <a:moveTo>
                      <a:pt x="5" y="22"/>
                    </a:moveTo>
                    <a:cubicBezTo>
                      <a:pt x="16" y="29"/>
                      <a:pt x="25" y="7"/>
                      <a:pt x="26" y="0"/>
                    </a:cubicBezTo>
                    <a:cubicBezTo>
                      <a:pt x="20" y="2"/>
                      <a:pt x="20" y="9"/>
                      <a:pt x="15" y="13"/>
                    </a:cubicBezTo>
                    <a:cubicBezTo>
                      <a:pt x="11" y="18"/>
                      <a:pt x="5" y="18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1" name="Freeform 275">
                <a:extLst>
                  <a:ext uri="{FF2B5EF4-FFF2-40B4-BE49-F238E27FC236}">
                    <a16:creationId xmlns:a16="http://schemas.microsoft.com/office/drawing/2014/main" id="{FEFD358D-BB17-4BCC-9771-F4F4FA51F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210"/>
                <a:ext cx="43" cy="51"/>
              </a:xfrm>
              <a:custGeom>
                <a:avLst/>
                <a:gdLst>
                  <a:gd name="T0" fmla="*/ 19 w 20"/>
                  <a:gd name="T1" fmla="*/ 104 h 24"/>
                  <a:gd name="T2" fmla="*/ 198 w 20"/>
                  <a:gd name="T3" fmla="*/ 0 h 24"/>
                  <a:gd name="T4" fmla="*/ 0 w 20"/>
                  <a:gd name="T5" fmla="*/ 12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4">
                    <a:moveTo>
                      <a:pt x="2" y="11"/>
                    </a:moveTo>
                    <a:cubicBezTo>
                      <a:pt x="7" y="24"/>
                      <a:pt x="20" y="8"/>
                      <a:pt x="20" y="0"/>
                    </a:cubicBezTo>
                    <a:cubicBezTo>
                      <a:pt x="15" y="7"/>
                      <a:pt x="9" y="11"/>
                      <a:pt x="0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2" name="Freeform 276">
                <a:extLst>
                  <a:ext uri="{FF2B5EF4-FFF2-40B4-BE49-F238E27FC236}">
                    <a16:creationId xmlns:a16="http://schemas.microsoft.com/office/drawing/2014/main" id="{10252953-80B5-46A5-8838-DA6C63D5C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2472"/>
                <a:ext cx="69" cy="26"/>
              </a:xfrm>
              <a:custGeom>
                <a:avLst/>
                <a:gdLst>
                  <a:gd name="T0" fmla="*/ 0 w 32"/>
                  <a:gd name="T1" fmla="*/ 9 h 12"/>
                  <a:gd name="T2" fmla="*/ 140 w 32"/>
                  <a:gd name="T3" fmla="*/ 52 h 12"/>
                  <a:gd name="T4" fmla="*/ 242 w 32"/>
                  <a:gd name="T5" fmla="*/ 121 h 12"/>
                  <a:gd name="T6" fmla="*/ 321 w 32"/>
                  <a:gd name="T7" fmla="*/ 33 h 12"/>
                  <a:gd name="T8" fmla="*/ 41 w 32"/>
                  <a:gd name="T9" fmla="*/ 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12">
                    <a:moveTo>
                      <a:pt x="0" y="1"/>
                    </a:moveTo>
                    <a:cubicBezTo>
                      <a:pt x="0" y="8"/>
                      <a:pt x="9" y="5"/>
                      <a:pt x="14" y="5"/>
                    </a:cubicBezTo>
                    <a:cubicBezTo>
                      <a:pt x="20" y="5"/>
                      <a:pt x="22" y="4"/>
                      <a:pt x="24" y="12"/>
                    </a:cubicBezTo>
                    <a:cubicBezTo>
                      <a:pt x="27" y="10"/>
                      <a:pt x="31" y="7"/>
                      <a:pt x="32" y="3"/>
                    </a:cubicBezTo>
                    <a:cubicBezTo>
                      <a:pt x="24" y="3"/>
                      <a:pt x="13" y="0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3" name="Freeform 277">
                <a:extLst>
                  <a:ext uri="{FF2B5EF4-FFF2-40B4-BE49-F238E27FC236}">
                    <a16:creationId xmlns:a16="http://schemas.microsoft.com/office/drawing/2014/main" id="{91C6B31F-90CC-4EA2-BE4C-51D7CB014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100"/>
                <a:ext cx="92" cy="60"/>
              </a:xfrm>
              <a:custGeom>
                <a:avLst/>
                <a:gdLst>
                  <a:gd name="T0" fmla="*/ 421 w 43"/>
                  <a:gd name="T1" fmla="*/ 0 h 28"/>
                  <a:gd name="T2" fmla="*/ 242 w 43"/>
                  <a:gd name="T3" fmla="*/ 137 h 28"/>
                  <a:gd name="T4" fmla="*/ 0 w 43"/>
                  <a:gd name="T5" fmla="*/ 180 h 28"/>
                  <a:gd name="T6" fmla="*/ 274 w 43"/>
                  <a:gd name="T7" fmla="*/ 249 h 28"/>
                  <a:gd name="T8" fmla="*/ 402 w 43"/>
                  <a:gd name="T9" fmla="*/ 2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28">
                    <a:moveTo>
                      <a:pt x="43" y="0"/>
                    </a:moveTo>
                    <a:cubicBezTo>
                      <a:pt x="38" y="6"/>
                      <a:pt x="32" y="11"/>
                      <a:pt x="25" y="14"/>
                    </a:cubicBezTo>
                    <a:cubicBezTo>
                      <a:pt x="19" y="16"/>
                      <a:pt x="3" y="14"/>
                      <a:pt x="0" y="18"/>
                    </a:cubicBezTo>
                    <a:cubicBezTo>
                      <a:pt x="7" y="28"/>
                      <a:pt x="21" y="14"/>
                      <a:pt x="28" y="25"/>
                    </a:cubicBezTo>
                    <a:cubicBezTo>
                      <a:pt x="30" y="17"/>
                      <a:pt x="35" y="10"/>
                      <a:pt x="4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4" name="Freeform 278">
                <a:extLst>
                  <a:ext uri="{FF2B5EF4-FFF2-40B4-BE49-F238E27FC236}">
                    <a16:creationId xmlns:a16="http://schemas.microsoft.com/office/drawing/2014/main" id="{DD357F27-9C8B-4323-A9E5-1872FCDA4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211"/>
                <a:ext cx="30" cy="45"/>
              </a:xfrm>
              <a:custGeom>
                <a:avLst/>
                <a:gdLst>
                  <a:gd name="T0" fmla="*/ 120 w 14"/>
                  <a:gd name="T1" fmla="*/ 0 h 21"/>
                  <a:gd name="T2" fmla="*/ 0 w 14"/>
                  <a:gd name="T3" fmla="*/ 20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1">
                    <a:moveTo>
                      <a:pt x="12" y="0"/>
                    </a:moveTo>
                    <a:cubicBezTo>
                      <a:pt x="11" y="9"/>
                      <a:pt x="14" y="21"/>
                      <a:pt x="0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5" name="Freeform 279">
                <a:extLst>
                  <a:ext uri="{FF2B5EF4-FFF2-40B4-BE49-F238E27FC236}">
                    <a16:creationId xmlns:a16="http://schemas.microsoft.com/office/drawing/2014/main" id="{DC6AA380-8C88-4A88-B952-07BCAEAB3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1694"/>
                <a:ext cx="54" cy="83"/>
              </a:xfrm>
              <a:custGeom>
                <a:avLst/>
                <a:gdLst>
                  <a:gd name="T0" fmla="*/ 242 w 25"/>
                  <a:gd name="T1" fmla="*/ 9 h 39"/>
                  <a:gd name="T2" fmla="*/ 173 w 25"/>
                  <a:gd name="T3" fmla="*/ 377 h 39"/>
                  <a:gd name="T4" fmla="*/ 192 w 25"/>
                  <a:gd name="T5" fmla="*/ 181 h 39"/>
                  <a:gd name="T6" fmla="*/ 253 w 25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9">
                    <a:moveTo>
                      <a:pt x="24" y="1"/>
                    </a:moveTo>
                    <a:cubicBezTo>
                      <a:pt x="15" y="12"/>
                      <a:pt x="0" y="26"/>
                      <a:pt x="17" y="39"/>
                    </a:cubicBezTo>
                    <a:cubicBezTo>
                      <a:pt x="13" y="30"/>
                      <a:pt x="14" y="26"/>
                      <a:pt x="19" y="19"/>
                    </a:cubicBezTo>
                    <a:cubicBezTo>
                      <a:pt x="23" y="12"/>
                      <a:pt x="24" y="8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6" name="Freeform 280">
                <a:extLst>
                  <a:ext uri="{FF2B5EF4-FFF2-40B4-BE49-F238E27FC236}">
                    <a16:creationId xmlns:a16="http://schemas.microsoft.com/office/drawing/2014/main" id="{C2040F19-522E-4FD0-BD42-50CC52736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3" y="1835"/>
                <a:ext cx="34" cy="45"/>
              </a:xfrm>
              <a:custGeom>
                <a:avLst/>
                <a:gdLst>
                  <a:gd name="T0" fmla="*/ 85 w 16"/>
                  <a:gd name="T1" fmla="*/ 19 h 21"/>
                  <a:gd name="T2" fmla="*/ 104 w 16"/>
                  <a:gd name="T3" fmla="*/ 206 h 21"/>
                  <a:gd name="T4" fmla="*/ 153 w 16"/>
                  <a:gd name="T5" fmla="*/ 77 h 21"/>
                  <a:gd name="T6" fmla="*/ 145 w 16"/>
                  <a:gd name="T7" fmla="*/ 5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1">
                    <a:moveTo>
                      <a:pt x="9" y="2"/>
                    </a:moveTo>
                    <a:cubicBezTo>
                      <a:pt x="0" y="0"/>
                      <a:pt x="10" y="17"/>
                      <a:pt x="11" y="21"/>
                    </a:cubicBezTo>
                    <a:cubicBezTo>
                      <a:pt x="4" y="18"/>
                      <a:pt x="12" y="9"/>
                      <a:pt x="16" y="8"/>
                    </a:cubicBezTo>
                    <a:cubicBezTo>
                      <a:pt x="16" y="6"/>
                      <a:pt x="15" y="6"/>
                      <a:pt x="1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7" name="Freeform 281">
                <a:extLst>
                  <a:ext uri="{FF2B5EF4-FFF2-40B4-BE49-F238E27FC236}">
                    <a16:creationId xmlns:a16="http://schemas.microsoft.com/office/drawing/2014/main" id="{DD884FF5-B89C-4A05-B4B7-E5EC2EA53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006"/>
                <a:ext cx="82" cy="39"/>
              </a:xfrm>
              <a:custGeom>
                <a:avLst/>
                <a:gdLst>
                  <a:gd name="T0" fmla="*/ 0 w 38"/>
                  <a:gd name="T1" fmla="*/ 121 h 18"/>
                  <a:gd name="T2" fmla="*/ 382 w 38"/>
                  <a:gd name="T3" fmla="*/ 104 h 18"/>
                  <a:gd name="T4" fmla="*/ 52 w 38"/>
                  <a:gd name="T5" fmla="*/ 104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8">
                    <a:moveTo>
                      <a:pt x="0" y="12"/>
                    </a:moveTo>
                    <a:cubicBezTo>
                      <a:pt x="9" y="18"/>
                      <a:pt x="26" y="7"/>
                      <a:pt x="38" y="10"/>
                    </a:cubicBezTo>
                    <a:cubicBezTo>
                      <a:pt x="28" y="0"/>
                      <a:pt x="16" y="6"/>
                      <a:pt x="5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8" name="Freeform 282">
                <a:extLst>
                  <a:ext uri="{FF2B5EF4-FFF2-40B4-BE49-F238E27FC236}">
                    <a16:creationId xmlns:a16="http://schemas.microsoft.com/office/drawing/2014/main" id="{F2D79850-24C7-457C-A7EE-EDB537567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220"/>
                <a:ext cx="62" cy="21"/>
              </a:xfrm>
              <a:custGeom>
                <a:avLst/>
                <a:gdLst>
                  <a:gd name="T0" fmla="*/ 0 w 29"/>
                  <a:gd name="T1" fmla="*/ 8 h 10"/>
                  <a:gd name="T2" fmla="*/ 109 w 29"/>
                  <a:gd name="T3" fmla="*/ 84 h 10"/>
                  <a:gd name="T4" fmla="*/ 284 w 29"/>
                  <a:gd name="T5" fmla="*/ 57 h 10"/>
                  <a:gd name="T6" fmla="*/ 77 w 29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0">
                    <a:moveTo>
                      <a:pt x="0" y="1"/>
                    </a:moveTo>
                    <a:cubicBezTo>
                      <a:pt x="3" y="9"/>
                      <a:pt x="3" y="10"/>
                      <a:pt x="11" y="9"/>
                    </a:cubicBezTo>
                    <a:cubicBezTo>
                      <a:pt x="19" y="7"/>
                      <a:pt x="21" y="5"/>
                      <a:pt x="29" y="6"/>
                    </a:cubicBezTo>
                    <a:cubicBezTo>
                      <a:pt x="24" y="3"/>
                      <a:pt x="14" y="1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19" name="Freeform 283">
                <a:extLst>
                  <a:ext uri="{FF2B5EF4-FFF2-40B4-BE49-F238E27FC236}">
                    <a16:creationId xmlns:a16="http://schemas.microsoft.com/office/drawing/2014/main" id="{754F3D39-5454-41D9-8112-371866A36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996"/>
                <a:ext cx="68" cy="47"/>
              </a:xfrm>
              <a:custGeom>
                <a:avLst/>
                <a:gdLst>
                  <a:gd name="T0" fmla="*/ 0 w 32"/>
                  <a:gd name="T1" fmla="*/ 0 h 22"/>
                  <a:gd name="T2" fmla="*/ 298 w 32"/>
                  <a:gd name="T3" fmla="*/ 214 h 22"/>
                  <a:gd name="T4" fmla="*/ 28 w 3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2">
                    <a:moveTo>
                      <a:pt x="0" y="0"/>
                    </a:moveTo>
                    <a:cubicBezTo>
                      <a:pt x="1" y="10"/>
                      <a:pt x="25" y="13"/>
                      <a:pt x="31" y="22"/>
                    </a:cubicBezTo>
                    <a:cubicBezTo>
                      <a:pt x="32" y="8"/>
                      <a:pt x="14" y="3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0" name="Freeform 284">
                <a:extLst>
                  <a:ext uri="{FF2B5EF4-FFF2-40B4-BE49-F238E27FC236}">
                    <a16:creationId xmlns:a16="http://schemas.microsoft.com/office/drawing/2014/main" id="{EBA04A55-EECB-45C8-AC2D-5EC575C93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680"/>
                <a:ext cx="64" cy="34"/>
              </a:xfrm>
              <a:custGeom>
                <a:avLst/>
                <a:gdLst>
                  <a:gd name="T0" fmla="*/ 19 w 30"/>
                  <a:gd name="T1" fmla="*/ 0 h 16"/>
                  <a:gd name="T2" fmla="*/ 60 w 30"/>
                  <a:gd name="T3" fmla="*/ 153 h 16"/>
                  <a:gd name="T4" fmla="*/ 292 w 30"/>
                  <a:gd name="T5" fmla="*/ 117 h 16"/>
                  <a:gd name="T6" fmla="*/ 77 w 30"/>
                  <a:gd name="T7" fmla="*/ 9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6">
                    <a:moveTo>
                      <a:pt x="2" y="0"/>
                    </a:moveTo>
                    <a:cubicBezTo>
                      <a:pt x="0" y="5"/>
                      <a:pt x="1" y="13"/>
                      <a:pt x="6" y="16"/>
                    </a:cubicBezTo>
                    <a:cubicBezTo>
                      <a:pt x="16" y="9"/>
                      <a:pt x="19" y="13"/>
                      <a:pt x="30" y="12"/>
                    </a:cubicBezTo>
                    <a:cubicBezTo>
                      <a:pt x="25" y="7"/>
                      <a:pt x="13" y="7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1" name="Freeform 285">
                <a:extLst>
                  <a:ext uri="{FF2B5EF4-FFF2-40B4-BE49-F238E27FC236}">
                    <a16:creationId xmlns:a16="http://schemas.microsoft.com/office/drawing/2014/main" id="{1C6759AB-D703-4176-9D50-7B2F91FB4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2876"/>
                <a:ext cx="92" cy="88"/>
              </a:xfrm>
              <a:custGeom>
                <a:avLst/>
                <a:gdLst>
                  <a:gd name="T0" fmla="*/ 342 w 43"/>
                  <a:gd name="T1" fmla="*/ 0 h 41"/>
                  <a:gd name="T2" fmla="*/ 274 w 43"/>
                  <a:gd name="T3" fmla="*/ 277 h 41"/>
                  <a:gd name="T4" fmla="*/ 137 w 43"/>
                  <a:gd name="T5" fmla="*/ 346 h 41"/>
                  <a:gd name="T6" fmla="*/ 0 w 43"/>
                  <a:gd name="T7" fmla="*/ 354 h 41"/>
                  <a:gd name="T8" fmla="*/ 137 w 43"/>
                  <a:gd name="T9" fmla="*/ 365 h 41"/>
                  <a:gd name="T10" fmla="*/ 302 w 43"/>
                  <a:gd name="T11" fmla="*/ 365 h 41"/>
                  <a:gd name="T12" fmla="*/ 381 w 43"/>
                  <a:gd name="T13" fmla="*/ 6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1">
                    <a:moveTo>
                      <a:pt x="35" y="0"/>
                    </a:moveTo>
                    <a:cubicBezTo>
                      <a:pt x="40" y="10"/>
                      <a:pt x="36" y="20"/>
                      <a:pt x="28" y="28"/>
                    </a:cubicBezTo>
                    <a:cubicBezTo>
                      <a:pt x="24" y="31"/>
                      <a:pt x="19" y="34"/>
                      <a:pt x="14" y="35"/>
                    </a:cubicBezTo>
                    <a:cubicBezTo>
                      <a:pt x="9" y="36"/>
                      <a:pt x="5" y="33"/>
                      <a:pt x="0" y="36"/>
                    </a:cubicBezTo>
                    <a:cubicBezTo>
                      <a:pt x="3" y="41"/>
                      <a:pt x="9" y="37"/>
                      <a:pt x="14" y="37"/>
                    </a:cubicBezTo>
                    <a:cubicBezTo>
                      <a:pt x="19" y="36"/>
                      <a:pt x="26" y="39"/>
                      <a:pt x="31" y="37"/>
                    </a:cubicBezTo>
                    <a:cubicBezTo>
                      <a:pt x="43" y="30"/>
                      <a:pt x="38" y="16"/>
                      <a:pt x="3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2" name="Freeform 286">
                <a:extLst>
                  <a:ext uri="{FF2B5EF4-FFF2-40B4-BE49-F238E27FC236}">
                    <a16:creationId xmlns:a16="http://schemas.microsoft.com/office/drawing/2014/main" id="{076DD4B4-4669-4A62-862E-4170D8B78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3267"/>
                <a:ext cx="107" cy="69"/>
              </a:xfrm>
              <a:custGeom>
                <a:avLst/>
                <a:gdLst>
                  <a:gd name="T0" fmla="*/ 381 w 50"/>
                  <a:gd name="T1" fmla="*/ 41 h 32"/>
                  <a:gd name="T2" fmla="*/ 274 w 50"/>
                  <a:gd name="T3" fmla="*/ 88 h 32"/>
                  <a:gd name="T4" fmla="*/ 197 w 50"/>
                  <a:gd name="T5" fmla="*/ 181 h 32"/>
                  <a:gd name="T6" fmla="*/ 0 w 50"/>
                  <a:gd name="T7" fmla="*/ 321 h 32"/>
                  <a:gd name="T8" fmla="*/ 156 w 50"/>
                  <a:gd name="T9" fmla="*/ 242 h 32"/>
                  <a:gd name="T10" fmla="*/ 345 w 50"/>
                  <a:gd name="T11" fmla="*/ 233 h 32"/>
                  <a:gd name="T12" fmla="*/ 439 w 50"/>
                  <a:gd name="T13" fmla="*/ 233 h 32"/>
                  <a:gd name="T14" fmla="*/ 439 w 50"/>
                  <a:gd name="T15" fmla="*/ 149 h 32"/>
                  <a:gd name="T16" fmla="*/ 490 w 50"/>
                  <a:gd name="T17" fmla="*/ 9 h 32"/>
                  <a:gd name="T18" fmla="*/ 422 w 50"/>
                  <a:gd name="T19" fmla="*/ 28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0" h="32">
                    <a:moveTo>
                      <a:pt x="39" y="4"/>
                    </a:moveTo>
                    <a:cubicBezTo>
                      <a:pt x="36" y="6"/>
                      <a:pt x="32" y="7"/>
                      <a:pt x="28" y="9"/>
                    </a:cubicBezTo>
                    <a:cubicBezTo>
                      <a:pt x="25" y="11"/>
                      <a:pt x="23" y="16"/>
                      <a:pt x="20" y="18"/>
                    </a:cubicBezTo>
                    <a:cubicBezTo>
                      <a:pt x="14" y="22"/>
                      <a:pt x="1" y="23"/>
                      <a:pt x="0" y="32"/>
                    </a:cubicBezTo>
                    <a:cubicBezTo>
                      <a:pt x="6" y="32"/>
                      <a:pt x="10" y="26"/>
                      <a:pt x="16" y="24"/>
                    </a:cubicBezTo>
                    <a:cubicBezTo>
                      <a:pt x="23" y="22"/>
                      <a:pt x="28" y="23"/>
                      <a:pt x="35" y="23"/>
                    </a:cubicBezTo>
                    <a:cubicBezTo>
                      <a:pt x="37" y="23"/>
                      <a:pt x="43" y="24"/>
                      <a:pt x="45" y="23"/>
                    </a:cubicBezTo>
                    <a:cubicBezTo>
                      <a:pt x="50" y="20"/>
                      <a:pt x="45" y="19"/>
                      <a:pt x="45" y="15"/>
                    </a:cubicBezTo>
                    <a:cubicBezTo>
                      <a:pt x="44" y="7"/>
                      <a:pt x="45" y="8"/>
                      <a:pt x="50" y="1"/>
                    </a:cubicBezTo>
                    <a:cubicBezTo>
                      <a:pt x="48" y="0"/>
                      <a:pt x="45" y="1"/>
                      <a:pt x="4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3" name="Freeform 287">
                <a:extLst>
                  <a:ext uri="{FF2B5EF4-FFF2-40B4-BE49-F238E27FC236}">
                    <a16:creationId xmlns:a16="http://schemas.microsoft.com/office/drawing/2014/main" id="{ED0C4A7B-8257-4741-9DF8-20E5BDB75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259"/>
                <a:ext cx="62" cy="34"/>
              </a:xfrm>
              <a:custGeom>
                <a:avLst/>
                <a:gdLst>
                  <a:gd name="T0" fmla="*/ 0 w 29"/>
                  <a:gd name="T1" fmla="*/ 153 h 16"/>
                  <a:gd name="T2" fmla="*/ 284 w 29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16"/>
                    </a:moveTo>
                    <a:cubicBezTo>
                      <a:pt x="0" y="8"/>
                      <a:pt x="21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4" name="Freeform 288">
                <a:extLst>
                  <a:ext uri="{FF2B5EF4-FFF2-40B4-BE49-F238E27FC236}">
                    <a16:creationId xmlns:a16="http://schemas.microsoft.com/office/drawing/2014/main" id="{E031D781-1890-4343-BE46-32C5CC17E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3302"/>
                <a:ext cx="30" cy="40"/>
              </a:xfrm>
              <a:custGeom>
                <a:avLst/>
                <a:gdLst>
                  <a:gd name="T0" fmla="*/ 28 w 14"/>
                  <a:gd name="T1" fmla="*/ 0 h 19"/>
                  <a:gd name="T2" fmla="*/ 0 w 14"/>
                  <a:gd name="T3" fmla="*/ 160 h 19"/>
                  <a:gd name="T4" fmla="*/ 77 w 14"/>
                  <a:gd name="T5" fmla="*/ 8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3" y="0"/>
                    </a:moveTo>
                    <a:cubicBezTo>
                      <a:pt x="8" y="4"/>
                      <a:pt x="6" y="14"/>
                      <a:pt x="0" y="17"/>
                    </a:cubicBezTo>
                    <a:cubicBezTo>
                      <a:pt x="11" y="19"/>
                      <a:pt x="14" y="8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5" name="Freeform 289">
                <a:extLst>
                  <a:ext uri="{FF2B5EF4-FFF2-40B4-BE49-F238E27FC236}">
                    <a16:creationId xmlns:a16="http://schemas.microsoft.com/office/drawing/2014/main" id="{AF02819B-292E-4FAC-8364-0322C9469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854"/>
                <a:ext cx="23" cy="41"/>
              </a:xfrm>
              <a:custGeom>
                <a:avLst/>
                <a:gdLst>
                  <a:gd name="T0" fmla="*/ 100 w 11"/>
                  <a:gd name="T1" fmla="*/ 0 h 19"/>
                  <a:gd name="T2" fmla="*/ 0 w 11"/>
                  <a:gd name="T3" fmla="*/ 19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11" y="0"/>
                    </a:moveTo>
                    <a:cubicBezTo>
                      <a:pt x="11" y="13"/>
                      <a:pt x="8" y="12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6" name="Freeform 290">
                <a:extLst>
                  <a:ext uri="{FF2B5EF4-FFF2-40B4-BE49-F238E27FC236}">
                    <a16:creationId xmlns:a16="http://schemas.microsoft.com/office/drawing/2014/main" id="{7C0D52F6-AA89-4996-B0BD-1049C450B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" y="2372"/>
                <a:ext cx="62" cy="34"/>
              </a:xfrm>
              <a:custGeom>
                <a:avLst/>
                <a:gdLst>
                  <a:gd name="T0" fmla="*/ 137 w 29"/>
                  <a:gd name="T1" fmla="*/ 49 h 16"/>
                  <a:gd name="T2" fmla="*/ 19 w 29"/>
                  <a:gd name="T3" fmla="*/ 117 h 16"/>
                  <a:gd name="T4" fmla="*/ 173 w 29"/>
                  <a:gd name="T5" fmla="*/ 145 h 16"/>
                  <a:gd name="T6" fmla="*/ 284 w 29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6">
                    <a:moveTo>
                      <a:pt x="14" y="5"/>
                    </a:moveTo>
                    <a:cubicBezTo>
                      <a:pt x="10" y="3"/>
                      <a:pt x="0" y="6"/>
                      <a:pt x="2" y="12"/>
                    </a:cubicBezTo>
                    <a:cubicBezTo>
                      <a:pt x="3" y="16"/>
                      <a:pt x="15" y="15"/>
                      <a:pt x="18" y="15"/>
                    </a:cubicBezTo>
                    <a:cubicBezTo>
                      <a:pt x="5" y="10"/>
                      <a:pt x="23" y="2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7" name="Freeform 291">
                <a:extLst>
                  <a:ext uri="{FF2B5EF4-FFF2-40B4-BE49-F238E27FC236}">
                    <a16:creationId xmlns:a16="http://schemas.microsoft.com/office/drawing/2014/main" id="{4467BBD4-81AC-4492-80CE-F7CA5E43D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250"/>
                <a:ext cx="107" cy="62"/>
              </a:xfrm>
              <a:custGeom>
                <a:avLst/>
                <a:gdLst>
                  <a:gd name="T0" fmla="*/ 197 w 50"/>
                  <a:gd name="T1" fmla="*/ 0 h 29"/>
                  <a:gd name="T2" fmla="*/ 0 w 50"/>
                  <a:gd name="T3" fmla="*/ 188 h 29"/>
                  <a:gd name="T4" fmla="*/ 490 w 50"/>
                  <a:gd name="T5" fmla="*/ 60 h 29"/>
                  <a:gd name="T6" fmla="*/ 216 w 50"/>
                  <a:gd name="T7" fmla="*/ 51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9">
                    <a:moveTo>
                      <a:pt x="20" y="0"/>
                    </a:moveTo>
                    <a:cubicBezTo>
                      <a:pt x="22" y="14"/>
                      <a:pt x="10" y="15"/>
                      <a:pt x="0" y="19"/>
                    </a:cubicBezTo>
                    <a:cubicBezTo>
                      <a:pt x="16" y="21"/>
                      <a:pt x="46" y="29"/>
                      <a:pt x="50" y="6"/>
                    </a:cubicBezTo>
                    <a:cubicBezTo>
                      <a:pt x="42" y="6"/>
                      <a:pt x="28" y="12"/>
                      <a:pt x="22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8" name="Freeform 292">
                <a:extLst>
                  <a:ext uri="{FF2B5EF4-FFF2-40B4-BE49-F238E27FC236}">
                    <a16:creationId xmlns:a16="http://schemas.microsoft.com/office/drawing/2014/main" id="{04C6AF71-44DF-4027-AFC5-1BC0A27FC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128"/>
                <a:ext cx="109" cy="139"/>
              </a:xfrm>
              <a:custGeom>
                <a:avLst/>
                <a:gdLst>
                  <a:gd name="T0" fmla="*/ 96 w 51"/>
                  <a:gd name="T1" fmla="*/ 0 h 65"/>
                  <a:gd name="T2" fmla="*/ 28 w 51"/>
                  <a:gd name="T3" fmla="*/ 216 h 65"/>
                  <a:gd name="T4" fmla="*/ 233 w 51"/>
                  <a:gd name="T5" fmla="*/ 274 h 65"/>
                  <a:gd name="T6" fmla="*/ 197 w 51"/>
                  <a:gd name="T7" fmla="*/ 481 h 65"/>
                  <a:gd name="T8" fmla="*/ 402 w 51"/>
                  <a:gd name="T9" fmla="*/ 635 h 65"/>
                  <a:gd name="T10" fmla="*/ 498 w 51"/>
                  <a:gd name="T11" fmla="*/ 216 h 65"/>
                  <a:gd name="T12" fmla="*/ 325 w 51"/>
                  <a:gd name="T13" fmla="*/ 188 h 65"/>
                  <a:gd name="T14" fmla="*/ 165 w 51"/>
                  <a:gd name="T15" fmla="*/ 51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65">
                    <a:moveTo>
                      <a:pt x="10" y="0"/>
                    </a:moveTo>
                    <a:cubicBezTo>
                      <a:pt x="10" y="4"/>
                      <a:pt x="0" y="19"/>
                      <a:pt x="3" y="22"/>
                    </a:cubicBezTo>
                    <a:cubicBezTo>
                      <a:pt x="7" y="27"/>
                      <a:pt x="19" y="15"/>
                      <a:pt x="24" y="28"/>
                    </a:cubicBezTo>
                    <a:cubicBezTo>
                      <a:pt x="27" y="34"/>
                      <a:pt x="19" y="41"/>
                      <a:pt x="20" y="49"/>
                    </a:cubicBezTo>
                    <a:cubicBezTo>
                      <a:pt x="21" y="58"/>
                      <a:pt x="35" y="59"/>
                      <a:pt x="41" y="65"/>
                    </a:cubicBezTo>
                    <a:cubicBezTo>
                      <a:pt x="25" y="51"/>
                      <a:pt x="45" y="33"/>
                      <a:pt x="51" y="22"/>
                    </a:cubicBezTo>
                    <a:cubicBezTo>
                      <a:pt x="44" y="20"/>
                      <a:pt x="40" y="23"/>
                      <a:pt x="33" y="19"/>
                    </a:cubicBezTo>
                    <a:cubicBezTo>
                      <a:pt x="27" y="15"/>
                      <a:pt x="23" y="8"/>
                      <a:pt x="17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29" name="Freeform 293">
                <a:extLst>
                  <a:ext uri="{FF2B5EF4-FFF2-40B4-BE49-F238E27FC236}">
                    <a16:creationId xmlns:a16="http://schemas.microsoft.com/office/drawing/2014/main" id="{EF91345F-0AEB-4F04-ABE6-31F3D18AD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276"/>
                <a:ext cx="92" cy="68"/>
              </a:xfrm>
              <a:custGeom>
                <a:avLst/>
                <a:gdLst>
                  <a:gd name="T0" fmla="*/ 0 w 43"/>
                  <a:gd name="T1" fmla="*/ 60 h 32"/>
                  <a:gd name="T2" fmla="*/ 109 w 43"/>
                  <a:gd name="T3" fmla="*/ 96 h 32"/>
                  <a:gd name="T4" fmla="*/ 188 w 43"/>
                  <a:gd name="T5" fmla="*/ 204 h 32"/>
                  <a:gd name="T6" fmla="*/ 302 w 43"/>
                  <a:gd name="T7" fmla="*/ 230 h 32"/>
                  <a:gd name="T8" fmla="*/ 421 w 43"/>
                  <a:gd name="T9" fmla="*/ 281 h 32"/>
                  <a:gd name="T10" fmla="*/ 381 w 43"/>
                  <a:gd name="T11" fmla="*/ 0 h 32"/>
                  <a:gd name="T12" fmla="*/ 225 w 43"/>
                  <a:gd name="T13" fmla="*/ 77 h 32"/>
                  <a:gd name="T14" fmla="*/ 77 w 43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32">
                    <a:moveTo>
                      <a:pt x="0" y="6"/>
                    </a:moveTo>
                    <a:cubicBezTo>
                      <a:pt x="0" y="9"/>
                      <a:pt x="8" y="8"/>
                      <a:pt x="11" y="10"/>
                    </a:cubicBezTo>
                    <a:cubicBezTo>
                      <a:pt x="15" y="13"/>
                      <a:pt x="16" y="19"/>
                      <a:pt x="19" y="21"/>
                    </a:cubicBezTo>
                    <a:cubicBezTo>
                      <a:pt x="23" y="23"/>
                      <a:pt x="27" y="23"/>
                      <a:pt x="31" y="24"/>
                    </a:cubicBezTo>
                    <a:cubicBezTo>
                      <a:pt x="36" y="27"/>
                      <a:pt x="37" y="32"/>
                      <a:pt x="43" y="29"/>
                    </a:cubicBezTo>
                    <a:cubicBezTo>
                      <a:pt x="32" y="32"/>
                      <a:pt x="37" y="5"/>
                      <a:pt x="39" y="0"/>
                    </a:cubicBezTo>
                    <a:cubicBezTo>
                      <a:pt x="33" y="4"/>
                      <a:pt x="30" y="8"/>
                      <a:pt x="23" y="8"/>
                    </a:cubicBezTo>
                    <a:cubicBezTo>
                      <a:pt x="13" y="9"/>
                      <a:pt x="13" y="5"/>
                      <a:pt x="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0" name="Freeform 294">
                <a:extLst>
                  <a:ext uri="{FF2B5EF4-FFF2-40B4-BE49-F238E27FC236}">
                    <a16:creationId xmlns:a16="http://schemas.microsoft.com/office/drawing/2014/main" id="{F83E7CF9-3CA5-477D-865B-1409302E6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376"/>
                <a:ext cx="64" cy="120"/>
              </a:xfrm>
              <a:custGeom>
                <a:avLst/>
                <a:gdLst>
                  <a:gd name="T0" fmla="*/ 19 w 30"/>
                  <a:gd name="T1" fmla="*/ 0 h 56"/>
                  <a:gd name="T2" fmla="*/ 0 w 30"/>
                  <a:gd name="T3" fmla="*/ 19 h 56"/>
                  <a:gd name="T4" fmla="*/ 117 w 30"/>
                  <a:gd name="T5" fmla="*/ 249 h 56"/>
                  <a:gd name="T6" fmla="*/ 145 w 30"/>
                  <a:gd name="T7" fmla="*/ 463 h 56"/>
                  <a:gd name="T8" fmla="*/ 213 w 30"/>
                  <a:gd name="T9" fmla="*/ 41 h 56"/>
                  <a:gd name="T10" fmla="*/ 87 w 30"/>
                  <a:gd name="T11" fmla="*/ 9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56">
                    <a:moveTo>
                      <a:pt x="2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2" y="10"/>
                      <a:pt x="10" y="17"/>
                      <a:pt x="12" y="25"/>
                    </a:cubicBezTo>
                    <a:cubicBezTo>
                      <a:pt x="14" y="32"/>
                      <a:pt x="7" y="43"/>
                      <a:pt x="15" y="47"/>
                    </a:cubicBezTo>
                    <a:cubicBezTo>
                      <a:pt x="30" y="56"/>
                      <a:pt x="18" y="10"/>
                      <a:pt x="22" y="4"/>
                    </a:cubicBezTo>
                    <a:cubicBezTo>
                      <a:pt x="18" y="4"/>
                      <a:pt x="12" y="5"/>
                      <a:pt x="9" y="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1" name="Freeform 295">
                <a:extLst>
                  <a:ext uri="{FF2B5EF4-FFF2-40B4-BE49-F238E27FC236}">
                    <a16:creationId xmlns:a16="http://schemas.microsoft.com/office/drawing/2014/main" id="{4EAD09EE-8C9C-400A-A171-06CEA50A5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389"/>
                <a:ext cx="72" cy="79"/>
              </a:xfrm>
              <a:custGeom>
                <a:avLst/>
                <a:gdLst>
                  <a:gd name="T0" fmla="*/ 8 w 34"/>
                  <a:gd name="T1" fmla="*/ 9 h 37"/>
                  <a:gd name="T2" fmla="*/ 0 w 34"/>
                  <a:gd name="T3" fmla="*/ 301 h 37"/>
                  <a:gd name="T4" fmla="*/ 112 w 34"/>
                  <a:gd name="T5" fmla="*/ 361 h 37"/>
                  <a:gd name="T6" fmla="*/ 305 w 34"/>
                  <a:gd name="T7" fmla="*/ 41 h 37"/>
                  <a:gd name="T8" fmla="*/ 76 w 34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7">
                    <a:moveTo>
                      <a:pt x="1" y="1"/>
                    </a:moveTo>
                    <a:cubicBezTo>
                      <a:pt x="7" y="9"/>
                      <a:pt x="1" y="22"/>
                      <a:pt x="0" y="31"/>
                    </a:cubicBezTo>
                    <a:cubicBezTo>
                      <a:pt x="8" y="21"/>
                      <a:pt x="14" y="25"/>
                      <a:pt x="12" y="37"/>
                    </a:cubicBezTo>
                    <a:cubicBezTo>
                      <a:pt x="20" y="30"/>
                      <a:pt x="34" y="16"/>
                      <a:pt x="32" y="4"/>
                    </a:cubicBezTo>
                    <a:cubicBezTo>
                      <a:pt x="26" y="0"/>
                      <a:pt x="15" y="0"/>
                      <a:pt x="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2" name="Freeform 296">
                <a:extLst>
                  <a:ext uri="{FF2B5EF4-FFF2-40B4-BE49-F238E27FC236}">
                    <a16:creationId xmlns:a16="http://schemas.microsoft.com/office/drawing/2014/main" id="{BA4F896B-7F68-4584-A561-AE447B593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543"/>
                <a:ext cx="40" cy="40"/>
              </a:xfrm>
              <a:custGeom>
                <a:avLst/>
                <a:gdLst>
                  <a:gd name="T0" fmla="*/ 0 w 19"/>
                  <a:gd name="T1" fmla="*/ 101 h 19"/>
                  <a:gd name="T2" fmla="*/ 76 w 19"/>
                  <a:gd name="T3" fmla="*/ 177 h 19"/>
                  <a:gd name="T4" fmla="*/ 177 w 19"/>
                  <a:gd name="T5" fmla="*/ 57 h 19"/>
                  <a:gd name="T6" fmla="*/ 76 w 19"/>
                  <a:gd name="T7" fmla="*/ 17 h 19"/>
                  <a:gd name="T8" fmla="*/ 93 w 1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11"/>
                    </a:moveTo>
                    <a:cubicBezTo>
                      <a:pt x="2" y="14"/>
                      <a:pt x="5" y="17"/>
                      <a:pt x="8" y="19"/>
                    </a:cubicBezTo>
                    <a:cubicBezTo>
                      <a:pt x="11" y="14"/>
                      <a:pt x="18" y="11"/>
                      <a:pt x="19" y="6"/>
                    </a:cubicBezTo>
                    <a:cubicBezTo>
                      <a:pt x="15" y="8"/>
                      <a:pt x="10" y="7"/>
                      <a:pt x="8" y="2"/>
                    </a:cubicBezTo>
                    <a:cubicBezTo>
                      <a:pt x="9" y="1"/>
                      <a:pt x="9" y="1"/>
                      <a:pt x="1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3" name="Freeform 297">
                <a:extLst>
                  <a:ext uri="{FF2B5EF4-FFF2-40B4-BE49-F238E27FC236}">
                    <a16:creationId xmlns:a16="http://schemas.microsoft.com/office/drawing/2014/main" id="{15ADE913-F7F5-46BC-B08C-286C2D4F4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906"/>
                <a:ext cx="71" cy="114"/>
              </a:xfrm>
              <a:custGeom>
                <a:avLst/>
                <a:gdLst>
                  <a:gd name="T0" fmla="*/ 120 w 33"/>
                  <a:gd name="T1" fmla="*/ 41 h 53"/>
                  <a:gd name="T2" fmla="*/ 52 w 33"/>
                  <a:gd name="T3" fmla="*/ 310 h 53"/>
                  <a:gd name="T4" fmla="*/ 172 w 33"/>
                  <a:gd name="T5" fmla="*/ 379 h 53"/>
                  <a:gd name="T6" fmla="*/ 157 w 33"/>
                  <a:gd name="T7" fmla="*/ 527 h 53"/>
                  <a:gd name="T8" fmla="*/ 310 w 33"/>
                  <a:gd name="T9" fmla="*/ 499 h 53"/>
                  <a:gd name="T10" fmla="*/ 318 w 33"/>
                  <a:gd name="T11" fmla="*/ 157 h 53"/>
                  <a:gd name="T12" fmla="*/ 269 w 33"/>
                  <a:gd name="T13" fmla="*/ 60 h 53"/>
                  <a:gd name="T14" fmla="*/ 189 w 33"/>
                  <a:gd name="T15" fmla="*/ 0 h 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53">
                    <a:moveTo>
                      <a:pt x="12" y="4"/>
                    </a:moveTo>
                    <a:cubicBezTo>
                      <a:pt x="6" y="7"/>
                      <a:pt x="0" y="26"/>
                      <a:pt x="5" y="31"/>
                    </a:cubicBezTo>
                    <a:cubicBezTo>
                      <a:pt x="9" y="35"/>
                      <a:pt x="14" y="31"/>
                      <a:pt x="17" y="38"/>
                    </a:cubicBezTo>
                    <a:cubicBezTo>
                      <a:pt x="20" y="43"/>
                      <a:pt x="19" y="48"/>
                      <a:pt x="16" y="53"/>
                    </a:cubicBezTo>
                    <a:cubicBezTo>
                      <a:pt x="22" y="47"/>
                      <a:pt x="24" y="41"/>
                      <a:pt x="31" y="50"/>
                    </a:cubicBezTo>
                    <a:cubicBezTo>
                      <a:pt x="32" y="38"/>
                      <a:pt x="33" y="27"/>
                      <a:pt x="32" y="16"/>
                    </a:cubicBezTo>
                    <a:cubicBezTo>
                      <a:pt x="31" y="9"/>
                      <a:pt x="32" y="8"/>
                      <a:pt x="27" y="6"/>
                    </a:cubicBezTo>
                    <a:cubicBezTo>
                      <a:pt x="25" y="6"/>
                      <a:pt x="13" y="9"/>
                      <a:pt x="1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4" name="Freeform 298">
                <a:extLst>
                  <a:ext uri="{FF2B5EF4-FFF2-40B4-BE49-F238E27FC236}">
                    <a16:creationId xmlns:a16="http://schemas.microsoft.com/office/drawing/2014/main" id="{D27EA105-42AC-49BB-8D0A-1BEC493CD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126"/>
                <a:ext cx="164" cy="53"/>
              </a:xfrm>
              <a:custGeom>
                <a:avLst/>
                <a:gdLst>
                  <a:gd name="T0" fmla="*/ 40 w 77"/>
                  <a:gd name="T1" fmla="*/ 0 h 25"/>
                  <a:gd name="T2" fmla="*/ 145 w 77"/>
                  <a:gd name="T3" fmla="*/ 161 h 25"/>
                  <a:gd name="T4" fmla="*/ 164 w 77"/>
                  <a:gd name="T5" fmla="*/ 229 h 25"/>
                  <a:gd name="T6" fmla="*/ 281 w 77"/>
                  <a:gd name="T7" fmla="*/ 229 h 25"/>
                  <a:gd name="T8" fmla="*/ 550 w 77"/>
                  <a:gd name="T9" fmla="*/ 201 h 25"/>
                  <a:gd name="T10" fmla="*/ 726 w 77"/>
                  <a:gd name="T11" fmla="*/ 59 h 25"/>
                  <a:gd name="T12" fmla="*/ 618 w 77"/>
                  <a:gd name="T13" fmla="*/ 49 h 25"/>
                  <a:gd name="T14" fmla="*/ 426 w 77"/>
                  <a:gd name="T15" fmla="*/ 68 h 25"/>
                  <a:gd name="T16" fmla="*/ 204 w 77"/>
                  <a:gd name="T17" fmla="*/ 17 h 25"/>
                  <a:gd name="T18" fmla="*/ 60 w 77"/>
                  <a:gd name="T19" fmla="*/ 0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25">
                    <a:moveTo>
                      <a:pt x="4" y="0"/>
                    </a:moveTo>
                    <a:cubicBezTo>
                      <a:pt x="0" y="5"/>
                      <a:pt x="14" y="10"/>
                      <a:pt x="15" y="17"/>
                    </a:cubicBezTo>
                    <a:cubicBezTo>
                      <a:pt x="15" y="20"/>
                      <a:pt x="13" y="23"/>
                      <a:pt x="17" y="24"/>
                    </a:cubicBezTo>
                    <a:cubicBezTo>
                      <a:pt x="20" y="25"/>
                      <a:pt x="26" y="24"/>
                      <a:pt x="29" y="24"/>
                    </a:cubicBezTo>
                    <a:cubicBezTo>
                      <a:pt x="39" y="23"/>
                      <a:pt x="48" y="21"/>
                      <a:pt x="57" y="21"/>
                    </a:cubicBezTo>
                    <a:cubicBezTo>
                      <a:pt x="66" y="20"/>
                      <a:pt x="77" y="18"/>
                      <a:pt x="75" y="6"/>
                    </a:cubicBezTo>
                    <a:cubicBezTo>
                      <a:pt x="74" y="0"/>
                      <a:pt x="68" y="4"/>
                      <a:pt x="64" y="5"/>
                    </a:cubicBezTo>
                    <a:cubicBezTo>
                      <a:pt x="57" y="7"/>
                      <a:pt x="51" y="8"/>
                      <a:pt x="44" y="7"/>
                    </a:cubicBezTo>
                    <a:cubicBezTo>
                      <a:pt x="36" y="5"/>
                      <a:pt x="28" y="3"/>
                      <a:pt x="21" y="2"/>
                    </a:cubicBezTo>
                    <a:cubicBezTo>
                      <a:pt x="17" y="2"/>
                      <a:pt x="8" y="2"/>
                      <a:pt x="6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5" name="Freeform 299">
                <a:extLst>
                  <a:ext uri="{FF2B5EF4-FFF2-40B4-BE49-F238E27FC236}">
                    <a16:creationId xmlns:a16="http://schemas.microsoft.com/office/drawing/2014/main" id="{FDCAC9CF-1F90-46FB-AF84-3BB5498F2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" y="1981"/>
                <a:ext cx="55" cy="91"/>
              </a:xfrm>
              <a:custGeom>
                <a:avLst/>
                <a:gdLst>
                  <a:gd name="T0" fmla="*/ 152 w 26"/>
                  <a:gd name="T1" fmla="*/ 0 h 43"/>
                  <a:gd name="T2" fmla="*/ 8 w 26"/>
                  <a:gd name="T3" fmla="*/ 152 h 43"/>
                  <a:gd name="T4" fmla="*/ 36 w 26"/>
                  <a:gd name="T5" fmla="*/ 180 h 43"/>
                  <a:gd name="T6" fmla="*/ 76 w 26"/>
                  <a:gd name="T7" fmla="*/ 229 h 43"/>
                  <a:gd name="T8" fmla="*/ 152 w 26"/>
                  <a:gd name="T9" fmla="*/ 358 h 43"/>
                  <a:gd name="T10" fmla="*/ 197 w 26"/>
                  <a:gd name="T11" fmla="*/ 372 h 43"/>
                  <a:gd name="T12" fmla="*/ 245 w 26"/>
                  <a:gd name="T13" fmla="*/ 210 h 43"/>
                  <a:gd name="T14" fmla="*/ 180 w 26"/>
                  <a:gd name="T15" fmla="*/ 0 h 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43">
                    <a:moveTo>
                      <a:pt x="16" y="0"/>
                    </a:moveTo>
                    <a:cubicBezTo>
                      <a:pt x="12" y="1"/>
                      <a:pt x="0" y="12"/>
                      <a:pt x="1" y="16"/>
                    </a:cubicBezTo>
                    <a:cubicBezTo>
                      <a:pt x="2" y="18"/>
                      <a:pt x="3" y="18"/>
                      <a:pt x="4" y="19"/>
                    </a:cubicBezTo>
                    <a:cubicBezTo>
                      <a:pt x="6" y="21"/>
                      <a:pt x="7" y="22"/>
                      <a:pt x="8" y="24"/>
                    </a:cubicBezTo>
                    <a:cubicBezTo>
                      <a:pt x="11" y="28"/>
                      <a:pt x="14" y="33"/>
                      <a:pt x="16" y="38"/>
                    </a:cubicBezTo>
                    <a:cubicBezTo>
                      <a:pt x="18" y="41"/>
                      <a:pt x="18" y="43"/>
                      <a:pt x="21" y="39"/>
                    </a:cubicBezTo>
                    <a:cubicBezTo>
                      <a:pt x="24" y="34"/>
                      <a:pt x="26" y="29"/>
                      <a:pt x="26" y="22"/>
                    </a:cubicBezTo>
                    <a:cubicBezTo>
                      <a:pt x="26" y="15"/>
                      <a:pt x="24" y="6"/>
                      <a:pt x="19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6" name="Freeform 300">
                <a:extLst>
                  <a:ext uri="{FF2B5EF4-FFF2-40B4-BE49-F238E27FC236}">
                    <a16:creationId xmlns:a16="http://schemas.microsoft.com/office/drawing/2014/main" id="{260AAB4C-83BF-4624-AF26-3C9175B25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3094"/>
                <a:ext cx="145" cy="90"/>
              </a:xfrm>
              <a:custGeom>
                <a:avLst/>
                <a:gdLst>
                  <a:gd name="T0" fmla="*/ 0 w 68"/>
                  <a:gd name="T1" fmla="*/ 189 h 42"/>
                  <a:gd name="T2" fmla="*/ 341 w 68"/>
                  <a:gd name="T3" fmla="*/ 51 h 42"/>
                  <a:gd name="T4" fmla="*/ 542 w 68"/>
                  <a:gd name="T5" fmla="*/ 28 h 42"/>
                  <a:gd name="T6" fmla="*/ 650 w 68"/>
                  <a:gd name="T7" fmla="*/ 197 h 42"/>
                  <a:gd name="T8" fmla="*/ 591 w 68"/>
                  <a:gd name="T9" fmla="*/ 414 h 42"/>
                  <a:gd name="T10" fmla="*/ 454 w 68"/>
                  <a:gd name="T11" fmla="*/ 285 h 42"/>
                  <a:gd name="T12" fmla="*/ 145 w 68"/>
                  <a:gd name="T13" fmla="*/ 189 h 42"/>
                  <a:gd name="T14" fmla="*/ 0 w 68"/>
                  <a:gd name="T15" fmla="*/ 206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" h="42">
                    <a:moveTo>
                      <a:pt x="0" y="19"/>
                    </a:moveTo>
                    <a:cubicBezTo>
                      <a:pt x="9" y="11"/>
                      <a:pt x="22" y="7"/>
                      <a:pt x="35" y="5"/>
                    </a:cubicBezTo>
                    <a:cubicBezTo>
                      <a:pt x="41" y="4"/>
                      <a:pt x="50" y="0"/>
                      <a:pt x="56" y="3"/>
                    </a:cubicBezTo>
                    <a:cubicBezTo>
                      <a:pt x="61" y="6"/>
                      <a:pt x="66" y="14"/>
                      <a:pt x="67" y="20"/>
                    </a:cubicBezTo>
                    <a:cubicBezTo>
                      <a:pt x="68" y="25"/>
                      <a:pt x="67" y="41"/>
                      <a:pt x="61" y="42"/>
                    </a:cubicBezTo>
                    <a:cubicBezTo>
                      <a:pt x="57" y="42"/>
                      <a:pt x="49" y="32"/>
                      <a:pt x="47" y="29"/>
                    </a:cubicBezTo>
                    <a:cubicBezTo>
                      <a:pt x="39" y="21"/>
                      <a:pt x="27" y="18"/>
                      <a:pt x="15" y="19"/>
                    </a:cubicBezTo>
                    <a:cubicBezTo>
                      <a:pt x="9" y="19"/>
                      <a:pt x="6" y="24"/>
                      <a:pt x="0" y="21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7" name="Freeform 301">
                <a:extLst>
                  <a:ext uri="{FF2B5EF4-FFF2-40B4-BE49-F238E27FC236}">
                    <a16:creationId xmlns:a16="http://schemas.microsoft.com/office/drawing/2014/main" id="{7B878091-73AE-4CD6-A3A0-EC173F1B9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2791"/>
                <a:ext cx="45" cy="83"/>
              </a:xfrm>
              <a:custGeom>
                <a:avLst/>
                <a:gdLst>
                  <a:gd name="T0" fmla="*/ 77 w 21"/>
                  <a:gd name="T1" fmla="*/ 9 h 39"/>
                  <a:gd name="T2" fmla="*/ 28 w 21"/>
                  <a:gd name="T3" fmla="*/ 289 h 39"/>
                  <a:gd name="T4" fmla="*/ 206 w 21"/>
                  <a:gd name="T5" fmla="*/ 221 h 39"/>
                  <a:gd name="T6" fmla="*/ 96 w 21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9">
                    <a:moveTo>
                      <a:pt x="8" y="1"/>
                    </a:moveTo>
                    <a:cubicBezTo>
                      <a:pt x="3" y="6"/>
                      <a:pt x="0" y="24"/>
                      <a:pt x="3" y="30"/>
                    </a:cubicBezTo>
                    <a:cubicBezTo>
                      <a:pt x="7" y="39"/>
                      <a:pt x="14" y="25"/>
                      <a:pt x="21" y="23"/>
                    </a:cubicBezTo>
                    <a:cubicBezTo>
                      <a:pt x="15" y="16"/>
                      <a:pt x="4" y="11"/>
                      <a:pt x="1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8" name="Freeform 302">
                <a:extLst>
                  <a:ext uri="{FF2B5EF4-FFF2-40B4-BE49-F238E27FC236}">
                    <a16:creationId xmlns:a16="http://schemas.microsoft.com/office/drawing/2014/main" id="{BF1DDC7D-E982-48B1-859B-EBA72806B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2797"/>
                <a:ext cx="66" cy="62"/>
              </a:xfrm>
              <a:custGeom>
                <a:avLst/>
                <a:gdLst>
                  <a:gd name="T0" fmla="*/ 0 w 31"/>
                  <a:gd name="T1" fmla="*/ 109 h 29"/>
                  <a:gd name="T2" fmla="*/ 9 w 31"/>
                  <a:gd name="T3" fmla="*/ 96 h 29"/>
                  <a:gd name="T4" fmla="*/ 49 w 31"/>
                  <a:gd name="T5" fmla="*/ 257 h 29"/>
                  <a:gd name="T6" fmla="*/ 181 w 31"/>
                  <a:gd name="T7" fmla="*/ 274 h 29"/>
                  <a:gd name="T8" fmla="*/ 300 w 31"/>
                  <a:gd name="T9" fmla="*/ 145 h 29"/>
                  <a:gd name="T10" fmla="*/ 196 w 31"/>
                  <a:gd name="T11" fmla="*/ 51 h 29"/>
                  <a:gd name="T12" fmla="*/ 77 w 31"/>
                  <a:gd name="T13" fmla="*/ 5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0" y="11"/>
                    </a:moveTo>
                    <a:cubicBezTo>
                      <a:pt x="1" y="10"/>
                      <a:pt x="0" y="10"/>
                      <a:pt x="1" y="10"/>
                    </a:cubicBezTo>
                    <a:cubicBezTo>
                      <a:pt x="10" y="11"/>
                      <a:pt x="7" y="20"/>
                      <a:pt x="5" y="26"/>
                    </a:cubicBezTo>
                    <a:cubicBezTo>
                      <a:pt x="10" y="25"/>
                      <a:pt x="15" y="29"/>
                      <a:pt x="19" y="28"/>
                    </a:cubicBezTo>
                    <a:cubicBezTo>
                      <a:pt x="24" y="27"/>
                      <a:pt x="31" y="20"/>
                      <a:pt x="31" y="15"/>
                    </a:cubicBezTo>
                    <a:cubicBezTo>
                      <a:pt x="31" y="9"/>
                      <a:pt x="25" y="8"/>
                      <a:pt x="20" y="5"/>
                    </a:cubicBezTo>
                    <a:cubicBezTo>
                      <a:pt x="15" y="3"/>
                      <a:pt x="13" y="0"/>
                      <a:pt x="8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39" name="Freeform 303">
                <a:extLst>
                  <a:ext uri="{FF2B5EF4-FFF2-40B4-BE49-F238E27FC236}">
                    <a16:creationId xmlns:a16="http://schemas.microsoft.com/office/drawing/2014/main" id="{6A8A7706-E79E-4F9E-A00A-B8C895655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2778"/>
                <a:ext cx="34" cy="32"/>
              </a:xfrm>
              <a:custGeom>
                <a:avLst/>
                <a:gdLst>
                  <a:gd name="T0" fmla="*/ 9 w 16"/>
                  <a:gd name="T1" fmla="*/ 19 h 15"/>
                  <a:gd name="T2" fmla="*/ 9 w 16"/>
                  <a:gd name="T3" fmla="*/ 145 h 15"/>
                  <a:gd name="T4" fmla="*/ 68 w 16"/>
                  <a:gd name="T5" fmla="*/ 68 h 15"/>
                  <a:gd name="T6" fmla="*/ 153 w 16"/>
                  <a:gd name="T7" fmla="*/ 96 h 15"/>
                  <a:gd name="T8" fmla="*/ 68 w 16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1" y="2"/>
                    </a:moveTo>
                    <a:cubicBezTo>
                      <a:pt x="0" y="5"/>
                      <a:pt x="1" y="11"/>
                      <a:pt x="1" y="15"/>
                    </a:cubicBezTo>
                    <a:cubicBezTo>
                      <a:pt x="3" y="13"/>
                      <a:pt x="4" y="7"/>
                      <a:pt x="7" y="7"/>
                    </a:cubicBezTo>
                    <a:cubicBezTo>
                      <a:pt x="10" y="6"/>
                      <a:pt x="13" y="11"/>
                      <a:pt x="16" y="10"/>
                    </a:cubicBezTo>
                    <a:cubicBezTo>
                      <a:pt x="15" y="6"/>
                      <a:pt x="12" y="0"/>
                      <a:pt x="7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0" name="Freeform 304">
                <a:extLst>
                  <a:ext uri="{FF2B5EF4-FFF2-40B4-BE49-F238E27FC236}">
                    <a16:creationId xmlns:a16="http://schemas.microsoft.com/office/drawing/2014/main" id="{D6DA966E-2CCD-4FFE-9ED8-76A3BDE2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2667"/>
                <a:ext cx="34" cy="58"/>
              </a:xfrm>
              <a:custGeom>
                <a:avLst/>
                <a:gdLst>
                  <a:gd name="T0" fmla="*/ 0 w 16"/>
                  <a:gd name="T1" fmla="*/ 97 h 27"/>
                  <a:gd name="T2" fmla="*/ 117 w 16"/>
                  <a:gd name="T3" fmla="*/ 269 h 27"/>
                  <a:gd name="T4" fmla="*/ 145 w 16"/>
                  <a:gd name="T5" fmla="*/ 137 h 27"/>
                  <a:gd name="T6" fmla="*/ 96 w 1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7">
                    <a:moveTo>
                      <a:pt x="0" y="10"/>
                    </a:moveTo>
                    <a:cubicBezTo>
                      <a:pt x="9" y="8"/>
                      <a:pt x="11" y="20"/>
                      <a:pt x="12" y="27"/>
                    </a:cubicBezTo>
                    <a:cubicBezTo>
                      <a:pt x="15" y="23"/>
                      <a:pt x="16" y="18"/>
                      <a:pt x="15" y="14"/>
                    </a:cubicBezTo>
                    <a:cubicBezTo>
                      <a:pt x="13" y="9"/>
                      <a:pt x="9" y="6"/>
                      <a:pt x="10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1" name="Freeform 305">
                <a:extLst>
                  <a:ext uri="{FF2B5EF4-FFF2-40B4-BE49-F238E27FC236}">
                    <a16:creationId xmlns:a16="http://schemas.microsoft.com/office/drawing/2014/main" id="{8F68378D-3902-4591-B27E-87210719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075"/>
                <a:ext cx="49" cy="49"/>
              </a:xfrm>
              <a:custGeom>
                <a:avLst/>
                <a:gdLst>
                  <a:gd name="T0" fmla="*/ 40 w 23"/>
                  <a:gd name="T1" fmla="*/ 28 h 23"/>
                  <a:gd name="T2" fmla="*/ 0 w 23"/>
                  <a:gd name="T3" fmla="*/ 153 h 23"/>
                  <a:gd name="T4" fmla="*/ 222 w 23"/>
                  <a:gd name="T5" fmla="*/ 85 h 23"/>
                  <a:gd name="T6" fmla="*/ 164 w 23"/>
                  <a:gd name="T7" fmla="*/ 0 h 23"/>
                  <a:gd name="T8" fmla="*/ 136 w 23"/>
                  <a:gd name="T9" fmla="*/ 96 h 23"/>
                  <a:gd name="T10" fmla="*/ 9 w 23"/>
                  <a:gd name="T11" fmla="*/ 117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3">
                    <a:moveTo>
                      <a:pt x="4" y="3"/>
                    </a:moveTo>
                    <a:cubicBezTo>
                      <a:pt x="2" y="7"/>
                      <a:pt x="2" y="12"/>
                      <a:pt x="0" y="16"/>
                    </a:cubicBezTo>
                    <a:cubicBezTo>
                      <a:pt x="7" y="23"/>
                      <a:pt x="17" y="15"/>
                      <a:pt x="23" y="9"/>
                    </a:cubicBezTo>
                    <a:cubicBezTo>
                      <a:pt x="19" y="7"/>
                      <a:pt x="20" y="3"/>
                      <a:pt x="17" y="0"/>
                    </a:cubicBezTo>
                    <a:cubicBezTo>
                      <a:pt x="17" y="4"/>
                      <a:pt x="17" y="8"/>
                      <a:pt x="14" y="10"/>
                    </a:cubicBezTo>
                    <a:cubicBezTo>
                      <a:pt x="10" y="13"/>
                      <a:pt x="5" y="10"/>
                      <a:pt x="1" y="1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2" name="Freeform 306">
                <a:extLst>
                  <a:ext uri="{FF2B5EF4-FFF2-40B4-BE49-F238E27FC236}">
                    <a16:creationId xmlns:a16="http://schemas.microsoft.com/office/drawing/2014/main" id="{0925759E-739C-4D9B-BEF8-5D710FE11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8" y="2113"/>
                <a:ext cx="67" cy="109"/>
              </a:xfrm>
              <a:custGeom>
                <a:avLst/>
                <a:gdLst>
                  <a:gd name="T0" fmla="*/ 0 w 31"/>
                  <a:gd name="T1" fmla="*/ 41 h 51"/>
                  <a:gd name="T2" fmla="*/ 140 w 31"/>
                  <a:gd name="T3" fmla="*/ 233 h 51"/>
                  <a:gd name="T4" fmla="*/ 225 w 31"/>
                  <a:gd name="T5" fmla="*/ 479 h 51"/>
                  <a:gd name="T6" fmla="*/ 294 w 31"/>
                  <a:gd name="T7" fmla="*/ 224 h 51"/>
                  <a:gd name="T8" fmla="*/ 173 w 31"/>
                  <a:gd name="T9" fmla="*/ 0 h 51"/>
                  <a:gd name="T10" fmla="*/ 80 w 31"/>
                  <a:gd name="T11" fmla="*/ 41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51">
                    <a:moveTo>
                      <a:pt x="0" y="4"/>
                    </a:moveTo>
                    <a:cubicBezTo>
                      <a:pt x="5" y="6"/>
                      <a:pt x="13" y="18"/>
                      <a:pt x="14" y="24"/>
                    </a:cubicBezTo>
                    <a:cubicBezTo>
                      <a:pt x="16" y="30"/>
                      <a:pt x="10" y="51"/>
                      <a:pt x="22" y="49"/>
                    </a:cubicBezTo>
                    <a:cubicBezTo>
                      <a:pt x="31" y="48"/>
                      <a:pt x="30" y="30"/>
                      <a:pt x="29" y="23"/>
                    </a:cubicBezTo>
                    <a:cubicBezTo>
                      <a:pt x="28" y="13"/>
                      <a:pt x="23" y="8"/>
                      <a:pt x="17" y="0"/>
                    </a:cubicBezTo>
                    <a:cubicBezTo>
                      <a:pt x="14" y="2"/>
                      <a:pt x="11" y="3"/>
                      <a:pt x="8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3" name="Freeform 307">
                <a:extLst>
                  <a:ext uri="{FF2B5EF4-FFF2-40B4-BE49-F238E27FC236}">
                    <a16:creationId xmlns:a16="http://schemas.microsoft.com/office/drawing/2014/main" id="{23F87959-B6FA-4551-A2AB-BBF584FCC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842"/>
                <a:ext cx="82" cy="158"/>
              </a:xfrm>
              <a:custGeom>
                <a:avLst/>
                <a:gdLst>
                  <a:gd name="T0" fmla="*/ 322 w 38"/>
                  <a:gd name="T1" fmla="*/ 196 h 74"/>
                  <a:gd name="T2" fmla="*/ 341 w 38"/>
                  <a:gd name="T3" fmla="*/ 293 h 74"/>
                  <a:gd name="T4" fmla="*/ 382 w 38"/>
                  <a:gd name="T5" fmla="*/ 369 h 74"/>
                  <a:gd name="T6" fmla="*/ 330 w 38"/>
                  <a:gd name="T7" fmla="*/ 643 h 74"/>
                  <a:gd name="T8" fmla="*/ 233 w 38"/>
                  <a:gd name="T9" fmla="*/ 720 h 74"/>
                  <a:gd name="T10" fmla="*/ 88 w 38"/>
                  <a:gd name="T11" fmla="*/ 679 h 74"/>
                  <a:gd name="T12" fmla="*/ 149 w 38"/>
                  <a:gd name="T13" fmla="*/ 547 h 74"/>
                  <a:gd name="T14" fmla="*/ 190 w 38"/>
                  <a:gd name="T15" fmla="*/ 410 h 74"/>
                  <a:gd name="T16" fmla="*/ 201 w 38"/>
                  <a:gd name="T17" fmla="*/ 256 h 74"/>
                  <a:gd name="T18" fmla="*/ 80 w 38"/>
                  <a:gd name="T19" fmla="*/ 188 h 74"/>
                  <a:gd name="T20" fmla="*/ 52 w 38"/>
                  <a:gd name="T21" fmla="*/ 19 h 74"/>
                  <a:gd name="T22" fmla="*/ 233 w 38"/>
                  <a:gd name="T23" fmla="*/ 0 h 74"/>
                  <a:gd name="T24" fmla="*/ 302 w 38"/>
                  <a:gd name="T25" fmla="*/ 156 h 74"/>
                  <a:gd name="T26" fmla="*/ 363 w 38"/>
                  <a:gd name="T27" fmla="*/ 318 h 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" h="74">
                    <a:moveTo>
                      <a:pt x="32" y="20"/>
                    </a:moveTo>
                    <a:cubicBezTo>
                      <a:pt x="32" y="24"/>
                      <a:pt x="32" y="26"/>
                      <a:pt x="34" y="30"/>
                    </a:cubicBezTo>
                    <a:cubicBezTo>
                      <a:pt x="35" y="33"/>
                      <a:pt x="38" y="35"/>
                      <a:pt x="38" y="38"/>
                    </a:cubicBezTo>
                    <a:cubicBezTo>
                      <a:pt x="28" y="43"/>
                      <a:pt x="34" y="58"/>
                      <a:pt x="33" y="66"/>
                    </a:cubicBezTo>
                    <a:cubicBezTo>
                      <a:pt x="32" y="72"/>
                      <a:pt x="30" y="74"/>
                      <a:pt x="23" y="74"/>
                    </a:cubicBezTo>
                    <a:cubicBezTo>
                      <a:pt x="20" y="74"/>
                      <a:pt x="11" y="74"/>
                      <a:pt x="9" y="70"/>
                    </a:cubicBezTo>
                    <a:cubicBezTo>
                      <a:pt x="7" y="67"/>
                      <a:pt x="13" y="60"/>
                      <a:pt x="15" y="56"/>
                    </a:cubicBezTo>
                    <a:cubicBezTo>
                      <a:pt x="17" y="51"/>
                      <a:pt x="18" y="47"/>
                      <a:pt x="19" y="42"/>
                    </a:cubicBezTo>
                    <a:cubicBezTo>
                      <a:pt x="19" y="37"/>
                      <a:pt x="23" y="30"/>
                      <a:pt x="20" y="26"/>
                    </a:cubicBezTo>
                    <a:cubicBezTo>
                      <a:pt x="18" y="22"/>
                      <a:pt x="12" y="22"/>
                      <a:pt x="8" y="19"/>
                    </a:cubicBezTo>
                    <a:cubicBezTo>
                      <a:pt x="4" y="16"/>
                      <a:pt x="0" y="6"/>
                      <a:pt x="5" y="2"/>
                    </a:cubicBezTo>
                    <a:cubicBezTo>
                      <a:pt x="6" y="1"/>
                      <a:pt x="20" y="0"/>
                      <a:pt x="23" y="0"/>
                    </a:cubicBezTo>
                    <a:cubicBezTo>
                      <a:pt x="31" y="2"/>
                      <a:pt x="30" y="9"/>
                      <a:pt x="30" y="16"/>
                    </a:cubicBezTo>
                    <a:cubicBezTo>
                      <a:pt x="31" y="22"/>
                      <a:pt x="35" y="27"/>
                      <a:pt x="36" y="3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4" name="Freeform 308">
                <a:extLst>
                  <a:ext uri="{FF2B5EF4-FFF2-40B4-BE49-F238E27FC236}">
                    <a16:creationId xmlns:a16="http://schemas.microsoft.com/office/drawing/2014/main" id="{851FE3D1-B1A2-44F3-AE12-A1A0C0FCE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946"/>
                <a:ext cx="94" cy="112"/>
              </a:xfrm>
              <a:custGeom>
                <a:avLst/>
                <a:gdLst>
                  <a:gd name="T0" fmla="*/ 120 w 44"/>
                  <a:gd name="T1" fmla="*/ 209 h 52"/>
                  <a:gd name="T2" fmla="*/ 370 w 44"/>
                  <a:gd name="T3" fmla="*/ 0 h 52"/>
                  <a:gd name="T4" fmla="*/ 429 w 44"/>
                  <a:gd name="T5" fmla="*/ 269 h 52"/>
                  <a:gd name="T6" fmla="*/ 333 w 44"/>
                  <a:gd name="T7" fmla="*/ 519 h 52"/>
                  <a:gd name="T8" fmla="*/ 156 w 44"/>
                  <a:gd name="T9" fmla="*/ 470 h 52"/>
                  <a:gd name="T10" fmla="*/ 0 w 44"/>
                  <a:gd name="T11" fmla="*/ 398 h 52"/>
                  <a:gd name="T12" fmla="*/ 273 w 44"/>
                  <a:gd name="T13" fmla="*/ 310 h 52"/>
                  <a:gd name="T14" fmla="*/ 120 w 44"/>
                  <a:gd name="T15" fmla="*/ 209 h 52"/>
                  <a:gd name="T16" fmla="*/ 145 w 44"/>
                  <a:gd name="T17" fmla="*/ 209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52">
                    <a:moveTo>
                      <a:pt x="12" y="21"/>
                    </a:moveTo>
                    <a:cubicBezTo>
                      <a:pt x="21" y="16"/>
                      <a:pt x="35" y="13"/>
                      <a:pt x="38" y="0"/>
                    </a:cubicBezTo>
                    <a:cubicBezTo>
                      <a:pt x="42" y="7"/>
                      <a:pt x="44" y="19"/>
                      <a:pt x="44" y="27"/>
                    </a:cubicBezTo>
                    <a:cubicBezTo>
                      <a:pt x="44" y="37"/>
                      <a:pt x="34" y="42"/>
                      <a:pt x="34" y="52"/>
                    </a:cubicBezTo>
                    <a:cubicBezTo>
                      <a:pt x="27" y="50"/>
                      <a:pt x="22" y="50"/>
                      <a:pt x="16" y="47"/>
                    </a:cubicBezTo>
                    <a:cubicBezTo>
                      <a:pt x="11" y="44"/>
                      <a:pt x="4" y="42"/>
                      <a:pt x="0" y="40"/>
                    </a:cubicBezTo>
                    <a:cubicBezTo>
                      <a:pt x="9" y="40"/>
                      <a:pt x="23" y="39"/>
                      <a:pt x="28" y="31"/>
                    </a:cubicBezTo>
                    <a:cubicBezTo>
                      <a:pt x="38" y="17"/>
                      <a:pt x="19" y="21"/>
                      <a:pt x="12" y="21"/>
                    </a:cubicBezTo>
                    <a:cubicBezTo>
                      <a:pt x="13" y="22"/>
                      <a:pt x="14" y="21"/>
                      <a:pt x="15" y="2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5" name="Freeform 309">
                <a:extLst>
                  <a:ext uri="{FF2B5EF4-FFF2-40B4-BE49-F238E27FC236}">
                    <a16:creationId xmlns:a16="http://schemas.microsoft.com/office/drawing/2014/main" id="{D56168F5-6F78-4EAE-A1D4-3870AB1DB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045"/>
                <a:ext cx="139" cy="130"/>
              </a:xfrm>
              <a:custGeom>
                <a:avLst/>
                <a:gdLst>
                  <a:gd name="T0" fmla="*/ 188 w 65"/>
                  <a:gd name="T1" fmla="*/ 9 h 61"/>
                  <a:gd name="T2" fmla="*/ 9 w 65"/>
                  <a:gd name="T3" fmla="*/ 394 h 61"/>
                  <a:gd name="T4" fmla="*/ 88 w 65"/>
                  <a:gd name="T5" fmla="*/ 377 h 61"/>
                  <a:gd name="T6" fmla="*/ 128 w 65"/>
                  <a:gd name="T7" fmla="*/ 590 h 61"/>
                  <a:gd name="T8" fmla="*/ 188 w 65"/>
                  <a:gd name="T9" fmla="*/ 445 h 61"/>
                  <a:gd name="T10" fmla="*/ 325 w 65"/>
                  <a:gd name="T11" fmla="*/ 350 h 61"/>
                  <a:gd name="T12" fmla="*/ 481 w 65"/>
                  <a:gd name="T13" fmla="*/ 326 h 61"/>
                  <a:gd name="T14" fmla="*/ 635 w 65"/>
                  <a:gd name="T15" fmla="*/ 300 h 61"/>
                  <a:gd name="T16" fmla="*/ 438 w 65"/>
                  <a:gd name="T17" fmla="*/ 222 h 61"/>
                  <a:gd name="T18" fmla="*/ 370 w 65"/>
                  <a:gd name="T19" fmla="*/ 68 h 61"/>
                  <a:gd name="T20" fmla="*/ 205 w 65"/>
                  <a:gd name="T21" fmla="*/ 0 h 6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61">
                    <a:moveTo>
                      <a:pt x="19" y="1"/>
                    </a:moveTo>
                    <a:cubicBezTo>
                      <a:pt x="11" y="13"/>
                      <a:pt x="0" y="27"/>
                      <a:pt x="1" y="41"/>
                    </a:cubicBezTo>
                    <a:cubicBezTo>
                      <a:pt x="4" y="42"/>
                      <a:pt x="7" y="40"/>
                      <a:pt x="9" y="39"/>
                    </a:cubicBezTo>
                    <a:cubicBezTo>
                      <a:pt x="16" y="44"/>
                      <a:pt x="10" y="55"/>
                      <a:pt x="13" y="61"/>
                    </a:cubicBezTo>
                    <a:cubicBezTo>
                      <a:pt x="17" y="58"/>
                      <a:pt x="16" y="50"/>
                      <a:pt x="19" y="46"/>
                    </a:cubicBezTo>
                    <a:cubicBezTo>
                      <a:pt x="22" y="41"/>
                      <a:pt x="28" y="38"/>
                      <a:pt x="33" y="36"/>
                    </a:cubicBezTo>
                    <a:cubicBezTo>
                      <a:pt x="38" y="34"/>
                      <a:pt x="43" y="35"/>
                      <a:pt x="49" y="34"/>
                    </a:cubicBezTo>
                    <a:cubicBezTo>
                      <a:pt x="54" y="33"/>
                      <a:pt x="59" y="31"/>
                      <a:pt x="65" y="31"/>
                    </a:cubicBezTo>
                    <a:cubicBezTo>
                      <a:pt x="62" y="22"/>
                      <a:pt x="53" y="24"/>
                      <a:pt x="45" y="23"/>
                    </a:cubicBezTo>
                    <a:cubicBezTo>
                      <a:pt x="44" y="19"/>
                      <a:pt x="41" y="10"/>
                      <a:pt x="38" y="7"/>
                    </a:cubicBezTo>
                    <a:cubicBezTo>
                      <a:pt x="33" y="4"/>
                      <a:pt x="25" y="6"/>
                      <a:pt x="21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6" name="Freeform 310">
                <a:extLst>
                  <a:ext uri="{FF2B5EF4-FFF2-40B4-BE49-F238E27FC236}">
                    <a16:creationId xmlns:a16="http://schemas.microsoft.com/office/drawing/2014/main" id="{C561482E-2F28-420A-9294-7A7451813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154"/>
                <a:ext cx="51" cy="109"/>
              </a:xfrm>
              <a:custGeom>
                <a:avLst/>
                <a:gdLst>
                  <a:gd name="T0" fmla="*/ 9 w 24"/>
                  <a:gd name="T1" fmla="*/ 0 h 51"/>
                  <a:gd name="T2" fmla="*/ 28 w 24"/>
                  <a:gd name="T3" fmla="*/ 325 h 51"/>
                  <a:gd name="T4" fmla="*/ 230 w 24"/>
                  <a:gd name="T5" fmla="*/ 470 h 51"/>
                  <a:gd name="T6" fmla="*/ 164 w 24"/>
                  <a:gd name="T7" fmla="*/ 353 h 51"/>
                  <a:gd name="T8" fmla="*/ 136 w 24"/>
                  <a:gd name="T9" fmla="*/ 224 h 51"/>
                  <a:gd name="T10" fmla="*/ 77 w 24"/>
                  <a:gd name="T11" fmla="*/ 370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1">
                    <a:moveTo>
                      <a:pt x="1" y="0"/>
                    </a:moveTo>
                    <a:cubicBezTo>
                      <a:pt x="0" y="10"/>
                      <a:pt x="1" y="24"/>
                      <a:pt x="3" y="33"/>
                    </a:cubicBezTo>
                    <a:cubicBezTo>
                      <a:pt x="5" y="46"/>
                      <a:pt x="11" y="51"/>
                      <a:pt x="24" y="48"/>
                    </a:cubicBezTo>
                    <a:cubicBezTo>
                      <a:pt x="22" y="44"/>
                      <a:pt x="19" y="40"/>
                      <a:pt x="17" y="36"/>
                    </a:cubicBezTo>
                    <a:cubicBezTo>
                      <a:pt x="16" y="32"/>
                      <a:pt x="16" y="27"/>
                      <a:pt x="14" y="23"/>
                    </a:cubicBezTo>
                    <a:cubicBezTo>
                      <a:pt x="14" y="27"/>
                      <a:pt x="13" y="41"/>
                      <a:pt x="8" y="3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7" name="Freeform 311">
                <a:extLst>
                  <a:ext uri="{FF2B5EF4-FFF2-40B4-BE49-F238E27FC236}">
                    <a16:creationId xmlns:a16="http://schemas.microsoft.com/office/drawing/2014/main" id="{42D35B4E-378C-41DA-8D16-A86C7D78F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" y="2239"/>
                <a:ext cx="182" cy="169"/>
              </a:xfrm>
              <a:custGeom>
                <a:avLst/>
                <a:gdLst>
                  <a:gd name="T0" fmla="*/ 531 w 85"/>
                  <a:gd name="T1" fmla="*/ 0 h 79"/>
                  <a:gd name="T2" fmla="*/ 775 w 85"/>
                  <a:gd name="T3" fmla="*/ 531 h 79"/>
                  <a:gd name="T4" fmla="*/ 679 w 85"/>
                  <a:gd name="T5" fmla="*/ 618 h 79"/>
                  <a:gd name="T6" fmla="*/ 518 w 85"/>
                  <a:gd name="T7" fmla="*/ 618 h 79"/>
                  <a:gd name="T8" fmla="*/ 362 w 85"/>
                  <a:gd name="T9" fmla="*/ 610 h 79"/>
                  <a:gd name="T10" fmla="*/ 317 w 85"/>
                  <a:gd name="T11" fmla="*/ 715 h 79"/>
                  <a:gd name="T12" fmla="*/ 293 w 85"/>
                  <a:gd name="T13" fmla="*/ 755 h 79"/>
                  <a:gd name="T14" fmla="*/ 0 w 85"/>
                  <a:gd name="T15" fmla="*/ 774 h 79"/>
                  <a:gd name="T16" fmla="*/ 257 w 85"/>
                  <a:gd name="T17" fmla="*/ 578 h 79"/>
                  <a:gd name="T18" fmla="*/ 197 w 85"/>
                  <a:gd name="T19" fmla="*/ 362 h 79"/>
                  <a:gd name="T20" fmla="*/ 473 w 85"/>
                  <a:gd name="T21" fmla="*/ 471 h 79"/>
                  <a:gd name="T22" fmla="*/ 619 w 85"/>
                  <a:gd name="T23" fmla="*/ 325 h 79"/>
                  <a:gd name="T24" fmla="*/ 518 w 85"/>
                  <a:gd name="T25" fmla="*/ 225 h 79"/>
                  <a:gd name="T26" fmla="*/ 370 w 85"/>
                  <a:gd name="T27" fmla="*/ 197 h 79"/>
                  <a:gd name="T28" fmla="*/ 510 w 85"/>
                  <a:gd name="T29" fmla="*/ 77 h 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5" h="79">
                    <a:moveTo>
                      <a:pt x="54" y="0"/>
                    </a:moveTo>
                    <a:cubicBezTo>
                      <a:pt x="59" y="17"/>
                      <a:pt x="85" y="33"/>
                      <a:pt x="79" y="54"/>
                    </a:cubicBezTo>
                    <a:cubicBezTo>
                      <a:pt x="77" y="60"/>
                      <a:pt x="75" y="63"/>
                      <a:pt x="69" y="63"/>
                    </a:cubicBezTo>
                    <a:cubicBezTo>
                      <a:pt x="64" y="64"/>
                      <a:pt x="58" y="63"/>
                      <a:pt x="53" y="63"/>
                    </a:cubicBezTo>
                    <a:cubicBezTo>
                      <a:pt x="48" y="63"/>
                      <a:pt x="41" y="60"/>
                      <a:pt x="37" y="62"/>
                    </a:cubicBezTo>
                    <a:cubicBezTo>
                      <a:pt x="30" y="64"/>
                      <a:pt x="34" y="69"/>
                      <a:pt x="32" y="73"/>
                    </a:cubicBezTo>
                    <a:cubicBezTo>
                      <a:pt x="31" y="75"/>
                      <a:pt x="31" y="76"/>
                      <a:pt x="30" y="77"/>
                    </a:cubicBezTo>
                    <a:cubicBezTo>
                      <a:pt x="22" y="72"/>
                      <a:pt x="8" y="77"/>
                      <a:pt x="0" y="79"/>
                    </a:cubicBezTo>
                    <a:cubicBezTo>
                      <a:pt x="3" y="68"/>
                      <a:pt x="17" y="66"/>
                      <a:pt x="26" y="59"/>
                    </a:cubicBezTo>
                    <a:cubicBezTo>
                      <a:pt x="39" y="48"/>
                      <a:pt x="18" y="49"/>
                      <a:pt x="20" y="37"/>
                    </a:cubicBezTo>
                    <a:cubicBezTo>
                      <a:pt x="29" y="35"/>
                      <a:pt x="38" y="47"/>
                      <a:pt x="48" y="48"/>
                    </a:cubicBezTo>
                    <a:cubicBezTo>
                      <a:pt x="58" y="49"/>
                      <a:pt x="73" y="44"/>
                      <a:pt x="63" y="33"/>
                    </a:cubicBezTo>
                    <a:cubicBezTo>
                      <a:pt x="61" y="30"/>
                      <a:pt x="56" y="25"/>
                      <a:pt x="53" y="23"/>
                    </a:cubicBezTo>
                    <a:cubicBezTo>
                      <a:pt x="48" y="21"/>
                      <a:pt x="42" y="22"/>
                      <a:pt x="38" y="20"/>
                    </a:cubicBezTo>
                    <a:cubicBezTo>
                      <a:pt x="24" y="16"/>
                      <a:pt x="47" y="10"/>
                      <a:pt x="52" y="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8" name="Freeform 312">
                <a:extLst>
                  <a:ext uri="{FF2B5EF4-FFF2-40B4-BE49-F238E27FC236}">
                    <a16:creationId xmlns:a16="http://schemas.microsoft.com/office/drawing/2014/main" id="{6391BFB6-953E-4013-B95E-61F883709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410"/>
                <a:ext cx="60" cy="60"/>
              </a:xfrm>
              <a:custGeom>
                <a:avLst/>
                <a:gdLst>
                  <a:gd name="T0" fmla="*/ 19 w 28"/>
                  <a:gd name="T1" fmla="*/ 96 h 28"/>
                  <a:gd name="T2" fmla="*/ 51 w 28"/>
                  <a:gd name="T3" fmla="*/ 206 h 28"/>
                  <a:gd name="T4" fmla="*/ 120 w 28"/>
                  <a:gd name="T5" fmla="*/ 276 h 28"/>
                  <a:gd name="T6" fmla="*/ 189 w 28"/>
                  <a:gd name="T7" fmla="*/ 129 h 28"/>
                  <a:gd name="T8" fmla="*/ 276 w 28"/>
                  <a:gd name="T9" fmla="*/ 0 h 28"/>
                  <a:gd name="T10" fmla="*/ 257 w 28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2" y="10"/>
                    </a:moveTo>
                    <a:cubicBezTo>
                      <a:pt x="0" y="14"/>
                      <a:pt x="3" y="18"/>
                      <a:pt x="5" y="21"/>
                    </a:cubicBezTo>
                    <a:cubicBezTo>
                      <a:pt x="7" y="23"/>
                      <a:pt x="9" y="27"/>
                      <a:pt x="12" y="28"/>
                    </a:cubicBezTo>
                    <a:cubicBezTo>
                      <a:pt x="14" y="23"/>
                      <a:pt x="15" y="18"/>
                      <a:pt x="19" y="13"/>
                    </a:cubicBezTo>
                    <a:cubicBezTo>
                      <a:pt x="25" y="8"/>
                      <a:pt x="28" y="9"/>
                      <a:pt x="28" y="0"/>
                    </a:cubicBezTo>
                    <a:cubicBezTo>
                      <a:pt x="27" y="0"/>
                      <a:pt x="27" y="0"/>
                      <a:pt x="26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49" name="Freeform 313">
                <a:extLst>
                  <a:ext uri="{FF2B5EF4-FFF2-40B4-BE49-F238E27FC236}">
                    <a16:creationId xmlns:a16="http://schemas.microsoft.com/office/drawing/2014/main" id="{E908D80E-6997-4263-9909-A39F73966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464"/>
                <a:ext cx="34" cy="75"/>
              </a:xfrm>
              <a:custGeom>
                <a:avLst/>
                <a:gdLst>
                  <a:gd name="T0" fmla="*/ 40 w 16"/>
                  <a:gd name="T1" fmla="*/ 0 h 35"/>
                  <a:gd name="T2" fmla="*/ 145 w 16"/>
                  <a:gd name="T3" fmla="*/ 276 h 35"/>
                  <a:gd name="T4" fmla="*/ 0 w 16"/>
                  <a:gd name="T5" fmla="*/ 345 h 35"/>
                  <a:gd name="T6" fmla="*/ 60 w 16"/>
                  <a:gd name="T7" fmla="*/ 180 h 35"/>
                  <a:gd name="T8" fmla="*/ 40 w 16"/>
                  <a:gd name="T9" fmla="*/ 28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5">
                    <a:moveTo>
                      <a:pt x="4" y="0"/>
                    </a:moveTo>
                    <a:cubicBezTo>
                      <a:pt x="11" y="5"/>
                      <a:pt x="16" y="19"/>
                      <a:pt x="15" y="28"/>
                    </a:cubicBezTo>
                    <a:cubicBezTo>
                      <a:pt x="10" y="30"/>
                      <a:pt x="5" y="35"/>
                      <a:pt x="0" y="35"/>
                    </a:cubicBezTo>
                    <a:cubicBezTo>
                      <a:pt x="6" y="30"/>
                      <a:pt x="7" y="25"/>
                      <a:pt x="6" y="18"/>
                    </a:cubicBezTo>
                    <a:cubicBezTo>
                      <a:pt x="5" y="14"/>
                      <a:pt x="2" y="7"/>
                      <a:pt x="4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0" name="Freeform 314">
                <a:extLst>
                  <a:ext uri="{FF2B5EF4-FFF2-40B4-BE49-F238E27FC236}">
                    <a16:creationId xmlns:a16="http://schemas.microsoft.com/office/drawing/2014/main" id="{FBA0A25F-EF59-479F-9279-FCE2C23A7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2528"/>
                <a:ext cx="126" cy="197"/>
              </a:xfrm>
              <a:custGeom>
                <a:avLst/>
                <a:gdLst>
                  <a:gd name="T0" fmla="*/ 145 w 59"/>
                  <a:gd name="T1" fmla="*/ 120 h 92"/>
                  <a:gd name="T2" fmla="*/ 342 w 59"/>
                  <a:gd name="T3" fmla="*/ 69 h 92"/>
                  <a:gd name="T4" fmla="*/ 478 w 59"/>
                  <a:gd name="T5" fmla="*/ 0 h 92"/>
                  <a:gd name="T6" fmla="*/ 547 w 59"/>
                  <a:gd name="T7" fmla="*/ 274 h 92"/>
                  <a:gd name="T8" fmla="*/ 547 w 59"/>
                  <a:gd name="T9" fmla="*/ 570 h 92"/>
                  <a:gd name="T10" fmla="*/ 457 w 59"/>
                  <a:gd name="T11" fmla="*/ 559 h 92"/>
                  <a:gd name="T12" fmla="*/ 369 w 59"/>
                  <a:gd name="T13" fmla="*/ 559 h 92"/>
                  <a:gd name="T14" fmla="*/ 256 w 59"/>
                  <a:gd name="T15" fmla="*/ 670 h 92"/>
                  <a:gd name="T16" fmla="*/ 188 w 59"/>
                  <a:gd name="T17" fmla="*/ 824 h 92"/>
                  <a:gd name="T18" fmla="*/ 0 w 59"/>
                  <a:gd name="T19" fmla="*/ 904 h 92"/>
                  <a:gd name="T20" fmla="*/ 120 w 59"/>
                  <a:gd name="T21" fmla="*/ 824 h 92"/>
                  <a:gd name="T22" fmla="*/ 156 w 59"/>
                  <a:gd name="T23" fmla="*/ 679 h 92"/>
                  <a:gd name="T24" fmla="*/ 301 w 59"/>
                  <a:gd name="T25" fmla="*/ 510 h 92"/>
                  <a:gd name="T26" fmla="*/ 478 w 59"/>
                  <a:gd name="T27" fmla="*/ 325 h 92"/>
                  <a:gd name="T28" fmla="*/ 293 w 59"/>
                  <a:gd name="T29" fmla="*/ 180 h 92"/>
                  <a:gd name="T30" fmla="*/ 188 w 59"/>
                  <a:gd name="T31" fmla="*/ 128 h 9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9" h="92">
                    <a:moveTo>
                      <a:pt x="15" y="12"/>
                    </a:moveTo>
                    <a:cubicBezTo>
                      <a:pt x="21" y="10"/>
                      <a:pt x="28" y="10"/>
                      <a:pt x="35" y="7"/>
                    </a:cubicBezTo>
                    <a:cubicBezTo>
                      <a:pt x="39" y="6"/>
                      <a:pt x="45" y="0"/>
                      <a:pt x="49" y="0"/>
                    </a:cubicBezTo>
                    <a:cubicBezTo>
                      <a:pt x="51" y="9"/>
                      <a:pt x="54" y="19"/>
                      <a:pt x="56" y="28"/>
                    </a:cubicBezTo>
                    <a:cubicBezTo>
                      <a:pt x="59" y="39"/>
                      <a:pt x="57" y="48"/>
                      <a:pt x="56" y="58"/>
                    </a:cubicBezTo>
                    <a:cubicBezTo>
                      <a:pt x="54" y="60"/>
                      <a:pt x="50" y="58"/>
                      <a:pt x="47" y="57"/>
                    </a:cubicBezTo>
                    <a:cubicBezTo>
                      <a:pt x="44" y="57"/>
                      <a:pt x="41" y="56"/>
                      <a:pt x="38" y="57"/>
                    </a:cubicBezTo>
                    <a:cubicBezTo>
                      <a:pt x="32" y="58"/>
                      <a:pt x="27" y="62"/>
                      <a:pt x="26" y="68"/>
                    </a:cubicBezTo>
                    <a:cubicBezTo>
                      <a:pt x="24" y="73"/>
                      <a:pt x="22" y="79"/>
                      <a:pt x="19" y="84"/>
                    </a:cubicBezTo>
                    <a:cubicBezTo>
                      <a:pt x="13" y="91"/>
                      <a:pt x="7" y="89"/>
                      <a:pt x="0" y="92"/>
                    </a:cubicBezTo>
                    <a:cubicBezTo>
                      <a:pt x="4" y="92"/>
                      <a:pt x="10" y="86"/>
                      <a:pt x="12" y="84"/>
                    </a:cubicBezTo>
                    <a:cubicBezTo>
                      <a:pt x="15" y="80"/>
                      <a:pt x="16" y="74"/>
                      <a:pt x="16" y="69"/>
                    </a:cubicBezTo>
                    <a:cubicBezTo>
                      <a:pt x="16" y="58"/>
                      <a:pt x="21" y="57"/>
                      <a:pt x="31" y="52"/>
                    </a:cubicBezTo>
                    <a:cubicBezTo>
                      <a:pt x="37" y="48"/>
                      <a:pt x="47" y="41"/>
                      <a:pt x="49" y="33"/>
                    </a:cubicBezTo>
                    <a:cubicBezTo>
                      <a:pt x="51" y="23"/>
                      <a:pt x="36" y="22"/>
                      <a:pt x="30" y="18"/>
                    </a:cubicBezTo>
                    <a:cubicBezTo>
                      <a:pt x="26" y="17"/>
                      <a:pt x="23" y="14"/>
                      <a:pt x="19" y="1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1" name="Freeform 315">
                <a:extLst>
                  <a:ext uri="{FF2B5EF4-FFF2-40B4-BE49-F238E27FC236}">
                    <a16:creationId xmlns:a16="http://schemas.microsoft.com/office/drawing/2014/main" id="{AE40701F-C501-46C5-8801-7A8EDC1D3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2643"/>
                <a:ext cx="101" cy="152"/>
              </a:xfrm>
              <a:custGeom>
                <a:avLst/>
                <a:gdLst>
                  <a:gd name="T0" fmla="*/ 0 w 47"/>
                  <a:gd name="T1" fmla="*/ 345 h 71"/>
                  <a:gd name="T2" fmla="*/ 120 w 47"/>
                  <a:gd name="T3" fmla="*/ 225 h 71"/>
                  <a:gd name="T4" fmla="*/ 172 w 47"/>
                  <a:gd name="T5" fmla="*/ 69 h 71"/>
                  <a:gd name="T6" fmla="*/ 466 w 47"/>
                  <a:gd name="T7" fmla="*/ 51 h 71"/>
                  <a:gd name="T8" fmla="*/ 415 w 47"/>
                  <a:gd name="T9" fmla="*/ 120 h 71"/>
                  <a:gd name="T10" fmla="*/ 378 w 47"/>
                  <a:gd name="T11" fmla="*/ 206 h 71"/>
                  <a:gd name="T12" fmla="*/ 355 w 47"/>
                  <a:gd name="T13" fmla="*/ 413 h 71"/>
                  <a:gd name="T14" fmla="*/ 318 w 47"/>
                  <a:gd name="T15" fmla="*/ 610 h 71"/>
                  <a:gd name="T16" fmla="*/ 148 w 47"/>
                  <a:gd name="T17" fmla="*/ 696 h 71"/>
                  <a:gd name="T18" fmla="*/ 258 w 47"/>
                  <a:gd name="T19" fmla="*/ 370 h 71"/>
                  <a:gd name="T20" fmla="*/ 138 w 47"/>
                  <a:gd name="T21" fmla="*/ 402 h 71"/>
                  <a:gd name="T22" fmla="*/ 0 w 47"/>
                  <a:gd name="T23" fmla="*/ 413 h 71"/>
                  <a:gd name="T24" fmla="*/ 9 w 47"/>
                  <a:gd name="T25" fmla="*/ 370 h 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7" h="71">
                    <a:moveTo>
                      <a:pt x="0" y="35"/>
                    </a:moveTo>
                    <a:cubicBezTo>
                      <a:pt x="6" y="35"/>
                      <a:pt x="10" y="28"/>
                      <a:pt x="12" y="23"/>
                    </a:cubicBezTo>
                    <a:cubicBezTo>
                      <a:pt x="13" y="18"/>
                      <a:pt x="13" y="11"/>
                      <a:pt x="17" y="7"/>
                    </a:cubicBezTo>
                    <a:cubicBezTo>
                      <a:pt x="23" y="0"/>
                      <a:pt x="39" y="1"/>
                      <a:pt x="47" y="5"/>
                    </a:cubicBezTo>
                    <a:cubicBezTo>
                      <a:pt x="47" y="8"/>
                      <a:pt x="44" y="10"/>
                      <a:pt x="42" y="12"/>
                    </a:cubicBezTo>
                    <a:cubicBezTo>
                      <a:pt x="40" y="15"/>
                      <a:pt x="39" y="18"/>
                      <a:pt x="38" y="21"/>
                    </a:cubicBezTo>
                    <a:cubicBezTo>
                      <a:pt x="36" y="28"/>
                      <a:pt x="36" y="35"/>
                      <a:pt x="36" y="42"/>
                    </a:cubicBezTo>
                    <a:cubicBezTo>
                      <a:pt x="35" y="48"/>
                      <a:pt x="35" y="57"/>
                      <a:pt x="32" y="62"/>
                    </a:cubicBezTo>
                    <a:cubicBezTo>
                      <a:pt x="27" y="68"/>
                      <a:pt x="19" y="66"/>
                      <a:pt x="15" y="71"/>
                    </a:cubicBezTo>
                    <a:cubicBezTo>
                      <a:pt x="22" y="69"/>
                      <a:pt x="33" y="45"/>
                      <a:pt x="26" y="38"/>
                    </a:cubicBezTo>
                    <a:cubicBezTo>
                      <a:pt x="22" y="34"/>
                      <a:pt x="17" y="38"/>
                      <a:pt x="14" y="41"/>
                    </a:cubicBezTo>
                    <a:cubicBezTo>
                      <a:pt x="9" y="44"/>
                      <a:pt x="5" y="44"/>
                      <a:pt x="0" y="42"/>
                    </a:cubicBezTo>
                    <a:cubicBezTo>
                      <a:pt x="0" y="41"/>
                      <a:pt x="0" y="39"/>
                      <a:pt x="1" y="38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2" name="Freeform 316">
                <a:extLst>
                  <a:ext uri="{FF2B5EF4-FFF2-40B4-BE49-F238E27FC236}">
                    <a16:creationId xmlns:a16="http://schemas.microsoft.com/office/drawing/2014/main" id="{7547CE03-6835-4996-900D-21CFEAD1A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677"/>
                <a:ext cx="58" cy="65"/>
              </a:xfrm>
              <a:custGeom>
                <a:avLst/>
                <a:gdLst>
                  <a:gd name="T0" fmla="*/ 60 w 27"/>
                  <a:gd name="T1" fmla="*/ 61 h 30"/>
                  <a:gd name="T2" fmla="*/ 0 w 27"/>
                  <a:gd name="T3" fmla="*/ 225 h 30"/>
                  <a:gd name="T4" fmla="*/ 120 w 27"/>
                  <a:gd name="T5" fmla="*/ 217 h 30"/>
                  <a:gd name="T6" fmla="*/ 198 w 27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0">
                    <a:moveTo>
                      <a:pt x="6" y="6"/>
                    </a:moveTo>
                    <a:cubicBezTo>
                      <a:pt x="2" y="9"/>
                      <a:pt x="0" y="17"/>
                      <a:pt x="0" y="22"/>
                    </a:cubicBezTo>
                    <a:cubicBezTo>
                      <a:pt x="1" y="30"/>
                      <a:pt x="7" y="24"/>
                      <a:pt x="12" y="21"/>
                    </a:cubicBezTo>
                    <a:cubicBezTo>
                      <a:pt x="17" y="18"/>
                      <a:pt x="27" y="6"/>
                      <a:pt x="2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3" name="Freeform 317">
                <a:extLst>
                  <a:ext uri="{FF2B5EF4-FFF2-40B4-BE49-F238E27FC236}">
                    <a16:creationId xmlns:a16="http://schemas.microsoft.com/office/drawing/2014/main" id="{695A1C52-405C-4DDB-B08D-96117AE46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3064"/>
                <a:ext cx="77" cy="112"/>
              </a:xfrm>
              <a:custGeom>
                <a:avLst/>
                <a:gdLst>
                  <a:gd name="T0" fmla="*/ 77 w 36"/>
                  <a:gd name="T1" fmla="*/ 19 h 52"/>
                  <a:gd name="T2" fmla="*/ 353 w 36"/>
                  <a:gd name="T3" fmla="*/ 302 h 52"/>
                  <a:gd name="T4" fmla="*/ 51 w 36"/>
                  <a:gd name="T5" fmla="*/ 519 h 52"/>
                  <a:gd name="T6" fmla="*/ 96 w 36"/>
                  <a:gd name="T7" fmla="*/ 370 h 52"/>
                  <a:gd name="T8" fmla="*/ 109 w 36"/>
                  <a:gd name="T9" fmla="*/ 241 h 52"/>
                  <a:gd name="T10" fmla="*/ 51 w 36"/>
                  <a:gd name="T11" fmla="*/ 149 h 52"/>
                  <a:gd name="T12" fmla="*/ 0 w 36"/>
                  <a:gd name="T13" fmla="*/ 2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52">
                    <a:moveTo>
                      <a:pt x="8" y="2"/>
                    </a:moveTo>
                    <a:cubicBezTo>
                      <a:pt x="21" y="0"/>
                      <a:pt x="33" y="19"/>
                      <a:pt x="36" y="30"/>
                    </a:cubicBezTo>
                    <a:cubicBezTo>
                      <a:pt x="22" y="20"/>
                      <a:pt x="11" y="43"/>
                      <a:pt x="5" y="52"/>
                    </a:cubicBezTo>
                    <a:cubicBezTo>
                      <a:pt x="7" y="48"/>
                      <a:pt x="9" y="42"/>
                      <a:pt x="10" y="37"/>
                    </a:cubicBezTo>
                    <a:cubicBezTo>
                      <a:pt x="10" y="33"/>
                      <a:pt x="11" y="27"/>
                      <a:pt x="11" y="24"/>
                    </a:cubicBezTo>
                    <a:cubicBezTo>
                      <a:pt x="10" y="21"/>
                      <a:pt x="6" y="18"/>
                      <a:pt x="5" y="15"/>
                    </a:cubicBezTo>
                    <a:cubicBezTo>
                      <a:pt x="3" y="11"/>
                      <a:pt x="2" y="6"/>
                      <a:pt x="0" y="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4" name="Freeform 318">
                <a:extLst>
                  <a:ext uri="{FF2B5EF4-FFF2-40B4-BE49-F238E27FC236}">
                    <a16:creationId xmlns:a16="http://schemas.microsoft.com/office/drawing/2014/main" id="{8D5ACEAA-DAF8-4704-92D1-CFFB8F447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3163"/>
                <a:ext cx="92" cy="94"/>
              </a:xfrm>
              <a:custGeom>
                <a:avLst/>
                <a:gdLst>
                  <a:gd name="T0" fmla="*/ 120 w 43"/>
                  <a:gd name="T1" fmla="*/ 0 h 44"/>
                  <a:gd name="T2" fmla="*/ 156 w 43"/>
                  <a:gd name="T3" fmla="*/ 205 h 44"/>
                  <a:gd name="T4" fmla="*/ 0 w 43"/>
                  <a:gd name="T5" fmla="*/ 265 h 44"/>
                  <a:gd name="T6" fmla="*/ 145 w 43"/>
                  <a:gd name="T7" fmla="*/ 333 h 44"/>
                  <a:gd name="T8" fmla="*/ 293 w 43"/>
                  <a:gd name="T9" fmla="*/ 402 h 44"/>
                  <a:gd name="T10" fmla="*/ 362 w 43"/>
                  <a:gd name="T11" fmla="*/ 120 h 44"/>
                  <a:gd name="T12" fmla="*/ 188 w 43"/>
                  <a:gd name="T13" fmla="*/ 12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44">
                    <a:moveTo>
                      <a:pt x="12" y="0"/>
                    </a:moveTo>
                    <a:cubicBezTo>
                      <a:pt x="14" y="6"/>
                      <a:pt x="18" y="14"/>
                      <a:pt x="16" y="21"/>
                    </a:cubicBezTo>
                    <a:cubicBezTo>
                      <a:pt x="13" y="31"/>
                      <a:pt x="5" y="22"/>
                      <a:pt x="0" y="27"/>
                    </a:cubicBezTo>
                    <a:cubicBezTo>
                      <a:pt x="5" y="29"/>
                      <a:pt x="10" y="31"/>
                      <a:pt x="15" y="34"/>
                    </a:cubicBezTo>
                    <a:cubicBezTo>
                      <a:pt x="19" y="36"/>
                      <a:pt x="24" y="40"/>
                      <a:pt x="30" y="41"/>
                    </a:cubicBezTo>
                    <a:cubicBezTo>
                      <a:pt x="43" y="44"/>
                      <a:pt x="40" y="20"/>
                      <a:pt x="37" y="12"/>
                    </a:cubicBezTo>
                    <a:cubicBezTo>
                      <a:pt x="34" y="15"/>
                      <a:pt x="23" y="12"/>
                      <a:pt x="19" y="1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5" name="Freeform 319">
                <a:extLst>
                  <a:ext uri="{FF2B5EF4-FFF2-40B4-BE49-F238E27FC236}">
                    <a16:creationId xmlns:a16="http://schemas.microsoft.com/office/drawing/2014/main" id="{5C770439-4FE9-468C-9D0B-4018FC389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725"/>
                <a:ext cx="85" cy="198"/>
              </a:xfrm>
              <a:custGeom>
                <a:avLst/>
                <a:gdLst>
                  <a:gd name="T0" fmla="*/ 19 w 40"/>
                  <a:gd name="T1" fmla="*/ 77 h 93"/>
                  <a:gd name="T2" fmla="*/ 60 w 40"/>
                  <a:gd name="T3" fmla="*/ 164 h 93"/>
                  <a:gd name="T4" fmla="*/ 68 w 40"/>
                  <a:gd name="T5" fmla="*/ 281 h 93"/>
                  <a:gd name="T6" fmla="*/ 136 w 40"/>
                  <a:gd name="T7" fmla="*/ 481 h 93"/>
                  <a:gd name="T8" fmla="*/ 349 w 40"/>
                  <a:gd name="T9" fmla="*/ 839 h 93"/>
                  <a:gd name="T10" fmla="*/ 357 w 40"/>
                  <a:gd name="T11" fmla="*/ 898 h 93"/>
                  <a:gd name="T12" fmla="*/ 281 w 40"/>
                  <a:gd name="T13" fmla="*/ 402 h 93"/>
                  <a:gd name="T14" fmla="*/ 153 w 40"/>
                  <a:gd name="T15" fmla="*/ 172 h 93"/>
                  <a:gd name="T16" fmla="*/ 213 w 40"/>
                  <a:gd name="T17" fmla="*/ 0 h 93"/>
                  <a:gd name="T18" fmla="*/ 68 w 40"/>
                  <a:gd name="T19" fmla="*/ 40 h 9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93">
                    <a:moveTo>
                      <a:pt x="2" y="8"/>
                    </a:moveTo>
                    <a:cubicBezTo>
                      <a:pt x="0" y="10"/>
                      <a:pt x="5" y="15"/>
                      <a:pt x="6" y="17"/>
                    </a:cubicBezTo>
                    <a:cubicBezTo>
                      <a:pt x="7" y="21"/>
                      <a:pt x="7" y="25"/>
                      <a:pt x="7" y="29"/>
                    </a:cubicBezTo>
                    <a:cubicBezTo>
                      <a:pt x="8" y="38"/>
                      <a:pt x="6" y="45"/>
                      <a:pt x="14" y="50"/>
                    </a:cubicBezTo>
                    <a:cubicBezTo>
                      <a:pt x="27" y="59"/>
                      <a:pt x="33" y="71"/>
                      <a:pt x="36" y="87"/>
                    </a:cubicBezTo>
                    <a:cubicBezTo>
                      <a:pt x="36" y="89"/>
                      <a:pt x="36" y="91"/>
                      <a:pt x="37" y="93"/>
                    </a:cubicBezTo>
                    <a:cubicBezTo>
                      <a:pt x="40" y="75"/>
                      <a:pt x="39" y="58"/>
                      <a:pt x="29" y="42"/>
                    </a:cubicBezTo>
                    <a:cubicBezTo>
                      <a:pt x="25" y="36"/>
                      <a:pt x="17" y="26"/>
                      <a:pt x="16" y="18"/>
                    </a:cubicBezTo>
                    <a:cubicBezTo>
                      <a:pt x="16" y="12"/>
                      <a:pt x="25" y="5"/>
                      <a:pt x="22" y="0"/>
                    </a:cubicBezTo>
                    <a:cubicBezTo>
                      <a:pt x="17" y="1"/>
                      <a:pt x="13" y="7"/>
                      <a:pt x="7" y="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6" name="Freeform 320">
                <a:extLst>
                  <a:ext uri="{FF2B5EF4-FFF2-40B4-BE49-F238E27FC236}">
                    <a16:creationId xmlns:a16="http://schemas.microsoft.com/office/drawing/2014/main" id="{A5AFBBBF-ADF8-4A62-A700-2FCFEB122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109"/>
                <a:ext cx="66" cy="115"/>
              </a:xfrm>
              <a:custGeom>
                <a:avLst/>
                <a:gdLst>
                  <a:gd name="T0" fmla="*/ 0 w 31"/>
                  <a:gd name="T1" fmla="*/ 60 h 54"/>
                  <a:gd name="T2" fmla="*/ 153 w 31"/>
                  <a:gd name="T3" fmla="*/ 196 h 54"/>
                  <a:gd name="T4" fmla="*/ 196 w 31"/>
                  <a:gd name="T5" fmla="*/ 326 h 54"/>
                  <a:gd name="T6" fmla="*/ 145 w 31"/>
                  <a:gd name="T7" fmla="*/ 426 h 54"/>
                  <a:gd name="T8" fmla="*/ 241 w 31"/>
                  <a:gd name="T9" fmla="*/ 445 h 54"/>
                  <a:gd name="T10" fmla="*/ 258 w 31"/>
                  <a:gd name="T11" fmla="*/ 173 h 54"/>
                  <a:gd name="T12" fmla="*/ 204 w 31"/>
                  <a:gd name="T13" fmla="*/ 49 h 54"/>
                  <a:gd name="T14" fmla="*/ 85 w 31"/>
                  <a:gd name="T15" fmla="*/ 2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54">
                    <a:moveTo>
                      <a:pt x="0" y="6"/>
                    </a:moveTo>
                    <a:cubicBezTo>
                      <a:pt x="2" y="14"/>
                      <a:pt x="12" y="14"/>
                      <a:pt x="16" y="20"/>
                    </a:cubicBezTo>
                    <a:cubicBezTo>
                      <a:pt x="19" y="25"/>
                      <a:pt x="19" y="29"/>
                      <a:pt x="20" y="34"/>
                    </a:cubicBezTo>
                    <a:cubicBezTo>
                      <a:pt x="20" y="40"/>
                      <a:pt x="19" y="41"/>
                      <a:pt x="15" y="44"/>
                    </a:cubicBezTo>
                    <a:cubicBezTo>
                      <a:pt x="5" y="51"/>
                      <a:pt x="20" y="54"/>
                      <a:pt x="25" y="46"/>
                    </a:cubicBezTo>
                    <a:cubicBezTo>
                      <a:pt x="31" y="38"/>
                      <a:pt x="29" y="27"/>
                      <a:pt x="27" y="18"/>
                    </a:cubicBezTo>
                    <a:cubicBezTo>
                      <a:pt x="25" y="14"/>
                      <a:pt x="24" y="8"/>
                      <a:pt x="21" y="5"/>
                    </a:cubicBezTo>
                    <a:cubicBezTo>
                      <a:pt x="17" y="0"/>
                      <a:pt x="14" y="4"/>
                      <a:pt x="9" y="3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7" name="Freeform 321">
                <a:extLst>
                  <a:ext uri="{FF2B5EF4-FFF2-40B4-BE49-F238E27FC236}">
                    <a16:creationId xmlns:a16="http://schemas.microsoft.com/office/drawing/2014/main" id="{62D426AD-879F-4611-BE55-CF103C7EB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955"/>
                <a:ext cx="36" cy="68"/>
              </a:xfrm>
              <a:custGeom>
                <a:avLst/>
                <a:gdLst>
                  <a:gd name="T0" fmla="*/ 0 w 17"/>
                  <a:gd name="T1" fmla="*/ 104 h 32"/>
                  <a:gd name="T2" fmla="*/ 104 w 17"/>
                  <a:gd name="T3" fmla="*/ 308 h 32"/>
                  <a:gd name="T4" fmla="*/ 152 w 17"/>
                  <a:gd name="T5" fmla="*/ 153 h 32"/>
                  <a:gd name="T6" fmla="*/ 104 w 17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2">
                    <a:moveTo>
                      <a:pt x="0" y="11"/>
                    </a:moveTo>
                    <a:cubicBezTo>
                      <a:pt x="10" y="5"/>
                      <a:pt x="11" y="26"/>
                      <a:pt x="11" y="32"/>
                    </a:cubicBezTo>
                    <a:cubicBezTo>
                      <a:pt x="17" y="31"/>
                      <a:pt x="17" y="20"/>
                      <a:pt x="16" y="16"/>
                    </a:cubicBezTo>
                    <a:cubicBezTo>
                      <a:pt x="15" y="12"/>
                      <a:pt x="10" y="3"/>
                      <a:pt x="11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8" name="Freeform 322">
                <a:extLst>
                  <a:ext uri="{FF2B5EF4-FFF2-40B4-BE49-F238E27FC236}">
                    <a16:creationId xmlns:a16="http://schemas.microsoft.com/office/drawing/2014/main" id="{582C8E44-3FFA-4919-974F-EA3E2B00C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1837"/>
                <a:ext cx="41" cy="37"/>
              </a:xfrm>
              <a:custGeom>
                <a:avLst/>
                <a:gdLst>
                  <a:gd name="T0" fmla="*/ 190 w 19"/>
                  <a:gd name="T1" fmla="*/ 44 h 17"/>
                  <a:gd name="T2" fmla="*/ 101 w 19"/>
                  <a:gd name="T3" fmla="*/ 61 h 17"/>
                  <a:gd name="T4" fmla="*/ 112 w 19"/>
                  <a:gd name="T5" fmla="*/ 176 h 17"/>
                  <a:gd name="T6" fmla="*/ 28 w 19"/>
                  <a:gd name="T7" fmla="*/ 72 h 17"/>
                  <a:gd name="T8" fmla="*/ 80 w 1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19" y="4"/>
                    </a:moveTo>
                    <a:cubicBezTo>
                      <a:pt x="17" y="1"/>
                      <a:pt x="12" y="3"/>
                      <a:pt x="10" y="6"/>
                    </a:cubicBezTo>
                    <a:cubicBezTo>
                      <a:pt x="8" y="10"/>
                      <a:pt x="10" y="13"/>
                      <a:pt x="11" y="17"/>
                    </a:cubicBezTo>
                    <a:cubicBezTo>
                      <a:pt x="6" y="17"/>
                      <a:pt x="4" y="11"/>
                      <a:pt x="3" y="7"/>
                    </a:cubicBezTo>
                    <a:cubicBezTo>
                      <a:pt x="0" y="2"/>
                      <a:pt x="1" y="0"/>
                      <a:pt x="8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59" name="Freeform 323">
                <a:extLst>
                  <a:ext uri="{FF2B5EF4-FFF2-40B4-BE49-F238E27FC236}">
                    <a16:creationId xmlns:a16="http://schemas.microsoft.com/office/drawing/2014/main" id="{0E1B57CB-0C19-41AB-A1EA-F1ACDDFDC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887"/>
                <a:ext cx="22" cy="83"/>
              </a:xfrm>
              <a:custGeom>
                <a:avLst/>
                <a:gdLst>
                  <a:gd name="T0" fmla="*/ 20 w 10"/>
                  <a:gd name="T1" fmla="*/ 19 h 39"/>
                  <a:gd name="T2" fmla="*/ 106 w 10"/>
                  <a:gd name="T3" fmla="*/ 213 h 39"/>
                  <a:gd name="T4" fmla="*/ 44 w 10"/>
                  <a:gd name="T5" fmla="*/ 377 h 39"/>
                  <a:gd name="T6" fmla="*/ 9 w 10"/>
                  <a:gd name="T7" fmla="*/ 172 h 39"/>
                  <a:gd name="T8" fmla="*/ 20 w 10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9">
                    <a:moveTo>
                      <a:pt x="2" y="2"/>
                    </a:moveTo>
                    <a:cubicBezTo>
                      <a:pt x="4" y="9"/>
                      <a:pt x="9" y="16"/>
                      <a:pt x="10" y="22"/>
                    </a:cubicBezTo>
                    <a:cubicBezTo>
                      <a:pt x="4" y="25"/>
                      <a:pt x="5" y="33"/>
                      <a:pt x="4" y="39"/>
                    </a:cubicBezTo>
                    <a:cubicBezTo>
                      <a:pt x="0" y="35"/>
                      <a:pt x="1" y="23"/>
                      <a:pt x="1" y="18"/>
                    </a:cubicBezTo>
                    <a:cubicBezTo>
                      <a:pt x="1" y="12"/>
                      <a:pt x="2" y="6"/>
                      <a:pt x="2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0" name="Freeform 324">
                <a:extLst>
                  <a:ext uri="{FF2B5EF4-FFF2-40B4-BE49-F238E27FC236}">
                    <a16:creationId xmlns:a16="http://schemas.microsoft.com/office/drawing/2014/main" id="{A5EA6897-5083-46FC-97B1-F8906586E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2" y="2410"/>
                <a:ext cx="60" cy="60"/>
              </a:xfrm>
              <a:custGeom>
                <a:avLst/>
                <a:gdLst>
                  <a:gd name="T0" fmla="*/ 69 w 28"/>
                  <a:gd name="T1" fmla="*/ 69 h 28"/>
                  <a:gd name="T2" fmla="*/ 9 w 28"/>
                  <a:gd name="T3" fmla="*/ 156 h 28"/>
                  <a:gd name="T4" fmla="*/ 88 w 28"/>
                  <a:gd name="T5" fmla="*/ 276 h 28"/>
                  <a:gd name="T6" fmla="*/ 129 w 28"/>
                  <a:gd name="T7" fmla="*/ 109 h 28"/>
                  <a:gd name="T8" fmla="*/ 266 w 28"/>
                  <a:gd name="T9" fmla="*/ 60 h 28"/>
                  <a:gd name="T10" fmla="*/ 249 w 28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8">
                    <a:moveTo>
                      <a:pt x="7" y="7"/>
                    </a:moveTo>
                    <a:cubicBezTo>
                      <a:pt x="3" y="6"/>
                      <a:pt x="0" y="12"/>
                      <a:pt x="1" y="16"/>
                    </a:cubicBezTo>
                    <a:cubicBezTo>
                      <a:pt x="2" y="19"/>
                      <a:pt x="7" y="25"/>
                      <a:pt x="9" y="28"/>
                    </a:cubicBezTo>
                    <a:cubicBezTo>
                      <a:pt x="10" y="21"/>
                      <a:pt x="8" y="17"/>
                      <a:pt x="13" y="11"/>
                    </a:cubicBezTo>
                    <a:cubicBezTo>
                      <a:pt x="17" y="7"/>
                      <a:pt x="21" y="4"/>
                      <a:pt x="27" y="6"/>
                    </a:cubicBezTo>
                    <a:cubicBezTo>
                      <a:pt x="28" y="4"/>
                      <a:pt x="25" y="3"/>
                      <a:pt x="25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1" name="Freeform 325">
                <a:extLst>
                  <a:ext uri="{FF2B5EF4-FFF2-40B4-BE49-F238E27FC236}">
                    <a16:creationId xmlns:a16="http://schemas.microsoft.com/office/drawing/2014/main" id="{C37A30AB-2894-48A4-8C9D-3FA532676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2303"/>
                <a:ext cx="111" cy="86"/>
              </a:xfrm>
              <a:custGeom>
                <a:avLst/>
                <a:gdLst>
                  <a:gd name="T0" fmla="*/ 429 w 52"/>
                  <a:gd name="T1" fmla="*/ 52 h 40"/>
                  <a:gd name="T2" fmla="*/ 318 w 52"/>
                  <a:gd name="T3" fmla="*/ 338 h 40"/>
                  <a:gd name="T4" fmla="*/ 41 w 52"/>
                  <a:gd name="T5" fmla="*/ 398 h 40"/>
                  <a:gd name="T6" fmla="*/ 96 w 52"/>
                  <a:gd name="T7" fmla="*/ 249 h 40"/>
                  <a:gd name="T8" fmla="*/ 265 w 52"/>
                  <a:gd name="T9" fmla="*/ 269 h 40"/>
                  <a:gd name="T10" fmla="*/ 418 w 52"/>
                  <a:gd name="T11" fmla="*/ 172 h 40"/>
                  <a:gd name="T12" fmla="*/ 401 w 52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40">
                    <a:moveTo>
                      <a:pt x="44" y="5"/>
                    </a:moveTo>
                    <a:cubicBezTo>
                      <a:pt x="48" y="16"/>
                      <a:pt x="52" y="36"/>
                      <a:pt x="33" y="34"/>
                    </a:cubicBezTo>
                    <a:cubicBezTo>
                      <a:pt x="26" y="33"/>
                      <a:pt x="0" y="23"/>
                      <a:pt x="4" y="40"/>
                    </a:cubicBezTo>
                    <a:cubicBezTo>
                      <a:pt x="4" y="33"/>
                      <a:pt x="2" y="27"/>
                      <a:pt x="10" y="25"/>
                    </a:cubicBezTo>
                    <a:cubicBezTo>
                      <a:pt x="15" y="24"/>
                      <a:pt x="21" y="28"/>
                      <a:pt x="27" y="27"/>
                    </a:cubicBezTo>
                    <a:cubicBezTo>
                      <a:pt x="33" y="27"/>
                      <a:pt x="41" y="23"/>
                      <a:pt x="43" y="17"/>
                    </a:cubicBezTo>
                    <a:cubicBezTo>
                      <a:pt x="46" y="11"/>
                      <a:pt x="41" y="6"/>
                      <a:pt x="41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2" name="Freeform 326">
                <a:extLst>
                  <a:ext uri="{FF2B5EF4-FFF2-40B4-BE49-F238E27FC236}">
                    <a16:creationId xmlns:a16="http://schemas.microsoft.com/office/drawing/2014/main" id="{0BC73908-082D-4FD2-9A3F-FC6026D95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470"/>
                <a:ext cx="17" cy="62"/>
              </a:xfrm>
              <a:custGeom>
                <a:avLst/>
                <a:gdLst>
                  <a:gd name="T0" fmla="*/ 40 w 8"/>
                  <a:gd name="T1" fmla="*/ 28 h 29"/>
                  <a:gd name="T2" fmla="*/ 77 w 8"/>
                  <a:gd name="T3" fmla="*/ 173 h 29"/>
                  <a:gd name="T4" fmla="*/ 0 w 8"/>
                  <a:gd name="T5" fmla="*/ 284 h 29"/>
                  <a:gd name="T6" fmla="*/ 19 w 8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9">
                    <a:moveTo>
                      <a:pt x="4" y="3"/>
                    </a:moveTo>
                    <a:cubicBezTo>
                      <a:pt x="5" y="8"/>
                      <a:pt x="7" y="13"/>
                      <a:pt x="8" y="18"/>
                    </a:cubicBezTo>
                    <a:cubicBezTo>
                      <a:pt x="8" y="26"/>
                      <a:pt x="6" y="25"/>
                      <a:pt x="0" y="29"/>
                    </a:cubicBezTo>
                    <a:cubicBezTo>
                      <a:pt x="5" y="22"/>
                      <a:pt x="4" y="8"/>
                      <a:pt x="2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3" name="Freeform 327">
                <a:extLst>
                  <a:ext uri="{FF2B5EF4-FFF2-40B4-BE49-F238E27FC236}">
                    <a16:creationId xmlns:a16="http://schemas.microsoft.com/office/drawing/2014/main" id="{04B335FB-19C0-40EE-87CE-E96EC3E7A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650"/>
                <a:ext cx="76" cy="75"/>
              </a:xfrm>
              <a:custGeom>
                <a:avLst/>
                <a:gdLst>
                  <a:gd name="T0" fmla="*/ 49 w 36"/>
                  <a:gd name="T1" fmla="*/ 60 h 35"/>
                  <a:gd name="T2" fmla="*/ 177 w 36"/>
                  <a:gd name="T3" fmla="*/ 9 h 35"/>
                  <a:gd name="T4" fmla="*/ 329 w 36"/>
                  <a:gd name="T5" fmla="*/ 28 h 35"/>
                  <a:gd name="T6" fmla="*/ 264 w 36"/>
                  <a:gd name="T7" fmla="*/ 180 h 35"/>
                  <a:gd name="T8" fmla="*/ 236 w 36"/>
                  <a:gd name="T9" fmla="*/ 345 h 35"/>
                  <a:gd name="T10" fmla="*/ 228 w 36"/>
                  <a:gd name="T11" fmla="*/ 216 h 35"/>
                  <a:gd name="T12" fmla="*/ 205 w 36"/>
                  <a:gd name="T13" fmla="*/ 109 h 35"/>
                  <a:gd name="T14" fmla="*/ 0 w 36"/>
                  <a:gd name="T15" fmla="*/ 216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35">
                    <a:moveTo>
                      <a:pt x="5" y="6"/>
                    </a:moveTo>
                    <a:cubicBezTo>
                      <a:pt x="9" y="2"/>
                      <a:pt x="12" y="0"/>
                      <a:pt x="19" y="1"/>
                    </a:cubicBezTo>
                    <a:cubicBezTo>
                      <a:pt x="22" y="1"/>
                      <a:pt x="33" y="0"/>
                      <a:pt x="35" y="3"/>
                    </a:cubicBezTo>
                    <a:cubicBezTo>
                      <a:pt x="36" y="7"/>
                      <a:pt x="29" y="15"/>
                      <a:pt x="28" y="18"/>
                    </a:cubicBezTo>
                    <a:cubicBezTo>
                      <a:pt x="25" y="24"/>
                      <a:pt x="26" y="29"/>
                      <a:pt x="25" y="35"/>
                    </a:cubicBezTo>
                    <a:cubicBezTo>
                      <a:pt x="24" y="31"/>
                      <a:pt x="23" y="26"/>
                      <a:pt x="24" y="22"/>
                    </a:cubicBezTo>
                    <a:cubicBezTo>
                      <a:pt x="24" y="18"/>
                      <a:pt x="25" y="14"/>
                      <a:pt x="22" y="11"/>
                    </a:cubicBezTo>
                    <a:cubicBezTo>
                      <a:pt x="14" y="3"/>
                      <a:pt x="4" y="16"/>
                      <a:pt x="0" y="22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4" name="Freeform 328">
                <a:extLst>
                  <a:ext uri="{FF2B5EF4-FFF2-40B4-BE49-F238E27FC236}">
                    <a16:creationId xmlns:a16="http://schemas.microsoft.com/office/drawing/2014/main" id="{5F559CAA-BE85-48CF-8C7E-4B06118CE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1" y="2573"/>
                <a:ext cx="66" cy="34"/>
              </a:xfrm>
              <a:custGeom>
                <a:avLst/>
                <a:gdLst>
                  <a:gd name="T0" fmla="*/ 77 w 31"/>
                  <a:gd name="T1" fmla="*/ 19 h 16"/>
                  <a:gd name="T2" fmla="*/ 273 w 31"/>
                  <a:gd name="T3" fmla="*/ 96 h 16"/>
                  <a:gd name="T4" fmla="*/ 117 w 31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6">
                    <a:moveTo>
                      <a:pt x="8" y="2"/>
                    </a:moveTo>
                    <a:cubicBezTo>
                      <a:pt x="0" y="16"/>
                      <a:pt x="23" y="7"/>
                      <a:pt x="28" y="10"/>
                    </a:cubicBezTo>
                    <a:cubicBezTo>
                      <a:pt x="31" y="3"/>
                      <a:pt x="15" y="6"/>
                      <a:pt x="12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5" name="Freeform 329">
                <a:extLst>
                  <a:ext uri="{FF2B5EF4-FFF2-40B4-BE49-F238E27FC236}">
                    <a16:creationId xmlns:a16="http://schemas.microsoft.com/office/drawing/2014/main" id="{0371C0A0-4202-4289-B0E3-6E5073818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630"/>
                <a:ext cx="68" cy="313"/>
              </a:xfrm>
              <a:custGeom>
                <a:avLst/>
                <a:gdLst>
                  <a:gd name="T0" fmla="*/ 153 w 32"/>
                  <a:gd name="T1" fmla="*/ 109 h 146"/>
                  <a:gd name="T2" fmla="*/ 49 w 32"/>
                  <a:gd name="T3" fmla="*/ 266 h 146"/>
                  <a:gd name="T4" fmla="*/ 104 w 32"/>
                  <a:gd name="T5" fmla="*/ 551 h 146"/>
                  <a:gd name="T6" fmla="*/ 85 w 32"/>
                  <a:gd name="T7" fmla="*/ 860 h 146"/>
                  <a:gd name="T8" fmla="*/ 40 w 32"/>
                  <a:gd name="T9" fmla="*/ 1205 h 146"/>
                  <a:gd name="T10" fmla="*/ 104 w 32"/>
                  <a:gd name="T11" fmla="*/ 1361 h 146"/>
                  <a:gd name="T12" fmla="*/ 257 w 32"/>
                  <a:gd name="T13" fmla="*/ 997 h 146"/>
                  <a:gd name="T14" fmla="*/ 272 w 32"/>
                  <a:gd name="T15" fmla="*/ 474 h 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146">
                    <a:moveTo>
                      <a:pt x="16" y="11"/>
                    </a:moveTo>
                    <a:cubicBezTo>
                      <a:pt x="4" y="0"/>
                      <a:pt x="7" y="21"/>
                      <a:pt x="5" y="27"/>
                    </a:cubicBezTo>
                    <a:cubicBezTo>
                      <a:pt x="3" y="38"/>
                      <a:pt x="8" y="46"/>
                      <a:pt x="11" y="56"/>
                    </a:cubicBezTo>
                    <a:cubicBezTo>
                      <a:pt x="14" y="66"/>
                      <a:pt x="9" y="77"/>
                      <a:pt x="9" y="87"/>
                    </a:cubicBezTo>
                    <a:cubicBezTo>
                      <a:pt x="8" y="99"/>
                      <a:pt x="6" y="110"/>
                      <a:pt x="4" y="122"/>
                    </a:cubicBezTo>
                    <a:cubicBezTo>
                      <a:pt x="3" y="128"/>
                      <a:pt x="0" y="146"/>
                      <a:pt x="11" y="138"/>
                    </a:cubicBezTo>
                    <a:cubicBezTo>
                      <a:pt x="20" y="132"/>
                      <a:pt x="25" y="111"/>
                      <a:pt x="27" y="101"/>
                    </a:cubicBezTo>
                    <a:cubicBezTo>
                      <a:pt x="29" y="85"/>
                      <a:pt x="32" y="64"/>
                      <a:pt x="28" y="4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6" name="Freeform 330">
                <a:extLst>
                  <a:ext uri="{FF2B5EF4-FFF2-40B4-BE49-F238E27FC236}">
                    <a16:creationId xmlns:a16="http://schemas.microsoft.com/office/drawing/2014/main" id="{2376C578-D5A7-4BA1-B6E3-B7F334AA3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2340"/>
                <a:ext cx="89" cy="171"/>
              </a:xfrm>
              <a:custGeom>
                <a:avLst/>
                <a:gdLst>
                  <a:gd name="T0" fmla="*/ 229 w 42"/>
                  <a:gd name="T1" fmla="*/ 120 h 80"/>
                  <a:gd name="T2" fmla="*/ 36 w 42"/>
                  <a:gd name="T3" fmla="*/ 173 h 80"/>
                  <a:gd name="T4" fmla="*/ 68 w 42"/>
                  <a:gd name="T5" fmla="*/ 325 h 80"/>
                  <a:gd name="T6" fmla="*/ 28 w 42"/>
                  <a:gd name="T7" fmla="*/ 479 h 80"/>
                  <a:gd name="T8" fmla="*/ 28 w 42"/>
                  <a:gd name="T9" fmla="*/ 643 h 80"/>
                  <a:gd name="T10" fmla="*/ 172 w 42"/>
                  <a:gd name="T11" fmla="*/ 686 h 80"/>
                  <a:gd name="T12" fmla="*/ 273 w 42"/>
                  <a:gd name="T13" fmla="*/ 772 h 80"/>
                  <a:gd name="T14" fmla="*/ 373 w 42"/>
                  <a:gd name="T15" fmla="*/ 566 h 80"/>
                  <a:gd name="T16" fmla="*/ 373 w 42"/>
                  <a:gd name="T17" fmla="*/ 301 h 80"/>
                  <a:gd name="T18" fmla="*/ 288 w 42"/>
                  <a:gd name="T19" fmla="*/ 128 h 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80">
                    <a:moveTo>
                      <a:pt x="24" y="12"/>
                    </a:moveTo>
                    <a:cubicBezTo>
                      <a:pt x="16" y="14"/>
                      <a:pt x="3" y="0"/>
                      <a:pt x="4" y="18"/>
                    </a:cubicBezTo>
                    <a:cubicBezTo>
                      <a:pt x="5" y="23"/>
                      <a:pt x="7" y="28"/>
                      <a:pt x="7" y="33"/>
                    </a:cubicBezTo>
                    <a:cubicBezTo>
                      <a:pt x="7" y="40"/>
                      <a:pt x="5" y="44"/>
                      <a:pt x="3" y="49"/>
                    </a:cubicBezTo>
                    <a:cubicBezTo>
                      <a:pt x="2" y="54"/>
                      <a:pt x="0" y="62"/>
                      <a:pt x="3" y="66"/>
                    </a:cubicBezTo>
                    <a:cubicBezTo>
                      <a:pt x="6" y="71"/>
                      <a:pt x="13" y="68"/>
                      <a:pt x="18" y="70"/>
                    </a:cubicBezTo>
                    <a:cubicBezTo>
                      <a:pt x="22" y="72"/>
                      <a:pt x="25" y="80"/>
                      <a:pt x="29" y="79"/>
                    </a:cubicBezTo>
                    <a:cubicBezTo>
                      <a:pt x="36" y="78"/>
                      <a:pt x="38" y="63"/>
                      <a:pt x="39" y="58"/>
                    </a:cubicBezTo>
                    <a:cubicBezTo>
                      <a:pt x="40" y="50"/>
                      <a:pt x="42" y="39"/>
                      <a:pt x="39" y="31"/>
                    </a:cubicBezTo>
                    <a:cubicBezTo>
                      <a:pt x="38" y="24"/>
                      <a:pt x="30" y="19"/>
                      <a:pt x="30" y="1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7" name="Freeform 331">
                <a:extLst>
                  <a:ext uri="{FF2B5EF4-FFF2-40B4-BE49-F238E27FC236}">
                    <a16:creationId xmlns:a16="http://schemas.microsoft.com/office/drawing/2014/main" id="{EBAA4A46-A9AD-4490-879F-405317182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654"/>
                <a:ext cx="150" cy="276"/>
              </a:xfrm>
              <a:custGeom>
                <a:avLst/>
                <a:gdLst>
                  <a:gd name="T0" fmla="*/ 28 w 70"/>
                  <a:gd name="T1" fmla="*/ 0 h 129"/>
                  <a:gd name="T2" fmla="*/ 189 w 70"/>
                  <a:gd name="T3" fmla="*/ 128 h 129"/>
                  <a:gd name="T4" fmla="*/ 294 w 70"/>
                  <a:gd name="T5" fmla="*/ 257 h 129"/>
                  <a:gd name="T6" fmla="*/ 671 w 70"/>
                  <a:gd name="T7" fmla="*/ 421 h 129"/>
                  <a:gd name="T8" fmla="*/ 266 w 70"/>
                  <a:gd name="T9" fmla="*/ 723 h 129"/>
                  <a:gd name="T10" fmla="*/ 180 w 70"/>
                  <a:gd name="T11" fmla="*/ 997 h 129"/>
                  <a:gd name="T12" fmla="*/ 257 w 70"/>
                  <a:gd name="T13" fmla="*/ 1117 h 129"/>
                  <a:gd name="T14" fmla="*/ 189 w 70"/>
                  <a:gd name="T15" fmla="*/ 1194 h 129"/>
                  <a:gd name="T16" fmla="*/ 0 w 70"/>
                  <a:gd name="T17" fmla="*/ 1264 h 129"/>
                  <a:gd name="T18" fmla="*/ 137 w 70"/>
                  <a:gd name="T19" fmla="*/ 980 h 129"/>
                  <a:gd name="T20" fmla="*/ 137 w 70"/>
                  <a:gd name="T21" fmla="*/ 655 h 129"/>
                  <a:gd name="T22" fmla="*/ 165 w 70"/>
                  <a:gd name="T23" fmla="*/ 362 h 129"/>
                  <a:gd name="T24" fmla="*/ 77 w 70"/>
                  <a:gd name="T25" fmla="*/ 216 h 129"/>
                  <a:gd name="T26" fmla="*/ 51 w 70"/>
                  <a:gd name="T27" fmla="*/ 51 h 129"/>
                  <a:gd name="T28" fmla="*/ 19 w 70"/>
                  <a:gd name="T29" fmla="*/ 19 h 12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0" h="129">
                    <a:moveTo>
                      <a:pt x="3" y="0"/>
                    </a:moveTo>
                    <a:cubicBezTo>
                      <a:pt x="11" y="1"/>
                      <a:pt x="17" y="5"/>
                      <a:pt x="19" y="13"/>
                    </a:cubicBezTo>
                    <a:cubicBezTo>
                      <a:pt x="21" y="22"/>
                      <a:pt x="20" y="25"/>
                      <a:pt x="30" y="26"/>
                    </a:cubicBezTo>
                    <a:cubicBezTo>
                      <a:pt x="40" y="28"/>
                      <a:pt x="70" y="26"/>
                      <a:pt x="68" y="43"/>
                    </a:cubicBezTo>
                    <a:cubicBezTo>
                      <a:pt x="43" y="32"/>
                      <a:pt x="36" y="58"/>
                      <a:pt x="27" y="74"/>
                    </a:cubicBezTo>
                    <a:cubicBezTo>
                      <a:pt x="24" y="81"/>
                      <a:pt x="17" y="94"/>
                      <a:pt x="18" y="102"/>
                    </a:cubicBezTo>
                    <a:cubicBezTo>
                      <a:pt x="19" y="107"/>
                      <a:pt x="25" y="109"/>
                      <a:pt x="26" y="114"/>
                    </a:cubicBezTo>
                    <a:cubicBezTo>
                      <a:pt x="28" y="121"/>
                      <a:pt x="25" y="120"/>
                      <a:pt x="19" y="122"/>
                    </a:cubicBezTo>
                    <a:cubicBezTo>
                      <a:pt x="13" y="124"/>
                      <a:pt x="5" y="126"/>
                      <a:pt x="0" y="129"/>
                    </a:cubicBezTo>
                    <a:cubicBezTo>
                      <a:pt x="11" y="124"/>
                      <a:pt x="19" y="112"/>
                      <a:pt x="14" y="100"/>
                    </a:cubicBezTo>
                    <a:cubicBezTo>
                      <a:pt x="9" y="88"/>
                      <a:pt x="7" y="79"/>
                      <a:pt x="14" y="67"/>
                    </a:cubicBezTo>
                    <a:cubicBezTo>
                      <a:pt x="21" y="56"/>
                      <a:pt x="29" y="49"/>
                      <a:pt x="17" y="37"/>
                    </a:cubicBezTo>
                    <a:cubicBezTo>
                      <a:pt x="13" y="32"/>
                      <a:pt x="9" y="29"/>
                      <a:pt x="8" y="22"/>
                    </a:cubicBezTo>
                    <a:cubicBezTo>
                      <a:pt x="7" y="15"/>
                      <a:pt x="9" y="11"/>
                      <a:pt x="5" y="5"/>
                    </a:cubicBezTo>
                    <a:cubicBezTo>
                      <a:pt x="4" y="4"/>
                      <a:pt x="3" y="3"/>
                      <a:pt x="2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8" name="Freeform 332">
                <a:extLst>
                  <a:ext uri="{FF2B5EF4-FFF2-40B4-BE49-F238E27FC236}">
                    <a16:creationId xmlns:a16="http://schemas.microsoft.com/office/drawing/2014/main" id="{4C626382-80CA-4341-AC4E-90F1B4D4B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3045"/>
                <a:ext cx="73" cy="111"/>
              </a:xfrm>
              <a:custGeom>
                <a:avLst/>
                <a:gdLst>
                  <a:gd name="T0" fmla="*/ 129 w 34"/>
                  <a:gd name="T1" fmla="*/ 173 h 52"/>
                  <a:gd name="T2" fmla="*/ 309 w 34"/>
                  <a:gd name="T3" fmla="*/ 205 h 52"/>
                  <a:gd name="T4" fmla="*/ 277 w 34"/>
                  <a:gd name="T5" fmla="*/ 378 h 52"/>
                  <a:gd name="T6" fmla="*/ 97 w 34"/>
                  <a:gd name="T7" fmla="*/ 506 h 52"/>
                  <a:gd name="T8" fmla="*/ 129 w 34"/>
                  <a:gd name="T9" fmla="*/ 361 h 52"/>
                  <a:gd name="T10" fmla="*/ 69 w 34"/>
                  <a:gd name="T11" fmla="*/ 224 h 52"/>
                  <a:gd name="T12" fmla="*/ 19 w 34"/>
                  <a:gd name="T13" fmla="*/ 96 h 52"/>
                  <a:gd name="T14" fmla="*/ 69 w 34"/>
                  <a:gd name="T15" fmla="*/ 0 h 52"/>
                  <a:gd name="T16" fmla="*/ 137 w 34"/>
                  <a:gd name="T17" fmla="*/ 173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" h="52">
                    <a:moveTo>
                      <a:pt x="13" y="18"/>
                    </a:moveTo>
                    <a:cubicBezTo>
                      <a:pt x="16" y="27"/>
                      <a:pt x="25" y="20"/>
                      <a:pt x="31" y="21"/>
                    </a:cubicBezTo>
                    <a:cubicBezTo>
                      <a:pt x="31" y="30"/>
                      <a:pt x="34" y="32"/>
                      <a:pt x="28" y="39"/>
                    </a:cubicBezTo>
                    <a:cubicBezTo>
                      <a:pt x="23" y="45"/>
                      <a:pt x="18" y="50"/>
                      <a:pt x="10" y="52"/>
                    </a:cubicBezTo>
                    <a:cubicBezTo>
                      <a:pt x="11" y="47"/>
                      <a:pt x="13" y="43"/>
                      <a:pt x="13" y="37"/>
                    </a:cubicBezTo>
                    <a:cubicBezTo>
                      <a:pt x="12" y="31"/>
                      <a:pt x="10" y="29"/>
                      <a:pt x="7" y="23"/>
                    </a:cubicBezTo>
                    <a:cubicBezTo>
                      <a:pt x="5" y="19"/>
                      <a:pt x="3" y="14"/>
                      <a:pt x="2" y="10"/>
                    </a:cubicBezTo>
                    <a:cubicBezTo>
                      <a:pt x="0" y="4"/>
                      <a:pt x="1" y="3"/>
                      <a:pt x="7" y="0"/>
                    </a:cubicBezTo>
                    <a:cubicBezTo>
                      <a:pt x="8" y="7"/>
                      <a:pt x="7" y="14"/>
                      <a:pt x="14" y="1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69" name="Freeform 333">
                <a:extLst>
                  <a:ext uri="{FF2B5EF4-FFF2-40B4-BE49-F238E27FC236}">
                    <a16:creationId xmlns:a16="http://schemas.microsoft.com/office/drawing/2014/main" id="{1D7B1CF8-DB83-43A8-8E49-83D5D763E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3043"/>
                <a:ext cx="22" cy="30"/>
              </a:xfrm>
              <a:custGeom>
                <a:avLst/>
                <a:gdLst>
                  <a:gd name="T0" fmla="*/ 9 w 10"/>
                  <a:gd name="T1" fmla="*/ 41 h 14"/>
                  <a:gd name="T2" fmla="*/ 9 w 10"/>
                  <a:gd name="T3" fmla="*/ 137 h 14"/>
                  <a:gd name="T4" fmla="*/ 73 w 10"/>
                  <a:gd name="T5" fmla="*/ 120 h 14"/>
                  <a:gd name="T6" fmla="*/ 106 w 10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" y="4"/>
                    </a:moveTo>
                    <a:cubicBezTo>
                      <a:pt x="0" y="7"/>
                      <a:pt x="1" y="11"/>
                      <a:pt x="1" y="14"/>
                    </a:cubicBezTo>
                    <a:cubicBezTo>
                      <a:pt x="3" y="12"/>
                      <a:pt x="5" y="10"/>
                      <a:pt x="7" y="12"/>
                    </a:cubicBezTo>
                    <a:cubicBezTo>
                      <a:pt x="6" y="8"/>
                      <a:pt x="6" y="2"/>
                      <a:pt x="10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0" name="Freeform 334">
                <a:extLst>
                  <a:ext uri="{FF2B5EF4-FFF2-40B4-BE49-F238E27FC236}">
                    <a16:creationId xmlns:a16="http://schemas.microsoft.com/office/drawing/2014/main" id="{7335AA25-A632-4CCF-B988-A66AA7F68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705"/>
                <a:ext cx="74" cy="54"/>
              </a:xfrm>
              <a:custGeom>
                <a:avLst/>
                <a:gdLst>
                  <a:gd name="T0" fmla="*/ 0 w 35"/>
                  <a:gd name="T1" fmla="*/ 41 h 25"/>
                  <a:gd name="T2" fmla="*/ 68 w 35"/>
                  <a:gd name="T3" fmla="*/ 253 h 25"/>
                  <a:gd name="T4" fmla="*/ 330 w 35"/>
                  <a:gd name="T5" fmla="*/ 192 h 25"/>
                  <a:gd name="T6" fmla="*/ 264 w 35"/>
                  <a:gd name="T7" fmla="*/ 52 h 25"/>
                  <a:gd name="T8" fmla="*/ 85 w 35"/>
                  <a:gd name="T9" fmla="*/ 19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0" y="4"/>
                    </a:moveTo>
                    <a:cubicBezTo>
                      <a:pt x="11" y="2"/>
                      <a:pt x="9" y="19"/>
                      <a:pt x="7" y="25"/>
                    </a:cubicBezTo>
                    <a:cubicBezTo>
                      <a:pt x="16" y="19"/>
                      <a:pt x="24" y="20"/>
                      <a:pt x="35" y="19"/>
                    </a:cubicBezTo>
                    <a:cubicBezTo>
                      <a:pt x="35" y="13"/>
                      <a:pt x="33" y="8"/>
                      <a:pt x="28" y="5"/>
                    </a:cubicBezTo>
                    <a:cubicBezTo>
                      <a:pt x="21" y="0"/>
                      <a:pt x="16" y="3"/>
                      <a:pt x="9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271" name="Freeform 335">
                <a:extLst>
                  <a:ext uri="{FF2B5EF4-FFF2-40B4-BE49-F238E27FC236}">
                    <a16:creationId xmlns:a16="http://schemas.microsoft.com/office/drawing/2014/main" id="{C3ED9469-2C2E-4970-91BA-936057BF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2496"/>
                <a:ext cx="32" cy="57"/>
              </a:xfrm>
              <a:custGeom>
                <a:avLst/>
                <a:gdLst>
                  <a:gd name="T0" fmla="*/ 0 w 15"/>
                  <a:gd name="T1" fmla="*/ 0 h 27"/>
                  <a:gd name="T2" fmla="*/ 9 w 15"/>
                  <a:gd name="T3" fmla="*/ 245 h 27"/>
                  <a:gd name="T4" fmla="*/ 19 w 15"/>
                  <a:gd name="T5" fmla="*/ 253 h 27"/>
                  <a:gd name="T6" fmla="*/ 145 w 15"/>
                  <a:gd name="T7" fmla="*/ 93 h 27"/>
                  <a:gd name="T8" fmla="*/ 41 w 15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7">
                    <a:moveTo>
                      <a:pt x="0" y="0"/>
                    </a:moveTo>
                    <a:cubicBezTo>
                      <a:pt x="10" y="2"/>
                      <a:pt x="5" y="20"/>
                      <a:pt x="1" y="26"/>
                    </a:cubicBezTo>
                    <a:cubicBezTo>
                      <a:pt x="2" y="26"/>
                      <a:pt x="2" y="27"/>
                      <a:pt x="2" y="27"/>
                    </a:cubicBezTo>
                    <a:cubicBezTo>
                      <a:pt x="8" y="23"/>
                      <a:pt x="12" y="16"/>
                      <a:pt x="15" y="10"/>
                    </a:cubicBezTo>
                    <a:cubicBezTo>
                      <a:pt x="12" y="7"/>
                      <a:pt x="4" y="5"/>
                      <a:pt x="4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4" name="Freeform 336">
                <a:extLst>
                  <a:ext uri="{FF2B5EF4-FFF2-40B4-BE49-F238E27FC236}">
                    <a16:creationId xmlns:a16="http://schemas.microsoft.com/office/drawing/2014/main" id="{1F8364AF-B110-4AD5-A0A8-A365EFFDB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440"/>
                <a:ext cx="107" cy="99"/>
              </a:xfrm>
              <a:custGeom>
                <a:avLst/>
                <a:gdLst>
                  <a:gd name="T0" fmla="*/ 68 w 50"/>
                  <a:gd name="T1" fmla="*/ 88 h 46"/>
                  <a:gd name="T2" fmla="*/ 188 w 50"/>
                  <a:gd name="T3" fmla="*/ 458 h 46"/>
                  <a:gd name="T4" fmla="*/ 302 w 50"/>
                  <a:gd name="T5" fmla="*/ 319 h 46"/>
                  <a:gd name="T6" fmla="*/ 490 w 50"/>
                  <a:gd name="T7" fmla="*/ 217 h 46"/>
                  <a:gd name="T8" fmla="*/ 205 w 50"/>
                  <a:gd name="T9" fmla="*/ 269 h 46"/>
                  <a:gd name="T10" fmla="*/ 120 w 50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46">
                    <a:moveTo>
                      <a:pt x="7" y="9"/>
                    </a:moveTo>
                    <a:cubicBezTo>
                      <a:pt x="0" y="19"/>
                      <a:pt x="0" y="46"/>
                      <a:pt x="19" y="46"/>
                    </a:cubicBezTo>
                    <a:cubicBezTo>
                      <a:pt x="28" y="46"/>
                      <a:pt x="27" y="39"/>
                      <a:pt x="31" y="32"/>
                    </a:cubicBezTo>
                    <a:cubicBezTo>
                      <a:pt x="36" y="25"/>
                      <a:pt x="44" y="27"/>
                      <a:pt x="50" y="22"/>
                    </a:cubicBezTo>
                    <a:cubicBezTo>
                      <a:pt x="44" y="14"/>
                      <a:pt x="28" y="29"/>
                      <a:pt x="21" y="27"/>
                    </a:cubicBezTo>
                    <a:cubicBezTo>
                      <a:pt x="12" y="25"/>
                      <a:pt x="8" y="8"/>
                      <a:pt x="12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5" name="Freeform 337">
                <a:extLst>
                  <a:ext uri="{FF2B5EF4-FFF2-40B4-BE49-F238E27FC236}">
                    <a16:creationId xmlns:a16="http://schemas.microsoft.com/office/drawing/2014/main" id="{2852FBC8-970D-4A54-948E-B4124C5D4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3259"/>
                <a:ext cx="94" cy="58"/>
              </a:xfrm>
              <a:custGeom>
                <a:avLst/>
                <a:gdLst>
                  <a:gd name="T0" fmla="*/ 273 w 44"/>
                  <a:gd name="T1" fmla="*/ 28 h 27"/>
                  <a:gd name="T2" fmla="*/ 128 w 44"/>
                  <a:gd name="T3" fmla="*/ 0 h 27"/>
                  <a:gd name="T4" fmla="*/ 19 w 44"/>
                  <a:gd name="T5" fmla="*/ 79 h 27"/>
                  <a:gd name="T6" fmla="*/ 77 w 44"/>
                  <a:gd name="T7" fmla="*/ 208 h 27"/>
                  <a:gd name="T8" fmla="*/ 233 w 44"/>
                  <a:gd name="T9" fmla="*/ 258 h 27"/>
                  <a:gd name="T10" fmla="*/ 233 w 44"/>
                  <a:gd name="T11" fmla="*/ 258 h 27"/>
                  <a:gd name="T12" fmla="*/ 197 w 44"/>
                  <a:gd name="T13" fmla="*/ 120 h 27"/>
                  <a:gd name="T14" fmla="*/ 429 w 44"/>
                  <a:gd name="T15" fmla="*/ 28 h 27"/>
                  <a:gd name="T16" fmla="*/ 310 w 44"/>
                  <a:gd name="T17" fmla="*/ 52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27">
                    <a:moveTo>
                      <a:pt x="28" y="3"/>
                    </a:moveTo>
                    <a:cubicBezTo>
                      <a:pt x="22" y="3"/>
                      <a:pt x="18" y="0"/>
                      <a:pt x="13" y="0"/>
                    </a:cubicBezTo>
                    <a:cubicBezTo>
                      <a:pt x="8" y="0"/>
                      <a:pt x="3" y="3"/>
                      <a:pt x="2" y="8"/>
                    </a:cubicBezTo>
                    <a:cubicBezTo>
                      <a:pt x="0" y="14"/>
                      <a:pt x="3" y="18"/>
                      <a:pt x="8" y="21"/>
                    </a:cubicBezTo>
                    <a:cubicBezTo>
                      <a:pt x="11" y="23"/>
                      <a:pt x="20" y="27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17" y="25"/>
                      <a:pt x="10" y="14"/>
                      <a:pt x="20" y="12"/>
                    </a:cubicBezTo>
                    <a:cubicBezTo>
                      <a:pt x="29" y="11"/>
                      <a:pt x="37" y="11"/>
                      <a:pt x="44" y="3"/>
                    </a:cubicBezTo>
                    <a:cubicBezTo>
                      <a:pt x="40" y="5"/>
                      <a:pt x="36" y="5"/>
                      <a:pt x="32" y="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6" name="Freeform 338">
                <a:extLst>
                  <a:ext uri="{FF2B5EF4-FFF2-40B4-BE49-F238E27FC236}">
                    <a16:creationId xmlns:a16="http://schemas.microsoft.com/office/drawing/2014/main" id="{B9D8529E-779A-4CCF-AA06-52ED0C456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878"/>
                <a:ext cx="79" cy="60"/>
              </a:xfrm>
              <a:custGeom>
                <a:avLst/>
                <a:gdLst>
                  <a:gd name="T0" fmla="*/ 224 w 37"/>
                  <a:gd name="T1" fmla="*/ 9 h 28"/>
                  <a:gd name="T2" fmla="*/ 164 w 37"/>
                  <a:gd name="T3" fmla="*/ 276 h 28"/>
                  <a:gd name="T4" fmla="*/ 224 w 37"/>
                  <a:gd name="T5" fmla="*/ 129 h 28"/>
                  <a:gd name="T6" fmla="*/ 361 w 37"/>
                  <a:gd name="T7" fmla="*/ 0 h 28"/>
                  <a:gd name="T8" fmla="*/ 224 w 37"/>
                  <a:gd name="T9" fmla="*/ 1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8">
                    <a:moveTo>
                      <a:pt x="23" y="1"/>
                    </a:moveTo>
                    <a:cubicBezTo>
                      <a:pt x="15" y="6"/>
                      <a:pt x="0" y="25"/>
                      <a:pt x="17" y="28"/>
                    </a:cubicBezTo>
                    <a:cubicBezTo>
                      <a:pt x="17" y="21"/>
                      <a:pt x="17" y="17"/>
                      <a:pt x="23" y="13"/>
                    </a:cubicBezTo>
                    <a:cubicBezTo>
                      <a:pt x="27" y="10"/>
                      <a:pt x="35" y="5"/>
                      <a:pt x="37" y="0"/>
                    </a:cubicBezTo>
                    <a:cubicBezTo>
                      <a:pt x="32" y="1"/>
                      <a:pt x="28" y="2"/>
                      <a:pt x="23" y="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7" name="Freeform 339">
                <a:extLst>
                  <a:ext uri="{FF2B5EF4-FFF2-40B4-BE49-F238E27FC236}">
                    <a16:creationId xmlns:a16="http://schemas.microsoft.com/office/drawing/2014/main" id="{1BBC1D0C-C1F8-4437-93BE-F8529D169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2861"/>
                <a:ext cx="45" cy="45"/>
              </a:xfrm>
              <a:custGeom>
                <a:avLst/>
                <a:gdLst>
                  <a:gd name="T0" fmla="*/ 0 w 21"/>
                  <a:gd name="T1" fmla="*/ 60 h 21"/>
                  <a:gd name="T2" fmla="*/ 109 w 21"/>
                  <a:gd name="T3" fmla="*/ 88 h 21"/>
                  <a:gd name="T4" fmla="*/ 120 w 21"/>
                  <a:gd name="T5" fmla="*/ 206 h 21"/>
                  <a:gd name="T6" fmla="*/ 206 w 21"/>
                  <a:gd name="T7" fmla="*/ 156 h 21"/>
                  <a:gd name="T8" fmla="*/ 137 w 21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0" y="6"/>
                    </a:moveTo>
                    <a:cubicBezTo>
                      <a:pt x="4" y="5"/>
                      <a:pt x="8" y="4"/>
                      <a:pt x="11" y="9"/>
                    </a:cubicBezTo>
                    <a:cubicBezTo>
                      <a:pt x="15" y="14"/>
                      <a:pt x="13" y="16"/>
                      <a:pt x="12" y="21"/>
                    </a:cubicBezTo>
                    <a:cubicBezTo>
                      <a:pt x="15" y="19"/>
                      <a:pt x="18" y="17"/>
                      <a:pt x="21" y="16"/>
                    </a:cubicBezTo>
                    <a:cubicBezTo>
                      <a:pt x="21" y="11"/>
                      <a:pt x="13" y="4"/>
                      <a:pt x="14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8" name="Freeform 340">
                <a:extLst>
                  <a:ext uri="{FF2B5EF4-FFF2-40B4-BE49-F238E27FC236}">
                    <a16:creationId xmlns:a16="http://schemas.microsoft.com/office/drawing/2014/main" id="{C939A6C2-577F-413B-9721-7D264A6D3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682"/>
                <a:ext cx="71" cy="126"/>
              </a:xfrm>
              <a:custGeom>
                <a:avLst/>
                <a:gdLst>
                  <a:gd name="T0" fmla="*/ 28 w 33"/>
                  <a:gd name="T1" fmla="*/ 137 h 59"/>
                  <a:gd name="T2" fmla="*/ 19 w 33"/>
                  <a:gd name="T3" fmla="*/ 265 h 59"/>
                  <a:gd name="T4" fmla="*/ 120 w 33"/>
                  <a:gd name="T5" fmla="*/ 333 h 59"/>
                  <a:gd name="T6" fmla="*/ 217 w 33"/>
                  <a:gd name="T7" fmla="*/ 574 h 59"/>
                  <a:gd name="T8" fmla="*/ 301 w 33"/>
                  <a:gd name="T9" fmla="*/ 410 h 59"/>
                  <a:gd name="T10" fmla="*/ 329 w 33"/>
                  <a:gd name="T11" fmla="*/ 196 h 59"/>
                  <a:gd name="T12" fmla="*/ 269 w 33"/>
                  <a:gd name="T13" fmla="*/ 41 h 59"/>
                  <a:gd name="T14" fmla="*/ 69 w 33"/>
                  <a:gd name="T15" fmla="*/ 77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59">
                    <a:moveTo>
                      <a:pt x="3" y="14"/>
                    </a:moveTo>
                    <a:cubicBezTo>
                      <a:pt x="2" y="17"/>
                      <a:pt x="0" y="23"/>
                      <a:pt x="2" y="27"/>
                    </a:cubicBezTo>
                    <a:cubicBezTo>
                      <a:pt x="4" y="30"/>
                      <a:pt x="9" y="32"/>
                      <a:pt x="12" y="34"/>
                    </a:cubicBezTo>
                    <a:cubicBezTo>
                      <a:pt x="21" y="41"/>
                      <a:pt x="23" y="49"/>
                      <a:pt x="22" y="59"/>
                    </a:cubicBezTo>
                    <a:cubicBezTo>
                      <a:pt x="28" y="57"/>
                      <a:pt x="29" y="48"/>
                      <a:pt x="30" y="42"/>
                    </a:cubicBezTo>
                    <a:cubicBezTo>
                      <a:pt x="31" y="35"/>
                      <a:pt x="33" y="28"/>
                      <a:pt x="33" y="20"/>
                    </a:cubicBezTo>
                    <a:cubicBezTo>
                      <a:pt x="33" y="15"/>
                      <a:pt x="33" y="7"/>
                      <a:pt x="27" y="4"/>
                    </a:cubicBezTo>
                    <a:cubicBezTo>
                      <a:pt x="21" y="0"/>
                      <a:pt x="13" y="4"/>
                      <a:pt x="7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89" name="Freeform 341">
                <a:extLst>
                  <a:ext uri="{FF2B5EF4-FFF2-40B4-BE49-F238E27FC236}">
                    <a16:creationId xmlns:a16="http://schemas.microsoft.com/office/drawing/2014/main" id="{63029245-13FC-4DF4-95DC-29FB31144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697"/>
                <a:ext cx="34" cy="81"/>
              </a:xfrm>
              <a:custGeom>
                <a:avLst/>
                <a:gdLst>
                  <a:gd name="T0" fmla="*/ 0 w 16"/>
                  <a:gd name="T1" fmla="*/ 290 h 38"/>
                  <a:gd name="T2" fmla="*/ 19 w 16"/>
                  <a:gd name="T3" fmla="*/ 369 h 38"/>
                  <a:gd name="T4" fmla="*/ 136 w 16"/>
                  <a:gd name="T5" fmla="*/ 153 h 38"/>
                  <a:gd name="T6" fmla="*/ 153 w 16"/>
                  <a:gd name="T7" fmla="*/ 0 h 38"/>
                  <a:gd name="T8" fmla="*/ 68 w 16"/>
                  <a:gd name="T9" fmla="*/ 68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38">
                    <a:moveTo>
                      <a:pt x="0" y="30"/>
                    </a:moveTo>
                    <a:cubicBezTo>
                      <a:pt x="1" y="33"/>
                      <a:pt x="1" y="36"/>
                      <a:pt x="2" y="38"/>
                    </a:cubicBezTo>
                    <a:cubicBezTo>
                      <a:pt x="7" y="32"/>
                      <a:pt x="3" y="15"/>
                      <a:pt x="14" y="16"/>
                    </a:cubicBezTo>
                    <a:cubicBezTo>
                      <a:pt x="15" y="10"/>
                      <a:pt x="14" y="5"/>
                      <a:pt x="16" y="0"/>
                    </a:cubicBezTo>
                    <a:cubicBezTo>
                      <a:pt x="13" y="2"/>
                      <a:pt x="6" y="2"/>
                      <a:pt x="7" y="7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0" name="Freeform 342">
                <a:extLst>
                  <a:ext uri="{FF2B5EF4-FFF2-40B4-BE49-F238E27FC236}">
                    <a16:creationId xmlns:a16="http://schemas.microsoft.com/office/drawing/2014/main" id="{C79F46C7-BCE0-44C0-8EBF-4051E2150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015"/>
                <a:ext cx="43" cy="88"/>
              </a:xfrm>
              <a:custGeom>
                <a:avLst/>
                <a:gdLst>
                  <a:gd name="T0" fmla="*/ 52 w 20"/>
                  <a:gd name="T1" fmla="*/ 9 h 41"/>
                  <a:gd name="T2" fmla="*/ 88 w 20"/>
                  <a:gd name="T3" fmla="*/ 77 h 41"/>
                  <a:gd name="T4" fmla="*/ 28 w 20"/>
                  <a:gd name="T5" fmla="*/ 165 h 41"/>
                  <a:gd name="T6" fmla="*/ 41 w 20"/>
                  <a:gd name="T7" fmla="*/ 406 h 41"/>
                  <a:gd name="T8" fmla="*/ 88 w 20"/>
                  <a:gd name="T9" fmla="*/ 165 h 41"/>
                  <a:gd name="T10" fmla="*/ 88 w 20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41">
                    <a:moveTo>
                      <a:pt x="5" y="1"/>
                    </a:moveTo>
                    <a:cubicBezTo>
                      <a:pt x="3" y="2"/>
                      <a:pt x="9" y="4"/>
                      <a:pt x="9" y="8"/>
                    </a:cubicBezTo>
                    <a:cubicBezTo>
                      <a:pt x="9" y="11"/>
                      <a:pt x="4" y="15"/>
                      <a:pt x="3" y="17"/>
                    </a:cubicBezTo>
                    <a:cubicBezTo>
                      <a:pt x="0" y="25"/>
                      <a:pt x="3" y="33"/>
                      <a:pt x="4" y="41"/>
                    </a:cubicBezTo>
                    <a:cubicBezTo>
                      <a:pt x="8" y="34"/>
                      <a:pt x="3" y="24"/>
                      <a:pt x="9" y="17"/>
                    </a:cubicBezTo>
                    <a:cubicBezTo>
                      <a:pt x="16" y="9"/>
                      <a:pt x="20" y="7"/>
                      <a:pt x="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1" name="Freeform 343">
                <a:extLst>
                  <a:ext uri="{FF2B5EF4-FFF2-40B4-BE49-F238E27FC236}">
                    <a16:creationId xmlns:a16="http://schemas.microsoft.com/office/drawing/2014/main" id="{EAD2F6B4-7A2A-4BC1-8B50-DFA2D279E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923"/>
                <a:ext cx="49" cy="99"/>
              </a:xfrm>
              <a:custGeom>
                <a:avLst/>
                <a:gdLst>
                  <a:gd name="T0" fmla="*/ 205 w 23"/>
                  <a:gd name="T1" fmla="*/ 19 h 46"/>
                  <a:gd name="T2" fmla="*/ 173 w 23"/>
                  <a:gd name="T3" fmla="*/ 278 h 46"/>
                  <a:gd name="T4" fmla="*/ 9 w 23"/>
                  <a:gd name="T5" fmla="*/ 458 h 46"/>
                  <a:gd name="T6" fmla="*/ 77 w 23"/>
                  <a:gd name="T7" fmla="*/ 357 h 46"/>
                  <a:gd name="T8" fmla="*/ 77 w 23"/>
                  <a:gd name="T9" fmla="*/ 241 h 46"/>
                  <a:gd name="T10" fmla="*/ 153 w 23"/>
                  <a:gd name="T11" fmla="*/ 121 h 46"/>
                  <a:gd name="T12" fmla="*/ 222 w 23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6">
                    <a:moveTo>
                      <a:pt x="21" y="2"/>
                    </a:moveTo>
                    <a:cubicBezTo>
                      <a:pt x="15" y="11"/>
                      <a:pt x="18" y="17"/>
                      <a:pt x="18" y="28"/>
                    </a:cubicBezTo>
                    <a:cubicBezTo>
                      <a:pt x="18" y="38"/>
                      <a:pt x="10" y="44"/>
                      <a:pt x="1" y="46"/>
                    </a:cubicBezTo>
                    <a:cubicBezTo>
                      <a:pt x="0" y="41"/>
                      <a:pt x="7" y="42"/>
                      <a:pt x="8" y="36"/>
                    </a:cubicBezTo>
                    <a:cubicBezTo>
                      <a:pt x="9" y="30"/>
                      <a:pt x="4" y="30"/>
                      <a:pt x="8" y="24"/>
                    </a:cubicBezTo>
                    <a:cubicBezTo>
                      <a:pt x="10" y="20"/>
                      <a:pt x="14" y="17"/>
                      <a:pt x="16" y="12"/>
                    </a:cubicBezTo>
                    <a:cubicBezTo>
                      <a:pt x="18" y="8"/>
                      <a:pt x="20" y="3"/>
                      <a:pt x="23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2" name="Freeform 344">
                <a:extLst>
                  <a:ext uri="{FF2B5EF4-FFF2-40B4-BE49-F238E27FC236}">
                    <a16:creationId xmlns:a16="http://schemas.microsoft.com/office/drawing/2014/main" id="{63FD4C7A-0205-46A1-8176-CF938FF9A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2673"/>
                <a:ext cx="62" cy="71"/>
              </a:xfrm>
              <a:custGeom>
                <a:avLst/>
                <a:gdLst>
                  <a:gd name="T0" fmla="*/ 28 w 29"/>
                  <a:gd name="T1" fmla="*/ 181 h 33"/>
                  <a:gd name="T2" fmla="*/ 214 w 29"/>
                  <a:gd name="T3" fmla="*/ 172 h 33"/>
                  <a:gd name="T4" fmla="*/ 128 w 29"/>
                  <a:gd name="T5" fmla="*/ 69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3">
                    <a:moveTo>
                      <a:pt x="3" y="18"/>
                    </a:moveTo>
                    <a:cubicBezTo>
                      <a:pt x="0" y="33"/>
                      <a:pt x="18" y="24"/>
                      <a:pt x="22" y="17"/>
                    </a:cubicBezTo>
                    <a:cubicBezTo>
                      <a:pt x="29" y="7"/>
                      <a:pt x="22" y="0"/>
                      <a:pt x="13" y="7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3" name="Freeform 345">
                <a:extLst>
                  <a:ext uri="{FF2B5EF4-FFF2-40B4-BE49-F238E27FC236}">
                    <a16:creationId xmlns:a16="http://schemas.microsoft.com/office/drawing/2014/main" id="{520409B4-6BB7-47A1-92F0-B1E90B658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3" y="3184"/>
                <a:ext cx="39" cy="77"/>
              </a:xfrm>
              <a:custGeom>
                <a:avLst/>
                <a:gdLst>
                  <a:gd name="T0" fmla="*/ 0 w 18"/>
                  <a:gd name="T1" fmla="*/ 0 h 36"/>
                  <a:gd name="T2" fmla="*/ 72 w 18"/>
                  <a:gd name="T3" fmla="*/ 145 h 36"/>
                  <a:gd name="T4" fmla="*/ 61 w 18"/>
                  <a:gd name="T5" fmla="*/ 325 h 36"/>
                  <a:gd name="T6" fmla="*/ 113 w 18"/>
                  <a:gd name="T7" fmla="*/ 28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6">
                    <a:moveTo>
                      <a:pt x="0" y="0"/>
                    </a:moveTo>
                    <a:cubicBezTo>
                      <a:pt x="1" y="5"/>
                      <a:pt x="5" y="9"/>
                      <a:pt x="7" y="15"/>
                    </a:cubicBezTo>
                    <a:cubicBezTo>
                      <a:pt x="8" y="21"/>
                      <a:pt x="7" y="27"/>
                      <a:pt x="6" y="33"/>
                    </a:cubicBezTo>
                    <a:cubicBezTo>
                      <a:pt x="18" y="36"/>
                      <a:pt x="16" y="8"/>
                      <a:pt x="11" y="3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4" name="Freeform 346">
                <a:extLst>
                  <a:ext uri="{FF2B5EF4-FFF2-40B4-BE49-F238E27FC236}">
                    <a16:creationId xmlns:a16="http://schemas.microsoft.com/office/drawing/2014/main" id="{E2B7A44A-F1A5-485B-B70D-3C4CD7D62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3069"/>
                <a:ext cx="57" cy="66"/>
              </a:xfrm>
              <a:custGeom>
                <a:avLst/>
                <a:gdLst>
                  <a:gd name="T0" fmla="*/ 0 w 27"/>
                  <a:gd name="T1" fmla="*/ 0 h 31"/>
                  <a:gd name="T2" fmla="*/ 76 w 27"/>
                  <a:gd name="T3" fmla="*/ 300 h 31"/>
                  <a:gd name="T4" fmla="*/ 253 w 27"/>
                  <a:gd name="T5" fmla="*/ 281 h 31"/>
                  <a:gd name="T6" fmla="*/ 160 w 27"/>
                  <a:gd name="T7" fmla="*/ 96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1">
                    <a:moveTo>
                      <a:pt x="0" y="0"/>
                    </a:moveTo>
                    <a:cubicBezTo>
                      <a:pt x="13" y="6"/>
                      <a:pt x="11" y="19"/>
                      <a:pt x="8" y="31"/>
                    </a:cubicBezTo>
                    <a:cubicBezTo>
                      <a:pt x="12" y="25"/>
                      <a:pt x="22" y="27"/>
                      <a:pt x="27" y="29"/>
                    </a:cubicBezTo>
                    <a:cubicBezTo>
                      <a:pt x="25" y="23"/>
                      <a:pt x="20" y="16"/>
                      <a:pt x="17" y="1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5" name="Freeform 347">
                <a:extLst>
                  <a:ext uri="{FF2B5EF4-FFF2-40B4-BE49-F238E27FC236}">
                    <a16:creationId xmlns:a16="http://schemas.microsoft.com/office/drawing/2014/main" id="{6FF5A48C-713C-49A2-819D-85A119760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3129"/>
                <a:ext cx="70" cy="111"/>
              </a:xfrm>
              <a:custGeom>
                <a:avLst/>
                <a:gdLst>
                  <a:gd name="T0" fmla="*/ 36 w 33"/>
                  <a:gd name="T1" fmla="*/ 156 h 52"/>
                  <a:gd name="T2" fmla="*/ 36 w 33"/>
                  <a:gd name="T3" fmla="*/ 506 h 52"/>
                  <a:gd name="T4" fmla="*/ 68 w 33"/>
                  <a:gd name="T5" fmla="*/ 333 h 52"/>
                  <a:gd name="T6" fmla="*/ 153 w 33"/>
                  <a:gd name="T7" fmla="*/ 213 h 52"/>
                  <a:gd name="T8" fmla="*/ 280 w 33"/>
                  <a:gd name="T9" fmla="*/ 137 h 52"/>
                  <a:gd name="T10" fmla="*/ 314 w 33"/>
                  <a:gd name="T11" fmla="*/ 0 h 52"/>
                  <a:gd name="T12" fmla="*/ 221 w 33"/>
                  <a:gd name="T13" fmla="*/ 96 h 52"/>
                  <a:gd name="T14" fmla="*/ 68 w 33"/>
                  <a:gd name="T15" fmla="*/ 164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52">
                    <a:moveTo>
                      <a:pt x="4" y="16"/>
                    </a:moveTo>
                    <a:cubicBezTo>
                      <a:pt x="0" y="25"/>
                      <a:pt x="0" y="43"/>
                      <a:pt x="4" y="52"/>
                    </a:cubicBezTo>
                    <a:cubicBezTo>
                      <a:pt x="8" y="48"/>
                      <a:pt x="5" y="39"/>
                      <a:pt x="7" y="34"/>
                    </a:cubicBezTo>
                    <a:cubicBezTo>
                      <a:pt x="8" y="28"/>
                      <a:pt x="10" y="25"/>
                      <a:pt x="16" y="22"/>
                    </a:cubicBezTo>
                    <a:cubicBezTo>
                      <a:pt x="21" y="20"/>
                      <a:pt x="26" y="20"/>
                      <a:pt x="29" y="14"/>
                    </a:cubicBezTo>
                    <a:cubicBezTo>
                      <a:pt x="31" y="9"/>
                      <a:pt x="31" y="4"/>
                      <a:pt x="33" y="0"/>
                    </a:cubicBezTo>
                    <a:cubicBezTo>
                      <a:pt x="30" y="4"/>
                      <a:pt x="27" y="8"/>
                      <a:pt x="23" y="10"/>
                    </a:cubicBezTo>
                    <a:cubicBezTo>
                      <a:pt x="18" y="13"/>
                      <a:pt x="12" y="14"/>
                      <a:pt x="7" y="17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6" name="Freeform 348">
                <a:extLst>
                  <a:ext uri="{FF2B5EF4-FFF2-40B4-BE49-F238E27FC236}">
                    <a16:creationId xmlns:a16="http://schemas.microsoft.com/office/drawing/2014/main" id="{4A9A6930-4FAE-458E-BCDA-019D0FAB5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2053"/>
                <a:ext cx="81" cy="69"/>
              </a:xfrm>
              <a:custGeom>
                <a:avLst/>
                <a:gdLst>
                  <a:gd name="T0" fmla="*/ 0 w 38"/>
                  <a:gd name="T1" fmla="*/ 0 h 32"/>
                  <a:gd name="T2" fmla="*/ 104 w 38"/>
                  <a:gd name="T3" fmla="*/ 149 h 32"/>
                  <a:gd name="T4" fmla="*/ 153 w 38"/>
                  <a:gd name="T5" fmla="*/ 321 h 32"/>
                  <a:gd name="T6" fmla="*/ 369 w 38"/>
                  <a:gd name="T7" fmla="*/ 278 h 32"/>
                  <a:gd name="T8" fmla="*/ 196 w 38"/>
                  <a:gd name="T9" fmla="*/ 201 h 32"/>
                  <a:gd name="T10" fmla="*/ 145 w 38"/>
                  <a:gd name="T11" fmla="*/ 52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2">
                    <a:moveTo>
                      <a:pt x="0" y="0"/>
                    </a:moveTo>
                    <a:cubicBezTo>
                      <a:pt x="7" y="4"/>
                      <a:pt x="8" y="7"/>
                      <a:pt x="11" y="15"/>
                    </a:cubicBezTo>
                    <a:cubicBezTo>
                      <a:pt x="13" y="20"/>
                      <a:pt x="17" y="26"/>
                      <a:pt x="16" y="32"/>
                    </a:cubicBezTo>
                    <a:cubicBezTo>
                      <a:pt x="23" y="26"/>
                      <a:pt x="31" y="31"/>
                      <a:pt x="38" y="28"/>
                    </a:cubicBezTo>
                    <a:cubicBezTo>
                      <a:pt x="36" y="17"/>
                      <a:pt x="28" y="19"/>
                      <a:pt x="20" y="20"/>
                    </a:cubicBezTo>
                    <a:cubicBezTo>
                      <a:pt x="20" y="16"/>
                      <a:pt x="20" y="7"/>
                      <a:pt x="15" y="5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7" name="Freeform 349">
                <a:extLst>
                  <a:ext uri="{FF2B5EF4-FFF2-40B4-BE49-F238E27FC236}">
                    <a16:creationId xmlns:a16="http://schemas.microsoft.com/office/drawing/2014/main" id="{A2BEE31C-D237-4814-9A8E-972D6E479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6" y="2823"/>
                <a:ext cx="145" cy="147"/>
              </a:xfrm>
              <a:custGeom>
                <a:avLst/>
                <a:gdLst>
                  <a:gd name="T0" fmla="*/ 0 w 68"/>
                  <a:gd name="T1" fmla="*/ 205 h 69"/>
                  <a:gd name="T2" fmla="*/ 49 w 68"/>
                  <a:gd name="T3" fmla="*/ 437 h 69"/>
                  <a:gd name="T4" fmla="*/ 60 w 68"/>
                  <a:gd name="T5" fmla="*/ 667 h 69"/>
                  <a:gd name="T6" fmla="*/ 232 w 68"/>
                  <a:gd name="T7" fmla="*/ 494 h 69"/>
                  <a:gd name="T8" fmla="*/ 554 w 68"/>
                  <a:gd name="T9" fmla="*/ 369 h 69"/>
                  <a:gd name="T10" fmla="*/ 618 w 68"/>
                  <a:gd name="T11" fmla="*/ 213 h 69"/>
                  <a:gd name="T12" fmla="*/ 542 w 68"/>
                  <a:gd name="T13" fmla="*/ 181 h 69"/>
                  <a:gd name="T14" fmla="*/ 437 w 68"/>
                  <a:gd name="T15" fmla="*/ 145 h 69"/>
                  <a:gd name="T16" fmla="*/ 369 w 68"/>
                  <a:gd name="T17" fmla="*/ 153 h 69"/>
                  <a:gd name="T18" fmla="*/ 281 w 68"/>
                  <a:gd name="T19" fmla="*/ 196 h 69"/>
                  <a:gd name="T20" fmla="*/ 213 w 68"/>
                  <a:gd name="T21" fmla="*/ 96 h 69"/>
                  <a:gd name="T22" fmla="*/ 128 w 68"/>
                  <a:gd name="T23" fmla="*/ 0 h 69"/>
                  <a:gd name="T24" fmla="*/ 164 w 68"/>
                  <a:gd name="T25" fmla="*/ 181 h 69"/>
                  <a:gd name="T26" fmla="*/ 41 w 68"/>
                  <a:gd name="T27" fmla="*/ 205 h 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8" h="69">
                    <a:moveTo>
                      <a:pt x="0" y="21"/>
                    </a:moveTo>
                    <a:cubicBezTo>
                      <a:pt x="3" y="29"/>
                      <a:pt x="4" y="37"/>
                      <a:pt x="5" y="45"/>
                    </a:cubicBezTo>
                    <a:cubicBezTo>
                      <a:pt x="5" y="52"/>
                      <a:pt x="3" y="64"/>
                      <a:pt x="6" y="69"/>
                    </a:cubicBezTo>
                    <a:cubicBezTo>
                      <a:pt x="11" y="63"/>
                      <a:pt x="13" y="48"/>
                      <a:pt x="24" y="51"/>
                    </a:cubicBezTo>
                    <a:cubicBezTo>
                      <a:pt x="18" y="32"/>
                      <a:pt x="52" y="19"/>
                      <a:pt x="57" y="38"/>
                    </a:cubicBezTo>
                    <a:cubicBezTo>
                      <a:pt x="63" y="37"/>
                      <a:pt x="68" y="28"/>
                      <a:pt x="64" y="22"/>
                    </a:cubicBezTo>
                    <a:cubicBezTo>
                      <a:pt x="62" y="18"/>
                      <a:pt x="60" y="19"/>
                      <a:pt x="56" y="19"/>
                    </a:cubicBezTo>
                    <a:cubicBezTo>
                      <a:pt x="51" y="18"/>
                      <a:pt x="49" y="17"/>
                      <a:pt x="45" y="15"/>
                    </a:cubicBezTo>
                    <a:cubicBezTo>
                      <a:pt x="40" y="13"/>
                      <a:pt x="42" y="13"/>
                      <a:pt x="38" y="16"/>
                    </a:cubicBezTo>
                    <a:cubicBezTo>
                      <a:pt x="34" y="19"/>
                      <a:pt x="34" y="23"/>
                      <a:pt x="29" y="20"/>
                    </a:cubicBezTo>
                    <a:cubicBezTo>
                      <a:pt x="27" y="18"/>
                      <a:pt x="24" y="13"/>
                      <a:pt x="22" y="10"/>
                    </a:cubicBezTo>
                    <a:cubicBezTo>
                      <a:pt x="19" y="7"/>
                      <a:pt x="16" y="4"/>
                      <a:pt x="13" y="0"/>
                    </a:cubicBezTo>
                    <a:cubicBezTo>
                      <a:pt x="10" y="4"/>
                      <a:pt x="17" y="13"/>
                      <a:pt x="17" y="19"/>
                    </a:cubicBezTo>
                    <a:cubicBezTo>
                      <a:pt x="17" y="29"/>
                      <a:pt x="8" y="32"/>
                      <a:pt x="4" y="2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8" name="Freeform 350">
                <a:extLst>
                  <a:ext uri="{FF2B5EF4-FFF2-40B4-BE49-F238E27FC236}">
                    <a16:creationId xmlns:a16="http://schemas.microsoft.com/office/drawing/2014/main" id="{DE0EC42E-740E-4ABD-BF31-8E0E8DDC5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633"/>
                <a:ext cx="118" cy="94"/>
              </a:xfrm>
              <a:custGeom>
                <a:avLst/>
                <a:gdLst>
                  <a:gd name="T0" fmla="*/ 0 w 55"/>
                  <a:gd name="T1" fmla="*/ 429 h 44"/>
                  <a:gd name="T2" fmla="*/ 318 w 55"/>
                  <a:gd name="T3" fmla="*/ 156 h 44"/>
                  <a:gd name="T4" fmla="*/ 474 w 55"/>
                  <a:gd name="T5" fmla="*/ 301 h 44"/>
                  <a:gd name="T6" fmla="*/ 534 w 55"/>
                  <a:gd name="T7" fmla="*/ 293 h 44"/>
                  <a:gd name="T8" fmla="*/ 526 w 55"/>
                  <a:gd name="T9" fmla="*/ 165 h 44"/>
                  <a:gd name="T10" fmla="*/ 257 w 55"/>
                  <a:gd name="T11" fmla="*/ 0 h 44"/>
                  <a:gd name="T12" fmla="*/ 0 w 55"/>
                  <a:gd name="T13" fmla="*/ 282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44">
                    <a:moveTo>
                      <a:pt x="0" y="44"/>
                    </a:moveTo>
                    <a:cubicBezTo>
                      <a:pt x="3" y="29"/>
                      <a:pt x="13" y="9"/>
                      <a:pt x="32" y="16"/>
                    </a:cubicBezTo>
                    <a:cubicBezTo>
                      <a:pt x="39" y="18"/>
                      <a:pt x="43" y="26"/>
                      <a:pt x="48" y="31"/>
                    </a:cubicBezTo>
                    <a:cubicBezTo>
                      <a:pt x="51" y="33"/>
                      <a:pt x="53" y="37"/>
                      <a:pt x="54" y="30"/>
                    </a:cubicBezTo>
                    <a:cubicBezTo>
                      <a:pt x="55" y="27"/>
                      <a:pt x="53" y="20"/>
                      <a:pt x="53" y="17"/>
                    </a:cubicBezTo>
                    <a:cubicBezTo>
                      <a:pt x="44" y="23"/>
                      <a:pt x="36" y="0"/>
                      <a:pt x="26" y="0"/>
                    </a:cubicBezTo>
                    <a:cubicBezTo>
                      <a:pt x="12" y="0"/>
                      <a:pt x="6" y="20"/>
                      <a:pt x="0" y="29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9" name="Freeform 351">
                <a:extLst>
                  <a:ext uri="{FF2B5EF4-FFF2-40B4-BE49-F238E27FC236}">
                    <a16:creationId xmlns:a16="http://schemas.microsoft.com/office/drawing/2014/main" id="{0C686CE7-A965-4D29-8757-ADA70ED91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2395"/>
                <a:ext cx="85" cy="64"/>
              </a:xfrm>
              <a:custGeom>
                <a:avLst/>
                <a:gdLst>
                  <a:gd name="T0" fmla="*/ 249 w 40"/>
                  <a:gd name="T1" fmla="*/ 60 h 30"/>
                  <a:gd name="T2" fmla="*/ 104 w 40"/>
                  <a:gd name="T3" fmla="*/ 137 h 30"/>
                  <a:gd name="T4" fmla="*/ 128 w 40"/>
                  <a:gd name="T5" fmla="*/ 292 h 30"/>
                  <a:gd name="T6" fmla="*/ 96 w 40"/>
                  <a:gd name="T7" fmla="*/ 28 h 30"/>
                  <a:gd name="T8" fmla="*/ 240 w 40"/>
                  <a:gd name="T9" fmla="*/ 41 h 30"/>
                  <a:gd name="T10" fmla="*/ 385 w 40"/>
                  <a:gd name="T11" fmla="*/ 9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0">
                    <a:moveTo>
                      <a:pt x="26" y="6"/>
                    </a:moveTo>
                    <a:cubicBezTo>
                      <a:pt x="20" y="9"/>
                      <a:pt x="15" y="8"/>
                      <a:pt x="11" y="14"/>
                    </a:cubicBezTo>
                    <a:cubicBezTo>
                      <a:pt x="7" y="20"/>
                      <a:pt x="9" y="24"/>
                      <a:pt x="13" y="30"/>
                    </a:cubicBezTo>
                    <a:cubicBezTo>
                      <a:pt x="3" y="26"/>
                      <a:pt x="0" y="8"/>
                      <a:pt x="10" y="3"/>
                    </a:cubicBezTo>
                    <a:cubicBezTo>
                      <a:pt x="16" y="0"/>
                      <a:pt x="19" y="3"/>
                      <a:pt x="25" y="4"/>
                    </a:cubicBezTo>
                    <a:cubicBezTo>
                      <a:pt x="31" y="5"/>
                      <a:pt x="35" y="2"/>
                      <a:pt x="40" y="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0" name="Freeform 352">
                <a:extLst>
                  <a:ext uri="{FF2B5EF4-FFF2-40B4-BE49-F238E27FC236}">
                    <a16:creationId xmlns:a16="http://schemas.microsoft.com/office/drawing/2014/main" id="{E7254060-AD4D-441B-8083-A987E149C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2985"/>
                <a:ext cx="156" cy="88"/>
              </a:xfrm>
              <a:custGeom>
                <a:avLst/>
                <a:gdLst>
                  <a:gd name="T0" fmla="*/ 0 w 73"/>
                  <a:gd name="T1" fmla="*/ 137 h 41"/>
                  <a:gd name="T2" fmla="*/ 165 w 73"/>
                  <a:gd name="T3" fmla="*/ 197 h 41"/>
                  <a:gd name="T4" fmla="*/ 265 w 73"/>
                  <a:gd name="T5" fmla="*/ 225 h 41"/>
                  <a:gd name="T6" fmla="*/ 325 w 73"/>
                  <a:gd name="T7" fmla="*/ 285 h 41"/>
                  <a:gd name="T8" fmla="*/ 686 w 73"/>
                  <a:gd name="T9" fmla="*/ 406 h 41"/>
                  <a:gd name="T10" fmla="*/ 686 w 73"/>
                  <a:gd name="T11" fmla="*/ 266 h 41"/>
                  <a:gd name="T12" fmla="*/ 547 w 73"/>
                  <a:gd name="T13" fmla="*/ 225 h 41"/>
                  <a:gd name="T14" fmla="*/ 421 w 73"/>
                  <a:gd name="T15" fmla="*/ 9 h 41"/>
                  <a:gd name="T16" fmla="*/ 265 w 73"/>
                  <a:gd name="T17" fmla="*/ 69 h 41"/>
                  <a:gd name="T18" fmla="*/ 96 w 73"/>
                  <a:gd name="T19" fmla="*/ 97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41">
                    <a:moveTo>
                      <a:pt x="0" y="14"/>
                    </a:moveTo>
                    <a:cubicBezTo>
                      <a:pt x="0" y="22"/>
                      <a:pt x="11" y="19"/>
                      <a:pt x="17" y="20"/>
                    </a:cubicBezTo>
                    <a:cubicBezTo>
                      <a:pt x="20" y="20"/>
                      <a:pt x="24" y="21"/>
                      <a:pt x="27" y="23"/>
                    </a:cubicBezTo>
                    <a:cubicBezTo>
                      <a:pt x="29" y="24"/>
                      <a:pt x="30" y="27"/>
                      <a:pt x="33" y="29"/>
                    </a:cubicBezTo>
                    <a:cubicBezTo>
                      <a:pt x="41" y="35"/>
                      <a:pt x="69" y="24"/>
                      <a:pt x="70" y="41"/>
                    </a:cubicBezTo>
                    <a:cubicBezTo>
                      <a:pt x="72" y="37"/>
                      <a:pt x="73" y="31"/>
                      <a:pt x="70" y="27"/>
                    </a:cubicBezTo>
                    <a:cubicBezTo>
                      <a:pt x="66" y="21"/>
                      <a:pt x="61" y="23"/>
                      <a:pt x="56" y="23"/>
                    </a:cubicBezTo>
                    <a:cubicBezTo>
                      <a:pt x="42" y="22"/>
                      <a:pt x="43" y="12"/>
                      <a:pt x="43" y="1"/>
                    </a:cubicBezTo>
                    <a:cubicBezTo>
                      <a:pt x="37" y="0"/>
                      <a:pt x="32" y="4"/>
                      <a:pt x="27" y="7"/>
                    </a:cubicBezTo>
                    <a:cubicBezTo>
                      <a:pt x="21" y="10"/>
                      <a:pt x="17" y="10"/>
                      <a:pt x="10" y="1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1" name="Freeform 353">
                <a:extLst>
                  <a:ext uri="{FF2B5EF4-FFF2-40B4-BE49-F238E27FC236}">
                    <a16:creationId xmlns:a16="http://schemas.microsoft.com/office/drawing/2014/main" id="{3DFFDF2B-E073-44DE-8F38-EE10B8C3E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3214"/>
                <a:ext cx="120" cy="113"/>
              </a:xfrm>
              <a:custGeom>
                <a:avLst/>
                <a:gdLst>
                  <a:gd name="T0" fmla="*/ 523 w 56"/>
                  <a:gd name="T1" fmla="*/ 0 h 53"/>
                  <a:gd name="T2" fmla="*/ 422 w 56"/>
                  <a:gd name="T3" fmla="*/ 281 h 53"/>
                  <a:gd name="T4" fmla="*/ 216 w 56"/>
                  <a:gd name="T5" fmla="*/ 241 h 53"/>
                  <a:gd name="T6" fmla="*/ 197 w 56"/>
                  <a:gd name="T7" fmla="*/ 426 h 53"/>
                  <a:gd name="T8" fmla="*/ 0 w 56"/>
                  <a:gd name="T9" fmla="*/ 418 h 53"/>
                  <a:gd name="T10" fmla="*/ 156 w 56"/>
                  <a:gd name="T11" fmla="*/ 505 h 53"/>
                  <a:gd name="T12" fmla="*/ 249 w 56"/>
                  <a:gd name="T13" fmla="*/ 463 h 53"/>
                  <a:gd name="T14" fmla="*/ 294 w 56"/>
                  <a:gd name="T15" fmla="*/ 386 h 53"/>
                  <a:gd name="T16" fmla="*/ 386 w 56"/>
                  <a:gd name="T17" fmla="*/ 386 h 53"/>
                  <a:gd name="T18" fmla="*/ 482 w 56"/>
                  <a:gd name="T19" fmla="*/ 328 h 53"/>
                  <a:gd name="T20" fmla="*/ 542 w 56"/>
                  <a:gd name="T21" fmla="*/ 77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6" h="53">
                    <a:moveTo>
                      <a:pt x="53" y="0"/>
                    </a:moveTo>
                    <a:cubicBezTo>
                      <a:pt x="53" y="9"/>
                      <a:pt x="53" y="24"/>
                      <a:pt x="43" y="29"/>
                    </a:cubicBezTo>
                    <a:cubicBezTo>
                      <a:pt x="35" y="34"/>
                      <a:pt x="29" y="28"/>
                      <a:pt x="22" y="25"/>
                    </a:cubicBezTo>
                    <a:cubicBezTo>
                      <a:pt x="22" y="33"/>
                      <a:pt x="29" y="38"/>
                      <a:pt x="20" y="44"/>
                    </a:cubicBezTo>
                    <a:cubicBezTo>
                      <a:pt x="14" y="47"/>
                      <a:pt x="6" y="47"/>
                      <a:pt x="0" y="43"/>
                    </a:cubicBezTo>
                    <a:cubicBezTo>
                      <a:pt x="1" y="50"/>
                      <a:pt x="10" y="53"/>
                      <a:pt x="16" y="52"/>
                    </a:cubicBezTo>
                    <a:cubicBezTo>
                      <a:pt x="19" y="52"/>
                      <a:pt x="23" y="50"/>
                      <a:pt x="25" y="48"/>
                    </a:cubicBezTo>
                    <a:cubicBezTo>
                      <a:pt x="28" y="46"/>
                      <a:pt x="28" y="42"/>
                      <a:pt x="30" y="40"/>
                    </a:cubicBezTo>
                    <a:cubicBezTo>
                      <a:pt x="33" y="38"/>
                      <a:pt x="37" y="40"/>
                      <a:pt x="39" y="40"/>
                    </a:cubicBezTo>
                    <a:cubicBezTo>
                      <a:pt x="43" y="39"/>
                      <a:pt x="46" y="37"/>
                      <a:pt x="49" y="34"/>
                    </a:cubicBezTo>
                    <a:cubicBezTo>
                      <a:pt x="56" y="27"/>
                      <a:pt x="55" y="17"/>
                      <a:pt x="55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2" name="Freeform 354">
                <a:extLst>
                  <a:ext uri="{FF2B5EF4-FFF2-40B4-BE49-F238E27FC236}">
                    <a16:creationId xmlns:a16="http://schemas.microsoft.com/office/drawing/2014/main" id="{F45ABAA9-BF34-4ECD-B641-FD2C5C099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2917"/>
                <a:ext cx="115" cy="58"/>
              </a:xfrm>
              <a:custGeom>
                <a:avLst/>
                <a:gdLst>
                  <a:gd name="T0" fmla="*/ 28 w 54"/>
                  <a:gd name="T1" fmla="*/ 249 h 27"/>
                  <a:gd name="T2" fmla="*/ 241 w 54"/>
                  <a:gd name="T3" fmla="*/ 137 h 27"/>
                  <a:gd name="T4" fmla="*/ 522 w 54"/>
                  <a:gd name="T5" fmla="*/ 0 h 27"/>
                  <a:gd name="T6" fmla="*/ 326 w 54"/>
                  <a:gd name="T7" fmla="*/ 226 h 27"/>
                  <a:gd name="T8" fmla="*/ 221 w 54"/>
                  <a:gd name="T9" fmla="*/ 217 h 27"/>
                  <a:gd name="T10" fmla="*/ 104 w 54"/>
                  <a:gd name="T11" fmla="*/ 226 h 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27">
                    <a:moveTo>
                      <a:pt x="3" y="25"/>
                    </a:moveTo>
                    <a:cubicBezTo>
                      <a:pt x="0" y="11"/>
                      <a:pt x="17" y="12"/>
                      <a:pt x="25" y="14"/>
                    </a:cubicBezTo>
                    <a:cubicBezTo>
                      <a:pt x="41" y="18"/>
                      <a:pt x="45" y="10"/>
                      <a:pt x="54" y="0"/>
                    </a:cubicBezTo>
                    <a:cubicBezTo>
                      <a:pt x="47" y="10"/>
                      <a:pt x="45" y="17"/>
                      <a:pt x="34" y="23"/>
                    </a:cubicBezTo>
                    <a:cubicBezTo>
                      <a:pt x="26" y="27"/>
                      <a:pt x="29" y="26"/>
                      <a:pt x="23" y="22"/>
                    </a:cubicBezTo>
                    <a:cubicBezTo>
                      <a:pt x="18" y="19"/>
                      <a:pt x="14" y="19"/>
                      <a:pt x="11" y="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3" name="Freeform 355">
                <a:extLst>
                  <a:ext uri="{FF2B5EF4-FFF2-40B4-BE49-F238E27FC236}">
                    <a16:creationId xmlns:a16="http://schemas.microsoft.com/office/drawing/2014/main" id="{E3D63C43-03B0-4624-B17B-11D201829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2757"/>
                <a:ext cx="65" cy="81"/>
              </a:xfrm>
              <a:custGeom>
                <a:avLst/>
                <a:gdLst>
                  <a:gd name="T0" fmla="*/ 245 w 30"/>
                  <a:gd name="T1" fmla="*/ 0 h 38"/>
                  <a:gd name="T2" fmla="*/ 113 w 30"/>
                  <a:gd name="T3" fmla="*/ 213 h 38"/>
                  <a:gd name="T4" fmla="*/ 20 w 30"/>
                  <a:gd name="T5" fmla="*/ 273 h 38"/>
                  <a:gd name="T6" fmla="*/ 113 w 30"/>
                  <a:gd name="T7" fmla="*/ 369 h 38"/>
                  <a:gd name="T8" fmla="*/ 225 w 30"/>
                  <a:gd name="T9" fmla="*/ 241 h 38"/>
                  <a:gd name="T10" fmla="*/ 262 w 30"/>
                  <a:gd name="T11" fmla="*/ 19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8">
                    <a:moveTo>
                      <a:pt x="24" y="0"/>
                    </a:moveTo>
                    <a:cubicBezTo>
                      <a:pt x="24" y="11"/>
                      <a:pt x="22" y="17"/>
                      <a:pt x="11" y="22"/>
                    </a:cubicBezTo>
                    <a:cubicBezTo>
                      <a:pt x="7" y="23"/>
                      <a:pt x="0" y="23"/>
                      <a:pt x="2" y="28"/>
                    </a:cubicBezTo>
                    <a:cubicBezTo>
                      <a:pt x="3" y="33"/>
                      <a:pt x="9" y="32"/>
                      <a:pt x="11" y="38"/>
                    </a:cubicBezTo>
                    <a:cubicBezTo>
                      <a:pt x="4" y="27"/>
                      <a:pt x="16" y="29"/>
                      <a:pt x="22" y="25"/>
                    </a:cubicBezTo>
                    <a:cubicBezTo>
                      <a:pt x="30" y="20"/>
                      <a:pt x="28" y="10"/>
                      <a:pt x="2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4" name="Freeform 356">
                <a:extLst>
                  <a:ext uri="{FF2B5EF4-FFF2-40B4-BE49-F238E27FC236}">
                    <a16:creationId xmlns:a16="http://schemas.microsoft.com/office/drawing/2014/main" id="{84DC53C5-F5C4-4752-A14F-E7E9B678F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2406"/>
                <a:ext cx="75" cy="137"/>
              </a:xfrm>
              <a:custGeom>
                <a:avLst/>
                <a:gdLst>
                  <a:gd name="T0" fmla="*/ 0 w 35"/>
                  <a:gd name="T1" fmla="*/ 394 h 64"/>
                  <a:gd name="T2" fmla="*/ 109 w 35"/>
                  <a:gd name="T3" fmla="*/ 462 h 64"/>
                  <a:gd name="T4" fmla="*/ 234 w 35"/>
                  <a:gd name="T5" fmla="*/ 334 h 64"/>
                  <a:gd name="T6" fmla="*/ 276 w 35"/>
                  <a:gd name="T7" fmla="*/ 0 h 64"/>
                  <a:gd name="T8" fmla="*/ 234 w 35"/>
                  <a:gd name="T9" fmla="*/ 462 h 64"/>
                  <a:gd name="T10" fmla="*/ 109 w 35"/>
                  <a:gd name="T11" fmla="*/ 610 h 64"/>
                  <a:gd name="T12" fmla="*/ 9 w 35"/>
                  <a:gd name="T13" fmla="*/ 381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64">
                    <a:moveTo>
                      <a:pt x="0" y="40"/>
                    </a:moveTo>
                    <a:cubicBezTo>
                      <a:pt x="2" y="46"/>
                      <a:pt x="4" y="51"/>
                      <a:pt x="11" y="47"/>
                    </a:cubicBezTo>
                    <a:cubicBezTo>
                      <a:pt x="16" y="45"/>
                      <a:pt x="21" y="38"/>
                      <a:pt x="24" y="34"/>
                    </a:cubicBezTo>
                    <a:cubicBezTo>
                      <a:pt x="29" y="25"/>
                      <a:pt x="30" y="10"/>
                      <a:pt x="28" y="0"/>
                    </a:cubicBezTo>
                    <a:cubicBezTo>
                      <a:pt x="35" y="13"/>
                      <a:pt x="31" y="34"/>
                      <a:pt x="24" y="47"/>
                    </a:cubicBezTo>
                    <a:cubicBezTo>
                      <a:pt x="21" y="52"/>
                      <a:pt x="17" y="61"/>
                      <a:pt x="11" y="62"/>
                    </a:cubicBezTo>
                    <a:cubicBezTo>
                      <a:pt x="1" y="64"/>
                      <a:pt x="1" y="46"/>
                      <a:pt x="1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5" name="Freeform 357">
                <a:extLst>
                  <a:ext uri="{FF2B5EF4-FFF2-40B4-BE49-F238E27FC236}">
                    <a16:creationId xmlns:a16="http://schemas.microsoft.com/office/drawing/2014/main" id="{389A8521-972E-45D9-A759-FAC879B95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2214"/>
                <a:ext cx="77" cy="83"/>
              </a:xfrm>
              <a:custGeom>
                <a:avLst/>
                <a:gdLst>
                  <a:gd name="T0" fmla="*/ 96 w 36"/>
                  <a:gd name="T1" fmla="*/ 77 h 39"/>
                  <a:gd name="T2" fmla="*/ 19 w 36"/>
                  <a:gd name="T3" fmla="*/ 77 h 39"/>
                  <a:gd name="T4" fmla="*/ 51 w 36"/>
                  <a:gd name="T5" fmla="*/ 153 h 39"/>
                  <a:gd name="T6" fmla="*/ 178 w 36"/>
                  <a:gd name="T7" fmla="*/ 377 h 39"/>
                  <a:gd name="T8" fmla="*/ 165 w 36"/>
                  <a:gd name="T9" fmla="*/ 164 h 39"/>
                  <a:gd name="T10" fmla="*/ 334 w 36"/>
                  <a:gd name="T11" fmla="*/ 0 h 39"/>
                  <a:gd name="T12" fmla="*/ 242 w 36"/>
                  <a:gd name="T13" fmla="*/ 77 h 39"/>
                  <a:gd name="T14" fmla="*/ 120 w 36"/>
                  <a:gd name="T15" fmla="*/ 77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6" h="39">
                    <a:moveTo>
                      <a:pt x="10" y="8"/>
                    </a:moveTo>
                    <a:cubicBezTo>
                      <a:pt x="8" y="5"/>
                      <a:pt x="4" y="5"/>
                      <a:pt x="2" y="8"/>
                    </a:cubicBezTo>
                    <a:cubicBezTo>
                      <a:pt x="0" y="12"/>
                      <a:pt x="3" y="13"/>
                      <a:pt x="5" y="16"/>
                    </a:cubicBezTo>
                    <a:cubicBezTo>
                      <a:pt x="10" y="24"/>
                      <a:pt x="15" y="30"/>
                      <a:pt x="18" y="39"/>
                    </a:cubicBezTo>
                    <a:cubicBezTo>
                      <a:pt x="11" y="33"/>
                      <a:pt x="8" y="21"/>
                      <a:pt x="17" y="17"/>
                    </a:cubicBezTo>
                    <a:cubicBezTo>
                      <a:pt x="24" y="13"/>
                      <a:pt x="36" y="13"/>
                      <a:pt x="34" y="0"/>
                    </a:cubicBezTo>
                    <a:cubicBezTo>
                      <a:pt x="31" y="3"/>
                      <a:pt x="29" y="6"/>
                      <a:pt x="25" y="8"/>
                    </a:cubicBezTo>
                    <a:cubicBezTo>
                      <a:pt x="21" y="9"/>
                      <a:pt x="16" y="8"/>
                      <a:pt x="12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6" name="Freeform 358">
                <a:extLst>
                  <a:ext uri="{FF2B5EF4-FFF2-40B4-BE49-F238E27FC236}">
                    <a16:creationId xmlns:a16="http://schemas.microsoft.com/office/drawing/2014/main" id="{198DE755-2FE6-40A8-96AA-73A4F5A89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842"/>
                <a:ext cx="56" cy="70"/>
              </a:xfrm>
              <a:custGeom>
                <a:avLst/>
                <a:gdLst>
                  <a:gd name="T0" fmla="*/ 200 w 26"/>
                  <a:gd name="T1" fmla="*/ 0 h 33"/>
                  <a:gd name="T2" fmla="*/ 190 w 26"/>
                  <a:gd name="T3" fmla="*/ 189 h 33"/>
                  <a:gd name="T4" fmla="*/ 0 w 26"/>
                  <a:gd name="T5" fmla="*/ 238 h 33"/>
                  <a:gd name="T6" fmla="*/ 209 w 26"/>
                  <a:gd name="T7" fmla="*/ 257 h 33"/>
                  <a:gd name="T8" fmla="*/ 218 w 26"/>
                  <a:gd name="T9" fmla="*/ 36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20" y="0"/>
                    </a:moveTo>
                    <a:cubicBezTo>
                      <a:pt x="22" y="5"/>
                      <a:pt x="23" y="15"/>
                      <a:pt x="19" y="20"/>
                    </a:cubicBezTo>
                    <a:cubicBezTo>
                      <a:pt x="15" y="24"/>
                      <a:pt x="5" y="27"/>
                      <a:pt x="0" y="25"/>
                    </a:cubicBezTo>
                    <a:cubicBezTo>
                      <a:pt x="5" y="30"/>
                      <a:pt x="16" y="33"/>
                      <a:pt x="21" y="27"/>
                    </a:cubicBezTo>
                    <a:cubicBezTo>
                      <a:pt x="26" y="21"/>
                      <a:pt x="24" y="11"/>
                      <a:pt x="2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7" name="Freeform 359">
                <a:extLst>
                  <a:ext uri="{FF2B5EF4-FFF2-40B4-BE49-F238E27FC236}">
                    <a16:creationId xmlns:a16="http://schemas.microsoft.com/office/drawing/2014/main" id="{16B15140-3CC7-4269-A376-F162CB672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3" y="1773"/>
                <a:ext cx="32" cy="45"/>
              </a:xfrm>
              <a:custGeom>
                <a:avLst/>
                <a:gdLst>
                  <a:gd name="T0" fmla="*/ 41 w 15"/>
                  <a:gd name="T1" fmla="*/ 0 h 21"/>
                  <a:gd name="T2" fmla="*/ 0 w 15"/>
                  <a:gd name="T3" fmla="*/ 197 h 21"/>
                  <a:gd name="T4" fmla="*/ 96 w 15"/>
                  <a:gd name="T5" fmla="*/ 28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4" y="0"/>
                    </a:moveTo>
                    <a:cubicBezTo>
                      <a:pt x="14" y="3"/>
                      <a:pt x="3" y="17"/>
                      <a:pt x="0" y="20"/>
                    </a:cubicBezTo>
                    <a:cubicBezTo>
                      <a:pt x="15" y="21"/>
                      <a:pt x="10" y="15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8" name="Freeform 360">
                <a:extLst>
                  <a:ext uri="{FF2B5EF4-FFF2-40B4-BE49-F238E27FC236}">
                    <a16:creationId xmlns:a16="http://schemas.microsoft.com/office/drawing/2014/main" id="{63C7D913-9313-4CE6-A51C-A8E6B6B11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008"/>
                <a:ext cx="62" cy="30"/>
              </a:xfrm>
              <a:custGeom>
                <a:avLst/>
                <a:gdLst>
                  <a:gd name="T0" fmla="*/ 0 w 29"/>
                  <a:gd name="T1" fmla="*/ 137 h 14"/>
                  <a:gd name="T2" fmla="*/ 88 w 29"/>
                  <a:gd name="T3" fmla="*/ 9 h 14"/>
                  <a:gd name="T4" fmla="*/ 284 w 29"/>
                  <a:gd name="T5" fmla="*/ 19 h 14"/>
                  <a:gd name="T6" fmla="*/ 51 w 29"/>
                  <a:gd name="T7" fmla="*/ 96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4">
                    <a:moveTo>
                      <a:pt x="0" y="14"/>
                    </a:moveTo>
                    <a:cubicBezTo>
                      <a:pt x="1" y="7"/>
                      <a:pt x="2" y="1"/>
                      <a:pt x="9" y="1"/>
                    </a:cubicBezTo>
                    <a:cubicBezTo>
                      <a:pt x="13" y="0"/>
                      <a:pt x="27" y="0"/>
                      <a:pt x="29" y="2"/>
                    </a:cubicBezTo>
                    <a:cubicBezTo>
                      <a:pt x="22" y="5"/>
                      <a:pt x="12" y="8"/>
                      <a:pt x="5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9" name="Freeform 361">
                <a:extLst>
                  <a:ext uri="{FF2B5EF4-FFF2-40B4-BE49-F238E27FC236}">
                    <a16:creationId xmlns:a16="http://schemas.microsoft.com/office/drawing/2014/main" id="{B368AA5C-C707-44E4-B328-AF0ACEA08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271"/>
                <a:ext cx="41" cy="24"/>
              </a:xfrm>
              <a:custGeom>
                <a:avLst/>
                <a:gdLst>
                  <a:gd name="T0" fmla="*/ 164 w 19"/>
                  <a:gd name="T1" fmla="*/ 33 h 11"/>
                  <a:gd name="T2" fmla="*/ 0 w 19"/>
                  <a:gd name="T3" fmla="*/ 44 h 11"/>
                  <a:gd name="T4" fmla="*/ 112 w 19"/>
                  <a:gd name="T5" fmla="*/ 113 h 11"/>
                  <a:gd name="T6" fmla="*/ 190 w 19"/>
                  <a:gd name="T7" fmla="*/ 2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1">
                    <a:moveTo>
                      <a:pt x="16" y="3"/>
                    </a:moveTo>
                    <a:cubicBezTo>
                      <a:pt x="11" y="2"/>
                      <a:pt x="5" y="0"/>
                      <a:pt x="0" y="4"/>
                    </a:cubicBezTo>
                    <a:cubicBezTo>
                      <a:pt x="3" y="5"/>
                      <a:pt x="11" y="8"/>
                      <a:pt x="11" y="11"/>
                    </a:cubicBezTo>
                    <a:cubicBezTo>
                      <a:pt x="9" y="5"/>
                      <a:pt x="14" y="2"/>
                      <a:pt x="1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0" name="Freeform 362">
                <a:extLst>
                  <a:ext uri="{FF2B5EF4-FFF2-40B4-BE49-F238E27FC236}">
                    <a16:creationId xmlns:a16="http://schemas.microsoft.com/office/drawing/2014/main" id="{D5765C5F-49CF-434B-B677-4B9F9DD6F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583"/>
                <a:ext cx="34" cy="50"/>
              </a:xfrm>
              <a:custGeom>
                <a:avLst/>
                <a:gdLst>
                  <a:gd name="T0" fmla="*/ 0 w 16"/>
                  <a:gd name="T1" fmla="*/ 61 h 23"/>
                  <a:gd name="T2" fmla="*/ 19 w 16"/>
                  <a:gd name="T3" fmla="*/ 237 h 23"/>
                  <a:gd name="T4" fmla="*/ 153 w 16"/>
                  <a:gd name="T5" fmla="*/ 104 h 23"/>
                  <a:gd name="T6" fmla="*/ 28 w 16"/>
                  <a:gd name="T7" fmla="*/ 2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3">
                    <a:moveTo>
                      <a:pt x="0" y="6"/>
                    </a:moveTo>
                    <a:cubicBezTo>
                      <a:pt x="8" y="10"/>
                      <a:pt x="5" y="16"/>
                      <a:pt x="2" y="23"/>
                    </a:cubicBezTo>
                    <a:cubicBezTo>
                      <a:pt x="6" y="21"/>
                      <a:pt x="15" y="14"/>
                      <a:pt x="16" y="10"/>
                    </a:cubicBezTo>
                    <a:cubicBezTo>
                      <a:pt x="16" y="0"/>
                      <a:pt x="4" y="10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1" name="Freeform 363">
                <a:extLst>
                  <a:ext uri="{FF2B5EF4-FFF2-40B4-BE49-F238E27FC236}">
                    <a16:creationId xmlns:a16="http://schemas.microsoft.com/office/drawing/2014/main" id="{96CD8F56-9EDA-48D3-A088-37F0EF929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2795"/>
                <a:ext cx="43" cy="49"/>
              </a:xfrm>
              <a:custGeom>
                <a:avLst/>
                <a:gdLst>
                  <a:gd name="T0" fmla="*/ 198 w 20"/>
                  <a:gd name="T1" fmla="*/ 9 h 23"/>
                  <a:gd name="T2" fmla="*/ 157 w 20"/>
                  <a:gd name="T3" fmla="*/ 222 h 23"/>
                  <a:gd name="T4" fmla="*/ 189 w 20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20" y="1"/>
                    </a:moveTo>
                    <a:cubicBezTo>
                      <a:pt x="16" y="10"/>
                      <a:pt x="0" y="20"/>
                      <a:pt x="16" y="23"/>
                    </a:cubicBezTo>
                    <a:cubicBezTo>
                      <a:pt x="14" y="15"/>
                      <a:pt x="20" y="8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2" name="Freeform 364">
                <a:extLst>
                  <a:ext uri="{FF2B5EF4-FFF2-40B4-BE49-F238E27FC236}">
                    <a16:creationId xmlns:a16="http://schemas.microsoft.com/office/drawing/2014/main" id="{356B8827-C27B-45FC-A77C-C22B92660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3208"/>
                <a:ext cx="71" cy="109"/>
              </a:xfrm>
              <a:custGeom>
                <a:avLst/>
                <a:gdLst>
                  <a:gd name="T0" fmla="*/ 226 w 33"/>
                  <a:gd name="T1" fmla="*/ 0 h 51"/>
                  <a:gd name="T2" fmla="*/ 69 w 33"/>
                  <a:gd name="T3" fmla="*/ 498 h 51"/>
                  <a:gd name="T4" fmla="*/ 329 w 33"/>
                  <a:gd name="T5" fmla="*/ 60 h 51"/>
                  <a:gd name="T6" fmla="*/ 286 w 33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51">
                    <a:moveTo>
                      <a:pt x="23" y="0"/>
                    </a:moveTo>
                    <a:cubicBezTo>
                      <a:pt x="0" y="7"/>
                      <a:pt x="7" y="31"/>
                      <a:pt x="7" y="51"/>
                    </a:cubicBezTo>
                    <a:cubicBezTo>
                      <a:pt x="11" y="30"/>
                      <a:pt x="7" y="8"/>
                      <a:pt x="33" y="6"/>
                    </a:cubicBezTo>
                    <a:cubicBezTo>
                      <a:pt x="32" y="4"/>
                      <a:pt x="30" y="2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3" name="Freeform 365">
                <a:extLst>
                  <a:ext uri="{FF2B5EF4-FFF2-40B4-BE49-F238E27FC236}">
                    <a16:creationId xmlns:a16="http://schemas.microsoft.com/office/drawing/2014/main" id="{B26A08C3-BE61-4BDC-9CEC-422B2B2EA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346"/>
                <a:ext cx="126" cy="156"/>
              </a:xfrm>
              <a:custGeom>
                <a:avLst/>
                <a:gdLst>
                  <a:gd name="T0" fmla="*/ 566 w 59"/>
                  <a:gd name="T1" fmla="*/ 686 h 73"/>
                  <a:gd name="T2" fmla="*/ 173 w 59"/>
                  <a:gd name="T3" fmla="*/ 41 h 73"/>
                  <a:gd name="T4" fmla="*/ 105 w 59"/>
                  <a:gd name="T5" fmla="*/ 274 h 73"/>
                  <a:gd name="T6" fmla="*/ 128 w 59"/>
                  <a:gd name="T7" fmla="*/ 662 h 73"/>
                  <a:gd name="T8" fmla="*/ 293 w 59"/>
                  <a:gd name="T9" fmla="*/ 325 h 73"/>
                  <a:gd name="T10" fmla="*/ 410 w 59"/>
                  <a:gd name="T11" fmla="*/ 547 h 73"/>
                  <a:gd name="T12" fmla="*/ 574 w 59"/>
                  <a:gd name="T13" fmla="*/ 712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73">
                    <a:moveTo>
                      <a:pt x="58" y="70"/>
                    </a:moveTo>
                    <a:cubicBezTo>
                      <a:pt x="47" y="48"/>
                      <a:pt x="47" y="9"/>
                      <a:pt x="18" y="4"/>
                    </a:cubicBezTo>
                    <a:cubicBezTo>
                      <a:pt x="0" y="0"/>
                      <a:pt x="12" y="16"/>
                      <a:pt x="11" y="28"/>
                    </a:cubicBezTo>
                    <a:cubicBezTo>
                      <a:pt x="9" y="42"/>
                      <a:pt x="3" y="56"/>
                      <a:pt x="13" y="68"/>
                    </a:cubicBezTo>
                    <a:cubicBezTo>
                      <a:pt x="18" y="59"/>
                      <a:pt x="11" y="14"/>
                      <a:pt x="30" y="33"/>
                    </a:cubicBezTo>
                    <a:cubicBezTo>
                      <a:pt x="36" y="39"/>
                      <a:pt x="37" y="50"/>
                      <a:pt x="42" y="56"/>
                    </a:cubicBezTo>
                    <a:cubicBezTo>
                      <a:pt x="47" y="63"/>
                      <a:pt x="58" y="65"/>
                      <a:pt x="59" y="7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4" name="Freeform 366">
                <a:extLst>
                  <a:ext uri="{FF2B5EF4-FFF2-40B4-BE49-F238E27FC236}">
                    <a16:creationId xmlns:a16="http://schemas.microsoft.com/office/drawing/2014/main" id="{CDA3E842-D3C8-4BA7-8DE5-693DB89FD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2626"/>
                <a:ext cx="86" cy="212"/>
              </a:xfrm>
              <a:custGeom>
                <a:avLst/>
                <a:gdLst>
                  <a:gd name="T0" fmla="*/ 226 w 40"/>
                  <a:gd name="T1" fmla="*/ 180 h 99"/>
                  <a:gd name="T2" fmla="*/ 41 w 40"/>
                  <a:gd name="T3" fmla="*/ 422 h 99"/>
                  <a:gd name="T4" fmla="*/ 60 w 40"/>
                  <a:gd name="T5" fmla="*/ 972 h 99"/>
                  <a:gd name="T6" fmla="*/ 148 w 40"/>
                  <a:gd name="T7" fmla="*/ 724 h 99"/>
                  <a:gd name="T8" fmla="*/ 129 w 40"/>
                  <a:gd name="T9" fmla="*/ 413 h 99"/>
                  <a:gd name="T10" fmla="*/ 318 w 40"/>
                  <a:gd name="T11" fmla="*/ 490 h 99"/>
                  <a:gd name="T12" fmla="*/ 318 w 40"/>
                  <a:gd name="T13" fmla="*/ 233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99">
                    <a:moveTo>
                      <a:pt x="23" y="18"/>
                    </a:moveTo>
                    <a:cubicBezTo>
                      <a:pt x="0" y="0"/>
                      <a:pt x="2" y="25"/>
                      <a:pt x="4" y="43"/>
                    </a:cubicBezTo>
                    <a:cubicBezTo>
                      <a:pt x="6" y="62"/>
                      <a:pt x="6" y="79"/>
                      <a:pt x="6" y="99"/>
                    </a:cubicBezTo>
                    <a:cubicBezTo>
                      <a:pt x="10" y="91"/>
                      <a:pt x="14" y="83"/>
                      <a:pt x="15" y="74"/>
                    </a:cubicBezTo>
                    <a:cubicBezTo>
                      <a:pt x="15" y="67"/>
                      <a:pt x="10" y="47"/>
                      <a:pt x="13" y="42"/>
                    </a:cubicBezTo>
                    <a:cubicBezTo>
                      <a:pt x="21" y="31"/>
                      <a:pt x="24" y="51"/>
                      <a:pt x="32" y="50"/>
                    </a:cubicBezTo>
                    <a:cubicBezTo>
                      <a:pt x="40" y="48"/>
                      <a:pt x="28" y="31"/>
                      <a:pt x="32" y="2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5" name="Freeform 367">
                <a:extLst>
                  <a:ext uri="{FF2B5EF4-FFF2-40B4-BE49-F238E27FC236}">
                    <a16:creationId xmlns:a16="http://schemas.microsoft.com/office/drawing/2014/main" id="{7895BF91-DBAF-4EBE-940B-2113CCA29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2735"/>
                <a:ext cx="56" cy="114"/>
              </a:xfrm>
              <a:custGeom>
                <a:avLst/>
                <a:gdLst>
                  <a:gd name="T0" fmla="*/ 80 w 26"/>
                  <a:gd name="T1" fmla="*/ 0 h 53"/>
                  <a:gd name="T2" fmla="*/ 250 w 26"/>
                  <a:gd name="T3" fmla="*/ 269 h 53"/>
                  <a:gd name="T4" fmla="*/ 101 w 26"/>
                  <a:gd name="T5" fmla="*/ 527 h 53"/>
                  <a:gd name="T6" fmla="*/ 9 w 26"/>
                  <a:gd name="T7" fmla="*/ 209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3">
                    <a:moveTo>
                      <a:pt x="8" y="0"/>
                    </a:moveTo>
                    <a:cubicBezTo>
                      <a:pt x="16" y="5"/>
                      <a:pt x="25" y="18"/>
                      <a:pt x="25" y="27"/>
                    </a:cubicBezTo>
                    <a:cubicBezTo>
                      <a:pt x="26" y="40"/>
                      <a:pt x="16" y="44"/>
                      <a:pt x="10" y="53"/>
                    </a:cubicBezTo>
                    <a:cubicBezTo>
                      <a:pt x="7" y="43"/>
                      <a:pt x="0" y="32"/>
                      <a:pt x="1" y="21"/>
                    </a:cubicBezTo>
                  </a:path>
                </a:pathLst>
              </a:custGeom>
              <a:solidFill>
                <a:srgbClr val="FFF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6" name="Freeform 368">
                <a:extLst>
                  <a:ext uri="{FF2B5EF4-FFF2-40B4-BE49-F238E27FC236}">
                    <a16:creationId xmlns:a16="http://schemas.microsoft.com/office/drawing/2014/main" id="{B97F9694-DAA4-4612-BD20-C89DE7C46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350"/>
                <a:ext cx="53" cy="163"/>
              </a:xfrm>
              <a:custGeom>
                <a:avLst/>
                <a:gdLst>
                  <a:gd name="T0" fmla="*/ 153 w 25"/>
                  <a:gd name="T1" fmla="*/ 28 h 76"/>
                  <a:gd name="T2" fmla="*/ 229 w 25"/>
                  <a:gd name="T3" fmla="*/ 377 h 76"/>
                  <a:gd name="T4" fmla="*/ 68 w 25"/>
                  <a:gd name="T5" fmla="*/ 751 h 76"/>
                  <a:gd name="T6" fmla="*/ 0 w 25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76">
                    <a:moveTo>
                      <a:pt x="16" y="3"/>
                    </a:moveTo>
                    <a:cubicBezTo>
                      <a:pt x="14" y="18"/>
                      <a:pt x="25" y="22"/>
                      <a:pt x="24" y="38"/>
                    </a:cubicBezTo>
                    <a:cubicBezTo>
                      <a:pt x="23" y="50"/>
                      <a:pt x="20" y="70"/>
                      <a:pt x="7" y="76"/>
                    </a:cubicBezTo>
                    <a:cubicBezTo>
                      <a:pt x="4" y="60"/>
                      <a:pt x="0" y="16"/>
                      <a:pt x="0" y="0"/>
                    </a:cubicBezTo>
                  </a:path>
                </a:pathLst>
              </a:custGeom>
              <a:solidFill>
                <a:srgbClr val="FFF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7" name="Freeform 369">
                <a:extLst>
                  <a:ext uri="{FF2B5EF4-FFF2-40B4-BE49-F238E27FC236}">
                    <a16:creationId xmlns:a16="http://schemas.microsoft.com/office/drawing/2014/main" id="{E281562E-76EF-471F-B2D2-A4BF467D8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2519"/>
                <a:ext cx="79" cy="161"/>
              </a:xfrm>
              <a:custGeom>
                <a:avLst/>
                <a:gdLst>
                  <a:gd name="T0" fmla="*/ 0 w 37"/>
                  <a:gd name="T1" fmla="*/ 575 h 75"/>
                  <a:gd name="T2" fmla="*/ 88 w 37"/>
                  <a:gd name="T3" fmla="*/ 414 h 75"/>
                  <a:gd name="T4" fmla="*/ 196 w 37"/>
                  <a:gd name="T5" fmla="*/ 286 h 75"/>
                  <a:gd name="T6" fmla="*/ 214 w 37"/>
                  <a:gd name="T7" fmla="*/ 137 h 75"/>
                  <a:gd name="T8" fmla="*/ 293 w 37"/>
                  <a:gd name="T9" fmla="*/ 0 h 75"/>
                  <a:gd name="T10" fmla="*/ 265 w 37"/>
                  <a:gd name="T11" fmla="*/ 217 h 75"/>
                  <a:gd name="T12" fmla="*/ 224 w 37"/>
                  <a:gd name="T13" fmla="*/ 423 h 75"/>
                  <a:gd name="T14" fmla="*/ 333 w 37"/>
                  <a:gd name="T15" fmla="*/ 562 h 75"/>
                  <a:gd name="T16" fmla="*/ 273 w 37"/>
                  <a:gd name="T17" fmla="*/ 743 h 75"/>
                  <a:gd name="T18" fmla="*/ 105 w 37"/>
                  <a:gd name="T19" fmla="*/ 631 h 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75">
                    <a:moveTo>
                      <a:pt x="0" y="58"/>
                    </a:moveTo>
                    <a:cubicBezTo>
                      <a:pt x="4" y="53"/>
                      <a:pt x="5" y="47"/>
                      <a:pt x="9" y="42"/>
                    </a:cubicBezTo>
                    <a:cubicBezTo>
                      <a:pt x="13" y="38"/>
                      <a:pt x="17" y="35"/>
                      <a:pt x="20" y="29"/>
                    </a:cubicBezTo>
                    <a:cubicBezTo>
                      <a:pt x="22" y="24"/>
                      <a:pt x="20" y="19"/>
                      <a:pt x="22" y="14"/>
                    </a:cubicBezTo>
                    <a:cubicBezTo>
                      <a:pt x="24" y="9"/>
                      <a:pt x="27" y="4"/>
                      <a:pt x="30" y="0"/>
                    </a:cubicBezTo>
                    <a:cubicBezTo>
                      <a:pt x="30" y="8"/>
                      <a:pt x="29" y="15"/>
                      <a:pt x="27" y="22"/>
                    </a:cubicBezTo>
                    <a:cubicBezTo>
                      <a:pt x="25" y="27"/>
                      <a:pt x="22" y="37"/>
                      <a:pt x="23" y="43"/>
                    </a:cubicBezTo>
                    <a:cubicBezTo>
                      <a:pt x="25" y="48"/>
                      <a:pt x="32" y="52"/>
                      <a:pt x="34" y="57"/>
                    </a:cubicBezTo>
                    <a:cubicBezTo>
                      <a:pt x="37" y="64"/>
                      <a:pt x="29" y="69"/>
                      <a:pt x="28" y="75"/>
                    </a:cubicBezTo>
                    <a:cubicBezTo>
                      <a:pt x="23" y="71"/>
                      <a:pt x="19" y="66"/>
                      <a:pt x="11" y="6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8" name="Freeform 370">
                <a:extLst>
                  <a:ext uri="{FF2B5EF4-FFF2-40B4-BE49-F238E27FC236}">
                    <a16:creationId xmlns:a16="http://schemas.microsoft.com/office/drawing/2014/main" id="{64CB3D31-F2C3-4B6A-A53F-9FCDE6D99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2291"/>
                <a:ext cx="60" cy="196"/>
              </a:xfrm>
              <a:custGeom>
                <a:avLst/>
                <a:gdLst>
                  <a:gd name="T0" fmla="*/ 129 w 28"/>
                  <a:gd name="T1" fmla="*/ 9 h 92"/>
                  <a:gd name="T2" fmla="*/ 120 w 28"/>
                  <a:gd name="T3" fmla="*/ 249 h 92"/>
                  <a:gd name="T4" fmla="*/ 197 w 28"/>
                  <a:gd name="T5" fmla="*/ 326 h 92"/>
                  <a:gd name="T6" fmla="*/ 197 w 28"/>
                  <a:gd name="T7" fmla="*/ 445 h 92"/>
                  <a:gd name="T8" fmla="*/ 257 w 28"/>
                  <a:gd name="T9" fmla="*/ 658 h 92"/>
                  <a:gd name="T10" fmla="*/ 225 w 28"/>
                  <a:gd name="T11" fmla="*/ 880 h 92"/>
                  <a:gd name="T12" fmla="*/ 216 w 28"/>
                  <a:gd name="T13" fmla="*/ 891 h 92"/>
                  <a:gd name="T14" fmla="*/ 180 w 28"/>
                  <a:gd name="T15" fmla="*/ 667 h 92"/>
                  <a:gd name="T16" fmla="*/ 129 w 28"/>
                  <a:gd name="T17" fmla="*/ 405 h 92"/>
                  <a:gd name="T18" fmla="*/ 41 w 28"/>
                  <a:gd name="T19" fmla="*/ 213 h 92"/>
                  <a:gd name="T20" fmla="*/ 77 w 28"/>
                  <a:gd name="T21" fmla="*/ 104 h 92"/>
                  <a:gd name="T22" fmla="*/ 129 w 28"/>
                  <a:gd name="T23" fmla="*/ 0 h 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92">
                    <a:moveTo>
                      <a:pt x="13" y="1"/>
                    </a:moveTo>
                    <a:cubicBezTo>
                      <a:pt x="12" y="7"/>
                      <a:pt x="9" y="19"/>
                      <a:pt x="12" y="26"/>
                    </a:cubicBezTo>
                    <a:cubicBezTo>
                      <a:pt x="14" y="29"/>
                      <a:pt x="18" y="31"/>
                      <a:pt x="20" y="34"/>
                    </a:cubicBezTo>
                    <a:cubicBezTo>
                      <a:pt x="21" y="37"/>
                      <a:pt x="19" y="42"/>
                      <a:pt x="20" y="46"/>
                    </a:cubicBezTo>
                    <a:cubicBezTo>
                      <a:pt x="21" y="53"/>
                      <a:pt x="25" y="60"/>
                      <a:pt x="26" y="68"/>
                    </a:cubicBezTo>
                    <a:cubicBezTo>
                      <a:pt x="27" y="71"/>
                      <a:pt x="28" y="92"/>
                      <a:pt x="23" y="91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25" y="85"/>
                      <a:pt x="20" y="76"/>
                      <a:pt x="18" y="69"/>
                    </a:cubicBezTo>
                    <a:cubicBezTo>
                      <a:pt x="16" y="61"/>
                      <a:pt x="17" y="50"/>
                      <a:pt x="13" y="42"/>
                    </a:cubicBezTo>
                    <a:cubicBezTo>
                      <a:pt x="8" y="35"/>
                      <a:pt x="0" y="32"/>
                      <a:pt x="4" y="22"/>
                    </a:cubicBezTo>
                    <a:cubicBezTo>
                      <a:pt x="5" y="18"/>
                      <a:pt x="7" y="15"/>
                      <a:pt x="8" y="11"/>
                    </a:cubicBezTo>
                    <a:cubicBezTo>
                      <a:pt x="10" y="7"/>
                      <a:pt x="13" y="3"/>
                      <a:pt x="13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9" name="Freeform 371">
                <a:extLst>
                  <a:ext uri="{FF2B5EF4-FFF2-40B4-BE49-F238E27FC236}">
                    <a16:creationId xmlns:a16="http://schemas.microsoft.com/office/drawing/2014/main" id="{65F7BEBC-10FF-49C4-A948-9957821AF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2453"/>
                <a:ext cx="69" cy="158"/>
              </a:xfrm>
              <a:custGeom>
                <a:avLst/>
                <a:gdLst>
                  <a:gd name="T0" fmla="*/ 41 w 32"/>
                  <a:gd name="T1" fmla="*/ 205 h 74"/>
                  <a:gd name="T2" fmla="*/ 69 w 32"/>
                  <a:gd name="T3" fmla="*/ 506 h 74"/>
                  <a:gd name="T4" fmla="*/ 9 w 32"/>
                  <a:gd name="T5" fmla="*/ 720 h 74"/>
                  <a:gd name="T6" fmla="*/ 201 w 32"/>
                  <a:gd name="T7" fmla="*/ 333 h 74"/>
                  <a:gd name="T8" fmla="*/ 190 w 32"/>
                  <a:gd name="T9" fmla="*/ 188 h 74"/>
                  <a:gd name="T10" fmla="*/ 278 w 32"/>
                  <a:gd name="T11" fmla="*/ 0 h 74"/>
                  <a:gd name="T12" fmla="*/ 28 w 32"/>
                  <a:gd name="T13" fmla="*/ 224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74">
                    <a:moveTo>
                      <a:pt x="4" y="21"/>
                    </a:moveTo>
                    <a:cubicBezTo>
                      <a:pt x="7" y="31"/>
                      <a:pt x="9" y="41"/>
                      <a:pt x="7" y="52"/>
                    </a:cubicBezTo>
                    <a:cubicBezTo>
                      <a:pt x="6" y="59"/>
                      <a:pt x="0" y="67"/>
                      <a:pt x="1" y="74"/>
                    </a:cubicBezTo>
                    <a:cubicBezTo>
                      <a:pt x="13" y="68"/>
                      <a:pt x="18" y="46"/>
                      <a:pt x="20" y="34"/>
                    </a:cubicBezTo>
                    <a:cubicBezTo>
                      <a:pt x="21" y="27"/>
                      <a:pt x="16" y="25"/>
                      <a:pt x="19" y="19"/>
                    </a:cubicBezTo>
                    <a:cubicBezTo>
                      <a:pt x="22" y="13"/>
                      <a:pt x="32" y="7"/>
                      <a:pt x="28" y="0"/>
                    </a:cubicBezTo>
                    <a:cubicBezTo>
                      <a:pt x="21" y="11"/>
                      <a:pt x="1" y="7"/>
                      <a:pt x="3" y="2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0" name="Freeform 372">
                <a:extLst>
                  <a:ext uri="{FF2B5EF4-FFF2-40B4-BE49-F238E27FC236}">
                    <a16:creationId xmlns:a16="http://schemas.microsoft.com/office/drawing/2014/main" id="{2241D43A-BD88-4C33-9709-B4E5707815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2389"/>
                <a:ext cx="70" cy="139"/>
              </a:xfrm>
              <a:custGeom>
                <a:avLst/>
                <a:gdLst>
                  <a:gd name="T0" fmla="*/ 314 w 33"/>
                  <a:gd name="T1" fmla="*/ 342 h 65"/>
                  <a:gd name="T2" fmla="*/ 144 w 33"/>
                  <a:gd name="T3" fmla="*/ 393 h 65"/>
                  <a:gd name="T4" fmla="*/ 161 w 33"/>
                  <a:gd name="T5" fmla="*/ 635 h 65"/>
                  <a:gd name="T6" fmla="*/ 104 w 33"/>
                  <a:gd name="T7" fmla="*/ 539 h 65"/>
                  <a:gd name="T8" fmla="*/ 0 w 33"/>
                  <a:gd name="T9" fmla="*/ 481 h 65"/>
                  <a:gd name="T10" fmla="*/ 49 w 33"/>
                  <a:gd name="T11" fmla="*/ 225 h 65"/>
                  <a:gd name="T12" fmla="*/ 136 w 33"/>
                  <a:gd name="T13" fmla="*/ 68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65">
                    <a:moveTo>
                      <a:pt x="33" y="35"/>
                    </a:moveTo>
                    <a:cubicBezTo>
                      <a:pt x="25" y="30"/>
                      <a:pt x="16" y="28"/>
                      <a:pt x="15" y="40"/>
                    </a:cubicBezTo>
                    <a:cubicBezTo>
                      <a:pt x="14" y="48"/>
                      <a:pt x="20" y="57"/>
                      <a:pt x="17" y="65"/>
                    </a:cubicBezTo>
                    <a:cubicBezTo>
                      <a:pt x="14" y="62"/>
                      <a:pt x="14" y="58"/>
                      <a:pt x="11" y="55"/>
                    </a:cubicBezTo>
                    <a:cubicBezTo>
                      <a:pt x="8" y="51"/>
                      <a:pt x="4" y="50"/>
                      <a:pt x="0" y="49"/>
                    </a:cubicBezTo>
                    <a:cubicBezTo>
                      <a:pt x="5" y="42"/>
                      <a:pt x="6" y="31"/>
                      <a:pt x="5" y="23"/>
                    </a:cubicBezTo>
                    <a:cubicBezTo>
                      <a:pt x="4" y="16"/>
                      <a:pt x="1" y="0"/>
                      <a:pt x="14" y="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1" name="Freeform 373">
                <a:extLst>
                  <a:ext uri="{FF2B5EF4-FFF2-40B4-BE49-F238E27FC236}">
                    <a16:creationId xmlns:a16="http://schemas.microsoft.com/office/drawing/2014/main" id="{7C7E23FA-5757-4891-8D6B-58C159531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821"/>
                <a:ext cx="79" cy="119"/>
              </a:xfrm>
              <a:custGeom>
                <a:avLst/>
                <a:gdLst>
                  <a:gd name="T0" fmla="*/ 164 w 37"/>
                  <a:gd name="T1" fmla="*/ 0 h 56"/>
                  <a:gd name="T2" fmla="*/ 60 w 37"/>
                  <a:gd name="T3" fmla="*/ 230 h 56"/>
                  <a:gd name="T4" fmla="*/ 41 w 37"/>
                  <a:gd name="T5" fmla="*/ 489 h 56"/>
                  <a:gd name="T6" fmla="*/ 265 w 37"/>
                  <a:gd name="T7" fmla="*/ 470 h 56"/>
                  <a:gd name="T8" fmla="*/ 350 w 37"/>
                  <a:gd name="T9" fmla="*/ 298 h 56"/>
                  <a:gd name="T10" fmla="*/ 265 w 37"/>
                  <a:gd name="T11" fmla="*/ 393 h 56"/>
                  <a:gd name="T12" fmla="*/ 137 w 37"/>
                  <a:gd name="T13" fmla="*/ 334 h 56"/>
                  <a:gd name="T14" fmla="*/ 164 w 37"/>
                  <a:gd name="T15" fmla="*/ 19 h 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56">
                    <a:moveTo>
                      <a:pt x="17" y="0"/>
                    </a:moveTo>
                    <a:cubicBezTo>
                      <a:pt x="10" y="7"/>
                      <a:pt x="7" y="14"/>
                      <a:pt x="6" y="24"/>
                    </a:cubicBezTo>
                    <a:cubicBezTo>
                      <a:pt x="5" y="30"/>
                      <a:pt x="0" y="45"/>
                      <a:pt x="4" y="51"/>
                    </a:cubicBezTo>
                    <a:cubicBezTo>
                      <a:pt x="7" y="56"/>
                      <a:pt x="22" y="52"/>
                      <a:pt x="27" y="49"/>
                    </a:cubicBezTo>
                    <a:cubicBezTo>
                      <a:pt x="37" y="45"/>
                      <a:pt x="36" y="41"/>
                      <a:pt x="36" y="31"/>
                    </a:cubicBezTo>
                    <a:cubicBezTo>
                      <a:pt x="33" y="35"/>
                      <a:pt x="32" y="39"/>
                      <a:pt x="27" y="41"/>
                    </a:cubicBezTo>
                    <a:cubicBezTo>
                      <a:pt x="21" y="43"/>
                      <a:pt x="17" y="40"/>
                      <a:pt x="14" y="35"/>
                    </a:cubicBezTo>
                    <a:cubicBezTo>
                      <a:pt x="11" y="27"/>
                      <a:pt x="11" y="8"/>
                      <a:pt x="17" y="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2" name="Freeform 374">
                <a:extLst>
                  <a:ext uri="{FF2B5EF4-FFF2-40B4-BE49-F238E27FC236}">
                    <a16:creationId xmlns:a16="http://schemas.microsoft.com/office/drawing/2014/main" id="{F0B57A66-1ED5-45B3-B1AA-AC7EF0363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438"/>
                <a:ext cx="117" cy="119"/>
              </a:xfrm>
              <a:custGeom>
                <a:avLst/>
                <a:gdLst>
                  <a:gd name="T0" fmla="*/ 96 w 55"/>
                  <a:gd name="T1" fmla="*/ 366 h 56"/>
                  <a:gd name="T2" fmla="*/ 257 w 55"/>
                  <a:gd name="T3" fmla="*/ 529 h 56"/>
                  <a:gd name="T4" fmla="*/ 530 w 55"/>
                  <a:gd name="T5" fmla="*/ 478 h 56"/>
                  <a:gd name="T6" fmla="*/ 366 w 55"/>
                  <a:gd name="T7" fmla="*/ 334 h 56"/>
                  <a:gd name="T8" fmla="*/ 257 w 55"/>
                  <a:gd name="T9" fmla="*/ 117 h 56"/>
                  <a:gd name="T10" fmla="*/ 68 w 55"/>
                  <a:gd name="T11" fmla="*/ 68 h 56"/>
                  <a:gd name="T12" fmla="*/ 85 w 55"/>
                  <a:gd name="T13" fmla="*/ 349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56">
                    <a:moveTo>
                      <a:pt x="10" y="38"/>
                    </a:moveTo>
                    <a:cubicBezTo>
                      <a:pt x="0" y="51"/>
                      <a:pt x="19" y="54"/>
                      <a:pt x="27" y="55"/>
                    </a:cubicBezTo>
                    <a:cubicBezTo>
                      <a:pt x="38" y="56"/>
                      <a:pt x="45" y="54"/>
                      <a:pt x="55" y="50"/>
                    </a:cubicBezTo>
                    <a:cubicBezTo>
                      <a:pt x="45" y="47"/>
                      <a:pt x="41" y="44"/>
                      <a:pt x="38" y="35"/>
                    </a:cubicBezTo>
                    <a:cubicBezTo>
                      <a:pt x="35" y="26"/>
                      <a:pt x="34" y="18"/>
                      <a:pt x="27" y="12"/>
                    </a:cubicBezTo>
                    <a:cubicBezTo>
                      <a:pt x="21" y="7"/>
                      <a:pt x="12" y="0"/>
                      <a:pt x="7" y="7"/>
                    </a:cubicBezTo>
                    <a:cubicBezTo>
                      <a:pt x="4" y="12"/>
                      <a:pt x="7" y="31"/>
                      <a:pt x="9" y="3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3" name="Freeform 375">
                <a:extLst>
                  <a:ext uri="{FF2B5EF4-FFF2-40B4-BE49-F238E27FC236}">
                    <a16:creationId xmlns:a16="http://schemas.microsoft.com/office/drawing/2014/main" id="{2C49CF15-2EA3-4A60-B549-2A7108F67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1438"/>
                <a:ext cx="124" cy="126"/>
              </a:xfrm>
              <a:custGeom>
                <a:avLst/>
                <a:gdLst>
                  <a:gd name="T0" fmla="*/ 0 w 58"/>
                  <a:gd name="T1" fmla="*/ 156 h 59"/>
                  <a:gd name="T2" fmla="*/ 205 w 58"/>
                  <a:gd name="T3" fmla="*/ 446 h 59"/>
                  <a:gd name="T4" fmla="*/ 567 w 58"/>
                  <a:gd name="T5" fmla="*/ 506 h 59"/>
                  <a:gd name="T6" fmla="*/ 233 w 58"/>
                  <a:gd name="T7" fmla="*/ 318 h 59"/>
                  <a:gd name="T8" fmla="*/ 0 w 58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9">
                    <a:moveTo>
                      <a:pt x="0" y="16"/>
                    </a:moveTo>
                    <a:cubicBezTo>
                      <a:pt x="9" y="25"/>
                      <a:pt x="8" y="39"/>
                      <a:pt x="21" y="46"/>
                    </a:cubicBezTo>
                    <a:cubicBezTo>
                      <a:pt x="32" y="51"/>
                      <a:pt x="45" y="59"/>
                      <a:pt x="58" y="52"/>
                    </a:cubicBezTo>
                    <a:cubicBezTo>
                      <a:pt x="50" y="41"/>
                      <a:pt x="33" y="42"/>
                      <a:pt x="24" y="33"/>
                    </a:cubicBezTo>
                    <a:cubicBezTo>
                      <a:pt x="14" y="24"/>
                      <a:pt x="11" y="10"/>
                      <a:pt x="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4" name="Freeform 376">
                <a:extLst>
                  <a:ext uri="{FF2B5EF4-FFF2-40B4-BE49-F238E27FC236}">
                    <a16:creationId xmlns:a16="http://schemas.microsoft.com/office/drawing/2014/main" id="{2CCC323F-7C60-4D17-85B6-972F50AD7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412"/>
                <a:ext cx="165" cy="107"/>
              </a:xfrm>
              <a:custGeom>
                <a:avLst/>
                <a:gdLst>
                  <a:gd name="T0" fmla="*/ 28 w 77"/>
                  <a:gd name="T1" fmla="*/ 19 h 50"/>
                  <a:gd name="T2" fmla="*/ 394 w 77"/>
                  <a:gd name="T3" fmla="*/ 128 h 50"/>
                  <a:gd name="T4" fmla="*/ 759 w 77"/>
                  <a:gd name="T5" fmla="*/ 156 h 50"/>
                  <a:gd name="T6" fmla="*/ 523 w 77"/>
                  <a:gd name="T7" fmla="*/ 490 h 50"/>
                  <a:gd name="T8" fmla="*/ 165 w 77"/>
                  <a:gd name="T9" fmla="*/ 353 h 50"/>
                  <a:gd name="T10" fmla="*/ 0 w 77"/>
                  <a:gd name="T11" fmla="*/ 0 h 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50">
                    <a:moveTo>
                      <a:pt x="3" y="2"/>
                    </a:moveTo>
                    <a:cubicBezTo>
                      <a:pt x="15" y="3"/>
                      <a:pt x="27" y="11"/>
                      <a:pt x="40" y="13"/>
                    </a:cubicBezTo>
                    <a:cubicBezTo>
                      <a:pt x="51" y="14"/>
                      <a:pt x="66" y="11"/>
                      <a:pt x="77" y="16"/>
                    </a:cubicBezTo>
                    <a:cubicBezTo>
                      <a:pt x="76" y="20"/>
                      <a:pt x="57" y="48"/>
                      <a:pt x="53" y="50"/>
                    </a:cubicBezTo>
                    <a:cubicBezTo>
                      <a:pt x="44" y="42"/>
                      <a:pt x="29" y="43"/>
                      <a:pt x="17" y="36"/>
                    </a:cubicBezTo>
                    <a:cubicBezTo>
                      <a:pt x="6" y="28"/>
                      <a:pt x="8" y="11"/>
                      <a:pt x="0" y="0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5" name="Freeform 377">
                <a:extLst>
                  <a:ext uri="{FF2B5EF4-FFF2-40B4-BE49-F238E27FC236}">
                    <a16:creationId xmlns:a16="http://schemas.microsoft.com/office/drawing/2014/main" id="{5F99115B-3F8F-4FFA-88EF-1B82B9864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6" y="1237"/>
                <a:ext cx="221" cy="111"/>
              </a:xfrm>
              <a:custGeom>
                <a:avLst/>
                <a:gdLst>
                  <a:gd name="T0" fmla="*/ 0 w 103"/>
                  <a:gd name="T1" fmla="*/ 0 h 52"/>
                  <a:gd name="T2" fmla="*/ 515 w 103"/>
                  <a:gd name="T3" fmla="*/ 164 h 52"/>
                  <a:gd name="T4" fmla="*/ 820 w 103"/>
                  <a:gd name="T5" fmla="*/ 418 h 52"/>
                  <a:gd name="T6" fmla="*/ 672 w 103"/>
                  <a:gd name="T7" fmla="*/ 333 h 52"/>
                  <a:gd name="T8" fmla="*/ 466 w 103"/>
                  <a:gd name="T9" fmla="*/ 233 h 52"/>
                  <a:gd name="T10" fmla="*/ 88 w 103"/>
                  <a:gd name="T11" fmla="*/ 28 h 52"/>
                  <a:gd name="T12" fmla="*/ 28 w 103"/>
                  <a:gd name="T13" fmla="*/ 0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52">
                    <a:moveTo>
                      <a:pt x="0" y="0"/>
                    </a:moveTo>
                    <a:cubicBezTo>
                      <a:pt x="17" y="8"/>
                      <a:pt x="34" y="13"/>
                      <a:pt x="52" y="17"/>
                    </a:cubicBezTo>
                    <a:cubicBezTo>
                      <a:pt x="62" y="19"/>
                      <a:pt x="103" y="26"/>
                      <a:pt x="83" y="43"/>
                    </a:cubicBezTo>
                    <a:cubicBezTo>
                      <a:pt x="72" y="52"/>
                      <a:pt x="75" y="40"/>
                      <a:pt x="68" y="34"/>
                    </a:cubicBezTo>
                    <a:cubicBezTo>
                      <a:pt x="63" y="29"/>
                      <a:pt x="53" y="28"/>
                      <a:pt x="47" y="24"/>
                    </a:cubicBezTo>
                    <a:cubicBezTo>
                      <a:pt x="34" y="17"/>
                      <a:pt x="22" y="10"/>
                      <a:pt x="9" y="3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6" name="Freeform 378">
                <a:extLst>
                  <a:ext uri="{FF2B5EF4-FFF2-40B4-BE49-F238E27FC236}">
                    <a16:creationId xmlns:a16="http://schemas.microsoft.com/office/drawing/2014/main" id="{D45C25F9-651B-45CD-A19B-F56FB074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6" y="1536"/>
                <a:ext cx="178" cy="70"/>
              </a:xfrm>
              <a:custGeom>
                <a:avLst/>
                <a:gdLst>
                  <a:gd name="T0" fmla="*/ 0 w 83"/>
                  <a:gd name="T1" fmla="*/ 36 h 33"/>
                  <a:gd name="T2" fmla="*/ 257 w 83"/>
                  <a:gd name="T3" fmla="*/ 112 h 33"/>
                  <a:gd name="T4" fmla="*/ 354 w 83"/>
                  <a:gd name="T5" fmla="*/ 180 h 33"/>
                  <a:gd name="T6" fmla="*/ 405 w 83"/>
                  <a:gd name="T7" fmla="*/ 280 h 33"/>
                  <a:gd name="T8" fmla="*/ 583 w 83"/>
                  <a:gd name="T9" fmla="*/ 189 h 33"/>
                  <a:gd name="T10" fmla="*/ 819 w 83"/>
                  <a:gd name="T11" fmla="*/ 85 h 33"/>
                  <a:gd name="T12" fmla="*/ 465 w 83"/>
                  <a:gd name="T13" fmla="*/ 85 h 33"/>
                  <a:gd name="T14" fmla="*/ 88 w 83"/>
                  <a:gd name="T15" fmla="*/ 49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33">
                    <a:moveTo>
                      <a:pt x="0" y="4"/>
                    </a:moveTo>
                    <a:cubicBezTo>
                      <a:pt x="9" y="3"/>
                      <a:pt x="18" y="8"/>
                      <a:pt x="26" y="12"/>
                    </a:cubicBezTo>
                    <a:cubicBezTo>
                      <a:pt x="29" y="14"/>
                      <a:pt x="33" y="17"/>
                      <a:pt x="36" y="19"/>
                    </a:cubicBezTo>
                    <a:cubicBezTo>
                      <a:pt x="37" y="21"/>
                      <a:pt x="41" y="29"/>
                      <a:pt x="41" y="29"/>
                    </a:cubicBezTo>
                    <a:cubicBezTo>
                      <a:pt x="48" y="33"/>
                      <a:pt x="54" y="24"/>
                      <a:pt x="59" y="20"/>
                    </a:cubicBezTo>
                    <a:cubicBezTo>
                      <a:pt x="66" y="14"/>
                      <a:pt x="74" y="10"/>
                      <a:pt x="83" y="9"/>
                    </a:cubicBezTo>
                    <a:cubicBezTo>
                      <a:pt x="70" y="5"/>
                      <a:pt x="59" y="10"/>
                      <a:pt x="47" y="9"/>
                    </a:cubicBezTo>
                    <a:cubicBezTo>
                      <a:pt x="34" y="7"/>
                      <a:pt x="23" y="0"/>
                      <a:pt x="9" y="5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7" name="Freeform 379">
                <a:extLst>
                  <a:ext uri="{FF2B5EF4-FFF2-40B4-BE49-F238E27FC236}">
                    <a16:creationId xmlns:a16="http://schemas.microsoft.com/office/drawing/2014/main" id="{F74AD7E1-80EC-40C2-867A-467FBEC33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572"/>
                <a:ext cx="192" cy="52"/>
              </a:xfrm>
              <a:custGeom>
                <a:avLst/>
                <a:gdLst>
                  <a:gd name="T0" fmla="*/ 0 w 90"/>
                  <a:gd name="T1" fmla="*/ 165 h 24"/>
                  <a:gd name="T2" fmla="*/ 9 w 90"/>
                  <a:gd name="T3" fmla="*/ 225 h 24"/>
                  <a:gd name="T4" fmla="*/ 224 w 90"/>
                  <a:gd name="T5" fmla="*/ 184 h 24"/>
                  <a:gd name="T6" fmla="*/ 437 w 90"/>
                  <a:gd name="T7" fmla="*/ 225 h 24"/>
                  <a:gd name="T8" fmla="*/ 875 w 90"/>
                  <a:gd name="T9" fmla="*/ 72 h 24"/>
                  <a:gd name="T10" fmla="*/ 478 w 90"/>
                  <a:gd name="T11" fmla="*/ 121 h 24"/>
                  <a:gd name="T12" fmla="*/ 301 w 90"/>
                  <a:gd name="T13" fmla="*/ 43 h 24"/>
                  <a:gd name="T14" fmla="*/ 96 w 90"/>
                  <a:gd name="T15" fmla="*/ 16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24">
                    <a:moveTo>
                      <a:pt x="0" y="16"/>
                    </a:moveTo>
                    <a:cubicBezTo>
                      <a:pt x="0" y="18"/>
                      <a:pt x="0" y="21"/>
                      <a:pt x="1" y="22"/>
                    </a:cubicBezTo>
                    <a:cubicBezTo>
                      <a:pt x="8" y="23"/>
                      <a:pt x="15" y="19"/>
                      <a:pt x="23" y="18"/>
                    </a:cubicBezTo>
                    <a:cubicBezTo>
                      <a:pt x="32" y="18"/>
                      <a:pt x="38" y="22"/>
                      <a:pt x="45" y="22"/>
                    </a:cubicBezTo>
                    <a:cubicBezTo>
                      <a:pt x="60" y="24"/>
                      <a:pt x="80" y="18"/>
                      <a:pt x="90" y="7"/>
                    </a:cubicBezTo>
                    <a:cubicBezTo>
                      <a:pt x="80" y="17"/>
                      <a:pt x="60" y="21"/>
                      <a:pt x="49" y="12"/>
                    </a:cubicBezTo>
                    <a:cubicBezTo>
                      <a:pt x="40" y="6"/>
                      <a:pt x="43" y="0"/>
                      <a:pt x="31" y="4"/>
                    </a:cubicBezTo>
                    <a:cubicBezTo>
                      <a:pt x="23" y="6"/>
                      <a:pt x="17" y="12"/>
                      <a:pt x="10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8" name="Freeform 380">
                <a:extLst>
                  <a:ext uri="{FF2B5EF4-FFF2-40B4-BE49-F238E27FC236}">
                    <a16:creationId xmlns:a16="http://schemas.microsoft.com/office/drawing/2014/main" id="{018F15F3-F394-431B-9886-F896CBE25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1459"/>
                <a:ext cx="207" cy="56"/>
              </a:xfrm>
              <a:custGeom>
                <a:avLst/>
                <a:gdLst>
                  <a:gd name="T0" fmla="*/ 0 w 97"/>
                  <a:gd name="T1" fmla="*/ 129 h 26"/>
                  <a:gd name="T2" fmla="*/ 478 w 97"/>
                  <a:gd name="T3" fmla="*/ 200 h 26"/>
                  <a:gd name="T4" fmla="*/ 679 w 97"/>
                  <a:gd name="T5" fmla="*/ 218 h 26"/>
                  <a:gd name="T6" fmla="*/ 943 w 97"/>
                  <a:gd name="T7" fmla="*/ 181 h 26"/>
                  <a:gd name="T8" fmla="*/ 105 w 97"/>
                  <a:gd name="T9" fmla="*/ 10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26">
                    <a:moveTo>
                      <a:pt x="0" y="13"/>
                    </a:moveTo>
                    <a:cubicBezTo>
                      <a:pt x="17" y="9"/>
                      <a:pt x="34" y="11"/>
                      <a:pt x="49" y="20"/>
                    </a:cubicBezTo>
                    <a:cubicBezTo>
                      <a:pt x="59" y="26"/>
                      <a:pt x="60" y="26"/>
                      <a:pt x="70" y="22"/>
                    </a:cubicBezTo>
                    <a:cubicBezTo>
                      <a:pt x="78" y="19"/>
                      <a:pt x="88" y="17"/>
                      <a:pt x="97" y="18"/>
                    </a:cubicBezTo>
                    <a:cubicBezTo>
                      <a:pt x="71" y="6"/>
                      <a:pt x="37" y="0"/>
                      <a:pt x="11" y="10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29" name="Freeform 381">
                <a:extLst>
                  <a:ext uri="{FF2B5EF4-FFF2-40B4-BE49-F238E27FC236}">
                    <a16:creationId xmlns:a16="http://schemas.microsoft.com/office/drawing/2014/main" id="{A9B865ED-3B5E-410F-B71C-1F38047DF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502"/>
                <a:ext cx="90" cy="79"/>
              </a:xfrm>
              <a:custGeom>
                <a:avLst/>
                <a:gdLst>
                  <a:gd name="T0" fmla="*/ 137 w 42"/>
                  <a:gd name="T1" fmla="*/ 0 h 37"/>
                  <a:gd name="T2" fmla="*/ 414 w 42"/>
                  <a:gd name="T3" fmla="*/ 145 h 37"/>
                  <a:gd name="T4" fmla="*/ 0 w 42"/>
                  <a:gd name="T5" fmla="*/ 361 h 37"/>
                  <a:gd name="T6" fmla="*/ 137 w 42"/>
                  <a:gd name="T7" fmla="*/ 28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37">
                    <a:moveTo>
                      <a:pt x="14" y="0"/>
                    </a:moveTo>
                    <a:cubicBezTo>
                      <a:pt x="26" y="0"/>
                      <a:pt x="33" y="7"/>
                      <a:pt x="42" y="15"/>
                    </a:cubicBezTo>
                    <a:cubicBezTo>
                      <a:pt x="37" y="27"/>
                      <a:pt x="11" y="32"/>
                      <a:pt x="0" y="37"/>
                    </a:cubicBezTo>
                    <a:cubicBezTo>
                      <a:pt x="10" y="33"/>
                      <a:pt x="31" y="11"/>
                      <a:pt x="14" y="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0" name="Freeform 382">
                <a:extLst>
                  <a:ext uri="{FF2B5EF4-FFF2-40B4-BE49-F238E27FC236}">
                    <a16:creationId xmlns:a16="http://schemas.microsoft.com/office/drawing/2014/main" id="{2509B66E-102A-4622-91C2-6659ED635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1294"/>
                <a:ext cx="205" cy="86"/>
              </a:xfrm>
              <a:custGeom>
                <a:avLst/>
                <a:gdLst>
                  <a:gd name="T0" fmla="*/ 703 w 96"/>
                  <a:gd name="T1" fmla="*/ 28 h 40"/>
                  <a:gd name="T2" fmla="*/ 916 w 96"/>
                  <a:gd name="T3" fmla="*/ 226 h 40"/>
                  <a:gd name="T4" fmla="*/ 730 w 96"/>
                  <a:gd name="T5" fmla="*/ 198 h 40"/>
                  <a:gd name="T6" fmla="*/ 410 w 96"/>
                  <a:gd name="T7" fmla="*/ 241 h 40"/>
                  <a:gd name="T8" fmla="*/ 0 w 96"/>
                  <a:gd name="T9" fmla="*/ 310 h 40"/>
                  <a:gd name="T10" fmla="*/ 401 w 96"/>
                  <a:gd name="T11" fmla="*/ 172 h 40"/>
                  <a:gd name="T12" fmla="*/ 651 w 96"/>
                  <a:gd name="T13" fmla="*/ 52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40">
                    <a:moveTo>
                      <a:pt x="72" y="3"/>
                    </a:moveTo>
                    <a:cubicBezTo>
                      <a:pt x="82" y="6"/>
                      <a:pt x="96" y="10"/>
                      <a:pt x="94" y="23"/>
                    </a:cubicBezTo>
                    <a:cubicBezTo>
                      <a:pt x="92" y="40"/>
                      <a:pt x="83" y="22"/>
                      <a:pt x="75" y="20"/>
                    </a:cubicBezTo>
                    <a:cubicBezTo>
                      <a:pt x="64" y="15"/>
                      <a:pt x="53" y="22"/>
                      <a:pt x="42" y="24"/>
                    </a:cubicBezTo>
                    <a:cubicBezTo>
                      <a:pt x="29" y="28"/>
                      <a:pt x="13" y="26"/>
                      <a:pt x="0" y="31"/>
                    </a:cubicBezTo>
                    <a:cubicBezTo>
                      <a:pt x="14" y="28"/>
                      <a:pt x="29" y="24"/>
                      <a:pt x="41" y="17"/>
                    </a:cubicBezTo>
                    <a:cubicBezTo>
                      <a:pt x="49" y="12"/>
                      <a:pt x="58" y="0"/>
                      <a:pt x="67" y="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1" name="Freeform 383">
                <a:extLst>
                  <a:ext uri="{FF2B5EF4-FFF2-40B4-BE49-F238E27FC236}">
                    <a16:creationId xmlns:a16="http://schemas.microsoft.com/office/drawing/2014/main" id="{A9D09D4C-384E-442C-972F-B261ACFF6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435"/>
                <a:ext cx="98" cy="62"/>
              </a:xfrm>
              <a:custGeom>
                <a:avLst/>
                <a:gdLst>
                  <a:gd name="T0" fmla="*/ 0 w 46"/>
                  <a:gd name="T1" fmla="*/ 0 h 29"/>
                  <a:gd name="T2" fmla="*/ 326 w 46"/>
                  <a:gd name="T3" fmla="*/ 68 h 29"/>
                  <a:gd name="T4" fmla="*/ 377 w 46"/>
                  <a:gd name="T5" fmla="*/ 284 h 29"/>
                  <a:gd name="T6" fmla="*/ 173 w 46"/>
                  <a:gd name="T7" fmla="*/ 88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29">
                    <a:moveTo>
                      <a:pt x="0" y="0"/>
                    </a:moveTo>
                    <a:cubicBezTo>
                      <a:pt x="11" y="4"/>
                      <a:pt x="22" y="3"/>
                      <a:pt x="34" y="7"/>
                    </a:cubicBezTo>
                    <a:cubicBezTo>
                      <a:pt x="46" y="11"/>
                      <a:pt x="44" y="20"/>
                      <a:pt x="39" y="29"/>
                    </a:cubicBezTo>
                    <a:cubicBezTo>
                      <a:pt x="40" y="12"/>
                      <a:pt x="26" y="17"/>
                      <a:pt x="18" y="9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2" name="Freeform 384">
                <a:extLst>
                  <a:ext uri="{FF2B5EF4-FFF2-40B4-BE49-F238E27FC236}">
                    <a16:creationId xmlns:a16="http://schemas.microsoft.com/office/drawing/2014/main" id="{6540C618-FCBC-4213-B054-E8D1C7119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5" y="1292"/>
                <a:ext cx="39" cy="26"/>
              </a:xfrm>
              <a:custGeom>
                <a:avLst/>
                <a:gdLst>
                  <a:gd name="T0" fmla="*/ 0 w 18"/>
                  <a:gd name="T1" fmla="*/ 0 h 12"/>
                  <a:gd name="T2" fmla="*/ 173 w 18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0" y="0"/>
                    </a:moveTo>
                    <a:cubicBezTo>
                      <a:pt x="7" y="0"/>
                      <a:pt x="18" y="3"/>
                      <a:pt x="17" y="12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3" name="Freeform 385">
                <a:extLst>
                  <a:ext uri="{FF2B5EF4-FFF2-40B4-BE49-F238E27FC236}">
                    <a16:creationId xmlns:a16="http://schemas.microsoft.com/office/drawing/2014/main" id="{12B0F7F3-E88E-4C71-8602-123A9CB3D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472"/>
                <a:ext cx="68" cy="55"/>
              </a:xfrm>
              <a:custGeom>
                <a:avLst/>
                <a:gdLst>
                  <a:gd name="T0" fmla="*/ 0 w 32"/>
                  <a:gd name="T1" fmla="*/ 0 h 26"/>
                  <a:gd name="T2" fmla="*/ 308 w 32"/>
                  <a:gd name="T3" fmla="*/ 125 h 26"/>
                  <a:gd name="T4" fmla="*/ 49 w 32"/>
                  <a:gd name="T5" fmla="*/ 7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6">
                    <a:moveTo>
                      <a:pt x="0" y="0"/>
                    </a:moveTo>
                    <a:cubicBezTo>
                      <a:pt x="9" y="1"/>
                      <a:pt x="29" y="1"/>
                      <a:pt x="32" y="13"/>
                    </a:cubicBezTo>
                    <a:cubicBezTo>
                      <a:pt x="19" y="26"/>
                      <a:pt x="17" y="2"/>
                      <a:pt x="5" y="8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4" name="Freeform 386">
                <a:extLst>
                  <a:ext uri="{FF2B5EF4-FFF2-40B4-BE49-F238E27FC236}">
                    <a16:creationId xmlns:a16="http://schemas.microsoft.com/office/drawing/2014/main" id="{7DC98EC1-A47A-4A13-9368-3FF1503EF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" y="1564"/>
                <a:ext cx="43" cy="21"/>
              </a:xfrm>
              <a:custGeom>
                <a:avLst/>
                <a:gdLst>
                  <a:gd name="T0" fmla="*/ 0 w 20"/>
                  <a:gd name="T1" fmla="*/ 0 h 10"/>
                  <a:gd name="T2" fmla="*/ 198 w 20"/>
                  <a:gd name="T3" fmla="*/ 1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0">
                    <a:moveTo>
                      <a:pt x="0" y="0"/>
                    </a:moveTo>
                    <a:cubicBezTo>
                      <a:pt x="11" y="10"/>
                      <a:pt x="6" y="7"/>
                      <a:pt x="20" y="2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5" name="Freeform 387">
                <a:extLst>
                  <a:ext uri="{FF2B5EF4-FFF2-40B4-BE49-F238E27FC236}">
                    <a16:creationId xmlns:a16="http://schemas.microsoft.com/office/drawing/2014/main" id="{F685CB82-8774-4EBE-8040-3679C392B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1380"/>
                <a:ext cx="160" cy="92"/>
              </a:xfrm>
              <a:custGeom>
                <a:avLst/>
                <a:gdLst>
                  <a:gd name="T0" fmla="*/ 105 w 75"/>
                  <a:gd name="T1" fmla="*/ 145 h 43"/>
                  <a:gd name="T2" fmla="*/ 19 w 75"/>
                  <a:gd name="T3" fmla="*/ 285 h 43"/>
                  <a:gd name="T4" fmla="*/ 186 w 75"/>
                  <a:gd name="T5" fmla="*/ 421 h 43"/>
                  <a:gd name="T6" fmla="*/ 727 w 75"/>
                  <a:gd name="T7" fmla="*/ 0 h 43"/>
                  <a:gd name="T8" fmla="*/ 196 w 75"/>
                  <a:gd name="T9" fmla="*/ 137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43">
                    <a:moveTo>
                      <a:pt x="11" y="15"/>
                    </a:moveTo>
                    <a:cubicBezTo>
                      <a:pt x="8" y="19"/>
                      <a:pt x="0" y="24"/>
                      <a:pt x="2" y="29"/>
                    </a:cubicBezTo>
                    <a:cubicBezTo>
                      <a:pt x="2" y="29"/>
                      <a:pt x="17" y="41"/>
                      <a:pt x="19" y="43"/>
                    </a:cubicBezTo>
                    <a:cubicBezTo>
                      <a:pt x="11" y="7"/>
                      <a:pt x="63" y="21"/>
                      <a:pt x="75" y="0"/>
                    </a:cubicBezTo>
                    <a:cubicBezTo>
                      <a:pt x="58" y="3"/>
                      <a:pt x="37" y="7"/>
                      <a:pt x="20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6" name="Freeform 388">
                <a:extLst>
                  <a:ext uri="{FF2B5EF4-FFF2-40B4-BE49-F238E27FC236}">
                    <a16:creationId xmlns:a16="http://schemas.microsoft.com/office/drawing/2014/main" id="{58962804-D64C-4CCF-915C-511D2C058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1247"/>
                <a:ext cx="240" cy="35"/>
              </a:xfrm>
              <a:custGeom>
                <a:avLst/>
                <a:gdLst>
                  <a:gd name="T0" fmla="*/ 165 w 112"/>
                  <a:gd name="T1" fmla="*/ 72 h 16"/>
                  <a:gd name="T2" fmla="*/ 630 w 112"/>
                  <a:gd name="T3" fmla="*/ 53 h 16"/>
                  <a:gd name="T4" fmla="*/ 1101 w 112"/>
                  <a:gd name="T5" fmla="*/ 0 h 16"/>
                  <a:gd name="T6" fmla="*/ 619 w 112"/>
                  <a:gd name="T7" fmla="*/ 133 h 16"/>
                  <a:gd name="T8" fmla="*/ 0 w 112"/>
                  <a:gd name="T9" fmla="*/ 149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6">
                    <a:moveTo>
                      <a:pt x="17" y="7"/>
                    </a:moveTo>
                    <a:cubicBezTo>
                      <a:pt x="31" y="1"/>
                      <a:pt x="49" y="4"/>
                      <a:pt x="64" y="5"/>
                    </a:cubicBezTo>
                    <a:cubicBezTo>
                      <a:pt x="80" y="6"/>
                      <a:pt x="96" y="3"/>
                      <a:pt x="112" y="0"/>
                    </a:cubicBezTo>
                    <a:cubicBezTo>
                      <a:pt x="94" y="6"/>
                      <a:pt x="81" y="16"/>
                      <a:pt x="63" y="13"/>
                    </a:cubicBezTo>
                    <a:cubicBezTo>
                      <a:pt x="41" y="10"/>
                      <a:pt x="21" y="13"/>
                      <a:pt x="0" y="1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7" name="Freeform 389">
                <a:extLst>
                  <a:ext uri="{FF2B5EF4-FFF2-40B4-BE49-F238E27FC236}">
                    <a16:creationId xmlns:a16="http://schemas.microsoft.com/office/drawing/2014/main" id="{497934ED-ABF2-4FB8-948C-7DE440CF9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143"/>
                <a:ext cx="201" cy="40"/>
              </a:xfrm>
              <a:custGeom>
                <a:avLst/>
                <a:gdLst>
                  <a:gd name="T0" fmla="*/ 0 w 94"/>
                  <a:gd name="T1" fmla="*/ 141 h 19"/>
                  <a:gd name="T2" fmla="*/ 919 w 94"/>
                  <a:gd name="T3" fmla="*/ 48 h 19"/>
                  <a:gd name="T4" fmla="*/ 646 w 94"/>
                  <a:gd name="T5" fmla="*/ 160 h 19"/>
                  <a:gd name="T6" fmla="*/ 197 w 94"/>
                  <a:gd name="T7" fmla="*/ 141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4" h="19">
                    <a:moveTo>
                      <a:pt x="0" y="15"/>
                    </a:moveTo>
                    <a:cubicBezTo>
                      <a:pt x="28" y="0"/>
                      <a:pt x="64" y="15"/>
                      <a:pt x="94" y="5"/>
                    </a:cubicBezTo>
                    <a:cubicBezTo>
                      <a:pt x="86" y="12"/>
                      <a:pt x="76" y="15"/>
                      <a:pt x="66" y="17"/>
                    </a:cubicBezTo>
                    <a:cubicBezTo>
                      <a:pt x="51" y="19"/>
                      <a:pt x="34" y="10"/>
                      <a:pt x="20" y="1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8" name="Freeform 390">
                <a:extLst>
                  <a:ext uri="{FF2B5EF4-FFF2-40B4-BE49-F238E27FC236}">
                    <a16:creationId xmlns:a16="http://schemas.microsoft.com/office/drawing/2014/main" id="{22EAE5B2-0104-42AF-8BBE-24628EB00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286"/>
                <a:ext cx="562" cy="209"/>
              </a:xfrm>
              <a:custGeom>
                <a:avLst/>
                <a:gdLst>
                  <a:gd name="T0" fmla="*/ 566 w 263"/>
                  <a:gd name="T1" fmla="*/ 264 h 98"/>
                  <a:gd name="T2" fmla="*/ 1338 w 263"/>
                  <a:gd name="T3" fmla="*/ 49 h 98"/>
                  <a:gd name="T4" fmla="*/ 2041 w 263"/>
                  <a:gd name="T5" fmla="*/ 533 h 98"/>
                  <a:gd name="T6" fmla="*/ 2257 w 263"/>
                  <a:gd name="T7" fmla="*/ 923 h 98"/>
                  <a:gd name="T8" fmla="*/ 1699 w 263"/>
                  <a:gd name="T9" fmla="*/ 864 h 98"/>
                  <a:gd name="T10" fmla="*/ 1346 w 263"/>
                  <a:gd name="T11" fmla="*/ 832 h 98"/>
                  <a:gd name="T12" fmla="*/ 876 w 263"/>
                  <a:gd name="T13" fmla="*/ 642 h 98"/>
                  <a:gd name="T14" fmla="*/ 224 w 263"/>
                  <a:gd name="T15" fmla="*/ 631 h 98"/>
                  <a:gd name="T16" fmla="*/ 19 w 263"/>
                  <a:gd name="T17" fmla="*/ 542 h 98"/>
                  <a:gd name="T18" fmla="*/ 325 w 263"/>
                  <a:gd name="T19" fmla="*/ 369 h 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3" h="98">
                    <a:moveTo>
                      <a:pt x="58" y="27"/>
                    </a:moveTo>
                    <a:cubicBezTo>
                      <a:pt x="79" y="11"/>
                      <a:pt x="112" y="10"/>
                      <a:pt x="137" y="5"/>
                    </a:cubicBezTo>
                    <a:cubicBezTo>
                      <a:pt x="162" y="0"/>
                      <a:pt x="188" y="41"/>
                      <a:pt x="209" y="55"/>
                    </a:cubicBezTo>
                    <a:cubicBezTo>
                      <a:pt x="219" y="61"/>
                      <a:pt x="263" y="90"/>
                      <a:pt x="231" y="95"/>
                    </a:cubicBezTo>
                    <a:cubicBezTo>
                      <a:pt x="211" y="98"/>
                      <a:pt x="193" y="88"/>
                      <a:pt x="174" y="89"/>
                    </a:cubicBezTo>
                    <a:cubicBezTo>
                      <a:pt x="158" y="91"/>
                      <a:pt x="154" y="95"/>
                      <a:pt x="138" y="86"/>
                    </a:cubicBezTo>
                    <a:cubicBezTo>
                      <a:pt x="123" y="77"/>
                      <a:pt x="106" y="70"/>
                      <a:pt x="90" y="66"/>
                    </a:cubicBezTo>
                    <a:cubicBezTo>
                      <a:pt x="68" y="59"/>
                      <a:pt x="45" y="63"/>
                      <a:pt x="23" y="65"/>
                    </a:cubicBezTo>
                    <a:cubicBezTo>
                      <a:pt x="17" y="65"/>
                      <a:pt x="0" y="68"/>
                      <a:pt x="2" y="56"/>
                    </a:cubicBezTo>
                    <a:cubicBezTo>
                      <a:pt x="4" y="46"/>
                      <a:pt x="26" y="41"/>
                      <a:pt x="33" y="38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39" name="Freeform 391">
                <a:extLst>
                  <a:ext uri="{FF2B5EF4-FFF2-40B4-BE49-F238E27FC236}">
                    <a16:creationId xmlns:a16="http://schemas.microsoft.com/office/drawing/2014/main" id="{1DBA0BF2-9D6B-449A-9157-6D0014645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1173"/>
                <a:ext cx="393" cy="233"/>
              </a:xfrm>
              <a:custGeom>
                <a:avLst/>
                <a:gdLst>
                  <a:gd name="T0" fmla="*/ 0 w 184"/>
                  <a:gd name="T1" fmla="*/ 197 h 109"/>
                  <a:gd name="T2" fmla="*/ 1100 w 184"/>
                  <a:gd name="T3" fmla="*/ 197 h 109"/>
                  <a:gd name="T4" fmla="*/ 1698 w 184"/>
                  <a:gd name="T5" fmla="*/ 421 h 109"/>
                  <a:gd name="T6" fmla="*/ 1570 w 184"/>
                  <a:gd name="T7" fmla="*/ 808 h 109"/>
                  <a:gd name="T8" fmla="*/ 1149 w 184"/>
                  <a:gd name="T9" fmla="*/ 936 h 109"/>
                  <a:gd name="T10" fmla="*/ 602 w 184"/>
                  <a:gd name="T11" fmla="*/ 1005 h 109"/>
                  <a:gd name="T12" fmla="*/ 963 w 184"/>
                  <a:gd name="T13" fmla="*/ 607 h 109"/>
                  <a:gd name="T14" fmla="*/ 671 w 184"/>
                  <a:gd name="T15" fmla="*/ 447 h 109"/>
                  <a:gd name="T16" fmla="*/ 128 w 184"/>
                  <a:gd name="T17" fmla="*/ 293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4" h="109">
                    <a:moveTo>
                      <a:pt x="0" y="20"/>
                    </a:moveTo>
                    <a:cubicBezTo>
                      <a:pt x="33" y="0"/>
                      <a:pt x="77" y="12"/>
                      <a:pt x="113" y="20"/>
                    </a:cubicBezTo>
                    <a:cubicBezTo>
                      <a:pt x="129" y="23"/>
                      <a:pt x="163" y="29"/>
                      <a:pt x="174" y="43"/>
                    </a:cubicBezTo>
                    <a:cubicBezTo>
                      <a:pt x="184" y="57"/>
                      <a:pt x="173" y="76"/>
                      <a:pt x="161" y="83"/>
                    </a:cubicBezTo>
                    <a:cubicBezTo>
                      <a:pt x="148" y="92"/>
                      <a:pt x="134" y="93"/>
                      <a:pt x="118" y="96"/>
                    </a:cubicBezTo>
                    <a:cubicBezTo>
                      <a:pt x="103" y="98"/>
                      <a:pt x="76" y="109"/>
                      <a:pt x="62" y="103"/>
                    </a:cubicBezTo>
                    <a:cubicBezTo>
                      <a:pt x="68" y="89"/>
                      <a:pt x="104" y="81"/>
                      <a:pt x="99" y="62"/>
                    </a:cubicBezTo>
                    <a:cubicBezTo>
                      <a:pt x="97" y="51"/>
                      <a:pt x="78" y="49"/>
                      <a:pt x="69" y="46"/>
                    </a:cubicBezTo>
                    <a:cubicBezTo>
                      <a:pt x="51" y="40"/>
                      <a:pt x="31" y="35"/>
                      <a:pt x="13" y="30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0" name="Freeform 392">
                <a:extLst>
                  <a:ext uri="{FF2B5EF4-FFF2-40B4-BE49-F238E27FC236}">
                    <a16:creationId xmlns:a16="http://schemas.microsoft.com/office/drawing/2014/main" id="{805E76B0-FE7B-4438-8BF0-F195FC984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119"/>
                <a:ext cx="359" cy="160"/>
              </a:xfrm>
              <a:custGeom>
                <a:avLst/>
                <a:gdLst>
                  <a:gd name="T0" fmla="*/ 214 w 168"/>
                  <a:gd name="T1" fmla="*/ 0 h 75"/>
                  <a:gd name="T2" fmla="*/ 68 w 168"/>
                  <a:gd name="T3" fmla="*/ 164 h 75"/>
                  <a:gd name="T4" fmla="*/ 224 w 168"/>
                  <a:gd name="T5" fmla="*/ 186 h 75"/>
                  <a:gd name="T6" fmla="*/ 438 w 168"/>
                  <a:gd name="T7" fmla="*/ 250 h 75"/>
                  <a:gd name="T8" fmla="*/ 1013 w 168"/>
                  <a:gd name="T9" fmla="*/ 727 h 75"/>
                  <a:gd name="T10" fmla="*/ 1261 w 168"/>
                  <a:gd name="T11" fmla="*/ 623 h 75"/>
                  <a:gd name="T12" fmla="*/ 1494 w 168"/>
                  <a:gd name="T13" fmla="*/ 582 h 75"/>
                  <a:gd name="T14" fmla="*/ 1466 w 168"/>
                  <a:gd name="T15" fmla="*/ 533 h 75"/>
                  <a:gd name="T16" fmla="*/ 1639 w 168"/>
                  <a:gd name="T17" fmla="*/ 486 h 75"/>
                  <a:gd name="T18" fmla="*/ 1314 w 168"/>
                  <a:gd name="T19" fmla="*/ 350 h 75"/>
                  <a:gd name="T20" fmla="*/ 654 w 168"/>
                  <a:gd name="T21" fmla="*/ 156 h 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8" h="75">
                    <a:moveTo>
                      <a:pt x="22" y="0"/>
                    </a:moveTo>
                    <a:cubicBezTo>
                      <a:pt x="15" y="0"/>
                      <a:pt x="0" y="10"/>
                      <a:pt x="7" y="17"/>
                    </a:cubicBezTo>
                    <a:cubicBezTo>
                      <a:pt x="9" y="19"/>
                      <a:pt x="20" y="19"/>
                      <a:pt x="23" y="19"/>
                    </a:cubicBezTo>
                    <a:cubicBezTo>
                      <a:pt x="30" y="21"/>
                      <a:pt x="37" y="24"/>
                      <a:pt x="45" y="26"/>
                    </a:cubicBezTo>
                    <a:cubicBezTo>
                      <a:pt x="70" y="35"/>
                      <a:pt x="96" y="47"/>
                      <a:pt x="104" y="75"/>
                    </a:cubicBezTo>
                    <a:cubicBezTo>
                      <a:pt x="112" y="72"/>
                      <a:pt x="120" y="67"/>
                      <a:pt x="129" y="64"/>
                    </a:cubicBezTo>
                    <a:cubicBezTo>
                      <a:pt x="136" y="60"/>
                      <a:pt x="146" y="63"/>
                      <a:pt x="153" y="60"/>
                    </a:cubicBezTo>
                    <a:cubicBezTo>
                      <a:pt x="152" y="59"/>
                      <a:pt x="151" y="56"/>
                      <a:pt x="150" y="55"/>
                    </a:cubicBezTo>
                    <a:cubicBezTo>
                      <a:pt x="156" y="51"/>
                      <a:pt x="161" y="52"/>
                      <a:pt x="168" y="50"/>
                    </a:cubicBezTo>
                    <a:cubicBezTo>
                      <a:pt x="164" y="41"/>
                      <a:pt x="145" y="39"/>
                      <a:pt x="135" y="36"/>
                    </a:cubicBezTo>
                    <a:cubicBezTo>
                      <a:pt x="113" y="29"/>
                      <a:pt x="90" y="22"/>
                      <a:pt x="67" y="16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1" name="Freeform 393">
                <a:extLst>
                  <a:ext uri="{FF2B5EF4-FFF2-40B4-BE49-F238E27FC236}">
                    <a16:creationId xmlns:a16="http://schemas.microsoft.com/office/drawing/2014/main" id="{89E54905-BD52-4563-BE2F-4B99BFBF1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376"/>
                <a:ext cx="201" cy="136"/>
              </a:xfrm>
              <a:custGeom>
                <a:avLst/>
                <a:gdLst>
                  <a:gd name="T0" fmla="*/ 265 w 94"/>
                  <a:gd name="T1" fmla="*/ 172 h 64"/>
                  <a:gd name="T2" fmla="*/ 28 w 94"/>
                  <a:gd name="T3" fmla="*/ 366 h 64"/>
                  <a:gd name="T4" fmla="*/ 214 w 94"/>
                  <a:gd name="T5" fmla="*/ 519 h 64"/>
                  <a:gd name="T6" fmla="*/ 310 w 94"/>
                  <a:gd name="T7" fmla="*/ 614 h 64"/>
                  <a:gd name="T8" fmla="*/ 470 w 94"/>
                  <a:gd name="T9" fmla="*/ 578 h 64"/>
                  <a:gd name="T10" fmla="*/ 919 w 94"/>
                  <a:gd name="T11" fmla="*/ 606 h 64"/>
                  <a:gd name="T12" fmla="*/ 393 w 94"/>
                  <a:gd name="T13" fmla="*/ 402 h 64"/>
                  <a:gd name="T14" fmla="*/ 791 w 94"/>
                  <a:gd name="T15" fmla="*/ 19 h 64"/>
                  <a:gd name="T16" fmla="*/ 449 w 94"/>
                  <a:gd name="T17" fmla="*/ 128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64">
                    <a:moveTo>
                      <a:pt x="27" y="18"/>
                    </a:moveTo>
                    <a:cubicBezTo>
                      <a:pt x="18" y="19"/>
                      <a:pt x="5" y="30"/>
                      <a:pt x="3" y="38"/>
                    </a:cubicBezTo>
                    <a:cubicBezTo>
                      <a:pt x="0" y="50"/>
                      <a:pt x="15" y="48"/>
                      <a:pt x="22" y="54"/>
                    </a:cubicBezTo>
                    <a:cubicBezTo>
                      <a:pt x="25" y="57"/>
                      <a:pt x="28" y="63"/>
                      <a:pt x="32" y="64"/>
                    </a:cubicBezTo>
                    <a:cubicBezTo>
                      <a:pt x="37" y="64"/>
                      <a:pt x="43" y="60"/>
                      <a:pt x="48" y="60"/>
                    </a:cubicBezTo>
                    <a:cubicBezTo>
                      <a:pt x="64" y="57"/>
                      <a:pt x="78" y="64"/>
                      <a:pt x="94" y="63"/>
                    </a:cubicBezTo>
                    <a:cubicBezTo>
                      <a:pt x="84" y="58"/>
                      <a:pt x="44" y="56"/>
                      <a:pt x="40" y="42"/>
                    </a:cubicBezTo>
                    <a:cubicBezTo>
                      <a:pt x="36" y="25"/>
                      <a:pt x="70" y="8"/>
                      <a:pt x="81" y="2"/>
                    </a:cubicBezTo>
                    <a:cubicBezTo>
                      <a:pt x="69" y="0"/>
                      <a:pt x="54" y="6"/>
                      <a:pt x="46" y="13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2" name="Freeform 394">
                <a:extLst>
                  <a:ext uri="{FF2B5EF4-FFF2-40B4-BE49-F238E27FC236}">
                    <a16:creationId xmlns:a16="http://schemas.microsoft.com/office/drawing/2014/main" id="{54946ECA-0E5D-47A1-9947-BAA501ACA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194"/>
                <a:ext cx="350" cy="77"/>
              </a:xfrm>
              <a:custGeom>
                <a:avLst/>
                <a:gdLst>
                  <a:gd name="T0" fmla="*/ 0 w 164"/>
                  <a:gd name="T1" fmla="*/ 353 h 36"/>
                  <a:gd name="T2" fmla="*/ 292 w 164"/>
                  <a:gd name="T3" fmla="*/ 197 h 36"/>
                  <a:gd name="T4" fmla="*/ 719 w 164"/>
                  <a:gd name="T5" fmla="*/ 96 h 36"/>
                  <a:gd name="T6" fmla="*/ 1234 w 164"/>
                  <a:gd name="T7" fmla="*/ 51 h 36"/>
                  <a:gd name="T8" fmla="*/ 1554 w 164"/>
                  <a:gd name="T9" fmla="*/ 41 h 36"/>
                  <a:gd name="T10" fmla="*/ 1594 w 164"/>
                  <a:gd name="T11" fmla="*/ 68 h 36"/>
                  <a:gd name="T12" fmla="*/ 1517 w 164"/>
                  <a:gd name="T13" fmla="*/ 225 h 36"/>
                  <a:gd name="T14" fmla="*/ 1197 w 164"/>
                  <a:gd name="T15" fmla="*/ 197 h 36"/>
                  <a:gd name="T16" fmla="*/ 943 w 164"/>
                  <a:gd name="T17" fmla="*/ 197 h 36"/>
                  <a:gd name="T18" fmla="*/ 659 w 164"/>
                  <a:gd name="T19" fmla="*/ 205 h 36"/>
                  <a:gd name="T20" fmla="*/ 273 w 164"/>
                  <a:gd name="T21" fmla="*/ 284 h 36"/>
                  <a:gd name="T22" fmla="*/ 0 w 164"/>
                  <a:gd name="T23" fmla="*/ 353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64" h="36">
                    <a:moveTo>
                      <a:pt x="0" y="36"/>
                    </a:moveTo>
                    <a:cubicBezTo>
                      <a:pt x="11" y="32"/>
                      <a:pt x="20" y="25"/>
                      <a:pt x="30" y="20"/>
                    </a:cubicBezTo>
                    <a:cubicBezTo>
                      <a:pt x="45" y="13"/>
                      <a:pt x="59" y="12"/>
                      <a:pt x="74" y="10"/>
                    </a:cubicBezTo>
                    <a:cubicBezTo>
                      <a:pt x="92" y="8"/>
                      <a:pt x="109" y="7"/>
                      <a:pt x="127" y="5"/>
                    </a:cubicBezTo>
                    <a:cubicBezTo>
                      <a:pt x="137" y="3"/>
                      <a:pt x="150" y="0"/>
                      <a:pt x="160" y="4"/>
                    </a:cubicBezTo>
                    <a:cubicBezTo>
                      <a:pt x="162" y="5"/>
                      <a:pt x="163" y="5"/>
                      <a:pt x="164" y="7"/>
                    </a:cubicBezTo>
                    <a:cubicBezTo>
                      <a:pt x="159" y="12"/>
                      <a:pt x="145" y="12"/>
                      <a:pt x="156" y="23"/>
                    </a:cubicBezTo>
                    <a:cubicBezTo>
                      <a:pt x="147" y="24"/>
                      <a:pt x="132" y="20"/>
                      <a:pt x="123" y="20"/>
                    </a:cubicBezTo>
                    <a:cubicBezTo>
                      <a:pt x="114" y="19"/>
                      <a:pt x="105" y="20"/>
                      <a:pt x="97" y="20"/>
                    </a:cubicBezTo>
                    <a:cubicBezTo>
                      <a:pt x="87" y="21"/>
                      <a:pt x="78" y="20"/>
                      <a:pt x="68" y="21"/>
                    </a:cubicBezTo>
                    <a:cubicBezTo>
                      <a:pt x="54" y="23"/>
                      <a:pt x="42" y="26"/>
                      <a:pt x="28" y="29"/>
                    </a:cubicBezTo>
                    <a:cubicBezTo>
                      <a:pt x="19" y="32"/>
                      <a:pt x="9" y="33"/>
                      <a:pt x="0" y="36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3" name="Freeform 395">
                <a:extLst>
                  <a:ext uri="{FF2B5EF4-FFF2-40B4-BE49-F238E27FC236}">
                    <a16:creationId xmlns:a16="http://schemas.microsoft.com/office/drawing/2014/main" id="{DA8911FD-CC8E-4FEC-B2C5-5C6364BE2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5" y="2070"/>
                <a:ext cx="1505" cy="304"/>
              </a:xfrm>
              <a:custGeom>
                <a:avLst/>
                <a:gdLst>
                  <a:gd name="T0" fmla="*/ 6877 w 704"/>
                  <a:gd name="T1" fmla="*/ 510 h 142"/>
                  <a:gd name="T2" fmla="*/ 6644 w 704"/>
                  <a:gd name="T3" fmla="*/ 559 h 142"/>
                  <a:gd name="T4" fmla="*/ 6475 w 704"/>
                  <a:gd name="T5" fmla="*/ 724 h 142"/>
                  <a:gd name="T6" fmla="*/ 6182 w 704"/>
                  <a:gd name="T7" fmla="*/ 550 h 142"/>
                  <a:gd name="T8" fmla="*/ 5704 w 704"/>
                  <a:gd name="T9" fmla="*/ 550 h 142"/>
                  <a:gd name="T10" fmla="*/ 5246 w 704"/>
                  <a:gd name="T11" fmla="*/ 696 h 142"/>
                  <a:gd name="T12" fmla="*/ 5022 w 704"/>
                  <a:gd name="T13" fmla="*/ 921 h 142"/>
                  <a:gd name="T14" fmla="*/ 4757 w 704"/>
                  <a:gd name="T15" fmla="*/ 861 h 142"/>
                  <a:gd name="T16" fmla="*/ 4524 w 704"/>
                  <a:gd name="T17" fmla="*/ 912 h 142"/>
                  <a:gd name="T18" fmla="*/ 4447 w 704"/>
                  <a:gd name="T19" fmla="*/ 1197 h 142"/>
                  <a:gd name="T20" fmla="*/ 4327 w 704"/>
                  <a:gd name="T21" fmla="*/ 1177 h 142"/>
                  <a:gd name="T22" fmla="*/ 4233 w 704"/>
                  <a:gd name="T23" fmla="*/ 852 h 142"/>
                  <a:gd name="T24" fmla="*/ 3760 w 704"/>
                  <a:gd name="T25" fmla="*/ 482 h 142"/>
                  <a:gd name="T26" fmla="*/ 3470 w 704"/>
                  <a:gd name="T27" fmla="*/ 450 h 142"/>
                  <a:gd name="T28" fmla="*/ 3166 w 704"/>
                  <a:gd name="T29" fmla="*/ 422 h 142"/>
                  <a:gd name="T30" fmla="*/ 2739 w 704"/>
                  <a:gd name="T31" fmla="*/ 60 h 142"/>
                  <a:gd name="T32" fmla="*/ 1819 w 704"/>
                  <a:gd name="T33" fmla="*/ 972 h 142"/>
                  <a:gd name="T34" fmla="*/ 1933 w 704"/>
                  <a:gd name="T35" fmla="*/ 422 h 142"/>
                  <a:gd name="T36" fmla="*/ 1366 w 704"/>
                  <a:gd name="T37" fmla="*/ 137 h 142"/>
                  <a:gd name="T38" fmla="*/ 703 w 704"/>
                  <a:gd name="T39" fmla="*/ 188 h 142"/>
                  <a:gd name="T40" fmla="*/ 109 w 704"/>
                  <a:gd name="T41" fmla="*/ 233 h 142"/>
                  <a:gd name="T42" fmla="*/ 51 w 704"/>
                  <a:gd name="T43" fmla="*/ 370 h 142"/>
                  <a:gd name="T44" fmla="*/ 165 w 704"/>
                  <a:gd name="T45" fmla="*/ 578 h 142"/>
                  <a:gd name="T46" fmla="*/ 77 w 704"/>
                  <a:gd name="T47" fmla="*/ 824 h 142"/>
                  <a:gd name="T48" fmla="*/ 224 w 704"/>
                  <a:gd name="T49" fmla="*/ 1060 h 142"/>
                  <a:gd name="T50" fmla="*/ 808 w 704"/>
                  <a:gd name="T51" fmla="*/ 1366 h 142"/>
                  <a:gd name="T52" fmla="*/ 1804 w 704"/>
                  <a:gd name="T53" fmla="*/ 852 h 14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704" h="142">
                    <a:moveTo>
                      <a:pt x="704" y="52"/>
                    </a:moveTo>
                    <a:cubicBezTo>
                      <a:pt x="701" y="39"/>
                      <a:pt x="687" y="53"/>
                      <a:pt x="680" y="57"/>
                    </a:cubicBezTo>
                    <a:cubicBezTo>
                      <a:pt x="673" y="61"/>
                      <a:pt x="669" y="69"/>
                      <a:pt x="663" y="74"/>
                    </a:cubicBezTo>
                    <a:cubicBezTo>
                      <a:pt x="642" y="89"/>
                      <a:pt x="648" y="66"/>
                      <a:pt x="633" y="56"/>
                    </a:cubicBezTo>
                    <a:cubicBezTo>
                      <a:pt x="620" y="48"/>
                      <a:pt x="598" y="54"/>
                      <a:pt x="584" y="56"/>
                    </a:cubicBezTo>
                    <a:cubicBezTo>
                      <a:pt x="570" y="59"/>
                      <a:pt x="550" y="64"/>
                      <a:pt x="537" y="71"/>
                    </a:cubicBezTo>
                    <a:cubicBezTo>
                      <a:pt x="527" y="77"/>
                      <a:pt x="524" y="89"/>
                      <a:pt x="514" y="94"/>
                    </a:cubicBezTo>
                    <a:cubicBezTo>
                      <a:pt x="502" y="100"/>
                      <a:pt x="497" y="92"/>
                      <a:pt x="487" y="88"/>
                    </a:cubicBezTo>
                    <a:cubicBezTo>
                      <a:pt x="478" y="85"/>
                      <a:pt x="470" y="84"/>
                      <a:pt x="463" y="93"/>
                    </a:cubicBezTo>
                    <a:cubicBezTo>
                      <a:pt x="456" y="101"/>
                      <a:pt x="462" y="113"/>
                      <a:pt x="455" y="122"/>
                    </a:cubicBezTo>
                    <a:cubicBezTo>
                      <a:pt x="448" y="131"/>
                      <a:pt x="450" y="128"/>
                      <a:pt x="443" y="120"/>
                    </a:cubicBezTo>
                    <a:cubicBezTo>
                      <a:pt x="434" y="111"/>
                      <a:pt x="435" y="98"/>
                      <a:pt x="433" y="87"/>
                    </a:cubicBezTo>
                    <a:cubicBezTo>
                      <a:pt x="429" y="68"/>
                      <a:pt x="402" y="57"/>
                      <a:pt x="385" y="49"/>
                    </a:cubicBezTo>
                    <a:cubicBezTo>
                      <a:pt x="376" y="44"/>
                      <a:pt x="365" y="45"/>
                      <a:pt x="355" y="46"/>
                    </a:cubicBezTo>
                    <a:cubicBezTo>
                      <a:pt x="344" y="47"/>
                      <a:pt x="334" y="50"/>
                      <a:pt x="324" y="43"/>
                    </a:cubicBezTo>
                    <a:cubicBezTo>
                      <a:pt x="307" y="34"/>
                      <a:pt x="306" y="0"/>
                      <a:pt x="280" y="6"/>
                    </a:cubicBezTo>
                    <a:cubicBezTo>
                      <a:pt x="269" y="8"/>
                      <a:pt x="210" y="132"/>
                      <a:pt x="186" y="99"/>
                    </a:cubicBezTo>
                    <a:cubicBezTo>
                      <a:pt x="176" y="87"/>
                      <a:pt x="210" y="63"/>
                      <a:pt x="198" y="43"/>
                    </a:cubicBezTo>
                    <a:cubicBezTo>
                      <a:pt x="187" y="25"/>
                      <a:pt x="160" y="14"/>
                      <a:pt x="140" y="14"/>
                    </a:cubicBezTo>
                    <a:cubicBezTo>
                      <a:pt x="117" y="14"/>
                      <a:pt x="94" y="19"/>
                      <a:pt x="72" y="19"/>
                    </a:cubicBezTo>
                    <a:cubicBezTo>
                      <a:pt x="50" y="19"/>
                      <a:pt x="30" y="6"/>
                      <a:pt x="11" y="24"/>
                    </a:cubicBezTo>
                    <a:cubicBezTo>
                      <a:pt x="7" y="31"/>
                      <a:pt x="5" y="38"/>
                      <a:pt x="5" y="38"/>
                    </a:cubicBezTo>
                    <a:cubicBezTo>
                      <a:pt x="0" y="47"/>
                      <a:pt x="15" y="51"/>
                      <a:pt x="17" y="59"/>
                    </a:cubicBezTo>
                    <a:cubicBezTo>
                      <a:pt x="20" y="70"/>
                      <a:pt x="9" y="75"/>
                      <a:pt x="8" y="84"/>
                    </a:cubicBezTo>
                    <a:cubicBezTo>
                      <a:pt x="7" y="94"/>
                      <a:pt x="16" y="103"/>
                      <a:pt x="23" y="108"/>
                    </a:cubicBezTo>
                    <a:cubicBezTo>
                      <a:pt x="38" y="121"/>
                      <a:pt x="62" y="138"/>
                      <a:pt x="83" y="139"/>
                    </a:cubicBezTo>
                    <a:cubicBezTo>
                      <a:pt x="130" y="142"/>
                      <a:pt x="136" y="80"/>
                      <a:pt x="185" y="8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4" name="Freeform 396">
                <a:extLst>
                  <a:ext uri="{FF2B5EF4-FFF2-40B4-BE49-F238E27FC236}">
                    <a16:creationId xmlns:a16="http://schemas.microsoft.com/office/drawing/2014/main" id="{E6849A83-8192-441B-BE7E-90620FF44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801"/>
                <a:ext cx="436" cy="282"/>
              </a:xfrm>
              <a:custGeom>
                <a:avLst/>
                <a:gdLst>
                  <a:gd name="T0" fmla="*/ 1864 w 204"/>
                  <a:gd name="T1" fmla="*/ 470 h 132"/>
                  <a:gd name="T2" fmla="*/ 1819 w 204"/>
                  <a:gd name="T3" fmla="*/ 816 h 132"/>
                  <a:gd name="T4" fmla="*/ 1718 w 204"/>
                  <a:gd name="T5" fmla="*/ 1100 h 132"/>
                  <a:gd name="T6" fmla="*/ 1502 w 204"/>
                  <a:gd name="T7" fmla="*/ 1004 h 132"/>
                  <a:gd name="T8" fmla="*/ 1278 w 204"/>
                  <a:gd name="T9" fmla="*/ 1132 h 132"/>
                  <a:gd name="T10" fmla="*/ 754 w 204"/>
                  <a:gd name="T11" fmla="*/ 1192 h 132"/>
                  <a:gd name="T12" fmla="*/ 547 w 204"/>
                  <a:gd name="T13" fmla="*/ 1160 h 132"/>
                  <a:gd name="T14" fmla="*/ 233 w 204"/>
                  <a:gd name="T15" fmla="*/ 1149 h 132"/>
                  <a:gd name="T16" fmla="*/ 479 w 204"/>
                  <a:gd name="T17" fmla="*/ 1023 h 132"/>
                  <a:gd name="T18" fmla="*/ 165 w 204"/>
                  <a:gd name="T19" fmla="*/ 985 h 132"/>
                  <a:gd name="T20" fmla="*/ 19 w 204"/>
                  <a:gd name="T21" fmla="*/ 955 h 132"/>
                  <a:gd name="T22" fmla="*/ 120 w 204"/>
                  <a:gd name="T23" fmla="*/ 808 h 132"/>
                  <a:gd name="T24" fmla="*/ 389 w 204"/>
                  <a:gd name="T25" fmla="*/ 816 h 132"/>
                  <a:gd name="T26" fmla="*/ 586 w 204"/>
                  <a:gd name="T27" fmla="*/ 635 h 132"/>
                  <a:gd name="T28" fmla="*/ 808 w 204"/>
                  <a:gd name="T29" fmla="*/ 515 h 132"/>
                  <a:gd name="T30" fmla="*/ 977 w 204"/>
                  <a:gd name="T31" fmla="*/ 325 h 132"/>
                  <a:gd name="T32" fmla="*/ 1261 w 204"/>
                  <a:gd name="T33" fmla="*/ 325 h 132"/>
                  <a:gd name="T34" fmla="*/ 1466 w 204"/>
                  <a:gd name="T35" fmla="*/ 137 h 132"/>
                  <a:gd name="T36" fmla="*/ 1667 w 204"/>
                  <a:gd name="T37" fmla="*/ 205 h 132"/>
                  <a:gd name="T38" fmla="*/ 1864 w 204"/>
                  <a:gd name="T39" fmla="*/ 470 h 1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04" h="132">
                    <a:moveTo>
                      <a:pt x="191" y="48"/>
                    </a:moveTo>
                    <a:cubicBezTo>
                      <a:pt x="204" y="61"/>
                      <a:pt x="184" y="77"/>
                      <a:pt x="186" y="84"/>
                    </a:cubicBezTo>
                    <a:cubicBezTo>
                      <a:pt x="204" y="92"/>
                      <a:pt x="199" y="124"/>
                      <a:pt x="176" y="113"/>
                    </a:cubicBezTo>
                    <a:cubicBezTo>
                      <a:pt x="168" y="109"/>
                      <a:pt x="163" y="100"/>
                      <a:pt x="154" y="103"/>
                    </a:cubicBezTo>
                    <a:cubicBezTo>
                      <a:pt x="146" y="105"/>
                      <a:pt x="139" y="113"/>
                      <a:pt x="131" y="116"/>
                    </a:cubicBezTo>
                    <a:cubicBezTo>
                      <a:pt x="113" y="121"/>
                      <a:pt x="94" y="132"/>
                      <a:pt x="77" y="122"/>
                    </a:cubicBezTo>
                    <a:cubicBezTo>
                      <a:pt x="66" y="116"/>
                      <a:pt x="70" y="116"/>
                      <a:pt x="56" y="119"/>
                    </a:cubicBezTo>
                    <a:cubicBezTo>
                      <a:pt x="47" y="120"/>
                      <a:pt x="26" y="131"/>
                      <a:pt x="24" y="118"/>
                    </a:cubicBezTo>
                    <a:cubicBezTo>
                      <a:pt x="29" y="103"/>
                      <a:pt x="45" y="117"/>
                      <a:pt x="49" y="105"/>
                    </a:cubicBezTo>
                    <a:cubicBezTo>
                      <a:pt x="41" y="97"/>
                      <a:pt x="28" y="101"/>
                      <a:pt x="17" y="101"/>
                    </a:cubicBezTo>
                    <a:cubicBezTo>
                      <a:pt x="13" y="101"/>
                      <a:pt x="4" y="105"/>
                      <a:pt x="2" y="98"/>
                    </a:cubicBezTo>
                    <a:cubicBezTo>
                      <a:pt x="0" y="94"/>
                      <a:pt x="8" y="85"/>
                      <a:pt x="12" y="83"/>
                    </a:cubicBezTo>
                    <a:cubicBezTo>
                      <a:pt x="22" y="80"/>
                      <a:pt x="28" y="93"/>
                      <a:pt x="40" y="84"/>
                    </a:cubicBezTo>
                    <a:cubicBezTo>
                      <a:pt x="48" y="79"/>
                      <a:pt x="49" y="67"/>
                      <a:pt x="60" y="65"/>
                    </a:cubicBezTo>
                    <a:cubicBezTo>
                      <a:pt x="72" y="62"/>
                      <a:pt x="79" y="72"/>
                      <a:pt x="83" y="53"/>
                    </a:cubicBezTo>
                    <a:cubicBezTo>
                      <a:pt x="85" y="43"/>
                      <a:pt x="82" y="32"/>
                      <a:pt x="100" y="33"/>
                    </a:cubicBezTo>
                    <a:cubicBezTo>
                      <a:pt x="114" y="34"/>
                      <a:pt x="115" y="40"/>
                      <a:pt x="129" y="33"/>
                    </a:cubicBezTo>
                    <a:cubicBezTo>
                      <a:pt x="138" y="28"/>
                      <a:pt x="143" y="22"/>
                      <a:pt x="150" y="14"/>
                    </a:cubicBezTo>
                    <a:cubicBezTo>
                      <a:pt x="160" y="0"/>
                      <a:pt x="171" y="9"/>
                      <a:pt x="171" y="21"/>
                    </a:cubicBezTo>
                    <a:cubicBezTo>
                      <a:pt x="171" y="33"/>
                      <a:pt x="187" y="45"/>
                      <a:pt x="191" y="4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5" name="Freeform 397">
                <a:extLst>
                  <a:ext uri="{FF2B5EF4-FFF2-40B4-BE49-F238E27FC236}">
                    <a16:creationId xmlns:a16="http://schemas.microsoft.com/office/drawing/2014/main" id="{A6E29C6A-D1EC-4A7C-BD71-144081B8F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2233"/>
                <a:ext cx="132" cy="36"/>
              </a:xfrm>
              <a:custGeom>
                <a:avLst/>
                <a:gdLst>
                  <a:gd name="T0" fmla="*/ 0 w 62"/>
                  <a:gd name="T1" fmla="*/ 0 h 17"/>
                  <a:gd name="T2" fmla="*/ 598 w 62"/>
                  <a:gd name="T3" fmla="*/ 1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17">
                    <a:moveTo>
                      <a:pt x="0" y="0"/>
                    </a:moveTo>
                    <a:cubicBezTo>
                      <a:pt x="15" y="6"/>
                      <a:pt x="47" y="10"/>
                      <a:pt x="62" y="1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6" name="Freeform 398">
                <a:extLst>
                  <a:ext uri="{FF2B5EF4-FFF2-40B4-BE49-F238E27FC236}">
                    <a16:creationId xmlns:a16="http://schemas.microsoft.com/office/drawing/2014/main" id="{650B8542-5A20-44D9-92B6-1CCA4895C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269"/>
                <a:ext cx="139" cy="39"/>
              </a:xfrm>
              <a:custGeom>
                <a:avLst/>
                <a:gdLst>
                  <a:gd name="T0" fmla="*/ 0 w 65"/>
                  <a:gd name="T1" fmla="*/ 0 h 18"/>
                  <a:gd name="T2" fmla="*/ 635 w 65"/>
                  <a:gd name="T3" fmla="*/ 18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18">
                    <a:moveTo>
                      <a:pt x="0" y="0"/>
                    </a:moveTo>
                    <a:cubicBezTo>
                      <a:pt x="14" y="11"/>
                      <a:pt x="47" y="15"/>
                      <a:pt x="65" y="18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7" name="Freeform 399">
                <a:extLst>
                  <a:ext uri="{FF2B5EF4-FFF2-40B4-BE49-F238E27FC236}">
                    <a16:creationId xmlns:a16="http://schemas.microsoft.com/office/drawing/2014/main" id="{C8E639AC-AB86-448E-A43C-5E352E5A6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2273"/>
                <a:ext cx="132" cy="97"/>
              </a:xfrm>
              <a:custGeom>
                <a:avLst/>
                <a:gdLst>
                  <a:gd name="T0" fmla="*/ 85 w 62"/>
                  <a:gd name="T1" fmla="*/ 0 h 45"/>
                  <a:gd name="T2" fmla="*/ 249 w 62"/>
                  <a:gd name="T3" fmla="*/ 362 h 45"/>
                  <a:gd name="T4" fmla="*/ 598 w 62"/>
                  <a:gd name="T5" fmla="*/ 149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5">
                    <a:moveTo>
                      <a:pt x="9" y="0"/>
                    </a:moveTo>
                    <a:cubicBezTo>
                      <a:pt x="0" y="20"/>
                      <a:pt x="6" y="29"/>
                      <a:pt x="26" y="36"/>
                    </a:cubicBezTo>
                    <a:cubicBezTo>
                      <a:pt x="47" y="45"/>
                      <a:pt x="56" y="35"/>
                      <a:pt x="62" y="15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8" name="Freeform 400">
                <a:extLst>
                  <a:ext uri="{FF2B5EF4-FFF2-40B4-BE49-F238E27FC236}">
                    <a16:creationId xmlns:a16="http://schemas.microsoft.com/office/drawing/2014/main" id="{C0AC1F13-6828-4204-9946-EE16A9E86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385"/>
                <a:ext cx="169" cy="171"/>
              </a:xfrm>
              <a:custGeom>
                <a:avLst/>
                <a:gdLst>
                  <a:gd name="T0" fmla="*/ 353 w 79"/>
                  <a:gd name="T1" fmla="*/ 19 h 80"/>
                  <a:gd name="T2" fmla="*/ 68 w 79"/>
                  <a:gd name="T3" fmla="*/ 402 h 80"/>
                  <a:gd name="T4" fmla="*/ 310 w 79"/>
                  <a:gd name="T5" fmla="*/ 643 h 80"/>
                  <a:gd name="T6" fmla="*/ 370 w 79"/>
                  <a:gd name="T7" fmla="*/ 526 h 80"/>
                  <a:gd name="T8" fmla="*/ 481 w 79"/>
                  <a:gd name="T9" fmla="*/ 489 h 80"/>
                  <a:gd name="T10" fmla="*/ 678 w 79"/>
                  <a:gd name="T11" fmla="*/ 310 h 80"/>
                  <a:gd name="T12" fmla="*/ 370 w 79"/>
                  <a:gd name="T13" fmla="*/ 9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80">
                    <a:moveTo>
                      <a:pt x="36" y="2"/>
                    </a:moveTo>
                    <a:cubicBezTo>
                      <a:pt x="21" y="6"/>
                      <a:pt x="13" y="28"/>
                      <a:pt x="7" y="41"/>
                    </a:cubicBezTo>
                    <a:cubicBezTo>
                      <a:pt x="0" y="57"/>
                      <a:pt x="17" y="80"/>
                      <a:pt x="32" y="66"/>
                    </a:cubicBezTo>
                    <a:cubicBezTo>
                      <a:pt x="35" y="62"/>
                      <a:pt x="35" y="57"/>
                      <a:pt x="38" y="54"/>
                    </a:cubicBezTo>
                    <a:cubicBezTo>
                      <a:pt x="42" y="50"/>
                      <a:pt x="45" y="52"/>
                      <a:pt x="49" y="50"/>
                    </a:cubicBezTo>
                    <a:cubicBezTo>
                      <a:pt x="58" y="44"/>
                      <a:pt x="64" y="43"/>
                      <a:pt x="69" y="32"/>
                    </a:cubicBezTo>
                    <a:cubicBezTo>
                      <a:pt x="79" y="9"/>
                      <a:pt x="59" y="0"/>
                      <a:pt x="38" y="1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49" name="Freeform 401">
                <a:extLst>
                  <a:ext uri="{FF2B5EF4-FFF2-40B4-BE49-F238E27FC236}">
                    <a16:creationId xmlns:a16="http://schemas.microsoft.com/office/drawing/2014/main" id="{9D75B479-0CE5-492D-A9AC-2FB52903E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2109"/>
                <a:ext cx="299" cy="160"/>
              </a:xfrm>
              <a:custGeom>
                <a:avLst/>
                <a:gdLst>
                  <a:gd name="T0" fmla="*/ 0 w 140"/>
                  <a:gd name="T1" fmla="*/ 0 h 75"/>
                  <a:gd name="T2" fmla="*/ 489 w 140"/>
                  <a:gd name="T3" fmla="*/ 678 h 75"/>
                  <a:gd name="T4" fmla="*/ 935 w 140"/>
                  <a:gd name="T5" fmla="*/ 514 h 75"/>
                  <a:gd name="T6" fmla="*/ 1365 w 140"/>
                  <a:gd name="T7" fmla="*/ 386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0" h="75">
                    <a:moveTo>
                      <a:pt x="0" y="0"/>
                    </a:moveTo>
                    <a:cubicBezTo>
                      <a:pt x="0" y="28"/>
                      <a:pt x="11" y="75"/>
                      <a:pt x="50" y="70"/>
                    </a:cubicBezTo>
                    <a:cubicBezTo>
                      <a:pt x="67" y="68"/>
                      <a:pt x="78" y="54"/>
                      <a:pt x="96" y="53"/>
                    </a:cubicBezTo>
                    <a:cubicBezTo>
                      <a:pt x="112" y="52"/>
                      <a:pt x="128" y="51"/>
                      <a:pt x="140" y="4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0" name="Freeform 402">
                <a:extLst>
                  <a:ext uri="{FF2B5EF4-FFF2-40B4-BE49-F238E27FC236}">
                    <a16:creationId xmlns:a16="http://schemas.microsoft.com/office/drawing/2014/main" id="{B5974C86-8714-43C5-837F-14E88AA7A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368"/>
                <a:ext cx="162" cy="220"/>
              </a:xfrm>
              <a:custGeom>
                <a:avLst/>
                <a:gdLst>
                  <a:gd name="T0" fmla="*/ 735 w 76"/>
                  <a:gd name="T1" fmla="*/ 0 h 103"/>
                  <a:gd name="T2" fmla="*/ 695 w 76"/>
                  <a:gd name="T3" fmla="*/ 342 h 103"/>
                  <a:gd name="T4" fmla="*/ 541 w 76"/>
                  <a:gd name="T5" fmla="*/ 662 h 103"/>
                  <a:gd name="T6" fmla="*/ 318 w 76"/>
                  <a:gd name="T7" fmla="*/ 927 h 103"/>
                  <a:gd name="T8" fmla="*/ 19 w 76"/>
                  <a:gd name="T9" fmla="*/ 831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103">
                    <a:moveTo>
                      <a:pt x="76" y="0"/>
                    </a:moveTo>
                    <a:cubicBezTo>
                      <a:pt x="73" y="8"/>
                      <a:pt x="74" y="25"/>
                      <a:pt x="72" y="35"/>
                    </a:cubicBezTo>
                    <a:cubicBezTo>
                      <a:pt x="69" y="47"/>
                      <a:pt x="62" y="58"/>
                      <a:pt x="56" y="68"/>
                    </a:cubicBezTo>
                    <a:cubicBezTo>
                      <a:pt x="50" y="78"/>
                      <a:pt x="43" y="88"/>
                      <a:pt x="33" y="95"/>
                    </a:cubicBezTo>
                    <a:cubicBezTo>
                      <a:pt x="24" y="101"/>
                      <a:pt x="0" y="103"/>
                      <a:pt x="2" y="85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1" name="Freeform 403">
                <a:extLst>
                  <a:ext uri="{FF2B5EF4-FFF2-40B4-BE49-F238E27FC236}">
                    <a16:creationId xmlns:a16="http://schemas.microsoft.com/office/drawing/2014/main" id="{31942405-A4F7-43F5-9447-CF22294C1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368"/>
                <a:ext cx="263" cy="292"/>
              </a:xfrm>
              <a:custGeom>
                <a:avLst/>
                <a:gdLst>
                  <a:gd name="T0" fmla="*/ 1202 w 123"/>
                  <a:gd name="T1" fmla="*/ 0 h 137"/>
                  <a:gd name="T2" fmla="*/ 900 w 123"/>
                  <a:gd name="T3" fmla="*/ 350 h 137"/>
                  <a:gd name="T4" fmla="*/ 607 w 123"/>
                  <a:gd name="T5" fmla="*/ 746 h 137"/>
                  <a:gd name="T6" fmla="*/ 370 w 123"/>
                  <a:gd name="T7" fmla="*/ 1121 h 137"/>
                  <a:gd name="T8" fmla="*/ 0 w 123"/>
                  <a:gd name="T9" fmla="*/ 1326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3" h="137">
                    <a:moveTo>
                      <a:pt x="123" y="0"/>
                    </a:moveTo>
                    <a:cubicBezTo>
                      <a:pt x="106" y="4"/>
                      <a:pt x="99" y="21"/>
                      <a:pt x="92" y="36"/>
                    </a:cubicBezTo>
                    <a:cubicBezTo>
                      <a:pt x="83" y="53"/>
                      <a:pt x="73" y="63"/>
                      <a:pt x="62" y="77"/>
                    </a:cubicBezTo>
                    <a:cubicBezTo>
                      <a:pt x="52" y="90"/>
                      <a:pt x="51" y="105"/>
                      <a:pt x="38" y="116"/>
                    </a:cubicBezTo>
                    <a:cubicBezTo>
                      <a:pt x="20" y="132"/>
                      <a:pt x="22" y="130"/>
                      <a:pt x="0" y="137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2" name="Freeform 404">
                <a:extLst>
                  <a:ext uri="{FF2B5EF4-FFF2-40B4-BE49-F238E27FC236}">
                    <a16:creationId xmlns:a16="http://schemas.microsoft.com/office/drawing/2014/main" id="{DB2C2DD9-1A25-43CD-B0AB-0EE90DC44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2265"/>
                <a:ext cx="70" cy="77"/>
              </a:xfrm>
              <a:custGeom>
                <a:avLst/>
                <a:gdLst>
                  <a:gd name="T0" fmla="*/ 59 w 33"/>
                  <a:gd name="T1" fmla="*/ 28 h 36"/>
                  <a:gd name="T2" fmla="*/ 257 w 33"/>
                  <a:gd name="T3" fmla="*/ 0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6">
                    <a:moveTo>
                      <a:pt x="6" y="3"/>
                    </a:moveTo>
                    <a:cubicBezTo>
                      <a:pt x="0" y="36"/>
                      <a:pt x="33" y="27"/>
                      <a:pt x="27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53" name="Freeform 405">
                <a:extLst>
                  <a:ext uri="{FF2B5EF4-FFF2-40B4-BE49-F238E27FC236}">
                    <a16:creationId xmlns:a16="http://schemas.microsoft.com/office/drawing/2014/main" id="{BB1C743B-A7E5-4433-88D3-A3C93A28C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2342"/>
                <a:ext cx="406" cy="201"/>
              </a:xfrm>
              <a:custGeom>
                <a:avLst/>
                <a:gdLst>
                  <a:gd name="T0" fmla="*/ 635 w 190"/>
                  <a:gd name="T1" fmla="*/ 0 h 94"/>
                  <a:gd name="T2" fmla="*/ 145 w 190"/>
                  <a:gd name="T3" fmla="*/ 188 h 94"/>
                  <a:gd name="T4" fmla="*/ 585 w 190"/>
                  <a:gd name="T5" fmla="*/ 430 h 94"/>
                  <a:gd name="T6" fmla="*/ 1182 w 190"/>
                  <a:gd name="T7" fmla="*/ 481 h 94"/>
                  <a:gd name="T8" fmla="*/ 1611 w 190"/>
                  <a:gd name="T9" fmla="*/ 695 h 94"/>
                  <a:gd name="T10" fmla="*/ 1855 w 190"/>
                  <a:gd name="T11" fmla="*/ 430 h 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0" h="94">
                    <a:moveTo>
                      <a:pt x="65" y="0"/>
                    </a:moveTo>
                    <a:cubicBezTo>
                      <a:pt x="55" y="15"/>
                      <a:pt x="24" y="6"/>
                      <a:pt x="15" y="19"/>
                    </a:cubicBezTo>
                    <a:cubicBezTo>
                      <a:pt x="0" y="41"/>
                      <a:pt x="49" y="41"/>
                      <a:pt x="60" y="44"/>
                    </a:cubicBezTo>
                    <a:cubicBezTo>
                      <a:pt x="79" y="49"/>
                      <a:pt x="103" y="41"/>
                      <a:pt x="121" y="49"/>
                    </a:cubicBezTo>
                    <a:cubicBezTo>
                      <a:pt x="132" y="54"/>
                      <a:pt x="158" y="94"/>
                      <a:pt x="165" y="71"/>
                    </a:cubicBezTo>
                    <a:cubicBezTo>
                      <a:pt x="176" y="54"/>
                      <a:pt x="180" y="48"/>
                      <a:pt x="190" y="44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962" name="Freeform 406">
              <a:extLst>
                <a:ext uri="{FF2B5EF4-FFF2-40B4-BE49-F238E27FC236}">
                  <a16:creationId xmlns:a16="http://schemas.microsoft.com/office/drawing/2014/main" id="{41868CAA-3E6B-4BC8-B53A-771A8191D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2214"/>
              <a:ext cx="206" cy="194"/>
            </a:xfrm>
            <a:custGeom>
              <a:avLst/>
              <a:gdLst>
                <a:gd name="T0" fmla="*/ 948 w 96"/>
                <a:gd name="T1" fmla="*/ 77 h 91"/>
                <a:gd name="T2" fmla="*/ 562 w 96"/>
                <a:gd name="T3" fmla="*/ 49 h 91"/>
                <a:gd name="T4" fmla="*/ 157 w 96"/>
                <a:gd name="T5" fmla="*/ 145 h 91"/>
                <a:gd name="T6" fmla="*/ 28 w 96"/>
                <a:gd name="T7" fmla="*/ 514 h 91"/>
                <a:gd name="T8" fmla="*/ 88 w 96"/>
                <a:gd name="T9" fmla="*/ 573 h 91"/>
                <a:gd name="T10" fmla="*/ 60 w 96"/>
                <a:gd name="T11" fmla="*/ 650 h 91"/>
                <a:gd name="T12" fmla="*/ 52 w 96"/>
                <a:gd name="T13" fmla="*/ 883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91">
                  <a:moveTo>
                    <a:pt x="96" y="8"/>
                  </a:moveTo>
                  <a:cubicBezTo>
                    <a:pt x="78" y="0"/>
                    <a:pt x="74" y="5"/>
                    <a:pt x="57" y="5"/>
                  </a:cubicBezTo>
                  <a:cubicBezTo>
                    <a:pt x="43" y="6"/>
                    <a:pt x="28" y="5"/>
                    <a:pt x="16" y="15"/>
                  </a:cubicBezTo>
                  <a:cubicBezTo>
                    <a:pt x="8" y="23"/>
                    <a:pt x="2" y="43"/>
                    <a:pt x="3" y="53"/>
                  </a:cubicBezTo>
                  <a:cubicBezTo>
                    <a:pt x="3" y="55"/>
                    <a:pt x="9" y="55"/>
                    <a:pt x="9" y="59"/>
                  </a:cubicBezTo>
                  <a:cubicBezTo>
                    <a:pt x="9" y="62"/>
                    <a:pt x="6" y="64"/>
                    <a:pt x="6" y="67"/>
                  </a:cubicBezTo>
                  <a:cubicBezTo>
                    <a:pt x="0" y="79"/>
                    <a:pt x="4" y="88"/>
                    <a:pt x="5" y="9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3" name="Freeform 407">
              <a:extLst>
                <a:ext uri="{FF2B5EF4-FFF2-40B4-BE49-F238E27FC236}">
                  <a16:creationId xmlns:a16="http://schemas.microsoft.com/office/drawing/2014/main" id="{322AE71C-D3BD-4205-8B7F-565904AE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186"/>
              <a:ext cx="290" cy="229"/>
            </a:xfrm>
            <a:custGeom>
              <a:avLst/>
              <a:gdLst>
                <a:gd name="T0" fmla="*/ 1318 w 136"/>
                <a:gd name="T1" fmla="*/ 0 h 107"/>
                <a:gd name="T2" fmla="*/ 1019 w 136"/>
                <a:gd name="T3" fmla="*/ 439 h 107"/>
                <a:gd name="T4" fmla="*/ 465 w 136"/>
                <a:gd name="T5" fmla="*/ 471 h 107"/>
                <a:gd name="T6" fmla="*/ 68 w 136"/>
                <a:gd name="T7" fmla="*/ 792 h 107"/>
                <a:gd name="T8" fmla="*/ 554 w 136"/>
                <a:gd name="T9" fmla="*/ 835 h 107"/>
                <a:gd name="T10" fmla="*/ 968 w 136"/>
                <a:gd name="T11" fmla="*/ 940 h 107"/>
                <a:gd name="T12" fmla="*/ 1181 w 136"/>
                <a:gd name="T13" fmla="*/ 940 h 107"/>
                <a:gd name="T14" fmla="*/ 1318 w 136"/>
                <a:gd name="T15" fmla="*/ 999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6" h="107">
                  <a:moveTo>
                    <a:pt x="136" y="0"/>
                  </a:moveTo>
                  <a:cubicBezTo>
                    <a:pt x="132" y="0"/>
                    <a:pt x="112" y="36"/>
                    <a:pt x="105" y="45"/>
                  </a:cubicBezTo>
                  <a:cubicBezTo>
                    <a:pt x="90" y="61"/>
                    <a:pt x="67" y="50"/>
                    <a:pt x="48" y="48"/>
                  </a:cubicBezTo>
                  <a:cubicBezTo>
                    <a:pt x="31" y="46"/>
                    <a:pt x="11" y="64"/>
                    <a:pt x="7" y="81"/>
                  </a:cubicBezTo>
                  <a:cubicBezTo>
                    <a:pt x="0" y="107"/>
                    <a:pt x="44" y="87"/>
                    <a:pt x="57" y="85"/>
                  </a:cubicBezTo>
                  <a:cubicBezTo>
                    <a:pt x="74" y="83"/>
                    <a:pt x="82" y="96"/>
                    <a:pt x="100" y="96"/>
                  </a:cubicBezTo>
                  <a:cubicBezTo>
                    <a:pt x="108" y="96"/>
                    <a:pt x="115" y="93"/>
                    <a:pt x="122" y="96"/>
                  </a:cubicBezTo>
                  <a:cubicBezTo>
                    <a:pt x="130" y="99"/>
                    <a:pt x="127" y="104"/>
                    <a:pt x="136" y="10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4" name="Freeform 408">
              <a:extLst>
                <a:ext uri="{FF2B5EF4-FFF2-40B4-BE49-F238E27FC236}">
                  <a16:creationId xmlns:a16="http://schemas.microsoft.com/office/drawing/2014/main" id="{1BB70921-F9CC-4388-8C13-746B570D4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2211"/>
              <a:ext cx="77" cy="157"/>
            </a:xfrm>
            <a:custGeom>
              <a:avLst/>
              <a:gdLst>
                <a:gd name="T0" fmla="*/ 353 w 36"/>
                <a:gd name="T1" fmla="*/ 0 h 73"/>
                <a:gd name="T2" fmla="*/ 225 w 36"/>
                <a:gd name="T3" fmla="*/ 198 h 73"/>
                <a:gd name="T4" fmla="*/ 60 w 36"/>
                <a:gd name="T5" fmla="*/ 389 h 73"/>
                <a:gd name="T6" fmla="*/ 88 w 36"/>
                <a:gd name="T7" fmla="*/ 615 h 73"/>
                <a:gd name="T8" fmla="*/ 284 w 36"/>
                <a:gd name="T9" fmla="*/ 727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73">
                  <a:moveTo>
                    <a:pt x="36" y="0"/>
                  </a:moveTo>
                  <a:cubicBezTo>
                    <a:pt x="29" y="5"/>
                    <a:pt x="27" y="12"/>
                    <a:pt x="23" y="20"/>
                  </a:cubicBezTo>
                  <a:cubicBezTo>
                    <a:pt x="18" y="27"/>
                    <a:pt x="10" y="32"/>
                    <a:pt x="6" y="39"/>
                  </a:cubicBezTo>
                  <a:cubicBezTo>
                    <a:pt x="0" y="49"/>
                    <a:pt x="1" y="56"/>
                    <a:pt x="9" y="62"/>
                  </a:cubicBezTo>
                  <a:cubicBezTo>
                    <a:pt x="12" y="65"/>
                    <a:pt x="26" y="72"/>
                    <a:pt x="29" y="7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5" name="Freeform 409">
              <a:extLst>
                <a:ext uri="{FF2B5EF4-FFF2-40B4-BE49-F238E27FC236}">
                  <a16:creationId xmlns:a16="http://schemas.microsoft.com/office/drawing/2014/main" id="{F4D1795D-94AC-43A1-B197-32A30B306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947"/>
              <a:ext cx="810" cy="111"/>
            </a:xfrm>
            <a:custGeom>
              <a:avLst/>
              <a:gdLst>
                <a:gd name="T0" fmla="*/ 0 w 379"/>
                <a:gd name="T1" fmla="*/ 410 h 52"/>
                <a:gd name="T2" fmla="*/ 594 w 379"/>
                <a:gd name="T3" fmla="*/ 478 h 52"/>
                <a:gd name="T4" fmla="*/ 1045 w 379"/>
                <a:gd name="T5" fmla="*/ 164 h 52"/>
                <a:gd name="T6" fmla="*/ 1357 w 379"/>
                <a:gd name="T7" fmla="*/ 173 h 52"/>
                <a:gd name="T8" fmla="*/ 1667 w 379"/>
                <a:gd name="T9" fmla="*/ 128 h 52"/>
                <a:gd name="T10" fmla="*/ 2265 w 379"/>
                <a:gd name="T11" fmla="*/ 224 h 52"/>
                <a:gd name="T12" fmla="*/ 2575 w 379"/>
                <a:gd name="T13" fmla="*/ 318 h 52"/>
                <a:gd name="T14" fmla="*/ 2969 w 379"/>
                <a:gd name="T15" fmla="*/ 292 h 52"/>
                <a:gd name="T16" fmla="*/ 3699 w 379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9" h="52">
                  <a:moveTo>
                    <a:pt x="0" y="42"/>
                  </a:moveTo>
                  <a:cubicBezTo>
                    <a:pt x="17" y="49"/>
                    <a:pt x="43" y="52"/>
                    <a:pt x="61" y="49"/>
                  </a:cubicBezTo>
                  <a:cubicBezTo>
                    <a:pt x="84" y="46"/>
                    <a:pt x="86" y="20"/>
                    <a:pt x="107" y="17"/>
                  </a:cubicBezTo>
                  <a:cubicBezTo>
                    <a:pt x="117" y="15"/>
                    <a:pt x="128" y="18"/>
                    <a:pt x="139" y="18"/>
                  </a:cubicBezTo>
                  <a:cubicBezTo>
                    <a:pt x="150" y="18"/>
                    <a:pt x="160" y="15"/>
                    <a:pt x="171" y="13"/>
                  </a:cubicBezTo>
                  <a:cubicBezTo>
                    <a:pt x="192" y="10"/>
                    <a:pt x="213" y="13"/>
                    <a:pt x="232" y="23"/>
                  </a:cubicBezTo>
                  <a:cubicBezTo>
                    <a:pt x="245" y="30"/>
                    <a:pt x="247" y="35"/>
                    <a:pt x="264" y="33"/>
                  </a:cubicBezTo>
                  <a:cubicBezTo>
                    <a:pt x="277" y="32"/>
                    <a:pt x="291" y="30"/>
                    <a:pt x="304" y="30"/>
                  </a:cubicBezTo>
                  <a:cubicBezTo>
                    <a:pt x="334" y="32"/>
                    <a:pt x="358" y="25"/>
                    <a:pt x="37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6" name="Freeform 410">
              <a:extLst>
                <a:ext uri="{FF2B5EF4-FFF2-40B4-BE49-F238E27FC236}">
                  <a16:creationId xmlns:a16="http://schemas.microsoft.com/office/drawing/2014/main" id="{080C2173-8AFC-408A-BA6C-408FAE85C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665"/>
              <a:ext cx="141" cy="160"/>
            </a:xfrm>
            <a:custGeom>
              <a:avLst/>
              <a:gdLst>
                <a:gd name="T0" fmla="*/ 0 w 66"/>
                <a:gd name="T1" fmla="*/ 49 h 75"/>
                <a:gd name="T2" fmla="*/ 378 w 66"/>
                <a:gd name="T3" fmla="*/ 378 h 75"/>
                <a:gd name="T4" fmla="*/ 342 w 66"/>
                <a:gd name="T5" fmla="*/ 533 h 75"/>
                <a:gd name="T6" fmla="*/ 265 w 66"/>
                <a:gd name="T7" fmla="*/ 710 h 75"/>
                <a:gd name="T8" fmla="*/ 429 w 66"/>
                <a:gd name="T9" fmla="*/ 678 h 75"/>
                <a:gd name="T10" fmla="*/ 615 w 66"/>
                <a:gd name="T11" fmla="*/ 410 h 75"/>
                <a:gd name="T12" fmla="*/ 583 w 66"/>
                <a:gd name="T13" fmla="*/ 0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5">
                  <a:moveTo>
                    <a:pt x="0" y="5"/>
                  </a:moveTo>
                  <a:cubicBezTo>
                    <a:pt x="12" y="12"/>
                    <a:pt x="30" y="27"/>
                    <a:pt x="39" y="39"/>
                  </a:cubicBezTo>
                  <a:cubicBezTo>
                    <a:pt x="42" y="43"/>
                    <a:pt x="40" y="49"/>
                    <a:pt x="35" y="55"/>
                  </a:cubicBezTo>
                  <a:cubicBezTo>
                    <a:pt x="31" y="61"/>
                    <a:pt x="19" y="69"/>
                    <a:pt x="27" y="73"/>
                  </a:cubicBezTo>
                  <a:cubicBezTo>
                    <a:pt x="33" y="75"/>
                    <a:pt x="40" y="74"/>
                    <a:pt x="44" y="70"/>
                  </a:cubicBezTo>
                  <a:cubicBezTo>
                    <a:pt x="48" y="65"/>
                    <a:pt x="60" y="59"/>
                    <a:pt x="63" y="42"/>
                  </a:cubicBezTo>
                  <a:cubicBezTo>
                    <a:pt x="66" y="24"/>
                    <a:pt x="64" y="10"/>
                    <a:pt x="6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7" name="Freeform 411">
              <a:extLst>
                <a:ext uri="{FF2B5EF4-FFF2-40B4-BE49-F238E27FC236}">
                  <a16:creationId xmlns:a16="http://schemas.microsoft.com/office/drawing/2014/main" id="{BFB80311-A004-4AE7-8CB4-D5D042420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675"/>
              <a:ext cx="186" cy="229"/>
            </a:xfrm>
            <a:custGeom>
              <a:avLst/>
              <a:gdLst>
                <a:gd name="T0" fmla="*/ 618 w 87"/>
                <a:gd name="T1" fmla="*/ 559 h 107"/>
                <a:gd name="T2" fmla="*/ 763 w 87"/>
                <a:gd name="T3" fmla="*/ 775 h 107"/>
                <a:gd name="T4" fmla="*/ 498 w 87"/>
                <a:gd name="T5" fmla="*/ 792 h 107"/>
                <a:gd name="T6" fmla="*/ 284 w 87"/>
                <a:gd name="T7" fmla="*/ 940 h 107"/>
                <a:gd name="T8" fmla="*/ 165 w 87"/>
                <a:gd name="T9" fmla="*/ 499 h 107"/>
                <a:gd name="T10" fmla="*/ 214 w 87"/>
                <a:gd name="T11" fmla="*/ 233 h 107"/>
                <a:gd name="T12" fmla="*/ 0 w 87"/>
                <a:gd name="T13" fmla="*/ 28 h 107"/>
                <a:gd name="T14" fmla="*/ 88 w 87"/>
                <a:gd name="T15" fmla="*/ 0 h 10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107">
                  <a:moveTo>
                    <a:pt x="63" y="57"/>
                  </a:moveTo>
                  <a:cubicBezTo>
                    <a:pt x="71" y="63"/>
                    <a:pt x="87" y="64"/>
                    <a:pt x="78" y="79"/>
                  </a:cubicBezTo>
                  <a:cubicBezTo>
                    <a:pt x="71" y="92"/>
                    <a:pt x="61" y="82"/>
                    <a:pt x="51" y="81"/>
                  </a:cubicBezTo>
                  <a:cubicBezTo>
                    <a:pt x="36" y="80"/>
                    <a:pt x="39" y="92"/>
                    <a:pt x="29" y="96"/>
                  </a:cubicBezTo>
                  <a:cubicBezTo>
                    <a:pt x="1" y="107"/>
                    <a:pt x="9" y="62"/>
                    <a:pt x="17" y="51"/>
                  </a:cubicBezTo>
                  <a:cubicBezTo>
                    <a:pt x="25" y="40"/>
                    <a:pt x="32" y="38"/>
                    <a:pt x="22" y="24"/>
                  </a:cubicBezTo>
                  <a:cubicBezTo>
                    <a:pt x="16" y="17"/>
                    <a:pt x="1" y="12"/>
                    <a:pt x="0" y="3"/>
                  </a:cubicBezTo>
                  <a:cubicBezTo>
                    <a:pt x="2" y="1"/>
                    <a:pt x="6" y="0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8" name="Freeform 412">
              <a:extLst>
                <a:ext uri="{FF2B5EF4-FFF2-40B4-BE49-F238E27FC236}">
                  <a16:creationId xmlns:a16="http://schemas.microsoft.com/office/drawing/2014/main" id="{A96123ED-0359-42B0-8A70-1F26BD63C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545"/>
              <a:ext cx="105" cy="282"/>
            </a:xfrm>
            <a:custGeom>
              <a:avLst/>
              <a:gdLst>
                <a:gd name="T0" fmla="*/ 0 w 49"/>
                <a:gd name="T1" fmla="*/ 1286 h 132"/>
                <a:gd name="T2" fmla="*/ 148 w 49"/>
                <a:gd name="T3" fmla="*/ 615 h 132"/>
                <a:gd name="T4" fmla="*/ 334 w 49"/>
                <a:gd name="T5" fmla="*/ 333 h 132"/>
                <a:gd name="T6" fmla="*/ 482 w 49"/>
                <a:gd name="T7" fmla="*/ 0 h 1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132">
                  <a:moveTo>
                    <a:pt x="0" y="132"/>
                  </a:moveTo>
                  <a:cubicBezTo>
                    <a:pt x="0" y="105"/>
                    <a:pt x="4" y="87"/>
                    <a:pt x="15" y="63"/>
                  </a:cubicBezTo>
                  <a:cubicBezTo>
                    <a:pt x="19" y="52"/>
                    <a:pt x="27" y="43"/>
                    <a:pt x="34" y="34"/>
                  </a:cubicBezTo>
                  <a:cubicBezTo>
                    <a:pt x="44" y="22"/>
                    <a:pt x="43" y="13"/>
                    <a:pt x="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69" name="Freeform 413">
              <a:extLst>
                <a:ext uri="{FF2B5EF4-FFF2-40B4-BE49-F238E27FC236}">
                  <a16:creationId xmlns:a16="http://schemas.microsoft.com/office/drawing/2014/main" id="{3923021F-FE4C-46F3-9778-9C427D0C8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2246"/>
              <a:ext cx="79" cy="201"/>
            </a:xfrm>
            <a:custGeom>
              <a:avLst/>
              <a:gdLst>
                <a:gd name="T0" fmla="*/ 0 w 37"/>
                <a:gd name="T1" fmla="*/ 746 h 94"/>
                <a:gd name="T2" fmla="*/ 233 w 37"/>
                <a:gd name="T3" fmla="*/ 731 h 94"/>
                <a:gd name="T4" fmla="*/ 342 w 37"/>
                <a:gd name="T5" fmla="*/ 449 h 94"/>
                <a:gd name="T6" fmla="*/ 173 w 37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94">
                  <a:moveTo>
                    <a:pt x="0" y="76"/>
                  </a:moveTo>
                  <a:cubicBezTo>
                    <a:pt x="7" y="94"/>
                    <a:pt x="18" y="78"/>
                    <a:pt x="24" y="75"/>
                  </a:cubicBezTo>
                  <a:cubicBezTo>
                    <a:pt x="32" y="69"/>
                    <a:pt x="34" y="56"/>
                    <a:pt x="35" y="46"/>
                  </a:cubicBezTo>
                  <a:cubicBezTo>
                    <a:pt x="37" y="26"/>
                    <a:pt x="23" y="17"/>
                    <a:pt x="1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0" name="Freeform 414">
              <a:extLst>
                <a:ext uri="{FF2B5EF4-FFF2-40B4-BE49-F238E27FC236}">
                  <a16:creationId xmlns:a16="http://schemas.microsoft.com/office/drawing/2014/main" id="{77198283-5059-4CCB-B801-509436263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220"/>
              <a:ext cx="265" cy="408"/>
            </a:xfrm>
            <a:custGeom>
              <a:avLst/>
              <a:gdLst>
                <a:gd name="T0" fmla="*/ 19 w 124"/>
                <a:gd name="T1" fmla="*/ 49 h 191"/>
                <a:gd name="T2" fmla="*/ 165 w 124"/>
                <a:gd name="T3" fmla="*/ 205 h 191"/>
                <a:gd name="T4" fmla="*/ 361 w 124"/>
                <a:gd name="T5" fmla="*/ 105 h 191"/>
                <a:gd name="T6" fmla="*/ 233 w 124"/>
                <a:gd name="T7" fmla="*/ 594 h 191"/>
                <a:gd name="T8" fmla="*/ 325 w 124"/>
                <a:gd name="T9" fmla="*/ 799 h 191"/>
                <a:gd name="T10" fmla="*/ 241 w 124"/>
                <a:gd name="T11" fmla="*/ 1064 h 191"/>
                <a:gd name="T12" fmla="*/ 421 w 124"/>
                <a:gd name="T13" fmla="*/ 1218 h 191"/>
                <a:gd name="T14" fmla="*/ 607 w 124"/>
                <a:gd name="T15" fmla="*/ 1414 h 191"/>
                <a:gd name="T16" fmla="*/ 851 w 124"/>
                <a:gd name="T17" fmla="*/ 1414 h 191"/>
                <a:gd name="T18" fmla="*/ 840 w 124"/>
                <a:gd name="T19" fmla="*/ 1655 h 191"/>
                <a:gd name="T20" fmla="*/ 1210 w 124"/>
                <a:gd name="T21" fmla="*/ 1570 h 19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4" h="191">
                  <a:moveTo>
                    <a:pt x="2" y="5"/>
                  </a:moveTo>
                  <a:cubicBezTo>
                    <a:pt x="0" y="13"/>
                    <a:pt x="7" y="25"/>
                    <a:pt x="17" y="21"/>
                  </a:cubicBezTo>
                  <a:cubicBezTo>
                    <a:pt x="26" y="18"/>
                    <a:pt x="25" y="0"/>
                    <a:pt x="37" y="11"/>
                  </a:cubicBezTo>
                  <a:cubicBezTo>
                    <a:pt x="56" y="29"/>
                    <a:pt x="19" y="46"/>
                    <a:pt x="24" y="61"/>
                  </a:cubicBezTo>
                  <a:cubicBezTo>
                    <a:pt x="28" y="73"/>
                    <a:pt x="36" y="68"/>
                    <a:pt x="33" y="82"/>
                  </a:cubicBezTo>
                  <a:cubicBezTo>
                    <a:pt x="31" y="92"/>
                    <a:pt x="23" y="99"/>
                    <a:pt x="25" y="109"/>
                  </a:cubicBezTo>
                  <a:cubicBezTo>
                    <a:pt x="27" y="122"/>
                    <a:pt x="34" y="120"/>
                    <a:pt x="43" y="125"/>
                  </a:cubicBezTo>
                  <a:cubicBezTo>
                    <a:pt x="53" y="130"/>
                    <a:pt x="52" y="142"/>
                    <a:pt x="62" y="145"/>
                  </a:cubicBezTo>
                  <a:cubicBezTo>
                    <a:pt x="69" y="147"/>
                    <a:pt x="79" y="137"/>
                    <a:pt x="87" y="145"/>
                  </a:cubicBezTo>
                  <a:cubicBezTo>
                    <a:pt x="95" y="154"/>
                    <a:pt x="83" y="161"/>
                    <a:pt x="86" y="170"/>
                  </a:cubicBezTo>
                  <a:cubicBezTo>
                    <a:pt x="93" y="191"/>
                    <a:pt x="116" y="168"/>
                    <a:pt x="124" y="16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1" name="Freeform 415">
              <a:extLst>
                <a:ext uri="{FF2B5EF4-FFF2-40B4-BE49-F238E27FC236}">
                  <a16:creationId xmlns:a16="http://schemas.microsoft.com/office/drawing/2014/main" id="{FF88349D-7CC2-413D-AD0D-517A2A7B6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502"/>
              <a:ext cx="111" cy="199"/>
            </a:xfrm>
            <a:custGeom>
              <a:avLst/>
              <a:gdLst>
                <a:gd name="T0" fmla="*/ 156 w 52"/>
                <a:gd name="T1" fmla="*/ 0 h 93"/>
                <a:gd name="T2" fmla="*/ 282 w 52"/>
                <a:gd name="T3" fmla="*/ 216 h 93"/>
                <a:gd name="T4" fmla="*/ 77 w 52"/>
                <a:gd name="T5" fmla="*/ 242 h 93"/>
                <a:gd name="T6" fmla="*/ 265 w 52"/>
                <a:gd name="T7" fmla="*/ 509 h 93"/>
                <a:gd name="T8" fmla="*/ 506 w 52"/>
                <a:gd name="T9" fmla="*/ 912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3">
                  <a:moveTo>
                    <a:pt x="16" y="0"/>
                  </a:moveTo>
                  <a:cubicBezTo>
                    <a:pt x="20" y="5"/>
                    <a:pt x="29" y="14"/>
                    <a:pt x="29" y="22"/>
                  </a:cubicBezTo>
                  <a:cubicBezTo>
                    <a:pt x="28" y="34"/>
                    <a:pt x="17" y="20"/>
                    <a:pt x="8" y="25"/>
                  </a:cubicBezTo>
                  <a:cubicBezTo>
                    <a:pt x="0" y="40"/>
                    <a:pt x="20" y="46"/>
                    <a:pt x="27" y="52"/>
                  </a:cubicBezTo>
                  <a:cubicBezTo>
                    <a:pt x="38" y="62"/>
                    <a:pt x="40" y="88"/>
                    <a:pt x="52" y="9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2" name="Freeform 416">
              <a:extLst>
                <a:ext uri="{FF2B5EF4-FFF2-40B4-BE49-F238E27FC236}">
                  <a16:creationId xmlns:a16="http://schemas.microsoft.com/office/drawing/2014/main" id="{73E111CE-97CA-42EC-A286-B7CDF0D2E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2502"/>
              <a:ext cx="265" cy="385"/>
            </a:xfrm>
            <a:custGeom>
              <a:avLst/>
              <a:gdLst>
                <a:gd name="T0" fmla="*/ 607 w 124"/>
                <a:gd name="T1" fmla="*/ 0 h 180"/>
                <a:gd name="T2" fmla="*/ 378 w 124"/>
                <a:gd name="T3" fmla="*/ 165 h 180"/>
                <a:gd name="T4" fmla="*/ 310 w 124"/>
                <a:gd name="T5" fmla="*/ 413 h 180"/>
                <a:gd name="T6" fmla="*/ 77 w 124"/>
                <a:gd name="T7" fmla="*/ 920 h 180"/>
                <a:gd name="T8" fmla="*/ 575 w 124"/>
                <a:gd name="T9" fmla="*/ 1213 h 180"/>
                <a:gd name="T10" fmla="*/ 618 w 124"/>
                <a:gd name="T11" fmla="*/ 1469 h 180"/>
                <a:gd name="T12" fmla="*/ 771 w 124"/>
                <a:gd name="T13" fmla="*/ 1683 h 180"/>
                <a:gd name="T14" fmla="*/ 977 w 124"/>
                <a:gd name="T15" fmla="*/ 1743 h 180"/>
                <a:gd name="T16" fmla="*/ 1210 w 124"/>
                <a:gd name="T17" fmla="*/ 1683 h 1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180">
                  <a:moveTo>
                    <a:pt x="62" y="0"/>
                  </a:moveTo>
                  <a:cubicBezTo>
                    <a:pt x="56" y="2"/>
                    <a:pt x="42" y="12"/>
                    <a:pt x="39" y="17"/>
                  </a:cubicBezTo>
                  <a:cubicBezTo>
                    <a:pt x="34" y="26"/>
                    <a:pt x="39" y="33"/>
                    <a:pt x="32" y="42"/>
                  </a:cubicBezTo>
                  <a:cubicBezTo>
                    <a:pt x="20" y="60"/>
                    <a:pt x="0" y="69"/>
                    <a:pt x="8" y="94"/>
                  </a:cubicBezTo>
                  <a:cubicBezTo>
                    <a:pt x="15" y="114"/>
                    <a:pt x="45" y="106"/>
                    <a:pt x="59" y="124"/>
                  </a:cubicBezTo>
                  <a:cubicBezTo>
                    <a:pt x="68" y="135"/>
                    <a:pt x="62" y="139"/>
                    <a:pt x="63" y="150"/>
                  </a:cubicBezTo>
                  <a:cubicBezTo>
                    <a:pt x="64" y="159"/>
                    <a:pt x="72" y="166"/>
                    <a:pt x="79" y="172"/>
                  </a:cubicBezTo>
                  <a:cubicBezTo>
                    <a:pt x="86" y="178"/>
                    <a:pt x="89" y="180"/>
                    <a:pt x="100" y="178"/>
                  </a:cubicBezTo>
                  <a:cubicBezTo>
                    <a:pt x="107" y="178"/>
                    <a:pt x="122" y="178"/>
                    <a:pt x="124" y="17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3" name="Freeform 417">
              <a:extLst>
                <a:ext uri="{FF2B5EF4-FFF2-40B4-BE49-F238E27FC236}">
                  <a16:creationId xmlns:a16="http://schemas.microsoft.com/office/drawing/2014/main" id="{A1B08DA3-BD82-4C30-8461-109DEC972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682"/>
              <a:ext cx="178" cy="194"/>
            </a:xfrm>
            <a:custGeom>
              <a:avLst/>
              <a:gdLst>
                <a:gd name="T0" fmla="*/ 137 w 83"/>
                <a:gd name="T1" fmla="*/ 0 h 91"/>
                <a:gd name="T2" fmla="*/ 148 w 83"/>
                <a:gd name="T3" fmla="*/ 232 h 91"/>
                <a:gd name="T4" fmla="*/ 60 w 83"/>
                <a:gd name="T5" fmla="*/ 358 h 91"/>
                <a:gd name="T6" fmla="*/ 197 w 83"/>
                <a:gd name="T7" fmla="*/ 710 h 91"/>
                <a:gd name="T8" fmla="*/ 534 w 83"/>
                <a:gd name="T9" fmla="*/ 814 h 91"/>
                <a:gd name="T10" fmla="*/ 691 w 83"/>
                <a:gd name="T11" fmla="*/ 755 h 91"/>
                <a:gd name="T12" fmla="*/ 819 w 83"/>
                <a:gd name="T13" fmla="*/ 823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91">
                  <a:moveTo>
                    <a:pt x="14" y="0"/>
                  </a:moveTo>
                  <a:cubicBezTo>
                    <a:pt x="15" y="5"/>
                    <a:pt x="17" y="17"/>
                    <a:pt x="15" y="24"/>
                  </a:cubicBezTo>
                  <a:cubicBezTo>
                    <a:pt x="14" y="30"/>
                    <a:pt x="8" y="32"/>
                    <a:pt x="6" y="37"/>
                  </a:cubicBezTo>
                  <a:cubicBezTo>
                    <a:pt x="0" y="54"/>
                    <a:pt x="10" y="63"/>
                    <a:pt x="20" y="73"/>
                  </a:cubicBezTo>
                  <a:cubicBezTo>
                    <a:pt x="33" y="85"/>
                    <a:pt x="35" y="91"/>
                    <a:pt x="54" y="84"/>
                  </a:cubicBezTo>
                  <a:cubicBezTo>
                    <a:pt x="61" y="81"/>
                    <a:pt x="62" y="77"/>
                    <a:pt x="70" y="78"/>
                  </a:cubicBezTo>
                  <a:cubicBezTo>
                    <a:pt x="75" y="79"/>
                    <a:pt x="83" y="85"/>
                    <a:pt x="83" y="8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4" name="Freeform 418">
              <a:extLst>
                <a:ext uri="{FF2B5EF4-FFF2-40B4-BE49-F238E27FC236}">
                  <a16:creationId xmlns:a16="http://schemas.microsoft.com/office/drawing/2014/main" id="{0D8F6CEE-545D-4237-9BB3-79CE99F7A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671"/>
              <a:ext cx="235" cy="250"/>
            </a:xfrm>
            <a:custGeom>
              <a:avLst/>
              <a:gdLst>
                <a:gd name="T0" fmla="*/ 197 w 110"/>
                <a:gd name="T1" fmla="*/ 1141 h 117"/>
                <a:gd name="T2" fmla="*/ 282 w 110"/>
                <a:gd name="T3" fmla="*/ 615 h 117"/>
                <a:gd name="T4" fmla="*/ 421 w 110"/>
                <a:gd name="T5" fmla="*/ 342 h 117"/>
                <a:gd name="T6" fmla="*/ 526 w 110"/>
                <a:gd name="T7" fmla="*/ 109 h 117"/>
                <a:gd name="T8" fmla="*/ 771 w 110"/>
                <a:gd name="T9" fmla="*/ 96 h 117"/>
                <a:gd name="T10" fmla="*/ 840 w 110"/>
                <a:gd name="T11" fmla="*/ 353 h 117"/>
                <a:gd name="T12" fmla="*/ 1023 w 110"/>
                <a:gd name="T13" fmla="*/ 515 h 117"/>
                <a:gd name="T14" fmla="*/ 1032 w 110"/>
                <a:gd name="T15" fmla="*/ 799 h 117"/>
                <a:gd name="T16" fmla="*/ 840 w 110"/>
                <a:gd name="T17" fmla="*/ 643 h 1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117">
                  <a:moveTo>
                    <a:pt x="20" y="117"/>
                  </a:moveTo>
                  <a:cubicBezTo>
                    <a:pt x="0" y="101"/>
                    <a:pt x="18" y="78"/>
                    <a:pt x="29" y="63"/>
                  </a:cubicBezTo>
                  <a:cubicBezTo>
                    <a:pt x="36" y="55"/>
                    <a:pt x="42" y="46"/>
                    <a:pt x="43" y="35"/>
                  </a:cubicBezTo>
                  <a:cubicBezTo>
                    <a:pt x="45" y="23"/>
                    <a:pt x="42" y="20"/>
                    <a:pt x="54" y="11"/>
                  </a:cubicBezTo>
                  <a:cubicBezTo>
                    <a:pt x="62" y="6"/>
                    <a:pt x="71" y="0"/>
                    <a:pt x="79" y="10"/>
                  </a:cubicBezTo>
                  <a:cubicBezTo>
                    <a:pt x="88" y="19"/>
                    <a:pt x="77" y="28"/>
                    <a:pt x="86" y="36"/>
                  </a:cubicBezTo>
                  <a:cubicBezTo>
                    <a:pt x="94" y="44"/>
                    <a:pt x="101" y="38"/>
                    <a:pt x="105" y="53"/>
                  </a:cubicBezTo>
                  <a:cubicBezTo>
                    <a:pt x="107" y="59"/>
                    <a:pt x="110" y="78"/>
                    <a:pt x="106" y="82"/>
                  </a:cubicBezTo>
                  <a:cubicBezTo>
                    <a:pt x="98" y="89"/>
                    <a:pt x="92" y="71"/>
                    <a:pt x="86" y="6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5" name="Freeform 419">
              <a:extLst>
                <a:ext uri="{FF2B5EF4-FFF2-40B4-BE49-F238E27FC236}">
                  <a16:creationId xmlns:a16="http://schemas.microsoft.com/office/drawing/2014/main" id="{338C6681-839F-4884-8C84-A99052BE9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853"/>
              <a:ext cx="156" cy="87"/>
            </a:xfrm>
            <a:custGeom>
              <a:avLst/>
              <a:gdLst>
                <a:gd name="T0" fmla="*/ 547 w 73"/>
                <a:gd name="T1" fmla="*/ 0 h 41"/>
                <a:gd name="T2" fmla="*/ 479 w 73"/>
                <a:gd name="T3" fmla="*/ 325 h 41"/>
                <a:gd name="T4" fmla="*/ 241 w 73"/>
                <a:gd name="T5" fmla="*/ 238 h 41"/>
                <a:gd name="T6" fmla="*/ 0 w 73"/>
                <a:gd name="T7" fmla="*/ 316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41">
                  <a:moveTo>
                    <a:pt x="56" y="0"/>
                  </a:moveTo>
                  <a:cubicBezTo>
                    <a:pt x="72" y="10"/>
                    <a:pt x="73" y="41"/>
                    <a:pt x="49" y="34"/>
                  </a:cubicBezTo>
                  <a:cubicBezTo>
                    <a:pt x="41" y="32"/>
                    <a:pt x="36" y="24"/>
                    <a:pt x="25" y="25"/>
                  </a:cubicBezTo>
                  <a:cubicBezTo>
                    <a:pt x="17" y="26"/>
                    <a:pt x="7" y="36"/>
                    <a:pt x="0" y="3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6" name="Freeform 420">
              <a:extLst>
                <a:ext uri="{FF2B5EF4-FFF2-40B4-BE49-F238E27FC236}">
                  <a16:creationId xmlns:a16="http://schemas.microsoft.com/office/drawing/2014/main" id="{30496ED3-0425-4E53-9F58-9249163B2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2737"/>
              <a:ext cx="126" cy="178"/>
            </a:xfrm>
            <a:custGeom>
              <a:avLst/>
              <a:gdLst>
                <a:gd name="T0" fmla="*/ 0 w 59"/>
                <a:gd name="T1" fmla="*/ 819 h 83"/>
                <a:gd name="T2" fmla="*/ 224 w 59"/>
                <a:gd name="T3" fmla="*/ 354 h 83"/>
                <a:gd name="T4" fmla="*/ 574 w 59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83">
                  <a:moveTo>
                    <a:pt x="0" y="83"/>
                  </a:moveTo>
                  <a:cubicBezTo>
                    <a:pt x="8" y="64"/>
                    <a:pt x="8" y="51"/>
                    <a:pt x="23" y="36"/>
                  </a:cubicBezTo>
                  <a:cubicBezTo>
                    <a:pt x="37" y="23"/>
                    <a:pt x="45" y="12"/>
                    <a:pt x="5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7" name="Freeform 421">
              <a:extLst>
                <a:ext uri="{FF2B5EF4-FFF2-40B4-BE49-F238E27FC236}">
                  <a16:creationId xmlns:a16="http://schemas.microsoft.com/office/drawing/2014/main" id="{B864FC11-B9C0-437A-B2A6-6267B7CDD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2778"/>
              <a:ext cx="111" cy="137"/>
            </a:xfrm>
            <a:custGeom>
              <a:avLst/>
              <a:gdLst>
                <a:gd name="T0" fmla="*/ 0 w 52"/>
                <a:gd name="T1" fmla="*/ 627 h 64"/>
                <a:gd name="T2" fmla="*/ 205 w 52"/>
                <a:gd name="T3" fmla="*/ 265 h 64"/>
                <a:gd name="T4" fmla="*/ 506 w 52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64">
                  <a:moveTo>
                    <a:pt x="0" y="64"/>
                  </a:moveTo>
                  <a:cubicBezTo>
                    <a:pt x="1" y="52"/>
                    <a:pt x="12" y="38"/>
                    <a:pt x="21" y="27"/>
                  </a:cubicBezTo>
                  <a:cubicBezTo>
                    <a:pt x="31" y="14"/>
                    <a:pt x="41" y="11"/>
                    <a:pt x="5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8" name="Freeform 422">
              <a:extLst>
                <a:ext uri="{FF2B5EF4-FFF2-40B4-BE49-F238E27FC236}">
                  <a16:creationId xmlns:a16="http://schemas.microsoft.com/office/drawing/2014/main" id="{00BF8420-D73C-4492-AF8E-48E871B7E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2925"/>
              <a:ext cx="152" cy="82"/>
            </a:xfrm>
            <a:custGeom>
              <a:avLst/>
              <a:gdLst>
                <a:gd name="T0" fmla="*/ 473 w 71"/>
                <a:gd name="T1" fmla="*/ 52 h 38"/>
                <a:gd name="T2" fmla="*/ 302 w 71"/>
                <a:gd name="T3" fmla="*/ 341 h 38"/>
                <a:gd name="T4" fmla="*/ 587 w 71"/>
                <a:gd name="T5" fmla="*/ 233 h 38"/>
                <a:gd name="T6" fmla="*/ 473 w 71"/>
                <a:gd name="T7" fmla="*/ 52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38">
                  <a:moveTo>
                    <a:pt x="48" y="5"/>
                  </a:moveTo>
                  <a:cubicBezTo>
                    <a:pt x="13" y="0"/>
                    <a:pt x="0" y="38"/>
                    <a:pt x="31" y="34"/>
                  </a:cubicBezTo>
                  <a:cubicBezTo>
                    <a:pt x="37" y="33"/>
                    <a:pt x="56" y="26"/>
                    <a:pt x="60" y="23"/>
                  </a:cubicBezTo>
                  <a:cubicBezTo>
                    <a:pt x="71" y="15"/>
                    <a:pt x="60" y="7"/>
                    <a:pt x="48" y="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79" name="Freeform 423">
              <a:extLst>
                <a:ext uri="{FF2B5EF4-FFF2-40B4-BE49-F238E27FC236}">
                  <a16:creationId xmlns:a16="http://schemas.microsoft.com/office/drawing/2014/main" id="{5C061374-178B-4C50-95D4-890EA631C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8" y="3073"/>
              <a:ext cx="287" cy="171"/>
            </a:xfrm>
            <a:custGeom>
              <a:avLst/>
              <a:gdLst>
                <a:gd name="T0" fmla="*/ 206 w 134"/>
                <a:gd name="T1" fmla="*/ 284 h 80"/>
                <a:gd name="T2" fmla="*/ 41 w 134"/>
                <a:gd name="T3" fmla="*/ 526 h 80"/>
                <a:gd name="T4" fmla="*/ 266 w 134"/>
                <a:gd name="T5" fmla="*/ 643 h 80"/>
                <a:gd name="T6" fmla="*/ 345 w 134"/>
                <a:gd name="T7" fmla="*/ 763 h 80"/>
                <a:gd name="T8" fmla="*/ 482 w 134"/>
                <a:gd name="T9" fmla="*/ 671 h 80"/>
                <a:gd name="T10" fmla="*/ 679 w 134"/>
                <a:gd name="T11" fmla="*/ 517 h 80"/>
                <a:gd name="T12" fmla="*/ 1221 w 134"/>
                <a:gd name="T13" fmla="*/ 539 h 80"/>
                <a:gd name="T14" fmla="*/ 1060 w 134"/>
                <a:gd name="T15" fmla="*/ 77 h 80"/>
                <a:gd name="T16" fmla="*/ 206 w 134"/>
                <a:gd name="T17" fmla="*/ 284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80">
                  <a:moveTo>
                    <a:pt x="21" y="29"/>
                  </a:moveTo>
                  <a:cubicBezTo>
                    <a:pt x="12" y="32"/>
                    <a:pt x="0" y="45"/>
                    <a:pt x="4" y="54"/>
                  </a:cubicBezTo>
                  <a:cubicBezTo>
                    <a:pt x="8" y="62"/>
                    <a:pt x="21" y="60"/>
                    <a:pt x="27" y="66"/>
                  </a:cubicBezTo>
                  <a:cubicBezTo>
                    <a:pt x="31" y="70"/>
                    <a:pt x="27" y="76"/>
                    <a:pt x="35" y="78"/>
                  </a:cubicBezTo>
                  <a:cubicBezTo>
                    <a:pt x="42" y="80"/>
                    <a:pt x="45" y="73"/>
                    <a:pt x="49" y="69"/>
                  </a:cubicBezTo>
                  <a:cubicBezTo>
                    <a:pt x="56" y="61"/>
                    <a:pt x="58" y="56"/>
                    <a:pt x="69" y="53"/>
                  </a:cubicBezTo>
                  <a:cubicBezTo>
                    <a:pt x="90" y="48"/>
                    <a:pt x="111" y="80"/>
                    <a:pt x="124" y="55"/>
                  </a:cubicBezTo>
                  <a:cubicBezTo>
                    <a:pt x="134" y="35"/>
                    <a:pt x="132" y="16"/>
                    <a:pt x="108" y="8"/>
                  </a:cubicBezTo>
                  <a:cubicBezTo>
                    <a:pt x="83" y="0"/>
                    <a:pt x="42" y="19"/>
                    <a:pt x="21" y="2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0" name="Freeform 424">
              <a:extLst>
                <a:ext uri="{FF2B5EF4-FFF2-40B4-BE49-F238E27FC236}">
                  <a16:creationId xmlns:a16="http://schemas.microsoft.com/office/drawing/2014/main" id="{17829DAA-64A1-41AC-B4FE-E41DCA62A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3034"/>
              <a:ext cx="246" cy="135"/>
            </a:xfrm>
            <a:custGeom>
              <a:avLst/>
              <a:gdLst>
                <a:gd name="T0" fmla="*/ 334 w 115"/>
                <a:gd name="T1" fmla="*/ 60 h 63"/>
                <a:gd name="T2" fmla="*/ 233 w 115"/>
                <a:gd name="T3" fmla="*/ 414 h 63"/>
                <a:gd name="T4" fmla="*/ 481 w 115"/>
                <a:gd name="T5" fmla="*/ 510 h 63"/>
                <a:gd name="T6" fmla="*/ 723 w 115"/>
                <a:gd name="T7" fmla="*/ 542 h 63"/>
                <a:gd name="T8" fmla="*/ 901 w 115"/>
                <a:gd name="T9" fmla="*/ 317 h 63"/>
                <a:gd name="T10" fmla="*/ 1057 w 115"/>
                <a:gd name="T11" fmla="*/ 96 h 63"/>
                <a:gd name="T12" fmla="*/ 783 w 115"/>
                <a:gd name="T13" fmla="*/ 28 h 63"/>
                <a:gd name="T14" fmla="*/ 334 w 115"/>
                <a:gd name="T15" fmla="*/ 6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63">
                  <a:moveTo>
                    <a:pt x="34" y="6"/>
                  </a:moveTo>
                  <a:cubicBezTo>
                    <a:pt x="0" y="7"/>
                    <a:pt x="8" y="34"/>
                    <a:pt x="24" y="42"/>
                  </a:cubicBezTo>
                  <a:cubicBezTo>
                    <a:pt x="33" y="46"/>
                    <a:pt x="40" y="45"/>
                    <a:pt x="49" y="52"/>
                  </a:cubicBezTo>
                  <a:cubicBezTo>
                    <a:pt x="58" y="59"/>
                    <a:pt x="62" y="63"/>
                    <a:pt x="74" y="55"/>
                  </a:cubicBezTo>
                  <a:cubicBezTo>
                    <a:pt x="83" y="49"/>
                    <a:pt x="85" y="40"/>
                    <a:pt x="92" y="32"/>
                  </a:cubicBezTo>
                  <a:cubicBezTo>
                    <a:pt x="100" y="25"/>
                    <a:pt x="115" y="22"/>
                    <a:pt x="108" y="10"/>
                  </a:cubicBezTo>
                  <a:cubicBezTo>
                    <a:pt x="102" y="0"/>
                    <a:pt x="89" y="1"/>
                    <a:pt x="80" y="3"/>
                  </a:cubicBezTo>
                  <a:cubicBezTo>
                    <a:pt x="68" y="5"/>
                    <a:pt x="47" y="6"/>
                    <a:pt x="34" y="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1" name="Freeform 425">
              <a:extLst>
                <a:ext uri="{FF2B5EF4-FFF2-40B4-BE49-F238E27FC236}">
                  <a16:creationId xmlns:a16="http://schemas.microsoft.com/office/drawing/2014/main" id="{36ECE2BA-16D0-4AA4-8BE1-FBAE2C719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1" y="3261"/>
              <a:ext cx="160" cy="163"/>
            </a:xfrm>
            <a:custGeom>
              <a:avLst/>
              <a:gdLst>
                <a:gd name="T0" fmla="*/ 465 w 75"/>
                <a:gd name="T1" fmla="*/ 148 h 76"/>
                <a:gd name="T2" fmla="*/ 265 w 75"/>
                <a:gd name="T3" fmla="*/ 41 h 76"/>
                <a:gd name="T4" fmla="*/ 341 w 75"/>
                <a:gd name="T5" fmla="*/ 257 h 76"/>
                <a:gd name="T6" fmla="*/ 186 w 75"/>
                <a:gd name="T7" fmla="*/ 611 h 76"/>
                <a:gd name="T8" fmla="*/ 523 w 75"/>
                <a:gd name="T9" fmla="*/ 362 h 76"/>
                <a:gd name="T10" fmla="*/ 719 w 75"/>
                <a:gd name="T11" fmla="*/ 285 h 76"/>
                <a:gd name="T12" fmla="*/ 465 w 75"/>
                <a:gd name="T13" fmla="*/ 148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76">
                  <a:moveTo>
                    <a:pt x="48" y="15"/>
                  </a:moveTo>
                  <a:cubicBezTo>
                    <a:pt x="41" y="8"/>
                    <a:pt x="36" y="0"/>
                    <a:pt x="27" y="4"/>
                  </a:cubicBezTo>
                  <a:cubicBezTo>
                    <a:pt x="12" y="13"/>
                    <a:pt x="34" y="19"/>
                    <a:pt x="35" y="26"/>
                  </a:cubicBezTo>
                  <a:cubicBezTo>
                    <a:pt x="36" y="37"/>
                    <a:pt x="0" y="50"/>
                    <a:pt x="19" y="62"/>
                  </a:cubicBezTo>
                  <a:cubicBezTo>
                    <a:pt x="38" y="76"/>
                    <a:pt x="44" y="44"/>
                    <a:pt x="54" y="37"/>
                  </a:cubicBezTo>
                  <a:cubicBezTo>
                    <a:pt x="59" y="33"/>
                    <a:pt x="72" y="37"/>
                    <a:pt x="74" y="29"/>
                  </a:cubicBezTo>
                  <a:cubicBezTo>
                    <a:pt x="75" y="19"/>
                    <a:pt x="57" y="24"/>
                    <a:pt x="48" y="1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2" name="Freeform 426">
              <a:extLst>
                <a:ext uri="{FF2B5EF4-FFF2-40B4-BE49-F238E27FC236}">
                  <a16:creationId xmlns:a16="http://schemas.microsoft.com/office/drawing/2014/main" id="{D085455F-40D2-4332-93C1-B666C10E7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3167"/>
              <a:ext cx="175" cy="94"/>
            </a:xfrm>
            <a:custGeom>
              <a:avLst/>
              <a:gdLst>
                <a:gd name="T0" fmla="*/ 514 w 82"/>
                <a:gd name="T1" fmla="*/ 77 h 44"/>
                <a:gd name="T2" fmla="*/ 401 w 82"/>
                <a:gd name="T3" fmla="*/ 389 h 44"/>
                <a:gd name="T4" fmla="*/ 728 w 82"/>
                <a:gd name="T5" fmla="*/ 333 h 44"/>
                <a:gd name="T6" fmla="*/ 514 w 82"/>
                <a:gd name="T7" fmla="*/ 77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44">
                  <a:moveTo>
                    <a:pt x="53" y="8"/>
                  </a:moveTo>
                  <a:cubicBezTo>
                    <a:pt x="30" y="0"/>
                    <a:pt x="0" y="44"/>
                    <a:pt x="41" y="40"/>
                  </a:cubicBezTo>
                  <a:cubicBezTo>
                    <a:pt x="49" y="39"/>
                    <a:pt x="71" y="41"/>
                    <a:pt x="75" y="34"/>
                  </a:cubicBezTo>
                  <a:cubicBezTo>
                    <a:pt x="82" y="20"/>
                    <a:pt x="67" y="12"/>
                    <a:pt x="53" y="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3" name="Freeform 427">
              <a:extLst>
                <a:ext uri="{FF2B5EF4-FFF2-40B4-BE49-F238E27FC236}">
                  <a16:creationId xmlns:a16="http://schemas.microsoft.com/office/drawing/2014/main" id="{2D461CC0-2D7F-4DA4-81B5-93BB39791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3242"/>
              <a:ext cx="70" cy="58"/>
            </a:xfrm>
            <a:custGeom>
              <a:avLst/>
              <a:gdLst>
                <a:gd name="T0" fmla="*/ 172 w 33"/>
                <a:gd name="T1" fmla="*/ 9 h 27"/>
                <a:gd name="T2" fmla="*/ 8 w 33"/>
                <a:gd name="T3" fmla="*/ 148 h 27"/>
                <a:gd name="T4" fmla="*/ 248 w 33"/>
                <a:gd name="T5" fmla="*/ 129 h 27"/>
                <a:gd name="T6" fmla="*/ 172 w 33"/>
                <a:gd name="T7" fmla="*/ 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7">
                  <a:moveTo>
                    <a:pt x="18" y="1"/>
                  </a:moveTo>
                  <a:cubicBezTo>
                    <a:pt x="10" y="1"/>
                    <a:pt x="0" y="6"/>
                    <a:pt x="1" y="15"/>
                  </a:cubicBezTo>
                  <a:cubicBezTo>
                    <a:pt x="6" y="27"/>
                    <a:pt x="23" y="16"/>
                    <a:pt x="26" y="13"/>
                  </a:cubicBezTo>
                  <a:cubicBezTo>
                    <a:pt x="33" y="6"/>
                    <a:pt x="28" y="0"/>
                    <a:pt x="18" y="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4" name="Freeform 428">
              <a:extLst>
                <a:ext uri="{FF2B5EF4-FFF2-40B4-BE49-F238E27FC236}">
                  <a16:creationId xmlns:a16="http://schemas.microsoft.com/office/drawing/2014/main" id="{284EBDE3-05A0-48EE-A2BC-461F60692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3342"/>
              <a:ext cx="162" cy="71"/>
            </a:xfrm>
            <a:custGeom>
              <a:avLst/>
              <a:gdLst>
                <a:gd name="T0" fmla="*/ 563 w 76"/>
                <a:gd name="T1" fmla="*/ 9 h 33"/>
                <a:gd name="T2" fmla="*/ 281 w 76"/>
                <a:gd name="T3" fmla="*/ 310 h 33"/>
                <a:gd name="T4" fmla="*/ 573 w 76"/>
                <a:gd name="T5" fmla="*/ 189 h 33"/>
                <a:gd name="T6" fmla="*/ 563 w 76"/>
                <a:gd name="T7" fmla="*/ 9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33">
                  <a:moveTo>
                    <a:pt x="58" y="1"/>
                  </a:moveTo>
                  <a:cubicBezTo>
                    <a:pt x="44" y="0"/>
                    <a:pt x="0" y="25"/>
                    <a:pt x="29" y="31"/>
                  </a:cubicBezTo>
                  <a:cubicBezTo>
                    <a:pt x="38" y="33"/>
                    <a:pt x="51" y="22"/>
                    <a:pt x="59" y="19"/>
                  </a:cubicBezTo>
                  <a:cubicBezTo>
                    <a:pt x="71" y="13"/>
                    <a:pt x="76" y="3"/>
                    <a:pt x="58" y="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5" name="Freeform 429">
              <a:extLst>
                <a:ext uri="{FF2B5EF4-FFF2-40B4-BE49-F238E27FC236}">
                  <a16:creationId xmlns:a16="http://schemas.microsoft.com/office/drawing/2014/main" id="{0DDFC5D2-8A14-4F2F-B697-0433FE311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3043"/>
              <a:ext cx="56" cy="58"/>
            </a:xfrm>
            <a:custGeom>
              <a:avLst/>
              <a:gdLst>
                <a:gd name="T0" fmla="*/ 190 w 26"/>
                <a:gd name="T1" fmla="*/ 69 h 27"/>
                <a:gd name="T2" fmla="*/ 9 w 26"/>
                <a:gd name="T3" fmla="*/ 129 h 27"/>
                <a:gd name="T4" fmla="*/ 181 w 26"/>
                <a:gd name="T5" fmla="*/ 269 h 27"/>
                <a:gd name="T6" fmla="*/ 190 w 26"/>
                <a:gd name="T7" fmla="*/ 6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7">
                  <a:moveTo>
                    <a:pt x="19" y="7"/>
                  </a:moveTo>
                  <a:cubicBezTo>
                    <a:pt x="12" y="0"/>
                    <a:pt x="1" y="6"/>
                    <a:pt x="1" y="13"/>
                  </a:cubicBezTo>
                  <a:cubicBezTo>
                    <a:pt x="0" y="20"/>
                    <a:pt x="13" y="25"/>
                    <a:pt x="18" y="27"/>
                  </a:cubicBezTo>
                  <a:cubicBezTo>
                    <a:pt x="26" y="23"/>
                    <a:pt x="25" y="12"/>
                    <a:pt x="19" y="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6" name="Freeform 430">
              <a:extLst>
                <a:ext uri="{FF2B5EF4-FFF2-40B4-BE49-F238E27FC236}">
                  <a16:creationId xmlns:a16="http://schemas.microsoft.com/office/drawing/2014/main" id="{8556190F-21FE-4B5F-83D0-D71F2F807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1" y="3120"/>
              <a:ext cx="69" cy="83"/>
            </a:xfrm>
            <a:custGeom>
              <a:avLst/>
              <a:gdLst>
                <a:gd name="T0" fmla="*/ 242 w 32"/>
                <a:gd name="T1" fmla="*/ 104 h 39"/>
                <a:gd name="T2" fmla="*/ 278 w 32"/>
                <a:gd name="T3" fmla="*/ 240 h 39"/>
                <a:gd name="T4" fmla="*/ 242 w 32"/>
                <a:gd name="T5" fmla="*/ 104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9">
                  <a:moveTo>
                    <a:pt x="24" y="11"/>
                  </a:moveTo>
                  <a:cubicBezTo>
                    <a:pt x="10" y="0"/>
                    <a:pt x="0" y="39"/>
                    <a:pt x="28" y="25"/>
                  </a:cubicBezTo>
                  <a:cubicBezTo>
                    <a:pt x="32" y="18"/>
                    <a:pt x="26" y="14"/>
                    <a:pt x="24" y="1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7" name="Freeform 431">
              <a:extLst>
                <a:ext uri="{FF2B5EF4-FFF2-40B4-BE49-F238E27FC236}">
                  <a16:creationId xmlns:a16="http://schemas.microsoft.com/office/drawing/2014/main" id="{D787F3D7-00B7-4495-BF5A-7D1D2C287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233"/>
              <a:ext cx="79" cy="67"/>
            </a:xfrm>
            <a:custGeom>
              <a:avLst/>
              <a:gdLst>
                <a:gd name="T0" fmla="*/ 265 w 37"/>
                <a:gd name="T1" fmla="*/ 9 h 31"/>
                <a:gd name="T2" fmla="*/ 120 w 37"/>
                <a:gd name="T3" fmla="*/ 242 h 31"/>
                <a:gd name="T4" fmla="*/ 350 w 37"/>
                <a:gd name="T5" fmla="*/ 69 h 31"/>
                <a:gd name="T6" fmla="*/ 265 w 37"/>
                <a:gd name="T7" fmla="*/ 9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31">
                  <a:moveTo>
                    <a:pt x="27" y="1"/>
                  </a:moveTo>
                  <a:cubicBezTo>
                    <a:pt x="16" y="3"/>
                    <a:pt x="0" y="17"/>
                    <a:pt x="12" y="24"/>
                  </a:cubicBezTo>
                  <a:cubicBezTo>
                    <a:pt x="21" y="31"/>
                    <a:pt x="37" y="15"/>
                    <a:pt x="36" y="7"/>
                  </a:cubicBezTo>
                  <a:cubicBezTo>
                    <a:pt x="34" y="3"/>
                    <a:pt x="31" y="0"/>
                    <a:pt x="27" y="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8" name="Freeform 432">
              <a:extLst>
                <a:ext uri="{FF2B5EF4-FFF2-40B4-BE49-F238E27FC236}">
                  <a16:creationId xmlns:a16="http://schemas.microsoft.com/office/drawing/2014/main" id="{AF47D0BD-F133-4776-8450-BBD13565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3276"/>
              <a:ext cx="47" cy="41"/>
            </a:xfrm>
            <a:custGeom>
              <a:avLst/>
              <a:gdLst>
                <a:gd name="T0" fmla="*/ 96 w 22"/>
                <a:gd name="T1" fmla="*/ 0 h 19"/>
                <a:gd name="T2" fmla="*/ 9 w 22"/>
                <a:gd name="T3" fmla="*/ 101 h 19"/>
                <a:gd name="T4" fmla="*/ 96 w 22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10" y="0"/>
                  </a:moveTo>
                  <a:cubicBezTo>
                    <a:pt x="4" y="0"/>
                    <a:pt x="0" y="4"/>
                    <a:pt x="1" y="10"/>
                  </a:cubicBezTo>
                  <a:cubicBezTo>
                    <a:pt x="4" y="19"/>
                    <a:pt x="22" y="3"/>
                    <a:pt x="1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89" name="Freeform 433">
              <a:extLst>
                <a:ext uri="{FF2B5EF4-FFF2-40B4-BE49-F238E27FC236}">
                  <a16:creationId xmlns:a16="http://schemas.microsoft.com/office/drawing/2014/main" id="{B86BB4FC-33A5-49FC-A0FD-73BD8BA1F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5" y="3351"/>
              <a:ext cx="52" cy="38"/>
            </a:xfrm>
            <a:custGeom>
              <a:avLst/>
              <a:gdLst>
                <a:gd name="T0" fmla="*/ 121 w 24"/>
                <a:gd name="T1" fmla="*/ 0 h 18"/>
                <a:gd name="T2" fmla="*/ 121 w 24"/>
                <a:gd name="T3" fmla="*/ 152 h 18"/>
                <a:gd name="T4" fmla="*/ 121 w 24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8">
                  <a:moveTo>
                    <a:pt x="12" y="0"/>
                  </a:moveTo>
                  <a:cubicBezTo>
                    <a:pt x="0" y="1"/>
                    <a:pt x="6" y="15"/>
                    <a:pt x="12" y="16"/>
                  </a:cubicBezTo>
                  <a:cubicBezTo>
                    <a:pt x="21" y="18"/>
                    <a:pt x="24" y="2"/>
                    <a:pt x="12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0" name="Freeform 434">
              <a:extLst>
                <a:ext uri="{FF2B5EF4-FFF2-40B4-BE49-F238E27FC236}">
                  <a16:creationId xmlns:a16="http://schemas.microsoft.com/office/drawing/2014/main" id="{5152E622-A5AB-40F3-8A14-B7408E467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1745"/>
              <a:ext cx="210" cy="161"/>
            </a:xfrm>
            <a:custGeom>
              <a:avLst/>
              <a:gdLst>
                <a:gd name="T0" fmla="*/ 294 w 98"/>
                <a:gd name="T1" fmla="*/ 41 h 75"/>
                <a:gd name="T2" fmla="*/ 137 w 98"/>
                <a:gd name="T3" fmla="*/ 466 h 75"/>
                <a:gd name="T4" fmla="*/ 156 w 98"/>
                <a:gd name="T5" fmla="*/ 691 h 75"/>
                <a:gd name="T6" fmla="*/ 441 w 98"/>
                <a:gd name="T7" fmla="*/ 663 h 75"/>
                <a:gd name="T8" fmla="*/ 647 w 98"/>
                <a:gd name="T9" fmla="*/ 502 h 75"/>
                <a:gd name="T10" fmla="*/ 868 w 98"/>
                <a:gd name="T11" fmla="*/ 414 h 75"/>
                <a:gd name="T12" fmla="*/ 294 w 98"/>
                <a:gd name="T13" fmla="*/ 41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8" h="75">
                  <a:moveTo>
                    <a:pt x="30" y="4"/>
                  </a:moveTo>
                  <a:cubicBezTo>
                    <a:pt x="0" y="9"/>
                    <a:pt x="15" y="30"/>
                    <a:pt x="14" y="47"/>
                  </a:cubicBezTo>
                  <a:cubicBezTo>
                    <a:pt x="14" y="56"/>
                    <a:pt x="5" y="63"/>
                    <a:pt x="16" y="70"/>
                  </a:cubicBezTo>
                  <a:cubicBezTo>
                    <a:pt x="22" y="75"/>
                    <a:pt x="38" y="70"/>
                    <a:pt x="45" y="67"/>
                  </a:cubicBezTo>
                  <a:cubicBezTo>
                    <a:pt x="53" y="63"/>
                    <a:pt x="58" y="55"/>
                    <a:pt x="66" y="51"/>
                  </a:cubicBezTo>
                  <a:cubicBezTo>
                    <a:pt x="73" y="48"/>
                    <a:pt x="84" y="50"/>
                    <a:pt x="88" y="42"/>
                  </a:cubicBezTo>
                  <a:cubicBezTo>
                    <a:pt x="98" y="18"/>
                    <a:pt x="55" y="0"/>
                    <a:pt x="30" y="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1" name="Freeform 435">
              <a:extLst>
                <a:ext uri="{FF2B5EF4-FFF2-40B4-BE49-F238E27FC236}">
                  <a16:creationId xmlns:a16="http://schemas.microsoft.com/office/drawing/2014/main" id="{ABE01D93-CEB7-4683-BD88-C667D731E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547"/>
              <a:ext cx="574" cy="489"/>
            </a:xfrm>
            <a:custGeom>
              <a:avLst/>
              <a:gdLst>
                <a:gd name="T0" fmla="*/ 1944 w 269"/>
                <a:gd name="T1" fmla="*/ 711 h 229"/>
                <a:gd name="T2" fmla="*/ 2040 w 269"/>
                <a:gd name="T3" fmla="*/ 1200 h 229"/>
                <a:gd name="T4" fmla="*/ 2418 w 269"/>
                <a:gd name="T5" fmla="*/ 1550 h 229"/>
                <a:gd name="T6" fmla="*/ 2563 w 269"/>
                <a:gd name="T7" fmla="*/ 1674 h 229"/>
                <a:gd name="T8" fmla="*/ 2494 w 269"/>
                <a:gd name="T9" fmla="*/ 1871 h 229"/>
                <a:gd name="T10" fmla="*/ 2177 w 269"/>
                <a:gd name="T11" fmla="*/ 1518 h 229"/>
                <a:gd name="T12" fmla="*/ 2117 w 269"/>
                <a:gd name="T13" fmla="*/ 1774 h 229"/>
                <a:gd name="T14" fmla="*/ 1895 w 269"/>
                <a:gd name="T15" fmla="*/ 1928 h 229"/>
                <a:gd name="T16" fmla="*/ 1474 w 269"/>
                <a:gd name="T17" fmla="*/ 2144 h 229"/>
                <a:gd name="T18" fmla="*/ 634 w 269"/>
                <a:gd name="T19" fmla="*/ 1277 h 229"/>
                <a:gd name="T20" fmla="*/ 386 w 269"/>
                <a:gd name="T21" fmla="*/ 1004 h 229"/>
                <a:gd name="T22" fmla="*/ 77 w 269"/>
                <a:gd name="T23" fmla="*/ 771 h 229"/>
                <a:gd name="T24" fmla="*/ 506 w 269"/>
                <a:gd name="T25" fmla="*/ 145 h 229"/>
                <a:gd name="T26" fmla="*/ 1165 w 269"/>
                <a:gd name="T27" fmla="*/ 205 h 229"/>
                <a:gd name="T28" fmla="*/ 1485 w 269"/>
                <a:gd name="T29" fmla="*/ 156 h 229"/>
                <a:gd name="T30" fmla="*/ 1799 w 269"/>
                <a:gd name="T31" fmla="*/ 241 h 229"/>
                <a:gd name="T32" fmla="*/ 2196 w 269"/>
                <a:gd name="T33" fmla="*/ 188 h 229"/>
                <a:gd name="T34" fmla="*/ 2048 w 269"/>
                <a:gd name="T35" fmla="*/ 594 h 22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69" h="229">
                  <a:moveTo>
                    <a:pt x="200" y="73"/>
                  </a:moveTo>
                  <a:cubicBezTo>
                    <a:pt x="188" y="87"/>
                    <a:pt x="199" y="112"/>
                    <a:pt x="210" y="123"/>
                  </a:cubicBezTo>
                  <a:cubicBezTo>
                    <a:pt x="225" y="138"/>
                    <a:pt x="229" y="154"/>
                    <a:pt x="249" y="159"/>
                  </a:cubicBezTo>
                  <a:cubicBezTo>
                    <a:pt x="263" y="162"/>
                    <a:pt x="269" y="157"/>
                    <a:pt x="264" y="172"/>
                  </a:cubicBezTo>
                  <a:cubicBezTo>
                    <a:pt x="261" y="180"/>
                    <a:pt x="266" y="191"/>
                    <a:pt x="257" y="192"/>
                  </a:cubicBezTo>
                  <a:cubicBezTo>
                    <a:pt x="239" y="194"/>
                    <a:pt x="237" y="165"/>
                    <a:pt x="224" y="156"/>
                  </a:cubicBezTo>
                  <a:cubicBezTo>
                    <a:pt x="213" y="163"/>
                    <a:pt x="221" y="174"/>
                    <a:pt x="218" y="182"/>
                  </a:cubicBezTo>
                  <a:cubicBezTo>
                    <a:pt x="215" y="195"/>
                    <a:pt x="204" y="194"/>
                    <a:pt x="195" y="198"/>
                  </a:cubicBezTo>
                  <a:cubicBezTo>
                    <a:pt x="177" y="204"/>
                    <a:pt x="175" y="229"/>
                    <a:pt x="152" y="220"/>
                  </a:cubicBezTo>
                  <a:cubicBezTo>
                    <a:pt x="112" y="206"/>
                    <a:pt x="87" y="165"/>
                    <a:pt x="65" y="131"/>
                  </a:cubicBezTo>
                  <a:cubicBezTo>
                    <a:pt x="58" y="120"/>
                    <a:pt x="50" y="110"/>
                    <a:pt x="40" y="103"/>
                  </a:cubicBezTo>
                  <a:cubicBezTo>
                    <a:pt x="31" y="96"/>
                    <a:pt x="13" y="89"/>
                    <a:pt x="8" y="79"/>
                  </a:cubicBezTo>
                  <a:cubicBezTo>
                    <a:pt x="0" y="61"/>
                    <a:pt x="37" y="23"/>
                    <a:pt x="52" y="15"/>
                  </a:cubicBezTo>
                  <a:cubicBezTo>
                    <a:pt x="79" y="0"/>
                    <a:pt x="94" y="23"/>
                    <a:pt x="120" y="21"/>
                  </a:cubicBezTo>
                  <a:cubicBezTo>
                    <a:pt x="131" y="21"/>
                    <a:pt x="142" y="16"/>
                    <a:pt x="153" y="16"/>
                  </a:cubicBezTo>
                  <a:cubicBezTo>
                    <a:pt x="165" y="16"/>
                    <a:pt x="173" y="24"/>
                    <a:pt x="185" y="25"/>
                  </a:cubicBezTo>
                  <a:cubicBezTo>
                    <a:pt x="199" y="27"/>
                    <a:pt x="215" y="7"/>
                    <a:pt x="226" y="19"/>
                  </a:cubicBezTo>
                  <a:cubicBezTo>
                    <a:pt x="241" y="35"/>
                    <a:pt x="221" y="52"/>
                    <a:pt x="211" y="6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2" name="Freeform 436">
              <a:extLst>
                <a:ext uri="{FF2B5EF4-FFF2-40B4-BE49-F238E27FC236}">
                  <a16:creationId xmlns:a16="http://schemas.microsoft.com/office/drawing/2014/main" id="{53C91E5E-7208-4EEB-9E57-11B1DE255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679"/>
              <a:ext cx="263" cy="96"/>
            </a:xfrm>
            <a:custGeom>
              <a:avLst/>
              <a:gdLst>
                <a:gd name="T0" fmla="*/ 791 w 123"/>
                <a:gd name="T1" fmla="*/ 41 h 45"/>
                <a:gd name="T2" fmla="*/ 284 w 123"/>
                <a:gd name="T3" fmla="*/ 145 h 45"/>
                <a:gd name="T4" fmla="*/ 402 w 123"/>
                <a:gd name="T5" fmla="*/ 369 h 45"/>
                <a:gd name="T6" fmla="*/ 676 w 123"/>
                <a:gd name="T7" fmla="*/ 350 h 45"/>
                <a:gd name="T8" fmla="*/ 928 w 123"/>
                <a:gd name="T9" fmla="*/ 410 h 45"/>
                <a:gd name="T10" fmla="*/ 791 w 123"/>
                <a:gd name="T11" fmla="*/ 41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45">
                  <a:moveTo>
                    <a:pt x="81" y="4"/>
                  </a:moveTo>
                  <a:cubicBezTo>
                    <a:pt x="67" y="0"/>
                    <a:pt x="47" y="12"/>
                    <a:pt x="29" y="15"/>
                  </a:cubicBezTo>
                  <a:cubicBezTo>
                    <a:pt x="0" y="21"/>
                    <a:pt x="18" y="42"/>
                    <a:pt x="41" y="38"/>
                  </a:cubicBezTo>
                  <a:cubicBezTo>
                    <a:pt x="52" y="36"/>
                    <a:pt x="57" y="33"/>
                    <a:pt x="69" y="36"/>
                  </a:cubicBezTo>
                  <a:cubicBezTo>
                    <a:pt x="78" y="39"/>
                    <a:pt x="85" y="45"/>
                    <a:pt x="95" y="42"/>
                  </a:cubicBezTo>
                  <a:cubicBezTo>
                    <a:pt x="123" y="35"/>
                    <a:pt x="100" y="9"/>
                    <a:pt x="81" y="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3" name="Freeform 437">
              <a:extLst>
                <a:ext uri="{FF2B5EF4-FFF2-40B4-BE49-F238E27FC236}">
                  <a16:creationId xmlns:a16="http://schemas.microsoft.com/office/drawing/2014/main" id="{DA2B44BF-6191-4BE3-8DDA-BD93E37F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1677"/>
              <a:ext cx="156" cy="148"/>
            </a:xfrm>
            <a:custGeom>
              <a:avLst/>
              <a:gdLst>
                <a:gd name="T0" fmla="*/ 498 w 73"/>
                <a:gd name="T1" fmla="*/ 0 h 69"/>
                <a:gd name="T2" fmla="*/ 128 w 73"/>
                <a:gd name="T3" fmla="*/ 157 h 69"/>
                <a:gd name="T4" fmla="*/ 77 w 73"/>
                <a:gd name="T5" fmla="*/ 317 h 69"/>
                <a:gd name="T6" fmla="*/ 0 w 73"/>
                <a:gd name="T7" fmla="*/ 474 h 69"/>
                <a:gd name="T8" fmla="*/ 353 w 73"/>
                <a:gd name="T9" fmla="*/ 594 h 69"/>
                <a:gd name="T10" fmla="*/ 671 w 73"/>
                <a:gd name="T11" fmla="*/ 526 h 69"/>
                <a:gd name="T12" fmla="*/ 635 w 73"/>
                <a:gd name="T13" fmla="*/ 234 h 69"/>
                <a:gd name="T14" fmla="*/ 498 w 73"/>
                <a:gd name="T15" fmla="*/ 0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69">
                  <a:moveTo>
                    <a:pt x="51" y="0"/>
                  </a:moveTo>
                  <a:cubicBezTo>
                    <a:pt x="39" y="3"/>
                    <a:pt x="22" y="7"/>
                    <a:pt x="13" y="16"/>
                  </a:cubicBezTo>
                  <a:cubicBezTo>
                    <a:pt x="7" y="22"/>
                    <a:pt x="9" y="25"/>
                    <a:pt x="8" y="32"/>
                  </a:cubicBezTo>
                  <a:cubicBezTo>
                    <a:pt x="6" y="38"/>
                    <a:pt x="0" y="42"/>
                    <a:pt x="0" y="48"/>
                  </a:cubicBezTo>
                  <a:cubicBezTo>
                    <a:pt x="0" y="63"/>
                    <a:pt x="26" y="57"/>
                    <a:pt x="36" y="60"/>
                  </a:cubicBezTo>
                  <a:cubicBezTo>
                    <a:pt x="49" y="63"/>
                    <a:pt x="62" y="69"/>
                    <a:pt x="69" y="53"/>
                  </a:cubicBezTo>
                  <a:cubicBezTo>
                    <a:pt x="73" y="44"/>
                    <a:pt x="69" y="33"/>
                    <a:pt x="65" y="24"/>
                  </a:cubicBezTo>
                  <a:cubicBezTo>
                    <a:pt x="62" y="19"/>
                    <a:pt x="52" y="8"/>
                    <a:pt x="5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4" name="Freeform 438">
              <a:extLst>
                <a:ext uri="{FF2B5EF4-FFF2-40B4-BE49-F238E27FC236}">
                  <a16:creationId xmlns:a16="http://schemas.microsoft.com/office/drawing/2014/main" id="{D25CEE31-F7F8-48A1-AA58-E95F0D627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1" y="2064"/>
              <a:ext cx="176" cy="124"/>
            </a:xfrm>
            <a:custGeom>
              <a:avLst/>
              <a:gdLst>
                <a:gd name="T0" fmla="*/ 0 w 82"/>
                <a:gd name="T1" fmla="*/ 96 h 58"/>
                <a:gd name="T2" fmla="*/ 595 w 82"/>
                <a:gd name="T3" fmla="*/ 470 h 58"/>
                <a:gd name="T4" fmla="*/ 406 w 82"/>
                <a:gd name="T5" fmla="*/ 558 h 58"/>
                <a:gd name="T6" fmla="*/ 258 w 82"/>
                <a:gd name="T7" fmla="*/ 458 h 58"/>
                <a:gd name="T8" fmla="*/ 197 w 82"/>
                <a:gd name="T9" fmla="*/ 88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58">
                  <a:moveTo>
                    <a:pt x="0" y="10"/>
                  </a:moveTo>
                  <a:cubicBezTo>
                    <a:pt x="17" y="0"/>
                    <a:pt x="82" y="21"/>
                    <a:pt x="60" y="48"/>
                  </a:cubicBezTo>
                  <a:cubicBezTo>
                    <a:pt x="57" y="52"/>
                    <a:pt x="45" y="56"/>
                    <a:pt x="41" y="57"/>
                  </a:cubicBezTo>
                  <a:cubicBezTo>
                    <a:pt x="30" y="58"/>
                    <a:pt x="32" y="57"/>
                    <a:pt x="26" y="47"/>
                  </a:cubicBezTo>
                  <a:cubicBezTo>
                    <a:pt x="20" y="36"/>
                    <a:pt x="10" y="20"/>
                    <a:pt x="20" y="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5" name="Freeform 439">
              <a:extLst>
                <a:ext uri="{FF2B5EF4-FFF2-40B4-BE49-F238E27FC236}">
                  <a16:creationId xmlns:a16="http://schemas.microsoft.com/office/drawing/2014/main" id="{EEA3D69B-C265-432A-A867-809489A89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182"/>
              <a:ext cx="79" cy="96"/>
            </a:xfrm>
            <a:custGeom>
              <a:avLst/>
              <a:gdLst>
                <a:gd name="T0" fmla="*/ 0 w 37"/>
                <a:gd name="T1" fmla="*/ 156 h 45"/>
                <a:gd name="T2" fmla="*/ 233 w 37"/>
                <a:gd name="T3" fmla="*/ 333 h 45"/>
                <a:gd name="T4" fmla="*/ 318 w 37"/>
                <a:gd name="T5" fmla="*/ 0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5">
                  <a:moveTo>
                    <a:pt x="0" y="16"/>
                  </a:moveTo>
                  <a:cubicBezTo>
                    <a:pt x="2" y="30"/>
                    <a:pt x="8" y="45"/>
                    <a:pt x="24" y="34"/>
                  </a:cubicBezTo>
                  <a:cubicBezTo>
                    <a:pt x="37" y="25"/>
                    <a:pt x="36" y="14"/>
                    <a:pt x="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6" name="Freeform 440">
              <a:extLst>
                <a:ext uri="{FF2B5EF4-FFF2-40B4-BE49-F238E27FC236}">
                  <a16:creationId xmlns:a16="http://schemas.microsoft.com/office/drawing/2014/main" id="{9D22D906-7A86-46A0-878A-8F3123800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2258"/>
              <a:ext cx="62" cy="41"/>
            </a:xfrm>
            <a:custGeom>
              <a:avLst/>
              <a:gdLst>
                <a:gd name="T0" fmla="*/ 0 w 29"/>
                <a:gd name="T1" fmla="*/ 190 h 19"/>
                <a:gd name="T2" fmla="*/ 284 w 29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9">
                  <a:moveTo>
                    <a:pt x="0" y="19"/>
                  </a:moveTo>
                  <a:cubicBezTo>
                    <a:pt x="10" y="12"/>
                    <a:pt x="18" y="7"/>
                    <a:pt x="2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7" name="Freeform 441">
              <a:extLst>
                <a:ext uri="{FF2B5EF4-FFF2-40B4-BE49-F238E27FC236}">
                  <a16:creationId xmlns:a16="http://schemas.microsoft.com/office/drawing/2014/main" id="{62D66110-FF47-47DB-89BF-CA7D973BA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286"/>
              <a:ext cx="210" cy="180"/>
            </a:xfrm>
            <a:custGeom>
              <a:avLst/>
              <a:gdLst>
                <a:gd name="T0" fmla="*/ 354 w 98"/>
                <a:gd name="T1" fmla="*/ 109 h 84"/>
                <a:gd name="T2" fmla="*/ 96 w 98"/>
                <a:gd name="T3" fmla="*/ 482 h 84"/>
                <a:gd name="T4" fmla="*/ 630 w 98"/>
                <a:gd name="T5" fmla="*/ 799 h 84"/>
                <a:gd name="T6" fmla="*/ 924 w 98"/>
                <a:gd name="T7" fmla="*/ 362 h 84"/>
                <a:gd name="T8" fmla="*/ 896 w 98"/>
                <a:gd name="T9" fmla="*/ 88 h 84"/>
                <a:gd name="T10" fmla="*/ 759 w 98"/>
                <a:gd name="T11" fmla="*/ 19 h 84"/>
                <a:gd name="T12" fmla="*/ 551 w 98"/>
                <a:gd name="T13" fmla="*/ 28 h 84"/>
                <a:gd name="T14" fmla="*/ 354 w 98"/>
                <a:gd name="T15" fmla="*/ 109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84">
                  <a:moveTo>
                    <a:pt x="36" y="11"/>
                  </a:moveTo>
                  <a:cubicBezTo>
                    <a:pt x="18" y="15"/>
                    <a:pt x="0" y="28"/>
                    <a:pt x="10" y="49"/>
                  </a:cubicBezTo>
                  <a:cubicBezTo>
                    <a:pt x="18" y="66"/>
                    <a:pt x="46" y="84"/>
                    <a:pt x="64" y="81"/>
                  </a:cubicBezTo>
                  <a:cubicBezTo>
                    <a:pt x="90" y="76"/>
                    <a:pt x="92" y="61"/>
                    <a:pt x="94" y="37"/>
                  </a:cubicBezTo>
                  <a:cubicBezTo>
                    <a:pt x="95" y="28"/>
                    <a:pt x="98" y="16"/>
                    <a:pt x="91" y="9"/>
                  </a:cubicBezTo>
                  <a:cubicBezTo>
                    <a:pt x="87" y="5"/>
                    <a:pt x="82" y="4"/>
                    <a:pt x="77" y="2"/>
                  </a:cubicBezTo>
                  <a:cubicBezTo>
                    <a:pt x="73" y="0"/>
                    <a:pt x="60" y="0"/>
                    <a:pt x="56" y="3"/>
                  </a:cubicBezTo>
                  <a:cubicBezTo>
                    <a:pt x="49" y="7"/>
                    <a:pt x="41" y="11"/>
                    <a:pt x="36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8" name="Freeform 442">
              <a:extLst>
                <a:ext uri="{FF2B5EF4-FFF2-40B4-BE49-F238E27FC236}">
                  <a16:creationId xmlns:a16="http://schemas.microsoft.com/office/drawing/2014/main" id="{4AEDA133-0743-4EFE-96EC-05790EE68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310"/>
              <a:ext cx="85" cy="145"/>
            </a:xfrm>
            <a:custGeom>
              <a:avLst/>
              <a:gdLst>
                <a:gd name="T0" fmla="*/ 193 w 40"/>
                <a:gd name="T1" fmla="*/ 0 h 68"/>
                <a:gd name="T2" fmla="*/ 385 w 40"/>
                <a:gd name="T3" fmla="*/ 659 h 6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68">
                  <a:moveTo>
                    <a:pt x="20" y="0"/>
                  </a:moveTo>
                  <a:cubicBezTo>
                    <a:pt x="0" y="21"/>
                    <a:pt x="22" y="55"/>
                    <a:pt x="40" y="6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99" name="Freeform 443">
              <a:extLst>
                <a:ext uri="{FF2B5EF4-FFF2-40B4-BE49-F238E27FC236}">
                  <a16:creationId xmlns:a16="http://schemas.microsoft.com/office/drawing/2014/main" id="{6C909FE1-AB00-443B-8685-56AA1B929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310"/>
              <a:ext cx="141" cy="261"/>
            </a:xfrm>
            <a:custGeom>
              <a:avLst/>
              <a:gdLst>
                <a:gd name="T0" fmla="*/ 51 w 66"/>
                <a:gd name="T1" fmla="*/ 0 h 122"/>
                <a:gd name="T2" fmla="*/ 96 w 66"/>
                <a:gd name="T3" fmla="*/ 197 h 122"/>
                <a:gd name="T4" fmla="*/ 19 w 66"/>
                <a:gd name="T5" fmla="*/ 381 h 122"/>
                <a:gd name="T6" fmla="*/ 224 w 66"/>
                <a:gd name="T7" fmla="*/ 663 h 122"/>
                <a:gd name="T8" fmla="*/ 353 w 66"/>
                <a:gd name="T9" fmla="*/ 783 h 122"/>
                <a:gd name="T10" fmla="*/ 421 w 66"/>
                <a:gd name="T11" fmla="*/ 961 h 122"/>
                <a:gd name="T12" fmla="*/ 594 w 66"/>
                <a:gd name="T13" fmla="*/ 1008 h 122"/>
                <a:gd name="T14" fmla="*/ 547 w 66"/>
                <a:gd name="T15" fmla="*/ 1194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22">
                  <a:moveTo>
                    <a:pt x="5" y="0"/>
                  </a:moveTo>
                  <a:cubicBezTo>
                    <a:pt x="0" y="10"/>
                    <a:pt x="10" y="12"/>
                    <a:pt x="10" y="20"/>
                  </a:cubicBezTo>
                  <a:cubicBezTo>
                    <a:pt x="11" y="29"/>
                    <a:pt x="3" y="33"/>
                    <a:pt x="2" y="39"/>
                  </a:cubicBezTo>
                  <a:cubicBezTo>
                    <a:pt x="0" y="48"/>
                    <a:pt x="16" y="60"/>
                    <a:pt x="23" y="68"/>
                  </a:cubicBezTo>
                  <a:cubicBezTo>
                    <a:pt x="27" y="72"/>
                    <a:pt x="34" y="75"/>
                    <a:pt x="36" y="80"/>
                  </a:cubicBezTo>
                  <a:cubicBezTo>
                    <a:pt x="40" y="89"/>
                    <a:pt x="32" y="92"/>
                    <a:pt x="43" y="98"/>
                  </a:cubicBezTo>
                  <a:cubicBezTo>
                    <a:pt x="49" y="102"/>
                    <a:pt x="56" y="95"/>
                    <a:pt x="61" y="103"/>
                  </a:cubicBezTo>
                  <a:cubicBezTo>
                    <a:pt x="66" y="110"/>
                    <a:pt x="62" y="118"/>
                    <a:pt x="56" y="1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0" name="Freeform 444">
              <a:extLst>
                <a:ext uri="{FF2B5EF4-FFF2-40B4-BE49-F238E27FC236}">
                  <a16:creationId xmlns:a16="http://schemas.microsoft.com/office/drawing/2014/main" id="{FD578899-1011-40A2-8D83-B512E23EC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1493"/>
              <a:ext cx="98" cy="81"/>
            </a:xfrm>
            <a:custGeom>
              <a:avLst/>
              <a:gdLst>
                <a:gd name="T0" fmla="*/ 386 w 46"/>
                <a:gd name="T1" fmla="*/ 117 h 38"/>
                <a:gd name="T2" fmla="*/ 181 w 46"/>
                <a:gd name="T3" fmla="*/ 213 h 38"/>
                <a:gd name="T4" fmla="*/ 377 w 46"/>
                <a:gd name="T5" fmla="*/ 318 h 38"/>
                <a:gd name="T6" fmla="*/ 386 w 46"/>
                <a:gd name="T7" fmla="*/ 117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38">
                  <a:moveTo>
                    <a:pt x="40" y="12"/>
                  </a:moveTo>
                  <a:cubicBezTo>
                    <a:pt x="32" y="0"/>
                    <a:pt x="0" y="1"/>
                    <a:pt x="19" y="22"/>
                  </a:cubicBezTo>
                  <a:cubicBezTo>
                    <a:pt x="23" y="27"/>
                    <a:pt x="32" y="38"/>
                    <a:pt x="39" y="33"/>
                  </a:cubicBezTo>
                  <a:cubicBezTo>
                    <a:pt x="46" y="28"/>
                    <a:pt x="44" y="20"/>
                    <a:pt x="40" y="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1" name="Freeform 445">
              <a:extLst>
                <a:ext uri="{FF2B5EF4-FFF2-40B4-BE49-F238E27FC236}">
                  <a16:creationId xmlns:a16="http://schemas.microsoft.com/office/drawing/2014/main" id="{F6615FD7-6503-4800-9AB0-77C85DE16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1589"/>
              <a:ext cx="100" cy="88"/>
            </a:xfrm>
            <a:custGeom>
              <a:avLst/>
              <a:gdLst>
                <a:gd name="T0" fmla="*/ 281 w 47"/>
                <a:gd name="T1" fmla="*/ 406 h 41"/>
                <a:gd name="T2" fmla="*/ 77 w 47"/>
                <a:gd name="T3" fmla="*/ 180 h 41"/>
                <a:gd name="T4" fmla="*/ 289 w 47"/>
                <a:gd name="T5" fmla="*/ 60 h 41"/>
                <a:gd name="T6" fmla="*/ 453 w 47"/>
                <a:gd name="T7" fmla="*/ 88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1">
                  <a:moveTo>
                    <a:pt x="29" y="41"/>
                  </a:moveTo>
                  <a:cubicBezTo>
                    <a:pt x="28" y="26"/>
                    <a:pt x="13" y="30"/>
                    <a:pt x="8" y="18"/>
                  </a:cubicBezTo>
                  <a:cubicBezTo>
                    <a:pt x="0" y="0"/>
                    <a:pt x="20" y="3"/>
                    <a:pt x="30" y="6"/>
                  </a:cubicBezTo>
                  <a:cubicBezTo>
                    <a:pt x="35" y="7"/>
                    <a:pt x="42" y="7"/>
                    <a:pt x="47" y="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2" name="Freeform 446">
              <a:extLst>
                <a:ext uri="{FF2B5EF4-FFF2-40B4-BE49-F238E27FC236}">
                  <a16:creationId xmlns:a16="http://schemas.microsoft.com/office/drawing/2014/main" id="{13C75A40-062F-4C4E-AD51-3BDDA585B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1613"/>
              <a:ext cx="186" cy="220"/>
            </a:xfrm>
            <a:custGeom>
              <a:avLst/>
              <a:gdLst>
                <a:gd name="T0" fmla="*/ 851 w 87"/>
                <a:gd name="T1" fmla="*/ 429 h 103"/>
                <a:gd name="T2" fmla="*/ 526 w 87"/>
                <a:gd name="T3" fmla="*/ 0 h 103"/>
                <a:gd name="T4" fmla="*/ 128 w 87"/>
                <a:gd name="T5" fmla="*/ 350 h 103"/>
                <a:gd name="T6" fmla="*/ 173 w 87"/>
                <a:gd name="T7" fmla="*/ 884 h 103"/>
                <a:gd name="T8" fmla="*/ 723 w 87"/>
                <a:gd name="T9" fmla="*/ 790 h 103"/>
                <a:gd name="T10" fmla="*/ 823 w 87"/>
                <a:gd name="T11" fmla="*/ 703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103">
                  <a:moveTo>
                    <a:pt x="87" y="44"/>
                  </a:moveTo>
                  <a:cubicBezTo>
                    <a:pt x="82" y="25"/>
                    <a:pt x="82" y="0"/>
                    <a:pt x="54" y="0"/>
                  </a:cubicBezTo>
                  <a:cubicBezTo>
                    <a:pt x="31" y="0"/>
                    <a:pt x="19" y="17"/>
                    <a:pt x="13" y="36"/>
                  </a:cubicBezTo>
                  <a:cubicBezTo>
                    <a:pt x="7" y="54"/>
                    <a:pt x="0" y="78"/>
                    <a:pt x="18" y="91"/>
                  </a:cubicBezTo>
                  <a:cubicBezTo>
                    <a:pt x="33" y="103"/>
                    <a:pt x="60" y="92"/>
                    <a:pt x="74" y="81"/>
                  </a:cubicBezTo>
                  <a:cubicBezTo>
                    <a:pt x="77" y="78"/>
                    <a:pt x="82" y="75"/>
                    <a:pt x="84" y="7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3" name="Freeform 447">
              <a:extLst>
                <a:ext uri="{FF2B5EF4-FFF2-40B4-BE49-F238E27FC236}">
                  <a16:creationId xmlns:a16="http://schemas.microsoft.com/office/drawing/2014/main" id="{1FB5CD75-8ABA-4635-BE01-6085466EF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1816"/>
              <a:ext cx="152" cy="113"/>
            </a:xfrm>
            <a:custGeom>
              <a:avLst/>
              <a:gdLst>
                <a:gd name="T0" fmla="*/ 587 w 71"/>
                <a:gd name="T1" fmla="*/ 0 h 53"/>
                <a:gd name="T2" fmla="*/ 128 w 71"/>
                <a:gd name="T3" fmla="*/ 358 h 53"/>
                <a:gd name="T4" fmla="*/ 462 w 71"/>
                <a:gd name="T5" fmla="*/ 454 h 53"/>
                <a:gd name="T6" fmla="*/ 687 w 71"/>
                <a:gd name="T7" fmla="*/ 136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1" h="53">
                  <a:moveTo>
                    <a:pt x="60" y="0"/>
                  </a:moveTo>
                  <a:cubicBezTo>
                    <a:pt x="46" y="5"/>
                    <a:pt x="0" y="16"/>
                    <a:pt x="13" y="37"/>
                  </a:cubicBezTo>
                  <a:cubicBezTo>
                    <a:pt x="19" y="47"/>
                    <a:pt x="38" y="53"/>
                    <a:pt x="47" y="47"/>
                  </a:cubicBezTo>
                  <a:cubicBezTo>
                    <a:pt x="52" y="43"/>
                    <a:pt x="71" y="16"/>
                    <a:pt x="70" y="1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4" name="Freeform 448">
              <a:extLst>
                <a:ext uri="{FF2B5EF4-FFF2-40B4-BE49-F238E27FC236}">
                  <a16:creationId xmlns:a16="http://schemas.microsoft.com/office/drawing/2014/main" id="{BF94C2D0-867B-4080-A760-1A74BC4AF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1615"/>
              <a:ext cx="98" cy="103"/>
            </a:xfrm>
            <a:custGeom>
              <a:avLst/>
              <a:gdLst>
                <a:gd name="T0" fmla="*/ 0 w 46"/>
                <a:gd name="T1" fmla="*/ 309 h 48"/>
                <a:gd name="T2" fmla="*/ 358 w 46"/>
                <a:gd name="T3" fmla="*/ 378 h 48"/>
                <a:gd name="T4" fmla="*/ 290 w 46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8">
                  <a:moveTo>
                    <a:pt x="0" y="31"/>
                  </a:moveTo>
                  <a:cubicBezTo>
                    <a:pt x="9" y="38"/>
                    <a:pt x="27" y="48"/>
                    <a:pt x="37" y="38"/>
                  </a:cubicBezTo>
                  <a:cubicBezTo>
                    <a:pt x="46" y="29"/>
                    <a:pt x="39" y="7"/>
                    <a:pt x="3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5" name="Freeform 449">
              <a:extLst>
                <a:ext uri="{FF2B5EF4-FFF2-40B4-BE49-F238E27FC236}">
                  <a16:creationId xmlns:a16="http://schemas.microsoft.com/office/drawing/2014/main" id="{C92307E5-3976-40E9-9AB5-9643D8628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1739"/>
              <a:ext cx="59" cy="79"/>
            </a:xfrm>
            <a:custGeom>
              <a:avLst/>
              <a:gdLst>
                <a:gd name="T0" fmla="*/ 0 w 28"/>
                <a:gd name="T1" fmla="*/ 233 h 37"/>
                <a:gd name="T2" fmla="*/ 177 w 28"/>
                <a:gd name="T3" fmla="*/ 60 h 37"/>
                <a:gd name="T4" fmla="*/ 261 w 28"/>
                <a:gd name="T5" fmla="*/ 361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7">
                  <a:moveTo>
                    <a:pt x="0" y="24"/>
                  </a:moveTo>
                  <a:cubicBezTo>
                    <a:pt x="3" y="17"/>
                    <a:pt x="9" y="0"/>
                    <a:pt x="19" y="6"/>
                  </a:cubicBezTo>
                  <a:cubicBezTo>
                    <a:pt x="28" y="10"/>
                    <a:pt x="25" y="33"/>
                    <a:pt x="28" y="3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6" name="Freeform 450">
              <a:extLst>
                <a:ext uri="{FF2B5EF4-FFF2-40B4-BE49-F238E27FC236}">
                  <a16:creationId xmlns:a16="http://schemas.microsoft.com/office/drawing/2014/main" id="{B331BAFA-CD32-406D-8130-E4CD5A156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1587"/>
              <a:ext cx="40" cy="77"/>
            </a:xfrm>
            <a:custGeom>
              <a:avLst/>
              <a:gdLst>
                <a:gd name="T0" fmla="*/ 76 w 19"/>
                <a:gd name="T1" fmla="*/ 0 h 36"/>
                <a:gd name="T2" fmla="*/ 177 w 19"/>
                <a:gd name="T3" fmla="*/ 35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6">
                  <a:moveTo>
                    <a:pt x="8" y="0"/>
                  </a:moveTo>
                  <a:cubicBezTo>
                    <a:pt x="0" y="11"/>
                    <a:pt x="5" y="34"/>
                    <a:pt x="19" y="3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7" name="Freeform 451">
              <a:extLst>
                <a:ext uri="{FF2B5EF4-FFF2-40B4-BE49-F238E27FC236}">
                  <a16:creationId xmlns:a16="http://schemas.microsoft.com/office/drawing/2014/main" id="{6573C43F-A6AB-4A5F-8DD0-9AFA513C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602"/>
              <a:ext cx="56" cy="13"/>
            </a:xfrm>
            <a:custGeom>
              <a:avLst/>
              <a:gdLst>
                <a:gd name="T0" fmla="*/ 261 w 26"/>
                <a:gd name="T1" fmla="*/ 0 h 6"/>
                <a:gd name="T2" fmla="*/ 0 w 26"/>
                <a:gd name="T3" fmla="*/ 33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6">
                  <a:moveTo>
                    <a:pt x="26" y="0"/>
                  </a:moveTo>
                  <a:cubicBezTo>
                    <a:pt x="20" y="5"/>
                    <a:pt x="8" y="6"/>
                    <a:pt x="0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8" name="Freeform 452">
              <a:extLst>
                <a:ext uri="{FF2B5EF4-FFF2-40B4-BE49-F238E27FC236}">
                  <a16:creationId xmlns:a16="http://schemas.microsoft.com/office/drawing/2014/main" id="{4F646D0D-8E49-4513-9F0F-EF858A43C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792"/>
              <a:ext cx="662" cy="387"/>
            </a:xfrm>
            <a:custGeom>
              <a:avLst/>
              <a:gdLst>
                <a:gd name="T0" fmla="*/ 2513 w 310"/>
                <a:gd name="T1" fmla="*/ 1728 h 181"/>
                <a:gd name="T2" fmla="*/ 2708 w 310"/>
                <a:gd name="T3" fmla="*/ 1486 h 181"/>
                <a:gd name="T4" fmla="*/ 2804 w 310"/>
                <a:gd name="T5" fmla="*/ 1261 h 181"/>
                <a:gd name="T6" fmla="*/ 3020 w 310"/>
                <a:gd name="T7" fmla="*/ 1133 h 181"/>
                <a:gd name="T8" fmla="*/ 2815 w 310"/>
                <a:gd name="T9" fmla="*/ 969 h 181"/>
                <a:gd name="T10" fmla="*/ 2281 w 310"/>
                <a:gd name="T11" fmla="*/ 607 h 181"/>
                <a:gd name="T12" fmla="*/ 1811 w 310"/>
                <a:gd name="T13" fmla="*/ 361 h 181"/>
                <a:gd name="T14" fmla="*/ 788 w 310"/>
                <a:gd name="T15" fmla="*/ 507 h 181"/>
                <a:gd name="T16" fmla="*/ 602 w 310"/>
                <a:gd name="T17" fmla="*/ 342 h 181"/>
                <a:gd name="T18" fmla="*/ 410 w 310"/>
                <a:gd name="T19" fmla="*/ 242 h 181"/>
                <a:gd name="T20" fmla="*/ 241 w 310"/>
                <a:gd name="T21" fmla="*/ 109 h 181"/>
                <a:gd name="T22" fmla="*/ 19 w 310"/>
                <a:gd name="T23" fmla="*/ 9 h 181"/>
                <a:gd name="T24" fmla="*/ 128 w 310"/>
                <a:gd name="T25" fmla="*/ 265 h 181"/>
                <a:gd name="T26" fmla="*/ 233 w 310"/>
                <a:gd name="T27" fmla="*/ 458 h 181"/>
                <a:gd name="T28" fmla="*/ 470 w 310"/>
                <a:gd name="T29" fmla="*/ 558 h 181"/>
                <a:gd name="T30" fmla="*/ 574 w 310"/>
                <a:gd name="T31" fmla="*/ 731 h 181"/>
                <a:gd name="T32" fmla="*/ 1063 w 310"/>
                <a:gd name="T33" fmla="*/ 832 h 181"/>
                <a:gd name="T34" fmla="*/ 1286 w 310"/>
                <a:gd name="T35" fmla="*/ 979 h 181"/>
                <a:gd name="T36" fmla="*/ 1595 w 310"/>
                <a:gd name="T37" fmla="*/ 936 h 181"/>
                <a:gd name="T38" fmla="*/ 2394 w 310"/>
                <a:gd name="T39" fmla="*/ 1409 h 181"/>
                <a:gd name="T40" fmla="*/ 2065 w 310"/>
                <a:gd name="T41" fmla="*/ 1253 h 181"/>
                <a:gd name="T42" fmla="*/ 1696 w 310"/>
                <a:gd name="T43" fmla="*/ 1229 h 181"/>
                <a:gd name="T44" fmla="*/ 1510 w 310"/>
                <a:gd name="T45" fmla="*/ 1495 h 181"/>
                <a:gd name="T46" fmla="*/ 1732 w 310"/>
                <a:gd name="T47" fmla="*/ 1760 h 1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10" h="181">
                  <a:moveTo>
                    <a:pt x="258" y="177"/>
                  </a:moveTo>
                  <a:cubicBezTo>
                    <a:pt x="267" y="172"/>
                    <a:pt x="276" y="164"/>
                    <a:pt x="278" y="152"/>
                  </a:cubicBezTo>
                  <a:cubicBezTo>
                    <a:pt x="280" y="139"/>
                    <a:pt x="273" y="134"/>
                    <a:pt x="288" y="129"/>
                  </a:cubicBezTo>
                  <a:cubicBezTo>
                    <a:pt x="295" y="127"/>
                    <a:pt x="310" y="130"/>
                    <a:pt x="310" y="116"/>
                  </a:cubicBezTo>
                  <a:cubicBezTo>
                    <a:pt x="310" y="104"/>
                    <a:pt x="296" y="103"/>
                    <a:pt x="289" y="99"/>
                  </a:cubicBezTo>
                  <a:cubicBezTo>
                    <a:pt x="268" y="89"/>
                    <a:pt x="256" y="71"/>
                    <a:pt x="234" y="62"/>
                  </a:cubicBezTo>
                  <a:cubicBezTo>
                    <a:pt x="215" y="56"/>
                    <a:pt x="205" y="35"/>
                    <a:pt x="186" y="37"/>
                  </a:cubicBezTo>
                  <a:cubicBezTo>
                    <a:pt x="154" y="41"/>
                    <a:pt x="112" y="75"/>
                    <a:pt x="81" y="52"/>
                  </a:cubicBezTo>
                  <a:cubicBezTo>
                    <a:pt x="75" y="47"/>
                    <a:pt x="68" y="40"/>
                    <a:pt x="62" y="35"/>
                  </a:cubicBezTo>
                  <a:cubicBezTo>
                    <a:pt x="53" y="28"/>
                    <a:pt x="53" y="28"/>
                    <a:pt x="42" y="25"/>
                  </a:cubicBezTo>
                  <a:cubicBezTo>
                    <a:pt x="28" y="22"/>
                    <a:pt x="33" y="23"/>
                    <a:pt x="25" y="11"/>
                  </a:cubicBezTo>
                  <a:cubicBezTo>
                    <a:pt x="19" y="1"/>
                    <a:pt x="13" y="0"/>
                    <a:pt x="2" y="1"/>
                  </a:cubicBezTo>
                  <a:cubicBezTo>
                    <a:pt x="0" y="13"/>
                    <a:pt x="6" y="19"/>
                    <a:pt x="13" y="27"/>
                  </a:cubicBezTo>
                  <a:cubicBezTo>
                    <a:pt x="19" y="33"/>
                    <a:pt x="21" y="44"/>
                    <a:pt x="24" y="47"/>
                  </a:cubicBezTo>
                  <a:cubicBezTo>
                    <a:pt x="33" y="53"/>
                    <a:pt x="44" y="41"/>
                    <a:pt x="48" y="57"/>
                  </a:cubicBezTo>
                  <a:cubicBezTo>
                    <a:pt x="52" y="71"/>
                    <a:pt x="42" y="68"/>
                    <a:pt x="59" y="75"/>
                  </a:cubicBezTo>
                  <a:cubicBezTo>
                    <a:pt x="79" y="83"/>
                    <a:pt x="97" y="64"/>
                    <a:pt x="109" y="85"/>
                  </a:cubicBezTo>
                  <a:cubicBezTo>
                    <a:pt x="116" y="96"/>
                    <a:pt x="117" y="101"/>
                    <a:pt x="132" y="100"/>
                  </a:cubicBezTo>
                  <a:cubicBezTo>
                    <a:pt x="143" y="99"/>
                    <a:pt x="153" y="96"/>
                    <a:pt x="164" y="96"/>
                  </a:cubicBezTo>
                  <a:cubicBezTo>
                    <a:pt x="194" y="96"/>
                    <a:pt x="243" y="109"/>
                    <a:pt x="246" y="144"/>
                  </a:cubicBezTo>
                  <a:cubicBezTo>
                    <a:pt x="236" y="149"/>
                    <a:pt x="222" y="131"/>
                    <a:pt x="212" y="128"/>
                  </a:cubicBezTo>
                  <a:cubicBezTo>
                    <a:pt x="200" y="123"/>
                    <a:pt x="186" y="123"/>
                    <a:pt x="174" y="126"/>
                  </a:cubicBezTo>
                  <a:cubicBezTo>
                    <a:pt x="158" y="131"/>
                    <a:pt x="153" y="138"/>
                    <a:pt x="155" y="153"/>
                  </a:cubicBezTo>
                  <a:cubicBezTo>
                    <a:pt x="157" y="163"/>
                    <a:pt x="165" y="181"/>
                    <a:pt x="178" y="18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09" name="Freeform 453">
              <a:extLst>
                <a:ext uri="{FF2B5EF4-FFF2-40B4-BE49-F238E27FC236}">
                  <a16:creationId xmlns:a16="http://schemas.microsoft.com/office/drawing/2014/main" id="{02926308-E027-4E29-A125-F5BA1DD88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1" y="1912"/>
              <a:ext cx="690" cy="295"/>
            </a:xfrm>
            <a:custGeom>
              <a:avLst/>
              <a:gdLst>
                <a:gd name="T0" fmla="*/ 684 w 323"/>
                <a:gd name="T1" fmla="*/ 77 h 138"/>
                <a:gd name="T2" fmla="*/ 534 w 323"/>
                <a:gd name="T3" fmla="*/ 265 h 138"/>
                <a:gd name="T4" fmla="*/ 333 w 323"/>
                <a:gd name="T5" fmla="*/ 60 h 138"/>
                <a:gd name="T6" fmla="*/ 60 w 323"/>
                <a:gd name="T7" fmla="*/ 88 h 138"/>
                <a:gd name="T8" fmla="*/ 233 w 323"/>
                <a:gd name="T9" fmla="*/ 301 h 138"/>
                <a:gd name="T10" fmla="*/ 626 w 323"/>
                <a:gd name="T11" fmla="*/ 703 h 138"/>
                <a:gd name="T12" fmla="*/ 1045 w 323"/>
                <a:gd name="T13" fmla="*/ 1092 h 138"/>
                <a:gd name="T14" fmla="*/ 1587 w 323"/>
                <a:gd name="T15" fmla="*/ 1330 h 138"/>
                <a:gd name="T16" fmla="*/ 2213 w 323"/>
                <a:gd name="T17" fmla="*/ 1298 h 138"/>
                <a:gd name="T18" fmla="*/ 2760 w 323"/>
                <a:gd name="T19" fmla="*/ 1142 h 138"/>
                <a:gd name="T20" fmla="*/ 2961 w 323"/>
                <a:gd name="T21" fmla="*/ 947 h 138"/>
                <a:gd name="T22" fmla="*/ 3044 w 323"/>
                <a:gd name="T23" fmla="*/ 723 h 138"/>
                <a:gd name="T24" fmla="*/ 3149 w 323"/>
                <a:gd name="T25" fmla="*/ 791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23" h="138">
                  <a:moveTo>
                    <a:pt x="70" y="8"/>
                  </a:moveTo>
                  <a:cubicBezTo>
                    <a:pt x="66" y="17"/>
                    <a:pt x="70" y="29"/>
                    <a:pt x="55" y="27"/>
                  </a:cubicBezTo>
                  <a:cubicBezTo>
                    <a:pt x="43" y="26"/>
                    <a:pt x="43" y="13"/>
                    <a:pt x="34" y="6"/>
                  </a:cubicBezTo>
                  <a:cubicBezTo>
                    <a:pt x="28" y="2"/>
                    <a:pt x="10" y="0"/>
                    <a:pt x="6" y="9"/>
                  </a:cubicBezTo>
                  <a:cubicBezTo>
                    <a:pt x="0" y="22"/>
                    <a:pt x="17" y="29"/>
                    <a:pt x="24" y="31"/>
                  </a:cubicBezTo>
                  <a:cubicBezTo>
                    <a:pt x="46" y="39"/>
                    <a:pt x="58" y="48"/>
                    <a:pt x="64" y="72"/>
                  </a:cubicBezTo>
                  <a:cubicBezTo>
                    <a:pt x="69" y="91"/>
                    <a:pt x="89" y="103"/>
                    <a:pt x="107" y="112"/>
                  </a:cubicBezTo>
                  <a:cubicBezTo>
                    <a:pt x="124" y="121"/>
                    <a:pt x="142" y="133"/>
                    <a:pt x="163" y="136"/>
                  </a:cubicBezTo>
                  <a:cubicBezTo>
                    <a:pt x="184" y="138"/>
                    <a:pt x="206" y="137"/>
                    <a:pt x="227" y="133"/>
                  </a:cubicBezTo>
                  <a:cubicBezTo>
                    <a:pt x="246" y="129"/>
                    <a:pt x="267" y="130"/>
                    <a:pt x="283" y="117"/>
                  </a:cubicBezTo>
                  <a:cubicBezTo>
                    <a:pt x="288" y="113"/>
                    <a:pt x="302" y="103"/>
                    <a:pt x="304" y="97"/>
                  </a:cubicBezTo>
                  <a:cubicBezTo>
                    <a:pt x="307" y="89"/>
                    <a:pt x="296" y="75"/>
                    <a:pt x="312" y="74"/>
                  </a:cubicBezTo>
                  <a:cubicBezTo>
                    <a:pt x="319" y="74"/>
                    <a:pt x="318" y="80"/>
                    <a:pt x="323" y="8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0" name="Freeform 454">
              <a:extLst>
                <a:ext uri="{FF2B5EF4-FFF2-40B4-BE49-F238E27FC236}">
                  <a16:creationId xmlns:a16="http://schemas.microsoft.com/office/drawing/2014/main" id="{EBFE90FF-4867-4834-BA28-DB17347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378"/>
              <a:ext cx="70" cy="152"/>
            </a:xfrm>
            <a:custGeom>
              <a:avLst/>
              <a:gdLst>
                <a:gd name="T0" fmla="*/ 85 w 33"/>
                <a:gd name="T1" fmla="*/ 696 h 71"/>
                <a:gd name="T2" fmla="*/ 314 w 33"/>
                <a:gd name="T3" fmla="*/ 0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71">
                  <a:moveTo>
                    <a:pt x="9" y="71"/>
                  </a:moveTo>
                  <a:cubicBezTo>
                    <a:pt x="0" y="45"/>
                    <a:pt x="29" y="23"/>
                    <a:pt x="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1" name="Freeform 455">
              <a:extLst>
                <a:ext uri="{FF2B5EF4-FFF2-40B4-BE49-F238E27FC236}">
                  <a16:creationId xmlns:a16="http://schemas.microsoft.com/office/drawing/2014/main" id="{D9A01360-72D9-42C1-864F-037A6AF7D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2387"/>
              <a:ext cx="86" cy="177"/>
            </a:xfrm>
            <a:custGeom>
              <a:avLst/>
              <a:gdLst>
                <a:gd name="T0" fmla="*/ 389 w 40"/>
                <a:gd name="T1" fmla="*/ 0 h 83"/>
                <a:gd name="T2" fmla="*/ 398 w 40"/>
                <a:gd name="T3" fmla="*/ 301 h 83"/>
                <a:gd name="T4" fmla="*/ 258 w 40"/>
                <a:gd name="T5" fmla="*/ 437 h 83"/>
                <a:gd name="T6" fmla="*/ 148 w 40"/>
                <a:gd name="T7" fmla="*/ 804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83">
                  <a:moveTo>
                    <a:pt x="39" y="0"/>
                  </a:moveTo>
                  <a:cubicBezTo>
                    <a:pt x="34" y="9"/>
                    <a:pt x="40" y="21"/>
                    <a:pt x="40" y="31"/>
                  </a:cubicBezTo>
                  <a:cubicBezTo>
                    <a:pt x="40" y="46"/>
                    <a:pt x="38" y="47"/>
                    <a:pt x="26" y="45"/>
                  </a:cubicBezTo>
                  <a:cubicBezTo>
                    <a:pt x="0" y="42"/>
                    <a:pt x="16" y="66"/>
                    <a:pt x="15" y="8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2" name="Freeform 456">
              <a:extLst>
                <a:ext uri="{FF2B5EF4-FFF2-40B4-BE49-F238E27FC236}">
                  <a16:creationId xmlns:a16="http://schemas.microsoft.com/office/drawing/2014/main" id="{26AFA90D-6C00-4493-877A-57F92653D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427"/>
              <a:ext cx="64" cy="137"/>
            </a:xfrm>
            <a:custGeom>
              <a:avLst/>
              <a:gdLst>
                <a:gd name="T0" fmla="*/ 0 w 30"/>
                <a:gd name="T1" fmla="*/ 109 h 64"/>
                <a:gd name="T2" fmla="*/ 164 w 30"/>
                <a:gd name="T3" fmla="*/ 9 h 64"/>
                <a:gd name="T4" fmla="*/ 273 w 30"/>
                <a:gd name="T5" fmla="*/ 197 h 64"/>
                <a:gd name="T6" fmla="*/ 250 w 30"/>
                <a:gd name="T7" fmla="*/ 441 h 64"/>
                <a:gd name="T8" fmla="*/ 128 w 30"/>
                <a:gd name="T9" fmla="*/ 627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">
                  <a:moveTo>
                    <a:pt x="0" y="11"/>
                  </a:moveTo>
                  <a:cubicBezTo>
                    <a:pt x="1" y="5"/>
                    <a:pt x="10" y="0"/>
                    <a:pt x="17" y="1"/>
                  </a:cubicBezTo>
                  <a:cubicBezTo>
                    <a:pt x="26" y="3"/>
                    <a:pt x="27" y="13"/>
                    <a:pt x="28" y="20"/>
                  </a:cubicBezTo>
                  <a:cubicBezTo>
                    <a:pt x="29" y="28"/>
                    <a:pt x="30" y="37"/>
                    <a:pt x="26" y="45"/>
                  </a:cubicBezTo>
                  <a:cubicBezTo>
                    <a:pt x="23" y="52"/>
                    <a:pt x="15" y="56"/>
                    <a:pt x="13" y="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3" name="Freeform 457">
              <a:extLst>
                <a:ext uri="{FF2B5EF4-FFF2-40B4-BE49-F238E27FC236}">
                  <a16:creationId xmlns:a16="http://schemas.microsoft.com/office/drawing/2014/main" id="{2E64710A-6AF1-410B-8B90-F8154C104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408"/>
              <a:ext cx="104" cy="180"/>
            </a:xfrm>
            <a:custGeom>
              <a:avLst/>
              <a:gdLst>
                <a:gd name="T0" fmla="*/ 0 w 49"/>
                <a:gd name="T1" fmla="*/ 827 h 84"/>
                <a:gd name="T2" fmla="*/ 221 w 49"/>
                <a:gd name="T3" fmla="*/ 394 h 84"/>
                <a:gd name="T4" fmla="*/ 469 w 49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84">
                  <a:moveTo>
                    <a:pt x="0" y="84"/>
                  </a:moveTo>
                  <a:cubicBezTo>
                    <a:pt x="15" y="72"/>
                    <a:pt x="17" y="57"/>
                    <a:pt x="23" y="40"/>
                  </a:cubicBezTo>
                  <a:cubicBezTo>
                    <a:pt x="28" y="23"/>
                    <a:pt x="45" y="18"/>
                    <a:pt x="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4" name="Freeform 458">
              <a:extLst>
                <a:ext uri="{FF2B5EF4-FFF2-40B4-BE49-F238E27FC236}">
                  <a16:creationId xmlns:a16="http://schemas.microsoft.com/office/drawing/2014/main" id="{E0DD203D-5E8D-4BCD-92BC-92219D7FF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8" y="2425"/>
              <a:ext cx="103" cy="103"/>
            </a:xfrm>
            <a:custGeom>
              <a:avLst/>
              <a:gdLst>
                <a:gd name="T0" fmla="*/ 0 w 48"/>
                <a:gd name="T1" fmla="*/ 474 h 48"/>
                <a:gd name="T2" fmla="*/ 120 w 48"/>
                <a:gd name="T3" fmla="*/ 365 h 48"/>
                <a:gd name="T4" fmla="*/ 309 w 48"/>
                <a:gd name="T5" fmla="*/ 285 h 48"/>
                <a:gd name="T6" fmla="*/ 474 w 48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cubicBezTo>
                    <a:pt x="4" y="45"/>
                    <a:pt x="8" y="40"/>
                    <a:pt x="12" y="37"/>
                  </a:cubicBezTo>
                  <a:cubicBezTo>
                    <a:pt x="18" y="33"/>
                    <a:pt x="26" y="33"/>
                    <a:pt x="31" y="29"/>
                  </a:cubicBezTo>
                  <a:cubicBezTo>
                    <a:pt x="43" y="23"/>
                    <a:pt x="45" y="12"/>
                    <a:pt x="4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5" name="Freeform 459">
              <a:extLst>
                <a:ext uri="{FF2B5EF4-FFF2-40B4-BE49-F238E27FC236}">
                  <a16:creationId xmlns:a16="http://schemas.microsoft.com/office/drawing/2014/main" id="{26C26E4C-36DF-46EC-AD44-D72C938C3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2438"/>
              <a:ext cx="87" cy="169"/>
            </a:xfrm>
            <a:custGeom>
              <a:avLst/>
              <a:gdLst>
                <a:gd name="T0" fmla="*/ 393 w 41"/>
                <a:gd name="T1" fmla="*/ 0 h 79"/>
                <a:gd name="T2" fmla="*/ 248 w 41"/>
                <a:gd name="T3" fmla="*/ 449 h 79"/>
                <a:gd name="T4" fmla="*/ 144 w 41"/>
                <a:gd name="T5" fmla="*/ 618 h 79"/>
                <a:gd name="T6" fmla="*/ 0 w 41"/>
                <a:gd name="T7" fmla="*/ 774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79">
                  <a:moveTo>
                    <a:pt x="41" y="0"/>
                  </a:moveTo>
                  <a:cubicBezTo>
                    <a:pt x="39" y="19"/>
                    <a:pt x="35" y="29"/>
                    <a:pt x="26" y="46"/>
                  </a:cubicBezTo>
                  <a:cubicBezTo>
                    <a:pt x="22" y="51"/>
                    <a:pt x="20" y="58"/>
                    <a:pt x="15" y="63"/>
                  </a:cubicBezTo>
                  <a:cubicBezTo>
                    <a:pt x="11" y="69"/>
                    <a:pt x="3" y="73"/>
                    <a:pt x="0" y="7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6" name="Freeform 460">
              <a:extLst>
                <a:ext uri="{FF2B5EF4-FFF2-40B4-BE49-F238E27FC236}">
                  <a16:creationId xmlns:a16="http://schemas.microsoft.com/office/drawing/2014/main" id="{BCF3DCAC-68A5-488D-B821-714CEBC08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" y="2496"/>
              <a:ext cx="55" cy="70"/>
            </a:xfrm>
            <a:custGeom>
              <a:avLst/>
              <a:gdLst>
                <a:gd name="T0" fmla="*/ 209 w 26"/>
                <a:gd name="T1" fmla="*/ 0 h 33"/>
                <a:gd name="T2" fmla="*/ 0 w 26"/>
                <a:gd name="T3" fmla="*/ 31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33">
                  <a:moveTo>
                    <a:pt x="22" y="0"/>
                  </a:moveTo>
                  <a:cubicBezTo>
                    <a:pt x="26" y="17"/>
                    <a:pt x="12" y="25"/>
                    <a:pt x="0" y="3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7" name="Freeform 461">
              <a:extLst>
                <a:ext uri="{FF2B5EF4-FFF2-40B4-BE49-F238E27FC236}">
                  <a16:creationId xmlns:a16="http://schemas.microsoft.com/office/drawing/2014/main" id="{8F6E7B08-67D8-477F-815D-46DDDA73E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628"/>
              <a:ext cx="79" cy="186"/>
            </a:xfrm>
            <a:custGeom>
              <a:avLst/>
              <a:gdLst>
                <a:gd name="T0" fmla="*/ 41 w 37"/>
                <a:gd name="T1" fmla="*/ 539 h 87"/>
                <a:gd name="T2" fmla="*/ 49 w 37"/>
                <a:gd name="T3" fmla="*/ 233 h 87"/>
                <a:gd name="T4" fmla="*/ 310 w 37"/>
                <a:gd name="T5" fmla="*/ 68 h 87"/>
                <a:gd name="T6" fmla="*/ 342 w 37"/>
                <a:gd name="T7" fmla="*/ 421 h 87"/>
                <a:gd name="T8" fmla="*/ 233 w 37"/>
                <a:gd name="T9" fmla="*/ 85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87">
                  <a:moveTo>
                    <a:pt x="4" y="55"/>
                  </a:moveTo>
                  <a:cubicBezTo>
                    <a:pt x="1" y="44"/>
                    <a:pt x="0" y="35"/>
                    <a:pt x="5" y="24"/>
                  </a:cubicBezTo>
                  <a:cubicBezTo>
                    <a:pt x="8" y="16"/>
                    <a:pt x="23" y="0"/>
                    <a:pt x="32" y="7"/>
                  </a:cubicBezTo>
                  <a:cubicBezTo>
                    <a:pt x="37" y="12"/>
                    <a:pt x="35" y="36"/>
                    <a:pt x="35" y="43"/>
                  </a:cubicBezTo>
                  <a:cubicBezTo>
                    <a:pt x="36" y="55"/>
                    <a:pt x="31" y="77"/>
                    <a:pt x="24" y="8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8" name="Freeform 462">
              <a:extLst>
                <a:ext uri="{FF2B5EF4-FFF2-40B4-BE49-F238E27FC236}">
                  <a16:creationId xmlns:a16="http://schemas.microsoft.com/office/drawing/2014/main" id="{47410DF1-B124-44F9-893F-BEEF72B55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2697"/>
              <a:ext cx="51" cy="188"/>
            </a:xfrm>
            <a:custGeom>
              <a:avLst/>
              <a:gdLst>
                <a:gd name="T0" fmla="*/ 230 w 24"/>
                <a:gd name="T1" fmla="*/ 0 h 88"/>
                <a:gd name="T2" fmla="*/ 164 w 24"/>
                <a:gd name="T3" fmla="*/ 470 h 88"/>
                <a:gd name="T4" fmla="*/ 28 w 24"/>
                <a:gd name="T5" fmla="*/ 859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88">
                  <a:moveTo>
                    <a:pt x="24" y="0"/>
                  </a:moveTo>
                  <a:cubicBezTo>
                    <a:pt x="17" y="15"/>
                    <a:pt x="21" y="32"/>
                    <a:pt x="17" y="48"/>
                  </a:cubicBezTo>
                  <a:cubicBezTo>
                    <a:pt x="12" y="64"/>
                    <a:pt x="0" y="70"/>
                    <a:pt x="3" y="8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19" name="Freeform 463">
              <a:extLst>
                <a:ext uri="{FF2B5EF4-FFF2-40B4-BE49-F238E27FC236}">
                  <a16:creationId xmlns:a16="http://schemas.microsoft.com/office/drawing/2014/main" id="{0B5446DE-81C5-43C8-B480-5E190BB41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913"/>
              <a:ext cx="143" cy="271"/>
            </a:xfrm>
            <a:custGeom>
              <a:avLst/>
              <a:gdLst>
                <a:gd name="T0" fmla="*/ 642 w 67"/>
                <a:gd name="T1" fmla="*/ 602 h 127"/>
                <a:gd name="T2" fmla="*/ 361 w 67"/>
                <a:gd name="T3" fmla="*/ 292 h 127"/>
                <a:gd name="T4" fmla="*/ 301 w 67"/>
                <a:gd name="T5" fmla="*/ 533 h 127"/>
                <a:gd name="T6" fmla="*/ 128 w 67"/>
                <a:gd name="T7" fmla="*/ 770 h 127"/>
                <a:gd name="T8" fmla="*/ 213 w 67"/>
                <a:gd name="T9" fmla="*/ 1193 h 127"/>
                <a:gd name="T10" fmla="*/ 591 w 67"/>
                <a:gd name="T11" fmla="*/ 1061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" h="127">
                  <a:moveTo>
                    <a:pt x="66" y="62"/>
                  </a:moveTo>
                  <a:cubicBezTo>
                    <a:pt x="67" y="48"/>
                    <a:pt x="43" y="0"/>
                    <a:pt x="37" y="30"/>
                  </a:cubicBezTo>
                  <a:cubicBezTo>
                    <a:pt x="35" y="40"/>
                    <a:pt x="36" y="47"/>
                    <a:pt x="31" y="55"/>
                  </a:cubicBezTo>
                  <a:cubicBezTo>
                    <a:pt x="25" y="63"/>
                    <a:pt x="18" y="69"/>
                    <a:pt x="13" y="79"/>
                  </a:cubicBezTo>
                  <a:cubicBezTo>
                    <a:pt x="7" y="92"/>
                    <a:pt x="0" y="119"/>
                    <a:pt x="22" y="123"/>
                  </a:cubicBezTo>
                  <a:cubicBezTo>
                    <a:pt x="36" y="127"/>
                    <a:pt x="52" y="115"/>
                    <a:pt x="61" y="10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0" name="Freeform 464">
              <a:extLst>
                <a:ext uri="{FF2B5EF4-FFF2-40B4-BE49-F238E27FC236}">
                  <a16:creationId xmlns:a16="http://schemas.microsoft.com/office/drawing/2014/main" id="{C635C3E6-BFE9-46B9-A670-B3BA43079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2977"/>
              <a:ext cx="119" cy="188"/>
            </a:xfrm>
            <a:custGeom>
              <a:avLst/>
              <a:gdLst>
                <a:gd name="T0" fmla="*/ 385 w 56"/>
                <a:gd name="T1" fmla="*/ 9 h 88"/>
                <a:gd name="T2" fmla="*/ 96 w 56"/>
                <a:gd name="T3" fmla="*/ 325 h 88"/>
                <a:gd name="T4" fmla="*/ 9 w 56"/>
                <a:gd name="T5" fmla="*/ 515 h 88"/>
                <a:gd name="T6" fmla="*/ 60 w 56"/>
                <a:gd name="T7" fmla="*/ 739 h 88"/>
                <a:gd name="T8" fmla="*/ 334 w 56"/>
                <a:gd name="T9" fmla="*/ 470 h 88"/>
                <a:gd name="T10" fmla="*/ 461 w 56"/>
                <a:gd name="T11" fmla="*/ 273 h 88"/>
                <a:gd name="T12" fmla="*/ 470 w 56"/>
                <a:gd name="T13" fmla="*/ 28 h 88"/>
                <a:gd name="T14" fmla="*/ 393 w 56"/>
                <a:gd name="T15" fmla="*/ 28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88">
                  <a:moveTo>
                    <a:pt x="40" y="1"/>
                  </a:moveTo>
                  <a:cubicBezTo>
                    <a:pt x="38" y="21"/>
                    <a:pt x="23" y="21"/>
                    <a:pt x="10" y="33"/>
                  </a:cubicBezTo>
                  <a:cubicBezTo>
                    <a:pt x="3" y="39"/>
                    <a:pt x="0" y="45"/>
                    <a:pt x="1" y="53"/>
                  </a:cubicBezTo>
                  <a:cubicBezTo>
                    <a:pt x="1" y="57"/>
                    <a:pt x="4" y="74"/>
                    <a:pt x="6" y="76"/>
                  </a:cubicBezTo>
                  <a:cubicBezTo>
                    <a:pt x="23" y="88"/>
                    <a:pt x="31" y="55"/>
                    <a:pt x="35" y="48"/>
                  </a:cubicBezTo>
                  <a:cubicBezTo>
                    <a:pt x="39" y="41"/>
                    <a:pt x="45" y="36"/>
                    <a:pt x="48" y="28"/>
                  </a:cubicBezTo>
                  <a:cubicBezTo>
                    <a:pt x="50" y="20"/>
                    <a:pt x="56" y="8"/>
                    <a:pt x="49" y="3"/>
                  </a:cubicBezTo>
                  <a:cubicBezTo>
                    <a:pt x="46" y="3"/>
                    <a:pt x="43" y="0"/>
                    <a:pt x="41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1" name="Freeform 465">
              <a:extLst>
                <a:ext uri="{FF2B5EF4-FFF2-40B4-BE49-F238E27FC236}">
                  <a16:creationId xmlns:a16="http://schemas.microsoft.com/office/drawing/2014/main" id="{B2F74105-31B2-44D4-B3BC-C1BF518D9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" y="2906"/>
              <a:ext cx="21" cy="79"/>
            </a:xfrm>
            <a:custGeom>
              <a:avLst/>
              <a:gdLst>
                <a:gd name="T0" fmla="*/ 17 w 10"/>
                <a:gd name="T1" fmla="*/ 361 h 37"/>
                <a:gd name="T2" fmla="*/ 8 w 10"/>
                <a:gd name="T3" fmla="*/ 188 h 37"/>
                <a:gd name="T4" fmla="*/ 92 w 10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7">
                  <a:moveTo>
                    <a:pt x="2" y="37"/>
                  </a:moveTo>
                  <a:cubicBezTo>
                    <a:pt x="4" y="33"/>
                    <a:pt x="0" y="25"/>
                    <a:pt x="1" y="19"/>
                  </a:cubicBezTo>
                  <a:cubicBezTo>
                    <a:pt x="2" y="12"/>
                    <a:pt x="7" y="6"/>
                    <a:pt x="1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2" name="Freeform 466">
              <a:extLst>
                <a:ext uri="{FF2B5EF4-FFF2-40B4-BE49-F238E27FC236}">
                  <a16:creationId xmlns:a16="http://schemas.microsoft.com/office/drawing/2014/main" id="{8BF382A2-C0FB-4249-8597-82D27D313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2913"/>
              <a:ext cx="75" cy="126"/>
            </a:xfrm>
            <a:custGeom>
              <a:avLst/>
              <a:gdLst>
                <a:gd name="T0" fmla="*/ 0 w 35"/>
                <a:gd name="T1" fmla="*/ 0 h 59"/>
                <a:gd name="T2" fmla="*/ 28 w 35"/>
                <a:gd name="T3" fmla="*/ 196 h 59"/>
                <a:gd name="T4" fmla="*/ 9 w 35"/>
                <a:gd name="T5" fmla="*/ 389 h 59"/>
                <a:gd name="T6" fmla="*/ 345 w 35"/>
                <a:gd name="T7" fmla="*/ 446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59">
                  <a:moveTo>
                    <a:pt x="0" y="0"/>
                  </a:moveTo>
                  <a:cubicBezTo>
                    <a:pt x="1" y="7"/>
                    <a:pt x="4" y="13"/>
                    <a:pt x="3" y="20"/>
                  </a:cubicBezTo>
                  <a:cubicBezTo>
                    <a:pt x="3" y="27"/>
                    <a:pt x="0" y="33"/>
                    <a:pt x="1" y="40"/>
                  </a:cubicBezTo>
                  <a:cubicBezTo>
                    <a:pt x="4" y="59"/>
                    <a:pt x="23" y="46"/>
                    <a:pt x="35" y="4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3" name="Freeform 467">
              <a:extLst>
                <a:ext uri="{FF2B5EF4-FFF2-40B4-BE49-F238E27FC236}">
                  <a16:creationId xmlns:a16="http://schemas.microsoft.com/office/drawing/2014/main" id="{28A0E2B7-E693-4D72-B9BA-4BF5AB991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2650"/>
              <a:ext cx="161" cy="246"/>
            </a:xfrm>
            <a:custGeom>
              <a:avLst/>
              <a:gdLst>
                <a:gd name="T0" fmla="*/ 69 w 75"/>
                <a:gd name="T1" fmla="*/ 1125 h 115"/>
                <a:gd name="T2" fmla="*/ 217 w 75"/>
                <a:gd name="T3" fmla="*/ 988 h 115"/>
                <a:gd name="T4" fmla="*/ 483 w 75"/>
                <a:gd name="T5" fmla="*/ 1057 h 115"/>
                <a:gd name="T6" fmla="*/ 294 w 75"/>
                <a:gd name="T7" fmla="*/ 774 h 115"/>
                <a:gd name="T8" fmla="*/ 586 w 75"/>
                <a:gd name="T9" fmla="*/ 471 h 115"/>
                <a:gd name="T10" fmla="*/ 691 w 75"/>
                <a:gd name="T11" fmla="*/ 233 h 115"/>
                <a:gd name="T12" fmla="*/ 743 w 75"/>
                <a:gd name="T13" fmla="*/ 0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15">
                  <a:moveTo>
                    <a:pt x="7" y="115"/>
                  </a:moveTo>
                  <a:cubicBezTo>
                    <a:pt x="0" y="108"/>
                    <a:pt x="16" y="101"/>
                    <a:pt x="22" y="101"/>
                  </a:cubicBezTo>
                  <a:cubicBezTo>
                    <a:pt x="31" y="100"/>
                    <a:pt x="40" y="111"/>
                    <a:pt x="49" y="108"/>
                  </a:cubicBezTo>
                  <a:cubicBezTo>
                    <a:pt x="72" y="103"/>
                    <a:pt x="32" y="85"/>
                    <a:pt x="30" y="79"/>
                  </a:cubicBezTo>
                  <a:cubicBezTo>
                    <a:pt x="26" y="69"/>
                    <a:pt x="53" y="56"/>
                    <a:pt x="59" y="48"/>
                  </a:cubicBezTo>
                  <a:cubicBezTo>
                    <a:pt x="63" y="40"/>
                    <a:pt x="67" y="32"/>
                    <a:pt x="70" y="24"/>
                  </a:cubicBezTo>
                  <a:cubicBezTo>
                    <a:pt x="73" y="16"/>
                    <a:pt x="72" y="7"/>
                    <a:pt x="7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4" name="Freeform 468">
              <a:extLst>
                <a:ext uri="{FF2B5EF4-FFF2-40B4-BE49-F238E27FC236}">
                  <a16:creationId xmlns:a16="http://schemas.microsoft.com/office/drawing/2014/main" id="{211F44DA-9EC3-4795-A0BA-18550D9EB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" y="2624"/>
              <a:ext cx="400" cy="128"/>
            </a:xfrm>
            <a:custGeom>
              <a:avLst/>
              <a:gdLst>
                <a:gd name="T0" fmla="*/ 1831 w 187"/>
                <a:gd name="T1" fmla="*/ 117 h 60"/>
                <a:gd name="T2" fmla="*/ 1519 w 187"/>
                <a:gd name="T3" fmla="*/ 533 h 60"/>
                <a:gd name="T4" fmla="*/ 1084 w 187"/>
                <a:gd name="T5" fmla="*/ 410 h 60"/>
                <a:gd name="T6" fmla="*/ 586 w 187"/>
                <a:gd name="T7" fmla="*/ 318 h 60"/>
                <a:gd name="T8" fmla="*/ 0 w 187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7" h="60">
                  <a:moveTo>
                    <a:pt x="187" y="12"/>
                  </a:moveTo>
                  <a:cubicBezTo>
                    <a:pt x="182" y="27"/>
                    <a:pt x="170" y="48"/>
                    <a:pt x="155" y="55"/>
                  </a:cubicBezTo>
                  <a:cubicBezTo>
                    <a:pt x="143" y="60"/>
                    <a:pt x="123" y="49"/>
                    <a:pt x="111" y="42"/>
                  </a:cubicBezTo>
                  <a:cubicBezTo>
                    <a:pt x="95" y="33"/>
                    <a:pt x="77" y="36"/>
                    <a:pt x="60" y="33"/>
                  </a:cubicBezTo>
                  <a:cubicBezTo>
                    <a:pt x="30" y="27"/>
                    <a:pt x="18" y="24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5" name="Freeform 469">
              <a:extLst>
                <a:ext uri="{FF2B5EF4-FFF2-40B4-BE49-F238E27FC236}">
                  <a16:creationId xmlns:a16="http://schemas.microsoft.com/office/drawing/2014/main" id="{5A6C5438-CB06-4141-AC5D-371D65D64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628"/>
              <a:ext cx="179" cy="184"/>
            </a:xfrm>
            <a:custGeom>
              <a:avLst/>
              <a:gdLst>
                <a:gd name="T0" fmla="*/ 718 w 84"/>
                <a:gd name="T1" fmla="*/ 843 h 86"/>
                <a:gd name="T2" fmla="*/ 754 w 84"/>
                <a:gd name="T3" fmla="*/ 499 h 86"/>
                <a:gd name="T4" fmla="*/ 473 w 84"/>
                <a:gd name="T5" fmla="*/ 381 h 86"/>
                <a:gd name="T6" fmla="*/ 300 w 84"/>
                <a:gd name="T7" fmla="*/ 353 h 86"/>
                <a:gd name="T8" fmla="*/ 273 w 84"/>
                <a:gd name="T9" fmla="*/ 197 h 86"/>
                <a:gd name="T10" fmla="*/ 0 w 84"/>
                <a:gd name="T11" fmla="*/ 0 h 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86">
                  <a:moveTo>
                    <a:pt x="74" y="86"/>
                  </a:moveTo>
                  <a:cubicBezTo>
                    <a:pt x="79" y="74"/>
                    <a:pt x="84" y="63"/>
                    <a:pt x="78" y="51"/>
                  </a:cubicBezTo>
                  <a:cubicBezTo>
                    <a:pt x="72" y="37"/>
                    <a:pt x="62" y="38"/>
                    <a:pt x="49" y="39"/>
                  </a:cubicBezTo>
                  <a:cubicBezTo>
                    <a:pt x="44" y="39"/>
                    <a:pt x="35" y="40"/>
                    <a:pt x="31" y="36"/>
                  </a:cubicBezTo>
                  <a:cubicBezTo>
                    <a:pt x="27" y="32"/>
                    <a:pt x="31" y="25"/>
                    <a:pt x="28" y="20"/>
                  </a:cubicBezTo>
                  <a:cubicBezTo>
                    <a:pt x="20" y="9"/>
                    <a:pt x="6" y="15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6" name="Freeform 470">
              <a:extLst>
                <a:ext uri="{FF2B5EF4-FFF2-40B4-BE49-F238E27FC236}">
                  <a16:creationId xmlns:a16="http://schemas.microsoft.com/office/drawing/2014/main" id="{8D65BD15-78F1-4929-892E-E24378B28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2733"/>
              <a:ext cx="261" cy="77"/>
            </a:xfrm>
            <a:custGeom>
              <a:avLst/>
              <a:gdLst>
                <a:gd name="T0" fmla="*/ 0 w 122"/>
                <a:gd name="T1" fmla="*/ 342 h 36"/>
                <a:gd name="T2" fmla="*/ 325 w 122"/>
                <a:gd name="T3" fmla="*/ 0 h 36"/>
                <a:gd name="T4" fmla="*/ 567 w 122"/>
                <a:gd name="T5" fmla="*/ 68 h 36"/>
                <a:gd name="T6" fmla="*/ 792 w 122"/>
                <a:gd name="T7" fmla="*/ 60 h 36"/>
                <a:gd name="T8" fmla="*/ 1185 w 122"/>
                <a:gd name="T9" fmla="*/ 216 h 36"/>
                <a:gd name="T10" fmla="*/ 1008 w 122"/>
                <a:gd name="T11" fmla="*/ 233 h 36"/>
                <a:gd name="T12" fmla="*/ 815 w 122"/>
                <a:gd name="T13" fmla="*/ 137 h 36"/>
                <a:gd name="T14" fmla="*/ 755 w 122"/>
                <a:gd name="T15" fmla="*/ 88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36">
                  <a:moveTo>
                    <a:pt x="0" y="35"/>
                  </a:moveTo>
                  <a:cubicBezTo>
                    <a:pt x="16" y="25"/>
                    <a:pt x="5" y="0"/>
                    <a:pt x="33" y="0"/>
                  </a:cubicBezTo>
                  <a:cubicBezTo>
                    <a:pt x="43" y="0"/>
                    <a:pt x="49" y="3"/>
                    <a:pt x="58" y="7"/>
                  </a:cubicBezTo>
                  <a:cubicBezTo>
                    <a:pt x="68" y="11"/>
                    <a:pt x="72" y="8"/>
                    <a:pt x="81" y="6"/>
                  </a:cubicBezTo>
                  <a:cubicBezTo>
                    <a:pt x="93" y="2"/>
                    <a:pt x="122" y="2"/>
                    <a:pt x="121" y="22"/>
                  </a:cubicBezTo>
                  <a:cubicBezTo>
                    <a:pt x="120" y="36"/>
                    <a:pt x="110" y="27"/>
                    <a:pt x="103" y="24"/>
                  </a:cubicBezTo>
                  <a:cubicBezTo>
                    <a:pt x="95" y="21"/>
                    <a:pt x="90" y="19"/>
                    <a:pt x="83" y="14"/>
                  </a:cubicBezTo>
                  <a:cubicBezTo>
                    <a:pt x="81" y="12"/>
                    <a:pt x="79" y="10"/>
                    <a:pt x="77" y="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7" name="Freeform 471">
              <a:extLst>
                <a:ext uri="{FF2B5EF4-FFF2-40B4-BE49-F238E27FC236}">
                  <a16:creationId xmlns:a16="http://schemas.microsoft.com/office/drawing/2014/main" id="{D6B0E7C6-93C7-4824-8F6A-6839B32AD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2748"/>
              <a:ext cx="132" cy="224"/>
            </a:xfrm>
            <a:custGeom>
              <a:avLst/>
              <a:gdLst>
                <a:gd name="T0" fmla="*/ 249 w 62"/>
                <a:gd name="T1" fmla="*/ 0 h 105"/>
                <a:gd name="T2" fmla="*/ 394 w 62"/>
                <a:gd name="T3" fmla="*/ 164 h 105"/>
                <a:gd name="T4" fmla="*/ 530 w 62"/>
                <a:gd name="T5" fmla="*/ 282 h 105"/>
                <a:gd name="T6" fmla="*/ 445 w 62"/>
                <a:gd name="T7" fmla="*/ 542 h 105"/>
                <a:gd name="T8" fmla="*/ 0 w 62"/>
                <a:gd name="T9" fmla="*/ 102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105">
                  <a:moveTo>
                    <a:pt x="26" y="0"/>
                  </a:moveTo>
                  <a:cubicBezTo>
                    <a:pt x="31" y="5"/>
                    <a:pt x="35" y="13"/>
                    <a:pt x="41" y="17"/>
                  </a:cubicBezTo>
                  <a:cubicBezTo>
                    <a:pt x="45" y="21"/>
                    <a:pt x="52" y="24"/>
                    <a:pt x="55" y="29"/>
                  </a:cubicBezTo>
                  <a:cubicBezTo>
                    <a:pt x="62" y="41"/>
                    <a:pt x="53" y="47"/>
                    <a:pt x="46" y="56"/>
                  </a:cubicBezTo>
                  <a:cubicBezTo>
                    <a:pt x="36" y="71"/>
                    <a:pt x="18" y="100"/>
                    <a:pt x="0" y="10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8" name="Freeform 472">
              <a:extLst>
                <a:ext uri="{FF2B5EF4-FFF2-40B4-BE49-F238E27FC236}">
                  <a16:creationId xmlns:a16="http://schemas.microsoft.com/office/drawing/2014/main" id="{B003EBF8-F97C-4E0E-B51B-05D0C1D9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776"/>
              <a:ext cx="131" cy="214"/>
            </a:xfrm>
            <a:custGeom>
              <a:avLst/>
              <a:gdLst>
                <a:gd name="T0" fmla="*/ 88 w 61"/>
                <a:gd name="T1" fmla="*/ 41 h 100"/>
                <a:gd name="T2" fmla="*/ 447 w 61"/>
                <a:gd name="T3" fmla="*/ 120 h 100"/>
                <a:gd name="T4" fmla="*/ 494 w 61"/>
                <a:gd name="T5" fmla="*/ 449 h 100"/>
                <a:gd name="T6" fmla="*/ 414 w 61"/>
                <a:gd name="T7" fmla="*/ 646 h 100"/>
                <a:gd name="T8" fmla="*/ 249 w 61"/>
                <a:gd name="T9" fmla="*/ 687 h 100"/>
                <a:gd name="T10" fmla="*/ 129 w 61"/>
                <a:gd name="T11" fmla="*/ 98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100">
                  <a:moveTo>
                    <a:pt x="9" y="4"/>
                  </a:moveTo>
                  <a:cubicBezTo>
                    <a:pt x="23" y="0"/>
                    <a:pt x="34" y="3"/>
                    <a:pt x="45" y="12"/>
                  </a:cubicBezTo>
                  <a:cubicBezTo>
                    <a:pt x="59" y="24"/>
                    <a:pt x="61" y="33"/>
                    <a:pt x="50" y="46"/>
                  </a:cubicBezTo>
                  <a:cubicBezTo>
                    <a:pt x="45" y="53"/>
                    <a:pt x="46" y="60"/>
                    <a:pt x="42" y="66"/>
                  </a:cubicBezTo>
                  <a:cubicBezTo>
                    <a:pt x="38" y="75"/>
                    <a:pt x="34" y="70"/>
                    <a:pt x="25" y="70"/>
                  </a:cubicBezTo>
                  <a:cubicBezTo>
                    <a:pt x="14" y="70"/>
                    <a:pt x="0" y="91"/>
                    <a:pt x="13" y="10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29" name="Freeform 473">
              <a:extLst>
                <a:ext uri="{FF2B5EF4-FFF2-40B4-BE49-F238E27FC236}">
                  <a16:creationId xmlns:a16="http://schemas.microsoft.com/office/drawing/2014/main" id="{5B8771B8-C675-4DFF-870B-0BF80C45A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990"/>
              <a:ext cx="47" cy="47"/>
            </a:xfrm>
            <a:custGeom>
              <a:avLst/>
              <a:gdLst>
                <a:gd name="T0" fmla="*/ 214 w 22"/>
                <a:gd name="T1" fmla="*/ 77 h 22"/>
                <a:gd name="T2" fmla="*/ 41 w 22"/>
                <a:gd name="T3" fmla="*/ 51 h 22"/>
                <a:gd name="T4" fmla="*/ 9 w 22"/>
                <a:gd name="T5" fmla="*/ 214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2">
                  <a:moveTo>
                    <a:pt x="22" y="8"/>
                  </a:moveTo>
                  <a:cubicBezTo>
                    <a:pt x="19" y="4"/>
                    <a:pt x="8" y="0"/>
                    <a:pt x="4" y="5"/>
                  </a:cubicBezTo>
                  <a:cubicBezTo>
                    <a:pt x="0" y="11"/>
                    <a:pt x="8" y="16"/>
                    <a:pt x="1" y="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0" name="Freeform 474">
              <a:extLst>
                <a:ext uri="{FF2B5EF4-FFF2-40B4-BE49-F238E27FC236}">
                  <a16:creationId xmlns:a16="http://schemas.microsoft.com/office/drawing/2014/main" id="{C941BE21-9064-482E-BD74-D1D143D0E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2744"/>
              <a:ext cx="259" cy="352"/>
            </a:xfrm>
            <a:custGeom>
              <a:avLst/>
              <a:gdLst>
                <a:gd name="T0" fmla="*/ 1186 w 121"/>
                <a:gd name="T1" fmla="*/ 0 h 165"/>
                <a:gd name="T2" fmla="*/ 953 w 121"/>
                <a:gd name="T3" fmla="*/ 19 h 165"/>
                <a:gd name="T4" fmla="*/ 875 w 121"/>
                <a:gd name="T5" fmla="*/ 145 h 165"/>
                <a:gd name="T6" fmla="*/ 738 w 121"/>
                <a:gd name="T7" fmla="*/ 418 h 165"/>
                <a:gd name="T8" fmla="*/ 706 w 121"/>
                <a:gd name="T9" fmla="*/ 582 h 165"/>
                <a:gd name="T10" fmla="*/ 792 w 121"/>
                <a:gd name="T11" fmla="*/ 738 h 165"/>
                <a:gd name="T12" fmla="*/ 439 w 121"/>
                <a:gd name="T13" fmla="*/ 855 h 165"/>
                <a:gd name="T14" fmla="*/ 345 w 121"/>
                <a:gd name="T15" fmla="*/ 924 h 165"/>
                <a:gd name="T16" fmla="*/ 302 w 121"/>
                <a:gd name="T17" fmla="*/ 1116 h 165"/>
                <a:gd name="T18" fmla="*/ 77 w 121"/>
                <a:gd name="T19" fmla="*/ 1457 h 165"/>
                <a:gd name="T20" fmla="*/ 313 w 121"/>
                <a:gd name="T21" fmla="*/ 1406 h 165"/>
                <a:gd name="T22" fmla="*/ 509 w 121"/>
                <a:gd name="T23" fmla="*/ 1361 h 165"/>
                <a:gd name="T24" fmla="*/ 638 w 121"/>
                <a:gd name="T25" fmla="*/ 1534 h 1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165">
                  <a:moveTo>
                    <a:pt x="121" y="0"/>
                  </a:moveTo>
                  <a:cubicBezTo>
                    <a:pt x="114" y="2"/>
                    <a:pt x="102" y="0"/>
                    <a:pt x="97" y="2"/>
                  </a:cubicBezTo>
                  <a:cubicBezTo>
                    <a:pt x="88" y="5"/>
                    <a:pt x="92" y="8"/>
                    <a:pt x="89" y="15"/>
                  </a:cubicBezTo>
                  <a:cubicBezTo>
                    <a:pt x="85" y="25"/>
                    <a:pt x="79" y="33"/>
                    <a:pt x="75" y="43"/>
                  </a:cubicBezTo>
                  <a:cubicBezTo>
                    <a:pt x="72" y="49"/>
                    <a:pt x="70" y="54"/>
                    <a:pt x="72" y="60"/>
                  </a:cubicBezTo>
                  <a:cubicBezTo>
                    <a:pt x="75" y="66"/>
                    <a:pt x="85" y="68"/>
                    <a:pt x="81" y="76"/>
                  </a:cubicBezTo>
                  <a:cubicBezTo>
                    <a:pt x="78" y="83"/>
                    <a:pt x="52" y="86"/>
                    <a:pt x="45" y="88"/>
                  </a:cubicBezTo>
                  <a:cubicBezTo>
                    <a:pt x="38" y="91"/>
                    <a:pt x="35" y="95"/>
                    <a:pt x="35" y="95"/>
                  </a:cubicBezTo>
                  <a:cubicBezTo>
                    <a:pt x="30" y="102"/>
                    <a:pt x="35" y="106"/>
                    <a:pt x="31" y="115"/>
                  </a:cubicBezTo>
                  <a:cubicBezTo>
                    <a:pt x="28" y="124"/>
                    <a:pt x="0" y="140"/>
                    <a:pt x="8" y="150"/>
                  </a:cubicBezTo>
                  <a:cubicBezTo>
                    <a:pt x="9" y="153"/>
                    <a:pt x="18" y="165"/>
                    <a:pt x="32" y="145"/>
                  </a:cubicBezTo>
                  <a:cubicBezTo>
                    <a:pt x="40" y="133"/>
                    <a:pt x="47" y="141"/>
                    <a:pt x="52" y="140"/>
                  </a:cubicBezTo>
                  <a:cubicBezTo>
                    <a:pt x="64" y="138"/>
                    <a:pt x="65" y="148"/>
                    <a:pt x="65" y="15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1" name="Freeform 475">
              <a:extLst>
                <a:ext uri="{FF2B5EF4-FFF2-40B4-BE49-F238E27FC236}">
                  <a16:creationId xmlns:a16="http://schemas.microsoft.com/office/drawing/2014/main" id="{507CC705-9A37-4C90-A39D-8BD65B73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607"/>
              <a:ext cx="166" cy="118"/>
            </a:xfrm>
            <a:custGeom>
              <a:avLst/>
              <a:gdLst>
                <a:gd name="T0" fmla="*/ 9 w 78"/>
                <a:gd name="T1" fmla="*/ 386 h 55"/>
                <a:gd name="T2" fmla="*/ 49 w 78"/>
                <a:gd name="T3" fmla="*/ 266 h 55"/>
                <a:gd name="T4" fmla="*/ 172 w 78"/>
                <a:gd name="T5" fmla="*/ 120 h 55"/>
                <a:gd name="T6" fmla="*/ 481 w 78"/>
                <a:gd name="T7" fmla="*/ 19 h 55"/>
                <a:gd name="T8" fmla="*/ 675 w 78"/>
                <a:gd name="T9" fmla="*/ 54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5">
                  <a:moveTo>
                    <a:pt x="1" y="39"/>
                  </a:moveTo>
                  <a:cubicBezTo>
                    <a:pt x="0" y="42"/>
                    <a:pt x="4" y="30"/>
                    <a:pt x="5" y="27"/>
                  </a:cubicBezTo>
                  <a:cubicBezTo>
                    <a:pt x="8" y="22"/>
                    <a:pt x="13" y="16"/>
                    <a:pt x="18" y="12"/>
                  </a:cubicBezTo>
                  <a:cubicBezTo>
                    <a:pt x="26" y="4"/>
                    <a:pt x="39" y="0"/>
                    <a:pt x="50" y="2"/>
                  </a:cubicBezTo>
                  <a:cubicBezTo>
                    <a:pt x="74" y="6"/>
                    <a:pt x="78" y="36"/>
                    <a:pt x="70" y="5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2" name="Freeform 476">
              <a:extLst>
                <a:ext uri="{FF2B5EF4-FFF2-40B4-BE49-F238E27FC236}">
                  <a16:creationId xmlns:a16="http://schemas.microsoft.com/office/drawing/2014/main" id="{67A269E6-300C-4ACA-AF91-52E299006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404"/>
              <a:ext cx="117" cy="47"/>
            </a:xfrm>
            <a:custGeom>
              <a:avLst/>
              <a:gdLst>
                <a:gd name="T0" fmla="*/ 128 w 55"/>
                <a:gd name="T1" fmla="*/ 0 h 22"/>
                <a:gd name="T2" fmla="*/ 281 w 55"/>
                <a:gd name="T3" fmla="*/ 214 h 22"/>
                <a:gd name="T4" fmla="*/ 530 w 55"/>
                <a:gd name="T5" fmla="*/ 6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2">
                  <a:moveTo>
                    <a:pt x="13" y="0"/>
                  </a:moveTo>
                  <a:cubicBezTo>
                    <a:pt x="0" y="11"/>
                    <a:pt x="18" y="22"/>
                    <a:pt x="29" y="22"/>
                  </a:cubicBezTo>
                  <a:cubicBezTo>
                    <a:pt x="40" y="22"/>
                    <a:pt x="47" y="12"/>
                    <a:pt x="55" y="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3" name="Freeform 477">
              <a:extLst>
                <a:ext uri="{FF2B5EF4-FFF2-40B4-BE49-F238E27FC236}">
                  <a16:creationId xmlns:a16="http://schemas.microsoft.com/office/drawing/2014/main" id="{9F110E4A-8B7B-4DFB-96A4-1061F10B8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2515"/>
              <a:ext cx="156" cy="51"/>
            </a:xfrm>
            <a:custGeom>
              <a:avLst/>
              <a:gdLst>
                <a:gd name="T0" fmla="*/ 0 w 73"/>
                <a:gd name="T1" fmla="*/ 230 h 24"/>
                <a:gd name="T2" fmla="*/ 712 w 73"/>
                <a:gd name="T3" fmla="*/ 4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24">
                  <a:moveTo>
                    <a:pt x="0" y="24"/>
                  </a:moveTo>
                  <a:cubicBezTo>
                    <a:pt x="18" y="0"/>
                    <a:pt x="50" y="19"/>
                    <a:pt x="73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4" name="Freeform 478">
              <a:extLst>
                <a:ext uri="{FF2B5EF4-FFF2-40B4-BE49-F238E27FC236}">
                  <a16:creationId xmlns:a16="http://schemas.microsoft.com/office/drawing/2014/main" id="{3512BEDB-8FC1-4D8A-B143-7FDFA3065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6" y="2380"/>
              <a:ext cx="107" cy="82"/>
            </a:xfrm>
            <a:custGeom>
              <a:avLst/>
              <a:gdLst>
                <a:gd name="T0" fmla="*/ 0 w 50"/>
                <a:gd name="T1" fmla="*/ 382 h 38"/>
                <a:gd name="T2" fmla="*/ 490 w 50"/>
                <a:gd name="T3" fmla="*/ 0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38">
                  <a:moveTo>
                    <a:pt x="0" y="38"/>
                  </a:moveTo>
                  <a:cubicBezTo>
                    <a:pt x="18" y="36"/>
                    <a:pt x="33" y="10"/>
                    <a:pt x="5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5" name="Freeform 479">
              <a:extLst>
                <a:ext uri="{FF2B5EF4-FFF2-40B4-BE49-F238E27FC236}">
                  <a16:creationId xmlns:a16="http://schemas.microsoft.com/office/drawing/2014/main" id="{14F79315-ADD4-4D37-B6EA-B189C3ACB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" y="2539"/>
              <a:ext cx="115" cy="111"/>
            </a:xfrm>
            <a:custGeom>
              <a:avLst/>
              <a:gdLst>
                <a:gd name="T0" fmla="*/ 0 w 54"/>
                <a:gd name="T1" fmla="*/ 145 h 52"/>
                <a:gd name="T2" fmla="*/ 349 w 54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52">
                  <a:moveTo>
                    <a:pt x="0" y="15"/>
                  </a:moveTo>
                  <a:cubicBezTo>
                    <a:pt x="1" y="52"/>
                    <a:pt x="54" y="28"/>
                    <a:pt x="3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6" name="Freeform 480">
              <a:extLst>
                <a:ext uri="{FF2B5EF4-FFF2-40B4-BE49-F238E27FC236}">
                  <a16:creationId xmlns:a16="http://schemas.microsoft.com/office/drawing/2014/main" id="{1A694A08-4260-4E4D-8244-A311542E1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363"/>
              <a:ext cx="58" cy="96"/>
            </a:xfrm>
            <a:custGeom>
              <a:avLst/>
              <a:gdLst>
                <a:gd name="T0" fmla="*/ 180 w 27"/>
                <a:gd name="T1" fmla="*/ 0 h 45"/>
                <a:gd name="T2" fmla="*/ 269 w 27"/>
                <a:gd name="T3" fmla="*/ 437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5">
                  <a:moveTo>
                    <a:pt x="18" y="0"/>
                  </a:moveTo>
                  <a:cubicBezTo>
                    <a:pt x="0" y="14"/>
                    <a:pt x="7" y="35"/>
                    <a:pt x="27" y="4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7" name="Freeform 481">
              <a:extLst>
                <a:ext uri="{FF2B5EF4-FFF2-40B4-BE49-F238E27FC236}">
                  <a16:creationId xmlns:a16="http://schemas.microsoft.com/office/drawing/2014/main" id="{F9A80C3D-A2CB-4E50-BBD7-3AB87E98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2105"/>
              <a:ext cx="152" cy="147"/>
            </a:xfrm>
            <a:custGeom>
              <a:avLst/>
              <a:gdLst>
                <a:gd name="T0" fmla="*/ 0 w 71"/>
                <a:gd name="T1" fmla="*/ 317 h 69"/>
                <a:gd name="T2" fmla="*/ 559 w 71"/>
                <a:gd name="T3" fmla="*/ 145 h 69"/>
                <a:gd name="T4" fmla="*/ 248 w 71"/>
                <a:gd name="T5" fmla="*/ 667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69">
                  <a:moveTo>
                    <a:pt x="0" y="33"/>
                  </a:moveTo>
                  <a:cubicBezTo>
                    <a:pt x="7" y="21"/>
                    <a:pt x="43" y="0"/>
                    <a:pt x="57" y="15"/>
                  </a:cubicBezTo>
                  <a:cubicBezTo>
                    <a:pt x="71" y="29"/>
                    <a:pt x="33" y="61"/>
                    <a:pt x="25" y="6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8" name="Freeform 482">
              <a:extLst>
                <a:ext uri="{FF2B5EF4-FFF2-40B4-BE49-F238E27FC236}">
                  <a16:creationId xmlns:a16="http://schemas.microsoft.com/office/drawing/2014/main" id="{A75C72F4-CD4A-44AC-8BDC-6177F19E7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2105"/>
              <a:ext cx="116" cy="74"/>
            </a:xfrm>
            <a:custGeom>
              <a:avLst/>
              <a:gdLst>
                <a:gd name="T0" fmla="*/ 0 w 54"/>
                <a:gd name="T1" fmla="*/ 0 h 35"/>
                <a:gd name="T2" fmla="*/ 157 w 54"/>
                <a:gd name="T3" fmla="*/ 264 h 35"/>
                <a:gd name="T4" fmla="*/ 535 w 54"/>
                <a:gd name="T5" fmla="*/ 188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5">
                  <a:moveTo>
                    <a:pt x="0" y="0"/>
                  </a:moveTo>
                  <a:cubicBezTo>
                    <a:pt x="3" y="12"/>
                    <a:pt x="3" y="23"/>
                    <a:pt x="16" y="28"/>
                  </a:cubicBezTo>
                  <a:cubicBezTo>
                    <a:pt x="31" y="35"/>
                    <a:pt x="40" y="22"/>
                    <a:pt x="54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39" name="Freeform 483">
              <a:extLst>
                <a:ext uri="{FF2B5EF4-FFF2-40B4-BE49-F238E27FC236}">
                  <a16:creationId xmlns:a16="http://schemas.microsoft.com/office/drawing/2014/main" id="{7F39B48A-1B9B-47F4-9FC2-2C07ADDF4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1895"/>
              <a:ext cx="159" cy="58"/>
            </a:xfrm>
            <a:custGeom>
              <a:avLst/>
              <a:gdLst>
                <a:gd name="T0" fmla="*/ 28 w 74"/>
                <a:gd name="T1" fmla="*/ 0 h 27"/>
                <a:gd name="T2" fmla="*/ 346 w 74"/>
                <a:gd name="T3" fmla="*/ 258 h 27"/>
                <a:gd name="T4" fmla="*/ 735 w 74"/>
                <a:gd name="T5" fmla="*/ 1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27">
                  <a:moveTo>
                    <a:pt x="3" y="0"/>
                  </a:moveTo>
                  <a:cubicBezTo>
                    <a:pt x="0" y="17"/>
                    <a:pt x="22" y="25"/>
                    <a:pt x="35" y="26"/>
                  </a:cubicBezTo>
                  <a:cubicBezTo>
                    <a:pt x="52" y="27"/>
                    <a:pt x="63" y="21"/>
                    <a:pt x="74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0" name="Freeform 484">
              <a:extLst>
                <a:ext uri="{FF2B5EF4-FFF2-40B4-BE49-F238E27FC236}">
                  <a16:creationId xmlns:a16="http://schemas.microsoft.com/office/drawing/2014/main" id="{1DFD4574-A0C4-4364-8E75-8DE75CB37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1949"/>
              <a:ext cx="68" cy="70"/>
            </a:xfrm>
            <a:custGeom>
              <a:avLst/>
              <a:gdLst>
                <a:gd name="T0" fmla="*/ 0 w 32"/>
                <a:gd name="T1" fmla="*/ 314 h 33"/>
                <a:gd name="T2" fmla="*/ 128 w 32"/>
                <a:gd name="T3" fmla="*/ 125 h 33"/>
                <a:gd name="T4" fmla="*/ 308 w 32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3">
                  <a:moveTo>
                    <a:pt x="0" y="33"/>
                  </a:moveTo>
                  <a:cubicBezTo>
                    <a:pt x="3" y="25"/>
                    <a:pt x="4" y="19"/>
                    <a:pt x="13" y="13"/>
                  </a:cubicBezTo>
                  <a:cubicBezTo>
                    <a:pt x="19" y="10"/>
                    <a:pt x="26" y="1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1" name="Freeform 485">
              <a:extLst>
                <a:ext uri="{FF2B5EF4-FFF2-40B4-BE49-F238E27FC236}">
                  <a16:creationId xmlns:a16="http://schemas.microsoft.com/office/drawing/2014/main" id="{8EAEDF40-FF4B-4519-BDFD-250B31A1B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062"/>
              <a:ext cx="107" cy="60"/>
            </a:xfrm>
            <a:custGeom>
              <a:avLst/>
              <a:gdLst>
                <a:gd name="T0" fmla="*/ 178 w 50"/>
                <a:gd name="T1" fmla="*/ 0 h 28"/>
                <a:gd name="T2" fmla="*/ 490 w 50"/>
                <a:gd name="T3" fmla="*/ 234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28">
                  <a:moveTo>
                    <a:pt x="18" y="0"/>
                  </a:moveTo>
                  <a:cubicBezTo>
                    <a:pt x="0" y="16"/>
                    <a:pt x="40" y="28"/>
                    <a:pt x="50" y="2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2" name="Freeform 486">
              <a:extLst>
                <a:ext uri="{FF2B5EF4-FFF2-40B4-BE49-F238E27FC236}">
                  <a16:creationId xmlns:a16="http://schemas.microsoft.com/office/drawing/2014/main" id="{646BE2C8-334E-4C86-AA54-684AE8B8E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972"/>
              <a:ext cx="34" cy="188"/>
            </a:xfrm>
            <a:custGeom>
              <a:avLst/>
              <a:gdLst>
                <a:gd name="T0" fmla="*/ 49 w 16"/>
                <a:gd name="T1" fmla="*/ 0 h 88"/>
                <a:gd name="T2" fmla="*/ 60 w 16"/>
                <a:gd name="T3" fmla="*/ 438 h 88"/>
                <a:gd name="T4" fmla="*/ 0 w 16"/>
                <a:gd name="T5" fmla="*/ 635 h 88"/>
                <a:gd name="T6" fmla="*/ 19 w 16"/>
                <a:gd name="T7" fmla="*/ 859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8">
                  <a:moveTo>
                    <a:pt x="5" y="0"/>
                  </a:moveTo>
                  <a:cubicBezTo>
                    <a:pt x="16" y="11"/>
                    <a:pt x="11" y="31"/>
                    <a:pt x="6" y="45"/>
                  </a:cubicBezTo>
                  <a:cubicBezTo>
                    <a:pt x="3" y="52"/>
                    <a:pt x="0" y="57"/>
                    <a:pt x="0" y="65"/>
                  </a:cubicBezTo>
                  <a:cubicBezTo>
                    <a:pt x="1" y="73"/>
                    <a:pt x="4" y="80"/>
                    <a:pt x="2" y="8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3" name="Freeform 487">
              <a:extLst>
                <a:ext uri="{FF2B5EF4-FFF2-40B4-BE49-F238E27FC236}">
                  <a16:creationId xmlns:a16="http://schemas.microsoft.com/office/drawing/2014/main" id="{446989D4-8BFA-4F89-AD9C-1A806E525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793"/>
              <a:ext cx="32" cy="68"/>
            </a:xfrm>
            <a:custGeom>
              <a:avLst/>
              <a:gdLst>
                <a:gd name="T0" fmla="*/ 28 w 15"/>
                <a:gd name="T1" fmla="*/ 308 h 32"/>
                <a:gd name="T2" fmla="*/ 145 w 15"/>
                <a:gd name="T3" fmla="*/ 0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2">
                  <a:moveTo>
                    <a:pt x="3" y="32"/>
                  </a:moveTo>
                  <a:cubicBezTo>
                    <a:pt x="0" y="23"/>
                    <a:pt x="1" y="1"/>
                    <a:pt x="1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4" name="Freeform 488">
              <a:extLst>
                <a:ext uri="{FF2B5EF4-FFF2-40B4-BE49-F238E27FC236}">
                  <a16:creationId xmlns:a16="http://schemas.microsoft.com/office/drawing/2014/main" id="{F3E827CF-F472-4023-A93C-A7C37A646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586"/>
              <a:ext cx="225" cy="271"/>
            </a:xfrm>
            <a:custGeom>
              <a:avLst/>
              <a:gdLst>
                <a:gd name="T0" fmla="*/ 317 w 105"/>
                <a:gd name="T1" fmla="*/ 9 h 127"/>
                <a:gd name="T2" fmla="*/ 60 w 105"/>
                <a:gd name="T3" fmla="*/ 213 h 127"/>
                <a:gd name="T4" fmla="*/ 19 w 105"/>
                <a:gd name="T5" fmla="*/ 446 h 127"/>
                <a:gd name="T6" fmla="*/ 69 w 105"/>
                <a:gd name="T7" fmla="*/ 670 h 127"/>
                <a:gd name="T8" fmla="*/ 276 w 105"/>
                <a:gd name="T9" fmla="*/ 738 h 127"/>
                <a:gd name="T10" fmla="*/ 431 w 105"/>
                <a:gd name="T11" fmla="*/ 634 h 127"/>
                <a:gd name="T12" fmla="*/ 362 w 105"/>
                <a:gd name="T13" fmla="*/ 839 h 127"/>
                <a:gd name="T14" fmla="*/ 373 w 105"/>
                <a:gd name="T15" fmla="*/ 1061 h 127"/>
                <a:gd name="T16" fmla="*/ 534 w 105"/>
                <a:gd name="T17" fmla="*/ 1233 h 127"/>
                <a:gd name="T18" fmla="*/ 579 w 105"/>
                <a:gd name="T19" fmla="*/ 1029 h 127"/>
                <a:gd name="T20" fmla="*/ 671 w 105"/>
                <a:gd name="T21" fmla="*/ 839 h 127"/>
                <a:gd name="T22" fmla="*/ 716 w 105"/>
                <a:gd name="T23" fmla="*/ 670 h 127"/>
                <a:gd name="T24" fmla="*/ 896 w 105"/>
                <a:gd name="T25" fmla="*/ 770 h 127"/>
                <a:gd name="T26" fmla="*/ 1033 w 105"/>
                <a:gd name="T27" fmla="*/ 497 h 127"/>
                <a:gd name="T28" fmla="*/ 816 w 105"/>
                <a:gd name="T29" fmla="*/ 487 h 127"/>
                <a:gd name="T30" fmla="*/ 688 w 105"/>
                <a:gd name="T31" fmla="*/ 273 h 127"/>
                <a:gd name="T32" fmla="*/ 302 w 105"/>
                <a:gd name="T33" fmla="*/ 0 h 12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5" h="127">
                  <a:moveTo>
                    <a:pt x="32" y="1"/>
                  </a:moveTo>
                  <a:cubicBezTo>
                    <a:pt x="41" y="19"/>
                    <a:pt x="15" y="17"/>
                    <a:pt x="6" y="22"/>
                  </a:cubicBezTo>
                  <a:cubicBezTo>
                    <a:pt x="9" y="34"/>
                    <a:pt x="6" y="35"/>
                    <a:pt x="2" y="46"/>
                  </a:cubicBezTo>
                  <a:cubicBezTo>
                    <a:pt x="0" y="54"/>
                    <a:pt x="1" y="63"/>
                    <a:pt x="7" y="69"/>
                  </a:cubicBezTo>
                  <a:cubicBezTo>
                    <a:pt x="13" y="75"/>
                    <a:pt x="22" y="80"/>
                    <a:pt x="28" y="76"/>
                  </a:cubicBezTo>
                  <a:cubicBezTo>
                    <a:pt x="34" y="71"/>
                    <a:pt x="34" y="56"/>
                    <a:pt x="44" y="65"/>
                  </a:cubicBezTo>
                  <a:cubicBezTo>
                    <a:pt x="53" y="75"/>
                    <a:pt x="41" y="81"/>
                    <a:pt x="37" y="86"/>
                  </a:cubicBezTo>
                  <a:cubicBezTo>
                    <a:pt x="28" y="96"/>
                    <a:pt x="32" y="99"/>
                    <a:pt x="38" y="109"/>
                  </a:cubicBezTo>
                  <a:cubicBezTo>
                    <a:pt x="43" y="117"/>
                    <a:pt x="42" y="127"/>
                    <a:pt x="54" y="127"/>
                  </a:cubicBezTo>
                  <a:cubicBezTo>
                    <a:pt x="69" y="127"/>
                    <a:pt x="61" y="115"/>
                    <a:pt x="59" y="106"/>
                  </a:cubicBezTo>
                  <a:cubicBezTo>
                    <a:pt x="57" y="94"/>
                    <a:pt x="59" y="91"/>
                    <a:pt x="68" y="86"/>
                  </a:cubicBezTo>
                  <a:cubicBezTo>
                    <a:pt x="78" y="80"/>
                    <a:pt x="79" y="82"/>
                    <a:pt x="73" y="69"/>
                  </a:cubicBezTo>
                  <a:cubicBezTo>
                    <a:pt x="85" y="55"/>
                    <a:pt x="83" y="79"/>
                    <a:pt x="91" y="79"/>
                  </a:cubicBezTo>
                  <a:cubicBezTo>
                    <a:pt x="98" y="79"/>
                    <a:pt x="103" y="56"/>
                    <a:pt x="105" y="51"/>
                  </a:cubicBezTo>
                  <a:cubicBezTo>
                    <a:pt x="100" y="42"/>
                    <a:pt x="89" y="52"/>
                    <a:pt x="83" y="50"/>
                  </a:cubicBezTo>
                  <a:cubicBezTo>
                    <a:pt x="74" y="47"/>
                    <a:pt x="74" y="35"/>
                    <a:pt x="70" y="28"/>
                  </a:cubicBezTo>
                  <a:cubicBezTo>
                    <a:pt x="61" y="9"/>
                    <a:pt x="45" y="13"/>
                    <a:pt x="3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5" name="Freeform 489">
              <a:extLst>
                <a:ext uri="{FF2B5EF4-FFF2-40B4-BE49-F238E27FC236}">
                  <a16:creationId xmlns:a16="http://schemas.microsoft.com/office/drawing/2014/main" id="{E5D5F8B1-1FB2-462F-818F-5E093865E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2605"/>
              <a:ext cx="89" cy="107"/>
            </a:xfrm>
            <a:custGeom>
              <a:avLst/>
              <a:gdLst>
                <a:gd name="T0" fmla="*/ 136 w 42"/>
                <a:gd name="T1" fmla="*/ 0 h 50"/>
                <a:gd name="T2" fmla="*/ 104 w 42"/>
                <a:gd name="T3" fmla="*/ 381 h 50"/>
                <a:gd name="T4" fmla="*/ 401 w 42"/>
                <a:gd name="T5" fmla="*/ 274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50">
                  <a:moveTo>
                    <a:pt x="14" y="0"/>
                  </a:moveTo>
                  <a:cubicBezTo>
                    <a:pt x="7" y="10"/>
                    <a:pt x="0" y="30"/>
                    <a:pt x="11" y="39"/>
                  </a:cubicBezTo>
                  <a:cubicBezTo>
                    <a:pt x="24" y="50"/>
                    <a:pt x="35" y="39"/>
                    <a:pt x="42" y="2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6" name="Freeform 490">
              <a:extLst>
                <a:ext uri="{FF2B5EF4-FFF2-40B4-BE49-F238E27FC236}">
                  <a16:creationId xmlns:a16="http://schemas.microsoft.com/office/drawing/2014/main" id="{3838C8EC-6407-4BB8-94ED-563158657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425"/>
              <a:ext cx="154" cy="184"/>
            </a:xfrm>
            <a:custGeom>
              <a:avLst/>
              <a:gdLst>
                <a:gd name="T0" fmla="*/ 578 w 72"/>
                <a:gd name="T1" fmla="*/ 610 h 86"/>
                <a:gd name="T2" fmla="*/ 19 w 72"/>
                <a:gd name="T3" fmla="*/ 599 h 86"/>
                <a:gd name="T4" fmla="*/ 490 w 72"/>
                <a:gd name="T5" fmla="*/ 695 h 86"/>
                <a:gd name="T6" fmla="*/ 539 w 72"/>
                <a:gd name="T7" fmla="*/ 225 h 86"/>
                <a:gd name="T8" fmla="*/ 430 w 72"/>
                <a:gd name="T9" fmla="*/ 28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6">
                  <a:moveTo>
                    <a:pt x="59" y="62"/>
                  </a:moveTo>
                  <a:cubicBezTo>
                    <a:pt x="49" y="59"/>
                    <a:pt x="0" y="48"/>
                    <a:pt x="2" y="61"/>
                  </a:cubicBezTo>
                  <a:cubicBezTo>
                    <a:pt x="8" y="86"/>
                    <a:pt x="34" y="77"/>
                    <a:pt x="50" y="71"/>
                  </a:cubicBezTo>
                  <a:cubicBezTo>
                    <a:pt x="72" y="64"/>
                    <a:pt x="59" y="39"/>
                    <a:pt x="55" y="23"/>
                  </a:cubicBezTo>
                  <a:cubicBezTo>
                    <a:pt x="50" y="3"/>
                    <a:pt x="45" y="0"/>
                    <a:pt x="44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7" name="Freeform 491">
              <a:extLst>
                <a:ext uri="{FF2B5EF4-FFF2-40B4-BE49-F238E27FC236}">
                  <a16:creationId xmlns:a16="http://schemas.microsoft.com/office/drawing/2014/main" id="{258FF3D4-AD25-4A43-94DB-DAF6FA2A8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3015"/>
              <a:ext cx="100" cy="103"/>
            </a:xfrm>
            <a:custGeom>
              <a:avLst/>
              <a:gdLst>
                <a:gd name="T0" fmla="*/ 128 w 47"/>
                <a:gd name="T1" fmla="*/ 455 h 48"/>
                <a:gd name="T2" fmla="*/ 104 w 47"/>
                <a:gd name="T3" fmla="*/ 466 h 48"/>
                <a:gd name="T4" fmla="*/ 240 w 47"/>
                <a:gd name="T5" fmla="*/ 217 h 48"/>
                <a:gd name="T6" fmla="*/ 334 w 47"/>
                <a:gd name="T7" fmla="*/ 97 h 48"/>
                <a:gd name="T8" fmla="*/ 453 w 47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48">
                  <a:moveTo>
                    <a:pt x="13" y="46"/>
                  </a:moveTo>
                  <a:cubicBezTo>
                    <a:pt x="13" y="47"/>
                    <a:pt x="13" y="48"/>
                    <a:pt x="11" y="47"/>
                  </a:cubicBezTo>
                  <a:cubicBezTo>
                    <a:pt x="0" y="32"/>
                    <a:pt x="15" y="29"/>
                    <a:pt x="25" y="22"/>
                  </a:cubicBezTo>
                  <a:cubicBezTo>
                    <a:pt x="30" y="19"/>
                    <a:pt x="31" y="14"/>
                    <a:pt x="35" y="10"/>
                  </a:cubicBezTo>
                  <a:cubicBezTo>
                    <a:pt x="39" y="7"/>
                    <a:pt x="44" y="5"/>
                    <a:pt x="4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8" name="Freeform 492">
              <a:extLst>
                <a:ext uri="{FF2B5EF4-FFF2-40B4-BE49-F238E27FC236}">
                  <a16:creationId xmlns:a16="http://schemas.microsoft.com/office/drawing/2014/main" id="{2EAD3B91-D709-4F81-8D12-EB0455BB2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752"/>
              <a:ext cx="71" cy="148"/>
            </a:xfrm>
            <a:custGeom>
              <a:avLst/>
              <a:gdLst>
                <a:gd name="T0" fmla="*/ 250 w 33"/>
                <a:gd name="T1" fmla="*/ 680 h 69"/>
                <a:gd name="T2" fmla="*/ 301 w 33"/>
                <a:gd name="T3" fmla="*/ 249 h 69"/>
                <a:gd name="T4" fmla="*/ 0 w 33"/>
                <a:gd name="T5" fmla="*/ 157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69">
                  <a:moveTo>
                    <a:pt x="25" y="69"/>
                  </a:moveTo>
                  <a:cubicBezTo>
                    <a:pt x="32" y="58"/>
                    <a:pt x="33" y="37"/>
                    <a:pt x="30" y="25"/>
                  </a:cubicBezTo>
                  <a:cubicBezTo>
                    <a:pt x="27" y="13"/>
                    <a:pt x="7" y="0"/>
                    <a:pt x="0" y="1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49" name="Freeform 493">
              <a:extLst>
                <a:ext uri="{FF2B5EF4-FFF2-40B4-BE49-F238E27FC236}">
                  <a16:creationId xmlns:a16="http://schemas.microsoft.com/office/drawing/2014/main" id="{9488E31D-FB45-4A06-88E7-511DFAE45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7"/>
              <a:ext cx="77" cy="74"/>
            </a:xfrm>
            <a:custGeom>
              <a:avLst/>
              <a:gdLst>
                <a:gd name="T0" fmla="*/ 0 w 36"/>
                <a:gd name="T1" fmla="*/ 330 h 35"/>
                <a:gd name="T2" fmla="*/ 68 w 36"/>
                <a:gd name="T3" fmla="*/ 93 h 35"/>
                <a:gd name="T4" fmla="*/ 353 w 36"/>
                <a:gd name="T5" fmla="*/ 17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35">
                  <a:moveTo>
                    <a:pt x="0" y="35"/>
                  </a:moveTo>
                  <a:cubicBezTo>
                    <a:pt x="1" y="26"/>
                    <a:pt x="2" y="16"/>
                    <a:pt x="7" y="10"/>
                  </a:cubicBezTo>
                  <a:cubicBezTo>
                    <a:pt x="16" y="0"/>
                    <a:pt x="24" y="2"/>
                    <a:pt x="36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0" name="Freeform 494">
              <a:extLst>
                <a:ext uri="{FF2B5EF4-FFF2-40B4-BE49-F238E27FC236}">
                  <a16:creationId xmlns:a16="http://schemas.microsoft.com/office/drawing/2014/main" id="{4F0249A0-D636-4BE4-BD7D-081E54825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102"/>
              <a:ext cx="2033" cy="331"/>
            </a:xfrm>
            <a:custGeom>
              <a:avLst/>
              <a:gdLst>
                <a:gd name="T0" fmla="*/ 0 w 951"/>
                <a:gd name="T1" fmla="*/ 1510 h 155"/>
                <a:gd name="T2" fmla="*/ 663 w 951"/>
                <a:gd name="T3" fmla="*/ 1245 h 155"/>
                <a:gd name="T4" fmla="*/ 1349 w 951"/>
                <a:gd name="T5" fmla="*/ 1072 h 155"/>
                <a:gd name="T6" fmla="*/ 2148 w 951"/>
                <a:gd name="T7" fmla="*/ 895 h 155"/>
                <a:gd name="T8" fmla="*/ 3204 w 951"/>
                <a:gd name="T9" fmla="*/ 679 h 155"/>
                <a:gd name="T10" fmla="*/ 4201 w 951"/>
                <a:gd name="T11" fmla="*/ 626 h 155"/>
                <a:gd name="T12" fmla="*/ 4981 w 951"/>
                <a:gd name="T13" fmla="*/ 446 h 155"/>
                <a:gd name="T14" fmla="*/ 6321 w 951"/>
                <a:gd name="T15" fmla="*/ 241 h 155"/>
                <a:gd name="T16" fmla="*/ 7033 w 951"/>
                <a:gd name="T17" fmla="*/ 214 h 155"/>
                <a:gd name="T18" fmla="*/ 7386 w 951"/>
                <a:gd name="T19" fmla="*/ 41 h 155"/>
                <a:gd name="T20" fmla="*/ 8303 w 951"/>
                <a:gd name="T21" fmla="*/ 196 h 155"/>
                <a:gd name="T22" fmla="*/ 9291 w 951"/>
                <a:gd name="T23" fmla="*/ 626 h 1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51" h="155">
                  <a:moveTo>
                    <a:pt x="0" y="155"/>
                  </a:moveTo>
                  <a:cubicBezTo>
                    <a:pt x="23" y="138"/>
                    <a:pt x="39" y="131"/>
                    <a:pt x="68" y="128"/>
                  </a:cubicBezTo>
                  <a:cubicBezTo>
                    <a:pt x="100" y="124"/>
                    <a:pt x="106" y="118"/>
                    <a:pt x="138" y="110"/>
                  </a:cubicBezTo>
                  <a:cubicBezTo>
                    <a:pt x="166" y="102"/>
                    <a:pt x="190" y="97"/>
                    <a:pt x="220" y="92"/>
                  </a:cubicBezTo>
                  <a:cubicBezTo>
                    <a:pt x="253" y="86"/>
                    <a:pt x="294" y="78"/>
                    <a:pt x="328" y="70"/>
                  </a:cubicBezTo>
                  <a:cubicBezTo>
                    <a:pt x="359" y="62"/>
                    <a:pt x="400" y="67"/>
                    <a:pt x="430" y="64"/>
                  </a:cubicBezTo>
                  <a:cubicBezTo>
                    <a:pt x="459" y="60"/>
                    <a:pt x="477" y="49"/>
                    <a:pt x="510" y="46"/>
                  </a:cubicBezTo>
                  <a:cubicBezTo>
                    <a:pt x="548" y="41"/>
                    <a:pt x="599" y="33"/>
                    <a:pt x="647" y="25"/>
                  </a:cubicBezTo>
                  <a:cubicBezTo>
                    <a:pt x="672" y="21"/>
                    <a:pt x="698" y="26"/>
                    <a:pt x="720" y="22"/>
                  </a:cubicBezTo>
                  <a:cubicBezTo>
                    <a:pt x="734" y="19"/>
                    <a:pt x="744" y="6"/>
                    <a:pt x="756" y="4"/>
                  </a:cubicBezTo>
                  <a:cubicBezTo>
                    <a:pt x="774" y="0"/>
                    <a:pt x="808" y="2"/>
                    <a:pt x="850" y="20"/>
                  </a:cubicBezTo>
                  <a:cubicBezTo>
                    <a:pt x="894" y="39"/>
                    <a:pt x="904" y="32"/>
                    <a:pt x="951" y="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1" name="Freeform 495">
              <a:extLst>
                <a:ext uri="{FF2B5EF4-FFF2-40B4-BE49-F238E27FC236}">
                  <a16:creationId xmlns:a16="http://schemas.microsoft.com/office/drawing/2014/main" id="{F43FBF78-642D-485D-90B6-BB80F817A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239"/>
              <a:ext cx="1791" cy="417"/>
            </a:xfrm>
            <a:custGeom>
              <a:avLst/>
              <a:gdLst>
                <a:gd name="T0" fmla="*/ 8181 w 838"/>
                <a:gd name="T1" fmla="*/ 0 h 195"/>
                <a:gd name="T2" fmla="*/ 7596 w 838"/>
                <a:gd name="T3" fmla="*/ 216 h 195"/>
                <a:gd name="T4" fmla="*/ 7098 w 838"/>
                <a:gd name="T5" fmla="*/ 481 h 195"/>
                <a:gd name="T6" fmla="*/ 6784 w 838"/>
                <a:gd name="T7" fmla="*/ 567 h 195"/>
                <a:gd name="T8" fmla="*/ 6696 w 838"/>
                <a:gd name="T9" fmla="*/ 507 h 195"/>
                <a:gd name="T10" fmla="*/ 6523 w 838"/>
                <a:gd name="T11" fmla="*/ 539 h 195"/>
                <a:gd name="T12" fmla="*/ 5880 w 838"/>
                <a:gd name="T13" fmla="*/ 704 h 195"/>
                <a:gd name="T14" fmla="*/ 5213 w 838"/>
                <a:gd name="T15" fmla="*/ 823 h 195"/>
                <a:gd name="T16" fmla="*/ 4439 w 838"/>
                <a:gd name="T17" fmla="*/ 1076 h 195"/>
                <a:gd name="T18" fmla="*/ 3941 w 838"/>
                <a:gd name="T19" fmla="*/ 1514 h 195"/>
                <a:gd name="T20" fmla="*/ 3603 w 838"/>
                <a:gd name="T21" fmla="*/ 1478 h 195"/>
                <a:gd name="T22" fmla="*/ 3184 w 838"/>
                <a:gd name="T23" fmla="*/ 1486 h 195"/>
                <a:gd name="T24" fmla="*/ 3016 w 838"/>
                <a:gd name="T25" fmla="*/ 1289 h 195"/>
                <a:gd name="T26" fmla="*/ 2687 w 838"/>
                <a:gd name="T27" fmla="*/ 1245 h 195"/>
                <a:gd name="T28" fmla="*/ 1951 w 838"/>
                <a:gd name="T29" fmla="*/ 1245 h 195"/>
                <a:gd name="T30" fmla="*/ 1682 w 838"/>
                <a:gd name="T31" fmla="*/ 1289 h 195"/>
                <a:gd name="T32" fmla="*/ 1543 w 838"/>
                <a:gd name="T33" fmla="*/ 1426 h 195"/>
                <a:gd name="T34" fmla="*/ 851 w 838"/>
                <a:gd name="T35" fmla="*/ 1760 h 195"/>
                <a:gd name="T36" fmla="*/ 526 w 838"/>
                <a:gd name="T37" fmla="*/ 1828 h 195"/>
                <a:gd name="T38" fmla="*/ 265 w 838"/>
                <a:gd name="T39" fmla="*/ 1811 h 195"/>
                <a:gd name="T40" fmla="*/ 0 w 838"/>
                <a:gd name="T41" fmla="*/ 1908 h 19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38" h="195">
                  <a:moveTo>
                    <a:pt x="838" y="0"/>
                  </a:moveTo>
                  <a:cubicBezTo>
                    <a:pt x="815" y="4"/>
                    <a:pt x="799" y="17"/>
                    <a:pt x="778" y="22"/>
                  </a:cubicBezTo>
                  <a:cubicBezTo>
                    <a:pt x="756" y="26"/>
                    <a:pt x="745" y="35"/>
                    <a:pt x="727" y="49"/>
                  </a:cubicBezTo>
                  <a:cubicBezTo>
                    <a:pt x="717" y="56"/>
                    <a:pt x="707" y="62"/>
                    <a:pt x="695" y="58"/>
                  </a:cubicBezTo>
                  <a:cubicBezTo>
                    <a:pt x="692" y="57"/>
                    <a:pt x="690" y="53"/>
                    <a:pt x="686" y="52"/>
                  </a:cubicBezTo>
                  <a:cubicBezTo>
                    <a:pt x="680" y="51"/>
                    <a:pt x="674" y="54"/>
                    <a:pt x="668" y="55"/>
                  </a:cubicBezTo>
                  <a:cubicBezTo>
                    <a:pt x="646" y="60"/>
                    <a:pt x="624" y="67"/>
                    <a:pt x="602" y="72"/>
                  </a:cubicBezTo>
                  <a:cubicBezTo>
                    <a:pt x="579" y="78"/>
                    <a:pt x="557" y="80"/>
                    <a:pt x="534" y="84"/>
                  </a:cubicBezTo>
                  <a:cubicBezTo>
                    <a:pt x="505" y="90"/>
                    <a:pt x="477" y="89"/>
                    <a:pt x="455" y="110"/>
                  </a:cubicBezTo>
                  <a:cubicBezTo>
                    <a:pt x="441" y="124"/>
                    <a:pt x="428" y="154"/>
                    <a:pt x="404" y="155"/>
                  </a:cubicBezTo>
                  <a:cubicBezTo>
                    <a:pt x="393" y="155"/>
                    <a:pt x="382" y="150"/>
                    <a:pt x="369" y="151"/>
                  </a:cubicBezTo>
                  <a:cubicBezTo>
                    <a:pt x="357" y="152"/>
                    <a:pt x="337" y="156"/>
                    <a:pt x="326" y="152"/>
                  </a:cubicBezTo>
                  <a:cubicBezTo>
                    <a:pt x="316" y="148"/>
                    <a:pt x="318" y="139"/>
                    <a:pt x="309" y="132"/>
                  </a:cubicBezTo>
                  <a:cubicBezTo>
                    <a:pt x="301" y="126"/>
                    <a:pt x="285" y="127"/>
                    <a:pt x="275" y="127"/>
                  </a:cubicBezTo>
                  <a:cubicBezTo>
                    <a:pt x="250" y="126"/>
                    <a:pt x="225" y="122"/>
                    <a:pt x="200" y="127"/>
                  </a:cubicBezTo>
                  <a:cubicBezTo>
                    <a:pt x="192" y="128"/>
                    <a:pt x="180" y="128"/>
                    <a:pt x="172" y="132"/>
                  </a:cubicBezTo>
                  <a:cubicBezTo>
                    <a:pt x="167" y="135"/>
                    <a:pt x="163" y="142"/>
                    <a:pt x="158" y="146"/>
                  </a:cubicBezTo>
                  <a:cubicBezTo>
                    <a:pt x="137" y="159"/>
                    <a:pt x="109" y="172"/>
                    <a:pt x="87" y="180"/>
                  </a:cubicBezTo>
                  <a:cubicBezTo>
                    <a:pt x="75" y="185"/>
                    <a:pt x="65" y="187"/>
                    <a:pt x="54" y="187"/>
                  </a:cubicBezTo>
                  <a:cubicBezTo>
                    <a:pt x="44" y="186"/>
                    <a:pt x="37" y="184"/>
                    <a:pt x="27" y="185"/>
                  </a:cubicBezTo>
                  <a:cubicBezTo>
                    <a:pt x="9" y="188"/>
                    <a:pt x="13" y="188"/>
                    <a:pt x="0" y="19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2" name="Freeform 496">
              <a:extLst>
                <a:ext uri="{FF2B5EF4-FFF2-40B4-BE49-F238E27FC236}">
                  <a16:creationId xmlns:a16="http://schemas.microsoft.com/office/drawing/2014/main" id="{4A430E41-C0D7-4FD0-8A4B-66639BFE6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656"/>
              <a:ext cx="222" cy="857"/>
            </a:xfrm>
            <a:custGeom>
              <a:avLst/>
              <a:gdLst>
                <a:gd name="T0" fmla="*/ 196 w 104"/>
                <a:gd name="T1" fmla="*/ 0 h 401"/>
                <a:gd name="T2" fmla="*/ 188 w 104"/>
                <a:gd name="T3" fmla="*/ 479 h 401"/>
                <a:gd name="T4" fmla="*/ 28 w 104"/>
                <a:gd name="T5" fmla="*/ 703 h 401"/>
                <a:gd name="T6" fmla="*/ 213 w 104"/>
                <a:gd name="T7" fmla="*/ 887 h 401"/>
                <a:gd name="T8" fmla="*/ 164 w 104"/>
                <a:gd name="T9" fmla="*/ 1622 h 401"/>
                <a:gd name="T10" fmla="*/ 137 w 104"/>
                <a:gd name="T11" fmla="*/ 1904 h 401"/>
                <a:gd name="T12" fmla="*/ 41 w 104"/>
                <a:gd name="T13" fmla="*/ 2032 h 401"/>
                <a:gd name="T14" fmla="*/ 196 w 104"/>
                <a:gd name="T15" fmla="*/ 2342 h 401"/>
                <a:gd name="T16" fmla="*/ 273 w 104"/>
                <a:gd name="T17" fmla="*/ 2627 h 401"/>
                <a:gd name="T18" fmla="*/ 233 w 104"/>
                <a:gd name="T19" fmla="*/ 3092 h 401"/>
                <a:gd name="T20" fmla="*/ 611 w 104"/>
                <a:gd name="T21" fmla="*/ 3398 h 401"/>
                <a:gd name="T22" fmla="*/ 1012 w 104"/>
                <a:gd name="T23" fmla="*/ 3915 h 4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4" h="401">
                  <a:moveTo>
                    <a:pt x="20" y="0"/>
                  </a:moveTo>
                  <a:cubicBezTo>
                    <a:pt x="18" y="13"/>
                    <a:pt x="20" y="35"/>
                    <a:pt x="19" y="49"/>
                  </a:cubicBezTo>
                  <a:cubicBezTo>
                    <a:pt x="18" y="58"/>
                    <a:pt x="0" y="57"/>
                    <a:pt x="3" y="72"/>
                  </a:cubicBezTo>
                  <a:cubicBezTo>
                    <a:pt x="6" y="87"/>
                    <a:pt x="20" y="74"/>
                    <a:pt x="22" y="91"/>
                  </a:cubicBezTo>
                  <a:cubicBezTo>
                    <a:pt x="21" y="129"/>
                    <a:pt x="16" y="151"/>
                    <a:pt x="17" y="166"/>
                  </a:cubicBezTo>
                  <a:cubicBezTo>
                    <a:pt x="17" y="177"/>
                    <a:pt x="17" y="190"/>
                    <a:pt x="14" y="195"/>
                  </a:cubicBezTo>
                  <a:cubicBezTo>
                    <a:pt x="10" y="200"/>
                    <a:pt x="3" y="197"/>
                    <a:pt x="4" y="208"/>
                  </a:cubicBezTo>
                  <a:cubicBezTo>
                    <a:pt x="4" y="218"/>
                    <a:pt x="16" y="230"/>
                    <a:pt x="20" y="240"/>
                  </a:cubicBezTo>
                  <a:cubicBezTo>
                    <a:pt x="22" y="248"/>
                    <a:pt x="25" y="262"/>
                    <a:pt x="28" y="269"/>
                  </a:cubicBezTo>
                  <a:cubicBezTo>
                    <a:pt x="33" y="283"/>
                    <a:pt x="23" y="294"/>
                    <a:pt x="24" y="317"/>
                  </a:cubicBezTo>
                  <a:cubicBezTo>
                    <a:pt x="27" y="336"/>
                    <a:pt x="56" y="319"/>
                    <a:pt x="63" y="348"/>
                  </a:cubicBezTo>
                  <a:cubicBezTo>
                    <a:pt x="69" y="377"/>
                    <a:pt x="80" y="394"/>
                    <a:pt x="104" y="40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3" name="Freeform 497">
              <a:extLst>
                <a:ext uri="{FF2B5EF4-FFF2-40B4-BE49-F238E27FC236}">
                  <a16:creationId xmlns:a16="http://schemas.microsoft.com/office/drawing/2014/main" id="{0032A25B-C3D6-4C3C-B49D-E7459ED57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2169"/>
              <a:ext cx="102" cy="40"/>
            </a:xfrm>
            <a:custGeom>
              <a:avLst/>
              <a:gdLst>
                <a:gd name="T0" fmla="*/ 0 w 48"/>
                <a:gd name="T1" fmla="*/ 0 h 19"/>
                <a:gd name="T2" fmla="*/ 461 w 48"/>
                <a:gd name="T3" fmla="*/ 1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19">
                  <a:moveTo>
                    <a:pt x="0" y="0"/>
                  </a:moveTo>
                  <a:cubicBezTo>
                    <a:pt x="6" y="19"/>
                    <a:pt x="37" y="14"/>
                    <a:pt x="48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4" name="Freeform 498">
              <a:extLst>
                <a:ext uri="{FF2B5EF4-FFF2-40B4-BE49-F238E27FC236}">
                  <a16:creationId xmlns:a16="http://schemas.microsoft.com/office/drawing/2014/main" id="{AB3C2516-8338-425A-B73C-CFFF4F6CD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2124"/>
              <a:ext cx="34" cy="173"/>
            </a:xfrm>
            <a:custGeom>
              <a:avLst/>
              <a:gdLst>
                <a:gd name="T0" fmla="*/ 153 w 16"/>
                <a:gd name="T1" fmla="*/ 0 h 81"/>
                <a:gd name="T2" fmla="*/ 68 w 16"/>
                <a:gd name="T3" fmla="*/ 369 h 81"/>
                <a:gd name="T4" fmla="*/ 0 w 16"/>
                <a:gd name="T5" fmla="*/ 788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81">
                  <a:moveTo>
                    <a:pt x="16" y="0"/>
                  </a:moveTo>
                  <a:cubicBezTo>
                    <a:pt x="12" y="13"/>
                    <a:pt x="9" y="24"/>
                    <a:pt x="7" y="38"/>
                  </a:cubicBezTo>
                  <a:cubicBezTo>
                    <a:pt x="4" y="53"/>
                    <a:pt x="6" y="67"/>
                    <a:pt x="0" y="8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5" name="Freeform 499">
              <a:extLst>
                <a:ext uri="{FF2B5EF4-FFF2-40B4-BE49-F238E27FC236}">
                  <a16:creationId xmlns:a16="http://schemas.microsoft.com/office/drawing/2014/main" id="{8D8FB984-45B7-4BE8-8F6C-AEA104204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169"/>
              <a:ext cx="92" cy="100"/>
            </a:xfrm>
            <a:custGeom>
              <a:avLst/>
              <a:gdLst>
                <a:gd name="T0" fmla="*/ 421 w 43"/>
                <a:gd name="T1" fmla="*/ 385 h 47"/>
                <a:gd name="T2" fmla="*/ 28 w 43"/>
                <a:gd name="T3" fmla="*/ 317 h 47"/>
                <a:gd name="T4" fmla="*/ 257 w 43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7">
                  <a:moveTo>
                    <a:pt x="43" y="40"/>
                  </a:moveTo>
                  <a:cubicBezTo>
                    <a:pt x="33" y="45"/>
                    <a:pt x="6" y="47"/>
                    <a:pt x="3" y="33"/>
                  </a:cubicBezTo>
                  <a:cubicBezTo>
                    <a:pt x="0" y="21"/>
                    <a:pt x="21" y="10"/>
                    <a:pt x="2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6" name="Freeform 500">
              <a:extLst>
                <a:ext uri="{FF2B5EF4-FFF2-40B4-BE49-F238E27FC236}">
                  <a16:creationId xmlns:a16="http://schemas.microsoft.com/office/drawing/2014/main" id="{E9233A3E-BC43-4060-A528-70F104780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9" y="2164"/>
              <a:ext cx="73" cy="30"/>
            </a:xfrm>
            <a:custGeom>
              <a:avLst/>
              <a:gdLst>
                <a:gd name="T0" fmla="*/ 0 w 34"/>
                <a:gd name="T1" fmla="*/ 137 h 14"/>
                <a:gd name="T2" fmla="*/ 337 w 34"/>
                <a:gd name="T3" fmla="*/ 6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4">
                  <a:moveTo>
                    <a:pt x="0" y="14"/>
                  </a:moveTo>
                  <a:cubicBezTo>
                    <a:pt x="6" y="0"/>
                    <a:pt x="23" y="0"/>
                    <a:pt x="34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7" name="Freeform 501">
              <a:extLst>
                <a:ext uri="{FF2B5EF4-FFF2-40B4-BE49-F238E27FC236}">
                  <a16:creationId xmlns:a16="http://schemas.microsoft.com/office/drawing/2014/main" id="{5F96C3DB-8D29-45C1-B399-897DE7D15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389"/>
              <a:ext cx="36" cy="115"/>
            </a:xfrm>
            <a:custGeom>
              <a:avLst/>
              <a:gdLst>
                <a:gd name="T0" fmla="*/ 0 w 17"/>
                <a:gd name="T1" fmla="*/ 0 h 54"/>
                <a:gd name="T2" fmla="*/ 0 w 17"/>
                <a:gd name="T3" fmla="*/ 522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54">
                  <a:moveTo>
                    <a:pt x="0" y="0"/>
                  </a:moveTo>
                  <a:cubicBezTo>
                    <a:pt x="17" y="2"/>
                    <a:pt x="2" y="42"/>
                    <a:pt x="0" y="5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8" name="Freeform 502">
              <a:extLst>
                <a:ext uri="{FF2B5EF4-FFF2-40B4-BE49-F238E27FC236}">
                  <a16:creationId xmlns:a16="http://schemas.microsoft.com/office/drawing/2014/main" id="{CD6D25F3-7C58-42A0-9312-2FA687E5E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658"/>
              <a:ext cx="77" cy="69"/>
            </a:xfrm>
            <a:custGeom>
              <a:avLst/>
              <a:gdLst>
                <a:gd name="T0" fmla="*/ 41 w 36"/>
                <a:gd name="T1" fmla="*/ 321 h 32"/>
                <a:gd name="T2" fmla="*/ 353 w 36"/>
                <a:gd name="T3" fmla="*/ 23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2">
                  <a:moveTo>
                    <a:pt x="4" y="32"/>
                  </a:moveTo>
                  <a:cubicBezTo>
                    <a:pt x="0" y="19"/>
                    <a:pt x="35" y="0"/>
                    <a:pt x="36" y="2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59" name="Freeform 503">
              <a:extLst>
                <a:ext uri="{FF2B5EF4-FFF2-40B4-BE49-F238E27FC236}">
                  <a16:creationId xmlns:a16="http://schemas.microsoft.com/office/drawing/2014/main" id="{6989FCBB-4FC8-4EE0-8A86-6C539D957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276"/>
              <a:ext cx="45" cy="45"/>
            </a:xfrm>
            <a:custGeom>
              <a:avLst/>
              <a:gdLst>
                <a:gd name="T0" fmla="*/ 96 w 21"/>
                <a:gd name="T1" fmla="*/ 0 h 21"/>
                <a:gd name="T2" fmla="*/ 0 w 21"/>
                <a:gd name="T3" fmla="*/ 88 h 21"/>
                <a:gd name="T4" fmla="*/ 197 w 21"/>
                <a:gd name="T5" fmla="*/ 96 h 21"/>
                <a:gd name="T6" fmla="*/ 96 w 21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cubicBezTo>
                    <a:pt x="6" y="2"/>
                    <a:pt x="1" y="5"/>
                    <a:pt x="0" y="9"/>
                  </a:cubicBezTo>
                  <a:cubicBezTo>
                    <a:pt x="1" y="21"/>
                    <a:pt x="17" y="20"/>
                    <a:pt x="20" y="10"/>
                  </a:cubicBezTo>
                  <a:cubicBezTo>
                    <a:pt x="21" y="5"/>
                    <a:pt x="20" y="0"/>
                    <a:pt x="1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0" name="Freeform 504">
              <a:extLst>
                <a:ext uri="{FF2B5EF4-FFF2-40B4-BE49-F238E27FC236}">
                  <a16:creationId xmlns:a16="http://schemas.microsoft.com/office/drawing/2014/main" id="{534FE7D4-B8AC-4413-B44C-01B07C087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338"/>
              <a:ext cx="1872" cy="1310"/>
            </a:xfrm>
            <a:custGeom>
              <a:avLst/>
              <a:gdLst>
                <a:gd name="T0" fmla="*/ 4599 w 876"/>
                <a:gd name="T1" fmla="*/ 722 h 613"/>
                <a:gd name="T2" fmla="*/ 4723 w 876"/>
                <a:gd name="T3" fmla="*/ 1192 h 613"/>
                <a:gd name="T4" fmla="*/ 4530 w 876"/>
                <a:gd name="T5" fmla="*/ 1338 h 613"/>
                <a:gd name="T6" fmla="*/ 3718 w 876"/>
                <a:gd name="T7" fmla="*/ 1297 h 613"/>
                <a:gd name="T8" fmla="*/ 3622 w 876"/>
                <a:gd name="T9" fmla="*/ 1923 h 613"/>
                <a:gd name="T10" fmla="*/ 3389 w 876"/>
                <a:gd name="T11" fmla="*/ 1366 h 613"/>
                <a:gd name="T12" fmla="*/ 3579 w 876"/>
                <a:gd name="T13" fmla="*/ 1056 h 613"/>
                <a:gd name="T14" fmla="*/ 3270 w 876"/>
                <a:gd name="T15" fmla="*/ 1113 h 613"/>
                <a:gd name="T16" fmla="*/ 2840 w 876"/>
                <a:gd name="T17" fmla="*/ 1357 h 613"/>
                <a:gd name="T18" fmla="*/ 3124 w 876"/>
                <a:gd name="T19" fmla="*/ 1718 h 613"/>
                <a:gd name="T20" fmla="*/ 2996 w 876"/>
                <a:gd name="T21" fmla="*/ 2009 h 613"/>
                <a:gd name="T22" fmla="*/ 3092 w 876"/>
                <a:gd name="T23" fmla="*/ 2744 h 613"/>
                <a:gd name="T24" fmla="*/ 3603 w 876"/>
                <a:gd name="T25" fmla="*/ 2808 h 613"/>
                <a:gd name="T26" fmla="*/ 3844 w 876"/>
                <a:gd name="T27" fmla="*/ 3092 h 613"/>
                <a:gd name="T28" fmla="*/ 3105 w 876"/>
                <a:gd name="T29" fmla="*/ 3819 h 613"/>
                <a:gd name="T30" fmla="*/ 2009 w 876"/>
                <a:gd name="T31" fmla="*/ 4120 h 613"/>
                <a:gd name="T32" fmla="*/ 1045 w 876"/>
                <a:gd name="T33" fmla="*/ 4233 h 613"/>
                <a:gd name="T34" fmla="*/ 1502 w 876"/>
                <a:gd name="T35" fmla="*/ 4120 h 613"/>
                <a:gd name="T36" fmla="*/ 1590 w 876"/>
                <a:gd name="T37" fmla="*/ 3855 h 613"/>
                <a:gd name="T38" fmla="*/ 1485 w 876"/>
                <a:gd name="T39" fmla="*/ 3306 h 613"/>
                <a:gd name="T40" fmla="*/ 2128 w 876"/>
                <a:gd name="T41" fmla="*/ 2891 h 613"/>
                <a:gd name="T42" fmla="*/ 1827 w 876"/>
                <a:gd name="T43" fmla="*/ 2840 h 613"/>
                <a:gd name="T44" fmla="*/ 1045 w 876"/>
                <a:gd name="T45" fmla="*/ 3201 h 613"/>
                <a:gd name="T46" fmla="*/ 547 w 876"/>
                <a:gd name="T47" fmla="*/ 3562 h 613"/>
                <a:gd name="T48" fmla="*/ 1237 w 876"/>
                <a:gd name="T49" fmla="*/ 3727 h 613"/>
                <a:gd name="T50" fmla="*/ 808 w 876"/>
                <a:gd name="T51" fmla="*/ 4120 h 613"/>
                <a:gd name="T52" fmla="*/ 342 w 876"/>
                <a:gd name="T53" fmla="*/ 4325 h 613"/>
                <a:gd name="T54" fmla="*/ 96 w 876"/>
                <a:gd name="T55" fmla="*/ 4969 h 613"/>
                <a:gd name="T56" fmla="*/ 301 w 876"/>
                <a:gd name="T57" fmla="*/ 5956 h 613"/>
                <a:gd name="T58" fmla="*/ 3252 w 876"/>
                <a:gd name="T59" fmla="*/ 5142 h 613"/>
                <a:gd name="T60" fmla="*/ 5073 w 876"/>
                <a:gd name="T61" fmla="*/ 4755 h 613"/>
                <a:gd name="T62" fmla="*/ 6813 w 876"/>
                <a:gd name="T63" fmla="*/ 4285 h 613"/>
                <a:gd name="T64" fmla="*/ 8283 w 876"/>
                <a:gd name="T65" fmla="*/ 4041 h 613"/>
                <a:gd name="T66" fmla="*/ 8101 w 876"/>
                <a:gd name="T67" fmla="*/ 2780 h 613"/>
                <a:gd name="T68" fmla="*/ 8078 w 876"/>
                <a:gd name="T69" fmla="*/ 2096 h 613"/>
                <a:gd name="T70" fmla="*/ 8334 w 876"/>
                <a:gd name="T71" fmla="*/ 1622 h 613"/>
                <a:gd name="T72" fmla="*/ 8129 w 876"/>
                <a:gd name="T73" fmla="*/ 1415 h 613"/>
                <a:gd name="T74" fmla="*/ 8266 w 876"/>
                <a:gd name="T75" fmla="*/ 1252 h 613"/>
                <a:gd name="T76" fmla="*/ 8061 w 876"/>
                <a:gd name="T77" fmla="*/ 0 h 6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76" h="613">
                  <a:moveTo>
                    <a:pt x="448" y="127"/>
                  </a:moveTo>
                  <a:cubicBezTo>
                    <a:pt x="442" y="109"/>
                    <a:pt x="454" y="82"/>
                    <a:pt x="471" y="74"/>
                  </a:cubicBezTo>
                  <a:cubicBezTo>
                    <a:pt x="492" y="65"/>
                    <a:pt x="512" y="79"/>
                    <a:pt x="506" y="102"/>
                  </a:cubicBezTo>
                  <a:cubicBezTo>
                    <a:pt x="503" y="115"/>
                    <a:pt x="494" y="118"/>
                    <a:pt x="484" y="122"/>
                  </a:cubicBezTo>
                  <a:cubicBezTo>
                    <a:pt x="480" y="124"/>
                    <a:pt x="477" y="123"/>
                    <a:pt x="473" y="126"/>
                  </a:cubicBezTo>
                  <a:cubicBezTo>
                    <a:pt x="468" y="130"/>
                    <a:pt x="472" y="135"/>
                    <a:pt x="464" y="137"/>
                  </a:cubicBezTo>
                  <a:cubicBezTo>
                    <a:pt x="447" y="142"/>
                    <a:pt x="429" y="120"/>
                    <a:pt x="409" y="124"/>
                  </a:cubicBezTo>
                  <a:cubicBezTo>
                    <a:pt x="400" y="125"/>
                    <a:pt x="388" y="127"/>
                    <a:pt x="381" y="133"/>
                  </a:cubicBezTo>
                  <a:cubicBezTo>
                    <a:pt x="367" y="146"/>
                    <a:pt x="382" y="146"/>
                    <a:pt x="390" y="156"/>
                  </a:cubicBezTo>
                  <a:cubicBezTo>
                    <a:pt x="402" y="171"/>
                    <a:pt x="396" y="203"/>
                    <a:pt x="371" y="197"/>
                  </a:cubicBezTo>
                  <a:cubicBezTo>
                    <a:pt x="358" y="193"/>
                    <a:pt x="358" y="179"/>
                    <a:pt x="355" y="167"/>
                  </a:cubicBezTo>
                  <a:cubicBezTo>
                    <a:pt x="353" y="162"/>
                    <a:pt x="345" y="145"/>
                    <a:pt x="347" y="140"/>
                  </a:cubicBezTo>
                  <a:cubicBezTo>
                    <a:pt x="350" y="131"/>
                    <a:pt x="364" y="135"/>
                    <a:pt x="370" y="129"/>
                  </a:cubicBezTo>
                  <a:cubicBezTo>
                    <a:pt x="378" y="121"/>
                    <a:pt x="375" y="114"/>
                    <a:pt x="367" y="108"/>
                  </a:cubicBezTo>
                  <a:cubicBezTo>
                    <a:pt x="355" y="100"/>
                    <a:pt x="352" y="102"/>
                    <a:pt x="345" y="88"/>
                  </a:cubicBezTo>
                  <a:cubicBezTo>
                    <a:pt x="329" y="92"/>
                    <a:pt x="344" y="107"/>
                    <a:pt x="335" y="114"/>
                  </a:cubicBezTo>
                  <a:cubicBezTo>
                    <a:pt x="323" y="123"/>
                    <a:pt x="317" y="101"/>
                    <a:pt x="307" y="101"/>
                  </a:cubicBezTo>
                  <a:cubicBezTo>
                    <a:pt x="294" y="101"/>
                    <a:pt x="288" y="129"/>
                    <a:pt x="291" y="139"/>
                  </a:cubicBezTo>
                  <a:cubicBezTo>
                    <a:pt x="296" y="153"/>
                    <a:pt x="309" y="145"/>
                    <a:pt x="319" y="138"/>
                  </a:cubicBezTo>
                  <a:cubicBezTo>
                    <a:pt x="328" y="145"/>
                    <a:pt x="322" y="166"/>
                    <a:pt x="320" y="176"/>
                  </a:cubicBezTo>
                  <a:cubicBezTo>
                    <a:pt x="319" y="181"/>
                    <a:pt x="317" y="187"/>
                    <a:pt x="315" y="193"/>
                  </a:cubicBezTo>
                  <a:cubicBezTo>
                    <a:pt x="312" y="201"/>
                    <a:pt x="313" y="199"/>
                    <a:pt x="307" y="206"/>
                  </a:cubicBezTo>
                  <a:cubicBezTo>
                    <a:pt x="295" y="220"/>
                    <a:pt x="300" y="225"/>
                    <a:pt x="307" y="240"/>
                  </a:cubicBezTo>
                  <a:cubicBezTo>
                    <a:pt x="313" y="252"/>
                    <a:pt x="309" y="271"/>
                    <a:pt x="317" y="281"/>
                  </a:cubicBezTo>
                  <a:cubicBezTo>
                    <a:pt x="335" y="270"/>
                    <a:pt x="330" y="235"/>
                    <a:pt x="359" y="240"/>
                  </a:cubicBezTo>
                  <a:cubicBezTo>
                    <a:pt x="386" y="246"/>
                    <a:pt x="381" y="271"/>
                    <a:pt x="369" y="288"/>
                  </a:cubicBezTo>
                  <a:cubicBezTo>
                    <a:pt x="363" y="297"/>
                    <a:pt x="357" y="304"/>
                    <a:pt x="365" y="312"/>
                  </a:cubicBezTo>
                  <a:cubicBezTo>
                    <a:pt x="372" y="322"/>
                    <a:pt x="384" y="316"/>
                    <a:pt x="394" y="317"/>
                  </a:cubicBezTo>
                  <a:cubicBezTo>
                    <a:pt x="413" y="318"/>
                    <a:pt x="439" y="326"/>
                    <a:pt x="421" y="347"/>
                  </a:cubicBezTo>
                  <a:cubicBezTo>
                    <a:pt x="394" y="380"/>
                    <a:pt x="353" y="372"/>
                    <a:pt x="318" y="391"/>
                  </a:cubicBezTo>
                  <a:cubicBezTo>
                    <a:pt x="302" y="400"/>
                    <a:pt x="284" y="405"/>
                    <a:pt x="267" y="411"/>
                  </a:cubicBezTo>
                  <a:cubicBezTo>
                    <a:pt x="247" y="418"/>
                    <a:pt x="226" y="415"/>
                    <a:pt x="206" y="422"/>
                  </a:cubicBezTo>
                  <a:cubicBezTo>
                    <a:pt x="181" y="430"/>
                    <a:pt x="136" y="472"/>
                    <a:pt x="110" y="453"/>
                  </a:cubicBezTo>
                  <a:cubicBezTo>
                    <a:pt x="101" y="447"/>
                    <a:pt x="100" y="438"/>
                    <a:pt x="107" y="434"/>
                  </a:cubicBezTo>
                  <a:cubicBezTo>
                    <a:pt x="114" y="430"/>
                    <a:pt x="127" y="435"/>
                    <a:pt x="135" y="435"/>
                  </a:cubicBezTo>
                  <a:cubicBezTo>
                    <a:pt x="144" y="436"/>
                    <a:pt x="154" y="433"/>
                    <a:pt x="154" y="422"/>
                  </a:cubicBezTo>
                  <a:cubicBezTo>
                    <a:pt x="153" y="413"/>
                    <a:pt x="144" y="410"/>
                    <a:pt x="138" y="404"/>
                  </a:cubicBezTo>
                  <a:cubicBezTo>
                    <a:pt x="143" y="390"/>
                    <a:pt x="155" y="401"/>
                    <a:pt x="163" y="395"/>
                  </a:cubicBezTo>
                  <a:cubicBezTo>
                    <a:pt x="170" y="390"/>
                    <a:pt x="172" y="373"/>
                    <a:pt x="169" y="365"/>
                  </a:cubicBezTo>
                  <a:cubicBezTo>
                    <a:pt x="166" y="354"/>
                    <a:pt x="155" y="350"/>
                    <a:pt x="152" y="339"/>
                  </a:cubicBezTo>
                  <a:cubicBezTo>
                    <a:pt x="150" y="330"/>
                    <a:pt x="154" y="318"/>
                    <a:pt x="162" y="312"/>
                  </a:cubicBezTo>
                  <a:cubicBezTo>
                    <a:pt x="177" y="299"/>
                    <a:pt x="201" y="308"/>
                    <a:pt x="218" y="296"/>
                  </a:cubicBezTo>
                  <a:cubicBezTo>
                    <a:pt x="227" y="289"/>
                    <a:pt x="234" y="280"/>
                    <a:pt x="218" y="278"/>
                  </a:cubicBezTo>
                  <a:cubicBezTo>
                    <a:pt x="207" y="277"/>
                    <a:pt x="196" y="288"/>
                    <a:pt x="187" y="291"/>
                  </a:cubicBezTo>
                  <a:cubicBezTo>
                    <a:pt x="166" y="300"/>
                    <a:pt x="145" y="289"/>
                    <a:pt x="126" y="308"/>
                  </a:cubicBezTo>
                  <a:cubicBezTo>
                    <a:pt x="120" y="313"/>
                    <a:pt x="115" y="325"/>
                    <a:pt x="107" y="328"/>
                  </a:cubicBezTo>
                  <a:cubicBezTo>
                    <a:pt x="97" y="331"/>
                    <a:pt x="86" y="330"/>
                    <a:pt x="75" y="334"/>
                  </a:cubicBezTo>
                  <a:cubicBezTo>
                    <a:pt x="62" y="340"/>
                    <a:pt x="25" y="353"/>
                    <a:pt x="56" y="365"/>
                  </a:cubicBezTo>
                  <a:cubicBezTo>
                    <a:pt x="81" y="375"/>
                    <a:pt x="88" y="342"/>
                    <a:pt x="108" y="341"/>
                  </a:cubicBezTo>
                  <a:cubicBezTo>
                    <a:pt x="132" y="339"/>
                    <a:pt x="140" y="368"/>
                    <a:pt x="127" y="382"/>
                  </a:cubicBezTo>
                  <a:cubicBezTo>
                    <a:pt x="119" y="391"/>
                    <a:pt x="109" y="395"/>
                    <a:pt x="99" y="401"/>
                  </a:cubicBezTo>
                  <a:cubicBezTo>
                    <a:pt x="90" y="407"/>
                    <a:pt x="89" y="417"/>
                    <a:pt x="83" y="422"/>
                  </a:cubicBezTo>
                  <a:cubicBezTo>
                    <a:pt x="77" y="427"/>
                    <a:pt x="62" y="424"/>
                    <a:pt x="54" y="424"/>
                  </a:cubicBezTo>
                  <a:cubicBezTo>
                    <a:pt x="36" y="426"/>
                    <a:pt x="45" y="433"/>
                    <a:pt x="35" y="443"/>
                  </a:cubicBezTo>
                  <a:cubicBezTo>
                    <a:pt x="29" y="449"/>
                    <a:pt x="17" y="444"/>
                    <a:pt x="10" y="452"/>
                  </a:cubicBezTo>
                  <a:cubicBezTo>
                    <a:pt x="4" y="458"/>
                    <a:pt x="7" y="503"/>
                    <a:pt x="10" y="509"/>
                  </a:cubicBezTo>
                  <a:cubicBezTo>
                    <a:pt x="10" y="526"/>
                    <a:pt x="11" y="525"/>
                    <a:pt x="9" y="540"/>
                  </a:cubicBezTo>
                  <a:cubicBezTo>
                    <a:pt x="0" y="568"/>
                    <a:pt x="6" y="613"/>
                    <a:pt x="31" y="610"/>
                  </a:cubicBezTo>
                  <a:cubicBezTo>
                    <a:pt x="57" y="608"/>
                    <a:pt x="110" y="587"/>
                    <a:pt x="141" y="576"/>
                  </a:cubicBezTo>
                  <a:cubicBezTo>
                    <a:pt x="204" y="553"/>
                    <a:pt x="270" y="547"/>
                    <a:pt x="333" y="527"/>
                  </a:cubicBezTo>
                  <a:cubicBezTo>
                    <a:pt x="361" y="518"/>
                    <a:pt x="383" y="513"/>
                    <a:pt x="413" y="511"/>
                  </a:cubicBezTo>
                  <a:cubicBezTo>
                    <a:pt x="448" y="510"/>
                    <a:pt x="486" y="498"/>
                    <a:pt x="520" y="487"/>
                  </a:cubicBezTo>
                  <a:cubicBezTo>
                    <a:pt x="548" y="478"/>
                    <a:pt x="573" y="464"/>
                    <a:pt x="601" y="453"/>
                  </a:cubicBezTo>
                  <a:cubicBezTo>
                    <a:pt x="632" y="442"/>
                    <a:pt x="666" y="444"/>
                    <a:pt x="698" y="439"/>
                  </a:cubicBezTo>
                  <a:cubicBezTo>
                    <a:pt x="718" y="436"/>
                    <a:pt x="737" y="433"/>
                    <a:pt x="758" y="432"/>
                  </a:cubicBezTo>
                  <a:cubicBezTo>
                    <a:pt x="773" y="431"/>
                    <a:pt x="836" y="423"/>
                    <a:pt x="849" y="414"/>
                  </a:cubicBezTo>
                  <a:cubicBezTo>
                    <a:pt x="876" y="392"/>
                    <a:pt x="853" y="318"/>
                    <a:pt x="853" y="286"/>
                  </a:cubicBezTo>
                  <a:cubicBezTo>
                    <a:pt x="853" y="280"/>
                    <a:pt x="852" y="269"/>
                    <a:pt x="830" y="285"/>
                  </a:cubicBezTo>
                  <a:cubicBezTo>
                    <a:pt x="822" y="294"/>
                    <a:pt x="809" y="290"/>
                    <a:pt x="812" y="271"/>
                  </a:cubicBezTo>
                  <a:cubicBezTo>
                    <a:pt x="817" y="250"/>
                    <a:pt x="841" y="236"/>
                    <a:pt x="828" y="215"/>
                  </a:cubicBezTo>
                  <a:cubicBezTo>
                    <a:pt x="825" y="207"/>
                    <a:pt x="828" y="214"/>
                    <a:pt x="839" y="202"/>
                  </a:cubicBezTo>
                  <a:cubicBezTo>
                    <a:pt x="850" y="190"/>
                    <a:pt x="852" y="178"/>
                    <a:pt x="854" y="166"/>
                  </a:cubicBezTo>
                  <a:cubicBezTo>
                    <a:pt x="856" y="154"/>
                    <a:pt x="857" y="148"/>
                    <a:pt x="854" y="143"/>
                  </a:cubicBezTo>
                  <a:cubicBezTo>
                    <a:pt x="851" y="138"/>
                    <a:pt x="839" y="144"/>
                    <a:pt x="833" y="145"/>
                  </a:cubicBezTo>
                  <a:cubicBezTo>
                    <a:pt x="829" y="147"/>
                    <a:pt x="825" y="147"/>
                    <a:pt x="822" y="146"/>
                  </a:cubicBezTo>
                  <a:cubicBezTo>
                    <a:pt x="820" y="136"/>
                    <a:pt x="839" y="130"/>
                    <a:pt x="847" y="128"/>
                  </a:cubicBezTo>
                  <a:cubicBezTo>
                    <a:pt x="859" y="125"/>
                    <a:pt x="860" y="122"/>
                    <a:pt x="863" y="109"/>
                  </a:cubicBezTo>
                  <a:cubicBezTo>
                    <a:pt x="868" y="84"/>
                    <a:pt x="848" y="27"/>
                    <a:pt x="82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1" name="Freeform 505">
              <a:extLst>
                <a:ext uri="{FF2B5EF4-FFF2-40B4-BE49-F238E27FC236}">
                  <a16:creationId xmlns:a16="http://schemas.microsoft.com/office/drawing/2014/main" id="{ACDD25AA-25E9-482A-BA16-D5DCA9A79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1239"/>
              <a:ext cx="269" cy="1349"/>
            </a:xfrm>
            <a:custGeom>
              <a:avLst/>
              <a:gdLst>
                <a:gd name="T0" fmla="*/ 0 w 126"/>
                <a:gd name="T1" fmla="*/ 6166 h 631"/>
                <a:gd name="T2" fmla="*/ 478 w 126"/>
                <a:gd name="T3" fmla="*/ 5755 h 631"/>
                <a:gd name="T4" fmla="*/ 762 w 126"/>
                <a:gd name="T5" fmla="*/ 5708 h 631"/>
                <a:gd name="T6" fmla="*/ 719 w 126"/>
                <a:gd name="T7" fmla="*/ 5402 h 631"/>
                <a:gd name="T8" fmla="*/ 867 w 126"/>
                <a:gd name="T9" fmla="*/ 4836 h 631"/>
                <a:gd name="T10" fmla="*/ 747 w 126"/>
                <a:gd name="T11" fmla="*/ 4534 h 631"/>
                <a:gd name="T12" fmla="*/ 623 w 126"/>
                <a:gd name="T13" fmla="*/ 4423 h 631"/>
                <a:gd name="T14" fmla="*/ 506 w 126"/>
                <a:gd name="T15" fmla="*/ 4507 h 631"/>
                <a:gd name="T16" fmla="*/ 342 w 126"/>
                <a:gd name="T17" fmla="*/ 4515 h 631"/>
                <a:gd name="T18" fmla="*/ 361 w 126"/>
                <a:gd name="T19" fmla="*/ 4310 h 631"/>
                <a:gd name="T20" fmla="*/ 525 w 126"/>
                <a:gd name="T21" fmla="*/ 4378 h 631"/>
                <a:gd name="T22" fmla="*/ 762 w 126"/>
                <a:gd name="T23" fmla="*/ 4370 h 631"/>
                <a:gd name="T24" fmla="*/ 848 w 126"/>
                <a:gd name="T25" fmla="*/ 4064 h 631"/>
                <a:gd name="T26" fmla="*/ 1089 w 126"/>
                <a:gd name="T27" fmla="*/ 3771 h 631"/>
                <a:gd name="T28" fmla="*/ 807 w 126"/>
                <a:gd name="T29" fmla="*/ 3359 h 631"/>
                <a:gd name="T30" fmla="*/ 824 w 126"/>
                <a:gd name="T31" fmla="*/ 3089 h 631"/>
                <a:gd name="T32" fmla="*/ 1121 w 126"/>
                <a:gd name="T33" fmla="*/ 2707 h 631"/>
                <a:gd name="T34" fmla="*/ 1129 w 126"/>
                <a:gd name="T35" fmla="*/ 2112 h 631"/>
                <a:gd name="T36" fmla="*/ 1089 w 126"/>
                <a:gd name="T37" fmla="*/ 1614 h 631"/>
                <a:gd name="T38" fmla="*/ 1121 w 126"/>
                <a:gd name="T39" fmla="*/ 1015 h 631"/>
                <a:gd name="T40" fmla="*/ 1108 w 126"/>
                <a:gd name="T41" fmla="*/ 0 h 6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26" h="631">
                  <a:moveTo>
                    <a:pt x="0" y="631"/>
                  </a:moveTo>
                  <a:cubicBezTo>
                    <a:pt x="16" y="613"/>
                    <a:pt x="23" y="591"/>
                    <a:pt x="49" y="589"/>
                  </a:cubicBezTo>
                  <a:cubicBezTo>
                    <a:pt x="60" y="588"/>
                    <a:pt x="71" y="595"/>
                    <a:pt x="78" y="584"/>
                  </a:cubicBezTo>
                  <a:cubicBezTo>
                    <a:pt x="84" y="574"/>
                    <a:pt x="77" y="562"/>
                    <a:pt x="74" y="553"/>
                  </a:cubicBezTo>
                  <a:cubicBezTo>
                    <a:pt x="68" y="531"/>
                    <a:pt x="86" y="515"/>
                    <a:pt x="89" y="495"/>
                  </a:cubicBezTo>
                  <a:cubicBezTo>
                    <a:pt x="91" y="484"/>
                    <a:pt x="84" y="472"/>
                    <a:pt x="77" y="464"/>
                  </a:cubicBezTo>
                  <a:cubicBezTo>
                    <a:pt x="74" y="459"/>
                    <a:pt x="70" y="454"/>
                    <a:pt x="64" y="453"/>
                  </a:cubicBezTo>
                  <a:cubicBezTo>
                    <a:pt x="55" y="453"/>
                    <a:pt x="57" y="458"/>
                    <a:pt x="52" y="461"/>
                  </a:cubicBezTo>
                  <a:cubicBezTo>
                    <a:pt x="46" y="465"/>
                    <a:pt x="42" y="469"/>
                    <a:pt x="35" y="462"/>
                  </a:cubicBezTo>
                  <a:cubicBezTo>
                    <a:pt x="31" y="457"/>
                    <a:pt x="30" y="445"/>
                    <a:pt x="37" y="441"/>
                  </a:cubicBezTo>
                  <a:cubicBezTo>
                    <a:pt x="45" y="437"/>
                    <a:pt x="48" y="446"/>
                    <a:pt x="54" y="448"/>
                  </a:cubicBezTo>
                  <a:cubicBezTo>
                    <a:pt x="60" y="450"/>
                    <a:pt x="75" y="451"/>
                    <a:pt x="78" y="447"/>
                  </a:cubicBezTo>
                  <a:cubicBezTo>
                    <a:pt x="87" y="430"/>
                    <a:pt x="67" y="428"/>
                    <a:pt x="87" y="416"/>
                  </a:cubicBezTo>
                  <a:cubicBezTo>
                    <a:pt x="99" y="408"/>
                    <a:pt x="107" y="399"/>
                    <a:pt x="112" y="386"/>
                  </a:cubicBezTo>
                  <a:cubicBezTo>
                    <a:pt x="118" y="366"/>
                    <a:pt x="79" y="374"/>
                    <a:pt x="83" y="344"/>
                  </a:cubicBezTo>
                  <a:cubicBezTo>
                    <a:pt x="83" y="338"/>
                    <a:pt x="80" y="328"/>
                    <a:pt x="85" y="316"/>
                  </a:cubicBezTo>
                  <a:cubicBezTo>
                    <a:pt x="93" y="293"/>
                    <a:pt x="110" y="297"/>
                    <a:pt x="115" y="277"/>
                  </a:cubicBezTo>
                  <a:cubicBezTo>
                    <a:pt x="118" y="264"/>
                    <a:pt x="126" y="249"/>
                    <a:pt x="116" y="216"/>
                  </a:cubicBezTo>
                  <a:cubicBezTo>
                    <a:pt x="106" y="183"/>
                    <a:pt x="110" y="180"/>
                    <a:pt x="112" y="165"/>
                  </a:cubicBezTo>
                  <a:cubicBezTo>
                    <a:pt x="114" y="150"/>
                    <a:pt x="114" y="127"/>
                    <a:pt x="115" y="104"/>
                  </a:cubicBezTo>
                  <a:cubicBezTo>
                    <a:pt x="116" y="81"/>
                    <a:pt x="120" y="17"/>
                    <a:pt x="11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2" name="Freeform 506">
              <a:extLst>
                <a:ext uri="{FF2B5EF4-FFF2-40B4-BE49-F238E27FC236}">
                  <a16:creationId xmlns:a16="http://schemas.microsoft.com/office/drawing/2014/main" id="{0A3D6EBD-6762-4A53-B975-BFE2A94AB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692"/>
              <a:ext cx="34" cy="113"/>
            </a:xfrm>
            <a:custGeom>
              <a:avLst/>
              <a:gdLst>
                <a:gd name="T0" fmla="*/ 0 w 16"/>
                <a:gd name="T1" fmla="*/ 0 h 53"/>
                <a:gd name="T2" fmla="*/ 128 w 16"/>
                <a:gd name="T3" fmla="*/ 514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3">
                  <a:moveTo>
                    <a:pt x="0" y="0"/>
                  </a:moveTo>
                  <a:cubicBezTo>
                    <a:pt x="9" y="10"/>
                    <a:pt x="16" y="39"/>
                    <a:pt x="13" y="5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3" name="Freeform 507">
              <a:extLst>
                <a:ext uri="{FF2B5EF4-FFF2-40B4-BE49-F238E27FC236}">
                  <a16:creationId xmlns:a16="http://schemas.microsoft.com/office/drawing/2014/main" id="{3D5945D4-381E-49E6-9B96-083B7DB33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1756"/>
              <a:ext cx="47" cy="41"/>
            </a:xfrm>
            <a:custGeom>
              <a:avLst/>
              <a:gdLst>
                <a:gd name="T0" fmla="*/ 0 w 22"/>
                <a:gd name="T1" fmla="*/ 112 h 19"/>
                <a:gd name="T2" fmla="*/ 188 w 22"/>
                <a:gd name="T3" fmla="*/ 19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9">
                  <a:moveTo>
                    <a:pt x="0" y="11"/>
                  </a:moveTo>
                  <a:cubicBezTo>
                    <a:pt x="16" y="0"/>
                    <a:pt x="22" y="7"/>
                    <a:pt x="19" y="1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4" name="Freeform 508">
              <a:extLst>
                <a:ext uri="{FF2B5EF4-FFF2-40B4-BE49-F238E27FC236}">
                  <a16:creationId xmlns:a16="http://schemas.microsoft.com/office/drawing/2014/main" id="{C65D45B1-0455-4C27-9001-492F351DE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972"/>
              <a:ext cx="183" cy="160"/>
            </a:xfrm>
            <a:custGeom>
              <a:avLst/>
              <a:gdLst>
                <a:gd name="T0" fmla="*/ 0 w 86"/>
                <a:gd name="T1" fmla="*/ 386 h 75"/>
                <a:gd name="T2" fmla="*/ 334 w 86"/>
                <a:gd name="T3" fmla="*/ 77 h 75"/>
                <a:gd name="T4" fmla="*/ 683 w 86"/>
                <a:gd name="T5" fmla="*/ 265 h 75"/>
                <a:gd name="T6" fmla="*/ 570 w 86"/>
                <a:gd name="T7" fmla="*/ 651 h 75"/>
                <a:gd name="T8" fmla="*/ 194 w 86"/>
                <a:gd name="T9" fmla="*/ 634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6" h="75">
                  <a:moveTo>
                    <a:pt x="0" y="40"/>
                  </a:moveTo>
                  <a:cubicBezTo>
                    <a:pt x="16" y="28"/>
                    <a:pt x="20" y="8"/>
                    <a:pt x="35" y="8"/>
                  </a:cubicBezTo>
                  <a:cubicBezTo>
                    <a:pt x="50" y="8"/>
                    <a:pt x="56" y="0"/>
                    <a:pt x="71" y="27"/>
                  </a:cubicBezTo>
                  <a:cubicBezTo>
                    <a:pt x="86" y="54"/>
                    <a:pt x="76" y="59"/>
                    <a:pt x="59" y="67"/>
                  </a:cubicBezTo>
                  <a:cubicBezTo>
                    <a:pt x="42" y="75"/>
                    <a:pt x="23" y="41"/>
                    <a:pt x="20" y="6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5" name="Freeform 509">
              <a:extLst>
                <a:ext uri="{FF2B5EF4-FFF2-40B4-BE49-F238E27FC236}">
                  <a16:creationId xmlns:a16="http://schemas.microsoft.com/office/drawing/2014/main" id="{BF56F966-61DC-4921-8C94-76CFEFFAC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1991"/>
              <a:ext cx="29" cy="120"/>
            </a:xfrm>
            <a:custGeom>
              <a:avLst/>
              <a:gdLst>
                <a:gd name="T0" fmla="*/ 0 w 14"/>
                <a:gd name="T1" fmla="*/ 0 h 56"/>
                <a:gd name="T2" fmla="*/ 0 w 14"/>
                <a:gd name="T3" fmla="*/ 551 h 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6">
                  <a:moveTo>
                    <a:pt x="0" y="0"/>
                  </a:moveTo>
                  <a:cubicBezTo>
                    <a:pt x="9" y="14"/>
                    <a:pt x="14" y="45"/>
                    <a:pt x="0" y="5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6" name="Freeform 510">
              <a:extLst>
                <a:ext uri="{FF2B5EF4-FFF2-40B4-BE49-F238E27FC236}">
                  <a16:creationId xmlns:a16="http://schemas.microsoft.com/office/drawing/2014/main" id="{735AD1DB-1666-4B84-98AF-B31E0CD85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2015"/>
              <a:ext cx="13" cy="81"/>
            </a:xfrm>
            <a:custGeom>
              <a:avLst/>
              <a:gdLst>
                <a:gd name="T0" fmla="*/ 0 w 6"/>
                <a:gd name="T1" fmla="*/ 0 h 38"/>
                <a:gd name="T2" fmla="*/ 61 w 6"/>
                <a:gd name="T3" fmla="*/ 369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8">
                  <a:moveTo>
                    <a:pt x="0" y="0"/>
                  </a:moveTo>
                  <a:cubicBezTo>
                    <a:pt x="1" y="12"/>
                    <a:pt x="0" y="31"/>
                    <a:pt x="6" y="3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7" name="Freeform 511">
              <a:extLst>
                <a:ext uri="{FF2B5EF4-FFF2-40B4-BE49-F238E27FC236}">
                  <a16:creationId xmlns:a16="http://schemas.microsoft.com/office/drawing/2014/main" id="{6C5E2806-7B42-4875-84BA-E768C39ED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2288"/>
              <a:ext cx="100" cy="94"/>
            </a:xfrm>
            <a:custGeom>
              <a:avLst/>
              <a:gdLst>
                <a:gd name="T0" fmla="*/ 453 w 47"/>
                <a:gd name="T1" fmla="*/ 19 h 44"/>
                <a:gd name="T2" fmla="*/ 0 w 47"/>
                <a:gd name="T3" fmla="*/ 42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44">
                  <a:moveTo>
                    <a:pt x="47" y="2"/>
                  </a:moveTo>
                  <a:cubicBezTo>
                    <a:pt x="33" y="0"/>
                    <a:pt x="6" y="24"/>
                    <a:pt x="0" y="4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8" name="Freeform 512">
              <a:extLst>
                <a:ext uri="{FF2B5EF4-FFF2-40B4-BE49-F238E27FC236}">
                  <a16:creationId xmlns:a16="http://schemas.microsoft.com/office/drawing/2014/main" id="{E96A0A7D-AB2D-4B0B-901D-AFF031F3D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2325"/>
              <a:ext cx="87" cy="134"/>
            </a:xfrm>
            <a:custGeom>
              <a:avLst/>
              <a:gdLst>
                <a:gd name="T0" fmla="*/ 393 w 41"/>
                <a:gd name="T1" fmla="*/ 181 h 63"/>
                <a:gd name="T2" fmla="*/ 59 w 41"/>
                <a:gd name="T3" fmla="*/ 213 h 63"/>
                <a:gd name="T4" fmla="*/ 104 w 41"/>
                <a:gd name="T5" fmla="*/ 606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63">
                  <a:moveTo>
                    <a:pt x="41" y="19"/>
                  </a:moveTo>
                  <a:cubicBezTo>
                    <a:pt x="32" y="0"/>
                    <a:pt x="5" y="1"/>
                    <a:pt x="6" y="22"/>
                  </a:cubicBezTo>
                  <a:cubicBezTo>
                    <a:pt x="0" y="41"/>
                    <a:pt x="1" y="60"/>
                    <a:pt x="11" y="6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69" name="Freeform 513">
              <a:extLst>
                <a:ext uri="{FF2B5EF4-FFF2-40B4-BE49-F238E27FC236}">
                  <a16:creationId xmlns:a16="http://schemas.microsoft.com/office/drawing/2014/main" id="{EEF08509-A932-41C0-B7E6-49A87D9E2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759"/>
              <a:ext cx="182" cy="199"/>
            </a:xfrm>
            <a:custGeom>
              <a:avLst/>
              <a:gdLst>
                <a:gd name="T0" fmla="*/ 403 w 85"/>
                <a:gd name="T1" fmla="*/ 88 h 93"/>
                <a:gd name="T2" fmla="*/ 362 w 85"/>
                <a:gd name="T3" fmla="*/ 312 h 93"/>
                <a:gd name="T4" fmla="*/ 266 w 85"/>
                <a:gd name="T5" fmla="*/ 539 h 93"/>
                <a:gd name="T6" fmla="*/ 216 w 85"/>
                <a:gd name="T7" fmla="*/ 843 h 93"/>
                <a:gd name="T8" fmla="*/ 430 w 85"/>
                <a:gd name="T9" fmla="*/ 884 h 93"/>
                <a:gd name="T10" fmla="*/ 638 w 85"/>
                <a:gd name="T11" fmla="*/ 860 h 93"/>
                <a:gd name="T12" fmla="*/ 578 w 85"/>
                <a:gd name="T13" fmla="*/ 439 h 93"/>
                <a:gd name="T14" fmla="*/ 403 w 85"/>
                <a:gd name="T15" fmla="*/ 88 h 9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93">
                  <a:moveTo>
                    <a:pt x="41" y="9"/>
                  </a:moveTo>
                  <a:cubicBezTo>
                    <a:pt x="36" y="13"/>
                    <a:pt x="38" y="26"/>
                    <a:pt x="37" y="32"/>
                  </a:cubicBezTo>
                  <a:cubicBezTo>
                    <a:pt x="35" y="40"/>
                    <a:pt x="32" y="48"/>
                    <a:pt x="27" y="55"/>
                  </a:cubicBezTo>
                  <a:cubicBezTo>
                    <a:pt x="20" y="65"/>
                    <a:pt x="0" y="79"/>
                    <a:pt x="22" y="86"/>
                  </a:cubicBezTo>
                  <a:cubicBezTo>
                    <a:pt x="28" y="88"/>
                    <a:pt x="36" y="88"/>
                    <a:pt x="44" y="90"/>
                  </a:cubicBezTo>
                  <a:cubicBezTo>
                    <a:pt x="51" y="92"/>
                    <a:pt x="57" y="93"/>
                    <a:pt x="65" y="88"/>
                  </a:cubicBezTo>
                  <a:cubicBezTo>
                    <a:pt x="85" y="72"/>
                    <a:pt x="65" y="60"/>
                    <a:pt x="59" y="45"/>
                  </a:cubicBezTo>
                  <a:cubicBezTo>
                    <a:pt x="57" y="40"/>
                    <a:pt x="55" y="0"/>
                    <a:pt x="41" y="9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0" name="Freeform 514">
              <a:extLst>
                <a:ext uri="{FF2B5EF4-FFF2-40B4-BE49-F238E27FC236}">
                  <a16:creationId xmlns:a16="http://schemas.microsoft.com/office/drawing/2014/main" id="{3B869E28-F91A-4B18-90C4-0D9B67FBC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2861"/>
              <a:ext cx="60" cy="20"/>
            </a:xfrm>
            <a:custGeom>
              <a:avLst/>
              <a:gdLst>
                <a:gd name="T0" fmla="*/ 0 w 28"/>
                <a:gd name="T1" fmla="*/ 98 h 9"/>
                <a:gd name="T2" fmla="*/ 137 w 28"/>
                <a:gd name="T3" fmla="*/ 80 h 9"/>
                <a:gd name="T4" fmla="*/ 276 w 2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4" y="7"/>
                    <a:pt x="9" y="8"/>
                    <a:pt x="14" y="7"/>
                  </a:cubicBezTo>
                  <a:cubicBezTo>
                    <a:pt x="19" y="6"/>
                    <a:pt x="22" y="2"/>
                    <a:pt x="2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1" name="Freeform 515">
              <a:extLst>
                <a:ext uri="{FF2B5EF4-FFF2-40B4-BE49-F238E27FC236}">
                  <a16:creationId xmlns:a16="http://schemas.microsoft.com/office/drawing/2014/main" id="{AE539FBF-9881-4151-9354-AAF4E3EAA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2896"/>
              <a:ext cx="100" cy="44"/>
            </a:xfrm>
            <a:custGeom>
              <a:avLst/>
              <a:gdLst>
                <a:gd name="T0" fmla="*/ 0 w 47"/>
                <a:gd name="T1" fmla="*/ 193 h 21"/>
                <a:gd name="T2" fmla="*/ 232 w 47"/>
                <a:gd name="T3" fmla="*/ 101 h 21"/>
                <a:gd name="T4" fmla="*/ 453 w 47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1">
                  <a:moveTo>
                    <a:pt x="0" y="21"/>
                  </a:moveTo>
                  <a:cubicBezTo>
                    <a:pt x="8" y="19"/>
                    <a:pt x="15" y="13"/>
                    <a:pt x="24" y="11"/>
                  </a:cubicBezTo>
                  <a:cubicBezTo>
                    <a:pt x="34" y="8"/>
                    <a:pt x="38" y="7"/>
                    <a:pt x="4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2" name="Freeform 516">
              <a:extLst>
                <a:ext uri="{FF2B5EF4-FFF2-40B4-BE49-F238E27FC236}">
                  <a16:creationId xmlns:a16="http://schemas.microsoft.com/office/drawing/2014/main" id="{23CCB613-90CE-4071-B894-51491C06C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814"/>
              <a:ext cx="47" cy="7"/>
            </a:xfrm>
            <a:custGeom>
              <a:avLst/>
              <a:gdLst>
                <a:gd name="T0" fmla="*/ 0 w 22"/>
                <a:gd name="T1" fmla="*/ 37 h 3"/>
                <a:gd name="T2" fmla="*/ 214 w 22"/>
                <a:gd name="T3" fmla="*/ 28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3"/>
                  </a:moveTo>
                  <a:cubicBezTo>
                    <a:pt x="9" y="2"/>
                    <a:pt x="16" y="0"/>
                    <a:pt x="22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3" name="Freeform 517">
              <a:extLst>
                <a:ext uri="{FF2B5EF4-FFF2-40B4-BE49-F238E27FC236}">
                  <a16:creationId xmlns:a16="http://schemas.microsoft.com/office/drawing/2014/main" id="{96919D37-C710-4A9A-9755-F1BB4AC12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526"/>
              <a:ext cx="96" cy="32"/>
            </a:xfrm>
            <a:custGeom>
              <a:avLst/>
              <a:gdLst>
                <a:gd name="T0" fmla="*/ 0 w 45"/>
                <a:gd name="T1" fmla="*/ 145 h 15"/>
                <a:gd name="T2" fmla="*/ 437 w 45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5">
                  <a:moveTo>
                    <a:pt x="0" y="15"/>
                  </a:moveTo>
                  <a:cubicBezTo>
                    <a:pt x="16" y="15"/>
                    <a:pt x="36" y="15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4" name="Freeform 518">
              <a:extLst>
                <a:ext uri="{FF2B5EF4-FFF2-40B4-BE49-F238E27FC236}">
                  <a16:creationId xmlns:a16="http://schemas.microsoft.com/office/drawing/2014/main" id="{1121EB94-7E52-4EAA-A909-493ABB1111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558"/>
              <a:ext cx="100" cy="137"/>
            </a:xfrm>
            <a:custGeom>
              <a:avLst/>
              <a:gdLst>
                <a:gd name="T0" fmla="*/ 453 w 47"/>
                <a:gd name="T1" fmla="*/ 0 h 64"/>
                <a:gd name="T2" fmla="*/ 77 w 47"/>
                <a:gd name="T3" fmla="*/ 137 h 64"/>
                <a:gd name="T4" fmla="*/ 272 w 47"/>
                <a:gd name="T5" fmla="*/ 627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64">
                  <a:moveTo>
                    <a:pt x="47" y="0"/>
                  </a:moveTo>
                  <a:cubicBezTo>
                    <a:pt x="29" y="9"/>
                    <a:pt x="16" y="4"/>
                    <a:pt x="8" y="14"/>
                  </a:cubicBezTo>
                  <a:cubicBezTo>
                    <a:pt x="0" y="24"/>
                    <a:pt x="27" y="38"/>
                    <a:pt x="28" y="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5" name="Freeform 519">
              <a:extLst>
                <a:ext uri="{FF2B5EF4-FFF2-40B4-BE49-F238E27FC236}">
                  <a16:creationId xmlns:a16="http://schemas.microsoft.com/office/drawing/2014/main" id="{BB538E03-20E8-49D5-8125-57A67CDBC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568"/>
              <a:ext cx="45" cy="75"/>
            </a:xfrm>
            <a:custGeom>
              <a:avLst/>
              <a:gdLst>
                <a:gd name="T0" fmla="*/ 41 w 21"/>
                <a:gd name="T1" fmla="*/ 0 h 35"/>
                <a:gd name="T2" fmla="*/ 0 w 21"/>
                <a:gd name="T3" fmla="*/ 345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5">
                  <a:moveTo>
                    <a:pt x="4" y="0"/>
                  </a:moveTo>
                  <a:cubicBezTo>
                    <a:pt x="15" y="7"/>
                    <a:pt x="21" y="28"/>
                    <a:pt x="0" y="3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6" name="Freeform 520">
              <a:extLst>
                <a:ext uri="{FF2B5EF4-FFF2-40B4-BE49-F238E27FC236}">
                  <a16:creationId xmlns:a16="http://schemas.microsoft.com/office/drawing/2014/main" id="{D55F1233-49B7-4537-B366-BD9925E22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2583"/>
              <a:ext cx="27" cy="43"/>
            </a:xfrm>
            <a:custGeom>
              <a:avLst/>
              <a:gdLst>
                <a:gd name="T0" fmla="*/ 116 w 13"/>
                <a:gd name="T1" fmla="*/ 9 h 20"/>
                <a:gd name="T2" fmla="*/ 108 w 13"/>
                <a:gd name="T3" fmla="*/ 19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13" y="1"/>
                  </a:moveTo>
                  <a:cubicBezTo>
                    <a:pt x="0" y="0"/>
                    <a:pt x="2" y="14"/>
                    <a:pt x="12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7" name="Freeform 521">
              <a:extLst>
                <a:ext uri="{FF2B5EF4-FFF2-40B4-BE49-F238E27FC236}">
                  <a16:creationId xmlns:a16="http://schemas.microsoft.com/office/drawing/2014/main" id="{5A57EC81-3F6E-4A1C-BA83-97D6B95F7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2395"/>
              <a:ext cx="85" cy="54"/>
            </a:xfrm>
            <a:custGeom>
              <a:avLst/>
              <a:gdLst>
                <a:gd name="T0" fmla="*/ 0 w 40"/>
                <a:gd name="T1" fmla="*/ 253 h 25"/>
                <a:gd name="T2" fmla="*/ 385 w 40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5">
                  <a:moveTo>
                    <a:pt x="0" y="25"/>
                  </a:moveTo>
                  <a:cubicBezTo>
                    <a:pt x="2" y="2"/>
                    <a:pt x="25" y="5"/>
                    <a:pt x="4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8" name="Freeform 522">
              <a:extLst>
                <a:ext uri="{FF2B5EF4-FFF2-40B4-BE49-F238E27FC236}">
                  <a16:creationId xmlns:a16="http://schemas.microsoft.com/office/drawing/2014/main" id="{1D5B4BCC-15F4-41A9-8455-CEA5BBC0E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312"/>
              <a:ext cx="96" cy="28"/>
            </a:xfrm>
            <a:custGeom>
              <a:avLst/>
              <a:gdLst>
                <a:gd name="T0" fmla="*/ 437 w 45"/>
                <a:gd name="T1" fmla="*/ 129 h 13"/>
                <a:gd name="T2" fmla="*/ 0 w 45"/>
                <a:gd name="T3" fmla="*/ 4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3">
                  <a:moveTo>
                    <a:pt x="45" y="13"/>
                  </a:moveTo>
                  <a:cubicBezTo>
                    <a:pt x="30" y="5"/>
                    <a:pt x="17" y="0"/>
                    <a:pt x="0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79" name="Freeform 523">
              <a:extLst>
                <a:ext uri="{FF2B5EF4-FFF2-40B4-BE49-F238E27FC236}">
                  <a16:creationId xmlns:a16="http://schemas.microsoft.com/office/drawing/2014/main" id="{CD001880-4F63-4255-A06B-9B693B5CB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462"/>
              <a:ext cx="72" cy="66"/>
            </a:xfrm>
            <a:custGeom>
              <a:avLst/>
              <a:gdLst>
                <a:gd name="T0" fmla="*/ 0 w 34"/>
                <a:gd name="T1" fmla="*/ 153 h 31"/>
                <a:gd name="T2" fmla="*/ 229 w 34"/>
                <a:gd name="T3" fmla="*/ 68 h 31"/>
                <a:gd name="T4" fmla="*/ 322 w 34"/>
                <a:gd name="T5" fmla="*/ 30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1">
                  <a:moveTo>
                    <a:pt x="0" y="16"/>
                  </a:moveTo>
                  <a:cubicBezTo>
                    <a:pt x="6" y="10"/>
                    <a:pt x="15" y="0"/>
                    <a:pt x="24" y="7"/>
                  </a:cubicBezTo>
                  <a:cubicBezTo>
                    <a:pt x="30" y="12"/>
                    <a:pt x="34" y="25"/>
                    <a:pt x="34" y="3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0" name="Freeform 524">
              <a:extLst>
                <a:ext uri="{FF2B5EF4-FFF2-40B4-BE49-F238E27FC236}">
                  <a16:creationId xmlns:a16="http://schemas.microsoft.com/office/drawing/2014/main" id="{92CC6824-716A-4AFF-9E6A-4784D6DA8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1931"/>
              <a:ext cx="252" cy="131"/>
            </a:xfrm>
            <a:custGeom>
              <a:avLst/>
              <a:gdLst>
                <a:gd name="T0" fmla="*/ 0 w 118"/>
                <a:gd name="T1" fmla="*/ 603 h 61"/>
                <a:gd name="T2" fmla="*/ 489 w 118"/>
                <a:gd name="T3" fmla="*/ 79 h 61"/>
                <a:gd name="T4" fmla="*/ 839 w 118"/>
                <a:gd name="T5" fmla="*/ 52 h 61"/>
                <a:gd name="T6" fmla="*/ 1149 w 118"/>
                <a:gd name="T7" fmla="*/ 28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61">
                  <a:moveTo>
                    <a:pt x="0" y="61"/>
                  </a:moveTo>
                  <a:cubicBezTo>
                    <a:pt x="12" y="38"/>
                    <a:pt x="24" y="15"/>
                    <a:pt x="50" y="8"/>
                  </a:cubicBezTo>
                  <a:cubicBezTo>
                    <a:pt x="62" y="4"/>
                    <a:pt x="74" y="6"/>
                    <a:pt x="86" y="5"/>
                  </a:cubicBezTo>
                  <a:cubicBezTo>
                    <a:pt x="96" y="4"/>
                    <a:pt x="111" y="0"/>
                    <a:pt x="118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1" name="Freeform 525">
              <a:extLst>
                <a:ext uri="{FF2B5EF4-FFF2-40B4-BE49-F238E27FC236}">
                  <a16:creationId xmlns:a16="http://schemas.microsoft.com/office/drawing/2014/main" id="{5CE222E7-E0FC-4EEA-AF81-FC83E30B6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068"/>
              <a:ext cx="86" cy="92"/>
            </a:xfrm>
            <a:custGeom>
              <a:avLst/>
              <a:gdLst>
                <a:gd name="T0" fmla="*/ 0 w 40"/>
                <a:gd name="T1" fmla="*/ 421 h 43"/>
                <a:gd name="T2" fmla="*/ 398 w 40"/>
                <a:gd name="T3" fmla="*/ 0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43">
                  <a:moveTo>
                    <a:pt x="0" y="43"/>
                  </a:moveTo>
                  <a:cubicBezTo>
                    <a:pt x="5" y="23"/>
                    <a:pt x="24" y="12"/>
                    <a:pt x="4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2" name="Freeform 526">
              <a:extLst>
                <a:ext uri="{FF2B5EF4-FFF2-40B4-BE49-F238E27FC236}">
                  <a16:creationId xmlns:a16="http://schemas.microsoft.com/office/drawing/2014/main" id="{13020669-8015-4FAD-AA3E-C39AC5558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1782"/>
              <a:ext cx="131" cy="68"/>
            </a:xfrm>
            <a:custGeom>
              <a:avLst/>
              <a:gdLst>
                <a:gd name="T0" fmla="*/ 0 w 61"/>
                <a:gd name="T1" fmla="*/ 0 h 32"/>
                <a:gd name="T2" fmla="*/ 603 w 61"/>
                <a:gd name="T3" fmla="*/ 308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32">
                  <a:moveTo>
                    <a:pt x="0" y="0"/>
                  </a:moveTo>
                  <a:cubicBezTo>
                    <a:pt x="20" y="0"/>
                    <a:pt x="55" y="9"/>
                    <a:pt x="61" y="3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3" name="Freeform 527">
              <a:extLst>
                <a:ext uri="{FF2B5EF4-FFF2-40B4-BE49-F238E27FC236}">
                  <a16:creationId xmlns:a16="http://schemas.microsoft.com/office/drawing/2014/main" id="{6145C056-4F56-45C9-A07D-5C12A9906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2130"/>
              <a:ext cx="56" cy="86"/>
            </a:xfrm>
            <a:custGeom>
              <a:avLst/>
              <a:gdLst>
                <a:gd name="T0" fmla="*/ 69 w 26"/>
                <a:gd name="T1" fmla="*/ 0 h 40"/>
                <a:gd name="T2" fmla="*/ 261 w 26"/>
                <a:gd name="T3" fmla="*/ 318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40">
                  <a:moveTo>
                    <a:pt x="7" y="0"/>
                  </a:moveTo>
                  <a:cubicBezTo>
                    <a:pt x="0" y="11"/>
                    <a:pt x="14" y="40"/>
                    <a:pt x="26" y="3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4" name="Freeform 528">
              <a:extLst>
                <a:ext uri="{FF2B5EF4-FFF2-40B4-BE49-F238E27FC236}">
                  <a16:creationId xmlns:a16="http://schemas.microsoft.com/office/drawing/2014/main" id="{DAEFB78F-4693-4E49-B24C-15A6997A5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359"/>
              <a:ext cx="64" cy="38"/>
            </a:xfrm>
            <a:custGeom>
              <a:avLst/>
              <a:gdLst>
                <a:gd name="T0" fmla="*/ 0 w 30"/>
                <a:gd name="T1" fmla="*/ 133 h 18"/>
                <a:gd name="T2" fmla="*/ 292 w 30"/>
                <a:gd name="T3" fmla="*/ 16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8">
                  <a:moveTo>
                    <a:pt x="0" y="14"/>
                  </a:moveTo>
                  <a:cubicBezTo>
                    <a:pt x="6" y="0"/>
                    <a:pt x="26" y="8"/>
                    <a:pt x="30" y="1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5" name="Freeform 529">
              <a:extLst>
                <a:ext uri="{FF2B5EF4-FFF2-40B4-BE49-F238E27FC236}">
                  <a16:creationId xmlns:a16="http://schemas.microsoft.com/office/drawing/2014/main" id="{56B22685-283F-4B60-8CA4-43207C3E2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3045"/>
              <a:ext cx="71" cy="94"/>
            </a:xfrm>
            <a:custGeom>
              <a:avLst/>
              <a:gdLst>
                <a:gd name="T0" fmla="*/ 200 w 33"/>
                <a:gd name="T1" fmla="*/ 9 h 44"/>
                <a:gd name="T2" fmla="*/ 278 w 33"/>
                <a:gd name="T3" fmla="*/ 293 h 44"/>
                <a:gd name="T4" fmla="*/ 0 w 33"/>
                <a:gd name="T5" fmla="*/ 429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4">
                  <a:moveTo>
                    <a:pt x="20" y="1"/>
                  </a:moveTo>
                  <a:cubicBezTo>
                    <a:pt x="33" y="0"/>
                    <a:pt x="33" y="19"/>
                    <a:pt x="28" y="30"/>
                  </a:cubicBezTo>
                  <a:cubicBezTo>
                    <a:pt x="23" y="41"/>
                    <a:pt x="7" y="41"/>
                    <a:pt x="0" y="4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6" name="Freeform 530">
              <a:extLst>
                <a:ext uri="{FF2B5EF4-FFF2-40B4-BE49-F238E27FC236}">
                  <a16:creationId xmlns:a16="http://schemas.microsoft.com/office/drawing/2014/main" id="{0E97CFB4-6395-42C4-9906-9B5378340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690"/>
              <a:ext cx="90" cy="66"/>
            </a:xfrm>
            <a:custGeom>
              <a:avLst/>
              <a:gdLst>
                <a:gd name="T0" fmla="*/ 414 w 42"/>
                <a:gd name="T1" fmla="*/ 0 h 31"/>
                <a:gd name="T2" fmla="*/ 165 w 42"/>
                <a:gd name="T3" fmla="*/ 30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31">
                  <a:moveTo>
                    <a:pt x="42" y="0"/>
                  </a:moveTo>
                  <a:cubicBezTo>
                    <a:pt x="28" y="3"/>
                    <a:pt x="0" y="13"/>
                    <a:pt x="17" y="3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7" name="Freeform 531">
              <a:extLst>
                <a:ext uri="{FF2B5EF4-FFF2-40B4-BE49-F238E27FC236}">
                  <a16:creationId xmlns:a16="http://schemas.microsoft.com/office/drawing/2014/main" id="{F54739E9-5260-42AA-89A4-7E54E049C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2006"/>
              <a:ext cx="26" cy="60"/>
            </a:xfrm>
            <a:custGeom>
              <a:avLst/>
              <a:gdLst>
                <a:gd name="T0" fmla="*/ 0 w 12"/>
                <a:gd name="T1" fmla="*/ 19 h 28"/>
                <a:gd name="T2" fmla="*/ 113 w 12"/>
                <a:gd name="T3" fmla="*/ 27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8">
                  <a:moveTo>
                    <a:pt x="0" y="2"/>
                  </a:moveTo>
                  <a:cubicBezTo>
                    <a:pt x="9" y="0"/>
                    <a:pt x="12" y="21"/>
                    <a:pt x="11" y="2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8" name="Freeform 532">
              <a:extLst>
                <a:ext uri="{FF2B5EF4-FFF2-40B4-BE49-F238E27FC236}">
                  <a16:creationId xmlns:a16="http://schemas.microsoft.com/office/drawing/2014/main" id="{321A9782-3D69-42C1-BA23-CB231B299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592"/>
              <a:ext cx="166" cy="79"/>
            </a:xfrm>
            <a:custGeom>
              <a:avLst/>
              <a:gdLst>
                <a:gd name="T0" fmla="*/ 9 w 78"/>
                <a:gd name="T1" fmla="*/ 361 h 37"/>
                <a:gd name="T2" fmla="*/ 349 w 78"/>
                <a:gd name="T3" fmla="*/ 137 h 37"/>
                <a:gd name="T4" fmla="*/ 538 w 78"/>
                <a:gd name="T5" fmla="*/ 49 h 37"/>
                <a:gd name="T6" fmla="*/ 751 w 7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37">
                  <a:moveTo>
                    <a:pt x="1" y="37"/>
                  </a:moveTo>
                  <a:cubicBezTo>
                    <a:pt x="0" y="16"/>
                    <a:pt x="22" y="16"/>
                    <a:pt x="36" y="14"/>
                  </a:cubicBezTo>
                  <a:cubicBezTo>
                    <a:pt x="43" y="12"/>
                    <a:pt x="48" y="8"/>
                    <a:pt x="56" y="5"/>
                  </a:cubicBezTo>
                  <a:cubicBezTo>
                    <a:pt x="63" y="2"/>
                    <a:pt x="70" y="1"/>
                    <a:pt x="7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89" name="Freeform 533">
              <a:extLst>
                <a:ext uri="{FF2B5EF4-FFF2-40B4-BE49-F238E27FC236}">
                  <a16:creationId xmlns:a16="http://schemas.microsoft.com/office/drawing/2014/main" id="{B4303A1D-3B57-4992-80EC-D62680032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1572"/>
              <a:ext cx="30" cy="41"/>
            </a:xfrm>
            <a:custGeom>
              <a:avLst/>
              <a:gdLst>
                <a:gd name="T0" fmla="*/ 137 w 14"/>
                <a:gd name="T1" fmla="*/ 190 h 19"/>
                <a:gd name="T2" fmla="*/ 0 w 14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9">
                  <a:moveTo>
                    <a:pt x="14" y="19"/>
                  </a:moveTo>
                  <a:cubicBezTo>
                    <a:pt x="6" y="14"/>
                    <a:pt x="3" y="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0" name="Freeform 534">
              <a:extLst>
                <a:ext uri="{FF2B5EF4-FFF2-40B4-BE49-F238E27FC236}">
                  <a16:creationId xmlns:a16="http://schemas.microsoft.com/office/drawing/2014/main" id="{C64E0208-7BC7-4448-8F47-7C6BB6E5E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741"/>
              <a:ext cx="124" cy="220"/>
            </a:xfrm>
            <a:custGeom>
              <a:avLst/>
              <a:gdLst>
                <a:gd name="T0" fmla="*/ 0 w 58"/>
                <a:gd name="T1" fmla="*/ 0 h 103"/>
                <a:gd name="T2" fmla="*/ 393 w 58"/>
                <a:gd name="T3" fmla="*/ 457 h 103"/>
                <a:gd name="T4" fmla="*/ 567 w 58"/>
                <a:gd name="T5" fmla="*/ 1004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03">
                  <a:moveTo>
                    <a:pt x="0" y="0"/>
                  </a:moveTo>
                  <a:cubicBezTo>
                    <a:pt x="6" y="20"/>
                    <a:pt x="32" y="26"/>
                    <a:pt x="40" y="47"/>
                  </a:cubicBezTo>
                  <a:cubicBezTo>
                    <a:pt x="43" y="55"/>
                    <a:pt x="49" y="103"/>
                    <a:pt x="58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1" name="Freeform 535">
              <a:extLst>
                <a:ext uri="{FF2B5EF4-FFF2-40B4-BE49-F238E27FC236}">
                  <a16:creationId xmlns:a16="http://schemas.microsoft.com/office/drawing/2014/main" id="{09BB1576-91F7-4CB8-B739-FA584F6F5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1795"/>
              <a:ext cx="107" cy="115"/>
            </a:xfrm>
            <a:custGeom>
              <a:avLst/>
              <a:gdLst>
                <a:gd name="T0" fmla="*/ 68 w 50"/>
                <a:gd name="T1" fmla="*/ 341 h 54"/>
                <a:gd name="T2" fmla="*/ 422 w 50"/>
                <a:gd name="T3" fmla="*/ 173 h 54"/>
                <a:gd name="T4" fmla="*/ 68 w 50"/>
                <a:gd name="T5" fmla="*/ 34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54">
                  <a:moveTo>
                    <a:pt x="7" y="35"/>
                  </a:moveTo>
                  <a:cubicBezTo>
                    <a:pt x="10" y="54"/>
                    <a:pt x="50" y="35"/>
                    <a:pt x="43" y="18"/>
                  </a:cubicBezTo>
                  <a:cubicBezTo>
                    <a:pt x="36" y="0"/>
                    <a:pt x="0" y="22"/>
                    <a:pt x="7" y="3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2" name="Freeform 536">
              <a:extLst>
                <a:ext uri="{FF2B5EF4-FFF2-40B4-BE49-F238E27FC236}">
                  <a16:creationId xmlns:a16="http://schemas.microsoft.com/office/drawing/2014/main" id="{BCDAF867-EF65-4EFF-A890-86A159288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741"/>
              <a:ext cx="55" cy="49"/>
            </a:xfrm>
            <a:custGeom>
              <a:avLst/>
              <a:gdLst>
                <a:gd name="T0" fmla="*/ 28 w 26"/>
                <a:gd name="T1" fmla="*/ 145 h 23"/>
                <a:gd name="T2" fmla="*/ 228 w 26"/>
                <a:gd name="T3" fmla="*/ 85 h 23"/>
                <a:gd name="T4" fmla="*/ 28 w 26"/>
                <a:gd name="T5" fmla="*/ 145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3">
                  <a:moveTo>
                    <a:pt x="3" y="15"/>
                  </a:moveTo>
                  <a:cubicBezTo>
                    <a:pt x="4" y="23"/>
                    <a:pt x="26" y="19"/>
                    <a:pt x="24" y="9"/>
                  </a:cubicBezTo>
                  <a:cubicBezTo>
                    <a:pt x="23" y="0"/>
                    <a:pt x="0" y="5"/>
                    <a:pt x="3" y="1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3" name="Freeform 537">
              <a:extLst>
                <a:ext uri="{FF2B5EF4-FFF2-40B4-BE49-F238E27FC236}">
                  <a16:creationId xmlns:a16="http://schemas.microsoft.com/office/drawing/2014/main" id="{0592D083-6C4A-44D6-A721-56280DC62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5" y="1647"/>
              <a:ext cx="86" cy="62"/>
            </a:xfrm>
            <a:custGeom>
              <a:avLst/>
              <a:gdLst>
                <a:gd name="T0" fmla="*/ 69 w 40"/>
                <a:gd name="T1" fmla="*/ 128 h 29"/>
                <a:gd name="T2" fmla="*/ 277 w 40"/>
                <a:gd name="T3" fmla="*/ 224 h 29"/>
                <a:gd name="T4" fmla="*/ 69 w 40"/>
                <a:gd name="T5" fmla="*/ 128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9">
                  <a:moveTo>
                    <a:pt x="7" y="13"/>
                  </a:moveTo>
                  <a:cubicBezTo>
                    <a:pt x="0" y="25"/>
                    <a:pt x="16" y="29"/>
                    <a:pt x="28" y="23"/>
                  </a:cubicBezTo>
                  <a:cubicBezTo>
                    <a:pt x="40" y="16"/>
                    <a:pt x="13" y="0"/>
                    <a:pt x="7" y="1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4" name="Freeform 538">
              <a:extLst>
                <a:ext uri="{FF2B5EF4-FFF2-40B4-BE49-F238E27FC236}">
                  <a16:creationId xmlns:a16="http://schemas.microsoft.com/office/drawing/2014/main" id="{B5594B2E-9A62-453E-BE67-1D960FCB6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2485"/>
              <a:ext cx="77" cy="139"/>
            </a:xfrm>
            <a:custGeom>
              <a:avLst/>
              <a:gdLst>
                <a:gd name="T0" fmla="*/ 342 w 36"/>
                <a:gd name="T1" fmla="*/ 293 h 65"/>
                <a:gd name="T2" fmla="*/ 197 w 36"/>
                <a:gd name="T3" fmla="*/ 60 h 65"/>
                <a:gd name="T4" fmla="*/ 120 w 36"/>
                <a:gd name="T5" fmla="*/ 197 h 65"/>
                <a:gd name="T6" fmla="*/ 120 w 36"/>
                <a:gd name="T7" fmla="*/ 635 h 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5">
                  <a:moveTo>
                    <a:pt x="35" y="30"/>
                  </a:moveTo>
                  <a:cubicBezTo>
                    <a:pt x="36" y="13"/>
                    <a:pt x="25" y="8"/>
                    <a:pt x="20" y="6"/>
                  </a:cubicBezTo>
                  <a:cubicBezTo>
                    <a:pt x="6" y="0"/>
                    <a:pt x="12" y="14"/>
                    <a:pt x="12" y="20"/>
                  </a:cubicBezTo>
                  <a:cubicBezTo>
                    <a:pt x="12" y="33"/>
                    <a:pt x="0" y="56"/>
                    <a:pt x="12" y="6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5" name="Freeform 539">
              <a:extLst>
                <a:ext uri="{FF2B5EF4-FFF2-40B4-BE49-F238E27FC236}">
                  <a16:creationId xmlns:a16="http://schemas.microsoft.com/office/drawing/2014/main" id="{E5A268C6-ADF7-4D8F-A501-91FEECA02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433"/>
              <a:ext cx="242" cy="223"/>
            </a:xfrm>
            <a:custGeom>
              <a:avLst/>
              <a:gdLst>
                <a:gd name="T0" fmla="*/ 0 w 113"/>
                <a:gd name="T1" fmla="*/ 0 h 104"/>
                <a:gd name="T2" fmla="*/ 317 w 113"/>
                <a:gd name="T3" fmla="*/ 304 h 104"/>
                <a:gd name="T4" fmla="*/ 559 w 113"/>
                <a:gd name="T5" fmla="*/ 594 h 104"/>
                <a:gd name="T6" fmla="*/ 912 w 113"/>
                <a:gd name="T7" fmla="*/ 723 h 104"/>
                <a:gd name="T8" fmla="*/ 1109 w 113"/>
                <a:gd name="T9" fmla="*/ 1025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4">
                  <a:moveTo>
                    <a:pt x="0" y="0"/>
                  </a:moveTo>
                  <a:cubicBezTo>
                    <a:pt x="11" y="8"/>
                    <a:pt x="25" y="20"/>
                    <a:pt x="32" y="31"/>
                  </a:cubicBezTo>
                  <a:cubicBezTo>
                    <a:pt x="39" y="41"/>
                    <a:pt x="45" y="54"/>
                    <a:pt x="57" y="60"/>
                  </a:cubicBezTo>
                  <a:cubicBezTo>
                    <a:pt x="68" y="65"/>
                    <a:pt x="81" y="65"/>
                    <a:pt x="93" y="73"/>
                  </a:cubicBezTo>
                  <a:cubicBezTo>
                    <a:pt x="102" y="79"/>
                    <a:pt x="109" y="95"/>
                    <a:pt x="113" y="10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6" name="Freeform 540">
              <a:extLst>
                <a:ext uri="{FF2B5EF4-FFF2-40B4-BE49-F238E27FC236}">
                  <a16:creationId xmlns:a16="http://schemas.microsoft.com/office/drawing/2014/main" id="{DF04505D-6B1D-451A-A7C2-AA152632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718"/>
              <a:ext cx="271" cy="915"/>
            </a:xfrm>
            <a:custGeom>
              <a:avLst/>
              <a:gdLst>
                <a:gd name="T0" fmla="*/ 1233 w 127"/>
                <a:gd name="T1" fmla="*/ 4182 h 428"/>
                <a:gd name="T2" fmla="*/ 856 w 127"/>
                <a:gd name="T3" fmla="*/ 3840 h 428"/>
                <a:gd name="T4" fmla="*/ 506 w 127"/>
                <a:gd name="T5" fmla="*/ 3459 h 428"/>
                <a:gd name="T6" fmla="*/ 156 w 127"/>
                <a:gd name="T7" fmla="*/ 3057 h 428"/>
                <a:gd name="T8" fmla="*/ 137 w 127"/>
                <a:gd name="T9" fmla="*/ 2309 h 428"/>
                <a:gd name="T10" fmla="*/ 282 w 127"/>
                <a:gd name="T11" fmla="*/ 2189 h 428"/>
                <a:gd name="T12" fmla="*/ 437 w 127"/>
                <a:gd name="T13" fmla="*/ 2069 h 428"/>
                <a:gd name="T14" fmla="*/ 487 w 127"/>
                <a:gd name="T15" fmla="*/ 1847 h 428"/>
                <a:gd name="T16" fmla="*/ 309 w 127"/>
                <a:gd name="T17" fmla="*/ 1503 h 428"/>
                <a:gd name="T18" fmla="*/ 117 w 127"/>
                <a:gd name="T19" fmla="*/ 1486 h 428"/>
                <a:gd name="T20" fmla="*/ 105 w 127"/>
                <a:gd name="T21" fmla="*/ 1281 h 428"/>
                <a:gd name="T22" fmla="*/ 301 w 127"/>
                <a:gd name="T23" fmla="*/ 808 h 428"/>
                <a:gd name="T24" fmla="*/ 250 w 127"/>
                <a:gd name="T25" fmla="*/ 654 h 428"/>
                <a:gd name="T26" fmla="*/ 145 w 127"/>
                <a:gd name="T27" fmla="*/ 586 h 428"/>
                <a:gd name="T28" fmla="*/ 213 w 127"/>
                <a:gd name="T29" fmla="*/ 402 h 428"/>
                <a:gd name="T30" fmla="*/ 333 w 127"/>
                <a:gd name="T31" fmla="*/ 0 h 42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7" h="428">
                  <a:moveTo>
                    <a:pt x="127" y="428"/>
                  </a:moveTo>
                  <a:cubicBezTo>
                    <a:pt x="116" y="424"/>
                    <a:pt x="95" y="400"/>
                    <a:pt x="88" y="393"/>
                  </a:cubicBezTo>
                  <a:cubicBezTo>
                    <a:pt x="76" y="382"/>
                    <a:pt x="58" y="359"/>
                    <a:pt x="52" y="354"/>
                  </a:cubicBezTo>
                  <a:cubicBezTo>
                    <a:pt x="44" y="349"/>
                    <a:pt x="19" y="317"/>
                    <a:pt x="16" y="313"/>
                  </a:cubicBezTo>
                  <a:cubicBezTo>
                    <a:pt x="7" y="301"/>
                    <a:pt x="7" y="259"/>
                    <a:pt x="14" y="236"/>
                  </a:cubicBezTo>
                  <a:cubicBezTo>
                    <a:pt x="17" y="228"/>
                    <a:pt x="27" y="225"/>
                    <a:pt x="29" y="224"/>
                  </a:cubicBezTo>
                  <a:cubicBezTo>
                    <a:pt x="36" y="219"/>
                    <a:pt x="42" y="219"/>
                    <a:pt x="45" y="212"/>
                  </a:cubicBezTo>
                  <a:cubicBezTo>
                    <a:pt x="48" y="206"/>
                    <a:pt x="50" y="196"/>
                    <a:pt x="50" y="189"/>
                  </a:cubicBezTo>
                  <a:cubicBezTo>
                    <a:pt x="50" y="176"/>
                    <a:pt x="43" y="161"/>
                    <a:pt x="32" y="154"/>
                  </a:cubicBezTo>
                  <a:cubicBezTo>
                    <a:pt x="24" y="150"/>
                    <a:pt x="17" y="155"/>
                    <a:pt x="12" y="152"/>
                  </a:cubicBezTo>
                  <a:cubicBezTo>
                    <a:pt x="5" y="148"/>
                    <a:pt x="0" y="130"/>
                    <a:pt x="11" y="131"/>
                  </a:cubicBezTo>
                  <a:cubicBezTo>
                    <a:pt x="41" y="133"/>
                    <a:pt x="37" y="101"/>
                    <a:pt x="31" y="83"/>
                  </a:cubicBezTo>
                  <a:cubicBezTo>
                    <a:pt x="30" y="78"/>
                    <a:pt x="30" y="71"/>
                    <a:pt x="26" y="67"/>
                  </a:cubicBezTo>
                  <a:cubicBezTo>
                    <a:pt x="23" y="63"/>
                    <a:pt x="18" y="63"/>
                    <a:pt x="15" y="60"/>
                  </a:cubicBezTo>
                  <a:cubicBezTo>
                    <a:pt x="7" y="51"/>
                    <a:pt x="12" y="45"/>
                    <a:pt x="22" y="41"/>
                  </a:cubicBezTo>
                  <a:cubicBezTo>
                    <a:pt x="35" y="34"/>
                    <a:pt x="35" y="16"/>
                    <a:pt x="3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7" name="Freeform 541">
              <a:extLst>
                <a:ext uri="{FF2B5EF4-FFF2-40B4-BE49-F238E27FC236}">
                  <a16:creationId xmlns:a16="http://schemas.microsoft.com/office/drawing/2014/main" id="{A55CFDAA-F72B-40A0-A22A-BB35F9EEA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2353"/>
              <a:ext cx="124" cy="508"/>
            </a:xfrm>
            <a:custGeom>
              <a:avLst/>
              <a:gdLst>
                <a:gd name="T0" fmla="*/ 567 w 58"/>
                <a:gd name="T1" fmla="*/ 0 h 238"/>
                <a:gd name="T2" fmla="*/ 173 w 58"/>
                <a:gd name="T3" fmla="*/ 88 h 238"/>
                <a:gd name="T4" fmla="*/ 128 w 58"/>
                <a:gd name="T5" fmla="*/ 301 h 238"/>
                <a:gd name="T6" fmla="*/ 109 w 58"/>
                <a:gd name="T7" fmla="*/ 418 h 238"/>
                <a:gd name="T8" fmla="*/ 205 w 58"/>
                <a:gd name="T9" fmla="*/ 487 h 238"/>
                <a:gd name="T10" fmla="*/ 342 w 58"/>
                <a:gd name="T11" fmla="*/ 892 h 238"/>
                <a:gd name="T12" fmla="*/ 402 w 58"/>
                <a:gd name="T13" fmla="*/ 1353 h 238"/>
                <a:gd name="T14" fmla="*/ 310 w 58"/>
                <a:gd name="T15" fmla="*/ 1567 h 238"/>
                <a:gd name="T16" fmla="*/ 293 w 58"/>
                <a:gd name="T17" fmla="*/ 1799 h 238"/>
                <a:gd name="T18" fmla="*/ 173 w 58"/>
                <a:gd name="T19" fmla="*/ 1972 h 238"/>
                <a:gd name="T20" fmla="*/ 60 w 58"/>
                <a:gd name="T21" fmla="*/ 2100 h 238"/>
                <a:gd name="T22" fmla="*/ 197 w 58"/>
                <a:gd name="T23" fmla="*/ 2314 h 2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8" h="238">
                  <a:moveTo>
                    <a:pt x="58" y="0"/>
                  </a:moveTo>
                  <a:cubicBezTo>
                    <a:pt x="56" y="21"/>
                    <a:pt x="25" y="4"/>
                    <a:pt x="18" y="9"/>
                  </a:cubicBezTo>
                  <a:cubicBezTo>
                    <a:pt x="12" y="12"/>
                    <a:pt x="13" y="25"/>
                    <a:pt x="13" y="31"/>
                  </a:cubicBezTo>
                  <a:cubicBezTo>
                    <a:pt x="12" y="34"/>
                    <a:pt x="10" y="39"/>
                    <a:pt x="11" y="43"/>
                  </a:cubicBezTo>
                  <a:cubicBezTo>
                    <a:pt x="14" y="48"/>
                    <a:pt x="16" y="46"/>
                    <a:pt x="21" y="50"/>
                  </a:cubicBezTo>
                  <a:cubicBezTo>
                    <a:pt x="31" y="58"/>
                    <a:pt x="33" y="78"/>
                    <a:pt x="35" y="92"/>
                  </a:cubicBezTo>
                  <a:cubicBezTo>
                    <a:pt x="38" y="106"/>
                    <a:pt x="43" y="124"/>
                    <a:pt x="41" y="139"/>
                  </a:cubicBezTo>
                  <a:cubicBezTo>
                    <a:pt x="40" y="146"/>
                    <a:pt x="35" y="153"/>
                    <a:pt x="32" y="161"/>
                  </a:cubicBezTo>
                  <a:cubicBezTo>
                    <a:pt x="29" y="169"/>
                    <a:pt x="30" y="176"/>
                    <a:pt x="30" y="185"/>
                  </a:cubicBezTo>
                  <a:cubicBezTo>
                    <a:pt x="29" y="195"/>
                    <a:pt x="28" y="199"/>
                    <a:pt x="18" y="203"/>
                  </a:cubicBezTo>
                  <a:cubicBezTo>
                    <a:pt x="13" y="205"/>
                    <a:pt x="0" y="206"/>
                    <a:pt x="6" y="216"/>
                  </a:cubicBezTo>
                  <a:cubicBezTo>
                    <a:pt x="7" y="233"/>
                    <a:pt x="14" y="218"/>
                    <a:pt x="20" y="23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8" name="Freeform 542">
              <a:extLst>
                <a:ext uri="{FF2B5EF4-FFF2-40B4-BE49-F238E27FC236}">
                  <a16:creationId xmlns:a16="http://schemas.microsoft.com/office/drawing/2014/main" id="{4D9A006A-EE82-4E7B-BA4A-A2731C68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671"/>
              <a:ext cx="89" cy="276"/>
            </a:xfrm>
            <a:custGeom>
              <a:avLst/>
              <a:gdLst>
                <a:gd name="T0" fmla="*/ 401 w 42"/>
                <a:gd name="T1" fmla="*/ 178 h 129"/>
                <a:gd name="T2" fmla="*/ 136 w 42"/>
                <a:gd name="T3" fmla="*/ 68 h 129"/>
                <a:gd name="T4" fmla="*/ 28 w 42"/>
                <a:gd name="T5" fmla="*/ 370 h 129"/>
                <a:gd name="T6" fmla="*/ 95 w 42"/>
                <a:gd name="T7" fmla="*/ 507 h 129"/>
                <a:gd name="T8" fmla="*/ 95 w 42"/>
                <a:gd name="T9" fmla="*/ 687 h 129"/>
                <a:gd name="T10" fmla="*/ 373 w 42"/>
                <a:gd name="T11" fmla="*/ 1264 h 1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129">
                  <a:moveTo>
                    <a:pt x="42" y="18"/>
                  </a:moveTo>
                  <a:cubicBezTo>
                    <a:pt x="40" y="5"/>
                    <a:pt x="24" y="0"/>
                    <a:pt x="14" y="7"/>
                  </a:cubicBezTo>
                  <a:cubicBezTo>
                    <a:pt x="7" y="11"/>
                    <a:pt x="0" y="29"/>
                    <a:pt x="3" y="38"/>
                  </a:cubicBezTo>
                  <a:cubicBezTo>
                    <a:pt x="5" y="43"/>
                    <a:pt x="8" y="45"/>
                    <a:pt x="10" y="52"/>
                  </a:cubicBezTo>
                  <a:cubicBezTo>
                    <a:pt x="10" y="58"/>
                    <a:pt x="9" y="64"/>
                    <a:pt x="10" y="70"/>
                  </a:cubicBezTo>
                  <a:cubicBezTo>
                    <a:pt x="13" y="81"/>
                    <a:pt x="39" y="69"/>
                    <a:pt x="39" y="12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099" name="Freeform 543">
              <a:extLst>
                <a:ext uri="{FF2B5EF4-FFF2-40B4-BE49-F238E27FC236}">
                  <a16:creationId xmlns:a16="http://schemas.microsoft.com/office/drawing/2014/main" id="{FA705D51-2247-496D-A32B-A2667990C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4" y="1880"/>
              <a:ext cx="92" cy="210"/>
            </a:xfrm>
            <a:custGeom>
              <a:avLst/>
              <a:gdLst>
                <a:gd name="T0" fmla="*/ 9 w 43"/>
                <a:gd name="T1" fmla="*/ 0 h 98"/>
                <a:gd name="T2" fmla="*/ 60 w 43"/>
                <a:gd name="T3" fmla="*/ 180 h 98"/>
                <a:gd name="T4" fmla="*/ 265 w 43"/>
                <a:gd name="T5" fmla="*/ 225 h 98"/>
                <a:gd name="T6" fmla="*/ 421 w 43"/>
                <a:gd name="T7" fmla="*/ 570 h 98"/>
                <a:gd name="T8" fmla="*/ 325 w 43"/>
                <a:gd name="T9" fmla="*/ 739 h 98"/>
                <a:gd name="T10" fmla="*/ 334 w 43"/>
                <a:gd name="T11" fmla="*/ 964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98">
                  <a:moveTo>
                    <a:pt x="1" y="0"/>
                  </a:moveTo>
                  <a:cubicBezTo>
                    <a:pt x="0" y="4"/>
                    <a:pt x="3" y="14"/>
                    <a:pt x="6" y="18"/>
                  </a:cubicBezTo>
                  <a:cubicBezTo>
                    <a:pt x="13" y="26"/>
                    <a:pt x="19" y="20"/>
                    <a:pt x="27" y="23"/>
                  </a:cubicBezTo>
                  <a:cubicBezTo>
                    <a:pt x="36" y="26"/>
                    <a:pt x="43" y="49"/>
                    <a:pt x="43" y="58"/>
                  </a:cubicBezTo>
                  <a:cubicBezTo>
                    <a:pt x="42" y="65"/>
                    <a:pt x="37" y="69"/>
                    <a:pt x="33" y="75"/>
                  </a:cubicBezTo>
                  <a:cubicBezTo>
                    <a:pt x="27" y="85"/>
                    <a:pt x="33" y="87"/>
                    <a:pt x="34" y="9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0" name="Freeform 544">
              <a:extLst>
                <a:ext uri="{FF2B5EF4-FFF2-40B4-BE49-F238E27FC236}">
                  <a16:creationId xmlns:a16="http://schemas.microsoft.com/office/drawing/2014/main" id="{33F02DE9-C05F-4B09-A046-17602A621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064"/>
              <a:ext cx="111" cy="212"/>
            </a:xfrm>
            <a:custGeom>
              <a:avLst/>
              <a:gdLst>
                <a:gd name="T0" fmla="*/ 96 w 52"/>
                <a:gd name="T1" fmla="*/ 137 h 99"/>
                <a:gd name="T2" fmla="*/ 318 w 52"/>
                <a:gd name="T3" fmla="*/ 707 h 99"/>
                <a:gd name="T4" fmla="*/ 164 w 52"/>
                <a:gd name="T5" fmla="*/ 679 h 99"/>
                <a:gd name="T6" fmla="*/ 60 w 52"/>
                <a:gd name="T7" fmla="*/ 679 h 99"/>
                <a:gd name="T8" fmla="*/ 19 w 52"/>
                <a:gd name="T9" fmla="*/ 807 h 99"/>
                <a:gd name="T10" fmla="*/ 128 w 52"/>
                <a:gd name="T11" fmla="*/ 972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99">
                  <a:moveTo>
                    <a:pt x="10" y="14"/>
                  </a:moveTo>
                  <a:cubicBezTo>
                    <a:pt x="30" y="0"/>
                    <a:pt x="52" y="60"/>
                    <a:pt x="33" y="72"/>
                  </a:cubicBezTo>
                  <a:cubicBezTo>
                    <a:pt x="25" y="77"/>
                    <a:pt x="22" y="72"/>
                    <a:pt x="17" y="69"/>
                  </a:cubicBezTo>
                  <a:cubicBezTo>
                    <a:pt x="9" y="64"/>
                    <a:pt x="12" y="63"/>
                    <a:pt x="6" y="69"/>
                  </a:cubicBezTo>
                  <a:cubicBezTo>
                    <a:pt x="0" y="74"/>
                    <a:pt x="1" y="74"/>
                    <a:pt x="2" y="82"/>
                  </a:cubicBezTo>
                  <a:cubicBezTo>
                    <a:pt x="4" y="92"/>
                    <a:pt x="8" y="90"/>
                    <a:pt x="13" y="9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1" name="Freeform 545">
              <a:extLst>
                <a:ext uri="{FF2B5EF4-FFF2-40B4-BE49-F238E27FC236}">
                  <a16:creationId xmlns:a16="http://schemas.microsoft.com/office/drawing/2014/main" id="{968D0897-B42D-4C30-870E-620F7C749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946"/>
              <a:ext cx="151" cy="114"/>
            </a:xfrm>
            <a:custGeom>
              <a:avLst/>
              <a:gdLst>
                <a:gd name="T0" fmla="*/ 683 w 71"/>
                <a:gd name="T1" fmla="*/ 0 h 53"/>
                <a:gd name="T2" fmla="*/ 317 w 71"/>
                <a:gd name="T3" fmla="*/ 250 h 53"/>
                <a:gd name="T4" fmla="*/ 77 w 71"/>
                <a:gd name="T5" fmla="*/ 269 h 53"/>
                <a:gd name="T6" fmla="*/ 49 w 71"/>
                <a:gd name="T7" fmla="*/ 467 h 53"/>
                <a:gd name="T8" fmla="*/ 366 w 71"/>
                <a:gd name="T9" fmla="*/ 426 h 53"/>
                <a:gd name="T10" fmla="*/ 642 w 71"/>
                <a:gd name="T11" fmla="*/ 518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53">
                  <a:moveTo>
                    <a:pt x="71" y="0"/>
                  </a:moveTo>
                  <a:cubicBezTo>
                    <a:pt x="70" y="15"/>
                    <a:pt x="45" y="24"/>
                    <a:pt x="33" y="25"/>
                  </a:cubicBezTo>
                  <a:cubicBezTo>
                    <a:pt x="24" y="26"/>
                    <a:pt x="16" y="21"/>
                    <a:pt x="8" y="27"/>
                  </a:cubicBezTo>
                  <a:cubicBezTo>
                    <a:pt x="0" y="32"/>
                    <a:pt x="4" y="38"/>
                    <a:pt x="5" y="47"/>
                  </a:cubicBezTo>
                  <a:cubicBezTo>
                    <a:pt x="16" y="48"/>
                    <a:pt x="27" y="41"/>
                    <a:pt x="38" y="43"/>
                  </a:cubicBezTo>
                  <a:cubicBezTo>
                    <a:pt x="48" y="44"/>
                    <a:pt x="54" y="53"/>
                    <a:pt x="67" y="5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2" name="Freeform 546">
              <a:extLst>
                <a:ext uri="{FF2B5EF4-FFF2-40B4-BE49-F238E27FC236}">
                  <a16:creationId xmlns:a16="http://schemas.microsoft.com/office/drawing/2014/main" id="{14731366-CA2F-45B5-8C57-5548233A9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248"/>
              <a:ext cx="145" cy="167"/>
            </a:xfrm>
            <a:custGeom>
              <a:avLst/>
              <a:gdLst>
                <a:gd name="T0" fmla="*/ 659 w 68"/>
                <a:gd name="T1" fmla="*/ 0 h 78"/>
                <a:gd name="T2" fmla="*/ 241 w 68"/>
                <a:gd name="T3" fmla="*/ 77 h 78"/>
                <a:gd name="T4" fmla="*/ 156 w 68"/>
                <a:gd name="T5" fmla="*/ 128 h 78"/>
                <a:gd name="T6" fmla="*/ 232 w 68"/>
                <a:gd name="T7" fmla="*/ 233 h 78"/>
                <a:gd name="T8" fmla="*/ 301 w 68"/>
                <a:gd name="T9" fmla="*/ 430 h 78"/>
                <a:gd name="T10" fmla="*/ 136 w 68"/>
                <a:gd name="T11" fmla="*/ 542 h 78"/>
                <a:gd name="T12" fmla="*/ 60 w 68"/>
                <a:gd name="T13" fmla="*/ 696 h 78"/>
                <a:gd name="T14" fmla="*/ 249 w 68"/>
                <a:gd name="T15" fmla="*/ 724 h 78"/>
                <a:gd name="T16" fmla="*/ 446 w 68"/>
                <a:gd name="T17" fmla="*/ 756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78">
                  <a:moveTo>
                    <a:pt x="68" y="0"/>
                  </a:moveTo>
                  <a:cubicBezTo>
                    <a:pt x="55" y="12"/>
                    <a:pt x="40" y="7"/>
                    <a:pt x="25" y="8"/>
                  </a:cubicBezTo>
                  <a:cubicBezTo>
                    <a:pt x="19" y="8"/>
                    <a:pt x="18" y="7"/>
                    <a:pt x="16" y="13"/>
                  </a:cubicBezTo>
                  <a:cubicBezTo>
                    <a:pt x="12" y="26"/>
                    <a:pt x="18" y="22"/>
                    <a:pt x="24" y="24"/>
                  </a:cubicBezTo>
                  <a:cubicBezTo>
                    <a:pt x="30" y="26"/>
                    <a:pt x="34" y="37"/>
                    <a:pt x="31" y="44"/>
                  </a:cubicBezTo>
                  <a:cubicBezTo>
                    <a:pt x="28" y="52"/>
                    <a:pt x="20" y="52"/>
                    <a:pt x="14" y="55"/>
                  </a:cubicBezTo>
                  <a:cubicBezTo>
                    <a:pt x="8" y="57"/>
                    <a:pt x="0" y="62"/>
                    <a:pt x="6" y="71"/>
                  </a:cubicBezTo>
                  <a:cubicBezTo>
                    <a:pt x="10" y="78"/>
                    <a:pt x="18" y="74"/>
                    <a:pt x="26" y="74"/>
                  </a:cubicBezTo>
                  <a:cubicBezTo>
                    <a:pt x="32" y="73"/>
                    <a:pt x="40" y="72"/>
                    <a:pt x="46" y="7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3" name="Freeform 547">
              <a:extLst>
                <a:ext uri="{FF2B5EF4-FFF2-40B4-BE49-F238E27FC236}">
                  <a16:creationId xmlns:a16="http://schemas.microsoft.com/office/drawing/2014/main" id="{D4E72D29-2B42-4308-BD62-936CC6A31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502"/>
              <a:ext cx="152" cy="231"/>
            </a:xfrm>
            <a:custGeom>
              <a:avLst/>
              <a:gdLst>
                <a:gd name="T0" fmla="*/ 610 w 71"/>
                <a:gd name="T1" fmla="*/ 0 h 108"/>
                <a:gd name="T2" fmla="*/ 233 w 71"/>
                <a:gd name="T3" fmla="*/ 242 h 108"/>
                <a:gd name="T4" fmla="*/ 41 w 71"/>
                <a:gd name="T5" fmla="*/ 353 h 108"/>
                <a:gd name="T6" fmla="*/ 109 w 71"/>
                <a:gd name="T7" fmla="*/ 490 h 108"/>
                <a:gd name="T8" fmla="*/ 293 w 71"/>
                <a:gd name="T9" fmla="*/ 518 h 108"/>
                <a:gd name="T10" fmla="*/ 197 w 71"/>
                <a:gd name="T11" fmla="*/ 695 h 108"/>
                <a:gd name="T12" fmla="*/ 69 w 71"/>
                <a:gd name="T13" fmla="*/ 843 h 108"/>
                <a:gd name="T14" fmla="*/ 128 w 71"/>
                <a:gd name="T15" fmla="*/ 1029 h 108"/>
                <a:gd name="T16" fmla="*/ 345 w 71"/>
                <a:gd name="T17" fmla="*/ 911 h 108"/>
                <a:gd name="T18" fmla="*/ 422 w 71"/>
                <a:gd name="T19" fmla="*/ 704 h 108"/>
                <a:gd name="T20" fmla="*/ 647 w 71"/>
                <a:gd name="T21" fmla="*/ 695 h 108"/>
                <a:gd name="T22" fmla="*/ 696 w 71"/>
                <a:gd name="T23" fmla="*/ 678 h 1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1" h="108">
                  <a:moveTo>
                    <a:pt x="62" y="0"/>
                  </a:moveTo>
                  <a:cubicBezTo>
                    <a:pt x="68" y="18"/>
                    <a:pt x="34" y="23"/>
                    <a:pt x="24" y="25"/>
                  </a:cubicBezTo>
                  <a:cubicBezTo>
                    <a:pt x="17" y="26"/>
                    <a:pt x="7" y="28"/>
                    <a:pt x="4" y="36"/>
                  </a:cubicBezTo>
                  <a:cubicBezTo>
                    <a:pt x="1" y="44"/>
                    <a:pt x="5" y="49"/>
                    <a:pt x="11" y="50"/>
                  </a:cubicBezTo>
                  <a:cubicBezTo>
                    <a:pt x="19" y="50"/>
                    <a:pt x="26" y="42"/>
                    <a:pt x="30" y="53"/>
                  </a:cubicBezTo>
                  <a:cubicBezTo>
                    <a:pt x="32" y="61"/>
                    <a:pt x="24" y="64"/>
                    <a:pt x="20" y="71"/>
                  </a:cubicBezTo>
                  <a:cubicBezTo>
                    <a:pt x="16" y="78"/>
                    <a:pt x="18" y="83"/>
                    <a:pt x="7" y="86"/>
                  </a:cubicBezTo>
                  <a:cubicBezTo>
                    <a:pt x="0" y="87"/>
                    <a:pt x="2" y="108"/>
                    <a:pt x="13" y="105"/>
                  </a:cubicBezTo>
                  <a:cubicBezTo>
                    <a:pt x="20" y="102"/>
                    <a:pt x="30" y="100"/>
                    <a:pt x="35" y="93"/>
                  </a:cubicBezTo>
                  <a:cubicBezTo>
                    <a:pt x="39" y="86"/>
                    <a:pt x="36" y="77"/>
                    <a:pt x="43" y="72"/>
                  </a:cubicBezTo>
                  <a:cubicBezTo>
                    <a:pt x="46" y="69"/>
                    <a:pt x="63" y="68"/>
                    <a:pt x="66" y="71"/>
                  </a:cubicBezTo>
                  <a:cubicBezTo>
                    <a:pt x="67" y="70"/>
                    <a:pt x="70" y="69"/>
                    <a:pt x="71" y="6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4" name="Freeform 548">
              <a:extLst>
                <a:ext uri="{FF2B5EF4-FFF2-40B4-BE49-F238E27FC236}">
                  <a16:creationId xmlns:a16="http://schemas.microsoft.com/office/drawing/2014/main" id="{72F5D7E8-D383-450B-B940-4D25A0070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1433"/>
              <a:ext cx="64" cy="567"/>
            </a:xfrm>
            <a:custGeom>
              <a:avLst/>
              <a:gdLst>
                <a:gd name="T0" fmla="*/ 87 w 30"/>
                <a:gd name="T1" fmla="*/ 0 h 265"/>
                <a:gd name="T2" fmla="*/ 28 w 30"/>
                <a:gd name="T3" fmla="*/ 980 h 265"/>
                <a:gd name="T4" fmla="*/ 60 w 30"/>
                <a:gd name="T5" fmla="*/ 1442 h 265"/>
                <a:gd name="T6" fmla="*/ 77 w 30"/>
                <a:gd name="T7" fmla="*/ 1635 h 265"/>
                <a:gd name="T8" fmla="*/ 41 w 30"/>
                <a:gd name="T9" fmla="*/ 1840 h 265"/>
                <a:gd name="T10" fmla="*/ 28 w 30"/>
                <a:gd name="T11" fmla="*/ 2045 h 265"/>
                <a:gd name="T12" fmla="*/ 164 w 30"/>
                <a:gd name="T13" fmla="*/ 2133 h 265"/>
                <a:gd name="T14" fmla="*/ 117 w 30"/>
                <a:gd name="T15" fmla="*/ 2439 h 265"/>
                <a:gd name="T16" fmla="*/ 145 w 30"/>
                <a:gd name="T17" fmla="*/ 2595 h 2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65">
                  <a:moveTo>
                    <a:pt x="9" y="0"/>
                  </a:moveTo>
                  <a:cubicBezTo>
                    <a:pt x="5" y="30"/>
                    <a:pt x="3" y="68"/>
                    <a:pt x="3" y="100"/>
                  </a:cubicBezTo>
                  <a:cubicBezTo>
                    <a:pt x="3" y="116"/>
                    <a:pt x="1" y="133"/>
                    <a:pt x="6" y="147"/>
                  </a:cubicBezTo>
                  <a:cubicBezTo>
                    <a:pt x="8" y="155"/>
                    <a:pt x="11" y="157"/>
                    <a:pt x="8" y="167"/>
                  </a:cubicBezTo>
                  <a:cubicBezTo>
                    <a:pt x="5" y="175"/>
                    <a:pt x="4" y="178"/>
                    <a:pt x="4" y="188"/>
                  </a:cubicBezTo>
                  <a:cubicBezTo>
                    <a:pt x="3" y="193"/>
                    <a:pt x="0" y="204"/>
                    <a:pt x="3" y="209"/>
                  </a:cubicBezTo>
                  <a:cubicBezTo>
                    <a:pt x="6" y="214"/>
                    <a:pt x="12" y="214"/>
                    <a:pt x="17" y="218"/>
                  </a:cubicBezTo>
                  <a:cubicBezTo>
                    <a:pt x="30" y="228"/>
                    <a:pt x="15" y="237"/>
                    <a:pt x="12" y="249"/>
                  </a:cubicBezTo>
                  <a:cubicBezTo>
                    <a:pt x="2" y="245"/>
                    <a:pt x="9" y="263"/>
                    <a:pt x="15" y="26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5" name="Freeform 549">
              <a:extLst>
                <a:ext uri="{FF2B5EF4-FFF2-40B4-BE49-F238E27FC236}">
                  <a16:creationId xmlns:a16="http://schemas.microsoft.com/office/drawing/2014/main" id="{5FC7FCCE-443E-436A-A966-FBC171B51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" y="2045"/>
              <a:ext cx="45" cy="222"/>
            </a:xfrm>
            <a:custGeom>
              <a:avLst/>
              <a:gdLst>
                <a:gd name="T0" fmla="*/ 206 w 21"/>
                <a:gd name="T1" fmla="*/ 0 h 104"/>
                <a:gd name="T2" fmla="*/ 9 w 21"/>
                <a:gd name="T3" fmla="*/ 478 h 104"/>
                <a:gd name="T4" fmla="*/ 19 w 21"/>
                <a:gd name="T5" fmla="*/ 771 h 104"/>
                <a:gd name="T6" fmla="*/ 88 w 21"/>
                <a:gd name="T7" fmla="*/ 993 h 104"/>
                <a:gd name="T8" fmla="*/ 120 w 21"/>
                <a:gd name="T9" fmla="*/ 1003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04">
                  <a:moveTo>
                    <a:pt x="21" y="0"/>
                  </a:moveTo>
                  <a:cubicBezTo>
                    <a:pt x="14" y="18"/>
                    <a:pt x="0" y="28"/>
                    <a:pt x="1" y="49"/>
                  </a:cubicBezTo>
                  <a:cubicBezTo>
                    <a:pt x="1" y="59"/>
                    <a:pt x="1" y="70"/>
                    <a:pt x="2" y="79"/>
                  </a:cubicBezTo>
                  <a:cubicBezTo>
                    <a:pt x="3" y="88"/>
                    <a:pt x="7" y="93"/>
                    <a:pt x="9" y="102"/>
                  </a:cubicBezTo>
                  <a:cubicBezTo>
                    <a:pt x="8" y="101"/>
                    <a:pt x="11" y="104"/>
                    <a:pt x="12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6" name="Freeform 550">
              <a:extLst>
                <a:ext uri="{FF2B5EF4-FFF2-40B4-BE49-F238E27FC236}">
                  <a16:creationId xmlns:a16="http://schemas.microsoft.com/office/drawing/2014/main" id="{78D2262B-E823-4CFF-AF19-C7D615C46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113"/>
              <a:ext cx="119" cy="148"/>
            </a:xfrm>
            <a:custGeom>
              <a:avLst/>
              <a:gdLst>
                <a:gd name="T0" fmla="*/ 538 w 56"/>
                <a:gd name="T1" fmla="*/ 9 h 69"/>
                <a:gd name="T2" fmla="*/ 60 w 56"/>
                <a:gd name="T3" fmla="*/ 197 h 69"/>
                <a:gd name="T4" fmla="*/ 117 w 56"/>
                <a:gd name="T5" fmla="*/ 68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69">
                  <a:moveTo>
                    <a:pt x="56" y="1"/>
                  </a:moveTo>
                  <a:cubicBezTo>
                    <a:pt x="42" y="0"/>
                    <a:pt x="11" y="5"/>
                    <a:pt x="6" y="20"/>
                  </a:cubicBezTo>
                  <a:cubicBezTo>
                    <a:pt x="0" y="34"/>
                    <a:pt x="3" y="59"/>
                    <a:pt x="12" y="6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7" name="Freeform 551">
              <a:extLst>
                <a:ext uri="{FF2B5EF4-FFF2-40B4-BE49-F238E27FC236}">
                  <a16:creationId xmlns:a16="http://schemas.microsoft.com/office/drawing/2014/main" id="{95800FEA-D7BD-49BB-9419-75C2C0A01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2459"/>
              <a:ext cx="17" cy="90"/>
            </a:xfrm>
            <a:custGeom>
              <a:avLst/>
              <a:gdLst>
                <a:gd name="T0" fmla="*/ 77 w 8"/>
                <a:gd name="T1" fmla="*/ 0 h 42"/>
                <a:gd name="T2" fmla="*/ 0 w 8"/>
                <a:gd name="T3" fmla="*/ 405 h 42"/>
                <a:gd name="T4" fmla="*/ 9 w 8"/>
                <a:gd name="T5" fmla="*/ 394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2">
                  <a:moveTo>
                    <a:pt x="8" y="0"/>
                  </a:moveTo>
                  <a:cubicBezTo>
                    <a:pt x="1" y="13"/>
                    <a:pt x="3" y="28"/>
                    <a:pt x="0" y="41"/>
                  </a:cubicBezTo>
                  <a:cubicBezTo>
                    <a:pt x="0" y="42"/>
                    <a:pt x="0" y="41"/>
                    <a:pt x="1" y="4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8" name="Freeform 552">
              <a:extLst>
                <a:ext uri="{FF2B5EF4-FFF2-40B4-BE49-F238E27FC236}">
                  <a16:creationId xmlns:a16="http://schemas.microsoft.com/office/drawing/2014/main" id="{B3051B63-6C9B-49DE-8E54-05C784515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410"/>
              <a:ext cx="77" cy="84"/>
            </a:xfrm>
            <a:custGeom>
              <a:avLst/>
              <a:gdLst>
                <a:gd name="T0" fmla="*/ 225 w 36"/>
                <a:gd name="T1" fmla="*/ 0 h 39"/>
                <a:gd name="T2" fmla="*/ 9 w 36"/>
                <a:gd name="T3" fmla="*/ 129 h 39"/>
                <a:gd name="T4" fmla="*/ 88 w 36"/>
                <a:gd name="T5" fmla="*/ 250 h 39"/>
                <a:gd name="T6" fmla="*/ 128 w 36"/>
                <a:gd name="T7" fmla="*/ 390 h 39"/>
                <a:gd name="T8" fmla="*/ 242 w 36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23" y="0"/>
                  </a:moveTo>
                  <a:cubicBezTo>
                    <a:pt x="15" y="5"/>
                    <a:pt x="0" y="4"/>
                    <a:pt x="1" y="13"/>
                  </a:cubicBezTo>
                  <a:cubicBezTo>
                    <a:pt x="1" y="19"/>
                    <a:pt x="6" y="21"/>
                    <a:pt x="9" y="25"/>
                  </a:cubicBezTo>
                  <a:cubicBezTo>
                    <a:pt x="12" y="30"/>
                    <a:pt x="13" y="33"/>
                    <a:pt x="13" y="39"/>
                  </a:cubicBezTo>
                  <a:cubicBezTo>
                    <a:pt x="23" y="37"/>
                    <a:pt x="36" y="3"/>
                    <a:pt x="2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09" name="Freeform 553">
              <a:extLst>
                <a:ext uri="{FF2B5EF4-FFF2-40B4-BE49-F238E27FC236}">
                  <a16:creationId xmlns:a16="http://schemas.microsoft.com/office/drawing/2014/main" id="{B93B49BE-3FF1-46E9-9B66-0E16C88C9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427"/>
              <a:ext cx="36" cy="50"/>
            </a:xfrm>
            <a:custGeom>
              <a:avLst/>
              <a:gdLst>
                <a:gd name="T0" fmla="*/ 0 w 17"/>
                <a:gd name="T1" fmla="*/ 237 h 23"/>
                <a:gd name="T2" fmla="*/ 161 w 17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cubicBezTo>
                    <a:pt x="2" y="12"/>
                    <a:pt x="6" y="2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0" name="Freeform 554">
              <a:extLst>
                <a:ext uri="{FF2B5EF4-FFF2-40B4-BE49-F238E27FC236}">
                  <a16:creationId xmlns:a16="http://schemas.microsoft.com/office/drawing/2014/main" id="{79F30733-B8A2-410B-9245-072EDB62C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2680"/>
              <a:ext cx="45" cy="55"/>
            </a:xfrm>
            <a:custGeom>
              <a:avLst/>
              <a:gdLst>
                <a:gd name="T0" fmla="*/ 0 w 21"/>
                <a:gd name="T1" fmla="*/ 237 h 26"/>
                <a:gd name="T2" fmla="*/ 206 w 21"/>
                <a:gd name="T3" fmla="*/ 0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6">
                  <a:moveTo>
                    <a:pt x="0" y="25"/>
                  </a:moveTo>
                  <a:cubicBezTo>
                    <a:pt x="16" y="26"/>
                    <a:pt x="20" y="13"/>
                    <a:pt x="2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1" name="Freeform 555">
              <a:extLst>
                <a:ext uri="{FF2B5EF4-FFF2-40B4-BE49-F238E27FC236}">
                  <a16:creationId xmlns:a16="http://schemas.microsoft.com/office/drawing/2014/main" id="{A7AFB93C-6B1E-4326-9465-DC2A512C8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3060"/>
              <a:ext cx="101" cy="113"/>
            </a:xfrm>
            <a:custGeom>
              <a:avLst/>
              <a:gdLst>
                <a:gd name="T0" fmla="*/ 466 w 47"/>
                <a:gd name="T1" fmla="*/ 241 h 53"/>
                <a:gd name="T2" fmla="*/ 97 w 47"/>
                <a:gd name="T3" fmla="*/ 454 h 53"/>
                <a:gd name="T4" fmla="*/ 60 w 47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53">
                  <a:moveTo>
                    <a:pt x="47" y="25"/>
                  </a:moveTo>
                  <a:cubicBezTo>
                    <a:pt x="34" y="26"/>
                    <a:pt x="20" y="53"/>
                    <a:pt x="10" y="47"/>
                  </a:cubicBezTo>
                  <a:cubicBezTo>
                    <a:pt x="0" y="40"/>
                    <a:pt x="8" y="11"/>
                    <a:pt x="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2" name="Freeform 556">
              <a:extLst>
                <a:ext uri="{FF2B5EF4-FFF2-40B4-BE49-F238E27FC236}">
                  <a16:creationId xmlns:a16="http://schemas.microsoft.com/office/drawing/2014/main" id="{3F3C5297-9A73-4FDD-BCBA-5CDA22E65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3041"/>
              <a:ext cx="51" cy="55"/>
            </a:xfrm>
            <a:custGeom>
              <a:avLst/>
              <a:gdLst>
                <a:gd name="T0" fmla="*/ 49 w 24"/>
                <a:gd name="T1" fmla="*/ 0 h 26"/>
                <a:gd name="T2" fmla="*/ 49 w 24"/>
                <a:gd name="T3" fmla="*/ 180 h 26"/>
                <a:gd name="T4" fmla="*/ 230 w 24"/>
                <a:gd name="T5" fmla="*/ 22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6">
                  <a:moveTo>
                    <a:pt x="5" y="0"/>
                  </a:moveTo>
                  <a:cubicBezTo>
                    <a:pt x="0" y="3"/>
                    <a:pt x="2" y="14"/>
                    <a:pt x="5" y="19"/>
                  </a:cubicBezTo>
                  <a:cubicBezTo>
                    <a:pt x="9" y="26"/>
                    <a:pt x="16" y="25"/>
                    <a:pt x="24" y="2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3" name="Freeform 557">
              <a:extLst>
                <a:ext uri="{FF2B5EF4-FFF2-40B4-BE49-F238E27FC236}">
                  <a16:creationId xmlns:a16="http://schemas.microsoft.com/office/drawing/2014/main" id="{6D9AF902-C013-4214-B118-17BE274E9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109"/>
              <a:ext cx="29" cy="73"/>
            </a:xfrm>
            <a:custGeom>
              <a:avLst/>
              <a:gdLst>
                <a:gd name="T0" fmla="*/ 91 w 14"/>
                <a:gd name="T1" fmla="*/ 0 h 34"/>
                <a:gd name="T2" fmla="*/ 0 w 14"/>
                <a:gd name="T3" fmla="*/ 337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4">
                  <a:moveTo>
                    <a:pt x="10" y="0"/>
                  </a:moveTo>
                  <a:cubicBezTo>
                    <a:pt x="14" y="12"/>
                    <a:pt x="8" y="26"/>
                    <a:pt x="0" y="3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4" name="Freeform 558">
              <a:extLst>
                <a:ext uri="{FF2B5EF4-FFF2-40B4-BE49-F238E27FC236}">
                  <a16:creationId xmlns:a16="http://schemas.microsoft.com/office/drawing/2014/main" id="{6EDF98E5-5982-44BF-A6DB-B78462B4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120"/>
              <a:ext cx="38" cy="98"/>
            </a:xfrm>
            <a:custGeom>
              <a:avLst/>
              <a:gdLst>
                <a:gd name="T0" fmla="*/ 0 w 18"/>
                <a:gd name="T1" fmla="*/ 0 h 46"/>
                <a:gd name="T2" fmla="*/ 133 w 18"/>
                <a:gd name="T3" fmla="*/ 196 h 46"/>
                <a:gd name="T4" fmla="*/ 144 w 18"/>
                <a:gd name="T5" fmla="*/ 445 h 46"/>
                <a:gd name="T6" fmla="*/ 152 w 18"/>
                <a:gd name="T7" fmla="*/ 426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46">
                  <a:moveTo>
                    <a:pt x="0" y="0"/>
                  </a:moveTo>
                  <a:cubicBezTo>
                    <a:pt x="6" y="5"/>
                    <a:pt x="11" y="12"/>
                    <a:pt x="14" y="20"/>
                  </a:cubicBezTo>
                  <a:cubicBezTo>
                    <a:pt x="18" y="30"/>
                    <a:pt x="13" y="37"/>
                    <a:pt x="15" y="46"/>
                  </a:cubicBezTo>
                  <a:cubicBezTo>
                    <a:pt x="17" y="46"/>
                    <a:pt x="15" y="45"/>
                    <a:pt x="16" y="4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5" name="Freeform 559">
              <a:extLst>
                <a:ext uri="{FF2B5EF4-FFF2-40B4-BE49-F238E27FC236}">
                  <a16:creationId xmlns:a16="http://schemas.microsoft.com/office/drawing/2014/main" id="{38DA612F-D81E-4E29-A4AB-86C639DB0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25"/>
              <a:ext cx="32" cy="71"/>
            </a:xfrm>
            <a:custGeom>
              <a:avLst/>
              <a:gdLst>
                <a:gd name="T0" fmla="*/ 145 w 15"/>
                <a:gd name="T1" fmla="*/ 0 h 33"/>
                <a:gd name="T2" fmla="*/ 49 w 15"/>
                <a:gd name="T3" fmla="*/ 32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3">
                  <a:moveTo>
                    <a:pt x="15" y="0"/>
                  </a:moveTo>
                  <a:cubicBezTo>
                    <a:pt x="0" y="3"/>
                    <a:pt x="2" y="25"/>
                    <a:pt x="5" y="3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6" name="Freeform 560">
              <a:extLst>
                <a:ext uri="{FF2B5EF4-FFF2-40B4-BE49-F238E27FC236}">
                  <a16:creationId xmlns:a16="http://schemas.microsoft.com/office/drawing/2014/main" id="{2DC2EE6E-D08E-4DF7-984B-B1452FD23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3250"/>
              <a:ext cx="92" cy="54"/>
            </a:xfrm>
            <a:custGeom>
              <a:avLst/>
              <a:gdLst>
                <a:gd name="T0" fmla="*/ 145 w 43"/>
                <a:gd name="T1" fmla="*/ 19 h 25"/>
                <a:gd name="T2" fmla="*/ 28 w 43"/>
                <a:gd name="T3" fmla="*/ 69 h 25"/>
                <a:gd name="T4" fmla="*/ 325 w 43"/>
                <a:gd name="T5" fmla="*/ 210 h 25"/>
                <a:gd name="T6" fmla="*/ 145 w 43"/>
                <a:gd name="T7" fmla="*/ 1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5">
                  <a:moveTo>
                    <a:pt x="15" y="2"/>
                  </a:moveTo>
                  <a:cubicBezTo>
                    <a:pt x="12" y="0"/>
                    <a:pt x="5" y="2"/>
                    <a:pt x="3" y="7"/>
                  </a:cubicBezTo>
                  <a:cubicBezTo>
                    <a:pt x="0" y="13"/>
                    <a:pt x="28" y="25"/>
                    <a:pt x="33" y="21"/>
                  </a:cubicBezTo>
                  <a:cubicBezTo>
                    <a:pt x="43" y="12"/>
                    <a:pt x="23" y="4"/>
                    <a:pt x="15" y="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7" name="Freeform 561">
              <a:extLst>
                <a:ext uri="{FF2B5EF4-FFF2-40B4-BE49-F238E27FC236}">
                  <a16:creationId xmlns:a16="http://schemas.microsoft.com/office/drawing/2014/main" id="{CD9879AA-68E2-4BCB-A730-204434F8A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129"/>
              <a:ext cx="120" cy="136"/>
            </a:xfrm>
            <a:custGeom>
              <a:avLst/>
              <a:gdLst>
                <a:gd name="T0" fmla="*/ 96 w 56"/>
                <a:gd name="T1" fmla="*/ 249 h 64"/>
                <a:gd name="T2" fmla="*/ 9 w 56"/>
                <a:gd name="T3" fmla="*/ 349 h 64"/>
                <a:gd name="T4" fmla="*/ 28 w 56"/>
                <a:gd name="T5" fmla="*/ 410 h 64"/>
                <a:gd name="T6" fmla="*/ 180 w 56"/>
                <a:gd name="T7" fmla="*/ 453 h 64"/>
                <a:gd name="T8" fmla="*/ 354 w 56"/>
                <a:gd name="T9" fmla="*/ 555 h 64"/>
                <a:gd name="T10" fmla="*/ 501 w 56"/>
                <a:gd name="T11" fmla="*/ 289 h 64"/>
                <a:gd name="T12" fmla="*/ 317 w 56"/>
                <a:gd name="T13" fmla="*/ 0 h 64"/>
                <a:gd name="T14" fmla="*/ 96 w 56"/>
                <a:gd name="T15" fmla="*/ 249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64">
                  <a:moveTo>
                    <a:pt x="10" y="26"/>
                  </a:moveTo>
                  <a:cubicBezTo>
                    <a:pt x="7" y="28"/>
                    <a:pt x="4" y="32"/>
                    <a:pt x="1" y="36"/>
                  </a:cubicBezTo>
                  <a:cubicBezTo>
                    <a:pt x="0" y="37"/>
                    <a:pt x="2" y="42"/>
                    <a:pt x="3" y="43"/>
                  </a:cubicBezTo>
                  <a:cubicBezTo>
                    <a:pt x="8" y="44"/>
                    <a:pt x="14" y="45"/>
                    <a:pt x="18" y="47"/>
                  </a:cubicBezTo>
                  <a:cubicBezTo>
                    <a:pt x="25" y="51"/>
                    <a:pt x="28" y="56"/>
                    <a:pt x="36" y="58"/>
                  </a:cubicBezTo>
                  <a:cubicBezTo>
                    <a:pt x="56" y="64"/>
                    <a:pt x="52" y="43"/>
                    <a:pt x="51" y="30"/>
                  </a:cubicBezTo>
                  <a:cubicBezTo>
                    <a:pt x="50" y="19"/>
                    <a:pt x="47" y="1"/>
                    <a:pt x="32" y="0"/>
                  </a:cubicBezTo>
                  <a:cubicBezTo>
                    <a:pt x="24" y="0"/>
                    <a:pt x="15" y="21"/>
                    <a:pt x="10" y="2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8" name="Freeform 562">
              <a:extLst>
                <a:ext uri="{FF2B5EF4-FFF2-40B4-BE49-F238E27FC236}">
                  <a16:creationId xmlns:a16="http://schemas.microsoft.com/office/drawing/2014/main" id="{87A6FC55-B725-4921-91BF-E81352C33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3141"/>
              <a:ext cx="94" cy="120"/>
            </a:xfrm>
            <a:custGeom>
              <a:avLst/>
              <a:gdLst>
                <a:gd name="T0" fmla="*/ 19 w 44"/>
                <a:gd name="T1" fmla="*/ 0 h 56"/>
                <a:gd name="T2" fmla="*/ 60 w 44"/>
                <a:gd name="T3" fmla="*/ 414 h 56"/>
                <a:gd name="T4" fmla="*/ 429 w 44"/>
                <a:gd name="T5" fmla="*/ 474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56">
                  <a:moveTo>
                    <a:pt x="2" y="0"/>
                  </a:moveTo>
                  <a:cubicBezTo>
                    <a:pt x="6" y="12"/>
                    <a:pt x="0" y="31"/>
                    <a:pt x="6" y="42"/>
                  </a:cubicBezTo>
                  <a:cubicBezTo>
                    <a:pt x="13" y="56"/>
                    <a:pt x="32" y="46"/>
                    <a:pt x="44" y="4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19" name="Freeform 563">
              <a:extLst>
                <a:ext uri="{FF2B5EF4-FFF2-40B4-BE49-F238E27FC236}">
                  <a16:creationId xmlns:a16="http://schemas.microsoft.com/office/drawing/2014/main" id="{709FD505-5E4F-4C45-B2D1-926EDE22B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3075"/>
              <a:ext cx="85" cy="105"/>
            </a:xfrm>
            <a:custGeom>
              <a:avLst/>
              <a:gdLst>
                <a:gd name="T0" fmla="*/ 213 w 40"/>
                <a:gd name="T1" fmla="*/ 0 h 49"/>
                <a:gd name="T2" fmla="*/ 28 w 40"/>
                <a:gd name="T3" fmla="*/ 345 h 49"/>
                <a:gd name="T4" fmla="*/ 204 w 40"/>
                <a:gd name="T5" fmla="*/ 414 h 49"/>
                <a:gd name="T6" fmla="*/ 385 w 40"/>
                <a:gd name="T7" fmla="*/ 454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9">
                  <a:moveTo>
                    <a:pt x="22" y="0"/>
                  </a:moveTo>
                  <a:cubicBezTo>
                    <a:pt x="14" y="7"/>
                    <a:pt x="0" y="24"/>
                    <a:pt x="3" y="35"/>
                  </a:cubicBezTo>
                  <a:cubicBezTo>
                    <a:pt x="6" y="46"/>
                    <a:pt x="12" y="41"/>
                    <a:pt x="21" y="42"/>
                  </a:cubicBezTo>
                  <a:cubicBezTo>
                    <a:pt x="27" y="42"/>
                    <a:pt x="34" y="49"/>
                    <a:pt x="40" y="4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0" name="Freeform 564">
              <a:extLst>
                <a:ext uri="{FF2B5EF4-FFF2-40B4-BE49-F238E27FC236}">
                  <a16:creationId xmlns:a16="http://schemas.microsoft.com/office/drawing/2014/main" id="{403F8161-42D4-49DB-94A4-755C8C6A8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1453"/>
              <a:ext cx="41" cy="21"/>
            </a:xfrm>
            <a:custGeom>
              <a:avLst/>
              <a:gdLst>
                <a:gd name="T0" fmla="*/ 101 w 19"/>
                <a:gd name="T1" fmla="*/ 0 h 10"/>
                <a:gd name="T2" fmla="*/ 121 w 19"/>
                <a:gd name="T3" fmla="*/ 84 h 10"/>
                <a:gd name="T4" fmla="*/ 101 w 1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0">
                  <a:moveTo>
                    <a:pt x="10" y="0"/>
                  </a:moveTo>
                  <a:cubicBezTo>
                    <a:pt x="0" y="2"/>
                    <a:pt x="5" y="10"/>
                    <a:pt x="12" y="9"/>
                  </a:cubicBezTo>
                  <a:cubicBezTo>
                    <a:pt x="19" y="7"/>
                    <a:pt x="19" y="0"/>
                    <a:pt x="10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1" name="Freeform 565">
              <a:extLst>
                <a:ext uri="{FF2B5EF4-FFF2-40B4-BE49-F238E27FC236}">
                  <a16:creationId xmlns:a16="http://schemas.microsoft.com/office/drawing/2014/main" id="{83F12FDC-5089-4C90-B104-AAD388571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1827"/>
              <a:ext cx="85" cy="66"/>
            </a:xfrm>
            <a:custGeom>
              <a:avLst/>
              <a:gdLst>
                <a:gd name="T0" fmla="*/ 60 w 40"/>
                <a:gd name="T1" fmla="*/ 68 h 31"/>
                <a:gd name="T2" fmla="*/ 257 w 40"/>
                <a:gd name="T3" fmla="*/ 232 h 31"/>
                <a:gd name="T4" fmla="*/ 60 w 40"/>
                <a:gd name="T5" fmla="*/ 68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31">
                  <a:moveTo>
                    <a:pt x="6" y="7"/>
                  </a:moveTo>
                  <a:cubicBezTo>
                    <a:pt x="0" y="14"/>
                    <a:pt x="19" y="31"/>
                    <a:pt x="27" y="24"/>
                  </a:cubicBezTo>
                  <a:cubicBezTo>
                    <a:pt x="40" y="12"/>
                    <a:pt x="17" y="0"/>
                    <a:pt x="6" y="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2" name="Freeform 566">
              <a:extLst>
                <a:ext uri="{FF2B5EF4-FFF2-40B4-BE49-F238E27FC236}">
                  <a16:creationId xmlns:a16="http://schemas.microsoft.com/office/drawing/2014/main" id="{2AA10CB2-76DD-4985-99F1-29A52D255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773"/>
              <a:ext cx="37" cy="30"/>
            </a:xfrm>
            <a:custGeom>
              <a:avLst/>
              <a:gdLst>
                <a:gd name="T0" fmla="*/ 96 w 17"/>
                <a:gd name="T1" fmla="*/ 41 h 14"/>
                <a:gd name="T2" fmla="*/ 44 w 17"/>
                <a:gd name="T3" fmla="*/ 109 h 14"/>
                <a:gd name="T4" fmla="*/ 96 w 17"/>
                <a:gd name="T5" fmla="*/ 4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4">
                  <a:moveTo>
                    <a:pt x="9" y="4"/>
                  </a:moveTo>
                  <a:cubicBezTo>
                    <a:pt x="0" y="0"/>
                    <a:pt x="0" y="8"/>
                    <a:pt x="4" y="11"/>
                  </a:cubicBezTo>
                  <a:cubicBezTo>
                    <a:pt x="9" y="14"/>
                    <a:pt x="17" y="10"/>
                    <a:pt x="9" y="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3" name="Freeform 567">
              <a:extLst>
                <a:ext uri="{FF2B5EF4-FFF2-40B4-BE49-F238E27FC236}">
                  <a16:creationId xmlns:a16="http://schemas.microsoft.com/office/drawing/2014/main" id="{D9DC9479-72D4-41D9-8BBD-42E86BF5C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2" y="2898"/>
              <a:ext cx="158" cy="98"/>
            </a:xfrm>
            <a:custGeom>
              <a:avLst/>
              <a:gdLst>
                <a:gd name="T0" fmla="*/ 0 w 74"/>
                <a:gd name="T1" fmla="*/ 445 h 46"/>
                <a:gd name="T2" fmla="*/ 342 w 74"/>
                <a:gd name="T3" fmla="*/ 136 h 46"/>
                <a:gd name="T4" fmla="*/ 555 w 74"/>
                <a:gd name="T5" fmla="*/ 145 h 46"/>
                <a:gd name="T6" fmla="*/ 720 w 74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46">
                  <a:moveTo>
                    <a:pt x="0" y="46"/>
                  </a:moveTo>
                  <a:cubicBezTo>
                    <a:pt x="18" y="43"/>
                    <a:pt x="19" y="18"/>
                    <a:pt x="35" y="14"/>
                  </a:cubicBezTo>
                  <a:cubicBezTo>
                    <a:pt x="43" y="12"/>
                    <a:pt x="49" y="17"/>
                    <a:pt x="57" y="15"/>
                  </a:cubicBezTo>
                  <a:cubicBezTo>
                    <a:pt x="65" y="14"/>
                    <a:pt x="70" y="7"/>
                    <a:pt x="7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4" name="Freeform 568">
              <a:extLst>
                <a:ext uri="{FF2B5EF4-FFF2-40B4-BE49-F238E27FC236}">
                  <a16:creationId xmlns:a16="http://schemas.microsoft.com/office/drawing/2014/main" id="{6363CEA9-1FCB-4983-864D-DAF2A794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887"/>
              <a:ext cx="71" cy="36"/>
            </a:xfrm>
            <a:custGeom>
              <a:avLst/>
              <a:gdLst>
                <a:gd name="T0" fmla="*/ 0 w 33"/>
                <a:gd name="T1" fmla="*/ 161 h 17"/>
                <a:gd name="T2" fmla="*/ 157 w 33"/>
                <a:gd name="T3" fmla="*/ 0 h 17"/>
                <a:gd name="T4" fmla="*/ 329 w 33"/>
                <a:gd name="T5" fmla="*/ 9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7">
                  <a:moveTo>
                    <a:pt x="0" y="17"/>
                  </a:moveTo>
                  <a:cubicBezTo>
                    <a:pt x="1" y="8"/>
                    <a:pt x="6" y="1"/>
                    <a:pt x="16" y="0"/>
                  </a:cubicBezTo>
                  <a:cubicBezTo>
                    <a:pt x="22" y="0"/>
                    <a:pt x="31" y="5"/>
                    <a:pt x="33" y="1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5" name="Freeform 569">
              <a:extLst>
                <a:ext uri="{FF2B5EF4-FFF2-40B4-BE49-F238E27FC236}">
                  <a16:creationId xmlns:a16="http://schemas.microsoft.com/office/drawing/2014/main" id="{4BCFA015-B593-41D9-9B9E-B3245564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3060"/>
              <a:ext cx="92" cy="105"/>
            </a:xfrm>
            <a:custGeom>
              <a:avLst/>
              <a:gdLst>
                <a:gd name="T0" fmla="*/ 0 w 43"/>
                <a:gd name="T1" fmla="*/ 41 h 49"/>
                <a:gd name="T2" fmla="*/ 293 w 43"/>
                <a:gd name="T3" fmla="*/ 197 h 49"/>
                <a:gd name="T4" fmla="*/ 421 w 43"/>
                <a:gd name="T5" fmla="*/ 482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9">
                  <a:moveTo>
                    <a:pt x="0" y="4"/>
                  </a:moveTo>
                  <a:cubicBezTo>
                    <a:pt x="12" y="0"/>
                    <a:pt x="24" y="11"/>
                    <a:pt x="30" y="20"/>
                  </a:cubicBezTo>
                  <a:cubicBezTo>
                    <a:pt x="35" y="27"/>
                    <a:pt x="43" y="41"/>
                    <a:pt x="43" y="4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6" name="Freeform 570">
              <a:extLst>
                <a:ext uri="{FF2B5EF4-FFF2-40B4-BE49-F238E27FC236}">
                  <a16:creationId xmlns:a16="http://schemas.microsoft.com/office/drawing/2014/main" id="{1861E07D-FC28-416A-9119-F6FE55C64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3144"/>
              <a:ext cx="62" cy="44"/>
            </a:xfrm>
            <a:custGeom>
              <a:avLst/>
              <a:gdLst>
                <a:gd name="T0" fmla="*/ 28 w 29"/>
                <a:gd name="T1" fmla="*/ 0 h 21"/>
                <a:gd name="T2" fmla="*/ 96 w 29"/>
                <a:gd name="T3" fmla="*/ 168 h 21"/>
                <a:gd name="T4" fmla="*/ 284 w 29"/>
                <a:gd name="T5" fmla="*/ 184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1">
                  <a:moveTo>
                    <a:pt x="3" y="0"/>
                  </a:moveTo>
                  <a:cubicBezTo>
                    <a:pt x="0" y="7"/>
                    <a:pt x="4" y="14"/>
                    <a:pt x="10" y="18"/>
                  </a:cubicBezTo>
                  <a:cubicBezTo>
                    <a:pt x="15" y="21"/>
                    <a:pt x="23" y="20"/>
                    <a:pt x="29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7" name="Freeform 571">
              <a:extLst>
                <a:ext uri="{FF2B5EF4-FFF2-40B4-BE49-F238E27FC236}">
                  <a16:creationId xmlns:a16="http://schemas.microsoft.com/office/drawing/2014/main" id="{B53D281B-7C08-4B91-9F96-13D6AE2BA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2" y="2938"/>
              <a:ext cx="41" cy="52"/>
            </a:xfrm>
            <a:custGeom>
              <a:avLst/>
              <a:gdLst>
                <a:gd name="T0" fmla="*/ 190 w 19"/>
                <a:gd name="T1" fmla="*/ 0 h 24"/>
                <a:gd name="T2" fmla="*/ 164 w 19"/>
                <a:gd name="T3" fmla="*/ 245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4">
                  <a:moveTo>
                    <a:pt x="19" y="0"/>
                  </a:moveTo>
                  <a:cubicBezTo>
                    <a:pt x="9" y="7"/>
                    <a:pt x="0" y="22"/>
                    <a:pt x="16" y="2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8" name="Freeform 572">
              <a:extLst>
                <a:ext uri="{FF2B5EF4-FFF2-40B4-BE49-F238E27FC236}">
                  <a16:creationId xmlns:a16="http://schemas.microsoft.com/office/drawing/2014/main" id="{7F2EAB20-6C05-4E2B-A6B6-9AECA783E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2765"/>
              <a:ext cx="17" cy="43"/>
            </a:xfrm>
            <a:custGeom>
              <a:avLst/>
              <a:gdLst>
                <a:gd name="T0" fmla="*/ 0 w 8"/>
                <a:gd name="T1" fmla="*/ 0 h 20"/>
                <a:gd name="T2" fmla="*/ 77 w 8"/>
                <a:gd name="T3" fmla="*/ 198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3" y="9"/>
                    <a:pt x="6" y="19"/>
                    <a:pt x="8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29" name="Freeform 573">
              <a:extLst>
                <a:ext uri="{FF2B5EF4-FFF2-40B4-BE49-F238E27FC236}">
                  <a16:creationId xmlns:a16="http://schemas.microsoft.com/office/drawing/2014/main" id="{D5128E6E-3ED9-4C08-9CDD-1D46DFB38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2688"/>
              <a:ext cx="25" cy="75"/>
            </a:xfrm>
            <a:custGeom>
              <a:avLst/>
              <a:gdLst>
                <a:gd name="T0" fmla="*/ 35 w 12"/>
                <a:gd name="T1" fmla="*/ 0 h 35"/>
                <a:gd name="T2" fmla="*/ 44 w 12"/>
                <a:gd name="T3" fmla="*/ 249 h 35"/>
                <a:gd name="T4" fmla="*/ 108 w 12"/>
                <a:gd name="T5" fmla="*/ 34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35">
                  <a:moveTo>
                    <a:pt x="4" y="0"/>
                  </a:moveTo>
                  <a:cubicBezTo>
                    <a:pt x="0" y="8"/>
                    <a:pt x="3" y="19"/>
                    <a:pt x="5" y="25"/>
                  </a:cubicBezTo>
                  <a:cubicBezTo>
                    <a:pt x="7" y="30"/>
                    <a:pt x="12" y="35"/>
                    <a:pt x="12" y="3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0" name="Freeform 574">
              <a:extLst>
                <a:ext uri="{FF2B5EF4-FFF2-40B4-BE49-F238E27FC236}">
                  <a16:creationId xmlns:a16="http://schemas.microsoft.com/office/drawing/2014/main" id="{BBDDE296-B3FE-4AB9-BECC-A8BB37335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1502"/>
              <a:ext cx="39" cy="42"/>
            </a:xfrm>
            <a:custGeom>
              <a:avLst/>
              <a:gdLst>
                <a:gd name="T0" fmla="*/ 184 w 18"/>
                <a:gd name="T1" fmla="*/ 48 h 20"/>
                <a:gd name="T2" fmla="*/ 33 w 18"/>
                <a:gd name="T3" fmla="*/ 185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0">
                  <a:moveTo>
                    <a:pt x="18" y="5"/>
                  </a:moveTo>
                  <a:cubicBezTo>
                    <a:pt x="10" y="0"/>
                    <a:pt x="0" y="12"/>
                    <a:pt x="3" y="2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1" name="Freeform 575">
              <a:extLst>
                <a:ext uri="{FF2B5EF4-FFF2-40B4-BE49-F238E27FC236}">
                  <a16:creationId xmlns:a16="http://schemas.microsoft.com/office/drawing/2014/main" id="{5C96585F-607E-4D24-9E78-6071F525B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884"/>
              <a:ext cx="64" cy="65"/>
            </a:xfrm>
            <a:custGeom>
              <a:avLst/>
              <a:gdLst>
                <a:gd name="T0" fmla="*/ 292 w 30"/>
                <a:gd name="T1" fmla="*/ 0 h 30"/>
                <a:gd name="T2" fmla="*/ 145 w 30"/>
                <a:gd name="T3" fmla="*/ 30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30">
                  <a:moveTo>
                    <a:pt x="30" y="0"/>
                  </a:moveTo>
                  <a:cubicBezTo>
                    <a:pt x="14" y="1"/>
                    <a:pt x="0" y="20"/>
                    <a:pt x="15" y="3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2" name="Freeform 576">
              <a:extLst>
                <a:ext uri="{FF2B5EF4-FFF2-40B4-BE49-F238E27FC236}">
                  <a16:creationId xmlns:a16="http://schemas.microsoft.com/office/drawing/2014/main" id="{DF7CDD1C-705C-4311-8079-FDC15C8D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" y="2692"/>
              <a:ext cx="7" cy="33"/>
            </a:xfrm>
            <a:custGeom>
              <a:avLst/>
              <a:gdLst>
                <a:gd name="T0" fmla="*/ 37 w 3"/>
                <a:gd name="T1" fmla="*/ 0 h 15"/>
                <a:gd name="T2" fmla="*/ 0 w 3"/>
                <a:gd name="T3" fmla="*/ 16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0" y="6"/>
                    <a:pt x="0" y="15"/>
                    <a:pt x="0" y="1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3" name="Freeform 577">
              <a:extLst>
                <a:ext uri="{FF2B5EF4-FFF2-40B4-BE49-F238E27FC236}">
                  <a16:creationId xmlns:a16="http://schemas.microsoft.com/office/drawing/2014/main" id="{7A970D4E-3CDF-42ED-9554-DA4E84EB6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2932"/>
              <a:ext cx="68" cy="85"/>
            </a:xfrm>
            <a:custGeom>
              <a:avLst/>
              <a:gdLst>
                <a:gd name="T0" fmla="*/ 308 w 32"/>
                <a:gd name="T1" fmla="*/ 193 h 40"/>
                <a:gd name="T2" fmla="*/ 96 w 32"/>
                <a:gd name="T3" fmla="*/ 104 h 40"/>
                <a:gd name="T4" fmla="*/ 96 w 32"/>
                <a:gd name="T5" fmla="*/ 38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0">
                  <a:moveTo>
                    <a:pt x="32" y="20"/>
                  </a:moveTo>
                  <a:cubicBezTo>
                    <a:pt x="29" y="9"/>
                    <a:pt x="19" y="0"/>
                    <a:pt x="10" y="11"/>
                  </a:cubicBezTo>
                  <a:cubicBezTo>
                    <a:pt x="0" y="22"/>
                    <a:pt x="3" y="36"/>
                    <a:pt x="10" y="4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4" name="Freeform 578">
              <a:extLst>
                <a:ext uri="{FF2B5EF4-FFF2-40B4-BE49-F238E27FC236}">
                  <a16:creationId xmlns:a16="http://schemas.microsoft.com/office/drawing/2014/main" id="{5C1B11C6-B688-4150-80EB-BE5E802C1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3088"/>
              <a:ext cx="87" cy="83"/>
            </a:xfrm>
            <a:custGeom>
              <a:avLst/>
              <a:gdLst>
                <a:gd name="T0" fmla="*/ 382 w 41"/>
                <a:gd name="T1" fmla="*/ 249 h 39"/>
                <a:gd name="T2" fmla="*/ 153 w 41"/>
                <a:gd name="T3" fmla="*/ 128 h 39"/>
                <a:gd name="T4" fmla="*/ 153 w 41"/>
                <a:gd name="T5" fmla="*/ 37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0" y="26"/>
                  </a:moveTo>
                  <a:cubicBezTo>
                    <a:pt x="41" y="13"/>
                    <a:pt x="32" y="0"/>
                    <a:pt x="16" y="13"/>
                  </a:cubicBezTo>
                  <a:cubicBezTo>
                    <a:pt x="0" y="25"/>
                    <a:pt x="7" y="35"/>
                    <a:pt x="16" y="39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5" name="Freeform 579">
              <a:extLst>
                <a:ext uri="{FF2B5EF4-FFF2-40B4-BE49-F238E27FC236}">
                  <a16:creationId xmlns:a16="http://schemas.microsoft.com/office/drawing/2014/main" id="{FAF0082F-5710-4906-872E-7D00569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645"/>
              <a:ext cx="97" cy="58"/>
            </a:xfrm>
            <a:custGeom>
              <a:avLst/>
              <a:gdLst>
                <a:gd name="T0" fmla="*/ 52 w 45"/>
                <a:gd name="T1" fmla="*/ 241 h 27"/>
                <a:gd name="T2" fmla="*/ 233 w 45"/>
                <a:gd name="T3" fmla="*/ 19 h 27"/>
                <a:gd name="T4" fmla="*/ 451 w 45"/>
                <a:gd name="T5" fmla="*/ 26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27">
                  <a:moveTo>
                    <a:pt x="5" y="24"/>
                  </a:moveTo>
                  <a:cubicBezTo>
                    <a:pt x="0" y="10"/>
                    <a:pt x="7" y="3"/>
                    <a:pt x="23" y="2"/>
                  </a:cubicBezTo>
                  <a:cubicBezTo>
                    <a:pt x="39" y="0"/>
                    <a:pt x="45" y="16"/>
                    <a:pt x="45" y="2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6" name="Freeform 580">
              <a:extLst>
                <a:ext uri="{FF2B5EF4-FFF2-40B4-BE49-F238E27FC236}">
                  <a16:creationId xmlns:a16="http://schemas.microsoft.com/office/drawing/2014/main" id="{79FF35D7-C0B0-4234-AFD1-B35B90684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2" y="1938"/>
              <a:ext cx="26" cy="102"/>
            </a:xfrm>
            <a:custGeom>
              <a:avLst/>
              <a:gdLst>
                <a:gd name="T0" fmla="*/ 121 w 12"/>
                <a:gd name="T1" fmla="*/ 461 h 48"/>
                <a:gd name="T2" fmla="*/ 20 w 12"/>
                <a:gd name="T3" fmla="*/ 240 h 48"/>
                <a:gd name="T4" fmla="*/ 93 w 12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48">
                  <a:moveTo>
                    <a:pt x="12" y="48"/>
                  </a:moveTo>
                  <a:cubicBezTo>
                    <a:pt x="5" y="43"/>
                    <a:pt x="0" y="35"/>
                    <a:pt x="2" y="25"/>
                  </a:cubicBezTo>
                  <a:cubicBezTo>
                    <a:pt x="4" y="17"/>
                    <a:pt x="11" y="10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7" name="Freeform 581">
              <a:extLst>
                <a:ext uri="{FF2B5EF4-FFF2-40B4-BE49-F238E27FC236}">
                  <a16:creationId xmlns:a16="http://schemas.microsoft.com/office/drawing/2014/main" id="{A79C208F-4D2E-4779-A9A4-B84FB85AD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2" y="1946"/>
              <a:ext cx="30" cy="71"/>
            </a:xfrm>
            <a:custGeom>
              <a:avLst/>
              <a:gdLst>
                <a:gd name="T0" fmla="*/ 0 w 14"/>
                <a:gd name="T1" fmla="*/ 0 h 33"/>
                <a:gd name="T2" fmla="*/ 109 w 14"/>
                <a:gd name="T3" fmla="*/ 329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3">
                  <a:moveTo>
                    <a:pt x="0" y="0"/>
                  </a:moveTo>
                  <a:cubicBezTo>
                    <a:pt x="9" y="9"/>
                    <a:pt x="14" y="20"/>
                    <a:pt x="11" y="3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8" name="Freeform 582">
              <a:extLst>
                <a:ext uri="{FF2B5EF4-FFF2-40B4-BE49-F238E27FC236}">
                  <a16:creationId xmlns:a16="http://schemas.microsoft.com/office/drawing/2014/main" id="{5B2B0844-86B8-4CB0-977A-ADE907634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814"/>
              <a:ext cx="43" cy="26"/>
            </a:xfrm>
            <a:custGeom>
              <a:avLst/>
              <a:gdLst>
                <a:gd name="T0" fmla="*/ 0 w 20"/>
                <a:gd name="T1" fmla="*/ 121 h 12"/>
                <a:gd name="T2" fmla="*/ 198 w 20"/>
                <a:gd name="T3" fmla="*/ 4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3" y="5"/>
                    <a:pt x="13" y="0"/>
                    <a:pt x="20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39" name="Freeform 583">
              <a:extLst>
                <a:ext uri="{FF2B5EF4-FFF2-40B4-BE49-F238E27FC236}">
                  <a16:creationId xmlns:a16="http://schemas.microsoft.com/office/drawing/2014/main" id="{72FC96F3-6AA0-41AE-8E54-90795DA6F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276"/>
              <a:ext cx="75" cy="87"/>
            </a:xfrm>
            <a:custGeom>
              <a:avLst/>
              <a:gdLst>
                <a:gd name="T0" fmla="*/ 9 w 35"/>
                <a:gd name="T1" fmla="*/ 306 h 41"/>
                <a:gd name="T2" fmla="*/ 180 w 35"/>
                <a:gd name="T3" fmla="*/ 59 h 41"/>
                <a:gd name="T4" fmla="*/ 249 w 35"/>
                <a:gd name="T5" fmla="*/ 393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41">
                  <a:moveTo>
                    <a:pt x="1" y="32"/>
                  </a:moveTo>
                  <a:cubicBezTo>
                    <a:pt x="0" y="15"/>
                    <a:pt x="7" y="0"/>
                    <a:pt x="18" y="6"/>
                  </a:cubicBezTo>
                  <a:cubicBezTo>
                    <a:pt x="29" y="13"/>
                    <a:pt x="35" y="29"/>
                    <a:pt x="25" y="4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40" name="Freeform 584">
              <a:extLst>
                <a:ext uri="{FF2B5EF4-FFF2-40B4-BE49-F238E27FC236}">
                  <a16:creationId xmlns:a16="http://schemas.microsoft.com/office/drawing/2014/main" id="{4A539744-1E68-4DD5-B58C-F3EF51AD5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353"/>
              <a:ext cx="30" cy="145"/>
            </a:xfrm>
            <a:custGeom>
              <a:avLst/>
              <a:gdLst>
                <a:gd name="T0" fmla="*/ 41 w 14"/>
                <a:gd name="T1" fmla="*/ 0 h 68"/>
                <a:gd name="T2" fmla="*/ 96 w 14"/>
                <a:gd name="T3" fmla="*/ 358 h 68"/>
                <a:gd name="T4" fmla="*/ 69 w 14"/>
                <a:gd name="T5" fmla="*/ 659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68">
                  <a:moveTo>
                    <a:pt x="4" y="0"/>
                  </a:moveTo>
                  <a:cubicBezTo>
                    <a:pt x="0" y="10"/>
                    <a:pt x="6" y="22"/>
                    <a:pt x="10" y="37"/>
                  </a:cubicBezTo>
                  <a:cubicBezTo>
                    <a:pt x="14" y="51"/>
                    <a:pt x="5" y="60"/>
                    <a:pt x="7" y="6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141" name="Freeform 585">
              <a:extLst>
                <a:ext uri="{FF2B5EF4-FFF2-40B4-BE49-F238E27FC236}">
                  <a16:creationId xmlns:a16="http://schemas.microsoft.com/office/drawing/2014/main" id="{25CFE348-AEA9-45F9-8E4B-92F4799D4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2645"/>
              <a:ext cx="39" cy="293"/>
            </a:xfrm>
            <a:custGeom>
              <a:avLst/>
              <a:gdLst>
                <a:gd name="T0" fmla="*/ 113 w 18"/>
                <a:gd name="T1" fmla="*/ 0 h 137"/>
                <a:gd name="T2" fmla="*/ 33 w 18"/>
                <a:gd name="T3" fmla="*/ 334 h 137"/>
                <a:gd name="T4" fmla="*/ 173 w 18"/>
                <a:gd name="T5" fmla="*/ 678 h 137"/>
                <a:gd name="T6" fmla="*/ 33 w 18"/>
                <a:gd name="T7" fmla="*/ 997 h 137"/>
                <a:gd name="T8" fmla="*/ 33 w 18"/>
                <a:gd name="T9" fmla="*/ 1341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7">
                  <a:moveTo>
                    <a:pt x="11" y="0"/>
                  </a:moveTo>
                  <a:cubicBezTo>
                    <a:pt x="1" y="6"/>
                    <a:pt x="0" y="9"/>
                    <a:pt x="3" y="34"/>
                  </a:cubicBezTo>
                  <a:cubicBezTo>
                    <a:pt x="4" y="49"/>
                    <a:pt x="18" y="56"/>
                    <a:pt x="17" y="69"/>
                  </a:cubicBezTo>
                  <a:cubicBezTo>
                    <a:pt x="17" y="87"/>
                    <a:pt x="6" y="78"/>
                    <a:pt x="3" y="102"/>
                  </a:cubicBezTo>
                  <a:cubicBezTo>
                    <a:pt x="0" y="121"/>
                    <a:pt x="1" y="129"/>
                    <a:pt x="3" y="13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3251" name="Group 586">
            <a:extLst>
              <a:ext uri="{FF2B5EF4-FFF2-40B4-BE49-F238E27FC236}">
                <a16:creationId xmlns:a16="http://schemas.microsoft.com/office/drawing/2014/main" id="{C47EB5C1-224F-4B00-BB8A-14444A044AC1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00200"/>
            <a:ext cx="2938463" cy="3575050"/>
            <a:chOff x="87" y="1098"/>
            <a:chExt cx="2088" cy="2540"/>
          </a:xfrm>
        </p:grpSpPr>
        <p:grpSp>
          <p:nvGrpSpPr>
            <p:cNvPr id="53254" name="Group 587">
              <a:extLst>
                <a:ext uri="{FF2B5EF4-FFF2-40B4-BE49-F238E27FC236}">
                  <a16:creationId xmlns:a16="http://schemas.microsoft.com/office/drawing/2014/main" id="{A75BF8FA-046A-4A3E-8068-B0ED9233B4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" y="1098"/>
              <a:ext cx="2088" cy="2540"/>
              <a:chOff x="87" y="1098"/>
              <a:chExt cx="2088" cy="2540"/>
            </a:xfrm>
          </p:grpSpPr>
          <p:sp>
            <p:nvSpPr>
              <p:cNvPr id="53760" name="Freeform 588">
                <a:extLst>
                  <a:ext uri="{FF2B5EF4-FFF2-40B4-BE49-F238E27FC236}">
                    <a16:creationId xmlns:a16="http://schemas.microsoft.com/office/drawing/2014/main" id="{A1799480-FE84-415A-A051-03C3F6178CF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6" y="1230"/>
                <a:ext cx="1879" cy="2408"/>
              </a:xfrm>
              <a:custGeom>
                <a:avLst/>
                <a:gdLst>
                  <a:gd name="T0" fmla="*/ 96 w 5554"/>
                  <a:gd name="T1" fmla="*/ 170 h 7119"/>
                  <a:gd name="T2" fmla="*/ 197 w 5554"/>
                  <a:gd name="T3" fmla="*/ 146 h 7119"/>
                  <a:gd name="T4" fmla="*/ 211 w 5554"/>
                  <a:gd name="T5" fmla="*/ 71 h 7119"/>
                  <a:gd name="T6" fmla="*/ 154 w 5554"/>
                  <a:gd name="T7" fmla="*/ 18 h 7119"/>
                  <a:gd name="T8" fmla="*/ 7 w 5554"/>
                  <a:gd name="T9" fmla="*/ 48 h 7119"/>
                  <a:gd name="T10" fmla="*/ 5 w 5554"/>
                  <a:gd name="T11" fmla="*/ 87 h 7119"/>
                  <a:gd name="T12" fmla="*/ 10 w 5554"/>
                  <a:gd name="T13" fmla="*/ 132 h 7119"/>
                  <a:gd name="T14" fmla="*/ 9 w 5554"/>
                  <a:gd name="T15" fmla="*/ 174 h 7119"/>
                  <a:gd name="T16" fmla="*/ 5 w 5554"/>
                  <a:gd name="T17" fmla="*/ 254 h 7119"/>
                  <a:gd name="T18" fmla="*/ 202 w 5554"/>
                  <a:gd name="T19" fmla="*/ 212 h 7119"/>
                  <a:gd name="T20" fmla="*/ 197 w 5554"/>
                  <a:gd name="T21" fmla="*/ 177 h 7119"/>
                  <a:gd name="T22" fmla="*/ 109 w 5554"/>
                  <a:gd name="T23" fmla="*/ 191 h 7119"/>
                  <a:gd name="T24" fmla="*/ 112 w 5554"/>
                  <a:gd name="T25" fmla="*/ 166 h 7119"/>
                  <a:gd name="T26" fmla="*/ 94 w 5554"/>
                  <a:gd name="T27" fmla="*/ 202 h 7119"/>
                  <a:gd name="T28" fmla="*/ 76 w 5554"/>
                  <a:gd name="T29" fmla="*/ 213 h 7119"/>
                  <a:gd name="T30" fmla="*/ 51 w 5554"/>
                  <a:gd name="T31" fmla="*/ 198 h 7119"/>
                  <a:gd name="T32" fmla="*/ 75 w 5554"/>
                  <a:gd name="T33" fmla="*/ 150 h 7119"/>
                  <a:gd name="T34" fmla="*/ 75 w 5554"/>
                  <a:gd name="T35" fmla="*/ 133 h 7119"/>
                  <a:gd name="T36" fmla="*/ 62 w 5554"/>
                  <a:gd name="T37" fmla="*/ 175 h 7119"/>
                  <a:gd name="T38" fmla="*/ 54 w 5554"/>
                  <a:gd name="T39" fmla="*/ 94 h 7119"/>
                  <a:gd name="T40" fmla="*/ 51 w 5554"/>
                  <a:gd name="T41" fmla="*/ 113 h 7119"/>
                  <a:gd name="T42" fmla="*/ 39 w 5554"/>
                  <a:gd name="T43" fmla="*/ 179 h 7119"/>
                  <a:gd name="T44" fmla="*/ 66 w 5554"/>
                  <a:gd name="T45" fmla="*/ 188 h 7119"/>
                  <a:gd name="T46" fmla="*/ 84 w 5554"/>
                  <a:gd name="T47" fmla="*/ 201 h 7119"/>
                  <a:gd name="T48" fmla="*/ 101 w 5554"/>
                  <a:gd name="T49" fmla="*/ 187 h 7119"/>
                  <a:gd name="T50" fmla="*/ 96 w 5554"/>
                  <a:gd name="T51" fmla="*/ 99 h 7119"/>
                  <a:gd name="T52" fmla="*/ 90 w 5554"/>
                  <a:gd name="T53" fmla="*/ 74 h 7119"/>
                  <a:gd name="T54" fmla="*/ 122 w 5554"/>
                  <a:gd name="T55" fmla="*/ 97 h 7119"/>
                  <a:gd name="T56" fmla="*/ 119 w 5554"/>
                  <a:gd name="T57" fmla="*/ 140 h 7119"/>
                  <a:gd name="T58" fmla="*/ 121 w 5554"/>
                  <a:gd name="T59" fmla="*/ 126 h 7119"/>
                  <a:gd name="T60" fmla="*/ 123 w 5554"/>
                  <a:gd name="T61" fmla="*/ 70 h 7119"/>
                  <a:gd name="T62" fmla="*/ 85 w 5554"/>
                  <a:gd name="T63" fmla="*/ 119 h 7119"/>
                  <a:gd name="T64" fmla="*/ 143 w 5554"/>
                  <a:gd name="T65" fmla="*/ 127 h 7119"/>
                  <a:gd name="T66" fmla="*/ 173 w 5554"/>
                  <a:gd name="T67" fmla="*/ 152 h 7119"/>
                  <a:gd name="T68" fmla="*/ 180 w 5554"/>
                  <a:gd name="T69" fmla="*/ 140 h 7119"/>
                  <a:gd name="T70" fmla="*/ 159 w 5554"/>
                  <a:gd name="T71" fmla="*/ 163 h 7119"/>
                  <a:gd name="T72" fmla="*/ 156 w 5554"/>
                  <a:gd name="T73" fmla="*/ 121 h 7119"/>
                  <a:gd name="T74" fmla="*/ 163 w 5554"/>
                  <a:gd name="T75" fmla="*/ 195 h 7119"/>
                  <a:gd name="T76" fmla="*/ 158 w 5554"/>
                  <a:gd name="T77" fmla="*/ 215 h 7119"/>
                  <a:gd name="T78" fmla="*/ 193 w 5554"/>
                  <a:gd name="T79" fmla="*/ 127 h 7119"/>
                  <a:gd name="T80" fmla="*/ 199 w 5554"/>
                  <a:gd name="T81" fmla="*/ 56 h 7119"/>
                  <a:gd name="T82" fmla="*/ 207 w 5554"/>
                  <a:gd name="T83" fmla="*/ 57 h 7119"/>
                  <a:gd name="T84" fmla="*/ 182 w 5554"/>
                  <a:gd name="T85" fmla="*/ 64 h 7119"/>
                  <a:gd name="T86" fmla="*/ 173 w 5554"/>
                  <a:gd name="T87" fmla="*/ 61 h 7119"/>
                  <a:gd name="T88" fmla="*/ 164 w 5554"/>
                  <a:gd name="T89" fmla="*/ 51 h 7119"/>
                  <a:gd name="T90" fmla="*/ 122 w 5554"/>
                  <a:gd name="T91" fmla="*/ 32 h 7119"/>
                  <a:gd name="T92" fmla="*/ 132 w 5554"/>
                  <a:gd name="T93" fmla="*/ 50 h 7119"/>
                  <a:gd name="T94" fmla="*/ 75 w 5554"/>
                  <a:gd name="T95" fmla="*/ 87 h 7119"/>
                  <a:gd name="T96" fmla="*/ 63 w 5554"/>
                  <a:gd name="T97" fmla="*/ 73 h 7119"/>
                  <a:gd name="T98" fmla="*/ 52 w 5554"/>
                  <a:gd name="T99" fmla="*/ 86 h 7119"/>
                  <a:gd name="T100" fmla="*/ 40 w 5554"/>
                  <a:gd name="T101" fmla="*/ 82 h 7119"/>
                  <a:gd name="T102" fmla="*/ 25 w 5554"/>
                  <a:gd name="T103" fmla="*/ 87 h 7119"/>
                  <a:gd name="T104" fmla="*/ 30 w 5554"/>
                  <a:gd name="T105" fmla="*/ 160 h 7119"/>
                  <a:gd name="T106" fmla="*/ 39 w 5554"/>
                  <a:gd name="T107" fmla="*/ 222 h 7119"/>
                  <a:gd name="T108" fmla="*/ 23 w 5554"/>
                  <a:gd name="T109" fmla="*/ 172 h 7119"/>
                  <a:gd name="T110" fmla="*/ 14 w 5554"/>
                  <a:gd name="T111" fmla="*/ 255 h 7119"/>
                  <a:gd name="T112" fmla="*/ 38 w 5554"/>
                  <a:gd name="T113" fmla="*/ 231 h 7119"/>
                  <a:gd name="T114" fmla="*/ 89 w 5554"/>
                  <a:gd name="T115" fmla="*/ 239 h 7119"/>
                  <a:gd name="T116" fmla="*/ 94 w 5554"/>
                  <a:gd name="T117" fmla="*/ 237 h 7119"/>
                  <a:gd name="T118" fmla="*/ 123 w 5554"/>
                  <a:gd name="T119" fmla="*/ 222 h 7119"/>
                  <a:gd name="T120" fmla="*/ 138 w 5554"/>
                  <a:gd name="T121" fmla="*/ 213 h 7119"/>
                  <a:gd name="T122" fmla="*/ 177 w 5554"/>
                  <a:gd name="T123" fmla="*/ 219 h 7119"/>
                  <a:gd name="T124" fmla="*/ 194 w 5554"/>
                  <a:gd name="T125" fmla="*/ 216 h 71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554" h="7119">
                    <a:moveTo>
                      <a:pt x="8" y="1525"/>
                    </a:moveTo>
                    <a:cubicBezTo>
                      <a:pt x="6" y="1527"/>
                      <a:pt x="3" y="1531"/>
                      <a:pt x="0" y="1537"/>
                    </a:cubicBezTo>
                    <a:cubicBezTo>
                      <a:pt x="12" y="1529"/>
                      <a:pt x="28" y="1525"/>
                      <a:pt x="46" y="1522"/>
                    </a:cubicBezTo>
                    <a:cubicBezTo>
                      <a:pt x="29" y="1518"/>
                      <a:pt x="15" y="1518"/>
                      <a:pt x="8" y="1525"/>
                    </a:cubicBezTo>
                    <a:moveTo>
                      <a:pt x="5470" y="0"/>
                    </a:moveTo>
                    <a:cubicBezTo>
                      <a:pt x="5472" y="6"/>
                      <a:pt x="5474" y="11"/>
                      <a:pt x="5475" y="13"/>
                    </a:cubicBezTo>
                    <a:cubicBezTo>
                      <a:pt x="5473" y="8"/>
                      <a:pt x="5471" y="4"/>
                      <a:pt x="5470" y="0"/>
                    </a:cubicBezTo>
                    <a:moveTo>
                      <a:pt x="267" y="3411"/>
                    </a:moveTo>
                    <a:cubicBezTo>
                      <a:pt x="268" y="3411"/>
                      <a:pt x="269" y="3410"/>
                      <a:pt x="270" y="3410"/>
                    </a:cubicBezTo>
                    <a:cubicBezTo>
                      <a:pt x="270" y="3410"/>
                      <a:pt x="270" y="3410"/>
                      <a:pt x="270" y="3410"/>
                    </a:cubicBezTo>
                    <a:lnTo>
                      <a:pt x="267" y="3411"/>
                    </a:lnTo>
                    <a:close/>
                    <a:moveTo>
                      <a:pt x="2486" y="4383"/>
                    </a:moveTo>
                    <a:cubicBezTo>
                      <a:pt x="2486" y="4383"/>
                      <a:pt x="2487" y="4383"/>
                      <a:pt x="2488" y="4381"/>
                    </a:cubicBezTo>
                    <a:cubicBezTo>
                      <a:pt x="2487" y="4382"/>
                      <a:pt x="2487" y="4383"/>
                      <a:pt x="2486" y="4383"/>
                    </a:cubicBezTo>
                    <a:moveTo>
                      <a:pt x="5207" y="5478"/>
                    </a:moveTo>
                    <a:cubicBezTo>
                      <a:pt x="5207" y="5209"/>
                      <a:pt x="5426" y="5250"/>
                      <a:pt x="5426" y="5184"/>
                    </a:cubicBezTo>
                    <a:cubicBezTo>
                      <a:pt x="5424" y="5148"/>
                      <a:pt x="5415" y="5019"/>
                      <a:pt x="5274" y="5116"/>
                    </a:cubicBezTo>
                    <a:cubicBezTo>
                      <a:pt x="5227" y="5173"/>
                      <a:pt x="5181" y="5093"/>
                      <a:pt x="5204" y="4976"/>
                    </a:cubicBezTo>
                    <a:cubicBezTo>
                      <a:pt x="5216" y="4920"/>
                      <a:pt x="5279" y="4935"/>
                      <a:pt x="5308" y="4889"/>
                    </a:cubicBezTo>
                    <a:cubicBezTo>
                      <a:pt x="5348" y="4823"/>
                      <a:pt x="5351" y="4698"/>
                      <a:pt x="5305" y="4621"/>
                    </a:cubicBezTo>
                    <a:cubicBezTo>
                      <a:pt x="5280" y="4569"/>
                      <a:pt x="5299" y="4613"/>
                      <a:pt x="5369" y="4537"/>
                    </a:cubicBezTo>
                    <a:cubicBezTo>
                      <a:pt x="5421" y="4480"/>
                      <a:pt x="5270" y="4457"/>
                      <a:pt x="5282" y="4400"/>
                    </a:cubicBezTo>
                    <a:cubicBezTo>
                      <a:pt x="5287" y="4381"/>
                      <a:pt x="5409" y="4341"/>
                      <a:pt x="5392" y="4249"/>
                    </a:cubicBezTo>
                    <a:cubicBezTo>
                      <a:pt x="5375" y="4156"/>
                      <a:pt x="5291" y="4167"/>
                      <a:pt x="5268" y="4156"/>
                    </a:cubicBezTo>
                    <a:cubicBezTo>
                      <a:pt x="5280" y="4105"/>
                      <a:pt x="5316" y="4063"/>
                      <a:pt x="5333" y="4004"/>
                    </a:cubicBezTo>
                    <a:cubicBezTo>
                      <a:pt x="5350" y="3945"/>
                      <a:pt x="5341" y="3937"/>
                      <a:pt x="5341" y="3878"/>
                    </a:cubicBezTo>
                    <a:cubicBezTo>
                      <a:pt x="5341" y="3819"/>
                      <a:pt x="5291" y="3802"/>
                      <a:pt x="5198" y="3819"/>
                    </a:cubicBezTo>
                    <a:cubicBezTo>
                      <a:pt x="5106" y="3836"/>
                      <a:pt x="5114" y="3861"/>
                      <a:pt x="5080" y="3785"/>
                    </a:cubicBezTo>
                    <a:cubicBezTo>
                      <a:pt x="5047" y="3710"/>
                      <a:pt x="5064" y="3726"/>
                      <a:pt x="5055" y="3659"/>
                    </a:cubicBezTo>
                    <a:cubicBezTo>
                      <a:pt x="5047" y="3592"/>
                      <a:pt x="5047" y="3541"/>
                      <a:pt x="5122" y="3566"/>
                    </a:cubicBezTo>
                    <a:cubicBezTo>
                      <a:pt x="5198" y="3592"/>
                      <a:pt x="5215" y="3667"/>
                      <a:pt x="5266" y="3651"/>
                    </a:cubicBezTo>
                    <a:cubicBezTo>
                      <a:pt x="5316" y="3634"/>
                      <a:pt x="5341" y="3617"/>
                      <a:pt x="5367" y="3516"/>
                    </a:cubicBezTo>
                    <a:cubicBezTo>
                      <a:pt x="5392" y="3415"/>
                      <a:pt x="5316" y="3415"/>
                      <a:pt x="5232" y="3305"/>
                    </a:cubicBezTo>
                    <a:cubicBezTo>
                      <a:pt x="5148" y="3196"/>
                      <a:pt x="5148" y="3187"/>
                      <a:pt x="5114" y="3053"/>
                    </a:cubicBezTo>
                    <a:cubicBezTo>
                      <a:pt x="5080" y="2918"/>
                      <a:pt x="5047" y="3002"/>
                      <a:pt x="4982" y="2933"/>
                    </a:cubicBezTo>
                    <a:cubicBezTo>
                      <a:pt x="4953" y="2900"/>
                      <a:pt x="4950" y="2827"/>
                      <a:pt x="4992" y="2804"/>
                    </a:cubicBezTo>
                    <a:cubicBezTo>
                      <a:pt x="5045" y="2775"/>
                      <a:pt x="5199" y="2669"/>
                      <a:pt x="5325" y="2589"/>
                    </a:cubicBezTo>
                    <a:cubicBezTo>
                      <a:pt x="5398" y="2543"/>
                      <a:pt x="5258" y="2454"/>
                      <a:pt x="5240" y="2438"/>
                    </a:cubicBezTo>
                    <a:cubicBezTo>
                      <a:pt x="5187" y="2390"/>
                      <a:pt x="5262" y="2329"/>
                      <a:pt x="5280" y="2187"/>
                    </a:cubicBezTo>
                    <a:cubicBezTo>
                      <a:pt x="5282" y="2174"/>
                      <a:pt x="5292" y="2103"/>
                      <a:pt x="5249" y="2076"/>
                    </a:cubicBezTo>
                    <a:cubicBezTo>
                      <a:pt x="5174" y="2028"/>
                      <a:pt x="5030" y="2015"/>
                      <a:pt x="5047" y="1966"/>
                    </a:cubicBezTo>
                    <a:cubicBezTo>
                      <a:pt x="5097" y="1821"/>
                      <a:pt x="5411" y="1958"/>
                      <a:pt x="5443" y="1831"/>
                    </a:cubicBezTo>
                    <a:cubicBezTo>
                      <a:pt x="5454" y="1786"/>
                      <a:pt x="5387" y="1651"/>
                      <a:pt x="5392" y="1579"/>
                    </a:cubicBezTo>
                    <a:cubicBezTo>
                      <a:pt x="5395" y="1522"/>
                      <a:pt x="5516" y="1469"/>
                      <a:pt x="5489" y="1379"/>
                    </a:cubicBezTo>
                    <a:cubicBezTo>
                      <a:pt x="5426" y="1170"/>
                      <a:pt x="5459" y="1219"/>
                      <a:pt x="5472" y="1124"/>
                    </a:cubicBezTo>
                    <a:cubicBezTo>
                      <a:pt x="5476" y="1092"/>
                      <a:pt x="5348" y="1048"/>
                      <a:pt x="5350" y="1007"/>
                    </a:cubicBezTo>
                    <a:cubicBezTo>
                      <a:pt x="5409" y="934"/>
                      <a:pt x="5466" y="833"/>
                      <a:pt x="5434" y="808"/>
                    </a:cubicBezTo>
                    <a:cubicBezTo>
                      <a:pt x="5402" y="783"/>
                      <a:pt x="5301" y="884"/>
                      <a:pt x="5301" y="884"/>
                    </a:cubicBezTo>
                    <a:cubicBezTo>
                      <a:pt x="5301" y="884"/>
                      <a:pt x="5188" y="808"/>
                      <a:pt x="5264" y="618"/>
                    </a:cubicBezTo>
                    <a:cubicBezTo>
                      <a:pt x="5339" y="530"/>
                      <a:pt x="5554" y="239"/>
                      <a:pt x="5475" y="15"/>
                    </a:cubicBezTo>
                    <a:cubicBezTo>
                      <a:pt x="5336" y="43"/>
                      <a:pt x="5232" y="124"/>
                      <a:pt x="5098" y="151"/>
                    </a:cubicBezTo>
                    <a:cubicBezTo>
                      <a:pt x="4960" y="179"/>
                      <a:pt x="4889" y="237"/>
                      <a:pt x="4776" y="325"/>
                    </a:cubicBezTo>
                    <a:cubicBezTo>
                      <a:pt x="4717" y="372"/>
                      <a:pt x="4653" y="405"/>
                      <a:pt x="4578" y="385"/>
                    </a:cubicBezTo>
                    <a:cubicBezTo>
                      <a:pt x="4555" y="379"/>
                      <a:pt x="4543" y="351"/>
                      <a:pt x="4517" y="345"/>
                    </a:cubicBezTo>
                    <a:cubicBezTo>
                      <a:pt x="4482" y="336"/>
                      <a:pt x="4440" y="354"/>
                      <a:pt x="4408" y="362"/>
                    </a:cubicBezTo>
                    <a:cubicBezTo>
                      <a:pt x="4264" y="397"/>
                      <a:pt x="4130" y="437"/>
                      <a:pt x="3986" y="473"/>
                    </a:cubicBezTo>
                    <a:cubicBezTo>
                      <a:pt x="3844" y="508"/>
                      <a:pt x="3705" y="519"/>
                      <a:pt x="3559" y="547"/>
                    </a:cubicBezTo>
                    <a:cubicBezTo>
                      <a:pt x="3374" y="583"/>
                      <a:pt x="3197" y="578"/>
                      <a:pt x="3060" y="709"/>
                    </a:cubicBezTo>
                    <a:cubicBezTo>
                      <a:pt x="2969" y="797"/>
                      <a:pt x="2889" y="991"/>
                      <a:pt x="2740" y="993"/>
                    </a:cubicBezTo>
                    <a:cubicBezTo>
                      <a:pt x="2667" y="994"/>
                      <a:pt x="2600" y="962"/>
                      <a:pt x="2515" y="970"/>
                    </a:cubicBezTo>
                    <a:cubicBezTo>
                      <a:pt x="2440" y="977"/>
                      <a:pt x="2312" y="1003"/>
                      <a:pt x="2243" y="976"/>
                    </a:cubicBezTo>
                    <a:cubicBezTo>
                      <a:pt x="2179" y="952"/>
                      <a:pt x="2194" y="894"/>
                      <a:pt x="2140" y="852"/>
                    </a:cubicBezTo>
                    <a:cubicBezTo>
                      <a:pt x="2090" y="813"/>
                      <a:pt x="1987" y="819"/>
                      <a:pt x="1925" y="816"/>
                    </a:cubicBezTo>
                    <a:cubicBezTo>
                      <a:pt x="1764" y="809"/>
                      <a:pt x="1610" y="789"/>
                      <a:pt x="1451" y="817"/>
                    </a:cubicBezTo>
                    <a:cubicBezTo>
                      <a:pt x="1397" y="826"/>
                      <a:pt x="1324" y="824"/>
                      <a:pt x="1274" y="850"/>
                    </a:cubicBezTo>
                    <a:cubicBezTo>
                      <a:pt x="1243" y="866"/>
                      <a:pt x="1216" y="914"/>
                      <a:pt x="1182" y="937"/>
                    </a:cubicBezTo>
                    <a:cubicBezTo>
                      <a:pt x="1053" y="1021"/>
                      <a:pt x="877" y="1099"/>
                      <a:pt x="733" y="1155"/>
                    </a:cubicBezTo>
                    <a:cubicBezTo>
                      <a:pt x="661" y="1184"/>
                      <a:pt x="597" y="1199"/>
                      <a:pt x="525" y="1195"/>
                    </a:cubicBezTo>
                    <a:cubicBezTo>
                      <a:pt x="464" y="1192"/>
                      <a:pt x="416" y="1177"/>
                      <a:pt x="356" y="1187"/>
                    </a:cubicBezTo>
                    <a:cubicBezTo>
                      <a:pt x="243" y="1206"/>
                      <a:pt x="267" y="1201"/>
                      <a:pt x="184" y="1246"/>
                    </a:cubicBezTo>
                    <a:cubicBezTo>
                      <a:pt x="184" y="1246"/>
                      <a:pt x="189" y="1480"/>
                      <a:pt x="176" y="1543"/>
                    </a:cubicBezTo>
                    <a:cubicBezTo>
                      <a:pt x="175" y="1547"/>
                      <a:pt x="172" y="1550"/>
                      <a:pt x="167" y="1551"/>
                    </a:cubicBezTo>
                    <a:cubicBezTo>
                      <a:pt x="177" y="1558"/>
                      <a:pt x="187" y="1565"/>
                      <a:pt x="197" y="1572"/>
                    </a:cubicBezTo>
                    <a:cubicBezTo>
                      <a:pt x="264" y="1526"/>
                      <a:pt x="383" y="1428"/>
                      <a:pt x="464" y="1411"/>
                    </a:cubicBezTo>
                    <a:cubicBezTo>
                      <a:pt x="539" y="1396"/>
                      <a:pt x="662" y="1475"/>
                      <a:pt x="612" y="1560"/>
                    </a:cubicBezTo>
                    <a:cubicBezTo>
                      <a:pt x="576" y="1622"/>
                      <a:pt x="399" y="1608"/>
                      <a:pt x="347" y="1666"/>
                    </a:cubicBezTo>
                    <a:cubicBezTo>
                      <a:pt x="310" y="1708"/>
                      <a:pt x="269" y="1799"/>
                      <a:pt x="204" y="1774"/>
                    </a:cubicBezTo>
                    <a:cubicBezTo>
                      <a:pt x="203" y="1770"/>
                      <a:pt x="203" y="1770"/>
                      <a:pt x="203" y="1770"/>
                    </a:cubicBezTo>
                    <a:cubicBezTo>
                      <a:pt x="199" y="1769"/>
                      <a:pt x="195" y="1768"/>
                      <a:pt x="190" y="1766"/>
                    </a:cubicBezTo>
                    <a:cubicBezTo>
                      <a:pt x="150" y="1751"/>
                      <a:pt x="150" y="1755"/>
                      <a:pt x="99" y="1715"/>
                    </a:cubicBezTo>
                    <a:cubicBezTo>
                      <a:pt x="95" y="1711"/>
                      <a:pt x="90" y="1708"/>
                      <a:pt x="86" y="1704"/>
                    </a:cubicBezTo>
                    <a:cubicBezTo>
                      <a:pt x="86" y="1705"/>
                      <a:pt x="87" y="1706"/>
                      <a:pt x="88" y="1707"/>
                    </a:cubicBezTo>
                    <a:cubicBezTo>
                      <a:pt x="126" y="1795"/>
                      <a:pt x="134" y="1833"/>
                      <a:pt x="146" y="1921"/>
                    </a:cubicBezTo>
                    <a:cubicBezTo>
                      <a:pt x="159" y="2009"/>
                      <a:pt x="108" y="2109"/>
                      <a:pt x="121" y="2260"/>
                    </a:cubicBezTo>
                    <a:cubicBezTo>
                      <a:pt x="134" y="2412"/>
                      <a:pt x="100" y="2427"/>
                      <a:pt x="100" y="2541"/>
                    </a:cubicBezTo>
                    <a:cubicBezTo>
                      <a:pt x="100" y="2655"/>
                      <a:pt x="100" y="2642"/>
                      <a:pt x="151" y="2743"/>
                    </a:cubicBezTo>
                    <a:cubicBezTo>
                      <a:pt x="202" y="2844"/>
                      <a:pt x="235" y="2900"/>
                      <a:pt x="247" y="3051"/>
                    </a:cubicBezTo>
                    <a:cubicBezTo>
                      <a:pt x="260" y="3203"/>
                      <a:pt x="202" y="3185"/>
                      <a:pt x="239" y="3286"/>
                    </a:cubicBezTo>
                    <a:cubicBezTo>
                      <a:pt x="270" y="3410"/>
                      <a:pt x="270" y="3410"/>
                      <a:pt x="270" y="3410"/>
                    </a:cubicBezTo>
                    <a:cubicBezTo>
                      <a:pt x="377" y="3401"/>
                      <a:pt x="377" y="3401"/>
                      <a:pt x="377" y="3401"/>
                    </a:cubicBezTo>
                    <a:cubicBezTo>
                      <a:pt x="303" y="3354"/>
                      <a:pt x="309" y="3250"/>
                      <a:pt x="324" y="3170"/>
                    </a:cubicBezTo>
                    <a:cubicBezTo>
                      <a:pt x="350" y="3034"/>
                      <a:pt x="377" y="2950"/>
                      <a:pt x="478" y="2924"/>
                    </a:cubicBezTo>
                    <a:cubicBezTo>
                      <a:pt x="529" y="2911"/>
                      <a:pt x="697" y="2963"/>
                      <a:pt x="750" y="2981"/>
                    </a:cubicBezTo>
                    <a:cubicBezTo>
                      <a:pt x="791" y="2995"/>
                      <a:pt x="819" y="3110"/>
                      <a:pt x="790" y="3150"/>
                    </a:cubicBezTo>
                    <a:cubicBezTo>
                      <a:pt x="777" y="3168"/>
                      <a:pt x="737" y="3163"/>
                      <a:pt x="720" y="3175"/>
                    </a:cubicBezTo>
                    <a:cubicBezTo>
                      <a:pt x="695" y="3193"/>
                      <a:pt x="695" y="3211"/>
                      <a:pt x="679" y="3235"/>
                    </a:cubicBezTo>
                    <a:cubicBezTo>
                      <a:pt x="648" y="3283"/>
                      <a:pt x="612" y="3310"/>
                      <a:pt x="564" y="3339"/>
                    </a:cubicBezTo>
                    <a:cubicBezTo>
                      <a:pt x="474" y="3395"/>
                      <a:pt x="377" y="3410"/>
                      <a:pt x="270" y="3410"/>
                    </a:cubicBezTo>
                    <a:cubicBezTo>
                      <a:pt x="286" y="3477"/>
                      <a:pt x="286" y="3477"/>
                      <a:pt x="286" y="3477"/>
                    </a:cubicBezTo>
                    <a:cubicBezTo>
                      <a:pt x="330" y="3513"/>
                      <a:pt x="335" y="3511"/>
                      <a:pt x="399" y="3485"/>
                    </a:cubicBezTo>
                    <a:cubicBezTo>
                      <a:pt x="468" y="3458"/>
                      <a:pt x="542" y="3407"/>
                      <a:pt x="611" y="3407"/>
                    </a:cubicBezTo>
                    <a:cubicBezTo>
                      <a:pt x="681" y="3407"/>
                      <a:pt x="695" y="3425"/>
                      <a:pt x="722" y="3509"/>
                    </a:cubicBezTo>
                    <a:cubicBezTo>
                      <a:pt x="750" y="3592"/>
                      <a:pt x="792" y="3652"/>
                      <a:pt x="819" y="3730"/>
                    </a:cubicBezTo>
                    <a:cubicBezTo>
                      <a:pt x="847" y="3809"/>
                      <a:pt x="847" y="3915"/>
                      <a:pt x="764" y="3920"/>
                    </a:cubicBezTo>
                    <a:cubicBezTo>
                      <a:pt x="681" y="3925"/>
                      <a:pt x="667" y="3901"/>
                      <a:pt x="597" y="3860"/>
                    </a:cubicBezTo>
                    <a:cubicBezTo>
                      <a:pt x="528" y="3818"/>
                      <a:pt x="417" y="3777"/>
                      <a:pt x="376" y="3818"/>
                    </a:cubicBezTo>
                    <a:cubicBezTo>
                      <a:pt x="354" y="3778"/>
                      <a:pt x="306" y="3760"/>
                      <a:pt x="283" y="3740"/>
                    </a:cubicBezTo>
                    <a:cubicBezTo>
                      <a:pt x="268" y="3735"/>
                      <a:pt x="245" y="3717"/>
                      <a:pt x="236" y="3723"/>
                    </a:cubicBezTo>
                    <a:cubicBezTo>
                      <a:pt x="205" y="3745"/>
                      <a:pt x="214" y="3828"/>
                      <a:pt x="214" y="3905"/>
                    </a:cubicBezTo>
                    <a:cubicBezTo>
                      <a:pt x="214" y="4006"/>
                      <a:pt x="170" y="4070"/>
                      <a:pt x="233" y="4145"/>
                    </a:cubicBezTo>
                    <a:cubicBezTo>
                      <a:pt x="275" y="4196"/>
                      <a:pt x="212" y="4256"/>
                      <a:pt x="211" y="4326"/>
                    </a:cubicBezTo>
                    <a:cubicBezTo>
                      <a:pt x="211" y="4361"/>
                      <a:pt x="239" y="4410"/>
                      <a:pt x="247" y="4481"/>
                    </a:cubicBezTo>
                    <a:cubicBezTo>
                      <a:pt x="255" y="4548"/>
                      <a:pt x="323" y="4555"/>
                      <a:pt x="321" y="4607"/>
                    </a:cubicBezTo>
                    <a:cubicBezTo>
                      <a:pt x="319" y="4668"/>
                      <a:pt x="246" y="4723"/>
                      <a:pt x="229" y="4770"/>
                    </a:cubicBezTo>
                    <a:cubicBezTo>
                      <a:pt x="215" y="4811"/>
                      <a:pt x="219" y="4904"/>
                      <a:pt x="215" y="4937"/>
                    </a:cubicBezTo>
                    <a:cubicBezTo>
                      <a:pt x="202" y="5038"/>
                      <a:pt x="176" y="5061"/>
                      <a:pt x="176" y="5137"/>
                    </a:cubicBezTo>
                    <a:cubicBezTo>
                      <a:pt x="176" y="5213"/>
                      <a:pt x="100" y="5200"/>
                      <a:pt x="63" y="5276"/>
                    </a:cubicBezTo>
                    <a:cubicBezTo>
                      <a:pt x="58" y="5285"/>
                      <a:pt x="53" y="5294"/>
                      <a:pt x="49" y="5302"/>
                    </a:cubicBezTo>
                    <a:cubicBezTo>
                      <a:pt x="46" y="5360"/>
                      <a:pt x="51" y="5404"/>
                      <a:pt x="56" y="5431"/>
                    </a:cubicBezTo>
                    <a:cubicBezTo>
                      <a:pt x="119" y="5441"/>
                      <a:pt x="115" y="5350"/>
                      <a:pt x="138" y="5421"/>
                    </a:cubicBezTo>
                    <a:cubicBezTo>
                      <a:pt x="164" y="5497"/>
                      <a:pt x="126" y="5573"/>
                      <a:pt x="164" y="5699"/>
                    </a:cubicBezTo>
                    <a:cubicBezTo>
                      <a:pt x="202" y="5826"/>
                      <a:pt x="100" y="5876"/>
                      <a:pt x="202" y="5939"/>
                    </a:cubicBezTo>
                    <a:cubicBezTo>
                      <a:pt x="303" y="6003"/>
                      <a:pt x="353" y="5952"/>
                      <a:pt x="353" y="5952"/>
                    </a:cubicBezTo>
                    <a:cubicBezTo>
                      <a:pt x="353" y="5952"/>
                      <a:pt x="369" y="6041"/>
                      <a:pt x="252" y="6078"/>
                    </a:cubicBezTo>
                    <a:cubicBezTo>
                      <a:pt x="119" y="6123"/>
                      <a:pt x="113" y="6129"/>
                      <a:pt x="113" y="6236"/>
                    </a:cubicBezTo>
                    <a:cubicBezTo>
                      <a:pt x="113" y="6344"/>
                      <a:pt x="149" y="6466"/>
                      <a:pt x="138" y="6571"/>
                    </a:cubicBezTo>
                    <a:cubicBezTo>
                      <a:pt x="132" y="6636"/>
                      <a:pt x="117" y="6694"/>
                      <a:pt x="109" y="6761"/>
                    </a:cubicBezTo>
                    <a:cubicBezTo>
                      <a:pt x="104" y="6803"/>
                      <a:pt x="102" y="6848"/>
                      <a:pt x="107" y="6900"/>
                    </a:cubicBezTo>
                    <a:cubicBezTo>
                      <a:pt x="111" y="6944"/>
                      <a:pt x="131" y="6997"/>
                      <a:pt x="154" y="7047"/>
                    </a:cubicBezTo>
                    <a:cubicBezTo>
                      <a:pt x="187" y="7087"/>
                      <a:pt x="225" y="7117"/>
                      <a:pt x="269" y="7119"/>
                    </a:cubicBezTo>
                    <a:cubicBezTo>
                      <a:pt x="429" y="7102"/>
                      <a:pt x="765" y="6972"/>
                      <a:pt x="960" y="6902"/>
                    </a:cubicBezTo>
                    <a:cubicBezTo>
                      <a:pt x="1361" y="6758"/>
                      <a:pt x="1776" y="6718"/>
                      <a:pt x="2174" y="6589"/>
                    </a:cubicBezTo>
                    <a:cubicBezTo>
                      <a:pt x="2351" y="6532"/>
                      <a:pt x="2494" y="6501"/>
                      <a:pt x="2680" y="6492"/>
                    </a:cubicBezTo>
                    <a:cubicBezTo>
                      <a:pt x="2905" y="6482"/>
                      <a:pt x="3140" y="6406"/>
                      <a:pt x="3355" y="6340"/>
                    </a:cubicBezTo>
                    <a:cubicBezTo>
                      <a:pt x="3535" y="6284"/>
                      <a:pt x="3694" y="6194"/>
                      <a:pt x="3871" y="6126"/>
                    </a:cubicBezTo>
                    <a:cubicBezTo>
                      <a:pt x="4064" y="6052"/>
                      <a:pt x="4278" y="6064"/>
                      <a:pt x="4479" y="6037"/>
                    </a:cubicBezTo>
                    <a:cubicBezTo>
                      <a:pt x="4607" y="6019"/>
                      <a:pt x="4730" y="5995"/>
                      <a:pt x="4860" y="5988"/>
                    </a:cubicBezTo>
                    <a:cubicBezTo>
                      <a:pt x="4955" y="5983"/>
                      <a:pt x="5356" y="5937"/>
                      <a:pt x="5432" y="5876"/>
                    </a:cubicBezTo>
                    <a:cubicBezTo>
                      <a:pt x="5511" y="5813"/>
                      <a:pt x="5443" y="5739"/>
                      <a:pt x="5350" y="5638"/>
                    </a:cubicBezTo>
                    <a:cubicBezTo>
                      <a:pt x="5305" y="5590"/>
                      <a:pt x="5207" y="5566"/>
                      <a:pt x="5207" y="5478"/>
                    </a:cubicBezTo>
                    <a:moveTo>
                      <a:pt x="5190" y="4795"/>
                    </a:moveTo>
                    <a:cubicBezTo>
                      <a:pt x="5151" y="4860"/>
                      <a:pt x="4991" y="4909"/>
                      <a:pt x="4922" y="4927"/>
                    </a:cubicBezTo>
                    <a:cubicBezTo>
                      <a:pt x="4870" y="4940"/>
                      <a:pt x="4814" y="4949"/>
                      <a:pt x="4758" y="4946"/>
                    </a:cubicBezTo>
                    <a:cubicBezTo>
                      <a:pt x="4704" y="4942"/>
                      <a:pt x="4653" y="4922"/>
                      <a:pt x="4600" y="4939"/>
                    </a:cubicBezTo>
                    <a:cubicBezTo>
                      <a:pt x="4546" y="4956"/>
                      <a:pt x="4515" y="4991"/>
                      <a:pt x="4455" y="4996"/>
                    </a:cubicBezTo>
                    <a:cubicBezTo>
                      <a:pt x="4401" y="5001"/>
                      <a:pt x="4372" y="4993"/>
                      <a:pt x="4322" y="4969"/>
                    </a:cubicBezTo>
                    <a:cubicBezTo>
                      <a:pt x="4264" y="4941"/>
                      <a:pt x="4073" y="4927"/>
                      <a:pt x="4088" y="4826"/>
                    </a:cubicBezTo>
                    <a:cubicBezTo>
                      <a:pt x="4102" y="4735"/>
                      <a:pt x="4281" y="4792"/>
                      <a:pt x="4331" y="4712"/>
                    </a:cubicBezTo>
                    <a:cubicBezTo>
                      <a:pt x="4359" y="4666"/>
                      <a:pt x="4321" y="4615"/>
                      <a:pt x="4352" y="4567"/>
                    </a:cubicBezTo>
                    <a:cubicBezTo>
                      <a:pt x="4384" y="4517"/>
                      <a:pt x="4442" y="4516"/>
                      <a:pt x="4493" y="4529"/>
                    </a:cubicBezTo>
                    <a:cubicBezTo>
                      <a:pt x="4518" y="4522"/>
                      <a:pt x="4518" y="4522"/>
                      <a:pt x="4518" y="4522"/>
                    </a:cubicBezTo>
                    <a:cubicBezTo>
                      <a:pt x="4637" y="4518"/>
                      <a:pt x="4717" y="4417"/>
                      <a:pt x="4842" y="4458"/>
                    </a:cubicBezTo>
                    <a:cubicBezTo>
                      <a:pt x="4898" y="4476"/>
                      <a:pt x="4903" y="4527"/>
                      <a:pt x="4946" y="4555"/>
                    </a:cubicBezTo>
                    <a:cubicBezTo>
                      <a:pt x="4979" y="4577"/>
                      <a:pt x="5047" y="4568"/>
                      <a:pt x="5086" y="4573"/>
                    </a:cubicBezTo>
                    <a:cubicBezTo>
                      <a:pt x="5149" y="4580"/>
                      <a:pt x="5169" y="4584"/>
                      <a:pt x="5189" y="4647"/>
                    </a:cubicBezTo>
                    <a:cubicBezTo>
                      <a:pt x="5202" y="4688"/>
                      <a:pt x="5213" y="4756"/>
                      <a:pt x="5190" y="4795"/>
                    </a:cubicBezTo>
                    <a:moveTo>
                      <a:pt x="3308" y="4917"/>
                    </a:moveTo>
                    <a:cubicBezTo>
                      <a:pt x="3258" y="4857"/>
                      <a:pt x="3233" y="4841"/>
                      <a:pt x="3239" y="4769"/>
                    </a:cubicBezTo>
                    <a:cubicBezTo>
                      <a:pt x="3245" y="4696"/>
                      <a:pt x="3308" y="4687"/>
                      <a:pt x="3375" y="4664"/>
                    </a:cubicBezTo>
                    <a:cubicBezTo>
                      <a:pt x="3425" y="4680"/>
                      <a:pt x="3425" y="4680"/>
                      <a:pt x="3425" y="4680"/>
                    </a:cubicBezTo>
                    <a:cubicBezTo>
                      <a:pt x="3460" y="4699"/>
                      <a:pt x="3615" y="4800"/>
                      <a:pt x="3646" y="4816"/>
                    </a:cubicBezTo>
                    <a:cubicBezTo>
                      <a:pt x="3678" y="4832"/>
                      <a:pt x="3665" y="4939"/>
                      <a:pt x="3675" y="5062"/>
                    </a:cubicBezTo>
                    <a:cubicBezTo>
                      <a:pt x="3684" y="5186"/>
                      <a:pt x="3643" y="5224"/>
                      <a:pt x="3612" y="5255"/>
                    </a:cubicBezTo>
                    <a:cubicBezTo>
                      <a:pt x="3580" y="5287"/>
                      <a:pt x="3571" y="5277"/>
                      <a:pt x="3511" y="5239"/>
                    </a:cubicBezTo>
                    <a:cubicBezTo>
                      <a:pt x="3451" y="5201"/>
                      <a:pt x="3419" y="5208"/>
                      <a:pt x="3359" y="5179"/>
                    </a:cubicBezTo>
                    <a:cubicBezTo>
                      <a:pt x="3299" y="5151"/>
                      <a:pt x="3318" y="5110"/>
                      <a:pt x="3337" y="5050"/>
                    </a:cubicBezTo>
                    <a:cubicBezTo>
                      <a:pt x="3356" y="4990"/>
                      <a:pt x="3359" y="4977"/>
                      <a:pt x="3308" y="4917"/>
                    </a:cubicBezTo>
                    <a:moveTo>
                      <a:pt x="2819" y="4946"/>
                    </a:moveTo>
                    <a:cubicBezTo>
                      <a:pt x="2825" y="4946"/>
                      <a:pt x="2825" y="4946"/>
                      <a:pt x="2825" y="4946"/>
                    </a:cubicBezTo>
                    <a:cubicBezTo>
                      <a:pt x="2854" y="4902"/>
                      <a:pt x="2946" y="4953"/>
                      <a:pt x="2996" y="4946"/>
                    </a:cubicBezTo>
                    <a:cubicBezTo>
                      <a:pt x="3061" y="4936"/>
                      <a:pt x="3132" y="4915"/>
                      <a:pt x="3197" y="4915"/>
                    </a:cubicBezTo>
                    <a:cubicBezTo>
                      <a:pt x="3261" y="5075"/>
                      <a:pt x="3096" y="5194"/>
                      <a:pt x="2958" y="5174"/>
                    </a:cubicBezTo>
                    <a:cubicBezTo>
                      <a:pt x="2893" y="5165"/>
                      <a:pt x="2776" y="5209"/>
                      <a:pt x="2756" y="5141"/>
                    </a:cubicBezTo>
                    <a:cubicBezTo>
                      <a:pt x="2737" y="5081"/>
                      <a:pt x="2787" y="4993"/>
                      <a:pt x="2819" y="4946"/>
                    </a:cubicBezTo>
                    <a:moveTo>
                      <a:pt x="2897" y="4516"/>
                    </a:moveTo>
                    <a:cubicBezTo>
                      <a:pt x="2940" y="4537"/>
                      <a:pt x="3000" y="4551"/>
                      <a:pt x="3016" y="4606"/>
                    </a:cubicBezTo>
                    <a:cubicBezTo>
                      <a:pt x="3031" y="4658"/>
                      <a:pt x="3014" y="4763"/>
                      <a:pt x="2949" y="4770"/>
                    </a:cubicBezTo>
                    <a:cubicBezTo>
                      <a:pt x="2867" y="4779"/>
                      <a:pt x="2843" y="4685"/>
                      <a:pt x="2826" y="4624"/>
                    </a:cubicBezTo>
                    <a:cubicBezTo>
                      <a:pt x="2811" y="4569"/>
                      <a:pt x="2808" y="4467"/>
                      <a:pt x="2897" y="4516"/>
                    </a:cubicBezTo>
                    <a:moveTo>
                      <a:pt x="3210" y="4270"/>
                    </a:moveTo>
                    <a:cubicBezTo>
                      <a:pt x="3150" y="4254"/>
                      <a:pt x="3097" y="4219"/>
                      <a:pt x="3030" y="4241"/>
                    </a:cubicBezTo>
                    <a:cubicBezTo>
                      <a:pt x="2964" y="4263"/>
                      <a:pt x="2939" y="4289"/>
                      <a:pt x="2901" y="4289"/>
                    </a:cubicBezTo>
                    <a:cubicBezTo>
                      <a:pt x="2863" y="4289"/>
                      <a:pt x="2775" y="4263"/>
                      <a:pt x="2737" y="4184"/>
                    </a:cubicBezTo>
                    <a:cubicBezTo>
                      <a:pt x="2699" y="4105"/>
                      <a:pt x="2705" y="4033"/>
                      <a:pt x="2771" y="4020"/>
                    </a:cubicBezTo>
                    <a:cubicBezTo>
                      <a:pt x="2838" y="4007"/>
                      <a:pt x="2964" y="4090"/>
                      <a:pt x="2996" y="4143"/>
                    </a:cubicBezTo>
                    <a:cubicBezTo>
                      <a:pt x="3027" y="4197"/>
                      <a:pt x="3075" y="4213"/>
                      <a:pt x="3090" y="4178"/>
                    </a:cubicBezTo>
                    <a:cubicBezTo>
                      <a:pt x="3106" y="4143"/>
                      <a:pt x="3068" y="4127"/>
                      <a:pt x="3056" y="4105"/>
                    </a:cubicBezTo>
                    <a:cubicBezTo>
                      <a:pt x="3043" y="4083"/>
                      <a:pt x="2936" y="4011"/>
                      <a:pt x="2936" y="4011"/>
                    </a:cubicBezTo>
                    <a:cubicBezTo>
                      <a:pt x="2948" y="4004"/>
                      <a:pt x="2948" y="4004"/>
                      <a:pt x="2948" y="4004"/>
                    </a:cubicBezTo>
                    <a:cubicBezTo>
                      <a:pt x="3008" y="3966"/>
                      <a:pt x="3138" y="3982"/>
                      <a:pt x="3204" y="4020"/>
                    </a:cubicBezTo>
                    <a:cubicBezTo>
                      <a:pt x="3271" y="4058"/>
                      <a:pt x="3362" y="4109"/>
                      <a:pt x="3340" y="4200"/>
                    </a:cubicBezTo>
                    <a:cubicBezTo>
                      <a:pt x="3318" y="4292"/>
                      <a:pt x="3271" y="4285"/>
                      <a:pt x="3210" y="4270"/>
                    </a:cubicBezTo>
                    <a:moveTo>
                      <a:pt x="2493" y="5333"/>
                    </a:moveTo>
                    <a:cubicBezTo>
                      <a:pt x="2493" y="5334"/>
                      <a:pt x="2487" y="5338"/>
                      <a:pt x="2487" y="5338"/>
                    </a:cubicBezTo>
                    <a:cubicBezTo>
                      <a:pt x="2463" y="5328"/>
                      <a:pt x="2467" y="5302"/>
                      <a:pt x="2460" y="5283"/>
                    </a:cubicBezTo>
                    <a:cubicBezTo>
                      <a:pt x="2451" y="5262"/>
                      <a:pt x="2437" y="5245"/>
                      <a:pt x="2422" y="5230"/>
                    </a:cubicBezTo>
                    <a:cubicBezTo>
                      <a:pt x="2407" y="5216"/>
                      <a:pt x="2393" y="5202"/>
                      <a:pt x="2377" y="5188"/>
                    </a:cubicBezTo>
                    <a:cubicBezTo>
                      <a:pt x="2355" y="5167"/>
                      <a:pt x="2338" y="5167"/>
                      <a:pt x="2313" y="5154"/>
                    </a:cubicBezTo>
                    <a:cubicBezTo>
                      <a:pt x="2249" y="5120"/>
                      <a:pt x="2340" y="5100"/>
                      <a:pt x="2373" y="5107"/>
                    </a:cubicBezTo>
                    <a:cubicBezTo>
                      <a:pt x="2410" y="5114"/>
                      <a:pt x="2477" y="5131"/>
                      <a:pt x="2503" y="5157"/>
                    </a:cubicBezTo>
                    <a:cubicBezTo>
                      <a:pt x="2516" y="5167"/>
                      <a:pt x="2516" y="5167"/>
                      <a:pt x="2516" y="5167"/>
                    </a:cubicBezTo>
                    <a:cubicBezTo>
                      <a:pt x="2559" y="5231"/>
                      <a:pt x="2456" y="5270"/>
                      <a:pt x="2493" y="5333"/>
                    </a:cubicBezTo>
                    <a:moveTo>
                      <a:pt x="1953" y="5318"/>
                    </a:moveTo>
                    <a:cubicBezTo>
                      <a:pt x="1957" y="5312"/>
                      <a:pt x="1957" y="5312"/>
                      <a:pt x="1957" y="5312"/>
                    </a:cubicBezTo>
                    <a:cubicBezTo>
                      <a:pt x="2013" y="5297"/>
                      <a:pt x="2066" y="5289"/>
                      <a:pt x="2124" y="5284"/>
                    </a:cubicBezTo>
                    <a:cubicBezTo>
                      <a:pt x="2205" y="5275"/>
                      <a:pt x="2363" y="5270"/>
                      <a:pt x="2373" y="5378"/>
                    </a:cubicBezTo>
                    <a:cubicBezTo>
                      <a:pt x="2379" y="5434"/>
                      <a:pt x="2359" y="5484"/>
                      <a:pt x="2348" y="5536"/>
                    </a:cubicBezTo>
                    <a:cubicBezTo>
                      <a:pt x="2339" y="5576"/>
                      <a:pt x="2330" y="5648"/>
                      <a:pt x="2289" y="5667"/>
                    </a:cubicBezTo>
                    <a:cubicBezTo>
                      <a:pt x="2204" y="5705"/>
                      <a:pt x="2109" y="5585"/>
                      <a:pt x="2042" y="5545"/>
                    </a:cubicBezTo>
                    <a:cubicBezTo>
                      <a:pt x="2021" y="5532"/>
                      <a:pt x="1998" y="5525"/>
                      <a:pt x="1978" y="5515"/>
                    </a:cubicBezTo>
                    <a:cubicBezTo>
                      <a:pt x="1946" y="5499"/>
                      <a:pt x="1953" y="5501"/>
                      <a:pt x="1963" y="5470"/>
                    </a:cubicBezTo>
                    <a:cubicBezTo>
                      <a:pt x="1975" y="5434"/>
                      <a:pt x="1985" y="5346"/>
                      <a:pt x="1953" y="5318"/>
                    </a:cubicBezTo>
                    <a:moveTo>
                      <a:pt x="1357" y="5176"/>
                    </a:moveTo>
                    <a:cubicBezTo>
                      <a:pt x="1358" y="5198"/>
                      <a:pt x="1342" y="5215"/>
                      <a:pt x="1322" y="5223"/>
                    </a:cubicBezTo>
                    <a:cubicBezTo>
                      <a:pt x="1288" y="5236"/>
                      <a:pt x="1228" y="5201"/>
                      <a:pt x="1189" y="5202"/>
                    </a:cubicBezTo>
                    <a:cubicBezTo>
                      <a:pt x="1138" y="5202"/>
                      <a:pt x="1088" y="5206"/>
                      <a:pt x="1044" y="5186"/>
                    </a:cubicBezTo>
                    <a:cubicBezTo>
                      <a:pt x="1013" y="5171"/>
                      <a:pt x="1015" y="5170"/>
                      <a:pt x="1029" y="5139"/>
                    </a:cubicBezTo>
                    <a:cubicBezTo>
                      <a:pt x="1037" y="5120"/>
                      <a:pt x="1040" y="5084"/>
                      <a:pt x="1056" y="5075"/>
                    </a:cubicBezTo>
                    <a:cubicBezTo>
                      <a:pt x="1069" y="5081"/>
                      <a:pt x="1069" y="5081"/>
                      <a:pt x="1069" y="5081"/>
                    </a:cubicBezTo>
                    <a:cubicBezTo>
                      <a:pt x="1125" y="5126"/>
                      <a:pt x="1221" y="5072"/>
                      <a:pt x="1258" y="5021"/>
                    </a:cubicBezTo>
                    <a:cubicBezTo>
                      <a:pt x="1299" y="4966"/>
                      <a:pt x="1320" y="4886"/>
                      <a:pt x="1347" y="4824"/>
                    </a:cubicBezTo>
                    <a:cubicBezTo>
                      <a:pt x="1371" y="4832"/>
                      <a:pt x="1406" y="4836"/>
                      <a:pt x="1429" y="4826"/>
                    </a:cubicBezTo>
                    <a:cubicBezTo>
                      <a:pt x="1451" y="4862"/>
                      <a:pt x="1465" y="4969"/>
                      <a:pt x="1439" y="5005"/>
                    </a:cubicBezTo>
                    <a:cubicBezTo>
                      <a:pt x="1416" y="5035"/>
                      <a:pt x="1315" y="5070"/>
                      <a:pt x="1319" y="5106"/>
                    </a:cubicBezTo>
                    <a:cubicBezTo>
                      <a:pt x="1322" y="5127"/>
                      <a:pt x="1355" y="5152"/>
                      <a:pt x="1357" y="5176"/>
                    </a:cubicBezTo>
                    <a:moveTo>
                      <a:pt x="1915" y="2868"/>
                    </a:moveTo>
                    <a:cubicBezTo>
                      <a:pt x="1942" y="2941"/>
                      <a:pt x="2074" y="2842"/>
                      <a:pt x="2099" y="2968"/>
                    </a:cubicBezTo>
                    <a:cubicBezTo>
                      <a:pt x="2122" y="3091"/>
                      <a:pt x="1964" y="2965"/>
                      <a:pt x="1923" y="2929"/>
                    </a:cubicBezTo>
                    <a:cubicBezTo>
                      <a:pt x="1882" y="2892"/>
                      <a:pt x="1809" y="2790"/>
                      <a:pt x="1789" y="2738"/>
                    </a:cubicBezTo>
                    <a:cubicBezTo>
                      <a:pt x="1819" y="2747"/>
                      <a:pt x="1885" y="2741"/>
                      <a:pt x="1914" y="2767"/>
                    </a:cubicBezTo>
                    <a:cubicBezTo>
                      <a:pt x="1968" y="2815"/>
                      <a:pt x="1902" y="2831"/>
                      <a:pt x="1915" y="2868"/>
                    </a:cubicBezTo>
                    <a:moveTo>
                      <a:pt x="2206" y="4246"/>
                    </a:moveTo>
                    <a:cubicBezTo>
                      <a:pt x="2124" y="4229"/>
                      <a:pt x="2004" y="4241"/>
                      <a:pt x="1989" y="4133"/>
                    </a:cubicBezTo>
                    <a:cubicBezTo>
                      <a:pt x="1994" y="4123"/>
                      <a:pt x="1994" y="4123"/>
                      <a:pt x="1994" y="4123"/>
                    </a:cubicBezTo>
                    <a:cubicBezTo>
                      <a:pt x="2062" y="4174"/>
                      <a:pt x="2156" y="4102"/>
                      <a:pt x="2228" y="4109"/>
                    </a:cubicBezTo>
                    <a:cubicBezTo>
                      <a:pt x="2178" y="4151"/>
                      <a:pt x="2156" y="4196"/>
                      <a:pt x="2206" y="4246"/>
                    </a:cubicBezTo>
                    <a:moveTo>
                      <a:pt x="1993" y="4086"/>
                    </a:moveTo>
                    <a:cubicBezTo>
                      <a:pt x="1937" y="4074"/>
                      <a:pt x="1949" y="3937"/>
                      <a:pt x="1952" y="3883"/>
                    </a:cubicBezTo>
                    <a:cubicBezTo>
                      <a:pt x="1955" y="3815"/>
                      <a:pt x="1958" y="3738"/>
                      <a:pt x="2021" y="3707"/>
                    </a:cubicBezTo>
                    <a:cubicBezTo>
                      <a:pt x="2035" y="3703"/>
                      <a:pt x="2035" y="3703"/>
                      <a:pt x="2035" y="3703"/>
                    </a:cubicBezTo>
                    <a:cubicBezTo>
                      <a:pt x="2094" y="3678"/>
                      <a:pt x="2141" y="3733"/>
                      <a:pt x="2175" y="3777"/>
                    </a:cubicBezTo>
                    <a:cubicBezTo>
                      <a:pt x="2194" y="3801"/>
                      <a:pt x="2208" y="3823"/>
                      <a:pt x="2235" y="3840"/>
                    </a:cubicBezTo>
                    <a:cubicBezTo>
                      <a:pt x="2254" y="3852"/>
                      <a:pt x="2300" y="3855"/>
                      <a:pt x="2311" y="3870"/>
                    </a:cubicBezTo>
                    <a:cubicBezTo>
                      <a:pt x="2400" y="3986"/>
                      <a:pt x="2066" y="4103"/>
                      <a:pt x="1993" y="4086"/>
                    </a:cubicBezTo>
                    <a:moveTo>
                      <a:pt x="1917" y="3188"/>
                    </a:moveTo>
                    <a:cubicBezTo>
                      <a:pt x="1890" y="3117"/>
                      <a:pt x="1858" y="3033"/>
                      <a:pt x="1846" y="2962"/>
                    </a:cubicBezTo>
                    <a:cubicBezTo>
                      <a:pt x="1859" y="2956"/>
                      <a:pt x="1859" y="2956"/>
                      <a:pt x="1859" y="2956"/>
                    </a:cubicBezTo>
                    <a:cubicBezTo>
                      <a:pt x="1910" y="2995"/>
                      <a:pt x="1954" y="3050"/>
                      <a:pt x="2002" y="3096"/>
                    </a:cubicBezTo>
                    <a:cubicBezTo>
                      <a:pt x="2069" y="3160"/>
                      <a:pt x="2102" y="3178"/>
                      <a:pt x="2040" y="3264"/>
                    </a:cubicBezTo>
                    <a:cubicBezTo>
                      <a:pt x="1978" y="3349"/>
                      <a:pt x="1943" y="3257"/>
                      <a:pt x="1917" y="3188"/>
                    </a:cubicBezTo>
                    <a:moveTo>
                      <a:pt x="1810" y="3163"/>
                    </a:moveTo>
                    <a:cubicBezTo>
                      <a:pt x="1856" y="3243"/>
                      <a:pt x="1893" y="3348"/>
                      <a:pt x="1928" y="3436"/>
                    </a:cubicBezTo>
                    <a:cubicBezTo>
                      <a:pt x="1961" y="3517"/>
                      <a:pt x="1978" y="3671"/>
                      <a:pt x="1840" y="3605"/>
                    </a:cubicBezTo>
                    <a:cubicBezTo>
                      <a:pt x="1780" y="3576"/>
                      <a:pt x="1618" y="3481"/>
                      <a:pt x="1626" y="3411"/>
                    </a:cubicBezTo>
                    <a:cubicBezTo>
                      <a:pt x="1631" y="3372"/>
                      <a:pt x="1675" y="3301"/>
                      <a:pt x="1693" y="3265"/>
                    </a:cubicBezTo>
                    <a:cubicBezTo>
                      <a:pt x="1713" y="3226"/>
                      <a:pt x="1747" y="3161"/>
                      <a:pt x="1777" y="3136"/>
                    </a:cubicBezTo>
                    <a:cubicBezTo>
                      <a:pt x="1799" y="3146"/>
                      <a:pt x="1798" y="3143"/>
                      <a:pt x="1810" y="3163"/>
                    </a:cubicBezTo>
                    <a:moveTo>
                      <a:pt x="1511" y="4197"/>
                    </a:moveTo>
                    <a:cubicBezTo>
                      <a:pt x="1432" y="4090"/>
                      <a:pt x="1432" y="4090"/>
                      <a:pt x="1432" y="4090"/>
                    </a:cubicBezTo>
                    <a:cubicBezTo>
                      <a:pt x="1505" y="4039"/>
                      <a:pt x="1536" y="3998"/>
                      <a:pt x="1593" y="3963"/>
                    </a:cubicBezTo>
                    <a:cubicBezTo>
                      <a:pt x="1650" y="3929"/>
                      <a:pt x="1717" y="3900"/>
                      <a:pt x="1698" y="3982"/>
                    </a:cubicBezTo>
                    <a:cubicBezTo>
                      <a:pt x="1679" y="4064"/>
                      <a:pt x="1555" y="4172"/>
                      <a:pt x="1511" y="4197"/>
                    </a:cubicBezTo>
                    <a:moveTo>
                      <a:pt x="1710" y="4617"/>
                    </a:moveTo>
                    <a:cubicBezTo>
                      <a:pt x="1745" y="4680"/>
                      <a:pt x="1707" y="4696"/>
                      <a:pt x="1707" y="4696"/>
                    </a:cubicBezTo>
                    <a:cubicBezTo>
                      <a:pt x="1707" y="4696"/>
                      <a:pt x="1641" y="4645"/>
                      <a:pt x="1596" y="4608"/>
                    </a:cubicBezTo>
                    <a:cubicBezTo>
                      <a:pt x="1552" y="4570"/>
                      <a:pt x="1565" y="4544"/>
                      <a:pt x="1596" y="4513"/>
                    </a:cubicBezTo>
                    <a:cubicBezTo>
                      <a:pt x="1596" y="4513"/>
                      <a:pt x="1675" y="4554"/>
                      <a:pt x="1710" y="4617"/>
                    </a:cubicBezTo>
                    <a:moveTo>
                      <a:pt x="1388" y="4064"/>
                    </a:moveTo>
                    <a:cubicBezTo>
                      <a:pt x="1296" y="3985"/>
                      <a:pt x="1296" y="3985"/>
                      <a:pt x="1296" y="3985"/>
                    </a:cubicBezTo>
                    <a:cubicBezTo>
                      <a:pt x="1369" y="3951"/>
                      <a:pt x="1442" y="3903"/>
                      <a:pt x="1495" y="3850"/>
                    </a:cubicBezTo>
                    <a:cubicBezTo>
                      <a:pt x="1549" y="3796"/>
                      <a:pt x="1641" y="3758"/>
                      <a:pt x="1612" y="3834"/>
                    </a:cubicBezTo>
                    <a:cubicBezTo>
                      <a:pt x="1584" y="3910"/>
                      <a:pt x="1435" y="4049"/>
                      <a:pt x="1388" y="4064"/>
                    </a:cubicBezTo>
                    <a:moveTo>
                      <a:pt x="1612" y="3218"/>
                    </a:moveTo>
                    <a:cubicBezTo>
                      <a:pt x="1571" y="3287"/>
                      <a:pt x="1552" y="3319"/>
                      <a:pt x="1552" y="3319"/>
                    </a:cubicBezTo>
                    <a:cubicBezTo>
                      <a:pt x="1552" y="3319"/>
                      <a:pt x="1536" y="3275"/>
                      <a:pt x="1518" y="3202"/>
                    </a:cubicBezTo>
                    <a:cubicBezTo>
                      <a:pt x="1499" y="3129"/>
                      <a:pt x="1505" y="3123"/>
                      <a:pt x="1562" y="3088"/>
                    </a:cubicBezTo>
                    <a:cubicBezTo>
                      <a:pt x="1619" y="3054"/>
                      <a:pt x="1672" y="3044"/>
                      <a:pt x="1707" y="3038"/>
                    </a:cubicBezTo>
                    <a:cubicBezTo>
                      <a:pt x="1707" y="3038"/>
                      <a:pt x="1653" y="3148"/>
                      <a:pt x="1612" y="3218"/>
                    </a:cubicBezTo>
                    <a:moveTo>
                      <a:pt x="1470" y="2463"/>
                    </a:moveTo>
                    <a:cubicBezTo>
                      <a:pt x="1432" y="2491"/>
                      <a:pt x="1413" y="2476"/>
                      <a:pt x="1394" y="2431"/>
                    </a:cubicBezTo>
                    <a:cubicBezTo>
                      <a:pt x="1375" y="2387"/>
                      <a:pt x="1439" y="2362"/>
                      <a:pt x="1483" y="2333"/>
                    </a:cubicBezTo>
                    <a:cubicBezTo>
                      <a:pt x="1508" y="2368"/>
                      <a:pt x="1508" y="2368"/>
                      <a:pt x="1508" y="2368"/>
                    </a:cubicBezTo>
                    <a:cubicBezTo>
                      <a:pt x="1508" y="2368"/>
                      <a:pt x="1508" y="2435"/>
                      <a:pt x="1470" y="2463"/>
                    </a:cubicBezTo>
                    <a:moveTo>
                      <a:pt x="1407" y="3581"/>
                    </a:moveTo>
                    <a:cubicBezTo>
                      <a:pt x="1439" y="3578"/>
                      <a:pt x="1489" y="3603"/>
                      <a:pt x="1499" y="3670"/>
                    </a:cubicBezTo>
                    <a:cubicBezTo>
                      <a:pt x="1508" y="3736"/>
                      <a:pt x="1486" y="3755"/>
                      <a:pt x="1432" y="3812"/>
                    </a:cubicBezTo>
                    <a:cubicBezTo>
                      <a:pt x="1379" y="3869"/>
                      <a:pt x="1344" y="3881"/>
                      <a:pt x="1281" y="3875"/>
                    </a:cubicBezTo>
                    <a:cubicBezTo>
                      <a:pt x="1309" y="3846"/>
                      <a:pt x="1265" y="3793"/>
                      <a:pt x="1249" y="3736"/>
                    </a:cubicBezTo>
                    <a:cubicBezTo>
                      <a:pt x="1233" y="3679"/>
                      <a:pt x="1227" y="3644"/>
                      <a:pt x="1240" y="3562"/>
                    </a:cubicBezTo>
                    <a:cubicBezTo>
                      <a:pt x="1259" y="3591"/>
                      <a:pt x="1375" y="3584"/>
                      <a:pt x="1407" y="3581"/>
                    </a:cubicBezTo>
                    <a:moveTo>
                      <a:pt x="1341" y="3088"/>
                    </a:moveTo>
                    <a:cubicBezTo>
                      <a:pt x="1334" y="3126"/>
                      <a:pt x="1296" y="3133"/>
                      <a:pt x="1249" y="3126"/>
                    </a:cubicBezTo>
                    <a:cubicBezTo>
                      <a:pt x="1202" y="3120"/>
                      <a:pt x="1233" y="3057"/>
                      <a:pt x="1246" y="3000"/>
                    </a:cubicBezTo>
                    <a:cubicBezTo>
                      <a:pt x="1259" y="2943"/>
                      <a:pt x="1262" y="2924"/>
                      <a:pt x="1312" y="2918"/>
                    </a:cubicBezTo>
                    <a:cubicBezTo>
                      <a:pt x="1319" y="2994"/>
                      <a:pt x="1319" y="2994"/>
                      <a:pt x="1319" y="2994"/>
                    </a:cubicBezTo>
                    <a:cubicBezTo>
                      <a:pt x="1319" y="3025"/>
                      <a:pt x="1347" y="3050"/>
                      <a:pt x="1341" y="3088"/>
                    </a:cubicBezTo>
                    <a:moveTo>
                      <a:pt x="1312" y="4188"/>
                    </a:moveTo>
                    <a:cubicBezTo>
                      <a:pt x="1328" y="4244"/>
                      <a:pt x="1306" y="4311"/>
                      <a:pt x="1290" y="4361"/>
                    </a:cubicBezTo>
                    <a:cubicBezTo>
                      <a:pt x="1274" y="4412"/>
                      <a:pt x="1262" y="4462"/>
                      <a:pt x="1262" y="4462"/>
                    </a:cubicBezTo>
                    <a:cubicBezTo>
                      <a:pt x="1262" y="4462"/>
                      <a:pt x="1233" y="4415"/>
                      <a:pt x="1202" y="4358"/>
                    </a:cubicBezTo>
                    <a:cubicBezTo>
                      <a:pt x="1170" y="4301"/>
                      <a:pt x="1116" y="4244"/>
                      <a:pt x="1053" y="4169"/>
                    </a:cubicBezTo>
                    <a:cubicBezTo>
                      <a:pt x="990" y="4093"/>
                      <a:pt x="1000" y="4011"/>
                      <a:pt x="1028" y="3903"/>
                    </a:cubicBezTo>
                    <a:cubicBezTo>
                      <a:pt x="1041" y="3894"/>
                      <a:pt x="1041" y="3894"/>
                      <a:pt x="1041" y="3894"/>
                    </a:cubicBezTo>
                    <a:cubicBezTo>
                      <a:pt x="1041" y="3894"/>
                      <a:pt x="1145" y="4014"/>
                      <a:pt x="1186" y="4039"/>
                    </a:cubicBezTo>
                    <a:cubicBezTo>
                      <a:pt x="1227" y="4064"/>
                      <a:pt x="1296" y="4131"/>
                      <a:pt x="1312" y="4188"/>
                    </a:cubicBezTo>
                    <a:moveTo>
                      <a:pt x="1034" y="4456"/>
                    </a:moveTo>
                    <a:cubicBezTo>
                      <a:pt x="1034" y="4456"/>
                      <a:pt x="1123" y="4573"/>
                      <a:pt x="1104" y="4589"/>
                    </a:cubicBezTo>
                    <a:cubicBezTo>
                      <a:pt x="1085" y="4604"/>
                      <a:pt x="1006" y="4630"/>
                      <a:pt x="1006" y="4630"/>
                    </a:cubicBezTo>
                    <a:cubicBezTo>
                      <a:pt x="1006" y="4630"/>
                      <a:pt x="958" y="4595"/>
                      <a:pt x="933" y="4522"/>
                    </a:cubicBezTo>
                    <a:cubicBezTo>
                      <a:pt x="908" y="4450"/>
                      <a:pt x="892" y="4409"/>
                      <a:pt x="933" y="4380"/>
                    </a:cubicBezTo>
                    <a:cubicBezTo>
                      <a:pt x="949" y="4374"/>
                      <a:pt x="1034" y="4456"/>
                      <a:pt x="1034" y="4456"/>
                    </a:cubicBezTo>
                    <a:moveTo>
                      <a:pt x="1293" y="4563"/>
                    </a:moveTo>
                    <a:cubicBezTo>
                      <a:pt x="1293" y="4563"/>
                      <a:pt x="1322" y="4522"/>
                      <a:pt x="1337" y="4447"/>
                    </a:cubicBezTo>
                    <a:cubicBezTo>
                      <a:pt x="1353" y="4371"/>
                      <a:pt x="1334" y="4393"/>
                      <a:pt x="1375" y="4371"/>
                    </a:cubicBezTo>
                    <a:cubicBezTo>
                      <a:pt x="1401" y="4364"/>
                      <a:pt x="1530" y="4431"/>
                      <a:pt x="1508" y="4456"/>
                    </a:cubicBezTo>
                    <a:cubicBezTo>
                      <a:pt x="1486" y="4481"/>
                      <a:pt x="1293" y="4563"/>
                      <a:pt x="1293" y="4563"/>
                    </a:cubicBezTo>
                    <a:moveTo>
                      <a:pt x="1509" y="4660"/>
                    </a:moveTo>
                    <a:cubicBezTo>
                      <a:pt x="1566" y="4672"/>
                      <a:pt x="1606" y="4738"/>
                      <a:pt x="1651" y="4765"/>
                    </a:cubicBezTo>
                    <a:cubicBezTo>
                      <a:pt x="1651" y="4764"/>
                      <a:pt x="1651" y="4763"/>
                      <a:pt x="1651" y="4761"/>
                    </a:cubicBezTo>
                    <a:cubicBezTo>
                      <a:pt x="1661" y="4770"/>
                      <a:pt x="1661" y="4770"/>
                      <a:pt x="1661" y="4770"/>
                    </a:cubicBezTo>
                    <a:cubicBezTo>
                      <a:pt x="1657" y="4769"/>
                      <a:pt x="1654" y="4767"/>
                      <a:pt x="1651" y="4765"/>
                    </a:cubicBezTo>
                    <a:cubicBezTo>
                      <a:pt x="1642" y="4813"/>
                      <a:pt x="1656" y="4850"/>
                      <a:pt x="1707" y="4867"/>
                    </a:cubicBezTo>
                    <a:cubicBezTo>
                      <a:pt x="1757" y="4884"/>
                      <a:pt x="1755" y="4878"/>
                      <a:pt x="1776" y="4932"/>
                    </a:cubicBezTo>
                    <a:cubicBezTo>
                      <a:pt x="1789" y="4965"/>
                      <a:pt x="1809" y="5003"/>
                      <a:pt x="1799" y="5039"/>
                    </a:cubicBezTo>
                    <a:cubicBezTo>
                      <a:pt x="1777" y="5118"/>
                      <a:pt x="1673" y="5088"/>
                      <a:pt x="1627" y="5044"/>
                    </a:cubicBezTo>
                    <a:cubicBezTo>
                      <a:pt x="1538" y="4959"/>
                      <a:pt x="1498" y="4779"/>
                      <a:pt x="1509" y="4660"/>
                    </a:cubicBezTo>
                    <a:moveTo>
                      <a:pt x="1697" y="4311"/>
                    </a:moveTo>
                    <a:cubicBezTo>
                      <a:pt x="1733" y="4263"/>
                      <a:pt x="1755" y="4123"/>
                      <a:pt x="1809" y="4105"/>
                    </a:cubicBezTo>
                    <a:cubicBezTo>
                      <a:pt x="1827" y="4100"/>
                      <a:pt x="1827" y="4100"/>
                      <a:pt x="1827" y="4100"/>
                    </a:cubicBezTo>
                    <a:cubicBezTo>
                      <a:pt x="1882" y="4131"/>
                      <a:pt x="1916" y="4248"/>
                      <a:pt x="1915" y="4306"/>
                    </a:cubicBezTo>
                    <a:cubicBezTo>
                      <a:pt x="1861" y="4226"/>
                      <a:pt x="1761" y="4267"/>
                      <a:pt x="1697" y="4311"/>
                    </a:cubicBezTo>
                    <a:moveTo>
                      <a:pt x="2102" y="4942"/>
                    </a:moveTo>
                    <a:cubicBezTo>
                      <a:pt x="2102" y="4974"/>
                      <a:pt x="2102" y="4974"/>
                      <a:pt x="2102" y="4974"/>
                    </a:cubicBezTo>
                    <a:cubicBezTo>
                      <a:pt x="2127" y="5015"/>
                      <a:pt x="2123" y="5073"/>
                      <a:pt x="2146" y="5116"/>
                    </a:cubicBezTo>
                    <a:cubicBezTo>
                      <a:pt x="2161" y="5144"/>
                      <a:pt x="2211" y="5187"/>
                      <a:pt x="2235" y="5195"/>
                    </a:cubicBezTo>
                    <a:cubicBezTo>
                      <a:pt x="2207" y="5195"/>
                      <a:pt x="2182" y="5201"/>
                      <a:pt x="2156" y="5201"/>
                    </a:cubicBezTo>
                    <a:cubicBezTo>
                      <a:pt x="2104" y="5201"/>
                      <a:pt x="2039" y="5204"/>
                      <a:pt x="1991" y="5178"/>
                    </a:cubicBezTo>
                    <a:cubicBezTo>
                      <a:pt x="1945" y="5153"/>
                      <a:pt x="1925" y="5095"/>
                      <a:pt x="1905" y="5050"/>
                    </a:cubicBezTo>
                    <a:cubicBezTo>
                      <a:pt x="1860" y="4947"/>
                      <a:pt x="2032" y="4901"/>
                      <a:pt x="2102" y="4942"/>
                    </a:cubicBezTo>
                    <a:moveTo>
                      <a:pt x="2456" y="4859"/>
                    </a:moveTo>
                    <a:cubicBezTo>
                      <a:pt x="2454" y="4825"/>
                      <a:pt x="2469" y="4788"/>
                      <a:pt x="2456" y="4754"/>
                    </a:cubicBezTo>
                    <a:cubicBezTo>
                      <a:pt x="2443" y="4721"/>
                      <a:pt x="2403" y="4698"/>
                      <a:pt x="2372" y="4683"/>
                    </a:cubicBezTo>
                    <a:cubicBezTo>
                      <a:pt x="2287" y="4641"/>
                      <a:pt x="2196" y="4645"/>
                      <a:pt x="2107" y="4618"/>
                    </a:cubicBezTo>
                    <a:cubicBezTo>
                      <a:pt x="2025" y="4594"/>
                      <a:pt x="1958" y="4502"/>
                      <a:pt x="2061" y="4452"/>
                    </a:cubicBezTo>
                    <a:cubicBezTo>
                      <a:pt x="2125" y="4420"/>
                      <a:pt x="2220" y="4464"/>
                      <a:pt x="2288" y="4463"/>
                    </a:cubicBezTo>
                    <a:cubicBezTo>
                      <a:pt x="2348" y="4463"/>
                      <a:pt x="2453" y="4440"/>
                      <a:pt x="2486" y="4383"/>
                    </a:cubicBezTo>
                    <a:cubicBezTo>
                      <a:pt x="2485" y="4384"/>
                      <a:pt x="2487" y="4379"/>
                      <a:pt x="2488" y="4381"/>
                    </a:cubicBezTo>
                    <a:cubicBezTo>
                      <a:pt x="2509" y="4365"/>
                      <a:pt x="2527" y="4362"/>
                      <a:pt x="2548" y="4372"/>
                    </a:cubicBezTo>
                    <a:cubicBezTo>
                      <a:pt x="2609" y="4400"/>
                      <a:pt x="2621" y="4485"/>
                      <a:pt x="2621" y="4543"/>
                    </a:cubicBezTo>
                    <a:cubicBezTo>
                      <a:pt x="2621" y="4637"/>
                      <a:pt x="2639" y="4745"/>
                      <a:pt x="2600" y="4834"/>
                    </a:cubicBezTo>
                    <a:cubicBezTo>
                      <a:pt x="2574" y="4893"/>
                      <a:pt x="2463" y="4970"/>
                      <a:pt x="2456" y="4859"/>
                    </a:cubicBezTo>
                    <a:moveTo>
                      <a:pt x="2539" y="4104"/>
                    </a:moveTo>
                    <a:cubicBezTo>
                      <a:pt x="2405" y="4119"/>
                      <a:pt x="2461" y="3930"/>
                      <a:pt x="2382" y="3874"/>
                    </a:cubicBezTo>
                    <a:cubicBezTo>
                      <a:pt x="2456" y="3888"/>
                      <a:pt x="2456" y="3888"/>
                      <a:pt x="2456" y="3888"/>
                    </a:cubicBezTo>
                    <a:cubicBezTo>
                      <a:pt x="2518" y="3901"/>
                      <a:pt x="2639" y="3933"/>
                      <a:pt x="2682" y="3870"/>
                    </a:cubicBezTo>
                    <a:cubicBezTo>
                      <a:pt x="2696" y="3957"/>
                      <a:pt x="2651" y="4091"/>
                      <a:pt x="2539" y="4104"/>
                    </a:cubicBezTo>
                    <a:moveTo>
                      <a:pt x="2603" y="3801"/>
                    </a:moveTo>
                    <a:cubicBezTo>
                      <a:pt x="2352" y="3944"/>
                      <a:pt x="1966" y="3593"/>
                      <a:pt x="2005" y="3407"/>
                    </a:cubicBezTo>
                    <a:cubicBezTo>
                      <a:pt x="2055" y="3293"/>
                      <a:pt x="2156" y="3190"/>
                      <a:pt x="2281" y="3158"/>
                    </a:cubicBezTo>
                    <a:cubicBezTo>
                      <a:pt x="2394" y="3129"/>
                      <a:pt x="2498" y="3197"/>
                      <a:pt x="2597" y="3262"/>
                    </a:cubicBezTo>
                    <a:cubicBezTo>
                      <a:pt x="2689" y="3321"/>
                      <a:pt x="2785" y="3392"/>
                      <a:pt x="2795" y="3507"/>
                    </a:cubicBezTo>
                    <a:cubicBezTo>
                      <a:pt x="2803" y="3602"/>
                      <a:pt x="2686" y="3753"/>
                      <a:pt x="2603" y="3801"/>
                    </a:cubicBezTo>
                    <a:moveTo>
                      <a:pt x="2437" y="2703"/>
                    </a:moveTo>
                    <a:cubicBezTo>
                      <a:pt x="2456" y="2652"/>
                      <a:pt x="2477" y="2620"/>
                      <a:pt x="2478" y="2564"/>
                    </a:cubicBezTo>
                    <a:cubicBezTo>
                      <a:pt x="2479" y="2481"/>
                      <a:pt x="2460" y="2330"/>
                      <a:pt x="2541" y="2280"/>
                    </a:cubicBezTo>
                    <a:cubicBezTo>
                      <a:pt x="2554" y="2273"/>
                      <a:pt x="2554" y="2273"/>
                      <a:pt x="2554" y="2273"/>
                    </a:cubicBezTo>
                    <a:cubicBezTo>
                      <a:pt x="2597" y="2186"/>
                      <a:pt x="2665" y="2151"/>
                      <a:pt x="2762" y="2103"/>
                    </a:cubicBezTo>
                    <a:cubicBezTo>
                      <a:pt x="2841" y="2064"/>
                      <a:pt x="2909" y="2014"/>
                      <a:pt x="2989" y="2054"/>
                    </a:cubicBezTo>
                    <a:cubicBezTo>
                      <a:pt x="3015" y="2067"/>
                      <a:pt x="3044" y="2082"/>
                      <a:pt x="3056" y="2100"/>
                    </a:cubicBezTo>
                    <a:cubicBezTo>
                      <a:pt x="3091" y="2153"/>
                      <a:pt x="3069" y="2226"/>
                      <a:pt x="3065" y="2299"/>
                    </a:cubicBezTo>
                    <a:cubicBezTo>
                      <a:pt x="3061" y="2399"/>
                      <a:pt x="3066" y="2508"/>
                      <a:pt x="3034" y="2602"/>
                    </a:cubicBezTo>
                    <a:cubicBezTo>
                      <a:pt x="3007" y="2680"/>
                      <a:pt x="2912" y="2743"/>
                      <a:pt x="2847" y="2795"/>
                    </a:cubicBezTo>
                    <a:cubicBezTo>
                      <a:pt x="2789" y="2842"/>
                      <a:pt x="2655" y="2958"/>
                      <a:pt x="2528" y="2962"/>
                    </a:cubicBezTo>
                    <a:cubicBezTo>
                      <a:pt x="2462" y="2964"/>
                      <a:pt x="2361" y="2908"/>
                      <a:pt x="2370" y="2855"/>
                    </a:cubicBezTo>
                    <a:cubicBezTo>
                      <a:pt x="2373" y="2817"/>
                      <a:pt x="2423" y="2739"/>
                      <a:pt x="2437" y="2703"/>
                    </a:cubicBezTo>
                    <a:moveTo>
                      <a:pt x="2425" y="1951"/>
                    </a:moveTo>
                    <a:cubicBezTo>
                      <a:pt x="2388" y="1942"/>
                      <a:pt x="2366" y="1939"/>
                      <a:pt x="2339" y="1910"/>
                    </a:cubicBezTo>
                    <a:cubicBezTo>
                      <a:pt x="2313" y="1913"/>
                      <a:pt x="2313" y="1913"/>
                      <a:pt x="2313" y="1913"/>
                    </a:cubicBezTo>
                    <a:cubicBezTo>
                      <a:pt x="2338" y="1868"/>
                      <a:pt x="2363" y="1807"/>
                      <a:pt x="2427" y="1835"/>
                    </a:cubicBezTo>
                    <a:cubicBezTo>
                      <a:pt x="2476" y="1857"/>
                      <a:pt x="2485" y="1923"/>
                      <a:pt x="2506" y="1963"/>
                    </a:cubicBezTo>
                    <a:cubicBezTo>
                      <a:pt x="2480" y="1975"/>
                      <a:pt x="2450" y="1958"/>
                      <a:pt x="2425" y="1951"/>
                    </a:cubicBezTo>
                    <a:moveTo>
                      <a:pt x="2866" y="1572"/>
                    </a:moveTo>
                    <a:cubicBezTo>
                      <a:pt x="2967" y="1563"/>
                      <a:pt x="2993" y="1610"/>
                      <a:pt x="2996" y="1702"/>
                    </a:cubicBezTo>
                    <a:cubicBezTo>
                      <a:pt x="2999" y="1793"/>
                      <a:pt x="3012" y="1929"/>
                      <a:pt x="2942" y="1948"/>
                    </a:cubicBezTo>
                    <a:cubicBezTo>
                      <a:pt x="2873" y="1967"/>
                      <a:pt x="2740" y="1967"/>
                      <a:pt x="2730" y="1866"/>
                    </a:cubicBezTo>
                    <a:cubicBezTo>
                      <a:pt x="2721" y="1765"/>
                      <a:pt x="2787" y="1610"/>
                      <a:pt x="2866" y="1572"/>
                    </a:cubicBezTo>
                    <a:moveTo>
                      <a:pt x="3179" y="2378"/>
                    </a:moveTo>
                    <a:cubicBezTo>
                      <a:pt x="3173" y="2289"/>
                      <a:pt x="3195" y="2160"/>
                      <a:pt x="3223" y="2128"/>
                    </a:cubicBezTo>
                    <a:cubicBezTo>
                      <a:pt x="3305" y="2150"/>
                      <a:pt x="3349" y="2109"/>
                      <a:pt x="3378" y="2131"/>
                    </a:cubicBezTo>
                    <a:cubicBezTo>
                      <a:pt x="3406" y="2153"/>
                      <a:pt x="3432" y="2223"/>
                      <a:pt x="3394" y="2311"/>
                    </a:cubicBezTo>
                    <a:cubicBezTo>
                      <a:pt x="3356" y="2400"/>
                      <a:pt x="3324" y="2438"/>
                      <a:pt x="3264" y="2463"/>
                    </a:cubicBezTo>
                    <a:cubicBezTo>
                      <a:pt x="3204" y="2488"/>
                      <a:pt x="3163" y="2507"/>
                      <a:pt x="3163" y="2507"/>
                    </a:cubicBezTo>
                    <a:cubicBezTo>
                      <a:pt x="3163" y="2507"/>
                      <a:pt x="3185" y="2466"/>
                      <a:pt x="3179" y="2378"/>
                    </a:cubicBezTo>
                    <a:moveTo>
                      <a:pt x="3397" y="2791"/>
                    </a:moveTo>
                    <a:cubicBezTo>
                      <a:pt x="3397" y="2791"/>
                      <a:pt x="3340" y="2940"/>
                      <a:pt x="3280" y="3006"/>
                    </a:cubicBezTo>
                    <a:cubicBezTo>
                      <a:pt x="3220" y="3073"/>
                      <a:pt x="3138" y="3047"/>
                      <a:pt x="3084" y="3079"/>
                    </a:cubicBezTo>
                    <a:cubicBezTo>
                      <a:pt x="3030" y="3110"/>
                      <a:pt x="2993" y="3193"/>
                      <a:pt x="2970" y="3309"/>
                    </a:cubicBezTo>
                    <a:cubicBezTo>
                      <a:pt x="2948" y="3268"/>
                      <a:pt x="2901" y="3180"/>
                      <a:pt x="2885" y="3063"/>
                    </a:cubicBezTo>
                    <a:cubicBezTo>
                      <a:pt x="2869" y="2946"/>
                      <a:pt x="2999" y="2918"/>
                      <a:pt x="3132" y="2848"/>
                    </a:cubicBezTo>
                    <a:cubicBezTo>
                      <a:pt x="3264" y="2779"/>
                      <a:pt x="3397" y="2791"/>
                      <a:pt x="3397" y="2791"/>
                    </a:cubicBezTo>
                    <a:moveTo>
                      <a:pt x="3201" y="3376"/>
                    </a:moveTo>
                    <a:cubicBezTo>
                      <a:pt x="3242" y="3401"/>
                      <a:pt x="3353" y="3559"/>
                      <a:pt x="3353" y="3572"/>
                    </a:cubicBezTo>
                    <a:cubicBezTo>
                      <a:pt x="3353" y="3584"/>
                      <a:pt x="3223" y="3568"/>
                      <a:pt x="3154" y="3534"/>
                    </a:cubicBezTo>
                    <a:cubicBezTo>
                      <a:pt x="3084" y="3499"/>
                      <a:pt x="3053" y="3448"/>
                      <a:pt x="3053" y="3448"/>
                    </a:cubicBezTo>
                    <a:cubicBezTo>
                      <a:pt x="3109" y="3363"/>
                      <a:pt x="3160" y="3351"/>
                      <a:pt x="3201" y="3376"/>
                    </a:cubicBezTo>
                    <a:moveTo>
                      <a:pt x="3068" y="3616"/>
                    </a:moveTo>
                    <a:cubicBezTo>
                      <a:pt x="3094" y="3603"/>
                      <a:pt x="3312" y="3641"/>
                      <a:pt x="3406" y="3660"/>
                    </a:cubicBezTo>
                    <a:cubicBezTo>
                      <a:pt x="3501" y="3679"/>
                      <a:pt x="3539" y="3783"/>
                      <a:pt x="3520" y="3812"/>
                    </a:cubicBezTo>
                    <a:cubicBezTo>
                      <a:pt x="3501" y="3840"/>
                      <a:pt x="3296" y="3887"/>
                      <a:pt x="3157" y="3853"/>
                    </a:cubicBezTo>
                    <a:cubicBezTo>
                      <a:pt x="3018" y="3818"/>
                      <a:pt x="3043" y="3685"/>
                      <a:pt x="3068" y="3616"/>
                    </a:cubicBezTo>
                    <a:moveTo>
                      <a:pt x="3637" y="4443"/>
                    </a:moveTo>
                    <a:cubicBezTo>
                      <a:pt x="3662" y="4475"/>
                      <a:pt x="3618" y="4516"/>
                      <a:pt x="3567" y="4541"/>
                    </a:cubicBezTo>
                    <a:cubicBezTo>
                      <a:pt x="3517" y="4567"/>
                      <a:pt x="3460" y="4484"/>
                      <a:pt x="3413" y="4418"/>
                    </a:cubicBezTo>
                    <a:cubicBezTo>
                      <a:pt x="3413" y="4418"/>
                      <a:pt x="3612" y="4412"/>
                      <a:pt x="3637" y="4443"/>
                    </a:cubicBezTo>
                    <a:moveTo>
                      <a:pt x="3558" y="3670"/>
                    </a:moveTo>
                    <a:cubicBezTo>
                      <a:pt x="3539" y="3673"/>
                      <a:pt x="3507" y="3641"/>
                      <a:pt x="3504" y="3625"/>
                    </a:cubicBezTo>
                    <a:cubicBezTo>
                      <a:pt x="3501" y="3609"/>
                      <a:pt x="3511" y="3518"/>
                      <a:pt x="3511" y="3518"/>
                    </a:cubicBezTo>
                    <a:cubicBezTo>
                      <a:pt x="3574" y="3502"/>
                      <a:pt x="3583" y="3603"/>
                      <a:pt x="3558" y="3670"/>
                    </a:cubicBezTo>
                    <a:moveTo>
                      <a:pt x="3444" y="3398"/>
                    </a:moveTo>
                    <a:cubicBezTo>
                      <a:pt x="3351" y="3427"/>
                      <a:pt x="3193" y="3332"/>
                      <a:pt x="3128" y="3259"/>
                    </a:cubicBezTo>
                    <a:cubicBezTo>
                      <a:pt x="3033" y="3151"/>
                      <a:pt x="3221" y="3102"/>
                      <a:pt x="3286" y="3076"/>
                    </a:cubicBezTo>
                    <a:cubicBezTo>
                      <a:pt x="3381" y="3038"/>
                      <a:pt x="3457" y="2899"/>
                      <a:pt x="3476" y="2817"/>
                    </a:cubicBezTo>
                    <a:cubicBezTo>
                      <a:pt x="3621" y="2956"/>
                      <a:pt x="3621" y="2956"/>
                      <a:pt x="3621" y="2956"/>
                    </a:cubicBezTo>
                    <a:cubicBezTo>
                      <a:pt x="3691" y="3196"/>
                      <a:pt x="3505" y="3379"/>
                      <a:pt x="3444" y="3398"/>
                    </a:cubicBezTo>
                    <a:moveTo>
                      <a:pt x="3612" y="1582"/>
                    </a:moveTo>
                    <a:cubicBezTo>
                      <a:pt x="3593" y="1620"/>
                      <a:pt x="3517" y="1613"/>
                      <a:pt x="3422" y="1585"/>
                    </a:cubicBezTo>
                    <a:cubicBezTo>
                      <a:pt x="3327" y="1556"/>
                      <a:pt x="3255" y="1500"/>
                      <a:pt x="3220" y="1430"/>
                    </a:cubicBezTo>
                    <a:cubicBezTo>
                      <a:pt x="3567" y="1465"/>
                      <a:pt x="3567" y="1465"/>
                      <a:pt x="3567" y="1465"/>
                    </a:cubicBezTo>
                    <a:cubicBezTo>
                      <a:pt x="3567" y="1465"/>
                      <a:pt x="3631" y="1544"/>
                      <a:pt x="3612" y="1582"/>
                    </a:cubicBezTo>
                    <a:moveTo>
                      <a:pt x="3299" y="1651"/>
                    </a:moveTo>
                    <a:cubicBezTo>
                      <a:pt x="3353" y="1683"/>
                      <a:pt x="3463" y="1699"/>
                      <a:pt x="3495" y="1702"/>
                    </a:cubicBezTo>
                    <a:cubicBezTo>
                      <a:pt x="3526" y="1705"/>
                      <a:pt x="3608" y="1724"/>
                      <a:pt x="3593" y="1755"/>
                    </a:cubicBezTo>
                    <a:cubicBezTo>
                      <a:pt x="3577" y="1787"/>
                      <a:pt x="3413" y="1879"/>
                      <a:pt x="3356" y="1894"/>
                    </a:cubicBezTo>
                    <a:cubicBezTo>
                      <a:pt x="3299" y="1910"/>
                      <a:pt x="3223" y="1853"/>
                      <a:pt x="3173" y="1800"/>
                    </a:cubicBezTo>
                    <a:cubicBezTo>
                      <a:pt x="3122" y="1746"/>
                      <a:pt x="3081" y="1670"/>
                      <a:pt x="3100" y="1629"/>
                    </a:cubicBezTo>
                    <a:cubicBezTo>
                      <a:pt x="3128" y="1604"/>
                      <a:pt x="3245" y="1620"/>
                      <a:pt x="3299" y="1651"/>
                    </a:cubicBezTo>
                    <a:moveTo>
                      <a:pt x="3122" y="2608"/>
                    </a:moveTo>
                    <a:cubicBezTo>
                      <a:pt x="3278" y="2650"/>
                      <a:pt x="3164" y="2817"/>
                      <a:pt x="3043" y="2791"/>
                    </a:cubicBezTo>
                    <a:lnTo>
                      <a:pt x="3122" y="2608"/>
                    </a:lnTo>
                    <a:close/>
                    <a:moveTo>
                      <a:pt x="2882" y="3352"/>
                    </a:moveTo>
                    <a:cubicBezTo>
                      <a:pt x="2849" y="3342"/>
                      <a:pt x="2805" y="3261"/>
                      <a:pt x="2770" y="3252"/>
                    </a:cubicBezTo>
                    <a:cubicBezTo>
                      <a:pt x="2733" y="3243"/>
                      <a:pt x="2700" y="3260"/>
                      <a:pt x="2666" y="3237"/>
                    </a:cubicBezTo>
                    <a:cubicBezTo>
                      <a:pt x="2586" y="3184"/>
                      <a:pt x="2666" y="3080"/>
                      <a:pt x="2726" y="3074"/>
                    </a:cubicBezTo>
                    <a:cubicBezTo>
                      <a:pt x="2739" y="3074"/>
                      <a:pt x="2739" y="3074"/>
                      <a:pt x="2739" y="3074"/>
                    </a:cubicBezTo>
                    <a:cubicBezTo>
                      <a:pt x="2815" y="3062"/>
                      <a:pt x="2857" y="3290"/>
                      <a:pt x="2882" y="3352"/>
                    </a:cubicBezTo>
                    <a:moveTo>
                      <a:pt x="2469" y="3018"/>
                    </a:moveTo>
                    <a:cubicBezTo>
                      <a:pt x="2499" y="3094"/>
                      <a:pt x="2415" y="3078"/>
                      <a:pt x="2364" y="3079"/>
                    </a:cubicBezTo>
                    <a:cubicBezTo>
                      <a:pt x="2325" y="3079"/>
                      <a:pt x="2220" y="3107"/>
                      <a:pt x="2194" y="3073"/>
                    </a:cubicBezTo>
                    <a:cubicBezTo>
                      <a:pt x="2150" y="3018"/>
                      <a:pt x="2257" y="2982"/>
                      <a:pt x="2295" y="2965"/>
                    </a:cubicBezTo>
                    <a:cubicBezTo>
                      <a:pt x="2318" y="2957"/>
                      <a:pt x="2318" y="2957"/>
                      <a:pt x="2318" y="2957"/>
                    </a:cubicBezTo>
                    <a:cubicBezTo>
                      <a:pt x="2360" y="2952"/>
                      <a:pt x="2450" y="2971"/>
                      <a:pt x="2469" y="3018"/>
                    </a:cubicBezTo>
                    <a:moveTo>
                      <a:pt x="3634" y="3739"/>
                    </a:moveTo>
                    <a:cubicBezTo>
                      <a:pt x="3674" y="3621"/>
                      <a:pt x="3813" y="3663"/>
                      <a:pt x="3882" y="3720"/>
                    </a:cubicBezTo>
                    <a:cubicBezTo>
                      <a:pt x="3942" y="3770"/>
                      <a:pt x="4060" y="3840"/>
                      <a:pt x="4062" y="3929"/>
                    </a:cubicBezTo>
                    <a:cubicBezTo>
                      <a:pt x="4065" y="4039"/>
                      <a:pt x="3927" y="4116"/>
                      <a:pt x="3830" y="4126"/>
                    </a:cubicBezTo>
                    <a:cubicBezTo>
                      <a:pt x="3797" y="4129"/>
                      <a:pt x="3728" y="4123"/>
                      <a:pt x="3708" y="4088"/>
                    </a:cubicBezTo>
                    <a:cubicBezTo>
                      <a:pt x="3687" y="4053"/>
                      <a:pt x="3722" y="3995"/>
                      <a:pt x="3740" y="3960"/>
                    </a:cubicBezTo>
                    <a:cubicBezTo>
                      <a:pt x="3766" y="3907"/>
                      <a:pt x="3807" y="3861"/>
                      <a:pt x="3773" y="3802"/>
                    </a:cubicBezTo>
                    <a:lnTo>
                      <a:pt x="3634" y="3739"/>
                    </a:lnTo>
                    <a:close/>
                    <a:moveTo>
                      <a:pt x="3790" y="3107"/>
                    </a:moveTo>
                    <a:cubicBezTo>
                      <a:pt x="3845" y="3132"/>
                      <a:pt x="3916" y="3184"/>
                      <a:pt x="3911" y="3251"/>
                    </a:cubicBezTo>
                    <a:cubicBezTo>
                      <a:pt x="3864" y="3250"/>
                      <a:pt x="3724" y="3312"/>
                      <a:pt x="3694" y="3271"/>
                    </a:cubicBezTo>
                    <a:cubicBezTo>
                      <a:pt x="3662" y="3227"/>
                      <a:pt x="3778" y="3152"/>
                      <a:pt x="3790" y="3107"/>
                    </a:cubicBezTo>
                    <a:moveTo>
                      <a:pt x="4518" y="2627"/>
                    </a:moveTo>
                    <a:cubicBezTo>
                      <a:pt x="4550" y="2649"/>
                      <a:pt x="4550" y="2649"/>
                      <a:pt x="4550" y="2649"/>
                    </a:cubicBezTo>
                    <a:cubicBezTo>
                      <a:pt x="4581" y="2671"/>
                      <a:pt x="4610" y="2769"/>
                      <a:pt x="4607" y="2826"/>
                    </a:cubicBezTo>
                    <a:cubicBezTo>
                      <a:pt x="4528" y="2880"/>
                      <a:pt x="4408" y="2858"/>
                      <a:pt x="4379" y="2785"/>
                    </a:cubicBezTo>
                    <a:cubicBezTo>
                      <a:pt x="4351" y="2712"/>
                      <a:pt x="4433" y="2656"/>
                      <a:pt x="4518" y="2627"/>
                    </a:cubicBezTo>
                    <a:moveTo>
                      <a:pt x="4439" y="2397"/>
                    </a:moveTo>
                    <a:cubicBezTo>
                      <a:pt x="4518" y="2311"/>
                      <a:pt x="4569" y="2280"/>
                      <a:pt x="4581" y="2340"/>
                    </a:cubicBezTo>
                    <a:cubicBezTo>
                      <a:pt x="4594" y="2400"/>
                      <a:pt x="4540" y="2498"/>
                      <a:pt x="4509" y="2501"/>
                    </a:cubicBezTo>
                    <a:cubicBezTo>
                      <a:pt x="4477" y="2504"/>
                      <a:pt x="4439" y="2422"/>
                      <a:pt x="4439" y="2397"/>
                    </a:cubicBezTo>
                    <a:moveTo>
                      <a:pt x="4637" y="4002"/>
                    </a:moveTo>
                    <a:cubicBezTo>
                      <a:pt x="4603" y="4017"/>
                      <a:pt x="4548" y="4052"/>
                      <a:pt x="4508" y="4040"/>
                    </a:cubicBezTo>
                    <a:cubicBezTo>
                      <a:pt x="4469" y="4028"/>
                      <a:pt x="4447" y="3944"/>
                      <a:pt x="4467" y="3911"/>
                    </a:cubicBezTo>
                    <a:cubicBezTo>
                      <a:pt x="4471" y="3920"/>
                      <a:pt x="4471" y="3920"/>
                      <a:pt x="4471" y="3920"/>
                    </a:cubicBezTo>
                    <a:cubicBezTo>
                      <a:pt x="4510" y="3924"/>
                      <a:pt x="4532" y="3913"/>
                      <a:pt x="4560" y="3889"/>
                    </a:cubicBezTo>
                    <a:cubicBezTo>
                      <a:pt x="4578" y="3873"/>
                      <a:pt x="4598" y="3815"/>
                      <a:pt x="4619" y="3818"/>
                    </a:cubicBezTo>
                    <a:cubicBezTo>
                      <a:pt x="4650" y="3823"/>
                      <a:pt x="4605" y="3884"/>
                      <a:pt x="4605" y="3906"/>
                    </a:cubicBezTo>
                    <a:cubicBezTo>
                      <a:pt x="4607" y="3945"/>
                      <a:pt x="4647" y="3960"/>
                      <a:pt x="4637" y="4002"/>
                    </a:cubicBezTo>
                    <a:moveTo>
                      <a:pt x="4834" y="4156"/>
                    </a:moveTo>
                    <a:cubicBezTo>
                      <a:pt x="4881" y="4188"/>
                      <a:pt x="4872" y="4282"/>
                      <a:pt x="4872" y="4292"/>
                    </a:cubicBezTo>
                    <a:cubicBezTo>
                      <a:pt x="4872" y="4301"/>
                      <a:pt x="4812" y="4323"/>
                      <a:pt x="4755" y="4330"/>
                    </a:cubicBezTo>
                    <a:cubicBezTo>
                      <a:pt x="4698" y="4336"/>
                      <a:pt x="4667" y="4298"/>
                      <a:pt x="4648" y="4248"/>
                    </a:cubicBezTo>
                    <a:cubicBezTo>
                      <a:pt x="4629" y="4225"/>
                      <a:pt x="4629" y="4225"/>
                      <a:pt x="4629" y="4225"/>
                    </a:cubicBezTo>
                    <a:cubicBezTo>
                      <a:pt x="4711" y="4146"/>
                      <a:pt x="4787" y="4124"/>
                      <a:pt x="4834" y="4156"/>
                    </a:cubicBezTo>
                    <a:moveTo>
                      <a:pt x="4562" y="3777"/>
                    </a:moveTo>
                    <a:cubicBezTo>
                      <a:pt x="4502" y="3805"/>
                      <a:pt x="4452" y="3698"/>
                      <a:pt x="4382" y="3632"/>
                    </a:cubicBezTo>
                    <a:cubicBezTo>
                      <a:pt x="4534" y="3609"/>
                      <a:pt x="4534" y="3609"/>
                      <a:pt x="4534" y="3609"/>
                    </a:cubicBezTo>
                    <a:cubicBezTo>
                      <a:pt x="4588" y="3597"/>
                      <a:pt x="4644" y="3619"/>
                      <a:pt x="4644" y="3619"/>
                    </a:cubicBezTo>
                    <a:cubicBezTo>
                      <a:pt x="4644" y="3619"/>
                      <a:pt x="4622" y="3748"/>
                      <a:pt x="4562" y="3777"/>
                    </a:cubicBezTo>
                    <a:moveTo>
                      <a:pt x="4407" y="2954"/>
                    </a:moveTo>
                    <a:cubicBezTo>
                      <a:pt x="4470" y="2957"/>
                      <a:pt x="4544" y="2968"/>
                      <a:pt x="4596" y="3009"/>
                    </a:cubicBezTo>
                    <a:cubicBezTo>
                      <a:pt x="4578" y="3023"/>
                      <a:pt x="4578" y="3023"/>
                      <a:pt x="4578" y="3023"/>
                    </a:cubicBezTo>
                    <a:cubicBezTo>
                      <a:pt x="4573" y="3079"/>
                      <a:pt x="4520" y="3140"/>
                      <a:pt x="4503" y="3189"/>
                    </a:cubicBezTo>
                    <a:cubicBezTo>
                      <a:pt x="4491" y="3224"/>
                      <a:pt x="4481" y="3247"/>
                      <a:pt x="4476" y="3282"/>
                    </a:cubicBezTo>
                    <a:cubicBezTo>
                      <a:pt x="4471" y="3312"/>
                      <a:pt x="4479" y="3350"/>
                      <a:pt x="4434" y="3347"/>
                    </a:cubicBezTo>
                    <a:cubicBezTo>
                      <a:pt x="4374" y="3343"/>
                      <a:pt x="4364" y="3236"/>
                      <a:pt x="4300" y="3231"/>
                    </a:cubicBezTo>
                    <a:cubicBezTo>
                      <a:pt x="4226" y="3225"/>
                      <a:pt x="4187" y="3337"/>
                      <a:pt x="4125" y="3337"/>
                    </a:cubicBezTo>
                    <a:cubicBezTo>
                      <a:pt x="3990" y="3337"/>
                      <a:pt x="4109" y="3213"/>
                      <a:pt x="4135" y="3177"/>
                    </a:cubicBezTo>
                    <a:cubicBezTo>
                      <a:pt x="4171" y="3127"/>
                      <a:pt x="4208" y="3079"/>
                      <a:pt x="4251" y="3033"/>
                    </a:cubicBezTo>
                    <a:cubicBezTo>
                      <a:pt x="4299" y="2981"/>
                      <a:pt x="4335" y="2950"/>
                      <a:pt x="4407" y="2954"/>
                    </a:cubicBezTo>
                    <a:moveTo>
                      <a:pt x="4126" y="4311"/>
                    </a:moveTo>
                    <a:cubicBezTo>
                      <a:pt x="4076" y="4320"/>
                      <a:pt x="4104" y="4295"/>
                      <a:pt x="4095" y="4206"/>
                    </a:cubicBezTo>
                    <a:cubicBezTo>
                      <a:pt x="4171" y="4188"/>
                      <a:pt x="4171" y="4188"/>
                      <a:pt x="4171" y="4188"/>
                    </a:cubicBezTo>
                    <a:cubicBezTo>
                      <a:pt x="4171" y="4188"/>
                      <a:pt x="4205" y="4203"/>
                      <a:pt x="4205" y="4248"/>
                    </a:cubicBezTo>
                    <a:cubicBezTo>
                      <a:pt x="4205" y="4292"/>
                      <a:pt x="4177" y="4301"/>
                      <a:pt x="4126" y="4311"/>
                    </a:cubicBezTo>
                    <a:moveTo>
                      <a:pt x="4006" y="4743"/>
                    </a:moveTo>
                    <a:cubicBezTo>
                      <a:pt x="4006" y="4731"/>
                      <a:pt x="4006" y="4731"/>
                      <a:pt x="4006" y="4731"/>
                    </a:cubicBezTo>
                    <a:cubicBezTo>
                      <a:pt x="4047" y="4678"/>
                      <a:pt x="4107" y="4490"/>
                      <a:pt x="4191" y="4617"/>
                    </a:cubicBezTo>
                    <a:cubicBezTo>
                      <a:pt x="4260" y="4721"/>
                      <a:pt x="4057" y="4718"/>
                      <a:pt x="4006" y="4743"/>
                    </a:cubicBezTo>
                    <a:moveTo>
                      <a:pt x="4167" y="4099"/>
                    </a:moveTo>
                    <a:cubicBezTo>
                      <a:pt x="4205" y="4031"/>
                      <a:pt x="4243" y="3946"/>
                      <a:pt x="4319" y="3915"/>
                    </a:cubicBezTo>
                    <a:cubicBezTo>
                      <a:pt x="4342" y="3920"/>
                      <a:pt x="4342" y="3920"/>
                      <a:pt x="4342" y="3920"/>
                    </a:cubicBezTo>
                    <a:cubicBezTo>
                      <a:pt x="4370" y="3998"/>
                      <a:pt x="4351" y="4084"/>
                      <a:pt x="4378" y="4164"/>
                    </a:cubicBezTo>
                    <a:cubicBezTo>
                      <a:pt x="4332" y="4102"/>
                      <a:pt x="4237" y="4100"/>
                      <a:pt x="4167" y="4099"/>
                    </a:cubicBezTo>
                    <a:moveTo>
                      <a:pt x="4234" y="2940"/>
                    </a:moveTo>
                    <a:cubicBezTo>
                      <a:pt x="4177" y="2987"/>
                      <a:pt x="4038" y="3114"/>
                      <a:pt x="4029" y="3123"/>
                    </a:cubicBezTo>
                    <a:cubicBezTo>
                      <a:pt x="4019" y="3133"/>
                      <a:pt x="3981" y="3063"/>
                      <a:pt x="3997" y="2984"/>
                    </a:cubicBezTo>
                    <a:cubicBezTo>
                      <a:pt x="4013" y="2915"/>
                      <a:pt x="4013" y="2915"/>
                      <a:pt x="4013" y="2915"/>
                    </a:cubicBezTo>
                    <a:cubicBezTo>
                      <a:pt x="4095" y="2880"/>
                      <a:pt x="4199" y="2814"/>
                      <a:pt x="4234" y="2839"/>
                    </a:cubicBezTo>
                    <a:cubicBezTo>
                      <a:pt x="4269" y="2864"/>
                      <a:pt x="4291" y="2893"/>
                      <a:pt x="4234" y="2940"/>
                    </a:cubicBezTo>
                    <a:moveTo>
                      <a:pt x="3710" y="4567"/>
                    </a:moveTo>
                    <a:cubicBezTo>
                      <a:pt x="3735" y="4516"/>
                      <a:pt x="3779" y="4538"/>
                      <a:pt x="3826" y="4560"/>
                    </a:cubicBezTo>
                    <a:cubicBezTo>
                      <a:pt x="3874" y="4525"/>
                      <a:pt x="3874" y="4525"/>
                      <a:pt x="3874" y="4525"/>
                    </a:cubicBezTo>
                    <a:cubicBezTo>
                      <a:pt x="3874" y="4525"/>
                      <a:pt x="3909" y="4525"/>
                      <a:pt x="3905" y="4557"/>
                    </a:cubicBezTo>
                    <a:cubicBezTo>
                      <a:pt x="3902" y="4589"/>
                      <a:pt x="3912" y="4642"/>
                      <a:pt x="3883" y="4677"/>
                    </a:cubicBezTo>
                    <a:cubicBezTo>
                      <a:pt x="3855" y="4712"/>
                      <a:pt x="3785" y="4721"/>
                      <a:pt x="3722" y="4699"/>
                    </a:cubicBezTo>
                    <a:cubicBezTo>
                      <a:pt x="3659" y="4677"/>
                      <a:pt x="3684" y="4617"/>
                      <a:pt x="3710" y="4567"/>
                    </a:cubicBezTo>
                    <a:moveTo>
                      <a:pt x="3771" y="4976"/>
                    </a:moveTo>
                    <a:cubicBezTo>
                      <a:pt x="3803" y="4898"/>
                      <a:pt x="3891" y="4890"/>
                      <a:pt x="3981" y="4907"/>
                    </a:cubicBezTo>
                    <a:cubicBezTo>
                      <a:pt x="4071" y="4925"/>
                      <a:pt x="4142" y="5008"/>
                      <a:pt x="4225" y="5048"/>
                    </a:cubicBezTo>
                    <a:cubicBezTo>
                      <a:pt x="4188" y="5032"/>
                      <a:pt x="4188" y="5032"/>
                      <a:pt x="4188" y="5032"/>
                    </a:cubicBezTo>
                    <a:cubicBezTo>
                      <a:pt x="4161" y="5140"/>
                      <a:pt x="4043" y="5049"/>
                      <a:pt x="3989" y="5098"/>
                    </a:cubicBezTo>
                    <a:cubicBezTo>
                      <a:pt x="3964" y="5121"/>
                      <a:pt x="3972" y="5186"/>
                      <a:pt x="4002" y="5203"/>
                    </a:cubicBezTo>
                    <a:cubicBezTo>
                      <a:pt x="4020" y="5214"/>
                      <a:pt x="4091" y="5200"/>
                      <a:pt x="4119" y="5206"/>
                    </a:cubicBezTo>
                    <a:cubicBezTo>
                      <a:pt x="4133" y="5254"/>
                      <a:pt x="4065" y="5284"/>
                      <a:pt x="4025" y="5281"/>
                    </a:cubicBezTo>
                    <a:cubicBezTo>
                      <a:pt x="3977" y="5277"/>
                      <a:pt x="3941" y="5231"/>
                      <a:pt x="3910" y="5200"/>
                    </a:cubicBezTo>
                    <a:cubicBezTo>
                      <a:pt x="3856" y="5147"/>
                      <a:pt x="3846" y="5069"/>
                      <a:pt x="3788" y="5028"/>
                    </a:cubicBezTo>
                    <a:cubicBezTo>
                      <a:pt x="3780" y="5022"/>
                      <a:pt x="3766" y="4987"/>
                      <a:pt x="3771" y="4976"/>
                    </a:cubicBezTo>
                    <a:moveTo>
                      <a:pt x="3956" y="5437"/>
                    </a:moveTo>
                    <a:cubicBezTo>
                      <a:pt x="4001" y="5411"/>
                      <a:pt x="4047" y="5399"/>
                      <a:pt x="4084" y="5363"/>
                    </a:cubicBezTo>
                    <a:cubicBezTo>
                      <a:pt x="4115" y="5331"/>
                      <a:pt x="4145" y="5280"/>
                      <a:pt x="4217" y="5280"/>
                    </a:cubicBezTo>
                    <a:cubicBezTo>
                      <a:pt x="4220" y="5280"/>
                      <a:pt x="4219" y="5280"/>
                      <a:pt x="4217" y="5280"/>
                    </a:cubicBezTo>
                    <a:cubicBezTo>
                      <a:pt x="4286" y="5269"/>
                      <a:pt x="4472" y="5419"/>
                      <a:pt x="4412" y="5502"/>
                    </a:cubicBezTo>
                    <a:cubicBezTo>
                      <a:pt x="4362" y="5571"/>
                      <a:pt x="4163" y="5528"/>
                      <a:pt x="4089" y="5546"/>
                    </a:cubicBezTo>
                    <a:cubicBezTo>
                      <a:pt x="4037" y="5558"/>
                      <a:pt x="3954" y="5600"/>
                      <a:pt x="3905" y="5560"/>
                    </a:cubicBezTo>
                    <a:cubicBezTo>
                      <a:pt x="3847" y="5512"/>
                      <a:pt x="3908" y="5464"/>
                      <a:pt x="3956" y="5437"/>
                    </a:cubicBezTo>
                    <a:moveTo>
                      <a:pt x="5062" y="4010"/>
                    </a:moveTo>
                    <a:cubicBezTo>
                      <a:pt x="5114" y="4037"/>
                      <a:pt x="5161" y="3989"/>
                      <a:pt x="5197" y="4048"/>
                    </a:cubicBezTo>
                    <a:cubicBezTo>
                      <a:pt x="5233" y="4108"/>
                      <a:pt x="5146" y="4284"/>
                      <a:pt x="5065" y="4275"/>
                    </a:cubicBezTo>
                    <a:cubicBezTo>
                      <a:pt x="4951" y="4261"/>
                      <a:pt x="5015" y="4082"/>
                      <a:pt x="5072" y="4030"/>
                    </a:cubicBezTo>
                    <a:cubicBezTo>
                      <a:pt x="5051" y="4003"/>
                      <a:pt x="5051" y="4003"/>
                      <a:pt x="5051" y="4003"/>
                    </a:cubicBezTo>
                    <a:cubicBezTo>
                      <a:pt x="5034" y="3990"/>
                      <a:pt x="5023" y="3973"/>
                      <a:pt x="5015" y="3954"/>
                    </a:cubicBezTo>
                    <a:cubicBezTo>
                      <a:pt x="4812" y="3681"/>
                      <a:pt x="4812" y="3681"/>
                      <a:pt x="4812" y="3681"/>
                    </a:cubicBezTo>
                    <a:cubicBezTo>
                      <a:pt x="4872" y="3738"/>
                      <a:pt x="4940" y="3812"/>
                      <a:pt x="4989" y="3898"/>
                    </a:cubicBezTo>
                    <a:cubicBezTo>
                      <a:pt x="4999" y="3916"/>
                      <a:pt x="5006" y="3935"/>
                      <a:pt x="5015" y="3954"/>
                    </a:cubicBezTo>
                    <a:cubicBezTo>
                      <a:pt x="5051" y="4003"/>
                      <a:pt x="5051" y="4003"/>
                      <a:pt x="5051" y="4003"/>
                    </a:cubicBezTo>
                    <a:cubicBezTo>
                      <a:pt x="5055" y="4005"/>
                      <a:pt x="5058" y="4008"/>
                      <a:pt x="5062" y="4010"/>
                    </a:cubicBezTo>
                    <a:moveTo>
                      <a:pt x="4975" y="3272"/>
                    </a:moveTo>
                    <a:cubicBezTo>
                      <a:pt x="5101" y="3246"/>
                      <a:pt x="5138" y="3338"/>
                      <a:pt x="5139" y="3415"/>
                    </a:cubicBezTo>
                    <a:cubicBezTo>
                      <a:pt x="5140" y="3460"/>
                      <a:pt x="4968" y="3543"/>
                      <a:pt x="4935" y="3508"/>
                    </a:cubicBezTo>
                    <a:cubicBezTo>
                      <a:pt x="4927" y="3514"/>
                      <a:pt x="4930" y="3506"/>
                      <a:pt x="4929" y="3499"/>
                    </a:cubicBezTo>
                    <a:cubicBezTo>
                      <a:pt x="4807" y="3651"/>
                      <a:pt x="4807" y="3651"/>
                      <a:pt x="4807" y="3651"/>
                    </a:cubicBezTo>
                    <a:cubicBezTo>
                      <a:pt x="4738" y="3529"/>
                      <a:pt x="4834" y="3300"/>
                      <a:pt x="4975" y="3272"/>
                    </a:cubicBezTo>
                    <a:moveTo>
                      <a:pt x="5060" y="2569"/>
                    </a:moveTo>
                    <a:cubicBezTo>
                      <a:pt x="5042" y="2597"/>
                      <a:pt x="4975" y="2666"/>
                      <a:pt x="4942" y="2665"/>
                    </a:cubicBezTo>
                    <a:cubicBezTo>
                      <a:pt x="4882" y="2664"/>
                      <a:pt x="4867" y="2568"/>
                      <a:pt x="4872" y="2520"/>
                    </a:cubicBezTo>
                    <a:cubicBezTo>
                      <a:pt x="4907" y="2441"/>
                      <a:pt x="4907" y="2441"/>
                      <a:pt x="4907" y="2441"/>
                    </a:cubicBezTo>
                    <a:cubicBezTo>
                      <a:pt x="4962" y="2421"/>
                      <a:pt x="4997" y="2399"/>
                      <a:pt x="5055" y="2432"/>
                    </a:cubicBezTo>
                    <a:cubicBezTo>
                      <a:pt x="5108" y="2461"/>
                      <a:pt x="5093" y="2517"/>
                      <a:pt x="5060" y="2569"/>
                    </a:cubicBezTo>
                    <a:moveTo>
                      <a:pt x="5276" y="1266"/>
                    </a:moveTo>
                    <a:cubicBezTo>
                      <a:pt x="5270" y="1288"/>
                      <a:pt x="5235" y="1244"/>
                      <a:pt x="5204" y="1332"/>
                    </a:cubicBezTo>
                    <a:cubicBezTo>
                      <a:pt x="5172" y="1421"/>
                      <a:pt x="5156" y="1452"/>
                      <a:pt x="5131" y="1446"/>
                    </a:cubicBezTo>
                    <a:cubicBezTo>
                      <a:pt x="5106" y="1440"/>
                      <a:pt x="5131" y="1430"/>
                      <a:pt x="5121" y="1376"/>
                    </a:cubicBezTo>
                    <a:cubicBezTo>
                      <a:pt x="5112" y="1323"/>
                      <a:pt x="5099" y="1310"/>
                      <a:pt x="5115" y="1263"/>
                    </a:cubicBezTo>
                    <a:cubicBezTo>
                      <a:pt x="5131" y="1215"/>
                      <a:pt x="5219" y="1152"/>
                      <a:pt x="5219" y="1152"/>
                    </a:cubicBezTo>
                    <a:cubicBezTo>
                      <a:pt x="5282" y="1149"/>
                      <a:pt x="5282" y="1244"/>
                      <a:pt x="5276" y="1266"/>
                    </a:cubicBezTo>
                    <a:moveTo>
                      <a:pt x="5125" y="827"/>
                    </a:moveTo>
                    <a:cubicBezTo>
                      <a:pt x="5166" y="805"/>
                      <a:pt x="5191" y="890"/>
                      <a:pt x="5226" y="922"/>
                    </a:cubicBezTo>
                    <a:cubicBezTo>
                      <a:pt x="5226" y="922"/>
                      <a:pt x="5181" y="950"/>
                      <a:pt x="5128" y="937"/>
                    </a:cubicBezTo>
                    <a:cubicBezTo>
                      <a:pt x="5074" y="925"/>
                      <a:pt x="5083" y="849"/>
                      <a:pt x="5125" y="827"/>
                    </a:cubicBezTo>
                    <a:moveTo>
                      <a:pt x="4897" y="1702"/>
                    </a:moveTo>
                    <a:cubicBezTo>
                      <a:pt x="5023" y="1632"/>
                      <a:pt x="5014" y="1692"/>
                      <a:pt x="5039" y="1699"/>
                    </a:cubicBezTo>
                    <a:cubicBezTo>
                      <a:pt x="5065" y="1705"/>
                      <a:pt x="5068" y="1654"/>
                      <a:pt x="5083" y="1620"/>
                    </a:cubicBezTo>
                    <a:cubicBezTo>
                      <a:pt x="5099" y="1585"/>
                      <a:pt x="5118" y="1591"/>
                      <a:pt x="5178" y="1579"/>
                    </a:cubicBezTo>
                    <a:cubicBezTo>
                      <a:pt x="5238" y="1566"/>
                      <a:pt x="5270" y="1500"/>
                      <a:pt x="5270" y="1500"/>
                    </a:cubicBezTo>
                    <a:cubicBezTo>
                      <a:pt x="5270" y="1500"/>
                      <a:pt x="5317" y="1455"/>
                      <a:pt x="5342" y="1481"/>
                    </a:cubicBezTo>
                    <a:cubicBezTo>
                      <a:pt x="5368" y="1506"/>
                      <a:pt x="5314" y="1601"/>
                      <a:pt x="5216" y="1718"/>
                    </a:cubicBezTo>
                    <a:cubicBezTo>
                      <a:pt x="5118" y="1834"/>
                      <a:pt x="5014" y="1857"/>
                      <a:pt x="4922" y="1869"/>
                    </a:cubicBezTo>
                    <a:cubicBezTo>
                      <a:pt x="4831" y="1882"/>
                      <a:pt x="4878" y="1809"/>
                      <a:pt x="4897" y="1702"/>
                    </a:cubicBezTo>
                    <a:moveTo>
                      <a:pt x="4796" y="2134"/>
                    </a:moveTo>
                    <a:cubicBezTo>
                      <a:pt x="4827" y="2087"/>
                      <a:pt x="4877" y="2069"/>
                      <a:pt x="4929" y="2059"/>
                    </a:cubicBezTo>
                    <a:cubicBezTo>
                      <a:pt x="5039" y="2037"/>
                      <a:pt x="5127" y="2092"/>
                      <a:pt x="5137" y="2204"/>
                    </a:cubicBezTo>
                    <a:cubicBezTo>
                      <a:pt x="5141" y="2252"/>
                      <a:pt x="5149" y="2315"/>
                      <a:pt x="5099" y="2330"/>
                    </a:cubicBezTo>
                    <a:cubicBezTo>
                      <a:pt x="5085" y="2335"/>
                      <a:pt x="5045" y="2318"/>
                      <a:pt x="5025" y="2319"/>
                    </a:cubicBezTo>
                    <a:cubicBezTo>
                      <a:pt x="5004" y="2320"/>
                      <a:pt x="4979" y="2335"/>
                      <a:pt x="4959" y="2342"/>
                    </a:cubicBezTo>
                    <a:cubicBezTo>
                      <a:pt x="4870" y="2370"/>
                      <a:pt x="4797" y="2468"/>
                      <a:pt x="4725" y="2362"/>
                    </a:cubicBezTo>
                    <a:cubicBezTo>
                      <a:pt x="4651" y="2253"/>
                      <a:pt x="4672" y="2161"/>
                      <a:pt x="4796" y="2134"/>
                    </a:cubicBezTo>
                    <a:moveTo>
                      <a:pt x="4660" y="1541"/>
                    </a:moveTo>
                    <a:cubicBezTo>
                      <a:pt x="4752" y="1588"/>
                      <a:pt x="4752" y="1588"/>
                      <a:pt x="4752" y="1588"/>
                    </a:cubicBezTo>
                    <a:cubicBezTo>
                      <a:pt x="4752" y="1588"/>
                      <a:pt x="4736" y="1648"/>
                      <a:pt x="4708" y="1654"/>
                    </a:cubicBezTo>
                    <a:cubicBezTo>
                      <a:pt x="4679" y="1661"/>
                      <a:pt x="4638" y="1594"/>
                      <a:pt x="4660" y="1541"/>
                    </a:cubicBezTo>
                    <a:moveTo>
                      <a:pt x="4673" y="3101"/>
                    </a:moveTo>
                    <a:cubicBezTo>
                      <a:pt x="4686" y="3104"/>
                      <a:pt x="4686" y="3104"/>
                      <a:pt x="4686" y="3104"/>
                    </a:cubicBezTo>
                    <a:cubicBezTo>
                      <a:pt x="4686" y="3104"/>
                      <a:pt x="4711" y="3183"/>
                      <a:pt x="4714" y="3230"/>
                    </a:cubicBezTo>
                    <a:cubicBezTo>
                      <a:pt x="4717" y="3278"/>
                      <a:pt x="4752" y="3294"/>
                      <a:pt x="4752" y="3294"/>
                    </a:cubicBezTo>
                    <a:cubicBezTo>
                      <a:pt x="4752" y="3294"/>
                      <a:pt x="4742" y="3313"/>
                      <a:pt x="4701" y="3347"/>
                    </a:cubicBezTo>
                    <a:cubicBezTo>
                      <a:pt x="4660" y="3382"/>
                      <a:pt x="4654" y="3363"/>
                      <a:pt x="4619" y="3328"/>
                    </a:cubicBezTo>
                    <a:cubicBezTo>
                      <a:pt x="4584" y="3294"/>
                      <a:pt x="4638" y="3164"/>
                      <a:pt x="4673" y="3101"/>
                    </a:cubicBezTo>
                    <a:moveTo>
                      <a:pt x="4619" y="1939"/>
                    </a:moveTo>
                    <a:cubicBezTo>
                      <a:pt x="4619" y="1939"/>
                      <a:pt x="4629" y="2018"/>
                      <a:pt x="4626" y="2081"/>
                    </a:cubicBezTo>
                    <a:cubicBezTo>
                      <a:pt x="4622" y="2144"/>
                      <a:pt x="4562" y="2150"/>
                      <a:pt x="4468" y="2191"/>
                    </a:cubicBezTo>
                    <a:cubicBezTo>
                      <a:pt x="4509" y="2065"/>
                      <a:pt x="4509" y="2065"/>
                      <a:pt x="4509" y="2065"/>
                    </a:cubicBezTo>
                    <a:cubicBezTo>
                      <a:pt x="4531" y="1999"/>
                      <a:pt x="4619" y="1939"/>
                      <a:pt x="4619" y="1939"/>
                    </a:cubicBezTo>
                    <a:moveTo>
                      <a:pt x="4458" y="1563"/>
                    </a:moveTo>
                    <a:cubicBezTo>
                      <a:pt x="4515" y="1629"/>
                      <a:pt x="4521" y="1784"/>
                      <a:pt x="4493" y="1812"/>
                    </a:cubicBezTo>
                    <a:cubicBezTo>
                      <a:pt x="4464" y="1841"/>
                      <a:pt x="4306" y="1781"/>
                      <a:pt x="4297" y="1695"/>
                    </a:cubicBezTo>
                    <a:cubicBezTo>
                      <a:pt x="4288" y="1610"/>
                      <a:pt x="4408" y="1579"/>
                      <a:pt x="4458" y="1563"/>
                    </a:cubicBezTo>
                    <a:moveTo>
                      <a:pt x="4184" y="861"/>
                    </a:moveTo>
                    <a:cubicBezTo>
                      <a:pt x="4224" y="833"/>
                      <a:pt x="4284" y="825"/>
                      <a:pt x="4325" y="856"/>
                    </a:cubicBezTo>
                    <a:cubicBezTo>
                      <a:pt x="4354" y="877"/>
                      <a:pt x="4366" y="921"/>
                      <a:pt x="4366" y="953"/>
                    </a:cubicBezTo>
                    <a:cubicBezTo>
                      <a:pt x="4365" y="991"/>
                      <a:pt x="4328" y="1035"/>
                      <a:pt x="4336" y="1062"/>
                    </a:cubicBezTo>
                    <a:cubicBezTo>
                      <a:pt x="4134" y="1023"/>
                      <a:pt x="4134" y="1023"/>
                      <a:pt x="4134" y="1023"/>
                    </a:cubicBezTo>
                    <a:cubicBezTo>
                      <a:pt x="4134" y="962"/>
                      <a:pt x="4130" y="900"/>
                      <a:pt x="4184" y="861"/>
                    </a:cubicBezTo>
                    <a:moveTo>
                      <a:pt x="3887" y="1263"/>
                    </a:moveTo>
                    <a:cubicBezTo>
                      <a:pt x="3903" y="1218"/>
                      <a:pt x="4021" y="1183"/>
                      <a:pt x="4063" y="1181"/>
                    </a:cubicBezTo>
                    <a:cubicBezTo>
                      <a:pt x="4074" y="1176"/>
                      <a:pt x="4077" y="1179"/>
                      <a:pt x="4089" y="1176"/>
                    </a:cubicBezTo>
                    <a:cubicBezTo>
                      <a:pt x="4133" y="1164"/>
                      <a:pt x="4195" y="1173"/>
                      <a:pt x="4234" y="1204"/>
                    </a:cubicBezTo>
                    <a:cubicBezTo>
                      <a:pt x="4292" y="1250"/>
                      <a:pt x="4272" y="1265"/>
                      <a:pt x="4235" y="1309"/>
                    </a:cubicBezTo>
                    <a:cubicBezTo>
                      <a:pt x="4163" y="1393"/>
                      <a:pt x="4177" y="1532"/>
                      <a:pt x="4070" y="1577"/>
                    </a:cubicBezTo>
                    <a:cubicBezTo>
                      <a:pt x="3925" y="1638"/>
                      <a:pt x="3977" y="1494"/>
                      <a:pt x="3942" y="1402"/>
                    </a:cubicBezTo>
                    <a:cubicBezTo>
                      <a:pt x="3928" y="1365"/>
                      <a:pt x="3874" y="1301"/>
                      <a:pt x="3887" y="1263"/>
                    </a:cubicBezTo>
                    <a:moveTo>
                      <a:pt x="4046" y="1969"/>
                    </a:moveTo>
                    <a:cubicBezTo>
                      <a:pt x="4119" y="2011"/>
                      <a:pt x="4142" y="2112"/>
                      <a:pt x="4215" y="2166"/>
                    </a:cubicBezTo>
                    <a:cubicBezTo>
                      <a:pt x="4290" y="2222"/>
                      <a:pt x="4344" y="2269"/>
                      <a:pt x="4316" y="2375"/>
                    </a:cubicBezTo>
                    <a:cubicBezTo>
                      <a:pt x="4297" y="2449"/>
                      <a:pt x="4203" y="2532"/>
                      <a:pt x="4146" y="2589"/>
                    </a:cubicBezTo>
                    <a:cubicBezTo>
                      <a:pt x="4083" y="2652"/>
                      <a:pt x="3939" y="2724"/>
                      <a:pt x="3850" y="2676"/>
                    </a:cubicBezTo>
                    <a:cubicBezTo>
                      <a:pt x="3795" y="2647"/>
                      <a:pt x="3704" y="2514"/>
                      <a:pt x="3690" y="2457"/>
                    </a:cubicBezTo>
                    <a:cubicBezTo>
                      <a:pt x="3666" y="2355"/>
                      <a:pt x="3668" y="2247"/>
                      <a:pt x="3634" y="2147"/>
                    </a:cubicBezTo>
                    <a:cubicBezTo>
                      <a:pt x="3602" y="2054"/>
                      <a:pt x="3609" y="1909"/>
                      <a:pt x="3741" y="1920"/>
                    </a:cubicBezTo>
                    <a:cubicBezTo>
                      <a:pt x="3814" y="1899"/>
                      <a:pt x="3983" y="1932"/>
                      <a:pt x="4046" y="1969"/>
                    </a:cubicBezTo>
                    <a:moveTo>
                      <a:pt x="3025" y="933"/>
                    </a:moveTo>
                    <a:cubicBezTo>
                      <a:pt x="3046" y="881"/>
                      <a:pt x="3115" y="869"/>
                      <a:pt x="3154" y="840"/>
                    </a:cubicBezTo>
                    <a:cubicBezTo>
                      <a:pt x="3201" y="803"/>
                      <a:pt x="3193" y="756"/>
                      <a:pt x="3228" y="719"/>
                    </a:cubicBezTo>
                    <a:cubicBezTo>
                      <a:pt x="3268" y="677"/>
                      <a:pt x="3335" y="685"/>
                      <a:pt x="3384" y="694"/>
                    </a:cubicBezTo>
                    <a:cubicBezTo>
                      <a:pt x="3408" y="695"/>
                      <a:pt x="3543" y="732"/>
                      <a:pt x="3509" y="791"/>
                    </a:cubicBezTo>
                    <a:cubicBezTo>
                      <a:pt x="3482" y="837"/>
                      <a:pt x="3460" y="904"/>
                      <a:pt x="3419" y="942"/>
                    </a:cubicBezTo>
                    <a:cubicBezTo>
                      <a:pt x="3354" y="1002"/>
                      <a:pt x="3191" y="1029"/>
                      <a:pt x="3103" y="1023"/>
                    </a:cubicBezTo>
                    <a:cubicBezTo>
                      <a:pt x="3049" y="1019"/>
                      <a:pt x="3001" y="993"/>
                      <a:pt x="3025" y="933"/>
                    </a:cubicBezTo>
                    <a:moveTo>
                      <a:pt x="2300" y="1179"/>
                    </a:moveTo>
                    <a:cubicBezTo>
                      <a:pt x="2442" y="1105"/>
                      <a:pt x="2648" y="1117"/>
                      <a:pt x="2800" y="1140"/>
                    </a:cubicBezTo>
                    <a:cubicBezTo>
                      <a:pt x="2877" y="1143"/>
                      <a:pt x="2946" y="1106"/>
                      <a:pt x="3021" y="1098"/>
                    </a:cubicBezTo>
                    <a:cubicBezTo>
                      <a:pt x="3099" y="1091"/>
                      <a:pt x="3168" y="1123"/>
                      <a:pt x="3242" y="1135"/>
                    </a:cubicBezTo>
                    <a:cubicBezTo>
                      <a:pt x="3327" y="1149"/>
                      <a:pt x="3379" y="1150"/>
                      <a:pt x="3442" y="1091"/>
                    </a:cubicBezTo>
                    <a:cubicBezTo>
                      <a:pt x="3504" y="1033"/>
                      <a:pt x="3549" y="982"/>
                      <a:pt x="3634" y="1015"/>
                    </a:cubicBezTo>
                    <a:cubicBezTo>
                      <a:pt x="3737" y="1055"/>
                      <a:pt x="3827" y="1156"/>
                      <a:pt x="3711" y="1239"/>
                    </a:cubicBezTo>
                    <a:cubicBezTo>
                      <a:pt x="3633" y="1295"/>
                      <a:pt x="3505" y="1281"/>
                      <a:pt x="3413" y="1296"/>
                    </a:cubicBezTo>
                    <a:cubicBezTo>
                      <a:pt x="3330" y="1309"/>
                      <a:pt x="3175" y="1359"/>
                      <a:pt x="3098" y="1324"/>
                    </a:cubicBezTo>
                    <a:cubicBezTo>
                      <a:pt x="3063" y="1309"/>
                      <a:pt x="3050" y="1250"/>
                      <a:pt x="3002" y="1256"/>
                    </a:cubicBezTo>
                    <a:cubicBezTo>
                      <a:pt x="2948" y="1264"/>
                      <a:pt x="2988" y="1333"/>
                      <a:pt x="2914" y="1345"/>
                    </a:cubicBezTo>
                    <a:cubicBezTo>
                      <a:pt x="2840" y="1357"/>
                      <a:pt x="2839" y="1286"/>
                      <a:pt x="2781" y="1275"/>
                    </a:cubicBezTo>
                    <a:cubicBezTo>
                      <a:pt x="2718" y="1264"/>
                      <a:pt x="2688" y="1331"/>
                      <a:pt x="2650" y="1364"/>
                    </a:cubicBezTo>
                    <a:cubicBezTo>
                      <a:pt x="2554" y="1447"/>
                      <a:pt x="2422" y="1455"/>
                      <a:pt x="2307" y="1414"/>
                    </a:cubicBezTo>
                    <a:cubicBezTo>
                      <a:pt x="2254" y="1396"/>
                      <a:pt x="2193" y="1379"/>
                      <a:pt x="2193" y="1313"/>
                    </a:cubicBezTo>
                    <a:cubicBezTo>
                      <a:pt x="2193" y="1257"/>
                      <a:pt x="2256" y="1203"/>
                      <a:pt x="2300" y="1179"/>
                    </a:cubicBezTo>
                    <a:moveTo>
                      <a:pt x="2081" y="2645"/>
                    </a:moveTo>
                    <a:cubicBezTo>
                      <a:pt x="2108" y="2593"/>
                      <a:pt x="2197" y="2511"/>
                      <a:pt x="2269" y="2500"/>
                    </a:cubicBezTo>
                    <a:cubicBezTo>
                      <a:pt x="2500" y="2458"/>
                      <a:pt x="2331" y="2750"/>
                      <a:pt x="2233" y="2858"/>
                    </a:cubicBezTo>
                    <a:cubicBezTo>
                      <a:pt x="2222" y="2870"/>
                      <a:pt x="2187" y="2872"/>
                      <a:pt x="2179" y="2864"/>
                    </a:cubicBezTo>
                    <a:cubicBezTo>
                      <a:pt x="2118" y="2803"/>
                      <a:pt x="2038" y="2729"/>
                      <a:pt x="2081" y="2645"/>
                    </a:cubicBezTo>
                    <a:moveTo>
                      <a:pt x="1943" y="2240"/>
                    </a:moveTo>
                    <a:cubicBezTo>
                      <a:pt x="1992" y="2277"/>
                      <a:pt x="2010" y="2316"/>
                      <a:pt x="2018" y="2375"/>
                    </a:cubicBezTo>
                    <a:cubicBezTo>
                      <a:pt x="2044" y="2569"/>
                      <a:pt x="1853" y="2461"/>
                      <a:pt x="1762" y="2544"/>
                    </a:cubicBezTo>
                    <a:cubicBezTo>
                      <a:pt x="1699" y="2601"/>
                      <a:pt x="1689" y="2763"/>
                      <a:pt x="1605" y="2790"/>
                    </a:cubicBezTo>
                    <a:cubicBezTo>
                      <a:pt x="1461" y="2835"/>
                      <a:pt x="1554" y="2610"/>
                      <a:pt x="1586" y="2563"/>
                    </a:cubicBezTo>
                    <a:cubicBezTo>
                      <a:pt x="1611" y="2525"/>
                      <a:pt x="1662" y="2483"/>
                      <a:pt x="1670" y="2438"/>
                    </a:cubicBezTo>
                    <a:cubicBezTo>
                      <a:pt x="1677" y="2392"/>
                      <a:pt x="1640" y="2332"/>
                      <a:pt x="1620" y="2292"/>
                    </a:cubicBezTo>
                    <a:cubicBezTo>
                      <a:pt x="1591" y="2231"/>
                      <a:pt x="1575" y="2200"/>
                      <a:pt x="1655" y="2184"/>
                    </a:cubicBezTo>
                    <a:cubicBezTo>
                      <a:pt x="1700" y="2175"/>
                      <a:pt x="1750" y="2193"/>
                      <a:pt x="1795" y="2198"/>
                    </a:cubicBezTo>
                    <a:cubicBezTo>
                      <a:pt x="1789" y="2191"/>
                      <a:pt x="1789" y="2191"/>
                      <a:pt x="1789" y="2191"/>
                    </a:cubicBezTo>
                    <a:cubicBezTo>
                      <a:pt x="1838" y="2212"/>
                      <a:pt x="1892" y="2202"/>
                      <a:pt x="1943" y="2240"/>
                    </a:cubicBezTo>
                    <a:moveTo>
                      <a:pt x="1861" y="1731"/>
                    </a:moveTo>
                    <a:cubicBezTo>
                      <a:pt x="1847" y="1825"/>
                      <a:pt x="1794" y="1893"/>
                      <a:pt x="1697" y="1919"/>
                    </a:cubicBezTo>
                    <a:cubicBezTo>
                      <a:pt x="1685" y="1922"/>
                      <a:pt x="1651" y="1935"/>
                      <a:pt x="1641" y="1933"/>
                    </a:cubicBezTo>
                    <a:cubicBezTo>
                      <a:pt x="1621" y="1929"/>
                      <a:pt x="1618" y="1915"/>
                      <a:pt x="1613" y="1891"/>
                    </a:cubicBezTo>
                    <a:cubicBezTo>
                      <a:pt x="1604" y="1850"/>
                      <a:pt x="1609" y="1814"/>
                      <a:pt x="1650" y="1793"/>
                    </a:cubicBezTo>
                    <a:cubicBezTo>
                      <a:pt x="1720" y="1793"/>
                      <a:pt x="1720" y="1793"/>
                      <a:pt x="1720" y="1793"/>
                    </a:cubicBezTo>
                    <a:cubicBezTo>
                      <a:pt x="1747" y="1780"/>
                      <a:pt x="1777" y="1777"/>
                      <a:pt x="1805" y="1767"/>
                    </a:cubicBezTo>
                    <a:cubicBezTo>
                      <a:pt x="1827" y="1759"/>
                      <a:pt x="1842" y="1743"/>
                      <a:pt x="1861" y="1731"/>
                    </a:cubicBezTo>
                    <a:moveTo>
                      <a:pt x="1296" y="1122"/>
                    </a:moveTo>
                    <a:cubicBezTo>
                      <a:pt x="1339" y="1085"/>
                      <a:pt x="1442" y="1038"/>
                      <a:pt x="1502" y="1023"/>
                    </a:cubicBezTo>
                    <a:cubicBezTo>
                      <a:pt x="1574" y="1000"/>
                      <a:pt x="1703" y="1010"/>
                      <a:pt x="1746" y="1086"/>
                    </a:cubicBezTo>
                    <a:cubicBezTo>
                      <a:pt x="1702" y="1160"/>
                      <a:pt x="1631" y="1137"/>
                      <a:pt x="1562" y="1149"/>
                    </a:cubicBezTo>
                    <a:cubicBezTo>
                      <a:pt x="1474" y="1164"/>
                      <a:pt x="1399" y="1267"/>
                      <a:pt x="1307" y="1263"/>
                    </a:cubicBezTo>
                    <a:cubicBezTo>
                      <a:pt x="1209" y="1259"/>
                      <a:pt x="1248" y="1165"/>
                      <a:pt x="1296" y="1122"/>
                    </a:cubicBezTo>
                    <a:moveTo>
                      <a:pt x="1198" y="2261"/>
                    </a:moveTo>
                    <a:cubicBezTo>
                      <a:pt x="1219" y="2204"/>
                      <a:pt x="1192" y="2137"/>
                      <a:pt x="1217" y="2085"/>
                    </a:cubicBezTo>
                    <a:cubicBezTo>
                      <a:pt x="1238" y="2040"/>
                      <a:pt x="1322" y="1985"/>
                      <a:pt x="1346" y="2057"/>
                    </a:cubicBezTo>
                    <a:cubicBezTo>
                      <a:pt x="1358" y="2091"/>
                      <a:pt x="1287" y="2196"/>
                      <a:pt x="1337" y="2219"/>
                    </a:cubicBezTo>
                    <a:cubicBezTo>
                      <a:pt x="1346" y="2251"/>
                      <a:pt x="1346" y="2251"/>
                      <a:pt x="1346" y="2251"/>
                    </a:cubicBezTo>
                    <a:cubicBezTo>
                      <a:pt x="1272" y="2272"/>
                      <a:pt x="1266" y="2362"/>
                      <a:pt x="1216" y="2403"/>
                    </a:cubicBezTo>
                    <a:cubicBezTo>
                      <a:pt x="1144" y="2382"/>
                      <a:pt x="1182" y="2305"/>
                      <a:pt x="1198" y="2261"/>
                    </a:cubicBezTo>
                    <a:moveTo>
                      <a:pt x="1124" y="2718"/>
                    </a:moveTo>
                    <a:cubicBezTo>
                      <a:pt x="1148" y="2727"/>
                      <a:pt x="1159" y="2741"/>
                      <a:pt x="1166" y="2764"/>
                    </a:cubicBezTo>
                    <a:cubicBezTo>
                      <a:pt x="1191" y="2846"/>
                      <a:pt x="1057" y="3112"/>
                      <a:pt x="957" y="3020"/>
                    </a:cubicBezTo>
                    <a:cubicBezTo>
                      <a:pt x="904" y="2971"/>
                      <a:pt x="934" y="2894"/>
                      <a:pt x="964" y="2843"/>
                    </a:cubicBezTo>
                    <a:cubicBezTo>
                      <a:pt x="1000" y="2780"/>
                      <a:pt x="1042" y="2732"/>
                      <a:pt x="1115" y="2732"/>
                    </a:cubicBezTo>
                    <a:lnTo>
                      <a:pt x="1124" y="2718"/>
                    </a:lnTo>
                    <a:close/>
                    <a:moveTo>
                      <a:pt x="1097" y="2247"/>
                    </a:moveTo>
                    <a:cubicBezTo>
                      <a:pt x="1104" y="2310"/>
                      <a:pt x="1057" y="2321"/>
                      <a:pt x="1003" y="2311"/>
                    </a:cubicBezTo>
                    <a:cubicBezTo>
                      <a:pt x="945" y="2301"/>
                      <a:pt x="931" y="2272"/>
                      <a:pt x="945" y="2217"/>
                    </a:cubicBezTo>
                    <a:cubicBezTo>
                      <a:pt x="958" y="2169"/>
                      <a:pt x="986" y="2129"/>
                      <a:pt x="1034" y="2119"/>
                    </a:cubicBezTo>
                    <a:cubicBezTo>
                      <a:pt x="1034" y="2122"/>
                      <a:pt x="1034" y="2122"/>
                      <a:pt x="1034" y="2122"/>
                    </a:cubicBezTo>
                    <a:cubicBezTo>
                      <a:pt x="1074" y="2129"/>
                      <a:pt x="1094" y="2214"/>
                      <a:pt x="1097" y="2247"/>
                    </a:cubicBezTo>
                    <a:moveTo>
                      <a:pt x="864" y="1566"/>
                    </a:moveTo>
                    <a:cubicBezTo>
                      <a:pt x="930" y="1544"/>
                      <a:pt x="1040" y="1561"/>
                      <a:pt x="963" y="1648"/>
                    </a:cubicBezTo>
                    <a:cubicBezTo>
                      <a:pt x="916" y="1702"/>
                      <a:pt x="799" y="1677"/>
                      <a:pt x="735" y="1679"/>
                    </a:cubicBezTo>
                    <a:cubicBezTo>
                      <a:pt x="748" y="1628"/>
                      <a:pt x="813" y="1579"/>
                      <a:pt x="864" y="1566"/>
                    </a:cubicBezTo>
                    <a:moveTo>
                      <a:pt x="478" y="2599"/>
                    </a:moveTo>
                    <a:cubicBezTo>
                      <a:pt x="456" y="2599"/>
                      <a:pt x="432" y="2585"/>
                      <a:pt x="409" y="2583"/>
                    </a:cubicBezTo>
                    <a:cubicBezTo>
                      <a:pt x="385" y="2581"/>
                      <a:pt x="364" y="2586"/>
                      <a:pt x="340" y="2576"/>
                    </a:cubicBezTo>
                    <a:cubicBezTo>
                      <a:pt x="226" y="2527"/>
                      <a:pt x="360" y="2362"/>
                      <a:pt x="450" y="2397"/>
                    </a:cubicBezTo>
                    <a:cubicBezTo>
                      <a:pt x="456" y="2400"/>
                      <a:pt x="456" y="2400"/>
                      <a:pt x="456" y="2400"/>
                    </a:cubicBezTo>
                    <a:cubicBezTo>
                      <a:pt x="478" y="2416"/>
                      <a:pt x="482" y="2448"/>
                      <a:pt x="488" y="2472"/>
                    </a:cubicBezTo>
                    <a:cubicBezTo>
                      <a:pt x="496" y="2508"/>
                      <a:pt x="523" y="2600"/>
                      <a:pt x="478" y="2599"/>
                    </a:cubicBezTo>
                    <a:moveTo>
                      <a:pt x="545" y="2198"/>
                    </a:moveTo>
                    <a:cubicBezTo>
                      <a:pt x="576" y="2223"/>
                      <a:pt x="622" y="2216"/>
                      <a:pt x="657" y="2243"/>
                    </a:cubicBezTo>
                    <a:cubicBezTo>
                      <a:pt x="691" y="2271"/>
                      <a:pt x="713" y="2302"/>
                      <a:pt x="739" y="2337"/>
                    </a:cubicBezTo>
                    <a:cubicBezTo>
                      <a:pt x="779" y="2391"/>
                      <a:pt x="866" y="2464"/>
                      <a:pt x="804" y="2512"/>
                    </a:cubicBezTo>
                    <a:cubicBezTo>
                      <a:pt x="671" y="2616"/>
                      <a:pt x="509" y="2307"/>
                      <a:pt x="545" y="2198"/>
                    </a:cubicBezTo>
                    <a:moveTo>
                      <a:pt x="800" y="3473"/>
                    </a:moveTo>
                    <a:cubicBezTo>
                      <a:pt x="739" y="3483"/>
                      <a:pt x="739" y="3483"/>
                      <a:pt x="739" y="3483"/>
                    </a:cubicBezTo>
                    <a:cubicBezTo>
                      <a:pt x="849" y="3466"/>
                      <a:pt x="1060" y="3135"/>
                      <a:pt x="1157" y="3360"/>
                    </a:cubicBezTo>
                    <a:cubicBezTo>
                      <a:pt x="1189" y="3432"/>
                      <a:pt x="1130" y="3625"/>
                      <a:pt x="1044" y="3637"/>
                    </a:cubicBezTo>
                    <a:cubicBezTo>
                      <a:pt x="976" y="3646"/>
                      <a:pt x="834" y="3523"/>
                      <a:pt x="800" y="3473"/>
                    </a:cubicBezTo>
                    <a:moveTo>
                      <a:pt x="772" y="4124"/>
                    </a:moveTo>
                    <a:cubicBezTo>
                      <a:pt x="804" y="4077"/>
                      <a:pt x="857" y="4004"/>
                      <a:pt x="867" y="4026"/>
                    </a:cubicBezTo>
                    <a:cubicBezTo>
                      <a:pt x="876" y="4049"/>
                      <a:pt x="898" y="4150"/>
                      <a:pt x="914" y="4188"/>
                    </a:cubicBezTo>
                    <a:cubicBezTo>
                      <a:pt x="930" y="4225"/>
                      <a:pt x="927" y="4260"/>
                      <a:pt x="886" y="4292"/>
                    </a:cubicBezTo>
                    <a:cubicBezTo>
                      <a:pt x="845" y="4323"/>
                      <a:pt x="785" y="4257"/>
                      <a:pt x="737" y="4184"/>
                    </a:cubicBezTo>
                    <a:lnTo>
                      <a:pt x="772" y="4124"/>
                    </a:lnTo>
                    <a:close/>
                    <a:moveTo>
                      <a:pt x="782" y="5011"/>
                    </a:moveTo>
                    <a:cubicBezTo>
                      <a:pt x="787" y="5020"/>
                      <a:pt x="787" y="5020"/>
                      <a:pt x="787" y="5020"/>
                    </a:cubicBezTo>
                    <a:cubicBezTo>
                      <a:pt x="795" y="5060"/>
                      <a:pt x="862" y="5068"/>
                      <a:pt x="856" y="5117"/>
                    </a:cubicBezTo>
                    <a:cubicBezTo>
                      <a:pt x="847" y="5200"/>
                      <a:pt x="769" y="5206"/>
                      <a:pt x="731" y="5196"/>
                    </a:cubicBezTo>
                    <a:cubicBezTo>
                      <a:pt x="627" y="5168"/>
                      <a:pt x="725" y="5035"/>
                      <a:pt x="782" y="5011"/>
                    </a:cubicBezTo>
                    <a:moveTo>
                      <a:pt x="720" y="5351"/>
                    </a:moveTo>
                    <a:cubicBezTo>
                      <a:pt x="748" y="5356"/>
                      <a:pt x="799" y="5361"/>
                      <a:pt x="829" y="5356"/>
                    </a:cubicBezTo>
                    <a:cubicBezTo>
                      <a:pt x="861" y="5351"/>
                      <a:pt x="891" y="5322"/>
                      <a:pt x="917" y="5334"/>
                    </a:cubicBezTo>
                    <a:cubicBezTo>
                      <a:pt x="1006" y="5334"/>
                      <a:pt x="1137" y="5262"/>
                      <a:pt x="1208" y="5332"/>
                    </a:cubicBezTo>
                    <a:cubicBezTo>
                      <a:pt x="1248" y="5373"/>
                      <a:pt x="1239" y="5425"/>
                      <a:pt x="1233" y="5476"/>
                    </a:cubicBezTo>
                    <a:cubicBezTo>
                      <a:pt x="1228" y="5532"/>
                      <a:pt x="1241" y="5562"/>
                      <a:pt x="1251" y="5615"/>
                    </a:cubicBezTo>
                    <a:cubicBezTo>
                      <a:pt x="1262" y="5680"/>
                      <a:pt x="1235" y="5709"/>
                      <a:pt x="1178" y="5659"/>
                    </a:cubicBezTo>
                    <a:cubicBezTo>
                      <a:pt x="1134" y="5621"/>
                      <a:pt x="1135" y="5577"/>
                      <a:pt x="1094" y="5653"/>
                    </a:cubicBezTo>
                    <a:cubicBezTo>
                      <a:pt x="1068" y="5703"/>
                      <a:pt x="1078" y="5738"/>
                      <a:pt x="1006" y="5741"/>
                    </a:cubicBezTo>
                    <a:cubicBezTo>
                      <a:pt x="931" y="5745"/>
                      <a:pt x="943" y="5704"/>
                      <a:pt x="906" y="5653"/>
                    </a:cubicBezTo>
                    <a:cubicBezTo>
                      <a:pt x="826" y="5540"/>
                      <a:pt x="519" y="5656"/>
                      <a:pt x="551" y="5445"/>
                    </a:cubicBezTo>
                    <a:cubicBezTo>
                      <a:pt x="555" y="5414"/>
                      <a:pt x="581" y="5356"/>
                      <a:pt x="609" y="5339"/>
                    </a:cubicBezTo>
                    <a:cubicBezTo>
                      <a:pt x="654" y="5312"/>
                      <a:pt x="678" y="5345"/>
                      <a:pt x="720" y="5351"/>
                    </a:cubicBezTo>
                    <a:moveTo>
                      <a:pt x="538" y="5028"/>
                    </a:moveTo>
                    <a:cubicBezTo>
                      <a:pt x="511" y="5015"/>
                      <a:pt x="497" y="4998"/>
                      <a:pt x="469" y="4993"/>
                    </a:cubicBezTo>
                    <a:cubicBezTo>
                      <a:pt x="453" y="4990"/>
                      <a:pt x="410" y="4984"/>
                      <a:pt x="400" y="4971"/>
                    </a:cubicBezTo>
                    <a:cubicBezTo>
                      <a:pt x="385" y="4950"/>
                      <a:pt x="410" y="4915"/>
                      <a:pt x="425" y="4901"/>
                    </a:cubicBezTo>
                    <a:cubicBezTo>
                      <a:pt x="469" y="4863"/>
                      <a:pt x="469" y="4863"/>
                      <a:pt x="469" y="4863"/>
                    </a:cubicBezTo>
                    <a:cubicBezTo>
                      <a:pt x="565" y="4795"/>
                      <a:pt x="651" y="4970"/>
                      <a:pt x="626" y="5043"/>
                    </a:cubicBezTo>
                    <a:cubicBezTo>
                      <a:pt x="598" y="5045"/>
                      <a:pt x="562" y="5039"/>
                      <a:pt x="538" y="5028"/>
                    </a:cubicBezTo>
                    <a:moveTo>
                      <a:pt x="319" y="4301"/>
                    </a:moveTo>
                    <a:cubicBezTo>
                      <a:pt x="352" y="4211"/>
                      <a:pt x="446" y="4125"/>
                      <a:pt x="497" y="4169"/>
                    </a:cubicBezTo>
                    <a:cubicBezTo>
                      <a:pt x="560" y="4221"/>
                      <a:pt x="571" y="4337"/>
                      <a:pt x="589" y="4440"/>
                    </a:cubicBezTo>
                    <a:cubicBezTo>
                      <a:pt x="589" y="4440"/>
                      <a:pt x="589" y="4440"/>
                      <a:pt x="589" y="4440"/>
                    </a:cubicBezTo>
                    <a:cubicBezTo>
                      <a:pt x="633" y="4585"/>
                      <a:pt x="633" y="4585"/>
                      <a:pt x="633" y="4585"/>
                    </a:cubicBezTo>
                    <a:cubicBezTo>
                      <a:pt x="610" y="4549"/>
                      <a:pt x="599" y="4497"/>
                      <a:pt x="589" y="4440"/>
                    </a:cubicBezTo>
                    <a:cubicBezTo>
                      <a:pt x="539" y="4372"/>
                      <a:pt x="249" y="4485"/>
                      <a:pt x="319" y="4301"/>
                    </a:cubicBezTo>
                    <a:moveTo>
                      <a:pt x="133" y="5389"/>
                    </a:moveTo>
                    <a:cubicBezTo>
                      <a:pt x="55" y="5309"/>
                      <a:pt x="194" y="5188"/>
                      <a:pt x="279" y="5198"/>
                    </a:cubicBezTo>
                    <a:cubicBezTo>
                      <a:pt x="302" y="5198"/>
                      <a:pt x="302" y="5198"/>
                      <a:pt x="302" y="5198"/>
                    </a:cubicBezTo>
                    <a:cubicBezTo>
                      <a:pt x="314" y="5237"/>
                      <a:pt x="330" y="5274"/>
                      <a:pt x="333" y="5315"/>
                    </a:cubicBezTo>
                    <a:cubicBezTo>
                      <a:pt x="336" y="5366"/>
                      <a:pt x="328" y="5417"/>
                      <a:pt x="267" y="5426"/>
                    </a:cubicBezTo>
                    <a:cubicBezTo>
                      <a:pt x="224" y="5432"/>
                      <a:pt x="163" y="5419"/>
                      <a:pt x="133" y="5389"/>
                    </a:cubicBezTo>
                    <a:moveTo>
                      <a:pt x="884" y="6580"/>
                    </a:moveTo>
                    <a:cubicBezTo>
                      <a:pt x="812" y="6650"/>
                      <a:pt x="670" y="6655"/>
                      <a:pt x="584" y="6714"/>
                    </a:cubicBezTo>
                    <a:cubicBezTo>
                      <a:pt x="532" y="6751"/>
                      <a:pt x="501" y="6785"/>
                      <a:pt x="437" y="6751"/>
                    </a:cubicBezTo>
                    <a:cubicBezTo>
                      <a:pt x="387" y="6723"/>
                      <a:pt x="335" y="6650"/>
                      <a:pt x="349" y="6588"/>
                    </a:cubicBezTo>
                    <a:cubicBezTo>
                      <a:pt x="371" y="6488"/>
                      <a:pt x="497" y="6367"/>
                      <a:pt x="578" y="6316"/>
                    </a:cubicBezTo>
                    <a:cubicBezTo>
                      <a:pt x="642" y="6270"/>
                      <a:pt x="746" y="6242"/>
                      <a:pt x="809" y="6274"/>
                    </a:cubicBezTo>
                    <a:cubicBezTo>
                      <a:pt x="898" y="6319"/>
                      <a:pt x="958" y="6509"/>
                      <a:pt x="884" y="6580"/>
                    </a:cubicBezTo>
                    <a:moveTo>
                      <a:pt x="886" y="6177"/>
                    </a:moveTo>
                    <a:cubicBezTo>
                      <a:pt x="812" y="6132"/>
                      <a:pt x="779" y="6074"/>
                      <a:pt x="679" y="6089"/>
                    </a:cubicBezTo>
                    <a:cubicBezTo>
                      <a:pt x="607" y="6099"/>
                      <a:pt x="552" y="6182"/>
                      <a:pt x="494" y="6211"/>
                    </a:cubicBezTo>
                    <a:cubicBezTo>
                      <a:pt x="431" y="6238"/>
                      <a:pt x="298" y="6206"/>
                      <a:pt x="355" y="6144"/>
                    </a:cubicBezTo>
                    <a:cubicBezTo>
                      <a:pt x="448" y="6043"/>
                      <a:pt x="569" y="5952"/>
                      <a:pt x="545" y="5904"/>
                    </a:cubicBezTo>
                    <a:cubicBezTo>
                      <a:pt x="494" y="5803"/>
                      <a:pt x="427" y="5942"/>
                      <a:pt x="292" y="5819"/>
                    </a:cubicBezTo>
                    <a:cubicBezTo>
                      <a:pt x="263" y="5793"/>
                      <a:pt x="222" y="5554"/>
                      <a:pt x="254" y="5537"/>
                    </a:cubicBezTo>
                    <a:cubicBezTo>
                      <a:pt x="297" y="5515"/>
                      <a:pt x="349" y="5595"/>
                      <a:pt x="494" y="5655"/>
                    </a:cubicBezTo>
                    <a:cubicBezTo>
                      <a:pt x="605" y="5701"/>
                      <a:pt x="816" y="5718"/>
                      <a:pt x="840" y="5762"/>
                    </a:cubicBezTo>
                    <a:cubicBezTo>
                      <a:pt x="864" y="5804"/>
                      <a:pt x="836" y="5865"/>
                      <a:pt x="862" y="5904"/>
                    </a:cubicBezTo>
                    <a:cubicBezTo>
                      <a:pt x="883" y="5937"/>
                      <a:pt x="943" y="5946"/>
                      <a:pt x="973" y="5977"/>
                    </a:cubicBezTo>
                    <a:cubicBezTo>
                      <a:pt x="1056" y="6063"/>
                      <a:pt x="1012" y="6256"/>
                      <a:pt x="886" y="6177"/>
                    </a:cubicBezTo>
                    <a:moveTo>
                      <a:pt x="1412" y="6413"/>
                    </a:moveTo>
                    <a:cubicBezTo>
                      <a:pt x="1365" y="6442"/>
                      <a:pt x="1340" y="6405"/>
                      <a:pt x="1296" y="6398"/>
                    </a:cubicBezTo>
                    <a:cubicBezTo>
                      <a:pt x="1201" y="6382"/>
                      <a:pt x="1110" y="6484"/>
                      <a:pt x="1044" y="6373"/>
                    </a:cubicBezTo>
                    <a:cubicBezTo>
                      <a:pt x="1004" y="6306"/>
                      <a:pt x="1064" y="6194"/>
                      <a:pt x="1148" y="6187"/>
                    </a:cubicBezTo>
                    <a:cubicBezTo>
                      <a:pt x="1246" y="6147"/>
                      <a:pt x="1365" y="6214"/>
                      <a:pt x="1417" y="6299"/>
                    </a:cubicBezTo>
                    <a:cubicBezTo>
                      <a:pt x="1442" y="6341"/>
                      <a:pt x="1463" y="6381"/>
                      <a:pt x="1412" y="6413"/>
                    </a:cubicBezTo>
                    <a:moveTo>
                      <a:pt x="2023" y="6501"/>
                    </a:moveTo>
                    <a:cubicBezTo>
                      <a:pt x="1995" y="6518"/>
                      <a:pt x="1867" y="6545"/>
                      <a:pt x="1840" y="6530"/>
                    </a:cubicBezTo>
                    <a:cubicBezTo>
                      <a:pt x="1864" y="6482"/>
                      <a:pt x="1930" y="6409"/>
                      <a:pt x="1985" y="6398"/>
                    </a:cubicBezTo>
                    <a:cubicBezTo>
                      <a:pt x="1998" y="6398"/>
                      <a:pt x="1998" y="6398"/>
                      <a:pt x="1998" y="6398"/>
                    </a:cubicBezTo>
                    <a:cubicBezTo>
                      <a:pt x="2048" y="6414"/>
                      <a:pt x="2087" y="6462"/>
                      <a:pt x="2023" y="6501"/>
                    </a:cubicBezTo>
                    <a:moveTo>
                      <a:pt x="2426" y="6132"/>
                    </a:moveTo>
                    <a:cubicBezTo>
                      <a:pt x="2397" y="6171"/>
                      <a:pt x="2328" y="6165"/>
                      <a:pt x="2288" y="6171"/>
                    </a:cubicBezTo>
                    <a:cubicBezTo>
                      <a:pt x="2234" y="6179"/>
                      <a:pt x="2189" y="6202"/>
                      <a:pt x="2137" y="6223"/>
                    </a:cubicBezTo>
                    <a:cubicBezTo>
                      <a:pt x="2031" y="6265"/>
                      <a:pt x="1912" y="6267"/>
                      <a:pt x="1802" y="6272"/>
                    </a:cubicBezTo>
                    <a:cubicBezTo>
                      <a:pt x="1705" y="6277"/>
                      <a:pt x="1509" y="6277"/>
                      <a:pt x="1447" y="6197"/>
                    </a:cubicBezTo>
                    <a:cubicBezTo>
                      <a:pt x="1408" y="6147"/>
                      <a:pt x="1401" y="6093"/>
                      <a:pt x="1353" y="6045"/>
                    </a:cubicBezTo>
                    <a:cubicBezTo>
                      <a:pt x="1308" y="5999"/>
                      <a:pt x="1261" y="5973"/>
                      <a:pt x="1226" y="5918"/>
                    </a:cubicBezTo>
                    <a:cubicBezTo>
                      <a:pt x="1158" y="5813"/>
                      <a:pt x="1301" y="5748"/>
                      <a:pt x="1391" y="5724"/>
                    </a:cubicBezTo>
                    <a:cubicBezTo>
                      <a:pt x="1447" y="5709"/>
                      <a:pt x="1515" y="5699"/>
                      <a:pt x="1480" y="5767"/>
                    </a:cubicBezTo>
                    <a:cubicBezTo>
                      <a:pt x="1469" y="5786"/>
                      <a:pt x="1425" y="5790"/>
                      <a:pt x="1437" y="5822"/>
                    </a:cubicBezTo>
                    <a:cubicBezTo>
                      <a:pt x="1443" y="5841"/>
                      <a:pt x="1499" y="5842"/>
                      <a:pt x="1505" y="5839"/>
                    </a:cubicBezTo>
                    <a:cubicBezTo>
                      <a:pt x="1540" y="5848"/>
                      <a:pt x="1598" y="5857"/>
                      <a:pt x="1638" y="5868"/>
                    </a:cubicBezTo>
                    <a:cubicBezTo>
                      <a:pt x="1681" y="5881"/>
                      <a:pt x="1716" y="5910"/>
                      <a:pt x="1759" y="5923"/>
                    </a:cubicBezTo>
                    <a:cubicBezTo>
                      <a:pt x="1841" y="5948"/>
                      <a:pt x="1933" y="5902"/>
                      <a:pt x="2010" y="5874"/>
                    </a:cubicBezTo>
                    <a:cubicBezTo>
                      <a:pt x="2125" y="5833"/>
                      <a:pt x="2178" y="5814"/>
                      <a:pt x="2276" y="5893"/>
                    </a:cubicBezTo>
                    <a:cubicBezTo>
                      <a:pt x="2327" y="5934"/>
                      <a:pt x="2477" y="6062"/>
                      <a:pt x="2426" y="6132"/>
                    </a:cubicBezTo>
                    <a:moveTo>
                      <a:pt x="2933" y="6152"/>
                    </a:moveTo>
                    <a:cubicBezTo>
                      <a:pt x="2879" y="6179"/>
                      <a:pt x="2831" y="6174"/>
                      <a:pt x="2775" y="6184"/>
                    </a:cubicBezTo>
                    <a:cubicBezTo>
                      <a:pt x="2724" y="6192"/>
                      <a:pt x="2678" y="6237"/>
                      <a:pt x="2629" y="6245"/>
                    </a:cubicBezTo>
                    <a:cubicBezTo>
                      <a:pt x="2573" y="6255"/>
                      <a:pt x="2538" y="6217"/>
                      <a:pt x="2586" y="6173"/>
                    </a:cubicBezTo>
                    <a:cubicBezTo>
                      <a:pt x="2629" y="6134"/>
                      <a:pt x="2698" y="6183"/>
                      <a:pt x="2725" y="6140"/>
                    </a:cubicBezTo>
                    <a:cubicBezTo>
                      <a:pt x="2769" y="6068"/>
                      <a:pt x="2675" y="6072"/>
                      <a:pt x="2642" y="6070"/>
                    </a:cubicBezTo>
                    <a:cubicBezTo>
                      <a:pt x="2595" y="6068"/>
                      <a:pt x="2549" y="6052"/>
                      <a:pt x="2514" y="6020"/>
                    </a:cubicBezTo>
                    <a:cubicBezTo>
                      <a:pt x="2472" y="5981"/>
                      <a:pt x="2442" y="5940"/>
                      <a:pt x="2396" y="5904"/>
                    </a:cubicBezTo>
                    <a:cubicBezTo>
                      <a:pt x="2354" y="5872"/>
                      <a:pt x="2309" y="5830"/>
                      <a:pt x="2331" y="5772"/>
                    </a:cubicBezTo>
                    <a:cubicBezTo>
                      <a:pt x="2365" y="5679"/>
                      <a:pt x="2492" y="5652"/>
                      <a:pt x="2572" y="5672"/>
                    </a:cubicBezTo>
                    <a:cubicBezTo>
                      <a:pt x="2718" y="5666"/>
                      <a:pt x="2718" y="5666"/>
                      <a:pt x="2718" y="5666"/>
                    </a:cubicBezTo>
                    <a:cubicBezTo>
                      <a:pt x="2792" y="5645"/>
                      <a:pt x="2900" y="5708"/>
                      <a:pt x="2966" y="5653"/>
                    </a:cubicBezTo>
                    <a:cubicBezTo>
                      <a:pt x="3020" y="5608"/>
                      <a:pt x="3042" y="5501"/>
                      <a:pt x="3111" y="5621"/>
                    </a:cubicBezTo>
                    <a:cubicBezTo>
                      <a:pt x="3139" y="5670"/>
                      <a:pt x="3137" y="5703"/>
                      <a:pt x="3192" y="5734"/>
                    </a:cubicBezTo>
                    <a:cubicBezTo>
                      <a:pt x="3231" y="5755"/>
                      <a:pt x="3284" y="5759"/>
                      <a:pt x="3299" y="5811"/>
                    </a:cubicBezTo>
                    <a:cubicBezTo>
                      <a:pt x="3346" y="5971"/>
                      <a:pt x="3136" y="5860"/>
                      <a:pt x="3083" y="5910"/>
                    </a:cubicBezTo>
                    <a:cubicBezTo>
                      <a:pt x="3008" y="5981"/>
                      <a:pt x="3036" y="6100"/>
                      <a:pt x="2933" y="6152"/>
                    </a:cubicBezTo>
                    <a:moveTo>
                      <a:pt x="3406" y="6170"/>
                    </a:moveTo>
                    <a:cubicBezTo>
                      <a:pt x="3370" y="6203"/>
                      <a:pt x="3312" y="6192"/>
                      <a:pt x="3267" y="6196"/>
                    </a:cubicBezTo>
                    <a:cubicBezTo>
                      <a:pt x="3223" y="6200"/>
                      <a:pt x="3170" y="6230"/>
                      <a:pt x="3129" y="6207"/>
                    </a:cubicBezTo>
                    <a:cubicBezTo>
                      <a:pt x="3141" y="6147"/>
                      <a:pt x="3189" y="6104"/>
                      <a:pt x="3267" y="6089"/>
                    </a:cubicBezTo>
                    <a:cubicBezTo>
                      <a:pt x="3349" y="6068"/>
                      <a:pt x="3494" y="6088"/>
                      <a:pt x="3406" y="6170"/>
                    </a:cubicBezTo>
                    <a:moveTo>
                      <a:pt x="3457" y="5880"/>
                    </a:moveTo>
                    <a:cubicBezTo>
                      <a:pt x="3444" y="5859"/>
                      <a:pt x="3455" y="5829"/>
                      <a:pt x="3443" y="5806"/>
                    </a:cubicBezTo>
                    <a:cubicBezTo>
                      <a:pt x="3428" y="5780"/>
                      <a:pt x="3405" y="5764"/>
                      <a:pt x="3392" y="5735"/>
                    </a:cubicBezTo>
                    <a:cubicBezTo>
                      <a:pt x="3338" y="5618"/>
                      <a:pt x="3399" y="5448"/>
                      <a:pt x="3558" y="5498"/>
                    </a:cubicBezTo>
                    <a:cubicBezTo>
                      <a:pt x="3419" y="5419"/>
                      <a:pt x="3419" y="5419"/>
                      <a:pt x="3419" y="5419"/>
                    </a:cubicBezTo>
                    <a:cubicBezTo>
                      <a:pt x="3474" y="5440"/>
                      <a:pt x="3519" y="5476"/>
                      <a:pt x="3572" y="5500"/>
                    </a:cubicBezTo>
                    <a:cubicBezTo>
                      <a:pt x="3620" y="5521"/>
                      <a:pt x="3660" y="5513"/>
                      <a:pt x="3702" y="5552"/>
                    </a:cubicBezTo>
                    <a:cubicBezTo>
                      <a:pt x="3727" y="5576"/>
                      <a:pt x="3763" y="5625"/>
                      <a:pt x="3773" y="5659"/>
                    </a:cubicBezTo>
                    <a:cubicBezTo>
                      <a:pt x="3802" y="5765"/>
                      <a:pt x="3722" y="5894"/>
                      <a:pt x="3615" y="5913"/>
                    </a:cubicBezTo>
                    <a:cubicBezTo>
                      <a:pt x="3563" y="5923"/>
                      <a:pt x="3486" y="5933"/>
                      <a:pt x="3457" y="5880"/>
                    </a:cubicBezTo>
                    <a:moveTo>
                      <a:pt x="3766" y="6032"/>
                    </a:moveTo>
                    <a:cubicBezTo>
                      <a:pt x="3642" y="6038"/>
                      <a:pt x="3713" y="5936"/>
                      <a:pt x="3789" y="5963"/>
                    </a:cubicBezTo>
                    <a:cubicBezTo>
                      <a:pt x="3846" y="5954"/>
                      <a:pt x="3863" y="6027"/>
                      <a:pt x="3766" y="6032"/>
                    </a:cubicBezTo>
                    <a:moveTo>
                      <a:pt x="4411" y="5893"/>
                    </a:moveTo>
                    <a:cubicBezTo>
                      <a:pt x="4308" y="5879"/>
                      <a:pt x="4207" y="5802"/>
                      <a:pt x="4101" y="5831"/>
                    </a:cubicBezTo>
                    <a:cubicBezTo>
                      <a:pt x="4040" y="5848"/>
                      <a:pt x="3986" y="5897"/>
                      <a:pt x="3919" y="5874"/>
                    </a:cubicBezTo>
                    <a:cubicBezTo>
                      <a:pt x="3866" y="5856"/>
                      <a:pt x="3836" y="5783"/>
                      <a:pt x="3861" y="5729"/>
                    </a:cubicBezTo>
                    <a:cubicBezTo>
                      <a:pt x="3913" y="5618"/>
                      <a:pt x="4075" y="5655"/>
                      <a:pt x="4168" y="5644"/>
                    </a:cubicBezTo>
                    <a:cubicBezTo>
                      <a:pt x="4251" y="5638"/>
                      <a:pt x="4291" y="5671"/>
                      <a:pt x="4373" y="5645"/>
                    </a:cubicBezTo>
                    <a:cubicBezTo>
                      <a:pt x="4438" y="5625"/>
                      <a:pt x="4521" y="5618"/>
                      <a:pt x="4581" y="5667"/>
                    </a:cubicBezTo>
                    <a:cubicBezTo>
                      <a:pt x="4689" y="5757"/>
                      <a:pt x="4517" y="5908"/>
                      <a:pt x="4411" y="5893"/>
                    </a:cubicBezTo>
                    <a:moveTo>
                      <a:pt x="4545" y="5419"/>
                    </a:moveTo>
                    <a:cubicBezTo>
                      <a:pt x="4522" y="5397"/>
                      <a:pt x="4508" y="5361"/>
                      <a:pt x="4487" y="5337"/>
                    </a:cubicBezTo>
                    <a:cubicBezTo>
                      <a:pt x="4462" y="5310"/>
                      <a:pt x="4427" y="5294"/>
                      <a:pt x="4404" y="5268"/>
                    </a:cubicBezTo>
                    <a:cubicBezTo>
                      <a:pt x="4317" y="5168"/>
                      <a:pt x="4379" y="5047"/>
                      <a:pt x="4504" y="5072"/>
                    </a:cubicBezTo>
                    <a:cubicBezTo>
                      <a:pt x="4583" y="5087"/>
                      <a:pt x="4711" y="5137"/>
                      <a:pt x="4780" y="5028"/>
                    </a:cubicBezTo>
                    <a:cubicBezTo>
                      <a:pt x="4863" y="4942"/>
                      <a:pt x="4972" y="5033"/>
                      <a:pt x="5035" y="5099"/>
                    </a:cubicBezTo>
                    <a:cubicBezTo>
                      <a:pt x="5159" y="5227"/>
                      <a:pt x="5086" y="5287"/>
                      <a:pt x="4954" y="5344"/>
                    </a:cubicBezTo>
                    <a:cubicBezTo>
                      <a:pt x="4897" y="5368"/>
                      <a:pt x="4876" y="5423"/>
                      <a:pt x="4821" y="5450"/>
                    </a:cubicBezTo>
                    <a:cubicBezTo>
                      <a:pt x="4786" y="5467"/>
                      <a:pt x="4716" y="5483"/>
                      <a:pt x="4676" y="5482"/>
                    </a:cubicBezTo>
                    <a:cubicBezTo>
                      <a:pt x="4633" y="5481"/>
                      <a:pt x="4581" y="5454"/>
                      <a:pt x="4545" y="5419"/>
                    </a:cubicBezTo>
                    <a:moveTo>
                      <a:pt x="5149" y="5822"/>
                    </a:moveTo>
                    <a:cubicBezTo>
                      <a:pt x="5046" y="5813"/>
                      <a:pt x="4888" y="5879"/>
                      <a:pt x="4814" y="5773"/>
                    </a:cubicBezTo>
                    <a:cubicBezTo>
                      <a:pt x="4726" y="5646"/>
                      <a:pt x="4893" y="5565"/>
                      <a:pt x="5000" y="5594"/>
                    </a:cubicBezTo>
                    <a:cubicBezTo>
                      <a:pt x="5098" y="5613"/>
                      <a:pt x="5204" y="5594"/>
                      <a:pt x="5287" y="5680"/>
                    </a:cubicBezTo>
                    <a:cubicBezTo>
                      <a:pt x="5404" y="5800"/>
                      <a:pt x="5248" y="5831"/>
                      <a:pt x="5149" y="5822"/>
                    </a:cubicBezTo>
                    <a:moveTo>
                      <a:pt x="305" y="3572"/>
                    </a:moveTo>
                    <a:cubicBezTo>
                      <a:pt x="298" y="3651"/>
                      <a:pt x="298" y="3651"/>
                      <a:pt x="298" y="3651"/>
                    </a:cubicBezTo>
                    <a:cubicBezTo>
                      <a:pt x="304" y="3635"/>
                      <a:pt x="308" y="3614"/>
                      <a:pt x="306" y="3587"/>
                    </a:cubicBezTo>
                    <a:cubicBezTo>
                      <a:pt x="306" y="3582"/>
                      <a:pt x="305" y="3577"/>
                      <a:pt x="305" y="357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1" name="Freeform 589">
                <a:extLst>
                  <a:ext uri="{FF2B5EF4-FFF2-40B4-BE49-F238E27FC236}">
                    <a16:creationId xmlns:a16="http://schemas.microsoft.com/office/drawing/2014/main" id="{7FDAA98C-F00F-4A7E-B956-FA10C9F31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562"/>
                <a:ext cx="552" cy="160"/>
              </a:xfrm>
              <a:custGeom>
                <a:avLst/>
                <a:gdLst>
                  <a:gd name="T0" fmla="*/ 23 w 1634"/>
                  <a:gd name="T1" fmla="*/ 6 h 473"/>
                  <a:gd name="T2" fmla="*/ 4 w 1634"/>
                  <a:gd name="T3" fmla="*/ 8 h 473"/>
                  <a:gd name="T4" fmla="*/ 0 w 1634"/>
                  <a:gd name="T5" fmla="*/ 13 h 473"/>
                  <a:gd name="T6" fmla="*/ 4 w 1634"/>
                  <a:gd name="T7" fmla="*/ 17 h 473"/>
                  <a:gd name="T8" fmla="*/ 18 w 1634"/>
                  <a:gd name="T9" fmla="*/ 15 h 473"/>
                  <a:gd name="T10" fmla="*/ 23 w 1634"/>
                  <a:gd name="T11" fmla="*/ 11 h 473"/>
                  <a:gd name="T12" fmla="*/ 28 w 1634"/>
                  <a:gd name="T13" fmla="*/ 14 h 473"/>
                  <a:gd name="T14" fmla="*/ 31 w 1634"/>
                  <a:gd name="T15" fmla="*/ 10 h 473"/>
                  <a:gd name="T16" fmla="*/ 35 w 1634"/>
                  <a:gd name="T17" fmla="*/ 13 h 473"/>
                  <a:gd name="T18" fmla="*/ 47 w 1634"/>
                  <a:gd name="T19" fmla="*/ 12 h 473"/>
                  <a:gd name="T20" fmla="*/ 58 w 1634"/>
                  <a:gd name="T21" fmla="*/ 10 h 473"/>
                  <a:gd name="T22" fmla="*/ 56 w 1634"/>
                  <a:gd name="T23" fmla="*/ 1 h 473"/>
                  <a:gd name="T24" fmla="*/ 48 w 1634"/>
                  <a:gd name="T25" fmla="*/ 4 h 473"/>
                  <a:gd name="T26" fmla="*/ 41 w 1634"/>
                  <a:gd name="T27" fmla="*/ 6 h 473"/>
                  <a:gd name="T28" fmla="*/ 32 w 1634"/>
                  <a:gd name="T29" fmla="*/ 4 h 473"/>
                  <a:gd name="T30" fmla="*/ 23 w 1634"/>
                  <a:gd name="T31" fmla="*/ 6 h 4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34" h="473">
                    <a:moveTo>
                      <a:pt x="607" y="158"/>
                    </a:moveTo>
                    <a:cubicBezTo>
                      <a:pt x="455" y="135"/>
                      <a:pt x="249" y="123"/>
                      <a:pt x="107" y="197"/>
                    </a:cubicBezTo>
                    <a:cubicBezTo>
                      <a:pt x="63" y="221"/>
                      <a:pt x="0" y="275"/>
                      <a:pt x="0" y="331"/>
                    </a:cubicBezTo>
                    <a:cubicBezTo>
                      <a:pt x="0" y="397"/>
                      <a:pt x="61" y="414"/>
                      <a:pt x="114" y="432"/>
                    </a:cubicBezTo>
                    <a:cubicBezTo>
                      <a:pt x="229" y="473"/>
                      <a:pt x="361" y="465"/>
                      <a:pt x="457" y="382"/>
                    </a:cubicBezTo>
                    <a:cubicBezTo>
                      <a:pt x="495" y="349"/>
                      <a:pt x="525" y="282"/>
                      <a:pt x="588" y="293"/>
                    </a:cubicBezTo>
                    <a:cubicBezTo>
                      <a:pt x="646" y="304"/>
                      <a:pt x="647" y="375"/>
                      <a:pt x="721" y="363"/>
                    </a:cubicBezTo>
                    <a:cubicBezTo>
                      <a:pt x="795" y="351"/>
                      <a:pt x="755" y="282"/>
                      <a:pt x="809" y="274"/>
                    </a:cubicBezTo>
                    <a:cubicBezTo>
                      <a:pt x="857" y="268"/>
                      <a:pt x="870" y="327"/>
                      <a:pt x="905" y="342"/>
                    </a:cubicBezTo>
                    <a:cubicBezTo>
                      <a:pt x="982" y="377"/>
                      <a:pt x="1137" y="327"/>
                      <a:pt x="1220" y="314"/>
                    </a:cubicBezTo>
                    <a:cubicBezTo>
                      <a:pt x="1312" y="299"/>
                      <a:pt x="1440" y="313"/>
                      <a:pt x="1518" y="257"/>
                    </a:cubicBezTo>
                    <a:cubicBezTo>
                      <a:pt x="1634" y="174"/>
                      <a:pt x="1544" y="73"/>
                      <a:pt x="1441" y="33"/>
                    </a:cubicBezTo>
                    <a:cubicBezTo>
                      <a:pt x="1356" y="0"/>
                      <a:pt x="1311" y="51"/>
                      <a:pt x="1249" y="109"/>
                    </a:cubicBezTo>
                    <a:cubicBezTo>
                      <a:pt x="1186" y="168"/>
                      <a:pt x="1134" y="167"/>
                      <a:pt x="1049" y="153"/>
                    </a:cubicBezTo>
                    <a:cubicBezTo>
                      <a:pt x="975" y="141"/>
                      <a:pt x="906" y="109"/>
                      <a:pt x="828" y="116"/>
                    </a:cubicBezTo>
                    <a:cubicBezTo>
                      <a:pt x="753" y="124"/>
                      <a:pt x="684" y="161"/>
                      <a:pt x="607" y="15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2" name="Freeform 590">
                <a:extLst>
                  <a:ext uri="{FF2B5EF4-FFF2-40B4-BE49-F238E27FC236}">
                    <a16:creationId xmlns:a16="http://schemas.microsoft.com/office/drawing/2014/main" id="{659BE5B5-A904-488E-B7BE-3401257AE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459"/>
                <a:ext cx="183" cy="119"/>
              </a:xfrm>
              <a:custGeom>
                <a:avLst/>
                <a:gdLst>
                  <a:gd name="T0" fmla="*/ 15 w 542"/>
                  <a:gd name="T1" fmla="*/ 1 h 352"/>
                  <a:gd name="T2" fmla="*/ 9 w 542"/>
                  <a:gd name="T3" fmla="*/ 2 h 352"/>
                  <a:gd name="T4" fmla="*/ 6 w 542"/>
                  <a:gd name="T5" fmla="*/ 6 h 352"/>
                  <a:gd name="T6" fmla="*/ 1 w 542"/>
                  <a:gd name="T7" fmla="*/ 10 h 352"/>
                  <a:gd name="T8" fmla="*/ 4 w 542"/>
                  <a:gd name="T9" fmla="*/ 14 h 352"/>
                  <a:gd name="T10" fmla="*/ 16 w 542"/>
                  <a:gd name="T11" fmla="*/ 10 h 352"/>
                  <a:gd name="T12" fmla="*/ 20 w 542"/>
                  <a:gd name="T13" fmla="*/ 4 h 352"/>
                  <a:gd name="T14" fmla="*/ 15 w 542"/>
                  <a:gd name="T15" fmla="*/ 1 h 3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2" h="352">
                    <a:moveTo>
                      <a:pt x="383" y="17"/>
                    </a:moveTo>
                    <a:cubicBezTo>
                      <a:pt x="334" y="8"/>
                      <a:pt x="267" y="0"/>
                      <a:pt x="227" y="42"/>
                    </a:cubicBezTo>
                    <a:cubicBezTo>
                      <a:pt x="192" y="79"/>
                      <a:pt x="200" y="126"/>
                      <a:pt x="153" y="163"/>
                    </a:cubicBezTo>
                    <a:cubicBezTo>
                      <a:pt x="114" y="192"/>
                      <a:pt x="45" y="204"/>
                      <a:pt x="24" y="256"/>
                    </a:cubicBezTo>
                    <a:cubicBezTo>
                      <a:pt x="0" y="316"/>
                      <a:pt x="48" y="342"/>
                      <a:pt x="102" y="346"/>
                    </a:cubicBezTo>
                    <a:cubicBezTo>
                      <a:pt x="190" y="352"/>
                      <a:pt x="353" y="325"/>
                      <a:pt x="418" y="265"/>
                    </a:cubicBezTo>
                    <a:cubicBezTo>
                      <a:pt x="459" y="227"/>
                      <a:pt x="481" y="160"/>
                      <a:pt x="508" y="114"/>
                    </a:cubicBezTo>
                    <a:cubicBezTo>
                      <a:pt x="542" y="55"/>
                      <a:pt x="407" y="18"/>
                      <a:pt x="383" y="1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3" name="Freeform 591">
                <a:extLst>
                  <a:ext uri="{FF2B5EF4-FFF2-40B4-BE49-F238E27FC236}">
                    <a16:creationId xmlns:a16="http://schemas.microsoft.com/office/drawing/2014/main" id="{BF67B245-2019-48EF-A468-00BDA6517D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" y="1430"/>
                <a:ext cx="334" cy="2196"/>
              </a:xfrm>
              <a:custGeom>
                <a:avLst/>
                <a:gdLst>
                  <a:gd name="T0" fmla="*/ 29 w 986"/>
                  <a:gd name="T1" fmla="*/ 187 h 6489"/>
                  <a:gd name="T2" fmla="*/ 23 w 986"/>
                  <a:gd name="T3" fmla="*/ 208 h 6489"/>
                  <a:gd name="T4" fmla="*/ 14 w 986"/>
                  <a:gd name="T5" fmla="*/ 199 h 6489"/>
                  <a:gd name="T6" fmla="*/ 25 w 986"/>
                  <a:gd name="T7" fmla="*/ 185 h 6489"/>
                  <a:gd name="T8" fmla="*/ 35 w 986"/>
                  <a:gd name="T9" fmla="*/ 149 h 6489"/>
                  <a:gd name="T10" fmla="*/ 33 w 986"/>
                  <a:gd name="T11" fmla="*/ 104 h 6489"/>
                  <a:gd name="T12" fmla="*/ 30 w 986"/>
                  <a:gd name="T13" fmla="*/ 68 h 6489"/>
                  <a:gd name="T14" fmla="*/ 24 w 986"/>
                  <a:gd name="T15" fmla="*/ 36 h 6489"/>
                  <a:gd name="T16" fmla="*/ 26 w 986"/>
                  <a:gd name="T17" fmla="*/ 18 h 6489"/>
                  <a:gd name="T18" fmla="*/ 2 w 986"/>
                  <a:gd name="T19" fmla="*/ 24 h 6489"/>
                  <a:gd name="T20" fmla="*/ 2 w 986"/>
                  <a:gd name="T21" fmla="*/ 51 h 6489"/>
                  <a:gd name="T22" fmla="*/ 3 w 986"/>
                  <a:gd name="T23" fmla="*/ 68 h 6489"/>
                  <a:gd name="T24" fmla="*/ 9 w 986"/>
                  <a:gd name="T25" fmla="*/ 76 h 6489"/>
                  <a:gd name="T26" fmla="*/ 6 w 986"/>
                  <a:gd name="T27" fmla="*/ 95 h 6489"/>
                  <a:gd name="T28" fmla="*/ 3 w 986"/>
                  <a:gd name="T29" fmla="*/ 108 h 6489"/>
                  <a:gd name="T30" fmla="*/ 15 w 986"/>
                  <a:gd name="T31" fmla="*/ 117 h 6489"/>
                  <a:gd name="T32" fmla="*/ 3 w 986"/>
                  <a:gd name="T33" fmla="*/ 133 h 6489"/>
                  <a:gd name="T34" fmla="*/ 7 w 986"/>
                  <a:gd name="T35" fmla="*/ 141 h 6489"/>
                  <a:gd name="T36" fmla="*/ 8 w 986"/>
                  <a:gd name="T37" fmla="*/ 147 h 6489"/>
                  <a:gd name="T38" fmla="*/ 17 w 986"/>
                  <a:gd name="T39" fmla="*/ 153 h 6489"/>
                  <a:gd name="T40" fmla="*/ 13 w 986"/>
                  <a:gd name="T41" fmla="*/ 169 h 6489"/>
                  <a:gd name="T42" fmla="*/ 3 w 986"/>
                  <a:gd name="T43" fmla="*/ 184 h 6489"/>
                  <a:gd name="T44" fmla="*/ 11 w 986"/>
                  <a:gd name="T45" fmla="*/ 199 h 6489"/>
                  <a:gd name="T46" fmla="*/ 13 w 986"/>
                  <a:gd name="T47" fmla="*/ 234 h 6489"/>
                  <a:gd name="T48" fmla="*/ 27 w 986"/>
                  <a:gd name="T49" fmla="*/ 245 h 6489"/>
                  <a:gd name="T50" fmla="*/ 15 w 986"/>
                  <a:gd name="T51" fmla="*/ 223 h 6489"/>
                  <a:gd name="T52" fmla="*/ 27 w 986"/>
                  <a:gd name="T53" fmla="*/ 231 h 6489"/>
                  <a:gd name="T54" fmla="*/ 28 w 986"/>
                  <a:gd name="T55" fmla="*/ 219 h 6489"/>
                  <a:gd name="T56" fmla="*/ 23 w 986"/>
                  <a:gd name="T57" fmla="*/ 161 h 6489"/>
                  <a:gd name="T58" fmla="*/ 28 w 986"/>
                  <a:gd name="T59" fmla="*/ 143 h 6489"/>
                  <a:gd name="T60" fmla="*/ 29 w 986"/>
                  <a:gd name="T61" fmla="*/ 92 h 6489"/>
                  <a:gd name="T62" fmla="*/ 28 w 986"/>
                  <a:gd name="T63" fmla="*/ 105 h 6489"/>
                  <a:gd name="T64" fmla="*/ 29 w 986"/>
                  <a:gd name="T65" fmla="*/ 92 h 6489"/>
                  <a:gd name="T66" fmla="*/ 22 w 986"/>
                  <a:gd name="T67" fmla="*/ 99 h 6489"/>
                  <a:gd name="T68" fmla="*/ 23 w 986"/>
                  <a:gd name="T69" fmla="*/ 53 h 6489"/>
                  <a:gd name="T70" fmla="*/ 22 w 986"/>
                  <a:gd name="T71" fmla="*/ 45 h 6489"/>
                  <a:gd name="T72" fmla="*/ 5 w 986"/>
                  <a:gd name="T73" fmla="*/ 28 h 6489"/>
                  <a:gd name="T74" fmla="*/ 14 w 986"/>
                  <a:gd name="T75" fmla="*/ 23 h 6489"/>
                  <a:gd name="T76" fmla="*/ 13 w 986"/>
                  <a:gd name="T77" fmla="*/ 36 h 6489"/>
                  <a:gd name="T78" fmla="*/ 7 w 986"/>
                  <a:gd name="T79" fmla="*/ 37 h 6489"/>
                  <a:gd name="T80" fmla="*/ 11 w 986"/>
                  <a:gd name="T81" fmla="*/ 45 h 6489"/>
                  <a:gd name="T82" fmla="*/ 15 w 986"/>
                  <a:gd name="T83" fmla="*/ 57 h 6489"/>
                  <a:gd name="T84" fmla="*/ 11 w 986"/>
                  <a:gd name="T85" fmla="*/ 79 h 6489"/>
                  <a:gd name="T86" fmla="*/ 27 w 986"/>
                  <a:gd name="T87" fmla="*/ 84 h 6489"/>
                  <a:gd name="T88" fmla="*/ 17 w 986"/>
                  <a:gd name="T89" fmla="*/ 94 h 6489"/>
                  <a:gd name="T90" fmla="*/ 14 w 986"/>
                  <a:gd name="T91" fmla="*/ 108 h 6489"/>
                  <a:gd name="T92" fmla="*/ 12 w 986"/>
                  <a:gd name="T93" fmla="*/ 100 h 6489"/>
                  <a:gd name="T94" fmla="*/ 14 w 986"/>
                  <a:gd name="T95" fmla="*/ 108 h 6489"/>
                  <a:gd name="T96" fmla="*/ 26 w 986"/>
                  <a:gd name="T97" fmla="*/ 109 h 6489"/>
                  <a:gd name="T98" fmla="*/ 27 w 986"/>
                  <a:gd name="T99" fmla="*/ 133 h 6489"/>
                  <a:gd name="T100" fmla="*/ 17 w 986"/>
                  <a:gd name="T101" fmla="*/ 113 h 6489"/>
                  <a:gd name="T102" fmla="*/ 16 w 986"/>
                  <a:gd name="T103" fmla="*/ 168 h 6489"/>
                  <a:gd name="T104" fmla="*/ 11 w 986"/>
                  <a:gd name="T105" fmla="*/ 209 h 648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86" h="6489">
                    <a:moveTo>
                      <a:pt x="970" y="5359"/>
                    </a:moveTo>
                    <a:cubicBezTo>
                      <a:pt x="970" y="5359"/>
                      <a:pt x="920" y="5410"/>
                      <a:pt x="819" y="5346"/>
                    </a:cubicBezTo>
                    <a:cubicBezTo>
                      <a:pt x="717" y="5283"/>
                      <a:pt x="819" y="5233"/>
                      <a:pt x="781" y="5106"/>
                    </a:cubicBezTo>
                    <a:cubicBezTo>
                      <a:pt x="743" y="4980"/>
                      <a:pt x="781" y="4904"/>
                      <a:pt x="755" y="4828"/>
                    </a:cubicBezTo>
                    <a:cubicBezTo>
                      <a:pt x="730" y="4753"/>
                      <a:pt x="736" y="4860"/>
                      <a:pt x="661" y="4835"/>
                    </a:cubicBezTo>
                    <a:cubicBezTo>
                      <a:pt x="660" y="4835"/>
                      <a:pt x="660" y="4835"/>
                      <a:pt x="660" y="4835"/>
                    </a:cubicBezTo>
                    <a:cubicBezTo>
                      <a:pt x="676" y="4912"/>
                      <a:pt x="670" y="4999"/>
                      <a:pt x="669" y="5079"/>
                    </a:cubicBezTo>
                    <a:cubicBezTo>
                      <a:pt x="668" y="5169"/>
                      <a:pt x="691" y="5309"/>
                      <a:pt x="596" y="5357"/>
                    </a:cubicBezTo>
                    <a:cubicBezTo>
                      <a:pt x="549" y="5382"/>
                      <a:pt x="509" y="5356"/>
                      <a:pt x="470" y="5335"/>
                    </a:cubicBezTo>
                    <a:cubicBezTo>
                      <a:pt x="448" y="5323"/>
                      <a:pt x="432" y="5286"/>
                      <a:pt x="407" y="5284"/>
                    </a:cubicBezTo>
                    <a:cubicBezTo>
                      <a:pt x="382" y="5283"/>
                      <a:pt x="363" y="5292"/>
                      <a:pt x="343" y="5272"/>
                    </a:cubicBezTo>
                    <a:cubicBezTo>
                      <a:pt x="306" y="5236"/>
                      <a:pt x="340" y="5173"/>
                      <a:pt x="357" y="5133"/>
                    </a:cubicBezTo>
                    <a:cubicBezTo>
                      <a:pt x="377" y="5086"/>
                      <a:pt x="393" y="5046"/>
                      <a:pt x="401" y="4994"/>
                    </a:cubicBezTo>
                    <a:cubicBezTo>
                      <a:pt x="409" y="4944"/>
                      <a:pt x="412" y="4892"/>
                      <a:pt x="429" y="4842"/>
                    </a:cubicBezTo>
                    <a:cubicBezTo>
                      <a:pt x="443" y="4800"/>
                      <a:pt x="473" y="4720"/>
                      <a:pt x="521" y="4708"/>
                    </a:cubicBezTo>
                    <a:cubicBezTo>
                      <a:pt x="560" y="4657"/>
                      <a:pt x="607" y="4712"/>
                      <a:pt x="634" y="4763"/>
                    </a:cubicBezTo>
                    <a:cubicBezTo>
                      <a:pt x="646" y="4741"/>
                      <a:pt x="664" y="4714"/>
                      <a:pt x="680" y="4683"/>
                    </a:cubicBezTo>
                    <a:cubicBezTo>
                      <a:pt x="717" y="4607"/>
                      <a:pt x="793" y="4620"/>
                      <a:pt x="793" y="4544"/>
                    </a:cubicBezTo>
                    <a:cubicBezTo>
                      <a:pt x="793" y="4468"/>
                      <a:pt x="856" y="4386"/>
                      <a:pt x="869" y="4285"/>
                    </a:cubicBezTo>
                    <a:cubicBezTo>
                      <a:pt x="882" y="4184"/>
                      <a:pt x="920" y="4058"/>
                      <a:pt x="894" y="3843"/>
                    </a:cubicBezTo>
                    <a:cubicBezTo>
                      <a:pt x="869" y="3628"/>
                      <a:pt x="913" y="3628"/>
                      <a:pt x="850" y="3552"/>
                    </a:cubicBezTo>
                    <a:cubicBezTo>
                      <a:pt x="787" y="3477"/>
                      <a:pt x="831" y="3413"/>
                      <a:pt x="831" y="3312"/>
                    </a:cubicBezTo>
                    <a:cubicBezTo>
                      <a:pt x="831" y="3211"/>
                      <a:pt x="844" y="3148"/>
                      <a:pt x="907" y="3148"/>
                    </a:cubicBezTo>
                    <a:cubicBezTo>
                      <a:pt x="856" y="2693"/>
                      <a:pt x="856" y="2693"/>
                      <a:pt x="856" y="2693"/>
                    </a:cubicBezTo>
                    <a:cubicBezTo>
                      <a:pt x="819" y="2592"/>
                      <a:pt x="882" y="2643"/>
                      <a:pt x="869" y="2491"/>
                    </a:cubicBezTo>
                    <a:cubicBezTo>
                      <a:pt x="856" y="2340"/>
                      <a:pt x="819" y="2251"/>
                      <a:pt x="768" y="2150"/>
                    </a:cubicBezTo>
                    <a:cubicBezTo>
                      <a:pt x="717" y="2049"/>
                      <a:pt x="717" y="2062"/>
                      <a:pt x="717" y="1948"/>
                    </a:cubicBezTo>
                    <a:cubicBezTo>
                      <a:pt x="717" y="1834"/>
                      <a:pt x="781" y="1897"/>
                      <a:pt x="768" y="1746"/>
                    </a:cubicBezTo>
                    <a:cubicBezTo>
                      <a:pt x="755" y="1594"/>
                      <a:pt x="838" y="1316"/>
                      <a:pt x="825" y="1228"/>
                    </a:cubicBezTo>
                    <a:cubicBezTo>
                      <a:pt x="812" y="1139"/>
                      <a:pt x="743" y="1202"/>
                      <a:pt x="705" y="1114"/>
                    </a:cubicBezTo>
                    <a:cubicBezTo>
                      <a:pt x="697" y="1095"/>
                      <a:pt x="629" y="1083"/>
                      <a:pt x="609" y="1046"/>
                    </a:cubicBezTo>
                    <a:cubicBezTo>
                      <a:pt x="588" y="1007"/>
                      <a:pt x="615" y="942"/>
                      <a:pt x="625" y="932"/>
                    </a:cubicBezTo>
                    <a:cubicBezTo>
                      <a:pt x="651" y="906"/>
                      <a:pt x="786" y="986"/>
                      <a:pt x="793" y="950"/>
                    </a:cubicBezTo>
                    <a:cubicBezTo>
                      <a:pt x="806" y="887"/>
                      <a:pt x="801" y="653"/>
                      <a:pt x="801" y="653"/>
                    </a:cubicBezTo>
                    <a:cubicBezTo>
                      <a:pt x="775" y="590"/>
                      <a:pt x="775" y="590"/>
                      <a:pt x="775" y="590"/>
                    </a:cubicBezTo>
                    <a:cubicBezTo>
                      <a:pt x="750" y="539"/>
                      <a:pt x="715" y="482"/>
                      <a:pt x="674" y="455"/>
                    </a:cubicBezTo>
                    <a:cubicBezTo>
                      <a:pt x="600" y="408"/>
                      <a:pt x="518" y="409"/>
                      <a:pt x="446" y="375"/>
                    </a:cubicBezTo>
                    <a:cubicBezTo>
                      <a:pt x="371" y="340"/>
                      <a:pt x="335" y="255"/>
                      <a:pt x="293" y="192"/>
                    </a:cubicBezTo>
                    <a:cubicBezTo>
                      <a:pt x="247" y="122"/>
                      <a:pt x="156" y="46"/>
                      <a:pt x="90" y="0"/>
                    </a:cubicBezTo>
                    <a:cubicBezTo>
                      <a:pt x="62" y="187"/>
                      <a:pt x="48" y="430"/>
                      <a:pt x="48" y="628"/>
                    </a:cubicBezTo>
                    <a:cubicBezTo>
                      <a:pt x="48" y="727"/>
                      <a:pt x="37" y="834"/>
                      <a:pt x="67" y="925"/>
                    </a:cubicBezTo>
                    <a:cubicBezTo>
                      <a:pt x="85" y="979"/>
                      <a:pt x="104" y="992"/>
                      <a:pt x="84" y="1049"/>
                    </a:cubicBezTo>
                    <a:cubicBezTo>
                      <a:pt x="66" y="1100"/>
                      <a:pt x="57" y="1124"/>
                      <a:pt x="54" y="1184"/>
                    </a:cubicBezTo>
                    <a:cubicBezTo>
                      <a:pt x="53" y="1217"/>
                      <a:pt x="34" y="1284"/>
                      <a:pt x="49" y="1315"/>
                    </a:cubicBezTo>
                    <a:cubicBezTo>
                      <a:pt x="67" y="1350"/>
                      <a:pt x="107" y="1349"/>
                      <a:pt x="136" y="1373"/>
                    </a:cubicBezTo>
                    <a:cubicBezTo>
                      <a:pt x="219" y="1440"/>
                      <a:pt x="127" y="1497"/>
                      <a:pt x="110" y="1568"/>
                    </a:cubicBezTo>
                    <a:cubicBezTo>
                      <a:pt x="45" y="1545"/>
                      <a:pt x="90" y="1661"/>
                      <a:pt x="124" y="1670"/>
                    </a:cubicBezTo>
                    <a:cubicBezTo>
                      <a:pt x="88" y="1681"/>
                      <a:pt x="76" y="1690"/>
                      <a:pt x="76" y="1742"/>
                    </a:cubicBezTo>
                    <a:cubicBezTo>
                      <a:pt x="76" y="1795"/>
                      <a:pt x="76" y="1813"/>
                      <a:pt x="116" y="1807"/>
                    </a:cubicBezTo>
                    <a:cubicBezTo>
                      <a:pt x="156" y="1801"/>
                      <a:pt x="199" y="1779"/>
                      <a:pt x="232" y="1776"/>
                    </a:cubicBezTo>
                    <a:cubicBezTo>
                      <a:pt x="266" y="1773"/>
                      <a:pt x="337" y="1801"/>
                      <a:pt x="337" y="1801"/>
                    </a:cubicBezTo>
                    <a:cubicBezTo>
                      <a:pt x="318" y="1865"/>
                      <a:pt x="275" y="1914"/>
                      <a:pt x="248" y="1963"/>
                    </a:cubicBezTo>
                    <a:cubicBezTo>
                      <a:pt x="220" y="2012"/>
                      <a:pt x="202" y="2046"/>
                      <a:pt x="205" y="2113"/>
                    </a:cubicBezTo>
                    <a:cubicBezTo>
                      <a:pt x="208" y="2180"/>
                      <a:pt x="214" y="2226"/>
                      <a:pt x="214" y="2275"/>
                    </a:cubicBezTo>
                    <a:cubicBezTo>
                      <a:pt x="214" y="2324"/>
                      <a:pt x="251" y="2432"/>
                      <a:pt x="263" y="2459"/>
                    </a:cubicBezTo>
                    <a:cubicBezTo>
                      <a:pt x="220" y="2450"/>
                      <a:pt x="165" y="2444"/>
                      <a:pt x="153" y="2456"/>
                    </a:cubicBezTo>
                    <a:cubicBezTo>
                      <a:pt x="140" y="2468"/>
                      <a:pt x="110" y="2530"/>
                      <a:pt x="128" y="2542"/>
                    </a:cubicBezTo>
                    <a:cubicBezTo>
                      <a:pt x="147" y="2554"/>
                      <a:pt x="189" y="2548"/>
                      <a:pt x="208" y="2579"/>
                    </a:cubicBezTo>
                    <a:cubicBezTo>
                      <a:pt x="226" y="2609"/>
                      <a:pt x="257" y="2674"/>
                      <a:pt x="211" y="2707"/>
                    </a:cubicBezTo>
                    <a:cubicBezTo>
                      <a:pt x="165" y="2741"/>
                      <a:pt x="91" y="2753"/>
                      <a:pt x="73" y="2781"/>
                    </a:cubicBezTo>
                    <a:cubicBezTo>
                      <a:pt x="55" y="2808"/>
                      <a:pt x="36" y="2857"/>
                      <a:pt x="104" y="2870"/>
                    </a:cubicBezTo>
                    <a:cubicBezTo>
                      <a:pt x="171" y="2882"/>
                      <a:pt x="318" y="2851"/>
                      <a:pt x="333" y="2910"/>
                    </a:cubicBezTo>
                    <a:cubicBezTo>
                      <a:pt x="321" y="2962"/>
                      <a:pt x="321" y="2983"/>
                      <a:pt x="340" y="2998"/>
                    </a:cubicBezTo>
                    <a:cubicBezTo>
                      <a:pt x="358" y="3014"/>
                      <a:pt x="376" y="3023"/>
                      <a:pt x="376" y="3023"/>
                    </a:cubicBezTo>
                    <a:cubicBezTo>
                      <a:pt x="376" y="3023"/>
                      <a:pt x="472" y="3123"/>
                      <a:pt x="463" y="3197"/>
                    </a:cubicBezTo>
                    <a:cubicBezTo>
                      <a:pt x="453" y="3270"/>
                      <a:pt x="327" y="3292"/>
                      <a:pt x="327" y="3292"/>
                    </a:cubicBezTo>
                    <a:cubicBezTo>
                      <a:pt x="327" y="3292"/>
                      <a:pt x="254" y="3314"/>
                      <a:pt x="193" y="3326"/>
                    </a:cubicBezTo>
                    <a:cubicBezTo>
                      <a:pt x="131" y="3338"/>
                      <a:pt x="70" y="3366"/>
                      <a:pt x="85" y="3424"/>
                    </a:cubicBezTo>
                    <a:cubicBezTo>
                      <a:pt x="101" y="3482"/>
                      <a:pt x="137" y="3467"/>
                      <a:pt x="177" y="3461"/>
                    </a:cubicBezTo>
                    <a:cubicBezTo>
                      <a:pt x="217" y="3455"/>
                      <a:pt x="232" y="3442"/>
                      <a:pt x="245" y="3479"/>
                    </a:cubicBezTo>
                    <a:cubicBezTo>
                      <a:pt x="257" y="3516"/>
                      <a:pt x="248" y="3528"/>
                      <a:pt x="226" y="3553"/>
                    </a:cubicBezTo>
                    <a:cubicBezTo>
                      <a:pt x="205" y="3577"/>
                      <a:pt x="189" y="3596"/>
                      <a:pt x="180" y="3629"/>
                    </a:cubicBezTo>
                    <a:cubicBezTo>
                      <a:pt x="171" y="3663"/>
                      <a:pt x="156" y="3678"/>
                      <a:pt x="125" y="3694"/>
                    </a:cubicBezTo>
                    <a:cubicBezTo>
                      <a:pt x="94" y="3709"/>
                      <a:pt x="79" y="3712"/>
                      <a:pt x="85" y="3746"/>
                    </a:cubicBezTo>
                    <a:cubicBezTo>
                      <a:pt x="91" y="3779"/>
                      <a:pt x="88" y="3828"/>
                      <a:pt x="131" y="3819"/>
                    </a:cubicBezTo>
                    <a:cubicBezTo>
                      <a:pt x="174" y="3810"/>
                      <a:pt x="212" y="3797"/>
                      <a:pt x="212" y="3797"/>
                    </a:cubicBezTo>
                    <a:cubicBezTo>
                      <a:pt x="212" y="3801"/>
                      <a:pt x="290" y="3761"/>
                      <a:pt x="332" y="3609"/>
                    </a:cubicBezTo>
                    <a:cubicBezTo>
                      <a:pt x="397" y="3562"/>
                      <a:pt x="493" y="3593"/>
                      <a:pt x="515" y="3603"/>
                    </a:cubicBezTo>
                    <a:cubicBezTo>
                      <a:pt x="539" y="3615"/>
                      <a:pt x="478" y="3671"/>
                      <a:pt x="458" y="3731"/>
                    </a:cubicBezTo>
                    <a:cubicBezTo>
                      <a:pt x="430" y="3820"/>
                      <a:pt x="433" y="3922"/>
                      <a:pt x="437" y="3942"/>
                    </a:cubicBezTo>
                    <a:cubicBezTo>
                      <a:pt x="446" y="3978"/>
                      <a:pt x="258" y="4000"/>
                      <a:pt x="268" y="4044"/>
                    </a:cubicBezTo>
                    <a:cubicBezTo>
                      <a:pt x="274" y="4070"/>
                      <a:pt x="281" y="4097"/>
                      <a:pt x="287" y="4124"/>
                    </a:cubicBezTo>
                    <a:cubicBezTo>
                      <a:pt x="319" y="4140"/>
                      <a:pt x="371" y="4191"/>
                      <a:pt x="378" y="4228"/>
                    </a:cubicBezTo>
                    <a:cubicBezTo>
                      <a:pt x="387" y="4271"/>
                      <a:pt x="326" y="4321"/>
                      <a:pt x="332" y="4359"/>
                    </a:cubicBezTo>
                    <a:cubicBezTo>
                      <a:pt x="336" y="4388"/>
                      <a:pt x="361" y="4384"/>
                      <a:pt x="362" y="4409"/>
                    </a:cubicBezTo>
                    <a:cubicBezTo>
                      <a:pt x="319" y="4418"/>
                      <a:pt x="274" y="4462"/>
                      <a:pt x="252" y="4519"/>
                    </a:cubicBezTo>
                    <a:cubicBezTo>
                      <a:pt x="229" y="4578"/>
                      <a:pt x="112" y="4624"/>
                      <a:pt x="68" y="4621"/>
                    </a:cubicBezTo>
                    <a:cubicBezTo>
                      <a:pt x="0" y="4615"/>
                      <a:pt x="29" y="4726"/>
                      <a:pt x="73" y="4751"/>
                    </a:cubicBezTo>
                    <a:cubicBezTo>
                      <a:pt x="106" y="4771"/>
                      <a:pt x="214" y="4667"/>
                      <a:pt x="258" y="4694"/>
                    </a:cubicBezTo>
                    <a:cubicBezTo>
                      <a:pt x="294" y="4714"/>
                      <a:pt x="284" y="4711"/>
                      <a:pt x="303" y="4747"/>
                    </a:cubicBezTo>
                    <a:cubicBezTo>
                      <a:pt x="324" y="4789"/>
                      <a:pt x="313" y="4943"/>
                      <a:pt x="313" y="4986"/>
                    </a:cubicBezTo>
                    <a:cubicBezTo>
                      <a:pt x="313" y="5029"/>
                      <a:pt x="306" y="5092"/>
                      <a:pt x="286" y="5130"/>
                    </a:cubicBezTo>
                    <a:cubicBezTo>
                      <a:pt x="263" y="5176"/>
                      <a:pt x="227" y="5177"/>
                      <a:pt x="185" y="5206"/>
                    </a:cubicBezTo>
                    <a:cubicBezTo>
                      <a:pt x="170" y="5217"/>
                      <a:pt x="108" y="5237"/>
                      <a:pt x="91" y="5285"/>
                    </a:cubicBezTo>
                    <a:cubicBezTo>
                      <a:pt x="42" y="5427"/>
                      <a:pt x="46" y="5697"/>
                      <a:pt x="104" y="5771"/>
                    </a:cubicBezTo>
                    <a:cubicBezTo>
                      <a:pt x="122" y="5793"/>
                      <a:pt x="278" y="6000"/>
                      <a:pt x="326" y="6033"/>
                    </a:cubicBezTo>
                    <a:cubicBezTo>
                      <a:pt x="366" y="6060"/>
                      <a:pt x="478" y="6206"/>
                      <a:pt x="555" y="6275"/>
                    </a:cubicBezTo>
                    <a:cubicBezTo>
                      <a:pt x="601" y="6317"/>
                      <a:pt x="720" y="6454"/>
                      <a:pt x="789" y="6489"/>
                    </a:cubicBezTo>
                    <a:cubicBezTo>
                      <a:pt x="767" y="6447"/>
                      <a:pt x="746" y="6400"/>
                      <a:pt x="734" y="6357"/>
                    </a:cubicBezTo>
                    <a:cubicBezTo>
                      <a:pt x="719" y="6359"/>
                      <a:pt x="703" y="6353"/>
                      <a:pt x="689" y="6333"/>
                    </a:cubicBezTo>
                    <a:cubicBezTo>
                      <a:pt x="665" y="6300"/>
                      <a:pt x="648" y="6253"/>
                      <a:pt x="632" y="6215"/>
                    </a:cubicBezTo>
                    <a:cubicBezTo>
                      <a:pt x="597" y="6134"/>
                      <a:pt x="576" y="6020"/>
                      <a:pt x="495" y="5971"/>
                    </a:cubicBezTo>
                    <a:cubicBezTo>
                      <a:pt x="456" y="5947"/>
                      <a:pt x="414" y="5927"/>
                      <a:pt x="381" y="5894"/>
                    </a:cubicBezTo>
                    <a:cubicBezTo>
                      <a:pt x="353" y="5866"/>
                      <a:pt x="327" y="5782"/>
                      <a:pt x="375" y="5761"/>
                    </a:cubicBezTo>
                    <a:cubicBezTo>
                      <a:pt x="388" y="5764"/>
                      <a:pt x="388" y="5764"/>
                      <a:pt x="388" y="5764"/>
                    </a:cubicBezTo>
                    <a:cubicBezTo>
                      <a:pt x="425" y="5748"/>
                      <a:pt x="468" y="5788"/>
                      <a:pt x="496" y="5808"/>
                    </a:cubicBezTo>
                    <a:cubicBezTo>
                      <a:pt x="533" y="5834"/>
                      <a:pt x="571" y="5856"/>
                      <a:pt x="609" y="5880"/>
                    </a:cubicBezTo>
                    <a:cubicBezTo>
                      <a:pt x="641" y="5901"/>
                      <a:pt x="685" y="5932"/>
                      <a:pt x="708" y="5963"/>
                    </a:cubicBezTo>
                    <a:cubicBezTo>
                      <a:pt x="719" y="5979"/>
                      <a:pt x="728" y="5998"/>
                      <a:pt x="738" y="6015"/>
                    </a:cubicBezTo>
                    <a:cubicBezTo>
                      <a:pt x="741" y="6021"/>
                      <a:pt x="745" y="6025"/>
                      <a:pt x="749" y="6028"/>
                    </a:cubicBezTo>
                    <a:cubicBezTo>
                      <a:pt x="751" y="6012"/>
                      <a:pt x="754" y="5995"/>
                      <a:pt x="755" y="5978"/>
                    </a:cubicBezTo>
                    <a:cubicBezTo>
                      <a:pt x="766" y="5873"/>
                      <a:pt x="730" y="5751"/>
                      <a:pt x="730" y="5643"/>
                    </a:cubicBezTo>
                    <a:cubicBezTo>
                      <a:pt x="730" y="5536"/>
                      <a:pt x="736" y="5530"/>
                      <a:pt x="869" y="5485"/>
                    </a:cubicBezTo>
                    <a:cubicBezTo>
                      <a:pt x="986" y="5448"/>
                      <a:pt x="970" y="5359"/>
                      <a:pt x="970" y="5359"/>
                    </a:cubicBezTo>
                    <a:moveTo>
                      <a:pt x="849" y="4050"/>
                    </a:moveTo>
                    <a:cubicBezTo>
                      <a:pt x="819" y="4143"/>
                      <a:pt x="677" y="4181"/>
                      <a:pt x="590" y="4157"/>
                    </a:cubicBezTo>
                    <a:cubicBezTo>
                      <a:pt x="479" y="4126"/>
                      <a:pt x="570" y="3979"/>
                      <a:pt x="577" y="3914"/>
                    </a:cubicBezTo>
                    <a:cubicBezTo>
                      <a:pt x="580" y="3888"/>
                      <a:pt x="573" y="3860"/>
                      <a:pt x="578" y="3835"/>
                    </a:cubicBezTo>
                    <a:cubicBezTo>
                      <a:pt x="583" y="3812"/>
                      <a:pt x="596" y="3787"/>
                      <a:pt x="605" y="3765"/>
                    </a:cubicBezTo>
                    <a:cubicBezTo>
                      <a:pt x="625" y="3717"/>
                      <a:pt x="657" y="3668"/>
                      <a:pt x="716" y="3683"/>
                    </a:cubicBezTo>
                    <a:cubicBezTo>
                      <a:pt x="713" y="3680"/>
                      <a:pt x="713" y="3680"/>
                      <a:pt x="713" y="3680"/>
                    </a:cubicBezTo>
                    <a:cubicBezTo>
                      <a:pt x="766" y="3689"/>
                      <a:pt x="793" y="3712"/>
                      <a:pt x="815" y="3758"/>
                    </a:cubicBezTo>
                    <a:cubicBezTo>
                      <a:pt x="856" y="3842"/>
                      <a:pt x="878" y="3957"/>
                      <a:pt x="849" y="4050"/>
                    </a:cubicBezTo>
                    <a:moveTo>
                      <a:pt x="753" y="2380"/>
                    </a:moveTo>
                    <a:cubicBezTo>
                      <a:pt x="766" y="2375"/>
                      <a:pt x="766" y="2375"/>
                      <a:pt x="766" y="2375"/>
                    </a:cubicBezTo>
                    <a:cubicBezTo>
                      <a:pt x="795" y="2373"/>
                      <a:pt x="788" y="2393"/>
                      <a:pt x="791" y="2413"/>
                    </a:cubicBezTo>
                    <a:cubicBezTo>
                      <a:pt x="801" y="2478"/>
                      <a:pt x="774" y="2549"/>
                      <a:pt x="765" y="2611"/>
                    </a:cubicBezTo>
                    <a:cubicBezTo>
                      <a:pt x="760" y="2641"/>
                      <a:pt x="761" y="2684"/>
                      <a:pt x="728" y="2695"/>
                    </a:cubicBezTo>
                    <a:cubicBezTo>
                      <a:pt x="687" y="2710"/>
                      <a:pt x="680" y="2669"/>
                      <a:pt x="673" y="2641"/>
                    </a:cubicBezTo>
                    <a:cubicBezTo>
                      <a:pt x="665" y="2607"/>
                      <a:pt x="661" y="2580"/>
                      <a:pt x="645" y="2548"/>
                    </a:cubicBezTo>
                    <a:cubicBezTo>
                      <a:pt x="630" y="2519"/>
                      <a:pt x="604" y="2488"/>
                      <a:pt x="597" y="2455"/>
                    </a:cubicBezTo>
                    <a:cubicBezTo>
                      <a:pt x="584" y="2389"/>
                      <a:pt x="701" y="2379"/>
                      <a:pt x="753" y="2380"/>
                    </a:cubicBezTo>
                    <a:moveTo>
                      <a:pt x="556" y="2561"/>
                    </a:moveTo>
                    <a:cubicBezTo>
                      <a:pt x="587" y="2606"/>
                      <a:pt x="609" y="2630"/>
                      <a:pt x="618" y="2687"/>
                    </a:cubicBezTo>
                    <a:cubicBezTo>
                      <a:pt x="626" y="2738"/>
                      <a:pt x="594" y="2784"/>
                      <a:pt x="539" y="2780"/>
                    </a:cubicBezTo>
                    <a:cubicBezTo>
                      <a:pt x="458" y="2774"/>
                      <a:pt x="465" y="2561"/>
                      <a:pt x="558" y="2552"/>
                    </a:cubicBezTo>
                    <a:cubicBezTo>
                      <a:pt x="555" y="2555"/>
                      <a:pt x="555" y="2555"/>
                      <a:pt x="555" y="2555"/>
                    </a:cubicBezTo>
                    <a:cubicBezTo>
                      <a:pt x="555" y="2557"/>
                      <a:pt x="555" y="2559"/>
                      <a:pt x="556" y="2561"/>
                    </a:cubicBezTo>
                    <a:moveTo>
                      <a:pt x="673" y="1250"/>
                    </a:moveTo>
                    <a:cubicBezTo>
                      <a:pt x="683" y="1299"/>
                      <a:pt x="644" y="1355"/>
                      <a:pt x="593" y="1358"/>
                    </a:cubicBezTo>
                    <a:cubicBezTo>
                      <a:pt x="542" y="1362"/>
                      <a:pt x="508" y="1335"/>
                      <a:pt x="476" y="1299"/>
                    </a:cubicBezTo>
                    <a:cubicBezTo>
                      <a:pt x="453" y="1274"/>
                      <a:pt x="379" y="1202"/>
                      <a:pt x="423" y="1169"/>
                    </a:cubicBezTo>
                    <a:cubicBezTo>
                      <a:pt x="442" y="1156"/>
                      <a:pt x="442" y="1156"/>
                      <a:pt x="442" y="1156"/>
                    </a:cubicBezTo>
                    <a:cubicBezTo>
                      <a:pt x="474" y="1135"/>
                      <a:pt x="543" y="1147"/>
                      <a:pt x="578" y="1159"/>
                    </a:cubicBezTo>
                    <a:cubicBezTo>
                      <a:pt x="618" y="1173"/>
                      <a:pt x="664" y="1207"/>
                      <a:pt x="673" y="1250"/>
                    </a:cubicBezTo>
                    <a:moveTo>
                      <a:pt x="145" y="805"/>
                    </a:moveTo>
                    <a:cubicBezTo>
                      <a:pt x="141" y="792"/>
                      <a:pt x="147" y="780"/>
                      <a:pt x="145" y="768"/>
                    </a:cubicBezTo>
                    <a:cubicBezTo>
                      <a:pt x="142" y="748"/>
                      <a:pt x="135" y="750"/>
                      <a:pt x="126" y="736"/>
                    </a:cubicBezTo>
                    <a:cubicBezTo>
                      <a:pt x="99" y="696"/>
                      <a:pt x="93" y="639"/>
                      <a:pt x="104" y="591"/>
                    </a:cubicBezTo>
                    <a:cubicBezTo>
                      <a:pt x="113" y="553"/>
                      <a:pt x="148" y="483"/>
                      <a:pt x="192" y="487"/>
                    </a:cubicBezTo>
                    <a:cubicBezTo>
                      <a:pt x="217" y="480"/>
                      <a:pt x="217" y="480"/>
                      <a:pt x="217" y="480"/>
                    </a:cubicBezTo>
                    <a:cubicBezTo>
                      <a:pt x="311" y="451"/>
                      <a:pt x="311" y="556"/>
                      <a:pt x="352" y="601"/>
                    </a:cubicBezTo>
                    <a:cubicBezTo>
                      <a:pt x="366" y="617"/>
                      <a:pt x="393" y="614"/>
                      <a:pt x="407" y="631"/>
                    </a:cubicBezTo>
                    <a:cubicBezTo>
                      <a:pt x="424" y="651"/>
                      <a:pt x="415" y="678"/>
                      <a:pt x="425" y="699"/>
                    </a:cubicBezTo>
                    <a:cubicBezTo>
                      <a:pt x="445" y="740"/>
                      <a:pt x="501" y="744"/>
                      <a:pt x="517" y="790"/>
                    </a:cubicBezTo>
                    <a:cubicBezTo>
                      <a:pt x="556" y="907"/>
                      <a:pt x="418" y="951"/>
                      <a:pt x="334" y="915"/>
                    </a:cubicBezTo>
                    <a:cubicBezTo>
                      <a:pt x="310" y="905"/>
                      <a:pt x="292" y="886"/>
                      <a:pt x="268" y="876"/>
                    </a:cubicBezTo>
                    <a:cubicBezTo>
                      <a:pt x="243" y="866"/>
                      <a:pt x="213" y="869"/>
                      <a:pt x="190" y="859"/>
                    </a:cubicBezTo>
                    <a:cubicBezTo>
                      <a:pt x="169" y="849"/>
                      <a:pt x="151" y="828"/>
                      <a:pt x="145" y="805"/>
                    </a:cubicBezTo>
                    <a:moveTo>
                      <a:pt x="195" y="954"/>
                    </a:moveTo>
                    <a:cubicBezTo>
                      <a:pt x="280" y="976"/>
                      <a:pt x="280" y="976"/>
                      <a:pt x="280" y="976"/>
                    </a:cubicBezTo>
                    <a:cubicBezTo>
                      <a:pt x="301" y="980"/>
                      <a:pt x="318" y="988"/>
                      <a:pt x="337" y="995"/>
                    </a:cubicBezTo>
                    <a:cubicBezTo>
                      <a:pt x="407" y="1021"/>
                      <a:pt x="397" y="1050"/>
                      <a:pt x="357" y="1103"/>
                    </a:cubicBezTo>
                    <a:cubicBezTo>
                      <a:pt x="333" y="1136"/>
                      <a:pt x="318" y="1216"/>
                      <a:pt x="272" y="1174"/>
                    </a:cubicBezTo>
                    <a:cubicBezTo>
                      <a:pt x="233" y="1139"/>
                      <a:pt x="102" y="987"/>
                      <a:pt x="195" y="954"/>
                    </a:cubicBezTo>
                    <a:moveTo>
                      <a:pt x="310" y="1657"/>
                    </a:moveTo>
                    <a:cubicBezTo>
                      <a:pt x="274" y="1603"/>
                      <a:pt x="286" y="1492"/>
                      <a:pt x="347" y="1459"/>
                    </a:cubicBezTo>
                    <a:cubicBezTo>
                      <a:pt x="389" y="1464"/>
                      <a:pt x="389" y="1464"/>
                      <a:pt x="389" y="1464"/>
                    </a:cubicBezTo>
                    <a:cubicBezTo>
                      <a:pt x="492" y="1424"/>
                      <a:pt x="574" y="1616"/>
                      <a:pt x="522" y="1676"/>
                    </a:cubicBezTo>
                    <a:cubicBezTo>
                      <a:pt x="491" y="1711"/>
                      <a:pt x="341" y="1697"/>
                      <a:pt x="310" y="1657"/>
                    </a:cubicBezTo>
                    <a:moveTo>
                      <a:pt x="255" y="2183"/>
                    </a:moveTo>
                    <a:cubicBezTo>
                      <a:pt x="255" y="2136"/>
                      <a:pt x="257" y="2071"/>
                      <a:pt x="281" y="2031"/>
                    </a:cubicBezTo>
                    <a:cubicBezTo>
                      <a:pt x="312" y="1980"/>
                      <a:pt x="372" y="1979"/>
                      <a:pt x="413" y="1958"/>
                    </a:cubicBezTo>
                    <a:cubicBezTo>
                      <a:pt x="445" y="1955"/>
                      <a:pt x="445" y="1955"/>
                      <a:pt x="445" y="1955"/>
                    </a:cubicBezTo>
                    <a:cubicBezTo>
                      <a:pt x="504" y="1956"/>
                      <a:pt x="568" y="1974"/>
                      <a:pt x="618" y="2006"/>
                    </a:cubicBezTo>
                    <a:cubicBezTo>
                      <a:pt x="674" y="2043"/>
                      <a:pt x="680" y="2107"/>
                      <a:pt x="689" y="2167"/>
                    </a:cubicBezTo>
                    <a:cubicBezTo>
                      <a:pt x="696" y="2215"/>
                      <a:pt x="702" y="2270"/>
                      <a:pt x="663" y="2307"/>
                    </a:cubicBezTo>
                    <a:cubicBezTo>
                      <a:pt x="620" y="2348"/>
                      <a:pt x="588" y="2325"/>
                      <a:pt x="549" y="2296"/>
                    </a:cubicBezTo>
                    <a:cubicBezTo>
                      <a:pt x="500" y="2260"/>
                      <a:pt x="458" y="2290"/>
                      <a:pt x="447" y="2347"/>
                    </a:cubicBezTo>
                    <a:cubicBezTo>
                      <a:pt x="441" y="2377"/>
                      <a:pt x="459" y="2398"/>
                      <a:pt x="435" y="2419"/>
                    </a:cubicBezTo>
                    <a:cubicBezTo>
                      <a:pt x="428" y="2425"/>
                      <a:pt x="388" y="2446"/>
                      <a:pt x="379" y="2445"/>
                    </a:cubicBezTo>
                    <a:cubicBezTo>
                      <a:pt x="341" y="2441"/>
                      <a:pt x="300" y="2365"/>
                      <a:pt x="287" y="2334"/>
                    </a:cubicBezTo>
                    <a:cubicBezTo>
                      <a:pt x="267" y="2289"/>
                      <a:pt x="255" y="2232"/>
                      <a:pt x="255" y="2183"/>
                    </a:cubicBezTo>
                    <a:moveTo>
                      <a:pt x="348" y="2780"/>
                    </a:moveTo>
                    <a:cubicBezTo>
                      <a:pt x="330" y="2792"/>
                      <a:pt x="322" y="2818"/>
                      <a:pt x="302" y="2786"/>
                    </a:cubicBezTo>
                    <a:cubicBezTo>
                      <a:pt x="289" y="2767"/>
                      <a:pt x="296" y="2731"/>
                      <a:pt x="294" y="2709"/>
                    </a:cubicBezTo>
                    <a:cubicBezTo>
                      <a:pt x="290" y="2668"/>
                      <a:pt x="260" y="2599"/>
                      <a:pt x="312" y="2574"/>
                    </a:cubicBezTo>
                    <a:cubicBezTo>
                      <a:pt x="309" y="2577"/>
                      <a:pt x="309" y="2577"/>
                      <a:pt x="309" y="2577"/>
                    </a:cubicBezTo>
                    <a:cubicBezTo>
                      <a:pt x="312" y="2581"/>
                      <a:pt x="316" y="2586"/>
                      <a:pt x="318" y="2590"/>
                    </a:cubicBezTo>
                    <a:cubicBezTo>
                      <a:pt x="345" y="2628"/>
                      <a:pt x="382" y="2656"/>
                      <a:pt x="406" y="2695"/>
                    </a:cubicBezTo>
                    <a:cubicBezTo>
                      <a:pt x="418" y="2714"/>
                      <a:pt x="428" y="2741"/>
                      <a:pt x="409" y="2760"/>
                    </a:cubicBezTo>
                    <a:cubicBezTo>
                      <a:pt x="392" y="2777"/>
                      <a:pt x="367" y="2768"/>
                      <a:pt x="348" y="2780"/>
                    </a:cubicBezTo>
                    <a:moveTo>
                      <a:pt x="445" y="2906"/>
                    </a:moveTo>
                    <a:cubicBezTo>
                      <a:pt x="467" y="2893"/>
                      <a:pt x="467" y="2893"/>
                      <a:pt x="467" y="2893"/>
                    </a:cubicBezTo>
                    <a:cubicBezTo>
                      <a:pt x="504" y="2879"/>
                      <a:pt x="557" y="2894"/>
                      <a:pt x="590" y="2874"/>
                    </a:cubicBezTo>
                    <a:cubicBezTo>
                      <a:pt x="616" y="2858"/>
                      <a:pt x="639" y="2832"/>
                      <a:pt x="666" y="2821"/>
                    </a:cubicBezTo>
                    <a:cubicBezTo>
                      <a:pt x="752" y="2784"/>
                      <a:pt x="792" y="2885"/>
                      <a:pt x="792" y="2947"/>
                    </a:cubicBezTo>
                    <a:cubicBezTo>
                      <a:pt x="792" y="3003"/>
                      <a:pt x="787" y="3078"/>
                      <a:pt x="780" y="3133"/>
                    </a:cubicBezTo>
                    <a:cubicBezTo>
                      <a:pt x="772" y="3186"/>
                      <a:pt x="752" y="3223"/>
                      <a:pt x="745" y="3276"/>
                    </a:cubicBezTo>
                    <a:cubicBezTo>
                      <a:pt x="738" y="3324"/>
                      <a:pt x="721" y="3378"/>
                      <a:pt x="695" y="3421"/>
                    </a:cubicBezTo>
                    <a:cubicBezTo>
                      <a:pt x="663" y="3473"/>
                      <a:pt x="628" y="3468"/>
                      <a:pt x="590" y="3427"/>
                    </a:cubicBezTo>
                    <a:cubicBezTo>
                      <a:pt x="556" y="3390"/>
                      <a:pt x="561" y="3339"/>
                      <a:pt x="558" y="3291"/>
                    </a:cubicBezTo>
                    <a:cubicBezTo>
                      <a:pt x="556" y="3246"/>
                      <a:pt x="550" y="3193"/>
                      <a:pt x="530" y="3152"/>
                    </a:cubicBezTo>
                    <a:cubicBezTo>
                      <a:pt x="500" y="3092"/>
                      <a:pt x="352" y="2974"/>
                      <a:pt x="445" y="2906"/>
                    </a:cubicBezTo>
                    <a:moveTo>
                      <a:pt x="420" y="4343"/>
                    </a:moveTo>
                    <a:cubicBezTo>
                      <a:pt x="431" y="4251"/>
                      <a:pt x="596" y="4242"/>
                      <a:pt x="593" y="4343"/>
                    </a:cubicBezTo>
                    <a:cubicBezTo>
                      <a:pt x="584" y="4334"/>
                      <a:pt x="584" y="4334"/>
                      <a:pt x="584" y="4334"/>
                    </a:cubicBezTo>
                    <a:cubicBezTo>
                      <a:pt x="569" y="4395"/>
                      <a:pt x="401" y="4498"/>
                      <a:pt x="420" y="4343"/>
                    </a:cubicBezTo>
                    <a:moveTo>
                      <a:pt x="626" y="5601"/>
                    </a:moveTo>
                    <a:cubicBezTo>
                      <a:pt x="576" y="5684"/>
                      <a:pt x="439" y="5700"/>
                      <a:pt x="397" y="5607"/>
                    </a:cubicBezTo>
                    <a:cubicBezTo>
                      <a:pt x="377" y="5561"/>
                      <a:pt x="353" y="5529"/>
                      <a:pt x="313" y="5498"/>
                    </a:cubicBezTo>
                    <a:cubicBezTo>
                      <a:pt x="282" y="5474"/>
                      <a:pt x="225" y="5423"/>
                      <a:pt x="277" y="5385"/>
                    </a:cubicBezTo>
                    <a:cubicBezTo>
                      <a:pt x="287" y="5376"/>
                      <a:pt x="287" y="5376"/>
                      <a:pt x="287" y="5376"/>
                    </a:cubicBezTo>
                    <a:cubicBezTo>
                      <a:pt x="371" y="5342"/>
                      <a:pt x="448" y="5387"/>
                      <a:pt x="521" y="5430"/>
                    </a:cubicBezTo>
                    <a:cubicBezTo>
                      <a:pt x="580" y="5465"/>
                      <a:pt x="674" y="5520"/>
                      <a:pt x="626" y="5601"/>
                    </a:cubicBezTo>
                  </a:path>
                </a:pathLst>
              </a:custGeom>
              <a:solidFill>
                <a:srgbClr val="FFF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4" name="Freeform 592">
                <a:extLst>
                  <a:ext uri="{FF2B5EF4-FFF2-40B4-BE49-F238E27FC236}">
                    <a16:creationId xmlns:a16="http://schemas.microsoft.com/office/drawing/2014/main" id="{04574339-7E56-44D3-9D77-485405C24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098"/>
                <a:ext cx="2030" cy="553"/>
              </a:xfrm>
              <a:custGeom>
                <a:avLst/>
                <a:gdLst>
                  <a:gd name="T0" fmla="*/ 8 w 6002"/>
                  <a:gd name="T1" fmla="*/ 45 h 1636"/>
                  <a:gd name="T2" fmla="*/ 14 w 6002"/>
                  <a:gd name="T3" fmla="*/ 52 h 1636"/>
                  <a:gd name="T4" fmla="*/ 23 w 6002"/>
                  <a:gd name="T5" fmla="*/ 55 h 1636"/>
                  <a:gd name="T6" fmla="*/ 27 w 6002"/>
                  <a:gd name="T7" fmla="*/ 63 h 1636"/>
                  <a:gd name="T8" fmla="*/ 34 w 6002"/>
                  <a:gd name="T9" fmla="*/ 61 h 1636"/>
                  <a:gd name="T10" fmla="*/ 41 w 6002"/>
                  <a:gd name="T11" fmla="*/ 61 h 1636"/>
                  <a:gd name="T12" fmla="*/ 49 w 6002"/>
                  <a:gd name="T13" fmla="*/ 59 h 1636"/>
                  <a:gd name="T14" fmla="*/ 66 w 6002"/>
                  <a:gd name="T15" fmla="*/ 51 h 1636"/>
                  <a:gd name="T16" fmla="*/ 70 w 6002"/>
                  <a:gd name="T17" fmla="*/ 48 h 1636"/>
                  <a:gd name="T18" fmla="*/ 76 w 6002"/>
                  <a:gd name="T19" fmla="*/ 47 h 1636"/>
                  <a:gd name="T20" fmla="*/ 95 w 6002"/>
                  <a:gd name="T21" fmla="*/ 47 h 1636"/>
                  <a:gd name="T22" fmla="*/ 103 w 6002"/>
                  <a:gd name="T23" fmla="*/ 48 h 1636"/>
                  <a:gd name="T24" fmla="*/ 107 w 6002"/>
                  <a:gd name="T25" fmla="*/ 53 h 1636"/>
                  <a:gd name="T26" fmla="*/ 118 w 6002"/>
                  <a:gd name="T27" fmla="*/ 52 h 1636"/>
                  <a:gd name="T28" fmla="*/ 126 w 6002"/>
                  <a:gd name="T29" fmla="*/ 53 h 1636"/>
                  <a:gd name="T30" fmla="*/ 139 w 6002"/>
                  <a:gd name="T31" fmla="*/ 42 h 1636"/>
                  <a:gd name="T32" fmla="*/ 158 w 6002"/>
                  <a:gd name="T33" fmla="*/ 36 h 1636"/>
                  <a:gd name="T34" fmla="*/ 175 w 6002"/>
                  <a:gd name="T35" fmla="*/ 33 h 1636"/>
                  <a:gd name="T36" fmla="*/ 191 w 6002"/>
                  <a:gd name="T37" fmla="*/ 29 h 1636"/>
                  <a:gd name="T38" fmla="*/ 195 w 6002"/>
                  <a:gd name="T39" fmla="*/ 28 h 1636"/>
                  <a:gd name="T40" fmla="*/ 198 w 6002"/>
                  <a:gd name="T41" fmla="*/ 30 h 1636"/>
                  <a:gd name="T42" fmla="*/ 205 w 6002"/>
                  <a:gd name="T43" fmla="*/ 28 h 1636"/>
                  <a:gd name="T44" fmla="*/ 217 w 6002"/>
                  <a:gd name="T45" fmla="*/ 21 h 1636"/>
                  <a:gd name="T46" fmla="*/ 232 w 6002"/>
                  <a:gd name="T47" fmla="*/ 16 h 1636"/>
                  <a:gd name="T48" fmla="*/ 208 w 6002"/>
                  <a:gd name="T49" fmla="*/ 5 h 1636"/>
                  <a:gd name="T50" fmla="*/ 185 w 6002"/>
                  <a:gd name="T51" fmla="*/ 1 h 1636"/>
                  <a:gd name="T52" fmla="*/ 176 w 6002"/>
                  <a:gd name="T53" fmla="*/ 5 h 1636"/>
                  <a:gd name="T54" fmla="*/ 158 w 6002"/>
                  <a:gd name="T55" fmla="*/ 6 h 1636"/>
                  <a:gd name="T56" fmla="*/ 124 w 6002"/>
                  <a:gd name="T57" fmla="*/ 11 h 1636"/>
                  <a:gd name="T58" fmla="*/ 105 w 6002"/>
                  <a:gd name="T59" fmla="*/ 16 h 1636"/>
                  <a:gd name="T60" fmla="*/ 80 w 6002"/>
                  <a:gd name="T61" fmla="*/ 17 h 1636"/>
                  <a:gd name="T62" fmla="*/ 54 w 6002"/>
                  <a:gd name="T63" fmla="*/ 22 h 1636"/>
                  <a:gd name="T64" fmla="*/ 33 w 6002"/>
                  <a:gd name="T65" fmla="*/ 27 h 1636"/>
                  <a:gd name="T66" fmla="*/ 17 w 6002"/>
                  <a:gd name="T67" fmla="*/ 31 h 1636"/>
                  <a:gd name="T68" fmla="*/ 0 w 6002"/>
                  <a:gd name="T69" fmla="*/ 38 h 1636"/>
                  <a:gd name="T70" fmla="*/ 8 w 6002"/>
                  <a:gd name="T71" fmla="*/ 45 h 16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002" h="1636">
                    <a:moveTo>
                      <a:pt x="203" y="1175"/>
                    </a:moveTo>
                    <a:cubicBezTo>
                      <a:pt x="245" y="1238"/>
                      <a:pt x="281" y="1323"/>
                      <a:pt x="356" y="1358"/>
                    </a:cubicBezTo>
                    <a:cubicBezTo>
                      <a:pt x="428" y="1392"/>
                      <a:pt x="510" y="1391"/>
                      <a:pt x="584" y="1438"/>
                    </a:cubicBezTo>
                    <a:cubicBezTo>
                      <a:pt x="644" y="1478"/>
                      <a:pt x="690" y="1579"/>
                      <a:pt x="711" y="1636"/>
                    </a:cubicBezTo>
                    <a:cubicBezTo>
                      <a:pt x="794" y="1591"/>
                      <a:pt x="770" y="1596"/>
                      <a:pt x="883" y="1577"/>
                    </a:cubicBezTo>
                    <a:cubicBezTo>
                      <a:pt x="943" y="1567"/>
                      <a:pt x="991" y="1582"/>
                      <a:pt x="1052" y="1585"/>
                    </a:cubicBezTo>
                    <a:cubicBezTo>
                      <a:pt x="1124" y="1589"/>
                      <a:pt x="1188" y="1574"/>
                      <a:pt x="1260" y="1545"/>
                    </a:cubicBezTo>
                    <a:cubicBezTo>
                      <a:pt x="1404" y="1489"/>
                      <a:pt x="1580" y="1411"/>
                      <a:pt x="1709" y="1327"/>
                    </a:cubicBezTo>
                    <a:cubicBezTo>
                      <a:pt x="1743" y="1304"/>
                      <a:pt x="1770" y="1256"/>
                      <a:pt x="1801" y="1240"/>
                    </a:cubicBezTo>
                    <a:cubicBezTo>
                      <a:pt x="1851" y="1214"/>
                      <a:pt x="1924" y="1216"/>
                      <a:pt x="1978" y="1207"/>
                    </a:cubicBezTo>
                    <a:cubicBezTo>
                      <a:pt x="2137" y="1179"/>
                      <a:pt x="2291" y="1199"/>
                      <a:pt x="2452" y="1206"/>
                    </a:cubicBezTo>
                    <a:cubicBezTo>
                      <a:pt x="2514" y="1209"/>
                      <a:pt x="2617" y="1203"/>
                      <a:pt x="2667" y="1242"/>
                    </a:cubicBezTo>
                    <a:cubicBezTo>
                      <a:pt x="2721" y="1284"/>
                      <a:pt x="2706" y="1342"/>
                      <a:pt x="2770" y="1366"/>
                    </a:cubicBezTo>
                    <a:cubicBezTo>
                      <a:pt x="2839" y="1393"/>
                      <a:pt x="2967" y="1367"/>
                      <a:pt x="3042" y="1360"/>
                    </a:cubicBezTo>
                    <a:cubicBezTo>
                      <a:pt x="3127" y="1352"/>
                      <a:pt x="3194" y="1384"/>
                      <a:pt x="3267" y="1383"/>
                    </a:cubicBezTo>
                    <a:cubicBezTo>
                      <a:pt x="3416" y="1381"/>
                      <a:pt x="3496" y="1187"/>
                      <a:pt x="3587" y="1099"/>
                    </a:cubicBezTo>
                    <a:cubicBezTo>
                      <a:pt x="3724" y="968"/>
                      <a:pt x="3901" y="973"/>
                      <a:pt x="4086" y="937"/>
                    </a:cubicBezTo>
                    <a:cubicBezTo>
                      <a:pt x="4232" y="909"/>
                      <a:pt x="4371" y="898"/>
                      <a:pt x="4513" y="863"/>
                    </a:cubicBezTo>
                    <a:cubicBezTo>
                      <a:pt x="4657" y="827"/>
                      <a:pt x="4791" y="787"/>
                      <a:pt x="4935" y="752"/>
                    </a:cubicBezTo>
                    <a:cubicBezTo>
                      <a:pt x="4967" y="744"/>
                      <a:pt x="5009" y="726"/>
                      <a:pt x="5044" y="735"/>
                    </a:cubicBezTo>
                    <a:cubicBezTo>
                      <a:pt x="5070" y="741"/>
                      <a:pt x="5082" y="769"/>
                      <a:pt x="5105" y="775"/>
                    </a:cubicBezTo>
                    <a:cubicBezTo>
                      <a:pt x="5180" y="795"/>
                      <a:pt x="5244" y="762"/>
                      <a:pt x="5303" y="715"/>
                    </a:cubicBezTo>
                    <a:cubicBezTo>
                      <a:pt x="5416" y="627"/>
                      <a:pt x="5487" y="569"/>
                      <a:pt x="5625" y="541"/>
                    </a:cubicBezTo>
                    <a:cubicBezTo>
                      <a:pt x="5759" y="514"/>
                      <a:pt x="5863" y="433"/>
                      <a:pt x="6002" y="405"/>
                    </a:cubicBezTo>
                    <a:cubicBezTo>
                      <a:pt x="5706" y="202"/>
                      <a:pt x="5645" y="248"/>
                      <a:pt x="5365" y="126"/>
                    </a:cubicBezTo>
                    <a:cubicBezTo>
                      <a:pt x="5105" y="13"/>
                      <a:pt x="4885" y="0"/>
                      <a:pt x="4771" y="25"/>
                    </a:cubicBezTo>
                    <a:cubicBezTo>
                      <a:pt x="4699" y="41"/>
                      <a:pt x="4634" y="121"/>
                      <a:pt x="4544" y="139"/>
                    </a:cubicBezTo>
                    <a:cubicBezTo>
                      <a:pt x="4409" y="166"/>
                      <a:pt x="4242" y="131"/>
                      <a:pt x="4088" y="159"/>
                    </a:cubicBezTo>
                    <a:cubicBezTo>
                      <a:pt x="3781" y="213"/>
                      <a:pt x="3459" y="263"/>
                      <a:pt x="3217" y="290"/>
                    </a:cubicBezTo>
                    <a:cubicBezTo>
                      <a:pt x="3014" y="314"/>
                      <a:pt x="2901" y="383"/>
                      <a:pt x="2712" y="404"/>
                    </a:cubicBezTo>
                    <a:cubicBezTo>
                      <a:pt x="2526" y="425"/>
                      <a:pt x="2265" y="396"/>
                      <a:pt x="2068" y="442"/>
                    </a:cubicBezTo>
                    <a:cubicBezTo>
                      <a:pt x="1856" y="491"/>
                      <a:pt x="1598" y="544"/>
                      <a:pt x="1386" y="581"/>
                    </a:cubicBezTo>
                    <a:cubicBezTo>
                      <a:pt x="1201" y="613"/>
                      <a:pt x="1050" y="647"/>
                      <a:pt x="868" y="695"/>
                    </a:cubicBezTo>
                    <a:cubicBezTo>
                      <a:pt x="668" y="746"/>
                      <a:pt x="629" y="787"/>
                      <a:pt x="425" y="808"/>
                    </a:cubicBezTo>
                    <a:cubicBezTo>
                      <a:pt x="244" y="827"/>
                      <a:pt x="143" y="871"/>
                      <a:pt x="0" y="983"/>
                    </a:cubicBezTo>
                    <a:cubicBezTo>
                      <a:pt x="66" y="1029"/>
                      <a:pt x="157" y="1105"/>
                      <a:pt x="203" y="1175"/>
                    </a:cubicBezTo>
                  </a:path>
                </a:pathLst>
              </a:custGeom>
              <a:solidFill>
                <a:srgbClr val="FCE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5" name="Freeform 593">
                <a:extLst>
                  <a:ext uri="{FF2B5EF4-FFF2-40B4-BE49-F238E27FC236}">
                    <a16:creationId xmlns:a16="http://schemas.microsoft.com/office/drawing/2014/main" id="{EA9192E9-001A-4A26-9FC6-78B83FE5D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" y="2519"/>
                <a:ext cx="79" cy="121"/>
              </a:xfrm>
              <a:custGeom>
                <a:avLst/>
                <a:gdLst>
                  <a:gd name="T0" fmla="*/ 2 w 231"/>
                  <a:gd name="T1" fmla="*/ 2 h 360"/>
                  <a:gd name="T2" fmla="*/ 2 w 231"/>
                  <a:gd name="T3" fmla="*/ 10 h 360"/>
                  <a:gd name="T4" fmla="*/ 9 w 231"/>
                  <a:gd name="T5" fmla="*/ 9 h 360"/>
                  <a:gd name="T6" fmla="*/ 2 w 231"/>
                  <a:gd name="T7" fmla="*/ 0 h 360"/>
                  <a:gd name="T8" fmla="*/ 2 w 231"/>
                  <a:gd name="T9" fmla="*/ 1 h 3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1" h="360">
                    <a:moveTo>
                      <a:pt x="54" y="45"/>
                    </a:moveTo>
                    <a:cubicBezTo>
                      <a:pt x="54" y="113"/>
                      <a:pt x="0" y="210"/>
                      <a:pt x="42" y="272"/>
                    </a:cubicBezTo>
                    <a:cubicBezTo>
                      <a:pt x="100" y="360"/>
                      <a:pt x="158" y="209"/>
                      <a:pt x="231" y="243"/>
                    </a:cubicBezTo>
                    <a:cubicBezTo>
                      <a:pt x="64" y="291"/>
                      <a:pt x="137" y="62"/>
                      <a:pt x="54" y="0"/>
                    </a:cubicBezTo>
                    <a:cubicBezTo>
                      <a:pt x="36" y="11"/>
                      <a:pt x="42" y="21"/>
                      <a:pt x="48" y="3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6" name="Freeform 594">
                <a:extLst>
                  <a:ext uri="{FF2B5EF4-FFF2-40B4-BE49-F238E27FC236}">
                    <a16:creationId xmlns:a16="http://schemas.microsoft.com/office/drawing/2014/main" id="{AF2E9014-A21A-400C-AD2B-798B71E1D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" y="1903"/>
                <a:ext cx="74" cy="214"/>
              </a:xfrm>
              <a:custGeom>
                <a:avLst/>
                <a:gdLst>
                  <a:gd name="T0" fmla="*/ 6 w 218"/>
                  <a:gd name="T1" fmla="*/ 4 h 631"/>
                  <a:gd name="T2" fmla="*/ 5 w 218"/>
                  <a:gd name="T3" fmla="*/ 15 h 631"/>
                  <a:gd name="T4" fmla="*/ 5 w 218"/>
                  <a:gd name="T5" fmla="*/ 25 h 631"/>
                  <a:gd name="T6" fmla="*/ 6 w 218"/>
                  <a:gd name="T7" fmla="*/ 19 h 631"/>
                  <a:gd name="T8" fmla="*/ 8 w 218"/>
                  <a:gd name="T9" fmla="*/ 13 h 631"/>
                  <a:gd name="T10" fmla="*/ 6 w 218"/>
                  <a:gd name="T11" fmla="*/ 0 h 6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8" h="631">
                    <a:moveTo>
                      <a:pt x="144" y="101"/>
                    </a:moveTo>
                    <a:cubicBezTo>
                      <a:pt x="178" y="159"/>
                      <a:pt x="152" y="319"/>
                      <a:pt x="140" y="386"/>
                    </a:cubicBezTo>
                    <a:cubicBezTo>
                      <a:pt x="125" y="463"/>
                      <a:pt x="0" y="598"/>
                      <a:pt x="118" y="631"/>
                    </a:cubicBezTo>
                    <a:cubicBezTo>
                      <a:pt x="123" y="561"/>
                      <a:pt x="108" y="538"/>
                      <a:pt x="156" y="479"/>
                    </a:cubicBezTo>
                    <a:cubicBezTo>
                      <a:pt x="201" y="422"/>
                      <a:pt x="218" y="408"/>
                      <a:pt x="207" y="329"/>
                    </a:cubicBezTo>
                    <a:cubicBezTo>
                      <a:pt x="192" y="216"/>
                      <a:pt x="151" y="116"/>
                      <a:pt x="151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7" name="Freeform 595">
                <a:extLst>
                  <a:ext uri="{FF2B5EF4-FFF2-40B4-BE49-F238E27FC236}">
                    <a16:creationId xmlns:a16="http://schemas.microsoft.com/office/drawing/2014/main" id="{FED14B83-CA11-429D-8A1D-343FA0216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" y="1837"/>
                <a:ext cx="83" cy="158"/>
              </a:xfrm>
              <a:custGeom>
                <a:avLst/>
                <a:gdLst>
                  <a:gd name="T0" fmla="*/ 8 w 245"/>
                  <a:gd name="T1" fmla="*/ 5 h 467"/>
                  <a:gd name="T2" fmla="*/ 8 w 245"/>
                  <a:gd name="T3" fmla="*/ 7 h 467"/>
                  <a:gd name="T4" fmla="*/ 9 w 245"/>
                  <a:gd name="T5" fmla="*/ 9 h 467"/>
                  <a:gd name="T6" fmla="*/ 8 w 245"/>
                  <a:gd name="T7" fmla="*/ 16 h 467"/>
                  <a:gd name="T8" fmla="*/ 6 w 245"/>
                  <a:gd name="T9" fmla="*/ 18 h 467"/>
                  <a:gd name="T10" fmla="*/ 2 w 245"/>
                  <a:gd name="T11" fmla="*/ 17 h 467"/>
                  <a:gd name="T12" fmla="*/ 4 w 245"/>
                  <a:gd name="T13" fmla="*/ 14 h 467"/>
                  <a:gd name="T14" fmla="*/ 5 w 245"/>
                  <a:gd name="T15" fmla="*/ 10 h 467"/>
                  <a:gd name="T16" fmla="*/ 5 w 245"/>
                  <a:gd name="T17" fmla="*/ 6 h 467"/>
                  <a:gd name="T18" fmla="*/ 2 w 245"/>
                  <a:gd name="T19" fmla="*/ 5 h 467"/>
                  <a:gd name="T20" fmla="*/ 1 w 245"/>
                  <a:gd name="T21" fmla="*/ 0 h 467"/>
                  <a:gd name="T22" fmla="*/ 6 w 245"/>
                  <a:gd name="T23" fmla="*/ 0 h 467"/>
                  <a:gd name="T24" fmla="*/ 7 w 245"/>
                  <a:gd name="T25" fmla="*/ 4 h 467"/>
                  <a:gd name="T26" fmla="*/ 9 w 245"/>
                  <a:gd name="T27" fmla="*/ 8 h 46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5" h="467">
                    <a:moveTo>
                      <a:pt x="205" y="126"/>
                    </a:moveTo>
                    <a:cubicBezTo>
                      <a:pt x="205" y="152"/>
                      <a:pt x="206" y="167"/>
                      <a:pt x="217" y="190"/>
                    </a:cubicBezTo>
                    <a:cubicBezTo>
                      <a:pt x="226" y="209"/>
                      <a:pt x="245" y="221"/>
                      <a:pt x="242" y="243"/>
                    </a:cubicBezTo>
                    <a:cubicBezTo>
                      <a:pt x="176" y="275"/>
                      <a:pt x="215" y="365"/>
                      <a:pt x="209" y="416"/>
                    </a:cubicBezTo>
                    <a:cubicBezTo>
                      <a:pt x="205" y="457"/>
                      <a:pt x="189" y="466"/>
                      <a:pt x="146" y="467"/>
                    </a:cubicBezTo>
                    <a:cubicBezTo>
                      <a:pt x="128" y="467"/>
                      <a:pt x="68" y="467"/>
                      <a:pt x="59" y="446"/>
                    </a:cubicBezTo>
                    <a:cubicBezTo>
                      <a:pt x="48" y="423"/>
                      <a:pt x="86" y="377"/>
                      <a:pt x="96" y="357"/>
                    </a:cubicBezTo>
                    <a:cubicBezTo>
                      <a:pt x="112" y="325"/>
                      <a:pt x="116" y="301"/>
                      <a:pt x="121" y="265"/>
                    </a:cubicBezTo>
                    <a:cubicBezTo>
                      <a:pt x="125" y="237"/>
                      <a:pt x="144" y="193"/>
                      <a:pt x="130" y="167"/>
                    </a:cubicBezTo>
                    <a:cubicBezTo>
                      <a:pt x="114" y="137"/>
                      <a:pt x="78" y="140"/>
                      <a:pt x="54" y="121"/>
                    </a:cubicBezTo>
                    <a:cubicBezTo>
                      <a:pt x="28" y="101"/>
                      <a:pt x="0" y="39"/>
                      <a:pt x="34" y="13"/>
                    </a:cubicBezTo>
                    <a:cubicBezTo>
                      <a:pt x="43" y="6"/>
                      <a:pt x="131" y="0"/>
                      <a:pt x="146" y="3"/>
                    </a:cubicBezTo>
                    <a:cubicBezTo>
                      <a:pt x="196" y="16"/>
                      <a:pt x="189" y="60"/>
                      <a:pt x="193" y="101"/>
                    </a:cubicBezTo>
                    <a:cubicBezTo>
                      <a:pt x="196" y="140"/>
                      <a:pt x="223" y="172"/>
                      <a:pt x="226" y="21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8" name="Freeform 596">
                <a:extLst>
                  <a:ext uri="{FF2B5EF4-FFF2-40B4-BE49-F238E27FC236}">
                    <a16:creationId xmlns:a16="http://schemas.microsoft.com/office/drawing/2014/main" id="{17549449-480F-4A79-8798-0ED84499B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" y="2523"/>
                <a:ext cx="125" cy="198"/>
              </a:xfrm>
              <a:custGeom>
                <a:avLst/>
                <a:gdLst>
                  <a:gd name="T0" fmla="*/ 4 w 369"/>
                  <a:gd name="T1" fmla="*/ 3 h 586"/>
                  <a:gd name="T2" fmla="*/ 8 w 369"/>
                  <a:gd name="T3" fmla="*/ 2 h 586"/>
                  <a:gd name="T4" fmla="*/ 12 w 369"/>
                  <a:gd name="T5" fmla="*/ 0 h 586"/>
                  <a:gd name="T6" fmla="*/ 14 w 369"/>
                  <a:gd name="T7" fmla="*/ 7 h 586"/>
                  <a:gd name="T8" fmla="*/ 14 w 369"/>
                  <a:gd name="T9" fmla="*/ 14 h 586"/>
                  <a:gd name="T10" fmla="*/ 12 w 369"/>
                  <a:gd name="T11" fmla="*/ 14 h 586"/>
                  <a:gd name="T12" fmla="*/ 9 w 369"/>
                  <a:gd name="T13" fmla="*/ 14 h 586"/>
                  <a:gd name="T14" fmla="*/ 6 w 369"/>
                  <a:gd name="T15" fmla="*/ 17 h 586"/>
                  <a:gd name="T16" fmla="*/ 4 w 369"/>
                  <a:gd name="T17" fmla="*/ 21 h 586"/>
                  <a:gd name="T18" fmla="*/ 0 w 369"/>
                  <a:gd name="T19" fmla="*/ 23 h 586"/>
                  <a:gd name="T20" fmla="*/ 3 w 369"/>
                  <a:gd name="T21" fmla="*/ 21 h 586"/>
                  <a:gd name="T22" fmla="*/ 4 w 369"/>
                  <a:gd name="T23" fmla="*/ 17 h 586"/>
                  <a:gd name="T24" fmla="*/ 7 w 369"/>
                  <a:gd name="T25" fmla="*/ 13 h 586"/>
                  <a:gd name="T26" fmla="*/ 12 w 369"/>
                  <a:gd name="T27" fmla="*/ 8 h 586"/>
                  <a:gd name="T28" fmla="*/ 7 w 369"/>
                  <a:gd name="T29" fmla="*/ 5 h 586"/>
                  <a:gd name="T30" fmla="*/ 4 w 369"/>
                  <a:gd name="T31" fmla="*/ 3 h 58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69" h="586">
                    <a:moveTo>
                      <a:pt x="93" y="80"/>
                    </a:moveTo>
                    <a:cubicBezTo>
                      <a:pt x="134" y="68"/>
                      <a:pt x="178" y="67"/>
                      <a:pt x="220" y="49"/>
                    </a:cubicBezTo>
                    <a:cubicBezTo>
                      <a:pt x="246" y="38"/>
                      <a:pt x="282" y="0"/>
                      <a:pt x="311" y="2"/>
                    </a:cubicBezTo>
                    <a:cubicBezTo>
                      <a:pt x="319" y="61"/>
                      <a:pt x="339" y="122"/>
                      <a:pt x="353" y="181"/>
                    </a:cubicBezTo>
                    <a:cubicBezTo>
                      <a:pt x="369" y="247"/>
                      <a:pt x="358" y="305"/>
                      <a:pt x="355" y="370"/>
                    </a:cubicBezTo>
                    <a:cubicBezTo>
                      <a:pt x="338" y="379"/>
                      <a:pt x="314" y="367"/>
                      <a:pt x="295" y="364"/>
                    </a:cubicBezTo>
                    <a:cubicBezTo>
                      <a:pt x="275" y="361"/>
                      <a:pt x="255" y="358"/>
                      <a:pt x="235" y="361"/>
                    </a:cubicBezTo>
                    <a:cubicBezTo>
                      <a:pt x="198" y="368"/>
                      <a:pt x="172" y="396"/>
                      <a:pt x="160" y="431"/>
                    </a:cubicBezTo>
                    <a:cubicBezTo>
                      <a:pt x="148" y="466"/>
                      <a:pt x="140" y="501"/>
                      <a:pt x="116" y="532"/>
                    </a:cubicBezTo>
                    <a:cubicBezTo>
                      <a:pt x="84" y="574"/>
                      <a:pt x="41" y="566"/>
                      <a:pt x="0" y="586"/>
                    </a:cubicBezTo>
                    <a:cubicBezTo>
                      <a:pt x="21" y="582"/>
                      <a:pt x="60" y="548"/>
                      <a:pt x="74" y="532"/>
                    </a:cubicBezTo>
                    <a:cubicBezTo>
                      <a:pt x="95" y="509"/>
                      <a:pt x="99" y="470"/>
                      <a:pt x="100" y="440"/>
                    </a:cubicBezTo>
                    <a:cubicBezTo>
                      <a:pt x="100" y="367"/>
                      <a:pt x="132" y="364"/>
                      <a:pt x="191" y="329"/>
                    </a:cubicBezTo>
                    <a:cubicBezTo>
                      <a:pt x="232" y="304"/>
                      <a:pt x="298" y="261"/>
                      <a:pt x="307" y="210"/>
                    </a:cubicBezTo>
                    <a:cubicBezTo>
                      <a:pt x="318" y="150"/>
                      <a:pt x="229" y="139"/>
                      <a:pt x="188" y="119"/>
                    </a:cubicBezTo>
                    <a:cubicBezTo>
                      <a:pt x="165" y="107"/>
                      <a:pt x="141" y="88"/>
                      <a:pt x="115" y="8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69" name="Freeform 597">
                <a:extLst>
                  <a:ext uri="{FF2B5EF4-FFF2-40B4-BE49-F238E27FC236}">
                    <a16:creationId xmlns:a16="http://schemas.microsoft.com/office/drawing/2014/main" id="{49136B17-A441-4A14-B87F-3633F8BE5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" y="1882"/>
                <a:ext cx="23" cy="83"/>
              </a:xfrm>
              <a:custGeom>
                <a:avLst/>
                <a:gdLst>
                  <a:gd name="T0" fmla="*/ 0 w 66"/>
                  <a:gd name="T1" fmla="*/ 1 h 246"/>
                  <a:gd name="T2" fmla="*/ 3 w 66"/>
                  <a:gd name="T3" fmla="*/ 5 h 246"/>
                  <a:gd name="T4" fmla="*/ 1 w 66"/>
                  <a:gd name="T5" fmla="*/ 9 h 246"/>
                  <a:gd name="T6" fmla="*/ 0 w 66"/>
                  <a:gd name="T7" fmla="*/ 4 h 246"/>
                  <a:gd name="T8" fmla="*/ 0 w 66"/>
                  <a:gd name="T9" fmla="*/ 0 h 2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246">
                    <a:moveTo>
                      <a:pt x="12" y="16"/>
                    </a:moveTo>
                    <a:cubicBezTo>
                      <a:pt x="24" y="58"/>
                      <a:pt x="57" y="102"/>
                      <a:pt x="66" y="142"/>
                    </a:cubicBezTo>
                    <a:cubicBezTo>
                      <a:pt x="23" y="160"/>
                      <a:pt x="30" y="207"/>
                      <a:pt x="28" y="246"/>
                    </a:cubicBezTo>
                    <a:cubicBezTo>
                      <a:pt x="0" y="226"/>
                      <a:pt x="9" y="148"/>
                      <a:pt x="9" y="115"/>
                    </a:cubicBezTo>
                    <a:cubicBezTo>
                      <a:pt x="9" y="78"/>
                      <a:pt x="12" y="39"/>
                      <a:pt x="12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0" name="Freeform 598">
                <a:extLst>
                  <a:ext uri="{FF2B5EF4-FFF2-40B4-BE49-F238E27FC236}">
                    <a16:creationId xmlns:a16="http://schemas.microsoft.com/office/drawing/2014/main" id="{96733E97-630D-4C83-B581-0F75C6582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" y="2569"/>
                <a:ext cx="68" cy="34"/>
              </a:xfrm>
              <a:custGeom>
                <a:avLst/>
                <a:gdLst>
                  <a:gd name="T0" fmla="*/ 2 w 201"/>
                  <a:gd name="T1" fmla="*/ 0 h 99"/>
                  <a:gd name="T2" fmla="*/ 7 w 201"/>
                  <a:gd name="T3" fmla="*/ 3 h 99"/>
                  <a:gd name="T4" fmla="*/ 3 w 201"/>
                  <a:gd name="T5" fmla="*/ 0 h 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1" h="99">
                    <a:moveTo>
                      <a:pt x="53" y="9"/>
                    </a:moveTo>
                    <a:cubicBezTo>
                      <a:pt x="0" y="99"/>
                      <a:pt x="146" y="43"/>
                      <a:pt x="182" y="63"/>
                    </a:cubicBezTo>
                    <a:cubicBezTo>
                      <a:pt x="201" y="16"/>
                      <a:pt x="97" y="33"/>
                      <a:pt x="78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1" name="Freeform 599">
                <a:extLst>
                  <a:ext uri="{FF2B5EF4-FFF2-40B4-BE49-F238E27FC236}">
                    <a16:creationId xmlns:a16="http://schemas.microsoft.com/office/drawing/2014/main" id="{031D1A2C-112C-4185-A4CD-9D01099A7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" y="2912"/>
                <a:ext cx="117" cy="59"/>
              </a:xfrm>
              <a:custGeom>
                <a:avLst/>
                <a:gdLst>
                  <a:gd name="T0" fmla="*/ 1 w 346"/>
                  <a:gd name="T1" fmla="*/ 6 h 174"/>
                  <a:gd name="T2" fmla="*/ 6 w 346"/>
                  <a:gd name="T3" fmla="*/ 4 h 174"/>
                  <a:gd name="T4" fmla="*/ 14 w 346"/>
                  <a:gd name="T5" fmla="*/ 0 h 174"/>
                  <a:gd name="T6" fmla="*/ 8 w 346"/>
                  <a:gd name="T7" fmla="*/ 6 h 174"/>
                  <a:gd name="T8" fmla="*/ 6 w 346"/>
                  <a:gd name="T9" fmla="*/ 5 h 174"/>
                  <a:gd name="T10" fmla="*/ 3 w 346"/>
                  <a:gd name="T11" fmla="*/ 6 h 1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6" h="174">
                    <a:moveTo>
                      <a:pt x="18" y="159"/>
                    </a:moveTo>
                    <a:cubicBezTo>
                      <a:pt x="0" y="72"/>
                      <a:pt x="111" y="78"/>
                      <a:pt x="161" y="91"/>
                    </a:cubicBezTo>
                    <a:cubicBezTo>
                      <a:pt x="260" y="116"/>
                      <a:pt x="286" y="67"/>
                      <a:pt x="346" y="0"/>
                    </a:cubicBezTo>
                    <a:cubicBezTo>
                      <a:pt x="300" y="63"/>
                      <a:pt x="287" y="111"/>
                      <a:pt x="216" y="149"/>
                    </a:cubicBezTo>
                    <a:cubicBezTo>
                      <a:pt x="169" y="174"/>
                      <a:pt x="187" y="164"/>
                      <a:pt x="144" y="139"/>
                    </a:cubicBezTo>
                    <a:cubicBezTo>
                      <a:pt x="116" y="123"/>
                      <a:pt x="91" y="124"/>
                      <a:pt x="68" y="1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2" name="Freeform 600">
                <a:extLst>
                  <a:ext uri="{FF2B5EF4-FFF2-40B4-BE49-F238E27FC236}">
                    <a16:creationId xmlns:a16="http://schemas.microsoft.com/office/drawing/2014/main" id="{DB7C12AC-58D1-4613-9EFA-181CE29EF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752"/>
                <a:ext cx="65" cy="80"/>
              </a:xfrm>
              <a:custGeom>
                <a:avLst/>
                <a:gdLst>
                  <a:gd name="T0" fmla="*/ 6 w 191"/>
                  <a:gd name="T1" fmla="*/ 0 h 238"/>
                  <a:gd name="T2" fmla="*/ 3 w 191"/>
                  <a:gd name="T3" fmla="*/ 5 h 238"/>
                  <a:gd name="T4" fmla="*/ 0 w 191"/>
                  <a:gd name="T5" fmla="*/ 7 h 238"/>
                  <a:gd name="T6" fmla="*/ 3 w 191"/>
                  <a:gd name="T7" fmla="*/ 9 h 238"/>
                  <a:gd name="T8" fmla="*/ 5 w 191"/>
                  <a:gd name="T9" fmla="*/ 6 h 238"/>
                  <a:gd name="T10" fmla="*/ 6 w 191"/>
                  <a:gd name="T11" fmla="*/ 1 h 2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1" h="238">
                    <a:moveTo>
                      <a:pt x="151" y="0"/>
                    </a:moveTo>
                    <a:cubicBezTo>
                      <a:pt x="151" y="72"/>
                      <a:pt x="139" y="110"/>
                      <a:pt x="71" y="138"/>
                    </a:cubicBezTo>
                    <a:cubicBezTo>
                      <a:pt x="48" y="148"/>
                      <a:pt x="0" y="147"/>
                      <a:pt x="12" y="181"/>
                    </a:cubicBezTo>
                    <a:cubicBezTo>
                      <a:pt x="22" y="209"/>
                      <a:pt x="60" y="204"/>
                      <a:pt x="72" y="238"/>
                    </a:cubicBezTo>
                    <a:cubicBezTo>
                      <a:pt x="29" y="173"/>
                      <a:pt x="104" y="183"/>
                      <a:pt x="139" y="161"/>
                    </a:cubicBezTo>
                    <a:cubicBezTo>
                      <a:pt x="191" y="128"/>
                      <a:pt x="175" y="65"/>
                      <a:pt x="164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3" name="Freeform 601">
                <a:extLst>
                  <a:ext uri="{FF2B5EF4-FFF2-40B4-BE49-F238E27FC236}">
                    <a16:creationId xmlns:a16="http://schemas.microsoft.com/office/drawing/2014/main" id="{A55FBDD8-B158-4F68-B892-BE5B01482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" y="2211"/>
                <a:ext cx="49" cy="18"/>
              </a:xfrm>
              <a:custGeom>
                <a:avLst/>
                <a:gdLst>
                  <a:gd name="T0" fmla="*/ 6 w 143"/>
                  <a:gd name="T1" fmla="*/ 0 h 56"/>
                  <a:gd name="T2" fmla="*/ 3 w 143"/>
                  <a:gd name="T3" fmla="*/ 2 h 56"/>
                  <a:gd name="T4" fmla="*/ 0 w 143"/>
                  <a:gd name="T5" fmla="*/ 2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3" h="56">
                    <a:moveTo>
                      <a:pt x="143" y="0"/>
                    </a:moveTo>
                    <a:cubicBezTo>
                      <a:pt x="122" y="15"/>
                      <a:pt x="111" y="36"/>
                      <a:pt x="85" y="46"/>
                    </a:cubicBezTo>
                    <a:cubicBezTo>
                      <a:pt x="60" y="56"/>
                      <a:pt x="27" y="50"/>
                      <a:pt x="0" y="5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4" name="Freeform 602">
                <a:extLst>
                  <a:ext uri="{FF2B5EF4-FFF2-40B4-BE49-F238E27FC236}">
                    <a16:creationId xmlns:a16="http://schemas.microsoft.com/office/drawing/2014/main" id="{7230F964-5ACA-432A-B6D6-C3467D339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" y="2220"/>
                <a:ext cx="37" cy="73"/>
              </a:xfrm>
              <a:custGeom>
                <a:avLst/>
                <a:gdLst>
                  <a:gd name="T0" fmla="*/ 2 w 108"/>
                  <a:gd name="T1" fmla="*/ 1 h 217"/>
                  <a:gd name="T2" fmla="*/ 0 w 108"/>
                  <a:gd name="T3" fmla="*/ 1 h 217"/>
                  <a:gd name="T4" fmla="*/ 1 w 108"/>
                  <a:gd name="T5" fmla="*/ 3 h 217"/>
                  <a:gd name="T6" fmla="*/ 4 w 108"/>
                  <a:gd name="T7" fmla="*/ 8 h 217"/>
                  <a:gd name="T8" fmla="*/ 4 w 108"/>
                  <a:gd name="T9" fmla="*/ 3 h 2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217">
                    <a:moveTo>
                      <a:pt x="60" y="19"/>
                    </a:moveTo>
                    <a:cubicBezTo>
                      <a:pt x="49" y="0"/>
                      <a:pt x="23" y="2"/>
                      <a:pt x="12" y="22"/>
                    </a:cubicBezTo>
                    <a:cubicBezTo>
                      <a:pt x="0" y="44"/>
                      <a:pt x="17" y="54"/>
                      <a:pt x="27" y="69"/>
                    </a:cubicBezTo>
                    <a:cubicBezTo>
                      <a:pt x="59" y="119"/>
                      <a:pt x="91" y="158"/>
                      <a:pt x="108" y="217"/>
                    </a:cubicBezTo>
                    <a:cubicBezTo>
                      <a:pt x="69" y="181"/>
                      <a:pt x="50" y="100"/>
                      <a:pt x="102" y="7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5" name="Freeform 603">
                <a:extLst>
                  <a:ext uri="{FF2B5EF4-FFF2-40B4-BE49-F238E27FC236}">
                    <a16:creationId xmlns:a16="http://schemas.microsoft.com/office/drawing/2014/main" id="{4668D716-1089-43FA-A028-510949131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" y="2005"/>
                <a:ext cx="61" cy="29"/>
              </a:xfrm>
              <a:custGeom>
                <a:avLst/>
                <a:gdLst>
                  <a:gd name="T0" fmla="*/ 0 w 180"/>
                  <a:gd name="T1" fmla="*/ 3 h 87"/>
                  <a:gd name="T2" fmla="*/ 2 w 180"/>
                  <a:gd name="T3" fmla="*/ 0 h 87"/>
                  <a:gd name="T4" fmla="*/ 7 w 180"/>
                  <a:gd name="T5" fmla="*/ 0 h 87"/>
                  <a:gd name="T6" fmla="*/ 1 w 180"/>
                  <a:gd name="T7" fmla="*/ 2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0" h="87">
                    <a:moveTo>
                      <a:pt x="0" y="87"/>
                    </a:moveTo>
                    <a:cubicBezTo>
                      <a:pt x="5" y="46"/>
                      <a:pt x="9" y="8"/>
                      <a:pt x="58" y="3"/>
                    </a:cubicBezTo>
                    <a:cubicBezTo>
                      <a:pt x="78" y="1"/>
                      <a:pt x="171" y="0"/>
                      <a:pt x="180" y="11"/>
                    </a:cubicBezTo>
                    <a:cubicBezTo>
                      <a:pt x="137" y="30"/>
                      <a:pt x="73" y="51"/>
                      <a:pt x="29" y="6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6" name="Freeform 604">
                <a:extLst>
                  <a:ext uri="{FF2B5EF4-FFF2-40B4-BE49-F238E27FC236}">
                    <a16:creationId xmlns:a16="http://schemas.microsoft.com/office/drawing/2014/main" id="{4DD14125-EBCF-4A59-8A80-A8F73F696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" y="2267"/>
                <a:ext cx="41" cy="25"/>
              </a:xfrm>
              <a:custGeom>
                <a:avLst/>
                <a:gdLst>
                  <a:gd name="T0" fmla="*/ 4 w 120"/>
                  <a:gd name="T1" fmla="*/ 1 h 74"/>
                  <a:gd name="T2" fmla="*/ 0 w 120"/>
                  <a:gd name="T3" fmla="*/ 1 h 74"/>
                  <a:gd name="T4" fmla="*/ 3 w 120"/>
                  <a:gd name="T5" fmla="*/ 3 h 74"/>
                  <a:gd name="T6" fmla="*/ 5 w 120"/>
                  <a:gd name="T7" fmla="*/ 1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74">
                    <a:moveTo>
                      <a:pt x="99" y="19"/>
                    </a:moveTo>
                    <a:cubicBezTo>
                      <a:pt x="66" y="12"/>
                      <a:pt x="31" y="0"/>
                      <a:pt x="0" y="24"/>
                    </a:cubicBezTo>
                    <a:cubicBezTo>
                      <a:pt x="20" y="36"/>
                      <a:pt x="67" y="55"/>
                      <a:pt x="66" y="74"/>
                    </a:cubicBezTo>
                    <a:cubicBezTo>
                      <a:pt x="56" y="36"/>
                      <a:pt x="86" y="17"/>
                      <a:pt x="120" y="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7" name="Freeform 605">
                <a:extLst>
                  <a:ext uri="{FF2B5EF4-FFF2-40B4-BE49-F238E27FC236}">
                    <a16:creationId xmlns:a16="http://schemas.microsoft.com/office/drawing/2014/main" id="{89CFEA30-E82F-401C-AEDB-37D3F43DD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" y="2580"/>
                <a:ext cx="34" cy="48"/>
              </a:xfrm>
              <a:custGeom>
                <a:avLst/>
                <a:gdLst>
                  <a:gd name="T0" fmla="*/ 0 w 102"/>
                  <a:gd name="T1" fmla="*/ 1 h 141"/>
                  <a:gd name="T2" fmla="*/ 0 w 102"/>
                  <a:gd name="T3" fmla="*/ 5 h 141"/>
                  <a:gd name="T4" fmla="*/ 4 w 102"/>
                  <a:gd name="T5" fmla="*/ 2 h 141"/>
                  <a:gd name="T6" fmla="*/ 1 w 102"/>
                  <a:gd name="T7" fmla="*/ 0 h 1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141">
                    <a:moveTo>
                      <a:pt x="0" y="36"/>
                    </a:moveTo>
                    <a:cubicBezTo>
                      <a:pt x="50" y="61"/>
                      <a:pt x="30" y="101"/>
                      <a:pt x="13" y="141"/>
                    </a:cubicBezTo>
                    <a:cubicBezTo>
                      <a:pt x="37" y="131"/>
                      <a:pt x="96" y="88"/>
                      <a:pt x="98" y="58"/>
                    </a:cubicBezTo>
                    <a:cubicBezTo>
                      <a:pt x="102" y="0"/>
                      <a:pt x="27" y="63"/>
                      <a:pt x="17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8" name="Freeform 606">
                <a:extLst>
                  <a:ext uri="{FF2B5EF4-FFF2-40B4-BE49-F238E27FC236}">
                    <a16:creationId xmlns:a16="http://schemas.microsoft.com/office/drawing/2014/main" id="{549F6EC3-0CC2-49CB-8FEE-13C07EA0E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" y="3203"/>
                <a:ext cx="71" cy="108"/>
              </a:xfrm>
              <a:custGeom>
                <a:avLst/>
                <a:gdLst>
                  <a:gd name="T0" fmla="*/ 6 w 209"/>
                  <a:gd name="T1" fmla="*/ 0 h 319"/>
                  <a:gd name="T2" fmla="*/ 2 w 209"/>
                  <a:gd name="T3" fmla="*/ 13 h 319"/>
                  <a:gd name="T4" fmla="*/ 8 w 209"/>
                  <a:gd name="T5" fmla="*/ 1 h 319"/>
                  <a:gd name="T6" fmla="*/ 7 w 209"/>
                  <a:gd name="T7" fmla="*/ 0 h 3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9" h="319">
                    <a:moveTo>
                      <a:pt x="146" y="0"/>
                    </a:moveTo>
                    <a:cubicBezTo>
                      <a:pt x="0" y="43"/>
                      <a:pt x="41" y="193"/>
                      <a:pt x="41" y="319"/>
                    </a:cubicBezTo>
                    <a:cubicBezTo>
                      <a:pt x="70" y="187"/>
                      <a:pt x="43" y="51"/>
                      <a:pt x="209" y="36"/>
                    </a:cubicBezTo>
                    <a:cubicBezTo>
                      <a:pt x="203" y="24"/>
                      <a:pt x="190" y="12"/>
                      <a:pt x="18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79" name="Freeform 607">
                <a:extLst>
                  <a:ext uri="{FF2B5EF4-FFF2-40B4-BE49-F238E27FC236}">
                    <a16:creationId xmlns:a16="http://schemas.microsoft.com/office/drawing/2014/main" id="{E426C2AA-18ED-4687-8D80-89337E887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46"/>
                <a:ext cx="53" cy="162"/>
              </a:xfrm>
              <a:custGeom>
                <a:avLst/>
                <a:gdLst>
                  <a:gd name="T0" fmla="*/ 4 w 158"/>
                  <a:gd name="T1" fmla="*/ 1 h 479"/>
                  <a:gd name="T2" fmla="*/ 6 w 158"/>
                  <a:gd name="T3" fmla="*/ 9 h 479"/>
                  <a:gd name="T4" fmla="*/ 2 w 158"/>
                  <a:gd name="T5" fmla="*/ 19 h 479"/>
                  <a:gd name="T6" fmla="*/ 0 w 158"/>
                  <a:gd name="T7" fmla="*/ 0 h 4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479">
                    <a:moveTo>
                      <a:pt x="98" y="19"/>
                    </a:moveTo>
                    <a:cubicBezTo>
                      <a:pt x="87" y="113"/>
                      <a:pt x="158" y="138"/>
                      <a:pt x="149" y="240"/>
                    </a:cubicBezTo>
                    <a:cubicBezTo>
                      <a:pt x="142" y="317"/>
                      <a:pt x="126" y="442"/>
                      <a:pt x="41" y="479"/>
                    </a:cubicBezTo>
                    <a:cubicBezTo>
                      <a:pt x="27" y="378"/>
                      <a:pt x="2" y="102"/>
                      <a:pt x="0" y="0"/>
                    </a:cubicBezTo>
                  </a:path>
                </a:pathLst>
              </a:custGeom>
              <a:solidFill>
                <a:srgbClr val="FFF1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0" name="Freeform 608">
                <a:extLst>
                  <a:ext uri="{FF2B5EF4-FFF2-40B4-BE49-F238E27FC236}">
                    <a16:creationId xmlns:a16="http://schemas.microsoft.com/office/drawing/2014/main" id="{A1BBC0AC-4B41-44D7-8A51-373472010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" y="2434"/>
                <a:ext cx="14" cy="55"/>
              </a:xfrm>
              <a:custGeom>
                <a:avLst/>
                <a:gdLst>
                  <a:gd name="T0" fmla="*/ 0 w 44"/>
                  <a:gd name="T1" fmla="*/ 6 h 164"/>
                  <a:gd name="T2" fmla="*/ 1 w 44"/>
                  <a:gd name="T3" fmla="*/ 0 h 1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64">
                    <a:moveTo>
                      <a:pt x="0" y="164"/>
                    </a:moveTo>
                    <a:cubicBezTo>
                      <a:pt x="36" y="119"/>
                      <a:pt x="44" y="53"/>
                      <a:pt x="3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1" name="Freeform 609">
                <a:extLst>
                  <a:ext uri="{FF2B5EF4-FFF2-40B4-BE49-F238E27FC236}">
                    <a16:creationId xmlns:a16="http://schemas.microsoft.com/office/drawing/2014/main" id="{C77C71D4-2860-4C11-B34E-9C2F1FAE5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1435"/>
                <a:ext cx="117" cy="118"/>
              </a:xfrm>
              <a:custGeom>
                <a:avLst/>
                <a:gdLst>
                  <a:gd name="T0" fmla="*/ 2 w 347"/>
                  <a:gd name="T1" fmla="*/ 9 h 349"/>
                  <a:gd name="T2" fmla="*/ 6 w 347"/>
                  <a:gd name="T3" fmla="*/ 13 h 349"/>
                  <a:gd name="T4" fmla="*/ 13 w 347"/>
                  <a:gd name="T5" fmla="*/ 12 h 349"/>
                  <a:gd name="T6" fmla="*/ 9 w 347"/>
                  <a:gd name="T7" fmla="*/ 8 h 349"/>
                  <a:gd name="T8" fmla="*/ 6 w 347"/>
                  <a:gd name="T9" fmla="*/ 3 h 349"/>
                  <a:gd name="T10" fmla="*/ 2 w 347"/>
                  <a:gd name="T11" fmla="*/ 2 h 349"/>
                  <a:gd name="T12" fmla="*/ 2 w 347"/>
                  <a:gd name="T13" fmla="*/ 8 h 3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7" h="349">
                    <a:moveTo>
                      <a:pt x="62" y="237"/>
                    </a:moveTo>
                    <a:cubicBezTo>
                      <a:pt x="0" y="321"/>
                      <a:pt x="115" y="337"/>
                      <a:pt x="168" y="342"/>
                    </a:cubicBezTo>
                    <a:cubicBezTo>
                      <a:pt x="236" y="349"/>
                      <a:pt x="284" y="337"/>
                      <a:pt x="347" y="314"/>
                    </a:cubicBezTo>
                    <a:cubicBezTo>
                      <a:pt x="284" y="294"/>
                      <a:pt x="257" y="273"/>
                      <a:pt x="237" y="216"/>
                    </a:cubicBezTo>
                    <a:cubicBezTo>
                      <a:pt x="218" y="160"/>
                      <a:pt x="215" y="114"/>
                      <a:pt x="166" y="71"/>
                    </a:cubicBezTo>
                    <a:cubicBezTo>
                      <a:pt x="132" y="41"/>
                      <a:pt x="73" y="0"/>
                      <a:pt x="43" y="43"/>
                    </a:cubicBezTo>
                    <a:cubicBezTo>
                      <a:pt x="22" y="73"/>
                      <a:pt x="40" y="195"/>
                      <a:pt x="55" y="22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2" name="Freeform 610">
                <a:extLst>
                  <a:ext uri="{FF2B5EF4-FFF2-40B4-BE49-F238E27FC236}">
                    <a16:creationId xmlns:a16="http://schemas.microsoft.com/office/drawing/2014/main" id="{C3B5057D-D984-48E6-BF8A-5DDF1A3B8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1435"/>
                <a:ext cx="123" cy="124"/>
              </a:xfrm>
              <a:custGeom>
                <a:avLst/>
                <a:gdLst>
                  <a:gd name="T0" fmla="*/ 0 w 363"/>
                  <a:gd name="T1" fmla="*/ 4 h 369"/>
                  <a:gd name="T2" fmla="*/ 5 w 363"/>
                  <a:gd name="T3" fmla="*/ 11 h 369"/>
                  <a:gd name="T4" fmla="*/ 14 w 363"/>
                  <a:gd name="T5" fmla="*/ 12 h 369"/>
                  <a:gd name="T6" fmla="*/ 6 w 363"/>
                  <a:gd name="T7" fmla="*/ 8 h 369"/>
                  <a:gd name="T8" fmla="*/ 0 w 363"/>
                  <a:gd name="T9" fmla="*/ 0 h 3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3" h="369">
                    <a:moveTo>
                      <a:pt x="0" y="98"/>
                    </a:moveTo>
                    <a:cubicBezTo>
                      <a:pt x="56" y="155"/>
                      <a:pt x="48" y="245"/>
                      <a:pt x="128" y="286"/>
                    </a:cubicBezTo>
                    <a:cubicBezTo>
                      <a:pt x="200" y="322"/>
                      <a:pt x="281" y="369"/>
                      <a:pt x="363" y="328"/>
                    </a:cubicBezTo>
                    <a:cubicBezTo>
                      <a:pt x="311" y="259"/>
                      <a:pt x="208" y="261"/>
                      <a:pt x="149" y="209"/>
                    </a:cubicBezTo>
                    <a:cubicBezTo>
                      <a:pt x="85" y="152"/>
                      <a:pt x="66" y="60"/>
                      <a:pt x="0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3" name="Freeform 611">
                <a:extLst>
                  <a:ext uri="{FF2B5EF4-FFF2-40B4-BE49-F238E27FC236}">
                    <a16:creationId xmlns:a16="http://schemas.microsoft.com/office/drawing/2014/main" id="{E9C14591-CAD5-4314-9A69-50126B69C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1409"/>
                <a:ext cx="166" cy="106"/>
              </a:xfrm>
              <a:custGeom>
                <a:avLst/>
                <a:gdLst>
                  <a:gd name="T0" fmla="*/ 1 w 489"/>
                  <a:gd name="T1" fmla="*/ 0 h 313"/>
                  <a:gd name="T2" fmla="*/ 10 w 489"/>
                  <a:gd name="T3" fmla="*/ 3 h 313"/>
                  <a:gd name="T4" fmla="*/ 19 w 489"/>
                  <a:gd name="T5" fmla="*/ 4 h 313"/>
                  <a:gd name="T6" fmla="*/ 13 w 489"/>
                  <a:gd name="T7" fmla="*/ 12 h 313"/>
                  <a:gd name="T8" fmla="*/ 4 w 489"/>
                  <a:gd name="T9" fmla="*/ 9 h 313"/>
                  <a:gd name="T10" fmla="*/ 0 w 489"/>
                  <a:gd name="T11" fmla="*/ 0 h 3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9" h="313">
                    <a:moveTo>
                      <a:pt x="21" y="13"/>
                    </a:moveTo>
                    <a:cubicBezTo>
                      <a:pt x="96" y="16"/>
                      <a:pt x="174" y="67"/>
                      <a:pt x="252" y="78"/>
                    </a:cubicBezTo>
                    <a:cubicBezTo>
                      <a:pt x="326" y="89"/>
                      <a:pt x="422" y="65"/>
                      <a:pt x="489" y="99"/>
                    </a:cubicBezTo>
                    <a:cubicBezTo>
                      <a:pt x="486" y="127"/>
                      <a:pt x="365" y="298"/>
                      <a:pt x="338" y="313"/>
                    </a:cubicBezTo>
                    <a:cubicBezTo>
                      <a:pt x="280" y="264"/>
                      <a:pt x="186" y="270"/>
                      <a:pt x="112" y="223"/>
                    </a:cubicBezTo>
                    <a:cubicBezTo>
                      <a:pt x="40" y="178"/>
                      <a:pt x="54" y="69"/>
                      <a:pt x="0" y="0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4" name="Freeform 612">
                <a:extLst>
                  <a:ext uri="{FF2B5EF4-FFF2-40B4-BE49-F238E27FC236}">
                    <a16:creationId xmlns:a16="http://schemas.microsoft.com/office/drawing/2014/main" id="{C503ABB3-9788-4B08-A9C4-A3FA96B5A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1234"/>
                <a:ext cx="221" cy="110"/>
              </a:xfrm>
              <a:custGeom>
                <a:avLst/>
                <a:gdLst>
                  <a:gd name="T0" fmla="*/ 0 w 652"/>
                  <a:gd name="T1" fmla="*/ 0 h 325"/>
                  <a:gd name="T2" fmla="*/ 13 w 652"/>
                  <a:gd name="T3" fmla="*/ 4 h 325"/>
                  <a:gd name="T4" fmla="*/ 21 w 652"/>
                  <a:gd name="T5" fmla="*/ 10 h 325"/>
                  <a:gd name="T6" fmla="*/ 17 w 652"/>
                  <a:gd name="T7" fmla="*/ 8 h 325"/>
                  <a:gd name="T8" fmla="*/ 12 w 652"/>
                  <a:gd name="T9" fmla="*/ 6 h 325"/>
                  <a:gd name="T10" fmla="*/ 2 w 652"/>
                  <a:gd name="T11" fmla="*/ 1 h 325"/>
                  <a:gd name="T12" fmla="*/ 1 w 652"/>
                  <a:gd name="T13" fmla="*/ 0 h 3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2" h="325">
                    <a:moveTo>
                      <a:pt x="0" y="0"/>
                    </a:moveTo>
                    <a:cubicBezTo>
                      <a:pt x="109" y="51"/>
                      <a:pt x="212" y="80"/>
                      <a:pt x="329" y="104"/>
                    </a:cubicBezTo>
                    <a:cubicBezTo>
                      <a:pt x="394" y="118"/>
                      <a:pt x="652" y="163"/>
                      <a:pt x="527" y="268"/>
                    </a:cubicBezTo>
                    <a:cubicBezTo>
                      <a:pt x="458" y="325"/>
                      <a:pt x="477" y="248"/>
                      <a:pt x="432" y="211"/>
                    </a:cubicBezTo>
                    <a:cubicBezTo>
                      <a:pt x="397" y="182"/>
                      <a:pt x="338" y="175"/>
                      <a:pt x="296" y="152"/>
                    </a:cubicBezTo>
                    <a:cubicBezTo>
                      <a:pt x="215" y="107"/>
                      <a:pt x="137" y="58"/>
                      <a:pt x="55" y="16"/>
                    </a:cubicBezTo>
                    <a:cubicBezTo>
                      <a:pt x="44" y="10"/>
                      <a:pt x="33" y="5"/>
                      <a:pt x="21" y="0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5" name="Freeform 613">
                <a:extLst>
                  <a:ext uri="{FF2B5EF4-FFF2-40B4-BE49-F238E27FC236}">
                    <a16:creationId xmlns:a16="http://schemas.microsoft.com/office/drawing/2014/main" id="{CAAC7786-50AA-4093-8EEB-63D2D1878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" y="1533"/>
                <a:ext cx="176" cy="70"/>
              </a:xfrm>
              <a:custGeom>
                <a:avLst/>
                <a:gdLst>
                  <a:gd name="T0" fmla="*/ 0 w 522"/>
                  <a:gd name="T1" fmla="*/ 1 h 207"/>
                  <a:gd name="T2" fmla="*/ 6 w 522"/>
                  <a:gd name="T3" fmla="*/ 3 h 207"/>
                  <a:gd name="T4" fmla="*/ 9 w 522"/>
                  <a:gd name="T5" fmla="*/ 5 h 207"/>
                  <a:gd name="T6" fmla="*/ 10 w 522"/>
                  <a:gd name="T7" fmla="*/ 7 h 207"/>
                  <a:gd name="T8" fmla="*/ 14 w 522"/>
                  <a:gd name="T9" fmla="*/ 5 h 207"/>
                  <a:gd name="T10" fmla="*/ 20 w 522"/>
                  <a:gd name="T11" fmla="*/ 2 h 207"/>
                  <a:gd name="T12" fmla="*/ 11 w 522"/>
                  <a:gd name="T13" fmla="*/ 2 h 207"/>
                  <a:gd name="T14" fmla="*/ 2 w 522"/>
                  <a:gd name="T15" fmla="*/ 1 h 2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2" h="207">
                    <a:moveTo>
                      <a:pt x="0" y="25"/>
                    </a:moveTo>
                    <a:cubicBezTo>
                      <a:pt x="57" y="19"/>
                      <a:pt x="113" y="48"/>
                      <a:pt x="161" y="76"/>
                    </a:cubicBezTo>
                    <a:cubicBezTo>
                      <a:pt x="181" y="88"/>
                      <a:pt x="210" y="104"/>
                      <a:pt x="226" y="121"/>
                    </a:cubicBezTo>
                    <a:cubicBezTo>
                      <a:pt x="234" y="131"/>
                      <a:pt x="256" y="183"/>
                      <a:pt x="260" y="185"/>
                    </a:cubicBezTo>
                    <a:cubicBezTo>
                      <a:pt x="303" y="207"/>
                      <a:pt x="339" y="151"/>
                      <a:pt x="372" y="125"/>
                    </a:cubicBezTo>
                    <a:cubicBezTo>
                      <a:pt x="418" y="90"/>
                      <a:pt x="464" y="62"/>
                      <a:pt x="522" y="53"/>
                    </a:cubicBezTo>
                    <a:cubicBezTo>
                      <a:pt x="442" y="33"/>
                      <a:pt x="374" y="62"/>
                      <a:pt x="294" y="54"/>
                    </a:cubicBezTo>
                    <a:cubicBezTo>
                      <a:pt x="210" y="45"/>
                      <a:pt x="142" y="0"/>
                      <a:pt x="56" y="32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6" name="Freeform 614">
                <a:extLst>
                  <a:ext uri="{FF2B5EF4-FFF2-40B4-BE49-F238E27FC236}">
                    <a16:creationId xmlns:a16="http://schemas.microsoft.com/office/drawing/2014/main" id="{4C639F8F-6B4B-463F-8B0D-FEB2C1092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1569"/>
                <a:ext cx="194" cy="51"/>
              </a:xfrm>
              <a:custGeom>
                <a:avLst/>
                <a:gdLst>
                  <a:gd name="T0" fmla="*/ 0 w 573"/>
                  <a:gd name="T1" fmla="*/ 4 h 150"/>
                  <a:gd name="T2" fmla="*/ 0 w 573"/>
                  <a:gd name="T3" fmla="*/ 5 h 150"/>
                  <a:gd name="T4" fmla="*/ 6 w 573"/>
                  <a:gd name="T5" fmla="*/ 4 h 150"/>
                  <a:gd name="T6" fmla="*/ 11 w 573"/>
                  <a:gd name="T7" fmla="*/ 5 h 150"/>
                  <a:gd name="T8" fmla="*/ 22 w 573"/>
                  <a:gd name="T9" fmla="*/ 2 h 150"/>
                  <a:gd name="T10" fmla="*/ 12 w 573"/>
                  <a:gd name="T11" fmla="*/ 3 h 150"/>
                  <a:gd name="T12" fmla="*/ 8 w 573"/>
                  <a:gd name="T13" fmla="*/ 1 h 150"/>
                  <a:gd name="T14" fmla="*/ 2 w 573"/>
                  <a:gd name="T15" fmla="*/ 4 h 1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3" h="150">
                    <a:moveTo>
                      <a:pt x="2" y="99"/>
                    </a:moveTo>
                    <a:cubicBezTo>
                      <a:pt x="0" y="114"/>
                      <a:pt x="3" y="128"/>
                      <a:pt x="10" y="140"/>
                    </a:cubicBezTo>
                    <a:cubicBezTo>
                      <a:pt x="55" y="143"/>
                      <a:pt x="100" y="116"/>
                      <a:pt x="149" y="113"/>
                    </a:cubicBezTo>
                    <a:cubicBezTo>
                      <a:pt x="202" y="110"/>
                      <a:pt x="240" y="134"/>
                      <a:pt x="290" y="140"/>
                    </a:cubicBezTo>
                    <a:cubicBezTo>
                      <a:pt x="380" y="150"/>
                      <a:pt x="511" y="114"/>
                      <a:pt x="573" y="44"/>
                    </a:cubicBezTo>
                    <a:cubicBezTo>
                      <a:pt x="505" y="103"/>
                      <a:pt x="384" y="129"/>
                      <a:pt x="310" y="77"/>
                    </a:cubicBezTo>
                    <a:cubicBezTo>
                      <a:pt x="254" y="38"/>
                      <a:pt x="274" y="0"/>
                      <a:pt x="198" y="20"/>
                    </a:cubicBezTo>
                    <a:cubicBezTo>
                      <a:pt x="150" y="33"/>
                      <a:pt x="108" y="76"/>
                      <a:pt x="65" y="9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7" name="Freeform 615">
                <a:extLst>
                  <a:ext uri="{FF2B5EF4-FFF2-40B4-BE49-F238E27FC236}">
                    <a16:creationId xmlns:a16="http://schemas.microsoft.com/office/drawing/2014/main" id="{8D277AEC-FE24-4A75-97F7-5ED34A7E7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1455"/>
                <a:ext cx="208" cy="56"/>
              </a:xfrm>
              <a:custGeom>
                <a:avLst/>
                <a:gdLst>
                  <a:gd name="T0" fmla="*/ 0 w 613"/>
                  <a:gd name="T1" fmla="*/ 3 h 165"/>
                  <a:gd name="T2" fmla="*/ 12 w 613"/>
                  <a:gd name="T3" fmla="*/ 5 h 165"/>
                  <a:gd name="T4" fmla="*/ 18 w 613"/>
                  <a:gd name="T5" fmla="*/ 5 h 165"/>
                  <a:gd name="T6" fmla="*/ 24 w 613"/>
                  <a:gd name="T7" fmla="*/ 4 h 165"/>
                  <a:gd name="T8" fmla="*/ 3 w 613"/>
                  <a:gd name="T9" fmla="*/ 2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3" h="165">
                    <a:moveTo>
                      <a:pt x="0" y="85"/>
                    </a:moveTo>
                    <a:cubicBezTo>
                      <a:pt x="110" y="56"/>
                      <a:pt x="218" y="71"/>
                      <a:pt x="315" y="129"/>
                    </a:cubicBezTo>
                    <a:cubicBezTo>
                      <a:pt x="375" y="165"/>
                      <a:pt x="383" y="164"/>
                      <a:pt x="448" y="139"/>
                    </a:cubicBezTo>
                    <a:cubicBezTo>
                      <a:pt x="498" y="120"/>
                      <a:pt x="559" y="107"/>
                      <a:pt x="613" y="113"/>
                    </a:cubicBezTo>
                    <a:cubicBezTo>
                      <a:pt x="453" y="40"/>
                      <a:pt x="239" y="0"/>
                      <a:pt x="70" y="64"/>
                    </a:cubicBezTo>
                  </a:path>
                </a:pathLst>
              </a:custGeom>
              <a:solidFill>
                <a:srgbClr val="FEF3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8" name="Freeform 616">
                <a:extLst>
                  <a:ext uri="{FF2B5EF4-FFF2-40B4-BE49-F238E27FC236}">
                    <a16:creationId xmlns:a16="http://schemas.microsoft.com/office/drawing/2014/main" id="{FB1A1E9E-8A0E-45D2-9430-2A724FB3D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" y="1498"/>
                <a:ext cx="88" cy="79"/>
              </a:xfrm>
              <a:custGeom>
                <a:avLst/>
                <a:gdLst>
                  <a:gd name="T0" fmla="*/ 3 w 262"/>
                  <a:gd name="T1" fmla="*/ 0 h 234"/>
                  <a:gd name="T2" fmla="*/ 10 w 262"/>
                  <a:gd name="T3" fmla="*/ 4 h 234"/>
                  <a:gd name="T4" fmla="*/ 0 w 262"/>
                  <a:gd name="T5" fmla="*/ 9 h 234"/>
                  <a:gd name="T6" fmla="*/ 3 w 262"/>
                  <a:gd name="T7" fmla="*/ 1 h 2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2" h="234">
                    <a:moveTo>
                      <a:pt x="88" y="2"/>
                    </a:moveTo>
                    <a:cubicBezTo>
                      <a:pt x="163" y="0"/>
                      <a:pt x="210" y="47"/>
                      <a:pt x="262" y="95"/>
                    </a:cubicBezTo>
                    <a:cubicBezTo>
                      <a:pt x="232" y="173"/>
                      <a:pt x="68" y="200"/>
                      <a:pt x="0" y="234"/>
                    </a:cubicBezTo>
                    <a:cubicBezTo>
                      <a:pt x="62" y="207"/>
                      <a:pt x="196" y="68"/>
                      <a:pt x="88" y="16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89" name="Freeform 617">
                <a:extLst>
                  <a:ext uri="{FF2B5EF4-FFF2-40B4-BE49-F238E27FC236}">
                    <a16:creationId xmlns:a16="http://schemas.microsoft.com/office/drawing/2014/main" id="{97F92E09-F12E-4A90-AB7F-EDFDB41DA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1291"/>
                <a:ext cx="203" cy="84"/>
              </a:xfrm>
              <a:custGeom>
                <a:avLst/>
                <a:gdLst>
                  <a:gd name="T0" fmla="*/ 18 w 601"/>
                  <a:gd name="T1" fmla="*/ 1 h 250"/>
                  <a:gd name="T2" fmla="*/ 23 w 601"/>
                  <a:gd name="T3" fmla="*/ 5 h 250"/>
                  <a:gd name="T4" fmla="*/ 18 w 601"/>
                  <a:gd name="T5" fmla="*/ 5 h 250"/>
                  <a:gd name="T6" fmla="*/ 10 w 601"/>
                  <a:gd name="T7" fmla="*/ 6 h 250"/>
                  <a:gd name="T8" fmla="*/ 0 w 601"/>
                  <a:gd name="T9" fmla="*/ 7 h 250"/>
                  <a:gd name="T10" fmla="*/ 10 w 601"/>
                  <a:gd name="T11" fmla="*/ 4 h 250"/>
                  <a:gd name="T12" fmla="*/ 16 w 601"/>
                  <a:gd name="T13" fmla="*/ 1 h 2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1" h="250">
                    <a:moveTo>
                      <a:pt x="452" y="20"/>
                    </a:moveTo>
                    <a:cubicBezTo>
                      <a:pt x="512" y="37"/>
                      <a:pt x="601" y="65"/>
                      <a:pt x="592" y="146"/>
                    </a:cubicBezTo>
                    <a:cubicBezTo>
                      <a:pt x="580" y="250"/>
                      <a:pt x="523" y="141"/>
                      <a:pt x="473" y="123"/>
                    </a:cubicBezTo>
                    <a:cubicBezTo>
                      <a:pt x="401" y="97"/>
                      <a:pt x="329" y="136"/>
                      <a:pt x="263" y="152"/>
                    </a:cubicBezTo>
                    <a:cubicBezTo>
                      <a:pt x="180" y="174"/>
                      <a:pt x="80" y="166"/>
                      <a:pt x="0" y="195"/>
                    </a:cubicBezTo>
                    <a:cubicBezTo>
                      <a:pt x="88" y="178"/>
                      <a:pt x="178" y="153"/>
                      <a:pt x="257" y="105"/>
                    </a:cubicBezTo>
                    <a:cubicBezTo>
                      <a:pt x="306" y="75"/>
                      <a:pt x="363" y="0"/>
                      <a:pt x="417" y="3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0" name="Freeform 618">
                <a:extLst>
                  <a:ext uri="{FF2B5EF4-FFF2-40B4-BE49-F238E27FC236}">
                    <a16:creationId xmlns:a16="http://schemas.microsoft.com/office/drawing/2014/main" id="{536EBAF4-F0FC-4A42-8F4B-7E5422AD7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1432"/>
                <a:ext cx="98" cy="62"/>
              </a:xfrm>
              <a:custGeom>
                <a:avLst/>
                <a:gdLst>
                  <a:gd name="T0" fmla="*/ 0 w 290"/>
                  <a:gd name="T1" fmla="*/ 0 h 183"/>
                  <a:gd name="T2" fmla="*/ 8 w 290"/>
                  <a:gd name="T3" fmla="*/ 2 h 183"/>
                  <a:gd name="T4" fmla="*/ 9 w 290"/>
                  <a:gd name="T5" fmla="*/ 7 h 183"/>
                  <a:gd name="T6" fmla="*/ 4 w 290"/>
                  <a:gd name="T7" fmla="*/ 2 h 1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0" h="183">
                    <a:moveTo>
                      <a:pt x="0" y="0"/>
                    </a:moveTo>
                    <a:cubicBezTo>
                      <a:pt x="68" y="26"/>
                      <a:pt x="141" y="20"/>
                      <a:pt x="210" y="42"/>
                    </a:cubicBezTo>
                    <a:cubicBezTo>
                      <a:pt x="290" y="67"/>
                      <a:pt x="279" y="127"/>
                      <a:pt x="245" y="183"/>
                    </a:cubicBezTo>
                    <a:cubicBezTo>
                      <a:pt x="253" y="71"/>
                      <a:pt x="163" y="108"/>
                      <a:pt x="112" y="56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1" name="Freeform 619">
                <a:extLst>
                  <a:ext uri="{FF2B5EF4-FFF2-40B4-BE49-F238E27FC236}">
                    <a16:creationId xmlns:a16="http://schemas.microsoft.com/office/drawing/2014/main" id="{DDE95104-9A24-4C49-821B-711D9A9D5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1288"/>
                <a:ext cx="37" cy="26"/>
              </a:xfrm>
              <a:custGeom>
                <a:avLst/>
                <a:gdLst>
                  <a:gd name="T0" fmla="*/ 0 w 109"/>
                  <a:gd name="T1" fmla="*/ 0 h 77"/>
                  <a:gd name="T2" fmla="*/ 4 w 109"/>
                  <a:gd name="T3" fmla="*/ 3 h 7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9" h="77">
                    <a:moveTo>
                      <a:pt x="0" y="0"/>
                    </a:moveTo>
                    <a:cubicBezTo>
                      <a:pt x="44" y="2"/>
                      <a:pt x="109" y="21"/>
                      <a:pt x="105" y="77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2" name="Freeform 620">
                <a:extLst>
                  <a:ext uri="{FF2B5EF4-FFF2-40B4-BE49-F238E27FC236}">
                    <a16:creationId xmlns:a16="http://schemas.microsoft.com/office/drawing/2014/main" id="{F0B8808D-A69C-452C-A45D-D659917F7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" y="1468"/>
                <a:ext cx="68" cy="56"/>
              </a:xfrm>
              <a:custGeom>
                <a:avLst/>
                <a:gdLst>
                  <a:gd name="T0" fmla="*/ 0 w 202"/>
                  <a:gd name="T1" fmla="*/ 0 h 165"/>
                  <a:gd name="T2" fmla="*/ 8 w 202"/>
                  <a:gd name="T3" fmla="*/ 3 h 165"/>
                  <a:gd name="T4" fmla="*/ 1 w 202"/>
                  <a:gd name="T5" fmla="*/ 2 h 1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2" h="165">
                    <a:moveTo>
                      <a:pt x="0" y="0"/>
                    </a:moveTo>
                    <a:cubicBezTo>
                      <a:pt x="57" y="6"/>
                      <a:pt x="185" y="10"/>
                      <a:pt x="202" y="83"/>
                    </a:cubicBezTo>
                    <a:cubicBezTo>
                      <a:pt x="117" y="165"/>
                      <a:pt x="107" y="14"/>
                      <a:pt x="28" y="49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3" name="Freeform 621">
                <a:extLst>
                  <a:ext uri="{FF2B5EF4-FFF2-40B4-BE49-F238E27FC236}">
                    <a16:creationId xmlns:a16="http://schemas.microsoft.com/office/drawing/2014/main" id="{85117B3B-E2EE-44B9-AA59-BB0C6151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" y="1560"/>
                <a:ext cx="42" cy="22"/>
              </a:xfrm>
              <a:custGeom>
                <a:avLst/>
                <a:gdLst>
                  <a:gd name="T0" fmla="*/ 0 w 126"/>
                  <a:gd name="T1" fmla="*/ 0 h 65"/>
                  <a:gd name="T2" fmla="*/ 5 w 126"/>
                  <a:gd name="T3" fmla="*/ 1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6" h="65">
                    <a:moveTo>
                      <a:pt x="0" y="0"/>
                    </a:moveTo>
                    <a:cubicBezTo>
                      <a:pt x="69" y="65"/>
                      <a:pt x="40" y="46"/>
                      <a:pt x="126" y="14"/>
                    </a:cubicBezTo>
                  </a:path>
                </a:pathLst>
              </a:custGeom>
              <a:solidFill>
                <a:srgbClr val="FFFA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4" name="Freeform 622">
                <a:extLst>
                  <a:ext uri="{FF2B5EF4-FFF2-40B4-BE49-F238E27FC236}">
                    <a16:creationId xmlns:a16="http://schemas.microsoft.com/office/drawing/2014/main" id="{93361BD5-022B-4F14-A2B3-70F7D01FA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" y="1376"/>
                <a:ext cx="160" cy="92"/>
              </a:xfrm>
              <a:custGeom>
                <a:avLst/>
                <a:gdLst>
                  <a:gd name="T0" fmla="*/ 3 w 474"/>
                  <a:gd name="T1" fmla="*/ 4 h 271"/>
                  <a:gd name="T2" fmla="*/ 0 w 474"/>
                  <a:gd name="T3" fmla="*/ 7 h 271"/>
                  <a:gd name="T4" fmla="*/ 4 w 474"/>
                  <a:gd name="T5" fmla="*/ 11 h 271"/>
                  <a:gd name="T6" fmla="*/ 18 w 474"/>
                  <a:gd name="T7" fmla="*/ 0 h 271"/>
                  <a:gd name="T8" fmla="*/ 5 w 474"/>
                  <a:gd name="T9" fmla="*/ 4 h 2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4" h="271">
                    <a:moveTo>
                      <a:pt x="69" y="97"/>
                    </a:moveTo>
                    <a:cubicBezTo>
                      <a:pt x="50" y="121"/>
                      <a:pt x="0" y="152"/>
                      <a:pt x="11" y="182"/>
                    </a:cubicBezTo>
                    <a:cubicBezTo>
                      <a:pt x="12" y="187"/>
                      <a:pt x="103" y="260"/>
                      <a:pt x="115" y="271"/>
                    </a:cubicBezTo>
                    <a:cubicBezTo>
                      <a:pt x="67" y="44"/>
                      <a:pt x="396" y="133"/>
                      <a:pt x="474" y="0"/>
                    </a:cubicBezTo>
                    <a:cubicBezTo>
                      <a:pt x="364" y="18"/>
                      <a:pt x="232" y="48"/>
                      <a:pt x="125" y="9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5" name="Freeform 623">
                <a:extLst>
                  <a:ext uri="{FF2B5EF4-FFF2-40B4-BE49-F238E27FC236}">
                    <a16:creationId xmlns:a16="http://schemas.microsoft.com/office/drawing/2014/main" id="{05A2D160-F13B-44EC-AAA1-30D5E7945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" y="1244"/>
                <a:ext cx="239" cy="34"/>
              </a:xfrm>
              <a:custGeom>
                <a:avLst/>
                <a:gdLst>
                  <a:gd name="T0" fmla="*/ 4 w 707"/>
                  <a:gd name="T1" fmla="*/ 2 h 101"/>
                  <a:gd name="T2" fmla="*/ 16 w 707"/>
                  <a:gd name="T3" fmla="*/ 1 h 101"/>
                  <a:gd name="T4" fmla="*/ 27 w 707"/>
                  <a:gd name="T5" fmla="*/ 0 h 101"/>
                  <a:gd name="T6" fmla="*/ 15 w 707"/>
                  <a:gd name="T7" fmla="*/ 3 h 101"/>
                  <a:gd name="T8" fmla="*/ 0 w 707"/>
                  <a:gd name="T9" fmla="*/ 3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7" h="101">
                    <a:moveTo>
                      <a:pt x="112" y="46"/>
                    </a:moveTo>
                    <a:cubicBezTo>
                      <a:pt x="200" y="7"/>
                      <a:pt x="311" y="27"/>
                      <a:pt x="406" y="32"/>
                    </a:cubicBezTo>
                    <a:cubicBezTo>
                      <a:pt x="508" y="37"/>
                      <a:pt x="609" y="17"/>
                      <a:pt x="707" y="0"/>
                    </a:cubicBezTo>
                    <a:cubicBezTo>
                      <a:pt x="598" y="40"/>
                      <a:pt x="515" y="101"/>
                      <a:pt x="397" y="82"/>
                    </a:cubicBezTo>
                    <a:cubicBezTo>
                      <a:pt x="259" y="60"/>
                      <a:pt x="136" y="83"/>
                      <a:pt x="0" y="8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6" name="Freeform 624">
                <a:extLst>
                  <a:ext uri="{FF2B5EF4-FFF2-40B4-BE49-F238E27FC236}">
                    <a16:creationId xmlns:a16="http://schemas.microsoft.com/office/drawing/2014/main" id="{F5A757E8-97D3-4C20-B39F-2BDACF8AB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" y="1139"/>
                <a:ext cx="200" cy="41"/>
              </a:xfrm>
              <a:custGeom>
                <a:avLst/>
                <a:gdLst>
                  <a:gd name="T0" fmla="*/ 0 w 592"/>
                  <a:gd name="T1" fmla="*/ 4 h 119"/>
                  <a:gd name="T2" fmla="*/ 23 w 592"/>
                  <a:gd name="T3" fmla="*/ 1 h 119"/>
                  <a:gd name="T4" fmla="*/ 16 w 592"/>
                  <a:gd name="T5" fmla="*/ 4 h 119"/>
                  <a:gd name="T6" fmla="*/ 5 w 592"/>
                  <a:gd name="T7" fmla="*/ 4 h 1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2" h="119">
                    <a:moveTo>
                      <a:pt x="0" y="97"/>
                    </a:moveTo>
                    <a:cubicBezTo>
                      <a:pt x="175" y="0"/>
                      <a:pt x="405" y="94"/>
                      <a:pt x="592" y="28"/>
                    </a:cubicBezTo>
                    <a:cubicBezTo>
                      <a:pt x="545" y="74"/>
                      <a:pt x="481" y="94"/>
                      <a:pt x="419" y="104"/>
                    </a:cubicBezTo>
                    <a:cubicBezTo>
                      <a:pt x="325" y="119"/>
                      <a:pt x="218" y="65"/>
                      <a:pt x="126" y="97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7" name="Freeform 625">
                <a:extLst>
                  <a:ext uri="{FF2B5EF4-FFF2-40B4-BE49-F238E27FC236}">
                    <a16:creationId xmlns:a16="http://schemas.microsoft.com/office/drawing/2014/main" id="{2C355275-0AD5-4D1A-AD08-B658AF878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1281"/>
                <a:ext cx="560" cy="210"/>
              </a:xfrm>
              <a:custGeom>
                <a:avLst/>
                <a:gdLst>
                  <a:gd name="T0" fmla="*/ 14 w 1657"/>
                  <a:gd name="T1" fmla="*/ 7 h 622"/>
                  <a:gd name="T2" fmla="*/ 33 w 1657"/>
                  <a:gd name="T3" fmla="*/ 1 h 622"/>
                  <a:gd name="T4" fmla="*/ 51 w 1657"/>
                  <a:gd name="T5" fmla="*/ 14 h 622"/>
                  <a:gd name="T6" fmla="*/ 56 w 1657"/>
                  <a:gd name="T7" fmla="*/ 23 h 622"/>
                  <a:gd name="T8" fmla="*/ 42 w 1657"/>
                  <a:gd name="T9" fmla="*/ 22 h 622"/>
                  <a:gd name="T10" fmla="*/ 33 w 1657"/>
                  <a:gd name="T11" fmla="*/ 21 h 622"/>
                  <a:gd name="T12" fmla="*/ 22 w 1657"/>
                  <a:gd name="T13" fmla="*/ 16 h 622"/>
                  <a:gd name="T14" fmla="*/ 6 w 1657"/>
                  <a:gd name="T15" fmla="*/ 16 h 622"/>
                  <a:gd name="T16" fmla="*/ 0 w 1657"/>
                  <a:gd name="T17" fmla="*/ 14 h 622"/>
                  <a:gd name="T18" fmla="*/ 8 w 1657"/>
                  <a:gd name="T19" fmla="*/ 9 h 62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57" h="622">
                    <a:moveTo>
                      <a:pt x="362" y="175"/>
                    </a:moveTo>
                    <a:cubicBezTo>
                      <a:pt x="494" y="74"/>
                      <a:pt x="705" y="67"/>
                      <a:pt x="861" y="34"/>
                    </a:cubicBezTo>
                    <a:cubicBezTo>
                      <a:pt x="1019" y="0"/>
                      <a:pt x="1186" y="260"/>
                      <a:pt x="1319" y="350"/>
                    </a:cubicBezTo>
                    <a:cubicBezTo>
                      <a:pt x="1379" y="390"/>
                      <a:pt x="1657" y="571"/>
                      <a:pt x="1455" y="603"/>
                    </a:cubicBezTo>
                    <a:cubicBezTo>
                      <a:pt x="1334" y="622"/>
                      <a:pt x="1218" y="559"/>
                      <a:pt x="1097" y="568"/>
                    </a:cubicBezTo>
                    <a:cubicBezTo>
                      <a:pt x="995" y="576"/>
                      <a:pt x="968" y="603"/>
                      <a:pt x="868" y="544"/>
                    </a:cubicBezTo>
                    <a:cubicBezTo>
                      <a:pt x="776" y="490"/>
                      <a:pt x="668" y="448"/>
                      <a:pt x="565" y="418"/>
                    </a:cubicBezTo>
                    <a:cubicBezTo>
                      <a:pt x="430" y="377"/>
                      <a:pt x="284" y="399"/>
                      <a:pt x="145" y="412"/>
                    </a:cubicBezTo>
                    <a:cubicBezTo>
                      <a:pt x="102" y="416"/>
                      <a:pt x="0" y="434"/>
                      <a:pt x="12" y="356"/>
                    </a:cubicBezTo>
                    <a:cubicBezTo>
                      <a:pt x="21" y="296"/>
                      <a:pt x="164" y="264"/>
                      <a:pt x="208" y="245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8" name="Freeform 626">
                <a:extLst>
                  <a:ext uri="{FF2B5EF4-FFF2-40B4-BE49-F238E27FC236}">
                    <a16:creationId xmlns:a16="http://schemas.microsoft.com/office/drawing/2014/main" id="{8C468193-CE19-4057-8E26-6CC6A95DE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168"/>
                <a:ext cx="393" cy="234"/>
              </a:xfrm>
              <a:custGeom>
                <a:avLst/>
                <a:gdLst>
                  <a:gd name="T0" fmla="*/ 0 w 1162"/>
                  <a:gd name="T1" fmla="*/ 5 h 691"/>
                  <a:gd name="T2" fmla="*/ 28 w 1162"/>
                  <a:gd name="T3" fmla="*/ 5 h 691"/>
                  <a:gd name="T4" fmla="*/ 43 w 1162"/>
                  <a:gd name="T5" fmla="*/ 10 h 691"/>
                  <a:gd name="T6" fmla="*/ 39 w 1162"/>
                  <a:gd name="T7" fmla="*/ 21 h 691"/>
                  <a:gd name="T8" fmla="*/ 29 w 1162"/>
                  <a:gd name="T9" fmla="*/ 24 h 691"/>
                  <a:gd name="T10" fmla="*/ 15 w 1162"/>
                  <a:gd name="T11" fmla="*/ 25 h 691"/>
                  <a:gd name="T12" fmla="*/ 24 w 1162"/>
                  <a:gd name="T13" fmla="*/ 15 h 691"/>
                  <a:gd name="T14" fmla="*/ 17 w 1162"/>
                  <a:gd name="T15" fmla="*/ 12 h 691"/>
                  <a:gd name="T16" fmla="*/ 3 w 1162"/>
                  <a:gd name="T17" fmla="*/ 7 h 6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2" h="691">
                    <a:moveTo>
                      <a:pt x="0" y="132"/>
                    </a:moveTo>
                    <a:cubicBezTo>
                      <a:pt x="211" y="0"/>
                      <a:pt x="490" y="76"/>
                      <a:pt x="712" y="126"/>
                    </a:cubicBezTo>
                    <a:cubicBezTo>
                      <a:pt x="812" y="148"/>
                      <a:pt x="1033" y="188"/>
                      <a:pt x="1099" y="276"/>
                    </a:cubicBezTo>
                    <a:cubicBezTo>
                      <a:pt x="1162" y="360"/>
                      <a:pt x="1090" y="480"/>
                      <a:pt x="1018" y="528"/>
                    </a:cubicBezTo>
                    <a:cubicBezTo>
                      <a:pt x="936" y="583"/>
                      <a:pt x="844" y="591"/>
                      <a:pt x="748" y="607"/>
                    </a:cubicBezTo>
                    <a:cubicBezTo>
                      <a:pt x="653" y="623"/>
                      <a:pt x="482" y="691"/>
                      <a:pt x="391" y="656"/>
                    </a:cubicBezTo>
                    <a:cubicBezTo>
                      <a:pt x="430" y="567"/>
                      <a:pt x="657" y="517"/>
                      <a:pt x="627" y="394"/>
                    </a:cubicBezTo>
                    <a:cubicBezTo>
                      <a:pt x="610" y="327"/>
                      <a:pt x="495" y="309"/>
                      <a:pt x="439" y="292"/>
                    </a:cubicBezTo>
                    <a:cubicBezTo>
                      <a:pt x="320" y="256"/>
                      <a:pt x="199" y="225"/>
                      <a:pt x="79" y="193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99" name="Freeform 627">
                <a:extLst>
                  <a:ext uri="{FF2B5EF4-FFF2-40B4-BE49-F238E27FC236}">
                    <a16:creationId xmlns:a16="http://schemas.microsoft.com/office/drawing/2014/main" id="{6BF6DDE2-5FA7-4985-A44E-B9F767495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116"/>
                <a:ext cx="359" cy="160"/>
              </a:xfrm>
              <a:custGeom>
                <a:avLst/>
                <a:gdLst>
                  <a:gd name="T0" fmla="*/ 5 w 1063"/>
                  <a:gd name="T1" fmla="*/ 0 h 475"/>
                  <a:gd name="T2" fmla="*/ 2 w 1063"/>
                  <a:gd name="T3" fmla="*/ 4 h 475"/>
                  <a:gd name="T4" fmla="*/ 6 w 1063"/>
                  <a:gd name="T5" fmla="*/ 5 h 475"/>
                  <a:gd name="T6" fmla="*/ 11 w 1063"/>
                  <a:gd name="T7" fmla="*/ 6 h 475"/>
                  <a:gd name="T8" fmla="*/ 25 w 1063"/>
                  <a:gd name="T9" fmla="*/ 18 h 475"/>
                  <a:gd name="T10" fmla="*/ 31 w 1063"/>
                  <a:gd name="T11" fmla="*/ 15 h 475"/>
                  <a:gd name="T12" fmla="*/ 37 w 1063"/>
                  <a:gd name="T13" fmla="*/ 14 h 475"/>
                  <a:gd name="T14" fmla="*/ 36 w 1063"/>
                  <a:gd name="T15" fmla="*/ 13 h 475"/>
                  <a:gd name="T16" fmla="*/ 41 w 1063"/>
                  <a:gd name="T17" fmla="*/ 12 h 475"/>
                  <a:gd name="T18" fmla="*/ 33 w 1063"/>
                  <a:gd name="T19" fmla="*/ 9 h 475"/>
                  <a:gd name="T20" fmla="*/ 16 w 1063"/>
                  <a:gd name="T21" fmla="*/ 4 h 4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3" h="475">
                    <a:moveTo>
                      <a:pt x="137" y="0"/>
                    </a:moveTo>
                    <a:cubicBezTo>
                      <a:pt x="95" y="3"/>
                      <a:pt x="0" y="61"/>
                      <a:pt x="45" y="109"/>
                    </a:cubicBezTo>
                    <a:cubicBezTo>
                      <a:pt x="57" y="122"/>
                      <a:pt x="127" y="117"/>
                      <a:pt x="144" y="121"/>
                    </a:cubicBezTo>
                    <a:cubicBezTo>
                      <a:pt x="192" y="129"/>
                      <a:pt x="237" y="149"/>
                      <a:pt x="283" y="165"/>
                    </a:cubicBezTo>
                    <a:cubicBezTo>
                      <a:pt x="443" y="220"/>
                      <a:pt x="608" y="297"/>
                      <a:pt x="656" y="475"/>
                    </a:cubicBezTo>
                    <a:cubicBezTo>
                      <a:pt x="711" y="456"/>
                      <a:pt x="760" y="422"/>
                      <a:pt x="813" y="401"/>
                    </a:cubicBezTo>
                    <a:cubicBezTo>
                      <a:pt x="863" y="382"/>
                      <a:pt x="924" y="398"/>
                      <a:pt x="965" y="377"/>
                    </a:cubicBezTo>
                    <a:cubicBezTo>
                      <a:pt x="959" y="371"/>
                      <a:pt x="955" y="356"/>
                      <a:pt x="948" y="349"/>
                    </a:cubicBezTo>
                    <a:cubicBezTo>
                      <a:pt x="986" y="325"/>
                      <a:pt x="1021" y="325"/>
                      <a:pt x="1063" y="316"/>
                    </a:cubicBezTo>
                    <a:cubicBezTo>
                      <a:pt x="1035" y="258"/>
                      <a:pt x="915" y="246"/>
                      <a:pt x="856" y="228"/>
                    </a:cubicBezTo>
                    <a:cubicBezTo>
                      <a:pt x="714" y="184"/>
                      <a:pt x="567" y="136"/>
                      <a:pt x="423" y="98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0" name="Freeform 628">
                <a:extLst>
                  <a:ext uri="{FF2B5EF4-FFF2-40B4-BE49-F238E27FC236}">
                    <a16:creationId xmlns:a16="http://schemas.microsoft.com/office/drawing/2014/main" id="{BAA960A0-5A97-4699-A03D-0847AF664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" y="1372"/>
                <a:ext cx="202" cy="138"/>
              </a:xfrm>
              <a:custGeom>
                <a:avLst/>
                <a:gdLst>
                  <a:gd name="T0" fmla="*/ 6 w 597"/>
                  <a:gd name="T1" fmla="*/ 4 h 408"/>
                  <a:gd name="T2" fmla="*/ 1 w 597"/>
                  <a:gd name="T3" fmla="*/ 9 h 408"/>
                  <a:gd name="T4" fmla="*/ 5 w 597"/>
                  <a:gd name="T5" fmla="*/ 13 h 408"/>
                  <a:gd name="T6" fmla="*/ 8 w 597"/>
                  <a:gd name="T7" fmla="*/ 16 h 408"/>
                  <a:gd name="T8" fmla="*/ 12 w 597"/>
                  <a:gd name="T9" fmla="*/ 15 h 408"/>
                  <a:gd name="T10" fmla="*/ 23 w 597"/>
                  <a:gd name="T11" fmla="*/ 15 h 408"/>
                  <a:gd name="T12" fmla="*/ 10 w 597"/>
                  <a:gd name="T13" fmla="*/ 10 h 408"/>
                  <a:gd name="T14" fmla="*/ 20 w 597"/>
                  <a:gd name="T15" fmla="*/ 0 h 408"/>
                  <a:gd name="T16" fmla="*/ 11 w 597"/>
                  <a:gd name="T17" fmla="*/ 3 h 4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97" h="408">
                    <a:moveTo>
                      <a:pt x="169" y="115"/>
                    </a:moveTo>
                    <a:cubicBezTo>
                      <a:pt x="117" y="118"/>
                      <a:pt x="30" y="192"/>
                      <a:pt x="18" y="243"/>
                    </a:cubicBezTo>
                    <a:cubicBezTo>
                      <a:pt x="0" y="316"/>
                      <a:pt x="93" y="302"/>
                      <a:pt x="138" y="341"/>
                    </a:cubicBezTo>
                    <a:cubicBezTo>
                      <a:pt x="160" y="359"/>
                      <a:pt x="177" y="396"/>
                      <a:pt x="205" y="402"/>
                    </a:cubicBezTo>
                    <a:cubicBezTo>
                      <a:pt x="233" y="408"/>
                      <a:pt x="274" y="382"/>
                      <a:pt x="301" y="377"/>
                    </a:cubicBezTo>
                    <a:cubicBezTo>
                      <a:pt x="403" y="358"/>
                      <a:pt x="496" y="402"/>
                      <a:pt x="597" y="396"/>
                    </a:cubicBezTo>
                    <a:cubicBezTo>
                      <a:pt x="533" y="367"/>
                      <a:pt x="277" y="358"/>
                      <a:pt x="255" y="268"/>
                    </a:cubicBezTo>
                    <a:cubicBezTo>
                      <a:pt x="229" y="159"/>
                      <a:pt x="443" y="52"/>
                      <a:pt x="510" y="13"/>
                    </a:cubicBezTo>
                    <a:cubicBezTo>
                      <a:pt x="439" y="0"/>
                      <a:pt x="341" y="38"/>
                      <a:pt x="291" y="85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1" name="Freeform 629">
                <a:extLst>
                  <a:ext uri="{FF2B5EF4-FFF2-40B4-BE49-F238E27FC236}">
                    <a16:creationId xmlns:a16="http://schemas.microsoft.com/office/drawing/2014/main" id="{3767F7F3-1552-40E7-972C-B76C560DC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1189"/>
                <a:ext cx="350" cy="78"/>
              </a:xfrm>
              <a:custGeom>
                <a:avLst/>
                <a:gdLst>
                  <a:gd name="T0" fmla="*/ 0 w 1034"/>
                  <a:gd name="T1" fmla="*/ 9 h 229"/>
                  <a:gd name="T2" fmla="*/ 7 w 1034"/>
                  <a:gd name="T3" fmla="*/ 5 h 229"/>
                  <a:gd name="T4" fmla="*/ 18 w 1034"/>
                  <a:gd name="T5" fmla="*/ 3 h 229"/>
                  <a:gd name="T6" fmla="*/ 31 w 1034"/>
                  <a:gd name="T7" fmla="*/ 1 h 229"/>
                  <a:gd name="T8" fmla="*/ 39 w 1034"/>
                  <a:gd name="T9" fmla="*/ 1 h 229"/>
                  <a:gd name="T10" fmla="*/ 40 w 1034"/>
                  <a:gd name="T11" fmla="*/ 2 h 229"/>
                  <a:gd name="T12" fmla="*/ 38 w 1034"/>
                  <a:gd name="T13" fmla="*/ 6 h 229"/>
                  <a:gd name="T14" fmla="*/ 30 w 1034"/>
                  <a:gd name="T15" fmla="*/ 5 h 229"/>
                  <a:gd name="T16" fmla="*/ 24 w 1034"/>
                  <a:gd name="T17" fmla="*/ 5 h 229"/>
                  <a:gd name="T18" fmla="*/ 17 w 1034"/>
                  <a:gd name="T19" fmla="*/ 5 h 229"/>
                  <a:gd name="T20" fmla="*/ 7 w 1034"/>
                  <a:gd name="T21" fmla="*/ 7 h 229"/>
                  <a:gd name="T22" fmla="*/ 0 w 1034"/>
                  <a:gd name="T23" fmla="*/ 9 h 2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4" h="229">
                    <a:moveTo>
                      <a:pt x="0" y="229"/>
                    </a:moveTo>
                    <a:cubicBezTo>
                      <a:pt x="67" y="207"/>
                      <a:pt x="124" y="158"/>
                      <a:pt x="188" y="129"/>
                    </a:cubicBezTo>
                    <a:cubicBezTo>
                      <a:pt x="281" y="87"/>
                      <a:pt x="369" y="76"/>
                      <a:pt x="467" y="67"/>
                    </a:cubicBezTo>
                    <a:cubicBezTo>
                      <a:pt x="577" y="56"/>
                      <a:pt x="689" y="48"/>
                      <a:pt x="798" y="34"/>
                    </a:cubicBezTo>
                    <a:cubicBezTo>
                      <a:pt x="861" y="25"/>
                      <a:pt x="945" y="0"/>
                      <a:pt x="1007" y="27"/>
                    </a:cubicBezTo>
                    <a:cubicBezTo>
                      <a:pt x="1019" y="33"/>
                      <a:pt x="1027" y="36"/>
                      <a:pt x="1034" y="47"/>
                    </a:cubicBezTo>
                    <a:cubicBezTo>
                      <a:pt x="1002" y="76"/>
                      <a:pt x="913" y="80"/>
                      <a:pt x="981" y="146"/>
                    </a:cubicBezTo>
                    <a:cubicBezTo>
                      <a:pt x="926" y="156"/>
                      <a:pt x="828" y="130"/>
                      <a:pt x="771" y="127"/>
                    </a:cubicBezTo>
                    <a:cubicBezTo>
                      <a:pt x="717" y="124"/>
                      <a:pt x="664" y="130"/>
                      <a:pt x="610" y="132"/>
                    </a:cubicBezTo>
                    <a:cubicBezTo>
                      <a:pt x="549" y="134"/>
                      <a:pt x="488" y="130"/>
                      <a:pt x="428" y="137"/>
                    </a:cubicBezTo>
                    <a:cubicBezTo>
                      <a:pt x="340" y="147"/>
                      <a:pt x="260" y="168"/>
                      <a:pt x="175" y="189"/>
                    </a:cubicBezTo>
                    <a:cubicBezTo>
                      <a:pt x="117" y="203"/>
                      <a:pt x="56" y="211"/>
                      <a:pt x="0" y="229"/>
                    </a:cubicBezTo>
                  </a:path>
                </a:pathLst>
              </a:custGeom>
              <a:solidFill>
                <a:srgbClr val="FDE8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2" name="Freeform 630">
                <a:extLst>
                  <a:ext uri="{FF2B5EF4-FFF2-40B4-BE49-F238E27FC236}">
                    <a16:creationId xmlns:a16="http://schemas.microsoft.com/office/drawing/2014/main" id="{C92A4704-D7BF-45E2-A7C9-E7F5083D1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" y="2691"/>
                <a:ext cx="44" cy="66"/>
              </a:xfrm>
              <a:custGeom>
                <a:avLst/>
                <a:gdLst>
                  <a:gd name="T0" fmla="*/ 5 w 132"/>
                  <a:gd name="T1" fmla="*/ 1 h 195"/>
                  <a:gd name="T2" fmla="*/ 0 w 132"/>
                  <a:gd name="T3" fmla="*/ 2 h 195"/>
                  <a:gd name="T4" fmla="*/ 2 w 132"/>
                  <a:gd name="T5" fmla="*/ 5 h 195"/>
                  <a:gd name="T6" fmla="*/ 4 w 132"/>
                  <a:gd name="T7" fmla="*/ 7 h 195"/>
                  <a:gd name="T8" fmla="*/ 4 w 132"/>
                  <a:gd name="T9" fmla="*/ 5 h 195"/>
                  <a:gd name="T10" fmla="*/ 5 w 132"/>
                  <a:gd name="T11" fmla="*/ 2 h 1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95">
                    <a:moveTo>
                      <a:pt x="130" y="36"/>
                    </a:moveTo>
                    <a:cubicBezTo>
                      <a:pt x="96" y="0"/>
                      <a:pt x="0" y="2"/>
                      <a:pt x="11" y="66"/>
                    </a:cubicBezTo>
                    <a:cubicBezTo>
                      <a:pt x="15" y="93"/>
                      <a:pt x="50" y="109"/>
                      <a:pt x="66" y="128"/>
                    </a:cubicBezTo>
                    <a:cubicBezTo>
                      <a:pt x="85" y="151"/>
                      <a:pt x="91" y="185"/>
                      <a:pt x="120" y="195"/>
                    </a:cubicBezTo>
                    <a:cubicBezTo>
                      <a:pt x="122" y="172"/>
                      <a:pt x="115" y="147"/>
                      <a:pt x="117" y="124"/>
                    </a:cubicBezTo>
                    <a:cubicBezTo>
                      <a:pt x="119" y="102"/>
                      <a:pt x="132" y="83"/>
                      <a:pt x="130" y="6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3" name="Freeform 631">
                <a:extLst>
                  <a:ext uri="{FF2B5EF4-FFF2-40B4-BE49-F238E27FC236}">
                    <a16:creationId xmlns:a16="http://schemas.microsoft.com/office/drawing/2014/main" id="{0DCCE635-AE33-47E7-86C6-B8DAD255F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1309"/>
                <a:ext cx="177" cy="150"/>
              </a:xfrm>
              <a:custGeom>
                <a:avLst/>
                <a:gdLst>
                  <a:gd name="T0" fmla="*/ 13 w 525"/>
                  <a:gd name="T1" fmla="*/ 1 h 445"/>
                  <a:gd name="T2" fmla="*/ 1 w 525"/>
                  <a:gd name="T3" fmla="*/ 7 h 445"/>
                  <a:gd name="T4" fmla="*/ 8 w 525"/>
                  <a:gd name="T5" fmla="*/ 17 h 445"/>
                  <a:gd name="T6" fmla="*/ 13 w 525"/>
                  <a:gd name="T7" fmla="*/ 13 h 445"/>
                  <a:gd name="T8" fmla="*/ 18 w 525"/>
                  <a:gd name="T9" fmla="*/ 7 h 445"/>
                  <a:gd name="T10" fmla="*/ 13 w 525"/>
                  <a:gd name="T11" fmla="*/ 1 h 445"/>
                  <a:gd name="T12" fmla="*/ 13 w 525"/>
                  <a:gd name="T13" fmla="*/ 1 h 4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5" h="445">
                    <a:moveTo>
                      <a:pt x="332" y="33"/>
                    </a:moveTo>
                    <a:cubicBezTo>
                      <a:pt x="253" y="53"/>
                      <a:pt x="82" y="100"/>
                      <a:pt x="40" y="178"/>
                    </a:cubicBezTo>
                    <a:cubicBezTo>
                      <a:pt x="0" y="253"/>
                      <a:pt x="113" y="445"/>
                      <a:pt x="202" y="442"/>
                    </a:cubicBezTo>
                    <a:cubicBezTo>
                      <a:pt x="250" y="441"/>
                      <a:pt x="321" y="366"/>
                      <a:pt x="354" y="335"/>
                    </a:cubicBezTo>
                    <a:cubicBezTo>
                      <a:pt x="398" y="293"/>
                      <a:pt x="433" y="250"/>
                      <a:pt x="463" y="196"/>
                    </a:cubicBezTo>
                    <a:cubicBezTo>
                      <a:pt x="525" y="81"/>
                      <a:pt x="467" y="0"/>
                      <a:pt x="332" y="33"/>
                    </a:cubicBezTo>
                    <a:cubicBezTo>
                      <a:pt x="321" y="36"/>
                      <a:pt x="343" y="28"/>
                      <a:pt x="332" y="3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4" name="Freeform 632">
                <a:extLst>
                  <a:ext uri="{FF2B5EF4-FFF2-40B4-BE49-F238E27FC236}">
                    <a16:creationId xmlns:a16="http://schemas.microsoft.com/office/drawing/2014/main" id="{B4F63DB1-7967-47E6-8B86-9CEBC6064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399"/>
                <a:ext cx="309" cy="203"/>
              </a:xfrm>
              <a:custGeom>
                <a:avLst/>
                <a:gdLst>
                  <a:gd name="T0" fmla="*/ 3 w 913"/>
                  <a:gd name="T1" fmla="*/ 15 h 600"/>
                  <a:gd name="T2" fmla="*/ 2 w 913"/>
                  <a:gd name="T3" fmla="*/ 6 h 600"/>
                  <a:gd name="T4" fmla="*/ 2 w 913"/>
                  <a:gd name="T5" fmla="*/ 6 h 600"/>
                  <a:gd name="T6" fmla="*/ 17 w 913"/>
                  <a:gd name="T7" fmla="*/ 0 h 600"/>
                  <a:gd name="T8" fmla="*/ 30 w 913"/>
                  <a:gd name="T9" fmla="*/ 2 h 600"/>
                  <a:gd name="T10" fmla="*/ 35 w 913"/>
                  <a:gd name="T11" fmla="*/ 12 h 600"/>
                  <a:gd name="T12" fmla="*/ 30 w 913"/>
                  <a:gd name="T13" fmla="*/ 22 h 600"/>
                  <a:gd name="T14" fmla="*/ 20 w 913"/>
                  <a:gd name="T15" fmla="*/ 22 h 600"/>
                  <a:gd name="T16" fmla="*/ 20 w 913"/>
                  <a:gd name="T17" fmla="*/ 16 h 600"/>
                  <a:gd name="T18" fmla="*/ 14 w 913"/>
                  <a:gd name="T19" fmla="*/ 13 h 600"/>
                  <a:gd name="T20" fmla="*/ 8 w 913"/>
                  <a:gd name="T21" fmla="*/ 18 h 600"/>
                  <a:gd name="T22" fmla="*/ 5 w 913"/>
                  <a:gd name="T23" fmla="*/ 17 h 6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13" h="600">
                    <a:moveTo>
                      <a:pt x="80" y="384"/>
                    </a:moveTo>
                    <a:cubicBezTo>
                      <a:pt x="47" y="329"/>
                      <a:pt x="0" y="211"/>
                      <a:pt x="63" y="162"/>
                    </a:cubicBezTo>
                    <a:cubicBezTo>
                      <a:pt x="63" y="155"/>
                      <a:pt x="63" y="155"/>
                      <a:pt x="63" y="155"/>
                    </a:cubicBezTo>
                    <a:cubicBezTo>
                      <a:pt x="139" y="70"/>
                      <a:pt x="331" y="24"/>
                      <a:pt x="441" y="11"/>
                    </a:cubicBezTo>
                    <a:cubicBezTo>
                      <a:pt x="542" y="0"/>
                      <a:pt x="670" y="24"/>
                      <a:pt x="764" y="56"/>
                    </a:cubicBezTo>
                    <a:cubicBezTo>
                      <a:pt x="871" y="91"/>
                      <a:pt x="881" y="215"/>
                      <a:pt x="897" y="313"/>
                    </a:cubicBezTo>
                    <a:cubicBezTo>
                      <a:pt x="913" y="416"/>
                      <a:pt x="897" y="529"/>
                      <a:pt x="783" y="572"/>
                    </a:cubicBezTo>
                    <a:cubicBezTo>
                      <a:pt x="709" y="600"/>
                      <a:pt x="598" y="590"/>
                      <a:pt x="524" y="566"/>
                    </a:cubicBezTo>
                    <a:cubicBezTo>
                      <a:pt x="474" y="549"/>
                      <a:pt x="516" y="497"/>
                      <a:pt x="501" y="408"/>
                    </a:cubicBezTo>
                    <a:cubicBezTo>
                      <a:pt x="490" y="344"/>
                      <a:pt x="392" y="324"/>
                      <a:pt x="353" y="319"/>
                    </a:cubicBezTo>
                    <a:cubicBezTo>
                      <a:pt x="326" y="321"/>
                      <a:pt x="258" y="423"/>
                      <a:pt x="200" y="457"/>
                    </a:cubicBezTo>
                    <a:cubicBezTo>
                      <a:pt x="173" y="474"/>
                      <a:pt x="126" y="437"/>
                      <a:pt x="126" y="43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5" name="Freeform 633">
                <a:extLst>
                  <a:ext uri="{FF2B5EF4-FFF2-40B4-BE49-F238E27FC236}">
                    <a16:creationId xmlns:a16="http://schemas.microsoft.com/office/drawing/2014/main" id="{E94BB383-F1A7-4F69-BB39-ACF55BF17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883"/>
                <a:ext cx="91" cy="107"/>
              </a:xfrm>
              <a:custGeom>
                <a:avLst/>
                <a:gdLst>
                  <a:gd name="T0" fmla="*/ 6 w 270"/>
                  <a:gd name="T1" fmla="*/ 12 h 317"/>
                  <a:gd name="T2" fmla="*/ 6 w 270"/>
                  <a:gd name="T3" fmla="*/ 6 h 317"/>
                  <a:gd name="T4" fmla="*/ 10 w 270"/>
                  <a:gd name="T5" fmla="*/ 0 h 317"/>
                  <a:gd name="T6" fmla="*/ 5 w 270"/>
                  <a:gd name="T7" fmla="*/ 1 h 317"/>
                  <a:gd name="T8" fmla="*/ 0 w 270"/>
                  <a:gd name="T9" fmla="*/ 4 h 3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0" h="317">
                    <a:moveTo>
                      <a:pt x="144" y="317"/>
                    </a:moveTo>
                    <a:cubicBezTo>
                      <a:pt x="202" y="252"/>
                      <a:pt x="160" y="235"/>
                      <a:pt x="155" y="161"/>
                    </a:cubicBezTo>
                    <a:cubicBezTo>
                      <a:pt x="150" y="96"/>
                      <a:pt x="224" y="42"/>
                      <a:pt x="270" y="6"/>
                    </a:cubicBezTo>
                    <a:cubicBezTo>
                      <a:pt x="221" y="0"/>
                      <a:pt x="171" y="15"/>
                      <a:pt x="128" y="36"/>
                    </a:cubicBezTo>
                    <a:cubicBezTo>
                      <a:pt x="94" y="53"/>
                      <a:pt x="19" y="84"/>
                      <a:pt x="0" y="11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6" name="Freeform 634">
                <a:extLst>
                  <a:ext uri="{FF2B5EF4-FFF2-40B4-BE49-F238E27FC236}">
                    <a16:creationId xmlns:a16="http://schemas.microsoft.com/office/drawing/2014/main" id="{AC06DE45-3592-4CE3-96EF-868C7D1F7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3141"/>
                <a:ext cx="192" cy="144"/>
              </a:xfrm>
              <a:custGeom>
                <a:avLst/>
                <a:gdLst>
                  <a:gd name="T0" fmla="*/ 19 w 568"/>
                  <a:gd name="T1" fmla="*/ 0 h 424"/>
                  <a:gd name="T2" fmla="*/ 15 w 568"/>
                  <a:gd name="T3" fmla="*/ 1 h 424"/>
                  <a:gd name="T4" fmla="*/ 10 w 568"/>
                  <a:gd name="T5" fmla="*/ 1 h 424"/>
                  <a:gd name="T6" fmla="*/ 3 w 568"/>
                  <a:gd name="T7" fmla="*/ 2 h 424"/>
                  <a:gd name="T8" fmla="*/ 0 w 568"/>
                  <a:gd name="T9" fmla="*/ 5 h 424"/>
                  <a:gd name="T10" fmla="*/ 2 w 568"/>
                  <a:gd name="T11" fmla="*/ 8 h 424"/>
                  <a:gd name="T12" fmla="*/ 7 w 568"/>
                  <a:gd name="T13" fmla="*/ 13 h 424"/>
                  <a:gd name="T14" fmla="*/ 12 w 568"/>
                  <a:gd name="T15" fmla="*/ 17 h 424"/>
                  <a:gd name="T16" fmla="*/ 11 w 568"/>
                  <a:gd name="T17" fmla="*/ 12 h 424"/>
                  <a:gd name="T18" fmla="*/ 13 w 568"/>
                  <a:gd name="T19" fmla="*/ 7 h 424"/>
                  <a:gd name="T20" fmla="*/ 20 w 568"/>
                  <a:gd name="T21" fmla="*/ 2 h 424"/>
                  <a:gd name="T22" fmla="*/ 22 w 568"/>
                  <a:gd name="T23" fmla="*/ 1 h 424"/>
                  <a:gd name="T24" fmla="*/ 19 w 568"/>
                  <a:gd name="T25" fmla="*/ 0 h 4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68" h="424">
                    <a:moveTo>
                      <a:pt x="478" y="6"/>
                    </a:moveTo>
                    <a:cubicBezTo>
                      <a:pt x="447" y="0"/>
                      <a:pt x="410" y="8"/>
                      <a:pt x="379" y="16"/>
                    </a:cubicBezTo>
                    <a:cubicBezTo>
                      <a:pt x="342" y="25"/>
                      <a:pt x="306" y="19"/>
                      <a:pt x="269" y="16"/>
                    </a:cubicBezTo>
                    <a:cubicBezTo>
                      <a:pt x="200" y="10"/>
                      <a:pt x="136" y="18"/>
                      <a:pt x="74" y="50"/>
                    </a:cubicBezTo>
                    <a:cubicBezTo>
                      <a:pt x="50" y="63"/>
                      <a:pt x="14" y="96"/>
                      <a:pt x="7" y="124"/>
                    </a:cubicBezTo>
                    <a:cubicBezTo>
                      <a:pt x="0" y="154"/>
                      <a:pt x="23" y="185"/>
                      <a:pt x="41" y="207"/>
                    </a:cubicBezTo>
                    <a:cubicBezTo>
                      <a:pt x="81" y="257"/>
                      <a:pt x="137" y="302"/>
                      <a:pt x="188" y="342"/>
                    </a:cubicBezTo>
                    <a:cubicBezTo>
                      <a:pt x="229" y="376"/>
                      <a:pt x="267" y="406"/>
                      <a:pt x="311" y="424"/>
                    </a:cubicBezTo>
                    <a:cubicBezTo>
                      <a:pt x="286" y="392"/>
                      <a:pt x="287" y="333"/>
                      <a:pt x="285" y="293"/>
                    </a:cubicBezTo>
                    <a:cubicBezTo>
                      <a:pt x="283" y="258"/>
                      <a:pt x="308" y="215"/>
                      <a:pt x="327" y="185"/>
                    </a:cubicBezTo>
                    <a:cubicBezTo>
                      <a:pt x="366" y="126"/>
                      <a:pt x="446" y="70"/>
                      <a:pt x="510" y="50"/>
                    </a:cubicBezTo>
                    <a:cubicBezTo>
                      <a:pt x="530" y="44"/>
                      <a:pt x="549" y="33"/>
                      <a:pt x="568" y="29"/>
                    </a:cubicBezTo>
                    <a:cubicBezTo>
                      <a:pt x="556" y="14"/>
                      <a:pt x="516" y="13"/>
                      <a:pt x="496" y="1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7" name="Freeform 635">
                <a:extLst>
                  <a:ext uri="{FF2B5EF4-FFF2-40B4-BE49-F238E27FC236}">
                    <a16:creationId xmlns:a16="http://schemas.microsoft.com/office/drawing/2014/main" id="{2429F5CC-8CE2-4011-87E4-46548FFCA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3137"/>
                <a:ext cx="99" cy="153"/>
              </a:xfrm>
              <a:custGeom>
                <a:avLst/>
                <a:gdLst>
                  <a:gd name="T0" fmla="*/ 0 w 291"/>
                  <a:gd name="T1" fmla="*/ 1 h 453"/>
                  <a:gd name="T2" fmla="*/ 1 w 291"/>
                  <a:gd name="T3" fmla="*/ 3 h 453"/>
                  <a:gd name="T4" fmla="*/ 2 w 291"/>
                  <a:gd name="T5" fmla="*/ 5 h 453"/>
                  <a:gd name="T6" fmla="*/ 3 w 291"/>
                  <a:gd name="T7" fmla="*/ 9 h 453"/>
                  <a:gd name="T8" fmla="*/ 3 w 291"/>
                  <a:gd name="T9" fmla="*/ 14 h 453"/>
                  <a:gd name="T10" fmla="*/ 3 w 291"/>
                  <a:gd name="T11" fmla="*/ 16 h 453"/>
                  <a:gd name="T12" fmla="*/ 3 w 291"/>
                  <a:gd name="T13" fmla="*/ 18 h 453"/>
                  <a:gd name="T14" fmla="*/ 3 w 291"/>
                  <a:gd name="T15" fmla="*/ 18 h 453"/>
                  <a:gd name="T16" fmla="*/ 4 w 291"/>
                  <a:gd name="T17" fmla="*/ 15 h 453"/>
                  <a:gd name="T18" fmla="*/ 5 w 291"/>
                  <a:gd name="T19" fmla="*/ 12 h 453"/>
                  <a:gd name="T20" fmla="*/ 7 w 291"/>
                  <a:gd name="T21" fmla="*/ 10 h 453"/>
                  <a:gd name="T22" fmla="*/ 10 w 291"/>
                  <a:gd name="T23" fmla="*/ 10 h 453"/>
                  <a:gd name="T24" fmla="*/ 10 w 291"/>
                  <a:gd name="T25" fmla="*/ 7 h 453"/>
                  <a:gd name="T26" fmla="*/ 12 w 291"/>
                  <a:gd name="T27" fmla="*/ 4 h 453"/>
                  <a:gd name="T28" fmla="*/ 8 w 291"/>
                  <a:gd name="T29" fmla="*/ 1 h 453"/>
                  <a:gd name="T30" fmla="*/ 5 w 291"/>
                  <a:gd name="T31" fmla="*/ 2 h 453"/>
                  <a:gd name="T32" fmla="*/ 3 w 291"/>
                  <a:gd name="T33" fmla="*/ 0 h 4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91" h="453">
                    <a:moveTo>
                      <a:pt x="0" y="39"/>
                    </a:moveTo>
                    <a:cubicBezTo>
                      <a:pt x="1" y="54"/>
                      <a:pt x="19" y="71"/>
                      <a:pt x="26" y="85"/>
                    </a:cubicBezTo>
                    <a:cubicBezTo>
                      <a:pt x="33" y="101"/>
                      <a:pt x="39" y="119"/>
                      <a:pt x="44" y="135"/>
                    </a:cubicBezTo>
                    <a:cubicBezTo>
                      <a:pt x="57" y="172"/>
                      <a:pt x="64" y="210"/>
                      <a:pt x="72" y="248"/>
                    </a:cubicBezTo>
                    <a:cubicBezTo>
                      <a:pt x="78" y="281"/>
                      <a:pt x="80" y="315"/>
                      <a:pt x="86" y="349"/>
                    </a:cubicBezTo>
                    <a:cubicBezTo>
                      <a:pt x="90" y="365"/>
                      <a:pt x="89" y="383"/>
                      <a:pt x="86" y="399"/>
                    </a:cubicBezTo>
                    <a:cubicBezTo>
                      <a:pt x="86" y="406"/>
                      <a:pt x="74" y="448"/>
                      <a:pt x="78" y="452"/>
                    </a:cubicBezTo>
                    <a:cubicBezTo>
                      <a:pt x="78" y="452"/>
                      <a:pt x="79" y="453"/>
                      <a:pt x="79" y="453"/>
                    </a:cubicBezTo>
                    <a:cubicBezTo>
                      <a:pt x="95" y="434"/>
                      <a:pt x="100" y="404"/>
                      <a:pt x="110" y="381"/>
                    </a:cubicBezTo>
                    <a:cubicBezTo>
                      <a:pt x="120" y="357"/>
                      <a:pt x="128" y="332"/>
                      <a:pt x="139" y="308"/>
                    </a:cubicBezTo>
                    <a:cubicBezTo>
                      <a:pt x="148" y="288"/>
                      <a:pt x="155" y="274"/>
                      <a:pt x="175" y="266"/>
                    </a:cubicBezTo>
                    <a:cubicBezTo>
                      <a:pt x="196" y="257"/>
                      <a:pt x="216" y="265"/>
                      <a:pt x="237" y="262"/>
                    </a:cubicBezTo>
                    <a:cubicBezTo>
                      <a:pt x="236" y="232"/>
                      <a:pt x="239" y="210"/>
                      <a:pt x="247" y="182"/>
                    </a:cubicBezTo>
                    <a:cubicBezTo>
                      <a:pt x="257" y="152"/>
                      <a:pt x="275" y="134"/>
                      <a:pt x="291" y="109"/>
                    </a:cubicBezTo>
                    <a:cubicBezTo>
                      <a:pt x="238" y="116"/>
                      <a:pt x="244" y="8"/>
                      <a:pt x="205" y="14"/>
                    </a:cubicBezTo>
                    <a:cubicBezTo>
                      <a:pt x="182" y="17"/>
                      <a:pt x="162" y="45"/>
                      <a:pt x="137" y="45"/>
                    </a:cubicBezTo>
                    <a:cubicBezTo>
                      <a:pt x="114" y="44"/>
                      <a:pt x="102" y="15"/>
                      <a:pt x="86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8" name="Freeform 636">
                <a:extLst>
                  <a:ext uri="{FF2B5EF4-FFF2-40B4-BE49-F238E27FC236}">
                    <a16:creationId xmlns:a16="http://schemas.microsoft.com/office/drawing/2014/main" id="{66475292-03B9-425D-8F5E-E42E58ED7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3096"/>
                <a:ext cx="139" cy="141"/>
              </a:xfrm>
              <a:custGeom>
                <a:avLst/>
                <a:gdLst>
                  <a:gd name="T0" fmla="*/ 1 w 411"/>
                  <a:gd name="T1" fmla="*/ 8 h 414"/>
                  <a:gd name="T2" fmla="*/ 8 w 411"/>
                  <a:gd name="T3" fmla="*/ 6 h 414"/>
                  <a:gd name="T4" fmla="*/ 11 w 411"/>
                  <a:gd name="T5" fmla="*/ 9 h 414"/>
                  <a:gd name="T6" fmla="*/ 9 w 411"/>
                  <a:gd name="T7" fmla="*/ 12 h 414"/>
                  <a:gd name="T8" fmla="*/ 3 w 411"/>
                  <a:gd name="T9" fmla="*/ 14 h 414"/>
                  <a:gd name="T10" fmla="*/ 11 w 411"/>
                  <a:gd name="T11" fmla="*/ 15 h 414"/>
                  <a:gd name="T12" fmla="*/ 16 w 411"/>
                  <a:gd name="T13" fmla="*/ 9 h 414"/>
                  <a:gd name="T14" fmla="*/ 13 w 411"/>
                  <a:gd name="T15" fmla="*/ 2 h 414"/>
                  <a:gd name="T16" fmla="*/ 7 w 411"/>
                  <a:gd name="T17" fmla="*/ 1 h 414"/>
                  <a:gd name="T18" fmla="*/ 1 w 411"/>
                  <a:gd name="T19" fmla="*/ 3 h 414"/>
                  <a:gd name="T20" fmla="*/ 0 w 411"/>
                  <a:gd name="T21" fmla="*/ 3 h 414"/>
                  <a:gd name="T22" fmla="*/ 0 w 411"/>
                  <a:gd name="T23" fmla="*/ 5 h 414"/>
                  <a:gd name="T24" fmla="*/ 1 w 411"/>
                  <a:gd name="T25" fmla="*/ 7 h 4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1" h="414">
                    <a:moveTo>
                      <a:pt x="32" y="207"/>
                    </a:moveTo>
                    <a:cubicBezTo>
                      <a:pt x="41" y="121"/>
                      <a:pt x="157" y="124"/>
                      <a:pt x="215" y="145"/>
                    </a:cubicBezTo>
                    <a:cubicBezTo>
                      <a:pt x="251" y="158"/>
                      <a:pt x="276" y="174"/>
                      <a:pt x="284" y="213"/>
                    </a:cubicBezTo>
                    <a:cubicBezTo>
                      <a:pt x="291" y="251"/>
                      <a:pt x="268" y="282"/>
                      <a:pt x="241" y="306"/>
                    </a:cubicBezTo>
                    <a:cubicBezTo>
                      <a:pt x="192" y="348"/>
                      <a:pt x="151" y="356"/>
                      <a:pt x="91" y="356"/>
                    </a:cubicBezTo>
                    <a:cubicBezTo>
                      <a:pt x="126" y="414"/>
                      <a:pt x="222" y="406"/>
                      <a:pt x="280" y="386"/>
                    </a:cubicBezTo>
                    <a:cubicBezTo>
                      <a:pt x="358" y="358"/>
                      <a:pt x="396" y="293"/>
                      <a:pt x="404" y="213"/>
                    </a:cubicBezTo>
                    <a:cubicBezTo>
                      <a:pt x="411" y="151"/>
                      <a:pt x="387" y="83"/>
                      <a:pt x="336" y="44"/>
                    </a:cubicBezTo>
                    <a:cubicBezTo>
                      <a:pt x="279" y="0"/>
                      <a:pt x="255" y="34"/>
                      <a:pt x="188" y="25"/>
                    </a:cubicBezTo>
                    <a:cubicBezTo>
                      <a:pt x="147" y="19"/>
                      <a:pt x="59" y="54"/>
                      <a:pt x="32" y="87"/>
                    </a:cubicBezTo>
                    <a:cubicBezTo>
                      <a:pt x="15" y="107"/>
                      <a:pt x="6" y="58"/>
                      <a:pt x="4" y="85"/>
                    </a:cubicBezTo>
                    <a:cubicBezTo>
                      <a:pt x="2" y="100"/>
                      <a:pt x="0" y="117"/>
                      <a:pt x="2" y="133"/>
                    </a:cubicBezTo>
                    <a:cubicBezTo>
                      <a:pt x="4" y="157"/>
                      <a:pt x="19" y="166"/>
                      <a:pt x="30" y="18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09" name="Freeform 637">
                <a:extLst>
                  <a:ext uri="{FF2B5EF4-FFF2-40B4-BE49-F238E27FC236}">
                    <a16:creationId xmlns:a16="http://schemas.microsoft.com/office/drawing/2014/main" id="{1CC29D1E-DC1D-4F0E-87E8-DB23AD3EE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3285"/>
                <a:ext cx="109" cy="47"/>
              </a:xfrm>
              <a:custGeom>
                <a:avLst/>
                <a:gdLst>
                  <a:gd name="T0" fmla="*/ 3 w 322"/>
                  <a:gd name="T1" fmla="*/ 2 h 139"/>
                  <a:gd name="T2" fmla="*/ 1 w 322"/>
                  <a:gd name="T3" fmla="*/ 5 h 139"/>
                  <a:gd name="T4" fmla="*/ 3 w 322"/>
                  <a:gd name="T5" fmla="*/ 5 h 139"/>
                  <a:gd name="T6" fmla="*/ 6 w 322"/>
                  <a:gd name="T7" fmla="*/ 5 h 139"/>
                  <a:gd name="T8" fmla="*/ 10 w 322"/>
                  <a:gd name="T9" fmla="*/ 4 h 139"/>
                  <a:gd name="T10" fmla="*/ 12 w 322"/>
                  <a:gd name="T11" fmla="*/ 1 h 139"/>
                  <a:gd name="T12" fmla="*/ 7 w 322"/>
                  <a:gd name="T13" fmla="*/ 0 h 1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2" h="139">
                    <a:moveTo>
                      <a:pt x="76" y="42"/>
                    </a:moveTo>
                    <a:cubicBezTo>
                      <a:pt x="56" y="47"/>
                      <a:pt x="0" y="107"/>
                      <a:pt x="19" y="129"/>
                    </a:cubicBezTo>
                    <a:cubicBezTo>
                      <a:pt x="25" y="135"/>
                      <a:pt x="62" y="138"/>
                      <a:pt x="72" y="138"/>
                    </a:cubicBezTo>
                    <a:cubicBezTo>
                      <a:pt x="96" y="139"/>
                      <a:pt x="122" y="132"/>
                      <a:pt x="146" y="127"/>
                    </a:cubicBezTo>
                    <a:cubicBezTo>
                      <a:pt x="183" y="118"/>
                      <a:pt x="224" y="122"/>
                      <a:pt x="261" y="112"/>
                    </a:cubicBezTo>
                    <a:cubicBezTo>
                      <a:pt x="292" y="104"/>
                      <a:pt x="322" y="57"/>
                      <a:pt x="299" y="27"/>
                    </a:cubicBezTo>
                    <a:cubicBezTo>
                      <a:pt x="279" y="0"/>
                      <a:pt x="227" y="10"/>
                      <a:pt x="196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0" name="Freeform 638">
                <a:extLst>
                  <a:ext uri="{FF2B5EF4-FFF2-40B4-BE49-F238E27FC236}">
                    <a16:creationId xmlns:a16="http://schemas.microsoft.com/office/drawing/2014/main" id="{4EA0F2AD-19CD-4AE1-98D9-CC269BFDA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3246"/>
                <a:ext cx="57" cy="26"/>
              </a:xfrm>
              <a:custGeom>
                <a:avLst/>
                <a:gdLst>
                  <a:gd name="T0" fmla="*/ 3 w 167"/>
                  <a:gd name="T1" fmla="*/ 0 h 77"/>
                  <a:gd name="T2" fmla="*/ 2 w 167"/>
                  <a:gd name="T3" fmla="*/ 2 h 77"/>
                  <a:gd name="T4" fmla="*/ 5 w 167"/>
                  <a:gd name="T5" fmla="*/ 2 h 77"/>
                  <a:gd name="T6" fmla="*/ 5 w 167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7" h="77">
                    <a:moveTo>
                      <a:pt x="84" y="6"/>
                    </a:moveTo>
                    <a:cubicBezTo>
                      <a:pt x="42" y="0"/>
                      <a:pt x="0" y="45"/>
                      <a:pt x="57" y="66"/>
                    </a:cubicBezTo>
                    <a:cubicBezTo>
                      <a:pt x="84" y="76"/>
                      <a:pt x="119" y="77"/>
                      <a:pt x="142" y="56"/>
                    </a:cubicBezTo>
                    <a:cubicBezTo>
                      <a:pt x="167" y="34"/>
                      <a:pt x="145" y="28"/>
                      <a:pt x="137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1" name="Freeform 639">
                <a:extLst>
                  <a:ext uri="{FF2B5EF4-FFF2-40B4-BE49-F238E27FC236}">
                    <a16:creationId xmlns:a16="http://schemas.microsoft.com/office/drawing/2014/main" id="{5FDDF79C-5568-4362-B55C-0C080152F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1" y="3181"/>
                <a:ext cx="153" cy="172"/>
              </a:xfrm>
              <a:custGeom>
                <a:avLst/>
                <a:gdLst>
                  <a:gd name="T0" fmla="*/ 2 w 453"/>
                  <a:gd name="T1" fmla="*/ 4 h 507"/>
                  <a:gd name="T2" fmla="*/ 1 w 453"/>
                  <a:gd name="T3" fmla="*/ 9 h 507"/>
                  <a:gd name="T4" fmla="*/ 6 w 453"/>
                  <a:gd name="T5" fmla="*/ 12 h 507"/>
                  <a:gd name="T6" fmla="*/ 5 w 453"/>
                  <a:gd name="T7" fmla="*/ 15 h 507"/>
                  <a:gd name="T8" fmla="*/ 0 w 453"/>
                  <a:gd name="T9" fmla="*/ 17 h 507"/>
                  <a:gd name="T10" fmla="*/ 4 w 453"/>
                  <a:gd name="T11" fmla="*/ 18 h 507"/>
                  <a:gd name="T12" fmla="*/ 10 w 453"/>
                  <a:gd name="T13" fmla="*/ 16 h 507"/>
                  <a:gd name="T14" fmla="*/ 17 w 453"/>
                  <a:gd name="T15" fmla="*/ 9 h 507"/>
                  <a:gd name="T16" fmla="*/ 15 w 453"/>
                  <a:gd name="T17" fmla="*/ 1 h 507"/>
                  <a:gd name="T18" fmla="*/ 10 w 453"/>
                  <a:gd name="T19" fmla="*/ 3 h 507"/>
                  <a:gd name="T20" fmla="*/ 2 w 453"/>
                  <a:gd name="T21" fmla="*/ 4 h 50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53" h="507">
                    <a:moveTo>
                      <a:pt x="51" y="96"/>
                    </a:moveTo>
                    <a:cubicBezTo>
                      <a:pt x="32" y="140"/>
                      <a:pt x="20" y="198"/>
                      <a:pt x="32" y="247"/>
                    </a:cubicBezTo>
                    <a:cubicBezTo>
                      <a:pt x="50" y="318"/>
                      <a:pt x="94" y="287"/>
                      <a:pt x="146" y="301"/>
                    </a:cubicBezTo>
                    <a:cubicBezTo>
                      <a:pt x="204" y="316"/>
                      <a:pt x="186" y="378"/>
                      <a:pt x="131" y="390"/>
                    </a:cubicBezTo>
                    <a:cubicBezTo>
                      <a:pt x="88" y="400"/>
                      <a:pt x="20" y="372"/>
                      <a:pt x="10" y="437"/>
                    </a:cubicBezTo>
                    <a:cubicBezTo>
                      <a:pt x="0" y="507"/>
                      <a:pt x="75" y="486"/>
                      <a:pt x="114" y="465"/>
                    </a:cubicBezTo>
                    <a:cubicBezTo>
                      <a:pt x="166" y="435"/>
                      <a:pt x="195" y="411"/>
                      <a:pt x="257" y="405"/>
                    </a:cubicBezTo>
                    <a:cubicBezTo>
                      <a:pt x="361" y="395"/>
                      <a:pt x="433" y="355"/>
                      <a:pt x="443" y="241"/>
                    </a:cubicBezTo>
                    <a:cubicBezTo>
                      <a:pt x="453" y="127"/>
                      <a:pt x="438" y="133"/>
                      <a:pt x="398" y="29"/>
                    </a:cubicBezTo>
                    <a:cubicBezTo>
                      <a:pt x="385" y="0"/>
                      <a:pt x="294" y="64"/>
                      <a:pt x="252" y="68"/>
                    </a:cubicBezTo>
                    <a:cubicBezTo>
                      <a:pt x="210" y="72"/>
                      <a:pt x="95" y="31"/>
                      <a:pt x="51" y="9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2" name="Freeform 640">
                <a:extLst>
                  <a:ext uri="{FF2B5EF4-FFF2-40B4-BE49-F238E27FC236}">
                    <a16:creationId xmlns:a16="http://schemas.microsoft.com/office/drawing/2014/main" id="{A24E2EEF-DF56-43C0-8ED9-D1DA8111A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3206"/>
                <a:ext cx="106" cy="81"/>
              </a:xfrm>
              <a:custGeom>
                <a:avLst/>
                <a:gdLst>
                  <a:gd name="T0" fmla="*/ 1 w 314"/>
                  <a:gd name="T1" fmla="*/ 1 h 239"/>
                  <a:gd name="T2" fmla="*/ 0 w 314"/>
                  <a:gd name="T3" fmla="*/ 5 h 239"/>
                  <a:gd name="T4" fmla="*/ 2 w 314"/>
                  <a:gd name="T5" fmla="*/ 6 h 239"/>
                  <a:gd name="T6" fmla="*/ 6 w 314"/>
                  <a:gd name="T7" fmla="*/ 6 h 239"/>
                  <a:gd name="T8" fmla="*/ 8 w 314"/>
                  <a:gd name="T9" fmla="*/ 9 h 239"/>
                  <a:gd name="T10" fmla="*/ 11 w 314"/>
                  <a:gd name="T11" fmla="*/ 5 h 239"/>
                  <a:gd name="T12" fmla="*/ 11 w 314"/>
                  <a:gd name="T13" fmla="*/ 1 h 239"/>
                  <a:gd name="T14" fmla="*/ 7 w 314"/>
                  <a:gd name="T15" fmla="*/ 1 h 239"/>
                  <a:gd name="T16" fmla="*/ 4 w 314"/>
                  <a:gd name="T17" fmla="*/ 1 h 239"/>
                  <a:gd name="T18" fmla="*/ 2 w 314"/>
                  <a:gd name="T19" fmla="*/ 1 h 2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4" h="239">
                    <a:moveTo>
                      <a:pt x="35" y="29"/>
                    </a:moveTo>
                    <a:cubicBezTo>
                      <a:pt x="12" y="44"/>
                      <a:pt x="3" y="92"/>
                      <a:pt x="1" y="118"/>
                    </a:cubicBezTo>
                    <a:cubicBezTo>
                      <a:pt x="0" y="156"/>
                      <a:pt x="19" y="174"/>
                      <a:pt x="55" y="167"/>
                    </a:cubicBezTo>
                    <a:cubicBezTo>
                      <a:pt x="86" y="161"/>
                      <a:pt x="130" y="141"/>
                      <a:pt x="161" y="158"/>
                    </a:cubicBezTo>
                    <a:cubicBezTo>
                      <a:pt x="188" y="172"/>
                      <a:pt x="207" y="213"/>
                      <a:pt x="217" y="239"/>
                    </a:cubicBezTo>
                    <a:cubicBezTo>
                      <a:pt x="254" y="229"/>
                      <a:pt x="272" y="174"/>
                      <a:pt x="280" y="141"/>
                    </a:cubicBezTo>
                    <a:cubicBezTo>
                      <a:pt x="286" y="118"/>
                      <a:pt x="314" y="34"/>
                      <a:pt x="294" y="14"/>
                    </a:cubicBezTo>
                    <a:cubicBezTo>
                      <a:pt x="279" y="0"/>
                      <a:pt x="208" y="32"/>
                      <a:pt x="187" y="34"/>
                    </a:cubicBezTo>
                    <a:cubicBezTo>
                      <a:pt x="163" y="36"/>
                      <a:pt x="136" y="38"/>
                      <a:pt x="111" y="36"/>
                    </a:cubicBezTo>
                    <a:cubicBezTo>
                      <a:pt x="91" y="34"/>
                      <a:pt x="67" y="18"/>
                      <a:pt x="48" y="2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3" name="Freeform 641">
                <a:extLst>
                  <a:ext uri="{FF2B5EF4-FFF2-40B4-BE49-F238E27FC236}">
                    <a16:creationId xmlns:a16="http://schemas.microsoft.com/office/drawing/2014/main" id="{DBEB4266-F928-402F-80DB-51E2E6A2A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175"/>
                <a:ext cx="58" cy="62"/>
              </a:xfrm>
              <a:custGeom>
                <a:avLst/>
                <a:gdLst>
                  <a:gd name="T0" fmla="*/ 2 w 172"/>
                  <a:gd name="T1" fmla="*/ 0 h 182"/>
                  <a:gd name="T2" fmla="*/ 1 w 172"/>
                  <a:gd name="T3" fmla="*/ 5 h 182"/>
                  <a:gd name="T4" fmla="*/ 6 w 172"/>
                  <a:gd name="T5" fmla="*/ 5 h 182"/>
                  <a:gd name="T6" fmla="*/ 5 w 172"/>
                  <a:gd name="T7" fmla="*/ 1 h 1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2" h="182">
                    <a:moveTo>
                      <a:pt x="65" y="0"/>
                    </a:moveTo>
                    <a:cubicBezTo>
                      <a:pt x="38" y="18"/>
                      <a:pt x="0" y="110"/>
                      <a:pt x="16" y="141"/>
                    </a:cubicBezTo>
                    <a:cubicBezTo>
                      <a:pt x="38" y="182"/>
                      <a:pt x="129" y="149"/>
                      <a:pt x="160" y="132"/>
                    </a:cubicBezTo>
                    <a:cubicBezTo>
                      <a:pt x="172" y="93"/>
                      <a:pt x="157" y="40"/>
                      <a:pt x="125" y="1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4" name="Freeform 642">
                <a:extLst>
                  <a:ext uri="{FF2B5EF4-FFF2-40B4-BE49-F238E27FC236}">
                    <a16:creationId xmlns:a16="http://schemas.microsoft.com/office/drawing/2014/main" id="{8FBA7CF5-6379-4194-8A27-40F42E338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3142"/>
                <a:ext cx="93" cy="90"/>
              </a:xfrm>
              <a:custGeom>
                <a:avLst/>
                <a:gdLst>
                  <a:gd name="T0" fmla="*/ 0 w 274"/>
                  <a:gd name="T1" fmla="*/ 3 h 266"/>
                  <a:gd name="T2" fmla="*/ 2 w 274"/>
                  <a:gd name="T3" fmla="*/ 6 h 266"/>
                  <a:gd name="T4" fmla="*/ 2 w 274"/>
                  <a:gd name="T5" fmla="*/ 8 h 266"/>
                  <a:gd name="T6" fmla="*/ 7 w 274"/>
                  <a:gd name="T7" fmla="*/ 8 h 266"/>
                  <a:gd name="T8" fmla="*/ 10 w 274"/>
                  <a:gd name="T9" fmla="*/ 2 h 266"/>
                  <a:gd name="T10" fmla="*/ 5 w 274"/>
                  <a:gd name="T11" fmla="*/ 0 h 266"/>
                  <a:gd name="T12" fmla="*/ 1 w 274"/>
                  <a:gd name="T13" fmla="*/ 1 h 2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4" h="266">
                    <a:moveTo>
                      <a:pt x="0" y="85"/>
                    </a:moveTo>
                    <a:cubicBezTo>
                      <a:pt x="12" y="106"/>
                      <a:pt x="28" y="125"/>
                      <a:pt x="42" y="145"/>
                    </a:cubicBezTo>
                    <a:cubicBezTo>
                      <a:pt x="61" y="172"/>
                      <a:pt x="55" y="185"/>
                      <a:pt x="63" y="215"/>
                    </a:cubicBezTo>
                    <a:cubicBezTo>
                      <a:pt x="76" y="266"/>
                      <a:pt x="156" y="223"/>
                      <a:pt x="187" y="200"/>
                    </a:cubicBezTo>
                    <a:cubicBezTo>
                      <a:pt x="228" y="169"/>
                      <a:pt x="274" y="121"/>
                      <a:pt x="262" y="66"/>
                    </a:cubicBezTo>
                    <a:cubicBezTo>
                      <a:pt x="251" y="13"/>
                      <a:pt x="181" y="0"/>
                      <a:pt x="135" y="0"/>
                    </a:cubicBezTo>
                    <a:cubicBezTo>
                      <a:pt x="105" y="0"/>
                      <a:pt x="42" y="0"/>
                      <a:pt x="25" y="28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5" name="Freeform 643">
                <a:extLst>
                  <a:ext uri="{FF2B5EF4-FFF2-40B4-BE49-F238E27FC236}">
                    <a16:creationId xmlns:a16="http://schemas.microsoft.com/office/drawing/2014/main" id="{6FBE7692-3E2A-4BB3-9562-621F2AA29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3283"/>
                <a:ext cx="94" cy="48"/>
              </a:xfrm>
              <a:custGeom>
                <a:avLst/>
                <a:gdLst>
                  <a:gd name="T0" fmla="*/ 5 w 277"/>
                  <a:gd name="T1" fmla="*/ 1 h 143"/>
                  <a:gd name="T2" fmla="*/ 2 w 277"/>
                  <a:gd name="T3" fmla="*/ 3 h 143"/>
                  <a:gd name="T4" fmla="*/ 3 w 277"/>
                  <a:gd name="T5" fmla="*/ 5 h 143"/>
                  <a:gd name="T6" fmla="*/ 5 w 277"/>
                  <a:gd name="T7" fmla="*/ 5 h 143"/>
                  <a:gd name="T8" fmla="*/ 6 w 277"/>
                  <a:gd name="T9" fmla="*/ 3 h 143"/>
                  <a:gd name="T10" fmla="*/ 11 w 277"/>
                  <a:gd name="T11" fmla="*/ 1 h 143"/>
                  <a:gd name="T12" fmla="*/ 6 w 277"/>
                  <a:gd name="T13" fmla="*/ 1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143">
                    <a:moveTo>
                      <a:pt x="141" y="27"/>
                    </a:moveTo>
                    <a:cubicBezTo>
                      <a:pt x="107" y="24"/>
                      <a:pt x="62" y="55"/>
                      <a:pt x="40" y="78"/>
                    </a:cubicBezTo>
                    <a:cubicBezTo>
                      <a:pt x="0" y="120"/>
                      <a:pt x="10" y="143"/>
                      <a:pt x="67" y="137"/>
                    </a:cubicBezTo>
                    <a:cubicBezTo>
                      <a:pt x="81" y="136"/>
                      <a:pt x="119" y="135"/>
                      <a:pt x="131" y="128"/>
                    </a:cubicBezTo>
                    <a:cubicBezTo>
                      <a:pt x="150" y="117"/>
                      <a:pt x="139" y="100"/>
                      <a:pt x="153" y="81"/>
                    </a:cubicBezTo>
                    <a:cubicBezTo>
                      <a:pt x="183" y="40"/>
                      <a:pt x="252" y="72"/>
                      <a:pt x="277" y="40"/>
                    </a:cubicBezTo>
                    <a:cubicBezTo>
                      <a:pt x="249" y="0"/>
                      <a:pt x="196" y="33"/>
                      <a:pt x="163" y="21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6" name="Freeform 644">
                <a:extLst>
                  <a:ext uri="{FF2B5EF4-FFF2-40B4-BE49-F238E27FC236}">
                    <a16:creationId xmlns:a16="http://schemas.microsoft.com/office/drawing/2014/main" id="{B4FCC583-EC25-4BA7-8BED-B1DD244E0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3248"/>
                <a:ext cx="41" cy="20"/>
              </a:xfrm>
              <a:custGeom>
                <a:avLst/>
                <a:gdLst>
                  <a:gd name="T0" fmla="*/ 3 w 120"/>
                  <a:gd name="T1" fmla="*/ 0 h 58"/>
                  <a:gd name="T2" fmla="*/ 2 w 120"/>
                  <a:gd name="T3" fmla="*/ 2 h 58"/>
                  <a:gd name="T4" fmla="*/ 5 w 120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58">
                    <a:moveTo>
                      <a:pt x="76" y="0"/>
                    </a:moveTo>
                    <a:cubicBezTo>
                      <a:pt x="52" y="3"/>
                      <a:pt x="0" y="37"/>
                      <a:pt x="46" y="50"/>
                    </a:cubicBezTo>
                    <a:cubicBezTo>
                      <a:pt x="80" y="58"/>
                      <a:pt x="94" y="14"/>
                      <a:pt x="120" y="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7" name="Freeform 645">
                <a:extLst>
                  <a:ext uri="{FF2B5EF4-FFF2-40B4-BE49-F238E27FC236}">
                    <a16:creationId xmlns:a16="http://schemas.microsoft.com/office/drawing/2014/main" id="{BB4E4AB9-16AB-4A60-8034-650E9BF65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3135"/>
                <a:ext cx="80" cy="84"/>
              </a:xfrm>
              <a:custGeom>
                <a:avLst/>
                <a:gdLst>
                  <a:gd name="T0" fmla="*/ 9 w 237"/>
                  <a:gd name="T1" fmla="*/ 1 h 249"/>
                  <a:gd name="T2" fmla="*/ 0 w 237"/>
                  <a:gd name="T3" fmla="*/ 5 h 249"/>
                  <a:gd name="T4" fmla="*/ 3 w 237"/>
                  <a:gd name="T5" fmla="*/ 9 h 249"/>
                  <a:gd name="T6" fmla="*/ 7 w 237"/>
                  <a:gd name="T7" fmla="*/ 6 h 249"/>
                  <a:gd name="T8" fmla="*/ 9 w 237"/>
                  <a:gd name="T9" fmla="*/ 1 h 2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7" h="249">
                    <a:moveTo>
                      <a:pt x="237" y="24"/>
                    </a:moveTo>
                    <a:cubicBezTo>
                      <a:pt x="161" y="0"/>
                      <a:pt x="0" y="29"/>
                      <a:pt x="0" y="125"/>
                    </a:cubicBezTo>
                    <a:cubicBezTo>
                      <a:pt x="0" y="174"/>
                      <a:pt x="22" y="228"/>
                      <a:pt x="76" y="239"/>
                    </a:cubicBezTo>
                    <a:cubicBezTo>
                      <a:pt x="124" y="249"/>
                      <a:pt x="161" y="200"/>
                      <a:pt x="186" y="166"/>
                    </a:cubicBezTo>
                    <a:cubicBezTo>
                      <a:pt x="209" y="133"/>
                      <a:pt x="210" y="59"/>
                      <a:pt x="237" y="4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8" name="Freeform 646">
                <a:extLst>
                  <a:ext uri="{FF2B5EF4-FFF2-40B4-BE49-F238E27FC236}">
                    <a16:creationId xmlns:a16="http://schemas.microsoft.com/office/drawing/2014/main" id="{53AE54BE-0AA0-481B-979C-4BA79EECA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5" y="3120"/>
                <a:ext cx="171" cy="110"/>
              </a:xfrm>
              <a:custGeom>
                <a:avLst/>
                <a:gdLst>
                  <a:gd name="T0" fmla="*/ 3 w 504"/>
                  <a:gd name="T1" fmla="*/ 3 h 324"/>
                  <a:gd name="T2" fmla="*/ 7 w 504"/>
                  <a:gd name="T3" fmla="*/ 12 h 324"/>
                  <a:gd name="T4" fmla="*/ 17 w 504"/>
                  <a:gd name="T5" fmla="*/ 7 h 324"/>
                  <a:gd name="T6" fmla="*/ 6 w 504"/>
                  <a:gd name="T7" fmla="*/ 2 h 3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4" h="324">
                    <a:moveTo>
                      <a:pt x="68" y="68"/>
                    </a:moveTo>
                    <a:cubicBezTo>
                      <a:pt x="0" y="130"/>
                      <a:pt x="131" y="282"/>
                      <a:pt x="191" y="299"/>
                    </a:cubicBezTo>
                    <a:cubicBezTo>
                      <a:pt x="281" y="324"/>
                      <a:pt x="403" y="262"/>
                      <a:pt x="437" y="172"/>
                    </a:cubicBezTo>
                    <a:cubicBezTo>
                      <a:pt x="504" y="0"/>
                      <a:pt x="213" y="57"/>
                      <a:pt x="156" y="5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19" name="Freeform 647">
                <a:extLst>
                  <a:ext uri="{FF2B5EF4-FFF2-40B4-BE49-F238E27FC236}">
                    <a16:creationId xmlns:a16="http://schemas.microsoft.com/office/drawing/2014/main" id="{37AC1EDC-C69D-4CD4-87B7-78F657985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3136"/>
                <a:ext cx="83" cy="67"/>
              </a:xfrm>
              <a:custGeom>
                <a:avLst/>
                <a:gdLst>
                  <a:gd name="T0" fmla="*/ 4 w 246"/>
                  <a:gd name="T1" fmla="*/ 1 h 196"/>
                  <a:gd name="T2" fmla="*/ 1 w 246"/>
                  <a:gd name="T3" fmla="*/ 3 h 196"/>
                  <a:gd name="T4" fmla="*/ 5 w 246"/>
                  <a:gd name="T5" fmla="*/ 7 h 196"/>
                  <a:gd name="T6" fmla="*/ 7 w 246"/>
                  <a:gd name="T7" fmla="*/ 8 h 196"/>
                  <a:gd name="T8" fmla="*/ 9 w 246"/>
                  <a:gd name="T9" fmla="*/ 6 h 196"/>
                  <a:gd name="T10" fmla="*/ 7 w 246"/>
                  <a:gd name="T11" fmla="*/ 1 h 196"/>
                  <a:gd name="T12" fmla="*/ 6 w 246"/>
                  <a:gd name="T13" fmla="*/ 1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6" h="196">
                    <a:moveTo>
                      <a:pt x="119" y="17"/>
                    </a:moveTo>
                    <a:cubicBezTo>
                      <a:pt x="71" y="0"/>
                      <a:pt x="0" y="26"/>
                      <a:pt x="15" y="86"/>
                    </a:cubicBezTo>
                    <a:cubicBezTo>
                      <a:pt x="27" y="135"/>
                      <a:pt x="79" y="168"/>
                      <a:pt x="122" y="181"/>
                    </a:cubicBezTo>
                    <a:cubicBezTo>
                      <a:pt x="147" y="188"/>
                      <a:pt x="171" y="188"/>
                      <a:pt x="197" y="188"/>
                    </a:cubicBezTo>
                    <a:cubicBezTo>
                      <a:pt x="230" y="188"/>
                      <a:pt x="246" y="196"/>
                      <a:pt x="241" y="166"/>
                    </a:cubicBezTo>
                    <a:cubicBezTo>
                      <a:pt x="235" y="132"/>
                      <a:pt x="209" y="50"/>
                      <a:pt x="178" y="30"/>
                    </a:cubicBezTo>
                    <a:cubicBezTo>
                      <a:pt x="173" y="27"/>
                      <a:pt x="162" y="25"/>
                      <a:pt x="156" y="2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0" name="Freeform 648">
                <a:extLst>
                  <a:ext uri="{FF2B5EF4-FFF2-40B4-BE49-F238E27FC236}">
                    <a16:creationId xmlns:a16="http://schemas.microsoft.com/office/drawing/2014/main" id="{CF7A25F0-FE32-47FD-B8C7-98B583599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3136"/>
                <a:ext cx="92" cy="65"/>
              </a:xfrm>
              <a:custGeom>
                <a:avLst/>
                <a:gdLst>
                  <a:gd name="T0" fmla="*/ 4 w 272"/>
                  <a:gd name="T1" fmla="*/ 0 h 193"/>
                  <a:gd name="T2" fmla="*/ 0 w 272"/>
                  <a:gd name="T3" fmla="*/ 7 h 193"/>
                  <a:gd name="T4" fmla="*/ 8 w 272"/>
                  <a:gd name="T5" fmla="*/ 7 h 193"/>
                  <a:gd name="T6" fmla="*/ 10 w 272"/>
                  <a:gd name="T7" fmla="*/ 4 h 193"/>
                  <a:gd name="T8" fmla="*/ 7 w 272"/>
                  <a:gd name="T9" fmla="*/ 0 h 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2" h="193">
                    <a:moveTo>
                      <a:pt x="107" y="13"/>
                    </a:moveTo>
                    <a:cubicBezTo>
                      <a:pt x="61" y="44"/>
                      <a:pt x="0" y="114"/>
                      <a:pt x="10" y="177"/>
                    </a:cubicBezTo>
                    <a:cubicBezTo>
                      <a:pt x="62" y="193"/>
                      <a:pt x="160" y="187"/>
                      <a:pt x="212" y="171"/>
                    </a:cubicBezTo>
                    <a:cubicBezTo>
                      <a:pt x="247" y="160"/>
                      <a:pt x="272" y="142"/>
                      <a:pt x="261" y="104"/>
                    </a:cubicBezTo>
                    <a:cubicBezTo>
                      <a:pt x="248" y="55"/>
                      <a:pt x="211" y="23"/>
                      <a:pt x="171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1" name="Freeform 649">
                <a:extLst>
                  <a:ext uri="{FF2B5EF4-FFF2-40B4-BE49-F238E27FC236}">
                    <a16:creationId xmlns:a16="http://schemas.microsoft.com/office/drawing/2014/main" id="{D9203711-9A31-4984-B2AD-2325E2837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3137"/>
                <a:ext cx="101" cy="76"/>
              </a:xfrm>
              <a:custGeom>
                <a:avLst/>
                <a:gdLst>
                  <a:gd name="T0" fmla="*/ 4 w 298"/>
                  <a:gd name="T1" fmla="*/ 1 h 226"/>
                  <a:gd name="T2" fmla="*/ 4 w 298"/>
                  <a:gd name="T3" fmla="*/ 0 h 226"/>
                  <a:gd name="T4" fmla="*/ 0 w 298"/>
                  <a:gd name="T5" fmla="*/ 8 h 226"/>
                  <a:gd name="T6" fmla="*/ 6 w 298"/>
                  <a:gd name="T7" fmla="*/ 7 h 226"/>
                  <a:gd name="T8" fmla="*/ 12 w 298"/>
                  <a:gd name="T9" fmla="*/ 8 h 226"/>
                  <a:gd name="T10" fmla="*/ 9 w 298"/>
                  <a:gd name="T11" fmla="*/ 4 h 226"/>
                  <a:gd name="T12" fmla="*/ 9 w 298"/>
                  <a:gd name="T13" fmla="*/ 0 h 226"/>
                  <a:gd name="T14" fmla="*/ 6 w 298"/>
                  <a:gd name="T15" fmla="*/ 0 h 2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8" h="226">
                    <a:moveTo>
                      <a:pt x="110" y="19"/>
                    </a:moveTo>
                    <a:cubicBezTo>
                      <a:pt x="109" y="16"/>
                      <a:pt x="115" y="14"/>
                      <a:pt x="107" y="13"/>
                    </a:cubicBezTo>
                    <a:cubicBezTo>
                      <a:pt x="65" y="80"/>
                      <a:pt x="56" y="164"/>
                      <a:pt x="0" y="224"/>
                    </a:cubicBezTo>
                    <a:cubicBezTo>
                      <a:pt x="42" y="195"/>
                      <a:pt x="99" y="181"/>
                      <a:pt x="151" y="183"/>
                    </a:cubicBezTo>
                    <a:cubicBezTo>
                      <a:pt x="203" y="186"/>
                      <a:pt x="247" y="226"/>
                      <a:pt x="298" y="222"/>
                    </a:cubicBezTo>
                    <a:cubicBezTo>
                      <a:pt x="270" y="205"/>
                      <a:pt x="256" y="150"/>
                      <a:pt x="243" y="120"/>
                    </a:cubicBezTo>
                    <a:cubicBezTo>
                      <a:pt x="226" y="80"/>
                      <a:pt x="240" y="42"/>
                      <a:pt x="229" y="7"/>
                    </a:cubicBezTo>
                    <a:cubicBezTo>
                      <a:pt x="204" y="1"/>
                      <a:pt x="170" y="11"/>
                      <a:pt x="14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2" name="Freeform 650">
                <a:extLst>
                  <a:ext uri="{FF2B5EF4-FFF2-40B4-BE49-F238E27FC236}">
                    <a16:creationId xmlns:a16="http://schemas.microsoft.com/office/drawing/2014/main" id="{C38FBB7B-838A-4A01-BED3-AF6C786AC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3118"/>
                <a:ext cx="125" cy="88"/>
              </a:xfrm>
              <a:custGeom>
                <a:avLst/>
                <a:gdLst>
                  <a:gd name="T0" fmla="*/ 0 w 369"/>
                  <a:gd name="T1" fmla="*/ 2 h 260"/>
                  <a:gd name="T2" fmla="*/ 0 w 369"/>
                  <a:gd name="T3" fmla="*/ 2 h 260"/>
                  <a:gd name="T4" fmla="*/ 6 w 369"/>
                  <a:gd name="T5" fmla="*/ 5 h 260"/>
                  <a:gd name="T6" fmla="*/ 9 w 369"/>
                  <a:gd name="T7" fmla="*/ 9 h 260"/>
                  <a:gd name="T8" fmla="*/ 11 w 369"/>
                  <a:gd name="T9" fmla="*/ 5 h 260"/>
                  <a:gd name="T10" fmla="*/ 13 w 369"/>
                  <a:gd name="T11" fmla="*/ 3 h 260"/>
                  <a:gd name="T12" fmla="*/ 14 w 369"/>
                  <a:gd name="T13" fmla="*/ 2 h 260"/>
                  <a:gd name="T14" fmla="*/ 12 w 369"/>
                  <a:gd name="T15" fmla="*/ 1 h 260"/>
                  <a:gd name="T16" fmla="*/ 9 w 369"/>
                  <a:gd name="T17" fmla="*/ 1 h 260"/>
                  <a:gd name="T18" fmla="*/ 3 w 369"/>
                  <a:gd name="T19" fmla="*/ 1 h 2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9" h="260">
                    <a:moveTo>
                      <a:pt x="9" y="50"/>
                    </a:moveTo>
                    <a:cubicBezTo>
                      <a:pt x="6" y="51"/>
                      <a:pt x="3" y="52"/>
                      <a:pt x="0" y="53"/>
                    </a:cubicBezTo>
                    <a:cubicBezTo>
                      <a:pt x="62" y="46"/>
                      <a:pt x="127" y="83"/>
                      <a:pt x="153" y="135"/>
                    </a:cubicBezTo>
                    <a:cubicBezTo>
                      <a:pt x="183" y="193"/>
                      <a:pt x="163" y="260"/>
                      <a:pt x="245" y="229"/>
                    </a:cubicBezTo>
                    <a:cubicBezTo>
                      <a:pt x="243" y="194"/>
                      <a:pt x="270" y="152"/>
                      <a:pt x="288" y="123"/>
                    </a:cubicBezTo>
                    <a:cubicBezTo>
                      <a:pt x="297" y="107"/>
                      <a:pt x="307" y="92"/>
                      <a:pt x="322" y="81"/>
                    </a:cubicBezTo>
                    <a:cubicBezTo>
                      <a:pt x="336" y="69"/>
                      <a:pt x="362" y="64"/>
                      <a:pt x="369" y="50"/>
                    </a:cubicBezTo>
                    <a:cubicBezTo>
                      <a:pt x="346" y="45"/>
                      <a:pt x="329" y="32"/>
                      <a:pt x="306" y="27"/>
                    </a:cubicBezTo>
                    <a:cubicBezTo>
                      <a:pt x="280" y="22"/>
                      <a:pt x="257" y="18"/>
                      <a:pt x="230" y="15"/>
                    </a:cubicBezTo>
                    <a:cubicBezTo>
                      <a:pt x="184" y="11"/>
                      <a:pt x="111" y="0"/>
                      <a:pt x="69" y="1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3" name="Freeform 651">
                <a:extLst>
                  <a:ext uri="{FF2B5EF4-FFF2-40B4-BE49-F238E27FC236}">
                    <a16:creationId xmlns:a16="http://schemas.microsoft.com/office/drawing/2014/main" id="{EA8863EE-7698-4295-8463-DED056734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3215"/>
                <a:ext cx="223" cy="138"/>
              </a:xfrm>
              <a:custGeom>
                <a:avLst/>
                <a:gdLst>
                  <a:gd name="T0" fmla="*/ 6 w 661"/>
                  <a:gd name="T1" fmla="*/ 0 h 408"/>
                  <a:gd name="T2" fmla="*/ 0 w 661"/>
                  <a:gd name="T3" fmla="*/ 13 h 408"/>
                  <a:gd name="T4" fmla="*/ 0 w 661"/>
                  <a:gd name="T5" fmla="*/ 13 h 408"/>
                  <a:gd name="T6" fmla="*/ 7 w 661"/>
                  <a:gd name="T7" fmla="*/ 16 h 408"/>
                  <a:gd name="T8" fmla="*/ 12 w 661"/>
                  <a:gd name="T9" fmla="*/ 12 h 408"/>
                  <a:gd name="T10" fmla="*/ 19 w 661"/>
                  <a:gd name="T11" fmla="*/ 16 h 408"/>
                  <a:gd name="T12" fmla="*/ 25 w 661"/>
                  <a:gd name="T13" fmla="*/ 14 h 408"/>
                  <a:gd name="T14" fmla="*/ 17 w 661"/>
                  <a:gd name="T15" fmla="*/ 10 h 408"/>
                  <a:gd name="T16" fmla="*/ 10 w 661"/>
                  <a:gd name="T17" fmla="*/ 2 h 4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61" h="408">
                    <a:moveTo>
                      <a:pt x="158" y="0"/>
                    </a:moveTo>
                    <a:cubicBezTo>
                      <a:pt x="157" y="99"/>
                      <a:pt x="129" y="304"/>
                      <a:pt x="5" y="329"/>
                    </a:cubicBezTo>
                    <a:cubicBezTo>
                      <a:pt x="3" y="333"/>
                      <a:pt x="2" y="338"/>
                      <a:pt x="0" y="341"/>
                    </a:cubicBezTo>
                    <a:cubicBezTo>
                      <a:pt x="30" y="389"/>
                      <a:pt x="121" y="408"/>
                      <a:pt x="173" y="407"/>
                    </a:cubicBezTo>
                    <a:cubicBezTo>
                      <a:pt x="247" y="407"/>
                      <a:pt x="247" y="316"/>
                      <a:pt x="312" y="313"/>
                    </a:cubicBezTo>
                    <a:cubicBezTo>
                      <a:pt x="373" y="310"/>
                      <a:pt x="422" y="392"/>
                      <a:pt x="481" y="398"/>
                    </a:cubicBezTo>
                    <a:cubicBezTo>
                      <a:pt x="525" y="402"/>
                      <a:pt x="628" y="379"/>
                      <a:pt x="661" y="363"/>
                    </a:cubicBezTo>
                    <a:cubicBezTo>
                      <a:pt x="589" y="351"/>
                      <a:pt x="518" y="305"/>
                      <a:pt x="446" y="270"/>
                    </a:cubicBezTo>
                    <a:cubicBezTo>
                      <a:pt x="342" y="221"/>
                      <a:pt x="250" y="168"/>
                      <a:pt x="257" y="4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4" name="Freeform 652">
                <a:extLst>
                  <a:ext uri="{FF2B5EF4-FFF2-40B4-BE49-F238E27FC236}">
                    <a16:creationId xmlns:a16="http://schemas.microsoft.com/office/drawing/2014/main" id="{92640089-AD72-4744-BB41-FFE9800AA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3202"/>
                <a:ext cx="158" cy="124"/>
              </a:xfrm>
              <a:custGeom>
                <a:avLst/>
                <a:gdLst>
                  <a:gd name="T0" fmla="*/ 0 w 465"/>
                  <a:gd name="T1" fmla="*/ 2 h 368"/>
                  <a:gd name="T2" fmla="*/ 7 w 465"/>
                  <a:gd name="T3" fmla="*/ 6 h 368"/>
                  <a:gd name="T4" fmla="*/ 8 w 465"/>
                  <a:gd name="T5" fmla="*/ 14 h 368"/>
                  <a:gd name="T6" fmla="*/ 16 w 465"/>
                  <a:gd name="T7" fmla="*/ 13 h 368"/>
                  <a:gd name="T8" fmla="*/ 16 w 465"/>
                  <a:gd name="T9" fmla="*/ 7 h 368"/>
                  <a:gd name="T10" fmla="*/ 11 w 465"/>
                  <a:gd name="T11" fmla="*/ 3 h 368"/>
                  <a:gd name="T12" fmla="*/ 5 w 465"/>
                  <a:gd name="T13" fmla="*/ 1 h 368"/>
                  <a:gd name="T14" fmla="*/ 2 w 465"/>
                  <a:gd name="T15" fmla="*/ 1 h 3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65" h="368">
                    <a:moveTo>
                      <a:pt x="0" y="48"/>
                    </a:moveTo>
                    <a:cubicBezTo>
                      <a:pt x="64" y="74"/>
                      <a:pt x="135" y="93"/>
                      <a:pt x="182" y="157"/>
                    </a:cubicBezTo>
                    <a:cubicBezTo>
                      <a:pt x="229" y="220"/>
                      <a:pt x="218" y="299"/>
                      <a:pt x="207" y="368"/>
                    </a:cubicBezTo>
                    <a:cubicBezTo>
                      <a:pt x="264" y="355"/>
                      <a:pt x="335" y="353"/>
                      <a:pt x="393" y="336"/>
                    </a:cubicBezTo>
                    <a:cubicBezTo>
                      <a:pt x="465" y="314"/>
                      <a:pt x="453" y="238"/>
                      <a:pt x="414" y="186"/>
                    </a:cubicBezTo>
                    <a:cubicBezTo>
                      <a:pt x="379" y="141"/>
                      <a:pt x="324" y="110"/>
                      <a:pt x="281" y="70"/>
                    </a:cubicBezTo>
                    <a:cubicBezTo>
                      <a:pt x="223" y="17"/>
                      <a:pt x="200" y="0"/>
                      <a:pt x="123" y="16"/>
                    </a:cubicBezTo>
                    <a:cubicBezTo>
                      <a:pt x="101" y="20"/>
                      <a:pt x="77" y="24"/>
                      <a:pt x="55" y="3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5" name="Freeform 653">
                <a:extLst>
                  <a:ext uri="{FF2B5EF4-FFF2-40B4-BE49-F238E27FC236}">
                    <a16:creationId xmlns:a16="http://schemas.microsoft.com/office/drawing/2014/main" id="{FB797342-A173-410C-AF5A-66174C5D3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3397"/>
                <a:ext cx="76" cy="49"/>
              </a:xfrm>
              <a:custGeom>
                <a:avLst/>
                <a:gdLst>
                  <a:gd name="T0" fmla="*/ 4 w 226"/>
                  <a:gd name="T1" fmla="*/ 0 h 145"/>
                  <a:gd name="T2" fmla="*/ 0 w 226"/>
                  <a:gd name="T3" fmla="*/ 4 h 145"/>
                  <a:gd name="T4" fmla="*/ 6 w 226"/>
                  <a:gd name="T5" fmla="*/ 4 h 145"/>
                  <a:gd name="T6" fmla="*/ 6 w 226"/>
                  <a:gd name="T7" fmla="*/ 0 h 1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6" h="145">
                    <a:moveTo>
                      <a:pt x="97" y="12"/>
                    </a:moveTo>
                    <a:cubicBezTo>
                      <a:pt x="63" y="43"/>
                      <a:pt x="24" y="63"/>
                      <a:pt x="0" y="104"/>
                    </a:cubicBezTo>
                    <a:cubicBezTo>
                      <a:pt x="30" y="145"/>
                      <a:pt x="121" y="118"/>
                      <a:pt x="160" y="101"/>
                    </a:cubicBezTo>
                    <a:cubicBezTo>
                      <a:pt x="226" y="72"/>
                      <a:pt x="211" y="38"/>
                      <a:pt x="168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6" name="Freeform 654">
                <a:extLst>
                  <a:ext uri="{FF2B5EF4-FFF2-40B4-BE49-F238E27FC236}">
                    <a16:creationId xmlns:a16="http://schemas.microsoft.com/office/drawing/2014/main" id="{6C7C6CA5-4EEB-4D80-BDA2-2D2E82A72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" y="3314"/>
                <a:ext cx="83" cy="29"/>
              </a:xfrm>
              <a:custGeom>
                <a:avLst/>
                <a:gdLst>
                  <a:gd name="T0" fmla="*/ 0 w 246"/>
                  <a:gd name="T1" fmla="*/ 2 h 87"/>
                  <a:gd name="T2" fmla="*/ 4 w 246"/>
                  <a:gd name="T3" fmla="*/ 3 h 87"/>
                  <a:gd name="T4" fmla="*/ 9 w 246"/>
                  <a:gd name="T5" fmla="*/ 2 h 87"/>
                  <a:gd name="T6" fmla="*/ 1 w 246"/>
                  <a:gd name="T7" fmla="*/ 1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6" h="87">
                    <a:moveTo>
                      <a:pt x="0" y="65"/>
                    </a:moveTo>
                    <a:cubicBezTo>
                      <a:pt x="36" y="86"/>
                      <a:pt x="78" y="87"/>
                      <a:pt x="120" y="87"/>
                    </a:cubicBezTo>
                    <a:cubicBezTo>
                      <a:pt x="158" y="87"/>
                      <a:pt x="213" y="83"/>
                      <a:pt x="246" y="67"/>
                    </a:cubicBezTo>
                    <a:cubicBezTo>
                      <a:pt x="219" y="0"/>
                      <a:pt x="83" y="13"/>
                      <a:pt x="29" y="3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7" name="Freeform 655">
                <a:extLst>
                  <a:ext uri="{FF2B5EF4-FFF2-40B4-BE49-F238E27FC236}">
                    <a16:creationId xmlns:a16="http://schemas.microsoft.com/office/drawing/2014/main" id="{FC5AF7CC-9BB9-498B-8DF2-21BDCEAF8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3357"/>
                <a:ext cx="61" cy="46"/>
              </a:xfrm>
              <a:custGeom>
                <a:avLst/>
                <a:gdLst>
                  <a:gd name="T0" fmla="*/ 4 w 183"/>
                  <a:gd name="T1" fmla="*/ 0 h 136"/>
                  <a:gd name="T2" fmla="*/ 0 w 183"/>
                  <a:gd name="T3" fmla="*/ 3 h 136"/>
                  <a:gd name="T4" fmla="*/ 3 w 183"/>
                  <a:gd name="T5" fmla="*/ 5 h 136"/>
                  <a:gd name="T6" fmla="*/ 6 w 183"/>
                  <a:gd name="T7" fmla="*/ 4 h 136"/>
                  <a:gd name="T8" fmla="*/ 5 w 183"/>
                  <a:gd name="T9" fmla="*/ 0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3" h="136">
                    <a:moveTo>
                      <a:pt x="115" y="0"/>
                    </a:moveTo>
                    <a:cubicBezTo>
                      <a:pt x="83" y="16"/>
                      <a:pt x="0" y="47"/>
                      <a:pt x="0" y="89"/>
                    </a:cubicBezTo>
                    <a:cubicBezTo>
                      <a:pt x="0" y="106"/>
                      <a:pt x="65" y="119"/>
                      <a:pt x="89" y="127"/>
                    </a:cubicBezTo>
                    <a:cubicBezTo>
                      <a:pt x="118" y="136"/>
                      <a:pt x="149" y="134"/>
                      <a:pt x="165" y="100"/>
                    </a:cubicBezTo>
                    <a:cubicBezTo>
                      <a:pt x="183" y="62"/>
                      <a:pt x="149" y="32"/>
                      <a:pt x="134" y="0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8" name="Freeform 656">
                <a:extLst>
                  <a:ext uri="{FF2B5EF4-FFF2-40B4-BE49-F238E27FC236}">
                    <a16:creationId xmlns:a16="http://schemas.microsoft.com/office/drawing/2014/main" id="{7032BBE8-B1FD-409B-9A1A-824D5ADF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3317"/>
                <a:ext cx="93" cy="36"/>
              </a:xfrm>
              <a:custGeom>
                <a:avLst/>
                <a:gdLst>
                  <a:gd name="T0" fmla="*/ 0 w 275"/>
                  <a:gd name="T1" fmla="*/ 3 h 106"/>
                  <a:gd name="T2" fmla="*/ 5 w 275"/>
                  <a:gd name="T3" fmla="*/ 1 h 106"/>
                  <a:gd name="T4" fmla="*/ 10 w 275"/>
                  <a:gd name="T5" fmla="*/ 3 h 106"/>
                  <a:gd name="T6" fmla="*/ 6 w 275"/>
                  <a:gd name="T7" fmla="*/ 4 h 106"/>
                  <a:gd name="T8" fmla="*/ 1 w 275"/>
                  <a:gd name="T9" fmla="*/ 4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5" h="106">
                    <a:moveTo>
                      <a:pt x="0" y="88"/>
                    </a:moveTo>
                    <a:cubicBezTo>
                      <a:pt x="64" y="73"/>
                      <a:pt x="62" y="0"/>
                      <a:pt x="136" y="23"/>
                    </a:cubicBezTo>
                    <a:cubicBezTo>
                      <a:pt x="182" y="37"/>
                      <a:pt x="228" y="78"/>
                      <a:pt x="275" y="86"/>
                    </a:cubicBezTo>
                    <a:cubicBezTo>
                      <a:pt x="264" y="99"/>
                      <a:pt x="191" y="99"/>
                      <a:pt x="168" y="101"/>
                    </a:cubicBezTo>
                    <a:cubicBezTo>
                      <a:pt x="123" y="106"/>
                      <a:pt x="66" y="101"/>
                      <a:pt x="23" y="9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29" name="Freeform 657">
                <a:extLst>
                  <a:ext uri="{FF2B5EF4-FFF2-40B4-BE49-F238E27FC236}">
                    <a16:creationId xmlns:a16="http://schemas.microsoft.com/office/drawing/2014/main" id="{810A13C5-95E0-4CEE-90BA-7122B015C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3470"/>
                <a:ext cx="57" cy="44"/>
              </a:xfrm>
              <a:custGeom>
                <a:avLst/>
                <a:gdLst>
                  <a:gd name="T0" fmla="*/ 0 w 166"/>
                  <a:gd name="T1" fmla="*/ 5 h 131"/>
                  <a:gd name="T2" fmla="*/ 3 w 166"/>
                  <a:gd name="T3" fmla="*/ 1 h 131"/>
                  <a:gd name="T4" fmla="*/ 7 w 166"/>
                  <a:gd name="T5" fmla="*/ 1 h 131"/>
                  <a:gd name="T6" fmla="*/ 1 w 166"/>
                  <a:gd name="T7" fmla="*/ 4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6" h="131">
                    <a:moveTo>
                      <a:pt x="0" y="131"/>
                    </a:moveTo>
                    <a:cubicBezTo>
                      <a:pt x="2" y="88"/>
                      <a:pt x="28" y="42"/>
                      <a:pt x="67" y="23"/>
                    </a:cubicBezTo>
                    <a:cubicBezTo>
                      <a:pt x="97" y="8"/>
                      <a:pt x="148" y="0"/>
                      <a:pt x="166" y="37"/>
                    </a:cubicBezTo>
                    <a:cubicBezTo>
                      <a:pt x="116" y="51"/>
                      <a:pt x="71" y="87"/>
                      <a:pt x="26" y="112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0" name="Freeform 658">
                <a:extLst>
                  <a:ext uri="{FF2B5EF4-FFF2-40B4-BE49-F238E27FC236}">
                    <a16:creationId xmlns:a16="http://schemas.microsoft.com/office/drawing/2014/main" id="{D03C0345-7933-4828-A4D0-5B84E4DC6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" y="3385"/>
                <a:ext cx="69" cy="122"/>
              </a:xfrm>
              <a:custGeom>
                <a:avLst/>
                <a:gdLst>
                  <a:gd name="T0" fmla="*/ 3 w 204"/>
                  <a:gd name="T1" fmla="*/ 14 h 361"/>
                  <a:gd name="T2" fmla="*/ 6 w 204"/>
                  <a:gd name="T3" fmla="*/ 9 h 361"/>
                  <a:gd name="T4" fmla="*/ 7 w 204"/>
                  <a:gd name="T5" fmla="*/ 3 h 361"/>
                  <a:gd name="T6" fmla="*/ 7 w 204"/>
                  <a:gd name="T7" fmla="*/ 1 h 361"/>
                  <a:gd name="T8" fmla="*/ 5 w 204"/>
                  <a:gd name="T9" fmla="*/ 1 h 361"/>
                  <a:gd name="T10" fmla="*/ 1 w 204"/>
                  <a:gd name="T11" fmla="*/ 6 h 361"/>
                  <a:gd name="T12" fmla="*/ 0 w 204"/>
                  <a:gd name="T13" fmla="*/ 10 h 361"/>
                  <a:gd name="T14" fmla="*/ 3 w 204"/>
                  <a:gd name="T15" fmla="*/ 14 h 3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4" h="361">
                    <a:moveTo>
                      <a:pt x="71" y="361"/>
                    </a:moveTo>
                    <a:cubicBezTo>
                      <a:pt x="97" y="315"/>
                      <a:pt x="136" y="274"/>
                      <a:pt x="168" y="231"/>
                    </a:cubicBezTo>
                    <a:cubicBezTo>
                      <a:pt x="203" y="185"/>
                      <a:pt x="204" y="145"/>
                      <a:pt x="191" y="93"/>
                    </a:cubicBezTo>
                    <a:cubicBezTo>
                      <a:pt x="187" y="77"/>
                      <a:pt x="183" y="31"/>
                      <a:pt x="175" y="20"/>
                    </a:cubicBezTo>
                    <a:cubicBezTo>
                      <a:pt x="160" y="0"/>
                      <a:pt x="143" y="24"/>
                      <a:pt x="127" y="38"/>
                    </a:cubicBezTo>
                    <a:cubicBezTo>
                      <a:pt x="90" y="72"/>
                      <a:pt x="46" y="108"/>
                      <a:pt x="21" y="153"/>
                    </a:cubicBezTo>
                    <a:cubicBezTo>
                      <a:pt x="4" y="184"/>
                      <a:pt x="0" y="221"/>
                      <a:pt x="5" y="257"/>
                    </a:cubicBezTo>
                    <a:cubicBezTo>
                      <a:pt x="9" y="284"/>
                      <a:pt x="33" y="356"/>
                      <a:pt x="68" y="355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1" name="Freeform 659">
                <a:extLst>
                  <a:ext uri="{FF2B5EF4-FFF2-40B4-BE49-F238E27FC236}">
                    <a16:creationId xmlns:a16="http://schemas.microsoft.com/office/drawing/2014/main" id="{3E66697B-1A8D-4891-AA4B-EA80A913F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3331"/>
                <a:ext cx="123" cy="73"/>
              </a:xfrm>
              <a:custGeom>
                <a:avLst/>
                <a:gdLst>
                  <a:gd name="T0" fmla="*/ 2 w 363"/>
                  <a:gd name="T1" fmla="*/ 1 h 216"/>
                  <a:gd name="T2" fmla="*/ 1 w 363"/>
                  <a:gd name="T3" fmla="*/ 6 h 216"/>
                  <a:gd name="T4" fmla="*/ 5 w 363"/>
                  <a:gd name="T5" fmla="*/ 8 h 216"/>
                  <a:gd name="T6" fmla="*/ 8 w 363"/>
                  <a:gd name="T7" fmla="*/ 7 h 216"/>
                  <a:gd name="T8" fmla="*/ 10 w 363"/>
                  <a:gd name="T9" fmla="*/ 5 h 216"/>
                  <a:gd name="T10" fmla="*/ 13 w 363"/>
                  <a:gd name="T11" fmla="*/ 3 h 216"/>
                  <a:gd name="T12" fmla="*/ 13 w 363"/>
                  <a:gd name="T13" fmla="*/ 2 h 216"/>
                  <a:gd name="T14" fmla="*/ 8 w 363"/>
                  <a:gd name="T15" fmla="*/ 1 h 216"/>
                  <a:gd name="T16" fmla="*/ 5 w 363"/>
                  <a:gd name="T17" fmla="*/ 1 h 216"/>
                  <a:gd name="T18" fmla="*/ 2 w 363"/>
                  <a:gd name="T19" fmla="*/ 1 h 2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3" h="216">
                    <a:moveTo>
                      <a:pt x="47" y="29"/>
                    </a:moveTo>
                    <a:cubicBezTo>
                      <a:pt x="0" y="16"/>
                      <a:pt x="8" y="138"/>
                      <a:pt x="21" y="162"/>
                    </a:cubicBezTo>
                    <a:cubicBezTo>
                      <a:pt x="49" y="216"/>
                      <a:pt x="84" y="213"/>
                      <a:pt x="138" y="199"/>
                    </a:cubicBezTo>
                    <a:cubicBezTo>
                      <a:pt x="161" y="193"/>
                      <a:pt x="185" y="196"/>
                      <a:pt x="208" y="190"/>
                    </a:cubicBezTo>
                    <a:cubicBezTo>
                      <a:pt x="239" y="181"/>
                      <a:pt x="239" y="166"/>
                      <a:pt x="257" y="142"/>
                    </a:cubicBezTo>
                    <a:cubicBezTo>
                      <a:pt x="274" y="119"/>
                      <a:pt x="297" y="100"/>
                      <a:pt x="321" y="88"/>
                    </a:cubicBezTo>
                    <a:cubicBezTo>
                      <a:pt x="345" y="75"/>
                      <a:pt x="363" y="72"/>
                      <a:pt x="341" y="44"/>
                    </a:cubicBezTo>
                    <a:cubicBezTo>
                      <a:pt x="307" y="0"/>
                      <a:pt x="253" y="35"/>
                      <a:pt x="208" y="35"/>
                    </a:cubicBezTo>
                    <a:cubicBezTo>
                      <a:pt x="184" y="35"/>
                      <a:pt x="157" y="34"/>
                      <a:pt x="132" y="35"/>
                    </a:cubicBezTo>
                    <a:cubicBezTo>
                      <a:pt x="105" y="36"/>
                      <a:pt x="88" y="28"/>
                      <a:pt x="62" y="2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2" name="Freeform 660">
                <a:extLst>
                  <a:ext uri="{FF2B5EF4-FFF2-40B4-BE49-F238E27FC236}">
                    <a16:creationId xmlns:a16="http://schemas.microsoft.com/office/drawing/2014/main" id="{F1D8F64B-BBA6-45B7-A488-687312A1A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3356"/>
                <a:ext cx="113" cy="161"/>
              </a:xfrm>
              <a:custGeom>
                <a:avLst/>
                <a:gdLst>
                  <a:gd name="T0" fmla="*/ 4 w 335"/>
                  <a:gd name="T1" fmla="*/ 2 h 476"/>
                  <a:gd name="T2" fmla="*/ 5 w 335"/>
                  <a:gd name="T3" fmla="*/ 9 h 476"/>
                  <a:gd name="T4" fmla="*/ 1 w 335"/>
                  <a:gd name="T5" fmla="*/ 15 h 476"/>
                  <a:gd name="T6" fmla="*/ 0 w 335"/>
                  <a:gd name="T7" fmla="*/ 18 h 476"/>
                  <a:gd name="T8" fmla="*/ 2 w 335"/>
                  <a:gd name="T9" fmla="*/ 18 h 476"/>
                  <a:gd name="T10" fmla="*/ 6 w 335"/>
                  <a:gd name="T11" fmla="*/ 14 h 476"/>
                  <a:gd name="T12" fmla="*/ 11 w 335"/>
                  <a:gd name="T13" fmla="*/ 14 h 476"/>
                  <a:gd name="T14" fmla="*/ 10 w 335"/>
                  <a:gd name="T15" fmla="*/ 10 h 476"/>
                  <a:gd name="T16" fmla="*/ 8 w 335"/>
                  <a:gd name="T17" fmla="*/ 0 h 476"/>
                  <a:gd name="T18" fmla="*/ 9 w 335"/>
                  <a:gd name="T19" fmla="*/ 0 h 4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5" h="476">
                    <a:moveTo>
                      <a:pt x="103" y="66"/>
                    </a:moveTo>
                    <a:cubicBezTo>
                      <a:pt x="82" y="101"/>
                      <a:pt x="126" y="203"/>
                      <a:pt x="125" y="243"/>
                    </a:cubicBezTo>
                    <a:cubicBezTo>
                      <a:pt x="125" y="295"/>
                      <a:pt x="54" y="340"/>
                      <a:pt x="28" y="383"/>
                    </a:cubicBezTo>
                    <a:cubicBezTo>
                      <a:pt x="19" y="398"/>
                      <a:pt x="0" y="432"/>
                      <a:pt x="8" y="452"/>
                    </a:cubicBezTo>
                    <a:cubicBezTo>
                      <a:pt x="18" y="473"/>
                      <a:pt x="51" y="476"/>
                      <a:pt x="64" y="464"/>
                    </a:cubicBezTo>
                    <a:cubicBezTo>
                      <a:pt x="103" y="430"/>
                      <a:pt x="97" y="364"/>
                      <a:pt x="160" y="349"/>
                    </a:cubicBezTo>
                    <a:cubicBezTo>
                      <a:pt x="200" y="340"/>
                      <a:pt x="252" y="382"/>
                      <a:pt x="286" y="368"/>
                    </a:cubicBezTo>
                    <a:cubicBezTo>
                      <a:pt x="335" y="348"/>
                      <a:pt x="284" y="280"/>
                      <a:pt x="268" y="252"/>
                    </a:cubicBezTo>
                    <a:cubicBezTo>
                      <a:pt x="221" y="169"/>
                      <a:pt x="164" y="102"/>
                      <a:pt x="198" y="12"/>
                    </a:cubicBezTo>
                    <a:cubicBezTo>
                      <a:pt x="201" y="11"/>
                      <a:pt x="236" y="0"/>
                      <a:pt x="23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3" name="Freeform 661">
                <a:extLst>
                  <a:ext uri="{FF2B5EF4-FFF2-40B4-BE49-F238E27FC236}">
                    <a16:creationId xmlns:a16="http://schemas.microsoft.com/office/drawing/2014/main" id="{38088B81-A7D6-4727-BC74-2315794ED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" y="3347"/>
                <a:ext cx="106" cy="136"/>
              </a:xfrm>
              <a:custGeom>
                <a:avLst/>
                <a:gdLst>
                  <a:gd name="T0" fmla="*/ 2 w 315"/>
                  <a:gd name="T1" fmla="*/ 1 h 402"/>
                  <a:gd name="T2" fmla="*/ 3 w 315"/>
                  <a:gd name="T3" fmla="*/ 9 h 402"/>
                  <a:gd name="T4" fmla="*/ 5 w 315"/>
                  <a:gd name="T5" fmla="*/ 15 h 402"/>
                  <a:gd name="T6" fmla="*/ 10 w 315"/>
                  <a:gd name="T7" fmla="*/ 14 h 402"/>
                  <a:gd name="T8" fmla="*/ 12 w 315"/>
                  <a:gd name="T9" fmla="*/ 8 h 402"/>
                  <a:gd name="T10" fmla="*/ 10 w 315"/>
                  <a:gd name="T11" fmla="*/ 3 h 402"/>
                  <a:gd name="T12" fmla="*/ 6 w 315"/>
                  <a:gd name="T13" fmla="*/ 0 h 402"/>
                  <a:gd name="T14" fmla="*/ 4 w 315"/>
                  <a:gd name="T15" fmla="*/ 0 h 4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5" h="402">
                    <a:moveTo>
                      <a:pt x="62" y="36"/>
                    </a:moveTo>
                    <a:cubicBezTo>
                      <a:pt x="0" y="79"/>
                      <a:pt x="50" y="178"/>
                      <a:pt x="77" y="226"/>
                    </a:cubicBezTo>
                    <a:cubicBezTo>
                      <a:pt x="108" y="278"/>
                      <a:pt x="133" y="325"/>
                      <a:pt x="136" y="386"/>
                    </a:cubicBezTo>
                    <a:cubicBezTo>
                      <a:pt x="175" y="402"/>
                      <a:pt x="233" y="368"/>
                      <a:pt x="264" y="345"/>
                    </a:cubicBezTo>
                    <a:cubicBezTo>
                      <a:pt x="304" y="315"/>
                      <a:pt x="315" y="264"/>
                      <a:pt x="309" y="216"/>
                    </a:cubicBezTo>
                    <a:cubicBezTo>
                      <a:pt x="303" y="163"/>
                      <a:pt x="287" y="115"/>
                      <a:pt x="261" y="68"/>
                    </a:cubicBezTo>
                    <a:cubicBezTo>
                      <a:pt x="234" y="20"/>
                      <a:pt x="214" y="6"/>
                      <a:pt x="160" y="1"/>
                    </a:cubicBezTo>
                    <a:cubicBezTo>
                      <a:pt x="138" y="0"/>
                      <a:pt x="126" y="0"/>
                      <a:pt x="103" y="8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4" name="Freeform 662">
                <a:extLst>
                  <a:ext uri="{FF2B5EF4-FFF2-40B4-BE49-F238E27FC236}">
                    <a16:creationId xmlns:a16="http://schemas.microsoft.com/office/drawing/2014/main" id="{0B2FAF10-DC51-4376-82CC-220EB4C1D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958"/>
                <a:ext cx="128" cy="147"/>
              </a:xfrm>
              <a:custGeom>
                <a:avLst/>
                <a:gdLst>
                  <a:gd name="T0" fmla="*/ 14 w 380"/>
                  <a:gd name="T1" fmla="*/ 6 h 435"/>
                  <a:gd name="T2" fmla="*/ 10 w 380"/>
                  <a:gd name="T3" fmla="*/ 16 h 435"/>
                  <a:gd name="T4" fmla="*/ 5 w 380"/>
                  <a:gd name="T5" fmla="*/ 12 h 435"/>
                  <a:gd name="T6" fmla="*/ 1 w 380"/>
                  <a:gd name="T7" fmla="*/ 7 h 435"/>
                  <a:gd name="T8" fmla="*/ 11 w 380"/>
                  <a:gd name="T9" fmla="*/ 1 h 435"/>
                  <a:gd name="T10" fmla="*/ 14 w 380"/>
                  <a:gd name="T11" fmla="*/ 6 h 4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0" h="435">
                    <a:moveTo>
                      <a:pt x="380" y="163"/>
                    </a:moveTo>
                    <a:cubicBezTo>
                      <a:pt x="285" y="202"/>
                      <a:pt x="265" y="324"/>
                      <a:pt x="270" y="411"/>
                    </a:cubicBezTo>
                    <a:cubicBezTo>
                      <a:pt x="215" y="435"/>
                      <a:pt x="158" y="356"/>
                      <a:pt x="130" y="316"/>
                    </a:cubicBezTo>
                    <a:cubicBezTo>
                      <a:pt x="100" y="272"/>
                      <a:pt x="49" y="227"/>
                      <a:pt x="36" y="175"/>
                    </a:cubicBezTo>
                    <a:cubicBezTo>
                      <a:pt x="0" y="31"/>
                      <a:pt x="205" y="0"/>
                      <a:pt x="304" y="37"/>
                    </a:cubicBezTo>
                    <a:cubicBezTo>
                      <a:pt x="356" y="56"/>
                      <a:pt x="359" y="111"/>
                      <a:pt x="376" y="15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5" name="Freeform 663">
                <a:extLst>
                  <a:ext uri="{FF2B5EF4-FFF2-40B4-BE49-F238E27FC236}">
                    <a16:creationId xmlns:a16="http://schemas.microsoft.com/office/drawing/2014/main" id="{432E853D-6542-4414-95D0-8F29A72E4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841"/>
                <a:ext cx="157" cy="84"/>
              </a:xfrm>
              <a:custGeom>
                <a:avLst/>
                <a:gdLst>
                  <a:gd name="T0" fmla="*/ 1 w 464"/>
                  <a:gd name="T1" fmla="*/ 3 h 249"/>
                  <a:gd name="T2" fmla="*/ 0 w 464"/>
                  <a:gd name="T3" fmla="*/ 7 h 249"/>
                  <a:gd name="T4" fmla="*/ 2 w 464"/>
                  <a:gd name="T5" fmla="*/ 9 h 249"/>
                  <a:gd name="T6" fmla="*/ 5 w 464"/>
                  <a:gd name="T7" fmla="*/ 6 h 249"/>
                  <a:gd name="T8" fmla="*/ 8 w 464"/>
                  <a:gd name="T9" fmla="*/ 6 h 249"/>
                  <a:gd name="T10" fmla="*/ 12 w 464"/>
                  <a:gd name="T11" fmla="*/ 5 h 249"/>
                  <a:gd name="T12" fmla="*/ 15 w 464"/>
                  <a:gd name="T13" fmla="*/ 4 h 249"/>
                  <a:gd name="T14" fmla="*/ 11 w 464"/>
                  <a:gd name="T15" fmla="*/ 2 h 249"/>
                  <a:gd name="T16" fmla="*/ 6 w 464"/>
                  <a:gd name="T17" fmla="*/ 0 h 249"/>
                  <a:gd name="T18" fmla="*/ 1 w 464"/>
                  <a:gd name="T19" fmla="*/ 2 h 2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4" h="249">
                    <a:moveTo>
                      <a:pt x="26" y="84"/>
                    </a:moveTo>
                    <a:cubicBezTo>
                      <a:pt x="0" y="107"/>
                      <a:pt x="7" y="146"/>
                      <a:pt x="12" y="176"/>
                    </a:cubicBezTo>
                    <a:cubicBezTo>
                      <a:pt x="19" y="216"/>
                      <a:pt x="17" y="249"/>
                      <a:pt x="56" y="224"/>
                    </a:cubicBezTo>
                    <a:cubicBezTo>
                      <a:pt x="79" y="209"/>
                      <a:pt x="93" y="181"/>
                      <a:pt x="118" y="167"/>
                    </a:cubicBezTo>
                    <a:cubicBezTo>
                      <a:pt x="153" y="147"/>
                      <a:pt x="182" y="151"/>
                      <a:pt x="219" y="155"/>
                    </a:cubicBezTo>
                    <a:cubicBezTo>
                      <a:pt x="262" y="160"/>
                      <a:pt x="263" y="148"/>
                      <a:pt x="304" y="130"/>
                    </a:cubicBezTo>
                    <a:cubicBezTo>
                      <a:pt x="331" y="118"/>
                      <a:pt x="361" y="116"/>
                      <a:pt x="388" y="99"/>
                    </a:cubicBezTo>
                    <a:cubicBezTo>
                      <a:pt x="464" y="53"/>
                      <a:pt x="321" y="51"/>
                      <a:pt x="282" y="42"/>
                    </a:cubicBezTo>
                    <a:cubicBezTo>
                      <a:pt x="239" y="30"/>
                      <a:pt x="196" y="0"/>
                      <a:pt x="148" y="4"/>
                    </a:cubicBezTo>
                    <a:cubicBezTo>
                      <a:pt x="109" y="6"/>
                      <a:pt x="60" y="68"/>
                      <a:pt x="34" y="5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6" name="Freeform 664">
                <a:extLst>
                  <a:ext uri="{FF2B5EF4-FFF2-40B4-BE49-F238E27FC236}">
                    <a16:creationId xmlns:a16="http://schemas.microsoft.com/office/drawing/2014/main" id="{8579C426-17C4-467D-8E0D-577F749D1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2899"/>
                <a:ext cx="94" cy="55"/>
              </a:xfrm>
              <a:custGeom>
                <a:avLst/>
                <a:gdLst>
                  <a:gd name="T0" fmla="*/ 3 w 278"/>
                  <a:gd name="T1" fmla="*/ 0 h 161"/>
                  <a:gd name="T2" fmla="*/ 0 w 278"/>
                  <a:gd name="T3" fmla="*/ 2 h 161"/>
                  <a:gd name="T4" fmla="*/ 1 w 278"/>
                  <a:gd name="T5" fmla="*/ 5 h 161"/>
                  <a:gd name="T6" fmla="*/ 2 w 278"/>
                  <a:gd name="T7" fmla="*/ 5 h 161"/>
                  <a:gd name="T8" fmla="*/ 3 w 278"/>
                  <a:gd name="T9" fmla="*/ 3 h 161"/>
                  <a:gd name="T10" fmla="*/ 6 w 278"/>
                  <a:gd name="T11" fmla="*/ 2 h 161"/>
                  <a:gd name="T12" fmla="*/ 11 w 278"/>
                  <a:gd name="T13" fmla="*/ 2 h 161"/>
                  <a:gd name="T14" fmla="*/ 4 w 278"/>
                  <a:gd name="T15" fmla="*/ 0 h 1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8" h="161">
                    <a:moveTo>
                      <a:pt x="93" y="4"/>
                    </a:moveTo>
                    <a:cubicBezTo>
                      <a:pt x="53" y="4"/>
                      <a:pt x="0" y="21"/>
                      <a:pt x="1" y="59"/>
                    </a:cubicBezTo>
                    <a:cubicBezTo>
                      <a:pt x="2" y="69"/>
                      <a:pt x="13" y="113"/>
                      <a:pt x="17" y="122"/>
                    </a:cubicBezTo>
                    <a:cubicBezTo>
                      <a:pt x="26" y="142"/>
                      <a:pt x="25" y="161"/>
                      <a:pt x="55" y="139"/>
                    </a:cubicBezTo>
                    <a:cubicBezTo>
                      <a:pt x="72" y="127"/>
                      <a:pt x="71" y="98"/>
                      <a:pt x="85" y="83"/>
                    </a:cubicBezTo>
                    <a:cubicBezTo>
                      <a:pt x="100" y="65"/>
                      <a:pt x="129" y="53"/>
                      <a:pt x="153" y="50"/>
                    </a:cubicBezTo>
                    <a:cubicBezTo>
                      <a:pt x="197" y="46"/>
                      <a:pt x="241" y="83"/>
                      <a:pt x="278" y="45"/>
                    </a:cubicBezTo>
                    <a:cubicBezTo>
                      <a:pt x="255" y="2"/>
                      <a:pt x="152" y="17"/>
                      <a:pt x="11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7" name="Freeform 665">
                <a:extLst>
                  <a:ext uri="{FF2B5EF4-FFF2-40B4-BE49-F238E27FC236}">
                    <a16:creationId xmlns:a16="http://schemas.microsoft.com/office/drawing/2014/main" id="{F1C11C2B-CCF5-4548-A1E3-8BE7323F2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987"/>
                <a:ext cx="147" cy="122"/>
              </a:xfrm>
              <a:custGeom>
                <a:avLst/>
                <a:gdLst>
                  <a:gd name="T0" fmla="*/ 2 w 436"/>
                  <a:gd name="T1" fmla="*/ 5 h 359"/>
                  <a:gd name="T2" fmla="*/ 3 w 436"/>
                  <a:gd name="T3" fmla="*/ 12 h 359"/>
                  <a:gd name="T4" fmla="*/ 10 w 436"/>
                  <a:gd name="T5" fmla="*/ 14 h 359"/>
                  <a:gd name="T6" fmla="*/ 16 w 436"/>
                  <a:gd name="T7" fmla="*/ 10 h 359"/>
                  <a:gd name="T8" fmla="*/ 16 w 436"/>
                  <a:gd name="T9" fmla="*/ 6 h 359"/>
                  <a:gd name="T10" fmla="*/ 12 w 436"/>
                  <a:gd name="T11" fmla="*/ 7 h 359"/>
                  <a:gd name="T12" fmla="*/ 5 w 436"/>
                  <a:gd name="T13" fmla="*/ 4 h 3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6" h="359">
                    <a:moveTo>
                      <a:pt x="58" y="127"/>
                    </a:moveTo>
                    <a:cubicBezTo>
                      <a:pt x="0" y="170"/>
                      <a:pt x="55" y="257"/>
                      <a:pt x="93" y="291"/>
                    </a:cubicBezTo>
                    <a:cubicBezTo>
                      <a:pt x="143" y="334"/>
                      <a:pt x="197" y="359"/>
                      <a:pt x="265" y="355"/>
                    </a:cubicBezTo>
                    <a:cubicBezTo>
                      <a:pt x="342" y="350"/>
                      <a:pt x="389" y="321"/>
                      <a:pt x="412" y="246"/>
                    </a:cubicBezTo>
                    <a:cubicBezTo>
                      <a:pt x="420" y="220"/>
                      <a:pt x="436" y="170"/>
                      <a:pt x="403" y="154"/>
                    </a:cubicBezTo>
                    <a:cubicBezTo>
                      <a:pt x="367" y="136"/>
                      <a:pt x="361" y="194"/>
                      <a:pt x="321" y="181"/>
                    </a:cubicBezTo>
                    <a:cubicBezTo>
                      <a:pt x="288" y="171"/>
                      <a:pt x="170" y="0"/>
                      <a:pt x="138" y="9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8" name="Freeform 666">
                <a:extLst>
                  <a:ext uri="{FF2B5EF4-FFF2-40B4-BE49-F238E27FC236}">
                    <a16:creationId xmlns:a16="http://schemas.microsoft.com/office/drawing/2014/main" id="{1333751D-9E30-4652-9FE7-1402DC20A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6" y="2895"/>
                <a:ext cx="144" cy="92"/>
              </a:xfrm>
              <a:custGeom>
                <a:avLst/>
                <a:gdLst>
                  <a:gd name="T0" fmla="*/ 6 w 428"/>
                  <a:gd name="T1" fmla="*/ 0 h 271"/>
                  <a:gd name="T2" fmla="*/ 4 w 428"/>
                  <a:gd name="T3" fmla="*/ 10 h 271"/>
                  <a:gd name="T4" fmla="*/ 11 w 428"/>
                  <a:gd name="T5" fmla="*/ 9 h 271"/>
                  <a:gd name="T6" fmla="*/ 16 w 428"/>
                  <a:gd name="T7" fmla="*/ 8 h 271"/>
                  <a:gd name="T8" fmla="*/ 10 w 428"/>
                  <a:gd name="T9" fmla="*/ 6 h 271"/>
                  <a:gd name="T10" fmla="*/ 7 w 428"/>
                  <a:gd name="T11" fmla="*/ 1 h 2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8" h="271">
                    <a:moveTo>
                      <a:pt x="168" y="0"/>
                    </a:moveTo>
                    <a:cubicBezTo>
                      <a:pt x="101" y="30"/>
                      <a:pt x="0" y="236"/>
                      <a:pt x="96" y="261"/>
                    </a:cubicBezTo>
                    <a:cubicBezTo>
                      <a:pt x="133" y="271"/>
                      <a:pt x="235" y="240"/>
                      <a:pt x="281" y="240"/>
                    </a:cubicBezTo>
                    <a:cubicBezTo>
                      <a:pt x="324" y="240"/>
                      <a:pt x="400" y="241"/>
                      <a:pt x="428" y="208"/>
                    </a:cubicBezTo>
                    <a:cubicBezTo>
                      <a:pt x="379" y="189"/>
                      <a:pt x="323" y="189"/>
                      <a:pt x="277" y="160"/>
                    </a:cubicBezTo>
                    <a:cubicBezTo>
                      <a:pt x="226" y="128"/>
                      <a:pt x="229" y="56"/>
                      <a:pt x="180" y="2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39" name="Freeform 667">
                <a:extLst>
                  <a:ext uri="{FF2B5EF4-FFF2-40B4-BE49-F238E27FC236}">
                    <a16:creationId xmlns:a16="http://schemas.microsoft.com/office/drawing/2014/main" id="{457E1FD9-FD30-4E95-8DFD-0297E361C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3018"/>
                <a:ext cx="77" cy="44"/>
              </a:xfrm>
              <a:custGeom>
                <a:avLst/>
                <a:gdLst>
                  <a:gd name="T0" fmla="*/ 1 w 225"/>
                  <a:gd name="T1" fmla="*/ 1 h 131"/>
                  <a:gd name="T2" fmla="*/ 6 w 225"/>
                  <a:gd name="T3" fmla="*/ 5 h 131"/>
                  <a:gd name="T4" fmla="*/ 9 w 225"/>
                  <a:gd name="T5" fmla="*/ 0 h 131"/>
                  <a:gd name="T6" fmla="*/ 2 w 225"/>
                  <a:gd name="T7" fmla="*/ 2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5" h="131">
                    <a:moveTo>
                      <a:pt x="23" y="25"/>
                    </a:moveTo>
                    <a:cubicBezTo>
                      <a:pt x="0" y="74"/>
                      <a:pt x="104" y="131"/>
                      <a:pt x="145" y="122"/>
                    </a:cubicBezTo>
                    <a:cubicBezTo>
                      <a:pt x="187" y="113"/>
                      <a:pt x="225" y="41"/>
                      <a:pt x="220" y="0"/>
                    </a:cubicBezTo>
                    <a:cubicBezTo>
                      <a:pt x="178" y="9"/>
                      <a:pt x="103" y="75"/>
                      <a:pt x="56" y="4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0" name="Freeform 668">
                <a:extLst>
                  <a:ext uri="{FF2B5EF4-FFF2-40B4-BE49-F238E27FC236}">
                    <a16:creationId xmlns:a16="http://schemas.microsoft.com/office/drawing/2014/main" id="{E7F239D9-D074-4F6D-AA7A-7F5806356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2879"/>
                <a:ext cx="86" cy="118"/>
              </a:xfrm>
              <a:custGeom>
                <a:avLst/>
                <a:gdLst>
                  <a:gd name="T0" fmla="*/ 7 w 255"/>
                  <a:gd name="T1" fmla="*/ 0 h 349"/>
                  <a:gd name="T2" fmla="*/ 5 w 255"/>
                  <a:gd name="T3" fmla="*/ 7 h 349"/>
                  <a:gd name="T4" fmla="*/ 3 w 255"/>
                  <a:gd name="T5" fmla="*/ 9 h 349"/>
                  <a:gd name="T6" fmla="*/ 0 w 255"/>
                  <a:gd name="T7" fmla="*/ 11 h 349"/>
                  <a:gd name="T8" fmla="*/ 6 w 255"/>
                  <a:gd name="T9" fmla="*/ 14 h 349"/>
                  <a:gd name="T10" fmla="*/ 8 w 255"/>
                  <a:gd name="T11" fmla="*/ 6 h 349"/>
                  <a:gd name="T12" fmla="*/ 10 w 255"/>
                  <a:gd name="T13" fmla="*/ 3 h 349"/>
                  <a:gd name="T14" fmla="*/ 7 w 255"/>
                  <a:gd name="T15" fmla="*/ 0 h 3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5" h="349">
                    <a:moveTo>
                      <a:pt x="185" y="0"/>
                    </a:moveTo>
                    <a:cubicBezTo>
                      <a:pt x="190" y="60"/>
                      <a:pt x="162" y="130"/>
                      <a:pt x="127" y="178"/>
                    </a:cubicBezTo>
                    <a:cubicBezTo>
                      <a:pt x="110" y="201"/>
                      <a:pt x="92" y="226"/>
                      <a:pt x="71" y="244"/>
                    </a:cubicBezTo>
                    <a:cubicBezTo>
                      <a:pt x="49" y="263"/>
                      <a:pt x="13" y="275"/>
                      <a:pt x="0" y="298"/>
                    </a:cubicBezTo>
                    <a:cubicBezTo>
                      <a:pt x="43" y="325"/>
                      <a:pt x="99" y="349"/>
                      <a:pt x="150" y="345"/>
                    </a:cubicBezTo>
                    <a:cubicBezTo>
                      <a:pt x="147" y="278"/>
                      <a:pt x="194" y="223"/>
                      <a:pt x="222" y="167"/>
                    </a:cubicBezTo>
                    <a:cubicBezTo>
                      <a:pt x="232" y="145"/>
                      <a:pt x="255" y="104"/>
                      <a:pt x="252" y="80"/>
                    </a:cubicBezTo>
                    <a:cubicBezTo>
                      <a:pt x="248" y="48"/>
                      <a:pt x="210" y="37"/>
                      <a:pt x="193" y="1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1" name="Freeform 669">
                <a:extLst>
                  <a:ext uri="{FF2B5EF4-FFF2-40B4-BE49-F238E27FC236}">
                    <a16:creationId xmlns:a16="http://schemas.microsoft.com/office/drawing/2014/main" id="{7C03FD21-E818-476D-9DF0-97D6EE2C9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805"/>
                <a:ext cx="151" cy="130"/>
              </a:xfrm>
              <a:custGeom>
                <a:avLst/>
                <a:gdLst>
                  <a:gd name="T0" fmla="*/ 5 w 449"/>
                  <a:gd name="T1" fmla="*/ 0 h 384"/>
                  <a:gd name="T2" fmla="*/ 0 w 449"/>
                  <a:gd name="T3" fmla="*/ 5 h 384"/>
                  <a:gd name="T4" fmla="*/ 2 w 449"/>
                  <a:gd name="T5" fmla="*/ 6 h 384"/>
                  <a:gd name="T6" fmla="*/ 6 w 449"/>
                  <a:gd name="T7" fmla="*/ 7 h 384"/>
                  <a:gd name="T8" fmla="*/ 12 w 449"/>
                  <a:gd name="T9" fmla="*/ 9 h 384"/>
                  <a:gd name="T10" fmla="*/ 16 w 449"/>
                  <a:gd name="T11" fmla="*/ 15 h 384"/>
                  <a:gd name="T12" fmla="*/ 15 w 449"/>
                  <a:gd name="T13" fmla="*/ 6 h 384"/>
                  <a:gd name="T14" fmla="*/ 12 w 449"/>
                  <a:gd name="T15" fmla="*/ 4 h 384"/>
                  <a:gd name="T16" fmla="*/ 8 w 449"/>
                  <a:gd name="T17" fmla="*/ 2 h 3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9" h="384">
                    <a:moveTo>
                      <a:pt x="132" y="0"/>
                    </a:moveTo>
                    <a:cubicBezTo>
                      <a:pt x="72" y="8"/>
                      <a:pt x="11" y="59"/>
                      <a:pt x="5" y="122"/>
                    </a:cubicBezTo>
                    <a:cubicBezTo>
                      <a:pt x="0" y="173"/>
                      <a:pt x="16" y="170"/>
                      <a:pt x="56" y="164"/>
                    </a:cubicBezTo>
                    <a:cubicBezTo>
                      <a:pt x="93" y="159"/>
                      <a:pt x="118" y="167"/>
                      <a:pt x="153" y="172"/>
                    </a:cubicBezTo>
                    <a:cubicBezTo>
                      <a:pt x="213" y="180"/>
                      <a:pt x="283" y="203"/>
                      <a:pt x="330" y="244"/>
                    </a:cubicBezTo>
                    <a:cubicBezTo>
                      <a:pt x="379" y="285"/>
                      <a:pt x="402" y="337"/>
                      <a:pt x="435" y="384"/>
                    </a:cubicBezTo>
                    <a:cubicBezTo>
                      <a:pt x="449" y="352"/>
                      <a:pt x="431" y="182"/>
                      <a:pt x="403" y="156"/>
                    </a:cubicBezTo>
                    <a:cubicBezTo>
                      <a:pt x="380" y="135"/>
                      <a:pt x="334" y="131"/>
                      <a:pt x="305" y="114"/>
                    </a:cubicBezTo>
                    <a:cubicBezTo>
                      <a:pt x="275" y="96"/>
                      <a:pt x="235" y="72"/>
                      <a:pt x="212" y="4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2" name="Freeform 670">
                <a:extLst>
                  <a:ext uri="{FF2B5EF4-FFF2-40B4-BE49-F238E27FC236}">
                    <a16:creationId xmlns:a16="http://schemas.microsoft.com/office/drawing/2014/main" id="{F1299578-34FB-43CA-B8E3-1289D66DE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3027"/>
                <a:ext cx="161" cy="89"/>
              </a:xfrm>
              <a:custGeom>
                <a:avLst/>
                <a:gdLst>
                  <a:gd name="T0" fmla="*/ 4 w 476"/>
                  <a:gd name="T1" fmla="*/ 3 h 261"/>
                  <a:gd name="T2" fmla="*/ 1 w 476"/>
                  <a:gd name="T3" fmla="*/ 10 h 261"/>
                  <a:gd name="T4" fmla="*/ 13 w 476"/>
                  <a:gd name="T5" fmla="*/ 9 h 261"/>
                  <a:gd name="T6" fmla="*/ 18 w 476"/>
                  <a:gd name="T7" fmla="*/ 8 h 261"/>
                  <a:gd name="T8" fmla="*/ 16 w 476"/>
                  <a:gd name="T9" fmla="*/ 3 h 261"/>
                  <a:gd name="T10" fmla="*/ 10 w 476"/>
                  <a:gd name="T11" fmla="*/ 4 h 261"/>
                  <a:gd name="T12" fmla="*/ 6 w 476"/>
                  <a:gd name="T13" fmla="*/ 0 h 2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6" h="261">
                    <a:moveTo>
                      <a:pt x="96" y="76"/>
                    </a:moveTo>
                    <a:cubicBezTo>
                      <a:pt x="121" y="143"/>
                      <a:pt x="0" y="193"/>
                      <a:pt x="29" y="261"/>
                    </a:cubicBezTo>
                    <a:cubicBezTo>
                      <a:pt x="105" y="213"/>
                      <a:pt x="235" y="228"/>
                      <a:pt x="323" y="223"/>
                    </a:cubicBezTo>
                    <a:cubicBezTo>
                      <a:pt x="367" y="221"/>
                      <a:pt x="435" y="230"/>
                      <a:pt x="455" y="188"/>
                    </a:cubicBezTo>
                    <a:cubicBezTo>
                      <a:pt x="476" y="147"/>
                      <a:pt x="442" y="93"/>
                      <a:pt x="407" y="65"/>
                    </a:cubicBezTo>
                    <a:cubicBezTo>
                      <a:pt x="404" y="125"/>
                      <a:pt x="303" y="132"/>
                      <a:pt x="260" y="115"/>
                    </a:cubicBezTo>
                    <a:cubicBezTo>
                      <a:pt x="227" y="102"/>
                      <a:pt x="134" y="37"/>
                      <a:pt x="167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3" name="Freeform 671">
                <a:extLst>
                  <a:ext uri="{FF2B5EF4-FFF2-40B4-BE49-F238E27FC236}">
                    <a16:creationId xmlns:a16="http://schemas.microsoft.com/office/drawing/2014/main" id="{23CBB45D-F660-4A54-B6A3-7632C1271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2919"/>
                <a:ext cx="177" cy="162"/>
              </a:xfrm>
              <a:custGeom>
                <a:avLst/>
                <a:gdLst>
                  <a:gd name="T0" fmla="*/ 1 w 526"/>
                  <a:gd name="T1" fmla="*/ 5 h 479"/>
                  <a:gd name="T2" fmla="*/ 1 w 526"/>
                  <a:gd name="T3" fmla="*/ 12 h 479"/>
                  <a:gd name="T4" fmla="*/ 7 w 526"/>
                  <a:gd name="T5" fmla="*/ 17 h 479"/>
                  <a:gd name="T6" fmla="*/ 9 w 526"/>
                  <a:gd name="T7" fmla="*/ 18 h 479"/>
                  <a:gd name="T8" fmla="*/ 12 w 526"/>
                  <a:gd name="T9" fmla="*/ 16 h 479"/>
                  <a:gd name="T10" fmla="*/ 11 w 526"/>
                  <a:gd name="T11" fmla="*/ 13 h 479"/>
                  <a:gd name="T12" fmla="*/ 10 w 526"/>
                  <a:gd name="T13" fmla="*/ 9 h 479"/>
                  <a:gd name="T14" fmla="*/ 12 w 526"/>
                  <a:gd name="T15" fmla="*/ 6 h 479"/>
                  <a:gd name="T16" fmla="*/ 15 w 526"/>
                  <a:gd name="T17" fmla="*/ 8 h 479"/>
                  <a:gd name="T18" fmla="*/ 20 w 526"/>
                  <a:gd name="T19" fmla="*/ 10 h 479"/>
                  <a:gd name="T20" fmla="*/ 16 w 526"/>
                  <a:gd name="T21" fmla="*/ 4 h 479"/>
                  <a:gd name="T22" fmla="*/ 11 w 526"/>
                  <a:gd name="T23" fmla="*/ 0 h 479"/>
                  <a:gd name="T24" fmla="*/ 4 w 526"/>
                  <a:gd name="T25" fmla="*/ 4 h 4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26" h="479">
                    <a:moveTo>
                      <a:pt x="36" y="119"/>
                    </a:moveTo>
                    <a:cubicBezTo>
                      <a:pt x="25" y="163"/>
                      <a:pt x="0" y="259"/>
                      <a:pt x="20" y="309"/>
                    </a:cubicBezTo>
                    <a:cubicBezTo>
                      <a:pt x="45" y="370"/>
                      <a:pt x="131" y="394"/>
                      <a:pt x="178" y="432"/>
                    </a:cubicBezTo>
                    <a:cubicBezTo>
                      <a:pt x="208" y="455"/>
                      <a:pt x="213" y="479"/>
                      <a:pt x="251" y="461"/>
                    </a:cubicBezTo>
                    <a:cubicBezTo>
                      <a:pt x="264" y="454"/>
                      <a:pt x="311" y="414"/>
                      <a:pt x="318" y="401"/>
                    </a:cubicBezTo>
                    <a:cubicBezTo>
                      <a:pt x="336" y="370"/>
                      <a:pt x="305" y="355"/>
                      <a:pt x="292" y="322"/>
                    </a:cubicBezTo>
                    <a:cubicBezTo>
                      <a:pt x="282" y="297"/>
                      <a:pt x="270" y="261"/>
                      <a:pt x="272" y="237"/>
                    </a:cubicBezTo>
                    <a:cubicBezTo>
                      <a:pt x="273" y="217"/>
                      <a:pt x="293" y="160"/>
                      <a:pt x="314" y="153"/>
                    </a:cubicBezTo>
                    <a:cubicBezTo>
                      <a:pt x="344" y="141"/>
                      <a:pt x="385" y="188"/>
                      <a:pt x="403" y="207"/>
                    </a:cubicBezTo>
                    <a:cubicBezTo>
                      <a:pt x="438" y="246"/>
                      <a:pt x="487" y="340"/>
                      <a:pt x="509" y="250"/>
                    </a:cubicBezTo>
                    <a:cubicBezTo>
                      <a:pt x="526" y="179"/>
                      <a:pt x="486" y="146"/>
                      <a:pt x="435" y="103"/>
                    </a:cubicBezTo>
                    <a:cubicBezTo>
                      <a:pt x="393" y="68"/>
                      <a:pt x="340" y="15"/>
                      <a:pt x="285" y="9"/>
                    </a:cubicBezTo>
                    <a:cubicBezTo>
                      <a:pt x="195" y="0"/>
                      <a:pt x="178" y="96"/>
                      <a:pt x="99" y="11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4" name="Freeform 672">
                <a:extLst>
                  <a:ext uri="{FF2B5EF4-FFF2-40B4-BE49-F238E27FC236}">
                    <a16:creationId xmlns:a16="http://schemas.microsoft.com/office/drawing/2014/main" id="{241C2054-BD50-4498-A4F3-5BFBA19D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728"/>
                <a:ext cx="395" cy="194"/>
              </a:xfrm>
              <a:custGeom>
                <a:avLst/>
                <a:gdLst>
                  <a:gd name="T0" fmla="*/ 15 w 1168"/>
                  <a:gd name="T1" fmla="*/ 9 h 574"/>
                  <a:gd name="T2" fmla="*/ 21 w 1168"/>
                  <a:gd name="T3" fmla="*/ 7 h 574"/>
                  <a:gd name="T4" fmla="*/ 21 w 1168"/>
                  <a:gd name="T5" fmla="*/ 3 h 574"/>
                  <a:gd name="T6" fmla="*/ 24 w 1168"/>
                  <a:gd name="T7" fmla="*/ 1 h 574"/>
                  <a:gd name="T8" fmla="*/ 31 w 1168"/>
                  <a:gd name="T9" fmla="*/ 1 h 574"/>
                  <a:gd name="T10" fmla="*/ 35 w 1168"/>
                  <a:gd name="T11" fmla="*/ 5 h 574"/>
                  <a:gd name="T12" fmla="*/ 43 w 1168"/>
                  <a:gd name="T13" fmla="*/ 6 h 574"/>
                  <a:gd name="T14" fmla="*/ 45 w 1168"/>
                  <a:gd name="T15" fmla="*/ 13 h 574"/>
                  <a:gd name="T16" fmla="*/ 40 w 1168"/>
                  <a:gd name="T17" fmla="*/ 18 h 574"/>
                  <a:gd name="T18" fmla="*/ 37 w 1168"/>
                  <a:gd name="T19" fmla="*/ 16 h 574"/>
                  <a:gd name="T20" fmla="*/ 38 w 1168"/>
                  <a:gd name="T21" fmla="*/ 12 h 574"/>
                  <a:gd name="T22" fmla="*/ 26 w 1168"/>
                  <a:gd name="T23" fmla="*/ 7 h 574"/>
                  <a:gd name="T24" fmla="*/ 21 w 1168"/>
                  <a:gd name="T25" fmla="*/ 11 h 574"/>
                  <a:gd name="T26" fmla="*/ 20 w 1168"/>
                  <a:gd name="T27" fmla="*/ 20 h 574"/>
                  <a:gd name="T28" fmla="*/ 17 w 1168"/>
                  <a:gd name="T29" fmla="*/ 21 h 574"/>
                  <a:gd name="T30" fmla="*/ 14 w 1168"/>
                  <a:gd name="T31" fmla="*/ 22 h 574"/>
                  <a:gd name="T32" fmla="*/ 13 w 1168"/>
                  <a:gd name="T33" fmla="*/ 18 h 574"/>
                  <a:gd name="T34" fmla="*/ 7 w 1168"/>
                  <a:gd name="T35" fmla="*/ 17 h 574"/>
                  <a:gd name="T36" fmla="*/ 1 w 1168"/>
                  <a:gd name="T37" fmla="*/ 17 h 574"/>
                  <a:gd name="T38" fmla="*/ 6 w 1168"/>
                  <a:gd name="T39" fmla="*/ 13 h 574"/>
                  <a:gd name="T40" fmla="*/ 11 w 1168"/>
                  <a:gd name="T41" fmla="*/ 8 h 574"/>
                  <a:gd name="T42" fmla="*/ 15 w 1168"/>
                  <a:gd name="T43" fmla="*/ 4 h 574"/>
                  <a:gd name="T44" fmla="*/ 18 w 1168"/>
                  <a:gd name="T45" fmla="*/ 4 h 574"/>
                  <a:gd name="T46" fmla="*/ 16 w 1168"/>
                  <a:gd name="T47" fmla="*/ 8 h 57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168" h="574">
                    <a:moveTo>
                      <a:pt x="396" y="225"/>
                    </a:moveTo>
                    <a:cubicBezTo>
                      <a:pt x="418" y="294"/>
                      <a:pt x="536" y="232"/>
                      <a:pt x="552" y="187"/>
                    </a:cubicBezTo>
                    <a:cubicBezTo>
                      <a:pt x="565" y="151"/>
                      <a:pt x="543" y="123"/>
                      <a:pt x="551" y="93"/>
                    </a:cubicBezTo>
                    <a:cubicBezTo>
                      <a:pt x="558" y="70"/>
                      <a:pt x="589" y="47"/>
                      <a:pt x="612" y="36"/>
                    </a:cubicBezTo>
                    <a:cubicBezTo>
                      <a:pt x="652" y="18"/>
                      <a:pt x="757" y="0"/>
                      <a:pt x="798" y="17"/>
                    </a:cubicBezTo>
                    <a:cubicBezTo>
                      <a:pt x="857" y="43"/>
                      <a:pt x="853" y="116"/>
                      <a:pt x="913" y="133"/>
                    </a:cubicBezTo>
                    <a:cubicBezTo>
                      <a:pt x="970" y="150"/>
                      <a:pt x="1063" y="121"/>
                      <a:pt x="1111" y="163"/>
                    </a:cubicBezTo>
                    <a:cubicBezTo>
                      <a:pt x="1146" y="193"/>
                      <a:pt x="1168" y="301"/>
                      <a:pt x="1158" y="342"/>
                    </a:cubicBezTo>
                    <a:cubicBezTo>
                      <a:pt x="1143" y="401"/>
                      <a:pt x="1071" y="438"/>
                      <a:pt x="1020" y="452"/>
                    </a:cubicBezTo>
                    <a:cubicBezTo>
                      <a:pt x="962" y="469"/>
                      <a:pt x="1009" y="401"/>
                      <a:pt x="950" y="410"/>
                    </a:cubicBezTo>
                    <a:cubicBezTo>
                      <a:pt x="935" y="412"/>
                      <a:pt x="1014" y="355"/>
                      <a:pt x="978" y="317"/>
                    </a:cubicBezTo>
                    <a:cubicBezTo>
                      <a:pt x="921" y="257"/>
                      <a:pt x="739" y="202"/>
                      <a:pt x="676" y="179"/>
                    </a:cubicBezTo>
                    <a:cubicBezTo>
                      <a:pt x="606" y="153"/>
                      <a:pt x="560" y="286"/>
                      <a:pt x="532" y="283"/>
                    </a:cubicBezTo>
                    <a:cubicBezTo>
                      <a:pt x="487" y="278"/>
                      <a:pt x="555" y="514"/>
                      <a:pt x="515" y="524"/>
                    </a:cubicBezTo>
                    <a:cubicBezTo>
                      <a:pt x="493" y="529"/>
                      <a:pt x="470" y="536"/>
                      <a:pt x="447" y="542"/>
                    </a:cubicBezTo>
                    <a:cubicBezTo>
                      <a:pt x="423" y="548"/>
                      <a:pt x="380" y="574"/>
                      <a:pt x="360" y="561"/>
                    </a:cubicBezTo>
                    <a:cubicBezTo>
                      <a:pt x="335" y="545"/>
                      <a:pt x="346" y="498"/>
                      <a:pt x="342" y="473"/>
                    </a:cubicBezTo>
                    <a:cubicBezTo>
                      <a:pt x="328" y="384"/>
                      <a:pt x="251" y="400"/>
                      <a:pt x="189" y="426"/>
                    </a:cubicBezTo>
                    <a:cubicBezTo>
                      <a:pt x="140" y="447"/>
                      <a:pt x="67" y="497"/>
                      <a:pt x="37" y="427"/>
                    </a:cubicBezTo>
                    <a:cubicBezTo>
                      <a:pt x="0" y="340"/>
                      <a:pt x="110" y="342"/>
                      <a:pt x="165" y="334"/>
                    </a:cubicBezTo>
                    <a:cubicBezTo>
                      <a:pt x="243" y="323"/>
                      <a:pt x="271" y="289"/>
                      <a:pt x="283" y="212"/>
                    </a:cubicBezTo>
                    <a:cubicBezTo>
                      <a:pt x="293" y="140"/>
                      <a:pt x="325" y="107"/>
                      <a:pt x="397" y="99"/>
                    </a:cubicBezTo>
                    <a:cubicBezTo>
                      <a:pt x="416" y="97"/>
                      <a:pt x="439" y="96"/>
                      <a:pt x="455" y="104"/>
                    </a:cubicBezTo>
                    <a:cubicBezTo>
                      <a:pt x="425" y="137"/>
                      <a:pt x="396" y="163"/>
                      <a:pt x="401" y="21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5" name="Freeform 673">
                <a:extLst>
                  <a:ext uri="{FF2B5EF4-FFF2-40B4-BE49-F238E27FC236}">
                    <a16:creationId xmlns:a16="http://schemas.microsoft.com/office/drawing/2014/main" id="{EEFBB146-6175-4D50-94E3-82CD423BC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618"/>
                <a:ext cx="291" cy="148"/>
              </a:xfrm>
              <a:custGeom>
                <a:avLst/>
                <a:gdLst>
                  <a:gd name="T0" fmla="*/ 2 w 860"/>
                  <a:gd name="T1" fmla="*/ 3 h 436"/>
                  <a:gd name="T2" fmla="*/ 9 w 860"/>
                  <a:gd name="T3" fmla="*/ 6 h 436"/>
                  <a:gd name="T4" fmla="*/ 13 w 860"/>
                  <a:gd name="T5" fmla="*/ 12 h 436"/>
                  <a:gd name="T6" fmla="*/ 15 w 860"/>
                  <a:gd name="T7" fmla="*/ 15 h 436"/>
                  <a:gd name="T8" fmla="*/ 16 w 860"/>
                  <a:gd name="T9" fmla="*/ 16 h 436"/>
                  <a:gd name="T10" fmla="*/ 17 w 860"/>
                  <a:gd name="T11" fmla="*/ 16 h 436"/>
                  <a:gd name="T12" fmla="*/ 20 w 860"/>
                  <a:gd name="T13" fmla="*/ 17 h 436"/>
                  <a:gd name="T14" fmla="*/ 23 w 860"/>
                  <a:gd name="T15" fmla="*/ 15 h 436"/>
                  <a:gd name="T16" fmla="*/ 27 w 860"/>
                  <a:gd name="T17" fmla="*/ 13 h 436"/>
                  <a:gd name="T18" fmla="*/ 32 w 860"/>
                  <a:gd name="T19" fmla="*/ 10 h 436"/>
                  <a:gd name="T20" fmla="*/ 33 w 860"/>
                  <a:gd name="T21" fmla="*/ 7 h 436"/>
                  <a:gd name="T22" fmla="*/ 32 w 860"/>
                  <a:gd name="T23" fmla="*/ 5 h 436"/>
                  <a:gd name="T24" fmla="*/ 27 w 860"/>
                  <a:gd name="T25" fmla="*/ 3 h 436"/>
                  <a:gd name="T26" fmla="*/ 26 w 860"/>
                  <a:gd name="T27" fmla="*/ 8 h 436"/>
                  <a:gd name="T28" fmla="*/ 23 w 860"/>
                  <a:gd name="T29" fmla="*/ 6 h 436"/>
                  <a:gd name="T30" fmla="*/ 22 w 860"/>
                  <a:gd name="T31" fmla="*/ 4 h 436"/>
                  <a:gd name="T32" fmla="*/ 18 w 860"/>
                  <a:gd name="T33" fmla="*/ 5 h 436"/>
                  <a:gd name="T34" fmla="*/ 17 w 860"/>
                  <a:gd name="T35" fmla="*/ 5 h 436"/>
                  <a:gd name="T36" fmla="*/ 16 w 860"/>
                  <a:gd name="T37" fmla="*/ 3 h 436"/>
                  <a:gd name="T38" fmla="*/ 12 w 860"/>
                  <a:gd name="T39" fmla="*/ 4 h 436"/>
                  <a:gd name="T40" fmla="*/ 8 w 860"/>
                  <a:gd name="T41" fmla="*/ 4 h 436"/>
                  <a:gd name="T42" fmla="*/ 0 w 860"/>
                  <a:gd name="T43" fmla="*/ 0 h 4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860" h="436">
                    <a:moveTo>
                      <a:pt x="55" y="89"/>
                    </a:moveTo>
                    <a:cubicBezTo>
                      <a:pt x="76" y="165"/>
                      <a:pt x="183" y="126"/>
                      <a:pt x="232" y="152"/>
                    </a:cubicBezTo>
                    <a:cubicBezTo>
                      <a:pt x="295" y="185"/>
                      <a:pt x="307" y="250"/>
                      <a:pt x="334" y="307"/>
                    </a:cubicBezTo>
                    <a:cubicBezTo>
                      <a:pt x="345" y="330"/>
                      <a:pt x="365" y="362"/>
                      <a:pt x="381" y="384"/>
                    </a:cubicBezTo>
                    <a:cubicBezTo>
                      <a:pt x="397" y="406"/>
                      <a:pt x="379" y="401"/>
                      <a:pt x="408" y="408"/>
                    </a:cubicBezTo>
                    <a:cubicBezTo>
                      <a:pt x="422" y="411"/>
                      <a:pt x="433" y="396"/>
                      <a:pt x="450" y="401"/>
                    </a:cubicBezTo>
                    <a:cubicBezTo>
                      <a:pt x="482" y="411"/>
                      <a:pt x="486" y="436"/>
                      <a:pt x="523" y="434"/>
                    </a:cubicBezTo>
                    <a:cubicBezTo>
                      <a:pt x="556" y="432"/>
                      <a:pt x="578" y="414"/>
                      <a:pt x="598" y="387"/>
                    </a:cubicBezTo>
                    <a:cubicBezTo>
                      <a:pt x="634" y="338"/>
                      <a:pt x="651" y="342"/>
                      <a:pt x="707" y="324"/>
                    </a:cubicBezTo>
                    <a:cubicBezTo>
                      <a:pt x="742" y="312"/>
                      <a:pt x="793" y="279"/>
                      <a:pt x="822" y="252"/>
                    </a:cubicBezTo>
                    <a:cubicBezTo>
                      <a:pt x="836" y="239"/>
                      <a:pt x="853" y="214"/>
                      <a:pt x="856" y="194"/>
                    </a:cubicBezTo>
                    <a:cubicBezTo>
                      <a:pt x="860" y="160"/>
                      <a:pt x="849" y="159"/>
                      <a:pt x="822" y="138"/>
                    </a:cubicBezTo>
                    <a:cubicBezTo>
                      <a:pt x="775" y="102"/>
                      <a:pt x="753" y="68"/>
                      <a:pt x="692" y="69"/>
                    </a:cubicBezTo>
                    <a:cubicBezTo>
                      <a:pt x="737" y="121"/>
                      <a:pt x="739" y="172"/>
                      <a:pt x="670" y="198"/>
                    </a:cubicBezTo>
                    <a:cubicBezTo>
                      <a:pt x="636" y="212"/>
                      <a:pt x="612" y="206"/>
                      <a:pt x="598" y="169"/>
                    </a:cubicBezTo>
                    <a:cubicBezTo>
                      <a:pt x="584" y="129"/>
                      <a:pt x="613" y="104"/>
                      <a:pt x="564" y="109"/>
                    </a:cubicBezTo>
                    <a:cubicBezTo>
                      <a:pt x="532" y="112"/>
                      <a:pt x="511" y="141"/>
                      <a:pt x="477" y="139"/>
                    </a:cubicBezTo>
                    <a:cubicBezTo>
                      <a:pt x="452" y="138"/>
                      <a:pt x="448" y="134"/>
                      <a:pt x="430" y="118"/>
                    </a:cubicBezTo>
                    <a:cubicBezTo>
                      <a:pt x="424" y="113"/>
                      <a:pt x="406" y="85"/>
                      <a:pt x="404" y="84"/>
                    </a:cubicBezTo>
                    <a:cubicBezTo>
                      <a:pt x="376" y="70"/>
                      <a:pt x="345" y="101"/>
                      <a:pt x="317" y="106"/>
                    </a:cubicBezTo>
                    <a:cubicBezTo>
                      <a:pt x="282" y="112"/>
                      <a:pt x="251" y="99"/>
                      <a:pt x="219" y="90"/>
                    </a:cubicBezTo>
                    <a:cubicBezTo>
                      <a:pt x="168" y="76"/>
                      <a:pt x="0" y="81"/>
                      <a:pt x="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6" name="Freeform 674">
                <a:extLst>
                  <a:ext uri="{FF2B5EF4-FFF2-40B4-BE49-F238E27FC236}">
                    <a16:creationId xmlns:a16="http://schemas.microsoft.com/office/drawing/2014/main" id="{7FD2C38C-C153-4180-B772-5E047AA94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2520"/>
                <a:ext cx="130" cy="102"/>
              </a:xfrm>
              <a:custGeom>
                <a:avLst/>
                <a:gdLst>
                  <a:gd name="T0" fmla="*/ 0 w 383"/>
                  <a:gd name="T1" fmla="*/ 12 h 299"/>
                  <a:gd name="T2" fmla="*/ 5 w 383"/>
                  <a:gd name="T3" fmla="*/ 11 h 299"/>
                  <a:gd name="T4" fmla="*/ 8 w 383"/>
                  <a:gd name="T5" fmla="*/ 8 h 299"/>
                  <a:gd name="T6" fmla="*/ 14 w 383"/>
                  <a:gd name="T7" fmla="*/ 5 h 299"/>
                  <a:gd name="T8" fmla="*/ 8 w 383"/>
                  <a:gd name="T9" fmla="*/ 4 h 299"/>
                  <a:gd name="T10" fmla="*/ 5 w 383"/>
                  <a:gd name="T11" fmla="*/ 9 h 299"/>
                  <a:gd name="T12" fmla="*/ 0 w 383"/>
                  <a:gd name="T13" fmla="*/ 12 h 2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3" h="299">
                    <a:moveTo>
                      <a:pt x="0" y="299"/>
                    </a:moveTo>
                    <a:cubicBezTo>
                      <a:pt x="40" y="285"/>
                      <a:pt x="86" y="283"/>
                      <a:pt x="126" y="278"/>
                    </a:cubicBezTo>
                    <a:cubicBezTo>
                      <a:pt x="179" y="271"/>
                      <a:pt x="175" y="251"/>
                      <a:pt x="201" y="205"/>
                    </a:cubicBezTo>
                    <a:cubicBezTo>
                      <a:pt x="225" y="163"/>
                      <a:pt x="341" y="24"/>
                      <a:pt x="369" y="130"/>
                    </a:cubicBezTo>
                    <a:cubicBezTo>
                      <a:pt x="383" y="0"/>
                      <a:pt x="250" y="29"/>
                      <a:pt x="197" y="104"/>
                    </a:cubicBezTo>
                    <a:cubicBezTo>
                      <a:pt x="169" y="143"/>
                      <a:pt x="161" y="181"/>
                      <a:pt x="127" y="216"/>
                    </a:cubicBezTo>
                    <a:cubicBezTo>
                      <a:pt x="93" y="251"/>
                      <a:pt x="46" y="271"/>
                      <a:pt x="12" y="29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7" name="Freeform 675">
                <a:extLst>
                  <a:ext uri="{FF2B5EF4-FFF2-40B4-BE49-F238E27FC236}">
                    <a16:creationId xmlns:a16="http://schemas.microsoft.com/office/drawing/2014/main" id="{AC3F4ED2-80D8-4462-9214-8AC345FB6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2651"/>
                <a:ext cx="113" cy="89"/>
              </a:xfrm>
              <a:custGeom>
                <a:avLst/>
                <a:gdLst>
                  <a:gd name="T0" fmla="*/ 1 w 334"/>
                  <a:gd name="T1" fmla="*/ 0 h 262"/>
                  <a:gd name="T2" fmla="*/ 4 w 334"/>
                  <a:gd name="T3" fmla="*/ 4 h 262"/>
                  <a:gd name="T4" fmla="*/ 6 w 334"/>
                  <a:gd name="T5" fmla="*/ 10 h 262"/>
                  <a:gd name="T6" fmla="*/ 9 w 334"/>
                  <a:gd name="T7" fmla="*/ 10 h 262"/>
                  <a:gd name="T8" fmla="*/ 13 w 334"/>
                  <a:gd name="T9" fmla="*/ 9 h 262"/>
                  <a:gd name="T10" fmla="*/ 9 w 334"/>
                  <a:gd name="T11" fmla="*/ 8 h 262"/>
                  <a:gd name="T12" fmla="*/ 8 w 334"/>
                  <a:gd name="T13" fmla="*/ 5 h 262"/>
                  <a:gd name="T14" fmla="*/ 5 w 334"/>
                  <a:gd name="T15" fmla="*/ 3 h 262"/>
                  <a:gd name="T16" fmla="*/ 1 w 334"/>
                  <a:gd name="T17" fmla="*/ 0 h 2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4" h="262">
                    <a:moveTo>
                      <a:pt x="15" y="0"/>
                    </a:moveTo>
                    <a:cubicBezTo>
                      <a:pt x="0" y="38"/>
                      <a:pt x="82" y="79"/>
                      <a:pt x="107" y="98"/>
                    </a:cubicBezTo>
                    <a:cubicBezTo>
                      <a:pt x="171" y="147"/>
                      <a:pt x="143" y="172"/>
                      <a:pt x="151" y="240"/>
                    </a:cubicBezTo>
                    <a:cubicBezTo>
                      <a:pt x="183" y="249"/>
                      <a:pt x="205" y="262"/>
                      <a:pt x="239" y="252"/>
                    </a:cubicBezTo>
                    <a:cubicBezTo>
                      <a:pt x="271" y="242"/>
                      <a:pt x="299" y="204"/>
                      <a:pt x="334" y="224"/>
                    </a:cubicBezTo>
                    <a:cubicBezTo>
                      <a:pt x="307" y="211"/>
                      <a:pt x="260" y="227"/>
                      <a:pt x="240" y="210"/>
                    </a:cubicBezTo>
                    <a:cubicBezTo>
                      <a:pt x="219" y="193"/>
                      <a:pt x="226" y="142"/>
                      <a:pt x="206" y="118"/>
                    </a:cubicBezTo>
                    <a:cubicBezTo>
                      <a:pt x="184" y="92"/>
                      <a:pt x="149" y="84"/>
                      <a:pt x="121" y="67"/>
                    </a:cubicBezTo>
                    <a:cubicBezTo>
                      <a:pt x="98" y="53"/>
                      <a:pt x="36" y="29"/>
                      <a:pt x="28" y="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8" name="Freeform 676">
                <a:extLst>
                  <a:ext uri="{FF2B5EF4-FFF2-40B4-BE49-F238E27FC236}">
                    <a16:creationId xmlns:a16="http://schemas.microsoft.com/office/drawing/2014/main" id="{3FCCEAC4-BCDE-45ED-B2EC-F267E85B4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2585"/>
                <a:ext cx="265" cy="156"/>
              </a:xfrm>
              <a:custGeom>
                <a:avLst/>
                <a:gdLst>
                  <a:gd name="T0" fmla="*/ 2 w 782"/>
                  <a:gd name="T1" fmla="*/ 3 h 462"/>
                  <a:gd name="T2" fmla="*/ 5 w 782"/>
                  <a:gd name="T3" fmla="*/ 7 h 462"/>
                  <a:gd name="T4" fmla="*/ 12 w 782"/>
                  <a:gd name="T5" fmla="*/ 6 h 462"/>
                  <a:gd name="T6" fmla="*/ 12 w 782"/>
                  <a:gd name="T7" fmla="*/ 10 h 462"/>
                  <a:gd name="T8" fmla="*/ 14 w 782"/>
                  <a:gd name="T9" fmla="*/ 13 h 462"/>
                  <a:gd name="T10" fmla="*/ 19 w 782"/>
                  <a:gd name="T11" fmla="*/ 17 h 462"/>
                  <a:gd name="T12" fmla="*/ 23 w 782"/>
                  <a:gd name="T13" fmla="*/ 18 h 462"/>
                  <a:gd name="T14" fmla="*/ 27 w 782"/>
                  <a:gd name="T15" fmla="*/ 15 h 462"/>
                  <a:gd name="T16" fmla="*/ 30 w 782"/>
                  <a:gd name="T17" fmla="*/ 11 h 462"/>
                  <a:gd name="T18" fmla="*/ 27 w 782"/>
                  <a:gd name="T19" fmla="*/ 7 h 462"/>
                  <a:gd name="T20" fmla="*/ 25 w 782"/>
                  <a:gd name="T21" fmla="*/ 14 h 462"/>
                  <a:gd name="T22" fmla="*/ 18 w 782"/>
                  <a:gd name="T23" fmla="*/ 13 h 462"/>
                  <a:gd name="T24" fmla="*/ 16 w 782"/>
                  <a:gd name="T25" fmla="*/ 10 h 462"/>
                  <a:gd name="T26" fmla="*/ 16 w 782"/>
                  <a:gd name="T27" fmla="*/ 6 h 462"/>
                  <a:gd name="T28" fmla="*/ 12 w 782"/>
                  <a:gd name="T29" fmla="*/ 1 h 462"/>
                  <a:gd name="T30" fmla="*/ 3 w 782"/>
                  <a:gd name="T31" fmla="*/ 2 h 4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82" h="462">
                    <a:moveTo>
                      <a:pt x="51" y="91"/>
                    </a:moveTo>
                    <a:cubicBezTo>
                      <a:pt x="0" y="156"/>
                      <a:pt x="49" y="218"/>
                      <a:pt x="118" y="171"/>
                    </a:cubicBezTo>
                    <a:cubicBezTo>
                      <a:pt x="168" y="137"/>
                      <a:pt x="264" y="108"/>
                      <a:pt x="300" y="166"/>
                    </a:cubicBezTo>
                    <a:cubicBezTo>
                      <a:pt x="320" y="197"/>
                      <a:pt x="306" y="236"/>
                      <a:pt x="312" y="268"/>
                    </a:cubicBezTo>
                    <a:cubicBezTo>
                      <a:pt x="318" y="301"/>
                      <a:pt x="336" y="309"/>
                      <a:pt x="354" y="335"/>
                    </a:cubicBezTo>
                    <a:cubicBezTo>
                      <a:pt x="395" y="396"/>
                      <a:pt x="401" y="425"/>
                      <a:pt x="476" y="445"/>
                    </a:cubicBezTo>
                    <a:cubicBezTo>
                      <a:pt x="514" y="454"/>
                      <a:pt x="560" y="462"/>
                      <a:pt x="603" y="457"/>
                    </a:cubicBezTo>
                    <a:cubicBezTo>
                      <a:pt x="660" y="451"/>
                      <a:pt x="658" y="429"/>
                      <a:pt x="686" y="385"/>
                    </a:cubicBezTo>
                    <a:cubicBezTo>
                      <a:pt x="709" y="347"/>
                      <a:pt x="749" y="326"/>
                      <a:pt x="763" y="280"/>
                    </a:cubicBezTo>
                    <a:cubicBezTo>
                      <a:pt x="782" y="216"/>
                      <a:pt x="740" y="211"/>
                      <a:pt x="696" y="188"/>
                    </a:cubicBezTo>
                    <a:cubicBezTo>
                      <a:pt x="701" y="258"/>
                      <a:pt x="706" y="304"/>
                      <a:pt x="637" y="349"/>
                    </a:cubicBezTo>
                    <a:cubicBezTo>
                      <a:pt x="584" y="384"/>
                      <a:pt x="514" y="395"/>
                      <a:pt x="467" y="344"/>
                    </a:cubicBezTo>
                    <a:cubicBezTo>
                      <a:pt x="451" y="326"/>
                      <a:pt x="423" y="285"/>
                      <a:pt x="413" y="264"/>
                    </a:cubicBezTo>
                    <a:cubicBezTo>
                      <a:pt x="400" y="234"/>
                      <a:pt x="411" y="200"/>
                      <a:pt x="408" y="170"/>
                    </a:cubicBezTo>
                    <a:cubicBezTo>
                      <a:pt x="403" y="112"/>
                      <a:pt x="363" y="31"/>
                      <a:pt x="299" y="15"/>
                    </a:cubicBezTo>
                    <a:cubicBezTo>
                      <a:pt x="238" y="0"/>
                      <a:pt x="139" y="28"/>
                      <a:pt x="89" y="6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49" name="Freeform 677">
                <a:extLst>
                  <a:ext uri="{FF2B5EF4-FFF2-40B4-BE49-F238E27FC236}">
                    <a16:creationId xmlns:a16="http://schemas.microsoft.com/office/drawing/2014/main" id="{095FD78B-5F82-492C-B923-9C476A3C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935"/>
                <a:ext cx="89" cy="47"/>
              </a:xfrm>
              <a:custGeom>
                <a:avLst/>
                <a:gdLst>
                  <a:gd name="T0" fmla="*/ 7 w 261"/>
                  <a:gd name="T1" fmla="*/ 0 h 139"/>
                  <a:gd name="T2" fmla="*/ 10 w 261"/>
                  <a:gd name="T3" fmla="*/ 3 h 139"/>
                  <a:gd name="T4" fmla="*/ 9 w 261"/>
                  <a:gd name="T5" fmla="*/ 3 h 139"/>
                  <a:gd name="T6" fmla="*/ 8 w 261"/>
                  <a:gd name="T7" fmla="*/ 4 h 139"/>
                  <a:gd name="T8" fmla="*/ 7 w 261"/>
                  <a:gd name="T9" fmla="*/ 5 h 139"/>
                  <a:gd name="T10" fmla="*/ 2 w 261"/>
                  <a:gd name="T11" fmla="*/ 5 h 139"/>
                  <a:gd name="T12" fmla="*/ 1 w 261"/>
                  <a:gd name="T13" fmla="*/ 3 h 139"/>
                  <a:gd name="T14" fmla="*/ 3 w 261"/>
                  <a:gd name="T15" fmla="*/ 4 h 139"/>
                  <a:gd name="T16" fmla="*/ 8 w 261"/>
                  <a:gd name="T17" fmla="*/ 1 h 1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1" h="139">
                    <a:moveTo>
                      <a:pt x="181" y="0"/>
                    </a:moveTo>
                    <a:cubicBezTo>
                      <a:pt x="216" y="0"/>
                      <a:pt x="261" y="28"/>
                      <a:pt x="260" y="67"/>
                    </a:cubicBezTo>
                    <a:cubicBezTo>
                      <a:pt x="244" y="70"/>
                      <a:pt x="228" y="74"/>
                      <a:pt x="213" y="83"/>
                    </a:cubicBezTo>
                    <a:cubicBezTo>
                      <a:pt x="206" y="88"/>
                      <a:pt x="199" y="90"/>
                      <a:pt x="192" y="96"/>
                    </a:cubicBezTo>
                    <a:cubicBezTo>
                      <a:pt x="185" y="103"/>
                      <a:pt x="188" y="120"/>
                      <a:pt x="184" y="123"/>
                    </a:cubicBezTo>
                    <a:cubicBezTo>
                      <a:pt x="161" y="139"/>
                      <a:pt x="87" y="126"/>
                      <a:pt x="58" y="118"/>
                    </a:cubicBezTo>
                    <a:cubicBezTo>
                      <a:pt x="47" y="115"/>
                      <a:pt x="0" y="110"/>
                      <a:pt x="26" y="89"/>
                    </a:cubicBezTo>
                    <a:cubicBezTo>
                      <a:pt x="40" y="77"/>
                      <a:pt x="70" y="96"/>
                      <a:pt x="88" y="97"/>
                    </a:cubicBezTo>
                    <a:cubicBezTo>
                      <a:pt x="136" y="99"/>
                      <a:pt x="177" y="70"/>
                      <a:pt x="197" y="3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0" name="Freeform 678">
                <a:extLst>
                  <a:ext uri="{FF2B5EF4-FFF2-40B4-BE49-F238E27FC236}">
                    <a16:creationId xmlns:a16="http://schemas.microsoft.com/office/drawing/2014/main" id="{876D457C-CAB2-4D1E-86BC-70E647A61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2915"/>
                <a:ext cx="60" cy="128"/>
              </a:xfrm>
              <a:custGeom>
                <a:avLst/>
                <a:gdLst>
                  <a:gd name="T0" fmla="*/ 3 w 178"/>
                  <a:gd name="T1" fmla="*/ 3 h 378"/>
                  <a:gd name="T2" fmla="*/ 1 w 178"/>
                  <a:gd name="T3" fmla="*/ 12 h 378"/>
                  <a:gd name="T4" fmla="*/ 7 w 178"/>
                  <a:gd name="T5" fmla="*/ 8 h 378"/>
                  <a:gd name="T6" fmla="*/ 5 w 178"/>
                  <a:gd name="T7" fmla="*/ 7 h 378"/>
                  <a:gd name="T8" fmla="*/ 4 w 178"/>
                  <a:gd name="T9" fmla="*/ 5 h 378"/>
                  <a:gd name="T10" fmla="*/ 3 w 178"/>
                  <a:gd name="T11" fmla="*/ 0 h 3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8" h="378">
                    <a:moveTo>
                      <a:pt x="79" y="93"/>
                    </a:moveTo>
                    <a:cubicBezTo>
                      <a:pt x="77" y="141"/>
                      <a:pt x="0" y="263"/>
                      <a:pt x="23" y="292"/>
                    </a:cubicBezTo>
                    <a:cubicBezTo>
                      <a:pt x="94" y="378"/>
                      <a:pt x="101" y="161"/>
                      <a:pt x="171" y="198"/>
                    </a:cubicBezTo>
                    <a:cubicBezTo>
                      <a:pt x="178" y="160"/>
                      <a:pt x="147" y="190"/>
                      <a:pt x="134" y="181"/>
                    </a:cubicBezTo>
                    <a:cubicBezTo>
                      <a:pt x="118" y="170"/>
                      <a:pt x="118" y="157"/>
                      <a:pt x="112" y="140"/>
                    </a:cubicBezTo>
                    <a:cubicBezTo>
                      <a:pt x="102" y="108"/>
                      <a:pt x="70" y="28"/>
                      <a:pt x="7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1" name="Freeform 679">
                <a:extLst>
                  <a:ext uri="{FF2B5EF4-FFF2-40B4-BE49-F238E27FC236}">
                    <a16:creationId xmlns:a16="http://schemas.microsoft.com/office/drawing/2014/main" id="{8CE82018-3155-431B-A0DB-A572B59E7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3030"/>
                <a:ext cx="55" cy="27"/>
              </a:xfrm>
              <a:custGeom>
                <a:avLst/>
                <a:gdLst>
                  <a:gd name="T0" fmla="*/ 0 w 163"/>
                  <a:gd name="T1" fmla="*/ 2 h 80"/>
                  <a:gd name="T2" fmla="*/ 4 w 163"/>
                  <a:gd name="T3" fmla="*/ 0 h 80"/>
                  <a:gd name="T4" fmla="*/ 6 w 163"/>
                  <a:gd name="T5" fmla="*/ 3 h 80"/>
                  <a:gd name="T6" fmla="*/ 4 w 163"/>
                  <a:gd name="T7" fmla="*/ 2 h 80"/>
                  <a:gd name="T8" fmla="*/ 0 w 163"/>
                  <a:gd name="T9" fmla="*/ 3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3" h="80">
                    <a:moveTo>
                      <a:pt x="12" y="55"/>
                    </a:moveTo>
                    <a:cubicBezTo>
                      <a:pt x="22" y="32"/>
                      <a:pt x="81" y="0"/>
                      <a:pt x="109" y="4"/>
                    </a:cubicBezTo>
                    <a:cubicBezTo>
                      <a:pt x="141" y="10"/>
                      <a:pt x="150" y="51"/>
                      <a:pt x="163" y="80"/>
                    </a:cubicBezTo>
                    <a:cubicBezTo>
                      <a:pt x="136" y="79"/>
                      <a:pt x="121" y="53"/>
                      <a:pt x="96" y="47"/>
                    </a:cubicBezTo>
                    <a:cubicBezTo>
                      <a:pt x="66" y="39"/>
                      <a:pt x="21" y="56"/>
                      <a:pt x="0" y="8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2" name="Freeform 680">
                <a:extLst>
                  <a:ext uri="{FF2B5EF4-FFF2-40B4-BE49-F238E27FC236}">
                    <a16:creationId xmlns:a16="http://schemas.microsoft.com/office/drawing/2014/main" id="{BF26BEDA-BF3F-4E84-B454-517A214DD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" y="3018"/>
                <a:ext cx="117" cy="115"/>
              </a:xfrm>
              <a:custGeom>
                <a:avLst/>
                <a:gdLst>
                  <a:gd name="T0" fmla="*/ 0 w 346"/>
                  <a:gd name="T1" fmla="*/ 7 h 338"/>
                  <a:gd name="T2" fmla="*/ 8 w 346"/>
                  <a:gd name="T3" fmla="*/ 3 h 338"/>
                  <a:gd name="T4" fmla="*/ 10 w 346"/>
                  <a:gd name="T5" fmla="*/ 8 h 338"/>
                  <a:gd name="T6" fmla="*/ 13 w 346"/>
                  <a:gd name="T7" fmla="*/ 13 h 338"/>
                  <a:gd name="T8" fmla="*/ 8 w 346"/>
                  <a:gd name="T9" fmla="*/ 12 h 338"/>
                  <a:gd name="T10" fmla="*/ 2 w 346"/>
                  <a:gd name="T11" fmla="*/ 6 h 3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6" h="338">
                    <a:moveTo>
                      <a:pt x="11" y="174"/>
                    </a:moveTo>
                    <a:cubicBezTo>
                      <a:pt x="0" y="59"/>
                      <a:pt x="122" y="0"/>
                      <a:pt x="197" y="89"/>
                    </a:cubicBezTo>
                    <a:cubicBezTo>
                      <a:pt x="228" y="126"/>
                      <a:pt x="250" y="172"/>
                      <a:pt x="276" y="212"/>
                    </a:cubicBezTo>
                    <a:cubicBezTo>
                      <a:pt x="299" y="247"/>
                      <a:pt x="346" y="292"/>
                      <a:pt x="339" y="338"/>
                    </a:cubicBezTo>
                    <a:cubicBezTo>
                      <a:pt x="291" y="325"/>
                      <a:pt x="252" y="313"/>
                      <a:pt x="201" y="304"/>
                    </a:cubicBezTo>
                    <a:cubicBezTo>
                      <a:pt x="192" y="230"/>
                      <a:pt x="117" y="180"/>
                      <a:pt x="49" y="16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3" name="Freeform 681">
                <a:extLst>
                  <a:ext uri="{FF2B5EF4-FFF2-40B4-BE49-F238E27FC236}">
                    <a16:creationId xmlns:a16="http://schemas.microsoft.com/office/drawing/2014/main" id="{72183FB0-85D8-44C5-9DD9-E2480BFAE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3166"/>
                <a:ext cx="160" cy="133"/>
              </a:xfrm>
              <a:custGeom>
                <a:avLst/>
                <a:gdLst>
                  <a:gd name="T0" fmla="*/ 11 w 474"/>
                  <a:gd name="T1" fmla="*/ 0 h 393"/>
                  <a:gd name="T2" fmla="*/ 9 w 474"/>
                  <a:gd name="T3" fmla="*/ 4 h 393"/>
                  <a:gd name="T4" fmla="*/ 5 w 474"/>
                  <a:gd name="T5" fmla="*/ 7 h 393"/>
                  <a:gd name="T6" fmla="*/ 3 w 474"/>
                  <a:gd name="T7" fmla="*/ 10 h 393"/>
                  <a:gd name="T8" fmla="*/ 0 w 474"/>
                  <a:gd name="T9" fmla="*/ 14 h 393"/>
                  <a:gd name="T10" fmla="*/ 8 w 474"/>
                  <a:gd name="T11" fmla="*/ 9 h 393"/>
                  <a:gd name="T12" fmla="*/ 18 w 474"/>
                  <a:gd name="T13" fmla="*/ 8 h 393"/>
                  <a:gd name="T14" fmla="*/ 14 w 474"/>
                  <a:gd name="T15" fmla="*/ 0 h 3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4" h="393">
                    <a:moveTo>
                      <a:pt x="294" y="0"/>
                    </a:moveTo>
                    <a:cubicBezTo>
                      <a:pt x="282" y="36"/>
                      <a:pt x="256" y="81"/>
                      <a:pt x="226" y="108"/>
                    </a:cubicBezTo>
                    <a:cubicBezTo>
                      <a:pt x="198" y="132"/>
                      <a:pt x="150" y="148"/>
                      <a:pt x="126" y="173"/>
                    </a:cubicBezTo>
                    <a:cubicBezTo>
                      <a:pt x="104" y="198"/>
                      <a:pt x="103" y="243"/>
                      <a:pt x="80" y="274"/>
                    </a:cubicBezTo>
                    <a:cubicBezTo>
                      <a:pt x="58" y="306"/>
                      <a:pt x="22" y="327"/>
                      <a:pt x="0" y="356"/>
                    </a:cubicBezTo>
                    <a:cubicBezTo>
                      <a:pt x="60" y="393"/>
                      <a:pt x="167" y="256"/>
                      <a:pt x="222" y="235"/>
                    </a:cubicBezTo>
                    <a:cubicBezTo>
                      <a:pt x="280" y="214"/>
                      <a:pt x="414" y="179"/>
                      <a:pt x="474" y="206"/>
                    </a:cubicBezTo>
                    <a:cubicBezTo>
                      <a:pt x="376" y="220"/>
                      <a:pt x="468" y="6"/>
                      <a:pt x="357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4" name="Freeform 682">
                <a:extLst>
                  <a:ext uri="{FF2B5EF4-FFF2-40B4-BE49-F238E27FC236}">
                    <a16:creationId xmlns:a16="http://schemas.microsoft.com/office/drawing/2014/main" id="{D94052EA-A6F4-45BA-9D33-367DEAB70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2800"/>
                <a:ext cx="143" cy="189"/>
              </a:xfrm>
              <a:custGeom>
                <a:avLst/>
                <a:gdLst>
                  <a:gd name="T0" fmla="*/ 3 w 423"/>
                  <a:gd name="T1" fmla="*/ 6 h 558"/>
                  <a:gd name="T2" fmla="*/ 0 w 423"/>
                  <a:gd name="T3" fmla="*/ 9 h 558"/>
                  <a:gd name="T4" fmla="*/ 1 w 423"/>
                  <a:gd name="T5" fmla="*/ 12 h 558"/>
                  <a:gd name="T6" fmla="*/ 1 w 423"/>
                  <a:gd name="T7" fmla="*/ 15 h 558"/>
                  <a:gd name="T8" fmla="*/ 3 w 423"/>
                  <a:gd name="T9" fmla="*/ 21 h 558"/>
                  <a:gd name="T10" fmla="*/ 5 w 423"/>
                  <a:gd name="T11" fmla="*/ 17 h 558"/>
                  <a:gd name="T12" fmla="*/ 13 w 423"/>
                  <a:gd name="T13" fmla="*/ 15 h 558"/>
                  <a:gd name="T14" fmla="*/ 16 w 423"/>
                  <a:gd name="T15" fmla="*/ 7 h 558"/>
                  <a:gd name="T16" fmla="*/ 11 w 423"/>
                  <a:gd name="T17" fmla="*/ 2 h 558"/>
                  <a:gd name="T18" fmla="*/ 9 w 423"/>
                  <a:gd name="T19" fmla="*/ 8 h 558"/>
                  <a:gd name="T20" fmla="*/ 4 w 423"/>
                  <a:gd name="T21" fmla="*/ 6 h 5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3" h="558">
                    <a:moveTo>
                      <a:pt x="83" y="155"/>
                    </a:moveTo>
                    <a:cubicBezTo>
                      <a:pt x="50" y="147"/>
                      <a:pt x="0" y="215"/>
                      <a:pt x="2" y="247"/>
                    </a:cubicBezTo>
                    <a:cubicBezTo>
                      <a:pt x="3" y="269"/>
                      <a:pt x="23" y="293"/>
                      <a:pt x="28" y="315"/>
                    </a:cubicBezTo>
                    <a:cubicBezTo>
                      <a:pt x="34" y="343"/>
                      <a:pt x="25" y="368"/>
                      <a:pt x="28" y="395"/>
                    </a:cubicBezTo>
                    <a:cubicBezTo>
                      <a:pt x="30" y="423"/>
                      <a:pt x="40" y="513"/>
                      <a:pt x="67" y="530"/>
                    </a:cubicBezTo>
                    <a:cubicBezTo>
                      <a:pt x="112" y="558"/>
                      <a:pt x="114" y="458"/>
                      <a:pt x="125" y="430"/>
                    </a:cubicBezTo>
                    <a:cubicBezTo>
                      <a:pt x="167" y="511"/>
                      <a:pt x="293" y="430"/>
                      <a:pt x="326" y="381"/>
                    </a:cubicBezTo>
                    <a:cubicBezTo>
                      <a:pt x="368" y="319"/>
                      <a:pt x="399" y="247"/>
                      <a:pt x="423" y="177"/>
                    </a:cubicBezTo>
                    <a:cubicBezTo>
                      <a:pt x="365" y="174"/>
                      <a:pt x="342" y="79"/>
                      <a:pt x="296" y="51"/>
                    </a:cubicBezTo>
                    <a:cubicBezTo>
                      <a:pt x="216" y="0"/>
                      <a:pt x="251" y="157"/>
                      <a:pt x="233" y="205"/>
                    </a:cubicBezTo>
                    <a:cubicBezTo>
                      <a:pt x="193" y="208"/>
                      <a:pt x="153" y="127"/>
                      <a:pt x="112" y="14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5" name="Freeform 683">
                <a:extLst>
                  <a:ext uri="{FF2B5EF4-FFF2-40B4-BE49-F238E27FC236}">
                    <a16:creationId xmlns:a16="http://schemas.microsoft.com/office/drawing/2014/main" id="{7D7B2741-A3B8-4187-9EBA-31DB95168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" y="2798"/>
                <a:ext cx="139" cy="182"/>
              </a:xfrm>
              <a:custGeom>
                <a:avLst/>
                <a:gdLst>
                  <a:gd name="T0" fmla="*/ 4 w 412"/>
                  <a:gd name="T1" fmla="*/ 4 h 538"/>
                  <a:gd name="T2" fmla="*/ 9 w 412"/>
                  <a:gd name="T3" fmla="*/ 5 h 538"/>
                  <a:gd name="T4" fmla="*/ 12 w 412"/>
                  <a:gd name="T5" fmla="*/ 7 h 538"/>
                  <a:gd name="T6" fmla="*/ 14 w 412"/>
                  <a:gd name="T7" fmla="*/ 12 h 538"/>
                  <a:gd name="T8" fmla="*/ 16 w 412"/>
                  <a:gd name="T9" fmla="*/ 15 h 538"/>
                  <a:gd name="T10" fmla="*/ 12 w 412"/>
                  <a:gd name="T11" fmla="*/ 21 h 538"/>
                  <a:gd name="T12" fmla="*/ 12 w 412"/>
                  <a:gd name="T13" fmla="*/ 21 h 538"/>
                  <a:gd name="T14" fmla="*/ 7 w 412"/>
                  <a:gd name="T15" fmla="*/ 21 h 538"/>
                  <a:gd name="T16" fmla="*/ 8 w 412"/>
                  <a:gd name="T17" fmla="*/ 9 h 538"/>
                  <a:gd name="T18" fmla="*/ 2 w 412"/>
                  <a:gd name="T19" fmla="*/ 6 h 538"/>
                  <a:gd name="T20" fmla="*/ 0 w 412"/>
                  <a:gd name="T21" fmla="*/ 0 h 5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2" h="538">
                    <a:moveTo>
                      <a:pt x="110" y="114"/>
                    </a:moveTo>
                    <a:cubicBezTo>
                      <a:pt x="135" y="108"/>
                      <a:pt x="196" y="123"/>
                      <a:pt x="227" y="126"/>
                    </a:cubicBezTo>
                    <a:cubicBezTo>
                      <a:pt x="271" y="131"/>
                      <a:pt x="296" y="143"/>
                      <a:pt x="319" y="182"/>
                    </a:cubicBezTo>
                    <a:cubicBezTo>
                      <a:pt x="340" y="218"/>
                      <a:pt x="340" y="257"/>
                      <a:pt x="359" y="295"/>
                    </a:cubicBezTo>
                    <a:cubicBezTo>
                      <a:pt x="375" y="326"/>
                      <a:pt x="404" y="352"/>
                      <a:pt x="412" y="386"/>
                    </a:cubicBezTo>
                    <a:cubicBezTo>
                      <a:pt x="342" y="415"/>
                      <a:pt x="289" y="442"/>
                      <a:pt x="311" y="530"/>
                    </a:cubicBezTo>
                    <a:cubicBezTo>
                      <a:pt x="310" y="531"/>
                      <a:pt x="309" y="532"/>
                      <a:pt x="308" y="533"/>
                    </a:cubicBezTo>
                    <a:cubicBezTo>
                      <a:pt x="263" y="521"/>
                      <a:pt x="213" y="517"/>
                      <a:pt x="173" y="538"/>
                    </a:cubicBezTo>
                    <a:cubicBezTo>
                      <a:pt x="266" y="497"/>
                      <a:pt x="271" y="294"/>
                      <a:pt x="199" y="235"/>
                    </a:cubicBezTo>
                    <a:cubicBezTo>
                      <a:pt x="159" y="202"/>
                      <a:pt x="103" y="195"/>
                      <a:pt x="63" y="161"/>
                    </a:cubicBezTo>
                    <a:cubicBezTo>
                      <a:pt x="13" y="119"/>
                      <a:pt x="22" y="53"/>
                      <a:pt x="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6" name="Freeform 684">
                <a:extLst>
                  <a:ext uri="{FF2B5EF4-FFF2-40B4-BE49-F238E27FC236}">
                    <a16:creationId xmlns:a16="http://schemas.microsoft.com/office/drawing/2014/main" id="{72B38B2A-0D75-446E-9EA3-05DB24028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" y="2879"/>
                <a:ext cx="56" cy="64"/>
              </a:xfrm>
              <a:custGeom>
                <a:avLst/>
                <a:gdLst>
                  <a:gd name="T0" fmla="*/ 6 w 164"/>
                  <a:gd name="T1" fmla="*/ 0 h 189"/>
                  <a:gd name="T2" fmla="*/ 1 w 164"/>
                  <a:gd name="T3" fmla="*/ 5 h 189"/>
                  <a:gd name="T4" fmla="*/ 2 w 164"/>
                  <a:gd name="T5" fmla="*/ 7 h 189"/>
                  <a:gd name="T6" fmla="*/ 5 w 164"/>
                  <a:gd name="T7" fmla="*/ 5 h 189"/>
                  <a:gd name="T8" fmla="*/ 5 w 164"/>
                  <a:gd name="T9" fmla="*/ 1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4" h="189">
                    <a:moveTo>
                      <a:pt x="164" y="0"/>
                    </a:moveTo>
                    <a:cubicBezTo>
                      <a:pt x="97" y="20"/>
                      <a:pt x="43" y="41"/>
                      <a:pt x="29" y="118"/>
                    </a:cubicBezTo>
                    <a:cubicBezTo>
                      <a:pt x="22" y="158"/>
                      <a:pt x="0" y="189"/>
                      <a:pt x="50" y="174"/>
                    </a:cubicBezTo>
                    <a:cubicBezTo>
                      <a:pt x="80" y="165"/>
                      <a:pt x="116" y="142"/>
                      <a:pt x="141" y="126"/>
                    </a:cubicBezTo>
                    <a:cubicBezTo>
                      <a:pt x="115" y="100"/>
                      <a:pt x="98" y="70"/>
                      <a:pt x="118" y="3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7" name="Freeform 685">
                <a:extLst>
                  <a:ext uri="{FF2B5EF4-FFF2-40B4-BE49-F238E27FC236}">
                    <a16:creationId xmlns:a16="http://schemas.microsoft.com/office/drawing/2014/main" id="{4BC4572E-2591-49B4-A4F2-FE469CC97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2909"/>
                <a:ext cx="52" cy="88"/>
              </a:xfrm>
              <a:custGeom>
                <a:avLst/>
                <a:gdLst>
                  <a:gd name="T0" fmla="*/ 6 w 155"/>
                  <a:gd name="T1" fmla="*/ 0 h 260"/>
                  <a:gd name="T2" fmla="*/ 2 w 155"/>
                  <a:gd name="T3" fmla="*/ 4 h 260"/>
                  <a:gd name="T4" fmla="*/ 1 w 155"/>
                  <a:gd name="T5" fmla="*/ 7 h 260"/>
                  <a:gd name="T6" fmla="*/ 0 w 155"/>
                  <a:gd name="T7" fmla="*/ 10 h 260"/>
                  <a:gd name="T8" fmla="*/ 4 w 155"/>
                  <a:gd name="T9" fmla="*/ 8 h 260"/>
                  <a:gd name="T10" fmla="*/ 6 w 155"/>
                  <a:gd name="T11" fmla="*/ 2 h 2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5" h="260">
                    <a:moveTo>
                      <a:pt x="155" y="0"/>
                    </a:moveTo>
                    <a:cubicBezTo>
                      <a:pt x="105" y="10"/>
                      <a:pt x="67" y="68"/>
                      <a:pt x="55" y="113"/>
                    </a:cubicBezTo>
                    <a:cubicBezTo>
                      <a:pt x="47" y="140"/>
                      <a:pt x="48" y="167"/>
                      <a:pt x="39" y="193"/>
                    </a:cubicBezTo>
                    <a:cubicBezTo>
                      <a:pt x="29" y="217"/>
                      <a:pt x="3" y="235"/>
                      <a:pt x="0" y="260"/>
                    </a:cubicBezTo>
                    <a:cubicBezTo>
                      <a:pt x="30" y="242"/>
                      <a:pt x="78" y="224"/>
                      <a:pt x="112" y="219"/>
                    </a:cubicBezTo>
                    <a:cubicBezTo>
                      <a:pt x="60" y="160"/>
                      <a:pt x="113" y="102"/>
                      <a:pt x="155" y="6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8" name="Freeform 686">
                <a:extLst>
                  <a:ext uri="{FF2B5EF4-FFF2-40B4-BE49-F238E27FC236}">
                    <a16:creationId xmlns:a16="http://schemas.microsoft.com/office/drawing/2014/main" id="{94BEB735-98E7-41C4-8442-803516E0E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" y="2621"/>
                <a:ext cx="78" cy="83"/>
              </a:xfrm>
              <a:custGeom>
                <a:avLst/>
                <a:gdLst>
                  <a:gd name="T0" fmla="*/ 0 w 231"/>
                  <a:gd name="T1" fmla="*/ 3 h 245"/>
                  <a:gd name="T2" fmla="*/ 5 w 231"/>
                  <a:gd name="T3" fmla="*/ 1 h 245"/>
                  <a:gd name="T4" fmla="*/ 6 w 231"/>
                  <a:gd name="T5" fmla="*/ 0 h 245"/>
                  <a:gd name="T6" fmla="*/ 8 w 231"/>
                  <a:gd name="T7" fmla="*/ 1 h 245"/>
                  <a:gd name="T8" fmla="*/ 9 w 231"/>
                  <a:gd name="T9" fmla="*/ 1 h 245"/>
                  <a:gd name="T10" fmla="*/ 2 w 231"/>
                  <a:gd name="T11" fmla="*/ 9 h 245"/>
                  <a:gd name="T12" fmla="*/ 1 w 231"/>
                  <a:gd name="T13" fmla="*/ 2 h 2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1" h="245">
                    <a:moveTo>
                      <a:pt x="4" y="69"/>
                    </a:moveTo>
                    <a:cubicBezTo>
                      <a:pt x="44" y="47"/>
                      <a:pt x="73" y="27"/>
                      <a:pt x="118" y="15"/>
                    </a:cubicBezTo>
                    <a:cubicBezTo>
                      <a:pt x="137" y="10"/>
                      <a:pt x="153" y="0"/>
                      <a:pt x="169" y="1"/>
                    </a:cubicBezTo>
                    <a:cubicBezTo>
                      <a:pt x="186" y="2"/>
                      <a:pt x="204" y="14"/>
                      <a:pt x="222" y="15"/>
                    </a:cubicBezTo>
                    <a:cubicBezTo>
                      <a:pt x="225" y="18"/>
                      <a:pt x="229" y="27"/>
                      <a:pt x="231" y="30"/>
                    </a:cubicBezTo>
                    <a:cubicBezTo>
                      <a:pt x="162" y="50"/>
                      <a:pt x="45" y="165"/>
                      <a:pt x="59" y="245"/>
                    </a:cubicBezTo>
                    <a:cubicBezTo>
                      <a:pt x="34" y="190"/>
                      <a:pt x="0" y="127"/>
                      <a:pt x="33" y="6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59" name="Freeform 687">
                <a:extLst>
                  <a:ext uri="{FF2B5EF4-FFF2-40B4-BE49-F238E27FC236}">
                    <a16:creationId xmlns:a16="http://schemas.microsoft.com/office/drawing/2014/main" id="{06728A1C-3111-45B7-9E6C-CDE9DE1B9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" y="2549"/>
                <a:ext cx="185" cy="246"/>
              </a:xfrm>
              <a:custGeom>
                <a:avLst/>
                <a:gdLst>
                  <a:gd name="T0" fmla="*/ 1 w 549"/>
                  <a:gd name="T1" fmla="*/ 12 h 725"/>
                  <a:gd name="T2" fmla="*/ 3 w 549"/>
                  <a:gd name="T3" fmla="*/ 16 h 725"/>
                  <a:gd name="T4" fmla="*/ 5 w 549"/>
                  <a:gd name="T5" fmla="*/ 21 h 725"/>
                  <a:gd name="T6" fmla="*/ 7 w 549"/>
                  <a:gd name="T7" fmla="*/ 25 h 725"/>
                  <a:gd name="T8" fmla="*/ 11 w 549"/>
                  <a:gd name="T9" fmla="*/ 28 h 725"/>
                  <a:gd name="T10" fmla="*/ 11 w 549"/>
                  <a:gd name="T11" fmla="*/ 28 h 725"/>
                  <a:gd name="T12" fmla="*/ 9 w 549"/>
                  <a:gd name="T13" fmla="*/ 18 h 725"/>
                  <a:gd name="T14" fmla="*/ 13 w 549"/>
                  <a:gd name="T15" fmla="*/ 22 h 725"/>
                  <a:gd name="T16" fmla="*/ 16 w 549"/>
                  <a:gd name="T17" fmla="*/ 26 h 725"/>
                  <a:gd name="T18" fmla="*/ 18 w 549"/>
                  <a:gd name="T19" fmla="*/ 24 h 725"/>
                  <a:gd name="T20" fmla="*/ 21 w 549"/>
                  <a:gd name="T21" fmla="*/ 23 h 725"/>
                  <a:gd name="T22" fmla="*/ 20 w 549"/>
                  <a:gd name="T23" fmla="*/ 19 h 725"/>
                  <a:gd name="T24" fmla="*/ 18 w 549"/>
                  <a:gd name="T25" fmla="*/ 15 h 725"/>
                  <a:gd name="T26" fmla="*/ 16 w 549"/>
                  <a:gd name="T27" fmla="*/ 13 h 725"/>
                  <a:gd name="T28" fmla="*/ 13 w 549"/>
                  <a:gd name="T29" fmla="*/ 11 h 725"/>
                  <a:gd name="T30" fmla="*/ 12 w 549"/>
                  <a:gd name="T31" fmla="*/ 3 h 725"/>
                  <a:gd name="T32" fmla="*/ 12 w 549"/>
                  <a:gd name="T33" fmla="*/ 0 h 725"/>
                  <a:gd name="T34" fmla="*/ 7 w 549"/>
                  <a:gd name="T35" fmla="*/ 3 h 725"/>
                  <a:gd name="T36" fmla="*/ 7 w 549"/>
                  <a:gd name="T37" fmla="*/ 6 h 725"/>
                  <a:gd name="T38" fmla="*/ 7 w 549"/>
                  <a:gd name="T39" fmla="*/ 10 h 725"/>
                  <a:gd name="T40" fmla="*/ 6 w 549"/>
                  <a:gd name="T41" fmla="*/ 15 h 725"/>
                  <a:gd name="T42" fmla="*/ 2 w 549"/>
                  <a:gd name="T43" fmla="*/ 11 h 7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49" h="725">
                    <a:moveTo>
                      <a:pt x="29" y="301"/>
                    </a:moveTo>
                    <a:cubicBezTo>
                      <a:pt x="0" y="363"/>
                      <a:pt x="36" y="371"/>
                      <a:pt x="76" y="419"/>
                    </a:cubicBezTo>
                    <a:cubicBezTo>
                      <a:pt x="107" y="456"/>
                      <a:pt x="127" y="498"/>
                      <a:pt x="142" y="542"/>
                    </a:cubicBezTo>
                    <a:cubicBezTo>
                      <a:pt x="157" y="588"/>
                      <a:pt x="160" y="616"/>
                      <a:pt x="196" y="652"/>
                    </a:cubicBezTo>
                    <a:cubicBezTo>
                      <a:pt x="218" y="674"/>
                      <a:pt x="257" y="725"/>
                      <a:pt x="294" y="725"/>
                    </a:cubicBezTo>
                    <a:cubicBezTo>
                      <a:pt x="295" y="724"/>
                      <a:pt x="296" y="723"/>
                      <a:pt x="297" y="722"/>
                    </a:cubicBezTo>
                    <a:cubicBezTo>
                      <a:pt x="289" y="664"/>
                      <a:pt x="162" y="510"/>
                      <a:pt x="239" y="465"/>
                    </a:cubicBezTo>
                    <a:cubicBezTo>
                      <a:pt x="285" y="485"/>
                      <a:pt x="322" y="521"/>
                      <a:pt x="350" y="562"/>
                    </a:cubicBezTo>
                    <a:cubicBezTo>
                      <a:pt x="370" y="592"/>
                      <a:pt x="406" y="642"/>
                      <a:pt x="408" y="676"/>
                    </a:cubicBezTo>
                    <a:cubicBezTo>
                      <a:pt x="430" y="667"/>
                      <a:pt x="449" y="639"/>
                      <a:pt x="471" y="626"/>
                    </a:cubicBezTo>
                    <a:cubicBezTo>
                      <a:pt x="487" y="616"/>
                      <a:pt x="543" y="605"/>
                      <a:pt x="548" y="584"/>
                    </a:cubicBezTo>
                    <a:cubicBezTo>
                      <a:pt x="549" y="578"/>
                      <a:pt x="514" y="499"/>
                      <a:pt x="508" y="483"/>
                    </a:cubicBezTo>
                    <a:cubicBezTo>
                      <a:pt x="497" y="452"/>
                      <a:pt x="475" y="422"/>
                      <a:pt x="457" y="395"/>
                    </a:cubicBezTo>
                    <a:cubicBezTo>
                      <a:pt x="442" y="370"/>
                      <a:pt x="426" y="340"/>
                      <a:pt x="407" y="319"/>
                    </a:cubicBezTo>
                    <a:cubicBezTo>
                      <a:pt x="389" y="300"/>
                      <a:pt x="367" y="292"/>
                      <a:pt x="352" y="269"/>
                    </a:cubicBezTo>
                    <a:cubicBezTo>
                      <a:pt x="322" y="220"/>
                      <a:pt x="312" y="139"/>
                      <a:pt x="314" y="82"/>
                    </a:cubicBezTo>
                    <a:cubicBezTo>
                      <a:pt x="315" y="56"/>
                      <a:pt x="316" y="29"/>
                      <a:pt x="315" y="3"/>
                    </a:cubicBezTo>
                    <a:cubicBezTo>
                      <a:pt x="286" y="0"/>
                      <a:pt x="194" y="62"/>
                      <a:pt x="177" y="88"/>
                    </a:cubicBezTo>
                    <a:cubicBezTo>
                      <a:pt x="158" y="116"/>
                      <a:pt x="180" y="131"/>
                      <a:pt x="185" y="162"/>
                    </a:cubicBezTo>
                    <a:cubicBezTo>
                      <a:pt x="190" y="194"/>
                      <a:pt x="181" y="226"/>
                      <a:pt x="190" y="258"/>
                    </a:cubicBezTo>
                    <a:cubicBezTo>
                      <a:pt x="199" y="292"/>
                      <a:pt x="233" y="399"/>
                      <a:pt x="167" y="395"/>
                    </a:cubicBezTo>
                    <a:cubicBezTo>
                      <a:pt x="120" y="392"/>
                      <a:pt x="74" y="302"/>
                      <a:pt x="50" y="28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0" name="Freeform 688">
                <a:extLst>
                  <a:ext uri="{FF2B5EF4-FFF2-40B4-BE49-F238E27FC236}">
                    <a16:creationId xmlns:a16="http://schemas.microsoft.com/office/drawing/2014/main" id="{491B87B7-ADC1-4C09-92C8-470EFABDE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2544"/>
                <a:ext cx="134" cy="227"/>
              </a:xfrm>
              <a:custGeom>
                <a:avLst/>
                <a:gdLst>
                  <a:gd name="T0" fmla="*/ 0 w 398"/>
                  <a:gd name="T1" fmla="*/ 0 h 669"/>
                  <a:gd name="T2" fmla="*/ 5 w 398"/>
                  <a:gd name="T3" fmla="*/ 6 h 669"/>
                  <a:gd name="T4" fmla="*/ 10 w 398"/>
                  <a:gd name="T5" fmla="*/ 12 h 669"/>
                  <a:gd name="T6" fmla="*/ 10 w 398"/>
                  <a:gd name="T7" fmla="*/ 19 h 669"/>
                  <a:gd name="T8" fmla="*/ 9 w 398"/>
                  <a:gd name="T9" fmla="*/ 23 h 669"/>
                  <a:gd name="T10" fmla="*/ 10 w 398"/>
                  <a:gd name="T11" fmla="*/ 26 h 669"/>
                  <a:gd name="T12" fmla="*/ 10 w 398"/>
                  <a:gd name="T13" fmla="*/ 26 h 669"/>
                  <a:gd name="T14" fmla="*/ 15 w 398"/>
                  <a:gd name="T15" fmla="*/ 20 h 669"/>
                  <a:gd name="T16" fmla="*/ 12 w 398"/>
                  <a:gd name="T17" fmla="*/ 15 h 669"/>
                  <a:gd name="T18" fmla="*/ 10 w 398"/>
                  <a:gd name="T19" fmla="*/ 8 h 669"/>
                  <a:gd name="T20" fmla="*/ 9 w 398"/>
                  <a:gd name="T21" fmla="*/ 5 h 669"/>
                  <a:gd name="T22" fmla="*/ 6 w 398"/>
                  <a:gd name="T23" fmla="*/ 4 h 669"/>
                  <a:gd name="T24" fmla="*/ 5 w 398"/>
                  <a:gd name="T25" fmla="*/ 2 h 669"/>
                  <a:gd name="T26" fmla="*/ 3 w 398"/>
                  <a:gd name="T27" fmla="*/ 0 h 66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8" h="669">
                    <a:moveTo>
                      <a:pt x="11" y="9"/>
                    </a:moveTo>
                    <a:cubicBezTo>
                      <a:pt x="0" y="62"/>
                      <a:pt x="96" y="123"/>
                      <a:pt x="134" y="147"/>
                    </a:cubicBezTo>
                    <a:cubicBezTo>
                      <a:pt x="190" y="182"/>
                      <a:pt x="236" y="231"/>
                      <a:pt x="260" y="294"/>
                    </a:cubicBezTo>
                    <a:cubicBezTo>
                      <a:pt x="284" y="357"/>
                      <a:pt x="267" y="422"/>
                      <a:pt x="252" y="485"/>
                    </a:cubicBezTo>
                    <a:cubicBezTo>
                      <a:pt x="244" y="513"/>
                      <a:pt x="235" y="553"/>
                      <a:pt x="234" y="581"/>
                    </a:cubicBezTo>
                    <a:cubicBezTo>
                      <a:pt x="233" y="593"/>
                      <a:pt x="247" y="663"/>
                      <a:pt x="255" y="666"/>
                    </a:cubicBezTo>
                    <a:cubicBezTo>
                      <a:pt x="255" y="667"/>
                      <a:pt x="255" y="668"/>
                      <a:pt x="256" y="669"/>
                    </a:cubicBezTo>
                    <a:cubicBezTo>
                      <a:pt x="325" y="642"/>
                      <a:pt x="258" y="410"/>
                      <a:pt x="398" y="500"/>
                    </a:cubicBezTo>
                    <a:cubicBezTo>
                      <a:pt x="362" y="482"/>
                      <a:pt x="333" y="415"/>
                      <a:pt x="326" y="379"/>
                    </a:cubicBezTo>
                    <a:cubicBezTo>
                      <a:pt x="314" y="315"/>
                      <a:pt x="317" y="270"/>
                      <a:pt x="277" y="211"/>
                    </a:cubicBezTo>
                    <a:cubicBezTo>
                      <a:pt x="261" y="188"/>
                      <a:pt x="247" y="160"/>
                      <a:pt x="230" y="139"/>
                    </a:cubicBezTo>
                    <a:cubicBezTo>
                      <a:pt x="211" y="117"/>
                      <a:pt x="190" y="114"/>
                      <a:pt x="166" y="98"/>
                    </a:cubicBezTo>
                    <a:cubicBezTo>
                      <a:pt x="145" y="83"/>
                      <a:pt x="138" y="66"/>
                      <a:pt x="121" y="47"/>
                    </a:cubicBezTo>
                    <a:cubicBezTo>
                      <a:pt x="110" y="33"/>
                      <a:pt x="70" y="11"/>
                      <a:pt x="7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1" name="Freeform 689">
                <a:extLst>
                  <a:ext uri="{FF2B5EF4-FFF2-40B4-BE49-F238E27FC236}">
                    <a16:creationId xmlns:a16="http://schemas.microsoft.com/office/drawing/2014/main" id="{AB618BB7-8161-40AC-8705-A50B72184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457"/>
                <a:ext cx="226" cy="237"/>
              </a:xfrm>
              <a:custGeom>
                <a:avLst/>
                <a:gdLst>
                  <a:gd name="T0" fmla="*/ 3 w 668"/>
                  <a:gd name="T1" fmla="*/ 10 h 701"/>
                  <a:gd name="T2" fmla="*/ 1 w 668"/>
                  <a:gd name="T3" fmla="*/ 11 h 701"/>
                  <a:gd name="T4" fmla="*/ 5 w 668"/>
                  <a:gd name="T5" fmla="*/ 13 h 701"/>
                  <a:gd name="T6" fmla="*/ 7 w 668"/>
                  <a:gd name="T7" fmla="*/ 14 h 701"/>
                  <a:gd name="T8" fmla="*/ 10 w 668"/>
                  <a:gd name="T9" fmla="*/ 11 h 701"/>
                  <a:gd name="T10" fmla="*/ 16 w 668"/>
                  <a:gd name="T11" fmla="*/ 7 h 701"/>
                  <a:gd name="T12" fmla="*/ 19 w 668"/>
                  <a:gd name="T13" fmla="*/ 7 h 701"/>
                  <a:gd name="T14" fmla="*/ 18 w 668"/>
                  <a:gd name="T15" fmla="*/ 10 h 701"/>
                  <a:gd name="T16" fmla="*/ 10 w 668"/>
                  <a:gd name="T17" fmla="*/ 16 h 701"/>
                  <a:gd name="T18" fmla="*/ 13 w 668"/>
                  <a:gd name="T19" fmla="*/ 17 h 701"/>
                  <a:gd name="T20" fmla="*/ 15 w 668"/>
                  <a:gd name="T21" fmla="*/ 15 h 701"/>
                  <a:gd name="T22" fmla="*/ 21 w 668"/>
                  <a:gd name="T23" fmla="*/ 12 h 701"/>
                  <a:gd name="T24" fmla="*/ 19 w 668"/>
                  <a:gd name="T25" fmla="*/ 19 h 701"/>
                  <a:gd name="T26" fmla="*/ 16 w 668"/>
                  <a:gd name="T27" fmla="*/ 24 h 701"/>
                  <a:gd name="T28" fmla="*/ 21 w 668"/>
                  <a:gd name="T29" fmla="*/ 22 h 701"/>
                  <a:gd name="T30" fmla="*/ 24 w 668"/>
                  <a:gd name="T31" fmla="*/ 15 h 701"/>
                  <a:gd name="T32" fmla="*/ 23 w 668"/>
                  <a:gd name="T33" fmla="*/ 5 h 701"/>
                  <a:gd name="T34" fmla="*/ 19 w 668"/>
                  <a:gd name="T35" fmla="*/ 1 h 701"/>
                  <a:gd name="T36" fmla="*/ 14 w 668"/>
                  <a:gd name="T37" fmla="*/ 0 h 701"/>
                  <a:gd name="T38" fmla="*/ 12 w 668"/>
                  <a:gd name="T39" fmla="*/ 7 h 701"/>
                  <a:gd name="T40" fmla="*/ 5 w 668"/>
                  <a:gd name="T41" fmla="*/ 11 h 70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668" h="701">
                    <a:moveTo>
                      <a:pt x="92" y="264"/>
                    </a:moveTo>
                    <a:cubicBezTo>
                      <a:pt x="65" y="264"/>
                      <a:pt x="0" y="262"/>
                      <a:pt x="29" y="296"/>
                    </a:cubicBezTo>
                    <a:cubicBezTo>
                      <a:pt x="47" y="318"/>
                      <a:pt x="98" y="318"/>
                      <a:pt x="122" y="332"/>
                    </a:cubicBezTo>
                    <a:cubicBezTo>
                      <a:pt x="155" y="351"/>
                      <a:pt x="154" y="371"/>
                      <a:pt x="193" y="352"/>
                    </a:cubicBezTo>
                    <a:cubicBezTo>
                      <a:pt x="219" y="339"/>
                      <a:pt x="236" y="313"/>
                      <a:pt x="257" y="293"/>
                    </a:cubicBezTo>
                    <a:cubicBezTo>
                      <a:pt x="298" y="253"/>
                      <a:pt x="355" y="223"/>
                      <a:pt x="398" y="191"/>
                    </a:cubicBezTo>
                    <a:cubicBezTo>
                      <a:pt x="422" y="174"/>
                      <a:pt x="456" y="153"/>
                      <a:pt x="479" y="189"/>
                    </a:cubicBezTo>
                    <a:cubicBezTo>
                      <a:pt x="492" y="211"/>
                      <a:pt x="472" y="251"/>
                      <a:pt x="458" y="275"/>
                    </a:cubicBezTo>
                    <a:cubicBezTo>
                      <a:pt x="424" y="330"/>
                      <a:pt x="334" y="397"/>
                      <a:pt x="274" y="420"/>
                    </a:cubicBezTo>
                    <a:cubicBezTo>
                      <a:pt x="262" y="459"/>
                      <a:pt x="305" y="456"/>
                      <a:pt x="328" y="445"/>
                    </a:cubicBezTo>
                    <a:cubicBezTo>
                      <a:pt x="350" y="434"/>
                      <a:pt x="370" y="405"/>
                      <a:pt x="390" y="389"/>
                    </a:cubicBezTo>
                    <a:cubicBezTo>
                      <a:pt x="433" y="356"/>
                      <a:pt x="495" y="306"/>
                      <a:pt x="550" y="311"/>
                    </a:cubicBezTo>
                    <a:cubicBezTo>
                      <a:pt x="577" y="388"/>
                      <a:pt x="528" y="428"/>
                      <a:pt x="481" y="487"/>
                    </a:cubicBezTo>
                    <a:cubicBezTo>
                      <a:pt x="434" y="546"/>
                      <a:pt x="349" y="563"/>
                      <a:pt x="416" y="634"/>
                    </a:cubicBezTo>
                    <a:cubicBezTo>
                      <a:pt x="479" y="701"/>
                      <a:pt x="510" y="619"/>
                      <a:pt x="539" y="558"/>
                    </a:cubicBezTo>
                    <a:cubicBezTo>
                      <a:pt x="568" y="498"/>
                      <a:pt x="607" y="444"/>
                      <a:pt x="632" y="382"/>
                    </a:cubicBezTo>
                    <a:cubicBezTo>
                      <a:pt x="668" y="295"/>
                      <a:pt x="657" y="205"/>
                      <a:pt x="592" y="133"/>
                    </a:cubicBezTo>
                    <a:cubicBezTo>
                      <a:pt x="563" y="100"/>
                      <a:pt x="519" y="60"/>
                      <a:pt x="480" y="39"/>
                    </a:cubicBezTo>
                    <a:cubicBezTo>
                      <a:pt x="439" y="18"/>
                      <a:pt x="396" y="17"/>
                      <a:pt x="357" y="0"/>
                    </a:cubicBezTo>
                    <a:cubicBezTo>
                      <a:pt x="375" y="81"/>
                      <a:pt x="378" y="135"/>
                      <a:pt x="311" y="193"/>
                    </a:cubicBezTo>
                    <a:cubicBezTo>
                      <a:pt x="260" y="238"/>
                      <a:pt x="189" y="285"/>
                      <a:pt x="117" y="28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2" name="Freeform 690">
                <a:extLst>
                  <a:ext uri="{FF2B5EF4-FFF2-40B4-BE49-F238E27FC236}">
                    <a16:creationId xmlns:a16="http://schemas.microsoft.com/office/drawing/2014/main" id="{1160DCAC-ED34-41B4-8696-073E3B42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1955"/>
                <a:ext cx="97" cy="145"/>
              </a:xfrm>
              <a:custGeom>
                <a:avLst/>
                <a:gdLst>
                  <a:gd name="T0" fmla="*/ 2 w 285"/>
                  <a:gd name="T1" fmla="*/ 2 h 428"/>
                  <a:gd name="T2" fmla="*/ 5 w 285"/>
                  <a:gd name="T3" fmla="*/ 8 h 428"/>
                  <a:gd name="T4" fmla="*/ 7 w 285"/>
                  <a:gd name="T5" fmla="*/ 17 h 428"/>
                  <a:gd name="T6" fmla="*/ 11 w 285"/>
                  <a:gd name="T7" fmla="*/ 15 h 428"/>
                  <a:gd name="T8" fmla="*/ 11 w 285"/>
                  <a:gd name="T9" fmla="*/ 2 h 428"/>
                  <a:gd name="T10" fmla="*/ 3 w 285"/>
                  <a:gd name="T11" fmla="*/ 1 h 4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5" h="428">
                    <a:moveTo>
                      <a:pt x="54" y="62"/>
                    </a:moveTo>
                    <a:cubicBezTo>
                      <a:pt x="0" y="114"/>
                      <a:pt x="116" y="182"/>
                      <a:pt x="140" y="222"/>
                    </a:cubicBezTo>
                    <a:cubicBezTo>
                      <a:pt x="172" y="276"/>
                      <a:pt x="176" y="368"/>
                      <a:pt x="185" y="428"/>
                    </a:cubicBezTo>
                    <a:cubicBezTo>
                      <a:pt x="218" y="400"/>
                      <a:pt x="240" y="380"/>
                      <a:pt x="285" y="373"/>
                    </a:cubicBezTo>
                    <a:cubicBezTo>
                      <a:pt x="265" y="269"/>
                      <a:pt x="222" y="159"/>
                      <a:pt x="273" y="59"/>
                    </a:cubicBezTo>
                    <a:cubicBezTo>
                      <a:pt x="218" y="59"/>
                      <a:pt x="126" y="0"/>
                      <a:pt x="71" y="3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3" name="Freeform 691">
                <a:extLst>
                  <a:ext uri="{FF2B5EF4-FFF2-40B4-BE49-F238E27FC236}">
                    <a16:creationId xmlns:a16="http://schemas.microsoft.com/office/drawing/2014/main" id="{FADBE801-461D-4F12-BFB5-61BA0C74E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1799"/>
                <a:ext cx="119" cy="100"/>
              </a:xfrm>
              <a:custGeom>
                <a:avLst/>
                <a:gdLst>
                  <a:gd name="T0" fmla="*/ 0 w 351"/>
                  <a:gd name="T1" fmla="*/ 6 h 297"/>
                  <a:gd name="T2" fmla="*/ 4 w 351"/>
                  <a:gd name="T3" fmla="*/ 8 h 297"/>
                  <a:gd name="T4" fmla="*/ 7 w 351"/>
                  <a:gd name="T5" fmla="*/ 5 h 297"/>
                  <a:gd name="T6" fmla="*/ 12 w 351"/>
                  <a:gd name="T7" fmla="*/ 11 h 297"/>
                  <a:gd name="T8" fmla="*/ 14 w 351"/>
                  <a:gd name="T9" fmla="*/ 11 h 297"/>
                  <a:gd name="T10" fmla="*/ 12 w 351"/>
                  <a:gd name="T11" fmla="*/ 7 h 297"/>
                  <a:gd name="T12" fmla="*/ 11 w 351"/>
                  <a:gd name="T13" fmla="*/ 2 h 297"/>
                  <a:gd name="T14" fmla="*/ 1 w 351"/>
                  <a:gd name="T15" fmla="*/ 4 h 29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1" h="297">
                    <a:moveTo>
                      <a:pt x="0" y="162"/>
                    </a:moveTo>
                    <a:cubicBezTo>
                      <a:pt x="4" y="173"/>
                      <a:pt x="81" y="226"/>
                      <a:pt x="101" y="221"/>
                    </a:cubicBezTo>
                    <a:cubicBezTo>
                      <a:pt x="132" y="213"/>
                      <a:pt x="133" y="152"/>
                      <a:pt x="173" y="138"/>
                    </a:cubicBezTo>
                    <a:cubicBezTo>
                      <a:pt x="242" y="112"/>
                      <a:pt x="287" y="247"/>
                      <a:pt x="304" y="296"/>
                    </a:cubicBezTo>
                    <a:cubicBezTo>
                      <a:pt x="319" y="297"/>
                      <a:pt x="334" y="297"/>
                      <a:pt x="349" y="296"/>
                    </a:cubicBezTo>
                    <a:cubicBezTo>
                      <a:pt x="351" y="265"/>
                      <a:pt x="326" y="217"/>
                      <a:pt x="316" y="187"/>
                    </a:cubicBezTo>
                    <a:cubicBezTo>
                      <a:pt x="304" y="152"/>
                      <a:pt x="290" y="89"/>
                      <a:pt x="265" y="61"/>
                    </a:cubicBezTo>
                    <a:cubicBezTo>
                      <a:pt x="212" y="0"/>
                      <a:pt x="67" y="53"/>
                      <a:pt x="25" y="10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4" name="Freeform 692">
                <a:extLst>
                  <a:ext uri="{FF2B5EF4-FFF2-40B4-BE49-F238E27FC236}">
                    <a16:creationId xmlns:a16="http://schemas.microsoft.com/office/drawing/2014/main" id="{6C66A6C4-83D4-4F33-B567-6C608B7B4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675"/>
                <a:ext cx="174" cy="101"/>
              </a:xfrm>
              <a:custGeom>
                <a:avLst/>
                <a:gdLst>
                  <a:gd name="T0" fmla="*/ 3 w 515"/>
                  <a:gd name="T1" fmla="*/ 10 h 298"/>
                  <a:gd name="T2" fmla="*/ 10 w 515"/>
                  <a:gd name="T3" fmla="*/ 7 h 298"/>
                  <a:gd name="T4" fmla="*/ 15 w 515"/>
                  <a:gd name="T5" fmla="*/ 12 h 298"/>
                  <a:gd name="T6" fmla="*/ 14 w 515"/>
                  <a:gd name="T7" fmla="*/ 1 h 298"/>
                  <a:gd name="T8" fmla="*/ 0 w 515"/>
                  <a:gd name="T9" fmla="*/ 6 h 298"/>
                  <a:gd name="T10" fmla="*/ 1 w 515"/>
                  <a:gd name="T11" fmla="*/ 8 h 2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5" h="298">
                    <a:moveTo>
                      <a:pt x="75" y="262"/>
                    </a:moveTo>
                    <a:cubicBezTo>
                      <a:pt x="73" y="198"/>
                      <a:pt x="211" y="158"/>
                      <a:pt x="265" y="177"/>
                    </a:cubicBezTo>
                    <a:cubicBezTo>
                      <a:pt x="325" y="200"/>
                      <a:pt x="384" y="230"/>
                      <a:pt x="391" y="298"/>
                    </a:cubicBezTo>
                    <a:cubicBezTo>
                      <a:pt x="515" y="220"/>
                      <a:pt x="496" y="49"/>
                      <a:pt x="349" y="18"/>
                    </a:cubicBezTo>
                    <a:cubicBezTo>
                      <a:pt x="264" y="0"/>
                      <a:pt x="35" y="47"/>
                      <a:pt x="6" y="152"/>
                    </a:cubicBezTo>
                    <a:cubicBezTo>
                      <a:pt x="0" y="175"/>
                      <a:pt x="8" y="193"/>
                      <a:pt x="29" y="20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5" name="Freeform 693">
                <a:extLst>
                  <a:ext uri="{FF2B5EF4-FFF2-40B4-BE49-F238E27FC236}">
                    <a16:creationId xmlns:a16="http://schemas.microsoft.com/office/drawing/2014/main" id="{22DCB407-C969-494E-8C2E-6ED1A082A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1580"/>
                <a:ext cx="85" cy="99"/>
              </a:xfrm>
              <a:custGeom>
                <a:avLst/>
                <a:gdLst>
                  <a:gd name="T0" fmla="*/ 8 w 251"/>
                  <a:gd name="T1" fmla="*/ 1 h 292"/>
                  <a:gd name="T2" fmla="*/ 10 w 251"/>
                  <a:gd name="T3" fmla="*/ 6 h 292"/>
                  <a:gd name="T4" fmla="*/ 1 w 251"/>
                  <a:gd name="T5" fmla="*/ 7 h 292"/>
                  <a:gd name="T6" fmla="*/ 8 w 251"/>
                  <a:gd name="T7" fmla="*/ 0 h 2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1" h="292">
                    <a:moveTo>
                      <a:pt x="222" y="21"/>
                    </a:moveTo>
                    <a:cubicBezTo>
                      <a:pt x="203" y="44"/>
                      <a:pt x="242" y="138"/>
                      <a:pt x="251" y="168"/>
                    </a:cubicBezTo>
                    <a:cubicBezTo>
                      <a:pt x="191" y="194"/>
                      <a:pt x="41" y="292"/>
                      <a:pt x="20" y="181"/>
                    </a:cubicBezTo>
                    <a:cubicBezTo>
                      <a:pt x="0" y="78"/>
                      <a:pt x="148" y="35"/>
                      <a:pt x="21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6" name="Freeform 694">
                <a:extLst>
                  <a:ext uri="{FF2B5EF4-FFF2-40B4-BE49-F238E27FC236}">
                    <a16:creationId xmlns:a16="http://schemas.microsoft.com/office/drawing/2014/main" id="{208C80AD-05BD-4FEF-99D0-5D86E0E6D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" y="1689"/>
                <a:ext cx="138" cy="106"/>
              </a:xfrm>
              <a:custGeom>
                <a:avLst/>
                <a:gdLst>
                  <a:gd name="T0" fmla="*/ 0 w 408"/>
                  <a:gd name="T1" fmla="*/ 2 h 314"/>
                  <a:gd name="T2" fmla="*/ 5 w 408"/>
                  <a:gd name="T3" fmla="*/ 12 h 314"/>
                  <a:gd name="T4" fmla="*/ 8 w 408"/>
                  <a:gd name="T5" fmla="*/ 4 h 314"/>
                  <a:gd name="T6" fmla="*/ 16 w 408"/>
                  <a:gd name="T7" fmla="*/ 3 h 314"/>
                  <a:gd name="T8" fmla="*/ 9 w 408"/>
                  <a:gd name="T9" fmla="*/ 0 h 314"/>
                  <a:gd name="T10" fmla="*/ 2 w 408"/>
                  <a:gd name="T11" fmla="*/ 1 h 3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8" h="314">
                    <a:moveTo>
                      <a:pt x="0" y="54"/>
                    </a:moveTo>
                    <a:cubicBezTo>
                      <a:pt x="129" y="40"/>
                      <a:pt x="149" y="229"/>
                      <a:pt x="132" y="314"/>
                    </a:cubicBezTo>
                    <a:cubicBezTo>
                      <a:pt x="154" y="252"/>
                      <a:pt x="168" y="162"/>
                      <a:pt x="210" y="112"/>
                    </a:cubicBezTo>
                    <a:cubicBezTo>
                      <a:pt x="249" y="65"/>
                      <a:pt x="358" y="62"/>
                      <a:pt x="408" y="68"/>
                    </a:cubicBezTo>
                    <a:cubicBezTo>
                      <a:pt x="349" y="43"/>
                      <a:pt x="299" y="11"/>
                      <a:pt x="236" y="8"/>
                    </a:cubicBezTo>
                    <a:cubicBezTo>
                      <a:pt x="186" y="5"/>
                      <a:pt x="93" y="0"/>
                      <a:pt x="47" y="2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7" name="Freeform 695">
                <a:extLst>
                  <a:ext uri="{FF2B5EF4-FFF2-40B4-BE49-F238E27FC236}">
                    <a16:creationId xmlns:a16="http://schemas.microsoft.com/office/drawing/2014/main" id="{8AE24334-457A-4CC6-BF9E-88699219C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" y="1832"/>
                <a:ext cx="160" cy="169"/>
              </a:xfrm>
              <a:custGeom>
                <a:avLst/>
                <a:gdLst>
                  <a:gd name="T0" fmla="*/ 2 w 472"/>
                  <a:gd name="T1" fmla="*/ 4 h 501"/>
                  <a:gd name="T2" fmla="*/ 0 w 472"/>
                  <a:gd name="T3" fmla="*/ 5 h 501"/>
                  <a:gd name="T4" fmla="*/ 3 w 472"/>
                  <a:gd name="T5" fmla="*/ 7 h 501"/>
                  <a:gd name="T6" fmla="*/ 6 w 472"/>
                  <a:gd name="T7" fmla="*/ 9 h 501"/>
                  <a:gd name="T8" fmla="*/ 4 w 472"/>
                  <a:gd name="T9" fmla="*/ 11 h 501"/>
                  <a:gd name="T10" fmla="*/ 3 w 472"/>
                  <a:gd name="T11" fmla="*/ 15 h 501"/>
                  <a:gd name="T12" fmla="*/ 6 w 472"/>
                  <a:gd name="T13" fmla="*/ 15 h 501"/>
                  <a:gd name="T14" fmla="*/ 11 w 472"/>
                  <a:gd name="T15" fmla="*/ 19 h 501"/>
                  <a:gd name="T16" fmla="*/ 14 w 472"/>
                  <a:gd name="T17" fmla="*/ 13 h 501"/>
                  <a:gd name="T18" fmla="*/ 16 w 472"/>
                  <a:gd name="T19" fmla="*/ 8 h 501"/>
                  <a:gd name="T20" fmla="*/ 16 w 472"/>
                  <a:gd name="T21" fmla="*/ 4 h 501"/>
                  <a:gd name="T22" fmla="*/ 18 w 472"/>
                  <a:gd name="T23" fmla="*/ 1 h 501"/>
                  <a:gd name="T24" fmla="*/ 14 w 472"/>
                  <a:gd name="T25" fmla="*/ 6 h 501"/>
                  <a:gd name="T26" fmla="*/ 9 w 472"/>
                  <a:gd name="T27" fmla="*/ 9 h 501"/>
                  <a:gd name="T28" fmla="*/ 6 w 472"/>
                  <a:gd name="T29" fmla="*/ 6 h 501"/>
                  <a:gd name="T30" fmla="*/ 4 w 472"/>
                  <a:gd name="T31" fmla="*/ 3 h 50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72" h="501">
                    <a:moveTo>
                      <a:pt x="61" y="102"/>
                    </a:moveTo>
                    <a:cubicBezTo>
                      <a:pt x="45" y="104"/>
                      <a:pt x="0" y="117"/>
                      <a:pt x="2" y="140"/>
                    </a:cubicBezTo>
                    <a:cubicBezTo>
                      <a:pt x="3" y="168"/>
                      <a:pt x="63" y="169"/>
                      <a:pt x="82" y="174"/>
                    </a:cubicBezTo>
                    <a:cubicBezTo>
                      <a:pt x="108" y="182"/>
                      <a:pt x="144" y="196"/>
                      <a:pt x="145" y="228"/>
                    </a:cubicBezTo>
                    <a:cubicBezTo>
                      <a:pt x="146" y="258"/>
                      <a:pt x="115" y="266"/>
                      <a:pt x="100" y="288"/>
                    </a:cubicBezTo>
                    <a:cubicBezTo>
                      <a:pt x="85" y="308"/>
                      <a:pt x="69" y="351"/>
                      <a:pt x="89" y="373"/>
                    </a:cubicBezTo>
                    <a:cubicBezTo>
                      <a:pt x="100" y="384"/>
                      <a:pt x="146" y="386"/>
                      <a:pt x="163" y="395"/>
                    </a:cubicBezTo>
                    <a:cubicBezTo>
                      <a:pt x="210" y="420"/>
                      <a:pt x="235" y="466"/>
                      <a:pt x="274" y="501"/>
                    </a:cubicBezTo>
                    <a:cubicBezTo>
                      <a:pt x="259" y="431"/>
                      <a:pt x="283" y="345"/>
                      <a:pt x="368" y="333"/>
                    </a:cubicBezTo>
                    <a:cubicBezTo>
                      <a:pt x="313" y="273"/>
                      <a:pt x="362" y="246"/>
                      <a:pt x="403" y="204"/>
                    </a:cubicBezTo>
                    <a:cubicBezTo>
                      <a:pt x="435" y="171"/>
                      <a:pt x="418" y="156"/>
                      <a:pt x="423" y="118"/>
                    </a:cubicBezTo>
                    <a:cubicBezTo>
                      <a:pt x="427" y="88"/>
                      <a:pt x="449" y="60"/>
                      <a:pt x="472" y="38"/>
                    </a:cubicBezTo>
                    <a:cubicBezTo>
                      <a:pt x="438" y="0"/>
                      <a:pt x="369" y="116"/>
                      <a:pt x="357" y="144"/>
                    </a:cubicBezTo>
                    <a:cubicBezTo>
                      <a:pt x="332" y="199"/>
                      <a:pt x="307" y="254"/>
                      <a:pt x="234" y="240"/>
                    </a:cubicBezTo>
                    <a:cubicBezTo>
                      <a:pt x="231" y="180"/>
                      <a:pt x="219" y="166"/>
                      <a:pt x="162" y="151"/>
                    </a:cubicBezTo>
                    <a:cubicBezTo>
                      <a:pt x="125" y="142"/>
                      <a:pt x="76" y="137"/>
                      <a:pt x="90" y="8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8" name="Freeform 696">
                <a:extLst>
                  <a:ext uri="{FF2B5EF4-FFF2-40B4-BE49-F238E27FC236}">
                    <a16:creationId xmlns:a16="http://schemas.microsoft.com/office/drawing/2014/main" id="{7EB7081D-939C-4F4E-881D-4D396D102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735"/>
                <a:ext cx="73" cy="105"/>
              </a:xfrm>
              <a:custGeom>
                <a:avLst/>
                <a:gdLst>
                  <a:gd name="T0" fmla="*/ 8 w 218"/>
                  <a:gd name="T1" fmla="*/ 0 h 311"/>
                  <a:gd name="T2" fmla="*/ 0 w 218"/>
                  <a:gd name="T3" fmla="*/ 11 h 311"/>
                  <a:gd name="T4" fmla="*/ 2 w 218"/>
                  <a:gd name="T5" fmla="*/ 6 h 311"/>
                  <a:gd name="T6" fmla="*/ 1 w 218"/>
                  <a:gd name="T7" fmla="*/ 3 h 311"/>
                  <a:gd name="T8" fmla="*/ 3 w 218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8" h="311">
                    <a:moveTo>
                      <a:pt x="218" y="5"/>
                    </a:moveTo>
                    <a:cubicBezTo>
                      <a:pt x="46" y="0"/>
                      <a:pt x="171" y="311"/>
                      <a:pt x="0" y="282"/>
                    </a:cubicBezTo>
                    <a:cubicBezTo>
                      <a:pt x="30" y="247"/>
                      <a:pt x="59" y="204"/>
                      <a:pt x="46" y="156"/>
                    </a:cubicBezTo>
                    <a:cubicBezTo>
                      <a:pt x="38" y="128"/>
                      <a:pt x="20" y="117"/>
                      <a:pt x="21" y="85"/>
                    </a:cubicBezTo>
                    <a:cubicBezTo>
                      <a:pt x="23" y="48"/>
                      <a:pt x="41" y="25"/>
                      <a:pt x="71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69" name="Freeform 697">
                <a:extLst>
                  <a:ext uri="{FF2B5EF4-FFF2-40B4-BE49-F238E27FC236}">
                    <a16:creationId xmlns:a16="http://schemas.microsoft.com/office/drawing/2014/main" id="{66C4FC54-4B52-433F-B65F-E61C1FF9C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1784"/>
                <a:ext cx="148" cy="177"/>
              </a:xfrm>
              <a:custGeom>
                <a:avLst/>
                <a:gdLst>
                  <a:gd name="T0" fmla="*/ 14 w 438"/>
                  <a:gd name="T1" fmla="*/ 5 h 522"/>
                  <a:gd name="T2" fmla="*/ 15 w 438"/>
                  <a:gd name="T3" fmla="*/ 6 h 522"/>
                  <a:gd name="T4" fmla="*/ 16 w 438"/>
                  <a:gd name="T5" fmla="*/ 7 h 522"/>
                  <a:gd name="T6" fmla="*/ 16 w 438"/>
                  <a:gd name="T7" fmla="*/ 9 h 522"/>
                  <a:gd name="T8" fmla="*/ 17 w 438"/>
                  <a:gd name="T9" fmla="*/ 12 h 522"/>
                  <a:gd name="T10" fmla="*/ 13 w 438"/>
                  <a:gd name="T11" fmla="*/ 16 h 522"/>
                  <a:gd name="T12" fmla="*/ 9 w 438"/>
                  <a:gd name="T13" fmla="*/ 20 h 522"/>
                  <a:gd name="T14" fmla="*/ 10 w 438"/>
                  <a:gd name="T15" fmla="*/ 15 h 522"/>
                  <a:gd name="T16" fmla="*/ 10 w 438"/>
                  <a:gd name="T17" fmla="*/ 10 h 522"/>
                  <a:gd name="T18" fmla="*/ 5 w 438"/>
                  <a:gd name="T19" fmla="*/ 8 h 522"/>
                  <a:gd name="T20" fmla="*/ 3 w 438"/>
                  <a:gd name="T21" fmla="*/ 7 h 522"/>
                  <a:gd name="T22" fmla="*/ 0 w 438"/>
                  <a:gd name="T23" fmla="*/ 5 h 522"/>
                  <a:gd name="T24" fmla="*/ 4 w 438"/>
                  <a:gd name="T25" fmla="*/ 5 h 522"/>
                  <a:gd name="T26" fmla="*/ 7 w 438"/>
                  <a:gd name="T27" fmla="*/ 5 h 522"/>
                  <a:gd name="T28" fmla="*/ 12 w 438"/>
                  <a:gd name="T29" fmla="*/ 0 h 5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38" h="522">
                    <a:moveTo>
                      <a:pt x="359" y="126"/>
                    </a:moveTo>
                    <a:cubicBezTo>
                      <a:pt x="363" y="133"/>
                      <a:pt x="377" y="138"/>
                      <a:pt x="389" y="146"/>
                    </a:cubicBezTo>
                    <a:cubicBezTo>
                      <a:pt x="418" y="165"/>
                      <a:pt x="413" y="155"/>
                      <a:pt x="418" y="185"/>
                    </a:cubicBezTo>
                    <a:cubicBezTo>
                      <a:pt x="421" y="203"/>
                      <a:pt x="417" y="223"/>
                      <a:pt x="422" y="244"/>
                    </a:cubicBezTo>
                    <a:cubicBezTo>
                      <a:pt x="427" y="261"/>
                      <a:pt x="436" y="280"/>
                      <a:pt x="438" y="297"/>
                    </a:cubicBezTo>
                    <a:cubicBezTo>
                      <a:pt x="392" y="331"/>
                      <a:pt x="351" y="342"/>
                      <a:pt x="322" y="400"/>
                    </a:cubicBezTo>
                    <a:cubicBezTo>
                      <a:pt x="301" y="443"/>
                      <a:pt x="261" y="477"/>
                      <a:pt x="237" y="522"/>
                    </a:cubicBezTo>
                    <a:cubicBezTo>
                      <a:pt x="200" y="495"/>
                      <a:pt x="230" y="420"/>
                      <a:pt x="251" y="384"/>
                    </a:cubicBezTo>
                    <a:cubicBezTo>
                      <a:pt x="278" y="336"/>
                      <a:pt x="313" y="309"/>
                      <a:pt x="275" y="252"/>
                    </a:cubicBezTo>
                    <a:cubicBezTo>
                      <a:pt x="247" y="213"/>
                      <a:pt x="185" y="219"/>
                      <a:pt x="140" y="210"/>
                    </a:cubicBezTo>
                    <a:cubicBezTo>
                      <a:pt x="118" y="206"/>
                      <a:pt x="89" y="197"/>
                      <a:pt x="67" y="186"/>
                    </a:cubicBezTo>
                    <a:cubicBezTo>
                      <a:pt x="44" y="174"/>
                      <a:pt x="25" y="145"/>
                      <a:pt x="0" y="143"/>
                    </a:cubicBezTo>
                    <a:cubicBezTo>
                      <a:pt x="18" y="155"/>
                      <a:pt x="66" y="137"/>
                      <a:pt x="94" y="138"/>
                    </a:cubicBezTo>
                    <a:cubicBezTo>
                      <a:pt x="130" y="140"/>
                      <a:pt x="152" y="149"/>
                      <a:pt x="191" y="135"/>
                    </a:cubicBezTo>
                    <a:cubicBezTo>
                      <a:pt x="265" y="108"/>
                      <a:pt x="291" y="72"/>
                      <a:pt x="30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0" name="Freeform 698">
                <a:extLst>
                  <a:ext uri="{FF2B5EF4-FFF2-40B4-BE49-F238E27FC236}">
                    <a16:creationId xmlns:a16="http://schemas.microsoft.com/office/drawing/2014/main" id="{530229A8-7CE9-4A4F-BA06-838FE9010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1780"/>
                <a:ext cx="228" cy="150"/>
              </a:xfrm>
              <a:custGeom>
                <a:avLst/>
                <a:gdLst>
                  <a:gd name="T0" fmla="*/ 5 w 676"/>
                  <a:gd name="T1" fmla="*/ 4 h 442"/>
                  <a:gd name="T2" fmla="*/ 15 w 676"/>
                  <a:gd name="T3" fmla="*/ 1 h 442"/>
                  <a:gd name="T4" fmla="*/ 26 w 676"/>
                  <a:gd name="T5" fmla="*/ 2 h 442"/>
                  <a:gd name="T6" fmla="*/ 22 w 676"/>
                  <a:gd name="T7" fmla="*/ 3 h 442"/>
                  <a:gd name="T8" fmla="*/ 19 w 676"/>
                  <a:gd name="T9" fmla="*/ 5 h 442"/>
                  <a:gd name="T10" fmla="*/ 13 w 676"/>
                  <a:gd name="T11" fmla="*/ 10 h 442"/>
                  <a:gd name="T12" fmla="*/ 8 w 676"/>
                  <a:gd name="T13" fmla="*/ 17 h 442"/>
                  <a:gd name="T14" fmla="*/ 4 w 676"/>
                  <a:gd name="T15" fmla="*/ 17 h 442"/>
                  <a:gd name="T16" fmla="*/ 0 w 676"/>
                  <a:gd name="T17" fmla="*/ 16 h 442"/>
                  <a:gd name="T18" fmla="*/ 7 w 676"/>
                  <a:gd name="T19" fmla="*/ 14 h 442"/>
                  <a:gd name="T20" fmla="*/ 11 w 676"/>
                  <a:gd name="T21" fmla="*/ 9 h 442"/>
                  <a:gd name="T22" fmla="*/ 5 w 676"/>
                  <a:gd name="T23" fmla="*/ 5 h 44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6" h="442">
                    <a:moveTo>
                      <a:pt x="129" y="112"/>
                    </a:moveTo>
                    <a:cubicBezTo>
                      <a:pt x="216" y="71"/>
                      <a:pt x="290" y="29"/>
                      <a:pt x="386" y="15"/>
                    </a:cubicBezTo>
                    <a:cubicBezTo>
                      <a:pt x="488" y="0"/>
                      <a:pt x="577" y="54"/>
                      <a:pt x="676" y="53"/>
                    </a:cubicBezTo>
                    <a:cubicBezTo>
                      <a:pt x="667" y="80"/>
                      <a:pt x="608" y="74"/>
                      <a:pt x="584" y="79"/>
                    </a:cubicBezTo>
                    <a:cubicBezTo>
                      <a:pt x="549" y="86"/>
                      <a:pt x="518" y="101"/>
                      <a:pt x="490" y="123"/>
                    </a:cubicBezTo>
                    <a:cubicBezTo>
                      <a:pt x="438" y="164"/>
                      <a:pt x="383" y="213"/>
                      <a:pt x="341" y="263"/>
                    </a:cubicBezTo>
                    <a:cubicBezTo>
                      <a:pt x="295" y="317"/>
                      <a:pt x="275" y="390"/>
                      <a:pt x="209" y="420"/>
                    </a:cubicBezTo>
                    <a:cubicBezTo>
                      <a:pt x="173" y="436"/>
                      <a:pt x="133" y="442"/>
                      <a:pt x="95" y="431"/>
                    </a:cubicBezTo>
                    <a:cubicBezTo>
                      <a:pt x="61" y="420"/>
                      <a:pt x="37" y="388"/>
                      <a:pt x="0" y="402"/>
                    </a:cubicBezTo>
                    <a:cubicBezTo>
                      <a:pt x="46" y="417"/>
                      <a:pt x="128" y="370"/>
                      <a:pt x="171" y="350"/>
                    </a:cubicBezTo>
                    <a:cubicBezTo>
                      <a:pt x="223" y="326"/>
                      <a:pt x="267" y="285"/>
                      <a:pt x="294" y="234"/>
                    </a:cubicBezTo>
                    <a:cubicBezTo>
                      <a:pt x="344" y="138"/>
                      <a:pt x="207" y="96"/>
                      <a:pt x="133" y="12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1" name="Freeform 699">
                <a:extLst>
                  <a:ext uri="{FF2B5EF4-FFF2-40B4-BE49-F238E27FC236}">
                    <a16:creationId xmlns:a16="http://schemas.microsoft.com/office/drawing/2014/main" id="{B6EBB410-E461-430F-ADFE-5E04CC697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1855"/>
                <a:ext cx="188" cy="134"/>
              </a:xfrm>
              <a:custGeom>
                <a:avLst/>
                <a:gdLst>
                  <a:gd name="T0" fmla="*/ 9 w 556"/>
                  <a:gd name="T1" fmla="*/ 1 h 395"/>
                  <a:gd name="T2" fmla="*/ 7 w 556"/>
                  <a:gd name="T3" fmla="*/ 5 h 395"/>
                  <a:gd name="T4" fmla="*/ 3 w 556"/>
                  <a:gd name="T5" fmla="*/ 10 h 395"/>
                  <a:gd name="T6" fmla="*/ 1 w 556"/>
                  <a:gd name="T7" fmla="*/ 11 h 395"/>
                  <a:gd name="T8" fmla="*/ 1 w 556"/>
                  <a:gd name="T9" fmla="*/ 12 h 395"/>
                  <a:gd name="T10" fmla="*/ 4 w 556"/>
                  <a:gd name="T11" fmla="*/ 15 h 395"/>
                  <a:gd name="T12" fmla="*/ 6 w 556"/>
                  <a:gd name="T13" fmla="*/ 11 h 395"/>
                  <a:gd name="T14" fmla="*/ 9 w 556"/>
                  <a:gd name="T15" fmla="*/ 7 h 395"/>
                  <a:gd name="T16" fmla="*/ 15 w 556"/>
                  <a:gd name="T17" fmla="*/ 6 h 395"/>
                  <a:gd name="T18" fmla="*/ 22 w 556"/>
                  <a:gd name="T19" fmla="*/ 6 h 395"/>
                  <a:gd name="T20" fmla="*/ 14 w 556"/>
                  <a:gd name="T21" fmla="*/ 4 h 395"/>
                  <a:gd name="T22" fmla="*/ 10 w 556"/>
                  <a:gd name="T23" fmla="*/ 0 h 3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6" h="395">
                    <a:moveTo>
                      <a:pt x="242" y="17"/>
                    </a:moveTo>
                    <a:cubicBezTo>
                      <a:pt x="226" y="53"/>
                      <a:pt x="201" y="97"/>
                      <a:pt x="178" y="130"/>
                    </a:cubicBezTo>
                    <a:cubicBezTo>
                      <a:pt x="152" y="166"/>
                      <a:pt x="121" y="222"/>
                      <a:pt x="87" y="250"/>
                    </a:cubicBezTo>
                    <a:cubicBezTo>
                      <a:pt x="69" y="265"/>
                      <a:pt x="56" y="262"/>
                      <a:pt x="36" y="270"/>
                    </a:cubicBezTo>
                    <a:cubicBezTo>
                      <a:pt x="2" y="282"/>
                      <a:pt x="0" y="279"/>
                      <a:pt x="14" y="309"/>
                    </a:cubicBezTo>
                    <a:cubicBezTo>
                      <a:pt x="32" y="349"/>
                      <a:pt x="81" y="365"/>
                      <a:pt x="100" y="395"/>
                    </a:cubicBezTo>
                    <a:cubicBezTo>
                      <a:pt x="56" y="339"/>
                      <a:pt x="108" y="310"/>
                      <a:pt x="148" y="285"/>
                    </a:cubicBezTo>
                    <a:cubicBezTo>
                      <a:pt x="196" y="256"/>
                      <a:pt x="200" y="210"/>
                      <a:pt x="234" y="173"/>
                    </a:cubicBezTo>
                    <a:cubicBezTo>
                      <a:pt x="278" y="125"/>
                      <a:pt x="326" y="150"/>
                      <a:pt x="373" y="167"/>
                    </a:cubicBezTo>
                    <a:cubicBezTo>
                      <a:pt x="438" y="192"/>
                      <a:pt x="493" y="159"/>
                      <a:pt x="556" y="152"/>
                    </a:cubicBezTo>
                    <a:cubicBezTo>
                      <a:pt x="491" y="145"/>
                      <a:pt x="416" y="139"/>
                      <a:pt x="355" y="109"/>
                    </a:cubicBezTo>
                    <a:cubicBezTo>
                      <a:pt x="307" y="84"/>
                      <a:pt x="292" y="41"/>
                      <a:pt x="263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2" name="Freeform 700">
                <a:extLst>
                  <a:ext uri="{FF2B5EF4-FFF2-40B4-BE49-F238E27FC236}">
                    <a16:creationId xmlns:a16="http://schemas.microsoft.com/office/drawing/2014/main" id="{1B9CA37A-3EA6-4DFE-81FC-0EC73BE0C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2003"/>
                <a:ext cx="68" cy="107"/>
              </a:xfrm>
              <a:custGeom>
                <a:avLst/>
                <a:gdLst>
                  <a:gd name="T0" fmla="*/ 3 w 201"/>
                  <a:gd name="T1" fmla="*/ 0 h 316"/>
                  <a:gd name="T2" fmla="*/ 7 w 201"/>
                  <a:gd name="T3" fmla="*/ 6 h 316"/>
                  <a:gd name="T4" fmla="*/ 0 w 201"/>
                  <a:gd name="T5" fmla="*/ 12 h 316"/>
                  <a:gd name="T6" fmla="*/ 4 w 201"/>
                  <a:gd name="T7" fmla="*/ 1 h 3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1" h="316">
                    <a:moveTo>
                      <a:pt x="87" y="0"/>
                    </a:moveTo>
                    <a:cubicBezTo>
                      <a:pt x="135" y="58"/>
                      <a:pt x="201" y="64"/>
                      <a:pt x="175" y="156"/>
                    </a:cubicBezTo>
                    <a:cubicBezTo>
                      <a:pt x="151" y="243"/>
                      <a:pt x="73" y="280"/>
                      <a:pt x="0" y="316"/>
                    </a:cubicBezTo>
                    <a:cubicBezTo>
                      <a:pt x="88" y="270"/>
                      <a:pt x="159" y="107"/>
                      <a:pt x="99" y="2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3" name="Freeform 701">
                <a:extLst>
                  <a:ext uri="{FF2B5EF4-FFF2-40B4-BE49-F238E27FC236}">
                    <a16:creationId xmlns:a16="http://schemas.microsoft.com/office/drawing/2014/main" id="{F760191A-DEBC-4840-972A-0350E2ABC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914"/>
                <a:ext cx="163" cy="164"/>
              </a:xfrm>
              <a:custGeom>
                <a:avLst/>
                <a:gdLst>
                  <a:gd name="T0" fmla="*/ 0 w 481"/>
                  <a:gd name="T1" fmla="*/ 9 h 485"/>
                  <a:gd name="T2" fmla="*/ 0 w 481"/>
                  <a:gd name="T3" fmla="*/ 14 h 485"/>
                  <a:gd name="T4" fmla="*/ 2 w 481"/>
                  <a:gd name="T5" fmla="*/ 19 h 485"/>
                  <a:gd name="T6" fmla="*/ 7 w 481"/>
                  <a:gd name="T7" fmla="*/ 7 h 485"/>
                  <a:gd name="T8" fmla="*/ 19 w 481"/>
                  <a:gd name="T9" fmla="*/ 0 h 485"/>
                  <a:gd name="T10" fmla="*/ 11 w 481"/>
                  <a:gd name="T11" fmla="*/ 1 h 485"/>
                  <a:gd name="T12" fmla="*/ 5 w 481"/>
                  <a:gd name="T13" fmla="*/ 7 h 48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1" h="485">
                    <a:moveTo>
                      <a:pt x="11" y="238"/>
                    </a:moveTo>
                    <a:cubicBezTo>
                      <a:pt x="52" y="273"/>
                      <a:pt x="0" y="321"/>
                      <a:pt x="5" y="361"/>
                    </a:cubicBezTo>
                    <a:cubicBezTo>
                      <a:pt x="10" y="399"/>
                      <a:pt x="51" y="448"/>
                      <a:pt x="40" y="485"/>
                    </a:cubicBezTo>
                    <a:cubicBezTo>
                      <a:pt x="52" y="373"/>
                      <a:pt x="100" y="260"/>
                      <a:pt x="184" y="183"/>
                    </a:cubicBezTo>
                    <a:cubicBezTo>
                      <a:pt x="275" y="100"/>
                      <a:pt x="375" y="61"/>
                      <a:pt x="481" y="10"/>
                    </a:cubicBezTo>
                    <a:cubicBezTo>
                      <a:pt x="416" y="11"/>
                      <a:pt x="334" y="0"/>
                      <a:pt x="276" y="34"/>
                    </a:cubicBezTo>
                    <a:cubicBezTo>
                      <a:pt x="214" y="71"/>
                      <a:pt x="196" y="167"/>
                      <a:pt x="133" y="19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4" name="Freeform 702">
                <a:extLst>
                  <a:ext uri="{FF2B5EF4-FFF2-40B4-BE49-F238E27FC236}">
                    <a16:creationId xmlns:a16="http://schemas.microsoft.com/office/drawing/2014/main" id="{0B78AD2E-CD84-4A36-A86E-945CBC22B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713"/>
                <a:ext cx="195" cy="116"/>
              </a:xfrm>
              <a:custGeom>
                <a:avLst/>
                <a:gdLst>
                  <a:gd name="T0" fmla="*/ 0 w 576"/>
                  <a:gd name="T1" fmla="*/ 9 h 344"/>
                  <a:gd name="T2" fmla="*/ 11 w 576"/>
                  <a:gd name="T3" fmla="*/ 2 h 344"/>
                  <a:gd name="T4" fmla="*/ 22 w 576"/>
                  <a:gd name="T5" fmla="*/ 0 h 344"/>
                  <a:gd name="T6" fmla="*/ 8 w 576"/>
                  <a:gd name="T7" fmla="*/ 13 h 344"/>
                  <a:gd name="T8" fmla="*/ 8 w 576"/>
                  <a:gd name="T9" fmla="*/ 10 h 344"/>
                  <a:gd name="T10" fmla="*/ 10 w 576"/>
                  <a:gd name="T11" fmla="*/ 7 h 344"/>
                  <a:gd name="T12" fmla="*/ 7 w 576"/>
                  <a:gd name="T13" fmla="*/ 5 h 3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6" h="344">
                    <a:moveTo>
                      <a:pt x="0" y="240"/>
                    </a:moveTo>
                    <a:cubicBezTo>
                      <a:pt x="107" y="193"/>
                      <a:pt x="167" y="81"/>
                      <a:pt x="287" y="47"/>
                    </a:cubicBezTo>
                    <a:cubicBezTo>
                      <a:pt x="383" y="20"/>
                      <a:pt x="474" y="1"/>
                      <a:pt x="576" y="0"/>
                    </a:cubicBezTo>
                    <a:cubicBezTo>
                      <a:pt x="440" y="31"/>
                      <a:pt x="212" y="188"/>
                      <a:pt x="202" y="344"/>
                    </a:cubicBezTo>
                    <a:cubicBezTo>
                      <a:pt x="210" y="316"/>
                      <a:pt x="210" y="285"/>
                      <a:pt x="218" y="258"/>
                    </a:cubicBezTo>
                    <a:cubicBezTo>
                      <a:pt x="227" y="231"/>
                      <a:pt x="246" y="218"/>
                      <a:pt x="257" y="194"/>
                    </a:cubicBezTo>
                    <a:cubicBezTo>
                      <a:pt x="286" y="127"/>
                      <a:pt x="225" y="145"/>
                      <a:pt x="186" y="13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5" name="Freeform 703">
                <a:extLst>
                  <a:ext uri="{FF2B5EF4-FFF2-40B4-BE49-F238E27FC236}">
                    <a16:creationId xmlns:a16="http://schemas.microsoft.com/office/drawing/2014/main" id="{0E9D92FA-13AA-4E34-9CED-C32BB1F3C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719"/>
                <a:ext cx="155" cy="174"/>
              </a:xfrm>
              <a:custGeom>
                <a:avLst/>
                <a:gdLst>
                  <a:gd name="T0" fmla="*/ 0 w 458"/>
                  <a:gd name="T1" fmla="*/ 4 h 512"/>
                  <a:gd name="T2" fmla="*/ 8 w 458"/>
                  <a:gd name="T3" fmla="*/ 0 h 512"/>
                  <a:gd name="T4" fmla="*/ 18 w 458"/>
                  <a:gd name="T5" fmla="*/ 18 h 512"/>
                  <a:gd name="T6" fmla="*/ 2 w 458"/>
                  <a:gd name="T7" fmla="*/ 20 h 512"/>
                  <a:gd name="T8" fmla="*/ 2 w 458"/>
                  <a:gd name="T9" fmla="*/ 6 h 5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8" h="512">
                    <a:moveTo>
                      <a:pt x="0" y="115"/>
                    </a:moveTo>
                    <a:cubicBezTo>
                      <a:pt x="26" y="67"/>
                      <a:pt x="150" y="0"/>
                      <a:pt x="206" y="2"/>
                    </a:cubicBezTo>
                    <a:cubicBezTo>
                      <a:pt x="126" y="171"/>
                      <a:pt x="261" y="446"/>
                      <a:pt x="458" y="465"/>
                    </a:cubicBezTo>
                    <a:cubicBezTo>
                      <a:pt x="331" y="512"/>
                      <a:pt x="180" y="496"/>
                      <a:pt x="43" y="502"/>
                    </a:cubicBezTo>
                    <a:cubicBezTo>
                      <a:pt x="129" y="393"/>
                      <a:pt x="137" y="262"/>
                      <a:pt x="54" y="14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6" name="Freeform 704">
                <a:extLst>
                  <a:ext uri="{FF2B5EF4-FFF2-40B4-BE49-F238E27FC236}">
                    <a16:creationId xmlns:a16="http://schemas.microsoft.com/office/drawing/2014/main" id="{BBAF0B4C-8370-4BAA-9918-C2B1D8C52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1926"/>
                <a:ext cx="176" cy="189"/>
              </a:xfrm>
              <a:custGeom>
                <a:avLst/>
                <a:gdLst>
                  <a:gd name="T0" fmla="*/ 3 w 521"/>
                  <a:gd name="T1" fmla="*/ 5 h 557"/>
                  <a:gd name="T2" fmla="*/ 0 w 521"/>
                  <a:gd name="T3" fmla="*/ 8 h 557"/>
                  <a:gd name="T4" fmla="*/ 3 w 521"/>
                  <a:gd name="T5" fmla="*/ 10 h 557"/>
                  <a:gd name="T6" fmla="*/ 6 w 521"/>
                  <a:gd name="T7" fmla="*/ 11 h 557"/>
                  <a:gd name="T8" fmla="*/ 12 w 521"/>
                  <a:gd name="T9" fmla="*/ 15 h 557"/>
                  <a:gd name="T10" fmla="*/ 18 w 521"/>
                  <a:gd name="T11" fmla="*/ 20 h 557"/>
                  <a:gd name="T12" fmla="*/ 20 w 521"/>
                  <a:gd name="T13" fmla="*/ 16 h 557"/>
                  <a:gd name="T14" fmla="*/ 17 w 521"/>
                  <a:gd name="T15" fmla="*/ 13 h 557"/>
                  <a:gd name="T16" fmla="*/ 14 w 521"/>
                  <a:gd name="T17" fmla="*/ 7 h 557"/>
                  <a:gd name="T18" fmla="*/ 12 w 521"/>
                  <a:gd name="T19" fmla="*/ 2 h 557"/>
                  <a:gd name="T20" fmla="*/ 11 w 521"/>
                  <a:gd name="T21" fmla="*/ 0 h 557"/>
                  <a:gd name="T22" fmla="*/ 9 w 521"/>
                  <a:gd name="T23" fmla="*/ 1 h 557"/>
                  <a:gd name="T24" fmla="*/ 9 w 521"/>
                  <a:gd name="T25" fmla="*/ 7 h 557"/>
                  <a:gd name="T26" fmla="*/ 3 w 521"/>
                  <a:gd name="T27" fmla="*/ 5 h 5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21" h="557">
                    <a:moveTo>
                      <a:pt x="75" y="122"/>
                    </a:moveTo>
                    <a:cubicBezTo>
                      <a:pt x="45" y="153"/>
                      <a:pt x="13" y="178"/>
                      <a:pt x="0" y="222"/>
                    </a:cubicBezTo>
                    <a:cubicBezTo>
                      <a:pt x="30" y="233"/>
                      <a:pt x="62" y="229"/>
                      <a:pt x="92" y="241"/>
                    </a:cubicBezTo>
                    <a:cubicBezTo>
                      <a:pt x="119" y="251"/>
                      <a:pt x="144" y="264"/>
                      <a:pt x="168" y="279"/>
                    </a:cubicBezTo>
                    <a:cubicBezTo>
                      <a:pt x="218" y="310"/>
                      <a:pt x="265" y="352"/>
                      <a:pt x="310" y="392"/>
                    </a:cubicBezTo>
                    <a:cubicBezTo>
                      <a:pt x="357" y="432"/>
                      <a:pt x="404" y="478"/>
                      <a:pt x="455" y="513"/>
                    </a:cubicBezTo>
                    <a:cubicBezTo>
                      <a:pt x="519" y="557"/>
                      <a:pt x="513" y="455"/>
                      <a:pt x="521" y="409"/>
                    </a:cubicBezTo>
                    <a:cubicBezTo>
                      <a:pt x="470" y="403"/>
                      <a:pt x="456" y="369"/>
                      <a:pt x="437" y="328"/>
                    </a:cubicBezTo>
                    <a:cubicBezTo>
                      <a:pt x="414" y="280"/>
                      <a:pt x="385" y="234"/>
                      <a:pt x="367" y="185"/>
                    </a:cubicBezTo>
                    <a:cubicBezTo>
                      <a:pt x="352" y="144"/>
                      <a:pt x="334" y="98"/>
                      <a:pt x="320" y="55"/>
                    </a:cubicBezTo>
                    <a:cubicBezTo>
                      <a:pt x="312" y="29"/>
                      <a:pt x="320" y="10"/>
                      <a:pt x="290" y="4"/>
                    </a:cubicBezTo>
                    <a:cubicBezTo>
                      <a:pt x="273" y="0"/>
                      <a:pt x="243" y="18"/>
                      <a:pt x="228" y="26"/>
                    </a:cubicBezTo>
                    <a:cubicBezTo>
                      <a:pt x="228" y="59"/>
                      <a:pt x="272" y="143"/>
                      <a:pt x="230" y="171"/>
                    </a:cubicBezTo>
                    <a:cubicBezTo>
                      <a:pt x="205" y="188"/>
                      <a:pt x="121" y="134"/>
                      <a:pt x="92" y="12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7" name="Freeform 705">
                <a:extLst>
                  <a:ext uri="{FF2B5EF4-FFF2-40B4-BE49-F238E27FC236}">
                    <a16:creationId xmlns:a16="http://schemas.microsoft.com/office/drawing/2014/main" id="{617DCE1C-41AD-426C-98B5-D27E05ABA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2172"/>
                <a:ext cx="143" cy="58"/>
              </a:xfrm>
              <a:custGeom>
                <a:avLst/>
                <a:gdLst>
                  <a:gd name="T0" fmla="*/ 0 w 422"/>
                  <a:gd name="T1" fmla="*/ 5 h 172"/>
                  <a:gd name="T2" fmla="*/ 16 w 422"/>
                  <a:gd name="T3" fmla="*/ 0 h 172"/>
                  <a:gd name="T4" fmla="*/ 9 w 422"/>
                  <a:gd name="T5" fmla="*/ 5 h 172"/>
                  <a:gd name="T6" fmla="*/ 2 w 422"/>
                  <a:gd name="T7" fmla="*/ 6 h 1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2" h="172">
                    <a:moveTo>
                      <a:pt x="0" y="137"/>
                    </a:moveTo>
                    <a:cubicBezTo>
                      <a:pt x="13" y="19"/>
                      <a:pt x="333" y="16"/>
                      <a:pt x="422" y="0"/>
                    </a:cubicBezTo>
                    <a:cubicBezTo>
                      <a:pt x="371" y="48"/>
                      <a:pt x="307" y="90"/>
                      <a:pt x="248" y="128"/>
                    </a:cubicBezTo>
                    <a:cubicBezTo>
                      <a:pt x="183" y="169"/>
                      <a:pt x="124" y="172"/>
                      <a:pt x="55" y="15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8" name="Freeform 706">
                <a:extLst>
                  <a:ext uri="{FF2B5EF4-FFF2-40B4-BE49-F238E27FC236}">
                    <a16:creationId xmlns:a16="http://schemas.microsoft.com/office/drawing/2014/main" id="{EC4CF59A-D8D7-4691-B98A-88B1096A0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295"/>
                <a:ext cx="192" cy="229"/>
              </a:xfrm>
              <a:custGeom>
                <a:avLst/>
                <a:gdLst>
                  <a:gd name="T0" fmla="*/ 6 w 565"/>
                  <a:gd name="T1" fmla="*/ 0 h 678"/>
                  <a:gd name="T2" fmla="*/ 0 w 565"/>
                  <a:gd name="T3" fmla="*/ 12 h 678"/>
                  <a:gd name="T4" fmla="*/ 2 w 565"/>
                  <a:gd name="T5" fmla="*/ 20 h 678"/>
                  <a:gd name="T6" fmla="*/ 3 w 565"/>
                  <a:gd name="T7" fmla="*/ 24 h 678"/>
                  <a:gd name="T8" fmla="*/ 5 w 565"/>
                  <a:gd name="T9" fmla="*/ 25 h 678"/>
                  <a:gd name="T10" fmla="*/ 7 w 565"/>
                  <a:gd name="T11" fmla="*/ 26 h 678"/>
                  <a:gd name="T12" fmla="*/ 7 w 565"/>
                  <a:gd name="T13" fmla="*/ 19 h 678"/>
                  <a:gd name="T14" fmla="*/ 12 w 565"/>
                  <a:gd name="T15" fmla="*/ 17 h 678"/>
                  <a:gd name="T16" fmla="*/ 18 w 565"/>
                  <a:gd name="T17" fmla="*/ 19 h 678"/>
                  <a:gd name="T18" fmla="*/ 20 w 565"/>
                  <a:gd name="T19" fmla="*/ 20 h 678"/>
                  <a:gd name="T20" fmla="*/ 22 w 565"/>
                  <a:gd name="T21" fmla="*/ 18 h 678"/>
                  <a:gd name="T22" fmla="*/ 8 w 565"/>
                  <a:gd name="T23" fmla="*/ 11 h 678"/>
                  <a:gd name="T24" fmla="*/ 5 w 565"/>
                  <a:gd name="T25" fmla="*/ 7 h 678"/>
                  <a:gd name="T26" fmla="*/ 9 w 565"/>
                  <a:gd name="T27" fmla="*/ 1 h 678"/>
                  <a:gd name="T28" fmla="*/ 6 w 565"/>
                  <a:gd name="T29" fmla="*/ 0 h 6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65" h="678">
                    <a:moveTo>
                      <a:pt x="158" y="0"/>
                    </a:moveTo>
                    <a:cubicBezTo>
                      <a:pt x="47" y="54"/>
                      <a:pt x="0" y="199"/>
                      <a:pt x="6" y="312"/>
                    </a:cubicBezTo>
                    <a:cubicBezTo>
                      <a:pt x="10" y="383"/>
                      <a:pt x="23" y="446"/>
                      <a:pt x="41" y="514"/>
                    </a:cubicBezTo>
                    <a:cubicBezTo>
                      <a:pt x="49" y="544"/>
                      <a:pt x="54" y="585"/>
                      <a:pt x="68" y="611"/>
                    </a:cubicBezTo>
                    <a:cubicBezTo>
                      <a:pt x="86" y="644"/>
                      <a:pt x="107" y="644"/>
                      <a:pt x="141" y="657"/>
                    </a:cubicBezTo>
                    <a:cubicBezTo>
                      <a:pt x="155" y="663"/>
                      <a:pt x="169" y="671"/>
                      <a:pt x="182" y="678"/>
                    </a:cubicBezTo>
                    <a:cubicBezTo>
                      <a:pt x="176" y="614"/>
                      <a:pt x="176" y="566"/>
                      <a:pt x="192" y="502"/>
                    </a:cubicBezTo>
                    <a:cubicBezTo>
                      <a:pt x="208" y="435"/>
                      <a:pt x="238" y="433"/>
                      <a:pt x="301" y="450"/>
                    </a:cubicBezTo>
                    <a:cubicBezTo>
                      <a:pt x="350" y="463"/>
                      <a:pt x="404" y="480"/>
                      <a:pt x="453" y="500"/>
                    </a:cubicBezTo>
                    <a:cubicBezTo>
                      <a:pt x="472" y="509"/>
                      <a:pt x="501" y="535"/>
                      <a:pt x="523" y="526"/>
                    </a:cubicBezTo>
                    <a:cubicBezTo>
                      <a:pt x="538" y="520"/>
                      <a:pt x="559" y="474"/>
                      <a:pt x="565" y="460"/>
                    </a:cubicBezTo>
                    <a:cubicBezTo>
                      <a:pt x="468" y="393"/>
                      <a:pt x="308" y="358"/>
                      <a:pt x="212" y="287"/>
                    </a:cubicBezTo>
                    <a:cubicBezTo>
                      <a:pt x="170" y="255"/>
                      <a:pt x="126" y="235"/>
                      <a:pt x="132" y="177"/>
                    </a:cubicBezTo>
                    <a:cubicBezTo>
                      <a:pt x="139" y="117"/>
                      <a:pt x="207" y="82"/>
                      <a:pt x="225" y="28"/>
                    </a:cubicBezTo>
                    <a:cubicBezTo>
                      <a:pt x="208" y="21"/>
                      <a:pt x="185" y="15"/>
                      <a:pt x="166" y="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79" name="Freeform 707">
                <a:extLst>
                  <a:ext uri="{FF2B5EF4-FFF2-40B4-BE49-F238E27FC236}">
                    <a16:creationId xmlns:a16="http://schemas.microsoft.com/office/drawing/2014/main" id="{0D7309C4-1717-41B9-B7AB-45B75B93F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542"/>
                <a:ext cx="173" cy="94"/>
              </a:xfrm>
              <a:custGeom>
                <a:avLst/>
                <a:gdLst>
                  <a:gd name="T0" fmla="*/ 15 w 509"/>
                  <a:gd name="T1" fmla="*/ 0 h 279"/>
                  <a:gd name="T2" fmla="*/ 5 w 509"/>
                  <a:gd name="T3" fmla="*/ 8 h 279"/>
                  <a:gd name="T4" fmla="*/ 1 w 509"/>
                  <a:gd name="T5" fmla="*/ 8 h 279"/>
                  <a:gd name="T6" fmla="*/ 3 w 509"/>
                  <a:gd name="T7" fmla="*/ 10 h 279"/>
                  <a:gd name="T8" fmla="*/ 10 w 509"/>
                  <a:gd name="T9" fmla="*/ 9 h 279"/>
                  <a:gd name="T10" fmla="*/ 18 w 509"/>
                  <a:gd name="T11" fmla="*/ 10 h 279"/>
                  <a:gd name="T12" fmla="*/ 17 w 509"/>
                  <a:gd name="T13" fmla="*/ 5 h 279"/>
                  <a:gd name="T14" fmla="*/ 20 w 509"/>
                  <a:gd name="T15" fmla="*/ 6 h 279"/>
                  <a:gd name="T16" fmla="*/ 18 w 509"/>
                  <a:gd name="T17" fmla="*/ 0 h 2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9" h="279">
                    <a:moveTo>
                      <a:pt x="392" y="0"/>
                    </a:moveTo>
                    <a:cubicBezTo>
                      <a:pt x="394" y="125"/>
                      <a:pt x="245" y="192"/>
                      <a:pt x="131" y="198"/>
                    </a:cubicBezTo>
                    <a:cubicBezTo>
                      <a:pt x="104" y="199"/>
                      <a:pt x="46" y="183"/>
                      <a:pt x="31" y="202"/>
                    </a:cubicBezTo>
                    <a:cubicBezTo>
                      <a:pt x="0" y="242"/>
                      <a:pt x="56" y="255"/>
                      <a:pt x="80" y="261"/>
                    </a:cubicBezTo>
                    <a:cubicBezTo>
                      <a:pt x="148" y="279"/>
                      <a:pt x="191" y="270"/>
                      <a:pt x="258" y="241"/>
                    </a:cubicBezTo>
                    <a:cubicBezTo>
                      <a:pt x="323" y="213"/>
                      <a:pt x="410" y="198"/>
                      <a:pt x="457" y="261"/>
                    </a:cubicBezTo>
                    <a:cubicBezTo>
                      <a:pt x="456" y="216"/>
                      <a:pt x="420" y="186"/>
                      <a:pt x="439" y="140"/>
                    </a:cubicBezTo>
                    <a:cubicBezTo>
                      <a:pt x="468" y="133"/>
                      <a:pt x="487" y="150"/>
                      <a:pt x="509" y="164"/>
                    </a:cubicBezTo>
                    <a:cubicBezTo>
                      <a:pt x="498" y="115"/>
                      <a:pt x="489" y="58"/>
                      <a:pt x="468" y="1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0" name="Freeform 708">
                <a:extLst>
                  <a:ext uri="{FF2B5EF4-FFF2-40B4-BE49-F238E27FC236}">
                    <a16:creationId xmlns:a16="http://schemas.microsoft.com/office/drawing/2014/main" id="{DC0E18D6-5523-4B93-AB24-9D8AE3692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2609"/>
                <a:ext cx="115" cy="85"/>
              </a:xfrm>
              <a:custGeom>
                <a:avLst/>
                <a:gdLst>
                  <a:gd name="T0" fmla="*/ 5 w 340"/>
                  <a:gd name="T1" fmla="*/ 0 h 252"/>
                  <a:gd name="T2" fmla="*/ 3 w 340"/>
                  <a:gd name="T3" fmla="*/ 6 h 252"/>
                  <a:gd name="T4" fmla="*/ 6 w 340"/>
                  <a:gd name="T5" fmla="*/ 6 h 252"/>
                  <a:gd name="T6" fmla="*/ 8 w 340"/>
                  <a:gd name="T7" fmla="*/ 10 h 252"/>
                  <a:gd name="T8" fmla="*/ 6 w 340"/>
                  <a:gd name="T9" fmla="*/ 3 h 252"/>
                  <a:gd name="T10" fmla="*/ 13 w 340"/>
                  <a:gd name="T11" fmla="*/ 7 h 252"/>
                  <a:gd name="T12" fmla="*/ 10 w 340"/>
                  <a:gd name="T13" fmla="*/ 3 h 252"/>
                  <a:gd name="T14" fmla="*/ 6 w 340"/>
                  <a:gd name="T15" fmla="*/ 0 h 2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0" h="252">
                    <a:moveTo>
                      <a:pt x="134" y="8"/>
                    </a:moveTo>
                    <a:cubicBezTo>
                      <a:pt x="65" y="0"/>
                      <a:pt x="0" y="122"/>
                      <a:pt x="70" y="155"/>
                    </a:cubicBezTo>
                    <a:cubicBezTo>
                      <a:pt x="92" y="166"/>
                      <a:pt x="139" y="156"/>
                      <a:pt x="167" y="168"/>
                    </a:cubicBezTo>
                    <a:cubicBezTo>
                      <a:pt x="215" y="188"/>
                      <a:pt x="220" y="204"/>
                      <a:pt x="219" y="252"/>
                    </a:cubicBezTo>
                    <a:cubicBezTo>
                      <a:pt x="242" y="198"/>
                      <a:pt x="133" y="114"/>
                      <a:pt x="167" y="91"/>
                    </a:cubicBezTo>
                    <a:cubicBezTo>
                      <a:pt x="232" y="48"/>
                      <a:pt x="267" y="228"/>
                      <a:pt x="340" y="184"/>
                    </a:cubicBezTo>
                    <a:cubicBezTo>
                      <a:pt x="324" y="146"/>
                      <a:pt x="283" y="120"/>
                      <a:pt x="260" y="84"/>
                    </a:cubicBezTo>
                    <a:cubicBezTo>
                      <a:pt x="236" y="45"/>
                      <a:pt x="214" y="13"/>
                      <a:pt x="163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1" name="Freeform 709">
                <a:extLst>
                  <a:ext uri="{FF2B5EF4-FFF2-40B4-BE49-F238E27FC236}">
                    <a16:creationId xmlns:a16="http://schemas.microsoft.com/office/drawing/2014/main" id="{3DBFDF36-0C10-4759-891A-31FA1ACE3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449"/>
                <a:ext cx="249" cy="130"/>
              </a:xfrm>
              <a:custGeom>
                <a:avLst/>
                <a:gdLst>
                  <a:gd name="T0" fmla="*/ 1 w 736"/>
                  <a:gd name="T1" fmla="*/ 3 h 384"/>
                  <a:gd name="T2" fmla="*/ 7 w 736"/>
                  <a:gd name="T3" fmla="*/ 0 h 384"/>
                  <a:gd name="T4" fmla="*/ 11 w 736"/>
                  <a:gd name="T5" fmla="*/ 1 h 384"/>
                  <a:gd name="T6" fmla="*/ 10 w 736"/>
                  <a:gd name="T7" fmla="*/ 4 h 384"/>
                  <a:gd name="T8" fmla="*/ 22 w 736"/>
                  <a:gd name="T9" fmla="*/ 10 h 384"/>
                  <a:gd name="T10" fmla="*/ 28 w 736"/>
                  <a:gd name="T11" fmla="*/ 9 h 384"/>
                  <a:gd name="T12" fmla="*/ 22 w 736"/>
                  <a:gd name="T13" fmla="*/ 15 h 384"/>
                  <a:gd name="T14" fmla="*/ 15 w 736"/>
                  <a:gd name="T15" fmla="*/ 13 h 384"/>
                  <a:gd name="T16" fmla="*/ 7 w 736"/>
                  <a:gd name="T17" fmla="*/ 13 h 384"/>
                  <a:gd name="T18" fmla="*/ 3 w 736"/>
                  <a:gd name="T19" fmla="*/ 15 h 384"/>
                  <a:gd name="T20" fmla="*/ 1 w 736"/>
                  <a:gd name="T21" fmla="*/ 13 h 384"/>
                  <a:gd name="T22" fmla="*/ 3 w 736"/>
                  <a:gd name="T23" fmla="*/ 7 h 384"/>
                  <a:gd name="T24" fmla="*/ 6 w 736"/>
                  <a:gd name="T25" fmla="*/ 8 h 384"/>
                  <a:gd name="T26" fmla="*/ 5 w 736"/>
                  <a:gd name="T27" fmla="*/ 10 h 384"/>
                  <a:gd name="T28" fmla="*/ 7 w 736"/>
                  <a:gd name="T29" fmla="*/ 9 h 384"/>
                  <a:gd name="T30" fmla="*/ 2 w 736"/>
                  <a:gd name="T31" fmla="*/ 4 h 38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36" h="384">
                    <a:moveTo>
                      <a:pt x="34" y="85"/>
                    </a:moveTo>
                    <a:cubicBezTo>
                      <a:pt x="52" y="38"/>
                      <a:pt x="139" y="13"/>
                      <a:pt x="190" y="10"/>
                    </a:cubicBezTo>
                    <a:cubicBezTo>
                      <a:pt x="214" y="8"/>
                      <a:pt x="270" y="0"/>
                      <a:pt x="284" y="22"/>
                    </a:cubicBezTo>
                    <a:cubicBezTo>
                      <a:pt x="293" y="37"/>
                      <a:pt x="272" y="91"/>
                      <a:pt x="274" y="115"/>
                    </a:cubicBezTo>
                    <a:cubicBezTo>
                      <a:pt x="288" y="262"/>
                      <a:pt x="440" y="276"/>
                      <a:pt x="556" y="262"/>
                    </a:cubicBezTo>
                    <a:cubicBezTo>
                      <a:pt x="614" y="256"/>
                      <a:pt x="683" y="247"/>
                      <a:pt x="736" y="228"/>
                    </a:cubicBezTo>
                    <a:cubicBezTo>
                      <a:pt x="658" y="259"/>
                      <a:pt x="601" y="317"/>
                      <a:pt x="560" y="384"/>
                    </a:cubicBezTo>
                    <a:cubicBezTo>
                      <a:pt x="498" y="372"/>
                      <a:pt x="440" y="331"/>
                      <a:pt x="375" y="321"/>
                    </a:cubicBezTo>
                    <a:cubicBezTo>
                      <a:pt x="311" y="312"/>
                      <a:pt x="236" y="315"/>
                      <a:pt x="178" y="338"/>
                    </a:cubicBezTo>
                    <a:cubicBezTo>
                      <a:pt x="157" y="346"/>
                      <a:pt x="113" y="384"/>
                      <a:pt x="93" y="384"/>
                    </a:cubicBezTo>
                    <a:cubicBezTo>
                      <a:pt x="68" y="383"/>
                      <a:pt x="47" y="344"/>
                      <a:pt x="35" y="325"/>
                    </a:cubicBezTo>
                    <a:cubicBezTo>
                      <a:pt x="0" y="268"/>
                      <a:pt x="15" y="212"/>
                      <a:pt x="72" y="174"/>
                    </a:cubicBezTo>
                    <a:cubicBezTo>
                      <a:pt x="116" y="145"/>
                      <a:pt x="196" y="125"/>
                      <a:pt x="147" y="198"/>
                    </a:cubicBezTo>
                    <a:cubicBezTo>
                      <a:pt x="134" y="218"/>
                      <a:pt x="97" y="244"/>
                      <a:pt x="127" y="264"/>
                    </a:cubicBezTo>
                    <a:cubicBezTo>
                      <a:pt x="148" y="278"/>
                      <a:pt x="172" y="255"/>
                      <a:pt x="185" y="240"/>
                    </a:cubicBezTo>
                    <a:cubicBezTo>
                      <a:pt x="272" y="140"/>
                      <a:pt x="135" y="58"/>
                      <a:pt x="47" y="9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2" name="Freeform 710">
                <a:extLst>
                  <a:ext uri="{FF2B5EF4-FFF2-40B4-BE49-F238E27FC236}">
                    <a16:creationId xmlns:a16="http://schemas.microsoft.com/office/drawing/2014/main" id="{5AF63BE8-CE41-497D-B2FF-D2AFF60BD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288"/>
                <a:ext cx="85" cy="111"/>
              </a:xfrm>
              <a:custGeom>
                <a:avLst/>
                <a:gdLst>
                  <a:gd name="T0" fmla="*/ 0 w 252"/>
                  <a:gd name="T1" fmla="*/ 7 h 327"/>
                  <a:gd name="T2" fmla="*/ 1 w 252"/>
                  <a:gd name="T3" fmla="*/ 10 h 327"/>
                  <a:gd name="T4" fmla="*/ 3 w 252"/>
                  <a:gd name="T5" fmla="*/ 12 h 327"/>
                  <a:gd name="T6" fmla="*/ 6 w 252"/>
                  <a:gd name="T7" fmla="*/ 10 h 327"/>
                  <a:gd name="T8" fmla="*/ 10 w 252"/>
                  <a:gd name="T9" fmla="*/ 11 h 327"/>
                  <a:gd name="T10" fmla="*/ 3 w 252"/>
                  <a:gd name="T11" fmla="*/ 7 h 327"/>
                  <a:gd name="T12" fmla="*/ 3 w 252"/>
                  <a:gd name="T13" fmla="*/ 0 h 327"/>
                  <a:gd name="T14" fmla="*/ 0 w 252"/>
                  <a:gd name="T15" fmla="*/ 6 h 3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2" h="327">
                    <a:moveTo>
                      <a:pt x="11" y="177"/>
                    </a:moveTo>
                    <a:cubicBezTo>
                      <a:pt x="0" y="201"/>
                      <a:pt x="27" y="238"/>
                      <a:pt x="37" y="261"/>
                    </a:cubicBezTo>
                    <a:cubicBezTo>
                      <a:pt x="51" y="295"/>
                      <a:pt x="56" y="327"/>
                      <a:pt x="92" y="308"/>
                    </a:cubicBezTo>
                    <a:cubicBezTo>
                      <a:pt x="119" y="294"/>
                      <a:pt x="129" y="264"/>
                      <a:pt x="167" y="258"/>
                    </a:cubicBezTo>
                    <a:cubicBezTo>
                      <a:pt x="193" y="255"/>
                      <a:pt x="233" y="260"/>
                      <a:pt x="252" y="277"/>
                    </a:cubicBezTo>
                    <a:cubicBezTo>
                      <a:pt x="202" y="225"/>
                      <a:pt x="124" y="256"/>
                      <a:pt x="88" y="193"/>
                    </a:cubicBezTo>
                    <a:cubicBezTo>
                      <a:pt x="58" y="139"/>
                      <a:pt x="119" y="39"/>
                      <a:pt x="83" y="0"/>
                    </a:cubicBezTo>
                    <a:cubicBezTo>
                      <a:pt x="52" y="26"/>
                      <a:pt x="22" y="112"/>
                      <a:pt x="11" y="15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3" name="Freeform 711">
                <a:extLst>
                  <a:ext uri="{FF2B5EF4-FFF2-40B4-BE49-F238E27FC236}">
                    <a16:creationId xmlns:a16="http://schemas.microsoft.com/office/drawing/2014/main" id="{392B7134-DBD6-4642-9450-75B27BC21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2176"/>
                <a:ext cx="92" cy="100"/>
              </a:xfrm>
              <a:custGeom>
                <a:avLst/>
                <a:gdLst>
                  <a:gd name="T0" fmla="*/ 6 w 272"/>
                  <a:gd name="T1" fmla="*/ 0 h 297"/>
                  <a:gd name="T2" fmla="*/ 0 w 272"/>
                  <a:gd name="T3" fmla="*/ 9 h 297"/>
                  <a:gd name="T4" fmla="*/ 0 w 272"/>
                  <a:gd name="T5" fmla="*/ 11 h 297"/>
                  <a:gd name="T6" fmla="*/ 9 w 272"/>
                  <a:gd name="T7" fmla="*/ 1 h 2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2" h="297">
                    <a:moveTo>
                      <a:pt x="154" y="0"/>
                    </a:moveTo>
                    <a:cubicBezTo>
                      <a:pt x="135" y="70"/>
                      <a:pt x="91" y="231"/>
                      <a:pt x="0" y="248"/>
                    </a:cubicBezTo>
                    <a:cubicBezTo>
                      <a:pt x="27" y="253"/>
                      <a:pt x="26" y="277"/>
                      <a:pt x="11" y="295"/>
                    </a:cubicBezTo>
                    <a:cubicBezTo>
                      <a:pt x="82" y="297"/>
                      <a:pt x="272" y="99"/>
                      <a:pt x="243" y="2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4" name="Freeform 712">
                <a:extLst>
                  <a:ext uri="{FF2B5EF4-FFF2-40B4-BE49-F238E27FC236}">
                    <a16:creationId xmlns:a16="http://schemas.microsoft.com/office/drawing/2014/main" id="{088362EB-B1A8-4A8F-9029-18FE24063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342"/>
                <a:ext cx="118" cy="41"/>
              </a:xfrm>
              <a:custGeom>
                <a:avLst/>
                <a:gdLst>
                  <a:gd name="T0" fmla="*/ 0 w 349"/>
                  <a:gd name="T1" fmla="*/ 1 h 121"/>
                  <a:gd name="T2" fmla="*/ 7 w 349"/>
                  <a:gd name="T3" fmla="*/ 0 h 121"/>
                  <a:gd name="T4" fmla="*/ 14 w 349"/>
                  <a:gd name="T5" fmla="*/ 0 h 121"/>
                  <a:gd name="T6" fmla="*/ 8 w 349"/>
                  <a:gd name="T7" fmla="*/ 4 h 121"/>
                  <a:gd name="T8" fmla="*/ 4 w 349"/>
                  <a:gd name="T9" fmla="*/ 4 h 121"/>
                  <a:gd name="T10" fmla="*/ 2 w 349"/>
                  <a:gd name="T11" fmla="*/ 3 h 121"/>
                  <a:gd name="T12" fmla="*/ 1 w 349"/>
                  <a:gd name="T13" fmla="*/ 2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9" h="121">
                    <a:moveTo>
                      <a:pt x="0" y="33"/>
                    </a:moveTo>
                    <a:cubicBezTo>
                      <a:pt x="61" y="27"/>
                      <a:pt x="114" y="6"/>
                      <a:pt x="177" y="3"/>
                    </a:cubicBezTo>
                    <a:cubicBezTo>
                      <a:pt x="234" y="0"/>
                      <a:pt x="294" y="8"/>
                      <a:pt x="349" y="4"/>
                    </a:cubicBezTo>
                    <a:cubicBezTo>
                      <a:pt x="343" y="48"/>
                      <a:pt x="253" y="100"/>
                      <a:pt x="215" y="110"/>
                    </a:cubicBezTo>
                    <a:cubicBezTo>
                      <a:pt x="174" y="121"/>
                      <a:pt x="151" y="112"/>
                      <a:pt x="111" y="100"/>
                    </a:cubicBezTo>
                    <a:cubicBezTo>
                      <a:pt x="94" y="96"/>
                      <a:pt x="71" y="95"/>
                      <a:pt x="56" y="87"/>
                    </a:cubicBezTo>
                    <a:cubicBezTo>
                      <a:pt x="38" y="78"/>
                      <a:pt x="38" y="60"/>
                      <a:pt x="17" y="5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5" name="Freeform 713">
                <a:extLst>
                  <a:ext uri="{FF2B5EF4-FFF2-40B4-BE49-F238E27FC236}">
                    <a16:creationId xmlns:a16="http://schemas.microsoft.com/office/drawing/2014/main" id="{87748EE0-66EA-4786-AF16-6378AA428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363"/>
                <a:ext cx="153" cy="128"/>
              </a:xfrm>
              <a:custGeom>
                <a:avLst/>
                <a:gdLst>
                  <a:gd name="T0" fmla="*/ 1 w 453"/>
                  <a:gd name="T1" fmla="*/ 6 h 380"/>
                  <a:gd name="T2" fmla="*/ 5 w 453"/>
                  <a:gd name="T3" fmla="*/ 1 h 380"/>
                  <a:gd name="T4" fmla="*/ 11 w 453"/>
                  <a:gd name="T5" fmla="*/ 0 h 380"/>
                  <a:gd name="T6" fmla="*/ 17 w 453"/>
                  <a:gd name="T7" fmla="*/ 3 h 380"/>
                  <a:gd name="T8" fmla="*/ 15 w 453"/>
                  <a:gd name="T9" fmla="*/ 8 h 380"/>
                  <a:gd name="T10" fmla="*/ 7 w 453"/>
                  <a:gd name="T11" fmla="*/ 5 h 380"/>
                  <a:gd name="T12" fmla="*/ 5 w 453"/>
                  <a:gd name="T13" fmla="*/ 14 h 380"/>
                  <a:gd name="T14" fmla="*/ 3 w 453"/>
                  <a:gd name="T15" fmla="*/ 13 h 380"/>
                  <a:gd name="T16" fmla="*/ 3 w 453"/>
                  <a:gd name="T17" fmla="*/ 10 h 380"/>
                  <a:gd name="T18" fmla="*/ 1 w 453"/>
                  <a:gd name="T19" fmla="*/ 6 h 38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53" h="380">
                    <a:moveTo>
                      <a:pt x="21" y="154"/>
                    </a:moveTo>
                    <a:cubicBezTo>
                      <a:pt x="0" y="110"/>
                      <a:pt x="76" y="60"/>
                      <a:pt x="121" y="39"/>
                    </a:cubicBezTo>
                    <a:cubicBezTo>
                      <a:pt x="173" y="15"/>
                      <a:pt x="239" y="6"/>
                      <a:pt x="298" y="3"/>
                    </a:cubicBezTo>
                    <a:cubicBezTo>
                      <a:pt x="353" y="0"/>
                      <a:pt x="428" y="6"/>
                      <a:pt x="441" y="71"/>
                    </a:cubicBezTo>
                    <a:cubicBezTo>
                      <a:pt x="453" y="137"/>
                      <a:pt x="416" y="161"/>
                      <a:pt x="378" y="207"/>
                    </a:cubicBezTo>
                    <a:cubicBezTo>
                      <a:pt x="430" y="92"/>
                      <a:pt x="256" y="63"/>
                      <a:pt x="196" y="141"/>
                    </a:cubicBezTo>
                    <a:cubicBezTo>
                      <a:pt x="143" y="210"/>
                      <a:pt x="219" y="347"/>
                      <a:pt x="133" y="380"/>
                    </a:cubicBezTo>
                    <a:cubicBezTo>
                      <a:pt x="123" y="370"/>
                      <a:pt x="84" y="355"/>
                      <a:pt x="80" y="347"/>
                    </a:cubicBezTo>
                    <a:cubicBezTo>
                      <a:pt x="72" y="330"/>
                      <a:pt x="91" y="288"/>
                      <a:pt x="92" y="268"/>
                    </a:cubicBezTo>
                    <a:cubicBezTo>
                      <a:pt x="94" y="224"/>
                      <a:pt x="77" y="132"/>
                      <a:pt x="16" y="15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6" name="Freeform 714">
                <a:extLst>
                  <a:ext uri="{FF2B5EF4-FFF2-40B4-BE49-F238E27FC236}">
                    <a16:creationId xmlns:a16="http://schemas.microsoft.com/office/drawing/2014/main" id="{EEC48CC9-EA19-46E9-A8B5-4AF3E490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2070"/>
                <a:ext cx="100" cy="111"/>
              </a:xfrm>
              <a:custGeom>
                <a:avLst/>
                <a:gdLst>
                  <a:gd name="T0" fmla="*/ 2 w 296"/>
                  <a:gd name="T1" fmla="*/ 0 h 327"/>
                  <a:gd name="T2" fmla="*/ 0 w 296"/>
                  <a:gd name="T3" fmla="*/ 7 h 327"/>
                  <a:gd name="T4" fmla="*/ 1 w 296"/>
                  <a:gd name="T5" fmla="*/ 11 h 327"/>
                  <a:gd name="T6" fmla="*/ 4 w 296"/>
                  <a:gd name="T7" fmla="*/ 13 h 327"/>
                  <a:gd name="T8" fmla="*/ 3 w 296"/>
                  <a:gd name="T9" fmla="*/ 8 h 327"/>
                  <a:gd name="T10" fmla="*/ 7 w 296"/>
                  <a:gd name="T11" fmla="*/ 10 h 327"/>
                  <a:gd name="T12" fmla="*/ 11 w 296"/>
                  <a:gd name="T13" fmla="*/ 9 h 327"/>
                  <a:gd name="T14" fmla="*/ 2 w 296"/>
                  <a:gd name="T15" fmla="*/ 1 h 3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6" h="327">
                    <a:moveTo>
                      <a:pt x="53" y="0"/>
                    </a:moveTo>
                    <a:cubicBezTo>
                      <a:pt x="32" y="57"/>
                      <a:pt x="3" y="120"/>
                      <a:pt x="7" y="181"/>
                    </a:cubicBezTo>
                    <a:cubicBezTo>
                      <a:pt x="8" y="211"/>
                      <a:pt x="17" y="240"/>
                      <a:pt x="37" y="264"/>
                    </a:cubicBezTo>
                    <a:cubicBezTo>
                      <a:pt x="57" y="288"/>
                      <a:pt x="94" y="297"/>
                      <a:pt x="104" y="327"/>
                    </a:cubicBezTo>
                    <a:cubicBezTo>
                      <a:pt x="64" y="303"/>
                      <a:pt x="0" y="176"/>
                      <a:pt x="91" y="199"/>
                    </a:cubicBezTo>
                    <a:cubicBezTo>
                      <a:pt x="123" y="207"/>
                      <a:pt x="144" y="243"/>
                      <a:pt x="179" y="249"/>
                    </a:cubicBezTo>
                    <a:cubicBezTo>
                      <a:pt x="217" y="254"/>
                      <a:pt x="261" y="237"/>
                      <a:pt x="296" y="228"/>
                    </a:cubicBezTo>
                    <a:cubicBezTo>
                      <a:pt x="192" y="232"/>
                      <a:pt x="81" y="128"/>
                      <a:pt x="57" y="3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7" name="Freeform 715">
                <a:extLst>
                  <a:ext uri="{FF2B5EF4-FFF2-40B4-BE49-F238E27FC236}">
                    <a16:creationId xmlns:a16="http://schemas.microsoft.com/office/drawing/2014/main" id="{960E3C29-4352-4B42-BEA9-B41B5E2EA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8" y="1922"/>
                <a:ext cx="120" cy="195"/>
              </a:xfrm>
              <a:custGeom>
                <a:avLst/>
                <a:gdLst>
                  <a:gd name="T0" fmla="*/ 1 w 354"/>
                  <a:gd name="T1" fmla="*/ 18 h 577"/>
                  <a:gd name="T2" fmla="*/ 6 w 354"/>
                  <a:gd name="T3" fmla="*/ 22 h 577"/>
                  <a:gd name="T4" fmla="*/ 11 w 354"/>
                  <a:gd name="T5" fmla="*/ 18 h 577"/>
                  <a:gd name="T6" fmla="*/ 12 w 354"/>
                  <a:gd name="T7" fmla="*/ 10 h 577"/>
                  <a:gd name="T8" fmla="*/ 13 w 354"/>
                  <a:gd name="T9" fmla="*/ 1 h 577"/>
                  <a:gd name="T10" fmla="*/ 8 w 354"/>
                  <a:gd name="T11" fmla="*/ 1 h 577"/>
                  <a:gd name="T12" fmla="*/ 3 w 354"/>
                  <a:gd name="T13" fmla="*/ 3 h 577"/>
                  <a:gd name="T14" fmla="*/ 9 w 354"/>
                  <a:gd name="T15" fmla="*/ 3 h 577"/>
                  <a:gd name="T16" fmla="*/ 8 w 354"/>
                  <a:gd name="T17" fmla="*/ 12 h 577"/>
                  <a:gd name="T18" fmla="*/ 1 w 354"/>
                  <a:gd name="T19" fmla="*/ 17 h 5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4" h="577">
                    <a:moveTo>
                      <a:pt x="36" y="455"/>
                    </a:moveTo>
                    <a:cubicBezTo>
                      <a:pt x="0" y="524"/>
                      <a:pt x="99" y="570"/>
                      <a:pt x="154" y="573"/>
                    </a:cubicBezTo>
                    <a:cubicBezTo>
                      <a:pt x="227" y="577"/>
                      <a:pt x="275" y="532"/>
                      <a:pt x="272" y="459"/>
                    </a:cubicBezTo>
                    <a:cubicBezTo>
                      <a:pt x="269" y="393"/>
                      <a:pt x="276" y="336"/>
                      <a:pt x="301" y="274"/>
                    </a:cubicBezTo>
                    <a:cubicBezTo>
                      <a:pt x="324" y="219"/>
                      <a:pt x="354" y="96"/>
                      <a:pt x="322" y="38"/>
                    </a:cubicBezTo>
                    <a:cubicBezTo>
                      <a:pt x="301" y="0"/>
                      <a:pt x="242" y="40"/>
                      <a:pt x="208" y="30"/>
                    </a:cubicBezTo>
                    <a:cubicBezTo>
                      <a:pt x="151" y="15"/>
                      <a:pt x="117" y="30"/>
                      <a:pt x="83" y="79"/>
                    </a:cubicBezTo>
                    <a:cubicBezTo>
                      <a:pt x="103" y="91"/>
                      <a:pt x="209" y="93"/>
                      <a:pt x="233" y="85"/>
                    </a:cubicBezTo>
                    <a:cubicBezTo>
                      <a:pt x="283" y="137"/>
                      <a:pt x="247" y="258"/>
                      <a:pt x="221" y="316"/>
                    </a:cubicBezTo>
                    <a:cubicBezTo>
                      <a:pt x="181" y="404"/>
                      <a:pt x="102" y="405"/>
                      <a:pt x="32" y="44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8" name="Freeform 716">
                <a:extLst>
                  <a:ext uri="{FF2B5EF4-FFF2-40B4-BE49-F238E27FC236}">
                    <a16:creationId xmlns:a16="http://schemas.microsoft.com/office/drawing/2014/main" id="{8D5D7B86-7815-4637-9A40-8359E7739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679"/>
                <a:ext cx="236" cy="151"/>
              </a:xfrm>
              <a:custGeom>
                <a:avLst/>
                <a:gdLst>
                  <a:gd name="T0" fmla="*/ 19 w 696"/>
                  <a:gd name="T1" fmla="*/ 5 h 447"/>
                  <a:gd name="T2" fmla="*/ 19 w 696"/>
                  <a:gd name="T3" fmla="*/ 11 h 447"/>
                  <a:gd name="T4" fmla="*/ 11 w 696"/>
                  <a:gd name="T5" fmla="*/ 10 h 447"/>
                  <a:gd name="T6" fmla="*/ 1 w 696"/>
                  <a:gd name="T7" fmla="*/ 5 h 447"/>
                  <a:gd name="T8" fmla="*/ 0 w 696"/>
                  <a:gd name="T9" fmla="*/ 9 h 447"/>
                  <a:gd name="T10" fmla="*/ 2 w 696"/>
                  <a:gd name="T11" fmla="*/ 11 h 447"/>
                  <a:gd name="T12" fmla="*/ 5 w 696"/>
                  <a:gd name="T13" fmla="*/ 11 h 447"/>
                  <a:gd name="T14" fmla="*/ 8 w 696"/>
                  <a:gd name="T15" fmla="*/ 13 h 447"/>
                  <a:gd name="T16" fmla="*/ 15 w 696"/>
                  <a:gd name="T17" fmla="*/ 14 h 447"/>
                  <a:gd name="T18" fmla="*/ 22 w 696"/>
                  <a:gd name="T19" fmla="*/ 15 h 447"/>
                  <a:gd name="T20" fmla="*/ 22 w 696"/>
                  <a:gd name="T21" fmla="*/ 6 h 44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6" h="447">
                    <a:moveTo>
                      <a:pt x="495" y="138"/>
                    </a:moveTo>
                    <a:cubicBezTo>
                      <a:pt x="527" y="198"/>
                      <a:pt x="574" y="263"/>
                      <a:pt x="482" y="284"/>
                    </a:cubicBezTo>
                    <a:cubicBezTo>
                      <a:pt x="412" y="301"/>
                      <a:pt x="352" y="290"/>
                      <a:pt x="289" y="253"/>
                    </a:cubicBezTo>
                    <a:cubicBezTo>
                      <a:pt x="229" y="217"/>
                      <a:pt x="69" y="0"/>
                      <a:pt x="20" y="138"/>
                    </a:cubicBezTo>
                    <a:cubicBezTo>
                      <a:pt x="9" y="170"/>
                      <a:pt x="5" y="204"/>
                      <a:pt x="3" y="239"/>
                    </a:cubicBezTo>
                    <a:cubicBezTo>
                      <a:pt x="0" y="285"/>
                      <a:pt x="0" y="309"/>
                      <a:pt x="46" y="299"/>
                    </a:cubicBezTo>
                    <a:cubicBezTo>
                      <a:pt x="81" y="292"/>
                      <a:pt x="102" y="272"/>
                      <a:pt x="141" y="286"/>
                    </a:cubicBezTo>
                    <a:cubicBezTo>
                      <a:pt x="168" y="297"/>
                      <a:pt x="185" y="322"/>
                      <a:pt x="212" y="333"/>
                    </a:cubicBezTo>
                    <a:cubicBezTo>
                      <a:pt x="275" y="356"/>
                      <a:pt x="322" y="342"/>
                      <a:pt x="386" y="365"/>
                    </a:cubicBezTo>
                    <a:cubicBezTo>
                      <a:pt x="456" y="391"/>
                      <a:pt x="509" y="447"/>
                      <a:pt x="577" y="383"/>
                    </a:cubicBezTo>
                    <a:cubicBezTo>
                      <a:pt x="663" y="303"/>
                      <a:pt x="696" y="200"/>
                      <a:pt x="571" y="14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89" name="Freeform 717">
                <a:extLst>
                  <a:ext uri="{FF2B5EF4-FFF2-40B4-BE49-F238E27FC236}">
                    <a16:creationId xmlns:a16="http://schemas.microsoft.com/office/drawing/2014/main" id="{E29CBD11-70E2-4CAD-8EDE-31C434D41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1563"/>
                <a:ext cx="401" cy="139"/>
              </a:xfrm>
              <a:custGeom>
                <a:avLst/>
                <a:gdLst>
                  <a:gd name="T0" fmla="*/ 17 w 1184"/>
                  <a:gd name="T1" fmla="*/ 10 h 411"/>
                  <a:gd name="T2" fmla="*/ 13 w 1184"/>
                  <a:gd name="T3" fmla="*/ 14 h 411"/>
                  <a:gd name="T4" fmla="*/ 9 w 1184"/>
                  <a:gd name="T5" fmla="*/ 13 h 411"/>
                  <a:gd name="T6" fmla="*/ 5 w 1184"/>
                  <a:gd name="T7" fmla="*/ 12 h 411"/>
                  <a:gd name="T8" fmla="*/ 1 w 1184"/>
                  <a:gd name="T9" fmla="*/ 16 h 411"/>
                  <a:gd name="T10" fmla="*/ 6 w 1184"/>
                  <a:gd name="T11" fmla="*/ 6 h 411"/>
                  <a:gd name="T12" fmla="*/ 14 w 1184"/>
                  <a:gd name="T13" fmla="*/ 5 h 411"/>
                  <a:gd name="T14" fmla="*/ 18 w 1184"/>
                  <a:gd name="T15" fmla="*/ 4 h 411"/>
                  <a:gd name="T16" fmla="*/ 21 w 1184"/>
                  <a:gd name="T17" fmla="*/ 5 h 411"/>
                  <a:gd name="T18" fmla="*/ 29 w 1184"/>
                  <a:gd name="T19" fmla="*/ 6 h 411"/>
                  <a:gd name="T20" fmla="*/ 35 w 1184"/>
                  <a:gd name="T21" fmla="*/ 2 h 411"/>
                  <a:gd name="T22" fmla="*/ 38 w 1184"/>
                  <a:gd name="T23" fmla="*/ 0 h 411"/>
                  <a:gd name="T24" fmla="*/ 42 w 1184"/>
                  <a:gd name="T25" fmla="*/ 1 h 411"/>
                  <a:gd name="T26" fmla="*/ 45 w 1184"/>
                  <a:gd name="T27" fmla="*/ 7 h 411"/>
                  <a:gd name="T28" fmla="*/ 32 w 1184"/>
                  <a:gd name="T29" fmla="*/ 12 h 411"/>
                  <a:gd name="T30" fmla="*/ 24 w 1184"/>
                  <a:gd name="T31" fmla="*/ 13 h 411"/>
                  <a:gd name="T32" fmla="*/ 20 w 1184"/>
                  <a:gd name="T33" fmla="*/ 13 h 4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84" h="411">
                    <a:moveTo>
                      <a:pt x="438" y="264"/>
                    </a:moveTo>
                    <a:cubicBezTo>
                      <a:pt x="405" y="252"/>
                      <a:pt x="373" y="341"/>
                      <a:pt x="342" y="362"/>
                    </a:cubicBezTo>
                    <a:cubicBezTo>
                      <a:pt x="293" y="396"/>
                      <a:pt x="263" y="358"/>
                      <a:pt x="231" y="324"/>
                    </a:cubicBezTo>
                    <a:cubicBezTo>
                      <a:pt x="188" y="279"/>
                      <a:pt x="171" y="278"/>
                      <a:pt x="118" y="311"/>
                    </a:cubicBezTo>
                    <a:cubicBezTo>
                      <a:pt x="85" y="332"/>
                      <a:pt x="41" y="381"/>
                      <a:pt x="17" y="411"/>
                    </a:cubicBezTo>
                    <a:cubicBezTo>
                      <a:pt x="0" y="317"/>
                      <a:pt x="39" y="168"/>
                      <a:pt x="148" y="155"/>
                    </a:cubicBezTo>
                    <a:cubicBezTo>
                      <a:pt x="216" y="146"/>
                      <a:pt x="279" y="136"/>
                      <a:pt x="350" y="129"/>
                    </a:cubicBezTo>
                    <a:cubicBezTo>
                      <a:pt x="383" y="126"/>
                      <a:pt x="418" y="113"/>
                      <a:pt x="451" y="113"/>
                    </a:cubicBezTo>
                    <a:cubicBezTo>
                      <a:pt x="483" y="112"/>
                      <a:pt x="511" y="125"/>
                      <a:pt x="543" y="130"/>
                    </a:cubicBezTo>
                    <a:cubicBezTo>
                      <a:pt x="602" y="140"/>
                      <a:pt x="676" y="161"/>
                      <a:pt x="737" y="155"/>
                    </a:cubicBezTo>
                    <a:cubicBezTo>
                      <a:pt x="800" y="148"/>
                      <a:pt x="853" y="93"/>
                      <a:pt x="901" y="57"/>
                    </a:cubicBezTo>
                    <a:cubicBezTo>
                      <a:pt x="923" y="41"/>
                      <a:pt x="955" y="6"/>
                      <a:pt x="981" y="3"/>
                    </a:cubicBezTo>
                    <a:cubicBezTo>
                      <a:pt x="1004" y="0"/>
                      <a:pt x="1052" y="24"/>
                      <a:pt x="1073" y="33"/>
                    </a:cubicBezTo>
                    <a:cubicBezTo>
                      <a:pt x="1141" y="62"/>
                      <a:pt x="1184" y="107"/>
                      <a:pt x="1167" y="184"/>
                    </a:cubicBezTo>
                    <a:cubicBezTo>
                      <a:pt x="1131" y="344"/>
                      <a:pt x="935" y="257"/>
                      <a:pt x="830" y="304"/>
                    </a:cubicBezTo>
                    <a:cubicBezTo>
                      <a:pt x="787" y="217"/>
                      <a:pt x="605" y="218"/>
                      <a:pt x="619" y="340"/>
                    </a:cubicBezTo>
                    <a:cubicBezTo>
                      <a:pt x="602" y="361"/>
                      <a:pt x="555" y="371"/>
                      <a:pt x="511" y="33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0" name="Freeform 718">
                <a:extLst>
                  <a:ext uri="{FF2B5EF4-FFF2-40B4-BE49-F238E27FC236}">
                    <a16:creationId xmlns:a16="http://schemas.microsoft.com/office/drawing/2014/main" id="{F76368B5-A109-41EF-894C-7482C744D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1447"/>
                <a:ext cx="88" cy="117"/>
              </a:xfrm>
              <a:custGeom>
                <a:avLst/>
                <a:gdLst>
                  <a:gd name="T0" fmla="*/ 0 w 260"/>
                  <a:gd name="T1" fmla="*/ 6 h 345"/>
                  <a:gd name="T2" fmla="*/ 5 w 260"/>
                  <a:gd name="T3" fmla="*/ 14 h 345"/>
                  <a:gd name="T4" fmla="*/ 8 w 260"/>
                  <a:gd name="T5" fmla="*/ 9 h 345"/>
                  <a:gd name="T6" fmla="*/ 8 w 260"/>
                  <a:gd name="T7" fmla="*/ 7 h 345"/>
                  <a:gd name="T8" fmla="*/ 9 w 260"/>
                  <a:gd name="T9" fmla="*/ 4 h 345"/>
                  <a:gd name="T10" fmla="*/ 1 w 260"/>
                  <a:gd name="T11" fmla="*/ 3 h 3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0" h="345">
                    <a:moveTo>
                      <a:pt x="0" y="161"/>
                    </a:moveTo>
                    <a:cubicBezTo>
                      <a:pt x="63" y="190"/>
                      <a:pt x="131" y="273"/>
                      <a:pt x="127" y="345"/>
                    </a:cubicBezTo>
                    <a:cubicBezTo>
                      <a:pt x="172" y="338"/>
                      <a:pt x="218" y="296"/>
                      <a:pt x="223" y="249"/>
                    </a:cubicBezTo>
                    <a:cubicBezTo>
                      <a:pt x="227" y="223"/>
                      <a:pt x="213" y="199"/>
                      <a:pt x="215" y="173"/>
                    </a:cubicBezTo>
                    <a:cubicBezTo>
                      <a:pt x="217" y="149"/>
                      <a:pt x="236" y="133"/>
                      <a:pt x="242" y="110"/>
                    </a:cubicBezTo>
                    <a:cubicBezTo>
                      <a:pt x="260" y="28"/>
                      <a:pt x="30" y="0"/>
                      <a:pt x="21" y="81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1" name="Freeform 719">
                <a:extLst>
                  <a:ext uri="{FF2B5EF4-FFF2-40B4-BE49-F238E27FC236}">
                    <a16:creationId xmlns:a16="http://schemas.microsoft.com/office/drawing/2014/main" id="{1EF5BC52-CEC3-4BCC-902C-03442B538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3" y="1627"/>
                <a:ext cx="61" cy="137"/>
              </a:xfrm>
              <a:custGeom>
                <a:avLst/>
                <a:gdLst>
                  <a:gd name="T0" fmla="*/ 0 w 181"/>
                  <a:gd name="T1" fmla="*/ 1 h 405"/>
                  <a:gd name="T2" fmla="*/ 3 w 181"/>
                  <a:gd name="T3" fmla="*/ 8 h 405"/>
                  <a:gd name="T4" fmla="*/ 3 w 181"/>
                  <a:gd name="T5" fmla="*/ 16 h 405"/>
                  <a:gd name="T6" fmla="*/ 5 w 181"/>
                  <a:gd name="T7" fmla="*/ 13 h 405"/>
                  <a:gd name="T8" fmla="*/ 6 w 181"/>
                  <a:gd name="T9" fmla="*/ 8 h 405"/>
                  <a:gd name="T10" fmla="*/ 6 w 181"/>
                  <a:gd name="T11" fmla="*/ 4 h 405"/>
                  <a:gd name="T12" fmla="*/ 5 w 181"/>
                  <a:gd name="T13" fmla="*/ 0 h 4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1" h="405">
                    <a:moveTo>
                      <a:pt x="9" y="30"/>
                    </a:moveTo>
                    <a:cubicBezTo>
                      <a:pt x="0" y="43"/>
                      <a:pt x="73" y="164"/>
                      <a:pt x="83" y="198"/>
                    </a:cubicBezTo>
                    <a:cubicBezTo>
                      <a:pt x="101" y="256"/>
                      <a:pt x="51" y="357"/>
                      <a:pt x="89" y="405"/>
                    </a:cubicBezTo>
                    <a:cubicBezTo>
                      <a:pt x="117" y="377"/>
                      <a:pt x="134" y="367"/>
                      <a:pt x="143" y="329"/>
                    </a:cubicBezTo>
                    <a:cubicBezTo>
                      <a:pt x="152" y="291"/>
                      <a:pt x="160" y="255"/>
                      <a:pt x="169" y="219"/>
                    </a:cubicBezTo>
                    <a:cubicBezTo>
                      <a:pt x="178" y="182"/>
                      <a:pt x="181" y="143"/>
                      <a:pt x="168" y="106"/>
                    </a:cubicBezTo>
                    <a:cubicBezTo>
                      <a:pt x="157" y="76"/>
                      <a:pt x="137" y="13"/>
                      <a:pt x="131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2" name="Freeform 720">
                <a:extLst>
                  <a:ext uri="{FF2B5EF4-FFF2-40B4-BE49-F238E27FC236}">
                    <a16:creationId xmlns:a16="http://schemas.microsoft.com/office/drawing/2014/main" id="{140342B2-3D45-4E64-8189-121E9375D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399"/>
                <a:ext cx="172" cy="199"/>
              </a:xfrm>
              <a:custGeom>
                <a:avLst/>
                <a:gdLst>
                  <a:gd name="T0" fmla="*/ 0 w 509"/>
                  <a:gd name="T1" fmla="*/ 1 h 589"/>
                  <a:gd name="T2" fmla="*/ 7 w 509"/>
                  <a:gd name="T3" fmla="*/ 7 h 589"/>
                  <a:gd name="T4" fmla="*/ 11 w 509"/>
                  <a:gd name="T5" fmla="*/ 11 h 589"/>
                  <a:gd name="T6" fmla="*/ 13 w 509"/>
                  <a:gd name="T7" fmla="*/ 18 h 589"/>
                  <a:gd name="T8" fmla="*/ 6 w 509"/>
                  <a:gd name="T9" fmla="*/ 20 h 589"/>
                  <a:gd name="T10" fmla="*/ 3 w 509"/>
                  <a:gd name="T11" fmla="*/ 21 h 589"/>
                  <a:gd name="T12" fmla="*/ 8 w 509"/>
                  <a:gd name="T13" fmla="*/ 23 h 589"/>
                  <a:gd name="T14" fmla="*/ 16 w 509"/>
                  <a:gd name="T15" fmla="*/ 22 h 589"/>
                  <a:gd name="T16" fmla="*/ 20 w 509"/>
                  <a:gd name="T17" fmla="*/ 16 h 589"/>
                  <a:gd name="T18" fmla="*/ 19 w 509"/>
                  <a:gd name="T19" fmla="*/ 9 h 589"/>
                  <a:gd name="T20" fmla="*/ 17 w 509"/>
                  <a:gd name="T21" fmla="*/ 4 h 589"/>
                  <a:gd name="T22" fmla="*/ 10 w 509"/>
                  <a:gd name="T23" fmla="*/ 5 h 589"/>
                  <a:gd name="T24" fmla="*/ 5 w 509"/>
                  <a:gd name="T25" fmla="*/ 0 h 58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09" h="589">
                    <a:moveTo>
                      <a:pt x="0" y="30"/>
                    </a:moveTo>
                    <a:cubicBezTo>
                      <a:pt x="70" y="55"/>
                      <a:pt x="121" y="126"/>
                      <a:pt x="177" y="173"/>
                    </a:cubicBezTo>
                    <a:cubicBezTo>
                      <a:pt x="220" y="209"/>
                      <a:pt x="259" y="250"/>
                      <a:pt x="291" y="295"/>
                    </a:cubicBezTo>
                    <a:cubicBezTo>
                      <a:pt x="325" y="343"/>
                      <a:pt x="370" y="425"/>
                      <a:pt x="338" y="477"/>
                    </a:cubicBezTo>
                    <a:cubicBezTo>
                      <a:pt x="306" y="530"/>
                      <a:pt x="219" y="532"/>
                      <a:pt x="164" y="527"/>
                    </a:cubicBezTo>
                    <a:cubicBezTo>
                      <a:pt x="109" y="521"/>
                      <a:pt x="141" y="549"/>
                      <a:pt x="86" y="547"/>
                    </a:cubicBezTo>
                    <a:cubicBezTo>
                      <a:pt x="156" y="548"/>
                      <a:pt x="141" y="574"/>
                      <a:pt x="212" y="582"/>
                    </a:cubicBezTo>
                    <a:cubicBezTo>
                      <a:pt x="278" y="589"/>
                      <a:pt x="340" y="585"/>
                      <a:pt x="400" y="555"/>
                    </a:cubicBezTo>
                    <a:cubicBezTo>
                      <a:pt x="462" y="525"/>
                      <a:pt x="509" y="492"/>
                      <a:pt x="509" y="418"/>
                    </a:cubicBezTo>
                    <a:cubicBezTo>
                      <a:pt x="509" y="358"/>
                      <a:pt x="497" y="290"/>
                      <a:pt x="484" y="232"/>
                    </a:cubicBezTo>
                    <a:cubicBezTo>
                      <a:pt x="476" y="192"/>
                      <a:pt x="465" y="149"/>
                      <a:pt x="437" y="116"/>
                    </a:cubicBezTo>
                    <a:cubicBezTo>
                      <a:pt x="401" y="160"/>
                      <a:pt x="318" y="137"/>
                      <a:pt x="274" y="121"/>
                    </a:cubicBezTo>
                    <a:cubicBezTo>
                      <a:pt x="219" y="102"/>
                      <a:pt x="185" y="26"/>
                      <a:pt x="135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3" name="Freeform 721">
                <a:extLst>
                  <a:ext uri="{FF2B5EF4-FFF2-40B4-BE49-F238E27FC236}">
                    <a16:creationId xmlns:a16="http://schemas.microsoft.com/office/drawing/2014/main" id="{3BE0201B-021C-49B9-AEC1-A06880B61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1740"/>
                <a:ext cx="130" cy="151"/>
              </a:xfrm>
              <a:custGeom>
                <a:avLst/>
                <a:gdLst>
                  <a:gd name="T0" fmla="*/ 3 w 387"/>
                  <a:gd name="T1" fmla="*/ 2 h 446"/>
                  <a:gd name="T2" fmla="*/ 10 w 387"/>
                  <a:gd name="T3" fmla="*/ 1 h 446"/>
                  <a:gd name="T4" fmla="*/ 11 w 387"/>
                  <a:gd name="T5" fmla="*/ 5 h 446"/>
                  <a:gd name="T6" fmla="*/ 14 w 387"/>
                  <a:gd name="T7" fmla="*/ 4 h 446"/>
                  <a:gd name="T8" fmla="*/ 14 w 387"/>
                  <a:gd name="T9" fmla="*/ 4 h 446"/>
                  <a:gd name="T10" fmla="*/ 14 w 387"/>
                  <a:gd name="T11" fmla="*/ 6 h 446"/>
                  <a:gd name="T12" fmla="*/ 12 w 387"/>
                  <a:gd name="T13" fmla="*/ 9 h 446"/>
                  <a:gd name="T14" fmla="*/ 0 w 387"/>
                  <a:gd name="T15" fmla="*/ 17 h 446"/>
                  <a:gd name="T16" fmla="*/ 3 w 387"/>
                  <a:gd name="T17" fmla="*/ 2 h 4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7" h="446">
                    <a:moveTo>
                      <a:pt x="70" y="45"/>
                    </a:moveTo>
                    <a:cubicBezTo>
                      <a:pt x="147" y="20"/>
                      <a:pt x="199" y="0"/>
                      <a:pt x="275" y="33"/>
                    </a:cubicBezTo>
                    <a:cubicBezTo>
                      <a:pt x="275" y="62"/>
                      <a:pt x="266" y="96"/>
                      <a:pt x="286" y="121"/>
                    </a:cubicBezTo>
                    <a:cubicBezTo>
                      <a:pt x="315" y="159"/>
                      <a:pt x="326" y="125"/>
                      <a:pt x="360" y="112"/>
                    </a:cubicBezTo>
                    <a:cubicBezTo>
                      <a:pt x="370" y="108"/>
                      <a:pt x="370" y="83"/>
                      <a:pt x="382" y="113"/>
                    </a:cubicBezTo>
                    <a:cubicBezTo>
                      <a:pt x="387" y="126"/>
                      <a:pt x="379" y="147"/>
                      <a:pt x="374" y="159"/>
                    </a:cubicBezTo>
                    <a:cubicBezTo>
                      <a:pt x="364" y="187"/>
                      <a:pt x="344" y="210"/>
                      <a:pt x="322" y="229"/>
                    </a:cubicBezTo>
                    <a:cubicBezTo>
                      <a:pt x="225" y="316"/>
                      <a:pt x="123" y="414"/>
                      <a:pt x="0" y="446"/>
                    </a:cubicBezTo>
                    <a:cubicBezTo>
                      <a:pt x="147" y="354"/>
                      <a:pt x="141" y="195"/>
                      <a:pt x="74" y="5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4" name="Freeform 722">
                <a:extLst>
                  <a:ext uri="{FF2B5EF4-FFF2-40B4-BE49-F238E27FC236}">
                    <a16:creationId xmlns:a16="http://schemas.microsoft.com/office/drawing/2014/main" id="{BFAB75DB-5FA0-4AD7-99E8-998DE7F29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1504"/>
                <a:ext cx="47" cy="90"/>
              </a:xfrm>
              <a:custGeom>
                <a:avLst/>
                <a:gdLst>
                  <a:gd name="T0" fmla="*/ 4 w 141"/>
                  <a:gd name="T1" fmla="*/ 1 h 266"/>
                  <a:gd name="T2" fmla="*/ 1 w 141"/>
                  <a:gd name="T3" fmla="*/ 3 h 266"/>
                  <a:gd name="T4" fmla="*/ 1 w 141"/>
                  <a:gd name="T5" fmla="*/ 7 h 266"/>
                  <a:gd name="T6" fmla="*/ 2 w 141"/>
                  <a:gd name="T7" fmla="*/ 9 h 266"/>
                  <a:gd name="T8" fmla="*/ 5 w 141"/>
                  <a:gd name="T9" fmla="*/ 7 h 266"/>
                  <a:gd name="T10" fmla="*/ 3 w 141"/>
                  <a:gd name="T11" fmla="*/ 1 h 2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266">
                    <a:moveTo>
                      <a:pt x="96" y="16"/>
                    </a:moveTo>
                    <a:cubicBezTo>
                      <a:pt x="53" y="0"/>
                      <a:pt x="30" y="36"/>
                      <a:pt x="17" y="70"/>
                    </a:cubicBezTo>
                    <a:cubicBezTo>
                      <a:pt x="0" y="116"/>
                      <a:pt x="18" y="131"/>
                      <a:pt x="20" y="176"/>
                    </a:cubicBezTo>
                    <a:cubicBezTo>
                      <a:pt x="21" y="216"/>
                      <a:pt x="1" y="266"/>
                      <a:pt x="61" y="247"/>
                    </a:cubicBezTo>
                    <a:cubicBezTo>
                      <a:pt x="86" y="239"/>
                      <a:pt x="131" y="201"/>
                      <a:pt x="141" y="177"/>
                    </a:cubicBezTo>
                    <a:cubicBezTo>
                      <a:pt x="62" y="155"/>
                      <a:pt x="68" y="83"/>
                      <a:pt x="87" y="2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5" name="Freeform 723">
                <a:extLst>
                  <a:ext uri="{FF2B5EF4-FFF2-40B4-BE49-F238E27FC236}">
                    <a16:creationId xmlns:a16="http://schemas.microsoft.com/office/drawing/2014/main" id="{9B39B489-7B15-478B-9DDC-1EAFD85AF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1382"/>
                <a:ext cx="142" cy="90"/>
              </a:xfrm>
              <a:custGeom>
                <a:avLst/>
                <a:gdLst>
                  <a:gd name="T0" fmla="*/ 0 w 421"/>
                  <a:gd name="T1" fmla="*/ 1 h 264"/>
                  <a:gd name="T2" fmla="*/ 16 w 421"/>
                  <a:gd name="T3" fmla="*/ 0 h 264"/>
                  <a:gd name="T4" fmla="*/ 9 w 421"/>
                  <a:gd name="T5" fmla="*/ 8 h 264"/>
                  <a:gd name="T6" fmla="*/ 1 w 421"/>
                  <a:gd name="T7" fmla="*/ 3 h 2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1" h="264">
                    <a:moveTo>
                      <a:pt x="0" y="20"/>
                    </a:moveTo>
                    <a:cubicBezTo>
                      <a:pt x="105" y="115"/>
                      <a:pt x="306" y="55"/>
                      <a:pt x="421" y="0"/>
                    </a:cubicBezTo>
                    <a:cubicBezTo>
                      <a:pt x="357" y="63"/>
                      <a:pt x="302" y="150"/>
                      <a:pt x="227" y="201"/>
                    </a:cubicBezTo>
                    <a:cubicBezTo>
                      <a:pt x="137" y="264"/>
                      <a:pt x="35" y="175"/>
                      <a:pt x="17" y="7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6" name="Freeform 724">
                <a:extLst>
                  <a:ext uri="{FF2B5EF4-FFF2-40B4-BE49-F238E27FC236}">
                    <a16:creationId xmlns:a16="http://schemas.microsoft.com/office/drawing/2014/main" id="{16255EF2-C6F4-4EB8-BE5D-90ABE787F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1581"/>
                <a:ext cx="81" cy="150"/>
              </a:xfrm>
              <a:custGeom>
                <a:avLst/>
                <a:gdLst>
                  <a:gd name="T0" fmla="*/ 0 w 240"/>
                  <a:gd name="T1" fmla="*/ 4 h 441"/>
                  <a:gd name="T2" fmla="*/ 4 w 240"/>
                  <a:gd name="T3" fmla="*/ 0 h 441"/>
                  <a:gd name="T4" fmla="*/ 6 w 240"/>
                  <a:gd name="T5" fmla="*/ 2 h 441"/>
                  <a:gd name="T6" fmla="*/ 7 w 240"/>
                  <a:gd name="T7" fmla="*/ 4 h 441"/>
                  <a:gd name="T8" fmla="*/ 7 w 240"/>
                  <a:gd name="T9" fmla="*/ 7 h 441"/>
                  <a:gd name="T10" fmla="*/ 8 w 240"/>
                  <a:gd name="T11" fmla="*/ 11 h 441"/>
                  <a:gd name="T12" fmla="*/ 7 w 240"/>
                  <a:gd name="T13" fmla="*/ 17 h 441"/>
                  <a:gd name="T14" fmla="*/ 6 w 240"/>
                  <a:gd name="T15" fmla="*/ 9 h 441"/>
                  <a:gd name="T16" fmla="*/ 0 w 240"/>
                  <a:gd name="T17" fmla="*/ 4 h 4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0" h="441">
                    <a:moveTo>
                      <a:pt x="0" y="93"/>
                    </a:moveTo>
                    <a:cubicBezTo>
                      <a:pt x="44" y="85"/>
                      <a:pt x="78" y="0"/>
                      <a:pt x="113" y="5"/>
                    </a:cubicBezTo>
                    <a:cubicBezTo>
                      <a:pt x="135" y="7"/>
                      <a:pt x="145" y="46"/>
                      <a:pt x="158" y="61"/>
                    </a:cubicBezTo>
                    <a:cubicBezTo>
                      <a:pt x="182" y="85"/>
                      <a:pt x="188" y="75"/>
                      <a:pt x="190" y="111"/>
                    </a:cubicBezTo>
                    <a:cubicBezTo>
                      <a:pt x="192" y="139"/>
                      <a:pt x="178" y="164"/>
                      <a:pt x="182" y="193"/>
                    </a:cubicBezTo>
                    <a:cubicBezTo>
                      <a:pt x="184" y="219"/>
                      <a:pt x="199" y="242"/>
                      <a:pt x="209" y="267"/>
                    </a:cubicBezTo>
                    <a:cubicBezTo>
                      <a:pt x="232" y="326"/>
                      <a:pt x="240" y="403"/>
                      <a:pt x="177" y="441"/>
                    </a:cubicBezTo>
                    <a:cubicBezTo>
                      <a:pt x="209" y="377"/>
                      <a:pt x="173" y="278"/>
                      <a:pt x="155" y="215"/>
                    </a:cubicBezTo>
                    <a:cubicBezTo>
                      <a:pt x="135" y="145"/>
                      <a:pt x="71" y="136"/>
                      <a:pt x="8" y="10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7" name="Freeform 725">
                <a:extLst>
                  <a:ext uri="{FF2B5EF4-FFF2-40B4-BE49-F238E27FC236}">
                    <a16:creationId xmlns:a16="http://schemas.microsoft.com/office/drawing/2014/main" id="{2C501675-627C-44F3-A634-E6BA273ED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795"/>
                <a:ext cx="81" cy="67"/>
              </a:xfrm>
              <a:custGeom>
                <a:avLst/>
                <a:gdLst>
                  <a:gd name="T0" fmla="*/ 6 w 238"/>
                  <a:gd name="T1" fmla="*/ 0 h 198"/>
                  <a:gd name="T2" fmla="*/ 7 w 238"/>
                  <a:gd name="T3" fmla="*/ 7 h 198"/>
                  <a:gd name="T4" fmla="*/ 4 w 238"/>
                  <a:gd name="T5" fmla="*/ 7 h 198"/>
                  <a:gd name="T6" fmla="*/ 0 w 238"/>
                  <a:gd name="T7" fmla="*/ 8 h 198"/>
                  <a:gd name="T8" fmla="*/ 5 w 238"/>
                  <a:gd name="T9" fmla="*/ 5 h 198"/>
                  <a:gd name="T10" fmla="*/ 6 w 238"/>
                  <a:gd name="T11" fmla="*/ 0 h 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198">
                    <a:moveTo>
                      <a:pt x="167" y="0"/>
                    </a:moveTo>
                    <a:cubicBezTo>
                      <a:pt x="198" y="42"/>
                      <a:pt x="238" y="128"/>
                      <a:pt x="188" y="173"/>
                    </a:cubicBezTo>
                    <a:cubicBezTo>
                      <a:pt x="163" y="196"/>
                      <a:pt x="133" y="184"/>
                      <a:pt x="105" y="181"/>
                    </a:cubicBezTo>
                    <a:cubicBezTo>
                      <a:pt x="70" y="177"/>
                      <a:pt x="31" y="186"/>
                      <a:pt x="0" y="198"/>
                    </a:cubicBezTo>
                    <a:cubicBezTo>
                      <a:pt x="39" y="174"/>
                      <a:pt x="89" y="162"/>
                      <a:pt x="125" y="131"/>
                    </a:cubicBezTo>
                    <a:cubicBezTo>
                      <a:pt x="163" y="98"/>
                      <a:pt x="159" y="55"/>
                      <a:pt x="163" y="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8" name="Freeform 726">
                <a:extLst>
                  <a:ext uri="{FF2B5EF4-FFF2-40B4-BE49-F238E27FC236}">
                    <a16:creationId xmlns:a16="http://schemas.microsoft.com/office/drawing/2014/main" id="{048BCD59-953C-435E-ADBA-398FABB93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722"/>
                <a:ext cx="99" cy="54"/>
              </a:xfrm>
              <a:custGeom>
                <a:avLst/>
                <a:gdLst>
                  <a:gd name="T0" fmla="*/ 3 w 292"/>
                  <a:gd name="T1" fmla="*/ 2 h 160"/>
                  <a:gd name="T2" fmla="*/ 7 w 292"/>
                  <a:gd name="T3" fmla="*/ 4 h 160"/>
                  <a:gd name="T4" fmla="*/ 11 w 292"/>
                  <a:gd name="T5" fmla="*/ 6 h 160"/>
                  <a:gd name="T6" fmla="*/ 3 w 292"/>
                  <a:gd name="T7" fmla="*/ 0 h 160"/>
                  <a:gd name="T8" fmla="*/ 3 w 292"/>
                  <a:gd name="T9" fmla="*/ 0 h 160"/>
                  <a:gd name="T10" fmla="*/ 3 w 292"/>
                  <a:gd name="T11" fmla="*/ 1 h 160"/>
                  <a:gd name="T12" fmla="*/ 0 w 292"/>
                  <a:gd name="T13" fmla="*/ 2 h 1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2" h="160">
                    <a:moveTo>
                      <a:pt x="80" y="66"/>
                    </a:moveTo>
                    <a:cubicBezTo>
                      <a:pt x="117" y="61"/>
                      <a:pt x="155" y="75"/>
                      <a:pt x="185" y="94"/>
                    </a:cubicBezTo>
                    <a:cubicBezTo>
                      <a:pt x="217" y="114"/>
                      <a:pt x="234" y="160"/>
                      <a:pt x="277" y="145"/>
                    </a:cubicBezTo>
                    <a:cubicBezTo>
                      <a:pt x="292" y="22"/>
                      <a:pt x="164" y="4"/>
                      <a:pt x="72" y="1"/>
                    </a:cubicBezTo>
                    <a:cubicBezTo>
                      <a:pt x="70" y="0"/>
                      <a:pt x="70" y="0"/>
                      <a:pt x="72" y="1"/>
                    </a:cubicBezTo>
                    <a:cubicBezTo>
                      <a:pt x="76" y="8"/>
                      <a:pt x="72" y="16"/>
                      <a:pt x="75" y="23"/>
                    </a:cubicBezTo>
                    <a:cubicBezTo>
                      <a:pt x="52" y="36"/>
                      <a:pt x="25" y="38"/>
                      <a:pt x="0" y="4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899" name="Freeform 727">
                <a:extLst>
                  <a:ext uri="{FF2B5EF4-FFF2-40B4-BE49-F238E27FC236}">
                    <a16:creationId xmlns:a16="http://schemas.microsoft.com/office/drawing/2014/main" id="{6816EFE4-57A3-411E-AF85-184838917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1572"/>
                <a:ext cx="149" cy="107"/>
              </a:xfrm>
              <a:custGeom>
                <a:avLst/>
                <a:gdLst>
                  <a:gd name="T0" fmla="*/ 3 w 442"/>
                  <a:gd name="T1" fmla="*/ 10 h 319"/>
                  <a:gd name="T2" fmla="*/ 11 w 442"/>
                  <a:gd name="T3" fmla="*/ 10 h 319"/>
                  <a:gd name="T4" fmla="*/ 14 w 442"/>
                  <a:gd name="T5" fmla="*/ 12 h 319"/>
                  <a:gd name="T6" fmla="*/ 16 w 442"/>
                  <a:gd name="T7" fmla="*/ 8 h 319"/>
                  <a:gd name="T8" fmla="*/ 13 w 442"/>
                  <a:gd name="T9" fmla="*/ 4 h 319"/>
                  <a:gd name="T10" fmla="*/ 13 w 442"/>
                  <a:gd name="T11" fmla="*/ 0 h 319"/>
                  <a:gd name="T12" fmla="*/ 10 w 442"/>
                  <a:gd name="T13" fmla="*/ 4 h 319"/>
                  <a:gd name="T14" fmla="*/ 9 w 442"/>
                  <a:gd name="T15" fmla="*/ 7 h 319"/>
                  <a:gd name="T16" fmla="*/ 3 w 442"/>
                  <a:gd name="T17" fmla="*/ 8 h 319"/>
                  <a:gd name="T18" fmla="*/ 0 w 442"/>
                  <a:gd name="T19" fmla="*/ 11 h 3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2" h="319">
                    <a:moveTo>
                      <a:pt x="84" y="253"/>
                    </a:moveTo>
                    <a:cubicBezTo>
                      <a:pt x="149" y="220"/>
                      <a:pt x="216" y="245"/>
                      <a:pt x="281" y="253"/>
                    </a:cubicBezTo>
                    <a:cubicBezTo>
                      <a:pt x="298" y="279"/>
                      <a:pt x="342" y="308"/>
                      <a:pt x="374" y="312"/>
                    </a:cubicBezTo>
                    <a:cubicBezTo>
                      <a:pt x="442" y="319"/>
                      <a:pt x="424" y="262"/>
                      <a:pt x="409" y="222"/>
                    </a:cubicBezTo>
                    <a:cubicBezTo>
                      <a:pt x="390" y="173"/>
                      <a:pt x="363" y="150"/>
                      <a:pt x="331" y="110"/>
                    </a:cubicBezTo>
                    <a:cubicBezTo>
                      <a:pt x="293" y="61"/>
                      <a:pt x="318" y="49"/>
                      <a:pt x="336" y="0"/>
                    </a:cubicBezTo>
                    <a:cubicBezTo>
                      <a:pt x="296" y="16"/>
                      <a:pt x="272" y="73"/>
                      <a:pt x="277" y="110"/>
                    </a:cubicBezTo>
                    <a:cubicBezTo>
                      <a:pt x="284" y="158"/>
                      <a:pt x="299" y="186"/>
                      <a:pt x="231" y="194"/>
                    </a:cubicBezTo>
                    <a:cubicBezTo>
                      <a:pt x="182" y="199"/>
                      <a:pt x="139" y="181"/>
                      <a:pt x="92" y="203"/>
                    </a:cubicBezTo>
                    <a:cubicBezTo>
                      <a:pt x="50" y="223"/>
                      <a:pt x="38" y="281"/>
                      <a:pt x="0" y="29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0" name="Freeform 728">
                <a:extLst>
                  <a:ext uri="{FF2B5EF4-FFF2-40B4-BE49-F238E27FC236}">
                    <a16:creationId xmlns:a16="http://schemas.microsoft.com/office/drawing/2014/main" id="{6B1AF321-3A50-4AA5-BBA0-5A5A51331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824"/>
                <a:ext cx="302" cy="91"/>
              </a:xfrm>
              <a:custGeom>
                <a:avLst/>
                <a:gdLst>
                  <a:gd name="T0" fmla="*/ 7 w 892"/>
                  <a:gd name="T1" fmla="*/ 6 h 268"/>
                  <a:gd name="T2" fmla="*/ 22 w 892"/>
                  <a:gd name="T3" fmla="*/ 0 h 268"/>
                  <a:gd name="T4" fmla="*/ 29 w 892"/>
                  <a:gd name="T5" fmla="*/ 3 h 268"/>
                  <a:gd name="T6" fmla="*/ 34 w 892"/>
                  <a:gd name="T7" fmla="*/ 10 h 268"/>
                  <a:gd name="T8" fmla="*/ 35 w 892"/>
                  <a:gd name="T9" fmla="*/ 11 h 268"/>
                  <a:gd name="T10" fmla="*/ 31 w 892"/>
                  <a:gd name="T11" fmla="*/ 8 h 268"/>
                  <a:gd name="T12" fmla="*/ 27 w 892"/>
                  <a:gd name="T13" fmla="*/ 5 h 268"/>
                  <a:gd name="T14" fmla="*/ 19 w 892"/>
                  <a:gd name="T15" fmla="*/ 4 h 268"/>
                  <a:gd name="T16" fmla="*/ 4 w 892"/>
                  <a:gd name="T17" fmla="*/ 8 h 268"/>
                  <a:gd name="T18" fmla="*/ 0 w 892"/>
                  <a:gd name="T19" fmla="*/ 8 h 2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2" h="268">
                    <a:moveTo>
                      <a:pt x="177" y="155"/>
                    </a:moveTo>
                    <a:cubicBezTo>
                      <a:pt x="291" y="97"/>
                      <a:pt x="433" y="0"/>
                      <a:pt x="560" y="12"/>
                    </a:cubicBezTo>
                    <a:cubicBezTo>
                      <a:pt x="623" y="18"/>
                      <a:pt x="694" y="35"/>
                      <a:pt x="743" y="79"/>
                    </a:cubicBezTo>
                    <a:cubicBezTo>
                      <a:pt x="793" y="124"/>
                      <a:pt x="821" y="190"/>
                      <a:pt x="868" y="240"/>
                    </a:cubicBezTo>
                    <a:cubicBezTo>
                      <a:pt x="878" y="250"/>
                      <a:pt x="887" y="256"/>
                      <a:pt x="892" y="268"/>
                    </a:cubicBezTo>
                    <a:cubicBezTo>
                      <a:pt x="868" y="241"/>
                      <a:pt x="829" y="225"/>
                      <a:pt x="800" y="203"/>
                    </a:cubicBezTo>
                    <a:cubicBezTo>
                      <a:pt x="770" y="178"/>
                      <a:pt x="741" y="154"/>
                      <a:pt x="708" y="135"/>
                    </a:cubicBezTo>
                    <a:cubicBezTo>
                      <a:pt x="647" y="101"/>
                      <a:pt x="557" y="80"/>
                      <a:pt x="489" y="100"/>
                    </a:cubicBezTo>
                    <a:cubicBezTo>
                      <a:pt x="362" y="139"/>
                      <a:pt x="234" y="170"/>
                      <a:pt x="106" y="198"/>
                    </a:cubicBezTo>
                    <a:cubicBezTo>
                      <a:pt x="73" y="204"/>
                      <a:pt x="30" y="197"/>
                      <a:pt x="0" y="20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1" name="Freeform 729">
                <a:extLst>
                  <a:ext uri="{FF2B5EF4-FFF2-40B4-BE49-F238E27FC236}">
                    <a16:creationId xmlns:a16="http://schemas.microsoft.com/office/drawing/2014/main" id="{2D8F5552-8A77-4E48-B6FB-77BD8F6DB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2030"/>
                <a:ext cx="140" cy="161"/>
              </a:xfrm>
              <a:custGeom>
                <a:avLst/>
                <a:gdLst>
                  <a:gd name="T0" fmla="*/ 3 w 414"/>
                  <a:gd name="T1" fmla="*/ 9 h 475"/>
                  <a:gd name="T2" fmla="*/ 6 w 414"/>
                  <a:gd name="T3" fmla="*/ 14 h 475"/>
                  <a:gd name="T4" fmla="*/ 0 w 414"/>
                  <a:gd name="T5" fmla="*/ 16 h 475"/>
                  <a:gd name="T6" fmla="*/ 2 w 414"/>
                  <a:gd name="T7" fmla="*/ 18 h 475"/>
                  <a:gd name="T8" fmla="*/ 6 w 414"/>
                  <a:gd name="T9" fmla="*/ 17 h 475"/>
                  <a:gd name="T10" fmla="*/ 8 w 414"/>
                  <a:gd name="T11" fmla="*/ 15 h 475"/>
                  <a:gd name="T12" fmla="*/ 12 w 414"/>
                  <a:gd name="T13" fmla="*/ 14 h 475"/>
                  <a:gd name="T14" fmla="*/ 16 w 414"/>
                  <a:gd name="T15" fmla="*/ 7 h 475"/>
                  <a:gd name="T16" fmla="*/ 15 w 414"/>
                  <a:gd name="T17" fmla="*/ 4 h 475"/>
                  <a:gd name="T18" fmla="*/ 16 w 414"/>
                  <a:gd name="T19" fmla="*/ 0 h 475"/>
                  <a:gd name="T20" fmla="*/ 13 w 414"/>
                  <a:gd name="T21" fmla="*/ 8 h 475"/>
                  <a:gd name="T22" fmla="*/ 6 w 414"/>
                  <a:gd name="T23" fmla="*/ 7 h 4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4" h="475">
                    <a:moveTo>
                      <a:pt x="90" y="236"/>
                    </a:moveTo>
                    <a:cubicBezTo>
                      <a:pt x="138" y="221"/>
                      <a:pt x="160" y="322"/>
                      <a:pt x="144" y="354"/>
                    </a:cubicBezTo>
                    <a:cubicBezTo>
                      <a:pt x="109" y="422"/>
                      <a:pt x="45" y="387"/>
                      <a:pt x="0" y="422"/>
                    </a:cubicBezTo>
                    <a:cubicBezTo>
                      <a:pt x="11" y="466"/>
                      <a:pt x="24" y="475"/>
                      <a:pt x="61" y="469"/>
                    </a:cubicBezTo>
                    <a:cubicBezTo>
                      <a:pt x="89" y="464"/>
                      <a:pt x="127" y="451"/>
                      <a:pt x="151" y="435"/>
                    </a:cubicBezTo>
                    <a:cubicBezTo>
                      <a:pt x="176" y="417"/>
                      <a:pt x="187" y="390"/>
                      <a:pt x="217" y="376"/>
                    </a:cubicBezTo>
                    <a:cubicBezTo>
                      <a:pt x="247" y="362"/>
                      <a:pt x="282" y="370"/>
                      <a:pt x="314" y="362"/>
                    </a:cubicBezTo>
                    <a:cubicBezTo>
                      <a:pt x="401" y="341"/>
                      <a:pt x="405" y="265"/>
                      <a:pt x="398" y="194"/>
                    </a:cubicBezTo>
                    <a:cubicBezTo>
                      <a:pt x="394" y="158"/>
                      <a:pt x="389" y="129"/>
                      <a:pt x="395" y="93"/>
                    </a:cubicBezTo>
                    <a:cubicBezTo>
                      <a:pt x="400" y="62"/>
                      <a:pt x="414" y="32"/>
                      <a:pt x="414" y="0"/>
                    </a:cubicBezTo>
                    <a:cubicBezTo>
                      <a:pt x="361" y="52"/>
                      <a:pt x="384" y="149"/>
                      <a:pt x="340" y="211"/>
                    </a:cubicBezTo>
                    <a:cubicBezTo>
                      <a:pt x="288" y="283"/>
                      <a:pt x="204" y="248"/>
                      <a:pt x="149" y="19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2" name="Freeform 730">
                <a:extLst>
                  <a:ext uri="{FF2B5EF4-FFF2-40B4-BE49-F238E27FC236}">
                    <a16:creationId xmlns:a16="http://schemas.microsoft.com/office/drawing/2014/main" id="{53031D84-4F71-4449-A80C-8F0FC561B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111"/>
                <a:ext cx="205" cy="224"/>
              </a:xfrm>
              <a:custGeom>
                <a:avLst/>
                <a:gdLst>
                  <a:gd name="T0" fmla="*/ 0 w 607"/>
                  <a:gd name="T1" fmla="*/ 20 h 663"/>
                  <a:gd name="T2" fmla="*/ 2 w 607"/>
                  <a:gd name="T3" fmla="*/ 26 h 663"/>
                  <a:gd name="T4" fmla="*/ 5 w 607"/>
                  <a:gd name="T5" fmla="*/ 19 h 663"/>
                  <a:gd name="T6" fmla="*/ 10 w 607"/>
                  <a:gd name="T7" fmla="*/ 15 h 663"/>
                  <a:gd name="T8" fmla="*/ 22 w 607"/>
                  <a:gd name="T9" fmla="*/ 15 h 663"/>
                  <a:gd name="T10" fmla="*/ 23 w 607"/>
                  <a:gd name="T11" fmla="*/ 9 h 663"/>
                  <a:gd name="T12" fmla="*/ 14 w 607"/>
                  <a:gd name="T13" fmla="*/ 8 h 663"/>
                  <a:gd name="T14" fmla="*/ 19 w 607"/>
                  <a:gd name="T15" fmla="*/ 1 h 663"/>
                  <a:gd name="T16" fmla="*/ 8 w 607"/>
                  <a:gd name="T17" fmla="*/ 4 h 663"/>
                  <a:gd name="T18" fmla="*/ 3 w 607"/>
                  <a:gd name="T19" fmla="*/ 7 h 663"/>
                  <a:gd name="T20" fmla="*/ 0 w 607"/>
                  <a:gd name="T21" fmla="*/ 12 h 663"/>
                  <a:gd name="T22" fmla="*/ 8 w 607"/>
                  <a:gd name="T23" fmla="*/ 12 h 663"/>
                  <a:gd name="T24" fmla="*/ 4 w 607"/>
                  <a:gd name="T25" fmla="*/ 16 h 663"/>
                  <a:gd name="T26" fmla="*/ 0 w 607"/>
                  <a:gd name="T27" fmla="*/ 20 h 66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07" h="663">
                    <a:moveTo>
                      <a:pt x="11" y="515"/>
                    </a:moveTo>
                    <a:cubicBezTo>
                      <a:pt x="11" y="563"/>
                      <a:pt x="0" y="631"/>
                      <a:pt x="44" y="663"/>
                    </a:cubicBezTo>
                    <a:cubicBezTo>
                      <a:pt x="83" y="624"/>
                      <a:pt x="100" y="545"/>
                      <a:pt x="136" y="498"/>
                    </a:cubicBezTo>
                    <a:cubicBezTo>
                      <a:pt x="170" y="453"/>
                      <a:pt x="220" y="411"/>
                      <a:pt x="267" y="379"/>
                    </a:cubicBezTo>
                    <a:cubicBezTo>
                      <a:pt x="359" y="316"/>
                      <a:pt x="472" y="342"/>
                      <a:pt x="562" y="393"/>
                    </a:cubicBezTo>
                    <a:cubicBezTo>
                      <a:pt x="607" y="349"/>
                      <a:pt x="598" y="283"/>
                      <a:pt x="595" y="225"/>
                    </a:cubicBezTo>
                    <a:cubicBezTo>
                      <a:pt x="532" y="244"/>
                      <a:pt x="392" y="275"/>
                      <a:pt x="356" y="199"/>
                    </a:cubicBezTo>
                    <a:cubicBezTo>
                      <a:pt x="319" y="122"/>
                      <a:pt x="452" y="80"/>
                      <a:pt x="494" y="32"/>
                    </a:cubicBezTo>
                    <a:cubicBezTo>
                      <a:pt x="388" y="0"/>
                      <a:pt x="298" y="34"/>
                      <a:pt x="209" y="95"/>
                    </a:cubicBezTo>
                    <a:cubicBezTo>
                      <a:pt x="166" y="124"/>
                      <a:pt x="125" y="148"/>
                      <a:pt x="91" y="187"/>
                    </a:cubicBezTo>
                    <a:cubicBezTo>
                      <a:pt x="67" y="212"/>
                      <a:pt x="0" y="278"/>
                      <a:pt x="3" y="312"/>
                    </a:cubicBezTo>
                    <a:cubicBezTo>
                      <a:pt x="41" y="297"/>
                      <a:pt x="258" y="166"/>
                      <a:pt x="221" y="309"/>
                    </a:cubicBezTo>
                    <a:cubicBezTo>
                      <a:pt x="210" y="354"/>
                      <a:pt x="149" y="383"/>
                      <a:pt x="115" y="409"/>
                    </a:cubicBezTo>
                    <a:cubicBezTo>
                      <a:pt x="77" y="437"/>
                      <a:pt x="37" y="471"/>
                      <a:pt x="6" y="50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3" name="Freeform 731">
                <a:extLst>
                  <a:ext uri="{FF2B5EF4-FFF2-40B4-BE49-F238E27FC236}">
                    <a16:creationId xmlns:a16="http://schemas.microsoft.com/office/drawing/2014/main" id="{DB568FA0-719A-4B4A-B3DF-B11F9D22F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230"/>
                <a:ext cx="64" cy="154"/>
              </a:xfrm>
              <a:custGeom>
                <a:avLst/>
                <a:gdLst>
                  <a:gd name="T0" fmla="*/ 5 w 188"/>
                  <a:gd name="T1" fmla="*/ 0 h 455"/>
                  <a:gd name="T2" fmla="*/ 7 w 188"/>
                  <a:gd name="T3" fmla="*/ 5 h 455"/>
                  <a:gd name="T4" fmla="*/ 6 w 188"/>
                  <a:gd name="T5" fmla="*/ 9 h 455"/>
                  <a:gd name="T6" fmla="*/ 7 w 188"/>
                  <a:gd name="T7" fmla="*/ 16 h 455"/>
                  <a:gd name="T8" fmla="*/ 4 w 188"/>
                  <a:gd name="T9" fmla="*/ 13 h 455"/>
                  <a:gd name="T10" fmla="*/ 0 w 188"/>
                  <a:gd name="T11" fmla="*/ 15 h 455"/>
                  <a:gd name="T12" fmla="*/ 4 w 188"/>
                  <a:gd name="T13" fmla="*/ 1 h 4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8" h="455">
                    <a:moveTo>
                      <a:pt x="138" y="0"/>
                    </a:moveTo>
                    <a:cubicBezTo>
                      <a:pt x="114" y="42"/>
                      <a:pt x="179" y="78"/>
                      <a:pt x="184" y="118"/>
                    </a:cubicBezTo>
                    <a:cubicBezTo>
                      <a:pt x="188" y="147"/>
                      <a:pt x="160" y="200"/>
                      <a:pt x="150" y="227"/>
                    </a:cubicBezTo>
                    <a:cubicBezTo>
                      <a:pt x="139" y="259"/>
                      <a:pt x="75" y="455"/>
                      <a:pt x="175" y="418"/>
                    </a:cubicBezTo>
                    <a:cubicBezTo>
                      <a:pt x="131" y="439"/>
                      <a:pt x="114" y="361"/>
                      <a:pt x="95" y="341"/>
                    </a:cubicBezTo>
                    <a:cubicBezTo>
                      <a:pt x="60" y="305"/>
                      <a:pt x="38" y="351"/>
                      <a:pt x="12" y="378"/>
                    </a:cubicBezTo>
                    <a:cubicBezTo>
                      <a:pt x="0" y="253"/>
                      <a:pt x="59" y="138"/>
                      <a:pt x="112" y="2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4" name="Freeform 732">
                <a:extLst>
                  <a:ext uri="{FF2B5EF4-FFF2-40B4-BE49-F238E27FC236}">
                    <a16:creationId xmlns:a16="http://schemas.microsoft.com/office/drawing/2014/main" id="{166874B2-A986-478E-BDFB-41F80FC0D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2079"/>
                <a:ext cx="113" cy="240"/>
              </a:xfrm>
              <a:custGeom>
                <a:avLst/>
                <a:gdLst>
                  <a:gd name="T0" fmla="*/ 5 w 332"/>
                  <a:gd name="T1" fmla="*/ 14 h 712"/>
                  <a:gd name="T2" fmla="*/ 6 w 332"/>
                  <a:gd name="T3" fmla="*/ 22 h 712"/>
                  <a:gd name="T4" fmla="*/ 9 w 332"/>
                  <a:gd name="T5" fmla="*/ 27 h 712"/>
                  <a:gd name="T6" fmla="*/ 12 w 332"/>
                  <a:gd name="T7" fmla="*/ 22 h 712"/>
                  <a:gd name="T8" fmla="*/ 10 w 332"/>
                  <a:gd name="T9" fmla="*/ 19 h 712"/>
                  <a:gd name="T10" fmla="*/ 9 w 332"/>
                  <a:gd name="T11" fmla="*/ 15 h 712"/>
                  <a:gd name="T12" fmla="*/ 1 w 332"/>
                  <a:gd name="T13" fmla="*/ 3 h 712"/>
                  <a:gd name="T14" fmla="*/ 0 w 332"/>
                  <a:gd name="T15" fmla="*/ 3 h 712"/>
                  <a:gd name="T16" fmla="*/ 2 w 332"/>
                  <a:gd name="T17" fmla="*/ 7 h 712"/>
                  <a:gd name="T18" fmla="*/ 3 w 332"/>
                  <a:gd name="T19" fmla="*/ 11 h 71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32" h="712">
                    <a:moveTo>
                      <a:pt x="121" y="379"/>
                    </a:moveTo>
                    <a:cubicBezTo>
                      <a:pt x="101" y="423"/>
                      <a:pt x="137" y="514"/>
                      <a:pt x="146" y="560"/>
                    </a:cubicBezTo>
                    <a:cubicBezTo>
                      <a:pt x="158" y="622"/>
                      <a:pt x="161" y="670"/>
                      <a:pt x="218" y="712"/>
                    </a:cubicBezTo>
                    <a:cubicBezTo>
                      <a:pt x="261" y="678"/>
                      <a:pt x="332" y="625"/>
                      <a:pt x="310" y="569"/>
                    </a:cubicBezTo>
                    <a:cubicBezTo>
                      <a:pt x="299" y="539"/>
                      <a:pt x="273" y="515"/>
                      <a:pt x="261" y="485"/>
                    </a:cubicBezTo>
                    <a:cubicBezTo>
                      <a:pt x="247" y="452"/>
                      <a:pt x="246" y="421"/>
                      <a:pt x="230" y="388"/>
                    </a:cubicBezTo>
                    <a:cubicBezTo>
                      <a:pt x="180" y="279"/>
                      <a:pt x="167" y="0"/>
                      <a:pt x="32" y="90"/>
                    </a:cubicBezTo>
                    <a:cubicBezTo>
                      <a:pt x="21" y="97"/>
                      <a:pt x="12" y="84"/>
                      <a:pt x="0" y="88"/>
                    </a:cubicBezTo>
                    <a:cubicBezTo>
                      <a:pt x="47" y="91"/>
                      <a:pt x="48" y="141"/>
                      <a:pt x="57" y="174"/>
                    </a:cubicBezTo>
                    <a:cubicBezTo>
                      <a:pt x="67" y="214"/>
                      <a:pt x="92" y="242"/>
                      <a:pt x="87" y="28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5" name="Freeform 733">
                <a:extLst>
                  <a:ext uri="{FF2B5EF4-FFF2-40B4-BE49-F238E27FC236}">
                    <a16:creationId xmlns:a16="http://schemas.microsoft.com/office/drawing/2014/main" id="{2B33DCED-B8BC-4DA9-ACA2-66F41FCFA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1" y="1950"/>
                <a:ext cx="144" cy="83"/>
              </a:xfrm>
              <a:custGeom>
                <a:avLst/>
                <a:gdLst>
                  <a:gd name="T0" fmla="*/ 0 w 427"/>
                  <a:gd name="T1" fmla="*/ 2 h 243"/>
                  <a:gd name="T2" fmla="*/ 7 w 427"/>
                  <a:gd name="T3" fmla="*/ 10 h 243"/>
                  <a:gd name="T4" fmla="*/ 13 w 427"/>
                  <a:gd name="T5" fmla="*/ 8 h 243"/>
                  <a:gd name="T6" fmla="*/ 16 w 427"/>
                  <a:gd name="T7" fmla="*/ 3 h 243"/>
                  <a:gd name="T8" fmla="*/ 9 w 427"/>
                  <a:gd name="T9" fmla="*/ 3 h 243"/>
                  <a:gd name="T10" fmla="*/ 3 w 427"/>
                  <a:gd name="T11" fmla="*/ 0 h 243"/>
                  <a:gd name="T12" fmla="*/ 1 w 427"/>
                  <a:gd name="T13" fmla="*/ 1 h 2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7" h="243">
                    <a:moveTo>
                      <a:pt x="0" y="42"/>
                    </a:moveTo>
                    <a:cubicBezTo>
                      <a:pt x="76" y="82"/>
                      <a:pt x="158" y="157"/>
                      <a:pt x="172" y="243"/>
                    </a:cubicBezTo>
                    <a:cubicBezTo>
                      <a:pt x="229" y="197"/>
                      <a:pt x="279" y="180"/>
                      <a:pt x="346" y="193"/>
                    </a:cubicBezTo>
                    <a:cubicBezTo>
                      <a:pt x="426" y="209"/>
                      <a:pt x="427" y="122"/>
                      <a:pt x="416" y="64"/>
                    </a:cubicBezTo>
                    <a:cubicBezTo>
                      <a:pt x="364" y="43"/>
                      <a:pt x="292" y="66"/>
                      <a:pt x="236" y="63"/>
                    </a:cubicBezTo>
                    <a:cubicBezTo>
                      <a:pt x="171" y="60"/>
                      <a:pt x="122" y="40"/>
                      <a:pt x="72" y="0"/>
                    </a:cubicBezTo>
                    <a:cubicBezTo>
                      <a:pt x="55" y="9"/>
                      <a:pt x="35" y="12"/>
                      <a:pt x="21" y="2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6" name="Freeform 734">
                <a:extLst>
                  <a:ext uri="{FF2B5EF4-FFF2-40B4-BE49-F238E27FC236}">
                    <a16:creationId xmlns:a16="http://schemas.microsoft.com/office/drawing/2014/main" id="{A23C2480-EAC1-4AE1-890E-E54CC591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044"/>
                <a:ext cx="63" cy="84"/>
              </a:xfrm>
              <a:custGeom>
                <a:avLst/>
                <a:gdLst>
                  <a:gd name="T0" fmla="*/ 0 w 186"/>
                  <a:gd name="T1" fmla="*/ 1 h 248"/>
                  <a:gd name="T2" fmla="*/ 0 w 186"/>
                  <a:gd name="T3" fmla="*/ 9 h 248"/>
                  <a:gd name="T4" fmla="*/ 6 w 186"/>
                  <a:gd name="T5" fmla="*/ 5 h 248"/>
                  <a:gd name="T6" fmla="*/ 6 w 186"/>
                  <a:gd name="T7" fmla="*/ 1 h 248"/>
                  <a:gd name="T8" fmla="*/ 2 w 186"/>
                  <a:gd name="T9" fmla="*/ 0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248">
                    <a:moveTo>
                      <a:pt x="8" y="21"/>
                    </a:moveTo>
                    <a:cubicBezTo>
                      <a:pt x="55" y="86"/>
                      <a:pt x="23" y="177"/>
                      <a:pt x="0" y="248"/>
                    </a:cubicBezTo>
                    <a:cubicBezTo>
                      <a:pt x="72" y="243"/>
                      <a:pt x="125" y="182"/>
                      <a:pt x="161" y="123"/>
                    </a:cubicBezTo>
                    <a:cubicBezTo>
                      <a:pt x="179" y="93"/>
                      <a:pt x="186" y="56"/>
                      <a:pt x="157" y="29"/>
                    </a:cubicBezTo>
                    <a:cubicBezTo>
                      <a:pt x="124" y="0"/>
                      <a:pt x="74" y="28"/>
                      <a:pt x="42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7" name="Freeform 735">
                <a:extLst>
                  <a:ext uri="{FF2B5EF4-FFF2-40B4-BE49-F238E27FC236}">
                    <a16:creationId xmlns:a16="http://schemas.microsoft.com/office/drawing/2014/main" id="{79004A71-5376-4DD8-A38A-09BCE9B12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811"/>
                <a:ext cx="156" cy="228"/>
              </a:xfrm>
              <a:custGeom>
                <a:avLst/>
                <a:gdLst>
                  <a:gd name="T0" fmla="*/ 2 w 460"/>
                  <a:gd name="T1" fmla="*/ 19 h 674"/>
                  <a:gd name="T2" fmla="*/ 1 w 460"/>
                  <a:gd name="T3" fmla="*/ 26 h 674"/>
                  <a:gd name="T4" fmla="*/ 5 w 460"/>
                  <a:gd name="T5" fmla="*/ 23 h 674"/>
                  <a:gd name="T6" fmla="*/ 4 w 460"/>
                  <a:gd name="T7" fmla="*/ 20 h 674"/>
                  <a:gd name="T8" fmla="*/ 7 w 460"/>
                  <a:gd name="T9" fmla="*/ 18 h 674"/>
                  <a:gd name="T10" fmla="*/ 10 w 460"/>
                  <a:gd name="T11" fmla="*/ 15 h 674"/>
                  <a:gd name="T12" fmla="*/ 11 w 460"/>
                  <a:gd name="T13" fmla="*/ 11 h 674"/>
                  <a:gd name="T14" fmla="*/ 17 w 460"/>
                  <a:gd name="T15" fmla="*/ 6 h 674"/>
                  <a:gd name="T16" fmla="*/ 17 w 460"/>
                  <a:gd name="T17" fmla="*/ 2 h 674"/>
                  <a:gd name="T18" fmla="*/ 16 w 460"/>
                  <a:gd name="T19" fmla="*/ 1 h 674"/>
                  <a:gd name="T20" fmla="*/ 11 w 460"/>
                  <a:gd name="T21" fmla="*/ 5 h 674"/>
                  <a:gd name="T22" fmla="*/ 7 w 460"/>
                  <a:gd name="T23" fmla="*/ 9 h 674"/>
                  <a:gd name="T24" fmla="*/ 7 w 460"/>
                  <a:gd name="T25" fmla="*/ 15 h 674"/>
                  <a:gd name="T26" fmla="*/ 2 w 460"/>
                  <a:gd name="T27" fmla="*/ 19 h 67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60" h="674">
                    <a:moveTo>
                      <a:pt x="53" y="493"/>
                    </a:moveTo>
                    <a:cubicBezTo>
                      <a:pt x="18" y="523"/>
                      <a:pt x="0" y="632"/>
                      <a:pt x="16" y="674"/>
                    </a:cubicBezTo>
                    <a:cubicBezTo>
                      <a:pt x="60" y="628"/>
                      <a:pt x="77" y="598"/>
                      <a:pt x="142" y="592"/>
                    </a:cubicBezTo>
                    <a:cubicBezTo>
                      <a:pt x="106" y="594"/>
                      <a:pt x="98" y="546"/>
                      <a:pt x="111" y="519"/>
                    </a:cubicBezTo>
                    <a:cubicBezTo>
                      <a:pt x="125" y="488"/>
                      <a:pt x="164" y="474"/>
                      <a:pt x="191" y="454"/>
                    </a:cubicBezTo>
                    <a:cubicBezTo>
                      <a:pt x="217" y="435"/>
                      <a:pt x="241" y="412"/>
                      <a:pt x="254" y="383"/>
                    </a:cubicBezTo>
                    <a:cubicBezTo>
                      <a:pt x="269" y="349"/>
                      <a:pt x="256" y="313"/>
                      <a:pt x="269" y="279"/>
                    </a:cubicBezTo>
                    <a:cubicBezTo>
                      <a:pt x="298" y="204"/>
                      <a:pt x="392" y="203"/>
                      <a:pt x="433" y="149"/>
                    </a:cubicBezTo>
                    <a:cubicBezTo>
                      <a:pt x="455" y="120"/>
                      <a:pt x="437" y="90"/>
                      <a:pt x="440" y="60"/>
                    </a:cubicBezTo>
                    <a:cubicBezTo>
                      <a:pt x="443" y="20"/>
                      <a:pt x="460" y="0"/>
                      <a:pt x="411" y="35"/>
                    </a:cubicBezTo>
                    <a:cubicBezTo>
                      <a:pt x="368" y="67"/>
                      <a:pt x="327" y="106"/>
                      <a:pt x="288" y="143"/>
                    </a:cubicBezTo>
                    <a:cubicBezTo>
                      <a:pt x="256" y="172"/>
                      <a:pt x="209" y="193"/>
                      <a:pt x="195" y="232"/>
                    </a:cubicBezTo>
                    <a:cubicBezTo>
                      <a:pt x="178" y="283"/>
                      <a:pt x="199" y="335"/>
                      <a:pt x="176" y="385"/>
                    </a:cubicBezTo>
                    <a:cubicBezTo>
                      <a:pt x="153" y="435"/>
                      <a:pt x="99" y="462"/>
                      <a:pt x="49" y="48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8" name="Freeform 736">
                <a:extLst>
                  <a:ext uri="{FF2B5EF4-FFF2-40B4-BE49-F238E27FC236}">
                    <a16:creationId xmlns:a16="http://schemas.microsoft.com/office/drawing/2014/main" id="{2A9A0D99-A9A2-4371-8308-06E8823FF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015"/>
                <a:ext cx="64" cy="93"/>
              </a:xfrm>
              <a:custGeom>
                <a:avLst/>
                <a:gdLst>
                  <a:gd name="T0" fmla="*/ 2 w 190"/>
                  <a:gd name="T1" fmla="*/ 4 h 277"/>
                  <a:gd name="T2" fmla="*/ 0 w 190"/>
                  <a:gd name="T3" fmla="*/ 7 h 277"/>
                  <a:gd name="T4" fmla="*/ 3 w 190"/>
                  <a:gd name="T5" fmla="*/ 10 h 277"/>
                  <a:gd name="T6" fmla="*/ 6 w 190"/>
                  <a:gd name="T7" fmla="*/ 10 h 277"/>
                  <a:gd name="T8" fmla="*/ 2 w 190"/>
                  <a:gd name="T9" fmla="*/ 0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0" h="277">
                    <a:moveTo>
                      <a:pt x="64" y="109"/>
                    </a:moveTo>
                    <a:cubicBezTo>
                      <a:pt x="46" y="135"/>
                      <a:pt x="28" y="171"/>
                      <a:pt x="0" y="189"/>
                    </a:cubicBezTo>
                    <a:cubicBezTo>
                      <a:pt x="19" y="221"/>
                      <a:pt x="47" y="251"/>
                      <a:pt x="73" y="277"/>
                    </a:cubicBezTo>
                    <a:cubicBezTo>
                      <a:pt x="97" y="257"/>
                      <a:pt x="131" y="235"/>
                      <a:pt x="161" y="256"/>
                    </a:cubicBezTo>
                    <a:cubicBezTo>
                      <a:pt x="21" y="232"/>
                      <a:pt x="190" y="27"/>
                      <a:pt x="6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09" name="Freeform 737">
                <a:extLst>
                  <a:ext uri="{FF2B5EF4-FFF2-40B4-BE49-F238E27FC236}">
                    <a16:creationId xmlns:a16="http://schemas.microsoft.com/office/drawing/2014/main" id="{AA622D12-03E9-4B11-A194-595E99EB8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2318"/>
                <a:ext cx="169" cy="101"/>
              </a:xfrm>
              <a:custGeom>
                <a:avLst/>
                <a:gdLst>
                  <a:gd name="T0" fmla="*/ 0 w 500"/>
                  <a:gd name="T1" fmla="*/ 5 h 296"/>
                  <a:gd name="T2" fmla="*/ 3 w 500"/>
                  <a:gd name="T3" fmla="*/ 10 h 296"/>
                  <a:gd name="T4" fmla="*/ 8 w 500"/>
                  <a:gd name="T5" fmla="*/ 10 h 296"/>
                  <a:gd name="T6" fmla="*/ 15 w 500"/>
                  <a:gd name="T7" fmla="*/ 11 h 296"/>
                  <a:gd name="T8" fmla="*/ 17 w 500"/>
                  <a:gd name="T9" fmla="*/ 12 h 296"/>
                  <a:gd name="T10" fmla="*/ 19 w 500"/>
                  <a:gd name="T11" fmla="*/ 10 h 296"/>
                  <a:gd name="T12" fmla="*/ 16 w 500"/>
                  <a:gd name="T13" fmla="*/ 8 h 296"/>
                  <a:gd name="T14" fmla="*/ 14 w 500"/>
                  <a:gd name="T15" fmla="*/ 5 h 296"/>
                  <a:gd name="T16" fmla="*/ 10 w 500"/>
                  <a:gd name="T17" fmla="*/ 4 h 296"/>
                  <a:gd name="T18" fmla="*/ 8 w 500"/>
                  <a:gd name="T19" fmla="*/ 2 h 296"/>
                  <a:gd name="T20" fmla="*/ 4 w 500"/>
                  <a:gd name="T21" fmla="*/ 1 h 296"/>
                  <a:gd name="T22" fmla="*/ 1 w 500"/>
                  <a:gd name="T23" fmla="*/ 4 h 29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0" h="296">
                    <a:moveTo>
                      <a:pt x="0" y="129"/>
                    </a:moveTo>
                    <a:cubicBezTo>
                      <a:pt x="18" y="165"/>
                      <a:pt x="34" y="230"/>
                      <a:pt x="69" y="253"/>
                    </a:cubicBezTo>
                    <a:cubicBezTo>
                      <a:pt x="109" y="279"/>
                      <a:pt x="175" y="262"/>
                      <a:pt x="221" y="262"/>
                    </a:cubicBezTo>
                    <a:cubicBezTo>
                      <a:pt x="272" y="262"/>
                      <a:pt x="322" y="275"/>
                      <a:pt x="372" y="283"/>
                    </a:cubicBezTo>
                    <a:cubicBezTo>
                      <a:pt x="397" y="287"/>
                      <a:pt x="425" y="291"/>
                      <a:pt x="449" y="293"/>
                    </a:cubicBezTo>
                    <a:cubicBezTo>
                      <a:pt x="480" y="296"/>
                      <a:pt x="500" y="294"/>
                      <a:pt x="484" y="262"/>
                    </a:cubicBezTo>
                    <a:cubicBezTo>
                      <a:pt x="465" y="224"/>
                      <a:pt x="429" y="224"/>
                      <a:pt x="398" y="202"/>
                    </a:cubicBezTo>
                    <a:cubicBezTo>
                      <a:pt x="367" y="181"/>
                      <a:pt x="364" y="152"/>
                      <a:pt x="347" y="124"/>
                    </a:cubicBezTo>
                    <a:cubicBezTo>
                      <a:pt x="307" y="125"/>
                      <a:pt x="287" y="141"/>
                      <a:pt x="253" y="110"/>
                    </a:cubicBezTo>
                    <a:cubicBezTo>
                      <a:pt x="234" y="92"/>
                      <a:pt x="214" y="71"/>
                      <a:pt x="198" y="50"/>
                    </a:cubicBezTo>
                    <a:cubicBezTo>
                      <a:pt x="173" y="20"/>
                      <a:pt x="155" y="0"/>
                      <a:pt x="116" y="31"/>
                    </a:cubicBezTo>
                    <a:cubicBezTo>
                      <a:pt x="85" y="54"/>
                      <a:pt x="62" y="78"/>
                      <a:pt x="25" y="9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0" name="Freeform 738">
                <a:extLst>
                  <a:ext uri="{FF2B5EF4-FFF2-40B4-BE49-F238E27FC236}">
                    <a16:creationId xmlns:a16="http://schemas.microsoft.com/office/drawing/2014/main" id="{92A16AE7-8FED-441F-A062-21EF496F4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484"/>
                <a:ext cx="54" cy="94"/>
              </a:xfrm>
              <a:custGeom>
                <a:avLst/>
                <a:gdLst>
                  <a:gd name="T0" fmla="*/ 6 w 159"/>
                  <a:gd name="T1" fmla="*/ 1 h 279"/>
                  <a:gd name="T2" fmla="*/ 0 w 159"/>
                  <a:gd name="T3" fmla="*/ 5 h 279"/>
                  <a:gd name="T4" fmla="*/ 0 w 159"/>
                  <a:gd name="T5" fmla="*/ 8 h 279"/>
                  <a:gd name="T6" fmla="*/ 2 w 159"/>
                  <a:gd name="T7" fmla="*/ 11 h 279"/>
                  <a:gd name="T8" fmla="*/ 6 w 159"/>
                  <a:gd name="T9" fmla="*/ 9 h 279"/>
                  <a:gd name="T10" fmla="*/ 3 w 159"/>
                  <a:gd name="T11" fmla="*/ 6 h 279"/>
                  <a:gd name="T12" fmla="*/ 5 w 159"/>
                  <a:gd name="T13" fmla="*/ 0 h 2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279">
                    <a:moveTo>
                      <a:pt x="152" y="27"/>
                    </a:moveTo>
                    <a:cubicBezTo>
                      <a:pt x="111" y="0"/>
                      <a:pt x="26" y="88"/>
                      <a:pt x="13" y="125"/>
                    </a:cubicBezTo>
                    <a:cubicBezTo>
                      <a:pt x="3" y="153"/>
                      <a:pt x="0" y="185"/>
                      <a:pt x="11" y="213"/>
                    </a:cubicBezTo>
                    <a:cubicBezTo>
                      <a:pt x="20" y="238"/>
                      <a:pt x="49" y="253"/>
                      <a:pt x="55" y="279"/>
                    </a:cubicBezTo>
                    <a:cubicBezTo>
                      <a:pt x="91" y="261"/>
                      <a:pt x="117" y="243"/>
                      <a:pt x="159" y="235"/>
                    </a:cubicBezTo>
                    <a:cubicBezTo>
                      <a:pt x="122" y="258"/>
                      <a:pt x="73" y="209"/>
                      <a:pt x="80" y="168"/>
                    </a:cubicBezTo>
                    <a:cubicBezTo>
                      <a:pt x="89" y="112"/>
                      <a:pt x="127" y="64"/>
                      <a:pt x="142" y="1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1" name="Freeform 739">
                <a:extLst>
                  <a:ext uri="{FF2B5EF4-FFF2-40B4-BE49-F238E27FC236}">
                    <a16:creationId xmlns:a16="http://schemas.microsoft.com/office/drawing/2014/main" id="{D95BC6F2-8FAE-40FE-A60B-6888DBD4B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" y="2422"/>
                <a:ext cx="97" cy="88"/>
              </a:xfrm>
              <a:custGeom>
                <a:avLst/>
                <a:gdLst>
                  <a:gd name="T0" fmla="*/ 5 w 287"/>
                  <a:gd name="T1" fmla="*/ 0 h 259"/>
                  <a:gd name="T2" fmla="*/ 10 w 287"/>
                  <a:gd name="T3" fmla="*/ 1 h 259"/>
                  <a:gd name="T4" fmla="*/ 10 w 287"/>
                  <a:gd name="T5" fmla="*/ 6 h 259"/>
                  <a:gd name="T6" fmla="*/ 11 w 287"/>
                  <a:gd name="T7" fmla="*/ 10 h 259"/>
                  <a:gd name="T8" fmla="*/ 5 w 287"/>
                  <a:gd name="T9" fmla="*/ 6 h 259"/>
                  <a:gd name="T10" fmla="*/ 2 w 287"/>
                  <a:gd name="T11" fmla="*/ 7 h 259"/>
                  <a:gd name="T12" fmla="*/ 0 w 287"/>
                  <a:gd name="T13" fmla="*/ 3 h 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7" h="259">
                    <a:moveTo>
                      <a:pt x="142" y="0"/>
                    </a:moveTo>
                    <a:cubicBezTo>
                      <a:pt x="167" y="38"/>
                      <a:pt x="219" y="37"/>
                      <a:pt x="258" y="39"/>
                    </a:cubicBezTo>
                    <a:cubicBezTo>
                      <a:pt x="261" y="75"/>
                      <a:pt x="250" y="118"/>
                      <a:pt x="252" y="155"/>
                    </a:cubicBezTo>
                    <a:cubicBezTo>
                      <a:pt x="254" y="189"/>
                      <a:pt x="271" y="229"/>
                      <a:pt x="287" y="259"/>
                    </a:cubicBezTo>
                    <a:cubicBezTo>
                      <a:pt x="210" y="239"/>
                      <a:pt x="216" y="67"/>
                      <a:pt x="120" y="149"/>
                    </a:cubicBezTo>
                    <a:cubicBezTo>
                      <a:pt x="98" y="168"/>
                      <a:pt x="80" y="201"/>
                      <a:pt x="47" y="171"/>
                    </a:cubicBezTo>
                    <a:cubicBezTo>
                      <a:pt x="34" y="159"/>
                      <a:pt x="0" y="101"/>
                      <a:pt x="9" y="8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2" name="Freeform 740">
                <a:extLst>
                  <a:ext uri="{FF2B5EF4-FFF2-40B4-BE49-F238E27FC236}">
                    <a16:creationId xmlns:a16="http://schemas.microsoft.com/office/drawing/2014/main" id="{237DBF6F-2565-449B-AD8F-E1BEC1BC9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6" y="2393"/>
                <a:ext cx="96" cy="57"/>
              </a:xfrm>
              <a:custGeom>
                <a:avLst/>
                <a:gdLst>
                  <a:gd name="T0" fmla="*/ 0 w 285"/>
                  <a:gd name="T1" fmla="*/ 3 h 168"/>
                  <a:gd name="T2" fmla="*/ 6 w 285"/>
                  <a:gd name="T3" fmla="*/ 5 h 168"/>
                  <a:gd name="T4" fmla="*/ 8 w 285"/>
                  <a:gd name="T5" fmla="*/ 6 h 168"/>
                  <a:gd name="T6" fmla="*/ 10 w 285"/>
                  <a:gd name="T7" fmla="*/ 4 h 168"/>
                  <a:gd name="T8" fmla="*/ 11 w 285"/>
                  <a:gd name="T9" fmla="*/ 1 h 168"/>
                  <a:gd name="T10" fmla="*/ 10 w 285"/>
                  <a:gd name="T11" fmla="*/ 0 h 168"/>
                  <a:gd name="T12" fmla="*/ 9 w 285"/>
                  <a:gd name="T13" fmla="*/ 1 h 168"/>
                  <a:gd name="T14" fmla="*/ 8 w 285"/>
                  <a:gd name="T15" fmla="*/ 3 h 168"/>
                  <a:gd name="T16" fmla="*/ 4 w 285"/>
                  <a:gd name="T17" fmla="*/ 3 h 1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5" h="168">
                    <a:moveTo>
                      <a:pt x="0" y="85"/>
                    </a:moveTo>
                    <a:cubicBezTo>
                      <a:pt x="64" y="85"/>
                      <a:pt x="111" y="78"/>
                      <a:pt x="164" y="120"/>
                    </a:cubicBezTo>
                    <a:cubicBezTo>
                      <a:pt x="176" y="130"/>
                      <a:pt x="195" y="159"/>
                      <a:pt x="212" y="162"/>
                    </a:cubicBezTo>
                    <a:cubicBezTo>
                      <a:pt x="242" y="168"/>
                      <a:pt x="251" y="125"/>
                      <a:pt x="258" y="100"/>
                    </a:cubicBezTo>
                    <a:cubicBezTo>
                      <a:pt x="264" y="82"/>
                      <a:pt x="285" y="43"/>
                      <a:pt x="281" y="25"/>
                    </a:cubicBezTo>
                    <a:cubicBezTo>
                      <a:pt x="279" y="15"/>
                      <a:pt x="271" y="0"/>
                      <a:pt x="259" y="3"/>
                    </a:cubicBezTo>
                    <a:cubicBezTo>
                      <a:pt x="243" y="7"/>
                      <a:pt x="254" y="17"/>
                      <a:pt x="250" y="28"/>
                    </a:cubicBezTo>
                    <a:cubicBezTo>
                      <a:pt x="241" y="52"/>
                      <a:pt x="234" y="79"/>
                      <a:pt x="205" y="89"/>
                    </a:cubicBezTo>
                    <a:cubicBezTo>
                      <a:pt x="174" y="99"/>
                      <a:pt x="137" y="77"/>
                      <a:pt x="104" y="8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3" name="Freeform 741">
                <a:extLst>
                  <a:ext uri="{FF2B5EF4-FFF2-40B4-BE49-F238E27FC236}">
                    <a16:creationId xmlns:a16="http://schemas.microsoft.com/office/drawing/2014/main" id="{FA3432AE-4D1F-4015-A6D9-D25A93A65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5" y="2723"/>
                <a:ext cx="52" cy="43"/>
              </a:xfrm>
              <a:custGeom>
                <a:avLst/>
                <a:gdLst>
                  <a:gd name="T0" fmla="*/ 4 w 151"/>
                  <a:gd name="T1" fmla="*/ 0 h 126"/>
                  <a:gd name="T2" fmla="*/ 0 w 151"/>
                  <a:gd name="T3" fmla="*/ 4 h 126"/>
                  <a:gd name="T4" fmla="*/ 6 w 151"/>
                  <a:gd name="T5" fmla="*/ 5 h 126"/>
                  <a:gd name="T6" fmla="*/ 6 w 151"/>
                  <a:gd name="T7" fmla="*/ 2 h 126"/>
                  <a:gd name="T8" fmla="*/ 5 w 151"/>
                  <a:gd name="T9" fmla="*/ 1 h 1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" h="126">
                    <a:moveTo>
                      <a:pt x="114" y="0"/>
                    </a:moveTo>
                    <a:cubicBezTo>
                      <a:pt x="72" y="1"/>
                      <a:pt x="16" y="75"/>
                      <a:pt x="0" y="110"/>
                    </a:cubicBezTo>
                    <a:cubicBezTo>
                      <a:pt x="49" y="105"/>
                      <a:pt x="92" y="114"/>
                      <a:pt x="139" y="126"/>
                    </a:cubicBezTo>
                    <a:cubicBezTo>
                      <a:pt x="79" y="122"/>
                      <a:pt x="121" y="65"/>
                      <a:pt x="151" y="53"/>
                    </a:cubicBezTo>
                    <a:cubicBezTo>
                      <a:pt x="142" y="42"/>
                      <a:pt x="129" y="30"/>
                      <a:pt x="126" y="1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4" name="Freeform 742">
                <a:extLst>
                  <a:ext uri="{FF2B5EF4-FFF2-40B4-BE49-F238E27FC236}">
                    <a16:creationId xmlns:a16="http://schemas.microsoft.com/office/drawing/2014/main" id="{863B4FA1-B1B5-4684-8CA3-B72BE744F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2694"/>
                <a:ext cx="100" cy="150"/>
              </a:xfrm>
              <a:custGeom>
                <a:avLst/>
                <a:gdLst>
                  <a:gd name="T0" fmla="*/ 1 w 295"/>
                  <a:gd name="T1" fmla="*/ 2 h 444"/>
                  <a:gd name="T2" fmla="*/ 7 w 295"/>
                  <a:gd name="T3" fmla="*/ 0 h 444"/>
                  <a:gd name="T4" fmla="*/ 10 w 295"/>
                  <a:gd name="T5" fmla="*/ 3 h 444"/>
                  <a:gd name="T6" fmla="*/ 6 w 295"/>
                  <a:gd name="T7" fmla="*/ 7 h 444"/>
                  <a:gd name="T8" fmla="*/ 5 w 295"/>
                  <a:gd name="T9" fmla="*/ 12 h 444"/>
                  <a:gd name="T10" fmla="*/ 5 w 295"/>
                  <a:gd name="T11" fmla="*/ 17 h 444"/>
                  <a:gd name="T12" fmla="*/ 4 w 295"/>
                  <a:gd name="T13" fmla="*/ 10 h 444"/>
                  <a:gd name="T14" fmla="*/ 2 w 295"/>
                  <a:gd name="T15" fmla="*/ 7 h 444"/>
                  <a:gd name="T16" fmla="*/ 0 w 295"/>
                  <a:gd name="T17" fmla="*/ 6 h 444"/>
                  <a:gd name="T18" fmla="*/ 3 w 295"/>
                  <a:gd name="T19" fmla="*/ 5 h 444"/>
                  <a:gd name="T20" fmla="*/ 1 w 295"/>
                  <a:gd name="T21" fmla="*/ 1 h 4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95" h="444">
                    <a:moveTo>
                      <a:pt x="21" y="50"/>
                    </a:moveTo>
                    <a:cubicBezTo>
                      <a:pt x="73" y="19"/>
                      <a:pt x="116" y="6"/>
                      <a:pt x="176" y="3"/>
                    </a:cubicBezTo>
                    <a:cubicBezTo>
                      <a:pt x="220" y="0"/>
                      <a:pt x="295" y="32"/>
                      <a:pt x="264" y="87"/>
                    </a:cubicBezTo>
                    <a:cubicBezTo>
                      <a:pt x="241" y="129"/>
                      <a:pt x="179" y="143"/>
                      <a:pt x="148" y="173"/>
                    </a:cubicBezTo>
                    <a:cubicBezTo>
                      <a:pt x="113" y="208"/>
                      <a:pt x="137" y="271"/>
                      <a:pt x="141" y="315"/>
                    </a:cubicBezTo>
                    <a:cubicBezTo>
                      <a:pt x="146" y="363"/>
                      <a:pt x="106" y="400"/>
                      <a:pt x="132" y="444"/>
                    </a:cubicBezTo>
                    <a:cubicBezTo>
                      <a:pt x="99" y="395"/>
                      <a:pt x="101" y="314"/>
                      <a:pt x="100" y="255"/>
                    </a:cubicBezTo>
                    <a:cubicBezTo>
                      <a:pt x="100" y="223"/>
                      <a:pt x="99" y="197"/>
                      <a:pt x="65" y="186"/>
                    </a:cubicBezTo>
                    <a:cubicBezTo>
                      <a:pt x="35" y="176"/>
                      <a:pt x="16" y="183"/>
                      <a:pt x="0" y="148"/>
                    </a:cubicBezTo>
                    <a:cubicBezTo>
                      <a:pt x="22" y="145"/>
                      <a:pt x="59" y="147"/>
                      <a:pt x="68" y="120"/>
                    </a:cubicBezTo>
                    <a:cubicBezTo>
                      <a:pt x="78" y="89"/>
                      <a:pt x="35" y="67"/>
                      <a:pt x="37" y="3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5" name="Freeform 743">
                <a:extLst>
                  <a:ext uri="{FF2B5EF4-FFF2-40B4-BE49-F238E27FC236}">
                    <a16:creationId xmlns:a16="http://schemas.microsoft.com/office/drawing/2014/main" id="{5DE83BAD-1FAE-4AA2-9E71-15FDEA296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732"/>
                <a:ext cx="136" cy="82"/>
              </a:xfrm>
              <a:custGeom>
                <a:avLst/>
                <a:gdLst>
                  <a:gd name="T0" fmla="*/ 16 w 403"/>
                  <a:gd name="T1" fmla="*/ 0 h 244"/>
                  <a:gd name="T2" fmla="*/ 15 w 403"/>
                  <a:gd name="T3" fmla="*/ 9 h 244"/>
                  <a:gd name="T4" fmla="*/ 5 w 403"/>
                  <a:gd name="T5" fmla="*/ 7 h 244"/>
                  <a:gd name="T6" fmla="*/ 1 w 403"/>
                  <a:gd name="T7" fmla="*/ 3 h 244"/>
                  <a:gd name="T8" fmla="*/ 4 w 403"/>
                  <a:gd name="T9" fmla="*/ 0 h 244"/>
                  <a:gd name="T10" fmla="*/ 10 w 403"/>
                  <a:gd name="T11" fmla="*/ 1 h 244"/>
                  <a:gd name="T12" fmla="*/ 15 w 403"/>
                  <a:gd name="T13" fmla="*/ 0 h 2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3" h="244">
                    <a:moveTo>
                      <a:pt x="403" y="10"/>
                    </a:moveTo>
                    <a:cubicBezTo>
                      <a:pt x="316" y="49"/>
                      <a:pt x="369" y="185"/>
                      <a:pt x="395" y="244"/>
                    </a:cubicBezTo>
                    <a:cubicBezTo>
                      <a:pt x="305" y="224"/>
                      <a:pt x="214" y="200"/>
                      <a:pt x="125" y="176"/>
                    </a:cubicBezTo>
                    <a:cubicBezTo>
                      <a:pt x="77" y="164"/>
                      <a:pt x="27" y="138"/>
                      <a:pt x="14" y="82"/>
                    </a:cubicBezTo>
                    <a:cubicBezTo>
                      <a:pt x="0" y="21"/>
                      <a:pt x="63" y="1"/>
                      <a:pt x="112" y="1"/>
                    </a:cubicBezTo>
                    <a:cubicBezTo>
                      <a:pt x="157" y="0"/>
                      <a:pt x="204" y="23"/>
                      <a:pt x="251" y="26"/>
                    </a:cubicBezTo>
                    <a:cubicBezTo>
                      <a:pt x="301" y="28"/>
                      <a:pt x="344" y="30"/>
                      <a:pt x="390" y="1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6" name="Freeform 744">
                <a:extLst>
                  <a:ext uri="{FF2B5EF4-FFF2-40B4-BE49-F238E27FC236}">
                    <a16:creationId xmlns:a16="http://schemas.microsoft.com/office/drawing/2014/main" id="{037088B1-A015-42C0-8F18-78B6296FA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2004"/>
                <a:ext cx="78" cy="116"/>
              </a:xfrm>
              <a:custGeom>
                <a:avLst/>
                <a:gdLst>
                  <a:gd name="T0" fmla="*/ 2 w 232"/>
                  <a:gd name="T1" fmla="*/ 0 h 342"/>
                  <a:gd name="T2" fmla="*/ 1 w 232"/>
                  <a:gd name="T3" fmla="*/ 3 h 342"/>
                  <a:gd name="T4" fmla="*/ 4 w 232"/>
                  <a:gd name="T5" fmla="*/ 4 h 342"/>
                  <a:gd name="T6" fmla="*/ 6 w 232"/>
                  <a:gd name="T7" fmla="*/ 9 h 342"/>
                  <a:gd name="T8" fmla="*/ 6 w 232"/>
                  <a:gd name="T9" fmla="*/ 13 h 342"/>
                  <a:gd name="T10" fmla="*/ 1 w 232"/>
                  <a:gd name="T11" fmla="*/ 9 h 342"/>
                  <a:gd name="T12" fmla="*/ 3 w 232"/>
                  <a:gd name="T13" fmla="*/ 7 h 342"/>
                  <a:gd name="T14" fmla="*/ 0 w 232"/>
                  <a:gd name="T15" fmla="*/ 5 h 342"/>
                  <a:gd name="T16" fmla="*/ 1 w 232"/>
                  <a:gd name="T17" fmla="*/ 3 h 3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2" h="342">
                    <a:moveTo>
                      <a:pt x="44" y="0"/>
                    </a:moveTo>
                    <a:cubicBezTo>
                      <a:pt x="45" y="26"/>
                      <a:pt x="26" y="58"/>
                      <a:pt x="37" y="82"/>
                    </a:cubicBezTo>
                    <a:cubicBezTo>
                      <a:pt x="50" y="114"/>
                      <a:pt x="71" y="97"/>
                      <a:pt x="95" y="112"/>
                    </a:cubicBezTo>
                    <a:cubicBezTo>
                      <a:pt x="128" y="133"/>
                      <a:pt x="153" y="201"/>
                      <a:pt x="169" y="234"/>
                    </a:cubicBezTo>
                    <a:cubicBezTo>
                      <a:pt x="186" y="273"/>
                      <a:pt x="232" y="342"/>
                      <a:pt x="157" y="328"/>
                    </a:cubicBezTo>
                    <a:cubicBezTo>
                      <a:pt x="110" y="319"/>
                      <a:pt x="55" y="284"/>
                      <a:pt x="22" y="249"/>
                    </a:cubicBezTo>
                    <a:cubicBezTo>
                      <a:pt x="76" y="279"/>
                      <a:pt x="112" y="219"/>
                      <a:pt x="68" y="179"/>
                    </a:cubicBezTo>
                    <a:cubicBezTo>
                      <a:pt x="50" y="162"/>
                      <a:pt x="18" y="167"/>
                      <a:pt x="9" y="141"/>
                    </a:cubicBezTo>
                    <a:cubicBezTo>
                      <a:pt x="0" y="115"/>
                      <a:pt x="30" y="91"/>
                      <a:pt x="32" y="6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7" name="Freeform 745">
                <a:extLst>
                  <a:ext uri="{FF2B5EF4-FFF2-40B4-BE49-F238E27FC236}">
                    <a16:creationId xmlns:a16="http://schemas.microsoft.com/office/drawing/2014/main" id="{D5BFF374-F022-437D-B9FF-A17E12BCB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076"/>
                <a:ext cx="114" cy="62"/>
              </a:xfrm>
              <a:custGeom>
                <a:avLst/>
                <a:gdLst>
                  <a:gd name="T0" fmla="*/ 1 w 338"/>
                  <a:gd name="T1" fmla="*/ 2 h 184"/>
                  <a:gd name="T2" fmla="*/ 6 w 338"/>
                  <a:gd name="T3" fmla="*/ 1 h 184"/>
                  <a:gd name="T4" fmla="*/ 9 w 338"/>
                  <a:gd name="T5" fmla="*/ 0 h 184"/>
                  <a:gd name="T6" fmla="*/ 11 w 338"/>
                  <a:gd name="T7" fmla="*/ 4 h 184"/>
                  <a:gd name="T8" fmla="*/ 13 w 338"/>
                  <a:gd name="T9" fmla="*/ 7 h 184"/>
                  <a:gd name="T10" fmla="*/ 10 w 338"/>
                  <a:gd name="T11" fmla="*/ 5 h 184"/>
                  <a:gd name="T12" fmla="*/ 7 w 338"/>
                  <a:gd name="T13" fmla="*/ 5 h 184"/>
                  <a:gd name="T14" fmla="*/ 0 w 338"/>
                  <a:gd name="T15" fmla="*/ 2 h 1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8" h="184">
                    <a:moveTo>
                      <a:pt x="31" y="62"/>
                    </a:moveTo>
                    <a:cubicBezTo>
                      <a:pt x="70" y="62"/>
                      <a:pt x="107" y="44"/>
                      <a:pt x="144" y="35"/>
                    </a:cubicBezTo>
                    <a:cubicBezTo>
                      <a:pt x="165" y="30"/>
                      <a:pt x="221" y="0"/>
                      <a:pt x="242" y="7"/>
                    </a:cubicBezTo>
                    <a:cubicBezTo>
                      <a:pt x="267" y="16"/>
                      <a:pt x="270" y="75"/>
                      <a:pt x="280" y="98"/>
                    </a:cubicBezTo>
                    <a:cubicBezTo>
                      <a:pt x="295" y="136"/>
                      <a:pt x="313" y="152"/>
                      <a:pt x="338" y="184"/>
                    </a:cubicBezTo>
                    <a:cubicBezTo>
                      <a:pt x="312" y="165"/>
                      <a:pt x="286" y="136"/>
                      <a:pt x="257" y="124"/>
                    </a:cubicBezTo>
                    <a:cubicBezTo>
                      <a:pt x="222" y="108"/>
                      <a:pt x="206" y="121"/>
                      <a:pt x="171" y="133"/>
                    </a:cubicBezTo>
                    <a:cubicBezTo>
                      <a:pt x="127" y="149"/>
                      <a:pt x="19" y="118"/>
                      <a:pt x="0" y="6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8" name="Freeform 746">
                <a:extLst>
                  <a:ext uri="{FF2B5EF4-FFF2-40B4-BE49-F238E27FC236}">
                    <a16:creationId xmlns:a16="http://schemas.microsoft.com/office/drawing/2014/main" id="{6DDE626F-9C78-4C4A-B0D8-60F77C35A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" y="2110"/>
                <a:ext cx="183" cy="112"/>
              </a:xfrm>
              <a:custGeom>
                <a:avLst/>
                <a:gdLst>
                  <a:gd name="T0" fmla="*/ 3 w 543"/>
                  <a:gd name="T1" fmla="*/ 0 h 332"/>
                  <a:gd name="T2" fmla="*/ 4 w 543"/>
                  <a:gd name="T3" fmla="*/ 3 h 332"/>
                  <a:gd name="T4" fmla="*/ 7 w 543"/>
                  <a:gd name="T5" fmla="*/ 2 h 332"/>
                  <a:gd name="T6" fmla="*/ 14 w 543"/>
                  <a:gd name="T7" fmla="*/ 0 h 332"/>
                  <a:gd name="T8" fmla="*/ 20 w 543"/>
                  <a:gd name="T9" fmla="*/ 2 h 332"/>
                  <a:gd name="T10" fmla="*/ 17 w 543"/>
                  <a:gd name="T11" fmla="*/ 8 h 332"/>
                  <a:gd name="T12" fmla="*/ 9 w 543"/>
                  <a:gd name="T13" fmla="*/ 11 h 332"/>
                  <a:gd name="T14" fmla="*/ 5 w 543"/>
                  <a:gd name="T15" fmla="*/ 8 h 332"/>
                  <a:gd name="T16" fmla="*/ 0 w 543"/>
                  <a:gd name="T17" fmla="*/ 8 h 332"/>
                  <a:gd name="T18" fmla="*/ 6 w 543"/>
                  <a:gd name="T19" fmla="*/ 7 h 332"/>
                  <a:gd name="T20" fmla="*/ 12 w 543"/>
                  <a:gd name="T21" fmla="*/ 6 h 332"/>
                  <a:gd name="T22" fmla="*/ 14 w 543"/>
                  <a:gd name="T23" fmla="*/ 2 h 332"/>
                  <a:gd name="T24" fmla="*/ 6 w 543"/>
                  <a:gd name="T25" fmla="*/ 4 h 3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43" h="332">
                    <a:moveTo>
                      <a:pt x="92" y="0"/>
                    </a:moveTo>
                    <a:cubicBezTo>
                      <a:pt x="86" y="19"/>
                      <a:pt x="74" y="64"/>
                      <a:pt x="100" y="78"/>
                    </a:cubicBezTo>
                    <a:cubicBezTo>
                      <a:pt x="121" y="90"/>
                      <a:pt x="169" y="57"/>
                      <a:pt x="189" y="46"/>
                    </a:cubicBezTo>
                    <a:cubicBezTo>
                      <a:pt x="240" y="18"/>
                      <a:pt x="309" y="0"/>
                      <a:pt x="369" y="0"/>
                    </a:cubicBezTo>
                    <a:cubicBezTo>
                      <a:pt x="424" y="0"/>
                      <a:pt x="501" y="4"/>
                      <a:pt x="522" y="66"/>
                    </a:cubicBezTo>
                    <a:cubicBezTo>
                      <a:pt x="543" y="132"/>
                      <a:pt x="483" y="185"/>
                      <a:pt x="438" y="221"/>
                    </a:cubicBezTo>
                    <a:cubicBezTo>
                      <a:pt x="364" y="280"/>
                      <a:pt x="326" y="332"/>
                      <a:pt x="236" y="278"/>
                    </a:cubicBezTo>
                    <a:cubicBezTo>
                      <a:pt x="200" y="257"/>
                      <a:pt x="166" y="229"/>
                      <a:pt x="127" y="214"/>
                    </a:cubicBezTo>
                    <a:cubicBezTo>
                      <a:pt x="83" y="197"/>
                      <a:pt x="45" y="215"/>
                      <a:pt x="0" y="211"/>
                    </a:cubicBezTo>
                    <a:cubicBezTo>
                      <a:pt x="42" y="187"/>
                      <a:pt x="114" y="196"/>
                      <a:pt x="162" y="192"/>
                    </a:cubicBezTo>
                    <a:cubicBezTo>
                      <a:pt x="215" y="188"/>
                      <a:pt x="265" y="188"/>
                      <a:pt x="314" y="163"/>
                    </a:cubicBezTo>
                    <a:cubicBezTo>
                      <a:pt x="349" y="146"/>
                      <a:pt x="413" y="101"/>
                      <a:pt x="381" y="55"/>
                    </a:cubicBezTo>
                    <a:cubicBezTo>
                      <a:pt x="348" y="10"/>
                      <a:pt x="193" y="99"/>
                      <a:pt x="150" y="10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19" name="Freeform 747">
                <a:extLst>
                  <a:ext uri="{FF2B5EF4-FFF2-40B4-BE49-F238E27FC236}">
                    <a16:creationId xmlns:a16="http://schemas.microsoft.com/office/drawing/2014/main" id="{B374C27D-4EC5-42F4-AC72-13578C04C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" y="2007"/>
                <a:ext cx="75" cy="108"/>
              </a:xfrm>
              <a:custGeom>
                <a:avLst/>
                <a:gdLst>
                  <a:gd name="T0" fmla="*/ 5 w 221"/>
                  <a:gd name="T1" fmla="*/ 5 h 319"/>
                  <a:gd name="T2" fmla="*/ 5 w 221"/>
                  <a:gd name="T3" fmla="*/ 5 h 319"/>
                  <a:gd name="T4" fmla="*/ 8 w 221"/>
                  <a:gd name="T5" fmla="*/ 3 h 319"/>
                  <a:gd name="T6" fmla="*/ 7 w 221"/>
                  <a:gd name="T7" fmla="*/ 2 h 319"/>
                  <a:gd name="T8" fmla="*/ 6 w 221"/>
                  <a:gd name="T9" fmla="*/ 0 h 319"/>
                  <a:gd name="T10" fmla="*/ 1 w 221"/>
                  <a:gd name="T11" fmla="*/ 6 h 319"/>
                  <a:gd name="T12" fmla="*/ 6 w 221"/>
                  <a:gd name="T13" fmla="*/ 12 h 319"/>
                  <a:gd name="T14" fmla="*/ 3 w 221"/>
                  <a:gd name="T15" fmla="*/ 10 h 319"/>
                  <a:gd name="T16" fmla="*/ 4 w 221"/>
                  <a:gd name="T17" fmla="*/ 6 h 3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1" h="319">
                    <a:moveTo>
                      <a:pt x="132" y="124"/>
                    </a:moveTo>
                    <a:cubicBezTo>
                      <a:pt x="130" y="128"/>
                      <a:pt x="128" y="130"/>
                      <a:pt x="127" y="135"/>
                    </a:cubicBezTo>
                    <a:cubicBezTo>
                      <a:pt x="146" y="109"/>
                      <a:pt x="188" y="93"/>
                      <a:pt x="221" y="92"/>
                    </a:cubicBezTo>
                    <a:cubicBezTo>
                      <a:pt x="213" y="77"/>
                      <a:pt x="191" y="69"/>
                      <a:pt x="179" y="54"/>
                    </a:cubicBezTo>
                    <a:cubicBezTo>
                      <a:pt x="166" y="37"/>
                      <a:pt x="164" y="18"/>
                      <a:pt x="159" y="0"/>
                    </a:cubicBezTo>
                    <a:cubicBezTo>
                      <a:pt x="115" y="51"/>
                      <a:pt x="43" y="79"/>
                      <a:pt x="23" y="148"/>
                    </a:cubicBezTo>
                    <a:cubicBezTo>
                      <a:pt x="0" y="228"/>
                      <a:pt x="52" y="319"/>
                      <a:pt x="143" y="311"/>
                    </a:cubicBezTo>
                    <a:cubicBezTo>
                      <a:pt x="120" y="312"/>
                      <a:pt x="94" y="293"/>
                      <a:pt x="81" y="275"/>
                    </a:cubicBezTo>
                    <a:cubicBezTo>
                      <a:pt x="52" y="232"/>
                      <a:pt x="81" y="194"/>
                      <a:pt x="93" y="15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0" name="Freeform 748">
                <a:extLst>
                  <a:ext uri="{FF2B5EF4-FFF2-40B4-BE49-F238E27FC236}">
                    <a16:creationId xmlns:a16="http://schemas.microsoft.com/office/drawing/2014/main" id="{B995532A-FB49-4AFE-BABA-F5383E5CD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" y="1743"/>
                <a:ext cx="136" cy="91"/>
              </a:xfrm>
              <a:custGeom>
                <a:avLst/>
                <a:gdLst>
                  <a:gd name="T0" fmla="*/ 3 w 400"/>
                  <a:gd name="T1" fmla="*/ 5 h 267"/>
                  <a:gd name="T2" fmla="*/ 14 w 400"/>
                  <a:gd name="T3" fmla="*/ 0 h 267"/>
                  <a:gd name="T4" fmla="*/ 12 w 400"/>
                  <a:gd name="T5" fmla="*/ 10 h 267"/>
                  <a:gd name="T6" fmla="*/ 7 w 400"/>
                  <a:gd name="T7" fmla="*/ 7 h 267"/>
                  <a:gd name="T8" fmla="*/ 4 w 400"/>
                  <a:gd name="T9" fmla="*/ 10 h 267"/>
                  <a:gd name="T10" fmla="*/ 0 w 400"/>
                  <a:gd name="T11" fmla="*/ 11 h 267"/>
                  <a:gd name="T12" fmla="*/ 3 w 400"/>
                  <a:gd name="T13" fmla="*/ 6 h 2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0" h="267">
                    <a:moveTo>
                      <a:pt x="85" y="136"/>
                    </a:moveTo>
                    <a:cubicBezTo>
                      <a:pt x="150" y="86"/>
                      <a:pt x="341" y="95"/>
                      <a:pt x="359" y="0"/>
                    </a:cubicBezTo>
                    <a:cubicBezTo>
                      <a:pt x="400" y="70"/>
                      <a:pt x="374" y="206"/>
                      <a:pt x="304" y="256"/>
                    </a:cubicBezTo>
                    <a:cubicBezTo>
                      <a:pt x="333" y="156"/>
                      <a:pt x="263" y="144"/>
                      <a:pt x="194" y="189"/>
                    </a:cubicBezTo>
                    <a:cubicBezTo>
                      <a:pt x="162" y="210"/>
                      <a:pt x="138" y="235"/>
                      <a:pt x="101" y="248"/>
                    </a:cubicBezTo>
                    <a:cubicBezTo>
                      <a:pt x="68" y="259"/>
                      <a:pt x="33" y="253"/>
                      <a:pt x="0" y="267"/>
                    </a:cubicBezTo>
                    <a:cubicBezTo>
                      <a:pt x="32" y="236"/>
                      <a:pt x="61" y="199"/>
                      <a:pt x="70" y="15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1" name="Freeform 749">
                <a:extLst>
                  <a:ext uri="{FF2B5EF4-FFF2-40B4-BE49-F238E27FC236}">
                    <a16:creationId xmlns:a16="http://schemas.microsoft.com/office/drawing/2014/main" id="{E4CA8F79-3E61-42B1-94CD-67DC70183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" y="1706"/>
                <a:ext cx="98" cy="80"/>
              </a:xfrm>
              <a:custGeom>
                <a:avLst/>
                <a:gdLst>
                  <a:gd name="T0" fmla="*/ 0 w 292"/>
                  <a:gd name="T1" fmla="*/ 3 h 237"/>
                  <a:gd name="T2" fmla="*/ 1 w 292"/>
                  <a:gd name="T3" fmla="*/ 9 h 237"/>
                  <a:gd name="T4" fmla="*/ 7 w 292"/>
                  <a:gd name="T5" fmla="*/ 8 h 237"/>
                  <a:gd name="T6" fmla="*/ 11 w 292"/>
                  <a:gd name="T7" fmla="*/ 4 h 237"/>
                  <a:gd name="T8" fmla="*/ 7 w 292"/>
                  <a:gd name="T9" fmla="*/ 0 h 237"/>
                  <a:gd name="T10" fmla="*/ 2 w 292"/>
                  <a:gd name="T11" fmla="*/ 1 h 2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2" h="237">
                    <a:moveTo>
                      <a:pt x="0" y="74"/>
                    </a:moveTo>
                    <a:cubicBezTo>
                      <a:pt x="40" y="121"/>
                      <a:pt x="42" y="180"/>
                      <a:pt x="38" y="237"/>
                    </a:cubicBezTo>
                    <a:cubicBezTo>
                      <a:pt x="54" y="203"/>
                      <a:pt x="149" y="209"/>
                      <a:pt x="183" y="202"/>
                    </a:cubicBezTo>
                    <a:cubicBezTo>
                      <a:pt x="232" y="193"/>
                      <a:pt x="292" y="179"/>
                      <a:pt x="288" y="117"/>
                    </a:cubicBezTo>
                    <a:cubicBezTo>
                      <a:pt x="285" y="64"/>
                      <a:pt x="248" y="22"/>
                      <a:pt x="199" y="12"/>
                    </a:cubicBezTo>
                    <a:cubicBezTo>
                      <a:pt x="143" y="0"/>
                      <a:pt x="111" y="16"/>
                      <a:pt x="58" y="3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2" name="Freeform 750">
                <a:extLst>
                  <a:ext uri="{FF2B5EF4-FFF2-40B4-BE49-F238E27FC236}">
                    <a16:creationId xmlns:a16="http://schemas.microsoft.com/office/drawing/2014/main" id="{181EB490-03E6-4AF6-B18C-D843BEEF0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" y="1722"/>
                <a:ext cx="66" cy="47"/>
              </a:xfrm>
              <a:custGeom>
                <a:avLst/>
                <a:gdLst>
                  <a:gd name="T0" fmla="*/ 0 w 194"/>
                  <a:gd name="T1" fmla="*/ 1 h 139"/>
                  <a:gd name="T2" fmla="*/ 0 w 194"/>
                  <a:gd name="T3" fmla="*/ 5 h 139"/>
                  <a:gd name="T4" fmla="*/ 6 w 194"/>
                  <a:gd name="T5" fmla="*/ 3 h 139"/>
                  <a:gd name="T6" fmla="*/ 1 w 194"/>
                  <a:gd name="T7" fmla="*/ 0 h 1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4" h="139">
                    <a:moveTo>
                      <a:pt x="0" y="29"/>
                    </a:moveTo>
                    <a:cubicBezTo>
                      <a:pt x="35" y="55"/>
                      <a:pt x="38" y="114"/>
                      <a:pt x="1" y="139"/>
                    </a:cubicBezTo>
                    <a:cubicBezTo>
                      <a:pt x="38" y="111"/>
                      <a:pt x="113" y="117"/>
                      <a:pt x="143" y="82"/>
                    </a:cubicBezTo>
                    <a:cubicBezTo>
                      <a:pt x="194" y="21"/>
                      <a:pt x="71" y="0"/>
                      <a:pt x="35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3" name="Freeform 751">
                <a:extLst>
                  <a:ext uri="{FF2B5EF4-FFF2-40B4-BE49-F238E27FC236}">
                    <a16:creationId xmlns:a16="http://schemas.microsoft.com/office/drawing/2014/main" id="{2268E9BB-E4CA-4A0A-AA36-A1A51DAAF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" y="1990"/>
                <a:ext cx="42" cy="141"/>
              </a:xfrm>
              <a:custGeom>
                <a:avLst/>
                <a:gdLst>
                  <a:gd name="T0" fmla="*/ 2 w 122"/>
                  <a:gd name="T1" fmla="*/ 0 h 418"/>
                  <a:gd name="T2" fmla="*/ 0 w 122"/>
                  <a:gd name="T3" fmla="*/ 7 h 418"/>
                  <a:gd name="T4" fmla="*/ 5 w 122"/>
                  <a:gd name="T5" fmla="*/ 16 h 4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418">
                    <a:moveTo>
                      <a:pt x="51" y="0"/>
                    </a:moveTo>
                    <a:cubicBezTo>
                      <a:pt x="35" y="60"/>
                      <a:pt x="15" y="126"/>
                      <a:pt x="8" y="188"/>
                    </a:cubicBezTo>
                    <a:cubicBezTo>
                      <a:pt x="0" y="270"/>
                      <a:pt x="30" y="399"/>
                      <a:pt x="122" y="41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4" name="Freeform 752">
                <a:extLst>
                  <a:ext uri="{FF2B5EF4-FFF2-40B4-BE49-F238E27FC236}">
                    <a16:creationId xmlns:a16="http://schemas.microsoft.com/office/drawing/2014/main" id="{38B74735-7ED7-4789-AB58-572BAAAEE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" y="1648"/>
                <a:ext cx="45" cy="114"/>
              </a:xfrm>
              <a:custGeom>
                <a:avLst/>
                <a:gdLst>
                  <a:gd name="T0" fmla="*/ 2 w 132"/>
                  <a:gd name="T1" fmla="*/ 0 h 335"/>
                  <a:gd name="T2" fmla="*/ 0 w 132"/>
                  <a:gd name="T3" fmla="*/ 3 h 335"/>
                  <a:gd name="T4" fmla="*/ 1 w 132"/>
                  <a:gd name="T5" fmla="*/ 8 h 335"/>
                  <a:gd name="T6" fmla="*/ 2 w 132"/>
                  <a:gd name="T7" fmla="*/ 12 h 335"/>
                  <a:gd name="T8" fmla="*/ 5 w 132"/>
                  <a:gd name="T9" fmla="*/ 11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335">
                    <a:moveTo>
                      <a:pt x="54" y="0"/>
                    </a:moveTo>
                    <a:cubicBezTo>
                      <a:pt x="38" y="29"/>
                      <a:pt x="7" y="43"/>
                      <a:pt x="4" y="82"/>
                    </a:cubicBezTo>
                    <a:cubicBezTo>
                      <a:pt x="0" y="117"/>
                      <a:pt x="16" y="162"/>
                      <a:pt x="19" y="198"/>
                    </a:cubicBezTo>
                    <a:cubicBezTo>
                      <a:pt x="22" y="225"/>
                      <a:pt x="21" y="287"/>
                      <a:pt x="44" y="307"/>
                    </a:cubicBezTo>
                    <a:cubicBezTo>
                      <a:pt x="76" y="335"/>
                      <a:pt x="111" y="293"/>
                      <a:pt x="132" y="273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5" name="Freeform 753">
                <a:extLst>
                  <a:ext uri="{FF2B5EF4-FFF2-40B4-BE49-F238E27FC236}">
                    <a16:creationId xmlns:a16="http://schemas.microsoft.com/office/drawing/2014/main" id="{E89E5B24-B1E3-41E4-B17D-4F3B4004C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" y="3038"/>
                <a:ext cx="54" cy="128"/>
              </a:xfrm>
              <a:custGeom>
                <a:avLst/>
                <a:gdLst>
                  <a:gd name="T0" fmla="*/ 1 w 159"/>
                  <a:gd name="T1" fmla="*/ 1 h 377"/>
                  <a:gd name="T2" fmla="*/ 2 w 159"/>
                  <a:gd name="T3" fmla="*/ 6 h 377"/>
                  <a:gd name="T4" fmla="*/ 4 w 159"/>
                  <a:gd name="T5" fmla="*/ 9 h 377"/>
                  <a:gd name="T6" fmla="*/ 4 w 159"/>
                  <a:gd name="T7" fmla="*/ 13 h 377"/>
                  <a:gd name="T8" fmla="*/ 6 w 159"/>
                  <a:gd name="T9" fmla="*/ 5 h 377"/>
                  <a:gd name="T10" fmla="*/ 4 w 159"/>
                  <a:gd name="T11" fmla="*/ 3 h 377"/>
                  <a:gd name="T12" fmla="*/ 2 w 159"/>
                  <a:gd name="T13" fmla="*/ 0 h 3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377">
                    <a:moveTo>
                      <a:pt x="31" y="35"/>
                    </a:moveTo>
                    <a:cubicBezTo>
                      <a:pt x="0" y="61"/>
                      <a:pt x="32" y="134"/>
                      <a:pt x="49" y="164"/>
                    </a:cubicBezTo>
                    <a:cubicBezTo>
                      <a:pt x="61" y="185"/>
                      <a:pt x="86" y="201"/>
                      <a:pt x="96" y="223"/>
                    </a:cubicBezTo>
                    <a:cubicBezTo>
                      <a:pt x="109" y="251"/>
                      <a:pt x="92" y="300"/>
                      <a:pt x="111" y="323"/>
                    </a:cubicBezTo>
                    <a:cubicBezTo>
                      <a:pt x="155" y="377"/>
                      <a:pt x="159" y="168"/>
                      <a:pt x="147" y="136"/>
                    </a:cubicBezTo>
                    <a:cubicBezTo>
                      <a:pt x="138" y="114"/>
                      <a:pt x="120" y="92"/>
                      <a:pt x="105" y="74"/>
                    </a:cubicBezTo>
                    <a:cubicBezTo>
                      <a:pt x="85" y="49"/>
                      <a:pt x="78" y="29"/>
                      <a:pt x="62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6" name="Freeform 754">
                <a:extLst>
                  <a:ext uri="{FF2B5EF4-FFF2-40B4-BE49-F238E27FC236}">
                    <a16:creationId xmlns:a16="http://schemas.microsoft.com/office/drawing/2014/main" id="{A6807B51-5CBE-44B8-BFEC-5873C8CDA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" y="3370"/>
                <a:ext cx="176" cy="225"/>
              </a:xfrm>
              <a:custGeom>
                <a:avLst/>
                <a:gdLst>
                  <a:gd name="T0" fmla="*/ 16 w 520"/>
                  <a:gd name="T1" fmla="*/ 11 h 667"/>
                  <a:gd name="T2" fmla="*/ 15 w 520"/>
                  <a:gd name="T3" fmla="*/ 8 h 667"/>
                  <a:gd name="T4" fmla="*/ 12 w 520"/>
                  <a:gd name="T5" fmla="*/ 6 h 667"/>
                  <a:gd name="T6" fmla="*/ 4 w 520"/>
                  <a:gd name="T7" fmla="*/ 1 h 667"/>
                  <a:gd name="T8" fmla="*/ 2 w 520"/>
                  <a:gd name="T9" fmla="*/ 6 h 667"/>
                  <a:gd name="T10" fmla="*/ 9 w 520"/>
                  <a:gd name="T11" fmla="*/ 11 h 667"/>
                  <a:gd name="T12" fmla="*/ 16 w 520"/>
                  <a:gd name="T13" fmla="*/ 24 h 667"/>
                  <a:gd name="T14" fmla="*/ 16 w 520"/>
                  <a:gd name="T15" fmla="*/ 24 h 667"/>
                  <a:gd name="T16" fmla="*/ 20 w 520"/>
                  <a:gd name="T17" fmla="*/ 16 h 667"/>
                  <a:gd name="T18" fmla="*/ 19 w 520"/>
                  <a:gd name="T19" fmla="*/ 12 h 667"/>
                  <a:gd name="T20" fmla="*/ 16 w 520"/>
                  <a:gd name="T21" fmla="*/ 12 h 6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0" h="667">
                    <a:moveTo>
                      <a:pt x="422" y="302"/>
                    </a:moveTo>
                    <a:cubicBezTo>
                      <a:pt x="399" y="279"/>
                      <a:pt x="408" y="243"/>
                      <a:pt x="387" y="218"/>
                    </a:cubicBezTo>
                    <a:cubicBezTo>
                      <a:pt x="365" y="189"/>
                      <a:pt x="327" y="186"/>
                      <a:pt x="296" y="170"/>
                    </a:cubicBezTo>
                    <a:cubicBezTo>
                      <a:pt x="224" y="134"/>
                      <a:pt x="183" y="66"/>
                      <a:pt x="106" y="36"/>
                    </a:cubicBezTo>
                    <a:cubicBezTo>
                      <a:pt x="16" y="0"/>
                      <a:pt x="0" y="88"/>
                      <a:pt x="48" y="149"/>
                    </a:cubicBezTo>
                    <a:cubicBezTo>
                      <a:pt x="93" y="206"/>
                      <a:pt x="177" y="221"/>
                      <a:pt x="224" y="278"/>
                    </a:cubicBezTo>
                    <a:cubicBezTo>
                      <a:pt x="259" y="320"/>
                      <a:pt x="335" y="667"/>
                      <a:pt x="409" y="630"/>
                    </a:cubicBezTo>
                    <a:cubicBezTo>
                      <a:pt x="409" y="621"/>
                      <a:pt x="409" y="639"/>
                      <a:pt x="409" y="630"/>
                    </a:cubicBezTo>
                    <a:cubicBezTo>
                      <a:pt x="498" y="587"/>
                      <a:pt x="503" y="517"/>
                      <a:pt x="507" y="425"/>
                    </a:cubicBezTo>
                    <a:cubicBezTo>
                      <a:pt x="509" y="393"/>
                      <a:pt x="520" y="334"/>
                      <a:pt x="498" y="306"/>
                    </a:cubicBezTo>
                    <a:cubicBezTo>
                      <a:pt x="477" y="280"/>
                      <a:pt x="431" y="296"/>
                      <a:pt x="422" y="31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7" name="Freeform 755">
                <a:extLst>
                  <a:ext uri="{FF2B5EF4-FFF2-40B4-BE49-F238E27FC236}">
                    <a16:creationId xmlns:a16="http://schemas.microsoft.com/office/drawing/2014/main" id="{EC883323-5145-47FD-9CD5-C5272C74C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3220"/>
                <a:ext cx="35" cy="36"/>
              </a:xfrm>
              <a:custGeom>
                <a:avLst/>
                <a:gdLst>
                  <a:gd name="T0" fmla="*/ 0 w 104"/>
                  <a:gd name="T1" fmla="*/ 0 h 105"/>
                  <a:gd name="T2" fmla="*/ 0 w 104"/>
                  <a:gd name="T3" fmla="*/ 4 h 105"/>
                  <a:gd name="T4" fmla="*/ 4 w 104"/>
                  <a:gd name="T5" fmla="*/ 3 h 105"/>
                  <a:gd name="T6" fmla="*/ 4 w 104"/>
                  <a:gd name="T7" fmla="*/ 1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4" h="105">
                    <a:moveTo>
                      <a:pt x="7" y="0"/>
                    </a:moveTo>
                    <a:cubicBezTo>
                      <a:pt x="0" y="28"/>
                      <a:pt x="15" y="72"/>
                      <a:pt x="0" y="105"/>
                    </a:cubicBezTo>
                    <a:cubicBezTo>
                      <a:pt x="24" y="77"/>
                      <a:pt x="73" y="50"/>
                      <a:pt x="104" y="85"/>
                    </a:cubicBezTo>
                    <a:cubicBezTo>
                      <a:pt x="95" y="65"/>
                      <a:pt x="94" y="38"/>
                      <a:pt x="101" y="19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8" name="Freeform 756">
                <a:extLst>
                  <a:ext uri="{FF2B5EF4-FFF2-40B4-BE49-F238E27FC236}">
                    <a16:creationId xmlns:a16="http://schemas.microsoft.com/office/drawing/2014/main" id="{232F2114-FCF8-4B54-82D7-EF9084636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3201"/>
                <a:ext cx="147" cy="113"/>
              </a:xfrm>
              <a:custGeom>
                <a:avLst/>
                <a:gdLst>
                  <a:gd name="T0" fmla="*/ 0 w 435"/>
                  <a:gd name="T1" fmla="*/ 2 h 332"/>
                  <a:gd name="T2" fmla="*/ 4 w 435"/>
                  <a:gd name="T3" fmla="*/ 4 h 332"/>
                  <a:gd name="T4" fmla="*/ 11 w 435"/>
                  <a:gd name="T5" fmla="*/ 5 h 332"/>
                  <a:gd name="T6" fmla="*/ 13 w 435"/>
                  <a:gd name="T7" fmla="*/ 13 h 332"/>
                  <a:gd name="T8" fmla="*/ 17 w 435"/>
                  <a:gd name="T9" fmla="*/ 10 h 332"/>
                  <a:gd name="T10" fmla="*/ 13 w 435"/>
                  <a:gd name="T11" fmla="*/ 5 h 332"/>
                  <a:gd name="T12" fmla="*/ 9 w 435"/>
                  <a:gd name="T13" fmla="*/ 1 h 332"/>
                  <a:gd name="T14" fmla="*/ 3 w 435"/>
                  <a:gd name="T15" fmla="*/ 1 h 3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5" h="332">
                    <a:moveTo>
                      <a:pt x="0" y="60"/>
                    </a:moveTo>
                    <a:cubicBezTo>
                      <a:pt x="34" y="66"/>
                      <a:pt x="69" y="86"/>
                      <a:pt x="101" y="102"/>
                    </a:cubicBezTo>
                    <a:cubicBezTo>
                      <a:pt x="151" y="47"/>
                      <a:pt x="242" y="90"/>
                      <a:pt x="281" y="137"/>
                    </a:cubicBezTo>
                    <a:cubicBezTo>
                      <a:pt x="330" y="195"/>
                      <a:pt x="363" y="261"/>
                      <a:pt x="331" y="332"/>
                    </a:cubicBezTo>
                    <a:cubicBezTo>
                      <a:pt x="380" y="330"/>
                      <a:pt x="435" y="311"/>
                      <a:pt x="431" y="251"/>
                    </a:cubicBezTo>
                    <a:cubicBezTo>
                      <a:pt x="428" y="195"/>
                      <a:pt x="373" y="166"/>
                      <a:pt x="338" y="131"/>
                    </a:cubicBezTo>
                    <a:cubicBezTo>
                      <a:pt x="305" y="99"/>
                      <a:pt x="275" y="61"/>
                      <a:pt x="236" y="33"/>
                    </a:cubicBezTo>
                    <a:cubicBezTo>
                      <a:pt x="189" y="0"/>
                      <a:pt x="127" y="17"/>
                      <a:pt x="74" y="36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29" name="Freeform 757">
                <a:extLst>
                  <a:ext uri="{FF2B5EF4-FFF2-40B4-BE49-F238E27FC236}">
                    <a16:creationId xmlns:a16="http://schemas.microsoft.com/office/drawing/2014/main" id="{0F686CED-7543-439E-BA4D-4EFE4C942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969"/>
                <a:ext cx="120" cy="134"/>
              </a:xfrm>
              <a:custGeom>
                <a:avLst/>
                <a:gdLst>
                  <a:gd name="T0" fmla="*/ 13 w 355"/>
                  <a:gd name="T1" fmla="*/ 1 h 397"/>
                  <a:gd name="T2" fmla="*/ 9 w 355"/>
                  <a:gd name="T3" fmla="*/ 0 h 397"/>
                  <a:gd name="T4" fmla="*/ 6 w 355"/>
                  <a:gd name="T5" fmla="*/ 0 h 397"/>
                  <a:gd name="T6" fmla="*/ 0 w 355"/>
                  <a:gd name="T7" fmla="*/ 3 h 397"/>
                  <a:gd name="T8" fmla="*/ 3 w 355"/>
                  <a:gd name="T9" fmla="*/ 9 h 397"/>
                  <a:gd name="T10" fmla="*/ 7 w 355"/>
                  <a:gd name="T11" fmla="*/ 15 h 397"/>
                  <a:gd name="T12" fmla="*/ 10 w 355"/>
                  <a:gd name="T13" fmla="*/ 14 h 397"/>
                  <a:gd name="T14" fmla="*/ 6 w 355"/>
                  <a:gd name="T15" fmla="*/ 10 h 397"/>
                  <a:gd name="T16" fmla="*/ 5 w 355"/>
                  <a:gd name="T17" fmla="*/ 5 h 397"/>
                  <a:gd name="T18" fmla="*/ 13 w 355"/>
                  <a:gd name="T19" fmla="*/ 5 h 397"/>
                  <a:gd name="T20" fmla="*/ 14 w 355"/>
                  <a:gd name="T21" fmla="*/ 5 h 397"/>
                  <a:gd name="T22" fmla="*/ 14 w 355"/>
                  <a:gd name="T23" fmla="*/ 2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5" h="397">
                    <a:moveTo>
                      <a:pt x="324" y="26"/>
                    </a:moveTo>
                    <a:cubicBezTo>
                      <a:pt x="303" y="17"/>
                      <a:pt x="260" y="15"/>
                      <a:pt x="234" y="10"/>
                    </a:cubicBezTo>
                    <a:cubicBezTo>
                      <a:pt x="204" y="4"/>
                      <a:pt x="176" y="4"/>
                      <a:pt x="144" y="2"/>
                    </a:cubicBezTo>
                    <a:cubicBezTo>
                      <a:pt x="89" y="0"/>
                      <a:pt x="30" y="13"/>
                      <a:pt x="12" y="80"/>
                    </a:cubicBezTo>
                    <a:cubicBezTo>
                      <a:pt x="0" y="127"/>
                      <a:pt x="48" y="203"/>
                      <a:pt x="74" y="244"/>
                    </a:cubicBezTo>
                    <a:cubicBezTo>
                      <a:pt x="104" y="293"/>
                      <a:pt x="138" y="343"/>
                      <a:pt x="187" y="374"/>
                    </a:cubicBezTo>
                    <a:cubicBezTo>
                      <a:pt x="213" y="390"/>
                      <a:pt x="235" y="397"/>
                      <a:pt x="254" y="365"/>
                    </a:cubicBezTo>
                    <a:cubicBezTo>
                      <a:pt x="231" y="363"/>
                      <a:pt x="174" y="291"/>
                      <a:pt x="157" y="271"/>
                    </a:cubicBezTo>
                    <a:cubicBezTo>
                      <a:pt x="127" y="235"/>
                      <a:pt x="114" y="165"/>
                      <a:pt x="129" y="119"/>
                    </a:cubicBezTo>
                    <a:cubicBezTo>
                      <a:pt x="160" y="21"/>
                      <a:pt x="289" y="61"/>
                      <a:pt x="321" y="138"/>
                    </a:cubicBezTo>
                    <a:cubicBezTo>
                      <a:pt x="332" y="134"/>
                      <a:pt x="343" y="128"/>
                      <a:pt x="355" y="122"/>
                    </a:cubicBezTo>
                    <a:cubicBezTo>
                      <a:pt x="349" y="101"/>
                      <a:pt x="337" y="68"/>
                      <a:pt x="347" y="4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0" name="Freeform 758">
                <a:extLst>
                  <a:ext uri="{FF2B5EF4-FFF2-40B4-BE49-F238E27FC236}">
                    <a16:creationId xmlns:a16="http://schemas.microsoft.com/office/drawing/2014/main" id="{774148EE-5E17-428A-B242-040C63A0A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2837"/>
                <a:ext cx="147" cy="84"/>
              </a:xfrm>
              <a:custGeom>
                <a:avLst/>
                <a:gdLst>
                  <a:gd name="T0" fmla="*/ 2 w 436"/>
                  <a:gd name="T1" fmla="*/ 4 h 248"/>
                  <a:gd name="T2" fmla="*/ 2 w 436"/>
                  <a:gd name="T3" fmla="*/ 9 h 248"/>
                  <a:gd name="T4" fmla="*/ 3 w 436"/>
                  <a:gd name="T5" fmla="*/ 7 h 248"/>
                  <a:gd name="T6" fmla="*/ 6 w 436"/>
                  <a:gd name="T7" fmla="*/ 3 h 248"/>
                  <a:gd name="T8" fmla="*/ 10 w 436"/>
                  <a:gd name="T9" fmla="*/ 4 h 248"/>
                  <a:gd name="T10" fmla="*/ 10 w 436"/>
                  <a:gd name="T11" fmla="*/ 7 h 248"/>
                  <a:gd name="T12" fmla="*/ 13 w 436"/>
                  <a:gd name="T13" fmla="*/ 5 h 248"/>
                  <a:gd name="T14" fmla="*/ 17 w 436"/>
                  <a:gd name="T15" fmla="*/ 4 h 248"/>
                  <a:gd name="T16" fmla="*/ 13 w 436"/>
                  <a:gd name="T17" fmla="*/ 3 h 248"/>
                  <a:gd name="T18" fmla="*/ 10 w 436"/>
                  <a:gd name="T19" fmla="*/ 1 h 248"/>
                  <a:gd name="T20" fmla="*/ 4 w 436"/>
                  <a:gd name="T21" fmla="*/ 2 h 2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6" h="248">
                    <a:moveTo>
                      <a:pt x="61" y="100"/>
                    </a:moveTo>
                    <a:cubicBezTo>
                      <a:pt x="0" y="100"/>
                      <a:pt x="43" y="222"/>
                      <a:pt x="61" y="248"/>
                    </a:cubicBezTo>
                    <a:cubicBezTo>
                      <a:pt x="104" y="220"/>
                      <a:pt x="81" y="218"/>
                      <a:pt x="89" y="175"/>
                    </a:cubicBezTo>
                    <a:cubicBezTo>
                      <a:pt x="94" y="148"/>
                      <a:pt x="127" y="96"/>
                      <a:pt x="151" y="84"/>
                    </a:cubicBezTo>
                    <a:cubicBezTo>
                      <a:pt x="176" y="71"/>
                      <a:pt x="229" y="78"/>
                      <a:pt x="252" y="95"/>
                    </a:cubicBezTo>
                    <a:cubicBezTo>
                      <a:pt x="285" y="120"/>
                      <a:pt x="269" y="140"/>
                      <a:pt x="264" y="173"/>
                    </a:cubicBezTo>
                    <a:cubicBezTo>
                      <a:pt x="307" y="172"/>
                      <a:pt x="318" y="153"/>
                      <a:pt x="353" y="136"/>
                    </a:cubicBezTo>
                    <a:cubicBezTo>
                      <a:pt x="382" y="121"/>
                      <a:pt x="414" y="128"/>
                      <a:pt x="436" y="100"/>
                    </a:cubicBezTo>
                    <a:cubicBezTo>
                      <a:pt x="413" y="76"/>
                      <a:pt x="379" y="80"/>
                      <a:pt x="349" y="72"/>
                    </a:cubicBezTo>
                    <a:cubicBezTo>
                      <a:pt x="321" y="65"/>
                      <a:pt x="300" y="51"/>
                      <a:pt x="272" y="36"/>
                    </a:cubicBezTo>
                    <a:cubicBezTo>
                      <a:pt x="202" y="0"/>
                      <a:pt x="170" y="21"/>
                      <a:pt x="100" y="4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1" name="Freeform 759">
                <a:extLst>
                  <a:ext uri="{FF2B5EF4-FFF2-40B4-BE49-F238E27FC236}">
                    <a16:creationId xmlns:a16="http://schemas.microsoft.com/office/drawing/2014/main" id="{C629436A-62F7-479C-867E-72FFDB645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2732"/>
                <a:ext cx="136" cy="82"/>
              </a:xfrm>
              <a:custGeom>
                <a:avLst/>
                <a:gdLst>
                  <a:gd name="T0" fmla="*/ 15 w 401"/>
                  <a:gd name="T1" fmla="*/ 0 h 242"/>
                  <a:gd name="T2" fmla="*/ 5 w 401"/>
                  <a:gd name="T3" fmla="*/ 0 h 242"/>
                  <a:gd name="T4" fmla="*/ 1 w 401"/>
                  <a:gd name="T5" fmla="*/ 1 h 242"/>
                  <a:gd name="T6" fmla="*/ 3 w 401"/>
                  <a:gd name="T7" fmla="*/ 5 h 242"/>
                  <a:gd name="T8" fmla="*/ 11 w 401"/>
                  <a:gd name="T9" fmla="*/ 3 h 242"/>
                  <a:gd name="T10" fmla="*/ 12 w 401"/>
                  <a:gd name="T11" fmla="*/ 7 h 242"/>
                  <a:gd name="T12" fmla="*/ 16 w 401"/>
                  <a:gd name="T13" fmla="*/ 9 h 242"/>
                  <a:gd name="T14" fmla="*/ 15 w 401"/>
                  <a:gd name="T15" fmla="*/ 1 h 2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1" h="242">
                    <a:moveTo>
                      <a:pt x="383" y="12"/>
                    </a:moveTo>
                    <a:cubicBezTo>
                      <a:pt x="305" y="39"/>
                      <a:pt x="210" y="15"/>
                      <a:pt x="133" y="4"/>
                    </a:cubicBezTo>
                    <a:cubicBezTo>
                      <a:pt x="100" y="0"/>
                      <a:pt x="46" y="4"/>
                      <a:pt x="23" y="35"/>
                    </a:cubicBezTo>
                    <a:cubicBezTo>
                      <a:pt x="0" y="64"/>
                      <a:pt x="29" y="137"/>
                      <a:pt x="69" y="140"/>
                    </a:cubicBezTo>
                    <a:cubicBezTo>
                      <a:pt x="7" y="36"/>
                      <a:pt x="228" y="37"/>
                      <a:pt x="276" y="79"/>
                    </a:cubicBezTo>
                    <a:cubicBezTo>
                      <a:pt x="312" y="111"/>
                      <a:pt x="290" y="149"/>
                      <a:pt x="307" y="188"/>
                    </a:cubicBezTo>
                    <a:cubicBezTo>
                      <a:pt x="324" y="223"/>
                      <a:pt x="365" y="240"/>
                      <a:pt x="401" y="242"/>
                    </a:cubicBezTo>
                    <a:cubicBezTo>
                      <a:pt x="328" y="196"/>
                      <a:pt x="359" y="79"/>
                      <a:pt x="390" y="2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2" name="Freeform 760">
                <a:extLst>
                  <a:ext uri="{FF2B5EF4-FFF2-40B4-BE49-F238E27FC236}">
                    <a16:creationId xmlns:a16="http://schemas.microsoft.com/office/drawing/2014/main" id="{845E64AE-F64F-4616-8564-71FAC7E52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898"/>
                <a:ext cx="93" cy="85"/>
              </a:xfrm>
              <a:custGeom>
                <a:avLst/>
                <a:gdLst>
                  <a:gd name="T0" fmla="*/ 6 w 274"/>
                  <a:gd name="T1" fmla="*/ 0 h 252"/>
                  <a:gd name="T2" fmla="*/ 3 w 274"/>
                  <a:gd name="T3" fmla="*/ 9 h 252"/>
                  <a:gd name="T4" fmla="*/ 6 w 274"/>
                  <a:gd name="T5" fmla="*/ 5 h 252"/>
                  <a:gd name="T6" fmla="*/ 8 w 274"/>
                  <a:gd name="T7" fmla="*/ 6 h 252"/>
                  <a:gd name="T8" fmla="*/ 11 w 274"/>
                  <a:gd name="T9" fmla="*/ 6 h 252"/>
                  <a:gd name="T10" fmla="*/ 7 w 274"/>
                  <a:gd name="T11" fmla="*/ 3 h 252"/>
                  <a:gd name="T12" fmla="*/ 6 w 274"/>
                  <a:gd name="T13" fmla="*/ 0 h 2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4" h="252">
                    <a:moveTo>
                      <a:pt x="158" y="1"/>
                    </a:moveTo>
                    <a:cubicBezTo>
                      <a:pt x="47" y="0"/>
                      <a:pt x="0" y="252"/>
                      <a:pt x="83" y="238"/>
                    </a:cubicBezTo>
                    <a:cubicBezTo>
                      <a:pt x="97" y="198"/>
                      <a:pt x="83" y="129"/>
                      <a:pt x="143" y="128"/>
                    </a:cubicBezTo>
                    <a:cubicBezTo>
                      <a:pt x="171" y="128"/>
                      <a:pt x="182" y="154"/>
                      <a:pt x="204" y="162"/>
                    </a:cubicBezTo>
                    <a:cubicBezTo>
                      <a:pt x="229" y="170"/>
                      <a:pt x="250" y="158"/>
                      <a:pt x="274" y="157"/>
                    </a:cubicBezTo>
                    <a:cubicBezTo>
                      <a:pt x="246" y="152"/>
                      <a:pt x="208" y="114"/>
                      <a:pt x="193" y="90"/>
                    </a:cubicBezTo>
                    <a:cubicBezTo>
                      <a:pt x="175" y="63"/>
                      <a:pt x="182" y="31"/>
                      <a:pt x="166" y="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3" name="Freeform 761">
                <a:extLst>
                  <a:ext uri="{FF2B5EF4-FFF2-40B4-BE49-F238E27FC236}">
                    <a16:creationId xmlns:a16="http://schemas.microsoft.com/office/drawing/2014/main" id="{575A755B-2C1C-4E20-9AB8-4E925FC6E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6" y="2806"/>
                <a:ext cx="143" cy="63"/>
              </a:xfrm>
              <a:custGeom>
                <a:avLst/>
                <a:gdLst>
                  <a:gd name="T0" fmla="*/ 5 w 421"/>
                  <a:gd name="T1" fmla="*/ 1 h 188"/>
                  <a:gd name="T2" fmla="*/ 0 w 421"/>
                  <a:gd name="T3" fmla="*/ 4 h 188"/>
                  <a:gd name="T4" fmla="*/ 2 w 421"/>
                  <a:gd name="T5" fmla="*/ 6 h 188"/>
                  <a:gd name="T6" fmla="*/ 4 w 421"/>
                  <a:gd name="T7" fmla="*/ 4 h 188"/>
                  <a:gd name="T8" fmla="*/ 10 w 421"/>
                  <a:gd name="T9" fmla="*/ 5 h 188"/>
                  <a:gd name="T10" fmla="*/ 14 w 421"/>
                  <a:gd name="T11" fmla="*/ 6 h 188"/>
                  <a:gd name="T12" fmla="*/ 17 w 421"/>
                  <a:gd name="T13" fmla="*/ 7 h 188"/>
                  <a:gd name="T14" fmla="*/ 13 w 421"/>
                  <a:gd name="T15" fmla="*/ 4 h 188"/>
                  <a:gd name="T16" fmla="*/ 8 w 421"/>
                  <a:gd name="T17" fmla="*/ 1 h 1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1" h="188">
                    <a:moveTo>
                      <a:pt x="137" y="17"/>
                    </a:moveTo>
                    <a:cubicBezTo>
                      <a:pt x="96" y="0"/>
                      <a:pt x="2" y="71"/>
                      <a:pt x="0" y="115"/>
                    </a:cubicBezTo>
                    <a:cubicBezTo>
                      <a:pt x="0" y="138"/>
                      <a:pt x="23" y="175"/>
                      <a:pt x="50" y="165"/>
                    </a:cubicBezTo>
                    <a:cubicBezTo>
                      <a:pt x="58" y="162"/>
                      <a:pt x="79" y="121"/>
                      <a:pt x="91" y="112"/>
                    </a:cubicBezTo>
                    <a:cubicBezTo>
                      <a:pt x="151" y="65"/>
                      <a:pt x="199" y="104"/>
                      <a:pt x="258" y="131"/>
                    </a:cubicBezTo>
                    <a:cubicBezTo>
                      <a:pt x="287" y="145"/>
                      <a:pt x="312" y="156"/>
                      <a:pt x="344" y="162"/>
                    </a:cubicBezTo>
                    <a:cubicBezTo>
                      <a:pt x="376" y="167"/>
                      <a:pt x="399" y="169"/>
                      <a:pt x="421" y="188"/>
                    </a:cubicBezTo>
                    <a:cubicBezTo>
                      <a:pt x="421" y="136"/>
                      <a:pt x="359" y="135"/>
                      <a:pt x="324" y="118"/>
                    </a:cubicBezTo>
                    <a:cubicBezTo>
                      <a:pt x="282" y="97"/>
                      <a:pt x="249" y="43"/>
                      <a:pt x="203" y="3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4" name="Freeform 762">
                <a:extLst>
                  <a:ext uri="{FF2B5EF4-FFF2-40B4-BE49-F238E27FC236}">
                    <a16:creationId xmlns:a16="http://schemas.microsoft.com/office/drawing/2014/main" id="{985C14D4-7E22-4CB8-969A-9CD2EE06C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412"/>
                <a:ext cx="68" cy="32"/>
              </a:xfrm>
              <a:custGeom>
                <a:avLst/>
                <a:gdLst>
                  <a:gd name="T0" fmla="*/ 0 w 201"/>
                  <a:gd name="T1" fmla="*/ 1 h 96"/>
                  <a:gd name="T2" fmla="*/ 2 w 201"/>
                  <a:gd name="T3" fmla="*/ 3 h 96"/>
                  <a:gd name="T4" fmla="*/ 6 w 201"/>
                  <a:gd name="T5" fmla="*/ 1 h 96"/>
                  <a:gd name="T6" fmla="*/ 6 w 201"/>
                  <a:gd name="T7" fmla="*/ 0 h 96"/>
                  <a:gd name="T8" fmla="*/ 1 w 201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1" h="96">
                    <a:moveTo>
                      <a:pt x="0" y="27"/>
                    </a:moveTo>
                    <a:cubicBezTo>
                      <a:pt x="25" y="40"/>
                      <a:pt x="32" y="79"/>
                      <a:pt x="58" y="87"/>
                    </a:cubicBezTo>
                    <a:cubicBezTo>
                      <a:pt x="89" y="96"/>
                      <a:pt x="127" y="53"/>
                      <a:pt x="152" y="36"/>
                    </a:cubicBezTo>
                    <a:cubicBezTo>
                      <a:pt x="182" y="16"/>
                      <a:pt x="201" y="0"/>
                      <a:pt x="148" y="2"/>
                    </a:cubicBezTo>
                    <a:cubicBezTo>
                      <a:pt x="111" y="4"/>
                      <a:pt x="77" y="25"/>
                      <a:pt x="38" y="22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5" name="Freeform 763">
                <a:extLst>
                  <a:ext uri="{FF2B5EF4-FFF2-40B4-BE49-F238E27FC236}">
                    <a16:creationId xmlns:a16="http://schemas.microsoft.com/office/drawing/2014/main" id="{95C4D089-FD4B-4880-8096-285D86EB3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611"/>
                <a:ext cx="82" cy="84"/>
              </a:xfrm>
              <a:custGeom>
                <a:avLst/>
                <a:gdLst>
                  <a:gd name="T0" fmla="*/ 1 w 241"/>
                  <a:gd name="T1" fmla="*/ 3 h 248"/>
                  <a:gd name="T2" fmla="*/ 9 w 241"/>
                  <a:gd name="T3" fmla="*/ 3 h 248"/>
                  <a:gd name="T4" fmla="*/ 6 w 241"/>
                  <a:gd name="T5" fmla="*/ 6 h 248"/>
                  <a:gd name="T6" fmla="*/ 6 w 241"/>
                  <a:gd name="T7" fmla="*/ 9 h 248"/>
                  <a:gd name="T8" fmla="*/ 3 w 241"/>
                  <a:gd name="T9" fmla="*/ 8 h 248"/>
                  <a:gd name="T10" fmla="*/ 0 w 241"/>
                  <a:gd name="T11" fmla="*/ 5 h 2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1" h="248">
                    <a:moveTo>
                      <a:pt x="21" y="84"/>
                    </a:moveTo>
                    <a:cubicBezTo>
                      <a:pt x="47" y="84"/>
                      <a:pt x="241" y="0"/>
                      <a:pt x="215" y="89"/>
                    </a:cubicBezTo>
                    <a:cubicBezTo>
                      <a:pt x="208" y="112"/>
                      <a:pt x="167" y="128"/>
                      <a:pt x="158" y="162"/>
                    </a:cubicBezTo>
                    <a:cubicBezTo>
                      <a:pt x="152" y="187"/>
                      <a:pt x="153" y="223"/>
                      <a:pt x="159" y="248"/>
                    </a:cubicBezTo>
                    <a:cubicBezTo>
                      <a:pt x="133" y="246"/>
                      <a:pt x="94" y="212"/>
                      <a:pt x="67" y="199"/>
                    </a:cubicBezTo>
                    <a:cubicBezTo>
                      <a:pt x="39" y="185"/>
                      <a:pt x="10" y="172"/>
                      <a:pt x="0" y="139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6" name="Freeform 764">
                <a:extLst>
                  <a:ext uri="{FF2B5EF4-FFF2-40B4-BE49-F238E27FC236}">
                    <a16:creationId xmlns:a16="http://schemas.microsoft.com/office/drawing/2014/main" id="{D4D125C1-388D-4B29-9991-A5D96F43C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563"/>
                <a:ext cx="103" cy="66"/>
              </a:xfrm>
              <a:custGeom>
                <a:avLst/>
                <a:gdLst>
                  <a:gd name="T0" fmla="*/ 0 w 303"/>
                  <a:gd name="T1" fmla="*/ 3 h 195"/>
                  <a:gd name="T2" fmla="*/ 1 w 303"/>
                  <a:gd name="T3" fmla="*/ 7 h 195"/>
                  <a:gd name="T4" fmla="*/ 4 w 303"/>
                  <a:gd name="T5" fmla="*/ 6 h 195"/>
                  <a:gd name="T6" fmla="*/ 8 w 303"/>
                  <a:gd name="T7" fmla="*/ 6 h 195"/>
                  <a:gd name="T8" fmla="*/ 12 w 303"/>
                  <a:gd name="T9" fmla="*/ 5 h 195"/>
                  <a:gd name="T10" fmla="*/ 2 w 303"/>
                  <a:gd name="T11" fmla="*/ 1 h 1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3" h="195">
                    <a:moveTo>
                      <a:pt x="0" y="70"/>
                    </a:moveTo>
                    <a:cubicBezTo>
                      <a:pt x="1" y="92"/>
                      <a:pt x="0" y="163"/>
                      <a:pt x="16" y="177"/>
                    </a:cubicBezTo>
                    <a:cubicBezTo>
                      <a:pt x="36" y="195"/>
                      <a:pt x="77" y="161"/>
                      <a:pt x="100" y="154"/>
                    </a:cubicBezTo>
                    <a:cubicBezTo>
                      <a:pt x="138" y="142"/>
                      <a:pt x="169" y="158"/>
                      <a:pt x="206" y="155"/>
                    </a:cubicBezTo>
                    <a:cubicBezTo>
                      <a:pt x="235" y="152"/>
                      <a:pt x="263" y="136"/>
                      <a:pt x="290" y="124"/>
                    </a:cubicBezTo>
                    <a:cubicBezTo>
                      <a:pt x="303" y="19"/>
                      <a:pt x="123" y="0"/>
                      <a:pt x="50" y="2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7" name="Freeform 765">
                <a:extLst>
                  <a:ext uri="{FF2B5EF4-FFF2-40B4-BE49-F238E27FC236}">
                    <a16:creationId xmlns:a16="http://schemas.microsoft.com/office/drawing/2014/main" id="{27731654-3B69-4E1F-8010-1C3CBCF2C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1756"/>
                <a:ext cx="81" cy="44"/>
              </a:xfrm>
              <a:custGeom>
                <a:avLst/>
                <a:gdLst>
                  <a:gd name="T0" fmla="*/ 3 w 241"/>
                  <a:gd name="T1" fmla="*/ 1 h 129"/>
                  <a:gd name="T2" fmla="*/ 0 w 241"/>
                  <a:gd name="T3" fmla="*/ 4 h 129"/>
                  <a:gd name="T4" fmla="*/ 4 w 241"/>
                  <a:gd name="T5" fmla="*/ 5 h 129"/>
                  <a:gd name="T6" fmla="*/ 8 w 241"/>
                  <a:gd name="T7" fmla="*/ 3 h 129"/>
                  <a:gd name="T8" fmla="*/ 7 w 241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129">
                    <a:moveTo>
                      <a:pt x="77" y="23"/>
                    </a:moveTo>
                    <a:cubicBezTo>
                      <a:pt x="58" y="33"/>
                      <a:pt x="0" y="69"/>
                      <a:pt x="1" y="94"/>
                    </a:cubicBezTo>
                    <a:cubicBezTo>
                      <a:pt x="4" y="129"/>
                      <a:pt x="80" y="120"/>
                      <a:pt x="107" y="119"/>
                    </a:cubicBezTo>
                    <a:cubicBezTo>
                      <a:pt x="150" y="118"/>
                      <a:pt x="182" y="110"/>
                      <a:pt x="213" y="78"/>
                    </a:cubicBezTo>
                    <a:cubicBezTo>
                      <a:pt x="241" y="50"/>
                      <a:pt x="239" y="0"/>
                      <a:pt x="187" y="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8" name="Freeform 766">
                <a:extLst>
                  <a:ext uri="{FF2B5EF4-FFF2-40B4-BE49-F238E27FC236}">
                    <a16:creationId xmlns:a16="http://schemas.microsoft.com/office/drawing/2014/main" id="{6CFB5452-0DCC-4D30-A556-C46F1C6EC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675"/>
                <a:ext cx="145" cy="84"/>
              </a:xfrm>
              <a:custGeom>
                <a:avLst/>
                <a:gdLst>
                  <a:gd name="T0" fmla="*/ 6 w 429"/>
                  <a:gd name="T1" fmla="*/ 1 h 248"/>
                  <a:gd name="T2" fmla="*/ 1 w 429"/>
                  <a:gd name="T3" fmla="*/ 4 h 248"/>
                  <a:gd name="T4" fmla="*/ 2 w 429"/>
                  <a:gd name="T5" fmla="*/ 9 h 248"/>
                  <a:gd name="T6" fmla="*/ 4 w 429"/>
                  <a:gd name="T7" fmla="*/ 8 h 248"/>
                  <a:gd name="T8" fmla="*/ 7 w 429"/>
                  <a:gd name="T9" fmla="*/ 6 h 248"/>
                  <a:gd name="T10" fmla="*/ 6 w 429"/>
                  <a:gd name="T11" fmla="*/ 4 h 248"/>
                  <a:gd name="T12" fmla="*/ 9 w 429"/>
                  <a:gd name="T13" fmla="*/ 2 h 248"/>
                  <a:gd name="T14" fmla="*/ 17 w 429"/>
                  <a:gd name="T15" fmla="*/ 3 h 248"/>
                  <a:gd name="T16" fmla="*/ 10 w 429"/>
                  <a:gd name="T17" fmla="*/ 1 h 2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9" h="248">
                    <a:moveTo>
                      <a:pt x="152" y="34"/>
                    </a:moveTo>
                    <a:cubicBezTo>
                      <a:pt x="108" y="37"/>
                      <a:pt x="64" y="79"/>
                      <a:pt x="35" y="111"/>
                    </a:cubicBezTo>
                    <a:cubicBezTo>
                      <a:pt x="0" y="151"/>
                      <a:pt x="9" y="206"/>
                      <a:pt x="44" y="248"/>
                    </a:cubicBezTo>
                    <a:cubicBezTo>
                      <a:pt x="63" y="234"/>
                      <a:pt x="77" y="212"/>
                      <a:pt x="97" y="197"/>
                    </a:cubicBezTo>
                    <a:cubicBezTo>
                      <a:pt x="121" y="180"/>
                      <a:pt x="147" y="180"/>
                      <a:pt x="172" y="169"/>
                    </a:cubicBezTo>
                    <a:cubicBezTo>
                      <a:pt x="128" y="179"/>
                      <a:pt x="138" y="133"/>
                      <a:pt x="153" y="110"/>
                    </a:cubicBezTo>
                    <a:cubicBezTo>
                      <a:pt x="170" y="84"/>
                      <a:pt x="207" y="66"/>
                      <a:pt x="236" y="58"/>
                    </a:cubicBezTo>
                    <a:cubicBezTo>
                      <a:pt x="291" y="43"/>
                      <a:pt x="382" y="56"/>
                      <a:pt x="429" y="84"/>
                    </a:cubicBezTo>
                    <a:cubicBezTo>
                      <a:pt x="372" y="43"/>
                      <a:pt x="333" y="0"/>
                      <a:pt x="253" y="2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39" name="Freeform 767">
                <a:extLst>
                  <a:ext uri="{FF2B5EF4-FFF2-40B4-BE49-F238E27FC236}">
                    <a16:creationId xmlns:a16="http://schemas.microsoft.com/office/drawing/2014/main" id="{B6611CE4-ECEE-4EB9-B31F-5B99251B7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1834"/>
                <a:ext cx="28" cy="72"/>
              </a:xfrm>
              <a:custGeom>
                <a:avLst/>
                <a:gdLst>
                  <a:gd name="T0" fmla="*/ 0 w 83"/>
                  <a:gd name="T1" fmla="*/ 0 h 213"/>
                  <a:gd name="T2" fmla="*/ 3 w 83"/>
                  <a:gd name="T3" fmla="*/ 1 h 213"/>
                  <a:gd name="T4" fmla="*/ 3 w 83"/>
                  <a:gd name="T5" fmla="*/ 6 h 213"/>
                  <a:gd name="T6" fmla="*/ 0 w 83"/>
                  <a:gd name="T7" fmla="*/ 8 h 213"/>
                  <a:gd name="T8" fmla="*/ 1 w 83"/>
                  <a:gd name="T9" fmla="*/ 4 h 213"/>
                  <a:gd name="T10" fmla="*/ 1 w 83"/>
                  <a:gd name="T11" fmla="*/ 0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213">
                    <a:moveTo>
                      <a:pt x="12" y="0"/>
                    </a:moveTo>
                    <a:cubicBezTo>
                      <a:pt x="27" y="5"/>
                      <a:pt x="59" y="11"/>
                      <a:pt x="79" y="18"/>
                    </a:cubicBezTo>
                    <a:cubicBezTo>
                      <a:pt x="38" y="60"/>
                      <a:pt x="83" y="107"/>
                      <a:pt x="79" y="155"/>
                    </a:cubicBezTo>
                    <a:cubicBezTo>
                      <a:pt x="46" y="160"/>
                      <a:pt x="10" y="180"/>
                      <a:pt x="0" y="213"/>
                    </a:cubicBezTo>
                    <a:cubicBezTo>
                      <a:pt x="16" y="181"/>
                      <a:pt x="30" y="137"/>
                      <a:pt x="34" y="101"/>
                    </a:cubicBezTo>
                    <a:cubicBezTo>
                      <a:pt x="38" y="72"/>
                      <a:pt x="14" y="23"/>
                      <a:pt x="29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0" name="Freeform 768">
                <a:extLst>
                  <a:ext uri="{FF2B5EF4-FFF2-40B4-BE49-F238E27FC236}">
                    <a16:creationId xmlns:a16="http://schemas.microsoft.com/office/drawing/2014/main" id="{E590486D-5A49-4B60-9345-FD2C078E2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" y="1915"/>
                <a:ext cx="97" cy="86"/>
              </a:xfrm>
              <a:custGeom>
                <a:avLst/>
                <a:gdLst>
                  <a:gd name="T0" fmla="*/ 1 w 287"/>
                  <a:gd name="T1" fmla="*/ 5 h 256"/>
                  <a:gd name="T2" fmla="*/ 3 w 287"/>
                  <a:gd name="T3" fmla="*/ 6 h 256"/>
                  <a:gd name="T4" fmla="*/ 4 w 287"/>
                  <a:gd name="T5" fmla="*/ 8 h 256"/>
                  <a:gd name="T6" fmla="*/ 7 w 287"/>
                  <a:gd name="T7" fmla="*/ 10 h 256"/>
                  <a:gd name="T8" fmla="*/ 7 w 287"/>
                  <a:gd name="T9" fmla="*/ 5 h 256"/>
                  <a:gd name="T10" fmla="*/ 11 w 287"/>
                  <a:gd name="T11" fmla="*/ 3 h 256"/>
                  <a:gd name="T12" fmla="*/ 10 w 287"/>
                  <a:gd name="T13" fmla="*/ 0 h 256"/>
                  <a:gd name="T14" fmla="*/ 6 w 287"/>
                  <a:gd name="T15" fmla="*/ 4 h 256"/>
                  <a:gd name="T16" fmla="*/ 0 w 287"/>
                  <a:gd name="T17" fmla="*/ 5 h 2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7" h="256">
                    <a:moveTo>
                      <a:pt x="38" y="143"/>
                    </a:moveTo>
                    <a:cubicBezTo>
                      <a:pt x="38" y="156"/>
                      <a:pt x="56" y="151"/>
                      <a:pt x="72" y="161"/>
                    </a:cubicBezTo>
                    <a:cubicBezTo>
                      <a:pt x="87" y="171"/>
                      <a:pt x="96" y="186"/>
                      <a:pt x="110" y="198"/>
                    </a:cubicBezTo>
                    <a:cubicBezTo>
                      <a:pt x="135" y="220"/>
                      <a:pt x="166" y="240"/>
                      <a:pt x="194" y="256"/>
                    </a:cubicBezTo>
                    <a:cubicBezTo>
                      <a:pt x="170" y="217"/>
                      <a:pt x="167" y="183"/>
                      <a:pt x="195" y="143"/>
                    </a:cubicBezTo>
                    <a:cubicBezTo>
                      <a:pt x="221" y="106"/>
                      <a:pt x="258" y="100"/>
                      <a:pt x="287" y="72"/>
                    </a:cubicBezTo>
                    <a:cubicBezTo>
                      <a:pt x="273" y="50"/>
                      <a:pt x="253" y="27"/>
                      <a:pt x="265" y="0"/>
                    </a:cubicBezTo>
                    <a:cubicBezTo>
                      <a:pt x="227" y="27"/>
                      <a:pt x="197" y="69"/>
                      <a:pt x="156" y="97"/>
                    </a:cubicBezTo>
                    <a:cubicBezTo>
                      <a:pt x="105" y="132"/>
                      <a:pt x="57" y="130"/>
                      <a:pt x="0" y="14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1" name="Freeform 769">
                <a:extLst>
                  <a:ext uri="{FF2B5EF4-FFF2-40B4-BE49-F238E27FC236}">
                    <a16:creationId xmlns:a16="http://schemas.microsoft.com/office/drawing/2014/main" id="{8E53E36E-EEA0-4705-8226-FCA55F598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" y="2119"/>
                <a:ext cx="109" cy="90"/>
              </a:xfrm>
              <a:custGeom>
                <a:avLst/>
                <a:gdLst>
                  <a:gd name="T0" fmla="*/ 0 w 324"/>
                  <a:gd name="T1" fmla="*/ 9 h 264"/>
                  <a:gd name="T2" fmla="*/ 5 w 324"/>
                  <a:gd name="T3" fmla="*/ 11 h 264"/>
                  <a:gd name="T4" fmla="*/ 10 w 324"/>
                  <a:gd name="T5" fmla="*/ 8 h 264"/>
                  <a:gd name="T6" fmla="*/ 12 w 324"/>
                  <a:gd name="T7" fmla="*/ 3 h 264"/>
                  <a:gd name="T8" fmla="*/ 9 w 324"/>
                  <a:gd name="T9" fmla="*/ 0 h 264"/>
                  <a:gd name="T10" fmla="*/ 3 w 324"/>
                  <a:gd name="T11" fmla="*/ 10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4" h="264">
                    <a:moveTo>
                      <a:pt x="0" y="217"/>
                    </a:moveTo>
                    <a:cubicBezTo>
                      <a:pt x="19" y="235"/>
                      <a:pt x="102" y="264"/>
                      <a:pt x="131" y="263"/>
                    </a:cubicBezTo>
                    <a:cubicBezTo>
                      <a:pt x="172" y="261"/>
                      <a:pt x="228" y="223"/>
                      <a:pt x="256" y="195"/>
                    </a:cubicBezTo>
                    <a:cubicBezTo>
                      <a:pt x="278" y="173"/>
                      <a:pt x="324" y="106"/>
                      <a:pt x="323" y="74"/>
                    </a:cubicBezTo>
                    <a:cubicBezTo>
                      <a:pt x="322" y="40"/>
                      <a:pt x="272" y="2"/>
                      <a:pt x="240" y="0"/>
                    </a:cubicBezTo>
                    <a:cubicBezTo>
                      <a:pt x="324" y="93"/>
                      <a:pt x="175" y="236"/>
                      <a:pt x="84" y="25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2" name="Freeform 770">
                <a:extLst>
                  <a:ext uri="{FF2B5EF4-FFF2-40B4-BE49-F238E27FC236}">
                    <a16:creationId xmlns:a16="http://schemas.microsoft.com/office/drawing/2014/main" id="{DD529B34-9FEA-4604-8FC3-99C4EBE52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1992"/>
                <a:ext cx="62" cy="77"/>
              </a:xfrm>
              <a:custGeom>
                <a:avLst/>
                <a:gdLst>
                  <a:gd name="T0" fmla="*/ 2 w 182"/>
                  <a:gd name="T1" fmla="*/ 0 h 228"/>
                  <a:gd name="T2" fmla="*/ 7 w 182"/>
                  <a:gd name="T3" fmla="*/ 3 h 228"/>
                  <a:gd name="T4" fmla="*/ 4 w 182"/>
                  <a:gd name="T5" fmla="*/ 8 h 228"/>
                  <a:gd name="T6" fmla="*/ 1 w 182"/>
                  <a:gd name="T7" fmla="*/ 5 h 228"/>
                  <a:gd name="T8" fmla="*/ 1 w 182"/>
                  <a:gd name="T9" fmla="*/ 3 h 228"/>
                  <a:gd name="T10" fmla="*/ 2 w 182"/>
                  <a:gd name="T11" fmla="*/ 0 h 2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2" h="228">
                    <a:moveTo>
                      <a:pt x="52" y="0"/>
                    </a:moveTo>
                    <a:cubicBezTo>
                      <a:pt x="103" y="6"/>
                      <a:pt x="150" y="41"/>
                      <a:pt x="182" y="79"/>
                    </a:cubicBezTo>
                    <a:cubicBezTo>
                      <a:pt x="153" y="103"/>
                      <a:pt x="0" y="182"/>
                      <a:pt x="109" y="215"/>
                    </a:cubicBezTo>
                    <a:cubicBezTo>
                      <a:pt x="68" y="228"/>
                      <a:pt x="11" y="176"/>
                      <a:pt x="15" y="132"/>
                    </a:cubicBezTo>
                    <a:cubicBezTo>
                      <a:pt x="16" y="111"/>
                      <a:pt x="29" y="92"/>
                      <a:pt x="31" y="68"/>
                    </a:cubicBezTo>
                    <a:cubicBezTo>
                      <a:pt x="32" y="41"/>
                      <a:pt x="24" y="29"/>
                      <a:pt x="43" y="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3" name="Freeform 771">
                <a:extLst>
                  <a:ext uri="{FF2B5EF4-FFF2-40B4-BE49-F238E27FC236}">
                    <a16:creationId xmlns:a16="http://schemas.microsoft.com/office/drawing/2014/main" id="{F6277385-6FD1-4620-A90C-842045D8C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136"/>
                <a:ext cx="91" cy="169"/>
              </a:xfrm>
              <a:custGeom>
                <a:avLst/>
                <a:gdLst>
                  <a:gd name="T0" fmla="*/ 10 w 269"/>
                  <a:gd name="T1" fmla="*/ 1 h 500"/>
                  <a:gd name="T2" fmla="*/ 6 w 269"/>
                  <a:gd name="T3" fmla="*/ 10 h 500"/>
                  <a:gd name="T4" fmla="*/ 6 w 269"/>
                  <a:gd name="T5" fmla="*/ 18 h 500"/>
                  <a:gd name="T6" fmla="*/ 1 w 269"/>
                  <a:gd name="T7" fmla="*/ 17 h 500"/>
                  <a:gd name="T8" fmla="*/ 2 w 269"/>
                  <a:gd name="T9" fmla="*/ 10 h 500"/>
                  <a:gd name="T10" fmla="*/ 6 w 269"/>
                  <a:gd name="T11" fmla="*/ 5 h 500"/>
                  <a:gd name="T12" fmla="*/ 10 w 269"/>
                  <a:gd name="T13" fmla="*/ 0 h 5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9" h="500">
                    <a:moveTo>
                      <a:pt x="253" y="25"/>
                    </a:moveTo>
                    <a:cubicBezTo>
                      <a:pt x="255" y="112"/>
                      <a:pt x="237" y="195"/>
                      <a:pt x="164" y="253"/>
                    </a:cubicBezTo>
                    <a:cubicBezTo>
                      <a:pt x="108" y="299"/>
                      <a:pt x="44" y="434"/>
                      <a:pt x="155" y="456"/>
                    </a:cubicBezTo>
                    <a:cubicBezTo>
                      <a:pt x="127" y="500"/>
                      <a:pt x="53" y="472"/>
                      <a:pt x="33" y="434"/>
                    </a:cubicBezTo>
                    <a:cubicBezTo>
                      <a:pt x="0" y="374"/>
                      <a:pt x="25" y="320"/>
                      <a:pt x="60" y="270"/>
                    </a:cubicBezTo>
                    <a:cubicBezTo>
                      <a:pt x="95" y="221"/>
                      <a:pt x="110" y="164"/>
                      <a:pt x="148" y="118"/>
                    </a:cubicBezTo>
                    <a:cubicBezTo>
                      <a:pt x="177" y="83"/>
                      <a:pt x="233" y="20"/>
                      <a:pt x="269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4" name="Freeform 772">
                <a:extLst>
                  <a:ext uri="{FF2B5EF4-FFF2-40B4-BE49-F238E27FC236}">
                    <a16:creationId xmlns:a16="http://schemas.microsoft.com/office/drawing/2014/main" id="{E7685EC9-8C84-4D37-A93A-225984E88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2197"/>
                <a:ext cx="199" cy="177"/>
              </a:xfrm>
              <a:custGeom>
                <a:avLst/>
                <a:gdLst>
                  <a:gd name="T0" fmla="*/ 14 w 590"/>
                  <a:gd name="T1" fmla="*/ 0 h 523"/>
                  <a:gd name="T2" fmla="*/ 21 w 590"/>
                  <a:gd name="T3" fmla="*/ 1 h 523"/>
                  <a:gd name="T4" fmla="*/ 22 w 590"/>
                  <a:gd name="T5" fmla="*/ 5 h 523"/>
                  <a:gd name="T6" fmla="*/ 21 w 590"/>
                  <a:gd name="T7" fmla="*/ 7 h 523"/>
                  <a:gd name="T8" fmla="*/ 15 w 590"/>
                  <a:gd name="T9" fmla="*/ 10 h 523"/>
                  <a:gd name="T10" fmla="*/ 16 w 590"/>
                  <a:gd name="T11" fmla="*/ 17 h 523"/>
                  <a:gd name="T12" fmla="*/ 13 w 590"/>
                  <a:gd name="T13" fmla="*/ 19 h 523"/>
                  <a:gd name="T14" fmla="*/ 10 w 590"/>
                  <a:gd name="T15" fmla="*/ 18 h 523"/>
                  <a:gd name="T16" fmla="*/ 8 w 590"/>
                  <a:gd name="T17" fmla="*/ 18 h 523"/>
                  <a:gd name="T18" fmla="*/ 3 w 590"/>
                  <a:gd name="T19" fmla="*/ 18 h 523"/>
                  <a:gd name="T20" fmla="*/ 0 w 590"/>
                  <a:gd name="T21" fmla="*/ 14 h 523"/>
                  <a:gd name="T22" fmla="*/ 6 w 590"/>
                  <a:gd name="T23" fmla="*/ 15 h 523"/>
                  <a:gd name="T24" fmla="*/ 10 w 590"/>
                  <a:gd name="T25" fmla="*/ 14 h 523"/>
                  <a:gd name="T26" fmla="*/ 10 w 590"/>
                  <a:gd name="T27" fmla="*/ 10 h 523"/>
                  <a:gd name="T28" fmla="*/ 13 w 590"/>
                  <a:gd name="T29" fmla="*/ 5 h 523"/>
                  <a:gd name="T30" fmla="*/ 17 w 590"/>
                  <a:gd name="T31" fmla="*/ 3 h 523"/>
                  <a:gd name="T32" fmla="*/ 15 w 590"/>
                  <a:gd name="T33" fmla="*/ 1 h 5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90" h="523">
                    <a:moveTo>
                      <a:pt x="364" y="8"/>
                    </a:moveTo>
                    <a:cubicBezTo>
                      <a:pt x="407" y="4"/>
                      <a:pt x="483" y="0"/>
                      <a:pt x="533" y="39"/>
                    </a:cubicBezTo>
                    <a:cubicBezTo>
                      <a:pt x="560" y="60"/>
                      <a:pt x="579" y="89"/>
                      <a:pt x="583" y="122"/>
                    </a:cubicBezTo>
                    <a:cubicBezTo>
                      <a:pt x="590" y="169"/>
                      <a:pt x="585" y="180"/>
                      <a:pt x="546" y="189"/>
                    </a:cubicBezTo>
                    <a:cubicBezTo>
                      <a:pt x="490" y="202"/>
                      <a:pt x="425" y="212"/>
                      <a:pt x="387" y="262"/>
                    </a:cubicBezTo>
                    <a:cubicBezTo>
                      <a:pt x="347" y="314"/>
                      <a:pt x="404" y="389"/>
                      <a:pt x="406" y="447"/>
                    </a:cubicBezTo>
                    <a:cubicBezTo>
                      <a:pt x="407" y="503"/>
                      <a:pt x="367" y="523"/>
                      <a:pt x="331" y="484"/>
                    </a:cubicBezTo>
                    <a:cubicBezTo>
                      <a:pt x="307" y="459"/>
                      <a:pt x="315" y="446"/>
                      <a:pt x="276" y="451"/>
                    </a:cubicBezTo>
                    <a:cubicBezTo>
                      <a:pt x="256" y="453"/>
                      <a:pt x="235" y="466"/>
                      <a:pt x="216" y="471"/>
                    </a:cubicBezTo>
                    <a:cubicBezTo>
                      <a:pt x="182" y="479"/>
                      <a:pt x="119" y="495"/>
                      <a:pt x="88" y="466"/>
                    </a:cubicBezTo>
                    <a:cubicBezTo>
                      <a:pt x="53" y="435"/>
                      <a:pt x="52" y="382"/>
                      <a:pt x="0" y="366"/>
                    </a:cubicBezTo>
                    <a:cubicBezTo>
                      <a:pt x="62" y="350"/>
                      <a:pt x="108" y="389"/>
                      <a:pt x="167" y="387"/>
                    </a:cubicBezTo>
                    <a:cubicBezTo>
                      <a:pt x="195" y="387"/>
                      <a:pt x="233" y="374"/>
                      <a:pt x="251" y="350"/>
                    </a:cubicBezTo>
                    <a:cubicBezTo>
                      <a:pt x="270" y="323"/>
                      <a:pt x="260" y="296"/>
                      <a:pt x="263" y="265"/>
                    </a:cubicBezTo>
                    <a:cubicBezTo>
                      <a:pt x="270" y="195"/>
                      <a:pt x="297" y="170"/>
                      <a:pt x="356" y="142"/>
                    </a:cubicBezTo>
                    <a:cubicBezTo>
                      <a:pt x="381" y="130"/>
                      <a:pt x="423" y="115"/>
                      <a:pt x="429" y="84"/>
                    </a:cubicBezTo>
                    <a:cubicBezTo>
                      <a:pt x="435" y="48"/>
                      <a:pt x="398" y="41"/>
                      <a:pt x="381" y="2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5" name="Freeform 773">
                <a:extLst>
                  <a:ext uri="{FF2B5EF4-FFF2-40B4-BE49-F238E27FC236}">
                    <a16:creationId xmlns:a16="http://schemas.microsoft.com/office/drawing/2014/main" id="{C6F923D1-2349-4A85-8460-91D6EFC21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201"/>
                <a:ext cx="76" cy="100"/>
              </a:xfrm>
              <a:custGeom>
                <a:avLst/>
                <a:gdLst>
                  <a:gd name="T0" fmla="*/ 3 w 225"/>
                  <a:gd name="T1" fmla="*/ 0 h 296"/>
                  <a:gd name="T2" fmla="*/ 7 w 225"/>
                  <a:gd name="T3" fmla="*/ 2 h 296"/>
                  <a:gd name="T4" fmla="*/ 7 w 225"/>
                  <a:gd name="T5" fmla="*/ 7 h 296"/>
                  <a:gd name="T6" fmla="*/ 2 w 225"/>
                  <a:gd name="T7" fmla="*/ 8 h 296"/>
                  <a:gd name="T8" fmla="*/ 0 w 225"/>
                  <a:gd name="T9" fmla="*/ 11 h 296"/>
                  <a:gd name="T10" fmla="*/ 3 w 225"/>
                  <a:gd name="T11" fmla="*/ 6 h 296"/>
                  <a:gd name="T12" fmla="*/ 6 w 225"/>
                  <a:gd name="T13" fmla="*/ 4 h 296"/>
                  <a:gd name="T14" fmla="*/ 6 w 225"/>
                  <a:gd name="T15" fmla="*/ 1 h 2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5" h="296">
                    <a:moveTo>
                      <a:pt x="80" y="0"/>
                    </a:moveTo>
                    <a:cubicBezTo>
                      <a:pt x="123" y="15"/>
                      <a:pt x="166" y="12"/>
                      <a:pt x="195" y="59"/>
                    </a:cubicBezTo>
                    <a:cubicBezTo>
                      <a:pt x="214" y="91"/>
                      <a:pt x="225" y="161"/>
                      <a:pt x="189" y="182"/>
                    </a:cubicBezTo>
                    <a:cubicBezTo>
                      <a:pt x="159" y="200"/>
                      <a:pt x="98" y="192"/>
                      <a:pt x="64" y="208"/>
                    </a:cubicBezTo>
                    <a:cubicBezTo>
                      <a:pt x="19" y="228"/>
                      <a:pt x="10" y="261"/>
                      <a:pt x="0" y="296"/>
                    </a:cubicBezTo>
                    <a:cubicBezTo>
                      <a:pt x="0" y="215"/>
                      <a:pt x="11" y="197"/>
                      <a:pt x="84" y="162"/>
                    </a:cubicBezTo>
                    <a:cubicBezTo>
                      <a:pt x="113" y="148"/>
                      <a:pt x="141" y="138"/>
                      <a:pt x="152" y="106"/>
                    </a:cubicBezTo>
                    <a:cubicBezTo>
                      <a:pt x="163" y="75"/>
                      <a:pt x="139" y="46"/>
                      <a:pt x="151" y="1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6" name="Freeform 774">
                <a:extLst>
                  <a:ext uri="{FF2B5EF4-FFF2-40B4-BE49-F238E27FC236}">
                    <a16:creationId xmlns:a16="http://schemas.microsoft.com/office/drawing/2014/main" id="{895A9058-9545-4E7D-A289-31CABB2DD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220"/>
                <a:ext cx="107" cy="139"/>
              </a:xfrm>
              <a:custGeom>
                <a:avLst/>
                <a:gdLst>
                  <a:gd name="T0" fmla="*/ 2 w 315"/>
                  <a:gd name="T1" fmla="*/ 4 h 412"/>
                  <a:gd name="T2" fmla="*/ 6 w 315"/>
                  <a:gd name="T3" fmla="*/ 3 h 412"/>
                  <a:gd name="T4" fmla="*/ 7 w 315"/>
                  <a:gd name="T5" fmla="*/ 0 h 412"/>
                  <a:gd name="T6" fmla="*/ 11 w 315"/>
                  <a:gd name="T7" fmla="*/ 0 h 412"/>
                  <a:gd name="T8" fmla="*/ 10 w 315"/>
                  <a:gd name="T9" fmla="*/ 4 h 412"/>
                  <a:gd name="T10" fmla="*/ 11 w 315"/>
                  <a:gd name="T11" fmla="*/ 11 h 412"/>
                  <a:gd name="T12" fmla="*/ 12 w 315"/>
                  <a:gd name="T13" fmla="*/ 14 h 412"/>
                  <a:gd name="T14" fmla="*/ 9 w 315"/>
                  <a:gd name="T15" fmla="*/ 16 h 412"/>
                  <a:gd name="T16" fmla="*/ 8 w 315"/>
                  <a:gd name="T17" fmla="*/ 16 h 412"/>
                  <a:gd name="T18" fmla="*/ 3 w 315"/>
                  <a:gd name="T19" fmla="*/ 10 h 412"/>
                  <a:gd name="T20" fmla="*/ 0 w 315"/>
                  <a:gd name="T21" fmla="*/ 8 h 412"/>
                  <a:gd name="T22" fmla="*/ 1 w 315"/>
                  <a:gd name="T23" fmla="*/ 5 h 4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5" h="412">
                    <a:moveTo>
                      <a:pt x="46" y="105"/>
                    </a:moveTo>
                    <a:cubicBezTo>
                      <a:pt x="69" y="117"/>
                      <a:pt x="123" y="100"/>
                      <a:pt x="144" y="80"/>
                    </a:cubicBezTo>
                    <a:cubicBezTo>
                      <a:pt x="165" y="60"/>
                      <a:pt x="166" y="16"/>
                      <a:pt x="190" y="4"/>
                    </a:cubicBezTo>
                    <a:cubicBezTo>
                      <a:pt x="198" y="0"/>
                      <a:pt x="278" y="4"/>
                      <a:pt x="285" y="13"/>
                    </a:cubicBezTo>
                    <a:cubicBezTo>
                      <a:pt x="298" y="30"/>
                      <a:pt x="263" y="84"/>
                      <a:pt x="255" y="104"/>
                    </a:cubicBezTo>
                    <a:cubicBezTo>
                      <a:pt x="229" y="176"/>
                      <a:pt x="222" y="221"/>
                      <a:pt x="266" y="289"/>
                    </a:cubicBezTo>
                    <a:cubicBezTo>
                      <a:pt x="277" y="306"/>
                      <a:pt x="315" y="340"/>
                      <a:pt x="310" y="361"/>
                    </a:cubicBezTo>
                    <a:cubicBezTo>
                      <a:pt x="307" y="376"/>
                      <a:pt x="245" y="406"/>
                      <a:pt x="231" y="408"/>
                    </a:cubicBezTo>
                    <a:cubicBezTo>
                      <a:pt x="222" y="409"/>
                      <a:pt x="216" y="412"/>
                      <a:pt x="206" y="411"/>
                    </a:cubicBezTo>
                    <a:cubicBezTo>
                      <a:pt x="191" y="355"/>
                      <a:pt x="125" y="292"/>
                      <a:pt x="75" y="265"/>
                    </a:cubicBezTo>
                    <a:cubicBezTo>
                      <a:pt x="46" y="249"/>
                      <a:pt x="13" y="252"/>
                      <a:pt x="4" y="223"/>
                    </a:cubicBezTo>
                    <a:cubicBezTo>
                      <a:pt x="0" y="209"/>
                      <a:pt x="11" y="136"/>
                      <a:pt x="20" y="12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7" name="Freeform 775">
                <a:extLst>
                  <a:ext uri="{FF2B5EF4-FFF2-40B4-BE49-F238E27FC236}">
                    <a16:creationId xmlns:a16="http://schemas.microsoft.com/office/drawing/2014/main" id="{28628156-5BED-4B17-A15F-BF2FF6B85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" y="2222"/>
                <a:ext cx="99" cy="93"/>
              </a:xfrm>
              <a:custGeom>
                <a:avLst/>
                <a:gdLst>
                  <a:gd name="T0" fmla="*/ 2 w 291"/>
                  <a:gd name="T1" fmla="*/ 4 h 274"/>
                  <a:gd name="T2" fmla="*/ 4 w 291"/>
                  <a:gd name="T3" fmla="*/ 11 h 274"/>
                  <a:gd name="T4" fmla="*/ 6 w 291"/>
                  <a:gd name="T5" fmla="*/ 6 h 274"/>
                  <a:gd name="T6" fmla="*/ 10 w 291"/>
                  <a:gd name="T7" fmla="*/ 3 h 274"/>
                  <a:gd name="T8" fmla="*/ 11 w 291"/>
                  <a:gd name="T9" fmla="*/ 0 h 274"/>
                  <a:gd name="T10" fmla="*/ 8 w 291"/>
                  <a:gd name="T11" fmla="*/ 0 h 274"/>
                  <a:gd name="T12" fmla="*/ 6 w 291"/>
                  <a:gd name="T13" fmla="*/ 3 h 274"/>
                  <a:gd name="T14" fmla="*/ 4 w 291"/>
                  <a:gd name="T15" fmla="*/ 4 h 2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1" h="274">
                    <a:moveTo>
                      <a:pt x="46" y="106"/>
                    </a:moveTo>
                    <a:cubicBezTo>
                      <a:pt x="0" y="171"/>
                      <a:pt x="8" y="257"/>
                      <a:pt x="95" y="274"/>
                    </a:cubicBezTo>
                    <a:cubicBezTo>
                      <a:pt x="80" y="209"/>
                      <a:pt x="118" y="185"/>
                      <a:pt x="169" y="166"/>
                    </a:cubicBezTo>
                    <a:cubicBezTo>
                      <a:pt x="205" y="152"/>
                      <a:pt x="241" y="115"/>
                      <a:pt x="261" y="82"/>
                    </a:cubicBezTo>
                    <a:cubicBezTo>
                      <a:pt x="270" y="67"/>
                      <a:pt x="291" y="25"/>
                      <a:pt x="278" y="10"/>
                    </a:cubicBezTo>
                    <a:cubicBezTo>
                      <a:pt x="269" y="1"/>
                      <a:pt x="209" y="0"/>
                      <a:pt x="198" y="6"/>
                    </a:cubicBezTo>
                    <a:cubicBezTo>
                      <a:pt x="176" y="17"/>
                      <a:pt x="173" y="50"/>
                      <a:pt x="158" y="67"/>
                    </a:cubicBezTo>
                    <a:cubicBezTo>
                      <a:pt x="139" y="89"/>
                      <a:pt x="115" y="93"/>
                      <a:pt x="92" y="10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8" name="Freeform 776">
                <a:extLst>
                  <a:ext uri="{FF2B5EF4-FFF2-40B4-BE49-F238E27FC236}">
                    <a16:creationId xmlns:a16="http://schemas.microsoft.com/office/drawing/2014/main" id="{7B08E2A4-20A4-4D2A-9BF6-E0774A6D7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807"/>
                <a:ext cx="127" cy="88"/>
              </a:xfrm>
              <a:custGeom>
                <a:avLst/>
                <a:gdLst>
                  <a:gd name="T0" fmla="*/ 2 w 373"/>
                  <a:gd name="T1" fmla="*/ 7 h 261"/>
                  <a:gd name="T2" fmla="*/ 0 w 373"/>
                  <a:gd name="T3" fmla="*/ 10 h 261"/>
                  <a:gd name="T4" fmla="*/ 15 w 373"/>
                  <a:gd name="T5" fmla="*/ 7 h 261"/>
                  <a:gd name="T6" fmla="*/ 6 w 373"/>
                  <a:gd name="T7" fmla="*/ 7 h 261"/>
                  <a:gd name="T8" fmla="*/ 2 w 373"/>
                  <a:gd name="T9" fmla="*/ 0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3" h="261">
                    <a:moveTo>
                      <a:pt x="46" y="177"/>
                    </a:moveTo>
                    <a:cubicBezTo>
                      <a:pt x="38" y="208"/>
                      <a:pt x="21" y="232"/>
                      <a:pt x="0" y="256"/>
                    </a:cubicBezTo>
                    <a:cubicBezTo>
                      <a:pt x="126" y="256"/>
                      <a:pt x="260" y="261"/>
                      <a:pt x="373" y="193"/>
                    </a:cubicBezTo>
                    <a:cubicBezTo>
                      <a:pt x="309" y="216"/>
                      <a:pt x="221" y="212"/>
                      <a:pt x="160" y="180"/>
                    </a:cubicBezTo>
                    <a:cubicBezTo>
                      <a:pt x="89" y="142"/>
                      <a:pt x="70" y="71"/>
                      <a:pt x="46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49" name="Freeform 777">
                <a:extLst>
                  <a:ext uri="{FF2B5EF4-FFF2-40B4-BE49-F238E27FC236}">
                    <a16:creationId xmlns:a16="http://schemas.microsoft.com/office/drawing/2014/main" id="{3BBF9E1D-5283-4BF2-8A9B-CD44649B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6" y="1629"/>
                <a:ext cx="46" cy="43"/>
              </a:xfrm>
              <a:custGeom>
                <a:avLst/>
                <a:gdLst>
                  <a:gd name="T0" fmla="*/ 0 w 138"/>
                  <a:gd name="T1" fmla="*/ 1 h 129"/>
                  <a:gd name="T2" fmla="*/ 2 w 138"/>
                  <a:gd name="T3" fmla="*/ 4 h 129"/>
                  <a:gd name="T4" fmla="*/ 3 w 138"/>
                  <a:gd name="T5" fmla="*/ 3 h 129"/>
                  <a:gd name="T6" fmla="*/ 5 w 138"/>
                  <a:gd name="T7" fmla="*/ 5 h 129"/>
                  <a:gd name="T8" fmla="*/ 4 w 138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29">
                    <a:moveTo>
                      <a:pt x="0" y="25"/>
                    </a:moveTo>
                    <a:cubicBezTo>
                      <a:pt x="18" y="53"/>
                      <a:pt x="44" y="81"/>
                      <a:pt x="59" y="112"/>
                    </a:cubicBezTo>
                    <a:cubicBezTo>
                      <a:pt x="47" y="89"/>
                      <a:pt x="71" y="80"/>
                      <a:pt x="92" y="84"/>
                    </a:cubicBezTo>
                    <a:cubicBezTo>
                      <a:pt x="119" y="87"/>
                      <a:pt x="126" y="110"/>
                      <a:pt x="138" y="129"/>
                    </a:cubicBezTo>
                    <a:cubicBezTo>
                      <a:pt x="129" y="99"/>
                      <a:pt x="98" y="24"/>
                      <a:pt x="118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0" name="Freeform 778">
                <a:extLst>
                  <a:ext uri="{FF2B5EF4-FFF2-40B4-BE49-F238E27FC236}">
                    <a16:creationId xmlns:a16="http://schemas.microsoft.com/office/drawing/2014/main" id="{4A8151A5-AFDE-4763-BF5D-30D0CE9E1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1747"/>
                <a:ext cx="130" cy="112"/>
              </a:xfrm>
              <a:custGeom>
                <a:avLst/>
                <a:gdLst>
                  <a:gd name="T0" fmla="*/ 0 w 385"/>
                  <a:gd name="T1" fmla="*/ 1 h 333"/>
                  <a:gd name="T2" fmla="*/ 1 w 385"/>
                  <a:gd name="T3" fmla="*/ 5 h 333"/>
                  <a:gd name="T4" fmla="*/ 6 w 385"/>
                  <a:gd name="T5" fmla="*/ 5 h 333"/>
                  <a:gd name="T6" fmla="*/ 4 w 385"/>
                  <a:gd name="T7" fmla="*/ 13 h 333"/>
                  <a:gd name="T8" fmla="*/ 11 w 385"/>
                  <a:gd name="T9" fmla="*/ 3 h 333"/>
                  <a:gd name="T10" fmla="*/ 8 w 385"/>
                  <a:gd name="T11" fmla="*/ 4 h 333"/>
                  <a:gd name="T12" fmla="*/ 7 w 385"/>
                  <a:gd name="T13" fmla="*/ 0 h 333"/>
                  <a:gd name="T14" fmla="*/ 2 w 385"/>
                  <a:gd name="T15" fmla="*/ 0 h 3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5" h="333">
                    <a:moveTo>
                      <a:pt x="0" y="30"/>
                    </a:moveTo>
                    <a:cubicBezTo>
                      <a:pt x="32" y="47"/>
                      <a:pt x="39" y="100"/>
                      <a:pt x="38" y="133"/>
                    </a:cubicBezTo>
                    <a:cubicBezTo>
                      <a:pt x="64" y="61"/>
                      <a:pt x="127" y="75"/>
                      <a:pt x="152" y="143"/>
                    </a:cubicBezTo>
                    <a:cubicBezTo>
                      <a:pt x="178" y="214"/>
                      <a:pt x="139" y="273"/>
                      <a:pt x="103" y="333"/>
                    </a:cubicBezTo>
                    <a:cubicBezTo>
                      <a:pt x="159" y="293"/>
                      <a:pt x="385" y="150"/>
                      <a:pt x="300" y="68"/>
                    </a:cubicBezTo>
                    <a:cubicBezTo>
                      <a:pt x="284" y="100"/>
                      <a:pt x="250" y="146"/>
                      <a:pt x="214" y="119"/>
                    </a:cubicBezTo>
                    <a:cubicBezTo>
                      <a:pt x="183" y="96"/>
                      <a:pt x="190" y="33"/>
                      <a:pt x="176" y="1"/>
                    </a:cubicBezTo>
                    <a:cubicBezTo>
                      <a:pt x="142" y="8"/>
                      <a:pt x="97" y="0"/>
                      <a:pt x="59" y="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1" name="Freeform 779">
                <a:extLst>
                  <a:ext uri="{FF2B5EF4-FFF2-40B4-BE49-F238E27FC236}">
                    <a16:creationId xmlns:a16="http://schemas.microsoft.com/office/drawing/2014/main" id="{47C25440-95E3-49AD-8DF1-B45FBA3D8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971"/>
                <a:ext cx="110" cy="58"/>
              </a:xfrm>
              <a:custGeom>
                <a:avLst/>
                <a:gdLst>
                  <a:gd name="T0" fmla="*/ 0 w 323"/>
                  <a:gd name="T1" fmla="*/ 2 h 171"/>
                  <a:gd name="T2" fmla="*/ 3 w 323"/>
                  <a:gd name="T3" fmla="*/ 7 h 171"/>
                  <a:gd name="T4" fmla="*/ 6 w 323"/>
                  <a:gd name="T5" fmla="*/ 5 h 171"/>
                  <a:gd name="T6" fmla="*/ 10 w 323"/>
                  <a:gd name="T7" fmla="*/ 5 h 171"/>
                  <a:gd name="T8" fmla="*/ 12 w 323"/>
                  <a:gd name="T9" fmla="*/ 0 h 171"/>
                  <a:gd name="T10" fmla="*/ 5 w 323"/>
                  <a:gd name="T11" fmla="*/ 1 h 171"/>
                  <a:gd name="T12" fmla="*/ 6 w 323"/>
                  <a:gd name="T13" fmla="*/ 4 h 171"/>
                  <a:gd name="T14" fmla="*/ 1 w 323"/>
                  <a:gd name="T15" fmla="*/ 3 h 1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3" h="171">
                    <a:moveTo>
                      <a:pt x="0" y="53"/>
                    </a:moveTo>
                    <a:cubicBezTo>
                      <a:pt x="33" y="89"/>
                      <a:pt x="50" y="136"/>
                      <a:pt x="76" y="171"/>
                    </a:cubicBezTo>
                    <a:cubicBezTo>
                      <a:pt x="103" y="157"/>
                      <a:pt x="134" y="137"/>
                      <a:pt x="164" y="128"/>
                    </a:cubicBezTo>
                    <a:cubicBezTo>
                      <a:pt x="207" y="114"/>
                      <a:pt x="218" y="139"/>
                      <a:pt x="257" y="142"/>
                    </a:cubicBezTo>
                    <a:cubicBezTo>
                      <a:pt x="323" y="147"/>
                      <a:pt x="323" y="44"/>
                      <a:pt x="299" y="3"/>
                    </a:cubicBezTo>
                    <a:cubicBezTo>
                      <a:pt x="239" y="0"/>
                      <a:pt x="180" y="14"/>
                      <a:pt x="120" y="15"/>
                    </a:cubicBezTo>
                    <a:cubicBezTo>
                      <a:pt x="172" y="27"/>
                      <a:pt x="204" y="49"/>
                      <a:pt x="153" y="99"/>
                    </a:cubicBezTo>
                    <a:cubicBezTo>
                      <a:pt x="114" y="138"/>
                      <a:pt x="79" y="102"/>
                      <a:pt x="38" y="8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2" name="Freeform 780">
                <a:extLst>
                  <a:ext uri="{FF2B5EF4-FFF2-40B4-BE49-F238E27FC236}">
                    <a16:creationId xmlns:a16="http://schemas.microsoft.com/office/drawing/2014/main" id="{2C77A1DA-B39F-4BD8-840E-49AEAE1FF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6" y="2043"/>
                <a:ext cx="51" cy="88"/>
              </a:xfrm>
              <a:custGeom>
                <a:avLst/>
                <a:gdLst>
                  <a:gd name="T0" fmla="*/ 0 w 150"/>
                  <a:gd name="T1" fmla="*/ 1 h 261"/>
                  <a:gd name="T2" fmla="*/ 3 w 150"/>
                  <a:gd name="T3" fmla="*/ 5 h 261"/>
                  <a:gd name="T4" fmla="*/ 1 w 150"/>
                  <a:gd name="T5" fmla="*/ 10 h 261"/>
                  <a:gd name="T6" fmla="*/ 1 w 150"/>
                  <a:gd name="T7" fmla="*/ 10 h 261"/>
                  <a:gd name="T8" fmla="*/ 5 w 150"/>
                  <a:gd name="T9" fmla="*/ 6 h 261"/>
                  <a:gd name="T10" fmla="*/ 4 w 150"/>
                  <a:gd name="T11" fmla="*/ 1 h 2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261">
                    <a:moveTo>
                      <a:pt x="0" y="26"/>
                    </a:moveTo>
                    <a:cubicBezTo>
                      <a:pt x="64" y="0"/>
                      <a:pt x="70" y="86"/>
                      <a:pt x="72" y="127"/>
                    </a:cubicBezTo>
                    <a:cubicBezTo>
                      <a:pt x="74" y="183"/>
                      <a:pt x="41" y="209"/>
                      <a:pt x="26" y="257"/>
                    </a:cubicBezTo>
                    <a:cubicBezTo>
                      <a:pt x="28" y="259"/>
                      <a:pt x="29" y="260"/>
                      <a:pt x="30" y="261"/>
                    </a:cubicBezTo>
                    <a:cubicBezTo>
                      <a:pt x="81" y="248"/>
                      <a:pt x="103" y="196"/>
                      <a:pt x="126" y="153"/>
                    </a:cubicBezTo>
                    <a:cubicBezTo>
                      <a:pt x="150" y="107"/>
                      <a:pt x="149" y="70"/>
                      <a:pt x="105" y="3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3" name="Freeform 781">
                <a:extLst>
                  <a:ext uri="{FF2B5EF4-FFF2-40B4-BE49-F238E27FC236}">
                    <a16:creationId xmlns:a16="http://schemas.microsoft.com/office/drawing/2014/main" id="{E35C1B88-7954-44D8-A00A-4B8196B7B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104"/>
                <a:ext cx="160" cy="106"/>
              </a:xfrm>
              <a:custGeom>
                <a:avLst/>
                <a:gdLst>
                  <a:gd name="T0" fmla="*/ 0 w 473"/>
                  <a:gd name="T1" fmla="*/ 12 h 313"/>
                  <a:gd name="T2" fmla="*/ 4 w 473"/>
                  <a:gd name="T3" fmla="*/ 8 h 313"/>
                  <a:gd name="T4" fmla="*/ 8 w 473"/>
                  <a:gd name="T5" fmla="*/ 4 h 313"/>
                  <a:gd name="T6" fmla="*/ 18 w 473"/>
                  <a:gd name="T7" fmla="*/ 2 h 313"/>
                  <a:gd name="T8" fmla="*/ 15 w 473"/>
                  <a:gd name="T9" fmla="*/ 9 h 313"/>
                  <a:gd name="T10" fmla="*/ 12 w 473"/>
                  <a:gd name="T11" fmla="*/ 5 h 313"/>
                  <a:gd name="T12" fmla="*/ 9 w 473"/>
                  <a:gd name="T13" fmla="*/ 7 h 313"/>
                  <a:gd name="T14" fmla="*/ 5 w 473"/>
                  <a:gd name="T15" fmla="*/ 10 h 313"/>
                  <a:gd name="T16" fmla="*/ 0 w 473"/>
                  <a:gd name="T17" fmla="*/ 12 h 3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3" h="313">
                    <a:moveTo>
                      <a:pt x="9" y="313"/>
                    </a:moveTo>
                    <a:cubicBezTo>
                      <a:pt x="40" y="275"/>
                      <a:pt x="57" y="232"/>
                      <a:pt x="97" y="200"/>
                    </a:cubicBezTo>
                    <a:cubicBezTo>
                      <a:pt x="136" y="169"/>
                      <a:pt x="173" y="138"/>
                      <a:pt x="211" y="106"/>
                    </a:cubicBezTo>
                    <a:cubicBezTo>
                      <a:pt x="271" y="54"/>
                      <a:pt x="400" y="0"/>
                      <a:pt x="473" y="43"/>
                    </a:cubicBezTo>
                    <a:cubicBezTo>
                      <a:pt x="407" y="91"/>
                      <a:pt x="325" y="148"/>
                      <a:pt x="379" y="235"/>
                    </a:cubicBezTo>
                    <a:cubicBezTo>
                      <a:pt x="323" y="211"/>
                      <a:pt x="352" y="142"/>
                      <a:pt x="316" y="127"/>
                    </a:cubicBezTo>
                    <a:cubicBezTo>
                      <a:pt x="283" y="114"/>
                      <a:pt x="243" y="165"/>
                      <a:pt x="224" y="186"/>
                    </a:cubicBezTo>
                    <a:cubicBezTo>
                      <a:pt x="195" y="219"/>
                      <a:pt x="182" y="248"/>
                      <a:pt x="143" y="265"/>
                    </a:cubicBezTo>
                    <a:cubicBezTo>
                      <a:pt x="96" y="286"/>
                      <a:pt x="47" y="293"/>
                      <a:pt x="0" y="30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4" name="Freeform 782">
                <a:extLst>
                  <a:ext uri="{FF2B5EF4-FFF2-40B4-BE49-F238E27FC236}">
                    <a16:creationId xmlns:a16="http://schemas.microsoft.com/office/drawing/2014/main" id="{56A44220-FB31-4A1F-BD6A-0D0792622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2363"/>
                <a:ext cx="148" cy="92"/>
              </a:xfrm>
              <a:custGeom>
                <a:avLst/>
                <a:gdLst>
                  <a:gd name="T0" fmla="*/ 0 w 440"/>
                  <a:gd name="T1" fmla="*/ 6 h 273"/>
                  <a:gd name="T2" fmla="*/ 3 w 440"/>
                  <a:gd name="T3" fmla="*/ 7 h 273"/>
                  <a:gd name="T4" fmla="*/ 2 w 440"/>
                  <a:gd name="T5" fmla="*/ 10 h 273"/>
                  <a:gd name="T6" fmla="*/ 4 w 440"/>
                  <a:gd name="T7" fmla="*/ 6 h 273"/>
                  <a:gd name="T8" fmla="*/ 7 w 440"/>
                  <a:gd name="T9" fmla="*/ 2 h 273"/>
                  <a:gd name="T10" fmla="*/ 14 w 440"/>
                  <a:gd name="T11" fmla="*/ 7 h 273"/>
                  <a:gd name="T12" fmla="*/ 16 w 440"/>
                  <a:gd name="T13" fmla="*/ 2 h 273"/>
                  <a:gd name="T14" fmla="*/ 11 w 440"/>
                  <a:gd name="T15" fmla="*/ 0 h 273"/>
                  <a:gd name="T16" fmla="*/ 6 w 440"/>
                  <a:gd name="T17" fmla="*/ 0 h 273"/>
                  <a:gd name="T18" fmla="*/ 0 w 440"/>
                  <a:gd name="T19" fmla="*/ 3 h 2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40" h="273">
                    <a:moveTo>
                      <a:pt x="0" y="158"/>
                    </a:moveTo>
                    <a:cubicBezTo>
                      <a:pt x="33" y="152"/>
                      <a:pt x="58" y="147"/>
                      <a:pt x="72" y="184"/>
                    </a:cubicBezTo>
                    <a:cubicBezTo>
                      <a:pt x="83" y="211"/>
                      <a:pt x="74" y="251"/>
                      <a:pt x="57" y="273"/>
                    </a:cubicBezTo>
                    <a:cubicBezTo>
                      <a:pt x="84" y="241"/>
                      <a:pt x="109" y="203"/>
                      <a:pt x="114" y="163"/>
                    </a:cubicBezTo>
                    <a:cubicBezTo>
                      <a:pt x="120" y="108"/>
                      <a:pt x="122" y="89"/>
                      <a:pt x="181" y="66"/>
                    </a:cubicBezTo>
                    <a:cubicBezTo>
                      <a:pt x="280" y="26"/>
                      <a:pt x="374" y="50"/>
                      <a:pt x="367" y="171"/>
                    </a:cubicBezTo>
                    <a:cubicBezTo>
                      <a:pt x="423" y="163"/>
                      <a:pt x="440" y="104"/>
                      <a:pt x="421" y="54"/>
                    </a:cubicBezTo>
                    <a:cubicBezTo>
                      <a:pt x="399" y="1"/>
                      <a:pt x="350" y="0"/>
                      <a:pt x="304" y="7"/>
                    </a:cubicBezTo>
                    <a:cubicBezTo>
                      <a:pt x="254" y="14"/>
                      <a:pt x="202" y="5"/>
                      <a:pt x="152" y="12"/>
                    </a:cubicBezTo>
                    <a:cubicBezTo>
                      <a:pt x="95" y="20"/>
                      <a:pt x="45" y="56"/>
                      <a:pt x="0" y="91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5" name="Freeform 783">
                <a:extLst>
                  <a:ext uri="{FF2B5EF4-FFF2-40B4-BE49-F238E27FC236}">
                    <a16:creationId xmlns:a16="http://schemas.microsoft.com/office/drawing/2014/main" id="{41654E86-8022-4C76-822D-4A44AE279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2646"/>
                <a:ext cx="110" cy="99"/>
              </a:xfrm>
              <a:custGeom>
                <a:avLst/>
                <a:gdLst>
                  <a:gd name="T0" fmla="*/ 4 w 326"/>
                  <a:gd name="T1" fmla="*/ 0 h 295"/>
                  <a:gd name="T2" fmla="*/ 5 w 326"/>
                  <a:gd name="T3" fmla="*/ 3 h 295"/>
                  <a:gd name="T4" fmla="*/ 2 w 326"/>
                  <a:gd name="T5" fmla="*/ 4 h 295"/>
                  <a:gd name="T6" fmla="*/ 0 w 326"/>
                  <a:gd name="T7" fmla="*/ 11 h 295"/>
                  <a:gd name="T8" fmla="*/ 5 w 326"/>
                  <a:gd name="T9" fmla="*/ 9 h 295"/>
                  <a:gd name="T10" fmla="*/ 10 w 326"/>
                  <a:gd name="T11" fmla="*/ 6 h 295"/>
                  <a:gd name="T12" fmla="*/ 5 w 326"/>
                  <a:gd name="T13" fmla="*/ 0 h 2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6" h="295">
                    <a:moveTo>
                      <a:pt x="118" y="0"/>
                    </a:moveTo>
                    <a:cubicBezTo>
                      <a:pt x="121" y="25"/>
                      <a:pt x="144" y="51"/>
                      <a:pt x="126" y="84"/>
                    </a:cubicBezTo>
                    <a:cubicBezTo>
                      <a:pt x="109" y="114"/>
                      <a:pt x="74" y="122"/>
                      <a:pt x="46" y="120"/>
                    </a:cubicBezTo>
                    <a:cubicBezTo>
                      <a:pt x="150" y="185"/>
                      <a:pt x="0" y="223"/>
                      <a:pt x="9" y="295"/>
                    </a:cubicBezTo>
                    <a:cubicBezTo>
                      <a:pt x="49" y="281"/>
                      <a:pt x="87" y="243"/>
                      <a:pt x="131" y="227"/>
                    </a:cubicBezTo>
                    <a:cubicBezTo>
                      <a:pt x="177" y="210"/>
                      <a:pt x="227" y="194"/>
                      <a:pt x="262" y="157"/>
                    </a:cubicBezTo>
                    <a:cubicBezTo>
                      <a:pt x="326" y="92"/>
                      <a:pt x="188" y="27"/>
                      <a:pt x="135" y="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6" name="Freeform 784">
                <a:extLst>
                  <a:ext uri="{FF2B5EF4-FFF2-40B4-BE49-F238E27FC236}">
                    <a16:creationId xmlns:a16="http://schemas.microsoft.com/office/drawing/2014/main" id="{D561EC72-295E-4814-A176-83FE1C587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2692"/>
                <a:ext cx="75" cy="59"/>
              </a:xfrm>
              <a:custGeom>
                <a:avLst/>
                <a:gdLst>
                  <a:gd name="T0" fmla="*/ 0 w 220"/>
                  <a:gd name="T1" fmla="*/ 1 h 176"/>
                  <a:gd name="T2" fmla="*/ 7 w 220"/>
                  <a:gd name="T3" fmla="*/ 2 h 176"/>
                  <a:gd name="T4" fmla="*/ 3 w 220"/>
                  <a:gd name="T5" fmla="*/ 7 h 176"/>
                  <a:gd name="T6" fmla="*/ 5 w 220"/>
                  <a:gd name="T7" fmla="*/ 3 h 176"/>
                  <a:gd name="T8" fmla="*/ 1 w 220"/>
                  <a:gd name="T9" fmla="*/ 0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0" h="176">
                    <a:moveTo>
                      <a:pt x="0" y="29"/>
                    </a:moveTo>
                    <a:cubicBezTo>
                      <a:pt x="31" y="0"/>
                      <a:pt x="144" y="8"/>
                      <a:pt x="172" y="42"/>
                    </a:cubicBezTo>
                    <a:cubicBezTo>
                      <a:pt x="220" y="101"/>
                      <a:pt x="106" y="155"/>
                      <a:pt x="68" y="176"/>
                    </a:cubicBezTo>
                    <a:cubicBezTo>
                      <a:pt x="91" y="145"/>
                      <a:pt x="131" y="130"/>
                      <a:pt x="123" y="83"/>
                    </a:cubicBezTo>
                    <a:cubicBezTo>
                      <a:pt x="115" y="43"/>
                      <a:pt x="71" y="24"/>
                      <a:pt x="38" y="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7" name="Freeform 785">
                <a:extLst>
                  <a:ext uri="{FF2B5EF4-FFF2-40B4-BE49-F238E27FC236}">
                    <a16:creationId xmlns:a16="http://schemas.microsoft.com/office/drawing/2014/main" id="{E9288BA3-BD24-4733-BB33-F9710FE39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760"/>
                <a:ext cx="97" cy="139"/>
              </a:xfrm>
              <a:custGeom>
                <a:avLst/>
                <a:gdLst>
                  <a:gd name="T0" fmla="*/ 1 w 287"/>
                  <a:gd name="T1" fmla="*/ 5 h 412"/>
                  <a:gd name="T2" fmla="*/ 3 w 287"/>
                  <a:gd name="T3" fmla="*/ 11 h 412"/>
                  <a:gd name="T4" fmla="*/ 5 w 287"/>
                  <a:gd name="T5" fmla="*/ 16 h 412"/>
                  <a:gd name="T6" fmla="*/ 7 w 287"/>
                  <a:gd name="T7" fmla="*/ 16 h 412"/>
                  <a:gd name="T8" fmla="*/ 6 w 287"/>
                  <a:gd name="T9" fmla="*/ 11 h 412"/>
                  <a:gd name="T10" fmla="*/ 9 w 287"/>
                  <a:gd name="T11" fmla="*/ 7 h 412"/>
                  <a:gd name="T12" fmla="*/ 11 w 287"/>
                  <a:gd name="T13" fmla="*/ 3 h 412"/>
                  <a:gd name="T14" fmla="*/ 7 w 287"/>
                  <a:gd name="T15" fmla="*/ 0 h 412"/>
                  <a:gd name="T16" fmla="*/ 3 w 287"/>
                  <a:gd name="T17" fmla="*/ 6 h 4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7" h="412">
                    <a:moveTo>
                      <a:pt x="20" y="143"/>
                    </a:moveTo>
                    <a:cubicBezTo>
                      <a:pt x="0" y="186"/>
                      <a:pt x="64" y="238"/>
                      <a:pt x="80" y="281"/>
                    </a:cubicBezTo>
                    <a:cubicBezTo>
                      <a:pt x="96" y="328"/>
                      <a:pt x="125" y="365"/>
                      <a:pt x="143" y="412"/>
                    </a:cubicBezTo>
                    <a:cubicBezTo>
                      <a:pt x="154" y="407"/>
                      <a:pt x="165" y="405"/>
                      <a:pt x="177" y="401"/>
                    </a:cubicBezTo>
                    <a:cubicBezTo>
                      <a:pt x="143" y="387"/>
                      <a:pt x="151" y="320"/>
                      <a:pt x="160" y="290"/>
                    </a:cubicBezTo>
                    <a:cubicBezTo>
                      <a:pt x="174" y="239"/>
                      <a:pt x="210" y="231"/>
                      <a:pt x="244" y="194"/>
                    </a:cubicBezTo>
                    <a:cubicBezTo>
                      <a:pt x="273" y="162"/>
                      <a:pt x="287" y="118"/>
                      <a:pt x="281" y="75"/>
                    </a:cubicBezTo>
                    <a:cubicBezTo>
                      <a:pt x="272" y="15"/>
                      <a:pt x="228" y="11"/>
                      <a:pt x="181" y="0"/>
                    </a:cubicBezTo>
                    <a:cubicBezTo>
                      <a:pt x="222" y="86"/>
                      <a:pt x="150" y="147"/>
                      <a:pt x="75" y="15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8" name="Freeform 786">
                <a:extLst>
                  <a:ext uri="{FF2B5EF4-FFF2-40B4-BE49-F238E27FC236}">
                    <a16:creationId xmlns:a16="http://schemas.microsoft.com/office/drawing/2014/main" id="{E17402DF-0BEB-48CD-B156-045C78F01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837"/>
                <a:ext cx="80" cy="51"/>
              </a:xfrm>
              <a:custGeom>
                <a:avLst/>
                <a:gdLst>
                  <a:gd name="T0" fmla="*/ 8 w 236"/>
                  <a:gd name="T1" fmla="*/ 0 h 153"/>
                  <a:gd name="T2" fmla="*/ 2 w 236"/>
                  <a:gd name="T3" fmla="*/ 2 h 153"/>
                  <a:gd name="T4" fmla="*/ 5 w 236"/>
                  <a:gd name="T5" fmla="*/ 5 h 153"/>
                  <a:gd name="T6" fmla="*/ 5 w 236"/>
                  <a:gd name="T7" fmla="*/ 5 h 153"/>
                  <a:gd name="T8" fmla="*/ 9 w 236"/>
                  <a:gd name="T9" fmla="*/ 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6" h="153">
                    <a:moveTo>
                      <a:pt x="206" y="0"/>
                    </a:moveTo>
                    <a:cubicBezTo>
                      <a:pt x="163" y="25"/>
                      <a:pt x="102" y="18"/>
                      <a:pt x="59" y="53"/>
                    </a:cubicBezTo>
                    <a:cubicBezTo>
                      <a:pt x="0" y="102"/>
                      <a:pt x="82" y="153"/>
                      <a:pt x="135" y="126"/>
                    </a:cubicBezTo>
                    <a:cubicBezTo>
                      <a:pt x="138" y="126"/>
                      <a:pt x="138" y="126"/>
                      <a:pt x="135" y="126"/>
                    </a:cubicBezTo>
                    <a:cubicBezTo>
                      <a:pt x="55" y="75"/>
                      <a:pt x="203" y="17"/>
                      <a:pt x="236" y="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959" name="Freeform 787">
                <a:extLst>
                  <a:ext uri="{FF2B5EF4-FFF2-40B4-BE49-F238E27FC236}">
                    <a16:creationId xmlns:a16="http://schemas.microsoft.com/office/drawing/2014/main" id="{D86014B4-0154-436C-A7B9-28D3A7090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2754"/>
                <a:ext cx="148" cy="107"/>
              </a:xfrm>
              <a:custGeom>
                <a:avLst/>
                <a:gdLst>
                  <a:gd name="T0" fmla="*/ 0 w 437"/>
                  <a:gd name="T1" fmla="*/ 1 h 316"/>
                  <a:gd name="T2" fmla="*/ 6 w 437"/>
                  <a:gd name="T3" fmla="*/ 2 h 316"/>
                  <a:gd name="T4" fmla="*/ 9 w 437"/>
                  <a:gd name="T5" fmla="*/ 6 h 316"/>
                  <a:gd name="T6" fmla="*/ 15 w 437"/>
                  <a:gd name="T7" fmla="*/ 7 h 316"/>
                  <a:gd name="T8" fmla="*/ 15 w 437"/>
                  <a:gd name="T9" fmla="*/ 12 h 316"/>
                  <a:gd name="T10" fmla="*/ 8 w 437"/>
                  <a:gd name="T11" fmla="*/ 8 h 316"/>
                  <a:gd name="T12" fmla="*/ 5 w 437"/>
                  <a:gd name="T13" fmla="*/ 6 h 316"/>
                  <a:gd name="T14" fmla="*/ 1 w 437"/>
                  <a:gd name="T15" fmla="*/ 5 h 3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7" h="316">
                    <a:moveTo>
                      <a:pt x="0" y="26"/>
                    </a:moveTo>
                    <a:cubicBezTo>
                      <a:pt x="34" y="0"/>
                      <a:pt x="111" y="19"/>
                      <a:pt x="144" y="41"/>
                    </a:cubicBezTo>
                    <a:cubicBezTo>
                      <a:pt x="184" y="68"/>
                      <a:pt x="190" y="131"/>
                      <a:pt x="240" y="151"/>
                    </a:cubicBezTo>
                    <a:cubicBezTo>
                      <a:pt x="284" y="168"/>
                      <a:pt x="352" y="149"/>
                      <a:pt x="391" y="180"/>
                    </a:cubicBezTo>
                    <a:cubicBezTo>
                      <a:pt x="437" y="216"/>
                      <a:pt x="412" y="282"/>
                      <a:pt x="380" y="316"/>
                    </a:cubicBezTo>
                    <a:cubicBezTo>
                      <a:pt x="435" y="195"/>
                      <a:pt x="282" y="226"/>
                      <a:pt x="219" y="219"/>
                    </a:cubicBezTo>
                    <a:cubicBezTo>
                      <a:pt x="176" y="215"/>
                      <a:pt x="158" y="193"/>
                      <a:pt x="127" y="164"/>
                    </a:cubicBezTo>
                    <a:cubicBezTo>
                      <a:pt x="90" y="128"/>
                      <a:pt x="69" y="145"/>
                      <a:pt x="33" y="13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3255" name="Group 788">
              <a:extLst>
                <a:ext uri="{FF2B5EF4-FFF2-40B4-BE49-F238E27FC236}">
                  <a16:creationId xmlns:a16="http://schemas.microsoft.com/office/drawing/2014/main" id="{422D9798-A07D-45BC-8929-AC3B28A3C3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7" y="1296"/>
              <a:ext cx="2038" cy="2293"/>
              <a:chOff x="117" y="1296"/>
              <a:chExt cx="2038" cy="2293"/>
            </a:xfrm>
          </p:grpSpPr>
          <p:sp>
            <p:nvSpPr>
              <p:cNvPr id="53560" name="Freeform 789">
                <a:extLst>
                  <a:ext uri="{FF2B5EF4-FFF2-40B4-BE49-F238E27FC236}">
                    <a16:creationId xmlns:a16="http://schemas.microsoft.com/office/drawing/2014/main" id="{BD674295-6F2F-48F4-B595-2D2951968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918"/>
                <a:ext cx="189" cy="86"/>
              </a:xfrm>
              <a:custGeom>
                <a:avLst/>
                <a:gdLst>
                  <a:gd name="T0" fmla="*/ 6 w 559"/>
                  <a:gd name="T1" fmla="*/ 2 h 255"/>
                  <a:gd name="T2" fmla="*/ 0 w 559"/>
                  <a:gd name="T3" fmla="*/ 8 h 255"/>
                  <a:gd name="T4" fmla="*/ 8 w 559"/>
                  <a:gd name="T5" fmla="*/ 6 h 255"/>
                  <a:gd name="T6" fmla="*/ 9 w 559"/>
                  <a:gd name="T7" fmla="*/ 6 h 255"/>
                  <a:gd name="T8" fmla="*/ 11 w 559"/>
                  <a:gd name="T9" fmla="*/ 6 h 255"/>
                  <a:gd name="T10" fmla="*/ 15 w 559"/>
                  <a:gd name="T11" fmla="*/ 8 h 255"/>
                  <a:gd name="T12" fmla="*/ 19 w 559"/>
                  <a:gd name="T13" fmla="*/ 10 h 255"/>
                  <a:gd name="T14" fmla="*/ 16 w 559"/>
                  <a:gd name="T15" fmla="*/ 3 h 255"/>
                  <a:gd name="T16" fmla="*/ 13 w 559"/>
                  <a:gd name="T17" fmla="*/ 1 h 255"/>
                  <a:gd name="T18" fmla="*/ 9 w 559"/>
                  <a:gd name="T19" fmla="*/ 1 h 25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9" h="255">
                    <a:moveTo>
                      <a:pt x="169" y="66"/>
                    </a:moveTo>
                    <a:cubicBezTo>
                      <a:pt x="97" y="106"/>
                      <a:pt x="0" y="115"/>
                      <a:pt x="6" y="222"/>
                    </a:cubicBezTo>
                    <a:cubicBezTo>
                      <a:pt x="48" y="163"/>
                      <a:pt x="138" y="126"/>
                      <a:pt x="212" y="153"/>
                    </a:cubicBezTo>
                    <a:cubicBezTo>
                      <a:pt x="237" y="163"/>
                      <a:pt x="219" y="170"/>
                      <a:pt x="246" y="167"/>
                    </a:cubicBezTo>
                    <a:cubicBezTo>
                      <a:pt x="264" y="165"/>
                      <a:pt x="275" y="148"/>
                      <a:pt x="300" y="150"/>
                    </a:cubicBezTo>
                    <a:cubicBezTo>
                      <a:pt x="329" y="154"/>
                      <a:pt x="359" y="177"/>
                      <a:pt x="375" y="201"/>
                    </a:cubicBezTo>
                    <a:cubicBezTo>
                      <a:pt x="373" y="140"/>
                      <a:pt x="533" y="168"/>
                      <a:pt x="490" y="255"/>
                    </a:cubicBezTo>
                    <a:cubicBezTo>
                      <a:pt x="559" y="229"/>
                      <a:pt x="452" y="108"/>
                      <a:pt x="422" y="83"/>
                    </a:cubicBezTo>
                    <a:cubicBezTo>
                      <a:pt x="396" y="62"/>
                      <a:pt x="367" y="43"/>
                      <a:pt x="338" y="27"/>
                    </a:cubicBezTo>
                    <a:cubicBezTo>
                      <a:pt x="295" y="4"/>
                      <a:pt x="275" y="0"/>
                      <a:pt x="232" y="2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1" name="Freeform 790">
                <a:extLst>
                  <a:ext uri="{FF2B5EF4-FFF2-40B4-BE49-F238E27FC236}">
                    <a16:creationId xmlns:a16="http://schemas.microsoft.com/office/drawing/2014/main" id="{71DE9BD8-92AB-42A1-98BE-1DD13260B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2951"/>
                <a:ext cx="96" cy="96"/>
              </a:xfrm>
              <a:custGeom>
                <a:avLst/>
                <a:gdLst>
                  <a:gd name="T0" fmla="*/ 11 w 285"/>
                  <a:gd name="T1" fmla="*/ 1 h 284"/>
                  <a:gd name="T2" fmla="*/ 8 w 285"/>
                  <a:gd name="T3" fmla="*/ 5 h 284"/>
                  <a:gd name="T4" fmla="*/ 9 w 285"/>
                  <a:gd name="T5" fmla="*/ 8 h 284"/>
                  <a:gd name="T6" fmla="*/ 11 w 285"/>
                  <a:gd name="T7" fmla="*/ 11 h 284"/>
                  <a:gd name="T8" fmla="*/ 6 w 285"/>
                  <a:gd name="T9" fmla="*/ 6 h 284"/>
                  <a:gd name="T10" fmla="*/ 0 w 285"/>
                  <a:gd name="T11" fmla="*/ 4 h 284"/>
                  <a:gd name="T12" fmla="*/ 4 w 285"/>
                  <a:gd name="T13" fmla="*/ 1 h 284"/>
                  <a:gd name="T14" fmla="*/ 9 w 285"/>
                  <a:gd name="T15" fmla="*/ 0 h 2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5" h="284">
                    <a:moveTo>
                      <a:pt x="285" y="38"/>
                    </a:moveTo>
                    <a:cubicBezTo>
                      <a:pt x="243" y="63"/>
                      <a:pt x="210" y="83"/>
                      <a:pt x="222" y="139"/>
                    </a:cubicBezTo>
                    <a:cubicBezTo>
                      <a:pt x="226" y="161"/>
                      <a:pt x="235" y="194"/>
                      <a:pt x="244" y="214"/>
                    </a:cubicBezTo>
                    <a:cubicBezTo>
                      <a:pt x="254" y="238"/>
                      <a:pt x="280" y="254"/>
                      <a:pt x="284" y="277"/>
                    </a:cubicBezTo>
                    <a:cubicBezTo>
                      <a:pt x="212" y="284"/>
                      <a:pt x="187" y="191"/>
                      <a:pt x="160" y="147"/>
                    </a:cubicBezTo>
                    <a:cubicBezTo>
                      <a:pt x="125" y="92"/>
                      <a:pt x="57" y="97"/>
                      <a:pt x="0" y="104"/>
                    </a:cubicBezTo>
                    <a:cubicBezTo>
                      <a:pt x="24" y="71"/>
                      <a:pt x="68" y="45"/>
                      <a:pt x="104" y="28"/>
                    </a:cubicBezTo>
                    <a:cubicBezTo>
                      <a:pt x="149" y="7"/>
                      <a:pt x="194" y="14"/>
                      <a:pt x="239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2" name="Freeform 791">
                <a:extLst>
                  <a:ext uri="{FF2B5EF4-FFF2-40B4-BE49-F238E27FC236}">
                    <a16:creationId xmlns:a16="http://schemas.microsoft.com/office/drawing/2014/main" id="{8AC367F7-7124-47ED-B439-115F4D7DD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3028"/>
                <a:ext cx="107" cy="85"/>
              </a:xfrm>
              <a:custGeom>
                <a:avLst/>
                <a:gdLst>
                  <a:gd name="T0" fmla="*/ 10 w 315"/>
                  <a:gd name="T1" fmla="*/ 4 h 250"/>
                  <a:gd name="T2" fmla="*/ 7 w 315"/>
                  <a:gd name="T3" fmla="*/ 0 h 250"/>
                  <a:gd name="T4" fmla="*/ 4 w 315"/>
                  <a:gd name="T5" fmla="*/ 3 h 250"/>
                  <a:gd name="T6" fmla="*/ 2 w 315"/>
                  <a:gd name="T7" fmla="*/ 10 h 250"/>
                  <a:gd name="T8" fmla="*/ 6 w 315"/>
                  <a:gd name="T9" fmla="*/ 9 h 250"/>
                  <a:gd name="T10" fmla="*/ 6 w 315"/>
                  <a:gd name="T11" fmla="*/ 5 h 250"/>
                  <a:gd name="T12" fmla="*/ 12 w 315"/>
                  <a:gd name="T13" fmla="*/ 5 h 2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5" h="250">
                    <a:moveTo>
                      <a:pt x="256" y="99"/>
                    </a:moveTo>
                    <a:cubicBezTo>
                      <a:pt x="215" y="82"/>
                      <a:pt x="197" y="40"/>
                      <a:pt x="189" y="0"/>
                    </a:cubicBezTo>
                    <a:cubicBezTo>
                      <a:pt x="168" y="26"/>
                      <a:pt x="139" y="55"/>
                      <a:pt x="109" y="71"/>
                    </a:cubicBezTo>
                    <a:cubicBezTo>
                      <a:pt x="158" y="139"/>
                      <a:pt x="0" y="183"/>
                      <a:pt x="48" y="249"/>
                    </a:cubicBezTo>
                    <a:cubicBezTo>
                      <a:pt x="85" y="213"/>
                      <a:pt x="125" y="235"/>
                      <a:pt x="164" y="219"/>
                    </a:cubicBezTo>
                    <a:cubicBezTo>
                      <a:pt x="117" y="250"/>
                      <a:pt x="131" y="145"/>
                      <a:pt x="167" y="128"/>
                    </a:cubicBezTo>
                    <a:cubicBezTo>
                      <a:pt x="211" y="107"/>
                      <a:pt x="276" y="140"/>
                      <a:pt x="315" y="12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3" name="Freeform 792">
                <a:extLst>
                  <a:ext uri="{FF2B5EF4-FFF2-40B4-BE49-F238E27FC236}">
                    <a16:creationId xmlns:a16="http://schemas.microsoft.com/office/drawing/2014/main" id="{60474E53-F0BE-431D-B5C7-510B3D98B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3006"/>
                <a:ext cx="82" cy="90"/>
              </a:xfrm>
              <a:custGeom>
                <a:avLst/>
                <a:gdLst>
                  <a:gd name="T0" fmla="*/ 0 w 243"/>
                  <a:gd name="T1" fmla="*/ 3 h 264"/>
                  <a:gd name="T2" fmla="*/ 3 w 243"/>
                  <a:gd name="T3" fmla="*/ 2 h 264"/>
                  <a:gd name="T4" fmla="*/ 5 w 243"/>
                  <a:gd name="T5" fmla="*/ 0 h 264"/>
                  <a:gd name="T6" fmla="*/ 9 w 243"/>
                  <a:gd name="T7" fmla="*/ 5 h 264"/>
                  <a:gd name="T8" fmla="*/ 4 w 243"/>
                  <a:gd name="T9" fmla="*/ 5 h 264"/>
                  <a:gd name="T10" fmla="*/ 4 w 243"/>
                  <a:gd name="T11" fmla="*/ 11 h 264"/>
                  <a:gd name="T12" fmla="*/ 0 w 243"/>
                  <a:gd name="T13" fmla="*/ 3 h 2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3" h="264">
                    <a:moveTo>
                      <a:pt x="11" y="79"/>
                    </a:moveTo>
                    <a:cubicBezTo>
                      <a:pt x="31" y="64"/>
                      <a:pt x="56" y="63"/>
                      <a:pt x="79" y="42"/>
                    </a:cubicBezTo>
                    <a:cubicBezTo>
                      <a:pt x="96" y="27"/>
                      <a:pt x="111" y="0"/>
                      <a:pt x="136" y="4"/>
                    </a:cubicBezTo>
                    <a:cubicBezTo>
                      <a:pt x="176" y="10"/>
                      <a:pt x="228" y="87"/>
                      <a:pt x="243" y="119"/>
                    </a:cubicBezTo>
                    <a:cubicBezTo>
                      <a:pt x="200" y="98"/>
                      <a:pt x="126" y="69"/>
                      <a:pt x="95" y="121"/>
                    </a:cubicBezTo>
                    <a:cubicBezTo>
                      <a:pt x="67" y="169"/>
                      <a:pt x="98" y="222"/>
                      <a:pt x="115" y="264"/>
                    </a:cubicBezTo>
                    <a:cubicBezTo>
                      <a:pt x="42" y="248"/>
                      <a:pt x="0" y="158"/>
                      <a:pt x="2" y="8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4" name="Freeform 793">
                <a:extLst>
                  <a:ext uri="{FF2B5EF4-FFF2-40B4-BE49-F238E27FC236}">
                    <a16:creationId xmlns:a16="http://schemas.microsoft.com/office/drawing/2014/main" id="{FCBE991F-9FE0-4C37-9D4F-8E994B60B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2" y="3014"/>
                <a:ext cx="69" cy="46"/>
              </a:xfrm>
              <a:custGeom>
                <a:avLst/>
                <a:gdLst>
                  <a:gd name="T0" fmla="*/ 0 w 204"/>
                  <a:gd name="T1" fmla="*/ 2 h 136"/>
                  <a:gd name="T2" fmla="*/ 5 w 204"/>
                  <a:gd name="T3" fmla="*/ 5 h 136"/>
                  <a:gd name="T4" fmla="*/ 8 w 204"/>
                  <a:gd name="T5" fmla="*/ 0 h 136"/>
                  <a:gd name="T6" fmla="*/ 6 w 204"/>
                  <a:gd name="T7" fmla="*/ 1 h 136"/>
                  <a:gd name="T8" fmla="*/ 1 w 204"/>
                  <a:gd name="T9" fmla="*/ 2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4" h="136">
                    <a:moveTo>
                      <a:pt x="0" y="65"/>
                    </a:moveTo>
                    <a:cubicBezTo>
                      <a:pt x="11" y="125"/>
                      <a:pt x="82" y="136"/>
                      <a:pt x="135" y="125"/>
                    </a:cubicBezTo>
                    <a:cubicBezTo>
                      <a:pt x="192" y="111"/>
                      <a:pt x="197" y="53"/>
                      <a:pt x="204" y="3"/>
                    </a:cubicBezTo>
                    <a:cubicBezTo>
                      <a:pt x="178" y="0"/>
                      <a:pt x="168" y="25"/>
                      <a:pt x="150" y="39"/>
                    </a:cubicBezTo>
                    <a:cubicBezTo>
                      <a:pt x="115" y="66"/>
                      <a:pt x="81" y="61"/>
                      <a:pt x="37" y="61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5" name="Freeform 794">
                <a:extLst>
                  <a:ext uri="{FF2B5EF4-FFF2-40B4-BE49-F238E27FC236}">
                    <a16:creationId xmlns:a16="http://schemas.microsoft.com/office/drawing/2014/main" id="{37BF026B-E602-4D30-96CD-924002B0D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3164"/>
                <a:ext cx="65" cy="70"/>
              </a:xfrm>
              <a:custGeom>
                <a:avLst/>
                <a:gdLst>
                  <a:gd name="T0" fmla="*/ 2 w 192"/>
                  <a:gd name="T1" fmla="*/ 0 h 207"/>
                  <a:gd name="T2" fmla="*/ 6 w 192"/>
                  <a:gd name="T3" fmla="*/ 2 h 207"/>
                  <a:gd name="T4" fmla="*/ 7 w 192"/>
                  <a:gd name="T5" fmla="*/ 8 h 207"/>
                  <a:gd name="T6" fmla="*/ 2 w 192"/>
                  <a:gd name="T7" fmla="*/ 8 h 207"/>
                  <a:gd name="T8" fmla="*/ 3 w 192"/>
                  <a:gd name="T9" fmla="*/ 4 h 207"/>
                  <a:gd name="T10" fmla="*/ 0 w 192"/>
                  <a:gd name="T11" fmla="*/ 3 h 207"/>
                  <a:gd name="T12" fmla="*/ 2 w 192"/>
                  <a:gd name="T13" fmla="*/ 1 h 2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207">
                    <a:moveTo>
                      <a:pt x="42" y="0"/>
                    </a:moveTo>
                    <a:cubicBezTo>
                      <a:pt x="80" y="5"/>
                      <a:pt x="142" y="15"/>
                      <a:pt x="161" y="59"/>
                    </a:cubicBezTo>
                    <a:cubicBezTo>
                      <a:pt x="182" y="107"/>
                      <a:pt x="151" y="160"/>
                      <a:pt x="192" y="203"/>
                    </a:cubicBezTo>
                    <a:cubicBezTo>
                      <a:pt x="144" y="202"/>
                      <a:pt x="105" y="200"/>
                      <a:pt x="56" y="207"/>
                    </a:cubicBezTo>
                    <a:cubicBezTo>
                      <a:pt x="93" y="182"/>
                      <a:pt x="116" y="147"/>
                      <a:pt x="93" y="101"/>
                    </a:cubicBezTo>
                    <a:cubicBezTo>
                      <a:pt x="71" y="58"/>
                      <a:pt x="39" y="75"/>
                      <a:pt x="0" y="84"/>
                    </a:cubicBezTo>
                    <a:cubicBezTo>
                      <a:pt x="14" y="62"/>
                      <a:pt x="47" y="46"/>
                      <a:pt x="46" y="1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6" name="Freeform 795">
                <a:extLst>
                  <a:ext uri="{FF2B5EF4-FFF2-40B4-BE49-F238E27FC236}">
                    <a16:creationId xmlns:a16="http://schemas.microsoft.com/office/drawing/2014/main" id="{4E703724-FB3D-475C-839C-426055457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" y="3035"/>
                <a:ext cx="82" cy="53"/>
              </a:xfrm>
              <a:custGeom>
                <a:avLst/>
                <a:gdLst>
                  <a:gd name="T0" fmla="*/ 1 w 243"/>
                  <a:gd name="T1" fmla="*/ 0 h 158"/>
                  <a:gd name="T2" fmla="*/ 0 w 243"/>
                  <a:gd name="T3" fmla="*/ 4 h 158"/>
                  <a:gd name="T4" fmla="*/ 0 w 243"/>
                  <a:gd name="T5" fmla="*/ 4 h 158"/>
                  <a:gd name="T6" fmla="*/ 4 w 243"/>
                  <a:gd name="T7" fmla="*/ 6 h 158"/>
                  <a:gd name="T8" fmla="*/ 5 w 243"/>
                  <a:gd name="T9" fmla="*/ 3 h 158"/>
                  <a:gd name="T10" fmla="*/ 7 w 243"/>
                  <a:gd name="T11" fmla="*/ 5 h 158"/>
                  <a:gd name="T12" fmla="*/ 9 w 243"/>
                  <a:gd name="T13" fmla="*/ 6 h 158"/>
                  <a:gd name="T14" fmla="*/ 7 w 243"/>
                  <a:gd name="T15" fmla="*/ 2 h 158"/>
                  <a:gd name="T16" fmla="*/ 5 w 243"/>
                  <a:gd name="T17" fmla="*/ 1 h 158"/>
                  <a:gd name="T18" fmla="*/ 3 w 243"/>
                  <a:gd name="T19" fmla="*/ 0 h 1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3" h="158">
                    <a:moveTo>
                      <a:pt x="40" y="13"/>
                    </a:moveTo>
                    <a:cubicBezTo>
                      <a:pt x="4" y="24"/>
                      <a:pt x="3" y="78"/>
                      <a:pt x="0" y="110"/>
                    </a:cubicBezTo>
                    <a:cubicBezTo>
                      <a:pt x="1" y="111"/>
                      <a:pt x="2" y="112"/>
                      <a:pt x="3" y="113"/>
                    </a:cubicBezTo>
                    <a:cubicBezTo>
                      <a:pt x="40" y="103"/>
                      <a:pt x="88" y="137"/>
                      <a:pt x="119" y="158"/>
                    </a:cubicBezTo>
                    <a:cubicBezTo>
                      <a:pt x="85" y="134"/>
                      <a:pt x="55" y="65"/>
                      <a:pt x="124" y="77"/>
                    </a:cubicBezTo>
                    <a:cubicBezTo>
                      <a:pt x="148" y="81"/>
                      <a:pt x="165" y="110"/>
                      <a:pt x="185" y="122"/>
                    </a:cubicBezTo>
                    <a:cubicBezTo>
                      <a:pt x="204" y="135"/>
                      <a:pt x="223" y="138"/>
                      <a:pt x="243" y="150"/>
                    </a:cubicBezTo>
                    <a:cubicBezTo>
                      <a:pt x="209" y="125"/>
                      <a:pt x="195" y="87"/>
                      <a:pt x="172" y="54"/>
                    </a:cubicBezTo>
                    <a:cubicBezTo>
                      <a:pt x="161" y="38"/>
                      <a:pt x="155" y="27"/>
                      <a:pt x="136" y="18"/>
                    </a:cubicBezTo>
                    <a:cubicBezTo>
                      <a:pt x="117" y="9"/>
                      <a:pt x="98" y="18"/>
                      <a:pt x="83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7" name="Freeform 796">
                <a:extLst>
                  <a:ext uri="{FF2B5EF4-FFF2-40B4-BE49-F238E27FC236}">
                    <a16:creationId xmlns:a16="http://schemas.microsoft.com/office/drawing/2014/main" id="{B0E13F72-C6B5-48CA-840A-1B14CA062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2840"/>
                <a:ext cx="78" cy="100"/>
              </a:xfrm>
              <a:custGeom>
                <a:avLst/>
                <a:gdLst>
                  <a:gd name="T0" fmla="*/ 0 w 230"/>
                  <a:gd name="T1" fmla="*/ 0 h 296"/>
                  <a:gd name="T2" fmla="*/ 6 w 230"/>
                  <a:gd name="T3" fmla="*/ 3 h 296"/>
                  <a:gd name="T4" fmla="*/ 7 w 230"/>
                  <a:gd name="T5" fmla="*/ 6 h 296"/>
                  <a:gd name="T6" fmla="*/ 9 w 230"/>
                  <a:gd name="T7" fmla="*/ 9 h 296"/>
                  <a:gd name="T8" fmla="*/ 5 w 230"/>
                  <a:gd name="T9" fmla="*/ 11 h 296"/>
                  <a:gd name="T10" fmla="*/ 5 w 230"/>
                  <a:gd name="T11" fmla="*/ 5 h 296"/>
                  <a:gd name="T12" fmla="*/ 1 w 230"/>
                  <a:gd name="T13" fmla="*/ 1 h 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0" h="296">
                    <a:moveTo>
                      <a:pt x="0" y="11"/>
                    </a:moveTo>
                    <a:cubicBezTo>
                      <a:pt x="63" y="0"/>
                      <a:pt x="128" y="10"/>
                      <a:pt x="147" y="74"/>
                    </a:cubicBezTo>
                    <a:cubicBezTo>
                      <a:pt x="156" y="104"/>
                      <a:pt x="158" y="139"/>
                      <a:pt x="173" y="167"/>
                    </a:cubicBezTo>
                    <a:cubicBezTo>
                      <a:pt x="188" y="194"/>
                      <a:pt x="223" y="212"/>
                      <a:pt x="230" y="241"/>
                    </a:cubicBezTo>
                    <a:cubicBezTo>
                      <a:pt x="201" y="257"/>
                      <a:pt x="162" y="263"/>
                      <a:pt x="142" y="296"/>
                    </a:cubicBezTo>
                    <a:cubicBezTo>
                      <a:pt x="154" y="253"/>
                      <a:pt x="126" y="188"/>
                      <a:pt x="122" y="141"/>
                    </a:cubicBezTo>
                    <a:cubicBezTo>
                      <a:pt x="115" y="77"/>
                      <a:pt x="95" y="40"/>
                      <a:pt x="33" y="1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8" name="Freeform 797">
                <a:extLst>
                  <a:ext uri="{FF2B5EF4-FFF2-40B4-BE49-F238E27FC236}">
                    <a16:creationId xmlns:a16="http://schemas.microsoft.com/office/drawing/2014/main" id="{8CE7A315-1C26-4CC0-87CE-C03C82BE9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" y="2650"/>
                <a:ext cx="71" cy="64"/>
              </a:xfrm>
              <a:custGeom>
                <a:avLst/>
                <a:gdLst>
                  <a:gd name="T0" fmla="*/ 3 w 211"/>
                  <a:gd name="T1" fmla="*/ 0 h 188"/>
                  <a:gd name="T2" fmla="*/ 6 w 211"/>
                  <a:gd name="T3" fmla="*/ 7 h 188"/>
                  <a:gd name="T4" fmla="*/ 8 w 211"/>
                  <a:gd name="T5" fmla="*/ 4 h 188"/>
                  <a:gd name="T6" fmla="*/ 3 w 211"/>
                  <a:gd name="T7" fmla="*/ 1 h 1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188">
                    <a:moveTo>
                      <a:pt x="75" y="0"/>
                    </a:moveTo>
                    <a:cubicBezTo>
                      <a:pt x="0" y="57"/>
                      <a:pt x="130" y="141"/>
                      <a:pt x="160" y="188"/>
                    </a:cubicBezTo>
                    <a:cubicBezTo>
                      <a:pt x="116" y="120"/>
                      <a:pt x="194" y="150"/>
                      <a:pt x="211" y="113"/>
                    </a:cubicBezTo>
                    <a:cubicBezTo>
                      <a:pt x="173" y="89"/>
                      <a:pt x="111" y="79"/>
                      <a:pt x="84" y="3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69" name="Freeform 798">
                <a:extLst>
                  <a:ext uri="{FF2B5EF4-FFF2-40B4-BE49-F238E27FC236}">
                    <a16:creationId xmlns:a16="http://schemas.microsoft.com/office/drawing/2014/main" id="{9233A01A-CA77-42EA-9B66-A20574933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552"/>
                <a:ext cx="55" cy="72"/>
              </a:xfrm>
              <a:custGeom>
                <a:avLst/>
                <a:gdLst>
                  <a:gd name="T0" fmla="*/ 0 w 161"/>
                  <a:gd name="T1" fmla="*/ 4 h 215"/>
                  <a:gd name="T2" fmla="*/ 1 w 161"/>
                  <a:gd name="T3" fmla="*/ 8 h 215"/>
                  <a:gd name="T4" fmla="*/ 5 w 161"/>
                  <a:gd name="T5" fmla="*/ 5 h 215"/>
                  <a:gd name="T6" fmla="*/ 6 w 161"/>
                  <a:gd name="T7" fmla="*/ 0 h 2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1" h="215">
                    <a:moveTo>
                      <a:pt x="13" y="110"/>
                    </a:moveTo>
                    <a:cubicBezTo>
                      <a:pt x="0" y="140"/>
                      <a:pt x="31" y="185"/>
                      <a:pt x="25" y="215"/>
                    </a:cubicBezTo>
                    <a:cubicBezTo>
                      <a:pt x="39" y="183"/>
                      <a:pt x="97" y="85"/>
                      <a:pt x="139" y="131"/>
                    </a:cubicBezTo>
                    <a:cubicBezTo>
                      <a:pt x="129" y="89"/>
                      <a:pt x="132" y="35"/>
                      <a:pt x="161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0" name="Freeform 799">
                <a:extLst>
                  <a:ext uri="{FF2B5EF4-FFF2-40B4-BE49-F238E27FC236}">
                    <a16:creationId xmlns:a16="http://schemas.microsoft.com/office/drawing/2014/main" id="{DF21A359-FB6A-46E2-A9B0-FE4EB9D71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2713"/>
                <a:ext cx="85" cy="67"/>
              </a:xfrm>
              <a:custGeom>
                <a:avLst/>
                <a:gdLst>
                  <a:gd name="T0" fmla="*/ 1 w 252"/>
                  <a:gd name="T1" fmla="*/ 3 h 197"/>
                  <a:gd name="T2" fmla="*/ 4 w 252"/>
                  <a:gd name="T3" fmla="*/ 8 h 197"/>
                  <a:gd name="T4" fmla="*/ 10 w 252"/>
                  <a:gd name="T5" fmla="*/ 4 h 197"/>
                  <a:gd name="T6" fmla="*/ 7 w 252"/>
                  <a:gd name="T7" fmla="*/ 0 h 197"/>
                  <a:gd name="T8" fmla="*/ 5 w 252"/>
                  <a:gd name="T9" fmla="*/ 4 h 197"/>
                  <a:gd name="T10" fmla="*/ 2 w 252"/>
                  <a:gd name="T11" fmla="*/ 3 h 197"/>
                  <a:gd name="T12" fmla="*/ 0 w 252"/>
                  <a:gd name="T13" fmla="*/ 2 h 1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197">
                    <a:moveTo>
                      <a:pt x="25" y="70"/>
                    </a:moveTo>
                    <a:cubicBezTo>
                      <a:pt x="45" y="110"/>
                      <a:pt x="77" y="165"/>
                      <a:pt x="109" y="197"/>
                    </a:cubicBezTo>
                    <a:cubicBezTo>
                      <a:pt x="149" y="160"/>
                      <a:pt x="201" y="130"/>
                      <a:pt x="252" y="116"/>
                    </a:cubicBezTo>
                    <a:cubicBezTo>
                      <a:pt x="242" y="75"/>
                      <a:pt x="194" y="41"/>
                      <a:pt x="176" y="0"/>
                    </a:cubicBezTo>
                    <a:cubicBezTo>
                      <a:pt x="206" y="47"/>
                      <a:pt x="188" y="107"/>
                      <a:pt x="130" y="112"/>
                    </a:cubicBezTo>
                    <a:cubicBezTo>
                      <a:pt x="102" y="114"/>
                      <a:pt x="90" y="101"/>
                      <a:pt x="64" y="86"/>
                    </a:cubicBezTo>
                    <a:cubicBezTo>
                      <a:pt x="45" y="75"/>
                      <a:pt x="11" y="63"/>
                      <a:pt x="0" y="57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1" name="Freeform 800">
                <a:extLst>
                  <a:ext uri="{FF2B5EF4-FFF2-40B4-BE49-F238E27FC236}">
                    <a16:creationId xmlns:a16="http://schemas.microsoft.com/office/drawing/2014/main" id="{C4E306E4-5684-4175-A42D-C318C8DBD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297"/>
                <a:ext cx="61" cy="88"/>
              </a:xfrm>
              <a:custGeom>
                <a:avLst/>
                <a:gdLst>
                  <a:gd name="T0" fmla="*/ 0 w 178"/>
                  <a:gd name="T1" fmla="*/ 6 h 260"/>
                  <a:gd name="T2" fmla="*/ 5 w 178"/>
                  <a:gd name="T3" fmla="*/ 8 h 260"/>
                  <a:gd name="T4" fmla="*/ 6 w 178"/>
                  <a:gd name="T5" fmla="*/ 5 h 260"/>
                  <a:gd name="T6" fmla="*/ 5 w 178"/>
                  <a:gd name="T7" fmla="*/ 0 h 260"/>
                  <a:gd name="T8" fmla="*/ 4 w 178"/>
                  <a:gd name="T9" fmla="*/ 4 h 260"/>
                  <a:gd name="T10" fmla="*/ 0 w 178"/>
                  <a:gd name="T11" fmla="*/ 6 h 2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8" h="260">
                    <a:moveTo>
                      <a:pt x="0" y="147"/>
                    </a:moveTo>
                    <a:cubicBezTo>
                      <a:pt x="68" y="130"/>
                      <a:pt x="66" y="260"/>
                      <a:pt x="138" y="209"/>
                    </a:cubicBezTo>
                    <a:cubicBezTo>
                      <a:pt x="178" y="181"/>
                      <a:pt x="160" y="163"/>
                      <a:pt x="150" y="123"/>
                    </a:cubicBezTo>
                    <a:cubicBezTo>
                      <a:pt x="141" y="83"/>
                      <a:pt x="145" y="39"/>
                      <a:pt x="134" y="0"/>
                    </a:cubicBezTo>
                    <a:cubicBezTo>
                      <a:pt x="110" y="24"/>
                      <a:pt x="122" y="74"/>
                      <a:pt x="109" y="105"/>
                    </a:cubicBezTo>
                    <a:cubicBezTo>
                      <a:pt x="88" y="153"/>
                      <a:pt x="47" y="133"/>
                      <a:pt x="4" y="15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2" name="Freeform 801">
                <a:extLst>
                  <a:ext uri="{FF2B5EF4-FFF2-40B4-BE49-F238E27FC236}">
                    <a16:creationId xmlns:a16="http://schemas.microsoft.com/office/drawing/2014/main" id="{75EC42E6-0228-4DF5-B053-0F780A541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2314"/>
                <a:ext cx="65" cy="178"/>
              </a:xfrm>
              <a:custGeom>
                <a:avLst/>
                <a:gdLst>
                  <a:gd name="T0" fmla="*/ 3 w 192"/>
                  <a:gd name="T1" fmla="*/ 0 h 527"/>
                  <a:gd name="T2" fmla="*/ 0 w 192"/>
                  <a:gd name="T3" fmla="*/ 9 h 527"/>
                  <a:gd name="T4" fmla="*/ 1 w 192"/>
                  <a:gd name="T5" fmla="*/ 15 h 527"/>
                  <a:gd name="T6" fmla="*/ 2 w 192"/>
                  <a:gd name="T7" fmla="*/ 20 h 527"/>
                  <a:gd name="T8" fmla="*/ 3 w 192"/>
                  <a:gd name="T9" fmla="*/ 16 h 527"/>
                  <a:gd name="T10" fmla="*/ 7 w 192"/>
                  <a:gd name="T11" fmla="*/ 13 h 527"/>
                  <a:gd name="T12" fmla="*/ 4 w 192"/>
                  <a:gd name="T13" fmla="*/ 11 h 527"/>
                  <a:gd name="T14" fmla="*/ 2 w 192"/>
                  <a:gd name="T15" fmla="*/ 6 h 5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2" h="527">
                    <a:moveTo>
                      <a:pt x="92" y="0"/>
                    </a:moveTo>
                    <a:cubicBezTo>
                      <a:pt x="31" y="44"/>
                      <a:pt x="17" y="170"/>
                      <a:pt x="6" y="237"/>
                    </a:cubicBezTo>
                    <a:cubicBezTo>
                      <a:pt x="0" y="280"/>
                      <a:pt x="6" y="329"/>
                      <a:pt x="14" y="372"/>
                    </a:cubicBezTo>
                    <a:cubicBezTo>
                      <a:pt x="24" y="418"/>
                      <a:pt x="43" y="486"/>
                      <a:pt x="66" y="527"/>
                    </a:cubicBezTo>
                    <a:cubicBezTo>
                      <a:pt x="90" y="501"/>
                      <a:pt x="80" y="438"/>
                      <a:pt x="93" y="403"/>
                    </a:cubicBezTo>
                    <a:cubicBezTo>
                      <a:pt x="107" y="365"/>
                      <a:pt x="149" y="328"/>
                      <a:pt x="192" y="333"/>
                    </a:cubicBezTo>
                    <a:cubicBezTo>
                      <a:pt x="180" y="298"/>
                      <a:pt x="129" y="305"/>
                      <a:pt x="103" y="288"/>
                    </a:cubicBezTo>
                    <a:cubicBezTo>
                      <a:pt x="54" y="257"/>
                      <a:pt x="71" y="190"/>
                      <a:pt x="53" y="14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3" name="Freeform 802">
                <a:extLst>
                  <a:ext uri="{FF2B5EF4-FFF2-40B4-BE49-F238E27FC236}">
                    <a16:creationId xmlns:a16="http://schemas.microsoft.com/office/drawing/2014/main" id="{CA5A5093-5019-48A0-BD12-3C800A1F1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1978"/>
                <a:ext cx="55" cy="77"/>
              </a:xfrm>
              <a:custGeom>
                <a:avLst/>
                <a:gdLst>
                  <a:gd name="T0" fmla="*/ 3 w 163"/>
                  <a:gd name="T1" fmla="*/ 0 h 228"/>
                  <a:gd name="T2" fmla="*/ 0 w 163"/>
                  <a:gd name="T3" fmla="*/ 4 h 228"/>
                  <a:gd name="T4" fmla="*/ 3 w 163"/>
                  <a:gd name="T5" fmla="*/ 6 h 228"/>
                  <a:gd name="T6" fmla="*/ 6 w 163"/>
                  <a:gd name="T7" fmla="*/ 9 h 228"/>
                  <a:gd name="T8" fmla="*/ 6 w 163"/>
                  <a:gd name="T9" fmla="*/ 9 h 228"/>
                  <a:gd name="T10" fmla="*/ 3 w 163"/>
                  <a:gd name="T11" fmla="*/ 0 h 2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3" h="228">
                    <a:moveTo>
                      <a:pt x="69" y="4"/>
                    </a:moveTo>
                    <a:cubicBezTo>
                      <a:pt x="53" y="43"/>
                      <a:pt x="50" y="85"/>
                      <a:pt x="0" y="94"/>
                    </a:cubicBezTo>
                    <a:cubicBezTo>
                      <a:pt x="2" y="121"/>
                      <a:pt x="54" y="133"/>
                      <a:pt x="74" y="151"/>
                    </a:cubicBezTo>
                    <a:cubicBezTo>
                      <a:pt x="104" y="179"/>
                      <a:pt x="125" y="205"/>
                      <a:pt x="161" y="226"/>
                    </a:cubicBezTo>
                    <a:cubicBezTo>
                      <a:pt x="163" y="228"/>
                      <a:pt x="163" y="228"/>
                      <a:pt x="161" y="226"/>
                    </a:cubicBezTo>
                    <a:cubicBezTo>
                      <a:pt x="110" y="174"/>
                      <a:pt x="75" y="73"/>
                      <a:pt x="77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4" name="Freeform 803">
                <a:extLst>
                  <a:ext uri="{FF2B5EF4-FFF2-40B4-BE49-F238E27FC236}">
                    <a16:creationId xmlns:a16="http://schemas.microsoft.com/office/drawing/2014/main" id="{0676DB3B-97A1-4561-9711-5EA27A645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343"/>
                <a:ext cx="72" cy="58"/>
              </a:xfrm>
              <a:custGeom>
                <a:avLst/>
                <a:gdLst>
                  <a:gd name="T0" fmla="*/ 0 w 212"/>
                  <a:gd name="T1" fmla="*/ 3 h 173"/>
                  <a:gd name="T2" fmla="*/ 4 w 212"/>
                  <a:gd name="T3" fmla="*/ 1 h 173"/>
                  <a:gd name="T4" fmla="*/ 6 w 212"/>
                  <a:gd name="T5" fmla="*/ 4 h 173"/>
                  <a:gd name="T6" fmla="*/ 8 w 212"/>
                  <a:gd name="T7" fmla="*/ 6 h 173"/>
                  <a:gd name="T8" fmla="*/ 4 w 212"/>
                  <a:gd name="T9" fmla="*/ 5 h 173"/>
                  <a:gd name="T10" fmla="*/ 0 w 212"/>
                  <a:gd name="T11" fmla="*/ 3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2" h="173">
                    <a:moveTo>
                      <a:pt x="0" y="85"/>
                    </a:moveTo>
                    <a:cubicBezTo>
                      <a:pt x="35" y="59"/>
                      <a:pt x="71" y="0"/>
                      <a:pt x="111" y="39"/>
                    </a:cubicBezTo>
                    <a:cubicBezTo>
                      <a:pt x="128" y="56"/>
                      <a:pt x="136" y="82"/>
                      <a:pt x="155" y="100"/>
                    </a:cubicBezTo>
                    <a:cubicBezTo>
                      <a:pt x="173" y="118"/>
                      <a:pt x="203" y="136"/>
                      <a:pt x="212" y="161"/>
                    </a:cubicBezTo>
                    <a:cubicBezTo>
                      <a:pt x="182" y="173"/>
                      <a:pt x="130" y="143"/>
                      <a:pt x="94" y="143"/>
                    </a:cubicBezTo>
                    <a:cubicBezTo>
                      <a:pt x="54" y="143"/>
                      <a:pt x="14" y="136"/>
                      <a:pt x="11" y="8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5" name="Freeform 804">
                <a:extLst>
                  <a:ext uri="{FF2B5EF4-FFF2-40B4-BE49-F238E27FC236}">
                    <a16:creationId xmlns:a16="http://schemas.microsoft.com/office/drawing/2014/main" id="{BD24BB1C-3BEE-4ADA-A3F2-03AE9783B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586"/>
                <a:ext cx="86" cy="65"/>
              </a:xfrm>
              <a:custGeom>
                <a:avLst/>
                <a:gdLst>
                  <a:gd name="T0" fmla="*/ 0 w 252"/>
                  <a:gd name="T1" fmla="*/ 5 h 192"/>
                  <a:gd name="T2" fmla="*/ 4 w 252"/>
                  <a:gd name="T3" fmla="*/ 2 h 192"/>
                  <a:gd name="T4" fmla="*/ 8 w 252"/>
                  <a:gd name="T5" fmla="*/ 2 h 192"/>
                  <a:gd name="T6" fmla="*/ 8 w 252"/>
                  <a:gd name="T7" fmla="*/ 6 h 192"/>
                  <a:gd name="T8" fmla="*/ 0 w 252"/>
                  <a:gd name="T9" fmla="*/ 6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2" h="192">
                    <a:moveTo>
                      <a:pt x="0" y="134"/>
                    </a:moveTo>
                    <a:cubicBezTo>
                      <a:pt x="37" y="146"/>
                      <a:pt x="82" y="70"/>
                      <a:pt x="104" y="45"/>
                    </a:cubicBezTo>
                    <a:cubicBezTo>
                      <a:pt x="145" y="0"/>
                      <a:pt x="174" y="19"/>
                      <a:pt x="205" y="64"/>
                    </a:cubicBezTo>
                    <a:cubicBezTo>
                      <a:pt x="231" y="102"/>
                      <a:pt x="252" y="151"/>
                      <a:pt x="202" y="169"/>
                    </a:cubicBezTo>
                    <a:cubicBezTo>
                      <a:pt x="135" y="192"/>
                      <a:pt x="72" y="178"/>
                      <a:pt x="11" y="149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6" name="Freeform 805">
                <a:extLst>
                  <a:ext uri="{FF2B5EF4-FFF2-40B4-BE49-F238E27FC236}">
                    <a16:creationId xmlns:a16="http://schemas.microsoft.com/office/drawing/2014/main" id="{7FBB30B9-4E90-43D1-B5EA-95DD62C01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1457"/>
                <a:ext cx="64" cy="87"/>
              </a:xfrm>
              <a:custGeom>
                <a:avLst/>
                <a:gdLst>
                  <a:gd name="T0" fmla="*/ 0 w 191"/>
                  <a:gd name="T1" fmla="*/ 0 h 259"/>
                  <a:gd name="T2" fmla="*/ 4 w 191"/>
                  <a:gd name="T3" fmla="*/ 5 h 259"/>
                  <a:gd name="T4" fmla="*/ 6 w 191"/>
                  <a:gd name="T5" fmla="*/ 10 h 259"/>
                  <a:gd name="T6" fmla="*/ 6 w 191"/>
                  <a:gd name="T7" fmla="*/ 4 h 259"/>
                  <a:gd name="T8" fmla="*/ 3 w 191"/>
                  <a:gd name="T9" fmla="*/ 2 h 259"/>
                  <a:gd name="T10" fmla="*/ 0 w 191"/>
                  <a:gd name="T11" fmla="*/ 0 h 2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1" h="259">
                    <a:moveTo>
                      <a:pt x="12" y="0"/>
                    </a:moveTo>
                    <a:cubicBezTo>
                      <a:pt x="35" y="45"/>
                      <a:pt x="90" y="75"/>
                      <a:pt x="117" y="121"/>
                    </a:cubicBezTo>
                    <a:cubicBezTo>
                      <a:pt x="141" y="161"/>
                      <a:pt x="160" y="212"/>
                      <a:pt x="155" y="259"/>
                    </a:cubicBezTo>
                    <a:cubicBezTo>
                      <a:pt x="173" y="213"/>
                      <a:pt x="191" y="143"/>
                      <a:pt x="155" y="102"/>
                    </a:cubicBezTo>
                    <a:cubicBezTo>
                      <a:pt x="139" y="84"/>
                      <a:pt x="111" y="72"/>
                      <a:pt x="90" y="59"/>
                    </a:cubicBezTo>
                    <a:cubicBezTo>
                      <a:pt x="62" y="41"/>
                      <a:pt x="31" y="14"/>
                      <a:pt x="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7" name="Freeform 806">
                <a:extLst>
                  <a:ext uri="{FF2B5EF4-FFF2-40B4-BE49-F238E27FC236}">
                    <a16:creationId xmlns:a16="http://schemas.microsoft.com/office/drawing/2014/main" id="{9697B298-2E50-4BBE-8D7D-C7B705CAB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1981"/>
                <a:ext cx="46" cy="60"/>
              </a:xfrm>
              <a:custGeom>
                <a:avLst/>
                <a:gdLst>
                  <a:gd name="T0" fmla="*/ 1 w 137"/>
                  <a:gd name="T1" fmla="*/ 1 h 176"/>
                  <a:gd name="T2" fmla="*/ 5 w 137"/>
                  <a:gd name="T3" fmla="*/ 2 h 176"/>
                  <a:gd name="T4" fmla="*/ 5 w 137"/>
                  <a:gd name="T5" fmla="*/ 7 h 176"/>
                  <a:gd name="T6" fmla="*/ 0 w 137"/>
                  <a:gd name="T7" fmla="*/ 1 h 1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7" h="176">
                    <a:moveTo>
                      <a:pt x="23" y="22"/>
                    </a:moveTo>
                    <a:cubicBezTo>
                      <a:pt x="61" y="8"/>
                      <a:pt x="107" y="2"/>
                      <a:pt x="124" y="50"/>
                    </a:cubicBezTo>
                    <a:cubicBezTo>
                      <a:pt x="137" y="89"/>
                      <a:pt x="101" y="137"/>
                      <a:pt x="126" y="176"/>
                    </a:cubicBezTo>
                    <a:cubicBezTo>
                      <a:pt x="103" y="147"/>
                      <a:pt x="49" y="0"/>
                      <a:pt x="0" y="3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8" name="Freeform 807">
                <a:extLst>
                  <a:ext uri="{FF2B5EF4-FFF2-40B4-BE49-F238E27FC236}">
                    <a16:creationId xmlns:a16="http://schemas.microsoft.com/office/drawing/2014/main" id="{E76EF45F-1638-4D50-89A4-C16785312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" y="2480"/>
                <a:ext cx="53" cy="81"/>
              </a:xfrm>
              <a:custGeom>
                <a:avLst/>
                <a:gdLst>
                  <a:gd name="T0" fmla="*/ 0 w 157"/>
                  <a:gd name="T1" fmla="*/ 2 h 239"/>
                  <a:gd name="T2" fmla="*/ 2 w 157"/>
                  <a:gd name="T3" fmla="*/ 8 h 239"/>
                  <a:gd name="T4" fmla="*/ 6 w 157"/>
                  <a:gd name="T5" fmla="*/ 9 h 239"/>
                  <a:gd name="T6" fmla="*/ 6 w 157"/>
                  <a:gd name="T7" fmla="*/ 6 h 239"/>
                  <a:gd name="T8" fmla="*/ 4 w 157"/>
                  <a:gd name="T9" fmla="*/ 5 h 239"/>
                  <a:gd name="T10" fmla="*/ 0 w 157"/>
                  <a:gd name="T11" fmla="*/ 1 h 2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7" h="239">
                    <a:moveTo>
                      <a:pt x="11" y="51"/>
                    </a:moveTo>
                    <a:cubicBezTo>
                      <a:pt x="89" y="70"/>
                      <a:pt x="77" y="145"/>
                      <a:pt x="62" y="201"/>
                    </a:cubicBezTo>
                    <a:cubicBezTo>
                      <a:pt x="100" y="190"/>
                      <a:pt x="141" y="186"/>
                      <a:pt x="147" y="239"/>
                    </a:cubicBezTo>
                    <a:cubicBezTo>
                      <a:pt x="150" y="219"/>
                      <a:pt x="157" y="179"/>
                      <a:pt x="146" y="160"/>
                    </a:cubicBezTo>
                    <a:cubicBezTo>
                      <a:pt x="136" y="142"/>
                      <a:pt x="118" y="143"/>
                      <a:pt x="105" y="120"/>
                    </a:cubicBezTo>
                    <a:cubicBezTo>
                      <a:pt x="88" y="89"/>
                      <a:pt x="52" y="0"/>
                      <a:pt x="0" y="3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79" name="Freeform 808">
                <a:extLst>
                  <a:ext uri="{FF2B5EF4-FFF2-40B4-BE49-F238E27FC236}">
                    <a16:creationId xmlns:a16="http://schemas.microsoft.com/office/drawing/2014/main" id="{F0E8B505-B239-4049-BC8F-628B5B264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854"/>
                <a:ext cx="68" cy="81"/>
              </a:xfrm>
              <a:custGeom>
                <a:avLst/>
                <a:gdLst>
                  <a:gd name="T0" fmla="*/ 0 w 200"/>
                  <a:gd name="T1" fmla="*/ 3 h 239"/>
                  <a:gd name="T2" fmla="*/ 5 w 200"/>
                  <a:gd name="T3" fmla="*/ 2 h 239"/>
                  <a:gd name="T4" fmla="*/ 6 w 200"/>
                  <a:gd name="T5" fmla="*/ 0 h 239"/>
                  <a:gd name="T6" fmla="*/ 7 w 200"/>
                  <a:gd name="T7" fmla="*/ 3 h 239"/>
                  <a:gd name="T8" fmla="*/ 4 w 200"/>
                  <a:gd name="T9" fmla="*/ 8 h 239"/>
                  <a:gd name="T10" fmla="*/ 1 w 200"/>
                  <a:gd name="T11" fmla="*/ 8 h 239"/>
                  <a:gd name="T12" fmla="*/ 0 w 200"/>
                  <a:gd name="T13" fmla="*/ 4 h 2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0" h="239">
                    <a:moveTo>
                      <a:pt x="9" y="81"/>
                    </a:moveTo>
                    <a:cubicBezTo>
                      <a:pt x="40" y="131"/>
                      <a:pt x="105" y="101"/>
                      <a:pt x="125" y="58"/>
                    </a:cubicBezTo>
                    <a:cubicBezTo>
                      <a:pt x="137" y="31"/>
                      <a:pt x="126" y="0"/>
                      <a:pt x="164" y="12"/>
                    </a:cubicBezTo>
                    <a:cubicBezTo>
                      <a:pt x="200" y="23"/>
                      <a:pt x="189" y="53"/>
                      <a:pt x="179" y="77"/>
                    </a:cubicBezTo>
                    <a:cubicBezTo>
                      <a:pt x="161" y="119"/>
                      <a:pt x="135" y="198"/>
                      <a:pt x="95" y="221"/>
                    </a:cubicBezTo>
                    <a:cubicBezTo>
                      <a:pt x="63" y="239"/>
                      <a:pt x="47" y="234"/>
                      <a:pt x="32" y="209"/>
                    </a:cubicBezTo>
                    <a:cubicBezTo>
                      <a:pt x="16" y="184"/>
                      <a:pt x="0" y="122"/>
                      <a:pt x="13" y="9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0" name="Freeform 809">
                <a:extLst>
                  <a:ext uri="{FF2B5EF4-FFF2-40B4-BE49-F238E27FC236}">
                    <a16:creationId xmlns:a16="http://schemas.microsoft.com/office/drawing/2014/main" id="{7C7AF4E3-D046-4F1B-AC42-A067092F4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" y="3365"/>
                <a:ext cx="56" cy="86"/>
              </a:xfrm>
              <a:custGeom>
                <a:avLst/>
                <a:gdLst>
                  <a:gd name="T0" fmla="*/ 1 w 165"/>
                  <a:gd name="T1" fmla="*/ 0 h 256"/>
                  <a:gd name="T2" fmla="*/ 1 w 165"/>
                  <a:gd name="T3" fmla="*/ 5 h 256"/>
                  <a:gd name="T4" fmla="*/ 3 w 165"/>
                  <a:gd name="T5" fmla="*/ 7 h 256"/>
                  <a:gd name="T6" fmla="*/ 4 w 165"/>
                  <a:gd name="T7" fmla="*/ 9 h 256"/>
                  <a:gd name="T8" fmla="*/ 6 w 165"/>
                  <a:gd name="T9" fmla="*/ 5 h 256"/>
                  <a:gd name="T10" fmla="*/ 3 w 165"/>
                  <a:gd name="T11" fmla="*/ 0 h 2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5" h="256">
                    <a:moveTo>
                      <a:pt x="36" y="12"/>
                    </a:moveTo>
                    <a:cubicBezTo>
                      <a:pt x="0" y="39"/>
                      <a:pt x="11" y="93"/>
                      <a:pt x="36" y="124"/>
                    </a:cubicBezTo>
                    <a:cubicBezTo>
                      <a:pt x="51" y="143"/>
                      <a:pt x="67" y="151"/>
                      <a:pt x="78" y="175"/>
                    </a:cubicBezTo>
                    <a:cubicBezTo>
                      <a:pt x="85" y="189"/>
                      <a:pt x="85" y="228"/>
                      <a:pt x="102" y="236"/>
                    </a:cubicBezTo>
                    <a:cubicBezTo>
                      <a:pt x="143" y="256"/>
                      <a:pt x="165" y="161"/>
                      <a:pt x="164" y="133"/>
                    </a:cubicBezTo>
                    <a:cubicBezTo>
                      <a:pt x="162" y="90"/>
                      <a:pt x="120" y="0"/>
                      <a:pt x="67" y="1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1" name="Freeform 810">
                <a:extLst>
                  <a:ext uri="{FF2B5EF4-FFF2-40B4-BE49-F238E27FC236}">
                    <a16:creationId xmlns:a16="http://schemas.microsoft.com/office/drawing/2014/main" id="{17AB5E00-EFB2-4D6C-ACE4-82ED3000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3140"/>
                <a:ext cx="75" cy="63"/>
              </a:xfrm>
              <a:custGeom>
                <a:avLst/>
                <a:gdLst>
                  <a:gd name="T0" fmla="*/ 0 w 219"/>
                  <a:gd name="T1" fmla="*/ 2 h 186"/>
                  <a:gd name="T2" fmla="*/ 7 w 219"/>
                  <a:gd name="T3" fmla="*/ 2 h 186"/>
                  <a:gd name="T4" fmla="*/ 4 w 219"/>
                  <a:gd name="T5" fmla="*/ 7 h 186"/>
                  <a:gd name="T6" fmla="*/ 3 w 219"/>
                  <a:gd name="T7" fmla="*/ 2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9" h="186">
                    <a:moveTo>
                      <a:pt x="0" y="59"/>
                    </a:moveTo>
                    <a:cubicBezTo>
                      <a:pt x="47" y="48"/>
                      <a:pt x="123" y="0"/>
                      <a:pt x="167" y="43"/>
                    </a:cubicBezTo>
                    <a:cubicBezTo>
                      <a:pt x="219" y="95"/>
                      <a:pt x="141" y="172"/>
                      <a:pt x="90" y="186"/>
                    </a:cubicBezTo>
                    <a:cubicBezTo>
                      <a:pt x="95" y="156"/>
                      <a:pt x="143" y="55"/>
                      <a:pt x="78" y="5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2" name="Freeform 811">
                <a:extLst>
                  <a:ext uri="{FF2B5EF4-FFF2-40B4-BE49-F238E27FC236}">
                    <a16:creationId xmlns:a16="http://schemas.microsoft.com/office/drawing/2014/main" id="{25DA39F8-E19D-4FAE-9D4B-8D4AC7BE3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874"/>
                <a:ext cx="232" cy="255"/>
              </a:xfrm>
              <a:custGeom>
                <a:avLst/>
                <a:gdLst>
                  <a:gd name="T0" fmla="*/ 21 w 685"/>
                  <a:gd name="T1" fmla="*/ 7 h 753"/>
                  <a:gd name="T2" fmla="*/ 20 w 685"/>
                  <a:gd name="T3" fmla="*/ 13 h 753"/>
                  <a:gd name="T4" fmla="*/ 24 w 685"/>
                  <a:gd name="T5" fmla="*/ 16 h 753"/>
                  <a:gd name="T6" fmla="*/ 26 w 685"/>
                  <a:gd name="T7" fmla="*/ 21 h 753"/>
                  <a:gd name="T8" fmla="*/ 23 w 685"/>
                  <a:gd name="T9" fmla="*/ 24 h 753"/>
                  <a:gd name="T10" fmla="*/ 19 w 685"/>
                  <a:gd name="T11" fmla="*/ 28 h 753"/>
                  <a:gd name="T12" fmla="*/ 14 w 685"/>
                  <a:gd name="T13" fmla="*/ 28 h 753"/>
                  <a:gd name="T14" fmla="*/ 12 w 685"/>
                  <a:gd name="T15" fmla="*/ 28 h 753"/>
                  <a:gd name="T16" fmla="*/ 9 w 685"/>
                  <a:gd name="T17" fmla="*/ 29 h 753"/>
                  <a:gd name="T18" fmla="*/ 6 w 685"/>
                  <a:gd name="T19" fmla="*/ 26 h 753"/>
                  <a:gd name="T20" fmla="*/ 15 w 685"/>
                  <a:gd name="T21" fmla="*/ 20 h 753"/>
                  <a:gd name="T22" fmla="*/ 12 w 685"/>
                  <a:gd name="T23" fmla="*/ 11 h 753"/>
                  <a:gd name="T24" fmla="*/ 5 w 685"/>
                  <a:gd name="T25" fmla="*/ 9 h 753"/>
                  <a:gd name="T26" fmla="*/ 1 w 685"/>
                  <a:gd name="T27" fmla="*/ 9 h 753"/>
                  <a:gd name="T28" fmla="*/ 0 w 685"/>
                  <a:gd name="T29" fmla="*/ 5 h 753"/>
                  <a:gd name="T30" fmla="*/ 4 w 685"/>
                  <a:gd name="T31" fmla="*/ 1 h 753"/>
                  <a:gd name="T32" fmla="*/ 6 w 685"/>
                  <a:gd name="T33" fmla="*/ 3 h 753"/>
                  <a:gd name="T34" fmla="*/ 9 w 685"/>
                  <a:gd name="T35" fmla="*/ 1 h 753"/>
                  <a:gd name="T36" fmla="*/ 13 w 685"/>
                  <a:gd name="T37" fmla="*/ 2 h 753"/>
                  <a:gd name="T38" fmla="*/ 13 w 685"/>
                  <a:gd name="T39" fmla="*/ 6 h 753"/>
                  <a:gd name="T40" fmla="*/ 19 w 685"/>
                  <a:gd name="T41" fmla="*/ 5 h 753"/>
                  <a:gd name="T42" fmla="*/ 20 w 685"/>
                  <a:gd name="T43" fmla="*/ 7 h 7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85" h="753">
                    <a:moveTo>
                      <a:pt x="528" y="190"/>
                    </a:moveTo>
                    <a:cubicBezTo>
                      <a:pt x="512" y="213"/>
                      <a:pt x="506" y="306"/>
                      <a:pt x="517" y="335"/>
                    </a:cubicBezTo>
                    <a:cubicBezTo>
                      <a:pt x="530" y="367"/>
                      <a:pt x="589" y="386"/>
                      <a:pt x="616" y="406"/>
                    </a:cubicBezTo>
                    <a:cubicBezTo>
                      <a:pt x="649" y="430"/>
                      <a:pt x="685" y="488"/>
                      <a:pt x="671" y="529"/>
                    </a:cubicBezTo>
                    <a:cubicBezTo>
                      <a:pt x="659" y="565"/>
                      <a:pt x="618" y="601"/>
                      <a:pt x="591" y="629"/>
                    </a:cubicBezTo>
                    <a:cubicBezTo>
                      <a:pt x="562" y="658"/>
                      <a:pt x="527" y="700"/>
                      <a:pt x="492" y="721"/>
                    </a:cubicBezTo>
                    <a:cubicBezTo>
                      <a:pt x="452" y="744"/>
                      <a:pt x="410" y="715"/>
                      <a:pt x="368" y="720"/>
                    </a:cubicBezTo>
                    <a:cubicBezTo>
                      <a:pt x="344" y="723"/>
                      <a:pt x="322" y="722"/>
                      <a:pt x="298" y="726"/>
                    </a:cubicBezTo>
                    <a:cubicBezTo>
                      <a:pt x="276" y="730"/>
                      <a:pt x="253" y="749"/>
                      <a:pt x="231" y="750"/>
                    </a:cubicBezTo>
                    <a:cubicBezTo>
                      <a:pt x="192" y="753"/>
                      <a:pt x="179" y="698"/>
                      <a:pt x="159" y="673"/>
                    </a:cubicBezTo>
                    <a:cubicBezTo>
                      <a:pt x="237" y="688"/>
                      <a:pt x="367" y="589"/>
                      <a:pt x="395" y="520"/>
                    </a:cubicBezTo>
                    <a:cubicBezTo>
                      <a:pt x="435" y="421"/>
                      <a:pt x="394" y="329"/>
                      <a:pt x="294" y="288"/>
                    </a:cubicBezTo>
                    <a:cubicBezTo>
                      <a:pt x="239" y="264"/>
                      <a:pt x="189" y="243"/>
                      <a:pt x="129" y="235"/>
                    </a:cubicBezTo>
                    <a:cubicBezTo>
                      <a:pt x="101" y="231"/>
                      <a:pt x="45" y="217"/>
                      <a:pt x="23" y="241"/>
                    </a:cubicBezTo>
                    <a:cubicBezTo>
                      <a:pt x="13" y="215"/>
                      <a:pt x="0" y="158"/>
                      <a:pt x="5" y="130"/>
                    </a:cubicBezTo>
                    <a:cubicBezTo>
                      <a:pt x="51" y="114"/>
                      <a:pt x="80" y="67"/>
                      <a:pt x="101" y="27"/>
                    </a:cubicBezTo>
                    <a:cubicBezTo>
                      <a:pt x="109" y="62"/>
                      <a:pt x="112" y="108"/>
                      <a:pt x="161" y="92"/>
                    </a:cubicBezTo>
                    <a:cubicBezTo>
                      <a:pt x="194" y="82"/>
                      <a:pt x="223" y="50"/>
                      <a:pt x="235" y="18"/>
                    </a:cubicBezTo>
                    <a:cubicBezTo>
                      <a:pt x="269" y="37"/>
                      <a:pt x="317" y="0"/>
                      <a:pt x="322" y="51"/>
                    </a:cubicBezTo>
                    <a:cubicBezTo>
                      <a:pt x="326" y="89"/>
                      <a:pt x="317" y="124"/>
                      <a:pt x="334" y="163"/>
                    </a:cubicBezTo>
                    <a:cubicBezTo>
                      <a:pt x="371" y="250"/>
                      <a:pt x="451" y="191"/>
                      <a:pt x="474" y="124"/>
                    </a:cubicBezTo>
                    <a:cubicBezTo>
                      <a:pt x="485" y="142"/>
                      <a:pt x="499" y="158"/>
                      <a:pt x="510" y="17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3" name="Freeform 812">
                <a:extLst>
                  <a:ext uri="{FF2B5EF4-FFF2-40B4-BE49-F238E27FC236}">
                    <a16:creationId xmlns:a16="http://schemas.microsoft.com/office/drawing/2014/main" id="{92BA1711-102D-4CC8-A393-6DE5B028A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1954"/>
                <a:ext cx="122" cy="114"/>
              </a:xfrm>
              <a:custGeom>
                <a:avLst/>
                <a:gdLst>
                  <a:gd name="T0" fmla="*/ 2 w 360"/>
                  <a:gd name="T1" fmla="*/ 0 h 339"/>
                  <a:gd name="T2" fmla="*/ 3 w 360"/>
                  <a:gd name="T3" fmla="*/ 4 h 339"/>
                  <a:gd name="T4" fmla="*/ 0 w 360"/>
                  <a:gd name="T5" fmla="*/ 6 h 339"/>
                  <a:gd name="T6" fmla="*/ 0 w 360"/>
                  <a:gd name="T7" fmla="*/ 8 h 339"/>
                  <a:gd name="T8" fmla="*/ 4 w 360"/>
                  <a:gd name="T9" fmla="*/ 7 h 339"/>
                  <a:gd name="T10" fmla="*/ 7 w 360"/>
                  <a:gd name="T11" fmla="*/ 8 h 339"/>
                  <a:gd name="T12" fmla="*/ 12 w 360"/>
                  <a:gd name="T13" fmla="*/ 13 h 339"/>
                  <a:gd name="T14" fmla="*/ 14 w 360"/>
                  <a:gd name="T15" fmla="*/ 9 h 339"/>
                  <a:gd name="T16" fmla="*/ 10 w 360"/>
                  <a:gd name="T17" fmla="*/ 4 h 339"/>
                  <a:gd name="T18" fmla="*/ 10 w 360"/>
                  <a:gd name="T19" fmla="*/ 3 h 339"/>
                  <a:gd name="T20" fmla="*/ 9 w 360"/>
                  <a:gd name="T21" fmla="*/ 2 h 339"/>
                  <a:gd name="T22" fmla="*/ 5 w 360"/>
                  <a:gd name="T23" fmla="*/ 0 h 3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0" h="339">
                    <a:moveTo>
                      <a:pt x="54" y="0"/>
                    </a:moveTo>
                    <a:cubicBezTo>
                      <a:pt x="68" y="16"/>
                      <a:pt x="100" y="73"/>
                      <a:pt x="88" y="100"/>
                    </a:cubicBezTo>
                    <a:cubicBezTo>
                      <a:pt x="78" y="124"/>
                      <a:pt x="23" y="145"/>
                      <a:pt x="0" y="152"/>
                    </a:cubicBezTo>
                    <a:cubicBezTo>
                      <a:pt x="7" y="175"/>
                      <a:pt x="6" y="204"/>
                      <a:pt x="13" y="224"/>
                    </a:cubicBezTo>
                    <a:cubicBezTo>
                      <a:pt x="41" y="207"/>
                      <a:pt x="61" y="186"/>
                      <a:pt x="97" y="182"/>
                    </a:cubicBezTo>
                    <a:cubicBezTo>
                      <a:pt x="129" y="179"/>
                      <a:pt x="162" y="189"/>
                      <a:pt x="191" y="200"/>
                    </a:cubicBezTo>
                    <a:cubicBezTo>
                      <a:pt x="251" y="225"/>
                      <a:pt x="280" y="285"/>
                      <a:pt x="307" y="339"/>
                    </a:cubicBezTo>
                    <a:cubicBezTo>
                      <a:pt x="331" y="320"/>
                      <a:pt x="360" y="283"/>
                      <a:pt x="357" y="249"/>
                    </a:cubicBezTo>
                    <a:cubicBezTo>
                      <a:pt x="302" y="223"/>
                      <a:pt x="256" y="161"/>
                      <a:pt x="261" y="103"/>
                    </a:cubicBezTo>
                    <a:cubicBezTo>
                      <a:pt x="263" y="82"/>
                      <a:pt x="270" y="89"/>
                      <a:pt x="258" y="69"/>
                    </a:cubicBezTo>
                    <a:cubicBezTo>
                      <a:pt x="250" y="55"/>
                      <a:pt x="240" y="50"/>
                      <a:pt x="227" y="43"/>
                    </a:cubicBezTo>
                    <a:cubicBezTo>
                      <a:pt x="202" y="28"/>
                      <a:pt x="160" y="23"/>
                      <a:pt x="142" y="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4" name="Freeform 813">
                <a:extLst>
                  <a:ext uri="{FF2B5EF4-FFF2-40B4-BE49-F238E27FC236}">
                    <a16:creationId xmlns:a16="http://schemas.microsoft.com/office/drawing/2014/main" id="{4D46CF00-BA27-4221-8409-15A41620E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088"/>
                <a:ext cx="54" cy="40"/>
              </a:xfrm>
              <a:custGeom>
                <a:avLst/>
                <a:gdLst>
                  <a:gd name="T0" fmla="*/ 0 w 159"/>
                  <a:gd name="T1" fmla="*/ 2 h 117"/>
                  <a:gd name="T2" fmla="*/ 2 w 159"/>
                  <a:gd name="T3" fmla="*/ 5 h 117"/>
                  <a:gd name="T4" fmla="*/ 4 w 159"/>
                  <a:gd name="T5" fmla="*/ 4 h 117"/>
                  <a:gd name="T6" fmla="*/ 6 w 159"/>
                  <a:gd name="T7" fmla="*/ 3 h 117"/>
                  <a:gd name="T8" fmla="*/ 3 w 159"/>
                  <a:gd name="T9" fmla="*/ 2 h 117"/>
                  <a:gd name="T10" fmla="*/ 5 w 159"/>
                  <a:gd name="T11" fmla="*/ 0 h 1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9" h="117">
                    <a:moveTo>
                      <a:pt x="0" y="55"/>
                    </a:moveTo>
                    <a:cubicBezTo>
                      <a:pt x="5" y="74"/>
                      <a:pt x="38" y="116"/>
                      <a:pt x="55" y="116"/>
                    </a:cubicBezTo>
                    <a:cubicBezTo>
                      <a:pt x="64" y="117"/>
                      <a:pt x="93" y="100"/>
                      <a:pt x="105" y="97"/>
                    </a:cubicBezTo>
                    <a:cubicBezTo>
                      <a:pt x="123" y="94"/>
                      <a:pt x="142" y="92"/>
                      <a:pt x="159" y="88"/>
                    </a:cubicBezTo>
                    <a:cubicBezTo>
                      <a:pt x="134" y="88"/>
                      <a:pt x="90" y="92"/>
                      <a:pt x="88" y="58"/>
                    </a:cubicBezTo>
                    <a:cubicBezTo>
                      <a:pt x="86" y="33"/>
                      <a:pt x="117" y="20"/>
                      <a:pt x="127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5" name="Freeform 814">
                <a:extLst>
                  <a:ext uri="{FF2B5EF4-FFF2-40B4-BE49-F238E27FC236}">
                    <a16:creationId xmlns:a16="http://schemas.microsoft.com/office/drawing/2014/main" id="{C71FD9E0-377C-40F7-8B31-AB5E1D9AB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2013"/>
                <a:ext cx="99" cy="110"/>
              </a:xfrm>
              <a:custGeom>
                <a:avLst/>
                <a:gdLst>
                  <a:gd name="T0" fmla="*/ 2 w 292"/>
                  <a:gd name="T1" fmla="*/ 12 h 325"/>
                  <a:gd name="T2" fmla="*/ 4 w 292"/>
                  <a:gd name="T3" fmla="*/ 13 h 325"/>
                  <a:gd name="T4" fmla="*/ 5 w 292"/>
                  <a:gd name="T5" fmla="*/ 11 h 325"/>
                  <a:gd name="T6" fmla="*/ 9 w 292"/>
                  <a:gd name="T7" fmla="*/ 7 h 325"/>
                  <a:gd name="T8" fmla="*/ 12 w 292"/>
                  <a:gd name="T9" fmla="*/ 4 h 325"/>
                  <a:gd name="T10" fmla="*/ 9 w 292"/>
                  <a:gd name="T11" fmla="*/ 0 h 325"/>
                  <a:gd name="T12" fmla="*/ 7 w 292"/>
                  <a:gd name="T13" fmla="*/ 7 h 325"/>
                  <a:gd name="T14" fmla="*/ 3 w 292"/>
                  <a:gd name="T15" fmla="*/ 10 h 325"/>
                  <a:gd name="T16" fmla="*/ 0 w 292"/>
                  <a:gd name="T17" fmla="*/ 12 h 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2" h="325">
                    <a:moveTo>
                      <a:pt x="42" y="312"/>
                    </a:moveTo>
                    <a:cubicBezTo>
                      <a:pt x="64" y="310"/>
                      <a:pt x="71" y="325"/>
                      <a:pt x="91" y="319"/>
                    </a:cubicBezTo>
                    <a:cubicBezTo>
                      <a:pt x="110" y="313"/>
                      <a:pt x="125" y="289"/>
                      <a:pt x="139" y="277"/>
                    </a:cubicBezTo>
                    <a:cubicBezTo>
                      <a:pt x="172" y="246"/>
                      <a:pt x="202" y="215"/>
                      <a:pt x="234" y="183"/>
                    </a:cubicBezTo>
                    <a:cubicBezTo>
                      <a:pt x="257" y="160"/>
                      <a:pt x="292" y="128"/>
                      <a:pt x="291" y="94"/>
                    </a:cubicBezTo>
                    <a:cubicBezTo>
                      <a:pt x="290" y="70"/>
                      <a:pt x="256" y="0"/>
                      <a:pt x="228" y="1"/>
                    </a:cubicBezTo>
                    <a:cubicBezTo>
                      <a:pt x="283" y="76"/>
                      <a:pt x="232" y="138"/>
                      <a:pt x="173" y="187"/>
                    </a:cubicBezTo>
                    <a:cubicBezTo>
                      <a:pt x="145" y="210"/>
                      <a:pt x="119" y="239"/>
                      <a:pt x="88" y="257"/>
                    </a:cubicBezTo>
                    <a:cubicBezTo>
                      <a:pt x="57" y="274"/>
                      <a:pt x="27" y="270"/>
                      <a:pt x="0" y="29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6" name="Freeform 815">
                <a:extLst>
                  <a:ext uri="{FF2B5EF4-FFF2-40B4-BE49-F238E27FC236}">
                    <a16:creationId xmlns:a16="http://schemas.microsoft.com/office/drawing/2014/main" id="{3902BA61-21FC-4C78-96D3-02C590B75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8" y="1892"/>
                <a:ext cx="48" cy="66"/>
              </a:xfrm>
              <a:custGeom>
                <a:avLst/>
                <a:gdLst>
                  <a:gd name="T0" fmla="*/ 4 w 142"/>
                  <a:gd name="T1" fmla="*/ 0 h 196"/>
                  <a:gd name="T2" fmla="*/ 2 w 142"/>
                  <a:gd name="T3" fmla="*/ 1 h 196"/>
                  <a:gd name="T4" fmla="*/ 1 w 142"/>
                  <a:gd name="T5" fmla="*/ 3 h 196"/>
                  <a:gd name="T6" fmla="*/ 1 w 142"/>
                  <a:gd name="T7" fmla="*/ 7 h 196"/>
                  <a:gd name="T8" fmla="*/ 4 w 142"/>
                  <a:gd name="T9" fmla="*/ 6 h 196"/>
                  <a:gd name="T10" fmla="*/ 5 w 142"/>
                  <a:gd name="T11" fmla="*/ 2 h 196"/>
                  <a:gd name="T12" fmla="*/ 4 w 142"/>
                  <a:gd name="T13" fmla="*/ 0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96">
                    <a:moveTo>
                      <a:pt x="96" y="0"/>
                    </a:moveTo>
                    <a:cubicBezTo>
                      <a:pt x="76" y="5"/>
                      <a:pt x="67" y="24"/>
                      <a:pt x="54" y="39"/>
                    </a:cubicBezTo>
                    <a:cubicBezTo>
                      <a:pt x="44" y="52"/>
                      <a:pt x="21" y="69"/>
                      <a:pt x="14" y="84"/>
                    </a:cubicBezTo>
                    <a:cubicBezTo>
                      <a:pt x="0" y="112"/>
                      <a:pt x="20" y="163"/>
                      <a:pt x="27" y="193"/>
                    </a:cubicBezTo>
                    <a:cubicBezTo>
                      <a:pt x="53" y="196"/>
                      <a:pt x="88" y="168"/>
                      <a:pt x="111" y="166"/>
                    </a:cubicBezTo>
                    <a:cubicBezTo>
                      <a:pt x="38" y="153"/>
                      <a:pt x="94" y="69"/>
                      <a:pt x="142" y="60"/>
                    </a:cubicBezTo>
                    <a:cubicBezTo>
                      <a:pt x="124" y="54"/>
                      <a:pt x="101" y="38"/>
                      <a:pt x="105" y="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7" name="Freeform 816">
                <a:extLst>
                  <a:ext uri="{FF2B5EF4-FFF2-40B4-BE49-F238E27FC236}">
                    <a16:creationId xmlns:a16="http://schemas.microsoft.com/office/drawing/2014/main" id="{0A2B681C-19CD-4940-81D7-0FCF4D282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982"/>
                <a:ext cx="53" cy="114"/>
              </a:xfrm>
              <a:custGeom>
                <a:avLst/>
                <a:gdLst>
                  <a:gd name="T0" fmla="*/ 2 w 157"/>
                  <a:gd name="T1" fmla="*/ 0 h 339"/>
                  <a:gd name="T2" fmla="*/ 4 w 157"/>
                  <a:gd name="T3" fmla="*/ 7 h 339"/>
                  <a:gd name="T4" fmla="*/ 3 w 157"/>
                  <a:gd name="T5" fmla="*/ 11 h 339"/>
                  <a:gd name="T6" fmla="*/ 0 w 157"/>
                  <a:gd name="T7" fmla="*/ 13 h 339"/>
                  <a:gd name="T8" fmla="*/ 6 w 157"/>
                  <a:gd name="T9" fmla="*/ 7 h 339"/>
                  <a:gd name="T10" fmla="*/ 5 w 157"/>
                  <a:gd name="T11" fmla="*/ 4 h 339"/>
                  <a:gd name="T12" fmla="*/ 3 w 157"/>
                  <a:gd name="T13" fmla="*/ 1 h 3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339">
                    <a:moveTo>
                      <a:pt x="51" y="0"/>
                    </a:moveTo>
                    <a:cubicBezTo>
                      <a:pt x="107" y="43"/>
                      <a:pt x="121" y="123"/>
                      <a:pt x="106" y="187"/>
                    </a:cubicBezTo>
                    <a:cubicBezTo>
                      <a:pt x="99" y="220"/>
                      <a:pt x="92" y="259"/>
                      <a:pt x="69" y="284"/>
                    </a:cubicBezTo>
                    <a:cubicBezTo>
                      <a:pt x="49" y="305"/>
                      <a:pt x="16" y="317"/>
                      <a:pt x="0" y="339"/>
                    </a:cubicBezTo>
                    <a:cubicBezTo>
                      <a:pt x="72" y="321"/>
                      <a:pt x="135" y="275"/>
                      <a:pt x="150" y="197"/>
                    </a:cubicBezTo>
                    <a:cubicBezTo>
                      <a:pt x="157" y="165"/>
                      <a:pt x="154" y="124"/>
                      <a:pt x="140" y="94"/>
                    </a:cubicBezTo>
                    <a:cubicBezTo>
                      <a:pt x="127" y="66"/>
                      <a:pt x="82" y="53"/>
                      <a:pt x="75" y="3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8" name="Freeform 817">
                <a:extLst>
                  <a:ext uri="{FF2B5EF4-FFF2-40B4-BE49-F238E27FC236}">
                    <a16:creationId xmlns:a16="http://schemas.microsoft.com/office/drawing/2014/main" id="{85285B89-E155-4FB6-B63B-ED999128C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3267"/>
                <a:ext cx="72" cy="71"/>
              </a:xfrm>
              <a:custGeom>
                <a:avLst/>
                <a:gdLst>
                  <a:gd name="T0" fmla="*/ 0 w 213"/>
                  <a:gd name="T1" fmla="*/ 2 h 210"/>
                  <a:gd name="T2" fmla="*/ 5 w 213"/>
                  <a:gd name="T3" fmla="*/ 1 h 210"/>
                  <a:gd name="T4" fmla="*/ 7 w 213"/>
                  <a:gd name="T5" fmla="*/ 1 h 210"/>
                  <a:gd name="T6" fmla="*/ 7 w 213"/>
                  <a:gd name="T7" fmla="*/ 3 h 210"/>
                  <a:gd name="T8" fmla="*/ 4 w 213"/>
                  <a:gd name="T9" fmla="*/ 7 h 210"/>
                  <a:gd name="T10" fmla="*/ 0 w 213"/>
                  <a:gd name="T11" fmla="*/ 4 h 2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3" h="210">
                    <a:moveTo>
                      <a:pt x="0" y="51"/>
                    </a:moveTo>
                    <a:cubicBezTo>
                      <a:pt x="36" y="65"/>
                      <a:pt x="106" y="45"/>
                      <a:pt x="143" y="29"/>
                    </a:cubicBezTo>
                    <a:cubicBezTo>
                      <a:pt x="161" y="21"/>
                      <a:pt x="176" y="0"/>
                      <a:pt x="195" y="16"/>
                    </a:cubicBezTo>
                    <a:cubicBezTo>
                      <a:pt x="213" y="32"/>
                      <a:pt x="193" y="59"/>
                      <a:pt x="184" y="75"/>
                    </a:cubicBezTo>
                    <a:cubicBezTo>
                      <a:pt x="168" y="109"/>
                      <a:pt x="144" y="158"/>
                      <a:pt x="109" y="177"/>
                    </a:cubicBezTo>
                    <a:cubicBezTo>
                      <a:pt x="43" y="210"/>
                      <a:pt x="52" y="142"/>
                      <a:pt x="13" y="11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89" name="Freeform 818">
                <a:extLst>
                  <a:ext uri="{FF2B5EF4-FFF2-40B4-BE49-F238E27FC236}">
                    <a16:creationId xmlns:a16="http://schemas.microsoft.com/office/drawing/2014/main" id="{A7B28B9D-3D5B-497B-95CB-4C987A69B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251"/>
                <a:ext cx="158" cy="84"/>
              </a:xfrm>
              <a:custGeom>
                <a:avLst/>
                <a:gdLst>
                  <a:gd name="T0" fmla="*/ 0 w 468"/>
                  <a:gd name="T1" fmla="*/ 2 h 249"/>
                  <a:gd name="T2" fmla="*/ 8 w 468"/>
                  <a:gd name="T3" fmla="*/ 2 h 249"/>
                  <a:gd name="T4" fmla="*/ 15 w 468"/>
                  <a:gd name="T5" fmla="*/ 0 h 249"/>
                  <a:gd name="T6" fmla="*/ 18 w 468"/>
                  <a:gd name="T7" fmla="*/ 6 h 249"/>
                  <a:gd name="T8" fmla="*/ 13 w 468"/>
                  <a:gd name="T9" fmla="*/ 9 h 249"/>
                  <a:gd name="T10" fmla="*/ 7 w 468"/>
                  <a:gd name="T11" fmla="*/ 7 h 249"/>
                  <a:gd name="T12" fmla="*/ 1 w 468"/>
                  <a:gd name="T13" fmla="*/ 3 h 2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8" h="249">
                    <a:moveTo>
                      <a:pt x="0" y="51"/>
                    </a:moveTo>
                    <a:cubicBezTo>
                      <a:pt x="63" y="66"/>
                      <a:pt x="141" y="69"/>
                      <a:pt x="207" y="59"/>
                    </a:cubicBezTo>
                    <a:cubicBezTo>
                      <a:pt x="261" y="51"/>
                      <a:pt x="327" y="0"/>
                      <a:pt x="376" y="4"/>
                    </a:cubicBezTo>
                    <a:cubicBezTo>
                      <a:pt x="441" y="8"/>
                      <a:pt x="468" y="101"/>
                      <a:pt x="468" y="156"/>
                    </a:cubicBezTo>
                    <a:cubicBezTo>
                      <a:pt x="467" y="239"/>
                      <a:pt x="405" y="249"/>
                      <a:pt x="341" y="236"/>
                    </a:cubicBezTo>
                    <a:cubicBezTo>
                      <a:pt x="283" y="224"/>
                      <a:pt x="232" y="207"/>
                      <a:pt x="177" y="185"/>
                    </a:cubicBezTo>
                    <a:cubicBezTo>
                      <a:pt x="137" y="169"/>
                      <a:pt x="37" y="135"/>
                      <a:pt x="21" y="9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0" name="Freeform 819">
                <a:extLst>
                  <a:ext uri="{FF2B5EF4-FFF2-40B4-BE49-F238E27FC236}">
                    <a16:creationId xmlns:a16="http://schemas.microsoft.com/office/drawing/2014/main" id="{A0E096B2-297B-43AD-9697-189635501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3254"/>
                <a:ext cx="100" cy="82"/>
              </a:xfrm>
              <a:custGeom>
                <a:avLst/>
                <a:gdLst>
                  <a:gd name="T0" fmla="*/ 0 w 295"/>
                  <a:gd name="T1" fmla="*/ 6 h 244"/>
                  <a:gd name="T2" fmla="*/ 4 w 295"/>
                  <a:gd name="T3" fmla="*/ 8 h 244"/>
                  <a:gd name="T4" fmla="*/ 9 w 295"/>
                  <a:gd name="T5" fmla="*/ 8 h 244"/>
                  <a:gd name="T6" fmla="*/ 11 w 295"/>
                  <a:gd name="T7" fmla="*/ 4 h 244"/>
                  <a:gd name="T8" fmla="*/ 11 w 295"/>
                  <a:gd name="T9" fmla="*/ 3 h 244"/>
                  <a:gd name="T10" fmla="*/ 11 w 295"/>
                  <a:gd name="T11" fmla="*/ 1 h 244"/>
                  <a:gd name="T12" fmla="*/ 8 w 295"/>
                  <a:gd name="T13" fmla="*/ 0 h 244"/>
                  <a:gd name="T14" fmla="*/ 7 w 295"/>
                  <a:gd name="T15" fmla="*/ 6 h 244"/>
                  <a:gd name="T16" fmla="*/ 0 w 295"/>
                  <a:gd name="T17" fmla="*/ 6 h 2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5" h="244">
                    <a:moveTo>
                      <a:pt x="0" y="160"/>
                    </a:moveTo>
                    <a:cubicBezTo>
                      <a:pt x="24" y="184"/>
                      <a:pt x="80" y="204"/>
                      <a:pt x="112" y="221"/>
                    </a:cubicBezTo>
                    <a:cubicBezTo>
                      <a:pt x="156" y="244"/>
                      <a:pt x="190" y="236"/>
                      <a:pt x="234" y="215"/>
                    </a:cubicBezTo>
                    <a:cubicBezTo>
                      <a:pt x="277" y="194"/>
                      <a:pt x="295" y="147"/>
                      <a:pt x="287" y="99"/>
                    </a:cubicBezTo>
                    <a:cubicBezTo>
                      <a:pt x="285" y="88"/>
                      <a:pt x="276" y="79"/>
                      <a:pt x="274" y="68"/>
                    </a:cubicBezTo>
                    <a:cubicBezTo>
                      <a:pt x="271" y="59"/>
                      <a:pt x="274" y="43"/>
                      <a:pt x="269" y="34"/>
                    </a:cubicBezTo>
                    <a:cubicBezTo>
                      <a:pt x="260" y="19"/>
                      <a:pt x="230" y="11"/>
                      <a:pt x="216" y="0"/>
                    </a:cubicBezTo>
                    <a:cubicBezTo>
                      <a:pt x="246" y="38"/>
                      <a:pt x="242" y="146"/>
                      <a:pt x="194" y="167"/>
                    </a:cubicBezTo>
                    <a:cubicBezTo>
                      <a:pt x="143" y="190"/>
                      <a:pt x="56" y="163"/>
                      <a:pt x="7" y="148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1" name="Freeform 820">
                <a:extLst>
                  <a:ext uri="{FF2B5EF4-FFF2-40B4-BE49-F238E27FC236}">
                    <a16:creationId xmlns:a16="http://schemas.microsoft.com/office/drawing/2014/main" id="{1A8C1995-FD32-4AE3-96B1-E33FF6121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3259"/>
                <a:ext cx="86" cy="40"/>
              </a:xfrm>
              <a:custGeom>
                <a:avLst/>
                <a:gdLst>
                  <a:gd name="T0" fmla="*/ 0 w 255"/>
                  <a:gd name="T1" fmla="*/ 3 h 117"/>
                  <a:gd name="T2" fmla="*/ 6 w 255"/>
                  <a:gd name="T3" fmla="*/ 5 h 117"/>
                  <a:gd name="T4" fmla="*/ 10 w 255"/>
                  <a:gd name="T5" fmla="*/ 1 h 117"/>
                  <a:gd name="T6" fmla="*/ 2 w 255"/>
                  <a:gd name="T7" fmla="*/ 3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5" h="117">
                    <a:moveTo>
                      <a:pt x="0" y="70"/>
                    </a:moveTo>
                    <a:cubicBezTo>
                      <a:pt x="50" y="72"/>
                      <a:pt x="98" y="117"/>
                      <a:pt x="147" y="117"/>
                    </a:cubicBezTo>
                    <a:cubicBezTo>
                      <a:pt x="194" y="116"/>
                      <a:pt x="228" y="68"/>
                      <a:pt x="255" y="37"/>
                    </a:cubicBezTo>
                    <a:cubicBezTo>
                      <a:pt x="185" y="0"/>
                      <a:pt x="123" y="69"/>
                      <a:pt x="55" y="64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2" name="Freeform 821">
                <a:extLst>
                  <a:ext uri="{FF2B5EF4-FFF2-40B4-BE49-F238E27FC236}">
                    <a16:creationId xmlns:a16="http://schemas.microsoft.com/office/drawing/2014/main" id="{5E7A28B7-A8B3-4C88-B23D-43B4D8CCB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3221"/>
                <a:ext cx="89" cy="32"/>
              </a:xfrm>
              <a:custGeom>
                <a:avLst/>
                <a:gdLst>
                  <a:gd name="T0" fmla="*/ 1 w 263"/>
                  <a:gd name="T1" fmla="*/ 0 h 95"/>
                  <a:gd name="T2" fmla="*/ 0 w 263"/>
                  <a:gd name="T3" fmla="*/ 3 h 95"/>
                  <a:gd name="T4" fmla="*/ 4 w 263"/>
                  <a:gd name="T5" fmla="*/ 3 h 95"/>
                  <a:gd name="T6" fmla="*/ 10 w 263"/>
                  <a:gd name="T7" fmla="*/ 0 h 95"/>
                  <a:gd name="T8" fmla="*/ 3 w 263"/>
                  <a:gd name="T9" fmla="*/ 1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3" h="95">
                    <a:moveTo>
                      <a:pt x="38" y="0"/>
                    </a:moveTo>
                    <a:cubicBezTo>
                      <a:pt x="25" y="12"/>
                      <a:pt x="0" y="66"/>
                      <a:pt x="10" y="83"/>
                    </a:cubicBezTo>
                    <a:cubicBezTo>
                      <a:pt x="18" y="95"/>
                      <a:pt x="77" y="69"/>
                      <a:pt x="99" y="67"/>
                    </a:cubicBezTo>
                    <a:cubicBezTo>
                      <a:pt x="150" y="65"/>
                      <a:pt x="263" y="89"/>
                      <a:pt x="256" y="0"/>
                    </a:cubicBezTo>
                    <a:cubicBezTo>
                      <a:pt x="203" y="6"/>
                      <a:pt x="139" y="17"/>
                      <a:pt x="84" y="15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3" name="Freeform 822">
                <a:extLst>
                  <a:ext uri="{FF2B5EF4-FFF2-40B4-BE49-F238E27FC236}">
                    <a16:creationId xmlns:a16="http://schemas.microsoft.com/office/drawing/2014/main" id="{5B5FD3AD-E49F-440C-8D14-25EAAC3C1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294"/>
                <a:ext cx="37" cy="29"/>
              </a:xfrm>
              <a:custGeom>
                <a:avLst/>
                <a:gdLst>
                  <a:gd name="T0" fmla="*/ 1 w 107"/>
                  <a:gd name="T1" fmla="*/ 0 h 84"/>
                  <a:gd name="T2" fmla="*/ 4 w 107"/>
                  <a:gd name="T3" fmla="*/ 0 h 8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7" h="84">
                    <a:moveTo>
                      <a:pt x="15" y="12"/>
                    </a:moveTo>
                    <a:cubicBezTo>
                      <a:pt x="0" y="84"/>
                      <a:pt x="94" y="7"/>
                      <a:pt x="107" y="0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4" name="Freeform 823">
                <a:extLst>
                  <a:ext uri="{FF2B5EF4-FFF2-40B4-BE49-F238E27FC236}">
                    <a16:creationId xmlns:a16="http://schemas.microsoft.com/office/drawing/2014/main" id="{0EA8D941-672D-4015-84E3-BCCEF26C7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3143"/>
                <a:ext cx="134" cy="94"/>
              </a:xfrm>
              <a:custGeom>
                <a:avLst/>
                <a:gdLst>
                  <a:gd name="T0" fmla="*/ 9 w 395"/>
                  <a:gd name="T1" fmla="*/ 0 h 277"/>
                  <a:gd name="T2" fmla="*/ 2 w 395"/>
                  <a:gd name="T3" fmla="*/ 4 h 277"/>
                  <a:gd name="T4" fmla="*/ 1 w 395"/>
                  <a:gd name="T5" fmla="*/ 7 h 277"/>
                  <a:gd name="T6" fmla="*/ 3 w 395"/>
                  <a:gd name="T7" fmla="*/ 9 h 277"/>
                  <a:gd name="T8" fmla="*/ 4 w 395"/>
                  <a:gd name="T9" fmla="*/ 11 h 277"/>
                  <a:gd name="T10" fmla="*/ 6 w 395"/>
                  <a:gd name="T11" fmla="*/ 4 h 277"/>
                  <a:gd name="T12" fmla="*/ 11 w 395"/>
                  <a:gd name="T13" fmla="*/ 3 h 277"/>
                  <a:gd name="T14" fmla="*/ 15 w 395"/>
                  <a:gd name="T15" fmla="*/ 1 h 277"/>
                  <a:gd name="T16" fmla="*/ 13 w 395"/>
                  <a:gd name="T17" fmla="*/ 1 h 277"/>
                  <a:gd name="T18" fmla="*/ 9 w 395"/>
                  <a:gd name="T19" fmla="*/ 1 h 2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5" h="277">
                    <a:moveTo>
                      <a:pt x="233" y="9"/>
                    </a:moveTo>
                    <a:cubicBezTo>
                      <a:pt x="174" y="0"/>
                      <a:pt x="89" y="46"/>
                      <a:pt x="49" y="90"/>
                    </a:cubicBezTo>
                    <a:cubicBezTo>
                      <a:pt x="25" y="116"/>
                      <a:pt x="0" y="146"/>
                      <a:pt x="15" y="181"/>
                    </a:cubicBezTo>
                    <a:cubicBezTo>
                      <a:pt x="26" y="208"/>
                      <a:pt x="47" y="217"/>
                      <a:pt x="67" y="237"/>
                    </a:cubicBezTo>
                    <a:cubicBezTo>
                      <a:pt x="82" y="253"/>
                      <a:pt x="88" y="272"/>
                      <a:pt x="112" y="277"/>
                    </a:cubicBezTo>
                    <a:cubicBezTo>
                      <a:pt x="67" y="219"/>
                      <a:pt x="84" y="130"/>
                      <a:pt x="153" y="99"/>
                    </a:cubicBezTo>
                    <a:cubicBezTo>
                      <a:pt x="188" y="83"/>
                      <a:pt x="232" y="83"/>
                      <a:pt x="270" y="74"/>
                    </a:cubicBezTo>
                    <a:cubicBezTo>
                      <a:pt x="313" y="65"/>
                      <a:pt x="359" y="45"/>
                      <a:pt x="395" y="18"/>
                    </a:cubicBezTo>
                    <a:cubicBezTo>
                      <a:pt x="372" y="18"/>
                      <a:pt x="349" y="26"/>
                      <a:pt x="325" y="27"/>
                    </a:cubicBezTo>
                    <a:cubicBezTo>
                      <a:pt x="286" y="29"/>
                      <a:pt x="259" y="24"/>
                      <a:pt x="224" y="15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5" name="Freeform 824">
                <a:extLst>
                  <a:ext uri="{FF2B5EF4-FFF2-40B4-BE49-F238E27FC236}">
                    <a16:creationId xmlns:a16="http://schemas.microsoft.com/office/drawing/2014/main" id="{AF662F59-1A89-4785-B3F7-E5B813073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3045"/>
                <a:ext cx="86" cy="41"/>
              </a:xfrm>
              <a:custGeom>
                <a:avLst/>
                <a:gdLst>
                  <a:gd name="T0" fmla="*/ 5 w 255"/>
                  <a:gd name="T1" fmla="*/ 0 h 122"/>
                  <a:gd name="T2" fmla="*/ 3 w 255"/>
                  <a:gd name="T3" fmla="*/ 3 h 122"/>
                  <a:gd name="T4" fmla="*/ 10 w 255"/>
                  <a:gd name="T5" fmla="*/ 3 h 1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5" h="122">
                    <a:moveTo>
                      <a:pt x="143" y="0"/>
                    </a:moveTo>
                    <a:cubicBezTo>
                      <a:pt x="126" y="40"/>
                      <a:pt x="0" y="52"/>
                      <a:pt x="88" y="90"/>
                    </a:cubicBezTo>
                    <a:cubicBezTo>
                      <a:pt x="121" y="105"/>
                      <a:pt x="237" y="122"/>
                      <a:pt x="255" y="8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6" name="Freeform 825">
                <a:extLst>
                  <a:ext uri="{FF2B5EF4-FFF2-40B4-BE49-F238E27FC236}">
                    <a16:creationId xmlns:a16="http://schemas.microsoft.com/office/drawing/2014/main" id="{0F08126B-143E-4585-A7D5-A3380E9AB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3135"/>
                <a:ext cx="69" cy="53"/>
              </a:xfrm>
              <a:custGeom>
                <a:avLst/>
                <a:gdLst>
                  <a:gd name="T0" fmla="*/ 8 w 203"/>
                  <a:gd name="T1" fmla="*/ 4 h 157"/>
                  <a:gd name="T2" fmla="*/ 5 w 203"/>
                  <a:gd name="T3" fmla="*/ 3 h 157"/>
                  <a:gd name="T4" fmla="*/ 3 w 203"/>
                  <a:gd name="T5" fmla="*/ 4 h 157"/>
                  <a:gd name="T6" fmla="*/ 1 w 203"/>
                  <a:gd name="T7" fmla="*/ 6 h 157"/>
                  <a:gd name="T8" fmla="*/ 1 w 203"/>
                  <a:gd name="T9" fmla="*/ 1 h 157"/>
                  <a:gd name="T10" fmla="*/ 5 w 203"/>
                  <a:gd name="T11" fmla="*/ 0 h 15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3" h="157">
                    <a:moveTo>
                      <a:pt x="203" y="116"/>
                    </a:moveTo>
                    <a:cubicBezTo>
                      <a:pt x="177" y="94"/>
                      <a:pt x="153" y="74"/>
                      <a:pt x="117" y="77"/>
                    </a:cubicBezTo>
                    <a:cubicBezTo>
                      <a:pt x="96" y="79"/>
                      <a:pt x="79" y="90"/>
                      <a:pt x="68" y="106"/>
                    </a:cubicBezTo>
                    <a:cubicBezTo>
                      <a:pt x="59" y="118"/>
                      <a:pt x="54" y="157"/>
                      <a:pt x="37" y="154"/>
                    </a:cubicBezTo>
                    <a:cubicBezTo>
                      <a:pt x="0" y="147"/>
                      <a:pt x="9" y="59"/>
                      <a:pt x="20" y="39"/>
                    </a:cubicBezTo>
                    <a:cubicBezTo>
                      <a:pt x="41" y="0"/>
                      <a:pt x="81" y="3"/>
                      <a:pt x="117" y="13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7" name="Freeform 826">
                <a:extLst>
                  <a:ext uri="{FF2B5EF4-FFF2-40B4-BE49-F238E27FC236}">
                    <a16:creationId xmlns:a16="http://schemas.microsoft.com/office/drawing/2014/main" id="{5496DF3D-E637-49C8-9A1B-8B67E7720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3140"/>
                <a:ext cx="54" cy="60"/>
              </a:xfrm>
              <a:custGeom>
                <a:avLst/>
                <a:gdLst>
                  <a:gd name="T0" fmla="*/ 1 w 161"/>
                  <a:gd name="T1" fmla="*/ 3 h 179"/>
                  <a:gd name="T2" fmla="*/ 0 w 161"/>
                  <a:gd name="T3" fmla="*/ 5 h 179"/>
                  <a:gd name="T4" fmla="*/ 1 w 161"/>
                  <a:gd name="T5" fmla="*/ 6 h 179"/>
                  <a:gd name="T6" fmla="*/ 6 w 161"/>
                  <a:gd name="T7" fmla="*/ 7 h 179"/>
                  <a:gd name="T8" fmla="*/ 5 w 161"/>
                  <a:gd name="T9" fmla="*/ 2 h 179"/>
                  <a:gd name="T10" fmla="*/ 5 w 161"/>
                  <a:gd name="T11" fmla="*/ 0 h 179"/>
                  <a:gd name="T12" fmla="*/ 2 w 161"/>
                  <a:gd name="T13" fmla="*/ 2 h 1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1" h="179">
                    <a:moveTo>
                      <a:pt x="33" y="73"/>
                    </a:moveTo>
                    <a:cubicBezTo>
                      <a:pt x="27" y="96"/>
                      <a:pt x="10" y="117"/>
                      <a:pt x="5" y="140"/>
                    </a:cubicBezTo>
                    <a:cubicBezTo>
                      <a:pt x="0" y="169"/>
                      <a:pt x="2" y="170"/>
                      <a:pt x="27" y="172"/>
                    </a:cubicBezTo>
                    <a:cubicBezTo>
                      <a:pt x="68" y="177"/>
                      <a:pt x="118" y="179"/>
                      <a:pt x="161" y="179"/>
                    </a:cubicBezTo>
                    <a:cubicBezTo>
                      <a:pt x="88" y="170"/>
                      <a:pt x="101" y="98"/>
                      <a:pt x="126" y="54"/>
                    </a:cubicBezTo>
                    <a:cubicBezTo>
                      <a:pt x="137" y="34"/>
                      <a:pt x="156" y="8"/>
                      <a:pt x="126" y="3"/>
                    </a:cubicBezTo>
                    <a:cubicBezTo>
                      <a:pt x="107" y="0"/>
                      <a:pt x="72" y="28"/>
                      <a:pt x="66" y="44"/>
                    </a:cubicBezTo>
                  </a:path>
                </a:pathLst>
              </a:custGeom>
              <a:solidFill>
                <a:srgbClr val="746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8" name="Freeform 827">
                <a:extLst>
                  <a:ext uri="{FF2B5EF4-FFF2-40B4-BE49-F238E27FC236}">
                    <a16:creationId xmlns:a16="http://schemas.microsoft.com/office/drawing/2014/main" id="{03FD9545-187D-4716-915C-B9633ADC8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1405"/>
                <a:ext cx="132" cy="123"/>
              </a:xfrm>
              <a:custGeom>
                <a:avLst/>
                <a:gdLst>
                  <a:gd name="T0" fmla="*/ 5 w 389"/>
                  <a:gd name="T1" fmla="*/ 4 h 363"/>
                  <a:gd name="T2" fmla="*/ 3 w 389"/>
                  <a:gd name="T3" fmla="*/ 14 h 363"/>
                  <a:gd name="T4" fmla="*/ 8 w 389"/>
                  <a:gd name="T5" fmla="*/ 12 h 363"/>
                  <a:gd name="T6" fmla="*/ 5 w 389"/>
                  <a:gd name="T7" fmla="*/ 10 h 363"/>
                  <a:gd name="T8" fmla="*/ 6 w 389"/>
                  <a:gd name="T9" fmla="*/ 5 h 363"/>
                  <a:gd name="T10" fmla="*/ 11 w 389"/>
                  <a:gd name="T11" fmla="*/ 2 h 363"/>
                  <a:gd name="T12" fmla="*/ 15 w 389"/>
                  <a:gd name="T13" fmla="*/ 1 h 363"/>
                  <a:gd name="T14" fmla="*/ 12 w 389"/>
                  <a:gd name="T15" fmla="*/ 1 h 363"/>
                  <a:gd name="T16" fmla="*/ 8 w 389"/>
                  <a:gd name="T17" fmla="*/ 2 h 3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9" h="363">
                    <a:moveTo>
                      <a:pt x="118" y="93"/>
                    </a:moveTo>
                    <a:cubicBezTo>
                      <a:pt x="15" y="131"/>
                      <a:pt x="0" y="297"/>
                      <a:pt x="81" y="363"/>
                    </a:cubicBezTo>
                    <a:cubicBezTo>
                      <a:pt x="118" y="335"/>
                      <a:pt x="165" y="322"/>
                      <a:pt x="202" y="294"/>
                    </a:cubicBezTo>
                    <a:cubicBezTo>
                      <a:pt x="169" y="318"/>
                      <a:pt x="140" y="281"/>
                      <a:pt x="134" y="250"/>
                    </a:cubicBezTo>
                    <a:cubicBezTo>
                      <a:pt x="127" y="211"/>
                      <a:pt x="128" y="165"/>
                      <a:pt x="152" y="132"/>
                    </a:cubicBezTo>
                    <a:cubicBezTo>
                      <a:pt x="181" y="91"/>
                      <a:pt x="233" y="70"/>
                      <a:pt x="277" y="50"/>
                    </a:cubicBezTo>
                    <a:cubicBezTo>
                      <a:pt x="312" y="33"/>
                      <a:pt x="351" y="18"/>
                      <a:pt x="389" y="15"/>
                    </a:cubicBezTo>
                    <a:cubicBezTo>
                      <a:pt x="374" y="0"/>
                      <a:pt x="322" y="20"/>
                      <a:pt x="302" y="24"/>
                    </a:cubicBezTo>
                    <a:cubicBezTo>
                      <a:pt x="269" y="32"/>
                      <a:pt x="232" y="42"/>
                      <a:pt x="201" y="5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99" name="Freeform 828">
                <a:extLst>
                  <a:ext uri="{FF2B5EF4-FFF2-40B4-BE49-F238E27FC236}">
                    <a16:creationId xmlns:a16="http://schemas.microsoft.com/office/drawing/2014/main" id="{C520B924-0BD0-4509-B5D7-E3FFEF327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477"/>
                <a:ext cx="50" cy="105"/>
              </a:xfrm>
              <a:custGeom>
                <a:avLst/>
                <a:gdLst>
                  <a:gd name="T0" fmla="*/ 3 w 148"/>
                  <a:gd name="T1" fmla="*/ 0 h 311"/>
                  <a:gd name="T2" fmla="*/ 1 w 148"/>
                  <a:gd name="T3" fmla="*/ 5 h 311"/>
                  <a:gd name="T4" fmla="*/ 1 w 148"/>
                  <a:gd name="T5" fmla="*/ 12 h 311"/>
                  <a:gd name="T6" fmla="*/ 2 w 148"/>
                  <a:gd name="T7" fmla="*/ 7 h 311"/>
                  <a:gd name="T8" fmla="*/ 6 w 148"/>
                  <a:gd name="T9" fmla="*/ 8 h 311"/>
                  <a:gd name="T10" fmla="*/ 4 w 148"/>
                  <a:gd name="T11" fmla="*/ 5 h 311"/>
                  <a:gd name="T12" fmla="*/ 3 w 148"/>
                  <a:gd name="T13" fmla="*/ 1 h 3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8" h="311">
                    <a:moveTo>
                      <a:pt x="84" y="0"/>
                    </a:moveTo>
                    <a:cubicBezTo>
                      <a:pt x="58" y="41"/>
                      <a:pt x="33" y="84"/>
                      <a:pt x="21" y="132"/>
                    </a:cubicBezTo>
                    <a:cubicBezTo>
                      <a:pt x="7" y="184"/>
                      <a:pt x="0" y="263"/>
                      <a:pt x="29" y="311"/>
                    </a:cubicBezTo>
                    <a:cubicBezTo>
                      <a:pt x="29" y="279"/>
                      <a:pt x="26" y="215"/>
                      <a:pt x="50" y="192"/>
                    </a:cubicBezTo>
                    <a:cubicBezTo>
                      <a:pt x="82" y="163"/>
                      <a:pt x="110" y="203"/>
                      <a:pt x="144" y="198"/>
                    </a:cubicBezTo>
                    <a:cubicBezTo>
                      <a:pt x="148" y="176"/>
                      <a:pt x="121" y="150"/>
                      <a:pt x="111" y="133"/>
                    </a:cubicBezTo>
                    <a:cubicBezTo>
                      <a:pt x="91" y="101"/>
                      <a:pt x="78" y="62"/>
                      <a:pt x="90" y="26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0" name="Freeform 829">
                <a:extLst>
                  <a:ext uri="{FF2B5EF4-FFF2-40B4-BE49-F238E27FC236}">
                    <a16:creationId xmlns:a16="http://schemas.microsoft.com/office/drawing/2014/main" id="{FA3262AB-ED75-4663-ABBD-6DB91EBC6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707"/>
                <a:ext cx="244" cy="146"/>
              </a:xfrm>
              <a:custGeom>
                <a:avLst/>
                <a:gdLst>
                  <a:gd name="T0" fmla="*/ 3 w 723"/>
                  <a:gd name="T1" fmla="*/ 1 h 433"/>
                  <a:gd name="T2" fmla="*/ 7 w 723"/>
                  <a:gd name="T3" fmla="*/ 9 h 433"/>
                  <a:gd name="T4" fmla="*/ 0 w 723"/>
                  <a:gd name="T5" fmla="*/ 16 h 433"/>
                  <a:gd name="T6" fmla="*/ 6 w 723"/>
                  <a:gd name="T7" fmla="*/ 14 h 433"/>
                  <a:gd name="T8" fmla="*/ 12 w 723"/>
                  <a:gd name="T9" fmla="*/ 11 h 433"/>
                  <a:gd name="T10" fmla="*/ 21 w 723"/>
                  <a:gd name="T11" fmla="*/ 9 h 433"/>
                  <a:gd name="T12" fmla="*/ 26 w 723"/>
                  <a:gd name="T13" fmla="*/ 4 h 433"/>
                  <a:gd name="T14" fmla="*/ 27 w 723"/>
                  <a:gd name="T15" fmla="*/ 0 h 433"/>
                  <a:gd name="T16" fmla="*/ 25 w 723"/>
                  <a:gd name="T17" fmla="*/ 2 h 433"/>
                  <a:gd name="T18" fmla="*/ 22 w 723"/>
                  <a:gd name="T19" fmla="*/ 6 h 433"/>
                  <a:gd name="T20" fmla="*/ 16 w 723"/>
                  <a:gd name="T21" fmla="*/ 9 h 433"/>
                  <a:gd name="T22" fmla="*/ 11 w 723"/>
                  <a:gd name="T23" fmla="*/ 3 h 433"/>
                  <a:gd name="T24" fmla="*/ 3 w 723"/>
                  <a:gd name="T25" fmla="*/ 1 h 4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3" h="433">
                    <a:moveTo>
                      <a:pt x="86" y="26"/>
                    </a:moveTo>
                    <a:cubicBezTo>
                      <a:pt x="180" y="59"/>
                      <a:pt x="213" y="133"/>
                      <a:pt x="186" y="227"/>
                    </a:cubicBezTo>
                    <a:cubicBezTo>
                      <a:pt x="160" y="321"/>
                      <a:pt x="59" y="353"/>
                      <a:pt x="0" y="422"/>
                    </a:cubicBezTo>
                    <a:cubicBezTo>
                      <a:pt x="46" y="433"/>
                      <a:pt x="117" y="385"/>
                      <a:pt x="155" y="362"/>
                    </a:cubicBezTo>
                    <a:cubicBezTo>
                      <a:pt x="217" y="326"/>
                      <a:pt x="254" y="292"/>
                      <a:pt x="328" y="286"/>
                    </a:cubicBezTo>
                    <a:cubicBezTo>
                      <a:pt x="404" y="279"/>
                      <a:pt x="493" y="293"/>
                      <a:pt x="557" y="243"/>
                    </a:cubicBezTo>
                    <a:cubicBezTo>
                      <a:pt x="601" y="210"/>
                      <a:pt x="644" y="165"/>
                      <a:pt x="670" y="117"/>
                    </a:cubicBezTo>
                    <a:cubicBezTo>
                      <a:pt x="686" y="88"/>
                      <a:pt x="723" y="35"/>
                      <a:pt x="705" y="1"/>
                    </a:cubicBezTo>
                    <a:cubicBezTo>
                      <a:pt x="681" y="11"/>
                      <a:pt x="675" y="45"/>
                      <a:pt x="662" y="66"/>
                    </a:cubicBezTo>
                    <a:cubicBezTo>
                      <a:pt x="639" y="102"/>
                      <a:pt x="612" y="135"/>
                      <a:pt x="584" y="167"/>
                    </a:cubicBezTo>
                    <a:cubicBezTo>
                      <a:pt x="545" y="211"/>
                      <a:pt x="474" y="256"/>
                      <a:pt x="414" y="232"/>
                    </a:cubicBezTo>
                    <a:cubicBezTo>
                      <a:pt x="348" y="205"/>
                      <a:pt x="329" y="130"/>
                      <a:pt x="281" y="84"/>
                    </a:cubicBezTo>
                    <a:cubicBezTo>
                      <a:pt x="224" y="30"/>
                      <a:pt x="153" y="0"/>
                      <a:pt x="75" y="2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1" name="Freeform 830">
                <a:extLst>
                  <a:ext uri="{FF2B5EF4-FFF2-40B4-BE49-F238E27FC236}">
                    <a16:creationId xmlns:a16="http://schemas.microsoft.com/office/drawing/2014/main" id="{DF87AB28-CF50-49CB-B06A-645168BF0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1601"/>
                <a:ext cx="90" cy="89"/>
              </a:xfrm>
              <a:custGeom>
                <a:avLst/>
                <a:gdLst>
                  <a:gd name="T0" fmla="*/ 0 w 266"/>
                  <a:gd name="T1" fmla="*/ 1 h 262"/>
                  <a:gd name="T2" fmla="*/ 6 w 266"/>
                  <a:gd name="T3" fmla="*/ 4 h 262"/>
                  <a:gd name="T4" fmla="*/ 5 w 266"/>
                  <a:gd name="T5" fmla="*/ 10 h 262"/>
                  <a:gd name="T6" fmla="*/ 10 w 266"/>
                  <a:gd name="T7" fmla="*/ 5 h 262"/>
                  <a:gd name="T8" fmla="*/ 1 w 266"/>
                  <a:gd name="T9" fmla="*/ 0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6" h="262">
                    <a:moveTo>
                      <a:pt x="0" y="25"/>
                    </a:moveTo>
                    <a:cubicBezTo>
                      <a:pt x="53" y="38"/>
                      <a:pt x="122" y="45"/>
                      <a:pt x="158" y="93"/>
                    </a:cubicBezTo>
                    <a:cubicBezTo>
                      <a:pt x="202" y="150"/>
                      <a:pt x="118" y="203"/>
                      <a:pt x="126" y="262"/>
                    </a:cubicBezTo>
                    <a:cubicBezTo>
                      <a:pt x="180" y="242"/>
                      <a:pt x="261" y="195"/>
                      <a:pt x="263" y="129"/>
                    </a:cubicBezTo>
                    <a:cubicBezTo>
                      <a:pt x="266" y="32"/>
                      <a:pt x="104" y="0"/>
                      <a:pt x="28" y="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2" name="Freeform 831">
                <a:extLst>
                  <a:ext uri="{FF2B5EF4-FFF2-40B4-BE49-F238E27FC236}">
                    <a16:creationId xmlns:a16="http://schemas.microsoft.com/office/drawing/2014/main" id="{36A76CC6-BB6D-4D44-8F11-5A5DE4C9B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666"/>
                <a:ext cx="143" cy="44"/>
              </a:xfrm>
              <a:custGeom>
                <a:avLst/>
                <a:gdLst>
                  <a:gd name="T0" fmla="*/ 5 w 425"/>
                  <a:gd name="T1" fmla="*/ 0 h 129"/>
                  <a:gd name="T2" fmla="*/ 1 w 425"/>
                  <a:gd name="T3" fmla="*/ 1 h 129"/>
                  <a:gd name="T4" fmla="*/ 4 w 425"/>
                  <a:gd name="T5" fmla="*/ 5 h 129"/>
                  <a:gd name="T6" fmla="*/ 5 w 425"/>
                  <a:gd name="T7" fmla="*/ 2 h 129"/>
                  <a:gd name="T8" fmla="*/ 9 w 425"/>
                  <a:gd name="T9" fmla="*/ 3 h 129"/>
                  <a:gd name="T10" fmla="*/ 16 w 425"/>
                  <a:gd name="T11" fmla="*/ 2 h 129"/>
                  <a:gd name="T12" fmla="*/ 13 w 425"/>
                  <a:gd name="T13" fmla="*/ 3 h 129"/>
                  <a:gd name="T14" fmla="*/ 5 w 425"/>
                  <a:gd name="T15" fmla="*/ 0 h 1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5" h="129">
                    <a:moveTo>
                      <a:pt x="141" y="2"/>
                    </a:moveTo>
                    <a:cubicBezTo>
                      <a:pt x="119" y="0"/>
                      <a:pt x="30" y="4"/>
                      <a:pt x="18" y="24"/>
                    </a:cubicBezTo>
                    <a:cubicBezTo>
                      <a:pt x="0" y="56"/>
                      <a:pt x="87" y="105"/>
                      <a:pt x="101" y="128"/>
                    </a:cubicBezTo>
                    <a:cubicBezTo>
                      <a:pt x="111" y="97"/>
                      <a:pt x="106" y="71"/>
                      <a:pt x="141" y="57"/>
                    </a:cubicBezTo>
                    <a:cubicBezTo>
                      <a:pt x="170" y="46"/>
                      <a:pt x="213" y="56"/>
                      <a:pt x="241" y="64"/>
                    </a:cubicBezTo>
                    <a:cubicBezTo>
                      <a:pt x="274" y="74"/>
                      <a:pt x="425" y="129"/>
                      <a:pt x="425" y="57"/>
                    </a:cubicBezTo>
                    <a:cubicBezTo>
                      <a:pt x="395" y="52"/>
                      <a:pt x="372" y="70"/>
                      <a:pt x="339" y="64"/>
                    </a:cubicBezTo>
                    <a:cubicBezTo>
                      <a:pt x="271" y="52"/>
                      <a:pt x="211" y="16"/>
                      <a:pt x="141" y="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3" name="Freeform 832">
                <a:extLst>
                  <a:ext uri="{FF2B5EF4-FFF2-40B4-BE49-F238E27FC236}">
                    <a16:creationId xmlns:a16="http://schemas.microsoft.com/office/drawing/2014/main" id="{62547537-6C6F-45A0-9ED7-EA3AAB7FB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534"/>
                <a:ext cx="51" cy="123"/>
              </a:xfrm>
              <a:custGeom>
                <a:avLst/>
                <a:gdLst>
                  <a:gd name="T0" fmla="*/ 3 w 151"/>
                  <a:gd name="T1" fmla="*/ 1 h 363"/>
                  <a:gd name="T2" fmla="*/ 1 w 151"/>
                  <a:gd name="T3" fmla="*/ 8 h 363"/>
                  <a:gd name="T4" fmla="*/ 3 w 151"/>
                  <a:gd name="T5" fmla="*/ 10 h 363"/>
                  <a:gd name="T6" fmla="*/ 5 w 151"/>
                  <a:gd name="T7" fmla="*/ 14 h 363"/>
                  <a:gd name="T8" fmla="*/ 5 w 151"/>
                  <a:gd name="T9" fmla="*/ 10 h 363"/>
                  <a:gd name="T10" fmla="*/ 4 w 151"/>
                  <a:gd name="T11" fmla="*/ 8 h 363"/>
                  <a:gd name="T12" fmla="*/ 3 w 151"/>
                  <a:gd name="T13" fmla="*/ 0 h 3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1" h="363">
                    <a:moveTo>
                      <a:pt x="87" y="29"/>
                    </a:moveTo>
                    <a:cubicBezTo>
                      <a:pt x="58" y="34"/>
                      <a:pt x="0" y="178"/>
                      <a:pt x="16" y="209"/>
                    </a:cubicBezTo>
                    <a:cubicBezTo>
                      <a:pt x="26" y="229"/>
                      <a:pt x="74" y="242"/>
                      <a:pt x="91" y="260"/>
                    </a:cubicBezTo>
                    <a:cubicBezTo>
                      <a:pt x="121" y="292"/>
                      <a:pt x="122" y="327"/>
                      <a:pt x="138" y="363"/>
                    </a:cubicBezTo>
                    <a:cubicBezTo>
                      <a:pt x="146" y="334"/>
                      <a:pt x="151" y="294"/>
                      <a:pt x="141" y="264"/>
                    </a:cubicBezTo>
                    <a:cubicBezTo>
                      <a:pt x="132" y="238"/>
                      <a:pt x="107" y="226"/>
                      <a:pt x="95" y="201"/>
                    </a:cubicBezTo>
                    <a:cubicBezTo>
                      <a:pt x="66" y="140"/>
                      <a:pt x="118" y="63"/>
                      <a:pt x="80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4" name="Freeform 833">
                <a:extLst>
                  <a:ext uri="{FF2B5EF4-FFF2-40B4-BE49-F238E27FC236}">
                    <a16:creationId xmlns:a16="http://schemas.microsoft.com/office/drawing/2014/main" id="{1B8AC13F-BB62-4C6B-AB91-326C56BC2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007"/>
                <a:ext cx="174" cy="196"/>
              </a:xfrm>
              <a:custGeom>
                <a:avLst/>
                <a:gdLst>
                  <a:gd name="T0" fmla="*/ 18 w 515"/>
                  <a:gd name="T1" fmla="*/ 4 h 579"/>
                  <a:gd name="T2" fmla="*/ 13 w 515"/>
                  <a:gd name="T3" fmla="*/ 10 h 579"/>
                  <a:gd name="T4" fmla="*/ 6 w 515"/>
                  <a:gd name="T5" fmla="*/ 15 h 579"/>
                  <a:gd name="T6" fmla="*/ 3 w 515"/>
                  <a:gd name="T7" fmla="*/ 17 h 579"/>
                  <a:gd name="T8" fmla="*/ 0 w 515"/>
                  <a:gd name="T9" fmla="*/ 18 h 579"/>
                  <a:gd name="T10" fmla="*/ 0 w 515"/>
                  <a:gd name="T11" fmla="*/ 21 h 579"/>
                  <a:gd name="T12" fmla="*/ 2 w 515"/>
                  <a:gd name="T13" fmla="*/ 20 h 579"/>
                  <a:gd name="T14" fmla="*/ 8 w 515"/>
                  <a:gd name="T15" fmla="*/ 16 h 579"/>
                  <a:gd name="T16" fmla="*/ 15 w 515"/>
                  <a:gd name="T17" fmla="*/ 12 h 579"/>
                  <a:gd name="T18" fmla="*/ 17 w 515"/>
                  <a:gd name="T19" fmla="*/ 0 h 579"/>
                  <a:gd name="T20" fmla="*/ 17 w 515"/>
                  <a:gd name="T21" fmla="*/ 6 h 57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15" h="579">
                    <a:moveTo>
                      <a:pt x="453" y="111"/>
                    </a:moveTo>
                    <a:cubicBezTo>
                      <a:pt x="407" y="161"/>
                      <a:pt x="388" y="225"/>
                      <a:pt x="334" y="270"/>
                    </a:cubicBezTo>
                    <a:cubicBezTo>
                      <a:pt x="283" y="314"/>
                      <a:pt x="229" y="358"/>
                      <a:pt x="169" y="390"/>
                    </a:cubicBezTo>
                    <a:cubicBezTo>
                      <a:pt x="143" y="403"/>
                      <a:pt x="117" y="419"/>
                      <a:pt x="90" y="426"/>
                    </a:cubicBezTo>
                    <a:cubicBezTo>
                      <a:pt x="60" y="434"/>
                      <a:pt x="25" y="431"/>
                      <a:pt x="11" y="465"/>
                    </a:cubicBezTo>
                    <a:cubicBezTo>
                      <a:pt x="6" y="477"/>
                      <a:pt x="0" y="539"/>
                      <a:pt x="7" y="550"/>
                    </a:cubicBezTo>
                    <a:cubicBezTo>
                      <a:pt x="25" y="579"/>
                      <a:pt x="50" y="527"/>
                      <a:pt x="63" y="511"/>
                    </a:cubicBezTo>
                    <a:cubicBezTo>
                      <a:pt x="106" y="457"/>
                      <a:pt x="164" y="445"/>
                      <a:pt x="219" y="407"/>
                    </a:cubicBezTo>
                    <a:cubicBezTo>
                      <a:pt x="271" y="372"/>
                      <a:pt x="324" y="329"/>
                      <a:pt x="374" y="291"/>
                    </a:cubicBezTo>
                    <a:cubicBezTo>
                      <a:pt x="471" y="217"/>
                      <a:pt x="515" y="112"/>
                      <a:pt x="449" y="0"/>
                    </a:cubicBezTo>
                    <a:cubicBezTo>
                      <a:pt x="430" y="39"/>
                      <a:pt x="433" y="104"/>
                      <a:pt x="439" y="14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5" name="Freeform 834">
                <a:extLst>
                  <a:ext uri="{FF2B5EF4-FFF2-40B4-BE49-F238E27FC236}">
                    <a16:creationId xmlns:a16="http://schemas.microsoft.com/office/drawing/2014/main" id="{6B275696-AC5C-4DB5-BC75-0584D2CEE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952"/>
                <a:ext cx="77" cy="103"/>
              </a:xfrm>
              <a:custGeom>
                <a:avLst/>
                <a:gdLst>
                  <a:gd name="T0" fmla="*/ 5 w 229"/>
                  <a:gd name="T1" fmla="*/ 0 h 303"/>
                  <a:gd name="T2" fmla="*/ 6 w 229"/>
                  <a:gd name="T3" fmla="*/ 3 h 303"/>
                  <a:gd name="T4" fmla="*/ 6 w 229"/>
                  <a:gd name="T5" fmla="*/ 7 h 303"/>
                  <a:gd name="T6" fmla="*/ 4 w 229"/>
                  <a:gd name="T7" fmla="*/ 9 h 303"/>
                  <a:gd name="T8" fmla="*/ 0 w 229"/>
                  <a:gd name="T9" fmla="*/ 9 h 303"/>
                  <a:gd name="T10" fmla="*/ 3 w 229"/>
                  <a:gd name="T11" fmla="*/ 11 h 303"/>
                  <a:gd name="T12" fmla="*/ 6 w 229"/>
                  <a:gd name="T13" fmla="*/ 10 h 303"/>
                  <a:gd name="T14" fmla="*/ 5 w 229"/>
                  <a:gd name="T15" fmla="*/ 1 h 3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9" h="303">
                    <a:moveTo>
                      <a:pt x="127" y="0"/>
                    </a:moveTo>
                    <a:cubicBezTo>
                      <a:pt x="142" y="28"/>
                      <a:pt x="154" y="39"/>
                      <a:pt x="156" y="72"/>
                    </a:cubicBezTo>
                    <a:cubicBezTo>
                      <a:pt x="158" y="104"/>
                      <a:pt x="160" y="146"/>
                      <a:pt x="152" y="176"/>
                    </a:cubicBezTo>
                    <a:cubicBezTo>
                      <a:pt x="144" y="205"/>
                      <a:pt x="122" y="222"/>
                      <a:pt x="95" y="227"/>
                    </a:cubicBezTo>
                    <a:cubicBezTo>
                      <a:pt x="81" y="230"/>
                      <a:pt x="5" y="212"/>
                      <a:pt x="3" y="227"/>
                    </a:cubicBezTo>
                    <a:cubicBezTo>
                      <a:pt x="0" y="242"/>
                      <a:pt x="78" y="273"/>
                      <a:pt x="92" y="281"/>
                    </a:cubicBezTo>
                    <a:cubicBezTo>
                      <a:pt x="132" y="303"/>
                      <a:pt x="137" y="293"/>
                      <a:pt x="156" y="248"/>
                    </a:cubicBezTo>
                    <a:cubicBezTo>
                      <a:pt x="175" y="206"/>
                      <a:pt x="229" y="20"/>
                      <a:pt x="145" y="2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6" name="Freeform 835">
                <a:extLst>
                  <a:ext uri="{FF2B5EF4-FFF2-40B4-BE49-F238E27FC236}">
                    <a16:creationId xmlns:a16="http://schemas.microsoft.com/office/drawing/2014/main" id="{EB89FEB2-59E0-485D-B569-E9B19D4EE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086"/>
                <a:ext cx="151" cy="104"/>
              </a:xfrm>
              <a:custGeom>
                <a:avLst/>
                <a:gdLst>
                  <a:gd name="T0" fmla="*/ 12 w 447"/>
                  <a:gd name="T1" fmla="*/ 1 h 306"/>
                  <a:gd name="T2" fmla="*/ 7 w 447"/>
                  <a:gd name="T3" fmla="*/ 7 h 306"/>
                  <a:gd name="T4" fmla="*/ 1 w 447"/>
                  <a:gd name="T5" fmla="*/ 4 h 306"/>
                  <a:gd name="T6" fmla="*/ 3 w 447"/>
                  <a:gd name="T7" fmla="*/ 10 h 306"/>
                  <a:gd name="T8" fmla="*/ 8 w 447"/>
                  <a:gd name="T9" fmla="*/ 8 h 306"/>
                  <a:gd name="T10" fmla="*/ 15 w 447"/>
                  <a:gd name="T11" fmla="*/ 4 h 306"/>
                  <a:gd name="T12" fmla="*/ 17 w 447"/>
                  <a:gd name="T13" fmla="*/ 1 h 306"/>
                  <a:gd name="T14" fmla="*/ 13 w 447"/>
                  <a:gd name="T15" fmla="*/ 2 h 3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7" h="306">
                    <a:moveTo>
                      <a:pt x="320" y="29"/>
                    </a:moveTo>
                    <a:cubicBezTo>
                      <a:pt x="289" y="84"/>
                      <a:pt x="237" y="145"/>
                      <a:pt x="180" y="177"/>
                    </a:cubicBezTo>
                    <a:cubicBezTo>
                      <a:pt x="86" y="232"/>
                      <a:pt x="86" y="117"/>
                      <a:pt x="22" y="90"/>
                    </a:cubicBezTo>
                    <a:cubicBezTo>
                      <a:pt x="0" y="141"/>
                      <a:pt x="42" y="222"/>
                      <a:pt x="79" y="255"/>
                    </a:cubicBezTo>
                    <a:cubicBezTo>
                      <a:pt x="136" y="306"/>
                      <a:pt x="176" y="249"/>
                      <a:pt x="216" y="206"/>
                    </a:cubicBezTo>
                    <a:cubicBezTo>
                      <a:pt x="264" y="154"/>
                      <a:pt x="333" y="141"/>
                      <a:pt x="388" y="97"/>
                    </a:cubicBezTo>
                    <a:cubicBezTo>
                      <a:pt x="404" y="85"/>
                      <a:pt x="447" y="52"/>
                      <a:pt x="425" y="25"/>
                    </a:cubicBezTo>
                    <a:cubicBezTo>
                      <a:pt x="405" y="0"/>
                      <a:pt x="355" y="35"/>
                      <a:pt x="331" y="4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7" name="Freeform 836">
                <a:extLst>
                  <a:ext uri="{FF2B5EF4-FFF2-40B4-BE49-F238E27FC236}">
                    <a16:creationId xmlns:a16="http://schemas.microsoft.com/office/drawing/2014/main" id="{D2DBEA1E-963F-424A-AA9F-A59075014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2352"/>
                <a:ext cx="53" cy="94"/>
              </a:xfrm>
              <a:custGeom>
                <a:avLst/>
                <a:gdLst>
                  <a:gd name="T0" fmla="*/ 6 w 159"/>
                  <a:gd name="T1" fmla="*/ 0 h 276"/>
                  <a:gd name="T2" fmla="*/ 2 w 159"/>
                  <a:gd name="T3" fmla="*/ 4 h 276"/>
                  <a:gd name="T4" fmla="*/ 0 w 159"/>
                  <a:gd name="T5" fmla="*/ 10 h 276"/>
                  <a:gd name="T6" fmla="*/ 3 w 159"/>
                  <a:gd name="T7" fmla="*/ 6 h 276"/>
                  <a:gd name="T8" fmla="*/ 6 w 159"/>
                  <a:gd name="T9" fmla="*/ 1 h 2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9" h="276">
                    <a:moveTo>
                      <a:pt x="159" y="0"/>
                    </a:moveTo>
                    <a:cubicBezTo>
                      <a:pt x="126" y="30"/>
                      <a:pt x="70" y="72"/>
                      <a:pt x="48" y="111"/>
                    </a:cubicBezTo>
                    <a:cubicBezTo>
                      <a:pt x="26" y="152"/>
                      <a:pt x="47" y="210"/>
                      <a:pt x="0" y="238"/>
                    </a:cubicBezTo>
                    <a:cubicBezTo>
                      <a:pt x="52" y="276"/>
                      <a:pt x="65" y="197"/>
                      <a:pt x="73" y="165"/>
                    </a:cubicBezTo>
                    <a:cubicBezTo>
                      <a:pt x="85" y="113"/>
                      <a:pt x="114" y="62"/>
                      <a:pt x="156" y="2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8" name="Freeform 837">
                <a:extLst>
                  <a:ext uri="{FF2B5EF4-FFF2-40B4-BE49-F238E27FC236}">
                    <a16:creationId xmlns:a16="http://schemas.microsoft.com/office/drawing/2014/main" id="{FB18134B-5777-4046-8120-75468EB41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310"/>
                <a:ext cx="101" cy="98"/>
              </a:xfrm>
              <a:custGeom>
                <a:avLst/>
                <a:gdLst>
                  <a:gd name="T0" fmla="*/ 0 w 299"/>
                  <a:gd name="T1" fmla="*/ 2 h 288"/>
                  <a:gd name="T2" fmla="*/ 9 w 299"/>
                  <a:gd name="T3" fmla="*/ 9 h 288"/>
                  <a:gd name="T4" fmla="*/ 10 w 299"/>
                  <a:gd name="T5" fmla="*/ 10 h 288"/>
                  <a:gd name="T6" fmla="*/ 10 w 299"/>
                  <a:gd name="T7" fmla="*/ 6 h 288"/>
                  <a:gd name="T8" fmla="*/ 4 w 299"/>
                  <a:gd name="T9" fmla="*/ 1 h 288"/>
                  <a:gd name="T10" fmla="*/ 3 w 299"/>
                  <a:gd name="T11" fmla="*/ 1 h 2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9" h="288">
                    <a:moveTo>
                      <a:pt x="0" y="52"/>
                    </a:moveTo>
                    <a:cubicBezTo>
                      <a:pt x="98" y="2"/>
                      <a:pt x="299" y="85"/>
                      <a:pt x="238" y="217"/>
                    </a:cubicBezTo>
                    <a:cubicBezTo>
                      <a:pt x="227" y="243"/>
                      <a:pt x="205" y="288"/>
                      <a:pt x="256" y="253"/>
                    </a:cubicBezTo>
                    <a:cubicBezTo>
                      <a:pt x="285" y="234"/>
                      <a:pt x="283" y="195"/>
                      <a:pt x="274" y="163"/>
                    </a:cubicBezTo>
                    <a:cubicBezTo>
                      <a:pt x="253" y="86"/>
                      <a:pt x="206" y="0"/>
                      <a:pt x="116" y="15"/>
                    </a:cubicBezTo>
                    <a:cubicBezTo>
                      <a:pt x="104" y="16"/>
                      <a:pt x="94" y="19"/>
                      <a:pt x="83" y="2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09" name="Freeform 838">
                <a:extLst>
                  <a:ext uri="{FF2B5EF4-FFF2-40B4-BE49-F238E27FC236}">
                    <a16:creationId xmlns:a16="http://schemas.microsoft.com/office/drawing/2014/main" id="{27DDB85B-97FC-4F3D-BE4F-4118B5347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3" y="2279"/>
                <a:ext cx="54" cy="73"/>
              </a:xfrm>
              <a:custGeom>
                <a:avLst/>
                <a:gdLst>
                  <a:gd name="T0" fmla="*/ 0 w 160"/>
                  <a:gd name="T1" fmla="*/ 7 h 217"/>
                  <a:gd name="T2" fmla="*/ 4 w 160"/>
                  <a:gd name="T3" fmla="*/ 5 h 217"/>
                  <a:gd name="T4" fmla="*/ 3 w 160"/>
                  <a:gd name="T5" fmla="*/ 0 h 217"/>
                  <a:gd name="T6" fmla="*/ 6 w 160"/>
                  <a:gd name="T7" fmla="*/ 5 h 217"/>
                  <a:gd name="T8" fmla="*/ 2 w 160"/>
                  <a:gd name="T9" fmla="*/ 7 h 2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0" h="217">
                    <a:moveTo>
                      <a:pt x="0" y="195"/>
                    </a:moveTo>
                    <a:cubicBezTo>
                      <a:pt x="33" y="210"/>
                      <a:pt x="98" y="176"/>
                      <a:pt x="116" y="146"/>
                    </a:cubicBezTo>
                    <a:cubicBezTo>
                      <a:pt x="145" y="97"/>
                      <a:pt x="85" y="51"/>
                      <a:pt x="70" y="7"/>
                    </a:cubicBezTo>
                    <a:cubicBezTo>
                      <a:pt x="137" y="0"/>
                      <a:pt x="147" y="83"/>
                      <a:pt x="151" y="130"/>
                    </a:cubicBezTo>
                    <a:cubicBezTo>
                      <a:pt x="160" y="217"/>
                      <a:pt x="101" y="171"/>
                      <a:pt x="43" y="19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0" name="Freeform 839">
                <a:extLst>
                  <a:ext uri="{FF2B5EF4-FFF2-40B4-BE49-F238E27FC236}">
                    <a16:creationId xmlns:a16="http://schemas.microsoft.com/office/drawing/2014/main" id="{BD5168D5-D612-4E92-B5AA-B71074429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2364"/>
                <a:ext cx="50" cy="76"/>
              </a:xfrm>
              <a:custGeom>
                <a:avLst/>
                <a:gdLst>
                  <a:gd name="T0" fmla="*/ 1 w 150"/>
                  <a:gd name="T1" fmla="*/ 2 h 223"/>
                  <a:gd name="T2" fmla="*/ 2 w 150"/>
                  <a:gd name="T3" fmla="*/ 4 h 223"/>
                  <a:gd name="T4" fmla="*/ 0 w 150"/>
                  <a:gd name="T5" fmla="*/ 7 h 223"/>
                  <a:gd name="T6" fmla="*/ 3 w 150"/>
                  <a:gd name="T7" fmla="*/ 7 h 223"/>
                  <a:gd name="T8" fmla="*/ 6 w 150"/>
                  <a:gd name="T9" fmla="*/ 7 h 223"/>
                  <a:gd name="T10" fmla="*/ 4 w 150"/>
                  <a:gd name="T11" fmla="*/ 4 h 223"/>
                  <a:gd name="T12" fmla="*/ 2 w 150"/>
                  <a:gd name="T13" fmla="*/ 1 h 223"/>
                  <a:gd name="T14" fmla="*/ 1 w 150"/>
                  <a:gd name="T15" fmla="*/ 0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0" h="223">
                    <a:moveTo>
                      <a:pt x="40" y="44"/>
                    </a:moveTo>
                    <a:cubicBezTo>
                      <a:pt x="56" y="63"/>
                      <a:pt x="56" y="88"/>
                      <a:pt x="48" y="112"/>
                    </a:cubicBezTo>
                    <a:cubicBezTo>
                      <a:pt x="41" y="132"/>
                      <a:pt x="0" y="169"/>
                      <a:pt x="3" y="188"/>
                    </a:cubicBezTo>
                    <a:cubicBezTo>
                      <a:pt x="10" y="223"/>
                      <a:pt x="54" y="193"/>
                      <a:pt x="72" y="188"/>
                    </a:cubicBezTo>
                    <a:cubicBezTo>
                      <a:pt x="99" y="181"/>
                      <a:pt x="123" y="192"/>
                      <a:pt x="150" y="191"/>
                    </a:cubicBezTo>
                    <a:cubicBezTo>
                      <a:pt x="112" y="157"/>
                      <a:pt x="93" y="146"/>
                      <a:pt x="101" y="91"/>
                    </a:cubicBezTo>
                    <a:cubicBezTo>
                      <a:pt x="109" y="41"/>
                      <a:pt x="109" y="0"/>
                      <a:pt x="47" y="26"/>
                    </a:cubicBezTo>
                    <a:cubicBezTo>
                      <a:pt x="43" y="22"/>
                      <a:pt x="41" y="17"/>
                      <a:pt x="40" y="11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1" name="Freeform 840">
                <a:extLst>
                  <a:ext uri="{FF2B5EF4-FFF2-40B4-BE49-F238E27FC236}">
                    <a16:creationId xmlns:a16="http://schemas.microsoft.com/office/drawing/2014/main" id="{5E22C583-2E1F-4B98-8E95-FC84279F9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1894"/>
                <a:ext cx="105" cy="192"/>
              </a:xfrm>
              <a:custGeom>
                <a:avLst/>
                <a:gdLst>
                  <a:gd name="T0" fmla="*/ 0 w 310"/>
                  <a:gd name="T1" fmla="*/ 1 h 567"/>
                  <a:gd name="T2" fmla="*/ 6 w 310"/>
                  <a:gd name="T3" fmla="*/ 1 h 567"/>
                  <a:gd name="T4" fmla="*/ 12 w 310"/>
                  <a:gd name="T5" fmla="*/ 0 h 567"/>
                  <a:gd name="T6" fmla="*/ 7 w 310"/>
                  <a:gd name="T7" fmla="*/ 4 h 567"/>
                  <a:gd name="T8" fmla="*/ 5 w 310"/>
                  <a:gd name="T9" fmla="*/ 9 h 567"/>
                  <a:gd name="T10" fmla="*/ 4 w 310"/>
                  <a:gd name="T11" fmla="*/ 16 h 567"/>
                  <a:gd name="T12" fmla="*/ 3 w 310"/>
                  <a:gd name="T13" fmla="*/ 22 h 567"/>
                  <a:gd name="T14" fmla="*/ 3 w 310"/>
                  <a:gd name="T15" fmla="*/ 15 h 567"/>
                  <a:gd name="T16" fmla="*/ 4 w 310"/>
                  <a:gd name="T17" fmla="*/ 10 h 567"/>
                  <a:gd name="T18" fmla="*/ 4 w 310"/>
                  <a:gd name="T19" fmla="*/ 5 h 567"/>
                  <a:gd name="T20" fmla="*/ 1 w 310"/>
                  <a:gd name="T21" fmla="*/ 2 h 5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0" h="567">
                    <a:moveTo>
                      <a:pt x="0" y="38"/>
                    </a:moveTo>
                    <a:cubicBezTo>
                      <a:pt x="55" y="36"/>
                      <a:pt x="99" y="47"/>
                      <a:pt x="155" y="38"/>
                    </a:cubicBezTo>
                    <a:cubicBezTo>
                      <a:pt x="204" y="31"/>
                      <a:pt x="260" y="0"/>
                      <a:pt x="310" y="3"/>
                    </a:cubicBezTo>
                    <a:cubicBezTo>
                      <a:pt x="293" y="47"/>
                      <a:pt x="221" y="63"/>
                      <a:pt x="188" y="96"/>
                    </a:cubicBezTo>
                    <a:cubicBezTo>
                      <a:pt x="151" y="133"/>
                      <a:pt x="140" y="195"/>
                      <a:pt x="131" y="244"/>
                    </a:cubicBezTo>
                    <a:cubicBezTo>
                      <a:pt x="120" y="299"/>
                      <a:pt x="113" y="357"/>
                      <a:pt x="105" y="413"/>
                    </a:cubicBezTo>
                    <a:cubicBezTo>
                      <a:pt x="99" y="461"/>
                      <a:pt x="105" y="524"/>
                      <a:pt x="84" y="567"/>
                    </a:cubicBezTo>
                    <a:cubicBezTo>
                      <a:pt x="87" y="510"/>
                      <a:pt x="89" y="453"/>
                      <a:pt x="87" y="395"/>
                    </a:cubicBezTo>
                    <a:cubicBezTo>
                      <a:pt x="85" y="346"/>
                      <a:pt x="103" y="305"/>
                      <a:pt x="107" y="258"/>
                    </a:cubicBezTo>
                    <a:cubicBezTo>
                      <a:pt x="111" y="221"/>
                      <a:pt x="115" y="167"/>
                      <a:pt x="104" y="132"/>
                    </a:cubicBezTo>
                    <a:cubicBezTo>
                      <a:pt x="90" y="90"/>
                      <a:pt x="38" y="91"/>
                      <a:pt x="29" y="5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2" name="Freeform 841">
                <a:extLst>
                  <a:ext uri="{FF2B5EF4-FFF2-40B4-BE49-F238E27FC236}">
                    <a16:creationId xmlns:a16="http://schemas.microsoft.com/office/drawing/2014/main" id="{6AD0E72E-38A4-4523-BADC-997684396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680"/>
                <a:ext cx="388" cy="145"/>
              </a:xfrm>
              <a:custGeom>
                <a:avLst/>
                <a:gdLst>
                  <a:gd name="T0" fmla="*/ 11 w 1146"/>
                  <a:gd name="T1" fmla="*/ 2 h 428"/>
                  <a:gd name="T2" fmla="*/ 11 w 1146"/>
                  <a:gd name="T3" fmla="*/ 9 h 428"/>
                  <a:gd name="T4" fmla="*/ 6 w 1146"/>
                  <a:gd name="T5" fmla="*/ 13 h 428"/>
                  <a:gd name="T6" fmla="*/ 2 w 1146"/>
                  <a:gd name="T7" fmla="*/ 16 h 428"/>
                  <a:gd name="T8" fmla="*/ 8 w 1146"/>
                  <a:gd name="T9" fmla="*/ 14 h 428"/>
                  <a:gd name="T10" fmla="*/ 12 w 1146"/>
                  <a:gd name="T11" fmla="*/ 12 h 428"/>
                  <a:gd name="T12" fmla="*/ 14 w 1146"/>
                  <a:gd name="T13" fmla="*/ 9 h 428"/>
                  <a:gd name="T14" fmla="*/ 20 w 1146"/>
                  <a:gd name="T15" fmla="*/ 7 h 428"/>
                  <a:gd name="T16" fmla="*/ 27 w 1146"/>
                  <a:gd name="T17" fmla="*/ 7 h 428"/>
                  <a:gd name="T18" fmla="*/ 36 w 1146"/>
                  <a:gd name="T19" fmla="*/ 7 h 428"/>
                  <a:gd name="T20" fmla="*/ 42 w 1146"/>
                  <a:gd name="T21" fmla="*/ 2 h 428"/>
                  <a:gd name="T22" fmla="*/ 43 w 1146"/>
                  <a:gd name="T23" fmla="*/ 1 h 428"/>
                  <a:gd name="T24" fmla="*/ 40 w 1146"/>
                  <a:gd name="T25" fmla="*/ 3 h 428"/>
                  <a:gd name="T26" fmla="*/ 30 w 1146"/>
                  <a:gd name="T27" fmla="*/ 6 h 428"/>
                  <a:gd name="T28" fmla="*/ 23 w 1146"/>
                  <a:gd name="T29" fmla="*/ 4 h 428"/>
                  <a:gd name="T30" fmla="*/ 17 w 1146"/>
                  <a:gd name="T31" fmla="*/ 2 h 428"/>
                  <a:gd name="T32" fmla="*/ 12 w 1146"/>
                  <a:gd name="T33" fmla="*/ 2 h 4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146" h="428">
                    <a:moveTo>
                      <a:pt x="279" y="60"/>
                    </a:moveTo>
                    <a:cubicBezTo>
                      <a:pt x="315" y="88"/>
                      <a:pt x="302" y="187"/>
                      <a:pt x="289" y="229"/>
                    </a:cubicBezTo>
                    <a:cubicBezTo>
                      <a:pt x="271" y="291"/>
                      <a:pt x="226" y="319"/>
                      <a:pt x="167" y="333"/>
                    </a:cubicBezTo>
                    <a:cubicBezTo>
                      <a:pt x="144" y="339"/>
                      <a:pt x="0" y="364"/>
                      <a:pt x="44" y="402"/>
                    </a:cubicBezTo>
                    <a:cubicBezTo>
                      <a:pt x="75" y="428"/>
                      <a:pt x="191" y="366"/>
                      <a:pt x="221" y="351"/>
                    </a:cubicBezTo>
                    <a:cubicBezTo>
                      <a:pt x="249" y="337"/>
                      <a:pt x="283" y="324"/>
                      <a:pt x="307" y="304"/>
                    </a:cubicBezTo>
                    <a:cubicBezTo>
                      <a:pt x="331" y="284"/>
                      <a:pt x="339" y="257"/>
                      <a:pt x="361" y="236"/>
                    </a:cubicBezTo>
                    <a:cubicBezTo>
                      <a:pt x="402" y="196"/>
                      <a:pt x="476" y="209"/>
                      <a:pt x="527" y="190"/>
                    </a:cubicBezTo>
                    <a:cubicBezTo>
                      <a:pt x="601" y="164"/>
                      <a:pt x="634" y="181"/>
                      <a:pt x="707" y="196"/>
                    </a:cubicBezTo>
                    <a:cubicBezTo>
                      <a:pt x="781" y="211"/>
                      <a:pt x="860" y="193"/>
                      <a:pt x="931" y="172"/>
                    </a:cubicBezTo>
                    <a:cubicBezTo>
                      <a:pt x="999" y="152"/>
                      <a:pt x="1036" y="100"/>
                      <a:pt x="1089" y="59"/>
                    </a:cubicBezTo>
                    <a:cubicBezTo>
                      <a:pt x="1103" y="48"/>
                      <a:pt x="1146" y="16"/>
                      <a:pt x="1099" y="30"/>
                    </a:cubicBezTo>
                    <a:cubicBezTo>
                      <a:pt x="1076" y="37"/>
                      <a:pt x="1048" y="74"/>
                      <a:pt x="1028" y="88"/>
                    </a:cubicBezTo>
                    <a:cubicBezTo>
                      <a:pt x="955" y="140"/>
                      <a:pt x="870" y="162"/>
                      <a:pt x="779" y="150"/>
                    </a:cubicBezTo>
                    <a:cubicBezTo>
                      <a:pt x="714" y="141"/>
                      <a:pt x="660" y="115"/>
                      <a:pt x="596" y="96"/>
                    </a:cubicBezTo>
                    <a:cubicBezTo>
                      <a:pt x="540" y="79"/>
                      <a:pt x="485" y="67"/>
                      <a:pt x="430" y="44"/>
                    </a:cubicBezTo>
                    <a:cubicBezTo>
                      <a:pt x="386" y="26"/>
                      <a:pt x="333" y="0"/>
                      <a:pt x="311" y="5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3" name="Freeform 842">
                <a:extLst>
                  <a:ext uri="{FF2B5EF4-FFF2-40B4-BE49-F238E27FC236}">
                    <a16:creationId xmlns:a16="http://schemas.microsoft.com/office/drawing/2014/main" id="{1C59794A-207A-4E73-8107-984163209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676"/>
                <a:ext cx="68" cy="29"/>
              </a:xfrm>
              <a:custGeom>
                <a:avLst/>
                <a:gdLst>
                  <a:gd name="T0" fmla="*/ 1 w 200"/>
                  <a:gd name="T1" fmla="*/ 2 h 86"/>
                  <a:gd name="T2" fmla="*/ 2 w 200"/>
                  <a:gd name="T3" fmla="*/ 1 h 86"/>
                  <a:gd name="T4" fmla="*/ 4 w 200"/>
                  <a:gd name="T5" fmla="*/ 1 h 86"/>
                  <a:gd name="T6" fmla="*/ 8 w 200"/>
                  <a:gd name="T7" fmla="*/ 2 h 86"/>
                  <a:gd name="T8" fmla="*/ 4 w 200"/>
                  <a:gd name="T9" fmla="*/ 2 h 86"/>
                  <a:gd name="T10" fmla="*/ 0 w 200"/>
                  <a:gd name="T11" fmla="*/ 3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0" h="86">
                    <a:moveTo>
                      <a:pt x="29" y="57"/>
                    </a:moveTo>
                    <a:cubicBezTo>
                      <a:pt x="35" y="40"/>
                      <a:pt x="43" y="29"/>
                      <a:pt x="58" y="17"/>
                    </a:cubicBezTo>
                    <a:cubicBezTo>
                      <a:pt x="80" y="0"/>
                      <a:pt x="85" y="8"/>
                      <a:pt x="105" y="17"/>
                    </a:cubicBezTo>
                    <a:cubicBezTo>
                      <a:pt x="143" y="33"/>
                      <a:pt x="155" y="54"/>
                      <a:pt x="200" y="53"/>
                    </a:cubicBezTo>
                    <a:cubicBezTo>
                      <a:pt x="164" y="80"/>
                      <a:pt x="143" y="52"/>
                      <a:pt x="105" y="50"/>
                    </a:cubicBezTo>
                    <a:cubicBezTo>
                      <a:pt x="70" y="48"/>
                      <a:pt x="29" y="70"/>
                      <a:pt x="0" y="8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4" name="Freeform 843">
                <a:extLst>
                  <a:ext uri="{FF2B5EF4-FFF2-40B4-BE49-F238E27FC236}">
                    <a16:creationId xmlns:a16="http://schemas.microsoft.com/office/drawing/2014/main" id="{56BD407C-ED92-4813-87F4-1C35F70B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573"/>
                <a:ext cx="47" cy="92"/>
              </a:xfrm>
              <a:custGeom>
                <a:avLst/>
                <a:gdLst>
                  <a:gd name="T0" fmla="*/ 0 w 138"/>
                  <a:gd name="T1" fmla="*/ 0 h 272"/>
                  <a:gd name="T2" fmla="*/ 3 w 138"/>
                  <a:gd name="T3" fmla="*/ 5 h 272"/>
                  <a:gd name="T4" fmla="*/ 1 w 138"/>
                  <a:gd name="T5" fmla="*/ 9 h 272"/>
                  <a:gd name="T6" fmla="*/ 5 w 138"/>
                  <a:gd name="T7" fmla="*/ 6 h 272"/>
                  <a:gd name="T8" fmla="*/ 2 w 138"/>
                  <a:gd name="T9" fmla="*/ 1 h 2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272">
                    <a:moveTo>
                      <a:pt x="0" y="0"/>
                    </a:moveTo>
                    <a:cubicBezTo>
                      <a:pt x="45" y="25"/>
                      <a:pt x="79" y="68"/>
                      <a:pt x="88" y="118"/>
                    </a:cubicBezTo>
                    <a:cubicBezTo>
                      <a:pt x="99" y="187"/>
                      <a:pt x="54" y="202"/>
                      <a:pt x="15" y="248"/>
                    </a:cubicBezTo>
                    <a:cubicBezTo>
                      <a:pt x="62" y="272"/>
                      <a:pt x="120" y="180"/>
                      <a:pt x="127" y="144"/>
                    </a:cubicBezTo>
                    <a:cubicBezTo>
                      <a:pt x="138" y="83"/>
                      <a:pt x="80" y="61"/>
                      <a:pt x="40" y="3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5" name="Freeform 844">
                <a:extLst>
                  <a:ext uri="{FF2B5EF4-FFF2-40B4-BE49-F238E27FC236}">
                    <a16:creationId xmlns:a16="http://schemas.microsoft.com/office/drawing/2014/main" id="{D098C9AF-C2AB-43B4-A964-21275DF3A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447"/>
                <a:ext cx="145" cy="154"/>
              </a:xfrm>
              <a:custGeom>
                <a:avLst/>
                <a:gdLst>
                  <a:gd name="T0" fmla="*/ 8 w 429"/>
                  <a:gd name="T1" fmla="*/ 1 h 455"/>
                  <a:gd name="T2" fmla="*/ 13 w 429"/>
                  <a:gd name="T3" fmla="*/ 4 h 455"/>
                  <a:gd name="T4" fmla="*/ 10 w 429"/>
                  <a:gd name="T5" fmla="*/ 9 h 455"/>
                  <a:gd name="T6" fmla="*/ 6 w 429"/>
                  <a:gd name="T7" fmla="*/ 14 h 455"/>
                  <a:gd name="T8" fmla="*/ 0 w 429"/>
                  <a:gd name="T9" fmla="*/ 16 h 455"/>
                  <a:gd name="T10" fmla="*/ 3 w 429"/>
                  <a:gd name="T11" fmla="*/ 18 h 455"/>
                  <a:gd name="T12" fmla="*/ 6 w 429"/>
                  <a:gd name="T13" fmla="*/ 16 h 455"/>
                  <a:gd name="T14" fmla="*/ 11 w 429"/>
                  <a:gd name="T15" fmla="*/ 11 h 455"/>
                  <a:gd name="T16" fmla="*/ 15 w 429"/>
                  <a:gd name="T17" fmla="*/ 4 h 455"/>
                  <a:gd name="T18" fmla="*/ 10 w 429"/>
                  <a:gd name="T19" fmla="*/ 1 h 455"/>
                  <a:gd name="T20" fmla="*/ 8 w 429"/>
                  <a:gd name="T21" fmla="*/ 1 h 4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9" h="455">
                    <a:moveTo>
                      <a:pt x="220" y="22"/>
                    </a:moveTo>
                    <a:cubicBezTo>
                      <a:pt x="266" y="20"/>
                      <a:pt x="328" y="50"/>
                      <a:pt x="332" y="105"/>
                    </a:cubicBezTo>
                    <a:cubicBezTo>
                      <a:pt x="335" y="148"/>
                      <a:pt x="299" y="212"/>
                      <a:pt x="275" y="246"/>
                    </a:cubicBezTo>
                    <a:cubicBezTo>
                      <a:pt x="241" y="292"/>
                      <a:pt x="199" y="329"/>
                      <a:pt x="151" y="362"/>
                    </a:cubicBezTo>
                    <a:cubicBezTo>
                      <a:pt x="98" y="399"/>
                      <a:pt x="64" y="405"/>
                      <a:pt x="0" y="408"/>
                    </a:cubicBezTo>
                    <a:cubicBezTo>
                      <a:pt x="8" y="433"/>
                      <a:pt x="47" y="449"/>
                      <a:pt x="72" y="451"/>
                    </a:cubicBezTo>
                    <a:cubicBezTo>
                      <a:pt x="107" y="455"/>
                      <a:pt x="126" y="436"/>
                      <a:pt x="154" y="418"/>
                    </a:cubicBezTo>
                    <a:cubicBezTo>
                      <a:pt x="210" y="381"/>
                      <a:pt x="253" y="337"/>
                      <a:pt x="296" y="285"/>
                    </a:cubicBezTo>
                    <a:cubicBezTo>
                      <a:pt x="342" y="231"/>
                      <a:pt x="364" y="166"/>
                      <a:pt x="392" y="101"/>
                    </a:cubicBezTo>
                    <a:cubicBezTo>
                      <a:pt x="429" y="16"/>
                      <a:pt x="344" y="0"/>
                      <a:pt x="275" y="20"/>
                    </a:cubicBezTo>
                    <a:cubicBezTo>
                      <a:pt x="255" y="25"/>
                      <a:pt x="240" y="38"/>
                      <a:pt x="223" y="2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6" name="Freeform 845">
                <a:extLst>
                  <a:ext uri="{FF2B5EF4-FFF2-40B4-BE49-F238E27FC236}">
                    <a16:creationId xmlns:a16="http://schemas.microsoft.com/office/drawing/2014/main" id="{F28FD3E7-7D6F-4D7B-ACAF-FBCC7481E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1296"/>
                <a:ext cx="182" cy="189"/>
              </a:xfrm>
              <a:custGeom>
                <a:avLst/>
                <a:gdLst>
                  <a:gd name="T0" fmla="*/ 9 w 538"/>
                  <a:gd name="T1" fmla="*/ 1 h 559"/>
                  <a:gd name="T2" fmla="*/ 14 w 538"/>
                  <a:gd name="T3" fmla="*/ 5 h 559"/>
                  <a:gd name="T4" fmla="*/ 12 w 538"/>
                  <a:gd name="T5" fmla="*/ 11 h 559"/>
                  <a:gd name="T6" fmla="*/ 2 w 538"/>
                  <a:gd name="T7" fmla="*/ 20 h 559"/>
                  <a:gd name="T8" fmla="*/ 0 w 538"/>
                  <a:gd name="T9" fmla="*/ 20 h 559"/>
                  <a:gd name="T10" fmla="*/ 7 w 538"/>
                  <a:gd name="T11" fmla="*/ 19 h 559"/>
                  <a:gd name="T12" fmla="*/ 13 w 538"/>
                  <a:gd name="T13" fmla="*/ 13 h 559"/>
                  <a:gd name="T14" fmla="*/ 15 w 538"/>
                  <a:gd name="T15" fmla="*/ 0 h 559"/>
                  <a:gd name="T16" fmla="*/ 9 w 538"/>
                  <a:gd name="T17" fmla="*/ 1 h 5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8" h="559">
                    <a:moveTo>
                      <a:pt x="240" y="24"/>
                    </a:moveTo>
                    <a:cubicBezTo>
                      <a:pt x="300" y="41"/>
                      <a:pt x="356" y="62"/>
                      <a:pt x="367" y="132"/>
                    </a:cubicBezTo>
                    <a:cubicBezTo>
                      <a:pt x="375" y="186"/>
                      <a:pt x="339" y="250"/>
                      <a:pt x="308" y="291"/>
                    </a:cubicBezTo>
                    <a:cubicBezTo>
                      <a:pt x="242" y="378"/>
                      <a:pt x="148" y="481"/>
                      <a:pt x="42" y="514"/>
                    </a:cubicBezTo>
                    <a:cubicBezTo>
                      <a:pt x="27" y="518"/>
                      <a:pt x="14" y="520"/>
                      <a:pt x="0" y="526"/>
                    </a:cubicBezTo>
                    <a:cubicBezTo>
                      <a:pt x="57" y="559"/>
                      <a:pt x="127" y="516"/>
                      <a:pt x="179" y="488"/>
                    </a:cubicBezTo>
                    <a:cubicBezTo>
                      <a:pt x="242" y="454"/>
                      <a:pt x="275" y="397"/>
                      <a:pt x="319" y="341"/>
                    </a:cubicBezTo>
                    <a:cubicBezTo>
                      <a:pt x="361" y="288"/>
                      <a:pt x="538" y="32"/>
                      <a:pt x="387" y="6"/>
                    </a:cubicBezTo>
                    <a:cubicBezTo>
                      <a:pt x="349" y="0"/>
                      <a:pt x="271" y="20"/>
                      <a:pt x="237" y="3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7" name="Freeform 846">
                <a:extLst>
                  <a:ext uri="{FF2B5EF4-FFF2-40B4-BE49-F238E27FC236}">
                    <a16:creationId xmlns:a16="http://schemas.microsoft.com/office/drawing/2014/main" id="{B0BD0126-EEB8-4996-96E7-1DCDD7734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1405"/>
                <a:ext cx="57" cy="193"/>
              </a:xfrm>
              <a:custGeom>
                <a:avLst/>
                <a:gdLst>
                  <a:gd name="T0" fmla="*/ 3 w 168"/>
                  <a:gd name="T1" fmla="*/ 6 h 570"/>
                  <a:gd name="T2" fmla="*/ 0 w 168"/>
                  <a:gd name="T3" fmla="*/ 22 h 570"/>
                  <a:gd name="T4" fmla="*/ 6 w 168"/>
                  <a:gd name="T5" fmla="*/ 8 h 570"/>
                  <a:gd name="T6" fmla="*/ 2 w 168"/>
                  <a:gd name="T7" fmla="*/ 2 h 570"/>
                  <a:gd name="T8" fmla="*/ 1 w 168"/>
                  <a:gd name="T9" fmla="*/ 2 h 570"/>
                  <a:gd name="T10" fmla="*/ 1 w 168"/>
                  <a:gd name="T11" fmla="*/ 3 h 570"/>
                  <a:gd name="T12" fmla="*/ 2 w 168"/>
                  <a:gd name="T13" fmla="*/ 4 h 570"/>
                  <a:gd name="T14" fmla="*/ 3 w 168"/>
                  <a:gd name="T15" fmla="*/ 7 h 5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8" h="570">
                    <a:moveTo>
                      <a:pt x="79" y="163"/>
                    </a:moveTo>
                    <a:cubicBezTo>
                      <a:pt x="136" y="287"/>
                      <a:pt x="132" y="500"/>
                      <a:pt x="0" y="570"/>
                    </a:cubicBezTo>
                    <a:cubicBezTo>
                      <a:pt x="125" y="565"/>
                      <a:pt x="168" y="313"/>
                      <a:pt x="145" y="220"/>
                    </a:cubicBezTo>
                    <a:cubicBezTo>
                      <a:pt x="132" y="166"/>
                      <a:pt x="101" y="101"/>
                      <a:pt x="66" y="57"/>
                    </a:cubicBezTo>
                    <a:cubicBezTo>
                      <a:pt x="52" y="40"/>
                      <a:pt x="12" y="0"/>
                      <a:pt x="16" y="40"/>
                    </a:cubicBezTo>
                    <a:cubicBezTo>
                      <a:pt x="17" y="51"/>
                      <a:pt x="34" y="63"/>
                      <a:pt x="39" y="73"/>
                    </a:cubicBezTo>
                    <a:cubicBezTo>
                      <a:pt x="46" y="87"/>
                      <a:pt x="45" y="102"/>
                      <a:pt x="50" y="116"/>
                    </a:cubicBezTo>
                    <a:cubicBezTo>
                      <a:pt x="60" y="142"/>
                      <a:pt x="74" y="167"/>
                      <a:pt x="83" y="19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8" name="Freeform 847">
                <a:extLst>
                  <a:ext uri="{FF2B5EF4-FFF2-40B4-BE49-F238E27FC236}">
                    <a16:creationId xmlns:a16="http://schemas.microsoft.com/office/drawing/2014/main" id="{3BD30588-843C-4D63-9DD8-7CEBB4A9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453"/>
                <a:ext cx="99" cy="93"/>
              </a:xfrm>
              <a:custGeom>
                <a:avLst/>
                <a:gdLst>
                  <a:gd name="T0" fmla="*/ 0 w 291"/>
                  <a:gd name="T1" fmla="*/ 10 h 276"/>
                  <a:gd name="T2" fmla="*/ 5 w 291"/>
                  <a:gd name="T3" fmla="*/ 4 h 276"/>
                  <a:gd name="T4" fmla="*/ 12 w 291"/>
                  <a:gd name="T5" fmla="*/ 0 h 276"/>
                  <a:gd name="T6" fmla="*/ 7 w 291"/>
                  <a:gd name="T7" fmla="*/ 10 h 276"/>
                  <a:gd name="T8" fmla="*/ 7 w 291"/>
                  <a:gd name="T9" fmla="*/ 6 h 276"/>
                  <a:gd name="T10" fmla="*/ 4 w 291"/>
                  <a:gd name="T11" fmla="*/ 6 h 2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1" h="276">
                    <a:moveTo>
                      <a:pt x="0" y="255"/>
                    </a:moveTo>
                    <a:cubicBezTo>
                      <a:pt x="21" y="196"/>
                      <a:pt x="82" y="134"/>
                      <a:pt x="130" y="96"/>
                    </a:cubicBezTo>
                    <a:cubicBezTo>
                      <a:pt x="169" y="65"/>
                      <a:pt x="236" y="0"/>
                      <a:pt x="291" y="2"/>
                    </a:cubicBezTo>
                    <a:cubicBezTo>
                      <a:pt x="208" y="53"/>
                      <a:pt x="190" y="191"/>
                      <a:pt x="183" y="276"/>
                    </a:cubicBezTo>
                    <a:cubicBezTo>
                      <a:pt x="171" y="239"/>
                      <a:pt x="192" y="186"/>
                      <a:pt x="180" y="147"/>
                    </a:cubicBezTo>
                    <a:cubicBezTo>
                      <a:pt x="166" y="99"/>
                      <a:pt x="130" y="127"/>
                      <a:pt x="101" y="14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19" name="Freeform 848">
                <a:extLst>
                  <a:ext uri="{FF2B5EF4-FFF2-40B4-BE49-F238E27FC236}">
                    <a16:creationId xmlns:a16="http://schemas.microsoft.com/office/drawing/2014/main" id="{A40CBE3E-C150-4A8F-AEBD-75BC4B1FA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1605"/>
                <a:ext cx="81" cy="59"/>
              </a:xfrm>
              <a:custGeom>
                <a:avLst/>
                <a:gdLst>
                  <a:gd name="T0" fmla="*/ 0 w 238"/>
                  <a:gd name="T1" fmla="*/ 2 h 175"/>
                  <a:gd name="T2" fmla="*/ 4 w 238"/>
                  <a:gd name="T3" fmla="*/ 2 h 175"/>
                  <a:gd name="T4" fmla="*/ 6 w 238"/>
                  <a:gd name="T5" fmla="*/ 0 h 175"/>
                  <a:gd name="T6" fmla="*/ 8 w 238"/>
                  <a:gd name="T7" fmla="*/ 3 h 175"/>
                  <a:gd name="T8" fmla="*/ 10 w 238"/>
                  <a:gd name="T9" fmla="*/ 7 h 175"/>
                  <a:gd name="T10" fmla="*/ 6 w 238"/>
                  <a:gd name="T11" fmla="*/ 3 h 175"/>
                  <a:gd name="T12" fmla="*/ 1 w 238"/>
                  <a:gd name="T13" fmla="*/ 3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8" h="175">
                    <a:moveTo>
                      <a:pt x="0" y="61"/>
                    </a:moveTo>
                    <a:cubicBezTo>
                      <a:pt x="32" y="52"/>
                      <a:pt x="64" y="63"/>
                      <a:pt x="98" y="54"/>
                    </a:cubicBezTo>
                    <a:cubicBezTo>
                      <a:pt x="131" y="46"/>
                      <a:pt x="140" y="22"/>
                      <a:pt x="162" y="0"/>
                    </a:cubicBezTo>
                    <a:cubicBezTo>
                      <a:pt x="162" y="28"/>
                      <a:pt x="191" y="54"/>
                      <a:pt x="203" y="79"/>
                    </a:cubicBezTo>
                    <a:cubicBezTo>
                      <a:pt x="217" y="109"/>
                      <a:pt x="225" y="144"/>
                      <a:pt x="238" y="175"/>
                    </a:cubicBezTo>
                    <a:cubicBezTo>
                      <a:pt x="208" y="148"/>
                      <a:pt x="202" y="109"/>
                      <a:pt x="162" y="93"/>
                    </a:cubicBezTo>
                    <a:cubicBezTo>
                      <a:pt x="119" y="75"/>
                      <a:pt x="63" y="93"/>
                      <a:pt x="18" y="7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0" name="Freeform 849">
                <a:extLst>
                  <a:ext uri="{FF2B5EF4-FFF2-40B4-BE49-F238E27FC236}">
                    <a16:creationId xmlns:a16="http://schemas.microsoft.com/office/drawing/2014/main" id="{D79E0454-FC99-4EF6-883C-E3F0E122C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1662"/>
                <a:ext cx="78" cy="63"/>
              </a:xfrm>
              <a:custGeom>
                <a:avLst/>
                <a:gdLst>
                  <a:gd name="T0" fmla="*/ 4 w 229"/>
                  <a:gd name="T1" fmla="*/ 0 h 187"/>
                  <a:gd name="T2" fmla="*/ 2 w 229"/>
                  <a:gd name="T3" fmla="*/ 7 h 187"/>
                  <a:gd name="T4" fmla="*/ 4 w 229"/>
                  <a:gd name="T5" fmla="*/ 3 h 187"/>
                  <a:gd name="T6" fmla="*/ 9 w 229"/>
                  <a:gd name="T7" fmla="*/ 2 h 187"/>
                  <a:gd name="T8" fmla="*/ 4 w 229"/>
                  <a:gd name="T9" fmla="*/ 0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9" h="187">
                    <a:moveTo>
                      <a:pt x="108" y="0"/>
                    </a:moveTo>
                    <a:cubicBezTo>
                      <a:pt x="72" y="21"/>
                      <a:pt x="0" y="184"/>
                      <a:pt x="53" y="187"/>
                    </a:cubicBezTo>
                    <a:cubicBezTo>
                      <a:pt x="71" y="153"/>
                      <a:pt x="71" y="109"/>
                      <a:pt x="104" y="85"/>
                    </a:cubicBezTo>
                    <a:cubicBezTo>
                      <a:pt x="138" y="62"/>
                      <a:pt x="190" y="56"/>
                      <a:pt x="229" y="47"/>
                    </a:cubicBezTo>
                    <a:cubicBezTo>
                      <a:pt x="203" y="49"/>
                      <a:pt x="56" y="81"/>
                      <a:pt x="115" y="3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1" name="Freeform 850">
                <a:extLst>
                  <a:ext uri="{FF2B5EF4-FFF2-40B4-BE49-F238E27FC236}">
                    <a16:creationId xmlns:a16="http://schemas.microsoft.com/office/drawing/2014/main" id="{89D626F6-BD6E-4E1B-842B-7BF38E5A9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1543"/>
                <a:ext cx="128" cy="104"/>
              </a:xfrm>
              <a:custGeom>
                <a:avLst/>
                <a:gdLst>
                  <a:gd name="T0" fmla="*/ 5 w 378"/>
                  <a:gd name="T1" fmla="*/ 2 h 307"/>
                  <a:gd name="T2" fmla="*/ 10 w 378"/>
                  <a:gd name="T3" fmla="*/ 5 h 307"/>
                  <a:gd name="T4" fmla="*/ 13 w 378"/>
                  <a:gd name="T5" fmla="*/ 8 h 307"/>
                  <a:gd name="T6" fmla="*/ 14 w 378"/>
                  <a:gd name="T7" fmla="*/ 12 h 307"/>
                  <a:gd name="T8" fmla="*/ 14 w 378"/>
                  <a:gd name="T9" fmla="*/ 6 h 307"/>
                  <a:gd name="T10" fmla="*/ 10 w 378"/>
                  <a:gd name="T11" fmla="*/ 2 h 307"/>
                  <a:gd name="T12" fmla="*/ 0 w 378"/>
                  <a:gd name="T13" fmla="*/ 2 h 3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8" h="307">
                    <a:moveTo>
                      <a:pt x="126" y="55"/>
                    </a:moveTo>
                    <a:cubicBezTo>
                      <a:pt x="191" y="66"/>
                      <a:pt x="230" y="91"/>
                      <a:pt x="271" y="142"/>
                    </a:cubicBezTo>
                    <a:cubicBezTo>
                      <a:pt x="290" y="166"/>
                      <a:pt x="305" y="193"/>
                      <a:pt x="322" y="218"/>
                    </a:cubicBezTo>
                    <a:cubicBezTo>
                      <a:pt x="346" y="254"/>
                      <a:pt x="342" y="267"/>
                      <a:pt x="347" y="307"/>
                    </a:cubicBezTo>
                    <a:cubicBezTo>
                      <a:pt x="378" y="276"/>
                      <a:pt x="367" y="188"/>
                      <a:pt x="358" y="148"/>
                    </a:cubicBezTo>
                    <a:cubicBezTo>
                      <a:pt x="347" y="104"/>
                      <a:pt x="311" y="74"/>
                      <a:pt x="274" y="53"/>
                    </a:cubicBezTo>
                    <a:cubicBezTo>
                      <a:pt x="181" y="0"/>
                      <a:pt x="98" y="10"/>
                      <a:pt x="0" y="4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2" name="Freeform 851">
                <a:extLst>
                  <a:ext uri="{FF2B5EF4-FFF2-40B4-BE49-F238E27FC236}">
                    <a16:creationId xmlns:a16="http://schemas.microsoft.com/office/drawing/2014/main" id="{82C49094-8598-40F4-A7F2-6A92CAAA9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" y="1740"/>
                <a:ext cx="131" cy="96"/>
              </a:xfrm>
              <a:custGeom>
                <a:avLst/>
                <a:gdLst>
                  <a:gd name="T0" fmla="*/ 9 w 389"/>
                  <a:gd name="T1" fmla="*/ 1 h 282"/>
                  <a:gd name="T2" fmla="*/ 8 w 389"/>
                  <a:gd name="T3" fmla="*/ 7 h 282"/>
                  <a:gd name="T4" fmla="*/ 4 w 389"/>
                  <a:gd name="T5" fmla="*/ 9 h 282"/>
                  <a:gd name="T6" fmla="*/ 0 w 389"/>
                  <a:gd name="T7" fmla="*/ 9 h 282"/>
                  <a:gd name="T8" fmla="*/ 9 w 389"/>
                  <a:gd name="T9" fmla="*/ 9 h 282"/>
                  <a:gd name="T10" fmla="*/ 12 w 389"/>
                  <a:gd name="T11" fmla="*/ 1 h 282"/>
                  <a:gd name="T12" fmla="*/ 10 w 389"/>
                  <a:gd name="T13" fmla="*/ 0 h 2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9" h="282">
                    <a:moveTo>
                      <a:pt x="240" y="28"/>
                    </a:moveTo>
                    <a:cubicBezTo>
                      <a:pt x="304" y="65"/>
                      <a:pt x="245" y="158"/>
                      <a:pt x="203" y="190"/>
                    </a:cubicBezTo>
                    <a:cubicBezTo>
                      <a:pt x="178" y="209"/>
                      <a:pt x="141" y="224"/>
                      <a:pt x="110" y="223"/>
                    </a:cubicBezTo>
                    <a:cubicBezTo>
                      <a:pt x="89" y="222"/>
                      <a:pt x="23" y="198"/>
                      <a:pt x="13" y="234"/>
                    </a:cubicBezTo>
                    <a:cubicBezTo>
                      <a:pt x="0" y="282"/>
                      <a:pt x="201" y="229"/>
                      <a:pt x="230" y="220"/>
                    </a:cubicBezTo>
                    <a:cubicBezTo>
                      <a:pt x="314" y="195"/>
                      <a:pt x="389" y="103"/>
                      <a:pt x="308" y="25"/>
                    </a:cubicBezTo>
                    <a:cubicBezTo>
                      <a:pt x="291" y="8"/>
                      <a:pt x="275" y="0"/>
                      <a:pt x="251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3" name="Freeform 852">
                <a:extLst>
                  <a:ext uri="{FF2B5EF4-FFF2-40B4-BE49-F238E27FC236}">
                    <a16:creationId xmlns:a16="http://schemas.microsoft.com/office/drawing/2014/main" id="{FF47E789-4009-4CFD-AF8D-EFAC6481F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623"/>
                <a:ext cx="62" cy="85"/>
              </a:xfrm>
              <a:custGeom>
                <a:avLst/>
                <a:gdLst>
                  <a:gd name="T0" fmla="*/ 4 w 183"/>
                  <a:gd name="T1" fmla="*/ 0 h 251"/>
                  <a:gd name="T2" fmla="*/ 0 w 183"/>
                  <a:gd name="T3" fmla="*/ 7 h 251"/>
                  <a:gd name="T4" fmla="*/ 6 w 183"/>
                  <a:gd name="T5" fmla="*/ 7 h 251"/>
                  <a:gd name="T6" fmla="*/ 4 w 183"/>
                  <a:gd name="T7" fmla="*/ 0 h 2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3" h="251">
                    <a:moveTo>
                      <a:pt x="116" y="4"/>
                    </a:moveTo>
                    <a:cubicBezTo>
                      <a:pt x="141" y="91"/>
                      <a:pt x="100" y="190"/>
                      <a:pt x="0" y="185"/>
                    </a:cubicBezTo>
                    <a:cubicBezTo>
                      <a:pt x="18" y="251"/>
                      <a:pt x="126" y="212"/>
                      <a:pt x="152" y="172"/>
                    </a:cubicBezTo>
                    <a:cubicBezTo>
                      <a:pt x="183" y="122"/>
                      <a:pt x="170" y="17"/>
                      <a:pt x="108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4" name="Freeform 853">
                <a:extLst>
                  <a:ext uri="{FF2B5EF4-FFF2-40B4-BE49-F238E27FC236}">
                    <a16:creationId xmlns:a16="http://schemas.microsoft.com/office/drawing/2014/main" id="{CE693215-7932-492C-879E-624514E0D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627"/>
                <a:ext cx="72" cy="33"/>
              </a:xfrm>
              <a:custGeom>
                <a:avLst/>
                <a:gdLst>
                  <a:gd name="T0" fmla="*/ 2 w 212"/>
                  <a:gd name="T1" fmla="*/ 1 h 99"/>
                  <a:gd name="T2" fmla="*/ 0 w 212"/>
                  <a:gd name="T3" fmla="*/ 2 h 99"/>
                  <a:gd name="T4" fmla="*/ 2 w 212"/>
                  <a:gd name="T5" fmla="*/ 2 h 99"/>
                  <a:gd name="T6" fmla="*/ 8 w 212"/>
                  <a:gd name="T7" fmla="*/ 1 h 99"/>
                  <a:gd name="T8" fmla="*/ 2 w 212"/>
                  <a:gd name="T9" fmla="*/ 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2" h="99">
                    <a:moveTo>
                      <a:pt x="43" y="25"/>
                    </a:moveTo>
                    <a:cubicBezTo>
                      <a:pt x="21" y="20"/>
                      <a:pt x="0" y="32"/>
                      <a:pt x="3" y="57"/>
                    </a:cubicBezTo>
                    <a:cubicBezTo>
                      <a:pt x="9" y="99"/>
                      <a:pt x="43" y="65"/>
                      <a:pt x="63" y="54"/>
                    </a:cubicBezTo>
                    <a:cubicBezTo>
                      <a:pt x="114" y="26"/>
                      <a:pt x="159" y="60"/>
                      <a:pt x="212" y="40"/>
                    </a:cubicBezTo>
                    <a:cubicBezTo>
                      <a:pt x="186" y="13"/>
                      <a:pt x="96" y="0"/>
                      <a:pt x="59" y="1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5" name="Freeform 854">
                <a:extLst>
                  <a:ext uri="{FF2B5EF4-FFF2-40B4-BE49-F238E27FC236}">
                    <a16:creationId xmlns:a16="http://schemas.microsoft.com/office/drawing/2014/main" id="{37AAC3E9-EC1E-4E81-B1E4-0D41A043F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784"/>
                <a:ext cx="134" cy="78"/>
              </a:xfrm>
              <a:custGeom>
                <a:avLst/>
                <a:gdLst>
                  <a:gd name="T0" fmla="*/ 2 w 396"/>
                  <a:gd name="T1" fmla="*/ 4 h 232"/>
                  <a:gd name="T2" fmla="*/ 10 w 396"/>
                  <a:gd name="T3" fmla="*/ 6 h 232"/>
                  <a:gd name="T4" fmla="*/ 14 w 396"/>
                  <a:gd name="T5" fmla="*/ 0 h 232"/>
                  <a:gd name="T6" fmla="*/ 13 w 396"/>
                  <a:gd name="T7" fmla="*/ 5 h 232"/>
                  <a:gd name="T8" fmla="*/ 12 w 396"/>
                  <a:gd name="T9" fmla="*/ 8 h 232"/>
                  <a:gd name="T10" fmla="*/ 8 w 396"/>
                  <a:gd name="T11" fmla="*/ 8 h 232"/>
                  <a:gd name="T12" fmla="*/ 3 w 396"/>
                  <a:gd name="T13" fmla="*/ 7 h 232"/>
                  <a:gd name="T14" fmla="*/ 0 w 396"/>
                  <a:gd name="T15" fmla="*/ 3 h 2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6" h="232">
                    <a:moveTo>
                      <a:pt x="57" y="111"/>
                    </a:moveTo>
                    <a:cubicBezTo>
                      <a:pt x="78" y="159"/>
                      <a:pt x="215" y="171"/>
                      <a:pt x="261" y="155"/>
                    </a:cubicBezTo>
                    <a:cubicBezTo>
                      <a:pt x="323" y="133"/>
                      <a:pt x="318" y="49"/>
                      <a:pt x="350" y="0"/>
                    </a:cubicBezTo>
                    <a:cubicBezTo>
                      <a:pt x="396" y="26"/>
                      <a:pt x="337" y="110"/>
                      <a:pt x="325" y="143"/>
                    </a:cubicBezTo>
                    <a:cubicBezTo>
                      <a:pt x="317" y="164"/>
                      <a:pt x="315" y="206"/>
                      <a:pt x="298" y="219"/>
                    </a:cubicBezTo>
                    <a:cubicBezTo>
                      <a:pt x="280" y="232"/>
                      <a:pt x="243" y="221"/>
                      <a:pt x="222" y="219"/>
                    </a:cubicBezTo>
                    <a:cubicBezTo>
                      <a:pt x="172" y="214"/>
                      <a:pt x="114" y="218"/>
                      <a:pt x="69" y="189"/>
                    </a:cubicBezTo>
                    <a:cubicBezTo>
                      <a:pt x="20" y="157"/>
                      <a:pt x="36" y="102"/>
                      <a:pt x="0" y="6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6" name="Freeform 855">
                <a:extLst>
                  <a:ext uri="{FF2B5EF4-FFF2-40B4-BE49-F238E27FC236}">
                    <a16:creationId xmlns:a16="http://schemas.microsoft.com/office/drawing/2014/main" id="{6ACD5029-8213-404A-9A99-E33C3F8D5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3057"/>
                <a:ext cx="132" cy="124"/>
              </a:xfrm>
              <a:custGeom>
                <a:avLst/>
                <a:gdLst>
                  <a:gd name="T0" fmla="*/ 6 w 392"/>
                  <a:gd name="T1" fmla="*/ 1 h 368"/>
                  <a:gd name="T2" fmla="*/ 2 w 392"/>
                  <a:gd name="T3" fmla="*/ 2 h 368"/>
                  <a:gd name="T4" fmla="*/ 8 w 392"/>
                  <a:gd name="T5" fmla="*/ 4 h 368"/>
                  <a:gd name="T6" fmla="*/ 11 w 392"/>
                  <a:gd name="T7" fmla="*/ 9 h 368"/>
                  <a:gd name="T8" fmla="*/ 11 w 392"/>
                  <a:gd name="T9" fmla="*/ 14 h 368"/>
                  <a:gd name="T10" fmla="*/ 13 w 392"/>
                  <a:gd name="T11" fmla="*/ 9 h 368"/>
                  <a:gd name="T12" fmla="*/ 10 w 392"/>
                  <a:gd name="T13" fmla="*/ 5 h 368"/>
                  <a:gd name="T14" fmla="*/ 10 w 392"/>
                  <a:gd name="T15" fmla="*/ 3 h 368"/>
                  <a:gd name="T16" fmla="*/ 15 w 392"/>
                  <a:gd name="T17" fmla="*/ 1 h 368"/>
                  <a:gd name="T18" fmla="*/ 10 w 392"/>
                  <a:gd name="T19" fmla="*/ 1 h 368"/>
                  <a:gd name="T20" fmla="*/ 6 w 392"/>
                  <a:gd name="T21" fmla="*/ 0 h 3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2" h="368">
                    <a:moveTo>
                      <a:pt x="148" y="15"/>
                    </a:moveTo>
                    <a:cubicBezTo>
                      <a:pt x="116" y="14"/>
                      <a:pt x="0" y="1"/>
                      <a:pt x="59" y="55"/>
                    </a:cubicBezTo>
                    <a:cubicBezTo>
                      <a:pt x="98" y="89"/>
                      <a:pt x="163" y="82"/>
                      <a:pt x="207" y="112"/>
                    </a:cubicBezTo>
                    <a:cubicBezTo>
                      <a:pt x="248" y="140"/>
                      <a:pt x="273" y="188"/>
                      <a:pt x="292" y="232"/>
                    </a:cubicBezTo>
                    <a:cubicBezTo>
                      <a:pt x="316" y="285"/>
                      <a:pt x="292" y="315"/>
                      <a:pt x="289" y="368"/>
                    </a:cubicBezTo>
                    <a:cubicBezTo>
                      <a:pt x="319" y="346"/>
                      <a:pt x="336" y="276"/>
                      <a:pt x="337" y="241"/>
                    </a:cubicBezTo>
                    <a:cubicBezTo>
                      <a:pt x="338" y="195"/>
                      <a:pt x="307" y="167"/>
                      <a:pt x="272" y="140"/>
                    </a:cubicBezTo>
                    <a:cubicBezTo>
                      <a:pt x="227" y="105"/>
                      <a:pt x="206" y="85"/>
                      <a:pt x="276" y="75"/>
                    </a:cubicBezTo>
                    <a:cubicBezTo>
                      <a:pt x="321" y="68"/>
                      <a:pt x="363" y="53"/>
                      <a:pt x="392" y="15"/>
                    </a:cubicBezTo>
                    <a:cubicBezTo>
                      <a:pt x="356" y="7"/>
                      <a:pt x="314" y="29"/>
                      <a:pt x="276" y="31"/>
                    </a:cubicBezTo>
                    <a:cubicBezTo>
                      <a:pt x="239" y="33"/>
                      <a:pt x="197" y="0"/>
                      <a:pt x="164" y="1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7" name="Freeform 856">
                <a:extLst>
                  <a:ext uri="{FF2B5EF4-FFF2-40B4-BE49-F238E27FC236}">
                    <a16:creationId xmlns:a16="http://schemas.microsoft.com/office/drawing/2014/main" id="{BF37FAEA-93A4-4699-806B-F4C3F9153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3061"/>
                <a:ext cx="103" cy="83"/>
              </a:xfrm>
              <a:custGeom>
                <a:avLst/>
                <a:gdLst>
                  <a:gd name="T0" fmla="*/ 3 w 305"/>
                  <a:gd name="T1" fmla="*/ 0 h 247"/>
                  <a:gd name="T2" fmla="*/ 2 w 305"/>
                  <a:gd name="T3" fmla="*/ 4 h 247"/>
                  <a:gd name="T4" fmla="*/ 0 w 305"/>
                  <a:gd name="T5" fmla="*/ 9 h 247"/>
                  <a:gd name="T6" fmla="*/ 5 w 305"/>
                  <a:gd name="T7" fmla="*/ 5 h 247"/>
                  <a:gd name="T8" fmla="*/ 8 w 305"/>
                  <a:gd name="T9" fmla="*/ 7 h 247"/>
                  <a:gd name="T10" fmla="*/ 12 w 305"/>
                  <a:gd name="T11" fmla="*/ 7 h 247"/>
                  <a:gd name="T12" fmla="*/ 8 w 305"/>
                  <a:gd name="T13" fmla="*/ 5 h 247"/>
                  <a:gd name="T14" fmla="*/ 4 w 305"/>
                  <a:gd name="T15" fmla="*/ 1 h 2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5" h="247">
                    <a:moveTo>
                      <a:pt x="80" y="3"/>
                    </a:moveTo>
                    <a:cubicBezTo>
                      <a:pt x="41" y="0"/>
                      <a:pt x="54" y="88"/>
                      <a:pt x="48" y="115"/>
                    </a:cubicBezTo>
                    <a:cubicBezTo>
                      <a:pt x="39" y="155"/>
                      <a:pt x="12" y="193"/>
                      <a:pt x="0" y="231"/>
                    </a:cubicBezTo>
                    <a:cubicBezTo>
                      <a:pt x="70" y="247"/>
                      <a:pt x="59" y="125"/>
                      <a:pt x="129" y="146"/>
                    </a:cubicBezTo>
                    <a:cubicBezTo>
                      <a:pt x="157" y="154"/>
                      <a:pt x="178" y="180"/>
                      <a:pt x="213" y="184"/>
                    </a:cubicBezTo>
                    <a:cubicBezTo>
                      <a:pt x="238" y="186"/>
                      <a:pt x="283" y="189"/>
                      <a:pt x="305" y="178"/>
                    </a:cubicBezTo>
                    <a:cubicBezTo>
                      <a:pt x="279" y="151"/>
                      <a:pt x="240" y="138"/>
                      <a:pt x="205" y="124"/>
                    </a:cubicBezTo>
                    <a:cubicBezTo>
                      <a:pt x="152" y="104"/>
                      <a:pt x="151" y="54"/>
                      <a:pt x="108" y="27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8" name="Freeform 857">
                <a:extLst>
                  <a:ext uri="{FF2B5EF4-FFF2-40B4-BE49-F238E27FC236}">
                    <a16:creationId xmlns:a16="http://schemas.microsoft.com/office/drawing/2014/main" id="{055A9FB6-8974-42A9-9C02-FBF14BF1D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3089"/>
                <a:ext cx="193" cy="68"/>
              </a:xfrm>
              <a:custGeom>
                <a:avLst/>
                <a:gdLst>
                  <a:gd name="T0" fmla="*/ 1 w 570"/>
                  <a:gd name="T1" fmla="*/ 0 h 200"/>
                  <a:gd name="T2" fmla="*/ 12 w 570"/>
                  <a:gd name="T3" fmla="*/ 3 h 200"/>
                  <a:gd name="T4" fmla="*/ 17 w 570"/>
                  <a:gd name="T5" fmla="*/ 4 h 200"/>
                  <a:gd name="T6" fmla="*/ 19 w 570"/>
                  <a:gd name="T7" fmla="*/ 6 h 200"/>
                  <a:gd name="T8" fmla="*/ 22 w 570"/>
                  <a:gd name="T9" fmla="*/ 8 h 200"/>
                  <a:gd name="T10" fmla="*/ 16 w 570"/>
                  <a:gd name="T11" fmla="*/ 5 h 200"/>
                  <a:gd name="T12" fmla="*/ 9 w 570"/>
                  <a:gd name="T13" fmla="*/ 5 h 200"/>
                  <a:gd name="T14" fmla="*/ 3 w 570"/>
                  <a:gd name="T15" fmla="*/ 5 h 200"/>
                  <a:gd name="T16" fmla="*/ 0 w 570"/>
                  <a:gd name="T17" fmla="*/ 0 h 2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0" h="200">
                    <a:moveTo>
                      <a:pt x="24" y="12"/>
                    </a:moveTo>
                    <a:cubicBezTo>
                      <a:pt x="84" y="131"/>
                      <a:pt x="193" y="84"/>
                      <a:pt x="297" y="68"/>
                    </a:cubicBezTo>
                    <a:cubicBezTo>
                      <a:pt x="358" y="59"/>
                      <a:pt x="393" y="69"/>
                      <a:pt x="442" y="105"/>
                    </a:cubicBezTo>
                    <a:cubicBezTo>
                      <a:pt x="464" y="122"/>
                      <a:pt x="478" y="138"/>
                      <a:pt x="497" y="157"/>
                    </a:cubicBezTo>
                    <a:cubicBezTo>
                      <a:pt x="520" y="181"/>
                      <a:pt x="544" y="186"/>
                      <a:pt x="570" y="200"/>
                    </a:cubicBezTo>
                    <a:cubicBezTo>
                      <a:pt x="506" y="186"/>
                      <a:pt x="472" y="148"/>
                      <a:pt x="414" y="123"/>
                    </a:cubicBezTo>
                    <a:cubicBezTo>
                      <a:pt x="360" y="100"/>
                      <a:pt x="301" y="128"/>
                      <a:pt x="245" y="140"/>
                    </a:cubicBezTo>
                    <a:cubicBezTo>
                      <a:pt x="186" y="151"/>
                      <a:pt x="127" y="145"/>
                      <a:pt x="72" y="125"/>
                    </a:cubicBezTo>
                    <a:cubicBezTo>
                      <a:pt x="0" y="100"/>
                      <a:pt x="36" y="50"/>
                      <a:pt x="0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29" name="Freeform 858">
                <a:extLst>
                  <a:ext uri="{FF2B5EF4-FFF2-40B4-BE49-F238E27FC236}">
                    <a16:creationId xmlns:a16="http://schemas.microsoft.com/office/drawing/2014/main" id="{CC50FC25-9F73-49B0-812A-A1A857A51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899"/>
                <a:ext cx="67" cy="89"/>
              </a:xfrm>
              <a:custGeom>
                <a:avLst/>
                <a:gdLst>
                  <a:gd name="T0" fmla="*/ 5 w 199"/>
                  <a:gd name="T1" fmla="*/ 0 h 264"/>
                  <a:gd name="T2" fmla="*/ 2 w 199"/>
                  <a:gd name="T3" fmla="*/ 5 h 264"/>
                  <a:gd name="T4" fmla="*/ 2 w 199"/>
                  <a:gd name="T5" fmla="*/ 10 h 264"/>
                  <a:gd name="T6" fmla="*/ 2 w 199"/>
                  <a:gd name="T7" fmla="*/ 7 h 264"/>
                  <a:gd name="T8" fmla="*/ 5 w 199"/>
                  <a:gd name="T9" fmla="*/ 6 h 264"/>
                  <a:gd name="T10" fmla="*/ 5 w 199"/>
                  <a:gd name="T11" fmla="*/ 0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9" h="264">
                    <a:moveTo>
                      <a:pt x="132" y="0"/>
                    </a:moveTo>
                    <a:cubicBezTo>
                      <a:pt x="149" y="57"/>
                      <a:pt x="109" y="110"/>
                      <a:pt x="63" y="136"/>
                    </a:cubicBezTo>
                    <a:cubicBezTo>
                      <a:pt x="0" y="171"/>
                      <a:pt x="43" y="204"/>
                      <a:pt x="47" y="264"/>
                    </a:cubicBezTo>
                    <a:cubicBezTo>
                      <a:pt x="54" y="242"/>
                      <a:pt x="49" y="209"/>
                      <a:pt x="60" y="190"/>
                    </a:cubicBezTo>
                    <a:cubicBezTo>
                      <a:pt x="76" y="163"/>
                      <a:pt x="114" y="164"/>
                      <a:pt x="136" y="146"/>
                    </a:cubicBezTo>
                    <a:cubicBezTo>
                      <a:pt x="199" y="94"/>
                      <a:pt x="117" y="53"/>
                      <a:pt x="144" y="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0" name="Freeform 859">
                <a:extLst>
                  <a:ext uri="{FF2B5EF4-FFF2-40B4-BE49-F238E27FC236}">
                    <a16:creationId xmlns:a16="http://schemas.microsoft.com/office/drawing/2014/main" id="{E8A951EA-84A2-46FF-863F-BBC48B38D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2957"/>
                <a:ext cx="175" cy="77"/>
              </a:xfrm>
              <a:custGeom>
                <a:avLst/>
                <a:gdLst>
                  <a:gd name="T0" fmla="*/ 0 w 519"/>
                  <a:gd name="T1" fmla="*/ 2 h 225"/>
                  <a:gd name="T2" fmla="*/ 2 w 519"/>
                  <a:gd name="T3" fmla="*/ 8 h 225"/>
                  <a:gd name="T4" fmla="*/ 8 w 519"/>
                  <a:gd name="T5" fmla="*/ 8 h 225"/>
                  <a:gd name="T6" fmla="*/ 14 w 519"/>
                  <a:gd name="T7" fmla="*/ 7 h 225"/>
                  <a:gd name="T8" fmla="*/ 20 w 519"/>
                  <a:gd name="T9" fmla="*/ 8 h 225"/>
                  <a:gd name="T10" fmla="*/ 17 w 519"/>
                  <a:gd name="T11" fmla="*/ 4 h 225"/>
                  <a:gd name="T12" fmla="*/ 12 w 519"/>
                  <a:gd name="T13" fmla="*/ 4 h 225"/>
                  <a:gd name="T14" fmla="*/ 3 w 519"/>
                  <a:gd name="T15" fmla="*/ 0 h 225"/>
                  <a:gd name="T16" fmla="*/ 1 w 519"/>
                  <a:gd name="T17" fmla="*/ 1 h 2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9" h="225">
                    <a:moveTo>
                      <a:pt x="0" y="59"/>
                    </a:moveTo>
                    <a:cubicBezTo>
                      <a:pt x="2" y="106"/>
                      <a:pt x="15" y="175"/>
                      <a:pt x="60" y="200"/>
                    </a:cubicBezTo>
                    <a:cubicBezTo>
                      <a:pt x="105" y="225"/>
                      <a:pt x="174" y="191"/>
                      <a:pt x="221" y="184"/>
                    </a:cubicBezTo>
                    <a:cubicBezTo>
                      <a:pt x="272" y="177"/>
                      <a:pt x="329" y="172"/>
                      <a:pt x="378" y="172"/>
                    </a:cubicBezTo>
                    <a:cubicBezTo>
                      <a:pt x="433" y="172"/>
                      <a:pt x="470" y="192"/>
                      <a:pt x="519" y="207"/>
                    </a:cubicBezTo>
                    <a:cubicBezTo>
                      <a:pt x="484" y="169"/>
                      <a:pt x="507" y="121"/>
                      <a:pt x="450" y="100"/>
                    </a:cubicBezTo>
                    <a:cubicBezTo>
                      <a:pt x="405" y="82"/>
                      <a:pt x="361" y="105"/>
                      <a:pt x="314" y="108"/>
                    </a:cubicBezTo>
                    <a:cubicBezTo>
                      <a:pt x="212" y="112"/>
                      <a:pt x="130" y="81"/>
                      <a:pt x="69" y="0"/>
                    </a:cubicBezTo>
                    <a:cubicBezTo>
                      <a:pt x="60" y="9"/>
                      <a:pt x="50" y="22"/>
                      <a:pt x="36" y="2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1" name="Freeform 860">
                <a:extLst>
                  <a:ext uri="{FF2B5EF4-FFF2-40B4-BE49-F238E27FC236}">
                    <a16:creationId xmlns:a16="http://schemas.microsoft.com/office/drawing/2014/main" id="{36D6FFF6-8A2C-43F0-8C6C-CD3164559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2429"/>
                <a:ext cx="157" cy="135"/>
              </a:xfrm>
              <a:custGeom>
                <a:avLst/>
                <a:gdLst>
                  <a:gd name="T0" fmla="*/ 7 w 464"/>
                  <a:gd name="T1" fmla="*/ 1 h 400"/>
                  <a:gd name="T2" fmla="*/ 12 w 464"/>
                  <a:gd name="T3" fmla="*/ 5 h 400"/>
                  <a:gd name="T4" fmla="*/ 17 w 464"/>
                  <a:gd name="T5" fmla="*/ 1 h 400"/>
                  <a:gd name="T6" fmla="*/ 14 w 464"/>
                  <a:gd name="T7" fmla="*/ 7 h 400"/>
                  <a:gd name="T8" fmla="*/ 12 w 464"/>
                  <a:gd name="T9" fmla="*/ 16 h 400"/>
                  <a:gd name="T10" fmla="*/ 11 w 464"/>
                  <a:gd name="T11" fmla="*/ 10 h 400"/>
                  <a:gd name="T12" fmla="*/ 8 w 464"/>
                  <a:gd name="T13" fmla="*/ 6 h 400"/>
                  <a:gd name="T14" fmla="*/ 0 w 464"/>
                  <a:gd name="T15" fmla="*/ 0 h 400"/>
                  <a:gd name="T16" fmla="*/ 3 w 464"/>
                  <a:gd name="T17" fmla="*/ 0 h 400"/>
                  <a:gd name="T18" fmla="*/ 7 w 464"/>
                  <a:gd name="T19" fmla="*/ 1 h 4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4" h="400">
                    <a:moveTo>
                      <a:pt x="173" y="39"/>
                    </a:moveTo>
                    <a:cubicBezTo>
                      <a:pt x="221" y="57"/>
                      <a:pt x="253" y="109"/>
                      <a:pt x="309" y="120"/>
                    </a:cubicBezTo>
                    <a:cubicBezTo>
                      <a:pt x="392" y="137"/>
                      <a:pt x="411" y="95"/>
                      <a:pt x="434" y="28"/>
                    </a:cubicBezTo>
                    <a:cubicBezTo>
                      <a:pt x="464" y="119"/>
                      <a:pt x="401" y="122"/>
                      <a:pt x="361" y="187"/>
                    </a:cubicBezTo>
                    <a:cubicBezTo>
                      <a:pt x="323" y="247"/>
                      <a:pt x="333" y="332"/>
                      <a:pt x="316" y="400"/>
                    </a:cubicBezTo>
                    <a:cubicBezTo>
                      <a:pt x="285" y="378"/>
                      <a:pt x="297" y="299"/>
                      <a:pt x="282" y="264"/>
                    </a:cubicBezTo>
                    <a:cubicBezTo>
                      <a:pt x="264" y="224"/>
                      <a:pt x="229" y="182"/>
                      <a:pt x="197" y="152"/>
                    </a:cubicBezTo>
                    <a:cubicBezTo>
                      <a:pt x="136" y="95"/>
                      <a:pt x="58" y="61"/>
                      <a:pt x="0" y="0"/>
                    </a:cubicBezTo>
                    <a:cubicBezTo>
                      <a:pt x="26" y="21"/>
                      <a:pt x="62" y="6"/>
                      <a:pt x="92" y="6"/>
                    </a:cubicBezTo>
                    <a:cubicBezTo>
                      <a:pt x="131" y="5"/>
                      <a:pt x="142" y="24"/>
                      <a:pt x="177" y="3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2" name="Freeform 861">
                <a:extLst>
                  <a:ext uri="{FF2B5EF4-FFF2-40B4-BE49-F238E27FC236}">
                    <a16:creationId xmlns:a16="http://schemas.microsoft.com/office/drawing/2014/main" id="{99177EA5-1CBE-4AD0-9ABF-28F0F6892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155"/>
                <a:ext cx="61" cy="130"/>
              </a:xfrm>
              <a:custGeom>
                <a:avLst/>
                <a:gdLst>
                  <a:gd name="T0" fmla="*/ 2 w 183"/>
                  <a:gd name="T1" fmla="*/ 5 h 383"/>
                  <a:gd name="T2" fmla="*/ 5 w 183"/>
                  <a:gd name="T3" fmla="*/ 10 h 383"/>
                  <a:gd name="T4" fmla="*/ 4 w 183"/>
                  <a:gd name="T5" fmla="*/ 15 h 383"/>
                  <a:gd name="T6" fmla="*/ 4 w 183"/>
                  <a:gd name="T7" fmla="*/ 15 h 383"/>
                  <a:gd name="T8" fmla="*/ 6 w 183"/>
                  <a:gd name="T9" fmla="*/ 7 h 383"/>
                  <a:gd name="T10" fmla="*/ 3 w 183"/>
                  <a:gd name="T11" fmla="*/ 4 h 383"/>
                  <a:gd name="T12" fmla="*/ 4 w 183"/>
                  <a:gd name="T13" fmla="*/ 0 h 383"/>
                  <a:gd name="T14" fmla="*/ 0 w 183"/>
                  <a:gd name="T15" fmla="*/ 4 h 383"/>
                  <a:gd name="T16" fmla="*/ 2 w 183"/>
                  <a:gd name="T17" fmla="*/ 6 h 3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3" h="383">
                    <a:moveTo>
                      <a:pt x="64" y="132"/>
                    </a:moveTo>
                    <a:cubicBezTo>
                      <a:pt x="82" y="176"/>
                      <a:pt x="123" y="201"/>
                      <a:pt x="133" y="251"/>
                    </a:cubicBezTo>
                    <a:cubicBezTo>
                      <a:pt x="142" y="296"/>
                      <a:pt x="124" y="338"/>
                      <a:pt x="116" y="380"/>
                    </a:cubicBezTo>
                    <a:cubicBezTo>
                      <a:pt x="118" y="382"/>
                      <a:pt x="119" y="383"/>
                      <a:pt x="121" y="383"/>
                    </a:cubicBezTo>
                    <a:cubicBezTo>
                      <a:pt x="176" y="352"/>
                      <a:pt x="183" y="240"/>
                      <a:pt x="155" y="188"/>
                    </a:cubicBezTo>
                    <a:cubicBezTo>
                      <a:pt x="137" y="154"/>
                      <a:pt x="96" y="141"/>
                      <a:pt x="88" y="104"/>
                    </a:cubicBezTo>
                    <a:cubicBezTo>
                      <a:pt x="79" y="66"/>
                      <a:pt x="108" y="36"/>
                      <a:pt x="103" y="0"/>
                    </a:cubicBezTo>
                    <a:cubicBezTo>
                      <a:pt x="57" y="21"/>
                      <a:pt x="53" y="105"/>
                      <a:pt x="0" y="104"/>
                    </a:cubicBezTo>
                    <a:cubicBezTo>
                      <a:pt x="2" y="127"/>
                      <a:pt x="40" y="126"/>
                      <a:pt x="51" y="14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3" name="Freeform 862">
                <a:extLst>
                  <a:ext uri="{FF2B5EF4-FFF2-40B4-BE49-F238E27FC236}">
                    <a16:creationId xmlns:a16="http://schemas.microsoft.com/office/drawing/2014/main" id="{A10D21FF-B735-4A31-AB4A-94836DD51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0" y="2166"/>
                <a:ext cx="93" cy="73"/>
              </a:xfrm>
              <a:custGeom>
                <a:avLst/>
                <a:gdLst>
                  <a:gd name="T0" fmla="*/ 3 w 275"/>
                  <a:gd name="T1" fmla="*/ 4 h 214"/>
                  <a:gd name="T2" fmla="*/ 10 w 275"/>
                  <a:gd name="T3" fmla="*/ 0 h 214"/>
                  <a:gd name="T4" fmla="*/ 7 w 275"/>
                  <a:gd name="T5" fmla="*/ 5 h 214"/>
                  <a:gd name="T6" fmla="*/ 3 w 275"/>
                  <a:gd name="T7" fmla="*/ 8 h 214"/>
                  <a:gd name="T8" fmla="*/ 2 w 275"/>
                  <a:gd name="T9" fmla="*/ 4 h 214"/>
                  <a:gd name="T10" fmla="*/ 0 w 275"/>
                  <a:gd name="T11" fmla="*/ 1 h 214"/>
                  <a:gd name="T12" fmla="*/ 3 w 275"/>
                  <a:gd name="T13" fmla="*/ 5 h 2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5" h="214">
                    <a:moveTo>
                      <a:pt x="68" y="108"/>
                    </a:moveTo>
                    <a:cubicBezTo>
                      <a:pt x="125" y="214"/>
                      <a:pt x="240" y="28"/>
                      <a:pt x="275" y="0"/>
                    </a:cubicBezTo>
                    <a:cubicBezTo>
                      <a:pt x="257" y="47"/>
                      <a:pt x="230" y="102"/>
                      <a:pt x="196" y="140"/>
                    </a:cubicBezTo>
                    <a:cubicBezTo>
                      <a:pt x="165" y="176"/>
                      <a:pt x="125" y="180"/>
                      <a:pt x="85" y="200"/>
                    </a:cubicBezTo>
                    <a:cubicBezTo>
                      <a:pt x="66" y="176"/>
                      <a:pt x="62" y="143"/>
                      <a:pt x="45" y="115"/>
                    </a:cubicBezTo>
                    <a:cubicBezTo>
                      <a:pt x="27" y="86"/>
                      <a:pt x="10" y="64"/>
                      <a:pt x="0" y="33"/>
                    </a:cubicBezTo>
                    <a:cubicBezTo>
                      <a:pt x="23" y="63"/>
                      <a:pt x="40" y="124"/>
                      <a:pt x="84" y="12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4" name="Freeform 863">
                <a:extLst>
                  <a:ext uri="{FF2B5EF4-FFF2-40B4-BE49-F238E27FC236}">
                    <a16:creationId xmlns:a16="http://schemas.microsoft.com/office/drawing/2014/main" id="{F8E77581-39E8-4B71-9A10-B2D677C30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2245"/>
                <a:ext cx="74" cy="49"/>
              </a:xfrm>
              <a:custGeom>
                <a:avLst/>
                <a:gdLst>
                  <a:gd name="T0" fmla="*/ 5 w 219"/>
                  <a:gd name="T1" fmla="*/ 1 h 145"/>
                  <a:gd name="T2" fmla="*/ 0 w 219"/>
                  <a:gd name="T3" fmla="*/ 4 h 145"/>
                  <a:gd name="T4" fmla="*/ 6 w 219"/>
                  <a:gd name="T5" fmla="*/ 5 h 145"/>
                  <a:gd name="T6" fmla="*/ 8 w 219"/>
                  <a:gd name="T7" fmla="*/ 2 h 145"/>
                  <a:gd name="T8" fmla="*/ 6 w 219"/>
                  <a:gd name="T9" fmla="*/ 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9" h="145">
                    <a:moveTo>
                      <a:pt x="141" y="16"/>
                    </a:moveTo>
                    <a:cubicBezTo>
                      <a:pt x="161" y="123"/>
                      <a:pt x="68" y="94"/>
                      <a:pt x="0" y="111"/>
                    </a:cubicBezTo>
                    <a:cubicBezTo>
                      <a:pt x="40" y="124"/>
                      <a:pt x="128" y="145"/>
                      <a:pt x="169" y="125"/>
                    </a:cubicBezTo>
                    <a:cubicBezTo>
                      <a:pt x="189" y="115"/>
                      <a:pt x="219" y="68"/>
                      <a:pt x="214" y="44"/>
                    </a:cubicBezTo>
                    <a:cubicBezTo>
                      <a:pt x="207" y="12"/>
                      <a:pt x="173" y="23"/>
                      <a:pt x="157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5" name="Freeform 864">
                <a:extLst>
                  <a:ext uri="{FF2B5EF4-FFF2-40B4-BE49-F238E27FC236}">
                    <a16:creationId xmlns:a16="http://schemas.microsoft.com/office/drawing/2014/main" id="{70E57B30-C25C-4318-B29A-678FEDB2D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162"/>
                <a:ext cx="114" cy="89"/>
              </a:xfrm>
              <a:custGeom>
                <a:avLst/>
                <a:gdLst>
                  <a:gd name="T0" fmla="*/ 1 w 337"/>
                  <a:gd name="T1" fmla="*/ 7 h 263"/>
                  <a:gd name="T2" fmla="*/ 7 w 337"/>
                  <a:gd name="T3" fmla="*/ 4 h 263"/>
                  <a:gd name="T4" fmla="*/ 13 w 337"/>
                  <a:gd name="T5" fmla="*/ 0 h 263"/>
                  <a:gd name="T6" fmla="*/ 7 w 337"/>
                  <a:gd name="T7" fmla="*/ 6 h 263"/>
                  <a:gd name="T8" fmla="*/ 5 w 337"/>
                  <a:gd name="T9" fmla="*/ 7 h 263"/>
                  <a:gd name="T10" fmla="*/ 5 w 337"/>
                  <a:gd name="T11" fmla="*/ 9 h 263"/>
                  <a:gd name="T12" fmla="*/ 1 w 337"/>
                  <a:gd name="T13" fmla="*/ 10 h 263"/>
                  <a:gd name="T14" fmla="*/ 0 w 337"/>
                  <a:gd name="T15" fmla="*/ 8 h 2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7" h="263">
                    <a:moveTo>
                      <a:pt x="28" y="196"/>
                    </a:moveTo>
                    <a:cubicBezTo>
                      <a:pt x="62" y="154"/>
                      <a:pt x="133" y="135"/>
                      <a:pt x="177" y="105"/>
                    </a:cubicBezTo>
                    <a:cubicBezTo>
                      <a:pt x="224" y="72"/>
                      <a:pt x="282" y="13"/>
                      <a:pt x="337" y="0"/>
                    </a:cubicBezTo>
                    <a:cubicBezTo>
                      <a:pt x="319" y="56"/>
                      <a:pt x="216" y="103"/>
                      <a:pt x="173" y="145"/>
                    </a:cubicBezTo>
                    <a:cubicBezTo>
                      <a:pt x="161" y="157"/>
                      <a:pt x="147" y="170"/>
                      <a:pt x="137" y="184"/>
                    </a:cubicBezTo>
                    <a:cubicBezTo>
                      <a:pt x="127" y="198"/>
                      <a:pt x="125" y="226"/>
                      <a:pt x="117" y="236"/>
                    </a:cubicBezTo>
                    <a:cubicBezTo>
                      <a:pt x="94" y="263"/>
                      <a:pt x="57" y="247"/>
                      <a:pt x="25" y="256"/>
                    </a:cubicBezTo>
                    <a:cubicBezTo>
                      <a:pt x="18" y="242"/>
                      <a:pt x="10" y="228"/>
                      <a:pt x="0" y="21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6" name="Freeform 865">
                <a:extLst>
                  <a:ext uri="{FF2B5EF4-FFF2-40B4-BE49-F238E27FC236}">
                    <a16:creationId xmlns:a16="http://schemas.microsoft.com/office/drawing/2014/main" id="{7EBAEA9A-DC0D-4FEB-91BC-E4EE7C872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366"/>
                <a:ext cx="62" cy="89"/>
              </a:xfrm>
              <a:custGeom>
                <a:avLst/>
                <a:gdLst>
                  <a:gd name="T0" fmla="*/ 0 w 181"/>
                  <a:gd name="T1" fmla="*/ 0 h 263"/>
                  <a:gd name="T2" fmla="*/ 3 w 181"/>
                  <a:gd name="T3" fmla="*/ 2 h 263"/>
                  <a:gd name="T4" fmla="*/ 5 w 181"/>
                  <a:gd name="T5" fmla="*/ 0 h 263"/>
                  <a:gd name="T6" fmla="*/ 5 w 181"/>
                  <a:gd name="T7" fmla="*/ 5 h 263"/>
                  <a:gd name="T8" fmla="*/ 0 w 181"/>
                  <a:gd name="T9" fmla="*/ 10 h 263"/>
                  <a:gd name="T10" fmla="*/ 1 w 181"/>
                  <a:gd name="T11" fmla="*/ 1 h 2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" h="263">
                    <a:moveTo>
                      <a:pt x="8" y="7"/>
                    </a:moveTo>
                    <a:cubicBezTo>
                      <a:pt x="23" y="24"/>
                      <a:pt x="54" y="54"/>
                      <a:pt x="79" y="56"/>
                    </a:cubicBezTo>
                    <a:cubicBezTo>
                      <a:pt x="116" y="60"/>
                      <a:pt x="117" y="28"/>
                      <a:pt x="132" y="0"/>
                    </a:cubicBezTo>
                    <a:cubicBezTo>
                      <a:pt x="181" y="40"/>
                      <a:pt x="124" y="97"/>
                      <a:pt x="116" y="140"/>
                    </a:cubicBezTo>
                    <a:cubicBezTo>
                      <a:pt x="106" y="199"/>
                      <a:pt x="52" y="232"/>
                      <a:pt x="0" y="263"/>
                    </a:cubicBezTo>
                    <a:cubicBezTo>
                      <a:pt x="48" y="221"/>
                      <a:pt x="85" y="78"/>
                      <a:pt x="24" y="3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7" name="Freeform 866">
                <a:extLst>
                  <a:ext uri="{FF2B5EF4-FFF2-40B4-BE49-F238E27FC236}">
                    <a16:creationId xmlns:a16="http://schemas.microsoft.com/office/drawing/2014/main" id="{4FDCFB4F-9CFD-4DCC-99C9-247A5002B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1" y="2494"/>
                <a:ext cx="53" cy="52"/>
              </a:xfrm>
              <a:custGeom>
                <a:avLst/>
                <a:gdLst>
                  <a:gd name="T0" fmla="*/ 1 w 158"/>
                  <a:gd name="T1" fmla="*/ 0 h 154"/>
                  <a:gd name="T2" fmla="*/ 1 w 158"/>
                  <a:gd name="T3" fmla="*/ 3 h 154"/>
                  <a:gd name="T4" fmla="*/ 1 w 158"/>
                  <a:gd name="T5" fmla="*/ 5 h 154"/>
                  <a:gd name="T6" fmla="*/ 2 w 158"/>
                  <a:gd name="T7" fmla="*/ 6 h 154"/>
                  <a:gd name="T8" fmla="*/ 1 w 158"/>
                  <a:gd name="T9" fmla="*/ 0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154">
                    <a:moveTo>
                      <a:pt x="17" y="4"/>
                    </a:moveTo>
                    <a:cubicBezTo>
                      <a:pt x="42" y="33"/>
                      <a:pt x="51" y="56"/>
                      <a:pt x="32" y="92"/>
                    </a:cubicBezTo>
                    <a:cubicBezTo>
                      <a:pt x="23" y="110"/>
                      <a:pt x="0" y="114"/>
                      <a:pt x="14" y="137"/>
                    </a:cubicBezTo>
                    <a:cubicBezTo>
                      <a:pt x="25" y="154"/>
                      <a:pt x="47" y="146"/>
                      <a:pt x="61" y="144"/>
                    </a:cubicBezTo>
                    <a:cubicBezTo>
                      <a:pt x="158" y="130"/>
                      <a:pt x="70" y="28"/>
                      <a:pt x="25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8" name="Freeform 867">
                <a:extLst>
                  <a:ext uri="{FF2B5EF4-FFF2-40B4-BE49-F238E27FC236}">
                    <a16:creationId xmlns:a16="http://schemas.microsoft.com/office/drawing/2014/main" id="{6AD3800B-1E8F-410B-9322-2127C602A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2564"/>
                <a:ext cx="46" cy="25"/>
              </a:xfrm>
              <a:custGeom>
                <a:avLst/>
                <a:gdLst>
                  <a:gd name="T0" fmla="*/ 0 w 136"/>
                  <a:gd name="T1" fmla="*/ 3 h 72"/>
                  <a:gd name="T2" fmla="*/ 5 w 136"/>
                  <a:gd name="T3" fmla="*/ 0 h 72"/>
                  <a:gd name="T4" fmla="*/ 0 w 136"/>
                  <a:gd name="T5" fmla="*/ 3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72">
                    <a:moveTo>
                      <a:pt x="0" y="72"/>
                    </a:moveTo>
                    <a:cubicBezTo>
                      <a:pt x="19" y="21"/>
                      <a:pt x="88" y="1"/>
                      <a:pt x="136" y="0"/>
                    </a:cubicBezTo>
                    <a:cubicBezTo>
                      <a:pt x="136" y="48"/>
                      <a:pt x="35" y="57"/>
                      <a:pt x="0" y="6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39" name="Freeform 868">
                <a:extLst>
                  <a:ext uri="{FF2B5EF4-FFF2-40B4-BE49-F238E27FC236}">
                    <a16:creationId xmlns:a16="http://schemas.microsoft.com/office/drawing/2014/main" id="{2D09F282-A6C5-4635-949A-D26A28D2F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525"/>
                <a:ext cx="87" cy="67"/>
              </a:xfrm>
              <a:custGeom>
                <a:avLst/>
                <a:gdLst>
                  <a:gd name="T0" fmla="*/ 0 w 259"/>
                  <a:gd name="T1" fmla="*/ 0 h 200"/>
                  <a:gd name="T2" fmla="*/ 2 w 259"/>
                  <a:gd name="T3" fmla="*/ 2 h 200"/>
                  <a:gd name="T4" fmla="*/ 6 w 259"/>
                  <a:gd name="T5" fmla="*/ 1 h 200"/>
                  <a:gd name="T6" fmla="*/ 7 w 259"/>
                  <a:gd name="T7" fmla="*/ 7 h 200"/>
                  <a:gd name="T8" fmla="*/ 4 w 259"/>
                  <a:gd name="T9" fmla="*/ 4 h 200"/>
                  <a:gd name="T10" fmla="*/ 0 w 259"/>
                  <a:gd name="T11" fmla="*/ 0 h 2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9" h="200">
                    <a:moveTo>
                      <a:pt x="0" y="0"/>
                    </a:moveTo>
                    <a:cubicBezTo>
                      <a:pt x="21" y="30"/>
                      <a:pt x="23" y="54"/>
                      <a:pt x="65" y="56"/>
                    </a:cubicBezTo>
                    <a:cubicBezTo>
                      <a:pt x="100" y="58"/>
                      <a:pt x="131" y="34"/>
                      <a:pt x="165" y="33"/>
                    </a:cubicBezTo>
                    <a:cubicBezTo>
                      <a:pt x="259" y="30"/>
                      <a:pt x="226" y="150"/>
                      <a:pt x="197" y="200"/>
                    </a:cubicBezTo>
                    <a:cubicBezTo>
                      <a:pt x="200" y="128"/>
                      <a:pt x="174" y="106"/>
                      <a:pt x="109" y="113"/>
                    </a:cubicBezTo>
                    <a:cubicBezTo>
                      <a:pt x="24" y="122"/>
                      <a:pt x="11" y="83"/>
                      <a:pt x="4" y="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0" name="Freeform 869">
                <a:extLst>
                  <a:ext uri="{FF2B5EF4-FFF2-40B4-BE49-F238E27FC236}">
                    <a16:creationId xmlns:a16="http://schemas.microsoft.com/office/drawing/2014/main" id="{0212076E-62E4-4F55-ACA6-59ABE4D4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2898"/>
                <a:ext cx="71" cy="37"/>
              </a:xfrm>
              <a:custGeom>
                <a:avLst/>
                <a:gdLst>
                  <a:gd name="T0" fmla="*/ 1 w 212"/>
                  <a:gd name="T1" fmla="*/ 4 h 111"/>
                  <a:gd name="T2" fmla="*/ 8 w 212"/>
                  <a:gd name="T3" fmla="*/ 2 h 111"/>
                  <a:gd name="T4" fmla="*/ 4 w 212"/>
                  <a:gd name="T5" fmla="*/ 4 h 111"/>
                  <a:gd name="T6" fmla="*/ 0 w 212"/>
                  <a:gd name="T7" fmla="*/ 3 h 1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2" h="111">
                    <a:moveTo>
                      <a:pt x="24" y="100"/>
                    </a:moveTo>
                    <a:cubicBezTo>
                      <a:pt x="61" y="79"/>
                      <a:pt x="179" y="0"/>
                      <a:pt x="212" y="63"/>
                    </a:cubicBezTo>
                    <a:cubicBezTo>
                      <a:pt x="171" y="62"/>
                      <a:pt x="148" y="89"/>
                      <a:pt x="112" y="100"/>
                    </a:cubicBezTo>
                    <a:cubicBezTo>
                      <a:pt x="73" y="111"/>
                      <a:pt x="38" y="90"/>
                      <a:pt x="0" y="9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1" name="Freeform 870">
                <a:extLst>
                  <a:ext uri="{FF2B5EF4-FFF2-40B4-BE49-F238E27FC236}">
                    <a16:creationId xmlns:a16="http://schemas.microsoft.com/office/drawing/2014/main" id="{ACEA27AB-C263-4484-B23D-64E803239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929"/>
                <a:ext cx="205" cy="169"/>
              </a:xfrm>
              <a:custGeom>
                <a:avLst/>
                <a:gdLst>
                  <a:gd name="T0" fmla="*/ 7 w 607"/>
                  <a:gd name="T1" fmla="*/ 15 h 499"/>
                  <a:gd name="T2" fmla="*/ 15 w 607"/>
                  <a:gd name="T3" fmla="*/ 9 h 499"/>
                  <a:gd name="T4" fmla="*/ 10 w 607"/>
                  <a:gd name="T5" fmla="*/ 1 h 499"/>
                  <a:gd name="T6" fmla="*/ 15 w 607"/>
                  <a:gd name="T7" fmla="*/ 5 h 499"/>
                  <a:gd name="T8" fmla="*/ 22 w 607"/>
                  <a:gd name="T9" fmla="*/ 5 h 499"/>
                  <a:gd name="T10" fmla="*/ 17 w 607"/>
                  <a:gd name="T11" fmla="*/ 9 h 499"/>
                  <a:gd name="T12" fmla="*/ 12 w 607"/>
                  <a:gd name="T13" fmla="*/ 15 h 499"/>
                  <a:gd name="T14" fmla="*/ 6 w 607"/>
                  <a:gd name="T15" fmla="*/ 16 h 499"/>
                  <a:gd name="T16" fmla="*/ 0 w 607"/>
                  <a:gd name="T17" fmla="*/ 19 h 499"/>
                  <a:gd name="T18" fmla="*/ 3 w 607"/>
                  <a:gd name="T19" fmla="*/ 17 h 499"/>
                  <a:gd name="T20" fmla="*/ 7 w 607"/>
                  <a:gd name="T21" fmla="*/ 15 h 4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07" h="499">
                    <a:moveTo>
                      <a:pt x="172" y="388"/>
                    </a:moveTo>
                    <a:cubicBezTo>
                      <a:pt x="232" y="351"/>
                      <a:pt x="354" y="306"/>
                      <a:pt x="380" y="235"/>
                    </a:cubicBezTo>
                    <a:cubicBezTo>
                      <a:pt x="411" y="148"/>
                      <a:pt x="330" y="44"/>
                      <a:pt x="252" y="15"/>
                    </a:cubicBezTo>
                    <a:cubicBezTo>
                      <a:pt x="331" y="0"/>
                      <a:pt x="364" y="71"/>
                      <a:pt x="396" y="122"/>
                    </a:cubicBezTo>
                    <a:cubicBezTo>
                      <a:pt x="452" y="213"/>
                      <a:pt x="509" y="81"/>
                      <a:pt x="566" y="123"/>
                    </a:cubicBezTo>
                    <a:cubicBezTo>
                      <a:pt x="607" y="153"/>
                      <a:pt x="465" y="209"/>
                      <a:pt x="441" y="228"/>
                    </a:cubicBezTo>
                    <a:cubicBezTo>
                      <a:pt x="390" y="269"/>
                      <a:pt x="391" y="339"/>
                      <a:pt x="329" y="372"/>
                    </a:cubicBezTo>
                    <a:cubicBezTo>
                      <a:pt x="277" y="401"/>
                      <a:pt x="216" y="402"/>
                      <a:pt x="164" y="420"/>
                    </a:cubicBezTo>
                    <a:cubicBezTo>
                      <a:pt x="102" y="442"/>
                      <a:pt x="71" y="499"/>
                      <a:pt x="0" y="497"/>
                    </a:cubicBezTo>
                    <a:cubicBezTo>
                      <a:pt x="30" y="497"/>
                      <a:pt x="66" y="467"/>
                      <a:pt x="90" y="448"/>
                    </a:cubicBezTo>
                    <a:cubicBezTo>
                      <a:pt x="119" y="425"/>
                      <a:pt x="151" y="410"/>
                      <a:pt x="180" y="38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2" name="Freeform 871">
                <a:extLst>
                  <a:ext uri="{FF2B5EF4-FFF2-40B4-BE49-F238E27FC236}">
                    <a16:creationId xmlns:a16="http://schemas.microsoft.com/office/drawing/2014/main" id="{0EBA7A44-6948-47E7-BF34-EA5133099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3" y="3152"/>
                <a:ext cx="187" cy="102"/>
              </a:xfrm>
              <a:custGeom>
                <a:avLst/>
                <a:gdLst>
                  <a:gd name="T0" fmla="*/ 20 w 554"/>
                  <a:gd name="T1" fmla="*/ 0 h 304"/>
                  <a:gd name="T2" fmla="*/ 12 w 554"/>
                  <a:gd name="T3" fmla="*/ 10 h 304"/>
                  <a:gd name="T4" fmla="*/ 0 w 554"/>
                  <a:gd name="T5" fmla="*/ 7 h 304"/>
                  <a:gd name="T6" fmla="*/ 7 w 554"/>
                  <a:gd name="T7" fmla="*/ 10 h 304"/>
                  <a:gd name="T8" fmla="*/ 14 w 554"/>
                  <a:gd name="T9" fmla="*/ 11 h 304"/>
                  <a:gd name="T10" fmla="*/ 20 w 554"/>
                  <a:gd name="T11" fmla="*/ 8 h 304"/>
                  <a:gd name="T12" fmla="*/ 21 w 554"/>
                  <a:gd name="T13" fmla="*/ 4 h 304"/>
                  <a:gd name="T14" fmla="*/ 20 w 554"/>
                  <a:gd name="T15" fmla="*/ 1 h 3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4" h="304">
                    <a:moveTo>
                      <a:pt x="513" y="0"/>
                    </a:moveTo>
                    <a:cubicBezTo>
                      <a:pt x="552" y="105"/>
                      <a:pt x="435" y="252"/>
                      <a:pt x="328" y="261"/>
                    </a:cubicBezTo>
                    <a:cubicBezTo>
                      <a:pt x="215" y="270"/>
                      <a:pt x="117" y="138"/>
                      <a:pt x="0" y="193"/>
                    </a:cubicBezTo>
                    <a:cubicBezTo>
                      <a:pt x="69" y="204"/>
                      <a:pt x="122" y="230"/>
                      <a:pt x="181" y="268"/>
                    </a:cubicBezTo>
                    <a:cubicBezTo>
                      <a:pt x="236" y="304"/>
                      <a:pt x="295" y="304"/>
                      <a:pt x="361" y="298"/>
                    </a:cubicBezTo>
                    <a:cubicBezTo>
                      <a:pt x="424" y="292"/>
                      <a:pt x="492" y="267"/>
                      <a:pt x="522" y="209"/>
                    </a:cubicBezTo>
                    <a:cubicBezTo>
                      <a:pt x="538" y="180"/>
                      <a:pt x="554" y="141"/>
                      <a:pt x="553" y="108"/>
                    </a:cubicBezTo>
                    <a:cubicBezTo>
                      <a:pt x="553" y="73"/>
                      <a:pt x="527" y="40"/>
                      <a:pt x="513" y="1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3" name="Freeform 872">
                <a:extLst>
                  <a:ext uri="{FF2B5EF4-FFF2-40B4-BE49-F238E27FC236}">
                    <a16:creationId xmlns:a16="http://schemas.microsoft.com/office/drawing/2014/main" id="{4FA47BC0-8B3E-4A1E-9205-027681F0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3183"/>
                <a:ext cx="123" cy="43"/>
              </a:xfrm>
              <a:custGeom>
                <a:avLst/>
                <a:gdLst>
                  <a:gd name="T0" fmla="*/ 0 w 364"/>
                  <a:gd name="T1" fmla="*/ 4 h 128"/>
                  <a:gd name="T2" fmla="*/ 7 w 364"/>
                  <a:gd name="T3" fmla="*/ 3 h 128"/>
                  <a:gd name="T4" fmla="*/ 12 w 364"/>
                  <a:gd name="T5" fmla="*/ 0 h 128"/>
                  <a:gd name="T6" fmla="*/ 10 w 364"/>
                  <a:gd name="T7" fmla="*/ 4 h 128"/>
                  <a:gd name="T8" fmla="*/ 3 w 364"/>
                  <a:gd name="T9" fmla="*/ 4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4" h="128">
                    <a:moveTo>
                      <a:pt x="0" y="96"/>
                    </a:moveTo>
                    <a:cubicBezTo>
                      <a:pt x="43" y="106"/>
                      <a:pt x="123" y="96"/>
                      <a:pt x="173" y="92"/>
                    </a:cubicBezTo>
                    <a:cubicBezTo>
                      <a:pt x="242" y="85"/>
                      <a:pt x="271" y="54"/>
                      <a:pt x="311" y="0"/>
                    </a:cubicBezTo>
                    <a:cubicBezTo>
                      <a:pt x="364" y="40"/>
                      <a:pt x="309" y="87"/>
                      <a:pt x="269" y="103"/>
                    </a:cubicBezTo>
                    <a:cubicBezTo>
                      <a:pt x="206" y="128"/>
                      <a:pt x="154" y="124"/>
                      <a:pt x="89" y="10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4" name="Freeform 873">
                <a:extLst>
                  <a:ext uri="{FF2B5EF4-FFF2-40B4-BE49-F238E27FC236}">
                    <a16:creationId xmlns:a16="http://schemas.microsoft.com/office/drawing/2014/main" id="{F7620517-2B0A-47E1-B1F8-287F614FC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3240"/>
                <a:ext cx="67" cy="56"/>
              </a:xfrm>
              <a:custGeom>
                <a:avLst/>
                <a:gdLst>
                  <a:gd name="T0" fmla="*/ 5 w 198"/>
                  <a:gd name="T1" fmla="*/ 0 h 166"/>
                  <a:gd name="T2" fmla="*/ 4 w 198"/>
                  <a:gd name="T3" fmla="*/ 4 h 166"/>
                  <a:gd name="T4" fmla="*/ 0 w 198"/>
                  <a:gd name="T5" fmla="*/ 5 h 166"/>
                  <a:gd name="T6" fmla="*/ 5 w 198"/>
                  <a:gd name="T7" fmla="*/ 4 h 166"/>
                  <a:gd name="T8" fmla="*/ 5 w 198"/>
                  <a:gd name="T9" fmla="*/ 1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8" h="166">
                    <a:moveTo>
                      <a:pt x="129" y="0"/>
                    </a:moveTo>
                    <a:cubicBezTo>
                      <a:pt x="154" y="31"/>
                      <a:pt x="140" y="79"/>
                      <a:pt x="110" y="101"/>
                    </a:cubicBezTo>
                    <a:cubicBezTo>
                      <a:pt x="78" y="125"/>
                      <a:pt x="25" y="105"/>
                      <a:pt x="0" y="133"/>
                    </a:cubicBezTo>
                    <a:cubicBezTo>
                      <a:pt x="25" y="166"/>
                      <a:pt x="110" y="136"/>
                      <a:pt x="141" y="120"/>
                    </a:cubicBezTo>
                    <a:cubicBezTo>
                      <a:pt x="198" y="89"/>
                      <a:pt x="171" y="55"/>
                      <a:pt x="141" y="1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5" name="Freeform 874">
                <a:extLst>
                  <a:ext uri="{FF2B5EF4-FFF2-40B4-BE49-F238E27FC236}">
                    <a16:creationId xmlns:a16="http://schemas.microsoft.com/office/drawing/2014/main" id="{34ACB515-94C0-4256-99DB-172AA907B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3273"/>
                <a:ext cx="95" cy="71"/>
              </a:xfrm>
              <a:custGeom>
                <a:avLst/>
                <a:gdLst>
                  <a:gd name="T0" fmla="*/ 0 w 280"/>
                  <a:gd name="T1" fmla="*/ 7 h 210"/>
                  <a:gd name="T2" fmla="*/ 7 w 280"/>
                  <a:gd name="T3" fmla="*/ 6 h 210"/>
                  <a:gd name="T4" fmla="*/ 6 w 280"/>
                  <a:gd name="T5" fmla="*/ 0 h 210"/>
                  <a:gd name="T6" fmla="*/ 11 w 280"/>
                  <a:gd name="T7" fmla="*/ 4 h 210"/>
                  <a:gd name="T8" fmla="*/ 5 w 280"/>
                  <a:gd name="T9" fmla="*/ 7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210">
                    <a:moveTo>
                      <a:pt x="0" y="195"/>
                    </a:moveTo>
                    <a:cubicBezTo>
                      <a:pt x="40" y="210"/>
                      <a:pt x="141" y="188"/>
                      <a:pt x="182" y="160"/>
                    </a:cubicBezTo>
                    <a:cubicBezTo>
                      <a:pt x="234" y="124"/>
                      <a:pt x="246" y="1"/>
                      <a:pt x="158" y="6"/>
                    </a:cubicBezTo>
                    <a:cubicBezTo>
                      <a:pt x="207" y="0"/>
                      <a:pt x="275" y="55"/>
                      <a:pt x="277" y="103"/>
                    </a:cubicBezTo>
                    <a:cubicBezTo>
                      <a:pt x="280" y="171"/>
                      <a:pt x="182" y="201"/>
                      <a:pt x="128" y="19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6" name="Freeform 875">
                <a:extLst>
                  <a:ext uri="{FF2B5EF4-FFF2-40B4-BE49-F238E27FC236}">
                    <a16:creationId xmlns:a16="http://schemas.microsoft.com/office/drawing/2014/main" id="{E517D598-D6DD-4CC4-8823-90B779202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3215"/>
                <a:ext cx="207" cy="127"/>
              </a:xfrm>
              <a:custGeom>
                <a:avLst/>
                <a:gdLst>
                  <a:gd name="T0" fmla="*/ 0 w 614"/>
                  <a:gd name="T1" fmla="*/ 15 h 376"/>
                  <a:gd name="T2" fmla="*/ 7 w 614"/>
                  <a:gd name="T3" fmla="*/ 12 h 376"/>
                  <a:gd name="T4" fmla="*/ 12 w 614"/>
                  <a:gd name="T5" fmla="*/ 6 h 376"/>
                  <a:gd name="T6" fmla="*/ 18 w 614"/>
                  <a:gd name="T7" fmla="*/ 4 h 376"/>
                  <a:gd name="T8" fmla="*/ 21 w 614"/>
                  <a:gd name="T9" fmla="*/ 3 h 376"/>
                  <a:gd name="T10" fmla="*/ 23 w 614"/>
                  <a:gd name="T11" fmla="*/ 0 h 376"/>
                  <a:gd name="T12" fmla="*/ 21 w 614"/>
                  <a:gd name="T13" fmla="*/ 6 h 376"/>
                  <a:gd name="T14" fmla="*/ 14 w 614"/>
                  <a:gd name="T15" fmla="*/ 7 h 376"/>
                  <a:gd name="T16" fmla="*/ 11 w 614"/>
                  <a:gd name="T17" fmla="*/ 12 h 376"/>
                  <a:gd name="T18" fmla="*/ 5 w 614"/>
                  <a:gd name="T19" fmla="*/ 14 h 37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4" h="376">
                    <a:moveTo>
                      <a:pt x="0" y="376"/>
                    </a:moveTo>
                    <a:cubicBezTo>
                      <a:pt x="63" y="350"/>
                      <a:pt x="132" y="361"/>
                      <a:pt x="197" y="328"/>
                    </a:cubicBezTo>
                    <a:cubicBezTo>
                      <a:pt x="267" y="293"/>
                      <a:pt x="278" y="231"/>
                      <a:pt x="306" y="163"/>
                    </a:cubicBezTo>
                    <a:cubicBezTo>
                      <a:pt x="335" y="91"/>
                      <a:pt x="384" y="95"/>
                      <a:pt x="454" y="95"/>
                    </a:cubicBezTo>
                    <a:cubicBezTo>
                      <a:pt x="486" y="95"/>
                      <a:pt x="519" y="99"/>
                      <a:pt x="546" y="82"/>
                    </a:cubicBezTo>
                    <a:cubicBezTo>
                      <a:pt x="583" y="58"/>
                      <a:pt x="568" y="32"/>
                      <a:pt x="586" y="0"/>
                    </a:cubicBezTo>
                    <a:cubicBezTo>
                      <a:pt x="614" y="50"/>
                      <a:pt x="597" y="123"/>
                      <a:pt x="546" y="144"/>
                    </a:cubicBezTo>
                    <a:cubicBezTo>
                      <a:pt x="496" y="166"/>
                      <a:pt x="426" y="145"/>
                      <a:pt x="382" y="180"/>
                    </a:cubicBezTo>
                    <a:cubicBezTo>
                      <a:pt x="342" y="214"/>
                      <a:pt x="338" y="273"/>
                      <a:pt x="301" y="308"/>
                    </a:cubicBezTo>
                    <a:cubicBezTo>
                      <a:pt x="252" y="354"/>
                      <a:pt x="191" y="339"/>
                      <a:pt x="136" y="36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7" name="Freeform 876">
                <a:extLst>
                  <a:ext uri="{FF2B5EF4-FFF2-40B4-BE49-F238E27FC236}">
                    <a16:creationId xmlns:a16="http://schemas.microsoft.com/office/drawing/2014/main" id="{5BB0CBCF-EBF7-42BD-B20C-11F58F4EE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3053"/>
                <a:ext cx="58" cy="64"/>
              </a:xfrm>
              <a:custGeom>
                <a:avLst/>
                <a:gdLst>
                  <a:gd name="T0" fmla="*/ 4 w 173"/>
                  <a:gd name="T1" fmla="*/ 1 h 187"/>
                  <a:gd name="T2" fmla="*/ 0 w 173"/>
                  <a:gd name="T3" fmla="*/ 7 h 187"/>
                  <a:gd name="T4" fmla="*/ 5 w 173"/>
                  <a:gd name="T5" fmla="*/ 6 h 187"/>
                  <a:gd name="T6" fmla="*/ 6 w 173"/>
                  <a:gd name="T7" fmla="*/ 1 h 187"/>
                  <a:gd name="T8" fmla="*/ 5 w 173"/>
                  <a:gd name="T9" fmla="*/ 0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187">
                    <a:moveTo>
                      <a:pt x="117" y="20"/>
                    </a:moveTo>
                    <a:cubicBezTo>
                      <a:pt x="121" y="107"/>
                      <a:pt x="63" y="135"/>
                      <a:pt x="0" y="173"/>
                    </a:cubicBezTo>
                    <a:cubicBezTo>
                      <a:pt x="39" y="187"/>
                      <a:pt x="94" y="186"/>
                      <a:pt x="124" y="148"/>
                    </a:cubicBezTo>
                    <a:cubicBezTo>
                      <a:pt x="148" y="118"/>
                      <a:pt x="150" y="71"/>
                      <a:pt x="173" y="36"/>
                    </a:cubicBezTo>
                    <a:cubicBezTo>
                      <a:pt x="153" y="32"/>
                      <a:pt x="119" y="29"/>
                      <a:pt x="133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8" name="Freeform 877">
                <a:extLst>
                  <a:ext uri="{FF2B5EF4-FFF2-40B4-BE49-F238E27FC236}">
                    <a16:creationId xmlns:a16="http://schemas.microsoft.com/office/drawing/2014/main" id="{6C36DA44-AD4D-4044-BB17-744233A90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1" y="2989"/>
                <a:ext cx="63" cy="26"/>
              </a:xfrm>
              <a:custGeom>
                <a:avLst/>
                <a:gdLst>
                  <a:gd name="T0" fmla="*/ 0 w 187"/>
                  <a:gd name="T1" fmla="*/ 3 h 77"/>
                  <a:gd name="T2" fmla="*/ 7 w 187"/>
                  <a:gd name="T3" fmla="*/ 3 h 77"/>
                  <a:gd name="T4" fmla="*/ 2 w 187"/>
                  <a:gd name="T5" fmla="*/ 3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7" h="77">
                    <a:moveTo>
                      <a:pt x="0" y="72"/>
                    </a:moveTo>
                    <a:cubicBezTo>
                      <a:pt x="28" y="53"/>
                      <a:pt x="187" y="0"/>
                      <a:pt x="176" y="71"/>
                    </a:cubicBezTo>
                    <a:cubicBezTo>
                      <a:pt x="140" y="77"/>
                      <a:pt x="98" y="70"/>
                      <a:pt x="60" y="7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49" name="Freeform 878">
                <a:extLst>
                  <a:ext uri="{FF2B5EF4-FFF2-40B4-BE49-F238E27FC236}">
                    <a16:creationId xmlns:a16="http://schemas.microsoft.com/office/drawing/2014/main" id="{CABFF45B-FA13-45F3-816B-0DEE7769E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" y="3279"/>
                <a:ext cx="261" cy="102"/>
              </a:xfrm>
              <a:custGeom>
                <a:avLst/>
                <a:gdLst>
                  <a:gd name="T0" fmla="*/ 29 w 771"/>
                  <a:gd name="T1" fmla="*/ 0 h 300"/>
                  <a:gd name="T2" fmla="*/ 19 w 771"/>
                  <a:gd name="T3" fmla="*/ 7 h 300"/>
                  <a:gd name="T4" fmla="*/ 4 w 771"/>
                  <a:gd name="T5" fmla="*/ 10 h 300"/>
                  <a:gd name="T6" fmla="*/ 0 w 771"/>
                  <a:gd name="T7" fmla="*/ 10 h 300"/>
                  <a:gd name="T8" fmla="*/ 8 w 771"/>
                  <a:gd name="T9" fmla="*/ 11 h 300"/>
                  <a:gd name="T10" fmla="*/ 18 w 771"/>
                  <a:gd name="T11" fmla="*/ 11 h 300"/>
                  <a:gd name="T12" fmla="*/ 25 w 771"/>
                  <a:gd name="T13" fmla="*/ 9 h 300"/>
                  <a:gd name="T14" fmla="*/ 29 w 771"/>
                  <a:gd name="T15" fmla="*/ 2 h 300"/>
                  <a:gd name="T16" fmla="*/ 29 w 771"/>
                  <a:gd name="T17" fmla="*/ 1 h 3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1" h="300">
                    <a:moveTo>
                      <a:pt x="742" y="0"/>
                    </a:moveTo>
                    <a:cubicBezTo>
                      <a:pt x="769" y="154"/>
                      <a:pt x="582" y="152"/>
                      <a:pt x="481" y="186"/>
                    </a:cubicBezTo>
                    <a:cubicBezTo>
                      <a:pt x="354" y="229"/>
                      <a:pt x="234" y="252"/>
                      <a:pt x="95" y="246"/>
                    </a:cubicBezTo>
                    <a:cubicBezTo>
                      <a:pt x="63" y="244"/>
                      <a:pt x="29" y="253"/>
                      <a:pt x="0" y="245"/>
                    </a:cubicBezTo>
                    <a:cubicBezTo>
                      <a:pt x="55" y="286"/>
                      <a:pt x="153" y="276"/>
                      <a:pt x="217" y="270"/>
                    </a:cubicBezTo>
                    <a:cubicBezTo>
                      <a:pt x="303" y="261"/>
                      <a:pt x="370" y="260"/>
                      <a:pt x="453" y="281"/>
                    </a:cubicBezTo>
                    <a:cubicBezTo>
                      <a:pt x="527" y="300"/>
                      <a:pt x="595" y="268"/>
                      <a:pt x="654" y="222"/>
                    </a:cubicBezTo>
                    <a:cubicBezTo>
                      <a:pt x="696" y="188"/>
                      <a:pt x="771" y="112"/>
                      <a:pt x="755" y="53"/>
                    </a:cubicBezTo>
                    <a:cubicBezTo>
                      <a:pt x="754" y="47"/>
                      <a:pt x="749" y="37"/>
                      <a:pt x="746" y="3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0" name="Freeform 879">
                <a:extLst>
                  <a:ext uri="{FF2B5EF4-FFF2-40B4-BE49-F238E27FC236}">
                    <a16:creationId xmlns:a16="http://schemas.microsoft.com/office/drawing/2014/main" id="{7067EA2F-E28B-45B2-8D30-8E5864AEB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1" y="3399"/>
                <a:ext cx="44" cy="55"/>
              </a:xfrm>
              <a:custGeom>
                <a:avLst/>
                <a:gdLst>
                  <a:gd name="T0" fmla="*/ 4 w 131"/>
                  <a:gd name="T1" fmla="*/ 0 h 164"/>
                  <a:gd name="T2" fmla="*/ 0 w 131"/>
                  <a:gd name="T3" fmla="*/ 5 h 164"/>
                  <a:gd name="T4" fmla="*/ 4 w 131"/>
                  <a:gd name="T5" fmla="*/ 4 h 164"/>
                  <a:gd name="T6" fmla="*/ 5 w 131"/>
                  <a:gd name="T7" fmla="*/ 1 h 1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1" h="164">
                    <a:moveTo>
                      <a:pt x="111" y="0"/>
                    </a:moveTo>
                    <a:cubicBezTo>
                      <a:pt x="128" y="53"/>
                      <a:pt x="47" y="125"/>
                      <a:pt x="0" y="137"/>
                    </a:cubicBezTo>
                    <a:cubicBezTo>
                      <a:pt x="29" y="164"/>
                      <a:pt x="76" y="140"/>
                      <a:pt x="99" y="117"/>
                    </a:cubicBezTo>
                    <a:cubicBezTo>
                      <a:pt x="131" y="85"/>
                      <a:pt x="114" y="53"/>
                      <a:pt x="128" y="16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1" name="Freeform 880">
                <a:extLst>
                  <a:ext uri="{FF2B5EF4-FFF2-40B4-BE49-F238E27FC236}">
                    <a16:creationId xmlns:a16="http://schemas.microsoft.com/office/drawing/2014/main" id="{2E71DB51-F186-405B-83C1-BF31CDBAE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3377"/>
                <a:ext cx="133" cy="66"/>
              </a:xfrm>
              <a:custGeom>
                <a:avLst/>
                <a:gdLst>
                  <a:gd name="T0" fmla="*/ 0 w 394"/>
                  <a:gd name="T1" fmla="*/ 5 h 194"/>
                  <a:gd name="T2" fmla="*/ 4 w 394"/>
                  <a:gd name="T3" fmla="*/ 4 h 194"/>
                  <a:gd name="T4" fmla="*/ 8 w 394"/>
                  <a:gd name="T5" fmla="*/ 5 h 194"/>
                  <a:gd name="T6" fmla="*/ 14 w 394"/>
                  <a:gd name="T7" fmla="*/ 0 h 194"/>
                  <a:gd name="T8" fmla="*/ 11 w 394"/>
                  <a:gd name="T9" fmla="*/ 7 h 194"/>
                  <a:gd name="T10" fmla="*/ 6 w 394"/>
                  <a:gd name="T11" fmla="*/ 6 h 194"/>
                  <a:gd name="T12" fmla="*/ 2 w 394"/>
                  <a:gd name="T13" fmla="*/ 5 h 1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4" h="194">
                    <a:moveTo>
                      <a:pt x="0" y="125"/>
                    </a:moveTo>
                    <a:cubicBezTo>
                      <a:pt x="35" y="117"/>
                      <a:pt x="68" y="106"/>
                      <a:pt x="104" y="105"/>
                    </a:cubicBezTo>
                    <a:cubicBezTo>
                      <a:pt x="147" y="105"/>
                      <a:pt x="172" y="127"/>
                      <a:pt x="213" y="134"/>
                    </a:cubicBezTo>
                    <a:cubicBezTo>
                      <a:pt x="299" y="151"/>
                      <a:pt x="373" y="86"/>
                      <a:pt x="370" y="0"/>
                    </a:cubicBezTo>
                    <a:cubicBezTo>
                      <a:pt x="394" y="73"/>
                      <a:pt x="377" y="158"/>
                      <a:pt x="285" y="183"/>
                    </a:cubicBezTo>
                    <a:cubicBezTo>
                      <a:pt x="240" y="194"/>
                      <a:pt x="202" y="193"/>
                      <a:pt x="162" y="169"/>
                    </a:cubicBezTo>
                    <a:cubicBezTo>
                      <a:pt x="127" y="148"/>
                      <a:pt x="98" y="119"/>
                      <a:pt x="52" y="13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2" name="Freeform 881">
                <a:extLst>
                  <a:ext uri="{FF2B5EF4-FFF2-40B4-BE49-F238E27FC236}">
                    <a16:creationId xmlns:a16="http://schemas.microsoft.com/office/drawing/2014/main" id="{0F182941-5F56-4ABC-ABB2-8E7968E11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" y="3405"/>
                <a:ext cx="152" cy="115"/>
              </a:xfrm>
              <a:custGeom>
                <a:avLst/>
                <a:gdLst>
                  <a:gd name="T0" fmla="*/ 0 w 450"/>
                  <a:gd name="T1" fmla="*/ 13 h 340"/>
                  <a:gd name="T2" fmla="*/ 11 w 450"/>
                  <a:gd name="T3" fmla="*/ 9 h 340"/>
                  <a:gd name="T4" fmla="*/ 15 w 450"/>
                  <a:gd name="T5" fmla="*/ 0 h 340"/>
                  <a:gd name="T6" fmla="*/ 15 w 450"/>
                  <a:gd name="T7" fmla="*/ 9 h 340"/>
                  <a:gd name="T8" fmla="*/ 5 w 450"/>
                  <a:gd name="T9" fmla="*/ 12 h 3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0" h="340">
                    <a:moveTo>
                      <a:pt x="0" y="340"/>
                    </a:moveTo>
                    <a:cubicBezTo>
                      <a:pt x="66" y="275"/>
                      <a:pt x="197" y="265"/>
                      <a:pt x="282" y="231"/>
                    </a:cubicBezTo>
                    <a:cubicBezTo>
                      <a:pt x="369" y="197"/>
                      <a:pt x="411" y="87"/>
                      <a:pt x="374" y="0"/>
                    </a:cubicBezTo>
                    <a:cubicBezTo>
                      <a:pt x="390" y="72"/>
                      <a:pt x="450" y="168"/>
                      <a:pt x="381" y="234"/>
                    </a:cubicBezTo>
                    <a:cubicBezTo>
                      <a:pt x="310" y="303"/>
                      <a:pt x="207" y="266"/>
                      <a:pt x="125" y="308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3" name="Freeform 882">
                <a:extLst>
                  <a:ext uri="{FF2B5EF4-FFF2-40B4-BE49-F238E27FC236}">
                    <a16:creationId xmlns:a16="http://schemas.microsoft.com/office/drawing/2014/main" id="{E8463392-D911-42B3-A195-306C2494A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" y="3282"/>
                <a:ext cx="94" cy="75"/>
              </a:xfrm>
              <a:custGeom>
                <a:avLst/>
                <a:gdLst>
                  <a:gd name="T0" fmla="*/ 0 w 277"/>
                  <a:gd name="T1" fmla="*/ 5 h 220"/>
                  <a:gd name="T2" fmla="*/ 6 w 277"/>
                  <a:gd name="T3" fmla="*/ 7 h 220"/>
                  <a:gd name="T4" fmla="*/ 10 w 277"/>
                  <a:gd name="T5" fmla="*/ 0 h 220"/>
                  <a:gd name="T6" fmla="*/ 9 w 277"/>
                  <a:gd name="T7" fmla="*/ 6 h 220"/>
                  <a:gd name="T8" fmla="*/ 6 w 277"/>
                  <a:gd name="T9" fmla="*/ 9 h 220"/>
                  <a:gd name="T10" fmla="*/ 2 w 277"/>
                  <a:gd name="T11" fmla="*/ 6 h 2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7" h="220">
                    <a:moveTo>
                      <a:pt x="0" y="128"/>
                    </a:moveTo>
                    <a:cubicBezTo>
                      <a:pt x="42" y="159"/>
                      <a:pt x="98" y="193"/>
                      <a:pt x="149" y="173"/>
                    </a:cubicBezTo>
                    <a:cubicBezTo>
                      <a:pt x="227" y="143"/>
                      <a:pt x="221" y="67"/>
                      <a:pt x="251" y="0"/>
                    </a:cubicBezTo>
                    <a:cubicBezTo>
                      <a:pt x="277" y="33"/>
                      <a:pt x="251" y="127"/>
                      <a:pt x="229" y="160"/>
                    </a:cubicBezTo>
                    <a:cubicBezTo>
                      <a:pt x="214" y="183"/>
                      <a:pt x="184" y="209"/>
                      <a:pt x="157" y="213"/>
                    </a:cubicBezTo>
                    <a:cubicBezTo>
                      <a:pt x="115" y="220"/>
                      <a:pt x="97" y="184"/>
                      <a:pt x="65" y="16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4" name="Freeform 883">
                <a:extLst>
                  <a:ext uri="{FF2B5EF4-FFF2-40B4-BE49-F238E27FC236}">
                    <a16:creationId xmlns:a16="http://schemas.microsoft.com/office/drawing/2014/main" id="{FDF87591-D68E-47F7-8365-0423A63BC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" y="3460"/>
                <a:ext cx="59" cy="129"/>
              </a:xfrm>
              <a:custGeom>
                <a:avLst/>
                <a:gdLst>
                  <a:gd name="T0" fmla="*/ 4 w 177"/>
                  <a:gd name="T1" fmla="*/ 2 h 380"/>
                  <a:gd name="T2" fmla="*/ 4 w 177"/>
                  <a:gd name="T3" fmla="*/ 10 h 380"/>
                  <a:gd name="T4" fmla="*/ 3 w 177"/>
                  <a:gd name="T5" fmla="*/ 15 h 380"/>
                  <a:gd name="T6" fmla="*/ 6 w 177"/>
                  <a:gd name="T7" fmla="*/ 8 h 380"/>
                  <a:gd name="T8" fmla="*/ 6 w 177"/>
                  <a:gd name="T9" fmla="*/ 3 h 380"/>
                  <a:gd name="T10" fmla="*/ 4 w 177"/>
                  <a:gd name="T11" fmla="*/ 0 h 3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7" h="380">
                    <a:moveTo>
                      <a:pt x="120" y="60"/>
                    </a:moveTo>
                    <a:cubicBezTo>
                      <a:pt x="128" y="124"/>
                      <a:pt x="135" y="195"/>
                      <a:pt x="112" y="257"/>
                    </a:cubicBezTo>
                    <a:cubicBezTo>
                      <a:pt x="100" y="290"/>
                      <a:pt x="0" y="375"/>
                      <a:pt x="81" y="378"/>
                    </a:cubicBezTo>
                    <a:cubicBezTo>
                      <a:pt x="150" y="380"/>
                      <a:pt x="156" y="258"/>
                      <a:pt x="163" y="208"/>
                    </a:cubicBezTo>
                    <a:cubicBezTo>
                      <a:pt x="170" y="165"/>
                      <a:pt x="177" y="119"/>
                      <a:pt x="163" y="76"/>
                    </a:cubicBezTo>
                    <a:cubicBezTo>
                      <a:pt x="151" y="39"/>
                      <a:pt x="112" y="28"/>
                      <a:pt x="104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5" name="Freeform 884">
                <a:extLst>
                  <a:ext uri="{FF2B5EF4-FFF2-40B4-BE49-F238E27FC236}">
                    <a16:creationId xmlns:a16="http://schemas.microsoft.com/office/drawing/2014/main" id="{AAAB4B29-4A7A-41BC-8A12-72F7F2145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" y="2964"/>
                <a:ext cx="245" cy="97"/>
              </a:xfrm>
              <a:custGeom>
                <a:avLst/>
                <a:gdLst>
                  <a:gd name="T0" fmla="*/ 18 w 723"/>
                  <a:gd name="T1" fmla="*/ 1 h 286"/>
                  <a:gd name="T2" fmla="*/ 9 w 723"/>
                  <a:gd name="T3" fmla="*/ 3 h 286"/>
                  <a:gd name="T4" fmla="*/ 4 w 723"/>
                  <a:gd name="T5" fmla="*/ 5 h 286"/>
                  <a:gd name="T6" fmla="*/ 1 w 723"/>
                  <a:gd name="T7" fmla="*/ 11 h 286"/>
                  <a:gd name="T8" fmla="*/ 3 w 723"/>
                  <a:gd name="T9" fmla="*/ 7 h 286"/>
                  <a:gd name="T10" fmla="*/ 6 w 723"/>
                  <a:gd name="T11" fmla="*/ 5 h 286"/>
                  <a:gd name="T12" fmla="*/ 14 w 723"/>
                  <a:gd name="T13" fmla="*/ 7 h 286"/>
                  <a:gd name="T14" fmla="*/ 20 w 723"/>
                  <a:gd name="T15" fmla="*/ 5 h 286"/>
                  <a:gd name="T16" fmla="*/ 28 w 723"/>
                  <a:gd name="T17" fmla="*/ 5 h 286"/>
                  <a:gd name="T18" fmla="*/ 22 w 723"/>
                  <a:gd name="T19" fmla="*/ 4 h 286"/>
                  <a:gd name="T20" fmla="*/ 20 w 723"/>
                  <a:gd name="T21" fmla="*/ 1 h 286"/>
                  <a:gd name="T22" fmla="*/ 18 w 723"/>
                  <a:gd name="T23" fmla="*/ 0 h 2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23" h="286">
                    <a:moveTo>
                      <a:pt x="463" y="36"/>
                    </a:moveTo>
                    <a:cubicBezTo>
                      <a:pt x="465" y="155"/>
                      <a:pt x="291" y="96"/>
                      <a:pt x="230" y="89"/>
                    </a:cubicBezTo>
                    <a:cubicBezTo>
                      <a:pt x="173" y="82"/>
                      <a:pt x="140" y="83"/>
                      <a:pt x="93" y="121"/>
                    </a:cubicBezTo>
                    <a:cubicBezTo>
                      <a:pt x="58" y="149"/>
                      <a:pt x="0" y="246"/>
                      <a:pt x="37" y="286"/>
                    </a:cubicBezTo>
                    <a:cubicBezTo>
                      <a:pt x="62" y="263"/>
                      <a:pt x="65" y="222"/>
                      <a:pt x="82" y="193"/>
                    </a:cubicBezTo>
                    <a:cubicBezTo>
                      <a:pt x="103" y="157"/>
                      <a:pt x="129" y="148"/>
                      <a:pt x="169" y="141"/>
                    </a:cubicBezTo>
                    <a:cubicBezTo>
                      <a:pt x="238" y="128"/>
                      <a:pt x="284" y="184"/>
                      <a:pt x="350" y="178"/>
                    </a:cubicBezTo>
                    <a:cubicBezTo>
                      <a:pt x="414" y="172"/>
                      <a:pt x="458" y="122"/>
                      <a:pt x="523" y="125"/>
                    </a:cubicBezTo>
                    <a:cubicBezTo>
                      <a:pt x="584" y="127"/>
                      <a:pt x="665" y="155"/>
                      <a:pt x="723" y="125"/>
                    </a:cubicBezTo>
                    <a:cubicBezTo>
                      <a:pt x="674" y="102"/>
                      <a:pt x="612" y="119"/>
                      <a:pt x="563" y="90"/>
                    </a:cubicBezTo>
                    <a:cubicBezTo>
                      <a:pt x="537" y="74"/>
                      <a:pt x="536" y="57"/>
                      <a:pt x="520" y="35"/>
                    </a:cubicBezTo>
                    <a:cubicBezTo>
                      <a:pt x="504" y="14"/>
                      <a:pt x="483" y="12"/>
                      <a:pt x="471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6" name="Freeform 885">
                <a:extLst>
                  <a:ext uri="{FF2B5EF4-FFF2-40B4-BE49-F238E27FC236}">
                    <a16:creationId xmlns:a16="http://schemas.microsoft.com/office/drawing/2014/main" id="{B3D9FD63-9187-4FD9-898F-ACC44AAB7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2401"/>
                <a:ext cx="74" cy="99"/>
              </a:xfrm>
              <a:custGeom>
                <a:avLst/>
                <a:gdLst>
                  <a:gd name="T0" fmla="*/ 3 w 217"/>
                  <a:gd name="T1" fmla="*/ 0 h 292"/>
                  <a:gd name="T2" fmla="*/ 0 w 217"/>
                  <a:gd name="T3" fmla="*/ 2 h 292"/>
                  <a:gd name="T4" fmla="*/ 2 w 217"/>
                  <a:gd name="T5" fmla="*/ 7 h 292"/>
                  <a:gd name="T6" fmla="*/ 5 w 217"/>
                  <a:gd name="T7" fmla="*/ 12 h 292"/>
                  <a:gd name="T8" fmla="*/ 3 w 217"/>
                  <a:gd name="T9" fmla="*/ 6 h 292"/>
                  <a:gd name="T10" fmla="*/ 9 w 217"/>
                  <a:gd name="T11" fmla="*/ 5 h 292"/>
                  <a:gd name="T12" fmla="*/ 3 w 217"/>
                  <a:gd name="T13" fmla="*/ 0 h 2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7" h="292">
                    <a:moveTo>
                      <a:pt x="64" y="9"/>
                    </a:moveTo>
                    <a:cubicBezTo>
                      <a:pt x="42" y="19"/>
                      <a:pt x="16" y="25"/>
                      <a:pt x="0" y="45"/>
                    </a:cubicBezTo>
                    <a:cubicBezTo>
                      <a:pt x="30" y="82"/>
                      <a:pt x="20" y="139"/>
                      <a:pt x="49" y="181"/>
                    </a:cubicBezTo>
                    <a:cubicBezTo>
                      <a:pt x="76" y="219"/>
                      <a:pt x="112" y="244"/>
                      <a:pt x="124" y="292"/>
                    </a:cubicBezTo>
                    <a:cubicBezTo>
                      <a:pt x="106" y="262"/>
                      <a:pt x="73" y="193"/>
                      <a:pt x="88" y="157"/>
                    </a:cubicBezTo>
                    <a:cubicBezTo>
                      <a:pt x="106" y="116"/>
                      <a:pt x="179" y="142"/>
                      <a:pt x="217" y="140"/>
                    </a:cubicBezTo>
                    <a:cubicBezTo>
                      <a:pt x="202" y="80"/>
                      <a:pt x="99" y="72"/>
                      <a:pt x="80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7" name="Freeform 886">
                <a:extLst>
                  <a:ext uri="{FF2B5EF4-FFF2-40B4-BE49-F238E27FC236}">
                    <a16:creationId xmlns:a16="http://schemas.microsoft.com/office/drawing/2014/main" id="{F37AF9C0-032A-40B0-B216-A42FB0F0D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" y="2515"/>
                <a:ext cx="80" cy="67"/>
              </a:xfrm>
              <a:custGeom>
                <a:avLst/>
                <a:gdLst>
                  <a:gd name="T0" fmla="*/ 1 w 237"/>
                  <a:gd name="T1" fmla="*/ 0 h 197"/>
                  <a:gd name="T2" fmla="*/ 1 w 237"/>
                  <a:gd name="T3" fmla="*/ 2 h 197"/>
                  <a:gd name="T4" fmla="*/ 4 w 237"/>
                  <a:gd name="T5" fmla="*/ 3 h 197"/>
                  <a:gd name="T6" fmla="*/ 8 w 237"/>
                  <a:gd name="T7" fmla="*/ 8 h 197"/>
                  <a:gd name="T8" fmla="*/ 9 w 237"/>
                  <a:gd name="T9" fmla="*/ 3 h 197"/>
                  <a:gd name="T10" fmla="*/ 3 w 237"/>
                  <a:gd name="T11" fmla="*/ 0 h 1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7" h="197">
                    <a:moveTo>
                      <a:pt x="37" y="12"/>
                    </a:moveTo>
                    <a:cubicBezTo>
                      <a:pt x="9" y="0"/>
                      <a:pt x="0" y="43"/>
                      <a:pt x="17" y="60"/>
                    </a:cubicBezTo>
                    <a:cubicBezTo>
                      <a:pt x="35" y="78"/>
                      <a:pt x="80" y="66"/>
                      <a:pt x="101" y="67"/>
                    </a:cubicBezTo>
                    <a:cubicBezTo>
                      <a:pt x="185" y="73"/>
                      <a:pt x="185" y="132"/>
                      <a:pt x="202" y="197"/>
                    </a:cubicBezTo>
                    <a:cubicBezTo>
                      <a:pt x="213" y="160"/>
                      <a:pt x="164" y="81"/>
                      <a:pt x="237" y="88"/>
                    </a:cubicBezTo>
                    <a:cubicBezTo>
                      <a:pt x="200" y="19"/>
                      <a:pt x="142" y="35"/>
                      <a:pt x="8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8" name="Freeform 887">
                <a:extLst>
                  <a:ext uri="{FF2B5EF4-FFF2-40B4-BE49-F238E27FC236}">
                    <a16:creationId xmlns:a16="http://schemas.microsoft.com/office/drawing/2014/main" id="{23AAC501-6A7A-4B69-A3D1-0EAF03DA9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" y="2434"/>
                <a:ext cx="73" cy="119"/>
              </a:xfrm>
              <a:custGeom>
                <a:avLst/>
                <a:gdLst>
                  <a:gd name="T0" fmla="*/ 2 w 215"/>
                  <a:gd name="T1" fmla="*/ 0 h 352"/>
                  <a:gd name="T2" fmla="*/ 4 w 215"/>
                  <a:gd name="T3" fmla="*/ 14 h 352"/>
                  <a:gd name="T4" fmla="*/ 3 w 215"/>
                  <a:gd name="T5" fmla="*/ 2 h 3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5" h="352">
                    <a:moveTo>
                      <a:pt x="51" y="0"/>
                    </a:moveTo>
                    <a:cubicBezTo>
                      <a:pt x="54" y="92"/>
                      <a:pt x="0" y="292"/>
                      <a:pt x="100" y="352"/>
                    </a:cubicBezTo>
                    <a:cubicBezTo>
                      <a:pt x="215" y="273"/>
                      <a:pt x="125" y="148"/>
                      <a:pt x="83" y="5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59" name="Freeform 888">
                <a:extLst>
                  <a:ext uri="{FF2B5EF4-FFF2-40B4-BE49-F238E27FC236}">
                    <a16:creationId xmlns:a16="http://schemas.microsoft.com/office/drawing/2014/main" id="{0FAFAF58-64E8-4FE1-8313-B00F44072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2688"/>
                <a:ext cx="53" cy="130"/>
              </a:xfrm>
              <a:custGeom>
                <a:avLst/>
                <a:gdLst>
                  <a:gd name="T0" fmla="*/ 1 w 155"/>
                  <a:gd name="T1" fmla="*/ 0 h 384"/>
                  <a:gd name="T2" fmla="*/ 5 w 155"/>
                  <a:gd name="T3" fmla="*/ 7 h 384"/>
                  <a:gd name="T4" fmla="*/ 6 w 155"/>
                  <a:gd name="T5" fmla="*/ 10 h 384"/>
                  <a:gd name="T6" fmla="*/ 5 w 155"/>
                  <a:gd name="T7" fmla="*/ 15 h 384"/>
                  <a:gd name="T8" fmla="*/ 0 w 155"/>
                  <a:gd name="T9" fmla="*/ 9 h 384"/>
                  <a:gd name="T10" fmla="*/ 3 w 155"/>
                  <a:gd name="T11" fmla="*/ 6 h 384"/>
                  <a:gd name="T12" fmla="*/ 1 w 155"/>
                  <a:gd name="T13" fmla="*/ 2 h 3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5" h="384">
                    <a:moveTo>
                      <a:pt x="20" y="0"/>
                    </a:moveTo>
                    <a:cubicBezTo>
                      <a:pt x="87" y="49"/>
                      <a:pt x="97" y="107"/>
                      <a:pt x="128" y="181"/>
                    </a:cubicBezTo>
                    <a:cubicBezTo>
                      <a:pt x="143" y="219"/>
                      <a:pt x="155" y="235"/>
                      <a:pt x="153" y="274"/>
                    </a:cubicBezTo>
                    <a:cubicBezTo>
                      <a:pt x="151" y="309"/>
                      <a:pt x="149" y="349"/>
                      <a:pt x="132" y="381"/>
                    </a:cubicBezTo>
                    <a:cubicBezTo>
                      <a:pt x="84" y="384"/>
                      <a:pt x="0" y="273"/>
                      <a:pt x="13" y="226"/>
                    </a:cubicBezTo>
                    <a:cubicBezTo>
                      <a:pt x="20" y="199"/>
                      <a:pt x="56" y="190"/>
                      <a:pt x="64" y="161"/>
                    </a:cubicBezTo>
                    <a:cubicBezTo>
                      <a:pt x="77" y="116"/>
                      <a:pt x="36" y="94"/>
                      <a:pt x="36" y="53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0" name="Freeform 889">
                <a:extLst>
                  <a:ext uri="{FF2B5EF4-FFF2-40B4-BE49-F238E27FC236}">
                    <a16:creationId xmlns:a16="http://schemas.microsoft.com/office/drawing/2014/main" id="{C670431B-EDD3-4CBD-AD77-9E9CF893A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3033"/>
                <a:ext cx="101" cy="88"/>
              </a:xfrm>
              <a:custGeom>
                <a:avLst/>
                <a:gdLst>
                  <a:gd name="T0" fmla="*/ 0 w 299"/>
                  <a:gd name="T1" fmla="*/ 0 h 260"/>
                  <a:gd name="T2" fmla="*/ 1 w 299"/>
                  <a:gd name="T3" fmla="*/ 5 h 260"/>
                  <a:gd name="T4" fmla="*/ 2 w 299"/>
                  <a:gd name="T5" fmla="*/ 10 h 260"/>
                  <a:gd name="T6" fmla="*/ 5 w 299"/>
                  <a:gd name="T7" fmla="*/ 3 h 260"/>
                  <a:gd name="T8" fmla="*/ 9 w 299"/>
                  <a:gd name="T9" fmla="*/ 6 h 260"/>
                  <a:gd name="T10" fmla="*/ 11 w 299"/>
                  <a:gd name="T11" fmla="*/ 9 h 260"/>
                  <a:gd name="T12" fmla="*/ 9 w 299"/>
                  <a:gd name="T13" fmla="*/ 2 h 260"/>
                  <a:gd name="T14" fmla="*/ 6 w 299"/>
                  <a:gd name="T15" fmla="*/ 1 h 260"/>
                  <a:gd name="T16" fmla="*/ 2 w 299"/>
                  <a:gd name="T17" fmla="*/ 0 h 2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9" h="260">
                    <a:moveTo>
                      <a:pt x="0" y="0"/>
                    </a:moveTo>
                    <a:cubicBezTo>
                      <a:pt x="47" y="25"/>
                      <a:pt x="32" y="81"/>
                      <a:pt x="28" y="125"/>
                    </a:cubicBezTo>
                    <a:cubicBezTo>
                      <a:pt x="24" y="171"/>
                      <a:pt x="35" y="217"/>
                      <a:pt x="57" y="260"/>
                    </a:cubicBezTo>
                    <a:cubicBezTo>
                      <a:pt x="63" y="194"/>
                      <a:pt x="42" y="93"/>
                      <a:pt x="141" y="88"/>
                    </a:cubicBezTo>
                    <a:cubicBezTo>
                      <a:pt x="178" y="87"/>
                      <a:pt x="221" y="119"/>
                      <a:pt x="244" y="146"/>
                    </a:cubicBezTo>
                    <a:cubicBezTo>
                      <a:pt x="269" y="174"/>
                      <a:pt x="266" y="219"/>
                      <a:pt x="294" y="244"/>
                    </a:cubicBezTo>
                    <a:cubicBezTo>
                      <a:pt x="263" y="183"/>
                      <a:pt x="299" y="99"/>
                      <a:pt x="241" y="53"/>
                    </a:cubicBezTo>
                    <a:cubicBezTo>
                      <a:pt x="213" y="32"/>
                      <a:pt x="183" y="34"/>
                      <a:pt x="149" y="28"/>
                    </a:cubicBezTo>
                    <a:cubicBezTo>
                      <a:pt x="116" y="22"/>
                      <a:pt x="88" y="2"/>
                      <a:pt x="52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1" name="Freeform 890">
                <a:extLst>
                  <a:ext uri="{FF2B5EF4-FFF2-40B4-BE49-F238E27FC236}">
                    <a16:creationId xmlns:a16="http://schemas.microsoft.com/office/drawing/2014/main" id="{5C2FC4A3-0240-4300-B636-9C6390844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3031"/>
                <a:ext cx="52" cy="32"/>
              </a:xfrm>
              <a:custGeom>
                <a:avLst/>
                <a:gdLst>
                  <a:gd name="T0" fmla="*/ 0 w 154"/>
                  <a:gd name="T1" fmla="*/ 0 h 93"/>
                  <a:gd name="T2" fmla="*/ 2 w 154"/>
                  <a:gd name="T3" fmla="*/ 4 h 93"/>
                  <a:gd name="T4" fmla="*/ 6 w 154"/>
                  <a:gd name="T5" fmla="*/ 1 h 93"/>
                  <a:gd name="T6" fmla="*/ 6 w 154"/>
                  <a:gd name="T7" fmla="*/ 1 h 93"/>
                  <a:gd name="T8" fmla="*/ 0 w 154"/>
                  <a:gd name="T9" fmla="*/ 0 h 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93">
                    <a:moveTo>
                      <a:pt x="0" y="6"/>
                    </a:moveTo>
                    <a:cubicBezTo>
                      <a:pt x="20" y="29"/>
                      <a:pt x="33" y="65"/>
                      <a:pt x="41" y="93"/>
                    </a:cubicBezTo>
                    <a:cubicBezTo>
                      <a:pt x="42" y="32"/>
                      <a:pt x="111" y="40"/>
                      <a:pt x="152" y="35"/>
                    </a:cubicBezTo>
                    <a:cubicBezTo>
                      <a:pt x="154" y="37"/>
                      <a:pt x="154" y="37"/>
                      <a:pt x="152" y="35"/>
                    </a:cubicBezTo>
                    <a:cubicBezTo>
                      <a:pt x="122" y="0"/>
                      <a:pt x="53" y="14"/>
                      <a:pt x="12" y="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2" name="Freeform 891">
                <a:extLst>
                  <a:ext uri="{FF2B5EF4-FFF2-40B4-BE49-F238E27FC236}">
                    <a16:creationId xmlns:a16="http://schemas.microsoft.com/office/drawing/2014/main" id="{C31D47F5-DA9B-4688-B88D-C68F155CC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3169"/>
                <a:ext cx="80" cy="99"/>
              </a:xfrm>
              <a:custGeom>
                <a:avLst/>
                <a:gdLst>
                  <a:gd name="T0" fmla="*/ 5 w 238"/>
                  <a:gd name="T1" fmla="*/ 2 h 293"/>
                  <a:gd name="T2" fmla="*/ 4 w 238"/>
                  <a:gd name="T3" fmla="*/ 6 h 293"/>
                  <a:gd name="T4" fmla="*/ 7 w 238"/>
                  <a:gd name="T5" fmla="*/ 11 h 293"/>
                  <a:gd name="T6" fmla="*/ 1 w 238"/>
                  <a:gd name="T7" fmla="*/ 4 h 293"/>
                  <a:gd name="T8" fmla="*/ 4 w 238"/>
                  <a:gd name="T9" fmla="*/ 1 h 293"/>
                  <a:gd name="T10" fmla="*/ 9 w 238"/>
                  <a:gd name="T11" fmla="*/ 0 h 29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293">
                    <a:moveTo>
                      <a:pt x="137" y="40"/>
                    </a:moveTo>
                    <a:cubicBezTo>
                      <a:pt x="97" y="67"/>
                      <a:pt x="89" y="129"/>
                      <a:pt x="102" y="169"/>
                    </a:cubicBezTo>
                    <a:cubicBezTo>
                      <a:pt x="119" y="216"/>
                      <a:pt x="168" y="242"/>
                      <a:pt x="185" y="285"/>
                    </a:cubicBezTo>
                    <a:cubicBezTo>
                      <a:pt x="113" y="293"/>
                      <a:pt x="0" y="170"/>
                      <a:pt x="28" y="100"/>
                    </a:cubicBezTo>
                    <a:cubicBezTo>
                      <a:pt x="44" y="60"/>
                      <a:pt x="81" y="33"/>
                      <a:pt x="117" y="28"/>
                    </a:cubicBezTo>
                    <a:cubicBezTo>
                      <a:pt x="150" y="24"/>
                      <a:pt x="207" y="0"/>
                      <a:pt x="238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3" name="Freeform 892">
                <a:extLst>
                  <a:ext uri="{FF2B5EF4-FFF2-40B4-BE49-F238E27FC236}">
                    <a16:creationId xmlns:a16="http://schemas.microsoft.com/office/drawing/2014/main" id="{3B62C75D-C0E3-4427-8A75-93D0C6412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" y="3153"/>
                <a:ext cx="161" cy="80"/>
              </a:xfrm>
              <a:custGeom>
                <a:avLst/>
                <a:gdLst>
                  <a:gd name="T0" fmla="*/ 3 w 475"/>
                  <a:gd name="T1" fmla="*/ 7 h 237"/>
                  <a:gd name="T2" fmla="*/ 11 w 475"/>
                  <a:gd name="T3" fmla="*/ 7 h 237"/>
                  <a:gd name="T4" fmla="*/ 19 w 475"/>
                  <a:gd name="T5" fmla="*/ 5 h 237"/>
                  <a:gd name="T6" fmla="*/ 17 w 475"/>
                  <a:gd name="T7" fmla="*/ 3 h 237"/>
                  <a:gd name="T8" fmla="*/ 14 w 475"/>
                  <a:gd name="T9" fmla="*/ 1 h 237"/>
                  <a:gd name="T10" fmla="*/ 8 w 475"/>
                  <a:gd name="T11" fmla="*/ 1 h 237"/>
                  <a:gd name="T12" fmla="*/ 13 w 475"/>
                  <a:gd name="T13" fmla="*/ 3 h 237"/>
                  <a:gd name="T14" fmla="*/ 9 w 475"/>
                  <a:gd name="T15" fmla="*/ 5 h 237"/>
                  <a:gd name="T16" fmla="*/ 5 w 475"/>
                  <a:gd name="T17" fmla="*/ 7 h 237"/>
                  <a:gd name="T18" fmla="*/ 0 w 475"/>
                  <a:gd name="T19" fmla="*/ 6 h 23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75" h="237">
                    <a:moveTo>
                      <a:pt x="89" y="190"/>
                    </a:moveTo>
                    <a:cubicBezTo>
                      <a:pt x="141" y="237"/>
                      <a:pt x="228" y="198"/>
                      <a:pt x="281" y="172"/>
                    </a:cubicBezTo>
                    <a:cubicBezTo>
                      <a:pt x="334" y="146"/>
                      <a:pt x="415" y="119"/>
                      <a:pt x="475" y="125"/>
                    </a:cubicBezTo>
                    <a:cubicBezTo>
                      <a:pt x="462" y="119"/>
                      <a:pt x="449" y="86"/>
                      <a:pt x="434" y="69"/>
                    </a:cubicBezTo>
                    <a:cubicBezTo>
                      <a:pt x="417" y="50"/>
                      <a:pt x="390" y="32"/>
                      <a:pt x="366" y="22"/>
                    </a:cubicBezTo>
                    <a:cubicBezTo>
                      <a:pt x="318" y="0"/>
                      <a:pt x="268" y="4"/>
                      <a:pt x="219" y="25"/>
                    </a:cubicBezTo>
                    <a:cubicBezTo>
                      <a:pt x="252" y="23"/>
                      <a:pt x="323" y="29"/>
                      <a:pt x="325" y="73"/>
                    </a:cubicBezTo>
                    <a:cubicBezTo>
                      <a:pt x="328" y="118"/>
                      <a:pt x="263" y="124"/>
                      <a:pt x="233" y="132"/>
                    </a:cubicBezTo>
                    <a:cubicBezTo>
                      <a:pt x="196" y="142"/>
                      <a:pt x="163" y="168"/>
                      <a:pt x="125" y="173"/>
                    </a:cubicBezTo>
                    <a:cubicBezTo>
                      <a:pt x="82" y="180"/>
                      <a:pt x="41" y="164"/>
                      <a:pt x="0" y="16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4" name="Freeform 893">
                <a:extLst>
                  <a:ext uri="{FF2B5EF4-FFF2-40B4-BE49-F238E27FC236}">
                    <a16:creationId xmlns:a16="http://schemas.microsoft.com/office/drawing/2014/main" id="{AFC83CB1-BB8D-4CE1-9A21-E0FA3B31F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3028"/>
                <a:ext cx="70" cy="75"/>
              </a:xfrm>
              <a:custGeom>
                <a:avLst/>
                <a:gdLst>
                  <a:gd name="T0" fmla="*/ 4 w 209"/>
                  <a:gd name="T1" fmla="*/ 0 h 223"/>
                  <a:gd name="T2" fmla="*/ 7 w 209"/>
                  <a:gd name="T3" fmla="*/ 6 h 223"/>
                  <a:gd name="T4" fmla="*/ 0 w 209"/>
                  <a:gd name="T5" fmla="*/ 8 h 223"/>
                  <a:gd name="T6" fmla="*/ 4 w 209"/>
                  <a:gd name="T7" fmla="*/ 5 h 223"/>
                  <a:gd name="T8" fmla="*/ 5 w 209"/>
                  <a:gd name="T9" fmla="*/ 0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223">
                    <a:moveTo>
                      <a:pt x="109" y="0"/>
                    </a:moveTo>
                    <a:cubicBezTo>
                      <a:pt x="174" y="16"/>
                      <a:pt x="209" y="101"/>
                      <a:pt x="175" y="162"/>
                    </a:cubicBezTo>
                    <a:cubicBezTo>
                      <a:pt x="162" y="184"/>
                      <a:pt x="29" y="223"/>
                      <a:pt x="0" y="205"/>
                    </a:cubicBezTo>
                    <a:cubicBezTo>
                      <a:pt x="28" y="169"/>
                      <a:pt x="84" y="162"/>
                      <a:pt x="113" y="124"/>
                    </a:cubicBezTo>
                    <a:cubicBezTo>
                      <a:pt x="144" y="82"/>
                      <a:pt x="110" y="49"/>
                      <a:pt x="125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5" name="Freeform 894">
                <a:extLst>
                  <a:ext uri="{FF2B5EF4-FFF2-40B4-BE49-F238E27FC236}">
                    <a16:creationId xmlns:a16="http://schemas.microsoft.com/office/drawing/2014/main" id="{8171422D-89BA-4F70-BC24-45876569D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763"/>
                <a:ext cx="68" cy="85"/>
              </a:xfrm>
              <a:custGeom>
                <a:avLst/>
                <a:gdLst>
                  <a:gd name="T0" fmla="*/ 2 w 202"/>
                  <a:gd name="T1" fmla="*/ 0 h 253"/>
                  <a:gd name="T2" fmla="*/ 5 w 202"/>
                  <a:gd name="T3" fmla="*/ 5 h 253"/>
                  <a:gd name="T4" fmla="*/ 8 w 202"/>
                  <a:gd name="T5" fmla="*/ 7 h 253"/>
                  <a:gd name="T6" fmla="*/ 6 w 202"/>
                  <a:gd name="T7" fmla="*/ 10 h 253"/>
                  <a:gd name="T8" fmla="*/ 0 w 202"/>
                  <a:gd name="T9" fmla="*/ 5 h 253"/>
                  <a:gd name="T10" fmla="*/ 2 w 202"/>
                  <a:gd name="T11" fmla="*/ 2 h 2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2" h="253">
                    <a:moveTo>
                      <a:pt x="60" y="0"/>
                    </a:moveTo>
                    <a:cubicBezTo>
                      <a:pt x="40" y="63"/>
                      <a:pt x="98" y="105"/>
                      <a:pt x="141" y="136"/>
                    </a:cubicBezTo>
                    <a:cubicBezTo>
                      <a:pt x="154" y="145"/>
                      <a:pt x="198" y="169"/>
                      <a:pt x="200" y="186"/>
                    </a:cubicBezTo>
                    <a:cubicBezTo>
                      <a:pt x="202" y="205"/>
                      <a:pt x="165" y="236"/>
                      <a:pt x="155" y="253"/>
                    </a:cubicBezTo>
                    <a:cubicBezTo>
                      <a:pt x="102" y="218"/>
                      <a:pt x="59" y="160"/>
                      <a:pt x="0" y="131"/>
                    </a:cubicBezTo>
                    <a:cubicBezTo>
                      <a:pt x="61" y="146"/>
                      <a:pt x="45" y="91"/>
                      <a:pt x="56" y="6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6" name="Freeform 895">
                <a:extLst>
                  <a:ext uri="{FF2B5EF4-FFF2-40B4-BE49-F238E27FC236}">
                    <a16:creationId xmlns:a16="http://schemas.microsoft.com/office/drawing/2014/main" id="{39425CAF-AF1A-419F-AE69-96AD1A93E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" y="2775"/>
                <a:ext cx="88" cy="92"/>
              </a:xfrm>
              <a:custGeom>
                <a:avLst/>
                <a:gdLst>
                  <a:gd name="T0" fmla="*/ 0 w 258"/>
                  <a:gd name="T1" fmla="*/ 3 h 272"/>
                  <a:gd name="T2" fmla="*/ 3 w 258"/>
                  <a:gd name="T3" fmla="*/ 0 h 272"/>
                  <a:gd name="T4" fmla="*/ 7 w 258"/>
                  <a:gd name="T5" fmla="*/ 0 h 272"/>
                  <a:gd name="T6" fmla="*/ 5 w 258"/>
                  <a:gd name="T7" fmla="*/ 4 h 272"/>
                  <a:gd name="T8" fmla="*/ 8 w 258"/>
                  <a:gd name="T9" fmla="*/ 6 h 272"/>
                  <a:gd name="T10" fmla="*/ 10 w 258"/>
                  <a:gd name="T11" fmla="*/ 8 h 272"/>
                  <a:gd name="T12" fmla="*/ 9 w 258"/>
                  <a:gd name="T13" fmla="*/ 10 h 272"/>
                  <a:gd name="T14" fmla="*/ 6 w 258"/>
                  <a:gd name="T15" fmla="*/ 9 h 272"/>
                  <a:gd name="T16" fmla="*/ 3 w 258"/>
                  <a:gd name="T17" fmla="*/ 6 h 272"/>
                  <a:gd name="T18" fmla="*/ 1 w 258"/>
                  <a:gd name="T19" fmla="*/ 4 h 2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8" h="272">
                    <a:moveTo>
                      <a:pt x="0" y="93"/>
                    </a:moveTo>
                    <a:cubicBezTo>
                      <a:pt x="15" y="58"/>
                      <a:pt x="51" y="38"/>
                      <a:pt x="72" y="8"/>
                    </a:cubicBezTo>
                    <a:cubicBezTo>
                      <a:pt x="110" y="28"/>
                      <a:pt x="137" y="14"/>
                      <a:pt x="176" y="0"/>
                    </a:cubicBezTo>
                    <a:cubicBezTo>
                      <a:pt x="134" y="28"/>
                      <a:pt x="59" y="58"/>
                      <a:pt x="122" y="112"/>
                    </a:cubicBezTo>
                    <a:cubicBezTo>
                      <a:pt x="143" y="131"/>
                      <a:pt x="172" y="140"/>
                      <a:pt x="197" y="152"/>
                    </a:cubicBezTo>
                    <a:cubicBezTo>
                      <a:pt x="231" y="169"/>
                      <a:pt x="233" y="176"/>
                      <a:pt x="242" y="209"/>
                    </a:cubicBezTo>
                    <a:cubicBezTo>
                      <a:pt x="252" y="248"/>
                      <a:pt x="258" y="251"/>
                      <a:pt x="221" y="263"/>
                    </a:cubicBezTo>
                    <a:cubicBezTo>
                      <a:pt x="193" y="272"/>
                      <a:pt x="169" y="269"/>
                      <a:pt x="145" y="249"/>
                    </a:cubicBezTo>
                    <a:cubicBezTo>
                      <a:pt x="120" y="228"/>
                      <a:pt x="102" y="196"/>
                      <a:pt x="82" y="169"/>
                    </a:cubicBezTo>
                    <a:cubicBezTo>
                      <a:pt x="63" y="145"/>
                      <a:pt x="36" y="123"/>
                      <a:pt x="20" y="9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7" name="Freeform 896">
                <a:extLst>
                  <a:ext uri="{FF2B5EF4-FFF2-40B4-BE49-F238E27FC236}">
                    <a16:creationId xmlns:a16="http://schemas.microsoft.com/office/drawing/2014/main" id="{65D37B73-F585-4151-8442-7F19F9CC5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2673"/>
                <a:ext cx="143" cy="139"/>
              </a:xfrm>
              <a:custGeom>
                <a:avLst/>
                <a:gdLst>
                  <a:gd name="T0" fmla="*/ 0 w 423"/>
                  <a:gd name="T1" fmla="*/ 4 h 411"/>
                  <a:gd name="T2" fmla="*/ 4 w 423"/>
                  <a:gd name="T3" fmla="*/ 8 h 411"/>
                  <a:gd name="T4" fmla="*/ 7 w 423"/>
                  <a:gd name="T5" fmla="*/ 12 h 411"/>
                  <a:gd name="T6" fmla="*/ 16 w 423"/>
                  <a:gd name="T7" fmla="*/ 16 h 411"/>
                  <a:gd name="T8" fmla="*/ 6 w 423"/>
                  <a:gd name="T9" fmla="*/ 4 h 411"/>
                  <a:gd name="T10" fmla="*/ 9 w 423"/>
                  <a:gd name="T11" fmla="*/ 1 h 411"/>
                  <a:gd name="T12" fmla="*/ 6 w 423"/>
                  <a:gd name="T13" fmla="*/ 0 h 411"/>
                  <a:gd name="T14" fmla="*/ 0 w 423"/>
                  <a:gd name="T15" fmla="*/ 4 h 4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3" h="411">
                    <a:moveTo>
                      <a:pt x="8" y="110"/>
                    </a:moveTo>
                    <a:cubicBezTo>
                      <a:pt x="52" y="121"/>
                      <a:pt x="82" y="181"/>
                      <a:pt x="102" y="218"/>
                    </a:cubicBezTo>
                    <a:cubicBezTo>
                      <a:pt x="127" y="265"/>
                      <a:pt x="146" y="286"/>
                      <a:pt x="192" y="312"/>
                    </a:cubicBezTo>
                    <a:cubicBezTo>
                      <a:pt x="266" y="353"/>
                      <a:pt x="354" y="377"/>
                      <a:pt x="423" y="411"/>
                    </a:cubicBezTo>
                    <a:cubicBezTo>
                      <a:pt x="330" y="409"/>
                      <a:pt x="117" y="201"/>
                      <a:pt x="150" y="98"/>
                    </a:cubicBezTo>
                    <a:cubicBezTo>
                      <a:pt x="161" y="62"/>
                      <a:pt x="217" y="57"/>
                      <a:pt x="225" y="32"/>
                    </a:cubicBezTo>
                    <a:cubicBezTo>
                      <a:pt x="235" y="1"/>
                      <a:pt x="169" y="0"/>
                      <a:pt x="149" y="0"/>
                    </a:cubicBezTo>
                    <a:cubicBezTo>
                      <a:pt x="86" y="2"/>
                      <a:pt x="22" y="38"/>
                      <a:pt x="0" y="9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8" name="Freeform 897">
                <a:extLst>
                  <a:ext uri="{FF2B5EF4-FFF2-40B4-BE49-F238E27FC236}">
                    <a16:creationId xmlns:a16="http://schemas.microsoft.com/office/drawing/2014/main" id="{EFEC3BD0-7B4F-4D3D-A99B-461B865A3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767"/>
                <a:ext cx="78" cy="215"/>
              </a:xfrm>
              <a:custGeom>
                <a:avLst/>
                <a:gdLst>
                  <a:gd name="T0" fmla="*/ 7 w 228"/>
                  <a:gd name="T1" fmla="*/ 4 h 637"/>
                  <a:gd name="T2" fmla="*/ 8 w 228"/>
                  <a:gd name="T3" fmla="*/ 15 h 637"/>
                  <a:gd name="T4" fmla="*/ 5 w 228"/>
                  <a:gd name="T5" fmla="*/ 25 h 637"/>
                  <a:gd name="T6" fmla="*/ 5 w 228"/>
                  <a:gd name="T7" fmla="*/ 25 h 637"/>
                  <a:gd name="T8" fmla="*/ 5 w 228"/>
                  <a:gd name="T9" fmla="*/ 13 h 637"/>
                  <a:gd name="T10" fmla="*/ 7 w 228"/>
                  <a:gd name="T11" fmla="*/ 0 h 637"/>
                  <a:gd name="T12" fmla="*/ 8 w 228"/>
                  <a:gd name="T13" fmla="*/ 5 h 6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8" h="637">
                    <a:moveTo>
                      <a:pt x="174" y="108"/>
                    </a:moveTo>
                    <a:cubicBezTo>
                      <a:pt x="174" y="201"/>
                      <a:pt x="228" y="290"/>
                      <a:pt x="194" y="385"/>
                    </a:cubicBezTo>
                    <a:cubicBezTo>
                      <a:pt x="165" y="468"/>
                      <a:pt x="105" y="546"/>
                      <a:pt x="129" y="636"/>
                    </a:cubicBezTo>
                    <a:cubicBezTo>
                      <a:pt x="131" y="637"/>
                      <a:pt x="131" y="637"/>
                      <a:pt x="130" y="636"/>
                    </a:cubicBezTo>
                    <a:cubicBezTo>
                      <a:pt x="0" y="580"/>
                      <a:pt x="104" y="420"/>
                      <a:pt x="129" y="337"/>
                    </a:cubicBezTo>
                    <a:cubicBezTo>
                      <a:pt x="162" y="229"/>
                      <a:pt x="131" y="101"/>
                      <a:pt x="178" y="0"/>
                    </a:cubicBezTo>
                    <a:cubicBezTo>
                      <a:pt x="167" y="24"/>
                      <a:pt x="169" y="111"/>
                      <a:pt x="190" y="12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69" name="Freeform 898">
                <a:extLst>
                  <a:ext uri="{FF2B5EF4-FFF2-40B4-BE49-F238E27FC236}">
                    <a16:creationId xmlns:a16="http://schemas.microsoft.com/office/drawing/2014/main" id="{EF1C182F-2C4C-4EA5-A689-367EBB27B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2789"/>
                <a:ext cx="56" cy="106"/>
              </a:xfrm>
              <a:custGeom>
                <a:avLst/>
                <a:gdLst>
                  <a:gd name="T0" fmla="*/ 0 w 166"/>
                  <a:gd name="T1" fmla="*/ 12 h 313"/>
                  <a:gd name="T2" fmla="*/ 6 w 166"/>
                  <a:gd name="T3" fmla="*/ 10 h 313"/>
                  <a:gd name="T4" fmla="*/ 2 w 166"/>
                  <a:gd name="T5" fmla="*/ 5 h 313"/>
                  <a:gd name="T6" fmla="*/ 0 w 166"/>
                  <a:gd name="T7" fmla="*/ 0 h 3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6" h="313">
                    <a:moveTo>
                      <a:pt x="13" y="313"/>
                    </a:moveTo>
                    <a:cubicBezTo>
                      <a:pt x="20" y="225"/>
                      <a:pt x="120" y="284"/>
                      <a:pt x="166" y="250"/>
                    </a:cubicBezTo>
                    <a:cubicBezTo>
                      <a:pt x="113" y="232"/>
                      <a:pt x="83" y="188"/>
                      <a:pt x="57" y="141"/>
                    </a:cubicBezTo>
                    <a:cubicBezTo>
                      <a:pt x="37" y="106"/>
                      <a:pt x="0" y="41"/>
                      <a:pt x="5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0" name="Freeform 899">
                <a:extLst>
                  <a:ext uri="{FF2B5EF4-FFF2-40B4-BE49-F238E27FC236}">
                    <a16:creationId xmlns:a16="http://schemas.microsoft.com/office/drawing/2014/main" id="{53CB46AF-5818-4AD5-AC44-24ABE3966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666"/>
                <a:ext cx="57" cy="41"/>
              </a:xfrm>
              <a:custGeom>
                <a:avLst/>
                <a:gdLst>
                  <a:gd name="T0" fmla="*/ 0 w 168"/>
                  <a:gd name="T1" fmla="*/ 2 h 122"/>
                  <a:gd name="T2" fmla="*/ 2 w 168"/>
                  <a:gd name="T3" fmla="*/ 3 h 122"/>
                  <a:gd name="T4" fmla="*/ 3 w 168"/>
                  <a:gd name="T5" fmla="*/ 4 h 122"/>
                  <a:gd name="T6" fmla="*/ 4 w 168"/>
                  <a:gd name="T7" fmla="*/ 4 h 122"/>
                  <a:gd name="T8" fmla="*/ 6 w 168"/>
                  <a:gd name="T9" fmla="*/ 3 h 122"/>
                  <a:gd name="T10" fmla="*/ 4 w 168"/>
                  <a:gd name="T11" fmla="*/ 2 h 122"/>
                  <a:gd name="T12" fmla="*/ 4 w 168"/>
                  <a:gd name="T13" fmla="*/ 0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8" h="122">
                    <a:moveTo>
                      <a:pt x="0" y="60"/>
                    </a:moveTo>
                    <a:cubicBezTo>
                      <a:pt x="16" y="67"/>
                      <a:pt x="30" y="72"/>
                      <a:pt x="45" y="84"/>
                    </a:cubicBezTo>
                    <a:cubicBezTo>
                      <a:pt x="53" y="90"/>
                      <a:pt x="69" y="119"/>
                      <a:pt x="77" y="120"/>
                    </a:cubicBezTo>
                    <a:cubicBezTo>
                      <a:pt x="85" y="122"/>
                      <a:pt x="102" y="101"/>
                      <a:pt x="113" y="96"/>
                    </a:cubicBezTo>
                    <a:cubicBezTo>
                      <a:pt x="127" y="90"/>
                      <a:pt x="152" y="88"/>
                      <a:pt x="168" y="89"/>
                    </a:cubicBezTo>
                    <a:cubicBezTo>
                      <a:pt x="143" y="90"/>
                      <a:pt x="113" y="85"/>
                      <a:pt x="97" y="65"/>
                    </a:cubicBezTo>
                    <a:cubicBezTo>
                      <a:pt x="70" y="34"/>
                      <a:pt x="93" y="27"/>
                      <a:pt x="113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1" name="Freeform 900">
                <a:extLst>
                  <a:ext uri="{FF2B5EF4-FFF2-40B4-BE49-F238E27FC236}">
                    <a16:creationId xmlns:a16="http://schemas.microsoft.com/office/drawing/2014/main" id="{72A6DDE0-CCDD-41E8-B85F-DB597A18B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2651"/>
                <a:ext cx="124" cy="58"/>
              </a:xfrm>
              <a:custGeom>
                <a:avLst/>
                <a:gdLst>
                  <a:gd name="T0" fmla="*/ 0 w 367"/>
                  <a:gd name="T1" fmla="*/ 2 h 171"/>
                  <a:gd name="T2" fmla="*/ 3 w 367"/>
                  <a:gd name="T3" fmla="*/ 3 h 171"/>
                  <a:gd name="T4" fmla="*/ 5 w 367"/>
                  <a:gd name="T5" fmla="*/ 2 h 171"/>
                  <a:gd name="T6" fmla="*/ 7 w 367"/>
                  <a:gd name="T7" fmla="*/ 3 h 171"/>
                  <a:gd name="T8" fmla="*/ 10 w 367"/>
                  <a:gd name="T9" fmla="*/ 5 h 171"/>
                  <a:gd name="T10" fmla="*/ 14 w 367"/>
                  <a:gd name="T11" fmla="*/ 7 h 171"/>
                  <a:gd name="T12" fmla="*/ 9 w 367"/>
                  <a:gd name="T13" fmla="*/ 2 h 171"/>
                  <a:gd name="T14" fmla="*/ 7 w 367"/>
                  <a:gd name="T15" fmla="*/ 0 h 171"/>
                  <a:gd name="T16" fmla="*/ 3 w 367"/>
                  <a:gd name="T17" fmla="*/ 0 h 1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7" h="171">
                    <a:moveTo>
                      <a:pt x="0" y="52"/>
                    </a:moveTo>
                    <a:cubicBezTo>
                      <a:pt x="24" y="53"/>
                      <a:pt x="43" y="87"/>
                      <a:pt x="81" y="80"/>
                    </a:cubicBezTo>
                    <a:cubicBezTo>
                      <a:pt x="94" y="78"/>
                      <a:pt x="109" y="61"/>
                      <a:pt x="121" y="60"/>
                    </a:cubicBezTo>
                    <a:cubicBezTo>
                      <a:pt x="138" y="58"/>
                      <a:pt x="158" y="73"/>
                      <a:pt x="173" y="80"/>
                    </a:cubicBezTo>
                    <a:cubicBezTo>
                      <a:pt x="209" y="96"/>
                      <a:pt x="239" y="118"/>
                      <a:pt x="274" y="137"/>
                    </a:cubicBezTo>
                    <a:cubicBezTo>
                      <a:pt x="304" y="153"/>
                      <a:pt x="337" y="156"/>
                      <a:pt x="367" y="171"/>
                    </a:cubicBezTo>
                    <a:cubicBezTo>
                      <a:pt x="321" y="156"/>
                      <a:pt x="279" y="97"/>
                      <a:pt x="246" y="63"/>
                    </a:cubicBezTo>
                    <a:cubicBezTo>
                      <a:pt x="225" y="43"/>
                      <a:pt x="204" y="22"/>
                      <a:pt x="177" y="12"/>
                    </a:cubicBezTo>
                    <a:cubicBezTo>
                      <a:pt x="147" y="0"/>
                      <a:pt x="124" y="12"/>
                      <a:pt x="93" y="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2" name="Freeform 901">
                <a:extLst>
                  <a:ext uri="{FF2B5EF4-FFF2-40B4-BE49-F238E27FC236}">
                    <a16:creationId xmlns:a16="http://schemas.microsoft.com/office/drawing/2014/main" id="{45AD8BE1-DA49-49FE-A2FF-F050D3E2D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669"/>
                <a:ext cx="124" cy="53"/>
              </a:xfrm>
              <a:custGeom>
                <a:avLst/>
                <a:gdLst>
                  <a:gd name="T0" fmla="*/ 0 w 368"/>
                  <a:gd name="T1" fmla="*/ 4 h 158"/>
                  <a:gd name="T2" fmla="*/ 1 w 368"/>
                  <a:gd name="T3" fmla="*/ 4 h 158"/>
                  <a:gd name="T4" fmla="*/ 3 w 368"/>
                  <a:gd name="T5" fmla="*/ 4 h 158"/>
                  <a:gd name="T6" fmla="*/ 7 w 368"/>
                  <a:gd name="T7" fmla="*/ 6 h 158"/>
                  <a:gd name="T8" fmla="*/ 10 w 368"/>
                  <a:gd name="T9" fmla="*/ 5 h 158"/>
                  <a:gd name="T10" fmla="*/ 14 w 368"/>
                  <a:gd name="T11" fmla="*/ 5 h 158"/>
                  <a:gd name="T12" fmla="*/ 7 w 368"/>
                  <a:gd name="T13" fmla="*/ 3 h 158"/>
                  <a:gd name="T14" fmla="*/ 5 w 368"/>
                  <a:gd name="T15" fmla="*/ 1 h 158"/>
                  <a:gd name="T16" fmla="*/ 2 w 368"/>
                  <a:gd name="T17" fmla="*/ 0 h 1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8" h="158">
                    <a:moveTo>
                      <a:pt x="0" y="113"/>
                    </a:moveTo>
                    <a:cubicBezTo>
                      <a:pt x="6" y="116"/>
                      <a:pt x="22" y="99"/>
                      <a:pt x="40" y="96"/>
                    </a:cubicBezTo>
                    <a:cubicBezTo>
                      <a:pt x="60" y="93"/>
                      <a:pt x="74" y="103"/>
                      <a:pt x="89" y="112"/>
                    </a:cubicBezTo>
                    <a:cubicBezTo>
                      <a:pt x="118" y="128"/>
                      <a:pt x="139" y="149"/>
                      <a:pt x="173" y="153"/>
                    </a:cubicBezTo>
                    <a:cubicBezTo>
                      <a:pt x="206" y="158"/>
                      <a:pt x="234" y="140"/>
                      <a:pt x="269" y="137"/>
                    </a:cubicBezTo>
                    <a:cubicBezTo>
                      <a:pt x="303" y="133"/>
                      <a:pt x="336" y="132"/>
                      <a:pt x="368" y="133"/>
                    </a:cubicBezTo>
                    <a:cubicBezTo>
                      <a:pt x="317" y="138"/>
                      <a:pt x="230" y="107"/>
                      <a:pt x="186" y="80"/>
                    </a:cubicBezTo>
                    <a:cubicBezTo>
                      <a:pt x="162" y="65"/>
                      <a:pt x="156" y="38"/>
                      <a:pt x="137" y="24"/>
                    </a:cubicBezTo>
                    <a:cubicBezTo>
                      <a:pt x="112" y="6"/>
                      <a:pt x="76" y="9"/>
                      <a:pt x="48" y="0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3" name="Freeform 902">
                <a:extLst>
                  <a:ext uri="{FF2B5EF4-FFF2-40B4-BE49-F238E27FC236}">
                    <a16:creationId xmlns:a16="http://schemas.microsoft.com/office/drawing/2014/main" id="{92581973-124E-47B6-99C1-CBB80577E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381"/>
                <a:ext cx="85" cy="63"/>
              </a:xfrm>
              <a:custGeom>
                <a:avLst/>
                <a:gdLst>
                  <a:gd name="T0" fmla="*/ 2 w 253"/>
                  <a:gd name="T1" fmla="*/ 0 h 188"/>
                  <a:gd name="T2" fmla="*/ 0 w 253"/>
                  <a:gd name="T3" fmla="*/ 3 h 188"/>
                  <a:gd name="T4" fmla="*/ 2 w 253"/>
                  <a:gd name="T5" fmla="*/ 6 h 188"/>
                  <a:gd name="T6" fmla="*/ 10 w 253"/>
                  <a:gd name="T7" fmla="*/ 7 h 188"/>
                  <a:gd name="T8" fmla="*/ 8 w 253"/>
                  <a:gd name="T9" fmla="*/ 5 h 188"/>
                  <a:gd name="T10" fmla="*/ 4 w 253"/>
                  <a:gd name="T11" fmla="*/ 5 h 188"/>
                  <a:gd name="T12" fmla="*/ 1 w 253"/>
                  <a:gd name="T13" fmla="*/ 1 h 1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3" h="188">
                    <a:moveTo>
                      <a:pt x="56" y="4"/>
                    </a:moveTo>
                    <a:cubicBezTo>
                      <a:pt x="18" y="0"/>
                      <a:pt x="10" y="63"/>
                      <a:pt x="7" y="89"/>
                    </a:cubicBezTo>
                    <a:cubicBezTo>
                      <a:pt x="3" y="136"/>
                      <a:pt x="0" y="158"/>
                      <a:pt x="48" y="165"/>
                    </a:cubicBezTo>
                    <a:cubicBezTo>
                      <a:pt x="98" y="173"/>
                      <a:pt x="223" y="142"/>
                      <a:pt x="253" y="188"/>
                    </a:cubicBezTo>
                    <a:cubicBezTo>
                      <a:pt x="239" y="166"/>
                      <a:pt x="223" y="135"/>
                      <a:pt x="200" y="122"/>
                    </a:cubicBezTo>
                    <a:cubicBezTo>
                      <a:pt x="171" y="104"/>
                      <a:pt x="149" y="121"/>
                      <a:pt x="120" y="121"/>
                    </a:cubicBezTo>
                    <a:cubicBezTo>
                      <a:pt x="62" y="120"/>
                      <a:pt x="60" y="67"/>
                      <a:pt x="40" y="32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4" name="Freeform 903">
                <a:extLst>
                  <a:ext uri="{FF2B5EF4-FFF2-40B4-BE49-F238E27FC236}">
                    <a16:creationId xmlns:a16="http://schemas.microsoft.com/office/drawing/2014/main" id="{020C1CD4-F22B-4A54-9348-C919B164C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" y="2313"/>
                <a:ext cx="120" cy="80"/>
              </a:xfrm>
              <a:custGeom>
                <a:avLst/>
                <a:gdLst>
                  <a:gd name="T0" fmla="*/ 0 w 356"/>
                  <a:gd name="T1" fmla="*/ 9 h 235"/>
                  <a:gd name="T2" fmla="*/ 7 w 356"/>
                  <a:gd name="T3" fmla="*/ 4 h 235"/>
                  <a:gd name="T4" fmla="*/ 10 w 356"/>
                  <a:gd name="T5" fmla="*/ 1 h 235"/>
                  <a:gd name="T6" fmla="*/ 13 w 356"/>
                  <a:gd name="T7" fmla="*/ 1 h 235"/>
                  <a:gd name="T8" fmla="*/ 6 w 356"/>
                  <a:gd name="T9" fmla="*/ 2 h 235"/>
                  <a:gd name="T10" fmla="*/ 4 w 356"/>
                  <a:gd name="T11" fmla="*/ 4 h 235"/>
                  <a:gd name="T12" fmla="*/ 2 w 356"/>
                  <a:gd name="T13" fmla="*/ 7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6" h="235">
                    <a:moveTo>
                      <a:pt x="0" y="235"/>
                    </a:moveTo>
                    <a:cubicBezTo>
                      <a:pt x="67" y="201"/>
                      <a:pt x="112" y="141"/>
                      <a:pt x="173" y="100"/>
                    </a:cubicBezTo>
                    <a:cubicBezTo>
                      <a:pt x="202" y="79"/>
                      <a:pt x="235" y="54"/>
                      <a:pt x="265" y="37"/>
                    </a:cubicBezTo>
                    <a:cubicBezTo>
                      <a:pt x="304" y="16"/>
                      <a:pt x="320" y="29"/>
                      <a:pt x="356" y="39"/>
                    </a:cubicBezTo>
                    <a:cubicBezTo>
                      <a:pt x="291" y="2"/>
                      <a:pt x="230" y="0"/>
                      <a:pt x="165" y="42"/>
                    </a:cubicBezTo>
                    <a:cubicBezTo>
                      <a:pt x="137" y="60"/>
                      <a:pt x="122" y="83"/>
                      <a:pt x="106" y="112"/>
                    </a:cubicBezTo>
                    <a:cubicBezTo>
                      <a:pt x="89" y="141"/>
                      <a:pt x="73" y="151"/>
                      <a:pt x="52" y="17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5" name="Freeform 904">
                <a:extLst>
                  <a:ext uri="{FF2B5EF4-FFF2-40B4-BE49-F238E27FC236}">
                    <a16:creationId xmlns:a16="http://schemas.microsoft.com/office/drawing/2014/main" id="{5E79BC80-2C78-491A-8154-B95E33D59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2234"/>
                <a:ext cx="23" cy="32"/>
              </a:xfrm>
              <a:custGeom>
                <a:avLst/>
                <a:gdLst>
                  <a:gd name="T0" fmla="*/ 1 w 69"/>
                  <a:gd name="T1" fmla="*/ 0 h 95"/>
                  <a:gd name="T2" fmla="*/ 0 w 69"/>
                  <a:gd name="T3" fmla="*/ 3 h 95"/>
                  <a:gd name="T4" fmla="*/ 2 w 69"/>
                  <a:gd name="T5" fmla="*/ 4 h 95"/>
                  <a:gd name="T6" fmla="*/ 3 w 69"/>
                  <a:gd name="T7" fmla="*/ 1 h 95"/>
                  <a:gd name="T8" fmla="*/ 2 w 69"/>
                  <a:gd name="T9" fmla="*/ 1 h 95"/>
                  <a:gd name="T10" fmla="*/ 2 w 69"/>
                  <a:gd name="T11" fmla="*/ 1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95">
                    <a:moveTo>
                      <a:pt x="20" y="0"/>
                    </a:moveTo>
                    <a:cubicBezTo>
                      <a:pt x="30" y="25"/>
                      <a:pt x="9" y="49"/>
                      <a:pt x="0" y="68"/>
                    </a:cubicBezTo>
                    <a:cubicBezTo>
                      <a:pt x="20" y="72"/>
                      <a:pt x="35" y="85"/>
                      <a:pt x="52" y="95"/>
                    </a:cubicBezTo>
                    <a:cubicBezTo>
                      <a:pt x="57" y="71"/>
                      <a:pt x="58" y="48"/>
                      <a:pt x="69" y="25"/>
                    </a:cubicBezTo>
                    <a:cubicBezTo>
                      <a:pt x="66" y="27"/>
                      <a:pt x="50" y="33"/>
                      <a:pt x="43" y="37"/>
                    </a:cubicBezTo>
                    <a:cubicBezTo>
                      <a:pt x="35" y="34"/>
                      <a:pt x="44" y="33"/>
                      <a:pt x="44" y="28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6" name="Freeform 905">
                <a:extLst>
                  <a:ext uri="{FF2B5EF4-FFF2-40B4-BE49-F238E27FC236}">
                    <a16:creationId xmlns:a16="http://schemas.microsoft.com/office/drawing/2014/main" id="{4D094263-8539-43CA-B3EE-8FCEF967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1917"/>
                <a:ext cx="44" cy="90"/>
              </a:xfrm>
              <a:custGeom>
                <a:avLst/>
                <a:gdLst>
                  <a:gd name="T0" fmla="*/ 5 w 132"/>
                  <a:gd name="T1" fmla="*/ 0 h 265"/>
                  <a:gd name="T2" fmla="*/ 3 w 132"/>
                  <a:gd name="T3" fmla="*/ 5 h 265"/>
                  <a:gd name="T4" fmla="*/ 5 w 132"/>
                  <a:gd name="T5" fmla="*/ 11 h 265"/>
                  <a:gd name="T6" fmla="*/ 0 w 132"/>
                  <a:gd name="T7" fmla="*/ 6 h 2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265">
                    <a:moveTo>
                      <a:pt x="129" y="0"/>
                    </a:moveTo>
                    <a:cubicBezTo>
                      <a:pt x="117" y="46"/>
                      <a:pt x="84" y="82"/>
                      <a:pt x="84" y="132"/>
                    </a:cubicBezTo>
                    <a:cubicBezTo>
                      <a:pt x="85" y="187"/>
                      <a:pt x="118" y="216"/>
                      <a:pt x="132" y="264"/>
                    </a:cubicBezTo>
                    <a:cubicBezTo>
                      <a:pt x="94" y="265"/>
                      <a:pt x="5" y="181"/>
                      <a:pt x="0" y="145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7" name="Freeform 906">
                <a:extLst>
                  <a:ext uri="{FF2B5EF4-FFF2-40B4-BE49-F238E27FC236}">
                    <a16:creationId xmlns:a16="http://schemas.microsoft.com/office/drawing/2014/main" id="{5F1C4BAA-DC71-434B-91F4-7FB485D31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2432"/>
                <a:ext cx="59" cy="14"/>
              </a:xfrm>
              <a:custGeom>
                <a:avLst/>
                <a:gdLst>
                  <a:gd name="T0" fmla="*/ 2 w 175"/>
                  <a:gd name="T1" fmla="*/ 0 h 40"/>
                  <a:gd name="T2" fmla="*/ 0 w 175"/>
                  <a:gd name="T3" fmla="*/ 2 h 40"/>
                  <a:gd name="T4" fmla="*/ 7 w 175"/>
                  <a:gd name="T5" fmla="*/ 2 h 40"/>
                  <a:gd name="T6" fmla="*/ 4 w 175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40">
                    <a:moveTo>
                      <a:pt x="44" y="0"/>
                    </a:moveTo>
                    <a:cubicBezTo>
                      <a:pt x="25" y="8"/>
                      <a:pt x="7" y="20"/>
                      <a:pt x="0" y="39"/>
                    </a:cubicBezTo>
                    <a:cubicBezTo>
                      <a:pt x="59" y="39"/>
                      <a:pt x="116" y="17"/>
                      <a:pt x="175" y="40"/>
                    </a:cubicBezTo>
                    <a:cubicBezTo>
                      <a:pt x="153" y="27"/>
                      <a:pt x="124" y="22"/>
                      <a:pt x="104" y="4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8" name="Freeform 907">
                <a:extLst>
                  <a:ext uri="{FF2B5EF4-FFF2-40B4-BE49-F238E27FC236}">
                    <a16:creationId xmlns:a16="http://schemas.microsoft.com/office/drawing/2014/main" id="{B9F77FF5-EA80-429C-92B6-7F4FF12CD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1" y="2457"/>
                <a:ext cx="136" cy="50"/>
              </a:xfrm>
              <a:custGeom>
                <a:avLst/>
                <a:gdLst>
                  <a:gd name="T0" fmla="*/ 6 w 401"/>
                  <a:gd name="T1" fmla="*/ 0 h 146"/>
                  <a:gd name="T2" fmla="*/ 1 w 401"/>
                  <a:gd name="T3" fmla="*/ 3 h 146"/>
                  <a:gd name="T4" fmla="*/ 4 w 401"/>
                  <a:gd name="T5" fmla="*/ 5 h 146"/>
                  <a:gd name="T6" fmla="*/ 14 w 401"/>
                  <a:gd name="T7" fmla="*/ 6 h 146"/>
                  <a:gd name="T8" fmla="*/ 16 w 401"/>
                  <a:gd name="T9" fmla="*/ 3 h 146"/>
                  <a:gd name="T10" fmla="*/ 9 w 401"/>
                  <a:gd name="T11" fmla="*/ 0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1" h="146">
                    <a:moveTo>
                      <a:pt x="156" y="3"/>
                    </a:moveTo>
                    <a:cubicBezTo>
                      <a:pt x="121" y="1"/>
                      <a:pt x="50" y="36"/>
                      <a:pt x="31" y="66"/>
                    </a:cubicBezTo>
                    <a:cubicBezTo>
                      <a:pt x="0" y="116"/>
                      <a:pt x="56" y="134"/>
                      <a:pt x="100" y="132"/>
                    </a:cubicBezTo>
                    <a:cubicBezTo>
                      <a:pt x="166" y="128"/>
                      <a:pt x="314" y="55"/>
                      <a:pt x="349" y="146"/>
                    </a:cubicBezTo>
                    <a:cubicBezTo>
                      <a:pt x="289" y="103"/>
                      <a:pt x="368" y="89"/>
                      <a:pt x="401" y="87"/>
                    </a:cubicBezTo>
                    <a:cubicBezTo>
                      <a:pt x="377" y="0"/>
                      <a:pt x="297" y="11"/>
                      <a:pt x="225" y="11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79" name="Freeform 908">
                <a:extLst>
                  <a:ext uri="{FF2B5EF4-FFF2-40B4-BE49-F238E27FC236}">
                    <a16:creationId xmlns:a16="http://schemas.microsoft.com/office/drawing/2014/main" id="{6887BA99-D020-4714-BA68-7B31ED1B3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1622"/>
                <a:ext cx="98" cy="191"/>
              </a:xfrm>
              <a:custGeom>
                <a:avLst/>
                <a:gdLst>
                  <a:gd name="T0" fmla="*/ 1 w 292"/>
                  <a:gd name="T1" fmla="*/ 0 h 564"/>
                  <a:gd name="T2" fmla="*/ 3 w 292"/>
                  <a:gd name="T3" fmla="*/ 5 h 564"/>
                  <a:gd name="T4" fmla="*/ 6 w 292"/>
                  <a:gd name="T5" fmla="*/ 5 h 564"/>
                  <a:gd name="T6" fmla="*/ 6 w 292"/>
                  <a:gd name="T7" fmla="*/ 8 h 564"/>
                  <a:gd name="T8" fmla="*/ 7 w 292"/>
                  <a:gd name="T9" fmla="*/ 15 h 564"/>
                  <a:gd name="T10" fmla="*/ 8 w 292"/>
                  <a:gd name="T11" fmla="*/ 22 h 564"/>
                  <a:gd name="T12" fmla="*/ 4 w 292"/>
                  <a:gd name="T13" fmla="*/ 21 h 564"/>
                  <a:gd name="T14" fmla="*/ 5 w 292"/>
                  <a:gd name="T15" fmla="*/ 17 h 564"/>
                  <a:gd name="T16" fmla="*/ 3 w 292"/>
                  <a:gd name="T17" fmla="*/ 13 h 564"/>
                  <a:gd name="T18" fmla="*/ 3 w 292"/>
                  <a:gd name="T19" fmla="*/ 8 h 564"/>
                  <a:gd name="T20" fmla="*/ 1 w 292"/>
                  <a:gd name="T21" fmla="*/ 7 h 564"/>
                  <a:gd name="T22" fmla="*/ 0 w 292"/>
                  <a:gd name="T23" fmla="*/ 3 h 5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92" h="564">
                    <a:moveTo>
                      <a:pt x="25" y="0"/>
                    </a:moveTo>
                    <a:cubicBezTo>
                      <a:pt x="0" y="44"/>
                      <a:pt x="24" y="123"/>
                      <a:pt x="76" y="141"/>
                    </a:cubicBezTo>
                    <a:cubicBezTo>
                      <a:pt x="101" y="149"/>
                      <a:pt x="133" y="126"/>
                      <a:pt x="155" y="138"/>
                    </a:cubicBezTo>
                    <a:cubicBezTo>
                      <a:pt x="178" y="150"/>
                      <a:pt x="171" y="182"/>
                      <a:pt x="166" y="205"/>
                    </a:cubicBezTo>
                    <a:cubicBezTo>
                      <a:pt x="154" y="271"/>
                      <a:pt x="159" y="331"/>
                      <a:pt x="198" y="391"/>
                    </a:cubicBezTo>
                    <a:cubicBezTo>
                      <a:pt x="223" y="430"/>
                      <a:pt x="292" y="564"/>
                      <a:pt x="204" y="556"/>
                    </a:cubicBezTo>
                    <a:cubicBezTo>
                      <a:pt x="168" y="553"/>
                      <a:pt x="130" y="543"/>
                      <a:pt x="96" y="536"/>
                    </a:cubicBezTo>
                    <a:cubicBezTo>
                      <a:pt x="120" y="502"/>
                      <a:pt x="148" y="479"/>
                      <a:pt x="142" y="432"/>
                    </a:cubicBezTo>
                    <a:cubicBezTo>
                      <a:pt x="136" y="389"/>
                      <a:pt x="99" y="367"/>
                      <a:pt x="87" y="329"/>
                    </a:cubicBezTo>
                    <a:cubicBezTo>
                      <a:pt x="74" y="286"/>
                      <a:pt x="124" y="242"/>
                      <a:pt x="88" y="212"/>
                    </a:cubicBezTo>
                    <a:cubicBezTo>
                      <a:pt x="71" y="197"/>
                      <a:pt x="48" y="195"/>
                      <a:pt x="31" y="176"/>
                    </a:cubicBezTo>
                    <a:cubicBezTo>
                      <a:pt x="1" y="144"/>
                      <a:pt x="10" y="117"/>
                      <a:pt x="12" y="75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0" name="Freeform 909">
                <a:extLst>
                  <a:ext uri="{FF2B5EF4-FFF2-40B4-BE49-F238E27FC236}">
                    <a16:creationId xmlns:a16="http://schemas.microsoft.com/office/drawing/2014/main" id="{E599C68D-A2EC-4213-9228-322E3CB0D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" y="1894"/>
                <a:ext cx="65" cy="21"/>
              </a:xfrm>
              <a:custGeom>
                <a:avLst/>
                <a:gdLst>
                  <a:gd name="T0" fmla="*/ 0 w 192"/>
                  <a:gd name="T1" fmla="*/ 1 h 61"/>
                  <a:gd name="T2" fmla="*/ 4 w 192"/>
                  <a:gd name="T3" fmla="*/ 2 h 61"/>
                  <a:gd name="T4" fmla="*/ 2 w 192"/>
                  <a:gd name="T5" fmla="*/ 0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61">
                    <a:moveTo>
                      <a:pt x="0" y="28"/>
                    </a:moveTo>
                    <a:cubicBezTo>
                      <a:pt x="46" y="7"/>
                      <a:pt x="70" y="61"/>
                      <a:pt x="114" y="56"/>
                    </a:cubicBezTo>
                    <a:cubicBezTo>
                      <a:pt x="192" y="47"/>
                      <a:pt x="80" y="9"/>
                      <a:pt x="66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1" name="Freeform 910">
                <a:extLst>
                  <a:ext uri="{FF2B5EF4-FFF2-40B4-BE49-F238E27FC236}">
                    <a16:creationId xmlns:a16="http://schemas.microsoft.com/office/drawing/2014/main" id="{316B7430-367F-48A3-BC00-17707A7E2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2029"/>
                <a:ext cx="69" cy="88"/>
              </a:xfrm>
              <a:custGeom>
                <a:avLst/>
                <a:gdLst>
                  <a:gd name="T0" fmla="*/ 2 w 203"/>
                  <a:gd name="T1" fmla="*/ 2 h 261"/>
                  <a:gd name="T2" fmla="*/ 8 w 203"/>
                  <a:gd name="T3" fmla="*/ 8 h 261"/>
                  <a:gd name="T4" fmla="*/ 4 w 203"/>
                  <a:gd name="T5" fmla="*/ 8 h 261"/>
                  <a:gd name="T6" fmla="*/ 0 w 203"/>
                  <a:gd name="T7" fmla="*/ 10 h 261"/>
                  <a:gd name="T8" fmla="*/ 2 w 203"/>
                  <a:gd name="T9" fmla="*/ 6 h 261"/>
                  <a:gd name="T10" fmla="*/ 1 w 203"/>
                  <a:gd name="T11" fmla="*/ 3 h 261"/>
                  <a:gd name="T12" fmla="*/ 1 w 203"/>
                  <a:gd name="T13" fmla="*/ 0 h 2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3" h="261">
                    <a:moveTo>
                      <a:pt x="51" y="63"/>
                    </a:moveTo>
                    <a:cubicBezTo>
                      <a:pt x="91" y="116"/>
                      <a:pt x="119" y="200"/>
                      <a:pt x="199" y="199"/>
                    </a:cubicBezTo>
                    <a:cubicBezTo>
                      <a:pt x="203" y="237"/>
                      <a:pt x="131" y="216"/>
                      <a:pt x="111" y="218"/>
                    </a:cubicBezTo>
                    <a:cubicBezTo>
                      <a:pt x="71" y="221"/>
                      <a:pt x="37" y="247"/>
                      <a:pt x="0" y="261"/>
                    </a:cubicBezTo>
                    <a:cubicBezTo>
                      <a:pt x="20" y="223"/>
                      <a:pt x="74" y="197"/>
                      <a:pt x="66" y="149"/>
                    </a:cubicBezTo>
                    <a:cubicBezTo>
                      <a:pt x="62" y="126"/>
                      <a:pt x="44" y="103"/>
                      <a:pt x="37" y="79"/>
                    </a:cubicBezTo>
                    <a:cubicBezTo>
                      <a:pt x="30" y="53"/>
                      <a:pt x="24" y="26"/>
                      <a:pt x="16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2" name="Freeform 911">
                <a:extLst>
                  <a:ext uri="{FF2B5EF4-FFF2-40B4-BE49-F238E27FC236}">
                    <a16:creationId xmlns:a16="http://schemas.microsoft.com/office/drawing/2014/main" id="{FA8963A8-0A55-4CB5-A57A-C7DC3649D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006"/>
                <a:ext cx="80" cy="41"/>
              </a:xfrm>
              <a:custGeom>
                <a:avLst/>
                <a:gdLst>
                  <a:gd name="T0" fmla="*/ 0 w 238"/>
                  <a:gd name="T1" fmla="*/ 0 h 121"/>
                  <a:gd name="T2" fmla="*/ 5 w 238"/>
                  <a:gd name="T3" fmla="*/ 3 h 121"/>
                  <a:gd name="T4" fmla="*/ 9 w 238"/>
                  <a:gd name="T5" fmla="*/ 0 h 121"/>
                  <a:gd name="T6" fmla="*/ 6 w 238"/>
                  <a:gd name="T7" fmla="*/ 4 h 121"/>
                  <a:gd name="T8" fmla="*/ 3 w 238"/>
                  <a:gd name="T9" fmla="*/ 4 h 121"/>
                  <a:gd name="T10" fmla="*/ 0 w 238"/>
                  <a:gd name="T11" fmla="*/ 0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121">
                    <a:moveTo>
                      <a:pt x="3" y="4"/>
                    </a:moveTo>
                    <a:cubicBezTo>
                      <a:pt x="40" y="23"/>
                      <a:pt x="82" y="65"/>
                      <a:pt x="123" y="73"/>
                    </a:cubicBezTo>
                    <a:cubicBezTo>
                      <a:pt x="163" y="82"/>
                      <a:pt x="233" y="40"/>
                      <a:pt x="238" y="0"/>
                    </a:cubicBezTo>
                    <a:cubicBezTo>
                      <a:pt x="230" y="57"/>
                      <a:pt x="226" y="112"/>
                      <a:pt x="161" y="114"/>
                    </a:cubicBezTo>
                    <a:cubicBezTo>
                      <a:pt x="129" y="116"/>
                      <a:pt x="92" y="121"/>
                      <a:pt x="69" y="95"/>
                    </a:cubicBezTo>
                    <a:cubicBezTo>
                      <a:pt x="45" y="68"/>
                      <a:pt x="43" y="14"/>
                      <a:pt x="0" y="1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3" name="Freeform 912">
                <a:extLst>
                  <a:ext uri="{FF2B5EF4-FFF2-40B4-BE49-F238E27FC236}">
                    <a16:creationId xmlns:a16="http://schemas.microsoft.com/office/drawing/2014/main" id="{31E23ADC-EF80-47D5-A4FF-EB46A503B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013"/>
                <a:ext cx="83" cy="86"/>
              </a:xfrm>
              <a:custGeom>
                <a:avLst/>
                <a:gdLst>
                  <a:gd name="T0" fmla="*/ 6 w 246"/>
                  <a:gd name="T1" fmla="*/ 0 h 254"/>
                  <a:gd name="T2" fmla="*/ 6 w 246"/>
                  <a:gd name="T3" fmla="*/ 6 h 254"/>
                  <a:gd name="T4" fmla="*/ 3 w 246"/>
                  <a:gd name="T5" fmla="*/ 8 h 254"/>
                  <a:gd name="T6" fmla="*/ 0 w 246"/>
                  <a:gd name="T7" fmla="*/ 6 h 254"/>
                  <a:gd name="T8" fmla="*/ 3 w 246"/>
                  <a:gd name="T9" fmla="*/ 9 h 254"/>
                  <a:gd name="T10" fmla="*/ 7 w 246"/>
                  <a:gd name="T11" fmla="*/ 8 h 254"/>
                  <a:gd name="T12" fmla="*/ 9 w 246"/>
                  <a:gd name="T13" fmla="*/ 4 h 254"/>
                  <a:gd name="T14" fmla="*/ 7 w 246"/>
                  <a:gd name="T15" fmla="*/ 0 h 2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6" h="254">
                    <a:moveTo>
                      <a:pt x="145" y="0"/>
                    </a:moveTo>
                    <a:cubicBezTo>
                      <a:pt x="206" y="11"/>
                      <a:pt x="191" y="130"/>
                      <a:pt x="167" y="167"/>
                    </a:cubicBezTo>
                    <a:cubicBezTo>
                      <a:pt x="153" y="189"/>
                      <a:pt x="114" y="219"/>
                      <a:pt x="88" y="210"/>
                    </a:cubicBezTo>
                    <a:cubicBezTo>
                      <a:pt x="57" y="201"/>
                      <a:pt x="39" y="159"/>
                      <a:pt x="0" y="164"/>
                    </a:cubicBezTo>
                    <a:cubicBezTo>
                      <a:pt x="0" y="196"/>
                      <a:pt x="43" y="235"/>
                      <a:pt x="72" y="243"/>
                    </a:cubicBezTo>
                    <a:cubicBezTo>
                      <a:pt x="109" y="254"/>
                      <a:pt x="143" y="239"/>
                      <a:pt x="171" y="215"/>
                    </a:cubicBezTo>
                    <a:cubicBezTo>
                      <a:pt x="204" y="186"/>
                      <a:pt x="226" y="143"/>
                      <a:pt x="233" y="101"/>
                    </a:cubicBezTo>
                    <a:cubicBezTo>
                      <a:pt x="246" y="34"/>
                      <a:pt x="202" y="45"/>
                      <a:pt x="173" y="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4" name="Freeform 913">
                <a:extLst>
                  <a:ext uri="{FF2B5EF4-FFF2-40B4-BE49-F238E27FC236}">
                    <a16:creationId xmlns:a16="http://schemas.microsoft.com/office/drawing/2014/main" id="{83981FC4-EEFC-4162-8DFB-E3B9F4CC4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2150"/>
                <a:ext cx="47" cy="136"/>
              </a:xfrm>
              <a:custGeom>
                <a:avLst/>
                <a:gdLst>
                  <a:gd name="T0" fmla="*/ 2 w 138"/>
                  <a:gd name="T1" fmla="*/ 4 h 403"/>
                  <a:gd name="T2" fmla="*/ 1 w 138"/>
                  <a:gd name="T3" fmla="*/ 7 h 403"/>
                  <a:gd name="T4" fmla="*/ 0 w 138"/>
                  <a:gd name="T5" fmla="*/ 9 h 403"/>
                  <a:gd name="T6" fmla="*/ 1 w 138"/>
                  <a:gd name="T7" fmla="*/ 12 h 403"/>
                  <a:gd name="T8" fmla="*/ 0 w 138"/>
                  <a:gd name="T9" fmla="*/ 16 h 403"/>
                  <a:gd name="T10" fmla="*/ 2 w 138"/>
                  <a:gd name="T11" fmla="*/ 11 h 403"/>
                  <a:gd name="T12" fmla="*/ 3 w 138"/>
                  <a:gd name="T13" fmla="*/ 9 h 403"/>
                  <a:gd name="T14" fmla="*/ 5 w 138"/>
                  <a:gd name="T15" fmla="*/ 8 h 403"/>
                  <a:gd name="T16" fmla="*/ 3 w 138"/>
                  <a:gd name="T17" fmla="*/ 7 h 403"/>
                  <a:gd name="T18" fmla="*/ 3 w 138"/>
                  <a:gd name="T19" fmla="*/ 4 h 403"/>
                  <a:gd name="T20" fmla="*/ 3 w 138"/>
                  <a:gd name="T21" fmla="*/ 2 h 403"/>
                  <a:gd name="T22" fmla="*/ 3 w 138"/>
                  <a:gd name="T23" fmla="*/ 0 h 40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8" h="403">
                    <a:moveTo>
                      <a:pt x="53" y="98"/>
                    </a:moveTo>
                    <a:cubicBezTo>
                      <a:pt x="53" y="126"/>
                      <a:pt x="51" y="152"/>
                      <a:pt x="38" y="177"/>
                    </a:cubicBezTo>
                    <a:cubicBezTo>
                      <a:pt x="23" y="204"/>
                      <a:pt x="7" y="215"/>
                      <a:pt x="9" y="249"/>
                    </a:cubicBezTo>
                    <a:cubicBezTo>
                      <a:pt x="10" y="275"/>
                      <a:pt x="21" y="300"/>
                      <a:pt x="19" y="328"/>
                    </a:cubicBezTo>
                    <a:cubicBezTo>
                      <a:pt x="17" y="354"/>
                      <a:pt x="6" y="380"/>
                      <a:pt x="0" y="403"/>
                    </a:cubicBezTo>
                    <a:cubicBezTo>
                      <a:pt x="34" y="370"/>
                      <a:pt x="35" y="319"/>
                      <a:pt x="51" y="278"/>
                    </a:cubicBezTo>
                    <a:cubicBezTo>
                      <a:pt x="59" y="255"/>
                      <a:pt x="66" y="246"/>
                      <a:pt x="88" y="234"/>
                    </a:cubicBezTo>
                    <a:cubicBezTo>
                      <a:pt x="103" y="226"/>
                      <a:pt x="138" y="228"/>
                      <a:pt x="126" y="202"/>
                    </a:cubicBezTo>
                    <a:cubicBezTo>
                      <a:pt x="120" y="188"/>
                      <a:pt x="89" y="189"/>
                      <a:pt x="82" y="174"/>
                    </a:cubicBezTo>
                    <a:cubicBezTo>
                      <a:pt x="75" y="159"/>
                      <a:pt x="85" y="129"/>
                      <a:pt x="85" y="114"/>
                    </a:cubicBezTo>
                    <a:cubicBezTo>
                      <a:pt x="85" y="93"/>
                      <a:pt x="76" y="76"/>
                      <a:pt x="75" y="57"/>
                    </a:cubicBezTo>
                    <a:cubicBezTo>
                      <a:pt x="74" y="37"/>
                      <a:pt x="90" y="14"/>
                      <a:pt x="85" y="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5" name="Freeform 914">
                <a:extLst>
                  <a:ext uri="{FF2B5EF4-FFF2-40B4-BE49-F238E27FC236}">
                    <a16:creationId xmlns:a16="http://schemas.microsoft.com/office/drawing/2014/main" id="{0B73D932-88F4-4656-B164-2139DC4E3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445"/>
                <a:ext cx="147" cy="132"/>
              </a:xfrm>
              <a:custGeom>
                <a:avLst/>
                <a:gdLst>
                  <a:gd name="T0" fmla="*/ 16 w 432"/>
                  <a:gd name="T1" fmla="*/ 0 h 392"/>
                  <a:gd name="T2" fmla="*/ 12 w 432"/>
                  <a:gd name="T3" fmla="*/ 4 h 392"/>
                  <a:gd name="T4" fmla="*/ 7 w 432"/>
                  <a:gd name="T5" fmla="*/ 4 h 392"/>
                  <a:gd name="T6" fmla="*/ 7 w 432"/>
                  <a:gd name="T7" fmla="*/ 8 h 392"/>
                  <a:gd name="T8" fmla="*/ 5 w 432"/>
                  <a:gd name="T9" fmla="*/ 10 h 392"/>
                  <a:gd name="T10" fmla="*/ 3 w 432"/>
                  <a:gd name="T11" fmla="*/ 13 h 392"/>
                  <a:gd name="T12" fmla="*/ 0 w 432"/>
                  <a:gd name="T13" fmla="*/ 14 h 392"/>
                  <a:gd name="T14" fmla="*/ 0 w 432"/>
                  <a:gd name="T15" fmla="*/ 14 h 392"/>
                  <a:gd name="T16" fmla="*/ 6 w 432"/>
                  <a:gd name="T17" fmla="*/ 11 h 392"/>
                  <a:gd name="T18" fmla="*/ 11 w 432"/>
                  <a:gd name="T19" fmla="*/ 7 h 392"/>
                  <a:gd name="T20" fmla="*/ 16 w 432"/>
                  <a:gd name="T21" fmla="*/ 6 h 392"/>
                  <a:gd name="T22" fmla="*/ 16 w 432"/>
                  <a:gd name="T23" fmla="*/ 0 h 3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2" h="392">
                    <a:moveTo>
                      <a:pt x="400" y="0"/>
                    </a:moveTo>
                    <a:cubicBezTo>
                      <a:pt x="368" y="51"/>
                      <a:pt x="366" y="88"/>
                      <a:pt x="296" y="101"/>
                    </a:cubicBezTo>
                    <a:cubicBezTo>
                      <a:pt x="258" y="107"/>
                      <a:pt x="176" y="53"/>
                      <a:pt x="176" y="119"/>
                    </a:cubicBezTo>
                    <a:cubicBezTo>
                      <a:pt x="176" y="150"/>
                      <a:pt x="184" y="167"/>
                      <a:pt x="172" y="199"/>
                    </a:cubicBezTo>
                    <a:cubicBezTo>
                      <a:pt x="162" y="224"/>
                      <a:pt x="150" y="251"/>
                      <a:pt x="135" y="274"/>
                    </a:cubicBezTo>
                    <a:cubicBezTo>
                      <a:pt x="120" y="299"/>
                      <a:pt x="101" y="317"/>
                      <a:pt x="78" y="334"/>
                    </a:cubicBezTo>
                    <a:cubicBezTo>
                      <a:pt x="62" y="346"/>
                      <a:pt x="16" y="362"/>
                      <a:pt x="8" y="378"/>
                    </a:cubicBezTo>
                    <a:cubicBezTo>
                      <a:pt x="7" y="380"/>
                      <a:pt x="1" y="383"/>
                      <a:pt x="0" y="384"/>
                    </a:cubicBezTo>
                    <a:cubicBezTo>
                      <a:pt x="58" y="392"/>
                      <a:pt x="117" y="333"/>
                      <a:pt x="157" y="296"/>
                    </a:cubicBezTo>
                    <a:cubicBezTo>
                      <a:pt x="195" y="260"/>
                      <a:pt x="214" y="196"/>
                      <a:pt x="264" y="171"/>
                    </a:cubicBezTo>
                    <a:cubicBezTo>
                      <a:pt x="305" y="150"/>
                      <a:pt x="369" y="198"/>
                      <a:pt x="403" y="166"/>
                    </a:cubicBezTo>
                    <a:cubicBezTo>
                      <a:pt x="432" y="140"/>
                      <a:pt x="377" y="54"/>
                      <a:pt x="394" y="12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6" name="Freeform 915">
                <a:extLst>
                  <a:ext uri="{FF2B5EF4-FFF2-40B4-BE49-F238E27FC236}">
                    <a16:creationId xmlns:a16="http://schemas.microsoft.com/office/drawing/2014/main" id="{4EC1E1E3-BED4-42B1-951F-200831C43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2247"/>
                <a:ext cx="95" cy="118"/>
              </a:xfrm>
              <a:custGeom>
                <a:avLst/>
                <a:gdLst>
                  <a:gd name="T0" fmla="*/ 8 w 280"/>
                  <a:gd name="T1" fmla="*/ 0 h 351"/>
                  <a:gd name="T2" fmla="*/ 9 w 280"/>
                  <a:gd name="T3" fmla="*/ 4 h 351"/>
                  <a:gd name="T4" fmla="*/ 6 w 280"/>
                  <a:gd name="T5" fmla="*/ 8 h 351"/>
                  <a:gd name="T6" fmla="*/ 4 w 280"/>
                  <a:gd name="T7" fmla="*/ 11 h 351"/>
                  <a:gd name="T8" fmla="*/ 0 w 280"/>
                  <a:gd name="T9" fmla="*/ 13 h 351"/>
                  <a:gd name="T10" fmla="*/ 4 w 280"/>
                  <a:gd name="T11" fmla="*/ 12 h 351"/>
                  <a:gd name="T12" fmla="*/ 6 w 280"/>
                  <a:gd name="T13" fmla="*/ 11 h 351"/>
                  <a:gd name="T14" fmla="*/ 7 w 280"/>
                  <a:gd name="T15" fmla="*/ 9 h 351"/>
                  <a:gd name="T16" fmla="*/ 11 w 280"/>
                  <a:gd name="T17" fmla="*/ 5 h 351"/>
                  <a:gd name="T18" fmla="*/ 9 w 280"/>
                  <a:gd name="T19" fmla="*/ 1 h 3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0" h="351">
                    <a:moveTo>
                      <a:pt x="211" y="0"/>
                    </a:moveTo>
                    <a:cubicBezTo>
                      <a:pt x="223" y="43"/>
                      <a:pt x="234" y="73"/>
                      <a:pt x="230" y="120"/>
                    </a:cubicBezTo>
                    <a:cubicBezTo>
                      <a:pt x="224" y="174"/>
                      <a:pt x="210" y="179"/>
                      <a:pt x="163" y="203"/>
                    </a:cubicBezTo>
                    <a:cubicBezTo>
                      <a:pt x="118" y="227"/>
                      <a:pt x="123" y="252"/>
                      <a:pt x="95" y="289"/>
                    </a:cubicBezTo>
                    <a:cubicBezTo>
                      <a:pt x="70" y="320"/>
                      <a:pt x="30" y="328"/>
                      <a:pt x="0" y="351"/>
                    </a:cubicBezTo>
                    <a:cubicBezTo>
                      <a:pt x="36" y="337"/>
                      <a:pt x="81" y="343"/>
                      <a:pt x="116" y="329"/>
                    </a:cubicBezTo>
                    <a:cubicBezTo>
                      <a:pt x="141" y="320"/>
                      <a:pt x="139" y="301"/>
                      <a:pt x="151" y="282"/>
                    </a:cubicBezTo>
                    <a:cubicBezTo>
                      <a:pt x="162" y="265"/>
                      <a:pt x="178" y="253"/>
                      <a:pt x="195" y="243"/>
                    </a:cubicBezTo>
                    <a:cubicBezTo>
                      <a:pt x="239" y="214"/>
                      <a:pt x="269" y="201"/>
                      <a:pt x="275" y="142"/>
                    </a:cubicBezTo>
                    <a:cubicBezTo>
                      <a:pt x="280" y="87"/>
                      <a:pt x="247" y="63"/>
                      <a:pt x="223" y="1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7" name="Freeform 916">
                <a:extLst>
                  <a:ext uri="{FF2B5EF4-FFF2-40B4-BE49-F238E27FC236}">
                    <a16:creationId xmlns:a16="http://schemas.microsoft.com/office/drawing/2014/main" id="{AFDDF8CC-24E6-4F61-965C-210A49E27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2748"/>
                <a:ext cx="137" cy="126"/>
              </a:xfrm>
              <a:custGeom>
                <a:avLst/>
                <a:gdLst>
                  <a:gd name="T0" fmla="*/ 0 w 404"/>
                  <a:gd name="T1" fmla="*/ 0 h 372"/>
                  <a:gd name="T2" fmla="*/ 6 w 404"/>
                  <a:gd name="T3" fmla="*/ 2 h 372"/>
                  <a:gd name="T4" fmla="*/ 10 w 404"/>
                  <a:gd name="T5" fmla="*/ 6 h 372"/>
                  <a:gd name="T6" fmla="*/ 13 w 404"/>
                  <a:gd name="T7" fmla="*/ 6 h 372"/>
                  <a:gd name="T8" fmla="*/ 15 w 404"/>
                  <a:gd name="T9" fmla="*/ 7 h 372"/>
                  <a:gd name="T10" fmla="*/ 15 w 404"/>
                  <a:gd name="T11" fmla="*/ 10 h 372"/>
                  <a:gd name="T12" fmla="*/ 16 w 404"/>
                  <a:gd name="T13" fmla="*/ 14 h 372"/>
                  <a:gd name="T14" fmla="*/ 16 w 404"/>
                  <a:gd name="T15" fmla="*/ 15 h 372"/>
                  <a:gd name="T16" fmla="*/ 13 w 404"/>
                  <a:gd name="T17" fmla="*/ 9 h 372"/>
                  <a:gd name="T18" fmla="*/ 8 w 404"/>
                  <a:gd name="T19" fmla="*/ 8 h 372"/>
                  <a:gd name="T20" fmla="*/ 5 w 404"/>
                  <a:gd name="T21" fmla="*/ 5 h 372"/>
                  <a:gd name="T22" fmla="*/ 4 w 404"/>
                  <a:gd name="T23" fmla="*/ 3 h 372"/>
                  <a:gd name="T24" fmla="*/ 2 w 404"/>
                  <a:gd name="T25" fmla="*/ 1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4" h="372">
                    <a:moveTo>
                      <a:pt x="0" y="0"/>
                    </a:moveTo>
                    <a:cubicBezTo>
                      <a:pt x="44" y="35"/>
                      <a:pt x="102" y="22"/>
                      <a:pt x="146" y="53"/>
                    </a:cubicBezTo>
                    <a:cubicBezTo>
                      <a:pt x="197" y="90"/>
                      <a:pt x="189" y="153"/>
                      <a:pt x="253" y="169"/>
                    </a:cubicBezTo>
                    <a:cubicBezTo>
                      <a:pt x="284" y="178"/>
                      <a:pt x="293" y="176"/>
                      <a:pt x="321" y="169"/>
                    </a:cubicBezTo>
                    <a:cubicBezTo>
                      <a:pt x="340" y="165"/>
                      <a:pt x="362" y="162"/>
                      <a:pt x="378" y="180"/>
                    </a:cubicBezTo>
                    <a:cubicBezTo>
                      <a:pt x="396" y="201"/>
                      <a:pt x="389" y="228"/>
                      <a:pt x="388" y="252"/>
                    </a:cubicBezTo>
                    <a:cubicBezTo>
                      <a:pt x="388" y="284"/>
                      <a:pt x="399" y="313"/>
                      <a:pt x="401" y="344"/>
                    </a:cubicBezTo>
                    <a:cubicBezTo>
                      <a:pt x="402" y="356"/>
                      <a:pt x="404" y="362"/>
                      <a:pt x="400" y="372"/>
                    </a:cubicBezTo>
                    <a:cubicBezTo>
                      <a:pt x="361" y="343"/>
                      <a:pt x="379" y="271"/>
                      <a:pt x="338" y="242"/>
                    </a:cubicBezTo>
                    <a:cubicBezTo>
                      <a:pt x="308" y="221"/>
                      <a:pt x="254" y="223"/>
                      <a:pt x="218" y="220"/>
                    </a:cubicBezTo>
                    <a:cubicBezTo>
                      <a:pt x="164" y="217"/>
                      <a:pt x="148" y="181"/>
                      <a:pt x="130" y="132"/>
                    </a:cubicBezTo>
                    <a:cubicBezTo>
                      <a:pt x="122" y="111"/>
                      <a:pt x="113" y="87"/>
                      <a:pt x="95" y="72"/>
                    </a:cubicBezTo>
                    <a:cubicBezTo>
                      <a:pt x="78" y="59"/>
                      <a:pt x="38" y="61"/>
                      <a:pt x="41" y="34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8" name="Freeform 917">
                <a:extLst>
                  <a:ext uri="{FF2B5EF4-FFF2-40B4-BE49-F238E27FC236}">
                    <a16:creationId xmlns:a16="http://schemas.microsoft.com/office/drawing/2014/main" id="{D8505C78-4B04-42D4-B808-D22D7C83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791"/>
                <a:ext cx="81" cy="44"/>
              </a:xfrm>
              <a:custGeom>
                <a:avLst/>
                <a:gdLst>
                  <a:gd name="T0" fmla="*/ 0 w 239"/>
                  <a:gd name="T1" fmla="*/ 4 h 129"/>
                  <a:gd name="T2" fmla="*/ 0 w 239"/>
                  <a:gd name="T3" fmla="*/ 2 h 129"/>
                  <a:gd name="T4" fmla="*/ 1 w 239"/>
                  <a:gd name="T5" fmla="*/ 2 h 129"/>
                  <a:gd name="T6" fmla="*/ 4 w 239"/>
                  <a:gd name="T7" fmla="*/ 3 h 129"/>
                  <a:gd name="T8" fmla="*/ 9 w 239"/>
                  <a:gd name="T9" fmla="*/ 0 h 129"/>
                  <a:gd name="T10" fmla="*/ 8 w 239"/>
                  <a:gd name="T11" fmla="*/ 2 h 129"/>
                  <a:gd name="T12" fmla="*/ 7 w 239"/>
                  <a:gd name="T13" fmla="*/ 3 h 129"/>
                  <a:gd name="T14" fmla="*/ 7 w 239"/>
                  <a:gd name="T15" fmla="*/ 4 h 129"/>
                  <a:gd name="T16" fmla="*/ 2 w 239"/>
                  <a:gd name="T17" fmla="*/ 4 h 1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9" h="129">
                    <a:moveTo>
                      <a:pt x="2" y="90"/>
                    </a:moveTo>
                    <a:cubicBezTo>
                      <a:pt x="1" y="83"/>
                      <a:pt x="0" y="61"/>
                      <a:pt x="5" y="55"/>
                    </a:cubicBezTo>
                    <a:cubicBezTo>
                      <a:pt x="18" y="41"/>
                      <a:pt x="11" y="52"/>
                      <a:pt x="27" y="56"/>
                    </a:cubicBezTo>
                    <a:cubicBezTo>
                      <a:pt x="49" y="60"/>
                      <a:pt x="72" y="74"/>
                      <a:pt x="96" y="73"/>
                    </a:cubicBezTo>
                    <a:cubicBezTo>
                      <a:pt x="150" y="71"/>
                      <a:pt x="186" y="0"/>
                      <a:pt x="239" y="5"/>
                    </a:cubicBezTo>
                    <a:cubicBezTo>
                      <a:pt x="237" y="22"/>
                      <a:pt x="220" y="32"/>
                      <a:pt x="208" y="46"/>
                    </a:cubicBezTo>
                    <a:cubicBezTo>
                      <a:pt x="201" y="55"/>
                      <a:pt x="190" y="66"/>
                      <a:pt x="186" y="77"/>
                    </a:cubicBezTo>
                    <a:cubicBezTo>
                      <a:pt x="184" y="83"/>
                      <a:pt x="186" y="105"/>
                      <a:pt x="182" y="109"/>
                    </a:cubicBezTo>
                    <a:cubicBezTo>
                      <a:pt x="163" y="129"/>
                      <a:pt x="78" y="92"/>
                      <a:pt x="46" y="93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89" name="Freeform 918">
                <a:extLst>
                  <a:ext uri="{FF2B5EF4-FFF2-40B4-BE49-F238E27FC236}">
                    <a16:creationId xmlns:a16="http://schemas.microsoft.com/office/drawing/2014/main" id="{B0CB9545-D362-4B7C-8AB7-59D82B6D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2723"/>
                <a:ext cx="121" cy="114"/>
              </a:xfrm>
              <a:custGeom>
                <a:avLst/>
                <a:gdLst>
                  <a:gd name="T0" fmla="*/ 6 w 358"/>
                  <a:gd name="T1" fmla="*/ 8 h 336"/>
                  <a:gd name="T2" fmla="*/ 9 w 358"/>
                  <a:gd name="T3" fmla="*/ 10 h 336"/>
                  <a:gd name="T4" fmla="*/ 14 w 358"/>
                  <a:gd name="T5" fmla="*/ 12 h 336"/>
                  <a:gd name="T6" fmla="*/ 12 w 358"/>
                  <a:gd name="T7" fmla="*/ 12 h 336"/>
                  <a:gd name="T8" fmla="*/ 9 w 358"/>
                  <a:gd name="T9" fmla="*/ 13 h 336"/>
                  <a:gd name="T10" fmla="*/ 6 w 358"/>
                  <a:gd name="T11" fmla="*/ 9 h 336"/>
                  <a:gd name="T12" fmla="*/ 0 w 358"/>
                  <a:gd name="T13" fmla="*/ 0 h 336"/>
                  <a:gd name="T14" fmla="*/ 3 w 358"/>
                  <a:gd name="T15" fmla="*/ 3 h 336"/>
                  <a:gd name="T16" fmla="*/ 4 w 358"/>
                  <a:gd name="T17" fmla="*/ 5 h 336"/>
                  <a:gd name="T18" fmla="*/ 6 w 358"/>
                  <a:gd name="T19" fmla="*/ 7 h 3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8" h="336">
                    <a:moveTo>
                      <a:pt x="146" y="196"/>
                    </a:moveTo>
                    <a:cubicBezTo>
                      <a:pt x="177" y="199"/>
                      <a:pt x="214" y="243"/>
                      <a:pt x="244" y="255"/>
                    </a:cubicBezTo>
                    <a:cubicBezTo>
                      <a:pt x="273" y="267"/>
                      <a:pt x="340" y="278"/>
                      <a:pt x="358" y="300"/>
                    </a:cubicBezTo>
                    <a:cubicBezTo>
                      <a:pt x="345" y="319"/>
                      <a:pt x="325" y="308"/>
                      <a:pt x="307" y="312"/>
                    </a:cubicBezTo>
                    <a:cubicBezTo>
                      <a:pt x="285" y="317"/>
                      <a:pt x="270" y="336"/>
                      <a:pt x="247" y="335"/>
                    </a:cubicBezTo>
                    <a:cubicBezTo>
                      <a:pt x="205" y="332"/>
                      <a:pt x="184" y="262"/>
                      <a:pt x="154" y="235"/>
                    </a:cubicBezTo>
                    <a:cubicBezTo>
                      <a:pt x="89" y="173"/>
                      <a:pt x="79" y="52"/>
                      <a:pt x="0" y="7"/>
                    </a:cubicBezTo>
                    <a:cubicBezTo>
                      <a:pt x="49" y="0"/>
                      <a:pt x="48" y="54"/>
                      <a:pt x="69" y="82"/>
                    </a:cubicBezTo>
                    <a:cubicBezTo>
                      <a:pt x="80" y="98"/>
                      <a:pt x="99" y="107"/>
                      <a:pt x="112" y="123"/>
                    </a:cubicBezTo>
                    <a:cubicBezTo>
                      <a:pt x="126" y="142"/>
                      <a:pt x="136" y="168"/>
                      <a:pt x="146" y="18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0" name="Freeform 919">
                <a:extLst>
                  <a:ext uri="{FF2B5EF4-FFF2-40B4-BE49-F238E27FC236}">
                    <a16:creationId xmlns:a16="http://schemas.microsoft.com/office/drawing/2014/main" id="{C6C75950-AE98-42E3-AFF5-6B3FAC20B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" y="3130"/>
                <a:ext cx="97" cy="67"/>
              </a:xfrm>
              <a:custGeom>
                <a:avLst/>
                <a:gdLst>
                  <a:gd name="T0" fmla="*/ 0 w 284"/>
                  <a:gd name="T1" fmla="*/ 0 h 196"/>
                  <a:gd name="T2" fmla="*/ 8 w 284"/>
                  <a:gd name="T3" fmla="*/ 1 h 196"/>
                  <a:gd name="T4" fmla="*/ 11 w 284"/>
                  <a:gd name="T5" fmla="*/ 8 h 196"/>
                  <a:gd name="T6" fmla="*/ 9 w 284"/>
                  <a:gd name="T7" fmla="*/ 5 h 196"/>
                  <a:gd name="T8" fmla="*/ 8 w 284"/>
                  <a:gd name="T9" fmla="*/ 3 h 196"/>
                  <a:gd name="T10" fmla="*/ 3 w 284"/>
                  <a:gd name="T11" fmla="*/ 0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4" h="196">
                    <a:moveTo>
                      <a:pt x="0" y="0"/>
                    </a:moveTo>
                    <a:cubicBezTo>
                      <a:pt x="72" y="0"/>
                      <a:pt x="126" y="14"/>
                      <a:pt x="192" y="39"/>
                    </a:cubicBezTo>
                    <a:cubicBezTo>
                      <a:pt x="265" y="67"/>
                      <a:pt x="269" y="126"/>
                      <a:pt x="284" y="196"/>
                    </a:cubicBezTo>
                    <a:cubicBezTo>
                      <a:pt x="262" y="185"/>
                      <a:pt x="241" y="154"/>
                      <a:pt x="228" y="133"/>
                    </a:cubicBezTo>
                    <a:cubicBezTo>
                      <a:pt x="213" y="110"/>
                      <a:pt x="217" y="86"/>
                      <a:pt x="205" y="63"/>
                    </a:cubicBezTo>
                    <a:cubicBezTo>
                      <a:pt x="180" y="14"/>
                      <a:pt x="106" y="32"/>
                      <a:pt x="63" y="10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1" name="Freeform 920">
                <a:extLst>
                  <a:ext uri="{FF2B5EF4-FFF2-40B4-BE49-F238E27FC236}">
                    <a16:creationId xmlns:a16="http://schemas.microsoft.com/office/drawing/2014/main" id="{53F23E15-49CB-4840-BFCC-CC14F35AA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2691"/>
                <a:ext cx="89" cy="61"/>
              </a:xfrm>
              <a:custGeom>
                <a:avLst/>
                <a:gdLst>
                  <a:gd name="T0" fmla="*/ 10 w 263"/>
                  <a:gd name="T1" fmla="*/ 0 h 179"/>
                  <a:gd name="T2" fmla="*/ 5 w 263"/>
                  <a:gd name="T3" fmla="*/ 4 h 179"/>
                  <a:gd name="T4" fmla="*/ 2 w 263"/>
                  <a:gd name="T5" fmla="*/ 5 h 179"/>
                  <a:gd name="T6" fmla="*/ 0 w 263"/>
                  <a:gd name="T7" fmla="*/ 7 h 179"/>
                  <a:gd name="T8" fmla="*/ 3 w 263"/>
                  <a:gd name="T9" fmla="*/ 6 h 179"/>
                  <a:gd name="T10" fmla="*/ 6 w 263"/>
                  <a:gd name="T11" fmla="*/ 6 h 179"/>
                  <a:gd name="T12" fmla="*/ 10 w 263"/>
                  <a:gd name="T13" fmla="*/ 1 h 1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3" h="179">
                    <a:moveTo>
                      <a:pt x="253" y="0"/>
                    </a:moveTo>
                    <a:cubicBezTo>
                      <a:pt x="220" y="38"/>
                      <a:pt x="192" y="89"/>
                      <a:pt x="142" y="111"/>
                    </a:cubicBezTo>
                    <a:cubicBezTo>
                      <a:pt x="116" y="122"/>
                      <a:pt x="87" y="121"/>
                      <a:pt x="60" y="130"/>
                    </a:cubicBezTo>
                    <a:cubicBezTo>
                      <a:pt x="32" y="141"/>
                      <a:pt x="21" y="163"/>
                      <a:pt x="0" y="179"/>
                    </a:cubicBezTo>
                    <a:cubicBezTo>
                      <a:pt x="21" y="162"/>
                      <a:pt x="53" y="152"/>
                      <a:pt x="79" y="148"/>
                    </a:cubicBezTo>
                    <a:cubicBezTo>
                      <a:pt x="110" y="143"/>
                      <a:pt x="133" y="161"/>
                      <a:pt x="161" y="157"/>
                    </a:cubicBezTo>
                    <a:cubicBezTo>
                      <a:pt x="216" y="150"/>
                      <a:pt x="239" y="60"/>
                      <a:pt x="263" y="1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2" name="Freeform 921">
                <a:extLst>
                  <a:ext uri="{FF2B5EF4-FFF2-40B4-BE49-F238E27FC236}">
                    <a16:creationId xmlns:a16="http://schemas.microsoft.com/office/drawing/2014/main" id="{2CF0C1BB-6AF5-499C-B00D-9D124261E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636"/>
                <a:ext cx="68" cy="81"/>
              </a:xfrm>
              <a:custGeom>
                <a:avLst/>
                <a:gdLst>
                  <a:gd name="T0" fmla="*/ 6 w 201"/>
                  <a:gd name="T1" fmla="*/ 0 h 239"/>
                  <a:gd name="T2" fmla="*/ 4 w 201"/>
                  <a:gd name="T3" fmla="*/ 5 h 239"/>
                  <a:gd name="T4" fmla="*/ 0 w 201"/>
                  <a:gd name="T5" fmla="*/ 6 h 239"/>
                  <a:gd name="T6" fmla="*/ 7 w 201"/>
                  <a:gd name="T7" fmla="*/ 1 h 2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1" h="239">
                    <a:moveTo>
                      <a:pt x="163" y="0"/>
                    </a:moveTo>
                    <a:cubicBezTo>
                      <a:pt x="151" y="41"/>
                      <a:pt x="142" y="81"/>
                      <a:pt x="115" y="117"/>
                    </a:cubicBezTo>
                    <a:cubicBezTo>
                      <a:pt x="93" y="147"/>
                      <a:pt x="35" y="188"/>
                      <a:pt x="0" y="155"/>
                    </a:cubicBezTo>
                    <a:cubicBezTo>
                      <a:pt x="83" y="239"/>
                      <a:pt x="201" y="111"/>
                      <a:pt x="173" y="19"/>
                    </a:cubicBezTo>
                  </a:path>
                </a:pathLst>
              </a:custGeom>
              <a:solidFill>
                <a:srgbClr val="FE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3" name="Freeform 922">
                <a:extLst>
                  <a:ext uri="{FF2B5EF4-FFF2-40B4-BE49-F238E27FC236}">
                    <a16:creationId xmlns:a16="http://schemas.microsoft.com/office/drawing/2014/main" id="{22261CCE-A979-41C7-B937-E48D4FA50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339"/>
                <a:ext cx="64" cy="113"/>
              </a:xfrm>
              <a:custGeom>
                <a:avLst/>
                <a:gdLst>
                  <a:gd name="T0" fmla="*/ 7 w 187"/>
                  <a:gd name="T1" fmla="*/ 1 h 334"/>
                  <a:gd name="T2" fmla="*/ 2 w 187"/>
                  <a:gd name="T3" fmla="*/ 4 h 334"/>
                  <a:gd name="T4" fmla="*/ 0 w 187"/>
                  <a:gd name="T5" fmla="*/ 10 h 334"/>
                  <a:gd name="T6" fmla="*/ 1 w 187"/>
                  <a:gd name="T7" fmla="*/ 13 h 334"/>
                  <a:gd name="T8" fmla="*/ 4 w 187"/>
                  <a:gd name="T9" fmla="*/ 12 h 334"/>
                  <a:gd name="T10" fmla="*/ 6 w 187"/>
                  <a:gd name="T11" fmla="*/ 9 h 334"/>
                  <a:gd name="T12" fmla="*/ 6 w 187"/>
                  <a:gd name="T13" fmla="*/ 6 h 334"/>
                  <a:gd name="T14" fmla="*/ 6 w 187"/>
                  <a:gd name="T15" fmla="*/ 3 h 334"/>
                  <a:gd name="T16" fmla="*/ 8 w 187"/>
                  <a:gd name="T17" fmla="*/ 0 h 3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7" h="334">
                    <a:moveTo>
                      <a:pt x="168" y="15"/>
                    </a:moveTo>
                    <a:cubicBezTo>
                      <a:pt x="132" y="0"/>
                      <a:pt x="67" y="87"/>
                      <a:pt x="52" y="116"/>
                    </a:cubicBezTo>
                    <a:cubicBezTo>
                      <a:pt x="29" y="158"/>
                      <a:pt x="9" y="222"/>
                      <a:pt x="4" y="270"/>
                    </a:cubicBezTo>
                    <a:cubicBezTo>
                      <a:pt x="1" y="303"/>
                      <a:pt x="0" y="326"/>
                      <a:pt x="32" y="330"/>
                    </a:cubicBezTo>
                    <a:cubicBezTo>
                      <a:pt x="60" y="334"/>
                      <a:pt x="82" y="318"/>
                      <a:pt x="102" y="300"/>
                    </a:cubicBezTo>
                    <a:cubicBezTo>
                      <a:pt x="116" y="287"/>
                      <a:pt x="145" y="260"/>
                      <a:pt x="151" y="241"/>
                    </a:cubicBezTo>
                    <a:cubicBezTo>
                      <a:pt x="158" y="222"/>
                      <a:pt x="146" y="192"/>
                      <a:pt x="146" y="169"/>
                    </a:cubicBezTo>
                    <a:cubicBezTo>
                      <a:pt x="145" y="142"/>
                      <a:pt x="145" y="109"/>
                      <a:pt x="149" y="81"/>
                    </a:cubicBezTo>
                    <a:cubicBezTo>
                      <a:pt x="153" y="52"/>
                      <a:pt x="171" y="28"/>
                      <a:pt x="187" y="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4" name="Freeform 923">
                <a:extLst>
                  <a:ext uri="{FF2B5EF4-FFF2-40B4-BE49-F238E27FC236}">
                    <a16:creationId xmlns:a16="http://schemas.microsoft.com/office/drawing/2014/main" id="{01129239-9C16-4DAD-B2B0-953F2EBBD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2861"/>
                <a:ext cx="106" cy="45"/>
              </a:xfrm>
              <a:custGeom>
                <a:avLst/>
                <a:gdLst>
                  <a:gd name="T0" fmla="*/ 9 w 313"/>
                  <a:gd name="T1" fmla="*/ 0 h 135"/>
                  <a:gd name="T2" fmla="*/ 5 w 313"/>
                  <a:gd name="T3" fmla="*/ 2 h 135"/>
                  <a:gd name="T4" fmla="*/ 0 w 313"/>
                  <a:gd name="T5" fmla="*/ 4 h 135"/>
                  <a:gd name="T6" fmla="*/ 6 w 313"/>
                  <a:gd name="T7" fmla="*/ 4 h 135"/>
                  <a:gd name="T8" fmla="*/ 12 w 313"/>
                  <a:gd name="T9" fmla="*/ 1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3" h="135">
                    <a:moveTo>
                      <a:pt x="239" y="0"/>
                    </a:moveTo>
                    <a:cubicBezTo>
                      <a:pt x="209" y="22"/>
                      <a:pt x="159" y="32"/>
                      <a:pt x="123" y="42"/>
                    </a:cubicBezTo>
                    <a:cubicBezTo>
                      <a:pt x="79" y="56"/>
                      <a:pt x="43" y="84"/>
                      <a:pt x="0" y="102"/>
                    </a:cubicBezTo>
                    <a:cubicBezTo>
                      <a:pt x="2" y="135"/>
                      <a:pt x="125" y="102"/>
                      <a:pt x="149" y="97"/>
                    </a:cubicBezTo>
                    <a:cubicBezTo>
                      <a:pt x="201" y="85"/>
                      <a:pt x="276" y="58"/>
                      <a:pt x="313" y="17"/>
                    </a:cubicBezTo>
                  </a:path>
                </a:pathLst>
              </a:custGeom>
              <a:solidFill>
                <a:srgbClr val="CCA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5" name="Freeform 924">
                <a:extLst>
                  <a:ext uri="{FF2B5EF4-FFF2-40B4-BE49-F238E27FC236}">
                    <a16:creationId xmlns:a16="http://schemas.microsoft.com/office/drawing/2014/main" id="{BB70E6C8-4D30-4F6D-BBB1-69C9F9661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8" y="2525"/>
                <a:ext cx="110" cy="49"/>
              </a:xfrm>
              <a:custGeom>
                <a:avLst/>
                <a:gdLst>
                  <a:gd name="T0" fmla="*/ 0 w 328"/>
                  <a:gd name="T1" fmla="*/ 4 h 146"/>
                  <a:gd name="T2" fmla="*/ 6 w 328"/>
                  <a:gd name="T3" fmla="*/ 5 h 146"/>
                  <a:gd name="T4" fmla="*/ 9 w 328"/>
                  <a:gd name="T5" fmla="*/ 2 h 146"/>
                  <a:gd name="T6" fmla="*/ 12 w 328"/>
                  <a:gd name="T7" fmla="*/ 0 h 146"/>
                  <a:gd name="T8" fmla="*/ 8 w 328"/>
                  <a:gd name="T9" fmla="*/ 1 h 146"/>
                  <a:gd name="T10" fmla="*/ 4 w 328"/>
                  <a:gd name="T11" fmla="*/ 2 h 146"/>
                  <a:gd name="T12" fmla="*/ 5 w 328"/>
                  <a:gd name="T13" fmla="*/ 2 h 146"/>
                  <a:gd name="T14" fmla="*/ 2 w 328"/>
                  <a:gd name="T15" fmla="*/ 4 h 14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8" h="146">
                    <a:moveTo>
                      <a:pt x="0" y="101"/>
                    </a:moveTo>
                    <a:cubicBezTo>
                      <a:pt x="48" y="112"/>
                      <a:pt x="109" y="123"/>
                      <a:pt x="151" y="146"/>
                    </a:cubicBezTo>
                    <a:cubicBezTo>
                      <a:pt x="164" y="115"/>
                      <a:pt x="205" y="78"/>
                      <a:pt x="236" y="61"/>
                    </a:cubicBezTo>
                    <a:cubicBezTo>
                      <a:pt x="267" y="44"/>
                      <a:pt x="316" y="37"/>
                      <a:pt x="328" y="0"/>
                    </a:cubicBezTo>
                    <a:cubicBezTo>
                      <a:pt x="294" y="15"/>
                      <a:pt x="262" y="30"/>
                      <a:pt x="224" y="37"/>
                    </a:cubicBezTo>
                    <a:cubicBezTo>
                      <a:pt x="187" y="44"/>
                      <a:pt x="146" y="37"/>
                      <a:pt x="109" y="44"/>
                    </a:cubicBezTo>
                    <a:cubicBezTo>
                      <a:pt x="124" y="42"/>
                      <a:pt x="134" y="49"/>
                      <a:pt x="144" y="54"/>
                    </a:cubicBezTo>
                    <a:cubicBezTo>
                      <a:pt x="128" y="83"/>
                      <a:pt x="89" y="94"/>
                      <a:pt x="59" y="96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6" name="Freeform 925">
                <a:extLst>
                  <a:ext uri="{FF2B5EF4-FFF2-40B4-BE49-F238E27FC236}">
                    <a16:creationId xmlns:a16="http://schemas.microsoft.com/office/drawing/2014/main" id="{F848DCFB-C69E-4090-B682-47ED81137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2587"/>
                <a:ext cx="70" cy="40"/>
              </a:xfrm>
              <a:custGeom>
                <a:avLst/>
                <a:gdLst>
                  <a:gd name="T0" fmla="*/ 2 w 209"/>
                  <a:gd name="T1" fmla="*/ 0 h 118"/>
                  <a:gd name="T2" fmla="*/ 4 w 209"/>
                  <a:gd name="T3" fmla="*/ 0 h 1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9" h="118">
                    <a:moveTo>
                      <a:pt x="55" y="0"/>
                    </a:moveTo>
                    <a:cubicBezTo>
                      <a:pt x="0" y="22"/>
                      <a:pt x="209" y="118"/>
                      <a:pt x="109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7" name="Freeform 926">
                <a:extLst>
                  <a:ext uri="{FF2B5EF4-FFF2-40B4-BE49-F238E27FC236}">
                    <a16:creationId xmlns:a16="http://schemas.microsoft.com/office/drawing/2014/main" id="{FEF6EC58-2CED-4E32-8CBE-8D2CF1546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2725"/>
                <a:ext cx="58" cy="39"/>
              </a:xfrm>
              <a:custGeom>
                <a:avLst/>
                <a:gdLst>
                  <a:gd name="T0" fmla="*/ 6 w 171"/>
                  <a:gd name="T1" fmla="*/ 0 h 113"/>
                  <a:gd name="T2" fmla="*/ 0 w 171"/>
                  <a:gd name="T3" fmla="*/ 4 h 113"/>
                  <a:gd name="T4" fmla="*/ 3 w 171"/>
                  <a:gd name="T5" fmla="*/ 4 h 113"/>
                  <a:gd name="T6" fmla="*/ 7 w 171"/>
                  <a:gd name="T7" fmla="*/ 1 h 1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1" h="113">
                    <a:moveTo>
                      <a:pt x="146" y="4"/>
                    </a:moveTo>
                    <a:cubicBezTo>
                      <a:pt x="91" y="0"/>
                      <a:pt x="34" y="66"/>
                      <a:pt x="0" y="102"/>
                    </a:cubicBezTo>
                    <a:cubicBezTo>
                      <a:pt x="27" y="109"/>
                      <a:pt x="59" y="108"/>
                      <a:pt x="86" y="113"/>
                    </a:cubicBezTo>
                    <a:cubicBezTo>
                      <a:pt x="67" y="64"/>
                      <a:pt x="127" y="33"/>
                      <a:pt x="171" y="3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8" name="Freeform 927">
                <a:extLst>
                  <a:ext uri="{FF2B5EF4-FFF2-40B4-BE49-F238E27FC236}">
                    <a16:creationId xmlns:a16="http://schemas.microsoft.com/office/drawing/2014/main" id="{A623FF52-3D10-475F-AAEC-947458102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2539"/>
                <a:ext cx="33" cy="25"/>
              </a:xfrm>
              <a:custGeom>
                <a:avLst/>
                <a:gdLst>
                  <a:gd name="T0" fmla="*/ 0 w 98"/>
                  <a:gd name="T1" fmla="*/ 0 h 74"/>
                  <a:gd name="T2" fmla="*/ 0 w 98"/>
                  <a:gd name="T3" fmla="*/ 3 h 74"/>
                  <a:gd name="T4" fmla="*/ 4 w 98"/>
                  <a:gd name="T5" fmla="*/ 3 h 74"/>
                  <a:gd name="T6" fmla="*/ 3 w 98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74">
                    <a:moveTo>
                      <a:pt x="0" y="0"/>
                    </a:moveTo>
                    <a:cubicBezTo>
                      <a:pt x="7" y="22"/>
                      <a:pt x="5" y="49"/>
                      <a:pt x="4" y="74"/>
                    </a:cubicBezTo>
                    <a:cubicBezTo>
                      <a:pt x="27" y="43"/>
                      <a:pt x="70" y="57"/>
                      <a:pt x="98" y="74"/>
                    </a:cubicBezTo>
                    <a:cubicBezTo>
                      <a:pt x="88" y="54"/>
                      <a:pt x="79" y="31"/>
                      <a:pt x="80" y="8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699" name="Freeform 928">
                <a:extLst>
                  <a:ext uri="{FF2B5EF4-FFF2-40B4-BE49-F238E27FC236}">
                    <a16:creationId xmlns:a16="http://schemas.microsoft.com/office/drawing/2014/main" id="{5362DF67-456E-42BD-9C8A-8454DE69D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149"/>
                <a:ext cx="35" cy="65"/>
              </a:xfrm>
              <a:custGeom>
                <a:avLst/>
                <a:gdLst>
                  <a:gd name="T0" fmla="*/ 4 w 106"/>
                  <a:gd name="T1" fmla="*/ 0 h 192"/>
                  <a:gd name="T2" fmla="*/ 0 w 106"/>
                  <a:gd name="T3" fmla="*/ 7 h 192"/>
                  <a:gd name="T4" fmla="*/ 1 w 106"/>
                  <a:gd name="T5" fmla="*/ 4 h 192"/>
                  <a:gd name="T6" fmla="*/ 3 w 106"/>
                  <a:gd name="T7" fmla="*/ 0 h 1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192">
                    <a:moveTo>
                      <a:pt x="106" y="0"/>
                    </a:moveTo>
                    <a:cubicBezTo>
                      <a:pt x="77" y="66"/>
                      <a:pt x="100" y="188"/>
                      <a:pt x="0" y="192"/>
                    </a:cubicBezTo>
                    <a:cubicBezTo>
                      <a:pt x="28" y="167"/>
                      <a:pt x="28" y="139"/>
                      <a:pt x="39" y="105"/>
                    </a:cubicBezTo>
                    <a:cubicBezTo>
                      <a:pt x="51" y="69"/>
                      <a:pt x="88" y="40"/>
                      <a:pt x="93" y="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0" name="Freeform 929">
                <a:extLst>
                  <a:ext uri="{FF2B5EF4-FFF2-40B4-BE49-F238E27FC236}">
                    <a16:creationId xmlns:a16="http://schemas.microsoft.com/office/drawing/2014/main" id="{9171656A-2139-4B2B-B74E-3A5EA0730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1993"/>
                <a:ext cx="31" cy="42"/>
              </a:xfrm>
              <a:custGeom>
                <a:avLst/>
                <a:gdLst>
                  <a:gd name="T0" fmla="*/ 0 w 91"/>
                  <a:gd name="T1" fmla="*/ 0 h 123"/>
                  <a:gd name="T2" fmla="*/ 4 w 91"/>
                  <a:gd name="T3" fmla="*/ 3 h 123"/>
                  <a:gd name="T4" fmla="*/ 1 w 91"/>
                  <a:gd name="T5" fmla="*/ 5 h 123"/>
                  <a:gd name="T6" fmla="*/ 0 w 91"/>
                  <a:gd name="T7" fmla="*/ 0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23">
                    <a:moveTo>
                      <a:pt x="0" y="0"/>
                    </a:moveTo>
                    <a:cubicBezTo>
                      <a:pt x="32" y="27"/>
                      <a:pt x="65" y="39"/>
                      <a:pt x="91" y="80"/>
                    </a:cubicBezTo>
                    <a:cubicBezTo>
                      <a:pt x="68" y="93"/>
                      <a:pt x="47" y="107"/>
                      <a:pt x="26" y="123"/>
                    </a:cubicBezTo>
                    <a:cubicBezTo>
                      <a:pt x="73" y="99"/>
                      <a:pt x="11" y="37"/>
                      <a:pt x="8" y="12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1" name="Freeform 930">
                <a:extLst>
                  <a:ext uri="{FF2B5EF4-FFF2-40B4-BE49-F238E27FC236}">
                    <a16:creationId xmlns:a16="http://schemas.microsoft.com/office/drawing/2014/main" id="{543C2E91-3E3E-49FD-BF2F-C930D4FB9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1782"/>
                <a:ext cx="149" cy="27"/>
              </a:xfrm>
              <a:custGeom>
                <a:avLst/>
                <a:gdLst>
                  <a:gd name="T0" fmla="*/ 2 w 441"/>
                  <a:gd name="T1" fmla="*/ 2 h 80"/>
                  <a:gd name="T2" fmla="*/ 17 w 441"/>
                  <a:gd name="T3" fmla="*/ 2 h 80"/>
                  <a:gd name="T4" fmla="*/ 9 w 441"/>
                  <a:gd name="T5" fmla="*/ 2 h 80"/>
                  <a:gd name="T6" fmla="*/ 0 w 441"/>
                  <a:gd name="T7" fmla="*/ 3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1" h="80">
                    <a:moveTo>
                      <a:pt x="46" y="59"/>
                    </a:moveTo>
                    <a:cubicBezTo>
                      <a:pt x="178" y="28"/>
                      <a:pt x="311" y="0"/>
                      <a:pt x="441" y="55"/>
                    </a:cubicBezTo>
                    <a:cubicBezTo>
                      <a:pt x="372" y="54"/>
                      <a:pt x="305" y="59"/>
                      <a:pt x="236" y="59"/>
                    </a:cubicBezTo>
                    <a:cubicBezTo>
                      <a:pt x="158" y="59"/>
                      <a:pt x="72" y="50"/>
                      <a:pt x="0" y="8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2" name="Freeform 931">
                <a:extLst>
                  <a:ext uri="{FF2B5EF4-FFF2-40B4-BE49-F238E27FC236}">
                    <a16:creationId xmlns:a16="http://schemas.microsoft.com/office/drawing/2014/main" id="{ED5EAB1B-B3FD-42AB-8394-CFFDE96C3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881"/>
                <a:ext cx="38" cy="39"/>
              </a:xfrm>
              <a:custGeom>
                <a:avLst/>
                <a:gdLst>
                  <a:gd name="T0" fmla="*/ 2 w 112"/>
                  <a:gd name="T1" fmla="*/ 0 h 116"/>
                  <a:gd name="T2" fmla="*/ 0 w 112"/>
                  <a:gd name="T3" fmla="*/ 2 h 116"/>
                  <a:gd name="T4" fmla="*/ 4 w 112"/>
                  <a:gd name="T5" fmla="*/ 4 h 116"/>
                  <a:gd name="T6" fmla="*/ 4 w 112"/>
                  <a:gd name="T7" fmla="*/ 0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2" h="116">
                    <a:moveTo>
                      <a:pt x="45" y="0"/>
                    </a:moveTo>
                    <a:cubicBezTo>
                      <a:pt x="27" y="11"/>
                      <a:pt x="6" y="42"/>
                      <a:pt x="0" y="63"/>
                    </a:cubicBezTo>
                    <a:cubicBezTo>
                      <a:pt x="39" y="72"/>
                      <a:pt x="73" y="75"/>
                      <a:pt x="96" y="116"/>
                    </a:cubicBezTo>
                    <a:cubicBezTo>
                      <a:pt x="110" y="74"/>
                      <a:pt x="112" y="47"/>
                      <a:pt x="100" y="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3" name="Freeform 932">
                <a:extLst>
                  <a:ext uri="{FF2B5EF4-FFF2-40B4-BE49-F238E27FC236}">
                    <a16:creationId xmlns:a16="http://schemas.microsoft.com/office/drawing/2014/main" id="{4506A356-684B-4F68-B029-719CBA474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241"/>
                <a:ext cx="45" cy="80"/>
              </a:xfrm>
              <a:custGeom>
                <a:avLst/>
                <a:gdLst>
                  <a:gd name="T0" fmla="*/ 3 w 131"/>
                  <a:gd name="T1" fmla="*/ 0 h 236"/>
                  <a:gd name="T2" fmla="*/ 4 w 131"/>
                  <a:gd name="T3" fmla="*/ 6 h 236"/>
                  <a:gd name="T4" fmla="*/ 0 w 131"/>
                  <a:gd name="T5" fmla="*/ 9 h 236"/>
                  <a:gd name="T6" fmla="*/ 3 w 131"/>
                  <a:gd name="T7" fmla="*/ 4 h 236"/>
                  <a:gd name="T8" fmla="*/ 3 w 131"/>
                  <a:gd name="T9" fmla="*/ 0 h 2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1" h="236">
                    <a:moveTo>
                      <a:pt x="83" y="13"/>
                    </a:moveTo>
                    <a:cubicBezTo>
                      <a:pt x="114" y="43"/>
                      <a:pt x="131" y="107"/>
                      <a:pt x="114" y="145"/>
                    </a:cubicBezTo>
                    <a:cubicBezTo>
                      <a:pt x="91" y="192"/>
                      <a:pt x="19" y="196"/>
                      <a:pt x="0" y="236"/>
                    </a:cubicBezTo>
                    <a:cubicBezTo>
                      <a:pt x="28" y="214"/>
                      <a:pt x="50" y="150"/>
                      <a:pt x="64" y="114"/>
                    </a:cubicBezTo>
                    <a:cubicBezTo>
                      <a:pt x="76" y="81"/>
                      <a:pt x="87" y="34"/>
                      <a:pt x="79" y="0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4" name="Freeform 933">
                <a:extLst>
                  <a:ext uri="{FF2B5EF4-FFF2-40B4-BE49-F238E27FC236}">
                    <a16:creationId xmlns:a16="http://schemas.microsoft.com/office/drawing/2014/main" id="{C291D343-0E86-4C32-8C32-9040E3890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" y="2382"/>
                <a:ext cx="146" cy="124"/>
              </a:xfrm>
              <a:custGeom>
                <a:avLst/>
                <a:gdLst>
                  <a:gd name="T0" fmla="*/ 4 w 432"/>
                  <a:gd name="T1" fmla="*/ 3 h 366"/>
                  <a:gd name="T2" fmla="*/ 8 w 432"/>
                  <a:gd name="T3" fmla="*/ 14 h 366"/>
                  <a:gd name="T4" fmla="*/ 10 w 432"/>
                  <a:gd name="T5" fmla="*/ 7 h 366"/>
                  <a:gd name="T6" fmla="*/ 13 w 432"/>
                  <a:gd name="T7" fmla="*/ 5 h 366"/>
                  <a:gd name="T8" fmla="*/ 16 w 432"/>
                  <a:gd name="T9" fmla="*/ 4 h 366"/>
                  <a:gd name="T10" fmla="*/ 16 w 432"/>
                  <a:gd name="T11" fmla="*/ 1 h 366"/>
                  <a:gd name="T12" fmla="*/ 13 w 432"/>
                  <a:gd name="T13" fmla="*/ 0 h 366"/>
                  <a:gd name="T14" fmla="*/ 10 w 432"/>
                  <a:gd name="T15" fmla="*/ 2 h 366"/>
                  <a:gd name="T16" fmla="*/ 7 w 432"/>
                  <a:gd name="T17" fmla="*/ 3 h 3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2" h="366">
                    <a:moveTo>
                      <a:pt x="106" y="89"/>
                    </a:moveTo>
                    <a:cubicBezTo>
                      <a:pt x="0" y="94"/>
                      <a:pt x="188" y="330"/>
                      <a:pt x="207" y="366"/>
                    </a:cubicBezTo>
                    <a:cubicBezTo>
                      <a:pt x="215" y="302"/>
                      <a:pt x="232" y="235"/>
                      <a:pt x="274" y="181"/>
                    </a:cubicBezTo>
                    <a:cubicBezTo>
                      <a:pt x="292" y="158"/>
                      <a:pt x="318" y="142"/>
                      <a:pt x="342" y="128"/>
                    </a:cubicBezTo>
                    <a:cubicBezTo>
                      <a:pt x="357" y="119"/>
                      <a:pt x="415" y="111"/>
                      <a:pt x="423" y="101"/>
                    </a:cubicBezTo>
                    <a:cubicBezTo>
                      <a:pt x="432" y="89"/>
                      <a:pt x="415" y="38"/>
                      <a:pt x="404" y="27"/>
                    </a:cubicBezTo>
                    <a:cubicBezTo>
                      <a:pt x="391" y="12"/>
                      <a:pt x="349" y="0"/>
                      <a:pt x="330" y="0"/>
                    </a:cubicBezTo>
                    <a:cubicBezTo>
                      <a:pt x="291" y="1"/>
                      <a:pt x="295" y="22"/>
                      <a:pt x="272" y="44"/>
                    </a:cubicBezTo>
                    <a:cubicBezTo>
                      <a:pt x="246" y="68"/>
                      <a:pt x="222" y="63"/>
                      <a:pt x="191" y="72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5" name="Freeform 934">
                <a:extLst>
                  <a:ext uri="{FF2B5EF4-FFF2-40B4-BE49-F238E27FC236}">
                    <a16:creationId xmlns:a16="http://schemas.microsoft.com/office/drawing/2014/main" id="{C4E8C880-7566-4D37-A182-0C222F24F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" y="2272"/>
                <a:ext cx="79" cy="96"/>
              </a:xfrm>
              <a:custGeom>
                <a:avLst/>
                <a:gdLst>
                  <a:gd name="T0" fmla="*/ 0 w 233"/>
                  <a:gd name="T1" fmla="*/ 3 h 283"/>
                  <a:gd name="T2" fmla="*/ 9 w 233"/>
                  <a:gd name="T3" fmla="*/ 1 h 283"/>
                  <a:gd name="T4" fmla="*/ 7 w 233"/>
                  <a:gd name="T5" fmla="*/ 3 h 283"/>
                  <a:gd name="T6" fmla="*/ 6 w 233"/>
                  <a:gd name="T7" fmla="*/ 5 h 283"/>
                  <a:gd name="T8" fmla="*/ 7 w 233"/>
                  <a:gd name="T9" fmla="*/ 11 h 283"/>
                  <a:gd name="T10" fmla="*/ 5 w 233"/>
                  <a:gd name="T11" fmla="*/ 11 h 283"/>
                  <a:gd name="T12" fmla="*/ 4 w 233"/>
                  <a:gd name="T13" fmla="*/ 7 h 283"/>
                  <a:gd name="T14" fmla="*/ 2 w 233"/>
                  <a:gd name="T15" fmla="*/ 6 h 283"/>
                  <a:gd name="T16" fmla="*/ 1 w 233"/>
                  <a:gd name="T17" fmla="*/ 4 h 2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3" h="283">
                    <a:moveTo>
                      <a:pt x="0" y="77"/>
                    </a:moveTo>
                    <a:cubicBezTo>
                      <a:pt x="24" y="46"/>
                      <a:pt x="229" y="0"/>
                      <a:pt x="232" y="35"/>
                    </a:cubicBezTo>
                    <a:cubicBezTo>
                      <a:pt x="233" y="50"/>
                      <a:pt x="199" y="69"/>
                      <a:pt x="189" y="81"/>
                    </a:cubicBezTo>
                    <a:cubicBezTo>
                      <a:pt x="173" y="101"/>
                      <a:pt x="170" y="115"/>
                      <a:pt x="168" y="140"/>
                    </a:cubicBezTo>
                    <a:cubicBezTo>
                      <a:pt x="166" y="176"/>
                      <a:pt x="165" y="240"/>
                      <a:pt x="176" y="274"/>
                    </a:cubicBezTo>
                    <a:cubicBezTo>
                      <a:pt x="161" y="281"/>
                      <a:pt x="144" y="278"/>
                      <a:pt x="127" y="283"/>
                    </a:cubicBezTo>
                    <a:cubicBezTo>
                      <a:pt x="129" y="244"/>
                      <a:pt x="120" y="215"/>
                      <a:pt x="93" y="187"/>
                    </a:cubicBezTo>
                    <a:cubicBezTo>
                      <a:pt x="80" y="174"/>
                      <a:pt x="66" y="169"/>
                      <a:pt x="56" y="152"/>
                    </a:cubicBezTo>
                    <a:cubicBezTo>
                      <a:pt x="45" y="137"/>
                      <a:pt x="46" y="120"/>
                      <a:pt x="29" y="111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6" name="Freeform 935">
                <a:extLst>
                  <a:ext uri="{FF2B5EF4-FFF2-40B4-BE49-F238E27FC236}">
                    <a16:creationId xmlns:a16="http://schemas.microsoft.com/office/drawing/2014/main" id="{AC67A214-359D-4D88-838F-6993AE91C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" y="2194"/>
                <a:ext cx="46" cy="67"/>
              </a:xfrm>
              <a:custGeom>
                <a:avLst/>
                <a:gdLst>
                  <a:gd name="T0" fmla="*/ 0 w 134"/>
                  <a:gd name="T1" fmla="*/ 2 h 197"/>
                  <a:gd name="T2" fmla="*/ 1 w 134"/>
                  <a:gd name="T3" fmla="*/ 7 h 197"/>
                  <a:gd name="T4" fmla="*/ 5 w 134"/>
                  <a:gd name="T5" fmla="*/ 7 h 197"/>
                  <a:gd name="T6" fmla="*/ 1 w 134"/>
                  <a:gd name="T7" fmla="*/ 0 h 1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197">
                    <a:moveTo>
                      <a:pt x="0" y="59"/>
                    </a:moveTo>
                    <a:cubicBezTo>
                      <a:pt x="6" y="87"/>
                      <a:pt x="15" y="168"/>
                      <a:pt x="37" y="186"/>
                    </a:cubicBezTo>
                    <a:cubicBezTo>
                      <a:pt x="48" y="195"/>
                      <a:pt x="120" y="197"/>
                      <a:pt x="134" y="185"/>
                    </a:cubicBezTo>
                    <a:cubicBezTo>
                      <a:pt x="85" y="142"/>
                      <a:pt x="47" y="61"/>
                      <a:pt x="25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7" name="Freeform 936">
                <a:extLst>
                  <a:ext uri="{FF2B5EF4-FFF2-40B4-BE49-F238E27FC236}">
                    <a16:creationId xmlns:a16="http://schemas.microsoft.com/office/drawing/2014/main" id="{24315540-CC50-48FF-B5B2-F94203400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" y="2040"/>
                <a:ext cx="89" cy="81"/>
              </a:xfrm>
              <a:custGeom>
                <a:avLst/>
                <a:gdLst>
                  <a:gd name="T0" fmla="*/ 4 w 263"/>
                  <a:gd name="T1" fmla="*/ 0 h 239"/>
                  <a:gd name="T2" fmla="*/ 0 w 263"/>
                  <a:gd name="T3" fmla="*/ 6 h 239"/>
                  <a:gd name="T4" fmla="*/ 1 w 263"/>
                  <a:gd name="T5" fmla="*/ 9 h 239"/>
                  <a:gd name="T6" fmla="*/ 10 w 263"/>
                  <a:gd name="T7" fmla="*/ 6 h 239"/>
                  <a:gd name="T8" fmla="*/ 9 w 263"/>
                  <a:gd name="T9" fmla="*/ 3 h 239"/>
                  <a:gd name="T10" fmla="*/ 5 w 263"/>
                  <a:gd name="T11" fmla="*/ 1 h 2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3" h="239">
                    <a:moveTo>
                      <a:pt x="100" y="0"/>
                    </a:moveTo>
                    <a:cubicBezTo>
                      <a:pt x="72" y="20"/>
                      <a:pt x="0" y="128"/>
                      <a:pt x="3" y="163"/>
                    </a:cubicBezTo>
                    <a:cubicBezTo>
                      <a:pt x="45" y="164"/>
                      <a:pt x="43" y="213"/>
                      <a:pt x="24" y="239"/>
                    </a:cubicBezTo>
                    <a:cubicBezTo>
                      <a:pt x="104" y="211"/>
                      <a:pt x="166" y="116"/>
                      <a:pt x="263" y="159"/>
                    </a:cubicBezTo>
                    <a:cubicBezTo>
                      <a:pt x="229" y="138"/>
                      <a:pt x="249" y="99"/>
                      <a:pt x="231" y="70"/>
                    </a:cubicBezTo>
                    <a:cubicBezTo>
                      <a:pt x="212" y="40"/>
                      <a:pt x="162" y="23"/>
                      <a:pt x="129" y="16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8" name="Freeform 937">
                <a:extLst>
                  <a:ext uri="{FF2B5EF4-FFF2-40B4-BE49-F238E27FC236}">
                    <a16:creationId xmlns:a16="http://schemas.microsoft.com/office/drawing/2014/main" id="{BBE8BE47-B5DC-437F-90C4-EC5579267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" y="2084"/>
                <a:ext cx="31" cy="16"/>
              </a:xfrm>
              <a:custGeom>
                <a:avLst/>
                <a:gdLst>
                  <a:gd name="T0" fmla="*/ 0 w 89"/>
                  <a:gd name="T1" fmla="*/ 1 h 47"/>
                  <a:gd name="T2" fmla="*/ 4 w 89"/>
                  <a:gd name="T3" fmla="*/ 1 h 47"/>
                  <a:gd name="T4" fmla="*/ 2 w 89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47">
                    <a:moveTo>
                      <a:pt x="0" y="17"/>
                    </a:moveTo>
                    <a:cubicBezTo>
                      <a:pt x="25" y="8"/>
                      <a:pt x="73" y="47"/>
                      <a:pt x="89" y="30"/>
                    </a:cubicBezTo>
                    <a:cubicBezTo>
                      <a:pt x="83" y="17"/>
                      <a:pt x="72" y="6"/>
                      <a:pt x="59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09" name="Freeform 938">
                <a:extLst>
                  <a:ext uri="{FF2B5EF4-FFF2-40B4-BE49-F238E27FC236}">
                    <a16:creationId xmlns:a16="http://schemas.microsoft.com/office/drawing/2014/main" id="{8207C1AD-0FE3-4280-8408-2896B6E40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" y="2044"/>
                <a:ext cx="71" cy="53"/>
              </a:xfrm>
              <a:custGeom>
                <a:avLst/>
                <a:gdLst>
                  <a:gd name="T0" fmla="*/ 0 w 210"/>
                  <a:gd name="T1" fmla="*/ 2 h 156"/>
                  <a:gd name="T2" fmla="*/ 3 w 210"/>
                  <a:gd name="T3" fmla="*/ 6 h 156"/>
                  <a:gd name="T4" fmla="*/ 7 w 210"/>
                  <a:gd name="T5" fmla="*/ 6 h 156"/>
                  <a:gd name="T6" fmla="*/ 2 w 210"/>
                  <a:gd name="T7" fmla="*/ 0 h 1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0" h="156">
                    <a:moveTo>
                      <a:pt x="0" y="55"/>
                    </a:moveTo>
                    <a:cubicBezTo>
                      <a:pt x="65" y="15"/>
                      <a:pt x="92" y="107"/>
                      <a:pt x="89" y="156"/>
                    </a:cubicBezTo>
                    <a:cubicBezTo>
                      <a:pt x="124" y="145"/>
                      <a:pt x="156" y="145"/>
                      <a:pt x="193" y="143"/>
                    </a:cubicBezTo>
                    <a:cubicBezTo>
                      <a:pt x="210" y="31"/>
                      <a:pt x="116" y="40"/>
                      <a:pt x="43" y="0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0" name="Freeform 939">
                <a:extLst>
                  <a:ext uri="{FF2B5EF4-FFF2-40B4-BE49-F238E27FC236}">
                    <a16:creationId xmlns:a16="http://schemas.microsoft.com/office/drawing/2014/main" id="{4274FE67-7AB7-4ED8-B37A-255DFA12E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" y="2339"/>
                <a:ext cx="83" cy="66"/>
              </a:xfrm>
              <a:custGeom>
                <a:avLst/>
                <a:gdLst>
                  <a:gd name="T0" fmla="*/ 8 w 245"/>
                  <a:gd name="T1" fmla="*/ 2 h 193"/>
                  <a:gd name="T2" fmla="*/ 8 w 245"/>
                  <a:gd name="T3" fmla="*/ 5 h 193"/>
                  <a:gd name="T4" fmla="*/ 9 w 245"/>
                  <a:gd name="T5" fmla="*/ 6 h 193"/>
                  <a:gd name="T6" fmla="*/ 9 w 245"/>
                  <a:gd name="T7" fmla="*/ 8 h 193"/>
                  <a:gd name="T8" fmla="*/ 0 w 245"/>
                  <a:gd name="T9" fmla="*/ 6 h 193"/>
                  <a:gd name="T10" fmla="*/ 5 w 245"/>
                  <a:gd name="T11" fmla="*/ 5 h 193"/>
                  <a:gd name="T12" fmla="*/ 7 w 245"/>
                  <a:gd name="T13" fmla="*/ 0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5" h="193">
                    <a:moveTo>
                      <a:pt x="198" y="42"/>
                    </a:moveTo>
                    <a:cubicBezTo>
                      <a:pt x="199" y="68"/>
                      <a:pt x="198" y="108"/>
                      <a:pt x="211" y="130"/>
                    </a:cubicBezTo>
                    <a:cubicBezTo>
                      <a:pt x="216" y="138"/>
                      <a:pt x="233" y="131"/>
                      <a:pt x="240" y="147"/>
                    </a:cubicBezTo>
                    <a:cubicBezTo>
                      <a:pt x="245" y="159"/>
                      <a:pt x="238" y="183"/>
                      <a:pt x="235" y="193"/>
                    </a:cubicBezTo>
                    <a:cubicBezTo>
                      <a:pt x="163" y="146"/>
                      <a:pt x="83" y="189"/>
                      <a:pt x="5" y="151"/>
                    </a:cubicBezTo>
                    <a:cubicBezTo>
                      <a:pt x="0" y="113"/>
                      <a:pt x="90" y="143"/>
                      <a:pt x="118" y="130"/>
                    </a:cubicBezTo>
                    <a:cubicBezTo>
                      <a:pt x="160" y="110"/>
                      <a:pt x="174" y="38"/>
                      <a:pt x="194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1" name="Freeform 940">
                <a:extLst>
                  <a:ext uri="{FF2B5EF4-FFF2-40B4-BE49-F238E27FC236}">
                    <a16:creationId xmlns:a16="http://schemas.microsoft.com/office/drawing/2014/main" id="{F341B373-37B5-49E1-831C-206D92B3B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" y="2400"/>
                <a:ext cx="80" cy="64"/>
              </a:xfrm>
              <a:custGeom>
                <a:avLst/>
                <a:gdLst>
                  <a:gd name="T0" fmla="*/ 3 w 234"/>
                  <a:gd name="T1" fmla="*/ 1 h 189"/>
                  <a:gd name="T2" fmla="*/ 4 w 234"/>
                  <a:gd name="T3" fmla="*/ 7 h 189"/>
                  <a:gd name="T4" fmla="*/ 6 w 234"/>
                  <a:gd name="T5" fmla="*/ 3 h 189"/>
                  <a:gd name="T6" fmla="*/ 9 w 234"/>
                  <a:gd name="T7" fmla="*/ 2 h 189"/>
                  <a:gd name="T8" fmla="*/ 9 w 234"/>
                  <a:gd name="T9" fmla="*/ 0 h 189"/>
                  <a:gd name="T10" fmla="*/ 3 w 234"/>
                  <a:gd name="T11" fmla="*/ 1 h 1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4" h="189">
                    <a:moveTo>
                      <a:pt x="66" y="33"/>
                    </a:moveTo>
                    <a:cubicBezTo>
                      <a:pt x="0" y="57"/>
                      <a:pt x="49" y="178"/>
                      <a:pt x="98" y="189"/>
                    </a:cubicBezTo>
                    <a:cubicBezTo>
                      <a:pt x="63" y="152"/>
                      <a:pt x="102" y="91"/>
                      <a:pt x="142" y="80"/>
                    </a:cubicBezTo>
                    <a:cubicBezTo>
                      <a:pt x="163" y="74"/>
                      <a:pt x="192" y="96"/>
                      <a:pt x="211" y="66"/>
                    </a:cubicBezTo>
                    <a:cubicBezTo>
                      <a:pt x="226" y="42"/>
                      <a:pt x="205" y="20"/>
                      <a:pt x="234" y="0"/>
                    </a:cubicBezTo>
                    <a:cubicBezTo>
                      <a:pt x="178" y="20"/>
                      <a:pt x="144" y="51"/>
                      <a:pt x="79" y="33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2" name="Freeform 941">
                <a:extLst>
                  <a:ext uri="{FF2B5EF4-FFF2-40B4-BE49-F238E27FC236}">
                    <a16:creationId xmlns:a16="http://schemas.microsoft.com/office/drawing/2014/main" id="{D744E1A6-60AC-4B81-8758-380892428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" y="2277"/>
                <a:ext cx="74" cy="40"/>
              </a:xfrm>
              <a:custGeom>
                <a:avLst/>
                <a:gdLst>
                  <a:gd name="T0" fmla="*/ 0 w 219"/>
                  <a:gd name="T1" fmla="*/ 2 h 119"/>
                  <a:gd name="T2" fmla="*/ 2 w 219"/>
                  <a:gd name="T3" fmla="*/ 4 h 119"/>
                  <a:gd name="T4" fmla="*/ 4 w 219"/>
                  <a:gd name="T5" fmla="*/ 3 h 119"/>
                  <a:gd name="T6" fmla="*/ 8 w 219"/>
                  <a:gd name="T7" fmla="*/ 1 h 119"/>
                  <a:gd name="T8" fmla="*/ 2 w 219"/>
                  <a:gd name="T9" fmla="*/ 2 h 1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9" h="119">
                    <a:moveTo>
                      <a:pt x="0" y="63"/>
                    </a:moveTo>
                    <a:cubicBezTo>
                      <a:pt x="10" y="78"/>
                      <a:pt x="22" y="117"/>
                      <a:pt x="43" y="118"/>
                    </a:cubicBezTo>
                    <a:cubicBezTo>
                      <a:pt x="57" y="119"/>
                      <a:pt x="80" y="83"/>
                      <a:pt x="97" y="76"/>
                    </a:cubicBezTo>
                    <a:cubicBezTo>
                      <a:pt x="160" y="53"/>
                      <a:pt x="194" y="91"/>
                      <a:pt x="219" y="17"/>
                    </a:cubicBezTo>
                    <a:cubicBezTo>
                      <a:pt x="164" y="0"/>
                      <a:pt x="96" y="23"/>
                      <a:pt x="43" y="42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3" name="Freeform 942">
                <a:extLst>
                  <a:ext uri="{FF2B5EF4-FFF2-40B4-BE49-F238E27FC236}">
                    <a16:creationId xmlns:a16="http://schemas.microsoft.com/office/drawing/2014/main" id="{7C6AB075-5BCE-4D37-AD5E-55F7C4809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" y="2587"/>
                <a:ext cx="33" cy="63"/>
              </a:xfrm>
              <a:custGeom>
                <a:avLst/>
                <a:gdLst>
                  <a:gd name="T0" fmla="*/ 3 w 100"/>
                  <a:gd name="T1" fmla="*/ 0 h 185"/>
                  <a:gd name="T2" fmla="*/ 0 w 100"/>
                  <a:gd name="T3" fmla="*/ 6 h 185"/>
                  <a:gd name="T4" fmla="*/ 3 w 100"/>
                  <a:gd name="T5" fmla="*/ 7 h 185"/>
                  <a:gd name="T6" fmla="*/ 4 w 100"/>
                  <a:gd name="T7" fmla="*/ 3 h 1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185">
                    <a:moveTo>
                      <a:pt x="78" y="0"/>
                    </a:moveTo>
                    <a:cubicBezTo>
                      <a:pt x="100" y="60"/>
                      <a:pt x="52" y="134"/>
                      <a:pt x="0" y="160"/>
                    </a:cubicBezTo>
                    <a:cubicBezTo>
                      <a:pt x="27" y="175"/>
                      <a:pt x="62" y="175"/>
                      <a:pt x="90" y="185"/>
                    </a:cubicBezTo>
                    <a:cubicBezTo>
                      <a:pt x="92" y="152"/>
                      <a:pt x="90" y="118"/>
                      <a:pt x="99" y="88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4" name="Freeform 943">
                <a:extLst>
                  <a:ext uri="{FF2B5EF4-FFF2-40B4-BE49-F238E27FC236}">
                    <a16:creationId xmlns:a16="http://schemas.microsoft.com/office/drawing/2014/main" id="{72291EE3-53DD-44BF-9E41-D8E7A3960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" y="2743"/>
                <a:ext cx="92" cy="104"/>
              </a:xfrm>
              <a:custGeom>
                <a:avLst/>
                <a:gdLst>
                  <a:gd name="T0" fmla="*/ 1 w 272"/>
                  <a:gd name="T1" fmla="*/ 0 h 310"/>
                  <a:gd name="T2" fmla="*/ 4 w 272"/>
                  <a:gd name="T3" fmla="*/ 2 h 310"/>
                  <a:gd name="T4" fmla="*/ 7 w 272"/>
                  <a:gd name="T5" fmla="*/ 4 h 310"/>
                  <a:gd name="T6" fmla="*/ 9 w 272"/>
                  <a:gd name="T7" fmla="*/ 6 h 310"/>
                  <a:gd name="T8" fmla="*/ 9 w 272"/>
                  <a:gd name="T9" fmla="*/ 8 h 310"/>
                  <a:gd name="T10" fmla="*/ 2 w 272"/>
                  <a:gd name="T11" fmla="*/ 11 h 310"/>
                  <a:gd name="T12" fmla="*/ 1 w 272"/>
                  <a:gd name="T13" fmla="*/ 7 h 310"/>
                  <a:gd name="T14" fmla="*/ 0 w 272"/>
                  <a:gd name="T15" fmla="*/ 4 h 310"/>
                  <a:gd name="T16" fmla="*/ 0 w 272"/>
                  <a:gd name="T17" fmla="*/ 3 h 3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2" h="310">
                    <a:moveTo>
                      <a:pt x="25" y="0"/>
                    </a:moveTo>
                    <a:cubicBezTo>
                      <a:pt x="46" y="21"/>
                      <a:pt x="68" y="47"/>
                      <a:pt x="105" y="59"/>
                    </a:cubicBezTo>
                    <a:cubicBezTo>
                      <a:pt x="139" y="69"/>
                      <a:pt x="164" y="72"/>
                      <a:pt x="192" y="97"/>
                    </a:cubicBezTo>
                    <a:cubicBezTo>
                      <a:pt x="211" y="113"/>
                      <a:pt x="234" y="135"/>
                      <a:pt x="247" y="156"/>
                    </a:cubicBezTo>
                    <a:cubicBezTo>
                      <a:pt x="272" y="194"/>
                      <a:pt x="260" y="203"/>
                      <a:pt x="227" y="226"/>
                    </a:cubicBezTo>
                    <a:cubicBezTo>
                      <a:pt x="189" y="252"/>
                      <a:pt x="94" y="310"/>
                      <a:pt x="50" y="290"/>
                    </a:cubicBezTo>
                    <a:cubicBezTo>
                      <a:pt x="13" y="274"/>
                      <a:pt x="33" y="230"/>
                      <a:pt x="33" y="198"/>
                    </a:cubicBezTo>
                    <a:cubicBezTo>
                      <a:pt x="33" y="154"/>
                      <a:pt x="15" y="131"/>
                      <a:pt x="2" y="94"/>
                    </a:cubicBezTo>
                    <a:cubicBezTo>
                      <a:pt x="0" y="86"/>
                      <a:pt x="4" y="92"/>
                      <a:pt x="4" y="8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5" name="Freeform 944">
                <a:extLst>
                  <a:ext uri="{FF2B5EF4-FFF2-40B4-BE49-F238E27FC236}">
                    <a16:creationId xmlns:a16="http://schemas.microsoft.com/office/drawing/2014/main" id="{E8B0140A-1663-484A-9C80-AE58AB201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" y="2869"/>
                <a:ext cx="41" cy="61"/>
              </a:xfrm>
              <a:custGeom>
                <a:avLst/>
                <a:gdLst>
                  <a:gd name="T0" fmla="*/ 3 w 119"/>
                  <a:gd name="T1" fmla="*/ 0 h 179"/>
                  <a:gd name="T2" fmla="*/ 0 w 119"/>
                  <a:gd name="T3" fmla="*/ 4 h 179"/>
                  <a:gd name="T4" fmla="*/ 5 w 119"/>
                  <a:gd name="T5" fmla="*/ 6 h 179"/>
                  <a:gd name="T6" fmla="*/ 5 w 119"/>
                  <a:gd name="T7" fmla="*/ 2 h 179"/>
                  <a:gd name="T8" fmla="*/ 2 w 119"/>
                  <a:gd name="T9" fmla="*/ 1 h 1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9" h="179">
                    <a:moveTo>
                      <a:pt x="84" y="0"/>
                    </a:moveTo>
                    <a:cubicBezTo>
                      <a:pt x="38" y="10"/>
                      <a:pt x="0" y="61"/>
                      <a:pt x="9" y="109"/>
                    </a:cubicBezTo>
                    <a:cubicBezTo>
                      <a:pt x="22" y="179"/>
                      <a:pt x="90" y="134"/>
                      <a:pt x="119" y="159"/>
                    </a:cubicBezTo>
                    <a:cubicBezTo>
                      <a:pt x="93" y="124"/>
                      <a:pt x="86" y="85"/>
                      <a:pt x="118" y="52"/>
                    </a:cubicBezTo>
                    <a:cubicBezTo>
                      <a:pt x="94" y="78"/>
                      <a:pt x="24" y="82"/>
                      <a:pt x="50" y="33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6" name="Freeform 945">
                <a:extLst>
                  <a:ext uri="{FF2B5EF4-FFF2-40B4-BE49-F238E27FC236}">
                    <a16:creationId xmlns:a16="http://schemas.microsoft.com/office/drawing/2014/main" id="{2534536B-B2F8-45D4-885B-C512A5D0C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" y="3129"/>
                <a:ext cx="125" cy="128"/>
              </a:xfrm>
              <a:custGeom>
                <a:avLst/>
                <a:gdLst>
                  <a:gd name="T0" fmla="*/ 4 w 369"/>
                  <a:gd name="T1" fmla="*/ 0 h 379"/>
                  <a:gd name="T2" fmla="*/ 14 w 369"/>
                  <a:gd name="T3" fmla="*/ 8 h 379"/>
                  <a:gd name="T4" fmla="*/ 10 w 369"/>
                  <a:gd name="T5" fmla="*/ 14 h 379"/>
                  <a:gd name="T6" fmla="*/ 4 w 369"/>
                  <a:gd name="T7" fmla="*/ 11 h 379"/>
                  <a:gd name="T8" fmla="*/ 1 w 369"/>
                  <a:gd name="T9" fmla="*/ 7 h 379"/>
                  <a:gd name="T10" fmla="*/ 3 w 369"/>
                  <a:gd name="T11" fmla="*/ 4 h 379"/>
                  <a:gd name="T12" fmla="*/ 3 w 369"/>
                  <a:gd name="T13" fmla="*/ 0 h 3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9" h="379">
                    <a:moveTo>
                      <a:pt x="101" y="0"/>
                    </a:moveTo>
                    <a:cubicBezTo>
                      <a:pt x="101" y="170"/>
                      <a:pt x="302" y="78"/>
                      <a:pt x="350" y="215"/>
                    </a:cubicBezTo>
                    <a:cubicBezTo>
                      <a:pt x="369" y="268"/>
                      <a:pt x="316" y="356"/>
                      <a:pt x="261" y="367"/>
                    </a:cubicBezTo>
                    <a:cubicBezTo>
                      <a:pt x="197" y="379"/>
                      <a:pt x="152" y="293"/>
                      <a:pt x="92" y="278"/>
                    </a:cubicBezTo>
                    <a:cubicBezTo>
                      <a:pt x="24" y="261"/>
                      <a:pt x="0" y="256"/>
                      <a:pt x="26" y="181"/>
                    </a:cubicBezTo>
                    <a:cubicBezTo>
                      <a:pt x="35" y="154"/>
                      <a:pt x="58" y="135"/>
                      <a:pt x="67" y="110"/>
                    </a:cubicBezTo>
                    <a:cubicBezTo>
                      <a:pt x="79" y="77"/>
                      <a:pt x="71" y="35"/>
                      <a:pt x="80" y="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7" name="Freeform 946">
                <a:extLst>
                  <a:ext uri="{FF2B5EF4-FFF2-40B4-BE49-F238E27FC236}">
                    <a16:creationId xmlns:a16="http://schemas.microsoft.com/office/drawing/2014/main" id="{9A5AFDDC-D293-4BA9-A5CB-C7141720A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" y="3235"/>
                <a:ext cx="73" cy="76"/>
              </a:xfrm>
              <a:custGeom>
                <a:avLst/>
                <a:gdLst>
                  <a:gd name="T0" fmla="*/ 8 w 215"/>
                  <a:gd name="T1" fmla="*/ 3 h 223"/>
                  <a:gd name="T2" fmla="*/ 1 w 215"/>
                  <a:gd name="T3" fmla="*/ 3 h 223"/>
                  <a:gd name="T4" fmla="*/ 2 w 215"/>
                  <a:gd name="T5" fmla="*/ 6 h 223"/>
                  <a:gd name="T6" fmla="*/ 5 w 215"/>
                  <a:gd name="T7" fmla="*/ 9 h 223"/>
                  <a:gd name="T8" fmla="*/ 7 w 215"/>
                  <a:gd name="T9" fmla="*/ 4 h 2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5" h="223">
                    <a:moveTo>
                      <a:pt x="215" y="77"/>
                    </a:moveTo>
                    <a:cubicBezTo>
                      <a:pt x="172" y="55"/>
                      <a:pt x="50" y="0"/>
                      <a:pt x="16" y="67"/>
                    </a:cubicBezTo>
                    <a:cubicBezTo>
                      <a:pt x="0" y="100"/>
                      <a:pt x="39" y="127"/>
                      <a:pt x="62" y="145"/>
                    </a:cubicBezTo>
                    <a:cubicBezTo>
                      <a:pt x="94" y="169"/>
                      <a:pt x="111" y="186"/>
                      <a:pt x="127" y="223"/>
                    </a:cubicBezTo>
                    <a:cubicBezTo>
                      <a:pt x="126" y="166"/>
                      <a:pt x="131" y="111"/>
                      <a:pt x="194" y="9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8" name="Freeform 947">
                <a:extLst>
                  <a:ext uri="{FF2B5EF4-FFF2-40B4-BE49-F238E27FC236}">
                    <a16:creationId xmlns:a16="http://schemas.microsoft.com/office/drawing/2014/main" id="{FAE99AF0-B6FC-4833-86CE-70AD8C8C6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588"/>
                <a:ext cx="84" cy="92"/>
              </a:xfrm>
              <a:custGeom>
                <a:avLst/>
                <a:gdLst>
                  <a:gd name="T0" fmla="*/ 2 w 250"/>
                  <a:gd name="T1" fmla="*/ 10 h 270"/>
                  <a:gd name="T2" fmla="*/ 5 w 250"/>
                  <a:gd name="T3" fmla="*/ 5 h 270"/>
                  <a:gd name="T4" fmla="*/ 9 w 250"/>
                  <a:gd name="T5" fmla="*/ 5 h 270"/>
                  <a:gd name="T6" fmla="*/ 8 w 250"/>
                  <a:gd name="T7" fmla="*/ 1 h 270"/>
                  <a:gd name="T8" fmla="*/ 3 w 250"/>
                  <a:gd name="T9" fmla="*/ 1 h 270"/>
                  <a:gd name="T10" fmla="*/ 1 w 250"/>
                  <a:gd name="T11" fmla="*/ 11 h 2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0" h="270">
                    <a:moveTo>
                      <a:pt x="48" y="249"/>
                    </a:moveTo>
                    <a:cubicBezTo>
                      <a:pt x="64" y="208"/>
                      <a:pt x="90" y="165"/>
                      <a:pt x="129" y="141"/>
                    </a:cubicBezTo>
                    <a:cubicBezTo>
                      <a:pt x="170" y="113"/>
                      <a:pt x="210" y="134"/>
                      <a:pt x="250" y="119"/>
                    </a:cubicBezTo>
                    <a:cubicBezTo>
                      <a:pt x="223" y="100"/>
                      <a:pt x="225" y="48"/>
                      <a:pt x="201" y="26"/>
                    </a:cubicBezTo>
                    <a:cubicBezTo>
                      <a:pt x="175" y="0"/>
                      <a:pt x="111" y="14"/>
                      <a:pt x="83" y="31"/>
                    </a:cubicBezTo>
                    <a:cubicBezTo>
                      <a:pt x="22" y="69"/>
                      <a:pt x="0" y="209"/>
                      <a:pt x="27" y="27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19" name="Freeform 948">
                <a:extLst>
                  <a:ext uri="{FF2B5EF4-FFF2-40B4-BE49-F238E27FC236}">
                    <a16:creationId xmlns:a16="http://schemas.microsoft.com/office/drawing/2014/main" id="{957D421D-A25E-4039-AD38-05C834029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1730"/>
                <a:ext cx="70" cy="109"/>
              </a:xfrm>
              <a:custGeom>
                <a:avLst/>
                <a:gdLst>
                  <a:gd name="T0" fmla="*/ 0 w 206"/>
                  <a:gd name="T1" fmla="*/ 4 h 324"/>
                  <a:gd name="T2" fmla="*/ 1 w 206"/>
                  <a:gd name="T3" fmla="*/ 12 h 324"/>
                  <a:gd name="T4" fmla="*/ 6 w 206"/>
                  <a:gd name="T5" fmla="*/ 0 h 324"/>
                  <a:gd name="T6" fmla="*/ 5 w 206"/>
                  <a:gd name="T7" fmla="*/ 0 h 3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6" h="324">
                    <a:moveTo>
                      <a:pt x="0" y="97"/>
                    </a:moveTo>
                    <a:cubicBezTo>
                      <a:pt x="13" y="169"/>
                      <a:pt x="1" y="255"/>
                      <a:pt x="22" y="324"/>
                    </a:cubicBezTo>
                    <a:cubicBezTo>
                      <a:pt x="120" y="269"/>
                      <a:pt x="206" y="156"/>
                      <a:pt x="150" y="5"/>
                    </a:cubicBezTo>
                    <a:cubicBezTo>
                      <a:pt x="145" y="0"/>
                      <a:pt x="144" y="5"/>
                      <a:pt x="139" y="5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0" name="Freeform 949">
                <a:extLst>
                  <a:ext uri="{FF2B5EF4-FFF2-40B4-BE49-F238E27FC236}">
                    <a16:creationId xmlns:a16="http://schemas.microsoft.com/office/drawing/2014/main" id="{F17BCD7E-0BD0-4AA4-912D-6070B71DE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" y="1725"/>
                <a:ext cx="97" cy="100"/>
              </a:xfrm>
              <a:custGeom>
                <a:avLst/>
                <a:gdLst>
                  <a:gd name="T0" fmla="*/ 9 w 289"/>
                  <a:gd name="T1" fmla="*/ 4 h 296"/>
                  <a:gd name="T2" fmla="*/ 1 w 289"/>
                  <a:gd name="T3" fmla="*/ 5 h 296"/>
                  <a:gd name="T4" fmla="*/ 5 w 289"/>
                  <a:gd name="T5" fmla="*/ 9 h 296"/>
                  <a:gd name="T6" fmla="*/ 7 w 289"/>
                  <a:gd name="T7" fmla="*/ 11 h 296"/>
                  <a:gd name="T8" fmla="*/ 9 w 289"/>
                  <a:gd name="T9" fmla="*/ 11 h 296"/>
                  <a:gd name="T10" fmla="*/ 9 w 289"/>
                  <a:gd name="T11" fmla="*/ 4 h 2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9" h="296">
                    <a:moveTo>
                      <a:pt x="242" y="111"/>
                    </a:moveTo>
                    <a:cubicBezTo>
                      <a:pt x="199" y="86"/>
                      <a:pt x="0" y="0"/>
                      <a:pt x="40" y="124"/>
                    </a:cubicBezTo>
                    <a:cubicBezTo>
                      <a:pt x="53" y="165"/>
                      <a:pt x="98" y="198"/>
                      <a:pt x="127" y="226"/>
                    </a:cubicBezTo>
                    <a:cubicBezTo>
                      <a:pt x="144" y="243"/>
                      <a:pt x="162" y="269"/>
                      <a:pt x="184" y="279"/>
                    </a:cubicBezTo>
                    <a:cubicBezTo>
                      <a:pt x="206" y="288"/>
                      <a:pt x="229" y="282"/>
                      <a:pt x="249" y="296"/>
                    </a:cubicBezTo>
                    <a:cubicBezTo>
                      <a:pt x="289" y="253"/>
                      <a:pt x="231" y="159"/>
                      <a:pt x="250" y="107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1" name="Freeform 950">
                <a:extLst>
                  <a:ext uri="{FF2B5EF4-FFF2-40B4-BE49-F238E27FC236}">
                    <a16:creationId xmlns:a16="http://schemas.microsoft.com/office/drawing/2014/main" id="{2CAC2BFB-B9AE-41BB-8E8A-C07A8B3A2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" y="1738"/>
                <a:ext cx="75" cy="89"/>
              </a:xfrm>
              <a:custGeom>
                <a:avLst/>
                <a:gdLst>
                  <a:gd name="T0" fmla="*/ 6 w 221"/>
                  <a:gd name="T1" fmla="*/ 2 h 264"/>
                  <a:gd name="T2" fmla="*/ 2 w 221"/>
                  <a:gd name="T3" fmla="*/ 1 h 264"/>
                  <a:gd name="T4" fmla="*/ 0 w 221"/>
                  <a:gd name="T5" fmla="*/ 4 h 264"/>
                  <a:gd name="T6" fmla="*/ 3 w 221"/>
                  <a:gd name="T7" fmla="*/ 7 h 264"/>
                  <a:gd name="T8" fmla="*/ 7 w 221"/>
                  <a:gd name="T9" fmla="*/ 10 h 264"/>
                  <a:gd name="T10" fmla="*/ 4 w 221"/>
                  <a:gd name="T11" fmla="*/ 6 h 264"/>
                  <a:gd name="T12" fmla="*/ 8 w 221"/>
                  <a:gd name="T13" fmla="*/ 3 h 264"/>
                  <a:gd name="T14" fmla="*/ 6 w 221"/>
                  <a:gd name="T15" fmla="*/ 2 h 26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1" h="264">
                    <a:moveTo>
                      <a:pt x="167" y="44"/>
                    </a:moveTo>
                    <a:cubicBezTo>
                      <a:pt x="127" y="30"/>
                      <a:pt x="103" y="0"/>
                      <a:pt x="57" y="14"/>
                    </a:cubicBezTo>
                    <a:cubicBezTo>
                      <a:pt x="14" y="29"/>
                      <a:pt x="0" y="67"/>
                      <a:pt x="10" y="108"/>
                    </a:cubicBezTo>
                    <a:cubicBezTo>
                      <a:pt x="21" y="150"/>
                      <a:pt x="51" y="168"/>
                      <a:pt x="85" y="193"/>
                    </a:cubicBezTo>
                    <a:cubicBezTo>
                      <a:pt x="116" y="216"/>
                      <a:pt x="140" y="250"/>
                      <a:pt x="178" y="264"/>
                    </a:cubicBezTo>
                    <a:cubicBezTo>
                      <a:pt x="152" y="239"/>
                      <a:pt x="107" y="189"/>
                      <a:pt x="109" y="151"/>
                    </a:cubicBezTo>
                    <a:cubicBezTo>
                      <a:pt x="111" y="84"/>
                      <a:pt x="188" y="116"/>
                      <a:pt x="221" y="92"/>
                    </a:cubicBezTo>
                    <a:cubicBezTo>
                      <a:pt x="201" y="71"/>
                      <a:pt x="165" y="66"/>
                      <a:pt x="148" y="44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2" name="Freeform 951">
                <a:extLst>
                  <a:ext uri="{FF2B5EF4-FFF2-40B4-BE49-F238E27FC236}">
                    <a16:creationId xmlns:a16="http://schemas.microsoft.com/office/drawing/2014/main" id="{1E7F0954-FD5E-4B09-9C28-FD10C7649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619"/>
                <a:ext cx="34" cy="66"/>
              </a:xfrm>
              <a:custGeom>
                <a:avLst/>
                <a:gdLst>
                  <a:gd name="T0" fmla="*/ 4 w 99"/>
                  <a:gd name="T1" fmla="*/ 3 h 194"/>
                  <a:gd name="T2" fmla="*/ 2 w 99"/>
                  <a:gd name="T3" fmla="*/ 7 h 194"/>
                  <a:gd name="T4" fmla="*/ 1 w 99"/>
                  <a:gd name="T5" fmla="*/ 0 h 194"/>
                  <a:gd name="T6" fmla="*/ 4 w 99"/>
                  <a:gd name="T7" fmla="*/ 4 h 1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194">
                    <a:moveTo>
                      <a:pt x="99" y="81"/>
                    </a:moveTo>
                    <a:cubicBezTo>
                      <a:pt x="63" y="104"/>
                      <a:pt x="58" y="154"/>
                      <a:pt x="56" y="194"/>
                    </a:cubicBezTo>
                    <a:cubicBezTo>
                      <a:pt x="0" y="186"/>
                      <a:pt x="11" y="32"/>
                      <a:pt x="35" y="0"/>
                    </a:cubicBezTo>
                    <a:cubicBezTo>
                      <a:pt x="22" y="37"/>
                      <a:pt x="42" y="168"/>
                      <a:pt x="90" y="109"/>
                    </a:cubicBezTo>
                  </a:path>
                </a:pathLst>
              </a:custGeom>
              <a:solidFill>
                <a:srgbClr val="907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3" name="Freeform 952">
                <a:extLst>
                  <a:ext uri="{FF2B5EF4-FFF2-40B4-BE49-F238E27FC236}">
                    <a16:creationId xmlns:a16="http://schemas.microsoft.com/office/drawing/2014/main" id="{46536179-FE69-43E5-AB55-B44899FB0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" y="2590"/>
                <a:ext cx="61" cy="89"/>
              </a:xfrm>
              <a:custGeom>
                <a:avLst/>
                <a:gdLst>
                  <a:gd name="T0" fmla="*/ 6 w 182"/>
                  <a:gd name="T1" fmla="*/ 1 h 264"/>
                  <a:gd name="T2" fmla="*/ 3 w 182"/>
                  <a:gd name="T3" fmla="*/ 5 h 264"/>
                  <a:gd name="T4" fmla="*/ 0 w 182"/>
                  <a:gd name="T5" fmla="*/ 10 h 264"/>
                  <a:gd name="T6" fmla="*/ 4 w 182"/>
                  <a:gd name="T7" fmla="*/ 5 h 264"/>
                  <a:gd name="T8" fmla="*/ 7 w 182"/>
                  <a:gd name="T9" fmla="*/ 0 h 2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" h="264">
                    <a:moveTo>
                      <a:pt x="165" y="21"/>
                    </a:moveTo>
                    <a:cubicBezTo>
                      <a:pt x="141" y="70"/>
                      <a:pt x="108" y="99"/>
                      <a:pt x="68" y="135"/>
                    </a:cubicBezTo>
                    <a:cubicBezTo>
                      <a:pt x="24" y="174"/>
                      <a:pt x="14" y="206"/>
                      <a:pt x="0" y="264"/>
                    </a:cubicBezTo>
                    <a:cubicBezTo>
                      <a:pt x="40" y="210"/>
                      <a:pt x="65" y="174"/>
                      <a:pt x="119" y="136"/>
                    </a:cubicBezTo>
                    <a:cubicBezTo>
                      <a:pt x="173" y="97"/>
                      <a:pt x="155" y="52"/>
                      <a:pt x="18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4" name="Freeform 953">
                <a:extLst>
                  <a:ext uri="{FF2B5EF4-FFF2-40B4-BE49-F238E27FC236}">
                    <a16:creationId xmlns:a16="http://schemas.microsoft.com/office/drawing/2014/main" id="{DAB8645A-7A8E-4618-A763-904FF53FD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" y="3260"/>
                <a:ext cx="77" cy="112"/>
              </a:xfrm>
              <a:custGeom>
                <a:avLst/>
                <a:gdLst>
                  <a:gd name="T0" fmla="*/ 6 w 227"/>
                  <a:gd name="T1" fmla="*/ 3 h 332"/>
                  <a:gd name="T2" fmla="*/ 0 w 227"/>
                  <a:gd name="T3" fmla="*/ 11 h 332"/>
                  <a:gd name="T4" fmla="*/ 5 w 227"/>
                  <a:gd name="T5" fmla="*/ 11 h 332"/>
                  <a:gd name="T6" fmla="*/ 7 w 227"/>
                  <a:gd name="T7" fmla="*/ 8 h 332"/>
                  <a:gd name="T8" fmla="*/ 7 w 227"/>
                  <a:gd name="T9" fmla="*/ 5 h 332"/>
                  <a:gd name="T10" fmla="*/ 8 w 227"/>
                  <a:gd name="T11" fmla="*/ 3 h 332"/>
                  <a:gd name="T12" fmla="*/ 5 w 227"/>
                  <a:gd name="T13" fmla="*/ 1 h 3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7" h="332">
                    <a:moveTo>
                      <a:pt x="151" y="72"/>
                    </a:moveTo>
                    <a:cubicBezTo>
                      <a:pt x="165" y="202"/>
                      <a:pt x="132" y="266"/>
                      <a:pt x="0" y="300"/>
                    </a:cubicBezTo>
                    <a:cubicBezTo>
                      <a:pt x="14" y="332"/>
                      <a:pt x="97" y="298"/>
                      <a:pt x="122" y="287"/>
                    </a:cubicBezTo>
                    <a:cubicBezTo>
                      <a:pt x="164" y="269"/>
                      <a:pt x="182" y="242"/>
                      <a:pt x="189" y="198"/>
                    </a:cubicBezTo>
                    <a:cubicBezTo>
                      <a:pt x="193" y="179"/>
                      <a:pt x="192" y="160"/>
                      <a:pt x="194" y="139"/>
                    </a:cubicBezTo>
                    <a:cubicBezTo>
                      <a:pt x="195" y="114"/>
                      <a:pt x="205" y="101"/>
                      <a:pt x="209" y="79"/>
                    </a:cubicBezTo>
                    <a:cubicBezTo>
                      <a:pt x="227" y="0"/>
                      <a:pt x="166" y="52"/>
                      <a:pt x="135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5" name="Freeform 954">
                <a:extLst>
                  <a:ext uri="{FF2B5EF4-FFF2-40B4-BE49-F238E27FC236}">
                    <a16:creationId xmlns:a16="http://schemas.microsoft.com/office/drawing/2014/main" id="{42D2A397-4EC0-43A7-90B3-FF5D3930E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" y="2376"/>
                <a:ext cx="39" cy="43"/>
              </a:xfrm>
              <a:custGeom>
                <a:avLst/>
                <a:gdLst>
                  <a:gd name="T0" fmla="*/ 1 w 115"/>
                  <a:gd name="T1" fmla="*/ 0 h 125"/>
                  <a:gd name="T2" fmla="*/ 1 w 115"/>
                  <a:gd name="T3" fmla="*/ 5 h 125"/>
                  <a:gd name="T4" fmla="*/ 2 w 115"/>
                  <a:gd name="T5" fmla="*/ 2 h 125"/>
                  <a:gd name="T6" fmla="*/ 4 w 115"/>
                  <a:gd name="T7" fmla="*/ 1 h 125"/>
                  <a:gd name="T8" fmla="*/ 2 w 115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25">
                    <a:moveTo>
                      <a:pt x="19" y="0"/>
                    </a:moveTo>
                    <a:cubicBezTo>
                      <a:pt x="0" y="22"/>
                      <a:pt x="15" y="94"/>
                      <a:pt x="14" y="125"/>
                    </a:cubicBezTo>
                    <a:cubicBezTo>
                      <a:pt x="27" y="101"/>
                      <a:pt x="18" y="60"/>
                      <a:pt x="48" y="47"/>
                    </a:cubicBezTo>
                    <a:cubicBezTo>
                      <a:pt x="68" y="37"/>
                      <a:pt x="104" y="68"/>
                      <a:pt x="115" y="35"/>
                    </a:cubicBezTo>
                    <a:cubicBezTo>
                      <a:pt x="89" y="27"/>
                      <a:pt x="67" y="13"/>
                      <a:pt x="4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6" name="Freeform 955">
                <a:extLst>
                  <a:ext uri="{FF2B5EF4-FFF2-40B4-BE49-F238E27FC236}">
                    <a16:creationId xmlns:a16="http://schemas.microsoft.com/office/drawing/2014/main" id="{E8012C37-688D-4AD0-9B06-0D0F6A009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" y="1700"/>
                <a:ext cx="65" cy="76"/>
              </a:xfrm>
              <a:custGeom>
                <a:avLst/>
                <a:gdLst>
                  <a:gd name="T0" fmla="*/ 6 w 192"/>
                  <a:gd name="T1" fmla="*/ 0 h 225"/>
                  <a:gd name="T2" fmla="*/ 5 w 192"/>
                  <a:gd name="T3" fmla="*/ 5 h 225"/>
                  <a:gd name="T4" fmla="*/ 0 w 192"/>
                  <a:gd name="T5" fmla="*/ 6 h 225"/>
                  <a:gd name="T6" fmla="*/ 4 w 192"/>
                  <a:gd name="T7" fmla="*/ 8 h 225"/>
                  <a:gd name="T8" fmla="*/ 7 w 192"/>
                  <a:gd name="T9" fmla="*/ 2 h 2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225">
                    <a:moveTo>
                      <a:pt x="163" y="0"/>
                    </a:moveTo>
                    <a:cubicBezTo>
                      <a:pt x="162" y="58"/>
                      <a:pt x="170" y="94"/>
                      <a:pt x="121" y="135"/>
                    </a:cubicBezTo>
                    <a:cubicBezTo>
                      <a:pt x="86" y="164"/>
                      <a:pt x="40" y="180"/>
                      <a:pt x="0" y="164"/>
                    </a:cubicBezTo>
                    <a:cubicBezTo>
                      <a:pt x="26" y="181"/>
                      <a:pt x="72" y="225"/>
                      <a:pt x="104" y="212"/>
                    </a:cubicBezTo>
                    <a:cubicBezTo>
                      <a:pt x="144" y="195"/>
                      <a:pt x="172" y="91"/>
                      <a:pt x="192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7" name="Freeform 956">
                <a:extLst>
                  <a:ext uri="{FF2B5EF4-FFF2-40B4-BE49-F238E27FC236}">
                    <a16:creationId xmlns:a16="http://schemas.microsoft.com/office/drawing/2014/main" id="{C07E4FB2-9680-4296-96DD-08FBCCC9C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" y="1995"/>
                <a:ext cx="54" cy="61"/>
              </a:xfrm>
              <a:custGeom>
                <a:avLst/>
                <a:gdLst>
                  <a:gd name="T0" fmla="*/ 1 w 160"/>
                  <a:gd name="T1" fmla="*/ 1 h 182"/>
                  <a:gd name="T2" fmla="*/ 5 w 160"/>
                  <a:gd name="T3" fmla="*/ 0 h 182"/>
                  <a:gd name="T4" fmla="*/ 4 w 160"/>
                  <a:gd name="T5" fmla="*/ 3 h 182"/>
                  <a:gd name="T6" fmla="*/ 3 w 160"/>
                  <a:gd name="T7" fmla="*/ 7 h 182"/>
                  <a:gd name="T8" fmla="*/ 0 w 160"/>
                  <a:gd name="T9" fmla="*/ 6 h 182"/>
                  <a:gd name="T10" fmla="*/ 1 w 160"/>
                  <a:gd name="T11" fmla="*/ 1 h 1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" h="182">
                    <a:moveTo>
                      <a:pt x="25" y="34"/>
                    </a:moveTo>
                    <a:cubicBezTo>
                      <a:pt x="71" y="56"/>
                      <a:pt x="106" y="28"/>
                      <a:pt x="142" y="0"/>
                    </a:cubicBezTo>
                    <a:cubicBezTo>
                      <a:pt x="160" y="39"/>
                      <a:pt x="126" y="55"/>
                      <a:pt x="106" y="81"/>
                    </a:cubicBezTo>
                    <a:cubicBezTo>
                      <a:pt x="82" y="110"/>
                      <a:pt x="73" y="142"/>
                      <a:pt x="71" y="179"/>
                    </a:cubicBezTo>
                    <a:cubicBezTo>
                      <a:pt x="52" y="149"/>
                      <a:pt x="3" y="182"/>
                      <a:pt x="0" y="152"/>
                    </a:cubicBezTo>
                    <a:cubicBezTo>
                      <a:pt x="69" y="130"/>
                      <a:pt x="40" y="83"/>
                      <a:pt x="33" y="3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8" name="Freeform 957">
                <a:extLst>
                  <a:ext uri="{FF2B5EF4-FFF2-40B4-BE49-F238E27FC236}">
                    <a16:creationId xmlns:a16="http://schemas.microsoft.com/office/drawing/2014/main" id="{016BB9CA-475B-4D89-9F1C-BD0613B0B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" y="2857"/>
                <a:ext cx="40" cy="65"/>
              </a:xfrm>
              <a:custGeom>
                <a:avLst/>
                <a:gdLst>
                  <a:gd name="T0" fmla="*/ 0 w 120"/>
                  <a:gd name="T1" fmla="*/ 3 h 193"/>
                  <a:gd name="T2" fmla="*/ 2 w 120"/>
                  <a:gd name="T3" fmla="*/ 7 h 193"/>
                  <a:gd name="T4" fmla="*/ 4 w 120"/>
                  <a:gd name="T5" fmla="*/ 3 h 193"/>
                  <a:gd name="T6" fmla="*/ 1 w 120"/>
                  <a:gd name="T7" fmla="*/ 0 h 193"/>
                  <a:gd name="T8" fmla="*/ 1 w 120"/>
                  <a:gd name="T9" fmla="*/ 3 h 1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193">
                    <a:moveTo>
                      <a:pt x="0" y="71"/>
                    </a:moveTo>
                    <a:cubicBezTo>
                      <a:pt x="50" y="60"/>
                      <a:pt x="80" y="150"/>
                      <a:pt x="55" y="193"/>
                    </a:cubicBezTo>
                    <a:cubicBezTo>
                      <a:pt x="109" y="179"/>
                      <a:pt x="120" y="122"/>
                      <a:pt x="119" y="76"/>
                    </a:cubicBezTo>
                    <a:cubicBezTo>
                      <a:pt x="116" y="6"/>
                      <a:pt x="96" y="19"/>
                      <a:pt x="39" y="0"/>
                    </a:cubicBezTo>
                    <a:cubicBezTo>
                      <a:pt x="52" y="36"/>
                      <a:pt x="68" y="53"/>
                      <a:pt x="29" y="80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29" name="Freeform 958">
                <a:extLst>
                  <a:ext uri="{FF2B5EF4-FFF2-40B4-BE49-F238E27FC236}">
                    <a16:creationId xmlns:a16="http://schemas.microsoft.com/office/drawing/2014/main" id="{9C01E975-5BF7-4C5E-97D4-B62D69D6B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" y="2744"/>
                <a:ext cx="92" cy="193"/>
              </a:xfrm>
              <a:custGeom>
                <a:avLst/>
                <a:gdLst>
                  <a:gd name="T0" fmla="*/ 0 w 273"/>
                  <a:gd name="T1" fmla="*/ 11 h 570"/>
                  <a:gd name="T2" fmla="*/ 3 w 273"/>
                  <a:gd name="T3" fmla="*/ 14 h 570"/>
                  <a:gd name="T4" fmla="*/ 4 w 273"/>
                  <a:gd name="T5" fmla="*/ 18 h 570"/>
                  <a:gd name="T6" fmla="*/ 6 w 273"/>
                  <a:gd name="T7" fmla="*/ 14 h 570"/>
                  <a:gd name="T8" fmla="*/ 9 w 273"/>
                  <a:gd name="T9" fmla="*/ 8 h 570"/>
                  <a:gd name="T10" fmla="*/ 8 w 273"/>
                  <a:gd name="T11" fmla="*/ 1 h 570"/>
                  <a:gd name="T12" fmla="*/ 8 w 273"/>
                  <a:gd name="T13" fmla="*/ 0 h 570"/>
                  <a:gd name="T14" fmla="*/ 6 w 273"/>
                  <a:gd name="T15" fmla="*/ 7 h 570"/>
                  <a:gd name="T16" fmla="*/ 0 w 273"/>
                  <a:gd name="T17" fmla="*/ 10 h 5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3" h="570">
                    <a:moveTo>
                      <a:pt x="0" y="286"/>
                    </a:moveTo>
                    <a:cubicBezTo>
                      <a:pt x="13" y="313"/>
                      <a:pt x="49" y="334"/>
                      <a:pt x="67" y="362"/>
                    </a:cubicBezTo>
                    <a:cubicBezTo>
                      <a:pt x="84" y="390"/>
                      <a:pt x="94" y="426"/>
                      <a:pt x="105" y="455"/>
                    </a:cubicBezTo>
                    <a:cubicBezTo>
                      <a:pt x="149" y="570"/>
                      <a:pt x="153" y="410"/>
                      <a:pt x="161" y="366"/>
                    </a:cubicBezTo>
                    <a:cubicBezTo>
                      <a:pt x="172" y="300"/>
                      <a:pt x="208" y="262"/>
                      <a:pt x="241" y="208"/>
                    </a:cubicBezTo>
                    <a:cubicBezTo>
                      <a:pt x="273" y="156"/>
                      <a:pt x="256" y="79"/>
                      <a:pt x="222" y="30"/>
                    </a:cubicBezTo>
                    <a:cubicBezTo>
                      <a:pt x="215" y="19"/>
                      <a:pt x="208" y="8"/>
                      <a:pt x="199" y="0"/>
                    </a:cubicBezTo>
                    <a:cubicBezTo>
                      <a:pt x="190" y="61"/>
                      <a:pt x="188" y="125"/>
                      <a:pt x="167" y="181"/>
                    </a:cubicBezTo>
                    <a:cubicBezTo>
                      <a:pt x="143" y="248"/>
                      <a:pt x="67" y="270"/>
                      <a:pt x="0" y="274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0" name="Freeform 959">
                <a:extLst>
                  <a:ext uri="{FF2B5EF4-FFF2-40B4-BE49-F238E27FC236}">
                    <a16:creationId xmlns:a16="http://schemas.microsoft.com/office/drawing/2014/main" id="{CA8805A2-5298-4C2A-AA40-40062D1C8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" y="2780"/>
                <a:ext cx="92" cy="67"/>
              </a:xfrm>
              <a:custGeom>
                <a:avLst/>
                <a:gdLst>
                  <a:gd name="T0" fmla="*/ 1 w 270"/>
                  <a:gd name="T1" fmla="*/ 2 h 200"/>
                  <a:gd name="T2" fmla="*/ 1 w 270"/>
                  <a:gd name="T3" fmla="*/ 5 h 200"/>
                  <a:gd name="T4" fmla="*/ 1 w 270"/>
                  <a:gd name="T5" fmla="*/ 7 h 200"/>
                  <a:gd name="T6" fmla="*/ 6 w 270"/>
                  <a:gd name="T7" fmla="*/ 6 h 200"/>
                  <a:gd name="T8" fmla="*/ 6 w 270"/>
                  <a:gd name="T9" fmla="*/ 0 h 200"/>
                  <a:gd name="T10" fmla="*/ 2 w 270"/>
                  <a:gd name="T11" fmla="*/ 6 h 2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0" h="200">
                    <a:moveTo>
                      <a:pt x="30" y="62"/>
                    </a:moveTo>
                    <a:cubicBezTo>
                      <a:pt x="24" y="86"/>
                      <a:pt x="22" y="110"/>
                      <a:pt x="16" y="133"/>
                    </a:cubicBezTo>
                    <a:cubicBezTo>
                      <a:pt x="9" y="164"/>
                      <a:pt x="0" y="166"/>
                      <a:pt x="25" y="181"/>
                    </a:cubicBezTo>
                    <a:cubicBezTo>
                      <a:pt x="55" y="200"/>
                      <a:pt x="128" y="183"/>
                      <a:pt x="160" y="171"/>
                    </a:cubicBezTo>
                    <a:cubicBezTo>
                      <a:pt x="259" y="132"/>
                      <a:pt x="270" y="26"/>
                      <a:pt x="158" y="0"/>
                    </a:cubicBezTo>
                    <a:cubicBezTo>
                      <a:pt x="223" y="90"/>
                      <a:pt x="140" y="150"/>
                      <a:pt x="51" y="164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1" name="Freeform 960">
                <a:extLst>
                  <a:ext uri="{FF2B5EF4-FFF2-40B4-BE49-F238E27FC236}">
                    <a16:creationId xmlns:a16="http://schemas.microsoft.com/office/drawing/2014/main" id="{78E0473E-22CC-4859-9BA2-B005413AB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" y="3141"/>
                <a:ext cx="43" cy="86"/>
              </a:xfrm>
              <a:custGeom>
                <a:avLst/>
                <a:gdLst>
                  <a:gd name="T0" fmla="*/ 3 w 128"/>
                  <a:gd name="T1" fmla="*/ 0 h 252"/>
                  <a:gd name="T2" fmla="*/ 5 w 128"/>
                  <a:gd name="T3" fmla="*/ 4 h 252"/>
                  <a:gd name="T4" fmla="*/ 4 w 128"/>
                  <a:gd name="T5" fmla="*/ 10 h 252"/>
                  <a:gd name="T6" fmla="*/ 0 w 128"/>
                  <a:gd name="T7" fmla="*/ 7 h 252"/>
                  <a:gd name="T8" fmla="*/ 2 w 128"/>
                  <a:gd name="T9" fmla="*/ 1 h 2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252">
                    <a:moveTo>
                      <a:pt x="69" y="0"/>
                    </a:moveTo>
                    <a:cubicBezTo>
                      <a:pt x="85" y="27"/>
                      <a:pt x="117" y="68"/>
                      <a:pt x="128" y="96"/>
                    </a:cubicBezTo>
                    <a:cubicBezTo>
                      <a:pt x="6" y="69"/>
                      <a:pt x="72" y="202"/>
                      <a:pt x="106" y="249"/>
                    </a:cubicBezTo>
                    <a:cubicBezTo>
                      <a:pt x="63" y="252"/>
                      <a:pt x="4" y="217"/>
                      <a:pt x="2" y="181"/>
                    </a:cubicBezTo>
                    <a:cubicBezTo>
                      <a:pt x="0" y="134"/>
                      <a:pt x="45" y="77"/>
                      <a:pt x="53" y="29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2" name="Freeform 961">
                <a:extLst>
                  <a:ext uri="{FF2B5EF4-FFF2-40B4-BE49-F238E27FC236}">
                    <a16:creationId xmlns:a16="http://schemas.microsoft.com/office/drawing/2014/main" id="{D59E479A-5FE7-4B89-95DE-DFD20EBF0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" y="3247"/>
                <a:ext cx="53" cy="44"/>
              </a:xfrm>
              <a:custGeom>
                <a:avLst/>
                <a:gdLst>
                  <a:gd name="T0" fmla="*/ 6 w 156"/>
                  <a:gd name="T1" fmla="*/ 1 h 131"/>
                  <a:gd name="T2" fmla="*/ 3 w 156"/>
                  <a:gd name="T3" fmla="*/ 5 h 131"/>
                  <a:gd name="T4" fmla="*/ 0 w 156"/>
                  <a:gd name="T5" fmla="*/ 2 h 131"/>
                  <a:gd name="T6" fmla="*/ 3 w 156"/>
                  <a:gd name="T7" fmla="*/ 0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131">
                    <a:moveTo>
                      <a:pt x="156" y="17"/>
                    </a:moveTo>
                    <a:cubicBezTo>
                      <a:pt x="100" y="16"/>
                      <a:pt x="38" y="72"/>
                      <a:pt x="84" y="131"/>
                    </a:cubicBezTo>
                    <a:cubicBezTo>
                      <a:pt x="68" y="125"/>
                      <a:pt x="1" y="80"/>
                      <a:pt x="0" y="59"/>
                    </a:cubicBezTo>
                    <a:cubicBezTo>
                      <a:pt x="0" y="27"/>
                      <a:pt x="68" y="0"/>
                      <a:pt x="85" y="1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3" name="Freeform 962">
                <a:extLst>
                  <a:ext uri="{FF2B5EF4-FFF2-40B4-BE49-F238E27FC236}">
                    <a16:creationId xmlns:a16="http://schemas.microsoft.com/office/drawing/2014/main" id="{7D4EF2F4-76DB-4D96-8E90-0BD0D9FC7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" y="3356"/>
                <a:ext cx="98" cy="90"/>
              </a:xfrm>
              <a:custGeom>
                <a:avLst/>
                <a:gdLst>
                  <a:gd name="T0" fmla="*/ 11 w 291"/>
                  <a:gd name="T1" fmla="*/ 9 h 268"/>
                  <a:gd name="T2" fmla="*/ 6 w 291"/>
                  <a:gd name="T3" fmla="*/ 10 h 268"/>
                  <a:gd name="T4" fmla="*/ 1 w 291"/>
                  <a:gd name="T5" fmla="*/ 4 h 268"/>
                  <a:gd name="T6" fmla="*/ 7 w 291"/>
                  <a:gd name="T7" fmla="*/ 5 h 2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1" h="268">
                    <a:moveTo>
                      <a:pt x="291" y="230"/>
                    </a:moveTo>
                    <a:cubicBezTo>
                      <a:pt x="256" y="147"/>
                      <a:pt x="101" y="163"/>
                      <a:pt x="160" y="268"/>
                    </a:cubicBezTo>
                    <a:cubicBezTo>
                      <a:pt x="103" y="248"/>
                      <a:pt x="28" y="182"/>
                      <a:pt x="18" y="117"/>
                    </a:cubicBezTo>
                    <a:cubicBezTo>
                      <a:pt x="0" y="0"/>
                      <a:pt x="142" y="123"/>
                      <a:pt x="174" y="138"/>
                    </a:cubicBezTo>
                  </a:path>
                </a:pathLst>
              </a:custGeom>
              <a:solidFill>
                <a:srgbClr val="A3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4" name="Freeform 963">
                <a:extLst>
                  <a:ext uri="{FF2B5EF4-FFF2-40B4-BE49-F238E27FC236}">
                    <a16:creationId xmlns:a16="http://schemas.microsoft.com/office/drawing/2014/main" id="{81A30DAA-DD0B-43B6-9982-0DFE80990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3455"/>
                <a:ext cx="48" cy="105"/>
              </a:xfrm>
              <a:custGeom>
                <a:avLst/>
                <a:gdLst>
                  <a:gd name="T0" fmla="*/ 1 w 141"/>
                  <a:gd name="T1" fmla="*/ 0 h 311"/>
                  <a:gd name="T2" fmla="*/ 2 w 141"/>
                  <a:gd name="T3" fmla="*/ 4 h 311"/>
                  <a:gd name="T4" fmla="*/ 5 w 141"/>
                  <a:gd name="T5" fmla="*/ 8 h 311"/>
                  <a:gd name="T6" fmla="*/ 4 w 141"/>
                  <a:gd name="T7" fmla="*/ 1 h 3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1" h="311">
                    <a:moveTo>
                      <a:pt x="23" y="0"/>
                    </a:moveTo>
                    <a:cubicBezTo>
                      <a:pt x="0" y="19"/>
                      <a:pt x="41" y="81"/>
                      <a:pt x="49" y="106"/>
                    </a:cubicBezTo>
                    <a:cubicBezTo>
                      <a:pt x="57" y="131"/>
                      <a:pt x="72" y="311"/>
                      <a:pt x="117" y="218"/>
                    </a:cubicBezTo>
                    <a:cubicBezTo>
                      <a:pt x="141" y="170"/>
                      <a:pt x="121" y="59"/>
                      <a:pt x="91" y="18"/>
                    </a:cubicBezTo>
                  </a:path>
                </a:pathLst>
              </a:custGeom>
              <a:solidFill>
                <a:srgbClr val="FBD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5" name="Freeform 964">
                <a:extLst>
                  <a:ext uri="{FF2B5EF4-FFF2-40B4-BE49-F238E27FC236}">
                    <a16:creationId xmlns:a16="http://schemas.microsoft.com/office/drawing/2014/main" id="{0E40C6F6-D3D1-4C74-A856-1815C6738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" y="2983"/>
                <a:ext cx="66" cy="60"/>
              </a:xfrm>
              <a:custGeom>
                <a:avLst/>
                <a:gdLst>
                  <a:gd name="T0" fmla="*/ 0 w 196"/>
                  <a:gd name="T1" fmla="*/ 1 h 177"/>
                  <a:gd name="T2" fmla="*/ 7 w 196"/>
                  <a:gd name="T3" fmla="*/ 4 h 177"/>
                  <a:gd name="T4" fmla="*/ 1 w 196"/>
                  <a:gd name="T5" fmla="*/ 7 h 177"/>
                  <a:gd name="T6" fmla="*/ 2 w 196"/>
                  <a:gd name="T7" fmla="*/ 1 h 1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6" h="177">
                    <a:moveTo>
                      <a:pt x="0" y="31"/>
                    </a:moveTo>
                    <a:cubicBezTo>
                      <a:pt x="55" y="0"/>
                      <a:pt x="196" y="4"/>
                      <a:pt x="180" y="102"/>
                    </a:cubicBezTo>
                    <a:cubicBezTo>
                      <a:pt x="116" y="56"/>
                      <a:pt x="63" y="142"/>
                      <a:pt x="21" y="177"/>
                    </a:cubicBezTo>
                    <a:cubicBezTo>
                      <a:pt x="71" y="138"/>
                      <a:pt x="53" y="78"/>
                      <a:pt x="46" y="3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6" name="Freeform 965">
                <a:extLst>
                  <a:ext uri="{FF2B5EF4-FFF2-40B4-BE49-F238E27FC236}">
                    <a16:creationId xmlns:a16="http://schemas.microsoft.com/office/drawing/2014/main" id="{D3F6BE2E-D55C-494F-8A0A-A50C3DC8B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" y="2590"/>
                <a:ext cx="35" cy="33"/>
              </a:xfrm>
              <a:custGeom>
                <a:avLst/>
                <a:gdLst>
                  <a:gd name="T0" fmla="*/ 1 w 104"/>
                  <a:gd name="T1" fmla="*/ 0 h 97"/>
                  <a:gd name="T2" fmla="*/ 0 w 104"/>
                  <a:gd name="T3" fmla="*/ 4 h 97"/>
                  <a:gd name="T4" fmla="*/ 4 w 104"/>
                  <a:gd name="T5" fmla="*/ 2 h 9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97">
                    <a:moveTo>
                      <a:pt x="16" y="0"/>
                    </a:moveTo>
                    <a:cubicBezTo>
                      <a:pt x="17" y="34"/>
                      <a:pt x="13" y="66"/>
                      <a:pt x="0" y="97"/>
                    </a:cubicBezTo>
                    <a:cubicBezTo>
                      <a:pt x="33" y="88"/>
                      <a:pt x="73" y="74"/>
                      <a:pt x="104" y="55"/>
                    </a:cubicBezTo>
                  </a:path>
                </a:pathLst>
              </a:custGeom>
              <a:solidFill>
                <a:srgbClr val="E6C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7" name="Freeform 966">
                <a:extLst>
                  <a:ext uri="{FF2B5EF4-FFF2-40B4-BE49-F238E27FC236}">
                    <a16:creationId xmlns:a16="http://schemas.microsoft.com/office/drawing/2014/main" id="{2CE44160-98F9-4D03-8E05-F733895D3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3118"/>
                <a:ext cx="86" cy="23"/>
              </a:xfrm>
              <a:custGeom>
                <a:avLst/>
                <a:gdLst>
                  <a:gd name="T0" fmla="*/ 0 w 255"/>
                  <a:gd name="T1" fmla="*/ 1 h 70"/>
                  <a:gd name="T2" fmla="*/ 10 w 255"/>
                  <a:gd name="T3" fmla="*/ 0 h 70"/>
                  <a:gd name="T4" fmla="*/ 6 w 255"/>
                  <a:gd name="T5" fmla="*/ 1 h 70"/>
                  <a:gd name="T6" fmla="*/ 0 w 255"/>
                  <a:gd name="T7" fmla="*/ 1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5" h="70">
                    <a:moveTo>
                      <a:pt x="0" y="19"/>
                    </a:moveTo>
                    <a:cubicBezTo>
                      <a:pt x="52" y="70"/>
                      <a:pt x="200" y="50"/>
                      <a:pt x="255" y="8"/>
                    </a:cubicBezTo>
                    <a:cubicBezTo>
                      <a:pt x="224" y="16"/>
                      <a:pt x="193" y="26"/>
                      <a:pt x="157" y="28"/>
                    </a:cubicBezTo>
                    <a:cubicBezTo>
                      <a:pt x="113" y="30"/>
                      <a:pt x="47" y="0"/>
                      <a:pt x="8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8" name="Freeform 967">
                <a:extLst>
                  <a:ext uri="{FF2B5EF4-FFF2-40B4-BE49-F238E27FC236}">
                    <a16:creationId xmlns:a16="http://schemas.microsoft.com/office/drawing/2014/main" id="{619964C5-4151-4F71-89EB-279D77387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" y="3314"/>
                <a:ext cx="26" cy="41"/>
              </a:xfrm>
              <a:custGeom>
                <a:avLst/>
                <a:gdLst>
                  <a:gd name="T0" fmla="*/ 0 w 78"/>
                  <a:gd name="T1" fmla="*/ 5 h 121"/>
                  <a:gd name="T2" fmla="*/ 3 w 78"/>
                  <a:gd name="T3" fmla="*/ 0 h 121"/>
                  <a:gd name="T4" fmla="*/ 0 w 78"/>
                  <a:gd name="T5" fmla="*/ 3 h 1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121">
                    <a:moveTo>
                      <a:pt x="4" y="117"/>
                    </a:moveTo>
                    <a:cubicBezTo>
                      <a:pt x="54" y="121"/>
                      <a:pt x="72" y="35"/>
                      <a:pt x="78" y="0"/>
                    </a:cubicBezTo>
                    <a:cubicBezTo>
                      <a:pt x="59" y="30"/>
                      <a:pt x="41" y="70"/>
                      <a:pt x="0" y="7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39" name="Freeform 968">
                <a:extLst>
                  <a:ext uri="{FF2B5EF4-FFF2-40B4-BE49-F238E27FC236}">
                    <a16:creationId xmlns:a16="http://schemas.microsoft.com/office/drawing/2014/main" id="{AFCBE747-B5DC-4C4A-80C2-1DCD2772E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3327"/>
                <a:ext cx="88" cy="36"/>
              </a:xfrm>
              <a:custGeom>
                <a:avLst/>
                <a:gdLst>
                  <a:gd name="T0" fmla="*/ 0 w 260"/>
                  <a:gd name="T1" fmla="*/ 3 h 107"/>
                  <a:gd name="T2" fmla="*/ 10 w 260"/>
                  <a:gd name="T3" fmla="*/ 2 h 107"/>
                  <a:gd name="T4" fmla="*/ 6 w 260"/>
                  <a:gd name="T5" fmla="*/ 4 h 107"/>
                  <a:gd name="T6" fmla="*/ 0 w 260"/>
                  <a:gd name="T7" fmla="*/ 3 h 1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0" h="107">
                    <a:moveTo>
                      <a:pt x="0" y="91"/>
                    </a:moveTo>
                    <a:cubicBezTo>
                      <a:pt x="46" y="70"/>
                      <a:pt x="223" y="0"/>
                      <a:pt x="260" y="48"/>
                    </a:cubicBezTo>
                    <a:cubicBezTo>
                      <a:pt x="226" y="58"/>
                      <a:pt x="194" y="94"/>
                      <a:pt x="160" y="100"/>
                    </a:cubicBezTo>
                    <a:cubicBezTo>
                      <a:pt x="113" y="107"/>
                      <a:pt x="64" y="74"/>
                      <a:pt x="12" y="8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0" name="Freeform 969">
                <a:extLst>
                  <a:ext uri="{FF2B5EF4-FFF2-40B4-BE49-F238E27FC236}">
                    <a16:creationId xmlns:a16="http://schemas.microsoft.com/office/drawing/2014/main" id="{06F4B35B-1943-49C3-9C1B-24949D58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3253"/>
                <a:ext cx="51" cy="38"/>
              </a:xfrm>
              <a:custGeom>
                <a:avLst/>
                <a:gdLst>
                  <a:gd name="T0" fmla="*/ 0 w 152"/>
                  <a:gd name="T1" fmla="*/ 4 h 113"/>
                  <a:gd name="T2" fmla="*/ 2 w 152"/>
                  <a:gd name="T3" fmla="*/ 0 h 113"/>
                  <a:gd name="T4" fmla="*/ 6 w 152"/>
                  <a:gd name="T5" fmla="*/ 1 h 113"/>
                  <a:gd name="T6" fmla="*/ 0 w 152"/>
                  <a:gd name="T7" fmla="*/ 4 h 1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2" h="113">
                    <a:moveTo>
                      <a:pt x="0" y="105"/>
                    </a:moveTo>
                    <a:cubicBezTo>
                      <a:pt x="10" y="71"/>
                      <a:pt x="32" y="21"/>
                      <a:pt x="62" y="0"/>
                    </a:cubicBezTo>
                    <a:cubicBezTo>
                      <a:pt x="84" y="43"/>
                      <a:pt x="117" y="25"/>
                      <a:pt x="152" y="14"/>
                    </a:cubicBezTo>
                    <a:cubicBezTo>
                      <a:pt x="119" y="57"/>
                      <a:pt x="15" y="40"/>
                      <a:pt x="12" y="1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1" name="Freeform 970">
                <a:extLst>
                  <a:ext uri="{FF2B5EF4-FFF2-40B4-BE49-F238E27FC236}">
                    <a16:creationId xmlns:a16="http://schemas.microsoft.com/office/drawing/2014/main" id="{5A19BC5E-3094-4E58-8E36-050B0AE1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207"/>
                <a:ext cx="54" cy="51"/>
              </a:xfrm>
              <a:custGeom>
                <a:avLst/>
                <a:gdLst>
                  <a:gd name="T0" fmla="*/ 0 w 158"/>
                  <a:gd name="T1" fmla="*/ 4 h 150"/>
                  <a:gd name="T2" fmla="*/ 6 w 158"/>
                  <a:gd name="T3" fmla="*/ 0 h 150"/>
                  <a:gd name="T4" fmla="*/ 2 w 158"/>
                  <a:gd name="T5" fmla="*/ 3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8" h="150">
                    <a:moveTo>
                      <a:pt x="0" y="105"/>
                    </a:moveTo>
                    <a:cubicBezTo>
                      <a:pt x="30" y="150"/>
                      <a:pt x="149" y="41"/>
                      <a:pt x="158" y="0"/>
                    </a:cubicBezTo>
                    <a:cubicBezTo>
                      <a:pt x="123" y="31"/>
                      <a:pt x="96" y="63"/>
                      <a:pt x="50" y="8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2" name="Freeform 971">
                <a:extLst>
                  <a:ext uri="{FF2B5EF4-FFF2-40B4-BE49-F238E27FC236}">
                    <a16:creationId xmlns:a16="http://schemas.microsoft.com/office/drawing/2014/main" id="{7FFEE576-2B25-4B71-87AB-DC4BDBB16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833"/>
                <a:ext cx="44" cy="21"/>
              </a:xfrm>
              <a:custGeom>
                <a:avLst/>
                <a:gdLst>
                  <a:gd name="T0" fmla="*/ 0 w 130"/>
                  <a:gd name="T1" fmla="*/ 1 h 63"/>
                  <a:gd name="T2" fmla="*/ 5 w 130"/>
                  <a:gd name="T3" fmla="*/ 0 h 63"/>
                  <a:gd name="T4" fmla="*/ 0 w 130"/>
                  <a:gd name="T5" fmla="*/ 2 h 63"/>
                  <a:gd name="T6" fmla="*/ 0 w 130"/>
                  <a:gd name="T7" fmla="*/ 1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0" h="63">
                    <a:moveTo>
                      <a:pt x="0" y="24"/>
                    </a:moveTo>
                    <a:cubicBezTo>
                      <a:pt x="5" y="56"/>
                      <a:pt x="109" y="16"/>
                      <a:pt x="130" y="0"/>
                    </a:cubicBezTo>
                    <a:cubicBezTo>
                      <a:pt x="108" y="63"/>
                      <a:pt x="65" y="57"/>
                      <a:pt x="0" y="45"/>
                    </a:cubicBezTo>
                    <a:cubicBezTo>
                      <a:pt x="1" y="38"/>
                      <a:pt x="4" y="38"/>
                      <a:pt x="8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3" name="Freeform 972">
                <a:extLst>
                  <a:ext uri="{FF2B5EF4-FFF2-40B4-BE49-F238E27FC236}">
                    <a16:creationId xmlns:a16="http://schemas.microsoft.com/office/drawing/2014/main" id="{E234D750-05AF-479F-B7A0-B8C833FE5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" y="3016"/>
                <a:ext cx="49" cy="43"/>
              </a:xfrm>
              <a:custGeom>
                <a:avLst/>
                <a:gdLst>
                  <a:gd name="T0" fmla="*/ 5 w 147"/>
                  <a:gd name="T1" fmla="*/ 0 h 126"/>
                  <a:gd name="T2" fmla="*/ 3 w 147"/>
                  <a:gd name="T3" fmla="*/ 2 h 126"/>
                  <a:gd name="T4" fmla="*/ 0 w 147"/>
                  <a:gd name="T5" fmla="*/ 5 h 126"/>
                  <a:gd name="T6" fmla="*/ 5 w 147"/>
                  <a:gd name="T7" fmla="*/ 2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7" h="126">
                    <a:moveTo>
                      <a:pt x="147" y="0"/>
                    </a:moveTo>
                    <a:cubicBezTo>
                      <a:pt x="130" y="29"/>
                      <a:pt x="120" y="42"/>
                      <a:pt x="88" y="59"/>
                    </a:cubicBezTo>
                    <a:cubicBezTo>
                      <a:pt x="59" y="75"/>
                      <a:pt x="10" y="88"/>
                      <a:pt x="0" y="122"/>
                    </a:cubicBezTo>
                    <a:cubicBezTo>
                      <a:pt x="42" y="126"/>
                      <a:pt x="125" y="86"/>
                      <a:pt x="135" y="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4" name="Freeform 973">
                <a:extLst>
                  <a:ext uri="{FF2B5EF4-FFF2-40B4-BE49-F238E27FC236}">
                    <a16:creationId xmlns:a16="http://schemas.microsoft.com/office/drawing/2014/main" id="{3B21D46A-AE88-4822-A093-E9B368587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3063"/>
                <a:ext cx="51" cy="20"/>
              </a:xfrm>
              <a:custGeom>
                <a:avLst/>
                <a:gdLst>
                  <a:gd name="T0" fmla="*/ 3 w 151"/>
                  <a:gd name="T1" fmla="*/ 0 h 59"/>
                  <a:gd name="T2" fmla="*/ 1 w 151"/>
                  <a:gd name="T3" fmla="*/ 1 h 59"/>
                  <a:gd name="T4" fmla="*/ 3 w 151"/>
                  <a:gd name="T5" fmla="*/ 2 h 59"/>
                  <a:gd name="T6" fmla="*/ 5 w 151"/>
                  <a:gd name="T7" fmla="*/ 2 h 59"/>
                  <a:gd name="T8" fmla="*/ 6 w 151"/>
                  <a:gd name="T9" fmla="*/ 1 h 59"/>
                  <a:gd name="T10" fmla="*/ 4 w 151"/>
                  <a:gd name="T11" fmla="*/ 1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59">
                    <a:moveTo>
                      <a:pt x="84" y="9"/>
                    </a:moveTo>
                    <a:cubicBezTo>
                      <a:pt x="65" y="0"/>
                      <a:pt x="0" y="11"/>
                      <a:pt x="32" y="39"/>
                    </a:cubicBezTo>
                    <a:cubicBezTo>
                      <a:pt x="44" y="50"/>
                      <a:pt x="73" y="38"/>
                      <a:pt x="87" y="41"/>
                    </a:cubicBezTo>
                    <a:cubicBezTo>
                      <a:pt x="102" y="44"/>
                      <a:pt x="117" y="52"/>
                      <a:pt x="129" y="59"/>
                    </a:cubicBezTo>
                    <a:cubicBezTo>
                      <a:pt x="137" y="48"/>
                      <a:pt x="143" y="36"/>
                      <a:pt x="151" y="27"/>
                    </a:cubicBezTo>
                    <a:cubicBezTo>
                      <a:pt x="137" y="22"/>
                      <a:pt x="120" y="21"/>
                      <a:pt x="105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5" name="Freeform 974">
                <a:extLst>
                  <a:ext uri="{FF2B5EF4-FFF2-40B4-BE49-F238E27FC236}">
                    <a16:creationId xmlns:a16="http://schemas.microsoft.com/office/drawing/2014/main" id="{455FBD5E-8EDB-4159-80A8-3EF902911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2457"/>
                <a:ext cx="50" cy="53"/>
              </a:xfrm>
              <a:custGeom>
                <a:avLst/>
                <a:gdLst>
                  <a:gd name="T0" fmla="*/ 0 w 147"/>
                  <a:gd name="T1" fmla="*/ 0 h 158"/>
                  <a:gd name="T2" fmla="*/ 0 w 147"/>
                  <a:gd name="T3" fmla="*/ 0 h 158"/>
                  <a:gd name="T4" fmla="*/ 3 w 147"/>
                  <a:gd name="T5" fmla="*/ 2 h 158"/>
                  <a:gd name="T6" fmla="*/ 4 w 147"/>
                  <a:gd name="T7" fmla="*/ 6 h 158"/>
                  <a:gd name="T8" fmla="*/ 6 w 147"/>
                  <a:gd name="T9" fmla="*/ 3 h 158"/>
                  <a:gd name="T10" fmla="*/ 3 w 147"/>
                  <a:gd name="T11" fmla="*/ 1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7" h="158">
                    <a:moveTo>
                      <a:pt x="13" y="7"/>
                    </a:moveTo>
                    <a:cubicBezTo>
                      <a:pt x="9" y="6"/>
                      <a:pt x="8" y="0"/>
                      <a:pt x="0" y="3"/>
                    </a:cubicBezTo>
                    <a:cubicBezTo>
                      <a:pt x="6" y="38"/>
                      <a:pt x="59" y="37"/>
                      <a:pt x="80" y="61"/>
                    </a:cubicBezTo>
                    <a:cubicBezTo>
                      <a:pt x="105" y="90"/>
                      <a:pt x="94" y="126"/>
                      <a:pt x="106" y="158"/>
                    </a:cubicBezTo>
                    <a:cubicBezTo>
                      <a:pt x="125" y="138"/>
                      <a:pt x="128" y="105"/>
                      <a:pt x="147" y="83"/>
                    </a:cubicBezTo>
                    <a:cubicBezTo>
                      <a:pt x="121" y="89"/>
                      <a:pt x="94" y="51"/>
                      <a:pt x="71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6" name="Freeform 975">
                <a:extLst>
                  <a:ext uri="{FF2B5EF4-FFF2-40B4-BE49-F238E27FC236}">
                    <a16:creationId xmlns:a16="http://schemas.microsoft.com/office/drawing/2014/main" id="{8CE954A7-1095-4F11-9736-98FBEBCFF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2486"/>
                <a:ext cx="53" cy="29"/>
              </a:xfrm>
              <a:custGeom>
                <a:avLst/>
                <a:gdLst>
                  <a:gd name="T0" fmla="*/ 2 w 158"/>
                  <a:gd name="T1" fmla="*/ 0 h 86"/>
                  <a:gd name="T2" fmla="*/ 0 w 158"/>
                  <a:gd name="T3" fmla="*/ 3 h 86"/>
                  <a:gd name="T4" fmla="*/ 3 w 158"/>
                  <a:gd name="T5" fmla="*/ 1 h 86"/>
                  <a:gd name="T6" fmla="*/ 6 w 158"/>
                  <a:gd name="T7" fmla="*/ 1 h 86"/>
                  <a:gd name="T8" fmla="*/ 3 w 158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8" h="86">
                    <a:moveTo>
                      <a:pt x="44" y="2"/>
                    </a:moveTo>
                    <a:cubicBezTo>
                      <a:pt x="23" y="2"/>
                      <a:pt x="0" y="63"/>
                      <a:pt x="6" y="86"/>
                    </a:cubicBezTo>
                    <a:cubicBezTo>
                      <a:pt x="31" y="72"/>
                      <a:pt x="46" y="34"/>
                      <a:pt x="74" y="24"/>
                    </a:cubicBezTo>
                    <a:cubicBezTo>
                      <a:pt x="101" y="13"/>
                      <a:pt x="131" y="29"/>
                      <a:pt x="158" y="31"/>
                    </a:cubicBezTo>
                    <a:cubicBezTo>
                      <a:pt x="150" y="7"/>
                      <a:pt x="110" y="0"/>
                      <a:pt x="8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7" name="Freeform 976">
                <a:extLst>
                  <a:ext uri="{FF2B5EF4-FFF2-40B4-BE49-F238E27FC236}">
                    <a16:creationId xmlns:a16="http://schemas.microsoft.com/office/drawing/2014/main" id="{857876D9-4059-4123-9D0D-4BC21662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" y="2283"/>
                <a:ext cx="41" cy="56"/>
              </a:xfrm>
              <a:custGeom>
                <a:avLst/>
                <a:gdLst>
                  <a:gd name="T0" fmla="*/ 4 w 120"/>
                  <a:gd name="T1" fmla="*/ 0 h 167"/>
                  <a:gd name="T2" fmla="*/ 3 w 120"/>
                  <a:gd name="T3" fmla="*/ 4 h 167"/>
                  <a:gd name="T4" fmla="*/ 0 w 120"/>
                  <a:gd name="T5" fmla="*/ 6 h 167"/>
                  <a:gd name="T6" fmla="*/ 5 w 120"/>
                  <a:gd name="T7" fmla="*/ 3 h 1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167">
                    <a:moveTo>
                      <a:pt x="103" y="0"/>
                    </a:moveTo>
                    <a:cubicBezTo>
                      <a:pt x="100" y="40"/>
                      <a:pt x="114" y="67"/>
                      <a:pt x="77" y="95"/>
                    </a:cubicBezTo>
                    <a:cubicBezTo>
                      <a:pt x="49" y="117"/>
                      <a:pt x="0" y="119"/>
                      <a:pt x="11" y="167"/>
                    </a:cubicBezTo>
                    <a:cubicBezTo>
                      <a:pt x="37" y="157"/>
                      <a:pt x="109" y="102"/>
                      <a:pt x="120" y="7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8" name="Freeform 977">
                <a:extLst>
                  <a:ext uri="{FF2B5EF4-FFF2-40B4-BE49-F238E27FC236}">
                    <a16:creationId xmlns:a16="http://schemas.microsoft.com/office/drawing/2014/main" id="{D8CE117E-8304-49E9-BB03-29CB302BE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" y="1698"/>
                <a:ext cx="48" cy="89"/>
              </a:xfrm>
              <a:custGeom>
                <a:avLst/>
                <a:gdLst>
                  <a:gd name="T0" fmla="*/ 2 w 141"/>
                  <a:gd name="T1" fmla="*/ 0 h 261"/>
                  <a:gd name="T2" fmla="*/ 1 w 141"/>
                  <a:gd name="T3" fmla="*/ 5 h 261"/>
                  <a:gd name="T4" fmla="*/ 2 w 141"/>
                  <a:gd name="T5" fmla="*/ 10 h 261"/>
                  <a:gd name="T6" fmla="*/ 3 w 141"/>
                  <a:gd name="T7" fmla="*/ 1 h 2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1" h="261">
                    <a:moveTo>
                      <a:pt x="43" y="0"/>
                    </a:moveTo>
                    <a:cubicBezTo>
                      <a:pt x="0" y="23"/>
                      <a:pt x="17" y="83"/>
                      <a:pt x="35" y="117"/>
                    </a:cubicBezTo>
                    <a:cubicBezTo>
                      <a:pt x="59" y="161"/>
                      <a:pt x="83" y="208"/>
                      <a:pt x="60" y="261"/>
                    </a:cubicBezTo>
                    <a:cubicBezTo>
                      <a:pt x="141" y="212"/>
                      <a:pt x="25" y="109"/>
                      <a:pt x="68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49" name="Freeform 978">
                <a:extLst>
                  <a:ext uri="{FF2B5EF4-FFF2-40B4-BE49-F238E27FC236}">
                    <a16:creationId xmlns:a16="http://schemas.microsoft.com/office/drawing/2014/main" id="{CFAB4C26-271C-4299-A993-9933707FA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712"/>
                <a:ext cx="81" cy="52"/>
              </a:xfrm>
              <a:custGeom>
                <a:avLst/>
                <a:gdLst>
                  <a:gd name="T0" fmla="*/ 1 w 241"/>
                  <a:gd name="T1" fmla="*/ 1 h 152"/>
                  <a:gd name="T2" fmla="*/ 1 w 241"/>
                  <a:gd name="T3" fmla="*/ 6 h 152"/>
                  <a:gd name="T4" fmla="*/ 4 w 241"/>
                  <a:gd name="T5" fmla="*/ 2 h 152"/>
                  <a:gd name="T6" fmla="*/ 9 w 241"/>
                  <a:gd name="T7" fmla="*/ 2 h 152"/>
                  <a:gd name="T8" fmla="*/ 3 w 241"/>
                  <a:gd name="T9" fmla="*/ 0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152">
                    <a:moveTo>
                      <a:pt x="35" y="14"/>
                    </a:moveTo>
                    <a:cubicBezTo>
                      <a:pt x="15" y="49"/>
                      <a:pt x="0" y="114"/>
                      <a:pt x="14" y="152"/>
                    </a:cubicBezTo>
                    <a:cubicBezTo>
                      <a:pt x="52" y="133"/>
                      <a:pt x="44" y="71"/>
                      <a:pt x="94" y="56"/>
                    </a:cubicBezTo>
                    <a:cubicBezTo>
                      <a:pt x="140" y="42"/>
                      <a:pt x="197" y="65"/>
                      <a:pt x="241" y="43"/>
                    </a:cubicBezTo>
                    <a:cubicBezTo>
                      <a:pt x="229" y="0"/>
                      <a:pt x="102" y="42"/>
                      <a:pt x="77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0" name="Freeform 979">
                <a:extLst>
                  <a:ext uri="{FF2B5EF4-FFF2-40B4-BE49-F238E27FC236}">
                    <a16:creationId xmlns:a16="http://schemas.microsoft.com/office/drawing/2014/main" id="{344C9D26-D3C6-4DC7-99AC-33827E915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1745"/>
                <a:ext cx="46" cy="57"/>
              </a:xfrm>
              <a:custGeom>
                <a:avLst/>
                <a:gdLst>
                  <a:gd name="T0" fmla="*/ 1 w 138"/>
                  <a:gd name="T1" fmla="*/ 0 h 168"/>
                  <a:gd name="T2" fmla="*/ 2 w 138"/>
                  <a:gd name="T3" fmla="*/ 3 h 168"/>
                  <a:gd name="T4" fmla="*/ 0 w 138"/>
                  <a:gd name="T5" fmla="*/ 6 h 168"/>
                  <a:gd name="T6" fmla="*/ 5 w 138"/>
                  <a:gd name="T7" fmla="*/ 4 h 168"/>
                  <a:gd name="T8" fmla="*/ 2 w 138"/>
                  <a:gd name="T9" fmla="*/ 0 h 1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168">
                    <a:moveTo>
                      <a:pt x="29" y="0"/>
                    </a:moveTo>
                    <a:cubicBezTo>
                      <a:pt x="29" y="31"/>
                      <a:pt x="53" y="56"/>
                      <a:pt x="50" y="87"/>
                    </a:cubicBezTo>
                    <a:cubicBezTo>
                      <a:pt x="47" y="120"/>
                      <a:pt x="16" y="143"/>
                      <a:pt x="0" y="168"/>
                    </a:cubicBezTo>
                    <a:cubicBezTo>
                      <a:pt x="55" y="166"/>
                      <a:pt x="77" y="107"/>
                      <a:pt x="138" y="109"/>
                    </a:cubicBezTo>
                    <a:cubicBezTo>
                      <a:pt x="104" y="80"/>
                      <a:pt x="48" y="55"/>
                      <a:pt x="5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1" name="Freeform 980">
                <a:extLst>
                  <a:ext uri="{FF2B5EF4-FFF2-40B4-BE49-F238E27FC236}">
                    <a16:creationId xmlns:a16="http://schemas.microsoft.com/office/drawing/2014/main" id="{11ED79BF-A3FB-416E-92B6-E67D7CB19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5" y="1624"/>
                <a:ext cx="32" cy="43"/>
              </a:xfrm>
              <a:custGeom>
                <a:avLst/>
                <a:gdLst>
                  <a:gd name="T0" fmla="*/ 0 w 95"/>
                  <a:gd name="T1" fmla="*/ 0 h 126"/>
                  <a:gd name="T2" fmla="*/ 0 w 95"/>
                  <a:gd name="T3" fmla="*/ 5 h 126"/>
                  <a:gd name="T4" fmla="*/ 1 w 95"/>
                  <a:gd name="T5" fmla="*/ 0 h 1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126">
                    <a:moveTo>
                      <a:pt x="8" y="0"/>
                    </a:moveTo>
                    <a:cubicBezTo>
                      <a:pt x="54" y="56"/>
                      <a:pt x="3" y="68"/>
                      <a:pt x="0" y="121"/>
                    </a:cubicBezTo>
                    <a:cubicBezTo>
                      <a:pt x="55" y="126"/>
                      <a:pt x="95" y="18"/>
                      <a:pt x="37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2" name="Freeform 981">
                <a:extLst>
                  <a:ext uri="{FF2B5EF4-FFF2-40B4-BE49-F238E27FC236}">
                    <a16:creationId xmlns:a16="http://schemas.microsoft.com/office/drawing/2014/main" id="{BD44B760-12A8-4694-B8C3-259424D0A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1579"/>
                <a:ext cx="25" cy="39"/>
              </a:xfrm>
              <a:custGeom>
                <a:avLst/>
                <a:gdLst>
                  <a:gd name="T0" fmla="*/ 2 w 72"/>
                  <a:gd name="T1" fmla="*/ 0 h 115"/>
                  <a:gd name="T2" fmla="*/ 3 w 72"/>
                  <a:gd name="T3" fmla="*/ 4 h 115"/>
                  <a:gd name="T4" fmla="*/ 2 w 72"/>
                  <a:gd name="T5" fmla="*/ 1 h 1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2" h="115">
                    <a:moveTo>
                      <a:pt x="52" y="0"/>
                    </a:moveTo>
                    <a:cubicBezTo>
                      <a:pt x="18" y="30"/>
                      <a:pt x="0" y="115"/>
                      <a:pt x="72" y="100"/>
                    </a:cubicBezTo>
                    <a:cubicBezTo>
                      <a:pt x="52" y="77"/>
                      <a:pt x="19" y="39"/>
                      <a:pt x="61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3" name="Freeform 982">
                <a:extLst>
                  <a:ext uri="{FF2B5EF4-FFF2-40B4-BE49-F238E27FC236}">
                    <a16:creationId xmlns:a16="http://schemas.microsoft.com/office/drawing/2014/main" id="{5F119DBC-A94C-4974-99FC-37931993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2042"/>
                <a:ext cx="44" cy="62"/>
              </a:xfrm>
              <a:custGeom>
                <a:avLst/>
                <a:gdLst>
                  <a:gd name="T0" fmla="*/ 4 w 130"/>
                  <a:gd name="T1" fmla="*/ 2 h 185"/>
                  <a:gd name="T2" fmla="*/ 0 w 130"/>
                  <a:gd name="T3" fmla="*/ 6 h 185"/>
                  <a:gd name="T4" fmla="*/ 5 w 130"/>
                  <a:gd name="T5" fmla="*/ 0 h 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" h="185">
                    <a:moveTo>
                      <a:pt x="104" y="46"/>
                    </a:moveTo>
                    <a:cubicBezTo>
                      <a:pt x="77" y="63"/>
                      <a:pt x="4" y="143"/>
                      <a:pt x="0" y="172"/>
                    </a:cubicBezTo>
                    <a:cubicBezTo>
                      <a:pt x="99" y="185"/>
                      <a:pt x="108" y="57"/>
                      <a:pt x="13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4" name="Freeform 983">
                <a:extLst>
                  <a:ext uri="{FF2B5EF4-FFF2-40B4-BE49-F238E27FC236}">
                    <a16:creationId xmlns:a16="http://schemas.microsoft.com/office/drawing/2014/main" id="{81192C9B-A365-423F-9992-A538BA329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8" y="2147"/>
                <a:ext cx="33" cy="26"/>
              </a:xfrm>
              <a:custGeom>
                <a:avLst/>
                <a:gdLst>
                  <a:gd name="T0" fmla="*/ 0 w 98"/>
                  <a:gd name="T1" fmla="*/ 0 h 76"/>
                  <a:gd name="T2" fmla="*/ 4 w 98"/>
                  <a:gd name="T3" fmla="*/ 1 h 76"/>
                  <a:gd name="T4" fmla="*/ 3 w 98"/>
                  <a:gd name="T5" fmla="*/ 3 h 76"/>
                  <a:gd name="T6" fmla="*/ 0 w 98"/>
                  <a:gd name="T7" fmla="*/ 1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76">
                    <a:moveTo>
                      <a:pt x="11" y="0"/>
                    </a:moveTo>
                    <a:cubicBezTo>
                      <a:pt x="0" y="54"/>
                      <a:pt x="74" y="21"/>
                      <a:pt x="98" y="14"/>
                    </a:cubicBezTo>
                    <a:cubicBezTo>
                      <a:pt x="94" y="34"/>
                      <a:pt x="90" y="59"/>
                      <a:pt x="74" y="76"/>
                    </a:cubicBezTo>
                    <a:cubicBezTo>
                      <a:pt x="45" y="67"/>
                      <a:pt x="36" y="37"/>
                      <a:pt x="11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5" name="Freeform 984">
                <a:extLst>
                  <a:ext uri="{FF2B5EF4-FFF2-40B4-BE49-F238E27FC236}">
                    <a16:creationId xmlns:a16="http://schemas.microsoft.com/office/drawing/2014/main" id="{D657F4CB-61A8-47D7-A6CB-ADB6C8627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389"/>
                <a:ext cx="27" cy="39"/>
              </a:xfrm>
              <a:custGeom>
                <a:avLst/>
                <a:gdLst>
                  <a:gd name="T0" fmla="*/ 0 w 80"/>
                  <a:gd name="T1" fmla="*/ 0 h 114"/>
                  <a:gd name="T2" fmla="*/ 0 w 80"/>
                  <a:gd name="T3" fmla="*/ 4 h 114"/>
                  <a:gd name="T4" fmla="*/ 2 w 80"/>
                  <a:gd name="T5" fmla="*/ 1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114">
                    <a:moveTo>
                      <a:pt x="1" y="0"/>
                    </a:moveTo>
                    <a:cubicBezTo>
                      <a:pt x="24" y="27"/>
                      <a:pt x="0" y="80"/>
                      <a:pt x="5" y="114"/>
                    </a:cubicBezTo>
                    <a:cubicBezTo>
                      <a:pt x="29" y="101"/>
                      <a:pt x="80" y="49"/>
                      <a:pt x="51" y="2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6" name="Freeform 985">
                <a:extLst>
                  <a:ext uri="{FF2B5EF4-FFF2-40B4-BE49-F238E27FC236}">
                    <a16:creationId xmlns:a16="http://schemas.microsoft.com/office/drawing/2014/main" id="{BAA7676D-E93A-427D-89AD-7B8A312FF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262"/>
                <a:ext cx="26" cy="35"/>
              </a:xfrm>
              <a:custGeom>
                <a:avLst/>
                <a:gdLst>
                  <a:gd name="T0" fmla="*/ 3 w 78"/>
                  <a:gd name="T1" fmla="*/ 0 h 105"/>
                  <a:gd name="T2" fmla="*/ 2 w 78"/>
                  <a:gd name="T3" fmla="*/ 0 h 105"/>
                  <a:gd name="T4" fmla="*/ 0 w 78"/>
                  <a:gd name="T5" fmla="*/ 3 h 105"/>
                  <a:gd name="T6" fmla="*/ 2 w 78"/>
                  <a:gd name="T7" fmla="*/ 1 h 1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105">
                    <a:moveTo>
                      <a:pt x="78" y="7"/>
                    </a:moveTo>
                    <a:cubicBezTo>
                      <a:pt x="75" y="4"/>
                      <a:pt x="70" y="2"/>
                      <a:pt x="66" y="0"/>
                    </a:cubicBezTo>
                    <a:cubicBezTo>
                      <a:pt x="63" y="34"/>
                      <a:pt x="57" y="105"/>
                      <a:pt x="3" y="78"/>
                    </a:cubicBezTo>
                    <a:cubicBezTo>
                      <a:pt x="0" y="50"/>
                      <a:pt x="29" y="28"/>
                      <a:pt x="53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7" name="Freeform 986">
                <a:extLst>
                  <a:ext uri="{FF2B5EF4-FFF2-40B4-BE49-F238E27FC236}">
                    <a16:creationId xmlns:a16="http://schemas.microsoft.com/office/drawing/2014/main" id="{7B7934A6-450B-4CDD-938A-75BE3BB69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1768"/>
                <a:ext cx="27" cy="38"/>
              </a:xfrm>
              <a:custGeom>
                <a:avLst/>
                <a:gdLst>
                  <a:gd name="T0" fmla="*/ 2 w 81"/>
                  <a:gd name="T1" fmla="*/ 0 h 113"/>
                  <a:gd name="T2" fmla="*/ 0 w 81"/>
                  <a:gd name="T3" fmla="*/ 4 h 113"/>
                  <a:gd name="T4" fmla="*/ 1 w 81"/>
                  <a:gd name="T5" fmla="*/ 3 h 1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113">
                    <a:moveTo>
                      <a:pt x="67" y="0"/>
                    </a:moveTo>
                    <a:cubicBezTo>
                      <a:pt x="81" y="45"/>
                      <a:pt x="48" y="107"/>
                      <a:pt x="0" y="113"/>
                    </a:cubicBezTo>
                    <a:cubicBezTo>
                      <a:pt x="4" y="104"/>
                      <a:pt x="12" y="96"/>
                      <a:pt x="20" y="8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8" name="Freeform 987">
                <a:extLst>
                  <a:ext uri="{FF2B5EF4-FFF2-40B4-BE49-F238E27FC236}">
                    <a16:creationId xmlns:a16="http://schemas.microsoft.com/office/drawing/2014/main" id="{CA3ACEC2-DAC0-4281-B914-EB5A77701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" y="2985"/>
                <a:ext cx="99" cy="46"/>
              </a:xfrm>
              <a:custGeom>
                <a:avLst/>
                <a:gdLst>
                  <a:gd name="T0" fmla="*/ 8 w 292"/>
                  <a:gd name="T1" fmla="*/ 0 h 137"/>
                  <a:gd name="T2" fmla="*/ 4 w 292"/>
                  <a:gd name="T3" fmla="*/ 2 h 137"/>
                  <a:gd name="T4" fmla="*/ 0 w 292"/>
                  <a:gd name="T5" fmla="*/ 3 h 137"/>
                  <a:gd name="T6" fmla="*/ 5 w 292"/>
                  <a:gd name="T7" fmla="*/ 3 h 137"/>
                  <a:gd name="T8" fmla="*/ 8 w 292"/>
                  <a:gd name="T9" fmla="*/ 2 h 137"/>
                  <a:gd name="T10" fmla="*/ 11 w 292"/>
                  <a:gd name="T11" fmla="*/ 2 h 137"/>
                  <a:gd name="T12" fmla="*/ 9 w 292"/>
                  <a:gd name="T13" fmla="*/ 0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2" h="137">
                    <a:moveTo>
                      <a:pt x="210" y="12"/>
                    </a:moveTo>
                    <a:cubicBezTo>
                      <a:pt x="183" y="35"/>
                      <a:pt x="147" y="53"/>
                      <a:pt x="113" y="66"/>
                    </a:cubicBezTo>
                    <a:cubicBezTo>
                      <a:pt x="74" y="81"/>
                      <a:pt x="34" y="51"/>
                      <a:pt x="0" y="68"/>
                    </a:cubicBezTo>
                    <a:cubicBezTo>
                      <a:pt x="3" y="137"/>
                      <a:pt x="113" y="92"/>
                      <a:pt x="143" y="76"/>
                    </a:cubicBezTo>
                    <a:cubicBezTo>
                      <a:pt x="169" y="61"/>
                      <a:pt x="186" y="43"/>
                      <a:pt x="219" y="42"/>
                    </a:cubicBezTo>
                    <a:cubicBezTo>
                      <a:pt x="242" y="41"/>
                      <a:pt x="264" y="54"/>
                      <a:pt x="290" y="54"/>
                    </a:cubicBezTo>
                    <a:cubicBezTo>
                      <a:pt x="292" y="21"/>
                      <a:pt x="247" y="23"/>
                      <a:pt x="23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759" name="Freeform 988">
                <a:extLst>
                  <a:ext uri="{FF2B5EF4-FFF2-40B4-BE49-F238E27FC236}">
                    <a16:creationId xmlns:a16="http://schemas.microsoft.com/office/drawing/2014/main" id="{145EEF83-F97D-45F8-A351-CBF6B0E73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" y="2792"/>
                <a:ext cx="49" cy="32"/>
              </a:xfrm>
              <a:custGeom>
                <a:avLst/>
                <a:gdLst>
                  <a:gd name="T0" fmla="*/ 0 w 146"/>
                  <a:gd name="T1" fmla="*/ 0 h 93"/>
                  <a:gd name="T2" fmla="*/ 2 w 146"/>
                  <a:gd name="T3" fmla="*/ 3 h 93"/>
                  <a:gd name="T4" fmla="*/ 5 w 146"/>
                  <a:gd name="T5" fmla="*/ 4 h 93"/>
                  <a:gd name="T6" fmla="*/ 1 w 146"/>
                  <a:gd name="T7" fmla="*/ 0 h 9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93">
                    <a:moveTo>
                      <a:pt x="0" y="4"/>
                    </a:moveTo>
                    <a:cubicBezTo>
                      <a:pt x="10" y="37"/>
                      <a:pt x="21" y="73"/>
                      <a:pt x="59" y="80"/>
                    </a:cubicBezTo>
                    <a:cubicBezTo>
                      <a:pt x="91" y="86"/>
                      <a:pt x="132" y="45"/>
                      <a:pt x="146" y="93"/>
                    </a:cubicBezTo>
                    <a:cubicBezTo>
                      <a:pt x="97" y="66"/>
                      <a:pt x="57" y="40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3256" name="Group 989">
              <a:extLst>
                <a:ext uri="{FF2B5EF4-FFF2-40B4-BE49-F238E27FC236}">
                  <a16:creationId xmlns:a16="http://schemas.microsoft.com/office/drawing/2014/main" id="{21B98922-5C56-4CCE-AD36-ACC08B0E8B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" y="1098"/>
              <a:ext cx="2079" cy="2540"/>
              <a:chOff x="87" y="1098"/>
              <a:chExt cx="2079" cy="2540"/>
            </a:xfrm>
          </p:grpSpPr>
          <p:sp>
            <p:nvSpPr>
              <p:cNvPr id="53360" name="Freeform 990">
                <a:extLst>
                  <a:ext uri="{FF2B5EF4-FFF2-40B4-BE49-F238E27FC236}">
                    <a16:creationId xmlns:a16="http://schemas.microsoft.com/office/drawing/2014/main" id="{573EA553-2339-43DA-95A9-5D7BA467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" y="3467"/>
                <a:ext cx="41" cy="29"/>
              </a:xfrm>
              <a:custGeom>
                <a:avLst/>
                <a:gdLst>
                  <a:gd name="T0" fmla="*/ 0 w 121"/>
                  <a:gd name="T1" fmla="*/ 3 h 88"/>
                  <a:gd name="T2" fmla="*/ 5 w 121"/>
                  <a:gd name="T3" fmla="*/ 0 h 88"/>
                  <a:gd name="T4" fmla="*/ 3 w 121"/>
                  <a:gd name="T5" fmla="*/ 2 h 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88">
                    <a:moveTo>
                      <a:pt x="0" y="88"/>
                    </a:moveTo>
                    <a:cubicBezTo>
                      <a:pt x="62" y="87"/>
                      <a:pt x="106" y="65"/>
                      <a:pt x="121" y="0"/>
                    </a:cubicBezTo>
                    <a:cubicBezTo>
                      <a:pt x="90" y="4"/>
                      <a:pt x="90" y="38"/>
                      <a:pt x="67" y="5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1" name="Freeform 991">
                <a:extLst>
                  <a:ext uri="{FF2B5EF4-FFF2-40B4-BE49-F238E27FC236}">
                    <a16:creationId xmlns:a16="http://schemas.microsoft.com/office/drawing/2014/main" id="{D0D2AE18-2E15-4B3F-8375-A1DA707FE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098"/>
                <a:ext cx="2031" cy="332"/>
              </a:xfrm>
              <a:custGeom>
                <a:avLst/>
                <a:gdLst>
                  <a:gd name="T0" fmla="*/ 0 w 6004"/>
                  <a:gd name="T1" fmla="*/ 38 h 983"/>
                  <a:gd name="T2" fmla="*/ 17 w 6004"/>
                  <a:gd name="T3" fmla="*/ 31 h 983"/>
                  <a:gd name="T4" fmla="*/ 33 w 6004"/>
                  <a:gd name="T5" fmla="*/ 27 h 983"/>
                  <a:gd name="T6" fmla="*/ 54 w 6004"/>
                  <a:gd name="T7" fmla="*/ 22 h 983"/>
                  <a:gd name="T8" fmla="*/ 80 w 6004"/>
                  <a:gd name="T9" fmla="*/ 17 h 983"/>
                  <a:gd name="T10" fmla="*/ 105 w 6004"/>
                  <a:gd name="T11" fmla="*/ 16 h 983"/>
                  <a:gd name="T12" fmla="*/ 124 w 6004"/>
                  <a:gd name="T13" fmla="*/ 11 h 983"/>
                  <a:gd name="T14" fmla="*/ 158 w 6004"/>
                  <a:gd name="T15" fmla="*/ 6 h 983"/>
                  <a:gd name="T16" fmla="*/ 176 w 6004"/>
                  <a:gd name="T17" fmla="*/ 5 h 983"/>
                  <a:gd name="T18" fmla="*/ 185 w 6004"/>
                  <a:gd name="T19" fmla="*/ 1 h 983"/>
                  <a:gd name="T20" fmla="*/ 208 w 6004"/>
                  <a:gd name="T21" fmla="*/ 5 h 983"/>
                  <a:gd name="T22" fmla="*/ 232 w 6004"/>
                  <a:gd name="T23" fmla="*/ 16 h 9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004" h="983">
                    <a:moveTo>
                      <a:pt x="0" y="983"/>
                    </a:moveTo>
                    <a:cubicBezTo>
                      <a:pt x="143" y="871"/>
                      <a:pt x="244" y="827"/>
                      <a:pt x="425" y="808"/>
                    </a:cubicBezTo>
                    <a:cubicBezTo>
                      <a:pt x="628" y="787"/>
                      <a:pt x="668" y="746"/>
                      <a:pt x="868" y="695"/>
                    </a:cubicBezTo>
                    <a:cubicBezTo>
                      <a:pt x="1050" y="647"/>
                      <a:pt x="1201" y="613"/>
                      <a:pt x="1386" y="581"/>
                    </a:cubicBezTo>
                    <a:cubicBezTo>
                      <a:pt x="1598" y="544"/>
                      <a:pt x="1856" y="491"/>
                      <a:pt x="2068" y="442"/>
                    </a:cubicBezTo>
                    <a:cubicBezTo>
                      <a:pt x="2265" y="396"/>
                      <a:pt x="2526" y="425"/>
                      <a:pt x="2712" y="404"/>
                    </a:cubicBezTo>
                    <a:cubicBezTo>
                      <a:pt x="2901" y="383"/>
                      <a:pt x="3014" y="314"/>
                      <a:pt x="3217" y="290"/>
                    </a:cubicBezTo>
                    <a:cubicBezTo>
                      <a:pt x="3459" y="263"/>
                      <a:pt x="3781" y="213"/>
                      <a:pt x="4088" y="159"/>
                    </a:cubicBezTo>
                    <a:cubicBezTo>
                      <a:pt x="4242" y="131"/>
                      <a:pt x="4409" y="166"/>
                      <a:pt x="4544" y="139"/>
                    </a:cubicBezTo>
                    <a:cubicBezTo>
                      <a:pt x="4634" y="121"/>
                      <a:pt x="4699" y="41"/>
                      <a:pt x="4771" y="25"/>
                    </a:cubicBezTo>
                    <a:cubicBezTo>
                      <a:pt x="4885" y="0"/>
                      <a:pt x="5105" y="13"/>
                      <a:pt x="5365" y="126"/>
                    </a:cubicBezTo>
                    <a:cubicBezTo>
                      <a:pt x="5646" y="248"/>
                      <a:pt x="5706" y="202"/>
                      <a:pt x="6004" y="40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2" name="Freeform 992">
                <a:extLst>
                  <a:ext uri="{FF2B5EF4-FFF2-40B4-BE49-F238E27FC236}">
                    <a16:creationId xmlns:a16="http://schemas.microsoft.com/office/drawing/2014/main" id="{9B803082-DCD4-461A-B346-220395125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" y="1235"/>
                <a:ext cx="1791" cy="416"/>
              </a:xfrm>
              <a:custGeom>
                <a:avLst/>
                <a:gdLst>
                  <a:gd name="T0" fmla="*/ 205 w 5293"/>
                  <a:gd name="T1" fmla="*/ 0 h 1232"/>
                  <a:gd name="T2" fmla="*/ 191 w 5293"/>
                  <a:gd name="T3" fmla="*/ 5 h 1232"/>
                  <a:gd name="T4" fmla="*/ 178 w 5293"/>
                  <a:gd name="T5" fmla="*/ 12 h 1232"/>
                  <a:gd name="T6" fmla="*/ 170 w 5293"/>
                  <a:gd name="T7" fmla="*/ 14 h 1232"/>
                  <a:gd name="T8" fmla="*/ 168 w 5293"/>
                  <a:gd name="T9" fmla="*/ 13 h 1232"/>
                  <a:gd name="T10" fmla="*/ 164 w 5293"/>
                  <a:gd name="T11" fmla="*/ 14 h 1232"/>
                  <a:gd name="T12" fmla="*/ 147 w 5293"/>
                  <a:gd name="T13" fmla="*/ 18 h 1232"/>
                  <a:gd name="T14" fmla="*/ 131 w 5293"/>
                  <a:gd name="T15" fmla="*/ 21 h 1232"/>
                  <a:gd name="T16" fmla="*/ 111 w 5293"/>
                  <a:gd name="T17" fmla="*/ 27 h 1232"/>
                  <a:gd name="T18" fmla="*/ 99 w 5293"/>
                  <a:gd name="T19" fmla="*/ 38 h 1232"/>
                  <a:gd name="T20" fmla="*/ 90 w 5293"/>
                  <a:gd name="T21" fmla="*/ 37 h 1232"/>
                  <a:gd name="T22" fmla="*/ 80 w 5293"/>
                  <a:gd name="T23" fmla="*/ 37 h 1232"/>
                  <a:gd name="T24" fmla="*/ 76 w 5293"/>
                  <a:gd name="T25" fmla="*/ 32 h 1232"/>
                  <a:gd name="T26" fmla="*/ 67 w 5293"/>
                  <a:gd name="T27" fmla="*/ 31 h 1232"/>
                  <a:gd name="T28" fmla="*/ 49 w 5293"/>
                  <a:gd name="T29" fmla="*/ 31 h 1232"/>
                  <a:gd name="T30" fmla="*/ 42 w 5293"/>
                  <a:gd name="T31" fmla="*/ 32 h 1232"/>
                  <a:gd name="T32" fmla="*/ 39 w 5293"/>
                  <a:gd name="T33" fmla="*/ 35 h 1232"/>
                  <a:gd name="T34" fmla="*/ 21 w 5293"/>
                  <a:gd name="T35" fmla="*/ 44 h 1232"/>
                  <a:gd name="T36" fmla="*/ 13 w 5293"/>
                  <a:gd name="T37" fmla="*/ 46 h 1232"/>
                  <a:gd name="T38" fmla="*/ 7 w 5293"/>
                  <a:gd name="T39" fmla="*/ 45 h 1232"/>
                  <a:gd name="T40" fmla="*/ 0 w 5293"/>
                  <a:gd name="T41" fmla="*/ 47 h 123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293" h="1232">
                    <a:moveTo>
                      <a:pt x="5293" y="0"/>
                    </a:moveTo>
                    <a:cubicBezTo>
                      <a:pt x="5153" y="28"/>
                      <a:pt x="5048" y="110"/>
                      <a:pt x="4914" y="137"/>
                    </a:cubicBezTo>
                    <a:cubicBezTo>
                      <a:pt x="4776" y="165"/>
                      <a:pt x="4705" y="223"/>
                      <a:pt x="4592" y="311"/>
                    </a:cubicBezTo>
                    <a:cubicBezTo>
                      <a:pt x="4533" y="358"/>
                      <a:pt x="4469" y="391"/>
                      <a:pt x="4394" y="371"/>
                    </a:cubicBezTo>
                    <a:cubicBezTo>
                      <a:pt x="4371" y="365"/>
                      <a:pt x="4359" y="337"/>
                      <a:pt x="4333" y="331"/>
                    </a:cubicBezTo>
                    <a:cubicBezTo>
                      <a:pt x="4298" y="322"/>
                      <a:pt x="4256" y="340"/>
                      <a:pt x="4224" y="348"/>
                    </a:cubicBezTo>
                    <a:cubicBezTo>
                      <a:pt x="4080" y="383"/>
                      <a:pt x="3946" y="423"/>
                      <a:pt x="3802" y="459"/>
                    </a:cubicBezTo>
                    <a:cubicBezTo>
                      <a:pt x="3660" y="494"/>
                      <a:pt x="3521" y="505"/>
                      <a:pt x="3375" y="533"/>
                    </a:cubicBezTo>
                    <a:cubicBezTo>
                      <a:pt x="3190" y="569"/>
                      <a:pt x="3013" y="564"/>
                      <a:pt x="2876" y="695"/>
                    </a:cubicBezTo>
                    <a:cubicBezTo>
                      <a:pt x="2785" y="783"/>
                      <a:pt x="2705" y="977"/>
                      <a:pt x="2556" y="979"/>
                    </a:cubicBezTo>
                    <a:cubicBezTo>
                      <a:pt x="2483" y="980"/>
                      <a:pt x="2416" y="948"/>
                      <a:pt x="2331" y="956"/>
                    </a:cubicBezTo>
                    <a:cubicBezTo>
                      <a:pt x="2256" y="963"/>
                      <a:pt x="2128" y="989"/>
                      <a:pt x="2059" y="962"/>
                    </a:cubicBezTo>
                    <a:cubicBezTo>
                      <a:pt x="1995" y="938"/>
                      <a:pt x="2010" y="880"/>
                      <a:pt x="1956" y="838"/>
                    </a:cubicBezTo>
                    <a:cubicBezTo>
                      <a:pt x="1906" y="799"/>
                      <a:pt x="1803" y="805"/>
                      <a:pt x="1741" y="802"/>
                    </a:cubicBezTo>
                    <a:cubicBezTo>
                      <a:pt x="1580" y="795"/>
                      <a:pt x="1426" y="775"/>
                      <a:pt x="1267" y="803"/>
                    </a:cubicBezTo>
                    <a:cubicBezTo>
                      <a:pt x="1213" y="812"/>
                      <a:pt x="1140" y="810"/>
                      <a:pt x="1090" y="836"/>
                    </a:cubicBezTo>
                    <a:cubicBezTo>
                      <a:pt x="1059" y="852"/>
                      <a:pt x="1032" y="900"/>
                      <a:pt x="998" y="923"/>
                    </a:cubicBezTo>
                    <a:cubicBezTo>
                      <a:pt x="869" y="1007"/>
                      <a:pt x="693" y="1085"/>
                      <a:pt x="549" y="1141"/>
                    </a:cubicBezTo>
                    <a:cubicBezTo>
                      <a:pt x="477" y="1170"/>
                      <a:pt x="413" y="1185"/>
                      <a:pt x="341" y="1181"/>
                    </a:cubicBezTo>
                    <a:cubicBezTo>
                      <a:pt x="280" y="1178"/>
                      <a:pt x="232" y="1163"/>
                      <a:pt x="172" y="1173"/>
                    </a:cubicBezTo>
                    <a:cubicBezTo>
                      <a:pt x="59" y="1192"/>
                      <a:pt x="83" y="1187"/>
                      <a:pt x="0" y="123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3" name="Freeform 993">
                <a:extLst>
                  <a:ext uri="{FF2B5EF4-FFF2-40B4-BE49-F238E27FC236}">
                    <a16:creationId xmlns:a16="http://schemas.microsoft.com/office/drawing/2014/main" id="{6FD6D13D-A080-4F4D-B440-D85904DA2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" y="1571"/>
                <a:ext cx="1775" cy="2067"/>
              </a:xfrm>
              <a:custGeom>
                <a:avLst/>
                <a:gdLst>
                  <a:gd name="T0" fmla="*/ 197 w 5247"/>
                  <a:gd name="T1" fmla="*/ 0 h 6112"/>
                  <a:gd name="T2" fmla="*/ 201 w 5247"/>
                  <a:gd name="T3" fmla="*/ 5 h 6112"/>
                  <a:gd name="T4" fmla="*/ 202 w 5247"/>
                  <a:gd name="T5" fmla="*/ 15 h 6112"/>
                  <a:gd name="T6" fmla="*/ 198 w 5247"/>
                  <a:gd name="T7" fmla="*/ 22 h 6112"/>
                  <a:gd name="T8" fmla="*/ 200 w 5247"/>
                  <a:gd name="T9" fmla="*/ 32 h 6112"/>
                  <a:gd name="T10" fmla="*/ 185 w 5247"/>
                  <a:gd name="T11" fmla="*/ 37 h 6112"/>
                  <a:gd name="T12" fmla="*/ 193 w 5247"/>
                  <a:gd name="T13" fmla="*/ 41 h 6112"/>
                  <a:gd name="T14" fmla="*/ 194 w 5247"/>
                  <a:gd name="T15" fmla="*/ 46 h 6112"/>
                  <a:gd name="T16" fmla="*/ 192 w 5247"/>
                  <a:gd name="T17" fmla="*/ 55 h 6112"/>
                  <a:gd name="T18" fmla="*/ 196 w 5247"/>
                  <a:gd name="T19" fmla="*/ 61 h 6112"/>
                  <a:gd name="T20" fmla="*/ 183 w 5247"/>
                  <a:gd name="T21" fmla="*/ 70 h 6112"/>
                  <a:gd name="T22" fmla="*/ 182 w 5247"/>
                  <a:gd name="T23" fmla="*/ 74 h 6112"/>
                  <a:gd name="T24" fmla="*/ 187 w 5247"/>
                  <a:gd name="T25" fmla="*/ 79 h 6112"/>
                  <a:gd name="T26" fmla="*/ 192 w 5247"/>
                  <a:gd name="T27" fmla="*/ 89 h 6112"/>
                  <a:gd name="T28" fmla="*/ 198 w 5247"/>
                  <a:gd name="T29" fmla="*/ 97 h 6112"/>
                  <a:gd name="T30" fmla="*/ 194 w 5247"/>
                  <a:gd name="T31" fmla="*/ 102 h 6112"/>
                  <a:gd name="T32" fmla="*/ 188 w 5247"/>
                  <a:gd name="T33" fmla="*/ 99 h 6112"/>
                  <a:gd name="T34" fmla="*/ 185 w 5247"/>
                  <a:gd name="T35" fmla="*/ 102 h 6112"/>
                  <a:gd name="T36" fmla="*/ 186 w 5247"/>
                  <a:gd name="T37" fmla="*/ 108 h 6112"/>
                  <a:gd name="T38" fmla="*/ 191 w 5247"/>
                  <a:gd name="T39" fmla="*/ 109 h 6112"/>
                  <a:gd name="T40" fmla="*/ 197 w 5247"/>
                  <a:gd name="T41" fmla="*/ 111 h 6112"/>
                  <a:gd name="T42" fmla="*/ 196 w 5247"/>
                  <a:gd name="T43" fmla="*/ 116 h 6112"/>
                  <a:gd name="T44" fmla="*/ 194 w 5247"/>
                  <a:gd name="T45" fmla="*/ 122 h 6112"/>
                  <a:gd name="T46" fmla="*/ 198 w 5247"/>
                  <a:gd name="T47" fmla="*/ 125 h 6112"/>
                  <a:gd name="T48" fmla="*/ 194 w 5247"/>
                  <a:gd name="T49" fmla="*/ 131 h 6112"/>
                  <a:gd name="T50" fmla="*/ 198 w 5247"/>
                  <a:gd name="T51" fmla="*/ 137 h 6112"/>
                  <a:gd name="T52" fmla="*/ 195 w 5247"/>
                  <a:gd name="T53" fmla="*/ 140 h 6112"/>
                  <a:gd name="T54" fmla="*/ 195 w 5247"/>
                  <a:gd name="T55" fmla="*/ 150 h 6112"/>
                  <a:gd name="T56" fmla="*/ 191 w 5247"/>
                  <a:gd name="T57" fmla="*/ 154 h 6112"/>
                  <a:gd name="T58" fmla="*/ 194 w 5247"/>
                  <a:gd name="T59" fmla="*/ 159 h 6112"/>
                  <a:gd name="T60" fmla="*/ 200 w 5247"/>
                  <a:gd name="T61" fmla="*/ 162 h 6112"/>
                  <a:gd name="T62" fmla="*/ 191 w 5247"/>
                  <a:gd name="T63" fmla="*/ 173 h 6112"/>
                  <a:gd name="T64" fmla="*/ 197 w 5247"/>
                  <a:gd name="T65" fmla="*/ 179 h 6112"/>
                  <a:gd name="T66" fmla="*/ 200 w 5247"/>
                  <a:gd name="T67" fmla="*/ 188 h 6112"/>
                  <a:gd name="T68" fmla="*/ 178 w 5247"/>
                  <a:gd name="T69" fmla="*/ 193 h 6112"/>
                  <a:gd name="T70" fmla="*/ 163 w 5247"/>
                  <a:gd name="T71" fmla="*/ 194 h 6112"/>
                  <a:gd name="T72" fmla="*/ 139 w 5247"/>
                  <a:gd name="T73" fmla="*/ 198 h 6112"/>
                  <a:gd name="T74" fmla="*/ 119 w 5247"/>
                  <a:gd name="T75" fmla="*/ 206 h 6112"/>
                  <a:gd name="T76" fmla="*/ 93 w 5247"/>
                  <a:gd name="T77" fmla="*/ 212 h 6112"/>
                  <a:gd name="T78" fmla="*/ 74 w 5247"/>
                  <a:gd name="T79" fmla="*/ 216 h 6112"/>
                  <a:gd name="T80" fmla="*/ 27 w 5247"/>
                  <a:gd name="T81" fmla="*/ 228 h 6112"/>
                  <a:gd name="T82" fmla="*/ 0 w 5247"/>
                  <a:gd name="T83" fmla="*/ 236 h 611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247" h="6112">
                    <a:moveTo>
                      <a:pt x="5081" y="0"/>
                    </a:moveTo>
                    <a:cubicBezTo>
                      <a:pt x="5079" y="41"/>
                      <a:pt x="5207" y="85"/>
                      <a:pt x="5203" y="117"/>
                    </a:cubicBezTo>
                    <a:cubicBezTo>
                      <a:pt x="5190" y="212"/>
                      <a:pt x="5157" y="163"/>
                      <a:pt x="5220" y="372"/>
                    </a:cubicBezTo>
                    <a:cubicBezTo>
                      <a:pt x="5247" y="462"/>
                      <a:pt x="5126" y="515"/>
                      <a:pt x="5123" y="572"/>
                    </a:cubicBezTo>
                    <a:cubicBezTo>
                      <a:pt x="5118" y="644"/>
                      <a:pt x="5185" y="779"/>
                      <a:pt x="5174" y="824"/>
                    </a:cubicBezTo>
                    <a:cubicBezTo>
                      <a:pt x="5142" y="951"/>
                      <a:pt x="4828" y="814"/>
                      <a:pt x="4778" y="959"/>
                    </a:cubicBezTo>
                    <a:cubicBezTo>
                      <a:pt x="4761" y="1008"/>
                      <a:pt x="4905" y="1021"/>
                      <a:pt x="4980" y="1069"/>
                    </a:cubicBezTo>
                    <a:cubicBezTo>
                      <a:pt x="5023" y="1096"/>
                      <a:pt x="5013" y="1167"/>
                      <a:pt x="5011" y="1180"/>
                    </a:cubicBezTo>
                    <a:cubicBezTo>
                      <a:pt x="4993" y="1322"/>
                      <a:pt x="4918" y="1383"/>
                      <a:pt x="4971" y="1431"/>
                    </a:cubicBezTo>
                    <a:cubicBezTo>
                      <a:pt x="4989" y="1447"/>
                      <a:pt x="5129" y="1536"/>
                      <a:pt x="5056" y="1582"/>
                    </a:cubicBezTo>
                    <a:cubicBezTo>
                      <a:pt x="4930" y="1662"/>
                      <a:pt x="4776" y="1768"/>
                      <a:pt x="4723" y="1797"/>
                    </a:cubicBezTo>
                    <a:cubicBezTo>
                      <a:pt x="4681" y="1820"/>
                      <a:pt x="4684" y="1893"/>
                      <a:pt x="4713" y="1926"/>
                    </a:cubicBezTo>
                    <a:cubicBezTo>
                      <a:pt x="4778" y="1995"/>
                      <a:pt x="4811" y="1911"/>
                      <a:pt x="4845" y="2046"/>
                    </a:cubicBezTo>
                    <a:cubicBezTo>
                      <a:pt x="4879" y="2180"/>
                      <a:pt x="4879" y="2189"/>
                      <a:pt x="4963" y="2298"/>
                    </a:cubicBezTo>
                    <a:cubicBezTo>
                      <a:pt x="5047" y="2408"/>
                      <a:pt x="5123" y="2408"/>
                      <a:pt x="5098" y="2509"/>
                    </a:cubicBezTo>
                    <a:cubicBezTo>
                      <a:pt x="5072" y="2610"/>
                      <a:pt x="5047" y="2627"/>
                      <a:pt x="4997" y="2644"/>
                    </a:cubicBezTo>
                    <a:cubicBezTo>
                      <a:pt x="4946" y="2660"/>
                      <a:pt x="4929" y="2585"/>
                      <a:pt x="4853" y="2559"/>
                    </a:cubicBezTo>
                    <a:cubicBezTo>
                      <a:pt x="4778" y="2534"/>
                      <a:pt x="4778" y="2585"/>
                      <a:pt x="4786" y="2652"/>
                    </a:cubicBezTo>
                    <a:cubicBezTo>
                      <a:pt x="4795" y="2719"/>
                      <a:pt x="4778" y="2703"/>
                      <a:pt x="4811" y="2778"/>
                    </a:cubicBezTo>
                    <a:cubicBezTo>
                      <a:pt x="4845" y="2854"/>
                      <a:pt x="4837" y="2829"/>
                      <a:pt x="4929" y="2812"/>
                    </a:cubicBezTo>
                    <a:cubicBezTo>
                      <a:pt x="5022" y="2795"/>
                      <a:pt x="5072" y="2812"/>
                      <a:pt x="5072" y="2871"/>
                    </a:cubicBezTo>
                    <a:cubicBezTo>
                      <a:pt x="5072" y="2930"/>
                      <a:pt x="5081" y="2938"/>
                      <a:pt x="5064" y="2997"/>
                    </a:cubicBezTo>
                    <a:cubicBezTo>
                      <a:pt x="5047" y="3056"/>
                      <a:pt x="5011" y="3098"/>
                      <a:pt x="4999" y="3149"/>
                    </a:cubicBezTo>
                    <a:cubicBezTo>
                      <a:pt x="5022" y="3160"/>
                      <a:pt x="5106" y="3149"/>
                      <a:pt x="5123" y="3242"/>
                    </a:cubicBezTo>
                    <a:cubicBezTo>
                      <a:pt x="5140" y="3334"/>
                      <a:pt x="5018" y="3374"/>
                      <a:pt x="5013" y="3393"/>
                    </a:cubicBezTo>
                    <a:cubicBezTo>
                      <a:pt x="5001" y="3450"/>
                      <a:pt x="5152" y="3473"/>
                      <a:pt x="5100" y="3530"/>
                    </a:cubicBezTo>
                    <a:cubicBezTo>
                      <a:pt x="5030" y="3606"/>
                      <a:pt x="5011" y="3562"/>
                      <a:pt x="5036" y="3614"/>
                    </a:cubicBezTo>
                    <a:cubicBezTo>
                      <a:pt x="5082" y="3691"/>
                      <a:pt x="5079" y="3816"/>
                      <a:pt x="5039" y="3882"/>
                    </a:cubicBezTo>
                    <a:cubicBezTo>
                      <a:pt x="5010" y="3928"/>
                      <a:pt x="4947" y="3913"/>
                      <a:pt x="4935" y="3969"/>
                    </a:cubicBezTo>
                    <a:cubicBezTo>
                      <a:pt x="4912" y="4086"/>
                      <a:pt x="4958" y="4166"/>
                      <a:pt x="5005" y="4109"/>
                    </a:cubicBezTo>
                    <a:cubicBezTo>
                      <a:pt x="5146" y="4012"/>
                      <a:pt x="5155" y="4141"/>
                      <a:pt x="5157" y="4177"/>
                    </a:cubicBezTo>
                    <a:cubicBezTo>
                      <a:pt x="5157" y="4243"/>
                      <a:pt x="4938" y="4202"/>
                      <a:pt x="4938" y="4471"/>
                    </a:cubicBezTo>
                    <a:cubicBezTo>
                      <a:pt x="4938" y="4559"/>
                      <a:pt x="5036" y="4583"/>
                      <a:pt x="5081" y="4631"/>
                    </a:cubicBezTo>
                    <a:cubicBezTo>
                      <a:pt x="5174" y="4732"/>
                      <a:pt x="5242" y="4806"/>
                      <a:pt x="5163" y="4869"/>
                    </a:cubicBezTo>
                    <a:cubicBezTo>
                      <a:pt x="5087" y="4930"/>
                      <a:pt x="4686" y="4976"/>
                      <a:pt x="4591" y="4981"/>
                    </a:cubicBezTo>
                    <a:cubicBezTo>
                      <a:pt x="4461" y="4988"/>
                      <a:pt x="4338" y="5012"/>
                      <a:pt x="4210" y="5030"/>
                    </a:cubicBezTo>
                    <a:cubicBezTo>
                      <a:pt x="4009" y="5057"/>
                      <a:pt x="3795" y="5045"/>
                      <a:pt x="3602" y="5119"/>
                    </a:cubicBezTo>
                    <a:cubicBezTo>
                      <a:pt x="3426" y="5187"/>
                      <a:pt x="3266" y="5277"/>
                      <a:pt x="3086" y="5333"/>
                    </a:cubicBezTo>
                    <a:cubicBezTo>
                      <a:pt x="2871" y="5399"/>
                      <a:pt x="2636" y="5475"/>
                      <a:pt x="2411" y="5485"/>
                    </a:cubicBezTo>
                    <a:cubicBezTo>
                      <a:pt x="2225" y="5494"/>
                      <a:pt x="2082" y="5525"/>
                      <a:pt x="1905" y="5582"/>
                    </a:cubicBezTo>
                    <a:cubicBezTo>
                      <a:pt x="1507" y="5711"/>
                      <a:pt x="1092" y="5751"/>
                      <a:pt x="691" y="5895"/>
                    </a:cubicBezTo>
                    <a:cubicBezTo>
                      <a:pt x="496" y="5965"/>
                      <a:pt x="160" y="6095"/>
                      <a:pt x="0" y="611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4" name="Freeform 994">
                <a:extLst>
                  <a:ext uri="{FF2B5EF4-FFF2-40B4-BE49-F238E27FC236}">
                    <a16:creationId xmlns:a16="http://schemas.microsoft.com/office/drawing/2014/main" id="{B1B81581-0352-47B3-83B2-E0F54F425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" y="2481"/>
                <a:ext cx="77" cy="140"/>
              </a:xfrm>
              <a:custGeom>
                <a:avLst/>
                <a:gdLst>
                  <a:gd name="T0" fmla="*/ 9 w 227"/>
                  <a:gd name="T1" fmla="*/ 7 h 414"/>
                  <a:gd name="T2" fmla="*/ 5 w 227"/>
                  <a:gd name="T3" fmla="*/ 1 h 414"/>
                  <a:gd name="T4" fmla="*/ 3 w 227"/>
                  <a:gd name="T5" fmla="*/ 5 h 414"/>
                  <a:gd name="T6" fmla="*/ 3 w 227"/>
                  <a:gd name="T7" fmla="*/ 16 h 4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7" h="414">
                    <a:moveTo>
                      <a:pt x="227" y="189"/>
                    </a:moveTo>
                    <a:cubicBezTo>
                      <a:pt x="227" y="85"/>
                      <a:pt x="159" y="50"/>
                      <a:pt x="127" y="36"/>
                    </a:cubicBezTo>
                    <a:cubicBezTo>
                      <a:pt x="43" y="0"/>
                      <a:pt x="76" y="86"/>
                      <a:pt x="78" y="125"/>
                    </a:cubicBezTo>
                    <a:cubicBezTo>
                      <a:pt x="81" y="211"/>
                      <a:pt x="0" y="352"/>
                      <a:pt x="76" y="41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5" name="Freeform 995">
                <a:extLst>
                  <a:ext uri="{FF2B5EF4-FFF2-40B4-BE49-F238E27FC236}">
                    <a16:creationId xmlns:a16="http://schemas.microsoft.com/office/drawing/2014/main" id="{D4339D7F-BCC9-419D-A823-C9E2E6B5A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" y="1430"/>
                <a:ext cx="240" cy="221"/>
              </a:xfrm>
              <a:custGeom>
                <a:avLst/>
                <a:gdLst>
                  <a:gd name="T0" fmla="*/ 0 w 711"/>
                  <a:gd name="T1" fmla="*/ 0 h 653"/>
                  <a:gd name="T2" fmla="*/ 8 w 711"/>
                  <a:gd name="T3" fmla="*/ 7 h 653"/>
                  <a:gd name="T4" fmla="*/ 14 w 711"/>
                  <a:gd name="T5" fmla="*/ 15 h 653"/>
                  <a:gd name="T6" fmla="*/ 22 w 711"/>
                  <a:gd name="T7" fmla="*/ 18 h 653"/>
                  <a:gd name="T8" fmla="*/ 27 w 711"/>
                  <a:gd name="T9" fmla="*/ 25 h 6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1" h="653">
                    <a:moveTo>
                      <a:pt x="0" y="0"/>
                    </a:moveTo>
                    <a:cubicBezTo>
                      <a:pt x="66" y="46"/>
                      <a:pt x="157" y="122"/>
                      <a:pt x="203" y="192"/>
                    </a:cubicBezTo>
                    <a:cubicBezTo>
                      <a:pt x="245" y="255"/>
                      <a:pt x="281" y="340"/>
                      <a:pt x="356" y="375"/>
                    </a:cubicBezTo>
                    <a:cubicBezTo>
                      <a:pt x="428" y="409"/>
                      <a:pt x="510" y="408"/>
                      <a:pt x="584" y="455"/>
                    </a:cubicBezTo>
                    <a:cubicBezTo>
                      <a:pt x="644" y="495"/>
                      <a:pt x="690" y="596"/>
                      <a:pt x="711" y="65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6" name="Freeform 996">
                <a:extLst>
                  <a:ext uri="{FF2B5EF4-FFF2-40B4-BE49-F238E27FC236}">
                    <a16:creationId xmlns:a16="http://schemas.microsoft.com/office/drawing/2014/main" id="{408513F8-FC41-4BAD-9189-9948A6410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" y="2894"/>
                <a:ext cx="271" cy="734"/>
              </a:xfrm>
              <a:custGeom>
                <a:avLst/>
                <a:gdLst>
                  <a:gd name="T0" fmla="*/ 31 w 801"/>
                  <a:gd name="T1" fmla="*/ 84 h 2168"/>
                  <a:gd name="T2" fmla="*/ 22 w 801"/>
                  <a:gd name="T3" fmla="*/ 75 h 2168"/>
                  <a:gd name="T4" fmla="*/ 13 w 801"/>
                  <a:gd name="T5" fmla="*/ 66 h 2168"/>
                  <a:gd name="T6" fmla="*/ 4 w 801"/>
                  <a:gd name="T7" fmla="*/ 56 h 2168"/>
                  <a:gd name="T8" fmla="*/ 3 w 801"/>
                  <a:gd name="T9" fmla="*/ 37 h 2168"/>
                  <a:gd name="T10" fmla="*/ 7 w 801"/>
                  <a:gd name="T11" fmla="*/ 34 h 2168"/>
                  <a:gd name="T12" fmla="*/ 11 w 801"/>
                  <a:gd name="T13" fmla="*/ 31 h 2168"/>
                  <a:gd name="T14" fmla="*/ 12 w 801"/>
                  <a:gd name="T15" fmla="*/ 25 h 2168"/>
                  <a:gd name="T16" fmla="*/ 10 w 801"/>
                  <a:gd name="T17" fmla="*/ 14 h 2168"/>
                  <a:gd name="T18" fmla="*/ 3 w 801"/>
                  <a:gd name="T19" fmla="*/ 17 h 2168"/>
                  <a:gd name="T20" fmla="*/ 3 w 801"/>
                  <a:gd name="T21" fmla="*/ 12 h 2168"/>
                  <a:gd name="T22" fmla="*/ 5 w 801"/>
                  <a:gd name="T23" fmla="*/ 11 h 2168"/>
                  <a:gd name="T24" fmla="*/ 14 w 801"/>
                  <a:gd name="T25" fmla="*/ 3 h 2168"/>
                  <a:gd name="T26" fmla="*/ 19 w 801"/>
                  <a:gd name="T27" fmla="*/ 4 h 2168"/>
                  <a:gd name="T28" fmla="*/ 23 w 801"/>
                  <a:gd name="T29" fmla="*/ 0 h 21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01" h="2168">
                    <a:moveTo>
                      <a:pt x="801" y="2168"/>
                    </a:moveTo>
                    <a:cubicBezTo>
                      <a:pt x="735" y="2145"/>
                      <a:pt x="603" y="1992"/>
                      <a:pt x="555" y="1948"/>
                    </a:cubicBezTo>
                    <a:cubicBezTo>
                      <a:pt x="479" y="1879"/>
                      <a:pt x="366" y="1733"/>
                      <a:pt x="326" y="1706"/>
                    </a:cubicBezTo>
                    <a:cubicBezTo>
                      <a:pt x="278" y="1673"/>
                      <a:pt x="122" y="1466"/>
                      <a:pt x="104" y="1444"/>
                    </a:cubicBezTo>
                    <a:cubicBezTo>
                      <a:pt x="46" y="1370"/>
                      <a:pt x="42" y="1100"/>
                      <a:pt x="91" y="958"/>
                    </a:cubicBezTo>
                    <a:cubicBezTo>
                      <a:pt x="108" y="910"/>
                      <a:pt x="170" y="890"/>
                      <a:pt x="185" y="879"/>
                    </a:cubicBezTo>
                    <a:cubicBezTo>
                      <a:pt x="227" y="850"/>
                      <a:pt x="263" y="849"/>
                      <a:pt x="286" y="803"/>
                    </a:cubicBezTo>
                    <a:cubicBezTo>
                      <a:pt x="306" y="765"/>
                      <a:pt x="313" y="702"/>
                      <a:pt x="313" y="659"/>
                    </a:cubicBezTo>
                    <a:cubicBezTo>
                      <a:pt x="313" y="578"/>
                      <a:pt x="340" y="409"/>
                      <a:pt x="265" y="365"/>
                    </a:cubicBezTo>
                    <a:cubicBezTo>
                      <a:pt x="220" y="338"/>
                      <a:pt x="107" y="444"/>
                      <a:pt x="73" y="424"/>
                    </a:cubicBezTo>
                    <a:cubicBezTo>
                      <a:pt x="29" y="399"/>
                      <a:pt x="0" y="288"/>
                      <a:pt x="68" y="294"/>
                    </a:cubicBezTo>
                    <a:cubicBezTo>
                      <a:pt x="68" y="294"/>
                      <a:pt x="124" y="295"/>
                      <a:pt x="136" y="287"/>
                    </a:cubicBezTo>
                    <a:cubicBezTo>
                      <a:pt x="250" y="266"/>
                      <a:pt x="250" y="112"/>
                      <a:pt x="355" y="84"/>
                    </a:cubicBezTo>
                    <a:cubicBezTo>
                      <a:pt x="404" y="71"/>
                      <a:pt x="442" y="105"/>
                      <a:pt x="490" y="95"/>
                    </a:cubicBezTo>
                    <a:cubicBezTo>
                      <a:pt x="544" y="84"/>
                      <a:pt x="574" y="40"/>
                      <a:pt x="60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7" name="Freeform 997">
                <a:extLst>
                  <a:ext uri="{FF2B5EF4-FFF2-40B4-BE49-F238E27FC236}">
                    <a16:creationId xmlns:a16="http://schemas.microsoft.com/office/drawing/2014/main" id="{3132A5D2-750A-4907-9F59-88A1CDC33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" y="2348"/>
                <a:ext cx="124" cy="509"/>
              </a:xfrm>
              <a:custGeom>
                <a:avLst/>
                <a:gdLst>
                  <a:gd name="T0" fmla="*/ 14 w 364"/>
                  <a:gd name="T1" fmla="*/ 0 h 1506"/>
                  <a:gd name="T2" fmla="*/ 4 w 364"/>
                  <a:gd name="T3" fmla="*/ 2 h 1506"/>
                  <a:gd name="T4" fmla="*/ 3 w 364"/>
                  <a:gd name="T5" fmla="*/ 7 h 1506"/>
                  <a:gd name="T6" fmla="*/ 3 w 364"/>
                  <a:gd name="T7" fmla="*/ 10 h 1506"/>
                  <a:gd name="T8" fmla="*/ 5 w 364"/>
                  <a:gd name="T9" fmla="*/ 12 h 1506"/>
                  <a:gd name="T10" fmla="*/ 9 w 364"/>
                  <a:gd name="T11" fmla="*/ 22 h 1506"/>
                  <a:gd name="T12" fmla="*/ 10 w 364"/>
                  <a:gd name="T13" fmla="*/ 34 h 1506"/>
                  <a:gd name="T14" fmla="*/ 8 w 364"/>
                  <a:gd name="T15" fmla="*/ 39 h 1506"/>
                  <a:gd name="T16" fmla="*/ 7 w 364"/>
                  <a:gd name="T17" fmla="*/ 45 h 1506"/>
                  <a:gd name="T18" fmla="*/ 5 w 364"/>
                  <a:gd name="T19" fmla="*/ 50 h 1506"/>
                  <a:gd name="T20" fmla="*/ 1 w 364"/>
                  <a:gd name="T21" fmla="*/ 53 h 1506"/>
                  <a:gd name="T22" fmla="*/ 5 w 364"/>
                  <a:gd name="T23" fmla="*/ 58 h 15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4" h="1506">
                    <a:moveTo>
                      <a:pt x="364" y="0"/>
                    </a:moveTo>
                    <a:cubicBezTo>
                      <a:pt x="358" y="136"/>
                      <a:pt x="162" y="29"/>
                      <a:pt x="113" y="58"/>
                    </a:cubicBezTo>
                    <a:cubicBezTo>
                      <a:pt x="78" y="79"/>
                      <a:pt x="84" y="161"/>
                      <a:pt x="81" y="196"/>
                    </a:cubicBezTo>
                    <a:cubicBezTo>
                      <a:pt x="78" y="217"/>
                      <a:pt x="65" y="250"/>
                      <a:pt x="74" y="272"/>
                    </a:cubicBezTo>
                    <a:cubicBezTo>
                      <a:pt x="88" y="307"/>
                      <a:pt x="104" y="293"/>
                      <a:pt x="131" y="315"/>
                    </a:cubicBezTo>
                    <a:cubicBezTo>
                      <a:pt x="195" y="366"/>
                      <a:pt x="208" y="496"/>
                      <a:pt x="224" y="581"/>
                    </a:cubicBezTo>
                    <a:cubicBezTo>
                      <a:pt x="241" y="671"/>
                      <a:pt x="273" y="784"/>
                      <a:pt x="262" y="878"/>
                    </a:cubicBezTo>
                    <a:cubicBezTo>
                      <a:pt x="256" y="927"/>
                      <a:pt x="223" y="971"/>
                      <a:pt x="205" y="1017"/>
                    </a:cubicBezTo>
                    <a:cubicBezTo>
                      <a:pt x="185" y="1068"/>
                      <a:pt x="190" y="1115"/>
                      <a:pt x="188" y="1169"/>
                    </a:cubicBezTo>
                    <a:cubicBezTo>
                      <a:pt x="185" y="1234"/>
                      <a:pt x="178" y="1257"/>
                      <a:pt x="118" y="1283"/>
                    </a:cubicBezTo>
                    <a:cubicBezTo>
                      <a:pt x="82" y="1298"/>
                      <a:pt x="0" y="1300"/>
                      <a:pt x="36" y="1365"/>
                    </a:cubicBezTo>
                    <a:cubicBezTo>
                      <a:pt x="44" y="1472"/>
                      <a:pt x="86" y="1379"/>
                      <a:pt x="129" y="150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8" name="Freeform 998">
                <a:extLst>
                  <a:ext uri="{FF2B5EF4-FFF2-40B4-BE49-F238E27FC236}">
                    <a16:creationId xmlns:a16="http://schemas.microsoft.com/office/drawing/2014/main" id="{390D7BBE-0B12-4CBF-BA77-A16F99FD3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" y="2667"/>
                <a:ext cx="99" cy="276"/>
              </a:xfrm>
              <a:custGeom>
                <a:avLst/>
                <a:gdLst>
                  <a:gd name="T0" fmla="*/ 12 w 292"/>
                  <a:gd name="T1" fmla="*/ 4 h 814"/>
                  <a:gd name="T2" fmla="*/ 5 w 292"/>
                  <a:gd name="T3" fmla="*/ 2 h 814"/>
                  <a:gd name="T4" fmla="*/ 2 w 292"/>
                  <a:gd name="T5" fmla="*/ 9 h 814"/>
                  <a:gd name="T6" fmla="*/ 1 w 292"/>
                  <a:gd name="T7" fmla="*/ 15 h 814"/>
                  <a:gd name="T8" fmla="*/ 0 w 292"/>
                  <a:gd name="T9" fmla="*/ 18 h 814"/>
                  <a:gd name="T10" fmla="*/ 11 w 292"/>
                  <a:gd name="T11" fmla="*/ 32 h 8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2" h="814">
                    <a:moveTo>
                      <a:pt x="292" y="111"/>
                    </a:moveTo>
                    <a:cubicBezTo>
                      <a:pt x="281" y="33"/>
                      <a:pt x="183" y="0"/>
                      <a:pt x="119" y="40"/>
                    </a:cubicBezTo>
                    <a:cubicBezTo>
                      <a:pt x="70" y="71"/>
                      <a:pt x="32" y="179"/>
                      <a:pt x="51" y="238"/>
                    </a:cubicBezTo>
                    <a:cubicBezTo>
                      <a:pt x="62" y="271"/>
                      <a:pt x="9" y="339"/>
                      <a:pt x="16" y="379"/>
                    </a:cubicBezTo>
                    <a:cubicBezTo>
                      <a:pt x="22" y="416"/>
                      <a:pt x="0" y="435"/>
                      <a:pt x="7" y="471"/>
                    </a:cubicBezTo>
                    <a:cubicBezTo>
                      <a:pt x="21" y="541"/>
                      <a:pt x="275" y="435"/>
                      <a:pt x="275" y="81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69" name="Freeform 999">
                <a:extLst>
                  <a:ext uri="{FF2B5EF4-FFF2-40B4-BE49-F238E27FC236}">
                    <a16:creationId xmlns:a16="http://schemas.microsoft.com/office/drawing/2014/main" id="{07B213F7-9E03-4E30-B88A-2426BDED8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" y="1875"/>
                <a:ext cx="92" cy="210"/>
              </a:xfrm>
              <a:custGeom>
                <a:avLst/>
                <a:gdLst>
                  <a:gd name="T0" fmla="*/ 0 w 272"/>
                  <a:gd name="T1" fmla="*/ 0 h 620"/>
                  <a:gd name="T2" fmla="*/ 2 w 272"/>
                  <a:gd name="T3" fmla="*/ 4 h 620"/>
                  <a:gd name="T4" fmla="*/ 6 w 272"/>
                  <a:gd name="T5" fmla="*/ 6 h 620"/>
                  <a:gd name="T6" fmla="*/ 10 w 272"/>
                  <a:gd name="T7" fmla="*/ 14 h 620"/>
                  <a:gd name="T8" fmla="*/ 8 w 272"/>
                  <a:gd name="T9" fmla="*/ 19 h 620"/>
                  <a:gd name="T10" fmla="*/ 8 w 272"/>
                  <a:gd name="T11" fmla="*/ 24 h 6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2" h="620">
                    <a:moveTo>
                      <a:pt x="5" y="0"/>
                    </a:moveTo>
                    <a:cubicBezTo>
                      <a:pt x="0" y="29"/>
                      <a:pt x="20" y="91"/>
                      <a:pt x="40" y="115"/>
                    </a:cubicBezTo>
                    <a:cubicBezTo>
                      <a:pt x="83" y="165"/>
                      <a:pt x="119" y="127"/>
                      <a:pt x="169" y="145"/>
                    </a:cubicBezTo>
                    <a:cubicBezTo>
                      <a:pt x="225" y="165"/>
                      <a:pt x="272" y="311"/>
                      <a:pt x="269" y="368"/>
                    </a:cubicBezTo>
                    <a:cubicBezTo>
                      <a:pt x="267" y="413"/>
                      <a:pt x="232" y="438"/>
                      <a:pt x="211" y="475"/>
                    </a:cubicBezTo>
                    <a:cubicBezTo>
                      <a:pt x="173" y="541"/>
                      <a:pt x="212" y="555"/>
                      <a:pt x="212" y="62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0" name="Freeform 1000">
                <a:extLst>
                  <a:ext uri="{FF2B5EF4-FFF2-40B4-BE49-F238E27FC236}">
                    <a16:creationId xmlns:a16="http://schemas.microsoft.com/office/drawing/2014/main" id="{158320FD-3DD2-4391-A543-D1921BCC0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" y="2060"/>
                <a:ext cx="109" cy="211"/>
              </a:xfrm>
              <a:custGeom>
                <a:avLst/>
                <a:gdLst>
                  <a:gd name="T0" fmla="*/ 2 w 324"/>
                  <a:gd name="T1" fmla="*/ 3 h 623"/>
                  <a:gd name="T2" fmla="*/ 8 w 324"/>
                  <a:gd name="T3" fmla="*/ 18 h 623"/>
                  <a:gd name="T4" fmla="*/ 4 w 324"/>
                  <a:gd name="T5" fmla="*/ 17 h 623"/>
                  <a:gd name="T6" fmla="*/ 1 w 324"/>
                  <a:gd name="T7" fmla="*/ 17 h 623"/>
                  <a:gd name="T8" fmla="*/ 0 w 324"/>
                  <a:gd name="T9" fmla="*/ 20 h 623"/>
                  <a:gd name="T10" fmla="*/ 3 w 324"/>
                  <a:gd name="T11" fmla="*/ 24 h 6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4" h="623">
                    <a:moveTo>
                      <a:pt x="58" y="86"/>
                    </a:moveTo>
                    <a:cubicBezTo>
                      <a:pt x="185" y="0"/>
                      <a:pt x="324" y="375"/>
                      <a:pt x="203" y="452"/>
                    </a:cubicBezTo>
                    <a:cubicBezTo>
                      <a:pt x="155" y="483"/>
                      <a:pt x="137" y="452"/>
                      <a:pt x="104" y="432"/>
                    </a:cubicBezTo>
                    <a:cubicBezTo>
                      <a:pt x="56" y="402"/>
                      <a:pt x="75" y="400"/>
                      <a:pt x="38" y="432"/>
                    </a:cubicBezTo>
                    <a:cubicBezTo>
                      <a:pt x="0" y="464"/>
                      <a:pt x="5" y="469"/>
                      <a:pt x="12" y="515"/>
                    </a:cubicBezTo>
                    <a:cubicBezTo>
                      <a:pt x="22" y="577"/>
                      <a:pt x="48" y="569"/>
                      <a:pt x="77" y="62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1" name="Freeform 1001">
                <a:extLst>
                  <a:ext uri="{FF2B5EF4-FFF2-40B4-BE49-F238E27FC236}">
                    <a16:creationId xmlns:a16="http://schemas.microsoft.com/office/drawing/2014/main" id="{AD4B271B-F6F1-42FC-8C68-2170442B4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" y="1948"/>
                <a:ext cx="185" cy="108"/>
              </a:xfrm>
              <a:custGeom>
                <a:avLst/>
                <a:gdLst>
                  <a:gd name="T0" fmla="*/ 18 w 547"/>
                  <a:gd name="T1" fmla="*/ 0 h 319"/>
                  <a:gd name="T2" fmla="*/ 8 w 547"/>
                  <a:gd name="T3" fmla="*/ 5 h 319"/>
                  <a:gd name="T4" fmla="*/ 2 w 547"/>
                  <a:gd name="T5" fmla="*/ 6 h 319"/>
                  <a:gd name="T6" fmla="*/ 1 w 547"/>
                  <a:gd name="T7" fmla="*/ 11 h 319"/>
                  <a:gd name="T8" fmla="*/ 9 w 547"/>
                  <a:gd name="T9" fmla="*/ 10 h 319"/>
                  <a:gd name="T10" fmla="*/ 16 w 547"/>
                  <a:gd name="T11" fmla="*/ 12 h 3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7" h="319">
                    <a:moveTo>
                      <a:pt x="467" y="0"/>
                    </a:moveTo>
                    <a:cubicBezTo>
                      <a:pt x="547" y="295"/>
                      <a:pt x="285" y="133"/>
                      <a:pt x="206" y="141"/>
                    </a:cubicBezTo>
                    <a:cubicBezTo>
                      <a:pt x="152" y="146"/>
                      <a:pt x="101" y="120"/>
                      <a:pt x="55" y="152"/>
                    </a:cubicBezTo>
                    <a:cubicBezTo>
                      <a:pt x="0" y="189"/>
                      <a:pt x="24" y="226"/>
                      <a:pt x="30" y="279"/>
                    </a:cubicBezTo>
                    <a:cubicBezTo>
                      <a:pt x="100" y="285"/>
                      <a:pt x="168" y="246"/>
                      <a:pt x="238" y="255"/>
                    </a:cubicBezTo>
                    <a:cubicBezTo>
                      <a:pt x="305" y="263"/>
                      <a:pt x="345" y="319"/>
                      <a:pt x="421" y="31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2" name="Freeform 1002">
                <a:extLst>
                  <a:ext uri="{FF2B5EF4-FFF2-40B4-BE49-F238E27FC236}">
                    <a16:creationId xmlns:a16="http://schemas.microsoft.com/office/drawing/2014/main" id="{223B88F1-ED37-45E2-B46A-5F7758D50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" y="2243"/>
                <a:ext cx="144" cy="166"/>
              </a:xfrm>
              <a:custGeom>
                <a:avLst/>
                <a:gdLst>
                  <a:gd name="T0" fmla="*/ 17 w 426"/>
                  <a:gd name="T1" fmla="*/ 0 h 491"/>
                  <a:gd name="T2" fmla="*/ 6 w 426"/>
                  <a:gd name="T3" fmla="*/ 2 h 491"/>
                  <a:gd name="T4" fmla="*/ 4 w 426"/>
                  <a:gd name="T5" fmla="*/ 3 h 491"/>
                  <a:gd name="T6" fmla="*/ 6 w 426"/>
                  <a:gd name="T7" fmla="*/ 6 h 491"/>
                  <a:gd name="T8" fmla="*/ 8 w 426"/>
                  <a:gd name="T9" fmla="*/ 10 h 491"/>
                  <a:gd name="T10" fmla="*/ 3 w 426"/>
                  <a:gd name="T11" fmla="*/ 14 h 491"/>
                  <a:gd name="T12" fmla="*/ 1 w 426"/>
                  <a:gd name="T13" fmla="*/ 17 h 491"/>
                  <a:gd name="T14" fmla="*/ 6 w 426"/>
                  <a:gd name="T15" fmla="*/ 18 h 491"/>
                  <a:gd name="T16" fmla="*/ 11 w 426"/>
                  <a:gd name="T17" fmla="*/ 19 h 4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6" h="491">
                    <a:moveTo>
                      <a:pt x="426" y="0"/>
                    </a:moveTo>
                    <a:cubicBezTo>
                      <a:pt x="347" y="75"/>
                      <a:pt x="253" y="46"/>
                      <a:pt x="154" y="50"/>
                    </a:cubicBezTo>
                    <a:cubicBezTo>
                      <a:pt x="118" y="52"/>
                      <a:pt x="110" y="44"/>
                      <a:pt x="98" y="84"/>
                    </a:cubicBezTo>
                    <a:cubicBezTo>
                      <a:pt x="75" y="165"/>
                      <a:pt x="112" y="140"/>
                      <a:pt x="148" y="151"/>
                    </a:cubicBezTo>
                    <a:cubicBezTo>
                      <a:pt x="187" y="164"/>
                      <a:pt x="211" y="233"/>
                      <a:pt x="197" y="276"/>
                    </a:cubicBezTo>
                    <a:cubicBezTo>
                      <a:pt x="179" y="329"/>
                      <a:pt x="124" y="330"/>
                      <a:pt x="84" y="347"/>
                    </a:cubicBezTo>
                    <a:cubicBezTo>
                      <a:pt x="47" y="363"/>
                      <a:pt x="0" y="392"/>
                      <a:pt x="35" y="447"/>
                    </a:cubicBezTo>
                    <a:cubicBezTo>
                      <a:pt x="64" y="491"/>
                      <a:pt x="115" y="469"/>
                      <a:pt x="160" y="467"/>
                    </a:cubicBezTo>
                    <a:cubicBezTo>
                      <a:pt x="203" y="465"/>
                      <a:pt x="249" y="457"/>
                      <a:pt x="287" y="48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3" name="Freeform 1003">
                <a:extLst>
                  <a:ext uri="{FF2B5EF4-FFF2-40B4-BE49-F238E27FC236}">
                    <a16:creationId xmlns:a16="http://schemas.microsoft.com/office/drawing/2014/main" id="{714EA9FA-9DF5-4ABD-B884-2D895722F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" y="2499"/>
                <a:ext cx="153" cy="230"/>
              </a:xfrm>
              <a:custGeom>
                <a:avLst/>
                <a:gdLst>
                  <a:gd name="T0" fmla="*/ 15 w 453"/>
                  <a:gd name="T1" fmla="*/ 0 h 682"/>
                  <a:gd name="T2" fmla="*/ 6 w 453"/>
                  <a:gd name="T3" fmla="*/ 6 h 682"/>
                  <a:gd name="T4" fmla="*/ 1 w 453"/>
                  <a:gd name="T5" fmla="*/ 8 h 682"/>
                  <a:gd name="T6" fmla="*/ 3 w 453"/>
                  <a:gd name="T7" fmla="*/ 12 h 682"/>
                  <a:gd name="T8" fmla="*/ 7 w 453"/>
                  <a:gd name="T9" fmla="*/ 13 h 682"/>
                  <a:gd name="T10" fmla="*/ 5 w 453"/>
                  <a:gd name="T11" fmla="*/ 17 h 682"/>
                  <a:gd name="T12" fmla="*/ 2 w 453"/>
                  <a:gd name="T13" fmla="*/ 21 h 682"/>
                  <a:gd name="T14" fmla="*/ 3 w 453"/>
                  <a:gd name="T15" fmla="*/ 25 h 682"/>
                  <a:gd name="T16" fmla="*/ 8 w 453"/>
                  <a:gd name="T17" fmla="*/ 22 h 682"/>
                  <a:gd name="T18" fmla="*/ 10 w 453"/>
                  <a:gd name="T19" fmla="*/ 18 h 682"/>
                  <a:gd name="T20" fmla="*/ 16 w 453"/>
                  <a:gd name="T21" fmla="*/ 17 h 682"/>
                  <a:gd name="T22" fmla="*/ 18 w 453"/>
                  <a:gd name="T23" fmla="*/ 17 h 6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3" h="682">
                    <a:moveTo>
                      <a:pt x="396" y="0"/>
                    </a:moveTo>
                    <a:cubicBezTo>
                      <a:pt x="434" y="109"/>
                      <a:pt x="216" y="142"/>
                      <a:pt x="151" y="154"/>
                    </a:cubicBezTo>
                    <a:cubicBezTo>
                      <a:pt x="111" y="162"/>
                      <a:pt x="48" y="177"/>
                      <a:pt x="29" y="222"/>
                    </a:cubicBezTo>
                    <a:cubicBezTo>
                      <a:pt x="8" y="273"/>
                      <a:pt x="37" y="309"/>
                      <a:pt x="74" y="311"/>
                    </a:cubicBezTo>
                    <a:cubicBezTo>
                      <a:pt x="121" y="313"/>
                      <a:pt x="167" y="260"/>
                      <a:pt x="189" y="331"/>
                    </a:cubicBezTo>
                    <a:cubicBezTo>
                      <a:pt x="206" y="383"/>
                      <a:pt x="154" y="401"/>
                      <a:pt x="131" y="443"/>
                    </a:cubicBezTo>
                    <a:cubicBezTo>
                      <a:pt x="105" y="489"/>
                      <a:pt x="116" y="522"/>
                      <a:pt x="50" y="538"/>
                    </a:cubicBezTo>
                    <a:cubicBezTo>
                      <a:pt x="0" y="550"/>
                      <a:pt x="17" y="682"/>
                      <a:pt x="82" y="660"/>
                    </a:cubicBezTo>
                    <a:cubicBezTo>
                      <a:pt x="130" y="643"/>
                      <a:pt x="193" y="632"/>
                      <a:pt x="222" y="585"/>
                    </a:cubicBezTo>
                    <a:cubicBezTo>
                      <a:pt x="249" y="544"/>
                      <a:pt x="230" y="485"/>
                      <a:pt x="271" y="453"/>
                    </a:cubicBezTo>
                    <a:cubicBezTo>
                      <a:pt x="295" y="433"/>
                      <a:pt x="398" y="429"/>
                      <a:pt x="416" y="446"/>
                    </a:cubicBezTo>
                    <a:cubicBezTo>
                      <a:pt x="424" y="443"/>
                      <a:pt x="446" y="436"/>
                      <a:pt x="453" y="43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4" name="Freeform 1004">
                <a:extLst>
                  <a:ext uri="{FF2B5EF4-FFF2-40B4-BE49-F238E27FC236}">
                    <a16:creationId xmlns:a16="http://schemas.microsoft.com/office/drawing/2014/main" id="{720173C3-69B4-447E-8E27-21BDFE926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" y="1430"/>
                <a:ext cx="62" cy="565"/>
              </a:xfrm>
              <a:custGeom>
                <a:avLst/>
                <a:gdLst>
                  <a:gd name="T0" fmla="*/ 2 w 185"/>
                  <a:gd name="T1" fmla="*/ 0 h 1670"/>
                  <a:gd name="T2" fmla="*/ 1 w 185"/>
                  <a:gd name="T3" fmla="*/ 24 h 1670"/>
                  <a:gd name="T4" fmla="*/ 1 w 185"/>
                  <a:gd name="T5" fmla="*/ 36 h 1670"/>
                  <a:gd name="T6" fmla="*/ 2 w 185"/>
                  <a:gd name="T7" fmla="*/ 41 h 1670"/>
                  <a:gd name="T8" fmla="*/ 1 w 185"/>
                  <a:gd name="T9" fmla="*/ 46 h 1670"/>
                  <a:gd name="T10" fmla="*/ 1 w 185"/>
                  <a:gd name="T11" fmla="*/ 51 h 1670"/>
                  <a:gd name="T12" fmla="*/ 4 w 185"/>
                  <a:gd name="T13" fmla="*/ 53 h 1670"/>
                  <a:gd name="T14" fmla="*/ 3 w 185"/>
                  <a:gd name="T15" fmla="*/ 61 h 1670"/>
                  <a:gd name="T16" fmla="*/ 3 w 185"/>
                  <a:gd name="T17" fmla="*/ 65 h 16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" h="1670">
                    <a:moveTo>
                      <a:pt x="56" y="0"/>
                    </a:moveTo>
                    <a:cubicBezTo>
                      <a:pt x="28" y="187"/>
                      <a:pt x="14" y="430"/>
                      <a:pt x="14" y="628"/>
                    </a:cubicBezTo>
                    <a:cubicBezTo>
                      <a:pt x="14" y="727"/>
                      <a:pt x="3" y="834"/>
                      <a:pt x="33" y="925"/>
                    </a:cubicBezTo>
                    <a:cubicBezTo>
                      <a:pt x="51" y="979"/>
                      <a:pt x="70" y="992"/>
                      <a:pt x="50" y="1049"/>
                    </a:cubicBezTo>
                    <a:cubicBezTo>
                      <a:pt x="32" y="1100"/>
                      <a:pt x="23" y="1124"/>
                      <a:pt x="20" y="1184"/>
                    </a:cubicBezTo>
                    <a:cubicBezTo>
                      <a:pt x="19" y="1217"/>
                      <a:pt x="0" y="1284"/>
                      <a:pt x="15" y="1315"/>
                    </a:cubicBezTo>
                    <a:cubicBezTo>
                      <a:pt x="33" y="1350"/>
                      <a:pt x="73" y="1349"/>
                      <a:pt x="102" y="1373"/>
                    </a:cubicBezTo>
                    <a:cubicBezTo>
                      <a:pt x="185" y="1440"/>
                      <a:pt x="93" y="1497"/>
                      <a:pt x="76" y="1568"/>
                    </a:cubicBezTo>
                    <a:cubicBezTo>
                      <a:pt x="11" y="1545"/>
                      <a:pt x="56" y="1661"/>
                      <a:pt x="90" y="167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5" name="Freeform 1005">
                <a:extLst>
                  <a:ext uri="{FF2B5EF4-FFF2-40B4-BE49-F238E27FC236}">
                    <a16:creationId xmlns:a16="http://schemas.microsoft.com/office/drawing/2014/main" id="{0DA0F3EB-6A2A-49DE-A616-03A424580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" y="2040"/>
                <a:ext cx="46" cy="222"/>
              </a:xfrm>
              <a:custGeom>
                <a:avLst/>
                <a:gdLst>
                  <a:gd name="T0" fmla="*/ 5 w 136"/>
                  <a:gd name="T1" fmla="*/ 0 h 655"/>
                  <a:gd name="T2" fmla="*/ 0 w 136"/>
                  <a:gd name="T3" fmla="*/ 12 h 655"/>
                  <a:gd name="T4" fmla="*/ 0 w 136"/>
                  <a:gd name="T5" fmla="*/ 20 h 655"/>
                  <a:gd name="T6" fmla="*/ 2 w 136"/>
                  <a:gd name="T7" fmla="*/ 25 h 655"/>
                  <a:gd name="T8" fmla="*/ 3 w 136"/>
                  <a:gd name="T9" fmla="*/ 25 h 6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" h="655">
                    <a:moveTo>
                      <a:pt x="136" y="0"/>
                    </a:moveTo>
                    <a:cubicBezTo>
                      <a:pt x="90" y="113"/>
                      <a:pt x="0" y="180"/>
                      <a:pt x="6" y="311"/>
                    </a:cubicBezTo>
                    <a:cubicBezTo>
                      <a:pt x="9" y="372"/>
                      <a:pt x="5" y="441"/>
                      <a:pt x="13" y="503"/>
                    </a:cubicBezTo>
                    <a:cubicBezTo>
                      <a:pt x="21" y="559"/>
                      <a:pt x="42" y="591"/>
                      <a:pt x="57" y="644"/>
                    </a:cubicBezTo>
                    <a:cubicBezTo>
                      <a:pt x="52" y="638"/>
                      <a:pt x="71" y="655"/>
                      <a:pt x="74" y="64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6" name="Freeform 1006">
                <a:extLst>
                  <a:ext uri="{FF2B5EF4-FFF2-40B4-BE49-F238E27FC236}">
                    <a16:creationId xmlns:a16="http://schemas.microsoft.com/office/drawing/2014/main" id="{2C33D1A7-3A45-42FE-A74B-994E346D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" y="2084"/>
                <a:ext cx="140" cy="172"/>
              </a:xfrm>
              <a:custGeom>
                <a:avLst/>
                <a:gdLst>
                  <a:gd name="T0" fmla="*/ 16 w 412"/>
                  <a:gd name="T1" fmla="*/ 3 h 508"/>
                  <a:gd name="T2" fmla="*/ 2 w 412"/>
                  <a:gd name="T3" fmla="*/ 4 h 508"/>
                  <a:gd name="T4" fmla="*/ 5 w 412"/>
                  <a:gd name="T5" fmla="*/ 20 h 5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2" h="508">
                    <a:moveTo>
                      <a:pt x="412" y="79"/>
                    </a:moveTo>
                    <a:cubicBezTo>
                      <a:pt x="333" y="0"/>
                      <a:pt x="94" y="15"/>
                      <a:pt x="59" y="110"/>
                    </a:cubicBezTo>
                    <a:cubicBezTo>
                      <a:pt x="26" y="198"/>
                      <a:pt x="0" y="430"/>
                      <a:pt x="136" y="50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7" name="Freeform 1007">
                <a:extLst>
                  <a:ext uri="{FF2B5EF4-FFF2-40B4-BE49-F238E27FC236}">
                    <a16:creationId xmlns:a16="http://schemas.microsoft.com/office/drawing/2014/main" id="{7793EBDA-3E16-4A84-B04D-39F78E7F8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" y="2382"/>
                <a:ext cx="152" cy="228"/>
              </a:xfrm>
              <a:custGeom>
                <a:avLst/>
                <a:gdLst>
                  <a:gd name="T0" fmla="*/ 13 w 447"/>
                  <a:gd name="T1" fmla="*/ 0 h 672"/>
                  <a:gd name="T2" fmla="*/ 11 w 447"/>
                  <a:gd name="T3" fmla="*/ 0 h 672"/>
                  <a:gd name="T4" fmla="*/ 8 w 447"/>
                  <a:gd name="T5" fmla="*/ 3 h 672"/>
                  <a:gd name="T6" fmla="*/ 1 w 447"/>
                  <a:gd name="T7" fmla="*/ 4 h 672"/>
                  <a:gd name="T8" fmla="*/ 6 w 447"/>
                  <a:gd name="T9" fmla="*/ 13 h 672"/>
                  <a:gd name="T10" fmla="*/ 7 w 447"/>
                  <a:gd name="T11" fmla="*/ 23 h 672"/>
                  <a:gd name="T12" fmla="*/ 11 w 447"/>
                  <a:gd name="T13" fmla="*/ 25 h 672"/>
                  <a:gd name="T14" fmla="*/ 14 w 447"/>
                  <a:gd name="T15" fmla="*/ 1 h 6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7" h="672">
                    <a:moveTo>
                      <a:pt x="341" y="12"/>
                    </a:moveTo>
                    <a:cubicBezTo>
                      <a:pt x="330" y="0"/>
                      <a:pt x="302" y="0"/>
                      <a:pt x="268" y="8"/>
                    </a:cubicBezTo>
                    <a:cubicBezTo>
                      <a:pt x="240" y="15"/>
                      <a:pt x="228" y="50"/>
                      <a:pt x="198" y="67"/>
                    </a:cubicBezTo>
                    <a:cubicBezTo>
                      <a:pt x="139" y="100"/>
                      <a:pt x="67" y="50"/>
                      <a:pt x="34" y="113"/>
                    </a:cubicBezTo>
                    <a:cubicBezTo>
                      <a:pt x="0" y="176"/>
                      <a:pt x="112" y="269"/>
                      <a:pt x="143" y="319"/>
                    </a:cubicBezTo>
                    <a:cubicBezTo>
                      <a:pt x="159" y="344"/>
                      <a:pt x="165" y="510"/>
                      <a:pt x="185" y="585"/>
                    </a:cubicBezTo>
                    <a:cubicBezTo>
                      <a:pt x="209" y="672"/>
                      <a:pt x="270" y="664"/>
                      <a:pt x="286" y="639"/>
                    </a:cubicBezTo>
                    <a:cubicBezTo>
                      <a:pt x="368" y="515"/>
                      <a:pt x="447" y="47"/>
                      <a:pt x="351" y="1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8" name="Freeform 1008">
                <a:extLst>
                  <a:ext uri="{FF2B5EF4-FFF2-40B4-BE49-F238E27FC236}">
                    <a16:creationId xmlns:a16="http://schemas.microsoft.com/office/drawing/2014/main" id="{B12F7006-9D68-4CEF-908D-1100CC3C4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" y="2416"/>
                <a:ext cx="72" cy="99"/>
              </a:xfrm>
              <a:custGeom>
                <a:avLst/>
                <a:gdLst>
                  <a:gd name="T0" fmla="*/ 0 w 213"/>
                  <a:gd name="T1" fmla="*/ 12 h 292"/>
                  <a:gd name="T2" fmla="*/ 8 w 213"/>
                  <a:gd name="T3" fmla="*/ 0 h 2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3" h="292">
                    <a:moveTo>
                      <a:pt x="0" y="292"/>
                    </a:moveTo>
                    <a:cubicBezTo>
                      <a:pt x="17" y="156"/>
                      <a:pt x="66" y="36"/>
                      <a:pt x="213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79" name="Freeform 1009">
                <a:extLst>
                  <a:ext uri="{FF2B5EF4-FFF2-40B4-BE49-F238E27FC236}">
                    <a16:creationId xmlns:a16="http://schemas.microsoft.com/office/drawing/2014/main" id="{644216A7-C1AE-4969-BFB4-5E42F1F91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" y="1922"/>
                <a:ext cx="31" cy="69"/>
              </a:xfrm>
              <a:custGeom>
                <a:avLst/>
                <a:gdLst>
                  <a:gd name="T0" fmla="*/ 3 w 93"/>
                  <a:gd name="T1" fmla="*/ 0 h 203"/>
                  <a:gd name="T2" fmla="*/ 1 w 93"/>
                  <a:gd name="T3" fmla="*/ 8 h 2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203">
                    <a:moveTo>
                      <a:pt x="93" y="0"/>
                    </a:moveTo>
                    <a:cubicBezTo>
                      <a:pt x="0" y="18"/>
                      <a:pt x="11" y="155"/>
                      <a:pt x="31" y="20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0" name="Freeform 1010">
                <a:extLst>
                  <a:ext uri="{FF2B5EF4-FFF2-40B4-BE49-F238E27FC236}">
                    <a16:creationId xmlns:a16="http://schemas.microsoft.com/office/drawing/2014/main" id="{2C85E146-861B-4859-8303-82A812DB0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992"/>
                <a:ext cx="120" cy="269"/>
              </a:xfrm>
              <a:custGeom>
                <a:avLst/>
                <a:gdLst>
                  <a:gd name="T0" fmla="*/ 2 w 354"/>
                  <a:gd name="T1" fmla="*/ 18 h 793"/>
                  <a:gd name="T2" fmla="*/ 0 w 354"/>
                  <a:gd name="T3" fmla="*/ 24 h 793"/>
                  <a:gd name="T4" fmla="*/ 1 w 354"/>
                  <a:gd name="T5" fmla="*/ 26 h 793"/>
                  <a:gd name="T6" fmla="*/ 4 w 354"/>
                  <a:gd name="T7" fmla="*/ 27 h 793"/>
                  <a:gd name="T8" fmla="*/ 9 w 354"/>
                  <a:gd name="T9" fmla="*/ 30 h 793"/>
                  <a:gd name="T10" fmla="*/ 14 w 354"/>
                  <a:gd name="T11" fmla="*/ 17 h 793"/>
                  <a:gd name="T12" fmla="*/ 8 w 354"/>
                  <a:gd name="T13" fmla="*/ 3 h 793"/>
                  <a:gd name="T14" fmla="*/ 2 w 354"/>
                  <a:gd name="T15" fmla="*/ 18 h 79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54" h="793">
                    <a:moveTo>
                      <a:pt x="60" y="466"/>
                    </a:moveTo>
                    <a:cubicBezTo>
                      <a:pt x="43" y="513"/>
                      <a:pt x="22" y="590"/>
                      <a:pt x="7" y="614"/>
                    </a:cubicBezTo>
                    <a:cubicBezTo>
                      <a:pt x="0" y="624"/>
                      <a:pt x="11" y="655"/>
                      <a:pt x="21" y="659"/>
                    </a:cubicBezTo>
                    <a:cubicBezTo>
                      <a:pt x="52" y="671"/>
                      <a:pt x="85" y="674"/>
                      <a:pt x="114" y="689"/>
                    </a:cubicBezTo>
                    <a:cubicBezTo>
                      <a:pt x="156" y="710"/>
                      <a:pt x="179" y="744"/>
                      <a:pt x="224" y="757"/>
                    </a:cubicBezTo>
                    <a:cubicBezTo>
                      <a:pt x="354" y="793"/>
                      <a:pt x="353" y="519"/>
                      <a:pt x="346" y="433"/>
                    </a:cubicBezTo>
                    <a:cubicBezTo>
                      <a:pt x="340" y="366"/>
                      <a:pt x="350" y="0"/>
                      <a:pt x="203" y="87"/>
                    </a:cubicBezTo>
                    <a:cubicBezTo>
                      <a:pt x="89" y="155"/>
                      <a:pt x="68" y="378"/>
                      <a:pt x="60" y="466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1" name="Freeform 1011">
                <a:extLst>
                  <a:ext uri="{FF2B5EF4-FFF2-40B4-BE49-F238E27FC236}">
                    <a16:creationId xmlns:a16="http://schemas.microsoft.com/office/drawing/2014/main" id="{7F882A6A-1614-4A93-8B19-349DEEE2D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" y="3136"/>
                <a:ext cx="77" cy="120"/>
              </a:xfrm>
              <a:custGeom>
                <a:avLst/>
                <a:gdLst>
                  <a:gd name="T0" fmla="*/ 0 w 228"/>
                  <a:gd name="T1" fmla="*/ 0 h 353"/>
                  <a:gd name="T2" fmla="*/ 1 w 228"/>
                  <a:gd name="T3" fmla="*/ 11 h 353"/>
                  <a:gd name="T4" fmla="*/ 9 w 228"/>
                  <a:gd name="T5" fmla="*/ 13 h 3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8" h="353">
                    <a:moveTo>
                      <a:pt x="9" y="0"/>
                    </a:moveTo>
                    <a:cubicBezTo>
                      <a:pt x="38" y="79"/>
                      <a:pt x="0" y="195"/>
                      <a:pt x="39" y="267"/>
                    </a:cubicBezTo>
                    <a:cubicBezTo>
                      <a:pt x="84" y="353"/>
                      <a:pt x="151" y="308"/>
                      <a:pt x="228" y="32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2" name="Freeform 1012">
                <a:extLst>
                  <a:ext uri="{FF2B5EF4-FFF2-40B4-BE49-F238E27FC236}">
                    <a16:creationId xmlns:a16="http://schemas.microsoft.com/office/drawing/2014/main" id="{F6EF7DFD-171D-4D61-BD43-D244497A8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" y="1801"/>
                <a:ext cx="143" cy="111"/>
              </a:xfrm>
              <a:custGeom>
                <a:avLst/>
                <a:gdLst>
                  <a:gd name="T0" fmla="*/ 3 w 421"/>
                  <a:gd name="T1" fmla="*/ 3 h 327"/>
                  <a:gd name="T2" fmla="*/ 11 w 421"/>
                  <a:gd name="T3" fmla="*/ 10 h 327"/>
                  <a:gd name="T4" fmla="*/ 3 w 421"/>
                  <a:gd name="T5" fmla="*/ 3 h 3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1" h="327">
                    <a:moveTo>
                      <a:pt x="71" y="70"/>
                    </a:moveTo>
                    <a:cubicBezTo>
                      <a:pt x="0" y="147"/>
                      <a:pt x="206" y="327"/>
                      <a:pt x="285" y="253"/>
                    </a:cubicBezTo>
                    <a:cubicBezTo>
                      <a:pt x="421" y="126"/>
                      <a:pt x="182" y="0"/>
                      <a:pt x="71" y="70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3" name="Freeform 1013">
                <a:extLst>
                  <a:ext uri="{FF2B5EF4-FFF2-40B4-BE49-F238E27FC236}">
                    <a16:creationId xmlns:a16="http://schemas.microsoft.com/office/drawing/2014/main" id="{5E16E49B-1C2B-49A2-9FFD-9C0FB27A0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" y="2855"/>
                <a:ext cx="131" cy="64"/>
              </a:xfrm>
              <a:custGeom>
                <a:avLst/>
                <a:gdLst>
                  <a:gd name="T0" fmla="*/ 4 w 387"/>
                  <a:gd name="T1" fmla="*/ 7 h 189"/>
                  <a:gd name="T2" fmla="*/ 8 w 387"/>
                  <a:gd name="T3" fmla="*/ 0 h 189"/>
                  <a:gd name="T4" fmla="*/ 12 w 387"/>
                  <a:gd name="T5" fmla="*/ 6 h 1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7" h="189">
                    <a:moveTo>
                      <a:pt x="103" y="189"/>
                    </a:moveTo>
                    <a:cubicBezTo>
                      <a:pt x="0" y="115"/>
                      <a:pt x="144" y="4"/>
                      <a:pt x="206" y="1"/>
                    </a:cubicBezTo>
                    <a:cubicBezTo>
                      <a:pt x="243" y="0"/>
                      <a:pt x="387" y="27"/>
                      <a:pt x="309" y="14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4" name="Freeform 1014">
                <a:extLst>
                  <a:ext uri="{FF2B5EF4-FFF2-40B4-BE49-F238E27FC236}">
                    <a16:creationId xmlns:a16="http://schemas.microsoft.com/office/drawing/2014/main" id="{0868C0EC-661A-4BF5-A736-788F2C624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1" y="1499"/>
                <a:ext cx="70" cy="45"/>
              </a:xfrm>
              <a:custGeom>
                <a:avLst/>
                <a:gdLst>
                  <a:gd name="T0" fmla="*/ 1 w 209"/>
                  <a:gd name="T1" fmla="*/ 5 h 132"/>
                  <a:gd name="T2" fmla="*/ 4 w 209"/>
                  <a:gd name="T3" fmla="*/ 1 h 132"/>
                  <a:gd name="T4" fmla="*/ 8 w 209"/>
                  <a:gd name="T5" fmla="*/ 5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9" h="132">
                    <a:moveTo>
                      <a:pt x="22" y="123"/>
                    </a:moveTo>
                    <a:cubicBezTo>
                      <a:pt x="0" y="70"/>
                      <a:pt x="63" y="0"/>
                      <a:pt x="115" y="27"/>
                    </a:cubicBezTo>
                    <a:cubicBezTo>
                      <a:pt x="156" y="47"/>
                      <a:pt x="197" y="97"/>
                      <a:pt x="209" y="13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5" name="Freeform 1015">
                <a:extLst>
                  <a:ext uri="{FF2B5EF4-FFF2-40B4-BE49-F238E27FC236}">
                    <a16:creationId xmlns:a16="http://schemas.microsoft.com/office/drawing/2014/main" id="{19E15650-0B7D-475C-8E6E-0E203715E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" y="2350"/>
                <a:ext cx="30" cy="143"/>
              </a:xfrm>
              <a:custGeom>
                <a:avLst/>
                <a:gdLst>
                  <a:gd name="T0" fmla="*/ 1 w 88"/>
                  <a:gd name="T1" fmla="*/ 0 h 424"/>
                  <a:gd name="T2" fmla="*/ 2 w 88"/>
                  <a:gd name="T3" fmla="*/ 9 h 424"/>
                  <a:gd name="T4" fmla="*/ 2 w 88"/>
                  <a:gd name="T5" fmla="*/ 16 h 4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424">
                    <a:moveTo>
                      <a:pt x="26" y="0"/>
                    </a:moveTo>
                    <a:cubicBezTo>
                      <a:pt x="0" y="59"/>
                      <a:pt x="38" y="136"/>
                      <a:pt x="63" y="229"/>
                    </a:cubicBezTo>
                    <a:cubicBezTo>
                      <a:pt x="88" y="322"/>
                      <a:pt x="35" y="374"/>
                      <a:pt x="44" y="42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6" name="Freeform 1016">
                <a:extLst>
                  <a:ext uri="{FF2B5EF4-FFF2-40B4-BE49-F238E27FC236}">
                    <a16:creationId xmlns:a16="http://schemas.microsoft.com/office/drawing/2014/main" id="{40C06B48-69E9-43DF-89DE-001B503B9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" y="2641"/>
                <a:ext cx="38" cy="293"/>
              </a:xfrm>
              <a:custGeom>
                <a:avLst/>
                <a:gdLst>
                  <a:gd name="T0" fmla="*/ 3 w 112"/>
                  <a:gd name="T1" fmla="*/ 0 h 867"/>
                  <a:gd name="T2" fmla="*/ 1 w 112"/>
                  <a:gd name="T3" fmla="*/ 8 h 867"/>
                  <a:gd name="T4" fmla="*/ 4 w 112"/>
                  <a:gd name="T5" fmla="*/ 17 h 867"/>
                  <a:gd name="T6" fmla="*/ 1 w 112"/>
                  <a:gd name="T7" fmla="*/ 25 h 867"/>
                  <a:gd name="T8" fmla="*/ 1 w 112"/>
                  <a:gd name="T9" fmla="*/ 33 h 8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67">
                    <a:moveTo>
                      <a:pt x="69" y="0"/>
                    </a:moveTo>
                    <a:cubicBezTo>
                      <a:pt x="10" y="42"/>
                      <a:pt x="0" y="59"/>
                      <a:pt x="18" y="219"/>
                    </a:cubicBezTo>
                    <a:cubicBezTo>
                      <a:pt x="27" y="310"/>
                      <a:pt x="112" y="357"/>
                      <a:pt x="111" y="438"/>
                    </a:cubicBezTo>
                    <a:cubicBezTo>
                      <a:pt x="109" y="552"/>
                      <a:pt x="41" y="491"/>
                      <a:pt x="18" y="648"/>
                    </a:cubicBezTo>
                    <a:cubicBezTo>
                      <a:pt x="1" y="766"/>
                      <a:pt x="10" y="817"/>
                      <a:pt x="18" y="86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7" name="Freeform 1017">
                <a:extLst>
                  <a:ext uri="{FF2B5EF4-FFF2-40B4-BE49-F238E27FC236}">
                    <a16:creationId xmlns:a16="http://schemas.microsoft.com/office/drawing/2014/main" id="{795A92B8-119E-4FAE-AD2A-A8EB369F1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" y="2290"/>
                <a:ext cx="152" cy="173"/>
              </a:xfrm>
              <a:custGeom>
                <a:avLst/>
                <a:gdLst>
                  <a:gd name="T0" fmla="*/ 0 w 450"/>
                  <a:gd name="T1" fmla="*/ 14 h 511"/>
                  <a:gd name="T2" fmla="*/ 16 w 450"/>
                  <a:gd name="T3" fmla="*/ 9 h 511"/>
                  <a:gd name="T4" fmla="*/ 12 w 450"/>
                  <a:gd name="T5" fmla="*/ 20 h 511"/>
                  <a:gd name="T6" fmla="*/ 2 w 450"/>
                  <a:gd name="T7" fmla="*/ 13 h 5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0" h="511">
                    <a:moveTo>
                      <a:pt x="0" y="348"/>
                    </a:moveTo>
                    <a:cubicBezTo>
                      <a:pt x="110" y="331"/>
                      <a:pt x="321" y="0"/>
                      <a:pt x="418" y="225"/>
                    </a:cubicBezTo>
                    <a:cubicBezTo>
                      <a:pt x="450" y="297"/>
                      <a:pt x="391" y="490"/>
                      <a:pt x="305" y="502"/>
                    </a:cubicBezTo>
                    <a:cubicBezTo>
                      <a:pt x="237" y="511"/>
                      <a:pt x="95" y="388"/>
                      <a:pt x="61" y="33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8" name="Freeform 1018">
                <a:extLst>
                  <a:ext uri="{FF2B5EF4-FFF2-40B4-BE49-F238E27FC236}">
                    <a16:creationId xmlns:a16="http://schemas.microsoft.com/office/drawing/2014/main" id="{0CC59262-6271-408D-8D43-CC54197BE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2061"/>
                <a:ext cx="157" cy="140"/>
              </a:xfrm>
              <a:custGeom>
                <a:avLst/>
                <a:gdLst>
                  <a:gd name="T0" fmla="*/ 7 w 462"/>
                  <a:gd name="T1" fmla="*/ 16 h 414"/>
                  <a:gd name="T2" fmla="*/ 9 w 462"/>
                  <a:gd name="T3" fmla="*/ 2 h 414"/>
                  <a:gd name="T4" fmla="*/ 2 w 462"/>
                  <a:gd name="T5" fmla="*/ 7 h 414"/>
                  <a:gd name="T6" fmla="*/ 5 w 462"/>
                  <a:gd name="T7" fmla="*/ 16 h 414"/>
                  <a:gd name="T8" fmla="*/ 7 w 462"/>
                  <a:gd name="T9" fmla="*/ 16 h 4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2" h="414">
                    <a:moveTo>
                      <a:pt x="195" y="400"/>
                    </a:moveTo>
                    <a:cubicBezTo>
                      <a:pt x="293" y="292"/>
                      <a:pt x="462" y="0"/>
                      <a:pt x="231" y="42"/>
                    </a:cubicBezTo>
                    <a:cubicBezTo>
                      <a:pt x="159" y="53"/>
                      <a:pt x="70" y="135"/>
                      <a:pt x="43" y="187"/>
                    </a:cubicBezTo>
                    <a:cubicBezTo>
                      <a:pt x="0" y="271"/>
                      <a:pt x="80" y="345"/>
                      <a:pt x="141" y="406"/>
                    </a:cubicBezTo>
                    <a:cubicBezTo>
                      <a:pt x="149" y="414"/>
                      <a:pt x="184" y="412"/>
                      <a:pt x="195" y="400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89" name="Freeform 1019">
                <a:extLst>
                  <a:ext uri="{FF2B5EF4-FFF2-40B4-BE49-F238E27FC236}">
                    <a16:creationId xmlns:a16="http://schemas.microsoft.com/office/drawing/2014/main" id="{A82CE32B-C13F-4F6D-96B0-22B05936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1812"/>
                <a:ext cx="565" cy="423"/>
              </a:xfrm>
              <a:custGeom>
                <a:avLst/>
                <a:gdLst>
                  <a:gd name="T0" fmla="*/ 0 w 1669"/>
                  <a:gd name="T1" fmla="*/ 18 h 1250"/>
                  <a:gd name="T2" fmla="*/ 14 w 1669"/>
                  <a:gd name="T3" fmla="*/ 14 h 1250"/>
                  <a:gd name="T4" fmla="*/ 22 w 1669"/>
                  <a:gd name="T5" fmla="*/ 15 h 1250"/>
                  <a:gd name="T6" fmla="*/ 27 w 1669"/>
                  <a:gd name="T7" fmla="*/ 9 h 1250"/>
                  <a:gd name="T8" fmla="*/ 38 w 1669"/>
                  <a:gd name="T9" fmla="*/ 0 h 1250"/>
                  <a:gd name="T10" fmla="*/ 42 w 1669"/>
                  <a:gd name="T11" fmla="*/ 4 h 1250"/>
                  <a:gd name="T12" fmla="*/ 44 w 1669"/>
                  <a:gd name="T13" fmla="*/ 12 h 1250"/>
                  <a:gd name="T14" fmla="*/ 37 w 1669"/>
                  <a:gd name="T15" fmla="*/ 20 h 1250"/>
                  <a:gd name="T16" fmla="*/ 48 w 1669"/>
                  <a:gd name="T17" fmla="*/ 13 h 1250"/>
                  <a:gd name="T18" fmla="*/ 63 w 1669"/>
                  <a:gd name="T19" fmla="*/ 14 h 1250"/>
                  <a:gd name="T20" fmla="*/ 64 w 1669"/>
                  <a:gd name="T21" fmla="*/ 21 h 1250"/>
                  <a:gd name="T22" fmla="*/ 63 w 1669"/>
                  <a:gd name="T23" fmla="*/ 29 h 1250"/>
                  <a:gd name="T24" fmla="*/ 56 w 1669"/>
                  <a:gd name="T25" fmla="*/ 41 h 1250"/>
                  <a:gd name="T26" fmla="*/ 44 w 1669"/>
                  <a:gd name="T27" fmla="*/ 48 h 1250"/>
                  <a:gd name="T28" fmla="*/ 38 w 1669"/>
                  <a:gd name="T29" fmla="*/ 45 h 1250"/>
                  <a:gd name="T30" fmla="*/ 39 w 1669"/>
                  <a:gd name="T31" fmla="*/ 39 h 1250"/>
                  <a:gd name="T32" fmla="*/ 42 w 1669"/>
                  <a:gd name="T33" fmla="*/ 24 h 1250"/>
                  <a:gd name="T34" fmla="*/ 42 w 1669"/>
                  <a:gd name="T35" fmla="*/ 23 h 1250"/>
                  <a:gd name="T36" fmla="*/ 59 w 1669"/>
                  <a:gd name="T37" fmla="*/ 13 h 125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669" h="1250">
                    <a:moveTo>
                      <a:pt x="0" y="455"/>
                    </a:moveTo>
                    <a:cubicBezTo>
                      <a:pt x="36" y="299"/>
                      <a:pt x="256" y="332"/>
                      <a:pt x="362" y="362"/>
                    </a:cubicBezTo>
                    <a:cubicBezTo>
                      <a:pt x="436" y="383"/>
                      <a:pt x="482" y="415"/>
                      <a:pt x="556" y="381"/>
                    </a:cubicBezTo>
                    <a:cubicBezTo>
                      <a:pt x="620" y="351"/>
                      <a:pt x="649" y="283"/>
                      <a:pt x="688" y="225"/>
                    </a:cubicBezTo>
                    <a:cubicBezTo>
                      <a:pt x="751" y="133"/>
                      <a:pt x="848" y="5"/>
                      <a:pt x="970" y="2"/>
                    </a:cubicBezTo>
                    <a:cubicBezTo>
                      <a:pt x="1051" y="0"/>
                      <a:pt x="1062" y="47"/>
                      <a:pt x="1080" y="116"/>
                    </a:cubicBezTo>
                    <a:cubicBezTo>
                      <a:pt x="1089" y="149"/>
                      <a:pt x="1140" y="264"/>
                      <a:pt x="1129" y="295"/>
                    </a:cubicBezTo>
                    <a:cubicBezTo>
                      <a:pt x="1110" y="352"/>
                      <a:pt x="796" y="406"/>
                      <a:pt x="954" y="511"/>
                    </a:cubicBezTo>
                    <a:cubicBezTo>
                      <a:pt x="1055" y="579"/>
                      <a:pt x="1159" y="360"/>
                      <a:pt x="1238" y="328"/>
                    </a:cubicBezTo>
                    <a:cubicBezTo>
                      <a:pt x="1326" y="292"/>
                      <a:pt x="1556" y="290"/>
                      <a:pt x="1624" y="364"/>
                    </a:cubicBezTo>
                    <a:cubicBezTo>
                      <a:pt x="1669" y="414"/>
                      <a:pt x="1646" y="487"/>
                      <a:pt x="1640" y="547"/>
                    </a:cubicBezTo>
                    <a:cubicBezTo>
                      <a:pt x="1633" y="615"/>
                      <a:pt x="1642" y="689"/>
                      <a:pt x="1634" y="758"/>
                    </a:cubicBezTo>
                    <a:cubicBezTo>
                      <a:pt x="1620" y="888"/>
                      <a:pt x="1553" y="991"/>
                      <a:pt x="1440" y="1059"/>
                    </a:cubicBezTo>
                    <a:cubicBezTo>
                      <a:pt x="1361" y="1107"/>
                      <a:pt x="1216" y="1223"/>
                      <a:pt x="1129" y="1238"/>
                    </a:cubicBezTo>
                    <a:cubicBezTo>
                      <a:pt x="1062" y="1250"/>
                      <a:pt x="1005" y="1221"/>
                      <a:pt x="970" y="1170"/>
                    </a:cubicBezTo>
                    <a:cubicBezTo>
                      <a:pt x="918" y="1094"/>
                      <a:pt x="964" y="1072"/>
                      <a:pt x="1002" y="1010"/>
                    </a:cubicBezTo>
                    <a:cubicBezTo>
                      <a:pt x="1078" y="889"/>
                      <a:pt x="1007" y="757"/>
                      <a:pt x="1070" y="632"/>
                    </a:cubicBezTo>
                    <a:cubicBezTo>
                      <a:pt x="1075" y="620"/>
                      <a:pt x="1079" y="608"/>
                      <a:pt x="1086" y="598"/>
                    </a:cubicBezTo>
                    <a:cubicBezTo>
                      <a:pt x="1154" y="438"/>
                      <a:pt x="1388" y="318"/>
                      <a:pt x="1526" y="31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0" name="Freeform 1020">
                <a:extLst>
                  <a:ext uri="{FF2B5EF4-FFF2-40B4-BE49-F238E27FC236}">
                    <a16:creationId xmlns:a16="http://schemas.microsoft.com/office/drawing/2014/main" id="{2D245A01-3986-4E1B-983C-1B2FC450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678"/>
                <a:ext cx="774" cy="227"/>
              </a:xfrm>
              <a:custGeom>
                <a:avLst/>
                <a:gdLst>
                  <a:gd name="T0" fmla="*/ 7 w 2289"/>
                  <a:gd name="T1" fmla="*/ 0 h 669"/>
                  <a:gd name="T2" fmla="*/ 10 w 2289"/>
                  <a:gd name="T3" fmla="*/ 11 h 669"/>
                  <a:gd name="T4" fmla="*/ 3 w 2289"/>
                  <a:gd name="T5" fmla="*/ 14 h 669"/>
                  <a:gd name="T6" fmla="*/ 4 w 2289"/>
                  <a:gd name="T7" fmla="*/ 18 h 669"/>
                  <a:gd name="T8" fmla="*/ 21 w 2289"/>
                  <a:gd name="T9" fmla="*/ 13 h 669"/>
                  <a:gd name="T10" fmla="*/ 28 w 2289"/>
                  <a:gd name="T11" fmla="*/ 13 h 669"/>
                  <a:gd name="T12" fmla="*/ 36 w 2289"/>
                  <a:gd name="T13" fmla="*/ 14 h 669"/>
                  <a:gd name="T14" fmla="*/ 48 w 2289"/>
                  <a:gd name="T15" fmla="*/ 6 h 669"/>
                  <a:gd name="T16" fmla="*/ 66 w 2289"/>
                  <a:gd name="T17" fmla="*/ 4 h 669"/>
                  <a:gd name="T18" fmla="*/ 82 w 2289"/>
                  <a:gd name="T19" fmla="*/ 6 h 669"/>
                  <a:gd name="T20" fmla="*/ 80 w 2289"/>
                  <a:gd name="T21" fmla="*/ 17 h 669"/>
                  <a:gd name="T22" fmla="*/ 50 w 2289"/>
                  <a:gd name="T23" fmla="*/ 24 h 669"/>
                  <a:gd name="T24" fmla="*/ 46 w 2289"/>
                  <a:gd name="T25" fmla="*/ 19 h 669"/>
                  <a:gd name="T26" fmla="*/ 49 w 2289"/>
                  <a:gd name="T27" fmla="*/ 13 h 669"/>
                  <a:gd name="T28" fmla="*/ 60 w 2289"/>
                  <a:gd name="T29" fmla="*/ 5 h 669"/>
                  <a:gd name="T30" fmla="*/ 62 w 2289"/>
                  <a:gd name="T31" fmla="*/ 4 h 66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89" h="669">
                    <a:moveTo>
                      <a:pt x="192" y="0"/>
                    </a:moveTo>
                    <a:cubicBezTo>
                      <a:pt x="357" y="4"/>
                      <a:pt x="404" y="191"/>
                      <a:pt x="275" y="278"/>
                    </a:cubicBezTo>
                    <a:cubicBezTo>
                      <a:pt x="221" y="314"/>
                      <a:pt x="147" y="325"/>
                      <a:pt x="91" y="360"/>
                    </a:cubicBezTo>
                    <a:cubicBezTo>
                      <a:pt x="18" y="405"/>
                      <a:pt x="0" y="466"/>
                      <a:pt x="107" y="470"/>
                    </a:cubicBezTo>
                    <a:cubicBezTo>
                      <a:pt x="243" y="474"/>
                      <a:pt x="408" y="358"/>
                      <a:pt x="539" y="330"/>
                    </a:cubicBezTo>
                    <a:cubicBezTo>
                      <a:pt x="599" y="317"/>
                      <a:pt x="670" y="316"/>
                      <a:pt x="731" y="328"/>
                    </a:cubicBezTo>
                    <a:cubicBezTo>
                      <a:pt x="796" y="341"/>
                      <a:pt x="849" y="375"/>
                      <a:pt x="916" y="362"/>
                    </a:cubicBezTo>
                    <a:cubicBezTo>
                      <a:pt x="1040" y="338"/>
                      <a:pt x="1125" y="204"/>
                      <a:pt x="1253" y="162"/>
                    </a:cubicBezTo>
                    <a:cubicBezTo>
                      <a:pt x="1395" y="116"/>
                      <a:pt x="1557" y="94"/>
                      <a:pt x="1708" y="103"/>
                    </a:cubicBezTo>
                    <a:cubicBezTo>
                      <a:pt x="1831" y="110"/>
                      <a:pt x="2002" y="112"/>
                      <a:pt x="2119" y="153"/>
                    </a:cubicBezTo>
                    <a:cubicBezTo>
                      <a:pt x="2289" y="215"/>
                      <a:pt x="2172" y="363"/>
                      <a:pt x="2076" y="436"/>
                    </a:cubicBezTo>
                    <a:cubicBezTo>
                      <a:pt x="1840" y="618"/>
                      <a:pt x="1594" y="669"/>
                      <a:pt x="1303" y="623"/>
                    </a:cubicBezTo>
                    <a:cubicBezTo>
                      <a:pt x="1220" y="609"/>
                      <a:pt x="1197" y="580"/>
                      <a:pt x="1202" y="488"/>
                    </a:cubicBezTo>
                    <a:cubicBezTo>
                      <a:pt x="1205" y="440"/>
                      <a:pt x="1227" y="367"/>
                      <a:pt x="1259" y="326"/>
                    </a:cubicBezTo>
                    <a:cubicBezTo>
                      <a:pt x="1323" y="243"/>
                      <a:pt x="1466" y="163"/>
                      <a:pt x="1556" y="118"/>
                    </a:cubicBezTo>
                    <a:cubicBezTo>
                      <a:pt x="1567" y="112"/>
                      <a:pt x="1579" y="107"/>
                      <a:pt x="1590" y="10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1" name="Freeform 1021">
                <a:extLst>
                  <a:ext uri="{FF2B5EF4-FFF2-40B4-BE49-F238E27FC236}">
                    <a16:creationId xmlns:a16="http://schemas.microsoft.com/office/drawing/2014/main" id="{70F364CC-CBED-4A8B-B343-2D741AFAC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1742"/>
                <a:ext cx="61" cy="150"/>
              </a:xfrm>
              <a:custGeom>
                <a:avLst/>
                <a:gdLst>
                  <a:gd name="T0" fmla="*/ 0 w 179"/>
                  <a:gd name="T1" fmla="*/ 3 h 444"/>
                  <a:gd name="T2" fmla="*/ 3 w 179"/>
                  <a:gd name="T3" fmla="*/ 17 h 4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9" h="444">
                    <a:moveTo>
                      <a:pt x="0" y="68"/>
                    </a:moveTo>
                    <a:cubicBezTo>
                      <a:pt x="162" y="0"/>
                      <a:pt x="179" y="385"/>
                      <a:pt x="76" y="44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2" name="Freeform 1022">
                <a:extLst>
                  <a:ext uri="{FF2B5EF4-FFF2-40B4-BE49-F238E27FC236}">
                    <a16:creationId xmlns:a16="http://schemas.microsoft.com/office/drawing/2014/main" id="{54DF6451-4B1E-4F48-9B55-78E5286DC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5"/>
                <a:ext cx="121" cy="162"/>
              </a:xfrm>
              <a:custGeom>
                <a:avLst/>
                <a:gdLst>
                  <a:gd name="T0" fmla="*/ 4 w 358"/>
                  <a:gd name="T1" fmla="*/ 0 h 481"/>
                  <a:gd name="T2" fmla="*/ 14 w 358"/>
                  <a:gd name="T3" fmla="*/ 18 h 4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8" h="481">
                    <a:moveTo>
                      <a:pt x="111" y="0"/>
                    </a:moveTo>
                    <a:cubicBezTo>
                      <a:pt x="0" y="134"/>
                      <a:pt x="167" y="481"/>
                      <a:pt x="358" y="46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3" name="Freeform 1023">
                <a:extLst>
                  <a:ext uri="{FF2B5EF4-FFF2-40B4-BE49-F238E27FC236}">
                    <a16:creationId xmlns:a16="http://schemas.microsoft.com/office/drawing/2014/main" id="{370DA131-ACC6-4D47-B24F-8114E0927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1759"/>
                <a:ext cx="172" cy="65"/>
              </a:xfrm>
              <a:custGeom>
                <a:avLst/>
                <a:gdLst>
                  <a:gd name="T0" fmla="*/ 0 w 511"/>
                  <a:gd name="T1" fmla="*/ 3 h 192"/>
                  <a:gd name="T2" fmla="*/ 10 w 511"/>
                  <a:gd name="T3" fmla="*/ 4 h 192"/>
                  <a:gd name="T4" fmla="*/ 20 w 511"/>
                  <a:gd name="T5" fmla="*/ 7 h 1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1" h="192">
                    <a:moveTo>
                      <a:pt x="0" y="72"/>
                    </a:moveTo>
                    <a:cubicBezTo>
                      <a:pt x="57" y="0"/>
                      <a:pt x="188" y="95"/>
                      <a:pt x="254" y="115"/>
                    </a:cubicBezTo>
                    <a:cubicBezTo>
                      <a:pt x="340" y="141"/>
                      <a:pt x="443" y="124"/>
                      <a:pt x="511" y="19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4" name="Freeform 1024">
                <a:extLst>
                  <a:ext uri="{FF2B5EF4-FFF2-40B4-BE49-F238E27FC236}">
                    <a16:creationId xmlns:a16="http://schemas.microsoft.com/office/drawing/2014/main" id="{E1A3C6DA-0ACD-4B6B-9B7F-AE42A7434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1717"/>
                <a:ext cx="143" cy="63"/>
              </a:xfrm>
              <a:custGeom>
                <a:avLst/>
                <a:gdLst>
                  <a:gd name="T0" fmla="*/ 0 w 423"/>
                  <a:gd name="T1" fmla="*/ 0 h 186"/>
                  <a:gd name="T2" fmla="*/ 6 w 423"/>
                  <a:gd name="T3" fmla="*/ 6 h 186"/>
                  <a:gd name="T4" fmla="*/ 15 w 423"/>
                  <a:gd name="T5" fmla="*/ 6 h 186"/>
                  <a:gd name="T6" fmla="*/ 13 w 423"/>
                  <a:gd name="T7" fmla="*/ 1 h 1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3" h="186">
                    <a:moveTo>
                      <a:pt x="0" y="0"/>
                    </a:moveTo>
                    <a:cubicBezTo>
                      <a:pt x="3" y="47"/>
                      <a:pt x="124" y="119"/>
                      <a:pt x="170" y="145"/>
                    </a:cubicBezTo>
                    <a:cubicBezTo>
                      <a:pt x="231" y="179"/>
                      <a:pt x="349" y="186"/>
                      <a:pt x="386" y="158"/>
                    </a:cubicBezTo>
                    <a:cubicBezTo>
                      <a:pt x="423" y="129"/>
                      <a:pt x="372" y="50"/>
                      <a:pt x="344" y="1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5" name="Freeform 1025">
                <a:extLst>
                  <a:ext uri="{FF2B5EF4-FFF2-40B4-BE49-F238E27FC236}">
                    <a16:creationId xmlns:a16="http://schemas.microsoft.com/office/drawing/2014/main" id="{09E4E43E-BF69-41F5-8EC7-1DA17CA5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856"/>
                <a:ext cx="119" cy="50"/>
              </a:xfrm>
              <a:custGeom>
                <a:avLst/>
                <a:gdLst>
                  <a:gd name="T0" fmla="*/ 13 w 354"/>
                  <a:gd name="T1" fmla="*/ 5 h 148"/>
                  <a:gd name="T2" fmla="*/ 6 w 354"/>
                  <a:gd name="T3" fmla="*/ 3 h 148"/>
                  <a:gd name="T4" fmla="*/ 0 w 354"/>
                  <a:gd name="T5" fmla="*/ 0 h 1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4" h="148">
                    <a:moveTo>
                      <a:pt x="354" y="133"/>
                    </a:moveTo>
                    <a:cubicBezTo>
                      <a:pt x="317" y="148"/>
                      <a:pt x="209" y="96"/>
                      <a:pt x="165" y="81"/>
                    </a:cubicBezTo>
                    <a:cubicBezTo>
                      <a:pt x="104" y="60"/>
                      <a:pt x="55" y="29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6" name="Freeform 1026">
                <a:extLst>
                  <a:ext uri="{FF2B5EF4-FFF2-40B4-BE49-F238E27FC236}">
                    <a16:creationId xmlns:a16="http://schemas.microsoft.com/office/drawing/2014/main" id="{1B78FC32-54AA-4867-970D-641340CE2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1839"/>
                <a:ext cx="67" cy="62"/>
              </a:xfrm>
              <a:custGeom>
                <a:avLst/>
                <a:gdLst>
                  <a:gd name="T0" fmla="*/ 0 w 196"/>
                  <a:gd name="T1" fmla="*/ 4 h 181"/>
                  <a:gd name="T2" fmla="*/ 5 w 196"/>
                  <a:gd name="T3" fmla="*/ 1 h 181"/>
                  <a:gd name="T4" fmla="*/ 8 w 196"/>
                  <a:gd name="T5" fmla="*/ 7 h 1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6" h="181">
                    <a:moveTo>
                      <a:pt x="0" y="111"/>
                    </a:moveTo>
                    <a:cubicBezTo>
                      <a:pt x="0" y="67"/>
                      <a:pt x="70" y="0"/>
                      <a:pt x="119" y="24"/>
                    </a:cubicBezTo>
                    <a:cubicBezTo>
                      <a:pt x="177" y="54"/>
                      <a:pt x="183" y="131"/>
                      <a:pt x="196" y="18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7" name="Freeform 1027">
                <a:extLst>
                  <a:ext uri="{FF2B5EF4-FFF2-40B4-BE49-F238E27FC236}">
                    <a16:creationId xmlns:a16="http://schemas.microsoft.com/office/drawing/2014/main" id="{6F451150-F966-4C3D-9936-F42FEA5C7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562"/>
                <a:ext cx="552" cy="160"/>
              </a:xfrm>
              <a:custGeom>
                <a:avLst/>
                <a:gdLst>
                  <a:gd name="T0" fmla="*/ 23 w 1634"/>
                  <a:gd name="T1" fmla="*/ 6 h 473"/>
                  <a:gd name="T2" fmla="*/ 4 w 1634"/>
                  <a:gd name="T3" fmla="*/ 8 h 473"/>
                  <a:gd name="T4" fmla="*/ 0 w 1634"/>
                  <a:gd name="T5" fmla="*/ 13 h 473"/>
                  <a:gd name="T6" fmla="*/ 4 w 1634"/>
                  <a:gd name="T7" fmla="*/ 17 h 473"/>
                  <a:gd name="T8" fmla="*/ 18 w 1634"/>
                  <a:gd name="T9" fmla="*/ 15 h 473"/>
                  <a:gd name="T10" fmla="*/ 23 w 1634"/>
                  <a:gd name="T11" fmla="*/ 11 h 473"/>
                  <a:gd name="T12" fmla="*/ 28 w 1634"/>
                  <a:gd name="T13" fmla="*/ 14 h 473"/>
                  <a:gd name="T14" fmla="*/ 31 w 1634"/>
                  <a:gd name="T15" fmla="*/ 10 h 473"/>
                  <a:gd name="T16" fmla="*/ 35 w 1634"/>
                  <a:gd name="T17" fmla="*/ 13 h 473"/>
                  <a:gd name="T18" fmla="*/ 47 w 1634"/>
                  <a:gd name="T19" fmla="*/ 12 h 473"/>
                  <a:gd name="T20" fmla="*/ 58 w 1634"/>
                  <a:gd name="T21" fmla="*/ 10 h 473"/>
                  <a:gd name="T22" fmla="*/ 56 w 1634"/>
                  <a:gd name="T23" fmla="*/ 1 h 473"/>
                  <a:gd name="T24" fmla="*/ 48 w 1634"/>
                  <a:gd name="T25" fmla="*/ 4 h 473"/>
                  <a:gd name="T26" fmla="*/ 41 w 1634"/>
                  <a:gd name="T27" fmla="*/ 6 h 473"/>
                  <a:gd name="T28" fmla="*/ 32 w 1634"/>
                  <a:gd name="T29" fmla="*/ 4 h 473"/>
                  <a:gd name="T30" fmla="*/ 23 w 1634"/>
                  <a:gd name="T31" fmla="*/ 6 h 47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34" h="473">
                    <a:moveTo>
                      <a:pt x="607" y="158"/>
                    </a:moveTo>
                    <a:cubicBezTo>
                      <a:pt x="455" y="135"/>
                      <a:pt x="249" y="123"/>
                      <a:pt x="107" y="197"/>
                    </a:cubicBezTo>
                    <a:cubicBezTo>
                      <a:pt x="63" y="221"/>
                      <a:pt x="0" y="275"/>
                      <a:pt x="0" y="331"/>
                    </a:cubicBezTo>
                    <a:cubicBezTo>
                      <a:pt x="0" y="397"/>
                      <a:pt x="61" y="414"/>
                      <a:pt x="114" y="432"/>
                    </a:cubicBezTo>
                    <a:cubicBezTo>
                      <a:pt x="229" y="473"/>
                      <a:pt x="361" y="465"/>
                      <a:pt x="457" y="382"/>
                    </a:cubicBezTo>
                    <a:cubicBezTo>
                      <a:pt x="495" y="349"/>
                      <a:pt x="525" y="282"/>
                      <a:pt x="588" y="293"/>
                    </a:cubicBezTo>
                    <a:cubicBezTo>
                      <a:pt x="646" y="304"/>
                      <a:pt x="647" y="375"/>
                      <a:pt x="721" y="363"/>
                    </a:cubicBezTo>
                    <a:cubicBezTo>
                      <a:pt x="795" y="351"/>
                      <a:pt x="755" y="282"/>
                      <a:pt x="809" y="274"/>
                    </a:cubicBezTo>
                    <a:cubicBezTo>
                      <a:pt x="857" y="268"/>
                      <a:pt x="870" y="327"/>
                      <a:pt x="905" y="342"/>
                    </a:cubicBezTo>
                    <a:cubicBezTo>
                      <a:pt x="982" y="377"/>
                      <a:pt x="1137" y="327"/>
                      <a:pt x="1220" y="314"/>
                    </a:cubicBezTo>
                    <a:cubicBezTo>
                      <a:pt x="1312" y="299"/>
                      <a:pt x="1440" y="313"/>
                      <a:pt x="1518" y="257"/>
                    </a:cubicBezTo>
                    <a:cubicBezTo>
                      <a:pt x="1634" y="174"/>
                      <a:pt x="1544" y="73"/>
                      <a:pt x="1441" y="33"/>
                    </a:cubicBezTo>
                    <a:cubicBezTo>
                      <a:pt x="1356" y="0"/>
                      <a:pt x="1311" y="51"/>
                      <a:pt x="1249" y="109"/>
                    </a:cubicBezTo>
                    <a:cubicBezTo>
                      <a:pt x="1186" y="168"/>
                      <a:pt x="1134" y="167"/>
                      <a:pt x="1049" y="153"/>
                    </a:cubicBezTo>
                    <a:cubicBezTo>
                      <a:pt x="975" y="141"/>
                      <a:pt x="906" y="109"/>
                      <a:pt x="828" y="116"/>
                    </a:cubicBezTo>
                    <a:cubicBezTo>
                      <a:pt x="753" y="124"/>
                      <a:pt x="684" y="161"/>
                      <a:pt x="607" y="158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8" name="Freeform 1028">
                <a:extLst>
                  <a:ext uri="{FF2B5EF4-FFF2-40B4-BE49-F238E27FC236}">
                    <a16:creationId xmlns:a16="http://schemas.microsoft.com/office/drawing/2014/main" id="{95C6312D-D013-4A99-8A8F-C2E989592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459"/>
                <a:ext cx="183" cy="119"/>
              </a:xfrm>
              <a:custGeom>
                <a:avLst/>
                <a:gdLst>
                  <a:gd name="T0" fmla="*/ 15 w 542"/>
                  <a:gd name="T1" fmla="*/ 1 h 352"/>
                  <a:gd name="T2" fmla="*/ 9 w 542"/>
                  <a:gd name="T3" fmla="*/ 2 h 352"/>
                  <a:gd name="T4" fmla="*/ 6 w 542"/>
                  <a:gd name="T5" fmla="*/ 6 h 352"/>
                  <a:gd name="T6" fmla="*/ 1 w 542"/>
                  <a:gd name="T7" fmla="*/ 10 h 352"/>
                  <a:gd name="T8" fmla="*/ 4 w 542"/>
                  <a:gd name="T9" fmla="*/ 14 h 352"/>
                  <a:gd name="T10" fmla="*/ 16 w 542"/>
                  <a:gd name="T11" fmla="*/ 10 h 352"/>
                  <a:gd name="T12" fmla="*/ 20 w 542"/>
                  <a:gd name="T13" fmla="*/ 4 h 352"/>
                  <a:gd name="T14" fmla="*/ 15 w 542"/>
                  <a:gd name="T15" fmla="*/ 1 h 3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2" h="352">
                    <a:moveTo>
                      <a:pt x="383" y="17"/>
                    </a:moveTo>
                    <a:cubicBezTo>
                      <a:pt x="334" y="8"/>
                      <a:pt x="267" y="0"/>
                      <a:pt x="227" y="42"/>
                    </a:cubicBezTo>
                    <a:cubicBezTo>
                      <a:pt x="192" y="79"/>
                      <a:pt x="200" y="126"/>
                      <a:pt x="153" y="163"/>
                    </a:cubicBezTo>
                    <a:cubicBezTo>
                      <a:pt x="114" y="192"/>
                      <a:pt x="45" y="204"/>
                      <a:pt x="24" y="256"/>
                    </a:cubicBezTo>
                    <a:cubicBezTo>
                      <a:pt x="0" y="316"/>
                      <a:pt x="48" y="342"/>
                      <a:pt x="102" y="346"/>
                    </a:cubicBezTo>
                    <a:cubicBezTo>
                      <a:pt x="190" y="352"/>
                      <a:pt x="353" y="325"/>
                      <a:pt x="418" y="265"/>
                    </a:cubicBezTo>
                    <a:cubicBezTo>
                      <a:pt x="459" y="227"/>
                      <a:pt x="481" y="160"/>
                      <a:pt x="508" y="114"/>
                    </a:cubicBezTo>
                    <a:cubicBezTo>
                      <a:pt x="542" y="55"/>
                      <a:pt x="407" y="18"/>
                      <a:pt x="383" y="17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399" name="Freeform 1029">
                <a:extLst>
                  <a:ext uri="{FF2B5EF4-FFF2-40B4-BE49-F238E27FC236}">
                    <a16:creationId xmlns:a16="http://schemas.microsoft.com/office/drawing/2014/main" id="{8075AF78-C30A-4578-A0EA-6E1223EF3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399"/>
                <a:ext cx="309" cy="203"/>
              </a:xfrm>
              <a:custGeom>
                <a:avLst/>
                <a:gdLst>
                  <a:gd name="T0" fmla="*/ 2 w 913"/>
                  <a:gd name="T1" fmla="*/ 6 h 600"/>
                  <a:gd name="T2" fmla="*/ 17 w 913"/>
                  <a:gd name="T3" fmla="*/ 0 h 600"/>
                  <a:gd name="T4" fmla="*/ 30 w 913"/>
                  <a:gd name="T5" fmla="*/ 2 h 600"/>
                  <a:gd name="T6" fmla="*/ 35 w 913"/>
                  <a:gd name="T7" fmla="*/ 12 h 600"/>
                  <a:gd name="T8" fmla="*/ 30 w 913"/>
                  <a:gd name="T9" fmla="*/ 22 h 600"/>
                  <a:gd name="T10" fmla="*/ 20 w 913"/>
                  <a:gd name="T11" fmla="*/ 22 h 600"/>
                  <a:gd name="T12" fmla="*/ 11 w 913"/>
                  <a:gd name="T13" fmla="*/ 20 h 600"/>
                  <a:gd name="T14" fmla="*/ 3 w 913"/>
                  <a:gd name="T15" fmla="*/ 15 h 600"/>
                  <a:gd name="T16" fmla="*/ 2 w 913"/>
                  <a:gd name="T17" fmla="*/ 6 h 6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3" h="600">
                    <a:moveTo>
                      <a:pt x="63" y="155"/>
                    </a:moveTo>
                    <a:cubicBezTo>
                      <a:pt x="139" y="70"/>
                      <a:pt x="331" y="24"/>
                      <a:pt x="441" y="11"/>
                    </a:cubicBezTo>
                    <a:cubicBezTo>
                      <a:pt x="542" y="0"/>
                      <a:pt x="670" y="24"/>
                      <a:pt x="764" y="56"/>
                    </a:cubicBezTo>
                    <a:cubicBezTo>
                      <a:pt x="871" y="91"/>
                      <a:pt x="881" y="215"/>
                      <a:pt x="897" y="313"/>
                    </a:cubicBezTo>
                    <a:cubicBezTo>
                      <a:pt x="913" y="416"/>
                      <a:pt x="897" y="529"/>
                      <a:pt x="783" y="572"/>
                    </a:cubicBezTo>
                    <a:cubicBezTo>
                      <a:pt x="709" y="600"/>
                      <a:pt x="598" y="590"/>
                      <a:pt x="524" y="566"/>
                    </a:cubicBezTo>
                    <a:cubicBezTo>
                      <a:pt x="438" y="537"/>
                      <a:pt x="377" y="528"/>
                      <a:pt x="284" y="516"/>
                    </a:cubicBezTo>
                    <a:cubicBezTo>
                      <a:pt x="201" y="505"/>
                      <a:pt x="124" y="456"/>
                      <a:pt x="80" y="384"/>
                    </a:cubicBezTo>
                    <a:cubicBezTo>
                      <a:pt x="47" y="329"/>
                      <a:pt x="0" y="211"/>
                      <a:pt x="63" y="16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0" name="Freeform 1030">
                <a:extLst>
                  <a:ext uri="{FF2B5EF4-FFF2-40B4-BE49-F238E27FC236}">
                    <a16:creationId xmlns:a16="http://schemas.microsoft.com/office/drawing/2014/main" id="{C4CCE704-A176-44AB-81E7-BB2D92647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424"/>
                <a:ext cx="195" cy="156"/>
              </a:xfrm>
              <a:custGeom>
                <a:avLst/>
                <a:gdLst>
                  <a:gd name="T0" fmla="*/ 0 w 575"/>
                  <a:gd name="T1" fmla="*/ 18 h 461"/>
                  <a:gd name="T2" fmla="*/ 5 w 575"/>
                  <a:gd name="T3" fmla="*/ 13 h 461"/>
                  <a:gd name="T4" fmla="*/ 9 w 575"/>
                  <a:gd name="T5" fmla="*/ 7 h 461"/>
                  <a:gd name="T6" fmla="*/ 22 w 575"/>
                  <a:gd name="T7" fmla="*/ 0 h 4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5" h="461">
                    <a:moveTo>
                      <a:pt x="0" y="461"/>
                    </a:moveTo>
                    <a:cubicBezTo>
                      <a:pt x="43" y="416"/>
                      <a:pt x="95" y="380"/>
                      <a:pt x="134" y="330"/>
                    </a:cubicBezTo>
                    <a:cubicBezTo>
                      <a:pt x="172" y="281"/>
                      <a:pt x="206" y="228"/>
                      <a:pt x="248" y="184"/>
                    </a:cubicBezTo>
                    <a:cubicBezTo>
                      <a:pt x="340" y="88"/>
                      <a:pt x="458" y="48"/>
                      <a:pt x="575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1" name="Freeform 1031">
                <a:extLst>
                  <a:ext uri="{FF2B5EF4-FFF2-40B4-BE49-F238E27FC236}">
                    <a16:creationId xmlns:a16="http://schemas.microsoft.com/office/drawing/2014/main" id="{1F218535-0E33-4812-9079-9703DFD39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5" y="1436"/>
                <a:ext cx="73" cy="144"/>
              </a:xfrm>
              <a:custGeom>
                <a:avLst/>
                <a:gdLst>
                  <a:gd name="T0" fmla="*/ 3 w 216"/>
                  <a:gd name="T1" fmla="*/ 17 h 426"/>
                  <a:gd name="T2" fmla="*/ 8 w 216"/>
                  <a:gd name="T3" fmla="*/ 0 h 4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6" h="426">
                    <a:moveTo>
                      <a:pt x="68" y="426"/>
                    </a:moveTo>
                    <a:cubicBezTo>
                      <a:pt x="0" y="311"/>
                      <a:pt x="104" y="69"/>
                      <a:pt x="216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2" name="Freeform 1032">
                <a:extLst>
                  <a:ext uri="{FF2B5EF4-FFF2-40B4-BE49-F238E27FC236}">
                    <a16:creationId xmlns:a16="http://schemas.microsoft.com/office/drawing/2014/main" id="{336AAD58-A1FB-403D-8563-00B378BF8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1309"/>
                <a:ext cx="177" cy="150"/>
              </a:xfrm>
              <a:custGeom>
                <a:avLst/>
                <a:gdLst>
                  <a:gd name="T0" fmla="*/ 13 w 525"/>
                  <a:gd name="T1" fmla="*/ 1 h 445"/>
                  <a:gd name="T2" fmla="*/ 1 w 525"/>
                  <a:gd name="T3" fmla="*/ 7 h 445"/>
                  <a:gd name="T4" fmla="*/ 8 w 525"/>
                  <a:gd name="T5" fmla="*/ 17 h 445"/>
                  <a:gd name="T6" fmla="*/ 13 w 525"/>
                  <a:gd name="T7" fmla="*/ 13 h 445"/>
                  <a:gd name="T8" fmla="*/ 18 w 525"/>
                  <a:gd name="T9" fmla="*/ 7 h 445"/>
                  <a:gd name="T10" fmla="*/ 13 w 525"/>
                  <a:gd name="T11" fmla="*/ 1 h 445"/>
                  <a:gd name="T12" fmla="*/ 13 w 525"/>
                  <a:gd name="T13" fmla="*/ 1 h 4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5" h="445">
                    <a:moveTo>
                      <a:pt x="332" y="33"/>
                    </a:moveTo>
                    <a:cubicBezTo>
                      <a:pt x="253" y="53"/>
                      <a:pt x="82" y="100"/>
                      <a:pt x="40" y="178"/>
                    </a:cubicBezTo>
                    <a:cubicBezTo>
                      <a:pt x="0" y="253"/>
                      <a:pt x="113" y="445"/>
                      <a:pt x="202" y="442"/>
                    </a:cubicBezTo>
                    <a:cubicBezTo>
                      <a:pt x="250" y="441"/>
                      <a:pt x="321" y="366"/>
                      <a:pt x="354" y="335"/>
                    </a:cubicBezTo>
                    <a:cubicBezTo>
                      <a:pt x="398" y="293"/>
                      <a:pt x="433" y="250"/>
                      <a:pt x="463" y="196"/>
                    </a:cubicBezTo>
                    <a:cubicBezTo>
                      <a:pt x="525" y="81"/>
                      <a:pt x="467" y="0"/>
                      <a:pt x="332" y="33"/>
                    </a:cubicBezTo>
                    <a:cubicBezTo>
                      <a:pt x="321" y="36"/>
                      <a:pt x="343" y="28"/>
                      <a:pt x="332" y="3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3" name="Freeform 1033">
                <a:extLst>
                  <a:ext uri="{FF2B5EF4-FFF2-40B4-BE49-F238E27FC236}">
                    <a16:creationId xmlns:a16="http://schemas.microsoft.com/office/drawing/2014/main" id="{88AC1133-4A8D-4454-B75A-E85CC8342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6" y="1369"/>
                <a:ext cx="162" cy="40"/>
              </a:xfrm>
              <a:custGeom>
                <a:avLst/>
                <a:gdLst>
                  <a:gd name="T0" fmla="*/ 2 w 479"/>
                  <a:gd name="T1" fmla="*/ 0 h 119"/>
                  <a:gd name="T2" fmla="*/ 10 w 479"/>
                  <a:gd name="T3" fmla="*/ 4 h 119"/>
                  <a:gd name="T4" fmla="*/ 19 w 479"/>
                  <a:gd name="T5" fmla="*/ 1 h 1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9" h="119">
                    <a:moveTo>
                      <a:pt x="56" y="0"/>
                    </a:moveTo>
                    <a:cubicBezTo>
                      <a:pt x="0" y="108"/>
                      <a:pt x="189" y="119"/>
                      <a:pt x="256" y="106"/>
                    </a:cubicBezTo>
                    <a:cubicBezTo>
                      <a:pt x="339" y="90"/>
                      <a:pt x="412" y="68"/>
                      <a:pt x="479" y="1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4" name="Freeform 1034">
                <a:extLst>
                  <a:ext uri="{FF2B5EF4-FFF2-40B4-BE49-F238E27FC236}">
                    <a16:creationId xmlns:a16="http://schemas.microsoft.com/office/drawing/2014/main" id="{73F14C84-EB99-4557-8C40-0C96C8003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1241"/>
                <a:ext cx="850" cy="946"/>
              </a:xfrm>
              <a:custGeom>
                <a:avLst/>
                <a:gdLst>
                  <a:gd name="T0" fmla="*/ 4 w 2513"/>
                  <a:gd name="T1" fmla="*/ 108 h 2795"/>
                  <a:gd name="T2" fmla="*/ 5 w 2513"/>
                  <a:gd name="T3" fmla="*/ 100 h 2795"/>
                  <a:gd name="T4" fmla="*/ 8 w 2513"/>
                  <a:gd name="T5" fmla="*/ 91 h 2795"/>
                  <a:gd name="T6" fmla="*/ 9 w 2513"/>
                  <a:gd name="T7" fmla="*/ 82 h 2795"/>
                  <a:gd name="T8" fmla="*/ 16 w 2513"/>
                  <a:gd name="T9" fmla="*/ 76 h 2795"/>
                  <a:gd name="T10" fmla="*/ 27 w 2513"/>
                  <a:gd name="T11" fmla="*/ 71 h 2795"/>
                  <a:gd name="T12" fmla="*/ 38 w 2513"/>
                  <a:gd name="T13" fmla="*/ 67 h 2795"/>
                  <a:gd name="T14" fmla="*/ 44 w 2513"/>
                  <a:gd name="T15" fmla="*/ 68 h 2795"/>
                  <a:gd name="T16" fmla="*/ 48 w 2513"/>
                  <a:gd name="T17" fmla="*/ 72 h 2795"/>
                  <a:gd name="T18" fmla="*/ 55 w 2513"/>
                  <a:gd name="T19" fmla="*/ 79 h 2795"/>
                  <a:gd name="T20" fmla="*/ 51 w 2513"/>
                  <a:gd name="T21" fmla="*/ 69 h 2795"/>
                  <a:gd name="T22" fmla="*/ 54 w 2513"/>
                  <a:gd name="T23" fmla="*/ 61 h 2795"/>
                  <a:gd name="T24" fmla="*/ 65 w 2513"/>
                  <a:gd name="T25" fmla="*/ 57 h 2795"/>
                  <a:gd name="T26" fmla="*/ 71 w 2513"/>
                  <a:gd name="T27" fmla="*/ 58 h 2795"/>
                  <a:gd name="T28" fmla="*/ 76 w 2513"/>
                  <a:gd name="T29" fmla="*/ 61 h 2795"/>
                  <a:gd name="T30" fmla="*/ 68 w 2513"/>
                  <a:gd name="T31" fmla="*/ 55 h 2795"/>
                  <a:gd name="T32" fmla="*/ 65 w 2513"/>
                  <a:gd name="T33" fmla="*/ 55 h 2795"/>
                  <a:gd name="T34" fmla="*/ 64 w 2513"/>
                  <a:gd name="T35" fmla="*/ 53 h 2795"/>
                  <a:gd name="T36" fmla="*/ 61 w 2513"/>
                  <a:gd name="T37" fmla="*/ 51 h 2795"/>
                  <a:gd name="T38" fmla="*/ 62 w 2513"/>
                  <a:gd name="T39" fmla="*/ 49 h 2795"/>
                  <a:gd name="T40" fmla="*/ 65 w 2513"/>
                  <a:gd name="T41" fmla="*/ 47 h 2795"/>
                  <a:gd name="T42" fmla="*/ 74 w 2513"/>
                  <a:gd name="T43" fmla="*/ 50 h 2795"/>
                  <a:gd name="T44" fmla="*/ 76 w 2513"/>
                  <a:gd name="T45" fmla="*/ 48 h 2795"/>
                  <a:gd name="T46" fmla="*/ 74 w 2513"/>
                  <a:gd name="T47" fmla="*/ 44 h 2795"/>
                  <a:gd name="T48" fmla="*/ 72 w 2513"/>
                  <a:gd name="T49" fmla="*/ 38 h 2795"/>
                  <a:gd name="T50" fmla="*/ 77 w 2513"/>
                  <a:gd name="T51" fmla="*/ 30 h 2795"/>
                  <a:gd name="T52" fmla="*/ 87 w 2513"/>
                  <a:gd name="T53" fmla="*/ 24 h 2795"/>
                  <a:gd name="T54" fmla="*/ 97 w 2513"/>
                  <a:gd name="T55" fmla="*/ 3 h 2795"/>
                  <a:gd name="T56" fmla="*/ 97 w 2513"/>
                  <a:gd name="T57" fmla="*/ 0 h 279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2513" h="2795">
                    <a:moveTo>
                      <a:pt x="102" y="2795"/>
                    </a:moveTo>
                    <a:cubicBezTo>
                      <a:pt x="0" y="2784"/>
                      <a:pt x="104" y="2618"/>
                      <a:pt x="129" y="2581"/>
                    </a:cubicBezTo>
                    <a:cubicBezTo>
                      <a:pt x="186" y="2494"/>
                      <a:pt x="198" y="2463"/>
                      <a:pt x="198" y="2359"/>
                    </a:cubicBezTo>
                    <a:cubicBezTo>
                      <a:pt x="198" y="2283"/>
                      <a:pt x="195" y="2179"/>
                      <a:pt x="233" y="2113"/>
                    </a:cubicBezTo>
                    <a:cubicBezTo>
                      <a:pt x="269" y="2052"/>
                      <a:pt x="349" y="1988"/>
                      <a:pt x="412" y="1955"/>
                    </a:cubicBezTo>
                    <a:cubicBezTo>
                      <a:pt x="502" y="1909"/>
                      <a:pt x="602" y="1885"/>
                      <a:pt x="696" y="1840"/>
                    </a:cubicBezTo>
                    <a:cubicBezTo>
                      <a:pt x="783" y="1798"/>
                      <a:pt x="881" y="1729"/>
                      <a:pt x="980" y="1734"/>
                    </a:cubicBezTo>
                    <a:cubicBezTo>
                      <a:pt x="1027" y="1736"/>
                      <a:pt x="1082" y="1754"/>
                      <a:pt x="1126" y="1766"/>
                    </a:cubicBezTo>
                    <a:cubicBezTo>
                      <a:pt x="1191" y="1783"/>
                      <a:pt x="1194" y="1809"/>
                      <a:pt x="1235" y="1859"/>
                    </a:cubicBezTo>
                    <a:cubicBezTo>
                      <a:pt x="1260" y="1890"/>
                      <a:pt x="1403" y="2097"/>
                      <a:pt x="1434" y="2030"/>
                    </a:cubicBezTo>
                    <a:cubicBezTo>
                      <a:pt x="1459" y="1974"/>
                      <a:pt x="1342" y="1841"/>
                      <a:pt x="1322" y="1791"/>
                    </a:cubicBezTo>
                    <a:cubicBezTo>
                      <a:pt x="1278" y="1684"/>
                      <a:pt x="1298" y="1626"/>
                      <a:pt x="1396" y="1562"/>
                    </a:cubicBezTo>
                    <a:cubicBezTo>
                      <a:pt x="1483" y="1505"/>
                      <a:pt x="1573" y="1475"/>
                      <a:pt x="1675" y="1475"/>
                    </a:cubicBezTo>
                    <a:cubicBezTo>
                      <a:pt x="1734" y="1476"/>
                      <a:pt x="1779" y="1479"/>
                      <a:pt x="1832" y="1502"/>
                    </a:cubicBezTo>
                    <a:cubicBezTo>
                      <a:pt x="1873" y="1520"/>
                      <a:pt x="1918" y="1582"/>
                      <a:pt x="1965" y="1569"/>
                    </a:cubicBezTo>
                    <a:cubicBezTo>
                      <a:pt x="1991" y="1460"/>
                      <a:pt x="1830" y="1424"/>
                      <a:pt x="1757" y="1418"/>
                    </a:cubicBezTo>
                    <a:cubicBezTo>
                      <a:pt x="1733" y="1416"/>
                      <a:pt x="1702" y="1424"/>
                      <a:pt x="1682" y="1412"/>
                    </a:cubicBezTo>
                    <a:cubicBezTo>
                      <a:pt x="1654" y="1396"/>
                      <a:pt x="1665" y="1378"/>
                      <a:pt x="1649" y="1363"/>
                    </a:cubicBezTo>
                    <a:cubicBezTo>
                      <a:pt x="1628" y="1344"/>
                      <a:pt x="1602" y="1336"/>
                      <a:pt x="1577" y="1328"/>
                    </a:cubicBezTo>
                    <a:cubicBezTo>
                      <a:pt x="1561" y="1323"/>
                      <a:pt x="1512" y="1282"/>
                      <a:pt x="1587" y="1256"/>
                    </a:cubicBezTo>
                    <a:cubicBezTo>
                      <a:pt x="1621" y="1238"/>
                      <a:pt x="1661" y="1226"/>
                      <a:pt x="1688" y="1222"/>
                    </a:cubicBezTo>
                    <a:cubicBezTo>
                      <a:pt x="1773" y="1210"/>
                      <a:pt x="1828" y="1268"/>
                      <a:pt x="1904" y="1284"/>
                    </a:cubicBezTo>
                    <a:cubicBezTo>
                      <a:pt x="1955" y="1295"/>
                      <a:pt x="1959" y="1301"/>
                      <a:pt x="1966" y="1241"/>
                    </a:cubicBezTo>
                    <a:cubicBezTo>
                      <a:pt x="1971" y="1194"/>
                      <a:pt x="1958" y="1174"/>
                      <a:pt x="1926" y="1142"/>
                    </a:cubicBezTo>
                    <a:cubicBezTo>
                      <a:pt x="1867" y="1083"/>
                      <a:pt x="1832" y="1077"/>
                      <a:pt x="1865" y="989"/>
                    </a:cubicBezTo>
                    <a:cubicBezTo>
                      <a:pt x="1890" y="920"/>
                      <a:pt x="1911" y="810"/>
                      <a:pt x="1985" y="775"/>
                    </a:cubicBezTo>
                    <a:cubicBezTo>
                      <a:pt x="2092" y="724"/>
                      <a:pt x="2165" y="733"/>
                      <a:pt x="2243" y="624"/>
                    </a:cubicBezTo>
                    <a:cubicBezTo>
                      <a:pt x="2377" y="439"/>
                      <a:pt x="2513" y="311"/>
                      <a:pt x="2509" y="73"/>
                    </a:cubicBezTo>
                    <a:cubicBezTo>
                      <a:pt x="2507" y="32"/>
                      <a:pt x="2501" y="0"/>
                      <a:pt x="2501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5" name="Freeform 1035">
                <a:extLst>
                  <a:ext uri="{FF2B5EF4-FFF2-40B4-BE49-F238E27FC236}">
                    <a16:creationId xmlns:a16="http://schemas.microsoft.com/office/drawing/2014/main" id="{61779D18-D665-4499-A0C1-A1B15F1CB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872"/>
                <a:ext cx="251" cy="279"/>
              </a:xfrm>
              <a:custGeom>
                <a:avLst/>
                <a:gdLst>
                  <a:gd name="T0" fmla="*/ 5 w 742"/>
                  <a:gd name="T1" fmla="*/ 1 h 825"/>
                  <a:gd name="T2" fmla="*/ 1 w 742"/>
                  <a:gd name="T3" fmla="*/ 9 h 825"/>
                  <a:gd name="T4" fmla="*/ 3 w 742"/>
                  <a:gd name="T5" fmla="*/ 22 h 825"/>
                  <a:gd name="T6" fmla="*/ 9 w 742"/>
                  <a:gd name="T7" fmla="*/ 30 h 825"/>
                  <a:gd name="T8" fmla="*/ 21 w 742"/>
                  <a:gd name="T9" fmla="*/ 27 h 825"/>
                  <a:gd name="T10" fmla="*/ 28 w 742"/>
                  <a:gd name="T11" fmla="*/ 18 h 825"/>
                  <a:gd name="T12" fmla="*/ 24 w 742"/>
                  <a:gd name="T13" fmla="*/ 10 h 825"/>
                  <a:gd name="T14" fmla="*/ 17 w 742"/>
                  <a:gd name="T15" fmla="*/ 3 h 825"/>
                  <a:gd name="T16" fmla="*/ 5 w 742"/>
                  <a:gd name="T17" fmla="*/ 1 h 8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2" h="825">
                    <a:moveTo>
                      <a:pt x="139" y="21"/>
                    </a:moveTo>
                    <a:cubicBezTo>
                      <a:pt x="7" y="10"/>
                      <a:pt x="0" y="155"/>
                      <a:pt x="32" y="248"/>
                    </a:cubicBezTo>
                    <a:cubicBezTo>
                      <a:pt x="66" y="348"/>
                      <a:pt x="64" y="456"/>
                      <a:pt x="88" y="558"/>
                    </a:cubicBezTo>
                    <a:cubicBezTo>
                      <a:pt x="102" y="615"/>
                      <a:pt x="193" y="748"/>
                      <a:pt x="248" y="777"/>
                    </a:cubicBezTo>
                    <a:cubicBezTo>
                      <a:pt x="337" y="825"/>
                      <a:pt x="481" y="753"/>
                      <a:pt x="544" y="690"/>
                    </a:cubicBezTo>
                    <a:cubicBezTo>
                      <a:pt x="601" y="633"/>
                      <a:pt x="695" y="550"/>
                      <a:pt x="714" y="476"/>
                    </a:cubicBezTo>
                    <a:cubicBezTo>
                      <a:pt x="742" y="370"/>
                      <a:pt x="688" y="323"/>
                      <a:pt x="613" y="267"/>
                    </a:cubicBezTo>
                    <a:cubicBezTo>
                      <a:pt x="540" y="213"/>
                      <a:pt x="517" y="112"/>
                      <a:pt x="444" y="70"/>
                    </a:cubicBezTo>
                    <a:cubicBezTo>
                      <a:pt x="381" y="33"/>
                      <a:pt x="212" y="0"/>
                      <a:pt x="139" y="2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6" name="Freeform 1036">
                <a:extLst>
                  <a:ext uri="{FF2B5EF4-FFF2-40B4-BE49-F238E27FC236}">
                    <a16:creationId xmlns:a16="http://schemas.microsoft.com/office/drawing/2014/main" id="{23899167-0FDC-4E6C-BB95-EA17DB455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879"/>
                <a:ext cx="225" cy="250"/>
              </a:xfrm>
              <a:custGeom>
                <a:avLst/>
                <a:gdLst>
                  <a:gd name="T0" fmla="*/ 20 w 667"/>
                  <a:gd name="T1" fmla="*/ 14 h 740"/>
                  <a:gd name="T2" fmla="*/ 20 w 667"/>
                  <a:gd name="T3" fmla="*/ 6 h 740"/>
                  <a:gd name="T4" fmla="*/ 19 w 667"/>
                  <a:gd name="T5" fmla="*/ 4 h 740"/>
                  <a:gd name="T6" fmla="*/ 13 w 667"/>
                  <a:gd name="T7" fmla="*/ 7 h 740"/>
                  <a:gd name="T8" fmla="*/ 12 w 667"/>
                  <a:gd name="T9" fmla="*/ 0 h 740"/>
                  <a:gd name="T10" fmla="*/ 9 w 667"/>
                  <a:gd name="T11" fmla="*/ 0 h 740"/>
                  <a:gd name="T12" fmla="*/ 8 w 667"/>
                  <a:gd name="T13" fmla="*/ 2 h 740"/>
                  <a:gd name="T14" fmla="*/ 4 w 667"/>
                  <a:gd name="T15" fmla="*/ 0 h 740"/>
                  <a:gd name="T16" fmla="*/ 0 w 667"/>
                  <a:gd name="T17" fmla="*/ 5 h 740"/>
                  <a:gd name="T18" fmla="*/ 1 w 667"/>
                  <a:gd name="T19" fmla="*/ 9 h 740"/>
                  <a:gd name="T20" fmla="*/ 1 w 667"/>
                  <a:gd name="T21" fmla="*/ 9 h 740"/>
                  <a:gd name="T22" fmla="*/ 1 w 667"/>
                  <a:gd name="T23" fmla="*/ 9 h 740"/>
                  <a:gd name="T24" fmla="*/ 6 w 667"/>
                  <a:gd name="T25" fmla="*/ 8 h 740"/>
                  <a:gd name="T26" fmla="*/ 13 w 667"/>
                  <a:gd name="T27" fmla="*/ 22 h 740"/>
                  <a:gd name="T28" fmla="*/ 6 w 667"/>
                  <a:gd name="T29" fmla="*/ 26 h 740"/>
                  <a:gd name="T30" fmla="*/ 8 w 667"/>
                  <a:gd name="T31" fmla="*/ 28 h 740"/>
                  <a:gd name="T32" fmla="*/ 15 w 667"/>
                  <a:gd name="T33" fmla="*/ 27 h 740"/>
                  <a:gd name="T34" fmla="*/ 18 w 667"/>
                  <a:gd name="T35" fmla="*/ 28 h 740"/>
                  <a:gd name="T36" fmla="*/ 20 w 667"/>
                  <a:gd name="T37" fmla="*/ 26 h 740"/>
                  <a:gd name="T38" fmla="*/ 26 w 667"/>
                  <a:gd name="T39" fmla="*/ 20 h 740"/>
                  <a:gd name="T40" fmla="*/ 24 w 667"/>
                  <a:gd name="T41" fmla="*/ 16 h 740"/>
                  <a:gd name="T42" fmla="*/ 20 w 667"/>
                  <a:gd name="T43" fmla="*/ 14 h 74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67" h="740">
                    <a:moveTo>
                      <a:pt x="523" y="347"/>
                    </a:moveTo>
                    <a:cubicBezTo>
                      <a:pt x="495" y="315"/>
                      <a:pt x="516" y="225"/>
                      <a:pt x="521" y="158"/>
                    </a:cubicBezTo>
                    <a:cubicBezTo>
                      <a:pt x="508" y="138"/>
                      <a:pt x="496" y="119"/>
                      <a:pt x="482" y="101"/>
                    </a:cubicBezTo>
                    <a:cubicBezTo>
                      <a:pt x="461" y="156"/>
                      <a:pt x="421" y="231"/>
                      <a:pt x="357" y="190"/>
                    </a:cubicBezTo>
                    <a:cubicBezTo>
                      <a:pt x="297" y="151"/>
                      <a:pt x="319" y="68"/>
                      <a:pt x="310" y="11"/>
                    </a:cubicBezTo>
                    <a:cubicBezTo>
                      <a:pt x="290" y="7"/>
                      <a:pt x="268" y="3"/>
                      <a:pt x="247" y="0"/>
                    </a:cubicBezTo>
                    <a:cubicBezTo>
                      <a:pt x="233" y="20"/>
                      <a:pt x="218" y="44"/>
                      <a:pt x="205" y="58"/>
                    </a:cubicBezTo>
                    <a:cubicBezTo>
                      <a:pt x="147" y="125"/>
                      <a:pt x="85" y="77"/>
                      <a:pt x="117" y="2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0" y="164"/>
                      <a:pt x="6" y="199"/>
                      <a:pt x="16" y="229"/>
                    </a:cubicBezTo>
                    <a:cubicBezTo>
                      <a:pt x="17" y="233"/>
                      <a:pt x="18" y="237"/>
                      <a:pt x="19" y="241"/>
                    </a:cubicBezTo>
                    <a:cubicBezTo>
                      <a:pt x="20" y="241"/>
                      <a:pt x="20" y="240"/>
                      <a:pt x="21" y="240"/>
                    </a:cubicBezTo>
                    <a:cubicBezTo>
                      <a:pt x="77" y="210"/>
                      <a:pt x="93" y="215"/>
                      <a:pt x="155" y="221"/>
                    </a:cubicBezTo>
                    <a:cubicBezTo>
                      <a:pt x="330" y="241"/>
                      <a:pt x="527" y="417"/>
                      <a:pt x="352" y="578"/>
                    </a:cubicBezTo>
                    <a:cubicBezTo>
                      <a:pt x="318" y="609"/>
                      <a:pt x="206" y="639"/>
                      <a:pt x="150" y="676"/>
                    </a:cubicBezTo>
                    <a:cubicBezTo>
                      <a:pt x="169" y="701"/>
                      <a:pt x="189" y="724"/>
                      <a:pt x="207" y="740"/>
                    </a:cubicBezTo>
                    <a:cubicBezTo>
                      <a:pt x="272" y="728"/>
                      <a:pt x="352" y="700"/>
                      <a:pt x="382" y="703"/>
                    </a:cubicBezTo>
                    <a:cubicBezTo>
                      <a:pt x="412" y="706"/>
                      <a:pt x="439" y="710"/>
                      <a:pt x="460" y="723"/>
                    </a:cubicBezTo>
                    <a:cubicBezTo>
                      <a:pt x="487" y="707"/>
                      <a:pt x="510" y="689"/>
                      <a:pt x="528" y="671"/>
                    </a:cubicBezTo>
                    <a:cubicBezTo>
                      <a:pt x="569" y="630"/>
                      <a:pt x="630" y="575"/>
                      <a:pt x="667" y="520"/>
                    </a:cubicBezTo>
                    <a:cubicBezTo>
                      <a:pt x="664" y="477"/>
                      <a:pt x="655" y="436"/>
                      <a:pt x="624" y="404"/>
                    </a:cubicBezTo>
                    <a:cubicBezTo>
                      <a:pt x="593" y="373"/>
                      <a:pt x="551" y="380"/>
                      <a:pt x="523" y="347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7" name="Freeform 1037">
                <a:extLst>
                  <a:ext uri="{FF2B5EF4-FFF2-40B4-BE49-F238E27FC236}">
                    <a16:creationId xmlns:a16="http://schemas.microsoft.com/office/drawing/2014/main" id="{97CD57B9-10DA-4077-8949-094EC0108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952"/>
                <a:ext cx="125" cy="119"/>
              </a:xfrm>
              <a:custGeom>
                <a:avLst/>
                <a:gdLst>
                  <a:gd name="T0" fmla="*/ 7 w 371"/>
                  <a:gd name="T1" fmla="*/ 8 h 353"/>
                  <a:gd name="T2" fmla="*/ 11 w 371"/>
                  <a:gd name="T3" fmla="*/ 12 h 353"/>
                  <a:gd name="T4" fmla="*/ 12 w 371"/>
                  <a:gd name="T5" fmla="*/ 13 h 353"/>
                  <a:gd name="T6" fmla="*/ 14 w 371"/>
                  <a:gd name="T7" fmla="*/ 10 h 353"/>
                  <a:gd name="T8" fmla="*/ 11 w 371"/>
                  <a:gd name="T9" fmla="*/ 6 h 353"/>
                  <a:gd name="T10" fmla="*/ 11 w 371"/>
                  <a:gd name="T11" fmla="*/ 3 h 353"/>
                  <a:gd name="T12" fmla="*/ 4 w 371"/>
                  <a:gd name="T13" fmla="*/ 0 h 353"/>
                  <a:gd name="T14" fmla="*/ 2 w 371"/>
                  <a:gd name="T15" fmla="*/ 0 h 353"/>
                  <a:gd name="T16" fmla="*/ 4 w 371"/>
                  <a:gd name="T17" fmla="*/ 2 h 353"/>
                  <a:gd name="T18" fmla="*/ 2 w 371"/>
                  <a:gd name="T19" fmla="*/ 5 h 353"/>
                  <a:gd name="T20" fmla="*/ 0 w 371"/>
                  <a:gd name="T21" fmla="*/ 6 h 353"/>
                  <a:gd name="T22" fmla="*/ 0 w 371"/>
                  <a:gd name="T23" fmla="*/ 9 h 353"/>
                  <a:gd name="T24" fmla="*/ 2 w 371"/>
                  <a:gd name="T25" fmla="*/ 8 h 353"/>
                  <a:gd name="T26" fmla="*/ 7 w 371"/>
                  <a:gd name="T27" fmla="*/ 8 h 3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71" h="353">
                    <a:moveTo>
                      <a:pt x="196" y="214"/>
                    </a:moveTo>
                    <a:cubicBezTo>
                      <a:pt x="237" y="241"/>
                      <a:pt x="276" y="286"/>
                      <a:pt x="302" y="329"/>
                    </a:cubicBezTo>
                    <a:cubicBezTo>
                      <a:pt x="307" y="337"/>
                      <a:pt x="311" y="345"/>
                      <a:pt x="314" y="353"/>
                    </a:cubicBezTo>
                    <a:cubicBezTo>
                      <a:pt x="347" y="320"/>
                      <a:pt x="365" y="286"/>
                      <a:pt x="371" y="253"/>
                    </a:cubicBezTo>
                    <a:cubicBezTo>
                      <a:pt x="341" y="223"/>
                      <a:pt x="302" y="194"/>
                      <a:pt x="283" y="166"/>
                    </a:cubicBezTo>
                    <a:cubicBezTo>
                      <a:pt x="252" y="120"/>
                      <a:pt x="276" y="104"/>
                      <a:pt x="289" y="81"/>
                    </a:cubicBezTo>
                    <a:cubicBezTo>
                      <a:pt x="238" y="40"/>
                      <a:pt x="172" y="12"/>
                      <a:pt x="108" y="5"/>
                    </a:cubicBezTo>
                    <a:cubicBezTo>
                      <a:pt x="82" y="2"/>
                      <a:pt x="64" y="0"/>
                      <a:pt x="47" y="0"/>
                    </a:cubicBezTo>
                    <a:cubicBezTo>
                      <a:pt x="67" y="17"/>
                      <a:pt x="89" y="41"/>
                      <a:pt x="97" y="62"/>
                    </a:cubicBezTo>
                    <a:cubicBezTo>
                      <a:pt x="113" y="110"/>
                      <a:pt x="97" y="112"/>
                      <a:pt x="51" y="138"/>
                    </a:cubicBezTo>
                    <a:cubicBezTo>
                      <a:pt x="32" y="148"/>
                      <a:pt x="15" y="156"/>
                      <a:pt x="0" y="163"/>
                    </a:cubicBezTo>
                    <a:cubicBezTo>
                      <a:pt x="4" y="190"/>
                      <a:pt x="7" y="217"/>
                      <a:pt x="11" y="244"/>
                    </a:cubicBezTo>
                    <a:cubicBezTo>
                      <a:pt x="29" y="229"/>
                      <a:pt x="46" y="212"/>
                      <a:pt x="63" y="203"/>
                    </a:cubicBezTo>
                    <a:cubicBezTo>
                      <a:pt x="115" y="173"/>
                      <a:pt x="145" y="179"/>
                      <a:pt x="196" y="214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8" name="Freeform 1038">
                <a:extLst>
                  <a:ext uri="{FF2B5EF4-FFF2-40B4-BE49-F238E27FC236}">
                    <a16:creationId xmlns:a16="http://schemas.microsoft.com/office/drawing/2014/main" id="{08E95A9F-57B9-4E9B-A78B-CB21C3587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142"/>
                <a:ext cx="245" cy="301"/>
              </a:xfrm>
              <a:custGeom>
                <a:avLst/>
                <a:gdLst>
                  <a:gd name="T0" fmla="*/ 28 w 726"/>
                  <a:gd name="T1" fmla="*/ 9 h 891"/>
                  <a:gd name="T2" fmla="*/ 7 w 726"/>
                  <a:gd name="T3" fmla="*/ 7 h 891"/>
                  <a:gd name="T4" fmla="*/ 1 w 726"/>
                  <a:gd name="T5" fmla="*/ 16 h 891"/>
                  <a:gd name="T6" fmla="*/ 6 w 726"/>
                  <a:gd name="T7" fmla="*/ 27 h 891"/>
                  <a:gd name="T8" fmla="*/ 12 w 726"/>
                  <a:gd name="T9" fmla="*/ 33 h 891"/>
                  <a:gd name="T10" fmla="*/ 20 w 726"/>
                  <a:gd name="T11" fmla="*/ 34 h 8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6" h="891">
                    <a:moveTo>
                      <a:pt x="726" y="234"/>
                    </a:moveTo>
                    <a:cubicBezTo>
                      <a:pt x="593" y="0"/>
                      <a:pt x="370" y="108"/>
                      <a:pt x="176" y="189"/>
                    </a:cubicBezTo>
                    <a:cubicBezTo>
                      <a:pt x="64" y="235"/>
                      <a:pt x="0" y="273"/>
                      <a:pt x="18" y="411"/>
                    </a:cubicBezTo>
                    <a:cubicBezTo>
                      <a:pt x="33" y="520"/>
                      <a:pt x="102" y="619"/>
                      <a:pt x="151" y="714"/>
                    </a:cubicBezTo>
                    <a:cubicBezTo>
                      <a:pt x="193" y="796"/>
                      <a:pt x="232" y="822"/>
                      <a:pt x="315" y="849"/>
                    </a:cubicBezTo>
                    <a:cubicBezTo>
                      <a:pt x="377" y="868"/>
                      <a:pt x="471" y="891"/>
                      <a:pt x="524" y="89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09" name="Freeform 1039">
                <a:extLst>
                  <a:ext uri="{FF2B5EF4-FFF2-40B4-BE49-F238E27FC236}">
                    <a16:creationId xmlns:a16="http://schemas.microsoft.com/office/drawing/2014/main" id="{8A6FADD5-8368-4FBE-87C5-1755DCC21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2357"/>
                <a:ext cx="395" cy="104"/>
              </a:xfrm>
              <a:custGeom>
                <a:avLst/>
                <a:gdLst>
                  <a:gd name="T0" fmla="*/ 0 w 1167"/>
                  <a:gd name="T1" fmla="*/ 10 h 308"/>
                  <a:gd name="T2" fmla="*/ 10 w 1167"/>
                  <a:gd name="T3" fmla="*/ 1 h 308"/>
                  <a:gd name="T4" fmla="*/ 17 w 1167"/>
                  <a:gd name="T5" fmla="*/ 2 h 308"/>
                  <a:gd name="T6" fmla="*/ 15 w 1167"/>
                  <a:gd name="T7" fmla="*/ 8 h 308"/>
                  <a:gd name="T8" fmla="*/ 21 w 1167"/>
                  <a:gd name="T9" fmla="*/ 9 h 308"/>
                  <a:gd name="T10" fmla="*/ 29 w 1167"/>
                  <a:gd name="T11" fmla="*/ 11 h 308"/>
                  <a:gd name="T12" fmla="*/ 37 w 1167"/>
                  <a:gd name="T13" fmla="*/ 11 h 308"/>
                  <a:gd name="T14" fmla="*/ 45 w 1167"/>
                  <a:gd name="T15" fmla="*/ 11 h 3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67" h="308">
                    <a:moveTo>
                      <a:pt x="11" y="269"/>
                    </a:moveTo>
                    <a:cubicBezTo>
                      <a:pt x="0" y="99"/>
                      <a:pt x="90" y="38"/>
                      <a:pt x="257" y="28"/>
                    </a:cubicBezTo>
                    <a:cubicBezTo>
                      <a:pt x="320" y="24"/>
                      <a:pt x="382" y="0"/>
                      <a:pt x="429" y="59"/>
                    </a:cubicBezTo>
                    <a:cubicBezTo>
                      <a:pt x="475" y="115"/>
                      <a:pt x="449" y="170"/>
                      <a:pt x="391" y="201"/>
                    </a:cubicBezTo>
                    <a:cubicBezTo>
                      <a:pt x="393" y="303"/>
                      <a:pt x="479" y="254"/>
                      <a:pt x="541" y="250"/>
                    </a:cubicBezTo>
                    <a:cubicBezTo>
                      <a:pt x="611" y="246"/>
                      <a:pt x="663" y="293"/>
                      <a:pt x="738" y="300"/>
                    </a:cubicBezTo>
                    <a:cubicBezTo>
                      <a:pt x="810" y="308"/>
                      <a:pt x="882" y="299"/>
                      <a:pt x="953" y="296"/>
                    </a:cubicBezTo>
                    <a:cubicBezTo>
                      <a:pt x="1012" y="293"/>
                      <a:pt x="1125" y="253"/>
                      <a:pt x="1167" y="29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0" name="Freeform 1040">
                <a:extLst>
                  <a:ext uri="{FF2B5EF4-FFF2-40B4-BE49-F238E27FC236}">
                    <a16:creationId xmlns:a16="http://schemas.microsoft.com/office/drawing/2014/main" id="{C2C6DAA9-C686-4BE6-BDEE-88C3AE961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458"/>
                <a:ext cx="94" cy="53"/>
              </a:xfrm>
              <a:custGeom>
                <a:avLst/>
                <a:gdLst>
                  <a:gd name="T0" fmla="*/ 0 w 278"/>
                  <a:gd name="T1" fmla="*/ 0 h 155"/>
                  <a:gd name="T2" fmla="*/ 7 w 278"/>
                  <a:gd name="T3" fmla="*/ 6 h 155"/>
                  <a:gd name="T4" fmla="*/ 11 w 278"/>
                  <a:gd name="T5" fmla="*/ 0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8" h="155">
                    <a:moveTo>
                      <a:pt x="0" y="6"/>
                    </a:moveTo>
                    <a:cubicBezTo>
                      <a:pt x="52" y="18"/>
                      <a:pt x="115" y="152"/>
                      <a:pt x="183" y="153"/>
                    </a:cubicBezTo>
                    <a:cubicBezTo>
                      <a:pt x="248" y="155"/>
                      <a:pt x="250" y="38"/>
                      <a:pt x="27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1" name="Freeform 1041">
                <a:extLst>
                  <a:ext uri="{FF2B5EF4-FFF2-40B4-BE49-F238E27FC236}">
                    <a16:creationId xmlns:a16="http://schemas.microsoft.com/office/drawing/2014/main" id="{E3441EC6-C870-4BA7-A307-05D951C8C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183"/>
                <a:ext cx="222" cy="206"/>
              </a:xfrm>
              <a:custGeom>
                <a:avLst/>
                <a:gdLst>
                  <a:gd name="T0" fmla="*/ 17 w 658"/>
                  <a:gd name="T1" fmla="*/ 0 h 610"/>
                  <a:gd name="T2" fmla="*/ 10 w 658"/>
                  <a:gd name="T3" fmla="*/ 10 h 610"/>
                  <a:gd name="T4" fmla="*/ 4 w 658"/>
                  <a:gd name="T5" fmla="*/ 17 h 610"/>
                  <a:gd name="T6" fmla="*/ 16 w 658"/>
                  <a:gd name="T7" fmla="*/ 22 h 610"/>
                  <a:gd name="T8" fmla="*/ 23 w 658"/>
                  <a:gd name="T9" fmla="*/ 5 h 6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8" h="610">
                    <a:moveTo>
                      <a:pt x="443" y="0"/>
                    </a:moveTo>
                    <a:cubicBezTo>
                      <a:pt x="424" y="82"/>
                      <a:pt x="348" y="221"/>
                      <a:pt x="253" y="259"/>
                    </a:cubicBezTo>
                    <a:cubicBezTo>
                      <a:pt x="188" y="285"/>
                      <a:pt x="0" y="334"/>
                      <a:pt x="95" y="442"/>
                    </a:cubicBezTo>
                    <a:cubicBezTo>
                      <a:pt x="160" y="515"/>
                      <a:pt x="318" y="610"/>
                      <a:pt x="411" y="581"/>
                    </a:cubicBezTo>
                    <a:cubicBezTo>
                      <a:pt x="472" y="562"/>
                      <a:pt x="658" y="379"/>
                      <a:pt x="588" y="13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2" name="Freeform 1042">
                <a:extLst>
                  <a:ext uri="{FF2B5EF4-FFF2-40B4-BE49-F238E27FC236}">
                    <a16:creationId xmlns:a16="http://schemas.microsoft.com/office/drawing/2014/main" id="{05EEBDCD-35FA-43BA-AC51-73AE2E852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5" y="2174"/>
                <a:ext cx="141" cy="173"/>
              </a:xfrm>
              <a:custGeom>
                <a:avLst/>
                <a:gdLst>
                  <a:gd name="T0" fmla="*/ 16 w 417"/>
                  <a:gd name="T1" fmla="*/ 0 h 512"/>
                  <a:gd name="T2" fmla="*/ 8 w 417"/>
                  <a:gd name="T3" fmla="*/ 10 h 512"/>
                  <a:gd name="T4" fmla="*/ 2 w 417"/>
                  <a:gd name="T5" fmla="*/ 13 h 512"/>
                  <a:gd name="T6" fmla="*/ 0 w 417"/>
                  <a:gd name="T7" fmla="*/ 20 h 5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7" h="512">
                    <a:moveTo>
                      <a:pt x="417" y="0"/>
                    </a:moveTo>
                    <a:cubicBezTo>
                      <a:pt x="358" y="104"/>
                      <a:pt x="343" y="239"/>
                      <a:pt x="202" y="259"/>
                    </a:cubicBezTo>
                    <a:cubicBezTo>
                      <a:pt x="134" y="270"/>
                      <a:pt x="95" y="267"/>
                      <a:pt x="62" y="335"/>
                    </a:cubicBezTo>
                    <a:cubicBezTo>
                      <a:pt x="35" y="389"/>
                      <a:pt x="15" y="456"/>
                      <a:pt x="0" y="51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3" name="Freeform 1043">
                <a:extLst>
                  <a:ext uri="{FF2B5EF4-FFF2-40B4-BE49-F238E27FC236}">
                    <a16:creationId xmlns:a16="http://schemas.microsoft.com/office/drawing/2014/main" id="{A92135FD-13BA-4731-90E4-74D97ED8B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363"/>
                <a:ext cx="104" cy="79"/>
              </a:xfrm>
              <a:custGeom>
                <a:avLst/>
                <a:gdLst>
                  <a:gd name="T0" fmla="*/ 0 w 308"/>
                  <a:gd name="T1" fmla="*/ 4 h 234"/>
                  <a:gd name="T2" fmla="*/ 7 w 308"/>
                  <a:gd name="T3" fmla="*/ 2 h 234"/>
                  <a:gd name="T4" fmla="*/ 12 w 308"/>
                  <a:gd name="T5" fmla="*/ 9 h 2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8" h="234">
                    <a:moveTo>
                      <a:pt x="0" y="114"/>
                    </a:moveTo>
                    <a:cubicBezTo>
                      <a:pt x="38" y="41"/>
                      <a:pt x="107" y="0"/>
                      <a:pt x="187" y="56"/>
                    </a:cubicBezTo>
                    <a:cubicBezTo>
                      <a:pt x="221" y="79"/>
                      <a:pt x="308" y="211"/>
                      <a:pt x="304" y="23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4" name="Freeform 1044">
                <a:extLst>
                  <a:ext uri="{FF2B5EF4-FFF2-40B4-BE49-F238E27FC236}">
                    <a16:creationId xmlns:a16="http://schemas.microsoft.com/office/drawing/2014/main" id="{7A66E8E5-7DE3-4C8C-8D8E-BB933E273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1" y="2288"/>
                <a:ext cx="283" cy="276"/>
              </a:xfrm>
              <a:custGeom>
                <a:avLst/>
                <a:gdLst>
                  <a:gd name="T0" fmla="*/ 1 w 837"/>
                  <a:gd name="T1" fmla="*/ 11 h 815"/>
                  <a:gd name="T2" fmla="*/ 12 w 837"/>
                  <a:gd name="T3" fmla="*/ 1 h 815"/>
                  <a:gd name="T4" fmla="*/ 24 w 837"/>
                  <a:gd name="T5" fmla="*/ 5 h 815"/>
                  <a:gd name="T6" fmla="*/ 32 w 837"/>
                  <a:gd name="T7" fmla="*/ 15 h 815"/>
                  <a:gd name="T8" fmla="*/ 25 w 837"/>
                  <a:gd name="T9" fmla="*/ 26 h 815"/>
                  <a:gd name="T10" fmla="*/ 1 w 837"/>
                  <a:gd name="T11" fmla="*/ 11 h 8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7" h="815">
                    <a:moveTo>
                      <a:pt x="39" y="278"/>
                    </a:moveTo>
                    <a:cubicBezTo>
                      <a:pt x="89" y="164"/>
                      <a:pt x="190" y="61"/>
                      <a:pt x="315" y="29"/>
                    </a:cubicBezTo>
                    <a:cubicBezTo>
                      <a:pt x="428" y="0"/>
                      <a:pt x="532" y="68"/>
                      <a:pt x="631" y="133"/>
                    </a:cubicBezTo>
                    <a:cubicBezTo>
                      <a:pt x="723" y="192"/>
                      <a:pt x="819" y="263"/>
                      <a:pt x="829" y="378"/>
                    </a:cubicBezTo>
                    <a:cubicBezTo>
                      <a:pt x="837" y="473"/>
                      <a:pt x="720" y="624"/>
                      <a:pt x="637" y="672"/>
                    </a:cubicBezTo>
                    <a:cubicBezTo>
                      <a:pt x="386" y="815"/>
                      <a:pt x="0" y="464"/>
                      <a:pt x="39" y="27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5" name="Freeform 1045">
                <a:extLst>
                  <a:ext uri="{FF2B5EF4-FFF2-40B4-BE49-F238E27FC236}">
                    <a16:creationId xmlns:a16="http://schemas.microsoft.com/office/drawing/2014/main" id="{790E24C1-2FFA-41BF-8884-00E0C2F3F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230"/>
                <a:ext cx="87" cy="133"/>
              </a:xfrm>
              <a:custGeom>
                <a:avLst/>
                <a:gdLst>
                  <a:gd name="T0" fmla="*/ 0 w 256"/>
                  <a:gd name="T1" fmla="*/ 0 h 393"/>
                  <a:gd name="T2" fmla="*/ 3 w 256"/>
                  <a:gd name="T3" fmla="*/ 9 h 393"/>
                  <a:gd name="T4" fmla="*/ 7 w 256"/>
                  <a:gd name="T5" fmla="*/ 12 h 393"/>
                  <a:gd name="T6" fmla="*/ 6 w 256"/>
                  <a:gd name="T7" fmla="*/ 5 h 393"/>
                  <a:gd name="T8" fmla="*/ 0 w 256"/>
                  <a:gd name="T9" fmla="*/ 0 h 3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6" h="393">
                    <a:moveTo>
                      <a:pt x="0" y="6"/>
                    </a:moveTo>
                    <a:cubicBezTo>
                      <a:pt x="12" y="77"/>
                      <a:pt x="44" y="161"/>
                      <a:pt x="71" y="232"/>
                    </a:cubicBezTo>
                    <a:cubicBezTo>
                      <a:pt x="97" y="301"/>
                      <a:pt x="132" y="393"/>
                      <a:pt x="194" y="308"/>
                    </a:cubicBezTo>
                    <a:cubicBezTo>
                      <a:pt x="256" y="222"/>
                      <a:pt x="223" y="204"/>
                      <a:pt x="156" y="140"/>
                    </a:cubicBezTo>
                    <a:cubicBezTo>
                      <a:pt x="108" y="94"/>
                      <a:pt x="64" y="39"/>
                      <a:pt x="13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6" name="Freeform 1046">
                <a:extLst>
                  <a:ext uri="{FF2B5EF4-FFF2-40B4-BE49-F238E27FC236}">
                    <a16:creationId xmlns:a16="http://schemas.microsoft.com/office/drawing/2014/main" id="{00F9632C-3407-477B-88E5-6B839B8B6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156"/>
                <a:ext cx="113" cy="119"/>
              </a:xfrm>
              <a:custGeom>
                <a:avLst/>
                <a:gdLst>
                  <a:gd name="T0" fmla="*/ 0 w 333"/>
                  <a:gd name="T1" fmla="*/ 0 h 353"/>
                  <a:gd name="T2" fmla="*/ 5 w 333"/>
                  <a:gd name="T3" fmla="*/ 1 h 353"/>
                  <a:gd name="T4" fmla="*/ 5 w 333"/>
                  <a:gd name="T5" fmla="*/ 5 h 353"/>
                  <a:gd name="T6" fmla="*/ 12 w 333"/>
                  <a:gd name="T7" fmla="*/ 9 h 353"/>
                  <a:gd name="T8" fmla="*/ 5 w 333"/>
                  <a:gd name="T9" fmla="*/ 7 h 353"/>
                  <a:gd name="T10" fmla="*/ 0 w 333"/>
                  <a:gd name="T11" fmla="*/ 0 h 3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3" h="353">
                    <a:moveTo>
                      <a:pt x="0" y="0"/>
                    </a:moveTo>
                    <a:cubicBezTo>
                      <a:pt x="30" y="9"/>
                      <a:pt x="96" y="3"/>
                      <a:pt x="125" y="29"/>
                    </a:cubicBezTo>
                    <a:cubicBezTo>
                      <a:pt x="179" y="77"/>
                      <a:pt x="113" y="93"/>
                      <a:pt x="126" y="130"/>
                    </a:cubicBezTo>
                    <a:cubicBezTo>
                      <a:pt x="153" y="203"/>
                      <a:pt x="285" y="104"/>
                      <a:pt x="310" y="230"/>
                    </a:cubicBezTo>
                    <a:cubicBezTo>
                      <a:pt x="333" y="353"/>
                      <a:pt x="175" y="227"/>
                      <a:pt x="134" y="191"/>
                    </a:cubicBezTo>
                    <a:cubicBezTo>
                      <a:pt x="93" y="154"/>
                      <a:pt x="20" y="52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7" name="Freeform 1047">
                <a:extLst>
                  <a:ext uri="{FF2B5EF4-FFF2-40B4-BE49-F238E27FC236}">
                    <a16:creationId xmlns:a16="http://schemas.microsoft.com/office/drawing/2014/main" id="{CFEAF3ED-59C6-4922-99F3-E8FFEC747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1952"/>
                <a:ext cx="95" cy="163"/>
              </a:xfrm>
              <a:custGeom>
                <a:avLst/>
                <a:gdLst>
                  <a:gd name="T0" fmla="*/ 0 w 280"/>
                  <a:gd name="T1" fmla="*/ 18 h 484"/>
                  <a:gd name="T2" fmla="*/ 9 w 280"/>
                  <a:gd name="T3" fmla="*/ 9 h 484"/>
                  <a:gd name="T4" fmla="*/ 0 w 280"/>
                  <a:gd name="T5" fmla="*/ 0 h 4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0" h="484">
                    <a:moveTo>
                      <a:pt x="0" y="468"/>
                    </a:moveTo>
                    <a:cubicBezTo>
                      <a:pt x="97" y="484"/>
                      <a:pt x="280" y="361"/>
                      <a:pt x="238" y="248"/>
                    </a:cubicBezTo>
                    <a:cubicBezTo>
                      <a:pt x="200" y="144"/>
                      <a:pt x="53" y="94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8" name="Freeform 1048">
                <a:extLst>
                  <a:ext uri="{FF2B5EF4-FFF2-40B4-BE49-F238E27FC236}">
                    <a16:creationId xmlns:a16="http://schemas.microsoft.com/office/drawing/2014/main" id="{EB2F9B27-4578-4F6E-AB6D-D059AECB9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1973"/>
                <a:ext cx="121" cy="142"/>
              </a:xfrm>
              <a:custGeom>
                <a:avLst/>
                <a:gdLst>
                  <a:gd name="T0" fmla="*/ 1 w 357"/>
                  <a:gd name="T1" fmla="*/ 0 h 418"/>
                  <a:gd name="T2" fmla="*/ 12 w 357"/>
                  <a:gd name="T3" fmla="*/ 12 h 418"/>
                  <a:gd name="T4" fmla="*/ 9 w 357"/>
                  <a:gd name="T5" fmla="*/ 5 h 418"/>
                  <a:gd name="T6" fmla="*/ 6 w 357"/>
                  <a:gd name="T7" fmla="*/ 2 h 418"/>
                  <a:gd name="T8" fmla="*/ 1 w 357"/>
                  <a:gd name="T9" fmla="*/ 0 h 4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7" h="418">
                    <a:moveTo>
                      <a:pt x="36" y="0"/>
                    </a:moveTo>
                    <a:cubicBezTo>
                      <a:pt x="0" y="109"/>
                      <a:pt x="162" y="418"/>
                      <a:pt x="295" y="314"/>
                    </a:cubicBezTo>
                    <a:cubicBezTo>
                      <a:pt x="357" y="266"/>
                      <a:pt x="270" y="193"/>
                      <a:pt x="230" y="139"/>
                    </a:cubicBezTo>
                    <a:cubicBezTo>
                      <a:pt x="204" y="104"/>
                      <a:pt x="182" y="72"/>
                      <a:pt x="148" y="45"/>
                    </a:cubicBezTo>
                    <a:cubicBezTo>
                      <a:pt x="113" y="18"/>
                      <a:pt x="67" y="25"/>
                      <a:pt x="36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19" name="Freeform 1049">
                <a:extLst>
                  <a:ext uri="{FF2B5EF4-FFF2-40B4-BE49-F238E27FC236}">
                    <a16:creationId xmlns:a16="http://schemas.microsoft.com/office/drawing/2014/main" id="{6EA18BCA-AE4D-4F85-A219-2BC7B70F4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" y="1677"/>
                <a:ext cx="399" cy="271"/>
              </a:xfrm>
              <a:custGeom>
                <a:avLst/>
                <a:gdLst>
                  <a:gd name="T0" fmla="*/ 46 w 1181"/>
                  <a:gd name="T1" fmla="*/ 0 h 801"/>
                  <a:gd name="T2" fmla="*/ 36 w 1181"/>
                  <a:gd name="T3" fmla="*/ 3 h 801"/>
                  <a:gd name="T4" fmla="*/ 37 w 1181"/>
                  <a:gd name="T5" fmla="*/ 13 h 801"/>
                  <a:gd name="T6" fmla="*/ 27 w 1181"/>
                  <a:gd name="T7" fmla="*/ 17 h 801"/>
                  <a:gd name="T8" fmla="*/ 15 w 1181"/>
                  <a:gd name="T9" fmla="*/ 19 h 801"/>
                  <a:gd name="T10" fmla="*/ 9 w 1181"/>
                  <a:gd name="T11" fmla="*/ 21 h 801"/>
                  <a:gd name="T12" fmla="*/ 5 w 1181"/>
                  <a:gd name="T13" fmla="*/ 22 h 801"/>
                  <a:gd name="T14" fmla="*/ 10 w 1181"/>
                  <a:gd name="T15" fmla="*/ 28 h 801"/>
                  <a:gd name="T16" fmla="*/ 3 w 1181"/>
                  <a:gd name="T17" fmla="*/ 27 h 801"/>
                  <a:gd name="T18" fmla="*/ 3 w 1181"/>
                  <a:gd name="T19" fmla="*/ 30 h 801"/>
                  <a:gd name="T20" fmla="*/ 0 w 1181"/>
                  <a:gd name="T21" fmla="*/ 31 h 8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1" h="801">
                    <a:moveTo>
                      <a:pt x="1181" y="3"/>
                    </a:moveTo>
                    <a:cubicBezTo>
                      <a:pt x="1096" y="0"/>
                      <a:pt x="978" y="43"/>
                      <a:pt x="930" y="93"/>
                    </a:cubicBezTo>
                    <a:cubicBezTo>
                      <a:pt x="824" y="203"/>
                      <a:pt x="976" y="246"/>
                      <a:pt x="955" y="344"/>
                    </a:cubicBezTo>
                    <a:cubicBezTo>
                      <a:pt x="923" y="493"/>
                      <a:pt x="795" y="445"/>
                      <a:pt x="695" y="445"/>
                    </a:cubicBezTo>
                    <a:cubicBezTo>
                      <a:pt x="594" y="445"/>
                      <a:pt x="475" y="468"/>
                      <a:pt x="380" y="497"/>
                    </a:cubicBezTo>
                    <a:cubicBezTo>
                      <a:pt x="336" y="510"/>
                      <a:pt x="294" y="531"/>
                      <a:pt x="248" y="541"/>
                    </a:cubicBezTo>
                    <a:cubicBezTo>
                      <a:pt x="218" y="548"/>
                      <a:pt x="146" y="545"/>
                      <a:pt x="128" y="579"/>
                    </a:cubicBezTo>
                    <a:cubicBezTo>
                      <a:pt x="80" y="670"/>
                      <a:pt x="333" y="587"/>
                      <a:pt x="270" y="728"/>
                    </a:cubicBezTo>
                    <a:cubicBezTo>
                      <a:pt x="205" y="761"/>
                      <a:pt x="143" y="678"/>
                      <a:pt x="83" y="705"/>
                    </a:cubicBezTo>
                    <a:cubicBezTo>
                      <a:pt x="96" y="740"/>
                      <a:pt x="118" y="758"/>
                      <a:pt x="89" y="787"/>
                    </a:cubicBezTo>
                    <a:cubicBezTo>
                      <a:pt x="76" y="799"/>
                      <a:pt x="8" y="801"/>
                      <a:pt x="0" y="79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0" name="Freeform 1050">
                <a:extLst>
                  <a:ext uri="{FF2B5EF4-FFF2-40B4-BE49-F238E27FC236}">
                    <a16:creationId xmlns:a16="http://schemas.microsoft.com/office/drawing/2014/main" id="{64175678-99CB-43EA-9199-DEA0E88A9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2383"/>
                <a:ext cx="266" cy="624"/>
              </a:xfrm>
              <a:custGeom>
                <a:avLst/>
                <a:gdLst>
                  <a:gd name="T0" fmla="*/ 23 w 785"/>
                  <a:gd name="T1" fmla="*/ 0 h 1844"/>
                  <a:gd name="T2" fmla="*/ 21 w 785"/>
                  <a:gd name="T3" fmla="*/ 10 h 1844"/>
                  <a:gd name="T4" fmla="*/ 21 w 785"/>
                  <a:gd name="T5" fmla="*/ 19 h 1844"/>
                  <a:gd name="T6" fmla="*/ 15 w 785"/>
                  <a:gd name="T7" fmla="*/ 18 h 1844"/>
                  <a:gd name="T8" fmla="*/ 10 w 785"/>
                  <a:gd name="T9" fmla="*/ 21 h 1844"/>
                  <a:gd name="T10" fmla="*/ 2 w 785"/>
                  <a:gd name="T11" fmla="*/ 28 h 1844"/>
                  <a:gd name="T12" fmla="*/ 2 w 785"/>
                  <a:gd name="T13" fmla="*/ 36 h 1844"/>
                  <a:gd name="T14" fmla="*/ 2 w 785"/>
                  <a:gd name="T15" fmla="*/ 43 h 1844"/>
                  <a:gd name="T16" fmla="*/ 3 w 785"/>
                  <a:gd name="T17" fmla="*/ 46 h 1844"/>
                  <a:gd name="T18" fmla="*/ 5 w 785"/>
                  <a:gd name="T19" fmla="*/ 49 h 1844"/>
                  <a:gd name="T20" fmla="*/ 7 w 785"/>
                  <a:gd name="T21" fmla="*/ 45 h 1844"/>
                  <a:gd name="T22" fmla="*/ 10 w 785"/>
                  <a:gd name="T23" fmla="*/ 47 h 1844"/>
                  <a:gd name="T24" fmla="*/ 14 w 785"/>
                  <a:gd name="T25" fmla="*/ 47 h 1844"/>
                  <a:gd name="T26" fmla="*/ 22 w 785"/>
                  <a:gd name="T27" fmla="*/ 42 h 1844"/>
                  <a:gd name="T28" fmla="*/ 18 w 785"/>
                  <a:gd name="T29" fmla="*/ 50 h 1844"/>
                  <a:gd name="T30" fmla="*/ 18 w 785"/>
                  <a:gd name="T31" fmla="*/ 55 h 1844"/>
                  <a:gd name="T32" fmla="*/ 15 w 785"/>
                  <a:gd name="T33" fmla="*/ 53 h 1844"/>
                  <a:gd name="T34" fmla="*/ 9 w 785"/>
                  <a:gd name="T35" fmla="*/ 59 h 1844"/>
                  <a:gd name="T36" fmla="*/ 12 w 785"/>
                  <a:gd name="T37" fmla="*/ 68 h 1844"/>
                  <a:gd name="T38" fmla="*/ 21 w 785"/>
                  <a:gd name="T39" fmla="*/ 70 h 1844"/>
                  <a:gd name="T40" fmla="*/ 25 w 785"/>
                  <a:gd name="T41" fmla="*/ 70 h 1844"/>
                  <a:gd name="T42" fmla="*/ 24 w 785"/>
                  <a:gd name="T43" fmla="*/ 65 h 1844"/>
                  <a:gd name="T44" fmla="*/ 28 w 785"/>
                  <a:gd name="T45" fmla="*/ 63 h 1844"/>
                  <a:gd name="T46" fmla="*/ 29 w 785"/>
                  <a:gd name="T47" fmla="*/ 57 h 1844"/>
                  <a:gd name="T48" fmla="*/ 30 w 785"/>
                  <a:gd name="T49" fmla="*/ 47 h 18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785" h="1844">
                    <a:moveTo>
                      <a:pt x="583" y="8"/>
                    </a:moveTo>
                    <a:cubicBezTo>
                      <a:pt x="513" y="0"/>
                      <a:pt x="536" y="215"/>
                      <a:pt x="539" y="273"/>
                    </a:cubicBezTo>
                    <a:cubicBezTo>
                      <a:pt x="542" y="341"/>
                      <a:pt x="647" y="488"/>
                      <a:pt x="527" y="487"/>
                    </a:cubicBezTo>
                    <a:cubicBezTo>
                      <a:pt x="480" y="486"/>
                      <a:pt x="434" y="470"/>
                      <a:pt x="381" y="475"/>
                    </a:cubicBezTo>
                    <a:cubicBezTo>
                      <a:pt x="324" y="482"/>
                      <a:pt x="298" y="495"/>
                      <a:pt x="253" y="530"/>
                    </a:cubicBezTo>
                    <a:cubicBezTo>
                      <a:pt x="179" y="589"/>
                      <a:pt x="106" y="655"/>
                      <a:pt x="54" y="734"/>
                    </a:cubicBezTo>
                    <a:cubicBezTo>
                      <a:pt x="6" y="808"/>
                      <a:pt x="0" y="843"/>
                      <a:pt x="41" y="922"/>
                    </a:cubicBezTo>
                    <a:cubicBezTo>
                      <a:pt x="60" y="958"/>
                      <a:pt x="152" y="1086"/>
                      <a:pt x="66" y="1095"/>
                    </a:cubicBezTo>
                    <a:cubicBezTo>
                      <a:pt x="42" y="1139"/>
                      <a:pt x="50" y="1145"/>
                      <a:pt x="70" y="1178"/>
                    </a:cubicBezTo>
                    <a:cubicBezTo>
                      <a:pt x="80" y="1196"/>
                      <a:pt x="109" y="1243"/>
                      <a:pt x="122" y="1259"/>
                    </a:cubicBezTo>
                    <a:cubicBezTo>
                      <a:pt x="206" y="1360"/>
                      <a:pt x="172" y="1195"/>
                      <a:pt x="173" y="1158"/>
                    </a:cubicBezTo>
                    <a:cubicBezTo>
                      <a:pt x="224" y="1148"/>
                      <a:pt x="226" y="1196"/>
                      <a:pt x="261" y="1214"/>
                    </a:cubicBezTo>
                    <a:cubicBezTo>
                      <a:pt x="294" y="1232"/>
                      <a:pt x="334" y="1223"/>
                      <a:pt x="367" y="1207"/>
                    </a:cubicBezTo>
                    <a:cubicBezTo>
                      <a:pt x="444" y="1168"/>
                      <a:pt x="479" y="1098"/>
                      <a:pt x="569" y="1083"/>
                    </a:cubicBezTo>
                    <a:cubicBezTo>
                      <a:pt x="604" y="1155"/>
                      <a:pt x="482" y="1218"/>
                      <a:pt x="463" y="1284"/>
                    </a:cubicBezTo>
                    <a:cubicBezTo>
                      <a:pt x="452" y="1322"/>
                      <a:pt x="489" y="1382"/>
                      <a:pt x="469" y="1417"/>
                    </a:cubicBezTo>
                    <a:cubicBezTo>
                      <a:pt x="436" y="1476"/>
                      <a:pt x="407" y="1397"/>
                      <a:pt x="376" y="1383"/>
                    </a:cubicBezTo>
                    <a:cubicBezTo>
                      <a:pt x="302" y="1349"/>
                      <a:pt x="187" y="1443"/>
                      <a:pt x="235" y="1518"/>
                    </a:cubicBezTo>
                    <a:cubicBezTo>
                      <a:pt x="269" y="1569"/>
                      <a:pt x="219" y="1686"/>
                      <a:pt x="307" y="1758"/>
                    </a:cubicBezTo>
                    <a:cubicBezTo>
                      <a:pt x="395" y="1829"/>
                      <a:pt x="495" y="1788"/>
                      <a:pt x="545" y="1803"/>
                    </a:cubicBezTo>
                    <a:cubicBezTo>
                      <a:pt x="583" y="1815"/>
                      <a:pt x="616" y="1844"/>
                      <a:pt x="648" y="1797"/>
                    </a:cubicBezTo>
                    <a:cubicBezTo>
                      <a:pt x="673" y="1758"/>
                      <a:pt x="643" y="1719"/>
                      <a:pt x="614" y="1688"/>
                    </a:cubicBezTo>
                    <a:cubicBezTo>
                      <a:pt x="646" y="1634"/>
                      <a:pt x="688" y="1648"/>
                      <a:pt x="728" y="1614"/>
                    </a:cubicBezTo>
                    <a:cubicBezTo>
                      <a:pt x="770" y="1579"/>
                      <a:pt x="760" y="1508"/>
                      <a:pt x="754" y="1461"/>
                    </a:cubicBezTo>
                    <a:cubicBezTo>
                      <a:pt x="746" y="1413"/>
                      <a:pt x="667" y="1179"/>
                      <a:pt x="785" y="120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1" name="Freeform 1051">
                <a:extLst>
                  <a:ext uri="{FF2B5EF4-FFF2-40B4-BE49-F238E27FC236}">
                    <a16:creationId xmlns:a16="http://schemas.microsoft.com/office/drawing/2014/main" id="{1A175E5E-26BD-425B-B446-C83F45320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804"/>
                <a:ext cx="130" cy="191"/>
              </a:xfrm>
              <a:custGeom>
                <a:avLst/>
                <a:gdLst>
                  <a:gd name="T0" fmla="*/ 3 w 385"/>
                  <a:gd name="T1" fmla="*/ 0 h 566"/>
                  <a:gd name="T2" fmla="*/ 14 w 385"/>
                  <a:gd name="T3" fmla="*/ 15 h 566"/>
                  <a:gd name="T4" fmla="*/ 12 w 385"/>
                  <a:gd name="T5" fmla="*/ 9 h 566"/>
                  <a:gd name="T6" fmla="*/ 9 w 385"/>
                  <a:gd name="T7" fmla="*/ 7 h 566"/>
                  <a:gd name="T8" fmla="*/ 9 w 385"/>
                  <a:gd name="T9" fmla="*/ 5 h 566"/>
                  <a:gd name="T10" fmla="*/ 7 w 385"/>
                  <a:gd name="T11" fmla="*/ 3 h 566"/>
                  <a:gd name="T12" fmla="*/ 3 w 385"/>
                  <a:gd name="T13" fmla="*/ 0 h 5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5" h="566">
                    <a:moveTo>
                      <a:pt x="85" y="0"/>
                    </a:moveTo>
                    <a:cubicBezTo>
                      <a:pt x="0" y="76"/>
                      <a:pt x="196" y="566"/>
                      <a:pt x="362" y="398"/>
                    </a:cubicBezTo>
                    <a:cubicBezTo>
                      <a:pt x="385" y="375"/>
                      <a:pt x="333" y="269"/>
                      <a:pt x="319" y="236"/>
                    </a:cubicBezTo>
                    <a:cubicBezTo>
                      <a:pt x="303" y="203"/>
                      <a:pt x="249" y="211"/>
                      <a:pt x="231" y="185"/>
                    </a:cubicBezTo>
                    <a:cubicBezTo>
                      <a:pt x="219" y="168"/>
                      <a:pt x="232" y="146"/>
                      <a:pt x="224" y="129"/>
                    </a:cubicBezTo>
                    <a:cubicBezTo>
                      <a:pt x="209" y="100"/>
                      <a:pt x="210" y="113"/>
                      <a:pt x="186" y="90"/>
                    </a:cubicBezTo>
                    <a:cubicBezTo>
                      <a:pt x="156" y="62"/>
                      <a:pt x="122" y="36"/>
                      <a:pt x="91" y="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2" name="Freeform 1052">
                <a:extLst>
                  <a:ext uri="{FF2B5EF4-FFF2-40B4-BE49-F238E27FC236}">
                    <a16:creationId xmlns:a16="http://schemas.microsoft.com/office/drawing/2014/main" id="{432770B8-2E2C-4B52-BA8A-4222746BA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2753"/>
                <a:ext cx="80" cy="97"/>
              </a:xfrm>
              <a:custGeom>
                <a:avLst/>
                <a:gdLst>
                  <a:gd name="T0" fmla="*/ 6 w 239"/>
                  <a:gd name="T1" fmla="*/ 11 h 285"/>
                  <a:gd name="T2" fmla="*/ 8 w 239"/>
                  <a:gd name="T3" fmla="*/ 5 h 285"/>
                  <a:gd name="T4" fmla="*/ 4 w 239"/>
                  <a:gd name="T5" fmla="*/ 0 h 285"/>
                  <a:gd name="T6" fmla="*/ 8 w 239"/>
                  <a:gd name="T7" fmla="*/ 8 h 2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9" h="285">
                    <a:moveTo>
                      <a:pt x="162" y="285"/>
                    </a:moveTo>
                    <a:cubicBezTo>
                      <a:pt x="208" y="241"/>
                      <a:pt x="239" y="186"/>
                      <a:pt x="218" y="120"/>
                    </a:cubicBezTo>
                    <a:cubicBezTo>
                      <a:pt x="198" y="57"/>
                      <a:pt x="138" y="48"/>
                      <a:pt x="105" y="0"/>
                    </a:cubicBezTo>
                    <a:cubicBezTo>
                      <a:pt x="0" y="66"/>
                      <a:pt x="187" y="161"/>
                      <a:pt x="212" y="20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3" name="Freeform 1053">
                <a:extLst>
                  <a:ext uri="{FF2B5EF4-FFF2-40B4-BE49-F238E27FC236}">
                    <a16:creationId xmlns:a16="http://schemas.microsoft.com/office/drawing/2014/main" id="{A94A3EE0-F6AE-475F-90D8-9476C2873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841"/>
                <a:ext cx="171" cy="116"/>
              </a:xfrm>
              <a:custGeom>
                <a:avLst/>
                <a:gdLst>
                  <a:gd name="T0" fmla="*/ 0 w 506"/>
                  <a:gd name="T1" fmla="*/ 2 h 344"/>
                  <a:gd name="T2" fmla="*/ 5 w 506"/>
                  <a:gd name="T3" fmla="*/ 2 h 344"/>
                  <a:gd name="T4" fmla="*/ 10 w 506"/>
                  <a:gd name="T5" fmla="*/ 0 h 344"/>
                  <a:gd name="T6" fmla="*/ 15 w 506"/>
                  <a:gd name="T7" fmla="*/ 2 h 344"/>
                  <a:gd name="T8" fmla="*/ 20 w 506"/>
                  <a:gd name="T9" fmla="*/ 3 h 344"/>
                  <a:gd name="T10" fmla="*/ 13 w 506"/>
                  <a:gd name="T11" fmla="*/ 7 h 344"/>
                  <a:gd name="T12" fmla="*/ 15 w 506"/>
                  <a:gd name="T13" fmla="*/ 10 h 344"/>
                  <a:gd name="T14" fmla="*/ 15 w 506"/>
                  <a:gd name="T15" fmla="*/ 13 h 3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6" h="344">
                    <a:moveTo>
                      <a:pt x="0" y="50"/>
                    </a:moveTo>
                    <a:cubicBezTo>
                      <a:pt x="39" y="56"/>
                      <a:pt x="90" y="84"/>
                      <a:pt x="133" y="64"/>
                    </a:cubicBezTo>
                    <a:cubicBezTo>
                      <a:pt x="184" y="40"/>
                      <a:pt x="181" y="0"/>
                      <a:pt x="251" y="7"/>
                    </a:cubicBezTo>
                    <a:cubicBezTo>
                      <a:pt x="291" y="11"/>
                      <a:pt x="339" y="35"/>
                      <a:pt x="379" y="52"/>
                    </a:cubicBezTo>
                    <a:cubicBezTo>
                      <a:pt x="413" y="66"/>
                      <a:pt x="489" y="65"/>
                      <a:pt x="506" y="82"/>
                    </a:cubicBezTo>
                    <a:cubicBezTo>
                      <a:pt x="470" y="136"/>
                      <a:pt x="364" y="109"/>
                      <a:pt x="342" y="171"/>
                    </a:cubicBezTo>
                    <a:cubicBezTo>
                      <a:pt x="327" y="214"/>
                      <a:pt x="374" y="229"/>
                      <a:pt x="379" y="265"/>
                    </a:cubicBezTo>
                    <a:cubicBezTo>
                      <a:pt x="384" y="305"/>
                      <a:pt x="357" y="301"/>
                      <a:pt x="385" y="34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4" name="Freeform 1054">
                <a:extLst>
                  <a:ext uri="{FF2B5EF4-FFF2-40B4-BE49-F238E27FC236}">
                    <a16:creationId xmlns:a16="http://schemas.microsoft.com/office/drawing/2014/main" id="{86665BB1-5F61-43D1-82CD-7EE4D95F9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754"/>
                <a:ext cx="207" cy="120"/>
              </a:xfrm>
              <a:custGeom>
                <a:avLst/>
                <a:gdLst>
                  <a:gd name="T0" fmla="*/ 20 w 613"/>
                  <a:gd name="T1" fmla="*/ 13 h 353"/>
                  <a:gd name="T2" fmla="*/ 22 w 613"/>
                  <a:gd name="T3" fmla="*/ 14 h 353"/>
                  <a:gd name="T4" fmla="*/ 21 w 613"/>
                  <a:gd name="T5" fmla="*/ 10 h 353"/>
                  <a:gd name="T6" fmla="*/ 17 w 613"/>
                  <a:gd name="T7" fmla="*/ 10 h 353"/>
                  <a:gd name="T8" fmla="*/ 13 w 613"/>
                  <a:gd name="T9" fmla="*/ 8 h 353"/>
                  <a:gd name="T10" fmla="*/ 6 w 613"/>
                  <a:gd name="T11" fmla="*/ 5 h 353"/>
                  <a:gd name="T12" fmla="*/ 0 w 613"/>
                  <a:gd name="T13" fmla="*/ 0 h 3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3" h="353">
                    <a:moveTo>
                      <a:pt x="506" y="338"/>
                    </a:moveTo>
                    <a:cubicBezTo>
                      <a:pt x="527" y="341"/>
                      <a:pt x="548" y="353"/>
                      <a:pt x="567" y="343"/>
                    </a:cubicBezTo>
                    <a:cubicBezTo>
                      <a:pt x="613" y="317"/>
                      <a:pt x="589" y="281"/>
                      <a:pt x="556" y="263"/>
                    </a:cubicBezTo>
                    <a:cubicBezTo>
                      <a:pt x="527" y="247"/>
                      <a:pt x="467" y="251"/>
                      <a:pt x="435" y="243"/>
                    </a:cubicBezTo>
                    <a:cubicBezTo>
                      <a:pt x="398" y="234"/>
                      <a:pt x="369" y="212"/>
                      <a:pt x="333" y="200"/>
                    </a:cubicBezTo>
                    <a:cubicBezTo>
                      <a:pt x="269" y="177"/>
                      <a:pt x="219" y="162"/>
                      <a:pt x="158" y="127"/>
                    </a:cubicBezTo>
                    <a:cubicBezTo>
                      <a:pt x="109" y="100"/>
                      <a:pt x="9" y="56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5" name="Freeform 1055">
                <a:extLst>
                  <a:ext uri="{FF2B5EF4-FFF2-40B4-BE49-F238E27FC236}">
                    <a16:creationId xmlns:a16="http://schemas.microsoft.com/office/drawing/2014/main" id="{A37BE27D-DAEB-4139-9D08-1E3992BC6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2291"/>
                <a:ext cx="122" cy="181"/>
              </a:xfrm>
              <a:custGeom>
                <a:avLst/>
                <a:gdLst>
                  <a:gd name="T0" fmla="*/ 6 w 360"/>
                  <a:gd name="T1" fmla="*/ 0 h 535"/>
                  <a:gd name="T2" fmla="*/ 3 w 360"/>
                  <a:gd name="T3" fmla="*/ 5 h 535"/>
                  <a:gd name="T4" fmla="*/ 0 w 360"/>
                  <a:gd name="T5" fmla="*/ 10 h 535"/>
                  <a:gd name="T6" fmla="*/ 8 w 360"/>
                  <a:gd name="T7" fmla="*/ 18 h 535"/>
                  <a:gd name="T8" fmla="*/ 12 w 360"/>
                  <a:gd name="T9" fmla="*/ 12 h 535"/>
                  <a:gd name="T10" fmla="*/ 7 w 360"/>
                  <a:gd name="T11" fmla="*/ 1 h 535"/>
                  <a:gd name="T12" fmla="*/ 6 w 360"/>
                  <a:gd name="T13" fmla="*/ 0 h 5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0" h="535">
                    <a:moveTo>
                      <a:pt x="159" y="0"/>
                    </a:moveTo>
                    <a:cubicBezTo>
                      <a:pt x="129" y="25"/>
                      <a:pt x="95" y="90"/>
                      <a:pt x="75" y="129"/>
                    </a:cubicBezTo>
                    <a:cubicBezTo>
                      <a:pt x="57" y="165"/>
                      <a:pt x="13" y="236"/>
                      <a:pt x="8" y="275"/>
                    </a:cubicBezTo>
                    <a:cubicBezTo>
                      <a:pt x="0" y="345"/>
                      <a:pt x="162" y="440"/>
                      <a:pt x="222" y="469"/>
                    </a:cubicBezTo>
                    <a:cubicBezTo>
                      <a:pt x="360" y="535"/>
                      <a:pt x="343" y="381"/>
                      <a:pt x="310" y="300"/>
                    </a:cubicBezTo>
                    <a:cubicBezTo>
                      <a:pt x="275" y="212"/>
                      <a:pt x="238" y="107"/>
                      <a:pt x="192" y="27"/>
                    </a:cubicBezTo>
                    <a:cubicBezTo>
                      <a:pt x="180" y="7"/>
                      <a:pt x="181" y="10"/>
                      <a:pt x="159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6" name="Freeform 1056">
                <a:extLst>
                  <a:ext uri="{FF2B5EF4-FFF2-40B4-BE49-F238E27FC236}">
                    <a16:creationId xmlns:a16="http://schemas.microsoft.com/office/drawing/2014/main" id="{81EA3622-F8C6-4259-BE02-39459A4D6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082"/>
                <a:ext cx="276" cy="295"/>
              </a:xfrm>
              <a:custGeom>
                <a:avLst/>
                <a:gdLst>
                  <a:gd name="T0" fmla="*/ 23 w 817"/>
                  <a:gd name="T1" fmla="*/ 14 h 871"/>
                  <a:gd name="T2" fmla="*/ 31 w 817"/>
                  <a:gd name="T3" fmla="*/ 20 h 871"/>
                  <a:gd name="T4" fmla="*/ 26 w 817"/>
                  <a:gd name="T5" fmla="*/ 30 h 871"/>
                  <a:gd name="T6" fmla="*/ 22 w 817"/>
                  <a:gd name="T7" fmla="*/ 33 h 871"/>
                  <a:gd name="T8" fmla="*/ 18 w 817"/>
                  <a:gd name="T9" fmla="*/ 31 h 871"/>
                  <a:gd name="T10" fmla="*/ 13 w 817"/>
                  <a:gd name="T11" fmla="*/ 31 h 871"/>
                  <a:gd name="T12" fmla="*/ 9 w 817"/>
                  <a:gd name="T13" fmla="*/ 27 h 871"/>
                  <a:gd name="T14" fmla="*/ 7 w 817"/>
                  <a:gd name="T15" fmla="*/ 26 h 871"/>
                  <a:gd name="T16" fmla="*/ 7 w 817"/>
                  <a:gd name="T17" fmla="*/ 23 h 871"/>
                  <a:gd name="T18" fmla="*/ 3 w 817"/>
                  <a:gd name="T19" fmla="*/ 21 h 871"/>
                  <a:gd name="T20" fmla="*/ 2 w 817"/>
                  <a:gd name="T21" fmla="*/ 13 h 871"/>
                  <a:gd name="T22" fmla="*/ 9 w 817"/>
                  <a:gd name="T23" fmla="*/ 9 h 871"/>
                  <a:gd name="T24" fmla="*/ 7 w 817"/>
                  <a:gd name="T25" fmla="*/ 19 h 871"/>
                  <a:gd name="T26" fmla="*/ 12 w 817"/>
                  <a:gd name="T27" fmla="*/ 14 h 871"/>
                  <a:gd name="T28" fmla="*/ 16 w 817"/>
                  <a:gd name="T29" fmla="*/ 7 h 871"/>
                  <a:gd name="T30" fmla="*/ 9 w 817"/>
                  <a:gd name="T31" fmla="*/ 6 h 871"/>
                  <a:gd name="T32" fmla="*/ 6 w 817"/>
                  <a:gd name="T33" fmla="*/ 0 h 87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7" h="871">
                    <a:moveTo>
                      <a:pt x="595" y="347"/>
                    </a:moveTo>
                    <a:cubicBezTo>
                      <a:pt x="693" y="337"/>
                      <a:pt x="817" y="390"/>
                      <a:pt x="803" y="505"/>
                    </a:cubicBezTo>
                    <a:cubicBezTo>
                      <a:pt x="792" y="597"/>
                      <a:pt x="695" y="677"/>
                      <a:pt x="665" y="764"/>
                    </a:cubicBezTo>
                    <a:cubicBezTo>
                      <a:pt x="652" y="799"/>
                      <a:pt x="634" y="871"/>
                      <a:pt x="577" y="852"/>
                    </a:cubicBezTo>
                    <a:cubicBezTo>
                      <a:pt x="516" y="831"/>
                      <a:pt x="541" y="760"/>
                      <a:pt x="455" y="794"/>
                    </a:cubicBezTo>
                    <a:cubicBezTo>
                      <a:pt x="404" y="814"/>
                      <a:pt x="400" y="835"/>
                      <a:pt x="342" y="802"/>
                    </a:cubicBezTo>
                    <a:cubicBezTo>
                      <a:pt x="295" y="775"/>
                      <a:pt x="275" y="736"/>
                      <a:pt x="236" y="699"/>
                    </a:cubicBezTo>
                    <a:cubicBezTo>
                      <a:pt x="225" y="689"/>
                      <a:pt x="197" y="679"/>
                      <a:pt x="190" y="670"/>
                    </a:cubicBezTo>
                    <a:cubicBezTo>
                      <a:pt x="177" y="650"/>
                      <a:pt x="187" y="626"/>
                      <a:pt x="177" y="606"/>
                    </a:cubicBezTo>
                    <a:cubicBezTo>
                      <a:pt x="157" y="568"/>
                      <a:pt x="115" y="557"/>
                      <a:pt x="85" y="535"/>
                    </a:cubicBezTo>
                    <a:cubicBezTo>
                      <a:pt x="0" y="474"/>
                      <a:pt x="4" y="407"/>
                      <a:pt x="60" y="323"/>
                    </a:cubicBezTo>
                    <a:cubicBezTo>
                      <a:pt x="94" y="273"/>
                      <a:pt x="166" y="147"/>
                      <a:pt x="243" y="226"/>
                    </a:cubicBezTo>
                    <a:cubicBezTo>
                      <a:pt x="320" y="304"/>
                      <a:pt x="166" y="409"/>
                      <a:pt x="185" y="485"/>
                    </a:cubicBezTo>
                    <a:cubicBezTo>
                      <a:pt x="268" y="516"/>
                      <a:pt x="283" y="413"/>
                      <a:pt x="306" y="366"/>
                    </a:cubicBezTo>
                    <a:cubicBezTo>
                      <a:pt x="330" y="316"/>
                      <a:pt x="434" y="245"/>
                      <a:pt x="404" y="190"/>
                    </a:cubicBezTo>
                    <a:cubicBezTo>
                      <a:pt x="353" y="172"/>
                      <a:pt x="297" y="176"/>
                      <a:pt x="247" y="144"/>
                    </a:cubicBezTo>
                    <a:cubicBezTo>
                      <a:pt x="196" y="110"/>
                      <a:pt x="201" y="36"/>
                      <a:pt x="165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7" name="Freeform 1057">
                <a:extLst>
                  <a:ext uri="{FF2B5EF4-FFF2-40B4-BE49-F238E27FC236}">
                    <a16:creationId xmlns:a16="http://schemas.microsoft.com/office/drawing/2014/main" id="{9D36323F-E61A-468C-81E7-2E21BFEB4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" y="2003"/>
                <a:ext cx="251" cy="221"/>
              </a:xfrm>
              <a:custGeom>
                <a:avLst/>
                <a:gdLst>
                  <a:gd name="T0" fmla="*/ 7 w 742"/>
                  <a:gd name="T1" fmla="*/ 0 h 653"/>
                  <a:gd name="T2" fmla="*/ 10 w 742"/>
                  <a:gd name="T3" fmla="*/ 5 h 653"/>
                  <a:gd name="T4" fmla="*/ 12 w 742"/>
                  <a:gd name="T5" fmla="*/ 11 h 653"/>
                  <a:gd name="T6" fmla="*/ 11 w 742"/>
                  <a:gd name="T7" fmla="*/ 15 h 653"/>
                  <a:gd name="T8" fmla="*/ 16 w 742"/>
                  <a:gd name="T9" fmla="*/ 14 h 653"/>
                  <a:gd name="T10" fmla="*/ 26 w 742"/>
                  <a:gd name="T11" fmla="*/ 15 h 653"/>
                  <a:gd name="T12" fmla="*/ 21 w 742"/>
                  <a:gd name="T13" fmla="*/ 23 h 653"/>
                  <a:gd name="T14" fmla="*/ 6 w 742"/>
                  <a:gd name="T15" fmla="*/ 22 h 653"/>
                  <a:gd name="T16" fmla="*/ 6 w 742"/>
                  <a:gd name="T17" fmla="*/ 22 h 653"/>
                  <a:gd name="T18" fmla="*/ 0 w 742"/>
                  <a:gd name="T19" fmla="*/ 23 h 6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42" h="653">
                    <a:moveTo>
                      <a:pt x="171" y="0"/>
                    </a:moveTo>
                    <a:cubicBezTo>
                      <a:pt x="159" y="45"/>
                      <a:pt x="234" y="89"/>
                      <a:pt x="254" y="133"/>
                    </a:cubicBezTo>
                    <a:cubicBezTo>
                      <a:pt x="274" y="173"/>
                      <a:pt x="294" y="234"/>
                      <a:pt x="296" y="278"/>
                    </a:cubicBezTo>
                    <a:cubicBezTo>
                      <a:pt x="297" y="319"/>
                      <a:pt x="242" y="373"/>
                      <a:pt x="277" y="393"/>
                    </a:cubicBezTo>
                    <a:cubicBezTo>
                      <a:pt x="308" y="411"/>
                      <a:pt x="372" y="357"/>
                      <a:pt x="405" y="346"/>
                    </a:cubicBezTo>
                    <a:cubicBezTo>
                      <a:pt x="478" y="320"/>
                      <a:pt x="630" y="305"/>
                      <a:pt x="684" y="378"/>
                    </a:cubicBezTo>
                    <a:cubicBezTo>
                      <a:pt x="742" y="456"/>
                      <a:pt x="611" y="580"/>
                      <a:pt x="538" y="607"/>
                    </a:cubicBezTo>
                    <a:cubicBezTo>
                      <a:pt x="406" y="653"/>
                      <a:pt x="280" y="421"/>
                      <a:pt x="164" y="566"/>
                    </a:cubicBezTo>
                    <a:cubicBezTo>
                      <a:pt x="164" y="566"/>
                      <a:pt x="165" y="565"/>
                      <a:pt x="165" y="565"/>
                    </a:cubicBezTo>
                    <a:cubicBezTo>
                      <a:pt x="111" y="570"/>
                      <a:pt x="57" y="586"/>
                      <a:pt x="0" y="58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8" name="Freeform 1058">
                <a:extLst>
                  <a:ext uri="{FF2B5EF4-FFF2-40B4-BE49-F238E27FC236}">
                    <a16:creationId xmlns:a16="http://schemas.microsoft.com/office/drawing/2014/main" id="{592B516B-F403-433C-B39F-C88D2BEF4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" y="2367"/>
                <a:ext cx="197" cy="224"/>
              </a:xfrm>
              <a:custGeom>
                <a:avLst/>
                <a:gdLst>
                  <a:gd name="T0" fmla="*/ 12 w 584"/>
                  <a:gd name="T1" fmla="*/ 26 h 660"/>
                  <a:gd name="T2" fmla="*/ 10 w 584"/>
                  <a:gd name="T3" fmla="*/ 21 h 660"/>
                  <a:gd name="T4" fmla="*/ 5 w 584"/>
                  <a:gd name="T5" fmla="*/ 20 h 660"/>
                  <a:gd name="T6" fmla="*/ 5 w 584"/>
                  <a:gd name="T7" fmla="*/ 17 h 660"/>
                  <a:gd name="T8" fmla="*/ 11 w 584"/>
                  <a:gd name="T9" fmla="*/ 18 h 660"/>
                  <a:gd name="T10" fmla="*/ 21 w 584"/>
                  <a:gd name="T11" fmla="*/ 20 h 660"/>
                  <a:gd name="T12" fmla="*/ 18 w 584"/>
                  <a:gd name="T13" fmla="*/ 8 h 660"/>
                  <a:gd name="T14" fmla="*/ 11 w 584"/>
                  <a:gd name="T15" fmla="*/ 2 h 660"/>
                  <a:gd name="T16" fmla="*/ 0 w 584"/>
                  <a:gd name="T17" fmla="*/ 4 h 6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4" h="660">
                    <a:moveTo>
                      <a:pt x="316" y="660"/>
                    </a:moveTo>
                    <a:cubicBezTo>
                      <a:pt x="276" y="620"/>
                      <a:pt x="297" y="568"/>
                      <a:pt x="264" y="529"/>
                    </a:cubicBezTo>
                    <a:cubicBezTo>
                      <a:pt x="226" y="485"/>
                      <a:pt x="172" y="523"/>
                      <a:pt x="126" y="509"/>
                    </a:cubicBezTo>
                    <a:cubicBezTo>
                      <a:pt x="66" y="490"/>
                      <a:pt x="80" y="439"/>
                      <a:pt x="139" y="432"/>
                    </a:cubicBezTo>
                    <a:cubicBezTo>
                      <a:pt x="174" y="428"/>
                      <a:pt x="251" y="449"/>
                      <a:pt x="283" y="466"/>
                    </a:cubicBezTo>
                    <a:cubicBezTo>
                      <a:pt x="348" y="500"/>
                      <a:pt x="491" y="620"/>
                      <a:pt x="543" y="502"/>
                    </a:cubicBezTo>
                    <a:cubicBezTo>
                      <a:pt x="584" y="409"/>
                      <a:pt x="492" y="300"/>
                      <a:pt x="461" y="218"/>
                    </a:cubicBezTo>
                    <a:cubicBezTo>
                      <a:pt x="431" y="138"/>
                      <a:pt x="403" y="0"/>
                      <a:pt x="297" y="40"/>
                    </a:cubicBezTo>
                    <a:cubicBezTo>
                      <a:pt x="235" y="63"/>
                      <a:pt x="62" y="178"/>
                      <a:pt x="0" y="11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29" name="Freeform 1059">
                <a:extLst>
                  <a:ext uri="{FF2B5EF4-FFF2-40B4-BE49-F238E27FC236}">
                    <a16:creationId xmlns:a16="http://schemas.microsoft.com/office/drawing/2014/main" id="{4A5602FE-E1DB-4FE1-A577-2A0F6384E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731"/>
                <a:ext cx="120" cy="45"/>
              </a:xfrm>
              <a:custGeom>
                <a:avLst/>
                <a:gdLst>
                  <a:gd name="T0" fmla="*/ 0 w 354"/>
                  <a:gd name="T1" fmla="*/ 4 h 132"/>
                  <a:gd name="T2" fmla="*/ 7 w 354"/>
                  <a:gd name="T3" fmla="*/ 1 h 132"/>
                  <a:gd name="T4" fmla="*/ 13 w 354"/>
                  <a:gd name="T5" fmla="*/ 5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4" h="132">
                    <a:moveTo>
                      <a:pt x="0" y="91"/>
                    </a:moveTo>
                    <a:cubicBezTo>
                      <a:pt x="62" y="27"/>
                      <a:pt x="87" y="0"/>
                      <a:pt x="177" y="14"/>
                    </a:cubicBezTo>
                    <a:cubicBezTo>
                      <a:pt x="229" y="22"/>
                      <a:pt x="354" y="63"/>
                      <a:pt x="328" y="13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0" name="Freeform 1060">
                <a:extLst>
                  <a:ext uri="{FF2B5EF4-FFF2-40B4-BE49-F238E27FC236}">
                    <a16:creationId xmlns:a16="http://schemas.microsoft.com/office/drawing/2014/main" id="{F2F70F12-9684-4D82-BBE1-6C782099D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817"/>
                <a:ext cx="124" cy="113"/>
              </a:xfrm>
              <a:custGeom>
                <a:avLst/>
                <a:gdLst>
                  <a:gd name="T0" fmla="*/ 14 w 366"/>
                  <a:gd name="T1" fmla="*/ 0 h 334"/>
                  <a:gd name="T2" fmla="*/ 0 w 366"/>
                  <a:gd name="T3" fmla="*/ 13 h 3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6" h="334">
                    <a:moveTo>
                      <a:pt x="366" y="0"/>
                    </a:moveTo>
                    <a:cubicBezTo>
                      <a:pt x="365" y="215"/>
                      <a:pt x="48" y="147"/>
                      <a:pt x="0" y="33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1" name="Freeform 1061">
                <a:extLst>
                  <a:ext uri="{FF2B5EF4-FFF2-40B4-BE49-F238E27FC236}">
                    <a16:creationId xmlns:a16="http://schemas.microsoft.com/office/drawing/2014/main" id="{00395299-05CF-47A0-9741-F8402CA08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1841"/>
                <a:ext cx="14" cy="45"/>
              </a:xfrm>
              <a:custGeom>
                <a:avLst/>
                <a:gdLst>
                  <a:gd name="T0" fmla="*/ 2 w 41"/>
                  <a:gd name="T1" fmla="*/ 0 h 133"/>
                  <a:gd name="T2" fmla="*/ 2 w 41"/>
                  <a:gd name="T3" fmla="*/ 5 h 1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33">
                    <a:moveTo>
                      <a:pt x="41" y="0"/>
                    </a:moveTo>
                    <a:cubicBezTo>
                      <a:pt x="0" y="40"/>
                      <a:pt x="39" y="87"/>
                      <a:pt x="41" y="13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2" name="Freeform 1062">
                <a:extLst>
                  <a:ext uri="{FF2B5EF4-FFF2-40B4-BE49-F238E27FC236}">
                    <a16:creationId xmlns:a16="http://schemas.microsoft.com/office/drawing/2014/main" id="{7BF952B6-F68B-4C90-9D5F-CF763553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112"/>
                <a:ext cx="80" cy="71"/>
              </a:xfrm>
              <a:custGeom>
                <a:avLst/>
                <a:gdLst>
                  <a:gd name="T0" fmla="*/ 3 w 235"/>
                  <a:gd name="T1" fmla="*/ 0 h 209"/>
                  <a:gd name="T2" fmla="*/ 0 w 235"/>
                  <a:gd name="T3" fmla="*/ 7 h 20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5" h="209">
                    <a:moveTo>
                      <a:pt x="79" y="0"/>
                    </a:moveTo>
                    <a:cubicBezTo>
                      <a:pt x="235" y="42"/>
                      <a:pt x="121" y="209"/>
                      <a:pt x="0" y="18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3" name="Freeform 1063">
                <a:extLst>
                  <a:ext uri="{FF2B5EF4-FFF2-40B4-BE49-F238E27FC236}">
                    <a16:creationId xmlns:a16="http://schemas.microsoft.com/office/drawing/2014/main" id="{8168645F-A032-4C92-8AA6-63E1FCD9A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922"/>
                <a:ext cx="114" cy="201"/>
              </a:xfrm>
              <a:custGeom>
                <a:avLst/>
                <a:gdLst>
                  <a:gd name="T0" fmla="*/ 5 w 338"/>
                  <a:gd name="T1" fmla="*/ 1 h 594"/>
                  <a:gd name="T2" fmla="*/ 12 w 338"/>
                  <a:gd name="T3" fmla="*/ 4 h 594"/>
                  <a:gd name="T4" fmla="*/ 10 w 338"/>
                  <a:gd name="T5" fmla="*/ 13 h 594"/>
                  <a:gd name="T6" fmla="*/ 8 w 338"/>
                  <a:gd name="T7" fmla="*/ 21 h 594"/>
                  <a:gd name="T8" fmla="*/ 0 w 338"/>
                  <a:gd name="T9" fmla="*/ 19 h 5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8" h="594">
                    <a:moveTo>
                      <a:pt x="126" y="24"/>
                    </a:moveTo>
                    <a:cubicBezTo>
                      <a:pt x="196" y="1"/>
                      <a:pt x="292" y="0"/>
                      <a:pt x="316" y="100"/>
                    </a:cubicBezTo>
                    <a:cubicBezTo>
                      <a:pt x="338" y="188"/>
                      <a:pt x="292" y="256"/>
                      <a:pt x="271" y="333"/>
                    </a:cubicBezTo>
                    <a:cubicBezTo>
                      <a:pt x="253" y="402"/>
                      <a:pt x="277" y="502"/>
                      <a:pt x="209" y="549"/>
                    </a:cubicBezTo>
                    <a:cubicBezTo>
                      <a:pt x="142" y="594"/>
                      <a:pt x="49" y="551"/>
                      <a:pt x="0" y="49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4" name="Freeform 1064">
                <a:extLst>
                  <a:ext uri="{FF2B5EF4-FFF2-40B4-BE49-F238E27FC236}">
                    <a16:creationId xmlns:a16="http://schemas.microsoft.com/office/drawing/2014/main" id="{0ADE8ACB-BC27-425C-B071-F2F1BD264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944"/>
                <a:ext cx="89" cy="134"/>
              </a:xfrm>
              <a:custGeom>
                <a:avLst/>
                <a:gdLst>
                  <a:gd name="T0" fmla="*/ 0 w 263"/>
                  <a:gd name="T1" fmla="*/ 15 h 397"/>
                  <a:gd name="T2" fmla="*/ 6 w 263"/>
                  <a:gd name="T3" fmla="*/ 12 h 397"/>
                  <a:gd name="T4" fmla="*/ 9 w 263"/>
                  <a:gd name="T5" fmla="*/ 7 h 397"/>
                  <a:gd name="T6" fmla="*/ 8 w 263"/>
                  <a:gd name="T7" fmla="*/ 1 h 397"/>
                  <a:gd name="T8" fmla="*/ 3 w 263"/>
                  <a:gd name="T9" fmla="*/ 1 h 3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3" h="397">
                    <a:moveTo>
                      <a:pt x="0" y="397"/>
                    </a:moveTo>
                    <a:cubicBezTo>
                      <a:pt x="7" y="376"/>
                      <a:pt x="119" y="345"/>
                      <a:pt x="153" y="317"/>
                    </a:cubicBezTo>
                    <a:cubicBezTo>
                      <a:pt x="199" y="280"/>
                      <a:pt x="214" y="238"/>
                      <a:pt x="228" y="183"/>
                    </a:cubicBezTo>
                    <a:cubicBezTo>
                      <a:pt x="237" y="145"/>
                      <a:pt x="263" y="56"/>
                      <a:pt x="220" y="26"/>
                    </a:cubicBezTo>
                    <a:cubicBezTo>
                      <a:pt x="184" y="0"/>
                      <a:pt x="115" y="50"/>
                      <a:pt x="70" y="3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5" name="Freeform 1065">
                <a:extLst>
                  <a:ext uri="{FF2B5EF4-FFF2-40B4-BE49-F238E27FC236}">
                    <a16:creationId xmlns:a16="http://schemas.microsoft.com/office/drawing/2014/main" id="{2F9F12B0-51BA-4045-BEC7-B90D29B9B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124"/>
                <a:ext cx="229" cy="304"/>
              </a:xfrm>
              <a:custGeom>
                <a:avLst/>
                <a:gdLst>
                  <a:gd name="T0" fmla="*/ 14 w 675"/>
                  <a:gd name="T1" fmla="*/ 0 h 899"/>
                  <a:gd name="T2" fmla="*/ 4 w 675"/>
                  <a:gd name="T3" fmla="*/ 8 h 899"/>
                  <a:gd name="T4" fmla="*/ 3 w 675"/>
                  <a:gd name="T5" fmla="*/ 19 h 899"/>
                  <a:gd name="T6" fmla="*/ 4 w 675"/>
                  <a:gd name="T7" fmla="*/ 25 h 899"/>
                  <a:gd name="T8" fmla="*/ 7 w 675"/>
                  <a:gd name="T9" fmla="*/ 28 h 899"/>
                  <a:gd name="T10" fmla="*/ 11 w 675"/>
                  <a:gd name="T11" fmla="*/ 32 h 899"/>
                  <a:gd name="T12" fmla="*/ 17 w 675"/>
                  <a:gd name="T13" fmla="*/ 33 h 899"/>
                  <a:gd name="T14" fmla="*/ 26 w 675"/>
                  <a:gd name="T15" fmla="*/ 34 h 89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5" h="899">
                    <a:moveTo>
                      <a:pt x="346" y="0"/>
                    </a:moveTo>
                    <a:cubicBezTo>
                      <a:pt x="256" y="43"/>
                      <a:pt x="159" y="145"/>
                      <a:pt x="92" y="218"/>
                    </a:cubicBezTo>
                    <a:cubicBezTo>
                      <a:pt x="0" y="318"/>
                      <a:pt x="49" y="386"/>
                      <a:pt x="75" y="502"/>
                    </a:cubicBezTo>
                    <a:cubicBezTo>
                      <a:pt x="85" y="550"/>
                      <a:pt x="84" y="595"/>
                      <a:pt x="108" y="640"/>
                    </a:cubicBezTo>
                    <a:cubicBezTo>
                      <a:pt x="126" y="675"/>
                      <a:pt x="159" y="696"/>
                      <a:pt x="183" y="728"/>
                    </a:cubicBezTo>
                    <a:cubicBezTo>
                      <a:pt x="212" y="766"/>
                      <a:pt x="220" y="818"/>
                      <a:pt x="270" y="837"/>
                    </a:cubicBezTo>
                    <a:cubicBezTo>
                      <a:pt x="312" y="854"/>
                      <a:pt x="383" y="843"/>
                      <a:pt x="428" y="849"/>
                    </a:cubicBezTo>
                    <a:cubicBezTo>
                      <a:pt x="488" y="858"/>
                      <a:pt x="619" y="899"/>
                      <a:pt x="675" y="87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6" name="Freeform 1066">
                <a:extLst>
                  <a:ext uri="{FF2B5EF4-FFF2-40B4-BE49-F238E27FC236}">
                    <a16:creationId xmlns:a16="http://schemas.microsoft.com/office/drawing/2014/main" id="{831F7703-27BB-426C-96E3-9A7DF1CD3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273"/>
                <a:ext cx="59" cy="105"/>
              </a:xfrm>
              <a:custGeom>
                <a:avLst/>
                <a:gdLst>
                  <a:gd name="T0" fmla="*/ 7 w 175"/>
                  <a:gd name="T1" fmla="*/ 11 h 308"/>
                  <a:gd name="T2" fmla="*/ 6 w 175"/>
                  <a:gd name="T3" fmla="*/ 0 h 3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5" h="308">
                    <a:moveTo>
                      <a:pt x="175" y="281"/>
                    </a:moveTo>
                    <a:cubicBezTo>
                      <a:pt x="0" y="308"/>
                      <a:pt x="121" y="62"/>
                      <a:pt x="147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7" name="Freeform 1067">
                <a:extLst>
                  <a:ext uri="{FF2B5EF4-FFF2-40B4-BE49-F238E27FC236}">
                    <a16:creationId xmlns:a16="http://schemas.microsoft.com/office/drawing/2014/main" id="{53C15ECD-60BC-4515-9215-F76AD790E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2225"/>
                <a:ext cx="58" cy="200"/>
              </a:xfrm>
              <a:custGeom>
                <a:avLst/>
                <a:gdLst>
                  <a:gd name="T0" fmla="*/ 6 w 173"/>
                  <a:gd name="T1" fmla="*/ 0 h 591"/>
                  <a:gd name="T2" fmla="*/ 1 w 173"/>
                  <a:gd name="T3" fmla="*/ 16 h 591"/>
                  <a:gd name="T4" fmla="*/ 5 w 173"/>
                  <a:gd name="T5" fmla="*/ 20 h 591"/>
                  <a:gd name="T6" fmla="*/ 6 w 173"/>
                  <a:gd name="T7" fmla="*/ 21 h 591"/>
                  <a:gd name="T8" fmla="*/ 6 w 173"/>
                  <a:gd name="T9" fmla="*/ 22 h 5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591">
                    <a:moveTo>
                      <a:pt x="164" y="0"/>
                    </a:moveTo>
                    <a:cubicBezTo>
                      <a:pt x="130" y="96"/>
                      <a:pt x="0" y="313"/>
                      <a:pt x="30" y="423"/>
                    </a:cubicBezTo>
                    <a:cubicBezTo>
                      <a:pt x="45" y="478"/>
                      <a:pt x="86" y="479"/>
                      <a:pt x="123" y="504"/>
                    </a:cubicBezTo>
                    <a:cubicBezTo>
                      <a:pt x="143" y="517"/>
                      <a:pt x="153" y="517"/>
                      <a:pt x="166" y="538"/>
                    </a:cubicBezTo>
                    <a:cubicBezTo>
                      <a:pt x="173" y="550"/>
                      <a:pt x="173" y="591"/>
                      <a:pt x="161" y="56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8" name="Freeform 1068">
                <a:extLst>
                  <a:ext uri="{FF2B5EF4-FFF2-40B4-BE49-F238E27FC236}">
                    <a16:creationId xmlns:a16="http://schemas.microsoft.com/office/drawing/2014/main" id="{C8C76194-0358-4A6D-AC9A-96BFD2CAF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108"/>
                <a:ext cx="158" cy="233"/>
              </a:xfrm>
              <a:custGeom>
                <a:avLst/>
                <a:gdLst>
                  <a:gd name="T0" fmla="*/ 0 w 467"/>
                  <a:gd name="T1" fmla="*/ 2 h 687"/>
                  <a:gd name="T2" fmla="*/ 9 w 467"/>
                  <a:gd name="T3" fmla="*/ 2 h 687"/>
                  <a:gd name="T4" fmla="*/ 13 w 467"/>
                  <a:gd name="T5" fmla="*/ 11 h 687"/>
                  <a:gd name="T6" fmla="*/ 13 w 467"/>
                  <a:gd name="T7" fmla="*/ 16 h 687"/>
                  <a:gd name="T8" fmla="*/ 15 w 467"/>
                  <a:gd name="T9" fmla="*/ 19 h 687"/>
                  <a:gd name="T10" fmla="*/ 18 w 467"/>
                  <a:gd name="T11" fmla="*/ 27 h 6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7" h="687">
                    <a:moveTo>
                      <a:pt x="0" y="46"/>
                    </a:moveTo>
                    <a:cubicBezTo>
                      <a:pt x="67" y="18"/>
                      <a:pt x="185" y="0"/>
                      <a:pt x="247" y="49"/>
                    </a:cubicBezTo>
                    <a:cubicBezTo>
                      <a:pt x="296" y="88"/>
                      <a:pt x="316" y="216"/>
                      <a:pt x="327" y="277"/>
                    </a:cubicBezTo>
                    <a:cubicBezTo>
                      <a:pt x="334" y="316"/>
                      <a:pt x="323" y="360"/>
                      <a:pt x="334" y="397"/>
                    </a:cubicBezTo>
                    <a:cubicBezTo>
                      <a:pt x="345" y="432"/>
                      <a:pt x="371" y="464"/>
                      <a:pt x="387" y="496"/>
                    </a:cubicBezTo>
                    <a:cubicBezTo>
                      <a:pt x="414" y="551"/>
                      <a:pt x="404" y="663"/>
                      <a:pt x="467" y="68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39" name="Freeform 1069">
                <a:extLst>
                  <a:ext uri="{FF2B5EF4-FFF2-40B4-BE49-F238E27FC236}">
                    <a16:creationId xmlns:a16="http://schemas.microsoft.com/office/drawing/2014/main" id="{C8A7D929-5913-4038-BF57-1A8A99DC1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119"/>
                <a:ext cx="94" cy="83"/>
              </a:xfrm>
              <a:custGeom>
                <a:avLst/>
                <a:gdLst>
                  <a:gd name="T0" fmla="*/ 11 w 279"/>
                  <a:gd name="T1" fmla="*/ 8 h 248"/>
                  <a:gd name="T2" fmla="*/ 2 w 279"/>
                  <a:gd name="T3" fmla="*/ 7 h 248"/>
                  <a:gd name="T4" fmla="*/ 7 w 279"/>
                  <a:gd name="T5" fmla="*/ 0 h 2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9" h="248">
                    <a:moveTo>
                      <a:pt x="279" y="202"/>
                    </a:moveTo>
                    <a:cubicBezTo>
                      <a:pt x="219" y="221"/>
                      <a:pt x="101" y="248"/>
                      <a:pt x="53" y="182"/>
                    </a:cubicBezTo>
                    <a:cubicBezTo>
                      <a:pt x="0" y="110"/>
                      <a:pt x="123" y="25"/>
                      <a:pt x="17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0" name="Freeform 1070">
                <a:extLst>
                  <a:ext uri="{FF2B5EF4-FFF2-40B4-BE49-F238E27FC236}">
                    <a16:creationId xmlns:a16="http://schemas.microsoft.com/office/drawing/2014/main" id="{4EF69F4A-26E2-432A-AC72-E5E0B6BFB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162"/>
                <a:ext cx="90" cy="125"/>
              </a:xfrm>
              <a:custGeom>
                <a:avLst/>
                <a:gdLst>
                  <a:gd name="T0" fmla="*/ 0 w 265"/>
                  <a:gd name="T1" fmla="*/ 6 h 371"/>
                  <a:gd name="T2" fmla="*/ 10 w 265"/>
                  <a:gd name="T3" fmla="*/ 5 h 371"/>
                  <a:gd name="T4" fmla="*/ 5 w 265"/>
                  <a:gd name="T5" fmla="*/ 10 h 371"/>
                  <a:gd name="T6" fmla="*/ 0 w 265"/>
                  <a:gd name="T7" fmla="*/ 14 h 3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5" h="371">
                    <a:moveTo>
                      <a:pt x="0" y="160"/>
                    </a:moveTo>
                    <a:cubicBezTo>
                      <a:pt x="57" y="168"/>
                      <a:pt x="265" y="0"/>
                      <a:pt x="248" y="133"/>
                    </a:cubicBezTo>
                    <a:cubicBezTo>
                      <a:pt x="240" y="203"/>
                      <a:pt x="172" y="224"/>
                      <a:pt x="125" y="262"/>
                    </a:cubicBezTo>
                    <a:cubicBezTo>
                      <a:pt x="85" y="295"/>
                      <a:pt x="53" y="339"/>
                      <a:pt x="13" y="37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1" name="Freeform 1071">
                <a:extLst>
                  <a:ext uri="{FF2B5EF4-FFF2-40B4-BE49-F238E27FC236}">
                    <a16:creationId xmlns:a16="http://schemas.microsoft.com/office/drawing/2014/main" id="{2A6C4E79-0EB6-4F17-A362-4F306C10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2223"/>
                <a:ext cx="182" cy="122"/>
              </a:xfrm>
              <a:custGeom>
                <a:avLst/>
                <a:gdLst>
                  <a:gd name="T0" fmla="*/ 0 w 537"/>
                  <a:gd name="T1" fmla="*/ 14 h 361"/>
                  <a:gd name="T2" fmla="*/ 9 w 537"/>
                  <a:gd name="T3" fmla="*/ 2 h 361"/>
                  <a:gd name="T4" fmla="*/ 16 w 537"/>
                  <a:gd name="T5" fmla="*/ 1 h 361"/>
                  <a:gd name="T6" fmla="*/ 21 w 537"/>
                  <a:gd name="T7" fmla="*/ 3 h 3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7" h="361">
                    <a:moveTo>
                      <a:pt x="0" y="361"/>
                    </a:moveTo>
                    <a:cubicBezTo>
                      <a:pt x="12" y="273"/>
                      <a:pt x="165" y="106"/>
                      <a:pt x="242" y="40"/>
                    </a:cubicBezTo>
                    <a:cubicBezTo>
                      <a:pt x="289" y="0"/>
                      <a:pt x="341" y="3"/>
                      <a:pt x="398" y="21"/>
                    </a:cubicBezTo>
                    <a:cubicBezTo>
                      <a:pt x="429" y="30"/>
                      <a:pt x="529" y="58"/>
                      <a:pt x="537" y="7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2" name="Freeform 1072">
                <a:extLst>
                  <a:ext uri="{FF2B5EF4-FFF2-40B4-BE49-F238E27FC236}">
                    <a16:creationId xmlns:a16="http://schemas.microsoft.com/office/drawing/2014/main" id="{005CA0E6-5ECD-450B-B49C-17CE21880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1743"/>
                <a:ext cx="163" cy="185"/>
              </a:xfrm>
              <a:custGeom>
                <a:avLst/>
                <a:gdLst>
                  <a:gd name="T0" fmla="*/ 8 w 484"/>
                  <a:gd name="T1" fmla="*/ 0 h 547"/>
                  <a:gd name="T2" fmla="*/ 16 w 484"/>
                  <a:gd name="T3" fmla="*/ 3 h 547"/>
                  <a:gd name="T4" fmla="*/ 13 w 484"/>
                  <a:gd name="T5" fmla="*/ 9 h 547"/>
                  <a:gd name="T6" fmla="*/ 0 w 484"/>
                  <a:gd name="T7" fmla="*/ 15 h 5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4" h="547">
                    <a:moveTo>
                      <a:pt x="202" y="6"/>
                    </a:moveTo>
                    <a:cubicBezTo>
                      <a:pt x="257" y="0"/>
                      <a:pt x="374" y="28"/>
                      <a:pt x="412" y="68"/>
                    </a:cubicBezTo>
                    <a:cubicBezTo>
                      <a:pt x="484" y="146"/>
                      <a:pt x="389" y="200"/>
                      <a:pt x="336" y="248"/>
                    </a:cubicBezTo>
                    <a:cubicBezTo>
                      <a:pt x="279" y="297"/>
                      <a:pt x="61" y="547"/>
                      <a:pt x="0" y="37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3" name="Freeform 1073">
                <a:extLst>
                  <a:ext uri="{FF2B5EF4-FFF2-40B4-BE49-F238E27FC236}">
                    <a16:creationId xmlns:a16="http://schemas.microsoft.com/office/drawing/2014/main" id="{2312442A-F705-4377-9B44-B4CF303EA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1" y="1778"/>
                <a:ext cx="206" cy="545"/>
              </a:xfrm>
              <a:custGeom>
                <a:avLst/>
                <a:gdLst>
                  <a:gd name="T0" fmla="*/ 24 w 610"/>
                  <a:gd name="T1" fmla="*/ 3 h 1611"/>
                  <a:gd name="T2" fmla="*/ 15 w 610"/>
                  <a:gd name="T3" fmla="*/ 7 h 1611"/>
                  <a:gd name="T4" fmla="*/ 6 w 610"/>
                  <a:gd name="T5" fmla="*/ 14 h 1611"/>
                  <a:gd name="T6" fmla="*/ 2 w 610"/>
                  <a:gd name="T7" fmla="*/ 24 h 1611"/>
                  <a:gd name="T8" fmla="*/ 3 w 610"/>
                  <a:gd name="T9" fmla="*/ 34 h 1611"/>
                  <a:gd name="T10" fmla="*/ 8 w 610"/>
                  <a:gd name="T11" fmla="*/ 39 h 1611"/>
                  <a:gd name="T12" fmla="*/ 11 w 610"/>
                  <a:gd name="T13" fmla="*/ 47 h 1611"/>
                  <a:gd name="T14" fmla="*/ 13 w 610"/>
                  <a:gd name="T15" fmla="*/ 55 h 1611"/>
                  <a:gd name="T16" fmla="*/ 16 w 610"/>
                  <a:gd name="T17" fmla="*/ 62 h 16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0" h="1611">
                    <a:moveTo>
                      <a:pt x="610" y="73"/>
                    </a:moveTo>
                    <a:cubicBezTo>
                      <a:pt x="542" y="0"/>
                      <a:pt x="443" y="124"/>
                      <a:pt x="384" y="170"/>
                    </a:cubicBezTo>
                    <a:cubicBezTo>
                      <a:pt x="307" y="228"/>
                      <a:pt x="213" y="292"/>
                      <a:pt x="144" y="359"/>
                    </a:cubicBezTo>
                    <a:cubicBezTo>
                      <a:pt x="64" y="437"/>
                      <a:pt x="63" y="522"/>
                      <a:pt x="40" y="621"/>
                    </a:cubicBezTo>
                    <a:cubicBezTo>
                      <a:pt x="16" y="720"/>
                      <a:pt x="0" y="789"/>
                      <a:pt x="71" y="871"/>
                    </a:cubicBezTo>
                    <a:cubicBezTo>
                      <a:pt x="116" y="922"/>
                      <a:pt x="170" y="963"/>
                      <a:pt x="213" y="1014"/>
                    </a:cubicBezTo>
                    <a:cubicBezTo>
                      <a:pt x="266" y="1078"/>
                      <a:pt x="277" y="1140"/>
                      <a:pt x="287" y="1217"/>
                    </a:cubicBezTo>
                    <a:cubicBezTo>
                      <a:pt x="297" y="1288"/>
                      <a:pt x="321" y="1353"/>
                      <a:pt x="332" y="1425"/>
                    </a:cubicBezTo>
                    <a:cubicBezTo>
                      <a:pt x="344" y="1506"/>
                      <a:pt x="342" y="1549"/>
                      <a:pt x="401" y="161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4" name="Freeform 1074">
                <a:extLst>
                  <a:ext uri="{FF2B5EF4-FFF2-40B4-BE49-F238E27FC236}">
                    <a16:creationId xmlns:a16="http://schemas.microsoft.com/office/drawing/2014/main" id="{67FBC103-D0DB-4308-AF95-80F0781CA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919"/>
                <a:ext cx="169" cy="146"/>
              </a:xfrm>
              <a:custGeom>
                <a:avLst/>
                <a:gdLst>
                  <a:gd name="T0" fmla="*/ 6 w 498"/>
                  <a:gd name="T1" fmla="*/ 4 h 431"/>
                  <a:gd name="T2" fmla="*/ 3 w 498"/>
                  <a:gd name="T3" fmla="*/ 13 h 431"/>
                  <a:gd name="T4" fmla="*/ 12 w 498"/>
                  <a:gd name="T5" fmla="*/ 12 h 431"/>
                  <a:gd name="T6" fmla="*/ 15 w 498"/>
                  <a:gd name="T7" fmla="*/ 11 h 431"/>
                  <a:gd name="T8" fmla="*/ 18 w 498"/>
                  <a:gd name="T9" fmla="*/ 12 h 431"/>
                  <a:gd name="T10" fmla="*/ 19 w 498"/>
                  <a:gd name="T11" fmla="*/ 6 h 431"/>
                  <a:gd name="T12" fmla="*/ 11 w 498"/>
                  <a:gd name="T13" fmla="*/ 1 h 431"/>
                  <a:gd name="T14" fmla="*/ 6 w 498"/>
                  <a:gd name="T15" fmla="*/ 4 h 4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8" h="431">
                    <a:moveTo>
                      <a:pt x="145" y="97"/>
                    </a:moveTo>
                    <a:cubicBezTo>
                      <a:pt x="21" y="124"/>
                      <a:pt x="0" y="216"/>
                      <a:pt x="74" y="325"/>
                    </a:cubicBezTo>
                    <a:cubicBezTo>
                      <a:pt x="146" y="431"/>
                      <a:pt x="219" y="333"/>
                      <a:pt x="308" y="305"/>
                    </a:cubicBezTo>
                    <a:cubicBezTo>
                      <a:pt x="328" y="298"/>
                      <a:pt x="353" y="283"/>
                      <a:pt x="374" y="282"/>
                    </a:cubicBezTo>
                    <a:cubicBezTo>
                      <a:pt x="394" y="281"/>
                      <a:pt x="434" y="298"/>
                      <a:pt x="448" y="293"/>
                    </a:cubicBezTo>
                    <a:cubicBezTo>
                      <a:pt x="498" y="278"/>
                      <a:pt x="490" y="215"/>
                      <a:pt x="486" y="167"/>
                    </a:cubicBezTo>
                    <a:cubicBezTo>
                      <a:pt x="476" y="55"/>
                      <a:pt x="388" y="0"/>
                      <a:pt x="278" y="22"/>
                    </a:cubicBezTo>
                    <a:cubicBezTo>
                      <a:pt x="226" y="32"/>
                      <a:pt x="176" y="50"/>
                      <a:pt x="145" y="9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5" name="Freeform 1075">
                <a:extLst>
                  <a:ext uri="{FF2B5EF4-FFF2-40B4-BE49-F238E27FC236}">
                    <a16:creationId xmlns:a16="http://schemas.microsoft.com/office/drawing/2014/main" id="{2BF46040-2729-4260-B6AA-4301AFE26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041"/>
                <a:ext cx="82" cy="91"/>
              </a:xfrm>
              <a:custGeom>
                <a:avLst/>
                <a:gdLst>
                  <a:gd name="T0" fmla="*/ 0 w 241"/>
                  <a:gd name="T1" fmla="*/ 5 h 267"/>
                  <a:gd name="T2" fmla="*/ 3 w 241"/>
                  <a:gd name="T3" fmla="*/ 11 h 267"/>
                  <a:gd name="T4" fmla="*/ 7 w 241"/>
                  <a:gd name="T5" fmla="*/ 7 h 267"/>
                  <a:gd name="T6" fmla="*/ 7 w 241"/>
                  <a:gd name="T7" fmla="*/ 1 h 267"/>
                  <a:gd name="T8" fmla="*/ 2 w 241"/>
                  <a:gd name="T9" fmla="*/ 2 h 2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1" h="267">
                    <a:moveTo>
                      <a:pt x="5" y="121"/>
                    </a:moveTo>
                    <a:cubicBezTo>
                      <a:pt x="0" y="169"/>
                      <a:pt x="15" y="265"/>
                      <a:pt x="75" y="266"/>
                    </a:cubicBezTo>
                    <a:cubicBezTo>
                      <a:pt x="108" y="267"/>
                      <a:pt x="175" y="198"/>
                      <a:pt x="193" y="170"/>
                    </a:cubicBezTo>
                    <a:cubicBezTo>
                      <a:pt x="226" y="118"/>
                      <a:pt x="241" y="62"/>
                      <a:pt x="188" y="33"/>
                    </a:cubicBezTo>
                    <a:cubicBezTo>
                      <a:pt x="130" y="0"/>
                      <a:pt x="95" y="22"/>
                      <a:pt x="40" y="4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6" name="Freeform 1076">
                <a:extLst>
                  <a:ext uri="{FF2B5EF4-FFF2-40B4-BE49-F238E27FC236}">
                    <a16:creationId xmlns:a16="http://schemas.microsoft.com/office/drawing/2014/main" id="{5062A91D-BFED-4D89-B9A9-25FA4BA67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055"/>
                <a:ext cx="19" cy="70"/>
              </a:xfrm>
              <a:custGeom>
                <a:avLst/>
                <a:gdLst>
                  <a:gd name="T0" fmla="*/ 0 w 56"/>
                  <a:gd name="T1" fmla="*/ 8 h 208"/>
                  <a:gd name="T2" fmla="*/ 1 w 56"/>
                  <a:gd name="T3" fmla="*/ 0 h 2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208">
                    <a:moveTo>
                      <a:pt x="0" y="208"/>
                    </a:moveTo>
                    <a:cubicBezTo>
                      <a:pt x="56" y="201"/>
                      <a:pt x="44" y="44"/>
                      <a:pt x="25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7" name="Freeform 1077">
                <a:extLst>
                  <a:ext uri="{FF2B5EF4-FFF2-40B4-BE49-F238E27FC236}">
                    <a16:creationId xmlns:a16="http://schemas.microsoft.com/office/drawing/2014/main" id="{0E24F7AD-E4ED-444C-9D71-73E4F5D98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967"/>
                <a:ext cx="53" cy="62"/>
              </a:xfrm>
              <a:custGeom>
                <a:avLst/>
                <a:gdLst>
                  <a:gd name="T0" fmla="*/ 6 w 158"/>
                  <a:gd name="T1" fmla="*/ 7 h 183"/>
                  <a:gd name="T2" fmla="*/ 0 w 158"/>
                  <a:gd name="T3" fmla="*/ 0 h 1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8" h="183">
                    <a:moveTo>
                      <a:pt x="158" y="183"/>
                    </a:moveTo>
                    <a:cubicBezTo>
                      <a:pt x="155" y="99"/>
                      <a:pt x="60" y="39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8" name="Freeform 1078">
                <a:extLst>
                  <a:ext uri="{FF2B5EF4-FFF2-40B4-BE49-F238E27FC236}">
                    <a16:creationId xmlns:a16="http://schemas.microsoft.com/office/drawing/2014/main" id="{8C3EC3C5-0232-4B4C-804C-611E305C8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0" y="1952"/>
                <a:ext cx="112" cy="37"/>
              </a:xfrm>
              <a:custGeom>
                <a:avLst/>
                <a:gdLst>
                  <a:gd name="T0" fmla="*/ 0 w 329"/>
                  <a:gd name="T1" fmla="*/ 0 h 111"/>
                  <a:gd name="T2" fmla="*/ 13 w 329"/>
                  <a:gd name="T3" fmla="*/ 2 h 1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9" h="111">
                    <a:moveTo>
                      <a:pt x="0" y="0"/>
                    </a:moveTo>
                    <a:cubicBezTo>
                      <a:pt x="48" y="111"/>
                      <a:pt x="249" y="27"/>
                      <a:pt x="329" y="6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49" name="Freeform 1079">
                <a:extLst>
                  <a:ext uri="{FF2B5EF4-FFF2-40B4-BE49-F238E27FC236}">
                    <a16:creationId xmlns:a16="http://schemas.microsoft.com/office/drawing/2014/main" id="{07053A39-33E5-4DC3-B774-74DC41745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712"/>
                <a:ext cx="183" cy="158"/>
              </a:xfrm>
              <a:custGeom>
                <a:avLst/>
                <a:gdLst>
                  <a:gd name="T0" fmla="*/ 1 w 542"/>
                  <a:gd name="T1" fmla="*/ 11 h 468"/>
                  <a:gd name="T2" fmla="*/ 1 w 542"/>
                  <a:gd name="T3" fmla="*/ 17 h 468"/>
                  <a:gd name="T4" fmla="*/ 6 w 542"/>
                  <a:gd name="T5" fmla="*/ 16 h 468"/>
                  <a:gd name="T6" fmla="*/ 16 w 542"/>
                  <a:gd name="T7" fmla="*/ 9 h 468"/>
                  <a:gd name="T8" fmla="*/ 17 w 542"/>
                  <a:gd name="T9" fmla="*/ 2 h 468"/>
                  <a:gd name="T10" fmla="*/ 14 w 542"/>
                  <a:gd name="T11" fmla="*/ 5 h 468"/>
                  <a:gd name="T12" fmla="*/ 9 w 542"/>
                  <a:gd name="T13" fmla="*/ 7 h 468"/>
                  <a:gd name="T14" fmla="*/ 6 w 542"/>
                  <a:gd name="T15" fmla="*/ 11 h 4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2" h="468">
                    <a:moveTo>
                      <a:pt x="35" y="280"/>
                    </a:moveTo>
                    <a:cubicBezTo>
                      <a:pt x="27" y="310"/>
                      <a:pt x="0" y="404"/>
                      <a:pt x="22" y="432"/>
                    </a:cubicBezTo>
                    <a:cubicBezTo>
                      <a:pt x="51" y="468"/>
                      <a:pt x="130" y="431"/>
                      <a:pt x="161" y="419"/>
                    </a:cubicBezTo>
                    <a:cubicBezTo>
                      <a:pt x="256" y="382"/>
                      <a:pt x="350" y="322"/>
                      <a:pt x="409" y="237"/>
                    </a:cubicBezTo>
                    <a:cubicBezTo>
                      <a:pt x="440" y="194"/>
                      <a:pt x="542" y="0"/>
                      <a:pt x="429" y="61"/>
                    </a:cubicBezTo>
                    <a:cubicBezTo>
                      <a:pt x="395" y="78"/>
                      <a:pt x="376" y="116"/>
                      <a:pt x="350" y="139"/>
                    </a:cubicBezTo>
                    <a:cubicBezTo>
                      <a:pt x="310" y="175"/>
                      <a:pt x="262" y="159"/>
                      <a:pt x="229" y="190"/>
                    </a:cubicBezTo>
                    <a:cubicBezTo>
                      <a:pt x="199" y="219"/>
                      <a:pt x="222" y="276"/>
                      <a:pt x="168" y="28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0" name="Freeform 1080">
                <a:extLst>
                  <a:ext uri="{FF2B5EF4-FFF2-40B4-BE49-F238E27FC236}">
                    <a16:creationId xmlns:a16="http://schemas.microsoft.com/office/drawing/2014/main" id="{6674F968-AB9F-4F54-9C2A-985E4FA32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500"/>
                <a:ext cx="150" cy="239"/>
              </a:xfrm>
              <a:custGeom>
                <a:avLst/>
                <a:gdLst>
                  <a:gd name="T0" fmla="*/ 1 w 442"/>
                  <a:gd name="T1" fmla="*/ 3 h 708"/>
                  <a:gd name="T2" fmla="*/ 9 w 442"/>
                  <a:gd name="T3" fmla="*/ 3 h 708"/>
                  <a:gd name="T4" fmla="*/ 13 w 442"/>
                  <a:gd name="T5" fmla="*/ 0 h 708"/>
                  <a:gd name="T6" fmla="*/ 6 w 442"/>
                  <a:gd name="T7" fmla="*/ 12 h 708"/>
                  <a:gd name="T8" fmla="*/ 1 w 442"/>
                  <a:gd name="T9" fmla="*/ 17 h 708"/>
                  <a:gd name="T10" fmla="*/ 2 w 442"/>
                  <a:gd name="T11" fmla="*/ 21 h 708"/>
                  <a:gd name="T12" fmla="*/ 1 w 442"/>
                  <a:gd name="T13" fmla="*/ 25 h 708"/>
                  <a:gd name="T14" fmla="*/ 8 w 442"/>
                  <a:gd name="T15" fmla="*/ 19 h 708"/>
                  <a:gd name="T16" fmla="*/ 7 w 442"/>
                  <a:gd name="T17" fmla="*/ 27 h 7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2" h="708">
                    <a:moveTo>
                      <a:pt x="14" y="79"/>
                    </a:moveTo>
                    <a:cubicBezTo>
                      <a:pt x="0" y="227"/>
                      <a:pt x="178" y="124"/>
                      <a:pt x="224" y="75"/>
                    </a:cubicBezTo>
                    <a:cubicBezTo>
                      <a:pt x="255" y="41"/>
                      <a:pt x="281" y="0"/>
                      <a:pt x="329" y="7"/>
                    </a:cubicBezTo>
                    <a:cubicBezTo>
                      <a:pt x="442" y="23"/>
                      <a:pt x="212" y="280"/>
                      <a:pt x="167" y="321"/>
                    </a:cubicBezTo>
                    <a:cubicBezTo>
                      <a:pt x="126" y="359"/>
                      <a:pt x="54" y="391"/>
                      <a:pt x="28" y="446"/>
                    </a:cubicBezTo>
                    <a:cubicBezTo>
                      <a:pt x="6" y="494"/>
                      <a:pt x="33" y="498"/>
                      <a:pt x="41" y="541"/>
                    </a:cubicBezTo>
                    <a:cubicBezTo>
                      <a:pt x="49" y="579"/>
                      <a:pt x="31" y="609"/>
                      <a:pt x="34" y="647"/>
                    </a:cubicBezTo>
                    <a:cubicBezTo>
                      <a:pt x="117" y="662"/>
                      <a:pt x="128" y="396"/>
                      <a:pt x="197" y="484"/>
                    </a:cubicBezTo>
                    <a:cubicBezTo>
                      <a:pt x="226" y="521"/>
                      <a:pt x="216" y="676"/>
                      <a:pt x="172" y="70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1" name="Freeform 1081">
                <a:extLst>
                  <a:ext uri="{FF2B5EF4-FFF2-40B4-BE49-F238E27FC236}">
                    <a16:creationId xmlns:a16="http://schemas.microsoft.com/office/drawing/2014/main" id="{B023222F-0644-4980-AB9D-B70538EEB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2953"/>
                <a:ext cx="203" cy="158"/>
              </a:xfrm>
              <a:custGeom>
                <a:avLst/>
                <a:gdLst>
                  <a:gd name="T0" fmla="*/ 5 w 602"/>
                  <a:gd name="T1" fmla="*/ 1 h 467"/>
                  <a:gd name="T2" fmla="*/ 0 w 602"/>
                  <a:gd name="T3" fmla="*/ 2 h 467"/>
                  <a:gd name="T4" fmla="*/ 5 w 602"/>
                  <a:gd name="T5" fmla="*/ 5 h 467"/>
                  <a:gd name="T6" fmla="*/ 8 w 602"/>
                  <a:gd name="T7" fmla="*/ 11 h 467"/>
                  <a:gd name="T8" fmla="*/ 16 w 602"/>
                  <a:gd name="T9" fmla="*/ 18 h 467"/>
                  <a:gd name="T10" fmla="*/ 23 w 602"/>
                  <a:gd name="T11" fmla="*/ 12 h 467"/>
                  <a:gd name="T12" fmla="*/ 22 w 602"/>
                  <a:gd name="T13" fmla="*/ 9 h 467"/>
                  <a:gd name="T14" fmla="*/ 21 w 602"/>
                  <a:gd name="T15" fmla="*/ 10 h 467"/>
                  <a:gd name="T16" fmla="*/ 16 w 602"/>
                  <a:gd name="T17" fmla="*/ 9 h 467"/>
                  <a:gd name="T18" fmla="*/ 12 w 602"/>
                  <a:gd name="T19" fmla="*/ 7 h 467"/>
                  <a:gd name="T20" fmla="*/ 8 w 602"/>
                  <a:gd name="T21" fmla="*/ 8 h 467"/>
                  <a:gd name="T22" fmla="*/ 9 w 602"/>
                  <a:gd name="T23" fmla="*/ 3 h 467"/>
                  <a:gd name="T24" fmla="*/ 5 w 602"/>
                  <a:gd name="T25" fmla="*/ 1 h 46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467">
                    <a:moveTo>
                      <a:pt x="134" y="21"/>
                    </a:moveTo>
                    <a:cubicBezTo>
                      <a:pt x="101" y="0"/>
                      <a:pt x="28" y="6"/>
                      <a:pt x="0" y="40"/>
                    </a:cubicBezTo>
                    <a:cubicBezTo>
                      <a:pt x="40" y="76"/>
                      <a:pt x="100" y="88"/>
                      <a:pt x="135" y="135"/>
                    </a:cubicBezTo>
                    <a:cubicBezTo>
                      <a:pt x="169" y="179"/>
                      <a:pt x="178" y="237"/>
                      <a:pt x="198" y="286"/>
                    </a:cubicBezTo>
                    <a:cubicBezTo>
                      <a:pt x="229" y="361"/>
                      <a:pt x="323" y="445"/>
                      <a:pt x="405" y="456"/>
                    </a:cubicBezTo>
                    <a:cubicBezTo>
                      <a:pt x="499" y="467"/>
                      <a:pt x="586" y="409"/>
                      <a:pt x="595" y="312"/>
                    </a:cubicBezTo>
                    <a:cubicBezTo>
                      <a:pt x="596" y="295"/>
                      <a:pt x="602" y="250"/>
                      <a:pt x="584" y="240"/>
                    </a:cubicBezTo>
                    <a:cubicBezTo>
                      <a:pt x="555" y="225"/>
                      <a:pt x="560" y="264"/>
                      <a:pt x="537" y="272"/>
                    </a:cubicBezTo>
                    <a:cubicBezTo>
                      <a:pt x="477" y="293"/>
                      <a:pt x="447" y="268"/>
                      <a:pt x="410" y="225"/>
                    </a:cubicBezTo>
                    <a:cubicBezTo>
                      <a:pt x="371" y="178"/>
                      <a:pt x="363" y="150"/>
                      <a:pt x="312" y="174"/>
                    </a:cubicBezTo>
                    <a:cubicBezTo>
                      <a:pt x="284" y="188"/>
                      <a:pt x="243" y="262"/>
                      <a:pt x="211" y="216"/>
                    </a:cubicBezTo>
                    <a:cubicBezTo>
                      <a:pt x="180" y="172"/>
                      <a:pt x="282" y="147"/>
                      <a:pt x="246" y="86"/>
                    </a:cubicBezTo>
                    <a:cubicBezTo>
                      <a:pt x="225" y="49"/>
                      <a:pt x="168" y="40"/>
                      <a:pt x="134" y="2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2" name="Freeform 1082">
                <a:extLst>
                  <a:ext uri="{FF2B5EF4-FFF2-40B4-BE49-F238E27FC236}">
                    <a16:creationId xmlns:a16="http://schemas.microsoft.com/office/drawing/2014/main" id="{04129C82-0CB8-4F38-B7FF-691BAF828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2890"/>
                <a:ext cx="232" cy="154"/>
              </a:xfrm>
              <a:custGeom>
                <a:avLst/>
                <a:gdLst>
                  <a:gd name="T0" fmla="*/ 5 w 685"/>
                  <a:gd name="T1" fmla="*/ 0 h 454"/>
                  <a:gd name="T2" fmla="*/ 2 w 685"/>
                  <a:gd name="T3" fmla="*/ 11 h 454"/>
                  <a:gd name="T4" fmla="*/ 7 w 685"/>
                  <a:gd name="T5" fmla="*/ 13 h 454"/>
                  <a:gd name="T6" fmla="*/ 13 w 685"/>
                  <a:gd name="T7" fmla="*/ 14 h 454"/>
                  <a:gd name="T8" fmla="*/ 18 w 685"/>
                  <a:gd name="T9" fmla="*/ 13 h 454"/>
                  <a:gd name="T10" fmla="*/ 22 w 685"/>
                  <a:gd name="T11" fmla="*/ 11 h 454"/>
                  <a:gd name="T12" fmla="*/ 26 w 685"/>
                  <a:gd name="T13" fmla="*/ 14 h 454"/>
                  <a:gd name="T14" fmla="*/ 21 w 685"/>
                  <a:gd name="T15" fmla="*/ 16 h 454"/>
                  <a:gd name="T16" fmla="*/ 13 w 685"/>
                  <a:gd name="T17" fmla="*/ 18 h 4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5" h="454">
                    <a:moveTo>
                      <a:pt x="121" y="0"/>
                    </a:moveTo>
                    <a:cubicBezTo>
                      <a:pt x="98" y="68"/>
                      <a:pt x="0" y="217"/>
                      <a:pt x="52" y="289"/>
                    </a:cubicBezTo>
                    <a:cubicBezTo>
                      <a:pt x="76" y="320"/>
                      <a:pt x="151" y="316"/>
                      <a:pt x="184" y="328"/>
                    </a:cubicBezTo>
                    <a:cubicBezTo>
                      <a:pt x="240" y="348"/>
                      <a:pt x="256" y="360"/>
                      <a:pt x="323" y="353"/>
                    </a:cubicBezTo>
                    <a:cubicBezTo>
                      <a:pt x="367" y="349"/>
                      <a:pt x="417" y="346"/>
                      <a:pt x="457" y="324"/>
                    </a:cubicBezTo>
                    <a:cubicBezTo>
                      <a:pt x="512" y="293"/>
                      <a:pt x="507" y="290"/>
                      <a:pt x="576" y="290"/>
                    </a:cubicBezTo>
                    <a:cubicBezTo>
                      <a:pt x="614" y="291"/>
                      <a:pt x="685" y="287"/>
                      <a:pt x="664" y="360"/>
                    </a:cubicBezTo>
                    <a:cubicBezTo>
                      <a:pt x="649" y="411"/>
                      <a:pt x="575" y="408"/>
                      <a:pt x="531" y="410"/>
                    </a:cubicBezTo>
                    <a:cubicBezTo>
                      <a:pt x="464" y="413"/>
                      <a:pt x="383" y="403"/>
                      <a:pt x="335" y="45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3" name="Freeform 1083">
                <a:extLst>
                  <a:ext uri="{FF2B5EF4-FFF2-40B4-BE49-F238E27FC236}">
                    <a16:creationId xmlns:a16="http://schemas.microsoft.com/office/drawing/2014/main" id="{3B36B97F-49C4-491C-93F8-801B9C9DE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2931"/>
                <a:ext cx="248" cy="135"/>
              </a:xfrm>
              <a:custGeom>
                <a:avLst/>
                <a:gdLst>
                  <a:gd name="T0" fmla="*/ 0 w 732"/>
                  <a:gd name="T1" fmla="*/ 12 h 400"/>
                  <a:gd name="T2" fmla="*/ 6 w 732"/>
                  <a:gd name="T3" fmla="*/ 14 h 400"/>
                  <a:gd name="T4" fmla="*/ 9 w 732"/>
                  <a:gd name="T5" fmla="*/ 9 h 400"/>
                  <a:gd name="T6" fmla="*/ 14 w 732"/>
                  <a:gd name="T7" fmla="*/ 12 h 400"/>
                  <a:gd name="T8" fmla="*/ 20 w 732"/>
                  <a:gd name="T9" fmla="*/ 12 h 400"/>
                  <a:gd name="T10" fmla="*/ 28 w 732"/>
                  <a:gd name="T11" fmla="*/ 8 h 400"/>
                  <a:gd name="T12" fmla="*/ 25 w 732"/>
                  <a:gd name="T13" fmla="*/ 7 h 400"/>
                  <a:gd name="T14" fmla="*/ 21 w 732"/>
                  <a:gd name="T15" fmla="*/ 10 h 400"/>
                  <a:gd name="T16" fmla="*/ 16 w 732"/>
                  <a:gd name="T17" fmla="*/ 8 h 400"/>
                  <a:gd name="T18" fmla="*/ 9 w 732"/>
                  <a:gd name="T19" fmla="*/ 6 h 400"/>
                  <a:gd name="T20" fmla="*/ 10 w 732"/>
                  <a:gd name="T21" fmla="*/ 0 h 4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32" h="400">
                    <a:moveTo>
                      <a:pt x="0" y="309"/>
                    </a:moveTo>
                    <a:cubicBezTo>
                      <a:pt x="23" y="370"/>
                      <a:pt x="110" y="400"/>
                      <a:pt x="165" y="366"/>
                    </a:cubicBezTo>
                    <a:cubicBezTo>
                      <a:pt x="218" y="334"/>
                      <a:pt x="189" y="265"/>
                      <a:pt x="247" y="233"/>
                    </a:cubicBezTo>
                    <a:cubicBezTo>
                      <a:pt x="283" y="255"/>
                      <a:pt x="328" y="286"/>
                      <a:pt x="365" y="305"/>
                    </a:cubicBezTo>
                    <a:cubicBezTo>
                      <a:pt x="405" y="325"/>
                      <a:pt x="463" y="311"/>
                      <a:pt x="507" y="314"/>
                    </a:cubicBezTo>
                    <a:cubicBezTo>
                      <a:pt x="575" y="319"/>
                      <a:pt x="732" y="309"/>
                      <a:pt x="720" y="202"/>
                    </a:cubicBezTo>
                    <a:cubicBezTo>
                      <a:pt x="712" y="130"/>
                      <a:pt x="666" y="153"/>
                      <a:pt x="645" y="196"/>
                    </a:cubicBezTo>
                    <a:cubicBezTo>
                      <a:pt x="614" y="257"/>
                      <a:pt x="629" y="284"/>
                      <a:pt x="548" y="263"/>
                    </a:cubicBezTo>
                    <a:cubicBezTo>
                      <a:pt x="493" y="250"/>
                      <a:pt x="450" y="222"/>
                      <a:pt x="398" y="200"/>
                    </a:cubicBezTo>
                    <a:cubicBezTo>
                      <a:pt x="352" y="181"/>
                      <a:pt x="279" y="186"/>
                      <a:pt x="248" y="145"/>
                    </a:cubicBezTo>
                    <a:cubicBezTo>
                      <a:pt x="213" y="99"/>
                      <a:pt x="249" y="46"/>
                      <a:pt x="259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4" name="Freeform 1084">
                <a:extLst>
                  <a:ext uri="{FF2B5EF4-FFF2-40B4-BE49-F238E27FC236}">
                    <a16:creationId xmlns:a16="http://schemas.microsoft.com/office/drawing/2014/main" id="{0D618147-DF48-401F-99B9-72A9D4AF3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884"/>
                <a:ext cx="165" cy="133"/>
              </a:xfrm>
              <a:custGeom>
                <a:avLst/>
                <a:gdLst>
                  <a:gd name="T0" fmla="*/ 19 w 487"/>
                  <a:gd name="T1" fmla="*/ 6 h 394"/>
                  <a:gd name="T2" fmla="*/ 8 w 487"/>
                  <a:gd name="T3" fmla="*/ 1 h 394"/>
                  <a:gd name="T4" fmla="*/ 0 w 487"/>
                  <a:gd name="T5" fmla="*/ 3 h 394"/>
                  <a:gd name="T6" fmla="*/ 1 w 487"/>
                  <a:gd name="T7" fmla="*/ 5 h 394"/>
                  <a:gd name="T8" fmla="*/ 6 w 487"/>
                  <a:gd name="T9" fmla="*/ 12 h 394"/>
                  <a:gd name="T10" fmla="*/ 10 w 487"/>
                  <a:gd name="T11" fmla="*/ 15 h 394"/>
                  <a:gd name="T12" fmla="*/ 14 w 487"/>
                  <a:gd name="T13" fmla="*/ 12 h 394"/>
                  <a:gd name="T14" fmla="*/ 9 w 487"/>
                  <a:gd name="T15" fmla="*/ 12 h 394"/>
                  <a:gd name="T16" fmla="*/ 9 w 487"/>
                  <a:gd name="T17" fmla="*/ 8 h 394"/>
                  <a:gd name="T18" fmla="*/ 16 w 487"/>
                  <a:gd name="T19" fmla="*/ 5 h 3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7" h="394">
                    <a:moveTo>
                      <a:pt x="487" y="169"/>
                    </a:moveTo>
                    <a:cubicBezTo>
                      <a:pt x="392" y="137"/>
                      <a:pt x="315" y="37"/>
                      <a:pt x="215" y="17"/>
                    </a:cubicBezTo>
                    <a:cubicBezTo>
                      <a:pt x="125" y="0"/>
                      <a:pt x="37" y="8"/>
                      <a:pt x="5" y="86"/>
                    </a:cubicBezTo>
                    <a:cubicBezTo>
                      <a:pt x="0" y="97"/>
                      <a:pt x="14" y="132"/>
                      <a:pt x="22" y="138"/>
                    </a:cubicBezTo>
                    <a:cubicBezTo>
                      <a:pt x="80" y="179"/>
                      <a:pt x="90" y="257"/>
                      <a:pt x="144" y="310"/>
                    </a:cubicBezTo>
                    <a:cubicBezTo>
                      <a:pt x="175" y="341"/>
                      <a:pt x="211" y="387"/>
                      <a:pt x="259" y="391"/>
                    </a:cubicBezTo>
                    <a:cubicBezTo>
                      <a:pt x="299" y="394"/>
                      <a:pt x="367" y="364"/>
                      <a:pt x="353" y="316"/>
                    </a:cubicBezTo>
                    <a:cubicBezTo>
                      <a:pt x="325" y="310"/>
                      <a:pt x="254" y="324"/>
                      <a:pt x="236" y="313"/>
                    </a:cubicBezTo>
                    <a:cubicBezTo>
                      <a:pt x="206" y="296"/>
                      <a:pt x="198" y="231"/>
                      <a:pt x="223" y="208"/>
                    </a:cubicBezTo>
                    <a:cubicBezTo>
                      <a:pt x="277" y="159"/>
                      <a:pt x="395" y="250"/>
                      <a:pt x="422" y="14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5" name="Freeform 1085">
                <a:extLst>
                  <a:ext uri="{FF2B5EF4-FFF2-40B4-BE49-F238E27FC236}">
                    <a16:creationId xmlns:a16="http://schemas.microsoft.com/office/drawing/2014/main" id="{B1A5169E-AF74-4923-9F42-6B622657E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747"/>
                <a:ext cx="279" cy="135"/>
              </a:xfrm>
              <a:custGeom>
                <a:avLst/>
                <a:gdLst>
                  <a:gd name="T0" fmla="*/ 32 w 824"/>
                  <a:gd name="T1" fmla="*/ 6 h 399"/>
                  <a:gd name="T2" fmla="*/ 20 w 824"/>
                  <a:gd name="T3" fmla="*/ 3 h 399"/>
                  <a:gd name="T4" fmla="*/ 17 w 824"/>
                  <a:gd name="T5" fmla="*/ 6 h 399"/>
                  <a:gd name="T6" fmla="*/ 15 w 824"/>
                  <a:gd name="T7" fmla="*/ 10 h 399"/>
                  <a:gd name="T8" fmla="*/ 17 w 824"/>
                  <a:gd name="T9" fmla="*/ 12 h 399"/>
                  <a:gd name="T10" fmla="*/ 14 w 824"/>
                  <a:gd name="T11" fmla="*/ 14 h 399"/>
                  <a:gd name="T12" fmla="*/ 9 w 824"/>
                  <a:gd name="T13" fmla="*/ 15 h 399"/>
                  <a:gd name="T14" fmla="*/ 1 w 824"/>
                  <a:gd name="T15" fmla="*/ 7 h 399"/>
                  <a:gd name="T16" fmla="*/ 0 w 824"/>
                  <a:gd name="T17" fmla="*/ 2 h 3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4" h="399">
                    <a:moveTo>
                      <a:pt x="824" y="151"/>
                    </a:moveTo>
                    <a:cubicBezTo>
                      <a:pt x="722" y="108"/>
                      <a:pt x="649" y="0"/>
                      <a:pt x="527" y="74"/>
                    </a:cubicBezTo>
                    <a:cubicBezTo>
                      <a:pt x="487" y="98"/>
                      <a:pt x="475" y="128"/>
                      <a:pt x="450" y="163"/>
                    </a:cubicBezTo>
                    <a:cubicBezTo>
                      <a:pt x="415" y="211"/>
                      <a:pt x="362" y="223"/>
                      <a:pt x="387" y="273"/>
                    </a:cubicBezTo>
                    <a:cubicBezTo>
                      <a:pt x="397" y="294"/>
                      <a:pt x="430" y="277"/>
                      <a:pt x="433" y="309"/>
                    </a:cubicBezTo>
                    <a:cubicBezTo>
                      <a:pt x="435" y="341"/>
                      <a:pt x="392" y="356"/>
                      <a:pt x="369" y="366"/>
                    </a:cubicBezTo>
                    <a:cubicBezTo>
                      <a:pt x="325" y="385"/>
                      <a:pt x="273" y="399"/>
                      <a:pt x="230" y="391"/>
                    </a:cubicBezTo>
                    <a:cubicBezTo>
                      <a:pt x="119" y="371"/>
                      <a:pt x="46" y="273"/>
                      <a:pt x="22" y="170"/>
                    </a:cubicBezTo>
                    <a:cubicBezTo>
                      <a:pt x="12" y="131"/>
                      <a:pt x="0" y="81"/>
                      <a:pt x="3" y="4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6" name="Freeform 1086">
                <a:extLst>
                  <a:ext uri="{FF2B5EF4-FFF2-40B4-BE49-F238E27FC236}">
                    <a16:creationId xmlns:a16="http://schemas.microsoft.com/office/drawing/2014/main" id="{C2D7F26E-2C13-4738-8DBB-87D02AB62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2460"/>
                <a:ext cx="347" cy="257"/>
              </a:xfrm>
              <a:custGeom>
                <a:avLst/>
                <a:gdLst>
                  <a:gd name="T0" fmla="*/ 40 w 1024"/>
                  <a:gd name="T1" fmla="*/ 8 h 759"/>
                  <a:gd name="T2" fmla="*/ 28 w 1024"/>
                  <a:gd name="T3" fmla="*/ 9 h 759"/>
                  <a:gd name="T4" fmla="*/ 22 w 1024"/>
                  <a:gd name="T5" fmla="*/ 8 h 759"/>
                  <a:gd name="T6" fmla="*/ 18 w 1024"/>
                  <a:gd name="T7" fmla="*/ 4 h 759"/>
                  <a:gd name="T8" fmla="*/ 12 w 1024"/>
                  <a:gd name="T9" fmla="*/ 8 h 759"/>
                  <a:gd name="T10" fmla="*/ 12 w 1024"/>
                  <a:gd name="T11" fmla="*/ 20 h 759"/>
                  <a:gd name="T12" fmla="*/ 23 w 1024"/>
                  <a:gd name="T13" fmla="*/ 24 h 759"/>
                  <a:gd name="T14" fmla="*/ 27 w 1024"/>
                  <a:gd name="T15" fmla="*/ 26 h 759"/>
                  <a:gd name="T16" fmla="*/ 26 w 1024"/>
                  <a:gd name="T17" fmla="*/ 29 h 759"/>
                  <a:gd name="T18" fmla="*/ 20 w 1024"/>
                  <a:gd name="T19" fmla="*/ 29 h 759"/>
                  <a:gd name="T20" fmla="*/ 14 w 1024"/>
                  <a:gd name="T21" fmla="*/ 28 h 759"/>
                  <a:gd name="T22" fmla="*/ 9 w 1024"/>
                  <a:gd name="T23" fmla="*/ 25 h 759"/>
                  <a:gd name="T24" fmla="*/ 8 w 1024"/>
                  <a:gd name="T25" fmla="*/ 20 h 759"/>
                  <a:gd name="T26" fmla="*/ 4 w 1024"/>
                  <a:gd name="T27" fmla="*/ 20 h 759"/>
                  <a:gd name="T28" fmla="*/ 0 w 1024"/>
                  <a:gd name="T29" fmla="*/ 27 h 7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4" h="759">
                    <a:moveTo>
                      <a:pt x="1024" y="217"/>
                    </a:moveTo>
                    <a:cubicBezTo>
                      <a:pt x="976" y="312"/>
                      <a:pt x="801" y="256"/>
                      <a:pt x="720" y="241"/>
                    </a:cubicBezTo>
                    <a:cubicBezTo>
                      <a:pt x="675" y="232"/>
                      <a:pt x="603" y="222"/>
                      <a:pt x="562" y="198"/>
                    </a:cubicBezTo>
                    <a:cubicBezTo>
                      <a:pt x="522" y="173"/>
                      <a:pt x="505" y="127"/>
                      <a:pt x="469" y="95"/>
                    </a:cubicBezTo>
                    <a:cubicBezTo>
                      <a:pt x="362" y="0"/>
                      <a:pt x="295" y="88"/>
                      <a:pt x="291" y="204"/>
                    </a:cubicBezTo>
                    <a:cubicBezTo>
                      <a:pt x="288" y="282"/>
                      <a:pt x="272" y="441"/>
                      <a:pt x="305" y="506"/>
                    </a:cubicBezTo>
                    <a:cubicBezTo>
                      <a:pt x="360" y="613"/>
                      <a:pt x="478" y="608"/>
                      <a:pt x="581" y="608"/>
                    </a:cubicBezTo>
                    <a:cubicBezTo>
                      <a:pt x="638" y="608"/>
                      <a:pt x="671" y="608"/>
                      <a:pt x="701" y="659"/>
                    </a:cubicBezTo>
                    <a:cubicBezTo>
                      <a:pt x="731" y="709"/>
                      <a:pt x="728" y="744"/>
                      <a:pt x="670" y="752"/>
                    </a:cubicBezTo>
                    <a:cubicBezTo>
                      <a:pt x="626" y="759"/>
                      <a:pt x="554" y="747"/>
                      <a:pt x="506" y="747"/>
                    </a:cubicBezTo>
                    <a:cubicBezTo>
                      <a:pt x="449" y="747"/>
                      <a:pt x="407" y="736"/>
                      <a:pt x="354" y="722"/>
                    </a:cubicBezTo>
                    <a:cubicBezTo>
                      <a:pt x="302" y="708"/>
                      <a:pt x="267" y="703"/>
                      <a:pt x="242" y="645"/>
                    </a:cubicBezTo>
                    <a:cubicBezTo>
                      <a:pt x="220" y="597"/>
                      <a:pt x="233" y="545"/>
                      <a:pt x="201" y="501"/>
                    </a:cubicBezTo>
                    <a:cubicBezTo>
                      <a:pt x="153" y="435"/>
                      <a:pt x="113" y="468"/>
                      <a:pt x="95" y="526"/>
                    </a:cubicBezTo>
                    <a:cubicBezTo>
                      <a:pt x="75" y="588"/>
                      <a:pt x="65" y="645"/>
                      <a:pt x="0" y="68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7" name="Freeform 1087">
                <a:extLst>
                  <a:ext uri="{FF2B5EF4-FFF2-40B4-BE49-F238E27FC236}">
                    <a16:creationId xmlns:a16="http://schemas.microsoft.com/office/drawing/2014/main" id="{945D8BC0-2AE0-4B9B-A66A-860D71AFF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433"/>
                <a:ext cx="92" cy="118"/>
              </a:xfrm>
              <a:custGeom>
                <a:avLst/>
                <a:gdLst>
                  <a:gd name="T0" fmla="*/ 1 w 271"/>
                  <a:gd name="T1" fmla="*/ 13 h 350"/>
                  <a:gd name="T2" fmla="*/ 11 w 271"/>
                  <a:gd name="T3" fmla="*/ 5 h 350"/>
                  <a:gd name="T4" fmla="*/ 7 w 271"/>
                  <a:gd name="T5" fmla="*/ 1 h 350"/>
                  <a:gd name="T6" fmla="*/ 0 w 271"/>
                  <a:gd name="T7" fmla="*/ 0 h 3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1" h="350">
                    <a:moveTo>
                      <a:pt x="35" y="341"/>
                    </a:moveTo>
                    <a:cubicBezTo>
                      <a:pt x="110" y="350"/>
                      <a:pt x="266" y="227"/>
                      <a:pt x="269" y="139"/>
                    </a:cubicBezTo>
                    <a:cubicBezTo>
                      <a:pt x="271" y="88"/>
                      <a:pt x="231" y="40"/>
                      <a:pt x="180" y="25"/>
                    </a:cubicBezTo>
                    <a:cubicBezTo>
                      <a:pt x="129" y="10"/>
                      <a:pt x="51" y="36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8" name="Freeform 1088">
                <a:extLst>
                  <a:ext uri="{FF2B5EF4-FFF2-40B4-BE49-F238E27FC236}">
                    <a16:creationId xmlns:a16="http://schemas.microsoft.com/office/drawing/2014/main" id="{5A28921D-EECF-4721-B0FA-8CD4543D2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2511"/>
                <a:ext cx="150" cy="93"/>
              </a:xfrm>
              <a:custGeom>
                <a:avLst/>
                <a:gdLst>
                  <a:gd name="T0" fmla="*/ 0 w 442"/>
                  <a:gd name="T1" fmla="*/ 8 h 274"/>
                  <a:gd name="T2" fmla="*/ 6 w 442"/>
                  <a:gd name="T3" fmla="*/ 4 h 274"/>
                  <a:gd name="T4" fmla="*/ 11 w 442"/>
                  <a:gd name="T5" fmla="*/ 0 h 274"/>
                  <a:gd name="T6" fmla="*/ 4 w 442"/>
                  <a:gd name="T7" fmla="*/ 11 h 2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2" h="274">
                    <a:moveTo>
                      <a:pt x="0" y="198"/>
                    </a:moveTo>
                    <a:cubicBezTo>
                      <a:pt x="53" y="197"/>
                      <a:pt x="108" y="139"/>
                      <a:pt x="151" y="110"/>
                    </a:cubicBezTo>
                    <a:cubicBezTo>
                      <a:pt x="186" y="86"/>
                      <a:pt x="249" y="0"/>
                      <a:pt x="286" y="7"/>
                    </a:cubicBezTo>
                    <a:cubicBezTo>
                      <a:pt x="442" y="38"/>
                      <a:pt x="130" y="259"/>
                      <a:pt x="104" y="27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59" name="Freeform 1089">
                <a:extLst>
                  <a:ext uri="{FF2B5EF4-FFF2-40B4-BE49-F238E27FC236}">
                    <a16:creationId xmlns:a16="http://schemas.microsoft.com/office/drawing/2014/main" id="{A16A0BF4-C699-4614-AEF0-9C8ECF1AE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538"/>
                <a:ext cx="105" cy="112"/>
              </a:xfrm>
              <a:custGeom>
                <a:avLst/>
                <a:gdLst>
                  <a:gd name="T0" fmla="*/ 0 w 309"/>
                  <a:gd name="T1" fmla="*/ 9 h 330"/>
                  <a:gd name="T2" fmla="*/ 11 w 309"/>
                  <a:gd name="T3" fmla="*/ 3 h 330"/>
                  <a:gd name="T4" fmla="*/ 4 w 309"/>
                  <a:gd name="T5" fmla="*/ 13 h 3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9" h="330">
                    <a:moveTo>
                      <a:pt x="0" y="226"/>
                    </a:moveTo>
                    <a:cubicBezTo>
                      <a:pt x="69" y="200"/>
                      <a:pt x="232" y="0"/>
                      <a:pt x="273" y="74"/>
                    </a:cubicBezTo>
                    <a:cubicBezTo>
                      <a:pt x="309" y="140"/>
                      <a:pt x="135" y="307"/>
                      <a:pt x="94" y="33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0" name="Freeform 1090">
                <a:extLst>
                  <a:ext uri="{FF2B5EF4-FFF2-40B4-BE49-F238E27FC236}">
                    <a16:creationId xmlns:a16="http://schemas.microsoft.com/office/drawing/2014/main" id="{5E963D96-5376-421B-9CDD-7A59A5C58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2445"/>
                <a:ext cx="117" cy="236"/>
              </a:xfrm>
              <a:custGeom>
                <a:avLst/>
                <a:gdLst>
                  <a:gd name="T0" fmla="*/ 5 w 348"/>
                  <a:gd name="T1" fmla="*/ 27 h 698"/>
                  <a:gd name="T2" fmla="*/ 10 w 348"/>
                  <a:gd name="T3" fmla="*/ 20 h 698"/>
                  <a:gd name="T4" fmla="*/ 13 w 348"/>
                  <a:gd name="T5" fmla="*/ 11 h 698"/>
                  <a:gd name="T6" fmla="*/ 0 w 348"/>
                  <a:gd name="T7" fmla="*/ 0 h 6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8" h="698">
                    <a:moveTo>
                      <a:pt x="142" y="698"/>
                    </a:moveTo>
                    <a:cubicBezTo>
                      <a:pt x="181" y="641"/>
                      <a:pt x="220" y="567"/>
                      <a:pt x="259" y="508"/>
                    </a:cubicBezTo>
                    <a:cubicBezTo>
                      <a:pt x="302" y="443"/>
                      <a:pt x="348" y="374"/>
                      <a:pt x="332" y="287"/>
                    </a:cubicBezTo>
                    <a:cubicBezTo>
                      <a:pt x="301" y="125"/>
                      <a:pt x="118" y="68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1" name="Freeform 1091">
                <a:extLst>
                  <a:ext uri="{FF2B5EF4-FFF2-40B4-BE49-F238E27FC236}">
                    <a16:creationId xmlns:a16="http://schemas.microsoft.com/office/drawing/2014/main" id="{A2B21E26-379E-4ACB-B5CF-3107F0F41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8" y="2704"/>
                <a:ext cx="80" cy="92"/>
              </a:xfrm>
              <a:custGeom>
                <a:avLst/>
                <a:gdLst>
                  <a:gd name="T0" fmla="*/ 5 w 239"/>
                  <a:gd name="T1" fmla="*/ 10 h 273"/>
                  <a:gd name="T2" fmla="*/ 2 w 239"/>
                  <a:gd name="T3" fmla="*/ 1 h 273"/>
                  <a:gd name="T4" fmla="*/ 9 w 239"/>
                  <a:gd name="T5" fmla="*/ 8 h 2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9" h="273">
                    <a:moveTo>
                      <a:pt x="131" y="273"/>
                    </a:moveTo>
                    <a:cubicBezTo>
                      <a:pt x="118" y="226"/>
                      <a:pt x="0" y="50"/>
                      <a:pt x="62" y="26"/>
                    </a:cubicBezTo>
                    <a:cubicBezTo>
                      <a:pt x="130" y="0"/>
                      <a:pt x="213" y="188"/>
                      <a:pt x="239" y="21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2" name="Freeform 1092">
                <a:extLst>
                  <a:ext uri="{FF2B5EF4-FFF2-40B4-BE49-F238E27FC236}">
                    <a16:creationId xmlns:a16="http://schemas.microsoft.com/office/drawing/2014/main" id="{A94F948F-964F-47E1-886D-85595BF3A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" y="2673"/>
                <a:ext cx="61" cy="101"/>
              </a:xfrm>
              <a:custGeom>
                <a:avLst/>
                <a:gdLst>
                  <a:gd name="T0" fmla="*/ 7 w 182"/>
                  <a:gd name="T1" fmla="*/ 12 h 298"/>
                  <a:gd name="T2" fmla="*/ 4 w 182"/>
                  <a:gd name="T3" fmla="*/ 5 h 298"/>
                  <a:gd name="T4" fmla="*/ 0 w 182"/>
                  <a:gd name="T5" fmla="*/ 0 h 29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2" h="298">
                    <a:moveTo>
                      <a:pt x="182" y="298"/>
                    </a:moveTo>
                    <a:cubicBezTo>
                      <a:pt x="134" y="245"/>
                      <a:pt x="145" y="197"/>
                      <a:pt x="112" y="136"/>
                    </a:cubicBezTo>
                    <a:cubicBezTo>
                      <a:pt x="84" y="83"/>
                      <a:pt x="44" y="42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3" name="Freeform 1093">
                <a:extLst>
                  <a:ext uri="{FF2B5EF4-FFF2-40B4-BE49-F238E27FC236}">
                    <a16:creationId xmlns:a16="http://schemas.microsoft.com/office/drawing/2014/main" id="{4B3A4570-0C8B-4F70-B580-83C4ED89A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2593"/>
                <a:ext cx="61" cy="117"/>
              </a:xfrm>
              <a:custGeom>
                <a:avLst/>
                <a:gdLst>
                  <a:gd name="T0" fmla="*/ 0 w 180"/>
                  <a:gd name="T1" fmla="*/ 6 h 345"/>
                  <a:gd name="T2" fmla="*/ 7 w 180"/>
                  <a:gd name="T3" fmla="*/ 8 h 345"/>
                  <a:gd name="T4" fmla="*/ 6 w 180"/>
                  <a:gd name="T5" fmla="*/ 4 h 345"/>
                  <a:gd name="T6" fmla="*/ 5 w 180"/>
                  <a:gd name="T7" fmla="*/ 0 h 3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0" h="345">
                    <a:moveTo>
                      <a:pt x="0" y="164"/>
                    </a:moveTo>
                    <a:cubicBezTo>
                      <a:pt x="43" y="198"/>
                      <a:pt x="165" y="345"/>
                      <a:pt x="177" y="208"/>
                    </a:cubicBezTo>
                    <a:cubicBezTo>
                      <a:pt x="180" y="171"/>
                      <a:pt x="158" y="141"/>
                      <a:pt x="152" y="107"/>
                    </a:cubicBezTo>
                    <a:cubicBezTo>
                      <a:pt x="145" y="71"/>
                      <a:pt x="151" y="34"/>
                      <a:pt x="133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4" name="Freeform 1094">
                <a:extLst>
                  <a:ext uri="{FF2B5EF4-FFF2-40B4-BE49-F238E27FC236}">
                    <a16:creationId xmlns:a16="http://schemas.microsoft.com/office/drawing/2014/main" id="{EC6E2E14-E925-4620-8883-91553DD88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2557"/>
                <a:ext cx="99" cy="188"/>
              </a:xfrm>
              <a:custGeom>
                <a:avLst/>
                <a:gdLst>
                  <a:gd name="T0" fmla="*/ 2 w 292"/>
                  <a:gd name="T1" fmla="*/ 0 h 556"/>
                  <a:gd name="T2" fmla="*/ 5 w 292"/>
                  <a:gd name="T3" fmla="*/ 13 h 556"/>
                  <a:gd name="T4" fmla="*/ 12 w 292"/>
                  <a:gd name="T5" fmla="*/ 22 h 5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2" h="556">
                    <a:moveTo>
                      <a:pt x="45" y="0"/>
                    </a:moveTo>
                    <a:cubicBezTo>
                      <a:pt x="0" y="120"/>
                      <a:pt x="57" y="236"/>
                      <a:pt x="142" y="321"/>
                    </a:cubicBezTo>
                    <a:cubicBezTo>
                      <a:pt x="208" y="387"/>
                      <a:pt x="236" y="503"/>
                      <a:pt x="292" y="55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5" name="Freeform 1095">
                <a:extLst>
                  <a:ext uri="{FF2B5EF4-FFF2-40B4-BE49-F238E27FC236}">
                    <a16:creationId xmlns:a16="http://schemas.microsoft.com/office/drawing/2014/main" id="{626DE67D-6A73-4DC0-9913-C11BB9D9A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2620"/>
                <a:ext cx="107" cy="140"/>
              </a:xfrm>
              <a:custGeom>
                <a:avLst/>
                <a:gdLst>
                  <a:gd name="T0" fmla="*/ 12 w 318"/>
                  <a:gd name="T1" fmla="*/ 16 h 413"/>
                  <a:gd name="T2" fmla="*/ 7 w 318"/>
                  <a:gd name="T3" fmla="*/ 8 h 413"/>
                  <a:gd name="T4" fmla="*/ 1 w 318"/>
                  <a:gd name="T5" fmla="*/ 0 h 4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8" h="413">
                    <a:moveTo>
                      <a:pt x="318" y="413"/>
                    </a:moveTo>
                    <a:cubicBezTo>
                      <a:pt x="289" y="334"/>
                      <a:pt x="228" y="264"/>
                      <a:pt x="173" y="199"/>
                    </a:cubicBezTo>
                    <a:cubicBezTo>
                      <a:pt x="138" y="157"/>
                      <a:pt x="0" y="52"/>
                      <a:pt x="1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6" name="Freeform 1096">
                <a:extLst>
                  <a:ext uri="{FF2B5EF4-FFF2-40B4-BE49-F238E27FC236}">
                    <a16:creationId xmlns:a16="http://schemas.microsoft.com/office/drawing/2014/main" id="{9F932BFF-5337-4507-B531-BE1267DD8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2544"/>
                <a:ext cx="219" cy="210"/>
              </a:xfrm>
              <a:custGeom>
                <a:avLst/>
                <a:gdLst>
                  <a:gd name="T0" fmla="*/ 0 w 645"/>
                  <a:gd name="T1" fmla="*/ 0 h 623"/>
                  <a:gd name="T2" fmla="*/ 3 w 645"/>
                  <a:gd name="T3" fmla="*/ 2 h 623"/>
                  <a:gd name="T4" fmla="*/ 7 w 645"/>
                  <a:gd name="T5" fmla="*/ 4 h 623"/>
                  <a:gd name="T6" fmla="*/ 15 w 645"/>
                  <a:gd name="T7" fmla="*/ 11 h 623"/>
                  <a:gd name="T8" fmla="*/ 20 w 645"/>
                  <a:gd name="T9" fmla="*/ 18 h 623"/>
                  <a:gd name="T10" fmla="*/ 25 w 645"/>
                  <a:gd name="T11" fmla="*/ 24 h 6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5" h="623">
                    <a:moveTo>
                      <a:pt x="0" y="0"/>
                    </a:moveTo>
                    <a:cubicBezTo>
                      <a:pt x="7" y="37"/>
                      <a:pt x="56" y="35"/>
                      <a:pt x="89" y="51"/>
                    </a:cubicBezTo>
                    <a:cubicBezTo>
                      <a:pt x="121" y="67"/>
                      <a:pt x="152" y="93"/>
                      <a:pt x="183" y="114"/>
                    </a:cubicBezTo>
                    <a:cubicBezTo>
                      <a:pt x="264" y="168"/>
                      <a:pt x="333" y="225"/>
                      <a:pt x="390" y="304"/>
                    </a:cubicBezTo>
                    <a:cubicBezTo>
                      <a:pt x="438" y="370"/>
                      <a:pt x="443" y="425"/>
                      <a:pt x="510" y="469"/>
                    </a:cubicBezTo>
                    <a:cubicBezTo>
                      <a:pt x="573" y="510"/>
                      <a:pt x="594" y="567"/>
                      <a:pt x="645" y="62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7" name="Freeform 1097">
                <a:extLst>
                  <a:ext uri="{FF2B5EF4-FFF2-40B4-BE49-F238E27FC236}">
                    <a16:creationId xmlns:a16="http://schemas.microsoft.com/office/drawing/2014/main" id="{6D360B13-3C33-426E-AF9D-8A1A06A5F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2550"/>
                <a:ext cx="101" cy="197"/>
              </a:xfrm>
              <a:custGeom>
                <a:avLst/>
                <a:gdLst>
                  <a:gd name="T0" fmla="*/ 0 w 300"/>
                  <a:gd name="T1" fmla="*/ 0 h 581"/>
                  <a:gd name="T2" fmla="*/ 5 w 300"/>
                  <a:gd name="T3" fmla="*/ 5 h 581"/>
                  <a:gd name="T4" fmla="*/ 10 w 300"/>
                  <a:gd name="T5" fmla="*/ 11 h 581"/>
                  <a:gd name="T6" fmla="*/ 10 w 300"/>
                  <a:gd name="T7" fmla="*/ 17 h 581"/>
                  <a:gd name="T8" fmla="*/ 9 w 300"/>
                  <a:gd name="T9" fmla="*/ 23 h 5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0" h="581">
                    <a:moveTo>
                      <a:pt x="0" y="0"/>
                    </a:moveTo>
                    <a:cubicBezTo>
                      <a:pt x="47" y="55"/>
                      <a:pt x="75" y="88"/>
                      <a:pt x="138" y="128"/>
                    </a:cubicBezTo>
                    <a:cubicBezTo>
                      <a:pt x="195" y="165"/>
                      <a:pt x="237" y="204"/>
                      <a:pt x="267" y="264"/>
                    </a:cubicBezTo>
                    <a:cubicBezTo>
                      <a:pt x="300" y="332"/>
                      <a:pt x="283" y="365"/>
                      <a:pt x="259" y="430"/>
                    </a:cubicBezTo>
                    <a:cubicBezTo>
                      <a:pt x="242" y="475"/>
                      <a:pt x="241" y="549"/>
                      <a:pt x="228" y="58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8" name="Freeform 1098">
                <a:extLst>
                  <a:ext uri="{FF2B5EF4-FFF2-40B4-BE49-F238E27FC236}">
                    <a16:creationId xmlns:a16="http://schemas.microsoft.com/office/drawing/2014/main" id="{84669803-68E9-424D-BC21-1418C40DE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697"/>
                <a:ext cx="82" cy="85"/>
              </a:xfrm>
              <a:custGeom>
                <a:avLst/>
                <a:gdLst>
                  <a:gd name="T0" fmla="*/ 0 w 244"/>
                  <a:gd name="T1" fmla="*/ 8 h 253"/>
                  <a:gd name="T2" fmla="*/ 3 w 244"/>
                  <a:gd name="T3" fmla="*/ 1 h 253"/>
                  <a:gd name="T4" fmla="*/ 9 w 244"/>
                  <a:gd name="T5" fmla="*/ 5 h 253"/>
                  <a:gd name="T6" fmla="*/ 0 w 244"/>
                  <a:gd name="T7" fmla="*/ 9 h 2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4" h="253">
                    <a:moveTo>
                      <a:pt x="0" y="224"/>
                    </a:moveTo>
                    <a:cubicBezTo>
                      <a:pt x="81" y="235"/>
                      <a:pt x="52" y="74"/>
                      <a:pt x="87" y="39"/>
                    </a:cubicBezTo>
                    <a:cubicBezTo>
                      <a:pt x="125" y="0"/>
                      <a:pt x="209" y="92"/>
                      <a:pt x="244" y="123"/>
                    </a:cubicBezTo>
                    <a:cubicBezTo>
                      <a:pt x="200" y="148"/>
                      <a:pt x="57" y="253"/>
                      <a:pt x="12" y="23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69" name="Freeform 1099">
                <a:extLst>
                  <a:ext uri="{FF2B5EF4-FFF2-40B4-BE49-F238E27FC236}">
                    <a16:creationId xmlns:a16="http://schemas.microsoft.com/office/drawing/2014/main" id="{47F190D1-B75F-4E85-AA29-26B6ADEBD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" y="2879"/>
                <a:ext cx="314" cy="287"/>
              </a:xfrm>
              <a:custGeom>
                <a:avLst/>
                <a:gdLst>
                  <a:gd name="T0" fmla="*/ 15 w 930"/>
                  <a:gd name="T1" fmla="*/ 0 h 848"/>
                  <a:gd name="T2" fmla="*/ 16 w 930"/>
                  <a:gd name="T3" fmla="*/ 10 h 848"/>
                  <a:gd name="T4" fmla="*/ 5 w 930"/>
                  <a:gd name="T5" fmla="*/ 11 h 848"/>
                  <a:gd name="T6" fmla="*/ 6 w 930"/>
                  <a:gd name="T7" fmla="*/ 21 h 848"/>
                  <a:gd name="T8" fmla="*/ 10 w 930"/>
                  <a:gd name="T9" fmla="*/ 25 h 848"/>
                  <a:gd name="T10" fmla="*/ 16 w 930"/>
                  <a:gd name="T11" fmla="*/ 25 h 848"/>
                  <a:gd name="T12" fmla="*/ 26 w 930"/>
                  <a:gd name="T13" fmla="*/ 29 h 848"/>
                  <a:gd name="T14" fmla="*/ 34 w 930"/>
                  <a:gd name="T15" fmla="*/ 28 h 848"/>
                  <a:gd name="T16" fmla="*/ 35 w 930"/>
                  <a:gd name="T17" fmla="*/ 17 h 848"/>
                  <a:gd name="T18" fmla="*/ 27 w 930"/>
                  <a:gd name="T19" fmla="*/ 10 h 8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30" h="848">
                    <a:moveTo>
                      <a:pt x="383" y="0"/>
                    </a:moveTo>
                    <a:cubicBezTo>
                      <a:pt x="339" y="79"/>
                      <a:pt x="507" y="197"/>
                      <a:pt x="421" y="264"/>
                    </a:cubicBezTo>
                    <a:cubicBezTo>
                      <a:pt x="342" y="325"/>
                      <a:pt x="199" y="230"/>
                      <a:pt x="117" y="280"/>
                    </a:cubicBezTo>
                    <a:cubicBezTo>
                      <a:pt x="0" y="350"/>
                      <a:pt x="95" y="487"/>
                      <a:pt x="155" y="551"/>
                    </a:cubicBezTo>
                    <a:cubicBezTo>
                      <a:pt x="186" y="584"/>
                      <a:pt x="212" y="633"/>
                      <a:pt x="256" y="651"/>
                    </a:cubicBezTo>
                    <a:cubicBezTo>
                      <a:pt x="308" y="672"/>
                      <a:pt x="364" y="643"/>
                      <a:pt x="414" y="638"/>
                    </a:cubicBezTo>
                    <a:cubicBezTo>
                      <a:pt x="522" y="627"/>
                      <a:pt x="590" y="669"/>
                      <a:pt x="666" y="739"/>
                    </a:cubicBezTo>
                    <a:cubicBezTo>
                      <a:pt x="740" y="808"/>
                      <a:pt x="834" y="848"/>
                      <a:pt x="880" y="725"/>
                    </a:cubicBezTo>
                    <a:cubicBezTo>
                      <a:pt x="917" y="627"/>
                      <a:pt x="930" y="536"/>
                      <a:pt x="908" y="436"/>
                    </a:cubicBezTo>
                    <a:cubicBezTo>
                      <a:pt x="884" y="319"/>
                      <a:pt x="775" y="341"/>
                      <a:pt x="705" y="25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0" name="Freeform 1100">
                <a:extLst>
                  <a:ext uri="{FF2B5EF4-FFF2-40B4-BE49-F238E27FC236}">
                    <a16:creationId xmlns:a16="http://schemas.microsoft.com/office/drawing/2014/main" id="{42B26D80-AAA7-4145-B12A-17EBD1B32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3091"/>
                <a:ext cx="351" cy="255"/>
              </a:xfrm>
              <a:custGeom>
                <a:avLst/>
                <a:gdLst>
                  <a:gd name="T0" fmla="*/ 10 w 1037"/>
                  <a:gd name="T1" fmla="*/ 7 h 754"/>
                  <a:gd name="T2" fmla="*/ 1 w 1037"/>
                  <a:gd name="T3" fmla="*/ 10 h 754"/>
                  <a:gd name="T4" fmla="*/ 3 w 1037"/>
                  <a:gd name="T5" fmla="*/ 16 h 754"/>
                  <a:gd name="T6" fmla="*/ 8 w 1037"/>
                  <a:gd name="T7" fmla="*/ 20 h 754"/>
                  <a:gd name="T8" fmla="*/ 13 w 1037"/>
                  <a:gd name="T9" fmla="*/ 22 h 754"/>
                  <a:gd name="T10" fmla="*/ 16 w 1037"/>
                  <a:gd name="T11" fmla="*/ 25 h 754"/>
                  <a:gd name="T12" fmla="*/ 11 w 1037"/>
                  <a:gd name="T13" fmla="*/ 26 h 754"/>
                  <a:gd name="T14" fmla="*/ 13 w 1037"/>
                  <a:gd name="T15" fmla="*/ 29 h 754"/>
                  <a:gd name="T16" fmla="*/ 18 w 1037"/>
                  <a:gd name="T17" fmla="*/ 26 h 754"/>
                  <a:gd name="T18" fmla="*/ 24 w 1037"/>
                  <a:gd name="T19" fmla="*/ 25 h 754"/>
                  <a:gd name="T20" fmla="*/ 30 w 1037"/>
                  <a:gd name="T21" fmla="*/ 16 h 754"/>
                  <a:gd name="T22" fmla="*/ 38 w 1037"/>
                  <a:gd name="T23" fmla="*/ 12 h 754"/>
                  <a:gd name="T24" fmla="*/ 34 w 1037"/>
                  <a:gd name="T25" fmla="*/ 9 h 754"/>
                  <a:gd name="T26" fmla="*/ 31 w 1037"/>
                  <a:gd name="T27" fmla="*/ 5 h 754"/>
                  <a:gd name="T28" fmla="*/ 25 w 1037"/>
                  <a:gd name="T29" fmla="*/ 6 h 754"/>
                  <a:gd name="T30" fmla="*/ 16 w 1037"/>
                  <a:gd name="T31" fmla="*/ 6 h 7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37" h="754">
                    <a:moveTo>
                      <a:pt x="263" y="171"/>
                    </a:moveTo>
                    <a:cubicBezTo>
                      <a:pt x="183" y="151"/>
                      <a:pt x="56" y="178"/>
                      <a:pt x="22" y="271"/>
                    </a:cubicBezTo>
                    <a:cubicBezTo>
                      <a:pt x="0" y="329"/>
                      <a:pt x="45" y="371"/>
                      <a:pt x="87" y="403"/>
                    </a:cubicBezTo>
                    <a:cubicBezTo>
                      <a:pt x="133" y="439"/>
                      <a:pt x="163" y="480"/>
                      <a:pt x="205" y="519"/>
                    </a:cubicBezTo>
                    <a:cubicBezTo>
                      <a:pt x="240" y="551"/>
                      <a:pt x="286" y="567"/>
                      <a:pt x="333" y="569"/>
                    </a:cubicBezTo>
                    <a:cubicBezTo>
                      <a:pt x="366" y="571"/>
                      <a:pt x="460" y="567"/>
                      <a:pt x="416" y="639"/>
                    </a:cubicBezTo>
                    <a:cubicBezTo>
                      <a:pt x="389" y="682"/>
                      <a:pt x="320" y="633"/>
                      <a:pt x="277" y="672"/>
                    </a:cubicBezTo>
                    <a:cubicBezTo>
                      <a:pt x="229" y="716"/>
                      <a:pt x="264" y="754"/>
                      <a:pt x="320" y="744"/>
                    </a:cubicBezTo>
                    <a:cubicBezTo>
                      <a:pt x="369" y="736"/>
                      <a:pt x="415" y="691"/>
                      <a:pt x="466" y="683"/>
                    </a:cubicBezTo>
                    <a:cubicBezTo>
                      <a:pt x="522" y="673"/>
                      <a:pt x="570" y="678"/>
                      <a:pt x="624" y="651"/>
                    </a:cubicBezTo>
                    <a:cubicBezTo>
                      <a:pt x="727" y="599"/>
                      <a:pt x="699" y="480"/>
                      <a:pt x="774" y="409"/>
                    </a:cubicBezTo>
                    <a:cubicBezTo>
                      <a:pt x="827" y="359"/>
                      <a:pt x="1037" y="470"/>
                      <a:pt x="990" y="310"/>
                    </a:cubicBezTo>
                    <a:cubicBezTo>
                      <a:pt x="975" y="258"/>
                      <a:pt x="922" y="254"/>
                      <a:pt x="883" y="233"/>
                    </a:cubicBezTo>
                    <a:cubicBezTo>
                      <a:pt x="828" y="202"/>
                      <a:pt x="830" y="169"/>
                      <a:pt x="802" y="120"/>
                    </a:cubicBezTo>
                    <a:cubicBezTo>
                      <a:pt x="733" y="0"/>
                      <a:pt x="711" y="107"/>
                      <a:pt x="657" y="152"/>
                    </a:cubicBezTo>
                    <a:cubicBezTo>
                      <a:pt x="591" y="207"/>
                      <a:pt x="483" y="144"/>
                      <a:pt x="409" y="16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1" name="Freeform 1101">
                <a:extLst>
                  <a:ext uri="{FF2B5EF4-FFF2-40B4-BE49-F238E27FC236}">
                    <a16:creationId xmlns:a16="http://schemas.microsoft.com/office/drawing/2014/main" id="{C1E843A9-56AD-4336-AF41-CADF81421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3063"/>
                <a:ext cx="157" cy="174"/>
              </a:xfrm>
              <a:custGeom>
                <a:avLst/>
                <a:gdLst>
                  <a:gd name="T0" fmla="*/ 8 w 464"/>
                  <a:gd name="T1" fmla="*/ 3 h 514"/>
                  <a:gd name="T2" fmla="*/ 2 w 464"/>
                  <a:gd name="T3" fmla="*/ 12 h 514"/>
                  <a:gd name="T4" fmla="*/ 4 w 464"/>
                  <a:gd name="T5" fmla="*/ 15 h 514"/>
                  <a:gd name="T6" fmla="*/ 5 w 464"/>
                  <a:gd name="T7" fmla="*/ 18 h 514"/>
                  <a:gd name="T8" fmla="*/ 11 w 464"/>
                  <a:gd name="T9" fmla="*/ 19 h 514"/>
                  <a:gd name="T10" fmla="*/ 17 w 464"/>
                  <a:gd name="T11" fmla="*/ 9 h 514"/>
                  <a:gd name="T12" fmla="*/ 14 w 464"/>
                  <a:gd name="T13" fmla="*/ 5 h 514"/>
                  <a:gd name="T14" fmla="*/ 9 w 464"/>
                  <a:gd name="T15" fmla="*/ 3 h 514"/>
                  <a:gd name="T16" fmla="*/ 3 w 464"/>
                  <a:gd name="T17" fmla="*/ 0 h 5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4" h="514">
                    <a:moveTo>
                      <a:pt x="220" y="79"/>
                    </a:moveTo>
                    <a:cubicBezTo>
                      <a:pt x="61" y="29"/>
                      <a:pt x="0" y="199"/>
                      <a:pt x="54" y="316"/>
                    </a:cubicBezTo>
                    <a:cubicBezTo>
                      <a:pt x="67" y="345"/>
                      <a:pt x="90" y="361"/>
                      <a:pt x="105" y="387"/>
                    </a:cubicBezTo>
                    <a:cubicBezTo>
                      <a:pt x="117" y="410"/>
                      <a:pt x="106" y="440"/>
                      <a:pt x="119" y="461"/>
                    </a:cubicBezTo>
                    <a:cubicBezTo>
                      <a:pt x="148" y="514"/>
                      <a:pt x="225" y="504"/>
                      <a:pt x="277" y="494"/>
                    </a:cubicBezTo>
                    <a:cubicBezTo>
                      <a:pt x="384" y="475"/>
                      <a:pt x="464" y="346"/>
                      <a:pt x="435" y="240"/>
                    </a:cubicBezTo>
                    <a:cubicBezTo>
                      <a:pt x="425" y="206"/>
                      <a:pt x="389" y="157"/>
                      <a:pt x="364" y="133"/>
                    </a:cubicBezTo>
                    <a:cubicBezTo>
                      <a:pt x="322" y="94"/>
                      <a:pt x="282" y="102"/>
                      <a:pt x="234" y="81"/>
                    </a:cubicBezTo>
                    <a:cubicBezTo>
                      <a:pt x="181" y="57"/>
                      <a:pt x="136" y="21"/>
                      <a:pt x="81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2" name="Freeform 1102">
                <a:extLst>
                  <a:ext uri="{FF2B5EF4-FFF2-40B4-BE49-F238E27FC236}">
                    <a16:creationId xmlns:a16="http://schemas.microsoft.com/office/drawing/2014/main" id="{3C09E526-356B-40E3-9259-E99D9220F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3132"/>
                <a:ext cx="103" cy="99"/>
              </a:xfrm>
              <a:custGeom>
                <a:avLst/>
                <a:gdLst>
                  <a:gd name="T0" fmla="*/ 1 w 305"/>
                  <a:gd name="T1" fmla="*/ 4 h 295"/>
                  <a:gd name="T2" fmla="*/ 10 w 305"/>
                  <a:gd name="T3" fmla="*/ 4 h 295"/>
                  <a:gd name="T4" fmla="*/ 2 w 305"/>
                  <a:gd name="T5" fmla="*/ 9 h 2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5" h="295">
                    <a:moveTo>
                      <a:pt x="16" y="107"/>
                    </a:moveTo>
                    <a:cubicBezTo>
                      <a:pt x="0" y="0"/>
                      <a:pt x="233" y="5"/>
                      <a:pt x="268" y="94"/>
                    </a:cubicBezTo>
                    <a:cubicBezTo>
                      <a:pt x="305" y="188"/>
                      <a:pt x="129" y="295"/>
                      <a:pt x="61" y="24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3" name="Freeform 1103">
                <a:extLst>
                  <a:ext uri="{FF2B5EF4-FFF2-40B4-BE49-F238E27FC236}">
                    <a16:creationId xmlns:a16="http://schemas.microsoft.com/office/drawing/2014/main" id="{8BEB3A28-5DED-4A08-B896-E00A56E8E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3012"/>
                <a:ext cx="212" cy="112"/>
              </a:xfrm>
              <a:custGeom>
                <a:avLst/>
                <a:gdLst>
                  <a:gd name="T0" fmla="*/ 15 w 625"/>
                  <a:gd name="T1" fmla="*/ 0 h 331"/>
                  <a:gd name="T2" fmla="*/ 9 w 625"/>
                  <a:gd name="T3" fmla="*/ 4 h 331"/>
                  <a:gd name="T4" fmla="*/ 4 w 625"/>
                  <a:gd name="T5" fmla="*/ 6 h 331"/>
                  <a:gd name="T6" fmla="*/ 2 w 625"/>
                  <a:gd name="T7" fmla="*/ 11 h 331"/>
                  <a:gd name="T8" fmla="*/ 9 w 625"/>
                  <a:gd name="T9" fmla="*/ 11 h 331"/>
                  <a:gd name="T10" fmla="*/ 22 w 625"/>
                  <a:gd name="T11" fmla="*/ 9 h 331"/>
                  <a:gd name="T12" fmla="*/ 15 w 625"/>
                  <a:gd name="T13" fmla="*/ 0 h 331"/>
                  <a:gd name="T14" fmla="*/ 15 w 625"/>
                  <a:gd name="T15" fmla="*/ 0 h 3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5" h="331">
                    <a:moveTo>
                      <a:pt x="370" y="11"/>
                    </a:moveTo>
                    <a:cubicBezTo>
                      <a:pt x="298" y="11"/>
                      <a:pt x="268" y="62"/>
                      <a:pt x="237" y="94"/>
                    </a:cubicBezTo>
                    <a:cubicBezTo>
                      <a:pt x="200" y="130"/>
                      <a:pt x="154" y="142"/>
                      <a:pt x="109" y="168"/>
                    </a:cubicBezTo>
                    <a:cubicBezTo>
                      <a:pt x="61" y="195"/>
                      <a:pt x="0" y="243"/>
                      <a:pt x="58" y="291"/>
                    </a:cubicBezTo>
                    <a:cubicBezTo>
                      <a:pt x="107" y="331"/>
                      <a:pt x="190" y="289"/>
                      <a:pt x="242" y="277"/>
                    </a:cubicBezTo>
                    <a:cubicBezTo>
                      <a:pt x="316" y="259"/>
                      <a:pt x="515" y="302"/>
                      <a:pt x="565" y="233"/>
                    </a:cubicBezTo>
                    <a:cubicBezTo>
                      <a:pt x="625" y="150"/>
                      <a:pt x="438" y="0"/>
                      <a:pt x="370" y="11"/>
                    </a:cubicBezTo>
                    <a:cubicBezTo>
                      <a:pt x="364" y="13"/>
                      <a:pt x="376" y="10"/>
                      <a:pt x="370" y="1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4" name="Freeform 1104">
                <a:extLst>
                  <a:ext uri="{FF2B5EF4-FFF2-40B4-BE49-F238E27FC236}">
                    <a16:creationId xmlns:a16="http://schemas.microsoft.com/office/drawing/2014/main" id="{408BFC48-1683-4C0D-B0E9-7C079B576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3020"/>
                <a:ext cx="107" cy="74"/>
              </a:xfrm>
              <a:custGeom>
                <a:avLst/>
                <a:gdLst>
                  <a:gd name="T0" fmla="*/ 4 w 318"/>
                  <a:gd name="T1" fmla="*/ 0 h 219"/>
                  <a:gd name="T2" fmla="*/ 12 w 318"/>
                  <a:gd name="T3" fmla="*/ 3 h 2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8" h="219">
                    <a:moveTo>
                      <a:pt x="97" y="0"/>
                    </a:moveTo>
                    <a:cubicBezTo>
                      <a:pt x="0" y="94"/>
                      <a:pt x="253" y="219"/>
                      <a:pt x="318" y="8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5" name="Freeform 1105">
                <a:extLst>
                  <a:ext uri="{FF2B5EF4-FFF2-40B4-BE49-F238E27FC236}">
                    <a16:creationId xmlns:a16="http://schemas.microsoft.com/office/drawing/2014/main" id="{54503ED0-CB10-4B0B-BC6A-435758EE2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3052"/>
                <a:ext cx="28" cy="63"/>
              </a:xfrm>
              <a:custGeom>
                <a:avLst/>
                <a:gdLst>
                  <a:gd name="T0" fmla="*/ 3 w 83"/>
                  <a:gd name="T1" fmla="*/ 0 h 185"/>
                  <a:gd name="T2" fmla="*/ 2 w 83"/>
                  <a:gd name="T3" fmla="*/ 4 h 185"/>
                  <a:gd name="T4" fmla="*/ 0 w 83"/>
                  <a:gd name="T5" fmla="*/ 7 h 1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185">
                    <a:moveTo>
                      <a:pt x="83" y="0"/>
                    </a:moveTo>
                    <a:cubicBezTo>
                      <a:pt x="81" y="53"/>
                      <a:pt x="79" y="52"/>
                      <a:pt x="45" y="91"/>
                    </a:cubicBezTo>
                    <a:cubicBezTo>
                      <a:pt x="15" y="126"/>
                      <a:pt x="0" y="133"/>
                      <a:pt x="3" y="18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6" name="Freeform 1106">
                <a:extLst>
                  <a:ext uri="{FF2B5EF4-FFF2-40B4-BE49-F238E27FC236}">
                    <a16:creationId xmlns:a16="http://schemas.microsoft.com/office/drawing/2014/main" id="{507C2BBB-95AB-4FFD-B886-7D9F9FB38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3130"/>
                <a:ext cx="288" cy="98"/>
              </a:xfrm>
              <a:custGeom>
                <a:avLst/>
                <a:gdLst>
                  <a:gd name="T0" fmla="*/ 13 w 853"/>
                  <a:gd name="T1" fmla="*/ 1 h 290"/>
                  <a:gd name="T2" fmla="*/ 1 w 853"/>
                  <a:gd name="T3" fmla="*/ 4 h 290"/>
                  <a:gd name="T4" fmla="*/ 3 w 853"/>
                  <a:gd name="T5" fmla="*/ 10 h 290"/>
                  <a:gd name="T6" fmla="*/ 10 w 853"/>
                  <a:gd name="T7" fmla="*/ 8 h 290"/>
                  <a:gd name="T8" fmla="*/ 22 w 853"/>
                  <a:gd name="T9" fmla="*/ 10 h 290"/>
                  <a:gd name="T10" fmla="*/ 29 w 853"/>
                  <a:gd name="T11" fmla="*/ 2 h 290"/>
                  <a:gd name="T12" fmla="*/ 21 w 853"/>
                  <a:gd name="T13" fmla="*/ 1 h 290"/>
                  <a:gd name="T14" fmla="*/ 13 w 853"/>
                  <a:gd name="T15" fmla="*/ 1 h 29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53" h="290">
                    <a:moveTo>
                      <a:pt x="332" y="26"/>
                    </a:moveTo>
                    <a:cubicBezTo>
                      <a:pt x="239" y="37"/>
                      <a:pt x="77" y="0"/>
                      <a:pt x="25" y="111"/>
                    </a:cubicBezTo>
                    <a:cubicBezTo>
                      <a:pt x="0" y="165"/>
                      <a:pt x="30" y="238"/>
                      <a:pt x="83" y="256"/>
                    </a:cubicBezTo>
                    <a:cubicBezTo>
                      <a:pt x="150" y="279"/>
                      <a:pt x="204" y="230"/>
                      <a:pt x="265" y="213"/>
                    </a:cubicBezTo>
                    <a:cubicBezTo>
                      <a:pt x="371" y="184"/>
                      <a:pt x="472" y="261"/>
                      <a:pt x="575" y="275"/>
                    </a:cubicBezTo>
                    <a:cubicBezTo>
                      <a:pt x="681" y="290"/>
                      <a:pt x="853" y="139"/>
                      <a:pt x="745" y="49"/>
                    </a:cubicBezTo>
                    <a:cubicBezTo>
                      <a:pt x="685" y="0"/>
                      <a:pt x="602" y="7"/>
                      <a:pt x="537" y="27"/>
                    </a:cubicBezTo>
                    <a:cubicBezTo>
                      <a:pt x="455" y="53"/>
                      <a:pt x="415" y="20"/>
                      <a:pt x="332" y="2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7" name="Freeform 1107">
                <a:extLst>
                  <a:ext uri="{FF2B5EF4-FFF2-40B4-BE49-F238E27FC236}">
                    <a16:creationId xmlns:a16="http://schemas.microsoft.com/office/drawing/2014/main" id="{6C8E110E-37D1-476D-830E-B0B59640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3142"/>
                <a:ext cx="44" cy="75"/>
              </a:xfrm>
              <a:custGeom>
                <a:avLst/>
                <a:gdLst>
                  <a:gd name="T0" fmla="*/ 5 w 130"/>
                  <a:gd name="T1" fmla="*/ 0 h 221"/>
                  <a:gd name="T2" fmla="*/ 0 w 130"/>
                  <a:gd name="T3" fmla="*/ 8 h 2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0" h="221">
                    <a:moveTo>
                      <a:pt x="130" y="0"/>
                    </a:moveTo>
                    <a:cubicBezTo>
                      <a:pt x="103" y="107"/>
                      <a:pt x="108" y="159"/>
                      <a:pt x="0" y="22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8" name="Freeform 1108">
                <a:extLst>
                  <a:ext uri="{FF2B5EF4-FFF2-40B4-BE49-F238E27FC236}">
                    <a16:creationId xmlns:a16="http://schemas.microsoft.com/office/drawing/2014/main" id="{C5CB5C81-B9E0-4455-8F8C-090AC13C7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3141"/>
                <a:ext cx="55" cy="80"/>
              </a:xfrm>
              <a:custGeom>
                <a:avLst/>
                <a:gdLst>
                  <a:gd name="T0" fmla="*/ 1 w 163"/>
                  <a:gd name="T1" fmla="*/ 0 h 234"/>
                  <a:gd name="T2" fmla="*/ 6 w 163"/>
                  <a:gd name="T3" fmla="*/ 9 h 2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3" h="234">
                    <a:moveTo>
                      <a:pt x="31" y="0"/>
                    </a:moveTo>
                    <a:cubicBezTo>
                      <a:pt x="0" y="87"/>
                      <a:pt x="83" y="211"/>
                      <a:pt x="163" y="23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79" name="Freeform 1109">
                <a:extLst>
                  <a:ext uri="{FF2B5EF4-FFF2-40B4-BE49-F238E27FC236}">
                    <a16:creationId xmlns:a16="http://schemas.microsoft.com/office/drawing/2014/main" id="{E0FF70ED-BFB0-438C-9500-03787F239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3112"/>
                <a:ext cx="229" cy="107"/>
              </a:xfrm>
              <a:custGeom>
                <a:avLst/>
                <a:gdLst>
                  <a:gd name="T0" fmla="*/ 10 w 678"/>
                  <a:gd name="T1" fmla="*/ 1 h 314"/>
                  <a:gd name="T2" fmla="*/ 3 w 678"/>
                  <a:gd name="T3" fmla="*/ 8 h 314"/>
                  <a:gd name="T4" fmla="*/ 16 w 678"/>
                  <a:gd name="T5" fmla="*/ 10 h 314"/>
                  <a:gd name="T6" fmla="*/ 22 w 678"/>
                  <a:gd name="T7" fmla="*/ 4 h 314"/>
                  <a:gd name="T8" fmla="*/ 10 w 678"/>
                  <a:gd name="T9" fmla="*/ 1 h 3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8" h="314">
                    <a:moveTo>
                      <a:pt x="274" y="29"/>
                    </a:moveTo>
                    <a:cubicBezTo>
                      <a:pt x="167" y="0"/>
                      <a:pt x="0" y="81"/>
                      <a:pt x="88" y="208"/>
                    </a:cubicBezTo>
                    <a:cubicBezTo>
                      <a:pt x="162" y="314"/>
                      <a:pt x="320" y="248"/>
                      <a:pt x="423" y="257"/>
                    </a:cubicBezTo>
                    <a:cubicBezTo>
                      <a:pt x="522" y="266"/>
                      <a:pt x="678" y="235"/>
                      <a:pt x="561" y="115"/>
                    </a:cubicBezTo>
                    <a:cubicBezTo>
                      <a:pt x="478" y="29"/>
                      <a:pt x="372" y="48"/>
                      <a:pt x="274" y="2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0" name="Freeform 1110">
                <a:extLst>
                  <a:ext uri="{FF2B5EF4-FFF2-40B4-BE49-F238E27FC236}">
                    <a16:creationId xmlns:a16="http://schemas.microsoft.com/office/drawing/2014/main" id="{C59DE3FF-049C-42A7-AA8E-D5696913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6" y="2902"/>
                <a:ext cx="285" cy="183"/>
              </a:xfrm>
              <a:custGeom>
                <a:avLst/>
                <a:gdLst>
                  <a:gd name="T0" fmla="*/ 18 w 842"/>
                  <a:gd name="T1" fmla="*/ 3 h 541"/>
                  <a:gd name="T2" fmla="*/ 7 w 842"/>
                  <a:gd name="T3" fmla="*/ 5 h 541"/>
                  <a:gd name="T4" fmla="*/ 3 w 842"/>
                  <a:gd name="T5" fmla="*/ 13 h 541"/>
                  <a:gd name="T6" fmla="*/ 7 w 842"/>
                  <a:gd name="T7" fmla="*/ 15 h 541"/>
                  <a:gd name="T8" fmla="*/ 9 w 842"/>
                  <a:gd name="T9" fmla="*/ 18 h 541"/>
                  <a:gd name="T10" fmla="*/ 14 w 842"/>
                  <a:gd name="T11" fmla="*/ 21 h 541"/>
                  <a:gd name="T12" fmla="*/ 20 w 842"/>
                  <a:gd name="T13" fmla="*/ 20 h 541"/>
                  <a:gd name="T14" fmla="*/ 25 w 842"/>
                  <a:gd name="T15" fmla="*/ 16 h 541"/>
                  <a:gd name="T16" fmla="*/ 28 w 842"/>
                  <a:gd name="T17" fmla="*/ 6 h 541"/>
                  <a:gd name="T18" fmla="*/ 18 w 842"/>
                  <a:gd name="T19" fmla="*/ 3 h 5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2" h="541">
                    <a:moveTo>
                      <a:pt x="463" y="86"/>
                    </a:moveTo>
                    <a:cubicBezTo>
                      <a:pt x="394" y="195"/>
                      <a:pt x="266" y="145"/>
                      <a:pt x="187" y="130"/>
                    </a:cubicBezTo>
                    <a:cubicBezTo>
                      <a:pt x="62" y="105"/>
                      <a:pt x="0" y="226"/>
                      <a:pt x="87" y="326"/>
                    </a:cubicBezTo>
                    <a:cubicBezTo>
                      <a:pt x="110" y="352"/>
                      <a:pt x="145" y="368"/>
                      <a:pt x="170" y="395"/>
                    </a:cubicBezTo>
                    <a:cubicBezTo>
                      <a:pt x="191" y="419"/>
                      <a:pt x="205" y="455"/>
                      <a:pt x="228" y="477"/>
                    </a:cubicBezTo>
                    <a:cubicBezTo>
                      <a:pt x="264" y="512"/>
                      <a:pt x="316" y="539"/>
                      <a:pt x="359" y="540"/>
                    </a:cubicBezTo>
                    <a:cubicBezTo>
                      <a:pt x="399" y="541"/>
                      <a:pt x="469" y="525"/>
                      <a:pt x="504" y="508"/>
                    </a:cubicBezTo>
                    <a:cubicBezTo>
                      <a:pt x="559" y="481"/>
                      <a:pt x="580" y="426"/>
                      <a:pt x="637" y="402"/>
                    </a:cubicBezTo>
                    <a:cubicBezTo>
                      <a:pt x="769" y="345"/>
                      <a:pt x="842" y="285"/>
                      <a:pt x="718" y="157"/>
                    </a:cubicBezTo>
                    <a:cubicBezTo>
                      <a:pt x="655" y="91"/>
                      <a:pt x="546" y="0"/>
                      <a:pt x="463" y="8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1" name="Freeform 1111">
                <a:extLst>
                  <a:ext uri="{FF2B5EF4-FFF2-40B4-BE49-F238E27FC236}">
                    <a16:creationId xmlns:a16="http://schemas.microsoft.com/office/drawing/2014/main" id="{EC9D21D9-9C25-49B7-87B3-AC2C6C988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724"/>
                <a:ext cx="385" cy="198"/>
              </a:xfrm>
              <a:custGeom>
                <a:avLst/>
                <a:gdLst>
                  <a:gd name="T0" fmla="*/ 16 w 1140"/>
                  <a:gd name="T1" fmla="*/ 4 h 584"/>
                  <a:gd name="T2" fmla="*/ 11 w 1140"/>
                  <a:gd name="T3" fmla="*/ 6 h 584"/>
                  <a:gd name="T4" fmla="*/ 10 w 1140"/>
                  <a:gd name="T5" fmla="*/ 12 h 584"/>
                  <a:gd name="T6" fmla="*/ 1 w 1140"/>
                  <a:gd name="T7" fmla="*/ 16 h 584"/>
                  <a:gd name="T8" fmla="*/ 9 w 1140"/>
                  <a:gd name="T9" fmla="*/ 21 h 584"/>
                  <a:gd name="T10" fmla="*/ 15 w 1140"/>
                  <a:gd name="T11" fmla="*/ 22 h 584"/>
                  <a:gd name="T12" fmla="*/ 20 w 1140"/>
                  <a:gd name="T13" fmla="*/ 20 h 584"/>
                  <a:gd name="T14" fmla="*/ 26 w 1140"/>
                  <a:gd name="T15" fmla="*/ 21 h 584"/>
                  <a:gd name="T16" fmla="*/ 33 w 1140"/>
                  <a:gd name="T17" fmla="*/ 20 h 584"/>
                  <a:gd name="T18" fmla="*/ 43 w 1140"/>
                  <a:gd name="T19" fmla="*/ 15 h 584"/>
                  <a:gd name="T20" fmla="*/ 43 w 1140"/>
                  <a:gd name="T21" fmla="*/ 9 h 584"/>
                  <a:gd name="T22" fmla="*/ 39 w 1140"/>
                  <a:gd name="T23" fmla="*/ 6 h 584"/>
                  <a:gd name="T24" fmla="*/ 34 w 1140"/>
                  <a:gd name="T25" fmla="*/ 5 h 584"/>
                  <a:gd name="T26" fmla="*/ 30 w 1140"/>
                  <a:gd name="T27" fmla="*/ 2 h 584"/>
                  <a:gd name="T28" fmla="*/ 17 w 1140"/>
                  <a:gd name="T29" fmla="*/ 4 h 5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140" h="584">
                    <a:moveTo>
                      <a:pt x="420" y="112"/>
                    </a:moveTo>
                    <a:cubicBezTo>
                      <a:pt x="369" y="99"/>
                      <a:pt x="311" y="100"/>
                      <a:pt x="279" y="150"/>
                    </a:cubicBezTo>
                    <a:cubicBezTo>
                      <a:pt x="248" y="198"/>
                      <a:pt x="286" y="249"/>
                      <a:pt x="258" y="295"/>
                    </a:cubicBezTo>
                    <a:cubicBezTo>
                      <a:pt x="208" y="375"/>
                      <a:pt x="29" y="318"/>
                      <a:pt x="15" y="409"/>
                    </a:cubicBezTo>
                    <a:cubicBezTo>
                      <a:pt x="0" y="510"/>
                      <a:pt x="191" y="524"/>
                      <a:pt x="249" y="552"/>
                    </a:cubicBezTo>
                    <a:cubicBezTo>
                      <a:pt x="299" y="576"/>
                      <a:pt x="328" y="584"/>
                      <a:pt x="382" y="579"/>
                    </a:cubicBezTo>
                    <a:cubicBezTo>
                      <a:pt x="442" y="574"/>
                      <a:pt x="473" y="539"/>
                      <a:pt x="527" y="522"/>
                    </a:cubicBezTo>
                    <a:cubicBezTo>
                      <a:pt x="580" y="505"/>
                      <a:pt x="631" y="525"/>
                      <a:pt x="685" y="529"/>
                    </a:cubicBezTo>
                    <a:cubicBezTo>
                      <a:pt x="741" y="532"/>
                      <a:pt x="797" y="523"/>
                      <a:pt x="849" y="510"/>
                    </a:cubicBezTo>
                    <a:cubicBezTo>
                      <a:pt x="917" y="492"/>
                      <a:pt x="1078" y="443"/>
                      <a:pt x="1117" y="378"/>
                    </a:cubicBezTo>
                    <a:cubicBezTo>
                      <a:pt x="1140" y="339"/>
                      <a:pt x="1129" y="271"/>
                      <a:pt x="1116" y="230"/>
                    </a:cubicBezTo>
                    <a:cubicBezTo>
                      <a:pt x="1096" y="167"/>
                      <a:pt x="1076" y="163"/>
                      <a:pt x="1013" y="156"/>
                    </a:cubicBezTo>
                    <a:cubicBezTo>
                      <a:pt x="974" y="151"/>
                      <a:pt x="906" y="160"/>
                      <a:pt x="873" y="138"/>
                    </a:cubicBezTo>
                    <a:cubicBezTo>
                      <a:pt x="830" y="110"/>
                      <a:pt x="825" y="59"/>
                      <a:pt x="769" y="41"/>
                    </a:cubicBezTo>
                    <a:cubicBezTo>
                      <a:pt x="644" y="0"/>
                      <a:pt x="564" y="101"/>
                      <a:pt x="445" y="10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2" name="Freeform 1112">
                <a:extLst>
                  <a:ext uri="{FF2B5EF4-FFF2-40B4-BE49-F238E27FC236}">
                    <a16:creationId xmlns:a16="http://schemas.microsoft.com/office/drawing/2014/main" id="{11EBF9CC-5CD9-4080-B3F8-718C92420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451"/>
                <a:ext cx="251" cy="127"/>
              </a:xfrm>
              <a:custGeom>
                <a:avLst/>
                <a:gdLst>
                  <a:gd name="T0" fmla="*/ 0 w 741"/>
                  <a:gd name="T1" fmla="*/ 4 h 374"/>
                  <a:gd name="T2" fmla="*/ 8 w 741"/>
                  <a:gd name="T3" fmla="*/ 0 h 374"/>
                  <a:gd name="T4" fmla="*/ 21 w 741"/>
                  <a:gd name="T5" fmla="*/ 1 h 374"/>
                  <a:gd name="T6" fmla="*/ 28 w 741"/>
                  <a:gd name="T7" fmla="*/ 6 h 374"/>
                  <a:gd name="T8" fmla="*/ 21 w 741"/>
                  <a:gd name="T9" fmla="*/ 15 h 3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41" h="374">
                    <a:moveTo>
                      <a:pt x="0" y="90"/>
                    </a:moveTo>
                    <a:cubicBezTo>
                      <a:pt x="16" y="49"/>
                      <a:pt x="155" y="0"/>
                      <a:pt x="214" y="2"/>
                    </a:cubicBezTo>
                    <a:cubicBezTo>
                      <a:pt x="313" y="5"/>
                      <a:pt x="435" y="1"/>
                      <a:pt x="530" y="28"/>
                    </a:cubicBezTo>
                    <a:cubicBezTo>
                      <a:pt x="593" y="47"/>
                      <a:pt x="727" y="92"/>
                      <a:pt x="732" y="166"/>
                    </a:cubicBezTo>
                    <a:cubicBezTo>
                      <a:pt x="741" y="284"/>
                      <a:pt x="529" y="293"/>
                      <a:pt x="537" y="37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3" name="Freeform 1113">
                <a:extLst>
                  <a:ext uri="{FF2B5EF4-FFF2-40B4-BE49-F238E27FC236}">
                    <a16:creationId xmlns:a16="http://schemas.microsoft.com/office/drawing/2014/main" id="{2B290E58-F518-45BB-B05C-2C5119C43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450"/>
                <a:ext cx="128" cy="137"/>
              </a:xfrm>
              <a:custGeom>
                <a:avLst/>
                <a:gdLst>
                  <a:gd name="T0" fmla="*/ 0 w 380"/>
                  <a:gd name="T1" fmla="*/ 16 h 405"/>
                  <a:gd name="T2" fmla="*/ 6 w 380"/>
                  <a:gd name="T3" fmla="*/ 11 h 405"/>
                  <a:gd name="T4" fmla="*/ 12 w 380"/>
                  <a:gd name="T5" fmla="*/ 10 h 405"/>
                  <a:gd name="T6" fmla="*/ 4 w 380"/>
                  <a:gd name="T7" fmla="*/ 0 h 4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0" h="405">
                    <a:moveTo>
                      <a:pt x="3" y="405"/>
                    </a:moveTo>
                    <a:cubicBezTo>
                      <a:pt x="0" y="343"/>
                      <a:pt x="96" y="287"/>
                      <a:pt x="155" y="294"/>
                    </a:cubicBezTo>
                    <a:cubicBezTo>
                      <a:pt x="220" y="301"/>
                      <a:pt x="273" y="363"/>
                      <a:pt x="318" y="272"/>
                    </a:cubicBezTo>
                    <a:cubicBezTo>
                      <a:pt x="380" y="146"/>
                      <a:pt x="148" y="98"/>
                      <a:pt x="11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4" name="Freeform 1114">
                <a:extLst>
                  <a:ext uri="{FF2B5EF4-FFF2-40B4-BE49-F238E27FC236}">
                    <a16:creationId xmlns:a16="http://schemas.microsoft.com/office/drawing/2014/main" id="{9F3225B3-B13A-4E5D-A608-6C5022317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439"/>
                <a:ext cx="38" cy="24"/>
              </a:xfrm>
              <a:custGeom>
                <a:avLst/>
                <a:gdLst>
                  <a:gd name="T0" fmla="*/ 0 w 114"/>
                  <a:gd name="T1" fmla="*/ 0 h 69"/>
                  <a:gd name="T2" fmla="*/ 4 w 114"/>
                  <a:gd name="T3" fmla="*/ 3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4" h="69">
                    <a:moveTo>
                      <a:pt x="0" y="0"/>
                    </a:moveTo>
                    <a:cubicBezTo>
                      <a:pt x="10" y="19"/>
                      <a:pt x="87" y="42"/>
                      <a:pt x="114" y="6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5" name="Freeform 1115">
                <a:extLst>
                  <a:ext uri="{FF2B5EF4-FFF2-40B4-BE49-F238E27FC236}">
                    <a16:creationId xmlns:a16="http://schemas.microsoft.com/office/drawing/2014/main" id="{9F285D3F-F8DF-4DAA-88FE-8ACC9EC30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409"/>
                <a:ext cx="49" cy="68"/>
              </a:xfrm>
              <a:custGeom>
                <a:avLst/>
                <a:gdLst>
                  <a:gd name="T0" fmla="*/ 3 w 143"/>
                  <a:gd name="T1" fmla="*/ 8 h 201"/>
                  <a:gd name="T2" fmla="*/ 0 w 143"/>
                  <a:gd name="T3" fmla="*/ 1 h 201"/>
                  <a:gd name="T4" fmla="*/ 1 w 143"/>
                  <a:gd name="T5" fmla="*/ 1 h 2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3" h="201">
                    <a:moveTo>
                      <a:pt x="69" y="201"/>
                    </a:moveTo>
                    <a:cubicBezTo>
                      <a:pt x="63" y="163"/>
                      <a:pt x="143" y="0"/>
                      <a:pt x="13" y="26"/>
                    </a:cubicBezTo>
                    <a:cubicBezTo>
                      <a:pt x="0" y="36"/>
                      <a:pt x="17" y="27"/>
                      <a:pt x="18" y="3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6" name="Freeform 1116">
                <a:extLst>
                  <a:ext uri="{FF2B5EF4-FFF2-40B4-BE49-F238E27FC236}">
                    <a16:creationId xmlns:a16="http://schemas.microsoft.com/office/drawing/2014/main" id="{8BB345FC-7E30-448F-A2A8-983A912D7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586"/>
                <a:ext cx="370" cy="172"/>
              </a:xfrm>
              <a:custGeom>
                <a:avLst/>
                <a:gdLst>
                  <a:gd name="T0" fmla="*/ 0 w 1093"/>
                  <a:gd name="T1" fmla="*/ 4 h 510"/>
                  <a:gd name="T2" fmla="*/ 2 w 1093"/>
                  <a:gd name="T3" fmla="*/ 5 h 510"/>
                  <a:gd name="T4" fmla="*/ 14 w 1093"/>
                  <a:gd name="T5" fmla="*/ 3 h 510"/>
                  <a:gd name="T6" fmla="*/ 22 w 1093"/>
                  <a:gd name="T7" fmla="*/ 9 h 510"/>
                  <a:gd name="T8" fmla="*/ 26 w 1093"/>
                  <a:gd name="T9" fmla="*/ 7 h 510"/>
                  <a:gd name="T10" fmla="*/ 30 w 1093"/>
                  <a:gd name="T11" fmla="*/ 10 h 510"/>
                  <a:gd name="T12" fmla="*/ 41 w 1093"/>
                  <a:gd name="T13" fmla="*/ 17 h 510"/>
                  <a:gd name="T14" fmla="*/ 31 w 1093"/>
                  <a:gd name="T15" fmla="*/ 9 h 510"/>
                  <a:gd name="T16" fmla="*/ 28 w 1093"/>
                  <a:gd name="T17" fmla="*/ 4 h 510"/>
                  <a:gd name="T18" fmla="*/ 32 w 1093"/>
                  <a:gd name="T19" fmla="*/ 1 h 510"/>
                  <a:gd name="T20" fmla="*/ 38 w 1093"/>
                  <a:gd name="T21" fmla="*/ 4 h 510"/>
                  <a:gd name="T22" fmla="*/ 42 w 1093"/>
                  <a:gd name="T23" fmla="*/ 7 h 5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93" h="510">
                    <a:moveTo>
                      <a:pt x="0" y="110"/>
                    </a:moveTo>
                    <a:cubicBezTo>
                      <a:pt x="15" y="125"/>
                      <a:pt x="34" y="125"/>
                      <a:pt x="57" y="129"/>
                    </a:cubicBezTo>
                    <a:cubicBezTo>
                      <a:pt x="158" y="146"/>
                      <a:pt x="266" y="42"/>
                      <a:pt x="365" y="92"/>
                    </a:cubicBezTo>
                    <a:cubicBezTo>
                      <a:pt x="439" y="131"/>
                      <a:pt x="463" y="278"/>
                      <a:pt x="562" y="236"/>
                    </a:cubicBezTo>
                    <a:cubicBezTo>
                      <a:pt x="609" y="217"/>
                      <a:pt x="608" y="181"/>
                      <a:pt x="663" y="192"/>
                    </a:cubicBezTo>
                    <a:cubicBezTo>
                      <a:pt x="695" y="199"/>
                      <a:pt x="745" y="240"/>
                      <a:pt x="772" y="260"/>
                    </a:cubicBezTo>
                    <a:cubicBezTo>
                      <a:pt x="827" y="301"/>
                      <a:pt x="969" y="510"/>
                      <a:pt x="1047" y="437"/>
                    </a:cubicBezTo>
                    <a:cubicBezTo>
                      <a:pt x="1015" y="323"/>
                      <a:pt x="875" y="293"/>
                      <a:pt x="794" y="225"/>
                    </a:cubicBezTo>
                    <a:cubicBezTo>
                      <a:pt x="759" y="196"/>
                      <a:pt x="718" y="157"/>
                      <a:pt x="726" y="104"/>
                    </a:cubicBezTo>
                    <a:cubicBezTo>
                      <a:pt x="732" y="60"/>
                      <a:pt x="788" y="0"/>
                      <a:pt x="827" y="15"/>
                    </a:cubicBezTo>
                    <a:cubicBezTo>
                      <a:pt x="875" y="34"/>
                      <a:pt x="935" y="37"/>
                      <a:pt x="985" y="101"/>
                    </a:cubicBezTo>
                    <a:cubicBezTo>
                      <a:pt x="1036" y="164"/>
                      <a:pt x="1064" y="208"/>
                      <a:pt x="1093" y="19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7" name="Freeform 1117">
                <a:extLst>
                  <a:ext uri="{FF2B5EF4-FFF2-40B4-BE49-F238E27FC236}">
                    <a16:creationId xmlns:a16="http://schemas.microsoft.com/office/drawing/2014/main" id="{E348D361-88FF-4019-BAE1-931B87B77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7" y="2542"/>
                <a:ext cx="140" cy="80"/>
              </a:xfrm>
              <a:custGeom>
                <a:avLst/>
                <a:gdLst>
                  <a:gd name="T0" fmla="*/ 0 w 415"/>
                  <a:gd name="T1" fmla="*/ 7 h 237"/>
                  <a:gd name="T2" fmla="*/ 13 w 415"/>
                  <a:gd name="T3" fmla="*/ 0 h 2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5" h="237">
                    <a:moveTo>
                      <a:pt x="0" y="189"/>
                    </a:moveTo>
                    <a:cubicBezTo>
                      <a:pt x="95" y="237"/>
                      <a:pt x="415" y="169"/>
                      <a:pt x="354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8" name="Freeform 1118">
                <a:extLst>
                  <a:ext uri="{FF2B5EF4-FFF2-40B4-BE49-F238E27FC236}">
                    <a16:creationId xmlns:a16="http://schemas.microsoft.com/office/drawing/2014/main" id="{CA64AB50-C2AE-4C66-8B0C-48C527DF0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2484"/>
                <a:ext cx="135" cy="140"/>
              </a:xfrm>
              <a:custGeom>
                <a:avLst/>
                <a:gdLst>
                  <a:gd name="T0" fmla="*/ 0 w 398"/>
                  <a:gd name="T1" fmla="*/ 7 h 413"/>
                  <a:gd name="T2" fmla="*/ 4 w 398"/>
                  <a:gd name="T3" fmla="*/ 15 h 413"/>
                  <a:gd name="T4" fmla="*/ 11 w 398"/>
                  <a:gd name="T5" fmla="*/ 13 h 413"/>
                  <a:gd name="T6" fmla="*/ 13 w 398"/>
                  <a:gd name="T7" fmla="*/ 6 h 413"/>
                  <a:gd name="T8" fmla="*/ 14 w 398"/>
                  <a:gd name="T9" fmla="*/ 3 h 413"/>
                  <a:gd name="T10" fmla="*/ 16 w 398"/>
                  <a:gd name="T11" fmla="*/ 0 h 4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8" h="413">
                    <a:moveTo>
                      <a:pt x="0" y="184"/>
                    </a:moveTo>
                    <a:cubicBezTo>
                      <a:pt x="80" y="234"/>
                      <a:pt x="22" y="350"/>
                      <a:pt x="114" y="387"/>
                    </a:cubicBezTo>
                    <a:cubicBezTo>
                      <a:pt x="177" y="413"/>
                      <a:pt x="226" y="368"/>
                      <a:pt x="264" y="321"/>
                    </a:cubicBezTo>
                    <a:cubicBezTo>
                      <a:pt x="312" y="263"/>
                      <a:pt x="297" y="219"/>
                      <a:pt x="317" y="152"/>
                    </a:cubicBezTo>
                    <a:cubicBezTo>
                      <a:pt x="324" y="128"/>
                      <a:pt x="338" y="92"/>
                      <a:pt x="347" y="70"/>
                    </a:cubicBezTo>
                    <a:cubicBezTo>
                      <a:pt x="361" y="39"/>
                      <a:pt x="363" y="19"/>
                      <a:pt x="39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89" name="Freeform 1119">
                <a:extLst>
                  <a:ext uri="{FF2B5EF4-FFF2-40B4-BE49-F238E27FC236}">
                    <a16:creationId xmlns:a16="http://schemas.microsoft.com/office/drawing/2014/main" id="{C0714C63-61FE-4762-9848-BC34910AE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497"/>
                <a:ext cx="115" cy="139"/>
              </a:xfrm>
              <a:custGeom>
                <a:avLst/>
                <a:gdLst>
                  <a:gd name="T0" fmla="*/ 7 w 340"/>
                  <a:gd name="T1" fmla="*/ 0 h 411"/>
                  <a:gd name="T2" fmla="*/ 1 w 340"/>
                  <a:gd name="T3" fmla="*/ 4 h 411"/>
                  <a:gd name="T4" fmla="*/ 5 w 340"/>
                  <a:gd name="T5" fmla="*/ 9 h 411"/>
                  <a:gd name="T6" fmla="*/ 9 w 340"/>
                  <a:gd name="T7" fmla="*/ 12 h 411"/>
                  <a:gd name="T8" fmla="*/ 13 w 340"/>
                  <a:gd name="T9" fmla="*/ 16 h 4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0" h="411">
                    <a:moveTo>
                      <a:pt x="176" y="0"/>
                    </a:moveTo>
                    <a:cubicBezTo>
                      <a:pt x="135" y="19"/>
                      <a:pt x="58" y="60"/>
                      <a:pt x="37" y="101"/>
                    </a:cubicBezTo>
                    <a:cubicBezTo>
                      <a:pt x="0" y="176"/>
                      <a:pt x="68" y="197"/>
                      <a:pt x="118" y="229"/>
                    </a:cubicBezTo>
                    <a:cubicBezTo>
                      <a:pt x="161" y="256"/>
                      <a:pt x="202" y="284"/>
                      <a:pt x="247" y="308"/>
                    </a:cubicBezTo>
                    <a:cubicBezTo>
                      <a:pt x="308" y="340"/>
                      <a:pt x="306" y="364"/>
                      <a:pt x="340" y="41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0" name="Freeform 1120">
                <a:extLst>
                  <a:ext uri="{FF2B5EF4-FFF2-40B4-BE49-F238E27FC236}">
                    <a16:creationId xmlns:a16="http://schemas.microsoft.com/office/drawing/2014/main" id="{F7678805-C5EC-42A7-95A2-B389170F7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2458"/>
                <a:ext cx="160" cy="82"/>
              </a:xfrm>
              <a:custGeom>
                <a:avLst/>
                <a:gdLst>
                  <a:gd name="T0" fmla="*/ 1 w 471"/>
                  <a:gd name="T1" fmla="*/ 0 h 241"/>
                  <a:gd name="T2" fmla="*/ 7 w 471"/>
                  <a:gd name="T3" fmla="*/ 9 h 241"/>
                  <a:gd name="T4" fmla="*/ 18 w 471"/>
                  <a:gd name="T5" fmla="*/ 7 h 2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1" h="241">
                    <a:moveTo>
                      <a:pt x="16" y="0"/>
                    </a:moveTo>
                    <a:cubicBezTo>
                      <a:pt x="0" y="117"/>
                      <a:pt x="21" y="204"/>
                      <a:pt x="174" y="227"/>
                    </a:cubicBezTo>
                    <a:cubicBezTo>
                      <a:pt x="266" y="241"/>
                      <a:pt x="396" y="232"/>
                      <a:pt x="471" y="18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1" name="Freeform 1121">
                <a:extLst>
                  <a:ext uri="{FF2B5EF4-FFF2-40B4-BE49-F238E27FC236}">
                    <a16:creationId xmlns:a16="http://schemas.microsoft.com/office/drawing/2014/main" id="{94138061-4204-4CC7-9912-DDB7A26C5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558"/>
                <a:ext cx="172" cy="129"/>
              </a:xfrm>
              <a:custGeom>
                <a:avLst/>
                <a:gdLst>
                  <a:gd name="T0" fmla="*/ 2 w 508"/>
                  <a:gd name="T1" fmla="*/ 3 h 383"/>
                  <a:gd name="T2" fmla="*/ 17 w 508"/>
                  <a:gd name="T3" fmla="*/ 11 h 383"/>
                  <a:gd name="T4" fmla="*/ 9 w 508"/>
                  <a:gd name="T5" fmla="*/ 12 h 383"/>
                  <a:gd name="T6" fmla="*/ 1 w 508"/>
                  <a:gd name="T7" fmla="*/ 14 h 383"/>
                  <a:gd name="T8" fmla="*/ 1 w 508"/>
                  <a:gd name="T9" fmla="*/ 13 h 3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8" h="383">
                    <a:moveTo>
                      <a:pt x="46" y="86"/>
                    </a:moveTo>
                    <a:cubicBezTo>
                      <a:pt x="149" y="0"/>
                      <a:pt x="508" y="121"/>
                      <a:pt x="450" y="282"/>
                    </a:cubicBezTo>
                    <a:cubicBezTo>
                      <a:pt x="414" y="383"/>
                      <a:pt x="316" y="346"/>
                      <a:pt x="241" y="324"/>
                    </a:cubicBezTo>
                    <a:cubicBezTo>
                      <a:pt x="143" y="295"/>
                      <a:pt x="103" y="335"/>
                      <a:pt x="14" y="370"/>
                    </a:cubicBezTo>
                    <a:cubicBezTo>
                      <a:pt x="0" y="367"/>
                      <a:pt x="14" y="365"/>
                      <a:pt x="14" y="35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2" name="Freeform 1122">
                <a:extLst>
                  <a:ext uri="{FF2B5EF4-FFF2-40B4-BE49-F238E27FC236}">
                    <a16:creationId xmlns:a16="http://schemas.microsoft.com/office/drawing/2014/main" id="{DBE189CC-396F-4D61-9FDF-8D32B18CF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2692"/>
                <a:ext cx="102" cy="123"/>
              </a:xfrm>
              <a:custGeom>
                <a:avLst/>
                <a:gdLst>
                  <a:gd name="T0" fmla="*/ 0 w 303"/>
                  <a:gd name="T1" fmla="*/ 2 h 364"/>
                  <a:gd name="T2" fmla="*/ 7 w 303"/>
                  <a:gd name="T3" fmla="*/ 1 h 364"/>
                  <a:gd name="T4" fmla="*/ 9 w 303"/>
                  <a:gd name="T5" fmla="*/ 4 h 364"/>
                  <a:gd name="T6" fmla="*/ 5 w 303"/>
                  <a:gd name="T7" fmla="*/ 7 h 364"/>
                  <a:gd name="T8" fmla="*/ 5 w 303"/>
                  <a:gd name="T9" fmla="*/ 14 h 3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3" h="364">
                    <a:moveTo>
                      <a:pt x="0" y="41"/>
                    </a:moveTo>
                    <a:cubicBezTo>
                      <a:pt x="62" y="22"/>
                      <a:pt x="120" y="0"/>
                      <a:pt x="189" y="15"/>
                    </a:cubicBezTo>
                    <a:cubicBezTo>
                      <a:pt x="246" y="26"/>
                      <a:pt x="303" y="53"/>
                      <a:pt x="251" y="109"/>
                    </a:cubicBezTo>
                    <a:cubicBezTo>
                      <a:pt x="216" y="146"/>
                      <a:pt x="152" y="140"/>
                      <a:pt x="126" y="193"/>
                    </a:cubicBezTo>
                    <a:cubicBezTo>
                      <a:pt x="98" y="250"/>
                      <a:pt x="157" y="315"/>
                      <a:pt x="139" y="36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3" name="Freeform 1123">
                <a:extLst>
                  <a:ext uri="{FF2B5EF4-FFF2-40B4-BE49-F238E27FC236}">
                    <a16:creationId xmlns:a16="http://schemas.microsoft.com/office/drawing/2014/main" id="{AD636DD0-D803-4003-B5F8-5EC577204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722"/>
                <a:ext cx="157" cy="57"/>
              </a:xfrm>
              <a:custGeom>
                <a:avLst/>
                <a:gdLst>
                  <a:gd name="T0" fmla="*/ 0 w 463"/>
                  <a:gd name="T1" fmla="*/ 6 h 168"/>
                  <a:gd name="T2" fmla="*/ 4 w 463"/>
                  <a:gd name="T3" fmla="*/ 2 h 168"/>
                  <a:gd name="T4" fmla="*/ 9 w 463"/>
                  <a:gd name="T5" fmla="*/ 0 h 168"/>
                  <a:gd name="T6" fmla="*/ 16 w 463"/>
                  <a:gd name="T7" fmla="*/ 1 h 168"/>
                  <a:gd name="T8" fmla="*/ 14 w 463"/>
                  <a:gd name="T9" fmla="*/ 6 h 168"/>
                  <a:gd name="T10" fmla="*/ 7 w 463"/>
                  <a:gd name="T11" fmla="*/ 1 h 1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3" h="168">
                    <a:moveTo>
                      <a:pt x="0" y="168"/>
                    </a:moveTo>
                    <a:cubicBezTo>
                      <a:pt x="25" y="128"/>
                      <a:pt x="69" y="84"/>
                      <a:pt x="102" y="50"/>
                    </a:cubicBezTo>
                    <a:cubicBezTo>
                      <a:pt x="149" y="2"/>
                      <a:pt x="174" y="0"/>
                      <a:pt x="240" y="4"/>
                    </a:cubicBezTo>
                    <a:cubicBezTo>
                      <a:pt x="276" y="6"/>
                      <a:pt x="390" y="5"/>
                      <a:pt x="412" y="27"/>
                    </a:cubicBezTo>
                    <a:cubicBezTo>
                      <a:pt x="463" y="79"/>
                      <a:pt x="379" y="119"/>
                      <a:pt x="347" y="144"/>
                    </a:cubicBezTo>
                    <a:cubicBezTo>
                      <a:pt x="308" y="117"/>
                      <a:pt x="220" y="55"/>
                      <a:pt x="196" y="1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4" name="Freeform 1124">
                <a:extLst>
                  <a:ext uri="{FF2B5EF4-FFF2-40B4-BE49-F238E27FC236}">
                    <a16:creationId xmlns:a16="http://schemas.microsoft.com/office/drawing/2014/main" id="{9E7E410C-53FB-44AF-81FD-65C78BC40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2550"/>
                <a:ext cx="576" cy="273"/>
              </a:xfrm>
              <a:custGeom>
                <a:avLst/>
                <a:gdLst>
                  <a:gd name="T0" fmla="*/ 0 w 1704"/>
                  <a:gd name="T1" fmla="*/ 3 h 807"/>
                  <a:gd name="T2" fmla="*/ 11 w 1704"/>
                  <a:gd name="T3" fmla="*/ 1 h 807"/>
                  <a:gd name="T4" fmla="*/ 21 w 1704"/>
                  <a:gd name="T5" fmla="*/ 6 h 807"/>
                  <a:gd name="T6" fmla="*/ 28 w 1704"/>
                  <a:gd name="T7" fmla="*/ 14 h 807"/>
                  <a:gd name="T8" fmla="*/ 34 w 1704"/>
                  <a:gd name="T9" fmla="*/ 15 h 807"/>
                  <a:gd name="T10" fmla="*/ 37 w 1704"/>
                  <a:gd name="T11" fmla="*/ 19 h 807"/>
                  <a:gd name="T12" fmla="*/ 38 w 1704"/>
                  <a:gd name="T13" fmla="*/ 25 h 807"/>
                  <a:gd name="T14" fmla="*/ 33 w 1704"/>
                  <a:gd name="T15" fmla="*/ 25 h 807"/>
                  <a:gd name="T16" fmla="*/ 31 w 1704"/>
                  <a:gd name="T17" fmla="*/ 29 h 807"/>
                  <a:gd name="T18" fmla="*/ 36 w 1704"/>
                  <a:gd name="T19" fmla="*/ 31 h 807"/>
                  <a:gd name="T20" fmla="*/ 40 w 1704"/>
                  <a:gd name="T21" fmla="*/ 28 h 807"/>
                  <a:gd name="T22" fmla="*/ 41 w 1704"/>
                  <a:gd name="T23" fmla="*/ 24 h 807"/>
                  <a:gd name="T24" fmla="*/ 46 w 1704"/>
                  <a:gd name="T25" fmla="*/ 24 h 807"/>
                  <a:gd name="T26" fmla="*/ 50 w 1704"/>
                  <a:gd name="T27" fmla="*/ 21 h 807"/>
                  <a:gd name="T28" fmla="*/ 57 w 1704"/>
                  <a:gd name="T29" fmla="*/ 15 h 807"/>
                  <a:gd name="T30" fmla="*/ 48 w 1704"/>
                  <a:gd name="T31" fmla="*/ 11 h 807"/>
                  <a:gd name="T32" fmla="*/ 43 w 1704"/>
                  <a:gd name="T33" fmla="*/ 13 h 807"/>
                  <a:gd name="T34" fmla="*/ 41 w 1704"/>
                  <a:gd name="T35" fmla="*/ 10 h 807"/>
                  <a:gd name="T36" fmla="*/ 52 w 1704"/>
                  <a:gd name="T37" fmla="*/ 8 h 807"/>
                  <a:gd name="T38" fmla="*/ 62 w 1704"/>
                  <a:gd name="T39" fmla="*/ 15 h 807"/>
                  <a:gd name="T40" fmla="*/ 65 w 1704"/>
                  <a:gd name="T41" fmla="*/ 19 h 807"/>
                  <a:gd name="T42" fmla="*/ 63 w 1704"/>
                  <a:gd name="T43" fmla="*/ 23 h 80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704" h="807">
                    <a:moveTo>
                      <a:pt x="0" y="79"/>
                    </a:moveTo>
                    <a:cubicBezTo>
                      <a:pt x="42" y="0"/>
                      <a:pt x="222" y="15"/>
                      <a:pt x="295" y="37"/>
                    </a:cubicBezTo>
                    <a:cubicBezTo>
                      <a:pt x="386" y="64"/>
                      <a:pt x="479" y="85"/>
                      <a:pt x="551" y="147"/>
                    </a:cubicBezTo>
                    <a:cubicBezTo>
                      <a:pt x="620" y="207"/>
                      <a:pt x="644" y="321"/>
                      <a:pt x="736" y="348"/>
                    </a:cubicBezTo>
                    <a:cubicBezTo>
                      <a:pt x="786" y="363"/>
                      <a:pt x="843" y="342"/>
                      <a:pt x="888" y="381"/>
                    </a:cubicBezTo>
                    <a:cubicBezTo>
                      <a:pt x="922" y="411"/>
                      <a:pt x="926" y="459"/>
                      <a:pt x="949" y="499"/>
                    </a:cubicBezTo>
                    <a:cubicBezTo>
                      <a:pt x="971" y="539"/>
                      <a:pt x="1021" y="592"/>
                      <a:pt x="984" y="639"/>
                    </a:cubicBezTo>
                    <a:cubicBezTo>
                      <a:pt x="943" y="691"/>
                      <a:pt x="916" y="621"/>
                      <a:pt x="862" y="638"/>
                    </a:cubicBezTo>
                    <a:cubicBezTo>
                      <a:pt x="829" y="649"/>
                      <a:pt x="795" y="718"/>
                      <a:pt x="805" y="752"/>
                    </a:cubicBezTo>
                    <a:cubicBezTo>
                      <a:pt x="818" y="801"/>
                      <a:pt x="885" y="807"/>
                      <a:pt x="930" y="804"/>
                    </a:cubicBezTo>
                    <a:cubicBezTo>
                      <a:pt x="979" y="800"/>
                      <a:pt x="1009" y="776"/>
                      <a:pt x="1025" y="727"/>
                    </a:cubicBezTo>
                    <a:cubicBezTo>
                      <a:pt x="1036" y="693"/>
                      <a:pt x="1010" y="605"/>
                      <a:pt x="1065" y="608"/>
                    </a:cubicBezTo>
                    <a:cubicBezTo>
                      <a:pt x="1124" y="611"/>
                      <a:pt x="1107" y="693"/>
                      <a:pt x="1180" y="627"/>
                    </a:cubicBezTo>
                    <a:cubicBezTo>
                      <a:pt x="1220" y="591"/>
                      <a:pt x="1227" y="551"/>
                      <a:pt x="1284" y="529"/>
                    </a:cubicBezTo>
                    <a:cubicBezTo>
                      <a:pt x="1385" y="492"/>
                      <a:pt x="1428" y="496"/>
                      <a:pt x="1482" y="392"/>
                    </a:cubicBezTo>
                    <a:cubicBezTo>
                      <a:pt x="1408" y="315"/>
                      <a:pt x="1359" y="246"/>
                      <a:pt x="1247" y="286"/>
                    </a:cubicBezTo>
                    <a:cubicBezTo>
                      <a:pt x="1203" y="302"/>
                      <a:pt x="1153" y="328"/>
                      <a:pt x="1107" y="334"/>
                    </a:cubicBezTo>
                    <a:cubicBezTo>
                      <a:pt x="1048" y="340"/>
                      <a:pt x="1012" y="306"/>
                      <a:pt x="1058" y="251"/>
                    </a:cubicBezTo>
                    <a:cubicBezTo>
                      <a:pt x="1110" y="190"/>
                      <a:pt x="1292" y="202"/>
                      <a:pt x="1361" y="209"/>
                    </a:cubicBezTo>
                    <a:cubicBezTo>
                      <a:pt x="1477" y="222"/>
                      <a:pt x="1505" y="307"/>
                      <a:pt x="1589" y="379"/>
                    </a:cubicBezTo>
                    <a:cubicBezTo>
                      <a:pt x="1626" y="412"/>
                      <a:pt x="1668" y="439"/>
                      <a:pt x="1683" y="487"/>
                    </a:cubicBezTo>
                    <a:cubicBezTo>
                      <a:pt x="1704" y="550"/>
                      <a:pt x="1662" y="558"/>
                      <a:pt x="1626" y="60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5" name="Freeform 1125">
                <a:extLst>
                  <a:ext uri="{FF2B5EF4-FFF2-40B4-BE49-F238E27FC236}">
                    <a16:creationId xmlns:a16="http://schemas.microsoft.com/office/drawing/2014/main" id="{6B91083F-594A-4CE7-85C6-D7AA6A0C1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2749"/>
                <a:ext cx="86" cy="85"/>
              </a:xfrm>
              <a:custGeom>
                <a:avLst/>
                <a:gdLst>
                  <a:gd name="T0" fmla="*/ 0 w 254"/>
                  <a:gd name="T1" fmla="*/ 10 h 253"/>
                  <a:gd name="T2" fmla="*/ 7 w 254"/>
                  <a:gd name="T3" fmla="*/ 5 h 253"/>
                  <a:gd name="T4" fmla="*/ 0 w 254"/>
                  <a:gd name="T5" fmla="*/ 9 h 2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4" h="253">
                    <a:moveTo>
                      <a:pt x="0" y="253"/>
                    </a:moveTo>
                    <a:cubicBezTo>
                      <a:pt x="51" y="228"/>
                      <a:pt x="254" y="231"/>
                      <a:pt x="185" y="127"/>
                    </a:cubicBezTo>
                    <a:cubicBezTo>
                      <a:pt x="101" y="0"/>
                      <a:pt x="41" y="188"/>
                      <a:pt x="0" y="24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6" name="Freeform 1126">
                <a:extLst>
                  <a:ext uri="{FF2B5EF4-FFF2-40B4-BE49-F238E27FC236}">
                    <a16:creationId xmlns:a16="http://schemas.microsoft.com/office/drawing/2014/main" id="{B60C2948-C7D9-40D4-A3AD-0A43BAE53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955"/>
                <a:ext cx="70" cy="122"/>
              </a:xfrm>
              <a:custGeom>
                <a:avLst/>
                <a:gdLst>
                  <a:gd name="T0" fmla="*/ 2 w 208"/>
                  <a:gd name="T1" fmla="*/ 0 h 360"/>
                  <a:gd name="T2" fmla="*/ 0 w 208"/>
                  <a:gd name="T3" fmla="*/ 4 h 360"/>
                  <a:gd name="T4" fmla="*/ 2 w 208"/>
                  <a:gd name="T5" fmla="*/ 9 h 360"/>
                  <a:gd name="T6" fmla="*/ 8 w 208"/>
                  <a:gd name="T7" fmla="*/ 14 h 3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8" h="360">
                    <a:moveTo>
                      <a:pt x="46" y="0"/>
                    </a:moveTo>
                    <a:cubicBezTo>
                      <a:pt x="27" y="10"/>
                      <a:pt x="19" y="75"/>
                      <a:pt x="12" y="104"/>
                    </a:cubicBezTo>
                    <a:cubicBezTo>
                      <a:pt x="0" y="160"/>
                      <a:pt x="4" y="190"/>
                      <a:pt x="42" y="231"/>
                    </a:cubicBezTo>
                    <a:cubicBezTo>
                      <a:pt x="100" y="296"/>
                      <a:pt x="145" y="305"/>
                      <a:pt x="208" y="36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7" name="Freeform 1127">
                <a:extLst>
                  <a:ext uri="{FF2B5EF4-FFF2-40B4-BE49-F238E27FC236}">
                    <a16:creationId xmlns:a16="http://schemas.microsoft.com/office/drawing/2014/main" id="{5EAEE837-4B60-4080-A8B3-1EB3408E4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971"/>
                <a:ext cx="81" cy="74"/>
              </a:xfrm>
              <a:custGeom>
                <a:avLst/>
                <a:gdLst>
                  <a:gd name="T0" fmla="*/ 3 w 238"/>
                  <a:gd name="T1" fmla="*/ 8 h 219"/>
                  <a:gd name="T2" fmla="*/ 3 w 238"/>
                  <a:gd name="T3" fmla="*/ 0 h 219"/>
                  <a:gd name="T4" fmla="*/ 10 w 238"/>
                  <a:gd name="T5" fmla="*/ 5 h 2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8" h="219">
                    <a:moveTo>
                      <a:pt x="76" y="219"/>
                    </a:moveTo>
                    <a:cubicBezTo>
                      <a:pt x="29" y="181"/>
                      <a:pt x="0" y="24"/>
                      <a:pt x="67" y="12"/>
                    </a:cubicBezTo>
                    <a:cubicBezTo>
                      <a:pt x="131" y="0"/>
                      <a:pt x="211" y="133"/>
                      <a:pt x="238" y="12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8" name="Freeform 1128">
                <a:extLst>
                  <a:ext uri="{FF2B5EF4-FFF2-40B4-BE49-F238E27FC236}">
                    <a16:creationId xmlns:a16="http://schemas.microsoft.com/office/drawing/2014/main" id="{5A890D50-42B7-4A1C-888B-B403BDC05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3158"/>
                <a:ext cx="446" cy="195"/>
              </a:xfrm>
              <a:custGeom>
                <a:avLst/>
                <a:gdLst>
                  <a:gd name="T0" fmla="*/ 14 w 1319"/>
                  <a:gd name="T1" fmla="*/ 5 h 578"/>
                  <a:gd name="T2" fmla="*/ 11 w 1319"/>
                  <a:gd name="T3" fmla="*/ 5 h 578"/>
                  <a:gd name="T4" fmla="*/ 13 w 1319"/>
                  <a:gd name="T5" fmla="*/ 3 h 578"/>
                  <a:gd name="T6" fmla="*/ 9 w 1319"/>
                  <a:gd name="T7" fmla="*/ 1 h 578"/>
                  <a:gd name="T8" fmla="*/ 3 w 1319"/>
                  <a:gd name="T9" fmla="*/ 8 h 578"/>
                  <a:gd name="T10" fmla="*/ 7 w 1319"/>
                  <a:gd name="T11" fmla="*/ 13 h 578"/>
                  <a:gd name="T12" fmla="*/ 11 w 1319"/>
                  <a:gd name="T13" fmla="*/ 19 h 578"/>
                  <a:gd name="T14" fmla="*/ 25 w 1319"/>
                  <a:gd name="T15" fmla="*/ 22 h 578"/>
                  <a:gd name="T16" fmla="*/ 38 w 1319"/>
                  <a:gd name="T17" fmla="*/ 20 h 578"/>
                  <a:gd name="T18" fmla="*/ 44 w 1319"/>
                  <a:gd name="T19" fmla="*/ 18 h 578"/>
                  <a:gd name="T20" fmla="*/ 49 w 1319"/>
                  <a:gd name="T21" fmla="*/ 17 h 578"/>
                  <a:gd name="T22" fmla="*/ 43 w 1319"/>
                  <a:gd name="T23" fmla="*/ 7 h 578"/>
                  <a:gd name="T24" fmla="*/ 33 w 1319"/>
                  <a:gd name="T25" fmla="*/ 7 h 578"/>
                  <a:gd name="T26" fmla="*/ 23 w 1319"/>
                  <a:gd name="T27" fmla="*/ 9 h 578"/>
                  <a:gd name="T28" fmla="*/ 19 w 1319"/>
                  <a:gd name="T29" fmla="*/ 6 h 578"/>
                  <a:gd name="T30" fmla="*/ 14 w 1319"/>
                  <a:gd name="T31" fmla="*/ 5 h 57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19" h="578">
                    <a:moveTo>
                      <a:pt x="347" y="140"/>
                    </a:moveTo>
                    <a:cubicBezTo>
                      <a:pt x="341" y="143"/>
                      <a:pt x="285" y="142"/>
                      <a:pt x="279" y="123"/>
                    </a:cubicBezTo>
                    <a:cubicBezTo>
                      <a:pt x="267" y="91"/>
                      <a:pt x="311" y="87"/>
                      <a:pt x="322" y="68"/>
                    </a:cubicBezTo>
                    <a:cubicBezTo>
                      <a:pt x="357" y="0"/>
                      <a:pt x="289" y="10"/>
                      <a:pt x="233" y="25"/>
                    </a:cubicBezTo>
                    <a:cubicBezTo>
                      <a:pt x="143" y="49"/>
                      <a:pt x="0" y="114"/>
                      <a:pt x="68" y="219"/>
                    </a:cubicBezTo>
                    <a:cubicBezTo>
                      <a:pt x="103" y="274"/>
                      <a:pt x="150" y="300"/>
                      <a:pt x="195" y="346"/>
                    </a:cubicBezTo>
                    <a:cubicBezTo>
                      <a:pt x="243" y="394"/>
                      <a:pt x="250" y="448"/>
                      <a:pt x="289" y="498"/>
                    </a:cubicBezTo>
                    <a:cubicBezTo>
                      <a:pt x="351" y="578"/>
                      <a:pt x="547" y="578"/>
                      <a:pt x="644" y="573"/>
                    </a:cubicBezTo>
                    <a:cubicBezTo>
                      <a:pt x="754" y="568"/>
                      <a:pt x="873" y="566"/>
                      <a:pt x="979" y="524"/>
                    </a:cubicBezTo>
                    <a:cubicBezTo>
                      <a:pt x="1031" y="503"/>
                      <a:pt x="1076" y="480"/>
                      <a:pt x="1130" y="472"/>
                    </a:cubicBezTo>
                    <a:cubicBezTo>
                      <a:pt x="1170" y="466"/>
                      <a:pt x="1239" y="472"/>
                      <a:pt x="1268" y="433"/>
                    </a:cubicBezTo>
                    <a:cubicBezTo>
                      <a:pt x="1319" y="363"/>
                      <a:pt x="1169" y="235"/>
                      <a:pt x="1118" y="194"/>
                    </a:cubicBezTo>
                    <a:cubicBezTo>
                      <a:pt x="1020" y="115"/>
                      <a:pt x="967" y="134"/>
                      <a:pt x="852" y="175"/>
                    </a:cubicBezTo>
                    <a:cubicBezTo>
                      <a:pt x="775" y="203"/>
                      <a:pt x="683" y="249"/>
                      <a:pt x="601" y="224"/>
                    </a:cubicBezTo>
                    <a:cubicBezTo>
                      <a:pt x="558" y="211"/>
                      <a:pt x="523" y="182"/>
                      <a:pt x="480" y="169"/>
                    </a:cubicBezTo>
                    <a:cubicBezTo>
                      <a:pt x="440" y="158"/>
                      <a:pt x="382" y="149"/>
                      <a:pt x="347" y="14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499" name="Freeform 1129">
                <a:extLst>
                  <a:ext uri="{FF2B5EF4-FFF2-40B4-BE49-F238E27FC236}">
                    <a16:creationId xmlns:a16="http://schemas.microsoft.com/office/drawing/2014/main" id="{1CD9C262-7A95-4E77-801C-C1DC375EC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3309"/>
                <a:ext cx="155" cy="114"/>
              </a:xfrm>
              <a:custGeom>
                <a:avLst/>
                <a:gdLst>
                  <a:gd name="T0" fmla="*/ 6 w 459"/>
                  <a:gd name="T1" fmla="*/ 2 h 337"/>
                  <a:gd name="T2" fmla="*/ 2 w 459"/>
                  <a:gd name="T3" fmla="*/ 9 h 337"/>
                  <a:gd name="T4" fmla="*/ 11 w 459"/>
                  <a:gd name="T5" fmla="*/ 10 h 337"/>
                  <a:gd name="T6" fmla="*/ 16 w 459"/>
                  <a:gd name="T7" fmla="*/ 10 h 337"/>
                  <a:gd name="T8" fmla="*/ 16 w 459"/>
                  <a:gd name="T9" fmla="*/ 6 h 337"/>
                  <a:gd name="T10" fmla="*/ 6 w 459"/>
                  <a:gd name="T11" fmla="*/ 2 h 3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9" h="337">
                    <a:moveTo>
                      <a:pt x="144" y="40"/>
                    </a:moveTo>
                    <a:cubicBezTo>
                      <a:pt x="60" y="47"/>
                      <a:pt x="0" y="159"/>
                      <a:pt x="40" y="226"/>
                    </a:cubicBezTo>
                    <a:cubicBezTo>
                      <a:pt x="106" y="337"/>
                      <a:pt x="197" y="235"/>
                      <a:pt x="292" y="251"/>
                    </a:cubicBezTo>
                    <a:cubicBezTo>
                      <a:pt x="336" y="258"/>
                      <a:pt x="361" y="295"/>
                      <a:pt x="408" y="266"/>
                    </a:cubicBezTo>
                    <a:cubicBezTo>
                      <a:pt x="459" y="234"/>
                      <a:pt x="438" y="194"/>
                      <a:pt x="413" y="152"/>
                    </a:cubicBezTo>
                    <a:cubicBezTo>
                      <a:pt x="361" y="67"/>
                      <a:pt x="242" y="0"/>
                      <a:pt x="144" y="4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0" name="Freeform 1130">
                <a:extLst>
                  <a:ext uri="{FF2B5EF4-FFF2-40B4-BE49-F238E27FC236}">
                    <a16:creationId xmlns:a16="http://schemas.microsoft.com/office/drawing/2014/main" id="{1908B236-815E-425B-AED3-7F4F5E930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3394"/>
                <a:ext cx="84" cy="50"/>
              </a:xfrm>
              <a:custGeom>
                <a:avLst/>
                <a:gdLst>
                  <a:gd name="T0" fmla="*/ 6 w 247"/>
                  <a:gd name="T1" fmla="*/ 0 h 147"/>
                  <a:gd name="T2" fmla="*/ 0 w 247"/>
                  <a:gd name="T3" fmla="*/ 5 h 147"/>
                  <a:gd name="T4" fmla="*/ 7 w 247"/>
                  <a:gd name="T5" fmla="*/ 4 h 147"/>
                  <a:gd name="T6" fmla="*/ 6 w 247"/>
                  <a:gd name="T7" fmla="*/ 0 h 1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7" h="147">
                    <a:moveTo>
                      <a:pt x="145" y="0"/>
                    </a:moveTo>
                    <a:cubicBezTo>
                      <a:pt x="90" y="11"/>
                      <a:pt x="24" y="84"/>
                      <a:pt x="0" y="132"/>
                    </a:cubicBezTo>
                    <a:cubicBezTo>
                      <a:pt x="27" y="147"/>
                      <a:pt x="155" y="120"/>
                      <a:pt x="183" y="103"/>
                    </a:cubicBezTo>
                    <a:cubicBezTo>
                      <a:pt x="247" y="64"/>
                      <a:pt x="208" y="16"/>
                      <a:pt x="15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1" name="Freeform 1131">
                <a:extLst>
                  <a:ext uri="{FF2B5EF4-FFF2-40B4-BE49-F238E27FC236}">
                    <a16:creationId xmlns:a16="http://schemas.microsoft.com/office/drawing/2014/main" id="{000F1726-59E0-4D6E-8A8F-48B1446F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3283"/>
                <a:ext cx="124" cy="54"/>
              </a:xfrm>
              <a:custGeom>
                <a:avLst/>
                <a:gdLst>
                  <a:gd name="T0" fmla="*/ 5 w 365"/>
                  <a:gd name="T1" fmla="*/ 1 h 162"/>
                  <a:gd name="T2" fmla="*/ 0 w 365"/>
                  <a:gd name="T3" fmla="*/ 5 h 162"/>
                  <a:gd name="T4" fmla="*/ 5 w 365"/>
                  <a:gd name="T5" fmla="*/ 5 h 162"/>
                  <a:gd name="T6" fmla="*/ 11 w 365"/>
                  <a:gd name="T7" fmla="*/ 4 h 162"/>
                  <a:gd name="T8" fmla="*/ 5 w 365"/>
                  <a:gd name="T9" fmla="*/ 1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5" h="162">
                    <a:moveTo>
                      <a:pt x="138" y="21"/>
                    </a:moveTo>
                    <a:cubicBezTo>
                      <a:pt x="60" y="36"/>
                      <a:pt x="12" y="79"/>
                      <a:pt x="0" y="139"/>
                    </a:cubicBezTo>
                    <a:cubicBezTo>
                      <a:pt x="41" y="162"/>
                      <a:pt x="94" y="132"/>
                      <a:pt x="138" y="128"/>
                    </a:cubicBezTo>
                    <a:cubicBezTo>
                      <a:pt x="183" y="124"/>
                      <a:pt x="241" y="135"/>
                      <a:pt x="277" y="102"/>
                    </a:cubicBezTo>
                    <a:cubicBezTo>
                      <a:pt x="365" y="20"/>
                      <a:pt x="220" y="0"/>
                      <a:pt x="138" y="21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2" name="Freeform 1132">
                <a:extLst>
                  <a:ext uri="{FF2B5EF4-FFF2-40B4-BE49-F238E27FC236}">
                    <a16:creationId xmlns:a16="http://schemas.microsoft.com/office/drawing/2014/main" id="{7CDCDEDE-0C75-4789-AFD5-A3D7A85C9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3238"/>
                <a:ext cx="75" cy="34"/>
              </a:xfrm>
              <a:custGeom>
                <a:avLst/>
                <a:gdLst>
                  <a:gd name="T0" fmla="*/ 6 w 221"/>
                  <a:gd name="T1" fmla="*/ 1 h 102"/>
                  <a:gd name="T2" fmla="*/ 5 w 221"/>
                  <a:gd name="T3" fmla="*/ 4 h 102"/>
                  <a:gd name="T4" fmla="*/ 6 w 221"/>
                  <a:gd name="T5" fmla="*/ 1 h 1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1" h="102">
                    <a:moveTo>
                      <a:pt x="147" y="27"/>
                    </a:moveTo>
                    <a:cubicBezTo>
                      <a:pt x="71" y="0"/>
                      <a:pt x="0" y="102"/>
                      <a:pt x="124" y="96"/>
                    </a:cubicBezTo>
                    <a:cubicBezTo>
                      <a:pt x="221" y="91"/>
                      <a:pt x="204" y="18"/>
                      <a:pt x="147" y="2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3" name="Freeform 1133">
                <a:extLst>
                  <a:ext uri="{FF2B5EF4-FFF2-40B4-BE49-F238E27FC236}">
                    <a16:creationId xmlns:a16="http://schemas.microsoft.com/office/drawing/2014/main" id="{1C708CAB-7C40-4D82-B92F-5D7F247F1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" y="1702"/>
                <a:ext cx="157" cy="136"/>
              </a:xfrm>
              <a:custGeom>
                <a:avLst/>
                <a:gdLst>
                  <a:gd name="T0" fmla="*/ 0 w 465"/>
                  <a:gd name="T1" fmla="*/ 7 h 403"/>
                  <a:gd name="T2" fmla="*/ 10 w 465"/>
                  <a:gd name="T3" fmla="*/ 1 h 403"/>
                  <a:gd name="T4" fmla="*/ 16 w 465"/>
                  <a:gd name="T5" fmla="*/ 6 h 403"/>
                  <a:gd name="T6" fmla="*/ 6 w 465"/>
                  <a:gd name="T7" fmla="*/ 10 h 403"/>
                  <a:gd name="T8" fmla="*/ 0 w 465"/>
                  <a:gd name="T9" fmla="*/ 15 h 4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5" h="403">
                    <a:moveTo>
                      <a:pt x="0" y="176"/>
                    </a:moveTo>
                    <a:cubicBezTo>
                      <a:pt x="67" y="130"/>
                      <a:pt x="186" y="32"/>
                      <a:pt x="267" y="15"/>
                    </a:cubicBezTo>
                    <a:cubicBezTo>
                      <a:pt x="342" y="0"/>
                      <a:pt x="465" y="79"/>
                      <a:pt x="415" y="164"/>
                    </a:cubicBezTo>
                    <a:cubicBezTo>
                      <a:pt x="379" y="226"/>
                      <a:pt x="202" y="212"/>
                      <a:pt x="150" y="270"/>
                    </a:cubicBezTo>
                    <a:cubicBezTo>
                      <a:pt x="113" y="312"/>
                      <a:pt x="72" y="403"/>
                      <a:pt x="7" y="37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4" name="Freeform 1134">
                <a:extLst>
                  <a:ext uri="{FF2B5EF4-FFF2-40B4-BE49-F238E27FC236}">
                    <a16:creationId xmlns:a16="http://schemas.microsoft.com/office/drawing/2014/main" id="{C8664746-3F65-41D4-A739-B214BC0DB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" y="1752"/>
                <a:ext cx="103" cy="54"/>
              </a:xfrm>
              <a:custGeom>
                <a:avLst/>
                <a:gdLst>
                  <a:gd name="T0" fmla="*/ 5 w 306"/>
                  <a:gd name="T1" fmla="*/ 1 h 158"/>
                  <a:gd name="T2" fmla="*/ 0 w 306"/>
                  <a:gd name="T3" fmla="*/ 5 h 158"/>
                  <a:gd name="T4" fmla="*/ 9 w 306"/>
                  <a:gd name="T5" fmla="*/ 4 h 158"/>
                  <a:gd name="T6" fmla="*/ 5 w 306"/>
                  <a:gd name="T7" fmla="*/ 1 h 1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6" h="158">
                    <a:moveTo>
                      <a:pt x="129" y="22"/>
                    </a:moveTo>
                    <a:cubicBezTo>
                      <a:pt x="78" y="35"/>
                      <a:pt x="13" y="84"/>
                      <a:pt x="0" y="135"/>
                    </a:cubicBezTo>
                    <a:cubicBezTo>
                      <a:pt x="64" y="133"/>
                      <a:pt x="181" y="158"/>
                      <a:pt x="228" y="104"/>
                    </a:cubicBezTo>
                    <a:cubicBezTo>
                      <a:pt x="306" y="17"/>
                      <a:pt x="195" y="0"/>
                      <a:pt x="129" y="2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5" name="Freeform 1135">
                <a:extLst>
                  <a:ext uri="{FF2B5EF4-FFF2-40B4-BE49-F238E27FC236}">
                    <a16:creationId xmlns:a16="http://schemas.microsoft.com/office/drawing/2014/main" id="{3555E0E3-7CF6-4450-9649-22D13E2C1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1568"/>
                <a:ext cx="182" cy="90"/>
              </a:xfrm>
              <a:custGeom>
                <a:avLst/>
                <a:gdLst>
                  <a:gd name="T0" fmla="*/ 12 w 537"/>
                  <a:gd name="T1" fmla="*/ 1 h 267"/>
                  <a:gd name="T2" fmla="*/ 3 w 537"/>
                  <a:gd name="T3" fmla="*/ 5 h 267"/>
                  <a:gd name="T4" fmla="*/ 4 w 537"/>
                  <a:gd name="T5" fmla="*/ 10 h 267"/>
                  <a:gd name="T6" fmla="*/ 14 w 537"/>
                  <a:gd name="T7" fmla="*/ 6 h 267"/>
                  <a:gd name="T8" fmla="*/ 21 w 537"/>
                  <a:gd name="T9" fmla="*/ 3 h 267"/>
                  <a:gd name="T10" fmla="*/ 12 w 537"/>
                  <a:gd name="T11" fmla="*/ 1 h 2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7" h="267">
                    <a:moveTo>
                      <a:pt x="293" y="23"/>
                    </a:moveTo>
                    <a:cubicBezTo>
                      <a:pt x="233" y="38"/>
                      <a:pt x="130" y="85"/>
                      <a:pt x="87" y="122"/>
                    </a:cubicBezTo>
                    <a:cubicBezTo>
                      <a:pt x="39" y="165"/>
                      <a:pt x="0" y="259"/>
                      <a:pt x="98" y="263"/>
                    </a:cubicBezTo>
                    <a:cubicBezTo>
                      <a:pt x="190" y="267"/>
                      <a:pt x="265" y="164"/>
                      <a:pt x="353" y="149"/>
                    </a:cubicBezTo>
                    <a:cubicBezTo>
                      <a:pt x="422" y="137"/>
                      <a:pt x="493" y="160"/>
                      <a:pt x="537" y="86"/>
                    </a:cubicBezTo>
                    <a:cubicBezTo>
                      <a:pt x="494" y="10"/>
                      <a:pt x="365" y="0"/>
                      <a:pt x="293" y="2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6" name="Freeform 1136">
                <a:extLst>
                  <a:ext uri="{FF2B5EF4-FFF2-40B4-BE49-F238E27FC236}">
                    <a16:creationId xmlns:a16="http://schemas.microsoft.com/office/drawing/2014/main" id="{96D2B104-BB1E-484E-80EC-FC0B59551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624"/>
                <a:ext cx="142" cy="160"/>
              </a:xfrm>
              <a:custGeom>
                <a:avLst/>
                <a:gdLst>
                  <a:gd name="T0" fmla="*/ 7 w 418"/>
                  <a:gd name="T1" fmla="*/ 1 h 474"/>
                  <a:gd name="T2" fmla="*/ 0 w 418"/>
                  <a:gd name="T3" fmla="*/ 4 h 474"/>
                  <a:gd name="T4" fmla="*/ 3 w 418"/>
                  <a:gd name="T5" fmla="*/ 9 h 474"/>
                  <a:gd name="T6" fmla="*/ 8 w 418"/>
                  <a:gd name="T7" fmla="*/ 16 h 474"/>
                  <a:gd name="T8" fmla="*/ 14 w 418"/>
                  <a:gd name="T9" fmla="*/ 6 h 474"/>
                  <a:gd name="T10" fmla="*/ 14 w 418"/>
                  <a:gd name="T11" fmla="*/ 2 h 474"/>
                  <a:gd name="T12" fmla="*/ 8 w 418"/>
                  <a:gd name="T13" fmla="*/ 0 h 474"/>
                  <a:gd name="T14" fmla="*/ 7 w 418"/>
                  <a:gd name="T15" fmla="*/ 1 h 4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8" h="474">
                    <a:moveTo>
                      <a:pt x="189" y="17"/>
                    </a:moveTo>
                    <a:cubicBezTo>
                      <a:pt x="147" y="19"/>
                      <a:pt x="29" y="54"/>
                      <a:pt x="13" y="99"/>
                    </a:cubicBezTo>
                    <a:cubicBezTo>
                      <a:pt x="0" y="137"/>
                      <a:pt x="54" y="201"/>
                      <a:pt x="68" y="238"/>
                    </a:cubicBezTo>
                    <a:cubicBezTo>
                      <a:pt x="103" y="330"/>
                      <a:pt x="51" y="474"/>
                      <a:pt x="196" y="413"/>
                    </a:cubicBezTo>
                    <a:cubicBezTo>
                      <a:pt x="303" y="368"/>
                      <a:pt x="289" y="229"/>
                      <a:pt x="361" y="145"/>
                    </a:cubicBezTo>
                    <a:cubicBezTo>
                      <a:pt x="398" y="101"/>
                      <a:pt x="418" y="86"/>
                      <a:pt x="360" y="40"/>
                    </a:cubicBezTo>
                    <a:cubicBezTo>
                      <a:pt x="321" y="9"/>
                      <a:pt x="259" y="0"/>
                      <a:pt x="215" y="12"/>
                    </a:cubicBezTo>
                    <a:cubicBezTo>
                      <a:pt x="203" y="15"/>
                      <a:pt x="200" y="12"/>
                      <a:pt x="189" y="1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7" name="Freeform 1137">
                <a:extLst>
                  <a:ext uri="{FF2B5EF4-FFF2-40B4-BE49-F238E27FC236}">
                    <a16:creationId xmlns:a16="http://schemas.microsoft.com/office/drawing/2014/main" id="{6CC9A0AC-D3CF-45EA-8734-D475FB5F0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1636"/>
                <a:ext cx="30" cy="126"/>
              </a:xfrm>
              <a:custGeom>
                <a:avLst/>
                <a:gdLst>
                  <a:gd name="T0" fmla="*/ 0 w 90"/>
                  <a:gd name="T1" fmla="*/ 0 h 372"/>
                  <a:gd name="T2" fmla="*/ 3 w 90"/>
                  <a:gd name="T3" fmla="*/ 7 h 372"/>
                  <a:gd name="T4" fmla="*/ 3 w 90"/>
                  <a:gd name="T5" fmla="*/ 15 h 3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372">
                    <a:moveTo>
                      <a:pt x="0" y="0"/>
                    </a:moveTo>
                    <a:cubicBezTo>
                      <a:pt x="37" y="67"/>
                      <a:pt x="72" y="100"/>
                      <a:pt x="83" y="183"/>
                    </a:cubicBezTo>
                    <a:cubicBezTo>
                      <a:pt x="90" y="241"/>
                      <a:pt x="82" y="320"/>
                      <a:pt x="83" y="37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8" name="Freeform 1138">
                <a:extLst>
                  <a:ext uri="{FF2B5EF4-FFF2-40B4-BE49-F238E27FC236}">
                    <a16:creationId xmlns:a16="http://schemas.microsoft.com/office/drawing/2014/main" id="{8824FDA8-7603-434C-BBA2-8AF662B38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631"/>
                <a:ext cx="19" cy="107"/>
              </a:xfrm>
              <a:custGeom>
                <a:avLst/>
                <a:gdLst>
                  <a:gd name="T0" fmla="*/ 1 w 55"/>
                  <a:gd name="T1" fmla="*/ 12 h 316"/>
                  <a:gd name="T2" fmla="*/ 2 w 55"/>
                  <a:gd name="T3" fmla="*/ 7 h 316"/>
                  <a:gd name="T4" fmla="*/ 0 w 55"/>
                  <a:gd name="T5" fmla="*/ 0 h 3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316">
                    <a:moveTo>
                      <a:pt x="23" y="316"/>
                    </a:moveTo>
                    <a:cubicBezTo>
                      <a:pt x="23" y="272"/>
                      <a:pt x="36" y="232"/>
                      <a:pt x="43" y="189"/>
                    </a:cubicBezTo>
                    <a:cubicBezTo>
                      <a:pt x="55" y="111"/>
                      <a:pt x="0" y="71"/>
                      <a:pt x="4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09" name="Freeform 1139">
                <a:extLst>
                  <a:ext uri="{FF2B5EF4-FFF2-40B4-BE49-F238E27FC236}">
                    <a16:creationId xmlns:a16="http://schemas.microsoft.com/office/drawing/2014/main" id="{4CC5E790-9EBF-4D9E-8CF0-3775C66BD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9" y="1758"/>
                <a:ext cx="51" cy="125"/>
              </a:xfrm>
              <a:custGeom>
                <a:avLst/>
                <a:gdLst>
                  <a:gd name="T0" fmla="*/ 3 w 150"/>
                  <a:gd name="T1" fmla="*/ 0 h 372"/>
                  <a:gd name="T2" fmla="*/ 0 w 150"/>
                  <a:gd name="T3" fmla="*/ 14 h 3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0" h="372">
                    <a:moveTo>
                      <a:pt x="76" y="0"/>
                    </a:moveTo>
                    <a:cubicBezTo>
                      <a:pt x="150" y="89"/>
                      <a:pt x="145" y="355"/>
                      <a:pt x="0" y="37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0" name="Freeform 1140">
                <a:extLst>
                  <a:ext uri="{FF2B5EF4-FFF2-40B4-BE49-F238E27FC236}">
                    <a16:creationId xmlns:a16="http://schemas.microsoft.com/office/drawing/2014/main" id="{5F54E811-642E-47E1-9984-0625987D1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8" y="1753"/>
                <a:ext cx="37" cy="53"/>
              </a:xfrm>
              <a:custGeom>
                <a:avLst/>
                <a:gdLst>
                  <a:gd name="T0" fmla="*/ 0 w 110"/>
                  <a:gd name="T1" fmla="*/ 0 h 155"/>
                  <a:gd name="T2" fmla="*/ 4 w 110"/>
                  <a:gd name="T3" fmla="*/ 1 h 1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0" h="155">
                    <a:moveTo>
                      <a:pt x="3" y="0"/>
                    </a:moveTo>
                    <a:cubicBezTo>
                      <a:pt x="0" y="100"/>
                      <a:pt x="71" y="155"/>
                      <a:pt x="110" y="3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1" name="Freeform 1141">
                <a:extLst>
                  <a:ext uri="{FF2B5EF4-FFF2-40B4-BE49-F238E27FC236}">
                    <a16:creationId xmlns:a16="http://schemas.microsoft.com/office/drawing/2014/main" id="{CA9C850E-1729-4A46-9EFE-EF7113D36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7" y="1805"/>
                <a:ext cx="62" cy="41"/>
              </a:xfrm>
              <a:custGeom>
                <a:avLst/>
                <a:gdLst>
                  <a:gd name="T0" fmla="*/ 0 w 185"/>
                  <a:gd name="T1" fmla="*/ 0 h 119"/>
                  <a:gd name="T2" fmla="*/ 7 w 185"/>
                  <a:gd name="T3" fmla="*/ 5 h 1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5" h="119">
                    <a:moveTo>
                      <a:pt x="0" y="0"/>
                    </a:moveTo>
                    <a:cubicBezTo>
                      <a:pt x="15" y="73"/>
                      <a:pt x="122" y="119"/>
                      <a:pt x="185" y="11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2" name="Freeform 1142">
                <a:extLst>
                  <a:ext uri="{FF2B5EF4-FFF2-40B4-BE49-F238E27FC236}">
                    <a16:creationId xmlns:a16="http://schemas.microsoft.com/office/drawing/2014/main" id="{B3E60E2D-B28C-46A7-B98C-5E470C246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888"/>
                <a:ext cx="56" cy="88"/>
              </a:xfrm>
              <a:custGeom>
                <a:avLst/>
                <a:gdLst>
                  <a:gd name="T0" fmla="*/ 6 w 165"/>
                  <a:gd name="T1" fmla="*/ 0 h 262"/>
                  <a:gd name="T2" fmla="*/ 5 w 165"/>
                  <a:gd name="T3" fmla="*/ 6 h 262"/>
                  <a:gd name="T4" fmla="*/ 0 w 165"/>
                  <a:gd name="T5" fmla="*/ 10 h 2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5" h="262">
                    <a:moveTo>
                      <a:pt x="151" y="0"/>
                    </a:moveTo>
                    <a:cubicBezTo>
                      <a:pt x="151" y="49"/>
                      <a:pt x="165" y="128"/>
                      <a:pt x="139" y="171"/>
                    </a:cubicBezTo>
                    <a:cubicBezTo>
                      <a:pt x="112" y="212"/>
                      <a:pt x="30" y="228"/>
                      <a:pt x="0" y="26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3" name="Freeform 1143">
                <a:extLst>
                  <a:ext uri="{FF2B5EF4-FFF2-40B4-BE49-F238E27FC236}">
                    <a16:creationId xmlns:a16="http://schemas.microsoft.com/office/drawing/2014/main" id="{64ABF8B0-E721-48C7-9B58-D530C0756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993"/>
                <a:ext cx="51" cy="87"/>
              </a:xfrm>
              <a:custGeom>
                <a:avLst/>
                <a:gdLst>
                  <a:gd name="T0" fmla="*/ 0 w 149"/>
                  <a:gd name="T1" fmla="*/ 5 h 256"/>
                  <a:gd name="T2" fmla="*/ 6 w 149"/>
                  <a:gd name="T3" fmla="*/ 4 h 256"/>
                  <a:gd name="T4" fmla="*/ 5 w 149"/>
                  <a:gd name="T5" fmla="*/ 8 h 256"/>
                  <a:gd name="T6" fmla="*/ 3 w 149"/>
                  <a:gd name="T7" fmla="*/ 10 h 2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9" h="256">
                    <a:moveTo>
                      <a:pt x="0" y="136"/>
                    </a:moveTo>
                    <a:cubicBezTo>
                      <a:pt x="44" y="92"/>
                      <a:pt x="135" y="0"/>
                      <a:pt x="146" y="111"/>
                    </a:cubicBezTo>
                    <a:cubicBezTo>
                      <a:pt x="149" y="145"/>
                      <a:pt x="140" y="178"/>
                      <a:pt x="119" y="205"/>
                    </a:cubicBezTo>
                    <a:cubicBezTo>
                      <a:pt x="105" y="222"/>
                      <a:pt x="44" y="256"/>
                      <a:pt x="63" y="25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4" name="Freeform 1144">
                <a:extLst>
                  <a:ext uri="{FF2B5EF4-FFF2-40B4-BE49-F238E27FC236}">
                    <a16:creationId xmlns:a16="http://schemas.microsoft.com/office/drawing/2014/main" id="{0523578A-D722-48D0-98B9-78C580044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2085"/>
                <a:ext cx="68" cy="81"/>
              </a:xfrm>
              <a:custGeom>
                <a:avLst/>
                <a:gdLst>
                  <a:gd name="T0" fmla="*/ 0 w 202"/>
                  <a:gd name="T1" fmla="*/ 2 h 237"/>
                  <a:gd name="T2" fmla="*/ 8 w 202"/>
                  <a:gd name="T3" fmla="*/ 10 h 2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2" h="237">
                    <a:moveTo>
                      <a:pt x="0" y="60"/>
                    </a:moveTo>
                    <a:cubicBezTo>
                      <a:pt x="109" y="0"/>
                      <a:pt x="165" y="142"/>
                      <a:pt x="202" y="23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5" name="Freeform 1145">
                <a:extLst>
                  <a:ext uri="{FF2B5EF4-FFF2-40B4-BE49-F238E27FC236}">
                    <a16:creationId xmlns:a16="http://schemas.microsoft.com/office/drawing/2014/main" id="{770BD032-5B7D-4A66-9C06-13BC5CF9C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2232"/>
                <a:ext cx="89" cy="137"/>
              </a:xfrm>
              <a:custGeom>
                <a:avLst/>
                <a:gdLst>
                  <a:gd name="T0" fmla="*/ 8 w 264"/>
                  <a:gd name="T1" fmla="*/ 0 h 404"/>
                  <a:gd name="T2" fmla="*/ 10 w 264"/>
                  <a:gd name="T3" fmla="*/ 6 h 404"/>
                  <a:gd name="T4" fmla="*/ 6 w 264"/>
                  <a:gd name="T5" fmla="*/ 9 h 404"/>
                  <a:gd name="T6" fmla="*/ 3 w 264"/>
                  <a:gd name="T7" fmla="*/ 13 h 404"/>
                  <a:gd name="T8" fmla="*/ 0 w 264"/>
                  <a:gd name="T9" fmla="*/ 16 h 4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4" h="404">
                    <a:moveTo>
                      <a:pt x="202" y="0"/>
                    </a:moveTo>
                    <a:cubicBezTo>
                      <a:pt x="196" y="56"/>
                      <a:pt x="264" y="96"/>
                      <a:pt x="258" y="150"/>
                    </a:cubicBezTo>
                    <a:cubicBezTo>
                      <a:pt x="252" y="196"/>
                      <a:pt x="192" y="214"/>
                      <a:pt x="166" y="248"/>
                    </a:cubicBezTo>
                    <a:cubicBezTo>
                      <a:pt x="135" y="287"/>
                      <a:pt x="127" y="303"/>
                      <a:pt x="82" y="333"/>
                    </a:cubicBezTo>
                    <a:cubicBezTo>
                      <a:pt x="55" y="351"/>
                      <a:pt x="19" y="401"/>
                      <a:pt x="0" y="40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6" name="Freeform 1146">
                <a:extLst>
                  <a:ext uri="{FF2B5EF4-FFF2-40B4-BE49-F238E27FC236}">
                    <a16:creationId xmlns:a16="http://schemas.microsoft.com/office/drawing/2014/main" id="{826697BC-4C7A-401E-A710-B6BAC828E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328"/>
                <a:ext cx="136" cy="137"/>
              </a:xfrm>
              <a:custGeom>
                <a:avLst/>
                <a:gdLst>
                  <a:gd name="T0" fmla="*/ 3 w 402"/>
                  <a:gd name="T1" fmla="*/ 16 h 405"/>
                  <a:gd name="T2" fmla="*/ 9 w 402"/>
                  <a:gd name="T3" fmla="*/ 1 h 405"/>
                  <a:gd name="T4" fmla="*/ 16 w 402"/>
                  <a:gd name="T5" fmla="*/ 6 h 405"/>
                  <a:gd name="T6" fmla="*/ 8 w 402"/>
                  <a:gd name="T7" fmla="*/ 10 h 405"/>
                  <a:gd name="T8" fmla="*/ 7 w 402"/>
                  <a:gd name="T9" fmla="*/ 10 h 4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2" h="405">
                    <a:moveTo>
                      <a:pt x="69" y="405"/>
                    </a:moveTo>
                    <a:cubicBezTo>
                      <a:pt x="0" y="283"/>
                      <a:pt x="96" y="54"/>
                      <a:pt x="237" y="26"/>
                    </a:cubicBezTo>
                    <a:cubicBezTo>
                      <a:pt x="363" y="0"/>
                      <a:pt x="400" y="92"/>
                      <a:pt x="401" y="169"/>
                    </a:cubicBezTo>
                    <a:cubicBezTo>
                      <a:pt x="402" y="214"/>
                      <a:pt x="230" y="297"/>
                      <a:pt x="197" y="262"/>
                    </a:cubicBezTo>
                    <a:cubicBezTo>
                      <a:pt x="189" y="268"/>
                      <a:pt x="192" y="260"/>
                      <a:pt x="191" y="25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7" name="Freeform 1147">
                <a:extLst>
                  <a:ext uri="{FF2B5EF4-FFF2-40B4-BE49-F238E27FC236}">
                    <a16:creationId xmlns:a16="http://schemas.microsoft.com/office/drawing/2014/main" id="{DC4CFA1D-AD31-43E6-966D-0F5513AD2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9" y="2337"/>
                <a:ext cx="71" cy="101"/>
              </a:xfrm>
              <a:custGeom>
                <a:avLst/>
                <a:gdLst>
                  <a:gd name="T0" fmla="*/ 3 w 210"/>
                  <a:gd name="T1" fmla="*/ 0 h 299"/>
                  <a:gd name="T2" fmla="*/ 2 w 210"/>
                  <a:gd name="T3" fmla="*/ 9 h 299"/>
                  <a:gd name="T4" fmla="*/ 8 w 210"/>
                  <a:gd name="T5" fmla="*/ 11 h 29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0" h="299">
                    <a:moveTo>
                      <a:pt x="89" y="0"/>
                    </a:moveTo>
                    <a:cubicBezTo>
                      <a:pt x="31" y="33"/>
                      <a:pt x="0" y="171"/>
                      <a:pt x="44" y="240"/>
                    </a:cubicBezTo>
                    <a:cubicBezTo>
                      <a:pt x="82" y="299"/>
                      <a:pt x="158" y="276"/>
                      <a:pt x="210" y="29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8" name="Freeform 1148">
                <a:extLst>
                  <a:ext uri="{FF2B5EF4-FFF2-40B4-BE49-F238E27FC236}">
                    <a16:creationId xmlns:a16="http://schemas.microsoft.com/office/drawing/2014/main" id="{AA6F3569-8151-45F1-ADD2-7F266EDBB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475"/>
                <a:ext cx="142" cy="204"/>
              </a:xfrm>
              <a:custGeom>
                <a:avLst/>
                <a:gdLst>
                  <a:gd name="T0" fmla="*/ 0 w 421"/>
                  <a:gd name="T1" fmla="*/ 0 h 603"/>
                  <a:gd name="T2" fmla="*/ 7 w 421"/>
                  <a:gd name="T3" fmla="*/ 8 h 603"/>
                  <a:gd name="T4" fmla="*/ 9 w 421"/>
                  <a:gd name="T5" fmla="*/ 13 h 603"/>
                  <a:gd name="T6" fmla="*/ 15 w 421"/>
                  <a:gd name="T7" fmla="*/ 14 h 603"/>
                  <a:gd name="T8" fmla="*/ 10 w 421"/>
                  <a:gd name="T9" fmla="*/ 23 h 603"/>
                  <a:gd name="T10" fmla="*/ 10 w 421"/>
                  <a:gd name="T11" fmla="*/ 14 h 6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1" h="603">
                    <a:moveTo>
                      <a:pt x="0" y="0"/>
                    </a:moveTo>
                    <a:cubicBezTo>
                      <a:pt x="60" y="57"/>
                      <a:pt x="128" y="131"/>
                      <a:pt x="177" y="217"/>
                    </a:cubicBezTo>
                    <a:cubicBezTo>
                      <a:pt x="199" y="256"/>
                      <a:pt x="207" y="306"/>
                      <a:pt x="250" y="329"/>
                    </a:cubicBezTo>
                    <a:cubicBezTo>
                      <a:pt x="302" y="356"/>
                      <a:pt x="349" y="308"/>
                      <a:pt x="385" y="367"/>
                    </a:cubicBezTo>
                    <a:cubicBezTo>
                      <a:pt x="421" y="427"/>
                      <a:pt x="334" y="603"/>
                      <a:pt x="253" y="594"/>
                    </a:cubicBezTo>
                    <a:cubicBezTo>
                      <a:pt x="139" y="580"/>
                      <a:pt x="203" y="401"/>
                      <a:pt x="260" y="34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19" name="Freeform 1149">
                <a:extLst>
                  <a:ext uri="{FF2B5EF4-FFF2-40B4-BE49-F238E27FC236}">
                    <a16:creationId xmlns:a16="http://schemas.microsoft.com/office/drawing/2014/main" id="{E4E2C374-C1CA-4455-9D38-0AFB16D86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553"/>
                <a:ext cx="258" cy="189"/>
              </a:xfrm>
              <a:custGeom>
                <a:avLst/>
                <a:gdLst>
                  <a:gd name="T0" fmla="*/ 1 w 761"/>
                  <a:gd name="T1" fmla="*/ 0 h 561"/>
                  <a:gd name="T2" fmla="*/ 2 w 761"/>
                  <a:gd name="T3" fmla="*/ 5 h 561"/>
                  <a:gd name="T4" fmla="*/ 8 w 761"/>
                  <a:gd name="T5" fmla="*/ 3 h 561"/>
                  <a:gd name="T6" fmla="*/ 15 w 761"/>
                  <a:gd name="T7" fmla="*/ 1 h 561"/>
                  <a:gd name="T8" fmla="*/ 12 w 761"/>
                  <a:gd name="T9" fmla="*/ 5 h 561"/>
                  <a:gd name="T10" fmla="*/ 8 w 761"/>
                  <a:gd name="T11" fmla="*/ 12 h 561"/>
                  <a:gd name="T12" fmla="*/ 11 w 761"/>
                  <a:gd name="T13" fmla="*/ 16 h 561"/>
                  <a:gd name="T14" fmla="*/ 16 w 761"/>
                  <a:gd name="T15" fmla="*/ 15 h 561"/>
                  <a:gd name="T16" fmla="*/ 21 w 761"/>
                  <a:gd name="T17" fmla="*/ 20 h 561"/>
                  <a:gd name="T18" fmla="*/ 29 w 761"/>
                  <a:gd name="T19" fmla="*/ 21 h 5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1" h="561">
                    <a:moveTo>
                      <a:pt x="28" y="0"/>
                    </a:moveTo>
                    <a:cubicBezTo>
                      <a:pt x="0" y="37"/>
                      <a:pt x="26" y="109"/>
                      <a:pt x="66" y="133"/>
                    </a:cubicBezTo>
                    <a:cubicBezTo>
                      <a:pt x="127" y="168"/>
                      <a:pt x="163" y="107"/>
                      <a:pt x="213" y="80"/>
                    </a:cubicBezTo>
                    <a:cubicBezTo>
                      <a:pt x="241" y="64"/>
                      <a:pt x="359" y="7"/>
                      <a:pt x="388" y="26"/>
                    </a:cubicBezTo>
                    <a:cubicBezTo>
                      <a:pt x="450" y="67"/>
                      <a:pt x="342" y="112"/>
                      <a:pt x="313" y="121"/>
                    </a:cubicBezTo>
                    <a:cubicBezTo>
                      <a:pt x="195" y="159"/>
                      <a:pt x="108" y="209"/>
                      <a:pt x="200" y="328"/>
                    </a:cubicBezTo>
                    <a:cubicBezTo>
                      <a:pt x="221" y="355"/>
                      <a:pt x="252" y="407"/>
                      <a:pt x="282" y="421"/>
                    </a:cubicBezTo>
                    <a:cubicBezTo>
                      <a:pt x="333" y="446"/>
                      <a:pt x="370" y="396"/>
                      <a:pt x="420" y="397"/>
                    </a:cubicBezTo>
                    <a:cubicBezTo>
                      <a:pt x="489" y="400"/>
                      <a:pt x="493" y="472"/>
                      <a:pt x="538" y="513"/>
                    </a:cubicBezTo>
                    <a:cubicBezTo>
                      <a:pt x="591" y="561"/>
                      <a:pt x="690" y="555"/>
                      <a:pt x="761" y="55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0" name="Freeform 1150">
                <a:extLst>
                  <a:ext uri="{FF2B5EF4-FFF2-40B4-BE49-F238E27FC236}">
                    <a16:creationId xmlns:a16="http://schemas.microsoft.com/office/drawing/2014/main" id="{40AE0022-DDB6-47A6-B024-706C35D7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2627"/>
                <a:ext cx="98" cy="69"/>
              </a:xfrm>
              <a:custGeom>
                <a:avLst/>
                <a:gdLst>
                  <a:gd name="T0" fmla="*/ 0 w 289"/>
                  <a:gd name="T1" fmla="*/ 3 h 203"/>
                  <a:gd name="T2" fmla="*/ 7 w 289"/>
                  <a:gd name="T3" fmla="*/ 1 h 203"/>
                  <a:gd name="T4" fmla="*/ 11 w 289"/>
                  <a:gd name="T5" fmla="*/ 8 h 2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9" h="203">
                    <a:moveTo>
                      <a:pt x="0" y="89"/>
                    </a:moveTo>
                    <a:cubicBezTo>
                      <a:pt x="25" y="49"/>
                      <a:pt x="133" y="0"/>
                      <a:pt x="193" y="19"/>
                    </a:cubicBezTo>
                    <a:cubicBezTo>
                      <a:pt x="289" y="49"/>
                      <a:pt x="243" y="142"/>
                      <a:pt x="269" y="20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1" name="Freeform 1151">
                <a:extLst>
                  <a:ext uri="{FF2B5EF4-FFF2-40B4-BE49-F238E27FC236}">
                    <a16:creationId xmlns:a16="http://schemas.microsoft.com/office/drawing/2014/main" id="{09C2A0DB-50EA-4B2D-9649-C099A6771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446"/>
                <a:ext cx="261" cy="130"/>
              </a:xfrm>
              <a:custGeom>
                <a:avLst/>
                <a:gdLst>
                  <a:gd name="T0" fmla="*/ 9 w 774"/>
                  <a:gd name="T1" fmla="*/ 2 h 385"/>
                  <a:gd name="T2" fmla="*/ 5 w 774"/>
                  <a:gd name="T3" fmla="*/ 6 h 385"/>
                  <a:gd name="T4" fmla="*/ 16 w 774"/>
                  <a:gd name="T5" fmla="*/ 6 h 385"/>
                  <a:gd name="T6" fmla="*/ 22 w 774"/>
                  <a:gd name="T7" fmla="*/ 12 h 385"/>
                  <a:gd name="T8" fmla="*/ 25 w 774"/>
                  <a:gd name="T9" fmla="*/ 8 h 385"/>
                  <a:gd name="T10" fmla="*/ 30 w 774"/>
                  <a:gd name="T11" fmla="*/ 5 h 3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4" h="385">
                    <a:moveTo>
                      <a:pt x="250" y="49"/>
                    </a:moveTo>
                    <a:cubicBezTo>
                      <a:pt x="158" y="0"/>
                      <a:pt x="0" y="145"/>
                      <a:pt x="136" y="163"/>
                    </a:cubicBezTo>
                    <a:cubicBezTo>
                      <a:pt x="229" y="175"/>
                      <a:pt x="314" y="91"/>
                      <a:pt x="403" y="168"/>
                    </a:cubicBezTo>
                    <a:cubicBezTo>
                      <a:pt x="465" y="221"/>
                      <a:pt x="448" y="385"/>
                      <a:pt x="578" y="310"/>
                    </a:cubicBezTo>
                    <a:cubicBezTo>
                      <a:pt x="624" y="283"/>
                      <a:pt x="627" y="238"/>
                      <a:pt x="655" y="202"/>
                    </a:cubicBezTo>
                    <a:cubicBezTo>
                      <a:pt x="685" y="165"/>
                      <a:pt x="733" y="150"/>
                      <a:pt x="774" y="13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2" name="Freeform 1152">
                <a:extLst>
                  <a:ext uri="{FF2B5EF4-FFF2-40B4-BE49-F238E27FC236}">
                    <a16:creationId xmlns:a16="http://schemas.microsoft.com/office/drawing/2014/main" id="{B84EFA9C-4757-4833-AD59-3F3EB60FA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528"/>
                <a:ext cx="86" cy="129"/>
              </a:xfrm>
              <a:custGeom>
                <a:avLst/>
                <a:gdLst>
                  <a:gd name="T0" fmla="*/ 0 w 252"/>
                  <a:gd name="T1" fmla="*/ 10 h 382"/>
                  <a:gd name="T2" fmla="*/ 8 w 252"/>
                  <a:gd name="T3" fmla="*/ 4 h 382"/>
                  <a:gd name="T4" fmla="*/ 8 w 252"/>
                  <a:gd name="T5" fmla="*/ 9 h 382"/>
                  <a:gd name="T6" fmla="*/ 10 w 252"/>
                  <a:gd name="T7" fmla="*/ 15 h 3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2" h="382">
                    <a:moveTo>
                      <a:pt x="0" y="262"/>
                    </a:moveTo>
                    <a:cubicBezTo>
                      <a:pt x="49" y="251"/>
                      <a:pt x="129" y="0"/>
                      <a:pt x="207" y="98"/>
                    </a:cubicBezTo>
                    <a:cubicBezTo>
                      <a:pt x="227" y="122"/>
                      <a:pt x="201" y="207"/>
                      <a:pt x="203" y="237"/>
                    </a:cubicBezTo>
                    <a:cubicBezTo>
                      <a:pt x="208" y="289"/>
                      <a:pt x="242" y="333"/>
                      <a:pt x="252" y="38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3" name="Freeform 1153">
                <a:extLst>
                  <a:ext uri="{FF2B5EF4-FFF2-40B4-BE49-F238E27FC236}">
                    <a16:creationId xmlns:a16="http://schemas.microsoft.com/office/drawing/2014/main" id="{93B13303-678B-48AD-8727-A654A4C81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" y="3010"/>
                <a:ext cx="252" cy="163"/>
              </a:xfrm>
              <a:custGeom>
                <a:avLst/>
                <a:gdLst>
                  <a:gd name="T0" fmla="*/ 16 w 743"/>
                  <a:gd name="T1" fmla="*/ 3 h 483"/>
                  <a:gd name="T2" fmla="*/ 27 w 743"/>
                  <a:gd name="T3" fmla="*/ 3 h 483"/>
                  <a:gd name="T4" fmla="*/ 28 w 743"/>
                  <a:gd name="T5" fmla="*/ 8 h 483"/>
                  <a:gd name="T6" fmla="*/ 28 w 743"/>
                  <a:gd name="T7" fmla="*/ 13 h 483"/>
                  <a:gd name="T8" fmla="*/ 26 w 743"/>
                  <a:gd name="T9" fmla="*/ 15 h 483"/>
                  <a:gd name="T10" fmla="*/ 22 w 743"/>
                  <a:gd name="T11" fmla="*/ 15 h 483"/>
                  <a:gd name="T12" fmla="*/ 19 w 743"/>
                  <a:gd name="T13" fmla="*/ 19 h 483"/>
                  <a:gd name="T14" fmla="*/ 15 w 743"/>
                  <a:gd name="T15" fmla="*/ 15 h 483"/>
                  <a:gd name="T16" fmla="*/ 1 w 743"/>
                  <a:gd name="T17" fmla="*/ 7 h 483"/>
                  <a:gd name="T18" fmla="*/ 4 w 743"/>
                  <a:gd name="T19" fmla="*/ 3 h 483"/>
                  <a:gd name="T20" fmla="*/ 8 w 743"/>
                  <a:gd name="T21" fmla="*/ 3 h 483"/>
                  <a:gd name="T22" fmla="*/ 12 w 743"/>
                  <a:gd name="T23" fmla="*/ 4 h 483"/>
                  <a:gd name="T24" fmla="*/ 16 w 743"/>
                  <a:gd name="T25" fmla="*/ 3 h 4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43" h="483">
                    <a:moveTo>
                      <a:pt x="398" y="72"/>
                    </a:moveTo>
                    <a:cubicBezTo>
                      <a:pt x="487" y="72"/>
                      <a:pt x="618" y="0"/>
                      <a:pt x="689" y="70"/>
                    </a:cubicBezTo>
                    <a:cubicBezTo>
                      <a:pt x="729" y="111"/>
                      <a:pt x="720" y="163"/>
                      <a:pt x="714" y="214"/>
                    </a:cubicBezTo>
                    <a:cubicBezTo>
                      <a:pt x="709" y="270"/>
                      <a:pt x="722" y="300"/>
                      <a:pt x="732" y="353"/>
                    </a:cubicBezTo>
                    <a:cubicBezTo>
                      <a:pt x="743" y="418"/>
                      <a:pt x="716" y="447"/>
                      <a:pt x="659" y="397"/>
                    </a:cubicBezTo>
                    <a:cubicBezTo>
                      <a:pt x="615" y="359"/>
                      <a:pt x="616" y="315"/>
                      <a:pt x="575" y="391"/>
                    </a:cubicBezTo>
                    <a:cubicBezTo>
                      <a:pt x="549" y="441"/>
                      <a:pt x="559" y="476"/>
                      <a:pt x="487" y="479"/>
                    </a:cubicBezTo>
                    <a:cubicBezTo>
                      <a:pt x="412" y="483"/>
                      <a:pt x="424" y="442"/>
                      <a:pt x="387" y="391"/>
                    </a:cubicBezTo>
                    <a:cubicBezTo>
                      <a:pt x="307" y="278"/>
                      <a:pt x="0" y="394"/>
                      <a:pt x="32" y="183"/>
                    </a:cubicBezTo>
                    <a:cubicBezTo>
                      <a:pt x="36" y="152"/>
                      <a:pt x="62" y="94"/>
                      <a:pt x="90" y="77"/>
                    </a:cubicBezTo>
                    <a:cubicBezTo>
                      <a:pt x="135" y="50"/>
                      <a:pt x="159" y="83"/>
                      <a:pt x="201" y="89"/>
                    </a:cubicBezTo>
                    <a:cubicBezTo>
                      <a:pt x="229" y="94"/>
                      <a:pt x="280" y="99"/>
                      <a:pt x="310" y="94"/>
                    </a:cubicBezTo>
                    <a:cubicBezTo>
                      <a:pt x="342" y="89"/>
                      <a:pt x="372" y="60"/>
                      <a:pt x="398" y="7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4" name="Freeform 1154">
                <a:extLst>
                  <a:ext uri="{FF2B5EF4-FFF2-40B4-BE49-F238E27FC236}">
                    <a16:creationId xmlns:a16="http://schemas.microsoft.com/office/drawing/2014/main" id="{567BE897-AA34-469A-A7DD-A1E058023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" y="3095"/>
                <a:ext cx="282" cy="251"/>
              </a:xfrm>
              <a:custGeom>
                <a:avLst/>
                <a:gdLst>
                  <a:gd name="T0" fmla="*/ 10 w 834"/>
                  <a:gd name="T1" fmla="*/ 27 h 741"/>
                  <a:gd name="T2" fmla="*/ 18 w 834"/>
                  <a:gd name="T3" fmla="*/ 22 h 741"/>
                  <a:gd name="T4" fmla="*/ 26 w 834"/>
                  <a:gd name="T5" fmla="*/ 26 h 741"/>
                  <a:gd name="T6" fmla="*/ 29 w 834"/>
                  <a:gd name="T7" fmla="*/ 18 h 741"/>
                  <a:gd name="T8" fmla="*/ 25 w 834"/>
                  <a:gd name="T9" fmla="*/ 15 h 741"/>
                  <a:gd name="T10" fmla="*/ 24 w 834"/>
                  <a:gd name="T11" fmla="*/ 9 h 741"/>
                  <a:gd name="T12" fmla="*/ 10 w 834"/>
                  <a:gd name="T13" fmla="*/ 5 h 741"/>
                  <a:gd name="T14" fmla="*/ 1 w 834"/>
                  <a:gd name="T15" fmla="*/ 1 h 741"/>
                  <a:gd name="T16" fmla="*/ 3 w 834"/>
                  <a:gd name="T17" fmla="*/ 12 h 741"/>
                  <a:gd name="T18" fmla="*/ 13 w 834"/>
                  <a:gd name="T19" fmla="*/ 15 h 741"/>
                  <a:gd name="T20" fmla="*/ 5 w 834"/>
                  <a:gd name="T21" fmla="*/ 24 h 741"/>
                  <a:gd name="T22" fmla="*/ 10 w 834"/>
                  <a:gd name="T23" fmla="*/ 27 h 7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34" h="741">
                    <a:moveTo>
                      <a:pt x="272" y="696"/>
                    </a:moveTo>
                    <a:cubicBezTo>
                      <a:pt x="330" y="667"/>
                      <a:pt x="385" y="584"/>
                      <a:pt x="457" y="574"/>
                    </a:cubicBezTo>
                    <a:cubicBezTo>
                      <a:pt x="557" y="559"/>
                      <a:pt x="590" y="617"/>
                      <a:pt x="664" y="662"/>
                    </a:cubicBezTo>
                    <a:cubicBezTo>
                      <a:pt x="790" y="741"/>
                      <a:pt x="834" y="548"/>
                      <a:pt x="751" y="462"/>
                    </a:cubicBezTo>
                    <a:cubicBezTo>
                      <a:pt x="721" y="431"/>
                      <a:pt x="661" y="422"/>
                      <a:pt x="640" y="389"/>
                    </a:cubicBezTo>
                    <a:cubicBezTo>
                      <a:pt x="614" y="350"/>
                      <a:pt x="642" y="289"/>
                      <a:pt x="618" y="247"/>
                    </a:cubicBezTo>
                    <a:cubicBezTo>
                      <a:pt x="594" y="203"/>
                      <a:pt x="383" y="186"/>
                      <a:pt x="272" y="140"/>
                    </a:cubicBezTo>
                    <a:cubicBezTo>
                      <a:pt x="127" y="80"/>
                      <a:pt x="75" y="0"/>
                      <a:pt x="32" y="22"/>
                    </a:cubicBezTo>
                    <a:cubicBezTo>
                      <a:pt x="0" y="39"/>
                      <a:pt x="41" y="278"/>
                      <a:pt x="70" y="304"/>
                    </a:cubicBezTo>
                    <a:cubicBezTo>
                      <a:pt x="205" y="427"/>
                      <a:pt x="272" y="288"/>
                      <a:pt x="323" y="389"/>
                    </a:cubicBezTo>
                    <a:cubicBezTo>
                      <a:pt x="347" y="437"/>
                      <a:pt x="226" y="528"/>
                      <a:pt x="133" y="629"/>
                    </a:cubicBezTo>
                    <a:cubicBezTo>
                      <a:pt x="76" y="691"/>
                      <a:pt x="209" y="723"/>
                      <a:pt x="272" y="69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5" name="Freeform 1155">
                <a:extLst>
                  <a:ext uri="{FF2B5EF4-FFF2-40B4-BE49-F238E27FC236}">
                    <a16:creationId xmlns:a16="http://schemas.microsoft.com/office/drawing/2014/main" id="{F2BFE97E-C69E-4821-8405-8D85B16C9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" y="3341"/>
                <a:ext cx="211" cy="184"/>
              </a:xfrm>
              <a:custGeom>
                <a:avLst/>
                <a:gdLst>
                  <a:gd name="T0" fmla="*/ 9 w 623"/>
                  <a:gd name="T1" fmla="*/ 3 h 543"/>
                  <a:gd name="T2" fmla="*/ 1 w 623"/>
                  <a:gd name="T3" fmla="*/ 14 h 543"/>
                  <a:gd name="T4" fmla="*/ 4 w 623"/>
                  <a:gd name="T5" fmla="*/ 20 h 543"/>
                  <a:gd name="T6" fmla="*/ 9 w 623"/>
                  <a:gd name="T7" fmla="*/ 18 h 543"/>
                  <a:gd name="T8" fmla="*/ 21 w 623"/>
                  <a:gd name="T9" fmla="*/ 13 h 543"/>
                  <a:gd name="T10" fmla="*/ 19 w 623"/>
                  <a:gd name="T11" fmla="*/ 1 h 543"/>
                  <a:gd name="T12" fmla="*/ 9 w 623"/>
                  <a:gd name="T13" fmla="*/ 3 h 5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3" h="543">
                    <a:moveTo>
                      <a:pt x="243" y="74"/>
                    </a:moveTo>
                    <a:cubicBezTo>
                      <a:pt x="162" y="125"/>
                      <a:pt x="36" y="246"/>
                      <a:pt x="14" y="346"/>
                    </a:cubicBezTo>
                    <a:cubicBezTo>
                      <a:pt x="0" y="408"/>
                      <a:pt x="52" y="481"/>
                      <a:pt x="102" y="509"/>
                    </a:cubicBezTo>
                    <a:cubicBezTo>
                      <a:pt x="166" y="543"/>
                      <a:pt x="197" y="509"/>
                      <a:pt x="249" y="472"/>
                    </a:cubicBezTo>
                    <a:cubicBezTo>
                      <a:pt x="335" y="413"/>
                      <a:pt x="477" y="408"/>
                      <a:pt x="549" y="338"/>
                    </a:cubicBezTo>
                    <a:cubicBezTo>
                      <a:pt x="623" y="267"/>
                      <a:pt x="563" y="77"/>
                      <a:pt x="474" y="32"/>
                    </a:cubicBezTo>
                    <a:cubicBezTo>
                      <a:pt x="411" y="0"/>
                      <a:pt x="307" y="28"/>
                      <a:pt x="243" y="7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6" name="Freeform 1156">
                <a:extLst>
                  <a:ext uri="{FF2B5EF4-FFF2-40B4-BE49-F238E27FC236}">
                    <a16:creationId xmlns:a16="http://schemas.microsoft.com/office/drawing/2014/main" id="{F7402AD8-1E71-46FD-84B7-DA9E27ECF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3026"/>
                <a:ext cx="124" cy="108"/>
              </a:xfrm>
              <a:custGeom>
                <a:avLst/>
                <a:gdLst>
                  <a:gd name="T0" fmla="*/ 0 w 369"/>
                  <a:gd name="T1" fmla="*/ 0 h 318"/>
                  <a:gd name="T2" fmla="*/ 10 w 369"/>
                  <a:gd name="T3" fmla="*/ 3 h 318"/>
                  <a:gd name="T4" fmla="*/ 14 w 369"/>
                  <a:gd name="T5" fmla="*/ 13 h 3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9" h="318">
                    <a:moveTo>
                      <a:pt x="0" y="0"/>
                    </a:moveTo>
                    <a:cubicBezTo>
                      <a:pt x="72" y="9"/>
                      <a:pt x="205" y="28"/>
                      <a:pt x="267" y="73"/>
                    </a:cubicBezTo>
                    <a:cubicBezTo>
                      <a:pt x="357" y="138"/>
                      <a:pt x="297" y="239"/>
                      <a:pt x="369" y="31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7" name="Freeform 1157">
                <a:extLst>
                  <a:ext uri="{FF2B5EF4-FFF2-40B4-BE49-F238E27FC236}">
                    <a16:creationId xmlns:a16="http://schemas.microsoft.com/office/drawing/2014/main" id="{17F94E58-D39E-4FA2-8B58-4612CC3A3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" y="1841"/>
                <a:ext cx="134" cy="183"/>
              </a:xfrm>
              <a:custGeom>
                <a:avLst/>
                <a:gdLst>
                  <a:gd name="T0" fmla="*/ 0 w 398"/>
                  <a:gd name="T1" fmla="*/ 14 h 543"/>
                  <a:gd name="T2" fmla="*/ 7 w 398"/>
                  <a:gd name="T3" fmla="*/ 18 h 543"/>
                  <a:gd name="T4" fmla="*/ 13 w 398"/>
                  <a:gd name="T5" fmla="*/ 16 h 543"/>
                  <a:gd name="T6" fmla="*/ 11 w 398"/>
                  <a:gd name="T7" fmla="*/ 7 h 543"/>
                  <a:gd name="T8" fmla="*/ 13 w 398"/>
                  <a:gd name="T9" fmla="*/ 4 h 543"/>
                  <a:gd name="T10" fmla="*/ 15 w 398"/>
                  <a:gd name="T11" fmla="*/ 0 h 5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8" h="543">
                    <a:moveTo>
                      <a:pt x="0" y="379"/>
                    </a:moveTo>
                    <a:cubicBezTo>
                      <a:pt x="60" y="330"/>
                      <a:pt x="135" y="448"/>
                      <a:pt x="183" y="479"/>
                    </a:cubicBezTo>
                    <a:cubicBezTo>
                      <a:pt x="270" y="533"/>
                      <a:pt x="371" y="543"/>
                      <a:pt x="347" y="409"/>
                    </a:cubicBezTo>
                    <a:cubicBezTo>
                      <a:pt x="329" y="306"/>
                      <a:pt x="215" y="275"/>
                      <a:pt x="303" y="190"/>
                    </a:cubicBezTo>
                    <a:cubicBezTo>
                      <a:pt x="345" y="150"/>
                      <a:pt x="346" y="153"/>
                      <a:pt x="354" y="95"/>
                    </a:cubicBezTo>
                    <a:cubicBezTo>
                      <a:pt x="359" y="55"/>
                      <a:pt x="352" y="28"/>
                      <a:pt x="39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8" name="Freeform 1158">
                <a:extLst>
                  <a:ext uri="{FF2B5EF4-FFF2-40B4-BE49-F238E27FC236}">
                    <a16:creationId xmlns:a16="http://schemas.microsoft.com/office/drawing/2014/main" id="{1DB2CC4B-B35A-463A-A45B-7C9209EBC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" y="1944"/>
                <a:ext cx="51" cy="63"/>
              </a:xfrm>
              <a:custGeom>
                <a:avLst/>
                <a:gdLst>
                  <a:gd name="T0" fmla="*/ 6 w 152"/>
                  <a:gd name="T1" fmla="*/ 0 h 186"/>
                  <a:gd name="T2" fmla="*/ 5 w 152"/>
                  <a:gd name="T3" fmla="*/ 0 h 186"/>
                  <a:gd name="T4" fmla="*/ 2 w 152"/>
                  <a:gd name="T5" fmla="*/ 7 h 1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2" h="186">
                    <a:moveTo>
                      <a:pt x="152" y="12"/>
                    </a:moveTo>
                    <a:cubicBezTo>
                      <a:pt x="147" y="7"/>
                      <a:pt x="149" y="2"/>
                      <a:pt x="141" y="0"/>
                    </a:cubicBezTo>
                    <a:cubicBezTo>
                      <a:pt x="77" y="23"/>
                      <a:pt x="0" y="131"/>
                      <a:pt x="64" y="18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29" name="Freeform 1159">
                <a:extLst>
                  <a:ext uri="{FF2B5EF4-FFF2-40B4-BE49-F238E27FC236}">
                    <a16:creationId xmlns:a16="http://schemas.microsoft.com/office/drawing/2014/main" id="{2EB544AC-EB32-48FB-9BB9-E1469618B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" y="1993"/>
                <a:ext cx="187" cy="126"/>
              </a:xfrm>
              <a:custGeom>
                <a:avLst/>
                <a:gdLst>
                  <a:gd name="T0" fmla="*/ 21 w 553"/>
                  <a:gd name="T1" fmla="*/ 0 h 374"/>
                  <a:gd name="T2" fmla="*/ 18 w 553"/>
                  <a:gd name="T3" fmla="*/ 4 h 374"/>
                  <a:gd name="T4" fmla="*/ 18 w 553"/>
                  <a:gd name="T5" fmla="*/ 8 h 374"/>
                  <a:gd name="T6" fmla="*/ 21 w 553"/>
                  <a:gd name="T7" fmla="*/ 12 h 374"/>
                  <a:gd name="T8" fmla="*/ 19 w 553"/>
                  <a:gd name="T9" fmla="*/ 14 h 374"/>
                  <a:gd name="T10" fmla="*/ 10 w 553"/>
                  <a:gd name="T11" fmla="*/ 10 h 374"/>
                  <a:gd name="T12" fmla="*/ 0 w 553"/>
                  <a:gd name="T13" fmla="*/ 12 h 3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3" h="374">
                    <a:moveTo>
                      <a:pt x="550" y="0"/>
                    </a:moveTo>
                    <a:cubicBezTo>
                      <a:pt x="517" y="20"/>
                      <a:pt x="481" y="64"/>
                      <a:pt x="462" y="96"/>
                    </a:cubicBezTo>
                    <a:cubicBezTo>
                      <a:pt x="428" y="152"/>
                      <a:pt x="438" y="156"/>
                      <a:pt x="469" y="214"/>
                    </a:cubicBezTo>
                    <a:cubicBezTo>
                      <a:pt x="487" y="247"/>
                      <a:pt x="529" y="298"/>
                      <a:pt x="539" y="326"/>
                    </a:cubicBezTo>
                    <a:cubicBezTo>
                      <a:pt x="553" y="368"/>
                      <a:pt x="537" y="374"/>
                      <a:pt x="489" y="364"/>
                    </a:cubicBezTo>
                    <a:cubicBezTo>
                      <a:pt x="402" y="347"/>
                      <a:pt x="352" y="254"/>
                      <a:pt x="264" y="263"/>
                    </a:cubicBezTo>
                    <a:cubicBezTo>
                      <a:pt x="161" y="274"/>
                      <a:pt x="105" y="350"/>
                      <a:pt x="0" y="30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0" name="Freeform 1160">
                <a:extLst>
                  <a:ext uri="{FF2B5EF4-FFF2-40B4-BE49-F238E27FC236}">
                    <a16:creationId xmlns:a16="http://schemas.microsoft.com/office/drawing/2014/main" id="{5BB8FE81-85AF-4C34-9EA1-236E21C63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5" y="1950"/>
                <a:ext cx="88" cy="132"/>
              </a:xfrm>
              <a:custGeom>
                <a:avLst/>
                <a:gdLst>
                  <a:gd name="T0" fmla="*/ 8 w 261"/>
                  <a:gd name="T1" fmla="*/ 8 h 391"/>
                  <a:gd name="T2" fmla="*/ 5 w 261"/>
                  <a:gd name="T3" fmla="*/ 12 h 391"/>
                  <a:gd name="T4" fmla="*/ 9 w 261"/>
                  <a:gd name="T5" fmla="*/ 11 h 391"/>
                  <a:gd name="T6" fmla="*/ 3 w 261"/>
                  <a:gd name="T7" fmla="*/ 0 h 3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1" h="391">
                    <a:moveTo>
                      <a:pt x="218" y="209"/>
                    </a:moveTo>
                    <a:cubicBezTo>
                      <a:pt x="192" y="241"/>
                      <a:pt x="109" y="274"/>
                      <a:pt x="122" y="311"/>
                    </a:cubicBezTo>
                    <a:cubicBezTo>
                      <a:pt x="150" y="391"/>
                      <a:pt x="228" y="328"/>
                      <a:pt x="238" y="278"/>
                    </a:cubicBezTo>
                    <a:cubicBezTo>
                      <a:pt x="261" y="164"/>
                      <a:pt x="0" y="134"/>
                      <a:pt x="73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1" name="Freeform 1161">
                <a:extLst>
                  <a:ext uri="{FF2B5EF4-FFF2-40B4-BE49-F238E27FC236}">
                    <a16:creationId xmlns:a16="http://schemas.microsoft.com/office/drawing/2014/main" id="{8DC57DD1-C391-4EA0-BF60-3F1D30ABB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2127"/>
                <a:ext cx="74" cy="166"/>
              </a:xfrm>
              <a:custGeom>
                <a:avLst/>
                <a:gdLst>
                  <a:gd name="T0" fmla="*/ 4 w 220"/>
                  <a:gd name="T1" fmla="*/ 10 h 492"/>
                  <a:gd name="T2" fmla="*/ 1 w 220"/>
                  <a:gd name="T3" fmla="*/ 12 h 492"/>
                  <a:gd name="T4" fmla="*/ 1 w 220"/>
                  <a:gd name="T5" fmla="*/ 18 h 492"/>
                  <a:gd name="T6" fmla="*/ 4 w 220"/>
                  <a:gd name="T7" fmla="*/ 17 h 492"/>
                  <a:gd name="T8" fmla="*/ 3 w 220"/>
                  <a:gd name="T9" fmla="*/ 12 h 492"/>
                  <a:gd name="T10" fmla="*/ 6 w 220"/>
                  <a:gd name="T11" fmla="*/ 4 h 492"/>
                  <a:gd name="T12" fmla="*/ 8 w 220"/>
                  <a:gd name="T13" fmla="*/ 0 h 4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0" h="492">
                    <a:moveTo>
                      <a:pt x="104" y="260"/>
                    </a:moveTo>
                    <a:cubicBezTo>
                      <a:pt x="60" y="265"/>
                      <a:pt x="48" y="282"/>
                      <a:pt x="29" y="324"/>
                    </a:cubicBezTo>
                    <a:cubicBezTo>
                      <a:pt x="17" y="350"/>
                      <a:pt x="0" y="431"/>
                      <a:pt x="18" y="457"/>
                    </a:cubicBezTo>
                    <a:cubicBezTo>
                      <a:pt x="44" y="492"/>
                      <a:pt x="104" y="468"/>
                      <a:pt x="119" y="431"/>
                    </a:cubicBezTo>
                    <a:cubicBezTo>
                      <a:pt x="136" y="390"/>
                      <a:pt x="94" y="349"/>
                      <a:pt x="92" y="311"/>
                    </a:cubicBezTo>
                    <a:cubicBezTo>
                      <a:pt x="90" y="255"/>
                      <a:pt x="165" y="185"/>
                      <a:pt x="170" y="109"/>
                    </a:cubicBezTo>
                    <a:cubicBezTo>
                      <a:pt x="174" y="49"/>
                      <a:pt x="156" y="32"/>
                      <a:pt x="22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2" name="Freeform 1162">
                <a:extLst>
                  <a:ext uri="{FF2B5EF4-FFF2-40B4-BE49-F238E27FC236}">
                    <a16:creationId xmlns:a16="http://schemas.microsoft.com/office/drawing/2014/main" id="{0D90466B-8CA6-4FC8-B758-910706DA6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259"/>
                <a:ext cx="68" cy="97"/>
              </a:xfrm>
              <a:custGeom>
                <a:avLst/>
                <a:gdLst>
                  <a:gd name="T0" fmla="*/ 8 w 203"/>
                  <a:gd name="T1" fmla="*/ 0 h 287"/>
                  <a:gd name="T2" fmla="*/ 0 w 203"/>
                  <a:gd name="T3" fmla="*/ 4 h 287"/>
                  <a:gd name="T4" fmla="*/ 2 w 203"/>
                  <a:gd name="T5" fmla="*/ 11 h 2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3" h="287">
                    <a:moveTo>
                      <a:pt x="203" y="0"/>
                    </a:moveTo>
                    <a:cubicBezTo>
                      <a:pt x="145" y="31"/>
                      <a:pt x="33" y="14"/>
                      <a:pt x="9" y="98"/>
                    </a:cubicBezTo>
                    <a:cubicBezTo>
                      <a:pt x="0" y="130"/>
                      <a:pt x="33" y="267"/>
                      <a:pt x="54" y="28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3" name="Freeform 1163">
                <a:extLst>
                  <a:ext uri="{FF2B5EF4-FFF2-40B4-BE49-F238E27FC236}">
                    <a16:creationId xmlns:a16="http://schemas.microsoft.com/office/drawing/2014/main" id="{4611B2F9-1EE0-460E-86E7-7924A4B2E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2228"/>
                <a:ext cx="118" cy="53"/>
              </a:xfrm>
              <a:custGeom>
                <a:avLst/>
                <a:gdLst>
                  <a:gd name="T0" fmla="*/ 6 w 349"/>
                  <a:gd name="T1" fmla="*/ 0 h 155"/>
                  <a:gd name="T2" fmla="*/ 2 w 349"/>
                  <a:gd name="T3" fmla="*/ 5 h 155"/>
                  <a:gd name="T4" fmla="*/ 8 w 349"/>
                  <a:gd name="T5" fmla="*/ 5 h 155"/>
                  <a:gd name="T6" fmla="*/ 13 w 349"/>
                  <a:gd name="T7" fmla="*/ 3 h 155"/>
                  <a:gd name="T8" fmla="*/ 6 w 349"/>
                  <a:gd name="T9" fmla="*/ 0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9" h="155">
                    <a:moveTo>
                      <a:pt x="168" y="5"/>
                    </a:moveTo>
                    <a:cubicBezTo>
                      <a:pt x="110" y="1"/>
                      <a:pt x="0" y="66"/>
                      <a:pt x="44" y="121"/>
                    </a:cubicBezTo>
                    <a:cubicBezTo>
                      <a:pt x="70" y="155"/>
                      <a:pt x="175" y="127"/>
                      <a:pt x="214" y="127"/>
                    </a:cubicBezTo>
                    <a:cubicBezTo>
                      <a:pt x="265" y="126"/>
                      <a:pt x="349" y="142"/>
                      <a:pt x="319" y="66"/>
                    </a:cubicBezTo>
                    <a:cubicBezTo>
                      <a:pt x="300" y="19"/>
                      <a:pt x="210" y="0"/>
                      <a:pt x="168" y="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4" name="Freeform 1164">
                <a:extLst>
                  <a:ext uri="{FF2B5EF4-FFF2-40B4-BE49-F238E27FC236}">
                    <a16:creationId xmlns:a16="http://schemas.microsoft.com/office/drawing/2014/main" id="{7F9D4A66-4A7D-46D6-AD06-25454804A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1" y="2266"/>
                <a:ext cx="100" cy="98"/>
              </a:xfrm>
              <a:custGeom>
                <a:avLst/>
                <a:gdLst>
                  <a:gd name="T0" fmla="*/ 5 w 296"/>
                  <a:gd name="T1" fmla="*/ 0 h 290"/>
                  <a:gd name="T2" fmla="*/ 3 w 296"/>
                  <a:gd name="T3" fmla="*/ 7 h 290"/>
                  <a:gd name="T4" fmla="*/ 7 w 296"/>
                  <a:gd name="T5" fmla="*/ 7 h 290"/>
                  <a:gd name="T6" fmla="*/ 11 w 296"/>
                  <a:gd name="T7" fmla="*/ 11 h 290"/>
                  <a:gd name="T8" fmla="*/ 6 w 296"/>
                  <a:gd name="T9" fmla="*/ 0 h 2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90">
                    <a:moveTo>
                      <a:pt x="140" y="12"/>
                    </a:moveTo>
                    <a:cubicBezTo>
                      <a:pt x="80" y="18"/>
                      <a:pt x="0" y="122"/>
                      <a:pt x="80" y="175"/>
                    </a:cubicBezTo>
                    <a:cubicBezTo>
                      <a:pt x="114" y="198"/>
                      <a:pt x="147" y="181"/>
                      <a:pt x="184" y="190"/>
                    </a:cubicBezTo>
                    <a:cubicBezTo>
                      <a:pt x="219" y="199"/>
                      <a:pt x="263" y="280"/>
                      <a:pt x="296" y="290"/>
                    </a:cubicBezTo>
                    <a:cubicBezTo>
                      <a:pt x="271" y="228"/>
                      <a:pt x="229" y="0"/>
                      <a:pt x="153" y="1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5" name="Freeform 1165">
                <a:extLst>
                  <a:ext uri="{FF2B5EF4-FFF2-40B4-BE49-F238E27FC236}">
                    <a16:creationId xmlns:a16="http://schemas.microsoft.com/office/drawing/2014/main" id="{8572530E-0F21-45CF-95E3-4D857659A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1975"/>
                <a:ext cx="84" cy="289"/>
              </a:xfrm>
              <a:custGeom>
                <a:avLst/>
                <a:gdLst>
                  <a:gd name="T0" fmla="*/ 1 w 248"/>
                  <a:gd name="T1" fmla="*/ 0 h 853"/>
                  <a:gd name="T2" fmla="*/ 2 w 248"/>
                  <a:gd name="T3" fmla="*/ 10 h 853"/>
                  <a:gd name="T4" fmla="*/ 0 w 248"/>
                  <a:gd name="T5" fmla="*/ 19 h 853"/>
                  <a:gd name="T6" fmla="*/ 5 w 248"/>
                  <a:gd name="T7" fmla="*/ 24 h 853"/>
                  <a:gd name="T8" fmla="*/ 9 w 248"/>
                  <a:gd name="T9" fmla="*/ 33 h 8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853">
                    <a:moveTo>
                      <a:pt x="27" y="0"/>
                    </a:moveTo>
                    <a:cubicBezTo>
                      <a:pt x="31" y="75"/>
                      <a:pt x="67" y="178"/>
                      <a:pt x="58" y="259"/>
                    </a:cubicBezTo>
                    <a:cubicBezTo>
                      <a:pt x="49" y="330"/>
                      <a:pt x="0" y="405"/>
                      <a:pt x="13" y="474"/>
                    </a:cubicBezTo>
                    <a:cubicBezTo>
                      <a:pt x="26" y="537"/>
                      <a:pt x="77" y="570"/>
                      <a:pt x="117" y="617"/>
                    </a:cubicBezTo>
                    <a:cubicBezTo>
                      <a:pt x="170" y="679"/>
                      <a:pt x="229" y="774"/>
                      <a:pt x="248" y="85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6" name="Freeform 1166">
                <a:extLst>
                  <a:ext uri="{FF2B5EF4-FFF2-40B4-BE49-F238E27FC236}">
                    <a16:creationId xmlns:a16="http://schemas.microsoft.com/office/drawing/2014/main" id="{826452D2-77D5-4C02-836E-FABED8F15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281"/>
                <a:ext cx="86" cy="69"/>
              </a:xfrm>
              <a:custGeom>
                <a:avLst/>
                <a:gdLst>
                  <a:gd name="T0" fmla="*/ 5 w 254"/>
                  <a:gd name="T1" fmla="*/ 0 h 205"/>
                  <a:gd name="T2" fmla="*/ 1 w 254"/>
                  <a:gd name="T3" fmla="*/ 6 h 205"/>
                  <a:gd name="T4" fmla="*/ 9 w 254"/>
                  <a:gd name="T5" fmla="*/ 5 h 205"/>
                  <a:gd name="T6" fmla="*/ 5 w 254"/>
                  <a:gd name="T7" fmla="*/ 0 h 20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4" h="205">
                    <a:moveTo>
                      <a:pt x="128" y="0"/>
                    </a:moveTo>
                    <a:cubicBezTo>
                      <a:pt x="116" y="45"/>
                      <a:pt x="0" y="120"/>
                      <a:pt x="32" y="164"/>
                    </a:cubicBezTo>
                    <a:cubicBezTo>
                      <a:pt x="62" y="205"/>
                      <a:pt x="202" y="143"/>
                      <a:pt x="249" y="144"/>
                    </a:cubicBezTo>
                    <a:cubicBezTo>
                      <a:pt x="254" y="77"/>
                      <a:pt x="183" y="25"/>
                      <a:pt x="12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7" name="Freeform 1167">
                <a:extLst>
                  <a:ext uri="{FF2B5EF4-FFF2-40B4-BE49-F238E27FC236}">
                    <a16:creationId xmlns:a16="http://schemas.microsoft.com/office/drawing/2014/main" id="{CDA12A7E-BD4B-4C77-90C1-78FBDE5CC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581"/>
                <a:ext cx="36" cy="35"/>
              </a:xfrm>
              <a:custGeom>
                <a:avLst/>
                <a:gdLst>
                  <a:gd name="T0" fmla="*/ 0 w 106"/>
                  <a:gd name="T1" fmla="*/ 1 h 104"/>
                  <a:gd name="T2" fmla="*/ 3 w 106"/>
                  <a:gd name="T3" fmla="*/ 2 h 104"/>
                  <a:gd name="T4" fmla="*/ 0 w 106"/>
                  <a:gd name="T5" fmla="*/ 1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104">
                    <a:moveTo>
                      <a:pt x="0" y="24"/>
                    </a:moveTo>
                    <a:cubicBezTo>
                      <a:pt x="13" y="43"/>
                      <a:pt x="66" y="104"/>
                      <a:pt x="88" y="61"/>
                    </a:cubicBezTo>
                    <a:cubicBezTo>
                      <a:pt x="106" y="23"/>
                      <a:pt x="32" y="0"/>
                      <a:pt x="13" y="2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8" name="Freeform 1168">
                <a:extLst>
                  <a:ext uri="{FF2B5EF4-FFF2-40B4-BE49-F238E27FC236}">
                    <a16:creationId xmlns:a16="http://schemas.microsoft.com/office/drawing/2014/main" id="{2B3B54F3-FCA1-47BE-B9AA-9A7854D15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2649"/>
                <a:ext cx="49" cy="47"/>
              </a:xfrm>
              <a:custGeom>
                <a:avLst/>
                <a:gdLst>
                  <a:gd name="T0" fmla="*/ 0 w 144"/>
                  <a:gd name="T1" fmla="*/ 1 h 139"/>
                  <a:gd name="T2" fmla="*/ 3 w 144"/>
                  <a:gd name="T3" fmla="*/ 4 h 139"/>
                  <a:gd name="T4" fmla="*/ 3 w 144"/>
                  <a:gd name="T5" fmla="*/ 0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4" h="139">
                    <a:moveTo>
                      <a:pt x="0" y="25"/>
                    </a:moveTo>
                    <a:cubicBezTo>
                      <a:pt x="0" y="88"/>
                      <a:pt x="4" y="139"/>
                      <a:pt x="76" y="106"/>
                    </a:cubicBezTo>
                    <a:cubicBezTo>
                      <a:pt x="144" y="74"/>
                      <a:pt x="130" y="22"/>
                      <a:pt x="88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39" name="Freeform 1169">
                <a:extLst>
                  <a:ext uri="{FF2B5EF4-FFF2-40B4-BE49-F238E27FC236}">
                    <a16:creationId xmlns:a16="http://schemas.microsoft.com/office/drawing/2014/main" id="{3AEDDE91-0290-48E0-B007-44A7E50A9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2760"/>
                <a:ext cx="85" cy="53"/>
              </a:xfrm>
              <a:custGeom>
                <a:avLst/>
                <a:gdLst>
                  <a:gd name="T0" fmla="*/ 5 w 250"/>
                  <a:gd name="T1" fmla="*/ 0 h 159"/>
                  <a:gd name="T2" fmla="*/ 4 w 250"/>
                  <a:gd name="T3" fmla="*/ 6 h 159"/>
                  <a:gd name="T4" fmla="*/ 9 w 250"/>
                  <a:gd name="T5" fmla="*/ 3 h 159"/>
                  <a:gd name="T6" fmla="*/ 9 w 250"/>
                  <a:gd name="T7" fmla="*/ 0 h 1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0" h="159">
                    <a:moveTo>
                      <a:pt x="139" y="0"/>
                    </a:moveTo>
                    <a:cubicBezTo>
                      <a:pt x="81" y="37"/>
                      <a:pt x="0" y="155"/>
                      <a:pt x="114" y="158"/>
                    </a:cubicBezTo>
                    <a:cubicBezTo>
                      <a:pt x="156" y="159"/>
                      <a:pt x="206" y="133"/>
                      <a:pt x="226" y="94"/>
                    </a:cubicBezTo>
                    <a:cubicBezTo>
                      <a:pt x="250" y="46"/>
                      <a:pt x="219" y="50"/>
                      <a:pt x="221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0" name="Freeform 1170">
                <a:extLst>
                  <a:ext uri="{FF2B5EF4-FFF2-40B4-BE49-F238E27FC236}">
                    <a16:creationId xmlns:a16="http://schemas.microsoft.com/office/drawing/2014/main" id="{6B85DDC0-E9FE-475B-8AB5-962D1A11C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755"/>
                <a:ext cx="170" cy="148"/>
              </a:xfrm>
              <a:custGeom>
                <a:avLst/>
                <a:gdLst>
                  <a:gd name="T0" fmla="*/ 0 w 501"/>
                  <a:gd name="T1" fmla="*/ 0 h 436"/>
                  <a:gd name="T2" fmla="*/ 7 w 501"/>
                  <a:gd name="T3" fmla="*/ 1 h 436"/>
                  <a:gd name="T4" fmla="*/ 11 w 501"/>
                  <a:gd name="T5" fmla="*/ 5 h 436"/>
                  <a:gd name="T6" fmla="*/ 18 w 501"/>
                  <a:gd name="T7" fmla="*/ 7 h 436"/>
                  <a:gd name="T8" fmla="*/ 17 w 501"/>
                  <a:gd name="T9" fmla="*/ 13 h 436"/>
                  <a:gd name="T10" fmla="*/ 8 w 501"/>
                  <a:gd name="T11" fmla="*/ 17 h 4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1" h="436">
                    <a:moveTo>
                      <a:pt x="0" y="13"/>
                    </a:moveTo>
                    <a:cubicBezTo>
                      <a:pt x="68" y="14"/>
                      <a:pt x="125" y="0"/>
                      <a:pt x="190" y="25"/>
                    </a:cubicBezTo>
                    <a:cubicBezTo>
                      <a:pt x="257" y="50"/>
                      <a:pt x="238" y="90"/>
                      <a:pt x="289" y="135"/>
                    </a:cubicBezTo>
                    <a:cubicBezTo>
                      <a:pt x="337" y="178"/>
                      <a:pt x="413" y="134"/>
                      <a:pt x="460" y="179"/>
                    </a:cubicBezTo>
                    <a:cubicBezTo>
                      <a:pt x="501" y="220"/>
                      <a:pt x="485" y="327"/>
                      <a:pt x="423" y="335"/>
                    </a:cubicBezTo>
                    <a:cubicBezTo>
                      <a:pt x="386" y="343"/>
                      <a:pt x="236" y="403"/>
                      <a:pt x="222" y="43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1" name="Freeform 1171">
                <a:extLst>
                  <a:ext uri="{FF2B5EF4-FFF2-40B4-BE49-F238E27FC236}">
                    <a16:creationId xmlns:a16="http://schemas.microsoft.com/office/drawing/2014/main" id="{BD42B7F0-A7E9-494D-B217-D6E3EAFD9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978"/>
                <a:ext cx="184" cy="58"/>
              </a:xfrm>
              <a:custGeom>
                <a:avLst/>
                <a:gdLst>
                  <a:gd name="T0" fmla="*/ 0 w 543"/>
                  <a:gd name="T1" fmla="*/ 0 h 173"/>
                  <a:gd name="T2" fmla="*/ 3 w 543"/>
                  <a:gd name="T3" fmla="*/ 5 h 173"/>
                  <a:gd name="T4" fmla="*/ 9 w 543"/>
                  <a:gd name="T5" fmla="*/ 5 h 173"/>
                  <a:gd name="T6" fmla="*/ 21 w 543"/>
                  <a:gd name="T7" fmla="*/ 6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3" h="173">
                    <a:moveTo>
                      <a:pt x="0" y="0"/>
                    </a:moveTo>
                    <a:cubicBezTo>
                      <a:pt x="22" y="42"/>
                      <a:pt x="30" y="112"/>
                      <a:pt x="77" y="137"/>
                    </a:cubicBezTo>
                    <a:cubicBezTo>
                      <a:pt x="124" y="162"/>
                      <a:pt x="193" y="134"/>
                      <a:pt x="240" y="126"/>
                    </a:cubicBezTo>
                    <a:cubicBezTo>
                      <a:pt x="317" y="113"/>
                      <a:pt x="493" y="96"/>
                      <a:pt x="543" y="17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2" name="Freeform 1172">
                <a:extLst>
                  <a:ext uri="{FF2B5EF4-FFF2-40B4-BE49-F238E27FC236}">
                    <a16:creationId xmlns:a16="http://schemas.microsoft.com/office/drawing/2014/main" id="{B367B6E0-1C03-4278-A243-55CD68342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950"/>
                <a:ext cx="117" cy="53"/>
              </a:xfrm>
              <a:custGeom>
                <a:avLst/>
                <a:gdLst>
                  <a:gd name="T0" fmla="*/ 13 w 348"/>
                  <a:gd name="T1" fmla="*/ 5 h 156"/>
                  <a:gd name="T2" fmla="*/ 0 w 348"/>
                  <a:gd name="T3" fmla="*/ 0 h 1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8" h="156">
                    <a:moveTo>
                      <a:pt x="348" y="120"/>
                    </a:moveTo>
                    <a:cubicBezTo>
                      <a:pt x="214" y="111"/>
                      <a:pt x="45" y="156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3" name="Freeform 1173">
                <a:extLst>
                  <a:ext uri="{FF2B5EF4-FFF2-40B4-BE49-F238E27FC236}">
                    <a16:creationId xmlns:a16="http://schemas.microsoft.com/office/drawing/2014/main" id="{E016E1A6-4237-45A9-BF6C-D32F11F7F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883"/>
                <a:ext cx="75" cy="47"/>
              </a:xfrm>
              <a:custGeom>
                <a:avLst/>
                <a:gdLst>
                  <a:gd name="T0" fmla="*/ 0 w 221"/>
                  <a:gd name="T1" fmla="*/ 5 h 138"/>
                  <a:gd name="T2" fmla="*/ 8 w 221"/>
                  <a:gd name="T3" fmla="*/ 2 h 1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1" h="138">
                    <a:moveTo>
                      <a:pt x="0" y="138"/>
                    </a:moveTo>
                    <a:cubicBezTo>
                      <a:pt x="4" y="46"/>
                      <a:pt x="167" y="0"/>
                      <a:pt x="221" y="5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4" name="Freeform 1174">
                <a:extLst>
                  <a:ext uri="{FF2B5EF4-FFF2-40B4-BE49-F238E27FC236}">
                    <a16:creationId xmlns:a16="http://schemas.microsoft.com/office/drawing/2014/main" id="{F981E5C9-0EE6-4B68-B979-ACAD960FE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3027"/>
                <a:ext cx="15" cy="66"/>
              </a:xfrm>
              <a:custGeom>
                <a:avLst/>
                <a:gdLst>
                  <a:gd name="T0" fmla="*/ 0 w 42"/>
                  <a:gd name="T1" fmla="*/ 0 h 196"/>
                  <a:gd name="T2" fmla="*/ 0 w 42"/>
                  <a:gd name="T3" fmla="*/ 7 h 1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96">
                    <a:moveTo>
                      <a:pt x="0" y="0"/>
                    </a:moveTo>
                    <a:cubicBezTo>
                      <a:pt x="42" y="53"/>
                      <a:pt x="24" y="137"/>
                      <a:pt x="6" y="19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5" name="Freeform 1175">
                <a:extLst>
                  <a:ext uri="{FF2B5EF4-FFF2-40B4-BE49-F238E27FC236}">
                    <a16:creationId xmlns:a16="http://schemas.microsoft.com/office/drawing/2014/main" id="{5E9CA060-1180-43BF-A5F8-D0D22F986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3014"/>
                <a:ext cx="38" cy="81"/>
              </a:xfrm>
              <a:custGeom>
                <a:avLst/>
                <a:gdLst>
                  <a:gd name="T0" fmla="*/ 4 w 111"/>
                  <a:gd name="T1" fmla="*/ 0 h 240"/>
                  <a:gd name="T2" fmla="*/ 0 w 111"/>
                  <a:gd name="T3" fmla="*/ 9 h 2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1" h="240">
                    <a:moveTo>
                      <a:pt x="111" y="0"/>
                    </a:moveTo>
                    <a:cubicBezTo>
                      <a:pt x="48" y="66"/>
                      <a:pt x="0" y="144"/>
                      <a:pt x="10" y="24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6" name="Freeform 1176">
                <a:extLst>
                  <a:ext uri="{FF2B5EF4-FFF2-40B4-BE49-F238E27FC236}">
                    <a16:creationId xmlns:a16="http://schemas.microsoft.com/office/drawing/2014/main" id="{2CE3C269-C150-4262-A202-15BB75ED1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" y="2215"/>
                <a:ext cx="187" cy="169"/>
              </a:xfrm>
              <a:custGeom>
                <a:avLst/>
                <a:gdLst>
                  <a:gd name="T0" fmla="*/ 0 w 552"/>
                  <a:gd name="T1" fmla="*/ 19 h 500"/>
                  <a:gd name="T2" fmla="*/ 12 w 552"/>
                  <a:gd name="T3" fmla="*/ 17 h 500"/>
                  <a:gd name="T4" fmla="*/ 16 w 552"/>
                  <a:gd name="T5" fmla="*/ 13 h 500"/>
                  <a:gd name="T6" fmla="*/ 18 w 552"/>
                  <a:gd name="T7" fmla="*/ 10 h 500"/>
                  <a:gd name="T8" fmla="*/ 20 w 552"/>
                  <a:gd name="T9" fmla="*/ 9 h 500"/>
                  <a:gd name="T10" fmla="*/ 19 w 552"/>
                  <a:gd name="T11" fmla="*/ 3 h 500"/>
                  <a:gd name="T12" fmla="*/ 8 w 552"/>
                  <a:gd name="T13" fmla="*/ 0 h 500"/>
                  <a:gd name="T14" fmla="*/ 2 w 552"/>
                  <a:gd name="T15" fmla="*/ 10 h 500"/>
                  <a:gd name="T16" fmla="*/ 4 w 552"/>
                  <a:gd name="T17" fmla="*/ 19 h 5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2" h="500">
                    <a:moveTo>
                      <a:pt x="0" y="500"/>
                    </a:moveTo>
                    <a:cubicBezTo>
                      <a:pt x="108" y="500"/>
                      <a:pt x="206" y="485"/>
                      <a:pt x="297" y="428"/>
                    </a:cubicBezTo>
                    <a:cubicBezTo>
                      <a:pt x="345" y="399"/>
                      <a:pt x="381" y="372"/>
                      <a:pt x="412" y="324"/>
                    </a:cubicBezTo>
                    <a:cubicBezTo>
                      <a:pt x="428" y="300"/>
                      <a:pt x="428" y="282"/>
                      <a:pt x="453" y="264"/>
                    </a:cubicBezTo>
                    <a:cubicBezTo>
                      <a:pt x="470" y="252"/>
                      <a:pt x="510" y="257"/>
                      <a:pt x="523" y="239"/>
                    </a:cubicBezTo>
                    <a:cubicBezTo>
                      <a:pt x="552" y="199"/>
                      <a:pt x="524" y="84"/>
                      <a:pt x="483" y="70"/>
                    </a:cubicBezTo>
                    <a:cubicBezTo>
                      <a:pt x="430" y="52"/>
                      <a:pt x="262" y="0"/>
                      <a:pt x="211" y="13"/>
                    </a:cubicBezTo>
                    <a:cubicBezTo>
                      <a:pt x="110" y="39"/>
                      <a:pt x="83" y="123"/>
                      <a:pt x="57" y="259"/>
                    </a:cubicBezTo>
                    <a:cubicBezTo>
                      <a:pt x="42" y="339"/>
                      <a:pt x="36" y="443"/>
                      <a:pt x="110" y="49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7" name="Freeform 1177">
                <a:extLst>
                  <a:ext uri="{FF2B5EF4-FFF2-40B4-BE49-F238E27FC236}">
                    <a16:creationId xmlns:a16="http://schemas.microsoft.com/office/drawing/2014/main" id="{42D78EB7-BD00-4FEE-927E-30554D1C4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" y="2036"/>
                <a:ext cx="65" cy="88"/>
              </a:xfrm>
              <a:custGeom>
                <a:avLst/>
                <a:gdLst>
                  <a:gd name="T0" fmla="*/ 6 w 192"/>
                  <a:gd name="T1" fmla="*/ 1 h 260"/>
                  <a:gd name="T2" fmla="*/ 0 w 192"/>
                  <a:gd name="T3" fmla="*/ 6 h 260"/>
                  <a:gd name="T4" fmla="*/ 7 w 192"/>
                  <a:gd name="T5" fmla="*/ 8 h 2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2" h="260">
                    <a:moveTo>
                      <a:pt x="160" y="18"/>
                    </a:moveTo>
                    <a:cubicBezTo>
                      <a:pt x="103" y="0"/>
                      <a:pt x="0" y="73"/>
                      <a:pt x="9" y="144"/>
                    </a:cubicBezTo>
                    <a:cubicBezTo>
                      <a:pt x="23" y="260"/>
                      <a:pt x="136" y="185"/>
                      <a:pt x="192" y="22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8" name="Freeform 1178">
                <a:extLst>
                  <a:ext uri="{FF2B5EF4-FFF2-40B4-BE49-F238E27FC236}">
                    <a16:creationId xmlns:a16="http://schemas.microsoft.com/office/drawing/2014/main" id="{4CAF2167-4608-4494-9C41-BCD91F77A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" y="2625"/>
                <a:ext cx="130" cy="156"/>
              </a:xfrm>
              <a:custGeom>
                <a:avLst/>
                <a:gdLst>
                  <a:gd name="T0" fmla="*/ 15 w 384"/>
                  <a:gd name="T1" fmla="*/ 18 h 460"/>
                  <a:gd name="T2" fmla="*/ 9 w 384"/>
                  <a:gd name="T3" fmla="*/ 2 h 460"/>
                  <a:gd name="T4" fmla="*/ 3 w 384"/>
                  <a:gd name="T5" fmla="*/ 7 h 460"/>
                  <a:gd name="T6" fmla="*/ 13 w 384"/>
                  <a:gd name="T7" fmla="*/ 12 h 4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4" h="460">
                    <a:moveTo>
                      <a:pt x="384" y="460"/>
                    </a:moveTo>
                    <a:cubicBezTo>
                      <a:pt x="319" y="358"/>
                      <a:pt x="346" y="125"/>
                      <a:pt x="248" y="44"/>
                    </a:cubicBezTo>
                    <a:cubicBezTo>
                      <a:pt x="197" y="0"/>
                      <a:pt x="104" y="86"/>
                      <a:pt x="70" y="176"/>
                    </a:cubicBezTo>
                    <a:cubicBezTo>
                      <a:pt x="0" y="360"/>
                      <a:pt x="290" y="247"/>
                      <a:pt x="340" y="31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49" name="Freeform 1179">
                <a:extLst>
                  <a:ext uri="{FF2B5EF4-FFF2-40B4-BE49-F238E27FC236}">
                    <a16:creationId xmlns:a16="http://schemas.microsoft.com/office/drawing/2014/main" id="{AC5BE2EE-7B4D-4B72-A9B8-210302A26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" y="2783"/>
                <a:ext cx="179" cy="274"/>
              </a:xfrm>
              <a:custGeom>
                <a:avLst/>
                <a:gdLst>
                  <a:gd name="T0" fmla="*/ 0 w 529"/>
                  <a:gd name="T1" fmla="*/ 0 h 808"/>
                  <a:gd name="T2" fmla="*/ 7 w 529"/>
                  <a:gd name="T3" fmla="*/ 7 h 808"/>
                  <a:gd name="T4" fmla="*/ 12 w 529"/>
                  <a:gd name="T5" fmla="*/ 8 h 808"/>
                  <a:gd name="T6" fmla="*/ 14 w 529"/>
                  <a:gd name="T7" fmla="*/ 13 h 808"/>
                  <a:gd name="T8" fmla="*/ 19 w 529"/>
                  <a:gd name="T9" fmla="*/ 22 h 808"/>
                  <a:gd name="T10" fmla="*/ 9 w 529"/>
                  <a:gd name="T11" fmla="*/ 22 h 808"/>
                  <a:gd name="T12" fmla="*/ 4 w 529"/>
                  <a:gd name="T13" fmla="*/ 25 h 808"/>
                  <a:gd name="T14" fmla="*/ 2 w 529"/>
                  <a:gd name="T15" fmla="*/ 32 h 8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9" h="808">
                    <a:moveTo>
                      <a:pt x="0" y="0"/>
                    </a:moveTo>
                    <a:cubicBezTo>
                      <a:pt x="58" y="89"/>
                      <a:pt x="50" y="170"/>
                      <a:pt x="183" y="177"/>
                    </a:cubicBezTo>
                    <a:cubicBezTo>
                      <a:pt x="234" y="179"/>
                      <a:pt x="273" y="159"/>
                      <a:pt x="315" y="202"/>
                    </a:cubicBezTo>
                    <a:cubicBezTo>
                      <a:pt x="349" y="236"/>
                      <a:pt x="347" y="286"/>
                      <a:pt x="359" y="328"/>
                    </a:cubicBezTo>
                    <a:cubicBezTo>
                      <a:pt x="380" y="400"/>
                      <a:pt x="529" y="477"/>
                      <a:pt x="491" y="561"/>
                    </a:cubicBezTo>
                    <a:cubicBezTo>
                      <a:pt x="444" y="662"/>
                      <a:pt x="301" y="557"/>
                      <a:pt x="227" y="574"/>
                    </a:cubicBezTo>
                    <a:cubicBezTo>
                      <a:pt x="186" y="584"/>
                      <a:pt x="129" y="620"/>
                      <a:pt x="101" y="652"/>
                    </a:cubicBezTo>
                    <a:cubicBezTo>
                      <a:pt x="58" y="700"/>
                      <a:pt x="70" y="759"/>
                      <a:pt x="44" y="808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0" name="Freeform 1180">
                <a:extLst>
                  <a:ext uri="{FF2B5EF4-FFF2-40B4-BE49-F238E27FC236}">
                    <a16:creationId xmlns:a16="http://schemas.microsoft.com/office/drawing/2014/main" id="{88BA51D0-E637-48B5-B077-E094D360B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" y="2857"/>
                <a:ext cx="182" cy="212"/>
              </a:xfrm>
              <a:custGeom>
                <a:avLst/>
                <a:gdLst>
                  <a:gd name="T0" fmla="*/ 7 w 537"/>
                  <a:gd name="T1" fmla="*/ 15 h 627"/>
                  <a:gd name="T2" fmla="*/ 2 w 537"/>
                  <a:gd name="T3" fmla="*/ 18 h 627"/>
                  <a:gd name="T4" fmla="*/ 1 w 537"/>
                  <a:gd name="T5" fmla="*/ 22 h 627"/>
                  <a:gd name="T6" fmla="*/ 5 w 537"/>
                  <a:gd name="T7" fmla="*/ 24 h 627"/>
                  <a:gd name="T8" fmla="*/ 9 w 537"/>
                  <a:gd name="T9" fmla="*/ 20 h 627"/>
                  <a:gd name="T10" fmla="*/ 8 w 537"/>
                  <a:gd name="T11" fmla="*/ 10 h 627"/>
                  <a:gd name="T12" fmla="*/ 13 w 537"/>
                  <a:gd name="T13" fmla="*/ 8 h 627"/>
                  <a:gd name="T14" fmla="*/ 20 w 537"/>
                  <a:gd name="T15" fmla="*/ 9 h 627"/>
                  <a:gd name="T16" fmla="*/ 13 w 537"/>
                  <a:gd name="T17" fmla="*/ 3 h 627"/>
                  <a:gd name="T18" fmla="*/ 14 w 537"/>
                  <a:gd name="T19" fmla="*/ 7 h 6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37" h="627">
                    <a:moveTo>
                      <a:pt x="195" y="379"/>
                    </a:moveTo>
                    <a:cubicBezTo>
                      <a:pt x="156" y="384"/>
                      <a:pt x="77" y="419"/>
                      <a:pt x="43" y="454"/>
                    </a:cubicBezTo>
                    <a:cubicBezTo>
                      <a:pt x="15" y="483"/>
                      <a:pt x="0" y="546"/>
                      <a:pt x="22" y="579"/>
                    </a:cubicBezTo>
                    <a:cubicBezTo>
                      <a:pt x="39" y="603"/>
                      <a:pt x="104" y="622"/>
                      <a:pt x="130" y="623"/>
                    </a:cubicBezTo>
                    <a:cubicBezTo>
                      <a:pt x="217" y="627"/>
                      <a:pt x="228" y="548"/>
                      <a:pt x="229" y="513"/>
                    </a:cubicBezTo>
                    <a:cubicBezTo>
                      <a:pt x="233" y="428"/>
                      <a:pt x="137" y="328"/>
                      <a:pt x="214" y="257"/>
                    </a:cubicBezTo>
                    <a:cubicBezTo>
                      <a:pt x="248" y="224"/>
                      <a:pt x="296" y="231"/>
                      <a:pt x="332" y="198"/>
                    </a:cubicBezTo>
                    <a:cubicBezTo>
                      <a:pt x="374" y="160"/>
                      <a:pt x="510" y="281"/>
                      <a:pt x="516" y="227"/>
                    </a:cubicBezTo>
                    <a:cubicBezTo>
                      <a:pt x="537" y="59"/>
                      <a:pt x="414" y="0"/>
                      <a:pt x="326" y="84"/>
                    </a:cubicBezTo>
                    <a:cubicBezTo>
                      <a:pt x="238" y="168"/>
                      <a:pt x="347" y="193"/>
                      <a:pt x="347" y="19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1" name="Freeform 1181">
                <a:extLst>
                  <a:ext uri="{FF2B5EF4-FFF2-40B4-BE49-F238E27FC236}">
                    <a16:creationId xmlns:a16="http://schemas.microsoft.com/office/drawing/2014/main" id="{F1AF364E-C08E-4C8D-BFE1-FA4A8D740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8" y="2705"/>
                <a:ext cx="231" cy="206"/>
              </a:xfrm>
              <a:custGeom>
                <a:avLst/>
                <a:gdLst>
                  <a:gd name="T0" fmla="*/ 21 w 681"/>
                  <a:gd name="T1" fmla="*/ 1 h 608"/>
                  <a:gd name="T2" fmla="*/ 13 w 681"/>
                  <a:gd name="T3" fmla="*/ 4 h 608"/>
                  <a:gd name="T4" fmla="*/ 4 w 681"/>
                  <a:gd name="T5" fmla="*/ 3 h 608"/>
                  <a:gd name="T6" fmla="*/ 6 w 681"/>
                  <a:gd name="T7" fmla="*/ 10 h 608"/>
                  <a:gd name="T8" fmla="*/ 16 w 681"/>
                  <a:gd name="T9" fmla="*/ 13 h 608"/>
                  <a:gd name="T10" fmla="*/ 19 w 681"/>
                  <a:gd name="T11" fmla="*/ 15 h 608"/>
                  <a:gd name="T12" fmla="*/ 19 w 681"/>
                  <a:gd name="T13" fmla="*/ 19 h 608"/>
                  <a:gd name="T14" fmla="*/ 25 w 681"/>
                  <a:gd name="T15" fmla="*/ 18 h 608"/>
                  <a:gd name="T16" fmla="*/ 26 w 681"/>
                  <a:gd name="T17" fmla="*/ 7 h 608"/>
                  <a:gd name="T18" fmla="*/ 23 w 681"/>
                  <a:gd name="T19" fmla="*/ 0 h 608"/>
                  <a:gd name="T20" fmla="*/ 21 w 681"/>
                  <a:gd name="T21" fmla="*/ 1 h 608"/>
                  <a:gd name="T22" fmla="*/ 21 w 681"/>
                  <a:gd name="T23" fmla="*/ 1 h 6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1" h="608">
                    <a:moveTo>
                      <a:pt x="530" y="19"/>
                    </a:moveTo>
                    <a:cubicBezTo>
                      <a:pt x="498" y="77"/>
                      <a:pt x="390" y="101"/>
                      <a:pt x="330" y="101"/>
                    </a:cubicBezTo>
                    <a:cubicBezTo>
                      <a:pt x="262" y="102"/>
                      <a:pt x="167" y="58"/>
                      <a:pt x="103" y="90"/>
                    </a:cubicBezTo>
                    <a:cubicBezTo>
                      <a:pt x="0" y="140"/>
                      <a:pt x="67" y="232"/>
                      <a:pt x="149" y="256"/>
                    </a:cubicBezTo>
                    <a:cubicBezTo>
                      <a:pt x="238" y="283"/>
                      <a:pt x="329" y="279"/>
                      <a:pt x="414" y="321"/>
                    </a:cubicBezTo>
                    <a:cubicBezTo>
                      <a:pt x="445" y="336"/>
                      <a:pt x="485" y="359"/>
                      <a:pt x="498" y="392"/>
                    </a:cubicBezTo>
                    <a:cubicBezTo>
                      <a:pt x="511" y="426"/>
                      <a:pt x="496" y="463"/>
                      <a:pt x="498" y="497"/>
                    </a:cubicBezTo>
                    <a:cubicBezTo>
                      <a:pt x="505" y="608"/>
                      <a:pt x="616" y="531"/>
                      <a:pt x="642" y="472"/>
                    </a:cubicBezTo>
                    <a:cubicBezTo>
                      <a:pt x="681" y="383"/>
                      <a:pt x="663" y="275"/>
                      <a:pt x="663" y="181"/>
                    </a:cubicBezTo>
                    <a:cubicBezTo>
                      <a:pt x="663" y="123"/>
                      <a:pt x="651" y="38"/>
                      <a:pt x="590" y="10"/>
                    </a:cubicBezTo>
                    <a:cubicBezTo>
                      <a:pt x="569" y="0"/>
                      <a:pt x="551" y="3"/>
                      <a:pt x="530" y="19"/>
                    </a:cubicBezTo>
                    <a:cubicBezTo>
                      <a:pt x="526" y="26"/>
                      <a:pt x="529" y="16"/>
                      <a:pt x="530" y="1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2" name="Freeform 1182">
                <a:extLst>
                  <a:ext uri="{FF2B5EF4-FFF2-40B4-BE49-F238E27FC236}">
                    <a16:creationId xmlns:a16="http://schemas.microsoft.com/office/drawing/2014/main" id="{4F93DA71-1ADC-4E14-890F-2BC1446B4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6" y="2741"/>
                <a:ext cx="75" cy="105"/>
              </a:xfrm>
              <a:custGeom>
                <a:avLst/>
                <a:gdLst>
                  <a:gd name="T0" fmla="*/ 3 w 223"/>
                  <a:gd name="T1" fmla="*/ 2 h 312"/>
                  <a:gd name="T2" fmla="*/ 1 w 223"/>
                  <a:gd name="T3" fmla="*/ 6 h 312"/>
                  <a:gd name="T4" fmla="*/ 5 w 223"/>
                  <a:gd name="T5" fmla="*/ 11 h 312"/>
                  <a:gd name="T6" fmla="*/ 8 w 223"/>
                  <a:gd name="T7" fmla="*/ 5 h 312"/>
                  <a:gd name="T8" fmla="*/ 3 w 223"/>
                  <a:gd name="T9" fmla="*/ 2 h 3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3" h="312">
                    <a:moveTo>
                      <a:pt x="89" y="49"/>
                    </a:moveTo>
                    <a:cubicBezTo>
                      <a:pt x="0" y="0"/>
                      <a:pt x="3" y="102"/>
                      <a:pt x="18" y="157"/>
                    </a:cubicBezTo>
                    <a:cubicBezTo>
                      <a:pt x="35" y="218"/>
                      <a:pt x="59" y="312"/>
                      <a:pt x="141" y="303"/>
                    </a:cubicBezTo>
                    <a:cubicBezTo>
                      <a:pt x="206" y="296"/>
                      <a:pt x="223" y="191"/>
                      <a:pt x="208" y="139"/>
                    </a:cubicBezTo>
                    <a:cubicBezTo>
                      <a:pt x="192" y="84"/>
                      <a:pt x="132" y="70"/>
                      <a:pt x="89" y="49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3" name="Freeform 1183">
                <a:extLst>
                  <a:ext uri="{FF2B5EF4-FFF2-40B4-BE49-F238E27FC236}">
                    <a16:creationId xmlns:a16="http://schemas.microsoft.com/office/drawing/2014/main" id="{27C503B1-B781-48FE-9F45-D1EC8947E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2807"/>
                <a:ext cx="65" cy="124"/>
              </a:xfrm>
              <a:custGeom>
                <a:avLst/>
                <a:gdLst>
                  <a:gd name="T0" fmla="*/ 7 w 191"/>
                  <a:gd name="T1" fmla="*/ 0 h 367"/>
                  <a:gd name="T2" fmla="*/ 2 w 191"/>
                  <a:gd name="T3" fmla="*/ 7 h 367"/>
                  <a:gd name="T4" fmla="*/ 6 w 191"/>
                  <a:gd name="T5" fmla="*/ 14 h 3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1" h="367">
                    <a:moveTo>
                      <a:pt x="188" y="0"/>
                    </a:moveTo>
                    <a:cubicBezTo>
                      <a:pt x="96" y="11"/>
                      <a:pt x="0" y="99"/>
                      <a:pt x="60" y="183"/>
                    </a:cubicBezTo>
                    <a:cubicBezTo>
                      <a:pt x="99" y="238"/>
                      <a:pt x="191" y="293"/>
                      <a:pt x="147" y="36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4" name="Freeform 1184">
                <a:extLst>
                  <a:ext uri="{FF2B5EF4-FFF2-40B4-BE49-F238E27FC236}">
                    <a16:creationId xmlns:a16="http://schemas.microsoft.com/office/drawing/2014/main" id="{7DD6B992-A0C9-42B9-9DA7-4E3323A3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807"/>
                <a:ext cx="107" cy="205"/>
              </a:xfrm>
              <a:custGeom>
                <a:avLst/>
                <a:gdLst>
                  <a:gd name="T0" fmla="*/ 0 w 319"/>
                  <a:gd name="T1" fmla="*/ 0 h 607"/>
                  <a:gd name="T2" fmla="*/ 6 w 319"/>
                  <a:gd name="T3" fmla="*/ 4 h 607"/>
                  <a:gd name="T4" fmla="*/ 11 w 319"/>
                  <a:gd name="T5" fmla="*/ 9 h 607"/>
                  <a:gd name="T6" fmla="*/ 8 w 319"/>
                  <a:gd name="T7" fmla="*/ 23 h 60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9" h="607">
                    <a:moveTo>
                      <a:pt x="0" y="0"/>
                    </a:moveTo>
                    <a:cubicBezTo>
                      <a:pt x="51" y="19"/>
                      <a:pt x="107" y="80"/>
                      <a:pt x="161" y="106"/>
                    </a:cubicBezTo>
                    <a:cubicBezTo>
                      <a:pt x="234" y="142"/>
                      <a:pt x="276" y="139"/>
                      <a:pt x="281" y="228"/>
                    </a:cubicBezTo>
                    <a:cubicBezTo>
                      <a:pt x="289" y="371"/>
                      <a:pt x="319" y="493"/>
                      <a:pt x="224" y="607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5" name="Freeform 1185">
                <a:extLst>
                  <a:ext uri="{FF2B5EF4-FFF2-40B4-BE49-F238E27FC236}">
                    <a16:creationId xmlns:a16="http://schemas.microsoft.com/office/drawing/2014/main" id="{E1777DD5-737B-4E65-B1AF-9FF55379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888"/>
                <a:ext cx="177" cy="104"/>
              </a:xfrm>
              <a:custGeom>
                <a:avLst/>
                <a:gdLst>
                  <a:gd name="T0" fmla="*/ 3 w 524"/>
                  <a:gd name="T1" fmla="*/ 2 h 307"/>
                  <a:gd name="T2" fmla="*/ 1 w 524"/>
                  <a:gd name="T3" fmla="*/ 9 h 307"/>
                  <a:gd name="T4" fmla="*/ 8 w 524"/>
                  <a:gd name="T5" fmla="*/ 11 h 307"/>
                  <a:gd name="T6" fmla="*/ 18 w 524"/>
                  <a:gd name="T7" fmla="*/ 0 h 307"/>
                  <a:gd name="T8" fmla="*/ 10 w 524"/>
                  <a:gd name="T9" fmla="*/ 2 h 307"/>
                  <a:gd name="T10" fmla="*/ 3 w 524"/>
                  <a:gd name="T11" fmla="*/ 2 h 3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4" h="307">
                    <a:moveTo>
                      <a:pt x="82" y="44"/>
                    </a:moveTo>
                    <a:cubicBezTo>
                      <a:pt x="50" y="91"/>
                      <a:pt x="0" y="179"/>
                      <a:pt x="19" y="239"/>
                    </a:cubicBezTo>
                    <a:cubicBezTo>
                      <a:pt x="39" y="307"/>
                      <a:pt x="156" y="263"/>
                      <a:pt x="221" y="272"/>
                    </a:cubicBezTo>
                    <a:cubicBezTo>
                      <a:pt x="359" y="292"/>
                      <a:pt x="524" y="173"/>
                      <a:pt x="460" y="13"/>
                    </a:cubicBezTo>
                    <a:cubicBezTo>
                      <a:pt x="395" y="13"/>
                      <a:pt x="324" y="34"/>
                      <a:pt x="259" y="44"/>
                    </a:cubicBezTo>
                    <a:cubicBezTo>
                      <a:pt x="209" y="51"/>
                      <a:pt x="117" y="0"/>
                      <a:pt x="88" y="44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6" name="Freeform 1186">
                <a:extLst>
                  <a:ext uri="{FF2B5EF4-FFF2-40B4-BE49-F238E27FC236}">
                    <a16:creationId xmlns:a16="http://schemas.microsoft.com/office/drawing/2014/main" id="{3231E101-4103-4B96-8E69-D070129D1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455"/>
                <a:ext cx="146" cy="172"/>
              </a:xfrm>
              <a:custGeom>
                <a:avLst/>
                <a:gdLst>
                  <a:gd name="T0" fmla="*/ 0 w 431"/>
                  <a:gd name="T1" fmla="*/ 5 h 508"/>
                  <a:gd name="T2" fmla="*/ 9 w 431"/>
                  <a:gd name="T3" fmla="*/ 4 h 508"/>
                  <a:gd name="T4" fmla="*/ 17 w 431"/>
                  <a:gd name="T5" fmla="*/ 12 h 508"/>
                  <a:gd name="T6" fmla="*/ 7 w 431"/>
                  <a:gd name="T7" fmla="*/ 20 h 508"/>
                  <a:gd name="T8" fmla="*/ 3 w 431"/>
                  <a:gd name="T9" fmla="*/ 18 h 508"/>
                  <a:gd name="T10" fmla="*/ 4 w 431"/>
                  <a:gd name="T11" fmla="*/ 13 h 508"/>
                  <a:gd name="T12" fmla="*/ 5 w 431"/>
                  <a:gd name="T13" fmla="*/ 7 h 50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1" h="508">
                    <a:moveTo>
                      <a:pt x="0" y="118"/>
                    </a:moveTo>
                    <a:cubicBezTo>
                      <a:pt x="40" y="0"/>
                      <a:pt x="179" y="42"/>
                      <a:pt x="248" y="99"/>
                    </a:cubicBezTo>
                    <a:cubicBezTo>
                      <a:pt x="308" y="149"/>
                      <a:pt x="426" y="219"/>
                      <a:pt x="428" y="308"/>
                    </a:cubicBezTo>
                    <a:cubicBezTo>
                      <a:pt x="431" y="418"/>
                      <a:pt x="293" y="495"/>
                      <a:pt x="196" y="505"/>
                    </a:cubicBezTo>
                    <a:cubicBezTo>
                      <a:pt x="163" y="508"/>
                      <a:pt x="94" y="502"/>
                      <a:pt x="74" y="467"/>
                    </a:cubicBezTo>
                    <a:cubicBezTo>
                      <a:pt x="53" y="432"/>
                      <a:pt x="88" y="374"/>
                      <a:pt x="106" y="339"/>
                    </a:cubicBezTo>
                    <a:cubicBezTo>
                      <a:pt x="132" y="286"/>
                      <a:pt x="173" y="240"/>
                      <a:pt x="139" y="181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7" name="Freeform 1187">
                <a:extLst>
                  <a:ext uri="{FF2B5EF4-FFF2-40B4-BE49-F238E27FC236}">
                    <a16:creationId xmlns:a16="http://schemas.microsoft.com/office/drawing/2014/main" id="{3170CB2A-1850-4014-B68A-BBF988CF2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1966"/>
                <a:ext cx="197" cy="223"/>
              </a:xfrm>
              <a:custGeom>
                <a:avLst/>
                <a:gdLst>
                  <a:gd name="T0" fmla="*/ 13 w 583"/>
                  <a:gd name="T1" fmla="*/ 1 h 660"/>
                  <a:gd name="T2" fmla="*/ 7 w 583"/>
                  <a:gd name="T3" fmla="*/ 0 h 660"/>
                  <a:gd name="T4" fmla="*/ 6 w 583"/>
                  <a:gd name="T5" fmla="*/ 5 h 660"/>
                  <a:gd name="T6" fmla="*/ 8 w 583"/>
                  <a:gd name="T7" fmla="*/ 10 h 660"/>
                  <a:gd name="T8" fmla="*/ 5 w 583"/>
                  <a:gd name="T9" fmla="*/ 15 h 660"/>
                  <a:gd name="T10" fmla="*/ 6 w 583"/>
                  <a:gd name="T11" fmla="*/ 24 h 660"/>
                  <a:gd name="T12" fmla="*/ 11 w 583"/>
                  <a:gd name="T13" fmla="*/ 14 h 660"/>
                  <a:gd name="T14" fmla="*/ 22 w 583"/>
                  <a:gd name="T15" fmla="*/ 8 h 660"/>
                  <a:gd name="T16" fmla="*/ 19 w 583"/>
                  <a:gd name="T17" fmla="*/ 2 h 660"/>
                  <a:gd name="T18" fmla="*/ 13 w 583"/>
                  <a:gd name="T19" fmla="*/ 1 h 6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83" h="660">
                    <a:moveTo>
                      <a:pt x="334" y="23"/>
                    </a:moveTo>
                    <a:cubicBezTo>
                      <a:pt x="289" y="18"/>
                      <a:pt x="239" y="0"/>
                      <a:pt x="194" y="9"/>
                    </a:cubicBezTo>
                    <a:cubicBezTo>
                      <a:pt x="114" y="25"/>
                      <a:pt x="130" y="56"/>
                      <a:pt x="159" y="117"/>
                    </a:cubicBezTo>
                    <a:cubicBezTo>
                      <a:pt x="179" y="157"/>
                      <a:pt x="216" y="217"/>
                      <a:pt x="209" y="263"/>
                    </a:cubicBezTo>
                    <a:cubicBezTo>
                      <a:pt x="201" y="308"/>
                      <a:pt x="150" y="350"/>
                      <a:pt x="125" y="388"/>
                    </a:cubicBezTo>
                    <a:cubicBezTo>
                      <a:pt x="93" y="434"/>
                      <a:pt x="0" y="660"/>
                      <a:pt x="144" y="615"/>
                    </a:cubicBezTo>
                    <a:cubicBezTo>
                      <a:pt x="228" y="588"/>
                      <a:pt x="238" y="426"/>
                      <a:pt x="301" y="369"/>
                    </a:cubicBezTo>
                    <a:cubicBezTo>
                      <a:pt x="392" y="286"/>
                      <a:pt x="583" y="394"/>
                      <a:pt x="557" y="200"/>
                    </a:cubicBezTo>
                    <a:cubicBezTo>
                      <a:pt x="549" y="141"/>
                      <a:pt x="531" y="102"/>
                      <a:pt x="482" y="65"/>
                    </a:cubicBezTo>
                    <a:cubicBezTo>
                      <a:pt x="431" y="27"/>
                      <a:pt x="377" y="37"/>
                      <a:pt x="328" y="16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8" name="Freeform 1188">
                <a:extLst>
                  <a:ext uri="{FF2B5EF4-FFF2-40B4-BE49-F238E27FC236}">
                    <a16:creationId xmlns:a16="http://schemas.microsoft.com/office/drawing/2014/main" id="{DF2C960A-B10A-4E14-92C0-C649284B7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" y="2280"/>
                <a:ext cx="84" cy="104"/>
              </a:xfrm>
              <a:custGeom>
                <a:avLst/>
                <a:gdLst>
                  <a:gd name="T0" fmla="*/ 9 w 248"/>
                  <a:gd name="T1" fmla="*/ 0 h 310"/>
                  <a:gd name="T2" fmla="*/ 1 w 248"/>
                  <a:gd name="T3" fmla="*/ 3 h 310"/>
                  <a:gd name="T4" fmla="*/ 1 w 248"/>
                  <a:gd name="T5" fmla="*/ 5 h 310"/>
                  <a:gd name="T6" fmla="*/ 1 w 248"/>
                  <a:gd name="T7" fmla="*/ 8 h 310"/>
                  <a:gd name="T8" fmla="*/ 2 w 248"/>
                  <a:gd name="T9" fmla="*/ 11 h 3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310">
                    <a:moveTo>
                      <a:pt x="248" y="0"/>
                    </a:moveTo>
                    <a:cubicBezTo>
                      <a:pt x="183" y="40"/>
                      <a:pt x="63" y="3"/>
                      <a:pt x="16" y="84"/>
                    </a:cubicBezTo>
                    <a:cubicBezTo>
                      <a:pt x="0" y="112"/>
                      <a:pt x="16" y="122"/>
                      <a:pt x="20" y="147"/>
                    </a:cubicBezTo>
                    <a:cubicBezTo>
                      <a:pt x="23" y="171"/>
                      <a:pt x="21" y="187"/>
                      <a:pt x="16" y="211"/>
                    </a:cubicBezTo>
                    <a:cubicBezTo>
                      <a:pt x="11" y="240"/>
                      <a:pt x="11" y="310"/>
                      <a:pt x="58" y="295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3559" name="Freeform 1189">
                <a:extLst>
                  <a:ext uri="{FF2B5EF4-FFF2-40B4-BE49-F238E27FC236}">
                    <a16:creationId xmlns:a16="http://schemas.microsoft.com/office/drawing/2014/main" id="{B0E00C2D-84B8-4C3D-879E-1224045E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" y="2268"/>
                <a:ext cx="41" cy="81"/>
              </a:xfrm>
              <a:custGeom>
                <a:avLst/>
                <a:gdLst>
                  <a:gd name="T0" fmla="*/ 0 w 120"/>
                  <a:gd name="T1" fmla="*/ 0 h 240"/>
                  <a:gd name="T2" fmla="*/ 4 w 120"/>
                  <a:gd name="T3" fmla="*/ 9 h 2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0" h="240">
                    <a:moveTo>
                      <a:pt x="0" y="0"/>
                    </a:moveTo>
                    <a:cubicBezTo>
                      <a:pt x="37" y="60"/>
                      <a:pt x="120" y="172"/>
                      <a:pt x="101" y="24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257" name="Freeform 1190">
              <a:extLst>
                <a:ext uri="{FF2B5EF4-FFF2-40B4-BE49-F238E27FC236}">
                  <a16:creationId xmlns:a16="http://schemas.microsoft.com/office/drawing/2014/main" id="{1D8D0D78-B769-4E0E-8ED0-BFA62E898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" y="1740"/>
              <a:ext cx="77" cy="88"/>
            </a:xfrm>
            <a:custGeom>
              <a:avLst/>
              <a:gdLst>
                <a:gd name="T0" fmla="*/ 9 w 227"/>
                <a:gd name="T1" fmla="*/ 2 h 259"/>
                <a:gd name="T2" fmla="*/ 6 w 227"/>
                <a:gd name="T3" fmla="*/ 1 h 259"/>
                <a:gd name="T4" fmla="*/ 4 w 227"/>
                <a:gd name="T5" fmla="*/ 0 h 259"/>
                <a:gd name="T6" fmla="*/ 1 w 227"/>
                <a:gd name="T7" fmla="*/ 4 h 259"/>
                <a:gd name="T8" fmla="*/ 4 w 227"/>
                <a:gd name="T9" fmla="*/ 8 h 259"/>
                <a:gd name="T10" fmla="*/ 6 w 227"/>
                <a:gd name="T11" fmla="*/ 10 h 259"/>
                <a:gd name="T12" fmla="*/ 9 w 227"/>
                <a:gd name="T13" fmla="*/ 10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7" h="259">
                  <a:moveTo>
                    <a:pt x="227" y="65"/>
                  </a:moveTo>
                  <a:cubicBezTo>
                    <a:pt x="207" y="62"/>
                    <a:pt x="188" y="38"/>
                    <a:pt x="168" y="27"/>
                  </a:cubicBezTo>
                  <a:cubicBezTo>
                    <a:pt x="146" y="15"/>
                    <a:pt x="121" y="8"/>
                    <a:pt x="96" y="5"/>
                  </a:cubicBezTo>
                  <a:cubicBezTo>
                    <a:pt x="40" y="0"/>
                    <a:pt x="0" y="42"/>
                    <a:pt x="17" y="99"/>
                  </a:cubicBezTo>
                  <a:cubicBezTo>
                    <a:pt x="29" y="142"/>
                    <a:pt x="82" y="167"/>
                    <a:pt x="112" y="201"/>
                  </a:cubicBezTo>
                  <a:cubicBezTo>
                    <a:pt x="127" y="218"/>
                    <a:pt x="141" y="239"/>
                    <a:pt x="163" y="248"/>
                  </a:cubicBezTo>
                  <a:cubicBezTo>
                    <a:pt x="184" y="255"/>
                    <a:pt x="208" y="248"/>
                    <a:pt x="227" y="25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1191">
              <a:extLst>
                <a:ext uri="{FF2B5EF4-FFF2-40B4-BE49-F238E27FC236}">
                  <a16:creationId xmlns:a16="http://schemas.microsoft.com/office/drawing/2014/main" id="{AB24FE3A-5002-4EB9-9B73-DE5D40BED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" y="1582"/>
              <a:ext cx="148" cy="168"/>
            </a:xfrm>
            <a:custGeom>
              <a:avLst/>
              <a:gdLst>
                <a:gd name="T0" fmla="*/ 0 w 438"/>
                <a:gd name="T1" fmla="*/ 10 h 497"/>
                <a:gd name="T2" fmla="*/ 2 w 438"/>
                <a:gd name="T3" fmla="*/ 2 h 497"/>
                <a:gd name="T4" fmla="*/ 8 w 438"/>
                <a:gd name="T5" fmla="*/ 2 h 497"/>
                <a:gd name="T6" fmla="*/ 9 w 438"/>
                <a:gd name="T7" fmla="*/ 6 h 497"/>
                <a:gd name="T8" fmla="*/ 12 w 438"/>
                <a:gd name="T9" fmla="*/ 7 h 497"/>
                <a:gd name="T10" fmla="*/ 12 w 438"/>
                <a:gd name="T11" fmla="*/ 9 h 497"/>
                <a:gd name="T12" fmla="*/ 14 w 438"/>
                <a:gd name="T13" fmla="*/ 10 h 497"/>
                <a:gd name="T14" fmla="*/ 16 w 438"/>
                <a:gd name="T15" fmla="*/ 13 h 497"/>
                <a:gd name="T16" fmla="*/ 14 w 438"/>
                <a:gd name="T17" fmla="*/ 18 h 497"/>
                <a:gd name="T18" fmla="*/ 8 w 438"/>
                <a:gd name="T19" fmla="*/ 17 h 497"/>
                <a:gd name="T20" fmla="*/ 2 w 438"/>
                <a:gd name="T21" fmla="*/ 15 h 497"/>
                <a:gd name="T22" fmla="*/ 2 w 438"/>
                <a:gd name="T23" fmla="*/ 12 h 497"/>
                <a:gd name="T24" fmla="*/ 0 w 438"/>
                <a:gd name="T25" fmla="*/ 10 h 49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38" h="497">
                  <a:moveTo>
                    <a:pt x="7" y="260"/>
                  </a:moveTo>
                  <a:cubicBezTo>
                    <a:pt x="7" y="189"/>
                    <a:pt x="0" y="120"/>
                    <a:pt x="52" y="65"/>
                  </a:cubicBezTo>
                  <a:cubicBezTo>
                    <a:pt x="96" y="19"/>
                    <a:pt x="168" y="0"/>
                    <a:pt x="208" y="62"/>
                  </a:cubicBezTo>
                  <a:cubicBezTo>
                    <a:pt x="224" y="87"/>
                    <a:pt x="220" y="128"/>
                    <a:pt x="247" y="146"/>
                  </a:cubicBezTo>
                  <a:cubicBezTo>
                    <a:pt x="272" y="163"/>
                    <a:pt x="298" y="144"/>
                    <a:pt x="315" y="188"/>
                  </a:cubicBezTo>
                  <a:cubicBezTo>
                    <a:pt x="320" y="200"/>
                    <a:pt x="311" y="218"/>
                    <a:pt x="319" y="234"/>
                  </a:cubicBezTo>
                  <a:cubicBezTo>
                    <a:pt x="327" y="249"/>
                    <a:pt x="339" y="256"/>
                    <a:pt x="351" y="265"/>
                  </a:cubicBezTo>
                  <a:cubicBezTo>
                    <a:pt x="376" y="284"/>
                    <a:pt x="406" y="292"/>
                    <a:pt x="419" y="324"/>
                  </a:cubicBezTo>
                  <a:cubicBezTo>
                    <a:pt x="438" y="374"/>
                    <a:pt x="417" y="440"/>
                    <a:pt x="369" y="466"/>
                  </a:cubicBezTo>
                  <a:cubicBezTo>
                    <a:pt x="311" y="497"/>
                    <a:pt x="256" y="481"/>
                    <a:pt x="206" y="448"/>
                  </a:cubicBezTo>
                  <a:cubicBezTo>
                    <a:pt x="161" y="418"/>
                    <a:pt x="93" y="440"/>
                    <a:pt x="58" y="393"/>
                  </a:cubicBezTo>
                  <a:cubicBezTo>
                    <a:pt x="36" y="363"/>
                    <a:pt x="59" y="340"/>
                    <a:pt x="49" y="310"/>
                  </a:cubicBezTo>
                  <a:cubicBezTo>
                    <a:pt x="41" y="286"/>
                    <a:pt x="11" y="323"/>
                    <a:pt x="7" y="25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Freeform 1192">
              <a:extLst>
                <a:ext uri="{FF2B5EF4-FFF2-40B4-BE49-F238E27FC236}">
                  <a16:creationId xmlns:a16="http://schemas.microsoft.com/office/drawing/2014/main" id="{5A20E2D3-D919-4060-A4BC-41996CB6C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" y="1634"/>
              <a:ext cx="34" cy="72"/>
            </a:xfrm>
            <a:custGeom>
              <a:avLst/>
              <a:gdLst>
                <a:gd name="T0" fmla="*/ 0 w 101"/>
                <a:gd name="T1" fmla="*/ 9 h 211"/>
                <a:gd name="T2" fmla="*/ 4 w 101"/>
                <a:gd name="T3" fmla="*/ 0 h 2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211">
                  <a:moveTo>
                    <a:pt x="0" y="211"/>
                  </a:moveTo>
                  <a:cubicBezTo>
                    <a:pt x="8" y="141"/>
                    <a:pt x="11" y="22"/>
                    <a:pt x="10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0" name="Freeform 1193">
              <a:extLst>
                <a:ext uri="{FF2B5EF4-FFF2-40B4-BE49-F238E27FC236}">
                  <a16:creationId xmlns:a16="http://schemas.microsoft.com/office/drawing/2014/main" id="{126E84B3-AFE4-41F8-9745-749EF325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" y="1838"/>
              <a:ext cx="45" cy="161"/>
            </a:xfrm>
            <a:custGeom>
              <a:avLst/>
              <a:gdLst>
                <a:gd name="T0" fmla="*/ 0 w 133"/>
                <a:gd name="T1" fmla="*/ 0 h 475"/>
                <a:gd name="T2" fmla="*/ 4 w 133"/>
                <a:gd name="T3" fmla="*/ 6 h 475"/>
                <a:gd name="T4" fmla="*/ 3 w 133"/>
                <a:gd name="T5" fmla="*/ 19 h 4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475">
                  <a:moveTo>
                    <a:pt x="0" y="0"/>
                  </a:moveTo>
                  <a:cubicBezTo>
                    <a:pt x="41" y="25"/>
                    <a:pt x="92" y="123"/>
                    <a:pt x="105" y="168"/>
                  </a:cubicBezTo>
                  <a:cubicBezTo>
                    <a:pt x="133" y="269"/>
                    <a:pt x="71" y="374"/>
                    <a:pt x="80" y="47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1" name="Freeform 1194">
              <a:extLst>
                <a:ext uri="{FF2B5EF4-FFF2-40B4-BE49-F238E27FC236}">
                  <a16:creationId xmlns:a16="http://schemas.microsoft.com/office/drawing/2014/main" id="{CAD63281-6A80-4993-9574-4EE749A6C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" y="2053"/>
              <a:ext cx="60" cy="148"/>
            </a:xfrm>
            <a:custGeom>
              <a:avLst/>
              <a:gdLst>
                <a:gd name="T0" fmla="*/ 7 w 179"/>
                <a:gd name="T1" fmla="*/ 17 h 438"/>
                <a:gd name="T2" fmla="*/ 4 w 179"/>
                <a:gd name="T3" fmla="*/ 11 h 438"/>
                <a:gd name="T4" fmla="*/ 1 w 179"/>
                <a:gd name="T5" fmla="*/ 0 h 4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9" h="438">
                  <a:moveTo>
                    <a:pt x="179" y="438"/>
                  </a:moveTo>
                  <a:cubicBezTo>
                    <a:pt x="123" y="430"/>
                    <a:pt x="128" y="330"/>
                    <a:pt x="102" y="292"/>
                  </a:cubicBezTo>
                  <a:cubicBezTo>
                    <a:pt x="41" y="204"/>
                    <a:pt x="0" y="115"/>
                    <a:pt x="3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2" name="Freeform 1195">
              <a:extLst>
                <a:ext uri="{FF2B5EF4-FFF2-40B4-BE49-F238E27FC236}">
                  <a16:creationId xmlns:a16="http://schemas.microsoft.com/office/drawing/2014/main" id="{A44D5078-32D0-403A-9D61-313496C66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" y="2233"/>
              <a:ext cx="14" cy="89"/>
            </a:xfrm>
            <a:custGeom>
              <a:avLst/>
              <a:gdLst>
                <a:gd name="T0" fmla="*/ 1 w 43"/>
                <a:gd name="T1" fmla="*/ 0 h 265"/>
                <a:gd name="T2" fmla="*/ 1 w 43"/>
                <a:gd name="T3" fmla="*/ 5 h 265"/>
                <a:gd name="T4" fmla="*/ 1 w 43"/>
                <a:gd name="T5" fmla="*/ 10 h 2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65">
                  <a:moveTo>
                    <a:pt x="23" y="0"/>
                  </a:moveTo>
                  <a:cubicBezTo>
                    <a:pt x="27" y="44"/>
                    <a:pt x="43" y="81"/>
                    <a:pt x="40" y="126"/>
                  </a:cubicBezTo>
                  <a:cubicBezTo>
                    <a:pt x="37" y="168"/>
                    <a:pt x="0" y="226"/>
                    <a:pt x="19" y="26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3" name="Freeform 1196">
              <a:extLst>
                <a:ext uri="{FF2B5EF4-FFF2-40B4-BE49-F238E27FC236}">
                  <a16:creationId xmlns:a16="http://schemas.microsoft.com/office/drawing/2014/main" id="{53105F81-0A05-4CC3-912B-C4CFC72F0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" y="2233"/>
              <a:ext cx="73" cy="114"/>
            </a:xfrm>
            <a:custGeom>
              <a:avLst/>
              <a:gdLst>
                <a:gd name="T0" fmla="*/ 6 w 217"/>
                <a:gd name="T1" fmla="*/ 0 h 337"/>
                <a:gd name="T2" fmla="*/ 0 w 217"/>
                <a:gd name="T3" fmla="*/ 3 h 337"/>
                <a:gd name="T4" fmla="*/ 2 w 217"/>
                <a:gd name="T5" fmla="*/ 7 h 337"/>
                <a:gd name="T6" fmla="*/ 3 w 217"/>
                <a:gd name="T7" fmla="*/ 10 h 337"/>
                <a:gd name="T8" fmla="*/ 5 w 217"/>
                <a:gd name="T9" fmla="*/ 13 h 337"/>
                <a:gd name="T10" fmla="*/ 7 w 217"/>
                <a:gd name="T11" fmla="*/ 9 h 337"/>
                <a:gd name="T12" fmla="*/ 8 w 217"/>
                <a:gd name="T13" fmla="*/ 2 h 337"/>
                <a:gd name="T14" fmla="*/ 7 w 217"/>
                <a:gd name="T15" fmla="*/ 0 h 3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7" h="337">
                  <a:moveTo>
                    <a:pt x="169" y="7"/>
                  </a:moveTo>
                  <a:cubicBezTo>
                    <a:pt x="117" y="6"/>
                    <a:pt x="0" y="16"/>
                    <a:pt x="13" y="82"/>
                  </a:cubicBezTo>
                  <a:cubicBezTo>
                    <a:pt x="20" y="116"/>
                    <a:pt x="46" y="146"/>
                    <a:pt x="61" y="175"/>
                  </a:cubicBezTo>
                  <a:cubicBezTo>
                    <a:pt x="77" y="207"/>
                    <a:pt x="81" y="234"/>
                    <a:pt x="89" y="268"/>
                  </a:cubicBezTo>
                  <a:cubicBezTo>
                    <a:pt x="96" y="296"/>
                    <a:pt x="103" y="337"/>
                    <a:pt x="144" y="322"/>
                  </a:cubicBezTo>
                  <a:cubicBezTo>
                    <a:pt x="177" y="311"/>
                    <a:pt x="176" y="268"/>
                    <a:pt x="181" y="238"/>
                  </a:cubicBezTo>
                  <a:cubicBezTo>
                    <a:pt x="190" y="176"/>
                    <a:pt x="217" y="105"/>
                    <a:pt x="207" y="40"/>
                  </a:cubicBezTo>
                  <a:cubicBezTo>
                    <a:pt x="204" y="20"/>
                    <a:pt x="211" y="0"/>
                    <a:pt x="182" y="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4" name="Freeform 1197">
              <a:extLst>
                <a:ext uri="{FF2B5EF4-FFF2-40B4-BE49-F238E27FC236}">
                  <a16:creationId xmlns:a16="http://schemas.microsoft.com/office/drawing/2014/main" id="{A7BFA65B-8461-427A-BB46-04DAFE157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" y="2703"/>
              <a:ext cx="74" cy="137"/>
            </a:xfrm>
            <a:custGeom>
              <a:avLst/>
              <a:gdLst>
                <a:gd name="T0" fmla="*/ 0 w 218"/>
                <a:gd name="T1" fmla="*/ 16 h 406"/>
                <a:gd name="T2" fmla="*/ 8 w 218"/>
                <a:gd name="T3" fmla="*/ 10 h 406"/>
                <a:gd name="T4" fmla="*/ 7 w 218"/>
                <a:gd name="T5" fmla="*/ 0 h 4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8" h="406">
                  <a:moveTo>
                    <a:pt x="0" y="404"/>
                  </a:moveTo>
                  <a:cubicBezTo>
                    <a:pt x="96" y="406"/>
                    <a:pt x="174" y="365"/>
                    <a:pt x="198" y="261"/>
                  </a:cubicBezTo>
                  <a:cubicBezTo>
                    <a:pt x="218" y="173"/>
                    <a:pt x="209" y="80"/>
                    <a:pt x="172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Freeform 1198">
              <a:extLst>
                <a:ext uri="{FF2B5EF4-FFF2-40B4-BE49-F238E27FC236}">
                  <a16:creationId xmlns:a16="http://schemas.microsoft.com/office/drawing/2014/main" id="{C8F8B3EC-DA01-4DBE-A2C2-DAC09F5D5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" y="3086"/>
              <a:ext cx="91" cy="114"/>
            </a:xfrm>
            <a:custGeom>
              <a:avLst/>
              <a:gdLst>
                <a:gd name="T0" fmla="*/ 1 w 270"/>
                <a:gd name="T1" fmla="*/ 0 h 337"/>
                <a:gd name="T2" fmla="*/ 3 w 270"/>
                <a:gd name="T3" fmla="*/ 10 h 337"/>
                <a:gd name="T4" fmla="*/ 8 w 270"/>
                <a:gd name="T5" fmla="*/ 10 h 337"/>
                <a:gd name="T6" fmla="*/ 10 w 270"/>
                <a:gd name="T7" fmla="*/ 13 h 3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0" h="337">
                  <a:moveTo>
                    <a:pt x="26" y="0"/>
                  </a:moveTo>
                  <a:cubicBezTo>
                    <a:pt x="13" y="75"/>
                    <a:pt x="0" y="226"/>
                    <a:pt x="85" y="253"/>
                  </a:cubicBezTo>
                  <a:cubicBezTo>
                    <a:pt x="129" y="266"/>
                    <a:pt x="157" y="243"/>
                    <a:pt x="199" y="270"/>
                  </a:cubicBezTo>
                  <a:cubicBezTo>
                    <a:pt x="226" y="288"/>
                    <a:pt x="251" y="323"/>
                    <a:pt x="270" y="337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6" name="Freeform 1199">
              <a:extLst>
                <a:ext uri="{FF2B5EF4-FFF2-40B4-BE49-F238E27FC236}">
                  <a16:creationId xmlns:a16="http://schemas.microsoft.com/office/drawing/2014/main" id="{D57D5D47-852B-4902-AC10-BD696DA7B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" y="3370"/>
              <a:ext cx="176" cy="225"/>
            </a:xfrm>
            <a:custGeom>
              <a:avLst/>
              <a:gdLst>
                <a:gd name="T0" fmla="*/ 16 w 520"/>
                <a:gd name="T1" fmla="*/ 11 h 667"/>
                <a:gd name="T2" fmla="*/ 15 w 520"/>
                <a:gd name="T3" fmla="*/ 8 h 667"/>
                <a:gd name="T4" fmla="*/ 12 w 520"/>
                <a:gd name="T5" fmla="*/ 6 h 667"/>
                <a:gd name="T6" fmla="*/ 4 w 520"/>
                <a:gd name="T7" fmla="*/ 1 h 667"/>
                <a:gd name="T8" fmla="*/ 2 w 520"/>
                <a:gd name="T9" fmla="*/ 6 h 667"/>
                <a:gd name="T10" fmla="*/ 9 w 520"/>
                <a:gd name="T11" fmla="*/ 11 h 667"/>
                <a:gd name="T12" fmla="*/ 16 w 520"/>
                <a:gd name="T13" fmla="*/ 24 h 667"/>
                <a:gd name="T14" fmla="*/ 16 w 520"/>
                <a:gd name="T15" fmla="*/ 24 h 667"/>
                <a:gd name="T16" fmla="*/ 20 w 520"/>
                <a:gd name="T17" fmla="*/ 16 h 667"/>
                <a:gd name="T18" fmla="*/ 19 w 520"/>
                <a:gd name="T19" fmla="*/ 12 h 667"/>
                <a:gd name="T20" fmla="*/ 16 w 520"/>
                <a:gd name="T21" fmla="*/ 12 h 6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0" h="667">
                  <a:moveTo>
                    <a:pt x="422" y="302"/>
                  </a:moveTo>
                  <a:cubicBezTo>
                    <a:pt x="399" y="279"/>
                    <a:pt x="408" y="243"/>
                    <a:pt x="387" y="218"/>
                  </a:cubicBezTo>
                  <a:cubicBezTo>
                    <a:pt x="365" y="189"/>
                    <a:pt x="327" y="186"/>
                    <a:pt x="296" y="170"/>
                  </a:cubicBezTo>
                  <a:cubicBezTo>
                    <a:pt x="224" y="134"/>
                    <a:pt x="183" y="66"/>
                    <a:pt x="106" y="36"/>
                  </a:cubicBezTo>
                  <a:cubicBezTo>
                    <a:pt x="16" y="0"/>
                    <a:pt x="0" y="88"/>
                    <a:pt x="48" y="149"/>
                  </a:cubicBezTo>
                  <a:cubicBezTo>
                    <a:pt x="93" y="206"/>
                    <a:pt x="177" y="221"/>
                    <a:pt x="224" y="278"/>
                  </a:cubicBezTo>
                  <a:cubicBezTo>
                    <a:pt x="259" y="320"/>
                    <a:pt x="335" y="667"/>
                    <a:pt x="409" y="630"/>
                  </a:cubicBezTo>
                  <a:cubicBezTo>
                    <a:pt x="409" y="621"/>
                    <a:pt x="409" y="639"/>
                    <a:pt x="409" y="630"/>
                  </a:cubicBezTo>
                  <a:cubicBezTo>
                    <a:pt x="498" y="587"/>
                    <a:pt x="503" y="517"/>
                    <a:pt x="507" y="425"/>
                  </a:cubicBezTo>
                  <a:cubicBezTo>
                    <a:pt x="509" y="393"/>
                    <a:pt x="520" y="334"/>
                    <a:pt x="498" y="306"/>
                  </a:cubicBezTo>
                  <a:cubicBezTo>
                    <a:pt x="477" y="280"/>
                    <a:pt x="431" y="296"/>
                    <a:pt x="422" y="31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7" name="Freeform 1200">
              <a:extLst>
                <a:ext uri="{FF2B5EF4-FFF2-40B4-BE49-F238E27FC236}">
                  <a16:creationId xmlns:a16="http://schemas.microsoft.com/office/drawing/2014/main" id="{0FFB9551-0E89-4380-B48E-99BB4DADA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2852"/>
              <a:ext cx="20" cy="126"/>
            </a:xfrm>
            <a:custGeom>
              <a:avLst/>
              <a:gdLst>
                <a:gd name="T0" fmla="*/ 1 w 59"/>
                <a:gd name="T1" fmla="*/ 0 h 371"/>
                <a:gd name="T2" fmla="*/ 0 w 59"/>
                <a:gd name="T3" fmla="*/ 15 h 3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371">
                  <a:moveTo>
                    <a:pt x="17" y="0"/>
                  </a:moveTo>
                  <a:cubicBezTo>
                    <a:pt x="55" y="114"/>
                    <a:pt x="59" y="291"/>
                    <a:pt x="0" y="37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8" name="Freeform 1201">
              <a:extLst>
                <a:ext uri="{FF2B5EF4-FFF2-40B4-BE49-F238E27FC236}">
                  <a16:creationId xmlns:a16="http://schemas.microsoft.com/office/drawing/2014/main" id="{47510575-597A-402A-A0AD-A5BBE09D7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2810"/>
              <a:ext cx="74" cy="57"/>
            </a:xfrm>
            <a:custGeom>
              <a:avLst/>
              <a:gdLst>
                <a:gd name="T0" fmla="*/ 8 w 219"/>
                <a:gd name="T1" fmla="*/ 6 h 170"/>
                <a:gd name="T2" fmla="*/ 0 w 219"/>
                <a:gd name="T3" fmla="*/ 0 h 1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9" h="170">
                  <a:moveTo>
                    <a:pt x="219" y="160"/>
                  </a:moveTo>
                  <a:cubicBezTo>
                    <a:pt x="108" y="170"/>
                    <a:pt x="87" y="12"/>
                    <a:pt x="0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9" name="Freeform 1202">
              <a:extLst>
                <a:ext uri="{FF2B5EF4-FFF2-40B4-BE49-F238E27FC236}">
                  <a16:creationId xmlns:a16="http://schemas.microsoft.com/office/drawing/2014/main" id="{5506572E-68EC-49D4-84A3-DA76A76AD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861"/>
              <a:ext cx="99" cy="97"/>
            </a:xfrm>
            <a:custGeom>
              <a:avLst/>
              <a:gdLst>
                <a:gd name="T0" fmla="*/ 0 w 291"/>
                <a:gd name="T1" fmla="*/ 9 h 287"/>
                <a:gd name="T2" fmla="*/ 4 w 291"/>
                <a:gd name="T3" fmla="*/ 10 h 287"/>
                <a:gd name="T4" fmla="*/ 8 w 291"/>
                <a:gd name="T5" fmla="*/ 8 h 287"/>
                <a:gd name="T6" fmla="*/ 12 w 291"/>
                <a:gd name="T7" fmla="*/ 0 h 2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1" h="287">
                  <a:moveTo>
                    <a:pt x="0" y="236"/>
                  </a:moveTo>
                  <a:cubicBezTo>
                    <a:pt x="36" y="269"/>
                    <a:pt x="49" y="287"/>
                    <a:pt x="101" y="275"/>
                  </a:cubicBezTo>
                  <a:cubicBezTo>
                    <a:pt x="144" y="266"/>
                    <a:pt x="179" y="238"/>
                    <a:pt x="207" y="207"/>
                  </a:cubicBezTo>
                  <a:cubicBezTo>
                    <a:pt x="263" y="145"/>
                    <a:pt x="259" y="62"/>
                    <a:pt x="29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0" name="Freeform 1203">
              <a:extLst>
                <a:ext uri="{FF2B5EF4-FFF2-40B4-BE49-F238E27FC236}">
                  <a16:creationId xmlns:a16="http://schemas.microsoft.com/office/drawing/2014/main" id="{BCB26547-4521-4571-A174-F17C30081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3148"/>
              <a:ext cx="127" cy="66"/>
            </a:xfrm>
            <a:custGeom>
              <a:avLst/>
              <a:gdLst>
                <a:gd name="T0" fmla="*/ 0 w 375"/>
                <a:gd name="T1" fmla="*/ 1 h 196"/>
                <a:gd name="T2" fmla="*/ 8 w 375"/>
                <a:gd name="T3" fmla="*/ 3 h 196"/>
                <a:gd name="T4" fmla="*/ 15 w 375"/>
                <a:gd name="T5" fmla="*/ 7 h 1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5" h="196">
                  <a:moveTo>
                    <a:pt x="0" y="32"/>
                  </a:moveTo>
                  <a:cubicBezTo>
                    <a:pt x="77" y="0"/>
                    <a:pt x="154" y="15"/>
                    <a:pt x="210" y="74"/>
                  </a:cubicBezTo>
                  <a:cubicBezTo>
                    <a:pt x="253" y="120"/>
                    <a:pt x="313" y="178"/>
                    <a:pt x="375" y="19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Freeform 1204">
              <a:extLst>
                <a:ext uri="{FF2B5EF4-FFF2-40B4-BE49-F238E27FC236}">
                  <a16:creationId xmlns:a16="http://schemas.microsoft.com/office/drawing/2014/main" id="{E0297C57-6344-490F-8B50-C6522C39C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3151"/>
              <a:ext cx="111" cy="130"/>
            </a:xfrm>
            <a:custGeom>
              <a:avLst/>
              <a:gdLst>
                <a:gd name="T0" fmla="*/ 13 w 326"/>
                <a:gd name="T1" fmla="*/ 0 h 385"/>
                <a:gd name="T2" fmla="*/ 2 w 326"/>
                <a:gd name="T3" fmla="*/ 5 h 385"/>
                <a:gd name="T4" fmla="*/ 0 w 326"/>
                <a:gd name="T5" fmla="*/ 11 h 385"/>
                <a:gd name="T6" fmla="*/ 2 w 326"/>
                <a:gd name="T7" fmla="*/ 15 h 3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6" h="385">
                  <a:moveTo>
                    <a:pt x="326" y="0"/>
                  </a:moveTo>
                  <a:cubicBezTo>
                    <a:pt x="235" y="10"/>
                    <a:pt x="127" y="64"/>
                    <a:pt x="65" y="131"/>
                  </a:cubicBezTo>
                  <a:cubicBezTo>
                    <a:pt x="25" y="174"/>
                    <a:pt x="6" y="221"/>
                    <a:pt x="2" y="278"/>
                  </a:cubicBezTo>
                  <a:cubicBezTo>
                    <a:pt x="0" y="309"/>
                    <a:pt x="5" y="385"/>
                    <a:pt x="44" y="37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2" name="Freeform 1205">
              <a:extLst>
                <a:ext uri="{FF2B5EF4-FFF2-40B4-BE49-F238E27FC236}">
                  <a16:creationId xmlns:a16="http://schemas.microsoft.com/office/drawing/2014/main" id="{8DCC2AD8-7FD0-44F7-8E4F-7203CBBE1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" y="3242"/>
              <a:ext cx="141" cy="114"/>
            </a:xfrm>
            <a:custGeom>
              <a:avLst/>
              <a:gdLst>
                <a:gd name="T0" fmla="*/ 3 w 415"/>
                <a:gd name="T1" fmla="*/ 1 h 336"/>
                <a:gd name="T2" fmla="*/ 0 w 415"/>
                <a:gd name="T3" fmla="*/ 2 h 336"/>
                <a:gd name="T4" fmla="*/ 2 w 415"/>
                <a:gd name="T5" fmla="*/ 5 h 336"/>
                <a:gd name="T6" fmla="*/ 6 w 415"/>
                <a:gd name="T7" fmla="*/ 8 h 336"/>
                <a:gd name="T8" fmla="*/ 7 w 415"/>
                <a:gd name="T9" fmla="*/ 12 h 336"/>
                <a:gd name="T10" fmla="*/ 14 w 415"/>
                <a:gd name="T11" fmla="*/ 11 h 336"/>
                <a:gd name="T12" fmla="*/ 14 w 415"/>
                <a:gd name="T13" fmla="*/ 5 h 336"/>
                <a:gd name="T14" fmla="*/ 8 w 415"/>
                <a:gd name="T15" fmla="*/ 2 h 336"/>
                <a:gd name="T16" fmla="*/ 3 w 415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5" h="336">
                  <a:moveTo>
                    <a:pt x="77" y="15"/>
                  </a:moveTo>
                  <a:cubicBezTo>
                    <a:pt x="52" y="14"/>
                    <a:pt x="15" y="36"/>
                    <a:pt x="8" y="64"/>
                  </a:cubicBezTo>
                  <a:cubicBezTo>
                    <a:pt x="0" y="102"/>
                    <a:pt x="38" y="114"/>
                    <a:pt x="64" y="132"/>
                  </a:cubicBezTo>
                  <a:cubicBezTo>
                    <a:pt x="96" y="153"/>
                    <a:pt x="129" y="181"/>
                    <a:pt x="143" y="217"/>
                  </a:cubicBezTo>
                  <a:cubicBezTo>
                    <a:pt x="157" y="250"/>
                    <a:pt x="152" y="279"/>
                    <a:pt x="181" y="302"/>
                  </a:cubicBezTo>
                  <a:cubicBezTo>
                    <a:pt x="225" y="336"/>
                    <a:pt x="317" y="315"/>
                    <a:pt x="350" y="280"/>
                  </a:cubicBezTo>
                  <a:cubicBezTo>
                    <a:pt x="401" y="223"/>
                    <a:pt x="415" y="162"/>
                    <a:pt x="347" y="120"/>
                  </a:cubicBezTo>
                  <a:cubicBezTo>
                    <a:pt x="303" y="92"/>
                    <a:pt x="251" y="69"/>
                    <a:pt x="203" y="45"/>
                  </a:cubicBezTo>
                  <a:cubicBezTo>
                    <a:pt x="158" y="22"/>
                    <a:pt x="115" y="0"/>
                    <a:pt x="73" y="1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3" name="Freeform 1206">
              <a:extLst>
                <a:ext uri="{FF2B5EF4-FFF2-40B4-BE49-F238E27FC236}">
                  <a16:creationId xmlns:a16="http://schemas.microsoft.com/office/drawing/2014/main" id="{CBCBA72D-D3EC-4C92-A40A-07C6A1D5B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" y="3252"/>
              <a:ext cx="34" cy="52"/>
            </a:xfrm>
            <a:custGeom>
              <a:avLst/>
              <a:gdLst>
                <a:gd name="T0" fmla="*/ 0 w 101"/>
                <a:gd name="T1" fmla="*/ 6 h 152"/>
                <a:gd name="T2" fmla="*/ 4 w 101"/>
                <a:gd name="T3" fmla="*/ 1 h 1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152">
                  <a:moveTo>
                    <a:pt x="0" y="152"/>
                  </a:moveTo>
                  <a:cubicBezTo>
                    <a:pt x="10" y="116"/>
                    <a:pt x="31" y="0"/>
                    <a:pt x="101" y="3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4" name="Freeform 1207">
              <a:extLst>
                <a:ext uri="{FF2B5EF4-FFF2-40B4-BE49-F238E27FC236}">
                  <a16:creationId xmlns:a16="http://schemas.microsoft.com/office/drawing/2014/main" id="{17D1ADDE-7261-4A55-A140-C016123F9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2685"/>
              <a:ext cx="43" cy="79"/>
            </a:xfrm>
            <a:custGeom>
              <a:avLst/>
              <a:gdLst>
                <a:gd name="T0" fmla="*/ 5 w 128"/>
                <a:gd name="T1" fmla="*/ 2 h 233"/>
                <a:gd name="T2" fmla="*/ 1 w 128"/>
                <a:gd name="T3" fmla="*/ 4 h 233"/>
                <a:gd name="T4" fmla="*/ 5 w 128"/>
                <a:gd name="T5" fmla="*/ 9 h 2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233">
                  <a:moveTo>
                    <a:pt x="128" y="48"/>
                  </a:moveTo>
                  <a:cubicBezTo>
                    <a:pt x="93" y="0"/>
                    <a:pt x="0" y="15"/>
                    <a:pt x="19" y="90"/>
                  </a:cubicBezTo>
                  <a:cubicBezTo>
                    <a:pt x="33" y="145"/>
                    <a:pt x="107" y="184"/>
                    <a:pt x="128" y="23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5" name="Freeform 1208">
              <a:extLst>
                <a:ext uri="{FF2B5EF4-FFF2-40B4-BE49-F238E27FC236}">
                  <a16:creationId xmlns:a16="http://schemas.microsoft.com/office/drawing/2014/main" id="{BDBF00A8-7CC2-4BDF-9E80-07DB7708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2734"/>
              <a:ext cx="84" cy="71"/>
            </a:xfrm>
            <a:custGeom>
              <a:avLst/>
              <a:gdLst>
                <a:gd name="T0" fmla="*/ 0 w 249"/>
                <a:gd name="T1" fmla="*/ 0 h 210"/>
                <a:gd name="T2" fmla="*/ 2 w 249"/>
                <a:gd name="T3" fmla="*/ 2 h 210"/>
                <a:gd name="T4" fmla="*/ 5 w 249"/>
                <a:gd name="T5" fmla="*/ 3 h 210"/>
                <a:gd name="T6" fmla="*/ 9 w 249"/>
                <a:gd name="T7" fmla="*/ 8 h 2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9" h="210">
                  <a:moveTo>
                    <a:pt x="0" y="0"/>
                  </a:moveTo>
                  <a:cubicBezTo>
                    <a:pt x="9" y="18"/>
                    <a:pt x="26" y="47"/>
                    <a:pt x="43" y="62"/>
                  </a:cubicBezTo>
                  <a:cubicBezTo>
                    <a:pt x="69" y="83"/>
                    <a:pt x="98" y="78"/>
                    <a:pt x="127" y="91"/>
                  </a:cubicBezTo>
                  <a:cubicBezTo>
                    <a:pt x="170" y="110"/>
                    <a:pt x="244" y="166"/>
                    <a:pt x="249" y="21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6" name="Freeform 1209">
              <a:extLst>
                <a:ext uri="{FF2B5EF4-FFF2-40B4-BE49-F238E27FC236}">
                  <a16:creationId xmlns:a16="http://schemas.microsoft.com/office/drawing/2014/main" id="{C60BF9BC-C2C9-4D79-8E5A-324B8250F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" y="2774"/>
              <a:ext cx="19" cy="63"/>
            </a:xfrm>
            <a:custGeom>
              <a:avLst/>
              <a:gdLst>
                <a:gd name="T0" fmla="*/ 0 w 56"/>
                <a:gd name="T1" fmla="*/ 0 h 186"/>
                <a:gd name="T2" fmla="*/ 1 w 56"/>
                <a:gd name="T3" fmla="*/ 7 h 18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86">
                  <a:moveTo>
                    <a:pt x="0" y="0"/>
                  </a:moveTo>
                  <a:cubicBezTo>
                    <a:pt x="56" y="24"/>
                    <a:pt x="55" y="146"/>
                    <a:pt x="21" y="18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7" name="Freeform 1210">
              <a:extLst>
                <a:ext uri="{FF2B5EF4-FFF2-40B4-BE49-F238E27FC236}">
                  <a16:creationId xmlns:a16="http://schemas.microsoft.com/office/drawing/2014/main" id="{022ED012-21B9-4551-8796-B1A44AA32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" y="2297"/>
              <a:ext cx="53" cy="71"/>
            </a:xfrm>
            <a:custGeom>
              <a:avLst/>
              <a:gdLst>
                <a:gd name="T0" fmla="*/ 0 w 156"/>
                <a:gd name="T1" fmla="*/ 0 h 210"/>
                <a:gd name="T2" fmla="*/ 4 w 156"/>
                <a:gd name="T3" fmla="*/ 8 h 2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6" h="210">
                  <a:moveTo>
                    <a:pt x="0" y="0"/>
                  </a:moveTo>
                  <a:cubicBezTo>
                    <a:pt x="0" y="77"/>
                    <a:pt x="156" y="114"/>
                    <a:pt x="101" y="21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8" name="Freeform 1211">
              <a:extLst>
                <a:ext uri="{FF2B5EF4-FFF2-40B4-BE49-F238E27FC236}">
                  <a16:creationId xmlns:a16="http://schemas.microsoft.com/office/drawing/2014/main" id="{2BD406F6-254E-4FB4-A96F-EA7288D9F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" y="2292"/>
              <a:ext cx="23" cy="79"/>
            </a:xfrm>
            <a:custGeom>
              <a:avLst/>
              <a:gdLst>
                <a:gd name="T0" fmla="*/ 1 w 70"/>
                <a:gd name="T1" fmla="*/ 9 h 232"/>
                <a:gd name="T2" fmla="*/ 0 w 70"/>
                <a:gd name="T3" fmla="*/ 4 h 232"/>
                <a:gd name="T4" fmla="*/ 1 w 70"/>
                <a:gd name="T5" fmla="*/ 1 h 232"/>
                <a:gd name="T6" fmla="*/ 3 w 70"/>
                <a:gd name="T7" fmla="*/ 0 h 2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232">
                  <a:moveTo>
                    <a:pt x="28" y="232"/>
                  </a:moveTo>
                  <a:cubicBezTo>
                    <a:pt x="0" y="196"/>
                    <a:pt x="6" y="144"/>
                    <a:pt x="10" y="101"/>
                  </a:cubicBezTo>
                  <a:cubicBezTo>
                    <a:pt x="12" y="80"/>
                    <a:pt x="11" y="51"/>
                    <a:pt x="24" y="34"/>
                  </a:cubicBezTo>
                  <a:cubicBezTo>
                    <a:pt x="38" y="16"/>
                    <a:pt x="59" y="22"/>
                    <a:pt x="70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9" name="Freeform 1212">
              <a:extLst>
                <a:ext uri="{FF2B5EF4-FFF2-40B4-BE49-F238E27FC236}">
                  <a16:creationId xmlns:a16="http://schemas.microsoft.com/office/drawing/2014/main" id="{C5B4975E-885C-4D82-B6BA-61027DBAD2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" y="1753"/>
              <a:ext cx="109" cy="84"/>
            </a:xfrm>
            <a:custGeom>
              <a:avLst/>
              <a:gdLst>
                <a:gd name="T0" fmla="*/ 3 w 321"/>
                <a:gd name="T1" fmla="*/ 0 h 251"/>
                <a:gd name="T2" fmla="*/ 4 w 321"/>
                <a:gd name="T3" fmla="*/ 5 h 251"/>
                <a:gd name="T4" fmla="*/ 6 w 321"/>
                <a:gd name="T5" fmla="*/ 8 h 251"/>
                <a:gd name="T6" fmla="*/ 8 w 321"/>
                <a:gd name="T7" fmla="*/ 8 h 251"/>
                <a:gd name="T8" fmla="*/ 10 w 321"/>
                <a:gd name="T9" fmla="*/ 2 h 251"/>
                <a:gd name="T10" fmla="*/ 6 w 321"/>
                <a:gd name="T11" fmla="*/ 1 h 251"/>
                <a:gd name="T12" fmla="*/ 3 w 321"/>
                <a:gd name="T13" fmla="*/ 0 h 2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1" h="251">
                  <a:moveTo>
                    <a:pt x="86" y="4"/>
                  </a:moveTo>
                  <a:cubicBezTo>
                    <a:pt x="0" y="18"/>
                    <a:pt x="65" y="117"/>
                    <a:pt x="95" y="146"/>
                  </a:cubicBezTo>
                  <a:cubicBezTo>
                    <a:pt x="117" y="168"/>
                    <a:pt x="131" y="192"/>
                    <a:pt x="150" y="214"/>
                  </a:cubicBezTo>
                  <a:cubicBezTo>
                    <a:pt x="183" y="251"/>
                    <a:pt x="186" y="239"/>
                    <a:pt x="203" y="202"/>
                  </a:cubicBezTo>
                  <a:cubicBezTo>
                    <a:pt x="225" y="155"/>
                    <a:pt x="321" y="93"/>
                    <a:pt x="258" y="52"/>
                  </a:cubicBezTo>
                  <a:cubicBezTo>
                    <a:pt x="230" y="33"/>
                    <a:pt x="196" y="39"/>
                    <a:pt x="167" y="28"/>
                  </a:cubicBezTo>
                  <a:cubicBezTo>
                    <a:pt x="137" y="18"/>
                    <a:pt x="121" y="0"/>
                    <a:pt x="86" y="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0" name="Freeform 1213">
              <a:extLst>
                <a:ext uri="{FF2B5EF4-FFF2-40B4-BE49-F238E27FC236}">
                  <a16:creationId xmlns:a16="http://schemas.microsoft.com/office/drawing/2014/main" id="{02483E34-AF66-456F-8E14-63D9EB09C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" y="1670"/>
              <a:ext cx="170" cy="43"/>
            </a:xfrm>
            <a:custGeom>
              <a:avLst/>
              <a:gdLst>
                <a:gd name="T0" fmla="*/ 0 w 505"/>
                <a:gd name="T1" fmla="*/ 5 h 125"/>
                <a:gd name="T2" fmla="*/ 19 w 505"/>
                <a:gd name="T3" fmla="*/ 5 h 1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5" h="125">
                  <a:moveTo>
                    <a:pt x="0" y="125"/>
                  </a:moveTo>
                  <a:cubicBezTo>
                    <a:pt x="152" y="68"/>
                    <a:pt x="360" y="0"/>
                    <a:pt x="505" y="12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1" name="Freeform 1214">
              <a:extLst>
                <a:ext uri="{FF2B5EF4-FFF2-40B4-BE49-F238E27FC236}">
                  <a16:creationId xmlns:a16="http://schemas.microsoft.com/office/drawing/2014/main" id="{062BC926-8D88-489C-8097-E519F11CD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" y="1736"/>
              <a:ext cx="21" cy="90"/>
            </a:xfrm>
            <a:custGeom>
              <a:avLst/>
              <a:gdLst>
                <a:gd name="T0" fmla="*/ 2 w 64"/>
                <a:gd name="T1" fmla="*/ 0 h 266"/>
                <a:gd name="T2" fmla="*/ 2 w 64"/>
                <a:gd name="T3" fmla="*/ 4 h 266"/>
                <a:gd name="T4" fmla="*/ 0 w 64"/>
                <a:gd name="T5" fmla="*/ 10 h 2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266">
                  <a:moveTo>
                    <a:pt x="53" y="0"/>
                  </a:moveTo>
                  <a:cubicBezTo>
                    <a:pt x="56" y="34"/>
                    <a:pt x="64" y="60"/>
                    <a:pt x="64" y="96"/>
                  </a:cubicBezTo>
                  <a:cubicBezTo>
                    <a:pt x="63" y="166"/>
                    <a:pt x="26" y="205"/>
                    <a:pt x="0" y="26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2" name="Freeform 1215">
              <a:extLst>
                <a:ext uri="{FF2B5EF4-FFF2-40B4-BE49-F238E27FC236}">
                  <a16:creationId xmlns:a16="http://schemas.microsoft.com/office/drawing/2014/main" id="{CA1F1D92-D66B-4B66-B78E-6E007EE5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1597"/>
              <a:ext cx="32" cy="60"/>
            </a:xfrm>
            <a:custGeom>
              <a:avLst/>
              <a:gdLst>
                <a:gd name="T0" fmla="*/ 0 w 95"/>
                <a:gd name="T1" fmla="*/ 0 h 176"/>
                <a:gd name="T2" fmla="*/ 4 w 95"/>
                <a:gd name="T3" fmla="*/ 7 h 1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5" h="176">
                  <a:moveTo>
                    <a:pt x="0" y="0"/>
                  </a:moveTo>
                  <a:cubicBezTo>
                    <a:pt x="42" y="43"/>
                    <a:pt x="68" y="81"/>
                    <a:pt x="95" y="17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Freeform 1216">
              <a:extLst>
                <a:ext uri="{FF2B5EF4-FFF2-40B4-BE49-F238E27FC236}">
                  <a16:creationId xmlns:a16="http://schemas.microsoft.com/office/drawing/2014/main" id="{0F60FF8E-CDAC-4BB9-911F-83AEFE5B5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673"/>
              <a:ext cx="22" cy="76"/>
            </a:xfrm>
            <a:custGeom>
              <a:avLst/>
              <a:gdLst>
                <a:gd name="T0" fmla="*/ 2 w 64"/>
                <a:gd name="T1" fmla="*/ 0 h 224"/>
                <a:gd name="T2" fmla="*/ 3 w 64"/>
                <a:gd name="T3" fmla="*/ 9 h 2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224">
                  <a:moveTo>
                    <a:pt x="53" y="0"/>
                  </a:moveTo>
                  <a:cubicBezTo>
                    <a:pt x="0" y="117"/>
                    <a:pt x="21" y="144"/>
                    <a:pt x="64" y="22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4" name="Freeform 1217">
              <a:extLst>
                <a:ext uri="{FF2B5EF4-FFF2-40B4-BE49-F238E27FC236}">
                  <a16:creationId xmlns:a16="http://schemas.microsoft.com/office/drawing/2014/main" id="{6A1300A9-E681-4D58-89B4-593C5E8B8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443"/>
              <a:ext cx="29" cy="92"/>
            </a:xfrm>
            <a:custGeom>
              <a:avLst/>
              <a:gdLst>
                <a:gd name="T0" fmla="*/ 3 w 85"/>
                <a:gd name="T1" fmla="*/ 11 h 271"/>
                <a:gd name="T2" fmla="*/ 2 w 85"/>
                <a:gd name="T3" fmla="*/ 0 h 2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5" h="271">
                  <a:moveTo>
                    <a:pt x="85" y="271"/>
                  </a:moveTo>
                  <a:cubicBezTo>
                    <a:pt x="43" y="234"/>
                    <a:pt x="0" y="111"/>
                    <a:pt x="54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5" name="Freeform 1218">
              <a:extLst>
                <a:ext uri="{FF2B5EF4-FFF2-40B4-BE49-F238E27FC236}">
                  <a16:creationId xmlns:a16="http://schemas.microsoft.com/office/drawing/2014/main" id="{5F7FF621-6145-48C7-84D7-8829C89FE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" y="2881"/>
              <a:ext cx="23" cy="43"/>
            </a:xfrm>
            <a:custGeom>
              <a:avLst/>
              <a:gdLst>
                <a:gd name="T0" fmla="*/ 1 w 69"/>
                <a:gd name="T1" fmla="*/ 5 h 127"/>
                <a:gd name="T2" fmla="*/ 3 w 69"/>
                <a:gd name="T3" fmla="*/ 0 h 1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9" h="127">
                  <a:moveTo>
                    <a:pt x="31" y="127"/>
                  </a:moveTo>
                  <a:cubicBezTo>
                    <a:pt x="0" y="67"/>
                    <a:pt x="16" y="4"/>
                    <a:pt x="69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6" name="Freeform 1219">
              <a:extLst>
                <a:ext uri="{FF2B5EF4-FFF2-40B4-BE49-F238E27FC236}">
                  <a16:creationId xmlns:a16="http://schemas.microsoft.com/office/drawing/2014/main" id="{8020F8C3-7E4C-4D44-BF66-27413A2EE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2295"/>
              <a:ext cx="63" cy="217"/>
            </a:xfrm>
            <a:custGeom>
              <a:avLst/>
              <a:gdLst>
                <a:gd name="T0" fmla="*/ 4 w 185"/>
                <a:gd name="T1" fmla="*/ 25 h 642"/>
                <a:gd name="T2" fmla="*/ 2 w 185"/>
                <a:gd name="T3" fmla="*/ 7 h 642"/>
                <a:gd name="T4" fmla="*/ 7 w 185"/>
                <a:gd name="T5" fmla="*/ 0 h 6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5" h="642">
                  <a:moveTo>
                    <a:pt x="113" y="642"/>
                  </a:moveTo>
                  <a:cubicBezTo>
                    <a:pt x="49" y="452"/>
                    <a:pt x="0" y="363"/>
                    <a:pt x="49" y="187"/>
                  </a:cubicBezTo>
                  <a:cubicBezTo>
                    <a:pt x="99" y="10"/>
                    <a:pt x="185" y="0"/>
                    <a:pt x="185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7" name="Freeform 1220">
              <a:extLst>
                <a:ext uri="{FF2B5EF4-FFF2-40B4-BE49-F238E27FC236}">
                  <a16:creationId xmlns:a16="http://schemas.microsoft.com/office/drawing/2014/main" id="{1567E261-7926-448A-A379-3AC929592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6" y="2305"/>
              <a:ext cx="154" cy="143"/>
            </a:xfrm>
            <a:custGeom>
              <a:avLst/>
              <a:gdLst>
                <a:gd name="T0" fmla="*/ 5 w 455"/>
                <a:gd name="T1" fmla="*/ 0 h 423"/>
                <a:gd name="T2" fmla="*/ 3 w 455"/>
                <a:gd name="T3" fmla="*/ 9 h 423"/>
                <a:gd name="T4" fmla="*/ 18 w 455"/>
                <a:gd name="T5" fmla="*/ 16 h 4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5" h="423">
                  <a:moveTo>
                    <a:pt x="120" y="0"/>
                  </a:moveTo>
                  <a:cubicBezTo>
                    <a:pt x="38" y="101"/>
                    <a:pt x="0" y="183"/>
                    <a:pt x="82" y="246"/>
                  </a:cubicBezTo>
                  <a:cubicBezTo>
                    <a:pt x="164" y="309"/>
                    <a:pt x="404" y="385"/>
                    <a:pt x="455" y="42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8" name="Freeform 1221">
              <a:extLst>
                <a:ext uri="{FF2B5EF4-FFF2-40B4-BE49-F238E27FC236}">
                  <a16:creationId xmlns:a16="http://schemas.microsoft.com/office/drawing/2014/main" id="{BFE76D50-6813-455F-B175-20234B320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" y="2428"/>
              <a:ext cx="124" cy="92"/>
            </a:xfrm>
            <a:custGeom>
              <a:avLst/>
              <a:gdLst>
                <a:gd name="T0" fmla="*/ 14 w 369"/>
                <a:gd name="T1" fmla="*/ 5 h 272"/>
                <a:gd name="T2" fmla="*/ 3 w 369"/>
                <a:gd name="T3" fmla="*/ 1 h 272"/>
                <a:gd name="T4" fmla="*/ 1 w 369"/>
                <a:gd name="T5" fmla="*/ 10 h 2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9" h="272">
                  <a:moveTo>
                    <a:pt x="369" y="120"/>
                  </a:moveTo>
                  <a:cubicBezTo>
                    <a:pt x="287" y="108"/>
                    <a:pt x="104" y="0"/>
                    <a:pt x="72" y="38"/>
                  </a:cubicBezTo>
                  <a:cubicBezTo>
                    <a:pt x="41" y="76"/>
                    <a:pt x="0" y="145"/>
                    <a:pt x="31" y="27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9" name="Freeform 1222">
              <a:extLst>
                <a:ext uri="{FF2B5EF4-FFF2-40B4-BE49-F238E27FC236}">
                  <a16:creationId xmlns:a16="http://schemas.microsoft.com/office/drawing/2014/main" id="{33208E73-E55B-49C9-AB7B-C6624B3D0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320"/>
              <a:ext cx="120" cy="51"/>
            </a:xfrm>
            <a:custGeom>
              <a:avLst/>
              <a:gdLst>
                <a:gd name="T0" fmla="*/ 0 w 357"/>
                <a:gd name="T1" fmla="*/ 5 h 149"/>
                <a:gd name="T2" fmla="*/ 5 w 357"/>
                <a:gd name="T3" fmla="*/ 1 h 149"/>
                <a:gd name="T4" fmla="*/ 9 w 357"/>
                <a:gd name="T5" fmla="*/ 2 h 149"/>
                <a:gd name="T6" fmla="*/ 13 w 357"/>
                <a:gd name="T7" fmla="*/ 5 h 1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7" h="149">
                  <a:moveTo>
                    <a:pt x="0" y="117"/>
                  </a:moveTo>
                  <a:cubicBezTo>
                    <a:pt x="50" y="111"/>
                    <a:pt x="104" y="57"/>
                    <a:pt x="136" y="29"/>
                  </a:cubicBezTo>
                  <a:cubicBezTo>
                    <a:pt x="167" y="0"/>
                    <a:pt x="205" y="13"/>
                    <a:pt x="237" y="57"/>
                  </a:cubicBezTo>
                  <a:cubicBezTo>
                    <a:pt x="268" y="101"/>
                    <a:pt x="303" y="149"/>
                    <a:pt x="357" y="117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0" name="Freeform 1223">
              <a:extLst>
                <a:ext uri="{FF2B5EF4-FFF2-40B4-BE49-F238E27FC236}">
                  <a16:creationId xmlns:a16="http://schemas.microsoft.com/office/drawing/2014/main" id="{81118BA3-7255-4EED-B12A-DFFC257D7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412"/>
              <a:ext cx="44" cy="53"/>
            </a:xfrm>
            <a:custGeom>
              <a:avLst/>
              <a:gdLst>
                <a:gd name="T0" fmla="*/ 5 w 129"/>
                <a:gd name="T1" fmla="*/ 0 h 155"/>
                <a:gd name="T2" fmla="*/ 0 w 129"/>
                <a:gd name="T3" fmla="*/ 4 h 1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9" h="155">
                  <a:moveTo>
                    <a:pt x="129" y="0"/>
                  </a:moveTo>
                  <a:cubicBezTo>
                    <a:pt x="126" y="53"/>
                    <a:pt x="56" y="155"/>
                    <a:pt x="0" y="107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1" name="Freeform 1224">
              <a:extLst>
                <a:ext uri="{FF2B5EF4-FFF2-40B4-BE49-F238E27FC236}">
                  <a16:creationId xmlns:a16="http://schemas.microsoft.com/office/drawing/2014/main" id="{EF0700C1-9634-4644-9262-87DA39967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514"/>
              <a:ext cx="19" cy="61"/>
            </a:xfrm>
            <a:custGeom>
              <a:avLst/>
              <a:gdLst>
                <a:gd name="T0" fmla="*/ 2 w 57"/>
                <a:gd name="T1" fmla="*/ 0 h 179"/>
                <a:gd name="T2" fmla="*/ 1 w 57"/>
                <a:gd name="T3" fmla="*/ 5 h 179"/>
                <a:gd name="T4" fmla="*/ 2 w 57"/>
                <a:gd name="T5" fmla="*/ 7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79">
                  <a:moveTo>
                    <a:pt x="42" y="0"/>
                  </a:moveTo>
                  <a:cubicBezTo>
                    <a:pt x="16" y="75"/>
                    <a:pt x="0" y="106"/>
                    <a:pt x="19" y="132"/>
                  </a:cubicBezTo>
                  <a:cubicBezTo>
                    <a:pt x="38" y="157"/>
                    <a:pt x="57" y="179"/>
                    <a:pt x="57" y="17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2" name="Freeform 1225">
              <a:extLst>
                <a:ext uri="{FF2B5EF4-FFF2-40B4-BE49-F238E27FC236}">
                  <a16:creationId xmlns:a16="http://schemas.microsoft.com/office/drawing/2014/main" id="{6FE29C83-78AC-4E6C-BC42-217E9D26D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2613"/>
              <a:ext cx="34" cy="49"/>
            </a:xfrm>
            <a:custGeom>
              <a:avLst/>
              <a:gdLst>
                <a:gd name="T0" fmla="*/ 4 w 101"/>
                <a:gd name="T1" fmla="*/ 0 h 145"/>
                <a:gd name="T2" fmla="*/ 2 w 101"/>
                <a:gd name="T3" fmla="*/ 6 h 1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145">
                  <a:moveTo>
                    <a:pt x="101" y="0"/>
                  </a:moveTo>
                  <a:cubicBezTo>
                    <a:pt x="47" y="25"/>
                    <a:pt x="0" y="107"/>
                    <a:pt x="63" y="14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3" name="Freeform 1226">
              <a:extLst>
                <a:ext uri="{FF2B5EF4-FFF2-40B4-BE49-F238E27FC236}">
                  <a16:creationId xmlns:a16="http://schemas.microsoft.com/office/drawing/2014/main" id="{4793464A-3F43-4A0E-8877-F85DBC441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662"/>
              <a:ext cx="68" cy="19"/>
            </a:xfrm>
            <a:custGeom>
              <a:avLst/>
              <a:gdLst>
                <a:gd name="T0" fmla="*/ 0 w 201"/>
                <a:gd name="T1" fmla="*/ 2 h 54"/>
                <a:gd name="T2" fmla="*/ 8 w 201"/>
                <a:gd name="T3" fmla="*/ 2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54">
                  <a:moveTo>
                    <a:pt x="0" y="54"/>
                  </a:moveTo>
                  <a:cubicBezTo>
                    <a:pt x="85" y="3"/>
                    <a:pt x="161" y="0"/>
                    <a:pt x="201" y="4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4" name="Freeform 1227">
              <a:extLst>
                <a:ext uri="{FF2B5EF4-FFF2-40B4-BE49-F238E27FC236}">
                  <a16:creationId xmlns:a16="http://schemas.microsoft.com/office/drawing/2014/main" id="{F0D0CC10-0253-492B-A06F-C9CD9F785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618"/>
              <a:ext cx="17" cy="39"/>
            </a:xfrm>
            <a:custGeom>
              <a:avLst/>
              <a:gdLst>
                <a:gd name="T0" fmla="*/ 0 w 50"/>
                <a:gd name="T1" fmla="*/ 0 h 117"/>
                <a:gd name="T2" fmla="*/ 2 w 50"/>
                <a:gd name="T3" fmla="*/ 4 h 1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17">
                  <a:moveTo>
                    <a:pt x="0" y="0"/>
                  </a:moveTo>
                  <a:cubicBezTo>
                    <a:pt x="47" y="22"/>
                    <a:pt x="50" y="85"/>
                    <a:pt x="41" y="117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1228">
              <a:extLst>
                <a:ext uri="{FF2B5EF4-FFF2-40B4-BE49-F238E27FC236}">
                  <a16:creationId xmlns:a16="http://schemas.microsoft.com/office/drawing/2014/main" id="{7C0AC207-B6FE-468D-910F-6A9F71806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905"/>
              <a:ext cx="77" cy="141"/>
            </a:xfrm>
            <a:custGeom>
              <a:avLst/>
              <a:gdLst>
                <a:gd name="T0" fmla="*/ 8 w 227"/>
                <a:gd name="T1" fmla="*/ 3 h 416"/>
                <a:gd name="T2" fmla="*/ 5 w 227"/>
                <a:gd name="T3" fmla="*/ 2 h 416"/>
                <a:gd name="T4" fmla="*/ 3 w 227"/>
                <a:gd name="T5" fmla="*/ 9 h 416"/>
                <a:gd name="T6" fmla="*/ 4 w 227"/>
                <a:gd name="T7" fmla="*/ 16 h 4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7" h="416">
                  <a:moveTo>
                    <a:pt x="218" y="85"/>
                  </a:moveTo>
                  <a:cubicBezTo>
                    <a:pt x="227" y="28"/>
                    <a:pt x="186" y="0"/>
                    <a:pt x="123" y="50"/>
                  </a:cubicBezTo>
                  <a:cubicBezTo>
                    <a:pt x="60" y="101"/>
                    <a:pt x="82" y="157"/>
                    <a:pt x="73" y="224"/>
                  </a:cubicBezTo>
                  <a:cubicBezTo>
                    <a:pt x="63" y="290"/>
                    <a:pt x="0" y="416"/>
                    <a:pt x="107" y="40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Freeform 1229">
              <a:extLst>
                <a:ext uri="{FF2B5EF4-FFF2-40B4-BE49-F238E27FC236}">
                  <a16:creationId xmlns:a16="http://schemas.microsoft.com/office/drawing/2014/main" id="{91C37482-C8DF-4C6A-AE1E-D497DC630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248"/>
              <a:ext cx="34" cy="12"/>
            </a:xfrm>
            <a:custGeom>
              <a:avLst/>
              <a:gdLst>
                <a:gd name="T0" fmla="*/ 0 w 101"/>
                <a:gd name="T1" fmla="*/ 1 h 35"/>
                <a:gd name="T2" fmla="*/ 4 w 101"/>
                <a:gd name="T3" fmla="*/ 0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35">
                  <a:moveTo>
                    <a:pt x="0" y="29"/>
                  </a:moveTo>
                  <a:cubicBezTo>
                    <a:pt x="69" y="26"/>
                    <a:pt x="66" y="35"/>
                    <a:pt x="10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Freeform 1230">
              <a:extLst>
                <a:ext uri="{FF2B5EF4-FFF2-40B4-BE49-F238E27FC236}">
                  <a16:creationId xmlns:a16="http://schemas.microsoft.com/office/drawing/2014/main" id="{93E64AE6-43BC-46B2-8451-2CF00D765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2278"/>
              <a:ext cx="53" cy="24"/>
            </a:xfrm>
            <a:custGeom>
              <a:avLst/>
              <a:gdLst>
                <a:gd name="T0" fmla="*/ 0 w 158"/>
                <a:gd name="T1" fmla="*/ 1 h 72"/>
                <a:gd name="T2" fmla="*/ 6 w 158"/>
                <a:gd name="T3" fmla="*/ 0 h 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8" h="72">
                  <a:moveTo>
                    <a:pt x="0" y="31"/>
                  </a:moveTo>
                  <a:cubicBezTo>
                    <a:pt x="44" y="72"/>
                    <a:pt x="120" y="72"/>
                    <a:pt x="158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8" name="Freeform 1231">
              <a:extLst>
                <a:ext uri="{FF2B5EF4-FFF2-40B4-BE49-F238E27FC236}">
                  <a16:creationId xmlns:a16="http://schemas.microsoft.com/office/drawing/2014/main" id="{5A0E8C5B-D3C5-4F39-BF6B-9EC39F0C9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2620"/>
              <a:ext cx="56" cy="34"/>
            </a:xfrm>
            <a:custGeom>
              <a:avLst/>
              <a:gdLst>
                <a:gd name="T0" fmla="*/ 0 w 164"/>
                <a:gd name="T1" fmla="*/ 1 h 101"/>
                <a:gd name="T2" fmla="*/ 6 w 164"/>
                <a:gd name="T3" fmla="*/ 4 h 10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4" h="101">
                  <a:moveTo>
                    <a:pt x="0" y="18"/>
                  </a:moveTo>
                  <a:cubicBezTo>
                    <a:pt x="82" y="0"/>
                    <a:pt x="129" y="18"/>
                    <a:pt x="164" y="10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9" name="Freeform 1232">
              <a:extLst>
                <a:ext uri="{FF2B5EF4-FFF2-40B4-BE49-F238E27FC236}">
                  <a16:creationId xmlns:a16="http://schemas.microsoft.com/office/drawing/2014/main" id="{1251B7AE-E1F9-4008-9648-17B404AC5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" y="2926"/>
              <a:ext cx="43" cy="55"/>
            </a:xfrm>
            <a:custGeom>
              <a:avLst/>
              <a:gdLst>
                <a:gd name="T0" fmla="*/ 5 w 130"/>
                <a:gd name="T1" fmla="*/ 0 h 161"/>
                <a:gd name="T2" fmla="*/ 1 w 130"/>
                <a:gd name="T3" fmla="*/ 6 h 1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0" h="161">
                  <a:moveTo>
                    <a:pt x="130" y="0"/>
                  </a:moveTo>
                  <a:cubicBezTo>
                    <a:pt x="45" y="13"/>
                    <a:pt x="0" y="79"/>
                    <a:pt x="35" y="16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0" name="Freeform 1233">
              <a:extLst>
                <a:ext uri="{FF2B5EF4-FFF2-40B4-BE49-F238E27FC236}">
                  <a16:creationId xmlns:a16="http://schemas.microsoft.com/office/drawing/2014/main" id="{2EE03CE0-8BC1-4676-8735-CC8AF07BF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" y="3040"/>
              <a:ext cx="53" cy="91"/>
            </a:xfrm>
            <a:custGeom>
              <a:avLst/>
              <a:gdLst>
                <a:gd name="T0" fmla="*/ 0 w 156"/>
                <a:gd name="T1" fmla="*/ 0 h 270"/>
                <a:gd name="T2" fmla="*/ 6 w 156"/>
                <a:gd name="T3" fmla="*/ 10 h 2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6" h="270">
                  <a:moveTo>
                    <a:pt x="0" y="0"/>
                  </a:moveTo>
                  <a:cubicBezTo>
                    <a:pt x="21" y="71"/>
                    <a:pt x="147" y="179"/>
                    <a:pt x="156" y="27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1" name="Freeform 1234">
              <a:extLst>
                <a:ext uri="{FF2B5EF4-FFF2-40B4-BE49-F238E27FC236}">
                  <a16:creationId xmlns:a16="http://schemas.microsoft.com/office/drawing/2014/main" id="{0E1A1342-2E81-439C-935A-A505DFA12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" y="3072"/>
              <a:ext cx="66" cy="48"/>
            </a:xfrm>
            <a:custGeom>
              <a:avLst/>
              <a:gdLst>
                <a:gd name="T0" fmla="*/ 0 w 193"/>
                <a:gd name="T1" fmla="*/ 1 h 142"/>
                <a:gd name="T2" fmla="*/ 8 w 193"/>
                <a:gd name="T3" fmla="*/ 5 h 1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3" h="142">
                  <a:moveTo>
                    <a:pt x="0" y="22"/>
                  </a:moveTo>
                  <a:cubicBezTo>
                    <a:pt x="57" y="0"/>
                    <a:pt x="158" y="56"/>
                    <a:pt x="193" y="14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2" name="Freeform 1235">
              <a:extLst>
                <a:ext uri="{FF2B5EF4-FFF2-40B4-BE49-F238E27FC236}">
                  <a16:creationId xmlns:a16="http://schemas.microsoft.com/office/drawing/2014/main" id="{27010DB6-DF7D-4332-9599-6987FA0AA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" y="3167"/>
              <a:ext cx="62" cy="60"/>
            </a:xfrm>
            <a:custGeom>
              <a:avLst/>
              <a:gdLst>
                <a:gd name="T0" fmla="*/ 7 w 183"/>
                <a:gd name="T1" fmla="*/ 0 h 178"/>
                <a:gd name="T2" fmla="*/ 0 w 183"/>
                <a:gd name="T3" fmla="*/ 7 h 1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3" h="178">
                  <a:moveTo>
                    <a:pt x="177" y="0"/>
                  </a:moveTo>
                  <a:cubicBezTo>
                    <a:pt x="183" y="34"/>
                    <a:pt x="79" y="163"/>
                    <a:pt x="0" y="178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3" name="Freeform 1236">
              <a:extLst>
                <a:ext uri="{FF2B5EF4-FFF2-40B4-BE49-F238E27FC236}">
                  <a16:creationId xmlns:a16="http://schemas.microsoft.com/office/drawing/2014/main" id="{0BF303BB-3599-4088-924C-AE1CC9ADA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" y="3229"/>
              <a:ext cx="170" cy="61"/>
            </a:xfrm>
            <a:custGeom>
              <a:avLst/>
              <a:gdLst>
                <a:gd name="T0" fmla="*/ 0 w 502"/>
                <a:gd name="T1" fmla="*/ 7 h 180"/>
                <a:gd name="T2" fmla="*/ 10 w 502"/>
                <a:gd name="T3" fmla="*/ 2 h 180"/>
                <a:gd name="T4" fmla="*/ 20 w 502"/>
                <a:gd name="T5" fmla="*/ 1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2" h="180">
                  <a:moveTo>
                    <a:pt x="0" y="180"/>
                  </a:moveTo>
                  <a:cubicBezTo>
                    <a:pt x="95" y="167"/>
                    <a:pt x="183" y="88"/>
                    <a:pt x="262" y="44"/>
                  </a:cubicBezTo>
                  <a:cubicBezTo>
                    <a:pt x="341" y="0"/>
                    <a:pt x="477" y="25"/>
                    <a:pt x="502" y="38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Freeform 1237">
              <a:extLst>
                <a:ext uri="{FF2B5EF4-FFF2-40B4-BE49-F238E27FC236}">
                  <a16:creationId xmlns:a16="http://schemas.microsoft.com/office/drawing/2014/main" id="{B16B33DB-8041-4EEF-BEA8-399948DC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3214"/>
              <a:ext cx="57" cy="115"/>
            </a:xfrm>
            <a:custGeom>
              <a:avLst/>
              <a:gdLst>
                <a:gd name="T0" fmla="*/ 5 w 167"/>
                <a:gd name="T1" fmla="*/ 0 h 339"/>
                <a:gd name="T2" fmla="*/ 5 w 167"/>
                <a:gd name="T3" fmla="*/ 8 h 339"/>
                <a:gd name="T4" fmla="*/ 0 w 167"/>
                <a:gd name="T5" fmla="*/ 13 h 3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339">
                  <a:moveTo>
                    <a:pt x="139" y="0"/>
                  </a:moveTo>
                  <a:cubicBezTo>
                    <a:pt x="167" y="79"/>
                    <a:pt x="154" y="139"/>
                    <a:pt x="123" y="222"/>
                  </a:cubicBezTo>
                  <a:cubicBezTo>
                    <a:pt x="103" y="275"/>
                    <a:pt x="55" y="339"/>
                    <a:pt x="0" y="328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5" name="Freeform 1238">
              <a:extLst>
                <a:ext uri="{FF2B5EF4-FFF2-40B4-BE49-F238E27FC236}">
                  <a16:creationId xmlns:a16="http://schemas.microsoft.com/office/drawing/2014/main" id="{E9DEF1F8-FA6E-41B9-B8B3-FEA9346A3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228"/>
              <a:ext cx="143" cy="110"/>
            </a:xfrm>
            <a:custGeom>
              <a:avLst/>
              <a:gdLst>
                <a:gd name="T0" fmla="*/ 0 w 422"/>
                <a:gd name="T1" fmla="*/ 0 h 325"/>
                <a:gd name="T2" fmla="*/ 6 w 422"/>
                <a:gd name="T3" fmla="*/ 8 h 325"/>
                <a:gd name="T4" fmla="*/ 10 w 422"/>
                <a:gd name="T5" fmla="*/ 10 h 325"/>
                <a:gd name="T6" fmla="*/ 16 w 422"/>
                <a:gd name="T7" fmla="*/ 12 h 3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2" h="325">
                  <a:moveTo>
                    <a:pt x="0" y="0"/>
                  </a:moveTo>
                  <a:cubicBezTo>
                    <a:pt x="14" y="104"/>
                    <a:pt x="45" y="173"/>
                    <a:pt x="148" y="209"/>
                  </a:cubicBezTo>
                  <a:cubicBezTo>
                    <a:pt x="189" y="224"/>
                    <a:pt x="227" y="243"/>
                    <a:pt x="263" y="268"/>
                  </a:cubicBezTo>
                  <a:cubicBezTo>
                    <a:pt x="287" y="285"/>
                    <a:pt x="394" y="325"/>
                    <a:pt x="422" y="31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6" name="Freeform 1239">
              <a:extLst>
                <a:ext uri="{FF2B5EF4-FFF2-40B4-BE49-F238E27FC236}">
                  <a16:creationId xmlns:a16="http://schemas.microsoft.com/office/drawing/2014/main" id="{E1B83D51-BE7F-40E9-A226-56AD32B4A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3315"/>
              <a:ext cx="95" cy="34"/>
            </a:xfrm>
            <a:custGeom>
              <a:avLst/>
              <a:gdLst>
                <a:gd name="T0" fmla="*/ 0 w 282"/>
                <a:gd name="T1" fmla="*/ 4 h 101"/>
                <a:gd name="T2" fmla="*/ 5 w 282"/>
                <a:gd name="T3" fmla="*/ 1 h 101"/>
                <a:gd name="T4" fmla="*/ 11 w 282"/>
                <a:gd name="T5" fmla="*/ 4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" h="101">
                  <a:moveTo>
                    <a:pt x="0" y="101"/>
                  </a:moveTo>
                  <a:cubicBezTo>
                    <a:pt x="57" y="57"/>
                    <a:pt x="58" y="0"/>
                    <a:pt x="139" y="28"/>
                  </a:cubicBezTo>
                  <a:cubicBezTo>
                    <a:pt x="183" y="44"/>
                    <a:pt x="243" y="99"/>
                    <a:pt x="282" y="10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7" name="Freeform 1240">
              <a:extLst>
                <a:ext uri="{FF2B5EF4-FFF2-40B4-BE49-F238E27FC236}">
                  <a16:creationId xmlns:a16="http://schemas.microsoft.com/office/drawing/2014/main" id="{8EEA60E6-9891-4003-9D55-FB42AC85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3225"/>
              <a:ext cx="97" cy="97"/>
            </a:xfrm>
            <a:custGeom>
              <a:avLst/>
              <a:gdLst>
                <a:gd name="T0" fmla="*/ 0 w 288"/>
                <a:gd name="T1" fmla="*/ 0 h 288"/>
                <a:gd name="T2" fmla="*/ 4 w 288"/>
                <a:gd name="T3" fmla="*/ 0 h 288"/>
                <a:gd name="T4" fmla="*/ 9 w 288"/>
                <a:gd name="T5" fmla="*/ 3 h 288"/>
                <a:gd name="T6" fmla="*/ 11 w 288"/>
                <a:gd name="T7" fmla="*/ 8 h 288"/>
                <a:gd name="T8" fmla="*/ 10 w 288"/>
                <a:gd name="T9" fmla="*/ 11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" h="288">
                  <a:moveTo>
                    <a:pt x="0" y="6"/>
                  </a:moveTo>
                  <a:cubicBezTo>
                    <a:pt x="28" y="12"/>
                    <a:pt x="74" y="0"/>
                    <a:pt x="110" y="9"/>
                  </a:cubicBezTo>
                  <a:cubicBezTo>
                    <a:pt x="159" y="21"/>
                    <a:pt x="207" y="51"/>
                    <a:pt x="240" y="90"/>
                  </a:cubicBezTo>
                  <a:cubicBezTo>
                    <a:pt x="266" y="119"/>
                    <a:pt x="285" y="161"/>
                    <a:pt x="287" y="199"/>
                  </a:cubicBezTo>
                  <a:cubicBezTo>
                    <a:pt x="288" y="222"/>
                    <a:pt x="262" y="285"/>
                    <a:pt x="266" y="288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8" name="Freeform 1241">
              <a:extLst>
                <a:ext uri="{FF2B5EF4-FFF2-40B4-BE49-F238E27FC236}">
                  <a16:creationId xmlns:a16="http://schemas.microsoft.com/office/drawing/2014/main" id="{B9F60EF6-3DEB-40A4-8DD3-F7AEEEEEE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" y="3349"/>
              <a:ext cx="78" cy="129"/>
            </a:xfrm>
            <a:custGeom>
              <a:avLst/>
              <a:gdLst>
                <a:gd name="T0" fmla="*/ 7 w 230"/>
                <a:gd name="T1" fmla="*/ 0 h 379"/>
                <a:gd name="T2" fmla="*/ 8 w 230"/>
                <a:gd name="T3" fmla="*/ 15 h 37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0" h="379">
                  <a:moveTo>
                    <a:pt x="182" y="0"/>
                  </a:moveTo>
                  <a:cubicBezTo>
                    <a:pt x="0" y="74"/>
                    <a:pt x="230" y="275"/>
                    <a:pt x="216" y="37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9" name="Freeform 1242">
              <a:extLst>
                <a:ext uri="{FF2B5EF4-FFF2-40B4-BE49-F238E27FC236}">
                  <a16:creationId xmlns:a16="http://schemas.microsoft.com/office/drawing/2014/main" id="{2DC71099-3E1C-4F3D-AD78-B5E38B76F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3381"/>
              <a:ext cx="51" cy="129"/>
            </a:xfrm>
            <a:custGeom>
              <a:avLst/>
              <a:gdLst>
                <a:gd name="T0" fmla="*/ 4 w 150"/>
                <a:gd name="T1" fmla="*/ 0 h 384"/>
                <a:gd name="T2" fmla="*/ 5 w 150"/>
                <a:gd name="T3" fmla="*/ 8 h 384"/>
                <a:gd name="T4" fmla="*/ 0 w 150"/>
                <a:gd name="T5" fmla="*/ 14 h 3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384">
                  <a:moveTo>
                    <a:pt x="107" y="0"/>
                  </a:moveTo>
                  <a:cubicBezTo>
                    <a:pt x="103" y="69"/>
                    <a:pt x="150" y="131"/>
                    <a:pt x="124" y="203"/>
                  </a:cubicBezTo>
                  <a:cubicBezTo>
                    <a:pt x="110" y="244"/>
                    <a:pt x="0" y="360"/>
                    <a:pt x="11" y="38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0" name="Freeform 1243">
              <a:extLst>
                <a:ext uri="{FF2B5EF4-FFF2-40B4-BE49-F238E27FC236}">
                  <a16:creationId xmlns:a16="http://schemas.microsoft.com/office/drawing/2014/main" id="{2638A6FA-9668-4C61-AEB6-D09F22457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3469"/>
              <a:ext cx="62" cy="47"/>
            </a:xfrm>
            <a:custGeom>
              <a:avLst/>
              <a:gdLst>
                <a:gd name="T0" fmla="*/ 0 w 181"/>
                <a:gd name="T1" fmla="*/ 5 h 141"/>
                <a:gd name="T2" fmla="*/ 3 w 181"/>
                <a:gd name="T3" fmla="*/ 1 h 141"/>
                <a:gd name="T4" fmla="*/ 7 w 181"/>
                <a:gd name="T5" fmla="*/ 2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1" h="141">
                  <a:moveTo>
                    <a:pt x="0" y="141"/>
                  </a:moveTo>
                  <a:cubicBezTo>
                    <a:pt x="19" y="101"/>
                    <a:pt x="37" y="52"/>
                    <a:pt x="77" y="28"/>
                  </a:cubicBezTo>
                  <a:cubicBezTo>
                    <a:pt x="123" y="0"/>
                    <a:pt x="148" y="31"/>
                    <a:pt x="181" y="48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1" name="Freeform 1244">
              <a:extLst>
                <a:ext uri="{FF2B5EF4-FFF2-40B4-BE49-F238E27FC236}">
                  <a16:creationId xmlns:a16="http://schemas.microsoft.com/office/drawing/2014/main" id="{6BBFD1C6-21A7-464E-A66A-28E45FB03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3134"/>
              <a:ext cx="66" cy="63"/>
            </a:xfrm>
            <a:custGeom>
              <a:avLst/>
              <a:gdLst>
                <a:gd name="T0" fmla="*/ 0 w 194"/>
                <a:gd name="T1" fmla="*/ 1 h 185"/>
                <a:gd name="T2" fmla="*/ 5 w 194"/>
                <a:gd name="T3" fmla="*/ 2 h 185"/>
                <a:gd name="T4" fmla="*/ 7 w 194"/>
                <a:gd name="T5" fmla="*/ 7 h 1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4" h="185">
                  <a:moveTo>
                    <a:pt x="0" y="17"/>
                  </a:moveTo>
                  <a:cubicBezTo>
                    <a:pt x="43" y="0"/>
                    <a:pt x="113" y="25"/>
                    <a:pt x="142" y="59"/>
                  </a:cubicBezTo>
                  <a:cubicBezTo>
                    <a:pt x="172" y="94"/>
                    <a:pt x="169" y="156"/>
                    <a:pt x="194" y="18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2" name="Freeform 1245">
              <a:extLst>
                <a:ext uri="{FF2B5EF4-FFF2-40B4-BE49-F238E27FC236}">
                  <a16:creationId xmlns:a16="http://schemas.microsoft.com/office/drawing/2014/main" id="{B36BE925-2246-4213-A733-CA09B3EA2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3128"/>
              <a:ext cx="50" cy="72"/>
            </a:xfrm>
            <a:custGeom>
              <a:avLst/>
              <a:gdLst>
                <a:gd name="T0" fmla="*/ 6 w 148"/>
                <a:gd name="T1" fmla="*/ 1 h 212"/>
                <a:gd name="T2" fmla="*/ 0 w 148"/>
                <a:gd name="T3" fmla="*/ 8 h 2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8" h="212">
                  <a:moveTo>
                    <a:pt x="148" y="26"/>
                  </a:moveTo>
                  <a:cubicBezTo>
                    <a:pt x="60" y="0"/>
                    <a:pt x="7" y="160"/>
                    <a:pt x="0" y="21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3" name="Freeform 1246">
              <a:extLst>
                <a:ext uri="{FF2B5EF4-FFF2-40B4-BE49-F238E27FC236}">
                  <a16:creationId xmlns:a16="http://schemas.microsoft.com/office/drawing/2014/main" id="{C2447625-69BF-464A-8439-13F81107D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3027"/>
              <a:ext cx="11" cy="29"/>
            </a:xfrm>
            <a:custGeom>
              <a:avLst/>
              <a:gdLst>
                <a:gd name="T0" fmla="*/ 1 w 32"/>
                <a:gd name="T1" fmla="*/ 0 h 84"/>
                <a:gd name="T2" fmla="*/ 0 w 32"/>
                <a:gd name="T3" fmla="*/ 3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84">
                  <a:moveTo>
                    <a:pt x="32" y="0"/>
                  </a:moveTo>
                  <a:cubicBezTo>
                    <a:pt x="8" y="15"/>
                    <a:pt x="0" y="58"/>
                    <a:pt x="11" y="8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4" name="Freeform 1247">
              <a:extLst>
                <a:ext uri="{FF2B5EF4-FFF2-40B4-BE49-F238E27FC236}">
                  <a16:creationId xmlns:a16="http://schemas.microsoft.com/office/drawing/2014/main" id="{E35E7CEF-5B1A-41F3-9D72-3B517ECA0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1930"/>
              <a:ext cx="73" cy="133"/>
            </a:xfrm>
            <a:custGeom>
              <a:avLst/>
              <a:gdLst>
                <a:gd name="T0" fmla="*/ 8 w 215"/>
                <a:gd name="T1" fmla="*/ 15 h 393"/>
                <a:gd name="T2" fmla="*/ 4 w 215"/>
                <a:gd name="T3" fmla="*/ 8 h 393"/>
                <a:gd name="T4" fmla="*/ 0 w 215"/>
                <a:gd name="T5" fmla="*/ 0 h 3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5" h="393">
                  <a:moveTo>
                    <a:pt x="215" y="379"/>
                  </a:moveTo>
                  <a:cubicBezTo>
                    <a:pt x="140" y="393"/>
                    <a:pt x="107" y="272"/>
                    <a:pt x="90" y="220"/>
                  </a:cubicBezTo>
                  <a:cubicBezTo>
                    <a:pt x="67" y="146"/>
                    <a:pt x="15" y="7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5" name="Freeform 1248">
              <a:extLst>
                <a:ext uri="{FF2B5EF4-FFF2-40B4-BE49-F238E27FC236}">
                  <a16:creationId xmlns:a16="http://schemas.microsoft.com/office/drawing/2014/main" id="{AA71167B-810F-4817-80CC-0B23C3C06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000"/>
              <a:ext cx="175" cy="106"/>
            </a:xfrm>
            <a:custGeom>
              <a:avLst/>
              <a:gdLst>
                <a:gd name="T0" fmla="*/ 0 w 518"/>
                <a:gd name="T1" fmla="*/ 1 h 312"/>
                <a:gd name="T2" fmla="*/ 11 w 518"/>
                <a:gd name="T3" fmla="*/ 5 h 312"/>
                <a:gd name="T4" fmla="*/ 20 w 518"/>
                <a:gd name="T5" fmla="*/ 12 h 3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8" h="312">
                  <a:moveTo>
                    <a:pt x="0" y="15"/>
                  </a:moveTo>
                  <a:cubicBezTo>
                    <a:pt x="137" y="0"/>
                    <a:pt x="188" y="27"/>
                    <a:pt x="289" y="123"/>
                  </a:cubicBezTo>
                  <a:cubicBezTo>
                    <a:pt x="350" y="181"/>
                    <a:pt x="458" y="287"/>
                    <a:pt x="518" y="31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Freeform 1249">
              <a:extLst>
                <a:ext uri="{FF2B5EF4-FFF2-40B4-BE49-F238E27FC236}">
                  <a16:creationId xmlns:a16="http://schemas.microsoft.com/office/drawing/2014/main" id="{049F76F3-E307-4D01-82F6-91C8FF321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935"/>
              <a:ext cx="70" cy="58"/>
            </a:xfrm>
            <a:custGeom>
              <a:avLst/>
              <a:gdLst>
                <a:gd name="T0" fmla="*/ 0 w 207"/>
                <a:gd name="T1" fmla="*/ 4 h 171"/>
                <a:gd name="T2" fmla="*/ 7 w 207"/>
                <a:gd name="T3" fmla="*/ 6 h 171"/>
                <a:gd name="T4" fmla="*/ 6 w 207"/>
                <a:gd name="T5" fmla="*/ 0 h 1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7" h="171">
                  <a:moveTo>
                    <a:pt x="0" y="107"/>
                  </a:moveTo>
                  <a:cubicBezTo>
                    <a:pt x="45" y="103"/>
                    <a:pt x="144" y="171"/>
                    <a:pt x="176" y="150"/>
                  </a:cubicBezTo>
                  <a:cubicBezTo>
                    <a:pt x="207" y="130"/>
                    <a:pt x="161" y="21"/>
                    <a:pt x="158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7" name="Freeform 1250">
              <a:extLst>
                <a:ext uri="{FF2B5EF4-FFF2-40B4-BE49-F238E27FC236}">
                  <a16:creationId xmlns:a16="http://schemas.microsoft.com/office/drawing/2014/main" id="{2894CF3C-1FE8-44F0-B59E-FF988812F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2166"/>
              <a:ext cx="147" cy="51"/>
            </a:xfrm>
            <a:custGeom>
              <a:avLst/>
              <a:gdLst>
                <a:gd name="T0" fmla="*/ 0 w 436"/>
                <a:gd name="T1" fmla="*/ 6 h 152"/>
                <a:gd name="T2" fmla="*/ 8 w 436"/>
                <a:gd name="T3" fmla="*/ 2 h 152"/>
                <a:gd name="T4" fmla="*/ 17 w 436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6" h="152">
                  <a:moveTo>
                    <a:pt x="0" y="152"/>
                  </a:moveTo>
                  <a:cubicBezTo>
                    <a:pt x="58" y="77"/>
                    <a:pt x="129" y="60"/>
                    <a:pt x="222" y="50"/>
                  </a:cubicBezTo>
                  <a:cubicBezTo>
                    <a:pt x="303" y="42"/>
                    <a:pt x="362" y="20"/>
                    <a:pt x="436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8" name="Freeform 1251">
              <a:extLst>
                <a:ext uri="{FF2B5EF4-FFF2-40B4-BE49-F238E27FC236}">
                  <a16:creationId xmlns:a16="http://schemas.microsoft.com/office/drawing/2014/main" id="{09F5496A-A316-49FC-A9FF-B2C4D2FAA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401"/>
              <a:ext cx="105" cy="59"/>
            </a:xfrm>
            <a:custGeom>
              <a:avLst/>
              <a:gdLst>
                <a:gd name="T0" fmla="*/ 0 w 310"/>
                <a:gd name="T1" fmla="*/ 0 h 176"/>
                <a:gd name="T2" fmla="*/ 12 w 310"/>
                <a:gd name="T3" fmla="*/ 4 h 1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0" h="176">
                  <a:moveTo>
                    <a:pt x="0" y="0"/>
                  </a:moveTo>
                  <a:cubicBezTo>
                    <a:pt x="42" y="72"/>
                    <a:pt x="229" y="176"/>
                    <a:pt x="310" y="11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9" name="Freeform 1252">
              <a:extLst>
                <a:ext uri="{FF2B5EF4-FFF2-40B4-BE49-F238E27FC236}">
                  <a16:creationId xmlns:a16="http://schemas.microsoft.com/office/drawing/2014/main" id="{5574AC01-CB85-41B6-84B6-754A9A76F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405"/>
              <a:ext cx="169" cy="173"/>
            </a:xfrm>
            <a:custGeom>
              <a:avLst/>
              <a:gdLst>
                <a:gd name="T0" fmla="*/ 0 w 502"/>
                <a:gd name="T1" fmla="*/ 0 h 512"/>
                <a:gd name="T2" fmla="*/ 12 w 502"/>
                <a:gd name="T3" fmla="*/ 20 h 5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2" h="512">
                  <a:moveTo>
                    <a:pt x="0" y="0"/>
                  </a:moveTo>
                  <a:cubicBezTo>
                    <a:pt x="111" y="68"/>
                    <a:pt x="502" y="378"/>
                    <a:pt x="310" y="51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0" name="Freeform 1253">
              <a:extLst>
                <a:ext uri="{FF2B5EF4-FFF2-40B4-BE49-F238E27FC236}">
                  <a16:creationId xmlns:a16="http://schemas.microsoft.com/office/drawing/2014/main" id="{7A10CFAF-5477-4658-B21A-147AE1FC9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453"/>
              <a:ext cx="199" cy="76"/>
            </a:xfrm>
            <a:custGeom>
              <a:avLst/>
              <a:gdLst>
                <a:gd name="T0" fmla="*/ 0 w 589"/>
                <a:gd name="T1" fmla="*/ 9 h 225"/>
                <a:gd name="T2" fmla="*/ 23 w 589"/>
                <a:gd name="T3" fmla="*/ 5 h 2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9" h="225">
                  <a:moveTo>
                    <a:pt x="0" y="225"/>
                  </a:moveTo>
                  <a:cubicBezTo>
                    <a:pt x="169" y="131"/>
                    <a:pt x="411" y="0"/>
                    <a:pt x="589" y="13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1" name="Freeform 1254">
              <a:extLst>
                <a:ext uri="{FF2B5EF4-FFF2-40B4-BE49-F238E27FC236}">
                  <a16:creationId xmlns:a16="http://schemas.microsoft.com/office/drawing/2014/main" id="{347B916F-8999-4A73-A6EF-EA8A4DC48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631"/>
              <a:ext cx="77" cy="47"/>
            </a:xfrm>
            <a:custGeom>
              <a:avLst/>
              <a:gdLst>
                <a:gd name="T0" fmla="*/ 0 w 228"/>
                <a:gd name="T1" fmla="*/ 5 h 139"/>
                <a:gd name="T2" fmla="*/ 9 w 228"/>
                <a:gd name="T3" fmla="*/ 4 h 1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8" h="139">
                  <a:moveTo>
                    <a:pt x="0" y="139"/>
                  </a:moveTo>
                  <a:cubicBezTo>
                    <a:pt x="28" y="0"/>
                    <a:pt x="139" y="33"/>
                    <a:pt x="228" y="10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2" name="Freeform 1255">
              <a:extLst>
                <a:ext uri="{FF2B5EF4-FFF2-40B4-BE49-F238E27FC236}">
                  <a16:creationId xmlns:a16="http://schemas.microsoft.com/office/drawing/2014/main" id="{AD339C68-F7F8-4404-87C1-A9B8D9AA1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617"/>
              <a:ext cx="38" cy="83"/>
            </a:xfrm>
            <a:custGeom>
              <a:avLst/>
              <a:gdLst>
                <a:gd name="T0" fmla="*/ 4 w 114"/>
                <a:gd name="T1" fmla="*/ 0 h 246"/>
                <a:gd name="T2" fmla="*/ 0 w 114"/>
                <a:gd name="T3" fmla="*/ 9 h 2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4" h="246">
                  <a:moveTo>
                    <a:pt x="114" y="0"/>
                  </a:moveTo>
                  <a:cubicBezTo>
                    <a:pt x="10" y="22"/>
                    <a:pt x="15" y="182"/>
                    <a:pt x="0" y="24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3" name="Freeform 1256">
              <a:extLst>
                <a:ext uri="{FF2B5EF4-FFF2-40B4-BE49-F238E27FC236}">
                  <a16:creationId xmlns:a16="http://schemas.microsoft.com/office/drawing/2014/main" id="{731098E3-A816-4F9B-919A-E07A8E8CB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1730"/>
              <a:ext cx="24" cy="68"/>
            </a:xfrm>
            <a:custGeom>
              <a:avLst/>
              <a:gdLst>
                <a:gd name="T0" fmla="*/ 0 w 73"/>
                <a:gd name="T1" fmla="*/ 8 h 202"/>
                <a:gd name="T2" fmla="*/ 0 w 73"/>
                <a:gd name="T3" fmla="*/ 0 h 2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202">
                  <a:moveTo>
                    <a:pt x="0" y="202"/>
                  </a:moveTo>
                  <a:cubicBezTo>
                    <a:pt x="73" y="123"/>
                    <a:pt x="17" y="67"/>
                    <a:pt x="6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4" name="Freeform 1257">
              <a:extLst>
                <a:ext uri="{FF2B5EF4-FFF2-40B4-BE49-F238E27FC236}">
                  <a16:creationId xmlns:a16="http://schemas.microsoft.com/office/drawing/2014/main" id="{A0A87C38-241E-4E13-AC6D-450E9BA53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1578"/>
              <a:ext cx="28" cy="53"/>
            </a:xfrm>
            <a:custGeom>
              <a:avLst/>
              <a:gdLst>
                <a:gd name="T0" fmla="*/ 3 w 82"/>
                <a:gd name="T1" fmla="*/ 0 h 156"/>
                <a:gd name="T2" fmla="*/ 2 w 82"/>
                <a:gd name="T3" fmla="*/ 6 h 156"/>
                <a:gd name="T4" fmla="*/ 3 w 82"/>
                <a:gd name="T5" fmla="*/ 6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156">
                  <a:moveTo>
                    <a:pt x="82" y="0"/>
                  </a:moveTo>
                  <a:cubicBezTo>
                    <a:pt x="0" y="18"/>
                    <a:pt x="42" y="102"/>
                    <a:pt x="58" y="151"/>
                  </a:cubicBezTo>
                  <a:cubicBezTo>
                    <a:pt x="70" y="156"/>
                    <a:pt x="70" y="148"/>
                    <a:pt x="76" y="14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5" name="Freeform 1258">
              <a:extLst>
                <a:ext uri="{FF2B5EF4-FFF2-40B4-BE49-F238E27FC236}">
                  <a16:creationId xmlns:a16="http://schemas.microsoft.com/office/drawing/2014/main" id="{A283BFC9-D117-4E9C-85E4-99E674C4F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1499"/>
              <a:ext cx="62" cy="68"/>
            </a:xfrm>
            <a:custGeom>
              <a:avLst/>
              <a:gdLst>
                <a:gd name="T0" fmla="*/ 0 w 184"/>
                <a:gd name="T1" fmla="*/ 0 h 202"/>
                <a:gd name="T2" fmla="*/ 5 w 184"/>
                <a:gd name="T3" fmla="*/ 8 h 2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4" h="202">
                  <a:moveTo>
                    <a:pt x="0" y="0"/>
                  </a:moveTo>
                  <a:cubicBezTo>
                    <a:pt x="48" y="29"/>
                    <a:pt x="184" y="118"/>
                    <a:pt x="126" y="20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6" name="Freeform 1259">
              <a:extLst>
                <a:ext uri="{FF2B5EF4-FFF2-40B4-BE49-F238E27FC236}">
                  <a16:creationId xmlns:a16="http://schemas.microsoft.com/office/drawing/2014/main" id="{A23E8B6C-7A72-4FFC-AB60-5E0712661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1478"/>
              <a:ext cx="19" cy="53"/>
            </a:xfrm>
            <a:custGeom>
              <a:avLst/>
              <a:gdLst>
                <a:gd name="T0" fmla="*/ 1 w 56"/>
                <a:gd name="T1" fmla="*/ 6 h 158"/>
                <a:gd name="T2" fmla="*/ 2 w 56"/>
                <a:gd name="T3" fmla="*/ 0 h 1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58">
                  <a:moveTo>
                    <a:pt x="31" y="158"/>
                  </a:moveTo>
                  <a:cubicBezTo>
                    <a:pt x="0" y="118"/>
                    <a:pt x="16" y="32"/>
                    <a:pt x="56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7" name="Freeform 1260">
              <a:extLst>
                <a:ext uri="{FF2B5EF4-FFF2-40B4-BE49-F238E27FC236}">
                  <a16:creationId xmlns:a16="http://schemas.microsoft.com/office/drawing/2014/main" id="{2A07689F-EFB5-43B9-94B7-BBF3C3DA7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2" y="3155"/>
              <a:ext cx="45" cy="158"/>
            </a:xfrm>
            <a:custGeom>
              <a:avLst/>
              <a:gdLst>
                <a:gd name="T0" fmla="*/ 1 w 133"/>
                <a:gd name="T1" fmla="*/ 18 h 467"/>
                <a:gd name="T2" fmla="*/ 0 w 133"/>
                <a:gd name="T3" fmla="*/ 0 h 4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3" h="467">
                  <a:moveTo>
                    <a:pt x="19" y="467"/>
                  </a:moveTo>
                  <a:cubicBezTo>
                    <a:pt x="133" y="362"/>
                    <a:pt x="75" y="11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8" name="Freeform 1261">
              <a:extLst>
                <a:ext uri="{FF2B5EF4-FFF2-40B4-BE49-F238E27FC236}">
                  <a16:creationId xmlns:a16="http://schemas.microsoft.com/office/drawing/2014/main" id="{09C07A27-9B0F-442B-AD97-B1C2D0E7C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3176"/>
              <a:ext cx="22" cy="49"/>
            </a:xfrm>
            <a:custGeom>
              <a:avLst/>
              <a:gdLst>
                <a:gd name="T0" fmla="*/ 3 w 64"/>
                <a:gd name="T1" fmla="*/ 0 h 145"/>
                <a:gd name="T2" fmla="*/ 1 w 64"/>
                <a:gd name="T3" fmla="*/ 6 h 1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4" h="145">
                  <a:moveTo>
                    <a:pt x="64" y="0"/>
                  </a:moveTo>
                  <a:cubicBezTo>
                    <a:pt x="28" y="30"/>
                    <a:pt x="0" y="107"/>
                    <a:pt x="14" y="14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9" name="Freeform 1262">
              <a:extLst>
                <a:ext uri="{FF2B5EF4-FFF2-40B4-BE49-F238E27FC236}">
                  <a16:creationId xmlns:a16="http://schemas.microsoft.com/office/drawing/2014/main" id="{E21F7D9D-5848-4F92-B722-4F3DB304A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3136"/>
              <a:ext cx="45" cy="21"/>
            </a:xfrm>
            <a:custGeom>
              <a:avLst/>
              <a:gdLst>
                <a:gd name="T0" fmla="*/ 0 w 133"/>
                <a:gd name="T1" fmla="*/ 0 h 64"/>
                <a:gd name="T2" fmla="*/ 2 w 133"/>
                <a:gd name="T3" fmla="*/ 2 h 64"/>
                <a:gd name="T4" fmla="*/ 5 w 133"/>
                <a:gd name="T5" fmla="*/ 1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3" h="64">
                  <a:moveTo>
                    <a:pt x="0" y="0"/>
                  </a:moveTo>
                  <a:cubicBezTo>
                    <a:pt x="13" y="20"/>
                    <a:pt x="28" y="49"/>
                    <a:pt x="51" y="64"/>
                  </a:cubicBezTo>
                  <a:cubicBezTo>
                    <a:pt x="79" y="50"/>
                    <a:pt x="101" y="27"/>
                    <a:pt x="133" y="19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0" name="Freeform 1263">
              <a:extLst>
                <a:ext uri="{FF2B5EF4-FFF2-40B4-BE49-F238E27FC236}">
                  <a16:creationId xmlns:a16="http://schemas.microsoft.com/office/drawing/2014/main" id="{86A62492-7A05-4DA6-BE1D-430FC62E0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" y="3335"/>
              <a:ext cx="90" cy="14"/>
            </a:xfrm>
            <a:custGeom>
              <a:avLst/>
              <a:gdLst>
                <a:gd name="T0" fmla="*/ 11 w 265"/>
                <a:gd name="T1" fmla="*/ 0 h 44"/>
                <a:gd name="T2" fmla="*/ 0 w 265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5" h="44">
                  <a:moveTo>
                    <a:pt x="265" y="0"/>
                  </a:moveTo>
                  <a:cubicBezTo>
                    <a:pt x="209" y="17"/>
                    <a:pt x="46" y="44"/>
                    <a:pt x="0" y="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1" name="Freeform 1264">
              <a:extLst>
                <a:ext uri="{FF2B5EF4-FFF2-40B4-BE49-F238E27FC236}">
                  <a16:creationId xmlns:a16="http://schemas.microsoft.com/office/drawing/2014/main" id="{997C86AD-6ACA-47B6-A696-0A7C7EF17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3354"/>
              <a:ext cx="43" cy="36"/>
            </a:xfrm>
            <a:custGeom>
              <a:avLst/>
              <a:gdLst>
                <a:gd name="T0" fmla="*/ 0 w 127"/>
                <a:gd name="T1" fmla="*/ 4 h 108"/>
                <a:gd name="T2" fmla="*/ 5 w 127"/>
                <a:gd name="T3" fmla="*/ 0 h 10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7" h="108">
                  <a:moveTo>
                    <a:pt x="0" y="108"/>
                  </a:moveTo>
                  <a:cubicBezTo>
                    <a:pt x="19" y="59"/>
                    <a:pt x="77" y="16"/>
                    <a:pt x="127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2" name="Freeform 1265">
              <a:extLst>
                <a:ext uri="{FF2B5EF4-FFF2-40B4-BE49-F238E27FC236}">
                  <a16:creationId xmlns:a16="http://schemas.microsoft.com/office/drawing/2014/main" id="{71BE5428-728D-444D-8985-1989864C8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" y="2862"/>
              <a:ext cx="140" cy="79"/>
            </a:xfrm>
            <a:custGeom>
              <a:avLst/>
              <a:gdLst>
                <a:gd name="T0" fmla="*/ 0 w 415"/>
                <a:gd name="T1" fmla="*/ 0 h 235"/>
                <a:gd name="T2" fmla="*/ 10 w 415"/>
                <a:gd name="T3" fmla="*/ 2 h 235"/>
                <a:gd name="T4" fmla="*/ 16 w 415"/>
                <a:gd name="T5" fmla="*/ 9 h 2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5" h="235">
                  <a:moveTo>
                    <a:pt x="0" y="8"/>
                  </a:moveTo>
                  <a:cubicBezTo>
                    <a:pt x="99" y="2"/>
                    <a:pt x="184" y="0"/>
                    <a:pt x="271" y="60"/>
                  </a:cubicBezTo>
                  <a:cubicBezTo>
                    <a:pt x="316" y="90"/>
                    <a:pt x="415" y="189"/>
                    <a:pt x="410" y="23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3" name="Freeform 1266">
              <a:extLst>
                <a:ext uri="{FF2B5EF4-FFF2-40B4-BE49-F238E27FC236}">
                  <a16:creationId xmlns:a16="http://schemas.microsoft.com/office/drawing/2014/main" id="{336088E4-B8F1-4942-A673-D85D62A47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879"/>
              <a:ext cx="66" cy="103"/>
            </a:xfrm>
            <a:custGeom>
              <a:avLst/>
              <a:gdLst>
                <a:gd name="T0" fmla="*/ 7 w 196"/>
                <a:gd name="T1" fmla="*/ 0 h 303"/>
                <a:gd name="T2" fmla="*/ 5 w 196"/>
                <a:gd name="T3" fmla="*/ 7 h 303"/>
                <a:gd name="T4" fmla="*/ 0 w 196"/>
                <a:gd name="T5" fmla="*/ 12 h 3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6" h="303">
                  <a:moveTo>
                    <a:pt x="189" y="0"/>
                  </a:moveTo>
                  <a:cubicBezTo>
                    <a:pt x="196" y="62"/>
                    <a:pt x="167" y="137"/>
                    <a:pt x="134" y="190"/>
                  </a:cubicBezTo>
                  <a:cubicBezTo>
                    <a:pt x="106" y="234"/>
                    <a:pt x="9" y="270"/>
                    <a:pt x="0" y="30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4" name="Freeform 1267">
              <a:extLst>
                <a:ext uri="{FF2B5EF4-FFF2-40B4-BE49-F238E27FC236}">
                  <a16:creationId xmlns:a16="http://schemas.microsoft.com/office/drawing/2014/main" id="{22CC1206-79E8-4678-8475-638AA7560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2899"/>
              <a:ext cx="42" cy="96"/>
            </a:xfrm>
            <a:custGeom>
              <a:avLst/>
              <a:gdLst>
                <a:gd name="T0" fmla="*/ 4 w 123"/>
                <a:gd name="T1" fmla="*/ 0 h 284"/>
                <a:gd name="T2" fmla="*/ 3 w 123"/>
                <a:gd name="T3" fmla="*/ 6 h 284"/>
                <a:gd name="T4" fmla="*/ 1 w 123"/>
                <a:gd name="T5" fmla="*/ 11 h 2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284">
                  <a:moveTo>
                    <a:pt x="114" y="0"/>
                  </a:moveTo>
                  <a:cubicBezTo>
                    <a:pt x="123" y="60"/>
                    <a:pt x="103" y="103"/>
                    <a:pt x="74" y="158"/>
                  </a:cubicBezTo>
                  <a:cubicBezTo>
                    <a:pt x="58" y="189"/>
                    <a:pt x="0" y="272"/>
                    <a:pt x="25" y="284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5" name="Freeform 1268">
              <a:extLst>
                <a:ext uri="{FF2B5EF4-FFF2-40B4-BE49-F238E27FC236}">
                  <a16:creationId xmlns:a16="http://schemas.microsoft.com/office/drawing/2014/main" id="{FB19380D-C82B-47A5-8EDE-1FEE2D3CF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899"/>
              <a:ext cx="79" cy="66"/>
            </a:xfrm>
            <a:custGeom>
              <a:avLst/>
              <a:gdLst>
                <a:gd name="T0" fmla="*/ 0 w 233"/>
                <a:gd name="T1" fmla="*/ 0 h 196"/>
                <a:gd name="T2" fmla="*/ 3 w 233"/>
                <a:gd name="T3" fmla="*/ 5 h 196"/>
                <a:gd name="T4" fmla="*/ 9 w 233"/>
                <a:gd name="T5" fmla="*/ 7 h 1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3" h="196">
                  <a:moveTo>
                    <a:pt x="0" y="0"/>
                  </a:moveTo>
                  <a:cubicBezTo>
                    <a:pt x="47" y="39"/>
                    <a:pt x="37" y="106"/>
                    <a:pt x="88" y="144"/>
                  </a:cubicBezTo>
                  <a:cubicBezTo>
                    <a:pt x="124" y="170"/>
                    <a:pt x="192" y="185"/>
                    <a:pt x="233" y="19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6" name="Freeform 1269">
              <a:extLst>
                <a:ext uri="{FF2B5EF4-FFF2-40B4-BE49-F238E27FC236}">
                  <a16:creationId xmlns:a16="http://schemas.microsoft.com/office/drawing/2014/main" id="{7916B45C-3AEE-48B2-BC31-CE1D4FC1A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2734"/>
              <a:ext cx="40" cy="109"/>
            </a:xfrm>
            <a:custGeom>
              <a:avLst/>
              <a:gdLst>
                <a:gd name="T0" fmla="*/ 5 w 117"/>
                <a:gd name="T1" fmla="*/ 13 h 322"/>
                <a:gd name="T2" fmla="*/ 1 w 117"/>
                <a:gd name="T3" fmla="*/ 6 h 322"/>
                <a:gd name="T4" fmla="*/ 2 w 117"/>
                <a:gd name="T5" fmla="*/ 0 h 3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7" h="322">
                  <a:moveTo>
                    <a:pt x="117" y="322"/>
                  </a:moveTo>
                  <a:cubicBezTo>
                    <a:pt x="116" y="282"/>
                    <a:pt x="32" y="215"/>
                    <a:pt x="17" y="164"/>
                  </a:cubicBezTo>
                  <a:cubicBezTo>
                    <a:pt x="0" y="107"/>
                    <a:pt x="22" y="44"/>
                    <a:pt x="54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7" name="Freeform 1270">
              <a:extLst>
                <a:ext uri="{FF2B5EF4-FFF2-40B4-BE49-F238E27FC236}">
                  <a16:creationId xmlns:a16="http://schemas.microsoft.com/office/drawing/2014/main" id="{64468B31-0BB4-454E-853C-595FD513F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792"/>
              <a:ext cx="48" cy="107"/>
            </a:xfrm>
            <a:custGeom>
              <a:avLst/>
              <a:gdLst>
                <a:gd name="T0" fmla="*/ 1 w 143"/>
                <a:gd name="T1" fmla="*/ 0 h 316"/>
                <a:gd name="T2" fmla="*/ 3 w 143"/>
                <a:gd name="T3" fmla="*/ 6 h 316"/>
                <a:gd name="T4" fmla="*/ 5 w 143"/>
                <a:gd name="T5" fmla="*/ 12 h 3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316">
                  <a:moveTo>
                    <a:pt x="30" y="0"/>
                  </a:moveTo>
                  <a:cubicBezTo>
                    <a:pt x="0" y="68"/>
                    <a:pt x="25" y="106"/>
                    <a:pt x="69" y="164"/>
                  </a:cubicBezTo>
                  <a:cubicBezTo>
                    <a:pt x="107" y="215"/>
                    <a:pt x="121" y="268"/>
                    <a:pt x="143" y="31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8" name="Freeform 1271">
              <a:extLst>
                <a:ext uri="{FF2B5EF4-FFF2-40B4-BE49-F238E27FC236}">
                  <a16:creationId xmlns:a16="http://schemas.microsoft.com/office/drawing/2014/main" id="{77EDAD94-3D41-46CD-8118-4EE8789D5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8" y="2863"/>
              <a:ext cx="110" cy="59"/>
            </a:xfrm>
            <a:custGeom>
              <a:avLst/>
              <a:gdLst>
                <a:gd name="T0" fmla="*/ 12 w 328"/>
                <a:gd name="T1" fmla="*/ 7 h 173"/>
                <a:gd name="T2" fmla="*/ 8 w 328"/>
                <a:gd name="T3" fmla="*/ 0 h 173"/>
                <a:gd name="T4" fmla="*/ 0 w 328"/>
                <a:gd name="T5" fmla="*/ 3 h 1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8" h="173">
                  <a:moveTo>
                    <a:pt x="328" y="173"/>
                  </a:moveTo>
                  <a:cubicBezTo>
                    <a:pt x="266" y="141"/>
                    <a:pt x="305" y="0"/>
                    <a:pt x="207" y="1"/>
                  </a:cubicBezTo>
                  <a:cubicBezTo>
                    <a:pt x="163" y="2"/>
                    <a:pt x="24" y="105"/>
                    <a:pt x="0" y="6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9" name="Freeform 1272">
              <a:extLst>
                <a:ext uri="{FF2B5EF4-FFF2-40B4-BE49-F238E27FC236}">
                  <a16:creationId xmlns:a16="http://schemas.microsoft.com/office/drawing/2014/main" id="{E6EA9CDA-9918-410B-A41E-145771B8F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1975"/>
              <a:ext cx="26" cy="103"/>
            </a:xfrm>
            <a:custGeom>
              <a:avLst/>
              <a:gdLst>
                <a:gd name="T0" fmla="*/ 3 w 79"/>
                <a:gd name="T1" fmla="*/ 0 h 303"/>
                <a:gd name="T2" fmla="*/ 3 w 79"/>
                <a:gd name="T3" fmla="*/ 12 h 3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303">
                  <a:moveTo>
                    <a:pt x="79" y="0"/>
                  </a:moveTo>
                  <a:cubicBezTo>
                    <a:pt x="0" y="58"/>
                    <a:pt x="41" y="234"/>
                    <a:pt x="73" y="30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0" name="Freeform 1273">
              <a:extLst>
                <a:ext uri="{FF2B5EF4-FFF2-40B4-BE49-F238E27FC236}">
                  <a16:creationId xmlns:a16="http://schemas.microsoft.com/office/drawing/2014/main" id="{AA23541D-C57D-48A4-8418-40FD4CB86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2010"/>
              <a:ext cx="34" cy="87"/>
            </a:xfrm>
            <a:custGeom>
              <a:avLst/>
              <a:gdLst>
                <a:gd name="T0" fmla="*/ 4 w 101"/>
                <a:gd name="T1" fmla="*/ 10 h 259"/>
                <a:gd name="T2" fmla="*/ 0 w 101"/>
                <a:gd name="T3" fmla="*/ 0 h 2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1" h="259">
                  <a:moveTo>
                    <a:pt x="101" y="259"/>
                  </a:moveTo>
                  <a:cubicBezTo>
                    <a:pt x="101" y="166"/>
                    <a:pt x="87" y="4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1" name="Freeform 1274">
              <a:extLst>
                <a:ext uri="{FF2B5EF4-FFF2-40B4-BE49-F238E27FC236}">
                  <a16:creationId xmlns:a16="http://schemas.microsoft.com/office/drawing/2014/main" id="{478FED39-2C84-4C51-9A41-413B590CF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2300"/>
              <a:ext cx="79" cy="60"/>
            </a:xfrm>
            <a:custGeom>
              <a:avLst/>
              <a:gdLst>
                <a:gd name="T0" fmla="*/ 0 w 234"/>
                <a:gd name="T1" fmla="*/ 0 h 177"/>
                <a:gd name="T2" fmla="*/ 6 w 234"/>
                <a:gd name="T3" fmla="*/ 3 h 177"/>
                <a:gd name="T4" fmla="*/ 9 w 234"/>
                <a:gd name="T5" fmla="*/ 7 h 1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4" h="177">
                  <a:moveTo>
                    <a:pt x="0" y="0"/>
                  </a:moveTo>
                  <a:cubicBezTo>
                    <a:pt x="43" y="25"/>
                    <a:pt x="100" y="41"/>
                    <a:pt x="144" y="78"/>
                  </a:cubicBezTo>
                  <a:cubicBezTo>
                    <a:pt x="179" y="106"/>
                    <a:pt x="205" y="146"/>
                    <a:pt x="234" y="177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2" name="Freeform 1275">
              <a:extLst>
                <a:ext uri="{FF2B5EF4-FFF2-40B4-BE49-F238E27FC236}">
                  <a16:creationId xmlns:a16="http://schemas.microsoft.com/office/drawing/2014/main" id="{3EC8B0A4-F285-4DFF-8EA4-BAEDF9DF5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" y="2227"/>
              <a:ext cx="37" cy="114"/>
            </a:xfrm>
            <a:custGeom>
              <a:avLst/>
              <a:gdLst>
                <a:gd name="T0" fmla="*/ 4 w 111"/>
                <a:gd name="T1" fmla="*/ 13 h 335"/>
                <a:gd name="T2" fmla="*/ 0 w 111"/>
                <a:gd name="T3" fmla="*/ 7 h 335"/>
                <a:gd name="T4" fmla="*/ 2 w 111"/>
                <a:gd name="T5" fmla="*/ 0 h 3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1" h="335">
                  <a:moveTo>
                    <a:pt x="111" y="335"/>
                  </a:moveTo>
                  <a:cubicBezTo>
                    <a:pt x="65" y="314"/>
                    <a:pt x="6" y="241"/>
                    <a:pt x="4" y="190"/>
                  </a:cubicBezTo>
                  <a:cubicBezTo>
                    <a:pt x="0" y="120"/>
                    <a:pt x="68" y="50"/>
                    <a:pt x="67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3" name="Freeform 1276">
              <a:extLst>
                <a:ext uri="{FF2B5EF4-FFF2-40B4-BE49-F238E27FC236}">
                  <a16:creationId xmlns:a16="http://schemas.microsoft.com/office/drawing/2014/main" id="{6F040FAF-11A4-4859-8883-4FFF60BF9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" y="2219"/>
              <a:ext cx="51" cy="48"/>
            </a:xfrm>
            <a:custGeom>
              <a:avLst/>
              <a:gdLst>
                <a:gd name="T0" fmla="*/ 0 w 151"/>
                <a:gd name="T1" fmla="*/ 4 h 141"/>
                <a:gd name="T2" fmla="*/ 6 w 151"/>
                <a:gd name="T3" fmla="*/ 0 h 1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1" h="141">
                  <a:moveTo>
                    <a:pt x="0" y="107"/>
                  </a:moveTo>
                  <a:cubicBezTo>
                    <a:pt x="82" y="141"/>
                    <a:pt x="108" y="48"/>
                    <a:pt x="15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4" name="Freeform 1277">
              <a:extLst>
                <a:ext uri="{FF2B5EF4-FFF2-40B4-BE49-F238E27FC236}">
                  <a16:creationId xmlns:a16="http://schemas.microsoft.com/office/drawing/2014/main" id="{5BBDC5C4-F380-4E04-A7E7-FCF4BBC82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428"/>
              <a:ext cx="33" cy="127"/>
            </a:xfrm>
            <a:custGeom>
              <a:avLst/>
              <a:gdLst>
                <a:gd name="T0" fmla="*/ 2 w 99"/>
                <a:gd name="T1" fmla="*/ 0 h 373"/>
                <a:gd name="T2" fmla="*/ 4 w 99"/>
                <a:gd name="T3" fmla="*/ 15 h 3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9" h="373">
                  <a:moveTo>
                    <a:pt x="43" y="0"/>
                  </a:moveTo>
                  <a:cubicBezTo>
                    <a:pt x="61" y="105"/>
                    <a:pt x="0" y="303"/>
                    <a:pt x="99" y="37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5" name="Freeform 1278">
              <a:extLst>
                <a:ext uri="{FF2B5EF4-FFF2-40B4-BE49-F238E27FC236}">
                  <a16:creationId xmlns:a16="http://schemas.microsoft.com/office/drawing/2014/main" id="{C0F44FD5-54CB-48EB-8635-F62172681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338"/>
              <a:ext cx="122" cy="18"/>
            </a:xfrm>
            <a:custGeom>
              <a:avLst/>
              <a:gdLst>
                <a:gd name="T0" fmla="*/ 14 w 360"/>
                <a:gd name="T1" fmla="*/ 1 h 51"/>
                <a:gd name="T2" fmla="*/ 6 w 360"/>
                <a:gd name="T3" fmla="*/ 1 h 51"/>
                <a:gd name="T4" fmla="*/ 0 w 360"/>
                <a:gd name="T5" fmla="*/ 2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0" h="51">
                  <a:moveTo>
                    <a:pt x="360" y="13"/>
                  </a:moveTo>
                  <a:cubicBezTo>
                    <a:pt x="288" y="7"/>
                    <a:pt x="231" y="0"/>
                    <a:pt x="158" y="14"/>
                  </a:cubicBezTo>
                  <a:cubicBezTo>
                    <a:pt x="118" y="21"/>
                    <a:pt x="11" y="51"/>
                    <a:pt x="0" y="45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6" name="Freeform 1279">
              <a:extLst>
                <a:ext uri="{FF2B5EF4-FFF2-40B4-BE49-F238E27FC236}">
                  <a16:creationId xmlns:a16="http://schemas.microsoft.com/office/drawing/2014/main" id="{C5AE641A-BC90-48BF-BEB0-E5DF5D030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3253"/>
              <a:ext cx="146" cy="20"/>
            </a:xfrm>
            <a:custGeom>
              <a:avLst/>
              <a:gdLst>
                <a:gd name="T0" fmla="*/ 0 w 429"/>
                <a:gd name="T1" fmla="*/ 1 h 58"/>
                <a:gd name="T2" fmla="*/ 4 w 429"/>
                <a:gd name="T3" fmla="*/ 2 h 58"/>
                <a:gd name="T4" fmla="*/ 9 w 429"/>
                <a:gd name="T5" fmla="*/ 2 h 58"/>
                <a:gd name="T6" fmla="*/ 12 w 429"/>
                <a:gd name="T7" fmla="*/ 1 h 58"/>
                <a:gd name="T8" fmla="*/ 17 w 429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9" h="58">
                  <a:moveTo>
                    <a:pt x="0" y="35"/>
                  </a:moveTo>
                  <a:cubicBezTo>
                    <a:pt x="27" y="39"/>
                    <a:pt x="63" y="55"/>
                    <a:pt x="96" y="56"/>
                  </a:cubicBezTo>
                  <a:cubicBezTo>
                    <a:pt x="134" y="58"/>
                    <a:pt x="177" y="49"/>
                    <a:pt x="214" y="44"/>
                  </a:cubicBezTo>
                  <a:cubicBezTo>
                    <a:pt x="249" y="38"/>
                    <a:pt x="282" y="28"/>
                    <a:pt x="315" y="15"/>
                  </a:cubicBezTo>
                  <a:cubicBezTo>
                    <a:pt x="354" y="0"/>
                    <a:pt x="391" y="10"/>
                    <a:pt x="429" y="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7" name="Freeform 1280">
              <a:extLst>
                <a:ext uri="{FF2B5EF4-FFF2-40B4-BE49-F238E27FC236}">
                  <a16:creationId xmlns:a16="http://schemas.microsoft.com/office/drawing/2014/main" id="{CE0DAC06-3EF9-4199-8732-60D76F44D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3274"/>
              <a:ext cx="79" cy="15"/>
            </a:xfrm>
            <a:custGeom>
              <a:avLst/>
              <a:gdLst>
                <a:gd name="T0" fmla="*/ 0 w 231"/>
                <a:gd name="T1" fmla="*/ 1 h 45"/>
                <a:gd name="T2" fmla="*/ 9 w 231"/>
                <a:gd name="T3" fmla="*/ 0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1" h="45">
                  <a:moveTo>
                    <a:pt x="0" y="38"/>
                  </a:moveTo>
                  <a:cubicBezTo>
                    <a:pt x="75" y="45"/>
                    <a:pt x="166" y="9"/>
                    <a:pt x="23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8" name="Freeform 1281">
              <a:extLst>
                <a:ext uri="{FF2B5EF4-FFF2-40B4-BE49-F238E27FC236}">
                  <a16:creationId xmlns:a16="http://schemas.microsoft.com/office/drawing/2014/main" id="{C7F8E6B3-01C1-4A67-906B-DDB1F5CE8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189"/>
              <a:ext cx="109" cy="18"/>
            </a:xfrm>
            <a:custGeom>
              <a:avLst/>
              <a:gdLst>
                <a:gd name="T0" fmla="*/ 0 w 323"/>
                <a:gd name="T1" fmla="*/ 2 h 53"/>
                <a:gd name="T2" fmla="*/ 6 w 323"/>
                <a:gd name="T3" fmla="*/ 2 h 53"/>
                <a:gd name="T4" fmla="*/ 12 w 323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3" h="53">
                  <a:moveTo>
                    <a:pt x="0" y="44"/>
                  </a:moveTo>
                  <a:cubicBezTo>
                    <a:pt x="41" y="21"/>
                    <a:pt x="92" y="53"/>
                    <a:pt x="153" y="47"/>
                  </a:cubicBezTo>
                  <a:cubicBezTo>
                    <a:pt x="229" y="40"/>
                    <a:pt x="313" y="0"/>
                    <a:pt x="323" y="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9" name="Freeform 1282">
              <a:extLst>
                <a:ext uri="{FF2B5EF4-FFF2-40B4-BE49-F238E27FC236}">
                  <a16:creationId xmlns:a16="http://schemas.microsoft.com/office/drawing/2014/main" id="{A59FD029-F0E4-432E-8BE5-B14AE2CE1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3047"/>
              <a:ext cx="43" cy="19"/>
            </a:xfrm>
            <a:custGeom>
              <a:avLst/>
              <a:gdLst>
                <a:gd name="T0" fmla="*/ 0 w 125"/>
                <a:gd name="T1" fmla="*/ 2 h 55"/>
                <a:gd name="T2" fmla="*/ 5 w 125"/>
                <a:gd name="T3" fmla="*/ 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5" h="55">
                  <a:moveTo>
                    <a:pt x="0" y="55"/>
                  </a:moveTo>
                  <a:cubicBezTo>
                    <a:pt x="47" y="45"/>
                    <a:pt x="79" y="11"/>
                    <a:pt x="125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0" name="Freeform 1283">
              <a:extLst>
                <a:ext uri="{FF2B5EF4-FFF2-40B4-BE49-F238E27FC236}">
                  <a16:creationId xmlns:a16="http://schemas.microsoft.com/office/drawing/2014/main" id="{0436DFCA-BA02-467C-8107-CB9190661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1499"/>
              <a:ext cx="93" cy="83"/>
            </a:xfrm>
            <a:custGeom>
              <a:avLst/>
              <a:gdLst>
                <a:gd name="T0" fmla="*/ 0 w 276"/>
                <a:gd name="T1" fmla="*/ 8 h 246"/>
                <a:gd name="T2" fmla="*/ 6 w 276"/>
                <a:gd name="T3" fmla="*/ 2 h 246"/>
                <a:gd name="T4" fmla="*/ 8 w 276"/>
                <a:gd name="T5" fmla="*/ 9 h 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6" h="246">
                  <a:moveTo>
                    <a:pt x="5" y="207"/>
                  </a:moveTo>
                  <a:cubicBezTo>
                    <a:pt x="0" y="74"/>
                    <a:pt x="59" y="0"/>
                    <a:pt x="168" y="49"/>
                  </a:cubicBezTo>
                  <a:cubicBezTo>
                    <a:pt x="276" y="98"/>
                    <a:pt x="242" y="207"/>
                    <a:pt x="217" y="24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1" name="Freeform 1284">
              <a:extLst>
                <a:ext uri="{FF2B5EF4-FFF2-40B4-BE49-F238E27FC236}">
                  <a16:creationId xmlns:a16="http://schemas.microsoft.com/office/drawing/2014/main" id="{8C32CFFB-408A-4F3A-A4FB-740FD8762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261"/>
              <a:ext cx="49" cy="14"/>
            </a:xfrm>
            <a:custGeom>
              <a:avLst/>
              <a:gdLst>
                <a:gd name="T0" fmla="*/ 0 w 145"/>
                <a:gd name="T1" fmla="*/ 2 h 40"/>
                <a:gd name="T2" fmla="*/ 6 w 145"/>
                <a:gd name="T3" fmla="*/ 1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5" h="40">
                  <a:moveTo>
                    <a:pt x="0" y="40"/>
                  </a:moveTo>
                  <a:cubicBezTo>
                    <a:pt x="35" y="13"/>
                    <a:pt x="103" y="0"/>
                    <a:pt x="145" y="16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2" name="Freeform 1285">
              <a:extLst>
                <a:ext uri="{FF2B5EF4-FFF2-40B4-BE49-F238E27FC236}">
                  <a16:creationId xmlns:a16="http://schemas.microsoft.com/office/drawing/2014/main" id="{1705FC36-586B-4971-B8E0-95EA2CFF1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4" y="2427"/>
              <a:ext cx="59" cy="41"/>
            </a:xfrm>
            <a:custGeom>
              <a:avLst/>
              <a:gdLst>
                <a:gd name="T0" fmla="*/ 0 w 177"/>
                <a:gd name="T1" fmla="*/ 5 h 120"/>
                <a:gd name="T2" fmla="*/ 3 w 177"/>
                <a:gd name="T3" fmla="*/ 3 h 120"/>
                <a:gd name="T4" fmla="*/ 7 w 177"/>
                <a:gd name="T5" fmla="*/ 0 h 1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120">
                  <a:moveTo>
                    <a:pt x="0" y="120"/>
                  </a:moveTo>
                  <a:cubicBezTo>
                    <a:pt x="36" y="112"/>
                    <a:pt x="68" y="93"/>
                    <a:pt x="93" y="64"/>
                  </a:cubicBezTo>
                  <a:cubicBezTo>
                    <a:pt x="120" y="34"/>
                    <a:pt x="134" y="5"/>
                    <a:pt x="177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3" name="Freeform 1286">
              <a:extLst>
                <a:ext uri="{FF2B5EF4-FFF2-40B4-BE49-F238E27FC236}">
                  <a16:creationId xmlns:a16="http://schemas.microsoft.com/office/drawing/2014/main" id="{9198EAE8-4848-4E5C-87B5-4793BD6F7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6" y="2761"/>
              <a:ext cx="11" cy="3"/>
            </a:xfrm>
            <a:custGeom>
              <a:avLst/>
              <a:gdLst>
                <a:gd name="T0" fmla="*/ 0 w 32"/>
                <a:gd name="T1" fmla="*/ 0 h 10"/>
                <a:gd name="T2" fmla="*/ 1 w 32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0">
                  <a:moveTo>
                    <a:pt x="0" y="6"/>
                  </a:moveTo>
                  <a:cubicBezTo>
                    <a:pt x="12" y="0"/>
                    <a:pt x="24" y="0"/>
                    <a:pt x="32" y="1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4" name="Freeform 1287">
              <a:extLst>
                <a:ext uri="{FF2B5EF4-FFF2-40B4-BE49-F238E27FC236}">
                  <a16:creationId xmlns:a16="http://schemas.microsoft.com/office/drawing/2014/main" id="{714CF723-E964-4A78-82EC-B1832DA3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3102"/>
              <a:ext cx="98" cy="26"/>
            </a:xfrm>
            <a:custGeom>
              <a:avLst/>
              <a:gdLst>
                <a:gd name="T0" fmla="*/ 0 w 292"/>
                <a:gd name="T1" fmla="*/ 3 h 75"/>
                <a:gd name="T2" fmla="*/ 2 w 292"/>
                <a:gd name="T3" fmla="*/ 2 h 75"/>
                <a:gd name="T4" fmla="*/ 4 w 292"/>
                <a:gd name="T5" fmla="*/ 1 h 75"/>
                <a:gd name="T6" fmla="*/ 9 w 292"/>
                <a:gd name="T7" fmla="*/ 0 h 75"/>
                <a:gd name="T8" fmla="*/ 10 w 292"/>
                <a:gd name="T9" fmla="*/ 0 h 75"/>
                <a:gd name="T10" fmla="*/ 11 w 292"/>
                <a:gd name="T11" fmla="*/ 0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2" h="75">
                  <a:moveTo>
                    <a:pt x="0" y="72"/>
                  </a:moveTo>
                  <a:cubicBezTo>
                    <a:pt x="19" y="75"/>
                    <a:pt x="32" y="65"/>
                    <a:pt x="47" y="53"/>
                  </a:cubicBezTo>
                  <a:cubicBezTo>
                    <a:pt x="66" y="38"/>
                    <a:pt x="88" y="25"/>
                    <a:pt x="111" y="18"/>
                  </a:cubicBezTo>
                  <a:cubicBezTo>
                    <a:pt x="150" y="4"/>
                    <a:pt x="190" y="6"/>
                    <a:pt x="231" y="6"/>
                  </a:cubicBezTo>
                  <a:cubicBezTo>
                    <a:pt x="243" y="6"/>
                    <a:pt x="255" y="5"/>
                    <a:pt x="267" y="5"/>
                  </a:cubicBezTo>
                  <a:cubicBezTo>
                    <a:pt x="275" y="4"/>
                    <a:pt x="285" y="0"/>
                    <a:pt x="292" y="3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5" name="Freeform 1288">
              <a:extLst>
                <a:ext uri="{FF2B5EF4-FFF2-40B4-BE49-F238E27FC236}">
                  <a16:creationId xmlns:a16="http://schemas.microsoft.com/office/drawing/2014/main" id="{FA2A6BC4-CACD-47FE-9E60-F67917A94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777"/>
              <a:ext cx="61" cy="124"/>
            </a:xfrm>
            <a:custGeom>
              <a:avLst/>
              <a:gdLst>
                <a:gd name="T0" fmla="*/ 1 w 178"/>
                <a:gd name="T1" fmla="*/ 14 h 366"/>
                <a:gd name="T2" fmla="*/ 1 w 178"/>
                <a:gd name="T3" fmla="*/ 8 h 366"/>
                <a:gd name="T4" fmla="*/ 4 w 178"/>
                <a:gd name="T5" fmla="*/ 5 h 366"/>
                <a:gd name="T6" fmla="*/ 7 w 178"/>
                <a:gd name="T7" fmla="*/ 0 h 36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8" h="366">
                  <a:moveTo>
                    <a:pt x="37" y="366"/>
                  </a:moveTo>
                  <a:cubicBezTo>
                    <a:pt x="6" y="293"/>
                    <a:pt x="0" y="257"/>
                    <a:pt x="23" y="220"/>
                  </a:cubicBezTo>
                  <a:cubicBezTo>
                    <a:pt x="45" y="183"/>
                    <a:pt x="82" y="180"/>
                    <a:pt x="107" y="141"/>
                  </a:cubicBezTo>
                  <a:cubicBezTo>
                    <a:pt x="133" y="101"/>
                    <a:pt x="136" y="14"/>
                    <a:pt x="178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6" name="Freeform 1289">
              <a:extLst>
                <a:ext uri="{FF2B5EF4-FFF2-40B4-BE49-F238E27FC236}">
                  <a16:creationId xmlns:a16="http://schemas.microsoft.com/office/drawing/2014/main" id="{D6D22CCD-DE6B-4F2F-A985-8804A1467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" y="2800"/>
              <a:ext cx="114" cy="48"/>
            </a:xfrm>
            <a:custGeom>
              <a:avLst/>
              <a:gdLst>
                <a:gd name="T0" fmla="*/ 0 w 336"/>
                <a:gd name="T1" fmla="*/ 0 h 141"/>
                <a:gd name="T2" fmla="*/ 4 w 336"/>
                <a:gd name="T3" fmla="*/ 2 h 141"/>
                <a:gd name="T4" fmla="*/ 8 w 336"/>
                <a:gd name="T5" fmla="*/ 3 h 141"/>
                <a:gd name="T6" fmla="*/ 13 w 336"/>
                <a:gd name="T7" fmla="*/ 5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6" h="141">
                  <a:moveTo>
                    <a:pt x="0" y="9"/>
                  </a:moveTo>
                  <a:cubicBezTo>
                    <a:pt x="45" y="0"/>
                    <a:pt x="65" y="17"/>
                    <a:pt x="96" y="57"/>
                  </a:cubicBezTo>
                  <a:cubicBezTo>
                    <a:pt x="127" y="96"/>
                    <a:pt x="147" y="88"/>
                    <a:pt x="209" y="82"/>
                  </a:cubicBezTo>
                  <a:cubicBezTo>
                    <a:pt x="271" y="76"/>
                    <a:pt x="327" y="116"/>
                    <a:pt x="336" y="141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7" name="Freeform 1290">
              <a:extLst>
                <a:ext uri="{FF2B5EF4-FFF2-40B4-BE49-F238E27FC236}">
                  <a16:creationId xmlns:a16="http://schemas.microsoft.com/office/drawing/2014/main" id="{C7B60D4B-364B-4F24-9877-1FAAA59F1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" y="2985"/>
              <a:ext cx="54" cy="71"/>
            </a:xfrm>
            <a:custGeom>
              <a:avLst/>
              <a:gdLst>
                <a:gd name="T0" fmla="*/ 0 w 160"/>
                <a:gd name="T1" fmla="*/ 0 h 210"/>
                <a:gd name="T2" fmla="*/ 6 w 160"/>
                <a:gd name="T3" fmla="*/ 8 h 2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0" h="210">
                  <a:moveTo>
                    <a:pt x="0" y="0"/>
                  </a:moveTo>
                  <a:cubicBezTo>
                    <a:pt x="101" y="4"/>
                    <a:pt x="139" y="80"/>
                    <a:pt x="160" y="21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8" name="Freeform 1291">
              <a:extLst>
                <a:ext uri="{FF2B5EF4-FFF2-40B4-BE49-F238E27FC236}">
                  <a16:creationId xmlns:a16="http://schemas.microsoft.com/office/drawing/2014/main" id="{8783F478-C766-4744-BE68-BD3FF8851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" y="2588"/>
              <a:ext cx="44" cy="41"/>
            </a:xfrm>
            <a:custGeom>
              <a:avLst/>
              <a:gdLst>
                <a:gd name="T0" fmla="*/ 0 w 131"/>
                <a:gd name="T1" fmla="*/ 5 h 121"/>
                <a:gd name="T2" fmla="*/ 5 w 131"/>
                <a:gd name="T3" fmla="*/ 0 h 1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1" h="121">
                  <a:moveTo>
                    <a:pt x="0" y="121"/>
                  </a:moveTo>
                  <a:cubicBezTo>
                    <a:pt x="76" y="83"/>
                    <a:pt x="81" y="77"/>
                    <a:pt x="131" y="0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9" name="Freeform 1292">
              <a:extLst>
                <a:ext uri="{FF2B5EF4-FFF2-40B4-BE49-F238E27FC236}">
                  <a16:creationId xmlns:a16="http://schemas.microsoft.com/office/drawing/2014/main" id="{902410E8-9330-495D-BBE4-B0AE8D201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" y="3415"/>
              <a:ext cx="25" cy="31"/>
            </a:xfrm>
            <a:custGeom>
              <a:avLst/>
              <a:gdLst>
                <a:gd name="T0" fmla="*/ 3 w 73"/>
                <a:gd name="T1" fmla="*/ 0 h 92"/>
                <a:gd name="T2" fmla="*/ 0 w 73"/>
                <a:gd name="T3" fmla="*/ 3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92">
                  <a:moveTo>
                    <a:pt x="73" y="0"/>
                  </a:moveTo>
                  <a:cubicBezTo>
                    <a:pt x="35" y="0"/>
                    <a:pt x="0" y="3"/>
                    <a:pt x="5" y="92"/>
                  </a:cubicBezTo>
                </a:path>
              </a:pathLst>
            </a:custGeom>
            <a:noFill/>
            <a:ln w="158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5845" name="Text Box 1293">
            <a:extLst>
              <a:ext uri="{FF2B5EF4-FFF2-40B4-BE49-F238E27FC236}">
                <a16:creationId xmlns:a16="http://schemas.microsoft.com/office/drawing/2014/main" id="{2A2F991F-86B4-4A26-99DC-F9BF5B1FC1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52775" y="5486400"/>
            <a:ext cx="22574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>
                <a:solidFill>
                  <a:srgbClr val="0070C0"/>
                </a:solidFill>
                <a:ea typeface="Times New Roman" charset="0"/>
                <a:cs typeface="Times New Roman" charset="0"/>
              </a:rPr>
              <a:t>Osteoporotic bone</a:t>
            </a:r>
          </a:p>
        </p:txBody>
      </p:sp>
      <p:sp>
        <p:nvSpPr>
          <p:cNvPr id="35846" name="Text Box 1294">
            <a:extLst>
              <a:ext uri="{FF2B5EF4-FFF2-40B4-BE49-F238E27FC236}">
                <a16:creationId xmlns:a16="http://schemas.microsoft.com/office/drawing/2014/main" id="{DF88E735-97B5-48D6-A486-12B5D0015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62775" y="5486400"/>
            <a:ext cx="237172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>
                <a:solidFill>
                  <a:srgbClr val="0070C0"/>
                </a:solidFill>
                <a:ea typeface="Times New Roman" charset="0"/>
                <a:cs typeface="Times New Roman" charset="0"/>
              </a:rPr>
              <a:t>Newly formed bone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>
            <a:extLst>
              <a:ext uri="{FF2B5EF4-FFF2-40B4-BE49-F238E27FC236}">
                <a16:creationId xmlns:a16="http://schemas.microsoft.com/office/drawing/2014/main" id="{5F1A58A2-923C-46DE-BF1B-F7EC7E4FC7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Osteons</a:t>
            </a:r>
          </a:p>
        </p:txBody>
      </p:sp>
      <p:grpSp>
        <p:nvGrpSpPr>
          <p:cNvPr id="54274" name="Group 3">
            <a:extLst>
              <a:ext uri="{FF2B5EF4-FFF2-40B4-BE49-F238E27FC236}">
                <a16:creationId xmlns:a16="http://schemas.microsoft.com/office/drawing/2014/main" id="{32E84A5D-D75A-4474-BEDD-72D2354E5782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800225"/>
            <a:ext cx="3132138" cy="3146425"/>
            <a:chOff x="619" y="1011"/>
            <a:chExt cx="1973" cy="1982"/>
          </a:xfrm>
        </p:grpSpPr>
        <p:grpSp>
          <p:nvGrpSpPr>
            <p:cNvPr id="94655" name="Group 4">
              <a:extLst>
                <a:ext uri="{FF2B5EF4-FFF2-40B4-BE49-F238E27FC236}">
                  <a16:creationId xmlns:a16="http://schemas.microsoft.com/office/drawing/2014/main" id="{19F711F1-1628-4F70-BC27-875725D40D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" y="1011"/>
              <a:ext cx="1955" cy="1962"/>
              <a:chOff x="629" y="1011"/>
              <a:chExt cx="1955" cy="1962"/>
            </a:xfrm>
          </p:grpSpPr>
          <p:sp>
            <p:nvSpPr>
              <p:cNvPr id="95827" name="Rectangle 5">
                <a:extLst>
                  <a:ext uri="{FF2B5EF4-FFF2-40B4-BE49-F238E27FC236}">
                    <a16:creationId xmlns:a16="http://schemas.microsoft.com/office/drawing/2014/main" id="{859FDE6C-81B6-4CDF-B2E7-8006946D9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1013"/>
                <a:ext cx="1953" cy="1953"/>
              </a:xfrm>
              <a:prstGeom prst="rect">
                <a:avLst/>
              </a:pr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828" name="Freeform 6">
                <a:extLst>
                  <a:ext uri="{FF2B5EF4-FFF2-40B4-BE49-F238E27FC236}">
                    <a16:creationId xmlns:a16="http://schemas.microsoft.com/office/drawing/2014/main" id="{F28DF269-2984-494F-BA21-FB04D9345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1743"/>
                <a:ext cx="575" cy="415"/>
              </a:xfrm>
              <a:custGeom>
                <a:avLst/>
                <a:gdLst>
                  <a:gd name="T0" fmla="*/ 2675 w 230"/>
                  <a:gd name="T1" fmla="*/ 2363 h 166"/>
                  <a:gd name="T2" fmla="*/ 3550 w 230"/>
                  <a:gd name="T3" fmla="*/ 1875 h 166"/>
                  <a:gd name="T4" fmla="*/ 3595 w 230"/>
                  <a:gd name="T5" fmla="*/ 1783 h 166"/>
                  <a:gd name="T6" fmla="*/ 3595 w 230"/>
                  <a:gd name="T7" fmla="*/ 488 h 166"/>
                  <a:gd name="T8" fmla="*/ 3175 w 230"/>
                  <a:gd name="T9" fmla="*/ 188 h 166"/>
                  <a:gd name="T10" fmla="*/ 1988 w 230"/>
                  <a:gd name="T11" fmla="*/ 83 h 166"/>
                  <a:gd name="T12" fmla="*/ 863 w 230"/>
                  <a:gd name="T13" fmla="*/ 283 h 166"/>
                  <a:gd name="T14" fmla="*/ 488 w 230"/>
                  <a:gd name="T15" fmla="*/ 2063 h 166"/>
                  <a:gd name="T16" fmla="*/ 2675 w 230"/>
                  <a:gd name="T17" fmla="*/ 2363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66">
                    <a:moveTo>
                      <a:pt x="171" y="151"/>
                    </a:moveTo>
                    <a:cubicBezTo>
                      <a:pt x="195" y="148"/>
                      <a:pt x="215" y="144"/>
                      <a:pt x="227" y="120"/>
                    </a:cubicBezTo>
                    <a:cubicBezTo>
                      <a:pt x="228" y="118"/>
                      <a:pt x="229" y="116"/>
                      <a:pt x="230" y="114"/>
                    </a:cubicBezTo>
                    <a:cubicBezTo>
                      <a:pt x="230" y="31"/>
                      <a:pt x="230" y="31"/>
                      <a:pt x="230" y="31"/>
                    </a:cubicBezTo>
                    <a:cubicBezTo>
                      <a:pt x="224" y="23"/>
                      <a:pt x="214" y="17"/>
                      <a:pt x="203" y="12"/>
                    </a:cubicBezTo>
                    <a:cubicBezTo>
                      <a:pt x="177" y="0"/>
                      <a:pt x="156" y="8"/>
                      <a:pt x="127" y="5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0" y="29"/>
                      <a:pt x="1" y="99"/>
                      <a:pt x="31" y="132"/>
                    </a:cubicBezTo>
                    <a:cubicBezTo>
                      <a:pt x="62" y="166"/>
                      <a:pt x="130" y="156"/>
                      <a:pt x="171" y="15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9" name="Freeform 7">
                <a:extLst>
                  <a:ext uri="{FF2B5EF4-FFF2-40B4-BE49-F238E27FC236}">
                    <a16:creationId xmlns:a16="http://schemas.microsoft.com/office/drawing/2014/main" id="{5F3C25B3-10C9-443D-AF6E-F4F36EBAF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1196"/>
                <a:ext cx="330" cy="520"/>
              </a:xfrm>
              <a:custGeom>
                <a:avLst/>
                <a:gdLst>
                  <a:gd name="T0" fmla="*/ 345 w 132"/>
                  <a:gd name="T1" fmla="*/ 2988 h 208"/>
                  <a:gd name="T2" fmla="*/ 1063 w 132"/>
                  <a:gd name="T3" fmla="*/ 3220 h 208"/>
                  <a:gd name="T4" fmla="*/ 2063 w 132"/>
                  <a:gd name="T5" fmla="*/ 3000 h 208"/>
                  <a:gd name="T6" fmla="*/ 2063 w 132"/>
                  <a:gd name="T7" fmla="*/ 270 h 208"/>
                  <a:gd name="T8" fmla="*/ 1625 w 132"/>
                  <a:gd name="T9" fmla="*/ 83 h 208"/>
                  <a:gd name="T10" fmla="*/ 1050 w 132"/>
                  <a:gd name="T11" fmla="*/ 250 h 208"/>
                  <a:gd name="T12" fmla="*/ 520 w 132"/>
                  <a:gd name="T13" fmla="*/ 738 h 208"/>
                  <a:gd name="T14" fmla="*/ 50 w 132"/>
                  <a:gd name="T15" fmla="*/ 2208 h 208"/>
                  <a:gd name="T16" fmla="*/ 345 w 132"/>
                  <a:gd name="T17" fmla="*/ 2988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2" h="208">
                    <a:moveTo>
                      <a:pt x="22" y="191"/>
                    </a:moveTo>
                    <a:cubicBezTo>
                      <a:pt x="34" y="199"/>
                      <a:pt x="53" y="205"/>
                      <a:pt x="68" y="206"/>
                    </a:cubicBezTo>
                    <a:cubicBezTo>
                      <a:pt x="90" y="208"/>
                      <a:pt x="116" y="207"/>
                      <a:pt x="132" y="192"/>
                    </a:cubicBezTo>
                    <a:cubicBezTo>
                      <a:pt x="132" y="17"/>
                      <a:pt x="132" y="17"/>
                      <a:pt x="132" y="17"/>
                    </a:cubicBezTo>
                    <a:cubicBezTo>
                      <a:pt x="104" y="5"/>
                      <a:pt x="104" y="5"/>
                      <a:pt x="104" y="5"/>
                    </a:cubicBezTo>
                    <a:cubicBezTo>
                      <a:pt x="94" y="0"/>
                      <a:pt x="76" y="11"/>
                      <a:pt x="67" y="16"/>
                    </a:cubicBezTo>
                    <a:cubicBezTo>
                      <a:pt x="53" y="24"/>
                      <a:pt x="42" y="34"/>
                      <a:pt x="33" y="47"/>
                    </a:cubicBezTo>
                    <a:cubicBezTo>
                      <a:pt x="14" y="72"/>
                      <a:pt x="0" y="109"/>
                      <a:pt x="3" y="141"/>
                    </a:cubicBezTo>
                    <a:cubicBezTo>
                      <a:pt x="5" y="159"/>
                      <a:pt x="6" y="179"/>
                      <a:pt x="22" y="19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0" name="Freeform 8">
                <a:extLst>
                  <a:ext uri="{FF2B5EF4-FFF2-40B4-BE49-F238E27FC236}">
                    <a16:creationId xmlns:a16="http://schemas.microsoft.com/office/drawing/2014/main" id="{50896B37-B3BC-4C0C-A5FF-2A9159CD3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026"/>
                <a:ext cx="272" cy="282"/>
              </a:xfrm>
              <a:custGeom>
                <a:avLst/>
                <a:gdLst>
                  <a:gd name="T0" fmla="*/ 1103 w 109"/>
                  <a:gd name="T1" fmla="*/ 155 h 113"/>
                  <a:gd name="T2" fmla="*/ 591 w 109"/>
                  <a:gd name="T3" fmla="*/ 62 h 113"/>
                  <a:gd name="T4" fmla="*/ 105 w 109"/>
                  <a:gd name="T5" fmla="*/ 499 h 113"/>
                  <a:gd name="T6" fmla="*/ 374 w 109"/>
                  <a:gd name="T7" fmla="*/ 1462 h 113"/>
                  <a:gd name="T8" fmla="*/ 1320 w 109"/>
                  <a:gd name="T9" fmla="*/ 1570 h 113"/>
                  <a:gd name="T10" fmla="*/ 1632 w 109"/>
                  <a:gd name="T11" fmla="*/ 729 h 113"/>
                  <a:gd name="T12" fmla="*/ 1475 w 109"/>
                  <a:gd name="T13" fmla="*/ 374 h 113"/>
                  <a:gd name="T14" fmla="*/ 1215 w 109"/>
                  <a:gd name="T15" fmla="*/ 167 h 1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9" h="113">
                    <a:moveTo>
                      <a:pt x="71" y="10"/>
                    </a:moveTo>
                    <a:cubicBezTo>
                      <a:pt x="67" y="0"/>
                      <a:pt x="46" y="2"/>
                      <a:pt x="38" y="4"/>
                    </a:cubicBezTo>
                    <a:cubicBezTo>
                      <a:pt x="23" y="8"/>
                      <a:pt x="12" y="17"/>
                      <a:pt x="7" y="32"/>
                    </a:cubicBezTo>
                    <a:cubicBezTo>
                      <a:pt x="0" y="53"/>
                      <a:pt x="8" y="78"/>
                      <a:pt x="24" y="94"/>
                    </a:cubicBezTo>
                    <a:cubicBezTo>
                      <a:pt x="38" y="108"/>
                      <a:pt x="68" y="113"/>
                      <a:pt x="85" y="101"/>
                    </a:cubicBezTo>
                    <a:cubicBezTo>
                      <a:pt x="101" y="90"/>
                      <a:pt x="109" y="65"/>
                      <a:pt x="105" y="47"/>
                    </a:cubicBezTo>
                    <a:cubicBezTo>
                      <a:pt x="104" y="39"/>
                      <a:pt x="100" y="31"/>
                      <a:pt x="95" y="24"/>
                    </a:cubicBezTo>
                    <a:cubicBezTo>
                      <a:pt x="90" y="18"/>
                      <a:pt x="83" y="16"/>
                      <a:pt x="78" y="1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1" name="Freeform 9">
                <a:extLst>
                  <a:ext uri="{FF2B5EF4-FFF2-40B4-BE49-F238E27FC236}">
                    <a16:creationId xmlns:a16="http://schemas.microsoft.com/office/drawing/2014/main" id="{3F24FBB0-2F6B-45C3-89B5-9BCED3A72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1013"/>
                <a:ext cx="137" cy="85"/>
              </a:xfrm>
              <a:custGeom>
                <a:avLst/>
                <a:gdLst>
                  <a:gd name="T0" fmla="*/ 291 w 55"/>
                  <a:gd name="T1" fmla="*/ 345 h 34"/>
                  <a:gd name="T2" fmla="*/ 849 w 55"/>
                  <a:gd name="T3" fmla="*/ 533 h 34"/>
                  <a:gd name="T4" fmla="*/ 849 w 55"/>
                  <a:gd name="T5" fmla="*/ 0 h 34"/>
                  <a:gd name="T6" fmla="*/ 0 w 55"/>
                  <a:gd name="T7" fmla="*/ 0 h 34"/>
                  <a:gd name="T8" fmla="*/ 291 w 55"/>
                  <a:gd name="T9" fmla="*/ 34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4">
                    <a:moveTo>
                      <a:pt x="19" y="22"/>
                    </a:moveTo>
                    <a:cubicBezTo>
                      <a:pt x="29" y="29"/>
                      <a:pt x="43" y="34"/>
                      <a:pt x="55" y="34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8"/>
                      <a:pt x="10" y="16"/>
                      <a:pt x="19" y="22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2" name="Freeform 10">
                <a:extLst>
                  <a:ext uri="{FF2B5EF4-FFF2-40B4-BE49-F238E27FC236}">
                    <a16:creationId xmlns:a16="http://schemas.microsoft.com/office/drawing/2014/main" id="{35011FE1-D4AA-486A-ACFC-DE28180A5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1186"/>
                <a:ext cx="423" cy="387"/>
              </a:xfrm>
              <a:custGeom>
                <a:avLst/>
                <a:gdLst>
                  <a:gd name="T0" fmla="*/ 959 w 169"/>
                  <a:gd name="T1" fmla="*/ 92 h 155"/>
                  <a:gd name="T2" fmla="*/ 95 w 169"/>
                  <a:gd name="T3" fmla="*/ 824 h 155"/>
                  <a:gd name="T4" fmla="*/ 801 w 169"/>
                  <a:gd name="T5" fmla="*/ 2070 h 155"/>
                  <a:gd name="T6" fmla="*/ 1459 w 169"/>
                  <a:gd name="T7" fmla="*/ 2337 h 155"/>
                  <a:gd name="T8" fmla="*/ 2243 w 169"/>
                  <a:gd name="T9" fmla="*/ 2212 h 155"/>
                  <a:gd name="T10" fmla="*/ 1992 w 169"/>
                  <a:gd name="T11" fmla="*/ 749 h 155"/>
                  <a:gd name="T12" fmla="*/ 1209 w 169"/>
                  <a:gd name="T13" fmla="*/ 28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9" h="155">
                    <a:moveTo>
                      <a:pt x="61" y="6"/>
                    </a:moveTo>
                    <a:cubicBezTo>
                      <a:pt x="35" y="0"/>
                      <a:pt x="11" y="30"/>
                      <a:pt x="6" y="53"/>
                    </a:cubicBezTo>
                    <a:cubicBezTo>
                      <a:pt x="0" y="86"/>
                      <a:pt x="26" y="116"/>
                      <a:pt x="51" y="133"/>
                    </a:cubicBezTo>
                    <a:cubicBezTo>
                      <a:pt x="65" y="142"/>
                      <a:pt x="76" y="148"/>
                      <a:pt x="93" y="150"/>
                    </a:cubicBezTo>
                    <a:cubicBezTo>
                      <a:pt x="109" y="152"/>
                      <a:pt x="131" y="155"/>
                      <a:pt x="143" y="142"/>
                    </a:cubicBezTo>
                    <a:cubicBezTo>
                      <a:pt x="169" y="111"/>
                      <a:pt x="147" y="74"/>
                      <a:pt x="127" y="48"/>
                    </a:cubicBezTo>
                    <a:cubicBezTo>
                      <a:pt x="116" y="33"/>
                      <a:pt x="96" y="19"/>
                      <a:pt x="77" y="18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3" name="Freeform 11">
                <a:extLst>
                  <a:ext uri="{FF2B5EF4-FFF2-40B4-BE49-F238E27FC236}">
                    <a16:creationId xmlns:a16="http://schemas.microsoft.com/office/drawing/2014/main" id="{7223739A-F9E1-4C8B-BCB5-75371F308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1576"/>
                <a:ext cx="465" cy="472"/>
              </a:xfrm>
              <a:custGeom>
                <a:avLst/>
                <a:gdLst>
                  <a:gd name="T0" fmla="*/ 675 w 186"/>
                  <a:gd name="T1" fmla="*/ 1196 h 189"/>
                  <a:gd name="T2" fmla="*/ 145 w 186"/>
                  <a:gd name="T3" fmla="*/ 1558 h 189"/>
                  <a:gd name="T4" fmla="*/ 300 w 186"/>
                  <a:gd name="T5" fmla="*/ 2570 h 189"/>
                  <a:gd name="T6" fmla="*/ 1833 w 186"/>
                  <a:gd name="T7" fmla="*/ 2745 h 189"/>
                  <a:gd name="T8" fmla="*/ 2800 w 186"/>
                  <a:gd name="T9" fmla="*/ 1371 h 189"/>
                  <a:gd name="T10" fmla="*/ 2438 w 186"/>
                  <a:gd name="T11" fmla="*/ 200 h 189"/>
                  <a:gd name="T12" fmla="*/ 1595 w 186"/>
                  <a:gd name="T13" fmla="*/ 105 h 189"/>
                  <a:gd name="T14" fmla="*/ 1250 w 186"/>
                  <a:gd name="T15" fmla="*/ 450 h 189"/>
                  <a:gd name="T16" fmla="*/ 1145 w 186"/>
                  <a:gd name="T17" fmla="*/ 699 h 189"/>
                  <a:gd name="T18" fmla="*/ 863 w 186"/>
                  <a:gd name="T19" fmla="*/ 937 h 1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6" h="189">
                    <a:moveTo>
                      <a:pt x="43" y="77"/>
                    </a:moveTo>
                    <a:cubicBezTo>
                      <a:pt x="28" y="75"/>
                      <a:pt x="14" y="88"/>
                      <a:pt x="9" y="100"/>
                    </a:cubicBezTo>
                    <a:cubicBezTo>
                      <a:pt x="0" y="120"/>
                      <a:pt x="3" y="149"/>
                      <a:pt x="19" y="165"/>
                    </a:cubicBezTo>
                    <a:cubicBezTo>
                      <a:pt x="41" y="189"/>
                      <a:pt x="90" y="187"/>
                      <a:pt x="117" y="176"/>
                    </a:cubicBezTo>
                    <a:cubicBezTo>
                      <a:pt x="152" y="163"/>
                      <a:pt x="171" y="122"/>
                      <a:pt x="179" y="88"/>
                    </a:cubicBezTo>
                    <a:cubicBezTo>
                      <a:pt x="186" y="59"/>
                      <a:pt x="178" y="31"/>
                      <a:pt x="156" y="13"/>
                    </a:cubicBezTo>
                    <a:cubicBezTo>
                      <a:pt x="140" y="0"/>
                      <a:pt x="120" y="0"/>
                      <a:pt x="102" y="7"/>
                    </a:cubicBezTo>
                    <a:cubicBezTo>
                      <a:pt x="91" y="11"/>
                      <a:pt x="86" y="20"/>
                      <a:pt x="80" y="29"/>
                    </a:cubicBezTo>
                    <a:cubicBezTo>
                      <a:pt x="78" y="34"/>
                      <a:pt x="76" y="40"/>
                      <a:pt x="73" y="45"/>
                    </a:cubicBezTo>
                    <a:cubicBezTo>
                      <a:pt x="69" y="52"/>
                      <a:pt x="60" y="53"/>
                      <a:pt x="55" y="6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4" name="Freeform 12">
                <a:extLst>
                  <a:ext uri="{FF2B5EF4-FFF2-40B4-BE49-F238E27FC236}">
                    <a16:creationId xmlns:a16="http://schemas.microsoft.com/office/drawing/2014/main" id="{AF9B7E83-468E-4334-BFE9-69FAF47AE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116"/>
                <a:ext cx="370" cy="552"/>
              </a:xfrm>
              <a:custGeom>
                <a:avLst/>
                <a:gdLst>
                  <a:gd name="T0" fmla="*/ 863 w 148"/>
                  <a:gd name="T1" fmla="*/ 155 h 221"/>
                  <a:gd name="T2" fmla="*/ 20 w 148"/>
                  <a:gd name="T3" fmla="*/ 1728 h 221"/>
                  <a:gd name="T4" fmla="*/ 83 w 148"/>
                  <a:gd name="T5" fmla="*/ 2653 h 221"/>
                  <a:gd name="T6" fmla="*/ 533 w 148"/>
                  <a:gd name="T7" fmla="*/ 3212 h 221"/>
                  <a:gd name="T8" fmla="*/ 1783 w 148"/>
                  <a:gd name="T9" fmla="*/ 2258 h 221"/>
                  <a:gd name="T10" fmla="*/ 1875 w 148"/>
                  <a:gd name="T11" fmla="*/ 1621 h 221"/>
                  <a:gd name="T12" fmla="*/ 2145 w 148"/>
                  <a:gd name="T13" fmla="*/ 917 h 221"/>
                  <a:gd name="T14" fmla="*/ 1645 w 148"/>
                  <a:gd name="T15" fmla="*/ 0 h 2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8" h="221">
                    <a:moveTo>
                      <a:pt x="55" y="10"/>
                    </a:moveTo>
                    <a:cubicBezTo>
                      <a:pt x="18" y="20"/>
                      <a:pt x="2" y="77"/>
                      <a:pt x="1" y="111"/>
                    </a:cubicBezTo>
                    <a:cubicBezTo>
                      <a:pt x="0" y="131"/>
                      <a:pt x="2" y="150"/>
                      <a:pt x="5" y="170"/>
                    </a:cubicBezTo>
                    <a:cubicBezTo>
                      <a:pt x="8" y="190"/>
                      <a:pt x="14" y="199"/>
                      <a:pt x="34" y="206"/>
                    </a:cubicBezTo>
                    <a:cubicBezTo>
                      <a:pt x="75" y="221"/>
                      <a:pt x="108" y="182"/>
                      <a:pt x="114" y="145"/>
                    </a:cubicBezTo>
                    <a:cubicBezTo>
                      <a:pt x="116" y="131"/>
                      <a:pt x="117" y="118"/>
                      <a:pt x="120" y="104"/>
                    </a:cubicBezTo>
                    <a:cubicBezTo>
                      <a:pt x="125" y="89"/>
                      <a:pt x="131" y="74"/>
                      <a:pt x="137" y="59"/>
                    </a:cubicBezTo>
                    <a:cubicBezTo>
                      <a:pt x="148" y="29"/>
                      <a:pt x="136" y="8"/>
                      <a:pt x="105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5" name="Freeform 13">
                <a:extLst>
                  <a:ext uri="{FF2B5EF4-FFF2-40B4-BE49-F238E27FC236}">
                    <a16:creationId xmlns:a16="http://schemas.microsoft.com/office/drawing/2014/main" id="{81DB4AEF-0A38-4D34-87BE-53DD0FF94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193"/>
                <a:ext cx="257" cy="225"/>
              </a:xfrm>
              <a:custGeom>
                <a:avLst/>
                <a:gdLst>
                  <a:gd name="T0" fmla="*/ 903 w 103"/>
                  <a:gd name="T1" fmla="*/ 50 h 90"/>
                  <a:gd name="T2" fmla="*/ 312 w 103"/>
                  <a:gd name="T3" fmla="*/ 145 h 90"/>
                  <a:gd name="T4" fmla="*/ 75 w 103"/>
                  <a:gd name="T5" fmla="*/ 438 h 90"/>
                  <a:gd name="T6" fmla="*/ 105 w 103"/>
                  <a:gd name="T7" fmla="*/ 875 h 90"/>
                  <a:gd name="T8" fmla="*/ 1215 w 103"/>
                  <a:gd name="T9" fmla="*/ 1208 h 90"/>
                  <a:gd name="T10" fmla="*/ 1569 w 103"/>
                  <a:gd name="T11" fmla="*/ 800 h 90"/>
                  <a:gd name="T12" fmla="*/ 1307 w 103"/>
                  <a:gd name="T13" fmla="*/ 283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90">
                    <a:moveTo>
                      <a:pt x="58" y="3"/>
                    </a:moveTo>
                    <a:cubicBezTo>
                      <a:pt x="46" y="0"/>
                      <a:pt x="31" y="0"/>
                      <a:pt x="20" y="9"/>
                    </a:cubicBezTo>
                    <a:cubicBezTo>
                      <a:pt x="14" y="13"/>
                      <a:pt x="8" y="21"/>
                      <a:pt x="5" y="28"/>
                    </a:cubicBezTo>
                    <a:cubicBezTo>
                      <a:pt x="0" y="37"/>
                      <a:pt x="3" y="46"/>
                      <a:pt x="7" y="56"/>
                    </a:cubicBezTo>
                    <a:cubicBezTo>
                      <a:pt x="20" y="87"/>
                      <a:pt x="51" y="90"/>
                      <a:pt x="78" y="77"/>
                    </a:cubicBezTo>
                    <a:cubicBezTo>
                      <a:pt x="89" y="72"/>
                      <a:pt x="99" y="64"/>
                      <a:pt x="101" y="51"/>
                    </a:cubicBezTo>
                    <a:cubicBezTo>
                      <a:pt x="103" y="40"/>
                      <a:pt x="94" y="24"/>
                      <a:pt x="84" y="18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6" name="Freeform 14">
                <a:extLst>
                  <a:ext uri="{FF2B5EF4-FFF2-40B4-BE49-F238E27FC236}">
                    <a16:creationId xmlns:a16="http://schemas.microsoft.com/office/drawing/2014/main" id="{A4DA9280-34A9-4637-8525-12E86DE03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398"/>
                <a:ext cx="370" cy="405"/>
              </a:xfrm>
              <a:custGeom>
                <a:avLst/>
                <a:gdLst>
                  <a:gd name="T0" fmla="*/ 2313 w 148"/>
                  <a:gd name="T1" fmla="*/ 1050 h 162"/>
                  <a:gd name="T2" fmla="*/ 2270 w 148"/>
                  <a:gd name="T3" fmla="*/ 783 h 162"/>
                  <a:gd name="T4" fmla="*/ 1438 w 148"/>
                  <a:gd name="T5" fmla="*/ 188 h 162"/>
                  <a:gd name="T6" fmla="*/ 988 w 148"/>
                  <a:gd name="T7" fmla="*/ 188 h 162"/>
                  <a:gd name="T8" fmla="*/ 270 w 148"/>
                  <a:gd name="T9" fmla="*/ 1270 h 162"/>
                  <a:gd name="T10" fmla="*/ 1363 w 148"/>
                  <a:gd name="T11" fmla="*/ 2470 h 162"/>
                  <a:gd name="T12" fmla="*/ 2313 w 148"/>
                  <a:gd name="T13" fmla="*/ 1688 h 162"/>
                  <a:gd name="T14" fmla="*/ 2313 w 148"/>
                  <a:gd name="T15" fmla="*/ 1050 h 1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8" h="162">
                    <a:moveTo>
                      <a:pt x="148" y="67"/>
                    </a:moveTo>
                    <a:cubicBezTo>
                      <a:pt x="148" y="61"/>
                      <a:pt x="147" y="56"/>
                      <a:pt x="145" y="50"/>
                    </a:cubicBezTo>
                    <a:cubicBezTo>
                      <a:pt x="139" y="26"/>
                      <a:pt x="116" y="15"/>
                      <a:pt x="92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21" y="0"/>
                      <a:pt x="0" y="50"/>
                      <a:pt x="17" y="81"/>
                    </a:cubicBezTo>
                    <a:cubicBezTo>
                      <a:pt x="33" y="111"/>
                      <a:pt x="45" y="162"/>
                      <a:pt x="87" y="158"/>
                    </a:cubicBezTo>
                    <a:cubicBezTo>
                      <a:pt x="116" y="156"/>
                      <a:pt x="143" y="137"/>
                      <a:pt x="148" y="108"/>
                    </a:cubicBezTo>
                    <a:lnTo>
                      <a:pt x="148" y="67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7" name="Freeform 15">
                <a:extLst>
                  <a:ext uri="{FF2B5EF4-FFF2-40B4-BE49-F238E27FC236}">
                    <a16:creationId xmlns:a16="http://schemas.microsoft.com/office/drawing/2014/main" id="{DB024FD2-7F64-4430-BC70-3116BB4FC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861"/>
                <a:ext cx="195" cy="105"/>
              </a:xfrm>
              <a:custGeom>
                <a:avLst/>
                <a:gdLst>
                  <a:gd name="T0" fmla="*/ 1220 w 78"/>
                  <a:gd name="T1" fmla="*/ 658 h 42"/>
                  <a:gd name="T2" fmla="*/ 1220 w 78"/>
                  <a:gd name="T3" fmla="*/ 300 h 42"/>
                  <a:gd name="T4" fmla="*/ 0 w 78"/>
                  <a:gd name="T5" fmla="*/ 658 h 42"/>
                  <a:gd name="T6" fmla="*/ 1220 w 78"/>
                  <a:gd name="T7" fmla="*/ 658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42">
                    <a:moveTo>
                      <a:pt x="78" y="42"/>
                    </a:moveTo>
                    <a:cubicBezTo>
                      <a:pt x="78" y="19"/>
                      <a:pt x="78" y="19"/>
                      <a:pt x="78" y="19"/>
                    </a:cubicBezTo>
                    <a:cubicBezTo>
                      <a:pt x="64" y="0"/>
                      <a:pt x="8" y="23"/>
                      <a:pt x="0" y="42"/>
                    </a:cubicBez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8" name="Freeform 16">
                <a:extLst>
                  <a:ext uri="{FF2B5EF4-FFF2-40B4-BE49-F238E27FC236}">
                    <a16:creationId xmlns:a16="http://schemas.microsoft.com/office/drawing/2014/main" id="{B78CFFF7-75CF-410B-AEB3-C6847AA47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2736"/>
                <a:ext cx="400" cy="230"/>
              </a:xfrm>
              <a:custGeom>
                <a:avLst/>
                <a:gdLst>
                  <a:gd name="T0" fmla="*/ 2500 w 160"/>
                  <a:gd name="T1" fmla="*/ 1438 h 92"/>
                  <a:gd name="T2" fmla="*/ 2063 w 160"/>
                  <a:gd name="T3" fmla="*/ 300 h 92"/>
                  <a:gd name="T4" fmla="*/ 563 w 160"/>
                  <a:gd name="T5" fmla="*/ 313 h 92"/>
                  <a:gd name="T6" fmla="*/ 33 w 160"/>
                  <a:gd name="T7" fmla="*/ 1158 h 92"/>
                  <a:gd name="T8" fmla="*/ 0 w 160"/>
                  <a:gd name="T9" fmla="*/ 1438 h 92"/>
                  <a:gd name="T10" fmla="*/ 2500 w 160"/>
                  <a:gd name="T11" fmla="*/ 143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" h="92">
                    <a:moveTo>
                      <a:pt x="160" y="92"/>
                    </a:moveTo>
                    <a:cubicBezTo>
                      <a:pt x="160" y="64"/>
                      <a:pt x="155" y="38"/>
                      <a:pt x="132" y="19"/>
                    </a:cubicBezTo>
                    <a:cubicBezTo>
                      <a:pt x="107" y="0"/>
                      <a:pt x="60" y="1"/>
                      <a:pt x="36" y="20"/>
                    </a:cubicBezTo>
                    <a:cubicBezTo>
                      <a:pt x="20" y="33"/>
                      <a:pt x="6" y="53"/>
                      <a:pt x="2" y="74"/>
                    </a:cubicBezTo>
                    <a:cubicBezTo>
                      <a:pt x="1" y="78"/>
                      <a:pt x="0" y="85"/>
                      <a:pt x="0" y="92"/>
                    </a:cubicBezTo>
                    <a:lnTo>
                      <a:pt x="160" y="92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39" name="Freeform 17">
                <a:extLst>
                  <a:ext uri="{FF2B5EF4-FFF2-40B4-BE49-F238E27FC236}">
                    <a16:creationId xmlns:a16="http://schemas.microsoft.com/office/drawing/2014/main" id="{44BCB467-6544-4F49-8599-A997BBEB5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423"/>
                <a:ext cx="395" cy="480"/>
              </a:xfrm>
              <a:custGeom>
                <a:avLst/>
                <a:gdLst>
                  <a:gd name="T0" fmla="*/ 1875 w 158"/>
                  <a:gd name="T1" fmla="*/ 2863 h 192"/>
                  <a:gd name="T2" fmla="*/ 2425 w 158"/>
                  <a:gd name="T3" fmla="*/ 1408 h 192"/>
                  <a:gd name="T4" fmla="*/ 1688 w 158"/>
                  <a:gd name="T5" fmla="*/ 220 h 192"/>
                  <a:gd name="T6" fmla="*/ 500 w 158"/>
                  <a:gd name="T7" fmla="*/ 283 h 192"/>
                  <a:gd name="T8" fmla="*/ 363 w 158"/>
                  <a:gd name="T9" fmla="*/ 1958 h 192"/>
                  <a:gd name="T10" fmla="*/ 658 w 158"/>
                  <a:gd name="T11" fmla="*/ 2488 h 192"/>
                  <a:gd name="T12" fmla="*/ 938 w 158"/>
                  <a:gd name="T13" fmla="*/ 2833 h 192"/>
                  <a:gd name="T14" fmla="*/ 1958 w 158"/>
                  <a:gd name="T15" fmla="*/ 2750 h 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92">
                    <a:moveTo>
                      <a:pt x="120" y="183"/>
                    </a:moveTo>
                    <a:cubicBezTo>
                      <a:pt x="157" y="171"/>
                      <a:pt x="158" y="124"/>
                      <a:pt x="155" y="90"/>
                    </a:cubicBezTo>
                    <a:cubicBezTo>
                      <a:pt x="153" y="60"/>
                      <a:pt x="134" y="29"/>
                      <a:pt x="108" y="14"/>
                    </a:cubicBezTo>
                    <a:cubicBezTo>
                      <a:pt x="84" y="0"/>
                      <a:pt x="54" y="2"/>
                      <a:pt x="32" y="18"/>
                    </a:cubicBezTo>
                    <a:cubicBezTo>
                      <a:pt x="0" y="41"/>
                      <a:pt x="9" y="95"/>
                      <a:pt x="23" y="125"/>
                    </a:cubicBezTo>
                    <a:cubicBezTo>
                      <a:pt x="28" y="137"/>
                      <a:pt x="34" y="148"/>
                      <a:pt x="42" y="159"/>
                    </a:cubicBezTo>
                    <a:cubicBezTo>
                      <a:pt x="47" y="166"/>
                      <a:pt x="52" y="176"/>
                      <a:pt x="60" y="181"/>
                    </a:cubicBezTo>
                    <a:cubicBezTo>
                      <a:pt x="78" y="191"/>
                      <a:pt x="111" y="192"/>
                      <a:pt x="125" y="17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0" name="Freeform 18">
                <a:extLst>
                  <a:ext uri="{FF2B5EF4-FFF2-40B4-BE49-F238E27FC236}">
                    <a16:creationId xmlns:a16="http://schemas.microsoft.com/office/drawing/2014/main" id="{928683EB-9BA4-4CFA-8D0F-7E0038A93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2058"/>
                <a:ext cx="300" cy="275"/>
              </a:xfrm>
              <a:custGeom>
                <a:avLst/>
                <a:gdLst>
                  <a:gd name="T0" fmla="*/ 613 w 120"/>
                  <a:gd name="T1" fmla="*/ 0 h 110"/>
                  <a:gd name="T2" fmla="*/ 145 w 120"/>
                  <a:gd name="T3" fmla="*/ 345 h 110"/>
                  <a:gd name="T4" fmla="*/ 270 w 120"/>
                  <a:gd name="T5" fmla="*/ 1238 h 110"/>
                  <a:gd name="T6" fmla="*/ 925 w 120"/>
                  <a:gd name="T7" fmla="*/ 1708 h 110"/>
                  <a:gd name="T8" fmla="*/ 1583 w 120"/>
                  <a:gd name="T9" fmla="*/ 1488 h 110"/>
                  <a:gd name="T10" fmla="*/ 1783 w 120"/>
                  <a:gd name="T11" fmla="*/ 1020 h 110"/>
                  <a:gd name="T12" fmla="*/ 1833 w 120"/>
                  <a:gd name="T13" fmla="*/ 520 h 110"/>
                  <a:gd name="T14" fmla="*/ 1050 w 120"/>
                  <a:gd name="T15" fmla="*/ 0 h 1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0" h="110">
                    <a:moveTo>
                      <a:pt x="39" y="0"/>
                    </a:moveTo>
                    <a:cubicBezTo>
                      <a:pt x="25" y="0"/>
                      <a:pt x="15" y="8"/>
                      <a:pt x="9" y="22"/>
                    </a:cubicBezTo>
                    <a:cubicBezTo>
                      <a:pt x="0" y="42"/>
                      <a:pt x="8" y="61"/>
                      <a:pt x="17" y="79"/>
                    </a:cubicBezTo>
                    <a:cubicBezTo>
                      <a:pt x="27" y="100"/>
                      <a:pt x="36" y="107"/>
                      <a:pt x="59" y="109"/>
                    </a:cubicBezTo>
                    <a:cubicBezTo>
                      <a:pt x="76" y="110"/>
                      <a:pt x="89" y="107"/>
                      <a:pt x="101" y="95"/>
                    </a:cubicBezTo>
                    <a:cubicBezTo>
                      <a:pt x="109" y="88"/>
                      <a:pt x="112" y="76"/>
                      <a:pt x="114" y="65"/>
                    </a:cubicBezTo>
                    <a:cubicBezTo>
                      <a:pt x="116" y="55"/>
                      <a:pt x="120" y="44"/>
                      <a:pt x="117" y="33"/>
                    </a:cubicBezTo>
                    <a:cubicBezTo>
                      <a:pt x="110" y="11"/>
                      <a:pt x="90" y="0"/>
                      <a:pt x="67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1" name="Freeform 19">
                <a:extLst>
                  <a:ext uri="{FF2B5EF4-FFF2-40B4-BE49-F238E27FC236}">
                    <a16:creationId xmlns:a16="http://schemas.microsoft.com/office/drawing/2014/main" id="{CCFE2C9F-CC5E-48BC-B8F5-9CAAFD829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2171"/>
                <a:ext cx="392" cy="445"/>
              </a:xfrm>
              <a:custGeom>
                <a:avLst/>
                <a:gdLst>
                  <a:gd name="T0" fmla="*/ 1154 w 157"/>
                  <a:gd name="T1" fmla="*/ 95 h 178"/>
                  <a:gd name="T2" fmla="*/ 592 w 157"/>
                  <a:gd name="T3" fmla="*/ 113 h 178"/>
                  <a:gd name="T4" fmla="*/ 92 w 157"/>
                  <a:gd name="T5" fmla="*/ 550 h 178"/>
                  <a:gd name="T6" fmla="*/ 42 w 157"/>
                  <a:gd name="T7" fmla="*/ 1500 h 178"/>
                  <a:gd name="T8" fmla="*/ 262 w 157"/>
                  <a:gd name="T9" fmla="*/ 2313 h 178"/>
                  <a:gd name="T10" fmla="*/ 1496 w 157"/>
                  <a:gd name="T11" fmla="*/ 2645 h 178"/>
                  <a:gd name="T12" fmla="*/ 2150 w 157"/>
                  <a:gd name="T13" fmla="*/ 2333 h 178"/>
                  <a:gd name="T14" fmla="*/ 2444 w 157"/>
                  <a:gd name="T15" fmla="*/ 1488 h 178"/>
                  <a:gd name="T16" fmla="*/ 1590 w 157"/>
                  <a:gd name="T17" fmla="*/ 188 h 1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" h="178">
                    <a:moveTo>
                      <a:pt x="74" y="6"/>
                    </a:moveTo>
                    <a:cubicBezTo>
                      <a:pt x="67" y="0"/>
                      <a:pt x="47" y="4"/>
                      <a:pt x="38" y="7"/>
                    </a:cubicBezTo>
                    <a:cubicBezTo>
                      <a:pt x="24" y="11"/>
                      <a:pt x="11" y="21"/>
                      <a:pt x="6" y="35"/>
                    </a:cubicBezTo>
                    <a:cubicBezTo>
                      <a:pt x="0" y="53"/>
                      <a:pt x="1" y="77"/>
                      <a:pt x="3" y="96"/>
                    </a:cubicBezTo>
                    <a:cubicBezTo>
                      <a:pt x="4" y="114"/>
                      <a:pt x="9" y="131"/>
                      <a:pt x="17" y="148"/>
                    </a:cubicBezTo>
                    <a:cubicBezTo>
                      <a:pt x="33" y="178"/>
                      <a:pt x="66" y="178"/>
                      <a:pt x="96" y="169"/>
                    </a:cubicBezTo>
                    <a:cubicBezTo>
                      <a:pt x="109" y="165"/>
                      <a:pt x="129" y="160"/>
                      <a:pt x="138" y="149"/>
                    </a:cubicBezTo>
                    <a:cubicBezTo>
                      <a:pt x="150" y="135"/>
                      <a:pt x="157" y="114"/>
                      <a:pt x="157" y="95"/>
                    </a:cubicBezTo>
                    <a:cubicBezTo>
                      <a:pt x="156" y="62"/>
                      <a:pt x="140" y="18"/>
                      <a:pt x="102" y="12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2" name="Freeform 20">
                <a:extLst>
                  <a:ext uri="{FF2B5EF4-FFF2-40B4-BE49-F238E27FC236}">
                    <a16:creationId xmlns:a16="http://schemas.microsoft.com/office/drawing/2014/main" id="{EDB783F7-7989-4FCF-A534-7CFCB8286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596"/>
                <a:ext cx="315" cy="327"/>
              </a:xfrm>
              <a:custGeom>
                <a:avLst/>
                <a:gdLst>
                  <a:gd name="T0" fmla="*/ 770 w 126"/>
                  <a:gd name="T1" fmla="*/ 75 h 131"/>
                  <a:gd name="T2" fmla="*/ 238 w 126"/>
                  <a:gd name="T3" fmla="*/ 374 h 131"/>
                  <a:gd name="T4" fmla="*/ 20 w 126"/>
                  <a:gd name="T5" fmla="*/ 1103 h 131"/>
                  <a:gd name="T6" fmla="*/ 520 w 126"/>
                  <a:gd name="T7" fmla="*/ 1870 h 131"/>
                  <a:gd name="T8" fmla="*/ 1395 w 126"/>
                  <a:gd name="T9" fmla="*/ 1962 h 131"/>
                  <a:gd name="T10" fmla="*/ 1908 w 126"/>
                  <a:gd name="T11" fmla="*/ 884 h 131"/>
                  <a:gd name="T12" fmla="*/ 1688 w 126"/>
                  <a:gd name="T13" fmla="*/ 280 h 131"/>
                  <a:gd name="T14" fmla="*/ 1145 w 126"/>
                  <a:gd name="T15" fmla="*/ 0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31">
                    <a:moveTo>
                      <a:pt x="49" y="5"/>
                    </a:moveTo>
                    <a:cubicBezTo>
                      <a:pt x="37" y="3"/>
                      <a:pt x="23" y="15"/>
                      <a:pt x="15" y="24"/>
                    </a:cubicBezTo>
                    <a:cubicBezTo>
                      <a:pt x="3" y="35"/>
                      <a:pt x="0" y="55"/>
                      <a:pt x="1" y="71"/>
                    </a:cubicBezTo>
                    <a:cubicBezTo>
                      <a:pt x="3" y="93"/>
                      <a:pt x="14" y="108"/>
                      <a:pt x="33" y="120"/>
                    </a:cubicBezTo>
                    <a:cubicBezTo>
                      <a:pt x="50" y="131"/>
                      <a:pt x="70" y="130"/>
                      <a:pt x="89" y="126"/>
                    </a:cubicBezTo>
                    <a:cubicBezTo>
                      <a:pt x="120" y="119"/>
                      <a:pt x="126" y="84"/>
                      <a:pt x="122" y="57"/>
                    </a:cubicBezTo>
                    <a:cubicBezTo>
                      <a:pt x="120" y="43"/>
                      <a:pt x="116" y="30"/>
                      <a:pt x="108" y="18"/>
                    </a:cubicBezTo>
                    <a:cubicBezTo>
                      <a:pt x="97" y="5"/>
                      <a:pt x="91" y="0"/>
                      <a:pt x="73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3" name="Freeform 21">
                <a:extLst>
                  <a:ext uri="{FF2B5EF4-FFF2-40B4-BE49-F238E27FC236}">
                    <a16:creationId xmlns:a16="http://schemas.microsoft.com/office/drawing/2014/main" id="{2A3D966F-1B80-45D7-A811-32E75CD42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546"/>
                <a:ext cx="416" cy="417"/>
              </a:xfrm>
              <a:custGeom>
                <a:avLst/>
                <a:gdLst>
                  <a:gd name="T0" fmla="*/ 972 w 166"/>
                  <a:gd name="T1" fmla="*/ 42 h 167"/>
                  <a:gd name="T2" fmla="*/ 83 w 166"/>
                  <a:gd name="T3" fmla="*/ 874 h 167"/>
                  <a:gd name="T4" fmla="*/ 847 w 166"/>
                  <a:gd name="T5" fmla="*/ 2320 h 167"/>
                  <a:gd name="T6" fmla="*/ 2185 w 166"/>
                  <a:gd name="T7" fmla="*/ 2100 h 167"/>
                  <a:gd name="T8" fmla="*/ 2331 w 166"/>
                  <a:gd name="T9" fmla="*/ 624 h 167"/>
                  <a:gd name="T10" fmla="*/ 1180 w 166"/>
                  <a:gd name="T11" fmla="*/ 0 h 1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6" h="167">
                    <a:moveTo>
                      <a:pt x="62" y="3"/>
                    </a:moveTo>
                    <a:cubicBezTo>
                      <a:pt x="31" y="3"/>
                      <a:pt x="9" y="24"/>
                      <a:pt x="5" y="56"/>
                    </a:cubicBezTo>
                    <a:cubicBezTo>
                      <a:pt x="0" y="102"/>
                      <a:pt x="25" y="129"/>
                      <a:pt x="54" y="149"/>
                    </a:cubicBezTo>
                    <a:cubicBezTo>
                      <a:pt x="82" y="167"/>
                      <a:pt x="117" y="155"/>
                      <a:pt x="139" y="135"/>
                    </a:cubicBezTo>
                    <a:cubicBezTo>
                      <a:pt x="166" y="112"/>
                      <a:pt x="166" y="68"/>
                      <a:pt x="148" y="40"/>
                    </a:cubicBezTo>
                    <a:cubicBezTo>
                      <a:pt x="131" y="14"/>
                      <a:pt x="100" y="11"/>
                      <a:pt x="75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4" name="Freeform 22">
                <a:extLst>
                  <a:ext uri="{FF2B5EF4-FFF2-40B4-BE49-F238E27FC236}">
                    <a16:creationId xmlns:a16="http://schemas.microsoft.com/office/drawing/2014/main" id="{2530057D-167A-42A6-827A-7D1A43F79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61"/>
                <a:ext cx="408" cy="410"/>
              </a:xfrm>
              <a:custGeom>
                <a:avLst/>
                <a:gdLst>
                  <a:gd name="T0" fmla="*/ 1504 w 163"/>
                  <a:gd name="T1" fmla="*/ 83 h 164"/>
                  <a:gd name="T2" fmla="*/ 563 w 163"/>
                  <a:gd name="T3" fmla="*/ 145 h 164"/>
                  <a:gd name="T4" fmla="*/ 175 w 163"/>
                  <a:gd name="T5" fmla="*/ 345 h 164"/>
                  <a:gd name="T6" fmla="*/ 0 w 163"/>
                  <a:gd name="T7" fmla="*/ 520 h 164"/>
                  <a:gd name="T8" fmla="*/ 0 w 163"/>
                  <a:gd name="T9" fmla="*/ 1395 h 164"/>
                  <a:gd name="T10" fmla="*/ 33 w 163"/>
                  <a:gd name="T11" fmla="*/ 2095 h 164"/>
                  <a:gd name="T12" fmla="*/ 50 w 163"/>
                  <a:gd name="T13" fmla="*/ 2158 h 164"/>
                  <a:gd name="T14" fmla="*/ 501 w 163"/>
                  <a:gd name="T15" fmla="*/ 2458 h 164"/>
                  <a:gd name="T16" fmla="*/ 1221 w 163"/>
                  <a:gd name="T17" fmla="*/ 2488 h 164"/>
                  <a:gd name="T18" fmla="*/ 2506 w 163"/>
                  <a:gd name="T19" fmla="*/ 1333 h 164"/>
                  <a:gd name="T20" fmla="*/ 1504 w 163"/>
                  <a:gd name="T21" fmla="*/ 83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3" h="164">
                    <a:moveTo>
                      <a:pt x="96" y="5"/>
                    </a:moveTo>
                    <a:cubicBezTo>
                      <a:pt x="75" y="0"/>
                      <a:pt x="55" y="2"/>
                      <a:pt x="36" y="9"/>
                    </a:cubicBezTo>
                    <a:cubicBezTo>
                      <a:pt x="27" y="13"/>
                      <a:pt x="18" y="17"/>
                      <a:pt x="11" y="22"/>
                    </a:cubicBezTo>
                    <a:cubicBezTo>
                      <a:pt x="8" y="24"/>
                      <a:pt x="3" y="29"/>
                      <a:pt x="0" y="33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2" y="136"/>
                      <a:pt x="2" y="137"/>
                      <a:pt x="3" y="138"/>
                    </a:cubicBezTo>
                    <a:cubicBezTo>
                      <a:pt x="5" y="152"/>
                      <a:pt x="20" y="153"/>
                      <a:pt x="32" y="157"/>
                    </a:cubicBezTo>
                    <a:cubicBezTo>
                      <a:pt x="48" y="162"/>
                      <a:pt x="62" y="164"/>
                      <a:pt x="78" y="159"/>
                    </a:cubicBezTo>
                    <a:cubicBezTo>
                      <a:pt x="112" y="150"/>
                      <a:pt x="158" y="125"/>
                      <a:pt x="160" y="85"/>
                    </a:cubicBezTo>
                    <a:cubicBezTo>
                      <a:pt x="163" y="48"/>
                      <a:pt x="131" y="12"/>
                      <a:pt x="96" y="5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5" name="Freeform 23">
                <a:extLst>
                  <a:ext uri="{FF2B5EF4-FFF2-40B4-BE49-F238E27FC236}">
                    <a16:creationId xmlns:a16="http://schemas.microsoft.com/office/drawing/2014/main" id="{0A099376-585A-4700-9F89-195FD5AAC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46"/>
                <a:ext cx="128" cy="320"/>
              </a:xfrm>
              <a:custGeom>
                <a:avLst/>
                <a:gdLst>
                  <a:gd name="T0" fmla="*/ 0 w 51"/>
                  <a:gd name="T1" fmla="*/ 2000 h 128"/>
                  <a:gd name="T2" fmla="*/ 429 w 51"/>
                  <a:gd name="T3" fmla="*/ 1675 h 128"/>
                  <a:gd name="T4" fmla="*/ 755 w 51"/>
                  <a:gd name="T5" fmla="*/ 1095 h 128"/>
                  <a:gd name="T6" fmla="*/ 630 w 51"/>
                  <a:gd name="T7" fmla="*/ 333 h 128"/>
                  <a:gd name="T8" fmla="*/ 0 w 51"/>
                  <a:gd name="T9" fmla="*/ 0 h 128"/>
                  <a:gd name="T10" fmla="*/ 0 w 51"/>
                  <a:gd name="T11" fmla="*/ 200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28">
                    <a:moveTo>
                      <a:pt x="0" y="128"/>
                    </a:moveTo>
                    <a:cubicBezTo>
                      <a:pt x="8" y="125"/>
                      <a:pt x="20" y="113"/>
                      <a:pt x="27" y="107"/>
                    </a:cubicBezTo>
                    <a:cubicBezTo>
                      <a:pt x="36" y="97"/>
                      <a:pt x="45" y="84"/>
                      <a:pt x="48" y="70"/>
                    </a:cubicBezTo>
                    <a:cubicBezTo>
                      <a:pt x="51" y="55"/>
                      <a:pt x="48" y="34"/>
                      <a:pt x="40" y="21"/>
                    </a:cubicBezTo>
                    <a:cubicBezTo>
                      <a:pt x="31" y="8"/>
                      <a:pt x="15" y="2"/>
                      <a:pt x="0" y="0"/>
                    </a:cubicBez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6" name="Freeform 24">
                <a:extLst>
                  <a:ext uri="{FF2B5EF4-FFF2-40B4-BE49-F238E27FC236}">
                    <a16:creationId xmlns:a16="http://schemas.microsoft.com/office/drawing/2014/main" id="{806E4F93-1BFB-4AB7-A4C3-948BCE3FA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553"/>
                <a:ext cx="295" cy="405"/>
              </a:xfrm>
              <a:custGeom>
                <a:avLst/>
                <a:gdLst>
                  <a:gd name="T0" fmla="*/ 395 w 118"/>
                  <a:gd name="T1" fmla="*/ 208 h 162"/>
                  <a:gd name="T2" fmla="*/ 20 w 118"/>
                  <a:gd name="T3" fmla="*/ 800 h 162"/>
                  <a:gd name="T4" fmla="*/ 333 w 118"/>
                  <a:gd name="T5" fmla="*/ 1720 h 162"/>
                  <a:gd name="T6" fmla="*/ 1283 w 118"/>
                  <a:gd name="T7" fmla="*/ 2375 h 162"/>
                  <a:gd name="T8" fmla="*/ 1520 w 118"/>
                  <a:gd name="T9" fmla="*/ 1033 h 162"/>
                  <a:gd name="T10" fmla="*/ 1238 w 118"/>
                  <a:gd name="T11" fmla="*/ 363 h 162"/>
                  <a:gd name="T12" fmla="*/ 438 w 118"/>
                  <a:gd name="T13" fmla="*/ 95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" h="162">
                    <a:moveTo>
                      <a:pt x="25" y="13"/>
                    </a:moveTo>
                    <a:cubicBezTo>
                      <a:pt x="10" y="19"/>
                      <a:pt x="1" y="34"/>
                      <a:pt x="1" y="51"/>
                    </a:cubicBezTo>
                    <a:cubicBezTo>
                      <a:pt x="0" y="73"/>
                      <a:pt x="11" y="91"/>
                      <a:pt x="21" y="110"/>
                    </a:cubicBezTo>
                    <a:cubicBezTo>
                      <a:pt x="32" y="130"/>
                      <a:pt x="56" y="162"/>
                      <a:pt x="82" y="152"/>
                    </a:cubicBezTo>
                    <a:cubicBezTo>
                      <a:pt x="118" y="138"/>
                      <a:pt x="104" y="95"/>
                      <a:pt x="97" y="66"/>
                    </a:cubicBezTo>
                    <a:cubicBezTo>
                      <a:pt x="93" y="51"/>
                      <a:pt x="88" y="35"/>
                      <a:pt x="79" y="23"/>
                    </a:cubicBezTo>
                    <a:cubicBezTo>
                      <a:pt x="69" y="12"/>
                      <a:pt x="42" y="0"/>
                      <a:pt x="28" y="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7" name="Freeform 25">
                <a:extLst>
                  <a:ext uri="{FF2B5EF4-FFF2-40B4-BE49-F238E27FC236}">
                    <a16:creationId xmlns:a16="http://schemas.microsoft.com/office/drawing/2014/main" id="{465F277A-3714-4DCA-92F9-DA38B7DB2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1436"/>
                <a:ext cx="272" cy="320"/>
              </a:xfrm>
              <a:custGeom>
                <a:avLst/>
                <a:gdLst>
                  <a:gd name="T0" fmla="*/ 809 w 109"/>
                  <a:gd name="T1" fmla="*/ 208 h 128"/>
                  <a:gd name="T2" fmla="*/ 167 w 109"/>
                  <a:gd name="T3" fmla="*/ 1438 h 128"/>
                  <a:gd name="T4" fmla="*/ 791 w 109"/>
                  <a:gd name="T5" fmla="*/ 1988 h 128"/>
                  <a:gd name="T6" fmla="*/ 1462 w 109"/>
                  <a:gd name="T7" fmla="*/ 1688 h 128"/>
                  <a:gd name="T8" fmla="*/ 1587 w 109"/>
                  <a:gd name="T9" fmla="*/ 595 h 128"/>
                  <a:gd name="T10" fmla="*/ 666 w 109"/>
                  <a:gd name="T11" fmla="*/ 25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9" h="128">
                    <a:moveTo>
                      <a:pt x="52" y="13"/>
                    </a:moveTo>
                    <a:cubicBezTo>
                      <a:pt x="11" y="8"/>
                      <a:pt x="0" y="62"/>
                      <a:pt x="11" y="92"/>
                    </a:cubicBezTo>
                    <a:cubicBezTo>
                      <a:pt x="17" y="110"/>
                      <a:pt x="31" y="126"/>
                      <a:pt x="51" y="127"/>
                    </a:cubicBezTo>
                    <a:cubicBezTo>
                      <a:pt x="67" y="128"/>
                      <a:pt x="85" y="123"/>
                      <a:pt x="94" y="108"/>
                    </a:cubicBezTo>
                    <a:cubicBezTo>
                      <a:pt x="106" y="90"/>
                      <a:pt x="109" y="58"/>
                      <a:pt x="102" y="38"/>
                    </a:cubicBezTo>
                    <a:cubicBezTo>
                      <a:pt x="93" y="15"/>
                      <a:pt x="64" y="0"/>
                      <a:pt x="43" y="1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8" name="Freeform 26">
                <a:extLst>
                  <a:ext uri="{FF2B5EF4-FFF2-40B4-BE49-F238E27FC236}">
                    <a16:creationId xmlns:a16="http://schemas.microsoft.com/office/drawing/2014/main" id="{DCD47FC3-9F1E-4808-AD36-F25F5543F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1716"/>
                <a:ext cx="248" cy="290"/>
              </a:xfrm>
              <a:custGeom>
                <a:avLst/>
                <a:gdLst>
                  <a:gd name="T0" fmla="*/ 629 w 99"/>
                  <a:gd name="T1" fmla="*/ 113 h 116"/>
                  <a:gd name="T2" fmla="*/ 83 w 99"/>
                  <a:gd name="T3" fmla="*/ 520 h 116"/>
                  <a:gd name="T4" fmla="*/ 83 w 99"/>
                  <a:gd name="T5" fmla="*/ 1270 h 116"/>
                  <a:gd name="T6" fmla="*/ 834 w 99"/>
                  <a:gd name="T7" fmla="*/ 1738 h 116"/>
                  <a:gd name="T8" fmla="*/ 1318 w 99"/>
                  <a:gd name="T9" fmla="*/ 1488 h 116"/>
                  <a:gd name="T10" fmla="*/ 1506 w 99"/>
                  <a:gd name="T11" fmla="*/ 970 h 116"/>
                  <a:gd name="T12" fmla="*/ 1430 w 99"/>
                  <a:gd name="T13" fmla="*/ 363 h 116"/>
                  <a:gd name="T14" fmla="*/ 596 w 99"/>
                  <a:gd name="T15" fmla="*/ 175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16">
                    <a:moveTo>
                      <a:pt x="40" y="7"/>
                    </a:moveTo>
                    <a:cubicBezTo>
                      <a:pt x="27" y="0"/>
                      <a:pt x="9" y="23"/>
                      <a:pt x="5" y="33"/>
                    </a:cubicBezTo>
                    <a:cubicBezTo>
                      <a:pt x="0" y="47"/>
                      <a:pt x="0" y="68"/>
                      <a:pt x="5" y="81"/>
                    </a:cubicBezTo>
                    <a:cubicBezTo>
                      <a:pt x="13" y="101"/>
                      <a:pt x="32" y="116"/>
                      <a:pt x="53" y="111"/>
                    </a:cubicBezTo>
                    <a:cubicBezTo>
                      <a:pt x="64" y="109"/>
                      <a:pt x="77" y="104"/>
                      <a:pt x="84" y="95"/>
                    </a:cubicBezTo>
                    <a:cubicBezTo>
                      <a:pt x="93" y="86"/>
                      <a:pt x="94" y="74"/>
                      <a:pt x="96" y="62"/>
                    </a:cubicBezTo>
                    <a:cubicBezTo>
                      <a:pt x="99" y="49"/>
                      <a:pt x="97" y="35"/>
                      <a:pt x="91" y="23"/>
                    </a:cubicBezTo>
                    <a:cubicBezTo>
                      <a:pt x="81" y="2"/>
                      <a:pt x="55" y="5"/>
                      <a:pt x="38" y="1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49" name="Freeform 27">
                <a:extLst>
                  <a:ext uri="{FF2B5EF4-FFF2-40B4-BE49-F238E27FC236}">
                    <a16:creationId xmlns:a16="http://schemas.microsoft.com/office/drawing/2014/main" id="{64DC51D5-1E7E-471B-939B-75E9F7F76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891"/>
                <a:ext cx="268" cy="295"/>
              </a:xfrm>
              <a:custGeom>
                <a:avLst/>
                <a:gdLst>
                  <a:gd name="T0" fmla="*/ 897 w 107"/>
                  <a:gd name="T1" fmla="*/ 158 h 118"/>
                  <a:gd name="T2" fmla="*/ 20 w 107"/>
                  <a:gd name="T3" fmla="*/ 1000 h 118"/>
                  <a:gd name="T4" fmla="*/ 438 w 107"/>
                  <a:gd name="T5" fmla="*/ 1675 h 118"/>
                  <a:gd name="T6" fmla="*/ 1400 w 107"/>
                  <a:gd name="T7" fmla="*/ 1583 h 118"/>
                  <a:gd name="T8" fmla="*/ 1618 w 107"/>
                  <a:gd name="T9" fmla="*/ 645 h 118"/>
                  <a:gd name="T10" fmla="*/ 1004 w 107"/>
                  <a:gd name="T11" fmla="*/ 158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7" h="118">
                    <a:moveTo>
                      <a:pt x="57" y="10"/>
                    </a:moveTo>
                    <a:cubicBezTo>
                      <a:pt x="25" y="0"/>
                      <a:pt x="0" y="36"/>
                      <a:pt x="1" y="64"/>
                    </a:cubicBezTo>
                    <a:cubicBezTo>
                      <a:pt x="2" y="84"/>
                      <a:pt x="11" y="97"/>
                      <a:pt x="28" y="107"/>
                    </a:cubicBezTo>
                    <a:cubicBezTo>
                      <a:pt x="45" y="118"/>
                      <a:pt x="75" y="117"/>
                      <a:pt x="89" y="101"/>
                    </a:cubicBezTo>
                    <a:cubicBezTo>
                      <a:pt x="104" y="84"/>
                      <a:pt x="107" y="61"/>
                      <a:pt x="103" y="41"/>
                    </a:cubicBezTo>
                    <a:cubicBezTo>
                      <a:pt x="98" y="19"/>
                      <a:pt x="86" y="10"/>
                      <a:pt x="64" y="1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0" name="Freeform 28">
                <a:extLst>
                  <a:ext uri="{FF2B5EF4-FFF2-40B4-BE49-F238E27FC236}">
                    <a16:creationId xmlns:a16="http://schemas.microsoft.com/office/drawing/2014/main" id="{5FC1232B-40D4-4663-8655-379537C8D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238"/>
                <a:ext cx="355" cy="285"/>
              </a:xfrm>
              <a:custGeom>
                <a:avLst/>
                <a:gdLst>
                  <a:gd name="T0" fmla="*/ 1125 w 142"/>
                  <a:gd name="T1" fmla="*/ 95 h 114"/>
                  <a:gd name="T2" fmla="*/ 550 w 142"/>
                  <a:gd name="T3" fmla="*/ 250 h 114"/>
                  <a:gd name="T4" fmla="*/ 125 w 142"/>
                  <a:gd name="T5" fmla="*/ 770 h 114"/>
                  <a:gd name="T6" fmla="*/ 833 w 142"/>
                  <a:gd name="T7" fmla="*/ 1750 h 114"/>
                  <a:gd name="T8" fmla="*/ 1925 w 142"/>
                  <a:gd name="T9" fmla="*/ 1408 h 114"/>
                  <a:gd name="T10" fmla="*/ 1563 w 142"/>
                  <a:gd name="T11" fmla="*/ 158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114">
                    <a:moveTo>
                      <a:pt x="72" y="6"/>
                    </a:moveTo>
                    <a:cubicBezTo>
                      <a:pt x="67" y="0"/>
                      <a:pt x="41" y="13"/>
                      <a:pt x="35" y="16"/>
                    </a:cubicBezTo>
                    <a:cubicBezTo>
                      <a:pt x="22" y="23"/>
                      <a:pt x="11" y="35"/>
                      <a:pt x="8" y="49"/>
                    </a:cubicBezTo>
                    <a:cubicBezTo>
                      <a:pt x="0" y="81"/>
                      <a:pt x="21" y="109"/>
                      <a:pt x="53" y="112"/>
                    </a:cubicBezTo>
                    <a:cubicBezTo>
                      <a:pt x="77" y="114"/>
                      <a:pt x="108" y="112"/>
                      <a:pt x="123" y="90"/>
                    </a:cubicBezTo>
                    <a:cubicBezTo>
                      <a:pt x="141" y="64"/>
                      <a:pt x="142" y="12"/>
                      <a:pt x="100" y="1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1" name="Freeform 29">
                <a:extLst>
                  <a:ext uri="{FF2B5EF4-FFF2-40B4-BE49-F238E27FC236}">
                    <a16:creationId xmlns:a16="http://schemas.microsoft.com/office/drawing/2014/main" id="{DBD03C72-250B-4822-A38F-983231422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013"/>
                <a:ext cx="302" cy="175"/>
              </a:xfrm>
              <a:custGeom>
                <a:avLst/>
                <a:gdLst>
                  <a:gd name="T0" fmla="*/ 686 w 121"/>
                  <a:gd name="T1" fmla="*/ 1050 h 70"/>
                  <a:gd name="T2" fmla="*/ 1415 w 121"/>
                  <a:gd name="T3" fmla="*/ 720 h 70"/>
                  <a:gd name="T4" fmla="*/ 1837 w 121"/>
                  <a:gd name="T5" fmla="*/ 158 h 70"/>
                  <a:gd name="T6" fmla="*/ 1882 w 121"/>
                  <a:gd name="T7" fmla="*/ 0 h 70"/>
                  <a:gd name="T8" fmla="*/ 75 w 121"/>
                  <a:gd name="T9" fmla="*/ 0 h 70"/>
                  <a:gd name="T10" fmla="*/ 125 w 121"/>
                  <a:gd name="T11" fmla="*/ 613 h 70"/>
                  <a:gd name="T12" fmla="*/ 686 w 121"/>
                  <a:gd name="T13" fmla="*/ 105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1" h="70">
                    <a:moveTo>
                      <a:pt x="44" y="67"/>
                    </a:moveTo>
                    <a:cubicBezTo>
                      <a:pt x="63" y="70"/>
                      <a:pt x="78" y="59"/>
                      <a:pt x="91" y="46"/>
                    </a:cubicBezTo>
                    <a:cubicBezTo>
                      <a:pt x="102" y="37"/>
                      <a:pt x="113" y="23"/>
                      <a:pt x="118" y="10"/>
                    </a:cubicBezTo>
                    <a:cubicBezTo>
                      <a:pt x="119" y="7"/>
                      <a:pt x="121" y="3"/>
                      <a:pt x="12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11"/>
                      <a:pt x="4" y="30"/>
                      <a:pt x="8" y="39"/>
                    </a:cubicBezTo>
                    <a:cubicBezTo>
                      <a:pt x="14" y="56"/>
                      <a:pt x="27" y="64"/>
                      <a:pt x="44" y="67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2" name="Freeform 30">
                <a:extLst>
                  <a:ext uri="{FF2B5EF4-FFF2-40B4-BE49-F238E27FC236}">
                    <a16:creationId xmlns:a16="http://schemas.microsoft.com/office/drawing/2014/main" id="{2BF133BD-0D49-4411-BD92-BC9271DCC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1013"/>
                <a:ext cx="220" cy="150"/>
              </a:xfrm>
              <a:custGeom>
                <a:avLst/>
                <a:gdLst>
                  <a:gd name="T0" fmla="*/ 595 w 88"/>
                  <a:gd name="T1" fmla="*/ 845 h 60"/>
                  <a:gd name="T2" fmla="*/ 1375 w 88"/>
                  <a:gd name="T3" fmla="*/ 0 h 60"/>
                  <a:gd name="T4" fmla="*/ 125 w 88"/>
                  <a:gd name="T5" fmla="*/ 0 h 60"/>
                  <a:gd name="T6" fmla="*/ 595 w 88"/>
                  <a:gd name="T7" fmla="*/ 845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60">
                    <a:moveTo>
                      <a:pt x="38" y="54"/>
                    </a:moveTo>
                    <a:cubicBezTo>
                      <a:pt x="67" y="60"/>
                      <a:pt x="84" y="23"/>
                      <a:pt x="8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1"/>
                      <a:pt x="17" y="49"/>
                      <a:pt x="38" y="54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3" name="Freeform 31">
                <a:extLst>
                  <a:ext uri="{FF2B5EF4-FFF2-40B4-BE49-F238E27FC236}">
                    <a16:creationId xmlns:a16="http://schemas.microsoft.com/office/drawing/2014/main" id="{9EC92250-4B02-4022-9712-021CB455B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083"/>
                <a:ext cx="356" cy="393"/>
              </a:xfrm>
              <a:custGeom>
                <a:avLst/>
                <a:gdLst>
                  <a:gd name="T0" fmla="*/ 709 w 142"/>
                  <a:gd name="T1" fmla="*/ 95 h 157"/>
                  <a:gd name="T2" fmla="*/ 158 w 142"/>
                  <a:gd name="T3" fmla="*/ 375 h 157"/>
                  <a:gd name="T4" fmla="*/ 158 w 142"/>
                  <a:gd name="T5" fmla="*/ 1179 h 157"/>
                  <a:gd name="T6" fmla="*/ 975 w 142"/>
                  <a:gd name="T7" fmla="*/ 2163 h 157"/>
                  <a:gd name="T8" fmla="*/ 2093 w 142"/>
                  <a:gd name="T9" fmla="*/ 2100 h 157"/>
                  <a:gd name="T10" fmla="*/ 2206 w 142"/>
                  <a:gd name="T11" fmla="*/ 1429 h 157"/>
                  <a:gd name="T12" fmla="*/ 1830 w 142"/>
                  <a:gd name="T13" fmla="*/ 738 h 157"/>
                  <a:gd name="T14" fmla="*/ 1452 w 142"/>
                  <a:gd name="T15" fmla="*/ 300 h 157"/>
                  <a:gd name="T16" fmla="*/ 963 w 142"/>
                  <a:gd name="T17" fmla="*/ 50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2" h="157">
                    <a:moveTo>
                      <a:pt x="45" y="6"/>
                    </a:moveTo>
                    <a:cubicBezTo>
                      <a:pt x="35" y="0"/>
                      <a:pt x="16" y="16"/>
                      <a:pt x="10" y="24"/>
                    </a:cubicBezTo>
                    <a:cubicBezTo>
                      <a:pt x="0" y="40"/>
                      <a:pt x="4" y="58"/>
                      <a:pt x="10" y="75"/>
                    </a:cubicBezTo>
                    <a:cubicBezTo>
                      <a:pt x="20" y="104"/>
                      <a:pt x="34" y="125"/>
                      <a:pt x="62" y="138"/>
                    </a:cubicBezTo>
                    <a:cubicBezTo>
                      <a:pt x="83" y="149"/>
                      <a:pt x="117" y="157"/>
                      <a:pt x="133" y="134"/>
                    </a:cubicBezTo>
                    <a:cubicBezTo>
                      <a:pt x="141" y="123"/>
                      <a:pt x="142" y="104"/>
                      <a:pt x="140" y="91"/>
                    </a:cubicBezTo>
                    <a:cubicBezTo>
                      <a:pt x="137" y="73"/>
                      <a:pt x="125" y="62"/>
                      <a:pt x="116" y="47"/>
                    </a:cubicBezTo>
                    <a:cubicBezTo>
                      <a:pt x="109" y="35"/>
                      <a:pt x="103" y="27"/>
                      <a:pt x="92" y="19"/>
                    </a:cubicBezTo>
                    <a:cubicBezTo>
                      <a:pt x="83" y="13"/>
                      <a:pt x="73" y="0"/>
                      <a:pt x="61" y="3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4" name="Freeform 32">
                <a:extLst>
                  <a:ext uri="{FF2B5EF4-FFF2-40B4-BE49-F238E27FC236}">
                    <a16:creationId xmlns:a16="http://schemas.microsoft.com/office/drawing/2014/main" id="{FB1B9D3C-DF4E-43FC-8088-A3F4346FB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273"/>
                <a:ext cx="326" cy="333"/>
              </a:xfrm>
              <a:custGeom>
                <a:avLst/>
                <a:gdLst>
                  <a:gd name="T0" fmla="*/ 913 w 130"/>
                  <a:gd name="T1" fmla="*/ 0 h 133"/>
                  <a:gd name="T2" fmla="*/ 20 w 130"/>
                  <a:gd name="T3" fmla="*/ 941 h 133"/>
                  <a:gd name="T4" fmla="*/ 680 w 130"/>
                  <a:gd name="T5" fmla="*/ 2056 h 133"/>
                  <a:gd name="T6" fmla="*/ 1327 w 130"/>
                  <a:gd name="T7" fmla="*/ 1900 h 133"/>
                  <a:gd name="T8" fmla="*/ 1873 w 130"/>
                  <a:gd name="T9" fmla="*/ 1460 h 133"/>
                  <a:gd name="T10" fmla="*/ 1422 w 130"/>
                  <a:gd name="T11" fmla="*/ 50 h 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0" h="133">
                    <a:moveTo>
                      <a:pt x="58" y="0"/>
                    </a:moveTo>
                    <a:cubicBezTo>
                      <a:pt x="28" y="0"/>
                      <a:pt x="2" y="30"/>
                      <a:pt x="1" y="60"/>
                    </a:cubicBezTo>
                    <a:cubicBezTo>
                      <a:pt x="0" y="85"/>
                      <a:pt x="14" y="126"/>
                      <a:pt x="43" y="131"/>
                    </a:cubicBezTo>
                    <a:cubicBezTo>
                      <a:pt x="55" y="133"/>
                      <a:pt x="73" y="126"/>
                      <a:pt x="84" y="121"/>
                    </a:cubicBezTo>
                    <a:cubicBezTo>
                      <a:pt x="97" y="114"/>
                      <a:pt x="114" y="108"/>
                      <a:pt x="119" y="93"/>
                    </a:cubicBezTo>
                    <a:cubicBezTo>
                      <a:pt x="130" y="59"/>
                      <a:pt x="120" y="23"/>
                      <a:pt x="90" y="3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5" name="Freeform 33">
                <a:extLst>
                  <a:ext uri="{FF2B5EF4-FFF2-40B4-BE49-F238E27FC236}">
                    <a16:creationId xmlns:a16="http://schemas.microsoft.com/office/drawing/2014/main" id="{054B6C42-920E-4BC3-8350-2A68369C7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305" cy="213"/>
              </a:xfrm>
              <a:custGeom>
                <a:avLst/>
                <a:gdLst>
                  <a:gd name="T0" fmla="*/ 688 w 122"/>
                  <a:gd name="T1" fmla="*/ 1022 h 85"/>
                  <a:gd name="T2" fmla="*/ 1395 w 122"/>
                  <a:gd name="T3" fmla="*/ 566 h 85"/>
                  <a:gd name="T4" fmla="*/ 1895 w 122"/>
                  <a:gd name="T5" fmla="*/ 95 h 85"/>
                  <a:gd name="T6" fmla="*/ 1908 w 122"/>
                  <a:gd name="T7" fmla="*/ 0 h 85"/>
                  <a:gd name="T8" fmla="*/ 425 w 122"/>
                  <a:gd name="T9" fmla="*/ 0 h 85"/>
                  <a:gd name="T10" fmla="*/ 395 w 122"/>
                  <a:gd name="T11" fmla="*/ 0 h 85"/>
                  <a:gd name="T12" fmla="*/ 0 w 122"/>
                  <a:gd name="T13" fmla="*/ 0 h 85"/>
                  <a:gd name="T14" fmla="*/ 0 w 122"/>
                  <a:gd name="T15" fmla="*/ 1318 h 85"/>
                  <a:gd name="T16" fmla="*/ 688 w 122"/>
                  <a:gd name="T17" fmla="*/ 1022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2" h="85">
                    <a:moveTo>
                      <a:pt x="44" y="65"/>
                    </a:moveTo>
                    <a:cubicBezTo>
                      <a:pt x="59" y="56"/>
                      <a:pt x="74" y="47"/>
                      <a:pt x="89" y="36"/>
                    </a:cubicBezTo>
                    <a:cubicBezTo>
                      <a:pt x="100" y="27"/>
                      <a:pt x="113" y="18"/>
                      <a:pt x="121" y="6"/>
                    </a:cubicBezTo>
                    <a:cubicBezTo>
                      <a:pt x="122" y="3"/>
                      <a:pt x="122" y="1"/>
                      <a:pt x="122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17" y="0"/>
                      <a:pt x="8" y="0"/>
                      <a:pt x="0" y="0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4" y="85"/>
                      <a:pt x="35" y="71"/>
                      <a:pt x="44" y="65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6" name="Freeform 34">
                <a:extLst>
                  <a:ext uri="{FF2B5EF4-FFF2-40B4-BE49-F238E27FC236}">
                    <a16:creationId xmlns:a16="http://schemas.microsoft.com/office/drawing/2014/main" id="{B89D3BBD-D735-4062-A75A-AC82D5D2E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316"/>
                <a:ext cx="128" cy="125"/>
              </a:xfrm>
              <a:custGeom>
                <a:avLst/>
                <a:gdLst>
                  <a:gd name="T0" fmla="*/ 33 w 51"/>
                  <a:gd name="T1" fmla="*/ 333 h 50"/>
                  <a:gd name="T2" fmla="*/ 366 w 51"/>
                  <a:gd name="T3" fmla="*/ 750 h 50"/>
                  <a:gd name="T4" fmla="*/ 776 w 51"/>
                  <a:gd name="T5" fmla="*/ 595 h 50"/>
                  <a:gd name="T6" fmla="*/ 33 w 51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2" y="21"/>
                    </a:moveTo>
                    <a:cubicBezTo>
                      <a:pt x="0" y="34"/>
                      <a:pt x="8" y="46"/>
                      <a:pt x="23" y="48"/>
                    </a:cubicBezTo>
                    <a:cubicBezTo>
                      <a:pt x="38" y="50"/>
                      <a:pt x="48" y="50"/>
                      <a:pt x="49" y="38"/>
                    </a:cubicBezTo>
                    <a:cubicBezTo>
                      <a:pt x="51" y="26"/>
                      <a:pt x="8" y="0"/>
                      <a:pt x="2" y="2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7" name="Freeform 35">
                <a:extLst>
                  <a:ext uri="{FF2B5EF4-FFF2-40B4-BE49-F238E27FC236}">
                    <a16:creationId xmlns:a16="http://schemas.microsoft.com/office/drawing/2014/main" id="{E9E826E1-8A87-4AE2-AF57-264CFA746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646"/>
                <a:ext cx="141" cy="230"/>
              </a:xfrm>
              <a:custGeom>
                <a:avLst/>
                <a:gdLst>
                  <a:gd name="T0" fmla="*/ 305 w 56"/>
                  <a:gd name="T1" fmla="*/ 158 h 92"/>
                  <a:gd name="T2" fmla="*/ 672 w 56"/>
                  <a:gd name="T3" fmla="*/ 1283 h 92"/>
                  <a:gd name="T4" fmla="*/ 305 w 56"/>
                  <a:gd name="T5" fmla="*/ 15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92">
                    <a:moveTo>
                      <a:pt x="19" y="10"/>
                    </a:moveTo>
                    <a:cubicBezTo>
                      <a:pt x="0" y="18"/>
                      <a:pt x="19" y="92"/>
                      <a:pt x="42" y="82"/>
                    </a:cubicBezTo>
                    <a:cubicBezTo>
                      <a:pt x="56" y="76"/>
                      <a:pt x="41" y="0"/>
                      <a:pt x="19" y="1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8" name="Freeform 36">
                <a:extLst>
                  <a:ext uri="{FF2B5EF4-FFF2-40B4-BE49-F238E27FC236}">
                    <a16:creationId xmlns:a16="http://schemas.microsoft.com/office/drawing/2014/main" id="{DE9D61DC-01EC-4406-97A6-8B9E32212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528"/>
                <a:ext cx="143" cy="128"/>
              </a:xfrm>
              <a:custGeom>
                <a:avLst/>
                <a:gdLst>
                  <a:gd name="T0" fmla="*/ 409 w 57"/>
                  <a:gd name="T1" fmla="*/ 125 h 51"/>
                  <a:gd name="T2" fmla="*/ 567 w 57"/>
                  <a:gd name="T3" fmla="*/ 743 h 51"/>
                  <a:gd name="T4" fmla="*/ 409 w 57"/>
                  <a:gd name="T5" fmla="*/ 125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1">
                    <a:moveTo>
                      <a:pt x="26" y="8"/>
                    </a:moveTo>
                    <a:cubicBezTo>
                      <a:pt x="0" y="23"/>
                      <a:pt x="14" y="51"/>
                      <a:pt x="36" y="47"/>
                    </a:cubicBezTo>
                    <a:cubicBezTo>
                      <a:pt x="57" y="43"/>
                      <a:pt x="48" y="0"/>
                      <a:pt x="26" y="8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59" name="Freeform 37">
                <a:extLst>
                  <a:ext uri="{FF2B5EF4-FFF2-40B4-BE49-F238E27FC236}">
                    <a16:creationId xmlns:a16="http://schemas.microsoft.com/office/drawing/2014/main" id="{8B4FD4B4-735C-4462-8F3E-74E550CEA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78"/>
                <a:ext cx="150" cy="180"/>
              </a:xfrm>
              <a:custGeom>
                <a:avLst/>
                <a:gdLst>
                  <a:gd name="T0" fmla="*/ 583 w 60"/>
                  <a:gd name="T1" fmla="*/ 20 h 72"/>
                  <a:gd name="T2" fmla="*/ 300 w 60"/>
                  <a:gd name="T3" fmla="*/ 1033 h 72"/>
                  <a:gd name="T4" fmla="*/ 583 w 60"/>
                  <a:gd name="T5" fmla="*/ 2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72">
                    <a:moveTo>
                      <a:pt x="37" y="1"/>
                    </a:moveTo>
                    <a:cubicBezTo>
                      <a:pt x="16" y="0"/>
                      <a:pt x="0" y="59"/>
                      <a:pt x="19" y="66"/>
                    </a:cubicBezTo>
                    <a:cubicBezTo>
                      <a:pt x="35" y="72"/>
                      <a:pt x="60" y="2"/>
                      <a:pt x="37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0" name="Freeform 38">
                <a:extLst>
                  <a:ext uri="{FF2B5EF4-FFF2-40B4-BE49-F238E27FC236}">
                    <a16:creationId xmlns:a16="http://schemas.microsoft.com/office/drawing/2014/main" id="{631E62E0-24AB-4637-9090-AD0A27A9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1506"/>
                <a:ext cx="162" cy="202"/>
              </a:xfrm>
              <a:custGeom>
                <a:avLst/>
                <a:gdLst>
                  <a:gd name="T0" fmla="*/ 324 w 65"/>
                  <a:gd name="T1" fmla="*/ 342 h 81"/>
                  <a:gd name="T2" fmla="*/ 621 w 65"/>
                  <a:gd name="T3" fmla="*/ 1120 h 81"/>
                  <a:gd name="T4" fmla="*/ 324 w 65"/>
                  <a:gd name="T5" fmla="*/ 34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81">
                    <a:moveTo>
                      <a:pt x="21" y="22"/>
                    </a:moveTo>
                    <a:cubicBezTo>
                      <a:pt x="0" y="36"/>
                      <a:pt x="14" y="81"/>
                      <a:pt x="40" y="72"/>
                    </a:cubicBezTo>
                    <a:cubicBezTo>
                      <a:pt x="65" y="63"/>
                      <a:pt x="49" y="0"/>
                      <a:pt x="21" y="22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1" name="Freeform 39">
                <a:extLst>
                  <a:ext uri="{FF2B5EF4-FFF2-40B4-BE49-F238E27FC236}">
                    <a16:creationId xmlns:a16="http://schemas.microsoft.com/office/drawing/2014/main" id="{3E28521D-EBD2-4717-9380-BBDEA50C2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1976"/>
                <a:ext cx="92" cy="110"/>
              </a:xfrm>
              <a:custGeom>
                <a:avLst/>
                <a:gdLst>
                  <a:gd name="T0" fmla="*/ 42 w 37"/>
                  <a:gd name="T1" fmla="*/ 300 h 44"/>
                  <a:gd name="T2" fmla="*/ 495 w 37"/>
                  <a:gd name="T3" fmla="*/ 395 h 44"/>
                  <a:gd name="T4" fmla="*/ 42 w 37"/>
                  <a:gd name="T5" fmla="*/ 30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4">
                    <a:moveTo>
                      <a:pt x="3" y="19"/>
                    </a:moveTo>
                    <a:cubicBezTo>
                      <a:pt x="0" y="36"/>
                      <a:pt x="27" y="44"/>
                      <a:pt x="32" y="25"/>
                    </a:cubicBezTo>
                    <a:cubicBezTo>
                      <a:pt x="37" y="6"/>
                      <a:pt x="8" y="0"/>
                      <a:pt x="3" y="1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2" name="Freeform 40">
                <a:extLst>
                  <a:ext uri="{FF2B5EF4-FFF2-40B4-BE49-F238E27FC236}">
                    <a16:creationId xmlns:a16="http://schemas.microsoft.com/office/drawing/2014/main" id="{243AD4C4-F29B-4007-A3A5-9ECFA8C58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553"/>
                <a:ext cx="95" cy="198"/>
              </a:xfrm>
              <a:custGeom>
                <a:avLst/>
                <a:gdLst>
                  <a:gd name="T0" fmla="*/ 283 w 38"/>
                  <a:gd name="T1" fmla="*/ 208 h 79"/>
                  <a:gd name="T2" fmla="*/ 50 w 38"/>
                  <a:gd name="T3" fmla="*/ 333 h 79"/>
                  <a:gd name="T4" fmla="*/ 408 w 38"/>
                  <a:gd name="T5" fmla="*/ 1213 h 79"/>
                  <a:gd name="T6" fmla="*/ 283 w 38"/>
                  <a:gd name="T7" fmla="*/ 208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9">
                    <a:moveTo>
                      <a:pt x="18" y="13"/>
                    </a:moveTo>
                    <a:cubicBezTo>
                      <a:pt x="11" y="0"/>
                      <a:pt x="0" y="10"/>
                      <a:pt x="3" y="21"/>
                    </a:cubicBezTo>
                    <a:cubicBezTo>
                      <a:pt x="10" y="46"/>
                      <a:pt x="15" y="79"/>
                      <a:pt x="26" y="77"/>
                    </a:cubicBezTo>
                    <a:cubicBezTo>
                      <a:pt x="38" y="75"/>
                      <a:pt x="26" y="28"/>
                      <a:pt x="18" y="1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3" name="Freeform 41">
                <a:extLst>
                  <a:ext uri="{FF2B5EF4-FFF2-40B4-BE49-F238E27FC236}">
                    <a16:creationId xmlns:a16="http://schemas.microsoft.com/office/drawing/2014/main" id="{7C3A5120-49FE-412D-ACE0-AFF3CBFF1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163"/>
                <a:ext cx="182" cy="175"/>
              </a:xfrm>
              <a:custGeom>
                <a:avLst/>
                <a:gdLst>
                  <a:gd name="T0" fmla="*/ 125 w 73"/>
                  <a:gd name="T1" fmla="*/ 813 h 70"/>
                  <a:gd name="T2" fmla="*/ 683 w 73"/>
                  <a:gd name="T3" fmla="*/ 970 h 70"/>
                  <a:gd name="T4" fmla="*/ 1025 w 73"/>
                  <a:gd name="T5" fmla="*/ 363 h 70"/>
                  <a:gd name="T6" fmla="*/ 342 w 73"/>
                  <a:gd name="T7" fmla="*/ 188 h 70"/>
                  <a:gd name="T8" fmla="*/ 125 w 73"/>
                  <a:gd name="T9" fmla="*/ 81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0">
                    <a:moveTo>
                      <a:pt x="8" y="52"/>
                    </a:moveTo>
                    <a:cubicBezTo>
                      <a:pt x="16" y="65"/>
                      <a:pt x="24" y="70"/>
                      <a:pt x="44" y="62"/>
                    </a:cubicBezTo>
                    <a:cubicBezTo>
                      <a:pt x="64" y="54"/>
                      <a:pt x="73" y="38"/>
                      <a:pt x="66" y="23"/>
                    </a:cubicBezTo>
                    <a:cubicBezTo>
                      <a:pt x="59" y="9"/>
                      <a:pt x="37" y="0"/>
                      <a:pt x="22" y="12"/>
                    </a:cubicBezTo>
                    <a:cubicBezTo>
                      <a:pt x="7" y="23"/>
                      <a:pt x="0" y="38"/>
                      <a:pt x="8" y="52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4" name="Freeform 42">
                <a:extLst>
                  <a:ext uri="{FF2B5EF4-FFF2-40B4-BE49-F238E27FC236}">
                    <a16:creationId xmlns:a16="http://schemas.microsoft.com/office/drawing/2014/main" id="{54C51B38-9CE2-4C23-AC75-AF8E8E90F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2686"/>
                <a:ext cx="103" cy="97"/>
              </a:xfrm>
              <a:custGeom>
                <a:avLst/>
                <a:gdLst>
                  <a:gd name="T0" fmla="*/ 95 w 41"/>
                  <a:gd name="T1" fmla="*/ 104 h 39"/>
                  <a:gd name="T2" fmla="*/ 176 w 41"/>
                  <a:gd name="T3" fmla="*/ 495 h 39"/>
                  <a:gd name="T4" fmla="*/ 555 w 41"/>
                  <a:gd name="T5" fmla="*/ 433 h 39"/>
                  <a:gd name="T6" fmla="*/ 397 w 41"/>
                  <a:gd name="T7" fmla="*/ 75 h 39"/>
                  <a:gd name="T8" fmla="*/ 95 w 41"/>
                  <a:gd name="T9" fmla="*/ 10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9">
                    <a:moveTo>
                      <a:pt x="6" y="7"/>
                    </a:moveTo>
                    <a:cubicBezTo>
                      <a:pt x="0" y="15"/>
                      <a:pt x="2" y="27"/>
                      <a:pt x="11" y="32"/>
                    </a:cubicBezTo>
                    <a:cubicBezTo>
                      <a:pt x="19" y="37"/>
                      <a:pt x="29" y="39"/>
                      <a:pt x="35" y="28"/>
                    </a:cubicBezTo>
                    <a:cubicBezTo>
                      <a:pt x="41" y="18"/>
                      <a:pt x="33" y="8"/>
                      <a:pt x="25" y="5"/>
                    </a:cubicBezTo>
                    <a:cubicBezTo>
                      <a:pt x="18" y="1"/>
                      <a:pt x="11" y="0"/>
                      <a:pt x="6" y="7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5" name="Freeform 43">
                <a:extLst>
                  <a:ext uri="{FF2B5EF4-FFF2-40B4-BE49-F238E27FC236}">
                    <a16:creationId xmlns:a16="http://schemas.microsoft.com/office/drawing/2014/main" id="{F7B3C7BA-9D82-4D5B-8535-B7012D759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663"/>
                <a:ext cx="137" cy="158"/>
              </a:xfrm>
              <a:custGeom>
                <a:avLst/>
                <a:gdLst>
                  <a:gd name="T0" fmla="*/ 262 w 55"/>
                  <a:gd name="T1" fmla="*/ 271 h 63"/>
                  <a:gd name="T2" fmla="*/ 508 w 55"/>
                  <a:gd name="T3" fmla="*/ 900 h 63"/>
                  <a:gd name="T4" fmla="*/ 262 w 55"/>
                  <a:gd name="T5" fmla="*/ 271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63">
                    <a:moveTo>
                      <a:pt x="17" y="17"/>
                    </a:moveTo>
                    <a:cubicBezTo>
                      <a:pt x="0" y="29"/>
                      <a:pt x="12" y="63"/>
                      <a:pt x="33" y="57"/>
                    </a:cubicBezTo>
                    <a:cubicBezTo>
                      <a:pt x="55" y="52"/>
                      <a:pt x="41" y="0"/>
                      <a:pt x="17" y="17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6" name="Freeform 44">
                <a:extLst>
                  <a:ext uri="{FF2B5EF4-FFF2-40B4-BE49-F238E27FC236}">
                    <a16:creationId xmlns:a16="http://schemas.microsoft.com/office/drawing/2014/main" id="{9E5C7DDC-CCD5-4BE5-AA2C-8691F59BF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873"/>
                <a:ext cx="190" cy="113"/>
              </a:xfrm>
              <a:custGeom>
                <a:avLst/>
                <a:gdLst>
                  <a:gd name="T0" fmla="*/ 20 w 76"/>
                  <a:gd name="T1" fmla="*/ 304 h 45"/>
                  <a:gd name="T2" fmla="*/ 625 w 76"/>
                  <a:gd name="T3" fmla="*/ 650 h 45"/>
                  <a:gd name="T4" fmla="*/ 1175 w 76"/>
                  <a:gd name="T5" fmla="*/ 379 h 45"/>
                  <a:gd name="T6" fmla="*/ 583 w 76"/>
                  <a:gd name="T7" fmla="*/ 63 h 45"/>
                  <a:gd name="T8" fmla="*/ 20 w 76"/>
                  <a:gd name="T9" fmla="*/ 3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1" y="19"/>
                    </a:moveTo>
                    <a:cubicBezTo>
                      <a:pt x="0" y="43"/>
                      <a:pt x="18" y="45"/>
                      <a:pt x="40" y="41"/>
                    </a:cubicBezTo>
                    <a:cubicBezTo>
                      <a:pt x="63" y="37"/>
                      <a:pt x="74" y="41"/>
                      <a:pt x="75" y="24"/>
                    </a:cubicBezTo>
                    <a:cubicBezTo>
                      <a:pt x="76" y="7"/>
                      <a:pt x="52" y="5"/>
                      <a:pt x="37" y="4"/>
                    </a:cubicBezTo>
                    <a:cubicBezTo>
                      <a:pt x="22" y="3"/>
                      <a:pt x="0" y="0"/>
                      <a:pt x="1" y="1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7" name="Freeform 45">
                <a:extLst>
                  <a:ext uri="{FF2B5EF4-FFF2-40B4-BE49-F238E27FC236}">
                    <a16:creationId xmlns:a16="http://schemas.microsoft.com/office/drawing/2014/main" id="{208E18BD-337A-4818-8760-93FC8DC91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1701"/>
                <a:ext cx="152" cy="192"/>
              </a:xfrm>
              <a:custGeom>
                <a:avLst/>
                <a:gdLst>
                  <a:gd name="T0" fmla="*/ 62 w 61"/>
                  <a:gd name="T1" fmla="*/ 840 h 77"/>
                  <a:gd name="T2" fmla="*/ 870 w 61"/>
                  <a:gd name="T3" fmla="*/ 292 h 77"/>
                  <a:gd name="T4" fmla="*/ 466 w 61"/>
                  <a:gd name="T5" fmla="*/ 292 h 77"/>
                  <a:gd name="T6" fmla="*/ 62 w 61"/>
                  <a:gd name="T7" fmla="*/ 84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7">
                    <a:moveTo>
                      <a:pt x="4" y="54"/>
                    </a:moveTo>
                    <a:cubicBezTo>
                      <a:pt x="16" y="77"/>
                      <a:pt x="52" y="39"/>
                      <a:pt x="56" y="19"/>
                    </a:cubicBezTo>
                    <a:cubicBezTo>
                      <a:pt x="61" y="0"/>
                      <a:pt x="43" y="1"/>
                      <a:pt x="30" y="19"/>
                    </a:cubicBezTo>
                    <a:cubicBezTo>
                      <a:pt x="21" y="32"/>
                      <a:pt x="0" y="42"/>
                      <a:pt x="4" y="54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8" name="Freeform 46">
                <a:extLst>
                  <a:ext uri="{FF2B5EF4-FFF2-40B4-BE49-F238E27FC236}">
                    <a16:creationId xmlns:a16="http://schemas.microsoft.com/office/drawing/2014/main" id="{E5762AC8-DB17-4B33-AA0D-0B67CAC2C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1806"/>
                <a:ext cx="88" cy="87"/>
              </a:xfrm>
              <a:custGeom>
                <a:avLst/>
                <a:gdLst>
                  <a:gd name="T0" fmla="*/ 176 w 35"/>
                  <a:gd name="T1" fmla="*/ 137 h 35"/>
                  <a:gd name="T2" fmla="*/ 334 w 35"/>
                  <a:gd name="T3" fmla="*/ 415 h 35"/>
                  <a:gd name="T4" fmla="*/ 176 w 35"/>
                  <a:gd name="T5" fmla="*/ 13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1" y="9"/>
                    </a:moveTo>
                    <a:cubicBezTo>
                      <a:pt x="0" y="16"/>
                      <a:pt x="7" y="35"/>
                      <a:pt x="21" y="27"/>
                    </a:cubicBezTo>
                    <a:cubicBezTo>
                      <a:pt x="35" y="19"/>
                      <a:pt x="21" y="0"/>
                      <a:pt x="11" y="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69" name="Freeform 47">
                <a:extLst>
                  <a:ext uri="{FF2B5EF4-FFF2-40B4-BE49-F238E27FC236}">
                    <a16:creationId xmlns:a16="http://schemas.microsoft.com/office/drawing/2014/main" id="{BB276BCA-A7BF-411B-81F3-19F2E2F59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1353"/>
                <a:ext cx="85" cy="63"/>
              </a:xfrm>
              <a:custGeom>
                <a:avLst/>
                <a:gdLst>
                  <a:gd name="T0" fmla="*/ 408 w 34"/>
                  <a:gd name="T1" fmla="*/ 20 h 25"/>
                  <a:gd name="T2" fmla="*/ 158 w 34"/>
                  <a:gd name="T3" fmla="*/ 338 h 25"/>
                  <a:gd name="T4" fmla="*/ 425 w 34"/>
                  <a:gd name="T5" fmla="*/ 305 h 25"/>
                  <a:gd name="T6" fmla="*/ 408 w 34"/>
                  <a:gd name="T7" fmla="*/ 2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5">
                    <a:moveTo>
                      <a:pt x="26" y="1"/>
                    </a:moveTo>
                    <a:cubicBezTo>
                      <a:pt x="17" y="2"/>
                      <a:pt x="0" y="10"/>
                      <a:pt x="10" y="21"/>
                    </a:cubicBezTo>
                    <a:cubicBezTo>
                      <a:pt x="15" y="25"/>
                      <a:pt x="23" y="23"/>
                      <a:pt x="27" y="19"/>
                    </a:cubicBezTo>
                    <a:cubicBezTo>
                      <a:pt x="32" y="13"/>
                      <a:pt x="34" y="0"/>
                      <a:pt x="26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0" name="Freeform 48">
                <a:extLst>
                  <a:ext uri="{FF2B5EF4-FFF2-40B4-BE49-F238E27FC236}">
                    <a16:creationId xmlns:a16="http://schemas.microsoft.com/office/drawing/2014/main" id="{9A2E338F-FA66-4B1D-9763-73A500E00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1206"/>
                <a:ext cx="130" cy="150"/>
              </a:xfrm>
              <a:custGeom>
                <a:avLst/>
                <a:gdLst>
                  <a:gd name="T0" fmla="*/ 188 w 52"/>
                  <a:gd name="T1" fmla="*/ 20 h 60"/>
                  <a:gd name="T2" fmla="*/ 33 w 52"/>
                  <a:gd name="T3" fmla="*/ 313 h 60"/>
                  <a:gd name="T4" fmla="*/ 250 w 52"/>
                  <a:gd name="T5" fmla="*/ 595 h 60"/>
                  <a:gd name="T6" fmla="*/ 563 w 52"/>
                  <a:gd name="T7" fmla="*/ 895 h 60"/>
                  <a:gd name="T8" fmla="*/ 770 w 52"/>
                  <a:gd name="T9" fmla="*/ 613 h 60"/>
                  <a:gd name="T10" fmla="*/ 645 w 52"/>
                  <a:gd name="T11" fmla="*/ 438 h 60"/>
                  <a:gd name="T12" fmla="*/ 533 w 52"/>
                  <a:gd name="T13" fmla="*/ 270 h 60"/>
                  <a:gd name="T14" fmla="*/ 188 w 52"/>
                  <a:gd name="T15" fmla="*/ 2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60">
                    <a:moveTo>
                      <a:pt x="12" y="1"/>
                    </a:moveTo>
                    <a:cubicBezTo>
                      <a:pt x="4" y="0"/>
                      <a:pt x="0" y="13"/>
                      <a:pt x="2" y="20"/>
                    </a:cubicBezTo>
                    <a:cubicBezTo>
                      <a:pt x="4" y="27"/>
                      <a:pt x="11" y="32"/>
                      <a:pt x="16" y="38"/>
                    </a:cubicBezTo>
                    <a:cubicBezTo>
                      <a:pt x="21" y="43"/>
                      <a:pt x="29" y="54"/>
                      <a:pt x="36" y="57"/>
                    </a:cubicBezTo>
                    <a:cubicBezTo>
                      <a:pt x="44" y="60"/>
                      <a:pt x="52" y="47"/>
                      <a:pt x="49" y="39"/>
                    </a:cubicBezTo>
                    <a:cubicBezTo>
                      <a:pt x="48" y="35"/>
                      <a:pt x="43" y="31"/>
                      <a:pt x="41" y="28"/>
                    </a:cubicBezTo>
                    <a:cubicBezTo>
                      <a:pt x="38" y="24"/>
                      <a:pt x="36" y="22"/>
                      <a:pt x="34" y="17"/>
                    </a:cubicBezTo>
                    <a:cubicBezTo>
                      <a:pt x="30" y="8"/>
                      <a:pt x="23" y="2"/>
                      <a:pt x="12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1" name="Freeform 49">
                <a:extLst>
                  <a:ext uri="{FF2B5EF4-FFF2-40B4-BE49-F238E27FC236}">
                    <a16:creationId xmlns:a16="http://schemas.microsoft.com/office/drawing/2014/main" id="{5C36771B-0078-437C-9C9B-ECCA56523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83" cy="48"/>
              </a:xfrm>
              <a:custGeom>
                <a:avLst/>
                <a:gdLst>
                  <a:gd name="T0" fmla="*/ 0 w 33"/>
                  <a:gd name="T1" fmla="*/ 0 h 19"/>
                  <a:gd name="T2" fmla="*/ 0 w 33"/>
                  <a:gd name="T3" fmla="*/ 306 h 19"/>
                  <a:gd name="T4" fmla="*/ 0 w 33"/>
                  <a:gd name="T5" fmla="*/ 306 h 19"/>
                  <a:gd name="T6" fmla="*/ 526 w 33"/>
                  <a:gd name="T7" fmla="*/ 0 h 19"/>
                  <a:gd name="T8" fmla="*/ 33 w 33"/>
                  <a:gd name="T9" fmla="*/ 0 h 19"/>
                  <a:gd name="T10" fmla="*/ 0 w 33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9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5" y="17"/>
                      <a:pt x="30" y="4"/>
                      <a:pt x="3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2" name="Freeform 50">
                <a:extLst>
                  <a:ext uri="{FF2B5EF4-FFF2-40B4-BE49-F238E27FC236}">
                    <a16:creationId xmlns:a16="http://schemas.microsoft.com/office/drawing/2014/main" id="{1F39C62C-A213-4024-A1D5-177FEDFC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86"/>
                <a:ext cx="103" cy="145"/>
              </a:xfrm>
              <a:custGeom>
                <a:avLst/>
                <a:gdLst>
                  <a:gd name="T0" fmla="*/ 304 w 41"/>
                  <a:gd name="T1" fmla="*/ 875 h 58"/>
                  <a:gd name="T2" fmla="*/ 600 w 41"/>
                  <a:gd name="T3" fmla="*/ 520 h 58"/>
                  <a:gd name="T4" fmla="*/ 472 w 41"/>
                  <a:gd name="T5" fmla="*/ 20 h 58"/>
                  <a:gd name="T6" fmla="*/ 304 w 41"/>
                  <a:gd name="T7" fmla="*/ 87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8">
                    <a:moveTo>
                      <a:pt x="19" y="56"/>
                    </a:moveTo>
                    <a:cubicBezTo>
                      <a:pt x="36" y="58"/>
                      <a:pt x="39" y="47"/>
                      <a:pt x="38" y="33"/>
                    </a:cubicBezTo>
                    <a:cubicBezTo>
                      <a:pt x="37" y="19"/>
                      <a:pt x="41" y="2"/>
                      <a:pt x="30" y="1"/>
                    </a:cubicBezTo>
                    <a:cubicBezTo>
                      <a:pt x="18" y="0"/>
                      <a:pt x="0" y="52"/>
                      <a:pt x="19" y="56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3" name="Freeform 51">
                <a:extLst>
                  <a:ext uri="{FF2B5EF4-FFF2-40B4-BE49-F238E27FC236}">
                    <a16:creationId xmlns:a16="http://schemas.microsoft.com/office/drawing/2014/main" id="{7841B146-D400-47D5-BFF5-41279B020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73"/>
                <a:ext cx="117" cy="93"/>
              </a:xfrm>
              <a:custGeom>
                <a:avLst/>
                <a:gdLst>
                  <a:gd name="T0" fmla="*/ 558 w 47"/>
                  <a:gd name="T1" fmla="*/ 209 h 37"/>
                  <a:gd name="T2" fmla="*/ 62 w 47"/>
                  <a:gd name="T3" fmla="*/ 555 h 37"/>
                  <a:gd name="T4" fmla="*/ 167 w 47"/>
                  <a:gd name="T5" fmla="*/ 588 h 37"/>
                  <a:gd name="T6" fmla="*/ 650 w 47"/>
                  <a:gd name="T7" fmla="*/ 588 h 37"/>
                  <a:gd name="T8" fmla="*/ 558 w 47"/>
                  <a:gd name="T9" fmla="*/ 2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7">
                    <a:moveTo>
                      <a:pt x="36" y="13"/>
                    </a:moveTo>
                    <a:cubicBezTo>
                      <a:pt x="24" y="0"/>
                      <a:pt x="0" y="17"/>
                      <a:pt x="4" y="35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7" y="28"/>
                      <a:pt x="46" y="23"/>
                      <a:pt x="36" y="1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4" name="Freeform 52">
                <a:extLst>
                  <a:ext uri="{FF2B5EF4-FFF2-40B4-BE49-F238E27FC236}">
                    <a16:creationId xmlns:a16="http://schemas.microsoft.com/office/drawing/2014/main" id="{E8970A35-0760-4839-A8F6-296B515F1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13"/>
                <a:ext cx="67" cy="58"/>
              </a:xfrm>
              <a:custGeom>
                <a:avLst/>
                <a:gdLst>
                  <a:gd name="T0" fmla="*/ 166 w 27"/>
                  <a:gd name="T1" fmla="*/ 368 h 23"/>
                  <a:gd name="T2" fmla="*/ 412 w 27"/>
                  <a:gd name="T3" fmla="*/ 0 h 23"/>
                  <a:gd name="T4" fmla="*/ 12 w 27"/>
                  <a:gd name="T5" fmla="*/ 0 h 23"/>
                  <a:gd name="T6" fmla="*/ 166 w 27"/>
                  <a:gd name="T7" fmla="*/ 36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3">
                    <a:moveTo>
                      <a:pt x="11" y="23"/>
                    </a:moveTo>
                    <a:cubicBezTo>
                      <a:pt x="22" y="22"/>
                      <a:pt x="26" y="10"/>
                      <a:pt x="27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0"/>
                      <a:pt x="0" y="23"/>
                      <a:pt x="11" y="2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5" name="Freeform 53">
                <a:extLst>
                  <a:ext uri="{FF2B5EF4-FFF2-40B4-BE49-F238E27FC236}">
                    <a16:creationId xmlns:a16="http://schemas.microsoft.com/office/drawing/2014/main" id="{8C7A8D8F-1EDF-40F0-94F1-30CB38668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013"/>
                <a:ext cx="115" cy="55"/>
              </a:xfrm>
              <a:custGeom>
                <a:avLst/>
                <a:gdLst>
                  <a:gd name="T0" fmla="*/ 375 w 46"/>
                  <a:gd name="T1" fmla="*/ 313 h 22"/>
                  <a:gd name="T2" fmla="*/ 720 w 46"/>
                  <a:gd name="T3" fmla="*/ 0 h 22"/>
                  <a:gd name="T4" fmla="*/ 0 w 46"/>
                  <a:gd name="T5" fmla="*/ 0 h 22"/>
                  <a:gd name="T6" fmla="*/ 375 w 46"/>
                  <a:gd name="T7" fmla="*/ 3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22">
                    <a:moveTo>
                      <a:pt x="24" y="20"/>
                    </a:moveTo>
                    <a:cubicBezTo>
                      <a:pt x="37" y="18"/>
                      <a:pt x="44" y="10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0"/>
                      <a:pt x="12" y="22"/>
                      <a:pt x="24" y="2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6" name="Freeform 54">
                <a:extLst>
                  <a:ext uri="{FF2B5EF4-FFF2-40B4-BE49-F238E27FC236}">
                    <a16:creationId xmlns:a16="http://schemas.microsoft.com/office/drawing/2014/main" id="{941543B5-6663-49CC-BB5B-5A73C1253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2251"/>
                <a:ext cx="135" cy="102"/>
              </a:xfrm>
              <a:custGeom>
                <a:avLst/>
                <a:gdLst>
                  <a:gd name="T0" fmla="*/ 220 w 54"/>
                  <a:gd name="T1" fmla="*/ 154 h 41"/>
                  <a:gd name="T2" fmla="*/ 550 w 54"/>
                  <a:gd name="T3" fmla="*/ 445 h 41"/>
                  <a:gd name="T4" fmla="*/ 220 w 54"/>
                  <a:gd name="T5" fmla="*/ 15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1">
                    <a:moveTo>
                      <a:pt x="14" y="10"/>
                    </a:moveTo>
                    <a:cubicBezTo>
                      <a:pt x="0" y="15"/>
                      <a:pt x="16" y="41"/>
                      <a:pt x="35" y="29"/>
                    </a:cubicBezTo>
                    <a:cubicBezTo>
                      <a:pt x="54" y="17"/>
                      <a:pt x="27" y="0"/>
                      <a:pt x="14" y="1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7" name="Freeform 55">
                <a:extLst>
                  <a:ext uri="{FF2B5EF4-FFF2-40B4-BE49-F238E27FC236}">
                    <a16:creationId xmlns:a16="http://schemas.microsoft.com/office/drawing/2014/main" id="{3BEF0752-2CA4-4FD9-BEA9-06E783464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13"/>
                <a:ext cx="108" cy="123"/>
              </a:xfrm>
              <a:custGeom>
                <a:avLst/>
                <a:gdLst>
                  <a:gd name="T0" fmla="*/ 221 w 43"/>
                  <a:gd name="T1" fmla="*/ 176 h 49"/>
                  <a:gd name="T2" fmla="*/ 429 w 43"/>
                  <a:gd name="T3" fmla="*/ 567 h 49"/>
                  <a:gd name="T4" fmla="*/ 221 w 43"/>
                  <a:gd name="T5" fmla="*/ 17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49">
                    <a:moveTo>
                      <a:pt x="14" y="11"/>
                    </a:moveTo>
                    <a:cubicBezTo>
                      <a:pt x="0" y="20"/>
                      <a:pt x="11" y="49"/>
                      <a:pt x="27" y="36"/>
                    </a:cubicBezTo>
                    <a:cubicBezTo>
                      <a:pt x="43" y="23"/>
                      <a:pt x="30" y="0"/>
                      <a:pt x="14" y="1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8" name="Freeform 56">
                <a:extLst>
                  <a:ext uri="{FF2B5EF4-FFF2-40B4-BE49-F238E27FC236}">
                    <a16:creationId xmlns:a16="http://schemas.microsoft.com/office/drawing/2014/main" id="{57BEFD05-EC28-4959-900A-843C7DF32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343"/>
                <a:ext cx="140" cy="158"/>
              </a:xfrm>
              <a:custGeom>
                <a:avLst/>
                <a:gdLst>
                  <a:gd name="T0" fmla="*/ 238 w 56"/>
                  <a:gd name="T1" fmla="*/ 176 h 63"/>
                  <a:gd name="T2" fmla="*/ 500 w 56"/>
                  <a:gd name="T3" fmla="*/ 742 h 63"/>
                  <a:gd name="T4" fmla="*/ 238 w 56"/>
                  <a:gd name="T5" fmla="*/ 17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63">
                    <a:moveTo>
                      <a:pt x="15" y="11"/>
                    </a:moveTo>
                    <a:cubicBezTo>
                      <a:pt x="0" y="23"/>
                      <a:pt x="8" y="63"/>
                      <a:pt x="32" y="47"/>
                    </a:cubicBezTo>
                    <a:cubicBezTo>
                      <a:pt x="56" y="32"/>
                      <a:pt x="29" y="0"/>
                      <a:pt x="15" y="1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79" name="Freeform 57">
                <a:extLst>
                  <a:ext uri="{FF2B5EF4-FFF2-40B4-BE49-F238E27FC236}">
                    <a16:creationId xmlns:a16="http://schemas.microsoft.com/office/drawing/2014/main" id="{6F5C0793-A656-416A-88D3-6F6CD7CB0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143"/>
                <a:ext cx="120" cy="105"/>
              </a:xfrm>
              <a:custGeom>
                <a:avLst/>
                <a:gdLst>
                  <a:gd name="T0" fmla="*/ 425 w 48"/>
                  <a:gd name="T1" fmla="*/ 20 h 42"/>
                  <a:gd name="T2" fmla="*/ 283 w 48"/>
                  <a:gd name="T3" fmla="*/ 550 h 42"/>
                  <a:gd name="T4" fmla="*/ 688 w 48"/>
                  <a:gd name="T5" fmla="*/ 188 h 42"/>
                  <a:gd name="T6" fmla="*/ 425 w 48"/>
                  <a:gd name="T7" fmla="*/ 2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2">
                    <a:moveTo>
                      <a:pt x="27" y="1"/>
                    </a:moveTo>
                    <a:cubicBezTo>
                      <a:pt x="3" y="1"/>
                      <a:pt x="0" y="28"/>
                      <a:pt x="18" y="35"/>
                    </a:cubicBezTo>
                    <a:cubicBezTo>
                      <a:pt x="37" y="42"/>
                      <a:pt x="48" y="24"/>
                      <a:pt x="44" y="12"/>
                    </a:cubicBezTo>
                    <a:cubicBezTo>
                      <a:pt x="42" y="4"/>
                      <a:pt x="35" y="0"/>
                      <a:pt x="27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0" name="Freeform 58">
                <a:extLst>
                  <a:ext uri="{FF2B5EF4-FFF2-40B4-BE49-F238E27FC236}">
                    <a16:creationId xmlns:a16="http://schemas.microsoft.com/office/drawing/2014/main" id="{6DFEFFFE-7FBE-4071-A0ED-4463C6E50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288"/>
                <a:ext cx="125" cy="155"/>
              </a:xfrm>
              <a:custGeom>
                <a:avLst/>
                <a:gdLst>
                  <a:gd name="T0" fmla="*/ 300 w 50"/>
                  <a:gd name="T1" fmla="*/ 145 h 62"/>
                  <a:gd name="T2" fmla="*/ 33 w 50"/>
                  <a:gd name="T3" fmla="*/ 533 h 62"/>
                  <a:gd name="T4" fmla="*/ 363 w 50"/>
                  <a:gd name="T5" fmla="*/ 938 h 62"/>
                  <a:gd name="T6" fmla="*/ 738 w 50"/>
                  <a:gd name="T7" fmla="*/ 658 h 62"/>
                  <a:gd name="T8" fmla="*/ 300 w 50"/>
                  <a:gd name="T9" fmla="*/ 14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2">
                    <a:moveTo>
                      <a:pt x="19" y="9"/>
                    </a:moveTo>
                    <a:cubicBezTo>
                      <a:pt x="6" y="13"/>
                      <a:pt x="0" y="18"/>
                      <a:pt x="2" y="34"/>
                    </a:cubicBezTo>
                    <a:cubicBezTo>
                      <a:pt x="3" y="51"/>
                      <a:pt x="10" y="62"/>
                      <a:pt x="23" y="60"/>
                    </a:cubicBezTo>
                    <a:cubicBezTo>
                      <a:pt x="35" y="59"/>
                      <a:pt x="45" y="54"/>
                      <a:pt x="47" y="42"/>
                    </a:cubicBezTo>
                    <a:cubicBezTo>
                      <a:pt x="50" y="30"/>
                      <a:pt x="38" y="0"/>
                      <a:pt x="19" y="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1" name="Freeform 59">
                <a:extLst>
                  <a:ext uri="{FF2B5EF4-FFF2-40B4-BE49-F238E27FC236}">
                    <a16:creationId xmlns:a16="http://schemas.microsoft.com/office/drawing/2014/main" id="{5833F8A0-E0C0-4EFA-97E0-A6EB93EDD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871"/>
                <a:ext cx="118" cy="95"/>
              </a:xfrm>
              <a:custGeom>
                <a:avLst/>
                <a:gdLst>
                  <a:gd name="T0" fmla="*/ 0 w 47"/>
                  <a:gd name="T1" fmla="*/ 595 h 38"/>
                  <a:gd name="T2" fmla="*/ 743 w 47"/>
                  <a:gd name="T3" fmla="*/ 595 h 38"/>
                  <a:gd name="T4" fmla="*/ 442 w 47"/>
                  <a:gd name="T5" fmla="*/ 158 h 38"/>
                  <a:gd name="T6" fmla="*/ 208 w 47"/>
                  <a:gd name="T7" fmla="*/ 33 h 38"/>
                  <a:gd name="T8" fmla="*/ 0 w 47"/>
                  <a:gd name="T9" fmla="*/ 0 h 38"/>
                  <a:gd name="T10" fmla="*/ 0 w 47"/>
                  <a:gd name="T11" fmla="*/ 595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38">
                    <a:moveTo>
                      <a:pt x="0" y="38"/>
                    </a:moveTo>
                    <a:cubicBezTo>
                      <a:pt x="47" y="38"/>
                      <a:pt x="47" y="38"/>
                      <a:pt x="47" y="38"/>
                    </a:cubicBezTo>
                    <a:cubicBezTo>
                      <a:pt x="42" y="26"/>
                      <a:pt x="39" y="17"/>
                      <a:pt x="28" y="10"/>
                    </a:cubicBezTo>
                    <a:cubicBezTo>
                      <a:pt x="23" y="7"/>
                      <a:pt x="18" y="4"/>
                      <a:pt x="13" y="2"/>
                    </a:cubicBezTo>
                    <a:cubicBezTo>
                      <a:pt x="9" y="1"/>
                      <a:pt x="4" y="1"/>
                      <a:pt x="0" y="0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2" name="Freeform 60">
                <a:extLst>
                  <a:ext uri="{FF2B5EF4-FFF2-40B4-BE49-F238E27FC236}">
                    <a16:creationId xmlns:a16="http://schemas.microsoft.com/office/drawing/2014/main" id="{5D6C9BB8-09CA-4619-BEC1-6C61E3D4B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301"/>
                <a:ext cx="55" cy="122"/>
              </a:xfrm>
              <a:custGeom>
                <a:avLst/>
                <a:gdLst>
                  <a:gd name="T0" fmla="*/ 345 w 22"/>
                  <a:gd name="T1" fmla="*/ 105 h 49"/>
                  <a:gd name="T2" fmla="*/ 208 w 22"/>
                  <a:gd name="T3" fmla="*/ 75 h 49"/>
                  <a:gd name="T4" fmla="*/ 83 w 22"/>
                  <a:gd name="T5" fmla="*/ 309 h 49"/>
                  <a:gd name="T6" fmla="*/ 50 w 22"/>
                  <a:gd name="T7" fmla="*/ 757 h 49"/>
                  <a:gd name="T8" fmla="*/ 283 w 22"/>
                  <a:gd name="T9" fmla="*/ 478 h 49"/>
                  <a:gd name="T10" fmla="*/ 333 w 22"/>
                  <a:gd name="T11" fmla="*/ 124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49">
                    <a:moveTo>
                      <a:pt x="22" y="7"/>
                    </a:moveTo>
                    <a:cubicBezTo>
                      <a:pt x="22" y="0"/>
                      <a:pt x="15" y="2"/>
                      <a:pt x="13" y="5"/>
                    </a:cubicBezTo>
                    <a:cubicBezTo>
                      <a:pt x="9" y="9"/>
                      <a:pt x="7" y="15"/>
                      <a:pt x="5" y="20"/>
                    </a:cubicBezTo>
                    <a:cubicBezTo>
                      <a:pt x="2" y="27"/>
                      <a:pt x="0" y="41"/>
                      <a:pt x="3" y="49"/>
                    </a:cubicBezTo>
                    <a:cubicBezTo>
                      <a:pt x="10" y="49"/>
                      <a:pt x="16" y="36"/>
                      <a:pt x="18" y="31"/>
                    </a:cubicBezTo>
                    <a:cubicBezTo>
                      <a:pt x="20" y="24"/>
                      <a:pt x="19" y="15"/>
                      <a:pt x="21" y="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3" name="Freeform 61">
                <a:extLst>
                  <a:ext uri="{FF2B5EF4-FFF2-40B4-BE49-F238E27FC236}">
                    <a16:creationId xmlns:a16="http://schemas.microsoft.com/office/drawing/2014/main" id="{B0AE0A6A-803D-4A7B-BDFF-B0B43A502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151"/>
                <a:ext cx="100" cy="87"/>
              </a:xfrm>
              <a:custGeom>
                <a:avLst/>
                <a:gdLst>
                  <a:gd name="T0" fmla="*/ 208 w 40"/>
                  <a:gd name="T1" fmla="*/ 137 h 35"/>
                  <a:gd name="T2" fmla="*/ 20 w 40"/>
                  <a:gd name="T3" fmla="*/ 341 h 35"/>
                  <a:gd name="T4" fmla="*/ 270 w 40"/>
                  <a:gd name="T5" fmla="*/ 507 h 35"/>
                  <a:gd name="T6" fmla="*/ 250 w 40"/>
                  <a:gd name="T7" fmla="*/ 104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35">
                    <a:moveTo>
                      <a:pt x="13" y="9"/>
                    </a:moveTo>
                    <a:cubicBezTo>
                      <a:pt x="6" y="9"/>
                      <a:pt x="0" y="15"/>
                      <a:pt x="1" y="22"/>
                    </a:cubicBezTo>
                    <a:cubicBezTo>
                      <a:pt x="3" y="29"/>
                      <a:pt x="10" y="32"/>
                      <a:pt x="17" y="33"/>
                    </a:cubicBezTo>
                    <a:cubicBezTo>
                      <a:pt x="40" y="35"/>
                      <a:pt x="34" y="0"/>
                      <a:pt x="16" y="7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4" name="Freeform 62">
                <a:extLst>
                  <a:ext uri="{FF2B5EF4-FFF2-40B4-BE49-F238E27FC236}">
                    <a16:creationId xmlns:a16="http://schemas.microsoft.com/office/drawing/2014/main" id="{8A1BC0BA-1C0A-4D2B-8E5C-B4A1790A6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2581"/>
                <a:ext cx="58" cy="150"/>
              </a:xfrm>
              <a:custGeom>
                <a:avLst/>
                <a:gdLst>
                  <a:gd name="T0" fmla="*/ 96 w 23"/>
                  <a:gd name="T1" fmla="*/ 50 h 60"/>
                  <a:gd name="T2" fmla="*/ 96 w 23"/>
                  <a:gd name="T3" fmla="*/ 533 h 60"/>
                  <a:gd name="T4" fmla="*/ 285 w 23"/>
                  <a:gd name="T5" fmla="*/ 938 h 60"/>
                  <a:gd name="T6" fmla="*/ 272 w 23"/>
                  <a:gd name="T7" fmla="*/ 438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60">
                    <a:moveTo>
                      <a:pt x="6" y="3"/>
                    </a:moveTo>
                    <a:cubicBezTo>
                      <a:pt x="0" y="0"/>
                      <a:pt x="6" y="30"/>
                      <a:pt x="6" y="34"/>
                    </a:cubicBezTo>
                    <a:cubicBezTo>
                      <a:pt x="8" y="41"/>
                      <a:pt x="11" y="55"/>
                      <a:pt x="18" y="60"/>
                    </a:cubicBezTo>
                    <a:cubicBezTo>
                      <a:pt x="23" y="54"/>
                      <a:pt x="19" y="34"/>
                      <a:pt x="17" y="2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5" name="Freeform 63">
                <a:extLst>
                  <a:ext uri="{FF2B5EF4-FFF2-40B4-BE49-F238E27FC236}">
                    <a16:creationId xmlns:a16="http://schemas.microsoft.com/office/drawing/2014/main" id="{7ECA7AD5-2413-4A69-88FA-CDB40B1A2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2336"/>
                <a:ext cx="85" cy="95"/>
              </a:xfrm>
              <a:custGeom>
                <a:avLst/>
                <a:gdLst>
                  <a:gd name="T0" fmla="*/ 425 w 34"/>
                  <a:gd name="T1" fmla="*/ 20 h 38"/>
                  <a:gd name="T2" fmla="*/ 145 w 34"/>
                  <a:gd name="T3" fmla="*/ 83 h 38"/>
                  <a:gd name="T4" fmla="*/ 20 w 34"/>
                  <a:gd name="T5" fmla="*/ 313 h 38"/>
                  <a:gd name="T6" fmla="*/ 175 w 34"/>
                  <a:gd name="T7" fmla="*/ 583 h 38"/>
                  <a:gd name="T8" fmla="*/ 438 w 34"/>
                  <a:gd name="T9" fmla="*/ 500 h 38"/>
                  <a:gd name="T10" fmla="*/ 520 w 34"/>
                  <a:gd name="T11" fmla="*/ 18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8">
                    <a:moveTo>
                      <a:pt x="27" y="1"/>
                    </a:moveTo>
                    <a:cubicBezTo>
                      <a:pt x="20" y="0"/>
                      <a:pt x="15" y="0"/>
                      <a:pt x="9" y="5"/>
                    </a:cubicBezTo>
                    <a:cubicBezTo>
                      <a:pt x="4" y="9"/>
                      <a:pt x="1" y="14"/>
                      <a:pt x="1" y="20"/>
                    </a:cubicBezTo>
                    <a:cubicBezTo>
                      <a:pt x="0" y="26"/>
                      <a:pt x="5" y="35"/>
                      <a:pt x="11" y="37"/>
                    </a:cubicBezTo>
                    <a:cubicBezTo>
                      <a:pt x="17" y="38"/>
                      <a:pt x="23" y="36"/>
                      <a:pt x="28" y="32"/>
                    </a:cubicBezTo>
                    <a:cubicBezTo>
                      <a:pt x="34" y="27"/>
                      <a:pt x="34" y="19"/>
                      <a:pt x="33" y="1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6" name="Freeform 64">
                <a:extLst>
                  <a:ext uri="{FF2B5EF4-FFF2-40B4-BE49-F238E27FC236}">
                    <a16:creationId xmlns:a16="http://schemas.microsoft.com/office/drawing/2014/main" id="{53BD7875-BD0B-45FC-850C-62768AAE7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703"/>
                <a:ext cx="67" cy="105"/>
              </a:xfrm>
              <a:custGeom>
                <a:avLst/>
                <a:gdLst>
                  <a:gd name="T0" fmla="*/ 278 w 27"/>
                  <a:gd name="T1" fmla="*/ 113 h 42"/>
                  <a:gd name="T2" fmla="*/ 74 w 27"/>
                  <a:gd name="T3" fmla="*/ 188 h 42"/>
                  <a:gd name="T4" fmla="*/ 74 w 27"/>
                  <a:gd name="T5" fmla="*/ 520 h 42"/>
                  <a:gd name="T6" fmla="*/ 246 w 27"/>
                  <a:gd name="T7" fmla="*/ 625 h 42"/>
                  <a:gd name="T8" fmla="*/ 382 w 27"/>
                  <a:gd name="T9" fmla="*/ 30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2">
                    <a:moveTo>
                      <a:pt x="18" y="7"/>
                    </a:moveTo>
                    <a:cubicBezTo>
                      <a:pt x="18" y="0"/>
                      <a:pt x="7" y="10"/>
                      <a:pt x="5" y="12"/>
                    </a:cubicBezTo>
                    <a:cubicBezTo>
                      <a:pt x="0" y="19"/>
                      <a:pt x="3" y="25"/>
                      <a:pt x="5" y="33"/>
                    </a:cubicBezTo>
                    <a:cubicBezTo>
                      <a:pt x="7" y="39"/>
                      <a:pt x="9" y="42"/>
                      <a:pt x="16" y="40"/>
                    </a:cubicBezTo>
                    <a:cubicBezTo>
                      <a:pt x="25" y="37"/>
                      <a:pt x="27" y="27"/>
                      <a:pt x="25" y="1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7" name="Freeform 65">
                <a:extLst>
                  <a:ext uri="{FF2B5EF4-FFF2-40B4-BE49-F238E27FC236}">
                    <a16:creationId xmlns:a16="http://schemas.microsoft.com/office/drawing/2014/main" id="{9DD1E3B8-C10B-4F04-A59C-C7DDDAA31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703"/>
                <a:ext cx="67" cy="68"/>
              </a:xfrm>
              <a:custGeom>
                <a:avLst/>
                <a:gdLst>
                  <a:gd name="T0" fmla="*/ 400 w 27"/>
                  <a:gd name="T1" fmla="*/ 191 h 27"/>
                  <a:gd name="T2" fmla="*/ 0 w 27"/>
                  <a:gd name="T3" fmla="*/ 222 h 27"/>
                  <a:gd name="T4" fmla="*/ 166 w 27"/>
                  <a:gd name="T5" fmla="*/ 413 h 27"/>
                  <a:gd name="T6" fmla="*/ 412 w 27"/>
                  <a:gd name="T7" fmla="*/ 209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7">
                    <a:moveTo>
                      <a:pt x="26" y="12"/>
                    </a:moveTo>
                    <a:cubicBezTo>
                      <a:pt x="23" y="0"/>
                      <a:pt x="0" y="2"/>
                      <a:pt x="0" y="14"/>
                    </a:cubicBezTo>
                    <a:cubicBezTo>
                      <a:pt x="0" y="22"/>
                      <a:pt x="4" y="26"/>
                      <a:pt x="11" y="26"/>
                    </a:cubicBezTo>
                    <a:cubicBezTo>
                      <a:pt x="22" y="27"/>
                      <a:pt x="25" y="22"/>
                      <a:pt x="27" y="13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8" name="Freeform 66">
                <a:extLst>
                  <a:ext uri="{FF2B5EF4-FFF2-40B4-BE49-F238E27FC236}">
                    <a16:creationId xmlns:a16="http://schemas.microsoft.com/office/drawing/2014/main" id="{D5468181-518D-4069-BD2D-D8710D13B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2203"/>
                <a:ext cx="172" cy="125"/>
              </a:xfrm>
              <a:custGeom>
                <a:avLst/>
                <a:gdLst>
                  <a:gd name="T0" fmla="*/ 1057 w 69"/>
                  <a:gd name="T1" fmla="*/ 313 h 50"/>
                  <a:gd name="T2" fmla="*/ 312 w 69"/>
                  <a:gd name="T3" fmla="*/ 675 h 50"/>
                  <a:gd name="T4" fmla="*/ 621 w 69"/>
                  <a:gd name="T5" fmla="*/ 720 h 50"/>
                  <a:gd name="T6" fmla="*/ 995 w 69"/>
                  <a:gd name="T7" fmla="*/ 42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50">
                    <a:moveTo>
                      <a:pt x="68" y="20"/>
                    </a:moveTo>
                    <a:cubicBezTo>
                      <a:pt x="69" y="0"/>
                      <a:pt x="0" y="8"/>
                      <a:pt x="20" y="43"/>
                    </a:cubicBezTo>
                    <a:cubicBezTo>
                      <a:pt x="24" y="50"/>
                      <a:pt x="33" y="47"/>
                      <a:pt x="40" y="46"/>
                    </a:cubicBezTo>
                    <a:cubicBezTo>
                      <a:pt x="52" y="43"/>
                      <a:pt x="58" y="40"/>
                      <a:pt x="64" y="27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89" name="Freeform 67">
                <a:extLst>
                  <a:ext uri="{FF2B5EF4-FFF2-40B4-BE49-F238E27FC236}">
                    <a16:creationId xmlns:a16="http://schemas.microsoft.com/office/drawing/2014/main" id="{69BC3A81-40E0-40B5-AACD-49CC960D6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013"/>
                <a:ext cx="70" cy="65"/>
              </a:xfrm>
              <a:custGeom>
                <a:avLst/>
                <a:gdLst>
                  <a:gd name="T0" fmla="*/ 313 w 28"/>
                  <a:gd name="T1" fmla="*/ 95 h 26"/>
                  <a:gd name="T2" fmla="*/ 145 w 28"/>
                  <a:gd name="T3" fmla="*/ 50 h 26"/>
                  <a:gd name="T4" fmla="*/ 20 w 28"/>
                  <a:gd name="T5" fmla="*/ 175 h 26"/>
                  <a:gd name="T6" fmla="*/ 345 w 28"/>
                  <a:gd name="T7" fmla="*/ 8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6">
                    <a:moveTo>
                      <a:pt x="20" y="6"/>
                    </a:moveTo>
                    <a:cubicBezTo>
                      <a:pt x="24" y="0"/>
                      <a:pt x="11" y="2"/>
                      <a:pt x="9" y="3"/>
                    </a:cubicBezTo>
                    <a:cubicBezTo>
                      <a:pt x="4" y="4"/>
                      <a:pt x="1" y="5"/>
                      <a:pt x="1" y="11"/>
                    </a:cubicBezTo>
                    <a:cubicBezTo>
                      <a:pt x="0" y="26"/>
                      <a:pt x="28" y="17"/>
                      <a:pt x="22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0" name="Freeform 68">
                <a:extLst>
                  <a:ext uri="{FF2B5EF4-FFF2-40B4-BE49-F238E27FC236}">
                    <a16:creationId xmlns:a16="http://schemas.microsoft.com/office/drawing/2014/main" id="{0609D1C6-E24F-470A-99C5-F2110988A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1833"/>
                <a:ext cx="30" cy="43"/>
              </a:xfrm>
              <a:custGeom>
                <a:avLst/>
                <a:gdLst>
                  <a:gd name="T0" fmla="*/ 188 w 12"/>
                  <a:gd name="T1" fmla="*/ 51 h 17"/>
                  <a:gd name="T2" fmla="*/ 20 w 12"/>
                  <a:gd name="T3" fmla="*/ 159 h 17"/>
                  <a:gd name="T4" fmla="*/ 175 w 12"/>
                  <a:gd name="T5" fmla="*/ 147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7">
                    <a:moveTo>
                      <a:pt x="12" y="3"/>
                    </a:moveTo>
                    <a:cubicBezTo>
                      <a:pt x="7" y="0"/>
                      <a:pt x="1" y="3"/>
                      <a:pt x="1" y="10"/>
                    </a:cubicBezTo>
                    <a:cubicBezTo>
                      <a:pt x="0" y="17"/>
                      <a:pt x="12" y="17"/>
                      <a:pt x="11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1" name="Freeform 69">
                <a:extLst>
                  <a:ext uri="{FF2B5EF4-FFF2-40B4-BE49-F238E27FC236}">
                    <a16:creationId xmlns:a16="http://schemas.microsoft.com/office/drawing/2014/main" id="{58BD8B5C-3AC3-4485-8C11-025341B0D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573"/>
                <a:ext cx="90" cy="118"/>
              </a:xfrm>
              <a:custGeom>
                <a:avLst/>
                <a:gdLst>
                  <a:gd name="T0" fmla="*/ 488 w 36"/>
                  <a:gd name="T1" fmla="*/ 146 h 47"/>
                  <a:gd name="T2" fmla="*/ 270 w 36"/>
                  <a:gd name="T3" fmla="*/ 63 h 47"/>
                  <a:gd name="T4" fmla="*/ 50 w 36"/>
                  <a:gd name="T5" fmla="*/ 251 h 47"/>
                  <a:gd name="T6" fmla="*/ 313 w 36"/>
                  <a:gd name="T7" fmla="*/ 693 h 47"/>
                  <a:gd name="T8" fmla="*/ 470 w 36"/>
                  <a:gd name="T9" fmla="*/ 146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47">
                    <a:moveTo>
                      <a:pt x="31" y="9"/>
                    </a:moveTo>
                    <a:cubicBezTo>
                      <a:pt x="27" y="4"/>
                      <a:pt x="24" y="0"/>
                      <a:pt x="17" y="4"/>
                    </a:cubicBezTo>
                    <a:cubicBezTo>
                      <a:pt x="12" y="6"/>
                      <a:pt x="5" y="10"/>
                      <a:pt x="3" y="16"/>
                    </a:cubicBezTo>
                    <a:cubicBezTo>
                      <a:pt x="0" y="26"/>
                      <a:pt x="7" y="47"/>
                      <a:pt x="20" y="44"/>
                    </a:cubicBezTo>
                    <a:cubicBezTo>
                      <a:pt x="36" y="40"/>
                      <a:pt x="36" y="22"/>
                      <a:pt x="30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2" name="Freeform 70">
                <a:extLst>
                  <a:ext uri="{FF2B5EF4-FFF2-40B4-BE49-F238E27FC236}">
                    <a16:creationId xmlns:a16="http://schemas.microsoft.com/office/drawing/2014/main" id="{452CD040-675F-4EE6-8743-80A5CA26C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696"/>
                <a:ext cx="60" cy="147"/>
              </a:xfrm>
              <a:custGeom>
                <a:avLst/>
                <a:gdLst>
                  <a:gd name="T0" fmla="*/ 250 w 24"/>
                  <a:gd name="T1" fmla="*/ 125 h 59"/>
                  <a:gd name="T2" fmla="*/ 50 w 24"/>
                  <a:gd name="T3" fmla="*/ 137 h 59"/>
                  <a:gd name="T4" fmla="*/ 83 w 24"/>
                  <a:gd name="T5" fmla="*/ 496 h 59"/>
                  <a:gd name="T6" fmla="*/ 220 w 24"/>
                  <a:gd name="T7" fmla="*/ 757 h 59"/>
                  <a:gd name="T8" fmla="*/ 375 w 24"/>
                  <a:gd name="T9" fmla="*/ 775 h 59"/>
                  <a:gd name="T10" fmla="*/ 333 w 24"/>
                  <a:gd name="T11" fmla="*/ 508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6" y="8"/>
                    </a:moveTo>
                    <a:cubicBezTo>
                      <a:pt x="14" y="0"/>
                      <a:pt x="4" y="4"/>
                      <a:pt x="3" y="9"/>
                    </a:cubicBezTo>
                    <a:cubicBezTo>
                      <a:pt x="0" y="16"/>
                      <a:pt x="3" y="26"/>
                      <a:pt x="5" y="32"/>
                    </a:cubicBezTo>
                    <a:cubicBezTo>
                      <a:pt x="7" y="38"/>
                      <a:pt x="10" y="44"/>
                      <a:pt x="14" y="49"/>
                    </a:cubicBezTo>
                    <a:cubicBezTo>
                      <a:pt x="17" y="54"/>
                      <a:pt x="22" y="59"/>
                      <a:pt x="24" y="50"/>
                    </a:cubicBezTo>
                    <a:cubicBezTo>
                      <a:pt x="24" y="45"/>
                      <a:pt x="22" y="38"/>
                      <a:pt x="21" y="33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3" name="Freeform 71">
                <a:extLst>
                  <a:ext uri="{FF2B5EF4-FFF2-40B4-BE49-F238E27FC236}">
                    <a16:creationId xmlns:a16="http://schemas.microsoft.com/office/drawing/2014/main" id="{955F3003-9436-4D01-969B-BBAFB1940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368"/>
                <a:ext cx="63" cy="93"/>
              </a:xfrm>
              <a:custGeom>
                <a:avLst/>
                <a:gdLst>
                  <a:gd name="T0" fmla="*/ 285 w 25"/>
                  <a:gd name="T1" fmla="*/ 126 h 37"/>
                  <a:gd name="T2" fmla="*/ 83 w 25"/>
                  <a:gd name="T3" fmla="*/ 475 h 37"/>
                  <a:gd name="T4" fmla="*/ 305 w 25"/>
                  <a:gd name="T5" fmla="*/ 525 h 37"/>
                  <a:gd name="T6" fmla="*/ 338 w 25"/>
                  <a:gd name="T7" fmla="*/ 158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7">
                    <a:moveTo>
                      <a:pt x="18" y="8"/>
                    </a:moveTo>
                    <a:cubicBezTo>
                      <a:pt x="5" y="0"/>
                      <a:pt x="0" y="21"/>
                      <a:pt x="5" y="30"/>
                    </a:cubicBezTo>
                    <a:cubicBezTo>
                      <a:pt x="8" y="36"/>
                      <a:pt x="14" y="37"/>
                      <a:pt x="19" y="33"/>
                    </a:cubicBezTo>
                    <a:cubicBezTo>
                      <a:pt x="25" y="27"/>
                      <a:pt x="25" y="17"/>
                      <a:pt x="21" y="1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4" name="Freeform 72">
                <a:extLst>
                  <a:ext uri="{FF2B5EF4-FFF2-40B4-BE49-F238E27FC236}">
                    <a16:creationId xmlns:a16="http://schemas.microsoft.com/office/drawing/2014/main" id="{2E00149D-23EE-4FAB-A333-6F98DAD7B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1228"/>
                <a:ext cx="98" cy="123"/>
              </a:xfrm>
              <a:custGeom>
                <a:avLst/>
                <a:gdLst>
                  <a:gd name="T0" fmla="*/ 221 w 39"/>
                  <a:gd name="T1" fmla="*/ 95 h 49"/>
                  <a:gd name="T2" fmla="*/ 20 w 39"/>
                  <a:gd name="T3" fmla="*/ 146 h 49"/>
                  <a:gd name="T4" fmla="*/ 113 w 39"/>
                  <a:gd name="T5" fmla="*/ 409 h 49"/>
                  <a:gd name="T6" fmla="*/ 304 w 39"/>
                  <a:gd name="T7" fmla="*/ 693 h 49"/>
                  <a:gd name="T8" fmla="*/ 430 w 39"/>
                  <a:gd name="T9" fmla="*/ 713 h 49"/>
                  <a:gd name="T10" fmla="*/ 493 w 39"/>
                  <a:gd name="T11" fmla="*/ 618 h 49"/>
                  <a:gd name="T12" fmla="*/ 254 w 39"/>
                  <a:gd name="T13" fmla="*/ 18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49">
                    <a:moveTo>
                      <a:pt x="14" y="6"/>
                    </a:moveTo>
                    <a:cubicBezTo>
                      <a:pt x="10" y="2"/>
                      <a:pt x="1" y="0"/>
                      <a:pt x="1" y="9"/>
                    </a:cubicBezTo>
                    <a:cubicBezTo>
                      <a:pt x="0" y="14"/>
                      <a:pt x="3" y="21"/>
                      <a:pt x="7" y="26"/>
                    </a:cubicBezTo>
                    <a:cubicBezTo>
                      <a:pt x="11" y="32"/>
                      <a:pt x="14" y="38"/>
                      <a:pt x="19" y="44"/>
                    </a:cubicBezTo>
                    <a:cubicBezTo>
                      <a:pt x="22" y="47"/>
                      <a:pt x="23" y="49"/>
                      <a:pt x="27" y="45"/>
                    </a:cubicBezTo>
                    <a:cubicBezTo>
                      <a:pt x="29" y="44"/>
                      <a:pt x="30" y="41"/>
                      <a:pt x="31" y="39"/>
                    </a:cubicBezTo>
                    <a:cubicBezTo>
                      <a:pt x="39" y="24"/>
                      <a:pt x="21" y="23"/>
                      <a:pt x="16" y="1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5" name="Freeform 73">
                <a:extLst>
                  <a:ext uri="{FF2B5EF4-FFF2-40B4-BE49-F238E27FC236}">
                    <a16:creationId xmlns:a16="http://schemas.microsoft.com/office/drawing/2014/main" id="{36DE4C9F-3116-4BB5-B765-C0F8A1DB2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1016"/>
                <a:ext cx="43" cy="52"/>
              </a:xfrm>
              <a:custGeom>
                <a:avLst/>
                <a:gdLst>
                  <a:gd name="T0" fmla="*/ 83 w 17"/>
                  <a:gd name="T1" fmla="*/ 0 h 21"/>
                  <a:gd name="T2" fmla="*/ 83 w 17"/>
                  <a:gd name="T3" fmla="*/ 307 h 21"/>
                  <a:gd name="T4" fmla="*/ 243 w 17"/>
                  <a:gd name="T5" fmla="*/ 1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1">
                    <a:moveTo>
                      <a:pt x="5" y="0"/>
                    </a:moveTo>
                    <a:cubicBezTo>
                      <a:pt x="1" y="2"/>
                      <a:pt x="0" y="19"/>
                      <a:pt x="5" y="20"/>
                    </a:cubicBezTo>
                    <a:cubicBezTo>
                      <a:pt x="9" y="21"/>
                      <a:pt x="17" y="4"/>
                      <a:pt x="15" y="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6" name="Freeform 74">
                <a:extLst>
                  <a:ext uri="{FF2B5EF4-FFF2-40B4-BE49-F238E27FC236}">
                    <a16:creationId xmlns:a16="http://schemas.microsoft.com/office/drawing/2014/main" id="{012EC5B0-C5C2-4CF1-9A3B-7E4574AF6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013"/>
                <a:ext cx="80" cy="45"/>
              </a:xfrm>
              <a:custGeom>
                <a:avLst/>
                <a:gdLst>
                  <a:gd name="T0" fmla="*/ 20 w 32"/>
                  <a:gd name="T1" fmla="*/ 0 h 18"/>
                  <a:gd name="T2" fmla="*/ 83 w 32"/>
                  <a:gd name="T3" fmla="*/ 188 h 18"/>
                  <a:gd name="T4" fmla="*/ 238 w 32"/>
                  <a:gd name="T5" fmla="*/ 270 h 18"/>
                  <a:gd name="T6" fmla="*/ 500 w 3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18">
                    <a:moveTo>
                      <a:pt x="1" y="0"/>
                    </a:moveTo>
                    <a:cubicBezTo>
                      <a:pt x="0" y="2"/>
                      <a:pt x="4" y="10"/>
                      <a:pt x="5" y="12"/>
                    </a:cubicBezTo>
                    <a:cubicBezTo>
                      <a:pt x="7" y="16"/>
                      <a:pt x="11" y="18"/>
                      <a:pt x="15" y="17"/>
                    </a:cubicBezTo>
                    <a:cubicBezTo>
                      <a:pt x="23" y="15"/>
                      <a:pt x="29" y="6"/>
                      <a:pt x="32" y="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7" name="Freeform 75">
                <a:extLst>
                  <a:ext uri="{FF2B5EF4-FFF2-40B4-BE49-F238E27FC236}">
                    <a16:creationId xmlns:a16="http://schemas.microsoft.com/office/drawing/2014/main" id="{9A5D83ED-4040-4922-A942-99E73F967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1371"/>
                <a:ext cx="37" cy="50"/>
              </a:xfrm>
              <a:custGeom>
                <a:avLst/>
                <a:gdLst>
                  <a:gd name="T0" fmla="*/ 212 w 15"/>
                  <a:gd name="T1" fmla="*/ 0 h 20"/>
                  <a:gd name="T2" fmla="*/ 30 w 15"/>
                  <a:gd name="T3" fmla="*/ 188 h 20"/>
                  <a:gd name="T4" fmla="*/ 224 w 15"/>
                  <a:gd name="T5" fmla="*/ 2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4" y="0"/>
                    </a:moveTo>
                    <a:cubicBezTo>
                      <a:pt x="10" y="0"/>
                      <a:pt x="0" y="6"/>
                      <a:pt x="2" y="12"/>
                    </a:cubicBezTo>
                    <a:cubicBezTo>
                      <a:pt x="5" y="20"/>
                      <a:pt x="14" y="4"/>
                      <a:pt x="15" y="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8" name="Freeform 76">
                <a:extLst>
                  <a:ext uri="{FF2B5EF4-FFF2-40B4-BE49-F238E27FC236}">
                    <a16:creationId xmlns:a16="http://schemas.microsoft.com/office/drawing/2014/main" id="{DF4646AC-29B0-4CEF-A054-0901F7564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378"/>
                <a:ext cx="95" cy="55"/>
              </a:xfrm>
              <a:custGeom>
                <a:avLst/>
                <a:gdLst>
                  <a:gd name="T0" fmla="*/ 500 w 38"/>
                  <a:gd name="T1" fmla="*/ 158 h 22"/>
                  <a:gd name="T2" fmla="*/ 250 w 38"/>
                  <a:gd name="T3" fmla="*/ 20 h 22"/>
                  <a:gd name="T4" fmla="*/ 33 w 38"/>
                  <a:gd name="T5" fmla="*/ 113 h 22"/>
                  <a:gd name="T6" fmla="*/ 470 w 38"/>
                  <a:gd name="T7" fmla="*/ 313 h 22"/>
                  <a:gd name="T8" fmla="*/ 520 w 38"/>
                  <a:gd name="T9" fmla="*/ 12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2">
                    <a:moveTo>
                      <a:pt x="32" y="10"/>
                    </a:moveTo>
                    <a:cubicBezTo>
                      <a:pt x="28" y="4"/>
                      <a:pt x="24" y="1"/>
                      <a:pt x="16" y="1"/>
                    </a:cubicBezTo>
                    <a:cubicBezTo>
                      <a:pt x="11" y="0"/>
                      <a:pt x="3" y="1"/>
                      <a:pt x="2" y="7"/>
                    </a:cubicBezTo>
                    <a:cubicBezTo>
                      <a:pt x="0" y="20"/>
                      <a:pt x="22" y="22"/>
                      <a:pt x="30" y="20"/>
                    </a:cubicBezTo>
                    <a:cubicBezTo>
                      <a:pt x="35" y="18"/>
                      <a:pt x="38" y="12"/>
                      <a:pt x="33" y="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99" name="Freeform 77">
                <a:extLst>
                  <a:ext uri="{FF2B5EF4-FFF2-40B4-BE49-F238E27FC236}">
                    <a16:creationId xmlns:a16="http://schemas.microsoft.com/office/drawing/2014/main" id="{5ECF4BCB-B821-4AA3-8A34-B00BD92F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731"/>
                <a:ext cx="102" cy="120"/>
              </a:xfrm>
              <a:custGeom>
                <a:avLst/>
                <a:gdLst>
                  <a:gd name="T0" fmla="*/ 632 w 41"/>
                  <a:gd name="T1" fmla="*/ 95 h 48"/>
                  <a:gd name="T2" fmla="*/ 433 w 41"/>
                  <a:gd name="T3" fmla="*/ 220 h 48"/>
                  <a:gd name="T4" fmla="*/ 229 w 41"/>
                  <a:gd name="T5" fmla="*/ 470 h 48"/>
                  <a:gd name="T6" fmla="*/ 62 w 41"/>
                  <a:gd name="T7" fmla="*/ 688 h 48"/>
                  <a:gd name="T8" fmla="*/ 341 w 41"/>
                  <a:gd name="T9" fmla="*/ 563 h 48"/>
                  <a:gd name="T10" fmla="*/ 495 w 41"/>
                  <a:gd name="T11" fmla="*/ 408 h 48"/>
                  <a:gd name="T12" fmla="*/ 619 w 41"/>
                  <a:gd name="T13" fmla="*/ 83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8">
                    <a:moveTo>
                      <a:pt x="41" y="6"/>
                    </a:moveTo>
                    <a:cubicBezTo>
                      <a:pt x="38" y="0"/>
                      <a:pt x="29" y="12"/>
                      <a:pt x="28" y="14"/>
                    </a:cubicBezTo>
                    <a:cubicBezTo>
                      <a:pt x="24" y="20"/>
                      <a:pt x="20" y="26"/>
                      <a:pt x="15" y="30"/>
                    </a:cubicBezTo>
                    <a:cubicBezTo>
                      <a:pt x="13" y="32"/>
                      <a:pt x="0" y="40"/>
                      <a:pt x="4" y="44"/>
                    </a:cubicBezTo>
                    <a:cubicBezTo>
                      <a:pt x="7" y="48"/>
                      <a:pt x="20" y="38"/>
                      <a:pt x="22" y="36"/>
                    </a:cubicBezTo>
                    <a:cubicBezTo>
                      <a:pt x="26" y="33"/>
                      <a:pt x="29" y="29"/>
                      <a:pt x="32" y="26"/>
                    </a:cubicBezTo>
                    <a:cubicBezTo>
                      <a:pt x="36" y="21"/>
                      <a:pt x="39" y="12"/>
                      <a:pt x="40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0" name="Freeform 78">
                <a:extLst>
                  <a:ext uri="{FF2B5EF4-FFF2-40B4-BE49-F238E27FC236}">
                    <a16:creationId xmlns:a16="http://schemas.microsoft.com/office/drawing/2014/main" id="{2C4588E9-6540-44B3-8264-C138D337A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2" y="2293"/>
                <a:ext cx="52" cy="30"/>
              </a:xfrm>
              <a:custGeom>
                <a:avLst/>
                <a:gdLst>
                  <a:gd name="T0" fmla="*/ 319 w 21"/>
                  <a:gd name="T1" fmla="*/ 83 h 12"/>
                  <a:gd name="T2" fmla="*/ 166 w 21"/>
                  <a:gd name="T3" fmla="*/ 0 h 12"/>
                  <a:gd name="T4" fmla="*/ 0 w 21"/>
                  <a:gd name="T5" fmla="*/ 95 h 12"/>
                  <a:gd name="T6" fmla="*/ 154 w 21"/>
                  <a:gd name="T7" fmla="*/ 175 h 12"/>
                  <a:gd name="T8" fmla="*/ 319 w 21"/>
                  <a:gd name="T9" fmla="*/ 8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21" y="5"/>
                    </a:moveTo>
                    <a:cubicBezTo>
                      <a:pt x="19" y="2"/>
                      <a:pt x="14" y="0"/>
                      <a:pt x="11" y="0"/>
                    </a:cubicBezTo>
                    <a:cubicBezTo>
                      <a:pt x="8" y="0"/>
                      <a:pt x="1" y="2"/>
                      <a:pt x="0" y="6"/>
                    </a:cubicBezTo>
                    <a:cubicBezTo>
                      <a:pt x="0" y="11"/>
                      <a:pt x="7" y="12"/>
                      <a:pt x="10" y="11"/>
                    </a:cubicBezTo>
                    <a:cubicBezTo>
                      <a:pt x="15" y="10"/>
                      <a:pt x="18" y="9"/>
                      <a:pt x="21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1" name="Freeform 79">
                <a:extLst>
                  <a:ext uri="{FF2B5EF4-FFF2-40B4-BE49-F238E27FC236}">
                    <a16:creationId xmlns:a16="http://schemas.microsoft.com/office/drawing/2014/main" id="{6782A91A-A9C1-4A91-812C-D5FF91621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571"/>
                <a:ext cx="70" cy="77"/>
              </a:xfrm>
              <a:custGeom>
                <a:avLst/>
                <a:gdLst>
                  <a:gd name="T0" fmla="*/ 375 w 28"/>
                  <a:gd name="T1" fmla="*/ 62 h 31"/>
                  <a:gd name="T2" fmla="*/ 300 w 28"/>
                  <a:gd name="T3" fmla="*/ 0 h 31"/>
                  <a:gd name="T4" fmla="*/ 158 w 28"/>
                  <a:gd name="T5" fmla="*/ 75 h 31"/>
                  <a:gd name="T6" fmla="*/ 50 w 28"/>
                  <a:gd name="T7" fmla="*/ 340 h 31"/>
                  <a:gd name="T8" fmla="*/ 250 w 28"/>
                  <a:gd name="T9" fmla="*/ 462 h 31"/>
                  <a:gd name="T10" fmla="*/ 395 w 28"/>
                  <a:gd name="T11" fmla="*/ 3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31">
                    <a:moveTo>
                      <a:pt x="24" y="4"/>
                    </a:moveTo>
                    <a:cubicBezTo>
                      <a:pt x="26" y="2"/>
                      <a:pt x="22" y="0"/>
                      <a:pt x="19" y="0"/>
                    </a:cubicBezTo>
                    <a:cubicBezTo>
                      <a:pt x="16" y="1"/>
                      <a:pt x="13" y="4"/>
                      <a:pt x="10" y="5"/>
                    </a:cubicBezTo>
                    <a:cubicBezTo>
                      <a:pt x="5" y="9"/>
                      <a:pt x="0" y="16"/>
                      <a:pt x="3" y="22"/>
                    </a:cubicBezTo>
                    <a:cubicBezTo>
                      <a:pt x="5" y="28"/>
                      <a:pt x="10" y="31"/>
                      <a:pt x="16" y="30"/>
                    </a:cubicBezTo>
                    <a:cubicBezTo>
                      <a:pt x="27" y="28"/>
                      <a:pt x="28" y="10"/>
                      <a:pt x="25" y="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2" name="Freeform 80">
                <a:extLst>
                  <a:ext uri="{FF2B5EF4-FFF2-40B4-BE49-F238E27FC236}">
                    <a16:creationId xmlns:a16="http://schemas.microsoft.com/office/drawing/2014/main" id="{F5C17DB5-39FF-4AE6-BD32-635DC1E24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2913"/>
                <a:ext cx="68" cy="55"/>
              </a:xfrm>
              <a:custGeom>
                <a:avLst/>
                <a:gdLst>
                  <a:gd name="T0" fmla="*/ 335 w 27"/>
                  <a:gd name="T1" fmla="*/ 33 h 22"/>
                  <a:gd name="T2" fmla="*/ 20 w 27"/>
                  <a:gd name="T3" fmla="*/ 300 h 22"/>
                  <a:gd name="T4" fmla="*/ 305 w 27"/>
                  <a:gd name="T5" fmla="*/ 313 h 22"/>
                  <a:gd name="T6" fmla="*/ 431 w 27"/>
                  <a:gd name="T7" fmla="*/ 270 h 22"/>
                  <a:gd name="T8" fmla="*/ 400 w 27"/>
                  <a:gd name="T9" fmla="*/ 9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21" y="2"/>
                    </a:moveTo>
                    <a:cubicBezTo>
                      <a:pt x="12" y="0"/>
                      <a:pt x="0" y="10"/>
                      <a:pt x="1" y="19"/>
                    </a:cubicBezTo>
                    <a:cubicBezTo>
                      <a:pt x="5" y="22"/>
                      <a:pt x="14" y="20"/>
                      <a:pt x="19" y="20"/>
                    </a:cubicBezTo>
                    <a:cubicBezTo>
                      <a:pt x="22" y="20"/>
                      <a:pt x="25" y="20"/>
                      <a:pt x="27" y="17"/>
                    </a:cubicBezTo>
                    <a:cubicBezTo>
                      <a:pt x="27" y="15"/>
                      <a:pt x="27" y="7"/>
                      <a:pt x="25" y="6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3" name="Freeform 81">
                <a:extLst>
                  <a:ext uri="{FF2B5EF4-FFF2-40B4-BE49-F238E27FC236}">
                    <a16:creationId xmlns:a16="http://schemas.microsoft.com/office/drawing/2014/main" id="{7F34C0C3-2ACD-4C66-AB0C-C164A7E26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918"/>
                <a:ext cx="145" cy="60"/>
              </a:xfrm>
              <a:custGeom>
                <a:avLst/>
                <a:gdLst>
                  <a:gd name="T0" fmla="*/ 908 w 58"/>
                  <a:gd name="T1" fmla="*/ 113 h 24"/>
                  <a:gd name="T2" fmla="*/ 783 w 58"/>
                  <a:gd name="T3" fmla="*/ 50 h 24"/>
                  <a:gd name="T4" fmla="*/ 613 w 58"/>
                  <a:gd name="T5" fmla="*/ 20 h 24"/>
                  <a:gd name="T6" fmla="*/ 238 w 58"/>
                  <a:gd name="T7" fmla="*/ 33 h 24"/>
                  <a:gd name="T8" fmla="*/ 33 w 58"/>
                  <a:gd name="T9" fmla="*/ 175 h 24"/>
                  <a:gd name="T10" fmla="*/ 158 w 58"/>
                  <a:gd name="T11" fmla="*/ 363 h 24"/>
                  <a:gd name="T12" fmla="*/ 550 w 58"/>
                  <a:gd name="T13" fmla="*/ 313 h 24"/>
                  <a:gd name="T14" fmla="*/ 908 w 58"/>
                  <a:gd name="T15" fmla="*/ 17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24">
                    <a:moveTo>
                      <a:pt x="58" y="7"/>
                    </a:moveTo>
                    <a:cubicBezTo>
                      <a:pt x="55" y="6"/>
                      <a:pt x="53" y="4"/>
                      <a:pt x="50" y="3"/>
                    </a:cubicBezTo>
                    <a:cubicBezTo>
                      <a:pt x="46" y="2"/>
                      <a:pt x="43" y="1"/>
                      <a:pt x="39" y="1"/>
                    </a:cubicBezTo>
                    <a:cubicBezTo>
                      <a:pt x="31" y="0"/>
                      <a:pt x="23" y="1"/>
                      <a:pt x="15" y="2"/>
                    </a:cubicBezTo>
                    <a:cubicBezTo>
                      <a:pt x="9" y="3"/>
                      <a:pt x="3" y="4"/>
                      <a:pt x="2" y="11"/>
                    </a:cubicBezTo>
                    <a:cubicBezTo>
                      <a:pt x="0" y="18"/>
                      <a:pt x="4" y="22"/>
                      <a:pt x="10" y="23"/>
                    </a:cubicBezTo>
                    <a:cubicBezTo>
                      <a:pt x="18" y="24"/>
                      <a:pt x="27" y="22"/>
                      <a:pt x="35" y="20"/>
                    </a:cubicBezTo>
                    <a:cubicBezTo>
                      <a:pt x="41" y="19"/>
                      <a:pt x="55" y="19"/>
                      <a:pt x="58" y="1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4" name="Freeform 82">
                <a:extLst>
                  <a:ext uri="{FF2B5EF4-FFF2-40B4-BE49-F238E27FC236}">
                    <a16:creationId xmlns:a16="http://schemas.microsoft.com/office/drawing/2014/main" id="{B83710CB-23E8-4AFE-8DC3-B74886462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416"/>
                <a:ext cx="50" cy="107"/>
              </a:xfrm>
              <a:custGeom>
                <a:avLst/>
                <a:gdLst>
                  <a:gd name="T0" fmla="*/ 238 w 20"/>
                  <a:gd name="T1" fmla="*/ 62 h 43"/>
                  <a:gd name="T2" fmla="*/ 125 w 20"/>
                  <a:gd name="T3" fmla="*/ 62 h 43"/>
                  <a:gd name="T4" fmla="*/ 50 w 20"/>
                  <a:gd name="T5" fmla="*/ 216 h 43"/>
                  <a:gd name="T6" fmla="*/ 20 w 20"/>
                  <a:gd name="T7" fmla="*/ 495 h 43"/>
                  <a:gd name="T8" fmla="*/ 145 w 20"/>
                  <a:gd name="T9" fmla="*/ 620 h 43"/>
                  <a:gd name="T10" fmla="*/ 220 w 20"/>
                  <a:gd name="T11" fmla="*/ 137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43">
                    <a:moveTo>
                      <a:pt x="15" y="4"/>
                    </a:moveTo>
                    <a:cubicBezTo>
                      <a:pt x="15" y="0"/>
                      <a:pt x="9" y="3"/>
                      <a:pt x="8" y="4"/>
                    </a:cubicBezTo>
                    <a:cubicBezTo>
                      <a:pt x="5" y="7"/>
                      <a:pt x="4" y="11"/>
                      <a:pt x="3" y="14"/>
                    </a:cubicBezTo>
                    <a:cubicBezTo>
                      <a:pt x="2" y="20"/>
                      <a:pt x="1" y="26"/>
                      <a:pt x="1" y="32"/>
                    </a:cubicBezTo>
                    <a:cubicBezTo>
                      <a:pt x="0" y="38"/>
                      <a:pt x="1" y="43"/>
                      <a:pt x="9" y="40"/>
                    </a:cubicBezTo>
                    <a:cubicBezTo>
                      <a:pt x="20" y="35"/>
                      <a:pt x="14" y="18"/>
                      <a:pt x="14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5" name="Freeform 83">
                <a:extLst>
                  <a:ext uri="{FF2B5EF4-FFF2-40B4-BE49-F238E27FC236}">
                    <a16:creationId xmlns:a16="http://schemas.microsoft.com/office/drawing/2014/main" id="{7ABEA9A6-CA31-4EBD-979E-01B5D8AB9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138"/>
                <a:ext cx="50" cy="70"/>
              </a:xfrm>
              <a:custGeom>
                <a:avLst/>
                <a:gdLst>
                  <a:gd name="T0" fmla="*/ 313 w 20"/>
                  <a:gd name="T1" fmla="*/ 158 h 28"/>
                  <a:gd name="T2" fmla="*/ 33 w 20"/>
                  <a:gd name="T3" fmla="*/ 345 h 28"/>
                  <a:gd name="T4" fmla="*/ 208 w 20"/>
                  <a:gd name="T5" fmla="*/ 375 h 28"/>
                  <a:gd name="T6" fmla="*/ 300 w 20"/>
                  <a:gd name="T7" fmla="*/ 15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8">
                    <a:moveTo>
                      <a:pt x="20" y="10"/>
                    </a:moveTo>
                    <a:cubicBezTo>
                      <a:pt x="17" y="0"/>
                      <a:pt x="0" y="15"/>
                      <a:pt x="2" y="22"/>
                    </a:cubicBezTo>
                    <a:cubicBezTo>
                      <a:pt x="3" y="28"/>
                      <a:pt x="9" y="27"/>
                      <a:pt x="13" y="24"/>
                    </a:cubicBezTo>
                    <a:cubicBezTo>
                      <a:pt x="17" y="20"/>
                      <a:pt x="19" y="15"/>
                      <a:pt x="19" y="1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6" name="Freeform 84">
                <a:extLst>
                  <a:ext uri="{FF2B5EF4-FFF2-40B4-BE49-F238E27FC236}">
                    <a16:creationId xmlns:a16="http://schemas.microsoft.com/office/drawing/2014/main" id="{C2657C4A-2B35-491B-9BE2-73030343F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006"/>
                <a:ext cx="240" cy="177"/>
              </a:xfrm>
              <a:custGeom>
                <a:avLst/>
                <a:gdLst>
                  <a:gd name="T0" fmla="*/ 770 w 96"/>
                  <a:gd name="T1" fmla="*/ 137 h 71"/>
                  <a:gd name="T2" fmla="*/ 438 w 96"/>
                  <a:gd name="T3" fmla="*/ 167 h 71"/>
                  <a:gd name="T4" fmla="*/ 145 w 96"/>
                  <a:gd name="T5" fmla="*/ 374 h 71"/>
                  <a:gd name="T6" fmla="*/ 33 w 96"/>
                  <a:gd name="T7" fmla="*/ 790 h 71"/>
                  <a:gd name="T8" fmla="*/ 363 w 96"/>
                  <a:gd name="T9" fmla="*/ 883 h 71"/>
                  <a:gd name="T10" fmla="*/ 770 w 96"/>
                  <a:gd name="T11" fmla="*/ 1037 h 71"/>
                  <a:gd name="T12" fmla="*/ 895 w 96"/>
                  <a:gd name="T13" fmla="*/ 571 h 71"/>
                  <a:gd name="T14" fmla="*/ 1458 w 96"/>
                  <a:gd name="T15" fmla="*/ 92 h 71"/>
                  <a:gd name="T16" fmla="*/ 1000 w 96"/>
                  <a:gd name="T17" fmla="*/ 12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6" h="71">
                    <a:moveTo>
                      <a:pt x="49" y="9"/>
                    </a:moveTo>
                    <a:cubicBezTo>
                      <a:pt x="43" y="7"/>
                      <a:pt x="34" y="10"/>
                      <a:pt x="28" y="11"/>
                    </a:cubicBezTo>
                    <a:cubicBezTo>
                      <a:pt x="19" y="12"/>
                      <a:pt x="13" y="15"/>
                      <a:pt x="9" y="24"/>
                    </a:cubicBezTo>
                    <a:cubicBezTo>
                      <a:pt x="7" y="28"/>
                      <a:pt x="0" y="46"/>
                      <a:pt x="2" y="51"/>
                    </a:cubicBezTo>
                    <a:cubicBezTo>
                      <a:pt x="4" y="55"/>
                      <a:pt x="19" y="56"/>
                      <a:pt x="23" y="57"/>
                    </a:cubicBezTo>
                    <a:cubicBezTo>
                      <a:pt x="30" y="59"/>
                      <a:pt x="43" y="71"/>
                      <a:pt x="49" y="67"/>
                    </a:cubicBezTo>
                    <a:cubicBezTo>
                      <a:pt x="55" y="63"/>
                      <a:pt x="54" y="44"/>
                      <a:pt x="57" y="37"/>
                    </a:cubicBezTo>
                    <a:cubicBezTo>
                      <a:pt x="61" y="29"/>
                      <a:pt x="96" y="13"/>
                      <a:pt x="93" y="6"/>
                    </a:cubicBezTo>
                    <a:cubicBezTo>
                      <a:pt x="90" y="0"/>
                      <a:pt x="69" y="9"/>
                      <a:pt x="64" y="8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7" name="Freeform 85">
                <a:extLst>
                  <a:ext uri="{FF2B5EF4-FFF2-40B4-BE49-F238E27FC236}">
                    <a16:creationId xmlns:a16="http://schemas.microsoft.com/office/drawing/2014/main" id="{B1C60184-445E-49FF-89C1-1905F5F13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7" y="1476"/>
                <a:ext cx="382" cy="245"/>
              </a:xfrm>
              <a:custGeom>
                <a:avLst/>
                <a:gdLst>
                  <a:gd name="T0" fmla="*/ 105 w 153"/>
                  <a:gd name="T1" fmla="*/ 520 h 98"/>
                  <a:gd name="T2" fmla="*/ 42 w 153"/>
                  <a:gd name="T3" fmla="*/ 863 h 98"/>
                  <a:gd name="T4" fmla="*/ 92 w 153"/>
                  <a:gd name="T5" fmla="*/ 1238 h 98"/>
                  <a:gd name="T6" fmla="*/ 467 w 153"/>
                  <a:gd name="T7" fmla="*/ 1250 h 98"/>
                  <a:gd name="T8" fmla="*/ 762 w 153"/>
                  <a:gd name="T9" fmla="*/ 1375 h 98"/>
                  <a:gd name="T10" fmla="*/ 1590 w 153"/>
                  <a:gd name="T11" fmla="*/ 1363 h 98"/>
                  <a:gd name="T12" fmla="*/ 2087 w 153"/>
                  <a:gd name="T13" fmla="*/ 658 h 98"/>
                  <a:gd name="T14" fmla="*/ 2349 w 153"/>
                  <a:gd name="T15" fmla="*/ 238 h 98"/>
                  <a:gd name="T16" fmla="*/ 2307 w 153"/>
                  <a:gd name="T17" fmla="*/ 33 h 98"/>
                  <a:gd name="T18" fmla="*/ 2162 w 153"/>
                  <a:gd name="T19" fmla="*/ 208 h 98"/>
                  <a:gd name="T20" fmla="*/ 1059 w 153"/>
                  <a:gd name="T21" fmla="*/ 77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3" h="98">
                    <a:moveTo>
                      <a:pt x="7" y="33"/>
                    </a:moveTo>
                    <a:cubicBezTo>
                      <a:pt x="1" y="37"/>
                      <a:pt x="4" y="48"/>
                      <a:pt x="3" y="55"/>
                    </a:cubicBezTo>
                    <a:cubicBezTo>
                      <a:pt x="3" y="61"/>
                      <a:pt x="0" y="73"/>
                      <a:pt x="6" y="79"/>
                    </a:cubicBezTo>
                    <a:cubicBezTo>
                      <a:pt x="13" y="86"/>
                      <a:pt x="22" y="79"/>
                      <a:pt x="30" y="80"/>
                    </a:cubicBezTo>
                    <a:cubicBezTo>
                      <a:pt x="37" y="81"/>
                      <a:pt x="43" y="85"/>
                      <a:pt x="49" y="88"/>
                    </a:cubicBezTo>
                    <a:cubicBezTo>
                      <a:pt x="64" y="98"/>
                      <a:pt x="86" y="97"/>
                      <a:pt x="102" y="87"/>
                    </a:cubicBezTo>
                    <a:cubicBezTo>
                      <a:pt x="120" y="77"/>
                      <a:pt x="119" y="54"/>
                      <a:pt x="134" y="42"/>
                    </a:cubicBezTo>
                    <a:cubicBezTo>
                      <a:pt x="144" y="34"/>
                      <a:pt x="149" y="30"/>
                      <a:pt x="151" y="15"/>
                    </a:cubicBezTo>
                    <a:cubicBezTo>
                      <a:pt x="151" y="12"/>
                      <a:pt x="153" y="3"/>
                      <a:pt x="148" y="2"/>
                    </a:cubicBezTo>
                    <a:cubicBezTo>
                      <a:pt x="142" y="0"/>
                      <a:pt x="141" y="9"/>
                      <a:pt x="139" y="13"/>
                    </a:cubicBezTo>
                    <a:cubicBezTo>
                      <a:pt x="126" y="42"/>
                      <a:pt x="96" y="50"/>
                      <a:pt x="68" y="4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8" name="Freeform 86">
                <a:extLst>
                  <a:ext uri="{FF2B5EF4-FFF2-40B4-BE49-F238E27FC236}">
                    <a16:creationId xmlns:a16="http://schemas.microsoft.com/office/drawing/2014/main" id="{B18DD00C-B348-4B7B-92B6-6711C7E85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561"/>
                <a:ext cx="197" cy="215"/>
              </a:xfrm>
              <a:custGeom>
                <a:avLst/>
                <a:gdLst>
                  <a:gd name="T0" fmla="*/ 778 w 79"/>
                  <a:gd name="T1" fmla="*/ 125 h 86"/>
                  <a:gd name="T2" fmla="*/ 479 w 79"/>
                  <a:gd name="T3" fmla="*/ 300 h 86"/>
                  <a:gd name="T4" fmla="*/ 155 w 79"/>
                  <a:gd name="T5" fmla="*/ 458 h 86"/>
                  <a:gd name="T6" fmla="*/ 155 w 79"/>
                  <a:gd name="T7" fmla="*/ 1113 h 86"/>
                  <a:gd name="T8" fmla="*/ 279 w 79"/>
                  <a:gd name="T9" fmla="*/ 1333 h 86"/>
                  <a:gd name="T10" fmla="*/ 591 w 79"/>
                  <a:gd name="T11" fmla="*/ 1158 h 86"/>
                  <a:gd name="T12" fmla="*/ 978 w 79"/>
                  <a:gd name="T13" fmla="*/ 1095 h 86"/>
                  <a:gd name="T14" fmla="*/ 1212 w 79"/>
                  <a:gd name="T15" fmla="*/ 938 h 86"/>
                  <a:gd name="T16" fmla="*/ 1100 w 79"/>
                  <a:gd name="T17" fmla="*/ 813 h 86"/>
                  <a:gd name="T18" fmla="*/ 945 w 79"/>
                  <a:gd name="T19" fmla="*/ 595 h 86"/>
                  <a:gd name="T20" fmla="*/ 808 w 79"/>
                  <a:gd name="T21" fmla="*/ 0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86">
                    <a:moveTo>
                      <a:pt x="50" y="8"/>
                    </a:moveTo>
                    <a:cubicBezTo>
                      <a:pt x="43" y="11"/>
                      <a:pt x="37" y="15"/>
                      <a:pt x="31" y="19"/>
                    </a:cubicBezTo>
                    <a:cubicBezTo>
                      <a:pt x="24" y="23"/>
                      <a:pt x="16" y="24"/>
                      <a:pt x="10" y="29"/>
                    </a:cubicBezTo>
                    <a:cubicBezTo>
                      <a:pt x="0" y="39"/>
                      <a:pt x="10" y="58"/>
                      <a:pt x="10" y="71"/>
                    </a:cubicBezTo>
                    <a:cubicBezTo>
                      <a:pt x="10" y="78"/>
                      <a:pt x="9" y="86"/>
                      <a:pt x="18" y="85"/>
                    </a:cubicBezTo>
                    <a:cubicBezTo>
                      <a:pt x="25" y="83"/>
                      <a:pt x="32" y="77"/>
                      <a:pt x="38" y="74"/>
                    </a:cubicBezTo>
                    <a:cubicBezTo>
                      <a:pt x="47" y="71"/>
                      <a:pt x="54" y="70"/>
                      <a:pt x="63" y="70"/>
                    </a:cubicBezTo>
                    <a:cubicBezTo>
                      <a:pt x="69" y="70"/>
                      <a:pt x="79" y="69"/>
                      <a:pt x="78" y="60"/>
                    </a:cubicBezTo>
                    <a:cubicBezTo>
                      <a:pt x="77" y="55"/>
                      <a:pt x="74" y="55"/>
                      <a:pt x="71" y="52"/>
                    </a:cubicBezTo>
                    <a:cubicBezTo>
                      <a:pt x="65" y="48"/>
                      <a:pt x="63" y="45"/>
                      <a:pt x="61" y="38"/>
                    </a:cubicBezTo>
                    <a:cubicBezTo>
                      <a:pt x="58" y="25"/>
                      <a:pt x="58" y="13"/>
                      <a:pt x="52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09" name="Freeform 87">
                <a:extLst>
                  <a:ext uri="{FF2B5EF4-FFF2-40B4-BE49-F238E27FC236}">
                    <a16:creationId xmlns:a16="http://schemas.microsoft.com/office/drawing/2014/main" id="{DAB958A4-5BA7-4E6A-8FD6-331D6D946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2" y="1983"/>
                <a:ext cx="217" cy="228"/>
              </a:xfrm>
              <a:custGeom>
                <a:avLst/>
                <a:gdLst>
                  <a:gd name="T0" fmla="*/ 1120 w 87"/>
                  <a:gd name="T1" fmla="*/ 0 h 91"/>
                  <a:gd name="T2" fmla="*/ 292 w 87"/>
                  <a:gd name="T3" fmla="*/ 551 h 91"/>
                  <a:gd name="T4" fmla="*/ 0 w 87"/>
                  <a:gd name="T5" fmla="*/ 804 h 91"/>
                  <a:gd name="T6" fmla="*/ 42 w 87"/>
                  <a:gd name="T7" fmla="*/ 1431 h 91"/>
                  <a:gd name="T8" fmla="*/ 417 w 87"/>
                  <a:gd name="T9" fmla="*/ 930 h 91"/>
                  <a:gd name="T10" fmla="*/ 716 w 87"/>
                  <a:gd name="T11" fmla="*/ 646 h 91"/>
                  <a:gd name="T12" fmla="*/ 1195 w 87"/>
                  <a:gd name="T13" fmla="*/ 629 h 91"/>
                  <a:gd name="T14" fmla="*/ 1182 w 87"/>
                  <a:gd name="T15" fmla="*/ 283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91">
                    <a:moveTo>
                      <a:pt x="72" y="0"/>
                    </a:moveTo>
                    <a:cubicBezTo>
                      <a:pt x="53" y="5"/>
                      <a:pt x="36" y="25"/>
                      <a:pt x="19" y="35"/>
                    </a:cubicBezTo>
                    <a:cubicBezTo>
                      <a:pt x="10" y="40"/>
                      <a:pt x="0" y="38"/>
                      <a:pt x="0" y="51"/>
                    </a:cubicBezTo>
                    <a:cubicBezTo>
                      <a:pt x="0" y="66"/>
                      <a:pt x="10" y="76"/>
                      <a:pt x="3" y="91"/>
                    </a:cubicBezTo>
                    <a:cubicBezTo>
                      <a:pt x="16" y="90"/>
                      <a:pt x="22" y="68"/>
                      <a:pt x="27" y="59"/>
                    </a:cubicBezTo>
                    <a:cubicBezTo>
                      <a:pt x="32" y="51"/>
                      <a:pt x="36" y="42"/>
                      <a:pt x="46" y="41"/>
                    </a:cubicBezTo>
                    <a:cubicBezTo>
                      <a:pt x="57" y="39"/>
                      <a:pt x="66" y="46"/>
                      <a:pt x="77" y="40"/>
                    </a:cubicBezTo>
                    <a:cubicBezTo>
                      <a:pt x="87" y="35"/>
                      <a:pt x="85" y="23"/>
                      <a:pt x="76" y="18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0" name="Freeform 88">
                <a:extLst>
                  <a:ext uri="{FF2B5EF4-FFF2-40B4-BE49-F238E27FC236}">
                    <a16:creationId xmlns:a16="http://schemas.microsoft.com/office/drawing/2014/main" id="{F59EE6FF-56A7-4696-B5F9-A4428199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378"/>
                <a:ext cx="647" cy="573"/>
              </a:xfrm>
              <a:custGeom>
                <a:avLst/>
                <a:gdLst>
                  <a:gd name="T0" fmla="*/ 1791 w 259"/>
                  <a:gd name="T1" fmla="*/ 95 h 229"/>
                  <a:gd name="T2" fmla="*/ 1634 w 259"/>
                  <a:gd name="T3" fmla="*/ 283 h 229"/>
                  <a:gd name="T4" fmla="*/ 1561 w 259"/>
                  <a:gd name="T5" fmla="*/ 751 h 229"/>
                  <a:gd name="T6" fmla="*/ 1012 w 259"/>
                  <a:gd name="T7" fmla="*/ 1554 h 229"/>
                  <a:gd name="T8" fmla="*/ 667 w 259"/>
                  <a:gd name="T9" fmla="*/ 1804 h 229"/>
                  <a:gd name="T10" fmla="*/ 230 w 259"/>
                  <a:gd name="T11" fmla="*/ 1867 h 229"/>
                  <a:gd name="T12" fmla="*/ 0 w 259"/>
                  <a:gd name="T13" fmla="*/ 2054 h 229"/>
                  <a:gd name="T14" fmla="*/ 325 w 259"/>
                  <a:gd name="T15" fmla="*/ 2192 h 229"/>
                  <a:gd name="T16" fmla="*/ 904 w 259"/>
                  <a:gd name="T17" fmla="*/ 2129 h 229"/>
                  <a:gd name="T18" fmla="*/ 1386 w 259"/>
                  <a:gd name="T19" fmla="*/ 2159 h 229"/>
                  <a:gd name="T20" fmla="*/ 1978 w 259"/>
                  <a:gd name="T21" fmla="*/ 2492 h 229"/>
                  <a:gd name="T22" fmla="*/ 2121 w 259"/>
                  <a:gd name="T23" fmla="*/ 2868 h 229"/>
                  <a:gd name="T24" fmla="*/ 2216 w 259"/>
                  <a:gd name="T25" fmla="*/ 3243 h 229"/>
                  <a:gd name="T26" fmla="*/ 3090 w 259"/>
                  <a:gd name="T27" fmla="*/ 3163 h 229"/>
                  <a:gd name="T28" fmla="*/ 3570 w 259"/>
                  <a:gd name="T29" fmla="*/ 3150 h 229"/>
                  <a:gd name="T30" fmla="*/ 4037 w 259"/>
                  <a:gd name="T31" fmla="*/ 2868 h 229"/>
                  <a:gd name="T32" fmla="*/ 3632 w 259"/>
                  <a:gd name="T33" fmla="*/ 2975 h 229"/>
                  <a:gd name="T34" fmla="*/ 2883 w 259"/>
                  <a:gd name="T35" fmla="*/ 3068 h 229"/>
                  <a:gd name="T36" fmla="*/ 2308 w 259"/>
                  <a:gd name="T37" fmla="*/ 2505 h 229"/>
                  <a:gd name="T38" fmla="*/ 1966 w 259"/>
                  <a:gd name="T39" fmla="*/ 1972 h 229"/>
                  <a:gd name="T40" fmla="*/ 1759 w 259"/>
                  <a:gd name="T41" fmla="*/ 971 h 229"/>
                  <a:gd name="T42" fmla="*/ 1966 w 259"/>
                  <a:gd name="T43" fmla="*/ 438 h 229"/>
                  <a:gd name="T44" fmla="*/ 2008 w 259"/>
                  <a:gd name="T45" fmla="*/ 188 h 229"/>
                  <a:gd name="T46" fmla="*/ 1904 w 259"/>
                  <a:gd name="T47" fmla="*/ 33 h 22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59" h="229">
                    <a:moveTo>
                      <a:pt x="115" y="6"/>
                    </a:moveTo>
                    <a:cubicBezTo>
                      <a:pt x="111" y="0"/>
                      <a:pt x="106" y="14"/>
                      <a:pt x="105" y="18"/>
                    </a:cubicBezTo>
                    <a:cubicBezTo>
                      <a:pt x="103" y="28"/>
                      <a:pt x="103" y="38"/>
                      <a:pt x="100" y="48"/>
                    </a:cubicBezTo>
                    <a:cubicBezTo>
                      <a:pt x="94" y="66"/>
                      <a:pt x="79" y="86"/>
                      <a:pt x="65" y="99"/>
                    </a:cubicBezTo>
                    <a:cubicBezTo>
                      <a:pt x="59" y="105"/>
                      <a:pt x="51" y="111"/>
                      <a:pt x="43" y="115"/>
                    </a:cubicBezTo>
                    <a:cubicBezTo>
                      <a:pt x="34" y="121"/>
                      <a:pt x="25" y="119"/>
                      <a:pt x="15" y="119"/>
                    </a:cubicBezTo>
                    <a:cubicBezTo>
                      <a:pt x="8" y="119"/>
                      <a:pt x="1" y="123"/>
                      <a:pt x="0" y="131"/>
                    </a:cubicBezTo>
                    <a:cubicBezTo>
                      <a:pt x="0" y="143"/>
                      <a:pt x="13" y="141"/>
                      <a:pt x="21" y="140"/>
                    </a:cubicBezTo>
                    <a:cubicBezTo>
                      <a:pt x="34" y="140"/>
                      <a:pt x="45" y="135"/>
                      <a:pt x="58" y="136"/>
                    </a:cubicBezTo>
                    <a:cubicBezTo>
                      <a:pt x="68" y="136"/>
                      <a:pt x="79" y="138"/>
                      <a:pt x="89" y="138"/>
                    </a:cubicBezTo>
                    <a:cubicBezTo>
                      <a:pt x="106" y="139"/>
                      <a:pt x="118" y="142"/>
                      <a:pt x="127" y="159"/>
                    </a:cubicBezTo>
                    <a:cubicBezTo>
                      <a:pt x="131" y="166"/>
                      <a:pt x="134" y="175"/>
                      <a:pt x="136" y="183"/>
                    </a:cubicBezTo>
                    <a:cubicBezTo>
                      <a:pt x="139" y="191"/>
                      <a:pt x="138" y="200"/>
                      <a:pt x="142" y="207"/>
                    </a:cubicBezTo>
                    <a:cubicBezTo>
                      <a:pt x="155" y="229"/>
                      <a:pt x="181" y="204"/>
                      <a:pt x="198" y="202"/>
                    </a:cubicBezTo>
                    <a:cubicBezTo>
                      <a:pt x="208" y="201"/>
                      <a:pt x="219" y="202"/>
                      <a:pt x="229" y="201"/>
                    </a:cubicBezTo>
                    <a:cubicBezTo>
                      <a:pt x="239" y="200"/>
                      <a:pt x="256" y="194"/>
                      <a:pt x="259" y="183"/>
                    </a:cubicBezTo>
                    <a:cubicBezTo>
                      <a:pt x="251" y="189"/>
                      <a:pt x="242" y="189"/>
                      <a:pt x="233" y="190"/>
                    </a:cubicBezTo>
                    <a:cubicBezTo>
                      <a:pt x="217" y="191"/>
                      <a:pt x="202" y="197"/>
                      <a:pt x="185" y="196"/>
                    </a:cubicBezTo>
                    <a:cubicBezTo>
                      <a:pt x="165" y="196"/>
                      <a:pt x="158" y="175"/>
                      <a:pt x="148" y="160"/>
                    </a:cubicBezTo>
                    <a:cubicBezTo>
                      <a:pt x="141" y="149"/>
                      <a:pt x="133" y="137"/>
                      <a:pt x="126" y="126"/>
                    </a:cubicBezTo>
                    <a:cubicBezTo>
                      <a:pt x="113" y="108"/>
                      <a:pt x="112" y="83"/>
                      <a:pt x="113" y="62"/>
                    </a:cubicBezTo>
                    <a:cubicBezTo>
                      <a:pt x="114" y="49"/>
                      <a:pt x="122" y="40"/>
                      <a:pt x="126" y="28"/>
                    </a:cubicBezTo>
                    <a:cubicBezTo>
                      <a:pt x="128" y="24"/>
                      <a:pt x="130" y="17"/>
                      <a:pt x="129" y="12"/>
                    </a:cubicBezTo>
                    <a:cubicBezTo>
                      <a:pt x="128" y="8"/>
                      <a:pt x="124" y="6"/>
                      <a:pt x="122" y="2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1" name="Freeform 89">
                <a:extLst>
                  <a:ext uri="{FF2B5EF4-FFF2-40B4-BE49-F238E27FC236}">
                    <a16:creationId xmlns:a16="http://schemas.microsoft.com/office/drawing/2014/main" id="{416E3AA3-B09A-4E97-A94E-2C5328675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2121"/>
                <a:ext cx="127" cy="307"/>
              </a:xfrm>
              <a:custGeom>
                <a:avLst/>
                <a:gdLst>
                  <a:gd name="T0" fmla="*/ 725 w 51"/>
                  <a:gd name="T1" fmla="*/ 0 h 123"/>
                  <a:gd name="T2" fmla="*/ 125 w 51"/>
                  <a:gd name="T3" fmla="*/ 387 h 123"/>
                  <a:gd name="T4" fmla="*/ 125 w 51"/>
                  <a:gd name="T5" fmla="*/ 604 h 123"/>
                  <a:gd name="T6" fmla="*/ 354 w 51"/>
                  <a:gd name="T7" fmla="*/ 884 h 123"/>
                  <a:gd name="T8" fmla="*/ 279 w 51"/>
                  <a:gd name="T9" fmla="*/ 1495 h 123"/>
                  <a:gd name="T10" fmla="*/ 774 w 51"/>
                  <a:gd name="T11" fmla="*/ 1912 h 123"/>
                  <a:gd name="T12" fmla="*/ 745 w 51"/>
                  <a:gd name="T13" fmla="*/ 1557 h 123"/>
                  <a:gd name="T14" fmla="*/ 570 w 51"/>
                  <a:gd name="T15" fmla="*/ 1245 h 123"/>
                  <a:gd name="T16" fmla="*/ 633 w 51"/>
                  <a:gd name="T17" fmla="*/ 854 h 123"/>
                  <a:gd name="T18" fmla="*/ 725 w 51"/>
                  <a:gd name="T19" fmla="*/ 292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" h="123">
                    <a:moveTo>
                      <a:pt x="47" y="0"/>
                    </a:moveTo>
                    <a:cubicBezTo>
                      <a:pt x="34" y="8"/>
                      <a:pt x="20" y="16"/>
                      <a:pt x="8" y="25"/>
                    </a:cubicBezTo>
                    <a:cubicBezTo>
                      <a:pt x="0" y="30"/>
                      <a:pt x="1" y="33"/>
                      <a:pt x="8" y="39"/>
                    </a:cubicBezTo>
                    <a:cubicBezTo>
                      <a:pt x="14" y="44"/>
                      <a:pt x="18" y="49"/>
                      <a:pt x="23" y="57"/>
                    </a:cubicBezTo>
                    <a:cubicBezTo>
                      <a:pt x="31" y="70"/>
                      <a:pt x="25" y="83"/>
                      <a:pt x="18" y="96"/>
                    </a:cubicBezTo>
                    <a:cubicBezTo>
                      <a:pt x="7" y="115"/>
                      <a:pt x="36" y="118"/>
                      <a:pt x="50" y="123"/>
                    </a:cubicBezTo>
                    <a:cubicBezTo>
                      <a:pt x="50" y="116"/>
                      <a:pt x="51" y="108"/>
                      <a:pt x="48" y="100"/>
                    </a:cubicBezTo>
                    <a:cubicBezTo>
                      <a:pt x="46" y="93"/>
                      <a:pt x="39" y="89"/>
                      <a:pt x="37" y="80"/>
                    </a:cubicBezTo>
                    <a:cubicBezTo>
                      <a:pt x="36" y="72"/>
                      <a:pt x="39" y="63"/>
                      <a:pt x="41" y="55"/>
                    </a:cubicBezTo>
                    <a:cubicBezTo>
                      <a:pt x="44" y="44"/>
                      <a:pt x="45" y="31"/>
                      <a:pt x="47" y="1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2" name="Freeform 90">
                <a:extLst>
                  <a:ext uri="{FF2B5EF4-FFF2-40B4-BE49-F238E27FC236}">
                    <a16:creationId xmlns:a16="http://schemas.microsoft.com/office/drawing/2014/main" id="{375CFFFE-59E8-4CCA-BA94-B14DC582B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081"/>
                <a:ext cx="165" cy="130"/>
              </a:xfrm>
              <a:custGeom>
                <a:avLst/>
                <a:gdLst>
                  <a:gd name="T0" fmla="*/ 395 w 66"/>
                  <a:gd name="T1" fmla="*/ 658 h 52"/>
                  <a:gd name="T2" fmla="*/ 833 w 66"/>
                  <a:gd name="T3" fmla="*/ 645 h 52"/>
                  <a:gd name="T4" fmla="*/ 1033 w 66"/>
                  <a:gd name="T5" fmla="*/ 720 h 52"/>
                  <a:gd name="T6" fmla="*/ 1033 w 66"/>
                  <a:gd name="T7" fmla="*/ 270 h 52"/>
                  <a:gd name="T8" fmla="*/ 1033 w 66"/>
                  <a:gd name="T9" fmla="*/ 238 h 52"/>
                  <a:gd name="T10" fmla="*/ 720 w 66"/>
                  <a:gd name="T11" fmla="*/ 208 h 52"/>
                  <a:gd name="T12" fmla="*/ 345 w 66"/>
                  <a:gd name="T13" fmla="*/ 113 h 52"/>
                  <a:gd name="T14" fmla="*/ 95 w 66"/>
                  <a:gd name="T15" fmla="*/ 83 h 52"/>
                  <a:gd name="T16" fmla="*/ 63 w 66"/>
                  <a:gd name="T17" fmla="*/ 408 h 52"/>
                  <a:gd name="T18" fmla="*/ 0 w 66"/>
                  <a:gd name="T19" fmla="*/ 688 h 52"/>
                  <a:gd name="T20" fmla="*/ 395 w 66"/>
                  <a:gd name="T21" fmla="*/ 658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6" h="52">
                    <a:moveTo>
                      <a:pt x="25" y="42"/>
                    </a:moveTo>
                    <a:cubicBezTo>
                      <a:pt x="35" y="39"/>
                      <a:pt x="43" y="38"/>
                      <a:pt x="53" y="41"/>
                    </a:cubicBezTo>
                    <a:cubicBezTo>
                      <a:pt x="57" y="42"/>
                      <a:pt x="62" y="45"/>
                      <a:pt x="66" y="46"/>
                    </a:cubicBezTo>
                    <a:cubicBezTo>
                      <a:pt x="66" y="17"/>
                      <a:pt x="66" y="17"/>
                      <a:pt x="66" y="17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0" y="18"/>
                      <a:pt x="52" y="14"/>
                      <a:pt x="46" y="13"/>
                    </a:cubicBezTo>
                    <a:cubicBezTo>
                      <a:pt x="38" y="11"/>
                      <a:pt x="30" y="10"/>
                      <a:pt x="22" y="7"/>
                    </a:cubicBezTo>
                    <a:cubicBezTo>
                      <a:pt x="18" y="6"/>
                      <a:pt x="11" y="0"/>
                      <a:pt x="6" y="5"/>
                    </a:cubicBezTo>
                    <a:cubicBezTo>
                      <a:pt x="4" y="8"/>
                      <a:pt x="5" y="22"/>
                      <a:pt x="4" y="26"/>
                    </a:cubicBezTo>
                    <a:cubicBezTo>
                      <a:pt x="4" y="29"/>
                      <a:pt x="0" y="41"/>
                      <a:pt x="0" y="44"/>
                    </a:cubicBezTo>
                    <a:cubicBezTo>
                      <a:pt x="3" y="52"/>
                      <a:pt x="19" y="43"/>
                      <a:pt x="25" y="42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3" name="Freeform 91">
                <a:extLst>
                  <a:ext uri="{FF2B5EF4-FFF2-40B4-BE49-F238E27FC236}">
                    <a16:creationId xmlns:a16="http://schemas.microsoft.com/office/drawing/2014/main" id="{C0FE0F2F-1902-4811-B95A-78A6E503B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013"/>
                <a:ext cx="162" cy="183"/>
              </a:xfrm>
              <a:custGeom>
                <a:avLst/>
                <a:gdLst>
                  <a:gd name="T0" fmla="*/ 591 w 65"/>
                  <a:gd name="T1" fmla="*/ 1088 h 73"/>
                  <a:gd name="T2" fmla="*/ 683 w 65"/>
                  <a:gd name="T3" fmla="*/ 1131 h 73"/>
                  <a:gd name="T4" fmla="*/ 808 w 65"/>
                  <a:gd name="T5" fmla="*/ 1038 h 73"/>
                  <a:gd name="T6" fmla="*/ 778 w 65"/>
                  <a:gd name="T7" fmla="*/ 459 h 73"/>
                  <a:gd name="T8" fmla="*/ 1007 w 65"/>
                  <a:gd name="T9" fmla="*/ 0 h 73"/>
                  <a:gd name="T10" fmla="*/ 528 w 65"/>
                  <a:gd name="T11" fmla="*/ 0 h 73"/>
                  <a:gd name="T12" fmla="*/ 374 w 65"/>
                  <a:gd name="T13" fmla="*/ 0 h 73"/>
                  <a:gd name="T14" fmla="*/ 249 w 65"/>
                  <a:gd name="T15" fmla="*/ 363 h 73"/>
                  <a:gd name="T16" fmla="*/ 42 w 65"/>
                  <a:gd name="T17" fmla="*/ 742 h 73"/>
                  <a:gd name="T18" fmla="*/ 591 w 65"/>
                  <a:gd name="T19" fmla="*/ 1088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" h="73">
                    <a:moveTo>
                      <a:pt x="38" y="69"/>
                    </a:moveTo>
                    <a:cubicBezTo>
                      <a:pt x="41" y="70"/>
                      <a:pt x="40" y="72"/>
                      <a:pt x="44" y="72"/>
                    </a:cubicBezTo>
                    <a:cubicBezTo>
                      <a:pt x="47" y="73"/>
                      <a:pt x="50" y="68"/>
                      <a:pt x="52" y="66"/>
                    </a:cubicBezTo>
                    <a:cubicBezTo>
                      <a:pt x="58" y="53"/>
                      <a:pt x="51" y="41"/>
                      <a:pt x="50" y="29"/>
                    </a:cubicBezTo>
                    <a:cubicBezTo>
                      <a:pt x="49" y="16"/>
                      <a:pt x="57" y="8"/>
                      <a:pt x="6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8"/>
                      <a:pt x="19" y="16"/>
                      <a:pt x="16" y="23"/>
                    </a:cubicBezTo>
                    <a:cubicBezTo>
                      <a:pt x="12" y="31"/>
                      <a:pt x="5" y="38"/>
                      <a:pt x="3" y="47"/>
                    </a:cubicBezTo>
                    <a:cubicBezTo>
                      <a:pt x="0" y="63"/>
                      <a:pt x="27" y="63"/>
                      <a:pt x="38" y="6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4" name="Freeform 92">
                <a:extLst>
                  <a:ext uri="{FF2B5EF4-FFF2-40B4-BE49-F238E27FC236}">
                    <a16:creationId xmlns:a16="http://schemas.microsoft.com/office/drawing/2014/main" id="{71166302-CCEF-4FD7-B640-D8106441F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9" y="1238"/>
                <a:ext cx="73" cy="183"/>
              </a:xfrm>
              <a:custGeom>
                <a:avLst/>
                <a:gdLst>
                  <a:gd name="T0" fmla="*/ 83 w 29"/>
                  <a:gd name="T1" fmla="*/ 63 h 73"/>
                  <a:gd name="T2" fmla="*/ 413 w 29"/>
                  <a:gd name="T3" fmla="*/ 63 h 73"/>
                  <a:gd name="T4" fmla="*/ 413 w 29"/>
                  <a:gd name="T5" fmla="*/ 333 h 73"/>
                  <a:gd name="T6" fmla="*/ 347 w 29"/>
                  <a:gd name="T7" fmla="*/ 1151 h 73"/>
                  <a:gd name="T8" fmla="*/ 242 w 29"/>
                  <a:gd name="T9" fmla="*/ 471 h 73"/>
                  <a:gd name="T10" fmla="*/ 126 w 29"/>
                  <a:gd name="T11" fmla="*/ 221 h 73"/>
                  <a:gd name="T12" fmla="*/ 50 w 29"/>
                  <a:gd name="T13" fmla="*/ 63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73">
                    <a:moveTo>
                      <a:pt x="5" y="4"/>
                    </a:moveTo>
                    <a:cubicBezTo>
                      <a:pt x="9" y="3"/>
                      <a:pt x="22" y="0"/>
                      <a:pt x="26" y="4"/>
                    </a:cubicBezTo>
                    <a:cubicBezTo>
                      <a:pt x="29" y="8"/>
                      <a:pt x="26" y="17"/>
                      <a:pt x="26" y="21"/>
                    </a:cubicBezTo>
                    <a:cubicBezTo>
                      <a:pt x="25" y="39"/>
                      <a:pt x="22" y="55"/>
                      <a:pt x="22" y="73"/>
                    </a:cubicBezTo>
                    <a:cubicBezTo>
                      <a:pt x="20" y="59"/>
                      <a:pt x="18" y="44"/>
                      <a:pt x="15" y="30"/>
                    </a:cubicBezTo>
                    <a:cubicBezTo>
                      <a:pt x="13" y="25"/>
                      <a:pt x="12" y="18"/>
                      <a:pt x="8" y="14"/>
                    </a:cubicBezTo>
                    <a:cubicBezTo>
                      <a:pt x="6" y="11"/>
                      <a:pt x="0" y="9"/>
                      <a:pt x="3" y="4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5" name="Freeform 93">
                <a:extLst>
                  <a:ext uri="{FF2B5EF4-FFF2-40B4-BE49-F238E27FC236}">
                    <a16:creationId xmlns:a16="http://schemas.microsoft.com/office/drawing/2014/main" id="{951CF4F5-95E5-4375-A7A5-D73825530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143"/>
                <a:ext cx="317" cy="193"/>
              </a:xfrm>
              <a:custGeom>
                <a:avLst/>
                <a:gdLst>
                  <a:gd name="T0" fmla="*/ 654 w 127"/>
                  <a:gd name="T1" fmla="*/ 363 h 77"/>
                  <a:gd name="T2" fmla="*/ 125 w 127"/>
                  <a:gd name="T3" fmla="*/ 50 h 77"/>
                  <a:gd name="T4" fmla="*/ 417 w 127"/>
                  <a:gd name="T5" fmla="*/ 629 h 77"/>
                  <a:gd name="T6" fmla="*/ 574 w 127"/>
                  <a:gd name="T7" fmla="*/ 897 h 77"/>
                  <a:gd name="T8" fmla="*/ 604 w 127"/>
                  <a:gd name="T9" fmla="*/ 1163 h 77"/>
                  <a:gd name="T10" fmla="*/ 821 w 127"/>
                  <a:gd name="T11" fmla="*/ 692 h 77"/>
                  <a:gd name="T12" fmla="*/ 1495 w 127"/>
                  <a:gd name="T13" fmla="*/ 439 h 77"/>
                  <a:gd name="T14" fmla="*/ 1974 w 127"/>
                  <a:gd name="T15" fmla="*/ 238 h 77"/>
                  <a:gd name="T16" fmla="*/ 1465 w 127"/>
                  <a:gd name="T17" fmla="*/ 333 h 77"/>
                  <a:gd name="T18" fmla="*/ 791 w 127"/>
                  <a:gd name="T19" fmla="*/ 301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7" h="77">
                    <a:moveTo>
                      <a:pt x="42" y="23"/>
                    </a:moveTo>
                    <a:cubicBezTo>
                      <a:pt x="30" y="19"/>
                      <a:pt x="20" y="1"/>
                      <a:pt x="8" y="3"/>
                    </a:cubicBezTo>
                    <a:cubicBezTo>
                      <a:pt x="0" y="14"/>
                      <a:pt x="20" y="32"/>
                      <a:pt x="27" y="40"/>
                    </a:cubicBezTo>
                    <a:cubicBezTo>
                      <a:pt x="30" y="45"/>
                      <a:pt x="35" y="51"/>
                      <a:pt x="37" y="57"/>
                    </a:cubicBezTo>
                    <a:cubicBezTo>
                      <a:pt x="38" y="60"/>
                      <a:pt x="37" y="72"/>
                      <a:pt x="39" y="74"/>
                    </a:cubicBezTo>
                    <a:cubicBezTo>
                      <a:pt x="45" y="77"/>
                      <a:pt x="50" y="48"/>
                      <a:pt x="53" y="44"/>
                    </a:cubicBezTo>
                    <a:cubicBezTo>
                      <a:pt x="62" y="33"/>
                      <a:pt x="83" y="32"/>
                      <a:pt x="96" y="28"/>
                    </a:cubicBezTo>
                    <a:cubicBezTo>
                      <a:pt x="105" y="25"/>
                      <a:pt x="121" y="22"/>
                      <a:pt x="127" y="15"/>
                    </a:cubicBezTo>
                    <a:cubicBezTo>
                      <a:pt x="121" y="0"/>
                      <a:pt x="103" y="18"/>
                      <a:pt x="94" y="21"/>
                    </a:cubicBezTo>
                    <a:cubicBezTo>
                      <a:pt x="80" y="25"/>
                      <a:pt x="65" y="21"/>
                      <a:pt x="51" y="1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6" name="Freeform 94">
                <a:extLst>
                  <a:ext uri="{FF2B5EF4-FFF2-40B4-BE49-F238E27FC236}">
                    <a16:creationId xmlns:a16="http://schemas.microsoft.com/office/drawing/2014/main" id="{26549BB5-E8C0-45B7-9F13-03A95A1A4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013"/>
                <a:ext cx="183" cy="43"/>
              </a:xfrm>
              <a:custGeom>
                <a:avLst/>
                <a:gdLst>
                  <a:gd name="T0" fmla="*/ 301 w 73"/>
                  <a:gd name="T1" fmla="*/ 83 h 17"/>
                  <a:gd name="T2" fmla="*/ 742 w 73"/>
                  <a:gd name="T3" fmla="*/ 180 h 17"/>
                  <a:gd name="T4" fmla="*/ 1101 w 73"/>
                  <a:gd name="T5" fmla="*/ 225 h 17"/>
                  <a:gd name="T6" fmla="*/ 1118 w 73"/>
                  <a:gd name="T7" fmla="*/ 0 h 17"/>
                  <a:gd name="T8" fmla="*/ 20 w 73"/>
                  <a:gd name="T9" fmla="*/ 0 h 17"/>
                  <a:gd name="T10" fmla="*/ 301 w 73"/>
                  <a:gd name="T11" fmla="*/ 8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17">
                    <a:moveTo>
                      <a:pt x="19" y="5"/>
                    </a:moveTo>
                    <a:cubicBezTo>
                      <a:pt x="29" y="5"/>
                      <a:pt x="37" y="9"/>
                      <a:pt x="47" y="11"/>
                    </a:cubicBezTo>
                    <a:cubicBezTo>
                      <a:pt x="52" y="12"/>
                      <a:pt x="67" y="17"/>
                      <a:pt x="70" y="14"/>
                    </a:cubicBezTo>
                    <a:cubicBezTo>
                      <a:pt x="73" y="12"/>
                      <a:pt x="72" y="5"/>
                      <a:pt x="7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15" y="6"/>
                      <a:pt x="19" y="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7" name="Freeform 95">
                <a:extLst>
                  <a:ext uri="{FF2B5EF4-FFF2-40B4-BE49-F238E27FC236}">
                    <a16:creationId xmlns:a16="http://schemas.microsoft.com/office/drawing/2014/main" id="{AF36EACC-30B5-4EEC-A382-DD0638699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146"/>
                <a:ext cx="107" cy="72"/>
              </a:xfrm>
              <a:custGeom>
                <a:avLst/>
                <a:gdLst>
                  <a:gd name="T0" fmla="*/ 600 w 43"/>
                  <a:gd name="T1" fmla="*/ 0 h 29"/>
                  <a:gd name="T2" fmla="*/ 341 w 43"/>
                  <a:gd name="T3" fmla="*/ 228 h 29"/>
                  <a:gd name="T4" fmla="*/ 0 w 43"/>
                  <a:gd name="T5" fmla="*/ 432 h 29"/>
                  <a:gd name="T6" fmla="*/ 261 w 43"/>
                  <a:gd name="T7" fmla="*/ 370 h 29"/>
                  <a:gd name="T8" fmla="*/ 495 w 43"/>
                  <a:gd name="T9" fmla="*/ 320 h 29"/>
                  <a:gd name="T10" fmla="*/ 600 w 43"/>
                  <a:gd name="T11" fmla="*/ 278 h 29"/>
                  <a:gd name="T12" fmla="*/ 662 w 43"/>
                  <a:gd name="T13" fmla="*/ 7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9">
                    <a:moveTo>
                      <a:pt x="39" y="0"/>
                    </a:moveTo>
                    <a:cubicBezTo>
                      <a:pt x="33" y="3"/>
                      <a:pt x="29" y="11"/>
                      <a:pt x="22" y="15"/>
                    </a:cubicBezTo>
                    <a:cubicBezTo>
                      <a:pt x="16" y="18"/>
                      <a:pt x="1" y="20"/>
                      <a:pt x="0" y="28"/>
                    </a:cubicBezTo>
                    <a:cubicBezTo>
                      <a:pt x="6" y="29"/>
                      <a:pt x="12" y="26"/>
                      <a:pt x="17" y="24"/>
                    </a:cubicBezTo>
                    <a:cubicBezTo>
                      <a:pt x="23" y="21"/>
                      <a:pt x="27" y="21"/>
                      <a:pt x="32" y="21"/>
                    </a:cubicBezTo>
                    <a:cubicBezTo>
                      <a:pt x="37" y="20"/>
                      <a:pt x="36" y="22"/>
                      <a:pt x="39" y="18"/>
                    </a:cubicBezTo>
                    <a:cubicBezTo>
                      <a:pt x="41" y="14"/>
                      <a:pt x="40" y="9"/>
                      <a:pt x="43" y="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8" name="Freeform 96">
                <a:extLst>
                  <a:ext uri="{FF2B5EF4-FFF2-40B4-BE49-F238E27FC236}">
                    <a16:creationId xmlns:a16="http://schemas.microsoft.com/office/drawing/2014/main" id="{AF4F79F4-8726-4F62-8118-794ADAD6D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476"/>
                <a:ext cx="130" cy="85"/>
              </a:xfrm>
              <a:custGeom>
                <a:avLst/>
                <a:gdLst>
                  <a:gd name="T0" fmla="*/ 158 w 52"/>
                  <a:gd name="T1" fmla="*/ 0 h 34"/>
                  <a:gd name="T2" fmla="*/ 20 w 52"/>
                  <a:gd name="T3" fmla="*/ 363 h 34"/>
                  <a:gd name="T4" fmla="*/ 313 w 52"/>
                  <a:gd name="T5" fmla="*/ 533 h 34"/>
                  <a:gd name="T6" fmla="*/ 595 w 52"/>
                  <a:gd name="T7" fmla="*/ 425 h 34"/>
                  <a:gd name="T8" fmla="*/ 688 w 52"/>
                  <a:gd name="T9" fmla="*/ 250 h 34"/>
                  <a:gd name="T10" fmla="*/ 813 w 52"/>
                  <a:gd name="T11" fmla="*/ 125 h 34"/>
                  <a:gd name="T12" fmla="*/ 583 w 52"/>
                  <a:gd name="T13" fmla="*/ 83 h 34"/>
                  <a:gd name="T14" fmla="*/ 270 w 52"/>
                  <a:gd name="T15" fmla="*/ 2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34">
                    <a:moveTo>
                      <a:pt x="10" y="0"/>
                    </a:moveTo>
                    <a:cubicBezTo>
                      <a:pt x="9" y="2"/>
                      <a:pt x="0" y="19"/>
                      <a:pt x="1" y="23"/>
                    </a:cubicBezTo>
                    <a:cubicBezTo>
                      <a:pt x="2" y="29"/>
                      <a:pt x="15" y="33"/>
                      <a:pt x="20" y="34"/>
                    </a:cubicBezTo>
                    <a:cubicBezTo>
                      <a:pt x="28" y="34"/>
                      <a:pt x="35" y="34"/>
                      <a:pt x="38" y="27"/>
                    </a:cubicBezTo>
                    <a:cubicBezTo>
                      <a:pt x="41" y="23"/>
                      <a:pt x="41" y="20"/>
                      <a:pt x="44" y="16"/>
                    </a:cubicBezTo>
                    <a:cubicBezTo>
                      <a:pt x="47" y="13"/>
                      <a:pt x="50" y="11"/>
                      <a:pt x="52" y="8"/>
                    </a:cubicBezTo>
                    <a:cubicBezTo>
                      <a:pt x="48" y="5"/>
                      <a:pt x="42" y="6"/>
                      <a:pt x="37" y="5"/>
                    </a:cubicBezTo>
                    <a:cubicBezTo>
                      <a:pt x="30" y="4"/>
                      <a:pt x="24" y="1"/>
                      <a:pt x="17" y="1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19" name="Freeform 97">
                <a:extLst>
                  <a:ext uri="{FF2B5EF4-FFF2-40B4-BE49-F238E27FC236}">
                    <a16:creationId xmlns:a16="http://schemas.microsoft.com/office/drawing/2014/main" id="{7A950B5F-B54D-4DAE-8F0B-E6C8A0CA7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631"/>
                <a:ext cx="365" cy="415"/>
              </a:xfrm>
              <a:custGeom>
                <a:avLst/>
                <a:gdLst>
                  <a:gd name="T0" fmla="*/ 0 w 146"/>
                  <a:gd name="T1" fmla="*/ 0 h 166"/>
                  <a:gd name="T2" fmla="*/ 313 w 146"/>
                  <a:gd name="T3" fmla="*/ 125 h 166"/>
                  <a:gd name="T4" fmla="*/ 675 w 146"/>
                  <a:gd name="T5" fmla="*/ 238 h 166"/>
                  <a:gd name="T6" fmla="*/ 1220 w 146"/>
                  <a:gd name="T7" fmla="*/ 395 h 166"/>
                  <a:gd name="T8" fmla="*/ 1270 w 146"/>
                  <a:gd name="T9" fmla="*/ 1000 h 166"/>
                  <a:gd name="T10" fmla="*/ 1438 w 146"/>
                  <a:gd name="T11" fmla="*/ 1550 h 166"/>
                  <a:gd name="T12" fmla="*/ 1813 w 146"/>
                  <a:gd name="T13" fmla="*/ 2020 h 166"/>
                  <a:gd name="T14" fmla="*/ 2145 w 146"/>
                  <a:gd name="T15" fmla="*/ 2470 h 166"/>
                  <a:gd name="T16" fmla="*/ 1925 w 146"/>
                  <a:gd name="T17" fmla="*/ 2408 h 166"/>
                  <a:gd name="T18" fmla="*/ 1688 w 146"/>
                  <a:gd name="T19" fmla="*/ 2238 h 166"/>
                  <a:gd name="T20" fmla="*/ 1095 w 146"/>
                  <a:gd name="T21" fmla="*/ 2188 h 166"/>
                  <a:gd name="T22" fmla="*/ 970 w 146"/>
                  <a:gd name="T23" fmla="*/ 1988 h 166"/>
                  <a:gd name="T24" fmla="*/ 1095 w 146"/>
                  <a:gd name="T25" fmla="*/ 1658 h 166"/>
                  <a:gd name="T26" fmla="*/ 1113 w 146"/>
                  <a:gd name="T27" fmla="*/ 1095 h 166"/>
                  <a:gd name="T28" fmla="*/ 863 w 146"/>
                  <a:gd name="T29" fmla="*/ 470 h 166"/>
                  <a:gd name="T30" fmla="*/ 613 w 146"/>
                  <a:gd name="T31" fmla="*/ 425 h 166"/>
                  <a:gd name="T32" fmla="*/ 238 w 146"/>
                  <a:gd name="T33" fmla="*/ 300 h 166"/>
                  <a:gd name="T34" fmla="*/ 95 w 146"/>
                  <a:gd name="T35" fmla="*/ 238 h 1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6" h="166">
                    <a:moveTo>
                      <a:pt x="0" y="0"/>
                    </a:moveTo>
                    <a:cubicBezTo>
                      <a:pt x="4" y="4"/>
                      <a:pt x="14" y="5"/>
                      <a:pt x="20" y="8"/>
                    </a:cubicBezTo>
                    <a:cubicBezTo>
                      <a:pt x="27" y="11"/>
                      <a:pt x="35" y="13"/>
                      <a:pt x="43" y="15"/>
                    </a:cubicBezTo>
                    <a:cubicBezTo>
                      <a:pt x="55" y="16"/>
                      <a:pt x="71" y="13"/>
                      <a:pt x="78" y="25"/>
                    </a:cubicBezTo>
                    <a:cubicBezTo>
                      <a:pt x="83" y="35"/>
                      <a:pt x="79" y="53"/>
                      <a:pt x="81" y="64"/>
                    </a:cubicBezTo>
                    <a:cubicBezTo>
                      <a:pt x="84" y="76"/>
                      <a:pt x="87" y="88"/>
                      <a:pt x="92" y="99"/>
                    </a:cubicBezTo>
                    <a:cubicBezTo>
                      <a:pt x="98" y="110"/>
                      <a:pt x="106" y="122"/>
                      <a:pt x="116" y="129"/>
                    </a:cubicBezTo>
                    <a:cubicBezTo>
                      <a:pt x="125" y="135"/>
                      <a:pt x="146" y="143"/>
                      <a:pt x="137" y="158"/>
                    </a:cubicBezTo>
                    <a:cubicBezTo>
                      <a:pt x="133" y="166"/>
                      <a:pt x="127" y="159"/>
                      <a:pt x="123" y="154"/>
                    </a:cubicBezTo>
                    <a:cubicBezTo>
                      <a:pt x="119" y="149"/>
                      <a:pt x="114" y="146"/>
                      <a:pt x="108" y="143"/>
                    </a:cubicBezTo>
                    <a:cubicBezTo>
                      <a:pt x="95" y="137"/>
                      <a:pt x="84" y="138"/>
                      <a:pt x="70" y="140"/>
                    </a:cubicBezTo>
                    <a:cubicBezTo>
                      <a:pt x="60" y="141"/>
                      <a:pt x="57" y="137"/>
                      <a:pt x="62" y="127"/>
                    </a:cubicBezTo>
                    <a:cubicBezTo>
                      <a:pt x="66" y="119"/>
                      <a:pt x="70" y="116"/>
                      <a:pt x="70" y="106"/>
                    </a:cubicBezTo>
                    <a:cubicBezTo>
                      <a:pt x="70" y="94"/>
                      <a:pt x="72" y="82"/>
                      <a:pt x="71" y="70"/>
                    </a:cubicBezTo>
                    <a:cubicBezTo>
                      <a:pt x="70" y="59"/>
                      <a:pt x="65" y="37"/>
                      <a:pt x="55" y="30"/>
                    </a:cubicBezTo>
                    <a:cubicBezTo>
                      <a:pt x="51" y="27"/>
                      <a:pt x="45" y="28"/>
                      <a:pt x="39" y="27"/>
                    </a:cubicBezTo>
                    <a:cubicBezTo>
                      <a:pt x="31" y="25"/>
                      <a:pt x="23" y="22"/>
                      <a:pt x="15" y="19"/>
                    </a:cubicBezTo>
                    <a:cubicBezTo>
                      <a:pt x="12" y="17"/>
                      <a:pt x="9" y="16"/>
                      <a:pt x="6" y="1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0" name="Freeform 98">
                <a:extLst>
                  <a:ext uri="{FF2B5EF4-FFF2-40B4-BE49-F238E27FC236}">
                    <a16:creationId xmlns:a16="http://schemas.microsoft.com/office/drawing/2014/main" id="{B109AAFE-5AC0-4B19-A964-DA67A1C76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796"/>
                <a:ext cx="90" cy="97"/>
              </a:xfrm>
              <a:custGeom>
                <a:avLst/>
                <a:gdLst>
                  <a:gd name="T0" fmla="*/ 520 w 36"/>
                  <a:gd name="T1" fmla="*/ 92 h 39"/>
                  <a:gd name="T2" fmla="*/ 113 w 36"/>
                  <a:gd name="T3" fmla="*/ 75 h 39"/>
                  <a:gd name="T4" fmla="*/ 63 w 36"/>
                  <a:gd name="T5" fmla="*/ 445 h 39"/>
                  <a:gd name="T6" fmla="*/ 145 w 36"/>
                  <a:gd name="T7" fmla="*/ 587 h 39"/>
                  <a:gd name="T8" fmla="*/ 363 w 36"/>
                  <a:gd name="T9" fmla="*/ 570 h 39"/>
                  <a:gd name="T10" fmla="*/ 520 w 36"/>
                  <a:gd name="T11" fmla="*/ 154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9">
                    <a:moveTo>
                      <a:pt x="33" y="6"/>
                    </a:moveTo>
                    <a:cubicBezTo>
                      <a:pt x="25" y="11"/>
                      <a:pt x="16" y="0"/>
                      <a:pt x="7" y="5"/>
                    </a:cubicBezTo>
                    <a:cubicBezTo>
                      <a:pt x="0" y="10"/>
                      <a:pt x="4" y="21"/>
                      <a:pt x="4" y="29"/>
                    </a:cubicBezTo>
                    <a:cubicBezTo>
                      <a:pt x="4" y="34"/>
                      <a:pt x="3" y="36"/>
                      <a:pt x="9" y="38"/>
                    </a:cubicBezTo>
                    <a:cubicBezTo>
                      <a:pt x="13" y="39"/>
                      <a:pt x="19" y="38"/>
                      <a:pt x="23" y="37"/>
                    </a:cubicBezTo>
                    <a:cubicBezTo>
                      <a:pt x="36" y="32"/>
                      <a:pt x="26" y="19"/>
                      <a:pt x="33" y="1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1" name="Freeform 99">
                <a:extLst>
                  <a:ext uri="{FF2B5EF4-FFF2-40B4-BE49-F238E27FC236}">
                    <a16:creationId xmlns:a16="http://schemas.microsoft.com/office/drawing/2014/main" id="{5B9E6479-12C5-43F1-A5FF-1D1854126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396"/>
                <a:ext cx="188" cy="240"/>
              </a:xfrm>
              <a:custGeom>
                <a:avLst/>
                <a:gdLst>
                  <a:gd name="T0" fmla="*/ 835 w 75"/>
                  <a:gd name="T1" fmla="*/ 50 h 96"/>
                  <a:gd name="T2" fmla="*/ 409 w 75"/>
                  <a:gd name="T3" fmla="*/ 425 h 96"/>
                  <a:gd name="T4" fmla="*/ 188 w 75"/>
                  <a:gd name="T5" fmla="*/ 750 h 96"/>
                  <a:gd name="T6" fmla="*/ 534 w 75"/>
                  <a:gd name="T7" fmla="*/ 925 h 96"/>
                  <a:gd name="T8" fmla="*/ 772 w 75"/>
                  <a:gd name="T9" fmla="*/ 1113 h 96"/>
                  <a:gd name="T10" fmla="*/ 1005 w 75"/>
                  <a:gd name="T11" fmla="*/ 1300 h 96"/>
                  <a:gd name="T12" fmla="*/ 1118 w 75"/>
                  <a:gd name="T13" fmla="*/ 1500 h 96"/>
                  <a:gd name="T14" fmla="*/ 1055 w 75"/>
                  <a:gd name="T15" fmla="*/ 1113 h 96"/>
                  <a:gd name="T16" fmla="*/ 910 w 75"/>
                  <a:gd name="T17" fmla="*/ 738 h 96"/>
                  <a:gd name="T18" fmla="*/ 943 w 75"/>
                  <a:gd name="T19" fmla="*/ 333 h 96"/>
                  <a:gd name="T20" fmla="*/ 963 w 75"/>
                  <a:gd name="T21" fmla="*/ 0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96">
                    <a:moveTo>
                      <a:pt x="53" y="3"/>
                    </a:moveTo>
                    <a:cubicBezTo>
                      <a:pt x="44" y="11"/>
                      <a:pt x="36" y="20"/>
                      <a:pt x="26" y="27"/>
                    </a:cubicBezTo>
                    <a:cubicBezTo>
                      <a:pt x="18" y="33"/>
                      <a:pt x="0" y="38"/>
                      <a:pt x="12" y="48"/>
                    </a:cubicBezTo>
                    <a:cubicBezTo>
                      <a:pt x="18" y="54"/>
                      <a:pt x="27" y="55"/>
                      <a:pt x="34" y="59"/>
                    </a:cubicBezTo>
                    <a:cubicBezTo>
                      <a:pt x="40" y="62"/>
                      <a:pt x="44" y="67"/>
                      <a:pt x="49" y="71"/>
                    </a:cubicBezTo>
                    <a:cubicBezTo>
                      <a:pt x="55" y="74"/>
                      <a:pt x="60" y="77"/>
                      <a:pt x="64" y="83"/>
                    </a:cubicBezTo>
                    <a:cubicBezTo>
                      <a:pt x="67" y="87"/>
                      <a:pt x="67" y="93"/>
                      <a:pt x="71" y="96"/>
                    </a:cubicBezTo>
                    <a:cubicBezTo>
                      <a:pt x="75" y="92"/>
                      <a:pt x="69" y="76"/>
                      <a:pt x="67" y="71"/>
                    </a:cubicBezTo>
                    <a:cubicBezTo>
                      <a:pt x="63" y="62"/>
                      <a:pt x="60" y="56"/>
                      <a:pt x="58" y="47"/>
                    </a:cubicBezTo>
                    <a:cubicBezTo>
                      <a:pt x="57" y="38"/>
                      <a:pt x="58" y="30"/>
                      <a:pt x="60" y="21"/>
                    </a:cubicBezTo>
                    <a:cubicBezTo>
                      <a:pt x="61" y="15"/>
                      <a:pt x="63" y="6"/>
                      <a:pt x="61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2" name="Freeform 100">
                <a:extLst>
                  <a:ext uri="{FF2B5EF4-FFF2-40B4-BE49-F238E27FC236}">
                    <a16:creationId xmlns:a16="http://schemas.microsoft.com/office/drawing/2014/main" id="{9EC5719E-2919-4619-B6D5-1F9BB5591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476"/>
                <a:ext cx="83" cy="365"/>
              </a:xfrm>
              <a:custGeom>
                <a:avLst/>
                <a:gdLst>
                  <a:gd name="T0" fmla="*/ 0 w 33"/>
                  <a:gd name="T1" fmla="*/ 0 h 146"/>
                  <a:gd name="T2" fmla="*/ 475 w 33"/>
                  <a:gd name="T3" fmla="*/ 363 h 146"/>
                  <a:gd name="T4" fmla="*/ 189 w 33"/>
                  <a:gd name="T5" fmla="*/ 845 h 146"/>
                  <a:gd name="T6" fmla="*/ 397 w 33"/>
                  <a:gd name="T7" fmla="*/ 2033 h 146"/>
                  <a:gd name="T8" fmla="*/ 410 w 33"/>
                  <a:gd name="T9" fmla="*/ 2283 h 146"/>
                  <a:gd name="T10" fmla="*/ 0 w 33"/>
                  <a:gd name="T11" fmla="*/ 2095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46">
                    <a:moveTo>
                      <a:pt x="0" y="0"/>
                    </a:moveTo>
                    <a:cubicBezTo>
                      <a:pt x="8" y="8"/>
                      <a:pt x="33" y="7"/>
                      <a:pt x="30" y="23"/>
                    </a:cubicBezTo>
                    <a:cubicBezTo>
                      <a:pt x="29" y="33"/>
                      <a:pt x="15" y="43"/>
                      <a:pt x="12" y="54"/>
                    </a:cubicBezTo>
                    <a:cubicBezTo>
                      <a:pt x="3" y="80"/>
                      <a:pt x="19" y="104"/>
                      <a:pt x="25" y="130"/>
                    </a:cubicBezTo>
                    <a:cubicBezTo>
                      <a:pt x="26" y="134"/>
                      <a:pt x="30" y="142"/>
                      <a:pt x="26" y="146"/>
                    </a:cubicBezTo>
                    <a:cubicBezTo>
                      <a:pt x="19" y="142"/>
                      <a:pt x="8" y="135"/>
                      <a:pt x="0" y="134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3" name="Freeform 101">
                <a:extLst>
                  <a:ext uri="{FF2B5EF4-FFF2-40B4-BE49-F238E27FC236}">
                    <a16:creationId xmlns:a16="http://schemas.microsoft.com/office/drawing/2014/main" id="{985F0D65-A5F2-4187-A8A6-049481E0B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2843"/>
                <a:ext cx="175" cy="130"/>
              </a:xfrm>
              <a:custGeom>
                <a:avLst/>
                <a:gdLst>
                  <a:gd name="T0" fmla="*/ 0 w 70"/>
                  <a:gd name="T1" fmla="*/ 738 h 52"/>
                  <a:gd name="T2" fmla="*/ 313 w 70"/>
                  <a:gd name="T3" fmla="*/ 345 h 52"/>
                  <a:gd name="T4" fmla="*/ 533 w 70"/>
                  <a:gd name="T5" fmla="*/ 175 h 52"/>
                  <a:gd name="T6" fmla="*/ 1095 w 70"/>
                  <a:gd name="T7" fmla="*/ 73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52">
                    <a:moveTo>
                      <a:pt x="0" y="47"/>
                    </a:moveTo>
                    <a:cubicBezTo>
                      <a:pt x="12" y="48"/>
                      <a:pt x="18" y="31"/>
                      <a:pt x="20" y="22"/>
                    </a:cubicBezTo>
                    <a:cubicBezTo>
                      <a:pt x="22" y="13"/>
                      <a:pt x="25" y="0"/>
                      <a:pt x="34" y="11"/>
                    </a:cubicBezTo>
                    <a:cubicBezTo>
                      <a:pt x="38" y="16"/>
                      <a:pt x="65" y="52"/>
                      <a:pt x="70" y="47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4" name="Freeform 102">
                <a:extLst>
                  <a:ext uri="{FF2B5EF4-FFF2-40B4-BE49-F238E27FC236}">
                    <a16:creationId xmlns:a16="http://schemas.microsoft.com/office/drawing/2014/main" id="{08330C61-47D0-48DD-B84C-5FECE9685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2868"/>
                <a:ext cx="240" cy="98"/>
              </a:xfrm>
              <a:custGeom>
                <a:avLst/>
                <a:gdLst>
                  <a:gd name="T0" fmla="*/ 0 w 96"/>
                  <a:gd name="T1" fmla="*/ 588 h 39"/>
                  <a:gd name="T2" fmla="*/ 425 w 96"/>
                  <a:gd name="T3" fmla="*/ 347 h 39"/>
                  <a:gd name="T4" fmla="*/ 800 w 96"/>
                  <a:gd name="T5" fmla="*/ 83 h 39"/>
                  <a:gd name="T6" fmla="*/ 1145 w 96"/>
                  <a:gd name="T7" fmla="*/ 430 h 39"/>
                  <a:gd name="T8" fmla="*/ 1500 w 96"/>
                  <a:gd name="T9" fmla="*/ 61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39">
                    <a:moveTo>
                      <a:pt x="0" y="37"/>
                    </a:moveTo>
                    <a:cubicBezTo>
                      <a:pt x="12" y="36"/>
                      <a:pt x="20" y="32"/>
                      <a:pt x="27" y="22"/>
                    </a:cubicBezTo>
                    <a:cubicBezTo>
                      <a:pt x="33" y="15"/>
                      <a:pt x="42" y="0"/>
                      <a:pt x="51" y="5"/>
                    </a:cubicBezTo>
                    <a:cubicBezTo>
                      <a:pt x="60" y="11"/>
                      <a:pt x="65" y="21"/>
                      <a:pt x="73" y="27"/>
                    </a:cubicBezTo>
                    <a:cubicBezTo>
                      <a:pt x="80" y="34"/>
                      <a:pt x="89" y="35"/>
                      <a:pt x="96" y="3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5" name="Freeform 103">
                <a:extLst>
                  <a:ext uri="{FF2B5EF4-FFF2-40B4-BE49-F238E27FC236}">
                    <a16:creationId xmlns:a16="http://schemas.microsoft.com/office/drawing/2014/main" id="{8747913A-F671-40C8-8C4A-59FA70E17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361"/>
                <a:ext cx="72" cy="112"/>
              </a:xfrm>
              <a:custGeom>
                <a:avLst/>
                <a:gdLst>
                  <a:gd name="T0" fmla="*/ 0 w 29"/>
                  <a:gd name="T1" fmla="*/ 187 h 45"/>
                  <a:gd name="T2" fmla="*/ 400 w 29"/>
                  <a:gd name="T3" fmla="*/ 137 h 45"/>
                  <a:gd name="T4" fmla="*/ 412 w 29"/>
                  <a:gd name="T5" fmla="*/ 433 h 45"/>
                  <a:gd name="T6" fmla="*/ 412 w 29"/>
                  <a:gd name="T7" fmla="*/ 694 h 45"/>
                  <a:gd name="T8" fmla="*/ 246 w 29"/>
                  <a:gd name="T9" fmla="*/ 353 h 45"/>
                  <a:gd name="T10" fmla="*/ 0 w 29"/>
                  <a:gd name="T11" fmla="*/ 24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5">
                    <a:moveTo>
                      <a:pt x="0" y="12"/>
                    </a:moveTo>
                    <a:cubicBezTo>
                      <a:pt x="9" y="12"/>
                      <a:pt x="20" y="0"/>
                      <a:pt x="26" y="9"/>
                    </a:cubicBezTo>
                    <a:cubicBezTo>
                      <a:pt x="29" y="14"/>
                      <a:pt x="28" y="22"/>
                      <a:pt x="27" y="28"/>
                    </a:cubicBezTo>
                    <a:cubicBezTo>
                      <a:pt x="27" y="34"/>
                      <a:pt x="28" y="40"/>
                      <a:pt x="27" y="45"/>
                    </a:cubicBezTo>
                    <a:cubicBezTo>
                      <a:pt x="19" y="43"/>
                      <a:pt x="20" y="29"/>
                      <a:pt x="16" y="23"/>
                    </a:cubicBezTo>
                    <a:cubicBezTo>
                      <a:pt x="13" y="19"/>
                      <a:pt x="4" y="13"/>
                      <a:pt x="0" y="16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6" name="Freeform 104">
                <a:extLst>
                  <a:ext uri="{FF2B5EF4-FFF2-40B4-BE49-F238E27FC236}">
                    <a16:creationId xmlns:a16="http://schemas.microsoft.com/office/drawing/2014/main" id="{F4262914-B2E8-4805-B1D0-E26DBC16F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2378"/>
                <a:ext cx="185" cy="58"/>
              </a:xfrm>
              <a:custGeom>
                <a:avLst/>
                <a:gdLst>
                  <a:gd name="T0" fmla="*/ 95 w 74"/>
                  <a:gd name="T1" fmla="*/ 0 h 23"/>
                  <a:gd name="T2" fmla="*/ 63 w 74"/>
                  <a:gd name="T3" fmla="*/ 305 h 23"/>
                  <a:gd name="T4" fmla="*/ 425 w 74"/>
                  <a:gd name="T5" fmla="*/ 209 h 23"/>
                  <a:gd name="T6" fmla="*/ 800 w 74"/>
                  <a:gd name="T7" fmla="*/ 159 h 23"/>
                  <a:gd name="T8" fmla="*/ 1158 w 74"/>
                  <a:gd name="T9" fmla="*/ 126 h 23"/>
                  <a:gd name="T10" fmla="*/ 625 w 74"/>
                  <a:gd name="T11" fmla="*/ 159 h 23"/>
                  <a:gd name="T12" fmla="*/ 238 w 74"/>
                  <a:gd name="T13" fmla="*/ 2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4" h="23">
                    <a:moveTo>
                      <a:pt x="6" y="0"/>
                    </a:moveTo>
                    <a:cubicBezTo>
                      <a:pt x="5" y="4"/>
                      <a:pt x="0" y="16"/>
                      <a:pt x="4" y="19"/>
                    </a:cubicBezTo>
                    <a:cubicBezTo>
                      <a:pt x="9" y="23"/>
                      <a:pt x="23" y="15"/>
                      <a:pt x="27" y="13"/>
                    </a:cubicBezTo>
                    <a:cubicBezTo>
                      <a:pt x="35" y="11"/>
                      <a:pt x="43" y="11"/>
                      <a:pt x="51" y="10"/>
                    </a:cubicBezTo>
                    <a:cubicBezTo>
                      <a:pt x="58" y="10"/>
                      <a:pt x="69" y="11"/>
                      <a:pt x="74" y="8"/>
                    </a:cubicBezTo>
                    <a:cubicBezTo>
                      <a:pt x="63" y="6"/>
                      <a:pt x="51" y="9"/>
                      <a:pt x="40" y="10"/>
                    </a:cubicBezTo>
                    <a:cubicBezTo>
                      <a:pt x="33" y="11"/>
                      <a:pt x="17" y="10"/>
                      <a:pt x="15" y="1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7" name="Freeform 105">
                <a:extLst>
                  <a:ext uri="{FF2B5EF4-FFF2-40B4-BE49-F238E27FC236}">
                    <a16:creationId xmlns:a16="http://schemas.microsoft.com/office/drawing/2014/main" id="{73F7DBCB-765C-4CFE-9D47-F700E7B91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2633"/>
                <a:ext cx="153" cy="103"/>
              </a:xfrm>
              <a:custGeom>
                <a:avLst/>
                <a:gdLst>
                  <a:gd name="T0" fmla="*/ 0 w 61"/>
                  <a:gd name="T1" fmla="*/ 20 h 41"/>
                  <a:gd name="T2" fmla="*/ 95 w 61"/>
                  <a:gd name="T3" fmla="*/ 442 h 41"/>
                  <a:gd name="T4" fmla="*/ 95 w 61"/>
                  <a:gd name="T5" fmla="*/ 631 h 41"/>
                  <a:gd name="T6" fmla="*/ 271 w 61"/>
                  <a:gd name="T7" fmla="*/ 555 h 41"/>
                  <a:gd name="T8" fmla="*/ 630 w 61"/>
                  <a:gd name="T9" fmla="*/ 555 h 41"/>
                  <a:gd name="T10" fmla="*/ 963 w 61"/>
                  <a:gd name="T11" fmla="*/ 271 h 41"/>
                  <a:gd name="T12" fmla="*/ 472 w 61"/>
                  <a:gd name="T13" fmla="*/ 188 h 41"/>
                  <a:gd name="T14" fmla="*/ 50 w 61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41">
                    <a:moveTo>
                      <a:pt x="0" y="1"/>
                    </a:moveTo>
                    <a:cubicBezTo>
                      <a:pt x="8" y="7"/>
                      <a:pt x="8" y="18"/>
                      <a:pt x="6" y="28"/>
                    </a:cubicBezTo>
                    <a:cubicBezTo>
                      <a:pt x="6" y="31"/>
                      <a:pt x="3" y="38"/>
                      <a:pt x="6" y="40"/>
                    </a:cubicBezTo>
                    <a:cubicBezTo>
                      <a:pt x="8" y="41"/>
                      <a:pt x="15" y="35"/>
                      <a:pt x="17" y="35"/>
                    </a:cubicBezTo>
                    <a:cubicBezTo>
                      <a:pt x="26" y="33"/>
                      <a:pt x="32" y="39"/>
                      <a:pt x="40" y="35"/>
                    </a:cubicBezTo>
                    <a:cubicBezTo>
                      <a:pt x="48" y="30"/>
                      <a:pt x="53" y="20"/>
                      <a:pt x="61" y="17"/>
                    </a:cubicBezTo>
                    <a:cubicBezTo>
                      <a:pt x="53" y="19"/>
                      <a:pt x="39" y="16"/>
                      <a:pt x="30" y="12"/>
                    </a:cubicBezTo>
                    <a:cubicBezTo>
                      <a:pt x="25" y="10"/>
                      <a:pt x="3" y="6"/>
                      <a:pt x="3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8" name="Freeform 106">
                <a:extLst>
                  <a:ext uri="{FF2B5EF4-FFF2-40B4-BE49-F238E27FC236}">
                    <a16:creationId xmlns:a16="http://schemas.microsoft.com/office/drawing/2014/main" id="{901A21D2-A9BB-4958-AC30-C4AB9E5F0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2183"/>
                <a:ext cx="40" cy="60"/>
              </a:xfrm>
              <a:custGeom>
                <a:avLst/>
                <a:gdLst>
                  <a:gd name="T0" fmla="*/ 0 w 16"/>
                  <a:gd name="T1" fmla="*/ 0 h 24"/>
                  <a:gd name="T2" fmla="*/ 250 w 16"/>
                  <a:gd name="T3" fmla="*/ 175 h 24"/>
                  <a:gd name="T4" fmla="*/ 83 w 16"/>
                  <a:gd name="T5" fmla="*/ 375 h 24"/>
                  <a:gd name="T6" fmla="*/ 20 w 16"/>
                  <a:gd name="T7" fmla="*/ 5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4">
                    <a:moveTo>
                      <a:pt x="0" y="0"/>
                    </a:moveTo>
                    <a:cubicBezTo>
                      <a:pt x="4" y="3"/>
                      <a:pt x="15" y="4"/>
                      <a:pt x="16" y="11"/>
                    </a:cubicBezTo>
                    <a:cubicBezTo>
                      <a:pt x="16" y="16"/>
                      <a:pt x="9" y="23"/>
                      <a:pt x="5" y="24"/>
                    </a:cubicBezTo>
                    <a:cubicBezTo>
                      <a:pt x="3" y="18"/>
                      <a:pt x="3" y="10"/>
                      <a:pt x="1" y="3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29" name="Freeform 107">
                <a:extLst>
                  <a:ext uri="{FF2B5EF4-FFF2-40B4-BE49-F238E27FC236}">
                    <a16:creationId xmlns:a16="http://schemas.microsoft.com/office/drawing/2014/main" id="{1A3229FE-2235-4F63-A303-C84B00A4F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1316"/>
                <a:ext cx="128" cy="125"/>
              </a:xfrm>
              <a:custGeom>
                <a:avLst/>
                <a:gdLst>
                  <a:gd name="T0" fmla="*/ 33 w 51"/>
                  <a:gd name="T1" fmla="*/ 333 h 50"/>
                  <a:gd name="T2" fmla="*/ 366 w 51"/>
                  <a:gd name="T3" fmla="*/ 750 h 50"/>
                  <a:gd name="T4" fmla="*/ 776 w 51"/>
                  <a:gd name="T5" fmla="*/ 595 h 50"/>
                  <a:gd name="T6" fmla="*/ 33 w 51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2" y="21"/>
                    </a:moveTo>
                    <a:cubicBezTo>
                      <a:pt x="0" y="34"/>
                      <a:pt x="8" y="46"/>
                      <a:pt x="23" y="48"/>
                    </a:cubicBezTo>
                    <a:cubicBezTo>
                      <a:pt x="38" y="50"/>
                      <a:pt x="48" y="50"/>
                      <a:pt x="49" y="38"/>
                    </a:cubicBezTo>
                    <a:cubicBezTo>
                      <a:pt x="51" y="26"/>
                      <a:pt x="8" y="0"/>
                      <a:pt x="2" y="2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0" name="Freeform 108">
                <a:extLst>
                  <a:ext uri="{FF2B5EF4-FFF2-40B4-BE49-F238E27FC236}">
                    <a16:creationId xmlns:a16="http://schemas.microsoft.com/office/drawing/2014/main" id="{33696370-A042-4105-94A7-7A1B10B38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646"/>
                <a:ext cx="141" cy="230"/>
              </a:xfrm>
              <a:custGeom>
                <a:avLst/>
                <a:gdLst>
                  <a:gd name="T0" fmla="*/ 305 w 56"/>
                  <a:gd name="T1" fmla="*/ 158 h 92"/>
                  <a:gd name="T2" fmla="*/ 672 w 56"/>
                  <a:gd name="T3" fmla="*/ 1283 h 92"/>
                  <a:gd name="T4" fmla="*/ 305 w 56"/>
                  <a:gd name="T5" fmla="*/ 15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92">
                    <a:moveTo>
                      <a:pt x="19" y="10"/>
                    </a:moveTo>
                    <a:cubicBezTo>
                      <a:pt x="0" y="18"/>
                      <a:pt x="19" y="92"/>
                      <a:pt x="42" y="82"/>
                    </a:cubicBezTo>
                    <a:cubicBezTo>
                      <a:pt x="56" y="76"/>
                      <a:pt x="41" y="0"/>
                      <a:pt x="19" y="1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1" name="Freeform 109">
                <a:extLst>
                  <a:ext uri="{FF2B5EF4-FFF2-40B4-BE49-F238E27FC236}">
                    <a16:creationId xmlns:a16="http://schemas.microsoft.com/office/drawing/2014/main" id="{B696A312-CACD-44B1-B304-3C18ABA3D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9" y="2528"/>
                <a:ext cx="143" cy="128"/>
              </a:xfrm>
              <a:custGeom>
                <a:avLst/>
                <a:gdLst>
                  <a:gd name="T0" fmla="*/ 409 w 57"/>
                  <a:gd name="T1" fmla="*/ 125 h 51"/>
                  <a:gd name="T2" fmla="*/ 567 w 57"/>
                  <a:gd name="T3" fmla="*/ 743 h 51"/>
                  <a:gd name="T4" fmla="*/ 409 w 57"/>
                  <a:gd name="T5" fmla="*/ 125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1">
                    <a:moveTo>
                      <a:pt x="26" y="8"/>
                    </a:moveTo>
                    <a:cubicBezTo>
                      <a:pt x="0" y="23"/>
                      <a:pt x="14" y="51"/>
                      <a:pt x="36" y="47"/>
                    </a:cubicBezTo>
                    <a:cubicBezTo>
                      <a:pt x="57" y="43"/>
                      <a:pt x="48" y="0"/>
                      <a:pt x="26" y="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2" name="Freeform 110">
                <a:extLst>
                  <a:ext uri="{FF2B5EF4-FFF2-40B4-BE49-F238E27FC236}">
                    <a16:creationId xmlns:a16="http://schemas.microsoft.com/office/drawing/2014/main" id="{DF078182-E087-452A-9D6B-1BC465EFB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278"/>
                <a:ext cx="150" cy="180"/>
              </a:xfrm>
              <a:custGeom>
                <a:avLst/>
                <a:gdLst>
                  <a:gd name="T0" fmla="*/ 583 w 60"/>
                  <a:gd name="T1" fmla="*/ 20 h 72"/>
                  <a:gd name="T2" fmla="*/ 300 w 60"/>
                  <a:gd name="T3" fmla="*/ 1033 h 72"/>
                  <a:gd name="T4" fmla="*/ 583 w 60"/>
                  <a:gd name="T5" fmla="*/ 2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72">
                    <a:moveTo>
                      <a:pt x="37" y="1"/>
                    </a:moveTo>
                    <a:cubicBezTo>
                      <a:pt x="16" y="0"/>
                      <a:pt x="0" y="59"/>
                      <a:pt x="19" y="66"/>
                    </a:cubicBezTo>
                    <a:cubicBezTo>
                      <a:pt x="35" y="72"/>
                      <a:pt x="60" y="2"/>
                      <a:pt x="37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3" name="Freeform 111">
                <a:extLst>
                  <a:ext uri="{FF2B5EF4-FFF2-40B4-BE49-F238E27FC236}">
                    <a16:creationId xmlns:a16="http://schemas.microsoft.com/office/drawing/2014/main" id="{C6E92DEE-1CD5-4FD4-87A6-B4BA48AC0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1506"/>
                <a:ext cx="162" cy="202"/>
              </a:xfrm>
              <a:custGeom>
                <a:avLst/>
                <a:gdLst>
                  <a:gd name="T0" fmla="*/ 324 w 65"/>
                  <a:gd name="T1" fmla="*/ 342 h 81"/>
                  <a:gd name="T2" fmla="*/ 621 w 65"/>
                  <a:gd name="T3" fmla="*/ 1120 h 81"/>
                  <a:gd name="T4" fmla="*/ 324 w 65"/>
                  <a:gd name="T5" fmla="*/ 34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81">
                    <a:moveTo>
                      <a:pt x="21" y="22"/>
                    </a:moveTo>
                    <a:cubicBezTo>
                      <a:pt x="0" y="36"/>
                      <a:pt x="14" y="81"/>
                      <a:pt x="40" y="72"/>
                    </a:cubicBezTo>
                    <a:cubicBezTo>
                      <a:pt x="65" y="63"/>
                      <a:pt x="49" y="0"/>
                      <a:pt x="21" y="2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4" name="Freeform 112">
                <a:extLst>
                  <a:ext uri="{FF2B5EF4-FFF2-40B4-BE49-F238E27FC236}">
                    <a16:creationId xmlns:a16="http://schemas.microsoft.com/office/drawing/2014/main" id="{BC7C2A4B-3259-4270-87CD-FD796A194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1976"/>
                <a:ext cx="92" cy="110"/>
              </a:xfrm>
              <a:custGeom>
                <a:avLst/>
                <a:gdLst>
                  <a:gd name="T0" fmla="*/ 42 w 37"/>
                  <a:gd name="T1" fmla="*/ 300 h 44"/>
                  <a:gd name="T2" fmla="*/ 495 w 37"/>
                  <a:gd name="T3" fmla="*/ 395 h 44"/>
                  <a:gd name="T4" fmla="*/ 42 w 37"/>
                  <a:gd name="T5" fmla="*/ 30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4">
                    <a:moveTo>
                      <a:pt x="3" y="19"/>
                    </a:moveTo>
                    <a:cubicBezTo>
                      <a:pt x="0" y="36"/>
                      <a:pt x="27" y="44"/>
                      <a:pt x="32" y="25"/>
                    </a:cubicBezTo>
                    <a:cubicBezTo>
                      <a:pt x="37" y="6"/>
                      <a:pt x="8" y="0"/>
                      <a:pt x="3" y="1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5" name="Freeform 113">
                <a:extLst>
                  <a:ext uri="{FF2B5EF4-FFF2-40B4-BE49-F238E27FC236}">
                    <a16:creationId xmlns:a16="http://schemas.microsoft.com/office/drawing/2014/main" id="{078BA8E4-3A22-489B-9E6D-D032FC4A8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4" y="2553"/>
                <a:ext cx="95" cy="198"/>
              </a:xfrm>
              <a:custGeom>
                <a:avLst/>
                <a:gdLst>
                  <a:gd name="T0" fmla="*/ 283 w 38"/>
                  <a:gd name="T1" fmla="*/ 208 h 79"/>
                  <a:gd name="T2" fmla="*/ 50 w 38"/>
                  <a:gd name="T3" fmla="*/ 333 h 79"/>
                  <a:gd name="T4" fmla="*/ 408 w 38"/>
                  <a:gd name="T5" fmla="*/ 1213 h 79"/>
                  <a:gd name="T6" fmla="*/ 283 w 38"/>
                  <a:gd name="T7" fmla="*/ 208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9">
                    <a:moveTo>
                      <a:pt x="18" y="13"/>
                    </a:moveTo>
                    <a:cubicBezTo>
                      <a:pt x="11" y="0"/>
                      <a:pt x="0" y="10"/>
                      <a:pt x="3" y="21"/>
                    </a:cubicBezTo>
                    <a:cubicBezTo>
                      <a:pt x="10" y="46"/>
                      <a:pt x="15" y="79"/>
                      <a:pt x="26" y="77"/>
                    </a:cubicBezTo>
                    <a:cubicBezTo>
                      <a:pt x="38" y="75"/>
                      <a:pt x="26" y="28"/>
                      <a:pt x="18" y="1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6" name="Freeform 114">
                <a:extLst>
                  <a:ext uri="{FF2B5EF4-FFF2-40B4-BE49-F238E27FC236}">
                    <a16:creationId xmlns:a16="http://schemas.microsoft.com/office/drawing/2014/main" id="{B21FC742-5F78-4EAD-B06F-1BAC89200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163"/>
                <a:ext cx="182" cy="175"/>
              </a:xfrm>
              <a:custGeom>
                <a:avLst/>
                <a:gdLst>
                  <a:gd name="T0" fmla="*/ 125 w 73"/>
                  <a:gd name="T1" fmla="*/ 813 h 70"/>
                  <a:gd name="T2" fmla="*/ 683 w 73"/>
                  <a:gd name="T3" fmla="*/ 970 h 70"/>
                  <a:gd name="T4" fmla="*/ 1025 w 73"/>
                  <a:gd name="T5" fmla="*/ 363 h 70"/>
                  <a:gd name="T6" fmla="*/ 342 w 73"/>
                  <a:gd name="T7" fmla="*/ 188 h 70"/>
                  <a:gd name="T8" fmla="*/ 125 w 73"/>
                  <a:gd name="T9" fmla="*/ 81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0">
                    <a:moveTo>
                      <a:pt x="8" y="52"/>
                    </a:moveTo>
                    <a:cubicBezTo>
                      <a:pt x="16" y="65"/>
                      <a:pt x="24" y="70"/>
                      <a:pt x="44" y="62"/>
                    </a:cubicBezTo>
                    <a:cubicBezTo>
                      <a:pt x="64" y="54"/>
                      <a:pt x="73" y="38"/>
                      <a:pt x="66" y="23"/>
                    </a:cubicBezTo>
                    <a:cubicBezTo>
                      <a:pt x="59" y="9"/>
                      <a:pt x="37" y="0"/>
                      <a:pt x="22" y="12"/>
                    </a:cubicBezTo>
                    <a:cubicBezTo>
                      <a:pt x="7" y="23"/>
                      <a:pt x="0" y="38"/>
                      <a:pt x="8" y="5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7" name="Freeform 115">
                <a:extLst>
                  <a:ext uri="{FF2B5EF4-FFF2-40B4-BE49-F238E27FC236}">
                    <a16:creationId xmlns:a16="http://schemas.microsoft.com/office/drawing/2014/main" id="{D952BE50-1041-4AB2-992D-559E81FE7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2686"/>
                <a:ext cx="103" cy="97"/>
              </a:xfrm>
              <a:custGeom>
                <a:avLst/>
                <a:gdLst>
                  <a:gd name="T0" fmla="*/ 95 w 41"/>
                  <a:gd name="T1" fmla="*/ 104 h 39"/>
                  <a:gd name="T2" fmla="*/ 176 w 41"/>
                  <a:gd name="T3" fmla="*/ 495 h 39"/>
                  <a:gd name="T4" fmla="*/ 555 w 41"/>
                  <a:gd name="T5" fmla="*/ 433 h 39"/>
                  <a:gd name="T6" fmla="*/ 397 w 41"/>
                  <a:gd name="T7" fmla="*/ 75 h 39"/>
                  <a:gd name="T8" fmla="*/ 95 w 41"/>
                  <a:gd name="T9" fmla="*/ 10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9">
                    <a:moveTo>
                      <a:pt x="6" y="7"/>
                    </a:moveTo>
                    <a:cubicBezTo>
                      <a:pt x="0" y="15"/>
                      <a:pt x="2" y="27"/>
                      <a:pt x="11" y="32"/>
                    </a:cubicBezTo>
                    <a:cubicBezTo>
                      <a:pt x="19" y="37"/>
                      <a:pt x="29" y="39"/>
                      <a:pt x="35" y="28"/>
                    </a:cubicBezTo>
                    <a:cubicBezTo>
                      <a:pt x="41" y="18"/>
                      <a:pt x="33" y="8"/>
                      <a:pt x="25" y="5"/>
                    </a:cubicBezTo>
                    <a:cubicBezTo>
                      <a:pt x="18" y="1"/>
                      <a:pt x="11" y="0"/>
                      <a:pt x="6" y="7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8" name="Freeform 116">
                <a:extLst>
                  <a:ext uri="{FF2B5EF4-FFF2-40B4-BE49-F238E27FC236}">
                    <a16:creationId xmlns:a16="http://schemas.microsoft.com/office/drawing/2014/main" id="{A233F38A-DAC1-470B-BFB1-9AB52F069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663"/>
                <a:ext cx="137" cy="158"/>
              </a:xfrm>
              <a:custGeom>
                <a:avLst/>
                <a:gdLst>
                  <a:gd name="T0" fmla="*/ 262 w 55"/>
                  <a:gd name="T1" fmla="*/ 271 h 63"/>
                  <a:gd name="T2" fmla="*/ 508 w 55"/>
                  <a:gd name="T3" fmla="*/ 900 h 63"/>
                  <a:gd name="T4" fmla="*/ 262 w 55"/>
                  <a:gd name="T5" fmla="*/ 271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63">
                    <a:moveTo>
                      <a:pt x="17" y="17"/>
                    </a:moveTo>
                    <a:cubicBezTo>
                      <a:pt x="0" y="29"/>
                      <a:pt x="12" y="63"/>
                      <a:pt x="33" y="57"/>
                    </a:cubicBezTo>
                    <a:cubicBezTo>
                      <a:pt x="55" y="52"/>
                      <a:pt x="41" y="0"/>
                      <a:pt x="17" y="17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39" name="Freeform 117">
                <a:extLst>
                  <a:ext uri="{FF2B5EF4-FFF2-40B4-BE49-F238E27FC236}">
                    <a16:creationId xmlns:a16="http://schemas.microsoft.com/office/drawing/2014/main" id="{7949C813-2CB2-4743-8535-67048AEED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873"/>
                <a:ext cx="190" cy="113"/>
              </a:xfrm>
              <a:custGeom>
                <a:avLst/>
                <a:gdLst>
                  <a:gd name="T0" fmla="*/ 20 w 76"/>
                  <a:gd name="T1" fmla="*/ 304 h 45"/>
                  <a:gd name="T2" fmla="*/ 625 w 76"/>
                  <a:gd name="T3" fmla="*/ 650 h 45"/>
                  <a:gd name="T4" fmla="*/ 1175 w 76"/>
                  <a:gd name="T5" fmla="*/ 379 h 45"/>
                  <a:gd name="T6" fmla="*/ 583 w 76"/>
                  <a:gd name="T7" fmla="*/ 63 h 45"/>
                  <a:gd name="T8" fmla="*/ 20 w 76"/>
                  <a:gd name="T9" fmla="*/ 3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1" y="19"/>
                    </a:moveTo>
                    <a:cubicBezTo>
                      <a:pt x="0" y="43"/>
                      <a:pt x="18" y="45"/>
                      <a:pt x="40" y="41"/>
                    </a:cubicBezTo>
                    <a:cubicBezTo>
                      <a:pt x="63" y="37"/>
                      <a:pt x="74" y="41"/>
                      <a:pt x="75" y="24"/>
                    </a:cubicBezTo>
                    <a:cubicBezTo>
                      <a:pt x="76" y="7"/>
                      <a:pt x="52" y="5"/>
                      <a:pt x="37" y="4"/>
                    </a:cubicBezTo>
                    <a:cubicBezTo>
                      <a:pt x="22" y="3"/>
                      <a:pt x="0" y="0"/>
                      <a:pt x="1" y="1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0" name="Freeform 118">
                <a:extLst>
                  <a:ext uri="{FF2B5EF4-FFF2-40B4-BE49-F238E27FC236}">
                    <a16:creationId xmlns:a16="http://schemas.microsoft.com/office/drawing/2014/main" id="{96EF4230-619D-4693-854A-525366CC1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1701"/>
                <a:ext cx="152" cy="192"/>
              </a:xfrm>
              <a:custGeom>
                <a:avLst/>
                <a:gdLst>
                  <a:gd name="T0" fmla="*/ 62 w 61"/>
                  <a:gd name="T1" fmla="*/ 840 h 77"/>
                  <a:gd name="T2" fmla="*/ 870 w 61"/>
                  <a:gd name="T3" fmla="*/ 292 h 77"/>
                  <a:gd name="T4" fmla="*/ 466 w 61"/>
                  <a:gd name="T5" fmla="*/ 292 h 77"/>
                  <a:gd name="T6" fmla="*/ 62 w 61"/>
                  <a:gd name="T7" fmla="*/ 84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7">
                    <a:moveTo>
                      <a:pt x="4" y="54"/>
                    </a:moveTo>
                    <a:cubicBezTo>
                      <a:pt x="16" y="77"/>
                      <a:pt x="52" y="39"/>
                      <a:pt x="56" y="19"/>
                    </a:cubicBezTo>
                    <a:cubicBezTo>
                      <a:pt x="61" y="0"/>
                      <a:pt x="43" y="1"/>
                      <a:pt x="30" y="19"/>
                    </a:cubicBezTo>
                    <a:cubicBezTo>
                      <a:pt x="21" y="32"/>
                      <a:pt x="0" y="42"/>
                      <a:pt x="4" y="5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1" name="Freeform 119">
                <a:extLst>
                  <a:ext uri="{FF2B5EF4-FFF2-40B4-BE49-F238E27FC236}">
                    <a16:creationId xmlns:a16="http://schemas.microsoft.com/office/drawing/2014/main" id="{04AB93C4-F311-4BF7-B202-CA46A8621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1806"/>
                <a:ext cx="88" cy="87"/>
              </a:xfrm>
              <a:custGeom>
                <a:avLst/>
                <a:gdLst>
                  <a:gd name="T0" fmla="*/ 176 w 35"/>
                  <a:gd name="T1" fmla="*/ 137 h 35"/>
                  <a:gd name="T2" fmla="*/ 334 w 35"/>
                  <a:gd name="T3" fmla="*/ 415 h 35"/>
                  <a:gd name="T4" fmla="*/ 176 w 35"/>
                  <a:gd name="T5" fmla="*/ 13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1" y="9"/>
                    </a:moveTo>
                    <a:cubicBezTo>
                      <a:pt x="0" y="16"/>
                      <a:pt x="7" y="35"/>
                      <a:pt x="21" y="27"/>
                    </a:cubicBezTo>
                    <a:cubicBezTo>
                      <a:pt x="35" y="19"/>
                      <a:pt x="21" y="0"/>
                      <a:pt x="11" y="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2" name="Freeform 120">
                <a:extLst>
                  <a:ext uri="{FF2B5EF4-FFF2-40B4-BE49-F238E27FC236}">
                    <a16:creationId xmlns:a16="http://schemas.microsoft.com/office/drawing/2014/main" id="{65CE5B67-2C17-461E-B565-594B47ABC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1353"/>
                <a:ext cx="85" cy="63"/>
              </a:xfrm>
              <a:custGeom>
                <a:avLst/>
                <a:gdLst>
                  <a:gd name="T0" fmla="*/ 408 w 34"/>
                  <a:gd name="T1" fmla="*/ 20 h 25"/>
                  <a:gd name="T2" fmla="*/ 158 w 34"/>
                  <a:gd name="T3" fmla="*/ 338 h 25"/>
                  <a:gd name="T4" fmla="*/ 425 w 34"/>
                  <a:gd name="T5" fmla="*/ 305 h 25"/>
                  <a:gd name="T6" fmla="*/ 408 w 34"/>
                  <a:gd name="T7" fmla="*/ 2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5">
                    <a:moveTo>
                      <a:pt x="26" y="1"/>
                    </a:moveTo>
                    <a:cubicBezTo>
                      <a:pt x="17" y="2"/>
                      <a:pt x="0" y="10"/>
                      <a:pt x="10" y="21"/>
                    </a:cubicBezTo>
                    <a:cubicBezTo>
                      <a:pt x="15" y="25"/>
                      <a:pt x="23" y="23"/>
                      <a:pt x="27" y="19"/>
                    </a:cubicBezTo>
                    <a:cubicBezTo>
                      <a:pt x="32" y="13"/>
                      <a:pt x="34" y="0"/>
                      <a:pt x="26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3" name="Freeform 121">
                <a:extLst>
                  <a:ext uri="{FF2B5EF4-FFF2-40B4-BE49-F238E27FC236}">
                    <a16:creationId xmlns:a16="http://schemas.microsoft.com/office/drawing/2014/main" id="{49432F78-C70B-40E1-91BC-F267D8AF2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1206"/>
                <a:ext cx="130" cy="150"/>
              </a:xfrm>
              <a:custGeom>
                <a:avLst/>
                <a:gdLst>
                  <a:gd name="T0" fmla="*/ 188 w 52"/>
                  <a:gd name="T1" fmla="*/ 20 h 60"/>
                  <a:gd name="T2" fmla="*/ 33 w 52"/>
                  <a:gd name="T3" fmla="*/ 313 h 60"/>
                  <a:gd name="T4" fmla="*/ 250 w 52"/>
                  <a:gd name="T5" fmla="*/ 595 h 60"/>
                  <a:gd name="T6" fmla="*/ 563 w 52"/>
                  <a:gd name="T7" fmla="*/ 895 h 60"/>
                  <a:gd name="T8" fmla="*/ 770 w 52"/>
                  <a:gd name="T9" fmla="*/ 613 h 60"/>
                  <a:gd name="T10" fmla="*/ 645 w 52"/>
                  <a:gd name="T11" fmla="*/ 438 h 60"/>
                  <a:gd name="T12" fmla="*/ 533 w 52"/>
                  <a:gd name="T13" fmla="*/ 270 h 60"/>
                  <a:gd name="T14" fmla="*/ 188 w 52"/>
                  <a:gd name="T15" fmla="*/ 2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60">
                    <a:moveTo>
                      <a:pt x="12" y="1"/>
                    </a:moveTo>
                    <a:cubicBezTo>
                      <a:pt x="4" y="0"/>
                      <a:pt x="0" y="13"/>
                      <a:pt x="2" y="20"/>
                    </a:cubicBezTo>
                    <a:cubicBezTo>
                      <a:pt x="4" y="27"/>
                      <a:pt x="11" y="32"/>
                      <a:pt x="16" y="38"/>
                    </a:cubicBezTo>
                    <a:cubicBezTo>
                      <a:pt x="21" y="43"/>
                      <a:pt x="29" y="54"/>
                      <a:pt x="36" y="57"/>
                    </a:cubicBezTo>
                    <a:cubicBezTo>
                      <a:pt x="44" y="60"/>
                      <a:pt x="52" y="47"/>
                      <a:pt x="49" y="39"/>
                    </a:cubicBezTo>
                    <a:cubicBezTo>
                      <a:pt x="48" y="35"/>
                      <a:pt x="43" y="31"/>
                      <a:pt x="41" y="28"/>
                    </a:cubicBezTo>
                    <a:cubicBezTo>
                      <a:pt x="38" y="24"/>
                      <a:pt x="36" y="22"/>
                      <a:pt x="34" y="17"/>
                    </a:cubicBezTo>
                    <a:cubicBezTo>
                      <a:pt x="30" y="8"/>
                      <a:pt x="23" y="2"/>
                      <a:pt x="12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4" name="Freeform 122">
                <a:extLst>
                  <a:ext uri="{FF2B5EF4-FFF2-40B4-BE49-F238E27FC236}">
                    <a16:creationId xmlns:a16="http://schemas.microsoft.com/office/drawing/2014/main" id="{9029D586-0769-4F6B-984B-7246C4FFD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86"/>
                <a:ext cx="103" cy="145"/>
              </a:xfrm>
              <a:custGeom>
                <a:avLst/>
                <a:gdLst>
                  <a:gd name="T0" fmla="*/ 304 w 41"/>
                  <a:gd name="T1" fmla="*/ 875 h 58"/>
                  <a:gd name="T2" fmla="*/ 600 w 41"/>
                  <a:gd name="T3" fmla="*/ 520 h 58"/>
                  <a:gd name="T4" fmla="*/ 472 w 41"/>
                  <a:gd name="T5" fmla="*/ 20 h 58"/>
                  <a:gd name="T6" fmla="*/ 304 w 41"/>
                  <a:gd name="T7" fmla="*/ 87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8">
                    <a:moveTo>
                      <a:pt x="19" y="56"/>
                    </a:moveTo>
                    <a:cubicBezTo>
                      <a:pt x="36" y="58"/>
                      <a:pt x="39" y="47"/>
                      <a:pt x="38" y="33"/>
                    </a:cubicBezTo>
                    <a:cubicBezTo>
                      <a:pt x="37" y="19"/>
                      <a:pt x="41" y="2"/>
                      <a:pt x="30" y="1"/>
                    </a:cubicBezTo>
                    <a:cubicBezTo>
                      <a:pt x="18" y="0"/>
                      <a:pt x="0" y="52"/>
                      <a:pt x="19" y="56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5" name="Freeform 123">
                <a:extLst>
                  <a:ext uri="{FF2B5EF4-FFF2-40B4-BE49-F238E27FC236}">
                    <a16:creationId xmlns:a16="http://schemas.microsoft.com/office/drawing/2014/main" id="{00D0222A-2A3A-41B3-8208-6A7784FA1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873"/>
                <a:ext cx="117" cy="93"/>
              </a:xfrm>
              <a:custGeom>
                <a:avLst/>
                <a:gdLst>
                  <a:gd name="T0" fmla="*/ 62 w 47"/>
                  <a:gd name="T1" fmla="*/ 555 h 37"/>
                  <a:gd name="T2" fmla="*/ 558 w 47"/>
                  <a:gd name="T3" fmla="*/ 209 h 37"/>
                  <a:gd name="T4" fmla="*/ 650 w 47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7">
                    <a:moveTo>
                      <a:pt x="4" y="35"/>
                    </a:moveTo>
                    <a:cubicBezTo>
                      <a:pt x="0" y="17"/>
                      <a:pt x="24" y="0"/>
                      <a:pt x="36" y="13"/>
                    </a:cubicBezTo>
                    <a:cubicBezTo>
                      <a:pt x="46" y="23"/>
                      <a:pt x="47" y="28"/>
                      <a:pt x="42" y="3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6" name="Freeform 124">
                <a:extLst>
                  <a:ext uri="{FF2B5EF4-FFF2-40B4-BE49-F238E27FC236}">
                    <a16:creationId xmlns:a16="http://schemas.microsoft.com/office/drawing/2014/main" id="{CCDA233F-8968-46CA-ACC7-BF563A8DA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011"/>
                <a:ext cx="67" cy="60"/>
              </a:xfrm>
              <a:custGeom>
                <a:avLst/>
                <a:gdLst>
                  <a:gd name="T0" fmla="*/ 12 w 27"/>
                  <a:gd name="T1" fmla="*/ 0 h 24"/>
                  <a:gd name="T2" fmla="*/ 166 w 27"/>
                  <a:gd name="T3" fmla="*/ 375 h 24"/>
                  <a:gd name="T4" fmla="*/ 412 w 27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4">
                    <a:moveTo>
                      <a:pt x="1" y="0"/>
                    </a:moveTo>
                    <a:cubicBezTo>
                      <a:pt x="1" y="11"/>
                      <a:pt x="0" y="24"/>
                      <a:pt x="11" y="24"/>
                    </a:cubicBezTo>
                    <a:cubicBezTo>
                      <a:pt x="22" y="23"/>
                      <a:pt x="26" y="11"/>
                      <a:pt x="27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7" name="Freeform 125">
                <a:extLst>
                  <a:ext uri="{FF2B5EF4-FFF2-40B4-BE49-F238E27FC236}">
                    <a16:creationId xmlns:a16="http://schemas.microsoft.com/office/drawing/2014/main" id="{86EA96BB-EE10-4D2D-81D6-FFBD9E939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011"/>
                <a:ext cx="115" cy="57"/>
              </a:xfrm>
              <a:custGeom>
                <a:avLst/>
                <a:gdLst>
                  <a:gd name="T0" fmla="*/ 0 w 46"/>
                  <a:gd name="T1" fmla="*/ 0 h 23"/>
                  <a:gd name="T2" fmla="*/ 375 w 46"/>
                  <a:gd name="T3" fmla="*/ 320 h 23"/>
                  <a:gd name="T4" fmla="*/ 720 w 46"/>
                  <a:gd name="T5" fmla="*/ 1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cubicBezTo>
                      <a:pt x="1" y="11"/>
                      <a:pt x="12" y="23"/>
                      <a:pt x="24" y="21"/>
                    </a:cubicBezTo>
                    <a:cubicBezTo>
                      <a:pt x="37" y="19"/>
                      <a:pt x="44" y="11"/>
                      <a:pt x="46" y="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8" name="Freeform 126">
                <a:extLst>
                  <a:ext uri="{FF2B5EF4-FFF2-40B4-BE49-F238E27FC236}">
                    <a16:creationId xmlns:a16="http://schemas.microsoft.com/office/drawing/2014/main" id="{C4B9EB68-D14B-42D5-B774-A6CDCAC33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2" y="2251"/>
                <a:ext cx="135" cy="102"/>
              </a:xfrm>
              <a:custGeom>
                <a:avLst/>
                <a:gdLst>
                  <a:gd name="T0" fmla="*/ 220 w 54"/>
                  <a:gd name="T1" fmla="*/ 154 h 41"/>
                  <a:gd name="T2" fmla="*/ 550 w 54"/>
                  <a:gd name="T3" fmla="*/ 445 h 41"/>
                  <a:gd name="T4" fmla="*/ 220 w 54"/>
                  <a:gd name="T5" fmla="*/ 15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1">
                    <a:moveTo>
                      <a:pt x="14" y="10"/>
                    </a:moveTo>
                    <a:cubicBezTo>
                      <a:pt x="0" y="15"/>
                      <a:pt x="16" y="41"/>
                      <a:pt x="35" y="29"/>
                    </a:cubicBezTo>
                    <a:cubicBezTo>
                      <a:pt x="54" y="17"/>
                      <a:pt x="27" y="0"/>
                      <a:pt x="14" y="1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49" name="Freeform 127">
                <a:extLst>
                  <a:ext uri="{FF2B5EF4-FFF2-40B4-BE49-F238E27FC236}">
                    <a16:creationId xmlns:a16="http://schemas.microsoft.com/office/drawing/2014/main" id="{8D253914-B82D-4425-964F-E7A9A12DD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13"/>
                <a:ext cx="108" cy="123"/>
              </a:xfrm>
              <a:custGeom>
                <a:avLst/>
                <a:gdLst>
                  <a:gd name="T0" fmla="*/ 221 w 43"/>
                  <a:gd name="T1" fmla="*/ 176 h 49"/>
                  <a:gd name="T2" fmla="*/ 429 w 43"/>
                  <a:gd name="T3" fmla="*/ 567 h 49"/>
                  <a:gd name="T4" fmla="*/ 221 w 43"/>
                  <a:gd name="T5" fmla="*/ 17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49">
                    <a:moveTo>
                      <a:pt x="14" y="11"/>
                    </a:moveTo>
                    <a:cubicBezTo>
                      <a:pt x="0" y="20"/>
                      <a:pt x="11" y="49"/>
                      <a:pt x="27" y="36"/>
                    </a:cubicBezTo>
                    <a:cubicBezTo>
                      <a:pt x="43" y="23"/>
                      <a:pt x="30" y="0"/>
                      <a:pt x="14" y="1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0" name="Freeform 128">
                <a:extLst>
                  <a:ext uri="{FF2B5EF4-FFF2-40B4-BE49-F238E27FC236}">
                    <a16:creationId xmlns:a16="http://schemas.microsoft.com/office/drawing/2014/main" id="{50A84A5F-5BB0-4A35-9763-1D1ECBB50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343"/>
                <a:ext cx="140" cy="158"/>
              </a:xfrm>
              <a:custGeom>
                <a:avLst/>
                <a:gdLst>
                  <a:gd name="T0" fmla="*/ 238 w 56"/>
                  <a:gd name="T1" fmla="*/ 176 h 63"/>
                  <a:gd name="T2" fmla="*/ 500 w 56"/>
                  <a:gd name="T3" fmla="*/ 742 h 63"/>
                  <a:gd name="T4" fmla="*/ 238 w 56"/>
                  <a:gd name="T5" fmla="*/ 17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63">
                    <a:moveTo>
                      <a:pt x="15" y="11"/>
                    </a:moveTo>
                    <a:cubicBezTo>
                      <a:pt x="0" y="23"/>
                      <a:pt x="8" y="63"/>
                      <a:pt x="32" y="47"/>
                    </a:cubicBezTo>
                    <a:cubicBezTo>
                      <a:pt x="56" y="32"/>
                      <a:pt x="29" y="0"/>
                      <a:pt x="15" y="1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1" name="Freeform 129">
                <a:extLst>
                  <a:ext uri="{FF2B5EF4-FFF2-40B4-BE49-F238E27FC236}">
                    <a16:creationId xmlns:a16="http://schemas.microsoft.com/office/drawing/2014/main" id="{CDFBDBCD-2E85-4571-AF16-838323E0B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143"/>
                <a:ext cx="120" cy="105"/>
              </a:xfrm>
              <a:custGeom>
                <a:avLst/>
                <a:gdLst>
                  <a:gd name="T0" fmla="*/ 425 w 48"/>
                  <a:gd name="T1" fmla="*/ 20 h 42"/>
                  <a:gd name="T2" fmla="*/ 283 w 48"/>
                  <a:gd name="T3" fmla="*/ 550 h 42"/>
                  <a:gd name="T4" fmla="*/ 688 w 48"/>
                  <a:gd name="T5" fmla="*/ 188 h 42"/>
                  <a:gd name="T6" fmla="*/ 425 w 48"/>
                  <a:gd name="T7" fmla="*/ 2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2">
                    <a:moveTo>
                      <a:pt x="27" y="1"/>
                    </a:moveTo>
                    <a:cubicBezTo>
                      <a:pt x="3" y="1"/>
                      <a:pt x="0" y="28"/>
                      <a:pt x="18" y="35"/>
                    </a:cubicBezTo>
                    <a:cubicBezTo>
                      <a:pt x="37" y="42"/>
                      <a:pt x="48" y="24"/>
                      <a:pt x="44" y="12"/>
                    </a:cubicBezTo>
                    <a:cubicBezTo>
                      <a:pt x="42" y="4"/>
                      <a:pt x="35" y="0"/>
                      <a:pt x="27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2" name="Freeform 130">
                <a:extLst>
                  <a:ext uri="{FF2B5EF4-FFF2-40B4-BE49-F238E27FC236}">
                    <a16:creationId xmlns:a16="http://schemas.microsoft.com/office/drawing/2014/main" id="{99D29A6B-7EE1-49FF-AE03-FA619C5A0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288"/>
                <a:ext cx="125" cy="155"/>
              </a:xfrm>
              <a:custGeom>
                <a:avLst/>
                <a:gdLst>
                  <a:gd name="T0" fmla="*/ 300 w 50"/>
                  <a:gd name="T1" fmla="*/ 145 h 62"/>
                  <a:gd name="T2" fmla="*/ 33 w 50"/>
                  <a:gd name="T3" fmla="*/ 533 h 62"/>
                  <a:gd name="T4" fmla="*/ 363 w 50"/>
                  <a:gd name="T5" fmla="*/ 938 h 62"/>
                  <a:gd name="T6" fmla="*/ 738 w 50"/>
                  <a:gd name="T7" fmla="*/ 658 h 62"/>
                  <a:gd name="T8" fmla="*/ 300 w 50"/>
                  <a:gd name="T9" fmla="*/ 14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2">
                    <a:moveTo>
                      <a:pt x="19" y="9"/>
                    </a:moveTo>
                    <a:cubicBezTo>
                      <a:pt x="6" y="13"/>
                      <a:pt x="0" y="18"/>
                      <a:pt x="2" y="34"/>
                    </a:cubicBezTo>
                    <a:cubicBezTo>
                      <a:pt x="3" y="51"/>
                      <a:pt x="10" y="62"/>
                      <a:pt x="23" y="60"/>
                    </a:cubicBezTo>
                    <a:cubicBezTo>
                      <a:pt x="35" y="59"/>
                      <a:pt x="45" y="54"/>
                      <a:pt x="47" y="42"/>
                    </a:cubicBezTo>
                    <a:cubicBezTo>
                      <a:pt x="50" y="30"/>
                      <a:pt x="38" y="0"/>
                      <a:pt x="19" y="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3" name="Freeform 131">
                <a:extLst>
                  <a:ext uri="{FF2B5EF4-FFF2-40B4-BE49-F238E27FC236}">
                    <a16:creationId xmlns:a16="http://schemas.microsoft.com/office/drawing/2014/main" id="{46417DFF-D9C8-42A3-B9CE-D5DA542C5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80" cy="48"/>
              </a:xfrm>
              <a:custGeom>
                <a:avLst/>
                <a:gdLst>
                  <a:gd name="T0" fmla="*/ 0 w 32"/>
                  <a:gd name="T1" fmla="*/ 306 h 19"/>
                  <a:gd name="T2" fmla="*/ 500 w 3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9">
                    <a:moveTo>
                      <a:pt x="0" y="19"/>
                    </a:moveTo>
                    <a:cubicBezTo>
                      <a:pt x="15" y="17"/>
                      <a:pt x="30" y="5"/>
                      <a:pt x="32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4" name="Freeform 132">
                <a:extLst>
                  <a:ext uri="{FF2B5EF4-FFF2-40B4-BE49-F238E27FC236}">
                    <a16:creationId xmlns:a16="http://schemas.microsoft.com/office/drawing/2014/main" id="{2D3D6915-AA15-409F-99C5-7D6A86323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523"/>
                <a:ext cx="150" cy="160"/>
              </a:xfrm>
              <a:custGeom>
                <a:avLst/>
                <a:gdLst>
                  <a:gd name="T0" fmla="*/ 770 w 60"/>
                  <a:gd name="T1" fmla="*/ 1000 h 64"/>
                  <a:gd name="T2" fmla="*/ 908 w 60"/>
                  <a:gd name="T3" fmla="*/ 658 h 64"/>
                  <a:gd name="T4" fmla="*/ 783 w 60"/>
                  <a:gd name="T5" fmla="*/ 220 h 64"/>
                  <a:gd name="T6" fmla="*/ 220 w 60"/>
                  <a:gd name="T7" fmla="*/ 175 h 64"/>
                  <a:gd name="T8" fmla="*/ 0 w 60"/>
                  <a:gd name="T9" fmla="*/ 45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4">
                    <a:moveTo>
                      <a:pt x="49" y="64"/>
                    </a:moveTo>
                    <a:cubicBezTo>
                      <a:pt x="56" y="56"/>
                      <a:pt x="58" y="49"/>
                      <a:pt x="58" y="42"/>
                    </a:cubicBezTo>
                    <a:cubicBezTo>
                      <a:pt x="59" y="35"/>
                      <a:pt x="60" y="27"/>
                      <a:pt x="50" y="14"/>
                    </a:cubicBezTo>
                    <a:cubicBezTo>
                      <a:pt x="42" y="0"/>
                      <a:pt x="26" y="5"/>
                      <a:pt x="14" y="11"/>
                    </a:cubicBezTo>
                    <a:cubicBezTo>
                      <a:pt x="3" y="16"/>
                      <a:pt x="1" y="25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5" name="Freeform 133">
                <a:extLst>
                  <a:ext uri="{FF2B5EF4-FFF2-40B4-BE49-F238E27FC236}">
                    <a16:creationId xmlns:a16="http://schemas.microsoft.com/office/drawing/2014/main" id="{87F01DCE-4776-4088-B516-E5F5D6078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498"/>
                <a:ext cx="148" cy="235"/>
              </a:xfrm>
              <a:custGeom>
                <a:avLst/>
                <a:gdLst>
                  <a:gd name="T0" fmla="*/ 0 w 59"/>
                  <a:gd name="T1" fmla="*/ 1238 h 94"/>
                  <a:gd name="T2" fmla="*/ 788 w 59"/>
                  <a:gd name="T3" fmla="*/ 1095 h 94"/>
                  <a:gd name="T4" fmla="*/ 647 w 59"/>
                  <a:gd name="T5" fmla="*/ 220 h 94"/>
                  <a:gd name="T6" fmla="*/ 83 w 59"/>
                  <a:gd name="T7" fmla="*/ 20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94">
                    <a:moveTo>
                      <a:pt x="0" y="79"/>
                    </a:moveTo>
                    <a:cubicBezTo>
                      <a:pt x="8" y="90"/>
                      <a:pt x="40" y="94"/>
                      <a:pt x="50" y="70"/>
                    </a:cubicBezTo>
                    <a:cubicBezTo>
                      <a:pt x="59" y="57"/>
                      <a:pt x="59" y="28"/>
                      <a:pt x="41" y="14"/>
                    </a:cubicBezTo>
                    <a:cubicBezTo>
                      <a:pt x="24" y="0"/>
                      <a:pt x="4" y="14"/>
                      <a:pt x="5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6" name="Freeform 134">
                <a:extLst>
                  <a:ext uri="{FF2B5EF4-FFF2-40B4-BE49-F238E27FC236}">
                    <a16:creationId xmlns:a16="http://schemas.microsoft.com/office/drawing/2014/main" id="{716228DE-5EF8-4432-961E-6FED43A55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498"/>
                <a:ext cx="225" cy="243"/>
              </a:xfrm>
              <a:custGeom>
                <a:avLst/>
                <a:gdLst>
                  <a:gd name="T0" fmla="*/ 550 w 90"/>
                  <a:gd name="T1" fmla="*/ 1430 h 97"/>
                  <a:gd name="T2" fmla="*/ 1175 w 90"/>
                  <a:gd name="T3" fmla="*/ 1318 h 97"/>
                  <a:gd name="T4" fmla="*/ 1408 w 90"/>
                  <a:gd name="T5" fmla="*/ 691 h 97"/>
                  <a:gd name="T6" fmla="*/ 958 w 90"/>
                  <a:gd name="T7" fmla="*/ 50 h 97"/>
                  <a:gd name="T8" fmla="*/ 175 w 90"/>
                  <a:gd name="T9" fmla="*/ 396 h 97"/>
                  <a:gd name="T10" fmla="*/ 188 w 90"/>
                  <a:gd name="T11" fmla="*/ 1005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97">
                    <a:moveTo>
                      <a:pt x="35" y="91"/>
                    </a:moveTo>
                    <a:cubicBezTo>
                      <a:pt x="44" y="96"/>
                      <a:pt x="63" y="97"/>
                      <a:pt x="75" y="84"/>
                    </a:cubicBezTo>
                    <a:cubicBezTo>
                      <a:pt x="87" y="72"/>
                      <a:pt x="90" y="55"/>
                      <a:pt x="90" y="44"/>
                    </a:cubicBezTo>
                    <a:cubicBezTo>
                      <a:pt x="85" y="23"/>
                      <a:pt x="86" y="18"/>
                      <a:pt x="61" y="3"/>
                    </a:cubicBezTo>
                    <a:cubicBezTo>
                      <a:pt x="47" y="0"/>
                      <a:pt x="22" y="7"/>
                      <a:pt x="11" y="25"/>
                    </a:cubicBezTo>
                    <a:cubicBezTo>
                      <a:pt x="0" y="44"/>
                      <a:pt x="12" y="61"/>
                      <a:pt x="12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7" name="Freeform 135">
                <a:extLst>
                  <a:ext uri="{FF2B5EF4-FFF2-40B4-BE49-F238E27FC236}">
                    <a16:creationId xmlns:a16="http://schemas.microsoft.com/office/drawing/2014/main" id="{E38AE64F-3667-42B3-8A03-9FC97425F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478"/>
                <a:ext cx="252" cy="293"/>
              </a:xfrm>
              <a:custGeom>
                <a:avLst/>
                <a:gdLst>
                  <a:gd name="T0" fmla="*/ 0 w 101"/>
                  <a:gd name="T1" fmla="*/ 1210 h 117"/>
                  <a:gd name="T2" fmla="*/ 499 w 101"/>
                  <a:gd name="T3" fmla="*/ 1713 h 117"/>
                  <a:gd name="T4" fmla="*/ 1275 w 101"/>
                  <a:gd name="T5" fmla="*/ 1493 h 117"/>
                  <a:gd name="T6" fmla="*/ 1412 w 101"/>
                  <a:gd name="T7" fmla="*/ 488 h 117"/>
                  <a:gd name="T8" fmla="*/ 841 w 10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17">
                    <a:moveTo>
                      <a:pt x="0" y="77"/>
                    </a:moveTo>
                    <a:cubicBezTo>
                      <a:pt x="4" y="89"/>
                      <a:pt x="15" y="103"/>
                      <a:pt x="32" y="109"/>
                    </a:cubicBezTo>
                    <a:cubicBezTo>
                      <a:pt x="48" y="117"/>
                      <a:pt x="72" y="111"/>
                      <a:pt x="82" y="95"/>
                    </a:cubicBezTo>
                    <a:cubicBezTo>
                      <a:pt x="101" y="65"/>
                      <a:pt x="98" y="50"/>
                      <a:pt x="91" y="31"/>
                    </a:cubicBezTo>
                    <a:cubicBezTo>
                      <a:pt x="82" y="14"/>
                      <a:pt x="73" y="3"/>
                      <a:pt x="54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8" name="Freeform 136">
                <a:extLst>
                  <a:ext uri="{FF2B5EF4-FFF2-40B4-BE49-F238E27FC236}">
                    <a16:creationId xmlns:a16="http://schemas.microsoft.com/office/drawing/2014/main" id="{5C8D774C-077C-4CC0-8959-94CEAF2DE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191"/>
                <a:ext cx="178" cy="210"/>
              </a:xfrm>
              <a:custGeom>
                <a:avLst/>
                <a:gdLst>
                  <a:gd name="T0" fmla="*/ 0 w 71"/>
                  <a:gd name="T1" fmla="*/ 750 h 84"/>
                  <a:gd name="T2" fmla="*/ 409 w 71"/>
                  <a:gd name="T3" fmla="*/ 1095 h 84"/>
                  <a:gd name="T4" fmla="*/ 867 w 71"/>
                  <a:gd name="T5" fmla="*/ 1095 h 84"/>
                  <a:gd name="T6" fmla="*/ 679 w 71"/>
                  <a:gd name="T7" fmla="*/ 425 h 84"/>
                  <a:gd name="T8" fmla="*/ 364 w 71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84">
                    <a:moveTo>
                      <a:pt x="0" y="48"/>
                    </a:moveTo>
                    <a:cubicBezTo>
                      <a:pt x="11" y="60"/>
                      <a:pt x="18" y="65"/>
                      <a:pt x="26" y="70"/>
                    </a:cubicBezTo>
                    <a:cubicBezTo>
                      <a:pt x="34" y="74"/>
                      <a:pt x="42" y="84"/>
                      <a:pt x="55" y="70"/>
                    </a:cubicBezTo>
                    <a:cubicBezTo>
                      <a:pt x="71" y="56"/>
                      <a:pt x="52" y="40"/>
                      <a:pt x="43" y="27"/>
                    </a:cubicBezTo>
                    <a:cubicBezTo>
                      <a:pt x="31" y="11"/>
                      <a:pt x="29" y="2"/>
                      <a:pt x="2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59" name="Freeform 137">
                <a:extLst>
                  <a:ext uri="{FF2B5EF4-FFF2-40B4-BE49-F238E27FC236}">
                    <a16:creationId xmlns:a16="http://schemas.microsoft.com/office/drawing/2014/main" id="{3A2A7A6D-3E35-452F-83E8-59BB587B7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1191"/>
                <a:ext cx="247" cy="240"/>
              </a:xfrm>
              <a:custGeom>
                <a:avLst/>
                <a:gdLst>
                  <a:gd name="T0" fmla="*/ 137 w 99"/>
                  <a:gd name="T1" fmla="*/ 0 h 96"/>
                  <a:gd name="T2" fmla="*/ 541 w 99"/>
                  <a:gd name="T3" fmla="*/ 938 h 96"/>
                  <a:gd name="T4" fmla="*/ 1400 w 99"/>
                  <a:gd name="T5" fmla="*/ 1050 h 96"/>
                  <a:gd name="T6" fmla="*/ 1183 w 99"/>
                  <a:gd name="T7" fmla="*/ 43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96">
                    <a:moveTo>
                      <a:pt x="9" y="0"/>
                    </a:moveTo>
                    <a:cubicBezTo>
                      <a:pt x="0" y="15"/>
                      <a:pt x="16" y="43"/>
                      <a:pt x="35" y="60"/>
                    </a:cubicBezTo>
                    <a:cubicBezTo>
                      <a:pt x="45" y="73"/>
                      <a:pt x="77" y="96"/>
                      <a:pt x="90" y="67"/>
                    </a:cubicBezTo>
                    <a:cubicBezTo>
                      <a:pt x="99" y="44"/>
                      <a:pt x="73" y="28"/>
                      <a:pt x="76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0" name="Freeform 138">
                <a:extLst>
                  <a:ext uri="{FF2B5EF4-FFF2-40B4-BE49-F238E27FC236}">
                    <a16:creationId xmlns:a16="http://schemas.microsoft.com/office/drawing/2014/main" id="{7E5D3B2B-93C2-4F50-9FE2-A5028B3C5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153"/>
                <a:ext cx="237" cy="258"/>
              </a:xfrm>
              <a:custGeom>
                <a:avLst/>
                <a:gdLst>
                  <a:gd name="T0" fmla="*/ 12 w 95"/>
                  <a:gd name="T1" fmla="*/ 438 h 103"/>
                  <a:gd name="T2" fmla="*/ 871 w 95"/>
                  <a:gd name="T3" fmla="*/ 1525 h 103"/>
                  <a:gd name="T4" fmla="*/ 1245 w 95"/>
                  <a:gd name="T5" fmla="*/ 1505 h 103"/>
                  <a:gd name="T6" fmla="*/ 1462 w 95"/>
                  <a:gd name="T7" fmla="*/ 1097 h 103"/>
                  <a:gd name="T8" fmla="*/ 946 w 95"/>
                  <a:gd name="T9" fmla="*/ 301 h 103"/>
                  <a:gd name="T10" fmla="*/ 374 w 95"/>
                  <a:gd name="T11" fmla="*/ 20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103">
                    <a:moveTo>
                      <a:pt x="1" y="28"/>
                    </a:moveTo>
                    <a:cubicBezTo>
                      <a:pt x="0" y="53"/>
                      <a:pt x="34" y="88"/>
                      <a:pt x="56" y="97"/>
                    </a:cubicBezTo>
                    <a:cubicBezTo>
                      <a:pt x="67" y="103"/>
                      <a:pt x="75" y="100"/>
                      <a:pt x="80" y="96"/>
                    </a:cubicBezTo>
                    <a:cubicBezTo>
                      <a:pt x="85" y="92"/>
                      <a:pt x="95" y="86"/>
                      <a:pt x="94" y="70"/>
                    </a:cubicBezTo>
                    <a:cubicBezTo>
                      <a:pt x="91" y="53"/>
                      <a:pt x="70" y="38"/>
                      <a:pt x="61" y="19"/>
                    </a:cubicBezTo>
                    <a:cubicBezTo>
                      <a:pt x="48" y="0"/>
                      <a:pt x="26" y="2"/>
                      <a:pt x="2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1" name="Freeform 139">
                <a:extLst>
                  <a:ext uri="{FF2B5EF4-FFF2-40B4-BE49-F238E27FC236}">
                    <a16:creationId xmlns:a16="http://schemas.microsoft.com/office/drawing/2014/main" id="{DD9323FA-8D25-4287-A43B-30895FEAB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1143"/>
                <a:ext cx="263" cy="280"/>
              </a:xfrm>
              <a:custGeom>
                <a:avLst/>
                <a:gdLst>
                  <a:gd name="T0" fmla="*/ 396 w 105"/>
                  <a:gd name="T1" fmla="*/ 0 h 112"/>
                  <a:gd name="T2" fmla="*/ 0 w 105"/>
                  <a:gd name="T3" fmla="*/ 563 h 112"/>
                  <a:gd name="T4" fmla="*/ 363 w 105"/>
                  <a:gd name="T5" fmla="*/ 1238 h 112"/>
                  <a:gd name="T6" fmla="*/ 1222 w 105"/>
                  <a:gd name="T7" fmla="*/ 1688 h 112"/>
                  <a:gd name="T8" fmla="*/ 1555 w 105"/>
                  <a:gd name="T9" fmla="*/ 105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12">
                    <a:moveTo>
                      <a:pt x="25" y="0"/>
                    </a:moveTo>
                    <a:cubicBezTo>
                      <a:pt x="7" y="0"/>
                      <a:pt x="0" y="20"/>
                      <a:pt x="0" y="36"/>
                    </a:cubicBezTo>
                    <a:cubicBezTo>
                      <a:pt x="3" y="54"/>
                      <a:pt x="13" y="67"/>
                      <a:pt x="23" y="79"/>
                    </a:cubicBezTo>
                    <a:cubicBezTo>
                      <a:pt x="46" y="99"/>
                      <a:pt x="53" y="112"/>
                      <a:pt x="78" y="108"/>
                    </a:cubicBezTo>
                    <a:cubicBezTo>
                      <a:pt x="96" y="99"/>
                      <a:pt x="105" y="85"/>
                      <a:pt x="99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2" name="Freeform 140">
                <a:extLst>
                  <a:ext uri="{FF2B5EF4-FFF2-40B4-BE49-F238E27FC236}">
                    <a16:creationId xmlns:a16="http://schemas.microsoft.com/office/drawing/2014/main" id="{1B116F1D-A5B0-469C-9F49-337E2CB33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1358"/>
                <a:ext cx="85" cy="65"/>
              </a:xfrm>
              <a:custGeom>
                <a:avLst/>
                <a:gdLst>
                  <a:gd name="T0" fmla="*/ 20 w 34"/>
                  <a:gd name="T1" fmla="*/ 188 h 26"/>
                  <a:gd name="T2" fmla="*/ 238 w 34"/>
                  <a:gd name="T3" fmla="*/ 408 h 26"/>
                  <a:gd name="T4" fmla="*/ 520 w 34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6">
                    <a:moveTo>
                      <a:pt x="1" y="12"/>
                    </a:moveTo>
                    <a:cubicBezTo>
                      <a:pt x="0" y="20"/>
                      <a:pt x="4" y="24"/>
                      <a:pt x="15" y="26"/>
                    </a:cubicBezTo>
                    <a:cubicBezTo>
                      <a:pt x="32" y="23"/>
                      <a:pt x="34" y="3"/>
                      <a:pt x="3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3" name="Freeform 141">
                <a:extLst>
                  <a:ext uri="{FF2B5EF4-FFF2-40B4-BE49-F238E27FC236}">
                    <a16:creationId xmlns:a16="http://schemas.microsoft.com/office/drawing/2014/main" id="{C86B5102-6553-4FF8-9557-825E6BAF4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1348"/>
                <a:ext cx="95" cy="95"/>
              </a:xfrm>
              <a:custGeom>
                <a:avLst/>
                <a:gdLst>
                  <a:gd name="T0" fmla="*/ 333 w 38"/>
                  <a:gd name="T1" fmla="*/ 0 h 38"/>
                  <a:gd name="T2" fmla="*/ 0 w 38"/>
                  <a:gd name="T3" fmla="*/ 313 h 38"/>
                  <a:gd name="T4" fmla="*/ 363 w 38"/>
                  <a:gd name="T5" fmla="*/ 520 h 38"/>
                  <a:gd name="T6" fmla="*/ 583 w 38"/>
                  <a:gd name="T7" fmla="*/ 33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21" y="0"/>
                    </a:moveTo>
                    <a:cubicBezTo>
                      <a:pt x="15" y="2"/>
                      <a:pt x="0" y="9"/>
                      <a:pt x="0" y="20"/>
                    </a:cubicBezTo>
                    <a:cubicBezTo>
                      <a:pt x="0" y="27"/>
                      <a:pt x="12" y="38"/>
                      <a:pt x="23" y="33"/>
                    </a:cubicBezTo>
                    <a:cubicBezTo>
                      <a:pt x="33" y="30"/>
                      <a:pt x="38" y="21"/>
                      <a:pt x="37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4" name="Freeform 142">
                <a:extLst>
                  <a:ext uri="{FF2B5EF4-FFF2-40B4-BE49-F238E27FC236}">
                    <a16:creationId xmlns:a16="http://schemas.microsoft.com/office/drawing/2014/main" id="{8ABAD8F9-7953-4044-8A5E-B9F1BC1D7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333"/>
                <a:ext cx="133" cy="113"/>
              </a:xfrm>
              <a:custGeom>
                <a:avLst/>
                <a:gdLst>
                  <a:gd name="T0" fmla="*/ 346 w 53"/>
                  <a:gd name="T1" fmla="*/ 83 h 45"/>
                  <a:gd name="T2" fmla="*/ 83 w 53"/>
                  <a:gd name="T3" fmla="*/ 304 h 45"/>
                  <a:gd name="T4" fmla="*/ 188 w 53"/>
                  <a:gd name="T5" fmla="*/ 630 h 45"/>
                  <a:gd name="T6" fmla="*/ 597 w 53"/>
                  <a:gd name="T7" fmla="*/ 630 h 45"/>
                  <a:gd name="T8" fmla="*/ 806 w 53"/>
                  <a:gd name="T9" fmla="*/ 239 h 45"/>
                  <a:gd name="T10" fmla="*/ 630 w 53"/>
                  <a:gd name="T11" fmla="*/ 33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5">
                    <a:moveTo>
                      <a:pt x="22" y="5"/>
                    </a:moveTo>
                    <a:cubicBezTo>
                      <a:pt x="17" y="7"/>
                      <a:pt x="10" y="11"/>
                      <a:pt x="5" y="19"/>
                    </a:cubicBezTo>
                    <a:cubicBezTo>
                      <a:pt x="0" y="28"/>
                      <a:pt x="8" y="37"/>
                      <a:pt x="12" y="40"/>
                    </a:cubicBezTo>
                    <a:cubicBezTo>
                      <a:pt x="22" y="45"/>
                      <a:pt x="24" y="45"/>
                      <a:pt x="38" y="40"/>
                    </a:cubicBezTo>
                    <a:cubicBezTo>
                      <a:pt x="44" y="36"/>
                      <a:pt x="51" y="25"/>
                      <a:pt x="51" y="15"/>
                    </a:cubicBezTo>
                    <a:cubicBezTo>
                      <a:pt x="53" y="3"/>
                      <a:pt x="40" y="0"/>
                      <a:pt x="40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5" name="Freeform 143">
                <a:extLst>
                  <a:ext uri="{FF2B5EF4-FFF2-40B4-BE49-F238E27FC236}">
                    <a16:creationId xmlns:a16="http://schemas.microsoft.com/office/drawing/2014/main" id="{3DF7E264-BC79-4BFF-9D49-1C5ABDF26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323"/>
                <a:ext cx="110" cy="133"/>
              </a:xfrm>
              <a:custGeom>
                <a:avLst/>
                <a:gdLst>
                  <a:gd name="T0" fmla="*/ 625 w 44"/>
                  <a:gd name="T1" fmla="*/ 0 h 53"/>
                  <a:gd name="T2" fmla="*/ 50 w 44"/>
                  <a:gd name="T3" fmla="*/ 379 h 53"/>
                  <a:gd name="T4" fmla="*/ 333 w 44"/>
                  <a:gd name="T5" fmla="*/ 818 h 53"/>
                  <a:gd name="T6" fmla="*/ 688 w 44"/>
                  <a:gd name="T7" fmla="*/ 725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3">
                    <a:moveTo>
                      <a:pt x="40" y="0"/>
                    </a:moveTo>
                    <a:cubicBezTo>
                      <a:pt x="29" y="3"/>
                      <a:pt x="11" y="5"/>
                      <a:pt x="3" y="24"/>
                    </a:cubicBezTo>
                    <a:cubicBezTo>
                      <a:pt x="0" y="46"/>
                      <a:pt x="13" y="48"/>
                      <a:pt x="21" y="52"/>
                    </a:cubicBezTo>
                    <a:cubicBezTo>
                      <a:pt x="32" y="53"/>
                      <a:pt x="38" y="50"/>
                      <a:pt x="44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6" name="Freeform 144">
                <a:extLst>
                  <a:ext uri="{FF2B5EF4-FFF2-40B4-BE49-F238E27FC236}">
                    <a16:creationId xmlns:a16="http://schemas.microsoft.com/office/drawing/2014/main" id="{D22D3F0E-BCDF-46BC-ACC7-E355BD928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351"/>
                <a:ext cx="257" cy="162"/>
              </a:xfrm>
              <a:custGeom>
                <a:avLst/>
                <a:gdLst>
                  <a:gd name="T0" fmla="*/ 1165 w 103"/>
                  <a:gd name="T1" fmla="*/ 0 h 65"/>
                  <a:gd name="T2" fmla="*/ 1495 w 103"/>
                  <a:gd name="T3" fmla="*/ 312 h 65"/>
                  <a:gd name="T4" fmla="*/ 1245 w 103"/>
                  <a:gd name="T5" fmla="*/ 912 h 65"/>
                  <a:gd name="T6" fmla="*/ 324 w 103"/>
                  <a:gd name="T7" fmla="*/ 695 h 65"/>
                  <a:gd name="T8" fmla="*/ 62 w 103"/>
                  <a:gd name="T9" fmla="*/ 1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65">
                    <a:moveTo>
                      <a:pt x="75" y="0"/>
                    </a:moveTo>
                    <a:cubicBezTo>
                      <a:pt x="84" y="6"/>
                      <a:pt x="91" y="11"/>
                      <a:pt x="96" y="20"/>
                    </a:cubicBezTo>
                    <a:cubicBezTo>
                      <a:pt x="103" y="30"/>
                      <a:pt x="99" y="54"/>
                      <a:pt x="80" y="59"/>
                    </a:cubicBezTo>
                    <a:cubicBezTo>
                      <a:pt x="62" y="65"/>
                      <a:pt x="42" y="58"/>
                      <a:pt x="21" y="45"/>
                    </a:cubicBezTo>
                    <a:cubicBezTo>
                      <a:pt x="0" y="30"/>
                      <a:pt x="2" y="4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7" name="Freeform 145">
                <a:extLst>
                  <a:ext uri="{FF2B5EF4-FFF2-40B4-BE49-F238E27FC236}">
                    <a16:creationId xmlns:a16="http://schemas.microsoft.com/office/drawing/2014/main" id="{FE4CA468-F6E5-4544-91D0-54E3FB66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296"/>
                <a:ext cx="242" cy="200"/>
              </a:xfrm>
              <a:custGeom>
                <a:avLst/>
                <a:gdLst>
                  <a:gd name="T0" fmla="*/ 30 w 97"/>
                  <a:gd name="T1" fmla="*/ 345 h 80"/>
                  <a:gd name="T2" fmla="*/ 654 w 97"/>
                  <a:gd name="T3" fmla="*/ 175 h 80"/>
                  <a:gd name="T4" fmla="*/ 1307 w 97"/>
                  <a:gd name="T5" fmla="*/ 613 h 80"/>
                  <a:gd name="T6" fmla="*/ 1120 w 97"/>
                  <a:gd name="T7" fmla="*/ 1188 h 80"/>
                  <a:gd name="T8" fmla="*/ 758 w 97"/>
                  <a:gd name="T9" fmla="*/ 1208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80">
                    <a:moveTo>
                      <a:pt x="2" y="22"/>
                    </a:moveTo>
                    <a:cubicBezTo>
                      <a:pt x="0" y="15"/>
                      <a:pt x="22" y="0"/>
                      <a:pt x="42" y="11"/>
                    </a:cubicBezTo>
                    <a:cubicBezTo>
                      <a:pt x="62" y="18"/>
                      <a:pt x="79" y="33"/>
                      <a:pt x="84" y="39"/>
                    </a:cubicBezTo>
                    <a:cubicBezTo>
                      <a:pt x="97" y="50"/>
                      <a:pt x="86" y="73"/>
                      <a:pt x="72" y="76"/>
                    </a:cubicBezTo>
                    <a:cubicBezTo>
                      <a:pt x="61" y="80"/>
                      <a:pt x="50" y="77"/>
                      <a:pt x="49" y="7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8" name="Freeform 146">
                <a:extLst>
                  <a:ext uri="{FF2B5EF4-FFF2-40B4-BE49-F238E27FC236}">
                    <a16:creationId xmlns:a16="http://schemas.microsoft.com/office/drawing/2014/main" id="{CD0CF78C-9631-4061-B092-D646BB889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336"/>
                <a:ext cx="208" cy="142"/>
              </a:xfrm>
              <a:custGeom>
                <a:avLst/>
                <a:gdLst>
                  <a:gd name="T0" fmla="*/ 534 w 83"/>
                  <a:gd name="T1" fmla="*/ 0 h 57"/>
                  <a:gd name="T2" fmla="*/ 1180 w 83"/>
                  <a:gd name="T3" fmla="*/ 653 h 57"/>
                  <a:gd name="T4" fmla="*/ 709 w 83"/>
                  <a:gd name="T5" fmla="*/ 869 h 57"/>
                  <a:gd name="T6" fmla="*/ 0 w 83"/>
                  <a:gd name="T7" fmla="*/ 541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57">
                    <a:moveTo>
                      <a:pt x="34" y="0"/>
                    </a:moveTo>
                    <a:cubicBezTo>
                      <a:pt x="44" y="4"/>
                      <a:pt x="83" y="27"/>
                      <a:pt x="75" y="42"/>
                    </a:cubicBezTo>
                    <a:cubicBezTo>
                      <a:pt x="71" y="54"/>
                      <a:pt x="62" y="57"/>
                      <a:pt x="45" y="56"/>
                    </a:cubicBezTo>
                    <a:cubicBezTo>
                      <a:pt x="27" y="55"/>
                      <a:pt x="1" y="42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69" name="Freeform 147">
                <a:extLst>
                  <a:ext uri="{FF2B5EF4-FFF2-40B4-BE49-F238E27FC236}">
                    <a16:creationId xmlns:a16="http://schemas.microsoft.com/office/drawing/2014/main" id="{2C42B83F-A3A6-47EB-8528-F8A513B53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318"/>
                <a:ext cx="175" cy="145"/>
              </a:xfrm>
              <a:custGeom>
                <a:avLst/>
                <a:gdLst>
                  <a:gd name="T0" fmla="*/ 0 w 70"/>
                  <a:gd name="T1" fmla="*/ 125 h 58"/>
                  <a:gd name="T2" fmla="*/ 908 w 70"/>
                  <a:gd name="T3" fmla="*/ 500 h 58"/>
                  <a:gd name="T4" fmla="*/ 908 w 70"/>
                  <a:gd name="T5" fmla="*/ 833 h 58"/>
                  <a:gd name="T6" fmla="*/ 270 w 70"/>
                  <a:gd name="T7" fmla="*/ 84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58">
                    <a:moveTo>
                      <a:pt x="0" y="8"/>
                    </a:moveTo>
                    <a:cubicBezTo>
                      <a:pt x="7" y="0"/>
                      <a:pt x="48" y="19"/>
                      <a:pt x="58" y="32"/>
                    </a:cubicBezTo>
                    <a:cubicBezTo>
                      <a:pt x="70" y="44"/>
                      <a:pt x="63" y="48"/>
                      <a:pt x="58" y="53"/>
                    </a:cubicBezTo>
                    <a:cubicBezTo>
                      <a:pt x="50" y="58"/>
                      <a:pt x="23" y="57"/>
                      <a:pt x="17" y="5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0" name="Freeform 148">
                <a:extLst>
                  <a:ext uri="{FF2B5EF4-FFF2-40B4-BE49-F238E27FC236}">
                    <a16:creationId xmlns:a16="http://schemas.microsoft.com/office/drawing/2014/main" id="{0034969E-4109-4649-AC86-6BB4742CD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358"/>
                <a:ext cx="115" cy="155"/>
              </a:xfrm>
              <a:custGeom>
                <a:avLst/>
                <a:gdLst>
                  <a:gd name="T0" fmla="*/ 720 w 46"/>
                  <a:gd name="T1" fmla="*/ 658 h 62"/>
                  <a:gd name="T2" fmla="*/ 688 w 46"/>
                  <a:gd name="T3" fmla="*/ 238 h 62"/>
                  <a:gd name="T4" fmla="*/ 470 w 46"/>
                  <a:gd name="T5" fmla="*/ 50 h 62"/>
                  <a:gd name="T6" fmla="*/ 33 w 46"/>
                  <a:gd name="T7" fmla="*/ 97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62">
                    <a:moveTo>
                      <a:pt x="46" y="42"/>
                    </a:moveTo>
                    <a:cubicBezTo>
                      <a:pt x="45" y="28"/>
                      <a:pt x="45" y="22"/>
                      <a:pt x="44" y="15"/>
                    </a:cubicBezTo>
                    <a:cubicBezTo>
                      <a:pt x="43" y="8"/>
                      <a:pt x="41" y="0"/>
                      <a:pt x="30" y="3"/>
                    </a:cubicBezTo>
                    <a:cubicBezTo>
                      <a:pt x="5" y="20"/>
                      <a:pt x="0" y="56"/>
                      <a:pt x="2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1" name="Freeform 149">
                <a:extLst>
                  <a:ext uri="{FF2B5EF4-FFF2-40B4-BE49-F238E27FC236}">
                    <a16:creationId xmlns:a16="http://schemas.microsoft.com/office/drawing/2014/main" id="{38567AD7-06D3-495B-A634-A8D0B453B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346"/>
                <a:ext cx="122" cy="205"/>
              </a:xfrm>
              <a:custGeom>
                <a:avLst/>
                <a:gdLst>
                  <a:gd name="T0" fmla="*/ 433 w 49"/>
                  <a:gd name="T1" fmla="*/ 1283 h 82"/>
                  <a:gd name="T2" fmla="*/ 695 w 49"/>
                  <a:gd name="T3" fmla="*/ 550 h 82"/>
                  <a:gd name="T4" fmla="*/ 662 w 49"/>
                  <a:gd name="T5" fmla="*/ 158 h 82"/>
                  <a:gd name="T6" fmla="*/ 309 w 49"/>
                  <a:gd name="T7" fmla="*/ 113 h 82"/>
                  <a:gd name="T8" fmla="*/ 0 w 49"/>
                  <a:gd name="T9" fmla="*/ 583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82">
                    <a:moveTo>
                      <a:pt x="28" y="82"/>
                    </a:moveTo>
                    <a:cubicBezTo>
                      <a:pt x="44" y="81"/>
                      <a:pt x="49" y="57"/>
                      <a:pt x="45" y="35"/>
                    </a:cubicBezTo>
                    <a:cubicBezTo>
                      <a:pt x="45" y="28"/>
                      <a:pt x="46" y="18"/>
                      <a:pt x="43" y="10"/>
                    </a:cubicBezTo>
                    <a:cubicBezTo>
                      <a:pt x="39" y="1"/>
                      <a:pt x="26" y="0"/>
                      <a:pt x="20" y="7"/>
                    </a:cubicBezTo>
                    <a:cubicBezTo>
                      <a:pt x="5" y="20"/>
                      <a:pt x="0" y="37"/>
                      <a:pt x="0" y="3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2" name="Freeform 150">
                <a:extLst>
                  <a:ext uri="{FF2B5EF4-FFF2-40B4-BE49-F238E27FC236}">
                    <a16:creationId xmlns:a16="http://schemas.microsoft.com/office/drawing/2014/main" id="{220B07BE-610D-43C7-B8DC-DAB6EB0D1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1331"/>
                <a:ext cx="160" cy="230"/>
              </a:xfrm>
              <a:custGeom>
                <a:avLst/>
                <a:gdLst>
                  <a:gd name="T0" fmla="*/ 800 w 64"/>
                  <a:gd name="T1" fmla="*/ 1345 h 92"/>
                  <a:gd name="T2" fmla="*/ 958 w 64"/>
                  <a:gd name="T3" fmla="*/ 813 h 92"/>
                  <a:gd name="T4" fmla="*/ 908 w 64"/>
                  <a:gd name="T5" fmla="*/ 250 h 92"/>
                  <a:gd name="T6" fmla="*/ 333 w 64"/>
                  <a:gd name="T7" fmla="*/ 300 h 92"/>
                  <a:gd name="T8" fmla="*/ 63 w 64"/>
                  <a:gd name="T9" fmla="*/ 1000 h 92"/>
                  <a:gd name="T10" fmla="*/ 313 w 64"/>
                  <a:gd name="T11" fmla="*/ 140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92">
                    <a:moveTo>
                      <a:pt x="51" y="86"/>
                    </a:moveTo>
                    <a:cubicBezTo>
                      <a:pt x="60" y="81"/>
                      <a:pt x="64" y="65"/>
                      <a:pt x="61" y="52"/>
                    </a:cubicBezTo>
                    <a:cubicBezTo>
                      <a:pt x="60" y="39"/>
                      <a:pt x="62" y="25"/>
                      <a:pt x="58" y="16"/>
                    </a:cubicBezTo>
                    <a:cubicBezTo>
                      <a:pt x="48" y="0"/>
                      <a:pt x="36" y="1"/>
                      <a:pt x="21" y="19"/>
                    </a:cubicBezTo>
                    <a:cubicBezTo>
                      <a:pt x="14" y="28"/>
                      <a:pt x="5" y="46"/>
                      <a:pt x="4" y="64"/>
                    </a:cubicBezTo>
                    <a:cubicBezTo>
                      <a:pt x="0" y="83"/>
                      <a:pt x="18" y="92"/>
                      <a:pt x="20" y="9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3" name="Freeform 151">
                <a:extLst>
                  <a:ext uri="{FF2B5EF4-FFF2-40B4-BE49-F238E27FC236}">
                    <a16:creationId xmlns:a16="http://schemas.microsoft.com/office/drawing/2014/main" id="{CA4BE076-5C14-4F39-AF13-0681CD5F0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323"/>
                <a:ext cx="132" cy="250"/>
              </a:xfrm>
              <a:custGeom>
                <a:avLst/>
                <a:gdLst>
                  <a:gd name="T0" fmla="*/ 92 w 53"/>
                  <a:gd name="T1" fmla="*/ 1533 h 100"/>
                  <a:gd name="T2" fmla="*/ 633 w 53"/>
                  <a:gd name="T3" fmla="*/ 1408 h 100"/>
                  <a:gd name="T4" fmla="*/ 775 w 53"/>
                  <a:gd name="T5" fmla="*/ 800 h 100"/>
                  <a:gd name="T6" fmla="*/ 508 w 53"/>
                  <a:gd name="T7" fmla="*/ 63 h 100"/>
                  <a:gd name="T8" fmla="*/ 0 w 53"/>
                  <a:gd name="T9" fmla="*/ 345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00">
                    <a:moveTo>
                      <a:pt x="6" y="98"/>
                    </a:moveTo>
                    <a:cubicBezTo>
                      <a:pt x="15" y="99"/>
                      <a:pt x="28" y="100"/>
                      <a:pt x="41" y="90"/>
                    </a:cubicBezTo>
                    <a:cubicBezTo>
                      <a:pt x="53" y="79"/>
                      <a:pt x="51" y="61"/>
                      <a:pt x="50" y="51"/>
                    </a:cubicBezTo>
                    <a:cubicBezTo>
                      <a:pt x="49" y="31"/>
                      <a:pt x="53" y="12"/>
                      <a:pt x="33" y="4"/>
                    </a:cubicBezTo>
                    <a:cubicBezTo>
                      <a:pt x="12" y="0"/>
                      <a:pt x="7" y="15"/>
                      <a:pt x="0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4" name="Freeform 152">
                <a:extLst>
                  <a:ext uri="{FF2B5EF4-FFF2-40B4-BE49-F238E27FC236}">
                    <a16:creationId xmlns:a16="http://schemas.microsoft.com/office/drawing/2014/main" id="{B4BBB70C-29D2-4841-A804-ADF2AA8ED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103"/>
                <a:ext cx="225" cy="228"/>
              </a:xfrm>
              <a:custGeom>
                <a:avLst/>
                <a:gdLst>
                  <a:gd name="T0" fmla="*/ 1095 w 90"/>
                  <a:gd name="T1" fmla="*/ 1431 h 91"/>
                  <a:gd name="T2" fmla="*/ 1375 w 90"/>
                  <a:gd name="T3" fmla="*/ 1005 h 91"/>
                  <a:gd name="T4" fmla="*/ 1145 w 90"/>
                  <a:gd name="T5" fmla="*/ 471 h 91"/>
                  <a:gd name="T6" fmla="*/ 0 w 90"/>
                  <a:gd name="T7" fmla="*/ 909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91">
                    <a:moveTo>
                      <a:pt x="70" y="91"/>
                    </a:moveTo>
                    <a:cubicBezTo>
                      <a:pt x="83" y="81"/>
                      <a:pt x="86" y="73"/>
                      <a:pt x="88" y="64"/>
                    </a:cubicBezTo>
                    <a:cubicBezTo>
                      <a:pt x="89" y="56"/>
                      <a:pt x="90" y="44"/>
                      <a:pt x="73" y="30"/>
                    </a:cubicBezTo>
                    <a:cubicBezTo>
                      <a:pt x="33" y="0"/>
                      <a:pt x="1" y="50"/>
                      <a:pt x="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5" name="Freeform 153">
                <a:extLst>
                  <a:ext uri="{FF2B5EF4-FFF2-40B4-BE49-F238E27FC236}">
                    <a16:creationId xmlns:a16="http://schemas.microsoft.com/office/drawing/2014/main" id="{DAB39227-C251-4C59-BB63-4D63D5641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123"/>
                <a:ext cx="210" cy="265"/>
              </a:xfrm>
              <a:custGeom>
                <a:avLst/>
                <a:gdLst>
                  <a:gd name="T0" fmla="*/ 0 w 84"/>
                  <a:gd name="T1" fmla="*/ 1520 h 106"/>
                  <a:gd name="T2" fmla="*/ 1050 w 84"/>
                  <a:gd name="T3" fmla="*/ 1188 h 106"/>
                  <a:gd name="T4" fmla="*/ 833 w 84"/>
                  <a:gd name="T5" fmla="*/ 220 h 106"/>
                  <a:gd name="T6" fmla="*/ 113 w 84"/>
                  <a:gd name="T7" fmla="*/ 238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106">
                    <a:moveTo>
                      <a:pt x="0" y="97"/>
                    </a:moveTo>
                    <a:cubicBezTo>
                      <a:pt x="14" y="106"/>
                      <a:pt x="49" y="95"/>
                      <a:pt x="67" y="76"/>
                    </a:cubicBezTo>
                    <a:cubicBezTo>
                      <a:pt x="84" y="63"/>
                      <a:pt x="81" y="24"/>
                      <a:pt x="53" y="14"/>
                    </a:cubicBezTo>
                    <a:cubicBezTo>
                      <a:pt x="28" y="0"/>
                      <a:pt x="7" y="15"/>
                      <a:pt x="7" y="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6" name="Freeform 154">
                <a:extLst>
                  <a:ext uri="{FF2B5EF4-FFF2-40B4-BE49-F238E27FC236}">
                    <a16:creationId xmlns:a16="http://schemas.microsoft.com/office/drawing/2014/main" id="{CF7DE9F4-4652-4817-B88B-AADD09DEF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2131"/>
                <a:ext cx="281" cy="260"/>
              </a:xfrm>
              <a:custGeom>
                <a:avLst/>
                <a:gdLst>
                  <a:gd name="T0" fmla="*/ 680 w 112"/>
                  <a:gd name="T1" fmla="*/ 1583 h 104"/>
                  <a:gd name="T2" fmla="*/ 1719 w 112"/>
                  <a:gd name="T3" fmla="*/ 938 h 104"/>
                  <a:gd name="T4" fmla="*/ 1749 w 112"/>
                  <a:gd name="T5" fmla="*/ 563 h 104"/>
                  <a:gd name="T6" fmla="*/ 901 w 112"/>
                  <a:gd name="T7" fmla="*/ 33 h 104"/>
                  <a:gd name="T8" fmla="*/ 221 w 112"/>
                  <a:gd name="T9" fmla="*/ 488 h 104"/>
                  <a:gd name="T10" fmla="*/ 176 w 112"/>
                  <a:gd name="T11" fmla="*/ 118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04">
                    <a:moveTo>
                      <a:pt x="43" y="101"/>
                    </a:moveTo>
                    <a:cubicBezTo>
                      <a:pt x="62" y="104"/>
                      <a:pt x="99" y="85"/>
                      <a:pt x="109" y="60"/>
                    </a:cubicBezTo>
                    <a:cubicBezTo>
                      <a:pt x="112" y="54"/>
                      <a:pt x="112" y="42"/>
                      <a:pt x="111" y="36"/>
                    </a:cubicBezTo>
                    <a:cubicBezTo>
                      <a:pt x="103" y="12"/>
                      <a:pt x="86" y="0"/>
                      <a:pt x="57" y="2"/>
                    </a:cubicBezTo>
                    <a:cubicBezTo>
                      <a:pt x="41" y="4"/>
                      <a:pt x="23" y="16"/>
                      <a:pt x="14" y="31"/>
                    </a:cubicBezTo>
                    <a:cubicBezTo>
                      <a:pt x="0" y="52"/>
                      <a:pt x="9" y="74"/>
                      <a:pt x="11" y="7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7" name="Freeform 155">
                <a:extLst>
                  <a:ext uri="{FF2B5EF4-FFF2-40B4-BE49-F238E27FC236}">
                    <a16:creationId xmlns:a16="http://schemas.microsoft.com/office/drawing/2014/main" id="{80434084-F1B9-472E-9D56-86FE0D1DF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126"/>
                <a:ext cx="286" cy="272"/>
              </a:xfrm>
              <a:custGeom>
                <a:avLst/>
                <a:gdLst>
                  <a:gd name="T0" fmla="*/ 0 w 114"/>
                  <a:gd name="T1" fmla="*/ 1278 h 109"/>
                  <a:gd name="T2" fmla="*/ 617 w 114"/>
                  <a:gd name="T3" fmla="*/ 1662 h 109"/>
                  <a:gd name="T4" fmla="*/ 1390 w 114"/>
                  <a:gd name="T5" fmla="*/ 1370 h 109"/>
                  <a:gd name="T6" fmla="*/ 1611 w 114"/>
                  <a:gd name="T7" fmla="*/ 324 h 109"/>
                  <a:gd name="T8" fmla="*/ 901 w 114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109">
                    <a:moveTo>
                      <a:pt x="0" y="82"/>
                    </a:moveTo>
                    <a:cubicBezTo>
                      <a:pt x="5" y="92"/>
                      <a:pt x="18" y="109"/>
                      <a:pt x="39" y="107"/>
                    </a:cubicBezTo>
                    <a:cubicBezTo>
                      <a:pt x="57" y="106"/>
                      <a:pt x="73" y="99"/>
                      <a:pt x="88" y="88"/>
                    </a:cubicBezTo>
                    <a:cubicBezTo>
                      <a:pt x="114" y="63"/>
                      <a:pt x="113" y="37"/>
                      <a:pt x="102" y="21"/>
                    </a:cubicBezTo>
                    <a:cubicBezTo>
                      <a:pt x="89" y="4"/>
                      <a:pt x="74" y="2"/>
                      <a:pt x="5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8" name="Freeform 156">
                <a:extLst>
                  <a:ext uri="{FF2B5EF4-FFF2-40B4-BE49-F238E27FC236}">
                    <a16:creationId xmlns:a16="http://schemas.microsoft.com/office/drawing/2014/main" id="{75267289-1CD7-4E81-B59B-4233C718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1601"/>
                <a:ext cx="208" cy="295"/>
              </a:xfrm>
              <a:custGeom>
                <a:avLst/>
                <a:gdLst>
                  <a:gd name="T0" fmla="*/ 50 w 83"/>
                  <a:gd name="T1" fmla="*/ 938 h 118"/>
                  <a:gd name="T2" fmla="*/ 50 w 83"/>
                  <a:gd name="T3" fmla="*/ 438 h 118"/>
                  <a:gd name="T4" fmla="*/ 596 w 83"/>
                  <a:gd name="T5" fmla="*/ 145 h 118"/>
                  <a:gd name="T6" fmla="*/ 910 w 83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18">
                    <a:moveTo>
                      <a:pt x="3" y="60"/>
                    </a:moveTo>
                    <a:cubicBezTo>
                      <a:pt x="0" y="48"/>
                      <a:pt x="0" y="39"/>
                      <a:pt x="3" y="28"/>
                    </a:cubicBezTo>
                    <a:cubicBezTo>
                      <a:pt x="5" y="18"/>
                      <a:pt x="17" y="0"/>
                      <a:pt x="38" y="9"/>
                    </a:cubicBezTo>
                    <a:cubicBezTo>
                      <a:pt x="73" y="29"/>
                      <a:pt x="83" y="111"/>
                      <a:pt x="58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79" name="Freeform 157">
                <a:extLst>
                  <a:ext uri="{FF2B5EF4-FFF2-40B4-BE49-F238E27FC236}">
                    <a16:creationId xmlns:a16="http://schemas.microsoft.com/office/drawing/2014/main" id="{B9D2EEA4-B74D-4A58-8C72-5EB6E2CAE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613"/>
                <a:ext cx="130" cy="293"/>
              </a:xfrm>
              <a:custGeom>
                <a:avLst/>
                <a:gdLst>
                  <a:gd name="T0" fmla="*/ 813 w 52"/>
                  <a:gd name="T1" fmla="*/ 1725 h 117"/>
                  <a:gd name="T2" fmla="*/ 208 w 52"/>
                  <a:gd name="T3" fmla="*/ 1317 h 117"/>
                  <a:gd name="T4" fmla="*/ 33 w 52"/>
                  <a:gd name="T5" fmla="*/ 471 h 117"/>
                  <a:gd name="T6" fmla="*/ 500 w 52"/>
                  <a:gd name="T7" fmla="*/ 95 h 117"/>
                  <a:gd name="T8" fmla="*/ 770 w 52"/>
                  <a:gd name="T9" fmla="*/ 346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17">
                    <a:moveTo>
                      <a:pt x="52" y="110"/>
                    </a:moveTo>
                    <a:cubicBezTo>
                      <a:pt x="46" y="117"/>
                      <a:pt x="22" y="106"/>
                      <a:pt x="13" y="84"/>
                    </a:cubicBezTo>
                    <a:cubicBezTo>
                      <a:pt x="2" y="64"/>
                      <a:pt x="0" y="39"/>
                      <a:pt x="2" y="30"/>
                    </a:cubicBezTo>
                    <a:cubicBezTo>
                      <a:pt x="3" y="17"/>
                      <a:pt x="17" y="0"/>
                      <a:pt x="32" y="6"/>
                    </a:cubicBezTo>
                    <a:cubicBezTo>
                      <a:pt x="44" y="12"/>
                      <a:pt x="49" y="22"/>
                      <a:pt x="49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0" name="Freeform 158">
                <a:extLst>
                  <a:ext uri="{FF2B5EF4-FFF2-40B4-BE49-F238E27FC236}">
                    <a16:creationId xmlns:a16="http://schemas.microsoft.com/office/drawing/2014/main" id="{3B68C436-57D1-4DE8-B7C7-DF24D092A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631"/>
                <a:ext cx="163" cy="180"/>
              </a:xfrm>
              <a:custGeom>
                <a:avLst/>
                <a:gdLst>
                  <a:gd name="T0" fmla="*/ 271 w 65"/>
                  <a:gd name="T1" fmla="*/ 1125 h 72"/>
                  <a:gd name="T2" fmla="*/ 251 w 65"/>
                  <a:gd name="T3" fmla="*/ 95 h 72"/>
                  <a:gd name="T4" fmla="*/ 692 w 65"/>
                  <a:gd name="T5" fmla="*/ 238 h 72"/>
                  <a:gd name="T6" fmla="*/ 1006 w 65"/>
                  <a:gd name="T7" fmla="*/ 112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2">
                    <a:moveTo>
                      <a:pt x="17" y="72"/>
                    </a:moveTo>
                    <a:cubicBezTo>
                      <a:pt x="10" y="61"/>
                      <a:pt x="0" y="15"/>
                      <a:pt x="16" y="6"/>
                    </a:cubicBezTo>
                    <a:cubicBezTo>
                      <a:pt x="28" y="0"/>
                      <a:pt x="32" y="0"/>
                      <a:pt x="44" y="15"/>
                    </a:cubicBezTo>
                    <a:cubicBezTo>
                      <a:pt x="58" y="30"/>
                      <a:pt x="65" y="68"/>
                      <a:pt x="64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1" name="Freeform 159">
                <a:extLst>
                  <a:ext uri="{FF2B5EF4-FFF2-40B4-BE49-F238E27FC236}">
                    <a16:creationId xmlns:a16="http://schemas.microsoft.com/office/drawing/2014/main" id="{7F50A8F5-E89C-4B00-A665-8ACF3F1DB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638"/>
                <a:ext cx="118" cy="230"/>
              </a:xfrm>
              <a:custGeom>
                <a:avLst/>
                <a:gdLst>
                  <a:gd name="T0" fmla="*/ 522 w 47"/>
                  <a:gd name="T1" fmla="*/ 1438 h 92"/>
                  <a:gd name="T2" fmla="*/ 63 w 47"/>
                  <a:gd name="T3" fmla="*/ 408 h 92"/>
                  <a:gd name="T4" fmla="*/ 304 w 47"/>
                  <a:gd name="T5" fmla="*/ 50 h 92"/>
                  <a:gd name="T6" fmla="*/ 743 w 47"/>
                  <a:gd name="T7" fmla="*/ 625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92">
                    <a:moveTo>
                      <a:pt x="33" y="92"/>
                    </a:moveTo>
                    <a:cubicBezTo>
                      <a:pt x="21" y="89"/>
                      <a:pt x="0" y="44"/>
                      <a:pt x="4" y="26"/>
                    </a:cubicBezTo>
                    <a:cubicBezTo>
                      <a:pt x="5" y="9"/>
                      <a:pt x="13" y="4"/>
                      <a:pt x="19" y="3"/>
                    </a:cubicBezTo>
                    <a:cubicBezTo>
                      <a:pt x="28" y="0"/>
                      <a:pt x="46" y="31"/>
                      <a:pt x="47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2" name="Freeform 160">
                <a:extLst>
                  <a:ext uri="{FF2B5EF4-FFF2-40B4-BE49-F238E27FC236}">
                    <a16:creationId xmlns:a16="http://schemas.microsoft.com/office/drawing/2014/main" id="{2774871F-AED5-4040-AE83-E68FFE847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" y="1671"/>
                <a:ext cx="187" cy="152"/>
              </a:xfrm>
              <a:custGeom>
                <a:avLst/>
                <a:gdLst>
                  <a:gd name="T0" fmla="*/ 808 w 75"/>
                  <a:gd name="T1" fmla="*/ 944 h 61"/>
                  <a:gd name="T2" fmla="*/ 1070 w 75"/>
                  <a:gd name="T3" fmla="*/ 496 h 61"/>
                  <a:gd name="T4" fmla="*/ 945 w 75"/>
                  <a:gd name="T5" fmla="*/ 42 h 61"/>
                  <a:gd name="T6" fmla="*/ 571 w 75"/>
                  <a:gd name="T7" fmla="*/ 125 h 61"/>
                  <a:gd name="T8" fmla="*/ 374 w 75"/>
                  <a:gd name="T9" fmla="*/ 478 h 61"/>
                  <a:gd name="T10" fmla="*/ 0 w 75"/>
                  <a:gd name="T11" fmla="*/ 932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61">
                    <a:moveTo>
                      <a:pt x="52" y="61"/>
                    </a:moveTo>
                    <a:cubicBezTo>
                      <a:pt x="63" y="48"/>
                      <a:pt x="66" y="40"/>
                      <a:pt x="69" y="32"/>
                    </a:cubicBezTo>
                    <a:cubicBezTo>
                      <a:pt x="71" y="24"/>
                      <a:pt x="75" y="11"/>
                      <a:pt x="61" y="3"/>
                    </a:cubicBezTo>
                    <a:cubicBezTo>
                      <a:pt x="53" y="0"/>
                      <a:pt x="43" y="3"/>
                      <a:pt x="37" y="8"/>
                    </a:cubicBezTo>
                    <a:cubicBezTo>
                      <a:pt x="31" y="11"/>
                      <a:pt x="30" y="21"/>
                      <a:pt x="24" y="31"/>
                    </a:cubicBezTo>
                    <a:cubicBezTo>
                      <a:pt x="14" y="47"/>
                      <a:pt x="4" y="55"/>
                      <a:pt x="0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3" name="Freeform 161">
                <a:extLst>
                  <a:ext uri="{FF2B5EF4-FFF2-40B4-BE49-F238E27FC236}">
                    <a16:creationId xmlns:a16="http://schemas.microsoft.com/office/drawing/2014/main" id="{B3B2A70B-7BCF-4213-B5DA-701DDC310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661"/>
                <a:ext cx="225" cy="245"/>
              </a:xfrm>
              <a:custGeom>
                <a:avLst/>
                <a:gdLst>
                  <a:gd name="T0" fmla="*/ 533 w 90"/>
                  <a:gd name="T1" fmla="*/ 425 h 98"/>
                  <a:gd name="T2" fmla="*/ 1050 w 90"/>
                  <a:gd name="T3" fmla="*/ 20 h 98"/>
                  <a:gd name="T4" fmla="*/ 1395 w 90"/>
                  <a:gd name="T5" fmla="*/ 395 h 98"/>
                  <a:gd name="T6" fmla="*/ 1188 w 90"/>
                  <a:gd name="T7" fmla="*/ 875 h 98"/>
                  <a:gd name="T8" fmla="*/ 300 w 90"/>
                  <a:gd name="T9" fmla="*/ 1520 h 98"/>
                  <a:gd name="T10" fmla="*/ 20 w 90"/>
                  <a:gd name="T11" fmla="*/ 123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98">
                    <a:moveTo>
                      <a:pt x="34" y="27"/>
                    </a:moveTo>
                    <a:cubicBezTo>
                      <a:pt x="35" y="28"/>
                      <a:pt x="39" y="0"/>
                      <a:pt x="67" y="1"/>
                    </a:cubicBezTo>
                    <a:cubicBezTo>
                      <a:pt x="80" y="0"/>
                      <a:pt x="90" y="12"/>
                      <a:pt x="89" y="25"/>
                    </a:cubicBezTo>
                    <a:cubicBezTo>
                      <a:pt x="87" y="37"/>
                      <a:pt x="81" y="48"/>
                      <a:pt x="76" y="56"/>
                    </a:cubicBezTo>
                    <a:cubicBezTo>
                      <a:pt x="61" y="78"/>
                      <a:pt x="35" y="98"/>
                      <a:pt x="19" y="97"/>
                    </a:cubicBezTo>
                    <a:cubicBezTo>
                      <a:pt x="9" y="96"/>
                      <a:pt x="0" y="90"/>
                      <a:pt x="1" y="7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4" name="Freeform 162">
                <a:extLst>
                  <a:ext uri="{FF2B5EF4-FFF2-40B4-BE49-F238E27FC236}">
                    <a16:creationId xmlns:a16="http://schemas.microsoft.com/office/drawing/2014/main" id="{BF458367-C012-4D2E-B170-F37C26C6E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643"/>
                <a:ext cx="252" cy="263"/>
              </a:xfrm>
              <a:custGeom>
                <a:avLst/>
                <a:gdLst>
                  <a:gd name="T0" fmla="*/ 654 w 101"/>
                  <a:gd name="T1" fmla="*/ 1651 h 105"/>
                  <a:gd name="T2" fmla="*/ 1569 w 101"/>
                  <a:gd name="T3" fmla="*/ 534 h 105"/>
                  <a:gd name="T4" fmla="*/ 946 w 101"/>
                  <a:gd name="T5" fmla="*/ 95 h 105"/>
                  <a:gd name="T6" fmla="*/ 354 w 101"/>
                  <a:gd name="T7" fmla="*/ 879 h 105"/>
                  <a:gd name="T8" fmla="*/ 92 w 101"/>
                  <a:gd name="T9" fmla="*/ 149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05">
                    <a:moveTo>
                      <a:pt x="42" y="105"/>
                    </a:moveTo>
                    <a:cubicBezTo>
                      <a:pt x="65" y="98"/>
                      <a:pt x="99" y="61"/>
                      <a:pt x="101" y="34"/>
                    </a:cubicBezTo>
                    <a:cubicBezTo>
                      <a:pt x="101" y="11"/>
                      <a:pt x="91" y="0"/>
                      <a:pt x="61" y="6"/>
                    </a:cubicBezTo>
                    <a:cubicBezTo>
                      <a:pt x="41" y="11"/>
                      <a:pt x="40" y="42"/>
                      <a:pt x="23" y="56"/>
                    </a:cubicBezTo>
                    <a:cubicBezTo>
                      <a:pt x="7" y="71"/>
                      <a:pt x="0" y="91"/>
                      <a:pt x="6" y="9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5" name="Freeform 163">
                <a:extLst>
                  <a:ext uri="{FF2B5EF4-FFF2-40B4-BE49-F238E27FC236}">
                    <a16:creationId xmlns:a16="http://schemas.microsoft.com/office/drawing/2014/main" id="{69D7417B-B4C1-428D-9785-82640DA7A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626"/>
                <a:ext cx="272" cy="340"/>
              </a:xfrm>
              <a:custGeom>
                <a:avLst/>
                <a:gdLst>
                  <a:gd name="T0" fmla="*/ 0 w 109"/>
                  <a:gd name="T1" fmla="*/ 1675 h 136"/>
                  <a:gd name="T2" fmla="*/ 1308 w 109"/>
                  <a:gd name="T3" fmla="*/ 1300 h 136"/>
                  <a:gd name="T4" fmla="*/ 1537 w 109"/>
                  <a:gd name="T5" fmla="*/ 313 h 136"/>
                  <a:gd name="T6" fmla="*/ 791 w 109"/>
                  <a:gd name="T7" fmla="*/ 175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9" h="136">
                    <a:moveTo>
                      <a:pt x="0" y="107"/>
                    </a:moveTo>
                    <a:cubicBezTo>
                      <a:pt x="22" y="136"/>
                      <a:pt x="68" y="107"/>
                      <a:pt x="84" y="83"/>
                    </a:cubicBezTo>
                    <a:cubicBezTo>
                      <a:pt x="103" y="57"/>
                      <a:pt x="109" y="41"/>
                      <a:pt x="99" y="20"/>
                    </a:cubicBezTo>
                    <a:cubicBezTo>
                      <a:pt x="84" y="0"/>
                      <a:pt x="66" y="4"/>
                      <a:pt x="51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6" name="Freeform 164">
                <a:extLst>
                  <a:ext uri="{FF2B5EF4-FFF2-40B4-BE49-F238E27FC236}">
                    <a16:creationId xmlns:a16="http://schemas.microsoft.com/office/drawing/2014/main" id="{0C797C0E-E027-4BD4-84BF-04AA904EB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518"/>
                <a:ext cx="150" cy="160"/>
              </a:xfrm>
              <a:custGeom>
                <a:avLst/>
                <a:gdLst>
                  <a:gd name="T0" fmla="*/ 938 w 60"/>
                  <a:gd name="T1" fmla="*/ 333 h 64"/>
                  <a:gd name="T2" fmla="*/ 300 w 60"/>
                  <a:gd name="T3" fmla="*/ 145 h 64"/>
                  <a:gd name="T4" fmla="*/ 375 w 60"/>
                  <a:gd name="T5" fmla="*/ 100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64">
                    <a:moveTo>
                      <a:pt x="60" y="21"/>
                    </a:moveTo>
                    <a:cubicBezTo>
                      <a:pt x="49" y="5"/>
                      <a:pt x="42" y="0"/>
                      <a:pt x="19" y="9"/>
                    </a:cubicBezTo>
                    <a:cubicBezTo>
                      <a:pt x="0" y="30"/>
                      <a:pt x="18" y="64"/>
                      <a:pt x="24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7" name="Freeform 165">
                <a:extLst>
                  <a:ext uri="{FF2B5EF4-FFF2-40B4-BE49-F238E27FC236}">
                    <a16:creationId xmlns:a16="http://schemas.microsoft.com/office/drawing/2014/main" id="{39D9405B-14E7-403A-B017-4AA775912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501"/>
                <a:ext cx="173" cy="165"/>
              </a:xfrm>
              <a:custGeom>
                <a:avLst/>
                <a:gdLst>
                  <a:gd name="T0" fmla="*/ 847 w 69"/>
                  <a:gd name="T1" fmla="*/ 1033 h 66"/>
                  <a:gd name="T2" fmla="*/ 868 w 69"/>
                  <a:gd name="T3" fmla="*/ 300 h 66"/>
                  <a:gd name="T4" fmla="*/ 158 w 69"/>
                  <a:gd name="T5" fmla="*/ 270 h 66"/>
                  <a:gd name="T6" fmla="*/ 83 w 69"/>
                  <a:gd name="T7" fmla="*/ 783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6">
                    <a:moveTo>
                      <a:pt x="54" y="66"/>
                    </a:moveTo>
                    <a:cubicBezTo>
                      <a:pt x="63" y="59"/>
                      <a:pt x="69" y="34"/>
                      <a:pt x="55" y="19"/>
                    </a:cubicBezTo>
                    <a:cubicBezTo>
                      <a:pt x="49" y="7"/>
                      <a:pt x="21" y="0"/>
                      <a:pt x="10" y="17"/>
                    </a:cubicBezTo>
                    <a:cubicBezTo>
                      <a:pt x="0" y="32"/>
                      <a:pt x="5" y="49"/>
                      <a:pt x="5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8" name="Freeform 166">
                <a:extLst>
                  <a:ext uri="{FF2B5EF4-FFF2-40B4-BE49-F238E27FC236}">
                    <a16:creationId xmlns:a16="http://schemas.microsoft.com/office/drawing/2014/main" id="{3ECCE299-256E-49F6-ACEB-135D8523F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508"/>
                <a:ext cx="180" cy="205"/>
              </a:xfrm>
              <a:custGeom>
                <a:avLst/>
                <a:gdLst>
                  <a:gd name="T0" fmla="*/ 1000 w 72"/>
                  <a:gd name="T1" fmla="*/ 895 h 82"/>
                  <a:gd name="T2" fmla="*/ 1033 w 72"/>
                  <a:gd name="T3" fmla="*/ 345 h 82"/>
                  <a:gd name="T4" fmla="*/ 595 w 72"/>
                  <a:gd name="T5" fmla="*/ 0 h 82"/>
                  <a:gd name="T6" fmla="*/ 63 w 72"/>
                  <a:gd name="T7" fmla="*/ 333 h 82"/>
                  <a:gd name="T8" fmla="*/ 188 w 72"/>
                  <a:gd name="T9" fmla="*/ 1033 h 82"/>
                  <a:gd name="T10" fmla="*/ 645 w 72"/>
                  <a:gd name="T11" fmla="*/ 1175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82">
                    <a:moveTo>
                      <a:pt x="64" y="57"/>
                    </a:moveTo>
                    <a:cubicBezTo>
                      <a:pt x="68" y="50"/>
                      <a:pt x="72" y="35"/>
                      <a:pt x="66" y="22"/>
                    </a:cubicBezTo>
                    <a:cubicBezTo>
                      <a:pt x="60" y="9"/>
                      <a:pt x="47" y="1"/>
                      <a:pt x="38" y="0"/>
                    </a:cubicBezTo>
                    <a:cubicBezTo>
                      <a:pt x="21" y="1"/>
                      <a:pt x="14" y="0"/>
                      <a:pt x="4" y="21"/>
                    </a:cubicBezTo>
                    <a:cubicBezTo>
                      <a:pt x="0" y="33"/>
                      <a:pt x="1" y="53"/>
                      <a:pt x="12" y="66"/>
                    </a:cubicBezTo>
                    <a:cubicBezTo>
                      <a:pt x="22" y="82"/>
                      <a:pt x="40" y="77"/>
                      <a:pt x="41" y="7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89" name="Freeform 167">
                <a:extLst>
                  <a:ext uri="{FF2B5EF4-FFF2-40B4-BE49-F238E27FC236}">
                    <a16:creationId xmlns:a16="http://schemas.microsoft.com/office/drawing/2014/main" id="{ADC0EDE0-C04B-4F2A-BC8E-3059C9184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493"/>
                <a:ext cx="213" cy="215"/>
              </a:xfrm>
              <a:custGeom>
                <a:avLst/>
                <a:gdLst>
                  <a:gd name="T0" fmla="*/ 722 w 85"/>
                  <a:gd name="T1" fmla="*/ 1345 h 86"/>
                  <a:gd name="T2" fmla="*/ 1068 w 85"/>
                  <a:gd name="T3" fmla="*/ 363 h 86"/>
                  <a:gd name="T4" fmla="*/ 376 w 85"/>
                  <a:gd name="T5" fmla="*/ 50 h 86"/>
                  <a:gd name="T6" fmla="*/ 0 w 85"/>
                  <a:gd name="T7" fmla="*/ 47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6">
                    <a:moveTo>
                      <a:pt x="46" y="86"/>
                    </a:moveTo>
                    <a:cubicBezTo>
                      <a:pt x="62" y="80"/>
                      <a:pt x="85" y="48"/>
                      <a:pt x="68" y="23"/>
                    </a:cubicBezTo>
                    <a:cubicBezTo>
                      <a:pt x="53" y="0"/>
                      <a:pt x="38" y="0"/>
                      <a:pt x="24" y="3"/>
                    </a:cubicBezTo>
                    <a:cubicBezTo>
                      <a:pt x="8" y="8"/>
                      <a:pt x="3" y="19"/>
                      <a:pt x="0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0" name="Freeform 168">
                <a:extLst>
                  <a:ext uri="{FF2B5EF4-FFF2-40B4-BE49-F238E27FC236}">
                    <a16:creationId xmlns:a16="http://schemas.microsoft.com/office/drawing/2014/main" id="{318C2D22-CB72-49F0-958C-9132D34BD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513"/>
                <a:ext cx="180" cy="295"/>
              </a:xfrm>
              <a:custGeom>
                <a:avLst/>
                <a:gdLst>
                  <a:gd name="T0" fmla="*/ 1000 w 72"/>
                  <a:gd name="T1" fmla="*/ 895 h 118"/>
                  <a:gd name="T2" fmla="*/ 1113 w 72"/>
                  <a:gd name="T3" fmla="*/ 1363 h 118"/>
                  <a:gd name="T4" fmla="*/ 658 w 72"/>
                  <a:gd name="T5" fmla="*/ 1783 h 118"/>
                  <a:gd name="T6" fmla="*/ 83 w 72"/>
                  <a:gd name="T7" fmla="*/ 1000 h 118"/>
                  <a:gd name="T8" fmla="*/ 125 w 72"/>
                  <a:gd name="T9" fmla="*/ 238 h 118"/>
                  <a:gd name="T10" fmla="*/ 595 w 72"/>
                  <a:gd name="T11" fmla="*/ 113 h 118"/>
                  <a:gd name="T12" fmla="*/ 845 w 72"/>
                  <a:gd name="T13" fmla="*/ 408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18">
                    <a:moveTo>
                      <a:pt x="64" y="57"/>
                    </a:moveTo>
                    <a:cubicBezTo>
                      <a:pt x="68" y="67"/>
                      <a:pt x="72" y="75"/>
                      <a:pt x="71" y="87"/>
                    </a:cubicBezTo>
                    <a:cubicBezTo>
                      <a:pt x="68" y="100"/>
                      <a:pt x="58" y="108"/>
                      <a:pt x="42" y="114"/>
                    </a:cubicBezTo>
                    <a:cubicBezTo>
                      <a:pt x="15" y="118"/>
                      <a:pt x="10" y="81"/>
                      <a:pt x="5" y="64"/>
                    </a:cubicBezTo>
                    <a:cubicBezTo>
                      <a:pt x="0" y="41"/>
                      <a:pt x="2" y="22"/>
                      <a:pt x="8" y="15"/>
                    </a:cubicBezTo>
                    <a:cubicBezTo>
                      <a:pt x="16" y="5"/>
                      <a:pt x="30" y="0"/>
                      <a:pt x="38" y="7"/>
                    </a:cubicBezTo>
                    <a:cubicBezTo>
                      <a:pt x="47" y="13"/>
                      <a:pt x="54" y="26"/>
                      <a:pt x="54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1" name="Freeform 169">
                <a:extLst>
                  <a:ext uri="{FF2B5EF4-FFF2-40B4-BE49-F238E27FC236}">
                    <a16:creationId xmlns:a16="http://schemas.microsoft.com/office/drawing/2014/main" id="{5ED95755-9880-4256-A65E-1A64B58D1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2538"/>
                <a:ext cx="140" cy="260"/>
              </a:xfrm>
              <a:custGeom>
                <a:avLst/>
                <a:gdLst>
                  <a:gd name="T0" fmla="*/ 0 w 56"/>
                  <a:gd name="T1" fmla="*/ 113 h 104"/>
                  <a:gd name="T2" fmla="*/ 270 w 56"/>
                  <a:gd name="T3" fmla="*/ 20 h 104"/>
                  <a:gd name="T4" fmla="*/ 595 w 56"/>
                  <a:gd name="T5" fmla="*/ 333 h 104"/>
                  <a:gd name="T6" fmla="*/ 863 w 56"/>
                  <a:gd name="T7" fmla="*/ 1095 h 104"/>
                  <a:gd name="T8" fmla="*/ 488 w 56"/>
                  <a:gd name="T9" fmla="*/ 1550 h 104"/>
                  <a:gd name="T10" fmla="*/ 158 w 56"/>
                  <a:gd name="T11" fmla="*/ 143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4">
                    <a:moveTo>
                      <a:pt x="0" y="7"/>
                    </a:moveTo>
                    <a:cubicBezTo>
                      <a:pt x="2" y="6"/>
                      <a:pt x="7" y="0"/>
                      <a:pt x="17" y="1"/>
                    </a:cubicBezTo>
                    <a:cubicBezTo>
                      <a:pt x="27" y="2"/>
                      <a:pt x="34" y="12"/>
                      <a:pt x="38" y="21"/>
                    </a:cubicBezTo>
                    <a:cubicBezTo>
                      <a:pt x="46" y="41"/>
                      <a:pt x="56" y="61"/>
                      <a:pt x="55" y="70"/>
                    </a:cubicBezTo>
                    <a:cubicBezTo>
                      <a:pt x="56" y="84"/>
                      <a:pt x="42" y="95"/>
                      <a:pt x="31" y="99"/>
                    </a:cubicBezTo>
                    <a:cubicBezTo>
                      <a:pt x="17" y="104"/>
                      <a:pt x="10" y="92"/>
                      <a:pt x="10" y="9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2" name="Freeform 170">
                <a:extLst>
                  <a:ext uri="{FF2B5EF4-FFF2-40B4-BE49-F238E27FC236}">
                    <a16:creationId xmlns:a16="http://schemas.microsoft.com/office/drawing/2014/main" id="{406AEC3F-62EE-4C57-93CE-ABE845422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601"/>
                <a:ext cx="162" cy="190"/>
              </a:xfrm>
              <a:custGeom>
                <a:avLst/>
                <a:gdLst>
                  <a:gd name="T0" fmla="*/ 591 w 65"/>
                  <a:gd name="T1" fmla="*/ 0 h 76"/>
                  <a:gd name="T2" fmla="*/ 728 w 65"/>
                  <a:gd name="T3" fmla="*/ 970 h 76"/>
                  <a:gd name="T4" fmla="*/ 292 w 65"/>
                  <a:gd name="T5" fmla="*/ 1050 h 76"/>
                  <a:gd name="T6" fmla="*/ 0 w 65"/>
                  <a:gd name="T7" fmla="*/ 208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6">
                    <a:moveTo>
                      <a:pt x="38" y="0"/>
                    </a:moveTo>
                    <a:cubicBezTo>
                      <a:pt x="41" y="12"/>
                      <a:pt x="65" y="53"/>
                      <a:pt x="47" y="62"/>
                    </a:cubicBezTo>
                    <a:cubicBezTo>
                      <a:pt x="36" y="68"/>
                      <a:pt x="33" y="76"/>
                      <a:pt x="19" y="67"/>
                    </a:cubicBezTo>
                    <a:cubicBezTo>
                      <a:pt x="7" y="53"/>
                      <a:pt x="1" y="17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3" name="Freeform 171">
                <a:extLst>
                  <a:ext uri="{FF2B5EF4-FFF2-40B4-BE49-F238E27FC236}">
                    <a16:creationId xmlns:a16="http://schemas.microsoft.com/office/drawing/2014/main" id="{56A88D8F-AB4A-4B04-AB90-152C25B25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2546"/>
                <a:ext cx="100" cy="230"/>
              </a:xfrm>
              <a:custGeom>
                <a:avLst/>
                <a:gdLst>
                  <a:gd name="T0" fmla="*/ 113 w 40"/>
                  <a:gd name="T1" fmla="*/ 83 h 92"/>
                  <a:gd name="T2" fmla="*/ 595 w 40"/>
                  <a:gd name="T3" fmla="*/ 988 h 92"/>
                  <a:gd name="T4" fmla="*/ 395 w 40"/>
                  <a:gd name="T5" fmla="*/ 1363 h 92"/>
                  <a:gd name="T6" fmla="*/ 145 w 40"/>
                  <a:gd name="T7" fmla="*/ 1313 h 92"/>
                  <a:gd name="T8" fmla="*/ 0 w 40"/>
                  <a:gd name="T9" fmla="*/ 97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92">
                    <a:moveTo>
                      <a:pt x="7" y="5"/>
                    </a:moveTo>
                    <a:cubicBezTo>
                      <a:pt x="17" y="0"/>
                      <a:pt x="35" y="48"/>
                      <a:pt x="38" y="63"/>
                    </a:cubicBezTo>
                    <a:cubicBezTo>
                      <a:pt x="40" y="79"/>
                      <a:pt x="33" y="81"/>
                      <a:pt x="25" y="87"/>
                    </a:cubicBezTo>
                    <a:cubicBezTo>
                      <a:pt x="20" y="89"/>
                      <a:pt x="14" y="92"/>
                      <a:pt x="9" y="84"/>
                    </a:cubicBezTo>
                    <a:cubicBezTo>
                      <a:pt x="4" y="77"/>
                      <a:pt x="1" y="67"/>
                      <a:pt x="0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4" name="Freeform 172">
                <a:extLst>
                  <a:ext uri="{FF2B5EF4-FFF2-40B4-BE49-F238E27FC236}">
                    <a16:creationId xmlns:a16="http://schemas.microsoft.com/office/drawing/2014/main" id="{FC4DD7C5-84BF-4995-8C39-B28F42161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806"/>
                <a:ext cx="93" cy="100"/>
              </a:xfrm>
              <a:custGeom>
                <a:avLst/>
                <a:gdLst>
                  <a:gd name="T0" fmla="*/ 0 w 37"/>
                  <a:gd name="T1" fmla="*/ 533 h 40"/>
                  <a:gd name="T2" fmla="*/ 397 w 37"/>
                  <a:gd name="T3" fmla="*/ 458 h 40"/>
                  <a:gd name="T4" fmla="*/ 241 w 37"/>
                  <a:gd name="T5" fmla="*/ 5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0">
                    <a:moveTo>
                      <a:pt x="0" y="34"/>
                    </a:moveTo>
                    <a:cubicBezTo>
                      <a:pt x="9" y="40"/>
                      <a:pt x="12" y="38"/>
                      <a:pt x="25" y="29"/>
                    </a:cubicBezTo>
                    <a:cubicBezTo>
                      <a:pt x="37" y="15"/>
                      <a:pt x="18" y="0"/>
                      <a:pt x="15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5" name="Freeform 173">
                <a:extLst>
                  <a:ext uri="{FF2B5EF4-FFF2-40B4-BE49-F238E27FC236}">
                    <a16:creationId xmlns:a16="http://schemas.microsoft.com/office/drawing/2014/main" id="{67DD283B-A409-4656-9CA0-B115A989D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826"/>
                <a:ext cx="115" cy="90"/>
              </a:xfrm>
              <a:custGeom>
                <a:avLst/>
                <a:gdLst>
                  <a:gd name="T0" fmla="*/ 63 w 46"/>
                  <a:gd name="T1" fmla="*/ 50 h 36"/>
                  <a:gd name="T2" fmla="*/ 188 w 46"/>
                  <a:gd name="T3" fmla="*/ 488 h 36"/>
                  <a:gd name="T4" fmla="*/ 625 w 46"/>
                  <a:gd name="T5" fmla="*/ 333 h 36"/>
                  <a:gd name="T6" fmla="*/ 613 w 46"/>
                  <a:gd name="T7" fmla="*/ 2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6">
                    <a:moveTo>
                      <a:pt x="4" y="3"/>
                    </a:moveTo>
                    <a:cubicBezTo>
                      <a:pt x="0" y="8"/>
                      <a:pt x="1" y="26"/>
                      <a:pt x="12" y="31"/>
                    </a:cubicBezTo>
                    <a:cubicBezTo>
                      <a:pt x="18" y="36"/>
                      <a:pt x="34" y="31"/>
                      <a:pt x="40" y="21"/>
                    </a:cubicBezTo>
                    <a:cubicBezTo>
                      <a:pt x="46" y="10"/>
                      <a:pt x="39" y="0"/>
                      <a:pt x="39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6" name="Freeform 174">
                <a:extLst>
                  <a:ext uri="{FF2B5EF4-FFF2-40B4-BE49-F238E27FC236}">
                    <a16:creationId xmlns:a16="http://schemas.microsoft.com/office/drawing/2014/main" id="{E5E4B83B-B38D-4DBF-B0DB-7F0ED17D5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4" y="1788"/>
                <a:ext cx="125" cy="135"/>
              </a:xfrm>
              <a:custGeom>
                <a:avLst/>
                <a:gdLst>
                  <a:gd name="T0" fmla="*/ 20 w 50"/>
                  <a:gd name="T1" fmla="*/ 363 h 54"/>
                  <a:gd name="T2" fmla="*/ 113 w 50"/>
                  <a:gd name="T3" fmla="*/ 720 h 54"/>
                  <a:gd name="T4" fmla="*/ 470 w 50"/>
                  <a:gd name="T5" fmla="*/ 800 h 54"/>
                  <a:gd name="T6" fmla="*/ 750 w 50"/>
                  <a:gd name="T7" fmla="*/ 488 h 54"/>
                  <a:gd name="T8" fmla="*/ 533 w 50"/>
                  <a:gd name="T9" fmla="*/ 83 h 54"/>
                  <a:gd name="T10" fmla="*/ 220 w 50"/>
                  <a:gd name="T11" fmla="*/ 125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4">
                    <a:moveTo>
                      <a:pt x="1" y="23"/>
                    </a:moveTo>
                    <a:cubicBezTo>
                      <a:pt x="0" y="28"/>
                      <a:pt x="0" y="39"/>
                      <a:pt x="7" y="46"/>
                    </a:cubicBezTo>
                    <a:cubicBezTo>
                      <a:pt x="13" y="54"/>
                      <a:pt x="24" y="53"/>
                      <a:pt x="30" y="51"/>
                    </a:cubicBezTo>
                    <a:cubicBezTo>
                      <a:pt x="39" y="45"/>
                      <a:pt x="43" y="46"/>
                      <a:pt x="48" y="31"/>
                    </a:cubicBezTo>
                    <a:cubicBezTo>
                      <a:pt x="50" y="23"/>
                      <a:pt x="45" y="9"/>
                      <a:pt x="34" y="5"/>
                    </a:cubicBezTo>
                    <a:cubicBezTo>
                      <a:pt x="23" y="0"/>
                      <a:pt x="14" y="7"/>
                      <a:pt x="14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7" name="Freeform 175">
                <a:extLst>
                  <a:ext uri="{FF2B5EF4-FFF2-40B4-BE49-F238E27FC236}">
                    <a16:creationId xmlns:a16="http://schemas.microsoft.com/office/drawing/2014/main" id="{BB01ADB3-3F43-4E31-A364-D7A694421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1781"/>
                <a:ext cx="158" cy="162"/>
              </a:xfrm>
              <a:custGeom>
                <a:avLst/>
                <a:gdLst>
                  <a:gd name="T0" fmla="*/ 993 w 63"/>
                  <a:gd name="T1" fmla="*/ 479 h 65"/>
                  <a:gd name="T2" fmla="*/ 785 w 63"/>
                  <a:gd name="T3" fmla="*/ 820 h 65"/>
                  <a:gd name="T4" fmla="*/ 251 w 63"/>
                  <a:gd name="T5" fmla="*/ 837 h 65"/>
                  <a:gd name="T6" fmla="*/ 313 w 63"/>
                  <a:gd name="T7" fmla="*/ 105 h 65"/>
                  <a:gd name="T8" fmla="*/ 710 w 63"/>
                  <a:gd name="T9" fmla="*/ 6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5">
                    <a:moveTo>
                      <a:pt x="63" y="31"/>
                    </a:moveTo>
                    <a:cubicBezTo>
                      <a:pt x="62" y="40"/>
                      <a:pt x="59" y="47"/>
                      <a:pt x="50" y="53"/>
                    </a:cubicBezTo>
                    <a:cubicBezTo>
                      <a:pt x="42" y="57"/>
                      <a:pt x="34" y="65"/>
                      <a:pt x="16" y="54"/>
                    </a:cubicBezTo>
                    <a:cubicBezTo>
                      <a:pt x="0" y="39"/>
                      <a:pt x="8" y="13"/>
                      <a:pt x="20" y="7"/>
                    </a:cubicBezTo>
                    <a:cubicBezTo>
                      <a:pt x="29" y="3"/>
                      <a:pt x="36" y="0"/>
                      <a:pt x="45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8" name="Freeform 176">
                <a:extLst>
                  <a:ext uri="{FF2B5EF4-FFF2-40B4-BE49-F238E27FC236}">
                    <a16:creationId xmlns:a16="http://schemas.microsoft.com/office/drawing/2014/main" id="{81A9C494-9DA3-4EDC-9882-BDFAC9662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201"/>
                <a:ext cx="200" cy="317"/>
              </a:xfrm>
              <a:custGeom>
                <a:avLst/>
                <a:gdLst>
                  <a:gd name="T0" fmla="*/ 1250 w 80"/>
                  <a:gd name="T1" fmla="*/ 1320 h 127"/>
                  <a:gd name="T2" fmla="*/ 970 w 80"/>
                  <a:gd name="T3" fmla="*/ 1745 h 127"/>
                  <a:gd name="T4" fmla="*/ 333 w 80"/>
                  <a:gd name="T5" fmla="*/ 1662 h 127"/>
                  <a:gd name="T6" fmla="*/ 1083 w 80"/>
                  <a:gd name="T7" fmla="*/ 3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127">
                    <a:moveTo>
                      <a:pt x="80" y="85"/>
                    </a:moveTo>
                    <a:cubicBezTo>
                      <a:pt x="75" y="96"/>
                      <a:pt x="71" y="104"/>
                      <a:pt x="62" y="112"/>
                    </a:cubicBezTo>
                    <a:cubicBezTo>
                      <a:pt x="56" y="121"/>
                      <a:pt x="32" y="127"/>
                      <a:pt x="21" y="107"/>
                    </a:cubicBezTo>
                    <a:cubicBezTo>
                      <a:pt x="0" y="72"/>
                      <a:pt x="41" y="0"/>
                      <a:pt x="69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999" name="Freeform 177">
                <a:extLst>
                  <a:ext uri="{FF2B5EF4-FFF2-40B4-BE49-F238E27FC236}">
                    <a16:creationId xmlns:a16="http://schemas.microsoft.com/office/drawing/2014/main" id="{4F079289-9B43-4898-977E-27971DDE6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216"/>
                <a:ext cx="178" cy="290"/>
              </a:xfrm>
              <a:custGeom>
                <a:avLst/>
                <a:gdLst>
                  <a:gd name="T0" fmla="*/ 755 w 71"/>
                  <a:gd name="T1" fmla="*/ 63 h 116"/>
                  <a:gd name="T2" fmla="*/ 1038 w 71"/>
                  <a:gd name="T3" fmla="*/ 738 h 116"/>
                  <a:gd name="T4" fmla="*/ 692 w 71"/>
                  <a:gd name="T5" fmla="*/ 1533 h 116"/>
                  <a:gd name="T6" fmla="*/ 95 w 71"/>
                  <a:gd name="T7" fmla="*/ 1583 h 116"/>
                  <a:gd name="T8" fmla="*/ 0 w 71"/>
                  <a:gd name="T9" fmla="*/ 122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48" y="4"/>
                    </a:moveTo>
                    <a:cubicBezTo>
                      <a:pt x="58" y="0"/>
                      <a:pt x="71" y="23"/>
                      <a:pt x="66" y="47"/>
                    </a:cubicBezTo>
                    <a:cubicBezTo>
                      <a:pt x="63" y="70"/>
                      <a:pt x="51" y="92"/>
                      <a:pt x="44" y="98"/>
                    </a:cubicBezTo>
                    <a:cubicBezTo>
                      <a:pt x="38" y="110"/>
                      <a:pt x="15" y="116"/>
                      <a:pt x="6" y="101"/>
                    </a:cubicBezTo>
                    <a:cubicBezTo>
                      <a:pt x="0" y="89"/>
                      <a:pt x="1" y="79"/>
                      <a:pt x="0" y="7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0" name="Freeform 178">
                <a:extLst>
                  <a:ext uri="{FF2B5EF4-FFF2-40B4-BE49-F238E27FC236}">
                    <a16:creationId xmlns:a16="http://schemas.microsoft.com/office/drawing/2014/main" id="{C96C4D83-DF10-4E5D-A3D3-AB522F915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271"/>
                <a:ext cx="148" cy="210"/>
              </a:xfrm>
              <a:custGeom>
                <a:avLst/>
                <a:gdLst>
                  <a:gd name="T0" fmla="*/ 931 w 59"/>
                  <a:gd name="T1" fmla="*/ 425 h 84"/>
                  <a:gd name="T2" fmla="*/ 346 w 59"/>
                  <a:gd name="T3" fmla="*/ 1300 h 84"/>
                  <a:gd name="T4" fmla="*/ 50 w 59"/>
                  <a:gd name="T5" fmla="*/ 938 h 84"/>
                  <a:gd name="T6" fmla="*/ 301 w 59"/>
                  <a:gd name="T7" fmla="*/ 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84">
                    <a:moveTo>
                      <a:pt x="59" y="27"/>
                    </a:moveTo>
                    <a:cubicBezTo>
                      <a:pt x="58" y="40"/>
                      <a:pt x="40" y="84"/>
                      <a:pt x="22" y="83"/>
                    </a:cubicBezTo>
                    <a:cubicBezTo>
                      <a:pt x="10" y="82"/>
                      <a:pt x="6" y="79"/>
                      <a:pt x="3" y="60"/>
                    </a:cubicBezTo>
                    <a:cubicBezTo>
                      <a:pt x="0" y="39"/>
                      <a:pt x="15" y="3"/>
                      <a:pt x="1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1" name="Freeform 179">
                <a:extLst>
                  <a:ext uri="{FF2B5EF4-FFF2-40B4-BE49-F238E27FC236}">
                    <a16:creationId xmlns:a16="http://schemas.microsoft.com/office/drawing/2014/main" id="{70C8574F-2DB9-4C89-AC3D-45240749F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258"/>
                <a:ext cx="142" cy="218"/>
              </a:xfrm>
              <a:custGeom>
                <a:avLst/>
                <a:gdLst>
                  <a:gd name="T0" fmla="*/ 757 w 57"/>
                  <a:gd name="T1" fmla="*/ 0 h 87"/>
                  <a:gd name="T2" fmla="*/ 528 w 57"/>
                  <a:gd name="T3" fmla="*/ 1130 h 87"/>
                  <a:gd name="T4" fmla="*/ 154 w 57"/>
                  <a:gd name="T5" fmla="*/ 1288 h 87"/>
                  <a:gd name="T6" fmla="*/ 92 w 57"/>
                  <a:gd name="T7" fmla="*/ 554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87">
                    <a:moveTo>
                      <a:pt x="49" y="0"/>
                    </a:moveTo>
                    <a:cubicBezTo>
                      <a:pt x="57" y="9"/>
                      <a:pt x="47" y="58"/>
                      <a:pt x="34" y="72"/>
                    </a:cubicBezTo>
                    <a:cubicBezTo>
                      <a:pt x="23" y="87"/>
                      <a:pt x="15" y="85"/>
                      <a:pt x="10" y="82"/>
                    </a:cubicBezTo>
                    <a:cubicBezTo>
                      <a:pt x="0" y="80"/>
                      <a:pt x="2" y="43"/>
                      <a:pt x="6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2" name="Freeform 180">
                <a:extLst>
                  <a:ext uri="{FF2B5EF4-FFF2-40B4-BE49-F238E27FC236}">
                    <a16:creationId xmlns:a16="http://schemas.microsoft.com/office/drawing/2014/main" id="{82A4E7F5-15D3-4D78-805D-074A2BAF0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863"/>
                <a:ext cx="238" cy="140"/>
              </a:xfrm>
              <a:custGeom>
                <a:avLst/>
                <a:gdLst>
                  <a:gd name="T0" fmla="*/ 691 w 95"/>
                  <a:gd name="T1" fmla="*/ 875 h 56"/>
                  <a:gd name="T2" fmla="*/ 1275 w 95"/>
                  <a:gd name="T3" fmla="*/ 770 h 56"/>
                  <a:gd name="T4" fmla="*/ 1443 w 95"/>
                  <a:gd name="T5" fmla="*/ 675 h 56"/>
                  <a:gd name="T6" fmla="*/ 1431 w 95"/>
                  <a:gd name="T7" fmla="*/ 333 h 56"/>
                  <a:gd name="T8" fmla="*/ 584 w 95"/>
                  <a:gd name="T9" fmla="*/ 33 h 56"/>
                  <a:gd name="T10" fmla="*/ 0 w 95"/>
                  <a:gd name="T11" fmla="*/ 5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56">
                    <a:moveTo>
                      <a:pt x="44" y="56"/>
                    </a:moveTo>
                    <a:cubicBezTo>
                      <a:pt x="62" y="53"/>
                      <a:pt x="72" y="51"/>
                      <a:pt x="81" y="49"/>
                    </a:cubicBezTo>
                    <a:cubicBezTo>
                      <a:pt x="86" y="48"/>
                      <a:pt x="90" y="47"/>
                      <a:pt x="92" y="43"/>
                    </a:cubicBezTo>
                    <a:cubicBezTo>
                      <a:pt x="94" y="39"/>
                      <a:pt x="95" y="28"/>
                      <a:pt x="91" y="21"/>
                    </a:cubicBezTo>
                    <a:cubicBezTo>
                      <a:pt x="82" y="5"/>
                      <a:pt x="54" y="4"/>
                      <a:pt x="37" y="2"/>
                    </a:cubicBezTo>
                    <a:cubicBezTo>
                      <a:pt x="19" y="0"/>
                      <a:pt x="6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3" name="Freeform 181">
                <a:extLst>
                  <a:ext uri="{FF2B5EF4-FFF2-40B4-BE49-F238E27FC236}">
                    <a16:creationId xmlns:a16="http://schemas.microsoft.com/office/drawing/2014/main" id="{D5EA9611-24B1-4429-8C06-541C4680F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856"/>
                <a:ext cx="283" cy="170"/>
              </a:xfrm>
              <a:custGeom>
                <a:avLst/>
                <a:gdLst>
                  <a:gd name="T0" fmla="*/ 0 w 113"/>
                  <a:gd name="T1" fmla="*/ 783 h 68"/>
                  <a:gd name="T2" fmla="*/ 1129 w 113"/>
                  <a:gd name="T3" fmla="*/ 925 h 68"/>
                  <a:gd name="T4" fmla="*/ 1663 w 113"/>
                  <a:gd name="T5" fmla="*/ 800 h 68"/>
                  <a:gd name="T6" fmla="*/ 1600 w 113"/>
                  <a:gd name="T7" fmla="*/ 238 h 68"/>
                  <a:gd name="T8" fmla="*/ 867 w 113"/>
                  <a:gd name="T9" fmla="*/ 2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68">
                    <a:moveTo>
                      <a:pt x="0" y="50"/>
                    </a:moveTo>
                    <a:cubicBezTo>
                      <a:pt x="8" y="68"/>
                      <a:pt x="44" y="66"/>
                      <a:pt x="72" y="59"/>
                    </a:cubicBezTo>
                    <a:cubicBezTo>
                      <a:pt x="81" y="57"/>
                      <a:pt x="97" y="59"/>
                      <a:pt x="106" y="51"/>
                    </a:cubicBezTo>
                    <a:cubicBezTo>
                      <a:pt x="113" y="41"/>
                      <a:pt x="112" y="23"/>
                      <a:pt x="102" y="15"/>
                    </a:cubicBezTo>
                    <a:cubicBezTo>
                      <a:pt x="80" y="0"/>
                      <a:pt x="55" y="3"/>
                      <a:pt x="55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4" name="Freeform 182">
                <a:extLst>
                  <a:ext uri="{FF2B5EF4-FFF2-40B4-BE49-F238E27FC236}">
                    <a16:creationId xmlns:a16="http://schemas.microsoft.com/office/drawing/2014/main" id="{E245355D-FD85-487A-BF68-C87D67AC2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848"/>
                <a:ext cx="310" cy="195"/>
              </a:xfrm>
              <a:custGeom>
                <a:avLst/>
                <a:gdLst>
                  <a:gd name="T0" fmla="*/ 270 w 124"/>
                  <a:gd name="T1" fmla="*/ 1033 h 78"/>
                  <a:gd name="T2" fmla="*/ 1800 w 124"/>
                  <a:gd name="T3" fmla="*/ 925 h 78"/>
                  <a:gd name="T4" fmla="*/ 1895 w 124"/>
                  <a:gd name="T5" fmla="*/ 500 h 78"/>
                  <a:gd name="T6" fmla="*/ 1550 w 124"/>
                  <a:gd name="T7" fmla="*/ 125 h 78"/>
                  <a:gd name="T8" fmla="*/ 520 w 124"/>
                  <a:gd name="T9" fmla="*/ 0 h 78"/>
                  <a:gd name="T10" fmla="*/ 83 w 124"/>
                  <a:gd name="T11" fmla="*/ 188 h 78"/>
                  <a:gd name="T12" fmla="*/ 33 w 124"/>
                  <a:gd name="T13" fmla="*/ 438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4" h="78">
                    <a:moveTo>
                      <a:pt x="17" y="66"/>
                    </a:moveTo>
                    <a:cubicBezTo>
                      <a:pt x="41" y="78"/>
                      <a:pt x="90" y="66"/>
                      <a:pt x="115" y="59"/>
                    </a:cubicBezTo>
                    <a:cubicBezTo>
                      <a:pt x="124" y="47"/>
                      <a:pt x="122" y="39"/>
                      <a:pt x="121" y="32"/>
                    </a:cubicBezTo>
                    <a:cubicBezTo>
                      <a:pt x="121" y="24"/>
                      <a:pt x="116" y="13"/>
                      <a:pt x="99" y="8"/>
                    </a:cubicBezTo>
                    <a:cubicBezTo>
                      <a:pt x="83" y="2"/>
                      <a:pt x="57" y="0"/>
                      <a:pt x="33" y="0"/>
                    </a:cubicBezTo>
                    <a:cubicBezTo>
                      <a:pt x="21" y="1"/>
                      <a:pt x="10" y="4"/>
                      <a:pt x="5" y="12"/>
                    </a:cubicBezTo>
                    <a:cubicBezTo>
                      <a:pt x="0" y="19"/>
                      <a:pt x="2" y="26"/>
                      <a:pt x="2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5" name="Freeform 183">
                <a:extLst>
                  <a:ext uri="{FF2B5EF4-FFF2-40B4-BE49-F238E27FC236}">
                    <a16:creationId xmlns:a16="http://schemas.microsoft.com/office/drawing/2014/main" id="{3C7DC174-00B4-489E-84D9-50BA9FF27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853"/>
                <a:ext cx="330" cy="190"/>
              </a:xfrm>
              <a:custGeom>
                <a:avLst/>
                <a:gdLst>
                  <a:gd name="T0" fmla="*/ 0 w 132"/>
                  <a:gd name="T1" fmla="*/ 425 h 76"/>
                  <a:gd name="T2" fmla="*/ 363 w 132"/>
                  <a:gd name="T3" fmla="*/ 1083 h 76"/>
                  <a:gd name="T4" fmla="*/ 1188 w 132"/>
                  <a:gd name="T5" fmla="*/ 1095 h 76"/>
                  <a:gd name="T6" fmla="*/ 1770 w 132"/>
                  <a:gd name="T7" fmla="*/ 1000 h 76"/>
                  <a:gd name="T8" fmla="*/ 2033 w 132"/>
                  <a:gd name="T9" fmla="*/ 595 h 76"/>
                  <a:gd name="T10" fmla="*/ 1550 w 13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76">
                    <a:moveTo>
                      <a:pt x="0" y="27"/>
                    </a:moveTo>
                    <a:cubicBezTo>
                      <a:pt x="0" y="39"/>
                      <a:pt x="3" y="61"/>
                      <a:pt x="23" y="69"/>
                    </a:cubicBezTo>
                    <a:cubicBezTo>
                      <a:pt x="41" y="76"/>
                      <a:pt x="59" y="73"/>
                      <a:pt x="76" y="70"/>
                    </a:cubicBezTo>
                    <a:cubicBezTo>
                      <a:pt x="92" y="67"/>
                      <a:pt x="102" y="67"/>
                      <a:pt x="113" y="64"/>
                    </a:cubicBezTo>
                    <a:cubicBezTo>
                      <a:pt x="126" y="62"/>
                      <a:pt x="131" y="46"/>
                      <a:pt x="130" y="38"/>
                    </a:cubicBezTo>
                    <a:cubicBezTo>
                      <a:pt x="132" y="14"/>
                      <a:pt x="114" y="4"/>
                      <a:pt x="9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6" name="Freeform 184">
                <a:extLst>
                  <a:ext uri="{FF2B5EF4-FFF2-40B4-BE49-F238E27FC236}">
                    <a16:creationId xmlns:a16="http://schemas.microsoft.com/office/drawing/2014/main" id="{F87AB3A7-E598-443C-B310-6A0ED204A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2658"/>
                <a:ext cx="126" cy="165"/>
              </a:xfrm>
              <a:custGeom>
                <a:avLst/>
                <a:gdLst>
                  <a:gd name="T0" fmla="*/ 0 w 50"/>
                  <a:gd name="T1" fmla="*/ 863 h 66"/>
                  <a:gd name="T2" fmla="*/ 655 w 50"/>
                  <a:gd name="T3" fmla="*/ 658 h 66"/>
                  <a:gd name="T4" fmla="*/ 63 w 50"/>
                  <a:gd name="T5" fmla="*/ 33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66">
                    <a:moveTo>
                      <a:pt x="0" y="55"/>
                    </a:moveTo>
                    <a:cubicBezTo>
                      <a:pt x="21" y="62"/>
                      <a:pt x="27" y="66"/>
                      <a:pt x="41" y="42"/>
                    </a:cubicBezTo>
                    <a:cubicBezTo>
                      <a:pt x="50" y="12"/>
                      <a:pt x="9" y="0"/>
                      <a:pt x="4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7" name="Freeform 185">
                <a:extLst>
                  <a:ext uri="{FF2B5EF4-FFF2-40B4-BE49-F238E27FC236}">
                    <a16:creationId xmlns:a16="http://schemas.microsoft.com/office/drawing/2014/main" id="{06F9DBD0-6DA7-4DF8-B454-8AFB09F1D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678"/>
                <a:ext cx="181" cy="155"/>
              </a:xfrm>
              <a:custGeom>
                <a:avLst/>
                <a:gdLst>
                  <a:gd name="T0" fmla="*/ 50 w 72"/>
                  <a:gd name="T1" fmla="*/ 238 h 62"/>
                  <a:gd name="T2" fmla="*/ 525 w 72"/>
                  <a:gd name="T3" fmla="*/ 845 h 62"/>
                  <a:gd name="T4" fmla="*/ 1124 w 72"/>
                  <a:gd name="T5" fmla="*/ 458 h 62"/>
                  <a:gd name="T6" fmla="*/ 902 w 72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62">
                    <a:moveTo>
                      <a:pt x="3" y="15"/>
                    </a:moveTo>
                    <a:cubicBezTo>
                      <a:pt x="0" y="27"/>
                      <a:pt x="12" y="49"/>
                      <a:pt x="33" y="54"/>
                    </a:cubicBezTo>
                    <a:cubicBezTo>
                      <a:pt x="46" y="62"/>
                      <a:pt x="70" y="50"/>
                      <a:pt x="71" y="29"/>
                    </a:cubicBezTo>
                    <a:cubicBezTo>
                      <a:pt x="72" y="10"/>
                      <a:pt x="56" y="0"/>
                      <a:pt x="5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8" name="Freeform 186">
                <a:extLst>
                  <a:ext uri="{FF2B5EF4-FFF2-40B4-BE49-F238E27FC236}">
                    <a16:creationId xmlns:a16="http://schemas.microsoft.com/office/drawing/2014/main" id="{914D3F56-98AD-4490-BC7A-75C9E0FA1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636"/>
                <a:ext cx="190" cy="215"/>
              </a:xfrm>
              <a:custGeom>
                <a:avLst/>
                <a:gdLst>
                  <a:gd name="T0" fmla="*/ 20 w 76"/>
                  <a:gd name="T1" fmla="*/ 675 h 86"/>
                  <a:gd name="T2" fmla="*/ 908 w 76"/>
                  <a:gd name="T3" fmla="*/ 1158 h 86"/>
                  <a:gd name="T4" fmla="*/ 1175 w 76"/>
                  <a:gd name="T5" fmla="*/ 563 h 86"/>
                  <a:gd name="T6" fmla="*/ 625 w 76"/>
                  <a:gd name="T7" fmla="*/ 95 h 86"/>
                  <a:gd name="T8" fmla="*/ 145 w 76"/>
                  <a:gd name="T9" fmla="*/ 22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86">
                    <a:moveTo>
                      <a:pt x="1" y="43"/>
                    </a:moveTo>
                    <a:cubicBezTo>
                      <a:pt x="0" y="64"/>
                      <a:pt x="40" y="86"/>
                      <a:pt x="58" y="74"/>
                    </a:cubicBezTo>
                    <a:cubicBezTo>
                      <a:pt x="71" y="62"/>
                      <a:pt x="76" y="60"/>
                      <a:pt x="75" y="36"/>
                    </a:cubicBezTo>
                    <a:cubicBezTo>
                      <a:pt x="72" y="24"/>
                      <a:pt x="56" y="9"/>
                      <a:pt x="40" y="6"/>
                    </a:cubicBezTo>
                    <a:cubicBezTo>
                      <a:pt x="22" y="0"/>
                      <a:pt x="10" y="12"/>
                      <a:pt x="9" y="1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09" name="Freeform 187">
                <a:extLst>
                  <a:ext uri="{FF2B5EF4-FFF2-40B4-BE49-F238E27FC236}">
                    <a16:creationId xmlns:a16="http://schemas.microsoft.com/office/drawing/2014/main" id="{AE48464E-E70C-4D8F-903A-BAE0456FB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668"/>
                <a:ext cx="230" cy="185"/>
              </a:xfrm>
              <a:custGeom>
                <a:avLst/>
                <a:gdLst>
                  <a:gd name="T0" fmla="*/ 220 w 92"/>
                  <a:gd name="T1" fmla="*/ 0 h 74"/>
                  <a:gd name="T2" fmla="*/ 533 w 92"/>
                  <a:gd name="T3" fmla="*/ 988 h 74"/>
                  <a:gd name="T4" fmla="*/ 1283 w 92"/>
                  <a:gd name="T5" fmla="*/ 845 h 74"/>
                  <a:gd name="T6" fmla="*/ 1363 w 92"/>
                  <a:gd name="T7" fmla="*/ 283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4">
                    <a:moveTo>
                      <a:pt x="14" y="0"/>
                    </a:moveTo>
                    <a:cubicBezTo>
                      <a:pt x="0" y="14"/>
                      <a:pt x="6" y="55"/>
                      <a:pt x="34" y="63"/>
                    </a:cubicBezTo>
                    <a:cubicBezTo>
                      <a:pt x="57" y="74"/>
                      <a:pt x="74" y="66"/>
                      <a:pt x="82" y="54"/>
                    </a:cubicBezTo>
                    <a:cubicBezTo>
                      <a:pt x="91" y="41"/>
                      <a:pt x="92" y="30"/>
                      <a:pt x="87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0" name="Freeform 188">
                <a:extLst>
                  <a:ext uri="{FF2B5EF4-FFF2-40B4-BE49-F238E27FC236}">
                    <a16:creationId xmlns:a16="http://schemas.microsoft.com/office/drawing/2014/main" id="{1D2A218B-EAF9-4900-839B-F29BC685B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071"/>
                <a:ext cx="335" cy="287"/>
              </a:xfrm>
              <a:custGeom>
                <a:avLst/>
                <a:gdLst>
                  <a:gd name="T0" fmla="*/ 2050 w 134"/>
                  <a:gd name="T1" fmla="*/ 529 h 115"/>
                  <a:gd name="T2" fmla="*/ 1333 w 134"/>
                  <a:gd name="T3" fmla="*/ 1662 h 115"/>
                  <a:gd name="T4" fmla="*/ 238 w 134"/>
                  <a:gd name="T5" fmla="*/ 946 h 115"/>
                  <a:gd name="T6" fmla="*/ 563 w 134"/>
                  <a:gd name="T7" fmla="*/ 0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115">
                    <a:moveTo>
                      <a:pt x="131" y="34"/>
                    </a:moveTo>
                    <a:cubicBezTo>
                      <a:pt x="134" y="64"/>
                      <a:pt x="128" y="93"/>
                      <a:pt x="85" y="107"/>
                    </a:cubicBezTo>
                    <a:cubicBezTo>
                      <a:pt x="62" y="115"/>
                      <a:pt x="22" y="94"/>
                      <a:pt x="15" y="61"/>
                    </a:cubicBezTo>
                    <a:cubicBezTo>
                      <a:pt x="0" y="27"/>
                      <a:pt x="30" y="0"/>
                      <a:pt x="36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1" name="Freeform 189">
                <a:extLst>
                  <a:ext uri="{FF2B5EF4-FFF2-40B4-BE49-F238E27FC236}">
                    <a16:creationId xmlns:a16="http://schemas.microsoft.com/office/drawing/2014/main" id="{5ED9E0DE-19A9-4996-9930-1DC96BDD7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046"/>
                <a:ext cx="240" cy="292"/>
              </a:xfrm>
              <a:custGeom>
                <a:avLst/>
                <a:gdLst>
                  <a:gd name="T0" fmla="*/ 270 w 96"/>
                  <a:gd name="T1" fmla="*/ 1745 h 117"/>
                  <a:gd name="T2" fmla="*/ 738 w 96"/>
                  <a:gd name="T3" fmla="*/ 1757 h 117"/>
                  <a:gd name="T4" fmla="*/ 1345 w 96"/>
                  <a:gd name="T5" fmla="*/ 1195 h 117"/>
                  <a:gd name="T6" fmla="*/ 1000 w 96"/>
                  <a:gd name="T7" fmla="*/ 200 h 117"/>
                  <a:gd name="T8" fmla="*/ 0 w 96"/>
                  <a:gd name="T9" fmla="*/ 20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17">
                    <a:moveTo>
                      <a:pt x="17" y="112"/>
                    </a:moveTo>
                    <a:cubicBezTo>
                      <a:pt x="18" y="112"/>
                      <a:pt x="31" y="117"/>
                      <a:pt x="47" y="113"/>
                    </a:cubicBezTo>
                    <a:cubicBezTo>
                      <a:pt x="64" y="109"/>
                      <a:pt x="80" y="93"/>
                      <a:pt x="86" y="77"/>
                    </a:cubicBezTo>
                    <a:cubicBezTo>
                      <a:pt x="89" y="68"/>
                      <a:pt x="96" y="27"/>
                      <a:pt x="64" y="13"/>
                    </a:cubicBezTo>
                    <a:cubicBezTo>
                      <a:pt x="36" y="0"/>
                      <a:pt x="5" y="7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2" name="Freeform 190">
                <a:extLst>
                  <a:ext uri="{FF2B5EF4-FFF2-40B4-BE49-F238E27FC236}">
                    <a16:creationId xmlns:a16="http://schemas.microsoft.com/office/drawing/2014/main" id="{324C2E62-1F6B-4BB9-9F51-3D822E928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2096"/>
                <a:ext cx="278" cy="227"/>
              </a:xfrm>
              <a:custGeom>
                <a:avLst/>
                <a:gdLst>
                  <a:gd name="T0" fmla="*/ 1475 w 111"/>
                  <a:gd name="T1" fmla="*/ 0 h 91"/>
                  <a:gd name="T2" fmla="*/ 1726 w 111"/>
                  <a:gd name="T3" fmla="*/ 561 h 91"/>
                  <a:gd name="T4" fmla="*/ 1430 w 111"/>
                  <a:gd name="T5" fmla="*/ 1212 h 91"/>
                  <a:gd name="T6" fmla="*/ 754 w 111"/>
                  <a:gd name="T7" fmla="*/ 1382 h 91"/>
                  <a:gd name="T8" fmla="*/ 50 w 111"/>
                  <a:gd name="T9" fmla="*/ 44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91">
                    <a:moveTo>
                      <a:pt x="94" y="0"/>
                    </a:moveTo>
                    <a:cubicBezTo>
                      <a:pt x="101" y="6"/>
                      <a:pt x="111" y="17"/>
                      <a:pt x="110" y="36"/>
                    </a:cubicBezTo>
                    <a:cubicBezTo>
                      <a:pt x="109" y="54"/>
                      <a:pt x="99" y="71"/>
                      <a:pt x="91" y="78"/>
                    </a:cubicBezTo>
                    <a:cubicBezTo>
                      <a:pt x="76" y="89"/>
                      <a:pt x="74" y="91"/>
                      <a:pt x="48" y="89"/>
                    </a:cubicBezTo>
                    <a:cubicBezTo>
                      <a:pt x="18" y="86"/>
                      <a:pt x="0" y="34"/>
                      <a:pt x="3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3" name="Freeform 191">
                <a:extLst>
                  <a:ext uri="{FF2B5EF4-FFF2-40B4-BE49-F238E27FC236}">
                    <a16:creationId xmlns:a16="http://schemas.microsoft.com/office/drawing/2014/main" id="{2E65E957-AE9F-4E2C-9BB4-68BA4D951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078"/>
                <a:ext cx="223" cy="238"/>
              </a:xfrm>
              <a:custGeom>
                <a:avLst/>
                <a:gdLst>
                  <a:gd name="T0" fmla="*/ 0 w 89"/>
                  <a:gd name="T1" fmla="*/ 1117 h 95"/>
                  <a:gd name="T2" fmla="*/ 376 w 89"/>
                  <a:gd name="T3" fmla="*/ 1431 h 95"/>
                  <a:gd name="T4" fmla="*/ 897 w 89"/>
                  <a:gd name="T5" fmla="*/ 1400 h 95"/>
                  <a:gd name="T6" fmla="*/ 1338 w 89"/>
                  <a:gd name="T7" fmla="*/ 867 h 95"/>
                  <a:gd name="T8" fmla="*/ 1118 w 89"/>
                  <a:gd name="T9" fmla="*/ 175 h 95"/>
                  <a:gd name="T10" fmla="*/ 426 w 89"/>
                  <a:gd name="T11" fmla="*/ 20 h 95"/>
                  <a:gd name="T12" fmla="*/ 125 w 89"/>
                  <a:gd name="T13" fmla="*/ 15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95">
                    <a:moveTo>
                      <a:pt x="0" y="71"/>
                    </a:moveTo>
                    <a:cubicBezTo>
                      <a:pt x="3" y="76"/>
                      <a:pt x="11" y="87"/>
                      <a:pt x="24" y="91"/>
                    </a:cubicBezTo>
                    <a:cubicBezTo>
                      <a:pt x="37" y="95"/>
                      <a:pt x="51" y="93"/>
                      <a:pt x="57" y="89"/>
                    </a:cubicBezTo>
                    <a:cubicBezTo>
                      <a:pt x="68" y="83"/>
                      <a:pt x="78" y="78"/>
                      <a:pt x="85" y="55"/>
                    </a:cubicBezTo>
                    <a:cubicBezTo>
                      <a:pt x="89" y="43"/>
                      <a:pt x="87" y="21"/>
                      <a:pt x="71" y="11"/>
                    </a:cubicBezTo>
                    <a:cubicBezTo>
                      <a:pt x="55" y="0"/>
                      <a:pt x="35" y="0"/>
                      <a:pt x="27" y="1"/>
                    </a:cubicBezTo>
                    <a:cubicBezTo>
                      <a:pt x="18" y="2"/>
                      <a:pt x="12" y="7"/>
                      <a:pt x="8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4" name="Freeform 192">
                <a:extLst>
                  <a:ext uri="{FF2B5EF4-FFF2-40B4-BE49-F238E27FC236}">
                    <a16:creationId xmlns:a16="http://schemas.microsoft.com/office/drawing/2014/main" id="{11992904-C1D1-4F12-B36D-06A2AF80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626"/>
                <a:ext cx="438" cy="340"/>
              </a:xfrm>
              <a:custGeom>
                <a:avLst/>
                <a:gdLst>
                  <a:gd name="T0" fmla="*/ 2350 w 175"/>
                  <a:gd name="T1" fmla="*/ 158 h 136"/>
                  <a:gd name="T2" fmla="*/ 2035 w 175"/>
                  <a:gd name="T3" fmla="*/ 1875 h 136"/>
                  <a:gd name="T4" fmla="*/ 363 w 175"/>
                  <a:gd name="T5" fmla="*/ 1345 h 136"/>
                  <a:gd name="T6" fmla="*/ 300 w 175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136">
                    <a:moveTo>
                      <a:pt x="150" y="10"/>
                    </a:moveTo>
                    <a:cubicBezTo>
                      <a:pt x="173" y="44"/>
                      <a:pt x="175" y="83"/>
                      <a:pt x="130" y="120"/>
                    </a:cubicBezTo>
                    <a:cubicBezTo>
                      <a:pt x="102" y="136"/>
                      <a:pt x="49" y="123"/>
                      <a:pt x="23" y="86"/>
                    </a:cubicBezTo>
                    <a:cubicBezTo>
                      <a:pt x="0" y="47"/>
                      <a:pt x="15" y="6"/>
                      <a:pt x="19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5" name="Freeform 193">
                <a:extLst>
                  <a:ext uri="{FF2B5EF4-FFF2-40B4-BE49-F238E27FC236}">
                    <a16:creationId xmlns:a16="http://schemas.microsoft.com/office/drawing/2014/main" id="{4154511C-465A-46B3-B0B2-90649250E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558"/>
                <a:ext cx="353" cy="385"/>
              </a:xfrm>
              <a:custGeom>
                <a:avLst/>
                <a:gdLst>
                  <a:gd name="T0" fmla="*/ 0 w 141"/>
                  <a:gd name="T1" fmla="*/ 425 h 154"/>
                  <a:gd name="T2" fmla="*/ 396 w 141"/>
                  <a:gd name="T3" fmla="*/ 95 h 154"/>
                  <a:gd name="T4" fmla="*/ 1242 w 141"/>
                  <a:gd name="T5" fmla="*/ 125 h 154"/>
                  <a:gd name="T6" fmla="*/ 2151 w 141"/>
                  <a:gd name="T7" fmla="*/ 1238 h 154"/>
                  <a:gd name="T8" fmla="*/ 1680 w 141"/>
                  <a:gd name="T9" fmla="*/ 2220 h 154"/>
                  <a:gd name="T10" fmla="*/ 1067 w 141"/>
                  <a:gd name="T11" fmla="*/ 2345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54">
                    <a:moveTo>
                      <a:pt x="0" y="27"/>
                    </a:moveTo>
                    <a:cubicBezTo>
                      <a:pt x="3" y="23"/>
                      <a:pt x="10" y="12"/>
                      <a:pt x="25" y="6"/>
                    </a:cubicBezTo>
                    <a:cubicBezTo>
                      <a:pt x="40" y="0"/>
                      <a:pt x="61" y="1"/>
                      <a:pt x="79" y="8"/>
                    </a:cubicBezTo>
                    <a:cubicBezTo>
                      <a:pt x="120" y="20"/>
                      <a:pt x="141" y="63"/>
                      <a:pt x="137" y="79"/>
                    </a:cubicBezTo>
                    <a:cubicBezTo>
                      <a:pt x="137" y="102"/>
                      <a:pt x="126" y="129"/>
                      <a:pt x="107" y="142"/>
                    </a:cubicBezTo>
                    <a:cubicBezTo>
                      <a:pt x="87" y="154"/>
                      <a:pt x="68" y="149"/>
                      <a:pt x="68" y="1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6" name="Freeform 194">
                <a:extLst>
                  <a:ext uri="{FF2B5EF4-FFF2-40B4-BE49-F238E27FC236}">
                    <a16:creationId xmlns:a16="http://schemas.microsoft.com/office/drawing/2014/main" id="{65F69416-191D-4C1D-B076-59B20ED62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2593"/>
                <a:ext cx="358" cy="330"/>
              </a:xfrm>
              <a:custGeom>
                <a:avLst/>
                <a:gdLst>
                  <a:gd name="T0" fmla="*/ 1367 w 143"/>
                  <a:gd name="T1" fmla="*/ 0 h 132"/>
                  <a:gd name="T2" fmla="*/ 2068 w 143"/>
                  <a:gd name="T3" fmla="*/ 625 h 132"/>
                  <a:gd name="T4" fmla="*/ 2025 w 143"/>
                  <a:gd name="T5" fmla="*/ 1583 h 132"/>
                  <a:gd name="T6" fmla="*/ 1254 w 143"/>
                  <a:gd name="T7" fmla="*/ 2063 h 132"/>
                  <a:gd name="T8" fmla="*/ 333 w 143"/>
                  <a:gd name="T9" fmla="*/ 1688 h 132"/>
                  <a:gd name="T10" fmla="*/ 0 w 143"/>
                  <a:gd name="T11" fmla="*/ 1095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2">
                    <a:moveTo>
                      <a:pt x="87" y="0"/>
                    </a:moveTo>
                    <a:cubicBezTo>
                      <a:pt x="98" y="5"/>
                      <a:pt x="121" y="18"/>
                      <a:pt x="132" y="40"/>
                    </a:cubicBezTo>
                    <a:cubicBezTo>
                      <a:pt x="143" y="63"/>
                      <a:pt x="136" y="90"/>
                      <a:pt x="129" y="101"/>
                    </a:cubicBezTo>
                    <a:cubicBezTo>
                      <a:pt x="115" y="122"/>
                      <a:pt x="114" y="130"/>
                      <a:pt x="80" y="132"/>
                    </a:cubicBezTo>
                    <a:cubicBezTo>
                      <a:pt x="62" y="131"/>
                      <a:pt x="37" y="123"/>
                      <a:pt x="21" y="108"/>
                    </a:cubicBezTo>
                    <a:cubicBezTo>
                      <a:pt x="5" y="93"/>
                      <a:pt x="1" y="74"/>
                      <a:pt x="0" y="7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7" name="Freeform 195">
                <a:extLst>
                  <a:ext uri="{FF2B5EF4-FFF2-40B4-BE49-F238E27FC236}">
                    <a16:creationId xmlns:a16="http://schemas.microsoft.com/office/drawing/2014/main" id="{8887DBBC-C564-4A0D-A6B0-32E0E95A2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576"/>
                <a:ext cx="265" cy="362"/>
              </a:xfrm>
              <a:custGeom>
                <a:avLst/>
                <a:gdLst>
                  <a:gd name="T0" fmla="*/ 0 w 106"/>
                  <a:gd name="T1" fmla="*/ 125 h 145"/>
                  <a:gd name="T2" fmla="*/ 958 w 106"/>
                  <a:gd name="T3" fmla="*/ 187 h 145"/>
                  <a:gd name="T4" fmla="*/ 1613 w 106"/>
                  <a:gd name="T5" fmla="*/ 996 h 145"/>
                  <a:gd name="T6" fmla="*/ 1313 w 106"/>
                  <a:gd name="T7" fmla="*/ 1912 h 145"/>
                  <a:gd name="T8" fmla="*/ 20 w 106"/>
                  <a:gd name="T9" fmla="*/ 183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45">
                    <a:moveTo>
                      <a:pt x="0" y="8"/>
                    </a:moveTo>
                    <a:cubicBezTo>
                      <a:pt x="10" y="2"/>
                      <a:pt x="36" y="0"/>
                      <a:pt x="61" y="12"/>
                    </a:cubicBezTo>
                    <a:cubicBezTo>
                      <a:pt x="85" y="24"/>
                      <a:pt x="103" y="47"/>
                      <a:pt x="103" y="64"/>
                    </a:cubicBezTo>
                    <a:cubicBezTo>
                      <a:pt x="106" y="96"/>
                      <a:pt x="95" y="109"/>
                      <a:pt x="84" y="123"/>
                    </a:cubicBezTo>
                    <a:cubicBezTo>
                      <a:pt x="75" y="145"/>
                      <a:pt x="12" y="131"/>
                      <a:pt x="1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8" name="Freeform 196">
                <a:extLst>
                  <a:ext uri="{FF2B5EF4-FFF2-40B4-BE49-F238E27FC236}">
                    <a16:creationId xmlns:a16="http://schemas.microsoft.com/office/drawing/2014/main" id="{1F768DCD-1E19-4962-820A-F12A82CFE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2618"/>
                <a:ext cx="183" cy="240"/>
              </a:xfrm>
              <a:custGeom>
                <a:avLst/>
                <a:gdLst>
                  <a:gd name="T0" fmla="*/ 0 w 73"/>
                  <a:gd name="T1" fmla="*/ 1345 h 96"/>
                  <a:gd name="T2" fmla="*/ 554 w 73"/>
                  <a:gd name="T3" fmla="*/ 1488 h 96"/>
                  <a:gd name="T4" fmla="*/ 993 w 73"/>
                  <a:gd name="T5" fmla="*/ 1095 h 96"/>
                  <a:gd name="T6" fmla="*/ 113 w 73"/>
                  <a:gd name="T7" fmla="*/ 5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96">
                    <a:moveTo>
                      <a:pt x="0" y="86"/>
                    </a:moveTo>
                    <a:cubicBezTo>
                      <a:pt x="15" y="95"/>
                      <a:pt x="25" y="96"/>
                      <a:pt x="35" y="95"/>
                    </a:cubicBezTo>
                    <a:cubicBezTo>
                      <a:pt x="44" y="93"/>
                      <a:pt x="59" y="93"/>
                      <a:pt x="63" y="70"/>
                    </a:cubicBezTo>
                    <a:cubicBezTo>
                      <a:pt x="73" y="17"/>
                      <a:pt x="15" y="0"/>
                      <a:pt x="7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19" name="Freeform 197">
                <a:extLst>
                  <a:ext uri="{FF2B5EF4-FFF2-40B4-BE49-F238E27FC236}">
                    <a16:creationId xmlns:a16="http://schemas.microsoft.com/office/drawing/2014/main" id="{B9DCFC9F-FE4B-4EEF-AB96-D081852C7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2653"/>
                <a:ext cx="281" cy="218"/>
              </a:xfrm>
              <a:custGeom>
                <a:avLst/>
                <a:gdLst>
                  <a:gd name="T0" fmla="*/ 95 w 112"/>
                  <a:gd name="T1" fmla="*/ 376 h 87"/>
                  <a:gd name="T2" fmla="*/ 838 w 112"/>
                  <a:gd name="T3" fmla="*/ 1275 h 87"/>
                  <a:gd name="T4" fmla="*/ 1423 w 112"/>
                  <a:gd name="T5" fmla="*/ 1288 h 87"/>
                  <a:gd name="T6" fmla="*/ 1719 w 112"/>
                  <a:gd name="T7" fmla="*/ 742 h 87"/>
                  <a:gd name="T8" fmla="*/ 1423 w 112"/>
                  <a:gd name="T9" fmla="*/ 20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7">
                    <a:moveTo>
                      <a:pt x="6" y="24"/>
                    </a:moveTo>
                    <a:cubicBezTo>
                      <a:pt x="0" y="42"/>
                      <a:pt x="26" y="72"/>
                      <a:pt x="53" y="81"/>
                    </a:cubicBezTo>
                    <a:cubicBezTo>
                      <a:pt x="63" y="85"/>
                      <a:pt x="77" y="87"/>
                      <a:pt x="90" y="82"/>
                    </a:cubicBezTo>
                    <a:cubicBezTo>
                      <a:pt x="104" y="77"/>
                      <a:pt x="109" y="61"/>
                      <a:pt x="109" y="47"/>
                    </a:cubicBezTo>
                    <a:cubicBezTo>
                      <a:pt x="112" y="17"/>
                      <a:pt x="90" y="0"/>
                      <a:pt x="90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0" name="Freeform 198">
                <a:extLst>
                  <a:ext uri="{FF2B5EF4-FFF2-40B4-BE49-F238E27FC236}">
                    <a16:creationId xmlns:a16="http://schemas.microsoft.com/office/drawing/2014/main" id="{07094207-CFE5-4B6D-BA12-0B8420F1A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593"/>
                <a:ext cx="275" cy="313"/>
              </a:xfrm>
              <a:custGeom>
                <a:avLst/>
                <a:gdLst>
                  <a:gd name="T0" fmla="*/ 0 w 110"/>
                  <a:gd name="T1" fmla="*/ 992 h 125"/>
                  <a:gd name="T2" fmla="*/ 1345 w 110"/>
                  <a:gd name="T3" fmla="*/ 1725 h 125"/>
                  <a:gd name="T4" fmla="*/ 1708 w 110"/>
                  <a:gd name="T5" fmla="*/ 866 h 125"/>
                  <a:gd name="T6" fmla="*/ 938 w 110"/>
                  <a:gd name="T7" fmla="*/ 125 h 125"/>
                  <a:gd name="T8" fmla="*/ 238 w 110"/>
                  <a:gd name="T9" fmla="*/ 363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25">
                    <a:moveTo>
                      <a:pt x="0" y="63"/>
                    </a:moveTo>
                    <a:cubicBezTo>
                      <a:pt x="5" y="91"/>
                      <a:pt x="58" y="125"/>
                      <a:pt x="86" y="110"/>
                    </a:cubicBezTo>
                    <a:cubicBezTo>
                      <a:pt x="110" y="97"/>
                      <a:pt x="110" y="89"/>
                      <a:pt x="109" y="55"/>
                    </a:cubicBezTo>
                    <a:cubicBezTo>
                      <a:pt x="107" y="36"/>
                      <a:pt x="85" y="14"/>
                      <a:pt x="60" y="8"/>
                    </a:cubicBezTo>
                    <a:cubicBezTo>
                      <a:pt x="34" y="0"/>
                      <a:pt x="16" y="19"/>
                      <a:pt x="15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1" name="Freeform 199">
                <a:extLst>
                  <a:ext uri="{FF2B5EF4-FFF2-40B4-BE49-F238E27FC236}">
                    <a16:creationId xmlns:a16="http://schemas.microsoft.com/office/drawing/2014/main" id="{D14A6B25-7AFF-46DB-BEA2-649D847B7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2646"/>
                <a:ext cx="320" cy="257"/>
              </a:xfrm>
              <a:custGeom>
                <a:avLst/>
                <a:gdLst>
                  <a:gd name="T0" fmla="*/ 313 w 128"/>
                  <a:gd name="T1" fmla="*/ 0 h 103"/>
                  <a:gd name="T2" fmla="*/ 125 w 128"/>
                  <a:gd name="T3" fmla="*/ 746 h 103"/>
                  <a:gd name="T4" fmla="*/ 738 w 128"/>
                  <a:gd name="T5" fmla="*/ 1370 h 103"/>
                  <a:gd name="T6" fmla="*/ 1833 w 128"/>
                  <a:gd name="T7" fmla="*/ 1228 h 103"/>
                  <a:gd name="T8" fmla="*/ 1895 w 128"/>
                  <a:gd name="T9" fmla="*/ 4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103">
                    <a:moveTo>
                      <a:pt x="20" y="0"/>
                    </a:moveTo>
                    <a:cubicBezTo>
                      <a:pt x="13" y="9"/>
                      <a:pt x="0" y="27"/>
                      <a:pt x="8" y="48"/>
                    </a:cubicBezTo>
                    <a:cubicBezTo>
                      <a:pt x="16" y="66"/>
                      <a:pt x="31" y="79"/>
                      <a:pt x="47" y="88"/>
                    </a:cubicBezTo>
                    <a:cubicBezTo>
                      <a:pt x="81" y="103"/>
                      <a:pt x="102" y="97"/>
                      <a:pt x="117" y="79"/>
                    </a:cubicBezTo>
                    <a:cubicBezTo>
                      <a:pt x="128" y="58"/>
                      <a:pt x="125" y="45"/>
                      <a:pt x="121" y="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2" name="Freeform 200">
                <a:extLst>
                  <a:ext uri="{FF2B5EF4-FFF2-40B4-BE49-F238E27FC236}">
                    <a16:creationId xmlns:a16="http://schemas.microsoft.com/office/drawing/2014/main" id="{3E60A2D1-6021-4BA6-97E0-63AB2E13B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116"/>
                <a:ext cx="142" cy="160"/>
              </a:xfrm>
              <a:custGeom>
                <a:avLst/>
                <a:gdLst>
                  <a:gd name="T0" fmla="*/ 0 w 57"/>
                  <a:gd name="T1" fmla="*/ 845 h 64"/>
                  <a:gd name="T2" fmla="*/ 633 w 57"/>
                  <a:gd name="T3" fmla="*/ 658 h 64"/>
                  <a:gd name="T4" fmla="*/ 187 w 57"/>
                  <a:gd name="T5" fmla="*/ 63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4">
                    <a:moveTo>
                      <a:pt x="0" y="54"/>
                    </a:moveTo>
                    <a:cubicBezTo>
                      <a:pt x="19" y="62"/>
                      <a:pt x="24" y="64"/>
                      <a:pt x="41" y="42"/>
                    </a:cubicBezTo>
                    <a:cubicBezTo>
                      <a:pt x="57" y="13"/>
                      <a:pt x="18" y="0"/>
                      <a:pt x="12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3" name="Freeform 201">
                <a:extLst>
                  <a:ext uri="{FF2B5EF4-FFF2-40B4-BE49-F238E27FC236}">
                    <a16:creationId xmlns:a16="http://schemas.microsoft.com/office/drawing/2014/main" id="{D72F5510-E284-421D-A689-34087FA07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136"/>
                <a:ext cx="195" cy="150"/>
              </a:xfrm>
              <a:custGeom>
                <a:avLst/>
                <a:gdLst>
                  <a:gd name="T0" fmla="*/ 95 w 78"/>
                  <a:gd name="T1" fmla="*/ 220 h 60"/>
                  <a:gd name="T2" fmla="*/ 470 w 78"/>
                  <a:gd name="T3" fmla="*/ 833 h 60"/>
                  <a:gd name="T4" fmla="*/ 1113 w 78"/>
                  <a:gd name="T5" fmla="*/ 488 h 60"/>
                  <a:gd name="T6" fmla="*/ 988 w 78"/>
                  <a:gd name="T7" fmla="*/ 2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60">
                    <a:moveTo>
                      <a:pt x="6" y="14"/>
                    </a:moveTo>
                    <a:cubicBezTo>
                      <a:pt x="0" y="25"/>
                      <a:pt x="10" y="48"/>
                      <a:pt x="30" y="53"/>
                    </a:cubicBezTo>
                    <a:cubicBezTo>
                      <a:pt x="43" y="60"/>
                      <a:pt x="65" y="49"/>
                      <a:pt x="71" y="31"/>
                    </a:cubicBezTo>
                    <a:cubicBezTo>
                      <a:pt x="78" y="12"/>
                      <a:pt x="62" y="0"/>
                      <a:pt x="63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4" name="Freeform 202">
                <a:extLst>
                  <a:ext uri="{FF2B5EF4-FFF2-40B4-BE49-F238E27FC236}">
                    <a16:creationId xmlns:a16="http://schemas.microsoft.com/office/drawing/2014/main" id="{FE73CE76-A153-408D-B761-5F80F1BED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101"/>
                <a:ext cx="200" cy="207"/>
              </a:xfrm>
              <a:custGeom>
                <a:avLst/>
                <a:gdLst>
                  <a:gd name="T0" fmla="*/ 63 w 80"/>
                  <a:gd name="T1" fmla="*/ 571 h 83"/>
                  <a:gd name="T2" fmla="*/ 895 w 80"/>
                  <a:gd name="T3" fmla="*/ 1087 h 83"/>
                  <a:gd name="T4" fmla="*/ 1238 w 80"/>
                  <a:gd name="T5" fmla="*/ 559 h 83"/>
                  <a:gd name="T6" fmla="*/ 770 w 80"/>
                  <a:gd name="T7" fmla="*/ 62 h 83"/>
                  <a:gd name="T8" fmla="*/ 283 w 80"/>
                  <a:gd name="T9" fmla="*/ 187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3">
                    <a:moveTo>
                      <a:pt x="4" y="37"/>
                    </a:moveTo>
                    <a:cubicBezTo>
                      <a:pt x="0" y="58"/>
                      <a:pt x="39" y="83"/>
                      <a:pt x="57" y="70"/>
                    </a:cubicBezTo>
                    <a:cubicBezTo>
                      <a:pt x="71" y="60"/>
                      <a:pt x="74" y="59"/>
                      <a:pt x="79" y="36"/>
                    </a:cubicBezTo>
                    <a:cubicBezTo>
                      <a:pt x="80" y="23"/>
                      <a:pt x="65" y="6"/>
                      <a:pt x="49" y="4"/>
                    </a:cubicBezTo>
                    <a:cubicBezTo>
                      <a:pt x="31" y="0"/>
                      <a:pt x="19" y="11"/>
                      <a:pt x="18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5" name="Freeform 203">
                <a:extLst>
                  <a:ext uri="{FF2B5EF4-FFF2-40B4-BE49-F238E27FC236}">
                    <a16:creationId xmlns:a16="http://schemas.microsoft.com/office/drawing/2014/main" id="{81135B4B-CEE9-42E2-9875-172AB3F5E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123"/>
                <a:ext cx="227" cy="185"/>
              </a:xfrm>
              <a:custGeom>
                <a:avLst/>
                <a:gdLst>
                  <a:gd name="T0" fmla="*/ 292 w 91"/>
                  <a:gd name="T1" fmla="*/ 0 h 74"/>
                  <a:gd name="T2" fmla="*/ 449 w 91"/>
                  <a:gd name="T3" fmla="*/ 988 h 74"/>
                  <a:gd name="T4" fmla="*/ 1195 w 91"/>
                  <a:gd name="T5" fmla="*/ 875 h 74"/>
                  <a:gd name="T6" fmla="*/ 1382 w 91"/>
                  <a:gd name="T7" fmla="*/ 345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74">
                    <a:moveTo>
                      <a:pt x="19" y="0"/>
                    </a:moveTo>
                    <a:cubicBezTo>
                      <a:pt x="0" y="10"/>
                      <a:pt x="1" y="54"/>
                      <a:pt x="29" y="63"/>
                    </a:cubicBezTo>
                    <a:cubicBezTo>
                      <a:pt x="53" y="74"/>
                      <a:pt x="68" y="66"/>
                      <a:pt x="77" y="56"/>
                    </a:cubicBezTo>
                    <a:cubicBezTo>
                      <a:pt x="87" y="45"/>
                      <a:pt x="91" y="35"/>
                      <a:pt x="89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026" name="Freeform 204">
                <a:extLst>
                  <a:ext uri="{FF2B5EF4-FFF2-40B4-BE49-F238E27FC236}">
                    <a16:creationId xmlns:a16="http://schemas.microsoft.com/office/drawing/2014/main" id="{69B14C65-1FD3-475D-90AB-CFA1377F5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126"/>
                <a:ext cx="263" cy="317"/>
              </a:xfrm>
              <a:custGeom>
                <a:avLst/>
                <a:gdLst>
                  <a:gd name="T0" fmla="*/ 0 w 105"/>
                  <a:gd name="T1" fmla="*/ 1403 h 127"/>
                  <a:gd name="T2" fmla="*/ 584 w 105"/>
                  <a:gd name="T3" fmla="*/ 1850 h 127"/>
                  <a:gd name="T4" fmla="*/ 1380 w 105"/>
                  <a:gd name="T5" fmla="*/ 1682 h 127"/>
                  <a:gd name="T6" fmla="*/ 1067 w 105"/>
                  <a:gd name="T7" fmla="*/ 604 h 127"/>
                  <a:gd name="T8" fmla="*/ 584 w 105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27">
                    <a:moveTo>
                      <a:pt x="0" y="90"/>
                    </a:moveTo>
                    <a:cubicBezTo>
                      <a:pt x="14" y="108"/>
                      <a:pt x="25" y="114"/>
                      <a:pt x="37" y="119"/>
                    </a:cubicBezTo>
                    <a:cubicBezTo>
                      <a:pt x="48" y="122"/>
                      <a:pt x="67" y="127"/>
                      <a:pt x="88" y="108"/>
                    </a:cubicBezTo>
                    <a:cubicBezTo>
                      <a:pt x="105" y="86"/>
                      <a:pt x="83" y="56"/>
                      <a:pt x="68" y="39"/>
                    </a:cubicBezTo>
                    <a:cubicBezTo>
                      <a:pt x="54" y="16"/>
                      <a:pt x="46" y="4"/>
                      <a:pt x="3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656" name="Group 205">
              <a:extLst>
                <a:ext uri="{FF2B5EF4-FFF2-40B4-BE49-F238E27FC236}">
                  <a16:creationId xmlns:a16="http://schemas.microsoft.com/office/drawing/2014/main" id="{F3F52723-EBBD-4456-87E3-F0EF5B4F99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" y="1011"/>
              <a:ext cx="1971" cy="1957"/>
              <a:chOff x="621" y="1011"/>
              <a:chExt cx="1971" cy="1957"/>
            </a:xfrm>
          </p:grpSpPr>
          <p:sp>
            <p:nvSpPr>
              <p:cNvPr id="95627" name="Freeform 206">
                <a:extLst>
                  <a:ext uri="{FF2B5EF4-FFF2-40B4-BE49-F238E27FC236}">
                    <a16:creationId xmlns:a16="http://schemas.microsoft.com/office/drawing/2014/main" id="{EDDA29C3-D8C4-42C0-A621-82C414141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166"/>
                <a:ext cx="336" cy="280"/>
              </a:xfrm>
              <a:custGeom>
                <a:avLst/>
                <a:gdLst>
                  <a:gd name="T0" fmla="*/ 83 w 134"/>
                  <a:gd name="T1" fmla="*/ 0 h 112"/>
                  <a:gd name="T2" fmla="*/ 188 w 134"/>
                  <a:gd name="T3" fmla="*/ 675 h 112"/>
                  <a:gd name="T4" fmla="*/ 659 w 134"/>
                  <a:gd name="T5" fmla="*/ 1425 h 112"/>
                  <a:gd name="T6" fmla="*/ 1326 w 134"/>
                  <a:gd name="T7" fmla="*/ 1720 h 112"/>
                  <a:gd name="T8" fmla="*/ 2019 w 134"/>
                  <a:gd name="T9" fmla="*/ 1333 h 112"/>
                  <a:gd name="T10" fmla="*/ 1685 w 134"/>
                  <a:gd name="T11" fmla="*/ 395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112">
                    <a:moveTo>
                      <a:pt x="5" y="0"/>
                    </a:moveTo>
                    <a:cubicBezTo>
                      <a:pt x="0" y="10"/>
                      <a:pt x="5" y="26"/>
                      <a:pt x="12" y="43"/>
                    </a:cubicBezTo>
                    <a:cubicBezTo>
                      <a:pt x="17" y="61"/>
                      <a:pt x="28" y="78"/>
                      <a:pt x="42" y="91"/>
                    </a:cubicBezTo>
                    <a:cubicBezTo>
                      <a:pt x="51" y="99"/>
                      <a:pt x="66" y="109"/>
                      <a:pt x="84" y="110"/>
                    </a:cubicBezTo>
                    <a:cubicBezTo>
                      <a:pt x="102" y="112"/>
                      <a:pt x="123" y="102"/>
                      <a:pt x="128" y="85"/>
                    </a:cubicBezTo>
                    <a:cubicBezTo>
                      <a:pt x="134" y="49"/>
                      <a:pt x="105" y="26"/>
                      <a:pt x="107" y="2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8" name="Freeform 207">
                <a:extLst>
                  <a:ext uri="{FF2B5EF4-FFF2-40B4-BE49-F238E27FC236}">
                    <a16:creationId xmlns:a16="http://schemas.microsoft.com/office/drawing/2014/main" id="{5C15D58D-C8E5-4886-AB1C-7CD77AFD4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076"/>
                <a:ext cx="343" cy="377"/>
              </a:xfrm>
              <a:custGeom>
                <a:avLst/>
                <a:gdLst>
                  <a:gd name="T0" fmla="*/ 0 w 137"/>
                  <a:gd name="T1" fmla="*/ 854 h 151"/>
                  <a:gd name="T2" fmla="*/ 396 w 137"/>
                  <a:gd name="T3" fmla="*/ 1790 h 151"/>
                  <a:gd name="T4" fmla="*/ 1272 w 137"/>
                  <a:gd name="T5" fmla="*/ 2337 h 151"/>
                  <a:gd name="T6" fmla="*/ 1818 w 137"/>
                  <a:gd name="T7" fmla="*/ 2195 h 151"/>
                  <a:gd name="T8" fmla="*/ 2068 w 137"/>
                  <a:gd name="T9" fmla="*/ 1603 h 151"/>
                  <a:gd name="T10" fmla="*/ 1743 w 137"/>
                  <a:gd name="T11" fmla="*/ 904 h 151"/>
                  <a:gd name="T12" fmla="*/ 1367 w 137"/>
                  <a:gd name="T13" fmla="*/ 417 h 151"/>
                  <a:gd name="T14" fmla="*/ 471 w 137"/>
                  <a:gd name="T15" fmla="*/ 187 h 1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" h="151">
                    <a:moveTo>
                      <a:pt x="0" y="55"/>
                    </a:moveTo>
                    <a:cubicBezTo>
                      <a:pt x="5" y="70"/>
                      <a:pt x="9" y="95"/>
                      <a:pt x="25" y="115"/>
                    </a:cubicBezTo>
                    <a:cubicBezTo>
                      <a:pt x="40" y="136"/>
                      <a:pt x="64" y="149"/>
                      <a:pt x="81" y="150"/>
                    </a:cubicBezTo>
                    <a:cubicBezTo>
                      <a:pt x="99" y="151"/>
                      <a:pt x="107" y="146"/>
                      <a:pt x="116" y="141"/>
                    </a:cubicBezTo>
                    <a:cubicBezTo>
                      <a:pt x="124" y="136"/>
                      <a:pt x="137" y="126"/>
                      <a:pt x="132" y="103"/>
                    </a:cubicBezTo>
                    <a:cubicBezTo>
                      <a:pt x="131" y="89"/>
                      <a:pt x="122" y="73"/>
                      <a:pt x="111" y="58"/>
                    </a:cubicBezTo>
                    <a:cubicBezTo>
                      <a:pt x="103" y="48"/>
                      <a:pt x="93" y="38"/>
                      <a:pt x="87" y="27"/>
                    </a:cubicBezTo>
                    <a:cubicBezTo>
                      <a:pt x="65" y="0"/>
                      <a:pt x="32" y="10"/>
                      <a:pt x="30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9" name="Freeform 208">
                <a:extLst>
                  <a:ext uri="{FF2B5EF4-FFF2-40B4-BE49-F238E27FC236}">
                    <a16:creationId xmlns:a16="http://schemas.microsoft.com/office/drawing/2014/main" id="{E43DC47D-19A0-4813-AC07-15F85A532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096"/>
                <a:ext cx="383" cy="380"/>
              </a:xfrm>
              <a:custGeom>
                <a:avLst/>
                <a:gdLst>
                  <a:gd name="T0" fmla="*/ 551 w 153"/>
                  <a:gd name="T1" fmla="*/ 0 h 152"/>
                  <a:gd name="T2" fmla="*/ 125 w 153"/>
                  <a:gd name="T3" fmla="*/ 833 h 152"/>
                  <a:gd name="T4" fmla="*/ 583 w 153"/>
                  <a:gd name="T5" fmla="*/ 1800 h 152"/>
                  <a:gd name="T6" fmla="*/ 1867 w 153"/>
                  <a:gd name="T7" fmla="*/ 2220 h 152"/>
                  <a:gd name="T8" fmla="*/ 2255 w 153"/>
                  <a:gd name="T9" fmla="*/ 1345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52">
                    <a:moveTo>
                      <a:pt x="35" y="0"/>
                    </a:moveTo>
                    <a:cubicBezTo>
                      <a:pt x="19" y="5"/>
                      <a:pt x="0" y="28"/>
                      <a:pt x="8" y="53"/>
                    </a:cubicBezTo>
                    <a:cubicBezTo>
                      <a:pt x="14" y="73"/>
                      <a:pt x="20" y="98"/>
                      <a:pt x="37" y="115"/>
                    </a:cubicBezTo>
                    <a:cubicBezTo>
                      <a:pt x="68" y="148"/>
                      <a:pt x="93" y="152"/>
                      <a:pt x="119" y="142"/>
                    </a:cubicBezTo>
                    <a:cubicBezTo>
                      <a:pt x="145" y="133"/>
                      <a:pt x="153" y="106"/>
                      <a:pt x="144" y="8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0" name="Freeform 209">
                <a:extLst>
                  <a:ext uri="{FF2B5EF4-FFF2-40B4-BE49-F238E27FC236}">
                    <a16:creationId xmlns:a16="http://schemas.microsoft.com/office/drawing/2014/main" id="{61206452-083A-4C10-97FC-E10E239F4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616"/>
                <a:ext cx="205" cy="317"/>
              </a:xfrm>
              <a:custGeom>
                <a:avLst/>
                <a:gdLst>
                  <a:gd name="T0" fmla="*/ 0 w 82"/>
                  <a:gd name="T1" fmla="*/ 1183 h 127"/>
                  <a:gd name="T2" fmla="*/ 363 w 82"/>
                  <a:gd name="T3" fmla="*/ 1745 h 127"/>
                  <a:gd name="T4" fmla="*/ 938 w 82"/>
                  <a:gd name="T5" fmla="*/ 1662 h 127"/>
                  <a:gd name="T6" fmla="*/ 550 w 82"/>
                  <a:gd name="T7" fmla="*/ 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7">
                    <a:moveTo>
                      <a:pt x="0" y="76"/>
                    </a:moveTo>
                    <a:cubicBezTo>
                      <a:pt x="9" y="95"/>
                      <a:pt x="15" y="105"/>
                      <a:pt x="23" y="112"/>
                    </a:cubicBezTo>
                    <a:cubicBezTo>
                      <a:pt x="28" y="115"/>
                      <a:pt x="51" y="127"/>
                      <a:pt x="60" y="107"/>
                    </a:cubicBezTo>
                    <a:cubicBezTo>
                      <a:pt x="82" y="54"/>
                      <a:pt x="43" y="9"/>
                      <a:pt x="3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1" name="Freeform 210">
                <a:extLst>
                  <a:ext uri="{FF2B5EF4-FFF2-40B4-BE49-F238E27FC236}">
                    <a16:creationId xmlns:a16="http://schemas.microsoft.com/office/drawing/2014/main" id="{CDCFC233-E2AC-40DA-9547-77932E39F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638"/>
                <a:ext cx="251" cy="298"/>
              </a:xfrm>
              <a:custGeom>
                <a:avLst/>
                <a:gdLst>
                  <a:gd name="T0" fmla="*/ 113 w 100"/>
                  <a:gd name="T1" fmla="*/ 0 h 119"/>
                  <a:gd name="T2" fmla="*/ 83 w 100"/>
                  <a:gd name="T3" fmla="*/ 614 h 119"/>
                  <a:gd name="T4" fmla="*/ 442 w 100"/>
                  <a:gd name="T5" fmla="*/ 1317 h 119"/>
                  <a:gd name="T6" fmla="*/ 901 w 100"/>
                  <a:gd name="T7" fmla="*/ 1775 h 119"/>
                  <a:gd name="T8" fmla="*/ 1436 w 100"/>
                  <a:gd name="T9" fmla="*/ 1410 h 119"/>
                  <a:gd name="T10" fmla="*/ 1393 w 100"/>
                  <a:gd name="T11" fmla="*/ 501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119">
                    <a:moveTo>
                      <a:pt x="7" y="0"/>
                    </a:moveTo>
                    <a:cubicBezTo>
                      <a:pt x="2" y="8"/>
                      <a:pt x="0" y="23"/>
                      <a:pt x="5" y="39"/>
                    </a:cubicBezTo>
                    <a:cubicBezTo>
                      <a:pt x="12" y="53"/>
                      <a:pt x="21" y="69"/>
                      <a:pt x="28" y="84"/>
                    </a:cubicBezTo>
                    <a:cubicBezTo>
                      <a:pt x="34" y="94"/>
                      <a:pt x="41" y="110"/>
                      <a:pt x="57" y="113"/>
                    </a:cubicBezTo>
                    <a:cubicBezTo>
                      <a:pt x="75" y="119"/>
                      <a:pt x="89" y="107"/>
                      <a:pt x="91" y="90"/>
                    </a:cubicBezTo>
                    <a:cubicBezTo>
                      <a:pt x="100" y="58"/>
                      <a:pt x="88" y="32"/>
                      <a:pt x="88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2" name="Freeform 211">
                <a:extLst>
                  <a:ext uri="{FF2B5EF4-FFF2-40B4-BE49-F238E27FC236}">
                    <a16:creationId xmlns:a16="http://schemas.microsoft.com/office/drawing/2014/main" id="{387EFFC1-6C4A-44CC-A706-BBA194C49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566"/>
                <a:ext cx="265" cy="377"/>
              </a:xfrm>
              <a:custGeom>
                <a:avLst/>
                <a:gdLst>
                  <a:gd name="T0" fmla="*/ 63 w 106"/>
                  <a:gd name="T1" fmla="*/ 699 h 151"/>
                  <a:gd name="T2" fmla="*/ 333 w 106"/>
                  <a:gd name="T3" fmla="*/ 1558 h 151"/>
                  <a:gd name="T4" fmla="*/ 925 w 106"/>
                  <a:gd name="T5" fmla="*/ 2257 h 151"/>
                  <a:gd name="T6" fmla="*/ 1595 w 106"/>
                  <a:gd name="T7" fmla="*/ 1590 h 151"/>
                  <a:gd name="T8" fmla="*/ 1238 w 106"/>
                  <a:gd name="T9" fmla="*/ 437 h 151"/>
                  <a:gd name="T10" fmla="*/ 500 w 106"/>
                  <a:gd name="T11" fmla="*/ 92 h 1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151">
                    <a:moveTo>
                      <a:pt x="4" y="45"/>
                    </a:moveTo>
                    <a:cubicBezTo>
                      <a:pt x="0" y="60"/>
                      <a:pt x="12" y="81"/>
                      <a:pt x="21" y="100"/>
                    </a:cubicBezTo>
                    <a:cubicBezTo>
                      <a:pt x="31" y="119"/>
                      <a:pt x="42" y="141"/>
                      <a:pt x="59" y="145"/>
                    </a:cubicBezTo>
                    <a:cubicBezTo>
                      <a:pt x="89" y="151"/>
                      <a:pt x="98" y="139"/>
                      <a:pt x="102" y="102"/>
                    </a:cubicBezTo>
                    <a:cubicBezTo>
                      <a:pt x="106" y="82"/>
                      <a:pt x="95" y="51"/>
                      <a:pt x="79" y="28"/>
                    </a:cubicBezTo>
                    <a:cubicBezTo>
                      <a:pt x="64" y="2"/>
                      <a:pt x="35" y="0"/>
                      <a:pt x="32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3" name="Freeform 212">
                <a:extLst>
                  <a:ext uri="{FF2B5EF4-FFF2-40B4-BE49-F238E27FC236}">
                    <a16:creationId xmlns:a16="http://schemas.microsoft.com/office/drawing/2014/main" id="{EF4622B2-D715-4FCF-9C3B-0E06FA810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571"/>
                <a:ext cx="278" cy="387"/>
              </a:xfrm>
              <a:custGeom>
                <a:avLst/>
                <a:gdLst>
                  <a:gd name="T0" fmla="*/ 458 w 111"/>
                  <a:gd name="T1" fmla="*/ 0 h 155"/>
                  <a:gd name="T2" fmla="*/ 20 w 111"/>
                  <a:gd name="T3" fmla="*/ 729 h 155"/>
                  <a:gd name="T4" fmla="*/ 346 w 111"/>
                  <a:gd name="T5" fmla="*/ 1633 h 155"/>
                  <a:gd name="T6" fmla="*/ 1335 w 111"/>
                  <a:gd name="T7" fmla="*/ 2287 h 155"/>
                  <a:gd name="T8" fmla="*/ 1693 w 111"/>
                  <a:gd name="T9" fmla="*/ 1466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155">
                    <a:moveTo>
                      <a:pt x="29" y="0"/>
                    </a:moveTo>
                    <a:cubicBezTo>
                      <a:pt x="15" y="7"/>
                      <a:pt x="1" y="25"/>
                      <a:pt x="1" y="47"/>
                    </a:cubicBezTo>
                    <a:cubicBezTo>
                      <a:pt x="0" y="71"/>
                      <a:pt x="14" y="88"/>
                      <a:pt x="22" y="105"/>
                    </a:cubicBezTo>
                    <a:cubicBezTo>
                      <a:pt x="36" y="142"/>
                      <a:pt x="60" y="155"/>
                      <a:pt x="85" y="147"/>
                    </a:cubicBezTo>
                    <a:cubicBezTo>
                      <a:pt x="111" y="130"/>
                      <a:pt x="104" y="112"/>
                      <a:pt x="108" y="9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4" name="Freeform 213">
                <a:extLst>
                  <a:ext uri="{FF2B5EF4-FFF2-40B4-BE49-F238E27FC236}">
                    <a16:creationId xmlns:a16="http://schemas.microsoft.com/office/drawing/2014/main" id="{00E3D100-9575-477D-BF15-CB833E3F1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41"/>
                <a:ext cx="406" cy="430"/>
              </a:xfrm>
              <a:custGeom>
                <a:avLst/>
                <a:gdLst>
                  <a:gd name="T0" fmla="*/ 0 w 162"/>
                  <a:gd name="T1" fmla="*/ 613 h 172"/>
                  <a:gd name="T2" fmla="*/ 692 w 162"/>
                  <a:gd name="T3" fmla="*/ 158 h 172"/>
                  <a:gd name="T4" fmla="*/ 1276 w 162"/>
                  <a:gd name="T5" fmla="*/ 50 h 172"/>
                  <a:gd name="T6" fmla="*/ 2423 w 162"/>
                  <a:gd name="T7" fmla="*/ 813 h 172"/>
                  <a:gd name="T8" fmla="*/ 2531 w 162"/>
                  <a:gd name="T9" fmla="*/ 1270 h 172"/>
                  <a:gd name="T10" fmla="*/ 2093 w 162"/>
                  <a:gd name="T11" fmla="*/ 2238 h 172"/>
                  <a:gd name="T12" fmla="*/ 1494 w 162"/>
                  <a:gd name="T13" fmla="*/ 2688 h 1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172">
                    <a:moveTo>
                      <a:pt x="0" y="39"/>
                    </a:moveTo>
                    <a:cubicBezTo>
                      <a:pt x="10" y="28"/>
                      <a:pt x="25" y="17"/>
                      <a:pt x="44" y="10"/>
                    </a:cubicBezTo>
                    <a:cubicBezTo>
                      <a:pt x="51" y="8"/>
                      <a:pt x="76" y="4"/>
                      <a:pt x="81" y="3"/>
                    </a:cubicBezTo>
                    <a:cubicBezTo>
                      <a:pt x="118" y="0"/>
                      <a:pt x="145" y="31"/>
                      <a:pt x="154" y="52"/>
                    </a:cubicBezTo>
                    <a:cubicBezTo>
                      <a:pt x="157" y="57"/>
                      <a:pt x="161" y="75"/>
                      <a:pt x="161" y="81"/>
                    </a:cubicBezTo>
                    <a:cubicBezTo>
                      <a:pt x="162" y="105"/>
                      <a:pt x="151" y="131"/>
                      <a:pt x="133" y="143"/>
                    </a:cubicBezTo>
                    <a:cubicBezTo>
                      <a:pt x="112" y="159"/>
                      <a:pt x="96" y="172"/>
                      <a:pt x="95" y="17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5" name="Freeform 214">
                <a:extLst>
                  <a:ext uri="{FF2B5EF4-FFF2-40B4-BE49-F238E27FC236}">
                    <a16:creationId xmlns:a16="http://schemas.microsoft.com/office/drawing/2014/main" id="{A33A5067-8EB2-4806-962C-44C079760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053"/>
                <a:ext cx="400" cy="443"/>
              </a:xfrm>
              <a:custGeom>
                <a:avLst/>
                <a:gdLst>
                  <a:gd name="T0" fmla="*/ 1158 w 160"/>
                  <a:gd name="T1" fmla="*/ 83 h 177"/>
                  <a:gd name="T2" fmla="*/ 2188 w 160"/>
                  <a:gd name="T3" fmla="*/ 501 h 177"/>
                  <a:gd name="T4" fmla="*/ 2395 w 160"/>
                  <a:gd name="T5" fmla="*/ 1629 h 177"/>
                  <a:gd name="T6" fmla="*/ 1563 w 160"/>
                  <a:gd name="T7" fmla="*/ 2493 h 177"/>
                  <a:gd name="T8" fmla="*/ 395 w 160"/>
                  <a:gd name="T9" fmla="*/ 2525 h 177"/>
                  <a:gd name="T10" fmla="*/ 0 w 160"/>
                  <a:gd name="T11" fmla="*/ 2338 h 1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" h="177">
                    <a:moveTo>
                      <a:pt x="74" y="5"/>
                    </a:moveTo>
                    <a:cubicBezTo>
                      <a:pt x="89" y="0"/>
                      <a:pt x="121" y="6"/>
                      <a:pt x="140" y="32"/>
                    </a:cubicBezTo>
                    <a:cubicBezTo>
                      <a:pt x="160" y="56"/>
                      <a:pt x="160" y="89"/>
                      <a:pt x="153" y="104"/>
                    </a:cubicBezTo>
                    <a:cubicBezTo>
                      <a:pt x="141" y="135"/>
                      <a:pt x="134" y="131"/>
                      <a:pt x="100" y="159"/>
                    </a:cubicBezTo>
                    <a:cubicBezTo>
                      <a:pt x="83" y="177"/>
                      <a:pt x="50" y="169"/>
                      <a:pt x="25" y="161"/>
                    </a:cubicBezTo>
                    <a:cubicBezTo>
                      <a:pt x="14" y="159"/>
                      <a:pt x="6" y="154"/>
                      <a:pt x="0" y="1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6" name="Freeform 215">
                <a:extLst>
                  <a:ext uri="{FF2B5EF4-FFF2-40B4-BE49-F238E27FC236}">
                    <a16:creationId xmlns:a16="http://schemas.microsoft.com/office/drawing/2014/main" id="{AB9C325B-8E53-4FBE-957A-36D2CCB08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2061"/>
                <a:ext cx="383" cy="425"/>
              </a:xfrm>
              <a:custGeom>
                <a:avLst/>
                <a:gdLst>
                  <a:gd name="T0" fmla="*/ 0 w 153"/>
                  <a:gd name="T1" fmla="*/ 520 h 170"/>
                  <a:gd name="T2" fmla="*/ 1146 w 153"/>
                  <a:gd name="T3" fmla="*/ 63 h 170"/>
                  <a:gd name="T4" fmla="*/ 2180 w 153"/>
                  <a:gd name="T5" fmla="*/ 750 h 170"/>
                  <a:gd name="T6" fmla="*/ 2025 w 153"/>
                  <a:gd name="T7" fmla="*/ 1895 h 170"/>
                  <a:gd name="T8" fmla="*/ 1284 w 153"/>
                  <a:gd name="T9" fmla="*/ 2458 h 170"/>
                  <a:gd name="T10" fmla="*/ 458 w 153"/>
                  <a:gd name="T11" fmla="*/ 245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170">
                    <a:moveTo>
                      <a:pt x="0" y="33"/>
                    </a:moveTo>
                    <a:cubicBezTo>
                      <a:pt x="9" y="21"/>
                      <a:pt x="39" y="7"/>
                      <a:pt x="73" y="4"/>
                    </a:cubicBezTo>
                    <a:cubicBezTo>
                      <a:pt x="105" y="0"/>
                      <a:pt x="132" y="30"/>
                      <a:pt x="139" y="48"/>
                    </a:cubicBezTo>
                    <a:cubicBezTo>
                      <a:pt x="153" y="86"/>
                      <a:pt x="141" y="104"/>
                      <a:pt x="129" y="121"/>
                    </a:cubicBezTo>
                    <a:cubicBezTo>
                      <a:pt x="122" y="129"/>
                      <a:pt x="99" y="144"/>
                      <a:pt x="82" y="157"/>
                    </a:cubicBezTo>
                    <a:cubicBezTo>
                      <a:pt x="63" y="170"/>
                      <a:pt x="39" y="159"/>
                      <a:pt x="29" y="15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7" name="Freeform 216">
                <a:extLst>
                  <a:ext uri="{FF2B5EF4-FFF2-40B4-BE49-F238E27FC236}">
                    <a16:creationId xmlns:a16="http://schemas.microsoft.com/office/drawing/2014/main" id="{4CB7E641-60C0-46BF-ABEB-315842E88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2108"/>
                <a:ext cx="300" cy="300"/>
              </a:xfrm>
              <a:custGeom>
                <a:avLst/>
                <a:gdLst>
                  <a:gd name="T0" fmla="*/ 0 w 120"/>
                  <a:gd name="T1" fmla="*/ 1738 h 120"/>
                  <a:gd name="T2" fmla="*/ 738 w 120"/>
                  <a:gd name="T3" fmla="*/ 1813 h 120"/>
                  <a:gd name="T4" fmla="*/ 1208 w 120"/>
                  <a:gd name="T5" fmla="*/ 1645 h 120"/>
                  <a:gd name="T6" fmla="*/ 1550 w 120"/>
                  <a:gd name="T7" fmla="*/ 1395 h 120"/>
                  <a:gd name="T8" fmla="*/ 1563 w 120"/>
                  <a:gd name="T9" fmla="*/ 238 h 120"/>
                  <a:gd name="T10" fmla="*/ 833 w 120"/>
                  <a:gd name="T11" fmla="*/ 2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120">
                    <a:moveTo>
                      <a:pt x="0" y="111"/>
                    </a:moveTo>
                    <a:cubicBezTo>
                      <a:pt x="10" y="118"/>
                      <a:pt x="30" y="120"/>
                      <a:pt x="47" y="116"/>
                    </a:cubicBezTo>
                    <a:cubicBezTo>
                      <a:pt x="61" y="114"/>
                      <a:pt x="72" y="107"/>
                      <a:pt x="77" y="105"/>
                    </a:cubicBezTo>
                    <a:cubicBezTo>
                      <a:pt x="84" y="101"/>
                      <a:pt x="92" y="96"/>
                      <a:pt x="99" y="89"/>
                    </a:cubicBezTo>
                    <a:cubicBezTo>
                      <a:pt x="120" y="66"/>
                      <a:pt x="116" y="29"/>
                      <a:pt x="100" y="15"/>
                    </a:cubicBezTo>
                    <a:cubicBezTo>
                      <a:pt x="82" y="2"/>
                      <a:pt x="61" y="0"/>
                      <a:pt x="53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8" name="Freeform 217">
                <a:extLst>
                  <a:ext uri="{FF2B5EF4-FFF2-40B4-BE49-F238E27FC236}">
                    <a16:creationId xmlns:a16="http://schemas.microsoft.com/office/drawing/2014/main" id="{BA466049-2376-4855-909E-9F8E23FB8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2148"/>
                <a:ext cx="396" cy="280"/>
              </a:xfrm>
              <a:custGeom>
                <a:avLst/>
                <a:gdLst>
                  <a:gd name="T0" fmla="*/ 238 w 158"/>
                  <a:gd name="T1" fmla="*/ 313 h 112"/>
                  <a:gd name="T2" fmla="*/ 709 w 158"/>
                  <a:gd name="T3" fmla="*/ 1645 h 112"/>
                  <a:gd name="T4" fmla="*/ 2186 w 158"/>
                  <a:gd name="T5" fmla="*/ 1020 h 112"/>
                  <a:gd name="T6" fmla="*/ 2143 w 158"/>
                  <a:gd name="T7" fmla="*/ 2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112">
                    <a:moveTo>
                      <a:pt x="15" y="20"/>
                    </a:moveTo>
                    <a:cubicBezTo>
                      <a:pt x="0" y="35"/>
                      <a:pt x="4" y="96"/>
                      <a:pt x="45" y="105"/>
                    </a:cubicBezTo>
                    <a:cubicBezTo>
                      <a:pt x="70" y="112"/>
                      <a:pt x="120" y="99"/>
                      <a:pt x="139" y="65"/>
                    </a:cubicBezTo>
                    <a:cubicBezTo>
                      <a:pt x="158" y="31"/>
                      <a:pt x="137" y="0"/>
                      <a:pt x="136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39" name="Freeform 218">
                <a:extLst>
                  <a:ext uri="{FF2B5EF4-FFF2-40B4-BE49-F238E27FC236}">
                    <a16:creationId xmlns:a16="http://schemas.microsoft.com/office/drawing/2014/main" id="{35CF8B0A-D6EB-4553-8ADE-C15589798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78"/>
                <a:ext cx="368" cy="368"/>
              </a:xfrm>
              <a:custGeom>
                <a:avLst/>
                <a:gdLst>
                  <a:gd name="T0" fmla="*/ 0 w 147"/>
                  <a:gd name="T1" fmla="*/ 1397 h 147"/>
                  <a:gd name="T2" fmla="*/ 313 w 147"/>
                  <a:gd name="T3" fmla="*/ 2025 h 147"/>
                  <a:gd name="T4" fmla="*/ 1379 w 147"/>
                  <a:gd name="T5" fmla="*/ 2088 h 147"/>
                  <a:gd name="T6" fmla="*/ 2288 w 147"/>
                  <a:gd name="T7" fmla="*/ 941 h 147"/>
                  <a:gd name="T8" fmla="*/ 2180 w 147"/>
                  <a:gd name="T9" fmla="*/ 533 h 147"/>
                  <a:gd name="T10" fmla="*/ 1535 w 147"/>
                  <a:gd name="T11" fmla="*/ 125 h 147"/>
                  <a:gd name="T12" fmla="*/ 563 w 147"/>
                  <a:gd name="T13" fmla="*/ 333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147">
                    <a:moveTo>
                      <a:pt x="0" y="89"/>
                    </a:moveTo>
                    <a:cubicBezTo>
                      <a:pt x="2" y="102"/>
                      <a:pt x="9" y="117"/>
                      <a:pt x="20" y="129"/>
                    </a:cubicBezTo>
                    <a:cubicBezTo>
                      <a:pt x="44" y="147"/>
                      <a:pt x="72" y="136"/>
                      <a:pt x="88" y="133"/>
                    </a:cubicBezTo>
                    <a:cubicBezTo>
                      <a:pt x="129" y="119"/>
                      <a:pt x="147" y="101"/>
                      <a:pt x="146" y="60"/>
                    </a:cubicBezTo>
                    <a:cubicBezTo>
                      <a:pt x="146" y="52"/>
                      <a:pt x="144" y="43"/>
                      <a:pt x="139" y="34"/>
                    </a:cubicBezTo>
                    <a:cubicBezTo>
                      <a:pt x="131" y="19"/>
                      <a:pt x="114" y="11"/>
                      <a:pt x="98" y="8"/>
                    </a:cubicBezTo>
                    <a:cubicBezTo>
                      <a:pt x="65" y="0"/>
                      <a:pt x="40" y="20"/>
                      <a:pt x="36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0" name="Freeform 219">
                <a:extLst>
                  <a:ext uri="{FF2B5EF4-FFF2-40B4-BE49-F238E27FC236}">
                    <a16:creationId xmlns:a16="http://schemas.microsoft.com/office/drawing/2014/main" id="{398EB312-0F03-4F53-95F4-AF689AEEF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261"/>
                <a:ext cx="373" cy="185"/>
              </a:xfrm>
              <a:custGeom>
                <a:avLst/>
                <a:gdLst>
                  <a:gd name="T0" fmla="*/ 0 w 149"/>
                  <a:gd name="T1" fmla="*/ 708 h 74"/>
                  <a:gd name="T2" fmla="*/ 396 w 149"/>
                  <a:gd name="T3" fmla="*/ 1000 h 74"/>
                  <a:gd name="T4" fmla="*/ 1254 w 149"/>
                  <a:gd name="T5" fmla="*/ 1033 h 74"/>
                  <a:gd name="T6" fmla="*/ 1835 w 149"/>
                  <a:gd name="T7" fmla="*/ 833 h 74"/>
                  <a:gd name="T8" fmla="*/ 2338 w 149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74">
                    <a:moveTo>
                      <a:pt x="0" y="45"/>
                    </a:moveTo>
                    <a:cubicBezTo>
                      <a:pt x="5" y="52"/>
                      <a:pt x="13" y="58"/>
                      <a:pt x="25" y="64"/>
                    </a:cubicBezTo>
                    <a:cubicBezTo>
                      <a:pt x="50" y="74"/>
                      <a:pt x="68" y="68"/>
                      <a:pt x="80" y="66"/>
                    </a:cubicBezTo>
                    <a:cubicBezTo>
                      <a:pt x="93" y="63"/>
                      <a:pt x="105" y="60"/>
                      <a:pt x="117" y="53"/>
                    </a:cubicBezTo>
                    <a:cubicBezTo>
                      <a:pt x="141" y="38"/>
                      <a:pt x="146" y="22"/>
                      <a:pt x="14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1" name="Freeform 220">
                <a:extLst>
                  <a:ext uri="{FF2B5EF4-FFF2-40B4-BE49-F238E27FC236}">
                    <a16:creationId xmlns:a16="http://schemas.microsoft.com/office/drawing/2014/main" id="{38011F86-B486-4C3E-A566-62B803ABD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123"/>
                <a:ext cx="78" cy="85"/>
              </a:xfrm>
              <a:custGeom>
                <a:avLst/>
                <a:gdLst>
                  <a:gd name="T0" fmla="*/ 493 w 31"/>
                  <a:gd name="T1" fmla="*/ 0 h 34"/>
                  <a:gd name="T2" fmla="*/ 0 w 31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4">
                    <a:moveTo>
                      <a:pt x="31" y="0"/>
                    </a:moveTo>
                    <a:cubicBezTo>
                      <a:pt x="21" y="7"/>
                      <a:pt x="8" y="18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2" name="Freeform 221">
                <a:extLst>
                  <a:ext uri="{FF2B5EF4-FFF2-40B4-BE49-F238E27FC236}">
                    <a16:creationId xmlns:a16="http://schemas.microsoft.com/office/drawing/2014/main" id="{ED694AEC-8620-4A58-8BEC-85143C6D2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661"/>
                <a:ext cx="375" cy="305"/>
              </a:xfrm>
              <a:custGeom>
                <a:avLst/>
                <a:gdLst>
                  <a:gd name="T0" fmla="*/ 188 w 150"/>
                  <a:gd name="T1" fmla="*/ 1095 h 122"/>
                  <a:gd name="T2" fmla="*/ 313 w 150"/>
                  <a:gd name="T3" fmla="*/ 1688 h 122"/>
                  <a:gd name="T4" fmla="*/ 1283 w 150"/>
                  <a:gd name="T5" fmla="*/ 1783 h 122"/>
                  <a:gd name="T6" fmla="*/ 2145 w 150"/>
                  <a:gd name="T7" fmla="*/ 0 h 1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122">
                    <a:moveTo>
                      <a:pt x="12" y="70"/>
                    </a:moveTo>
                    <a:cubicBezTo>
                      <a:pt x="0" y="91"/>
                      <a:pt x="9" y="101"/>
                      <a:pt x="20" y="108"/>
                    </a:cubicBezTo>
                    <a:cubicBezTo>
                      <a:pt x="32" y="114"/>
                      <a:pt x="50" y="122"/>
                      <a:pt x="82" y="114"/>
                    </a:cubicBezTo>
                    <a:cubicBezTo>
                      <a:pt x="145" y="90"/>
                      <a:pt x="150" y="6"/>
                      <a:pt x="13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3" name="Freeform 222">
                <a:extLst>
                  <a:ext uri="{FF2B5EF4-FFF2-40B4-BE49-F238E27FC236}">
                    <a16:creationId xmlns:a16="http://schemas.microsoft.com/office/drawing/2014/main" id="{77378010-9D77-4C62-A103-E8F21093B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671"/>
                <a:ext cx="350" cy="322"/>
              </a:xfrm>
              <a:custGeom>
                <a:avLst/>
                <a:gdLst>
                  <a:gd name="T0" fmla="*/ 1083 w 140"/>
                  <a:gd name="T1" fmla="*/ 0 h 129"/>
                  <a:gd name="T2" fmla="*/ 675 w 140"/>
                  <a:gd name="T3" fmla="*/ 666 h 129"/>
                  <a:gd name="T4" fmla="*/ 33 w 140"/>
                  <a:gd name="T5" fmla="*/ 1290 h 129"/>
                  <a:gd name="T6" fmla="*/ 1488 w 140"/>
                  <a:gd name="T7" fmla="*/ 1725 h 129"/>
                  <a:gd name="T8" fmla="*/ 2188 w 140"/>
                  <a:gd name="T9" fmla="*/ 85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29">
                    <a:moveTo>
                      <a:pt x="69" y="0"/>
                    </a:moveTo>
                    <a:cubicBezTo>
                      <a:pt x="62" y="9"/>
                      <a:pt x="60" y="29"/>
                      <a:pt x="43" y="43"/>
                    </a:cubicBezTo>
                    <a:cubicBezTo>
                      <a:pt x="25" y="53"/>
                      <a:pt x="0" y="59"/>
                      <a:pt x="2" y="83"/>
                    </a:cubicBezTo>
                    <a:cubicBezTo>
                      <a:pt x="0" y="115"/>
                      <a:pt x="62" y="129"/>
                      <a:pt x="95" y="111"/>
                    </a:cubicBezTo>
                    <a:cubicBezTo>
                      <a:pt x="129" y="90"/>
                      <a:pt x="140" y="54"/>
                      <a:pt x="140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4" name="Freeform 223">
                <a:extLst>
                  <a:ext uri="{FF2B5EF4-FFF2-40B4-BE49-F238E27FC236}">
                    <a16:creationId xmlns:a16="http://schemas.microsoft.com/office/drawing/2014/main" id="{8025F02A-EE81-43F0-A4B0-CBCEB44E5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1606"/>
                <a:ext cx="395" cy="390"/>
              </a:xfrm>
              <a:custGeom>
                <a:avLst/>
                <a:gdLst>
                  <a:gd name="T0" fmla="*/ 988 w 158"/>
                  <a:gd name="T1" fmla="*/ 675 h 156"/>
                  <a:gd name="T2" fmla="*/ 708 w 158"/>
                  <a:gd name="T3" fmla="*/ 1050 h 156"/>
                  <a:gd name="T4" fmla="*/ 175 w 158"/>
                  <a:gd name="T5" fmla="*/ 1363 h 156"/>
                  <a:gd name="T6" fmla="*/ 145 w 158"/>
                  <a:gd name="T7" fmla="*/ 1988 h 156"/>
                  <a:gd name="T8" fmla="*/ 595 w 158"/>
                  <a:gd name="T9" fmla="*/ 2270 h 156"/>
                  <a:gd name="T10" fmla="*/ 1895 w 158"/>
                  <a:gd name="T11" fmla="*/ 1988 h 156"/>
                  <a:gd name="T12" fmla="*/ 2425 w 158"/>
                  <a:gd name="T13" fmla="*/ 645 h 156"/>
                  <a:gd name="T14" fmla="*/ 1658 w 158"/>
                  <a:gd name="T15" fmla="*/ 50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56">
                    <a:moveTo>
                      <a:pt x="63" y="43"/>
                    </a:moveTo>
                    <a:cubicBezTo>
                      <a:pt x="59" y="51"/>
                      <a:pt x="55" y="61"/>
                      <a:pt x="45" y="67"/>
                    </a:cubicBezTo>
                    <a:cubicBezTo>
                      <a:pt x="36" y="73"/>
                      <a:pt x="20" y="74"/>
                      <a:pt x="11" y="87"/>
                    </a:cubicBezTo>
                    <a:cubicBezTo>
                      <a:pt x="2" y="99"/>
                      <a:pt x="0" y="116"/>
                      <a:pt x="9" y="127"/>
                    </a:cubicBezTo>
                    <a:cubicBezTo>
                      <a:pt x="18" y="138"/>
                      <a:pt x="29" y="143"/>
                      <a:pt x="38" y="145"/>
                    </a:cubicBezTo>
                    <a:cubicBezTo>
                      <a:pt x="74" y="150"/>
                      <a:pt x="82" y="156"/>
                      <a:pt x="121" y="127"/>
                    </a:cubicBezTo>
                    <a:cubicBezTo>
                      <a:pt x="139" y="110"/>
                      <a:pt x="158" y="76"/>
                      <a:pt x="155" y="41"/>
                    </a:cubicBezTo>
                    <a:cubicBezTo>
                      <a:pt x="150" y="1"/>
                      <a:pt x="108" y="0"/>
                      <a:pt x="106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5" name="Freeform 224">
                <a:extLst>
                  <a:ext uri="{FF2B5EF4-FFF2-40B4-BE49-F238E27FC236}">
                    <a16:creationId xmlns:a16="http://schemas.microsoft.com/office/drawing/2014/main" id="{F4C03895-4D1C-48A6-8146-9B99C1414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598"/>
                <a:ext cx="355" cy="393"/>
              </a:xfrm>
              <a:custGeom>
                <a:avLst/>
                <a:gdLst>
                  <a:gd name="T0" fmla="*/ 1770 w 142"/>
                  <a:gd name="T1" fmla="*/ 0 h 157"/>
                  <a:gd name="T2" fmla="*/ 1063 w 142"/>
                  <a:gd name="T3" fmla="*/ 771 h 157"/>
                  <a:gd name="T4" fmla="*/ 720 w 142"/>
                  <a:gd name="T5" fmla="*/ 1096 h 157"/>
                  <a:gd name="T6" fmla="*/ 208 w 142"/>
                  <a:gd name="T7" fmla="*/ 1504 h 157"/>
                  <a:gd name="T8" fmla="*/ 583 w 142"/>
                  <a:gd name="T9" fmla="*/ 2338 h 157"/>
                  <a:gd name="T10" fmla="*/ 1220 w 142"/>
                  <a:gd name="T11" fmla="*/ 2463 h 157"/>
                  <a:gd name="T12" fmla="*/ 2220 w 142"/>
                  <a:gd name="T13" fmla="*/ 1993 h 1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57">
                    <a:moveTo>
                      <a:pt x="113" y="0"/>
                    </a:moveTo>
                    <a:cubicBezTo>
                      <a:pt x="91" y="2"/>
                      <a:pt x="76" y="29"/>
                      <a:pt x="68" y="49"/>
                    </a:cubicBezTo>
                    <a:cubicBezTo>
                      <a:pt x="62" y="60"/>
                      <a:pt x="57" y="66"/>
                      <a:pt x="46" y="70"/>
                    </a:cubicBezTo>
                    <a:cubicBezTo>
                      <a:pt x="35" y="73"/>
                      <a:pt x="18" y="81"/>
                      <a:pt x="13" y="96"/>
                    </a:cubicBezTo>
                    <a:cubicBezTo>
                      <a:pt x="0" y="125"/>
                      <a:pt x="25" y="145"/>
                      <a:pt x="37" y="149"/>
                    </a:cubicBezTo>
                    <a:cubicBezTo>
                      <a:pt x="51" y="155"/>
                      <a:pt x="63" y="157"/>
                      <a:pt x="78" y="157"/>
                    </a:cubicBezTo>
                    <a:cubicBezTo>
                      <a:pt x="107" y="156"/>
                      <a:pt x="126" y="146"/>
                      <a:pt x="142" y="1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6" name="Freeform 225">
                <a:extLst>
                  <a:ext uri="{FF2B5EF4-FFF2-40B4-BE49-F238E27FC236}">
                    <a16:creationId xmlns:a16="http://schemas.microsoft.com/office/drawing/2014/main" id="{2BD1DA7A-EB65-4CD5-8BA7-25D19528E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598"/>
                <a:ext cx="515" cy="458"/>
              </a:xfrm>
              <a:custGeom>
                <a:avLst/>
                <a:gdLst>
                  <a:gd name="T0" fmla="*/ 3220 w 206"/>
                  <a:gd name="T1" fmla="*/ 1504 h 183"/>
                  <a:gd name="T2" fmla="*/ 1363 w 206"/>
                  <a:gd name="T3" fmla="*/ 2868 h 183"/>
                  <a:gd name="T4" fmla="*/ 375 w 206"/>
                  <a:gd name="T5" fmla="*/ 2400 h 183"/>
                  <a:gd name="T6" fmla="*/ 458 w 206"/>
                  <a:gd name="T7" fmla="*/ 1146 h 183"/>
                  <a:gd name="T8" fmla="*/ 1250 w 206"/>
                  <a:gd name="T9" fmla="*/ 521 h 183"/>
                  <a:gd name="T10" fmla="*/ 1658 w 206"/>
                  <a:gd name="T11" fmla="*/ 0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183">
                    <a:moveTo>
                      <a:pt x="206" y="96"/>
                    </a:moveTo>
                    <a:cubicBezTo>
                      <a:pt x="191" y="145"/>
                      <a:pt x="161" y="180"/>
                      <a:pt x="87" y="183"/>
                    </a:cubicBezTo>
                    <a:cubicBezTo>
                      <a:pt x="69" y="182"/>
                      <a:pt x="42" y="176"/>
                      <a:pt x="24" y="153"/>
                    </a:cubicBezTo>
                    <a:cubicBezTo>
                      <a:pt x="7" y="134"/>
                      <a:pt x="0" y="90"/>
                      <a:pt x="29" y="73"/>
                    </a:cubicBezTo>
                    <a:cubicBezTo>
                      <a:pt x="53" y="55"/>
                      <a:pt x="76" y="52"/>
                      <a:pt x="80" y="33"/>
                    </a:cubicBezTo>
                    <a:cubicBezTo>
                      <a:pt x="86" y="14"/>
                      <a:pt x="101" y="2"/>
                      <a:pt x="106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7" name="Freeform 226">
                <a:extLst>
                  <a:ext uri="{FF2B5EF4-FFF2-40B4-BE49-F238E27FC236}">
                    <a16:creationId xmlns:a16="http://schemas.microsoft.com/office/drawing/2014/main" id="{BEC7B853-6107-42DF-9381-F1D2ACAB2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1551"/>
                <a:ext cx="445" cy="495"/>
              </a:xfrm>
              <a:custGeom>
                <a:avLst/>
                <a:gdLst>
                  <a:gd name="T0" fmla="*/ 1083 w 178"/>
                  <a:gd name="T1" fmla="*/ 345 h 198"/>
                  <a:gd name="T2" fmla="*/ 1675 w 178"/>
                  <a:gd name="T3" fmla="*/ 83 h 198"/>
                  <a:gd name="T4" fmla="*/ 2533 w 178"/>
                  <a:gd name="T5" fmla="*/ 688 h 198"/>
                  <a:gd name="T6" fmla="*/ 2095 w 178"/>
                  <a:gd name="T7" fmla="*/ 2550 h 198"/>
                  <a:gd name="T8" fmla="*/ 783 w 178"/>
                  <a:gd name="T9" fmla="*/ 3083 h 198"/>
                  <a:gd name="T10" fmla="*/ 0 w 178"/>
                  <a:gd name="T11" fmla="*/ 2875 h 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8" h="198">
                    <a:moveTo>
                      <a:pt x="69" y="22"/>
                    </a:moveTo>
                    <a:cubicBezTo>
                      <a:pt x="74" y="19"/>
                      <a:pt x="86" y="8"/>
                      <a:pt x="107" y="5"/>
                    </a:cubicBezTo>
                    <a:cubicBezTo>
                      <a:pt x="128" y="0"/>
                      <a:pt x="154" y="19"/>
                      <a:pt x="162" y="44"/>
                    </a:cubicBezTo>
                    <a:cubicBezTo>
                      <a:pt x="178" y="96"/>
                      <a:pt x="148" y="149"/>
                      <a:pt x="134" y="163"/>
                    </a:cubicBezTo>
                    <a:cubicBezTo>
                      <a:pt x="113" y="184"/>
                      <a:pt x="78" y="197"/>
                      <a:pt x="50" y="197"/>
                    </a:cubicBezTo>
                    <a:cubicBezTo>
                      <a:pt x="20" y="198"/>
                      <a:pt x="0" y="185"/>
                      <a:pt x="0" y="18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8" name="Freeform 227">
                <a:extLst>
                  <a:ext uri="{FF2B5EF4-FFF2-40B4-BE49-F238E27FC236}">
                    <a16:creationId xmlns:a16="http://schemas.microsoft.com/office/drawing/2014/main" id="{EBE1F906-1296-4DCA-BF28-95DEBE3AB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1681"/>
                <a:ext cx="493" cy="367"/>
              </a:xfrm>
              <a:custGeom>
                <a:avLst/>
                <a:gdLst>
                  <a:gd name="T0" fmla="*/ 3006 w 197"/>
                  <a:gd name="T1" fmla="*/ 0 h 147"/>
                  <a:gd name="T2" fmla="*/ 2818 w 197"/>
                  <a:gd name="T3" fmla="*/ 1216 h 147"/>
                  <a:gd name="T4" fmla="*/ 1909 w 197"/>
                  <a:gd name="T5" fmla="*/ 2057 h 147"/>
                  <a:gd name="T6" fmla="*/ 658 w 197"/>
                  <a:gd name="T7" fmla="*/ 2057 h 147"/>
                  <a:gd name="T8" fmla="*/ 158 w 197"/>
                  <a:gd name="T9" fmla="*/ 979 h 147"/>
                  <a:gd name="T10" fmla="*/ 846 w 197"/>
                  <a:gd name="T11" fmla="*/ 43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7" h="147">
                    <a:moveTo>
                      <a:pt x="192" y="0"/>
                    </a:moveTo>
                    <a:cubicBezTo>
                      <a:pt x="197" y="15"/>
                      <a:pt x="194" y="48"/>
                      <a:pt x="180" y="78"/>
                    </a:cubicBezTo>
                    <a:cubicBezTo>
                      <a:pt x="168" y="109"/>
                      <a:pt x="138" y="127"/>
                      <a:pt x="122" y="132"/>
                    </a:cubicBezTo>
                    <a:cubicBezTo>
                      <a:pt x="89" y="141"/>
                      <a:pt x="84" y="147"/>
                      <a:pt x="42" y="132"/>
                    </a:cubicBezTo>
                    <a:cubicBezTo>
                      <a:pt x="22" y="123"/>
                      <a:pt x="0" y="89"/>
                      <a:pt x="10" y="63"/>
                    </a:cubicBezTo>
                    <a:cubicBezTo>
                      <a:pt x="24" y="38"/>
                      <a:pt x="51" y="32"/>
                      <a:pt x="5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49" name="Freeform 228">
                <a:extLst>
                  <a:ext uri="{FF2B5EF4-FFF2-40B4-BE49-F238E27FC236}">
                    <a16:creationId xmlns:a16="http://schemas.microsoft.com/office/drawing/2014/main" id="{00AAA4FD-C5F6-4ACF-8151-8CF51FE13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2" y="1573"/>
                <a:ext cx="457" cy="450"/>
              </a:xfrm>
              <a:custGeom>
                <a:avLst/>
                <a:gdLst>
                  <a:gd name="T0" fmla="*/ 1945 w 183"/>
                  <a:gd name="T1" fmla="*/ 83 h 180"/>
                  <a:gd name="T2" fmla="*/ 2774 w 183"/>
                  <a:gd name="T3" fmla="*/ 770 h 180"/>
                  <a:gd name="T4" fmla="*/ 2412 w 183"/>
                  <a:gd name="T5" fmla="*/ 2158 h 180"/>
                  <a:gd name="T6" fmla="*/ 1291 w 183"/>
                  <a:gd name="T7" fmla="*/ 2783 h 180"/>
                  <a:gd name="T8" fmla="*/ 405 w 183"/>
                  <a:gd name="T9" fmla="*/ 2595 h 180"/>
                  <a:gd name="T10" fmla="*/ 12 w 183"/>
                  <a:gd name="T11" fmla="*/ 1845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" h="180">
                    <a:moveTo>
                      <a:pt x="125" y="5"/>
                    </a:moveTo>
                    <a:cubicBezTo>
                      <a:pt x="138" y="0"/>
                      <a:pt x="167" y="12"/>
                      <a:pt x="178" y="49"/>
                    </a:cubicBezTo>
                    <a:cubicBezTo>
                      <a:pt x="183" y="83"/>
                      <a:pt x="168" y="121"/>
                      <a:pt x="155" y="138"/>
                    </a:cubicBezTo>
                    <a:cubicBezTo>
                      <a:pt x="128" y="170"/>
                      <a:pt x="106" y="173"/>
                      <a:pt x="83" y="178"/>
                    </a:cubicBezTo>
                    <a:cubicBezTo>
                      <a:pt x="71" y="179"/>
                      <a:pt x="45" y="180"/>
                      <a:pt x="26" y="166"/>
                    </a:cubicBezTo>
                    <a:cubicBezTo>
                      <a:pt x="7" y="152"/>
                      <a:pt x="0" y="127"/>
                      <a:pt x="1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0" name="Freeform 229">
                <a:extLst>
                  <a:ext uri="{FF2B5EF4-FFF2-40B4-BE49-F238E27FC236}">
                    <a16:creationId xmlns:a16="http://schemas.microsoft.com/office/drawing/2014/main" id="{5E03DB70-6CF2-463C-86BA-C6507A177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691"/>
                <a:ext cx="267" cy="110"/>
              </a:xfrm>
              <a:custGeom>
                <a:avLst/>
                <a:gdLst>
                  <a:gd name="T0" fmla="*/ 1662 w 107"/>
                  <a:gd name="T1" fmla="*/ 0 h 44"/>
                  <a:gd name="T2" fmla="*/ 1557 w 107"/>
                  <a:gd name="T3" fmla="*/ 188 h 44"/>
                  <a:gd name="T4" fmla="*/ 574 w 107"/>
                  <a:gd name="T5" fmla="*/ 688 h 44"/>
                  <a:gd name="T6" fmla="*/ 0 w 107"/>
                  <a:gd name="T7" fmla="*/ 45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44">
                    <a:moveTo>
                      <a:pt x="107" y="0"/>
                    </a:moveTo>
                    <a:cubicBezTo>
                      <a:pt x="105" y="5"/>
                      <a:pt x="103" y="10"/>
                      <a:pt x="100" y="12"/>
                    </a:cubicBezTo>
                    <a:cubicBezTo>
                      <a:pt x="87" y="32"/>
                      <a:pt x="60" y="42"/>
                      <a:pt x="37" y="44"/>
                    </a:cubicBezTo>
                    <a:cubicBezTo>
                      <a:pt x="14" y="44"/>
                      <a:pt x="1" y="29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1" name="Freeform 230">
                <a:extLst>
                  <a:ext uri="{FF2B5EF4-FFF2-40B4-BE49-F238E27FC236}">
                    <a16:creationId xmlns:a16="http://schemas.microsoft.com/office/drawing/2014/main" id="{23BD6D57-44E1-4B01-A088-3E6E57BBD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2403"/>
                <a:ext cx="233" cy="145"/>
              </a:xfrm>
              <a:custGeom>
                <a:avLst/>
                <a:gdLst>
                  <a:gd name="T0" fmla="*/ 0 w 93"/>
                  <a:gd name="T1" fmla="*/ 158 h 58"/>
                  <a:gd name="T2" fmla="*/ 1243 w 93"/>
                  <a:gd name="T3" fmla="*/ 550 h 58"/>
                  <a:gd name="T4" fmla="*/ 1463 w 93"/>
                  <a:gd name="T5" fmla="*/ 908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" h="58">
                    <a:moveTo>
                      <a:pt x="0" y="10"/>
                    </a:moveTo>
                    <a:cubicBezTo>
                      <a:pt x="7" y="5"/>
                      <a:pt x="53" y="0"/>
                      <a:pt x="79" y="35"/>
                    </a:cubicBezTo>
                    <a:cubicBezTo>
                      <a:pt x="86" y="42"/>
                      <a:pt x="90" y="49"/>
                      <a:pt x="93" y="5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2" name="Freeform 231">
                <a:extLst>
                  <a:ext uri="{FF2B5EF4-FFF2-40B4-BE49-F238E27FC236}">
                    <a16:creationId xmlns:a16="http://schemas.microsoft.com/office/drawing/2014/main" id="{E312E269-19B1-4FDB-A653-9F8F26D8D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506"/>
                <a:ext cx="360" cy="302"/>
              </a:xfrm>
              <a:custGeom>
                <a:avLst/>
                <a:gdLst>
                  <a:gd name="T0" fmla="*/ 1988 w 144"/>
                  <a:gd name="T1" fmla="*/ 0 h 121"/>
                  <a:gd name="T2" fmla="*/ 2188 w 144"/>
                  <a:gd name="T3" fmla="*/ 916 h 121"/>
                  <a:gd name="T4" fmla="*/ 1595 w 144"/>
                  <a:gd name="T5" fmla="*/ 1650 h 121"/>
                  <a:gd name="T6" fmla="*/ 658 w 144"/>
                  <a:gd name="T7" fmla="*/ 1620 h 121"/>
                  <a:gd name="T8" fmla="*/ 95 w 144"/>
                  <a:gd name="T9" fmla="*/ 7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21">
                    <a:moveTo>
                      <a:pt x="127" y="0"/>
                    </a:moveTo>
                    <a:cubicBezTo>
                      <a:pt x="136" y="10"/>
                      <a:pt x="144" y="34"/>
                      <a:pt x="140" y="59"/>
                    </a:cubicBezTo>
                    <a:cubicBezTo>
                      <a:pt x="137" y="85"/>
                      <a:pt x="115" y="102"/>
                      <a:pt x="102" y="106"/>
                    </a:cubicBezTo>
                    <a:cubicBezTo>
                      <a:pt x="77" y="113"/>
                      <a:pt x="73" y="121"/>
                      <a:pt x="42" y="104"/>
                    </a:cubicBezTo>
                    <a:cubicBezTo>
                      <a:pt x="10" y="83"/>
                      <a:pt x="0" y="12"/>
                      <a:pt x="6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3" name="Freeform 232">
                <a:extLst>
                  <a:ext uri="{FF2B5EF4-FFF2-40B4-BE49-F238E27FC236}">
                    <a16:creationId xmlns:a16="http://schemas.microsoft.com/office/drawing/2014/main" id="{22ED6908-B451-45FE-91F6-0F8AE28C9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438"/>
                <a:ext cx="315" cy="345"/>
              </a:xfrm>
              <a:custGeom>
                <a:avLst/>
                <a:gdLst>
                  <a:gd name="T0" fmla="*/ 958 w 126"/>
                  <a:gd name="T1" fmla="*/ 0 h 138"/>
                  <a:gd name="T2" fmla="*/ 1750 w 126"/>
                  <a:gd name="T3" fmla="*/ 533 h 138"/>
                  <a:gd name="T4" fmla="*/ 1813 w 126"/>
                  <a:gd name="T5" fmla="*/ 1583 h 138"/>
                  <a:gd name="T6" fmla="*/ 1020 w 126"/>
                  <a:gd name="T7" fmla="*/ 2125 h 138"/>
                  <a:gd name="T8" fmla="*/ 363 w 126"/>
                  <a:gd name="T9" fmla="*/ 1925 h 138"/>
                  <a:gd name="T10" fmla="*/ 0 w 126"/>
                  <a:gd name="T11" fmla="*/ 1333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138">
                    <a:moveTo>
                      <a:pt x="61" y="0"/>
                    </a:moveTo>
                    <a:cubicBezTo>
                      <a:pt x="72" y="1"/>
                      <a:pt x="98" y="10"/>
                      <a:pt x="112" y="34"/>
                    </a:cubicBezTo>
                    <a:cubicBezTo>
                      <a:pt x="126" y="56"/>
                      <a:pt x="122" y="87"/>
                      <a:pt x="116" y="101"/>
                    </a:cubicBezTo>
                    <a:cubicBezTo>
                      <a:pt x="100" y="129"/>
                      <a:pt x="82" y="130"/>
                      <a:pt x="65" y="136"/>
                    </a:cubicBezTo>
                    <a:cubicBezTo>
                      <a:pt x="56" y="138"/>
                      <a:pt x="37" y="137"/>
                      <a:pt x="23" y="123"/>
                    </a:cubicBezTo>
                    <a:cubicBezTo>
                      <a:pt x="10" y="110"/>
                      <a:pt x="3" y="92"/>
                      <a:pt x="0" y="8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4" name="Freeform 233">
                <a:extLst>
                  <a:ext uri="{FF2B5EF4-FFF2-40B4-BE49-F238E27FC236}">
                    <a16:creationId xmlns:a16="http://schemas.microsoft.com/office/drawing/2014/main" id="{DB5DD60B-57BD-4BA4-A845-139B565BB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486"/>
                <a:ext cx="232" cy="255"/>
              </a:xfrm>
              <a:custGeom>
                <a:avLst/>
                <a:gdLst>
                  <a:gd name="T0" fmla="*/ 0 w 93"/>
                  <a:gd name="T1" fmla="*/ 1145 h 102"/>
                  <a:gd name="T2" fmla="*/ 437 w 93"/>
                  <a:gd name="T3" fmla="*/ 1533 h 102"/>
                  <a:gd name="T4" fmla="*/ 1040 w 93"/>
                  <a:gd name="T5" fmla="*/ 1313 h 102"/>
                  <a:gd name="T6" fmla="*/ 1287 w 93"/>
                  <a:gd name="T7" fmla="*/ 408 h 102"/>
                  <a:gd name="T8" fmla="*/ 853 w 93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102">
                    <a:moveTo>
                      <a:pt x="0" y="73"/>
                    </a:moveTo>
                    <a:cubicBezTo>
                      <a:pt x="10" y="89"/>
                      <a:pt x="19" y="95"/>
                      <a:pt x="28" y="98"/>
                    </a:cubicBezTo>
                    <a:cubicBezTo>
                      <a:pt x="37" y="101"/>
                      <a:pt x="49" y="102"/>
                      <a:pt x="67" y="84"/>
                    </a:cubicBezTo>
                    <a:cubicBezTo>
                      <a:pt x="86" y="66"/>
                      <a:pt x="93" y="42"/>
                      <a:pt x="83" y="26"/>
                    </a:cubicBezTo>
                    <a:cubicBezTo>
                      <a:pt x="75" y="10"/>
                      <a:pt x="61" y="2"/>
                      <a:pt x="5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5" name="Freeform 234">
                <a:extLst>
                  <a:ext uri="{FF2B5EF4-FFF2-40B4-BE49-F238E27FC236}">
                    <a16:creationId xmlns:a16="http://schemas.microsoft.com/office/drawing/2014/main" id="{22B2C855-F3D1-4F46-A89C-5D6402DA5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511"/>
                <a:ext cx="287" cy="237"/>
              </a:xfrm>
              <a:custGeom>
                <a:avLst/>
                <a:gdLst>
                  <a:gd name="T0" fmla="*/ 280 w 115"/>
                  <a:gd name="T1" fmla="*/ 0 h 95"/>
                  <a:gd name="T2" fmla="*/ 354 w 115"/>
                  <a:gd name="T3" fmla="*/ 1212 h 95"/>
                  <a:gd name="T4" fmla="*/ 883 w 115"/>
                  <a:gd name="T5" fmla="*/ 1462 h 95"/>
                  <a:gd name="T6" fmla="*/ 1445 w 115"/>
                  <a:gd name="T7" fmla="*/ 1070 h 95"/>
                  <a:gd name="T8" fmla="*/ 1650 w 115"/>
                  <a:gd name="T9" fmla="*/ 292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95">
                    <a:moveTo>
                      <a:pt x="18" y="0"/>
                    </a:moveTo>
                    <a:cubicBezTo>
                      <a:pt x="8" y="14"/>
                      <a:pt x="0" y="55"/>
                      <a:pt x="23" y="78"/>
                    </a:cubicBezTo>
                    <a:cubicBezTo>
                      <a:pt x="30" y="86"/>
                      <a:pt x="42" y="95"/>
                      <a:pt x="57" y="94"/>
                    </a:cubicBezTo>
                    <a:cubicBezTo>
                      <a:pt x="72" y="93"/>
                      <a:pt x="84" y="80"/>
                      <a:pt x="93" y="69"/>
                    </a:cubicBezTo>
                    <a:cubicBezTo>
                      <a:pt x="115" y="46"/>
                      <a:pt x="107" y="19"/>
                      <a:pt x="106" y="1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6" name="Freeform 235">
                <a:extLst>
                  <a:ext uri="{FF2B5EF4-FFF2-40B4-BE49-F238E27FC236}">
                    <a16:creationId xmlns:a16="http://schemas.microsoft.com/office/drawing/2014/main" id="{58F9E8B9-EDE9-4DD9-A433-CFAC2F7C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2448"/>
                <a:ext cx="292" cy="313"/>
              </a:xfrm>
              <a:custGeom>
                <a:avLst/>
                <a:gdLst>
                  <a:gd name="T0" fmla="*/ 125 w 117"/>
                  <a:gd name="T1" fmla="*/ 596 h 125"/>
                  <a:gd name="T2" fmla="*/ 155 w 117"/>
                  <a:gd name="T3" fmla="*/ 1442 h 125"/>
                  <a:gd name="T4" fmla="*/ 854 w 117"/>
                  <a:gd name="T5" fmla="*/ 1931 h 125"/>
                  <a:gd name="T6" fmla="*/ 1632 w 117"/>
                  <a:gd name="T7" fmla="*/ 1305 h 125"/>
                  <a:gd name="T8" fmla="*/ 1370 w 117"/>
                  <a:gd name="T9" fmla="*/ 270 h 125"/>
                  <a:gd name="T10" fmla="*/ 604 w 117"/>
                  <a:gd name="T11" fmla="*/ 95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25">
                    <a:moveTo>
                      <a:pt x="8" y="38"/>
                    </a:moveTo>
                    <a:cubicBezTo>
                      <a:pt x="4" y="51"/>
                      <a:pt x="0" y="73"/>
                      <a:pt x="10" y="92"/>
                    </a:cubicBezTo>
                    <a:cubicBezTo>
                      <a:pt x="20" y="111"/>
                      <a:pt x="39" y="125"/>
                      <a:pt x="55" y="123"/>
                    </a:cubicBezTo>
                    <a:cubicBezTo>
                      <a:pt x="83" y="117"/>
                      <a:pt x="84" y="112"/>
                      <a:pt x="105" y="83"/>
                    </a:cubicBezTo>
                    <a:cubicBezTo>
                      <a:pt x="117" y="67"/>
                      <a:pt x="111" y="31"/>
                      <a:pt x="88" y="17"/>
                    </a:cubicBezTo>
                    <a:cubicBezTo>
                      <a:pt x="67" y="0"/>
                      <a:pt x="42" y="4"/>
                      <a:pt x="39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7" name="Freeform 236">
                <a:extLst>
                  <a:ext uri="{FF2B5EF4-FFF2-40B4-BE49-F238E27FC236}">
                    <a16:creationId xmlns:a16="http://schemas.microsoft.com/office/drawing/2014/main" id="{2466070A-1B2C-4839-9D20-A37DE4F9A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453"/>
                <a:ext cx="310" cy="328"/>
              </a:xfrm>
              <a:custGeom>
                <a:avLst/>
                <a:gdLst>
                  <a:gd name="T0" fmla="*/ 738 w 124"/>
                  <a:gd name="T1" fmla="*/ 0 h 131"/>
                  <a:gd name="T2" fmla="*/ 345 w 124"/>
                  <a:gd name="T3" fmla="*/ 1535 h 131"/>
                  <a:gd name="T4" fmla="*/ 1408 w 124"/>
                  <a:gd name="T5" fmla="*/ 1850 h 131"/>
                  <a:gd name="T6" fmla="*/ 1938 w 124"/>
                  <a:gd name="T7" fmla="*/ 1209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4" h="131">
                    <a:moveTo>
                      <a:pt x="47" y="0"/>
                    </a:moveTo>
                    <a:cubicBezTo>
                      <a:pt x="15" y="10"/>
                      <a:pt x="0" y="63"/>
                      <a:pt x="22" y="98"/>
                    </a:cubicBezTo>
                    <a:cubicBezTo>
                      <a:pt x="44" y="130"/>
                      <a:pt x="72" y="131"/>
                      <a:pt x="90" y="118"/>
                    </a:cubicBezTo>
                    <a:cubicBezTo>
                      <a:pt x="108" y="104"/>
                      <a:pt x="116" y="94"/>
                      <a:pt x="124" y="7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8" name="Freeform 237">
                <a:extLst>
                  <a:ext uri="{FF2B5EF4-FFF2-40B4-BE49-F238E27FC236}">
                    <a16:creationId xmlns:a16="http://schemas.microsoft.com/office/drawing/2014/main" id="{4C927577-D43A-4147-A067-96DDCA1E9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1326"/>
                <a:ext cx="210" cy="155"/>
              </a:xfrm>
              <a:custGeom>
                <a:avLst/>
                <a:gdLst>
                  <a:gd name="T0" fmla="*/ 1000 w 84"/>
                  <a:gd name="T1" fmla="*/ 0 h 62"/>
                  <a:gd name="T2" fmla="*/ 645 w 84"/>
                  <a:gd name="T3" fmla="*/ 863 h 62"/>
                  <a:gd name="T4" fmla="*/ 0 w 84"/>
                  <a:gd name="T5" fmla="*/ 470 h 62"/>
                  <a:gd name="T6" fmla="*/ 145 w 84"/>
                  <a:gd name="T7" fmla="*/ 15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62">
                    <a:moveTo>
                      <a:pt x="64" y="0"/>
                    </a:moveTo>
                    <a:cubicBezTo>
                      <a:pt x="69" y="3"/>
                      <a:pt x="84" y="49"/>
                      <a:pt x="41" y="55"/>
                    </a:cubicBezTo>
                    <a:cubicBezTo>
                      <a:pt x="5" y="62"/>
                      <a:pt x="2" y="51"/>
                      <a:pt x="0" y="30"/>
                    </a:cubicBezTo>
                    <a:cubicBezTo>
                      <a:pt x="0" y="23"/>
                      <a:pt x="6" y="13"/>
                      <a:pt x="9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59" name="Freeform 238">
                <a:extLst>
                  <a:ext uri="{FF2B5EF4-FFF2-40B4-BE49-F238E27FC236}">
                    <a16:creationId xmlns:a16="http://schemas.microsoft.com/office/drawing/2014/main" id="{F02CC77F-C48E-4037-AC36-589A22E04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321"/>
                <a:ext cx="212" cy="167"/>
              </a:xfrm>
              <a:custGeom>
                <a:avLst/>
                <a:gdLst>
                  <a:gd name="T0" fmla="*/ 499 w 85"/>
                  <a:gd name="T1" fmla="*/ 0 h 67"/>
                  <a:gd name="T2" fmla="*/ 42 w 85"/>
                  <a:gd name="T3" fmla="*/ 558 h 67"/>
                  <a:gd name="T4" fmla="*/ 167 w 85"/>
                  <a:gd name="T5" fmla="*/ 882 h 67"/>
                  <a:gd name="T6" fmla="*/ 903 w 85"/>
                  <a:gd name="T7" fmla="*/ 912 h 67"/>
                  <a:gd name="T8" fmla="*/ 1307 w 85"/>
                  <a:gd name="T9" fmla="*/ 4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67">
                    <a:moveTo>
                      <a:pt x="32" y="0"/>
                    </a:moveTo>
                    <a:cubicBezTo>
                      <a:pt x="22" y="3"/>
                      <a:pt x="0" y="18"/>
                      <a:pt x="3" y="36"/>
                    </a:cubicBezTo>
                    <a:cubicBezTo>
                      <a:pt x="3" y="40"/>
                      <a:pt x="9" y="54"/>
                      <a:pt x="11" y="57"/>
                    </a:cubicBezTo>
                    <a:cubicBezTo>
                      <a:pt x="21" y="67"/>
                      <a:pt x="42" y="67"/>
                      <a:pt x="58" y="59"/>
                    </a:cubicBezTo>
                    <a:cubicBezTo>
                      <a:pt x="81" y="53"/>
                      <a:pt x="85" y="32"/>
                      <a:pt x="84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0" name="Freeform 239">
                <a:extLst>
                  <a:ext uri="{FF2B5EF4-FFF2-40B4-BE49-F238E27FC236}">
                    <a16:creationId xmlns:a16="http://schemas.microsoft.com/office/drawing/2014/main" id="{4AFB196A-DC81-4B61-97A9-ED6B404C6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1286"/>
                <a:ext cx="235" cy="207"/>
              </a:xfrm>
              <a:custGeom>
                <a:avLst/>
                <a:gdLst>
                  <a:gd name="T0" fmla="*/ 345 w 94"/>
                  <a:gd name="T1" fmla="*/ 249 h 83"/>
                  <a:gd name="T2" fmla="*/ 33 w 94"/>
                  <a:gd name="T3" fmla="*/ 778 h 83"/>
                  <a:gd name="T4" fmla="*/ 408 w 94"/>
                  <a:gd name="T5" fmla="*/ 1274 h 83"/>
                  <a:gd name="T6" fmla="*/ 1145 w 94"/>
                  <a:gd name="T7" fmla="*/ 1100 h 83"/>
                  <a:gd name="T8" fmla="*/ 1363 w 94"/>
                  <a:gd name="T9" fmla="*/ 342 h 83"/>
                  <a:gd name="T10" fmla="*/ 863 w 94"/>
                  <a:gd name="T11" fmla="*/ 125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83">
                    <a:moveTo>
                      <a:pt x="22" y="16"/>
                    </a:moveTo>
                    <a:cubicBezTo>
                      <a:pt x="14" y="20"/>
                      <a:pt x="0" y="32"/>
                      <a:pt x="2" y="50"/>
                    </a:cubicBezTo>
                    <a:cubicBezTo>
                      <a:pt x="3" y="65"/>
                      <a:pt x="14" y="81"/>
                      <a:pt x="26" y="82"/>
                    </a:cubicBezTo>
                    <a:cubicBezTo>
                      <a:pt x="47" y="83"/>
                      <a:pt x="48" y="82"/>
                      <a:pt x="73" y="71"/>
                    </a:cubicBezTo>
                    <a:cubicBezTo>
                      <a:pt x="88" y="66"/>
                      <a:pt x="94" y="40"/>
                      <a:pt x="87" y="22"/>
                    </a:cubicBezTo>
                    <a:cubicBezTo>
                      <a:pt x="80" y="0"/>
                      <a:pt x="56" y="7"/>
                      <a:pt x="55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1" name="Freeform 240">
                <a:extLst>
                  <a:ext uri="{FF2B5EF4-FFF2-40B4-BE49-F238E27FC236}">
                    <a16:creationId xmlns:a16="http://schemas.microsoft.com/office/drawing/2014/main" id="{BD9E2550-34B3-40DC-92C2-48A077085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1293"/>
                <a:ext cx="220" cy="218"/>
              </a:xfrm>
              <a:custGeom>
                <a:avLst/>
                <a:gdLst>
                  <a:gd name="T0" fmla="*/ 958 w 88"/>
                  <a:gd name="T1" fmla="*/ 0 h 87"/>
                  <a:gd name="T2" fmla="*/ 113 w 88"/>
                  <a:gd name="T3" fmla="*/ 834 h 87"/>
                  <a:gd name="T4" fmla="*/ 800 w 88"/>
                  <a:gd name="T5" fmla="*/ 1305 h 87"/>
                  <a:gd name="T6" fmla="*/ 1375 w 88"/>
                  <a:gd name="T7" fmla="*/ 1085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87">
                    <a:moveTo>
                      <a:pt x="61" y="0"/>
                    </a:moveTo>
                    <a:cubicBezTo>
                      <a:pt x="44" y="1"/>
                      <a:pt x="0" y="14"/>
                      <a:pt x="7" y="53"/>
                    </a:cubicBezTo>
                    <a:cubicBezTo>
                      <a:pt x="13" y="82"/>
                      <a:pt x="37" y="87"/>
                      <a:pt x="51" y="83"/>
                    </a:cubicBezTo>
                    <a:cubicBezTo>
                      <a:pt x="67" y="80"/>
                      <a:pt x="76" y="77"/>
                      <a:pt x="88" y="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2" name="Freeform 241">
                <a:extLst>
                  <a:ext uri="{FF2B5EF4-FFF2-40B4-BE49-F238E27FC236}">
                    <a16:creationId xmlns:a16="http://schemas.microsoft.com/office/drawing/2014/main" id="{1979DFC4-E33F-492A-A794-457F02C2A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223"/>
                <a:ext cx="288" cy="310"/>
              </a:xfrm>
              <a:custGeom>
                <a:avLst/>
                <a:gdLst>
                  <a:gd name="T0" fmla="*/ 596 w 115"/>
                  <a:gd name="T1" fmla="*/ 220 h 124"/>
                  <a:gd name="T2" fmla="*/ 1555 w 115"/>
                  <a:gd name="T3" fmla="*/ 533 h 124"/>
                  <a:gd name="T4" fmla="*/ 1317 w 115"/>
                  <a:gd name="T5" fmla="*/ 1645 h 124"/>
                  <a:gd name="T6" fmla="*/ 488 w 115"/>
                  <a:gd name="T7" fmla="*/ 1925 h 124"/>
                  <a:gd name="T8" fmla="*/ 0 w 115"/>
                  <a:gd name="T9" fmla="*/ 180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24">
                    <a:moveTo>
                      <a:pt x="38" y="14"/>
                    </a:moveTo>
                    <a:cubicBezTo>
                      <a:pt x="42" y="11"/>
                      <a:pt x="83" y="0"/>
                      <a:pt x="99" y="34"/>
                    </a:cubicBezTo>
                    <a:cubicBezTo>
                      <a:pt x="115" y="64"/>
                      <a:pt x="95" y="99"/>
                      <a:pt x="84" y="105"/>
                    </a:cubicBezTo>
                    <a:cubicBezTo>
                      <a:pt x="70" y="116"/>
                      <a:pt x="49" y="124"/>
                      <a:pt x="31" y="123"/>
                    </a:cubicBezTo>
                    <a:cubicBezTo>
                      <a:pt x="13" y="123"/>
                      <a:pt x="1" y="115"/>
                      <a:pt x="0" y="11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3" name="Freeform 242">
                <a:extLst>
                  <a:ext uri="{FF2B5EF4-FFF2-40B4-BE49-F238E27FC236}">
                    <a16:creationId xmlns:a16="http://schemas.microsoft.com/office/drawing/2014/main" id="{47CA824D-A662-49E8-B831-69A93E861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321"/>
                <a:ext cx="300" cy="210"/>
              </a:xfrm>
              <a:custGeom>
                <a:avLst/>
                <a:gdLst>
                  <a:gd name="T0" fmla="*/ 1770 w 120"/>
                  <a:gd name="T1" fmla="*/ 0 h 84"/>
                  <a:gd name="T2" fmla="*/ 1738 w 120"/>
                  <a:gd name="T3" fmla="*/ 720 h 84"/>
                  <a:gd name="T4" fmla="*/ 1145 w 120"/>
                  <a:gd name="T5" fmla="*/ 1188 h 84"/>
                  <a:gd name="T6" fmla="*/ 375 w 120"/>
                  <a:gd name="T7" fmla="*/ 1158 h 84"/>
                  <a:gd name="T8" fmla="*/ 50 w 120"/>
                  <a:gd name="T9" fmla="*/ 520 h 84"/>
                  <a:gd name="T10" fmla="*/ 283 w 120"/>
                  <a:gd name="T11" fmla="*/ 33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84">
                    <a:moveTo>
                      <a:pt x="113" y="0"/>
                    </a:moveTo>
                    <a:cubicBezTo>
                      <a:pt x="117" y="8"/>
                      <a:pt x="120" y="29"/>
                      <a:pt x="111" y="46"/>
                    </a:cubicBezTo>
                    <a:cubicBezTo>
                      <a:pt x="102" y="64"/>
                      <a:pt x="83" y="73"/>
                      <a:pt x="73" y="76"/>
                    </a:cubicBezTo>
                    <a:cubicBezTo>
                      <a:pt x="52" y="80"/>
                      <a:pt x="50" y="84"/>
                      <a:pt x="24" y="74"/>
                    </a:cubicBezTo>
                    <a:cubicBezTo>
                      <a:pt x="11" y="69"/>
                      <a:pt x="0" y="50"/>
                      <a:pt x="3" y="33"/>
                    </a:cubicBezTo>
                    <a:cubicBezTo>
                      <a:pt x="5" y="15"/>
                      <a:pt x="16" y="4"/>
                      <a:pt x="18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4" name="Freeform 243">
                <a:extLst>
                  <a:ext uri="{FF2B5EF4-FFF2-40B4-BE49-F238E27FC236}">
                    <a16:creationId xmlns:a16="http://schemas.microsoft.com/office/drawing/2014/main" id="{532683DF-C761-4336-A113-2A543F2D8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1263"/>
                <a:ext cx="278" cy="250"/>
              </a:xfrm>
              <a:custGeom>
                <a:avLst/>
                <a:gdLst>
                  <a:gd name="T0" fmla="*/ 1117 w 111"/>
                  <a:gd name="T1" fmla="*/ 20 h 100"/>
                  <a:gd name="T2" fmla="*/ 1630 w 111"/>
                  <a:gd name="T3" fmla="*/ 438 h 100"/>
                  <a:gd name="T4" fmla="*/ 1475 w 111"/>
                  <a:gd name="T5" fmla="*/ 1220 h 100"/>
                  <a:gd name="T6" fmla="*/ 771 w 111"/>
                  <a:gd name="T7" fmla="*/ 1550 h 100"/>
                  <a:gd name="T8" fmla="*/ 238 w 111"/>
                  <a:gd name="T9" fmla="*/ 1425 h 100"/>
                  <a:gd name="T10" fmla="*/ 0 w 111"/>
                  <a:gd name="T11" fmla="*/ 988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00">
                    <a:moveTo>
                      <a:pt x="71" y="1"/>
                    </a:moveTo>
                    <a:cubicBezTo>
                      <a:pt x="79" y="0"/>
                      <a:pt x="98" y="8"/>
                      <a:pt x="104" y="28"/>
                    </a:cubicBezTo>
                    <a:cubicBezTo>
                      <a:pt x="111" y="47"/>
                      <a:pt x="102" y="69"/>
                      <a:pt x="94" y="78"/>
                    </a:cubicBezTo>
                    <a:cubicBezTo>
                      <a:pt x="76" y="96"/>
                      <a:pt x="63" y="96"/>
                      <a:pt x="49" y="99"/>
                    </a:cubicBezTo>
                    <a:cubicBezTo>
                      <a:pt x="42" y="99"/>
                      <a:pt x="26" y="100"/>
                      <a:pt x="15" y="91"/>
                    </a:cubicBezTo>
                    <a:cubicBezTo>
                      <a:pt x="3" y="84"/>
                      <a:pt x="0" y="69"/>
                      <a:pt x="0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5" name="Freeform 244">
                <a:extLst>
                  <a:ext uri="{FF2B5EF4-FFF2-40B4-BE49-F238E27FC236}">
                    <a16:creationId xmlns:a16="http://schemas.microsoft.com/office/drawing/2014/main" id="{25F8DF6A-2A52-4A11-BC0F-0DE6D3B60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1278"/>
                <a:ext cx="233" cy="245"/>
              </a:xfrm>
              <a:custGeom>
                <a:avLst/>
                <a:gdLst>
                  <a:gd name="T0" fmla="*/ 0 w 93"/>
                  <a:gd name="T1" fmla="*/ 1208 h 98"/>
                  <a:gd name="T2" fmla="*/ 596 w 93"/>
                  <a:gd name="T3" fmla="*/ 1470 h 98"/>
                  <a:gd name="T4" fmla="*/ 1243 w 93"/>
                  <a:gd name="T5" fmla="*/ 1250 h 98"/>
                  <a:gd name="T6" fmla="*/ 929 w 93"/>
                  <a:gd name="T7" fmla="*/ 363 h 98"/>
                  <a:gd name="T8" fmla="*/ 363 w 93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3" h="98">
                    <a:moveTo>
                      <a:pt x="0" y="77"/>
                    </a:moveTo>
                    <a:cubicBezTo>
                      <a:pt x="17" y="89"/>
                      <a:pt x="27" y="92"/>
                      <a:pt x="38" y="94"/>
                    </a:cubicBezTo>
                    <a:cubicBezTo>
                      <a:pt x="48" y="96"/>
                      <a:pt x="63" y="98"/>
                      <a:pt x="79" y="80"/>
                    </a:cubicBezTo>
                    <a:cubicBezTo>
                      <a:pt x="93" y="60"/>
                      <a:pt x="73" y="35"/>
                      <a:pt x="59" y="23"/>
                    </a:cubicBezTo>
                    <a:cubicBezTo>
                      <a:pt x="44" y="10"/>
                      <a:pt x="29" y="2"/>
                      <a:pt x="2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6" name="Freeform 245">
                <a:extLst>
                  <a:ext uri="{FF2B5EF4-FFF2-40B4-BE49-F238E27FC236}">
                    <a16:creationId xmlns:a16="http://schemas.microsoft.com/office/drawing/2014/main" id="{13301E63-7B04-41EC-8CAE-7925C7DE2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4" y="1338"/>
                <a:ext cx="320" cy="190"/>
              </a:xfrm>
              <a:custGeom>
                <a:avLst/>
                <a:gdLst>
                  <a:gd name="T0" fmla="*/ 1595 w 128"/>
                  <a:gd name="T1" fmla="*/ 0 h 76"/>
                  <a:gd name="T2" fmla="*/ 1925 w 128"/>
                  <a:gd name="T3" fmla="*/ 770 h 76"/>
                  <a:gd name="T4" fmla="*/ 1375 w 128"/>
                  <a:gd name="T5" fmla="*/ 1188 h 76"/>
                  <a:gd name="T6" fmla="*/ 770 w 128"/>
                  <a:gd name="T7" fmla="*/ 1020 h 76"/>
                  <a:gd name="T8" fmla="*/ 63 w 128"/>
                  <a:gd name="T9" fmla="*/ 375 h 76"/>
                  <a:gd name="T10" fmla="*/ 33 w 128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8" h="76">
                    <a:moveTo>
                      <a:pt x="102" y="0"/>
                    </a:moveTo>
                    <a:cubicBezTo>
                      <a:pt x="101" y="0"/>
                      <a:pt x="128" y="19"/>
                      <a:pt x="123" y="49"/>
                    </a:cubicBezTo>
                    <a:cubicBezTo>
                      <a:pt x="120" y="64"/>
                      <a:pt x="103" y="74"/>
                      <a:pt x="88" y="76"/>
                    </a:cubicBezTo>
                    <a:cubicBezTo>
                      <a:pt x="73" y="76"/>
                      <a:pt x="59" y="70"/>
                      <a:pt x="49" y="65"/>
                    </a:cubicBezTo>
                    <a:cubicBezTo>
                      <a:pt x="31" y="56"/>
                      <a:pt x="11" y="40"/>
                      <a:pt x="4" y="24"/>
                    </a:cubicBezTo>
                    <a:cubicBezTo>
                      <a:pt x="0" y="16"/>
                      <a:pt x="0" y="6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7" name="Freeform 246">
                <a:extLst>
                  <a:ext uri="{FF2B5EF4-FFF2-40B4-BE49-F238E27FC236}">
                    <a16:creationId xmlns:a16="http://schemas.microsoft.com/office/drawing/2014/main" id="{4CEFB58F-A139-4D5D-9EDC-88D23B2AD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1233"/>
                <a:ext cx="333" cy="305"/>
              </a:xfrm>
              <a:custGeom>
                <a:avLst/>
                <a:gdLst>
                  <a:gd name="T0" fmla="*/ 0 w 133"/>
                  <a:gd name="T1" fmla="*/ 908 h 122"/>
                  <a:gd name="T2" fmla="*/ 1380 w 133"/>
                  <a:gd name="T3" fmla="*/ 1908 h 122"/>
                  <a:gd name="T4" fmla="*/ 1838 w 133"/>
                  <a:gd name="T5" fmla="*/ 1720 h 122"/>
                  <a:gd name="T6" fmla="*/ 2026 w 133"/>
                  <a:gd name="T7" fmla="*/ 1175 h 122"/>
                  <a:gd name="T8" fmla="*/ 1242 w 133"/>
                  <a:gd name="T9" fmla="*/ 300 h 122"/>
                  <a:gd name="T10" fmla="*/ 458 w 133"/>
                  <a:gd name="T11" fmla="*/ 313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22">
                    <a:moveTo>
                      <a:pt x="0" y="58"/>
                    </a:moveTo>
                    <a:cubicBezTo>
                      <a:pt x="3" y="90"/>
                      <a:pt x="58" y="122"/>
                      <a:pt x="88" y="122"/>
                    </a:cubicBezTo>
                    <a:cubicBezTo>
                      <a:pt x="103" y="121"/>
                      <a:pt x="110" y="115"/>
                      <a:pt x="117" y="110"/>
                    </a:cubicBezTo>
                    <a:cubicBezTo>
                      <a:pt x="123" y="105"/>
                      <a:pt x="133" y="95"/>
                      <a:pt x="129" y="75"/>
                    </a:cubicBezTo>
                    <a:cubicBezTo>
                      <a:pt x="124" y="55"/>
                      <a:pt x="102" y="32"/>
                      <a:pt x="79" y="19"/>
                    </a:cubicBezTo>
                    <a:cubicBezTo>
                      <a:pt x="55" y="0"/>
                      <a:pt x="30" y="17"/>
                      <a:pt x="29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8" name="Freeform 247">
                <a:extLst>
                  <a:ext uri="{FF2B5EF4-FFF2-40B4-BE49-F238E27FC236}">
                    <a16:creationId xmlns:a16="http://schemas.microsoft.com/office/drawing/2014/main" id="{0D7A946A-2E89-4B9F-9D16-2482B87E5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238"/>
                <a:ext cx="357" cy="320"/>
              </a:xfrm>
              <a:custGeom>
                <a:avLst/>
                <a:gdLst>
                  <a:gd name="T0" fmla="*/ 342 w 143"/>
                  <a:gd name="T1" fmla="*/ 0 h 128"/>
                  <a:gd name="T2" fmla="*/ 42 w 143"/>
                  <a:gd name="T3" fmla="*/ 458 h 128"/>
                  <a:gd name="T4" fmla="*/ 30 w 143"/>
                  <a:gd name="T5" fmla="*/ 958 h 128"/>
                  <a:gd name="T6" fmla="*/ 654 w 143"/>
                  <a:gd name="T7" fmla="*/ 1658 h 128"/>
                  <a:gd name="T8" fmla="*/ 1820 w 143"/>
                  <a:gd name="T9" fmla="*/ 1833 h 128"/>
                  <a:gd name="T10" fmla="*/ 2120 w 143"/>
                  <a:gd name="T11" fmla="*/ 102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8">
                    <a:moveTo>
                      <a:pt x="22" y="0"/>
                    </a:moveTo>
                    <a:cubicBezTo>
                      <a:pt x="17" y="5"/>
                      <a:pt x="8" y="16"/>
                      <a:pt x="3" y="29"/>
                    </a:cubicBezTo>
                    <a:cubicBezTo>
                      <a:pt x="0" y="39"/>
                      <a:pt x="0" y="53"/>
                      <a:pt x="2" y="61"/>
                    </a:cubicBezTo>
                    <a:cubicBezTo>
                      <a:pt x="8" y="85"/>
                      <a:pt x="27" y="95"/>
                      <a:pt x="42" y="106"/>
                    </a:cubicBezTo>
                    <a:cubicBezTo>
                      <a:pt x="75" y="127"/>
                      <a:pt x="96" y="128"/>
                      <a:pt x="117" y="117"/>
                    </a:cubicBezTo>
                    <a:cubicBezTo>
                      <a:pt x="138" y="105"/>
                      <a:pt x="143" y="83"/>
                      <a:pt x="136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69" name="Freeform 248">
                <a:extLst>
                  <a:ext uri="{FF2B5EF4-FFF2-40B4-BE49-F238E27FC236}">
                    <a16:creationId xmlns:a16="http://schemas.microsoft.com/office/drawing/2014/main" id="{8F70EA94-D786-4BF2-95B3-D47171A3C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1201"/>
                <a:ext cx="130" cy="330"/>
              </a:xfrm>
              <a:custGeom>
                <a:avLst/>
                <a:gdLst>
                  <a:gd name="T0" fmla="*/ 625 w 52"/>
                  <a:gd name="T1" fmla="*/ 2063 h 132"/>
                  <a:gd name="T2" fmla="*/ 95 w 52"/>
                  <a:gd name="T3" fmla="*/ 1188 h 132"/>
                  <a:gd name="T4" fmla="*/ 813 w 52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32">
                    <a:moveTo>
                      <a:pt x="40" y="132"/>
                    </a:moveTo>
                    <a:cubicBezTo>
                      <a:pt x="23" y="120"/>
                      <a:pt x="8" y="102"/>
                      <a:pt x="6" y="76"/>
                    </a:cubicBezTo>
                    <a:cubicBezTo>
                      <a:pt x="0" y="25"/>
                      <a:pt x="48" y="2"/>
                      <a:pt x="5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0" name="Freeform 249">
                <a:extLst>
                  <a:ext uri="{FF2B5EF4-FFF2-40B4-BE49-F238E27FC236}">
                    <a16:creationId xmlns:a16="http://schemas.microsoft.com/office/drawing/2014/main" id="{294532F2-92D7-4FF3-8B13-5110BF0B6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1401"/>
                <a:ext cx="215" cy="205"/>
              </a:xfrm>
              <a:custGeom>
                <a:avLst/>
                <a:gdLst>
                  <a:gd name="T0" fmla="*/ 1283 w 86"/>
                  <a:gd name="T1" fmla="*/ 0 h 82"/>
                  <a:gd name="T2" fmla="*/ 1033 w 86"/>
                  <a:gd name="T3" fmla="*/ 895 h 82"/>
                  <a:gd name="T4" fmla="*/ 0 w 86"/>
                  <a:gd name="T5" fmla="*/ 1158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82">
                    <a:moveTo>
                      <a:pt x="82" y="0"/>
                    </a:moveTo>
                    <a:cubicBezTo>
                      <a:pt x="86" y="24"/>
                      <a:pt x="77" y="41"/>
                      <a:pt x="66" y="57"/>
                    </a:cubicBezTo>
                    <a:cubicBezTo>
                      <a:pt x="55" y="75"/>
                      <a:pt x="27" y="82"/>
                      <a:pt x="0" y="7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1" name="Freeform 250">
                <a:extLst>
                  <a:ext uri="{FF2B5EF4-FFF2-40B4-BE49-F238E27FC236}">
                    <a16:creationId xmlns:a16="http://schemas.microsoft.com/office/drawing/2014/main" id="{C9CD094B-FF4E-45D0-B587-1500AD41B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188"/>
                <a:ext cx="287" cy="400"/>
              </a:xfrm>
              <a:custGeom>
                <a:avLst/>
                <a:gdLst>
                  <a:gd name="T0" fmla="*/ 0 w 115"/>
                  <a:gd name="T1" fmla="*/ 158 h 160"/>
                  <a:gd name="T2" fmla="*/ 1245 w 115"/>
                  <a:gd name="T3" fmla="*/ 658 h 160"/>
                  <a:gd name="T4" fmla="*/ 1757 w 115"/>
                  <a:gd name="T5" fmla="*/ 1395 h 160"/>
                  <a:gd name="T6" fmla="*/ 1600 w 115"/>
                  <a:gd name="T7" fmla="*/ 2000 h 160"/>
                  <a:gd name="T8" fmla="*/ 604 w 115"/>
                  <a:gd name="T9" fmla="*/ 2408 h 160"/>
                  <a:gd name="T10" fmla="*/ 12 w 115"/>
                  <a:gd name="T11" fmla="*/ 2208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60">
                    <a:moveTo>
                      <a:pt x="0" y="10"/>
                    </a:moveTo>
                    <a:cubicBezTo>
                      <a:pt x="9" y="0"/>
                      <a:pt x="49" y="15"/>
                      <a:pt x="80" y="42"/>
                    </a:cubicBezTo>
                    <a:cubicBezTo>
                      <a:pt x="95" y="54"/>
                      <a:pt x="110" y="71"/>
                      <a:pt x="113" y="89"/>
                    </a:cubicBezTo>
                    <a:cubicBezTo>
                      <a:pt x="115" y="108"/>
                      <a:pt x="107" y="121"/>
                      <a:pt x="103" y="128"/>
                    </a:cubicBezTo>
                    <a:cubicBezTo>
                      <a:pt x="94" y="152"/>
                      <a:pt x="61" y="160"/>
                      <a:pt x="39" y="154"/>
                    </a:cubicBezTo>
                    <a:cubicBezTo>
                      <a:pt x="17" y="149"/>
                      <a:pt x="2" y="142"/>
                      <a:pt x="1" y="14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2" name="Freeform 251">
                <a:extLst>
                  <a:ext uri="{FF2B5EF4-FFF2-40B4-BE49-F238E27FC236}">
                    <a16:creationId xmlns:a16="http://schemas.microsoft.com/office/drawing/2014/main" id="{BA0BD50D-A14D-45AE-A567-88207E472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308"/>
                <a:ext cx="392" cy="263"/>
              </a:xfrm>
              <a:custGeom>
                <a:avLst/>
                <a:gdLst>
                  <a:gd name="T0" fmla="*/ 1962 w 157"/>
                  <a:gd name="T1" fmla="*/ 0 h 105"/>
                  <a:gd name="T2" fmla="*/ 2399 w 157"/>
                  <a:gd name="T3" fmla="*/ 834 h 105"/>
                  <a:gd name="T4" fmla="*/ 1840 w 157"/>
                  <a:gd name="T5" fmla="*/ 1601 h 105"/>
                  <a:gd name="T6" fmla="*/ 854 w 157"/>
                  <a:gd name="T7" fmla="*/ 1443 h 105"/>
                  <a:gd name="T8" fmla="*/ 125 w 157"/>
                  <a:gd name="T9" fmla="*/ 771 h 105"/>
                  <a:gd name="T10" fmla="*/ 30 w 157"/>
                  <a:gd name="T11" fmla="*/ 145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7" h="105">
                    <a:moveTo>
                      <a:pt x="126" y="0"/>
                    </a:moveTo>
                    <a:cubicBezTo>
                      <a:pt x="135" y="8"/>
                      <a:pt x="157" y="27"/>
                      <a:pt x="154" y="53"/>
                    </a:cubicBezTo>
                    <a:cubicBezTo>
                      <a:pt x="150" y="78"/>
                      <a:pt x="132" y="100"/>
                      <a:pt x="118" y="102"/>
                    </a:cubicBezTo>
                    <a:cubicBezTo>
                      <a:pt x="91" y="105"/>
                      <a:pt x="89" y="103"/>
                      <a:pt x="55" y="92"/>
                    </a:cubicBezTo>
                    <a:cubicBezTo>
                      <a:pt x="38" y="85"/>
                      <a:pt x="14" y="71"/>
                      <a:pt x="8" y="49"/>
                    </a:cubicBezTo>
                    <a:cubicBezTo>
                      <a:pt x="0" y="28"/>
                      <a:pt x="0" y="12"/>
                      <a:pt x="2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3" name="Freeform 252">
                <a:extLst>
                  <a:ext uri="{FF2B5EF4-FFF2-40B4-BE49-F238E27FC236}">
                    <a16:creationId xmlns:a16="http://schemas.microsoft.com/office/drawing/2014/main" id="{0EA045B8-5989-4468-BE86-5F46369C4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233"/>
                <a:ext cx="362" cy="325"/>
              </a:xfrm>
              <a:custGeom>
                <a:avLst/>
                <a:gdLst>
                  <a:gd name="T0" fmla="*/ 874 w 145"/>
                  <a:gd name="T1" fmla="*/ 0 h 130"/>
                  <a:gd name="T2" fmla="*/ 2025 w 145"/>
                  <a:gd name="T3" fmla="*/ 1533 h 130"/>
                  <a:gd name="T4" fmla="*/ 1258 w 145"/>
                  <a:gd name="T5" fmla="*/ 2020 h 130"/>
                  <a:gd name="T6" fmla="*/ 0 w 145"/>
                  <a:gd name="T7" fmla="*/ 1363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5" h="130">
                    <a:moveTo>
                      <a:pt x="56" y="0"/>
                    </a:moveTo>
                    <a:cubicBezTo>
                      <a:pt x="77" y="5"/>
                      <a:pt x="145" y="55"/>
                      <a:pt x="130" y="98"/>
                    </a:cubicBezTo>
                    <a:cubicBezTo>
                      <a:pt x="116" y="130"/>
                      <a:pt x="99" y="129"/>
                      <a:pt x="81" y="129"/>
                    </a:cubicBezTo>
                    <a:cubicBezTo>
                      <a:pt x="61" y="130"/>
                      <a:pt x="3" y="105"/>
                      <a:pt x="0" y="8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4" name="Freeform 253">
                <a:extLst>
                  <a:ext uri="{FF2B5EF4-FFF2-40B4-BE49-F238E27FC236}">
                    <a16:creationId xmlns:a16="http://schemas.microsoft.com/office/drawing/2014/main" id="{B4A5C2BA-FEDF-4D04-BB89-435E61B21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291"/>
                <a:ext cx="217" cy="230"/>
              </a:xfrm>
              <a:custGeom>
                <a:avLst/>
                <a:gdLst>
                  <a:gd name="T0" fmla="*/ 1287 w 87"/>
                  <a:gd name="T1" fmla="*/ 1438 h 92"/>
                  <a:gd name="T2" fmla="*/ 1319 w 87"/>
                  <a:gd name="T3" fmla="*/ 750 h 92"/>
                  <a:gd name="T4" fmla="*/ 1028 w 87"/>
                  <a:gd name="T5" fmla="*/ 95 h 92"/>
                  <a:gd name="T6" fmla="*/ 217 w 87"/>
                  <a:gd name="T7" fmla="*/ 720 h 92"/>
                  <a:gd name="T8" fmla="*/ 0 w 87"/>
                  <a:gd name="T9" fmla="*/ 139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2">
                    <a:moveTo>
                      <a:pt x="83" y="92"/>
                    </a:moveTo>
                    <a:cubicBezTo>
                      <a:pt x="87" y="71"/>
                      <a:pt x="86" y="60"/>
                      <a:pt x="85" y="48"/>
                    </a:cubicBezTo>
                    <a:cubicBezTo>
                      <a:pt x="83" y="38"/>
                      <a:pt x="85" y="13"/>
                      <a:pt x="66" y="6"/>
                    </a:cubicBezTo>
                    <a:cubicBezTo>
                      <a:pt x="42" y="0"/>
                      <a:pt x="24" y="29"/>
                      <a:pt x="14" y="46"/>
                    </a:cubicBezTo>
                    <a:cubicBezTo>
                      <a:pt x="4" y="65"/>
                      <a:pt x="1" y="81"/>
                      <a:pt x="0" y="8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5" name="Freeform 254">
                <a:extLst>
                  <a:ext uri="{FF2B5EF4-FFF2-40B4-BE49-F238E27FC236}">
                    <a16:creationId xmlns:a16="http://schemas.microsoft.com/office/drawing/2014/main" id="{3939E678-E85B-4B3C-91D2-7433D12E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1283"/>
                <a:ext cx="193" cy="348"/>
              </a:xfrm>
              <a:custGeom>
                <a:avLst/>
                <a:gdLst>
                  <a:gd name="T0" fmla="*/ 376 w 77"/>
                  <a:gd name="T1" fmla="*/ 2151 h 139"/>
                  <a:gd name="T2" fmla="*/ 942 w 77"/>
                  <a:gd name="T3" fmla="*/ 1975 h 139"/>
                  <a:gd name="T4" fmla="*/ 1181 w 77"/>
                  <a:gd name="T5" fmla="*/ 1222 h 139"/>
                  <a:gd name="T6" fmla="*/ 1163 w 77"/>
                  <a:gd name="T7" fmla="*/ 521 h 139"/>
                  <a:gd name="T8" fmla="*/ 692 w 77"/>
                  <a:gd name="T9" fmla="*/ 50 h 139"/>
                  <a:gd name="T10" fmla="*/ 0 w 77"/>
                  <a:gd name="T11" fmla="*/ 646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9">
                    <a:moveTo>
                      <a:pt x="24" y="137"/>
                    </a:moveTo>
                    <a:cubicBezTo>
                      <a:pt x="33" y="139"/>
                      <a:pt x="50" y="139"/>
                      <a:pt x="60" y="126"/>
                    </a:cubicBezTo>
                    <a:cubicBezTo>
                      <a:pt x="70" y="114"/>
                      <a:pt x="73" y="94"/>
                      <a:pt x="75" y="78"/>
                    </a:cubicBezTo>
                    <a:cubicBezTo>
                      <a:pt x="77" y="66"/>
                      <a:pt x="77" y="50"/>
                      <a:pt x="74" y="33"/>
                    </a:cubicBezTo>
                    <a:cubicBezTo>
                      <a:pt x="73" y="16"/>
                      <a:pt x="62" y="0"/>
                      <a:pt x="44" y="3"/>
                    </a:cubicBezTo>
                    <a:cubicBezTo>
                      <a:pt x="12" y="10"/>
                      <a:pt x="1" y="43"/>
                      <a:pt x="0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6" name="Freeform 255">
                <a:extLst>
                  <a:ext uri="{FF2B5EF4-FFF2-40B4-BE49-F238E27FC236}">
                    <a16:creationId xmlns:a16="http://schemas.microsoft.com/office/drawing/2014/main" id="{07D59933-56EA-433A-8552-1F2DAB933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1513"/>
                <a:ext cx="90" cy="123"/>
              </a:xfrm>
              <a:custGeom>
                <a:avLst/>
                <a:gdLst>
                  <a:gd name="T0" fmla="*/ 0 w 36"/>
                  <a:gd name="T1" fmla="*/ 776 h 49"/>
                  <a:gd name="T2" fmla="*/ 550 w 36"/>
                  <a:gd name="T3" fmla="*/ 63 h 49"/>
                  <a:gd name="T4" fmla="*/ 563 w 36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0" y="49"/>
                    </a:moveTo>
                    <a:cubicBezTo>
                      <a:pt x="17" y="49"/>
                      <a:pt x="33" y="27"/>
                      <a:pt x="35" y="4"/>
                    </a:cubicBezTo>
                    <a:cubicBezTo>
                      <a:pt x="36" y="3"/>
                      <a:pt x="36" y="1"/>
                      <a:pt x="3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7" name="Freeform 256">
                <a:extLst>
                  <a:ext uri="{FF2B5EF4-FFF2-40B4-BE49-F238E27FC236}">
                    <a16:creationId xmlns:a16="http://schemas.microsoft.com/office/drawing/2014/main" id="{1B412A00-8301-4771-92D1-D3119033B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" y="1248"/>
                <a:ext cx="150" cy="78"/>
              </a:xfrm>
              <a:custGeom>
                <a:avLst/>
                <a:gdLst>
                  <a:gd name="T0" fmla="*/ 938 w 60"/>
                  <a:gd name="T1" fmla="*/ 493 h 31"/>
                  <a:gd name="T2" fmla="*/ 895 w 60"/>
                  <a:gd name="T3" fmla="*/ 380 h 31"/>
                  <a:gd name="T4" fmla="*/ 0 w 60"/>
                  <a:gd name="T5" fmla="*/ 335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1">
                    <a:moveTo>
                      <a:pt x="60" y="31"/>
                    </a:moveTo>
                    <a:cubicBezTo>
                      <a:pt x="59" y="29"/>
                      <a:pt x="58" y="27"/>
                      <a:pt x="57" y="24"/>
                    </a:cubicBezTo>
                    <a:cubicBezTo>
                      <a:pt x="39" y="0"/>
                      <a:pt x="15" y="9"/>
                      <a:pt x="0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8" name="Freeform 257">
                <a:extLst>
                  <a:ext uri="{FF2B5EF4-FFF2-40B4-BE49-F238E27FC236}">
                    <a16:creationId xmlns:a16="http://schemas.microsoft.com/office/drawing/2014/main" id="{71C3FC46-EFDB-4A7B-B279-C4E3FB3AD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553"/>
                <a:ext cx="212" cy="103"/>
              </a:xfrm>
              <a:custGeom>
                <a:avLst/>
                <a:gdLst>
                  <a:gd name="T0" fmla="*/ 0 w 85"/>
                  <a:gd name="T1" fmla="*/ 379 h 41"/>
                  <a:gd name="T2" fmla="*/ 841 w 85"/>
                  <a:gd name="T3" fmla="*/ 568 h 41"/>
                  <a:gd name="T4" fmla="*/ 1319 w 85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41">
                    <a:moveTo>
                      <a:pt x="0" y="24"/>
                    </a:moveTo>
                    <a:cubicBezTo>
                      <a:pt x="13" y="31"/>
                      <a:pt x="31" y="41"/>
                      <a:pt x="54" y="36"/>
                    </a:cubicBezTo>
                    <a:cubicBezTo>
                      <a:pt x="72" y="31"/>
                      <a:pt x="81" y="15"/>
                      <a:pt x="8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79" name="Freeform 258">
                <a:extLst>
                  <a:ext uri="{FF2B5EF4-FFF2-40B4-BE49-F238E27FC236}">
                    <a16:creationId xmlns:a16="http://schemas.microsoft.com/office/drawing/2014/main" id="{90E8FDD4-E721-4A6B-A84F-6E939ED69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1683"/>
                <a:ext cx="230" cy="93"/>
              </a:xfrm>
              <a:custGeom>
                <a:avLst/>
                <a:gdLst>
                  <a:gd name="T0" fmla="*/ 1438 w 92"/>
                  <a:gd name="T1" fmla="*/ 0 h 37"/>
                  <a:gd name="T2" fmla="*/ 0 w 92"/>
                  <a:gd name="T3" fmla="*/ 2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37">
                    <a:moveTo>
                      <a:pt x="92" y="0"/>
                    </a:moveTo>
                    <a:cubicBezTo>
                      <a:pt x="55" y="37"/>
                      <a:pt x="5" y="16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0" name="Freeform 259">
                <a:extLst>
                  <a:ext uri="{FF2B5EF4-FFF2-40B4-BE49-F238E27FC236}">
                    <a16:creationId xmlns:a16="http://schemas.microsoft.com/office/drawing/2014/main" id="{A84BBFB8-C947-4222-9FE5-BABE77772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1211"/>
                <a:ext cx="250" cy="105"/>
              </a:xfrm>
              <a:custGeom>
                <a:avLst/>
                <a:gdLst>
                  <a:gd name="T0" fmla="*/ 0 w 100"/>
                  <a:gd name="T1" fmla="*/ 658 h 42"/>
                  <a:gd name="T2" fmla="*/ 863 w 100"/>
                  <a:gd name="T3" fmla="*/ 33 h 42"/>
                  <a:gd name="T4" fmla="*/ 1563 w 100"/>
                  <a:gd name="T5" fmla="*/ 1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0" h="42">
                    <a:moveTo>
                      <a:pt x="0" y="42"/>
                    </a:moveTo>
                    <a:cubicBezTo>
                      <a:pt x="17" y="23"/>
                      <a:pt x="33" y="10"/>
                      <a:pt x="55" y="2"/>
                    </a:cubicBezTo>
                    <a:cubicBezTo>
                      <a:pt x="70" y="0"/>
                      <a:pt x="86" y="2"/>
                      <a:pt x="100" y="1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1" name="Freeform 260">
                <a:extLst>
                  <a:ext uri="{FF2B5EF4-FFF2-40B4-BE49-F238E27FC236}">
                    <a16:creationId xmlns:a16="http://schemas.microsoft.com/office/drawing/2014/main" id="{ADEBDAFF-0CF1-4206-809A-CA4AB9D29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1223"/>
                <a:ext cx="330" cy="473"/>
              </a:xfrm>
              <a:custGeom>
                <a:avLst/>
                <a:gdLst>
                  <a:gd name="T0" fmla="*/ 645 w 132"/>
                  <a:gd name="T1" fmla="*/ 2963 h 189"/>
                  <a:gd name="T2" fmla="*/ 208 w 132"/>
                  <a:gd name="T3" fmla="*/ 2555 h 189"/>
                  <a:gd name="T4" fmla="*/ 83 w 132"/>
                  <a:gd name="T5" fmla="*/ 1534 h 189"/>
                  <a:gd name="T6" fmla="*/ 1208 w 132"/>
                  <a:gd name="T7" fmla="*/ 145 h 189"/>
                  <a:gd name="T8" fmla="*/ 2063 w 132"/>
                  <a:gd name="T9" fmla="*/ 208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89">
                    <a:moveTo>
                      <a:pt x="41" y="189"/>
                    </a:moveTo>
                    <a:cubicBezTo>
                      <a:pt x="37" y="187"/>
                      <a:pt x="23" y="180"/>
                      <a:pt x="13" y="163"/>
                    </a:cubicBezTo>
                    <a:cubicBezTo>
                      <a:pt x="3" y="147"/>
                      <a:pt x="0" y="122"/>
                      <a:pt x="5" y="98"/>
                    </a:cubicBezTo>
                    <a:cubicBezTo>
                      <a:pt x="17" y="50"/>
                      <a:pt x="60" y="17"/>
                      <a:pt x="77" y="9"/>
                    </a:cubicBezTo>
                    <a:cubicBezTo>
                      <a:pt x="93" y="0"/>
                      <a:pt x="115" y="3"/>
                      <a:pt x="132" y="1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2" name="Freeform 261">
                <a:extLst>
                  <a:ext uri="{FF2B5EF4-FFF2-40B4-BE49-F238E27FC236}">
                    <a16:creationId xmlns:a16="http://schemas.microsoft.com/office/drawing/2014/main" id="{30A8EAF0-67CC-4AE0-819A-A3ED8FA28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641"/>
                <a:ext cx="57" cy="50"/>
              </a:xfrm>
              <a:custGeom>
                <a:avLst/>
                <a:gdLst>
                  <a:gd name="T0" fmla="*/ 349 w 23"/>
                  <a:gd name="T1" fmla="*/ 0 h 20"/>
                  <a:gd name="T2" fmla="*/ 0 w 23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0">
                    <a:moveTo>
                      <a:pt x="23" y="0"/>
                    </a:moveTo>
                    <a:cubicBezTo>
                      <a:pt x="14" y="13"/>
                      <a:pt x="3" y="19"/>
                      <a:pt x="0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3" name="Freeform 262">
                <a:extLst>
                  <a:ext uri="{FF2B5EF4-FFF2-40B4-BE49-F238E27FC236}">
                    <a16:creationId xmlns:a16="http://schemas.microsoft.com/office/drawing/2014/main" id="{12381BAE-3AF9-4593-BC7A-646A6E14C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193"/>
                <a:ext cx="295" cy="265"/>
              </a:xfrm>
              <a:custGeom>
                <a:avLst/>
                <a:gdLst>
                  <a:gd name="T0" fmla="*/ 0 w 118"/>
                  <a:gd name="T1" fmla="*/ 1658 h 106"/>
                  <a:gd name="T2" fmla="*/ 1658 w 118"/>
                  <a:gd name="T3" fmla="*/ 438 h 106"/>
                  <a:gd name="T4" fmla="*/ 1845 w 118"/>
                  <a:gd name="T5" fmla="*/ 55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106">
                    <a:moveTo>
                      <a:pt x="0" y="106"/>
                    </a:moveTo>
                    <a:cubicBezTo>
                      <a:pt x="2" y="79"/>
                      <a:pt x="71" y="0"/>
                      <a:pt x="106" y="28"/>
                    </a:cubicBezTo>
                    <a:cubicBezTo>
                      <a:pt x="111" y="30"/>
                      <a:pt x="115" y="33"/>
                      <a:pt x="118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4" name="Freeform 263">
                <a:extLst>
                  <a:ext uri="{FF2B5EF4-FFF2-40B4-BE49-F238E27FC236}">
                    <a16:creationId xmlns:a16="http://schemas.microsoft.com/office/drawing/2014/main" id="{39BAD4BB-DFA6-4C3A-BC2E-DC208DF8A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238"/>
                <a:ext cx="310" cy="385"/>
              </a:xfrm>
              <a:custGeom>
                <a:avLst/>
                <a:gdLst>
                  <a:gd name="T0" fmla="*/ 250 w 124"/>
                  <a:gd name="T1" fmla="*/ 2408 h 154"/>
                  <a:gd name="T2" fmla="*/ 175 w 124"/>
                  <a:gd name="T3" fmla="*/ 1300 h 154"/>
                  <a:gd name="T4" fmla="*/ 1000 w 124"/>
                  <a:gd name="T5" fmla="*/ 300 h 154"/>
                  <a:gd name="T6" fmla="*/ 1938 w 124"/>
                  <a:gd name="T7" fmla="*/ 345 h 1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4" h="154">
                    <a:moveTo>
                      <a:pt x="16" y="154"/>
                    </a:moveTo>
                    <a:cubicBezTo>
                      <a:pt x="7" y="144"/>
                      <a:pt x="0" y="113"/>
                      <a:pt x="11" y="83"/>
                    </a:cubicBezTo>
                    <a:cubicBezTo>
                      <a:pt x="22" y="53"/>
                      <a:pt x="48" y="29"/>
                      <a:pt x="64" y="19"/>
                    </a:cubicBezTo>
                    <a:cubicBezTo>
                      <a:pt x="93" y="0"/>
                      <a:pt x="111" y="11"/>
                      <a:pt x="124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5" name="Freeform 264">
                <a:extLst>
                  <a:ext uri="{FF2B5EF4-FFF2-40B4-BE49-F238E27FC236}">
                    <a16:creationId xmlns:a16="http://schemas.microsoft.com/office/drawing/2014/main" id="{D9393B29-2198-414D-829D-4C337D37D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231"/>
                <a:ext cx="225" cy="327"/>
              </a:xfrm>
              <a:custGeom>
                <a:avLst/>
                <a:gdLst>
                  <a:gd name="T0" fmla="*/ 20 w 90"/>
                  <a:gd name="T1" fmla="*/ 1041 h 131"/>
                  <a:gd name="T2" fmla="*/ 125 w 90"/>
                  <a:gd name="T3" fmla="*/ 1712 h 131"/>
                  <a:gd name="T4" fmla="*/ 783 w 90"/>
                  <a:gd name="T5" fmla="*/ 1787 h 131"/>
                  <a:gd name="T6" fmla="*/ 1333 w 90"/>
                  <a:gd name="T7" fmla="*/ 0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131">
                    <a:moveTo>
                      <a:pt x="1" y="67"/>
                    </a:moveTo>
                    <a:cubicBezTo>
                      <a:pt x="0" y="88"/>
                      <a:pt x="2" y="100"/>
                      <a:pt x="8" y="110"/>
                    </a:cubicBezTo>
                    <a:cubicBezTo>
                      <a:pt x="13" y="119"/>
                      <a:pt x="27" y="131"/>
                      <a:pt x="50" y="115"/>
                    </a:cubicBezTo>
                    <a:cubicBezTo>
                      <a:pt x="89" y="74"/>
                      <a:pt x="90" y="10"/>
                      <a:pt x="8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6" name="Freeform 265">
                <a:extLst>
                  <a:ext uri="{FF2B5EF4-FFF2-40B4-BE49-F238E27FC236}">
                    <a16:creationId xmlns:a16="http://schemas.microsoft.com/office/drawing/2014/main" id="{BBBC126B-EB0B-416A-B362-6D25D6C8D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11"/>
                <a:ext cx="230" cy="352"/>
              </a:xfrm>
              <a:custGeom>
                <a:avLst/>
                <a:gdLst>
                  <a:gd name="T0" fmla="*/ 613 w 92"/>
                  <a:gd name="T1" fmla="*/ 0 h 141"/>
                  <a:gd name="T2" fmla="*/ 50 w 92"/>
                  <a:gd name="T3" fmla="*/ 1445 h 141"/>
                  <a:gd name="T4" fmla="*/ 333 w 92"/>
                  <a:gd name="T5" fmla="*/ 2057 h 141"/>
                  <a:gd name="T6" fmla="*/ 1033 w 92"/>
                  <a:gd name="T7" fmla="*/ 1850 h 141"/>
                  <a:gd name="T8" fmla="*/ 1438 w 92"/>
                  <a:gd name="T9" fmla="*/ 946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41">
                    <a:moveTo>
                      <a:pt x="39" y="0"/>
                    </a:moveTo>
                    <a:cubicBezTo>
                      <a:pt x="19" y="10"/>
                      <a:pt x="0" y="58"/>
                      <a:pt x="3" y="93"/>
                    </a:cubicBezTo>
                    <a:cubicBezTo>
                      <a:pt x="3" y="105"/>
                      <a:pt x="7" y="123"/>
                      <a:pt x="21" y="132"/>
                    </a:cubicBezTo>
                    <a:cubicBezTo>
                      <a:pt x="36" y="141"/>
                      <a:pt x="56" y="132"/>
                      <a:pt x="66" y="119"/>
                    </a:cubicBezTo>
                    <a:cubicBezTo>
                      <a:pt x="88" y="92"/>
                      <a:pt x="91" y="61"/>
                      <a:pt x="92" y="6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7" name="Freeform 266">
                <a:extLst>
                  <a:ext uri="{FF2B5EF4-FFF2-40B4-BE49-F238E27FC236}">
                    <a16:creationId xmlns:a16="http://schemas.microsoft.com/office/drawing/2014/main" id="{2AD7E0A9-3DA7-41A6-859B-2A9340893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176"/>
                <a:ext cx="287" cy="397"/>
              </a:xfrm>
              <a:custGeom>
                <a:avLst/>
                <a:gdLst>
                  <a:gd name="T0" fmla="*/ 499 w 115"/>
                  <a:gd name="T1" fmla="*/ 449 h 159"/>
                  <a:gd name="T2" fmla="*/ 479 w 115"/>
                  <a:gd name="T3" fmla="*/ 2307 h 159"/>
                  <a:gd name="T4" fmla="*/ 1462 w 115"/>
                  <a:gd name="T5" fmla="*/ 1870 h 159"/>
                  <a:gd name="T6" fmla="*/ 1787 w 115"/>
                  <a:gd name="T7" fmla="*/ 592 h 159"/>
                  <a:gd name="T8" fmla="*/ 1525 w 115"/>
                  <a:gd name="T9" fmla="*/ 62 h 159"/>
                  <a:gd name="T10" fmla="*/ 1215 w 115"/>
                  <a:gd name="T11" fmla="*/ 4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59">
                    <a:moveTo>
                      <a:pt x="32" y="29"/>
                    </a:moveTo>
                    <a:cubicBezTo>
                      <a:pt x="13" y="53"/>
                      <a:pt x="0" y="125"/>
                      <a:pt x="31" y="148"/>
                    </a:cubicBezTo>
                    <a:cubicBezTo>
                      <a:pt x="62" y="159"/>
                      <a:pt x="72" y="153"/>
                      <a:pt x="94" y="120"/>
                    </a:cubicBezTo>
                    <a:cubicBezTo>
                      <a:pt x="104" y="101"/>
                      <a:pt x="115" y="68"/>
                      <a:pt x="115" y="38"/>
                    </a:cubicBezTo>
                    <a:cubicBezTo>
                      <a:pt x="115" y="23"/>
                      <a:pt x="109" y="8"/>
                      <a:pt x="98" y="4"/>
                    </a:cubicBezTo>
                    <a:cubicBezTo>
                      <a:pt x="88" y="0"/>
                      <a:pt x="80" y="3"/>
                      <a:pt x="78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8" name="Freeform 267">
                <a:extLst>
                  <a:ext uri="{FF2B5EF4-FFF2-40B4-BE49-F238E27FC236}">
                    <a16:creationId xmlns:a16="http://schemas.microsoft.com/office/drawing/2014/main" id="{A2FA7970-0BE6-4950-96B4-298152E6F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" y="2171"/>
                <a:ext cx="240" cy="415"/>
              </a:xfrm>
              <a:custGeom>
                <a:avLst/>
                <a:gdLst>
                  <a:gd name="T0" fmla="*/ 1050 w 96"/>
                  <a:gd name="T1" fmla="*/ 0 h 166"/>
                  <a:gd name="T2" fmla="*/ 313 w 96"/>
                  <a:gd name="T3" fmla="*/ 520 h 166"/>
                  <a:gd name="T4" fmla="*/ 33 w 96"/>
                  <a:gd name="T5" fmla="*/ 1520 h 166"/>
                  <a:gd name="T6" fmla="*/ 800 w 96"/>
                  <a:gd name="T7" fmla="*/ 2500 h 166"/>
                  <a:gd name="T8" fmla="*/ 1500 w 96"/>
                  <a:gd name="T9" fmla="*/ 1833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66">
                    <a:moveTo>
                      <a:pt x="67" y="0"/>
                    </a:moveTo>
                    <a:cubicBezTo>
                      <a:pt x="49" y="3"/>
                      <a:pt x="32" y="13"/>
                      <a:pt x="20" y="33"/>
                    </a:cubicBezTo>
                    <a:cubicBezTo>
                      <a:pt x="7" y="53"/>
                      <a:pt x="4" y="76"/>
                      <a:pt x="2" y="97"/>
                    </a:cubicBezTo>
                    <a:cubicBezTo>
                      <a:pt x="0" y="140"/>
                      <a:pt x="22" y="166"/>
                      <a:pt x="51" y="160"/>
                    </a:cubicBezTo>
                    <a:cubicBezTo>
                      <a:pt x="79" y="152"/>
                      <a:pt x="86" y="135"/>
                      <a:pt x="96" y="1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89" name="Freeform 268">
                <a:extLst>
                  <a:ext uri="{FF2B5EF4-FFF2-40B4-BE49-F238E27FC236}">
                    <a16:creationId xmlns:a16="http://schemas.microsoft.com/office/drawing/2014/main" id="{CB2261B6-A644-451D-8FD0-22C68FF37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2128"/>
                <a:ext cx="353" cy="490"/>
              </a:xfrm>
              <a:custGeom>
                <a:avLst/>
                <a:gdLst>
                  <a:gd name="T0" fmla="*/ 0 w 141"/>
                  <a:gd name="T1" fmla="*/ 1895 h 196"/>
                  <a:gd name="T2" fmla="*/ 250 w 141"/>
                  <a:gd name="T3" fmla="*/ 2770 h 196"/>
                  <a:gd name="T4" fmla="*/ 1222 w 141"/>
                  <a:gd name="T5" fmla="*/ 2783 h 196"/>
                  <a:gd name="T6" fmla="*/ 2055 w 141"/>
                  <a:gd name="T7" fmla="*/ 875 h 196"/>
                  <a:gd name="T8" fmla="*/ 1850 w 141"/>
                  <a:gd name="T9" fmla="*/ 113 h 196"/>
                  <a:gd name="T10" fmla="*/ 1347 w 141"/>
                  <a:gd name="T11" fmla="*/ 0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96">
                    <a:moveTo>
                      <a:pt x="0" y="121"/>
                    </a:moveTo>
                    <a:cubicBezTo>
                      <a:pt x="0" y="144"/>
                      <a:pt x="4" y="164"/>
                      <a:pt x="16" y="177"/>
                    </a:cubicBezTo>
                    <a:cubicBezTo>
                      <a:pt x="28" y="189"/>
                      <a:pt x="55" y="196"/>
                      <a:pt x="78" y="178"/>
                    </a:cubicBezTo>
                    <a:cubicBezTo>
                      <a:pt x="104" y="160"/>
                      <a:pt x="114" y="104"/>
                      <a:pt x="131" y="56"/>
                    </a:cubicBezTo>
                    <a:cubicBezTo>
                      <a:pt x="141" y="34"/>
                      <a:pt x="134" y="13"/>
                      <a:pt x="118" y="7"/>
                    </a:cubicBezTo>
                    <a:cubicBezTo>
                      <a:pt x="104" y="0"/>
                      <a:pt x="90" y="1"/>
                      <a:pt x="8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0" name="Freeform 269">
                <a:extLst>
                  <a:ext uri="{FF2B5EF4-FFF2-40B4-BE49-F238E27FC236}">
                    <a16:creationId xmlns:a16="http://schemas.microsoft.com/office/drawing/2014/main" id="{8400409C-9366-4CE9-8007-4B7FE6935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111"/>
                <a:ext cx="285" cy="517"/>
              </a:xfrm>
              <a:custGeom>
                <a:avLst/>
                <a:gdLst>
                  <a:gd name="T0" fmla="*/ 1458 w 114"/>
                  <a:gd name="T1" fmla="*/ 30 h 207"/>
                  <a:gd name="T2" fmla="*/ 250 w 114"/>
                  <a:gd name="T3" fmla="*/ 999 h 207"/>
                  <a:gd name="T4" fmla="*/ 238 w 114"/>
                  <a:gd name="T5" fmla="*/ 2757 h 207"/>
                  <a:gd name="T6" fmla="*/ 1363 w 114"/>
                  <a:gd name="T7" fmla="*/ 2975 h 207"/>
                  <a:gd name="T8" fmla="*/ 1783 w 114"/>
                  <a:gd name="T9" fmla="*/ 2383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207">
                    <a:moveTo>
                      <a:pt x="93" y="2"/>
                    </a:moveTo>
                    <a:cubicBezTo>
                      <a:pt x="82" y="0"/>
                      <a:pt x="31" y="14"/>
                      <a:pt x="16" y="64"/>
                    </a:cubicBezTo>
                    <a:cubicBezTo>
                      <a:pt x="0" y="109"/>
                      <a:pt x="4" y="162"/>
                      <a:pt x="15" y="177"/>
                    </a:cubicBezTo>
                    <a:cubicBezTo>
                      <a:pt x="26" y="203"/>
                      <a:pt x="68" y="207"/>
                      <a:pt x="87" y="191"/>
                    </a:cubicBezTo>
                    <a:cubicBezTo>
                      <a:pt x="107" y="175"/>
                      <a:pt x="113" y="154"/>
                      <a:pt x="114" y="1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1" name="Freeform 270">
                <a:extLst>
                  <a:ext uri="{FF2B5EF4-FFF2-40B4-BE49-F238E27FC236}">
                    <a16:creationId xmlns:a16="http://schemas.microsoft.com/office/drawing/2014/main" id="{96D6FCB3-09C4-412D-A6C7-8F9F5F9AC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193"/>
                <a:ext cx="392" cy="438"/>
              </a:xfrm>
              <a:custGeom>
                <a:avLst/>
                <a:gdLst>
                  <a:gd name="T0" fmla="*/ 187 w 157"/>
                  <a:gd name="T1" fmla="*/ 533 h 175"/>
                  <a:gd name="T2" fmla="*/ 30 w 157"/>
                  <a:gd name="T3" fmla="*/ 1347 h 175"/>
                  <a:gd name="T4" fmla="*/ 137 w 157"/>
                  <a:gd name="T5" fmla="*/ 2180 h 175"/>
                  <a:gd name="T6" fmla="*/ 824 w 157"/>
                  <a:gd name="T7" fmla="*/ 2693 h 175"/>
                  <a:gd name="T8" fmla="*/ 1820 w 157"/>
                  <a:gd name="T9" fmla="*/ 2035 h 175"/>
                  <a:gd name="T10" fmla="*/ 2212 w 157"/>
                  <a:gd name="T11" fmla="*/ 833 h 175"/>
                  <a:gd name="T12" fmla="*/ 2369 w 157"/>
                  <a:gd name="T13" fmla="*/ 0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175">
                    <a:moveTo>
                      <a:pt x="12" y="34"/>
                    </a:moveTo>
                    <a:cubicBezTo>
                      <a:pt x="8" y="45"/>
                      <a:pt x="3" y="64"/>
                      <a:pt x="2" y="86"/>
                    </a:cubicBezTo>
                    <a:cubicBezTo>
                      <a:pt x="0" y="106"/>
                      <a:pt x="5" y="131"/>
                      <a:pt x="9" y="139"/>
                    </a:cubicBezTo>
                    <a:cubicBezTo>
                      <a:pt x="18" y="160"/>
                      <a:pt x="38" y="175"/>
                      <a:pt x="53" y="172"/>
                    </a:cubicBezTo>
                    <a:cubicBezTo>
                      <a:pt x="86" y="170"/>
                      <a:pt x="94" y="167"/>
                      <a:pt x="117" y="130"/>
                    </a:cubicBezTo>
                    <a:cubicBezTo>
                      <a:pt x="127" y="109"/>
                      <a:pt x="135" y="79"/>
                      <a:pt x="142" y="53"/>
                    </a:cubicBezTo>
                    <a:cubicBezTo>
                      <a:pt x="152" y="28"/>
                      <a:pt x="157" y="4"/>
                      <a:pt x="152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2" name="Freeform 271">
                <a:extLst>
                  <a:ext uri="{FF2B5EF4-FFF2-40B4-BE49-F238E27FC236}">
                    <a16:creationId xmlns:a16="http://schemas.microsoft.com/office/drawing/2014/main" id="{EDFA0EE8-1CE5-444F-B2EA-4196DE897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826"/>
                <a:ext cx="350" cy="222"/>
              </a:xfrm>
              <a:custGeom>
                <a:avLst/>
                <a:gdLst>
                  <a:gd name="T0" fmla="*/ 925 w 140"/>
                  <a:gd name="T1" fmla="*/ 1382 h 89"/>
                  <a:gd name="T2" fmla="*/ 1750 w 140"/>
                  <a:gd name="T3" fmla="*/ 1275 h 89"/>
                  <a:gd name="T4" fmla="*/ 2083 w 140"/>
                  <a:gd name="T5" fmla="*/ 499 h 89"/>
                  <a:gd name="T6" fmla="*/ 863 w 140"/>
                  <a:gd name="T7" fmla="*/ 30 h 89"/>
                  <a:gd name="T8" fmla="*/ 0 w 140"/>
                  <a:gd name="T9" fmla="*/ 92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89">
                    <a:moveTo>
                      <a:pt x="59" y="89"/>
                    </a:moveTo>
                    <a:cubicBezTo>
                      <a:pt x="86" y="89"/>
                      <a:pt x="99" y="87"/>
                      <a:pt x="112" y="82"/>
                    </a:cubicBezTo>
                    <a:cubicBezTo>
                      <a:pt x="125" y="78"/>
                      <a:pt x="140" y="64"/>
                      <a:pt x="133" y="32"/>
                    </a:cubicBezTo>
                    <a:cubicBezTo>
                      <a:pt x="121" y="3"/>
                      <a:pt x="79" y="4"/>
                      <a:pt x="55" y="2"/>
                    </a:cubicBezTo>
                    <a:cubicBezTo>
                      <a:pt x="28" y="0"/>
                      <a:pt x="9" y="3"/>
                      <a:pt x="0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3" name="Freeform 272">
                <a:extLst>
                  <a:ext uri="{FF2B5EF4-FFF2-40B4-BE49-F238E27FC236}">
                    <a16:creationId xmlns:a16="http://schemas.microsoft.com/office/drawing/2014/main" id="{EFDE762E-5A74-4B2C-A411-8A73E4899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16"/>
                <a:ext cx="415" cy="242"/>
              </a:xfrm>
              <a:custGeom>
                <a:avLst/>
                <a:gdLst>
                  <a:gd name="T0" fmla="*/ 0 w 166"/>
                  <a:gd name="T1" fmla="*/ 1165 h 97"/>
                  <a:gd name="T2" fmla="*/ 645 w 166"/>
                  <a:gd name="T3" fmla="*/ 1507 h 97"/>
                  <a:gd name="T4" fmla="*/ 1645 w 166"/>
                  <a:gd name="T5" fmla="*/ 1474 h 97"/>
                  <a:gd name="T6" fmla="*/ 2395 w 166"/>
                  <a:gd name="T7" fmla="*/ 1225 h 97"/>
                  <a:gd name="T8" fmla="*/ 2408 w 166"/>
                  <a:gd name="T9" fmla="*/ 374 h 97"/>
                  <a:gd name="T10" fmla="*/ 1488 w 166"/>
                  <a:gd name="T11" fmla="*/ 30 h 97"/>
                  <a:gd name="T12" fmla="*/ 488 w 166"/>
                  <a:gd name="T13" fmla="*/ 42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6" h="97">
                    <a:moveTo>
                      <a:pt x="0" y="75"/>
                    </a:moveTo>
                    <a:cubicBezTo>
                      <a:pt x="5" y="86"/>
                      <a:pt x="21" y="97"/>
                      <a:pt x="41" y="97"/>
                    </a:cubicBezTo>
                    <a:cubicBezTo>
                      <a:pt x="61" y="97"/>
                      <a:pt x="84" y="96"/>
                      <a:pt x="105" y="95"/>
                    </a:cubicBezTo>
                    <a:cubicBezTo>
                      <a:pt x="119" y="94"/>
                      <a:pt x="140" y="94"/>
                      <a:pt x="153" y="79"/>
                    </a:cubicBezTo>
                    <a:cubicBezTo>
                      <a:pt x="165" y="64"/>
                      <a:pt x="166" y="38"/>
                      <a:pt x="154" y="24"/>
                    </a:cubicBezTo>
                    <a:cubicBezTo>
                      <a:pt x="140" y="11"/>
                      <a:pt x="121" y="4"/>
                      <a:pt x="95" y="2"/>
                    </a:cubicBezTo>
                    <a:cubicBezTo>
                      <a:pt x="66" y="0"/>
                      <a:pt x="30" y="4"/>
                      <a:pt x="31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4" name="Freeform 273">
                <a:extLst>
                  <a:ext uri="{FF2B5EF4-FFF2-40B4-BE49-F238E27FC236}">
                    <a16:creationId xmlns:a16="http://schemas.microsoft.com/office/drawing/2014/main" id="{FF096386-6C99-4684-9CF2-0CF644DA1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1811"/>
                <a:ext cx="438" cy="267"/>
              </a:xfrm>
              <a:custGeom>
                <a:avLst/>
                <a:gdLst>
                  <a:gd name="T0" fmla="*/ 313 w 175"/>
                  <a:gd name="T1" fmla="*/ 1475 h 107"/>
                  <a:gd name="T2" fmla="*/ 1429 w 175"/>
                  <a:gd name="T3" fmla="*/ 1600 h 107"/>
                  <a:gd name="T4" fmla="*/ 2538 w 175"/>
                  <a:gd name="T5" fmla="*/ 1337 h 107"/>
                  <a:gd name="T6" fmla="*/ 2726 w 175"/>
                  <a:gd name="T7" fmla="*/ 759 h 107"/>
                  <a:gd name="T8" fmla="*/ 2305 w 175"/>
                  <a:gd name="T9" fmla="*/ 167 h 107"/>
                  <a:gd name="T10" fmla="*/ 783 w 175"/>
                  <a:gd name="T11" fmla="*/ 12 h 107"/>
                  <a:gd name="T12" fmla="*/ 0 w 175"/>
                  <a:gd name="T13" fmla="*/ 624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107">
                    <a:moveTo>
                      <a:pt x="20" y="95"/>
                    </a:moveTo>
                    <a:cubicBezTo>
                      <a:pt x="36" y="107"/>
                      <a:pt x="65" y="103"/>
                      <a:pt x="91" y="103"/>
                    </a:cubicBezTo>
                    <a:cubicBezTo>
                      <a:pt x="118" y="102"/>
                      <a:pt x="147" y="101"/>
                      <a:pt x="162" y="86"/>
                    </a:cubicBezTo>
                    <a:cubicBezTo>
                      <a:pt x="175" y="71"/>
                      <a:pt x="174" y="59"/>
                      <a:pt x="174" y="49"/>
                    </a:cubicBezTo>
                    <a:cubicBezTo>
                      <a:pt x="173" y="38"/>
                      <a:pt x="170" y="21"/>
                      <a:pt x="147" y="11"/>
                    </a:cubicBezTo>
                    <a:cubicBezTo>
                      <a:pt x="124" y="0"/>
                      <a:pt x="84" y="0"/>
                      <a:pt x="50" y="1"/>
                    </a:cubicBezTo>
                    <a:cubicBezTo>
                      <a:pt x="13" y="2"/>
                      <a:pt x="1" y="32"/>
                      <a:pt x="0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5" name="Freeform 274">
                <a:extLst>
                  <a:ext uri="{FF2B5EF4-FFF2-40B4-BE49-F238E27FC236}">
                    <a16:creationId xmlns:a16="http://schemas.microsoft.com/office/drawing/2014/main" id="{21BA227C-F590-4DDC-BBCB-E23C3606B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821"/>
                <a:ext cx="478" cy="272"/>
              </a:xfrm>
              <a:custGeom>
                <a:avLst/>
                <a:gdLst>
                  <a:gd name="T0" fmla="*/ 33 w 191"/>
                  <a:gd name="T1" fmla="*/ 591 h 109"/>
                  <a:gd name="T2" fmla="*/ 501 w 191"/>
                  <a:gd name="T3" fmla="*/ 1507 h 109"/>
                  <a:gd name="T4" fmla="*/ 1679 w 191"/>
                  <a:gd name="T5" fmla="*/ 1600 h 109"/>
                  <a:gd name="T6" fmla="*/ 2913 w 191"/>
                  <a:gd name="T7" fmla="*/ 871 h 109"/>
                  <a:gd name="T8" fmla="*/ 2317 w 191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109">
                    <a:moveTo>
                      <a:pt x="2" y="38"/>
                    </a:moveTo>
                    <a:cubicBezTo>
                      <a:pt x="0" y="55"/>
                      <a:pt x="5" y="85"/>
                      <a:pt x="32" y="97"/>
                    </a:cubicBezTo>
                    <a:cubicBezTo>
                      <a:pt x="57" y="109"/>
                      <a:pt x="84" y="101"/>
                      <a:pt x="107" y="103"/>
                    </a:cubicBezTo>
                    <a:cubicBezTo>
                      <a:pt x="153" y="103"/>
                      <a:pt x="184" y="89"/>
                      <a:pt x="186" y="56"/>
                    </a:cubicBezTo>
                    <a:cubicBezTo>
                      <a:pt x="191" y="25"/>
                      <a:pt x="171" y="6"/>
                      <a:pt x="14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6" name="Freeform 275">
                <a:extLst>
                  <a:ext uri="{FF2B5EF4-FFF2-40B4-BE49-F238E27FC236}">
                    <a16:creationId xmlns:a16="http://schemas.microsoft.com/office/drawing/2014/main" id="{DD40DC07-4991-472C-A7AB-E0C130C32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941"/>
                <a:ext cx="552" cy="225"/>
              </a:xfrm>
              <a:custGeom>
                <a:avLst/>
                <a:gdLst>
                  <a:gd name="T0" fmla="*/ 3444 w 221"/>
                  <a:gd name="T1" fmla="*/ 613 h 90"/>
                  <a:gd name="T2" fmla="*/ 3319 w 221"/>
                  <a:gd name="T3" fmla="*/ 813 h 90"/>
                  <a:gd name="T4" fmla="*/ 1074 w 221"/>
                  <a:gd name="T5" fmla="*/ 1283 h 90"/>
                  <a:gd name="T6" fmla="*/ 137 w 221"/>
                  <a:gd name="T7" fmla="*/ 645 h 90"/>
                  <a:gd name="T8" fmla="*/ 42 w 221"/>
                  <a:gd name="T9" fmla="*/ 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1" h="90">
                    <a:moveTo>
                      <a:pt x="221" y="39"/>
                    </a:moveTo>
                    <a:cubicBezTo>
                      <a:pt x="219" y="43"/>
                      <a:pt x="216" y="48"/>
                      <a:pt x="213" y="52"/>
                    </a:cubicBezTo>
                    <a:cubicBezTo>
                      <a:pt x="186" y="82"/>
                      <a:pt x="121" y="90"/>
                      <a:pt x="69" y="82"/>
                    </a:cubicBezTo>
                    <a:cubicBezTo>
                      <a:pt x="41" y="80"/>
                      <a:pt x="17" y="60"/>
                      <a:pt x="9" y="41"/>
                    </a:cubicBezTo>
                    <a:cubicBezTo>
                      <a:pt x="0" y="21"/>
                      <a:pt x="3" y="5"/>
                      <a:pt x="3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7" name="Freeform 276">
                <a:extLst>
                  <a:ext uri="{FF2B5EF4-FFF2-40B4-BE49-F238E27FC236}">
                    <a16:creationId xmlns:a16="http://schemas.microsoft.com/office/drawing/2014/main" id="{06E49A18-CDB5-4379-8298-67F083532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2" y="1773"/>
                <a:ext cx="142" cy="75"/>
              </a:xfrm>
              <a:custGeom>
                <a:avLst/>
                <a:gdLst>
                  <a:gd name="T0" fmla="*/ 0 w 57"/>
                  <a:gd name="T1" fmla="*/ 0 h 30"/>
                  <a:gd name="T2" fmla="*/ 882 w 57"/>
                  <a:gd name="T3" fmla="*/ 47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0">
                    <a:moveTo>
                      <a:pt x="0" y="0"/>
                    </a:moveTo>
                    <a:cubicBezTo>
                      <a:pt x="23" y="1"/>
                      <a:pt x="44" y="12"/>
                      <a:pt x="57" y="3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8" name="Freeform 277">
                <a:extLst>
                  <a:ext uri="{FF2B5EF4-FFF2-40B4-BE49-F238E27FC236}">
                    <a16:creationId xmlns:a16="http://schemas.microsoft.com/office/drawing/2014/main" id="{A3E9D7A9-46F7-47BF-B5C4-17440DE0D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023"/>
                <a:ext cx="130" cy="103"/>
              </a:xfrm>
              <a:custGeom>
                <a:avLst/>
                <a:gdLst>
                  <a:gd name="T0" fmla="*/ 813 w 52"/>
                  <a:gd name="T1" fmla="*/ 0 h 41"/>
                  <a:gd name="T2" fmla="*/ 688 w 52"/>
                  <a:gd name="T3" fmla="*/ 221 h 41"/>
                  <a:gd name="T4" fmla="*/ 0 w 52"/>
                  <a:gd name="T5" fmla="*/ 65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1">
                    <a:moveTo>
                      <a:pt x="52" y="0"/>
                    </a:moveTo>
                    <a:cubicBezTo>
                      <a:pt x="50" y="5"/>
                      <a:pt x="47" y="10"/>
                      <a:pt x="44" y="14"/>
                    </a:cubicBezTo>
                    <a:cubicBezTo>
                      <a:pt x="24" y="36"/>
                      <a:pt x="1" y="40"/>
                      <a:pt x="0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99" name="Freeform 278">
                <a:extLst>
                  <a:ext uri="{FF2B5EF4-FFF2-40B4-BE49-F238E27FC236}">
                    <a16:creationId xmlns:a16="http://schemas.microsoft.com/office/drawing/2014/main" id="{E793E9D8-3669-4E86-BAD0-EAA25007D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1758"/>
                <a:ext cx="532" cy="178"/>
              </a:xfrm>
              <a:custGeom>
                <a:avLst/>
                <a:gdLst>
                  <a:gd name="T0" fmla="*/ 0 w 213"/>
                  <a:gd name="T1" fmla="*/ 1118 h 71"/>
                  <a:gd name="T2" fmla="*/ 292 w 213"/>
                  <a:gd name="T3" fmla="*/ 534 h 71"/>
                  <a:gd name="T4" fmla="*/ 1324 w 213"/>
                  <a:gd name="T5" fmla="*/ 125 h 71"/>
                  <a:gd name="T6" fmla="*/ 3194 w 213"/>
                  <a:gd name="T7" fmla="*/ 504 h 71"/>
                  <a:gd name="T8" fmla="*/ 3319 w 213"/>
                  <a:gd name="T9" fmla="*/ 679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3" h="71">
                    <a:moveTo>
                      <a:pt x="0" y="71"/>
                    </a:moveTo>
                    <a:cubicBezTo>
                      <a:pt x="1" y="65"/>
                      <a:pt x="3" y="48"/>
                      <a:pt x="19" y="34"/>
                    </a:cubicBezTo>
                    <a:cubicBezTo>
                      <a:pt x="34" y="20"/>
                      <a:pt x="59" y="11"/>
                      <a:pt x="85" y="8"/>
                    </a:cubicBezTo>
                    <a:cubicBezTo>
                      <a:pt x="136" y="0"/>
                      <a:pt x="192" y="13"/>
                      <a:pt x="205" y="32"/>
                    </a:cubicBezTo>
                    <a:cubicBezTo>
                      <a:pt x="208" y="35"/>
                      <a:pt x="211" y="39"/>
                      <a:pt x="213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0" name="Freeform 279">
                <a:extLst>
                  <a:ext uri="{FF2B5EF4-FFF2-40B4-BE49-F238E27FC236}">
                    <a16:creationId xmlns:a16="http://schemas.microsoft.com/office/drawing/2014/main" id="{00D675BB-0C01-4CE9-9F76-3881A8DD4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986"/>
                <a:ext cx="460" cy="167"/>
              </a:xfrm>
              <a:custGeom>
                <a:avLst/>
                <a:gdLst>
                  <a:gd name="T0" fmla="*/ 2875 w 184"/>
                  <a:gd name="T1" fmla="*/ 0 h 67"/>
                  <a:gd name="T2" fmla="*/ 2175 w 184"/>
                  <a:gd name="T3" fmla="*/ 758 h 67"/>
                  <a:gd name="T4" fmla="*/ 0 w 184"/>
                  <a:gd name="T5" fmla="*/ 715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4" h="67">
                    <a:moveTo>
                      <a:pt x="184" y="0"/>
                    </a:moveTo>
                    <a:cubicBezTo>
                      <a:pt x="180" y="23"/>
                      <a:pt x="173" y="30"/>
                      <a:pt x="139" y="49"/>
                    </a:cubicBezTo>
                    <a:cubicBezTo>
                      <a:pt x="95" y="67"/>
                      <a:pt x="6" y="58"/>
                      <a:pt x="0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1" name="Freeform 280">
                <a:extLst>
                  <a:ext uri="{FF2B5EF4-FFF2-40B4-BE49-F238E27FC236}">
                    <a16:creationId xmlns:a16="http://schemas.microsoft.com/office/drawing/2014/main" id="{4B4F4CBE-336E-472A-866C-61B3E3BFD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781"/>
                <a:ext cx="305" cy="117"/>
              </a:xfrm>
              <a:custGeom>
                <a:avLst/>
                <a:gdLst>
                  <a:gd name="T0" fmla="*/ 0 w 122"/>
                  <a:gd name="T1" fmla="*/ 42 h 47"/>
                  <a:gd name="T2" fmla="*/ 1283 w 122"/>
                  <a:gd name="T3" fmla="*/ 137 h 47"/>
                  <a:gd name="T4" fmla="*/ 1908 w 122"/>
                  <a:gd name="T5" fmla="*/ 72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47">
                    <a:moveTo>
                      <a:pt x="0" y="3"/>
                    </a:moveTo>
                    <a:cubicBezTo>
                      <a:pt x="16" y="1"/>
                      <a:pt x="50" y="0"/>
                      <a:pt x="82" y="9"/>
                    </a:cubicBezTo>
                    <a:cubicBezTo>
                      <a:pt x="104" y="14"/>
                      <a:pt x="117" y="31"/>
                      <a:pt x="122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2" name="Freeform 281">
                <a:extLst>
                  <a:ext uri="{FF2B5EF4-FFF2-40B4-BE49-F238E27FC236}">
                    <a16:creationId xmlns:a16="http://schemas.microsoft.com/office/drawing/2014/main" id="{EB8BD4C3-D2FF-4C9D-A950-BCEC40BC9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783"/>
                <a:ext cx="478" cy="338"/>
              </a:xfrm>
              <a:custGeom>
                <a:avLst/>
                <a:gdLst>
                  <a:gd name="T0" fmla="*/ 0 w 191"/>
                  <a:gd name="T1" fmla="*/ 501 h 135"/>
                  <a:gd name="T2" fmla="*/ 646 w 191"/>
                  <a:gd name="T3" fmla="*/ 145 h 135"/>
                  <a:gd name="T4" fmla="*/ 2630 w 191"/>
                  <a:gd name="T5" fmla="*/ 346 h 135"/>
                  <a:gd name="T6" fmla="*/ 2993 w 191"/>
                  <a:gd name="T7" fmla="*/ 941 h 135"/>
                  <a:gd name="T8" fmla="*/ 2963 w 191"/>
                  <a:gd name="T9" fmla="*/ 1284 h 135"/>
                  <a:gd name="T10" fmla="*/ 2743 w 191"/>
                  <a:gd name="T11" fmla="*/ 1647 h 135"/>
                  <a:gd name="T12" fmla="*/ 1176 w 191"/>
                  <a:gd name="T13" fmla="*/ 2038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135">
                    <a:moveTo>
                      <a:pt x="0" y="32"/>
                    </a:moveTo>
                    <a:cubicBezTo>
                      <a:pt x="6" y="23"/>
                      <a:pt x="20" y="14"/>
                      <a:pt x="41" y="9"/>
                    </a:cubicBezTo>
                    <a:cubicBezTo>
                      <a:pt x="82" y="0"/>
                      <a:pt x="143" y="3"/>
                      <a:pt x="168" y="22"/>
                    </a:cubicBezTo>
                    <a:cubicBezTo>
                      <a:pt x="186" y="33"/>
                      <a:pt x="190" y="48"/>
                      <a:pt x="191" y="60"/>
                    </a:cubicBezTo>
                    <a:cubicBezTo>
                      <a:pt x="191" y="68"/>
                      <a:pt x="191" y="75"/>
                      <a:pt x="189" y="82"/>
                    </a:cubicBezTo>
                    <a:cubicBezTo>
                      <a:pt x="188" y="86"/>
                      <a:pt x="182" y="98"/>
                      <a:pt x="175" y="105"/>
                    </a:cubicBezTo>
                    <a:cubicBezTo>
                      <a:pt x="152" y="126"/>
                      <a:pt x="94" y="135"/>
                      <a:pt x="75" y="1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3" name="Freeform 282">
                <a:extLst>
                  <a:ext uri="{FF2B5EF4-FFF2-40B4-BE49-F238E27FC236}">
                    <a16:creationId xmlns:a16="http://schemas.microsoft.com/office/drawing/2014/main" id="{6C0792F9-026A-45A7-92DC-C4DF07CC1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81"/>
                <a:ext cx="170" cy="185"/>
              </a:xfrm>
              <a:custGeom>
                <a:avLst/>
                <a:gdLst>
                  <a:gd name="T0" fmla="*/ 0 w 68"/>
                  <a:gd name="T1" fmla="*/ 875 h 74"/>
                  <a:gd name="T2" fmla="*/ 813 w 68"/>
                  <a:gd name="T3" fmla="*/ 863 h 74"/>
                  <a:gd name="T4" fmla="*/ 958 w 68"/>
                  <a:gd name="T5" fmla="*/ 238 h 74"/>
                  <a:gd name="T6" fmla="*/ 595 w 68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74">
                    <a:moveTo>
                      <a:pt x="0" y="56"/>
                    </a:moveTo>
                    <a:cubicBezTo>
                      <a:pt x="15" y="74"/>
                      <a:pt x="23" y="71"/>
                      <a:pt x="52" y="55"/>
                    </a:cubicBezTo>
                    <a:cubicBezTo>
                      <a:pt x="65" y="44"/>
                      <a:pt x="68" y="24"/>
                      <a:pt x="61" y="15"/>
                    </a:cubicBezTo>
                    <a:cubicBezTo>
                      <a:pt x="53" y="5"/>
                      <a:pt x="42" y="1"/>
                      <a:pt x="3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4" name="Freeform 283">
                <a:extLst>
                  <a:ext uri="{FF2B5EF4-FFF2-40B4-BE49-F238E27FC236}">
                    <a16:creationId xmlns:a16="http://schemas.microsoft.com/office/drawing/2014/main" id="{268B2559-0A51-4665-8453-4D7A83B37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803"/>
                <a:ext cx="230" cy="178"/>
              </a:xfrm>
              <a:custGeom>
                <a:avLst/>
                <a:gdLst>
                  <a:gd name="T0" fmla="*/ 175 w 92"/>
                  <a:gd name="T1" fmla="*/ 0 h 71"/>
                  <a:gd name="T2" fmla="*/ 300 w 92"/>
                  <a:gd name="T3" fmla="*/ 930 h 71"/>
                  <a:gd name="T4" fmla="*/ 1208 w 92"/>
                  <a:gd name="T5" fmla="*/ 709 h 71"/>
                  <a:gd name="T6" fmla="*/ 1300 w 92"/>
                  <a:gd name="T7" fmla="*/ 95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1">
                    <a:moveTo>
                      <a:pt x="11" y="0"/>
                    </a:moveTo>
                    <a:cubicBezTo>
                      <a:pt x="1" y="10"/>
                      <a:pt x="0" y="43"/>
                      <a:pt x="19" y="59"/>
                    </a:cubicBezTo>
                    <a:cubicBezTo>
                      <a:pt x="31" y="71"/>
                      <a:pt x="62" y="62"/>
                      <a:pt x="77" y="45"/>
                    </a:cubicBezTo>
                    <a:cubicBezTo>
                      <a:pt x="92" y="26"/>
                      <a:pt x="85" y="5"/>
                      <a:pt x="83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5" name="Freeform 284">
                <a:extLst>
                  <a:ext uri="{FF2B5EF4-FFF2-40B4-BE49-F238E27FC236}">
                    <a16:creationId xmlns:a16="http://schemas.microsoft.com/office/drawing/2014/main" id="{6FE2FB59-4447-4C89-943B-0BD97B664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1741"/>
                <a:ext cx="240" cy="245"/>
              </a:xfrm>
              <a:custGeom>
                <a:avLst/>
                <a:gdLst>
                  <a:gd name="T0" fmla="*/ 63 w 96"/>
                  <a:gd name="T1" fmla="*/ 550 h 98"/>
                  <a:gd name="T2" fmla="*/ 145 w 96"/>
                  <a:gd name="T3" fmla="*/ 1220 h 98"/>
                  <a:gd name="T4" fmla="*/ 770 w 96"/>
                  <a:gd name="T5" fmla="*/ 1470 h 98"/>
                  <a:gd name="T6" fmla="*/ 1425 w 96"/>
                  <a:gd name="T7" fmla="*/ 970 h 98"/>
                  <a:gd name="T8" fmla="*/ 1438 w 96"/>
                  <a:gd name="T9" fmla="*/ 533 h 98"/>
                  <a:gd name="T10" fmla="*/ 1113 w 96"/>
                  <a:gd name="T11" fmla="*/ 175 h 98"/>
                  <a:gd name="T12" fmla="*/ 470 w 96"/>
                  <a:gd name="T13" fmla="*/ 12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98">
                    <a:moveTo>
                      <a:pt x="4" y="35"/>
                    </a:moveTo>
                    <a:cubicBezTo>
                      <a:pt x="0" y="45"/>
                      <a:pt x="0" y="63"/>
                      <a:pt x="9" y="78"/>
                    </a:cubicBezTo>
                    <a:cubicBezTo>
                      <a:pt x="17" y="96"/>
                      <a:pt x="39" y="98"/>
                      <a:pt x="49" y="94"/>
                    </a:cubicBezTo>
                    <a:cubicBezTo>
                      <a:pt x="70" y="85"/>
                      <a:pt x="75" y="88"/>
                      <a:pt x="91" y="62"/>
                    </a:cubicBezTo>
                    <a:cubicBezTo>
                      <a:pt x="92" y="55"/>
                      <a:pt x="96" y="45"/>
                      <a:pt x="92" y="34"/>
                    </a:cubicBezTo>
                    <a:cubicBezTo>
                      <a:pt x="88" y="24"/>
                      <a:pt x="80" y="16"/>
                      <a:pt x="71" y="11"/>
                    </a:cubicBezTo>
                    <a:cubicBezTo>
                      <a:pt x="51" y="0"/>
                      <a:pt x="32" y="6"/>
                      <a:pt x="30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6" name="Freeform 285">
                <a:extLst>
                  <a:ext uri="{FF2B5EF4-FFF2-40B4-BE49-F238E27FC236}">
                    <a16:creationId xmlns:a16="http://schemas.microsoft.com/office/drawing/2014/main" id="{DFC9DFE8-0098-42F9-AEE8-57262F7E2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746"/>
                <a:ext cx="290" cy="280"/>
              </a:xfrm>
              <a:custGeom>
                <a:avLst/>
                <a:gdLst>
                  <a:gd name="T0" fmla="*/ 658 w 116"/>
                  <a:gd name="T1" fmla="*/ 0 h 112"/>
                  <a:gd name="T2" fmla="*/ 363 w 116"/>
                  <a:gd name="T3" fmla="*/ 1313 h 112"/>
                  <a:gd name="T4" fmla="*/ 1345 w 116"/>
                  <a:gd name="T5" fmla="*/ 1425 h 112"/>
                  <a:gd name="T6" fmla="*/ 1813 w 116"/>
                  <a:gd name="T7" fmla="*/ 875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12">
                    <a:moveTo>
                      <a:pt x="42" y="0"/>
                    </a:moveTo>
                    <a:cubicBezTo>
                      <a:pt x="16" y="8"/>
                      <a:pt x="0" y="55"/>
                      <a:pt x="23" y="84"/>
                    </a:cubicBezTo>
                    <a:cubicBezTo>
                      <a:pt x="52" y="112"/>
                      <a:pt x="71" y="96"/>
                      <a:pt x="86" y="91"/>
                    </a:cubicBezTo>
                    <a:cubicBezTo>
                      <a:pt x="103" y="83"/>
                      <a:pt x="111" y="72"/>
                      <a:pt x="116" y="5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7" name="Freeform 286">
                <a:extLst>
                  <a:ext uri="{FF2B5EF4-FFF2-40B4-BE49-F238E27FC236}">
                    <a16:creationId xmlns:a16="http://schemas.microsoft.com/office/drawing/2014/main" id="{73A497FF-1701-4695-A0C9-5CC0AD7BB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1961"/>
                <a:ext cx="167" cy="172"/>
              </a:xfrm>
              <a:custGeom>
                <a:avLst/>
                <a:gdLst>
                  <a:gd name="T0" fmla="*/ 0 w 67"/>
                  <a:gd name="T1" fmla="*/ 808 h 69"/>
                  <a:gd name="T2" fmla="*/ 374 w 67"/>
                  <a:gd name="T3" fmla="*/ 1007 h 69"/>
                  <a:gd name="T4" fmla="*/ 758 w 67"/>
                  <a:gd name="T5" fmla="*/ 882 h 69"/>
                  <a:gd name="T6" fmla="*/ 975 w 67"/>
                  <a:gd name="T7" fmla="*/ 217 h 69"/>
                  <a:gd name="T8" fmla="*/ 695 w 67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9">
                    <a:moveTo>
                      <a:pt x="0" y="52"/>
                    </a:moveTo>
                    <a:cubicBezTo>
                      <a:pt x="9" y="61"/>
                      <a:pt x="17" y="62"/>
                      <a:pt x="24" y="65"/>
                    </a:cubicBezTo>
                    <a:cubicBezTo>
                      <a:pt x="31" y="67"/>
                      <a:pt x="39" y="69"/>
                      <a:pt x="49" y="57"/>
                    </a:cubicBezTo>
                    <a:cubicBezTo>
                      <a:pt x="61" y="43"/>
                      <a:pt x="67" y="26"/>
                      <a:pt x="63" y="14"/>
                    </a:cubicBezTo>
                    <a:cubicBezTo>
                      <a:pt x="61" y="2"/>
                      <a:pt x="50" y="1"/>
                      <a:pt x="4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8" name="Freeform 287">
                <a:extLst>
                  <a:ext uri="{FF2B5EF4-FFF2-40B4-BE49-F238E27FC236}">
                    <a16:creationId xmlns:a16="http://schemas.microsoft.com/office/drawing/2014/main" id="{AA79C116-FBFE-4111-B9FC-2AF88554E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976"/>
                <a:ext cx="225" cy="175"/>
              </a:xfrm>
              <a:custGeom>
                <a:avLst/>
                <a:gdLst>
                  <a:gd name="T0" fmla="*/ 313 w 90"/>
                  <a:gd name="T1" fmla="*/ 0 h 70"/>
                  <a:gd name="T2" fmla="*/ 208 w 90"/>
                  <a:gd name="T3" fmla="*/ 750 h 70"/>
                  <a:gd name="T4" fmla="*/ 533 w 90"/>
                  <a:gd name="T5" fmla="*/ 1000 h 70"/>
                  <a:gd name="T6" fmla="*/ 1188 w 90"/>
                  <a:gd name="T7" fmla="*/ 770 h 70"/>
                  <a:gd name="T8" fmla="*/ 1375 w 90"/>
                  <a:gd name="T9" fmla="*/ 14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0">
                    <a:moveTo>
                      <a:pt x="20" y="0"/>
                    </a:moveTo>
                    <a:cubicBezTo>
                      <a:pt x="10" y="7"/>
                      <a:pt x="0" y="32"/>
                      <a:pt x="13" y="48"/>
                    </a:cubicBezTo>
                    <a:cubicBezTo>
                      <a:pt x="15" y="51"/>
                      <a:pt x="29" y="62"/>
                      <a:pt x="34" y="64"/>
                    </a:cubicBezTo>
                    <a:cubicBezTo>
                      <a:pt x="48" y="70"/>
                      <a:pt x="68" y="68"/>
                      <a:pt x="76" y="49"/>
                    </a:cubicBezTo>
                    <a:cubicBezTo>
                      <a:pt x="90" y="29"/>
                      <a:pt x="88" y="9"/>
                      <a:pt x="88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09" name="Freeform 288">
                <a:extLst>
                  <a:ext uri="{FF2B5EF4-FFF2-40B4-BE49-F238E27FC236}">
                    <a16:creationId xmlns:a16="http://schemas.microsoft.com/office/drawing/2014/main" id="{D953B0D8-DA0B-4D4E-BF4F-45A3F3063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918"/>
                <a:ext cx="260" cy="240"/>
              </a:xfrm>
              <a:custGeom>
                <a:avLst/>
                <a:gdLst>
                  <a:gd name="T0" fmla="*/ 208 w 104"/>
                  <a:gd name="T1" fmla="*/ 488 h 96"/>
                  <a:gd name="T2" fmla="*/ 208 w 104"/>
                  <a:gd name="T3" fmla="*/ 1158 h 96"/>
                  <a:gd name="T4" fmla="*/ 813 w 104"/>
                  <a:gd name="T5" fmla="*/ 1500 h 96"/>
                  <a:gd name="T6" fmla="*/ 1425 w 104"/>
                  <a:gd name="T7" fmla="*/ 1000 h 96"/>
                  <a:gd name="T8" fmla="*/ 1300 w 104"/>
                  <a:gd name="T9" fmla="*/ 145 h 96"/>
                  <a:gd name="T10" fmla="*/ 658 w 104"/>
                  <a:gd name="T11" fmla="*/ 113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96">
                    <a:moveTo>
                      <a:pt x="13" y="31"/>
                    </a:moveTo>
                    <a:cubicBezTo>
                      <a:pt x="7" y="38"/>
                      <a:pt x="0" y="59"/>
                      <a:pt x="13" y="74"/>
                    </a:cubicBezTo>
                    <a:cubicBezTo>
                      <a:pt x="24" y="87"/>
                      <a:pt x="40" y="96"/>
                      <a:pt x="52" y="96"/>
                    </a:cubicBezTo>
                    <a:cubicBezTo>
                      <a:pt x="76" y="94"/>
                      <a:pt x="77" y="88"/>
                      <a:pt x="91" y="64"/>
                    </a:cubicBezTo>
                    <a:cubicBezTo>
                      <a:pt x="98" y="52"/>
                      <a:pt x="104" y="21"/>
                      <a:pt x="83" y="9"/>
                    </a:cubicBezTo>
                    <a:cubicBezTo>
                      <a:pt x="63" y="0"/>
                      <a:pt x="44" y="4"/>
                      <a:pt x="42" y="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0" name="Freeform 289">
                <a:extLst>
                  <a:ext uri="{FF2B5EF4-FFF2-40B4-BE49-F238E27FC236}">
                    <a16:creationId xmlns:a16="http://schemas.microsoft.com/office/drawing/2014/main" id="{EFEF6EB1-7B83-45B9-8FFC-9973FE48D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1926"/>
                <a:ext cx="250" cy="260"/>
              </a:xfrm>
              <a:custGeom>
                <a:avLst/>
                <a:gdLst>
                  <a:gd name="T0" fmla="*/ 613 w 100"/>
                  <a:gd name="T1" fmla="*/ 0 h 104"/>
                  <a:gd name="T2" fmla="*/ 158 w 100"/>
                  <a:gd name="T3" fmla="*/ 458 h 104"/>
                  <a:gd name="T4" fmla="*/ 250 w 100"/>
                  <a:gd name="T5" fmla="*/ 1220 h 104"/>
                  <a:gd name="T6" fmla="*/ 1158 w 100"/>
                  <a:gd name="T7" fmla="*/ 1458 h 104"/>
                  <a:gd name="T8" fmla="*/ 1563 w 100"/>
                  <a:gd name="T9" fmla="*/ 908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4">
                    <a:moveTo>
                      <a:pt x="39" y="0"/>
                    </a:moveTo>
                    <a:cubicBezTo>
                      <a:pt x="30" y="5"/>
                      <a:pt x="18" y="14"/>
                      <a:pt x="10" y="29"/>
                    </a:cubicBezTo>
                    <a:cubicBezTo>
                      <a:pt x="0" y="42"/>
                      <a:pt x="1" y="67"/>
                      <a:pt x="16" y="78"/>
                    </a:cubicBezTo>
                    <a:cubicBezTo>
                      <a:pt x="37" y="98"/>
                      <a:pt x="56" y="104"/>
                      <a:pt x="74" y="93"/>
                    </a:cubicBezTo>
                    <a:cubicBezTo>
                      <a:pt x="91" y="81"/>
                      <a:pt x="93" y="71"/>
                      <a:pt x="10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1" name="Freeform 290">
                <a:extLst>
                  <a:ext uri="{FF2B5EF4-FFF2-40B4-BE49-F238E27FC236}">
                    <a16:creationId xmlns:a16="http://schemas.microsoft.com/office/drawing/2014/main" id="{E9DB25A7-3E9E-4935-B465-24B698429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671"/>
                <a:ext cx="127" cy="182"/>
              </a:xfrm>
              <a:custGeom>
                <a:avLst/>
                <a:gdLst>
                  <a:gd name="T0" fmla="*/ 0 w 51"/>
                  <a:gd name="T1" fmla="*/ 870 h 73"/>
                  <a:gd name="T2" fmla="*/ 603 w 51"/>
                  <a:gd name="T3" fmla="*/ 903 h 73"/>
                  <a:gd name="T4" fmla="*/ 354 w 51"/>
                  <a:gd name="T5" fmla="*/ 3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73">
                    <a:moveTo>
                      <a:pt x="0" y="56"/>
                    </a:moveTo>
                    <a:cubicBezTo>
                      <a:pt x="13" y="71"/>
                      <a:pt x="24" y="73"/>
                      <a:pt x="39" y="58"/>
                    </a:cubicBezTo>
                    <a:cubicBezTo>
                      <a:pt x="51" y="29"/>
                      <a:pt x="28" y="0"/>
                      <a:pt x="23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2" name="Freeform 291">
                <a:extLst>
                  <a:ext uri="{FF2B5EF4-FFF2-40B4-BE49-F238E27FC236}">
                    <a16:creationId xmlns:a16="http://schemas.microsoft.com/office/drawing/2014/main" id="{3A5AF12A-74C7-40A5-AD60-FCF37EF5A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13"/>
                <a:ext cx="168" cy="150"/>
              </a:xfrm>
              <a:custGeom>
                <a:avLst/>
                <a:gdLst>
                  <a:gd name="T0" fmla="*/ 95 w 67"/>
                  <a:gd name="T1" fmla="*/ 0 h 60"/>
                  <a:gd name="T2" fmla="*/ 301 w 67"/>
                  <a:gd name="T3" fmla="*/ 770 h 60"/>
                  <a:gd name="T4" fmla="*/ 975 w 67"/>
                  <a:gd name="T5" fmla="*/ 595 h 60"/>
                  <a:gd name="T6" fmla="*/ 943 w 67"/>
                  <a:gd name="T7" fmla="*/ 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60">
                    <a:moveTo>
                      <a:pt x="6" y="0"/>
                    </a:moveTo>
                    <a:cubicBezTo>
                      <a:pt x="0" y="10"/>
                      <a:pt x="3" y="36"/>
                      <a:pt x="19" y="49"/>
                    </a:cubicBezTo>
                    <a:cubicBezTo>
                      <a:pt x="28" y="59"/>
                      <a:pt x="58" y="60"/>
                      <a:pt x="62" y="38"/>
                    </a:cubicBezTo>
                    <a:cubicBezTo>
                      <a:pt x="67" y="19"/>
                      <a:pt x="60" y="2"/>
                      <a:pt x="60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3" name="Freeform 292">
                <a:extLst>
                  <a:ext uri="{FF2B5EF4-FFF2-40B4-BE49-F238E27FC236}">
                    <a16:creationId xmlns:a16="http://schemas.microsoft.com/office/drawing/2014/main" id="{67B41C80-84CA-493E-9CB3-42632ECAD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636"/>
                <a:ext cx="195" cy="250"/>
              </a:xfrm>
              <a:custGeom>
                <a:avLst/>
                <a:gdLst>
                  <a:gd name="T0" fmla="*/ 125 w 78"/>
                  <a:gd name="T1" fmla="*/ 625 h 100"/>
                  <a:gd name="T2" fmla="*/ 800 w 78"/>
                  <a:gd name="T3" fmla="*/ 1438 h 100"/>
                  <a:gd name="T4" fmla="*/ 1208 w 78"/>
                  <a:gd name="T5" fmla="*/ 925 h 100"/>
                  <a:gd name="T6" fmla="*/ 925 w 78"/>
                  <a:gd name="T7" fmla="*/ 208 h 100"/>
                  <a:gd name="T8" fmla="*/ 408 w 78"/>
                  <a:gd name="T9" fmla="*/ 22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0">
                    <a:moveTo>
                      <a:pt x="8" y="40"/>
                    </a:moveTo>
                    <a:cubicBezTo>
                      <a:pt x="0" y="59"/>
                      <a:pt x="26" y="100"/>
                      <a:pt x="51" y="92"/>
                    </a:cubicBezTo>
                    <a:cubicBezTo>
                      <a:pt x="69" y="88"/>
                      <a:pt x="73" y="83"/>
                      <a:pt x="77" y="59"/>
                    </a:cubicBezTo>
                    <a:cubicBezTo>
                      <a:pt x="78" y="46"/>
                      <a:pt x="73" y="25"/>
                      <a:pt x="59" y="13"/>
                    </a:cubicBezTo>
                    <a:cubicBezTo>
                      <a:pt x="43" y="0"/>
                      <a:pt x="27" y="14"/>
                      <a:pt x="26" y="1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4" name="Freeform 293">
                <a:extLst>
                  <a:ext uri="{FF2B5EF4-FFF2-40B4-BE49-F238E27FC236}">
                    <a16:creationId xmlns:a16="http://schemas.microsoft.com/office/drawing/2014/main" id="{95E03012-6714-478B-B313-A3B3C7849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658"/>
                <a:ext cx="222" cy="238"/>
              </a:xfrm>
              <a:custGeom>
                <a:avLst/>
                <a:gdLst>
                  <a:gd name="T0" fmla="*/ 417 w 89"/>
                  <a:gd name="T1" fmla="*/ 0 h 95"/>
                  <a:gd name="T2" fmla="*/ 324 w 89"/>
                  <a:gd name="T3" fmla="*/ 1160 h 95"/>
                  <a:gd name="T4" fmla="*/ 1162 w 89"/>
                  <a:gd name="T5" fmla="*/ 1255 h 95"/>
                  <a:gd name="T6" fmla="*/ 1382 w 89"/>
                  <a:gd name="T7" fmla="*/ 709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95">
                    <a:moveTo>
                      <a:pt x="27" y="0"/>
                    </a:moveTo>
                    <a:cubicBezTo>
                      <a:pt x="6" y="12"/>
                      <a:pt x="0" y="52"/>
                      <a:pt x="21" y="74"/>
                    </a:cubicBezTo>
                    <a:cubicBezTo>
                      <a:pt x="42" y="95"/>
                      <a:pt x="60" y="89"/>
                      <a:pt x="75" y="80"/>
                    </a:cubicBezTo>
                    <a:cubicBezTo>
                      <a:pt x="87" y="69"/>
                      <a:pt x="88" y="58"/>
                      <a:pt x="89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5" name="Freeform 294">
                <a:extLst>
                  <a:ext uri="{FF2B5EF4-FFF2-40B4-BE49-F238E27FC236}">
                    <a16:creationId xmlns:a16="http://schemas.microsoft.com/office/drawing/2014/main" id="{9311ECCA-9A0D-4765-8301-1D63B7086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2628"/>
                <a:ext cx="247" cy="253"/>
              </a:xfrm>
              <a:custGeom>
                <a:avLst/>
                <a:gdLst>
                  <a:gd name="T0" fmla="*/ 0 w 99"/>
                  <a:gd name="T1" fmla="*/ 471 h 101"/>
                  <a:gd name="T2" fmla="*/ 404 w 99"/>
                  <a:gd name="T3" fmla="*/ 113 h 101"/>
                  <a:gd name="T4" fmla="*/ 1228 w 99"/>
                  <a:gd name="T5" fmla="*/ 346 h 101"/>
                  <a:gd name="T6" fmla="*/ 1183 w 99"/>
                  <a:gd name="T7" fmla="*/ 1463 h 101"/>
                  <a:gd name="T8" fmla="*/ 966 w 99"/>
                  <a:gd name="T9" fmla="*/ 1588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01">
                    <a:moveTo>
                      <a:pt x="0" y="30"/>
                    </a:moveTo>
                    <a:cubicBezTo>
                      <a:pt x="2" y="25"/>
                      <a:pt x="9" y="13"/>
                      <a:pt x="26" y="7"/>
                    </a:cubicBezTo>
                    <a:cubicBezTo>
                      <a:pt x="43" y="1"/>
                      <a:pt x="70" y="0"/>
                      <a:pt x="79" y="22"/>
                    </a:cubicBezTo>
                    <a:cubicBezTo>
                      <a:pt x="99" y="65"/>
                      <a:pt x="94" y="69"/>
                      <a:pt x="76" y="93"/>
                    </a:cubicBezTo>
                    <a:cubicBezTo>
                      <a:pt x="71" y="98"/>
                      <a:pt x="63" y="101"/>
                      <a:pt x="62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6" name="Freeform 295">
                <a:extLst>
                  <a:ext uri="{FF2B5EF4-FFF2-40B4-BE49-F238E27FC236}">
                    <a16:creationId xmlns:a16="http://schemas.microsoft.com/office/drawing/2014/main" id="{048E0B5F-9DF5-4745-888C-6B8943933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593"/>
                <a:ext cx="172" cy="273"/>
              </a:xfrm>
              <a:custGeom>
                <a:avLst/>
                <a:gdLst>
                  <a:gd name="T0" fmla="*/ 12 w 69"/>
                  <a:gd name="T1" fmla="*/ 208 h 109"/>
                  <a:gd name="T2" fmla="*/ 758 w 69"/>
                  <a:gd name="T3" fmla="*/ 363 h 109"/>
                  <a:gd name="T4" fmla="*/ 1069 w 69"/>
                  <a:gd name="T5" fmla="*/ 1192 h 109"/>
                  <a:gd name="T6" fmla="*/ 820 w 69"/>
                  <a:gd name="T7" fmla="*/ 1713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09">
                    <a:moveTo>
                      <a:pt x="1" y="13"/>
                    </a:moveTo>
                    <a:cubicBezTo>
                      <a:pt x="0" y="15"/>
                      <a:pt x="30" y="0"/>
                      <a:pt x="49" y="23"/>
                    </a:cubicBezTo>
                    <a:cubicBezTo>
                      <a:pt x="60" y="37"/>
                      <a:pt x="68" y="58"/>
                      <a:pt x="69" y="76"/>
                    </a:cubicBezTo>
                    <a:cubicBezTo>
                      <a:pt x="69" y="85"/>
                      <a:pt x="63" y="101"/>
                      <a:pt x="53" y="10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7" name="Freeform 296">
                <a:extLst>
                  <a:ext uri="{FF2B5EF4-FFF2-40B4-BE49-F238E27FC236}">
                    <a16:creationId xmlns:a16="http://schemas.microsoft.com/office/drawing/2014/main" id="{788E4C5B-9E3A-4781-856A-6880BAF4A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2596"/>
                <a:ext cx="310" cy="305"/>
              </a:xfrm>
              <a:custGeom>
                <a:avLst/>
                <a:gdLst>
                  <a:gd name="T0" fmla="*/ 738 w 124"/>
                  <a:gd name="T1" fmla="*/ 1770 h 122"/>
                  <a:gd name="T2" fmla="*/ 1563 w 124"/>
                  <a:gd name="T3" fmla="*/ 1770 h 122"/>
                  <a:gd name="T4" fmla="*/ 1875 w 124"/>
                  <a:gd name="T5" fmla="*/ 1000 h 122"/>
                  <a:gd name="T6" fmla="*/ 1363 w 124"/>
                  <a:gd name="T7" fmla="*/ 145 h 122"/>
                  <a:gd name="T8" fmla="*/ 300 w 124"/>
                  <a:gd name="T9" fmla="*/ 408 h 122"/>
                  <a:gd name="T10" fmla="*/ 175 w 124"/>
                  <a:gd name="T11" fmla="*/ 1158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4" h="122">
                    <a:moveTo>
                      <a:pt x="47" y="113"/>
                    </a:moveTo>
                    <a:cubicBezTo>
                      <a:pt x="59" y="117"/>
                      <a:pt x="80" y="122"/>
                      <a:pt x="100" y="113"/>
                    </a:cubicBezTo>
                    <a:cubicBezTo>
                      <a:pt x="123" y="104"/>
                      <a:pt x="124" y="76"/>
                      <a:pt x="120" y="64"/>
                    </a:cubicBezTo>
                    <a:cubicBezTo>
                      <a:pt x="110" y="38"/>
                      <a:pt x="116" y="33"/>
                      <a:pt x="87" y="9"/>
                    </a:cubicBezTo>
                    <a:cubicBezTo>
                      <a:pt x="69" y="0"/>
                      <a:pt x="37" y="7"/>
                      <a:pt x="19" y="26"/>
                    </a:cubicBezTo>
                    <a:cubicBezTo>
                      <a:pt x="0" y="46"/>
                      <a:pt x="12" y="71"/>
                      <a:pt x="11" y="7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8" name="Freeform 297">
                <a:extLst>
                  <a:ext uri="{FF2B5EF4-FFF2-40B4-BE49-F238E27FC236}">
                    <a16:creationId xmlns:a16="http://schemas.microsoft.com/office/drawing/2014/main" id="{7B1EDC23-1E9F-4BDB-AFBD-CFCDE566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598"/>
                <a:ext cx="330" cy="355"/>
              </a:xfrm>
              <a:custGeom>
                <a:avLst/>
                <a:gdLst>
                  <a:gd name="T0" fmla="*/ 0 w 132"/>
                  <a:gd name="T1" fmla="*/ 1313 h 142"/>
                  <a:gd name="T2" fmla="*/ 1550 w 132"/>
                  <a:gd name="T3" fmla="*/ 1770 h 142"/>
                  <a:gd name="T4" fmla="*/ 1708 w 132"/>
                  <a:gd name="T5" fmla="*/ 625 h 142"/>
                  <a:gd name="T6" fmla="*/ 1145 w 132"/>
                  <a:gd name="T7" fmla="*/ 0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142">
                    <a:moveTo>
                      <a:pt x="0" y="84"/>
                    </a:moveTo>
                    <a:cubicBezTo>
                      <a:pt x="11" y="114"/>
                      <a:pt x="59" y="142"/>
                      <a:pt x="99" y="113"/>
                    </a:cubicBezTo>
                    <a:cubicBezTo>
                      <a:pt x="132" y="80"/>
                      <a:pt x="113" y="57"/>
                      <a:pt x="109" y="40"/>
                    </a:cubicBezTo>
                    <a:cubicBezTo>
                      <a:pt x="101" y="22"/>
                      <a:pt x="93" y="7"/>
                      <a:pt x="7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19" name="Freeform 298">
                <a:extLst>
                  <a:ext uri="{FF2B5EF4-FFF2-40B4-BE49-F238E27FC236}">
                    <a16:creationId xmlns:a16="http://schemas.microsoft.com/office/drawing/2014/main" id="{3F1D6A92-7D98-4EA0-A82B-C5732E43E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2203"/>
                <a:ext cx="413" cy="410"/>
              </a:xfrm>
              <a:custGeom>
                <a:avLst/>
                <a:gdLst>
                  <a:gd name="T0" fmla="*/ 2526 w 165"/>
                  <a:gd name="T1" fmla="*/ 1145 h 164"/>
                  <a:gd name="T2" fmla="*/ 1242 w 165"/>
                  <a:gd name="T3" fmla="*/ 2488 h 164"/>
                  <a:gd name="T4" fmla="*/ 363 w 165"/>
                  <a:gd name="T5" fmla="*/ 2283 h 164"/>
                  <a:gd name="T6" fmla="*/ 50 w 165"/>
                  <a:gd name="T7" fmla="*/ 1270 h 164"/>
                  <a:gd name="T8" fmla="*/ 158 w 165"/>
                  <a:gd name="T9" fmla="*/ 333 h 164"/>
                  <a:gd name="T10" fmla="*/ 596 w 165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5" h="164">
                    <a:moveTo>
                      <a:pt x="161" y="73"/>
                    </a:moveTo>
                    <a:cubicBezTo>
                      <a:pt x="165" y="116"/>
                      <a:pt x="138" y="149"/>
                      <a:pt x="79" y="159"/>
                    </a:cubicBezTo>
                    <a:cubicBezTo>
                      <a:pt x="65" y="161"/>
                      <a:pt x="41" y="164"/>
                      <a:pt x="23" y="146"/>
                    </a:cubicBezTo>
                    <a:cubicBezTo>
                      <a:pt x="5" y="128"/>
                      <a:pt x="4" y="102"/>
                      <a:pt x="3" y="81"/>
                    </a:cubicBezTo>
                    <a:cubicBezTo>
                      <a:pt x="2" y="60"/>
                      <a:pt x="0" y="38"/>
                      <a:pt x="10" y="21"/>
                    </a:cubicBezTo>
                    <a:cubicBezTo>
                      <a:pt x="20" y="4"/>
                      <a:pt x="35" y="2"/>
                      <a:pt x="38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0" name="Freeform 299">
                <a:extLst>
                  <a:ext uri="{FF2B5EF4-FFF2-40B4-BE49-F238E27FC236}">
                    <a16:creationId xmlns:a16="http://schemas.microsoft.com/office/drawing/2014/main" id="{42D2C8B3-0018-4549-9329-753268807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163"/>
                <a:ext cx="307" cy="448"/>
              </a:xfrm>
              <a:custGeom>
                <a:avLst/>
                <a:gdLst>
                  <a:gd name="T0" fmla="*/ 42 w 123"/>
                  <a:gd name="T1" fmla="*/ 300 h 179"/>
                  <a:gd name="T2" fmla="*/ 1403 w 123"/>
                  <a:gd name="T3" fmla="*/ 533 h 179"/>
                  <a:gd name="T4" fmla="*/ 1650 w 123"/>
                  <a:gd name="T5" fmla="*/ 2055 h 179"/>
                  <a:gd name="T6" fmla="*/ 0 w 123"/>
                  <a:gd name="T7" fmla="*/ 2650 h 1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79">
                    <a:moveTo>
                      <a:pt x="3" y="19"/>
                    </a:moveTo>
                    <a:cubicBezTo>
                      <a:pt x="9" y="14"/>
                      <a:pt x="58" y="0"/>
                      <a:pt x="90" y="34"/>
                    </a:cubicBezTo>
                    <a:cubicBezTo>
                      <a:pt x="123" y="65"/>
                      <a:pt x="118" y="118"/>
                      <a:pt x="106" y="131"/>
                    </a:cubicBezTo>
                    <a:cubicBezTo>
                      <a:pt x="80" y="179"/>
                      <a:pt x="7" y="172"/>
                      <a:pt x="0" y="1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1" name="Freeform 300">
                <a:extLst>
                  <a:ext uri="{FF2B5EF4-FFF2-40B4-BE49-F238E27FC236}">
                    <a16:creationId xmlns:a16="http://schemas.microsoft.com/office/drawing/2014/main" id="{12631D88-88CA-4F2E-ADDA-A3E17BC66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2266"/>
                <a:ext cx="357" cy="322"/>
              </a:xfrm>
              <a:custGeom>
                <a:avLst/>
                <a:gdLst>
                  <a:gd name="T0" fmla="*/ 1850 w 143"/>
                  <a:gd name="T1" fmla="*/ 0 h 129"/>
                  <a:gd name="T2" fmla="*/ 2182 w 143"/>
                  <a:gd name="T3" fmla="*/ 946 h 129"/>
                  <a:gd name="T4" fmla="*/ 1620 w 143"/>
                  <a:gd name="T5" fmla="*/ 1787 h 129"/>
                  <a:gd name="T6" fmla="*/ 592 w 143"/>
                  <a:gd name="T7" fmla="*/ 1962 h 129"/>
                  <a:gd name="T8" fmla="*/ 42 w 143"/>
                  <a:gd name="T9" fmla="*/ 1153 h 129"/>
                  <a:gd name="T10" fmla="*/ 0 w 143"/>
                  <a:gd name="T11" fmla="*/ 404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9">
                    <a:moveTo>
                      <a:pt x="119" y="0"/>
                    </a:moveTo>
                    <a:cubicBezTo>
                      <a:pt x="128" y="9"/>
                      <a:pt x="143" y="34"/>
                      <a:pt x="140" y="61"/>
                    </a:cubicBezTo>
                    <a:cubicBezTo>
                      <a:pt x="140" y="89"/>
                      <a:pt x="116" y="108"/>
                      <a:pt x="104" y="115"/>
                    </a:cubicBezTo>
                    <a:cubicBezTo>
                      <a:pt x="78" y="126"/>
                      <a:pt x="75" y="129"/>
                      <a:pt x="38" y="126"/>
                    </a:cubicBezTo>
                    <a:cubicBezTo>
                      <a:pt x="18" y="124"/>
                      <a:pt x="3" y="97"/>
                      <a:pt x="3" y="74"/>
                    </a:cubicBezTo>
                    <a:cubicBezTo>
                      <a:pt x="0" y="50"/>
                      <a:pt x="0" y="31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2" name="Freeform 301">
                <a:extLst>
                  <a:ext uri="{FF2B5EF4-FFF2-40B4-BE49-F238E27FC236}">
                    <a16:creationId xmlns:a16="http://schemas.microsoft.com/office/drawing/2014/main" id="{352A428E-45DF-4B26-86C2-2E48AB177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198"/>
                <a:ext cx="330" cy="385"/>
              </a:xfrm>
              <a:custGeom>
                <a:avLst/>
                <a:gdLst>
                  <a:gd name="T0" fmla="*/ 988 w 132"/>
                  <a:gd name="T1" fmla="*/ 20 h 154"/>
                  <a:gd name="T2" fmla="*/ 1770 w 132"/>
                  <a:gd name="T3" fmla="*/ 533 h 154"/>
                  <a:gd name="T4" fmla="*/ 1958 w 132"/>
                  <a:gd name="T5" fmla="*/ 1645 h 154"/>
                  <a:gd name="T6" fmla="*/ 1158 w 132"/>
                  <a:gd name="T7" fmla="*/ 2283 h 154"/>
                  <a:gd name="T8" fmla="*/ 395 w 132"/>
                  <a:gd name="T9" fmla="*/ 2300 h 154"/>
                  <a:gd name="T10" fmla="*/ 0 w 132"/>
                  <a:gd name="T11" fmla="*/ 1738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54">
                    <a:moveTo>
                      <a:pt x="63" y="1"/>
                    </a:moveTo>
                    <a:cubicBezTo>
                      <a:pt x="76" y="0"/>
                      <a:pt x="96" y="10"/>
                      <a:pt x="113" y="34"/>
                    </a:cubicBezTo>
                    <a:cubicBezTo>
                      <a:pt x="131" y="56"/>
                      <a:pt x="132" y="89"/>
                      <a:pt x="125" y="105"/>
                    </a:cubicBezTo>
                    <a:cubicBezTo>
                      <a:pt x="110" y="136"/>
                      <a:pt x="92" y="140"/>
                      <a:pt x="74" y="146"/>
                    </a:cubicBezTo>
                    <a:cubicBezTo>
                      <a:pt x="64" y="149"/>
                      <a:pt x="42" y="154"/>
                      <a:pt x="25" y="147"/>
                    </a:cubicBezTo>
                    <a:cubicBezTo>
                      <a:pt x="7" y="140"/>
                      <a:pt x="2" y="119"/>
                      <a:pt x="0" y="1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3" name="Freeform 302">
                <a:extLst>
                  <a:ext uri="{FF2B5EF4-FFF2-40B4-BE49-F238E27FC236}">
                    <a16:creationId xmlns:a16="http://schemas.microsoft.com/office/drawing/2014/main" id="{B4ADF683-7459-4C00-A7FA-DBA909E14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243"/>
                <a:ext cx="258" cy="303"/>
              </a:xfrm>
              <a:custGeom>
                <a:avLst/>
                <a:gdLst>
                  <a:gd name="T0" fmla="*/ 0 w 103"/>
                  <a:gd name="T1" fmla="*/ 1242 h 121"/>
                  <a:gd name="T2" fmla="*/ 1222 w 103"/>
                  <a:gd name="T3" fmla="*/ 1618 h 121"/>
                  <a:gd name="T4" fmla="*/ 1475 w 103"/>
                  <a:gd name="T5" fmla="*/ 596 h 121"/>
                  <a:gd name="T6" fmla="*/ 1085 w 103"/>
                  <a:gd name="T7" fmla="*/ 0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3" h="121">
                    <a:moveTo>
                      <a:pt x="0" y="79"/>
                    </a:moveTo>
                    <a:cubicBezTo>
                      <a:pt x="17" y="116"/>
                      <a:pt x="26" y="121"/>
                      <a:pt x="78" y="103"/>
                    </a:cubicBezTo>
                    <a:cubicBezTo>
                      <a:pt x="103" y="89"/>
                      <a:pt x="102" y="57"/>
                      <a:pt x="94" y="38"/>
                    </a:cubicBezTo>
                    <a:cubicBezTo>
                      <a:pt x="87" y="17"/>
                      <a:pt x="75" y="5"/>
                      <a:pt x="6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4" name="Freeform 303">
                <a:extLst>
                  <a:ext uri="{FF2B5EF4-FFF2-40B4-BE49-F238E27FC236}">
                    <a16:creationId xmlns:a16="http://schemas.microsoft.com/office/drawing/2014/main" id="{AF09A77D-A253-46C8-BCD5-1087D71E2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261"/>
                <a:ext cx="315" cy="290"/>
              </a:xfrm>
              <a:custGeom>
                <a:avLst/>
                <a:gdLst>
                  <a:gd name="T0" fmla="*/ 270 w 126"/>
                  <a:gd name="T1" fmla="*/ 0 h 116"/>
                  <a:gd name="T2" fmla="*/ 270 w 126"/>
                  <a:gd name="T3" fmla="*/ 1408 h 116"/>
                  <a:gd name="T4" fmla="*/ 1583 w 126"/>
                  <a:gd name="T5" fmla="*/ 1458 h 116"/>
                  <a:gd name="T6" fmla="*/ 1750 w 126"/>
                  <a:gd name="T7" fmla="*/ 550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6" h="116">
                    <a:moveTo>
                      <a:pt x="17" y="0"/>
                    </a:moveTo>
                    <a:cubicBezTo>
                      <a:pt x="0" y="13"/>
                      <a:pt x="1" y="60"/>
                      <a:pt x="17" y="90"/>
                    </a:cubicBezTo>
                    <a:cubicBezTo>
                      <a:pt x="27" y="116"/>
                      <a:pt x="77" y="115"/>
                      <a:pt x="101" y="93"/>
                    </a:cubicBezTo>
                    <a:cubicBezTo>
                      <a:pt x="126" y="67"/>
                      <a:pt x="112" y="35"/>
                      <a:pt x="112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5" name="Freeform 304">
                <a:extLst>
                  <a:ext uri="{FF2B5EF4-FFF2-40B4-BE49-F238E27FC236}">
                    <a16:creationId xmlns:a16="http://schemas.microsoft.com/office/drawing/2014/main" id="{676B4F6E-1871-4FC2-94CE-F150C8C0D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196"/>
                <a:ext cx="315" cy="357"/>
              </a:xfrm>
              <a:custGeom>
                <a:avLst/>
                <a:gdLst>
                  <a:gd name="T0" fmla="*/ 83 w 126"/>
                  <a:gd name="T1" fmla="*/ 624 h 143"/>
                  <a:gd name="T2" fmla="*/ 95 w 126"/>
                  <a:gd name="T3" fmla="*/ 1570 h 143"/>
                  <a:gd name="T4" fmla="*/ 813 w 126"/>
                  <a:gd name="T5" fmla="*/ 2182 h 143"/>
                  <a:gd name="T6" fmla="*/ 1333 w 126"/>
                  <a:gd name="T7" fmla="*/ 2070 h 143"/>
                  <a:gd name="T8" fmla="*/ 1800 w 126"/>
                  <a:gd name="T9" fmla="*/ 1653 h 143"/>
                  <a:gd name="T10" fmla="*/ 1550 w 126"/>
                  <a:gd name="T11" fmla="*/ 417 h 143"/>
                  <a:gd name="T12" fmla="*/ 738 w 126"/>
                  <a:gd name="T13" fmla="*/ 167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143">
                    <a:moveTo>
                      <a:pt x="5" y="40"/>
                    </a:moveTo>
                    <a:cubicBezTo>
                      <a:pt x="0" y="54"/>
                      <a:pt x="0" y="78"/>
                      <a:pt x="6" y="101"/>
                    </a:cubicBezTo>
                    <a:cubicBezTo>
                      <a:pt x="12" y="125"/>
                      <a:pt x="34" y="143"/>
                      <a:pt x="52" y="140"/>
                    </a:cubicBezTo>
                    <a:cubicBezTo>
                      <a:pt x="68" y="139"/>
                      <a:pt x="76" y="137"/>
                      <a:pt x="85" y="133"/>
                    </a:cubicBezTo>
                    <a:cubicBezTo>
                      <a:pt x="93" y="130"/>
                      <a:pt x="106" y="126"/>
                      <a:pt x="115" y="106"/>
                    </a:cubicBezTo>
                    <a:cubicBezTo>
                      <a:pt x="126" y="86"/>
                      <a:pt x="117" y="50"/>
                      <a:pt x="99" y="27"/>
                    </a:cubicBezTo>
                    <a:cubicBezTo>
                      <a:pt x="81" y="0"/>
                      <a:pt x="50" y="7"/>
                      <a:pt x="47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6" name="Freeform 305">
                <a:extLst>
                  <a:ext uri="{FF2B5EF4-FFF2-40B4-BE49-F238E27FC236}">
                    <a16:creationId xmlns:a16="http://schemas.microsoft.com/office/drawing/2014/main" id="{FAA09225-2D4A-44C7-967B-4D1F94F04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2211"/>
                <a:ext cx="328" cy="367"/>
              </a:xfrm>
              <a:custGeom>
                <a:avLst/>
                <a:gdLst>
                  <a:gd name="T0" fmla="*/ 751 w 131"/>
                  <a:gd name="T1" fmla="*/ 0 h 147"/>
                  <a:gd name="T2" fmla="*/ 83 w 131"/>
                  <a:gd name="T3" fmla="*/ 574 h 147"/>
                  <a:gd name="T4" fmla="*/ 158 w 131"/>
                  <a:gd name="T5" fmla="*/ 1603 h 147"/>
                  <a:gd name="T6" fmla="*/ 1284 w 131"/>
                  <a:gd name="T7" fmla="*/ 2100 h 147"/>
                  <a:gd name="T8" fmla="*/ 1993 w 131"/>
                  <a:gd name="T9" fmla="*/ 1466 h 147"/>
                  <a:gd name="T10" fmla="*/ 1930 w 131"/>
                  <a:gd name="T11" fmla="*/ 71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47">
                    <a:moveTo>
                      <a:pt x="48" y="0"/>
                    </a:moveTo>
                    <a:cubicBezTo>
                      <a:pt x="36" y="4"/>
                      <a:pt x="11" y="13"/>
                      <a:pt x="5" y="37"/>
                    </a:cubicBezTo>
                    <a:cubicBezTo>
                      <a:pt x="0" y="59"/>
                      <a:pt x="3" y="82"/>
                      <a:pt x="10" y="103"/>
                    </a:cubicBezTo>
                    <a:cubicBezTo>
                      <a:pt x="29" y="147"/>
                      <a:pt x="63" y="140"/>
                      <a:pt x="82" y="135"/>
                    </a:cubicBezTo>
                    <a:cubicBezTo>
                      <a:pt x="106" y="128"/>
                      <a:pt x="121" y="115"/>
                      <a:pt x="127" y="94"/>
                    </a:cubicBezTo>
                    <a:cubicBezTo>
                      <a:pt x="131" y="76"/>
                      <a:pt x="127" y="56"/>
                      <a:pt x="123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7" name="Freeform 306">
                <a:extLst>
                  <a:ext uri="{FF2B5EF4-FFF2-40B4-BE49-F238E27FC236}">
                    <a16:creationId xmlns:a16="http://schemas.microsoft.com/office/drawing/2014/main" id="{05641DD4-80E9-4E93-9391-A9F0765D6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293"/>
                <a:ext cx="160" cy="188"/>
              </a:xfrm>
              <a:custGeom>
                <a:avLst/>
                <a:gdLst>
                  <a:gd name="T0" fmla="*/ 0 w 64"/>
                  <a:gd name="T1" fmla="*/ 785 h 75"/>
                  <a:gd name="T2" fmla="*/ 750 w 64"/>
                  <a:gd name="T3" fmla="*/ 1005 h 75"/>
                  <a:gd name="T4" fmla="*/ 925 w 64"/>
                  <a:gd name="T5" fmla="*/ 376 h 75"/>
                  <a:gd name="T6" fmla="*/ 675 w 64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75">
                    <a:moveTo>
                      <a:pt x="0" y="50"/>
                    </a:moveTo>
                    <a:cubicBezTo>
                      <a:pt x="11" y="73"/>
                      <a:pt x="15" y="75"/>
                      <a:pt x="48" y="64"/>
                    </a:cubicBezTo>
                    <a:cubicBezTo>
                      <a:pt x="64" y="56"/>
                      <a:pt x="64" y="36"/>
                      <a:pt x="59" y="24"/>
                    </a:cubicBezTo>
                    <a:cubicBezTo>
                      <a:pt x="54" y="10"/>
                      <a:pt x="47" y="3"/>
                      <a:pt x="4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8" name="Freeform 307">
                <a:extLst>
                  <a:ext uri="{FF2B5EF4-FFF2-40B4-BE49-F238E27FC236}">
                    <a16:creationId xmlns:a16="http://schemas.microsoft.com/office/drawing/2014/main" id="{4BCD052D-E9A0-49E4-BFC9-14F5C3B43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301"/>
                <a:ext cx="202" cy="190"/>
              </a:xfrm>
              <a:custGeom>
                <a:avLst/>
                <a:gdLst>
                  <a:gd name="T0" fmla="*/ 167 w 81"/>
                  <a:gd name="T1" fmla="*/ 0 h 76"/>
                  <a:gd name="T2" fmla="*/ 167 w 81"/>
                  <a:gd name="T3" fmla="*/ 925 h 76"/>
                  <a:gd name="T4" fmla="*/ 1008 w 81"/>
                  <a:gd name="T5" fmla="*/ 938 h 76"/>
                  <a:gd name="T6" fmla="*/ 1132 w 81"/>
                  <a:gd name="T7" fmla="*/ 363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76">
                    <a:moveTo>
                      <a:pt x="11" y="0"/>
                    </a:moveTo>
                    <a:cubicBezTo>
                      <a:pt x="0" y="9"/>
                      <a:pt x="1" y="40"/>
                      <a:pt x="11" y="59"/>
                    </a:cubicBezTo>
                    <a:cubicBezTo>
                      <a:pt x="17" y="76"/>
                      <a:pt x="50" y="75"/>
                      <a:pt x="65" y="60"/>
                    </a:cubicBezTo>
                    <a:cubicBezTo>
                      <a:pt x="81" y="44"/>
                      <a:pt x="73" y="23"/>
                      <a:pt x="73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29" name="Freeform 308">
                <a:extLst>
                  <a:ext uri="{FF2B5EF4-FFF2-40B4-BE49-F238E27FC236}">
                    <a16:creationId xmlns:a16="http://schemas.microsoft.com/office/drawing/2014/main" id="{D0DE7807-49F3-4A42-A5FB-C373E950A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256"/>
                <a:ext cx="225" cy="242"/>
              </a:xfrm>
              <a:custGeom>
                <a:avLst/>
                <a:gdLst>
                  <a:gd name="T0" fmla="*/ 145 w 90"/>
                  <a:gd name="T1" fmla="*/ 417 h 97"/>
                  <a:gd name="T2" fmla="*/ 625 w 90"/>
                  <a:gd name="T3" fmla="*/ 1462 h 97"/>
                  <a:gd name="T4" fmla="*/ 1283 w 90"/>
                  <a:gd name="T5" fmla="*/ 1103 h 97"/>
                  <a:gd name="T6" fmla="*/ 1125 w 90"/>
                  <a:gd name="T7" fmla="*/ 279 h 97"/>
                  <a:gd name="T8" fmla="*/ 583 w 90"/>
                  <a:gd name="T9" fmla="*/ 125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7">
                    <a:moveTo>
                      <a:pt x="9" y="27"/>
                    </a:moveTo>
                    <a:cubicBezTo>
                      <a:pt x="0" y="44"/>
                      <a:pt x="9" y="97"/>
                      <a:pt x="40" y="94"/>
                    </a:cubicBezTo>
                    <a:cubicBezTo>
                      <a:pt x="59" y="89"/>
                      <a:pt x="66" y="95"/>
                      <a:pt x="82" y="71"/>
                    </a:cubicBezTo>
                    <a:cubicBezTo>
                      <a:pt x="90" y="58"/>
                      <a:pt x="83" y="33"/>
                      <a:pt x="72" y="18"/>
                    </a:cubicBezTo>
                    <a:cubicBezTo>
                      <a:pt x="59" y="0"/>
                      <a:pt x="38" y="5"/>
                      <a:pt x="37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0" name="Freeform 309">
                <a:extLst>
                  <a:ext uri="{FF2B5EF4-FFF2-40B4-BE49-F238E27FC236}">
                    <a16:creationId xmlns:a16="http://schemas.microsoft.com/office/drawing/2014/main" id="{406A5848-4DD3-43FC-83AF-3C7B95763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263"/>
                <a:ext cx="220" cy="253"/>
              </a:xfrm>
              <a:custGeom>
                <a:avLst/>
                <a:gdLst>
                  <a:gd name="T0" fmla="*/ 533 w 88"/>
                  <a:gd name="T1" fmla="*/ 0 h 101"/>
                  <a:gd name="T2" fmla="*/ 63 w 88"/>
                  <a:gd name="T3" fmla="*/ 408 h 101"/>
                  <a:gd name="T4" fmla="*/ 113 w 88"/>
                  <a:gd name="T5" fmla="*/ 1097 h 101"/>
                  <a:gd name="T6" fmla="*/ 895 w 88"/>
                  <a:gd name="T7" fmla="*/ 1463 h 101"/>
                  <a:gd name="T8" fmla="*/ 1375 w 88"/>
                  <a:gd name="T9" fmla="*/ 1004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" h="101">
                    <a:moveTo>
                      <a:pt x="34" y="0"/>
                    </a:moveTo>
                    <a:cubicBezTo>
                      <a:pt x="25" y="3"/>
                      <a:pt x="8" y="8"/>
                      <a:pt x="4" y="26"/>
                    </a:cubicBezTo>
                    <a:cubicBezTo>
                      <a:pt x="0" y="41"/>
                      <a:pt x="2" y="56"/>
                      <a:pt x="7" y="70"/>
                    </a:cubicBezTo>
                    <a:cubicBezTo>
                      <a:pt x="20" y="101"/>
                      <a:pt x="45" y="96"/>
                      <a:pt x="57" y="93"/>
                    </a:cubicBezTo>
                    <a:cubicBezTo>
                      <a:pt x="73" y="88"/>
                      <a:pt x="84" y="79"/>
                      <a:pt x="88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1" name="Freeform 310">
                <a:extLst>
                  <a:ext uri="{FF2B5EF4-FFF2-40B4-BE49-F238E27FC236}">
                    <a16:creationId xmlns:a16="http://schemas.microsoft.com/office/drawing/2014/main" id="{ACAA6631-4DE0-4AE9-833D-0AFF789A3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836"/>
                <a:ext cx="205" cy="130"/>
              </a:xfrm>
              <a:custGeom>
                <a:avLst/>
                <a:gdLst>
                  <a:gd name="T0" fmla="*/ 0 w 82"/>
                  <a:gd name="T1" fmla="*/ 375 h 52"/>
                  <a:gd name="T2" fmla="*/ 833 w 82"/>
                  <a:gd name="T3" fmla="*/ 113 h 52"/>
                  <a:gd name="T4" fmla="*/ 1283 w 82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52">
                    <a:moveTo>
                      <a:pt x="0" y="24"/>
                    </a:moveTo>
                    <a:cubicBezTo>
                      <a:pt x="16" y="8"/>
                      <a:pt x="20" y="0"/>
                      <a:pt x="53" y="7"/>
                    </a:cubicBezTo>
                    <a:cubicBezTo>
                      <a:pt x="78" y="17"/>
                      <a:pt x="82" y="37"/>
                      <a:pt x="82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2" name="Freeform 311">
                <a:extLst>
                  <a:ext uri="{FF2B5EF4-FFF2-40B4-BE49-F238E27FC236}">
                    <a16:creationId xmlns:a16="http://schemas.microsoft.com/office/drawing/2014/main" id="{DDB066F2-A831-4E47-9F26-DF209EC7A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2846"/>
                <a:ext cx="208" cy="120"/>
              </a:xfrm>
              <a:custGeom>
                <a:avLst/>
                <a:gdLst>
                  <a:gd name="T0" fmla="*/ 0 w 83"/>
                  <a:gd name="T1" fmla="*/ 750 h 48"/>
                  <a:gd name="T2" fmla="*/ 271 w 83"/>
                  <a:gd name="T3" fmla="*/ 238 h 48"/>
                  <a:gd name="T4" fmla="*/ 1022 w 83"/>
                  <a:gd name="T5" fmla="*/ 158 h 48"/>
                  <a:gd name="T6" fmla="*/ 1306 w 83"/>
                  <a:gd name="T7" fmla="*/ 55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48">
                    <a:moveTo>
                      <a:pt x="0" y="48"/>
                    </a:moveTo>
                    <a:cubicBezTo>
                      <a:pt x="1" y="38"/>
                      <a:pt x="6" y="23"/>
                      <a:pt x="17" y="15"/>
                    </a:cubicBezTo>
                    <a:cubicBezTo>
                      <a:pt x="26" y="6"/>
                      <a:pt x="49" y="0"/>
                      <a:pt x="65" y="10"/>
                    </a:cubicBezTo>
                    <a:cubicBezTo>
                      <a:pt x="81" y="19"/>
                      <a:pt x="83" y="35"/>
                      <a:pt x="83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3" name="Freeform 312">
                <a:extLst>
                  <a:ext uri="{FF2B5EF4-FFF2-40B4-BE49-F238E27FC236}">
                    <a16:creationId xmlns:a16="http://schemas.microsoft.com/office/drawing/2014/main" id="{2FE4D7BB-0171-46B2-8A59-F394CEE8C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863"/>
                <a:ext cx="195" cy="103"/>
              </a:xfrm>
              <a:custGeom>
                <a:avLst/>
                <a:gdLst>
                  <a:gd name="T0" fmla="*/ 0 w 78"/>
                  <a:gd name="T1" fmla="*/ 651 h 41"/>
                  <a:gd name="T2" fmla="*/ 533 w 78"/>
                  <a:gd name="T3" fmla="*/ 50 h 41"/>
                  <a:gd name="T4" fmla="*/ 1033 w 78"/>
                  <a:gd name="T5" fmla="*/ 176 h 41"/>
                  <a:gd name="T6" fmla="*/ 1220 w 78"/>
                  <a:gd name="T7" fmla="*/ 651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41">
                    <a:moveTo>
                      <a:pt x="0" y="41"/>
                    </a:moveTo>
                    <a:cubicBezTo>
                      <a:pt x="2" y="27"/>
                      <a:pt x="18" y="3"/>
                      <a:pt x="34" y="3"/>
                    </a:cubicBezTo>
                    <a:cubicBezTo>
                      <a:pt x="48" y="2"/>
                      <a:pt x="50" y="0"/>
                      <a:pt x="66" y="11"/>
                    </a:cubicBezTo>
                    <a:cubicBezTo>
                      <a:pt x="74" y="16"/>
                      <a:pt x="77" y="29"/>
                      <a:pt x="78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4" name="Freeform 313">
                <a:extLst>
                  <a:ext uri="{FF2B5EF4-FFF2-40B4-BE49-F238E27FC236}">
                    <a16:creationId xmlns:a16="http://schemas.microsoft.com/office/drawing/2014/main" id="{1B4C18E3-1F64-4312-9B5B-EE82D8DDC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966"/>
                <a:ext cx="1" cy="2"/>
              </a:xfrm>
              <a:custGeom>
                <a:avLst/>
                <a:gdLst>
                  <a:gd name="T0" fmla="*/ 0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5" name="Freeform 314">
                <a:extLst>
                  <a:ext uri="{FF2B5EF4-FFF2-40B4-BE49-F238E27FC236}">
                    <a16:creationId xmlns:a16="http://schemas.microsoft.com/office/drawing/2014/main" id="{7F0EE6BE-0B4D-47BC-8F8D-FCDE5A2E9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878"/>
                <a:ext cx="150" cy="88"/>
              </a:xfrm>
              <a:custGeom>
                <a:avLst/>
                <a:gdLst>
                  <a:gd name="T0" fmla="*/ 0 w 60"/>
                  <a:gd name="T1" fmla="*/ 556 h 35"/>
                  <a:gd name="T2" fmla="*/ 175 w 60"/>
                  <a:gd name="T3" fmla="*/ 189 h 35"/>
                  <a:gd name="T4" fmla="*/ 613 w 60"/>
                  <a:gd name="T5" fmla="*/ 20 h 35"/>
                  <a:gd name="T6" fmla="*/ 938 w 60"/>
                  <a:gd name="T7" fmla="*/ 158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35">
                    <a:moveTo>
                      <a:pt x="0" y="35"/>
                    </a:moveTo>
                    <a:cubicBezTo>
                      <a:pt x="2" y="26"/>
                      <a:pt x="5" y="18"/>
                      <a:pt x="11" y="12"/>
                    </a:cubicBezTo>
                    <a:cubicBezTo>
                      <a:pt x="22" y="0"/>
                      <a:pt x="30" y="1"/>
                      <a:pt x="39" y="1"/>
                    </a:cubicBezTo>
                    <a:cubicBezTo>
                      <a:pt x="49" y="3"/>
                      <a:pt x="55" y="5"/>
                      <a:pt x="60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6" name="Freeform 315">
                <a:extLst>
                  <a:ext uri="{FF2B5EF4-FFF2-40B4-BE49-F238E27FC236}">
                    <a16:creationId xmlns:a16="http://schemas.microsoft.com/office/drawing/2014/main" id="{B9AED6A6-1463-4257-9CEE-6CB6A720B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833"/>
                <a:ext cx="250" cy="133"/>
              </a:xfrm>
              <a:custGeom>
                <a:avLst/>
                <a:gdLst>
                  <a:gd name="T0" fmla="*/ 1563 w 100"/>
                  <a:gd name="T1" fmla="*/ 301 h 53"/>
                  <a:gd name="T2" fmla="*/ 770 w 100"/>
                  <a:gd name="T3" fmla="*/ 0 h 53"/>
                  <a:gd name="T4" fmla="*/ 95 w 100"/>
                  <a:gd name="T5" fmla="*/ 522 h 53"/>
                  <a:gd name="T6" fmla="*/ 0 w 100"/>
                  <a:gd name="T7" fmla="*/ 838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53">
                    <a:moveTo>
                      <a:pt x="100" y="19"/>
                    </a:moveTo>
                    <a:cubicBezTo>
                      <a:pt x="92" y="3"/>
                      <a:pt x="76" y="1"/>
                      <a:pt x="49" y="0"/>
                    </a:cubicBezTo>
                    <a:cubicBezTo>
                      <a:pt x="35" y="0"/>
                      <a:pt x="14" y="13"/>
                      <a:pt x="6" y="33"/>
                    </a:cubicBezTo>
                    <a:cubicBezTo>
                      <a:pt x="3" y="40"/>
                      <a:pt x="1" y="47"/>
                      <a:pt x="0" y="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7" name="Freeform 316">
                <a:extLst>
                  <a:ext uri="{FF2B5EF4-FFF2-40B4-BE49-F238E27FC236}">
                    <a16:creationId xmlns:a16="http://schemas.microsoft.com/office/drawing/2014/main" id="{C0E3FD55-C0B2-4B04-A3F6-303A33708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806"/>
                <a:ext cx="200" cy="160"/>
              </a:xfrm>
              <a:custGeom>
                <a:avLst/>
                <a:gdLst>
                  <a:gd name="T0" fmla="*/ 1250 w 80"/>
                  <a:gd name="T1" fmla="*/ 1000 h 64"/>
                  <a:gd name="T2" fmla="*/ 908 w 80"/>
                  <a:gd name="T3" fmla="*/ 208 h 64"/>
                  <a:gd name="T4" fmla="*/ 0 w 80"/>
                  <a:gd name="T5" fmla="*/ 208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0" h="64">
                    <a:moveTo>
                      <a:pt x="80" y="64"/>
                    </a:moveTo>
                    <a:cubicBezTo>
                      <a:pt x="78" y="39"/>
                      <a:pt x="73" y="14"/>
                      <a:pt x="58" y="13"/>
                    </a:cubicBezTo>
                    <a:cubicBezTo>
                      <a:pt x="36" y="0"/>
                      <a:pt x="0" y="10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8" name="Freeform 317">
                <a:extLst>
                  <a:ext uri="{FF2B5EF4-FFF2-40B4-BE49-F238E27FC236}">
                    <a16:creationId xmlns:a16="http://schemas.microsoft.com/office/drawing/2014/main" id="{0A2A1DCC-30D8-47D3-ADFD-3A5896F7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806"/>
                <a:ext cx="305" cy="140"/>
              </a:xfrm>
              <a:custGeom>
                <a:avLst/>
                <a:gdLst>
                  <a:gd name="T0" fmla="*/ 1908 w 122"/>
                  <a:gd name="T1" fmla="*/ 863 h 56"/>
                  <a:gd name="T2" fmla="*/ 1738 w 122"/>
                  <a:gd name="T3" fmla="*/ 283 h 56"/>
                  <a:gd name="T4" fmla="*/ 1188 w 122"/>
                  <a:gd name="T5" fmla="*/ 50 h 56"/>
                  <a:gd name="T6" fmla="*/ 613 w 122"/>
                  <a:gd name="T7" fmla="*/ 113 h 56"/>
                  <a:gd name="T8" fmla="*/ 33 w 122"/>
                  <a:gd name="T9" fmla="*/ 8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56">
                    <a:moveTo>
                      <a:pt x="122" y="55"/>
                    </a:moveTo>
                    <a:cubicBezTo>
                      <a:pt x="121" y="48"/>
                      <a:pt x="122" y="32"/>
                      <a:pt x="111" y="18"/>
                    </a:cubicBezTo>
                    <a:cubicBezTo>
                      <a:pt x="101" y="5"/>
                      <a:pt x="83" y="3"/>
                      <a:pt x="76" y="3"/>
                    </a:cubicBezTo>
                    <a:cubicBezTo>
                      <a:pt x="60" y="2"/>
                      <a:pt x="59" y="0"/>
                      <a:pt x="39" y="7"/>
                    </a:cubicBezTo>
                    <a:cubicBezTo>
                      <a:pt x="15" y="13"/>
                      <a:pt x="0" y="51"/>
                      <a:pt x="2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39" name="Freeform 318">
                <a:extLst>
                  <a:ext uri="{FF2B5EF4-FFF2-40B4-BE49-F238E27FC236}">
                    <a16:creationId xmlns:a16="http://schemas.microsoft.com/office/drawing/2014/main" id="{284C2A6E-B992-41A5-9CFB-A88A33874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791"/>
                <a:ext cx="290" cy="175"/>
              </a:xfrm>
              <a:custGeom>
                <a:avLst/>
                <a:gdLst>
                  <a:gd name="T0" fmla="*/ 1813 w 116"/>
                  <a:gd name="T1" fmla="*/ 1095 h 70"/>
                  <a:gd name="T2" fmla="*/ 1488 w 116"/>
                  <a:gd name="T3" fmla="*/ 220 h 70"/>
                  <a:gd name="T4" fmla="*/ 833 w 116"/>
                  <a:gd name="T5" fmla="*/ 50 h 70"/>
                  <a:gd name="T6" fmla="*/ 0 w 116"/>
                  <a:gd name="T7" fmla="*/ 470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70">
                    <a:moveTo>
                      <a:pt x="116" y="70"/>
                    </a:moveTo>
                    <a:cubicBezTo>
                      <a:pt x="116" y="50"/>
                      <a:pt x="112" y="24"/>
                      <a:pt x="95" y="14"/>
                    </a:cubicBezTo>
                    <a:cubicBezTo>
                      <a:pt x="74" y="3"/>
                      <a:pt x="66" y="4"/>
                      <a:pt x="53" y="3"/>
                    </a:cubicBezTo>
                    <a:cubicBezTo>
                      <a:pt x="40" y="0"/>
                      <a:pt x="3" y="18"/>
                      <a:pt x="0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0" name="Freeform 319">
                <a:extLst>
                  <a:ext uri="{FF2B5EF4-FFF2-40B4-BE49-F238E27FC236}">
                    <a16:creationId xmlns:a16="http://schemas.microsoft.com/office/drawing/2014/main" id="{A30677F5-FA11-469B-AC70-CB9F5A9CB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776"/>
                <a:ext cx="165" cy="190"/>
              </a:xfrm>
              <a:custGeom>
                <a:avLst/>
                <a:gdLst>
                  <a:gd name="T0" fmla="*/ 0 w 66"/>
                  <a:gd name="T1" fmla="*/ 1188 h 76"/>
                  <a:gd name="T2" fmla="*/ 50 w 66"/>
                  <a:gd name="T3" fmla="*/ 970 h 76"/>
                  <a:gd name="T4" fmla="*/ 533 w 66"/>
                  <a:gd name="T5" fmla="*/ 175 h 76"/>
                  <a:gd name="T6" fmla="*/ 1033 w 66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76">
                    <a:moveTo>
                      <a:pt x="0" y="76"/>
                    </a:moveTo>
                    <a:cubicBezTo>
                      <a:pt x="1" y="71"/>
                      <a:pt x="2" y="67"/>
                      <a:pt x="3" y="62"/>
                    </a:cubicBezTo>
                    <a:cubicBezTo>
                      <a:pt x="10" y="42"/>
                      <a:pt x="19" y="22"/>
                      <a:pt x="34" y="11"/>
                    </a:cubicBezTo>
                    <a:cubicBezTo>
                      <a:pt x="48" y="0"/>
                      <a:pt x="62" y="0"/>
                      <a:pt x="6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1" name="Freeform 320">
                <a:extLst>
                  <a:ext uri="{FF2B5EF4-FFF2-40B4-BE49-F238E27FC236}">
                    <a16:creationId xmlns:a16="http://schemas.microsoft.com/office/drawing/2014/main" id="{B4FA61E9-C0FB-4ED5-A9FB-0E3CD6303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756"/>
                <a:ext cx="213" cy="212"/>
              </a:xfrm>
              <a:custGeom>
                <a:avLst/>
                <a:gdLst>
                  <a:gd name="T0" fmla="*/ 0 w 85"/>
                  <a:gd name="T1" fmla="*/ 42 h 85"/>
                  <a:gd name="T2" fmla="*/ 596 w 85"/>
                  <a:gd name="T3" fmla="*/ 62 h 85"/>
                  <a:gd name="T4" fmla="*/ 1288 w 85"/>
                  <a:gd name="T5" fmla="*/ 758 h 85"/>
                  <a:gd name="T6" fmla="*/ 1318 w 85"/>
                  <a:gd name="T7" fmla="*/ 1319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5">
                    <a:moveTo>
                      <a:pt x="0" y="3"/>
                    </a:moveTo>
                    <a:cubicBezTo>
                      <a:pt x="5" y="3"/>
                      <a:pt x="19" y="0"/>
                      <a:pt x="38" y="4"/>
                    </a:cubicBezTo>
                    <a:cubicBezTo>
                      <a:pt x="56" y="7"/>
                      <a:pt x="76" y="25"/>
                      <a:pt x="82" y="49"/>
                    </a:cubicBezTo>
                    <a:cubicBezTo>
                      <a:pt x="84" y="61"/>
                      <a:pt x="85" y="73"/>
                      <a:pt x="84" y="8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2" name="Freeform 321">
                <a:extLst>
                  <a:ext uri="{FF2B5EF4-FFF2-40B4-BE49-F238E27FC236}">
                    <a16:creationId xmlns:a16="http://schemas.microsoft.com/office/drawing/2014/main" id="{FBAACD5E-13DF-4A96-BF32-7B953B406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2856"/>
                <a:ext cx="37" cy="110"/>
              </a:xfrm>
              <a:custGeom>
                <a:avLst/>
                <a:gdLst>
                  <a:gd name="T0" fmla="*/ 0 w 15"/>
                  <a:gd name="T1" fmla="*/ 688 h 44"/>
                  <a:gd name="T2" fmla="*/ 224 w 15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4">
                    <a:moveTo>
                      <a:pt x="0" y="44"/>
                    </a:moveTo>
                    <a:cubicBezTo>
                      <a:pt x="4" y="21"/>
                      <a:pt x="14" y="4"/>
                      <a:pt x="1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3" name="Freeform 322">
                <a:extLst>
                  <a:ext uri="{FF2B5EF4-FFF2-40B4-BE49-F238E27FC236}">
                    <a16:creationId xmlns:a16="http://schemas.microsoft.com/office/drawing/2014/main" id="{9B3FF53C-3120-46F8-A735-7F2FF75BC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893"/>
                <a:ext cx="5" cy="73"/>
              </a:xfrm>
              <a:custGeom>
                <a:avLst/>
                <a:gdLst>
                  <a:gd name="T0" fmla="*/ 0 w 2"/>
                  <a:gd name="T1" fmla="*/ 0 h 29"/>
                  <a:gd name="T2" fmla="*/ 20 w 2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9">
                    <a:moveTo>
                      <a:pt x="0" y="0"/>
                    </a:moveTo>
                    <a:cubicBezTo>
                      <a:pt x="2" y="7"/>
                      <a:pt x="2" y="17"/>
                      <a:pt x="1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4" name="Freeform 323">
                <a:extLst>
                  <a:ext uri="{FF2B5EF4-FFF2-40B4-BE49-F238E27FC236}">
                    <a16:creationId xmlns:a16="http://schemas.microsoft.com/office/drawing/2014/main" id="{05763199-B54D-447A-AD40-91EB638F5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2786"/>
                <a:ext cx="108" cy="180"/>
              </a:xfrm>
              <a:custGeom>
                <a:avLst/>
                <a:gdLst>
                  <a:gd name="T0" fmla="*/ 0 w 43"/>
                  <a:gd name="T1" fmla="*/ 0 h 72"/>
                  <a:gd name="T2" fmla="*/ 681 w 43"/>
                  <a:gd name="T3" fmla="*/ 783 h 72"/>
                  <a:gd name="T4" fmla="*/ 681 w 43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72">
                    <a:moveTo>
                      <a:pt x="0" y="0"/>
                    </a:moveTo>
                    <a:cubicBezTo>
                      <a:pt x="13" y="0"/>
                      <a:pt x="41" y="17"/>
                      <a:pt x="43" y="50"/>
                    </a:cubicBezTo>
                    <a:cubicBezTo>
                      <a:pt x="43" y="57"/>
                      <a:pt x="43" y="65"/>
                      <a:pt x="43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5" name="Freeform 324">
                <a:extLst>
                  <a:ext uri="{FF2B5EF4-FFF2-40B4-BE49-F238E27FC236}">
                    <a16:creationId xmlns:a16="http://schemas.microsoft.com/office/drawing/2014/main" id="{2AA92798-61C0-4B64-8ABE-F30486F37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011"/>
                <a:ext cx="102" cy="87"/>
              </a:xfrm>
              <a:custGeom>
                <a:avLst/>
                <a:gdLst>
                  <a:gd name="T0" fmla="*/ 0 w 41"/>
                  <a:gd name="T1" fmla="*/ 353 h 35"/>
                  <a:gd name="T2" fmla="*/ 341 w 41"/>
                  <a:gd name="T3" fmla="*/ 433 h 35"/>
                  <a:gd name="T4" fmla="*/ 632 w 41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0" y="23"/>
                    </a:moveTo>
                    <a:cubicBezTo>
                      <a:pt x="8" y="32"/>
                      <a:pt x="10" y="35"/>
                      <a:pt x="22" y="28"/>
                    </a:cubicBezTo>
                    <a:cubicBezTo>
                      <a:pt x="32" y="20"/>
                      <a:pt x="38" y="8"/>
                      <a:pt x="4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6" name="Freeform 325">
                <a:extLst>
                  <a:ext uri="{FF2B5EF4-FFF2-40B4-BE49-F238E27FC236}">
                    <a16:creationId xmlns:a16="http://schemas.microsoft.com/office/drawing/2014/main" id="{5226F15C-2F01-4CC8-9052-0E71C45CF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1013"/>
                <a:ext cx="122" cy="95"/>
              </a:xfrm>
              <a:custGeom>
                <a:avLst/>
                <a:gdLst>
                  <a:gd name="T0" fmla="*/ 0 w 49"/>
                  <a:gd name="T1" fmla="*/ 0 h 38"/>
                  <a:gd name="T2" fmla="*/ 137 w 49"/>
                  <a:gd name="T3" fmla="*/ 458 h 38"/>
                  <a:gd name="T4" fmla="*/ 558 w 49"/>
                  <a:gd name="T5" fmla="*/ 458 h 38"/>
                  <a:gd name="T6" fmla="*/ 757 w 49"/>
                  <a:gd name="T7" fmla="*/ 18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38">
                    <a:moveTo>
                      <a:pt x="0" y="0"/>
                    </a:moveTo>
                    <a:cubicBezTo>
                      <a:pt x="1" y="7"/>
                      <a:pt x="1" y="21"/>
                      <a:pt x="9" y="29"/>
                    </a:cubicBezTo>
                    <a:cubicBezTo>
                      <a:pt x="14" y="36"/>
                      <a:pt x="28" y="38"/>
                      <a:pt x="36" y="29"/>
                    </a:cubicBezTo>
                    <a:cubicBezTo>
                      <a:pt x="44" y="21"/>
                      <a:pt x="48" y="12"/>
                      <a:pt x="49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7" name="Freeform 326">
                <a:extLst>
                  <a:ext uri="{FF2B5EF4-FFF2-40B4-BE49-F238E27FC236}">
                    <a16:creationId xmlns:a16="http://schemas.microsoft.com/office/drawing/2014/main" id="{CB1B82BF-64E5-43B7-BE53-A64D8F0F1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013"/>
                <a:ext cx="155" cy="100"/>
              </a:xfrm>
              <a:custGeom>
                <a:avLst/>
                <a:gdLst>
                  <a:gd name="T0" fmla="*/ 50 w 62"/>
                  <a:gd name="T1" fmla="*/ 83 h 40"/>
                  <a:gd name="T2" fmla="*/ 408 w 62"/>
                  <a:gd name="T3" fmla="*/ 613 h 40"/>
                  <a:gd name="T4" fmla="*/ 770 w 62"/>
                  <a:gd name="T5" fmla="*/ 408 h 40"/>
                  <a:gd name="T6" fmla="*/ 970 w 6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40">
                    <a:moveTo>
                      <a:pt x="3" y="5"/>
                    </a:moveTo>
                    <a:cubicBezTo>
                      <a:pt x="0" y="15"/>
                      <a:pt x="11" y="40"/>
                      <a:pt x="26" y="39"/>
                    </a:cubicBezTo>
                    <a:cubicBezTo>
                      <a:pt x="38" y="38"/>
                      <a:pt x="39" y="37"/>
                      <a:pt x="49" y="26"/>
                    </a:cubicBezTo>
                    <a:cubicBezTo>
                      <a:pt x="54" y="21"/>
                      <a:pt x="59" y="10"/>
                      <a:pt x="6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8" name="Freeform 327">
                <a:extLst>
                  <a:ext uri="{FF2B5EF4-FFF2-40B4-BE49-F238E27FC236}">
                    <a16:creationId xmlns:a16="http://schemas.microsoft.com/office/drawing/2014/main" id="{9C9B4297-6C03-47C3-8F25-AABDDAA07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011"/>
                <a:ext cx="140" cy="115"/>
              </a:xfrm>
              <a:custGeom>
                <a:avLst/>
                <a:gdLst>
                  <a:gd name="T0" fmla="*/ 0 w 56"/>
                  <a:gd name="T1" fmla="*/ 0 h 46"/>
                  <a:gd name="T2" fmla="*/ 113 w 56"/>
                  <a:gd name="T3" fmla="*/ 500 h 46"/>
                  <a:gd name="T4" fmla="*/ 613 w 56"/>
                  <a:gd name="T5" fmla="*/ 675 h 46"/>
                  <a:gd name="T6" fmla="*/ 875 w 56"/>
                  <a:gd name="T7" fmla="*/ 438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6" h="46">
                    <a:moveTo>
                      <a:pt x="0" y="0"/>
                    </a:moveTo>
                    <a:cubicBezTo>
                      <a:pt x="1" y="9"/>
                      <a:pt x="1" y="20"/>
                      <a:pt x="7" y="32"/>
                    </a:cubicBezTo>
                    <a:cubicBezTo>
                      <a:pt x="18" y="45"/>
                      <a:pt x="29" y="46"/>
                      <a:pt x="39" y="43"/>
                    </a:cubicBezTo>
                    <a:cubicBezTo>
                      <a:pt x="48" y="38"/>
                      <a:pt x="51" y="34"/>
                      <a:pt x="56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49" name="Freeform 328">
                <a:extLst>
                  <a:ext uri="{FF2B5EF4-FFF2-40B4-BE49-F238E27FC236}">
                    <a16:creationId xmlns:a16="http://schemas.microsoft.com/office/drawing/2014/main" id="{A316BCBC-E8B0-43E3-B87B-663A56AED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1013"/>
                <a:ext cx="193" cy="155"/>
              </a:xfrm>
              <a:custGeom>
                <a:avLst/>
                <a:gdLst>
                  <a:gd name="T0" fmla="*/ 1213 w 77"/>
                  <a:gd name="T1" fmla="*/ 0 h 62"/>
                  <a:gd name="T2" fmla="*/ 772 w 77"/>
                  <a:gd name="T3" fmla="*/ 770 h 62"/>
                  <a:gd name="T4" fmla="*/ 20 w 77"/>
                  <a:gd name="T5" fmla="*/ 77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62">
                    <a:moveTo>
                      <a:pt x="77" y="0"/>
                    </a:moveTo>
                    <a:cubicBezTo>
                      <a:pt x="70" y="19"/>
                      <a:pt x="60" y="45"/>
                      <a:pt x="49" y="49"/>
                    </a:cubicBezTo>
                    <a:cubicBezTo>
                      <a:pt x="31" y="62"/>
                      <a:pt x="0" y="52"/>
                      <a:pt x="1" y="4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0" name="Freeform 329">
                <a:extLst>
                  <a:ext uri="{FF2B5EF4-FFF2-40B4-BE49-F238E27FC236}">
                    <a16:creationId xmlns:a16="http://schemas.microsoft.com/office/drawing/2014/main" id="{31C1B034-23B2-4F4C-987D-A949CE54D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1028"/>
                <a:ext cx="203" cy="118"/>
              </a:xfrm>
              <a:custGeom>
                <a:avLst/>
                <a:gdLst>
                  <a:gd name="T0" fmla="*/ 1276 w 81"/>
                  <a:gd name="T1" fmla="*/ 126 h 47"/>
                  <a:gd name="T2" fmla="*/ 722 w 81"/>
                  <a:gd name="T3" fmla="*/ 713 h 47"/>
                  <a:gd name="T4" fmla="*/ 313 w 81"/>
                  <a:gd name="T5" fmla="*/ 650 h 47"/>
                  <a:gd name="T6" fmla="*/ 0 w 81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7">
                    <a:moveTo>
                      <a:pt x="81" y="8"/>
                    </a:moveTo>
                    <a:cubicBezTo>
                      <a:pt x="78" y="19"/>
                      <a:pt x="60" y="47"/>
                      <a:pt x="46" y="45"/>
                    </a:cubicBezTo>
                    <a:cubicBezTo>
                      <a:pt x="34" y="46"/>
                      <a:pt x="33" y="47"/>
                      <a:pt x="20" y="41"/>
                    </a:cubicBezTo>
                    <a:cubicBezTo>
                      <a:pt x="5" y="34"/>
                      <a:pt x="0" y="3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1" name="Freeform 330">
                <a:extLst>
                  <a:ext uri="{FF2B5EF4-FFF2-40B4-BE49-F238E27FC236}">
                    <a16:creationId xmlns:a16="http://schemas.microsoft.com/office/drawing/2014/main" id="{9493AFD7-8AE4-49CA-85BB-63308D9BB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011"/>
                <a:ext cx="185" cy="125"/>
              </a:xfrm>
              <a:custGeom>
                <a:avLst/>
                <a:gdLst>
                  <a:gd name="T0" fmla="*/ 1158 w 74"/>
                  <a:gd name="T1" fmla="*/ 0 h 50"/>
                  <a:gd name="T2" fmla="*/ 813 w 74"/>
                  <a:gd name="T3" fmla="*/ 645 h 50"/>
                  <a:gd name="T4" fmla="*/ 438 w 74"/>
                  <a:gd name="T5" fmla="*/ 770 h 50"/>
                  <a:gd name="T6" fmla="*/ 0 w 74"/>
                  <a:gd name="T7" fmla="*/ 43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50">
                    <a:moveTo>
                      <a:pt x="74" y="0"/>
                    </a:moveTo>
                    <a:cubicBezTo>
                      <a:pt x="68" y="15"/>
                      <a:pt x="60" y="36"/>
                      <a:pt x="52" y="41"/>
                    </a:cubicBezTo>
                    <a:cubicBezTo>
                      <a:pt x="42" y="49"/>
                      <a:pt x="36" y="48"/>
                      <a:pt x="28" y="49"/>
                    </a:cubicBezTo>
                    <a:cubicBezTo>
                      <a:pt x="19" y="50"/>
                      <a:pt x="1" y="37"/>
                      <a:pt x="0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2" name="Freeform 331">
                <a:extLst>
                  <a:ext uri="{FF2B5EF4-FFF2-40B4-BE49-F238E27FC236}">
                    <a16:creationId xmlns:a16="http://schemas.microsoft.com/office/drawing/2014/main" id="{C79430DC-94B1-4555-80C2-33DD475A6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1013"/>
                <a:ext cx="220" cy="123"/>
              </a:xfrm>
              <a:custGeom>
                <a:avLst/>
                <a:gdLst>
                  <a:gd name="T0" fmla="*/ 1375 w 88"/>
                  <a:gd name="T1" fmla="*/ 0 h 49"/>
                  <a:gd name="T2" fmla="*/ 908 w 88"/>
                  <a:gd name="T3" fmla="*/ 618 h 49"/>
                  <a:gd name="T4" fmla="*/ 145 w 88"/>
                  <a:gd name="T5" fmla="*/ 555 h 49"/>
                  <a:gd name="T6" fmla="*/ 0 w 88"/>
                  <a:gd name="T7" fmla="*/ 188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49">
                    <a:moveTo>
                      <a:pt x="88" y="0"/>
                    </a:moveTo>
                    <a:cubicBezTo>
                      <a:pt x="85" y="13"/>
                      <a:pt x="75" y="31"/>
                      <a:pt x="58" y="39"/>
                    </a:cubicBezTo>
                    <a:cubicBezTo>
                      <a:pt x="30" y="49"/>
                      <a:pt x="20" y="46"/>
                      <a:pt x="9" y="35"/>
                    </a:cubicBezTo>
                    <a:cubicBezTo>
                      <a:pt x="2" y="28"/>
                      <a:pt x="0" y="12"/>
                      <a:pt x="0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3" name="Freeform 332">
                <a:extLst>
                  <a:ext uri="{FF2B5EF4-FFF2-40B4-BE49-F238E27FC236}">
                    <a16:creationId xmlns:a16="http://schemas.microsoft.com/office/drawing/2014/main" id="{7DA6E167-7058-4D76-A0D2-D93429CB1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1021"/>
                <a:ext cx="227" cy="125"/>
              </a:xfrm>
              <a:custGeom>
                <a:avLst/>
                <a:gdLst>
                  <a:gd name="T0" fmla="*/ 62 w 91"/>
                  <a:gd name="T1" fmla="*/ 0 h 50"/>
                  <a:gd name="T2" fmla="*/ 292 w 91"/>
                  <a:gd name="T3" fmla="*/ 675 h 50"/>
                  <a:gd name="T4" fmla="*/ 1058 w 91"/>
                  <a:gd name="T5" fmla="*/ 563 h 50"/>
                  <a:gd name="T6" fmla="*/ 1412 w 91"/>
                  <a:gd name="T7" fmla="*/ 20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50">
                    <a:moveTo>
                      <a:pt x="4" y="0"/>
                    </a:moveTo>
                    <a:cubicBezTo>
                      <a:pt x="0" y="9"/>
                      <a:pt x="1" y="35"/>
                      <a:pt x="19" y="43"/>
                    </a:cubicBezTo>
                    <a:cubicBezTo>
                      <a:pt x="30" y="50"/>
                      <a:pt x="53" y="46"/>
                      <a:pt x="68" y="36"/>
                    </a:cubicBezTo>
                    <a:cubicBezTo>
                      <a:pt x="83" y="26"/>
                      <a:pt x="91" y="13"/>
                      <a:pt x="91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4" name="Freeform 333">
                <a:extLst>
                  <a:ext uri="{FF2B5EF4-FFF2-40B4-BE49-F238E27FC236}">
                    <a16:creationId xmlns:a16="http://schemas.microsoft.com/office/drawing/2014/main" id="{44C350A5-83CE-4E2A-9EB0-DCD632B93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013"/>
                <a:ext cx="255" cy="138"/>
              </a:xfrm>
              <a:custGeom>
                <a:avLst/>
                <a:gdLst>
                  <a:gd name="T0" fmla="*/ 20 w 102"/>
                  <a:gd name="T1" fmla="*/ 188 h 55"/>
                  <a:gd name="T2" fmla="*/ 188 w 102"/>
                  <a:gd name="T3" fmla="*/ 693 h 55"/>
                  <a:gd name="T4" fmla="*/ 688 w 102"/>
                  <a:gd name="T5" fmla="*/ 838 h 55"/>
                  <a:gd name="T6" fmla="*/ 1250 w 102"/>
                  <a:gd name="T7" fmla="*/ 567 h 55"/>
                  <a:gd name="T8" fmla="*/ 1595 w 102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55">
                    <a:moveTo>
                      <a:pt x="1" y="12"/>
                    </a:moveTo>
                    <a:cubicBezTo>
                      <a:pt x="0" y="20"/>
                      <a:pt x="2" y="34"/>
                      <a:pt x="12" y="44"/>
                    </a:cubicBezTo>
                    <a:cubicBezTo>
                      <a:pt x="21" y="54"/>
                      <a:pt x="36" y="55"/>
                      <a:pt x="44" y="53"/>
                    </a:cubicBezTo>
                    <a:cubicBezTo>
                      <a:pt x="61" y="49"/>
                      <a:pt x="62" y="49"/>
                      <a:pt x="80" y="36"/>
                    </a:cubicBezTo>
                    <a:cubicBezTo>
                      <a:pt x="88" y="29"/>
                      <a:pt x="101" y="16"/>
                      <a:pt x="10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5" name="Freeform 334">
                <a:extLst>
                  <a:ext uri="{FF2B5EF4-FFF2-40B4-BE49-F238E27FC236}">
                    <a16:creationId xmlns:a16="http://schemas.microsoft.com/office/drawing/2014/main" id="{31C2C04B-3AA2-462C-86F3-8E08E5881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011"/>
                <a:ext cx="230" cy="165"/>
              </a:xfrm>
              <a:custGeom>
                <a:avLst/>
                <a:gdLst>
                  <a:gd name="T0" fmla="*/ 95 w 92"/>
                  <a:gd name="T1" fmla="*/ 0 h 66"/>
                  <a:gd name="T2" fmla="*/ 283 w 92"/>
                  <a:gd name="T3" fmla="*/ 783 h 66"/>
                  <a:gd name="T4" fmla="*/ 1020 w 92"/>
                  <a:gd name="T5" fmla="*/ 863 h 66"/>
                  <a:gd name="T6" fmla="*/ 1438 w 92"/>
                  <a:gd name="T7" fmla="*/ 595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6">
                    <a:moveTo>
                      <a:pt x="6" y="0"/>
                    </a:moveTo>
                    <a:cubicBezTo>
                      <a:pt x="0" y="16"/>
                      <a:pt x="2" y="37"/>
                      <a:pt x="18" y="50"/>
                    </a:cubicBezTo>
                    <a:cubicBezTo>
                      <a:pt x="40" y="66"/>
                      <a:pt x="53" y="57"/>
                      <a:pt x="65" y="55"/>
                    </a:cubicBezTo>
                    <a:cubicBezTo>
                      <a:pt x="77" y="50"/>
                      <a:pt x="84" y="45"/>
                      <a:pt x="92" y="3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6" name="Freeform 335">
                <a:extLst>
                  <a:ext uri="{FF2B5EF4-FFF2-40B4-BE49-F238E27FC236}">
                    <a16:creationId xmlns:a16="http://schemas.microsoft.com/office/drawing/2014/main" id="{DAB838D0-8D97-4A2D-A216-E307739A5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011"/>
                <a:ext cx="300" cy="202"/>
              </a:xfrm>
              <a:custGeom>
                <a:avLst/>
                <a:gdLst>
                  <a:gd name="T0" fmla="*/ 1875 w 120"/>
                  <a:gd name="T1" fmla="*/ 0 h 81"/>
                  <a:gd name="T2" fmla="*/ 1783 w 120"/>
                  <a:gd name="T3" fmla="*/ 279 h 81"/>
                  <a:gd name="T4" fmla="*/ 1083 w 120"/>
                  <a:gd name="T5" fmla="*/ 933 h 81"/>
                  <a:gd name="T6" fmla="*/ 20 w 120"/>
                  <a:gd name="T7" fmla="*/ 978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81">
                    <a:moveTo>
                      <a:pt x="120" y="0"/>
                    </a:moveTo>
                    <a:cubicBezTo>
                      <a:pt x="119" y="6"/>
                      <a:pt x="117" y="12"/>
                      <a:pt x="114" y="18"/>
                    </a:cubicBezTo>
                    <a:cubicBezTo>
                      <a:pt x="102" y="42"/>
                      <a:pt x="77" y="55"/>
                      <a:pt x="69" y="60"/>
                    </a:cubicBezTo>
                    <a:cubicBezTo>
                      <a:pt x="44" y="81"/>
                      <a:pt x="0" y="65"/>
                      <a:pt x="1" y="6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7" name="Freeform 336">
                <a:extLst>
                  <a:ext uri="{FF2B5EF4-FFF2-40B4-BE49-F238E27FC236}">
                    <a16:creationId xmlns:a16="http://schemas.microsoft.com/office/drawing/2014/main" id="{AED654F7-3202-4991-9258-0E30902A6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033"/>
                <a:ext cx="345" cy="148"/>
              </a:xfrm>
              <a:custGeom>
                <a:avLst/>
                <a:gdLst>
                  <a:gd name="T0" fmla="*/ 2158 w 138"/>
                  <a:gd name="T1" fmla="*/ 145 h 59"/>
                  <a:gd name="T2" fmla="*/ 1175 w 138"/>
                  <a:gd name="T3" fmla="*/ 901 h 59"/>
                  <a:gd name="T4" fmla="*/ 563 w 138"/>
                  <a:gd name="T5" fmla="*/ 818 h 59"/>
                  <a:gd name="T6" fmla="*/ 83 w 138"/>
                  <a:gd name="T7" fmla="*/ 429 h 59"/>
                  <a:gd name="T8" fmla="*/ 83 w 138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59">
                    <a:moveTo>
                      <a:pt x="138" y="9"/>
                    </a:moveTo>
                    <a:cubicBezTo>
                      <a:pt x="133" y="25"/>
                      <a:pt x="93" y="54"/>
                      <a:pt x="75" y="57"/>
                    </a:cubicBezTo>
                    <a:cubicBezTo>
                      <a:pt x="59" y="59"/>
                      <a:pt x="58" y="59"/>
                      <a:pt x="36" y="52"/>
                    </a:cubicBezTo>
                    <a:cubicBezTo>
                      <a:pt x="26" y="48"/>
                      <a:pt x="11" y="40"/>
                      <a:pt x="5" y="27"/>
                    </a:cubicBezTo>
                    <a:cubicBezTo>
                      <a:pt x="0" y="15"/>
                      <a:pt x="6" y="2"/>
                      <a:pt x="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8" name="Freeform 337">
                <a:extLst>
                  <a:ext uri="{FF2B5EF4-FFF2-40B4-BE49-F238E27FC236}">
                    <a16:creationId xmlns:a16="http://schemas.microsoft.com/office/drawing/2014/main" id="{190AA982-5D7F-48FD-9AF4-26AD01697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1011"/>
                <a:ext cx="322" cy="160"/>
              </a:xfrm>
              <a:custGeom>
                <a:avLst/>
                <a:gdLst>
                  <a:gd name="T0" fmla="*/ 2007 w 129"/>
                  <a:gd name="T1" fmla="*/ 0 h 64"/>
                  <a:gd name="T2" fmla="*/ 1882 w 129"/>
                  <a:gd name="T3" fmla="*/ 313 h 64"/>
                  <a:gd name="T4" fmla="*/ 1370 w 129"/>
                  <a:gd name="T5" fmla="*/ 783 h 64"/>
                  <a:gd name="T6" fmla="*/ 779 w 129"/>
                  <a:gd name="T7" fmla="*/ 988 h 64"/>
                  <a:gd name="T8" fmla="*/ 0 w 129"/>
                  <a:gd name="T9" fmla="*/ 613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64">
                    <a:moveTo>
                      <a:pt x="129" y="0"/>
                    </a:moveTo>
                    <a:cubicBezTo>
                      <a:pt x="128" y="7"/>
                      <a:pt x="125" y="13"/>
                      <a:pt x="121" y="20"/>
                    </a:cubicBezTo>
                    <a:cubicBezTo>
                      <a:pt x="113" y="34"/>
                      <a:pt x="97" y="44"/>
                      <a:pt x="88" y="50"/>
                    </a:cubicBezTo>
                    <a:cubicBezTo>
                      <a:pt x="70" y="62"/>
                      <a:pt x="62" y="63"/>
                      <a:pt x="50" y="63"/>
                    </a:cubicBezTo>
                    <a:cubicBezTo>
                      <a:pt x="39" y="64"/>
                      <a:pt x="3" y="48"/>
                      <a:pt x="0" y="3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59" name="Freeform 338">
                <a:extLst>
                  <a:ext uri="{FF2B5EF4-FFF2-40B4-BE49-F238E27FC236}">
                    <a16:creationId xmlns:a16="http://schemas.microsoft.com/office/drawing/2014/main" id="{3C6E49D3-F527-48CE-A94F-9CAB794D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013"/>
                <a:ext cx="128" cy="80"/>
              </a:xfrm>
              <a:custGeom>
                <a:avLst/>
                <a:gdLst>
                  <a:gd name="T0" fmla="*/ 0 w 51"/>
                  <a:gd name="T1" fmla="*/ 375 h 32"/>
                  <a:gd name="T2" fmla="*/ 472 w 51"/>
                  <a:gd name="T3" fmla="*/ 408 h 32"/>
                  <a:gd name="T4" fmla="*/ 806 w 5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2">
                    <a:moveTo>
                      <a:pt x="0" y="24"/>
                    </a:moveTo>
                    <a:cubicBezTo>
                      <a:pt x="11" y="32"/>
                      <a:pt x="13" y="31"/>
                      <a:pt x="30" y="26"/>
                    </a:cubicBezTo>
                    <a:cubicBezTo>
                      <a:pt x="42" y="19"/>
                      <a:pt x="48" y="8"/>
                      <a:pt x="5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0" name="Freeform 339">
                <a:extLst>
                  <a:ext uri="{FF2B5EF4-FFF2-40B4-BE49-F238E27FC236}">
                    <a16:creationId xmlns:a16="http://schemas.microsoft.com/office/drawing/2014/main" id="{7B75BFF9-4A1E-499B-B527-EF2D94A20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1018"/>
                <a:ext cx="155" cy="85"/>
              </a:xfrm>
              <a:custGeom>
                <a:avLst/>
                <a:gdLst>
                  <a:gd name="T0" fmla="*/ 0 w 62"/>
                  <a:gd name="T1" fmla="*/ 0 h 34"/>
                  <a:gd name="T2" fmla="*/ 220 w 62"/>
                  <a:gd name="T3" fmla="*/ 438 h 34"/>
                  <a:gd name="T4" fmla="*/ 720 w 62"/>
                  <a:gd name="T5" fmla="*/ 408 h 34"/>
                  <a:gd name="T6" fmla="*/ 970 w 62"/>
                  <a:gd name="T7" fmla="*/ 14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34">
                    <a:moveTo>
                      <a:pt x="0" y="0"/>
                    </a:moveTo>
                    <a:cubicBezTo>
                      <a:pt x="0" y="7"/>
                      <a:pt x="4" y="21"/>
                      <a:pt x="14" y="28"/>
                    </a:cubicBezTo>
                    <a:cubicBezTo>
                      <a:pt x="20" y="34"/>
                      <a:pt x="37" y="33"/>
                      <a:pt x="46" y="26"/>
                    </a:cubicBezTo>
                    <a:cubicBezTo>
                      <a:pt x="57" y="19"/>
                      <a:pt x="61" y="9"/>
                      <a:pt x="62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1" name="Freeform 340">
                <a:extLst>
                  <a:ext uri="{FF2B5EF4-FFF2-40B4-BE49-F238E27FC236}">
                    <a16:creationId xmlns:a16="http://schemas.microsoft.com/office/drawing/2014/main" id="{D5EDA443-3774-49D4-85BC-5278E6D40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013"/>
                <a:ext cx="177" cy="108"/>
              </a:xfrm>
              <a:custGeom>
                <a:avLst/>
                <a:gdLst>
                  <a:gd name="T0" fmla="*/ 0 w 71"/>
                  <a:gd name="T1" fmla="*/ 208 h 43"/>
                  <a:gd name="T2" fmla="*/ 466 w 71"/>
                  <a:gd name="T3" fmla="*/ 600 h 43"/>
                  <a:gd name="T4" fmla="*/ 870 w 71"/>
                  <a:gd name="T5" fmla="*/ 409 h 43"/>
                  <a:gd name="T6" fmla="*/ 1099 w 71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43">
                    <a:moveTo>
                      <a:pt x="0" y="13"/>
                    </a:moveTo>
                    <a:cubicBezTo>
                      <a:pt x="2" y="24"/>
                      <a:pt x="16" y="43"/>
                      <a:pt x="30" y="38"/>
                    </a:cubicBezTo>
                    <a:cubicBezTo>
                      <a:pt x="42" y="36"/>
                      <a:pt x="43" y="36"/>
                      <a:pt x="56" y="26"/>
                    </a:cubicBezTo>
                    <a:cubicBezTo>
                      <a:pt x="63" y="21"/>
                      <a:pt x="68" y="10"/>
                      <a:pt x="7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2" name="Freeform 341">
                <a:extLst>
                  <a:ext uri="{FF2B5EF4-FFF2-40B4-BE49-F238E27FC236}">
                    <a16:creationId xmlns:a16="http://schemas.microsoft.com/office/drawing/2014/main" id="{7365BCD3-21BD-4A4F-B4CB-4AB5FB44C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1011"/>
                <a:ext cx="170" cy="117"/>
              </a:xfrm>
              <a:custGeom>
                <a:avLst/>
                <a:gdLst>
                  <a:gd name="T0" fmla="*/ 50 w 68"/>
                  <a:gd name="T1" fmla="*/ 0 h 47"/>
                  <a:gd name="T2" fmla="*/ 220 w 68"/>
                  <a:gd name="T3" fmla="*/ 540 h 47"/>
                  <a:gd name="T4" fmla="*/ 750 w 68"/>
                  <a:gd name="T5" fmla="*/ 632 h 47"/>
                  <a:gd name="T6" fmla="*/ 1063 w 68"/>
                  <a:gd name="T7" fmla="*/ 43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7">
                    <a:moveTo>
                      <a:pt x="3" y="0"/>
                    </a:moveTo>
                    <a:cubicBezTo>
                      <a:pt x="0" y="13"/>
                      <a:pt x="6" y="28"/>
                      <a:pt x="14" y="35"/>
                    </a:cubicBezTo>
                    <a:cubicBezTo>
                      <a:pt x="30" y="47"/>
                      <a:pt x="39" y="43"/>
                      <a:pt x="48" y="41"/>
                    </a:cubicBezTo>
                    <a:cubicBezTo>
                      <a:pt x="57" y="38"/>
                      <a:pt x="62" y="34"/>
                      <a:pt x="68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3" name="Freeform 342">
                <a:extLst>
                  <a:ext uri="{FF2B5EF4-FFF2-40B4-BE49-F238E27FC236}">
                    <a16:creationId xmlns:a16="http://schemas.microsoft.com/office/drawing/2014/main" id="{ED3664D0-5CEA-495D-9CBB-4E669FF7F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256"/>
                <a:ext cx="120" cy="97"/>
              </a:xfrm>
              <a:custGeom>
                <a:avLst/>
                <a:gdLst>
                  <a:gd name="T0" fmla="*/ 238 w 48"/>
                  <a:gd name="T1" fmla="*/ 0 h 39"/>
                  <a:gd name="T2" fmla="*/ 95 w 48"/>
                  <a:gd name="T3" fmla="*/ 383 h 39"/>
                  <a:gd name="T4" fmla="*/ 520 w 48"/>
                  <a:gd name="T5" fmla="*/ 570 h 39"/>
                  <a:gd name="T6" fmla="*/ 738 w 48"/>
                  <a:gd name="T7" fmla="*/ 40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39">
                    <a:moveTo>
                      <a:pt x="15" y="0"/>
                    </a:moveTo>
                    <a:cubicBezTo>
                      <a:pt x="7" y="1"/>
                      <a:pt x="0" y="15"/>
                      <a:pt x="6" y="25"/>
                    </a:cubicBezTo>
                    <a:cubicBezTo>
                      <a:pt x="9" y="32"/>
                      <a:pt x="22" y="39"/>
                      <a:pt x="33" y="37"/>
                    </a:cubicBezTo>
                    <a:cubicBezTo>
                      <a:pt x="44" y="35"/>
                      <a:pt x="48" y="26"/>
                      <a:pt x="47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4" name="Freeform 343">
                <a:extLst>
                  <a:ext uri="{FF2B5EF4-FFF2-40B4-BE49-F238E27FC236}">
                    <a16:creationId xmlns:a16="http://schemas.microsoft.com/office/drawing/2014/main" id="{7E85F9EB-F850-4563-B0FC-8F272D5EB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2256"/>
                <a:ext cx="160" cy="105"/>
              </a:xfrm>
              <a:custGeom>
                <a:avLst/>
                <a:gdLst>
                  <a:gd name="T0" fmla="*/ 220 w 64"/>
                  <a:gd name="T1" fmla="*/ 0 h 42"/>
                  <a:gd name="T2" fmla="*/ 333 w 64"/>
                  <a:gd name="T3" fmla="*/ 595 h 42"/>
                  <a:gd name="T4" fmla="*/ 720 w 64"/>
                  <a:gd name="T5" fmla="*/ 595 h 42"/>
                  <a:gd name="T6" fmla="*/ 958 w 64"/>
                  <a:gd name="T7" fmla="*/ 238 h 42"/>
                  <a:gd name="T8" fmla="*/ 750 w 64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42">
                    <a:moveTo>
                      <a:pt x="14" y="0"/>
                    </a:moveTo>
                    <a:cubicBezTo>
                      <a:pt x="0" y="6"/>
                      <a:pt x="7" y="36"/>
                      <a:pt x="21" y="38"/>
                    </a:cubicBezTo>
                    <a:cubicBezTo>
                      <a:pt x="31" y="41"/>
                      <a:pt x="32" y="42"/>
                      <a:pt x="46" y="38"/>
                    </a:cubicBezTo>
                    <a:cubicBezTo>
                      <a:pt x="53" y="37"/>
                      <a:pt x="64" y="26"/>
                      <a:pt x="61" y="15"/>
                    </a:cubicBezTo>
                    <a:cubicBezTo>
                      <a:pt x="58" y="5"/>
                      <a:pt x="49" y="1"/>
                      <a:pt x="4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5" name="Freeform 344">
                <a:extLst>
                  <a:ext uri="{FF2B5EF4-FFF2-40B4-BE49-F238E27FC236}">
                    <a16:creationId xmlns:a16="http://schemas.microsoft.com/office/drawing/2014/main" id="{6C94D9DA-E77B-4CBB-B894-15DDC62F1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2221"/>
                <a:ext cx="142" cy="150"/>
              </a:xfrm>
              <a:custGeom>
                <a:avLst/>
                <a:gdLst>
                  <a:gd name="T0" fmla="*/ 590 w 57"/>
                  <a:gd name="T1" fmla="*/ 125 h 60"/>
                  <a:gd name="T2" fmla="*/ 125 w 57"/>
                  <a:gd name="T3" fmla="*/ 595 h 60"/>
                  <a:gd name="T4" fmla="*/ 508 w 57"/>
                  <a:gd name="T5" fmla="*/ 925 h 60"/>
                  <a:gd name="T6" fmla="*/ 882 w 57"/>
                  <a:gd name="T7" fmla="*/ 8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60">
                    <a:moveTo>
                      <a:pt x="38" y="8"/>
                    </a:moveTo>
                    <a:cubicBezTo>
                      <a:pt x="26" y="0"/>
                      <a:pt x="0" y="19"/>
                      <a:pt x="8" y="38"/>
                    </a:cubicBezTo>
                    <a:cubicBezTo>
                      <a:pt x="15" y="55"/>
                      <a:pt x="25" y="57"/>
                      <a:pt x="33" y="59"/>
                    </a:cubicBezTo>
                    <a:cubicBezTo>
                      <a:pt x="42" y="60"/>
                      <a:pt x="50" y="57"/>
                      <a:pt x="57" y="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6" name="Freeform 345">
                <a:extLst>
                  <a:ext uri="{FF2B5EF4-FFF2-40B4-BE49-F238E27FC236}">
                    <a16:creationId xmlns:a16="http://schemas.microsoft.com/office/drawing/2014/main" id="{A0E7BFEC-442B-4ECA-8016-DDC527562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193"/>
                <a:ext cx="262" cy="220"/>
              </a:xfrm>
              <a:custGeom>
                <a:avLst/>
                <a:gdLst>
                  <a:gd name="T0" fmla="*/ 1632 w 105"/>
                  <a:gd name="T1" fmla="*/ 938 h 88"/>
                  <a:gd name="T2" fmla="*/ 684 w 105"/>
                  <a:gd name="T3" fmla="*/ 1345 h 88"/>
                  <a:gd name="T4" fmla="*/ 75 w 105"/>
                  <a:gd name="T5" fmla="*/ 613 h 88"/>
                  <a:gd name="T6" fmla="*/ 591 w 105"/>
                  <a:gd name="T7" fmla="*/ 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8">
                    <a:moveTo>
                      <a:pt x="105" y="60"/>
                    </a:moveTo>
                    <a:cubicBezTo>
                      <a:pt x="93" y="82"/>
                      <a:pt x="74" y="85"/>
                      <a:pt x="44" y="86"/>
                    </a:cubicBezTo>
                    <a:cubicBezTo>
                      <a:pt x="28" y="88"/>
                      <a:pt x="0" y="65"/>
                      <a:pt x="5" y="39"/>
                    </a:cubicBezTo>
                    <a:cubicBezTo>
                      <a:pt x="5" y="12"/>
                      <a:pt x="33" y="0"/>
                      <a:pt x="38" y="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7" name="Freeform 346">
                <a:extLst>
                  <a:ext uri="{FF2B5EF4-FFF2-40B4-BE49-F238E27FC236}">
                    <a16:creationId xmlns:a16="http://schemas.microsoft.com/office/drawing/2014/main" id="{4016349D-149A-4916-BDF9-6871231C8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2203"/>
                <a:ext cx="198" cy="203"/>
              </a:xfrm>
              <a:custGeom>
                <a:avLst/>
                <a:gdLst>
                  <a:gd name="T0" fmla="*/ 504 w 79"/>
                  <a:gd name="T1" fmla="*/ 0 h 81"/>
                  <a:gd name="T2" fmla="*/ 1118 w 79"/>
                  <a:gd name="T3" fmla="*/ 363 h 81"/>
                  <a:gd name="T4" fmla="*/ 1088 w 79"/>
                  <a:gd name="T5" fmla="*/ 960 h 81"/>
                  <a:gd name="T6" fmla="*/ 722 w 79"/>
                  <a:gd name="T7" fmla="*/ 1180 h 81"/>
                  <a:gd name="T8" fmla="*/ 0 w 79"/>
                  <a:gd name="T9" fmla="*/ 113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81">
                    <a:moveTo>
                      <a:pt x="32" y="0"/>
                    </a:moveTo>
                    <a:cubicBezTo>
                      <a:pt x="35" y="2"/>
                      <a:pt x="59" y="4"/>
                      <a:pt x="71" y="23"/>
                    </a:cubicBezTo>
                    <a:cubicBezTo>
                      <a:pt x="79" y="37"/>
                      <a:pt x="75" y="52"/>
                      <a:pt x="69" y="61"/>
                    </a:cubicBezTo>
                    <a:cubicBezTo>
                      <a:pt x="65" y="66"/>
                      <a:pt x="50" y="73"/>
                      <a:pt x="46" y="75"/>
                    </a:cubicBezTo>
                    <a:cubicBezTo>
                      <a:pt x="26" y="81"/>
                      <a:pt x="0" y="76"/>
                      <a:pt x="0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8" name="Freeform 347">
                <a:extLst>
                  <a:ext uri="{FF2B5EF4-FFF2-40B4-BE49-F238E27FC236}">
                    <a16:creationId xmlns:a16="http://schemas.microsoft.com/office/drawing/2014/main" id="{CFE60503-1B0F-4CBE-B8BA-84C64C96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2256"/>
                <a:ext cx="225" cy="137"/>
              </a:xfrm>
              <a:custGeom>
                <a:avLst/>
                <a:gdLst>
                  <a:gd name="T0" fmla="*/ 1313 w 90"/>
                  <a:gd name="T1" fmla="*/ 105 h 55"/>
                  <a:gd name="T2" fmla="*/ 1283 w 90"/>
                  <a:gd name="T3" fmla="*/ 558 h 55"/>
                  <a:gd name="T4" fmla="*/ 845 w 90"/>
                  <a:gd name="T5" fmla="*/ 787 h 55"/>
                  <a:gd name="T6" fmla="*/ 345 w 90"/>
                  <a:gd name="T7" fmla="*/ 757 h 55"/>
                  <a:gd name="T8" fmla="*/ 95 w 9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5">
                    <a:moveTo>
                      <a:pt x="84" y="7"/>
                    </a:moveTo>
                    <a:cubicBezTo>
                      <a:pt x="85" y="12"/>
                      <a:pt x="90" y="26"/>
                      <a:pt x="82" y="36"/>
                    </a:cubicBezTo>
                    <a:cubicBezTo>
                      <a:pt x="74" y="45"/>
                      <a:pt x="60" y="49"/>
                      <a:pt x="54" y="51"/>
                    </a:cubicBezTo>
                    <a:cubicBezTo>
                      <a:pt x="40" y="53"/>
                      <a:pt x="39" y="55"/>
                      <a:pt x="22" y="49"/>
                    </a:cubicBezTo>
                    <a:cubicBezTo>
                      <a:pt x="0" y="42"/>
                      <a:pt x="2" y="3"/>
                      <a:pt x="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69" name="Freeform 348">
                <a:extLst>
                  <a:ext uri="{FF2B5EF4-FFF2-40B4-BE49-F238E27FC236}">
                    <a16:creationId xmlns:a16="http://schemas.microsoft.com/office/drawing/2014/main" id="{FD0B46AC-D247-4014-9104-F9E01CC26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233"/>
                <a:ext cx="195" cy="148"/>
              </a:xfrm>
              <a:custGeom>
                <a:avLst/>
                <a:gdLst>
                  <a:gd name="T0" fmla="*/ 800 w 78"/>
                  <a:gd name="T1" fmla="*/ 0 h 59"/>
                  <a:gd name="T2" fmla="*/ 1145 w 78"/>
                  <a:gd name="T3" fmla="*/ 301 h 59"/>
                  <a:gd name="T4" fmla="*/ 1033 w 78"/>
                  <a:gd name="T5" fmla="*/ 755 h 59"/>
                  <a:gd name="T6" fmla="*/ 720 w 78"/>
                  <a:gd name="T7" fmla="*/ 880 h 59"/>
                  <a:gd name="T8" fmla="*/ 345 w 78"/>
                  <a:gd name="T9" fmla="*/ 880 h 59"/>
                  <a:gd name="T10" fmla="*/ 20 w 78"/>
                  <a:gd name="T11" fmla="*/ 567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8" h="59">
                    <a:moveTo>
                      <a:pt x="51" y="0"/>
                    </a:moveTo>
                    <a:cubicBezTo>
                      <a:pt x="57" y="2"/>
                      <a:pt x="70" y="7"/>
                      <a:pt x="73" y="19"/>
                    </a:cubicBezTo>
                    <a:cubicBezTo>
                      <a:pt x="78" y="32"/>
                      <a:pt x="73" y="44"/>
                      <a:pt x="66" y="48"/>
                    </a:cubicBezTo>
                    <a:cubicBezTo>
                      <a:pt x="58" y="53"/>
                      <a:pt x="51" y="55"/>
                      <a:pt x="46" y="56"/>
                    </a:cubicBezTo>
                    <a:cubicBezTo>
                      <a:pt x="42" y="57"/>
                      <a:pt x="35" y="59"/>
                      <a:pt x="22" y="56"/>
                    </a:cubicBezTo>
                    <a:cubicBezTo>
                      <a:pt x="12" y="52"/>
                      <a:pt x="0" y="43"/>
                      <a:pt x="1" y="3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0" name="Freeform 349">
                <a:extLst>
                  <a:ext uri="{FF2B5EF4-FFF2-40B4-BE49-F238E27FC236}">
                    <a16:creationId xmlns:a16="http://schemas.microsoft.com/office/drawing/2014/main" id="{10B35AED-9FFE-4377-9E29-85DF6FE45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1131"/>
                <a:ext cx="105" cy="95"/>
              </a:xfrm>
              <a:custGeom>
                <a:avLst/>
                <a:gdLst>
                  <a:gd name="T0" fmla="*/ 0 w 42"/>
                  <a:gd name="T1" fmla="*/ 375 h 38"/>
                  <a:gd name="T2" fmla="*/ 395 w 42"/>
                  <a:gd name="T3" fmla="*/ 563 h 38"/>
                  <a:gd name="T4" fmla="*/ 458 w 42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0" y="24"/>
                    </a:moveTo>
                    <a:cubicBezTo>
                      <a:pt x="7" y="37"/>
                      <a:pt x="9" y="38"/>
                      <a:pt x="25" y="36"/>
                    </a:cubicBezTo>
                    <a:cubicBezTo>
                      <a:pt x="42" y="25"/>
                      <a:pt x="33" y="1"/>
                      <a:pt x="2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1" name="Freeform 350">
                <a:extLst>
                  <a:ext uri="{FF2B5EF4-FFF2-40B4-BE49-F238E27FC236}">
                    <a16:creationId xmlns:a16="http://schemas.microsoft.com/office/drawing/2014/main" id="{9DDD0A09-73ED-4FC1-B1E2-5F421083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126"/>
                <a:ext cx="120" cy="120"/>
              </a:xfrm>
              <a:custGeom>
                <a:avLst/>
                <a:gdLst>
                  <a:gd name="T0" fmla="*/ 145 w 48"/>
                  <a:gd name="T1" fmla="*/ 0 h 48"/>
                  <a:gd name="T2" fmla="*/ 125 w 48"/>
                  <a:gd name="T3" fmla="*/ 520 h 48"/>
                  <a:gd name="T4" fmla="*/ 613 w 48"/>
                  <a:gd name="T5" fmla="*/ 613 h 48"/>
                  <a:gd name="T6" fmla="*/ 750 w 48"/>
                  <a:gd name="T7" fmla="*/ 28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8">
                    <a:moveTo>
                      <a:pt x="9" y="0"/>
                    </a:moveTo>
                    <a:cubicBezTo>
                      <a:pt x="2" y="4"/>
                      <a:pt x="0" y="22"/>
                      <a:pt x="8" y="33"/>
                    </a:cubicBezTo>
                    <a:cubicBezTo>
                      <a:pt x="12" y="42"/>
                      <a:pt x="29" y="48"/>
                      <a:pt x="39" y="39"/>
                    </a:cubicBezTo>
                    <a:cubicBezTo>
                      <a:pt x="48" y="30"/>
                      <a:pt x="47" y="18"/>
                      <a:pt x="48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2" name="Freeform 351">
                <a:extLst>
                  <a:ext uri="{FF2B5EF4-FFF2-40B4-BE49-F238E27FC236}">
                    <a16:creationId xmlns:a16="http://schemas.microsoft.com/office/drawing/2014/main" id="{BE65CA95-2399-49C8-BDDA-ADCE4FEC6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103"/>
                <a:ext cx="148" cy="143"/>
              </a:xfrm>
              <a:custGeom>
                <a:avLst/>
                <a:gdLst>
                  <a:gd name="T0" fmla="*/ 125 w 59"/>
                  <a:gd name="T1" fmla="*/ 208 h 57"/>
                  <a:gd name="T2" fmla="*/ 409 w 59"/>
                  <a:gd name="T3" fmla="*/ 881 h 57"/>
                  <a:gd name="T4" fmla="*/ 838 w 59"/>
                  <a:gd name="T5" fmla="*/ 710 h 57"/>
                  <a:gd name="T6" fmla="*/ 838 w 59"/>
                  <a:gd name="T7" fmla="*/ 188 h 57"/>
                  <a:gd name="T8" fmla="*/ 534 w 59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7">
                    <a:moveTo>
                      <a:pt x="8" y="13"/>
                    </a:moveTo>
                    <a:cubicBezTo>
                      <a:pt x="0" y="24"/>
                      <a:pt x="9" y="54"/>
                      <a:pt x="26" y="56"/>
                    </a:cubicBezTo>
                    <a:cubicBezTo>
                      <a:pt x="38" y="57"/>
                      <a:pt x="42" y="57"/>
                      <a:pt x="53" y="45"/>
                    </a:cubicBezTo>
                    <a:cubicBezTo>
                      <a:pt x="58" y="38"/>
                      <a:pt x="59" y="23"/>
                      <a:pt x="53" y="12"/>
                    </a:cubicBezTo>
                    <a:cubicBezTo>
                      <a:pt x="47" y="1"/>
                      <a:pt x="35" y="0"/>
                      <a:pt x="3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3" name="Freeform 352">
                <a:extLst>
                  <a:ext uri="{FF2B5EF4-FFF2-40B4-BE49-F238E27FC236}">
                    <a16:creationId xmlns:a16="http://schemas.microsoft.com/office/drawing/2014/main" id="{674CE94F-6910-4ACD-9135-E4A6EBD0A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093"/>
                <a:ext cx="157" cy="165"/>
              </a:xfrm>
              <a:custGeom>
                <a:avLst/>
                <a:gdLst>
                  <a:gd name="T0" fmla="*/ 466 w 63"/>
                  <a:gd name="T1" fmla="*/ 20 h 66"/>
                  <a:gd name="T2" fmla="*/ 155 w 63"/>
                  <a:gd name="T3" fmla="*/ 720 h 66"/>
                  <a:gd name="T4" fmla="*/ 653 w 63"/>
                  <a:gd name="T5" fmla="*/ 1020 h 66"/>
                  <a:gd name="T6" fmla="*/ 974 w 63"/>
                  <a:gd name="T7" fmla="*/ 750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66">
                    <a:moveTo>
                      <a:pt x="30" y="1"/>
                    </a:moveTo>
                    <a:cubicBezTo>
                      <a:pt x="12" y="0"/>
                      <a:pt x="0" y="30"/>
                      <a:pt x="10" y="46"/>
                    </a:cubicBezTo>
                    <a:cubicBezTo>
                      <a:pt x="19" y="64"/>
                      <a:pt x="31" y="66"/>
                      <a:pt x="42" y="65"/>
                    </a:cubicBezTo>
                    <a:cubicBezTo>
                      <a:pt x="53" y="62"/>
                      <a:pt x="59" y="56"/>
                      <a:pt x="63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4" name="Freeform 353">
                <a:extLst>
                  <a:ext uri="{FF2B5EF4-FFF2-40B4-BE49-F238E27FC236}">
                    <a16:creationId xmlns:a16="http://schemas.microsoft.com/office/drawing/2014/main" id="{CA28B9BD-4761-4ABE-91A9-6C8184927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1023"/>
                <a:ext cx="270" cy="325"/>
              </a:xfrm>
              <a:custGeom>
                <a:avLst/>
                <a:gdLst>
                  <a:gd name="T0" fmla="*/ 1688 w 108"/>
                  <a:gd name="T1" fmla="*/ 1363 h 130"/>
                  <a:gd name="T2" fmla="*/ 520 w 108"/>
                  <a:gd name="T3" fmla="*/ 1738 h 130"/>
                  <a:gd name="T4" fmla="*/ 125 w 108"/>
                  <a:gd name="T5" fmla="*/ 550 h 130"/>
                  <a:gd name="T6" fmla="*/ 550 w 108"/>
                  <a:gd name="T7" fmla="*/ 50 h 130"/>
                  <a:gd name="T8" fmla="*/ 925 w 108"/>
                  <a:gd name="T9" fmla="*/ 8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30">
                    <a:moveTo>
                      <a:pt x="108" y="87"/>
                    </a:moveTo>
                    <a:cubicBezTo>
                      <a:pt x="96" y="111"/>
                      <a:pt x="71" y="130"/>
                      <a:pt x="33" y="111"/>
                    </a:cubicBezTo>
                    <a:cubicBezTo>
                      <a:pt x="13" y="100"/>
                      <a:pt x="0" y="65"/>
                      <a:pt x="8" y="35"/>
                    </a:cubicBezTo>
                    <a:cubicBezTo>
                      <a:pt x="11" y="21"/>
                      <a:pt x="22" y="7"/>
                      <a:pt x="35" y="3"/>
                    </a:cubicBezTo>
                    <a:cubicBezTo>
                      <a:pt x="48" y="0"/>
                      <a:pt x="56" y="4"/>
                      <a:pt x="59" y="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5" name="Freeform 354">
                <a:extLst>
                  <a:ext uri="{FF2B5EF4-FFF2-40B4-BE49-F238E27FC236}">
                    <a16:creationId xmlns:a16="http://schemas.microsoft.com/office/drawing/2014/main" id="{9EF2A1CD-A099-48D9-A1D4-544E3D6D4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058"/>
                <a:ext cx="218" cy="240"/>
              </a:xfrm>
              <a:custGeom>
                <a:avLst/>
                <a:gdLst>
                  <a:gd name="T0" fmla="*/ 784 w 87"/>
                  <a:gd name="T1" fmla="*/ 33 h 96"/>
                  <a:gd name="T2" fmla="*/ 1338 w 87"/>
                  <a:gd name="T3" fmla="*/ 563 h 96"/>
                  <a:gd name="T4" fmla="*/ 942 w 87"/>
                  <a:gd name="T5" fmla="*/ 1375 h 96"/>
                  <a:gd name="T6" fmla="*/ 271 w 87"/>
                  <a:gd name="T7" fmla="*/ 1395 h 96"/>
                  <a:gd name="T8" fmla="*/ 0 w 87"/>
                  <a:gd name="T9" fmla="*/ 11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6">
                    <a:moveTo>
                      <a:pt x="50" y="2"/>
                    </a:moveTo>
                    <a:cubicBezTo>
                      <a:pt x="55" y="0"/>
                      <a:pt x="85" y="8"/>
                      <a:pt x="85" y="36"/>
                    </a:cubicBezTo>
                    <a:cubicBezTo>
                      <a:pt x="87" y="61"/>
                      <a:pt x="69" y="84"/>
                      <a:pt x="60" y="88"/>
                    </a:cubicBezTo>
                    <a:cubicBezTo>
                      <a:pt x="48" y="96"/>
                      <a:pt x="30" y="95"/>
                      <a:pt x="17" y="89"/>
                    </a:cubicBezTo>
                    <a:cubicBezTo>
                      <a:pt x="5" y="82"/>
                      <a:pt x="0" y="72"/>
                      <a:pt x="0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6" name="Freeform 355">
                <a:extLst>
                  <a:ext uri="{FF2B5EF4-FFF2-40B4-BE49-F238E27FC236}">
                    <a16:creationId xmlns:a16="http://schemas.microsoft.com/office/drawing/2014/main" id="{CBAEFB23-08D3-4791-9CE4-CCA7AA51A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086"/>
                <a:ext cx="222" cy="200"/>
              </a:xfrm>
              <a:custGeom>
                <a:avLst/>
                <a:gdLst>
                  <a:gd name="T0" fmla="*/ 1382 w 89"/>
                  <a:gd name="T1" fmla="*/ 438 h 80"/>
                  <a:gd name="T2" fmla="*/ 1212 w 89"/>
                  <a:gd name="T3" fmla="*/ 970 h 80"/>
                  <a:gd name="T4" fmla="*/ 716 w 89"/>
                  <a:gd name="T5" fmla="*/ 1238 h 80"/>
                  <a:gd name="T6" fmla="*/ 229 w 89"/>
                  <a:gd name="T7" fmla="*/ 970 h 80"/>
                  <a:gd name="T8" fmla="*/ 217 w 89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0">
                    <a:moveTo>
                      <a:pt x="89" y="28"/>
                    </a:moveTo>
                    <a:cubicBezTo>
                      <a:pt x="89" y="35"/>
                      <a:pt x="87" y="50"/>
                      <a:pt x="78" y="62"/>
                    </a:cubicBezTo>
                    <a:cubicBezTo>
                      <a:pt x="69" y="74"/>
                      <a:pt x="54" y="80"/>
                      <a:pt x="46" y="79"/>
                    </a:cubicBezTo>
                    <a:cubicBezTo>
                      <a:pt x="31" y="76"/>
                      <a:pt x="28" y="78"/>
                      <a:pt x="15" y="62"/>
                    </a:cubicBezTo>
                    <a:cubicBezTo>
                      <a:pt x="0" y="44"/>
                      <a:pt x="8" y="2"/>
                      <a:pt x="1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7" name="Freeform 356">
                <a:extLst>
                  <a:ext uri="{FF2B5EF4-FFF2-40B4-BE49-F238E27FC236}">
                    <a16:creationId xmlns:a16="http://schemas.microsoft.com/office/drawing/2014/main" id="{941FA372-C142-4C49-A350-86FA671D1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091"/>
                <a:ext cx="200" cy="190"/>
              </a:xfrm>
              <a:custGeom>
                <a:avLst/>
                <a:gdLst>
                  <a:gd name="T0" fmla="*/ 1033 w 80"/>
                  <a:gd name="T1" fmla="*/ 0 h 76"/>
                  <a:gd name="T2" fmla="*/ 1238 w 80"/>
                  <a:gd name="T3" fmla="*/ 458 h 76"/>
                  <a:gd name="T4" fmla="*/ 970 w 80"/>
                  <a:gd name="T5" fmla="*/ 1020 h 76"/>
                  <a:gd name="T6" fmla="*/ 438 w 80"/>
                  <a:gd name="T7" fmla="*/ 1095 h 76"/>
                  <a:gd name="T8" fmla="*/ 50 w 80"/>
                  <a:gd name="T9" fmla="*/ 45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76">
                    <a:moveTo>
                      <a:pt x="66" y="0"/>
                    </a:moveTo>
                    <a:cubicBezTo>
                      <a:pt x="71" y="2"/>
                      <a:pt x="80" y="13"/>
                      <a:pt x="79" y="29"/>
                    </a:cubicBezTo>
                    <a:cubicBezTo>
                      <a:pt x="78" y="45"/>
                      <a:pt x="69" y="59"/>
                      <a:pt x="62" y="65"/>
                    </a:cubicBezTo>
                    <a:cubicBezTo>
                      <a:pt x="47" y="76"/>
                      <a:pt x="38" y="73"/>
                      <a:pt x="28" y="70"/>
                    </a:cubicBezTo>
                    <a:cubicBezTo>
                      <a:pt x="15" y="71"/>
                      <a:pt x="0" y="39"/>
                      <a:pt x="3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8" name="Freeform 357">
                <a:extLst>
                  <a:ext uri="{FF2B5EF4-FFF2-40B4-BE49-F238E27FC236}">
                    <a16:creationId xmlns:a16="http://schemas.microsoft.com/office/drawing/2014/main" id="{23FFBEA5-2419-4F5D-8C8C-0F95F8D56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503"/>
                <a:ext cx="263" cy="355"/>
              </a:xfrm>
              <a:custGeom>
                <a:avLst/>
                <a:gdLst>
                  <a:gd name="T0" fmla="*/ 1631 w 105"/>
                  <a:gd name="T1" fmla="*/ 1095 h 142"/>
                  <a:gd name="T2" fmla="*/ 1505 w 105"/>
                  <a:gd name="T3" fmla="*/ 1783 h 142"/>
                  <a:gd name="T4" fmla="*/ 741 w 105"/>
                  <a:gd name="T5" fmla="*/ 2125 h 142"/>
                  <a:gd name="T6" fmla="*/ 20 w 105"/>
                  <a:gd name="T7" fmla="*/ 895 h 142"/>
                  <a:gd name="T8" fmla="*/ 175 w 105"/>
                  <a:gd name="T9" fmla="*/ 175 h 142"/>
                  <a:gd name="T10" fmla="*/ 584 w 105"/>
                  <a:gd name="T11" fmla="*/ 33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142">
                    <a:moveTo>
                      <a:pt x="104" y="70"/>
                    </a:moveTo>
                    <a:cubicBezTo>
                      <a:pt x="105" y="86"/>
                      <a:pt x="104" y="101"/>
                      <a:pt x="96" y="114"/>
                    </a:cubicBezTo>
                    <a:cubicBezTo>
                      <a:pt x="89" y="127"/>
                      <a:pt x="72" y="142"/>
                      <a:pt x="47" y="136"/>
                    </a:cubicBezTo>
                    <a:cubicBezTo>
                      <a:pt x="19" y="130"/>
                      <a:pt x="4" y="89"/>
                      <a:pt x="1" y="57"/>
                    </a:cubicBezTo>
                    <a:cubicBezTo>
                      <a:pt x="0" y="41"/>
                      <a:pt x="0" y="23"/>
                      <a:pt x="11" y="11"/>
                    </a:cubicBezTo>
                    <a:cubicBezTo>
                      <a:pt x="22" y="0"/>
                      <a:pt x="35" y="3"/>
                      <a:pt x="37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79" name="Freeform 358">
                <a:extLst>
                  <a:ext uri="{FF2B5EF4-FFF2-40B4-BE49-F238E27FC236}">
                    <a16:creationId xmlns:a16="http://schemas.microsoft.com/office/drawing/2014/main" id="{09F6D6F6-7770-4E9E-840E-583C8FA6B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483"/>
                <a:ext cx="200" cy="363"/>
              </a:xfrm>
              <a:custGeom>
                <a:avLst/>
                <a:gdLst>
                  <a:gd name="T0" fmla="*/ 125 w 80"/>
                  <a:gd name="T1" fmla="*/ 95 h 145"/>
                  <a:gd name="T2" fmla="*/ 1020 w 80"/>
                  <a:gd name="T3" fmla="*/ 563 h 145"/>
                  <a:gd name="T4" fmla="*/ 1125 w 80"/>
                  <a:gd name="T5" fmla="*/ 1755 h 145"/>
                  <a:gd name="T6" fmla="*/ 408 w 80"/>
                  <a:gd name="T7" fmla="*/ 2193 h 145"/>
                  <a:gd name="T8" fmla="*/ 0 w 80"/>
                  <a:gd name="T9" fmla="*/ 193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45">
                    <a:moveTo>
                      <a:pt x="8" y="6"/>
                    </a:moveTo>
                    <a:cubicBezTo>
                      <a:pt x="14" y="0"/>
                      <a:pt x="53" y="3"/>
                      <a:pt x="65" y="36"/>
                    </a:cubicBezTo>
                    <a:cubicBezTo>
                      <a:pt x="80" y="65"/>
                      <a:pt x="78" y="100"/>
                      <a:pt x="72" y="112"/>
                    </a:cubicBezTo>
                    <a:cubicBezTo>
                      <a:pt x="67" y="130"/>
                      <a:pt x="45" y="145"/>
                      <a:pt x="26" y="140"/>
                    </a:cubicBezTo>
                    <a:cubicBezTo>
                      <a:pt x="8" y="137"/>
                      <a:pt x="0" y="123"/>
                      <a:pt x="0" y="1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0" name="Freeform 359">
                <a:extLst>
                  <a:ext uri="{FF2B5EF4-FFF2-40B4-BE49-F238E27FC236}">
                    <a16:creationId xmlns:a16="http://schemas.microsoft.com/office/drawing/2014/main" id="{1316DCF8-BD8A-423F-8C74-E40D3E251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588"/>
                <a:ext cx="227" cy="248"/>
              </a:xfrm>
              <a:custGeom>
                <a:avLst/>
                <a:gdLst>
                  <a:gd name="T0" fmla="*/ 1257 w 91"/>
                  <a:gd name="T1" fmla="*/ 0 h 99"/>
                  <a:gd name="T2" fmla="*/ 1412 w 91"/>
                  <a:gd name="T3" fmla="*/ 754 h 99"/>
                  <a:gd name="T4" fmla="*/ 1070 w 91"/>
                  <a:gd name="T5" fmla="*/ 1413 h 99"/>
                  <a:gd name="T6" fmla="*/ 387 w 91"/>
                  <a:gd name="T7" fmla="*/ 1288 h 99"/>
                  <a:gd name="T8" fmla="*/ 42 w 91"/>
                  <a:gd name="T9" fmla="*/ 2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99">
                    <a:moveTo>
                      <a:pt x="81" y="0"/>
                    </a:moveTo>
                    <a:cubicBezTo>
                      <a:pt x="85" y="9"/>
                      <a:pt x="91" y="28"/>
                      <a:pt x="91" y="48"/>
                    </a:cubicBezTo>
                    <a:cubicBezTo>
                      <a:pt x="91" y="68"/>
                      <a:pt x="79" y="86"/>
                      <a:pt x="69" y="90"/>
                    </a:cubicBezTo>
                    <a:cubicBezTo>
                      <a:pt x="52" y="97"/>
                      <a:pt x="46" y="99"/>
                      <a:pt x="25" y="82"/>
                    </a:cubicBezTo>
                    <a:cubicBezTo>
                      <a:pt x="5" y="61"/>
                      <a:pt x="0" y="6"/>
                      <a:pt x="3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1" name="Freeform 360">
                <a:extLst>
                  <a:ext uri="{FF2B5EF4-FFF2-40B4-BE49-F238E27FC236}">
                    <a16:creationId xmlns:a16="http://schemas.microsoft.com/office/drawing/2014/main" id="{4137E508-77AE-449C-8439-98D41544A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508"/>
                <a:ext cx="213" cy="308"/>
              </a:xfrm>
              <a:custGeom>
                <a:avLst/>
                <a:gdLst>
                  <a:gd name="T0" fmla="*/ 584 w 85"/>
                  <a:gd name="T1" fmla="*/ 33 h 123"/>
                  <a:gd name="T2" fmla="*/ 1180 w 85"/>
                  <a:gd name="T3" fmla="*/ 1460 h 123"/>
                  <a:gd name="T4" fmla="*/ 679 w 85"/>
                  <a:gd name="T5" fmla="*/ 1931 h 123"/>
                  <a:gd name="T6" fmla="*/ 221 w 85"/>
                  <a:gd name="T7" fmla="*/ 1680 h 123"/>
                  <a:gd name="T8" fmla="*/ 0 w 85"/>
                  <a:gd name="T9" fmla="*/ 1179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23">
                    <a:moveTo>
                      <a:pt x="37" y="2"/>
                    </a:moveTo>
                    <a:cubicBezTo>
                      <a:pt x="59" y="0"/>
                      <a:pt x="85" y="68"/>
                      <a:pt x="75" y="93"/>
                    </a:cubicBezTo>
                    <a:cubicBezTo>
                      <a:pt x="68" y="117"/>
                      <a:pt x="55" y="122"/>
                      <a:pt x="43" y="123"/>
                    </a:cubicBezTo>
                    <a:cubicBezTo>
                      <a:pt x="36" y="123"/>
                      <a:pt x="22" y="120"/>
                      <a:pt x="14" y="107"/>
                    </a:cubicBezTo>
                    <a:cubicBezTo>
                      <a:pt x="5" y="96"/>
                      <a:pt x="2" y="81"/>
                      <a:pt x="0" y="7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2" name="Freeform 361">
                <a:extLst>
                  <a:ext uri="{FF2B5EF4-FFF2-40B4-BE49-F238E27FC236}">
                    <a16:creationId xmlns:a16="http://schemas.microsoft.com/office/drawing/2014/main" id="{1E16AB36-D1B0-4731-A138-5EEA4BA06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493"/>
                <a:ext cx="288" cy="390"/>
              </a:xfrm>
              <a:custGeom>
                <a:avLst/>
                <a:gdLst>
                  <a:gd name="T0" fmla="*/ 0 w 115"/>
                  <a:gd name="T1" fmla="*/ 1675 h 156"/>
                  <a:gd name="T2" fmla="*/ 563 w 115"/>
                  <a:gd name="T3" fmla="*/ 2300 h 156"/>
                  <a:gd name="T4" fmla="*/ 1475 w 115"/>
                  <a:gd name="T5" fmla="*/ 2083 h 156"/>
                  <a:gd name="T6" fmla="*/ 1650 w 115"/>
                  <a:gd name="T7" fmla="*/ 688 h 156"/>
                  <a:gd name="T8" fmla="*/ 1192 w 115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56">
                    <a:moveTo>
                      <a:pt x="0" y="107"/>
                    </a:moveTo>
                    <a:cubicBezTo>
                      <a:pt x="12" y="131"/>
                      <a:pt x="23" y="140"/>
                      <a:pt x="36" y="147"/>
                    </a:cubicBezTo>
                    <a:cubicBezTo>
                      <a:pt x="48" y="153"/>
                      <a:pt x="69" y="156"/>
                      <a:pt x="94" y="133"/>
                    </a:cubicBezTo>
                    <a:cubicBezTo>
                      <a:pt x="115" y="107"/>
                      <a:pt x="111" y="68"/>
                      <a:pt x="105" y="44"/>
                    </a:cubicBezTo>
                    <a:cubicBezTo>
                      <a:pt x="98" y="17"/>
                      <a:pt x="84" y="6"/>
                      <a:pt x="7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3" name="Freeform 362">
                <a:extLst>
                  <a:ext uri="{FF2B5EF4-FFF2-40B4-BE49-F238E27FC236}">
                    <a16:creationId xmlns:a16="http://schemas.microsoft.com/office/drawing/2014/main" id="{A17810ED-6800-4783-A231-D9058E597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553"/>
                <a:ext cx="350" cy="330"/>
              </a:xfrm>
              <a:custGeom>
                <a:avLst/>
                <a:gdLst>
                  <a:gd name="T0" fmla="*/ 175 w 140"/>
                  <a:gd name="T1" fmla="*/ 0 h 132"/>
                  <a:gd name="T2" fmla="*/ 425 w 140"/>
                  <a:gd name="T3" fmla="*/ 1625 h 132"/>
                  <a:gd name="T4" fmla="*/ 1125 w 140"/>
                  <a:gd name="T5" fmla="*/ 2063 h 132"/>
                  <a:gd name="T6" fmla="*/ 1925 w 140"/>
                  <a:gd name="T7" fmla="*/ 1583 h 132"/>
                  <a:gd name="T8" fmla="*/ 2020 w 140"/>
                  <a:gd name="T9" fmla="*/ 40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32">
                    <a:moveTo>
                      <a:pt x="11" y="0"/>
                    </a:moveTo>
                    <a:cubicBezTo>
                      <a:pt x="0" y="22"/>
                      <a:pt x="1" y="69"/>
                      <a:pt x="27" y="104"/>
                    </a:cubicBezTo>
                    <a:cubicBezTo>
                      <a:pt x="36" y="116"/>
                      <a:pt x="51" y="131"/>
                      <a:pt x="72" y="132"/>
                    </a:cubicBezTo>
                    <a:cubicBezTo>
                      <a:pt x="93" y="132"/>
                      <a:pt x="114" y="119"/>
                      <a:pt x="123" y="101"/>
                    </a:cubicBezTo>
                    <a:cubicBezTo>
                      <a:pt x="140" y="62"/>
                      <a:pt x="128" y="26"/>
                      <a:pt x="129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4" name="Freeform 363">
                <a:extLst>
                  <a:ext uri="{FF2B5EF4-FFF2-40B4-BE49-F238E27FC236}">
                    <a16:creationId xmlns:a16="http://schemas.microsoft.com/office/drawing/2014/main" id="{CB0E5C99-4E8D-4020-9239-C76F4FB56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433"/>
                <a:ext cx="350" cy="460"/>
              </a:xfrm>
              <a:custGeom>
                <a:avLst/>
                <a:gdLst>
                  <a:gd name="T0" fmla="*/ 33 w 140"/>
                  <a:gd name="T1" fmla="*/ 958 h 184"/>
                  <a:gd name="T2" fmla="*/ 33 w 140"/>
                  <a:gd name="T3" fmla="*/ 1550 h 184"/>
                  <a:gd name="T4" fmla="*/ 1095 w 140"/>
                  <a:gd name="T5" fmla="*/ 2863 h 184"/>
                  <a:gd name="T6" fmla="*/ 1708 w 140"/>
                  <a:gd name="T7" fmla="*/ 2675 h 184"/>
                  <a:gd name="T8" fmla="*/ 2095 w 140"/>
                  <a:gd name="T9" fmla="*/ 2020 h 184"/>
                  <a:gd name="T10" fmla="*/ 1813 w 140"/>
                  <a:gd name="T11" fmla="*/ 550 h 184"/>
                  <a:gd name="T12" fmla="*/ 658 w 140"/>
                  <a:gd name="T13" fmla="*/ 63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184">
                    <a:moveTo>
                      <a:pt x="2" y="61"/>
                    </a:moveTo>
                    <a:cubicBezTo>
                      <a:pt x="0" y="70"/>
                      <a:pt x="0" y="86"/>
                      <a:pt x="2" y="99"/>
                    </a:cubicBezTo>
                    <a:cubicBezTo>
                      <a:pt x="8" y="138"/>
                      <a:pt x="33" y="182"/>
                      <a:pt x="70" y="183"/>
                    </a:cubicBezTo>
                    <a:cubicBezTo>
                      <a:pt x="90" y="184"/>
                      <a:pt x="99" y="177"/>
                      <a:pt x="109" y="171"/>
                    </a:cubicBezTo>
                    <a:cubicBezTo>
                      <a:pt x="118" y="165"/>
                      <a:pt x="129" y="154"/>
                      <a:pt x="134" y="129"/>
                    </a:cubicBezTo>
                    <a:cubicBezTo>
                      <a:pt x="140" y="104"/>
                      <a:pt x="136" y="65"/>
                      <a:pt x="116" y="35"/>
                    </a:cubicBezTo>
                    <a:cubicBezTo>
                      <a:pt x="96" y="0"/>
                      <a:pt x="45" y="0"/>
                      <a:pt x="42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5" name="Freeform 364">
                <a:extLst>
                  <a:ext uri="{FF2B5EF4-FFF2-40B4-BE49-F238E27FC236}">
                    <a16:creationId xmlns:a16="http://schemas.microsoft.com/office/drawing/2014/main" id="{C5A53443-3974-401D-BF6D-E1E1731F6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458"/>
                <a:ext cx="387" cy="463"/>
              </a:xfrm>
              <a:custGeom>
                <a:avLst/>
                <a:gdLst>
                  <a:gd name="T0" fmla="*/ 729 w 155"/>
                  <a:gd name="T1" fmla="*/ 0 h 185"/>
                  <a:gd name="T2" fmla="*/ 467 w 155"/>
                  <a:gd name="T3" fmla="*/ 2180 h 185"/>
                  <a:gd name="T4" fmla="*/ 1820 w 155"/>
                  <a:gd name="T5" fmla="*/ 2680 h 185"/>
                  <a:gd name="T6" fmla="*/ 2412 w 155"/>
                  <a:gd name="T7" fmla="*/ 1847 h 1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5" h="185">
                    <a:moveTo>
                      <a:pt x="47" y="0"/>
                    </a:moveTo>
                    <a:cubicBezTo>
                      <a:pt x="0" y="15"/>
                      <a:pt x="4" y="97"/>
                      <a:pt x="30" y="139"/>
                    </a:cubicBezTo>
                    <a:cubicBezTo>
                      <a:pt x="56" y="185"/>
                      <a:pt x="90" y="185"/>
                      <a:pt x="117" y="171"/>
                    </a:cubicBezTo>
                    <a:cubicBezTo>
                      <a:pt x="145" y="157"/>
                      <a:pt x="152" y="141"/>
                      <a:pt x="155" y="1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6" name="Freeform 365">
                <a:extLst>
                  <a:ext uri="{FF2B5EF4-FFF2-40B4-BE49-F238E27FC236}">
                    <a16:creationId xmlns:a16="http://schemas.microsoft.com/office/drawing/2014/main" id="{EC4D2B4F-273C-48A7-9180-48A4BB6C2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988"/>
                <a:ext cx="92" cy="103"/>
              </a:xfrm>
              <a:custGeom>
                <a:avLst/>
                <a:gdLst>
                  <a:gd name="T0" fmla="*/ 0 w 37"/>
                  <a:gd name="T1" fmla="*/ 525 h 41"/>
                  <a:gd name="T2" fmla="*/ 495 w 37"/>
                  <a:gd name="T3" fmla="*/ 379 h 41"/>
                  <a:gd name="T4" fmla="*/ 415 w 37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0" y="33"/>
                    </a:moveTo>
                    <a:cubicBezTo>
                      <a:pt x="9" y="39"/>
                      <a:pt x="23" y="41"/>
                      <a:pt x="32" y="24"/>
                    </a:cubicBezTo>
                    <a:cubicBezTo>
                      <a:pt x="37" y="12"/>
                      <a:pt x="30" y="0"/>
                      <a:pt x="2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7" name="Freeform 366">
                <a:extLst>
                  <a:ext uri="{FF2B5EF4-FFF2-40B4-BE49-F238E27FC236}">
                    <a16:creationId xmlns:a16="http://schemas.microsoft.com/office/drawing/2014/main" id="{EAEE022D-FC9A-499E-8E64-29E4DE03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2016"/>
                <a:ext cx="128" cy="77"/>
              </a:xfrm>
              <a:custGeom>
                <a:avLst/>
                <a:gdLst>
                  <a:gd name="T0" fmla="*/ 50 w 51"/>
                  <a:gd name="T1" fmla="*/ 0 h 31"/>
                  <a:gd name="T2" fmla="*/ 221 w 51"/>
                  <a:gd name="T3" fmla="*/ 412 h 31"/>
                  <a:gd name="T4" fmla="*/ 693 w 51"/>
                  <a:gd name="T5" fmla="*/ 320 h 31"/>
                  <a:gd name="T6" fmla="*/ 776 w 51"/>
                  <a:gd name="T7" fmla="*/ 1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3" y="0"/>
                    </a:moveTo>
                    <a:cubicBezTo>
                      <a:pt x="0" y="6"/>
                      <a:pt x="2" y="22"/>
                      <a:pt x="14" y="27"/>
                    </a:cubicBezTo>
                    <a:cubicBezTo>
                      <a:pt x="20" y="31"/>
                      <a:pt x="37" y="30"/>
                      <a:pt x="44" y="21"/>
                    </a:cubicBezTo>
                    <a:cubicBezTo>
                      <a:pt x="51" y="12"/>
                      <a:pt x="49" y="1"/>
                      <a:pt x="49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8" name="Freeform 367">
                <a:extLst>
                  <a:ext uri="{FF2B5EF4-FFF2-40B4-BE49-F238E27FC236}">
                    <a16:creationId xmlns:a16="http://schemas.microsoft.com/office/drawing/2014/main" id="{6813B51E-847F-427B-BCB9-92BA112AE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963"/>
                <a:ext cx="150" cy="153"/>
              </a:xfrm>
              <a:custGeom>
                <a:avLst/>
                <a:gdLst>
                  <a:gd name="T0" fmla="*/ 63 w 60"/>
                  <a:gd name="T1" fmla="*/ 409 h 61"/>
                  <a:gd name="T2" fmla="*/ 270 w 60"/>
                  <a:gd name="T3" fmla="*/ 805 h 61"/>
                  <a:gd name="T4" fmla="*/ 875 w 60"/>
                  <a:gd name="T5" fmla="*/ 597 h 61"/>
                  <a:gd name="T6" fmla="*/ 813 w 60"/>
                  <a:gd name="T7" fmla="*/ 145 h 61"/>
                  <a:gd name="T8" fmla="*/ 520 w 60"/>
                  <a:gd name="T9" fmla="*/ 6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1">
                    <a:moveTo>
                      <a:pt x="4" y="26"/>
                    </a:moveTo>
                    <a:cubicBezTo>
                      <a:pt x="0" y="35"/>
                      <a:pt x="8" y="46"/>
                      <a:pt x="17" y="51"/>
                    </a:cubicBezTo>
                    <a:cubicBezTo>
                      <a:pt x="22" y="55"/>
                      <a:pt x="41" y="61"/>
                      <a:pt x="56" y="38"/>
                    </a:cubicBezTo>
                    <a:cubicBezTo>
                      <a:pt x="59" y="31"/>
                      <a:pt x="60" y="17"/>
                      <a:pt x="52" y="9"/>
                    </a:cubicBezTo>
                    <a:cubicBezTo>
                      <a:pt x="45" y="0"/>
                      <a:pt x="34" y="4"/>
                      <a:pt x="33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89" name="Freeform 368">
                <a:extLst>
                  <a:ext uri="{FF2B5EF4-FFF2-40B4-BE49-F238E27FC236}">
                    <a16:creationId xmlns:a16="http://schemas.microsoft.com/office/drawing/2014/main" id="{E02F1567-A0E0-430D-83F9-78CB6526E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981"/>
                <a:ext cx="165" cy="140"/>
              </a:xfrm>
              <a:custGeom>
                <a:avLst/>
                <a:gdLst>
                  <a:gd name="T0" fmla="*/ 250 w 66"/>
                  <a:gd name="T1" fmla="*/ 0 h 56"/>
                  <a:gd name="T2" fmla="*/ 250 w 66"/>
                  <a:gd name="T3" fmla="*/ 720 h 56"/>
                  <a:gd name="T4" fmla="*/ 770 w 66"/>
                  <a:gd name="T5" fmla="*/ 770 h 56"/>
                  <a:gd name="T6" fmla="*/ 1033 w 66"/>
                  <a:gd name="T7" fmla="*/ 47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56">
                    <a:moveTo>
                      <a:pt x="16" y="0"/>
                    </a:moveTo>
                    <a:cubicBezTo>
                      <a:pt x="3" y="8"/>
                      <a:pt x="0" y="33"/>
                      <a:pt x="16" y="46"/>
                    </a:cubicBezTo>
                    <a:cubicBezTo>
                      <a:pt x="33" y="56"/>
                      <a:pt x="40" y="51"/>
                      <a:pt x="49" y="49"/>
                    </a:cubicBezTo>
                    <a:cubicBezTo>
                      <a:pt x="59" y="44"/>
                      <a:pt x="63" y="38"/>
                      <a:pt x="66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0" name="Freeform 369">
                <a:extLst>
                  <a:ext uri="{FF2B5EF4-FFF2-40B4-BE49-F238E27FC236}">
                    <a16:creationId xmlns:a16="http://schemas.microsoft.com/office/drawing/2014/main" id="{8838A6E6-E530-4067-8ADC-D71EFCE66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1366"/>
                <a:ext cx="175" cy="145"/>
              </a:xfrm>
              <a:custGeom>
                <a:avLst/>
                <a:gdLst>
                  <a:gd name="T0" fmla="*/ 0 w 70"/>
                  <a:gd name="T1" fmla="*/ 563 h 58"/>
                  <a:gd name="T2" fmla="*/ 645 w 70"/>
                  <a:gd name="T3" fmla="*/ 833 h 58"/>
                  <a:gd name="T4" fmla="*/ 770 w 70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8">
                    <a:moveTo>
                      <a:pt x="0" y="36"/>
                    </a:moveTo>
                    <a:cubicBezTo>
                      <a:pt x="9" y="54"/>
                      <a:pt x="14" y="58"/>
                      <a:pt x="41" y="53"/>
                    </a:cubicBezTo>
                    <a:cubicBezTo>
                      <a:pt x="70" y="39"/>
                      <a:pt x="56" y="2"/>
                      <a:pt x="4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1" name="Freeform 370">
                <a:extLst>
                  <a:ext uri="{FF2B5EF4-FFF2-40B4-BE49-F238E27FC236}">
                    <a16:creationId xmlns:a16="http://schemas.microsoft.com/office/drawing/2014/main" id="{CB161ACE-E91F-4710-B755-7A6F2DD76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1358"/>
                <a:ext cx="187" cy="173"/>
              </a:xfrm>
              <a:custGeom>
                <a:avLst/>
                <a:gdLst>
                  <a:gd name="T0" fmla="*/ 262 w 75"/>
                  <a:gd name="T1" fmla="*/ 0 h 69"/>
                  <a:gd name="T2" fmla="*/ 187 w 75"/>
                  <a:gd name="T3" fmla="*/ 772 h 69"/>
                  <a:gd name="T4" fmla="*/ 915 w 75"/>
                  <a:gd name="T5" fmla="*/ 900 h 69"/>
                  <a:gd name="T6" fmla="*/ 1149 w 75"/>
                  <a:gd name="T7" fmla="*/ 441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69">
                    <a:moveTo>
                      <a:pt x="17" y="0"/>
                    </a:moveTo>
                    <a:cubicBezTo>
                      <a:pt x="11" y="8"/>
                      <a:pt x="0" y="33"/>
                      <a:pt x="12" y="49"/>
                    </a:cubicBezTo>
                    <a:cubicBezTo>
                      <a:pt x="18" y="61"/>
                      <a:pt x="44" y="69"/>
                      <a:pt x="59" y="57"/>
                    </a:cubicBezTo>
                    <a:cubicBezTo>
                      <a:pt x="75" y="46"/>
                      <a:pt x="74" y="28"/>
                      <a:pt x="7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2" name="Freeform 371">
                <a:extLst>
                  <a:ext uri="{FF2B5EF4-FFF2-40B4-BE49-F238E27FC236}">
                    <a16:creationId xmlns:a16="http://schemas.microsoft.com/office/drawing/2014/main" id="{DDFC41A6-7563-40E4-BCA8-CC16AC3F7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333"/>
                <a:ext cx="203" cy="198"/>
              </a:xfrm>
              <a:custGeom>
                <a:avLst/>
                <a:gdLst>
                  <a:gd name="T0" fmla="*/ 158 w 81"/>
                  <a:gd name="T1" fmla="*/ 271 h 79"/>
                  <a:gd name="T2" fmla="*/ 63 w 81"/>
                  <a:gd name="T3" fmla="*/ 817 h 79"/>
                  <a:gd name="T4" fmla="*/ 489 w 81"/>
                  <a:gd name="T5" fmla="*/ 1193 h 79"/>
                  <a:gd name="T6" fmla="*/ 1100 w 81"/>
                  <a:gd name="T7" fmla="*/ 993 h 79"/>
                  <a:gd name="T8" fmla="*/ 1150 w 81"/>
                  <a:gd name="T9" fmla="*/ 271 h 79"/>
                  <a:gd name="T10" fmla="*/ 709 w 81"/>
                  <a:gd name="T11" fmla="*/ 2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1" h="79">
                    <a:moveTo>
                      <a:pt x="10" y="17"/>
                    </a:moveTo>
                    <a:cubicBezTo>
                      <a:pt x="6" y="24"/>
                      <a:pt x="0" y="38"/>
                      <a:pt x="4" y="52"/>
                    </a:cubicBezTo>
                    <a:cubicBezTo>
                      <a:pt x="8" y="66"/>
                      <a:pt x="21" y="74"/>
                      <a:pt x="31" y="76"/>
                    </a:cubicBezTo>
                    <a:cubicBezTo>
                      <a:pt x="48" y="77"/>
                      <a:pt x="52" y="79"/>
                      <a:pt x="70" y="63"/>
                    </a:cubicBezTo>
                    <a:cubicBezTo>
                      <a:pt x="78" y="53"/>
                      <a:pt x="81" y="32"/>
                      <a:pt x="73" y="17"/>
                    </a:cubicBezTo>
                    <a:cubicBezTo>
                      <a:pt x="64" y="1"/>
                      <a:pt x="47" y="0"/>
                      <a:pt x="45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3" name="Freeform 372">
                <a:extLst>
                  <a:ext uri="{FF2B5EF4-FFF2-40B4-BE49-F238E27FC236}">
                    <a16:creationId xmlns:a16="http://schemas.microsoft.com/office/drawing/2014/main" id="{E8D77DB1-F67C-4DEA-9CDB-D30D0188F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1318"/>
                <a:ext cx="207" cy="220"/>
              </a:xfrm>
              <a:custGeom>
                <a:avLst/>
                <a:gdLst>
                  <a:gd name="T0" fmla="*/ 591 w 83"/>
                  <a:gd name="T1" fmla="*/ 0 h 88"/>
                  <a:gd name="T2" fmla="*/ 137 w 83"/>
                  <a:gd name="T3" fmla="*/ 988 h 88"/>
                  <a:gd name="T4" fmla="*/ 808 w 83"/>
                  <a:gd name="T5" fmla="*/ 1363 h 88"/>
                  <a:gd name="T6" fmla="*/ 1287 w 83"/>
                  <a:gd name="T7" fmla="*/ 10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88">
                    <a:moveTo>
                      <a:pt x="38" y="0"/>
                    </a:moveTo>
                    <a:cubicBezTo>
                      <a:pt x="16" y="6"/>
                      <a:pt x="0" y="36"/>
                      <a:pt x="9" y="63"/>
                    </a:cubicBezTo>
                    <a:cubicBezTo>
                      <a:pt x="23" y="88"/>
                      <a:pt x="39" y="87"/>
                      <a:pt x="52" y="87"/>
                    </a:cubicBezTo>
                    <a:cubicBezTo>
                      <a:pt x="67" y="85"/>
                      <a:pt x="76" y="78"/>
                      <a:pt x="83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4" name="Freeform 373">
                <a:extLst>
                  <a:ext uri="{FF2B5EF4-FFF2-40B4-BE49-F238E27FC236}">
                    <a16:creationId xmlns:a16="http://schemas.microsoft.com/office/drawing/2014/main" id="{867612CF-0C19-4302-B835-06D7B82CE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291"/>
                <a:ext cx="282" cy="292"/>
              </a:xfrm>
              <a:custGeom>
                <a:avLst/>
                <a:gdLst>
                  <a:gd name="T0" fmla="*/ 1757 w 113"/>
                  <a:gd name="T1" fmla="*/ 1008 h 117"/>
                  <a:gd name="T2" fmla="*/ 716 w 113"/>
                  <a:gd name="T3" fmla="*/ 1807 h 117"/>
                  <a:gd name="T4" fmla="*/ 155 w 113"/>
                  <a:gd name="T5" fmla="*/ 1507 h 117"/>
                  <a:gd name="T6" fmla="*/ 30 w 113"/>
                  <a:gd name="T7" fmla="*/ 791 h 117"/>
                  <a:gd name="T8" fmla="*/ 666 w 113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117">
                    <a:moveTo>
                      <a:pt x="113" y="65"/>
                    </a:moveTo>
                    <a:cubicBezTo>
                      <a:pt x="107" y="95"/>
                      <a:pt x="87" y="114"/>
                      <a:pt x="46" y="116"/>
                    </a:cubicBezTo>
                    <a:cubicBezTo>
                      <a:pt x="37" y="117"/>
                      <a:pt x="18" y="114"/>
                      <a:pt x="10" y="97"/>
                    </a:cubicBezTo>
                    <a:cubicBezTo>
                      <a:pt x="2" y="83"/>
                      <a:pt x="0" y="66"/>
                      <a:pt x="2" y="51"/>
                    </a:cubicBezTo>
                    <a:cubicBezTo>
                      <a:pt x="9" y="18"/>
                      <a:pt x="33" y="0"/>
                      <a:pt x="4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5" name="Freeform 374">
                <a:extLst>
                  <a:ext uri="{FF2B5EF4-FFF2-40B4-BE49-F238E27FC236}">
                    <a16:creationId xmlns:a16="http://schemas.microsoft.com/office/drawing/2014/main" id="{75DC292C-5BEB-4534-B4BD-C1A6CB8C0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278"/>
                <a:ext cx="250" cy="313"/>
              </a:xfrm>
              <a:custGeom>
                <a:avLst/>
                <a:gdLst>
                  <a:gd name="T0" fmla="*/ 470 w 100"/>
                  <a:gd name="T1" fmla="*/ 83 h 125"/>
                  <a:gd name="T2" fmla="*/ 1333 w 100"/>
                  <a:gd name="T3" fmla="*/ 471 h 125"/>
                  <a:gd name="T4" fmla="*/ 1208 w 100"/>
                  <a:gd name="T5" fmla="*/ 1522 h 125"/>
                  <a:gd name="T6" fmla="*/ 20 w 100"/>
                  <a:gd name="T7" fmla="*/ 1725 h 1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125">
                    <a:moveTo>
                      <a:pt x="30" y="5"/>
                    </a:moveTo>
                    <a:cubicBezTo>
                      <a:pt x="35" y="5"/>
                      <a:pt x="71" y="0"/>
                      <a:pt x="85" y="30"/>
                    </a:cubicBezTo>
                    <a:cubicBezTo>
                      <a:pt x="100" y="57"/>
                      <a:pt x="86" y="90"/>
                      <a:pt x="77" y="97"/>
                    </a:cubicBezTo>
                    <a:cubicBezTo>
                      <a:pt x="53" y="125"/>
                      <a:pt x="0" y="117"/>
                      <a:pt x="1" y="1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6" name="Freeform 375">
                <a:extLst>
                  <a:ext uri="{FF2B5EF4-FFF2-40B4-BE49-F238E27FC236}">
                    <a16:creationId xmlns:a16="http://schemas.microsoft.com/office/drawing/2014/main" id="{4B0FD8A0-C69D-4CB7-A8A0-AA58EDB3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1366"/>
                <a:ext cx="268" cy="205"/>
              </a:xfrm>
              <a:custGeom>
                <a:avLst/>
                <a:gdLst>
                  <a:gd name="T0" fmla="*/ 1568 w 107"/>
                  <a:gd name="T1" fmla="*/ 0 h 82"/>
                  <a:gd name="T2" fmla="*/ 1588 w 107"/>
                  <a:gd name="T3" fmla="*/ 675 h 82"/>
                  <a:gd name="T4" fmla="*/ 1097 w 107"/>
                  <a:gd name="T5" fmla="*/ 1145 h 82"/>
                  <a:gd name="T6" fmla="*/ 408 w 107"/>
                  <a:gd name="T7" fmla="*/ 1158 h 82"/>
                  <a:gd name="T8" fmla="*/ 220 w 107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82">
                    <a:moveTo>
                      <a:pt x="100" y="0"/>
                    </a:moveTo>
                    <a:cubicBezTo>
                      <a:pt x="103" y="8"/>
                      <a:pt x="107" y="26"/>
                      <a:pt x="101" y="43"/>
                    </a:cubicBezTo>
                    <a:cubicBezTo>
                      <a:pt x="96" y="61"/>
                      <a:pt x="79" y="70"/>
                      <a:pt x="70" y="73"/>
                    </a:cubicBezTo>
                    <a:cubicBezTo>
                      <a:pt x="51" y="77"/>
                      <a:pt x="49" y="82"/>
                      <a:pt x="26" y="74"/>
                    </a:cubicBezTo>
                    <a:cubicBezTo>
                      <a:pt x="0" y="60"/>
                      <a:pt x="7" y="5"/>
                      <a:pt x="14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7" name="Freeform 376">
                <a:extLst>
                  <a:ext uri="{FF2B5EF4-FFF2-40B4-BE49-F238E27FC236}">
                    <a16:creationId xmlns:a16="http://schemas.microsoft.com/office/drawing/2014/main" id="{C0DF4E18-D9EB-4B28-B0C4-17E02B688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311"/>
                <a:ext cx="230" cy="245"/>
              </a:xfrm>
              <a:custGeom>
                <a:avLst/>
                <a:gdLst>
                  <a:gd name="T0" fmla="*/ 875 w 92"/>
                  <a:gd name="T1" fmla="*/ 0 h 98"/>
                  <a:gd name="T2" fmla="*/ 1345 w 92"/>
                  <a:gd name="T3" fmla="*/ 425 h 98"/>
                  <a:gd name="T4" fmla="*/ 1270 w 92"/>
                  <a:gd name="T5" fmla="*/ 1158 h 98"/>
                  <a:gd name="T6" fmla="*/ 658 w 92"/>
                  <a:gd name="T7" fmla="*/ 1488 h 98"/>
                  <a:gd name="T8" fmla="*/ 188 w 92"/>
                  <a:gd name="T9" fmla="*/ 1408 h 98"/>
                  <a:gd name="T10" fmla="*/ 0 w 92"/>
                  <a:gd name="T11" fmla="*/ 98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98">
                    <a:moveTo>
                      <a:pt x="56" y="0"/>
                    </a:moveTo>
                    <a:cubicBezTo>
                      <a:pt x="65" y="0"/>
                      <a:pt x="79" y="9"/>
                      <a:pt x="86" y="27"/>
                    </a:cubicBezTo>
                    <a:cubicBezTo>
                      <a:pt x="92" y="45"/>
                      <a:pt x="87" y="65"/>
                      <a:pt x="81" y="74"/>
                    </a:cubicBezTo>
                    <a:cubicBezTo>
                      <a:pt x="67" y="92"/>
                      <a:pt x="55" y="92"/>
                      <a:pt x="42" y="95"/>
                    </a:cubicBezTo>
                    <a:cubicBezTo>
                      <a:pt x="35" y="96"/>
                      <a:pt x="21" y="98"/>
                      <a:pt x="12" y="90"/>
                    </a:cubicBezTo>
                    <a:cubicBezTo>
                      <a:pt x="4" y="82"/>
                      <a:pt x="1" y="68"/>
                      <a:pt x="0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8" name="Freeform 377">
                <a:extLst>
                  <a:ext uri="{FF2B5EF4-FFF2-40B4-BE49-F238E27FC236}">
                    <a16:creationId xmlns:a16="http://schemas.microsoft.com/office/drawing/2014/main" id="{324F4323-B267-44E4-B8CA-009A9DDF9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258"/>
                <a:ext cx="290" cy="328"/>
              </a:xfrm>
              <a:custGeom>
                <a:avLst/>
                <a:gdLst>
                  <a:gd name="T0" fmla="*/ 1113 w 116"/>
                  <a:gd name="T1" fmla="*/ 2056 h 131"/>
                  <a:gd name="T2" fmla="*/ 1813 w 116"/>
                  <a:gd name="T3" fmla="*/ 992 h 131"/>
                  <a:gd name="T4" fmla="*/ 970 w 116"/>
                  <a:gd name="T5" fmla="*/ 50 h 131"/>
                  <a:gd name="T6" fmla="*/ 0 w 116"/>
                  <a:gd name="T7" fmla="*/ 283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31">
                    <a:moveTo>
                      <a:pt x="71" y="131"/>
                    </a:moveTo>
                    <a:cubicBezTo>
                      <a:pt x="101" y="124"/>
                      <a:pt x="116" y="105"/>
                      <a:pt x="116" y="63"/>
                    </a:cubicBezTo>
                    <a:cubicBezTo>
                      <a:pt x="116" y="42"/>
                      <a:pt x="96" y="6"/>
                      <a:pt x="62" y="3"/>
                    </a:cubicBezTo>
                    <a:cubicBezTo>
                      <a:pt x="32" y="0"/>
                      <a:pt x="8" y="14"/>
                      <a:pt x="0" y="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799" name="Freeform 378">
                <a:extLst>
                  <a:ext uri="{FF2B5EF4-FFF2-40B4-BE49-F238E27FC236}">
                    <a16:creationId xmlns:a16="http://schemas.microsoft.com/office/drawing/2014/main" id="{690C3570-ED00-40B6-A954-19379BBB1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343"/>
                <a:ext cx="305" cy="268"/>
              </a:xfrm>
              <a:custGeom>
                <a:avLst/>
                <a:gdLst>
                  <a:gd name="T0" fmla="*/ 0 w 122"/>
                  <a:gd name="T1" fmla="*/ 1475 h 107"/>
                  <a:gd name="T2" fmla="*/ 408 w 122"/>
                  <a:gd name="T3" fmla="*/ 1600 h 107"/>
                  <a:gd name="T4" fmla="*/ 1595 w 122"/>
                  <a:gd name="T5" fmla="*/ 1335 h 107"/>
                  <a:gd name="T6" fmla="*/ 1875 w 122"/>
                  <a:gd name="T7" fmla="*/ 488 h 107"/>
                  <a:gd name="T8" fmla="*/ 1738 w 122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107">
                    <a:moveTo>
                      <a:pt x="0" y="94"/>
                    </a:moveTo>
                    <a:cubicBezTo>
                      <a:pt x="7" y="98"/>
                      <a:pt x="16" y="101"/>
                      <a:pt x="26" y="102"/>
                    </a:cubicBezTo>
                    <a:cubicBezTo>
                      <a:pt x="59" y="107"/>
                      <a:pt x="95" y="97"/>
                      <a:pt x="102" y="85"/>
                    </a:cubicBezTo>
                    <a:cubicBezTo>
                      <a:pt x="115" y="72"/>
                      <a:pt x="122" y="49"/>
                      <a:pt x="120" y="31"/>
                    </a:cubicBezTo>
                    <a:cubicBezTo>
                      <a:pt x="118" y="13"/>
                      <a:pt x="112" y="1"/>
                      <a:pt x="111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0" name="Freeform 379">
                <a:extLst>
                  <a:ext uri="{FF2B5EF4-FFF2-40B4-BE49-F238E27FC236}">
                    <a16:creationId xmlns:a16="http://schemas.microsoft.com/office/drawing/2014/main" id="{AC15EC5F-46E5-41B6-BF02-08C6107AF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011"/>
                <a:ext cx="70" cy="62"/>
              </a:xfrm>
              <a:custGeom>
                <a:avLst/>
                <a:gdLst>
                  <a:gd name="T0" fmla="*/ 0 w 28"/>
                  <a:gd name="T1" fmla="*/ 382 h 25"/>
                  <a:gd name="T2" fmla="*/ 375 w 28"/>
                  <a:gd name="T3" fmla="*/ 74 h 25"/>
                  <a:gd name="T4" fmla="*/ 438 w 2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0" y="25"/>
                    </a:moveTo>
                    <a:cubicBezTo>
                      <a:pt x="12" y="19"/>
                      <a:pt x="12" y="18"/>
                      <a:pt x="24" y="5"/>
                    </a:cubicBezTo>
                    <a:cubicBezTo>
                      <a:pt x="25" y="3"/>
                      <a:pt x="27" y="2"/>
                      <a:pt x="2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1" name="Freeform 380">
                <a:extLst>
                  <a:ext uri="{FF2B5EF4-FFF2-40B4-BE49-F238E27FC236}">
                    <a16:creationId xmlns:a16="http://schemas.microsoft.com/office/drawing/2014/main" id="{F1EBD41F-7EC7-4EE7-9E43-2B23EABFA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1"/>
                <a:ext cx="130" cy="77"/>
              </a:xfrm>
              <a:custGeom>
                <a:avLst/>
                <a:gdLst>
                  <a:gd name="T0" fmla="*/ 0 w 52"/>
                  <a:gd name="T1" fmla="*/ 462 h 31"/>
                  <a:gd name="T2" fmla="*/ 408 w 52"/>
                  <a:gd name="T3" fmla="*/ 383 h 31"/>
                  <a:gd name="T4" fmla="*/ 813 w 52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31">
                    <a:moveTo>
                      <a:pt x="0" y="30"/>
                    </a:moveTo>
                    <a:cubicBezTo>
                      <a:pt x="7" y="31"/>
                      <a:pt x="17" y="29"/>
                      <a:pt x="26" y="25"/>
                    </a:cubicBezTo>
                    <a:cubicBezTo>
                      <a:pt x="36" y="23"/>
                      <a:pt x="46" y="10"/>
                      <a:pt x="5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2" name="Freeform 381">
                <a:extLst>
                  <a:ext uri="{FF2B5EF4-FFF2-40B4-BE49-F238E27FC236}">
                    <a16:creationId xmlns:a16="http://schemas.microsoft.com/office/drawing/2014/main" id="{75835084-DA34-4EB8-B204-D97F3DBB6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013"/>
                <a:ext cx="137" cy="90"/>
              </a:xfrm>
              <a:custGeom>
                <a:avLst/>
                <a:gdLst>
                  <a:gd name="T0" fmla="*/ 0 w 55"/>
                  <a:gd name="T1" fmla="*/ 520 h 36"/>
                  <a:gd name="T2" fmla="*/ 603 w 55"/>
                  <a:gd name="T3" fmla="*/ 313 h 36"/>
                  <a:gd name="T4" fmla="*/ 849 w 55"/>
                  <a:gd name="T5" fmla="*/ 0 h 36"/>
                  <a:gd name="T6" fmla="*/ 849 w 5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36">
                    <a:moveTo>
                      <a:pt x="0" y="33"/>
                    </a:moveTo>
                    <a:cubicBezTo>
                      <a:pt x="11" y="36"/>
                      <a:pt x="32" y="28"/>
                      <a:pt x="39" y="20"/>
                    </a:cubicBezTo>
                    <a:cubicBezTo>
                      <a:pt x="47" y="12"/>
                      <a:pt x="48" y="12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3" name="Freeform 382">
                <a:extLst>
                  <a:ext uri="{FF2B5EF4-FFF2-40B4-BE49-F238E27FC236}">
                    <a16:creationId xmlns:a16="http://schemas.microsoft.com/office/drawing/2014/main" id="{55D65EA5-C049-4F79-87F7-DC0012243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153" cy="95"/>
              </a:xfrm>
              <a:custGeom>
                <a:avLst/>
                <a:gdLst>
                  <a:gd name="T0" fmla="*/ 0 w 61"/>
                  <a:gd name="T1" fmla="*/ 583 h 38"/>
                  <a:gd name="T2" fmla="*/ 409 w 61"/>
                  <a:gd name="T3" fmla="*/ 533 h 38"/>
                  <a:gd name="T4" fmla="*/ 788 w 61"/>
                  <a:gd name="T5" fmla="*/ 270 h 38"/>
                  <a:gd name="T6" fmla="*/ 963 w 61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38">
                    <a:moveTo>
                      <a:pt x="0" y="37"/>
                    </a:moveTo>
                    <a:cubicBezTo>
                      <a:pt x="9" y="38"/>
                      <a:pt x="18" y="37"/>
                      <a:pt x="26" y="34"/>
                    </a:cubicBezTo>
                    <a:cubicBezTo>
                      <a:pt x="39" y="28"/>
                      <a:pt x="44" y="23"/>
                      <a:pt x="50" y="17"/>
                    </a:cubicBezTo>
                    <a:cubicBezTo>
                      <a:pt x="56" y="11"/>
                      <a:pt x="58" y="6"/>
                      <a:pt x="6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4" name="Freeform 383">
                <a:extLst>
                  <a:ext uri="{FF2B5EF4-FFF2-40B4-BE49-F238E27FC236}">
                    <a16:creationId xmlns:a16="http://schemas.microsoft.com/office/drawing/2014/main" id="{42AC21D2-C9BF-467E-AE22-4A5CBB1E3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23"/>
                <a:ext cx="230" cy="128"/>
              </a:xfrm>
              <a:custGeom>
                <a:avLst/>
                <a:gdLst>
                  <a:gd name="T0" fmla="*/ 1438 w 92"/>
                  <a:gd name="T1" fmla="*/ 0 h 51"/>
                  <a:gd name="T2" fmla="*/ 563 w 92"/>
                  <a:gd name="T3" fmla="*/ 680 h 51"/>
                  <a:gd name="T4" fmla="*/ 175 w 92"/>
                  <a:gd name="T5" fmla="*/ 788 h 51"/>
                  <a:gd name="T6" fmla="*/ 0 w 92"/>
                  <a:gd name="T7" fmla="*/ 80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1">
                    <a:moveTo>
                      <a:pt x="92" y="0"/>
                    </a:moveTo>
                    <a:cubicBezTo>
                      <a:pt x="82" y="19"/>
                      <a:pt x="61" y="32"/>
                      <a:pt x="36" y="43"/>
                    </a:cubicBezTo>
                    <a:cubicBezTo>
                      <a:pt x="31" y="44"/>
                      <a:pt x="20" y="49"/>
                      <a:pt x="11" y="50"/>
                    </a:cubicBezTo>
                    <a:cubicBezTo>
                      <a:pt x="7" y="50"/>
                      <a:pt x="3" y="51"/>
                      <a:pt x="0" y="5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5" name="Freeform 384">
                <a:extLst>
                  <a:ext uri="{FF2B5EF4-FFF2-40B4-BE49-F238E27FC236}">
                    <a16:creationId xmlns:a16="http://schemas.microsoft.com/office/drawing/2014/main" id="{E8E89004-7834-4A48-93E2-946F938CB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011"/>
                <a:ext cx="160" cy="127"/>
              </a:xfrm>
              <a:custGeom>
                <a:avLst/>
                <a:gdLst>
                  <a:gd name="T0" fmla="*/ 1000 w 64"/>
                  <a:gd name="T1" fmla="*/ 0 h 51"/>
                  <a:gd name="T2" fmla="*/ 750 w 64"/>
                  <a:gd name="T3" fmla="*/ 383 h 51"/>
                  <a:gd name="T4" fmla="*/ 0 w 64"/>
                  <a:gd name="T5" fmla="*/ 774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51">
                    <a:moveTo>
                      <a:pt x="64" y="0"/>
                    </a:moveTo>
                    <a:cubicBezTo>
                      <a:pt x="59" y="12"/>
                      <a:pt x="53" y="22"/>
                      <a:pt x="48" y="25"/>
                    </a:cubicBezTo>
                    <a:cubicBezTo>
                      <a:pt x="32" y="41"/>
                      <a:pt x="1" y="51"/>
                      <a:pt x="0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6" name="Freeform 385">
                <a:extLst>
                  <a:ext uri="{FF2B5EF4-FFF2-40B4-BE49-F238E27FC236}">
                    <a16:creationId xmlns:a16="http://schemas.microsoft.com/office/drawing/2014/main" id="{530B23C1-8565-4B94-AFEC-C702418E7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1"/>
                <a:ext cx="193" cy="122"/>
              </a:xfrm>
              <a:custGeom>
                <a:avLst/>
                <a:gdLst>
                  <a:gd name="T0" fmla="*/ 1213 w 77"/>
                  <a:gd name="T1" fmla="*/ 0 h 49"/>
                  <a:gd name="T2" fmla="*/ 754 w 77"/>
                  <a:gd name="T3" fmla="*/ 508 h 49"/>
                  <a:gd name="T4" fmla="*/ 313 w 77"/>
                  <a:gd name="T5" fmla="*/ 695 h 49"/>
                  <a:gd name="T6" fmla="*/ 0 w 77"/>
                  <a:gd name="T7" fmla="*/ 757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49">
                    <a:moveTo>
                      <a:pt x="77" y="0"/>
                    </a:moveTo>
                    <a:cubicBezTo>
                      <a:pt x="70" y="14"/>
                      <a:pt x="59" y="30"/>
                      <a:pt x="48" y="33"/>
                    </a:cubicBezTo>
                    <a:cubicBezTo>
                      <a:pt x="37" y="39"/>
                      <a:pt x="37" y="39"/>
                      <a:pt x="20" y="45"/>
                    </a:cubicBezTo>
                    <a:cubicBezTo>
                      <a:pt x="14" y="46"/>
                      <a:pt x="7" y="47"/>
                      <a:pt x="0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7" name="Freeform 386">
                <a:extLst>
                  <a:ext uri="{FF2B5EF4-FFF2-40B4-BE49-F238E27FC236}">
                    <a16:creationId xmlns:a16="http://schemas.microsoft.com/office/drawing/2014/main" id="{F798A259-6665-4C3E-AD19-3C228167E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183" cy="110"/>
              </a:xfrm>
              <a:custGeom>
                <a:avLst/>
                <a:gdLst>
                  <a:gd name="T0" fmla="*/ 1151 w 73"/>
                  <a:gd name="T1" fmla="*/ 0 h 44"/>
                  <a:gd name="T2" fmla="*/ 993 w 73"/>
                  <a:gd name="T3" fmla="*/ 238 h 44"/>
                  <a:gd name="T4" fmla="*/ 584 w 73"/>
                  <a:gd name="T5" fmla="*/ 520 h 44"/>
                  <a:gd name="T6" fmla="*/ 0 w 73"/>
                  <a:gd name="T7" fmla="*/ 68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44">
                    <a:moveTo>
                      <a:pt x="73" y="0"/>
                    </a:moveTo>
                    <a:cubicBezTo>
                      <a:pt x="70" y="6"/>
                      <a:pt x="67" y="12"/>
                      <a:pt x="63" y="15"/>
                    </a:cubicBezTo>
                    <a:cubicBezTo>
                      <a:pt x="53" y="27"/>
                      <a:pt x="46" y="28"/>
                      <a:pt x="37" y="33"/>
                    </a:cubicBezTo>
                    <a:cubicBezTo>
                      <a:pt x="30" y="38"/>
                      <a:pt x="12" y="42"/>
                      <a:pt x="0" y="4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8" name="Freeform 387">
                <a:extLst>
                  <a:ext uri="{FF2B5EF4-FFF2-40B4-BE49-F238E27FC236}">
                    <a16:creationId xmlns:a16="http://schemas.microsoft.com/office/drawing/2014/main" id="{EB0B6715-3FD0-4C9F-8671-162942074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66"/>
                <a:ext cx="260" cy="160"/>
              </a:xfrm>
              <a:custGeom>
                <a:avLst/>
                <a:gdLst>
                  <a:gd name="T0" fmla="*/ 1625 w 104"/>
                  <a:gd name="T1" fmla="*/ 0 h 64"/>
                  <a:gd name="T2" fmla="*/ 988 w 104"/>
                  <a:gd name="T3" fmla="*/ 550 h 64"/>
                  <a:gd name="T4" fmla="*/ 270 w 104"/>
                  <a:gd name="T5" fmla="*/ 925 h 64"/>
                  <a:gd name="T6" fmla="*/ 0 w 104"/>
                  <a:gd name="T7" fmla="*/ 100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4" h="64">
                    <a:moveTo>
                      <a:pt x="104" y="0"/>
                    </a:moveTo>
                    <a:cubicBezTo>
                      <a:pt x="91" y="14"/>
                      <a:pt x="84" y="21"/>
                      <a:pt x="63" y="35"/>
                    </a:cubicBezTo>
                    <a:cubicBezTo>
                      <a:pt x="52" y="42"/>
                      <a:pt x="35" y="53"/>
                      <a:pt x="17" y="59"/>
                    </a:cubicBezTo>
                    <a:cubicBezTo>
                      <a:pt x="11" y="62"/>
                      <a:pt x="5" y="63"/>
                      <a:pt x="0" y="6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09" name="Freeform 388">
                <a:extLst>
                  <a:ext uri="{FF2B5EF4-FFF2-40B4-BE49-F238E27FC236}">
                    <a16:creationId xmlns:a16="http://schemas.microsoft.com/office/drawing/2014/main" id="{04EB7328-54DF-4EA5-B63F-AC1FE32F8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" y="1013"/>
                <a:ext cx="170" cy="155"/>
              </a:xfrm>
              <a:custGeom>
                <a:avLst/>
                <a:gdLst>
                  <a:gd name="T0" fmla="*/ 1063 w 68"/>
                  <a:gd name="T1" fmla="*/ 0 h 62"/>
                  <a:gd name="T2" fmla="*/ 625 w 68"/>
                  <a:gd name="T3" fmla="*/ 500 h 62"/>
                  <a:gd name="T4" fmla="*/ 0 w 68"/>
                  <a:gd name="T5" fmla="*/ 97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62">
                    <a:moveTo>
                      <a:pt x="68" y="0"/>
                    </a:moveTo>
                    <a:cubicBezTo>
                      <a:pt x="59" y="15"/>
                      <a:pt x="46" y="28"/>
                      <a:pt x="40" y="32"/>
                    </a:cubicBezTo>
                    <a:cubicBezTo>
                      <a:pt x="26" y="46"/>
                      <a:pt x="1" y="62"/>
                      <a:pt x="0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0" name="Freeform 389">
                <a:extLst>
                  <a:ext uri="{FF2B5EF4-FFF2-40B4-BE49-F238E27FC236}">
                    <a16:creationId xmlns:a16="http://schemas.microsoft.com/office/drawing/2014/main" id="{9AA5524D-3454-4706-80E4-5B34A543A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9" y="1013"/>
                <a:ext cx="265" cy="195"/>
              </a:xfrm>
              <a:custGeom>
                <a:avLst/>
                <a:gdLst>
                  <a:gd name="T0" fmla="*/ 1658 w 106"/>
                  <a:gd name="T1" fmla="*/ 0 h 78"/>
                  <a:gd name="T2" fmla="*/ 1063 w 106"/>
                  <a:gd name="T3" fmla="*/ 625 h 78"/>
                  <a:gd name="T4" fmla="*/ 688 w 106"/>
                  <a:gd name="T5" fmla="*/ 895 h 78"/>
                  <a:gd name="T6" fmla="*/ 0 w 106"/>
                  <a:gd name="T7" fmla="*/ 122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78">
                    <a:moveTo>
                      <a:pt x="106" y="0"/>
                    </a:moveTo>
                    <a:cubicBezTo>
                      <a:pt x="99" y="11"/>
                      <a:pt x="78" y="33"/>
                      <a:pt x="68" y="40"/>
                    </a:cubicBezTo>
                    <a:cubicBezTo>
                      <a:pt x="59" y="48"/>
                      <a:pt x="58" y="48"/>
                      <a:pt x="44" y="57"/>
                    </a:cubicBezTo>
                    <a:cubicBezTo>
                      <a:pt x="31" y="66"/>
                      <a:pt x="4" y="78"/>
                      <a:pt x="0" y="7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1" name="Freeform 390">
                <a:extLst>
                  <a:ext uri="{FF2B5EF4-FFF2-40B4-BE49-F238E27FC236}">
                    <a16:creationId xmlns:a16="http://schemas.microsoft.com/office/drawing/2014/main" id="{73332208-0231-4537-85AE-AACD5E908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1013"/>
                <a:ext cx="203" cy="163"/>
              </a:xfrm>
              <a:custGeom>
                <a:avLst/>
                <a:gdLst>
                  <a:gd name="T0" fmla="*/ 1276 w 81"/>
                  <a:gd name="T1" fmla="*/ 0 h 65"/>
                  <a:gd name="T2" fmla="*/ 960 w 81"/>
                  <a:gd name="T3" fmla="*/ 364 h 65"/>
                  <a:gd name="T4" fmla="*/ 584 w 81"/>
                  <a:gd name="T5" fmla="*/ 680 h 65"/>
                  <a:gd name="T6" fmla="*/ 0 w 81"/>
                  <a:gd name="T7" fmla="*/ 1026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65">
                    <a:moveTo>
                      <a:pt x="81" y="0"/>
                    </a:moveTo>
                    <a:cubicBezTo>
                      <a:pt x="75" y="9"/>
                      <a:pt x="67" y="18"/>
                      <a:pt x="61" y="23"/>
                    </a:cubicBezTo>
                    <a:cubicBezTo>
                      <a:pt x="50" y="34"/>
                      <a:pt x="45" y="37"/>
                      <a:pt x="37" y="43"/>
                    </a:cubicBezTo>
                    <a:cubicBezTo>
                      <a:pt x="30" y="48"/>
                      <a:pt x="7" y="62"/>
                      <a:pt x="0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2" name="Freeform 391">
                <a:extLst>
                  <a:ext uri="{FF2B5EF4-FFF2-40B4-BE49-F238E27FC236}">
                    <a16:creationId xmlns:a16="http://schemas.microsoft.com/office/drawing/2014/main" id="{2FE2423E-4AD2-4C98-B16D-DA14579C8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01"/>
                <a:ext cx="130" cy="252"/>
              </a:xfrm>
              <a:custGeom>
                <a:avLst/>
                <a:gdLst>
                  <a:gd name="T0" fmla="*/ 720 w 52"/>
                  <a:gd name="T1" fmla="*/ 0 h 101"/>
                  <a:gd name="T2" fmla="*/ 500 w 52"/>
                  <a:gd name="T3" fmla="*/ 1040 h 101"/>
                  <a:gd name="T4" fmla="*/ 0 w 52"/>
                  <a:gd name="T5" fmla="*/ 1569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01">
                    <a:moveTo>
                      <a:pt x="46" y="0"/>
                    </a:moveTo>
                    <a:cubicBezTo>
                      <a:pt x="52" y="30"/>
                      <a:pt x="49" y="42"/>
                      <a:pt x="32" y="67"/>
                    </a:cubicBezTo>
                    <a:cubicBezTo>
                      <a:pt x="19" y="85"/>
                      <a:pt x="8" y="95"/>
                      <a:pt x="0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3" name="Freeform 392">
                <a:extLst>
                  <a:ext uri="{FF2B5EF4-FFF2-40B4-BE49-F238E27FC236}">
                    <a16:creationId xmlns:a16="http://schemas.microsoft.com/office/drawing/2014/main" id="{00943216-B712-428B-83CD-260CE042F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41"/>
                <a:ext cx="110" cy="287"/>
              </a:xfrm>
              <a:custGeom>
                <a:avLst/>
                <a:gdLst>
                  <a:gd name="T0" fmla="*/ 20 w 44"/>
                  <a:gd name="T1" fmla="*/ 0 h 115"/>
                  <a:gd name="T2" fmla="*/ 675 w 44"/>
                  <a:gd name="T3" fmla="*/ 636 h 115"/>
                  <a:gd name="T4" fmla="*/ 375 w 44"/>
                  <a:gd name="T5" fmla="*/ 1462 h 115"/>
                  <a:gd name="T6" fmla="*/ 0 w 44"/>
                  <a:gd name="T7" fmla="*/ 1787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15">
                    <a:moveTo>
                      <a:pt x="1" y="0"/>
                    </a:moveTo>
                    <a:cubicBezTo>
                      <a:pt x="10" y="3"/>
                      <a:pt x="43" y="8"/>
                      <a:pt x="43" y="41"/>
                    </a:cubicBezTo>
                    <a:cubicBezTo>
                      <a:pt x="44" y="56"/>
                      <a:pt x="38" y="78"/>
                      <a:pt x="24" y="94"/>
                    </a:cubicBezTo>
                    <a:cubicBezTo>
                      <a:pt x="14" y="104"/>
                      <a:pt x="6" y="111"/>
                      <a:pt x="0" y="1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4" name="Freeform 393">
                <a:extLst>
                  <a:ext uri="{FF2B5EF4-FFF2-40B4-BE49-F238E27FC236}">
                    <a16:creationId xmlns:a16="http://schemas.microsoft.com/office/drawing/2014/main" id="{D7673256-0BB2-4FD1-9250-1CF444726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58"/>
                <a:ext cx="100" cy="248"/>
              </a:xfrm>
              <a:custGeom>
                <a:avLst/>
                <a:gdLst>
                  <a:gd name="T0" fmla="*/ 158 w 40"/>
                  <a:gd name="T1" fmla="*/ 0 h 99"/>
                  <a:gd name="T2" fmla="*/ 550 w 40"/>
                  <a:gd name="T3" fmla="*/ 333 h 99"/>
                  <a:gd name="T4" fmla="*/ 550 w 40"/>
                  <a:gd name="T5" fmla="*/ 867 h 99"/>
                  <a:gd name="T6" fmla="*/ 208 w 40"/>
                  <a:gd name="T7" fmla="*/ 1430 h 99"/>
                  <a:gd name="T8" fmla="*/ 0 w 40"/>
                  <a:gd name="T9" fmla="*/ 1556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99">
                    <a:moveTo>
                      <a:pt x="10" y="0"/>
                    </a:moveTo>
                    <a:cubicBezTo>
                      <a:pt x="17" y="4"/>
                      <a:pt x="31" y="9"/>
                      <a:pt x="35" y="21"/>
                    </a:cubicBezTo>
                    <a:cubicBezTo>
                      <a:pt x="40" y="33"/>
                      <a:pt x="37" y="47"/>
                      <a:pt x="35" y="55"/>
                    </a:cubicBezTo>
                    <a:cubicBezTo>
                      <a:pt x="30" y="73"/>
                      <a:pt x="31" y="76"/>
                      <a:pt x="13" y="91"/>
                    </a:cubicBezTo>
                    <a:cubicBezTo>
                      <a:pt x="9" y="93"/>
                      <a:pt x="5" y="96"/>
                      <a:pt x="0" y="9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5" name="Freeform 394">
                <a:extLst>
                  <a:ext uri="{FF2B5EF4-FFF2-40B4-BE49-F238E27FC236}">
                    <a16:creationId xmlns:a16="http://schemas.microsoft.com/office/drawing/2014/main" id="{22AFDD67-9A59-4F46-B48F-8F0E40B6E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58"/>
                <a:ext cx="90" cy="220"/>
              </a:xfrm>
              <a:custGeom>
                <a:avLst/>
                <a:gdLst>
                  <a:gd name="T0" fmla="*/ 0 w 36"/>
                  <a:gd name="T1" fmla="*/ 0 h 88"/>
                  <a:gd name="T2" fmla="*/ 520 w 36"/>
                  <a:gd name="T3" fmla="*/ 395 h 88"/>
                  <a:gd name="T4" fmla="*/ 425 w 36"/>
                  <a:gd name="T5" fmla="*/ 1050 h 88"/>
                  <a:gd name="T6" fmla="*/ 63 w 36"/>
                  <a:gd name="T7" fmla="*/ 1375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8">
                    <a:moveTo>
                      <a:pt x="0" y="0"/>
                    </a:moveTo>
                    <a:cubicBezTo>
                      <a:pt x="14" y="6"/>
                      <a:pt x="30" y="12"/>
                      <a:pt x="33" y="25"/>
                    </a:cubicBezTo>
                    <a:cubicBezTo>
                      <a:pt x="36" y="45"/>
                      <a:pt x="30" y="56"/>
                      <a:pt x="27" y="67"/>
                    </a:cubicBezTo>
                    <a:cubicBezTo>
                      <a:pt x="22" y="79"/>
                      <a:pt x="13" y="82"/>
                      <a:pt x="4" y="8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6" name="Freeform 395">
                <a:extLst>
                  <a:ext uri="{FF2B5EF4-FFF2-40B4-BE49-F238E27FC236}">
                    <a16:creationId xmlns:a16="http://schemas.microsoft.com/office/drawing/2014/main" id="{1B42BEE2-8D5D-42C5-B4ED-5983F9AC2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23"/>
                <a:ext cx="40" cy="100"/>
              </a:xfrm>
              <a:custGeom>
                <a:avLst/>
                <a:gdLst>
                  <a:gd name="T0" fmla="*/ 0 w 16"/>
                  <a:gd name="T1" fmla="*/ 625 h 40"/>
                  <a:gd name="T2" fmla="*/ 208 w 16"/>
                  <a:gd name="T3" fmla="*/ 313 h 40"/>
                  <a:gd name="T4" fmla="*/ 0 w 16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40">
                    <a:moveTo>
                      <a:pt x="0" y="40"/>
                    </a:moveTo>
                    <a:cubicBezTo>
                      <a:pt x="6" y="35"/>
                      <a:pt x="8" y="29"/>
                      <a:pt x="13" y="20"/>
                    </a:cubicBezTo>
                    <a:cubicBezTo>
                      <a:pt x="16" y="11"/>
                      <a:pt x="7" y="3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7" name="Freeform 396">
                <a:extLst>
                  <a:ext uri="{FF2B5EF4-FFF2-40B4-BE49-F238E27FC236}">
                    <a16:creationId xmlns:a16="http://schemas.microsoft.com/office/drawing/2014/main" id="{EC33321C-5E51-43B7-B30C-82F60E200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56"/>
                <a:ext cx="50" cy="77"/>
              </a:xfrm>
              <a:custGeom>
                <a:avLst/>
                <a:gdLst>
                  <a:gd name="T0" fmla="*/ 0 w 20"/>
                  <a:gd name="T1" fmla="*/ 474 h 31"/>
                  <a:gd name="T2" fmla="*/ 125 w 20"/>
                  <a:gd name="T3" fmla="*/ 383 h 31"/>
                  <a:gd name="T4" fmla="*/ 283 w 2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1">
                    <a:moveTo>
                      <a:pt x="0" y="31"/>
                    </a:moveTo>
                    <a:cubicBezTo>
                      <a:pt x="4" y="29"/>
                      <a:pt x="7" y="27"/>
                      <a:pt x="8" y="25"/>
                    </a:cubicBezTo>
                    <a:cubicBezTo>
                      <a:pt x="20" y="11"/>
                      <a:pt x="19" y="0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8" name="Freeform 397">
                <a:extLst>
                  <a:ext uri="{FF2B5EF4-FFF2-40B4-BE49-F238E27FC236}">
                    <a16:creationId xmlns:a16="http://schemas.microsoft.com/office/drawing/2014/main" id="{4E5EC8FD-5ECE-4C0C-B1F4-3ABC5CA82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13"/>
                <a:ext cx="67" cy="138"/>
              </a:xfrm>
              <a:custGeom>
                <a:avLst/>
                <a:gdLst>
                  <a:gd name="T0" fmla="*/ 0 w 27"/>
                  <a:gd name="T1" fmla="*/ 868 h 55"/>
                  <a:gd name="T2" fmla="*/ 308 w 27"/>
                  <a:gd name="T3" fmla="*/ 585 h 55"/>
                  <a:gd name="T4" fmla="*/ 400 w 27"/>
                  <a:gd name="T5" fmla="*/ 334 h 55"/>
                  <a:gd name="T6" fmla="*/ 124 w 27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5">
                    <a:moveTo>
                      <a:pt x="0" y="55"/>
                    </a:moveTo>
                    <a:cubicBezTo>
                      <a:pt x="8" y="50"/>
                      <a:pt x="17" y="42"/>
                      <a:pt x="20" y="37"/>
                    </a:cubicBezTo>
                    <a:cubicBezTo>
                      <a:pt x="23" y="30"/>
                      <a:pt x="24" y="31"/>
                      <a:pt x="26" y="21"/>
                    </a:cubicBezTo>
                    <a:cubicBezTo>
                      <a:pt x="27" y="9"/>
                      <a:pt x="10" y="0"/>
                      <a:pt x="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19" name="Freeform 398">
                <a:extLst>
                  <a:ext uri="{FF2B5EF4-FFF2-40B4-BE49-F238E27FC236}">
                    <a16:creationId xmlns:a16="http://schemas.microsoft.com/office/drawing/2014/main" id="{24B07727-11EB-411E-BD89-0802F0646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18"/>
                <a:ext cx="75" cy="145"/>
              </a:xfrm>
              <a:custGeom>
                <a:avLst/>
                <a:gdLst>
                  <a:gd name="T0" fmla="*/ 0 w 30"/>
                  <a:gd name="T1" fmla="*/ 908 h 58"/>
                  <a:gd name="T2" fmla="*/ 208 w 30"/>
                  <a:gd name="T3" fmla="*/ 783 h 58"/>
                  <a:gd name="T4" fmla="*/ 458 w 30"/>
                  <a:gd name="T5" fmla="*/ 313 h 58"/>
                  <a:gd name="T6" fmla="*/ 395 w 30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8">
                    <a:moveTo>
                      <a:pt x="0" y="58"/>
                    </a:moveTo>
                    <a:cubicBezTo>
                      <a:pt x="6" y="56"/>
                      <a:pt x="11" y="53"/>
                      <a:pt x="13" y="50"/>
                    </a:cubicBezTo>
                    <a:cubicBezTo>
                      <a:pt x="21" y="43"/>
                      <a:pt x="28" y="32"/>
                      <a:pt x="29" y="20"/>
                    </a:cubicBezTo>
                    <a:cubicBezTo>
                      <a:pt x="30" y="9"/>
                      <a:pt x="29" y="2"/>
                      <a:pt x="2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0" name="Freeform 399">
                <a:extLst>
                  <a:ext uri="{FF2B5EF4-FFF2-40B4-BE49-F238E27FC236}">
                    <a16:creationId xmlns:a16="http://schemas.microsoft.com/office/drawing/2014/main" id="{B1208156-6806-48C4-9ACE-D3035BC02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068"/>
                <a:ext cx="100" cy="168"/>
              </a:xfrm>
              <a:custGeom>
                <a:avLst/>
                <a:gdLst>
                  <a:gd name="T0" fmla="*/ 625 w 40"/>
                  <a:gd name="T1" fmla="*/ 0 h 67"/>
                  <a:gd name="T2" fmla="*/ 125 w 40"/>
                  <a:gd name="T3" fmla="*/ 283 h 67"/>
                  <a:gd name="T4" fmla="*/ 50 w 40"/>
                  <a:gd name="T5" fmla="*/ 805 h 67"/>
                  <a:gd name="T6" fmla="*/ 125 w 40"/>
                  <a:gd name="T7" fmla="*/ 1056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67">
                    <a:moveTo>
                      <a:pt x="40" y="0"/>
                    </a:moveTo>
                    <a:cubicBezTo>
                      <a:pt x="23" y="3"/>
                      <a:pt x="12" y="12"/>
                      <a:pt x="8" y="18"/>
                    </a:cubicBezTo>
                    <a:cubicBezTo>
                      <a:pt x="3" y="24"/>
                      <a:pt x="0" y="39"/>
                      <a:pt x="3" y="51"/>
                    </a:cubicBezTo>
                    <a:cubicBezTo>
                      <a:pt x="6" y="63"/>
                      <a:pt x="6" y="62"/>
                      <a:pt x="8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1" name="Freeform 400">
                <a:extLst>
                  <a:ext uri="{FF2B5EF4-FFF2-40B4-BE49-F238E27FC236}">
                    <a16:creationId xmlns:a16="http://schemas.microsoft.com/office/drawing/2014/main" id="{7459B45A-7474-4C74-9B80-19076D971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091"/>
                <a:ext cx="203" cy="97"/>
              </a:xfrm>
              <a:custGeom>
                <a:avLst/>
                <a:gdLst>
                  <a:gd name="T0" fmla="*/ 1276 w 81"/>
                  <a:gd name="T1" fmla="*/ 279 h 39"/>
                  <a:gd name="T2" fmla="*/ 930 w 81"/>
                  <a:gd name="T3" fmla="*/ 42 h 39"/>
                  <a:gd name="T4" fmla="*/ 346 w 81"/>
                  <a:gd name="T5" fmla="*/ 75 h 39"/>
                  <a:gd name="T6" fmla="*/ 20 w 81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39">
                    <a:moveTo>
                      <a:pt x="81" y="18"/>
                    </a:moveTo>
                    <a:cubicBezTo>
                      <a:pt x="77" y="14"/>
                      <a:pt x="69" y="7"/>
                      <a:pt x="59" y="3"/>
                    </a:cubicBezTo>
                    <a:cubicBezTo>
                      <a:pt x="48" y="0"/>
                      <a:pt x="34" y="0"/>
                      <a:pt x="22" y="5"/>
                    </a:cubicBezTo>
                    <a:cubicBezTo>
                      <a:pt x="0" y="15"/>
                      <a:pt x="1" y="34"/>
                      <a:pt x="1" y="3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2" name="Freeform 401">
                <a:extLst>
                  <a:ext uri="{FF2B5EF4-FFF2-40B4-BE49-F238E27FC236}">
                    <a16:creationId xmlns:a16="http://schemas.microsoft.com/office/drawing/2014/main" id="{6A5FE724-F81B-41A7-B03C-CD54CAF5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086"/>
                <a:ext cx="42" cy="65"/>
              </a:xfrm>
              <a:custGeom>
                <a:avLst/>
                <a:gdLst>
                  <a:gd name="T0" fmla="*/ 257 w 17"/>
                  <a:gd name="T1" fmla="*/ 0 h 26"/>
                  <a:gd name="T2" fmla="*/ 0 w 17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cubicBezTo>
                      <a:pt x="10" y="4"/>
                      <a:pt x="4" y="16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3" name="Freeform 402">
                <a:extLst>
                  <a:ext uri="{FF2B5EF4-FFF2-40B4-BE49-F238E27FC236}">
                    <a16:creationId xmlns:a16="http://schemas.microsoft.com/office/drawing/2014/main" id="{F4DB8CEA-1E39-4562-A618-C9B33BFF6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758"/>
                <a:ext cx="165" cy="115"/>
              </a:xfrm>
              <a:custGeom>
                <a:avLst/>
                <a:gdLst>
                  <a:gd name="T0" fmla="*/ 1033 w 66"/>
                  <a:gd name="T1" fmla="*/ 208 h 46"/>
                  <a:gd name="T2" fmla="*/ 283 w 66"/>
                  <a:gd name="T3" fmla="*/ 208 h 46"/>
                  <a:gd name="T4" fmla="*/ 50 w 66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46">
                    <a:moveTo>
                      <a:pt x="66" y="13"/>
                    </a:moveTo>
                    <a:cubicBezTo>
                      <a:pt x="53" y="4"/>
                      <a:pt x="35" y="0"/>
                      <a:pt x="18" y="13"/>
                    </a:cubicBezTo>
                    <a:cubicBezTo>
                      <a:pt x="0" y="27"/>
                      <a:pt x="3" y="39"/>
                      <a:pt x="3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4" name="Freeform 403">
                <a:extLst>
                  <a:ext uri="{FF2B5EF4-FFF2-40B4-BE49-F238E27FC236}">
                    <a16:creationId xmlns:a16="http://schemas.microsoft.com/office/drawing/2014/main" id="{A98D7D89-1DDC-4780-8DA9-99856E897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1716"/>
                <a:ext cx="170" cy="77"/>
              </a:xfrm>
              <a:custGeom>
                <a:avLst/>
                <a:gdLst>
                  <a:gd name="T0" fmla="*/ 0 w 68"/>
                  <a:gd name="T1" fmla="*/ 474 h 31"/>
                  <a:gd name="T2" fmla="*/ 1063 w 68"/>
                  <a:gd name="T3" fmla="*/ 258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1">
                    <a:moveTo>
                      <a:pt x="0" y="31"/>
                    </a:moveTo>
                    <a:cubicBezTo>
                      <a:pt x="16" y="12"/>
                      <a:pt x="38" y="0"/>
                      <a:pt x="68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5" name="Freeform 404">
                <a:extLst>
                  <a:ext uri="{FF2B5EF4-FFF2-40B4-BE49-F238E27FC236}">
                    <a16:creationId xmlns:a16="http://schemas.microsoft.com/office/drawing/2014/main" id="{C3116C5E-9A73-4FA6-A815-F8B3FBD0D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611"/>
                <a:ext cx="225" cy="325"/>
              </a:xfrm>
              <a:custGeom>
                <a:avLst/>
                <a:gdLst>
                  <a:gd name="T0" fmla="*/ 1408 w 90"/>
                  <a:gd name="T1" fmla="*/ 0 h 130"/>
                  <a:gd name="T2" fmla="*/ 1020 w 90"/>
                  <a:gd name="T3" fmla="*/ 550 h 130"/>
                  <a:gd name="T4" fmla="*/ 645 w 90"/>
                  <a:gd name="T5" fmla="*/ 958 h 130"/>
                  <a:gd name="T6" fmla="*/ 95 w 90"/>
                  <a:gd name="T7" fmla="*/ 1375 h 130"/>
                  <a:gd name="T8" fmla="*/ 145 w 90"/>
                  <a:gd name="T9" fmla="*/ 203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90" y="0"/>
                    </a:moveTo>
                    <a:cubicBezTo>
                      <a:pt x="79" y="7"/>
                      <a:pt x="72" y="19"/>
                      <a:pt x="65" y="35"/>
                    </a:cubicBezTo>
                    <a:cubicBezTo>
                      <a:pt x="57" y="51"/>
                      <a:pt x="52" y="56"/>
                      <a:pt x="41" y="61"/>
                    </a:cubicBezTo>
                    <a:cubicBezTo>
                      <a:pt x="30" y="67"/>
                      <a:pt x="12" y="70"/>
                      <a:pt x="6" y="88"/>
                    </a:cubicBezTo>
                    <a:cubicBezTo>
                      <a:pt x="4" y="104"/>
                      <a:pt x="0" y="115"/>
                      <a:pt x="9" y="1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826" name="Freeform 405">
                <a:extLst>
                  <a:ext uri="{FF2B5EF4-FFF2-40B4-BE49-F238E27FC236}">
                    <a16:creationId xmlns:a16="http://schemas.microsoft.com/office/drawing/2014/main" id="{2FE22065-16A1-41C0-A41F-D51649189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966"/>
                <a:ext cx="202" cy="60"/>
              </a:xfrm>
              <a:custGeom>
                <a:avLst/>
                <a:gdLst>
                  <a:gd name="T0" fmla="*/ 0 w 81"/>
                  <a:gd name="T1" fmla="*/ 0 h 24"/>
                  <a:gd name="T2" fmla="*/ 1257 w 81"/>
                  <a:gd name="T3" fmla="*/ 1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24">
                    <a:moveTo>
                      <a:pt x="0" y="0"/>
                    </a:moveTo>
                    <a:cubicBezTo>
                      <a:pt x="9" y="9"/>
                      <a:pt x="39" y="24"/>
                      <a:pt x="81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657" name="Group 406">
              <a:extLst>
                <a:ext uri="{FF2B5EF4-FFF2-40B4-BE49-F238E27FC236}">
                  <a16:creationId xmlns:a16="http://schemas.microsoft.com/office/drawing/2014/main" id="{36428EDB-0F88-47C2-B618-7C39FEF81C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" y="1011"/>
              <a:ext cx="1953" cy="1960"/>
              <a:chOff x="631" y="1011"/>
              <a:chExt cx="1953" cy="1960"/>
            </a:xfrm>
          </p:grpSpPr>
          <p:sp>
            <p:nvSpPr>
              <p:cNvPr id="95427" name="Freeform 407">
                <a:extLst>
                  <a:ext uri="{FF2B5EF4-FFF2-40B4-BE49-F238E27FC236}">
                    <a16:creationId xmlns:a16="http://schemas.microsoft.com/office/drawing/2014/main" id="{F1B2F739-1972-417E-BF87-A1AFE3B95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1726"/>
                <a:ext cx="295" cy="235"/>
              </a:xfrm>
              <a:custGeom>
                <a:avLst/>
                <a:gdLst>
                  <a:gd name="T0" fmla="*/ 1845 w 118"/>
                  <a:gd name="T1" fmla="*/ 0 h 94"/>
                  <a:gd name="T2" fmla="*/ 1175 w 118"/>
                  <a:gd name="T3" fmla="*/ 1125 h 94"/>
                  <a:gd name="T4" fmla="*/ 0 w 118"/>
                  <a:gd name="T5" fmla="*/ 970 h 94"/>
                  <a:gd name="T6" fmla="*/ 375 w 118"/>
                  <a:gd name="T7" fmla="*/ 43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8" h="94">
                    <a:moveTo>
                      <a:pt x="118" y="0"/>
                    </a:moveTo>
                    <a:cubicBezTo>
                      <a:pt x="118" y="17"/>
                      <a:pt x="108" y="50"/>
                      <a:pt x="75" y="72"/>
                    </a:cubicBezTo>
                    <a:cubicBezTo>
                      <a:pt x="42" y="94"/>
                      <a:pt x="0" y="82"/>
                      <a:pt x="0" y="62"/>
                    </a:cubicBezTo>
                    <a:cubicBezTo>
                      <a:pt x="0" y="42"/>
                      <a:pt x="13" y="36"/>
                      <a:pt x="2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8" name="Freeform 408">
                <a:extLst>
                  <a:ext uri="{FF2B5EF4-FFF2-40B4-BE49-F238E27FC236}">
                    <a16:creationId xmlns:a16="http://schemas.microsoft.com/office/drawing/2014/main" id="{E7C86766-968F-4C51-9DB6-3A382C26C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1798"/>
                <a:ext cx="55" cy="130"/>
              </a:xfrm>
              <a:custGeom>
                <a:avLst/>
                <a:gdLst>
                  <a:gd name="T0" fmla="*/ 345 w 22"/>
                  <a:gd name="T1" fmla="*/ 0 h 52"/>
                  <a:gd name="T2" fmla="*/ 0 w 22"/>
                  <a:gd name="T3" fmla="*/ 395 h 52"/>
                  <a:gd name="T4" fmla="*/ 220 w 22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52">
                    <a:moveTo>
                      <a:pt x="22" y="0"/>
                    </a:moveTo>
                    <a:cubicBezTo>
                      <a:pt x="16" y="5"/>
                      <a:pt x="1" y="11"/>
                      <a:pt x="0" y="25"/>
                    </a:cubicBezTo>
                    <a:cubicBezTo>
                      <a:pt x="0" y="39"/>
                      <a:pt x="0" y="43"/>
                      <a:pt x="14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9" name="Freeform 409">
                <a:extLst>
                  <a:ext uri="{FF2B5EF4-FFF2-40B4-BE49-F238E27FC236}">
                    <a16:creationId xmlns:a16="http://schemas.microsoft.com/office/drawing/2014/main" id="{F7897816-72AE-4451-942A-09434CAE5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833"/>
                <a:ext cx="102" cy="85"/>
              </a:xfrm>
              <a:custGeom>
                <a:avLst/>
                <a:gdLst>
                  <a:gd name="T0" fmla="*/ 75 w 41"/>
                  <a:gd name="T1" fmla="*/ 0 h 34"/>
                  <a:gd name="T2" fmla="*/ 632 w 41"/>
                  <a:gd name="T3" fmla="*/ 1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4">
                    <a:moveTo>
                      <a:pt x="5" y="0"/>
                    </a:moveTo>
                    <a:cubicBezTo>
                      <a:pt x="0" y="11"/>
                      <a:pt x="7" y="34"/>
                      <a:pt x="41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0" name="Freeform 410">
                <a:extLst>
                  <a:ext uri="{FF2B5EF4-FFF2-40B4-BE49-F238E27FC236}">
                    <a16:creationId xmlns:a16="http://schemas.microsoft.com/office/drawing/2014/main" id="{319678AA-AEEA-4D3C-B8A4-1DA489463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683"/>
                <a:ext cx="77" cy="43"/>
              </a:xfrm>
              <a:custGeom>
                <a:avLst/>
                <a:gdLst>
                  <a:gd name="T0" fmla="*/ 0 w 31"/>
                  <a:gd name="T1" fmla="*/ 243 h 17"/>
                  <a:gd name="T2" fmla="*/ 474 w 31"/>
                  <a:gd name="T3" fmla="*/ 2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">
                    <a:moveTo>
                      <a:pt x="0" y="15"/>
                    </a:moveTo>
                    <a:cubicBezTo>
                      <a:pt x="10" y="2"/>
                      <a:pt x="31" y="0"/>
                      <a:pt x="31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1" name="Freeform 411">
                <a:extLst>
                  <a:ext uri="{FF2B5EF4-FFF2-40B4-BE49-F238E27FC236}">
                    <a16:creationId xmlns:a16="http://schemas.microsoft.com/office/drawing/2014/main" id="{8B6C371D-D1AA-47F2-A4E3-C93147BF9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628"/>
                <a:ext cx="48" cy="85"/>
              </a:xfrm>
              <a:custGeom>
                <a:avLst/>
                <a:gdLst>
                  <a:gd name="T0" fmla="*/ 306 w 19"/>
                  <a:gd name="T1" fmla="*/ 0 h 34"/>
                  <a:gd name="T2" fmla="*/ 0 w 19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4">
                    <a:moveTo>
                      <a:pt x="19" y="0"/>
                    </a:moveTo>
                    <a:cubicBezTo>
                      <a:pt x="11" y="9"/>
                      <a:pt x="9" y="23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2" name="Freeform 412">
                <a:extLst>
                  <a:ext uri="{FF2B5EF4-FFF2-40B4-BE49-F238E27FC236}">
                    <a16:creationId xmlns:a16="http://schemas.microsoft.com/office/drawing/2014/main" id="{EC8946A9-87C3-4B75-8DC7-329FB1F72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616"/>
                <a:ext cx="35" cy="180"/>
              </a:xfrm>
              <a:custGeom>
                <a:avLst/>
                <a:gdLst>
                  <a:gd name="T0" fmla="*/ 0 w 14"/>
                  <a:gd name="T1" fmla="*/ 0 h 72"/>
                  <a:gd name="T2" fmla="*/ 95 w 14"/>
                  <a:gd name="T3" fmla="*/ 112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0" y="0"/>
                    </a:moveTo>
                    <a:cubicBezTo>
                      <a:pt x="5" y="16"/>
                      <a:pt x="14" y="34"/>
                      <a:pt x="6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3" name="Freeform 413">
                <a:extLst>
                  <a:ext uri="{FF2B5EF4-FFF2-40B4-BE49-F238E27FC236}">
                    <a16:creationId xmlns:a16="http://schemas.microsoft.com/office/drawing/2014/main" id="{6A1CC8F8-8BDF-453A-9E25-511461029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316"/>
                <a:ext cx="267" cy="387"/>
              </a:xfrm>
              <a:custGeom>
                <a:avLst/>
                <a:gdLst>
                  <a:gd name="T0" fmla="*/ 729 w 107"/>
                  <a:gd name="T1" fmla="*/ 0 h 155"/>
                  <a:gd name="T2" fmla="*/ 62 w 107"/>
                  <a:gd name="T3" fmla="*/ 1321 h 155"/>
                  <a:gd name="T4" fmla="*/ 779 w 107"/>
                  <a:gd name="T5" fmla="*/ 2307 h 155"/>
                  <a:gd name="T6" fmla="*/ 1662 w 107"/>
                  <a:gd name="T7" fmla="*/ 2087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55">
                    <a:moveTo>
                      <a:pt x="47" y="0"/>
                    </a:moveTo>
                    <a:cubicBezTo>
                      <a:pt x="32" y="17"/>
                      <a:pt x="0" y="50"/>
                      <a:pt x="4" y="85"/>
                    </a:cubicBezTo>
                    <a:cubicBezTo>
                      <a:pt x="8" y="119"/>
                      <a:pt x="21" y="140"/>
                      <a:pt x="50" y="148"/>
                    </a:cubicBezTo>
                    <a:cubicBezTo>
                      <a:pt x="80" y="155"/>
                      <a:pt x="100" y="142"/>
                      <a:pt x="107" y="1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4" name="Freeform 414">
                <a:extLst>
                  <a:ext uri="{FF2B5EF4-FFF2-40B4-BE49-F238E27FC236}">
                    <a16:creationId xmlns:a16="http://schemas.microsoft.com/office/drawing/2014/main" id="{64622957-A4FF-4511-B783-4F4B500CB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1463"/>
                <a:ext cx="257" cy="235"/>
              </a:xfrm>
              <a:custGeom>
                <a:avLst/>
                <a:gdLst>
                  <a:gd name="T0" fmla="*/ 105 w 103"/>
                  <a:gd name="T1" fmla="*/ 0 h 94"/>
                  <a:gd name="T2" fmla="*/ 217 w 103"/>
                  <a:gd name="T3" fmla="*/ 970 h 94"/>
                  <a:gd name="T4" fmla="*/ 1599 w 103"/>
                  <a:gd name="T5" fmla="*/ 97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94">
                    <a:moveTo>
                      <a:pt x="7" y="0"/>
                    </a:moveTo>
                    <a:cubicBezTo>
                      <a:pt x="1" y="19"/>
                      <a:pt x="0" y="42"/>
                      <a:pt x="14" y="62"/>
                    </a:cubicBezTo>
                    <a:cubicBezTo>
                      <a:pt x="28" y="82"/>
                      <a:pt x="72" y="94"/>
                      <a:pt x="103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5" name="Freeform 415">
                <a:extLst>
                  <a:ext uri="{FF2B5EF4-FFF2-40B4-BE49-F238E27FC236}">
                    <a16:creationId xmlns:a16="http://schemas.microsoft.com/office/drawing/2014/main" id="{9893F2C7-BFF6-4CFC-95B6-3955E641E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648"/>
                <a:ext cx="175" cy="75"/>
              </a:xfrm>
              <a:custGeom>
                <a:avLst/>
                <a:gdLst>
                  <a:gd name="T0" fmla="*/ 0 w 70"/>
                  <a:gd name="T1" fmla="*/ 0 h 30"/>
                  <a:gd name="T2" fmla="*/ 1095 w 70"/>
                  <a:gd name="T3" fmla="*/ 313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30">
                    <a:moveTo>
                      <a:pt x="0" y="0"/>
                    </a:moveTo>
                    <a:cubicBezTo>
                      <a:pt x="11" y="14"/>
                      <a:pt x="38" y="30"/>
                      <a:pt x="70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6" name="Freeform 416">
                <a:extLst>
                  <a:ext uri="{FF2B5EF4-FFF2-40B4-BE49-F238E27FC236}">
                    <a16:creationId xmlns:a16="http://schemas.microsoft.com/office/drawing/2014/main" id="{3DEDD6DC-2BEF-4215-BF1C-ED856D83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751"/>
                <a:ext cx="295" cy="117"/>
              </a:xfrm>
              <a:custGeom>
                <a:avLst/>
                <a:gdLst>
                  <a:gd name="T0" fmla="*/ 1845 w 118"/>
                  <a:gd name="T1" fmla="*/ 12 h 47"/>
                  <a:gd name="T2" fmla="*/ 0 w 118"/>
                  <a:gd name="T3" fmla="*/ 724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8" h="47">
                    <a:moveTo>
                      <a:pt x="118" y="1"/>
                    </a:moveTo>
                    <a:cubicBezTo>
                      <a:pt x="89" y="0"/>
                      <a:pt x="23" y="4"/>
                      <a:pt x="0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7" name="Freeform 417">
                <a:extLst>
                  <a:ext uri="{FF2B5EF4-FFF2-40B4-BE49-F238E27FC236}">
                    <a16:creationId xmlns:a16="http://schemas.microsoft.com/office/drawing/2014/main" id="{32DFE8AF-8677-46A0-97AB-1CC16F6C1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1408"/>
                <a:ext cx="128" cy="205"/>
              </a:xfrm>
              <a:custGeom>
                <a:avLst/>
                <a:gdLst>
                  <a:gd name="T0" fmla="*/ 251 w 51"/>
                  <a:gd name="T1" fmla="*/ 0 h 82"/>
                  <a:gd name="T2" fmla="*/ 50 w 51"/>
                  <a:gd name="T3" fmla="*/ 750 h 82"/>
                  <a:gd name="T4" fmla="*/ 806 w 51"/>
                  <a:gd name="T5" fmla="*/ 1125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82">
                    <a:moveTo>
                      <a:pt x="16" y="0"/>
                    </a:moveTo>
                    <a:cubicBezTo>
                      <a:pt x="11" y="15"/>
                      <a:pt x="0" y="23"/>
                      <a:pt x="3" y="48"/>
                    </a:cubicBezTo>
                    <a:cubicBezTo>
                      <a:pt x="6" y="72"/>
                      <a:pt x="30" y="82"/>
                      <a:pt x="51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8" name="Freeform 418">
                <a:extLst>
                  <a:ext uri="{FF2B5EF4-FFF2-40B4-BE49-F238E27FC236}">
                    <a16:creationId xmlns:a16="http://schemas.microsoft.com/office/drawing/2014/main" id="{E181BA3C-0B23-4D93-A018-51DD9EA88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1533"/>
                <a:ext cx="68" cy="78"/>
              </a:xfrm>
              <a:custGeom>
                <a:avLst/>
                <a:gdLst>
                  <a:gd name="T0" fmla="*/ 0 w 27"/>
                  <a:gd name="T1" fmla="*/ 0 h 31"/>
                  <a:gd name="T2" fmla="*/ 431 w 27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0" y="0"/>
                    </a:moveTo>
                    <a:cubicBezTo>
                      <a:pt x="1" y="12"/>
                      <a:pt x="10" y="29"/>
                      <a:pt x="27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39" name="Freeform 419">
                <a:extLst>
                  <a:ext uri="{FF2B5EF4-FFF2-40B4-BE49-F238E27FC236}">
                    <a16:creationId xmlns:a16="http://schemas.microsoft.com/office/drawing/2014/main" id="{F78EC5F7-9198-42C7-AC08-2955C9AEE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1546"/>
                <a:ext cx="83" cy="67"/>
              </a:xfrm>
              <a:custGeom>
                <a:avLst/>
                <a:gdLst>
                  <a:gd name="T0" fmla="*/ 0 w 33"/>
                  <a:gd name="T1" fmla="*/ 412 h 27"/>
                  <a:gd name="T2" fmla="*/ 526 w 33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27"/>
                    </a:moveTo>
                    <a:cubicBezTo>
                      <a:pt x="14" y="25"/>
                      <a:pt x="25" y="18"/>
                      <a:pt x="3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0" name="Freeform 420">
                <a:extLst>
                  <a:ext uri="{FF2B5EF4-FFF2-40B4-BE49-F238E27FC236}">
                    <a16:creationId xmlns:a16="http://schemas.microsoft.com/office/drawing/2014/main" id="{C6D611DE-7EDD-4D8D-AD3F-E9BE67034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1283"/>
                <a:ext cx="198" cy="125"/>
              </a:xfrm>
              <a:custGeom>
                <a:avLst/>
                <a:gdLst>
                  <a:gd name="T0" fmla="*/ 95 w 79"/>
                  <a:gd name="T1" fmla="*/ 783 h 50"/>
                  <a:gd name="T2" fmla="*/ 188 w 79"/>
                  <a:gd name="T3" fmla="*/ 270 h 50"/>
                  <a:gd name="T4" fmla="*/ 972 w 79"/>
                  <a:gd name="T5" fmla="*/ 175 h 50"/>
                  <a:gd name="T6" fmla="*/ 1243 w 79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50">
                    <a:moveTo>
                      <a:pt x="6" y="50"/>
                    </a:moveTo>
                    <a:cubicBezTo>
                      <a:pt x="0" y="35"/>
                      <a:pt x="2" y="29"/>
                      <a:pt x="12" y="17"/>
                    </a:cubicBezTo>
                    <a:cubicBezTo>
                      <a:pt x="21" y="5"/>
                      <a:pt x="45" y="0"/>
                      <a:pt x="62" y="11"/>
                    </a:cubicBezTo>
                    <a:cubicBezTo>
                      <a:pt x="79" y="21"/>
                      <a:pt x="79" y="21"/>
                      <a:pt x="79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1" name="Freeform 421">
                <a:extLst>
                  <a:ext uri="{FF2B5EF4-FFF2-40B4-BE49-F238E27FC236}">
                    <a16:creationId xmlns:a16="http://schemas.microsoft.com/office/drawing/2014/main" id="{9BFEA206-D36E-4C12-A049-5CF3B06FA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231"/>
                <a:ext cx="122" cy="87"/>
              </a:xfrm>
              <a:custGeom>
                <a:avLst/>
                <a:gdLst>
                  <a:gd name="T0" fmla="*/ 757 w 49"/>
                  <a:gd name="T1" fmla="*/ 0 h 35"/>
                  <a:gd name="T2" fmla="*/ 0 w 49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35">
                    <a:moveTo>
                      <a:pt x="49" y="0"/>
                    </a:moveTo>
                    <a:cubicBezTo>
                      <a:pt x="38" y="0"/>
                      <a:pt x="14" y="6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2" name="Freeform 422">
                <a:extLst>
                  <a:ext uri="{FF2B5EF4-FFF2-40B4-BE49-F238E27FC236}">
                    <a16:creationId xmlns:a16="http://schemas.microsoft.com/office/drawing/2014/main" id="{BE2A6C3D-8E95-4078-A3A1-2AAD6035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1366"/>
                <a:ext cx="25" cy="77"/>
              </a:xfrm>
              <a:custGeom>
                <a:avLst/>
                <a:gdLst>
                  <a:gd name="T0" fmla="*/ 0 w 10"/>
                  <a:gd name="T1" fmla="*/ 0 h 31"/>
                  <a:gd name="T2" fmla="*/ 158 w 10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1">
                    <a:moveTo>
                      <a:pt x="0" y="0"/>
                    </a:moveTo>
                    <a:cubicBezTo>
                      <a:pt x="0" y="13"/>
                      <a:pt x="2" y="22"/>
                      <a:pt x="10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3" name="Freeform 423">
                <a:extLst>
                  <a:ext uri="{FF2B5EF4-FFF2-40B4-BE49-F238E27FC236}">
                    <a16:creationId xmlns:a16="http://schemas.microsoft.com/office/drawing/2014/main" id="{4530B969-D4D9-441D-81FC-002201CF7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398"/>
                <a:ext cx="20" cy="45"/>
              </a:xfrm>
              <a:custGeom>
                <a:avLst/>
                <a:gdLst>
                  <a:gd name="T0" fmla="*/ 0 w 8"/>
                  <a:gd name="T1" fmla="*/ 0 h 18"/>
                  <a:gd name="T2" fmla="*/ 0 w 8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7" y="8"/>
                      <a:pt x="8" y="14"/>
                      <a:pt x="0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4" name="Freeform 424">
                <a:extLst>
                  <a:ext uri="{FF2B5EF4-FFF2-40B4-BE49-F238E27FC236}">
                    <a16:creationId xmlns:a16="http://schemas.microsoft.com/office/drawing/2014/main" id="{FD96C235-CFBD-4000-8052-12843ED00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1341"/>
                <a:ext cx="45" cy="100"/>
              </a:xfrm>
              <a:custGeom>
                <a:avLst/>
                <a:gdLst>
                  <a:gd name="T0" fmla="*/ 208 w 18"/>
                  <a:gd name="T1" fmla="*/ 0 h 40"/>
                  <a:gd name="T2" fmla="*/ 83 w 18"/>
                  <a:gd name="T3" fmla="*/ 408 h 40"/>
                  <a:gd name="T4" fmla="*/ 283 w 18"/>
                  <a:gd name="T5" fmla="*/ 62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3" y="0"/>
                    </a:moveTo>
                    <a:cubicBezTo>
                      <a:pt x="4" y="4"/>
                      <a:pt x="0" y="14"/>
                      <a:pt x="5" y="26"/>
                    </a:cubicBezTo>
                    <a:cubicBezTo>
                      <a:pt x="11" y="38"/>
                      <a:pt x="14" y="38"/>
                      <a:pt x="18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5" name="Freeform 425">
                <a:extLst>
                  <a:ext uri="{FF2B5EF4-FFF2-40B4-BE49-F238E27FC236}">
                    <a16:creationId xmlns:a16="http://schemas.microsoft.com/office/drawing/2014/main" id="{3657D92E-05F9-40BD-99B2-DAE06D5C8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2" y="1348"/>
                <a:ext cx="12" cy="63"/>
              </a:xfrm>
              <a:custGeom>
                <a:avLst/>
                <a:gdLst>
                  <a:gd name="T0" fmla="*/ 70 w 5"/>
                  <a:gd name="T1" fmla="*/ 0 h 25"/>
                  <a:gd name="T2" fmla="*/ 41 w 5"/>
                  <a:gd name="T3" fmla="*/ 40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cubicBezTo>
                      <a:pt x="0" y="8"/>
                      <a:pt x="0" y="15"/>
                      <a:pt x="3" y="2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6" name="Freeform 426">
                <a:extLst>
                  <a:ext uri="{FF2B5EF4-FFF2-40B4-BE49-F238E27FC236}">
                    <a16:creationId xmlns:a16="http://schemas.microsoft.com/office/drawing/2014/main" id="{ADF5014F-204E-4833-9DB6-62CD39CB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051"/>
                <a:ext cx="145" cy="137"/>
              </a:xfrm>
              <a:custGeom>
                <a:avLst/>
                <a:gdLst>
                  <a:gd name="T0" fmla="*/ 0 w 58"/>
                  <a:gd name="T1" fmla="*/ 249 h 55"/>
                  <a:gd name="T2" fmla="*/ 783 w 58"/>
                  <a:gd name="T3" fmla="*/ 416 h 55"/>
                  <a:gd name="T4" fmla="*/ 833 w 58"/>
                  <a:gd name="T5" fmla="*/ 849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5">
                    <a:moveTo>
                      <a:pt x="0" y="16"/>
                    </a:moveTo>
                    <a:cubicBezTo>
                      <a:pt x="13" y="0"/>
                      <a:pt x="42" y="11"/>
                      <a:pt x="50" y="27"/>
                    </a:cubicBezTo>
                    <a:cubicBezTo>
                      <a:pt x="58" y="42"/>
                      <a:pt x="53" y="55"/>
                      <a:pt x="53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7" name="Freeform 427">
                <a:extLst>
                  <a:ext uri="{FF2B5EF4-FFF2-40B4-BE49-F238E27FC236}">
                    <a16:creationId xmlns:a16="http://schemas.microsoft.com/office/drawing/2014/main" id="{AD2CAEFF-EBB1-45A5-9E6D-D51AF2144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048"/>
                <a:ext cx="68" cy="25"/>
              </a:xfrm>
              <a:custGeom>
                <a:avLst/>
                <a:gdLst>
                  <a:gd name="T0" fmla="*/ 0 w 27"/>
                  <a:gd name="T1" fmla="*/ 158 h 10"/>
                  <a:gd name="T2" fmla="*/ 431 w 27"/>
                  <a:gd name="T3" fmla="*/ 5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0" y="10"/>
                    </a:moveTo>
                    <a:cubicBezTo>
                      <a:pt x="13" y="0"/>
                      <a:pt x="17" y="1"/>
                      <a:pt x="27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8" name="Freeform 428">
                <a:extLst>
                  <a:ext uri="{FF2B5EF4-FFF2-40B4-BE49-F238E27FC236}">
                    <a16:creationId xmlns:a16="http://schemas.microsoft.com/office/drawing/2014/main" id="{1EED00D9-91A7-4037-A55C-60C382F30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1043"/>
                <a:ext cx="78" cy="160"/>
              </a:xfrm>
              <a:custGeom>
                <a:avLst/>
                <a:gdLst>
                  <a:gd name="T0" fmla="*/ 493 w 31"/>
                  <a:gd name="T1" fmla="*/ 0 h 64"/>
                  <a:gd name="T2" fmla="*/ 146 w 31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4">
                    <a:moveTo>
                      <a:pt x="31" y="0"/>
                    </a:moveTo>
                    <a:cubicBezTo>
                      <a:pt x="16" y="9"/>
                      <a:pt x="0" y="24"/>
                      <a:pt x="9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49" name="Freeform 429">
                <a:extLst>
                  <a:ext uri="{FF2B5EF4-FFF2-40B4-BE49-F238E27FC236}">
                    <a16:creationId xmlns:a16="http://schemas.microsoft.com/office/drawing/2014/main" id="{3491602B-B655-44CB-B899-A87C45BA6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56"/>
                <a:ext cx="92" cy="145"/>
              </a:xfrm>
              <a:custGeom>
                <a:avLst/>
                <a:gdLst>
                  <a:gd name="T0" fmla="*/ 569 w 37"/>
                  <a:gd name="T1" fmla="*/ 0 h 58"/>
                  <a:gd name="T2" fmla="*/ 0 w 37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8">
                    <a:moveTo>
                      <a:pt x="37" y="0"/>
                    </a:moveTo>
                    <a:cubicBezTo>
                      <a:pt x="37" y="13"/>
                      <a:pt x="29" y="49"/>
                      <a:pt x="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0" name="Freeform 430">
                <a:extLst>
                  <a:ext uri="{FF2B5EF4-FFF2-40B4-BE49-F238E27FC236}">
                    <a16:creationId xmlns:a16="http://schemas.microsoft.com/office/drawing/2014/main" id="{955A251B-08B6-4600-8904-3E76A6B9A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1116"/>
                <a:ext cx="57" cy="35"/>
              </a:xfrm>
              <a:custGeom>
                <a:avLst/>
                <a:gdLst>
                  <a:gd name="T0" fmla="*/ 0 w 23"/>
                  <a:gd name="T1" fmla="*/ 220 h 14"/>
                  <a:gd name="T2" fmla="*/ 349 w 23"/>
                  <a:gd name="T3" fmla="*/ 8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cubicBezTo>
                      <a:pt x="6" y="0"/>
                      <a:pt x="16" y="1"/>
                      <a:pt x="23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1" name="Freeform 431">
                <a:extLst>
                  <a:ext uri="{FF2B5EF4-FFF2-40B4-BE49-F238E27FC236}">
                    <a16:creationId xmlns:a16="http://schemas.microsoft.com/office/drawing/2014/main" id="{47747575-3EB5-4E36-952C-CE61D7548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1108"/>
                <a:ext cx="45" cy="10"/>
              </a:xfrm>
              <a:custGeom>
                <a:avLst/>
                <a:gdLst>
                  <a:gd name="T0" fmla="*/ 0 w 18"/>
                  <a:gd name="T1" fmla="*/ 63 h 4"/>
                  <a:gd name="T2" fmla="*/ 283 w 18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8" y="0"/>
                      <a:pt x="14" y="1"/>
                      <a:pt x="18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2" name="Freeform 432">
                <a:extLst>
                  <a:ext uri="{FF2B5EF4-FFF2-40B4-BE49-F238E27FC236}">
                    <a16:creationId xmlns:a16="http://schemas.microsoft.com/office/drawing/2014/main" id="{D0BE6859-111F-45F6-86B8-64A2C4EC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211"/>
                <a:ext cx="177" cy="185"/>
              </a:xfrm>
              <a:custGeom>
                <a:avLst/>
                <a:gdLst>
                  <a:gd name="T0" fmla="*/ 0 w 71"/>
                  <a:gd name="T1" fmla="*/ 158 h 74"/>
                  <a:gd name="T2" fmla="*/ 932 w 71"/>
                  <a:gd name="T3" fmla="*/ 408 h 74"/>
                  <a:gd name="T4" fmla="*/ 1069 w 71"/>
                  <a:gd name="T5" fmla="*/ 1158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74">
                    <a:moveTo>
                      <a:pt x="0" y="10"/>
                    </a:moveTo>
                    <a:cubicBezTo>
                      <a:pt x="25" y="4"/>
                      <a:pt x="50" y="0"/>
                      <a:pt x="60" y="26"/>
                    </a:cubicBezTo>
                    <a:cubicBezTo>
                      <a:pt x="71" y="51"/>
                      <a:pt x="71" y="64"/>
                      <a:pt x="69" y="7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3" name="Freeform 433">
                <a:extLst>
                  <a:ext uri="{FF2B5EF4-FFF2-40B4-BE49-F238E27FC236}">
                    <a16:creationId xmlns:a16="http://schemas.microsoft.com/office/drawing/2014/main" id="{3E6F234A-33B2-4F30-8E0E-FF17E2AFB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1283"/>
                <a:ext cx="97" cy="173"/>
              </a:xfrm>
              <a:custGeom>
                <a:avLst/>
                <a:gdLst>
                  <a:gd name="T0" fmla="*/ 0 w 39"/>
                  <a:gd name="T1" fmla="*/ 0 h 69"/>
                  <a:gd name="T2" fmla="*/ 199 w 39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9">
                    <a:moveTo>
                      <a:pt x="0" y="0"/>
                    </a:moveTo>
                    <a:cubicBezTo>
                      <a:pt x="23" y="4"/>
                      <a:pt x="39" y="35"/>
                      <a:pt x="13" y="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4" name="Freeform 434">
                <a:extLst>
                  <a:ext uri="{FF2B5EF4-FFF2-40B4-BE49-F238E27FC236}">
                    <a16:creationId xmlns:a16="http://schemas.microsoft.com/office/drawing/2014/main" id="{6CECCFEA-7545-4A25-B3AA-584FAB163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1361"/>
                <a:ext cx="50" cy="145"/>
              </a:xfrm>
              <a:custGeom>
                <a:avLst/>
                <a:gdLst>
                  <a:gd name="T0" fmla="*/ 175 w 20"/>
                  <a:gd name="T1" fmla="*/ 0 h 58"/>
                  <a:gd name="T2" fmla="*/ 313 w 20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8">
                    <a:moveTo>
                      <a:pt x="11" y="0"/>
                    </a:moveTo>
                    <a:cubicBezTo>
                      <a:pt x="2" y="18"/>
                      <a:pt x="0" y="38"/>
                      <a:pt x="20" y="5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5" name="Freeform 435">
                <a:extLst>
                  <a:ext uri="{FF2B5EF4-FFF2-40B4-BE49-F238E27FC236}">
                    <a16:creationId xmlns:a16="http://schemas.microsoft.com/office/drawing/2014/main" id="{11F5A6D6-4AF3-4152-89E7-24D2D1DF7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4" y="1276"/>
                <a:ext cx="120" cy="30"/>
              </a:xfrm>
              <a:custGeom>
                <a:avLst/>
                <a:gdLst>
                  <a:gd name="T0" fmla="*/ 0 w 48"/>
                  <a:gd name="T1" fmla="*/ 188 h 12"/>
                  <a:gd name="T2" fmla="*/ 750 w 48"/>
                  <a:gd name="T3" fmla="*/ 3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2">
                    <a:moveTo>
                      <a:pt x="0" y="12"/>
                    </a:moveTo>
                    <a:cubicBezTo>
                      <a:pt x="20" y="0"/>
                      <a:pt x="42" y="0"/>
                      <a:pt x="48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6" name="Freeform 436">
                <a:extLst>
                  <a:ext uri="{FF2B5EF4-FFF2-40B4-BE49-F238E27FC236}">
                    <a16:creationId xmlns:a16="http://schemas.microsoft.com/office/drawing/2014/main" id="{E4C7ABBE-0834-4FB8-9F62-684A809C6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096"/>
                <a:ext cx="135" cy="200"/>
              </a:xfrm>
              <a:custGeom>
                <a:avLst/>
                <a:gdLst>
                  <a:gd name="T0" fmla="*/ 0 w 54"/>
                  <a:gd name="T1" fmla="*/ 0 h 80"/>
                  <a:gd name="T2" fmla="*/ 500 w 54"/>
                  <a:gd name="T3" fmla="*/ 583 h 80"/>
                  <a:gd name="T4" fmla="*/ 845 w 54"/>
                  <a:gd name="T5" fmla="*/ 125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80">
                    <a:moveTo>
                      <a:pt x="0" y="0"/>
                    </a:moveTo>
                    <a:cubicBezTo>
                      <a:pt x="15" y="9"/>
                      <a:pt x="17" y="15"/>
                      <a:pt x="32" y="37"/>
                    </a:cubicBezTo>
                    <a:cubicBezTo>
                      <a:pt x="46" y="60"/>
                      <a:pt x="53" y="76"/>
                      <a:pt x="54" y="8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7" name="Freeform 437">
                <a:extLst>
                  <a:ext uri="{FF2B5EF4-FFF2-40B4-BE49-F238E27FC236}">
                    <a16:creationId xmlns:a16="http://schemas.microsoft.com/office/drawing/2014/main" id="{B8C6E369-2DB1-4FCD-88F6-7C022FBC0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178"/>
                <a:ext cx="80" cy="115"/>
              </a:xfrm>
              <a:custGeom>
                <a:avLst/>
                <a:gdLst>
                  <a:gd name="T0" fmla="*/ 500 w 32"/>
                  <a:gd name="T1" fmla="*/ 83 h 46"/>
                  <a:gd name="T2" fmla="*/ 33 w 32"/>
                  <a:gd name="T3" fmla="*/ 208 h 46"/>
                  <a:gd name="T4" fmla="*/ 188 w 32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6">
                    <a:moveTo>
                      <a:pt x="32" y="5"/>
                    </a:moveTo>
                    <a:cubicBezTo>
                      <a:pt x="18" y="0"/>
                      <a:pt x="3" y="0"/>
                      <a:pt x="2" y="13"/>
                    </a:cubicBezTo>
                    <a:cubicBezTo>
                      <a:pt x="2" y="26"/>
                      <a:pt x="0" y="31"/>
                      <a:pt x="12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8" name="Freeform 438">
                <a:extLst>
                  <a:ext uri="{FF2B5EF4-FFF2-40B4-BE49-F238E27FC236}">
                    <a16:creationId xmlns:a16="http://schemas.microsoft.com/office/drawing/2014/main" id="{7CA66F9B-F0FA-4483-83BC-85C3EFCCB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191"/>
                <a:ext cx="105" cy="72"/>
              </a:xfrm>
              <a:custGeom>
                <a:avLst/>
                <a:gdLst>
                  <a:gd name="T0" fmla="*/ 0 w 42"/>
                  <a:gd name="T1" fmla="*/ 124 h 29"/>
                  <a:gd name="T2" fmla="*/ 425 w 42"/>
                  <a:gd name="T3" fmla="*/ 124 h 29"/>
                  <a:gd name="T4" fmla="*/ 658 w 42"/>
                  <a:gd name="T5" fmla="*/ 444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0" y="8"/>
                    </a:moveTo>
                    <a:cubicBezTo>
                      <a:pt x="5" y="0"/>
                      <a:pt x="21" y="1"/>
                      <a:pt x="27" y="8"/>
                    </a:cubicBezTo>
                    <a:cubicBezTo>
                      <a:pt x="34" y="14"/>
                      <a:pt x="33" y="19"/>
                      <a:pt x="42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59" name="Freeform 439">
                <a:extLst>
                  <a:ext uri="{FF2B5EF4-FFF2-40B4-BE49-F238E27FC236}">
                    <a16:creationId xmlns:a16="http://schemas.microsoft.com/office/drawing/2014/main" id="{E2528585-0F8E-44D4-8613-8FD010740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1301"/>
                <a:ext cx="133" cy="87"/>
              </a:xfrm>
              <a:custGeom>
                <a:avLst/>
                <a:gdLst>
                  <a:gd name="T0" fmla="*/ 755 w 53"/>
                  <a:gd name="T1" fmla="*/ 0 h 35"/>
                  <a:gd name="T2" fmla="*/ 713 w 53"/>
                  <a:gd name="T3" fmla="*/ 353 h 35"/>
                  <a:gd name="T4" fmla="*/ 188 w 53"/>
                  <a:gd name="T5" fmla="*/ 186 h 35"/>
                  <a:gd name="T6" fmla="*/ 0 w 53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35">
                    <a:moveTo>
                      <a:pt x="48" y="0"/>
                    </a:moveTo>
                    <a:cubicBezTo>
                      <a:pt x="52" y="11"/>
                      <a:pt x="53" y="15"/>
                      <a:pt x="45" y="23"/>
                    </a:cubicBezTo>
                    <a:cubicBezTo>
                      <a:pt x="34" y="35"/>
                      <a:pt x="20" y="20"/>
                      <a:pt x="12" y="12"/>
                    </a:cubicBezTo>
                    <a:cubicBezTo>
                      <a:pt x="4" y="4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0" name="Freeform 440">
                <a:extLst>
                  <a:ext uri="{FF2B5EF4-FFF2-40B4-BE49-F238E27FC236}">
                    <a16:creationId xmlns:a16="http://schemas.microsoft.com/office/drawing/2014/main" id="{C6E056A1-734D-4E1F-AE20-A8516D7D5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136"/>
                <a:ext cx="120" cy="120"/>
              </a:xfrm>
              <a:custGeom>
                <a:avLst/>
                <a:gdLst>
                  <a:gd name="T0" fmla="*/ 0 w 48"/>
                  <a:gd name="T1" fmla="*/ 33 h 48"/>
                  <a:gd name="T2" fmla="*/ 425 w 48"/>
                  <a:gd name="T3" fmla="*/ 300 h 48"/>
                  <a:gd name="T4" fmla="*/ 750 w 48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8">
                    <a:moveTo>
                      <a:pt x="0" y="2"/>
                    </a:moveTo>
                    <a:cubicBezTo>
                      <a:pt x="15" y="0"/>
                      <a:pt x="21" y="11"/>
                      <a:pt x="27" y="19"/>
                    </a:cubicBezTo>
                    <a:cubicBezTo>
                      <a:pt x="34" y="26"/>
                      <a:pt x="38" y="34"/>
                      <a:pt x="48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1" name="Freeform 441">
                <a:extLst>
                  <a:ext uri="{FF2B5EF4-FFF2-40B4-BE49-F238E27FC236}">
                    <a16:creationId xmlns:a16="http://schemas.microsoft.com/office/drawing/2014/main" id="{584F88FF-471F-42E1-9A0B-9D97BCC04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116"/>
                <a:ext cx="123" cy="210"/>
              </a:xfrm>
              <a:custGeom>
                <a:avLst/>
                <a:gdLst>
                  <a:gd name="T0" fmla="*/ 776 w 49"/>
                  <a:gd name="T1" fmla="*/ 20 h 84"/>
                  <a:gd name="T2" fmla="*/ 95 w 49"/>
                  <a:gd name="T3" fmla="*/ 375 h 84"/>
                  <a:gd name="T4" fmla="*/ 301 w 49"/>
                  <a:gd name="T5" fmla="*/ 131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84">
                    <a:moveTo>
                      <a:pt x="49" y="1"/>
                    </a:moveTo>
                    <a:cubicBezTo>
                      <a:pt x="30" y="0"/>
                      <a:pt x="12" y="1"/>
                      <a:pt x="6" y="24"/>
                    </a:cubicBezTo>
                    <a:cubicBezTo>
                      <a:pt x="0" y="48"/>
                      <a:pt x="11" y="71"/>
                      <a:pt x="19" y="8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2" name="Freeform 442">
                <a:extLst>
                  <a:ext uri="{FF2B5EF4-FFF2-40B4-BE49-F238E27FC236}">
                    <a16:creationId xmlns:a16="http://schemas.microsoft.com/office/drawing/2014/main" id="{FCC07204-F755-4A50-A677-A44EE7F3B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1486"/>
                <a:ext cx="123" cy="60"/>
              </a:xfrm>
              <a:custGeom>
                <a:avLst/>
                <a:gdLst>
                  <a:gd name="T0" fmla="*/ 0 w 49"/>
                  <a:gd name="T1" fmla="*/ 63 h 24"/>
                  <a:gd name="T2" fmla="*/ 776 w 49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24">
                    <a:moveTo>
                      <a:pt x="0" y="4"/>
                    </a:moveTo>
                    <a:cubicBezTo>
                      <a:pt x="19" y="0"/>
                      <a:pt x="42" y="6"/>
                      <a:pt x="49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3" name="Freeform 443">
                <a:extLst>
                  <a:ext uri="{FF2B5EF4-FFF2-40B4-BE49-F238E27FC236}">
                    <a16:creationId xmlns:a16="http://schemas.microsoft.com/office/drawing/2014/main" id="{3EDEA181-394F-45A3-8114-B62FAB126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626"/>
                <a:ext cx="185" cy="132"/>
              </a:xfrm>
              <a:custGeom>
                <a:avLst/>
                <a:gdLst>
                  <a:gd name="T0" fmla="*/ 0 w 74"/>
                  <a:gd name="T1" fmla="*/ 508 h 53"/>
                  <a:gd name="T2" fmla="*/ 688 w 74"/>
                  <a:gd name="T3" fmla="*/ 712 h 53"/>
                  <a:gd name="T4" fmla="*/ 1158 w 74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53">
                    <a:moveTo>
                      <a:pt x="0" y="33"/>
                    </a:moveTo>
                    <a:cubicBezTo>
                      <a:pt x="10" y="44"/>
                      <a:pt x="26" y="53"/>
                      <a:pt x="44" y="46"/>
                    </a:cubicBezTo>
                    <a:cubicBezTo>
                      <a:pt x="62" y="39"/>
                      <a:pt x="73" y="21"/>
                      <a:pt x="7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4" name="Freeform 444">
                <a:extLst>
                  <a:ext uri="{FF2B5EF4-FFF2-40B4-BE49-F238E27FC236}">
                    <a16:creationId xmlns:a16="http://schemas.microsoft.com/office/drawing/2014/main" id="{10860A01-4CD2-4C4E-9E91-E003404AA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573"/>
                <a:ext cx="30" cy="110"/>
              </a:xfrm>
              <a:custGeom>
                <a:avLst/>
                <a:gdLst>
                  <a:gd name="T0" fmla="*/ 145 w 12"/>
                  <a:gd name="T1" fmla="*/ 0 h 44"/>
                  <a:gd name="T2" fmla="*/ 188 w 12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4">
                    <a:moveTo>
                      <a:pt x="9" y="0"/>
                    </a:moveTo>
                    <a:cubicBezTo>
                      <a:pt x="0" y="11"/>
                      <a:pt x="0" y="31"/>
                      <a:pt x="12" y="4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5" name="Freeform 445">
                <a:extLst>
                  <a:ext uri="{FF2B5EF4-FFF2-40B4-BE49-F238E27FC236}">
                    <a16:creationId xmlns:a16="http://schemas.microsoft.com/office/drawing/2014/main" id="{B02D080D-0287-4B28-8692-31119AEB7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1548"/>
                <a:ext cx="40" cy="113"/>
              </a:xfrm>
              <a:custGeom>
                <a:avLst/>
                <a:gdLst>
                  <a:gd name="T0" fmla="*/ 250 w 16"/>
                  <a:gd name="T1" fmla="*/ 0 h 45"/>
                  <a:gd name="T2" fmla="*/ 188 w 16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5">
                    <a:moveTo>
                      <a:pt x="16" y="0"/>
                    </a:moveTo>
                    <a:cubicBezTo>
                      <a:pt x="7" y="11"/>
                      <a:pt x="0" y="25"/>
                      <a:pt x="12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6" name="Freeform 446">
                <a:extLst>
                  <a:ext uri="{FF2B5EF4-FFF2-40B4-BE49-F238E27FC236}">
                    <a16:creationId xmlns:a16="http://schemas.microsoft.com/office/drawing/2014/main" id="{0EE33151-B101-496D-9244-E19233108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1508"/>
                <a:ext cx="65" cy="140"/>
              </a:xfrm>
              <a:custGeom>
                <a:avLst/>
                <a:gdLst>
                  <a:gd name="T0" fmla="*/ 408 w 26"/>
                  <a:gd name="T1" fmla="*/ 0 h 56"/>
                  <a:gd name="T2" fmla="*/ 95 w 26"/>
                  <a:gd name="T3" fmla="*/ 875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6">
                    <a:moveTo>
                      <a:pt x="26" y="0"/>
                    </a:moveTo>
                    <a:cubicBezTo>
                      <a:pt x="8" y="9"/>
                      <a:pt x="0" y="33"/>
                      <a:pt x="6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7" name="Freeform 447">
                <a:extLst>
                  <a:ext uri="{FF2B5EF4-FFF2-40B4-BE49-F238E27FC236}">
                    <a16:creationId xmlns:a16="http://schemas.microsoft.com/office/drawing/2014/main" id="{B0860231-BA6B-4639-9357-1A3C80417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441"/>
                <a:ext cx="170" cy="85"/>
              </a:xfrm>
              <a:custGeom>
                <a:avLst/>
                <a:gdLst>
                  <a:gd name="T0" fmla="*/ 0 w 68"/>
                  <a:gd name="T1" fmla="*/ 300 h 34"/>
                  <a:gd name="T2" fmla="*/ 1063 w 68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4">
                    <a:moveTo>
                      <a:pt x="0" y="19"/>
                    </a:moveTo>
                    <a:cubicBezTo>
                      <a:pt x="16" y="9"/>
                      <a:pt x="43" y="0"/>
                      <a:pt x="68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8" name="Freeform 448">
                <a:extLst>
                  <a:ext uri="{FF2B5EF4-FFF2-40B4-BE49-F238E27FC236}">
                    <a16:creationId xmlns:a16="http://schemas.microsoft.com/office/drawing/2014/main" id="{3920C2DB-ECF1-4CD0-A1FD-43D74A669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" y="1926"/>
                <a:ext cx="53" cy="127"/>
              </a:xfrm>
              <a:custGeom>
                <a:avLst/>
                <a:gdLst>
                  <a:gd name="T0" fmla="*/ 0 w 21"/>
                  <a:gd name="T1" fmla="*/ 0 h 51"/>
                  <a:gd name="T2" fmla="*/ 255 w 21"/>
                  <a:gd name="T3" fmla="*/ 787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1">
                    <a:moveTo>
                      <a:pt x="0" y="0"/>
                    </a:moveTo>
                    <a:cubicBezTo>
                      <a:pt x="14" y="8"/>
                      <a:pt x="21" y="32"/>
                      <a:pt x="16" y="5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69" name="Freeform 449">
                <a:extLst>
                  <a:ext uri="{FF2B5EF4-FFF2-40B4-BE49-F238E27FC236}">
                    <a16:creationId xmlns:a16="http://schemas.microsoft.com/office/drawing/2014/main" id="{566F08E9-3054-460B-9C17-1AC4D2EB5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246"/>
                <a:ext cx="220" cy="162"/>
              </a:xfrm>
              <a:custGeom>
                <a:avLst/>
                <a:gdLst>
                  <a:gd name="T0" fmla="*/ 0 w 88"/>
                  <a:gd name="T1" fmla="*/ 217 h 65"/>
                  <a:gd name="T2" fmla="*/ 688 w 88"/>
                  <a:gd name="T3" fmla="*/ 42 h 65"/>
                  <a:gd name="T4" fmla="*/ 1250 w 88"/>
                  <a:gd name="T5" fmla="*/ 571 h 65"/>
                  <a:gd name="T6" fmla="*/ 1300 w 88"/>
                  <a:gd name="T7" fmla="*/ 1007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65">
                    <a:moveTo>
                      <a:pt x="0" y="14"/>
                    </a:moveTo>
                    <a:cubicBezTo>
                      <a:pt x="14" y="4"/>
                      <a:pt x="24" y="0"/>
                      <a:pt x="44" y="3"/>
                    </a:cubicBezTo>
                    <a:cubicBezTo>
                      <a:pt x="64" y="6"/>
                      <a:pt x="73" y="15"/>
                      <a:pt x="80" y="37"/>
                    </a:cubicBezTo>
                    <a:cubicBezTo>
                      <a:pt x="88" y="59"/>
                      <a:pt x="83" y="65"/>
                      <a:pt x="83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0" name="Freeform 450">
                <a:extLst>
                  <a:ext uri="{FF2B5EF4-FFF2-40B4-BE49-F238E27FC236}">
                    <a16:creationId xmlns:a16="http://schemas.microsoft.com/office/drawing/2014/main" id="{C870C1B1-C0B8-4877-A2F6-01BAFFA27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2228"/>
                <a:ext cx="112" cy="20"/>
              </a:xfrm>
              <a:custGeom>
                <a:avLst/>
                <a:gdLst>
                  <a:gd name="T0" fmla="*/ 694 w 45"/>
                  <a:gd name="T1" fmla="*/ 50 h 8"/>
                  <a:gd name="T2" fmla="*/ 0 w 45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8">
                    <a:moveTo>
                      <a:pt x="45" y="3"/>
                    </a:moveTo>
                    <a:cubicBezTo>
                      <a:pt x="34" y="0"/>
                      <a:pt x="14" y="0"/>
                      <a:pt x="0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1" name="Freeform 451">
                <a:extLst>
                  <a:ext uri="{FF2B5EF4-FFF2-40B4-BE49-F238E27FC236}">
                    <a16:creationId xmlns:a16="http://schemas.microsoft.com/office/drawing/2014/main" id="{0002B003-8CCE-4C47-9D21-8202225AF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221"/>
                <a:ext cx="58" cy="85"/>
              </a:xfrm>
              <a:custGeom>
                <a:avLst/>
                <a:gdLst>
                  <a:gd name="T0" fmla="*/ 368 w 23"/>
                  <a:gd name="T1" fmla="*/ 0 h 34"/>
                  <a:gd name="T2" fmla="*/ 0 w 23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4">
                    <a:moveTo>
                      <a:pt x="23" y="0"/>
                    </a:moveTo>
                    <a:cubicBezTo>
                      <a:pt x="12" y="8"/>
                      <a:pt x="2" y="14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2" name="Freeform 452">
                <a:extLst>
                  <a:ext uri="{FF2B5EF4-FFF2-40B4-BE49-F238E27FC236}">
                    <a16:creationId xmlns:a16="http://schemas.microsoft.com/office/drawing/2014/main" id="{21A3D9F0-3D9C-4052-B8EC-050C691D6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2296"/>
                <a:ext cx="100" cy="222"/>
              </a:xfrm>
              <a:custGeom>
                <a:avLst/>
                <a:gdLst>
                  <a:gd name="T0" fmla="*/ 113 w 40"/>
                  <a:gd name="T1" fmla="*/ 0 h 89"/>
                  <a:gd name="T2" fmla="*/ 83 w 40"/>
                  <a:gd name="T3" fmla="*/ 728 h 89"/>
                  <a:gd name="T4" fmla="*/ 375 w 40"/>
                  <a:gd name="T5" fmla="*/ 1287 h 89"/>
                  <a:gd name="T6" fmla="*/ 625 w 40"/>
                  <a:gd name="T7" fmla="*/ 136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89">
                    <a:moveTo>
                      <a:pt x="7" y="0"/>
                    </a:moveTo>
                    <a:cubicBezTo>
                      <a:pt x="2" y="13"/>
                      <a:pt x="0" y="31"/>
                      <a:pt x="5" y="47"/>
                    </a:cubicBezTo>
                    <a:cubicBezTo>
                      <a:pt x="10" y="64"/>
                      <a:pt x="16" y="76"/>
                      <a:pt x="24" y="83"/>
                    </a:cubicBezTo>
                    <a:cubicBezTo>
                      <a:pt x="31" y="89"/>
                      <a:pt x="35" y="87"/>
                      <a:pt x="40" y="8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3" name="Freeform 453">
                <a:extLst>
                  <a:ext uri="{FF2B5EF4-FFF2-40B4-BE49-F238E27FC236}">
                    <a16:creationId xmlns:a16="http://schemas.microsoft.com/office/drawing/2014/main" id="{3CFD89B0-42BC-464D-A590-E9E200A20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286"/>
                <a:ext cx="130" cy="172"/>
              </a:xfrm>
              <a:custGeom>
                <a:avLst/>
                <a:gdLst>
                  <a:gd name="T0" fmla="*/ 625 w 52"/>
                  <a:gd name="T1" fmla="*/ 75 h 69"/>
                  <a:gd name="T2" fmla="*/ 175 w 52"/>
                  <a:gd name="T3" fmla="*/ 187 h 69"/>
                  <a:gd name="T4" fmla="*/ 83 w 52"/>
                  <a:gd name="T5" fmla="*/ 633 h 69"/>
                  <a:gd name="T6" fmla="*/ 345 w 52"/>
                  <a:gd name="T7" fmla="*/ 1069 h 69"/>
                  <a:gd name="T8" fmla="*/ 813 w 52"/>
                  <a:gd name="T9" fmla="*/ 962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9">
                    <a:moveTo>
                      <a:pt x="40" y="5"/>
                    </a:moveTo>
                    <a:cubicBezTo>
                      <a:pt x="27" y="1"/>
                      <a:pt x="19" y="0"/>
                      <a:pt x="11" y="12"/>
                    </a:cubicBezTo>
                    <a:cubicBezTo>
                      <a:pt x="2" y="23"/>
                      <a:pt x="0" y="25"/>
                      <a:pt x="5" y="41"/>
                    </a:cubicBezTo>
                    <a:cubicBezTo>
                      <a:pt x="10" y="56"/>
                      <a:pt x="12" y="69"/>
                      <a:pt x="22" y="69"/>
                    </a:cubicBezTo>
                    <a:cubicBezTo>
                      <a:pt x="32" y="69"/>
                      <a:pt x="44" y="68"/>
                      <a:pt x="52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4" name="Freeform 454">
                <a:extLst>
                  <a:ext uri="{FF2B5EF4-FFF2-40B4-BE49-F238E27FC236}">
                    <a16:creationId xmlns:a16="http://schemas.microsoft.com/office/drawing/2014/main" id="{BD73D924-82AF-4FF3-9F4E-4C5CEFCA7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136"/>
                <a:ext cx="85" cy="127"/>
              </a:xfrm>
              <a:custGeom>
                <a:avLst/>
                <a:gdLst>
                  <a:gd name="T0" fmla="*/ 345 w 34"/>
                  <a:gd name="T1" fmla="*/ 0 h 51"/>
                  <a:gd name="T2" fmla="*/ 0 w 34"/>
                  <a:gd name="T3" fmla="*/ 261 h 51"/>
                  <a:gd name="T4" fmla="*/ 158 w 34"/>
                  <a:gd name="T5" fmla="*/ 620 h 51"/>
                  <a:gd name="T6" fmla="*/ 533 w 34"/>
                  <a:gd name="T7" fmla="*/ 69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22" y="0"/>
                    </a:moveTo>
                    <a:cubicBezTo>
                      <a:pt x="8" y="2"/>
                      <a:pt x="1" y="6"/>
                      <a:pt x="0" y="17"/>
                    </a:cubicBezTo>
                    <a:cubicBezTo>
                      <a:pt x="0" y="27"/>
                      <a:pt x="0" y="34"/>
                      <a:pt x="10" y="40"/>
                    </a:cubicBezTo>
                    <a:cubicBezTo>
                      <a:pt x="19" y="46"/>
                      <a:pt x="23" y="51"/>
                      <a:pt x="34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5" name="Freeform 455">
                <a:extLst>
                  <a:ext uri="{FF2B5EF4-FFF2-40B4-BE49-F238E27FC236}">
                    <a16:creationId xmlns:a16="http://schemas.microsoft.com/office/drawing/2014/main" id="{F0004A7C-0BD1-4366-8B60-876BFB882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2" y="1981"/>
                <a:ext cx="67" cy="27"/>
              </a:xfrm>
              <a:custGeom>
                <a:avLst/>
                <a:gdLst>
                  <a:gd name="T0" fmla="*/ 0 w 27"/>
                  <a:gd name="T1" fmla="*/ 162 h 11"/>
                  <a:gd name="T2" fmla="*/ 412 w 27"/>
                  <a:gd name="T3" fmla="*/ 4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1">
                    <a:moveTo>
                      <a:pt x="0" y="11"/>
                    </a:moveTo>
                    <a:cubicBezTo>
                      <a:pt x="8" y="2"/>
                      <a:pt x="20" y="0"/>
                      <a:pt x="27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6" name="Freeform 456">
                <a:extLst>
                  <a:ext uri="{FF2B5EF4-FFF2-40B4-BE49-F238E27FC236}">
                    <a16:creationId xmlns:a16="http://schemas.microsoft.com/office/drawing/2014/main" id="{64FBD638-48C0-43BF-AC6C-3C7F3A8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958"/>
                <a:ext cx="72" cy="18"/>
              </a:xfrm>
              <a:custGeom>
                <a:avLst/>
                <a:gdLst>
                  <a:gd name="T0" fmla="*/ 0 w 29"/>
                  <a:gd name="T1" fmla="*/ 118 h 7"/>
                  <a:gd name="T2" fmla="*/ 444 w 29"/>
                  <a:gd name="T3" fmla="*/ 2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">
                    <a:moveTo>
                      <a:pt x="0" y="7"/>
                    </a:moveTo>
                    <a:cubicBezTo>
                      <a:pt x="12" y="0"/>
                      <a:pt x="23" y="0"/>
                      <a:pt x="29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7" name="Freeform 457">
                <a:extLst>
                  <a:ext uri="{FF2B5EF4-FFF2-40B4-BE49-F238E27FC236}">
                    <a16:creationId xmlns:a16="http://schemas.microsoft.com/office/drawing/2014/main" id="{48268FF0-41A4-40EF-AA97-17E8232F2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928"/>
                <a:ext cx="178" cy="60"/>
              </a:xfrm>
              <a:custGeom>
                <a:avLst/>
                <a:gdLst>
                  <a:gd name="T0" fmla="*/ 0 w 71"/>
                  <a:gd name="T1" fmla="*/ 300 h 24"/>
                  <a:gd name="T2" fmla="*/ 709 w 71"/>
                  <a:gd name="T3" fmla="*/ 95 h 24"/>
                  <a:gd name="T4" fmla="*/ 1118 w 71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4">
                    <a:moveTo>
                      <a:pt x="0" y="19"/>
                    </a:moveTo>
                    <a:cubicBezTo>
                      <a:pt x="12" y="8"/>
                      <a:pt x="23" y="0"/>
                      <a:pt x="45" y="6"/>
                    </a:cubicBezTo>
                    <a:cubicBezTo>
                      <a:pt x="66" y="12"/>
                      <a:pt x="70" y="21"/>
                      <a:pt x="71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8" name="Freeform 458">
                <a:extLst>
                  <a:ext uri="{FF2B5EF4-FFF2-40B4-BE49-F238E27FC236}">
                    <a16:creationId xmlns:a16="http://schemas.microsoft.com/office/drawing/2014/main" id="{A4BE22B4-B0AC-4A8A-936F-9CE4807ED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1836"/>
                <a:ext cx="107" cy="202"/>
              </a:xfrm>
              <a:custGeom>
                <a:avLst/>
                <a:gdLst>
                  <a:gd name="T0" fmla="*/ 587 w 43"/>
                  <a:gd name="T1" fmla="*/ 0 h 81"/>
                  <a:gd name="T2" fmla="*/ 0 w 43"/>
                  <a:gd name="T3" fmla="*/ 125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81">
                    <a:moveTo>
                      <a:pt x="38" y="0"/>
                    </a:moveTo>
                    <a:cubicBezTo>
                      <a:pt x="43" y="24"/>
                      <a:pt x="33" y="50"/>
                      <a:pt x="0" y="8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79" name="Freeform 459">
                <a:extLst>
                  <a:ext uri="{FF2B5EF4-FFF2-40B4-BE49-F238E27FC236}">
                    <a16:creationId xmlns:a16="http://schemas.microsoft.com/office/drawing/2014/main" id="{43D41967-8FB4-40D2-8F13-68637B10A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2113"/>
                <a:ext cx="152" cy="253"/>
              </a:xfrm>
              <a:custGeom>
                <a:avLst/>
                <a:gdLst>
                  <a:gd name="T0" fmla="*/ 944 w 61"/>
                  <a:gd name="T1" fmla="*/ 0 h 101"/>
                  <a:gd name="T2" fmla="*/ 30 w 61"/>
                  <a:gd name="T3" fmla="*/ 879 h 101"/>
                  <a:gd name="T4" fmla="*/ 199 w 61"/>
                  <a:gd name="T5" fmla="*/ 1588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101">
                    <a:moveTo>
                      <a:pt x="61" y="0"/>
                    </a:moveTo>
                    <a:cubicBezTo>
                      <a:pt x="45" y="4"/>
                      <a:pt x="3" y="22"/>
                      <a:pt x="2" y="56"/>
                    </a:cubicBezTo>
                    <a:cubicBezTo>
                      <a:pt x="0" y="90"/>
                      <a:pt x="13" y="101"/>
                      <a:pt x="13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0" name="Freeform 460">
                <a:extLst>
                  <a:ext uri="{FF2B5EF4-FFF2-40B4-BE49-F238E27FC236}">
                    <a16:creationId xmlns:a16="http://schemas.microsoft.com/office/drawing/2014/main" id="{206309E3-0A5A-412B-B7DE-77F8EA107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201"/>
                <a:ext cx="147" cy="150"/>
              </a:xfrm>
              <a:custGeom>
                <a:avLst/>
                <a:gdLst>
                  <a:gd name="T0" fmla="*/ 229 w 59"/>
                  <a:gd name="T1" fmla="*/ 0 h 60"/>
                  <a:gd name="T2" fmla="*/ 62 w 59"/>
                  <a:gd name="T3" fmla="*/ 520 h 60"/>
                  <a:gd name="T4" fmla="*/ 496 w 59"/>
                  <a:gd name="T5" fmla="*/ 908 h 60"/>
                  <a:gd name="T6" fmla="*/ 912 w 59"/>
                  <a:gd name="T7" fmla="*/ 77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0">
                    <a:moveTo>
                      <a:pt x="15" y="0"/>
                    </a:moveTo>
                    <a:cubicBezTo>
                      <a:pt x="5" y="11"/>
                      <a:pt x="0" y="20"/>
                      <a:pt x="4" y="33"/>
                    </a:cubicBezTo>
                    <a:cubicBezTo>
                      <a:pt x="9" y="45"/>
                      <a:pt x="20" y="60"/>
                      <a:pt x="32" y="58"/>
                    </a:cubicBezTo>
                    <a:cubicBezTo>
                      <a:pt x="43" y="56"/>
                      <a:pt x="56" y="52"/>
                      <a:pt x="59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1" name="Freeform 461">
                <a:extLst>
                  <a:ext uri="{FF2B5EF4-FFF2-40B4-BE49-F238E27FC236}">
                    <a16:creationId xmlns:a16="http://schemas.microsoft.com/office/drawing/2014/main" id="{26C6BC79-05AC-46C8-A40C-AB1701553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163"/>
                <a:ext cx="147" cy="148"/>
              </a:xfrm>
              <a:custGeom>
                <a:avLst/>
                <a:gdLst>
                  <a:gd name="T0" fmla="*/ 0 w 59"/>
                  <a:gd name="T1" fmla="*/ 176 h 59"/>
                  <a:gd name="T2" fmla="*/ 571 w 59"/>
                  <a:gd name="T3" fmla="*/ 63 h 59"/>
                  <a:gd name="T4" fmla="*/ 912 w 59"/>
                  <a:gd name="T5" fmla="*/ 492 h 59"/>
                  <a:gd name="T6" fmla="*/ 757 w 59"/>
                  <a:gd name="T7" fmla="*/ 931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9">
                    <a:moveTo>
                      <a:pt x="0" y="11"/>
                    </a:moveTo>
                    <a:cubicBezTo>
                      <a:pt x="12" y="2"/>
                      <a:pt x="26" y="0"/>
                      <a:pt x="37" y="4"/>
                    </a:cubicBezTo>
                    <a:cubicBezTo>
                      <a:pt x="47" y="9"/>
                      <a:pt x="59" y="18"/>
                      <a:pt x="59" y="31"/>
                    </a:cubicBezTo>
                    <a:cubicBezTo>
                      <a:pt x="59" y="44"/>
                      <a:pt x="58" y="50"/>
                      <a:pt x="49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2" name="Freeform 462">
                <a:extLst>
                  <a:ext uri="{FF2B5EF4-FFF2-40B4-BE49-F238E27FC236}">
                    <a16:creationId xmlns:a16="http://schemas.microsoft.com/office/drawing/2014/main" id="{2128E4BB-37FA-4A33-BAC7-197FDC7B7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276"/>
                <a:ext cx="155" cy="107"/>
              </a:xfrm>
              <a:custGeom>
                <a:avLst/>
                <a:gdLst>
                  <a:gd name="T0" fmla="*/ 970 w 62"/>
                  <a:gd name="T1" fmla="*/ 383 h 43"/>
                  <a:gd name="T2" fmla="*/ 113 w 62"/>
                  <a:gd name="T3" fmla="*/ 279 h 43"/>
                  <a:gd name="T4" fmla="*/ 0 w 62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3">
                    <a:moveTo>
                      <a:pt x="62" y="25"/>
                    </a:moveTo>
                    <a:cubicBezTo>
                      <a:pt x="50" y="31"/>
                      <a:pt x="22" y="43"/>
                      <a:pt x="7" y="18"/>
                    </a:cubicBezTo>
                    <a:cubicBezTo>
                      <a:pt x="2" y="1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3" name="Freeform 463">
                <a:extLst>
                  <a:ext uri="{FF2B5EF4-FFF2-40B4-BE49-F238E27FC236}">
                    <a16:creationId xmlns:a16="http://schemas.microsoft.com/office/drawing/2014/main" id="{D9483FE6-715D-4FD6-A89B-29FB3A16F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2168"/>
                <a:ext cx="55" cy="123"/>
              </a:xfrm>
              <a:custGeom>
                <a:avLst/>
                <a:gdLst>
                  <a:gd name="T0" fmla="*/ 345 w 22"/>
                  <a:gd name="T1" fmla="*/ 0 h 49"/>
                  <a:gd name="T2" fmla="*/ 50 w 22"/>
                  <a:gd name="T3" fmla="*/ 77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9">
                    <a:moveTo>
                      <a:pt x="22" y="0"/>
                    </a:moveTo>
                    <a:cubicBezTo>
                      <a:pt x="9" y="12"/>
                      <a:pt x="0" y="20"/>
                      <a:pt x="3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4" name="Freeform 464">
                <a:extLst>
                  <a:ext uri="{FF2B5EF4-FFF2-40B4-BE49-F238E27FC236}">
                    <a16:creationId xmlns:a16="http://schemas.microsoft.com/office/drawing/2014/main" id="{EBCF4FBB-D5F8-452E-AB9F-4955CF07E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156"/>
                <a:ext cx="13" cy="15"/>
              </a:xfrm>
              <a:custGeom>
                <a:avLst/>
                <a:gdLst>
                  <a:gd name="T0" fmla="*/ 88 w 5"/>
                  <a:gd name="T1" fmla="*/ 0 h 6"/>
                  <a:gd name="T2" fmla="*/ 0 w 5"/>
                  <a:gd name="T3" fmla="*/ 9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1"/>
                      <a:pt x="1" y="3"/>
                      <a:pt x="0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5" name="Freeform 465">
                <a:extLst>
                  <a:ext uri="{FF2B5EF4-FFF2-40B4-BE49-F238E27FC236}">
                    <a16:creationId xmlns:a16="http://schemas.microsoft.com/office/drawing/2014/main" id="{947A6825-4B4E-455D-8CC8-E7A46FF82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2426"/>
                <a:ext cx="183" cy="25"/>
              </a:xfrm>
              <a:custGeom>
                <a:avLst/>
                <a:gdLst>
                  <a:gd name="T0" fmla="*/ 0 w 73"/>
                  <a:gd name="T1" fmla="*/ 50 h 10"/>
                  <a:gd name="T2" fmla="*/ 1151 w 7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0">
                    <a:moveTo>
                      <a:pt x="0" y="3"/>
                    </a:moveTo>
                    <a:cubicBezTo>
                      <a:pt x="14" y="10"/>
                      <a:pt x="54" y="10"/>
                      <a:pt x="7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6" name="Freeform 466">
                <a:extLst>
                  <a:ext uri="{FF2B5EF4-FFF2-40B4-BE49-F238E27FC236}">
                    <a16:creationId xmlns:a16="http://schemas.microsoft.com/office/drawing/2014/main" id="{91C6E231-2002-436A-B217-1CE2311D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386"/>
                <a:ext cx="110" cy="125"/>
              </a:xfrm>
              <a:custGeom>
                <a:avLst/>
                <a:gdLst>
                  <a:gd name="T0" fmla="*/ 688 w 44"/>
                  <a:gd name="T1" fmla="*/ 0 h 50"/>
                  <a:gd name="T2" fmla="*/ 470 w 44"/>
                  <a:gd name="T3" fmla="*/ 595 h 50"/>
                  <a:gd name="T4" fmla="*/ 0 w 44"/>
                  <a:gd name="T5" fmla="*/ 78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50">
                    <a:moveTo>
                      <a:pt x="44" y="0"/>
                    </a:moveTo>
                    <a:cubicBezTo>
                      <a:pt x="44" y="11"/>
                      <a:pt x="41" y="31"/>
                      <a:pt x="30" y="38"/>
                    </a:cubicBezTo>
                    <a:cubicBezTo>
                      <a:pt x="19" y="44"/>
                      <a:pt x="4" y="49"/>
                      <a:pt x="0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7" name="Freeform 467">
                <a:extLst>
                  <a:ext uri="{FF2B5EF4-FFF2-40B4-BE49-F238E27FC236}">
                    <a16:creationId xmlns:a16="http://schemas.microsoft.com/office/drawing/2014/main" id="{211A60EC-74A1-452B-852E-933389E75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513"/>
                <a:ext cx="90" cy="73"/>
              </a:xfrm>
              <a:custGeom>
                <a:avLst/>
                <a:gdLst>
                  <a:gd name="T0" fmla="*/ 0 w 36"/>
                  <a:gd name="T1" fmla="*/ 463 h 29"/>
                  <a:gd name="T2" fmla="*/ 563 w 3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9">
                    <a:moveTo>
                      <a:pt x="0" y="29"/>
                    </a:moveTo>
                    <a:cubicBezTo>
                      <a:pt x="11" y="25"/>
                      <a:pt x="27" y="21"/>
                      <a:pt x="3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8" name="Freeform 468">
                <a:extLst>
                  <a:ext uri="{FF2B5EF4-FFF2-40B4-BE49-F238E27FC236}">
                    <a16:creationId xmlns:a16="http://schemas.microsoft.com/office/drawing/2014/main" id="{A695F5BD-39C0-46A6-869D-84B6D5F94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558"/>
                <a:ext cx="145" cy="348"/>
              </a:xfrm>
              <a:custGeom>
                <a:avLst/>
                <a:gdLst>
                  <a:gd name="T0" fmla="*/ 95 w 58"/>
                  <a:gd name="T1" fmla="*/ 0 h 139"/>
                  <a:gd name="T2" fmla="*/ 95 w 58"/>
                  <a:gd name="T3" fmla="*/ 814 h 139"/>
                  <a:gd name="T4" fmla="*/ 908 w 58"/>
                  <a:gd name="T5" fmla="*/ 2181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39">
                    <a:moveTo>
                      <a:pt x="6" y="0"/>
                    </a:moveTo>
                    <a:cubicBezTo>
                      <a:pt x="0" y="19"/>
                      <a:pt x="2" y="32"/>
                      <a:pt x="6" y="52"/>
                    </a:cubicBezTo>
                    <a:cubicBezTo>
                      <a:pt x="10" y="73"/>
                      <a:pt x="24" y="124"/>
                      <a:pt x="58" y="13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89" name="Freeform 469">
                <a:extLst>
                  <a:ext uri="{FF2B5EF4-FFF2-40B4-BE49-F238E27FC236}">
                    <a16:creationId xmlns:a16="http://schemas.microsoft.com/office/drawing/2014/main" id="{561C0337-F82A-4921-8E37-541AA78CA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801"/>
                <a:ext cx="230" cy="170"/>
              </a:xfrm>
              <a:custGeom>
                <a:avLst/>
                <a:gdLst>
                  <a:gd name="T0" fmla="*/ 1438 w 92"/>
                  <a:gd name="T1" fmla="*/ 0 h 68"/>
                  <a:gd name="T2" fmla="*/ 0 w 92"/>
                  <a:gd name="T3" fmla="*/ 75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68">
                    <a:moveTo>
                      <a:pt x="92" y="0"/>
                    </a:moveTo>
                    <a:cubicBezTo>
                      <a:pt x="90" y="16"/>
                      <a:pt x="62" y="68"/>
                      <a:pt x="0" y="4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0" name="Freeform 470">
                <a:extLst>
                  <a:ext uri="{FF2B5EF4-FFF2-40B4-BE49-F238E27FC236}">
                    <a16:creationId xmlns:a16="http://schemas.microsoft.com/office/drawing/2014/main" id="{F29300BA-F7EE-4ABB-AB3D-1DE1B61CB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681"/>
                <a:ext cx="88" cy="157"/>
              </a:xfrm>
              <a:custGeom>
                <a:avLst/>
                <a:gdLst>
                  <a:gd name="T0" fmla="*/ 347 w 35"/>
                  <a:gd name="T1" fmla="*/ 0 h 63"/>
                  <a:gd name="T2" fmla="*/ 33 w 35"/>
                  <a:gd name="T3" fmla="*/ 312 h 63"/>
                  <a:gd name="T4" fmla="*/ 176 w 35"/>
                  <a:gd name="T5" fmla="*/ 820 h 63"/>
                  <a:gd name="T6" fmla="*/ 556 w 35"/>
                  <a:gd name="T7" fmla="*/ 85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63">
                    <a:moveTo>
                      <a:pt x="22" y="0"/>
                    </a:moveTo>
                    <a:cubicBezTo>
                      <a:pt x="15" y="1"/>
                      <a:pt x="3" y="6"/>
                      <a:pt x="2" y="20"/>
                    </a:cubicBezTo>
                    <a:cubicBezTo>
                      <a:pt x="1" y="33"/>
                      <a:pt x="0" y="43"/>
                      <a:pt x="11" y="53"/>
                    </a:cubicBezTo>
                    <a:cubicBezTo>
                      <a:pt x="23" y="63"/>
                      <a:pt x="26" y="62"/>
                      <a:pt x="35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1" name="Freeform 471">
                <a:extLst>
                  <a:ext uri="{FF2B5EF4-FFF2-40B4-BE49-F238E27FC236}">
                    <a16:creationId xmlns:a16="http://schemas.microsoft.com/office/drawing/2014/main" id="{69657E85-0D8C-45C8-851C-F9951D733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723"/>
                <a:ext cx="65" cy="148"/>
              </a:xfrm>
              <a:custGeom>
                <a:avLst/>
                <a:gdLst>
                  <a:gd name="T0" fmla="*/ 33 w 26"/>
                  <a:gd name="T1" fmla="*/ 0 h 59"/>
                  <a:gd name="T2" fmla="*/ 125 w 26"/>
                  <a:gd name="T3" fmla="*/ 660 h 59"/>
                  <a:gd name="T4" fmla="*/ 408 w 26"/>
                  <a:gd name="T5" fmla="*/ 931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9">
                    <a:moveTo>
                      <a:pt x="2" y="0"/>
                    </a:moveTo>
                    <a:cubicBezTo>
                      <a:pt x="0" y="9"/>
                      <a:pt x="0" y="30"/>
                      <a:pt x="8" y="42"/>
                    </a:cubicBezTo>
                    <a:cubicBezTo>
                      <a:pt x="16" y="53"/>
                      <a:pt x="26" y="59"/>
                      <a:pt x="26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2" name="Freeform 472">
                <a:extLst>
                  <a:ext uri="{FF2B5EF4-FFF2-40B4-BE49-F238E27FC236}">
                    <a16:creationId xmlns:a16="http://schemas.microsoft.com/office/drawing/2014/main" id="{7068AC97-E6E9-40D3-9ACD-97D059C64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633"/>
                <a:ext cx="110" cy="280"/>
              </a:xfrm>
              <a:custGeom>
                <a:avLst/>
                <a:gdLst>
                  <a:gd name="T0" fmla="*/ 458 w 44"/>
                  <a:gd name="T1" fmla="*/ 0 h 112"/>
                  <a:gd name="T2" fmla="*/ 250 w 44"/>
                  <a:gd name="T3" fmla="*/ 1220 h 112"/>
                  <a:gd name="T4" fmla="*/ 688 w 44"/>
                  <a:gd name="T5" fmla="*/ 175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12">
                    <a:moveTo>
                      <a:pt x="29" y="0"/>
                    </a:moveTo>
                    <a:cubicBezTo>
                      <a:pt x="16" y="10"/>
                      <a:pt x="0" y="39"/>
                      <a:pt x="16" y="78"/>
                    </a:cubicBezTo>
                    <a:cubicBezTo>
                      <a:pt x="25" y="96"/>
                      <a:pt x="44" y="112"/>
                      <a:pt x="44" y="1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3" name="Freeform 473">
                <a:extLst>
                  <a:ext uri="{FF2B5EF4-FFF2-40B4-BE49-F238E27FC236}">
                    <a16:creationId xmlns:a16="http://schemas.microsoft.com/office/drawing/2014/main" id="{39878B97-9CE4-4872-942C-8100DD9F5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51"/>
                <a:ext cx="180" cy="85"/>
              </a:xfrm>
              <a:custGeom>
                <a:avLst/>
                <a:gdLst>
                  <a:gd name="T0" fmla="*/ 0 w 72"/>
                  <a:gd name="T1" fmla="*/ 533 h 34"/>
                  <a:gd name="T2" fmla="*/ 1125 w 72"/>
                  <a:gd name="T3" fmla="*/ 30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4">
                    <a:moveTo>
                      <a:pt x="0" y="34"/>
                    </a:moveTo>
                    <a:cubicBezTo>
                      <a:pt x="10" y="14"/>
                      <a:pt x="44" y="0"/>
                      <a:pt x="72" y="1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4" name="Freeform 474">
                <a:extLst>
                  <a:ext uri="{FF2B5EF4-FFF2-40B4-BE49-F238E27FC236}">
                    <a16:creationId xmlns:a16="http://schemas.microsoft.com/office/drawing/2014/main" id="{B1649D73-D06B-49B5-BDB5-1D286B347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471"/>
                <a:ext cx="70" cy="87"/>
              </a:xfrm>
              <a:custGeom>
                <a:avLst/>
                <a:gdLst>
                  <a:gd name="T0" fmla="*/ 438 w 28"/>
                  <a:gd name="T1" fmla="*/ 0 h 35"/>
                  <a:gd name="T2" fmla="*/ 0 w 2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5">
                    <a:moveTo>
                      <a:pt x="28" y="0"/>
                    </a:moveTo>
                    <a:cubicBezTo>
                      <a:pt x="13" y="8"/>
                      <a:pt x="3" y="22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5" name="Freeform 475">
                <a:extLst>
                  <a:ext uri="{FF2B5EF4-FFF2-40B4-BE49-F238E27FC236}">
                    <a16:creationId xmlns:a16="http://schemas.microsoft.com/office/drawing/2014/main" id="{34A406E4-149A-4876-B919-9950787D8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561"/>
                <a:ext cx="32" cy="120"/>
              </a:xfrm>
              <a:custGeom>
                <a:avLst/>
                <a:gdLst>
                  <a:gd name="T0" fmla="*/ 194 w 13"/>
                  <a:gd name="T1" fmla="*/ 0 h 48"/>
                  <a:gd name="T2" fmla="*/ 42 w 13"/>
                  <a:gd name="T3" fmla="*/ 345 h 48"/>
                  <a:gd name="T4" fmla="*/ 133 w 13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8">
                    <a:moveTo>
                      <a:pt x="13" y="0"/>
                    </a:moveTo>
                    <a:cubicBezTo>
                      <a:pt x="7" y="4"/>
                      <a:pt x="0" y="11"/>
                      <a:pt x="3" y="22"/>
                    </a:cubicBezTo>
                    <a:cubicBezTo>
                      <a:pt x="5" y="34"/>
                      <a:pt x="9" y="48"/>
                      <a:pt x="9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6" name="Freeform 476">
                <a:extLst>
                  <a:ext uri="{FF2B5EF4-FFF2-40B4-BE49-F238E27FC236}">
                    <a16:creationId xmlns:a16="http://schemas.microsoft.com/office/drawing/2014/main" id="{BF544AF5-5E1C-4F5E-ADED-2EE10F154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4" y="2533"/>
                <a:ext cx="35" cy="83"/>
              </a:xfrm>
              <a:custGeom>
                <a:avLst/>
                <a:gdLst>
                  <a:gd name="T0" fmla="*/ 220 w 14"/>
                  <a:gd name="T1" fmla="*/ 0 h 33"/>
                  <a:gd name="T2" fmla="*/ 50 w 14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3">
                    <a:moveTo>
                      <a:pt x="14" y="0"/>
                    </a:moveTo>
                    <a:cubicBezTo>
                      <a:pt x="5" y="7"/>
                      <a:pt x="0" y="14"/>
                      <a:pt x="3" y="3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7" name="Freeform 477">
                <a:extLst>
                  <a:ext uri="{FF2B5EF4-FFF2-40B4-BE49-F238E27FC236}">
                    <a16:creationId xmlns:a16="http://schemas.microsoft.com/office/drawing/2014/main" id="{498BA99D-3D8E-45D0-B08D-F404B0D45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4" y="2148"/>
                <a:ext cx="263" cy="295"/>
              </a:xfrm>
              <a:custGeom>
                <a:avLst/>
                <a:gdLst>
                  <a:gd name="T0" fmla="*/ 0 w 105"/>
                  <a:gd name="T1" fmla="*/ 645 h 118"/>
                  <a:gd name="T2" fmla="*/ 1004 w 105"/>
                  <a:gd name="T3" fmla="*/ 50 h 118"/>
                  <a:gd name="T4" fmla="*/ 1588 w 105"/>
                  <a:gd name="T5" fmla="*/ 783 h 118"/>
                  <a:gd name="T6" fmla="*/ 1338 w 105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118">
                    <a:moveTo>
                      <a:pt x="0" y="41"/>
                    </a:moveTo>
                    <a:cubicBezTo>
                      <a:pt x="16" y="13"/>
                      <a:pt x="41" y="0"/>
                      <a:pt x="64" y="3"/>
                    </a:cubicBezTo>
                    <a:cubicBezTo>
                      <a:pt x="87" y="6"/>
                      <a:pt x="105" y="21"/>
                      <a:pt x="101" y="50"/>
                    </a:cubicBezTo>
                    <a:cubicBezTo>
                      <a:pt x="98" y="80"/>
                      <a:pt x="88" y="110"/>
                      <a:pt x="85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8" name="Freeform 478">
                <a:extLst>
                  <a:ext uri="{FF2B5EF4-FFF2-40B4-BE49-F238E27FC236}">
                    <a16:creationId xmlns:a16="http://schemas.microsoft.com/office/drawing/2014/main" id="{1F690B21-01A9-4F1C-A6E8-CCFF7F6F2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131"/>
                <a:ext cx="198" cy="157"/>
              </a:xfrm>
              <a:custGeom>
                <a:avLst/>
                <a:gdLst>
                  <a:gd name="T0" fmla="*/ 0 w 79"/>
                  <a:gd name="T1" fmla="*/ 137 h 63"/>
                  <a:gd name="T2" fmla="*/ 972 w 79"/>
                  <a:gd name="T3" fmla="*/ 229 h 63"/>
                  <a:gd name="T4" fmla="*/ 1130 w 79"/>
                  <a:gd name="T5" fmla="*/ 97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63">
                    <a:moveTo>
                      <a:pt x="0" y="9"/>
                    </a:moveTo>
                    <a:cubicBezTo>
                      <a:pt x="15" y="2"/>
                      <a:pt x="46" y="0"/>
                      <a:pt x="62" y="15"/>
                    </a:cubicBezTo>
                    <a:cubicBezTo>
                      <a:pt x="79" y="30"/>
                      <a:pt x="77" y="38"/>
                      <a:pt x="72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99" name="Freeform 479">
                <a:extLst>
                  <a:ext uri="{FF2B5EF4-FFF2-40B4-BE49-F238E27FC236}">
                    <a16:creationId xmlns:a16="http://schemas.microsoft.com/office/drawing/2014/main" id="{4C9451EE-F9A6-47D8-85D0-C48FA9FDC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218"/>
                <a:ext cx="37" cy="108"/>
              </a:xfrm>
              <a:custGeom>
                <a:avLst/>
                <a:gdLst>
                  <a:gd name="T0" fmla="*/ 0 w 15"/>
                  <a:gd name="T1" fmla="*/ 0 h 43"/>
                  <a:gd name="T2" fmla="*/ 183 w 15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8" y="3"/>
                      <a:pt x="15" y="18"/>
                      <a:pt x="12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0" name="Freeform 480">
                <a:extLst>
                  <a:ext uri="{FF2B5EF4-FFF2-40B4-BE49-F238E27FC236}">
                    <a16:creationId xmlns:a16="http://schemas.microsoft.com/office/drawing/2014/main" id="{37700446-D3DD-4992-A5EC-057554865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238"/>
                <a:ext cx="107" cy="73"/>
              </a:xfrm>
              <a:custGeom>
                <a:avLst/>
                <a:gdLst>
                  <a:gd name="T0" fmla="*/ 662 w 43"/>
                  <a:gd name="T1" fmla="*/ 317 h 29"/>
                  <a:gd name="T2" fmla="*/ 416 w 43"/>
                  <a:gd name="T3" fmla="*/ 20 h 29"/>
                  <a:gd name="T4" fmla="*/ 0 w 43"/>
                  <a:gd name="T5" fmla="*/ 46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9">
                    <a:moveTo>
                      <a:pt x="43" y="20"/>
                    </a:moveTo>
                    <a:cubicBezTo>
                      <a:pt x="43" y="10"/>
                      <a:pt x="40" y="0"/>
                      <a:pt x="27" y="1"/>
                    </a:cubicBezTo>
                    <a:cubicBezTo>
                      <a:pt x="15" y="1"/>
                      <a:pt x="7" y="13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1" name="Freeform 481">
                <a:extLst>
                  <a:ext uri="{FF2B5EF4-FFF2-40B4-BE49-F238E27FC236}">
                    <a16:creationId xmlns:a16="http://schemas.microsoft.com/office/drawing/2014/main" id="{AB67315F-6472-4BE4-9837-52AF5AEBC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4" y="2243"/>
                <a:ext cx="63" cy="65"/>
              </a:xfrm>
              <a:custGeom>
                <a:avLst/>
                <a:gdLst>
                  <a:gd name="T0" fmla="*/ 401 w 25"/>
                  <a:gd name="T1" fmla="*/ 408 h 26"/>
                  <a:gd name="T2" fmla="*/ 0 w 25"/>
                  <a:gd name="T3" fmla="*/ 23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25" y="26"/>
                    </a:moveTo>
                    <a:cubicBezTo>
                      <a:pt x="24" y="15"/>
                      <a:pt x="15" y="0"/>
                      <a:pt x="0" y="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2" name="Freeform 482">
                <a:extLst>
                  <a:ext uri="{FF2B5EF4-FFF2-40B4-BE49-F238E27FC236}">
                    <a16:creationId xmlns:a16="http://schemas.microsoft.com/office/drawing/2014/main" id="{031BA325-2C58-496F-8DA5-2C18543A2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846"/>
                <a:ext cx="177" cy="202"/>
              </a:xfrm>
              <a:custGeom>
                <a:avLst/>
                <a:gdLst>
                  <a:gd name="T0" fmla="*/ 312 w 71"/>
                  <a:gd name="T1" fmla="*/ 0 h 81"/>
                  <a:gd name="T2" fmla="*/ 42 w 71"/>
                  <a:gd name="T3" fmla="*/ 559 h 81"/>
                  <a:gd name="T4" fmla="*/ 509 w 71"/>
                  <a:gd name="T5" fmla="*/ 1195 h 81"/>
                  <a:gd name="T6" fmla="*/ 1099 w 71"/>
                  <a:gd name="T7" fmla="*/ 1244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81">
                    <a:moveTo>
                      <a:pt x="20" y="0"/>
                    </a:moveTo>
                    <a:cubicBezTo>
                      <a:pt x="10" y="6"/>
                      <a:pt x="0" y="16"/>
                      <a:pt x="3" y="36"/>
                    </a:cubicBezTo>
                    <a:cubicBezTo>
                      <a:pt x="5" y="57"/>
                      <a:pt x="14" y="73"/>
                      <a:pt x="33" y="77"/>
                    </a:cubicBezTo>
                    <a:cubicBezTo>
                      <a:pt x="51" y="81"/>
                      <a:pt x="61" y="79"/>
                      <a:pt x="71" y="8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3" name="Freeform 483">
                <a:extLst>
                  <a:ext uri="{FF2B5EF4-FFF2-40B4-BE49-F238E27FC236}">
                    <a16:creationId xmlns:a16="http://schemas.microsoft.com/office/drawing/2014/main" id="{82B56EDD-37D7-40C7-A565-636F317CB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881"/>
                <a:ext cx="120" cy="127"/>
              </a:xfrm>
              <a:custGeom>
                <a:avLst/>
                <a:gdLst>
                  <a:gd name="T0" fmla="*/ 113 w 48"/>
                  <a:gd name="T1" fmla="*/ 0 h 51"/>
                  <a:gd name="T2" fmla="*/ 33 w 48"/>
                  <a:gd name="T3" fmla="*/ 403 h 51"/>
                  <a:gd name="T4" fmla="*/ 300 w 48"/>
                  <a:gd name="T5" fmla="*/ 745 h 51"/>
                  <a:gd name="T6" fmla="*/ 750 w 48"/>
                  <a:gd name="T7" fmla="*/ 757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51">
                    <a:moveTo>
                      <a:pt x="7" y="0"/>
                    </a:moveTo>
                    <a:cubicBezTo>
                      <a:pt x="2" y="8"/>
                      <a:pt x="0" y="12"/>
                      <a:pt x="2" y="26"/>
                    </a:cubicBezTo>
                    <a:cubicBezTo>
                      <a:pt x="5" y="39"/>
                      <a:pt x="8" y="46"/>
                      <a:pt x="19" y="48"/>
                    </a:cubicBezTo>
                    <a:cubicBezTo>
                      <a:pt x="31" y="50"/>
                      <a:pt x="43" y="51"/>
                      <a:pt x="48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4" name="Freeform 484">
                <a:extLst>
                  <a:ext uri="{FF2B5EF4-FFF2-40B4-BE49-F238E27FC236}">
                    <a16:creationId xmlns:a16="http://schemas.microsoft.com/office/drawing/2014/main" id="{07715759-FB23-4A63-909F-CE3C0BCDC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4" y="1873"/>
                <a:ext cx="65" cy="123"/>
              </a:xfrm>
              <a:custGeom>
                <a:avLst/>
                <a:gdLst>
                  <a:gd name="T0" fmla="*/ 270 w 26"/>
                  <a:gd name="T1" fmla="*/ 0 h 49"/>
                  <a:gd name="T2" fmla="*/ 33 w 26"/>
                  <a:gd name="T3" fmla="*/ 271 h 49"/>
                  <a:gd name="T4" fmla="*/ 125 w 26"/>
                  <a:gd name="T5" fmla="*/ 663 h 49"/>
                  <a:gd name="T6" fmla="*/ 408 w 26"/>
                  <a:gd name="T7" fmla="*/ 77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9">
                    <a:moveTo>
                      <a:pt x="17" y="0"/>
                    </a:moveTo>
                    <a:cubicBezTo>
                      <a:pt x="4" y="3"/>
                      <a:pt x="1" y="6"/>
                      <a:pt x="2" y="17"/>
                    </a:cubicBezTo>
                    <a:cubicBezTo>
                      <a:pt x="3" y="28"/>
                      <a:pt x="0" y="37"/>
                      <a:pt x="8" y="42"/>
                    </a:cubicBezTo>
                    <a:cubicBezTo>
                      <a:pt x="17" y="48"/>
                      <a:pt x="19" y="48"/>
                      <a:pt x="26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5" name="Freeform 485">
                <a:extLst>
                  <a:ext uri="{FF2B5EF4-FFF2-40B4-BE49-F238E27FC236}">
                    <a16:creationId xmlns:a16="http://schemas.microsoft.com/office/drawing/2014/main" id="{01218562-D2F2-4A2F-96DA-354183436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863"/>
                <a:ext cx="162" cy="175"/>
              </a:xfrm>
              <a:custGeom>
                <a:avLst/>
                <a:gdLst>
                  <a:gd name="T0" fmla="*/ 715 w 65"/>
                  <a:gd name="T1" fmla="*/ 0 h 70"/>
                  <a:gd name="T2" fmla="*/ 994 w 65"/>
                  <a:gd name="T3" fmla="*/ 438 h 70"/>
                  <a:gd name="T4" fmla="*/ 790 w 65"/>
                  <a:gd name="T5" fmla="*/ 958 h 70"/>
                  <a:gd name="T6" fmla="*/ 0 w 65"/>
                  <a:gd name="T7" fmla="*/ 1095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0">
                    <a:moveTo>
                      <a:pt x="46" y="0"/>
                    </a:moveTo>
                    <a:cubicBezTo>
                      <a:pt x="58" y="6"/>
                      <a:pt x="64" y="14"/>
                      <a:pt x="64" y="28"/>
                    </a:cubicBezTo>
                    <a:cubicBezTo>
                      <a:pt x="64" y="42"/>
                      <a:pt x="65" y="55"/>
                      <a:pt x="51" y="61"/>
                    </a:cubicBezTo>
                    <a:cubicBezTo>
                      <a:pt x="37" y="67"/>
                      <a:pt x="10" y="69"/>
                      <a:pt x="0" y="7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6" name="Freeform 486">
                <a:extLst>
                  <a:ext uri="{FF2B5EF4-FFF2-40B4-BE49-F238E27FC236}">
                    <a16:creationId xmlns:a16="http://schemas.microsoft.com/office/drawing/2014/main" id="{DAA3661D-E44C-4759-8B8B-95602ACE7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838"/>
                <a:ext cx="80" cy="185"/>
              </a:xfrm>
              <a:custGeom>
                <a:avLst/>
                <a:gdLst>
                  <a:gd name="T0" fmla="*/ 500 w 32"/>
                  <a:gd name="T1" fmla="*/ 0 h 74"/>
                  <a:gd name="T2" fmla="*/ 63 w 32"/>
                  <a:gd name="T3" fmla="*/ 345 h 74"/>
                  <a:gd name="T4" fmla="*/ 83 w 32"/>
                  <a:gd name="T5" fmla="*/ 863 h 74"/>
                  <a:gd name="T6" fmla="*/ 313 w 32"/>
                  <a:gd name="T7" fmla="*/ 1158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74">
                    <a:moveTo>
                      <a:pt x="32" y="0"/>
                    </a:moveTo>
                    <a:cubicBezTo>
                      <a:pt x="20" y="3"/>
                      <a:pt x="7" y="9"/>
                      <a:pt x="4" y="22"/>
                    </a:cubicBezTo>
                    <a:cubicBezTo>
                      <a:pt x="0" y="35"/>
                      <a:pt x="0" y="44"/>
                      <a:pt x="5" y="55"/>
                    </a:cubicBezTo>
                    <a:cubicBezTo>
                      <a:pt x="9" y="66"/>
                      <a:pt x="16" y="72"/>
                      <a:pt x="20" y="7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7" name="Freeform 487">
                <a:extLst>
                  <a:ext uri="{FF2B5EF4-FFF2-40B4-BE49-F238E27FC236}">
                    <a16:creationId xmlns:a16="http://schemas.microsoft.com/office/drawing/2014/main" id="{FC7FD4F9-C189-464B-86BE-02BEF6733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1873"/>
                <a:ext cx="140" cy="218"/>
              </a:xfrm>
              <a:custGeom>
                <a:avLst/>
                <a:gdLst>
                  <a:gd name="T0" fmla="*/ 158 w 56"/>
                  <a:gd name="T1" fmla="*/ 0 h 87"/>
                  <a:gd name="T2" fmla="*/ 63 w 56"/>
                  <a:gd name="T3" fmla="*/ 584 h 87"/>
                  <a:gd name="T4" fmla="*/ 875 w 56"/>
                  <a:gd name="T5" fmla="*/ 1368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87">
                    <a:moveTo>
                      <a:pt x="10" y="0"/>
                    </a:moveTo>
                    <a:cubicBezTo>
                      <a:pt x="2" y="12"/>
                      <a:pt x="0" y="18"/>
                      <a:pt x="4" y="37"/>
                    </a:cubicBezTo>
                    <a:cubicBezTo>
                      <a:pt x="8" y="55"/>
                      <a:pt x="13" y="83"/>
                      <a:pt x="56" y="8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8" name="Freeform 488">
                <a:extLst>
                  <a:ext uri="{FF2B5EF4-FFF2-40B4-BE49-F238E27FC236}">
                    <a16:creationId xmlns:a16="http://schemas.microsoft.com/office/drawing/2014/main" id="{6E38A908-6059-401E-9694-7DAFB8EA5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903"/>
                <a:ext cx="63" cy="160"/>
              </a:xfrm>
              <a:custGeom>
                <a:avLst/>
                <a:gdLst>
                  <a:gd name="T0" fmla="*/ 83 w 25"/>
                  <a:gd name="T1" fmla="*/ 0 h 64"/>
                  <a:gd name="T2" fmla="*/ 401 w 25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4">
                    <a:moveTo>
                      <a:pt x="5" y="0"/>
                    </a:moveTo>
                    <a:cubicBezTo>
                      <a:pt x="0" y="12"/>
                      <a:pt x="5" y="50"/>
                      <a:pt x="25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09" name="Freeform 489">
                <a:extLst>
                  <a:ext uri="{FF2B5EF4-FFF2-40B4-BE49-F238E27FC236}">
                    <a16:creationId xmlns:a16="http://schemas.microsoft.com/office/drawing/2014/main" id="{C4BC7B19-ADA8-4DBD-A10F-028368C90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433"/>
                <a:ext cx="148" cy="180"/>
              </a:xfrm>
              <a:custGeom>
                <a:avLst/>
                <a:gdLst>
                  <a:gd name="T0" fmla="*/ 931 w 59"/>
                  <a:gd name="T1" fmla="*/ 20 h 72"/>
                  <a:gd name="T2" fmla="*/ 176 w 59"/>
                  <a:gd name="T3" fmla="*/ 408 h 72"/>
                  <a:gd name="T4" fmla="*/ 95 w 59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72">
                    <a:moveTo>
                      <a:pt x="59" y="1"/>
                    </a:moveTo>
                    <a:cubicBezTo>
                      <a:pt x="44" y="0"/>
                      <a:pt x="22" y="4"/>
                      <a:pt x="11" y="26"/>
                    </a:cubicBezTo>
                    <a:cubicBezTo>
                      <a:pt x="0" y="48"/>
                      <a:pt x="5" y="71"/>
                      <a:pt x="6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0" name="Freeform 490">
                <a:extLst>
                  <a:ext uri="{FF2B5EF4-FFF2-40B4-BE49-F238E27FC236}">
                    <a16:creationId xmlns:a16="http://schemas.microsoft.com/office/drawing/2014/main" id="{718A453F-0C7E-46F2-B4EA-634402A42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03"/>
                <a:ext cx="110" cy="78"/>
              </a:xfrm>
              <a:custGeom>
                <a:avLst/>
                <a:gdLst>
                  <a:gd name="T0" fmla="*/ 0 w 44"/>
                  <a:gd name="T1" fmla="*/ 0 h 31"/>
                  <a:gd name="T2" fmla="*/ 688 w 44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1">
                    <a:moveTo>
                      <a:pt x="0" y="0"/>
                    </a:moveTo>
                    <a:cubicBezTo>
                      <a:pt x="23" y="9"/>
                      <a:pt x="40" y="23"/>
                      <a:pt x="44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1" name="Freeform 491">
                <a:extLst>
                  <a:ext uri="{FF2B5EF4-FFF2-40B4-BE49-F238E27FC236}">
                    <a16:creationId xmlns:a16="http://schemas.microsoft.com/office/drawing/2014/main" id="{51D23847-281B-4868-BB69-D85DE4C03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773"/>
                <a:ext cx="33" cy="55"/>
              </a:xfrm>
              <a:custGeom>
                <a:avLst/>
                <a:gdLst>
                  <a:gd name="T0" fmla="*/ 0 w 13"/>
                  <a:gd name="T1" fmla="*/ 0 h 22"/>
                  <a:gd name="T2" fmla="*/ 147 w 13"/>
                  <a:gd name="T3" fmla="*/ 95 h 22"/>
                  <a:gd name="T4" fmla="*/ 213 w 13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3" y="2"/>
                      <a:pt x="7" y="2"/>
                      <a:pt x="9" y="6"/>
                    </a:cubicBezTo>
                    <a:cubicBezTo>
                      <a:pt x="12" y="10"/>
                      <a:pt x="10" y="17"/>
                      <a:pt x="13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2" name="Freeform 492">
                <a:extLst>
                  <a:ext uri="{FF2B5EF4-FFF2-40B4-BE49-F238E27FC236}">
                    <a16:creationId xmlns:a16="http://schemas.microsoft.com/office/drawing/2014/main" id="{BD3D82FC-C945-47FB-AA31-83CFF4D98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9" y="2173"/>
                <a:ext cx="35" cy="245"/>
              </a:xfrm>
              <a:custGeom>
                <a:avLst/>
                <a:gdLst>
                  <a:gd name="T0" fmla="*/ 220 w 14"/>
                  <a:gd name="T1" fmla="*/ 0 h 98"/>
                  <a:gd name="T2" fmla="*/ 208 w 14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8">
                    <a:moveTo>
                      <a:pt x="14" y="0"/>
                    </a:moveTo>
                    <a:cubicBezTo>
                      <a:pt x="5" y="25"/>
                      <a:pt x="0" y="67"/>
                      <a:pt x="13" y="9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3" name="Freeform 493">
                <a:extLst>
                  <a:ext uri="{FF2B5EF4-FFF2-40B4-BE49-F238E27FC236}">
                    <a16:creationId xmlns:a16="http://schemas.microsoft.com/office/drawing/2014/main" id="{1ECF5F48-F0F0-4F0C-8C4A-BC20A9945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891"/>
                <a:ext cx="195" cy="75"/>
              </a:xfrm>
              <a:custGeom>
                <a:avLst/>
                <a:gdLst>
                  <a:gd name="T0" fmla="*/ 0 w 78"/>
                  <a:gd name="T1" fmla="*/ 470 h 30"/>
                  <a:gd name="T2" fmla="*/ 1220 w 78"/>
                  <a:gd name="T3" fmla="*/ 17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30">
                    <a:moveTo>
                      <a:pt x="0" y="30"/>
                    </a:moveTo>
                    <a:cubicBezTo>
                      <a:pt x="27" y="6"/>
                      <a:pt x="53" y="0"/>
                      <a:pt x="78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4" name="Freeform 494">
                <a:extLst>
                  <a:ext uri="{FF2B5EF4-FFF2-40B4-BE49-F238E27FC236}">
                    <a16:creationId xmlns:a16="http://schemas.microsoft.com/office/drawing/2014/main" id="{869BE392-43D6-4DED-83DE-7FC0DDB70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2908"/>
                <a:ext cx="162" cy="58"/>
              </a:xfrm>
              <a:custGeom>
                <a:avLst/>
                <a:gdLst>
                  <a:gd name="T0" fmla="*/ 1007 w 65"/>
                  <a:gd name="T1" fmla="*/ 159 h 23"/>
                  <a:gd name="T2" fmla="*/ 0 w 65"/>
                  <a:gd name="T3" fmla="*/ 36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23">
                    <a:moveTo>
                      <a:pt x="65" y="10"/>
                    </a:moveTo>
                    <a:cubicBezTo>
                      <a:pt x="27" y="8"/>
                      <a:pt x="25" y="0"/>
                      <a:pt x="0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5" name="Freeform 495">
                <a:extLst>
                  <a:ext uri="{FF2B5EF4-FFF2-40B4-BE49-F238E27FC236}">
                    <a16:creationId xmlns:a16="http://schemas.microsoft.com/office/drawing/2014/main" id="{B958C1EB-802B-4B03-8C94-3373CCDA6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936"/>
                <a:ext cx="132" cy="30"/>
              </a:xfrm>
              <a:custGeom>
                <a:avLst/>
                <a:gdLst>
                  <a:gd name="T0" fmla="*/ 0 w 53"/>
                  <a:gd name="T1" fmla="*/ 188 h 12"/>
                  <a:gd name="T2" fmla="*/ 819 w 53"/>
                  <a:gd name="T3" fmla="*/ 6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2">
                    <a:moveTo>
                      <a:pt x="0" y="12"/>
                    </a:moveTo>
                    <a:cubicBezTo>
                      <a:pt x="21" y="0"/>
                      <a:pt x="27" y="2"/>
                      <a:pt x="53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6" name="Freeform 496">
                <a:extLst>
                  <a:ext uri="{FF2B5EF4-FFF2-40B4-BE49-F238E27FC236}">
                    <a16:creationId xmlns:a16="http://schemas.microsoft.com/office/drawing/2014/main" id="{0DBDA6E4-5FBC-443F-BE48-07CCF1267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946"/>
                <a:ext cx="110" cy="20"/>
              </a:xfrm>
              <a:custGeom>
                <a:avLst/>
                <a:gdLst>
                  <a:gd name="T0" fmla="*/ 0 w 44"/>
                  <a:gd name="T1" fmla="*/ 125 h 8"/>
                  <a:gd name="T2" fmla="*/ 688 w 44"/>
                  <a:gd name="T3" fmla="*/ 6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8">
                    <a:moveTo>
                      <a:pt x="0" y="8"/>
                    </a:moveTo>
                    <a:cubicBezTo>
                      <a:pt x="17" y="0"/>
                      <a:pt x="25" y="1"/>
                      <a:pt x="44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7" name="Freeform 497">
                <a:extLst>
                  <a:ext uri="{FF2B5EF4-FFF2-40B4-BE49-F238E27FC236}">
                    <a16:creationId xmlns:a16="http://schemas.microsoft.com/office/drawing/2014/main" id="{6705E8B7-1DEB-4AF0-8AA1-66FEBC609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873"/>
                <a:ext cx="118" cy="93"/>
              </a:xfrm>
              <a:custGeom>
                <a:avLst/>
                <a:gdLst>
                  <a:gd name="T0" fmla="*/ 0 w 47"/>
                  <a:gd name="T1" fmla="*/ 0 h 37"/>
                  <a:gd name="T2" fmla="*/ 743 w 47"/>
                  <a:gd name="T3" fmla="*/ 588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7">
                    <a:moveTo>
                      <a:pt x="0" y="0"/>
                    </a:moveTo>
                    <a:cubicBezTo>
                      <a:pt x="27" y="14"/>
                      <a:pt x="39" y="14"/>
                      <a:pt x="47" y="3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8" name="Freeform 498">
                <a:extLst>
                  <a:ext uri="{FF2B5EF4-FFF2-40B4-BE49-F238E27FC236}">
                    <a16:creationId xmlns:a16="http://schemas.microsoft.com/office/drawing/2014/main" id="{BE0A1E2B-E9A2-452C-89B5-0FD72C576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891"/>
                <a:ext cx="105" cy="75"/>
              </a:xfrm>
              <a:custGeom>
                <a:avLst/>
                <a:gdLst>
                  <a:gd name="T0" fmla="*/ 0 w 42"/>
                  <a:gd name="T1" fmla="*/ 0 h 30"/>
                  <a:gd name="T2" fmla="*/ 658 w 42"/>
                  <a:gd name="T3" fmla="*/ 47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0">
                    <a:moveTo>
                      <a:pt x="0" y="0"/>
                    </a:moveTo>
                    <a:cubicBezTo>
                      <a:pt x="21" y="8"/>
                      <a:pt x="35" y="14"/>
                      <a:pt x="42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19" name="Freeform 499">
                <a:extLst>
                  <a:ext uri="{FF2B5EF4-FFF2-40B4-BE49-F238E27FC236}">
                    <a16:creationId xmlns:a16="http://schemas.microsoft.com/office/drawing/2014/main" id="{046BC8F8-A869-4593-81AF-B0E7ED196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921"/>
                <a:ext cx="75" cy="45"/>
              </a:xfrm>
              <a:custGeom>
                <a:avLst/>
                <a:gdLst>
                  <a:gd name="T0" fmla="*/ 0 w 30"/>
                  <a:gd name="T1" fmla="*/ 0 h 18"/>
                  <a:gd name="T2" fmla="*/ 470 w 30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8">
                    <a:moveTo>
                      <a:pt x="0" y="0"/>
                    </a:moveTo>
                    <a:cubicBezTo>
                      <a:pt x="16" y="4"/>
                      <a:pt x="24" y="5"/>
                      <a:pt x="30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0" name="Freeform 500">
                <a:extLst>
                  <a:ext uri="{FF2B5EF4-FFF2-40B4-BE49-F238E27FC236}">
                    <a16:creationId xmlns:a16="http://schemas.microsoft.com/office/drawing/2014/main" id="{851DC7EA-DFFE-47AE-8C4E-A1EEB6689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933"/>
                <a:ext cx="50" cy="33"/>
              </a:xfrm>
              <a:custGeom>
                <a:avLst/>
                <a:gdLst>
                  <a:gd name="T0" fmla="*/ 0 w 20"/>
                  <a:gd name="T1" fmla="*/ 0 h 13"/>
                  <a:gd name="T2" fmla="*/ 313 w 20"/>
                  <a:gd name="T3" fmla="*/ 2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cubicBezTo>
                      <a:pt x="12" y="2"/>
                      <a:pt x="16" y="6"/>
                      <a:pt x="2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1" name="Freeform 501">
                <a:extLst>
                  <a:ext uri="{FF2B5EF4-FFF2-40B4-BE49-F238E27FC236}">
                    <a16:creationId xmlns:a16="http://schemas.microsoft.com/office/drawing/2014/main" id="{02409456-EDF2-4AEB-B91B-E8C3C7773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946"/>
                <a:ext cx="35" cy="20"/>
              </a:xfrm>
              <a:custGeom>
                <a:avLst/>
                <a:gdLst>
                  <a:gd name="T0" fmla="*/ 0 w 14"/>
                  <a:gd name="T1" fmla="*/ 0 h 8"/>
                  <a:gd name="T2" fmla="*/ 220 w 14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11" y="2"/>
                      <a:pt x="12" y="3"/>
                      <a:pt x="14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2" name="Freeform 502">
                <a:extLst>
                  <a:ext uri="{FF2B5EF4-FFF2-40B4-BE49-F238E27FC236}">
                    <a16:creationId xmlns:a16="http://schemas.microsoft.com/office/drawing/2014/main" id="{4617466C-11C3-4905-8794-25EACF4EA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2866"/>
                <a:ext cx="115" cy="77"/>
              </a:xfrm>
              <a:custGeom>
                <a:avLst/>
                <a:gdLst>
                  <a:gd name="T0" fmla="*/ 0 w 46"/>
                  <a:gd name="T1" fmla="*/ 0 h 31"/>
                  <a:gd name="T2" fmla="*/ 720 w 46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1">
                    <a:moveTo>
                      <a:pt x="0" y="0"/>
                    </a:moveTo>
                    <a:cubicBezTo>
                      <a:pt x="27" y="11"/>
                      <a:pt x="35" y="25"/>
                      <a:pt x="46" y="3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3" name="Freeform 503">
                <a:extLst>
                  <a:ext uri="{FF2B5EF4-FFF2-40B4-BE49-F238E27FC236}">
                    <a16:creationId xmlns:a16="http://schemas.microsoft.com/office/drawing/2014/main" id="{458E6E31-5D9D-450A-8151-6614E09B4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581"/>
                <a:ext cx="103" cy="147"/>
              </a:xfrm>
              <a:custGeom>
                <a:avLst/>
                <a:gdLst>
                  <a:gd name="T0" fmla="*/ 0 w 41"/>
                  <a:gd name="T1" fmla="*/ 0 h 59"/>
                  <a:gd name="T2" fmla="*/ 651 w 41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9">
                    <a:moveTo>
                      <a:pt x="0" y="0"/>
                    </a:moveTo>
                    <a:cubicBezTo>
                      <a:pt x="21" y="10"/>
                      <a:pt x="39" y="27"/>
                      <a:pt x="41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4" name="Freeform 504">
                <a:extLst>
                  <a:ext uri="{FF2B5EF4-FFF2-40B4-BE49-F238E27FC236}">
                    <a16:creationId xmlns:a16="http://schemas.microsoft.com/office/drawing/2014/main" id="{2A502713-97CC-4F7B-9056-B51252C25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2596"/>
                <a:ext cx="125" cy="105"/>
              </a:xfrm>
              <a:custGeom>
                <a:avLst/>
                <a:gdLst>
                  <a:gd name="T0" fmla="*/ 783 w 50"/>
                  <a:gd name="T1" fmla="*/ 0 h 42"/>
                  <a:gd name="T2" fmla="*/ 0 w 50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42">
                    <a:moveTo>
                      <a:pt x="50" y="0"/>
                    </a:moveTo>
                    <a:cubicBezTo>
                      <a:pt x="28" y="3"/>
                      <a:pt x="3" y="11"/>
                      <a:pt x="0" y="4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5" name="Freeform 505">
                <a:extLst>
                  <a:ext uri="{FF2B5EF4-FFF2-40B4-BE49-F238E27FC236}">
                    <a16:creationId xmlns:a16="http://schemas.microsoft.com/office/drawing/2014/main" id="{DA1767DB-E0C0-46F8-917E-15F9E50A2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2638"/>
                <a:ext cx="68" cy="118"/>
              </a:xfrm>
              <a:custGeom>
                <a:avLst/>
                <a:gdLst>
                  <a:gd name="T0" fmla="*/ 431 w 27"/>
                  <a:gd name="T1" fmla="*/ 0 h 47"/>
                  <a:gd name="T2" fmla="*/ 113 w 27"/>
                  <a:gd name="T3" fmla="*/ 74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7">
                    <a:moveTo>
                      <a:pt x="27" y="0"/>
                    </a:moveTo>
                    <a:cubicBezTo>
                      <a:pt x="11" y="10"/>
                      <a:pt x="0" y="29"/>
                      <a:pt x="7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6" name="Freeform 506">
                <a:extLst>
                  <a:ext uri="{FF2B5EF4-FFF2-40B4-BE49-F238E27FC236}">
                    <a16:creationId xmlns:a16="http://schemas.microsoft.com/office/drawing/2014/main" id="{F29832EE-2984-465D-9C66-BAB6E0C85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011"/>
                <a:ext cx="162" cy="95"/>
              </a:xfrm>
              <a:custGeom>
                <a:avLst/>
                <a:gdLst>
                  <a:gd name="T0" fmla="*/ 0 w 65"/>
                  <a:gd name="T1" fmla="*/ 0 h 38"/>
                  <a:gd name="T2" fmla="*/ 1007 w 65"/>
                  <a:gd name="T3" fmla="*/ 595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8">
                    <a:moveTo>
                      <a:pt x="0" y="0"/>
                    </a:moveTo>
                    <a:cubicBezTo>
                      <a:pt x="12" y="26"/>
                      <a:pt x="37" y="38"/>
                      <a:pt x="65" y="3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7" name="Freeform 507">
                <a:extLst>
                  <a:ext uri="{FF2B5EF4-FFF2-40B4-BE49-F238E27FC236}">
                    <a16:creationId xmlns:a16="http://schemas.microsoft.com/office/drawing/2014/main" id="{C17DD097-3E39-4CBE-BDFB-6440C84C8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4" y="1013"/>
                <a:ext cx="140" cy="88"/>
              </a:xfrm>
              <a:custGeom>
                <a:avLst/>
                <a:gdLst>
                  <a:gd name="T0" fmla="*/ 0 w 56"/>
                  <a:gd name="T1" fmla="*/ 0 h 35"/>
                  <a:gd name="T2" fmla="*/ 875 w 56"/>
                  <a:gd name="T3" fmla="*/ 493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35">
                    <a:moveTo>
                      <a:pt x="0" y="0"/>
                    </a:moveTo>
                    <a:cubicBezTo>
                      <a:pt x="16" y="21"/>
                      <a:pt x="27" y="35"/>
                      <a:pt x="56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8" name="Freeform 508">
                <a:extLst>
                  <a:ext uri="{FF2B5EF4-FFF2-40B4-BE49-F238E27FC236}">
                    <a16:creationId xmlns:a16="http://schemas.microsoft.com/office/drawing/2014/main" id="{29C64EA6-76B0-4854-89CA-DD10CA4CF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7" y="1011"/>
                <a:ext cx="117" cy="70"/>
              </a:xfrm>
              <a:custGeom>
                <a:avLst/>
                <a:gdLst>
                  <a:gd name="T0" fmla="*/ 0 w 47"/>
                  <a:gd name="T1" fmla="*/ 0 h 28"/>
                  <a:gd name="T2" fmla="*/ 724 w 47"/>
                  <a:gd name="T3" fmla="*/ 37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8">
                    <a:moveTo>
                      <a:pt x="0" y="0"/>
                    </a:moveTo>
                    <a:cubicBezTo>
                      <a:pt x="16" y="19"/>
                      <a:pt x="26" y="28"/>
                      <a:pt x="47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29" name="Freeform 509">
                <a:extLst>
                  <a:ext uri="{FF2B5EF4-FFF2-40B4-BE49-F238E27FC236}">
                    <a16:creationId xmlns:a16="http://schemas.microsoft.com/office/drawing/2014/main" id="{A62E3D3B-1F86-41B3-8C62-0FA5488FD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013"/>
                <a:ext cx="92" cy="48"/>
              </a:xfrm>
              <a:custGeom>
                <a:avLst/>
                <a:gdLst>
                  <a:gd name="T0" fmla="*/ 0 w 37"/>
                  <a:gd name="T1" fmla="*/ 0 h 19"/>
                  <a:gd name="T2" fmla="*/ 569 w 37"/>
                  <a:gd name="T3" fmla="*/ 25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9">
                    <a:moveTo>
                      <a:pt x="0" y="0"/>
                    </a:moveTo>
                    <a:cubicBezTo>
                      <a:pt x="16" y="12"/>
                      <a:pt x="21" y="19"/>
                      <a:pt x="37" y="1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0" name="Freeform 510">
                <a:extLst>
                  <a:ext uri="{FF2B5EF4-FFF2-40B4-BE49-F238E27FC236}">
                    <a16:creationId xmlns:a16="http://schemas.microsoft.com/office/drawing/2014/main" id="{D0ED611B-C97C-4CC9-AAFE-36F55F7CC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013"/>
                <a:ext cx="25" cy="23"/>
              </a:xfrm>
              <a:custGeom>
                <a:avLst/>
                <a:gdLst>
                  <a:gd name="T0" fmla="*/ 0 w 10"/>
                  <a:gd name="T1" fmla="*/ 0 h 9"/>
                  <a:gd name="T2" fmla="*/ 158 w 10"/>
                  <a:gd name="T3" fmla="*/ 15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4" y="9"/>
                      <a:pt x="5" y="7"/>
                      <a:pt x="10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1" name="Freeform 511">
                <a:extLst>
                  <a:ext uri="{FF2B5EF4-FFF2-40B4-BE49-F238E27FC236}">
                    <a16:creationId xmlns:a16="http://schemas.microsoft.com/office/drawing/2014/main" id="{B2C19377-91E8-4D92-B71F-D4E1909A4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013"/>
                <a:ext cx="42" cy="28"/>
              </a:xfrm>
              <a:custGeom>
                <a:avLst/>
                <a:gdLst>
                  <a:gd name="T0" fmla="*/ 0 w 17"/>
                  <a:gd name="T1" fmla="*/ 0 h 11"/>
                  <a:gd name="T2" fmla="*/ 257 w 17"/>
                  <a:gd name="T3" fmla="*/ 16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1">
                    <a:moveTo>
                      <a:pt x="0" y="0"/>
                    </a:moveTo>
                    <a:cubicBezTo>
                      <a:pt x="8" y="11"/>
                      <a:pt x="10" y="10"/>
                      <a:pt x="17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2" name="Freeform 512">
                <a:extLst>
                  <a:ext uri="{FF2B5EF4-FFF2-40B4-BE49-F238E27FC236}">
                    <a16:creationId xmlns:a16="http://schemas.microsoft.com/office/drawing/2014/main" id="{1430DC11-A4D0-4A8C-9802-9D3B0C8DD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013"/>
                <a:ext cx="73" cy="43"/>
              </a:xfrm>
              <a:custGeom>
                <a:avLst/>
                <a:gdLst>
                  <a:gd name="T0" fmla="*/ 0 w 29"/>
                  <a:gd name="T1" fmla="*/ 276 h 17"/>
                  <a:gd name="T2" fmla="*/ 463 w 29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7">
                    <a:moveTo>
                      <a:pt x="0" y="17"/>
                    </a:moveTo>
                    <a:cubicBezTo>
                      <a:pt x="7" y="7"/>
                      <a:pt x="17" y="2"/>
                      <a:pt x="2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3" name="Freeform 513">
                <a:extLst>
                  <a:ext uri="{FF2B5EF4-FFF2-40B4-BE49-F238E27FC236}">
                    <a16:creationId xmlns:a16="http://schemas.microsoft.com/office/drawing/2014/main" id="{DC935049-9A9B-43F9-8F58-A6FB64178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118"/>
                <a:ext cx="45" cy="40"/>
              </a:xfrm>
              <a:custGeom>
                <a:avLst/>
                <a:gdLst>
                  <a:gd name="T0" fmla="*/ 0 w 18"/>
                  <a:gd name="T1" fmla="*/ 250 h 16"/>
                  <a:gd name="T2" fmla="*/ 283 w 18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cubicBezTo>
                      <a:pt x="5" y="8"/>
                      <a:pt x="10" y="3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4" name="Freeform 514">
                <a:extLst>
                  <a:ext uri="{FF2B5EF4-FFF2-40B4-BE49-F238E27FC236}">
                    <a16:creationId xmlns:a16="http://schemas.microsoft.com/office/drawing/2014/main" id="{3AD4F9A7-B743-46AE-9BD1-E6C155A2F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368"/>
                <a:ext cx="115" cy="125"/>
              </a:xfrm>
              <a:custGeom>
                <a:avLst/>
                <a:gdLst>
                  <a:gd name="T0" fmla="*/ 188 w 46"/>
                  <a:gd name="T1" fmla="*/ 0 h 50"/>
                  <a:gd name="T2" fmla="*/ 175 w 46"/>
                  <a:gd name="T3" fmla="*/ 675 h 50"/>
                  <a:gd name="T4" fmla="*/ 438 w 46"/>
                  <a:gd name="T5" fmla="*/ 770 h 50"/>
                  <a:gd name="T6" fmla="*/ 720 w 46"/>
                  <a:gd name="T7" fmla="*/ 64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50">
                    <a:moveTo>
                      <a:pt x="12" y="0"/>
                    </a:moveTo>
                    <a:cubicBezTo>
                      <a:pt x="0" y="9"/>
                      <a:pt x="1" y="33"/>
                      <a:pt x="11" y="43"/>
                    </a:cubicBezTo>
                    <a:cubicBezTo>
                      <a:pt x="16" y="48"/>
                      <a:pt x="21" y="50"/>
                      <a:pt x="28" y="49"/>
                    </a:cubicBezTo>
                    <a:cubicBezTo>
                      <a:pt x="34" y="49"/>
                      <a:pt x="42" y="47"/>
                      <a:pt x="46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5" name="Freeform 515">
                <a:extLst>
                  <a:ext uri="{FF2B5EF4-FFF2-40B4-BE49-F238E27FC236}">
                    <a16:creationId xmlns:a16="http://schemas.microsoft.com/office/drawing/2014/main" id="{E3FEC2C3-4AD5-4303-A53D-5174AA03A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353"/>
                <a:ext cx="133" cy="108"/>
              </a:xfrm>
              <a:custGeom>
                <a:avLst/>
                <a:gdLst>
                  <a:gd name="T0" fmla="*/ 20 w 53"/>
                  <a:gd name="T1" fmla="*/ 409 h 43"/>
                  <a:gd name="T2" fmla="*/ 176 w 53"/>
                  <a:gd name="T3" fmla="*/ 63 h 43"/>
                  <a:gd name="T4" fmla="*/ 346 w 53"/>
                  <a:gd name="T5" fmla="*/ 0 h 43"/>
                  <a:gd name="T6" fmla="*/ 522 w 53"/>
                  <a:gd name="T7" fmla="*/ 83 h 43"/>
                  <a:gd name="T8" fmla="*/ 617 w 53"/>
                  <a:gd name="T9" fmla="*/ 6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1" y="26"/>
                    </a:moveTo>
                    <a:cubicBezTo>
                      <a:pt x="0" y="18"/>
                      <a:pt x="5" y="8"/>
                      <a:pt x="11" y="4"/>
                    </a:cubicBezTo>
                    <a:cubicBezTo>
                      <a:pt x="15" y="2"/>
                      <a:pt x="18" y="1"/>
                      <a:pt x="22" y="0"/>
                    </a:cubicBezTo>
                    <a:cubicBezTo>
                      <a:pt x="28" y="0"/>
                      <a:pt x="29" y="1"/>
                      <a:pt x="33" y="5"/>
                    </a:cubicBezTo>
                    <a:cubicBezTo>
                      <a:pt x="42" y="14"/>
                      <a:pt x="53" y="32"/>
                      <a:pt x="39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6" name="Freeform 516">
                <a:extLst>
                  <a:ext uri="{FF2B5EF4-FFF2-40B4-BE49-F238E27FC236}">
                    <a16:creationId xmlns:a16="http://schemas.microsoft.com/office/drawing/2014/main" id="{E4903E54-42BC-4C8C-92E0-C7C8B883C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321"/>
                <a:ext cx="150" cy="140"/>
              </a:xfrm>
              <a:custGeom>
                <a:avLst/>
                <a:gdLst>
                  <a:gd name="T0" fmla="*/ 875 w 60"/>
                  <a:gd name="T1" fmla="*/ 875 h 56"/>
                  <a:gd name="T2" fmla="*/ 863 w 60"/>
                  <a:gd name="T3" fmla="*/ 375 h 56"/>
                  <a:gd name="T4" fmla="*/ 645 w 60"/>
                  <a:gd name="T5" fmla="*/ 50 h 56"/>
                  <a:gd name="T6" fmla="*/ 333 w 60"/>
                  <a:gd name="T7" fmla="*/ 0 h 56"/>
                  <a:gd name="T8" fmla="*/ 0 w 60"/>
                  <a:gd name="T9" fmla="*/ 1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6">
                    <a:moveTo>
                      <a:pt x="56" y="56"/>
                    </a:moveTo>
                    <a:cubicBezTo>
                      <a:pt x="60" y="48"/>
                      <a:pt x="57" y="33"/>
                      <a:pt x="55" y="24"/>
                    </a:cubicBezTo>
                    <a:cubicBezTo>
                      <a:pt x="53" y="15"/>
                      <a:pt x="50" y="6"/>
                      <a:pt x="41" y="3"/>
                    </a:cubicBezTo>
                    <a:cubicBezTo>
                      <a:pt x="35" y="0"/>
                      <a:pt x="27" y="0"/>
                      <a:pt x="21" y="0"/>
                    </a:cubicBezTo>
                    <a:cubicBezTo>
                      <a:pt x="12" y="1"/>
                      <a:pt x="8" y="8"/>
                      <a:pt x="0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7" name="Freeform 517">
                <a:extLst>
                  <a:ext uri="{FF2B5EF4-FFF2-40B4-BE49-F238E27FC236}">
                    <a16:creationId xmlns:a16="http://schemas.microsoft.com/office/drawing/2014/main" id="{CB72BD2D-0598-40D3-A250-4D07D6A90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1306"/>
                <a:ext cx="125" cy="62"/>
              </a:xfrm>
              <a:custGeom>
                <a:avLst/>
                <a:gdLst>
                  <a:gd name="T0" fmla="*/ 0 w 50"/>
                  <a:gd name="T1" fmla="*/ 382 h 25"/>
                  <a:gd name="T2" fmla="*/ 158 w 50"/>
                  <a:gd name="T3" fmla="*/ 166 h 25"/>
                  <a:gd name="T4" fmla="*/ 470 w 50"/>
                  <a:gd name="T5" fmla="*/ 30 h 25"/>
                  <a:gd name="T6" fmla="*/ 783 w 50"/>
                  <a:gd name="T7" fmla="*/ 3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cubicBezTo>
                      <a:pt x="0" y="20"/>
                      <a:pt x="7" y="13"/>
                      <a:pt x="10" y="11"/>
                    </a:cubicBezTo>
                    <a:cubicBezTo>
                      <a:pt x="16" y="7"/>
                      <a:pt x="23" y="3"/>
                      <a:pt x="30" y="2"/>
                    </a:cubicBezTo>
                    <a:cubicBezTo>
                      <a:pt x="36" y="0"/>
                      <a:pt x="43" y="1"/>
                      <a:pt x="50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8" name="Freeform 518">
                <a:extLst>
                  <a:ext uri="{FF2B5EF4-FFF2-40B4-BE49-F238E27FC236}">
                    <a16:creationId xmlns:a16="http://schemas.microsoft.com/office/drawing/2014/main" id="{F29A1AE2-0983-4D86-BBED-60139FE0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1296"/>
                <a:ext cx="88" cy="20"/>
              </a:xfrm>
              <a:custGeom>
                <a:avLst/>
                <a:gdLst>
                  <a:gd name="T0" fmla="*/ 0 w 35"/>
                  <a:gd name="T1" fmla="*/ 125 h 8"/>
                  <a:gd name="T2" fmla="*/ 556 w 35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8">
                    <a:moveTo>
                      <a:pt x="0" y="8"/>
                    </a:moveTo>
                    <a:cubicBezTo>
                      <a:pt x="8" y="0"/>
                      <a:pt x="25" y="2"/>
                      <a:pt x="35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39" name="Freeform 519">
                <a:extLst>
                  <a:ext uri="{FF2B5EF4-FFF2-40B4-BE49-F238E27FC236}">
                    <a16:creationId xmlns:a16="http://schemas.microsoft.com/office/drawing/2014/main" id="{74A09A2F-C1CA-4E82-BA44-C0CD76E2F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126"/>
                <a:ext cx="120" cy="42"/>
              </a:xfrm>
              <a:custGeom>
                <a:avLst/>
                <a:gdLst>
                  <a:gd name="T0" fmla="*/ 0 w 48"/>
                  <a:gd name="T1" fmla="*/ 257 h 17"/>
                  <a:gd name="T2" fmla="*/ 238 w 48"/>
                  <a:gd name="T3" fmla="*/ 225 h 17"/>
                  <a:gd name="T4" fmla="*/ 438 w 48"/>
                  <a:gd name="T5" fmla="*/ 121 h 17"/>
                  <a:gd name="T6" fmla="*/ 750 w 4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17">
                    <a:moveTo>
                      <a:pt x="0" y="17"/>
                    </a:moveTo>
                    <a:cubicBezTo>
                      <a:pt x="5" y="16"/>
                      <a:pt x="9" y="17"/>
                      <a:pt x="15" y="15"/>
                    </a:cubicBezTo>
                    <a:cubicBezTo>
                      <a:pt x="19" y="13"/>
                      <a:pt x="24" y="11"/>
                      <a:pt x="28" y="8"/>
                    </a:cubicBezTo>
                    <a:cubicBezTo>
                      <a:pt x="34" y="6"/>
                      <a:pt x="43" y="4"/>
                      <a:pt x="4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0" name="Freeform 520">
                <a:extLst>
                  <a:ext uri="{FF2B5EF4-FFF2-40B4-BE49-F238E27FC236}">
                    <a16:creationId xmlns:a16="http://schemas.microsoft.com/office/drawing/2014/main" id="{8CA81F5E-B2EF-489D-BCD9-889D8535D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1186"/>
                <a:ext cx="25" cy="7"/>
              </a:xfrm>
              <a:custGeom>
                <a:avLst/>
                <a:gdLst>
                  <a:gd name="T0" fmla="*/ 0 w 10"/>
                  <a:gd name="T1" fmla="*/ 37 h 3"/>
                  <a:gd name="T2" fmla="*/ 158 w 10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cubicBezTo>
                      <a:pt x="3" y="2"/>
                      <a:pt x="7" y="2"/>
                      <a:pt x="1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1" name="Freeform 521">
                <a:extLst>
                  <a:ext uri="{FF2B5EF4-FFF2-40B4-BE49-F238E27FC236}">
                    <a16:creationId xmlns:a16="http://schemas.microsoft.com/office/drawing/2014/main" id="{47C31DA7-B84E-4633-B551-01B720274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603"/>
                <a:ext cx="113" cy="108"/>
              </a:xfrm>
              <a:custGeom>
                <a:avLst/>
                <a:gdLst>
                  <a:gd name="T0" fmla="*/ 0 w 45"/>
                  <a:gd name="T1" fmla="*/ 681 h 43"/>
                  <a:gd name="T2" fmla="*/ 208 w 45"/>
                  <a:gd name="T3" fmla="*/ 95 h 43"/>
                  <a:gd name="T4" fmla="*/ 472 w 45"/>
                  <a:gd name="T5" fmla="*/ 20 h 43"/>
                  <a:gd name="T6" fmla="*/ 618 w 45"/>
                  <a:gd name="T7" fmla="*/ 33 h 43"/>
                  <a:gd name="T8" fmla="*/ 713 w 45"/>
                  <a:gd name="T9" fmla="*/ 8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0" y="43"/>
                    </a:moveTo>
                    <a:cubicBezTo>
                      <a:pt x="2" y="29"/>
                      <a:pt x="1" y="15"/>
                      <a:pt x="13" y="6"/>
                    </a:cubicBezTo>
                    <a:cubicBezTo>
                      <a:pt x="18" y="3"/>
                      <a:pt x="24" y="1"/>
                      <a:pt x="30" y="1"/>
                    </a:cubicBezTo>
                    <a:cubicBezTo>
                      <a:pt x="33" y="1"/>
                      <a:pt x="36" y="0"/>
                      <a:pt x="39" y="2"/>
                    </a:cubicBezTo>
                    <a:cubicBezTo>
                      <a:pt x="41" y="2"/>
                      <a:pt x="43" y="5"/>
                      <a:pt x="45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2" name="Freeform 522">
                <a:extLst>
                  <a:ext uri="{FF2B5EF4-FFF2-40B4-BE49-F238E27FC236}">
                    <a16:creationId xmlns:a16="http://schemas.microsoft.com/office/drawing/2014/main" id="{944EAD4B-1A22-40FD-A3C7-4A73AE3A8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576"/>
                <a:ext cx="96" cy="57"/>
              </a:xfrm>
              <a:custGeom>
                <a:avLst/>
                <a:gdLst>
                  <a:gd name="T0" fmla="*/ 614 w 38"/>
                  <a:gd name="T1" fmla="*/ 124 h 23"/>
                  <a:gd name="T2" fmla="*/ 0 w 38"/>
                  <a:gd name="T3" fmla="*/ 34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3">
                    <a:moveTo>
                      <a:pt x="38" y="8"/>
                    </a:moveTo>
                    <a:cubicBezTo>
                      <a:pt x="26" y="0"/>
                      <a:pt x="4" y="9"/>
                      <a:pt x="0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3" name="Freeform 523">
                <a:extLst>
                  <a:ext uri="{FF2B5EF4-FFF2-40B4-BE49-F238E27FC236}">
                    <a16:creationId xmlns:a16="http://schemas.microsoft.com/office/drawing/2014/main" id="{D3BE280F-2B86-4F69-99C7-E5CA0AAFB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586"/>
                <a:ext cx="60" cy="80"/>
              </a:xfrm>
              <a:custGeom>
                <a:avLst/>
                <a:gdLst>
                  <a:gd name="T0" fmla="*/ 375 w 24"/>
                  <a:gd name="T1" fmla="*/ 0 h 32"/>
                  <a:gd name="T2" fmla="*/ 0 w 24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cubicBezTo>
                      <a:pt x="11" y="4"/>
                      <a:pt x="1" y="19"/>
                      <a:pt x="0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4" name="Freeform 524">
                <a:extLst>
                  <a:ext uri="{FF2B5EF4-FFF2-40B4-BE49-F238E27FC236}">
                    <a16:creationId xmlns:a16="http://schemas.microsoft.com/office/drawing/2014/main" id="{856EB5D3-F27D-48D2-B4ED-B32797A9A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693"/>
                <a:ext cx="35" cy="93"/>
              </a:xfrm>
              <a:custGeom>
                <a:avLst/>
                <a:gdLst>
                  <a:gd name="T0" fmla="*/ 50 w 14"/>
                  <a:gd name="T1" fmla="*/ 0 h 37"/>
                  <a:gd name="T2" fmla="*/ 50 w 14"/>
                  <a:gd name="T3" fmla="*/ 304 h 37"/>
                  <a:gd name="T4" fmla="*/ 220 w 14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7">
                    <a:moveTo>
                      <a:pt x="3" y="0"/>
                    </a:moveTo>
                    <a:cubicBezTo>
                      <a:pt x="0" y="6"/>
                      <a:pt x="0" y="13"/>
                      <a:pt x="3" y="19"/>
                    </a:cubicBezTo>
                    <a:cubicBezTo>
                      <a:pt x="5" y="24"/>
                      <a:pt x="9" y="35"/>
                      <a:pt x="14" y="3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5" name="Freeform 525">
                <a:extLst>
                  <a:ext uri="{FF2B5EF4-FFF2-40B4-BE49-F238E27FC236}">
                    <a16:creationId xmlns:a16="http://schemas.microsoft.com/office/drawing/2014/main" id="{EB0058E1-97CA-4700-B664-FB8B75D8B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778"/>
                <a:ext cx="37" cy="90"/>
              </a:xfrm>
              <a:custGeom>
                <a:avLst/>
                <a:gdLst>
                  <a:gd name="T0" fmla="*/ 133 w 15"/>
                  <a:gd name="T1" fmla="*/ 0 h 36"/>
                  <a:gd name="T2" fmla="*/ 0 w 15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6">
                    <a:moveTo>
                      <a:pt x="9" y="0"/>
                    </a:moveTo>
                    <a:cubicBezTo>
                      <a:pt x="15" y="10"/>
                      <a:pt x="13" y="31"/>
                      <a:pt x="0" y="3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6" name="Freeform 526">
                <a:extLst>
                  <a:ext uri="{FF2B5EF4-FFF2-40B4-BE49-F238E27FC236}">
                    <a16:creationId xmlns:a16="http://schemas.microsoft.com/office/drawing/2014/main" id="{20D2DCD5-60C1-4A5F-A0C0-0A8468239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826"/>
                <a:ext cx="25" cy="45"/>
              </a:xfrm>
              <a:custGeom>
                <a:avLst/>
                <a:gdLst>
                  <a:gd name="T0" fmla="*/ 158 w 10"/>
                  <a:gd name="T1" fmla="*/ 0 h 18"/>
                  <a:gd name="T2" fmla="*/ 0 w 10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cubicBezTo>
                      <a:pt x="7" y="7"/>
                      <a:pt x="8" y="13"/>
                      <a:pt x="0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7" name="Freeform 527">
                <a:extLst>
                  <a:ext uri="{FF2B5EF4-FFF2-40B4-BE49-F238E27FC236}">
                    <a16:creationId xmlns:a16="http://schemas.microsoft.com/office/drawing/2014/main" id="{D54F3966-63E9-48D2-B075-92E742819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646"/>
                <a:ext cx="27" cy="50"/>
              </a:xfrm>
              <a:custGeom>
                <a:avLst/>
                <a:gdLst>
                  <a:gd name="T0" fmla="*/ 0 w 11"/>
                  <a:gd name="T1" fmla="*/ 0 h 20"/>
                  <a:gd name="T2" fmla="*/ 162 w 11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0">
                    <a:moveTo>
                      <a:pt x="0" y="0"/>
                    </a:moveTo>
                    <a:cubicBezTo>
                      <a:pt x="1" y="6"/>
                      <a:pt x="4" y="19"/>
                      <a:pt x="11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8" name="Freeform 528">
                <a:extLst>
                  <a:ext uri="{FF2B5EF4-FFF2-40B4-BE49-F238E27FC236}">
                    <a16:creationId xmlns:a16="http://schemas.microsoft.com/office/drawing/2014/main" id="{9D636B5A-B387-43C4-99CC-4A2C0FCA7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1786"/>
                <a:ext cx="45" cy="25"/>
              </a:xfrm>
              <a:custGeom>
                <a:avLst/>
                <a:gdLst>
                  <a:gd name="T0" fmla="*/ 283 w 18"/>
                  <a:gd name="T1" fmla="*/ 145 h 10"/>
                  <a:gd name="T2" fmla="*/ 158 w 18"/>
                  <a:gd name="T3" fmla="*/ 63 h 10"/>
                  <a:gd name="T4" fmla="*/ 0 w 1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0">
                    <a:moveTo>
                      <a:pt x="18" y="9"/>
                    </a:moveTo>
                    <a:cubicBezTo>
                      <a:pt x="16" y="10"/>
                      <a:pt x="12" y="6"/>
                      <a:pt x="10" y="4"/>
                    </a:cubicBezTo>
                    <a:cubicBezTo>
                      <a:pt x="7" y="3"/>
                      <a:pt x="2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49" name="Freeform 529">
                <a:extLst>
                  <a:ext uri="{FF2B5EF4-FFF2-40B4-BE49-F238E27FC236}">
                    <a16:creationId xmlns:a16="http://schemas.microsoft.com/office/drawing/2014/main" id="{A8C938B0-46E6-469A-86E4-B8FA13238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2071"/>
                <a:ext cx="135" cy="47"/>
              </a:xfrm>
              <a:custGeom>
                <a:avLst/>
                <a:gdLst>
                  <a:gd name="T0" fmla="*/ 0 w 54"/>
                  <a:gd name="T1" fmla="*/ 287 h 19"/>
                  <a:gd name="T2" fmla="*/ 845 w 54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9">
                    <a:moveTo>
                      <a:pt x="0" y="19"/>
                    </a:moveTo>
                    <a:cubicBezTo>
                      <a:pt x="17" y="9"/>
                      <a:pt x="35" y="3"/>
                      <a:pt x="5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0" name="Freeform 530">
                <a:extLst>
                  <a:ext uri="{FF2B5EF4-FFF2-40B4-BE49-F238E27FC236}">
                    <a16:creationId xmlns:a16="http://schemas.microsoft.com/office/drawing/2014/main" id="{1E384DE0-6D1F-498F-A683-B8AD850F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083"/>
                <a:ext cx="155" cy="20"/>
              </a:xfrm>
              <a:custGeom>
                <a:avLst/>
                <a:gdLst>
                  <a:gd name="T0" fmla="*/ 0 w 62"/>
                  <a:gd name="T1" fmla="*/ 125 h 8"/>
                  <a:gd name="T2" fmla="*/ 563 w 62"/>
                  <a:gd name="T3" fmla="*/ 20 h 8"/>
                  <a:gd name="T4" fmla="*/ 970 w 62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8">
                    <a:moveTo>
                      <a:pt x="0" y="8"/>
                    </a:moveTo>
                    <a:cubicBezTo>
                      <a:pt x="10" y="2"/>
                      <a:pt x="25" y="2"/>
                      <a:pt x="36" y="1"/>
                    </a:cubicBezTo>
                    <a:cubicBezTo>
                      <a:pt x="45" y="0"/>
                      <a:pt x="54" y="1"/>
                      <a:pt x="62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1" name="Freeform 531">
                <a:extLst>
                  <a:ext uri="{FF2B5EF4-FFF2-40B4-BE49-F238E27FC236}">
                    <a16:creationId xmlns:a16="http://schemas.microsoft.com/office/drawing/2014/main" id="{02DDCE6B-67DA-4C2B-B1CE-65D8DAF04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236"/>
                <a:ext cx="65" cy="152"/>
              </a:xfrm>
              <a:custGeom>
                <a:avLst/>
                <a:gdLst>
                  <a:gd name="T0" fmla="*/ 0 w 26"/>
                  <a:gd name="T1" fmla="*/ 0 h 61"/>
                  <a:gd name="T2" fmla="*/ 300 w 26"/>
                  <a:gd name="T3" fmla="*/ 416 h 61"/>
                  <a:gd name="T4" fmla="*/ 408 w 26"/>
                  <a:gd name="T5" fmla="*/ 944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61">
                    <a:moveTo>
                      <a:pt x="0" y="0"/>
                    </a:moveTo>
                    <a:cubicBezTo>
                      <a:pt x="8" y="9"/>
                      <a:pt x="15" y="16"/>
                      <a:pt x="19" y="27"/>
                    </a:cubicBezTo>
                    <a:cubicBezTo>
                      <a:pt x="23" y="38"/>
                      <a:pt x="26" y="50"/>
                      <a:pt x="26" y="6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2" name="Freeform 532">
                <a:extLst>
                  <a:ext uri="{FF2B5EF4-FFF2-40B4-BE49-F238E27FC236}">
                    <a16:creationId xmlns:a16="http://schemas.microsoft.com/office/drawing/2014/main" id="{96936E35-E1E9-46B0-B196-060EA3817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2466"/>
                <a:ext cx="155" cy="27"/>
              </a:xfrm>
              <a:custGeom>
                <a:avLst/>
                <a:gdLst>
                  <a:gd name="T0" fmla="*/ 0 w 62"/>
                  <a:gd name="T1" fmla="*/ 162 h 11"/>
                  <a:gd name="T2" fmla="*/ 488 w 62"/>
                  <a:gd name="T3" fmla="*/ 0 h 11"/>
                  <a:gd name="T4" fmla="*/ 970 w 62"/>
                  <a:gd name="T5" fmla="*/ 10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11">
                    <a:moveTo>
                      <a:pt x="0" y="11"/>
                    </a:moveTo>
                    <a:cubicBezTo>
                      <a:pt x="10" y="5"/>
                      <a:pt x="19" y="1"/>
                      <a:pt x="31" y="0"/>
                    </a:cubicBezTo>
                    <a:cubicBezTo>
                      <a:pt x="43" y="0"/>
                      <a:pt x="51" y="2"/>
                      <a:pt x="62" y="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3" name="Freeform 533">
                <a:extLst>
                  <a:ext uri="{FF2B5EF4-FFF2-40B4-BE49-F238E27FC236}">
                    <a16:creationId xmlns:a16="http://schemas.microsoft.com/office/drawing/2014/main" id="{61919E6B-BA2F-4649-B9F4-DD99DD4E4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41"/>
                <a:ext cx="197" cy="47"/>
              </a:xfrm>
              <a:custGeom>
                <a:avLst/>
                <a:gdLst>
                  <a:gd name="T0" fmla="*/ 0 w 79"/>
                  <a:gd name="T1" fmla="*/ 287 h 19"/>
                  <a:gd name="T2" fmla="*/ 1224 w 79"/>
                  <a:gd name="T3" fmla="*/ 25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9">
                    <a:moveTo>
                      <a:pt x="0" y="19"/>
                    </a:moveTo>
                    <a:cubicBezTo>
                      <a:pt x="21" y="0"/>
                      <a:pt x="56" y="4"/>
                      <a:pt x="79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4" name="Freeform 534">
                <a:extLst>
                  <a:ext uri="{FF2B5EF4-FFF2-40B4-BE49-F238E27FC236}">
                    <a16:creationId xmlns:a16="http://schemas.microsoft.com/office/drawing/2014/main" id="{679A16C7-78B3-465F-8EF7-8CC372CBF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553"/>
                <a:ext cx="32" cy="113"/>
              </a:xfrm>
              <a:custGeom>
                <a:avLst/>
                <a:gdLst>
                  <a:gd name="T0" fmla="*/ 0 w 13"/>
                  <a:gd name="T1" fmla="*/ 0 h 45"/>
                  <a:gd name="T2" fmla="*/ 182 w 13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5">
                    <a:moveTo>
                      <a:pt x="0" y="0"/>
                    </a:moveTo>
                    <a:cubicBezTo>
                      <a:pt x="7" y="12"/>
                      <a:pt x="13" y="32"/>
                      <a:pt x="12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5" name="Freeform 535">
                <a:extLst>
                  <a:ext uri="{FF2B5EF4-FFF2-40B4-BE49-F238E27FC236}">
                    <a16:creationId xmlns:a16="http://schemas.microsoft.com/office/drawing/2014/main" id="{41F4E912-9BD6-4383-941D-D9A32D110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581"/>
                <a:ext cx="82" cy="245"/>
              </a:xfrm>
              <a:custGeom>
                <a:avLst/>
                <a:gdLst>
                  <a:gd name="T0" fmla="*/ 30 w 33"/>
                  <a:gd name="T1" fmla="*/ 0 h 98"/>
                  <a:gd name="T2" fmla="*/ 507 w 33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98">
                    <a:moveTo>
                      <a:pt x="2" y="0"/>
                    </a:moveTo>
                    <a:cubicBezTo>
                      <a:pt x="0" y="23"/>
                      <a:pt x="3" y="73"/>
                      <a:pt x="33" y="9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6" name="Freeform 536">
                <a:extLst>
                  <a:ext uri="{FF2B5EF4-FFF2-40B4-BE49-F238E27FC236}">
                    <a16:creationId xmlns:a16="http://schemas.microsoft.com/office/drawing/2014/main" id="{5C735428-F1AA-4ECF-8DCD-8FC854BEB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633"/>
                <a:ext cx="70" cy="150"/>
              </a:xfrm>
              <a:custGeom>
                <a:avLst/>
                <a:gdLst>
                  <a:gd name="T0" fmla="*/ 438 w 28"/>
                  <a:gd name="T1" fmla="*/ 0 h 60"/>
                  <a:gd name="T2" fmla="*/ 95 w 28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0">
                    <a:moveTo>
                      <a:pt x="28" y="0"/>
                    </a:moveTo>
                    <a:cubicBezTo>
                      <a:pt x="11" y="10"/>
                      <a:pt x="0" y="27"/>
                      <a:pt x="6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7" name="Freeform 537">
                <a:extLst>
                  <a:ext uri="{FF2B5EF4-FFF2-40B4-BE49-F238E27FC236}">
                    <a16:creationId xmlns:a16="http://schemas.microsoft.com/office/drawing/2014/main" id="{714598FC-2AA1-483B-95A7-9E0758B0E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2771"/>
                <a:ext cx="170" cy="70"/>
              </a:xfrm>
              <a:custGeom>
                <a:avLst/>
                <a:gdLst>
                  <a:gd name="T0" fmla="*/ 0 w 68"/>
                  <a:gd name="T1" fmla="*/ 438 h 28"/>
                  <a:gd name="T2" fmla="*/ 1063 w 68"/>
                  <a:gd name="T3" fmla="*/ 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28">
                    <a:moveTo>
                      <a:pt x="0" y="28"/>
                    </a:moveTo>
                    <a:cubicBezTo>
                      <a:pt x="12" y="9"/>
                      <a:pt x="41" y="0"/>
                      <a:pt x="68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8" name="Freeform 538">
                <a:extLst>
                  <a:ext uri="{FF2B5EF4-FFF2-40B4-BE49-F238E27FC236}">
                    <a16:creationId xmlns:a16="http://schemas.microsoft.com/office/drawing/2014/main" id="{6488B774-5C71-4553-9B6B-43B31C979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2818"/>
                <a:ext cx="68" cy="150"/>
              </a:xfrm>
              <a:custGeom>
                <a:avLst/>
                <a:gdLst>
                  <a:gd name="T0" fmla="*/ 431 w 27"/>
                  <a:gd name="T1" fmla="*/ 0 h 60"/>
                  <a:gd name="T2" fmla="*/ 0 w 27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60">
                    <a:moveTo>
                      <a:pt x="27" y="0"/>
                    </a:moveTo>
                    <a:cubicBezTo>
                      <a:pt x="16" y="13"/>
                      <a:pt x="1" y="31"/>
                      <a:pt x="0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59" name="Freeform 539">
                <a:extLst>
                  <a:ext uri="{FF2B5EF4-FFF2-40B4-BE49-F238E27FC236}">
                    <a16:creationId xmlns:a16="http://schemas.microsoft.com/office/drawing/2014/main" id="{AC2A83A8-1D19-4F37-991C-BC06A03B4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2896"/>
                <a:ext cx="40" cy="70"/>
              </a:xfrm>
              <a:custGeom>
                <a:avLst/>
                <a:gdLst>
                  <a:gd name="T0" fmla="*/ 250 w 16"/>
                  <a:gd name="T1" fmla="*/ 0 h 28"/>
                  <a:gd name="T2" fmla="*/ 20 w 16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2" y="10"/>
                      <a:pt x="0" y="23"/>
                      <a:pt x="1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0" name="Freeform 540">
                <a:extLst>
                  <a:ext uri="{FF2B5EF4-FFF2-40B4-BE49-F238E27FC236}">
                    <a16:creationId xmlns:a16="http://schemas.microsoft.com/office/drawing/2014/main" id="{88756C04-88D0-4BCE-93A7-41208A0ED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468"/>
                <a:ext cx="110" cy="33"/>
              </a:xfrm>
              <a:custGeom>
                <a:avLst/>
                <a:gdLst>
                  <a:gd name="T0" fmla="*/ 0 w 44"/>
                  <a:gd name="T1" fmla="*/ 213 h 13"/>
                  <a:gd name="T2" fmla="*/ 688 w 44"/>
                  <a:gd name="T3" fmla="*/ 6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3">
                    <a:moveTo>
                      <a:pt x="0" y="13"/>
                    </a:moveTo>
                    <a:cubicBezTo>
                      <a:pt x="12" y="0"/>
                      <a:pt x="32" y="1"/>
                      <a:pt x="44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1" name="Freeform 541">
                <a:extLst>
                  <a:ext uri="{FF2B5EF4-FFF2-40B4-BE49-F238E27FC236}">
                    <a16:creationId xmlns:a16="http://schemas.microsoft.com/office/drawing/2014/main" id="{5DAA3270-01F7-44E0-80D9-5CDB43394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518"/>
                <a:ext cx="82" cy="198"/>
              </a:xfrm>
              <a:custGeom>
                <a:avLst/>
                <a:gdLst>
                  <a:gd name="T0" fmla="*/ 216 w 33"/>
                  <a:gd name="T1" fmla="*/ 0 h 79"/>
                  <a:gd name="T2" fmla="*/ 432 w 33"/>
                  <a:gd name="T3" fmla="*/ 679 h 79"/>
                  <a:gd name="T4" fmla="*/ 0 w 33"/>
                  <a:gd name="T5" fmla="*/ 1243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9">
                    <a:moveTo>
                      <a:pt x="14" y="0"/>
                    </a:moveTo>
                    <a:cubicBezTo>
                      <a:pt x="30" y="15"/>
                      <a:pt x="33" y="24"/>
                      <a:pt x="28" y="43"/>
                    </a:cubicBezTo>
                    <a:cubicBezTo>
                      <a:pt x="22" y="62"/>
                      <a:pt x="9" y="75"/>
                      <a:pt x="0" y="7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2" name="Freeform 542">
                <a:extLst>
                  <a:ext uri="{FF2B5EF4-FFF2-40B4-BE49-F238E27FC236}">
                    <a16:creationId xmlns:a16="http://schemas.microsoft.com/office/drawing/2014/main" id="{467F9160-1DF1-46F9-AF17-54E207F79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583"/>
                <a:ext cx="95" cy="138"/>
              </a:xfrm>
              <a:custGeom>
                <a:avLst/>
                <a:gdLst>
                  <a:gd name="T0" fmla="*/ 50 w 38"/>
                  <a:gd name="T1" fmla="*/ 0 h 55"/>
                  <a:gd name="T2" fmla="*/ 595 w 38"/>
                  <a:gd name="T3" fmla="*/ 85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55">
                    <a:moveTo>
                      <a:pt x="3" y="0"/>
                    </a:moveTo>
                    <a:cubicBezTo>
                      <a:pt x="0" y="13"/>
                      <a:pt x="11" y="55"/>
                      <a:pt x="38" y="5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3" name="Freeform 543">
                <a:extLst>
                  <a:ext uri="{FF2B5EF4-FFF2-40B4-BE49-F238E27FC236}">
                    <a16:creationId xmlns:a16="http://schemas.microsoft.com/office/drawing/2014/main" id="{B8D9AF8C-0CE7-43A9-AAB6-B1826494B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2676"/>
                <a:ext cx="75" cy="22"/>
              </a:xfrm>
              <a:custGeom>
                <a:avLst/>
                <a:gdLst>
                  <a:gd name="T0" fmla="*/ 0 w 30"/>
                  <a:gd name="T1" fmla="*/ 59 h 9"/>
                  <a:gd name="T2" fmla="*/ 470 w 30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9" y="6"/>
                      <a:pt x="20" y="9"/>
                      <a:pt x="3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4" name="Freeform 544">
                <a:extLst>
                  <a:ext uri="{FF2B5EF4-FFF2-40B4-BE49-F238E27FC236}">
                    <a16:creationId xmlns:a16="http://schemas.microsoft.com/office/drawing/2014/main" id="{3BD64D21-7F04-40F1-B9B2-D9A4647FA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2618"/>
                <a:ext cx="98" cy="58"/>
              </a:xfrm>
              <a:custGeom>
                <a:avLst/>
                <a:gdLst>
                  <a:gd name="T0" fmla="*/ 0 w 39"/>
                  <a:gd name="T1" fmla="*/ 209 h 23"/>
                  <a:gd name="T2" fmla="*/ 430 w 39"/>
                  <a:gd name="T3" fmla="*/ 272 h 23"/>
                  <a:gd name="T4" fmla="*/ 618 w 39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0" y="13"/>
                    </a:moveTo>
                    <a:cubicBezTo>
                      <a:pt x="9" y="21"/>
                      <a:pt x="18" y="23"/>
                      <a:pt x="27" y="17"/>
                    </a:cubicBezTo>
                    <a:cubicBezTo>
                      <a:pt x="35" y="12"/>
                      <a:pt x="39" y="10"/>
                      <a:pt x="3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5" name="Freeform 545">
                <a:extLst>
                  <a:ext uri="{FF2B5EF4-FFF2-40B4-BE49-F238E27FC236}">
                    <a16:creationId xmlns:a16="http://schemas.microsoft.com/office/drawing/2014/main" id="{ED81DCAC-4BDA-4687-B893-130F9DE3E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208"/>
                <a:ext cx="113" cy="40"/>
              </a:xfrm>
              <a:custGeom>
                <a:avLst/>
                <a:gdLst>
                  <a:gd name="T0" fmla="*/ 0 w 45"/>
                  <a:gd name="T1" fmla="*/ 250 h 16"/>
                  <a:gd name="T2" fmla="*/ 713 w 45"/>
                  <a:gd name="T3" fmla="*/ 9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6">
                    <a:moveTo>
                      <a:pt x="0" y="16"/>
                    </a:moveTo>
                    <a:cubicBezTo>
                      <a:pt x="15" y="1"/>
                      <a:pt x="32" y="0"/>
                      <a:pt x="45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6" name="Freeform 546">
                <a:extLst>
                  <a:ext uri="{FF2B5EF4-FFF2-40B4-BE49-F238E27FC236}">
                    <a16:creationId xmlns:a16="http://schemas.microsoft.com/office/drawing/2014/main" id="{46FD99E1-6673-4E0F-A8E5-B6AC49C6D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226"/>
                <a:ext cx="68" cy="122"/>
              </a:xfrm>
              <a:custGeom>
                <a:avLst/>
                <a:gdLst>
                  <a:gd name="T0" fmla="*/ 431 w 27"/>
                  <a:gd name="T1" fmla="*/ 0 h 49"/>
                  <a:gd name="T2" fmla="*/ 50 w 27"/>
                  <a:gd name="T3" fmla="*/ 466 h 49"/>
                  <a:gd name="T4" fmla="*/ 191 w 27"/>
                  <a:gd name="T5" fmla="*/ 75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9">
                    <a:moveTo>
                      <a:pt x="27" y="0"/>
                    </a:moveTo>
                    <a:cubicBezTo>
                      <a:pt x="8" y="7"/>
                      <a:pt x="0" y="16"/>
                      <a:pt x="3" y="30"/>
                    </a:cubicBezTo>
                    <a:cubicBezTo>
                      <a:pt x="6" y="44"/>
                      <a:pt x="8" y="47"/>
                      <a:pt x="12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7" name="Freeform 547">
                <a:extLst>
                  <a:ext uri="{FF2B5EF4-FFF2-40B4-BE49-F238E27FC236}">
                    <a16:creationId xmlns:a16="http://schemas.microsoft.com/office/drawing/2014/main" id="{4422E539-3D85-49D0-ADF3-50D546A72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508"/>
                <a:ext cx="188" cy="90"/>
              </a:xfrm>
              <a:custGeom>
                <a:avLst/>
                <a:gdLst>
                  <a:gd name="T0" fmla="*/ 0 w 75"/>
                  <a:gd name="T1" fmla="*/ 363 h 36"/>
                  <a:gd name="T2" fmla="*/ 709 w 75"/>
                  <a:gd name="T3" fmla="*/ 425 h 36"/>
                  <a:gd name="T4" fmla="*/ 1181 w 75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36">
                    <a:moveTo>
                      <a:pt x="0" y="23"/>
                    </a:moveTo>
                    <a:cubicBezTo>
                      <a:pt x="11" y="32"/>
                      <a:pt x="26" y="36"/>
                      <a:pt x="45" y="27"/>
                    </a:cubicBezTo>
                    <a:cubicBezTo>
                      <a:pt x="64" y="19"/>
                      <a:pt x="75" y="0"/>
                      <a:pt x="7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8" name="Freeform 548">
                <a:extLst>
                  <a:ext uri="{FF2B5EF4-FFF2-40B4-BE49-F238E27FC236}">
                    <a16:creationId xmlns:a16="http://schemas.microsoft.com/office/drawing/2014/main" id="{0A6CF151-1619-429C-B41C-311989AF1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2053"/>
                <a:ext cx="150" cy="60"/>
              </a:xfrm>
              <a:custGeom>
                <a:avLst/>
                <a:gdLst>
                  <a:gd name="T0" fmla="*/ 0 w 60"/>
                  <a:gd name="T1" fmla="*/ 0 h 24"/>
                  <a:gd name="T2" fmla="*/ 938 w 6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4">
                    <a:moveTo>
                      <a:pt x="0" y="0"/>
                    </a:moveTo>
                    <a:cubicBezTo>
                      <a:pt x="14" y="14"/>
                      <a:pt x="32" y="21"/>
                      <a:pt x="60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69" name="Freeform 549">
                <a:extLst>
                  <a:ext uri="{FF2B5EF4-FFF2-40B4-BE49-F238E27FC236}">
                    <a16:creationId xmlns:a16="http://schemas.microsoft.com/office/drawing/2014/main" id="{DB6E0ACC-4B7E-4989-9352-264CB9703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091"/>
                <a:ext cx="160" cy="15"/>
              </a:xfrm>
              <a:custGeom>
                <a:avLst/>
                <a:gdLst>
                  <a:gd name="T0" fmla="*/ 0 w 64"/>
                  <a:gd name="T1" fmla="*/ 33 h 6"/>
                  <a:gd name="T2" fmla="*/ 1000 w 6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6">
                    <a:moveTo>
                      <a:pt x="0" y="2"/>
                    </a:moveTo>
                    <a:cubicBezTo>
                      <a:pt x="22" y="3"/>
                      <a:pt x="40" y="6"/>
                      <a:pt x="6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0" name="Freeform 550">
                <a:extLst>
                  <a:ext uri="{FF2B5EF4-FFF2-40B4-BE49-F238E27FC236}">
                    <a16:creationId xmlns:a16="http://schemas.microsoft.com/office/drawing/2014/main" id="{59F91C00-9C52-48DD-BEF7-A3ED21184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613"/>
                <a:ext cx="145" cy="65"/>
              </a:xfrm>
              <a:custGeom>
                <a:avLst/>
                <a:gdLst>
                  <a:gd name="T0" fmla="*/ 0 w 58"/>
                  <a:gd name="T1" fmla="*/ 220 h 26"/>
                  <a:gd name="T2" fmla="*/ 645 w 58"/>
                  <a:gd name="T3" fmla="*/ 113 h 26"/>
                  <a:gd name="T4" fmla="*/ 908 w 58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6">
                    <a:moveTo>
                      <a:pt x="0" y="14"/>
                    </a:moveTo>
                    <a:cubicBezTo>
                      <a:pt x="15" y="0"/>
                      <a:pt x="28" y="0"/>
                      <a:pt x="41" y="7"/>
                    </a:cubicBezTo>
                    <a:cubicBezTo>
                      <a:pt x="54" y="13"/>
                      <a:pt x="58" y="17"/>
                      <a:pt x="58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1" name="Freeform 551">
                <a:extLst>
                  <a:ext uri="{FF2B5EF4-FFF2-40B4-BE49-F238E27FC236}">
                    <a16:creationId xmlns:a16="http://schemas.microsoft.com/office/drawing/2014/main" id="{580DDA40-20FB-4B28-87BE-91E6F72B2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801"/>
                <a:ext cx="65" cy="130"/>
              </a:xfrm>
              <a:custGeom>
                <a:avLst/>
                <a:gdLst>
                  <a:gd name="T0" fmla="*/ 145 w 26"/>
                  <a:gd name="T1" fmla="*/ 0 h 52"/>
                  <a:gd name="T2" fmla="*/ 345 w 26"/>
                  <a:gd name="T3" fmla="*/ 470 h 52"/>
                  <a:gd name="T4" fmla="*/ 0 w 26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2">
                    <a:moveTo>
                      <a:pt x="9" y="0"/>
                    </a:moveTo>
                    <a:cubicBezTo>
                      <a:pt x="19" y="7"/>
                      <a:pt x="26" y="13"/>
                      <a:pt x="22" y="30"/>
                    </a:cubicBezTo>
                    <a:cubicBezTo>
                      <a:pt x="17" y="47"/>
                      <a:pt x="0" y="52"/>
                      <a:pt x="0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2" name="Freeform 552">
                <a:extLst>
                  <a:ext uri="{FF2B5EF4-FFF2-40B4-BE49-F238E27FC236}">
                    <a16:creationId xmlns:a16="http://schemas.microsoft.com/office/drawing/2014/main" id="{3F55E7B7-78A8-4FF1-897A-94AB53E1E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1318"/>
                <a:ext cx="28" cy="120"/>
              </a:xfrm>
              <a:custGeom>
                <a:avLst/>
                <a:gdLst>
                  <a:gd name="T0" fmla="*/ 0 w 11"/>
                  <a:gd name="T1" fmla="*/ 0 h 48"/>
                  <a:gd name="T2" fmla="*/ 163 w 11"/>
                  <a:gd name="T3" fmla="*/ 470 h 48"/>
                  <a:gd name="T4" fmla="*/ 0 w 11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8">
                    <a:moveTo>
                      <a:pt x="0" y="0"/>
                    </a:moveTo>
                    <a:cubicBezTo>
                      <a:pt x="10" y="4"/>
                      <a:pt x="11" y="15"/>
                      <a:pt x="10" y="30"/>
                    </a:cubicBezTo>
                    <a:cubicBezTo>
                      <a:pt x="8" y="45"/>
                      <a:pt x="3" y="47"/>
                      <a:pt x="0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3" name="Freeform 553">
                <a:extLst>
                  <a:ext uri="{FF2B5EF4-FFF2-40B4-BE49-F238E27FC236}">
                    <a16:creationId xmlns:a16="http://schemas.microsoft.com/office/drawing/2014/main" id="{84DC5D19-B129-448D-99CB-6C6123843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1216"/>
                <a:ext cx="160" cy="140"/>
              </a:xfrm>
              <a:custGeom>
                <a:avLst/>
                <a:gdLst>
                  <a:gd name="T0" fmla="*/ 1000 w 64"/>
                  <a:gd name="T1" fmla="*/ 33 h 56"/>
                  <a:gd name="T2" fmla="*/ 550 w 64"/>
                  <a:gd name="T3" fmla="*/ 125 h 56"/>
                  <a:gd name="T4" fmla="*/ 145 w 64"/>
                  <a:gd name="T5" fmla="*/ 488 h 56"/>
                  <a:gd name="T6" fmla="*/ 20 w 64"/>
                  <a:gd name="T7" fmla="*/ 8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6">
                    <a:moveTo>
                      <a:pt x="64" y="2"/>
                    </a:moveTo>
                    <a:cubicBezTo>
                      <a:pt x="47" y="0"/>
                      <a:pt x="47" y="0"/>
                      <a:pt x="35" y="8"/>
                    </a:cubicBezTo>
                    <a:cubicBezTo>
                      <a:pt x="23" y="15"/>
                      <a:pt x="15" y="16"/>
                      <a:pt x="9" y="31"/>
                    </a:cubicBezTo>
                    <a:cubicBezTo>
                      <a:pt x="4" y="45"/>
                      <a:pt x="0" y="47"/>
                      <a:pt x="1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4" name="Freeform 554">
                <a:extLst>
                  <a:ext uri="{FF2B5EF4-FFF2-40B4-BE49-F238E27FC236}">
                    <a16:creationId xmlns:a16="http://schemas.microsoft.com/office/drawing/2014/main" id="{C964723A-2AC8-4EB1-A6EB-ECD6AD5C4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276"/>
                <a:ext cx="113" cy="65"/>
              </a:xfrm>
              <a:custGeom>
                <a:avLst/>
                <a:gdLst>
                  <a:gd name="T0" fmla="*/ 713 w 45"/>
                  <a:gd name="T1" fmla="*/ 50 h 26"/>
                  <a:gd name="T2" fmla="*/ 284 w 45"/>
                  <a:gd name="T3" fmla="*/ 125 h 26"/>
                  <a:gd name="T4" fmla="*/ 0 w 45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45" y="3"/>
                    </a:moveTo>
                    <a:cubicBezTo>
                      <a:pt x="35" y="0"/>
                      <a:pt x="25" y="3"/>
                      <a:pt x="18" y="8"/>
                    </a:cubicBezTo>
                    <a:cubicBezTo>
                      <a:pt x="11" y="14"/>
                      <a:pt x="3" y="9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5" name="Freeform 555">
                <a:extLst>
                  <a:ext uri="{FF2B5EF4-FFF2-40B4-BE49-F238E27FC236}">
                    <a16:creationId xmlns:a16="http://schemas.microsoft.com/office/drawing/2014/main" id="{53D00DD5-A065-40BB-BACA-E807A9324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4" y="1526"/>
                <a:ext cx="55" cy="25"/>
              </a:xfrm>
              <a:custGeom>
                <a:avLst/>
                <a:gdLst>
                  <a:gd name="T0" fmla="*/ 0 w 22"/>
                  <a:gd name="T1" fmla="*/ 0 h 10"/>
                  <a:gd name="T2" fmla="*/ 345 w 22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cubicBezTo>
                      <a:pt x="4" y="6"/>
                      <a:pt x="13" y="10"/>
                      <a:pt x="22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6" name="Freeform 556">
                <a:extLst>
                  <a:ext uri="{FF2B5EF4-FFF2-40B4-BE49-F238E27FC236}">
                    <a16:creationId xmlns:a16="http://schemas.microsoft.com/office/drawing/2014/main" id="{95A55FF8-BB5E-4F81-8931-4635047E7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501"/>
                <a:ext cx="127" cy="90"/>
              </a:xfrm>
              <a:custGeom>
                <a:avLst/>
                <a:gdLst>
                  <a:gd name="T0" fmla="*/ 0 w 51"/>
                  <a:gd name="T1" fmla="*/ 0 h 36"/>
                  <a:gd name="T2" fmla="*/ 261 w 51"/>
                  <a:gd name="T3" fmla="*/ 488 h 36"/>
                  <a:gd name="T4" fmla="*/ 787 w 51"/>
                  <a:gd name="T5" fmla="*/ 42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6">
                    <a:moveTo>
                      <a:pt x="0" y="0"/>
                    </a:moveTo>
                    <a:cubicBezTo>
                      <a:pt x="1" y="17"/>
                      <a:pt x="4" y="27"/>
                      <a:pt x="17" y="31"/>
                    </a:cubicBezTo>
                    <a:cubicBezTo>
                      <a:pt x="31" y="36"/>
                      <a:pt x="42" y="34"/>
                      <a:pt x="51" y="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7" name="Freeform 557">
                <a:extLst>
                  <a:ext uri="{FF2B5EF4-FFF2-40B4-BE49-F238E27FC236}">
                    <a16:creationId xmlns:a16="http://schemas.microsoft.com/office/drawing/2014/main" id="{C4DBE535-C1F9-41A2-AB6A-9FA7769C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476"/>
                <a:ext cx="152" cy="237"/>
              </a:xfrm>
              <a:custGeom>
                <a:avLst/>
                <a:gdLst>
                  <a:gd name="T0" fmla="*/ 92 w 61"/>
                  <a:gd name="T1" fmla="*/ 0 h 95"/>
                  <a:gd name="T2" fmla="*/ 92 w 61"/>
                  <a:gd name="T3" fmla="*/ 684 h 95"/>
                  <a:gd name="T4" fmla="*/ 944 w 61"/>
                  <a:gd name="T5" fmla="*/ 1474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95">
                    <a:moveTo>
                      <a:pt x="6" y="0"/>
                    </a:moveTo>
                    <a:cubicBezTo>
                      <a:pt x="2" y="18"/>
                      <a:pt x="0" y="31"/>
                      <a:pt x="6" y="44"/>
                    </a:cubicBezTo>
                    <a:cubicBezTo>
                      <a:pt x="12" y="58"/>
                      <a:pt x="26" y="89"/>
                      <a:pt x="61" y="9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8" name="Freeform 558">
                <a:extLst>
                  <a:ext uri="{FF2B5EF4-FFF2-40B4-BE49-F238E27FC236}">
                    <a16:creationId xmlns:a16="http://schemas.microsoft.com/office/drawing/2014/main" id="{C056C3E5-2C43-4988-BD9A-D97807A5E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1518"/>
                <a:ext cx="150" cy="160"/>
              </a:xfrm>
              <a:custGeom>
                <a:avLst/>
                <a:gdLst>
                  <a:gd name="T0" fmla="*/ 770 w 60"/>
                  <a:gd name="T1" fmla="*/ 1000 h 64"/>
                  <a:gd name="T2" fmla="*/ 925 w 60"/>
                  <a:gd name="T3" fmla="*/ 658 h 64"/>
                  <a:gd name="T4" fmla="*/ 800 w 60"/>
                  <a:gd name="T5" fmla="*/ 220 h 64"/>
                  <a:gd name="T6" fmla="*/ 238 w 60"/>
                  <a:gd name="T7" fmla="*/ 175 h 64"/>
                  <a:gd name="T8" fmla="*/ 0 w 60"/>
                  <a:gd name="T9" fmla="*/ 45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4">
                    <a:moveTo>
                      <a:pt x="49" y="64"/>
                    </a:moveTo>
                    <a:cubicBezTo>
                      <a:pt x="57" y="56"/>
                      <a:pt x="58" y="49"/>
                      <a:pt x="59" y="42"/>
                    </a:cubicBezTo>
                    <a:cubicBezTo>
                      <a:pt x="59" y="35"/>
                      <a:pt x="60" y="27"/>
                      <a:pt x="51" y="14"/>
                    </a:cubicBezTo>
                    <a:cubicBezTo>
                      <a:pt x="42" y="0"/>
                      <a:pt x="26" y="5"/>
                      <a:pt x="15" y="11"/>
                    </a:cubicBezTo>
                    <a:cubicBezTo>
                      <a:pt x="3" y="16"/>
                      <a:pt x="1" y="25"/>
                      <a:pt x="0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79" name="Freeform 559">
                <a:extLst>
                  <a:ext uri="{FF2B5EF4-FFF2-40B4-BE49-F238E27FC236}">
                    <a16:creationId xmlns:a16="http://schemas.microsoft.com/office/drawing/2014/main" id="{F78F4BD8-DC06-4B75-8A6B-3DFA284BD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493"/>
                <a:ext cx="150" cy="235"/>
              </a:xfrm>
              <a:custGeom>
                <a:avLst/>
                <a:gdLst>
                  <a:gd name="T0" fmla="*/ 0 w 60"/>
                  <a:gd name="T1" fmla="*/ 1238 h 94"/>
                  <a:gd name="T2" fmla="*/ 783 w 60"/>
                  <a:gd name="T3" fmla="*/ 1095 h 94"/>
                  <a:gd name="T4" fmla="*/ 658 w 60"/>
                  <a:gd name="T5" fmla="*/ 220 h 94"/>
                  <a:gd name="T6" fmla="*/ 83 w 60"/>
                  <a:gd name="T7" fmla="*/ 20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94">
                    <a:moveTo>
                      <a:pt x="0" y="79"/>
                    </a:moveTo>
                    <a:cubicBezTo>
                      <a:pt x="8" y="90"/>
                      <a:pt x="41" y="94"/>
                      <a:pt x="50" y="70"/>
                    </a:cubicBezTo>
                    <a:cubicBezTo>
                      <a:pt x="59" y="57"/>
                      <a:pt x="60" y="29"/>
                      <a:pt x="42" y="14"/>
                    </a:cubicBezTo>
                    <a:cubicBezTo>
                      <a:pt x="25" y="0"/>
                      <a:pt x="5" y="14"/>
                      <a:pt x="5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0" name="Freeform 560">
                <a:extLst>
                  <a:ext uri="{FF2B5EF4-FFF2-40B4-BE49-F238E27FC236}">
                    <a16:creationId xmlns:a16="http://schemas.microsoft.com/office/drawing/2014/main" id="{6807923A-6D1D-462E-A448-9A0F06A73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1493"/>
                <a:ext cx="227" cy="243"/>
              </a:xfrm>
              <a:custGeom>
                <a:avLst/>
                <a:gdLst>
                  <a:gd name="T0" fmla="*/ 541 w 91"/>
                  <a:gd name="T1" fmla="*/ 1430 h 97"/>
                  <a:gd name="T2" fmla="*/ 1182 w 91"/>
                  <a:gd name="T3" fmla="*/ 1318 h 97"/>
                  <a:gd name="T4" fmla="*/ 1399 w 91"/>
                  <a:gd name="T5" fmla="*/ 691 h 97"/>
                  <a:gd name="T6" fmla="*/ 965 w 91"/>
                  <a:gd name="T7" fmla="*/ 50 h 97"/>
                  <a:gd name="T8" fmla="*/ 167 w 91"/>
                  <a:gd name="T9" fmla="*/ 396 h 97"/>
                  <a:gd name="T10" fmla="*/ 187 w 91"/>
                  <a:gd name="T11" fmla="*/ 1005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97">
                    <a:moveTo>
                      <a:pt x="35" y="91"/>
                    </a:moveTo>
                    <a:cubicBezTo>
                      <a:pt x="44" y="96"/>
                      <a:pt x="64" y="97"/>
                      <a:pt x="76" y="84"/>
                    </a:cubicBezTo>
                    <a:cubicBezTo>
                      <a:pt x="88" y="72"/>
                      <a:pt x="91" y="55"/>
                      <a:pt x="90" y="44"/>
                    </a:cubicBezTo>
                    <a:cubicBezTo>
                      <a:pt x="85" y="23"/>
                      <a:pt x="86" y="18"/>
                      <a:pt x="62" y="3"/>
                    </a:cubicBezTo>
                    <a:cubicBezTo>
                      <a:pt x="47" y="0"/>
                      <a:pt x="23" y="7"/>
                      <a:pt x="11" y="25"/>
                    </a:cubicBezTo>
                    <a:cubicBezTo>
                      <a:pt x="0" y="44"/>
                      <a:pt x="13" y="61"/>
                      <a:pt x="12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1" name="Freeform 561">
                <a:extLst>
                  <a:ext uri="{FF2B5EF4-FFF2-40B4-BE49-F238E27FC236}">
                    <a16:creationId xmlns:a16="http://schemas.microsoft.com/office/drawing/2014/main" id="{F3A525C0-8367-4C81-B962-87698F1DD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1473"/>
                <a:ext cx="253" cy="293"/>
              </a:xfrm>
              <a:custGeom>
                <a:avLst/>
                <a:gdLst>
                  <a:gd name="T0" fmla="*/ 0 w 101"/>
                  <a:gd name="T1" fmla="*/ 1210 h 117"/>
                  <a:gd name="T2" fmla="*/ 501 w 101"/>
                  <a:gd name="T3" fmla="*/ 1713 h 117"/>
                  <a:gd name="T4" fmla="*/ 1305 w 101"/>
                  <a:gd name="T5" fmla="*/ 1493 h 117"/>
                  <a:gd name="T6" fmla="*/ 1430 w 101"/>
                  <a:gd name="T7" fmla="*/ 488 h 117"/>
                  <a:gd name="T8" fmla="*/ 867 w 10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17">
                    <a:moveTo>
                      <a:pt x="0" y="77"/>
                    </a:moveTo>
                    <a:cubicBezTo>
                      <a:pt x="5" y="89"/>
                      <a:pt x="15" y="103"/>
                      <a:pt x="32" y="109"/>
                    </a:cubicBezTo>
                    <a:cubicBezTo>
                      <a:pt x="48" y="117"/>
                      <a:pt x="72" y="111"/>
                      <a:pt x="83" y="95"/>
                    </a:cubicBezTo>
                    <a:cubicBezTo>
                      <a:pt x="101" y="65"/>
                      <a:pt x="98" y="50"/>
                      <a:pt x="91" y="31"/>
                    </a:cubicBezTo>
                    <a:cubicBezTo>
                      <a:pt x="82" y="14"/>
                      <a:pt x="74" y="3"/>
                      <a:pt x="5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2" name="Freeform 562">
                <a:extLst>
                  <a:ext uri="{FF2B5EF4-FFF2-40B4-BE49-F238E27FC236}">
                    <a16:creationId xmlns:a16="http://schemas.microsoft.com/office/drawing/2014/main" id="{A278BAB5-A39B-4D73-AAC8-2226173DF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186"/>
                <a:ext cx="175" cy="212"/>
              </a:xfrm>
              <a:custGeom>
                <a:avLst/>
                <a:gdLst>
                  <a:gd name="T0" fmla="*/ 0 w 70"/>
                  <a:gd name="T1" fmla="*/ 758 h 85"/>
                  <a:gd name="T2" fmla="*/ 395 w 70"/>
                  <a:gd name="T3" fmla="*/ 1087 h 85"/>
                  <a:gd name="T4" fmla="*/ 863 w 70"/>
                  <a:gd name="T5" fmla="*/ 1087 h 85"/>
                  <a:gd name="T6" fmla="*/ 658 w 70"/>
                  <a:gd name="T7" fmla="*/ 417 h 85"/>
                  <a:gd name="T8" fmla="*/ 345 w 70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85">
                    <a:moveTo>
                      <a:pt x="0" y="49"/>
                    </a:moveTo>
                    <a:cubicBezTo>
                      <a:pt x="10" y="60"/>
                      <a:pt x="17" y="65"/>
                      <a:pt x="25" y="70"/>
                    </a:cubicBezTo>
                    <a:cubicBezTo>
                      <a:pt x="33" y="74"/>
                      <a:pt x="41" y="85"/>
                      <a:pt x="55" y="70"/>
                    </a:cubicBezTo>
                    <a:cubicBezTo>
                      <a:pt x="70" y="57"/>
                      <a:pt x="52" y="40"/>
                      <a:pt x="42" y="27"/>
                    </a:cubicBezTo>
                    <a:cubicBezTo>
                      <a:pt x="30" y="11"/>
                      <a:pt x="28" y="2"/>
                      <a:pt x="22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3" name="Freeform 563">
                <a:extLst>
                  <a:ext uri="{FF2B5EF4-FFF2-40B4-BE49-F238E27FC236}">
                    <a16:creationId xmlns:a16="http://schemas.microsoft.com/office/drawing/2014/main" id="{9498D41A-6DD4-4C6A-A509-30D13B5AB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1186"/>
                <a:ext cx="248" cy="240"/>
              </a:xfrm>
              <a:custGeom>
                <a:avLst/>
                <a:gdLst>
                  <a:gd name="T0" fmla="*/ 145 w 99"/>
                  <a:gd name="T1" fmla="*/ 0 h 96"/>
                  <a:gd name="T2" fmla="*/ 551 w 99"/>
                  <a:gd name="T3" fmla="*/ 938 h 96"/>
                  <a:gd name="T4" fmla="*/ 1430 w 99"/>
                  <a:gd name="T5" fmla="*/ 1050 h 96"/>
                  <a:gd name="T6" fmla="*/ 1210 w 99"/>
                  <a:gd name="T7" fmla="*/ 43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96">
                    <a:moveTo>
                      <a:pt x="9" y="0"/>
                    </a:moveTo>
                    <a:cubicBezTo>
                      <a:pt x="0" y="15"/>
                      <a:pt x="16" y="43"/>
                      <a:pt x="35" y="60"/>
                    </a:cubicBezTo>
                    <a:cubicBezTo>
                      <a:pt x="45" y="73"/>
                      <a:pt x="78" y="96"/>
                      <a:pt x="91" y="67"/>
                    </a:cubicBezTo>
                    <a:cubicBezTo>
                      <a:pt x="99" y="44"/>
                      <a:pt x="74" y="28"/>
                      <a:pt x="77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4" name="Freeform 564">
                <a:extLst>
                  <a:ext uri="{FF2B5EF4-FFF2-40B4-BE49-F238E27FC236}">
                    <a16:creationId xmlns:a16="http://schemas.microsoft.com/office/drawing/2014/main" id="{E43E3D90-2DF5-4AE6-84AE-C8EAB572A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1148"/>
                <a:ext cx="238" cy="260"/>
              </a:xfrm>
              <a:custGeom>
                <a:avLst/>
                <a:gdLst>
                  <a:gd name="T0" fmla="*/ 20 w 95"/>
                  <a:gd name="T1" fmla="*/ 438 h 104"/>
                  <a:gd name="T2" fmla="*/ 879 w 95"/>
                  <a:gd name="T3" fmla="*/ 1533 h 104"/>
                  <a:gd name="T4" fmla="*/ 1275 w 95"/>
                  <a:gd name="T5" fmla="*/ 1500 h 104"/>
                  <a:gd name="T6" fmla="*/ 1476 w 95"/>
                  <a:gd name="T7" fmla="*/ 1095 h 104"/>
                  <a:gd name="T8" fmla="*/ 972 w 95"/>
                  <a:gd name="T9" fmla="*/ 300 h 104"/>
                  <a:gd name="T10" fmla="*/ 376 w 95"/>
                  <a:gd name="T11" fmla="*/ 20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104">
                    <a:moveTo>
                      <a:pt x="1" y="28"/>
                    </a:moveTo>
                    <a:cubicBezTo>
                      <a:pt x="0" y="53"/>
                      <a:pt x="35" y="88"/>
                      <a:pt x="56" y="98"/>
                    </a:cubicBezTo>
                    <a:cubicBezTo>
                      <a:pt x="67" y="104"/>
                      <a:pt x="75" y="100"/>
                      <a:pt x="81" y="96"/>
                    </a:cubicBezTo>
                    <a:cubicBezTo>
                      <a:pt x="85" y="92"/>
                      <a:pt x="95" y="87"/>
                      <a:pt x="94" y="70"/>
                    </a:cubicBezTo>
                    <a:cubicBezTo>
                      <a:pt x="91" y="53"/>
                      <a:pt x="70" y="38"/>
                      <a:pt x="62" y="19"/>
                    </a:cubicBezTo>
                    <a:cubicBezTo>
                      <a:pt x="48" y="0"/>
                      <a:pt x="26" y="2"/>
                      <a:pt x="2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5" name="Freeform 565">
                <a:extLst>
                  <a:ext uri="{FF2B5EF4-FFF2-40B4-BE49-F238E27FC236}">
                    <a16:creationId xmlns:a16="http://schemas.microsoft.com/office/drawing/2014/main" id="{82464F50-617A-42F9-9212-AC3F8A209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1138"/>
                <a:ext cx="265" cy="280"/>
              </a:xfrm>
              <a:custGeom>
                <a:avLst/>
                <a:gdLst>
                  <a:gd name="T0" fmla="*/ 395 w 106"/>
                  <a:gd name="T1" fmla="*/ 0 h 112"/>
                  <a:gd name="T2" fmla="*/ 20 w 106"/>
                  <a:gd name="T3" fmla="*/ 563 h 112"/>
                  <a:gd name="T4" fmla="*/ 375 w 106"/>
                  <a:gd name="T5" fmla="*/ 1238 h 112"/>
                  <a:gd name="T6" fmla="*/ 1238 w 106"/>
                  <a:gd name="T7" fmla="*/ 1688 h 112"/>
                  <a:gd name="T8" fmla="*/ 1563 w 106"/>
                  <a:gd name="T9" fmla="*/ 105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12">
                    <a:moveTo>
                      <a:pt x="25" y="0"/>
                    </a:moveTo>
                    <a:cubicBezTo>
                      <a:pt x="7" y="0"/>
                      <a:pt x="0" y="20"/>
                      <a:pt x="1" y="36"/>
                    </a:cubicBezTo>
                    <a:cubicBezTo>
                      <a:pt x="4" y="54"/>
                      <a:pt x="13" y="67"/>
                      <a:pt x="24" y="79"/>
                    </a:cubicBezTo>
                    <a:cubicBezTo>
                      <a:pt x="47" y="99"/>
                      <a:pt x="54" y="112"/>
                      <a:pt x="79" y="108"/>
                    </a:cubicBezTo>
                    <a:cubicBezTo>
                      <a:pt x="97" y="99"/>
                      <a:pt x="106" y="85"/>
                      <a:pt x="100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6" name="Freeform 566">
                <a:extLst>
                  <a:ext uri="{FF2B5EF4-FFF2-40B4-BE49-F238E27FC236}">
                    <a16:creationId xmlns:a16="http://schemas.microsoft.com/office/drawing/2014/main" id="{48D78441-113D-4CA1-9247-9080CDB58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1353"/>
                <a:ext cx="88" cy="65"/>
              </a:xfrm>
              <a:custGeom>
                <a:avLst/>
                <a:gdLst>
                  <a:gd name="T0" fmla="*/ 20 w 35"/>
                  <a:gd name="T1" fmla="*/ 188 h 26"/>
                  <a:gd name="T2" fmla="*/ 254 w 35"/>
                  <a:gd name="T3" fmla="*/ 408 h 26"/>
                  <a:gd name="T4" fmla="*/ 525 w 35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6">
                    <a:moveTo>
                      <a:pt x="1" y="12"/>
                    </a:moveTo>
                    <a:cubicBezTo>
                      <a:pt x="0" y="20"/>
                      <a:pt x="4" y="24"/>
                      <a:pt x="16" y="26"/>
                    </a:cubicBezTo>
                    <a:cubicBezTo>
                      <a:pt x="32" y="23"/>
                      <a:pt x="35" y="3"/>
                      <a:pt x="3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7" name="Freeform 567">
                <a:extLst>
                  <a:ext uri="{FF2B5EF4-FFF2-40B4-BE49-F238E27FC236}">
                    <a16:creationId xmlns:a16="http://schemas.microsoft.com/office/drawing/2014/main" id="{D1D65132-305F-4C71-A0BF-14BCAC82D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343"/>
                <a:ext cx="95" cy="95"/>
              </a:xfrm>
              <a:custGeom>
                <a:avLst/>
                <a:gdLst>
                  <a:gd name="T0" fmla="*/ 333 w 38"/>
                  <a:gd name="T1" fmla="*/ 0 h 38"/>
                  <a:gd name="T2" fmla="*/ 20 w 38"/>
                  <a:gd name="T3" fmla="*/ 313 h 38"/>
                  <a:gd name="T4" fmla="*/ 363 w 38"/>
                  <a:gd name="T5" fmla="*/ 520 h 38"/>
                  <a:gd name="T6" fmla="*/ 595 w 38"/>
                  <a:gd name="T7" fmla="*/ 33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21" y="0"/>
                    </a:moveTo>
                    <a:cubicBezTo>
                      <a:pt x="16" y="2"/>
                      <a:pt x="1" y="9"/>
                      <a:pt x="1" y="20"/>
                    </a:cubicBezTo>
                    <a:cubicBezTo>
                      <a:pt x="0" y="27"/>
                      <a:pt x="12" y="38"/>
                      <a:pt x="23" y="33"/>
                    </a:cubicBezTo>
                    <a:cubicBezTo>
                      <a:pt x="34" y="30"/>
                      <a:pt x="38" y="21"/>
                      <a:pt x="38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8" name="Freeform 568">
                <a:extLst>
                  <a:ext uri="{FF2B5EF4-FFF2-40B4-BE49-F238E27FC236}">
                    <a16:creationId xmlns:a16="http://schemas.microsoft.com/office/drawing/2014/main" id="{2ADDA36A-FAA0-4446-8695-34116D2B9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9" y="1328"/>
                <a:ext cx="130" cy="115"/>
              </a:xfrm>
              <a:custGeom>
                <a:avLst/>
                <a:gdLst>
                  <a:gd name="T0" fmla="*/ 333 w 52"/>
                  <a:gd name="T1" fmla="*/ 83 h 46"/>
                  <a:gd name="T2" fmla="*/ 83 w 52"/>
                  <a:gd name="T3" fmla="*/ 300 h 46"/>
                  <a:gd name="T4" fmla="*/ 175 w 52"/>
                  <a:gd name="T5" fmla="*/ 625 h 46"/>
                  <a:gd name="T6" fmla="*/ 583 w 52"/>
                  <a:gd name="T7" fmla="*/ 625 h 46"/>
                  <a:gd name="T8" fmla="*/ 783 w 52"/>
                  <a:gd name="T9" fmla="*/ 238 h 46"/>
                  <a:gd name="T10" fmla="*/ 613 w 52"/>
                  <a:gd name="T11" fmla="*/ 33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46">
                    <a:moveTo>
                      <a:pt x="21" y="5"/>
                    </a:moveTo>
                    <a:cubicBezTo>
                      <a:pt x="16" y="7"/>
                      <a:pt x="9" y="11"/>
                      <a:pt x="5" y="19"/>
                    </a:cubicBezTo>
                    <a:cubicBezTo>
                      <a:pt x="0" y="28"/>
                      <a:pt x="7" y="37"/>
                      <a:pt x="11" y="40"/>
                    </a:cubicBezTo>
                    <a:cubicBezTo>
                      <a:pt x="21" y="46"/>
                      <a:pt x="24" y="45"/>
                      <a:pt x="37" y="40"/>
                    </a:cubicBezTo>
                    <a:cubicBezTo>
                      <a:pt x="44" y="36"/>
                      <a:pt x="50" y="26"/>
                      <a:pt x="50" y="15"/>
                    </a:cubicBezTo>
                    <a:cubicBezTo>
                      <a:pt x="52" y="3"/>
                      <a:pt x="40" y="0"/>
                      <a:pt x="39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89" name="Freeform 569">
                <a:extLst>
                  <a:ext uri="{FF2B5EF4-FFF2-40B4-BE49-F238E27FC236}">
                    <a16:creationId xmlns:a16="http://schemas.microsoft.com/office/drawing/2014/main" id="{C572E600-54C7-4D1B-9E8F-6511EB19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321"/>
                <a:ext cx="110" cy="130"/>
              </a:xfrm>
              <a:custGeom>
                <a:avLst/>
                <a:gdLst>
                  <a:gd name="T0" fmla="*/ 613 w 44"/>
                  <a:gd name="T1" fmla="*/ 0 h 52"/>
                  <a:gd name="T2" fmla="*/ 33 w 44"/>
                  <a:gd name="T3" fmla="*/ 363 h 52"/>
                  <a:gd name="T4" fmla="*/ 333 w 44"/>
                  <a:gd name="T5" fmla="*/ 800 h 52"/>
                  <a:gd name="T6" fmla="*/ 688 w 44"/>
                  <a:gd name="T7" fmla="*/ 70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2">
                    <a:moveTo>
                      <a:pt x="39" y="0"/>
                    </a:moveTo>
                    <a:cubicBezTo>
                      <a:pt x="29" y="2"/>
                      <a:pt x="10" y="4"/>
                      <a:pt x="2" y="23"/>
                    </a:cubicBezTo>
                    <a:cubicBezTo>
                      <a:pt x="0" y="45"/>
                      <a:pt x="12" y="47"/>
                      <a:pt x="21" y="51"/>
                    </a:cubicBezTo>
                    <a:cubicBezTo>
                      <a:pt x="31" y="52"/>
                      <a:pt x="37" y="50"/>
                      <a:pt x="44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0" name="Freeform 570">
                <a:extLst>
                  <a:ext uri="{FF2B5EF4-FFF2-40B4-BE49-F238E27FC236}">
                    <a16:creationId xmlns:a16="http://schemas.microsoft.com/office/drawing/2014/main" id="{7888F975-F6C6-455C-95A0-19AAC91D4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346"/>
                <a:ext cx="258" cy="162"/>
              </a:xfrm>
              <a:custGeom>
                <a:avLst/>
                <a:gdLst>
                  <a:gd name="T0" fmla="*/ 1192 w 103"/>
                  <a:gd name="T1" fmla="*/ 0 h 65"/>
                  <a:gd name="T2" fmla="*/ 1525 w 103"/>
                  <a:gd name="T3" fmla="*/ 312 h 65"/>
                  <a:gd name="T4" fmla="*/ 1255 w 103"/>
                  <a:gd name="T5" fmla="*/ 912 h 65"/>
                  <a:gd name="T6" fmla="*/ 333 w 103"/>
                  <a:gd name="T7" fmla="*/ 695 h 65"/>
                  <a:gd name="T8" fmla="*/ 63 w 103"/>
                  <a:gd name="T9" fmla="*/ 1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65">
                    <a:moveTo>
                      <a:pt x="76" y="0"/>
                    </a:moveTo>
                    <a:cubicBezTo>
                      <a:pt x="84" y="6"/>
                      <a:pt x="91" y="11"/>
                      <a:pt x="97" y="20"/>
                    </a:cubicBezTo>
                    <a:cubicBezTo>
                      <a:pt x="103" y="30"/>
                      <a:pt x="99" y="54"/>
                      <a:pt x="80" y="59"/>
                    </a:cubicBezTo>
                    <a:cubicBezTo>
                      <a:pt x="63" y="65"/>
                      <a:pt x="42" y="58"/>
                      <a:pt x="21" y="45"/>
                    </a:cubicBezTo>
                    <a:cubicBezTo>
                      <a:pt x="0" y="30"/>
                      <a:pt x="3" y="4"/>
                      <a:pt x="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1" name="Freeform 571">
                <a:extLst>
                  <a:ext uri="{FF2B5EF4-FFF2-40B4-BE49-F238E27FC236}">
                    <a16:creationId xmlns:a16="http://schemas.microsoft.com/office/drawing/2014/main" id="{359DC0A5-80C6-4482-A897-275FCC986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291"/>
                <a:ext cx="240" cy="200"/>
              </a:xfrm>
              <a:custGeom>
                <a:avLst/>
                <a:gdLst>
                  <a:gd name="T0" fmla="*/ 33 w 96"/>
                  <a:gd name="T1" fmla="*/ 345 h 80"/>
                  <a:gd name="T2" fmla="*/ 658 w 96"/>
                  <a:gd name="T3" fmla="*/ 175 h 80"/>
                  <a:gd name="T4" fmla="*/ 1300 w 96"/>
                  <a:gd name="T5" fmla="*/ 625 h 80"/>
                  <a:gd name="T6" fmla="*/ 1125 w 96"/>
                  <a:gd name="T7" fmla="*/ 1188 h 80"/>
                  <a:gd name="T8" fmla="*/ 770 w 96"/>
                  <a:gd name="T9" fmla="*/ 1208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80">
                    <a:moveTo>
                      <a:pt x="2" y="22"/>
                    </a:moveTo>
                    <a:cubicBezTo>
                      <a:pt x="0" y="15"/>
                      <a:pt x="22" y="0"/>
                      <a:pt x="42" y="11"/>
                    </a:cubicBezTo>
                    <a:cubicBezTo>
                      <a:pt x="61" y="18"/>
                      <a:pt x="78" y="33"/>
                      <a:pt x="83" y="40"/>
                    </a:cubicBezTo>
                    <a:cubicBezTo>
                      <a:pt x="96" y="50"/>
                      <a:pt x="85" y="73"/>
                      <a:pt x="72" y="76"/>
                    </a:cubicBezTo>
                    <a:cubicBezTo>
                      <a:pt x="60" y="80"/>
                      <a:pt x="49" y="77"/>
                      <a:pt x="49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2" name="Freeform 572">
                <a:extLst>
                  <a:ext uri="{FF2B5EF4-FFF2-40B4-BE49-F238E27FC236}">
                    <a16:creationId xmlns:a16="http://schemas.microsoft.com/office/drawing/2014/main" id="{A0352534-3C5C-4F28-B162-0EEEACBD0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9" y="1333"/>
                <a:ext cx="205" cy="140"/>
              </a:xfrm>
              <a:custGeom>
                <a:avLst/>
                <a:gdLst>
                  <a:gd name="T0" fmla="*/ 520 w 82"/>
                  <a:gd name="T1" fmla="*/ 0 h 56"/>
                  <a:gd name="T2" fmla="*/ 1175 w 82"/>
                  <a:gd name="T3" fmla="*/ 645 h 56"/>
                  <a:gd name="T4" fmla="*/ 688 w 82"/>
                  <a:gd name="T5" fmla="*/ 863 h 56"/>
                  <a:gd name="T6" fmla="*/ 0 w 82"/>
                  <a:gd name="T7" fmla="*/ 533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56">
                    <a:moveTo>
                      <a:pt x="33" y="0"/>
                    </a:moveTo>
                    <a:cubicBezTo>
                      <a:pt x="44" y="3"/>
                      <a:pt x="82" y="26"/>
                      <a:pt x="75" y="41"/>
                    </a:cubicBezTo>
                    <a:cubicBezTo>
                      <a:pt x="70" y="53"/>
                      <a:pt x="61" y="56"/>
                      <a:pt x="44" y="55"/>
                    </a:cubicBezTo>
                    <a:cubicBezTo>
                      <a:pt x="27" y="54"/>
                      <a:pt x="0" y="41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3" name="Freeform 573">
                <a:extLst>
                  <a:ext uri="{FF2B5EF4-FFF2-40B4-BE49-F238E27FC236}">
                    <a16:creationId xmlns:a16="http://schemas.microsoft.com/office/drawing/2014/main" id="{98FC7BEA-AA34-455E-87BA-B2C98A978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1313"/>
                <a:ext cx="175" cy="145"/>
              </a:xfrm>
              <a:custGeom>
                <a:avLst/>
                <a:gdLst>
                  <a:gd name="T0" fmla="*/ 0 w 70"/>
                  <a:gd name="T1" fmla="*/ 125 h 58"/>
                  <a:gd name="T2" fmla="*/ 908 w 70"/>
                  <a:gd name="T3" fmla="*/ 500 h 58"/>
                  <a:gd name="T4" fmla="*/ 925 w 70"/>
                  <a:gd name="T5" fmla="*/ 833 h 58"/>
                  <a:gd name="T6" fmla="*/ 270 w 70"/>
                  <a:gd name="T7" fmla="*/ 84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58">
                    <a:moveTo>
                      <a:pt x="0" y="8"/>
                    </a:moveTo>
                    <a:cubicBezTo>
                      <a:pt x="8" y="0"/>
                      <a:pt x="49" y="19"/>
                      <a:pt x="58" y="32"/>
                    </a:cubicBezTo>
                    <a:cubicBezTo>
                      <a:pt x="70" y="44"/>
                      <a:pt x="63" y="48"/>
                      <a:pt x="59" y="53"/>
                    </a:cubicBezTo>
                    <a:cubicBezTo>
                      <a:pt x="50" y="58"/>
                      <a:pt x="23" y="57"/>
                      <a:pt x="17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4" name="Freeform 574">
                <a:extLst>
                  <a:ext uri="{FF2B5EF4-FFF2-40B4-BE49-F238E27FC236}">
                    <a16:creationId xmlns:a16="http://schemas.microsoft.com/office/drawing/2014/main" id="{B542CB47-9AB7-4C98-99F0-CD94F1AC9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353"/>
                <a:ext cx="115" cy="155"/>
              </a:xfrm>
              <a:custGeom>
                <a:avLst/>
                <a:gdLst>
                  <a:gd name="T0" fmla="*/ 720 w 46"/>
                  <a:gd name="T1" fmla="*/ 658 h 62"/>
                  <a:gd name="T2" fmla="*/ 688 w 46"/>
                  <a:gd name="T3" fmla="*/ 238 h 62"/>
                  <a:gd name="T4" fmla="*/ 470 w 46"/>
                  <a:gd name="T5" fmla="*/ 50 h 62"/>
                  <a:gd name="T6" fmla="*/ 50 w 46"/>
                  <a:gd name="T7" fmla="*/ 97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62">
                    <a:moveTo>
                      <a:pt x="46" y="42"/>
                    </a:moveTo>
                    <a:cubicBezTo>
                      <a:pt x="45" y="28"/>
                      <a:pt x="45" y="22"/>
                      <a:pt x="44" y="15"/>
                    </a:cubicBezTo>
                    <a:cubicBezTo>
                      <a:pt x="43" y="8"/>
                      <a:pt x="41" y="0"/>
                      <a:pt x="30" y="3"/>
                    </a:cubicBezTo>
                    <a:cubicBezTo>
                      <a:pt x="6" y="20"/>
                      <a:pt x="0" y="56"/>
                      <a:pt x="3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5" name="Freeform 575">
                <a:extLst>
                  <a:ext uri="{FF2B5EF4-FFF2-40B4-BE49-F238E27FC236}">
                    <a16:creationId xmlns:a16="http://schemas.microsoft.com/office/drawing/2014/main" id="{A48D7308-7301-4C71-8A6C-24EE32E63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1341"/>
                <a:ext cx="125" cy="205"/>
              </a:xfrm>
              <a:custGeom>
                <a:avLst/>
                <a:gdLst>
                  <a:gd name="T0" fmla="*/ 458 w 50"/>
                  <a:gd name="T1" fmla="*/ 1283 h 82"/>
                  <a:gd name="T2" fmla="*/ 708 w 50"/>
                  <a:gd name="T3" fmla="*/ 563 h 82"/>
                  <a:gd name="T4" fmla="*/ 675 w 50"/>
                  <a:gd name="T5" fmla="*/ 158 h 82"/>
                  <a:gd name="T6" fmla="*/ 313 w 50"/>
                  <a:gd name="T7" fmla="*/ 113 h 82"/>
                  <a:gd name="T8" fmla="*/ 0 w 50"/>
                  <a:gd name="T9" fmla="*/ 583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82">
                    <a:moveTo>
                      <a:pt x="29" y="82"/>
                    </a:moveTo>
                    <a:cubicBezTo>
                      <a:pt x="44" y="81"/>
                      <a:pt x="50" y="57"/>
                      <a:pt x="45" y="36"/>
                    </a:cubicBezTo>
                    <a:cubicBezTo>
                      <a:pt x="45" y="28"/>
                      <a:pt x="47" y="18"/>
                      <a:pt x="43" y="10"/>
                    </a:cubicBezTo>
                    <a:cubicBezTo>
                      <a:pt x="39" y="1"/>
                      <a:pt x="26" y="0"/>
                      <a:pt x="20" y="7"/>
                    </a:cubicBezTo>
                    <a:cubicBezTo>
                      <a:pt x="6" y="20"/>
                      <a:pt x="1" y="37"/>
                      <a:pt x="0" y="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6" name="Freeform 576">
                <a:extLst>
                  <a:ext uri="{FF2B5EF4-FFF2-40B4-BE49-F238E27FC236}">
                    <a16:creationId xmlns:a16="http://schemas.microsoft.com/office/drawing/2014/main" id="{E24B8BC3-4D66-4DF8-96AB-E54887D04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326"/>
                <a:ext cx="160" cy="230"/>
              </a:xfrm>
              <a:custGeom>
                <a:avLst/>
                <a:gdLst>
                  <a:gd name="T0" fmla="*/ 800 w 64"/>
                  <a:gd name="T1" fmla="*/ 1345 h 92"/>
                  <a:gd name="T2" fmla="*/ 970 w 64"/>
                  <a:gd name="T3" fmla="*/ 813 h 92"/>
                  <a:gd name="T4" fmla="*/ 908 w 64"/>
                  <a:gd name="T5" fmla="*/ 250 h 92"/>
                  <a:gd name="T6" fmla="*/ 333 w 64"/>
                  <a:gd name="T7" fmla="*/ 300 h 92"/>
                  <a:gd name="T8" fmla="*/ 63 w 64"/>
                  <a:gd name="T9" fmla="*/ 1000 h 92"/>
                  <a:gd name="T10" fmla="*/ 333 w 64"/>
                  <a:gd name="T11" fmla="*/ 140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92">
                    <a:moveTo>
                      <a:pt x="51" y="86"/>
                    </a:moveTo>
                    <a:cubicBezTo>
                      <a:pt x="60" y="81"/>
                      <a:pt x="64" y="65"/>
                      <a:pt x="62" y="52"/>
                    </a:cubicBezTo>
                    <a:cubicBezTo>
                      <a:pt x="60" y="39"/>
                      <a:pt x="62" y="25"/>
                      <a:pt x="58" y="16"/>
                    </a:cubicBezTo>
                    <a:cubicBezTo>
                      <a:pt x="48" y="0"/>
                      <a:pt x="36" y="1"/>
                      <a:pt x="21" y="19"/>
                    </a:cubicBezTo>
                    <a:cubicBezTo>
                      <a:pt x="14" y="28"/>
                      <a:pt x="5" y="46"/>
                      <a:pt x="4" y="64"/>
                    </a:cubicBezTo>
                    <a:cubicBezTo>
                      <a:pt x="0" y="83"/>
                      <a:pt x="18" y="92"/>
                      <a:pt x="21" y="9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7" name="Freeform 577">
                <a:extLst>
                  <a:ext uri="{FF2B5EF4-FFF2-40B4-BE49-F238E27FC236}">
                    <a16:creationId xmlns:a16="http://schemas.microsoft.com/office/drawing/2014/main" id="{358AAC73-A748-42AA-AB7F-2DB0674B4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318"/>
                <a:ext cx="135" cy="250"/>
              </a:xfrm>
              <a:custGeom>
                <a:avLst/>
                <a:gdLst>
                  <a:gd name="T0" fmla="*/ 113 w 54"/>
                  <a:gd name="T1" fmla="*/ 1533 h 100"/>
                  <a:gd name="T2" fmla="*/ 645 w 54"/>
                  <a:gd name="T3" fmla="*/ 1408 h 100"/>
                  <a:gd name="T4" fmla="*/ 783 w 54"/>
                  <a:gd name="T5" fmla="*/ 800 h 100"/>
                  <a:gd name="T6" fmla="*/ 533 w 54"/>
                  <a:gd name="T7" fmla="*/ 63 h 100"/>
                  <a:gd name="T8" fmla="*/ 0 w 54"/>
                  <a:gd name="T9" fmla="*/ 363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00">
                    <a:moveTo>
                      <a:pt x="7" y="98"/>
                    </a:moveTo>
                    <a:cubicBezTo>
                      <a:pt x="15" y="99"/>
                      <a:pt x="29" y="100"/>
                      <a:pt x="41" y="90"/>
                    </a:cubicBezTo>
                    <a:cubicBezTo>
                      <a:pt x="54" y="80"/>
                      <a:pt x="51" y="61"/>
                      <a:pt x="50" y="51"/>
                    </a:cubicBezTo>
                    <a:cubicBezTo>
                      <a:pt x="49" y="31"/>
                      <a:pt x="54" y="12"/>
                      <a:pt x="34" y="4"/>
                    </a:cubicBezTo>
                    <a:cubicBezTo>
                      <a:pt x="12" y="0"/>
                      <a:pt x="8" y="15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8" name="Freeform 578">
                <a:extLst>
                  <a:ext uri="{FF2B5EF4-FFF2-40B4-BE49-F238E27FC236}">
                    <a16:creationId xmlns:a16="http://schemas.microsoft.com/office/drawing/2014/main" id="{95CC99D3-7125-48BE-AD28-DC57FE8A1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2098"/>
                <a:ext cx="223" cy="228"/>
              </a:xfrm>
              <a:custGeom>
                <a:avLst/>
                <a:gdLst>
                  <a:gd name="T0" fmla="*/ 1085 w 89"/>
                  <a:gd name="T1" fmla="*/ 1431 h 91"/>
                  <a:gd name="T2" fmla="*/ 1381 w 89"/>
                  <a:gd name="T3" fmla="*/ 1005 h 91"/>
                  <a:gd name="T4" fmla="*/ 1150 w 89"/>
                  <a:gd name="T5" fmla="*/ 471 h 91"/>
                  <a:gd name="T6" fmla="*/ 0 w 89"/>
                  <a:gd name="T7" fmla="*/ 909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91">
                    <a:moveTo>
                      <a:pt x="69" y="91"/>
                    </a:moveTo>
                    <a:cubicBezTo>
                      <a:pt x="83" y="81"/>
                      <a:pt x="86" y="73"/>
                      <a:pt x="88" y="64"/>
                    </a:cubicBezTo>
                    <a:cubicBezTo>
                      <a:pt x="89" y="56"/>
                      <a:pt x="89" y="44"/>
                      <a:pt x="73" y="30"/>
                    </a:cubicBezTo>
                    <a:cubicBezTo>
                      <a:pt x="32" y="0"/>
                      <a:pt x="0" y="50"/>
                      <a:pt x="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599" name="Freeform 579">
                <a:extLst>
                  <a:ext uri="{FF2B5EF4-FFF2-40B4-BE49-F238E27FC236}">
                    <a16:creationId xmlns:a16="http://schemas.microsoft.com/office/drawing/2014/main" id="{D9004A17-C7E6-4C38-8667-709E65BC3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118"/>
                <a:ext cx="208" cy="265"/>
              </a:xfrm>
              <a:custGeom>
                <a:avLst/>
                <a:gdLst>
                  <a:gd name="T0" fmla="*/ 0 w 83"/>
                  <a:gd name="T1" fmla="*/ 1520 h 106"/>
                  <a:gd name="T2" fmla="*/ 1055 w 83"/>
                  <a:gd name="T3" fmla="*/ 1188 h 106"/>
                  <a:gd name="T4" fmla="*/ 835 w 83"/>
                  <a:gd name="T5" fmla="*/ 220 h 106"/>
                  <a:gd name="T6" fmla="*/ 113 w 83"/>
                  <a:gd name="T7" fmla="*/ 238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06">
                    <a:moveTo>
                      <a:pt x="0" y="97"/>
                    </a:moveTo>
                    <a:cubicBezTo>
                      <a:pt x="13" y="106"/>
                      <a:pt x="49" y="96"/>
                      <a:pt x="67" y="76"/>
                    </a:cubicBezTo>
                    <a:cubicBezTo>
                      <a:pt x="83" y="63"/>
                      <a:pt x="81" y="24"/>
                      <a:pt x="53" y="14"/>
                    </a:cubicBezTo>
                    <a:cubicBezTo>
                      <a:pt x="28" y="0"/>
                      <a:pt x="6" y="15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0" name="Freeform 580">
                <a:extLst>
                  <a:ext uri="{FF2B5EF4-FFF2-40B4-BE49-F238E27FC236}">
                    <a16:creationId xmlns:a16="http://schemas.microsoft.com/office/drawing/2014/main" id="{B1EA596D-B371-4DBB-8AE7-11A55D51D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2126"/>
                <a:ext cx="283" cy="260"/>
              </a:xfrm>
              <a:custGeom>
                <a:avLst/>
                <a:gdLst>
                  <a:gd name="T0" fmla="*/ 676 w 113"/>
                  <a:gd name="T1" fmla="*/ 1583 h 104"/>
                  <a:gd name="T2" fmla="*/ 1713 w 113"/>
                  <a:gd name="T3" fmla="*/ 938 h 104"/>
                  <a:gd name="T4" fmla="*/ 1743 w 113"/>
                  <a:gd name="T5" fmla="*/ 563 h 104"/>
                  <a:gd name="T6" fmla="*/ 897 w 113"/>
                  <a:gd name="T7" fmla="*/ 33 h 104"/>
                  <a:gd name="T8" fmla="*/ 238 w 113"/>
                  <a:gd name="T9" fmla="*/ 488 h 104"/>
                  <a:gd name="T10" fmla="*/ 188 w 113"/>
                  <a:gd name="T11" fmla="*/ 118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104">
                    <a:moveTo>
                      <a:pt x="43" y="101"/>
                    </a:moveTo>
                    <a:cubicBezTo>
                      <a:pt x="62" y="104"/>
                      <a:pt x="99" y="85"/>
                      <a:pt x="109" y="60"/>
                    </a:cubicBezTo>
                    <a:cubicBezTo>
                      <a:pt x="112" y="54"/>
                      <a:pt x="113" y="42"/>
                      <a:pt x="111" y="36"/>
                    </a:cubicBezTo>
                    <a:cubicBezTo>
                      <a:pt x="104" y="12"/>
                      <a:pt x="87" y="0"/>
                      <a:pt x="57" y="2"/>
                    </a:cubicBezTo>
                    <a:cubicBezTo>
                      <a:pt x="41" y="4"/>
                      <a:pt x="23" y="16"/>
                      <a:pt x="15" y="31"/>
                    </a:cubicBezTo>
                    <a:cubicBezTo>
                      <a:pt x="0" y="52"/>
                      <a:pt x="9" y="74"/>
                      <a:pt x="12" y="7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1" name="Freeform 581">
                <a:extLst>
                  <a:ext uri="{FF2B5EF4-FFF2-40B4-BE49-F238E27FC236}">
                    <a16:creationId xmlns:a16="http://schemas.microsoft.com/office/drawing/2014/main" id="{ABFD2970-118D-4352-BC2B-E08CFB47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121"/>
                <a:ext cx="288" cy="272"/>
              </a:xfrm>
              <a:custGeom>
                <a:avLst/>
                <a:gdLst>
                  <a:gd name="T0" fmla="*/ 0 w 115"/>
                  <a:gd name="T1" fmla="*/ 1278 h 109"/>
                  <a:gd name="T2" fmla="*/ 614 w 115"/>
                  <a:gd name="T3" fmla="*/ 1662 h 109"/>
                  <a:gd name="T4" fmla="*/ 1380 w 115"/>
                  <a:gd name="T5" fmla="*/ 1370 h 109"/>
                  <a:gd name="T6" fmla="*/ 1618 w 115"/>
                  <a:gd name="T7" fmla="*/ 324 h 109"/>
                  <a:gd name="T8" fmla="*/ 897 w 115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09">
                    <a:moveTo>
                      <a:pt x="0" y="82"/>
                    </a:moveTo>
                    <a:cubicBezTo>
                      <a:pt x="5" y="92"/>
                      <a:pt x="19" y="109"/>
                      <a:pt x="39" y="107"/>
                    </a:cubicBezTo>
                    <a:cubicBezTo>
                      <a:pt x="57" y="106"/>
                      <a:pt x="74" y="99"/>
                      <a:pt x="88" y="88"/>
                    </a:cubicBezTo>
                    <a:cubicBezTo>
                      <a:pt x="115" y="63"/>
                      <a:pt x="114" y="37"/>
                      <a:pt x="103" y="21"/>
                    </a:cubicBezTo>
                    <a:cubicBezTo>
                      <a:pt x="90" y="4"/>
                      <a:pt x="74" y="2"/>
                      <a:pt x="5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2" name="Freeform 582">
                <a:extLst>
                  <a:ext uri="{FF2B5EF4-FFF2-40B4-BE49-F238E27FC236}">
                    <a16:creationId xmlns:a16="http://schemas.microsoft.com/office/drawing/2014/main" id="{20158475-6AA6-466A-8657-FF8B4E624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596"/>
                <a:ext cx="210" cy="295"/>
              </a:xfrm>
              <a:custGeom>
                <a:avLst/>
                <a:gdLst>
                  <a:gd name="T0" fmla="*/ 50 w 84"/>
                  <a:gd name="T1" fmla="*/ 938 h 118"/>
                  <a:gd name="T2" fmla="*/ 50 w 84"/>
                  <a:gd name="T3" fmla="*/ 438 h 118"/>
                  <a:gd name="T4" fmla="*/ 613 w 84"/>
                  <a:gd name="T5" fmla="*/ 145 h 118"/>
                  <a:gd name="T6" fmla="*/ 925 w 84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118">
                    <a:moveTo>
                      <a:pt x="3" y="60"/>
                    </a:moveTo>
                    <a:cubicBezTo>
                      <a:pt x="1" y="48"/>
                      <a:pt x="0" y="39"/>
                      <a:pt x="3" y="28"/>
                    </a:cubicBezTo>
                    <a:cubicBezTo>
                      <a:pt x="5" y="18"/>
                      <a:pt x="18" y="0"/>
                      <a:pt x="39" y="9"/>
                    </a:cubicBezTo>
                    <a:cubicBezTo>
                      <a:pt x="73" y="29"/>
                      <a:pt x="84" y="111"/>
                      <a:pt x="59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3" name="Freeform 583">
                <a:extLst>
                  <a:ext uri="{FF2B5EF4-FFF2-40B4-BE49-F238E27FC236}">
                    <a16:creationId xmlns:a16="http://schemas.microsoft.com/office/drawing/2014/main" id="{41F665B5-946F-46FA-AE25-87EEF8CB6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608"/>
                <a:ext cx="131" cy="293"/>
              </a:xfrm>
              <a:custGeom>
                <a:avLst/>
                <a:gdLst>
                  <a:gd name="T0" fmla="*/ 831 w 52"/>
                  <a:gd name="T1" fmla="*/ 1725 h 117"/>
                  <a:gd name="T2" fmla="*/ 222 w 52"/>
                  <a:gd name="T3" fmla="*/ 1317 h 117"/>
                  <a:gd name="T4" fmla="*/ 50 w 52"/>
                  <a:gd name="T5" fmla="*/ 471 h 117"/>
                  <a:gd name="T6" fmla="*/ 514 w 52"/>
                  <a:gd name="T7" fmla="*/ 95 h 117"/>
                  <a:gd name="T8" fmla="*/ 799 w 52"/>
                  <a:gd name="T9" fmla="*/ 346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17">
                    <a:moveTo>
                      <a:pt x="52" y="110"/>
                    </a:moveTo>
                    <a:cubicBezTo>
                      <a:pt x="47" y="117"/>
                      <a:pt x="22" y="106"/>
                      <a:pt x="14" y="84"/>
                    </a:cubicBezTo>
                    <a:cubicBezTo>
                      <a:pt x="3" y="64"/>
                      <a:pt x="0" y="39"/>
                      <a:pt x="3" y="30"/>
                    </a:cubicBezTo>
                    <a:cubicBezTo>
                      <a:pt x="3" y="17"/>
                      <a:pt x="17" y="0"/>
                      <a:pt x="32" y="6"/>
                    </a:cubicBezTo>
                    <a:cubicBezTo>
                      <a:pt x="45" y="12"/>
                      <a:pt x="49" y="22"/>
                      <a:pt x="50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4" name="Freeform 584">
                <a:extLst>
                  <a:ext uri="{FF2B5EF4-FFF2-40B4-BE49-F238E27FC236}">
                    <a16:creationId xmlns:a16="http://schemas.microsoft.com/office/drawing/2014/main" id="{C2B723E4-6A4A-4935-B524-407538113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626"/>
                <a:ext cx="163" cy="180"/>
              </a:xfrm>
              <a:custGeom>
                <a:avLst/>
                <a:gdLst>
                  <a:gd name="T0" fmla="*/ 283 w 65"/>
                  <a:gd name="T1" fmla="*/ 1125 h 72"/>
                  <a:gd name="T2" fmla="*/ 271 w 65"/>
                  <a:gd name="T3" fmla="*/ 95 h 72"/>
                  <a:gd name="T4" fmla="*/ 710 w 65"/>
                  <a:gd name="T5" fmla="*/ 238 h 72"/>
                  <a:gd name="T6" fmla="*/ 1006 w 65"/>
                  <a:gd name="T7" fmla="*/ 112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2">
                    <a:moveTo>
                      <a:pt x="18" y="72"/>
                    </a:moveTo>
                    <a:cubicBezTo>
                      <a:pt x="11" y="61"/>
                      <a:pt x="0" y="15"/>
                      <a:pt x="17" y="6"/>
                    </a:cubicBezTo>
                    <a:cubicBezTo>
                      <a:pt x="28" y="0"/>
                      <a:pt x="32" y="0"/>
                      <a:pt x="45" y="15"/>
                    </a:cubicBezTo>
                    <a:cubicBezTo>
                      <a:pt x="58" y="31"/>
                      <a:pt x="65" y="68"/>
                      <a:pt x="64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5" name="Freeform 585">
                <a:extLst>
                  <a:ext uri="{FF2B5EF4-FFF2-40B4-BE49-F238E27FC236}">
                    <a16:creationId xmlns:a16="http://schemas.microsoft.com/office/drawing/2014/main" id="{5FB856CF-4A6C-4821-B029-F8A29F285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1633"/>
                <a:ext cx="115" cy="230"/>
              </a:xfrm>
              <a:custGeom>
                <a:avLst/>
                <a:gdLst>
                  <a:gd name="T0" fmla="*/ 500 w 46"/>
                  <a:gd name="T1" fmla="*/ 1438 h 92"/>
                  <a:gd name="T2" fmla="*/ 50 w 46"/>
                  <a:gd name="T3" fmla="*/ 408 h 92"/>
                  <a:gd name="T4" fmla="*/ 300 w 46"/>
                  <a:gd name="T5" fmla="*/ 50 h 92"/>
                  <a:gd name="T6" fmla="*/ 720 w 46"/>
                  <a:gd name="T7" fmla="*/ 645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92">
                    <a:moveTo>
                      <a:pt x="32" y="92"/>
                    </a:moveTo>
                    <a:cubicBezTo>
                      <a:pt x="20" y="89"/>
                      <a:pt x="0" y="44"/>
                      <a:pt x="3" y="26"/>
                    </a:cubicBezTo>
                    <a:cubicBezTo>
                      <a:pt x="4" y="9"/>
                      <a:pt x="12" y="4"/>
                      <a:pt x="19" y="3"/>
                    </a:cubicBezTo>
                    <a:cubicBezTo>
                      <a:pt x="27" y="0"/>
                      <a:pt x="46" y="31"/>
                      <a:pt x="46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6" name="Freeform 586">
                <a:extLst>
                  <a:ext uri="{FF2B5EF4-FFF2-40B4-BE49-F238E27FC236}">
                    <a16:creationId xmlns:a16="http://schemas.microsoft.com/office/drawing/2014/main" id="{A83132D0-DFB2-4FB7-9DE3-80CBBDAC1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1668"/>
                <a:ext cx="188" cy="150"/>
              </a:xfrm>
              <a:custGeom>
                <a:avLst/>
                <a:gdLst>
                  <a:gd name="T0" fmla="*/ 835 w 75"/>
                  <a:gd name="T1" fmla="*/ 938 h 60"/>
                  <a:gd name="T2" fmla="*/ 1100 w 75"/>
                  <a:gd name="T3" fmla="*/ 488 h 60"/>
                  <a:gd name="T4" fmla="*/ 963 w 75"/>
                  <a:gd name="T5" fmla="*/ 33 h 60"/>
                  <a:gd name="T6" fmla="*/ 584 w 75"/>
                  <a:gd name="T7" fmla="*/ 113 h 60"/>
                  <a:gd name="T8" fmla="*/ 376 w 75"/>
                  <a:gd name="T9" fmla="*/ 470 h 60"/>
                  <a:gd name="T10" fmla="*/ 0 w 75"/>
                  <a:gd name="T11" fmla="*/ 925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60">
                    <a:moveTo>
                      <a:pt x="53" y="60"/>
                    </a:moveTo>
                    <a:cubicBezTo>
                      <a:pt x="63" y="47"/>
                      <a:pt x="67" y="39"/>
                      <a:pt x="70" y="31"/>
                    </a:cubicBezTo>
                    <a:cubicBezTo>
                      <a:pt x="72" y="23"/>
                      <a:pt x="75" y="10"/>
                      <a:pt x="61" y="2"/>
                    </a:cubicBezTo>
                    <a:cubicBezTo>
                      <a:pt x="53" y="0"/>
                      <a:pt x="43" y="2"/>
                      <a:pt x="37" y="7"/>
                    </a:cubicBezTo>
                    <a:cubicBezTo>
                      <a:pt x="31" y="10"/>
                      <a:pt x="30" y="20"/>
                      <a:pt x="24" y="30"/>
                    </a:cubicBezTo>
                    <a:cubicBezTo>
                      <a:pt x="14" y="46"/>
                      <a:pt x="4" y="54"/>
                      <a:pt x="0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7" name="Freeform 587">
                <a:extLst>
                  <a:ext uri="{FF2B5EF4-FFF2-40B4-BE49-F238E27FC236}">
                    <a16:creationId xmlns:a16="http://schemas.microsoft.com/office/drawing/2014/main" id="{F42C7C93-F737-41DB-B403-5E4140AA0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1656"/>
                <a:ext cx="225" cy="245"/>
              </a:xfrm>
              <a:custGeom>
                <a:avLst/>
                <a:gdLst>
                  <a:gd name="T0" fmla="*/ 533 w 90"/>
                  <a:gd name="T1" fmla="*/ 425 h 98"/>
                  <a:gd name="T2" fmla="*/ 1050 w 90"/>
                  <a:gd name="T3" fmla="*/ 20 h 98"/>
                  <a:gd name="T4" fmla="*/ 1395 w 90"/>
                  <a:gd name="T5" fmla="*/ 395 h 98"/>
                  <a:gd name="T6" fmla="*/ 1188 w 90"/>
                  <a:gd name="T7" fmla="*/ 875 h 98"/>
                  <a:gd name="T8" fmla="*/ 313 w 90"/>
                  <a:gd name="T9" fmla="*/ 1520 h 98"/>
                  <a:gd name="T10" fmla="*/ 33 w 90"/>
                  <a:gd name="T11" fmla="*/ 123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98">
                    <a:moveTo>
                      <a:pt x="34" y="27"/>
                    </a:moveTo>
                    <a:cubicBezTo>
                      <a:pt x="35" y="28"/>
                      <a:pt x="39" y="0"/>
                      <a:pt x="67" y="1"/>
                    </a:cubicBezTo>
                    <a:cubicBezTo>
                      <a:pt x="80" y="0"/>
                      <a:pt x="90" y="12"/>
                      <a:pt x="89" y="25"/>
                    </a:cubicBezTo>
                    <a:cubicBezTo>
                      <a:pt x="88" y="37"/>
                      <a:pt x="81" y="48"/>
                      <a:pt x="76" y="56"/>
                    </a:cubicBezTo>
                    <a:cubicBezTo>
                      <a:pt x="61" y="78"/>
                      <a:pt x="36" y="98"/>
                      <a:pt x="20" y="97"/>
                    </a:cubicBezTo>
                    <a:cubicBezTo>
                      <a:pt x="9" y="96"/>
                      <a:pt x="0" y="90"/>
                      <a:pt x="2" y="7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8" name="Freeform 588">
                <a:extLst>
                  <a:ext uri="{FF2B5EF4-FFF2-40B4-BE49-F238E27FC236}">
                    <a16:creationId xmlns:a16="http://schemas.microsoft.com/office/drawing/2014/main" id="{59B42108-78B4-4B04-BB8F-A73E8138F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2" y="1638"/>
                <a:ext cx="250" cy="263"/>
              </a:xfrm>
              <a:custGeom>
                <a:avLst/>
                <a:gdLst>
                  <a:gd name="T0" fmla="*/ 645 w 100"/>
                  <a:gd name="T1" fmla="*/ 1651 h 105"/>
                  <a:gd name="T2" fmla="*/ 1563 w 100"/>
                  <a:gd name="T3" fmla="*/ 534 h 105"/>
                  <a:gd name="T4" fmla="*/ 938 w 100"/>
                  <a:gd name="T5" fmla="*/ 113 h 105"/>
                  <a:gd name="T6" fmla="*/ 345 w 100"/>
                  <a:gd name="T7" fmla="*/ 879 h 105"/>
                  <a:gd name="T8" fmla="*/ 83 w 100"/>
                  <a:gd name="T9" fmla="*/ 149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5">
                    <a:moveTo>
                      <a:pt x="41" y="105"/>
                    </a:moveTo>
                    <a:cubicBezTo>
                      <a:pt x="64" y="98"/>
                      <a:pt x="98" y="61"/>
                      <a:pt x="100" y="34"/>
                    </a:cubicBezTo>
                    <a:cubicBezTo>
                      <a:pt x="100" y="11"/>
                      <a:pt x="90" y="0"/>
                      <a:pt x="60" y="7"/>
                    </a:cubicBezTo>
                    <a:cubicBezTo>
                      <a:pt x="41" y="11"/>
                      <a:pt x="40" y="42"/>
                      <a:pt x="22" y="56"/>
                    </a:cubicBezTo>
                    <a:cubicBezTo>
                      <a:pt x="6" y="71"/>
                      <a:pt x="0" y="91"/>
                      <a:pt x="5" y="9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09" name="Freeform 589">
                <a:extLst>
                  <a:ext uri="{FF2B5EF4-FFF2-40B4-BE49-F238E27FC236}">
                    <a16:creationId xmlns:a16="http://schemas.microsoft.com/office/drawing/2014/main" id="{ECF3ADE6-ADE0-4363-9872-027E88B0A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1621"/>
                <a:ext cx="275" cy="340"/>
              </a:xfrm>
              <a:custGeom>
                <a:avLst/>
                <a:gdLst>
                  <a:gd name="T0" fmla="*/ 0 w 110"/>
                  <a:gd name="T1" fmla="*/ 1675 h 136"/>
                  <a:gd name="T2" fmla="*/ 1333 w 110"/>
                  <a:gd name="T3" fmla="*/ 1300 h 136"/>
                  <a:gd name="T4" fmla="*/ 1563 w 110"/>
                  <a:gd name="T5" fmla="*/ 313 h 136"/>
                  <a:gd name="T6" fmla="*/ 800 w 110"/>
                  <a:gd name="T7" fmla="*/ 175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0" h="136">
                    <a:moveTo>
                      <a:pt x="0" y="107"/>
                    </a:moveTo>
                    <a:cubicBezTo>
                      <a:pt x="23" y="136"/>
                      <a:pt x="68" y="107"/>
                      <a:pt x="85" y="83"/>
                    </a:cubicBezTo>
                    <a:cubicBezTo>
                      <a:pt x="103" y="57"/>
                      <a:pt x="110" y="41"/>
                      <a:pt x="100" y="20"/>
                    </a:cubicBezTo>
                    <a:cubicBezTo>
                      <a:pt x="84" y="0"/>
                      <a:pt x="66" y="5"/>
                      <a:pt x="51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0" name="Freeform 590">
                <a:extLst>
                  <a:ext uri="{FF2B5EF4-FFF2-40B4-BE49-F238E27FC236}">
                    <a16:creationId xmlns:a16="http://schemas.microsoft.com/office/drawing/2014/main" id="{FEA973EC-2660-4B63-A81B-9F5259684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513"/>
                <a:ext cx="150" cy="160"/>
              </a:xfrm>
              <a:custGeom>
                <a:avLst/>
                <a:gdLst>
                  <a:gd name="T0" fmla="*/ 938 w 60"/>
                  <a:gd name="T1" fmla="*/ 333 h 64"/>
                  <a:gd name="T2" fmla="*/ 313 w 60"/>
                  <a:gd name="T3" fmla="*/ 145 h 64"/>
                  <a:gd name="T4" fmla="*/ 375 w 60"/>
                  <a:gd name="T5" fmla="*/ 100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64">
                    <a:moveTo>
                      <a:pt x="60" y="21"/>
                    </a:moveTo>
                    <a:cubicBezTo>
                      <a:pt x="50" y="5"/>
                      <a:pt x="42" y="0"/>
                      <a:pt x="20" y="9"/>
                    </a:cubicBezTo>
                    <a:cubicBezTo>
                      <a:pt x="0" y="30"/>
                      <a:pt x="18" y="64"/>
                      <a:pt x="24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1" name="Freeform 591">
                <a:extLst>
                  <a:ext uri="{FF2B5EF4-FFF2-40B4-BE49-F238E27FC236}">
                    <a16:creationId xmlns:a16="http://schemas.microsoft.com/office/drawing/2014/main" id="{572D9A78-03F1-4CBE-AE0E-7A51985AE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496"/>
                <a:ext cx="175" cy="165"/>
              </a:xfrm>
              <a:custGeom>
                <a:avLst/>
                <a:gdLst>
                  <a:gd name="T0" fmla="*/ 845 w 70"/>
                  <a:gd name="T1" fmla="*/ 1033 h 66"/>
                  <a:gd name="T2" fmla="*/ 875 w 70"/>
                  <a:gd name="T3" fmla="*/ 300 h 66"/>
                  <a:gd name="T4" fmla="*/ 175 w 70"/>
                  <a:gd name="T5" fmla="*/ 270 h 66"/>
                  <a:gd name="T6" fmla="*/ 83 w 70"/>
                  <a:gd name="T7" fmla="*/ 783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66">
                    <a:moveTo>
                      <a:pt x="54" y="66"/>
                    </a:moveTo>
                    <a:cubicBezTo>
                      <a:pt x="63" y="59"/>
                      <a:pt x="70" y="34"/>
                      <a:pt x="56" y="19"/>
                    </a:cubicBezTo>
                    <a:cubicBezTo>
                      <a:pt x="49" y="7"/>
                      <a:pt x="22" y="0"/>
                      <a:pt x="11" y="17"/>
                    </a:cubicBezTo>
                    <a:cubicBezTo>
                      <a:pt x="0" y="32"/>
                      <a:pt x="6" y="50"/>
                      <a:pt x="5" y="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2" name="Freeform 592">
                <a:extLst>
                  <a:ext uri="{FF2B5EF4-FFF2-40B4-BE49-F238E27FC236}">
                    <a16:creationId xmlns:a16="http://schemas.microsoft.com/office/drawing/2014/main" id="{534E5071-66E2-4D4B-907B-FADA6FD26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503"/>
                <a:ext cx="177" cy="205"/>
              </a:xfrm>
              <a:custGeom>
                <a:avLst/>
                <a:gdLst>
                  <a:gd name="T0" fmla="*/ 975 w 71"/>
                  <a:gd name="T1" fmla="*/ 895 h 82"/>
                  <a:gd name="T2" fmla="*/ 1007 w 71"/>
                  <a:gd name="T3" fmla="*/ 345 h 82"/>
                  <a:gd name="T4" fmla="*/ 571 w 71"/>
                  <a:gd name="T5" fmla="*/ 0 h 82"/>
                  <a:gd name="T6" fmla="*/ 42 w 71"/>
                  <a:gd name="T7" fmla="*/ 333 h 82"/>
                  <a:gd name="T8" fmla="*/ 167 w 71"/>
                  <a:gd name="T9" fmla="*/ 1050 h 82"/>
                  <a:gd name="T10" fmla="*/ 621 w 71"/>
                  <a:gd name="T11" fmla="*/ 1188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82">
                    <a:moveTo>
                      <a:pt x="63" y="57"/>
                    </a:moveTo>
                    <a:cubicBezTo>
                      <a:pt x="68" y="50"/>
                      <a:pt x="71" y="35"/>
                      <a:pt x="65" y="22"/>
                    </a:cubicBezTo>
                    <a:cubicBezTo>
                      <a:pt x="60" y="9"/>
                      <a:pt x="46" y="1"/>
                      <a:pt x="37" y="0"/>
                    </a:cubicBezTo>
                    <a:cubicBezTo>
                      <a:pt x="20" y="1"/>
                      <a:pt x="13" y="0"/>
                      <a:pt x="3" y="21"/>
                    </a:cubicBezTo>
                    <a:cubicBezTo>
                      <a:pt x="0" y="33"/>
                      <a:pt x="1" y="53"/>
                      <a:pt x="11" y="67"/>
                    </a:cubicBezTo>
                    <a:cubicBezTo>
                      <a:pt x="22" y="82"/>
                      <a:pt x="39" y="77"/>
                      <a:pt x="40" y="7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3" name="Freeform 593">
                <a:extLst>
                  <a:ext uri="{FF2B5EF4-FFF2-40B4-BE49-F238E27FC236}">
                    <a16:creationId xmlns:a16="http://schemas.microsoft.com/office/drawing/2014/main" id="{3A6FE7D9-19A6-4CA4-B145-49DDEAE5E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488"/>
                <a:ext cx="212" cy="215"/>
              </a:xfrm>
              <a:custGeom>
                <a:avLst/>
                <a:gdLst>
                  <a:gd name="T0" fmla="*/ 716 w 85"/>
                  <a:gd name="T1" fmla="*/ 1345 h 86"/>
                  <a:gd name="T2" fmla="*/ 1070 w 85"/>
                  <a:gd name="T3" fmla="*/ 363 h 86"/>
                  <a:gd name="T4" fmla="*/ 374 w 85"/>
                  <a:gd name="T5" fmla="*/ 50 h 86"/>
                  <a:gd name="T6" fmla="*/ 0 w 85"/>
                  <a:gd name="T7" fmla="*/ 47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6">
                    <a:moveTo>
                      <a:pt x="46" y="86"/>
                    </a:moveTo>
                    <a:cubicBezTo>
                      <a:pt x="62" y="80"/>
                      <a:pt x="85" y="48"/>
                      <a:pt x="69" y="23"/>
                    </a:cubicBezTo>
                    <a:cubicBezTo>
                      <a:pt x="53" y="0"/>
                      <a:pt x="38" y="1"/>
                      <a:pt x="24" y="3"/>
                    </a:cubicBezTo>
                    <a:cubicBezTo>
                      <a:pt x="8" y="8"/>
                      <a:pt x="3" y="19"/>
                      <a:pt x="0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4" name="Freeform 594">
                <a:extLst>
                  <a:ext uri="{FF2B5EF4-FFF2-40B4-BE49-F238E27FC236}">
                    <a16:creationId xmlns:a16="http://schemas.microsoft.com/office/drawing/2014/main" id="{74E2D0C7-0AA0-495E-8463-0DEFC6445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508"/>
                <a:ext cx="182" cy="295"/>
              </a:xfrm>
              <a:custGeom>
                <a:avLst/>
                <a:gdLst>
                  <a:gd name="T0" fmla="*/ 1007 w 73"/>
                  <a:gd name="T1" fmla="*/ 895 h 118"/>
                  <a:gd name="T2" fmla="*/ 1099 w 73"/>
                  <a:gd name="T3" fmla="*/ 1363 h 118"/>
                  <a:gd name="T4" fmla="*/ 666 w 73"/>
                  <a:gd name="T5" fmla="*/ 1783 h 118"/>
                  <a:gd name="T6" fmla="*/ 75 w 73"/>
                  <a:gd name="T7" fmla="*/ 1000 h 118"/>
                  <a:gd name="T8" fmla="*/ 125 w 73"/>
                  <a:gd name="T9" fmla="*/ 238 h 118"/>
                  <a:gd name="T10" fmla="*/ 603 w 73"/>
                  <a:gd name="T11" fmla="*/ 113 h 118"/>
                  <a:gd name="T12" fmla="*/ 840 w 73"/>
                  <a:gd name="T13" fmla="*/ 425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118">
                    <a:moveTo>
                      <a:pt x="65" y="57"/>
                    </a:moveTo>
                    <a:cubicBezTo>
                      <a:pt x="69" y="67"/>
                      <a:pt x="73" y="75"/>
                      <a:pt x="71" y="87"/>
                    </a:cubicBezTo>
                    <a:cubicBezTo>
                      <a:pt x="69" y="100"/>
                      <a:pt x="59" y="108"/>
                      <a:pt x="43" y="114"/>
                    </a:cubicBezTo>
                    <a:cubicBezTo>
                      <a:pt x="15" y="118"/>
                      <a:pt x="10" y="82"/>
                      <a:pt x="5" y="64"/>
                    </a:cubicBezTo>
                    <a:cubicBezTo>
                      <a:pt x="0" y="41"/>
                      <a:pt x="2" y="22"/>
                      <a:pt x="8" y="15"/>
                    </a:cubicBezTo>
                    <a:cubicBezTo>
                      <a:pt x="17" y="5"/>
                      <a:pt x="30" y="0"/>
                      <a:pt x="39" y="7"/>
                    </a:cubicBezTo>
                    <a:cubicBezTo>
                      <a:pt x="47" y="13"/>
                      <a:pt x="54" y="27"/>
                      <a:pt x="54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5" name="Freeform 595">
                <a:extLst>
                  <a:ext uri="{FF2B5EF4-FFF2-40B4-BE49-F238E27FC236}">
                    <a16:creationId xmlns:a16="http://schemas.microsoft.com/office/drawing/2014/main" id="{1093B102-64D9-4EAE-8F3A-EDCDFCF11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533"/>
                <a:ext cx="140" cy="260"/>
              </a:xfrm>
              <a:custGeom>
                <a:avLst/>
                <a:gdLst>
                  <a:gd name="T0" fmla="*/ 0 w 56"/>
                  <a:gd name="T1" fmla="*/ 113 h 104"/>
                  <a:gd name="T2" fmla="*/ 270 w 56"/>
                  <a:gd name="T3" fmla="*/ 20 h 104"/>
                  <a:gd name="T4" fmla="*/ 613 w 56"/>
                  <a:gd name="T5" fmla="*/ 333 h 104"/>
                  <a:gd name="T6" fmla="*/ 863 w 56"/>
                  <a:gd name="T7" fmla="*/ 1095 h 104"/>
                  <a:gd name="T8" fmla="*/ 500 w 56"/>
                  <a:gd name="T9" fmla="*/ 1550 h 104"/>
                  <a:gd name="T10" fmla="*/ 175 w 56"/>
                  <a:gd name="T11" fmla="*/ 143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4">
                    <a:moveTo>
                      <a:pt x="0" y="7"/>
                    </a:moveTo>
                    <a:cubicBezTo>
                      <a:pt x="3" y="6"/>
                      <a:pt x="8" y="0"/>
                      <a:pt x="17" y="1"/>
                    </a:cubicBezTo>
                    <a:cubicBezTo>
                      <a:pt x="27" y="2"/>
                      <a:pt x="34" y="12"/>
                      <a:pt x="39" y="21"/>
                    </a:cubicBezTo>
                    <a:cubicBezTo>
                      <a:pt x="47" y="41"/>
                      <a:pt x="56" y="61"/>
                      <a:pt x="55" y="70"/>
                    </a:cubicBezTo>
                    <a:cubicBezTo>
                      <a:pt x="56" y="84"/>
                      <a:pt x="43" y="95"/>
                      <a:pt x="32" y="99"/>
                    </a:cubicBezTo>
                    <a:cubicBezTo>
                      <a:pt x="18" y="104"/>
                      <a:pt x="10" y="92"/>
                      <a:pt x="11" y="9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6" name="Freeform 596">
                <a:extLst>
                  <a:ext uri="{FF2B5EF4-FFF2-40B4-BE49-F238E27FC236}">
                    <a16:creationId xmlns:a16="http://schemas.microsoft.com/office/drawing/2014/main" id="{A0D03262-EDA7-493C-8B3E-28FD75643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596"/>
                <a:ext cx="163" cy="190"/>
              </a:xfrm>
              <a:custGeom>
                <a:avLst/>
                <a:gdLst>
                  <a:gd name="T0" fmla="*/ 597 w 65"/>
                  <a:gd name="T1" fmla="*/ 0 h 76"/>
                  <a:gd name="T2" fmla="*/ 742 w 65"/>
                  <a:gd name="T3" fmla="*/ 970 h 76"/>
                  <a:gd name="T4" fmla="*/ 301 w 65"/>
                  <a:gd name="T5" fmla="*/ 1050 h 76"/>
                  <a:gd name="T6" fmla="*/ 0 w 65"/>
                  <a:gd name="T7" fmla="*/ 208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6">
                    <a:moveTo>
                      <a:pt x="38" y="0"/>
                    </a:moveTo>
                    <a:cubicBezTo>
                      <a:pt x="41" y="12"/>
                      <a:pt x="65" y="53"/>
                      <a:pt x="47" y="62"/>
                    </a:cubicBezTo>
                    <a:cubicBezTo>
                      <a:pt x="37" y="68"/>
                      <a:pt x="34" y="76"/>
                      <a:pt x="19" y="67"/>
                    </a:cubicBezTo>
                    <a:cubicBezTo>
                      <a:pt x="7" y="53"/>
                      <a:pt x="1" y="17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7" name="Freeform 597">
                <a:extLst>
                  <a:ext uri="{FF2B5EF4-FFF2-40B4-BE49-F238E27FC236}">
                    <a16:creationId xmlns:a16="http://schemas.microsoft.com/office/drawing/2014/main" id="{E4BEFBA9-8430-4295-A68F-FA60E4B7E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2541"/>
                <a:ext cx="102" cy="230"/>
              </a:xfrm>
              <a:custGeom>
                <a:avLst/>
                <a:gdLst>
                  <a:gd name="T0" fmla="*/ 104 w 41"/>
                  <a:gd name="T1" fmla="*/ 83 h 92"/>
                  <a:gd name="T2" fmla="*/ 600 w 41"/>
                  <a:gd name="T3" fmla="*/ 988 h 92"/>
                  <a:gd name="T4" fmla="*/ 383 w 41"/>
                  <a:gd name="T5" fmla="*/ 1363 h 92"/>
                  <a:gd name="T6" fmla="*/ 137 w 41"/>
                  <a:gd name="T7" fmla="*/ 1313 h 92"/>
                  <a:gd name="T8" fmla="*/ 0 w 41"/>
                  <a:gd name="T9" fmla="*/ 97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92">
                    <a:moveTo>
                      <a:pt x="7" y="5"/>
                    </a:moveTo>
                    <a:cubicBezTo>
                      <a:pt x="17" y="0"/>
                      <a:pt x="35" y="48"/>
                      <a:pt x="39" y="63"/>
                    </a:cubicBezTo>
                    <a:cubicBezTo>
                      <a:pt x="41" y="79"/>
                      <a:pt x="33" y="81"/>
                      <a:pt x="25" y="87"/>
                    </a:cubicBezTo>
                    <a:cubicBezTo>
                      <a:pt x="21" y="89"/>
                      <a:pt x="14" y="92"/>
                      <a:pt x="9" y="84"/>
                    </a:cubicBezTo>
                    <a:cubicBezTo>
                      <a:pt x="4" y="77"/>
                      <a:pt x="1" y="67"/>
                      <a:pt x="0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8" name="Freeform 598">
                <a:extLst>
                  <a:ext uri="{FF2B5EF4-FFF2-40B4-BE49-F238E27FC236}">
                    <a16:creationId xmlns:a16="http://schemas.microsoft.com/office/drawing/2014/main" id="{B3FA99D8-3B3C-4947-BCDB-77F1FCF10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1801"/>
                <a:ext cx="92" cy="100"/>
              </a:xfrm>
              <a:custGeom>
                <a:avLst/>
                <a:gdLst>
                  <a:gd name="T0" fmla="*/ 0 w 37"/>
                  <a:gd name="T1" fmla="*/ 533 h 40"/>
                  <a:gd name="T2" fmla="*/ 403 w 37"/>
                  <a:gd name="T3" fmla="*/ 458 h 40"/>
                  <a:gd name="T4" fmla="*/ 229 w 37"/>
                  <a:gd name="T5" fmla="*/ 5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0">
                    <a:moveTo>
                      <a:pt x="0" y="34"/>
                    </a:moveTo>
                    <a:cubicBezTo>
                      <a:pt x="9" y="40"/>
                      <a:pt x="12" y="38"/>
                      <a:pt x="26" y="29"/>
                    </a:cubicBezTo>
                    <a:cubicBezTo>
                      <a:pt x="37" y="15"/>
                      <a:pt x="18" y="0"/>
                      <a:pt x="15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19" name="Freeform 599">
                <a:extLst>
                  <a:ext uri="{FF2B5EF4-FFF2-40B4-BE49-F238E27FC236}">
                    <a16:creationId xmlns:a16="http://schemas.microsoft.com/office/drawing/2014/main" id="{4B1401BA-0510-41B8-B551-B80CE4C3B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823"/>
                <a:ext cx="115" cy="88"/>
              </a:xfrm>
              <a:custGeom>
                <a:avLst/>
                <a:gdLst>
                  <a:gd name="T0" fmla="*/ 63 w 46"/>
                  <a:gd name="T1" fmla="*/ 33 h 35"/>
                  <a:gd name="T2" fmla="*/ 188 w 46"/>
                  <a:gd name="T3" fmla="*/ 475 h 35"/>
                  <a:gd name="T4" fmla="*/ 625 w 46"/>
                  <a:gd name="T5" fmla="*/ 317 h 35"/>
                  <a:gd name="T6" fmla="*/ 625 w 46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5">
                    <a:moveTo>
                      <a:pt x="4" y="2"/>
                    </a:moveTo>
                    <a:cubicBezTo>
                      <a:pt x="0" y="8"/>
                      <a:pt x="1" y="25"/>
                      <a:pt x="12" y="30"/>
                    </a:cubicBezTo>
                    <a:cubicBezTo>
                      <a:pt x="19" y="35"/>
                      <a:pt x="35" y="30"/>
                      <a:pt x="40" y="20"/>
                    </a:cubicBezTo>
                    <a:cubicBezTo>
                      <a:pt x="46" y="9"/>
                      <a:pt x="39" y="0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0" name="Freeform 600">
                <a:extLst>
                  <a:ext uri="{FF2B5EF4-FFF2-40B4-BE49-F238E27FC236}">
                    <a16:creationId xmlns:a16="http://schemas.microsoft.com/office/drawing/2014/main" id="{C31151BA-32FF-4183-B8FA-EB86734CD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1783"/>
                <a:ext cx="125" cy="135"/>
              </a:xfrm>
              <a:custGeom>
                <a:avLst/>
                <a:gdLst>
                  <a:gd name="T0" fmla="*/ 33 w 50"/>
                  <a:gd name="T1" fmla="*/ 363 h 54"/>
                  <a:gd name="T2" fmla="*/ 113 w 50"/>
                  <a:gd name="T3" fmla="*/ 720 h 54"/>
                  <a:gd name="T4" fmla="*/ 470 w 50"/>
                  <a:gd name="T5" fmla="*/ 800 h 54"/>
                  <a:gd name="T6" fmla="*/ 770 w 50"/>
                  <a:gd name="T7" fmla="*/ 488 h 54"/>
                  <a:gd name="T8" fmla="*/ 533 w 50"/>
                  <a:gd name="T9" fmla="*/ 83 h 54"/>
                  <a:gd name="T10" fmla="*/ 220 w 50"/>
                  <a:gd name="T11" fmla="*/ 125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4">
                    <a:moveTo>
                      <a:pt x="2" y="23"/>
                    </a:moveTo>
                    <a:cubicBezTo>
                      <a:pt x="0" y="29"/>
                      <a:pt x="0" y="39"/>
                      <a:pt x="7" y="46"/>
                    </a:cubicBezTo>
                    <a:cubicBezTo>
                      <a:pt x="13" y="54"/>
                      <a:pt x="25" y="53"/>
                      <a:pt x="30" y="51"/>
                    </a:cubicBezTo>
                    <a:cubicBezTo>
                      <a:pt x="40" y="45"/>
                      <a:pt x="43" y="46"/>
                      <a:pt x="49" y="31"/>
                    </a:cubicBezTo>
                    <a:cubicBezTo>
                      <a:pt x="50" y="23"/>
                      <a:pt x="45" y="9"/>
                      <a:pt x="34" y="5"/>
                    </a:cubicBezTo>
                    <a:cubicBezTo>
                      <a:pt x="24" y="0"/>
                      <a:pt x="15" y="7"/>
                      <a:pt x="14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1" name="Freeform 601">
                <a:extLst>
                  <a:ext uri="{FF2B5EF4-FFF2-40B4-BE49-F238E27FC236}">
                    <a16:creationId xmlns:a16="http://schemas.microsoft.com/office/drawing/2014/main" id="{94BD529B-7726-471A-AA95-E2C32F6F9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776"/>
                <a:ext cx="157" cy="162"/>
              </a:xfrm>
              <a:custGeom>
                <a:avLst/>
                <a:gdLst>
                  <a:gd name="T0" fmla="*/ 974 w 63"/>
                  <a:gd name="T1" fmla="*/ 479 h 65"/>
                  <a:gd name="T2" fmla="*/ 787 w 63"/>
                  <a:gd name="T3" fmla="*/ 820 h 65"/>
                  <a:gd name="T4" fmla="*/ 249 w 63"/>
                  <a:gd name="T5" fmla="*/ 837 h 65"/>
                  <a:gd name="T6" fmla="*/ 312 w 63"/>
                  <a:gd name="T7" fmla="*/ 125 h 65"/>
                  <a:gd name="T8" fmla="*/ 715 w 63"/>
                  <a:gd name="T9" fmla="*/ 6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5">
                    <a:moveTo>
                      <a:pt x="63" y="31"/>
                    </a:moveTo>
                    <a:cubicBezTo>
                      <a:pt x="62" y="40"/>
                      <a:pt x="59" y="47"/>
                      <a:pt x="51" y="53"/>
                    </a:cubicBezTo>
                    <a:cubicBezTo>
                      <a:pt x="43" y="57"/>
                      <a:pt x="34" y="65"/>
                      <a:pt x="16" y="54"/>
                    </a:cubicBezTo>
                    <a:cubicBezTo>
                      <a:pt x="0" y="39"/>
                      <a:pt x="8" y="13"/>
                      <a:pt x="20" y="8"/>
                    </a:cubicBezTo>
                    <a:cubicBezTo>
                      <a:pt x="30" y="3"/>
                      <a:pt x="37" y="0"/>
                      <a:pt x="46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2" name="Freeform 602">
                <a:extLst>
                  <a:ext uri="{FF2B5EF4-FFF2-40B4-BE49-F238E27FC236}">
                    <a16:creationId xmlns:a16="http://schemas.microsoft.com/office/drawing/2014/main" id="{634C5599-542E-4832-8510-725AED80D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2196"/>
                <a:ext cx="197" cy="317"/>
              </a:xfrm>
              <a:custGeom>
                <a:avLst/>
                <a:gdLst>
                  <a:gd name="T0" fmla="*/ 1224 w 79"/>
                  <a:gd name="T1" fmla="*/ 1320 h 127"/>
                  <a:gd name="T2" fmla="*/ 945 w 79"/>
                  <a:gd name="T3" fmla="*/ 1745 h 127"/>
                  <a:gd name="T4" fmla="*/ 312 w 79"/>
                  <a:gd name="T5" fmla="*/ 1682 h 127"/>
                  <a:gd name="T6" fmla="*/ 1057 w 79"/>
                  <a:gd name="T7" fmla="*/ 3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127">
                    <a:moveTo>
                      <a:pt x="79" y="85"/>
                    </a:moveTo>
                    <a:cubicBezTo>
                      <a:pt x="74" y="96"/>
                      <a:pt x="70" y="104"/>
                      <a:pt x="61" y="112"/>
                    </a:cubicBezTo>
                    <a:cubicBezTo>
                      <a:pt x="55" y="121"/>
                      <a:pt x="31" y="127"/>
                      <a:pt x="20" y="108"/>
                    </a:cubicBezTo>
                    <a:cubicBezTo>
                      <a:pt x="0" y="72"/>
                      <a:pt x="40" y="0"/>
                      <a:pt x="6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3" name="Freeform 603">
                <a:extLst>
                  <a:ext uri="{FF2B5EF4-FFF2-40B4-BE49-F238E27FC236}">
                    <a16:creationId xmlns:a16="http://schemas.microsoft.com/office/drawing/2014/main" id="{FE19F760-7C0A-4C31-9462-7F714D2D4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211"/>
                <a:ext cx="177" cy="290"/>
              </a:xfrm>
              <a:custGeom>
                <a:avLst/>
                <a:gdLst>
                  <a:gd name="T0" fmla="*/ 758 w 71"/>
                  <a:gd name="T1" fmla="*/ 63 h 116"/>
                  <a:gd name="T2" fmla="*/ 1037 w 71"/>
                  <a:gd name="T3" fmla="*/ 738 h 116"/>
                  <a:gd name="T4" fmla="*/ 696 w 71"/>
                  <a:gd name="T5" fmla="*/ 1533 h 116"/>
                  <a:gd name="T6" fmla="*/ 105 w 71"/>
                  <a:gd name="T7" fmla="*/ 1583 h 116"/>
                  <a:gd name="T8" fmla="*/ 12 w 71"/>
                  <a:gd name="T9" fmla="*/ 122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49" y="4"/>
                    </a:moveTo>
                    <a:cubicBezTo>
                      <a:pt x="58" y="0"/>
                      <a:pt x="71" y="23"/>
                      <a:pt x="67" y="47"/>
                    </a:cubicBezTo>
                    <a:cubicBezTo>
                      <a:pt x="64" y="70"/>
                      <a:pt x="52" y="92"/>
                      <a:pt x="45" y="98"/>
                    </a:cubicBezTo>
                    <a:cubicBezTo>
                      <a:pt x="38" y="110"/>
                      <a:pt x="16" y="116"/>
                      <a:pt x="7" y="101"/>
                    </a:cubicBezTo>
                    <a:cubicBezTo>
                      <a:pt x="0" y="89"/>
                      <a:pt x="1" y="79"/>
                      <a:pt x="1" y="7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4" name="Freeform 604">
                <a:extLst>
                  <a:ext uri="{FF2B5EF4-FFF2-40B4-BE49-F238E27FC236}">
                    <a16:creationId xmlns:a16="http://schemas.microsoft.com/office/drawing/2014/main" id="{6E799649-919A-495E-9079-9E0620E78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266"/>
                <a:ext cx="145" cy="212"/>
              </a:xfrm>
              <a:custGeom>
                <a:avLst/>
                <a:gdLst>
                  <a:gd name="T0" fmla="*/ 908 w 58"/>
                  <a:gd name="T1" fmla="*/ 417 h 85"/>
                  <a:gd name="T2" fmla="*/ 345 w 58"/>
                  <a:gd name="T3" fmla="*/ 1307 h 85"/>
                  <a:gd name="T4" fmla="*/ 50 w 58"/>
                  <a:gd name="T5" fmla="*/ 933 h 85"/>
                  <a:gd name="T6" fmla="*/ 283 w 58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85">
                    <a:moveTo>
                      <a:pt x="58" y="27"/>
                    </a:moveTo>
                    <a:cubicBezTo>
                      <a:pt x="57" y="40"/>
                      <a:pt x="39" y="85"/>
                      <a:pt x="22" y="84"/>
                    </a:cubicBezTo>
                    <a:cubicBezTo>
                      <a:pt x="9" y="82"/>
                      <a:pt x="6" y="79"/>
                      <a:pt x="3" y="60"/>
                    </a:cubicBezTo>
                    <a:cubicBezTo>
                      <a:pt x="0" y="39"/>
                      <a:pt x="15" y="3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5" name="Freeform 605">
                <a:extLst>
                  <a:ext uri="{FF2B5EF4-FFF2-40B4-BE49-F238E27FC236}">
                    <a16:creationId xmlns:a16="http://schemas.microsoft.com/office/drawing/2014/main" id="{3CD65C22-33D5-4CEC-8589-678641B24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253"/>
                <a:ext cx="142" cy="218"/>
              </a:xfrm>
              <a:custGeom>
                <a:avLst/>
                <a:gdLst>
                  <a:gd name="T0" fmla="*/ 745 w 57"/>
                  <a:gd name="T1" fmla="*/ 0 h 87"/>
                  <a:gd name="T2" fmla="*/ 508 w 57"/>
                  <a:gd name="T3" fmla="*/ 1130 h 87"/>
                  <a:gd name="T4" fmla="*/ 137 w 57"/>
                  <a:gd name="T5" fmla="*/ 1288 h 87"/>
                  <a:gd name="T6" fmla="*/ 92 w 57"/>
                  <a:gd name="T7" fmla="*/ 554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87">
                    <a:moveTo>
                      <a:pt x="48" y="0"/>
                    </a:moveTo>
                    <a:cubicBezTo>
                      <a:pt x="57" y="9"/>
                      <a:pt x="46" y="58"/>
                      <a:pt x="33" y="72"/>
                    </a:cubicBezTo>
                    <a:cubicBezTo>
                      <a:pt x="22" y="87"/>
                      <a:pt x="15" y="86"/>
                      <a:pt x="9" y="82"/>
                    </a:cubicBezTo>
                    <a:cubicBezTo>
                      <a:pt x="0" y="80"/>
                      <a:pt x="1" y="43"/>
                      <a:pt x="6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626" name="Freeform 606">
                <a:extLst>
                  <a:ext uri="{FF2B5EF4-FFF2-40B4-BE49-F238E27FC236}">
                    <a16:creationId xmlns:a16="http://schemas.microsoft.com/office/drawing/2014/main" id="{E79AA8C6-8FC1-45FA-BB91-E65421B59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858"/>
                <a:ext cx="235" cy="140"/>
              </a:xfrm>
              <a:custGeom>
                <a:avLst/>
                <a:gdLst>
                  <a:gd name="T0" fmla="*/ 675 w 94"/>
                  <a:gd name="T1" fmla="*/ 875 h 56"/>
                  <a:gd name="T2" fmla="*/ 1270 w 94"/>
                  <a:gd name="T3" fmla="*/ 770 h 56"/>
                  <a:gd name="T4" fmla="*/ 1425 w 94"/>
                  <a:gd name="T5" fmla="*/ 675 h 56"/>
                  <a:gd name="T6" fmla="*/ 1425 w 94"/>
                  <a:gd name="T7" fmla="*/ 333 h 56"/>
                  <a:gd name="T8" fmla="*/ 583 w 94"/>
                  <a:gd name="T9" fmla="*/ 33 h 56"/>
                  <a:gd name="T10" fmla="*/ 0 w 94"/>
                  <a:gd name="T11" fmla="*/ 5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56">
                    <a:moveTo>
                      <a:pt x="43" y="56"/>
                    </a:moveTo>
                    <a:cubicBezTo>
                      <a:pt x="61" y="53"/>
                      <a:pt x="71" y="51"/>
                      <a:pt x="81" y="49"/>
                    </a:cubicBezTo>
                    <a:cubicBezTo>
                      <a:pt x="86" y="48"/>
                      <a:pt x="90" y="47"/>
                      <a:pt x="91" y="43"/>
                    </a:cubicBezTo>
                    <a:cubicBezTo>
                      <a:pt x="93" y="39"/>
                      <a:pt x="94" y="28"/>
                      <a:pt x="91" y="21"/>
                    </a:cubicBezTo>
                    <a:cubicBezTo>
                      <a:pt x="81" y="5"/>
                      <a:pt x="53" y="4"/>
                      <a:pt x="37" y="2"/>
                    </a:cubicBezTo>
                    <a:cubicBezTo>
                      <a:pt x="18" y="0"/>
                      <a:pt x="5" y="1"/>
                      <a:pt x="0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658" name="Group 607">
              <a:extLst>
                <a:ext uri="{FF2B5EF4-FFF2-40B4-BE49-F238E27FC236}">
                  <a16:creationId xmlns:a16="http://schemas.microsoft.com/office/drawing/2014/main" id="{539E9E42-85D7-4E32-B2E8-5F26964416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9" y="1011"/>
              <a:ext cx="1970" cy="1957"/>
              <a:chOff x="619" y="1011"/>
              <a:chExt cx="1970" cy="1957"/>
            </a:xfrm>
          </p:grpSpPr>
          <p:sp>
            <p:nvSpPr>
              <p:cNvPr id="95227" name="Freeform 608">
                <a:extLst>
                  <a:ext uri="{FF2B5EF4-FFF2-40B4-BE49-F238E27FC236}">
                    <a16:creationId xmlns:a16="http://schemas.microsoft.com/office/drawing/2014/main" id="{DE420F0D-3578-4C5D-B612-C5545F1E0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851"/>
                <a:ext cx="280" cy="170"/>
              </a:xfrm>
              <a:custGeom>
                <a:avLst/>
                <a:gdLst>
                  <a:gd name="T0" fmla="*/ 0 w 112"/>
                  <a:gd name="T1" fmla="*/ 783 h 68"/>
                  <a:gd name="T2" fmla="*/ 1113 w 112"/>
                  <a:gd name="T3" fmla="*/ 925 h 68"/>
                  <a:gd name="T4" fmla="*/ 1645 w 112"/>
                  <a:gd name="T5" fmla="*/ 800 h 68"/>
                  <a:gd name="T6" fmla="*/ 1583 w 112"/>
                  <a:gd name="T7" fmla="*/ 238 h 68"/>
                  <a:gd name="T8" fmla="*/ 845 w 112"/>
                  <a:gd name="T9" fmla="*/ 2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68">
                    <a:moveTo>
                      <a:pt x="0" y="50"/>
                    </a:moveTo>
                    <a:cubicBezTo>
                      <a:pt x="8" y="68"/>
                      <a:pt x="44" y="66"/>
                      <a:pt x="71" y="59"/>
                    </a:cubicBezTo>
                    <a:cubicBezTo>
                      <a:pt x="80" y="57"/>
                      <a:pt x="96" y="59"/>
                      <a:pt x="105" y="51"/>
                    </a:cubicBezTo>
                    <a:cubicBezTo>
                      <a:pt x="112" y="41"/>
                      <a:pt x="111" y="23"/>
                      <a:pt x="101" y="15"/>
                    </a:cubicBezTo>
                    <a:cubicBezTo>
                      <a:pt x="80" y="0"/>
                      <a:pt x="54" y="3"/>
                      <a:pt x="5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8" name="Freeform 609">
                <a:extLst>
                  <a:ext uri="{FF2B5EF4-FFF2-40B4-BE49-F238E27FC236}">
                    <a16:creationId xmlns:a16="http://schemas.microsoft.com/office/drawing/2014/main" id="{A1562048-6DF6-4313-B10E-55F28DE77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843"/>
                <a:ext cx="310" cy="195"/>
              </a:xfrm>
              <a:custGeom>
                <a:avLst/>
                <a:gdLst>
                  <a:gd name="T0" fmla="*/ 270 w 124"/>
                  <a:gd name="T1" fmla="*/ 1033 h 78"/>
                  <a:gd name="T2" fmla="*/ 1800 w 124"/>
                  <a:gd name="T3" fmla="*/ 925 h 78"/>
                  <a:gd name="T4" fmla="*/ 1908 w 124"/>
                  <a:gd name="T5" fmla="*/ 500 h 78"/>
                  <a:gd name="T6" fmla="*/ 1563 w 124"/>
                  <a:gd name="T7" fmla="*/ 125 h 78"/>
                  <a:gd name="T8" fmla="*/ 520 w 124"/>
                  <a:gd name="T9" fmla="*/ 0 h 78"/>
                  <a:gd name="T10" fmla="*/ 83 w 124"/>
                  <a:gd name="T11" fmla="*/ 188 h 78"/>
                  <a:gd name="T12" fmla="*/ 33 w 124"/>
                  <a:gd name="T13" fmla="*/ 438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4" h="78">
                    <a:moveTo>
                      <a:pt x="17" y="66"/>
                    </a:moveTo>
                    <a:cubicBezTo>
                      <a:pt x="41" y="78"/>
                      <a:pt x="90" y="66"/>
                      <a:pt x="115" y="59"/>
                    </a:cubicBezTo>
                    <a:cubicBezTo>
                      <a:pt x="124" y="47"/>
                      <a:pt x="122" y="39"/>
                      <a:pt x="122" y="32"/>
                    </a:cubicBezTo>
                    <a:cubicBezTo>
                      <a:pt x="121" y="24"/>
                      <a:pt x="116" y="14"/>
                      <a:pt x="100" y="8"/>
                    </a:cubicBezTo>
                    <a:cubicBezTo>
                      <a:pt x="84" y="2"/>
                      <a:pt x="57" y="0"/>
                      <a:pt x="33" y="0"/>
                    </a:cubicBezTo>
                    <a:cubicBezTo>
                      <a:pt x="22" y="1"/>
                      <a:pt x="10" y="4"/>
                      <a:pt x="5" y="12"/>
                    </a:cubicBezTo>
                    <a:cubicBezTo>
                      <a:pt x="0" y="19"/>
                      <a:pt x="3" y="26"/>
                      <a:pt x="2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9" name="Freeform 610">
                <a:extLst>
                  <a:ext uri="{FF2B5EF4-FFF2-40B4-BE49-F238E27FC236}">
                    <a16:creationId xmlns:a16="http://schemas.microsoft.com/office/drawing/2014/main" id="{01FF93FD-21DA-4D09-8683-54D540C35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848"/>
                <a:ext cx="330" cy="190"/>
              </a:xfrm>
              <a:custGeom>
                <a:avLst/>
                <a:gdLst>
                  <a:gd name="T0" fmla="*/ 20 w 132"/>
                  <a:gd name="T1" fmla="*/ 438 h 76"/>
                  <a:gd name="T2" fmla="*/ 363 w 132"/>
                  <a:gd name="T3" fmla="*/ 1083 h 76"/>
                  <a:gd name="T4" fmla="*/ 1188 w 132"/>
                  <a:gd name="T5" fmla="*/ 1095 h 76"/>
                  <a:gd name="T6" fmla="*/ 1783 w 132"/>
                  <a:gd name="T7" fmla="*/ 1000 h 76"/>
                  <a:gd name="T8" fmla="*/ 2050 w 132"/>
                  <a:gd name="T9" fmla="*/ 595 h 76"/>
                  <a:gd name="T10" fmla="*/ 1550 w 13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76">
                    <a:moveTo>
                      <a:pt x="1" y="28"/>
                    </a:moveTo>
                    <a:cubicBezTo>
                      <a:pt x="0" y="39"/>
                      <a:pt x="3" y="61"/>
                      <a:pt x="23" y="69"/>
                    </a:cubicBezTo>
                    <a:cubicBezTo>
                      <a:pt x="41" y="76"/>
                      <a:pt x="60" y="73"/>
                      <a:pt x="76" y="70"/>
                    </a:cubicBezTo>
                    <a:cubicBezTo>
                      <a:pt x="92" y="67"/>
                      <a:pt x="103" y="67"/>
                      <a:pt x="114" y="64"/>
                    </a:cubicBezTo>
                    <a:cubicBezTo>
                      <a:pt x="127" y="62"/>
                      <a:pt x="131" y="46"/>
                      <a:pt x="131" y="38"/>
                    </a:cubicBezTo>
                    <a:cubicBezTo>
                      <a:pt x="132" y="14"/>
                      <a:pt x="114" y="4"/>
                      <a:pt x="9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0" name="Freeform 611">
                <a:extLst>
                  <a:ext uri="{FF2B5EF4-FFF2-40B4-BE49-F238E27FC236}">
                    <a16:creationId xmlns:a16="http://schemas.microsoft.com/office/drawing/2014/main" id="{CABB7AAC-B298-4519-A6CD-70C45C93A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2653"/>
                <a:ext cx="123" cy="165"/>
              </a:xfrm>
              <a:custGeom>
                <a:avLst/>
                <a:gdLst>
                  <a:gd name="T0" fmla="*/ 0 w 49"/>
                  <a:gd name="T1" fmla="*/ 863 h 66"/>
                  <a:gd name="T2" fmla="*/ 650 w 49"/>
                  <a:gd name="T3" fmla="*/ 658 h 66"/>
                  <a:gd name="T4" fmla="*/ 50 w 49"/>
                  <a:gd name="T5" fmla="*/ 33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6">
                    <a:moveTo>
                      <a:pt x="0" y="55"/>
                    </a:moveTo>
                    <a:cubicBezTo>
                      <a:pt x="21" y="62"/>
                      <a:pt x="26" y="66"/>
                      <a:pt x="41" y="42"/>
                    </a:cubicBezTo>
                    <a:cubicBezTo>
                      <a:pt x="49" y="12"/>
                      <a:pt x="8" y="0"/>
                      <a:pt x="3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1" name="Freeform 612">
                <a:extLst>
                  <a:ext uri="{FF2B5EF4-FFF2-40B4-BE49-F238E27FC236}">
                    <a16:creationId xmlns:a16="http://schemas.microsoft.com/office/drawing/2014/main" id="{8FF143F8-525A-41A5-BD25-E76C55478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673"/>
                <a:ext cx="183" cy="155"/>
              </a:xfrm>
              <a:custGeom>
                <a:avLst/>
                <a:gdLst>
                  <a:gd name="T0" fmla="*/ 50 w 73"/>
                  <a:gd name="T1" fmla="*/ 238 h 62"/>
                  <a:gd name="T2" fmla="*/ 521 w 73"/>
                  <a:gd name="T3" fmla="*/ 845 h 62"/>
                  <a:gd name="T4" fmla="*/ 1118 w 73"/>
                  <a:gd name="T5" fmla="*/ 470 h 62"/>
                  <a:gd name="T6" fmla="*/ 897 w 7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62">
                    <a:moveTo>
                      <a:pt x="3" y="15"/>
                    </a:moveTo>
                    <a:cubicBezTo>
                      <a:pt x="0" y="27"/>
                      <a:pt x="12" y="49"/>
                      <a:pt x="33" y="54"/>
                    </a:cubicBezTo>
                    <a:cubicBezTo>
                      <a:pt x="46" y="62"/>
                      <a:pt x="70" y="50"/>
                      <a:pt x="71" y="30"/>
                    </a:cubicBezTo>
                    <a:cubicBezTo>
                      <a:pt x="73" y="10"/>
                      <a:pt x="57" y="0"/>
                      <a:pt x="5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2" name="Freeform 613">
                <a:extLst>
                  <a:ext uri="{FF2B5EF4-FFF2-40B4-BE49-F238E27FC236}">
                    <a16:creationId xmlns:a16="http://schemas.microsoft.com/office/drawing/2014/main" id="{8FB60540-65C7-4195-BAFD-B6A624A9F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631"/>
                <a:ext cx="191" cy="215"/>
              </a:xfrm>
              <a:custGeom>
                <a:avLst/>
                <a:gdLst>
                  <a:gd name="T0" fmla="*/ 20 w 76"/>
                  <a:gd name="T1" fmla="*/ 675 h 86"/>
                  <a:gd name="T2" fmla="*/ 922 w 76"/>
                  <a:gd name="T3" fmla="*/ 1158 h 86"/>
                  <a:gd name="T4" fmla="*/ 1186 w 76"/>
                  <a:gd name="T5" fmla="*/ 563 h 86"/>
                  <a:gd name="T6" fmla="*/ 638 w 76"/>
                  <a:gd name="T7" fmla="*/ 95 h 86"/>
                  <a:gd name="T8" fmla="*/ 158 w 76"/>
                  <a:gd name="T9" fmla="*/ 238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86">
                    <a:moveTo>
                      <a:pt x="1" y="43"/>
                    </a:moveTo>
                    <a:cubicBezTo>
                      <a:pt x="0" y="64"/>
                      <a:pt x="40" y="86"/>
                      <a:pt x="58" y="74"/>
                    </a:cubicBezTo>
                    <a:cubicBezTo>
                      <a:pt x="71" y="62"/>
                      <a:pt x="76" y="60"/>
                      <a:pt x="75" y="36"/>
                    </a:cubicBezTo>
                    <a:cubicBezTo>
                      <a:pt x="72" y="24"/>
                      <a:pt x="57" y="9"/>
                      <a:pt x="40" y="6"/>
                    </a:cubicBezTo>
                    <a:cubicBezTo>
                      <a:pt x="23" y="0"/>
                      <a:pt x="10" y="12"/>
                      <a:pt x="10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3" name="Freeform 614">
                <a:extLst>
                  <a:ext uri="{FF2B5EF4-FFF2-40B4-BE49-F238E27FC236}">
                    <a16:creationId xmlns:a16="http://schemas.microsoft.com/office/drawing/2014/main" id="{EA843792-FE57-4143-992F-47EB1484A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663"/>
                <a:ext cx="231" cy="185"/>
              </a:xfrm>
              <a:custGeom>
                <a:avLst/>
                <a:gdLst>
                  <a:gd name="T0" fmla="*/ 221 w 92"/>
                  <a:gd name="T1" fmla="*/ 0 h 74"/>
                  <a:gd name="T2" fmla="*/ 535 w 92"/>
                  <a:gd name="T3" fmla="*/ 988 h 74"/>
                  <a:gd name="T4" fmla="*/ 1298 w 92"/>
                  <a:gd name="T5" fmla="*/ 845 h 74"/>
                  <a:gd name="T6" fmla="*/ 1394 w 92"/>
                  <a:gd name="T7" fmla="*/ 283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4">
                    <a:moveTo>
                      <a:pt x="14" y="0"/>
                    </a:moveTo>
                    <a:cubicBezTo>
                      <a:pt x="0" y="14"/>
                      <a:pt x="6" y="55"/>
                      <a:pt x="34" y="63"/>
                    </a:cubicBezTo>
                    <a:cubicBezTo>
                      <a:pt x="58" y="74"/>
                      <a:pt x="74" y="66"/>
                      <a:pt x="82" y="54"/>
                    </a:cubicBezTo>
                    <a:cubicBezTo>
                      <a:pt x="91" y="41"/>
                      <a:pt x="92" y="30"/>
                      <a:pt x="88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4" name="Freeform 615">
                <a:extLst>
                  <a:ext uri="{FF2B5EF4-FFF2-40B4-BE49-F238E27FC236}">
                    <a16:creationId xmlns:a16="http://schemas.microsoft.com/office/drawing/2014/main" id="{CA69F772-C9C2-4E34-A732-32AD2268E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066"/>
                <a:ext cx="335" cy="287"/>
              </a:xfrm>
              <a:custGeom>
                <a:avLst/>
                <a:gdLst>
                  <a:gd name="T0" fmla="*/ 2063 w 134"/>
                  <a:gd name="T1" fmla="*/ 529 h 115"/>
                  <a:gd name="T2" fmla="*/ 1333 w 134"/>
                  <a:gd name="T3" fmla="*/ 1662 h 115"/>
                  <a:gd name="T4" fmla="*/ 238 w 134"/>
                  <a:gd name="T5" fmla="*/ 946 h 115"/>
                  <a:gd name="T6" fmla="*/ 583 w 134"/>
                  <a:gd name="T7" fmla="*/ 0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115">
                    <a:moveTo>
                      <a:pt x="132" y="34"/>
                    </a:moveTo>
                    <a:cubicBezTo>
                      <a:pt x="134" y="64"/>
                      <a:pt x="128" y="93"/>
                      <a:pt x="85" y="107"/>
                    </a:cubicBezTo>
                    <a:cubicBezTo>
                      <a:pt x="63" y="115"/>
                      <a:pt x="23" y="94"/>
                      <a:pt x="15" y="61"/>
                    </a:cubicBezTo>
                    <a:cubicBezTo>
                      <a:pt x="0" y="27"/>
                      <a:pt x="31" y="0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5" name="Freeform 616">
                <a:extLst>
                  <a:ext uri="{FF2B5EF4-FFF2-40B4-BE49-F238E27FC236}">
                    <a16:creationId xmlns:a16="http://schemas.microsoft.com/office/drawing/2014/main" id="{8D73D564-D705-441F-AE57-759F72A31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2043"/>
                <a:ext cx="240" cy="290"/>
              </a:xfrm>
              <a:custGeom>
                <a:avLst/>
                <a:gdLst>
                  <a:gd name="T0" fmla="*/ 283 w 96"/>
                  <a:gd name="T1" fmla="*/ 1738 h 116"/>
                  <a:gd name="T2" fmla="*/ 750 w 96"/>
                  <a:gd name="T3" fmla="*/ 1750 h 116"/>
                  <a:gd name="T4" fmla="*/ 1345 w 96"/>
                  <a:gd name="T5" fmla="*/ 1188 h 116"/>
                  <a:gd name="T6" fmla="*/ 1000 w 96"/>
                  <a:gd name="T7" fmla="*/ 188 h 116"/>
                  <a:gd name="T8" fmla="*/ 0 w 96"/>
                  <a:gd name="T9" fmla="*/ 188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16">
                    <a:moveTo>
                      <a:pt x="18" y="111"/>
                    </a:moveTo>
                    <a:cubicBezTo>
                      <a:pt x="18" y="111"/>
                      <a:pt x="31" y="116"/>
                      <a:pt x="48" y="112"/>
                    </a:cubicBezTo>
                    <a:cubicBezTo>
                      <a:pt x="65" y="108"/>
                      <a:pt x="80" y="92"/>
                      <a:pt x="86" y="76"/>
                    </a:cubicBezTo>
                    <a:cubicBezTo>
                      <a:pt x="89" y="67"/>
                      <a:pt x="96" y="26"/>
                      <a:pt x="64" y="12"/>
                    </a:cubicBezTo>
                    <a:cubicBezTo>
                      <a:pt x="36" y="0"/>
                      <a:pt x="6" y="6"/>
                      <a:pt x="0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6" name="Freeform 617">
                <a:extLst>
                  <a:ext uri="{FF2B5EF4-FFF2-40B4-BE49-F238E27FC236}">
                    <a16:creationId xmlns:a16="http://schemas.microsoft.com/office/drawing/2014/main" id="{F717D01A-39B1-4EE6-9056-4B5285A7C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2091"/>
                <a:ext cx="277" cy="227"/>
              </a:xfrm>
              <a:custGeom>
                <a:avLst/>
                <a:gdLst>
                  <a:gd name="T0" fmla="*/ 1462 w 111"/>
                  <a:gd name="T1" fmla="*/ 0 h 91"/>
                  <a:gd name="T2" fmla="*/ 1712 w 111"/>
                  <a:gd name="T3" fmla="*/ 561 h 91"/>
                  <a:gd name="T4" fmla="*/ 1432 w 111"/>
                  <a:gd name="T5" fmla="*/ 1212 h 91"/>
                  <a:gd name="T6" fmla="*/ 759 w 111"/>
                  <a:gd name="T7" fmla="*/ 1382 h 91"/>
                  <a:gd name="T8" fmla="*/ 62 w 111"/>
                  <a:gd name="T9" fmla="*/ 44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91">
                    <a:moveTo>
                      <a:pt x="94" y="0"/>
                    </a:moveTo>
                    <a:cubicBezTo>
                      <a:pt x="101" y="6"/>
                      <a:pt x="111" y="17"/>
                      <a:pt x="110" y="36"/>
                    </a:cubicBezTo>
                    <a:cubicBezTo>
                      <a:pt x="110" y="54"/>
                      <a:pt x="99" y="71"/>
                      <a:pt x="92" y="78"/>
                    </a:cubicBezTo>
                    <a:cubicBezTo>
                      <a:pt x="76" y="89"/>
                      <a:pt x="74" y="91"/>
                      <a:pt x="49" y="89"/>
                    </a:cubicBezTo>
                    <a:cubicBezTo>
                      <a:pt x="18" y="86"/>
                      <a:pt x="0" y="34"/>
                      <a:pt x="4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7" name="Freeform 618">
                <a:extLst>
                  <a:ext uri="{FF2B5EF4-FFF2-40B4-BE49-F238E27FC236}">
                    <a16:creationId xmlns:a16="http://schemas.microsoft.com/office/drawing/2014/main" id="{F988F7DF-D8AD-4C85-AF98-D133A9AD1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073"/>
                <a:ext cx="222" cy="238"/>
              </a:xfrm>
              <a:custGeom>
                <a:avLst/>
                <a:gdLst>
                  <a:gd name="T0" fmla="*/ 0 w 89"/>
                  <a:gd name="T1" fmla="*/ 1117 h 95"/>
                  <a:gd name="T2" fmla="*/ 387 w 89"/>
                  <a:gd name="T3" fmla="*/ 1431 h 95"/>
                  <a:gd name="T4" fmla="*/ 883 w 89"/>
                  <a:gd name="T5" fmla="*/ 1400 h 95"/>
                  <a:gd name="T6" fmla="*/ 1320 w 89"/>
                  <a:gd name="T7" fmla="*/ 867 h 95"/>
                  <a:gd name="T8" fmla="*/ 1103 w 89"/>
                  <a:gd name="T9" fmla="*/ 175 h 95"/>
                  <a:gd name="T10" fmla="*/ 417 w 89"/>
                  <a:gd name="T11" fmla="*/ 20 h 95"/>
                  <a:gd name="T12" fmla="*/ 125 w 89"/>
                  <a:gd name="T13" fmla="*/ 15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95">
                    <a:moveTo>
                      <a:pt x="0" y="71"/>
                    </a:moveTo>
                    <a:cubicBezTo>
                      <a:pt x="3" y="76"/>
                      <a:pt x="12" y="87"/>
                      <a:pt x="25" y="91"/>
                    </a:cubicBezTo>
                    <a:cubicBezTo>
                      <a:pt x="37" y="95"/>
                      <a:pt x="51" y="93"/>
                      <a:pt x="57" y="89"/>
                    </a:cubicBezTo>
                    <a:cubicBezTo>
                      <a:pt x="68" y="83"/>
                      <a:pt x="78" y="78"/>
                      <a:pt x="85" y="55"/>
                    </a:cubicBezTo>
                    <a:cubicBezTo>
                      <a:pt x="89" y="43"/>
                      <a:pt x="88" y="21"/>
                      <a:pt x="71" y="11"/>
                    </a:cubicBezTo>
                    <a:cubicBezTo>
                      <a:pt x="56" y="0"/>
                      <a:pt x="35" y="0"/>
                      <a:pt x="27" y="1"/>
                    </a:cubicBezTo>
                    <a:cubicBezTo>
                      <a:pt x="18" y="2"/>
                      <a:pt x="13" y="7"/>
                      <a:pt x="8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8" name="Freeform 619">
                <a:extLst>
                  <a:ext uri="{FF2B5EF4-FFF2-40B4-BE49-F238E27FC236}">
                    <a16:creationId xmlns:a16="http://schemas.microsoft.com/office/drawing/2014/main" id="{050A2B96-42DF-41E4-B5E0-947C0A211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2621"/>
                <a:ext cx="438" cy="340"/>
              </a:xfrm>
              <a:custGeom>
                <a:avLst/>
                <a:gdLst>
                  <a:gd name="T0" fmla="*/ 2368 w 175"/>
                  <a:gd name="T1" fmla="*/ 158 h 136"/>
                  <a:gd name="T2" fmla="*/ 2035 w 175"/>
                  <a:gd name="T3" fmla="*/ 1875 h 136"/>
                  <a:gd name="T4" fmla="*/ 375 w 175"/>
                  <a:gd name="T5" fmla="*/ 1345 h 136"/>
                  <a:gd name="T6" fmla="*/ 313 w 175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136">
                    <a:moveTo>
                      <a:pt x="151" y="10"/>
                    </a:moveTo>
                    <a:cubicBezTo>
                      <a:pt x="173" y="44"/>
                      <a:pt x="175" y="83"/>
                      <a:pt x="130" y="120"/>
                    </a:cubicBezTo>
                    <a:cubicBezTo>
                      <a:pt x="103" y="136"/>
                      <a:pt x="49" y="123"/>
                      <a:pt x="24" y="86"/>
                    </a:cubicBezTo>
                    <a:cubicBezTo>
                      <a:pt x="0" y="47"/>
                      <a:pt x="15" y="6"/>
                      <a:pt x="2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39" name="Freeform 620">
                <a:extLst>
                  <a:ext uri="{FF2B5EF4-FFF2-40B4-BE49-F238E27FC236}">
                    <a16:creationId xmlns:a16="http://schemas.microsoft.com/office/drawing/2014/main" id="{9A1884E6-D8C7-4E16-8B3E-297432E95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553"/>
                <a:ext cx="351" cy="385"/>
              </a:xfrm>
              <a:custGeom>
                <a:avLst/>
                <a:gdLst>
                  <a:gd name="T0" fmla="*/ 0 w 140"/>
                  <a:gd name="T1" fmla="*/ 425 h 154"/>
                  <a:gd name="T2" fmla="*/ 376 w 140"/>
                  <a:gd name="T3" fmla="*/ 95 h 154"/>
                  <a:gd name="T4" fmla="*/ 1244 w 140"/>
                  <a:gd name="T5" fmla="*/ 125 h 154"/>
                  <a:gd name="T6" fmla="*/ 2156 w 140"/>
                  <a:gd name="T7" fmla="*/ 1250 h 154"/>
                  <a:gd name="T8" fmla="*/ 1672 w 140"/>
                  <a:gd name="T9" fmla="*/ 2238 h 154"/>
                  <a:gd name="T10" fmla="*/ 1056 w 140"/>
                  <a:gd name="T11" fmla="*/ 2345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54">
                    <a:moveTo>
                      <a:pt x="0" y="27"/>
                    </a:moveTo>
                    <a:cubicBezTo>
                      <a:pt x="3" y="24"/>
                      <a:pt x="9" y="12"/>
                      <a:pt x="24" y="6"/>
                    </a:cubicBezTo>
                    <a:cubicBezTo>
                      <a:pt x="39" y="0"/>
                      <a:pt x="60" y="1"/>
                      <a:pt x="79" y="8"/>
                    </a:cubicBezTo>
                    <a:cubicBezTo>
                      <a:pt x="119" y="20"/>
                      <a:pt x="140" y="63"/>
                      <a:pt x="137" y="80"/>
                    </a:cubicBezTo>
                    <a:cubicBezTo>
                      <a:pt x="136" y="102"/>
                      <a:pt x="125" y="129"/>
                      <a:pt x="106" y="143"/>
                    </a:cubicBezTo>
                    <a:cubicBezTo>
                      <a:pt x="86" y="154"/>
                      <a:pt x="68" y="149"/>
                      <a:pt x="67" y="1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0" name="Freeform 621">
                <a:extLst>
                  <a:ext uri="{FF2B5EF4-FFF2-40B4-BE49-F238E27FC236}">
                    <a16:creationId xmlns:a16="http://schemas.microsoft.com/office/drawing/2014/main" id="{C1D23314-6BCC-4D06-B7E0-5055A706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2588"/>
                <a:ext cx="358" cy="330"/>
              </a:xfrm>
              <a:custGeom>
                <a:avLst/>
                <a:gdLst>
                  <a:gd name="T0" fmla="*/ 1367 w 143"/>
                  <a:gd name="T1" fmla="*/ 0 h 132"/>
                  <a:gd name="T2" fmla="*/ 2068 w 143"/>
                  <a:gd name="T3" fmla="*/ 625 h 132"/>
                  <a:gd name="T4" fmla="*/ 2025 w 143"/>
                  <a:gd name="T5" fmla="*/ 1583 h 132"/>
                  <a:gd name="T6" fmla="*/ 1254 w 143"/>
                  <a:gd name="T7" fmla="*/ 2063 h 132"/>
                  <a:gd name="T8" fmla="*/ 333 w 143"/>
                  <a:gd name="T9" fmla="*/ 1688 h 132"/>
                  <a:gd name="T10" fmla="*/ 0 w 143"/>
                  <a:gd name="T11" fmla="*/ 1095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2">
                    <a:moveTo>
                      <a:pt x="87" y="0"/>
                    </a:moveTo>
                    <a:cubicBezTo>
                      <a:pt x="98" y="5"/>
                      <a:pt x="121" y="18"/>
                      <a:pt x="132" y="40"/>
                    </a:cubicBezTo>
                    <a:cubicBezTo>
                      <a:pt x="143" y="63"/>
                      <a:pt x="136" y="90"/>
                      <a:pt x="129" y="101"/>
                    </a:cubicBezTo>
                    <a:cubicBezTo>
                      <a:pt x="116" y="122"/>
                      <a:pt x="115" y="130"/>
                      <a:pt x="80" y="132"/>
                    </a:cubicBezTo>
                    <a:cubicBezTo>
                      <a:pt x="63" y="131"/>
                      <a:pt x="37" y="123"/>
                      <a:pt x="21" y="108"/>
                    </a:cubicBezTo>
                    <a:cubicBezTo>
                      <a:pt x="5" y="93"/>
                      <a:pt x="1" y="74"/>
                      <a:pt x="0" y="7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1" name="Freeform 622">
                <a:extLst>
                  <a:ext uri="{FF2B5EF4-FFF2-40B4-BE49-F238E27FC236}">
                    <a16:creationId xmlns:a16="http://schemas.microsoft.com/office/drawing/2014/main" id="{DBA021FF-5AF1-4057-A3F7-DE2A77E64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571"/>
                <a:ext cx="266" cy="362"/>
              </a:xfrm>
              <a:custGeom>
                <a:avLst/>
                <a:gdLst>
                  <a:gd name="T0" fmla="*/ 0 w 106"/>
                  <a:gd name="T1" fmla="*/ 125 h 145"/>
                  <a:gd name="T2" fmla="*/ 964 w 106"/>
                  <a:gd name="T3" fmla="*/ 200 h 145"/>
                  <a:gd name="T4" fmla="*/ 1644 w 106"/>
                  <a:gd name="T5" fmla="*/ 996 h 145"/>
                  <a:gd name="T6" fmla="*/ 1343 w 106"/>
                  <a:gd name="T7" fmla="*/ 1912 h 145"/>
                  <a:gd name="T8" fmla="*/ 33 w 106"/>
                  <a:gd name="T9" fmla="*/ 183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45">
                    <a:moveTo>
                      <a:pt x="0" y="8"/>
                    </a:moveTo>
                    <a:cubicBezTo>
                      <a:pt x="10" y="2"/>
                      <a:pt x="36" y="0"/>
                      <a:pt x="61" y="13"/>
                    </a:cubicBezTo>
                    <a:cubicBezTo>
                      <a:pt x="85" y="24"/>
                      <a:pt x="103" y="47"/>
                      <a:pt x="104" y="64"/>
                    </a:cubicBezTo>
                    <a:cubicBezTo>
                      <a:pt x="106" y="96"/>
                      <a:pt x="95" y="109"/>
                      <a:pt x="85" y="123"/>
                    </a:cubicBezTo>
                    <a:cubicBezTo>
                      <a:pt x="75" y="145"/>
                      <a:pt x="12" y="131"/>
                      <a:pt x="2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2" name="Freeform 623">
                <a:extLst>
                  <a:ext uri="{FF2B5EF4-FFF2-40B4-BE49-F238E27FC236}">
                    <a16:creationId xmlns:a16="http://schemas.microsoft.com/office/drawing/2014/main" id="{5106B8FA-1582-474A-B765-BB9EF70A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2613"/>
                <a:ext cx="186" cy="240"/>
              </a:xfrm>
              <a:custGeom>
                <a:avLst/>
                <a:gdLst>
                  <a:gd name="T0" fmla="*/ 0 w 74"/>
                  <a:gd name="T1" fmla="*/ 1345 h 96"/>
                  <a:gd name="T2" fmla="*/ 555 w 74"/>
                  <a:gd name="T3" fmla="*/ 1488 h 96"/>
                  <a:gd name="T4" fmla="*/ 998 w 74"/>
                  <a:gd name="T5" fmla="*/ 1095 h 96"/>
                  <a:gd name="T6" fmla="*/ 113 w 74"/>
                  <a:gd name="T7" fmla="*/ 5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96">
                    <a:moveTo>
                      <a:pt x="0" y="86"/>
                    </a:moveTo>
                    <a:cubicBezTo>
                      <a:pt x="16" y="95"/>
                      <a:pt x="25" y="96"/>
                      <a:pt x="35" y="95"/>
                    </a:cubicBezTo>
                    <a:cubicBezTo>
                      <a:pt x="45" y="93"/>
                      <a:pt x="59" y="93"/>
                      <a:pt x="63" y="70"/>
                    </a:cubicBezTo>
                    <a:cubicBezTo>
                      <a:pt x="74" y="17"/>
                      <a:pt x="16" y="0"/>
                      <a:pt x="7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3" name="Freeform 624">
                <a:extLst>
                  <a:ext uri="{FF2B5EF4-FFF2-40B4-BE49-F238E27FC236}">
                    <a16:creationId xmlns:a16="http://schemas.microsoft.com/office/drawing/2014/main" id="{D7B813CB-AFC3-4D3B-BAA3-28E94CB6C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648"/>
                <a:ext cx="280" cy="218"/>
              </a:xfrm>
              <a:custGeom>
                <a:avLst/>
                <a:gdLst>
                  <a:gd name="T0" fmla="*/ 113 w 112"/>
                  <a:gd name="T1" fmla="*/ 376 h 87"/>
                  <a:gd name="T2" fmla="*/ 845 w 112"/>
                  <a:gd name="T3" fmla="*/ 1275 h 87"/>
                  <a:gd name="T4" fmla="*/ 1408 w 112"/>
                  <a:gd name="T5" fmla="*/ 1288 h 87"/>
                  <a:gd name="T6" fmla="*/ 1720 w 112"/>
                  <a:gd name="T7" fmla="*/ 742 h 87"/>
                  <a:gd name="T8" fmla="*/ 1408 w 112"/>
                  <a:gd name="T9" fmla="*/ 20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7">
                    <a:moveTo>
                      <a:pt x="7" y="24"/>
                    </a:moveTo>
                    <a:cubicBezTo>
                      <a:pt x="0" y="42"/>
                      <a:pt x="26" y="72"/>
                      <a:pt x="54" y="81"/>
                    </a:cubicBezTo>
                    <a:cubicBezTo>
                      <a:pt x="63" y="85"/>
                      <a:pt x="77" y="87"/>
                      <a:pt x="90" y="82"/>
                    </a:cubicBezTo>
                    <a:cubicBezTo>
                      <a:pt x="105" y="77"/>
                      <a:pt x="110" y="61"/>
                      <a:pt x="110" y="47"/>
                    </a:cubicBezTo>
                    <a:cubicBezTo>
                      <a:pt x="112" y="17"/>
                      <a:pt x="90" y="0"/>
                      <a:pt x="90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4" name="Freeform 625">
                <a:extLst>
                  <a:ext uri="{FF2B5EF4-FFF2-40B4-BE49-F238E27FC236}">
                    <a16:creationId xmlns:a16="http://schemas.microsoft.com/office/drawing/2014/main" id="{74BBBFCD-AA00-4F34-9470-342D0AD2A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" y="2588"/>
                <a:ext cx="275" cy="313"/>
              </a:xfrm>
              <a:custGeom>
                <a:avLst/>
                <a:gdLst>
                  <a:gd name="T0" fmla="*/ 0 w 110"/>
                  <a:gd name="T1" fmla="*/ 1004 h 125"/>
                  <a:gd name="T2" fmla="*/ 1345 w 110"/>
                  <a:gd name="T3" fmla="*/ 1725 h 125"/>
                  <a:gd name="T4" fmla="*/ 1688 w 110"/>
                  <a:gd name="T5" fmla="*/ 866 h 125"/>
                  <a:gd name="T6" fmla="*/ 925 w 110"/>
                  <a:gd name="T7" fmla="*/ 125 h 125"/>
                  <a:gd name="T8" fmla="*/ 238 w 110"/>
                  <a:gd name="T9" fmla="*/ 363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25">
                    <a:moveTo>
                      <a:pt x="0" y="64"/>
                    </a:moveTo>
                    <a:cubicBezTo>
                      <a:pt x="5" y="91"/>
                      <a:pt x="57" y="125"/>
                      <a:pt x="86" y="110"/>
                    </a:cubicBezTo>
                    <a:cubicBezTo>
                      <a:pt x="110" y="97"/>
                      <a:pt x="110" y="89"/>
                      <a:pt x="108" y="55"/>
                    </a:cubicBezTo>
                    <a:cubicBezTo>
                      <a:pt x="107" y="36"/>
                      <a:pt x="84" y="14"/>
                      <a:pt x="59" y="8"/>
                    </a:cubicBezTo>
                    <a:cubicBezTo>
                      <a:pt x="33" y="0"/>
                      <a:pt x="15" y="19"/>
                      <a:pt x="15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5" name="Freeform 626">
                <a:extLst>
                  <a:ext uri="{FF2B5EF4-FFF2-40B4-BE49-F238E27FC236}">
                    <a16:creationId xmlns:a16="http://schemas.microsoft.com/office/drawing/2014/main" id="{F96ED4EE-2791-4783-86F8-40FA95909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641"/>
                <a:ext cx="321" cy="257"/>
              </a:xfrm>
              <a:custGeom>
                <a:avLst/>
                <a:gdLst>
                  <a:gd name="T0" fmla="*/ 313 w 128"/>
                  <a:gd name="T1" fmla="*/ 0 h 103"/>
                  <a:gd name="T2" fmla="*/ 125 w 128"/>
                  <a:gd name="T3" fmla="*/ 746 h 103"/>
                  <a:gd name="T4" fmla="*/ 755 w 128"/>
                  <a:gd name="T5" fmla="*/ 1370 h 103"/>
                  <a:gd name="T6" fmla="*/ 1843 w 128"/>
                  <a:gd name="T7" fmla="*/ 1228 h 103"/>
                  <a:gd name="T8" fmla="*/ 1923 w 128"/>
                  <a:gd name="T9" fmla="*/ 4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103">
                    <a:moveTo>
                      <a:pt x="20" y="0"/>
                    </a:moveTo>
                    <a:cubicBezTo>
                      <a:pt x="13" y="9"/>
                      <a:pt x="0" y="27"/>
                      <a:pt x="8" y="48"/>
                    </a:cubicBezTo>
                    <a:cubicBezTo>
                      <a:pt x="16" y="66"/>
                      <a:pt x="31" y="80"/>
                      <a:pt x="48" y="88"/>
                    </a:cubicBezTo>
                    <a:cubicBezTo>
                      <a:pt x="82" y="103"/>
                      <a:pt x="102" y="97"/>
                      <a:pt x="117" y="79"/>
                    </a:cubicBezTo>
                    <a:cubicBezTo>
                      <a:pt x="128" y="58"/>
                      <a:pt x="125" y="45"/>
                      <a:pt x="122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6" name="Freeform 627">
                <a:extLst>
                  <a:ext uri="{FF2B5EF4-FFF2-40B4-BE49-F238E27FC236}">
                    <a16:creationId xmlns:a16="http://schemas.microsoft.com/office/drawing/2014/main" id="{971AB75E-6830-4CDF-B5DF-6A7D09EB1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2113"/>
                <a:ext cx="143" cy="158"/>
              </a:xfrm>
              <a:custGeom>
                <a:avLst/>
                <a:gdLst>
                  <a:gd name="T0" fmla="*/ 0 w 57"/>
                  <a:gd name="T1" fmla="*/ 838 h 63"/>
                  <a:gd name="T2" fmla="*/ 660 w 57"/>
                  <a:gd name="T3" fmla="*/ 647 h 63"/>
                  <a:gd name="T4" fmla="*/ 208 w 57"/>
                  <a:gd name="T5" fmla="*/ 5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3">
                    <a:moveTo>
                      <a:pt x="0" y="53"/>
                    </a:moveTo>
                    <a:cubicBezTo>
                      <a:pt x="19" y="61"/>
                      <a:pt x="24" y="63"/>
                      <a:pt x="42" y="41"/>
                    </a:cubicBezTo>
                    <a:cubicBezTo>
                      <a:pt x="57" y="12"/>
                      <a:pt x="18" y="0"/>
                      <a:pt x="13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7" name="Freeform 628">
                <a:extLst>
                  <a:ext uri="{FF2B5EF4-FFF2-40B4-BE49-F238E27FC236}">
                    <a16:creationId xmlns:a16="http://schemas.microsoft.com/office/drawing/2014/main" id="{DDBE44BB-96EF-40B2-B918-5E6E84DAF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2" y="2131"/>
                <a:ext cx="195" cy="150"/>
              </a:xfrm>
              <a:custGeom>
                <a:avLst/>
                <a:gdLst>
                  <a:gd name="T0" fmla="*/ 95 w 78"/>
                  <a:gd name="T1" fmla="*/ 220 h 60"/>
                  <a:gd name="T2" fmla="*/ 488 w 78"/>
                  <a:gd name="T3" fmla="*/ 833 h 60"/>
                  <a:gd name="T4" fmla="*/ 1113 w 78"/>
                  <a:gd name="T5" fmla="*/ 488 h 60"/>
                  <a:gd name="T6" fmla="*/ 988 w 78"/>
                  <a:gd name="T7" fmla="*/ 2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60">
                    <a:moveTo>
                      <a:pt x="6" y="14"/>
                    </a:moveTo>
                    <a:cubicBezTo>
                      <a:pt x="0" y="25"/>
                      <a:pt x="11" y="48"/>
                      <a:pt x="31" y="53"/>
                    </a:cubicBezTo>
                    <a:cubicBezTo>
                      <a:pt x="43" y="60"/>
                      <a:pt x="66" y="49"/>
                      <a:pt x="71" y="31"/>
                    </a:cubicBezTo>
                    <a:cubicBezTo>
                      <a:pt x="78" y="13"/>
                      <a:pt x="63" y="0"/>
                      <a:pt x="63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8" name="Freeform 629">
                <a:extLst>
                  <a:ext uri="{FF2B5EF4-FFF2-40B4-BE49-F238E27FC236}">
                    <a16:creationId xmlns:a16="http://schemas.microsoft.com/office/drawing/2014/main" id="{3EED4C86-968D-4365-B5CD-D04A4F802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2096"/>
                <a:ext cx="203" cy="207"/>
              </a:xfrm>
              <a:custGeom>
                <a:avLst/>
                <a:gdLst>
                  <a:gd name="T0" fmla="*/ 63 w 81"/>
                  <a:gd name="T1" fmla="*/ 571 h 83"/>
                  <a:gd name="T2" fmla="*/ 897 w 81"/>
                  <a:gd name="T3" fmla="*/ 1087 h 83"/>
                  <a:gd name="T4" fmla="*/ 1243 w 81"/>
                  <a:gd name="T5" fmla="*/ 559 h 83"/>
                  <a:gd name="T6" fmla="*/ 772 w 81"/>
                  <a:gd name="T7" fmla="*/ 62 h 83"/>
                  <a:gd name="T8" fmla="*/ 283 w 81"/>
                  <a:gd name="T9" fmla="*/ 187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83">
                    <a:moveTo>
                      <a:pt x="4" y="37"/>
                    </a:moveTo>
                    <a:cubicBezTo>
                      <a:pt x="0" y="58"/>
                      <a:pt x="39" y="83"/>
                      <a:pt x="57" y="70"/>
                    </a:cubicBezTo>
                    <a:cubicBezTo>
                      <a:pt x="71" y="60"/>
                      <a:pt x="75" y="59"/>
                      <a:pt x="79" y="36"/>
                    </a:cubicBezTo>
                    <a:cubicBezTo>
                      <a:pt x="81" y="23"/>
                      <a:pt x="66" y="6"/>
                      <a:pt x="49" y="4"/>
                    </a:cubicBezTo>
                    <a:cubicBezTo>
                      <a:pt x="32" y="0"/>
                      <a:pt x="20" y="11"/>
                      <a:pt x="18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9" name="Freeform 630">
                <a:extLst>
                  <a:ext uri="{FF2B5EF4-FFF2-40B4-BE49-F238E27FC236}">
                    <a16:creationId xmlns:a16="http://schemas.microsoft.com/office/drawing/2014/main" id="{5B217CE4-2DA0-4843-85A5-92D4FF889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118"/>
                <a:ext cx="228" cy="185"/>
              </a:xfrm>
              <a:custGeom>
                <a:avLst/>
                <a:gdLst>
                  <a:gd name="T0" fmla="*/ 313 w 91"/>
                  <a:gd name="T1" fmla="*/ 0 h 74"/>
                  <a:gd name="T2" fmla="*/ 471 w 91"/>
                  <a:gd name="T3" fmla="*/ 988 h 74"/>
                  <a:gd name="T4" fmla="*/ 1213 w 91"/>
                  <a:gd name="T5" fmla="*/ 875 h 74"/>
                  <a:gd name="T6" fmla="*/ 1413 w 91"/>
                  <a:gd name="T7" fmla="*/ 345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74">
                    <a:moveTo>
                      <a:pt x="20" y="0"/>
                    </a:moveTo>
                    <a:cubicBezTo>
                      <a:pt x="0" y="10"/>
                      <a:pt x="2" y="54"/>
                      <a:pt x="30" y="63"/>
                    </a:cubicBezTo>
                    <a:cubicBezTo>
                      <a:pt x="53" y="74"/>
                      <a:pt x="68" y="66"/>
                      <a:pt x="77" y="56"/>
                    </a:cubicBezTo>
                    <a:cubicBezTo>
                      <a:pt x="87" y="45"/>
                      <a:pt x="91" y="35"/>
                      <a:pt x="90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0" name="Freeform 631">
                <a:extLst>
                  <a:ext uri="{FF2B5EF4-FFF2-40B4-BE49-F238E27FC236}">
                    <a16:creationId xmlns:a16="http://schemas.microsoft.com/office/drawing/2014/main" id="{D1CDBBE5-C04D-4263-BE07-230330B7F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121"/>
                <a:ext cx="265" cy="317"/>
              </a:xfrm>
              <a:custGeom>
                <a:avLst/>
                <a:gdLst>
                  <a:gd name="T0" fmla="*/ 0 w 106"/>
                  <a:gd name="T1" fmla="*/ 1403 h 127"/>
                  <a:gd name="T2" fmla="*/ 583 w 106"/>
                  <a:gd name="T3" fmla="*/ 1850 h 127"/>
                  <a:gd name="T4" fmla="*/ 1375 w 106"/>
                  <a:gd name="T5" fmla="*/ 1695 h 127"/>
                  <a:gd name="T6" fmla="*/ 1083 w 106"/>
                  <a:gd name="T7" fmla="*/ 604 h 127"/>
                  <a:gd name="T8" fmla="*/ 583 w 106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27">
                    <a:moveTo>
                      <a:pt x="0" y="90"/>
                    </a:moveTo>
                    <a:cubicBezTo>
                      <a:pt x="14" y="108"/>
                      <a:pt x="25" y="114"/>
                      <a:pt x="37" y="119"/>
                    </a:cubicBezTo>
                    <a:cubicBezTo>
                      <a:pt x="49" y="122"/>
                      <a:pt x="67" y="127"/>
                      <a:pt x="88" y="109"/>
                    </a:cubicBezTo>
                    <a:cubicBezTo>
                      <a:pt x="106" y="86"/>
                      <a:pt x="83" y="56"/>
                      <a:pt x="69" y="39"/>
                    </a:cubicBezTo>
                    <a:cubicBezTo>
                      <a:pt x="55" y="16"/>
                      <a:pt x="46" y="4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1" name="Freeform 632">
                <a:extLst>
                  <a:ext uri="{FF2B5EF4-FFF2-40B4-BE49-F238E27FC236}">
                    <a16:creationId xmlns:a16="http://schemas.microsoft.com/office/drawing/2014/main" id="{C86C789E-2494-4CF5-AF93-4C54DCFB9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161"/>
                <a:ext cx="338" cy="280"/>
              </a:xfrm>
              <a:custGeom>
                <a:avLst/>
                <a:gdLst>
                  <a:gd name="T0" fmla="*/ 95 w 135"/>
                  <a:gd name="T1" fmla="*/ 0 h 112"/>
                  <a:gd name="T2" fmla="*/ 188 w 135"/>
                  <a:gd name="T3" fmla="*/ 675 h 112"/>
                  <a:gd name="T4" fmla="*/ 658 w 135"/>
                  <a:gd name="T5" fmla="*/ 1425 h 112"/>
                  <a:gd name="T6" fmla="*/ 1334 w 135"/>
                  <a:gd name="T7" fmla="*/ 1720 h 112"/>
                  <a:gd name="T8" fmla="*/ 2025 w 135"/>
                  <a:gd name="T9" fmla="*/ 1333 h 112"/>
                  <a:gd name="T10" fmla="*/ 1693 w 135"/>
                  <a:gd name="T11" fmla="*/ 40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112">
                    <a:moveTo>
                      <a:pt x="6" y="0"/>
                    </a:moveTo>
                    <a:cubicBezTo>
                      <a:pt x="0" y="10"/>
                      <a:pt x="5" y="26"/>
                      <a:pt x="12" y="43"/>
                    </a:cubicBezTo>
                    <a:cubicBezTo>
                      <a:pt x="17" y="61"/>
                      <a:pt x="28" y="78"/>
                      <a:pt x="42" y="91"/>
                    </a:cubicBezTo>
                    <a:cubicBezTo>
                      <a:pt x="52" y="99"/>
                      <a:pt x="67" y="109"/>
                      <a:pt x="85" y="110"/>
                    </a:cubicBezTo>
                    <a:cubicBezTo>
                      <a:pt x="102" y="112"/>
                      <a:pt x="123" y="102"/>
                      <a:pt x="129" y="85"/>
                    </a:cubicBezTo>
                    <a:cubicBezTo>
                      <a:pt x="135" y="50"/>
                      <a:pt x="106" y="26"/>
                      <a:pt x="108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2" name="Freeform 633">
                <a:extLst>
                  <a:ext uri="{FF2B5EF4-FFF2-40B4-BE49-F238E27FC236}">
                    <a16:creationId xmlns:a16="http://schemas.microsoft.com/office/drawing/2014/main" id="{22901085-8466-4EC3-83B3-22556C3CA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071"/>
                <a:ext cx="343" cy="377"/>
              </a:xfrm>
              <a:custGeom>
                <a:avLst/>
                <a:gdLst>
                  <a:gd name="T0" fmla="*/ 0 w 137"/>
                  <a:gd name="T1" fmla="*/ 854 h 151"/>
                  <a:gd name="T2" fmla="*/ 408 w 137"/>
                  <a:gd name="T3" fmla="*/ 1790 h 151"/>
                  <a:gd name="T4" fmla="*/ 1284 w 137"/>
                  <a:gd name="T5" fmla="*/ 2337 h 151"/>
                  <a:gd name="T6" fmla="*/ 1818 w 137"/>
                  <a:gd name="T7" fmla="*/ 2195 h 151"/>
                  <a:gd name="T8" fmla="*/ 2088 w 137"/>
                  <a:gd name="T9" fmla="*/ 1603 h 151"/>
                  <a:gd name="T10" fmla="*/ 1755 w 137"/>
                  <a:gd name="T11" fmla="*/ 916 h 151"/>
                  <a:gd name="T12" fmla="*/ 1367 w 137"/>
                  <a:gd name="T13" fmla="*/ 417 h 151"/>
                  <a:gd name="T14" fmla="*/ 471 w 137"/>
                  <a:gd name="T15" fmla="*/ 187 h 1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" h="151">
                    <a:moveTo>
                      <a:pt x="0" y="55"/>
                    </a:moveTo>
                    <a:cubicBezTo>
                      <a:pt x="5" y="70"/>
                      <a:pt x="10" y="95"/>
                      <a:pt x="26" y="115"/>
                    </a:cubicBezTo>
                    <a:cubicBezTo>
                      <a:pt x="40" y="136"/>
                      <a:pt x="64" y="149"/>
                      <a:pt x="82" y="150"/>
                    </a:cubicBezTo>
                    <a:cubicBezTo>
                      <a:pt x="99" y="151"/>
                      <a:pt x="108" y="146"/>
                      <a:pt x="116" y="141"/>
                    </a:cubicBezTo>
                    <a:cubicBezTo>
                      <a:pt x="124" y="136"/>
                      <a:pt x="137" y="126"/>
                      <a:pt x="133" y="103"/>
                    </a:cubicBezTo>
                    <a:cubicBezTo>
                      <a:pt x="131" y="89"/>
                      <a:pt x="123" y="73"/>
                      <a:pt x="112" y="59"/>
                    </a:cubicBezTo>
                    <a:cubicBezTo>
                      <a:pt x="104" y="48"/>
                      <a:pt x="93" y="39"/>
                      <a:pt x="87" y="27"/>
                    </a:cubicBezTo>
                    <a:cubicBezTo>
                      <a:pt x="65" y="0"/>
                      <a:pt x="33" y="10"/>
                      <a:pt x="30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3" name="Freeform 634">
                <a:extLst>
                  <a:ext uri="{FF2B5EF4-FFF2-40B4-BE49-F238E27FC236}">
                    <a16:creationId xmlns:a16="http://schemas.microsoft.com/office/drawing/2014/main" id="{6F4471EC-D6A4-4A47-8C78-078AB68F0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091"/>
                <a:ext cx="383" cy="380"/>
              </a:xfrm>
              <a:custGeom>
                <a:avLst/>
                <a:gdLst>
                  <a:gd name="T0" fmla="*/ 551 w 153"/>
                  <a:gd name="T1" fmla="*/ 0 h 152"/>
                  <a:gd name="T2" fmla="*/ 125 w 153"/>
                  <a:gd name="T3" fmla="*/ 833 h 152"/>
                  <a:gd name="T4" fmla="*/ 583 w 153"/>
                  <a:gd name="T5" fmla="*/ 1800 h 152"/>
                  <a:gd name="T6" fmla="*/ 1867 w 153"/>
                  <a:gd name="T7" fmla="*/ 2220 h 152"/>
                  <a:gd name="T8" fmla="*/ 2275 w 153"/>
                  <a:gd name="T9" fmla="*/ 1345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52">
                    <a:moveTo>
                      <a:pt x="35" y="0"/>
                    </a:moveTo>
                    <a:cubicBezTo>
                      <a:pt x="19" y="5"/>
                      <a:pt x="0" y="28"/>
                      <a:pt x="8" y="53"/>
                    </a:cubicBezTo>
                    <a:cubicBezTo>
                      <a:pt x="14" y="73"/>
                      <a:pt x="21" y="98"/>
                      <a:pt x="37" y="115"/>
                    </a:cubicBezTo>
                    <a:cubicBezTo>
                      <a:pt x="69" y="148"/>
                      <a:pt x="94" y="152"/>
                      <a:pt x="119" y="142"/>
                    </a:cubicBezTo>
                    <a:cubicBezTo>
                      <a:pt x="146" y="133"/>
                      <a:pt x="153" y="106"/>
                      <a:pt x="145" y="8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4" name="Freeform 635">
                <a:extLst>
                  <a:ext uri="{FF2B5EF4-FFF2-40B4-BE49-F238E27FC236}">
                    <a16:creationId xmlns:a16="http://schemas.microsoft.com/office/drawing/2014/main" id="{DBEE6930-D848-4EF3-ACDB-9EA16FB09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611"/>
                <a:ext cx="206" cy="320"/>
              </a:xfrm>
              <a:custGeom>
                <a:avLst/>
                <a:gdLst>
                  <a:gd name="T0" fmla="*/ 0 w 82"/>
                  <a:gd name="T1" fmla="*/ 1188 h 128"/>
                  <a:gd name="T2" fmla="*/ 367 w 82"/>
                  <a:gd name="T3" fmla="*/ 1750 h 128"/>
                  <a:gd name="T4" fmla="*/ 965 w 82"/>
                  <a:gd name="T5" fmla="*/ 1675 h 128"/>
                  <a:gd name="T6" fmla="*/ 555 w 82"/>
                  <a:gd name="T7" fmla="*/ 0 h 1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8">
                    <a:moveTo>
                      <a:pt x="0" y="76"/>
                    </a:moveTo>
                    <a:cubicBezTo>
                      <a:pt x="10" y="95"/>
                      <a:pt x="15" y="105"/>
                      <a:pt x="23" y="112"/>
                    </a:cubicBezTo>
                    <a:cubicBezTo>
                      <a:pt x="28" y="115"/>
                      <a:pt x="52" y="128"/>
                      <a:pt x="61" y="107"/>
                    </a:cubicBezTo>
                    <a:cubicBezTo>
                      <a:pt x="82" y="54"/>
                      <a:pt x="44" y="9"/>
                      <a:pt x="3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5" name="Freeform 636">
                <a:extLst>
                  <a:ext uri="{FF2B5EF4-FFF2-40B4-BE49-F238E27FC236}">
                    <a16:creationId xmlns:a16="http://schemas.microsoft.com/office/drawing/2014/main" id="{848B699C-EE54-4FC7-8DBA-E9E6D5EB0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633"/>
                <a:ext cx="250" cy="298"/>
              </a:xfrm>
              <a:custGeom>
                <a:avLst/>
                <a:gdLst>
                  <a:gd name="T0" fmla="*/ 113 w 100"/>
                  <a:gd name="T1" fmla="*/ 0 h 119"/>
                  <a:gd name="T2" fmla="*/ 95 w 100"/>
                  <a:gd name="T3" fmla="*/ 614 h 119"/>
                  <a:gd name="T4" fmla="*/ 458 w 100"/>
                  <a:gd name="T5" fmla="*/ 1335 h 119"/>
                  <a:gd name="T6" fmla="*/ 908 w 100"/>
                  <a:gd name="T7" fmla="*/ 1775 h 119"/>
                  <a:gd name="T8" fmla="*/ 1425 w 100"/>
                  <a:gd name="T9" fmla="*/ 1410 h 119"/>
                  <a:gd name="T10" fmla="*/ 1375 w 100"/>
                  <a:gd name="T11" fmla="*/ 501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119">
                    <a:moveTo>
                      <a:pt x="7" y="0"/>
                    </a:moveTo>
                    <a:cubicBezTo>
                      <a:pt x="3" y="8"/>
                      <a:pt x="0" y="24"/>
                      <a:pt x="6" y="39"/>
                    </a:cubicBezTo>
                    <a:cubicBezTo>
                      <a:pt x="12" y="53"/>
                      <a:pt x="21" y="70"/>
                      <a:pt x="29" y="85"/>
                    </a:cubicBezTo>
                    <a:cubicBezTo>
                      <a:pt x="35" y="94"/>
                      <a:pt x="42" y="110"/>
                      <a:pt x="58" y="113"/>
                    </a:cubicBezTo>
                    <a:cubicBezTo>
                      <a:pt x="75" y="119"/>
                      <a:pt x="90" y="107"/>
                      <a:pt x="91" y="90"/>
                    </a:cubicBezTo>
                    <a:cubicBezTo>
                      <a:pt x="100" y="58"/>
                      <a:pt x="88" y="32"/>
                      <a:pt x="88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6" name="Freeform 637">
                <a:extLst>
                  <a:ext uri="{FF2B5EF4-FFF2-40B4-BE49-F238E27FC236}">
                    <a16:creationId xmlns:a16="http://schemas.microsoft.com/office/drawing/2014/main" id="{66024611-E285-43A8-A8D0-BA5693556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561"/>
                <a:ext cx="266" cy="380"/>
              </a:xfrm>
              <a:custGeom>
                <a:avLst/>
                <a:gdLst>
                  <a:gd name="T0" fmla="*/ 63 w 106"/>
                  <a:gd name="T1" fmla="*/ 708 h 152"/>
                  <a:gd name="T2" fmla="*/ 346 w 106"/>
                  <a:gd name="T3" fmla="*/ 1563 h 152"/>
                  <a:gd name="T4" fmla="*/ 931 w 106"/>
                  <a:gd name="T5" fmla="*/ 2270 h 152"/>
                  <a:gd name="T6" fmla="*/ 1624 w 106"/>
                  <a:gd name="T7" fmla="*/ 1613 h 152"/>
                  <a:gd name="T8" fmla="*/ 1247 w 106"/>
                  <a:gd name="T9" fmla="*/ 438 h 152"/>
                  <a:gd name="T10" fmla="*/ 522 w 106"/>
                  <a:gd name="T11" fmla="*/ 95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152">
                    <a:moveTo>
                      <a:pt x="4" y="45"/>
                    </a:moveTo>
                    <a:cubicBezTo>
                      <a:pt x="0" y="60"/>
                      <a:pt x="12" y="81"/>
                      <a:pt x="22" y="100"/>
                    </a:cubicBezTo>
                    <a:cubicBezTo>
                      <a:pt x="31" y="119"/>
                      <a:pt x="42" y="141"/>
                      <a:pt x="59" y="145"/>
                    </a:cubicBezTo>
                    <a:cubicBezTo>
                      <a:pt x="89" y="152"/>
                      <a:pt x="98" y="139"/>
                      <a:pt x="103" y="103"/>
                    </a:cubicBezTo>
                    <a:cubicBezTo>
                      <a:pt x="106" y="82"/>
                      <a:pt x="95" y="51"/>
                      <a:pt x="79" y="28"/>
                    </a:cubicBezTo>
                    <a:cubicBezTo>
                      <a:pt x="64" y="2"/>
                      <a:pt x="36" y="0"/>
                      <a:pt x="33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7" name="Freeform 638">
                <a:extLst>
                  <a:ext uri="{FF2B5EF4-FFF2-40B4-BE49-F238E27FC236}">
                    <a16:creationId xmlns:a16="http://schemas.microsoft.com/office/drawing/2014/main" id="{F5CE20E9-1678-4AEF-BEB5-A468D2E4B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566"/>
                <a:ext cx="278" cy="387"/>
              </a:xfrm>
              <a:custGeom>
                <a:avLst/>
                <a:gdLst>
                  <a:gd name="T0" fmla="*/ 458 w 111"/>
                  <a:gd name="T1" fmla="*/ 0 h 155"/>
                  <a:gd name="T2" fmla="*/ 20 w 111"/>
                  <a:gd name="T3" fmla="*/ 729 h 155"/>
                  <a:gd name="T4" fmla="*/ 346 w 111"/>
                  <a:gd name="T5" fmla="*/ 1633 h 155"/>
                  <a:gd name="T6" fmla="*/ 1347 w 111"/>
                  <a:gd name="T7" fmla="*/ 2287 h 155"/>
                  <a:gd name="T8" fmla="*/ 1693 w 111"/>
                  <a:gd name="T9" fmla="*/ 1466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155">
                    <a:moveTo>
                      <a:pt x="29" y="0"/>
                    </a:moveTo>
                    <a:cubicBezTo>
                      <a:pt x="15" y="7"/>
                      <a:pt x="1" y="25"/>
                      <a:pt x="1" y="47"/>
                    </a:cubicBezTo>
                    <a:cubicBezTo>
                      <a:pt x="0" y="71"/>
                      <a:pt x="15" y="88"/>
                      <a:pt x="22" y="105"/>
                    </a:cubicBezTo>
                    <a:cubicBezTo>
                      <a:pt x="37" y="142"/>
                      <a:pt x="60" y="155"/>
                      <a:pt x="86" y="147"/>
                    </a:cubicBezTo>
                    <a:cubicBezTo>
                      <a:pt x="111" y="130"/>
                      <a:pt x="104" y="112"/>
                      <a:pt x="108" y="9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8" name="Freeform 639">
                <a:extLst>
                  <a:ext uri="{FF2B5EF4-FFF2-40B4-BE49-F238E27FC236}">
                    <a16:creationId xmlns:a16="http://schemas.microsoft.com/office/drawing/2014/main" id="{36737C76-B32F-45CF-9F63-21E2F66CF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81"/>
                <a:ext cx="466" cy="442"/>
              </a:xfrm>
              <a:custGeom>
                <a:avLst/>
                <a:gdLst>
                  <a:gd name="T0" fmla="*/ 2077 w 186"/>
                  <a:gd name="T1" fmla="*/ 0 h 177"/>
                  <a:gd name="T2" fmla="*/ 2077 w 186"/>
                  <a:gd name="T3" fmla="*/ 2040 h 177"/>
                  <a:gd name="T4" fmla="*/ 1213 w 186"/>
                  <a:gd name="T5" fmla="*/ 2570 h 177"/>
                  <a:gd name="T6" fmla="*/ 20 w 186"/>
                  <a:gd name="T7" fmla="*/ 2275 h 177"/>
                  <a:gd name="T8" fmla="*/ 0 w 186"/>
                  <a:gd name="T9" fmla="*/ 2275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177">
                    <a:moveTo>
                      <a:pt x="132" y="0"/>
                    </a:moveTo>
                    <a:cubicBezTo>
                      <a:pt x="166" y="31"/>
                      <a:pt x="186" y="82"/>
                      <a:pt x="132" y="131"/>
                    </a:cubicBezTo>
                    <a:cubicBezTo>
                      <a:pt x="117" y="139"/>
                      <a:pt x="105" y="157"/>
                      <a:pt x="77" y="165"/>
                    </a:cubicBezTo>
                    <a:cubicBezTo>
                      <a:pt x="32" y="177"/>
                      <a:pt x="27" y="158"/>
                      <a:pt x="1" y="146"/>
                    </a:cubicBezTo>
                    <a:cubicBezTo>
                      <a:pt x="0" y="146"/>
                      <a:pt x="0" y="146"/>
                      <a:pt x="0" y="14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9" name="Freeform 640">
                <a:extLst>
                  <a:ext uri="{FF2B5EF4-FFF2-40B4-BE49-F238E27FC236}">
                    <a16:creationId xmlns:a16="http://schemas.microsoft.com/office/drawing/2014/main" id="{8F313E2D-C2B1-46D4-A6D2-370B842E9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036"/>
                <a:ext cx="405" cy="430"/>
              </a:xfrm>
              <a:custGeom>
                <a:avLst/>
                <a:gdLst>
                  <a:gd name="T0" fmla="*/ 0 w 162"/>
                  <a:gd name="T1" fmla="*/ 613 h 172"/>
                  <a:gd name="T2" fmla="*/ 688 w 162"/>
                  <a:gd name="T3" fmla="*/ 158 h 172"/>
                  <a:gd name="T4" fmla="*/ 1270 w 162"/>
                  <a:gd name="T5" fmla="*/ 50 h 172"/>
                  <a:gd name="T6" fmla="*/ 2425 w 162"/>
                  <a:gd name="T7" fmla="*/ 813 h 172"/>
                  <a:gd name="T8" fmla="*/ 2533 w 162"/>
                  <a:gd name="T9" fmla="*/ 1270 h 172"/>
                  <a:gd name="T10" fmla="*/ 2095 w 162"/>
                  <a:gd name="T11" fmla="*/ 2250 h 172"/>
                  <a:gd name="T12" fmla="*/ 1488 w 162"/>
                  <a:gd name="T13" fmla="*/ 2688 h 1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172">
                    <a:moveTo>
                      <a:pt x="0" y="39"/>
                    </a:moveTo>
                    <a:cubicBezTo>
                      <a:pt x="11" y="28"/>
                      <a:pt x="25" y="17"/>
                      <a:pt x="44" y="10"/>
                    </a:cubicBezTo>
                    <a:cubicBezTo>
                      <a:pt x="51" y="8"/>
                      <a:pt x="77" y="4"/>
                      <a:pt x="81" y="3"/>
                    </a:cubicBezTo>
                    <a:cubicBezTo>
                      <a:pt x="118" y="0"/>
                      <a:pt x="145" y="31"/>
                      <a:pt x="155" y="52"/>
                    </a:cubicBezTo>
                    <a:cubicBezTo>
                      <a:pt x="157" y="57"/>
                      <a:pt x="161" y="75"/>
                      <a:pt x="162" y="81"/>
                    </a:cubicBezTo>
                    <a:cubicBezTo>
                      <a:pt x="162" y="105"/>
                      <a:pt x="152" y="131"/>
                      <a:pt x="134" y="144"/>
                    </a:cubicBezTo>
                    <a:cubicBezTo>
                      <a:pt x="112" y="159"/>
                      <a:pt x="97" y="172"/>
                      <a:pt x="95" y="1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0" name="Freeform 641">
                <a:extLst>
                  <a:ext uri="{FF2B5EF4-FFF2-40B4-BE49-F238E27FC236}">
                    <a16:creationId xmlns:a16="http://schemas.microsoft.com/office/drawing/2014/main" id="{E3B213EC-026F-4C7B-962C-8FCD3E514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48"/>
                <a:ext cx="398" cy="443"/>
              </a:xfrm>
              <a:custGeom>
                <a:avLst/>
                <a:gdLst>
                  <a:gd name="T0" fmla="*/ 1146 w 159"/>
                  <a:gd name="T1" fmla="*/ 83 h 177"/>
                  <a:gd name="T2" fmla="*/ 2163 w 159"/>
                  <a:gd name="T3" fmla="*/ 501 h 177"/>
                  <a:gd name="T4" fmla="*/ 2380 w 159"/>
                  <a:gd name="T5" fmla="*/ 1647 h 177"/>
                  <a:gd name="T6" fmla="*/ 1534 w 159"/>
                  <a:gd name="T7" fmla="*/ 2493 h 177"/>
                  <a:gd name="T8" fmla="*/ 375 w 159"/>
                  <a:gd name="T9" fmla="*/ 2525 h 177"/>
                  <a:gd name="T10" fmla="*/ 0 w 159"/>
                  <a:gd name="T11" fmla="*/ 2350 h 1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9" h="177">
                    <a:moveTo>
                      <a:pt x="73" y="5"/>
                    </a:moveTo>
                    <a:cubicBezTo>
                      <a:pt x="87" y="0"/>
                      <a:pt x="120" y="6"/>
                      <a:pt x="138" y="32"/>
                    </a:cubicBezTo>
                    <a:cubicBezTo>
                      <a:pt x="159" y="56"/>
                      <a:pt x="159" y="89"/>
                      <a:pt x="152" y="105"/>
                    </a:cubicBezTo>
                    <a:cubicBezTo>
                      <a:pt x="139" y="135"/>
                      <a:pt x="132" y="131"/>
                      <a:pt x="98" y="159"/>
                    </a:cubicBezTo>
                    <a:cubicBezTo>
                      <a:pt x="82" y="177"/>
                      <a:pt x="49" y="169"/>
                      <a:pt x="24" y="161"/>
                    </a:cubicBezTo>
                    <a:cubicBezTo>
                      <a:pt x="14" y="159"/>
                      <a:pt x="6" y="155"/>
                      <a:pt x="0" y="1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1" name="Freeform 642">
                <a:extLst>
                  <a:ext uri="{FF2B5EF4-FFF2-40B4-BE49-F238E27FC236}">
                    <a16:creationId xmlns:a16="http://schemas.microsoft.com/office/drawing/2014/main" id="{7F6A5FF4-13FA-422D-85AA-155756149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2056"/>
                <a:ext cx="381" cy="425"/>
              </a:xfrm>
              <a:custGeom>
                <a:avLst/>
                <a:gdLst>
                  <a:gd name="T0" fmla="*/ 0 w 152"/>
                  <a:gd name="T1" fmla="*/ 520 h 170"/>
                  <a:gd name="T2" fmla="*/ 1130 w 152"/>
                  <a:gd name="T3" fmla="*/ 63 h 170"/>
                  <a:gd name="T4" fmla="*/ 2173 w 152"/>
                  <a:gd name="T5" fmla="*/ 750 h 170"/>
                  <a:gd name="T6" fmla="*/ 2018 w 152"/>
                  <a:gd name="T7" fmla="*/ 1895 h 170"/>
                  <a:gd name="T8" fmla="*/ 1276 w 152"/>
                  <a:gd name="T9" fmla="*/ 2470 h 170"/>
                  <a:gd name="T10" fmla="*/ 459 w 152"/>
                  <a:gd name="T11" fmla="*/ 245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170">
                    <a:moveTo>
                      <a:pt x="0" y="33"/>
                    </a:moveTo>
                    <a:cubicBezTo>
                      <a:pt x="9" y="21"/>
                      <a:pt x="38" y="8"/>
                      <a:pt x="72" y="4"/>
                    </a:cubicBezTo>
                    <a:cubicBezTo>
                      <a:pt x="105" y="0"/>
                      <a:pt x="131" y="30"/>
                      <a:pt x="138" y="48"/>
                    </a:cubicBezTo>
                    <a:cubicBezTo>
                      <a:pt x="152" y="86"/>
                      <a:pt x="140" y="104"/>
                      <a:pt x="128" y="121"/>
                    </a:cubicBezTo>
                    <a:cubicBezTo>
                      <a:pt x="121" y="129"/>
                      <a:pt x="99" y="144"/>
                      <a:pt x="81" y="158"/>
                    </a:cubicBezTo>
                    <a:cubicBezTo>
                      <a:pt x="62" y="170"/>
                      <a:pt x="39" y="159"/>
                      <a:pt x="29" y="15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2" name="Freeform 643">
                <a:extLst>
                  <a:ext uri="{FF2B5EF4-FFF2-40B4-BE49-F238E27FC236}">
                    <a16:creationId xmlns:a16="http://schemas.microsoft.com/office/drawing/2014/main" id="{9ECACBB7-1983-4B90-BE94-7F89088FE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2103"/>
                <a:ext cx="301" cy="300"/>
              </a:xfrm>
              <a:custGeom>
                <a:avLst/>
                <a:gdLst>
                  <a:gd name="T0" fmla="*/ 0 w 120"/>
                  <a:gd name="T1" fmla="*/ 1738 h 120"/>
                  <a:gd name="T2" fmla="*/ 755 w 120"/>
                  <a:gd name="T3" fmla="*/ 1813 h 120"/>
                  <a:gd name="T4" fmla="*/ 1234 w 120"/>
                  <a:gd name="T5" fmla="*/ 1645 h 120"/>
                  <a:gd name="T6" fmla="*/ 1580 w 120"/>
                  <a:gd name="T7" fmla="*/ 1395 h 120"/>
                  <a:gd name="T8" fmla="*/ 1580 w 120"/>
                  <a:gd name="T9" fmla="*/ 238 h 120"/>
                  <a:gd name="T10" fmla="*/ 850 w 120"/>
                  <a:gd name="T11" fmla="*/ 2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120">
                    <a:moveTo>
                      <a:pt x="0" y="111"/>
                    </a:moveTo>
                    <a:cubicBezTo>
                      <a:pt x="10" y="118"/>
                      <a:pt x="30" y="120"/>
                      <a:pt x="48" y="116"/>
                    </a:cubicBezTo>
                    <a:cubicBezTo>
                      <a:pt x="61" y="114"/>
                      <a:pt x="72" y="107"/>
                      <a:pt x="78" y="105"/>
                    </a:cubicBezTo>
                    <a:cubicBezTo>
                      <a:pt x="85" y="101"/>
                      <a:pt x="92" y="96"/>
                      <a:pt x="100" y="89"/>
                    </a:cubicBezTo>
                    <a:cubicBezTo>
                      <a:pt x="120" y="66"/>
                      <a:pt x="116" y="29"/>
                      <a:pt x="100" y="15"/>
                    </a:cubicBezTo>
                    <a:cubicBezTo>
                      <a:pt x="82" y="2"/>
                      <a:pt x="61" y="0"/>
                      <a:pt x="5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3" name="Freeform 644">
                <a:extLst>
                  <a:ext uri="{FF2B5EF4-FFF2-40B4-BE49-F238E27FC236}">
                    <a16:creationId xmlns:a16="http://schemas.microsoft.com/office/drawing/2014/main" id="{02C5C13E-D54F-47B8-8CB7-68CBE4349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" y="2143"/>
                <a:ext cx="395" cy="280"/>
              </a:xfrm>
              <a:custGeom>
                <a:avLst/>
                <a:gdLst>
                  <a:gd name="T0" fmla="*/ 250 w 158"/>
                  <a:gd name="T1" fmla="*/ 313 h 112"/>
                  <a:gd name="T2" fmla="*/ 708 w 158"/>
                  <a:gd name="T3" fmla="*/ 1645 h 112"/>
                  <a:gd name="T4" fmla="*/ 2175 w 158"/>
                  <a:gd name="T5" fmla="*/ 1020 h 112"/>
                  <a:gd name="T6" fmla="*/ 2145 w 158"/>
                  <a:gd name="T7" fmla="*/ 2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112">
                    <a:moveTo>
                      <a:pt x="16" y="20"/>
                    </a:moveTo>
                    <a:cubicBezTo>
                      <a:pt x="0" y="35"/>
                      <a:pt x="5" y="96"/>
                      <a:pt x="45" y="105"/>
                    </a:cubicBezTo>
                    <a:cubicBezTo>
                      <a:pt x="70" y="112"/>
                      <a:pt x="120" y="99"/>
                      <a:pt x="139" y="65"/>
                    </a:cubicBezTo>
                    <a:cubicBezTo>
                      <a:pt x="158" y="31"/>
                      <a:pt x="137" y="0"/>
                      <a:pt x="137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4" name="Freeform 645">
                <a:extLst>
                  <a:ext uri="{FF2B5EF4-FFF2-40B4-BE49-F238E27FC236}">
                    <a16:creationId xmlns:a16="http://schemas.microsoft.com/office/drawing/2014/main" id="{CE02DF84-0CDC-47A1-902A-E64F07BFF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073"/>
                <a:ext cx="366" cy="368"/>
              </a:xfrm>
              <a:custGeom>
                <a:avLst/>
                <a:gdLst>
                  <a:gd name="T0" fmla="*/ 0 w 146"/>
                  <a:gd name="T1" fmla="*/ 1442 h 147"/>
                  <a:gd name="T2" fmla="*/ 313 w 146"/>
                  <a:gd name="T3" fmla="*/ 2025 h 147"/>
                  <a:gd name="T4" fmla="*/ 1389 w 146"/>
                  <a:gd name="T5" fmla="*/ 2088 h 147"/>
                  <a:gd name="T6" fmla="*/ 2281 w 146"/>
                  <a:gd name="T7" fmla="*/ 941 h 147"/>
                  <a:gd name="T8" fmla="*/ 2173 w 146"/>
                  <a:gd name="T9" fmla="*/ 533 h 147"/>
                  <a:gd name="T10" fmla="*/ 1547 w 146"/>
                  <a:gd name="T11" fmla="*/ 125 h 147"/>
                  <a:gd name="T12" fmla="*/ 567 w 146"/>
                  <a:gd name="T13" fmla="*/ 333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47">
                    <a:moveTo>
                      <a:pt x="0" y="92"/>
                    </a:moveTo>
                    <a:cubicBezTo>
                      <a:pt x="3" y="105"/>
                      <a:pt x="9" y="118"/>
                      <a:pt x="20" y="129"/>
                    </a:cubicBezTo>
                    <a:cubicBezTo>
                      <a:pt x="43" y="147"/>
                      <a:pt x="72" y="136"/>
                      <a:pt x="88" y="133"/>
                    </a:cubicBezTo>
                    <a:cubicBezTo>
                      <a:pt x="128" y="119"/>
                      <a:pt x="146" y="101"/>
                      <a:pt x="145" y="60"/>
                    </a:cubicBezTo>
                    <a:cubicBezTo>
                      <a:pt x="145" y="52"/>
                      <a:pt x="143" y="43"/>
                      <a:pt x="138" y="34"/>
                    </a:cubicBezTo>
                    <a:cubicBezTo>
                      <a:pt x="131" y="19"/>
                      <a:pt x="113" y="11"/>
                      <a:pt x="98" y="8"/>
                    </a:cubicBezTo>
                    <a:cubicBezTo>
                      <a:pt x="65" y="0"/>
                      <a:pt x="39" y="20"/>
                      <a:pt x="36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5" name="Freeform 646">
                <a:extLst>
                  <a:ext uri="{FF2B5EF4-FFF2-40B4-BE49-F238E27FC236}">
                    <a16:creationId xmlns:a16="http://schemas.microsoft.com/office/drawing/2014/main" id="{76EBA822-2164-477F-A423-0214AA58E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256"/>
                <a:ext cx="371" cy="187"/>
              </a:xfrm>
              <a:custGeom>
                <a:avLst/>
                <a:gdLst>
                  <a:gd name="T0" fmla="*/ 0 w 148"/>
                  <a:gd name="T1" fmla="*/ 716 h 75"/>
                  <a:gd name="T2" fmla="*/ 376 w 148"/>
                  <a:gd name="T3" fmla="*/ 995 h 75"/>
                  <a:gd name="T4" fmla="*/ 1263 w 148"/>
                  <a:gd name="T5" fmla="*/ 1025 h 75"/>
                  <a:gd name="T6" fmla="*/ 1827 w 148"/>
                  <a:gd name="T7" fmla="*/ 820 h 75"/>
                  <a:gd name="T8" fmla="*/ 2331 w 148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8" h="75">
                    <a:moveTo>
                      <a:pt x="0" y="46"/>
                    </a:moveTo>
                    <a:cubicBezTo>
                      <a:pt x="5" y="53"/>
                      <a:pt x="12" y="59"/>
                      <a:pt x="24" y="64"/>
                    </a:cubicBezTo>
                    <a:cubicBezTo>
                      <a:pt x="50" y="75"/>
                      <a:pt x="67" y="68"/>
                      <a:pt x="80" y="66"/>
                    </a:cubicBezTo>
                    <a:cubicBezTo>
                      <a:pt x="93" y="63"/>
                      <a:pt x="104" y="60"/>
                      <a:pt x="116" y="53"/>
                    </a:cubicBezTo>
                    <a:cubicBezTo>
                      <a:pt x="140" y="38"/>
                      <a:pt x="146" y="23"/>
                      <a:pt x="14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6" name="Freeform 647">
                <a:extLst>
                  <a:ext uri="{FF2B5EF4-FFF2-40B4-BE49-F238E27FC236}">
                    <a16:creationId xmlns:a16="http://schemas.microsoft.com/office/drawing/2014/main" id="{A4E754EF-EF46-4676-B8B0-04CF0F784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118"/>
                <a:ext cx="80" cy="83"/>
              </a:xfrm>
              <a:custGeom>
                <a:avLst/>
                <a:gdLst>
                  <a:gd name="T0" fmla="*/ 500 w 32"/>
                  <a:gd name="T1" fmla="*/ 0 h 33"/>
                  <a:gd name="T2" fmla="*/ 0 w 32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33">
                    <a:moveTo>
                      <a:pt x="32" y="0"/>
                    </a:moveTo>
                    <a:cubicBezTo>
                      <a:pt x="21" y="7"/>
                      <a:pt x="9" y="18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7" name="Freeform 648">
                <a:extLst>
                  <a:ext uri="{FF2B5EF4-FFF2-40B4-BE49-F238E27FC236}">
                    <a16:creationId xmlns:a16="http://schemas.microsoft.com/office/drawing/2014/main" id="{FFB78E30-7518-4E7F-9B9B-6BA659E44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656"/>
                <a:ext cx="375" cy="305"/>
              </a:xfrm>
              <a:custGeom>
                <a:avLst/>
                <a:gdLst>
                  <a:gd name="T0" fmla="*/ 188 w 150"/>
                  <a:gd name="T1" fmla="*/ 1095 h 122"/>
                  <a:gd name="T2" fmla="*/ 333 w 150"/>
                  <a:gd name="T3" fmla="*/ 1688 h 122"/>
                  <a:gd name="T4" fmla="*/ 1283 w 150"/>
                  <a:gd name="T5" fmla="*/ 1783 h 122"/>
                  <a:gd name="T6" fmla="*/ 2158 w 150"/>
                  <a:gd name="T7" fmla="*/ 0 h 1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122">
                    <a:moveTo>
                      <a:pt x="12" y="70"/>
                    </a:moveTo>
                    <a:cubicBezTo>
                      <a:pt x="0" y="91"/>
                      <a:pt x="9" y="101"/>
                      <a:pt x="21" y="108"/>
                    </a:cubicBezTo>
                    <a:cubicBezTo>
                      <a:pt x="33" y="114"/>
                      <a:pt x="50" y="122"/>
                      <a:pt x="82" y="114"/>
                    </a:cubicBezTo>
                    <a:cubicBezTo>
                      <a:pt x="146" y="90"/>
                      <a:pt x="150" y="6"/>
                      <a:pt x="13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8" name="Freeform 649">
                <a:extLst>
                  <a:ext uri="{FF2B5EF4-FFF2-40B4-BE49-F238E27FC236}">
                    <a16:creationId xmlns:a16="http://schemas.microsoft.com/office/drawing/2014/main" id="{F0A646C5-802D-4858-9F97-54D309BEE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666"/>
                <a:ext cx="350" cy="322"/>
              </a:xfrm>
              <a:custGeom>
                <a:avLst/>
                <a:gdLst>
                  <a:gd name="T0" fmla="*/ 1095 w 140"/>
                  <a:gd name="T1" fmla="*/ 0 h 129"/>
                  <a:gd name="T2" fmla="*/ 688 w 140"/>
                  <a:gd name="T3" fmla="*/ 686 h 129"/>
                  <a:gd name="T4" fmla="*/ 33 w 140"/>
                  <a:gd name="T5" fmla="*/ 1290 h 129"/>
                  <a:gd name="T6" fmla="*/ 1500 w 140"/>
                  <a:gd name="T7" fmla="*/ 1725 h 129"/>
                  <a:gd name="T8" fmla="*/ 2188 w 140"/>
                  <a:gd name="T9" fmla="*/ 85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29">
                    <a:moveTo>
                      <a:pt x="70" y="0"/>
                    </a:moveTo>
                    <a:cubicBezTo>
                      <a:pt x="63" y="10"/>
                      <a:pt x="60" y="29"/>
                      <a:pt x="44" y="44"/>
                    </a:cubicBezTo>
                    <a:cubicBezTo>
                      <a:pt x="25" y="53"/>
                      <a:pt x="1" y="59"/>
                      <a:pt x="2" y="83"/>
                    </a:cubicBezTo>
                    <a:cubicBezTo>
                      <a:pt x="0" y="115"/>
                      <a:pt x="62" y="129"/>
                      <a:pt x="96" y="111"/>
                    </a:cubicBezTo>
                    <a:cubicBezTo>
                      <a:pt x="130" y="90"/>
                      <a:pt x="140" y="55"/>
                      <a:pt x="140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9" name="Freeform 650">
                <a:extLst>
                  <a:ext uri="{FF2B5EF4-FFF2-40B4-BE49-F238E27FC236}">
                    <a16:creationId xmlns:a16="http://schemas.microsoft.com/office/drawing/2014/main" id="{59810E03-5B6A-44FC-940C-B598AADB7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601"/>
                <a:ext cx="395" cy="390"/>
              </a:xfrm>
              <a:custGeom>
                <a:avLst/>
                <a:gdLst>
                  <a:gd name="T0" fmla="*/ 988 w 158"/>
                  <a:gd name="T1" fmla="*/ 675 h 156"/>
                  <a:gd name="T2" fmla="*/ 708 w 158"/>
                  <a:gd name="T3" fmla="*/ 1050 h 156"/>
                  <a:gd name="T4" fmla="*/ 175 w 158"/>
                  <a:gd name="T5" fmla="*/ 1363 h 156"/>
                  <a:gd name="T6" fmla="*/ 145 w 158"/>
                  <a:gd name="T7" fmla="*/ 1988 h 156"/>
                  <a:gd name="T8" fmla="*/ 613 w 158"/>
                  <a:gd name="T9" fmla="*/ 2283 h 156"/>
                  <a:gd name="T10" fmla="*/ 1908 w 158"/>
                  <a:gd name="T11" fmla="*/ 1988 h 156"/>
                  <a:gd name="T12" fmla="*/ 2425 w 158"/>
                  <a:gd name="T13" fmla="*/ 645 h 156"/>
                  <a:gd name="T14" fmla="*/ 1658 w 158"/>
                  <a:gd name="T15" fmla="*/ 50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56">
                    <a:moveTo>
                      <a:pt x="63" y="43"/>
                    </a:moveTo>
                    <a:cubicBezTo>
                      <a:pt x="59" y="51"/>
                      <a:pt x="55" y="61"/>
                      <a:pt x="45" y="67"/>
                    </a:cubicBezTo>
                    <a:cubicBezTo>
                      <a:pt x="36" y="73"/>
                      <a:pt x="20" y="74"/>
                      <a:pt x="11" y="87"/>
                    </a:cubicBezTo>
                    <a:cubicBezTo>
                      <a:pt x="3" y="99"/>
                      <a:pt x="0" y="116"/>
                      <a:pt x="9" y="127"/>
                    </a:cubicBezTo>
                    <a:cubicBezTo>
                      <a:pt x="18" y="138"/>
                      <a:pt x="30" y="143"/>
                      <a:pt x="39" y="146"/>
                    </a:cubicBezTo>
                    <a:cubicBezTo>
                      <a:pt x="74" y="150"/>
                      <a:pt x="82" y="156"/>
                      <a:pt x="122" y="127"/>
                    </a:cubicBezTo>
                    <a:cubicBezTo>
                      <a:pt x="140" y="110"/>
                      <a:pt x="158" y="76"/>
                      <a:pt x="155" y="41"/>
                    </a:cubicBezTo>
                    <a:cubicBezTo>
                      <a:pt x="150" y="1"/>
                      <a:pt x="108" y="0"/>
                      <a:pt x="106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0" name="Freeform 651">
                <a:extLst>
                  <a:ext uri="{FF2B5EF4-FFF2-40B4-BE49-F238E27FC236}">
                    <a16:creationId xmlns:a16="http://schemas.microsoft.com/office/drawing/2014/main" id="{09D134EF-4728-4417-B117-FFE3996F8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593"/>
                <a:ext cx="355" cy="395"/>
              </a:xfrm>
              <a:custGeom>
                <a:avLst/>
                <a:gdLst>
                  <a:gd name="T0" fmla="*/ 1770 w 142"/>
                  <a:gd name="T1" fmla="*/ 0 h 158"/>
                  <a:gd name="T2" fmla="*/ 1063 w 142"/>
                  <a:gd name="T3" fmla="*/ 770 h 158"/>
                  <a:gd name="T4" fmla="*/ 720 w 142"/>
                  <a:gd name="T5" fmla="*/ 1095 h 158"/>
                  <a:gd name="T6" fmla="*/ 208 w 142"/>
                  <a:gd name="T7" fmla="*/ 1500 h 158"/>
                  <a:gd name="T8" fmla="*/ 583 w 142"/>
                  <a:gd name="T9" fmla="*/ 2333 h 158"/>
                  <a:gd name="T10" fmla="*/ 1220 w 142"/>
                  <a:gd name="T11" fmla="*/ 2458 h 158"/>
                  <a:gd name="T12" fmla="*/ 2220 w 142"/>
                  <a:gd name="T13" fmla="*/ 1988 h 1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58">
                    <a:moveTo>
                      <a:pt x="113" y="0"/>
                    </a:moveTo>
                    <a:cubicBezTo>
                      <a:pt x="91" y="2"/>
                      <a:pt x="76" y="29"/>
                      <a:pt x="68" y="49"/>
                    </a:cubicBezTo>
                    <a:cubicBezTo>
                      <a:pt x="62" y="60"/>
                      <a:pt x="57" y="66"/>
                      <a:pt x="46" y="70"/>
                    </a:cubicBezTo>
                    <a:cubicBezTo>
                      <a:pt x="35" y="73"/>
                      <a:pt x="18" y="81"/>
                      <a:pt x="13" y="96"/>
                    </a:cubicBezTo>
                    <a:cubicBezTo>
                      <a:pt x="0" y="125"/>
                      <a:pt x="25" y="145"/>
                      <a:pt x="37" y="149"/>
                    </a:cubicBezTo>
                    <a:cubicBezTo>
                      <a:pt x="51" y="155"/>
                      <a:pt x="64" y="158"/>
                      <a:pt x="78" y="157"/>
                    </a:cubicBezTo>
                    <a:cubicBezTo>
                      <a:pt x="108" y="157"/>
                      <a:pt x="127" y="146"/>
                      <a:pt x="142" y="1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1" name="Freeform 652">
                <a:extLst>
                  <a:ext uri="{FF2B5EF4-FFF2-40B4-BE49-F238E27FC236}">
                    <a16:creationId xmlns:a16="http://schemas.microsoft.com/office/drawing/2014/main" id="{7E639A5B-C89E-4B56-A202-220952BCE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593"/>
                <a:ext cx="515" cy="458"/>
              </a:xfrm>
              <a:custGeom>
                <a:avLst/>
                <a:gdLst>
                  <a:gd name="T0" fmla="*/ 3220 w 206"/>
                  <a:gd name="T1" fmla="*/ 1504 h 183"/>
                  <a:gd name="T2" fmla="*/ 1363 w 206"/>
                  <a:gd name="T3" fmla="*/ 2868 h 183"/>
                  <a:gd name="T4" fmla="*/ 363 w 206"/>
                  <a:gd name="T5" fmla="*/ 2400 h 183"/>
                  <a:gd name="T6" fmla="*/ 438 w 206"/>
                  <a:gd name="T7" fmla="*/ 1146 h 183"/>
                  <a:gd name="T8" fmla="*/ 1238 w 206"/>
                  <a:gd name="T9" fmla="*/ 521 h 183"/>
                  <a:gd name="T10" fmla="*/ 1645 w 206"/>
                  <a:gd name="T11" fmla="*/ 0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183">
                    <a:moveTo>
                      <a:pt x="206" y="96"/>
                    </a:moveTo>
                    <a:cubicBezTo>
                      <a:pt x="190" y="145"/>
                      <a:pt x="160" y="180"/>
                      <a:pt x="87" y="183"/>
                    </a:cubicBezTo>
                    <a:cubicBezTo>
                      <a:pt x="69" y="182"/>
                      <a:pt x="41" y="177"/>
                      <a:pt x="23" y="153"/>
                    </a:cubicBezTo>
                    <a:cubicBezTo>
                      <a:pt x="6" y="134"/>
                      <a:pt x="0" y="90"/>
                      <a:pt x="28" y="73"/>
                    </a:cubicBezTo>
                    <a:cubicBezTo>
                      <a:pt x="52" y="55"/>
                      <a:pt x="76" y="52"/>
                      <a:pt x="79" y="33"/>
                    </a:cubicBezTo>
                    <a:cubicBezTo>
                      <a:pt x="85" y="14"/>
                      <a:pt x="100" y="2"/>
                      <a:pt x="10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2" name="Freeform 653">
                <a:extLst>
                  <a:ext uri="{FF2B5EF4-FFF2-40B4-BE49-F238E27FC236}">
                    <a16:creationId xmlns:a16="http://schemas.microsoft.com/office/drawing/2014/main" id="{BB372091-0D58-4D0A-BBD9-08BA6FE7A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548"/>
                <a:ext cx="447" cy="493"/>
              </a:xfrm>
              <a:custGeom>
                <a:avLst/>
                <a:gdLst>
                  <a:gd name="T0" fmla="*/ 1074 w 179"/>
                  <a:gd name="T1" fmla="*/ 333 h 197"/>
                  <a:gd name="T2" fmla="*/ 1666 w 179"/>
                  <a:gd name="T3" fmla="*/ 63 h 197"/>
                  <a:gd name="T4" fmla="*/ 2525 w 179"/>
                  <a:gd name="T5" fmla="*/ 676 h 197"/>
                  <a:gd name="T6" fmla="*/ 2090 w 179"/>
                  <a:gd name="T7" fmla="*/ 2538 h 197"/>
                  <a:gd name="T8" fmla="*/ 779 w 179"/>
                  <a:gd name="T9" fmla="*/ 3068 h 197"/>
                  <a:gd name="T10" fmla="*/ 0 w 179"/>
                  <a:gd name="T11" fmla="*/ 2868 h 1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197">
                    <a:moveTo>
                      <a:pt x="69" y="21"/>
                    </a:moveTo>
                    <a:cubicBezTo>
                      <a:pt x="74" y="18"/>
                      <a:pt x="86" y="7"/>
                      <a:pt x="107" y="4"/>
                    </a:cubicBezTo>
                    <a:cubicBezTo>
                      <a:pt x="128" y="0"/>
                      <a:pt x="154" y="18"/>
                      <a:pt x="162" y="43"/>
                    </a:cubicBezTo>
                    <a:cubicBezTo>
                      <a:pt x="179" y="95"/>
                      <a:pt x="149" y="148"/>
                      <a:pt x="134" y="162"/>
                    </a:cubicBezTo>
                    <a:cubicBezTo>
                      <a:pt x="114" y="183"/>
                      <a:pt x="79" y="196"/>
                      <a:pt x="50" y="196"/>
                    </a:cubicBezTo>
                    <a:cubicBezTo>
                      <a:pt x="21" y="197"/>
                      <a:pt x="0" y="184"/>
                      <a:pt x="0" y="18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3" name="Freeform 654">
                <a:extLst>
                  <a:ext uri="{FF2B5EF4-FFF2-40B4-BE49-F238E27FC236}">
                    <a16:creationId xmlns:a16="http://schemas.microsoft.com/office/drawing/2014/main" id="{78DE7BB4-743F-4FFB-8F8D-307354DF6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676"/>
                <a:ext cx="492" cy="367"/>
              </a:xfrm>
              <a:custGeom>
                <a:avLst/>
                <a:gdLst>
                  <a:gd name="T0" fmla="*/ 2994 w 197"/>
                  <a:gd name="T1" fmla="*/ 0 h 147"/>
                  <a:gd name="T2" fmla="*/ 2820 w 197"/>
                  <a:gd name="T3" fmla="*/ 1216 h 147"/>
                  <a:gd name="T4" fmla="*/ 1903 w 197"/>
                  <a:gd name="T5" fmla="*/ 2057 h 147"/>
                  <a:gd name="T6" fmla="*/ 654 w 197"/>
                  <a:gd name="T7" fmla="*/ 2057 h 147"/>
                  <a:gd name="T8" fmla="*/ 167 w 197"/>
                  <a:gd name="T9" fmla="*/ 979 h 147"/>
                  <a:gd name="T10" fmla="*/ 842 w 197"/>
                  <a:gd name="T11" fmla="*/ 43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7" h="147">
                    <a:moveTo>
                      <a:pt x="192" y="0"/>
                    </a:moveTo>
                    <a:cubicBezTo>
                      <a:pt x="197" y="15"/>
                      <a:pt x="195" y="48"/>
                      <a:pt x="181" y="78"/>
                    </a:cubicBezTo>
                    <a:cubicBezTo>
                      <a:pt x="169" y="109"/>
                      <a:pt x="139" y="127"/>
                      <a:pt x="122" y="132"/>
                    </a:cubicBezTo>
                    <a:cubicBezTo>
                      <a:pt x="89" y="141"/>
                      <a:pt x="85" y="147"/>
                      <a:pt x="42" y="132"/>
                    </a:cubicBezTo>
                    <a:cubicBezTo>
                      <a:pt x="22" y="123"/>
                      <a:pt x="0" y="89"/>
                      <a:pt x="11" y="63"/>
                    </a:cubicBezTo>
                    <a:cubicBezTo>
                      <a:pt x="25" y="38"/>
                      <a:pt x="51" y="32"/>
                      <a:pt x="54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4" name="Freeform 655">
                <a:extLst>
                  <a:ext uri="{FF2B5EF4-FFF2-40B4-BE49-F238E27FC236}">
                    <a16:creationId xmlns:a16="http://schemas.microsoft.com/office/drawing/2014/main" id="{3835E0E8-BB48-4BFA-BF07-8D62B7F50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1568"/>
                <a:ext cx="460" cy="450"/>
              </a:xfrm>
              <a:custGeom>
                <a:avLst/>
                <a:gdLst>
                  <a:gd name="T0" fmla="*/ 1958 w 184"/>
                  <a:gd name="T1" fmla="*/ 95 h 180"/>
                  <a:gd name="T2" fmla="*/ 2783 w 184"/>
                  <a:gd name="T3" fmla="*/ 770 h 180"/>
                  <a:gd name="T4" fmla="*/ 2425 w 184"/>
                  <a:gd name="T5" fmla="*/ 2158 h 180"/>
                  <a:gd name="T6" fmla="*/ 1313 w 184"/>
                  <a:gd name="T7" fmla="*/ 2783 h 180"/>
                  <a:gd name="T8" fmla="*/ 408 w 184"/>
                  <a:gd name="T9" fmla="*/ 2595 h 180"/>
                  <a:gd name="T10" fmla="*/ 33 w 184"/>
                  <a:gd name="T11" fmla="*/ 1845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180">
                    <a:moveTo>
                      <a:pt x="125" y="6"/>
                    </a:moveTo>
                    <a:cubicBezTo>
                      <a:pt x="138" y="0"/>
                      <a:pt x="168" y="12"/>
                      <a:pt x="178" y="49"/>
                    </a:cubicBezTo>
                    <a:cubicBezTo>
                      <a:pt x="184" y="83"/>
                      <a:pt x="168" y="121"/>
                      <a:pt x="155" y="138"/>
                    </a:cubicBezTo>
                    <a:cubicBezTo>
                      <a:pt x="128" y="170"/>
                      <a:pt x="107" y="173"/>
                      <a:pt x="84" y="178"/>
                    </a:cubicBezTo>
                    <a:cubicBezTo>
                      <a:pt x="72" y="179"/>
                      <a:pt x="45" y="180"/>
                      <a:pt x="26" y="166"/>
                    </a:cubicBezTo>
                    <a:cubicBezTo>
                      <a:pt x="7" y="153"/>
                      <a:pt x="0" y="127"/>
                      <a:pt x="2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5" name="Freeform 656">
                <a:extLst>
                  <a:ext uri="{FF2B5EF4-FFF2-40B4-BE49-F238E27FC236}">
                    <a16:creationId xmlns:a16="http://schemas.microsoft.com/office/drawing/2014/main" id="{797F5CC3-D95B-4E68-89CA-04D5B8521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413"/>
                <a:ext cx="367" cy="405"/>
              </a:xfrm>
              <a:custGeom>
                <a:avLst/>
                <a:gdLst>
                  <a:gd name="T0" fmla="*/ 2287 w 147"/>
                  <a:gd name="T1" fmla="*/ 1845 h 162"/>
                  <a:gd name="T2" fmla="*/ 1133 w 147"/>
                  <a:gd name="T3" fmla="*/ 2533 h 162"/>
                  <a:gd name="T4" fmla="*/ 62 w 147"/>
                  <a:gd name="T5" fmla="*/ 1083 h 162"/>
                  <a:gd name="T6" fmla="*/ 342 w 147"/>
                  <a:gd name="T7" fmla="*/ 220 h 162"/>
                  <a:gd name="T8" fmla="*/ 791 w 147"/>
                  <a:gd name="T9" fmla="*/ 0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162">
                    <a:moveTo>
                      <a:pt x="147" y="118"/>
                    </a:moveTo>
                    <a:cubicBezTo>
                      <a:pt x="136" y="142"/>
                      <a:pt x="111" y="160"/>
                      <a:pt x="73" y="162"/>
                    </a:cubicBezTo>
                    <a:cubicBezTo>
                      <a:pt x="38" y="162"/>
                      <a:pt x="8" y="110"/>
                      <a:pt x="4" y="69"/>
                    </a:cubicBezTo>
                    <a:cubicBezTo>
                      <a:pt x="0" y="48"/>
                      <a:pt x="7" y="24"/>
                      <a:pt x="22" y="14"/>
                    </a:cubicBezTo>
                    <a:cubicBezTo>
                      <a:pt x="36" y="4"/>
                      <a:pt x="47" y="2"/>
                      <a:pt x="51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6" name="Freeform 657">
                <a:extLst>
                  <a:ext uri="{FF2B5EF4-FFF2-40B4-BE49-F238E27FC236}">
                    <a16:creationId xmlns:a16="http://schemas.microsoft.com/office/drawing/2014/main" id="{F17D94B8-27C2-469E-B5B7-B113C8236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676"/>
                <a:ext cx="267" cy="120"/>
              </a:xfrm>
              <a:custGeom>
                <a:avLst/>
                <a:gdLst>
                  <a:gd name="T0" fmla="*/ 1662 w 107"/>
                  <a:gd name="T1" fmla="*/ 0 h 48"/>
                  <a:gd name="T2" fmla="*/ 1557 w 107"/>
                  <a:gd name="T3" fmla="*/ 250 h 48"/>
                  <a:gd name="T4" fmla="*/ 574 w 107"/>
                  <a:gd name="T5" fmla="*/ 750 h 48"/>
                  <a:gd name="T6" fmla="*/ 0 w 107"/>
                  <a:gd name="T7" fmla="*/ 52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48">
                    <a:moveTo>
                      <a:pt x="107" y="0"/>
                    </a:moveTo>
                    <a:cubicBezTo>
                      <a:pt x="105" y="8"/>
                      <a:pt x="102" y="13"/>
                      <a:pt x="100" y="16"/>
                    </a:cubicBezTo>
                    <a:cubicBezTo>
                      <a:pt x="87" y="36"/>
                      <a:pt x="59" y="46"/>
                      <a:pt x="37" y="48"/>
                    </a:cubicBezTo>
                    <a:cubicBezTo>
                      <a:pt x="13" y="48"/>
                      <a:pt x="0" y="33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7" name="Freeform 658">
                <a:extLst>
                  <a:ext uri="{FF2B5EF4-FFF2-40B4-BE49-F238E27FC236}">
                    <a16:creationId xmlns:a16="http://schemas.microsoft.com/office/drawing/2014/main" id="{F4FE998C-164E-41D0-BE68-81260A9B1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2398"/>
                <a:ext cx="235" cy="150"/>
              </a:xfrm>
              <a:custGeom>
                <a:avLst/>
                <a:gdLst>
                  <a:gd name="T0" fmla="*/ 0 w 94"/>
                  <a:gd name="T1" fmla="*/ 158 h 60"/>
                  <a:gd name="T2" fmla="*/ 1250 w 94"/>
                  <a:gd name="T3" fmla="*/ 550 h 60"/>
                  <a:gd name="T4" fmla="*/ 1470 w 94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60">
                    <a:moveTo>
                      <a:pt x="0" y="10"/>
                    </a:moveTo>
                    <a:cubicBezTo>
                      <a:pt x="7" y="6"/>
                      <a:pt x="53" y="0"/>
                      <a:pt x="80" y="35"/>
                    </a:cubicBezTo>
                    <a:cubicBezTo>
                      <a:pt x="86" y="42"/>
                      <a:pt x="91" y="51"/>
                      <a:pt x="94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8" name="Freeform 659">
                <a:extLst>
                  <a:ext uri="{FF2B5EF4-FFF2-40B4-BE49-F238E27FC236}">
                    <a16:creationId xmlns:a16="http://schemas.microsoft.com/office/drawing/2014/main" id="{5A3F0D01-50BC-40A6-B208-54DE8100B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2501"/>
                <a:ext cx="360" cy="302"/>
              </a:xfrm>
              <a:custGeom>
                <a:avLst/>
                <a:gdLst>
                  <a:gd name="T0" fmla="*/ 2000 w 144"/>
                  <a:gd name="T1" fmla="*/ 0 h 121"/>
                  <a:gd name="T2" fmla="*/ 2188 w 144"/>
                  <a:gd name="T3" fmla="*/ 916 h 121"/>
                  <a:gd name="T4" fmla="*/ 1595 w 144"/>
                  <a:gd name="T5" fmla="*/ 1650 h 121"/>
                  <a:gd name="T6" fmla="*/ 675 w 144"/>
                  <a:gd name="T7" fmla="*/ 1620 h 121"/>
                  <a:gd name="T8" fmla="*/ 95 w 144"/>
                  <a:gd name="T9" fmla="*/ 92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21">
                    <a:moveTo>
                      <a:pt x="128" y="0"/>
                    </a:moveTo>
                    <a:cubicBezTo>
                      <a:pt x="136" y="10"/>
                      <a:pt x="144" y="34"/>
                      <a:pt x="140" y="59"/>
                    </a:cubicBezTo>
                    <a:cubicBezTo>
                      <a:pt x="137" y="85"/>
                      <a:pt x="116" y="102"/>
                      <a:pt x="102" y="106"/>
                    </a:cubicBezTo>
                    <a:cubicBezTo>
                      <a:pt x="78" y="113"/>
                      <a:pt x="73" y="121"/>
                      <a:pt x="43" y="104"/>
                    </a:cubicBezTo>
                    <a:cubicBezTo>
                      <a:pt x="10" y="83"/>
                      <a:pt x="0" y="13"/>
                      <a:pt x="6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79" name="Freeform 660">
                <a:extLst>
                  <a:ext uri="{FF2B5EF4-FFF2-40B4-BE49-F238E27FC236}">
                    <a16:creationId xmlns:a16="http://schemas.microsoft.com/office/drawing/2014/main" id="{9B8A737E-BE05-4B39-8B56-BE9DD7F26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436"/>
                <a:ext cx="312" cy="342"/>
              </a:xfrm>
              <a:custGeom>
                <a:avLst/>
                <a:gdLst>
                  <a:gd name="T0" fmla="*/ 934 w 125"/>
                  <a:gd name="T1" fmla="*/ 0 h 137"/>
                  <a:gd name="T2" fmla="*/ 1725 w 125"/>
                  <a:gd name="T3" fmla="*/ 512 h 137"/>
                  <a:gd name="T4" fmla="*/ 1787 w 125"/>
                  <a:gd name="T5" fmla="*/ 1558 h 137"/>
                  <a:gd name="T6" fmla="*/ 996 w 125"/>
                  <a:gd name="T7" fmla="*/ 2099 h 137"/>
                  <a:gd name="T8" fmla="*/ 354 w 125"/>
                  <a:gd name="T9" fmla="*/ 1900 h 137"/>
                  <a:gd name="T10" fmla="*/ 0 w 125"/>
                  <a:gd name="T11" fmla="*/ 1308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137">
                    <a:moveTo>
                      <a:pt x="60" y="0"/>
                    </a:moveTo>
                    <a:cubicBezTo>
                      <a:pt x="71" y="0"/>
                      <a:pt x="97" y="9"/>
                      <a:pt x="111" y="33"/>
                    </a:cubicBezTo>
                    <a:cubicBezTo>
                      <a:pt x="125" y="55"/>
                      <a:pt x="121" y="86"/>
                      <a:pt x="115" y="100"/>
                    </a:cubicBezTo>
                    <a:cubicBezTo>
                      <a:pt x="100" y="128"/>
                      <a:pt x="81" y="129"/>
                      <a:pt x="64" y="135"/>
                    </a:cubicBezTo>
                    <a:cubicBezTo>
                      <a:pt x="55" y="137"/>
                      <a:pt x="36" y="136"/>
                      <a:pt x="23" y="122"/>
                    </a:cubicBezTo>
                    <a:cubicBezTo>
                      <a:pt x="9" y="109"/>
                      <a:pt x="2" y="91"/>
                      <a:pt x="0" y="8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0" name="Freeform 661">
                <a:extLst>
                  <a:ext uri="{FF2B5EF4-FFF2-40B4-BE49-F238E27FC236}">
                    <a16:creationId xmlns:a16="http://schemas.microsoft.com/office/drawing/2014/main" id="{61BB35BE-D123-48D0-941F-CEF1B487F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481"/>
                <a:ext cx="230" cy="255"/>
              </a:xfrm>
              <a:custGeom>
                <a:avLst/>
                <a:gdLst>
                  <a:gd name="T0" fmla="*/ 0 w 92"/>
                  <a:gd name="T1" fmla="*/ 1145 h 102"/>
                  <a:gd name="T2" fmla="*/ 425 w 92"/>
                  <a:gd name="T3" fmla="*/ 1533 h 102"/>
                  <a:gd name="T4" fmla="*/ 1050 w 92"/>
                  <a:gd name="T5" fmla="*/ 1313 h 102"/>
                  <a:gd name="T6" fmla="*/ 1300 w 92"/>
                  <a:gd name="T7" fmla="*/ 408 h 102"/>
                  <a:gd name="T8" fmla="*/ 845 w 92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02">
                    <a:moveTo>
                      <a:pt x="0" y="73"/>
                    </a:moveTo>
                    <a:cubicBezTo>
                      <a:pt x="9" y="89"/>
                      <a:pt x="18" y="95"/>
                      <a:pt x="27" y="98"/>
                    </a:cubicBezTo>
                    <a:cubicBezTo>
                      <a:pt x="37" y="102"/>
                      <a:pt x="49" y="102"/>
                      <a:pt x="67" y="84"/>
                    </a:cubicBezTo>
                    <a:cubicBezTo>
                      <a:pt x="86" y="66"/>
                      <a:pt x="92" y="42"/>
                      <a:pt x="83" y="26"/>
                    </a:cubicBezTo>
                    <a:cubicBezTo>
                      <a:pt x="74" y="10"/>
                      <a:pt x="61" y="2"/>
                      <a:pt x="5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1" name="Freeform 662">
                <a:extLst>
                  <a:ext uri="{FF2B5EF4-FFF2-40B4-BE49-F238E27FC236}">
                    <a16:creationId xmlns:a16="http://schemas.microsoft.com/office/drawing/2014/main" id="{EF8CC63D-7357-4799-BC00-C65EF4DFC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506"/>
                <a:ext cx="288" cy="237"/>
              </a:xfrm>
              <a:custGeom>
                <a:avLst/>
                <a:gdLst>
                  <a:gd name="T0" fmla="*/ 283 w 115"/>
                  <a:gd name="T1" fmla="*/ 0 h 95"/>
                  <a:gd name="T2" fmla="*/ 376 w 115"/>
                  <a:gd name="T3" fmla="*/ 1212 h 95"/>
                  <a:gd name="T4" fmla="*/ 897 w 115"/>
                  <a:gd name="T5" fmla="*/ 1462 h 95"/>
                  <a:gd name="T6" fmla="*/ 1475 w 115"/>
                  <a:gd name="T7" fmla="*/ 1070 h 95"/>
                  <a:gd name="T8" fmla="*/ 1663 w 115"/>
                  <a:gd name="T9" fmla="*/ 292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95">
                    <a:moveTo>
                      <a:pt x="18" y="0"/>
                    </a:moveTo>
                    <a:cubicBezTo>
                      <a:pt x="8" y="14"/>
                      <a:pt x="0" y="55"/>
                      <a:pt x="24" y="78"/>
                    </a:cubicBezTo>
                    <a:cubicBezTo>
                      <a:pt x="31" y="86"/>
                      <a:pt x="43" y="95"/>
                      <a:pt x="57" y="94"/>
                    </a:cubicBezTo>
                    <a:cubicBezTo>
                      <a:pt x="72" y="93"/>
                      <a:pt x="84" y="80"/>
                      <a:pt x="94" y="69"/>
                    </a:cubicBezTo>
                    <a:cubicBezTo>
                      <a:pt x="115" y="46"/>
                      <a:pt x="107" y="19"/>
                      <a:pt x="106" y="1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2" name="Freeform 663">
                <a:extLst>
                  <a:ext uri="{FF2B5EF4-FFF2-40B4-BE49-F238E27FC236}">
                    <a16:creationId xmlns:a16="http://schemas.microsoft.com/office/drawing/2014/main" id="{E878E02E-E1FC-4600-9B3D-C3BF47224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2443"/>
                <a:ext cx="293" cy="313"/>
              </a:xfrm>
              <a:custGeom>
                <a:avLst/>
                <a:gdLst>
                  <a:gd name="T0" fmla="*/ 125 w 117"/>
                  <a:gd name="T1" fmla="*/ 613 h 125"/>
                  <a:gd name="T2" fmla="*/ 158 w 117"/>
                  <a:gd name="T3" fmla="*/ 1442 h 125"/>
                  <a:gd name="T4" fmla="*/ 866 w 117"/>
                  <a:gd name="T5" fmla="*/ 1931 h 125"/>
                  <a:gd name="T6" fmla="*/ 1650 w 117"/>
                  <a:gd name="T7" fmla="*/ 1305 h 125"/>
                  <a:gd name="T8" fmla="*/ 1380 w 117"/>
                  <a:gd name="T9" fmla="*/ 270 h 125"/>
                  <a:gd name="T10" fmla="*/ 614 w 117"/>
                  <a:gd name="T11" fmla="*/ 95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25">
                    <a:moveTo>
                      <a:pt x="8" y="39"/>
                    </a:moveTo>
                    <a:cubicBezTo>
                      <a:pt x="4" y="51"/>
                      <a:pt x="0" y="73"/>
                      <a:pt x="10" y="92"/>
                    </a:cubicBezTo>
                    <a:cubicBezTo>
                      <a:pt x="20" y="111"/>
                      <a:pt x="40" y="125"/>
                      <a:pt x="55" y="123"/>
                    </a:cubicBezTo>
                    <a:cubicBezTo>
                      <a:pt x="83" y="117"/>
                      <a:pt x="84" y="112"/>
                      <a:pt x="105" y="83"/>
                    </a:cubicBezTo>
                    <a:cubicBezTo>
                      <a:pt x="117" y="67"/>
                      <a:pt x="112" y="31"/>
                      <a:pt x="88" y="17"/>
                    </a:cubicBezTo>
                    <a:cubicBezTo>
                      <a:pt x="67" y="0"/>
                      <a:pt x="42" y="4"/>
                      <a:pt x="39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3" name="Freeform 664">
                <a:extLst>
                  <a:ext uri="{FF2B5EF4-FFF2-40B4-BE49-F238E27FC236}">
                    <a16:creationId xmlns:a16="http://schemas.microsoft.com/office/drawing/2014/main" id="{1671B8AA-5E7C-48D5-8DD6-58976E046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448"/>
                <a:ext cx="307" cy="328"/>
              </a:xfrm>
              <a:custGeom>
                <a:avLst/>
                <a:gdLst>
                  <a:gd name="T0" fmla="*/ 729 w 123"/>
                  <a:gd name="T1" fmla="*/ 0 h 131"/>
                  <a:gd name="T2" fmla="*/ 324 w 123"/>
                  <a:gd name="T3" fmla="*/ 1535 h 131"/>
                  <a:gd name="T4" fmla="*/ 1383 w 123"/>
                  <a:gd name="T5" fmla="*/ 1850 h 131"/>
                  <a:gd name="T6" fmla="*/ 1912 w 123"/>
                  <a:gd name="T7" fmla="*/ 1209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31">
                    <a:moveTo>
                      <a:pt x="47" y="0"/>
                    </a:moveTo>
                    <a:cubicBezTo>
                      <a:pt x="15" y="10"/>
                      <a:pt x="0" y="63"/>
                      <a:pt x="21" y="98"/>
                    </a:cubicBezTo>
                    <a:cubicBezTo>
                      <a:pt x="43" y="130"/>
                      <a:pt x="71" y="131"/>
                      <a:pt x="89" y="118"/>
                    </a:cubicBezTo>
                    <a:cubicBezTo>
                      <a:pt x="108" y="104"/>
                      <a:pt x="115" y="94"/>
                      <a:pt x="123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4" name="Freeform 665">
                <a:extLst>
                  <a:ext uri="{FF2B5EF4-FFF2-40B4-BE49-F238E27FC236}">
                    <a16:creationId xmlns:a16="http://schemas.microsoft.com/office/drawing/2014/main" id="{C2785B80-3804-4760-9D86-F68B77FE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1321"/>
                <a:ext cx="212" cy="155"/>
              </a:xfrm>
              <a:custGeom>
                <a:avLst/>
                <a:gdLst>
                  <a:gd name="T0" fmla="*/ 995 w 85"/>
                  <a:gd name="T1" fmla="*/ 0 h 62"/>
                  <a:gd name="T2" fmla="*/ 634 w 85"/>
                  <a:gd name="T3" fmla="*/ 863 h 62"/>
                  <a:gd name="T4" fmla="*/ 0 w 85"/>
                  <a:gd name="T5" fmla="*/ 488 h 62"/>
                  <a:gd name="T6" fmla="*/ 137 w 85"/>
                  <a:gd name="T7" fmla="*/ 15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62">
                    <a:moveTo>
                      <a:pt x="64" y="0"/>
                    </a:moveTo>
                    <a:cubicBezTo>
                      <a:pt x="69" y="3"/>
                      <a:pt x="85" y="49"/>
                      <a:pt x="41" y="55"/>
                    </a:cubicBezTo>
                    <a:cubicBezTo>
                      <a:pt x="6" y="62"/>
                      <a:pt x="3" y="51"/>
                      <a:pt x="0" y="31"/>
                    </a:cubicBezTo>
                    <a:cubicBezTo>
                      <a:pt x="0" y="23"/>
                      <a:pt x="6" y="13"/>
                      <a:pt x="9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5" name="Freeform 666">
                <a:extLst>
                  <a:ext uri="{FF2B5EF4-FFF2-40B4-BE49-F238E27FC236}">
                    <a16:creationId xmlns:a16="http://schemas.microsoft.com/office/drawing/2014/main" id="{802B6AA6-7733-45B3-A528-392708BBA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316"/>
                <a:ext cx="210" cy="167"/>
              </a:xfrm>
              <a:custGeom>
                <a:avLst/>
                <a:gdLst>
                  <a:gd name="T0" fmla="*/ 488 w 84"/>
                  <a:gd name="T1" fmla="*/ 0 h 67"/>
                  <a:gd name="T2" fmla="*/ 33 w 84"/>
                  <a:gd name="T3" fmla="*/ 571 h 67"/>
                  <a:gd name="T4" fmla="*/ 175 w 84"/>
                  <a:gd name="T5" fmla="*/ 882 h 67"/>
                  <a:gd name="T6" fmla="*/ 908 w 84"/>
                  <a:gd name="T7" fmla="*/ 912 h 67"/>
                  <a:gd name="T8" fmla="*/ 1300 w 84"/>
                  <a:gd name="T9" fmla="*/ 4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67">
                    <a:moveTo>
                      <a:pt x="31" y="0"/>
                    </a:moveTo>
                    <a:cubicBezTo>
                      <a:pt x="21" y="3"/>
                      <a:pt x="0" y="18"/>
                      <a:pt x="2" y="37"/>
                    </a:cubicBezTo>
                    <a:cubicBezTo>
                      <a:pt x="2" y="40"/>
                      <a:pt x="8" y="54"/>
                      <a:pt x="11" y="57"/>
                    </a:cubicBezTo>
                    <a:cubicBezTo>
                      <a:pt x="20" y="67"/>
                      <a:pt x="42" y="67"/>
                      <a:pt x="58" y="59"/>
                    </a:cubicBezTo>
                    <a:cubicBezTo>
                      <a:pt x="80" y="53"/>
                      <a:pt x="84" y="33"/>
                      <a:pt x="83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6" name="Freeform 667">
                <a:extLst>
                  <a:ext uri="{FF2B5EF4-FFF2-40B4-BE49-F238E27FC236}">
                    <a16:creationId xmlns:a16="http://schemas.microsoft.com/office/drawing/2014/main" id="{F2E24003-7D89-493D-85E2-DAF0787C1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1281"/>
                <a:ext cx="237" cy="207"/>
              </a:xfrm>
              <a:custGeom>
                <a:avLst/>
                <a:gdLst>
                  <a:gd name="T0" fmla="*/ 354 w 95"/>
                  <a:gd name="T1" fmla="*/ 249 h 83"/>
                  <a:gd name="T2" fmla="*/ 30 w 95"/>
                  <a:gd name="T3" fmla="*/ 778 h 83"/>
                  <a:gd name="T4" fmla="*/ 404 w 95"/>
                  <a:gd name="T5" fmla="*/ 1274 h 83"/>
                  <a:gd name="T6" fmla="*/ 1153 w 95"/>
                  <a:gd name="T7" fmla="*/ 1100 h 83"/>
                  <a:gd name="T8" fmla="*/ 1350 w 95"/>
                  <a:gd name="T9" fmla="*/ 342 h 83"/>
                  <a:gd name="T10" fmla="*/ 871 w 95"/>
                  <a:gd name="T11" fmla="*/ 125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83">
                    <a:moveTo>
                      <a:pt x="23" y="16"/>
                    </a:moveTo>
                    <a:cubicBezTo>
                      <a:pt x="15" y="20"/>
                      <a:pt x="0" y="32"/>
                      <a:pt x="2" y="50"/>
                    </a:cubicBezTo>
                    <a:cubicBezTo>
                      <a:pt x="4" y="65"/>
                      <a:pt x="14" y="81"/>
                      <a:pt x="26" y="82"/>
                    </a:cubicBezTo>
                    <a:cubicBezTo>
                      <a:pt x="48" y="83"/>
                      <a:pt x="49" y="82"/>
                      <a:pt x="74" y="71"/>
                    </a:cubicBezTo>
                    <a:cubicBezTo>
                      <a:pt x="88" y="66"/>
                      <a:pt x="95" y="40"/>
                      <a:pt x="87" y="22"/>
                    </a:cubicBezTo>
                    <a:cubicBezTo>
                      <a:pt x="81" y="0"/>
                      <a:pt x="56" y="8"/>
                      <a:pt x="56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7" name="Freeform 668">
                <a:extLst>
                  <a:ext uri="{FF2B5EF4-FFF2-40B4-BE49-F238E27FC236}">
                    <a16:creationId xmlns:a16="http://schemas.microsoft.com/office/drawing/2014/main" id="{1D89571F-7576-486C-B96B-BEE6F1006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288"/>
                <a:ext cx="220" cy="218"/>
              </a:xfrm>
              <a:custGeom>
                <a:avLst/>
                <a:gdLst>
                  <a:gd name="T0" fmla="*/ 970 w 88"/>
                  <a:gd name="T1" fmla="*/ 0 h 87"/>
                  <a:gd name="T2" fmla="*/ 113 w 88"/>
                  <a:gd name="T3" fmla="*/ 834 h 87"/>
                  <a:gd name="T4" fmla="*/ 800 w 88"/>
                  <a:gd name="T5" fmla="*/ 1305 h 87"/>
                  <a:gd name="T6" fmla="*/ 1375 w 88"/>
                  <a:gd name="T7" fmla="*/ 1085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87">
                    <a:moveTo>
                      <a:pt x="62" y="0"/>
                    </a:moveTo>
                    <a:cubicBezTo>
                      <a:pt x="45" y="1"/>
                      <a:pt x="0" y="14"/>
                      <a:pt x="7" y="53"/>
                    </a:cubicBezTo>
                    <a:cubicBezTo>
                      <a:pt x="13" y="82"/>
                      <a:pt x="37" y="87"/>
                      <a:pt x="51" y="83"/>
                    </a:cubicBezTo>
                    <a:cubicBezTo>
                      <a:pt x="67" y="80"/>
                      <a:pt x="76" y="77"/>
                      <a:pt x="88" y="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8" name="Freeform 669">
                <a:extLst>
                  <a:ext uri="{FF2B5EF4-FFF2-40B4-BE49-F238E27FC236}">
                    <a16:creationId xmlns:a16="http://schemas.microsoft.com/office/drawing/2014/main" id="{6FEA98E9-78A5-453E-B261-E2D5BCF7E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4" y="1228"/>
                <a:ext cx="360" cy="323"/>
              </a:xfrm>
              <a:custGeom>
                <a:avLst/>
                <a:gdLst>
                  <a:gd name="T0" fmla="*/ 2250 w 144"/>
                  <a:gd name="T1" fmla="*/ 1159 h 129"/>
                  <a:gd name="T2" fmla="*/ 908 w 144"/>
                  <a:gd name="T3" fmla="*/ 2026 h 129"/>
                  <a:gd name="T4" fmla="*/ 220 w 144"/>
                  <a:gd name="T5" fmla="*/ 1693 h 129"/>
                  <a:gd name="T6" fmla="*/ 125 w 144"/>
                  <a:gd name="T7" fmla="*/ 801 h 129"/>
                  <a:gd name="T8" fmla="*/ 1033 w 144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29">
                    <a:moveTo>
                      <a:pt x="144" y="74"/>
                    </a:moveTo>
                    <a:cubicBezTo>
                      <a:pt x="132" y="110"/>
                      <a:pt x="107" y="128"/>
                      <a:pt x="58" y="129"/>
                    </a:cubicBezTo>
                    <a:cubicBezTo>
                      <a:pt x="46" y="128"/>
                      <a:pt x="27" y="124"/>
                      <a:pt x="14" y="108"/>
                    </a:cubicBezTo>
                    <a:cubicBezTo>
                      <a:pt x="1" y="93"/>
                      <a:pt x="0" y="68"/>
                      <a:pt x="8" y="51"/>
                    </a:cubicBezTo>
                    <a:cubicBezTo>
                      <a:pt x="25" y="14"/>
                      <a:pt x="60" y="3"/>
                      <a:pt x="6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89" name="Freeform 670">
                <a:extLst>
                  <a:ext uri="{FF2B5EF4-FFF2-40B4-BE49-F238E27FC236}">
                    <a16:creationId xmlns:a16="http://schemas.microsoft.com/office/drawing/2014/main" id="{870E9475-6CD9-405E-A1D9-D1913998F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218"/>
                <a:ext cx="285" cy="310"/>
              </a:xfrm>
              <a:custGeom>
                <a:avLst/>
                <a:gdLst>
                  <a:gd name="T0" fmla="*/ 595 w 114"/>
                  <a:gd name="T1" fmla="*/ 220 h 124"/>
                  <a:gd name="T2" fmla="*/ 1533 w 114"/>
                  <a:gd name="T3" fmla="*/ 533 h 124"/>
                  <a:gd name="T4" fmla="*/ 1300 w 114"/>
                  <a:gd name="T5" fmla="*/ 1645 h 124"/>
                  <a:gd name="T6" fmla="*/ 470 w 114"/>
                  <a:gd name="T7" fmla="*/ 1925 h 124"/>
                  <a:gd name="T8" fmla="*/ 0 w 114"/>
                  <a:gd name="T9" fmla="*/ 180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38" y="14"/>
                    </a:moveTo>
                    <a:cubicBezTo>
                      <a:pt x="41" y="11"/>
                      <a:pt x="82" y="0"/>
                      <a:pt x="98" y="34"/>
                    </a:cubicBezTo>
                    <a:cubicBezTo>
                      <a:pt x="114" y="64"/>
                      <a:pt x="94" y="99"/>
                      <a:pt x="83" y="105"/>
                    </a:cubicBezTo>
                    <a:cubicBezTo>
                      <a:pt x="70" y="116"/>
                      <a:pt x="48" y="124"/>
                      <a:pt x="30" y="123"/>
                    </a:cubicBezTo>
                    <a:cubicBezTo>
                      <a:pt x="12" y="123"/>
                      <a:pt x="0" y="115"/>
                      <a:pt x="0" y="1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0" name="Freeform 671">
                <a:extLst>
                  <a:ext uri="{FF2B5EF4-FFF2-40B4-BE49-F238E27FC236}">
                    <a16:creationId xmlns:a16="http://schemas.microsoft.com/office/drawing/2014/main" id="{DE74F9F6-7FFC-4E47-A767-85874FAF1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1316"/>
                <a:ext cx="300" cy="210"/>
              </a:xfrm>
              <a:custGeom>
                <a:avLst/>
                <a:gdLst>
                  <a:gd name="T0" fmla="*/ 1770 w 120"/>
                  <a:gd name="T1" fmla="*/ 0 h 84"/>
                  <a:gd name="T2" fmla="*/ 1738 w 120"/>
                  <a:gd name="T3" fmla="*/ 720 h 84"/>
                  <a:gd name="T4" fmla="*/ 1145 w 120"/>
                  <a:gd name="T5" fmla="*/ 1188 h 84"/>
                  <a:gd name="T6" fmla="*/ 395 w 120"/>
                  <a:gd name="T7" fmla="*/ 1158 h 84"/>
                  <a:gd name="T8" fmla="*/ 50 w 120"/>
                  <a:gd name="T9" fmla="*/ 520 h 84"/>
                  <a:gd name="T10" fmla="*/ 283 w 120"/>
                  <a:gd name="T11" fmla="*/ 33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84">
                    <a:moveTo>
                      <a:pt x="113" y="0"/>
                    </a:moveTo>
                    <a:cubicBezTo>
                      <a:pt x="117" y="8"/>
                      <a:pt x="120" y="29"/>
                      <a:pt x="111" y="46"/>
                    </a:cubicBezTo>
                    <a:cubicBezTo>
                      <a:pt x="102" y="64"/>
                      <a:pt x="83" y="73"/>
                      <a:pt x="73" y="76"/>
                    </a:cubicBezTo>
                    <a:cubicBezTo>
                      <a:pt x="53" y="80"/>
                      <a:pt x="50" y="84"/>
                      <a:pt x="25" y="74"/>
                    </a:cubicBezTo>
                    <a:cubicBezTo>
                      <a:pt x="12" y="69"/>
                      <a:pt x="0" y="50"/>
                      <a:pt x="3" y="33"/>
                    </a:cubicBezTo>
                    <a:cubicBezTo>
                      <a:pt x="6" y="15"/>
                      <a:pt x="17" y="4"/>
                      <a:pt x="1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1" name="Freeform 672">
                <a:extLst>
                  <a:ext uri="{FF2B5EF4-FFF2-40B4-BE49-F238E27FC236}">
                    <a16:creationId xmlns:a16="http://schemas.microsoft.com/office/drawing/2014/main" id="{8F5B4C66-8EA2-467F-9500-0ECF0E1A8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258"/>
                <a:ext cx="277" cy="250"/>
              </a:xfrm>
              <a:custGeom>
                <a:avLst/>
                <a:gdLst>
                  <a:gd name="T0" fmla="*/ 1103 w 111"/>
                  <a:gd name="T1" fmla="*/ 20 h 100"/>
                  <a:gd name="T2" fmla="*/ 1632 w 111"/>
                  <a:gd name="T3" fmla="*/ 438 h 100"/>
                  <a:gd name="T4" fmla="*/ 1462 w 111"/>
                  <a:gd name="T5" fmla="*/ 1220 h 100"/>
                  <a:gd name="T6" fmla="*/ 759 w 111"/>
                  <a:gd name="T7" fmla="*/ 1550 h 100"/>
                  <a:gd name="T8" fmla="*/ 230 w 111"/>
                  <a:gd name="T9" fmla="*/ 1425 h 100"/>
                  <a:gd name="T10" fmla="*/ 0 w 111"/>
                  <a:gd name="T11" fmla="*/ 988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00">
                    <a:moveTo>
                      <a:pt x="71" y="1"/>
                    </a:moveTo>
                    <a:cubicBezTo>
                      <a:pt x="80" y="0"/>
                      <a:pt x="99" y="8"/>
                      <a:pt x="105" y="28"/>
                    </a:cubicBezTo>
                    <a:cubicBezTo>
                      <a:pt x="111" y="47"/>
                      <a:pt x="103" y="69"/>
                      <a:pt x="94" y="78"/>
                    </a:cubicBezTo>
                    <a:cubicBezTo>
                      <a:pt x="76" y="96"/>
                      <a:pt x="63" y="97"/>
                      <a:pt x="49" y="99"/>
                    </a:cubicBezTo>
                    <a:cubicBezTo>
                      <a:pt x="42" y="99"/>
                      <a:pt x="26" y="100"/>
                      <a:pt x="15" y="91"/>
                    </a:cubicBezTo>
                    <a:cubicBezTo>
                      <a:pt x="3" y="84"/>
                      <a:pt x="0" y="69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2" name="Freeform 673">
                <a:extLst>
                  <a:ext uri="{FF2B5EF4-FFF2-40B4-BE49-F238E27FC236}">
                    <a16:creationId xmlns:a16="http://schemas.microsoft.com/office/drawing/2014/main" id="{E3C85271-3D4C-42EE-93FC-CE00357D4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1273"/>
                <a:ext cx="230" cy="245"/>
              </a:xfrm>
              <a:custGeom>
                <a:avLst/>
                <a:gdLst>
                  <a:gd name="T0" fmla="*/ 0 w 92"/>
                  <a:gd name="T1" fmla="*/ 1208 h 98"/>
                  <a:gd name="T2" fmla="*/ 583 w 92"/>
                  <a:gd name="T3" fmla="*/ 1470 h 98"/>
                  <a:gd name="T4" fmla="*/ 1238 w 92"/>
                  <a:gd name="T5" fmla="*/ 1250 h 98"/>
                  <a:gd name="T6" fmla="*/ 908 w 92"/>
                  <a:gd name="T7" fmla="*/ 363 h 98"/>
                  <a:gd name="T8" fmla="*/ 345 w 92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98">
                    <a:moveTo>
                      <a:pt x="0" y="77"/>
                    </a:moveTo>
                    <a:cubicBezTo>
                      <a:pt x="16" y="89"/>
                      <a:pt x="26" y="92"/>
                      <a:pt x="37" y="94"/>
                    </a:cubicBezTo>
                    <a:cubicBezTo>
                      <a:pt x="47" y="96"/>
                      <a:pt x="63" y="98"/>
                      <a:pt x="79" y="80"/>
                    </a:cubicBezTo>
                    <a:cubicBezTo>
                      <a:pt x="92" y="60"/>
                      <a:pt x="72" y="35"/>
                      <a:pt x="58" y="23"/>
                    </a:cubicBezTo>
                    <a:cubicBezTo>
                      <a:pt x="43" y="11"/>
                      <a:pt x="28" y="2"/>
                      <a:pt x="22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3" name="Freeform 674">
                <a:extLst>
                  <a:ext uri="{FF2B5EF4-FFF2-40B4-BE49-F238E27FC236}">
                    <a16:creationId xmlns:a16="http://schemas.microsoft.com/office/drawing/2014/main" id="{AFF1E762-404F-4D5F-BF7C-A486AA77F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1333"/>
                <a:ext cx="320" cy="193"/>
              </a:xfrm>
              <a:custGeom>
                <a:avLst/>
                <a:gdLst>
                  <a:gd name="T0" fmla="*/ 1613 w 128"/>
                  <a:gd name="T1" fmla="*/ 0 h 77"/>
                  <a:gd name="T2" fmla="*/ 1938 w 128"/>
                  <a:gd name="T3" fmla="*/ 785 h 77"/>
                  <a:gd name="T4" fmla="*/ 1395 w 128"/>
                  <a:gd name="T5" fmla="*/ 1193 h 77"/>
                  <a:gd name="T6" fmla="*/ 783 w 128"/>
                  <a:gd name="T7" fmla="*/ 1025 h 77"/>
                  <a:gd name="T8" fmla="*/ 63 w 128"/>
                  <a:gd name="T9" fmla="*/ 376 h 77"/>
                  <a:gd name="T10" fmla="*/ 33 w 128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8" h="77">
                    <a:moveTo>
                      <a:pt x="103" y="0"/>
                    </a:moveTo>
                    <a:cubicBezTo>
                      <a:pt x="101" y="0"/>
                      <a:pt x="128" y="19"/>
                      <a:pt x="124" y="50"/>
                    </a:cubicBezTo>
                    <a:cubicBezTo>
                      <a:pt x="120" y="64"/>
                      <a:pt x="104" y="74"/>
                      <a:pt x="89" y="76"/>
                    </a:cubicBezTo>
                    <a:cubicBezTo>
                      <a:pt x="73" y="77"/>
                      <a:pt x="59" y="70"/>
                      <a:pt x="50" y="65"/>
                    </a:cubicBezTo>
                    <a:cubicBezTo>
                      <a:pt x="32" y="56"/>
                      <a:pt x="12" y="40"/>
                      <a:pt x="4" y="24"/>
                    </a:cubicBezTo>
                    <a:cubicBezTo>
                      <a:pt x="0" y="16"/>
                      <a:pt x="0" y="6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4" name="Freeform 675">
                <a:extLst>
                  <a:ext uri="{FF2B5EF4-FFF2-40B4-BE49-F238E27FC236}">
                    <a16:creationId xmlns:a16="http://schemas.microsoft.com/office/drawing/2014/main" id="{453BB7FD-ED0C-4737-A9BA-6CBC120DE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1228"/>
                <a:ext cx="330" cy="308"/>
              </a:xfrm>
              <a:custGeom>
                <a:avLst/>
                <a:gdLst>
                  <a:gd name="T0" fmla="*/ 0 w 132"/>
                  <a:gd name="T1" fmla="*/ 909 h 123"/>
                  <a:gd name="T2" fmla="*/ 1363 w 132"/>
                  <a:gd name="T3" fmla="*/ 1913 h 123"/>
                  <a:gd name="T4" fmla="*/ 1813 w 132"/>
                  <a:gd name="T5" fmla="*/ 1725 h 123"/>
                  <a:gd name="T6" fmla="*/ 2000 w 132"/>
                  <a:gd name="T7" fmla="*/ 1179 h 123"/>
                  <a:gd name="T8" fmla="*/ 1220 w 132"/>
                  <a:gd name="T9" fmla="*/ 313 h 123"/>
                  <a:gd name="T10" fmla="*/ 458 w 132"/>
                  <a:gd name="T11" fmla="*/ 313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23">
                    <a:moveTo>
                      <a:pt x="0" y="58"/>
                    </a:moveTo>
                    <a:cubicBezTo>
                      <a:pt x="3" y="90"/>
                      <a:pt x="58" y="123"/>
                      <a:pt x="87" y="122"/>
                    </a:cubicBezTo>
                    <a:cubicBezTo>
                      <a:pt x="103" y="121"/>
                      <a:pt x="110" y="116"/>
                      <a:pt x="116" y="110"/>
                    </a:cubicBezTo>
                    <a:cubicBezTo>
                      <a:pt x="122" y="105"/>
                      <a:pt x="132" y="95"/>
                      <a:pt x="128" y="75"/>
                    </a:cubicBezTo>
                    <a:cubicBezTo>
                      <a:pt x="124" y="56"/>
                      <a:pt x="101" y="32"/>
                      <a:pt x="78" y="20"/>
                    </a:cubicBezTo>
                    <a:cubicBezTo>
                      <a:pt x="54" y="0"/>
                      <a:pt x="29" y="17"/>
                      <a:pt x="29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5" name="Freeform 676">
                <a:extLst>
                  <a:ext uri="{FF2B5EF4-FFF2-40B4-BE49-F238E27FC236}">
                    <a16:creationId xmlns:a16="http://schemas.microsoft.com/office/drawing/2014/main" id="{CCFB7F38-4F76-4C34-B93E-B4C1F460C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1233"/>
                <a:ext cx="360" cy="320"/>
              </a:xfrm>
              <a:custGeom>
                <a:avLst/>
                <a:gdLst>
                  <a:gd name="T0" fmla="*/ 363 w 144"/>
                  <a:gd name="T1" fmla="*/ 0 h 128"/>
                  <a:gd name="T2" fmla="*/ 63 w 144"/>
                  <a:gd name="T3" fmla="*/ 458 h 128"/>
                  <a:gd name="T4" fmla="*/ 33 w 144"/>
                  <a:gd name="T5" fmla="*/ 958 h 128"/>
                  <a:gd name="T6" fmla="*/ 675 w 144"/>
                  <a:gd name="T7" fmla="*/ 1675 h 128"/>
                  <a:gd name="T8" fmla="*/ 1845 w 144"/>
                  <a:gd name="T9" fmla="*/ 1833 h 128"/>
                  <a:gd name="T10" fmla="*/ 2125 w 144"/>
                  <a:gd name="T11" fmla="*/ 102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4" h="128">
                    <a:moveTo>
                      <a:pt x="23" y="0"/>
                    </a:moveTo>
                    <a:cubicBezTo>
                      <a:pt x="17" y="5"/>
                      <a:pt x="9" y="16"/>
                      <a:pt x="4" y="29"/>
                    </a:cubicBezTo>
                    <a:cubicBezTo>
                      <a:pt x="0" y="39"/>
                      <a:pt x="0" y="53"/>
                      <a:pt x="2" y="61"/>
                    </a:cubicBezTo>
                    <a:cubicBezTo>
                      <a:pt x="8" y="85"/>
                      <a:pt x="28" y="95"/>
                      <a:pt x="43" y="107"/>
                    </a:cubicBezTo>
                    <a:cubicBezTo>
                      <a:pt x="75" y="127"/>
                      <a:pt x="96" y="128"/>
                      <a:pt x="118" y="117"/>
                    </a:cubicBezTo>
                    <a:cubicBezTo>
                      <a:pt x="139" y="105"/>
                      <a:pt x="144" y="83"/>
                      <a:pt x="136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6" name="Freeform 677">
                <a:extLst>
                  <a:ext uri="{FF2B5EF4-FFF2-40B4-BE49-F238E27FC236}">
                    <a16:creationId xmlns:a16="http://schemas.microsoft.com/office/drawing/2014/main" id="{5BBF34A3-414C-4331-8295-4FC84944F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1196"/>
                <a:ext cx="127" cy="330"/>
              </a:xfrm>
              <a:custGeom>
                <a:avLst/>
                <a:gdLst>
                  <a:gd name="T0" fmla="*/ 620 w 51"/>
                  <a:gd name="T1" fmla="*/ 2063 h 132"/>
                  <a:gd name="T2" fmla="*/ 92 w 51"/>
                  <a:gd name="T3" fmla="*/ 1188 h 132"/>
                  <a:gd name="T4" fmla="*/ 787 w 51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32">
                    <a:moveTo>
                      <a:pt x="40" y="132"/>
                    </a:moveTo>
                    <a:cubicBezTo>
                      <a:pt x="22" y="120"/>
                      <a:pt x="7" y="102"/>
                      <a:pt x="6" y="76"/>
                    </a:cubicBezTo>
                    <a:cubicBezTo>
                      <a:pt x="0" y="25"/>
                      <a:pt x="47" y="2"/>
                      <a:pt x="5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7" name="Freeform 678">
                <a:extLst>
                  <a:ext uri="{FF2B5EF4-FFF2-40B4-BE49-F238E27FC236}">
                    <a16:creationId xmlns:a16="http://schemas.microsoft.com/office/drawing/2014/main" id="{03D9CE88-9834-443C-AF18-EDD86C166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1398"/>
                <a:ext cx="218" cy="203"/>
              </a:xfrm>
              <a:custGeom>
                <a:avLst/>
                <a:gdLst>
                  <a:gd name="T0" fmla="*/ 1305 w 87"/>
                  <a:gd name="T1" fmla="*/ 0 h 81"/>
                  <a:gd name="T2" fmla="*/ 1055 w 87"/>
                  <a:gd name="T3" fmla="*/ 880 h 81"/>
                  <a:gd name="T4" fmla="*/ 0 w 87"/>
                  <a:gd name="T5" fmla="*/ 115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1">
                    <a:moveTo>
                      <a:pt x="83" y="0"/>
                    </a:moveTo>
                    <a:cubicBezTo>
                      <a:pt x="87" y="23"/>
                      <a:pt x="77" y="40"/>
                      <a:pt x="67" y="56"/>
                    </a:cubicBezTo>
                    <a:cubicBezTo>
                      <a:pt x="55" y="74"/>
                      <a:pt x="28" y="81"/>
                      <a:pt x="0" y="7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8" name="Freeform 679">
                <a:extLst>
                  <a:ext uri="{FF2B5EF4-FFF2-40B4-BE49-F238E27FC236}">
                    <a16:creationId xmlns:a16="http://schemas.microsoft.com/office/drawing/2014/main" id="{11B68034-E231-48D7-97D8-7E277AAC3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1183"/>
                <a:ext cx="288" cy="400"/>
              </a:xfrm>
              <a:custGeom>
                <a:avLst/>
                <a:gdLst>
                  <a:gd name="T0" fmla="*/ 0 w 115"/>
                  <a:gd name="T1" fmla="*/ 158 h 160"/>
                  <a:gd name="T2" fmla="*/ 1255 w 115"/>
                  <a:gd name="T3" fmla="*/ 658 h 160"/>
                  <a:gd name="T4" fmla="*/ 1776 w 115"/>
                  <a:gd name="T5" fmla="*/ 1395 h 160"/>
                  <a:gd name="T6" fmla="*/ 1618 w 115"/>
                  <a:gd name="T7" fmla="*/ 2000 h 160"/>
                  <a:gd name="T8" fmla="*/ 626 w 115"/>
                  <a:gd name="T9" fmla="*/ 2408 h 160"/>
                  <a:gd name="T10" fmla="*/ 20 w 115"/>
                  <a:gd name="T11" fmla="*/ 2208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60">
                    <a:moveTo>
                      <a:pt x="0" y="10"/>
                    </a:moveTo>
                    <a:cubicBezTo>
                      <a:pt x="10" y="0"/>
                      <a:pt x="50" y="15"/>
                      <a:pt x="80" y="42"/>
                    </a:cubicBezTo>
                    <a:cubicBezTo>
                      <a:pt x="96" y="54"/>
                      <a:pt x="111" y="71"/>
                      <a:pt x="113" y="89"/>
                    </a:cubicBezTo>
                    <a:cubicBezTo>
                      <a:pt x="115" y="108"/>
                      <a:pt x="107" y="121"/>
                      <a:pt x="103" y="128"/>
                    </a:cubicBezTo>
                    <a:cubicBezTo>
                      <a:pt x="95" y="152"/>
                      <a:pt x="61" y="160"/>
                      <a:pt x="40" y="154"/>
                    </a:cubicBezTo>
                    <a:cubicBezTo>
                      <a:pt x="18" y="149"/>
                      <a:pt x="2" y="142"/>
                      <a:pt x="1" y="1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99" name="Freeform 680">
                <a:extLst>
                  <a:ext uri="{FF2B5EF4-FFF2-40B4-BE49-F238E27FC236}">
                    <a16:creationId xmlns:a16="http://schemas.microsoft.com/office/drawing/2014/main" id="{EEE06C8B-DF57-442C-AB63-8C2B7C06F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303"/>
                <a:ext cx="395" cy="263"/>
              </a:xfrm>
              <a:custGeom>
                <a:avLst/>
                <a:gdLst>
                  <a:gd name="T0" fmla="*/ 1970 w 158"/>
                  <a:gd name="T1" fmla="*/ 0 h 105"/>
                  <a:gd name="T2" fmla="*/ 2408 w 158"/>
                  <a:gd name="T3" fmla="*/ 834 h 105"/>
                  <a:gd name="T4" fmla="*/ 1845 w 158"/>
                  <a:gd name="T5" fmla="*/ 1601 h 105"/>
                  <a:gd name="T6" fmla="*/ 863 w 158"/>
                  <a:gd name="T7" fmla="*/ 1443 h 105"/>
                  <a:gd name="T8" fmla="*/ 125 w 158"/>
                  <a:gd name="T9" fmla="*/ 771 h 105"/>
                  <a:gd name="T10" fmla="*/ 33 w 158"/>
                  <a:gd name="T11" fmla="*/ 145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105">
                    <a:moveTo>
                      <a:pt x="126" y="0"/>
                    </a:moveTo>
                    <a:cubicBezTo>
                      <a:pt x="135" y="9"/>
                      <a:pt x="158" y="27"/>
                      <a:pt x="154" y="53"/>
                    </a:cubicBezTo>
                    <a:cubicBezTo>
                      <a:pt x="150" y="78"/>
                      <a:pt x="133" y="100"/>
                      <a:pt x="118" y="102"/>
                    </a:cubicBezTo>
                    <a:cubicBezTo>
                      <a:pt x="92" y="105"/>
                      <a:pt x="89" y="104"/>
                      <a:pt x="55" y="92"/>
                    </a:cubicBezTo>
                    <a:cubicBezTo>
                      <a:pt x="39" y="85"/>
                      <a:pt x="15" y="71"/>
                      <a:pt x="8" y="49"/>
                    </a:cubicBezTo>
                    <a:cubicBezTo>
                      <a:pt x="0" y="28"/>
                      <a:pt x="1" y="12"/>
                      <a:pt x="2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0" name="Freeform 681">
                <a:extLst>
                  <a:ext uri="{FF2B5EF4-FFF2-40B4-BE49-F238E27FC236}">
                    <a16:creationId xmlns:a16="http://schemas.microsoft.com/office/drawing/2014/main" id="{77FCA501-A152-4D0B-AD4C-77B2887CA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1228"/>
                <a:ext cx="365" cy="325"/>
              </a:xfrm>
              <a:custGeom>
                <a:avLst/>
                <a:gdLst>
                  <a:gd name="T0" fmla="*/ 875 w 146"/>
                  <a:gd name="T1" fmla="*/ 0 h 130"/>
                  <a:gd name="T2" fmla="*/ 2033 w 146"/>
                  <a:gd name="T3" fmla="*/ 1533 h 130"/>
                  <a:gd name="T4" fmla="*/ 1270 w 146"/>
                  <a:gd name="T5" fmla="*/ 2020 h 130"/>
                  <a:gd name="T6" fmla="*/ 0 w 146"/>
                  <a:gd name="T7" fmla="*/ 1363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130">
                    <a:moveTo>
                      <a:pt x="56" y="0"/>
                    </a:moveTo>
                    <a:cubicBezTo>
                      <a:pt x="77" y="6"/>
                      <a:pt x="146" y="56"/>
                      <a:pt x="130" y="98"/>
                    </a:cubicBezTo>
                    <a:cubicBezTo>
                      <a:pt x="116" y="130"/>
                      <a:pt x="99" y="129"/>
                      <a:pt x="81" y="129"/>
                    </a:cubicBezTo>
                    <a:cubicBezTo>
                      <a:pt x="61" y="130"/>
                      <a:pt x="3" y="105"/>
                      <a:pt x="0" y="8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1" name="Freeform 682">
                <a:extLst>
                  <a:ext uri="{FF2B5EF4-FFF2-40B4-BE49-F238E27FC236}">
                    <a16:creationId xmlns:a16="http://schemas.microsoft.com/office/drawing/2014/main" id="{F68E0339-6BE5-4550-9426-451A24A29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4" y="1286"/>
                <a:ext cx="218" cy="230"/>
              </a:xfrm>
              <a:custGeom>
                <a:avLst/>
                <a:gdLst>
                  <a:gd name="T0" fmla="*/ 1305 w 87"/>
                  <a:gd name="T1" fmla="*/ 1438 h 92"/>
                  <a:gd name="T2" fmla="*/ 1338 w 87"/>
                  <a:gd name="T3" fmla="*/ 750 h 92"/>
                  <a:gd name="T4" fmla="*/ 1055 w 87"/>
                  <a:gd name="T5" fmla="*/ 95 h 92"/>
                  <a:gd name="T6" fmla="*/ 238 w 87"/>
                  <a:gd name="T7" fmla="*/ 720 h 92"/>
                  <a:gd name="T8" fmla="*/ 0 w 87"/>
                  <a:gd name="T9" fmla="*/ 139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2">
                    <a:moveTo>
                      <a:pt x="83" y="92"/>
                    </a:moveTo>
                    <a:cubicBezTo>
                      <a:pt x="87" y="71"/>
                      <a:pt x="86" y="60"/>
                      <a:pt x="85" y="48"/>
                    </a:cubicBezTo>
                    <a:cubicBezTo>
                      <a:pt x="83" y="38"/>
                      <a:pt x="86" y="14"/>
                      <a:pt x="67" y="6"/>
                    </a:cubicBezTo>
                    <a:cubicBezTo>
                      <a:pt x="42" y="0"/>
                      <a:pt x="24" y="29"/>
                      <a:pt x="15" y="46"/>
                    </a:cubicBezTo>
                    <a:cubicBezTo>
                      <a:pt x="4" y="65"/>
                      <a:pt x="1" y="81"/>
                      <a:pt x="0" y="8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2" name="Freeform 683">
                <a:extLst>
                  <a:ext uri="{FF2B5EF4-FFF2-40B4-BE49-F238E27FC236}">
                    <a16:creationId xmlns:a16="http://schemas.microsoft.com/office/drawing/2014/main" id="{DA7283D2-6BFB-4F05-A268-5CD787D16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1278"/>
                <a:ext cx="190" cy="348"/>
              </a:xfrm>
              <a:custGeom>
                <a:avLst/>
                <a:gdLst>
                  <a:gd name="T0" fmla="*/ 363 w 76"/>
                  <a:gd name="T1" fmla="*/ 2151 h 139"/>
                  <a:gd name="T2" fmla="*/ 938 w 76"/>
                  <a:gd name="T3" fmla="*/ 1975 h 139"/>
                  <a:gd name="T4" fmla="*/ 1175 w 76"/>
                  <a:gd name="T5" fmla="*/ 1222 h 139"/>
                  <a:gd name="T6" fmla="*/ 1158 w 76"/>
                  <a:gd name="T7" fmla="*/ 533 h 139"/>
                  <a:gd name="T8" fmla="*/ 675 w 76"/>
                  <a:gd name="T9" fmla="*/ 50 h 139"/>
                  <a:gd name="T10" fmla="*/ 0 w 76"/>
                  <a:gd name="T11" fmla="*/ 646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139">
                    <a:moveTo>
                      <a:pt x="23" y="137"/>
                    </a:moveTo>
                    <a:cubicBezTo>
                      <a:pt x="32" y="139"/>
                      <a:pt x="49" y="139"/>
                      <a:pt x="60" y="126"/>
                    </a:cubicBezTo>
                    <a:cubicBezTo>
                      <a:pt x="70" y="114"/>
                      <a:pt x="73" y="94"/>
                      <a:pt x="75" y="78"/>
                    </a:cubicBezTo>
                    <a:cubicBezTo>
                      <a:pt x="76" y="66"/>
                      <a:pt x="76" y="50"/>
                      <a:pt x="74" y="34"/>
                    </a:cubicBezTo>
                    <a:cubicBezTo>
                      <a:pt x="72" y="16"/>
                      <a:pt x="61" y="0"/>
                      <a:pt x="43" y="3"/>
                    </a:cubicBezTo>
                    <a:cubicBezTo>
                      <a:pt x="11" y="10"/>
                      <a:pt x="1" y="43"/>
                      <a:pt x="0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3" name="Freeform 684">
                <a:extLst>
                  <a:ext uri="{FF2B5EF4-FFF2-40B4-BE49-F238E27FC236}">
                    <a16:creationId xmlns:a16="http://schemas.microsoft.com/office/drawing/2014/main" id="{BC374726-0DA8-44CD-9BEE-CAE828E7E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1251"/>
                <a:ext cx="262" cy="345"/>
              </a:xfrm>
              <a:custGeom>
                <a:avLst/>
                <a:gdLst>
                  <a:gd name="T0" fmla="*/ 1632 w 105"/>
                  <a:gd name="T1" fmla="*/ 750 h 138"/>
                  <a:gd name="T2" fmla="*/ 1632 w 105"/>
                  <a:gd name="T3" fmla="*/ 720 h 138"/>
                  <a:gd name="T4" fmla="*/ 821 w 105"/>
                  <a:gd name="T5" fmla="*/ 270 h 138"/>
                  <a:gd name="T6" fmla="*/ 155 w 105"/>
                  <a:gd name="T7" fmla="*/ 1313 h 138"/>
                  <a:gd name="T8" fmla="*/ 312 w 105"/>
                  <a:gd name="T9" fmla="*/ 2145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38">
                    <a:moveTo>
                      <a:pt x="105" y="48"/>
                    </a:moveTo>
                    <a:cubicBezTo>
                      <a:pt x="105" y="47"/>
                      <a:pt x="105" y="47"/>
                      <a:pt x="105" y="46"/>
                    </a:cubicBezTo>
                    <a:cubicBezTo>
                      <a:pt x="100" y="21"/>
                      <a:pt x="92" y="0"/>
                      <a:pt x="53" y="17"/>
                    </a:cubicBezTo>
                    <a:cubicBezTo>
                      <a:pt x="35" y="28"/>
                      <a:pt x="18" y="57"/>
                      <a:pt x="10" y="84"/>
                    </a:cubicBezTo>
                    <a:cubicBezTo>
                      <a:pt x="0" y="112"/>
                      <a:pt x="13" y="138"/>
                      <a:pt x="20" y="1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4" name="Freeform 685">
                <a:extLst>
                  <a:ext uri="{FF2B5EF4-FFF2-40B4-BE49-F238E27FC236}">
                    <a16:creationId xmlns:a16="http://schemas.microsoft.com/office/drawing/2014/main" id="{EE432D44-A459-442D-BB5C-5FC8F202B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1496"/>
                <a:ext cx="92" cy="135"/>
              </a:xfrm>
              <a:custGeom>
                <a:avLst/>
                <a:gdLst>
                  <a:gd name="T0" fmla="*/ 0 w 37"/>
                  <a:gd name="T1" fmla="*/ 845 h 54"/>
                  <a:gd name="T2" fmla="*/ 557 w 37"/>
                  <a:gd name="T3" fmla="*/ 145 h 54"/>
                  <a:gd name="T4" fmla="*/ 569 w 37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54">
                    <a:moveTo>
                      <a:pt x="0" y="54"/>
                    </a:moveTo>
                    <a:cubicBezTo>
                      <a:pt x="17" y="54"/>
                      <a:pt x="33" y="32"/>
                      <a:pt x="36" y="9"/>
                    </a:cubicBezTo>
                    <a:cubicBezTo>
                      <a:pt x="36" y="6"/>
                      <a:pt x="37" y="3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5" name="Freeform 686">
                <a:extLst>
                  <a:ext uri="{FF2B5EF4-FFF2-40B4-BE49-F238E27FC236}">
                    <a16:creationId xmlns:a16="http://schemas.microsoft.com/office/drawing/2014/main" id="{1C05F413-6E3F-48ED-89E0-556D71A2E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243"/>
                <a:ext cx="152" cy="83"/>
              </a:xfrm>
              <a:custGeom>
                <a:avLst/>
                <a:gdLst>
                  <a:gd name="T0" fmla="*/ 944 w 61"/>
                  <a:gd name="T1" fmla="*/ 526 h 33"/>
                  <a:gd name="T2" fmla="*/ 900 w 61"/>
                  <a:gd name="T3" fmla="*/ 380 h 33"/>
                  <a:gd name="T4" fmla="*/ 0 w 61"/>
                  <a:gd name="T5" fmla="*/ 3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33">
                    <a:moveTo>
                      <a:pt x="61" y="33"/>
                    </a:moveTo>
                    <a:cubicBezTo>
                      <a:pt x="60" y="30"/>
                      <a:pt x="59" y="27"/>
                      <a:pt x="58" y="24"/>
                    </a:cubicBezTo>
                    <a:cubicBezTo>
                      <a:pt x="39" y="0"/>
                      <a:pt x="15" y="9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6" name="Freeform 687">
                <a:extLst>
                  <a:ext uri="{FF2B5EF4-FFF2-40B4-BE49-F238E27FC236}">
                    <a16:creationId xmlns:a16="http://schemas.microsoft.com/office/drawing/2014/main" id="{3E66B89C-764D-45C2-AA32-35ACF8E07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546"/>
                <a:ext cx="215" cy="105"/>
              </a:xfrm>
              <a:custGeom>
                <a:avLst/>
                <a:gdLst>
                  <a:gd name="T0" fmla="*/ 0 w 86"/>
                  <a:gd name="T1" fmla="*/ 395 h 42"/>
                  <a:gd name="T2" fmla="*/ 863 w 86"/>
                  <a:gd name="T3" fmla="*/ 583 h 42"/>
                  <a:gd name="T4" fmla="*/ 1345 w 86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42">
                    <a:moveTo>
                      <a:pt x="0" y="25"/>
                    </a:moveTo>
                    <a:cubicBezTo>
                      <a:pt x="13" y="32"/>
                      <a:pt x="31" y="42"/>
                      <a:pt x="55" y="37"/>
                    </a:cubicBezTo>
                    <a:cubicBezTo>
                      <a:pt x="73" y="32"/>
                      <a:pt x="81" y="16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7" name="Freeform 688">
                <a:extLst>
                  <a:ext uri="{FF2B5EF4-FFF2-40B4-BE49-F238E27FC236}">
                    <a16:creationId xmlns:a16="http://schemas.microsoft.com/office/drawing/2014/main" id="{A852283D-8A48-4DAF-974D-2B8D4DB68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678"/>
                <a:ext cx="232" cy="93"/>
              </a:xfrm>
              <a:custGeom>
                <a:avLst/>
                <a:gdLst>
                  <a:gd name="T0" fmla="*/ 1444 w 93"/>
                  <a:gd name="T1" fmla="*/ 0 h 37"/>
                  <a:gd name="T2" fmla="*/ 0 w 93"/>
                  <a:gd name="T3" fmla="*/ 2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37">
                    <a:moveTo>
                      <a:pt x="93" y="0"/>
                    </a:moveTo>
                    <a:cubicBezTo>
                      <a:pt x="56" y="37"/>
                      <a:pt x="5" y="16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8" name="Freeform 689">
                <a:extLst>
                  <a:ext uri="{FF2B5EF4-FFF2-40B4-BE49-F238E27FC236}">
                    <a16:creationId xmlns:a16="http://schemas.microsoft.com/office/drawing/2014/main" id="{F9B0426D-3732-488A-84C6-4B4A3E0E0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2" y="1206"/>
                <a:ext cx="252" cy="105"/>
              </a:xfrm>
              <a:custGeom>
                <a:avLst/>
                <a:gdLst>
                  <a:gd name="T0" fmla="*/ 0 w 101"/>
                  <a:gd name="T1" fmla="*/ 658 h 42"/>
                  <a:gd name="T2" fmla="*/ 871 w 101"/>
                  <a:gd name="T3" fmla="*/ 33 h 42"/>
                  <a:gd name="T4" fmla="*/ 1569 w 101"/>
                  <a:gd name="T5" fmla="*/ 1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42">
                    <a:moveTo>
                      <a:pt x="0" y="42"/>
                    </a:moveTo>
                    <a:cubicBezTo>
                      <a:pt x="17" y="23"/>
                      <a:pt x="33" y="10"/>
                      <a:pt x="56" y="2"/>
                    </a:cubicBezTo>
                    <a:cubicBezTo>
                      <a:pt x="70" y="0"/>
                      <a:pt x="86" y="2"/>
                      <a:pt x="101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09" name="Freeform 690">
                <a:extLst>
                  <a:ext uri="{FF2B5EF4-FFF2-40B4-BE49-F238E27FC236}">
                    <a16:creationId xmlns:a16="http://schemas.microsoft.com/office/drawing/2014/main" id="{E41E2415-EE06-487C-BD0A-B7C9181A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1218"/>
                <a:ext cx="332" cy="473"/>
              </a:xfrm>
              <a:custGeom>
                <a:avLst/>
                <a:gdLst>
                  <a:gd name="T0" fmla="*/ 654 w 133"/>
                  <a:gd name="T1" fmla="*/ 2963 h 189"/>
                  <a:gd name="T2" fmla="*/ 200 w 133"/>
                  <a:gd name="T3" fmla="*/ 2555 h 189"/>
                  <a:gd name="T4" fmla="*/ 92 w 133"/>
                  <a:gd name="T5" fmla="*/ 1534 h 189"/>
                  <a:gd name="T6" fmla="*/ 1216 w 133"/>
                  <a:gd name="T7" fmla="*/ 145 h 189"/>
                  <a:gd name="T8" fmla="*/ 2069 w 133"/>
                  <a:gd name="T9" fmla="*/ 208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89">
                    <a:moveTo>
                      <a:pt x="42" y="189"/>
                    </a:moveTo>
                    <a:cubicBezTo>
                      <a:pt x="37" y="187"/>
                      <a:pt x="23" y="180"/>
                      <a:pt x="13" y="163"/>
                    </a:cubicBezTo>
                    <a:cubicBezTo>
                      <a:pt x="3" y="147"/>
                      <a:pt x="0" y="122"/>
                      <a:pt x="6" y="98"/>
                    </a:cubicBezTo>
                    <a:cubicBezTo>
                      <a:pt x="18" y="50"/>
                      <a:pt x="61" y="17"/>
                      <a:pt x="78" y="9"/>
                    </a:cubicBezTo>
                    <a:cubicBezTo>
                      <a:pt x="94" y="0"/>
                      <a:pt x="116" y="3"/>
                      <a:pt x="133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0" name="Freeform 691">
                <a:extLst>
                  <a:ext uri="{FF2B5EF4-FFF2-40B4-BE49-F238E27FC236}">
                    <a16:creationId xmlns:a16="http://schemas.microsoft.com/office/drawing/2014/main" id="{EA613AF6-FDD5-4FA3-9DD6-401006408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" y="1633"/>
                <a:ext cx="60" cy="53"/>
              </a:xfrm>
              <a:custGeom>
                <a:avLst/>
                <a:gdLst>
                  <a:gd name="T0" fmla="*/ 375 w 24"/>
                  <a:gd name="T1" fmla="*/ 0 h 21"/>
                  <a:gd name="T2" fmla="*/ 0 w 24"/>
                  <a:gd name="T3" fmla="*/ 33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24" y="0"/>
                    </a:moveTo>
                    <a:cubicBezTo>
                      <a:pt x="15" y="13"/>
                      <a:pt x="4" y="20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1" name="Freeform 692">
                <a:extLst>
                  <a:ext uri="{FF2B5EF4-FFF2-40B4-BE49-F238E27FC236}">
                    <a16:creationId xmlns:a16="http://schemas.microsoft.com/office/drawing/2014/main" id="{09A09174-9D80-46BC-BBDD-76F546C05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9" y="1188"/>
                <a:ext cx="295" cy="268"/>
              </a:xfrm>
              <a:custGeom>
                <a:avLst/>
                <a:gdLst>
                  <a:gd name="T0" fmla="*/ 0 w 118"/>
                  <a:gd name="T1" fmla="*/ 1681 h 107"/>
                  <a:gd name="T2" fmla="*/ 1645 w 118"/>
                  <a:gd name="T3" fmla="*/ 438 h 107"/>
                  <a:gd name="T4" fmla="*/ 1845 w 118"/>
                  <a:gd name="T5" fmla="*/ 551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107">
                    <a:moveTo>
                      <a:pt x="0" y="107"/>
                    </a:moveTo>
                    <a:cubicBezTo>
                      <a:pt x="1" y="79"/>
                      <a:pt x="71" y="0"/>
                      <a:pt x="105" y="28"/>
                    </a:cubicBezTo>
                    <a:cubicBezTo>
                      <a:pt x="110" y="30"/>
                      <a:pt x="115" y="33"/>
                      <a:pt x="118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2" name="Freeform 693">
                <a:extLst>
                  <a:ext uri="{FF2B5EF4-FFF2-40B4-BE49-F238E27FC236}">
                    <a16:creationId xmlns:a16="http://schemas.microsoft.com/office/drawing/2014/main" id="{CB5B68DE-6DDE-424D-AD4D-AF1817364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1231"/>
                <a:ext cx="312" cy="387"/>
              </a:xfrm>
              <a:custGeom>
                <a:avLst/>
                <a:gdLst>
                  <a:gd name="T0" fmla="*/ 250 w 125"/>
                  <a:gd name="T1" fmla="*/ 2412 h 155"/>
                  <a:gd name="T2" fmla="*/ 187 w 125"/>
                  <a:gd name="T3" fmla="*/ 1308 h 155"/>
                  <a:gd name="T4" fmla="*/ 996 w 125"/>
                  <a:gd name="T5" fmla="*/ 312 h 155"/>
                  <a:gd name="T6" fmla="*/ 1944 w 125"/>
                  <a:gd name="T7" fmla="*/ 355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55">
                    <a:moveTo>
                      <a:pt x="16" y="155"/>
                    </a:moveTo>
                    <a:cubicBezTo>
                      <a:pt x="8" y="145"/>
                      <a:pt x="0" y="114"/>
                      <a:pt x="12" y="84"/>
                    </a:cubicBezTo>
                    <a:cubicBezTo>
                      <a:pt x="22" y="54"/>
                      <a:pt x="48" y="30"/>
                      <a:pt x="64" y="20"/>
                    </a:cubicBezTo>
                    <a:cubicBezTo>
                      <a:pt x="94" y="0"/>
                      <a:pt x="111" y="12"/>
                      <a:pt x="125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3" name="Freeform 694">
                <a:extLst>
                  <a:ext uri="{FF2B5EF4-FFF2-40B4-BE49-F238E27FC236}">
                    <a16:creationId xmlns:a16="http://schemas.microsoft.com/office/drawing/2014/main" id="{992D9CD1-1A7C-4891-A086-C2A7461EC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226"/>
                <a:ext cx="228" cy="327"/>
              </a:xfrm>
              <a:custGeom>
                <a:avLst/>
                <a:gdLst>
                  <a:gd name="T0" fmla="*/ 20 w 91"/>
                  <a:gd name="T1" fmla="*/ 1041 h 131"/>
                  <a:gd name="T2" fmla="*/ 145 w 91"/>
                  <a:gd name="T3" fmla="*/ 1712 h 131"/>
                  <a:gd name="T4" fmla="*/ 784 w 91"/>
                  <a:gd name="T5" fmla="*/ 1787 h 131"/>
                  <a:gd name="T6" fmla="*/ 1350 w 91"/>
                  <a:gd name="T7" fmla="*/ 0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31">
                    <a:moveTo>
                      <a:pt x="1" y="67"/>
                    </a:moveTo>
                    <a:cubicBezTo>
                      <a:pt x="0" y="89"/>
                      <a:pt x="3" y="100"/>
                      <a:pt x="9" y="110"/>
                    </a:cubicBezTo>
                    <a:cubicBezTo>
                      <a:pt x="14" y="119"/>
                      <a:pt x="27" y="131"/>
                      <a:pt x="50" y="115"/>
                    </a:cubicBezTo>
                    <a:cubicBezTo>
                      <a:pt x="90" y="74"/>
                      <a:pt x="91" y="11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4" name="Freeform 695">
                <a:extLst>
                  <a:ext uri="{FF2B5EF4-FFF2-40B4-BE49-F238E27FC236}">
                    <a16:creationId xmlns:a16="http://schemas.microsoft.com/office/drawing/2014/main" id="{BF35935E-7F8D-460B-9833-85B2B60F3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206"/>
                <a:ext cx="230" cy="352"/>
              </a:xfrm>
              <a:custGeom>
                <a:avLst/>
                <a:gdLst>
                  <a:gd name="T0" fmla="*/ 595 w 92"/>
                  <a:gd name="T1" fmla="*/ 0 h 141"/>
                  <a:gd name="T2" fmla="*/ 33 w 92"/>
                  <a:gd name="T3" fmla="*/ 1445 h 141"/>
                  <a:gd name="T4" fmla="*/ 313 w 92"/>
                  <a:gd name="T5" fmla="*/ 2057 h 141"/>
                  <a:gd name="T6" fmla="*/ 1033 w 92"/>
                  <a:gd name="T7" fmla="*/ 1850 h 141"/>
                  <a:gd name="T8" fmla="*/ 1438 w 92"/>
                  <a:gd name="T9" fmla="*/ 946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41">
                    <a:moveTo>
                      <a:pt x="38" y="0"/>
                    </a:moveTo>
                    <a:cubicBezTo>
                      <a:pt x="19" y="10"/>
                      <a:pt x="0" y="58"/>
                      <a:pt x="2" y="93"/>
                    </a:cubicBezTo>
                    <a:cubicBezTo>
                      <a:pt x="3" y="105"/>
                      <a:pt x="6" y="123"/>
                      <a:pt x="20" y="132"/>
                    </a:cubicBezTo>
                    <a:cubicBezTo>
                      <a:pt x="35" y="141"/>
                      <a:pt x="56" y="132"/>
                      <a:pt x="66" y="119"/>
                    </a:cubicBezTo>
                    <a:cubicBezTo>
                      <a:pt x="87" y="92"/>
                      <a:pt x="90" y="61"/>
                      <a:pt x="92" y="6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5" name="Freeform 696">
                <a:extLst>
                  <a:ext uri="{FF2B5EF4-FFF2-40B4-BE49-F238E27FC236}">
                    <a16:creationId xmlns:a16="http://schemas.microsoft.com/office/drawing/2014/main" id="{8F540146-B170-4E2F-A7B0-2B6F57F3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2171"/>
                <a:ext cx="288" cy="397"/>
              </a:xfrm>
              <a:custGeom>
                <a:avLst/>
                <a:gdLst>
                  <a:gd name="T0" fmla="*/ 501 w 115"/>
                  <a:gd name="T1" fmla="*/ 449 h 159"/>
                  <a:gd name="T2" fmla="*/ 501 w 115"/>
                  <a:gd name="T3" fmla="*/ 2307 h 159"/>
                  <a:gd name="T4" fmla="*/ 1493 w 115"/>
                  <a:gd name="T5" fmla="*/ 1870 h 159"/>
                  <a:gd name="T6" fmla="*/ 1806 w 115"/>
                  <a:gd name="T7" fmla="*/ 592 h 159"/>
                  <a:gd name="T8" fmla="*/ 1555 w 115"/>
                  <a:gd name="T9" fmla="*/ 62 h 159"/>
                  <a:gd name="T10" fmla="*/ 1222 w 115"/>
                  <a:gd name="T11" fmla="*/ 4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59">
                    <a:moveTo>
                      <a:pt x="32" y="29"/>
                    </a:moveTo>
                    <a:cubicBezTo>
                      <a:pt x="14" y="53"/>
                      <a:pt x="0" y="125"/>
                      <a:pt x="32" y="148"/>
                    </a:cubicBezTo>
                    <a:cubicBezTo>
                      <a:pt x="62" y="159"/>
                      <a:pt x="72" y="153"/>
                      <a:pt x="95" y="120"/>
                    </a:cubicBezTo>
                    <a:cubicBezTo>
                      <a:pt x="105" y="101"/>
                      <a:pt x="115" y="68"/>
                      <a:pt x="115" y="38"/>
                    </a:cubicBezTo>
                    <a:cubicBezTo>
                      <a:pt x="115" y="23"/>
                      <a:pt x="110" y="8"/>
                      <a:pt x="99" y="4"/>
                    </a:cubicBezTo>
                    <a:cubicBezTo>
                      <a:pt x="88" y="0"/>
                      <a:pt x="80" y="3"/>
                      <a:pt x="78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6" name="Freeform 697">
                <a:extLst>
                  <a:ext uri="{FF2B5EF4-FFF2-40B4-BE49-F238E27FC236}">
                    <a16:creationId xmlns:a16="http://schemas.microsoft.com/office/drawing/2014/main" id="{ABDF0A1B-A9A1-449D-96BB-7E6C5738B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2168"/>
                <a:ext cx="240" cy="413"/>
              </a:xfrm>
              <a:custGeom>
                <a:avLst/>
                <a:gdLst>
                  <a:gd name="T0" fmla="*/ 1063 w 96"/>
                  <a:gd name="T1" fmla="*/ 0 h 165"/>
                  <a:gd name="T2" fmla="*/ 313 w 96"/>
                  <a:gd name="T3" fmla="*/ 501 h 165"/>
                  <a:gd name="T4" fmla="*/ 50 w 96"/>
                  <a:gd name="T5" fmla="*/ 1504 h 165"/>
                  <a:gd name="T6" fmla="*/ 813 w 96"/>
                  <a:gd name="T7" fmla="*/ 2493 h 165"/>
                  <a:gd name="T8" fmla="*/ 1500 w 96"/>
                  <a:gd name="T9" fmla="*/ 1817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65">
                    <a:moveTo>
                      <a:pt x="68" y="0"/>
                    </a:moveTo>
                    <a:cubicBezTo>
                      <a:pt x="49" y="2"/>
                      <a:pt x="33" y="12"/>
                      <a:pt x="20" y="32"/>
                    </a:cubicBezTo>
                    <a:cubicBezTo>
                      <a:pt x="7" y="52"/>
                      <a:pt x="4" y="75"/>
                      <a:pt x="3" y="96"/>
                    </a:cubicBezTo>
                    <a:cubicBezTo>
                      <a:pt x="0" y="139"/>
                      <a:pt x="23" y="165"/>
                      <a:pt x="52" y="159"/>
                    </a:cubicBezTo>
                    <a:cubicBezTo>
                      <a:pt x="79" y="151"/>
                      <a:pt x="87" y="134"/>
                      <a:pt x="96" y="11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7" name="Freeform 698">
                <a:extLst>
                  <a:ext uri="{FF2B5EF4-FFF2-40B4-BE49-F238E27FC236}">
                    <a16:creationId xmlns:a16="http://schemas.microsoft.com/office/drawing/2014/main" id="{14E58150-7465-411E-9DAE-969C20EDF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2123"/>
                <a:ext cx="352" cy="490"/>
              </a:xfrm>
              <a:custGeom>
                <a:avLst/>
                <a:gdLst>
                  <a:gd name="T0" fmla="*/ 0 w 141"/>
                  <a:gd name="T1" fmla="*/ 1895 h 196"/>
                  <a:gd name="T2" fmla="*/ 262 w 141"/>
                  <a:gd name="T3" fmla="*/ 2783 h 196"/>
                  <a:gd name="T4" fmla="*/ 1228 w 141"/>
                  <a:gd name="T5" fmla="*/ 2800 h 196"/>
                  <a:gd name="T6" fmla="*/ 2037 w 141"/>
                  <a:gd name="T7" fmla="*/ 875 h 196"/>
                  <a:gd name="T8" fmla="*/ 1837 w 141"/>
                  <a:gd name="T9" fmla="*/ 113 h 196"/>
                  <a:gd name="T10" fmla="*/ 1341 w 141"/>
                  <a:gd name="T11" fmla="*/ 0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96">
                    <a:moveTo>
                      <a:pt x="0" y="121"/>
                    </a:moveTo>
                    <a:cubicBezTo>
                      <a:pt x="0" y="145"/>
                      <a:pt x="5" y="164"/>
                      <a:pt x="17" y="178"/>
                    </a:cubicBezTo>
                    <a:cubicBezTo>
                      <a:pt x="28" y="189"/>
                      <a:pt x="56" y="196"/>
                      <a:pt x="79" y="179"/>
                    </a:cubicBezTo>
                    <a:cubicBezTo>
                      <a:pt x="104" y="160"/>
                      <a:pt x="115" y="104"/>
                      <a:pt x="131" y="56"/>
                    </a:cubicBezTo>
                    <a:cubicBezTo>
                      <a:pt x="141" y="35"/>
                      <a:pt x="134" y="13"/>
                      <a:pt x="118" y="7"/>
                    </a:cubicBezTo>
                    <a:cubicBezTo>
                      <a:pt x="104" y="0"/>
                      <a:pt x="91" y="1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8" name="Freeform 699">
                <a:extLst>
                  <a:ext uri="{FF2B5EF4-FFF2-40B4-BE49-F238E27FC236}">
                    <a16:creationId xmlns:a16="http://schemas.microsoft.com/office/drawing/2014/main" id="{9FE611E4-9756-4B28-8AE6-92EDB4292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2106"/>
                <a:ext cx="285" cy="517"/>
              </a:xfrm>
              <a:custGeom>
                <a:avLst/>
                <a:gdLst>
                  <a:gd name="T0" fmla="*/ 1458 w 114"/>
                  <a:gd name="T1" fmla="*/ 42 h 207"/>
                  <a:gd name="T2" fmla="*/ 270 w 114"/>
                  <a:gd name="T3" fmla="*/ 999 h 207"/>
                  <a:gd name="T4" fmla="*/ 238 w 114"/>
                  <a:gd name="T5" fmla="*/ 2775 h 207"/>
                  <a:gd name="T6" fmla="*/ 1363 w 114"/>
                  <a:gd name="T7" fmla="*/ 2975 h 207"/>
                  <a:gd name="T8" fmla="*/ 1783 w 114"/>
                  <a:gd name="T9" fmla="*/ 2403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207">
                    <a:moveTo>
                      <a:pt x="93" y="3"/>
                    </a:moveTo>
                    <a:cubicBezTo>
                      <a:pt x="83" y="0"/>
                      <a:pt x="32" y="14"/>
                      <a:pt x="17" y="64"/>
                    </a:cubicBezTo>
                    <a:cubicBezTo>
                      <a:pt x="0" y="109"/>
                      <a:pt x="4" y="162"/>
                      <a:pt x="15" y="178"/>
                    </a:cubicBezTo>
                    <a:cubicBezTo>
                      <a:pt x="26" y="203"/>
                      <a:pt x="68" y="207"/>
                      <a:pt x="87" y="191"/>
                    </a:cubicBezTo>
                    <a:cubicBezTo>
                      <a:pt x="108" y="175"/>
                      <a:pt x="113" y="154"/>
                      <a:pt x="114" y="1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19" name="Freeform 700">
                <a:extLst>
                  <a:ext uri="{FF2B5EF4-FFF2-40B4-BE49-F238E27FC236}">
                    <a16:creationId xmlns:a16="http://schemas.microsoft.com/office/drawing/2014/main" id="{EB5275A2-5F43-451F-AE9B-7F8DAA50D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2188"/>
                <a:ext cx="393" cy="438"/>
              </a:xfrm>
              <a:custGeom>
                <a:avLst/>
                <a:gdLst>
                  <a:gd name="T0" fmla="*/ 188 w 157"/>
                  <a:gd name="T1" fmla="*/ 533 h 175"/>
                  <a:gd name="T2" fmla="*/ 33 w 157"/>
                  <a:gd name="T3" fmla="*/ 1347 h 175"/>
                  <a:gd name="T4" fmla="*/ 145 w 157"/>
                  <a:gd name="T5" fmla="*/ 2180 h 175"/>
                  <a:gd name="T6" fmla="*/ 834 w 157"/>
                  <a:gd name="T7" fmla="*/ 2693 h 175"/>
                  <a:gd name="T8" fmla="*/ 1835 w 157"/>
                  <a:gd name="T9" fmla="*/ 2035 h 175"/>
                  <a:gd name="T10" fmla="*/ 2225 w 157"/>
                  <a:gd name="T11" fmla="*/ 833 h 175"/>
                  <a:gd name="T12" fmla="*/ 2401 w 157"/>
                  <a:gd name="T13" fmla="*/ 0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175">
                    <a:moveTo>
                      <a:pt x="12" y="34"/>
                    </a:moveTo>
                    <a:cubicBezTo>
                      <a:pt x="8" y="45"/>
                      <a:pt x="3" y="64"/>
                      <a:pt x="2" y="86"/>
                    </a:cubicBezTo>
                    <a:cubicBezTo>
                      <a:pt x="0" y="106"/>
                      <a:pt x="5" y="131"/>
                      <a:pt x="9" y="139"/>
                    </a:cubicBezTo>
                    <a:cubicBezTo>
                      <a:pt x="19" y="160"/>
                      <a:pt x="39" y="175"/>
                      <a:pt x="53" y="172"/>
                    </a:cubicBezTo>
                    <a:cubicBezTo>
                      <a:pt x="87" y="170"/>
                      <a:pt x="94" y="167"/>
                      <a:pt x="117" y="130"/>
                    </a:cubicBezTo>
                    <a:cubicBezTo>
                      <a:pt x="128" y="110"/>
                      <a:pt x="135" y="79"/>
                      <a:pt x="142" y="53"/>
                    </a:cubicBezTo>
                    <a:cubicBezTo>
                      <a:pt x="152" y="28"/>
                      <a:pt x="157" y="5"/>
                      <a:pt x="15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0" name="Freeform 701">
                <a:extLst>
                  <a:ext uri="{FF2B5EF4-FFF2-40B4-BE49-F238E27FC236}">
                    <a16:creationId xmlns:a16="http://schemas.microsoft.com/office/drawing/2014/main" id="{C1081F82-F85A-4669-9530-408D6B287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116"/>
                <a:ext cx="375" cy="527"/>
              </a:xfrm>
              <a:custGeom>
                <a:avLst/>
                <a:gdLst>
                  <a:gd name="T0" fmla="*/ 1033 w 150"/>
                  <a:gd name="T1" fmla="*/ 0 h 211"/>
                  <a:gd name="T2" fmla="*/ 158 w 150"/>
                  <a:gd name="T3" fmla="*/ 1136 h 211"/>
                  <a:gd name="T4" fmla="*/ 125 w 150"/>
                  <a:gd name="T5" fmla="*/ 2603 h 211"/>
                  <a:gd name="T6" fmla="*/ 770 w 150"/>
                  <a:gd name="T7" fmla="*/ 3244 h 211"/>
                  <a:gd name="T8" fmla="*/ 1688 w 150"/>
                  <a:gd name="T9" fmla="*/ 3057 h 211"/>
                  <a:gd name="T10" fmla="*/ 2345 w 150"/>
                  <a:gd name="T11" fmla="*/ 1479 h 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" h="211">
                    <a:moveTo>
                      <a:pt x="66" y="0"/>
                    </a:moveTo>
                    <a:cubicBezTo>
                      <a:pt x="49" y="6"/>
                      <a:pt x="21" y="37"/>
                      <a:pt x="10" y="73"/>
                    </a:cubicBezTo>
                    <a:cubicBezTo>
                      <a:pt x="0" y="108"/>
                      <a:pt x="0" y="144"/>
                      <a:pt x="8" y="167"/>
                    </a:cubicBezTo>
                    <a:cubicBezTo>
                      <a:pt x="15" y="190"/>
                      <a:pt x="35" y="205"/>
                      <a:pt x="49" y="208"/>
                    </a:cubicBezTo>
                    <a:cubicBezTo>
                      <a:pt x="63" y="211"/>
                      <a:pt x="95" y="210"/>
                      <a:pt x="108" y="196"/>
                    </a:cubicBezTo>
                    <a:cubicBezTo>
                      <a:pt x="133" y="170"/>
                      <a:pt x="147" y="110"/>
                      <a:pt x="150" y="9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1" name="Freeform 702">
                <a:extLst>
                  <a:ext uri="{FF2B5EF4-FFF2-40B4-BE49-F238E27FC236}">
                    <a16:creationId xmlns:a16="http://schemas.microsoft.com/office/drawing/2014/main" id="{7AC57596-F721-400A-BCE6-C2077282D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1821"/>
                <a:ext cx="350" cy="222"/>
              </a:xfrm>
              <a:custGeom>
                <a:avLst/>
                <a:gdLst>
                  <a:gd name="T0" fmla="*/ 938 w 140"/>
                  <a:gd name="T1" fmla="*/ 1382 h 89"/>
                  <a:gd name="T2" fmla="*/ 1770 w 140"/>
                  <a:gd name="T3" fmla="*/ 1275 h 89"/>
                  <a:gd name="T4" fmla="*/ 2083 w 140"/>
                  <a:gd name="T5" fmla="*/ 511 h 89"/>
                  <a:gd name="T6" fmla="*/ 875 w 140"/>
                  <a:gd name="T7" fmla="*/ 30 h 89"/>
                  <a:gd name="T8" fmla="*/ 0 w 140"/>
                  <a:gd name="T9" fmla="*/ 92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89">
                    <a:moveTo>
                      <a:pt x="60" y="89"/>
                    </a:moveTo>
                    <a:cubicBezTo>
                      <a:pt x="86" y="89"/>
                      <a:pt x="99" y="87"/>
                      <a:pt x="113" y="82"/>
                    </a:cubicBezTo>
                    <a:cubicBezTo>
                      <a:pt x="125" y="78"/>
                      <a:pt x="140" y="64"/>
                      <a:pt x="133" y="33"/>
                    </a:cubicBezTo>
                    <a:cubicBezTo>
                      <a:pt x="121" y="3"/>
                      <a:pt x="80" y="4"/>
                      <a:pt x="56" y="2"/>
                    </a:cubicBezTo>
                    <a:cubicBezTo>
                      <a:pt x="28" y="0"/>
                      <a:pt x="10" y="3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2" name="Freeform 703">
                <a:extLst>
                  <a:ext uri="{FF2B5EF4-FFF2-40B4-BE49-F238E27FC236}">
                    <a16:creationId xmlns:a16="http://schemas.microsoft.com/office/drawing/2014/main" id="{439A480E-FBFB-42E4-AE05-5E1F7F3AC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811"/>
                <a:ext cx="417" cy="242"/>
              </a:xfrm>
              <a:custGeom>
                <a:avLst/>
                <a:gdLst>
                  <a:gd name="T0" fmla="*/ 0 w 167"/>
                  <a:gd name="T1" fmla="*/ 1165 h 97"/>
                  <a:gd name="T2" fmla="*/ 654 w 167"/>
                  <a:gd name="T3" fmla="*/ 1507 h 97"/>
                  <a:gd name="T4" fmla="*/ 1633 w 167"/>
                  <a:gd name="T5" fmla="*/ 1474 h 97"/>
                  <a:gd name="T6" fmla="*/ 2400 w 167"/>
                  <a:gd name="T7" fmla="*/ 1225 h 97"/>
                  <a:gd name="T8" fmla="*/ 2400 w 167"/>
                  <a:gd name="T9" fmla="*/ 374 h 97"/>
                  <a:gd name="T10" fmla="*/ 1478 w 167"/>
                  <a:gd name="T11" fmla="*/ 30 h 97"/>
                  <a:gd name="T12" fmla="*/ 479 w 167"/>
                  <a:gd name="T13" fmla="*/ 42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97">
                    <a:moveTo>
                      <a:pt x="0" y="75"/>
                    </a:moveTo>
                    <a:cubicBezTo>
                      <a:pt x="5" y="86"/>
                      <a:pt x="21" y="97"/>
                      <a:pt x="42" y="97"/>
                    </a:cubicBezTo>
                    <a:cubicBezTo>
                      <a:pt x="61" y="97"/>
                      <a:pt x="84" y="96"/>
                      <a:pt x="105" y="95"/>
                    </a:cubicBezTo>
                    <a:cubicBezTo>
                      <a:pt x="119" y="94"/>
                      <a:pt x="140" y="94"/>
                      <a:pt x="154" y="79"/>
                    </a:cubicBezTo>
                    <a:cubicBezTo>
                      <a:pt x="166" y="64"/>
                      <a:pt x="167" y="38"/>
                      <a:pt x="154" y="24"/>
                    </a:cubicBezTo>
                    <a:cubicBezTo>
                      <a:pt x="140" y="11"/>
                      <a:pt x="121" y="4"/>
                      <a:pt x="95" y="2"/>
                    </a:cubicBezTo>
                    <a:cubicBezTo>
                      <a:pt x="66" y="0"/>
                      <a:pt x="31" y="4"/>
                      <a:pt x="31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3" name="Freeform 704">
                <a:extLst>
                  <a:ext uri="{FF2B5EF4-FFF2-40B4-BE49-F238E27FC236}">
                    <a16:creationId xmlns:a16="http://schemas.microsoft.com/office/drawing/2014/main" id="{7B3552D5-3862-48A9-82D3-E9E2BCB5B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1806"/>
                <a:ext cx="437" cy="267"/>
              </a:xfrm>
              <a:custGeom>
                <a:avLst/>
                <a:gdLst>
                  <a:gd name="T0" fmla="*/ 325 w 175"/>
                  <a:gd name="T1" fmla="*/ 1475 h 107"/>
                  <a:gd name="T2" fmla="*/ 1416 w 175"/>
                  <a:gd name="T3" fmla="*/ 1600 h 107"/>
                  <a:gd name="T4" fmla="*/ 2525 w 175"/>
                  <a:gd name="T5" fmla="*/ 1337 h 107"/>
                  <a:gd name="T6" fmla="*/ 2712 w 175"/>
                  <a:gd name="T7" fmla="*/ 759 h 107"/>
                  <a:gd name="T8" fmla="*/ 2287 w 175"/>
                  <a:gd name="T9" fmla="*/ 167 h 107"/>
                  <a:gd name="T10" fmla="*/ 792 w 175"/>
                  <a:gd name="T11" fmla="*/ 12 h 107"/>
                  <a:gd name="T12" fmla="*/ 0 w 175"/>
                  <a:gd name="T13" fmla="*/ 624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107">
                    <a:moveTo>
                      <a:pt x="21" y="95"/>
                    </a:moveTo>
                    <a:cubicBezTo>
                      <a:pt x="36" y="107"/>
                      <a:pt x="65" y="104"/>
                      <a:pt x="91" y="103"/>
                    </a:cubicBezTo>
                    <a:cubicBezTo>
                      <a:pt x="118" y="103"/>
                      <a:pt x="148" y="101"/>
                      <a:pt x="162" y="86"/>
                    </a:cubicBezTo>
                    <a:cubicBezTo>
                      <a:pt x="175" y="71"/>
                      <a:pt x="174" y="59"/>
                      <a:pt x="174" y="49"/>
                    </a:cubicBezTo>
                    <a:cubicBezTo>
                      <a:pt x="174" y="38"/>
                      <a:pt x="170" y="21"/>
                      <a:pt x="147" y="11"/>
                    </a:cubicBezTo>
                    <a:cubicBezTo>
                      <a:pt x="124" y="0"/>
                      <a:pt x="85" y="0"/>
                      <a:pt x="51" y="1"/>
                    </a:cubicBezTo>
                    <a:cubicBezTo>
                      <a:pt x="13" y="2"/>
                      <a:pt x="1" y="32"/>
                      <a:pt x="0" y="4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4" name="Freeform 705">
                <a:extLst>
                  <a:ext uri="{FF2B5EF4-FFF2-40B4-BE49-F238E27FC236}">
                    <a16:creationId xmlns:a16="http://schemas.microsoft.com/office/drawing/2014/main" id="{36357385-453D-43C0-9830-39E38B761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816"/>
                <a:ext cx="477" cy="272"/>
              </a:xfrm>
              <a:custGeom>
                <a:avLst/>
                <a:gdLst>
                  <a:gd name="T0" fmla="*/ 30 w 191"/>
                  <a:gd name="T1" fmla="*/ 591 h 109"/>
                  <a:gd name="T2" fmla="*/ 499 w 191"/>
                  <a:gd name="T3" fmla="*/ 1507 h 109"/>
                  <a:gd name="T4" fmla="*/ 1666 w 191"/>
                  <a:gd name="T5" fmla="*/ 1600 h 109"/>
                  <a:gd name="T6" fmla="*/ 2912 w 191"/>
                  <a:gd name="T7" fmla="*/ 871 h 109"/>
                  <a:gd name="T8" fmla="*/ 2320 w 191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109">
                    <a:moveTo>
                      <a:pt x="2" y="38"/>
                    </a:moveTo>
                    <a:cubicBezTo>
                      <a:pt x="0" y="55"/>
                      <a:pt x="6" y="85"/>
                      <a:pt x="32" y="97"/>
                    </a:cubicBezTo>
                    <a:cubicBezTo>
                      <a:pt x="58" y="109"/>
                      <a:pt x="84" y="102"/>
                      <a:pt x="107" y="103"/>
                    </a:cubicBezTo>
                    <a:cubicBezTo>
                      <a:pt x="154" y="103"/>
                      <a:pt x="184" y="89"/>
                      <a:pt x="187" y="56"/>
                    </a:cubicBezTo>
                    <a:cubicBezTo>
                      <a:pt x="191" y="25"/>
                      <a:pt x="171" y="6"/>
                      <a:pt x="14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5" name="Freeform 706">
                <a:extLst>
                  <a:ext uri="{FF2B5EF4-FFF2-40B4-BE49-F238E27FC236}">
                    <a16:creationId xmlns:a16="http://schemas.microsoft.com/office/drawing/2014/main" id="{E1059284-F9D4-4A03-82AF-AB2B6325F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936"/>
                <a:ext cx="555" cy="225"/>
              </a:xfrm>
              <a:custGeom>
                <a:avLst/>
                <a:gdLst>
                  <a:gd name="T0" fmla="*/ 3470 w 222"/>
                  <a:gd name="T1" fmla="*/ 595 h 90"/>
                  <a:gd name="T2" fmla="*/ 3333 w 222"/>
                  <a:gd name="T3" fmla="*/ 813 h 90"/>
                  <a:gd name="T4" fmla="*/ 1095 w 222"/>
                  <a:gd name="T5" fmla="*/ 1283 h 90"/>
                  <a:gd name="T6" fmla="*/ 145 w 222"/>
                  <a:gd name="T7" fmla="*/ 645 h 90"/>
                  <a:gd name="T8" fmla="*/ 63 w 222"/>
                  <a:gd name="T9" fmla="*/ 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90">
                    <a:moveTo>
                      <a:pt x="222" y="38"/>
                    </a:moveTo>
                    <a:cubicBezTo>
                      <a:pt x="220" y="43"/>
                      <a:pt x="217" y="47"/>
                      <a:pt x="213" y="52"/>
                    </a:cubicBezTo>
                    <a:cubicBezTo>
                      <a:pt x="186" y="82"/>
                      <a:pt x="122" y="90"/>
                      <a:pt x="70" y="82"/>
                    </a:cubicBezTo>
                    <a:cubicBezTo>
                      <a:pt x="42" y="81"/>
                      <a:pt x="17" y="60"/>
                      <a:pt x="9" y="41"/>
                    </a:cubicBezTo>
                    <a:cubicBezTo>
                      <a:pt x="0" y="21"/>
                      <a:pt x="4" y="5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6" name="Freeform 707">
                <a:extLst>
                  <a:ext uri="{FF2B5EF4-FFF2-40B4-BE49-F238E27FC236}">
                    <a16:creationId xmlns:a16="http://schemas.microsoft.com/office/drawing/2014/main" id="{A7F96597-981F-45DE-BB6C-C0713B6BC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768"/>
                <a:ext cx="145" cy="78"/>
              </a:xfrm>
              <a:custGeom>
                <a:avLst/>
                <a:gdLst>
                  <a:gd name="T0" fmla="*/ 0 w 58"/>
                  <a:gd name="T1" fmla="*/ 0 h 31"/>
                  <a:gd name="T2" fmla="*/ 908 w 58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31">
                    <a:moveTo>
                      <a:pt x="0" y="0"/>
                    </a:moveTo>
                    <a:cubicBezTo>
                      <a:pt x="23" y="1"/>
                      <a:pt x="45" y="12"/>
                      <a:pt x="58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7" name="Freeform 708">
                <a:extLst>
                  <a:ext uri="{FF2B5EF4-FFF2-40B4-BE49-F238E27FC236}">
                    <a16:creationId xmlns:a16="http://schemas.microsoft.com/office/drawing/2014/main" id="{B3A5C434-B417-4708-A7CC-60181F5BE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016"/>
                <a:ext cx="132" cy="105"/>
              </a:xfrm>
              <a:custGeom>
                <a:avLst/>
                <a:gdLst>
                  <a:gd name="T0" fmla="*/ 819 w 53"/>
                  <a:gd name="T1" fmla="*/ 0 h 42"/>
                  <a:gd name="T2" fmla="*/ 682 w 53"/>
                  <a:gd name="T3" fmla="*/ 238 h 42"/>
                  <a:gd name="T4" fmla="*/ 0 w 53"/>
                  <a:gd name="T5" fmla="*/ 6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2">
                    <a:moveTo>
                      <a:pt x="53" y="0"/>
                    </a:moveTo>
                    <a:cubicBezTo>
                      <a:pt x="51" y="5"/>
                      <a:pt x="48" y="10"/>
                      <a:pt x="44" y="15"/>
                    </a:cubicBezTo>
                    <a:cubicBezTo>
                      <a:pt x="24" y="37"/>
                      <a:pt x="1" y="41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8" name="Freeform 709">
                <a:extLst>
                  <a:ext uri="{FF2B5EF4-FFF2-40B4-BE49-F238E27FC236}">
                    <a16:creationId xmlns:a16="http://schemas.microsoft.com/office/drawing/2014/main" id="{3C1A728E-F369-4DB1-A7C6-72234A98B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753"/>
                <a:ext cx="535" cy="178"/>
              </a:xfrm>
              <a:custGeom>
                <a:avLst/>
                <a:gdLst>
                  <a:gd name="T0" fmla="*/ 0 w 214"/>
                  <a:gd name="T1" fmla="*/ 1118 h 71"/>
                  <a:gd name="T2" fmla="*/ 300 w 214"/>
                  <a:gd name="T3" fmla="*/ 534 h 71"/>
                  <a:gd name="T4" fmla="*/ 1333 w 214"/>
                  <a:gd name="T5" fmla="*/ 125 h 71"/>
                  <a:gd name="T6" fmla="*/ 3220 w 214"/>
                  <a:gd name="T7" fmla="*/ 504 h 71"/>
                  <a:gd name="T8" fmla="*/ 3345 w 214"/>
                  <a:gd name="T9" fmla="*/ 69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4" h="71">
                    <a:moveTo>
                      <a:pt x="0" y="71"/>
                    </a:moveTo>
                    <a:cubicBezTo>
                      <a:pt x="1" y="65"/>
                      <a:pt x="3" y="48"/>
                      <a:pt x="19" y="34"/>
                    </a:cubicBezTo>
                    <a:cubicBezTo>
                      <a:pt x="35" y="20"/>
                      <a:pt x="60" y="11"/>
                      <a:pt x="85" y="8"/>
                    </a:cubicBezTo>
                    <a:cubicBezTo>
                      <a:pt x="136" y="0"/>
                      <a:pt x="192" y="13"/>
                      <a:pt x="206" y="32"/>
                    </a:cubicBezTo>
                    <a:cubicBezTo>
                      <a:pt x="209" y="36"/>
                      <a:pt x="212" y="40"/>
                      <a:pt x="214" y="4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29" name="Freeform 710">
                <a:extLst>
                  <a:ext uri="{FF2B5EF4-FFF2-40B4-BE49-F238E27FC236}">
                    <a16:creationId xmlns:a16="http://schemas.microsoft.com/office/drawing/2014/main" id="{04E8F282-107E-41C2-86DD-1CB22E872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973"/>
                <a:ext cx="462" cy="175"/>
              </a:xfrm>
              <a:custGeom>
                <a:avLst/>
                <a:gdLst>
                  <a:gd name="T0" fmla="*/ 2882 w 185"/>
                  <a:gd name="T1" fmla="*/ 0 h 70"/>
                  <a:gd name="T2" fmla="*/ 2165 w 185"/>
                  <a:gd name="T3" fmla="*/ 813 h 70"/>
                  <a:gd name="T4" fmla="*/ 0 w 185"/>
                  <a:gd name="T5" fmla="*/ 770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5" h="70">
                    <a:moveTo>
                      <a:pt x="185" y="0"/>
                    </a:moveTo>
                    <a:cubicBezTo>
                      <a:pt x="180" y="26"/>
                      <a:pt x="175" y="33"/>
                      <a:pt x="139" y="52"/>
                    </a:cubicBezTo>
                    <a:cubicBezTo>
                      <a:pt x="95" y="70"/>
                      <a:pt x="6" y="61"/>
                      <a:pt x="0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0" name="Freeform 711">
                <a:extLst>
                  <a:ext uri="{FF2B5EF4-FFF2-40B4-BE49-F238E27FC236}">
                    <a16:creationId xmlns:a16="http://schemas.microsoft.com/office/drawing/2014/main" id="{89DD2CCB-CB34-4E21-B55D-2A581FB5A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776"/>
                <a:ext cx="307" cy="117"/>
              </a:xfrm>
              <a:custGeom>
                <a:avLst/>
                <a:gdLst>
                  <a:gd name="T0" fmla="*/ 0 w 123"/>
                  <a:gd name="T1" fmla="*/ 42 h 47"/>
                  <a:gd name="T2" fmla="*/ 1278 w 123"/>
                  <a:gd name="T3" fmla="*/ 137 h 47"/>
                  <a:gd name="T4" fmla="*/ 1912 w 123"/>
                  <a:gd name="T5" fmla="*/ 72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47">
                    <a:moveTo>
                      <a:pt x="0" y="3"/>
                    </a:moveTo>
                    <a:cubicBezTo>
                      <a:pt x="17" y="1"/>
                      <a:pt x="50" y="0"/>
                      <a:pt x="82" y="9"/>
                    </a:cubicBezTo>
                    <a:cubicBezTo>
                      <a:pt x="105" y="14"/>
                      <a:pt x="118" y="31"/>
                      <a:pt x="123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1" name="Freeform 712">
                <a:extLst>
                  <a:ext uri="{FF2B5EF4-FFF2-40B4-BE49-F238E27FC236}">
                    <a16:creationId xmlns:a16="http://schemas.microsoft.com/office/drawing/2014/main" id="{19791C55-464C-4D35-8A66-A90BD2B73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" y="1778"/>
                <a:ext cx="477" cy="338"/>
              </a:xfrm>
              <a:custGeom>
                <a:avLst/>
                <a:gdLst>
                  <a:gd name="T0" fmla="*/ 0 w 191"/>
                  <a:gd name="T1" fmla="*/ 521 h 135"/>
                  <a:gd name="T2" fmla="*/ 654 w 191"/>
                  <a:gd name="T3" fmla="*/ 145 h 135"/>
                  <a:gd name="T4" fmla="*/ 2620 w 191"/>
                  <a:gd name="T5" fmla="*/ 346 h 135"/>
                  <a:gd name="T6" fmla="*/ 2974 w 191"/>
                  <a:gd name="T7" fmla="*/ 941 h 135"/>
                  <a:gd name="T8" fmla="*/ 2944 w 191"/>
                  <a:gd name="T9" fmla="*/ 1284 h 135"/>
                  <a:gd name="T10" fmla="*/ 2725 w 191"/>
                  <a:gd name="T11" fmla="*/ 1647 h 135"/>
                  <a:gd name="T12" fmla="*/ 1186 w 191"/>
                  <a:gd name="T13" fmla="*/ 2038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135">
                    <a:moveTo>
                      <a:pt x="0" y="33"/>
                    </a:moveTo>
                    <a:cubicBezTo>
                      <a:pt x="6" y="23"/>
                      <a:pt x="20" y="14"/>
                      <a:pt x="42" y="9"/>
                    </a:cubicBezTo>
                    <a:cubicBezTo>
                      <a:pt x="82" y="0"/>
                      <a:pt x="143" y="3"/>
                      <a:pt x="168" y="22"/>
                    </a:cubicBezTo>
                    <a:cubicBezTo>
                      <a:pt x="186" y="34"/>
                      <a:pt x="190" y="48"/>
                      <a:pt x="191" y="60"/>
                    </a:cubicBezTo>
                    <a:cubicBezTo>
                      <a:pt x="191" y="68"/>
                      <a:pt x="191" y="75"/>
                      <a:pt x="189" y="82"/>
                    </a:cubicBezTo>
                    <a:cubicBezTo>
                      <a:pt x="188" y="86"/>
                      <a:pt x="182" y="98"/>
                      <a:pt x="175" y="105"/>
                    </a:cubicBezTo>
                    <a:cubicBezTo>
                      <a:pt x="152" y="126"/>
                      <a:pt x="94" y="135"/>
                      <a:pt x="76" y="1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2" name="Freeform 713">
                <a:extLst>
                  <a:ext uri="{FF2B5EF4-FFF2-40B4-BE49-F238E27FC236}">
                    <a16:creationId xmlns:a16="http://schemas.microsoft.com/office/drawing/2014/main" id="{23628B71-D688-4559-8556-FE0B96ABF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776"/>
                <a:ext cx="173" cy="185"/>
              </a:xfrm>
              <a:custGeom>
                <a:avLst/>
                <a:gdLst>
                  <a:gd name="T0" fmla="*/ 0 w 69"/>
                  <a:gd name="T1" fmla="*/ 875 h 74"/>
                  <a:gd name="T2" fmla="*/ 835 w 69"/>
                  <a:gd name="T3" fmla="*/ 863 h 74"/>
                  <a:gd name="T4" fmla="*/ 963 w 69"/>
                  <a:gd name="T5" fmla="*/ 238 h 74"/>
                  <a:gd name="T6" fmla="*/ 597 w 69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74">
                    <a:moveTo>
                      <a:pt x="0" y="56"/>
                    </a:moveTo>
                    <a:cubicBezTo>
                      <a:pt x="15" y="74"/>
                      <a:pt x="23" y="72"/>
                      <a:pt x="53" y="55"/>
                    </a:cubicBezTo>
                    <a:cubicBezTo>
                      <a:pt x="66" y="44"/>
                      <a:pt x="69" y="24"/>
                      <a:pt x="61" y="15"/>
                    </a:cubicBezTo>
                    <a:cubicBezTo>
                      <a:pt x="53" y="5"/>
                      <a:pt x="42" y="1"/>
                      <a:pt x="3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3" name="Freeform 714">
                <a:extLst>
                  <a:ext uri="{FF2B5EF4-FFF2-40B4-BE49-F238E27FC236}">
                    <a16:creationId xmlns:a16="http://schemas.microsoft.com/office/drawing/2014/main" id="{A29FB949-AAB5-4F4F-AA4E-80E30414F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798"/>
                <a:ext cx="228" cy="178"/>
              </a:xfrm>
              <a:custGeom>
                <a:avLst/>
                <a:gdLst>
                  <a:gd name="T0" fmla="*/ 158 w 91"/>
                  <a:gd name="T1" fmla="*/ 0 h 71"/>
                  <a:gd name="T2" fmla="*/ 283 w 91"/>
                  <a:gd name="T3" fmla="*/ 930 h 71"/>
                  <a:gd name="T4" fmla="*/ 1213 w 91"/>
                  <a:gd name="T5" fmla="*/ 709 h 71"/>
                  <a:gd name="T6" fmla="*/ 1305 w 91"/>
                  <a:gd name="T7" fmla="*/ 95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71">
                    <a:moveTo>
                      <a:pt x="10" y="0"/>
                    </a:moveTo>
                    <a:cubicBezTo>
                      <a:pt x="1" y="10"/>
                      <a:pt x="0" y="43"/>
                      <a:pt x="18" y="59"/>
                    </a:cubicBezTo>
                    <a:cubicBezTo>
                      <a:pt x="30" y="71"/>
                      <a:pt x="62" y="62"/>
                      <a:pt x="77" y="45"/>
                    </a:cubicBezTo>
                    <a:cubicBezTo>
                      <a:pt x="91" y="26"/>
                      <a:pt x="84" y="5"/>
                      <a:pt x="83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4" name="Freeform 715">
                <a:extLst>
                  <a:ext uri="{FF2B5EF4-FFF2-40B4-BE49-F238E27FC236}">
                    <a16:creationId xmlns:a16="http://schemas.microsoft.com/office/drawing/2014/main" id="{5635BD27-370B-4610-BE56-549C73C9D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1736"/>
                <a:ext cx="240" cy="245"/>
              </a:xfrm>
              <a:custGeom>
                <a:avLst/>
                <a:gdLst>
                  <a:gd name="T0" fmla="*/ 63 w 96"/>
                  <a:gd name="T1" fmla="*/ 550 h 98"/>
                  <a:gd name="T2" fmla="*/ 145 w 96"/>
                  <a:gd name="T3" fmla="*/ 1220 h 98"/>
                  <a:gd name="T4" fmla="*/ 783 w 96"/>
                  <a:gd name="T5" fmla="*/ 1470 h 98"/>
                  <a:gd name="T6" fmla="*/ 1425 w 96"/>
                  <a:gd name="T7" fmla="*/ 970 h 98"/>
                  <a:gd name="T8" fmla="*/ 1458 w 96"/>
                  <a:gd name="T9" fmla="*/ 533 h 98"/>
                  <a:gd name="T10" fmla="*/ 1113 w 96"/>
                  <a:gd name="T11" fmla="*/ 175 h 98"/>
                  <a:gd name="T12" fmla="*/ 470 w 96"/>
                  <a:gd name="T13" fmla="*/ 12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98">
                    <a:moveTo>
                      <a:pt x="4" y="35"/>
                    </a:moveTo>
                    <a:cubicBezTo>
                      <a:pt x="0" y="45"/>
                      <a:pt x="1" y="63"/>
                      <a:pt x="9" y="78"/>
                    </a:cubicBezTo>
                    <a:cubicBezTo>
                      <a:pt x="17" y="96"/>
                      <a:pt x="39" y="98"/>
                      <a:pt x="50" y="94"/>
                    </a:cubicBezTo>
                    <a:cubicBezTo>
                      <a:pt x="70" y="86"/>
                      <a:pt x="75" y="88"/>
                      <a:pt x="91" y="62"/>
                    </a:cubicBezTo>
                    <a:cubicBezTo>
                      <a:pt x="93" y="55"/>
                      <a:pt x="96" y="45"/>
                      <a:pt x="93" y="34"/>
                    </a:cubicBezTo>
                    <a:cubicBezTo>
                      <a:pt x="89" y="24"/>
                      <a:pt x="80" y="16"/>
                      <a:pt x="71" y="11"/>
                    </a:cubicBezTo>
                    <a:cubicBezTo>
                      <a:pt x="52" y="0"/>
                      <a:pt x="33" y="6"/>
                      <a:pt x="30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5" name="Freeform 716">
                <a:extLst>
                  <a:ext uri="{FF2B5EF4-FFF2-40B4-BE49-F238E27FC236}">
                    <a16:creationId xmlns:a16="http://schemas.microsoft.com/office/drawing/2014/main" id="{C598A2F5-0129-4A76-AD21-3741CB32C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741"/>
                <a:ext cx="290" cy="280"/>
              </a:xfrm>
              <a:custGeom>
                <a:avLst/>
                <a:gdLst>
                  <a:gd name="T0" fmla="*/ 658 w 116"/>
                  <a:gd name="T1" fmla="*/ 0 h 112"/>
                  <a:gd name="T2" fmla="*/ 375 w 116"/>
                  <a:gd name="T3" fmla="*/ 1333 h 112"/>
                  <a:gd name="T4" fmla="*/ 1345 w 116"/>
                  <a:gd name="T5" fmla="*/ 1425 h 112"/>
                  <a:gd name="T6" fmla="*/ 1813 w 116"/>
                  <a:gd name="T7" fmla="*/ 875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12">
                    <a:moveTo>
                      <a:pt x="42" y="0"/>
                    </a:moveTo>
                    <a:cubicBezTo>
                      <a:pt x="17" y="8"/>
                      <a:pt x="0" y="55"/>
                      <a:pt x="24" y="85"/>
                    </a:cubicBezTo>
                    <a:cubicBezTo>
                      <a:pt x="52" y="112"/>
                      <a:pt x="72" y="96"/>
                      <a:pt x="86" y="91"/>
                    </a:cubicBezTo>
                    <a:cubicBezTo>
                      <a:pt x="104" y="83"/>
                      <a:pt x="111" y="72"/>
                      <a:pt x="11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6" name="Freeform 717">
                <a:extLst>
                  <a:ext uri="{FF2B5EF4-FFF2-40B4-BE49-F238E27FC236}">
                    <a16:creationId xmlns:a16="http://schemas.microsoft.com/office/drawing/2014/main" id="{8976D000-940A-4CA5-8938-CBE9BB395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956"/>
                <a:ext cx="168" cy="172"/>
              </a:xfrm>
              <a:custGeom>
                <a:avLst/>
                <a:gdLst>
                  <a:gd name="T0" fmla="*/ 0 w 67"/>
                  <a:gd name="T1" fmla="*/ 808 h 69"/>
                  <a:gd name="T2" fmla="*/ 376 w 67"/>
                  <a:gd name="T3" fmla="*/ 1007 h 69"/>
                  <a:gd name="T4" fmla="*/ 785 w 67"/>
                  <a:gd name="T5" fmla="*/ 882 h 69"/>
                  <a:gd name="T6" fmla="*/ 993 w 67"/>
                  <a:gd name="T7" fmla="*/ 217 h 69"/>
                  <a:gd name="T8" fmla="*/ 722 w 67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9">
                    <a:moveTo>
                      <a:pt x="0" y="52"/>
                    </a:moveTo>
                    <a:cubicBezTo>
                      <a:pt x="9" y="61"/>
                      <a:pt x="18" y="62"/>
                      <a:pt x="24" y="65"/>
                    </a:cubicBezTo>
                    <a:cubicBezTo>
                      <a:pt x="31" y="67"/>
                      <a:pt x="39" y="69"/>
                      <a:pt x="50" y="57"/>
                    </a:cubicBezTo>
                    <a:cubicBezTo>
                      <a:pt x="61" y="43"/>
                      <a:pt x="67" y="26"/>
                      <a:pt x="63" y="14"/>
                    </a:cubicBezTo>
                    <a:cubicBezTo>
                      <a:pt x="61" y="3"/>
                      <a:pt x="51" y="1"/>
                      <a:pt x="4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7" name="Freeform 718">
                <a:extLst>
                  <a:ext uri="{FF2B5EF4-FFF2-40B4-BE49-F238E27FC236}">
                    <a16:creationId xmlns:a16="http://schemas.microsoft.com/office/drawing/2014/main" id="{1438DB7B-11A6-425D-97A1-1A405F0AA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1971"/>
                <a:ext cx="225" cy="175"/>
              </a:xfrm>
              <a:custGeom>
                <a:avLst/>
                <a:gdLst>
                  <a:gd name="T0" fmla="*/ 313 w 90"/>
                  <a:gd name="T1" fmla="*/ 0 h 70"/>
                  <a:gd name="T2" fmla="*/ 220 w 90"/>
                  <a:gd name="T3" fmla="*/ 750 h 70"/>
                  <a:gd name="T4" fmla="*/ 533 w 90"/>
                  <a:gd name="T5" fmla="*/ 1000 h 70"/>
                  <a:gd name="T6" fmla="*/ 1188 w 90"/>
                  <a:gd name="T7" fmla="*/ 770 h 70"/>
                  <a:gd name="T8" fmla="*/ 1375 w 90"/>
                  <a:gd name="T9" fmla="*/ 14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0">
                    <a:moveTo>
                      <a:pt x="20" y="0"/>
                    </a:moveTo>
                    <a:cubicBezTo>
                      <a:pt x="10" y="7"/>
                      <a:pt x="0" y="32"/>
                      <a:pt x="14" y="48"/>
                    </a:cubicBezTo>
                    <a:cubicBezTo>
                      <a:pt x="16" y="51"/>
                      <a:pt x="29" y="62"/>
                      <a:pt x="34" y="64"/>
                    </a:cubicBezTo>
                    <a:cubicBezTo>
                      <a:pt x="48" y="70"/>
                      <a:pt x="68" y="68"/>
                      <a:pt x="76" y="49"/>
                    </a:cubicBezTo>
                    <a:cubicBezTo>
                      <a:pt x="90" y="29"/>
                      <a:pt x="89" y="9"/>
                      <a:pt x="88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8" name="Freeform 719">
                <a:extLst>
                  <a:ext uri="{FF2B5EF4-FFF2-40B4-BE49-F238E27FC236}">
                    <a16:creationId xmlns:a16="http://schemas.microsoft.com/office/drawing/2014/main" id="{82355B45-0688-42EB-B8A5-B9E047357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4" y="1916"/>
                <a:ext cx="260" cy="237"/>
              </a:xfrm>
              <a:custGeom>
                <a:avLst/>
                <a:gdLst>
                  <a:gd name="T0" fmla="*/ 208 w 104"/>
                  <a:gd name="T1" fmla="*/ 467 h 95"/>
                  <a:gd name="T2" fmla="*/ 208 w 104"/>
                  <a:gd name="T3" fmla="*/ 1133 h 95"/>
                  <a:gd name="T4" fmla="*/ 800 w 104"/>
                  <a:gd name="T5" fmla="*/ 1474 h 95"/>
                  <a:gd name="T6" fmla="*/ 1425 w 104"/>
                  <a:gd name="T7" fmla="*/ 978 h 95"/>
                  <a:gd name="T8" fmla="*/ 1283 w 104"/>
                  <a:gd name="T9" fmla="*/ 125 h 95"/>
                  <a:gd name="T10" fmla="*/ 645 w 104"/>
                  <a:gd name="T11" fmla="*/ 92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95">
                    <a:moveTo>
                      <a:pt x="13" y="30"/>
                    </a:moveTo>
                    <a:cubicBezTo>
                      <a:pt x="6" y="38"/>
                      <a:pt x="0" y="58"/>
                      <a:pt x="13" y="73"/>
                    </a:cubicBezTo>
                    <a:cubicBezTo>
                      <a:pt x="24" y="86"/>
                      <a:pt x="39" y="95"/>
                      <a:pt x="51" y="95"/>
                    </a:cubicBezTo>
                    <a:cubicBezTo>
                      <a:pt x="75" y="93"/>
                      <a:pt x="76" y="87"/>
                      <a:pt x="91" y="63"/>
                    </a:cubicBezTo>
                    <a:cubicBezTo>
                      <a:pt x="98" y="51"/>
                      <a:pt x="104" y="20"/>
                      <a:pt x="82" y="8"/>
                    </a:cubicBezTo>
                    <a:cubicBezTo>
                      <a:pt x="63" y="0"/>
                      <a:pt x="43" y="3"/>
                      <a:pt x="41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39" name="Freeform 720">
                <a:extLst>
                  <a:ext uri="{FF2B5EF4-FFF2-40B4-BE49-F238E27FC236}">
                    <a16:creationId xmlns:a16="http://schemas.microsoft.com/office/drawing/2014/main" id="{80810DDC-ADFA-40DE-A533-F6A9E9784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921"/>
                <a:ext cx="250" cy="260"/>
              </a:xfrm>
              <a:custGeom>
                <a:avLst/>
                <a:gdLst>
                  <a:gd name="T0" fmla="*/ 613 w 100"/>
                  <a:gd name="T1" fmla="*/ 0 h 104"/>
                  <a:gd name="T2" fmla="*/ 158 w 100"/>
                  <a:gd name="T3" fmla="*/ 458 h 104"/>
                  <a:gd name="T4" fmla="*/ 250 w 100"/>
                  <a:gd name="T5" fmla="*/ 1220 h 104"/>
                  <a:gd name="T6" fmla="*/ 1158 w 100"/>
                  <a:gd name="T7" fmla="*/ 1470 h 104"/>
                  <a:gd name="T8" fmla="*/ 1563 w 100"/>
                  <a:gd name="T9" fmla="*/ 908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4">
                    <a:moveTo>
                      <a:pt x="39" y="0"/>
                    </a:moveTo>
                    <a:cubicBezTo>
                      <a:pt x="30" y="6"/>
                      <a:pt x="18" y="14"/>
                      <a:pt x="10" y="29"/>
                    </a:cubicBezTo>
                    <a:cubicBezTo>
                      <a:pt x="0" y="42"/>
                      <a:pt x="2" y="67"/>
                      <a:pt x="16" y="78"/>
                    </a:cubicBezTo>
                    <a:cubicBezTo>
                      <a:pt x="38" y="98"/>
                      <a:pt x="56" y="104"/>
                      <a:pt x="74" y="94"/>
                    </a:cubicBezTo>
                    <a:cubicBezTo>
                      <a:pt x="91" y="81"/>
                      <a:pt x="94" y="71"/>
                      <a:pt x="10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0" name="Freeform 721">
                <a:extLst>
                  <a:ext uri="{FF2B5EF4-FFF2-40B4-BE49-F238E27FC236}">
                    <a16:creationId xmlns:a16="http://schemas.microsoft.com/office/drawing/2014/main" id="{C7C899FC-7D12-470E-BB68-5F32C0ED6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2666"/>
                <a:ext cx="127" cy="182"/>
              </a:xfrm>
              <a:custGeom>
                <a:avLst/>
                <a:gdLst>
                  <a:gd name="T0" fmla="*/ 0 w 51"/>
                  <a:gd name="T1" fmla="*/ 870 h 73"/>
                  <a:gd name="T2" fmla="*/ 603 w 51"/>
                  <a:gd name="T3" fmla="*/ 903 h 73"/>
                  <a:gd name="T4" fmla="*/ 341 w 51"/>
                  <a:gd name="T5" fmla="*/ 3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73">
                    <a:moveTo>
                      <a:pt x="0" y="56"/>
                    </a:moveTo>
                    <a:cubicBezTo>
                      <a:pt x="13" y="71"/>
                      <a:pt x="24" y="73"/>
                      <a:pt x="39" y="58"/>
                    </a:cubicBezTo>
                    <a:cubicBezTo>
                      <a:pt x="51" y="29"/>
                      <a:pt x="28" y="0"/>
                      <a:pt x="22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1" name="Freeform 722">
                <a:extLst>
                  <a:ext uri="{FF2B5EF4-FFF2-40B4-BE49-F238E27FC236}">
                    <a16:creationId xmlns:a16="http://schemas.microsoft.com/office/drawing/2014/main" id="{66348F29-C9C6-445E-B740-B0B7D8EF4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2708"/>
                <a:ext cx="165" cy="150"/>
              </a:xfrm>
              <a:custGeom>
                <a:avLst/>
                <a:gdLst>
                  <a:gd name="T0" fmla="*/ 95 w 66"/>
                  <a:gd name="T1" fmla="*/ 0 h 60"/>
                  <a:gd name="T2" fmla="*/ 300 w 66"/>
                  <a:gd name="T3" fmla="*/ 770 h 60"/>
                  <a:gd name="T4" fmla="*/ 958 w 66"/>
                  <a:gd name="T5" fmla="*/ 595 h 60"/>
                  <a:gd name="T6" fmla="*/ 925 w 66"/>
                  <a:gd name="T7" fmla="*/ 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60">
                    <a:moveTo>
                      <a:pt x="6" y="0"/>
                    </a:moveTo>
                    <a:cubicBezTo>
                      <a:pt x="0" y="10"/>
                      <a:pt x="3" y="37"/>
                      <a:pt x="19" y="49"/>
                    </a:cubicBezTo>
                    <a:cubicBezTo>
                      <a:pt x="28" y="60"/>
                      <a:pt x="58" y="60"/>
                      <a:pt x="61" y="38"/>
                    </a:cubicBezTo>
                    <a:cubicBezTo>
                      <a:pt x="66" y="19"/>
                      <a:pt x="59" y="2"/>
                      <a:pt x="59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2" name="Freeform 723">
                <a:extLst>
                  <a:ext uri="{FF2B5EF4-FFF2-40B4-BE49-F238E27FC236}">
                    <a16:creationId xmlns:a16="http://schemas.microsoft.com/office/drawing/2014/main" id="{11B92A76-ED3A-418C-86BB-890010DBE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631"/>
                <a:ext cx="195" cy="252"/>
              </a:xfrm>
              <a:custGeom>
                <a:avLst/>
                <a:gdLst>
                  <a:gd name="T0" fmla="*/ 125 w 78"/>
                  <a:gd name="T1" fmla="*/ 624 h 101"/>
                  <a:gd name="T2" fmla="*/ 800 w 78"/>
                  <a:gd name="T3" fmla="*/ 1432 h 101"/>
                  <a:gd name="T4" fmla="*/ 1208 w 78"/>
                  <a:gd name="T5" fmla="*/ 916 h 101"/>
                  <a:gd name="T6" fmla="*/ 925 w 78"/>
                  <a:gd name="T7" fmla="*/ 200 h 101"/>
                  <a:gd name="T8" fmla="*/ 408 w 78"/>
                  <a:gd name="T9" fmla="*/ 217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1">
                    <a:moveTo>
                      <a:pt x="8" y="40"/>
                    </a:moveTo>
                    <a:cubicBezTo>
                      <a:pt x="0" y="59"/>
                      <a:pt x="26" y="101"/>
                      <a:pt x="51" y="92"/>
                    </a:cubicBezTo>
                    <a:cubicBezTo>
                      <a:pt x="70" y="88"/>
                      <a:pt x="74" y="83"/>
                      <a:pt x="77" y="59"/>
                    </a:cubicBezTo>
                    <a:cubicBezTo>
                      <a:pt x="78" y="46"/>
                      <a:pt x="74" y="25"/>
                      <a:pt x="59" y="13"/>
                    </a:cubicBezTo>
                    <a:cubicBezTo>
                      <a:pt x="43" y="0"/>
                      <a:pt x="27" y="14"/>
                      <a:pt x="26" y="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3" name="Freeform 724">
                <a:extLst>
                  <a:ext uri="{FF2B5EF4-FFF2-40B4-BE49-F238E27FC236}">
                    <a16:creationId xmlns:a16="http://schemas.microsoft.com/office/drawing/2014/main" id="{C2B34EB9-06DE-4868-BA0B-F77B58CD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653"/>
                <a:ext cx="220" cy="238"/>
              </a:xfrm>
              <a:custGeom>
                <a:avLst/>
                <a:gdLst>
                  <a:gd name="T0" fmla="*/ 408 w 88"/>
                  <a:gd name="T1" fmla="*/ 0 h 95"/>
                  <a:gd name="T2" fmla="*/ 313 w 88"/>
                  <a:gd name="T3" fmla="*/ 1160 h 95"/>
                  <a:gd name="T4" fmla="*/ 1175 w 88"/>
                  <a:gd name="T5" fmla="*/ 1255 h 95"/>
                  <a:gd name="T6" fmla="*/ 1375 w 88"/>
                  <a:gd name="T7" fmla="*/ 709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95">
                    <a:moveTo>
                      <a:pt x="26" y="0"/>
                    </a:moveTo>
                    <a:cubicBezTo>
                      <a:pt x="6" y="12"/>
                      <a:pt x="0" y="52"/>
                      <a:pt x="20" y="74"/>
                    </a:cubicBezTo>
                    <a:cubicBezTo>
                      <a:pt x="42" y="95"/>
                      <a:pt x="60" y="89"/>
                      <a:pt x="75" y="80"/>
                    </a:cubicBezTo>
                    <a:cubicBezTo>
                      <a:pt x="86" y="69"/>
                      <a:pt x="88" y="58"/>
                      <a:pt x="88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4" name="Freeform 725">
                <a:extLst>
                  <a:ext uri="{FF2B5EF4-FFF2-40B4-BE49-F238E27FC236}">
                    <a16:creationId xmlns:a16="http://schemas.microsoft.com/office/drawing/2014/main" id="{AB0F8C2A-E4F2-4978-A7A1-5E8EBF44D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623"/>
                <a:ext cx="248" cy="253"/>
              </a:xfrm>
              <a:custGeom>
                <a:avLst/>
                <a:gdLst>
                  <a:gd name="T0" fmla="*/ 0 w 99"/>
                  <a:gd name="T1" fmla="*/ 471 h 101"/>
                  <a:gd name="T2" fmla="*/ 426 w 99"/>
                  <a:gd name="T3" fmla="*/ 113 h 101"/>
                  <a:gd name="T4" fmla="*/ 1255 w 99"/>
                  <a:gd name="T5" fmla="*/ 346 h 101"/>
                  <a:gd name="T6" fmla="*/ 1192 w 99"/>
                  <a:gd name="T7" fmla="*/ 1463 h 101"/>
                  <a:gd name="T8" fmla="*/ 972 w 99"/>
                  <a:gd name="T9" fmla="*/ 1588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01">
                    <a:moveTo>
                      <a:pt x="0" y="30"/>
                    </a:moveTo>
                    <a:cubicBezTo>
                      <a:pt x="2" y="25"/>
                      <a:pt x="9" y="13"/>
                      <a:pt x="27" y="7"/>
                    </a:cubicBezTo>
                    <a:cubicBezTo>
                      <a:pt x="43" y="1"/>
                      <a:pt x="70" y="0"/>
                      <a:pt x="80" y="22"/>
                    </a:cubicBezTo>
                    <a:cubicBezTo>
                      <a:pt x="99" y="65"/>
                      <a:pt x="95" y="69"/>
                      <a:pt x="76" y="93"/>
                    </a:cubicBezTo>
                    <a:cubicBezTo>
                      <a:pt x="71" y="98"/>
                      <a:pt x="63" y="101"/>
                      <a:pt x="62" y="10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5" name="Freeform 726">
                <a:extLst>
                  <a:ext uri="{FF2B5EF4-FFF2-40B4-BE49-F238E27FC236}">
                    <a16:creationId xmlns:a16="http://schemas.microsoft.com/office/drawing/2014/main" id="{9982801D-95F3-4E5D-94B6-5079BF1B4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588"/>
                <a:ext cx="173" cy="273"/>
              </a:xfrm>
              <a:custGeom>
                <a:avLst/>
                <a:gdLst>
                  <a:gd name="T0" fmla="*/ 33 w 69"/>
                  <a:gd name="T1" fmla="*/ 208 h 109"/>
                  <a:gd name="T2" fmla="*/ 772 w 69"/>
                  <a:gd name="T3" fmla="*/ 363 h 109"/>
                  <a:gd name="T4" fmla="*/ 1088 w 69"/>
                  <a:gd name="T5" fmla="*/ 1192 h 109"/>
                  <a:gd name="T6" fmla="*/ 835 w 69"/>
                  <a:gd name="T7" fmla="*/ 1713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09">
                    <a:moveTo>
                      <a:pt x="2" y="13"/>
                    </a:moveTo>
                    <a:cubicBezTo>
                      <a:pt x="0" y="15"/>
                      <a:pt x="30" y="0"/>
                      <a:pt x="49" y="23"/>
                    </a:cubicBezTo>
                    <a:cubicBezTo>
                      <a:pt x="60" y="37"/>
                      <a:pt x="69" y="58"/>
                      <a:pt x="69" y="76"/>
                    </a:cubicBezTo>
                    <a:cubicBezTo>
                      <a:pt x="69" y="85"/>
                      <a:pt x="63" y="101"/>
                      <a:pt x="53" y="10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6" name="Freeform 727">
                <a:extLst>
                  <a:ext uri="{FF2B5EF4-FFF2-40B4-BE49-F238E27FC236}">
                    <a16:creationId xmlns:a16="http://schemas.microsoft.com/office/drawing/2014/main" id="{E4C83D58-30B6-4814-BDA7-E374EF1C2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591"/>
                <a:ext cx="312" cy="305"/>
              </a:xfrm>
              <a:custGeom>
                <a:avLst/>
                <a:gdLst>
                  <a:gd name="T0" fmla="*/ 729 w 125"/>
                  <a:gd name="T1" fmla="*/ 1770 h 122"/>
                  <a:gd name="T2" fmla="*/ 1570 w 125"/>
                  <a:gd name="T3" fmla="*/ 1770 h 122"/>
                  <a:gd name="T4" fmla="*/ 1870 w 125"/>
                  <a:gd name="T5" fmla="*/ 1000 h 122"/>
                  <a:gd name="T6" fmla="*/ 1353 w 125"/>
                  <a:gd name="T7" fmla="*/ 145 h 122"/>
                  <a:gd name="T8" fmla="*/ 292 w 125"/>
                  <a:gd name="T9" fmla="*/ 408 h 122"/>
                  <a:gd name="T10" fmla="*/ 187 w 125"/>
                  <a:gd name="T11" fmla="*/ 1158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122">
                    <a:moveTo>
                      <a:pt x="47" y="113"/>
                    </a:moveTo>
                    <a:cubicBezTo>
                      <a:pt x="59" y="118"/>
                      <a:pt x="81" y="122"/>
                      <a:pt x="101" y="113"/>
                    </a:cubicBezTo>
                    <a:cubicBezTo>
                      <a:pt x="123" y="104"/>
                      <a:pt x="125" y="76"/>
                      <a:pt x="120" y="64"/>
                    </a:cubicBezTo>
                    <a:cubicBezTo>
                      <a:pt x="110" y="38"/>
                      <a:pt x="116" y="33"/>
                      <a:pt x="87" y="9"/>
                    </a:cubicBezTo>
                    <a:cubicBezTo>
                      <a:pt x="70" y="0"/>
                      <a:pt x="38" y="7"/>
                      <a:pt x="19" y="26"/>
                    </a:cubicBezTo>
                    <a:cubicBezTo>
                      <a:pt x="0" y="46"/>
                      <a:pt x="12" y="71"/>
                      <a:pt x="12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7" name="Freeform 728">
                <a:extLst>
                  <a:ext uri="{FF2B5EF4-FFF2-40B4-BE49-F238E27FC236}">
                    <a16:creationId xmlns:a16="http://schemas.microsoft.com/office/drawing/2014/main" id="{01509558-4263-42C9-AC91-B2F4DCFE3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593"/>
                <a:ext cx="332" cy="355"/>
              </a:xfrm>
              <a:custGeom>
                <a:avLst/>
                <a:gdLst>
                  <a:gd name="T0" fmla="*/ 0 w 133"/>
                  <a:gd name="T1" fmla="*/ 1333 h 142"/>
                  <a:gd name="T2" fmla="*/ 1540 w 133"/>
                  <a:gd name="T3" fmla="*/ 1770 h 142"/>
                  <a:gd name="T4" fmla="*/ 1695 w 133"/>
                  <a:gd name="T5" fmla="*/ 625 h 142"/>
                  <a:gd name="T6" fmla="*/ 1133 w 133"/>
                  <a:gd name="T7" fmla="*/ 0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142">
                    <a:moveTo>
                      <a:pt x="0" y="85"/>
                    </a:moveTo>
                    <a:cubicBezTo>
                      <a:pt x="11" y="114"/>
                      <a:pt x="59" y="142"/>
                      <a:pt x="99" y="113"/>
                    </a:cubicBezTo>
                    <a:cubicBezTo>
                      <a:pt x="133" y="80"/>
                      <a:pt x="114" y="57"/>
                      <a:pt x="109" y="40"/>
                    </a:cubicBezTo>
                    <a:cubicBezTo>
                      <a:pt x="101" y="22"/>
                      <a:pt x="93" y="7"/>
                      <a:pt x="7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8" name="Freeform 729">
                <a:extLst>
                  <a:ext uri="{FF2B5EF4-FFF2-40B4-BE49-F238E27FC236}">
                    <a16:creationId xmlns:a16="http://schemas.microsoft.com/office/drawing/2014/main" id="{AB32A124-8A94-4A0D-933B-772F95AD1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198"/>
                <a:ext cx="412" cy="410"/>
              </a:xfrm>
              <a:custGeom>
                <a:avLst/>
                <a:gdLst>
                  <a:gd name="T0" fmla="*/ 2507 w 165"/>
                  <a:gd name="T1" fmla="*/ 1145 h 164"/>
                  <a:gd name="T2" fmla="*/ 1229 w 165"/>
                  <a:gd name="T3" fmla="*/ 2488 h 164"/>
                  <a:gd name="T4" fmla="*/ 355 w 165"/>
                  <a:gd name="T5" fmla="*/ 2283 h 164"/>
                  <a:gd name="T6" fmla="*/ 42 w 165"/>
                  <a:gd name="T7" fmla="*/ 1270 h 164"/>
                  <a:gd name="T8" fmla="*/ 155 w 165"/>
                  <a:gd name="T9" fmla="*/ 333 h 164"/>
                  <a:gd name="T10" fmla="*/ 604 w 165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5" h="164">
                    <a:moveTo>
                      <a:pt x="161" y="73"/>
                    </a:moveTo>
                    <a:cubicBezTo>
                      <a:pt x="165" y="117"/>
                      <a:pt x="138" y="149"/>
                      <a:pt x="79" y="159"/>
                    </a:cubicBezTo>
                    <a:cubicBezTo>
                      <a:pt x="65" y="161"/>
                      <a:pt x="41" y="164"/>
                      <a:pt x="23" y="146"/>
                    </a:cubicBezTo>
                    <a:cubicBezTo>
                      <a:pt x="6" y="128"/>
                      <a:pt x="5" y="102"/>
                      <a:pt x="3" y="81"/>
                    </a:cubicBezTo>
                    <a:cubicBezTo>
                      <a:pt x="2" y="60"/>
                      <a:pt x="0" y="38"/>
                      <a:pt x="10" y="21"/>
                    </a:cubicBezTo>
                    <a:cubicBezTo>
                      <a:pt x="21" y="4"/>
                      <a:pt x="35" y="2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49" name="Freeform 730">
                <a:extLst>
                  <a:ext uri="{FF2B5EF4-FFF2-40B4-BE49-F238E27FC236}">
                    <a16:creationId xmlns:a16="http://schemas.microsoft.com/office/drawing/2014/main" id="{ABA07924-0F2F-43B5-95A6-EDE655136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158"/>
                <a:ext cx="307" cy="448"/>
              </a:xfrm>
              <a:custGeom>
                <a:avLst/>
                <a:gdLst>
                  <a:gd name="T0" fmla="*/ 30 w 123"/>
                  <a:gd name="T1" fmla="*/ 300 h 179"/>
                  <a:gd name="T2" fmla="*/ 1383 w 123"/>
                  <a:gd name="T3" fmla="*/ 533 h 179"/>
                  <a:gd name="T4" fmla="*/ 1632 w 123"/>
                  <a:gd name="T5" fmla="*/ 2055 h 179"/>
                  <a:gd name="T6" fmla="*/ 0 w 123"/>
                  <a:gd name="T7" fmla="*/ 2650 h 1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79">
                    <a:moveTo>
                      <a:pt x="2" y="19"/>
                    </a:moveTo>
                    <a:cubicBezTo>
                      <a:pt x="8" y="14"/>
                      <a:pt x="57" y="0"/>
                      <a:pt x="89" y="34"/>
                    </a:cubicBezTo>
                    <a:cubicBezTo>
                      <a:pt x="123" y="66"/>
                      <a:pt x="117" y="118"/>
                      <a:pt x="105" y="131"/>
                    </a:cubicBezTo>
                    <a:cubicBezTo>
                      <a:pt x="79" y="179"/>
                      <a:pt x="7" y="172"/>
                      <a:pt x="0" y="1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0" name="Freeform 731">
                <a:extLst>
                  <a:ext uri="{FF2B5EF4-FFF2-40B4-BE49-F238E27FC236}">
                    <a16:creationId xmlns:a16="http://schemas.microsoft.com/office/drawing/2014/main" id="{32BA4FB3-7DB4-46E6-93C2-78308F763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2261"/>
                <a:ext cx="358" cy="322"/>
              </a:xfrm>
              <a:custGeom>
                <a:avLst/>
                <a:gdLst>
                  <a:gd name="T0" fmla="*/ 1880 w 143"/>
                  <a:gd name="T1" fmla="*/ 0 h 129"/>
                  <a:gd name="T2" fmla="*/ 2193 w 143"/>
                  <a:gd name="T3" fmla="*/ 946 h 129"/>
                  <a:gd name="T4" fmla="*/ 1630 w 143"/>
                  <a:gd name="T5" fmla="*/ 1787 h 129"/>
                  <a:gd name="T6" fmla="*/ 613 w 143"/>
                  <a:gd name="T7" fmla="*/ 1962 h 129"/>
                  <a:gd name="T8" fmla="*/ 50 w 143"/>
                  <a:gd name="T9" fmla="*/ 1153 h 129"/>
                  <a:gd name="T10" fmla="*/ 0 w 143"/>
                  <a:gd name="T11" fmla="*/ 404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9">
                    <a:moveTo>
                      <a:pt x="120" y="0"/>
                    </a:moveTo>
                    <a:cubicBezTo>
                      <a:pt x="129" y="9"/>
                      <a:pt x="143" y="34"/>
                      <a:pt x="140" y="61"/>
                    </a:cubicBezTo>
                    <a:cubicBezTo>
                      <a:pt x="140" y="89"/>
                      <a:pt x="117" y="108"/>
                      <a:pt x="104" y="115"/>
                    </a:cubicBezTo>
                    <a:cubicBezTo>
                      <a:pt x="78" y="126"/>
                      <a:pt x="76" y="129"/>
                      <a:pt x="39" y="126"/>
                    </a:cubicBezTo>
                    <a:cubicBezTo>
                      <a:pt x="18" y="124"/>
                      <a:pt x="4" y="97"/>
                      <a:pt x="3" y="74"/>
                    </a:cubicBezTo>
                    <a:cubicBezTo>
                      <a:pt x="0" y="51"/>
                      <a:pt x="0" y="31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1" name="Freeform 732">
                <a:extLst>
                  <a:ext uri="{FF2B5EF4-FFF2-40B4-BE49-F238E27FC236}">
                    <a16:creationId xmlns:a16="http://schemas.microsoft.com/office/drawing/2014/main" id="{41D4AC9E-3EA9-48D5-91E6-F61CF9A2B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193"/>
                <a:ext cx="327" cy="385"/>
              </a:xfrm>
              <a:custGeom>
                <a:avLst/>
                <a:gdLst>
                  <a:gd name="T0" fmla="*/ 979 w 131"/>
                  <a:gd name="T1" fmla="*/ 33 h 154"/>
                  <a:gd name="T2" fmla="*/ 1745 w 131"/>
                  <a:gd name="T3" fmla="*/ 533 h 154"/>
                  <a:gd name="T4" fmla="*/ 1932 w 131"/>
                  <a:gd name="T5" fmla="*/ 1645 h 154"/>
                  <a:gd name="T6" fmla="*/ 1133 w 131"/>
                  <a:gd name="T7" fmla="*/ 2283 h 154"/>
                  <a:gd name="T8" fmla="*/ 374 w 131"/>
                  <a:gd name="T9" fmla="*/ 2300 h 154"/>
                  <a:gd name="T10" fmla="*/ 0 w 131"/>
                  <a:gd name="T11" fmla="*/ 1738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54">
                    <a:moveTo>
                      <a:pt x="63" y="2"/>
                    </a:moveTo>
                    <a:cubicBezTo>
                      <a:pt x="75" y="0"/>
                      <a:pt x="95" y="10"/>
                      <a:pt x="112" y="34"/>
                    </a:cubicBezTo>
                    <a:cubicBezTo>
                      <a:pt x="130" y="56"/>
                      <a:pt x="131" y="89"/>
                      <a:pt x="124" y="105"/>
                    </a:cubicBezTo>
                    <a:cubicBezTo>
                      <a:pt x="109" y="136"/>
                      <a:pt x="91" y="140"/>
                      <a:pt x="73" y="146"/>
                    </a:cubicBezTo>
                    <a:cubicBezTo>
                      <a:pt x="63" y="149"/>
                      <a:pt x="41" y="154"/>
                      <a:pt x="24" y="147"/>
                    </a:cubicBezTo>
                    <a:cubicBezTo>
                      <a:pt x="6" y="140"/>
                      <a:pt x="1" y="119"/>
                      <a:pt x="0" y="1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2" name="Freeform 733">
                <a:extLst>
                  <a:ext uri="{FF2B5EF4-FFF2-40B4-BE49-F238E27FC236}">
                    <a16:creationId xmlns:a16="http://schemas.microsoft.com/office/drawing/2014/main" id="{BEE02772-7590-4F31-A8C6-60A04C780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2238"/>
                <a:ext cx="255" cy="303"/>
              </a:xfrm>
              <a:custGeom>
                <a:avLst/>
                <a:gdLst>
                  <a:gd name="T0" fmla="*/ 0 w 102"/>
                  <a:gd name="T1" fmla="*/ 1242 h 121"/>
                  <a:gd name="T2" fmla="*/ 1208 w 102"/>
                  <a:gd name="T3" fmla="*/ 1618 h 121"/>
                  <a:gd name="T4" fmla="*/ 1470 w 102"/>
                  <a:gd name="T5" fmla="*/ 596 h 121"/>
                  <a:gd name="T6" fmla="*/ 1083 w 102"/>
                  <a:gd name="T7" fmla="*/ 0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121">
                    <a:moveTo>
                      <a:pt x="0" y="79"/>
                    </a:moveTo>
                    <a:cubicBezTo>
                      <a:pt x="16" y="116"/>
                      <a:pt x="26" y="121"/>
                      <a:pt x="77" y="103"/>
                    </a:cubicBezTo>
                    <a:cubicBezTo>
                      <a:pt x="102" y="89"/>
                      <a:pt x="102" y="57"/>
                      <a:pt x="94" y="38"/>
                    </a:cubicBezTo>
                    <a:cubicBezTo>
                      <a:pt x="87" y="17"/>
                      <a:pt x="75" y="5"/>
                      <a:pt x="6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3" name="Freeform 734">
                <a:extLst>
                  <a:ext uri="{FF2B5EF4-FFF2-40B4-BE49-F238E27FC236}">
                    <a16:creationId xmlns:a16="http://schemas.microsoft.com/office/drawing/2014/main" id="{CC7EDE3B-B12F-49B6-A01B-7E1EEC0D0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4" y="2256"/>
                <a:ext cx="313" cy="292"/>
              </a:xfrm>
              <a:custGeom>
                <a:avLst/>
                <a:gdLst>
                  <a:gd name="T0" fmla="*/ 270 w 125"/>
                  <a:gd name="T1" fmla="*/ 0 h 117"/>
                  <a:gd name="T2" fmla="*/ 250 w 125"/>
                  <a:gd name="T3" fmla="*/ 1403 h 117"/>
                  <a:gd name="T4" fmla="*/ 1588 w 125"/>
                  <a:gd name="T5" fmla="*/ 1445 h 117"/>
                  <a:gd name="T6" fmla="*/ 1755 w 125"/>
                  <a:gd name="T7" fmla="*/ 54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17">
                    <a:moveTo>
                      <a:pt x="17" y="0"/>
                    </a:moveTo>
                    <a:cubicBezTo>
                      <a:pt x="0" y="13"/>
                      <a:pt x="0" y="60"/>
                      <a:pt x="16" y="90"/>
                    </a:cubicBezTo>
                    <a:cubicBezTo>
                      <a:pt x="26" y="117"/>
                      <a:pt x="76" y="115"/>
                      <a:pt x="101" y="93"/>
                    </a:cubicBezTo>
                    <a:cubicBezTo>
                      <a:pt x="125" y="67"/>
                      <a:pt x="111" y="35"/>
                      <a:pt x="112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4" name="Freeform 735">
                <a:extLst>
                  <a:ext uri="{FF2B5EF4-FFF2-40B4-BE49-F238E27FC236}">
                    <a16:creationId xmlns:a16="http://schemas.microsoft.com/office/drawing/2014/main" id="{9D3803FC-C5FF-4927-BFE0-1412492CB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191"/>
                <a:ext cx="315" cy="357"/>
              </a:xfrm>
              <a:custGeom>
                <a:avLst/>
                <a:gdLst>
                  <a:gd name="T0" fmla="*/ 95 w 126"/>
                  <a:gd name="T1" fmla="*/ 624 h 143"/>
                  <a:gd name="T2" fmla="*/ 113 w 126"/>
                  <a:gd name="T3" fmla="*/ 1570 h 143"/>
                  <a:gd name="T4" fmla="*/ 813 w 126"/>
                  <a:gd name="T5" fmla="*/ 2182 h 143"/>
                  <a:gd name="T6" fmla="*/ 1333 w 126"/>
                  <a:gd name="T7" fmla="*/ 2087 h 143"/>
                  <a:gd name="T8" fmla="*/ 1800 w 126"/>
                  <a:gd name="T9" fmla="*/ 1653 h 143"/>
                  <a:gd name="T10" fmla="*/ 1563 w 126"/>
                  <a:gd name="T11" fmla="*/ 417 h 143"/>
                  <a:gd name="T12" fmla="*/ 750 w 126"/>
                  <a:gd name="T13" fmla="*/ 167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143">
                    <a:moveTo>
                      <a:pt x="6" y="40"/>
                    </a:moveTo>
                    <a:cubicBezTo>
                      <a:pt x="0" y="54"/>
                      <a:pt x="1" y="78"/>
                      <a:pt x="7" y="101"/>
                    </a:cubicBezTo>
                    <a:cubicBezTo>
                      <a:pt x="12" y="125"/>
                      <a:pt x="35" y="143"/>
                      <a:pt x="52" y="140"/>
                    </a:cubicBezTo>
                    <a:cubicBezTo>
                      <a:pt x="68" y="139"/>
                      <a:pt x="76" y="137"/>
                      <a:pt x="85" y="134"/>
                    </a:cubicBezTo>
                    <a:cubicBezTo>
                      <a:pt x="94" y="130"/>
                      <a:pt x="106" y="126"/>
                      <a:pt x="115" y="106"/>
                    </a:cubicBezTo>
                    <a:cubicBezTo>
                      <a:pt x="126" y="86"/>
                      <a:pt x="118" y="50"/>
                      <a:pt x="100" y="27"/>
                    </a:cubicBezTo>
                    <a:cubicBezTo>
                      <a:pt x="82" y="0"/>
                      <a:pt x="50" y="7"/>
                      <a:pt x="48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5" name="Freeform 736">
                <a:extLst>
                  <a:ext uri="{FF2B5EF4-FFF2-40B4-BE49-F238E27FC236}">
                    <a16:creationId xmlns:a16="http://schemas.microsoft.com/office/drawing/2014/main" id="{DD63D7FA-3778-479B-8000-EBD63F3E5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206"/>
                <a:ext cx="330" cy="367"/>
              </a:xfrm>
              <a:custGeom>
                <a:avLst/>
                <a:gdLst>
                  <a:gd name="T0" fmla="*/ 770 w 132"/>
                  <a:gd name="T1" fmla="*/ 0 h 147"/>
                  <a:gd name="T2" fmla="*/ 95 w 132"/>
                  <a:gd name="T3" fmla="*/ 574 h 147"/>
                  <a:gd name="T4" fmla="*/ 158 w 132"/>
                  <a:gd name="T5" fmla="*/ 1603 h 147"/>
                  <a:gd name="T6" fmla="*/ 1300 w 132"/>
                  <a:gd name="T7" fmla="*/ 2100 h 147"/>
                  <a:gd name="T8" fmla="*/ 1988 w 132"/>
                  <a:gd name="T9" fmla="*/ 1478 h 147"/>
                  <a:gd name="T10" fmla="*/ 1938 w 132"/>
                  <a:gd name="T11" fmla="*/ 71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47">
                    <a:moveTo>
                      <a:pt x="49" y="0"/>
                    </a:moveTo>
                    <a:cubicBezTo>
                      <a:pt x="36" y="4"/>
                      <a:pt x="11" y="13"/>
                      <a:pt x="6" y="37"/>
                    </a:cubicBezTo>
                    <a:cubicBezTo>
                      <a:pt x="0" y="60"/>
                      <a:pt x="3" y="82"/>
                      <a:pt x="10" y="103"/>
                    </a:cubicBezTo>
                    <a:cubicBezTo>
                      <a:pt x="29" y="147"/>
                      <a:pt x="64" y="140"/>
                      <a:pt x="83" y="135"/>
                    </a:cubicBezTo>
                    <a:cubicBezTo>
                      <a:pt x="106" y="129"/>
                      <a:pt x="121" y="115"/>
                      <a:pt x="127" y="95"/>
                    </a:cubicBezTo>
                    <a:cubicBezTo>
                      <a:pt x="132" y="76"/>
                      <a:pt x="127" y="56"/>
                      <a:pt x="124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6" name="Freeform 737">
                <a:extLst>
                  <a:ext uri="{FF2B5EF4-FFF2-40B4-BE49-F238E27FC236}">
                    <a16:creationId xmlns:a16="http://schemas.microsoft.com/office/drawing/2014/main" id="{8E8FB092-0239-417E-9ADC-5D5D90336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288"/>
                <a:ext cx="158" cy="188"/>
              </a:xfrm>
              <a:custGeom>
                <a:avLst/>
                <a:gdLst>
                  <a:gd name="T0" fmla="*/ 0 w 63"/>
                  <a:gd name="T1" fmla="*/ 785 h 75"/>
                  <a:gd name="T2" fmla="*/ 755 w 63"/>
                  <a:gd name="T3" fmla="*/ 1005 h 75"/>
                  <a:gd name="T4" fmla="*/ 913 w 63"/>
                  <a:gd name="T5" fmla="*/ 376 h 75"/>
                  <a:gd name="T6" fmla="*/ 660 w 63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75">
                    <a:moveTo>
                      <a:pt x="0" y="50"/>
                    </a:moveTo>
                    <a:cubicBezTo>
                      <a:pt x="11" y="73"/>
                      <a:pt x="15" y="75"/>
                      <a:pt x="48" y="64"/>
                    </a:cubicBezTo>
                    <a:cubicBezTo>
                      <a:pt x="63" y="56"/>
                      <a:pt x="63" y="36"/>
                      <a:pt x="58" y="24"/>
                    </a:cubicBezTo>
                    <a:cubicBezTo>
                      <a:pt x="53" y="10"/>
                      <a:pt x="46" y="3"/>
                      <a:pt x="42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7" name="Freeform 738">
                <a:extLst>
                  <a:ext uri="{FF2B5EF4-FFF2-40B4-BE49-F238E27FC236}">
                    <a16:creationId xmlns:a16="http://schemas.microsoft.com/office/drawing/2014/main" id="{7488D88E-7F25-444D-A2AD-0CE6AC511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2296"/>
                <a:ext cx="202" cy="190"/>
              </a:xfrm>
              <a:custGeom>
                <a:avLst/>
                <a:gdLst>
                  <a:gd name="T0" fmla="*/ 167 w 81"/>
                  <a:gd name="T1" fmla="*/ 0 h 76"/>
                  <a:gd name="T2" fmla="*/ 167 w 81"/>
                  <a:gd name="T3" fmla="*/ 925 h 76"/>
                  <a:gd name="T4" fmla="*/ 1008 w 81"/>
                  <a:gd name="T5" fmla="*/ 938 h 76"/>
                  <a:gd name="T6" fmla="*/ 1132 w 81"/>
                  <a:gd name="T7" fmla="*/ 363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76">
                    <a:moveTo>
                      <a:pt x="11" y="0"/>
                    </a:moveTo>
                    <a:cubicBezTo>
                      <a:pt x="0" y="9"/>
                      <a:pt x="0" y="40"/>
                      <a:pt x="11" y="59"/>
                    </a:cubicBezTo>
                    <a:cubicBezTo>
                      <a:pt x="16" y="76"/>
                      <a:pt x="49" y="76"/>
                      <a:pt x="65" y="60"/>
                    </a:cubicBezTo>
                    <a:cubicBezTo>
                      <a:pt x="81" y="44"/>
                      <a:pt x="72" y="23"/>
                      <a:pt x="73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8" name="Freeform 739">
                <a:extLst>
                  <a:ext uri="{FF2B5EF4-FFF2-40B4-BE49-F238E27FC236}">
                    <a16:creationId xmlns:a16="http://schemas.microsoft.com/office/drawing/2014/main" id="{2B4C4C2D-F9F7-4B29-AA2A-C74D1EDBD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2251"/>
                <a:ext cx="225" cy="242"/>
              </a:xfrm>
              <a:custGeom>
                <a:avLst/>
                <a:gdLst>
                  <a:gd name="T0" fmla="*/ 145 w 90"/>
                  <a:gd name="T1" fmla="*/ 417 h 97"/>
                  <a:gd name="T2" fmla="*/ 625 w 90"/>
                  <a:gd name="T3" fmla="*/ 1462 h 97"/>
                  <a:gd name="T4" fmla="*/ 1283 w 90"/>
                  <a:gd name="T5" fmla="*/ 1103 h 97"/>
                  <a:gd name="T6" fmla="*/ 1125 w 90"/>
                  <a:gd name="T7" fmla="*/ 279 h 97"/>
                  <a:gd name="T8" fmla="*/ 583 w 90"/>
                  <a:gd name="T9" fmla="*/ 125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7">
                    <a:moveTo>
                      <a:pt x="9" y="27"/>
                    </a:moveTo>
                    <a:cubicBezTo>
                      <a:pt x="0" y="44"/>
                      <a:pt x="10" y="97"/>
                      <a:pt x="40" y="94"/>
                    </a:cubicBezTo>
                    <a:cubicBezTo>
                      <a:pt x="60" y="89"/>
                      <a:pt x="67" y="95"/>
                      <a:pt x="82" y="71"/>
                    </a:cubicBezTo>
                    <a:cubicBezTo>
                      <a:pt x="90" y="58"/>
                      <a:pt x="84" y="34"/>
                      <a:pt x="72" y="18"/>
                    </a:cubicBezTo>
                    <a:cubicBezTo>
                      <a:pt x="60" y="0"/>
                      <a:pt x="39" y="5"/>
                      <a:pt x="37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59" name="Freeform 740">
                <a:extLst>
                  <a:ext uri="{FF2B5EF4-FFF2-40B4-BE49-F238E27FC236}">
                    <a16:creationId xmlns:a16="http://schemas.microsoft.com/office/drawing/2014/main" id="{F83060EB-E5D6-47F5-9EC5-4DBF36EC3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258"/>
                <a:ext cx="218" cy="253"/>
              </a:xfrm>
              <a:custGeom>
                <a:avLst/>
                <a:gdLst>
                  <a:gd name="T0" fmla="*/ 521 w 87"/>
                  <a:gd name="T1" fmla="*/ 0 h 101"/>
                  <a:gd name="T2" fmla="*/ 50 w 87"/>
                  <a:gd name="T3" fmla="*/ 408 h 101"/>
                  <a:gd name="T4" fmla="*/ 95 w 87"/>
                  <a:gd name="T5" fmla="*/ 1097 h 101"/>
                  <a:gd name="T6" fmla="*/ 897 w 87"/>
                  <a:gd name="T7" fmla="*/ 1463 h 101"/>
                  <a:gd name="T8" fmla="*/ 1368 w 87"/>
                  <a:gd name="T9" fmla="*/ 1022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01">
                    <a:moveTo>
                      <a:pt x="33" y="0"/>
                    </a:moveTo>
                    <a:cubicBezTo>
                      <a:pt x="25" y="3"/>
                      <a:pt x="7" y="8"/>
                      <a:pt x="3" y="26"/>
                    </a:cubicBezTo>
                    <a:cubicBezTo>
                      <a:pt x="0" y="41"/>
                      <a:pt x="1" y="56"/>
                      <a:pt x="6" y="70"/>
                    </a:cubicBezTo>
                    <a:cubicBezTo>
                      <a:pt x="19" y="101"/>
                      <a:pt x="44" y="96"/>
                      <a:pt x="57" y="93"/>
                    </a:cubicBezTo>
                    <a:cubicBezTo>
                      <a:pt x="72" y="88"/>
                      <a:pt x="83" y="79"/>
                      <a:pt x="87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0" name="Freeform 741">
                <a:extLst>
                  <a:ext uri="{FF2B5EF4-FFF2-40B4-BE49-F238E27FC236}">
                    <a16:creationId xmlns:a16="http://schemas.microsoft.com/office/drawing/2014/main" id="{0BD965F9-03DF-4E8A-B474-B2B33C7C1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2831"/>
                <a:ext cx="207" cy="135"/>
              </a:xfrm>
              <a:custGeom>
                <a:avLst/>
                <a:gdLst>
                  <a:gd name="T0" fmla="*/ 0 w 83"/>
                  <a:gd name="T1" fmla="*/ 375 h 54"/>
                  <a:gd name="T2" fmla="*/ 821 w 83"/>
                  <a:gd name="T3" fmla="*/ 113 h 54"/>
                  <a:gd name="T4" fmla="*/ 1274 w 83"/>
                  <a:gd name="T5" fmla="*/ 845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54">
                    <a:moveTo>
                      <a:pt x="0" y="24"/>
                    </a:moveTo>
                    <a:cubicBezTo>
                      <a:pt x="17" y="8"/>
                      <a:pt x="20" y="0"/>
                      <a:pt x="53" y="7"/>
                    </a:cubicBezTo>
                    <a:cubicBezTo>
                      <a:pt x="80" y="17"/>
                      <a:pt x="83" y="40"/>
                      <a:pt x="82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1" name="Freeform 742">
                <a:extLst>
                  <a:ext uri="{FF2B5EF4-FFF2-40B4-BE49-F238E27FC236}">
                    <a16:creationId xmlns:a16="http://schemas.microsoft.com/office/drawing/2014/main" id="{9278DD7E-DBD6-4E23-B1E9-66135002F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843"/>
                <a:ext cx="210" cy="123"/>
              </a:xfrm>
              <a:custGeom>
                <a:avLst/>
                <a:gdLst>
                  <a:gd name="T0" fmla="*/ 0 w 84"/>
                  <a:gd name="T1" fmla="*/ 776 h 49"/>
                  <a:gd name="T2" fmla="*/ 270 w 84"/>
                  <a:gd name="T3" fmla="*/ 221 h 49"/>
                  <a:gd name="T4" fmla="*/ 1020 w 84"/>
                  <a:gd name="T5" fmla="*/ 146 h 49"/>
                  <a:gd name="T6" fmla="*/ 1313 w 84"/>
                  <a:gd name="T7" fmla="*/ 535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49">
                    <a:moveTo>
                      <a:pt x="0" y="49"/>
                    </a:moveTo>
                    <a:cubicBezTo>
                      <a:pt x="1" y="38"/>
                      <a:pt x="6" y="23"/>
                      <a:pt x="17" y="14"/>
                    </a:cubicBezTo>
                    <a:cubicBezTo>
                      <a:pt x="27" y="5"/>
                      <a:pt x="50" y="0"/>
                      <a:pt x="65" y="9"/>
                    </a:cubicBezTo>
                    <a:cubicBezTo>
                      <a:pt x="82" y="18"/>
                      <a:pt x="84" y="34"/>
                      <a:pt x="84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2" name="Freeform 743">
                <a:extLst>
                  <a:ext uri="{FF2B5EF4-FFF2-40B4-BE49-F238E27FC236}">
                    <a16:creationId xmlns:a16="http://schemas.microsoft.com/office/drawing/2014/main" id="{87155F60-43A5-4CA8-A223-BDD4E9288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858"/>
                <a:ext cx="195" cy="108"/>
              </a:xfrm>
              <a:custGeom>
                <a:avLst/>
                <a:gdLst>
                  <a:gd name="T0" fmla="*/ 0 w 78"/>
                  <a:gd name="T1" fmla="*/ 681 h 43"/>
                  <a:gd name="T2" fmla="*/ 533 w 78"/>
                  <a:gd name="T3" fmla="*/ 50 h 43"/>
                  <a:gd name="T4" fmla="*/ 1033 w 78"/>
                  <a:gd name="T5" fmla="*/ 176 h 43"/>
                  <a:gd name="T6" fmla="*/ 1220 w 78"/>
                  <a:gd name="T7" fmla="*/ 68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43">
                    <a:moveTo>
                      <a:pt x="0" y="43"/>
                    </a:moveTo>
                    <a:cubicBezTo>
                      <a:pt x="1" y="29"/>
                      <a:pt x="18" y="3"/>
                      <a:pt x="34" y="3"/>
                    </a:cubicBezTo>
                    <a:cubicBezTo>
                      <a:pt x="48" y="2"/>
                      <a:pt x="51" y="0"/>
                      <a:pt x="66" y="11"/>
                    </a:cubicBezTo>
                    <a:cubicBezTo>
                      <a:pt x="75" y="17"/>
                      <a:pt x="78" y="30"/>
                      <a:pt x="78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3" name="Freeform 744">
                <a:extLst>
                  <a:ext uri="{FF2B5EF4-FFF2-40B4-BE49-F238E27FC236}">
                    <a16:creationId xmlns:a16="http://schemas.microsoft.com/office/drawing/2014/main" id="{B9A5EA13-1804-4617-A4C9-C8CB78447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2876"/>
                <a:ext cx="150" cy="90"/>
              </a:xfrm>
              <a:custGeom>
                <a:avLst/>
                <a:gdLst>
                  <a:gd name="T0" fmla="*/ 0 w 60"/>
                  <a:gd name="T1" fmla="*/ 563 h 36"/>
                  <a:gd name="T2" fmla="*/ 175 w 60"/>
                  <a:gd name="T3" fmla="*/ 175 h 36"/>
                  <a:gd name="T4" fmla="*/ 625 w 60"/>
                  <a:gd name="T5" fmla="*/ 0 h 36"/>
                  <a:gd name="T6" fmla="*/ 938 w 60"/>
                  <a:gd name="T7" fmla="*/ 14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36">
                    <a:moveTo>
                      <a:pt x="0" y="36"/>
                    </a:moveTo>
                    <a:cubicBezTo>
                      <a:pt x="1" y="27"/>
                      <a:pt x="5" y="18"/>
                      <a:pt x="11" y="11"/>
                    </a:cubicBezTo>
                    <a:cubicBezTo>
                      <a:pt x="23" y="0"/>
                      <a:pt x="31" y="0"/>
                      <a:pt x="40" y="0"/>
                    </a:cubicBezTo>
                    <a:cubicBezTo>
                      <a:pt x="49" y="2"/>
                      <a:pt x="55" y="4"/>
                      <a:pt x="60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4" name="Freeform 745">
                <a:extLst>
                  <a:ext uri="{FF2B5EF4-FFF2-40B4-BE49-F238E27FC236}">
                    <a16:creationId xmlns:a16="http://schemas.microsoft.com/office/drawing/2014/main" id="{31CF0165-7E61-4EA7-9C2B-A41B27951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2828"/>
                <a:ext cx="253" cy="138"/>
              </a:xfrm>
              <a:custGeom>
                <a:avLst/>
                <a:gdLst>
                  <a:gd name="T0" fmla="*/ 1588 w 101"/>
                  <a:gd name="T1" fmla="*/ 301 h 55"/>
                  <a:gd name="T2" fmla="*/ 784 w 101"/>
                  <a:gd name="T3" fmla="*/ 0 h 55"/>
                  <a:gd name="T4" fmla="*/ 113 w 101"/>
                  <a:gd name="T5" fmla="*/ 522 h 55"/>
                  <a:gd name="T6" fmla="*/ 0 w 101"/>
                  <a:gd name="T7" fmla="*/ 868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55">
                    <a:moveTo>
                      <a:pt x="101" y="19"/>
                    </a:moveTo>
                    <a:cubicBezTo>
                      <a:pt x="92" y="3"/>
                      <a:pt x="77" y="1"/>
                      <a:pt x="50" y="0"/>
                    </a:cubicBezTo>
                    <a:cubicBezTo>
                      <a:pt x="36" y="0"/>
                      <a:pt x="15" y="13"/>
                      <a:pt x="7" y="33"/>
                    </a:cubicBezTo>
                    <a:cubicBezTo>
                      <a:pt x="3" y="41"/>
                      <a:pt x="1" y="48"/>
                      <a:pt x="0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5" name="Freeform 746">
                <a:extLst>
                  <a:ext uri="{FF2B5EF4-FFF2-40B4-BE49-F238E27FC236}">
                    <a16:creationId xmlns:a16="http://schemas.microsoft.com/office/drawing/2014/main" id="{DB44D7F1-6CE9-40BA-A5D8-C310DD63A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803"/>
                <a:ext cx="203" cy="163"/>
              </a:xfrm>
              <a:custGeom>
                <a:avLst/>
                <a:gdLst>
                  <a:gd name="T0" fmla="*/ 1276 w 81"/>
                  <a:gd name="T1" fmla="*/ 1026 h 65"/>
                  <a:gd name="T2" fmla="*/ 930 w 81"/>
                  <a:gd name="T3" fmla="*/ 188 h 65"/>
                  <a:gd name="T4" fmla="*/ 20 w 81"/>
                  <a:gd name="T5" fmla="*/ 188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65">
                    <a:moveTo>
                      <a:pt x="81" y="65"/>
                    </a:moveTo>
                    <a:cubicBezTo>
                      <a:pt x="79" y="40"/>
                      <a:pt x="74" y="13"/>
                      <a:pt x="59" y="12"/>
                    </a:cubicBezTo>
                    <a:cubicBezTo>
                      <a:pt x="36" y="0"/>
                      <a:pt x="0" y="9"/>
                      <a:pt x="1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6" name="Freeform 747">
                <a:extLst>
                  <a:ext uri="{FF2B5EF4-FFF2-40B4-BE49-F238E27FC236}">
                    <a16:creationId xmlns:a16="http://schemas.microsoft.com/office/drawing/2014/main" id="{EE834999-2485-41E0-9725-E475A6B45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2801"/>
                <a:ext cx="305" cy="140"/>
              </a:xfrm>
              <a:custGeom>
                <a:avLst/>
                <a:gdLst>
                  <a:gd name="T0" fmla="*/ 1908 w 122"/>
                  <a:gd name="T1" fmla="*/ 863 h 56"/>
                  <a:gd name="T2" fmla="*/ 1750 w 122"/>
                  <a:gd name="T3" fmla="*/ 283 h 56"/>
                  <a:gd name="T4" fmla="*/ 1188 w 122"/>
                  <a:gd name="T5" fmla="*/ 50 h 56"/>
                  <a:gd name="T6" fmla="*/ 613 w 122"/>
                  <a:gd name="T7" fmla="*/ 113 h 56"/>
                  <a:gd name="T8" fmla="*/ 33 w 122"/>
                  <a:gd name="T9" fmla="*/ 8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56">
                    <a:moveTo>
                      <a:pt x="122" y="55"/>
                    </a:moveTo>
                    <a:cubicBezTo>
                      <a:pt x="121" y="48"/>
                      <a:pt x="122" y="32"/>
                      <a:pt x="112" y="18"/>
                    </a:cubicBezTo>
                    <a:cubicBezTo>
                      <a:pt x="101" y="5"/>
                      <a:pt x="84" y="3"/>
                      <a:pt x="76" y="3"/>
                    </a:cubicBezTo>
                    <a:cubicBezTo>
                      <a:pt x="60" y="2"/>
                      <a:pt x="59" y="0"/>
                      <a:pt x="39" y="7"/>
                    </a:cubicBezTo>
                    <a:cubicBezTo>
                      <a:pt x="16" y="13"/>
                      <a:pt x="0" y="51"/>
                      <a:pt x="2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7" name="Freeform 748">
                <a:extLst>
                  <a:ext uri="{FF2B5EF4-FFF2-40B4-BE49-F238E27FC236}">
                    <a16:creationId xmlns:a16="http://schemas.microsoft.com/office/drawing/2014/main" id="{125A07A4-1B67-4C3E-9E4B-43A5C2F04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786"/>
                <a:ext cx="292" cy="180"/>
              </a:xfrm>
              <a:custGeom>
                <a:avLst/>
                <a:gdLst>
                  <a:gd name="T0" fmla="*/ 1819 w 117"/>
                  <a:gd name="T1" fmla="*/ 1125 h 72"/>
                  <a:gd name="T2" fmla="*/ 1475 w 117"/>
                  <a:gd name="T3" fmla="*/ 220 h 72"/>
                  <a:gd name="T4" fmla="*/ 821 w 117"/>
                  <a:gd name="T5" fmla="*/ 63 h 72"/>
                  <a:gd name="T6" fmla="*/ 0 w 117"/>
                  <a:gd name="T7" fmla="*/ 470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72">
                    <a:moveTo>
                      <a:pt x="117" y="72"/>
                    </a:moveTo>
                    <a:cubicBezTo>
                      <a:pt x="116" y="51"/>
                      <a:pt x="113" y="25"/>
                      <a:pt x="95" y="14"/>
                    </a:cubicBezTo>
                    <a:cubicBezTo>
                      <a:pt x="74" y="3"/>
                      <a:pt x="66" y="4"/>
                      <a:pt x="53" y="4"/>
                    </a:cubicBezTo>
                    <a:cubicBezTo>
                      <a:pt x="40" y="0"/>
                      <a:pt x="4" y="18"/>
                      <a:pt x="0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8" name="Freeform 749">
                <a:extLst>
                  <a:ext uri="{FF2B5EF4-FFF2-40B4-BE49-F238E27FC236}">
                    <a16:creationId xmlns:a16="http://schemas.microsoft.com/office/drawing/2014/main" id="{BF9361EB-851E-4441-BC3C-D1DA4B782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771"/>
                <a:ext cx="168" cy="195"/>
              </a:xfrm>
              <a:custGeom>
                <a:avLst/>
                <a:gdLst>
                  <a:gd name="T0" fmla="*/ 0 w 67"/>
                  <a:gd name="T1" fmla="*/ 1220 h 78"/>
                  <a:gd name="T2" fmla="*/ 63 w 67"/>
                  <a:gd name="T3" fmla="*/ 970 h 78"/>
                  <a:gd name="T4" fmla="*/ 534 w 67"/>
                  <a:gd name="T5" fmla="*/ 175 h 78"/>
                  <a:gd name="T6" fmla="*/ 1056 w 67"/>
                  <a:gd name="T7" fmla="*/ 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78">
                    <a:moveTo>
                      <a:pt x="0" y="78"/>
                    </a:moveTo>
                    <a:cubicBezTo>
                      <a:pt x="1" y="73"/>
                      <a:pt x="2" y="67"/>
                      <a:pt x="4" y="62"/>
                    </a:cubicBezTo>
                    <a:cubicBezTo>
                      <a:pt x="11" y="42"/>
                      <a:pt x="20" y="22"/>
                      <a:pt x="34" y="11"/>
                    </a:cubicBezTo>
                    <a:cubicBezTo>
                      <a:pt x="49" y="0"/>
                      <a:pt x="63" y="0"/>
                      <a:pt x="6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69" name="Freeform 750">
                <a:extLst>
                  <a:ext uri="{FF2B5EF4-FFF2-40B4-BE49-F238E27FC236}">
                    <a16:creationId xmlns:a16="http://schemas.microsoft.com/office/drawing/2014/main" id="{CDE2162D-C142-44FB-A017-B2D820AA2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2751"/>
                <a:ext cx="212" cy="215"/>
              </a:xfrm>
              <a:custGeom>
                <a:avLst/>
                <a:gdLst>
                  <a:gd name="T0" fmla="*/ 0 w 85"/>
                  <a:gd name="T1" fmla="*/ 50 h 86"/>
                  <a:gd name="T2" fmla="*/ 591 w 85"/>
                  <a:gd name="T3" fmla="*/ 63 h 86"/>
                  <a:gd name="T4" fmla="*/ 1274 w 85"/>
                  <a:gd name="T5" fmla="*/ 770 h 86"/>
                  <a:gd name="T6" fmla="*/ 1307 w 85"/>
                  <a:gd name="T7" fmla="*/ 1345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6">
                    <a:moveTo>
                      <a:pt x="0" y="3"/>
                    </a:moveTo>
                    <a:cubicBezTo>
                      <a:pt x="6" y="3"/>
                      <a:pt x="20" y="0"/>
                      <a:pt x="38" y="4"/>
                    </a:cubicBezTo>
                    <a:cubicBezTo>
                      <a:pt x="57" y="7"/>
                      <a:pt x="77" y="25"/>
                      <a:pt x="82" y="49"/>
                    </a:cubicBezTo>
                    <a:cubicBezTo>
                      <a:pt x="84" y="61"/>
                      <a:pt x="85" y="74"/>
                      <a:pt x="84" y="8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0" name="Freeform 751">
                <a:extLst>
                  <a:ext uri="{FF2B5EF4-FFF2-40B4-BE49-F238E27FC236}">
                    <a16:creationId xmlns:a16="http://schemas.microsoft.com/office/drawing/2014/main" id="{43A32220-CF91-4D3C-8489-5A043532F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2851"/>
                <a:ext cx="40" cy="117"/>
              </a:xfrm>
              <a:custGeom>
                <a:avLst/>
                <a:gdLst>
                  <a:gd name="T0" fmla="*/ 0 w 16"/>
                  <a:gd name="T1" fmla="*/ 724 h 47"/>
                  <a:gd name="T2" fmla="*/ 250 w 16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7">
                    <a:moveTo>
                      <a:pt x="0" y="47"/>
                    </a:moveTo>
                    <a:cubicBezTo>
                      <a:pt x="4" y="23"/>
                      <a:pt x="14" y="5"/>
                      <a:pt x="1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1" name="Freeform 752">
                <a:extLst>
                  <a:ext uri="{FF2B5EF4-FFF2-40B4-BE49-F238E27FC236}">
                    <a16:creationId xmlns:a16="http://schemas.microsoft.com/office/drawing/2014/main" id="{61D5E77B-0E86-4FC7-B0C3-E0648D0FE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2888"/>
                <a:ext cx="5" cy="78"/>
              </a:xfrm>
              <a:custGeom>
                <a:avLst/>
                <a:gdLst>
                  <a:gd name="T0" fmla="*/ 0 w 2"/>
                  <a:gd name="T1" fmla="*/ 0 h 31"/>
                  <a:gd name="T2" fmla="*/ 20 w 2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1">
                    <a:moveTo>
                      <a:pt x="0" y="0"/>
                    </a:moveTo>
                    <a:cubicBezTo>
                      <a:pt x="1" y="7"/>
                      <a:pt x="2" y="18"/>
                      <a:pt x="1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2" name="Freeform 753">
                <a:extLst>
                  <a:ext uri="{FF2B5EF4-FFF2-40B4-BE49-F238E27FC236}">
                    <a16:creationId xmlns:a16="http://schemas.microsoft.com/office/drawing/2014/main" id="{4B4BD53F-6665-45CB-8CF9-20985CACB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781"/>
                <a:ext cx="110" cy="185"/>
              </a:xfrm>
              <a:custGeom>
                <a:avLst/>
                <a:gdLst>
                  <a:gd name="T0" fmla="*/ 0 w 44"/>
                  <a:gd name="T1" fmla="*/ 0 h 74"/>
                  <a:gd name="T2" fmla="*/ 675 w 44"/>
                  <a:gd name="T3" fmla="*/ 783 h 74"/>
                  <a:gd name="T4" fmla="*/ 675 w 44"/>
                  <a:gd name="T5" fmla="*/ 1158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74">
                    <a:moveTo>
                      <a:pt x="0" y="0"/>
                    </a:moveTo>
                    <a:cubicBezTo>
                      <a:pt x="14" y="1"/>
                      <a:pt x="41" y="18"/>
                      <a:pt x="43" y="50"/>
                    </a:cubicBezTo>
                    <a:cubicBezTo>
                      <a:pt x="44" y="58"/>
                      <a:pt x="44" y="66"/>
                      <a:pt x="43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3" name="Freeform 754">
                <a:extLst>
                  <a:ext uri="{FF2B5EF4-FFF2-40B4-BE49-F238E27FC236}">
                    <a16:creationId xmlns:a16="http://schemas.microsoft.com/office/drawing/2014/main" id="{6A3796B1-2848-49D4-AA78-C730ABCCE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9" y="1011"/>
                <a:ext cx="103" cy="82"/>
              </a:xfrm>
              <a:custGeom>
                <a:avLst/>
                <a:gdLst>
                  <a:gd name="T0" fmla="*/ 0 w 41"/>
                  <a:gd name="T1" fmla="*/ 340 h 33"/>
                  <a:gd name="T2" fmla="*/ 367 w 41"/>
                  <a:gd name="T3" fmla="*/ 412 h 33"/>
                  <a:gd name="T4" fmla="*/ 651 w 4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3">
                    <a:moveTo>
                      <a:pt x="0" y="22"/>
                    </a:moveTo>
                    <a:cubicBezTo>
                      <a:pt x="8" y="30"/>
                      <a:pt x="10" y="33"/>
                      <a:pt x="23" y="27"/>
                    </a:cubicBezTo>
                    <a:cubicBezTo>
                      <a:pt x="32" y="19"/>
                      <a:pt x="37" y="8"/>
                      <a:pt x="4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4" name="Freeform 755">
                <a:extLst>
                  <a:ext uri="{FF2B5EF4-FFF2-40B4-BE49-F238E27FC236}">
                    <a16:creationId xmlns:a16="http://schemas.microsoft.com/office/drawing/2014/main" id="{E5067172-DF8C-458A-AB9F-B049996D5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9" y="1013"/>
                <a:ext cx="123" cy="90"/>
              </a:xfrm>
              <a:custGeom>
                <a:avLst/>
                <a:gdLst>
                  <a:gd name="T0" fmla="*/ 0 w 49"/>
                  <a:gd name="T1" fmla="*/ 0 h 36"/>
                  <a:gd name="T2" fmla="*/ 146 w 49"/>
                  <a:gd name="T3" fmla="*/ 425 h 36"/>
                  <a:gd name="T4" fmla="*/ 567 w 49"/>
                  <a:gd name="T5" fmla="*/ 425 h 36"/>
                  <a:gd name="T6" fmla="*/ 776 w 49"/>
                  <a:gd name="T7" fmla="*/ 158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36">
                    <a:moveTo>
                      <a:pt x="0" y="0"/>
                    </a:moveTo>
                    <a:cubicBezTo>
                      <a:pt x="1" y="7"/>
                      <a:pt x="2" y="20"/>
                      <a:pt x="9" y="27"/>
                    </a:cubicBezTo>
                    <a:cubicBezTo>
                      <a:pt x="14" y="34"/>
                      <a:pt x="28" y="36"/>
                      <a:pt x="36" y="27"/>
                    </a:cubicBezTo>
                    <a:cubicBezTo>
                      <a:pt x="45" y="19"/>
                      <a:pt x="49" y="10"/>
                      <a:pt x="49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5" name="Line 756">
                <a:extLst>
                  <a:ext uri="{FF2B5EF4-FFF2-40B4-BE49-F238E27FC236}">
                    <a16:creationId xmlns:a16="http://schemas.microsoft.com/office/drawing/2014/main" id="{DFC11A9E-9B79-4AA8-9C74-A98E539F16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9" y="1013"/>
                <a:ext cx="1" cy="1"/>
              </a:xfrm>
              <a:prstGeom prst="line">
                <a:avLst/>
              </a:prstGeom>
              <a:noFill/>
              <a:ln w="4763" cap="rnd">
                <a:solidFill>
                  <a:srgbClr val="C19E4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6" name="Line 757">
                <a:extLst>
                  <a:ext uri="{FF2B5EF4-FFF2-40B4-BE49-F238E27FC236}">
                    <a16:creationId xmlns:a16="http://schemas.microsoft.com/office/drawing/2014/main" id="{F84A34DD-430F-4086-B646-6F831BD9EB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9" y="1013"/>
                <a:ext cx="1" cy="1"/>
              </a:xfrm>
              <a:prstGeom prst="line">
                <a:avLst/>
              </a:prstGeom>
              <a:noFill/>
              <a:ln w="4763" cap="rnd">
                <a:solidFill>
                  <a:srgbClr val="C19E4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7" name="Line 758">
                <a:extLst>
                  <a:ext uri="{FF2B5EF4-FFF2-40B4-BE49-F238E27FC236}">
                    <a16:creationId xmlns:a16="http://schemas.microsoft.com/office/drawing/2014/main" id="{4F194342-BE27-4726-B1BD-440BAB3500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9" y="1013"/>
                <a:ext cx="1" cy="1"/>
              </a:xfrm>
              <a:prstGeom prst="line">
                <a:avLst/>
              </a:prstGeom>
              <a:noFill/>
              <a:ln w="4763" cap="rnd">
                <a:solidFill>
                  <a:srgbClr val="C19E4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8" name="Freeform 759">
                <a:extLst>
                  <a:ext uri="{FF2B5EF4-FFF2-40B4-BE49-F238E27FC236}">
                    <a16:creationId xmlns:a16="http://schemas.microsoft.com/office/drawing/2014/main" id="{EDA88DB8-F4E9-40E4-BE01-6FE7DFC0F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013"/>
                <a:ext cx="152" cy="95"/>
              </a:xfrm>
              <a:custGeom>
                <a:avLst/>
                <a:gdLst>
                  <a:gd name="T0" fmla="*/ 30 w 61"/>
                  <a:gd name="T1" fmla="*/ 50 h 38"/>
                  <a:gd name="T2" fmla="*/ 384 w 61"/>
                  <a:gd name="T3" fmla="*/ 583 h 38"/>
                  <a:gd name="T4" fmla="*/ 745 w 61"/>
                  <a:gd name="T5" fmla="*/ 375 h 38"/>
                  <a:gd name="T6" fmla="*/ 944 w 61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38">
                    <a:moveTo>
                      <a:pt x="2" y="3"/>
                    </a:moveTo>
                    <a:cubicBezTo>
                      <a:pt x="0" y="13"/>
                      <a:pt x="10" y="38"/>
                      <a:pt x="25" y="37"/>
                    </a:cubicBezTo>
                    <a:cubicBezTo>
                      <a:pt x="37" y="36"/>
                      <a:pt x="38" y="35"/>
                      <a:pt x="48" y="24"/>
                    </a:cubicBezTo>
                    <a:cubicBezTo>
                      <a:pt x="53" y="19"/>
                      <a:pt x="58" y="9"/>
                      <a:pt x="6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79" name="Freeform 760">
                <a:extLst>
                  <a:ext uri="{FF2B5EF4-FFF2-40B4-BE49-F238E27FC236}">
                    <a16:creationId xmlns:a16="http://schemas.microsoft.com/office/drawing/2014/main" id="{49568AB7-CF38-4840-BD95-AD51247B8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" y="1011"/>
                <a:ext cx="137" cy="110"/>
              </a:xfrm>
              <a:custGeom>
                <a:avLst/>
                <a:gdLst>
                  <a:gd name="T0" fmla="*/ 0 w 55"/>
                  <a:gd name="T1" fmla="*/ 0 h 44"/>
                  <a:gd name="T2" fmla="*/ 105 w 55"/>
                  <a:gd name="T3" fmla="*/ 470 h 44"/>
                  <a:gd name="T4" fmla="*/ 590 w 55"/>
                  <a:gd name="T5" fmla="*/ 645 h 44"/>
                  <a:gd name="T6" fmla="*/ 849 w 55"/>
                  <a:gd name="T7" fmla="*/ 40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44">
                    <a:moveTo>
                      <a:pt x="0" y="0"/>
                    </a:moveTo>
                    <a:cubicBezTo>
                      <a:pt x="0" y="9"/>
                      <a:pt x="0" y="19"/>
                      <a:pt x="7" y="30"/>
                    </a:cubicBezTo>
                    <a:cubicBezTo>
                      <a:pt x="17" y="43"/>
                      <a:pt x="28" y="44"/>
                      <a:pt x="38" y="41"/>
                    </a:cubicBezTo>
                    <a:cubicBezTo>
                      <a:pt x="47" y="37"/>
                      <a:pt x="50" y="32"/>
                      <a:pt x="55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0" name="Freeform 761">
                <a:extLst>
                  <a:ext uri="{FF2B5EF4-FFF2-40B4-BE49-F238E27FC236}">
                    <a16:creationId xmlns:a16="http://schemas.microsoft.com/office/drawing/2014/main" id="{0DFDA5B3-D75C-41EB-99A7-33CC95736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011"/>
                <a:ext cx="250" cy="162"/>
              </a:xfrm>
              <a:custGeom>
                <a:avLst/>
                <a:gdLst>
                  <a:gd name="T0" fmla="*/ 1563 w 100"/>
                  <a:gd name="T1" fmla="*/ 541 h 65"/>
                  <a:gd name="T2" fmla="*/ 658 w 100"/>
                  <a:gd name="T3" fmla="*/ 932 h 65"/>
                  <a:gd name="T4" fmla="*/ 33 w 100"/>
                  <a:gd name="T5" fmla="*/ 217 h 65"/>
                  <a:gd name="T6" fmla="*/ 0 w 100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65">
                    <a:moveTo>
                      <a:pt x="100" y="35"/>
                    </a:moveTo>
                    <a:cubicBezTo>
                      <a:pt x="89" y="53"/>
                      <a:pt x="73" y="65"/>
                      <a:pt x="42" y="60"/>
                    </a:cubicBezTo>
                    <a:cubicBezTo>
                      <a:pt x="25" y="60"/>
                      <a:pt x="4" y="36"/>
                      <a:pt x="2" y="14"/>
                    </a:cubicBezTo>
                    <a:cubicBezTo>
                      <a:pt x="1" y="9"/>
                      <a:pt x="1" y="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1" name="Freeform 762">
                <a:extLst>
                  <a:ext uri="{FF2B5EF4-FFF2-40B4-BE49-F238E27FC236}">
                    <a16:creationId xmlns:a16="http://schemas.microsoft.com/office/drawing/2014/main" id="{42EBECA2-5FDA-458F-B65E-0F67E323B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013"/>
                <a:ext cx="192" cy="150"/>
              </a:xfrm>
              <a:custGeom>
                <a:avLst/>
                <a:gdLst>
                  <a:gd name="T0" fmla="*/ 1194 w 77"/>
                  <a:gd name="T1" fmla="*/ 0 h 60"/>
                  <a:gd name="T2" fmla="*/ 758 w 77"/>
                  <a:gd name="T3" fmla="*/ 738 h 60"/>
                  <a:gd name="T4" fmla="*/ 12 w 77"/>
                  <a:gd name="T5" fmla="*/ 7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7" h="60">
                    <a:moveTo>
                      <a:pt x="77" y="0"/>
                    </a:moveTo>
                    <a:cubicBezTo>
                      <a:pt x="70" y="18"/>
                      <a:pt x="60" y="43"/>
                      <a:pt x="49" y="47"/>
                    </a:cubicBezTo>
                    <a:cubicBezTo>
                      <a:pt x="31" y="60"/>
                      <a:pt x="0" y="50"/>
                      <a:pt x="1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2" name="Freeform 763">
                <a:extLst>
                  <a:ext uri="{FF2B5EF4-FFF2-40B4-BE49-F238E27FC236}">
                    <a16:creationId xmlns:a16="http://schemas.microsoft.com/office/drawing/2014/main" id="{83D934DD-66D8-432D-A420-7AE081A63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2" y="1023"/>
                <a:ext cx="202" cy="118"/>
              </a:xfrm>
              <a:custGeom>
                <a:avLst/>
                <a:gdLst>
                  <a:gd name="T0" fmla="*/ 1257 w 81"/>
                  <a:gd name="T1" fmla="*/ 126 h 47"/>
                  <a:gd name="T2" fmla="*/ 716 w 81"/>
                  <a:gd name="T3" fmla="*/ 713 h 47"/>
                  <a:gd name="T4" fmla="*/ 312 w 81"/>
                  <a:gd name="T5" fmla="*/ 650 h 47"/>
                  <a:gd name="T6" fmla="*/ 0 w 81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7">
                    <a:moveTo>
                      <a:pt x="81" y="8"/>
                    </a:moveTo>
                    <a:cubicBezTo>
                      <a:pt x="78" y="19"/>
                      <a:pt x="61" y="47"/>
                      <a:pt x="46" y="45"/>
                    </a:cubicBezTo>
                    <a:cubicBezTo>
                      <a:pt x="35" y="46"/>
                      <a:pt x="33" y="47"/>
                      <a:pt x="20" y="41"/>
                    </a:cubicBezTo>
                    <a:cubicBezTo>
                      <a:pt x="5" y="34"/>
                      <a:pt x="0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3" name="Freeform 764">
                <a:extLst>
                  <a:ext uri="{FF2B5EF4-FFF2-40B4-BE49-F238E27FC236}">
                    <a16:creationId xmlns:a16="http://schemas.microsoft.com/office/drawing/2014/main" id="{4957DD70-ABBE-439A-BE4E-5D9E40DF9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011"/>
                <a:ext cx="180" cy="120"/>
              </a:xfrm>
              <a:custGeom>
                <a:avLst/>
                <a:gdLst>
                  <a:gd name="T0" fmla="*/ 1125 w 72"/>
                  <a:gd name="T1" fmla="*/ 0 h 48"/>
                  <a:gd name="T2" fmla="*/ 800 w 72"/>
                  <a:gd name="T3" fmla="*/ 613 h 48"/>
                  <a:gd name="T4" fmla="*/ 425 w 72"/>
                  <a:gd name="T5" fmla="*/ 738 h 48"/>
                  <a:gd name="T6" fmla="*/ 0 w 72"/>
                  <a:gd name="T7" fmla="*/ 42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8">
                    <a:moveTo>
                      <a:pt x="72" y="0"/>
                    </a:moveTo>
                    <a:cubicBezTo>
                      <a:pt x="66" y="15"/>
                      <a:pt x="59" y="34"/>
                      <a:pt x="51" y="39"/>
                    </a:cubicBezTo>
                    <a:cubicBezTo>
                      <a:pt x="41" y="47"/>
                      <a:pt x="35" y="46"/>
                      <a:pt x="27" y="47"/>
                    </a:cubicBezTo>
                    <a:cubicBezTo>
                      <a:pt x="18" y="48"/>
                      <a:pt x="0" y="36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4" name="Freeform 765">
                <a:extLst>
                  <a:ext uri="{FF2B5EF4-FFF2-40B4-BE49-F238E27FC236}">
                    <a16:creationId xmlns:a16="http://schemas.microsoft.com/office/drawing/2014/main" id="{BDD298CA-D32A-4587-B707-68B350C03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1011"/>
                <a:ext cx="217" cy="120"/>
              </a:xfrm>
              <a:custGeom>
                <a:avLst/>
                <a:gdLst>
                  <a:gd name="T0" fmla="*/ 1349 w 87"/>
                  <a:gd name="T1" fmla="*/ 0 h 48"/>
                  <a:gd name="T2" fmla="*/ 883 w 87"/>
                  <a:gd name="T3" fmla="*/ 595 h 48"/>
                  <a:gd name="T4" fmla="*/ 137 w 87"/>
                  <a:gd name="T5" fmla="*/ 533 h 48"/>
                  <a:gd name="T6" fmla="*/ 0 w 87"/>
                  <a:gd name="T7" fmla="*/ 17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48">
                    <a:moveTo>
                      <a:pt x="87" y="0"/>
                    </a:moveTo>
                    <a:cubicBezTo>
                      <a:pt x="83" y="13"/>
                      <a:pt x="73" y="30"/>
                      <a:pt x="57" y="38"/>
                    </a:cubicBezTo>
                    <a:cubicBezTo>
                      <a:pt x="30" y="48"/>
                      <a:pt x="19" y="45"/>
                      <a:pt x="9" y="34"/>
                    </a:cubicBezTo>
                    <a:cubicBezTo>
                      <a:pt x="2" y="27"/>
                      <a:pt x="0" y="11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5" name="Freeform 766">
                <a:extLst>
                  <a:ext uri="{FF2B5EF4-FFF2-40B4-BE49-F238E27FC236}">
                    <a16:creationId xmlns:a16="http://schemas.microsoft.com/office/drawing/2014/main" id="{B96BD596-46A6-48D7-B3C3-3125CBCC3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" y="1016"/>
                <a:ext cx="230" cy="125"/>
              </a:xfrm>
              <a:custGeom>
                <a:avLst/>
                <a:gdLst>
                  <a:gd name="T0" fmla="*/ 63 w 92"/>
                  <a:gd name="T1" fmla="*/ 0 h 50"/>
                  <a:gd name="T2" fmla="*/ 313 w 92"/>
                  <a:gd name="T3" fmla="*/ 675 h 50"/>
                  <a:gd name="T4" fmla="*/ 1063 w 92"/>
                  <a:gd name="T5" fmla="*/ 563 h 50"/>
                  <a:gd name="T6" fmla="*/ 1438 w 92"/>
                  <a:gd name="T7" fmla="*/ 20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0">
                    <a:moveTo>
                      <a:pt x="4" y="0"/>
                    </a:moveTo>
                    <a:cubicBezTo>
                      <a:pt x="0" y="9"/>
                      <a:pt x="1" y="35"/>
                      <a:pt x="20" y="43"/>
                    </a:cubicBezTo>
                    <a:cubicBezTo>
                      <a:pt x="31" y="50"/>
                      <a:pt x="53" y="46"/>
                      <a:pt x="68" y="36"/>
                    </a:cubicBezTo>
                    <a:cubicBezTo>
                      <a:pt x="84" y="27"/>
                      <a:pt x="91" y="13"/>
                      <a:pt x="92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6" name="Freeform 767">
                <a:extLst>
                  <a:ext uri="{FF2B5EF4-FFF2-40B4-BE49-F238E27FC236}">
                    <a16:creationId xmlns:a16="http://schemas.microsoft.com/office/drawing/2014/main" id="{5DD893E5-A721-4693-97EB-8C4104502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013"/>
                <a:ext cx="257" cy="133"/>
              </a:xfrm>
              <a:custGeom>
                <a:avLst/>
                <a:gdLst>
                  <a:gd name="T0" fmla="*/ 30 w 103"/>
                  <a:gd name="T1" fmla="*/ 158 h 53"/>
                  <a:gd name="T2" fmla="*/ 187 w 103"/>
                  <a:gd name="T3" fmla="*/ 660 h 53"/>
                  <a:gd name="T4" fmla="*/ 696 w 103"/>
                  <a:gd name="T5" fmla="*/ 806 h 53"/>
                  <a:gd name="T6" fmla="*/ 1258 w 103"/>
                  <a:gd name="T7" fmla="*/ 535 h 53"/>
                  <a:gd name="T8" fmla="*/ 1599 w 103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53">
                    <a:moveTo>
                      <a:pt x="2" y="10"/>
                    </a:moveTo>
                    <a:cubicBezTo>
                      <a:pt x="0" y="18"/>
                      <a:pt x="2" y="32"/>
                      <a:pt x="12" y="42"/>
                    </a:cubicBezTo>
                    <a:cubicBezTo>
                      <a:pt x="21" y="52"/>
                      <a:pt x="36" y="53"/>
                      <a:pt x="45" y="51"/>
                    </a:cubicBezTo>
                    <a:cubicBezTo>
                      <a:pt x="61" y="47"/>
                      <a:pt x="63" y="47"/>
                      <a:pt x="81" y="34"/>
                    </a:cubicBezTo>
                    <a:cubicBezTo>
                      <a:pt x="88" y="27"/>
                      <a:pt x="101" y="15"/>
                      <a:pt x="10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7" name="Freeform 768">
                <a:extLst>
                  <a:ext uri="{FF2B5EF4-FFF2-40B4-BE49-F238E27FC236}">
                    <a16:creationId xmlns:a16="http://schemas.microsoft.com/office/drawing/2014/main" id="{FF9897E1-1711-48AB-B240-12C4240C8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013"/>
                <a:ext cx="230" cy="158"/>
              </a:xfrm>
              <a:custGeom>
                <a:avLst/>
                <a:gdLst>
                  <a:gd name="T0" fmla="*/ 83 w 92"/>
                  <a:gd name="T1" fmla="*/ 0 h 63"/>
                  <a:gd name="T2" fmla="*/ 270 w 92"/>
                  <a:gd name="T3" fmla="*/ 755 h 63"/>
                  <a:gd name="T4" fmla="*/ 1000 w 92"/>
                  <a:gd name="T5" fmla="*/ 818 h 63"/>
                  <a:gd name="T6" fmla="*/ 1438 w 92"/>
                  <a:gd name="T7" fmla="*/ 554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3">
                    <a:moveTo>
                      <a:pt x="5" y="0"/>
                    </a:moveTo>
                    <a:cubicBezTo>
                      <a:pt x="0" y="15"/>
                      <a:pt x="2" y="35"/>
                      <a:pt x="17" y="48"/>
                    </a:cubicBezTo>
                    <a:cubicBezTo>
                      <a:pt x="40" y="63"/>
                      <a:pt x="52" y="54"/>
                      <a:pt x="64" y="52"/>
                    </a:cubicBezTo>
                    <a:cubicBezTo>
                      <a:pt x="77" y="47"/>
                      <a:pt x="83" y="42"/>
                      <a:pt x="92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8" name="Freeform 769">
                <a:extLst>
                  <a:ext uri="{FF2B5EF4-FFF2-40B4-BE49-F238E27FC236}">
                    <a16:creationId xmlns:a16="http://schemas.microsoft.com/office/drawing/2014/main" id="{6AE1DE21-8044-4805-8650-BF2A038AA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013"/>
                <a:ext cx="320" cy="193"/>
              </a:xfrm>
              <a:custGeom>
                <a:avLst/>
                <a:gdLst>
                  <a:gd name="T0" fmla="*/ 2000 w 128"/>
                  <a:gd name="T1" fmla="*/ 709 h 77"/>
                  <a:gd name="T2" fmla="*/ 875 w 128"/>
                  <a:gd name="T3" fmla="*/ 1150 h 77"/>
                  <a:gd name="T4" fmla="*/ 0 w 128"/>
                  <a:gd name="T5" fmla="*/ 363 h 77"/>
                  <a:gd name="T6" fmla="*/ 63 w 128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8" h="77">
                    <a:moveTo>
                      <a:pt x="128" y="45"/>
                    </a:moveTo>
                    <a:cubicBezTo>
                      <a:pt x="108" y="58"/>
                      <a:pt x="95" y="77"/>
                      <a:pt x="56" y="73"/>
                    </a:cubicBezTo>
                    <a:cubicBezTo>
                      <a:pt x="33" y="69"/>
                      <a:pt x="4" y="59"/>
                      <a:pt x="0" y="23"/>
                    </a:cubicBezTo>
                    <a:cubicBezTo>
                      <a:pt x="1" y="15"/>
                      <a:pt x="2" y="7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89" name="Freeform 770">
                <a:extLst>
                  <a:ext uri="{FF2B5EF4-FFF2-40B4-BE49-F238E27FC236}">
                    <a16:creationId xmlns:a16="http://schemas.microsoft.com/office/drawing/2014/main" id="{42829E75-39C1-4938-9509-FA3D0A0C3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1013"/>
                <a:ext cx="300" cy="195"/>
              </a:xfrm>
              <a:custGeom>
                <a:avLst/>
                <a:gdLst>
                  <a:gd name="T0" fmla="*/ 1875 w 120"/>
                  <a:gd name="T1" fmla="*/ 0 h 78"/>
                  <a:gd name="T2" fmla="*/ 1783 w 120"/>
                  <a:gd name="T3" fmla="*/ 238 h 78"/>
                  <a:gd name="T4" fmla="*/ 1095 w 120"/>
                  <a:gd name="T5" fmla="*/ 895 h 78"/>
                  <a:gd name="T6" fmla="*/ 20 w 120"/>
                  <a:gd name="T7" fmla="*/ 938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78">
                    <a:moveTo>
                      <a:pt x="120" y="0"/>
                    </a:moveTo>
                    <a:cubicBezTo>
                      <a:pt x="118" y="5"/>
                      <a:pt x="117" y="10"/>
                      <a:pt x="114" y="15"/>
                    </a:cubicBezTo>
                    <a:cubicBezTo>
                      <a:pt x="103" y="39"/>
                      <a:pt x="78" y="52"/>
                      <a:pt x="70" y="57"/>
                    </a:cubicBezTo>
                    <a:cubicBezTo>
                      <a:pt x="45" y="78"/>
                      <a:pt x="0" y="62"/>
                      <a:pt x="1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0" name="Freeform 771">
                <a:extLst>
                  <a:ext uri="{FF2B5EF4-FFF2-40B4-BE49-F238E27FC236}">
                    <a16:creationId xmlns:a16="http://schemas.microsoft.com/office/drawing/2014/main" id="{6294DEA5-BAB6-4745-B006-CACED7B2D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1028"/>
                <a:ext cx="342" cy="150"/>
              </a:xfrm>
              <a:custGeom>
                <a:avLst/>
                <a:gdLst>
                  <a:gd name="T0" fmla="*/ 2132 w 137"/>
                  <a:gd name="T1" fmla="*/ 145 h 60"/>
                  <a:gd name="T2" fmla="*/ 1166 w 137"/>
                  <a:gd name="T3" fmla="*/ 895 h 60"/>
                  <a:gd name="T4" fmla="*/ 562 w 137"/>
                  <a:gd name="T5" fmla="*/ 813 h 60"/>
                  <a:gd name="T6" fmla="*/ 75 w 137"/>
                  <a:gd name="T7" fmla="*/ 425 h 60"/>
                  <a:gd name="T8" fmla="*/ 62 w 137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60">
                    <a:moveTo>
                      <a:pt x="137" y="9"/>
                    </a:moveTo>
                    <a:cubicBezTo>
                      <a:pt x="132" y="25"/>
                      <a:pt x="92" y="54"/>
                      <a:pt x="75" y="57"/>
                    </a:cubicBezTo>
                    <a:cubicBezTo>
                      <a:pt x="58" y="60"/>
                      <a:pt x="57" y="59"/>
                      <a:pt x="36" y="52"/>
                    </a:cubicBezTo>
                    <a:cubicBezTo>
                      <a:pt x="26" y="48"/>
                      <a:pt x="10" y="40"/>
                      <a:pt x="5" y="27"/>
                    </a:cubicBezTo>
                    <a:cubicBezTo>
                      <a:pt x="0" y="15"/>
                      <a:pt x="5" y="2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1" name="Freeform 772">
                <a:extLst>
                  <a:ext uri="{FF2B5EF4-FFF2-40B4-BE49-F238E27FC236}">
                    <a16:creationId xmlns:a16="http://schemas.microsoft.com/office/drawing/2014/main" id="{F7BF59C2-BAF8-4C91-BE0C-9071EED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011"/>
                <a:ext cx="323" cy="155"/>
              </a:xfrm>
              <a:custGeom>
                <a:avLst/>
                <a:gdLst>
                  <a:gd name="T0" fmla="*/ 2026 w 129"/>
                  <a:gd name="T1" fmla="*/ 0 h 62"/>
                  <a:gd name="T2" fmla="*/ 1913 w 129"/>
                  <a:gd name="T3" fmla="*/ 283 h 62"/>
                  <a:gd name="T4" fmla="*/ 1397 w 129"/>
                  <a:gd name="T5" fmla="*/ 750 h 62"/>
                  <a:gd name="T6" fmla="*/ 801 w 129"/>
                  <a:gd name="T7" fmla="*/ 958 h 62"/>
                  <a:gd name="T8" fmla="*/ 0 w 129"/>
                  <a:gd name="T9" fmla="*/ 58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62">
                    <a:moveTo>
                      <a:pt x="129" y="0"/>
                    </a:moveTo>
                    <a:cubicBezTo>
                      <a:pt x="128" y="6"/>
                      <a:pt x="125" y="12"/>
                      <a:pt x="122" y="18"/>
                    </a:cubicBezTo>
                    <a:cubicBezTo>
                      <a:pt x="114" y="32"/>
                      <a:pt x="98" y="42"/>
                      <a:pt x="89" y="48"/>
                    </a:cubicBezTo>
                    <a:cubicBezTo>
                      <a:pt x="70" y="60"/>
                      <a:pt x="62" y="61"/>
                      <a:pt x="51" y="61"/>
                    </a:cubicBezTo>
                    <a:cubicBezTo>
                      <a:pt x="39" y="62"/>
                      <a:pt x="4" y="46"/>
                      <a:pt x="0" y="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2" name="Freeform 773">
                <a:extLst>
                  <a:ext uri="{FF2B5EF4-FFF2-40B4-BE49-F238E27FC236}">
                    <a16:creationId xmlns:a16="http://schemas.microsoft.com/office/drawing/2014/main" id="{460A99A3-D284-4899-88C9-C8067FD96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1013"/>
                <a:ext cx="125" cy="75"/>
              </a:xfrm>
              <a:custGeom>
                <a:avLst/>
                <a:gdLst>
                  <a:gd name="T0" fmla="*/ 0 w 50"/>
                  <a:gd name="T1" fmla="*/ 345 h 30"/>
                  <a:gd name="T2" fmla="*/ 470 w 50"/>
                  <a:gd name="T3" fmla="*/ 375 h 30"/>
                  <a:gd name="T4" fmla="*/ 783 w 50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0">
                    <a:moveTo>
                      <a:pt x="0" y="22"/>
                    </a:moveTo>
                    <a:cubicBezTo>
                      <a:pt x="11" y="30"/>
                      <a:pt x="13" y="29"/>
                      <a:pt x="30" y="24"/>
                    </a:cubicBezTo>
                    <a:cubicBezTo>
                      <a:pt x="41" y="18"/>
                      <a:pt x="47" y="8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3" name="Freeform 774">
                <a:extLst>
                  <a:ext uri="{FF2B5EF4-FFF2-40B4-BE49-F238E27FC236}">
                    <a16:creationId xmlns:a16="http://schemas.microsoft.com/office/drawing/2014/main" id="{D9B967BC-94C2-4E15-8541-7FEBDB4ED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9" y="1013"/>
                <a:ext cx="155" cy="85"/>
              </a:xfrm>
              <a:custGeom>
                <a:avLst/>
                <a:gdLst>
                  <a:gd name="T0" fmla="*/ 20 w 62"/>
                  <a:gd name="T1" fmla="*/ 0 h 34"/>
                  <a:gd name="T2" fmla="*/ 220 w 62"/>
                  <a:gd name="T3" fmla="*/ 438 h 34"/>
                  <a:gd name="T4" fmla="*/ 738 w 62"/>
                  <a:gd name="T5" fmla="*/ 408 h 34"/>
                  <a:gd name="T6" fmla="*/ 970 w 62"/>
                  <a:gd name="T7" fmla="*/ 14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34">
                    <a:moveTo>
                      <a:pt x="1" y="0"/>
                    </a:moveTo>
                    <a:cubicBezTo>
                      <a:pt x="0" y="7"/>
                      <a:pt x="4" y="21"/>
                      <a:pt x="14" y="28"/>
                    </a:cubicBezTo>
                    <a:cubicBezTo>
                      <a:pt x="21" y="34"/>
                      <a:pt x="37" y="33"/>
                      <a:pt x="47" y="26"/>
                    </a:cubicBezTo>
                    <a:cubicBezTo>
                      <a:pt x="57" y="19"/>
                      <a:pt x="62" y="9"/>
                      <a:pt x="62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4" name="Freeform 775">
                <a:extLst>
                  <a:ext uri="{FF2B5EF4-FFF2-40B4-BE49-F238E27FC236}">
                    <a16:creationId xmlns:a16="http://schemas.microsoft.com/office/drawing/2014/main" id="{4746D1C3-C0DC-4AF1-B467-66AAF8EC9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7" y="1013"/>
                <a:ext cx="172" cy="103"/>
              </a:xfrm>
              <a:custGeom>
                <a:avLst/>
                <a:gdLst>
                  <a:gd name="T0" fmla="*/ 0 w 69"/>
                  <a:gd name="T1" fmla="*/ 176 h 41"/>
                  <a:gd name="T2" fmla="*/ 466 w 69"/>
                  <a:gd name="T3" fmla="*/ 568 h 41"/>
                  <a:gd name="T4" fmla="*/ 853 w 69"/>
                  <a:gd name="T5" fmla="*/ 379 h 41"/>
                  <a:gd name="T6" fmla="*/ 1069 w 69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41">
                    <a:moveTo>
                      <a:pt x="0" y="11"/>
                    </a:moveTo>
                    <a:cubicBezTo>
                      <a:pt x="1" y="22"/>
                      <a:pt x="15" y="41"/>
                      <a:pt x="30" y="36"/>
                    </a:cubicBezTo>
                    <a:cubicBezTo>
                      <a:pt x="41" y="34"/>
                      <a:pt x="43" y="34"/>
                      <a:pt x="55" y="24"/>
                    </a:cubicBezTo>
                    <a:cubicBezTo>
                      <a:pt x="62" y="19"/>
                      <a:pt x="66" y="9"/>
                      <a:pt x="6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5" name="Freeform 776">
                <a:extLst>
                  <a:ext uri="{FF2B5EF4-FFF2-40B4-BE49-F238E27FC236}">
                    <a16:creationId xmlns:a16="http://schemas.microsoft.com/office/drawing/2014/main" id="{62BFB95E-27D6-4DDD-9026-54E2B44ED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1011"/>
                <a:ext cx="168" cy="112"/>
              </a:xfrm>
              <a:custGeom>
                <a:avLst/>
                <a:gdLst>
                  <a:gd name="T0" fmla="*/ 33 w 67"/>
                  <a:gd name="T1" fmla="*/ 0 h 45"/>
                  <a:gd name="T2" fmla="*/ 208 w 67"/>
                  <a:gd name="T3" fmla="*/ 508 h 45"/>
                  <a:gd name="T4" fmla="*/ 742 w 67"/>
                  <a:gd name="T5" fmla="*/ 600 h 45"/>
                  <a:gd name="T6" fmla="*/ 1056 w 67"/>
                  <a:gd name="T7" fmla="*/ 40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45">
                    <a:moveTo>
                      <a:pt x="2" y="0"/>
                    </a:moveTo>
                    <a:cubicBezTo>
                      <a:pt x="0" y="13"/>
                      <a:pt x="5" y="26"/>
                      <a:pt x="13" y="33"/>
                    </a:cubicBezTo>
                    <a:cubicBezTo>
                      <a:pt x="29" y="45"/>
                      <a:pt x="38" y="41"/>
                      <a:pt x="47" y="39"/>
                    </a:cubicBezTo>
                    <a:cubicBezTo>
                      <a:pt x="57" y="36"/>
                      <a:pt x="62" y="32"/>
                      <a:pt x="67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6" name="Freeform 777">
                <a:extLst>
                  <a:ext uri="{FF2B5EF4-FFF2-40B4-BE49-F238E27FC236}">
                    <a16:creationId xmlns:a16="http://schemas.microsoft.com/office/drawing/2014/main" id="{BE43D0A0-6764-4EB9-9BBE-C6FE21D09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2251"/>
                <a:ext cx="117" cy="97"/>
              </a:xfrm>
              <a:custGeom>
                <a:avLst/>
                <a:gdLst>
                  <a:gd name="T0" fmla="*/ 217 w 47"/>
                  <a:gd name="T1" fmla="*/ 0 h 39"/>
                  <a:gd name="T2" fmla="*/ 75 w 47"/>
                  <a:gd name="T3" fmla="*/ 383 h 39"/>
                  <a:gd name="T4" fmla="*/ 495 w 47"/>
                  <a:gd name="T5" fmla="*/ 570 h 39"/>
                  <a:gd name="T6" fmla="*/ 724 w 47"/>
                  <a:gd name="T7" fmla="*/ 40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14" y="0"/>
                    </a:moveTo>
                    <a:cubicBezTo>
                      <a:pt x="6" y="1"/>
                      <a:pt x="0" y="15"/>
                      <a:pt x="5" y="25"/>
                    </a:cubicBezTo>
                    <a:cubicBezTo>
                      <a:pt x="8" y="33"/>
                      <a:pt x="21" y="39"/>
                      <a:pt x="32" y="37"/>
                    </a:cubicBezTo>
                    <a:cubicBezTo>
                      <a:pt x="43" y="35"/>
                      <a:pt x="47" y="26"/>
                      <a:pt x="47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7" name="Freeform 778">
                <a:extLst>
                  <a:ext uri="{FF2B5EF4-FFF2-40B4-BE49-F238E27FC236}">
                    <a16:creationId xmlns:a16="http://schemas.microsoft.com/office/drawing/2014/main" id="{C16315A6-12D3-4E24-A395-C1E7A3307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2251"/>
                <a:ext cx="158" cy="105"/>
              </a:xfrm>
              <a:custGeom>
                <a:avLst/>
                <a:gdLst>
                  <a:gd name="T0" fmla="*/ 221 w 63"/>
                  <a:gd name="T1" fmla="*/ 0 h 42"/>
                  <a:gd name="T2" fmla="*/ 313 w 63"/>
                  <a:gd name="T3" fmla="*/ 595 h 42"/>
                  <a:gd name="T4" fmla="*/ 722 w 63"/>
                  <a:gd name="T5" fmla="*/ 595 h 42"/>
                  <a:gd name="T6" fmla="*/ 943 w 63"/>
                  <a:gd name="T7" fmla="*/ 238 h 42"/>
                  <a:gd name="T8" fmla="*/ 742 w 6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42">
                    <a:moveTo>
                      <a:pt x="14" y="0"/>
                    </a:moveTo>
                    <a:cubicBezTo>
                      <a:pt x="0" y="6"/>
                      <a:pt x="6" y="36"/>
                      <a:pt x="20" y="38"/>
                    </a:cubicBezTo>
                    <a:cubicBezTo>
                      <a:pt x="31" y="41"/>
                      <a:pt x="32" y="42"/>
                      <a:pt x="46" y="38"/>
                    </a:cubicBezTo>
                    <a:cubicBezTo>
                      <a:pt x="53" y="37"/>
                      <a:pt x="63" y="26"/>
                      <a:pt x="60" y="15"/>
                    </a:cubicBezTo>
                    <a:cubicBezTo>
                      <a:pt x="57" y="5"/>
                      <a:pt x="48" y="2"/>
                      <a:pt x="4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8" name="Freeform 779">
                <a:extLst>
                  <a:ext uri="{FF2B5EF4-FFF2-40B4-BE49-F238E27FC236}">
                    <a16:creationId xmlns:a16="http://schemas.microsoft.com/office/drawing/2014/main" id="{93AA904C-9901-49DF-B0B9-7EE4B6C96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216"/>
                <a:ext cx="145" cy="152"/>
              </a:xfrm>
              <a:custGeom>
                <a:avLst/>
                <a:gdLst>
                  <a:gd name="T0" fmla="*/ 595 w 58"/>
                  <a:gd name="T1" fmla="*/ 125 h 61"/>
                  <a:gd name="T2" fmla="*/ 145 w 58"/>
                  <a:gd name="T3" fmla="*/ 591 h 61"/>
                  <a:gd name="T4" fmla="*/ 520 w 58"/>
                  <a:gd name="T5" fmla="*/ 912 h 61"/>
                  <a:gd name="T6" fmla="*/ 908 w 58"/>
                  <a:gd name="T7" fmla="*/ 82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61">
                    <a:moveTo>
                      <a:pt x="38" y="8"/>
                    </a:moveTo>
                    <a:cubicBezTo>
                      <a:pt x="27" y="0"/>
                      <a:pt x="0" y="19"/>
                      <a:pt x="9" y="38"/>
                    </a:cubicBezTo>
                    <a:cubicBezTo>
                      <a:pt x="16" y="55"/>
                      <a:pt x="25" y="57"/>
                      <a:pt x="33" y="59"/>
                    </a:cubicBezTo>
                    <a:cubicBezTo>
                      <a:pt x="43" y="61"/>
                      <a:pt x="51" y="57"/>
                      <a:pt x="58" y="5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399" name="Freeform 780">
                <a:extLst>
                  <a:ext uri="{FF2B5EF4-FFF2-40B4-BE49-F238E27FC236}">
                    <a16:creationId xmlns:a16="http://schemas.microsoft.com/office/drawing/2014/main" id="{9C24BE68-849E-4F37-ABEE-320BAA7F9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188"/>
                <a:ext cx="262" cy="220"/>
              </a:xfrm>
              <a:custGeom>
                <a:avLst/>
                <a:gdLst>
                  <a:gd name="T0" fmla="*/ 1632 w 105"/>
                  <a:gd name="T1" fmla="*/ 938 h 88"/>
                  <a:gd name="T2" fmla="*/ 684 w 105"/>
                  <a:gd name="T3" fmla="*/ 1345 h 88"/>
                  <a:gd name="T4" fmla="*/ 62 w 105"/>
                  <a:gd name="T5" fmla="*/ 613 h 88"/>
                  <a:gd name="T6" fmla="*/ 574 w 105"/>
                  <a:gd name="T7" fmla="*/ 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8">
                    <a:moveTo>
                      <a:pt x="105" y="60"/>
                    </a:moveTo>
                    <a:cubicBezTo>
                      <a:pt x="93" y="82"/>
                      <a:pt x="74" y="85"/>
                      <a:pt x="44" y="86"/>
                    </a:cubicBezTo>
                    <a:cubicBezTo>
                      <a:pt x="27" y="88"/>
                      <a:pt x="0" y="65"/>
                      <a:pt x="4" y="39"/>
                    </a:cubicBezTo>
                    <a:cubicBezTo>
                      <a:pt x="5" y="12"/>
                      <a:pt x="32" y="0"/>
                      <a:pt x="37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0" name="Freeform 781">
                <a:extLst>
                  <a:ext uri="{FF2B5EF4-FFF2-40B4-BE49-F238E27FC236}">
                    <a16:creationId xmlns:a16="http://schemas.microsoft.com/office/drawing/2014/main" id="{E4D430B9-D98E-4E69-B584-6EA854ABD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2201"/>
                <a:ext cx="200" cy="200"/>
              </a:xfrm>
              <a:custGeom>
                <a:avLst/>
                <a:gdLst>
                  <a:gd name="T0" fmla="*/ 500 w 80"/>
                  <a:gd name="T1" fmla="*/ 0 h 80"/>
                  <a:gd name="T2" fmla="*/ 1113 w 80"/>
                  <a:gd name="T3" fmla="*/ 363 h 80"/>
                  <a:gd name="T4" fmla="*/ 1083 w 80"/>
                  <a:gd name="T5" fmla="*/ 938 h 80"/>
                  <a:gd name="T6" fmla="*/ 720 w 80"/>
                  <a:gd name="T7" fmla="*/ 1158 h 80"/>
                  <a:gd name="T8" fmla="*/ 20 w 80"/>
                  <a:gd name="T9" fmla="*/ 1113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0">
                    <a:moveTo>
                      <a:pt x="32" y="0"/>
                    </a:moveTo>
                    <a:cubicBezTo>
                      <a:pt x="36" y="1"/>
                      <a:pt x="59" y="3"/>
                      <a:pt x="71" y="23"/>
                    </a:cubicBezTo>
                    <a:cubicBezTo>
                      <a:pt x="80" y="36"/>
                      <a:pt x="76" y="51"/>
                      <a:pt x="69" y="60"/>
                    </a:cubicBezTo>
                    <a:cubicBezTo>
                      <a:pt x="66" y="65"/>
                      <a:pt x="51" y="73"/>
                      <a:pt x="46" y="74"/>
                    </a:cubicBezTo>
                    <a:cubicBezTo>
                      <a:pt x="26" y="80"/>
                      <a:pt x="0" y="75"/>
                      <a:pt x="1" y="7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1" name="Freeform 782">
                <a:extLst>
                  <a:ext uri="{FF2B5EF4-FFF2-40B4-BE49-F238E27FC236}">
                    <a16:creationId xmlns:a16="http://schemas.microsoft.com/office/drawing/2014/main" id="{A210BBDA-C2AF-4D71-983A-C6D418A4E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2" y="2251"/>
                <a:ext cx="225" cy="137"/>
              </a:xfrm>
              <a:custGeom>
                <a:avLst/>
                <a:gdLst>
                  <a:gd name="T0" fmla="*/ 1313 w 90"/>
                  <a:gd name="T1" fmla="*/ 105 h 55"/>
                  <a:gd name="T2" fmla="*/ 1283 w 90"/>
                  <a:gd name="T3" fmla="*/ 558 h 55"/>
                  <a:gd name="T4" fmla="*/ 845 w 90"/>
                  <a:gd name="T5" fmla="*/ 787 h 55"/>
                  <a:gd name="T6" fmla="*/ 345 w 90"/>
                  <a:gd name="T7" fmla="*/ 757 h 55"/>
                  <a:gd name="T8" fmla="*/ 113 w 9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5">
                    <a:moveTo>
                      <a:pt x="84" y="7"/>
                    </a:moveTo>
                    <a:cubicBezTo>
                      <a:pt x="86" y="12"/>
                      <a:pt x="90" y="26"/>
                      <a:pt x="82" y="36"/>
                    </a:cubicBezTo>
                    <a:cubicBezTo>
                      <a:pt x="75" y="45"/>
                      <a:pt x="61" y="49"/>
                      <a:pt x="54" y="51"/>
                    </a:cubicBezTo>
                    <a:cubicBezTo>
                      <a:pt x="41" y="53"/>
                      <a:pt x="39" y="55"/>
                      <a:pt x="22" y="49"/>
                    </a:cubicBezTo>
                    <a:cubicBezTo>
                      <a:pt x="0" y="42"/>
                      <a:pt x="2" y="3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2" name="Freeform 783">
                <a:extLst>
                  <a:ext uri="{FF2B5EF4-FFF2-40B4-BE49-F238E27FC236}">
                    <a16:creationId xmlns:a16="http://schemas.microsoft.com/office/drawing/2014/main" id="{5D328086-1EAA-4CC2-BEF6-BB5C9ED1F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228"/>
                <a:ext cx="197" cy="148"/>
              </a:xfrm>
              <a:custGeom>
                <a:avLst/>
                <a:gdLst>
                  <a:gd name="T0" fmla="*/ 808 w 79"/>
                  <a:gd name="T1" fmla="*/ 0 h 59"/>
                  <a:gd name="T2" fmla="*/ 1150 w 79"/>
                  <a:gd name="T3" fmla="*/ 314 h 59"/>
                  <a:gd name="T4" fmla="*/ 1025 w 79"/>
                  <a:gd name="T5" fmla="*/ 755 h 59"/>
                  <a:gd name="T6" fmla="*/ 716 w 79"/>
                  <a:gd name="T7" fmla="*/ 880 h 59"/>
                  <a:gd name="T8" fmla="*/ 354 w 79"/>
                  <a:gd name="T9" fmla="*/ 880 h 59"/>
                  <a:gd name="T10" fmla="*/ 12 w 79"/>
                  <a:gd name="T11" fmla="*/ 567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59">
                    <a:moveTo>
                      <a:pt x="52" y="0"/>
                    </a:moveTo>
                    <a:cubicBezTo>
                      <a:pt x="58" y="2"/>
                      <a:pt x="70" y="8"/>
                      <a:pt x="74" y="20"/>
                    </a:cubicBezTo>
                    <a:cubicBezTo>
                      <a:pt x="79" y="32"/>
                      <a:pt x="73" y="44"/>
                      <a:pt x="66" y="48"/>
                    </a:cubicBezTo>
                    <a:cubicBezTo>
                      <a:pt x="58" y="53"/>
                      <a:pt x="52" y="55"/>
                      <a:pt x="46" y="56"/>
                    </a:cubicBezTo>
                    <a:cubicBezTo>
                      <a:pt x="42" y="57"/>
                      <a:pt x="35" y="59"/>
                      <a:pt x="23" y="56"/>
                    </a:cubicBezTo>
                    <a:cubicBezTo>
                      <a:pt x="12" y="52"/>
                      <a:pt x="0" y="43"/>
                      <a:pt x="1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3" name="Freeform 784">
                <a:extLst>
                  <a:ext uri="{FF2B5EF4-FFF2-40B4-BE49-F238E27FC236}">
                    <a16:creationId xmlns:a16="http://schemas.microsoft.com/office/drawing/2014/main" id="{A459CA91-55A3-4347-B1E6-F56BA84EA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1126"/>
                <a:ext cx="105" cy="95"/>
              </a:xfrm>
              <a:custGeom>
                <a:avLst/>
                <a:gdLst>
                  <a:gd name="T0" fmla="*/ 0 w 42"/>
                  <a:gd name="T1" fmla="*/ 375 h 38"/>
                  <a:gd name="T2" fmla="*/ 408 w 42"/>
                  <a:gd name="T3" fmla="*/ 563 h 38"/>
                  <a:gd name="T4" fmla="*/ 458 w 42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0" y="24"/>
                    </a:moveTo>
                    <a:cubicBezTo>
                      <a:pt x="7" y="37"/>
                      <a:pt x="9" y="38"/>
                      <a:pt x="26" y="36"/>
                    </a:cubicBezTo>
                    <a:cubicBezTo>
                      <a:pt x="42" y="25"/>
                      <a:pt x="33" y="1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4" name="Freeform 785">
                <a:extLst>
                  <a:ext uri="{FF2B5EF4-FFF2-40B4-BE49-F238E27FC236}">
                    <a16:creationId xmlns:a16="http://schemas.microsoft.com/office/drawing/2014/main" id="{2F5501E3-0130-4234-9E62-E62939FA0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1121"/>
                <a:ext cx="120" cy="120"/>
              </a:xfrm>
              <a:custGeom>
                <a:avLst/>
                <a:gdLst>
                  <a:gd name="T0" fmla="*/ 125 w 48"/>
                  <a:gd name="T1" fmla="*/ 0 h 48"/>
                  <a:gd name="T2" fmla="*/ 113 w 48"/>
                  <a:gd name="T3" fmla="*/ 520 h 48"/>
                  <a:gd name="T4" fmla="*/ 595 w 48"/>
                  <a:gd name="T5" fmla="*/ 613 h 48"/>
                  <a:gd name="T6" fmla="*/ 738 w 48"/>
                  <a:gd name="T7" fmla="*/ 28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8">
                    <a:moveTo>
                      <a:pt x="8" y="0"/>
                    </a:moveTo>
                    <a:cubicBezTo>
                      <a:pt x="1" y="4"/>
                      <a:pt x="0" y="22"/>
                      <a:pt x="7" y="33"/>
                    </a:cubicBezTo>
                    <a:cubicBezTo>
                      <a:pt x="11" y="42"/>
                      <a:pt x="28" y="48"/>
                      <a:pt x="38" y="39"/>
                    </a:cubicBezTo>
                    <a:cubicBezTo>
                      <a:pt x="48" y="30"/>
                      <a:pt x="47" y="18"/>
                      <a:pt x="47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5" name="Freeform 786">
                <a:extLst>
                  <a:ext uri="{FF2B5EF4-FFF2-40B4-BE49-F238E27FC236}">
                    <a16:creationId xmlns:a16="http://schemas.microsoft.com/office/drawing/2014/main" id="{05F03CF2-9E8B-4C0D-AB91-2E08483E35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1098"/>
                <a:ext cx="145" cy="143"/>
              </a:xfrm>
              <a:custGeom>
                <a:avLst/>
                <a:gdLst>
                  <a:gd name="T0" fmla="*/ 125 w 58"/>
                  <a:gd name="T1" fmla="*/ 208 h 57"/>
                  <a:gd name="T2" fmla="*/ 395 w 58"/>
                  <a:gd name="T3" fmla="*/ 881 h 57"/>
                  <a:gd name="T4" fmla="*/ 813 w 58"/>
                  <a:gd name="T5" fmla="*/ 710 h 57"/>
                  <a:gd name="T6" fmla="*/ 813 w 58"/>
                  <a:gd name="T7" fmla="*/ 188 h 57"/>
                  <a:gd name="T8" fmla="*/ 520 w 58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7">
                    <a:moveTo>
                      <a:pt x="8" y="13"/>
                    </a:moveTo>
                    <a:cubicBezTo>
                      <a:pt x="0" y="24"/>
                      <a:pt x="8" y="54"/>
                      <a:pt x="25" y="56"/>
                    </a:cubicBezTo>
                    <a:cubicBezTo>
                      <a:pt x="38" y="57"/>
                      <a:pt x="41" y="57"/>
                      <a:pt x="52" y="45"/>
                    </a:cubicBezTo>
                    <a:cubicBezTo>
                      <a:pt x="58" y="38"/>
                      <a:pt x="58" y="23"/>
                      <a:pt x="52" y="12"/>
                    </a:cubicBezTo>
                    <a:cubicBezTo>
                      <a:pt x="46" y="1"/>
                      <a:pt x="35" y="0"/>
                      <a:pt x="3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6" name="Freeform 787">
                <a:extLst>
                  <a:ext uri="{FF2B5EF4-FFF2-40B4-BE49-F238E27FC236}">
                    <a16:creationId xmlns:a16="http://schemas.microsoft.com/office/drawing/2014/main" id="{E24C4E10-A85B-4476-A6E3-CDF98162A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088"/>
                <a:ext cx="155" cy="165"/>
              </a:xfrm>
              <a:custGeom>
                <a:avLst/>
                <a:gdLst>
                  <a:gd name="T0" fmla="*/ 470 w 62"/>
                  <a:gd name="T1" fmla="*/ 33 h 66"/>
                  <a:gd name="T2" fmla="*/ 145 w 62"/>
                  <a:gd name="T3" fmla="*/ 720 h 66"/>
                  <a:gd name="T4" fmla="*/ 645 w 62"/>
                  <a:gd name="T5" fmla="*/ 1020 h 66"/>
                  <a:gd name="T6" fmla="*/ 970 w 62"/>
                  <a:gd name="T7" fmla="*/ 750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66">
                    <a:moveTo>
                      <a:pt x="30" y="2"/>
                    </a:moveTo>
                    <a:cubicBezTo>
                      <a:pt x="11" y="0"/>
                      <a:pt x="0" y="30"/>
                      <a:pt x="9" y="46"/>
                    </a:cubicBezTo>
                    <a:cubicBezTo>
                      <a:pt x="18" y="64"/>
                      <a:pt x="30" y="66"/>
                      <a:pt x="41" y="65"/>
                    </a:cubicBezTo>
                    <a:cubicBezTo>
                      <a:pt x="52" y="62"/>
                      <a:pt x="59" y="56"/>
                      <a:pt x="62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7" name="Freeform 788">
                <a:extLst>
                  <a:ext uri="{FF2B5EF4-FFF2-40B4-BE49-F238E27FC236}">
                    <a16:creationId xmlns:a16="http://schemas.microsoft.com/office/drawing/2014/main" id="{82E178E3-9BB7-4E7A-A2AE-F0B248145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1018"/>
                <a:ext cx="272" cy="325"/>
              </a:xfrm>
              <a:custGeom>
                <a:avLst/>
                <a:gdLst>
                  <a:gd name="T0" fmla="*/ 1694 w 109"/>
                  <a:gd name="T1" fmla="*/ 1363 h 130"/>
                  <a:gd name="T2" fmla="*/ 512 w 109"/>
                  <a:gd name="T3" fmla="*/ 1738 h 130"/>
                  <a:gd name="T4" fmla="*/ 125 w 109"/>
                  <a:gd name="T5" fmla="*/ 550 h 130"/>
                  <a:gd name="T6" fmla="*/ 542 w 109"/>
                  <a:gd name="T7" fmla="*/ 50 h 130"/>
                  <a:gd name="T8" fmla="*/ 916 w 109"/>
                  <a:gd name="T9" fmla="*/ 8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30">
                    <a:moveTo>
                      <a:pt x="109" y="87"/>
                    </a:moveTo>
                    <a:cubicBezTo>
                      <a:pt x="96" y="111"/>
                      <a:pt x="71" y="130"/>
                      <a:pt x="33" y="111"/>
                    </a:cubicBezTo>
                    <a:cubicBezTo>
                      <a:pt x="13" y="100"/>
                      <a:pt x="0" y="65"/>
                      <a:pt x="8" y="35"/>
                    </a:cubicBezTo>
                    <a:cubicBezTo>
                      <a:pt x="12" y="21"/>
                      <a:pt x="22" y="7"/>
                      <a:pt x="35" y="3"/>
                    </a:cubicBezTo>
                    <a:cubicBezTo>
                      <a:pt x="48" y="0"/>
                      <a:pt x="57" y="4"/>
                      <a:pt x="59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8" name="Freeform 789">
                <a:extLst>
                  <a:ext uri="{FF2B5EF4-FFF2-40B4-BE49-F238E27FC236}">
                    <a16:creationId xmlns:a16="http://schemas.microsoft.com/office/drawing/2014/main" id="{12BB3801-B7B4-448A-A729-B78D8A8A4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053"/>
                <a:ext cx="217" cy="240"/>
              </a:xfrm>
              <a:custGeom>
                <a:avLst/>
                <a:gdLst>
                  <a:gd name="T0" fmla="*/ 791 w 87"/>
                  <a:gd name="T1" fmla="*/ 33 h 96"/>
                  <a:gd name="T2" fmla="*/ 1319 w 87"/>
                  <a:gd name="T3" fmla="*/ 563 h 96"/>
                  <a:gd name="T4" fmla="*/ 933 w 87"/>
                  <a:gd name="T5" fmla="*/ 1375 h 96"/>
                  <a:gd name="T6" fmla="*/ 279 w 87"/>
                  <a:gd name="T7" fmla="*/ 1395 h 96"/>
                  <a:gd name="T8" fmla="*/ 0 w 87"/>
                  <a:gd name="T9" fmla="*/ 11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6">
                    <a:moveTo>
                      <a:pt x="51" y="2"/>
                    </a:moveTo>
                    <a:cubicBezTo>
                      <a:pt x="55" y="0"/>
                      <a:pt x="86" y="8"/>
                      <a:pt x="85" y="36"/>
                    </a:cubicBezTo>
                    <a:cubicBezTo>
                      <a:pt x="87" y="62"/>
                      <a:pt x="69" y="84"/>
                      <a:pt x="60" y="88"/>
                    </a:cubicBezTo>
                    <a:cubicBezTo>
                      <a:pt x="49" y="96"/>
                      <a:pt x="30" y="95"/>
                      <a:pt x="18" y="89"/>
                    </a:cubicBezTo>
                    <a:cubicBezTo>
                      <a:pt x="5" y="82"/>
                      <a:pt x="0" y="72"/>
                      <a:pt x="0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09" name="Freeform 790">
                <a:extLst>
                  <a:ext uri="{FF2B5EF4-FFF2-40B4-BE49-F238E27FC236}">
                    <a16:creationId xmlns:a16="http://schemas.microsoft.com/office/drawing/2014/main" id="{D4CDBC38-C19D-469E-B990-BD01AA9EA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081"/>
                <a:ext cx="223" cy="200"/>
              </a:xfrm>
              <a:custGeom>
                <a:avLst/>
                <a:gdLst>
                  <a:gd name="T0" fmla="*/ 1401 w 89"/>
                  <a:gd name="T1" fmla="*/ 438 h 80"/>
                  <a:gd name="T2" fmla="*/ 1225 w 89"/>
                  <a:gd name="T3" fmla="*/ 970 h 80"/>
                  <a:gd name="T4" fmla="*/ 742 w 89"/>
                  <a:gd name="T5" fmla="*/ 1238 h 80"/>
                  <a:gd name="T6" fmla="*/ 238 w 89"/>
                  <a:gd name="T7" fmla="*/ 970 h 80"/>
                  <a:gd name="T8" fmla="*/ 220 w 89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0">
                    <a:moveTo>
                      <a:pt x="89" y="28"/>
                    </a:moveTo>
                    <a:cubicBezTo>
                      <a:pt x="89" y="35"/>
                      <a:pt x="87" y="50"/>
                      <a:pt x="78" y="62"/>
                    </a:cubicBezTo>
                    <a:cubicBezTo>
                      <a:pt x="69" y="74"/>
                      <a:pt x="54" y="80"/>
                      <a:pt x="47" y="79"/>
                    </a:cubicBezTo>
                    <a:cubicBezTo>
                      <a:pt x="32" y="76"/>
                      <a:pt x="28" y="78"/>
                      <a:pt x="15" y="62"/>
                    </a:cubicBezTo>
                    <a:cubicBezTo>
                      <a:pt x="0" y="44"/>
                      <a:pt x="8" y="2"/>
                      <a:pt x="1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0" name="Freeform 791">
                <a:extLst>
                  <a:ext uri="{FF2B5EF4-FFF2-40B4-BE49-F238E27FC236}">
                    <a16:creationId xmlns:a16="http://schemas.microsoft.com/office/drawing/2014/main" id="{2B6B9F9C-D169-403D-B435-D80C3CF9A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086"/>
                <a:ext cx="200" cy="190"/>
              </a:xfrm>
              <a:custGeom>
                <a:avLst/>
                <a:gdLst>
                  <a:gd name="T0" fmla="*/ 1020 w 80"/>
                  <a:gd name="T1" fmla="*/ 0 h 76"/>
                  <a:gd name="T2" fmla="*/ 1220 w 80"/>
                  <a:gd name="T3" fmla="*/ 458 h 76"/>
                  <a:gd name="T4" fmla="*/ 958 w 80"/>
                  <a:gd name="T5" fmla="*/ 1020 h 76"/>
                  <a:gd name="T6" fmla="*/ 438 w 80"/>
                  <a:gd name="T7" fmla="*/ 1095 h 76"/>
                  <a:gd name="T8" fmla="*/ 50 w 80"/>
                  <a:gd name="T9" fmla="*/ 45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76">
                    <a:moveTo>
                      <a:pt x="65" y="0"/>
                    </a:moveTo>
                    <a:cubicBezTo>
                      <a:pt x="71" y="2"/>
                      <a:pt x="80" y="13"/>
                      <a:pt x="78" y="29"/>
                    </a:cubicBezTo>
                    <a:cubicBezTo>
                      <a:pt x="77" y="45"/>
                      <a:pt x="68" y="59"/>
                      <a:pt x="61" y="65"/>
                    </a:cubicBezTo>
                    <a:cubicBezTo>
                      <a:pt x="46" y="76"/>
                      <a:pt x="38" y="73"/>
                      <a:pt x="28" y="70"/>
                    </a:cubicBezTo>
                    <a:cubicBezTo>
                      <a:pt x="14" y="71"/>
                      <a:pt x="0" y="39"/>
                      <a:pt x="3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1" name="Freeform 792">
                <a:extLst>
                  <a:ext uri="{FF2B5EF4-FFF2-40B4-BE49-F238E27FC236}">
                    <a16:creationId xmlns:a16="http://schemas.microsoft.com/office/drawing/2014/main" id="{0577084D-B052-4621-BAEE-1949D70A0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98"/>
                <a:ext cx="262" cy="355"/>
              </a:xfrm>
              <a:custGeom>
                <a:avLst/>
                <a:gdLst>
                  <a:gd name="T0" fmla="*/ 1619 w 105"/>
                  <a:gd name="T1" fmla="*/ 1095 h 142"/>
                  <a:gd name="T2" fmla="*/ 1507 w 105"/>
                  <a:gd name="T3" fmla="*/ 1783 h 142"/>
                  <a:gd name="T4" fmla="*/ 729 w 105"/>
                  <a:gd name="T5" fmla="*/ 2125 h 142"/>
                  <a:gd name="T6" fmla="*/ 12 w 105"/>
                  <a:gd name="T7" fmla="*/ 895 h 142"/>
                  <a:gd name="T8" fmla="*/ 167 w 105"/>
                  <a:gd name="T9" fmla="*/ 175 h 142"/>
                  <a:gd name="T10" fmla="*/ 591 w 105"/>
                  <a:gd name="T11" fmla="*/ 33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142">
                    <a:moveTo>
                      <a:pt x="104" y="70"/>
                    </a:moveTo>
                    <a:cubicBezTo>
                      <a:pt x="105" y="86"/>
                      <a:pt x="104" y="101"/>
                      <a:pt x="97" y="114"/>
                    </a:cubicBezTo>
                    <a:cubicBezTo>
                      <a:pt x="89" y="127"/>
                      <a:pt x="72" y="142"/>
                      <a:pt x="47" y="136"/>
                    </a:cubicBezTo>
                    <a:cubicBezTo>
                      <a:pt x="19" y="130"/>
                      <a:pt x="4" y="89"/>
                      <a:pt x="1" y="57"/>
                    </a:cubicBezTo>
                    <a:cubicBezTo>
                      <a:pt x="0" y="41"/>
                      <a:pt x="1" y="23"/>
                      <a:pt x="11" y="11"/>
                    </a:cubicBezTo>
                    <a:cubicBezTo>
                      <a:pt x="23" y="0"/>
                      <a:pt x="35" y="3"/>
                      <a:pt x="3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2" name="Freeform 793">
                <a:extLst>
                  <a:ext uri="{FF2B5EF4-FFF2-40B4-BE49-F238E27FC236}">
                    <a16:creationId xmlns:a16="http://schemas.microsoft.com/office/drawing/2014/main" id="{E260F2FA-417D-467F-9100-F44F261F9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2478"/>
                <a:ext cx="200" cy="363"/>
              </a:xfrm>
              <a:custGeom>
                <a:avLst/>
                <a:gdLst>
                  <a:gd name="T0" fmla="*/ 145 w 80"/>
                  <a:gd name="T1" fmla="*/ 95 h 145"/>
                  <a:gd name="T2" fmla="*/ 1020 w 80"/>
                  <a:gd name="T3" fmla="*/ 583 h 145"/>
                  <a:gd name="T4" fmla="*/ 1145 w 80"/>
                  <a:gd name="T5" fmla="*/ 1755 h 145"/>
                  <a:gd name="T6" fmla="*/ 425 w 80"/>
                  <a:gd name="T7" fmla="*/ 2193 h 145"/>
                  <a:gd name="T8" fmla="*/ 0 w 80"/>
                  <a:gd name="T9" fmla="*/ 193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45">
                    <a:moveTo>
                      <a:pt x="9" y="6"/>
                    </a:moveTo>
                    <a:cubicBezTo>
                      <a:pt x="14" y="0"/>
                      <a:pt x="53" y="3"/>
                      <a:pt x="65" y="37"/>
                    </a:cubicBezTo>
                    <a:cubicBezTo>
                      <a:pt x="80" y="65"/>
                      <a:pt x="79" y="100"/>
                      <a:pt x="73" y="112"/>
                    </a:cubicBezTo>
                    <a:cubicBezTo>
                      <a:pt x="67" y="130"/>
                      <a:pt x="45" y="145"/>
                      <a:pt x="27" y="140"/>
                    </a:cubicBezTo>
                    <a:cubicBezTo>
                      <a:pt x="8" y="137"/>
                      <a:pt x="0" y="123"/>
                      <a:pt x="0" y="1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3" name="Freeform 794">
                <a:extLst>
                  <a:ext uri="{FF2B5EF4-FFF2-40B4-BE49-F238E27FC236}">
                    <a16:creationId xmlns:a16="http://schemas.microsoft.com/office/drawing/2014/main" id="{AB758724-1CF0-454C-812F-09F8E6A27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583"/>
                <a:ext cx="225" cy="248"/>
              </a:xfrm>
              <a:custGeom>
                <a:avLst/>
                <a:gdLst>
                  <a:gd name="T0" fmla="*/ 1250 w 90"/>
                  <a:gd name="T1" fmla="*/ 0 h 99"/>
                  <a:gd name="T2" fmla="*/ 1408 w 90"/>
                  <a:gd name="T3" fmla="*/ 754 h 99"/>
                  <a:gd name="T4" fmla="*/ 1083 w 90"/>
                  <a:gd name="T5" fmla="*/ 1413 h 99"/>
                  <a:gd name="T6" fmla="*/ 395 w 90"/>
                  <a:gd name="T7" fmla="*/ 1288 h 99"/>
                  <a:gd name="T8" fmla="*/ 33 w 90"/>
                  <a:gd name="T9" fmla="*/ 2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9">
                    <a:moveTo>
                      <a:pt x="80" y="0"/>
                    </a:moveTo>
                    <a:cubicBezTo>
                      <a:pt x="84" y="9"/>
                      <a:pt x="90" y="28"/>
                      <a:pt x="90" y="48"/>
                    </a:cubicBezTo>
                    <a:cubicBezTo>
                      <a:pt x="90" y="68"/>
                      <a:pt x="78" y="86"/>
                      <a:pt x="69" y="90"/>
                    </a:cubicBezTo>
                    <a:cubicBezTo>
                      <a:pt x="51" y="97"/>
                      <a:pt x="45" y="99"/>
                      <a:pt x="25" y="82"/>
                    </a:cubicBezTo>
                    <a:cubicBezTo>
                      <a:pt x="4" y="62"/>
                      <a:pt x="0" y="7"/>
                      <a:pt x="2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4" name="Freeform 795">
                <a:extLst>
                  <a:ext uri="{FF2B5EF4-FFF2-40B4-BE49-F238E27FC236}">
                    <a16:creationId xmlns:a16="http://schemas.microsoft.com/office/drawing/2014/main" id="{B5BA0E79-17C1-435F-AC49-2C5CBBB57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2503"/>
                <a:ext cx="210" cy="308"/>
              </a:xfrm>
              <a:custGeom>
                <a:avLst/>
                <a:gdLst>
                  <a:gd name="T0" fmla="*/ 583 w 84"/>
                  <a:gd name="T1" fmla="*/ 33 h 123"/>
                  <a:gd name="T2" fmla="*/ 1158 w 84"/>
                  <a:gd name="T3" fmla="*/ 1460 h 123"/>
                  <a:gd name="T4" fmla="*/ 658 w 84"/>
                  <a:gd name="T5" fmla="*/ 1931 h 123"/>
                  <a:gd name="T6" fmla="*/ 208 w 84"/>
                  <a:gd name="T7" fmla="*/ 1680 h 123"/>
                  <a:gd name="T8" fmla="*/ 0 w 84"/>
                  <a:gd name="T9" fmla="*/ 1179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23">
                    <a:moveTo>
                      <a:pt x="37" y="2"/>
                    </a:moveTo>
                    <a:cubicBezTo>
                      <a:pt x="58" y="0"/>
                      <a:pt x="84" y="68"/>
                      <a:pt x="74" y="93"/>
                    </a:cubicBezTo>
                    <a:cubicBezTo>
                      <a:pt x="67" y="117"/>
                      <a:pt x="55" y="122"/>
                      <a:pt x="42" y="123"/>
                    </a:cubicBezTo>
                    <a:cubicBezTo>
                      <a:pt x="36" y="123"/>
                      <a:pt x="21" y="120"/>
                      <a:pt x="13" y="107"/>
                    </a:cubicBezTo>
                    <a:cubicBezTo>
                      <a:pt x="5" y="97"/>
                      <a:pt x="1" y="81"/>
                      <a:pt x="0" y="7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5" name="Freeform 796">
                <a:extLst>
                  <a:ext uri="{FF2B5EF4-FFF2-40B4-BE49-F238E27FC236}">
                    <a16:creationId xmlns:a16="http://schemas.microsoft.com/office/drawing/2014/main" id="{8762E453-B0A5-4079-9530-DFAF74B50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4" y="2488"/>
                <a:ext cx="288" cy="390"/>
              </a:xfrm>
              <a:custGeom>
                <a:avLst/>
                <a:gdLst>
                  <a:gd name="T0" fmla="*/ 0 w 115"/>
                  <a:gd name="T1" fmla="*/ 1675 h 156"/>
                  <a:gd name="T2" fmla="*/ 551 w 115"/>
                  <a:gd name="T3" fmla="*/ 2300 h 156"/>
                  <a:gd name="T4" fmla="*/ 1463 w 115"/>
                  <a:gd name="T5" fmla="*/ 2083 h 156"/>
                  <a:gd name="T6" fmla="*/ 1630 w 115"/>
                  <a:gd name="T7" fmla="*/ 688 h 156"/>
                  <a:gd name="T8" fmla="*/ 1192 w 115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56">
                    <a:moveTo>
                      <a:pt x="0" y="107"/>
                    </a:moveTo>
                    <a:cubicBezTo>
                      <a:pt x="12" y="131"/>
                      <a:pt x="23" y="140"/>
                      <a:pt x="35" y="147"/>
                    </a:cubicBezTo>
                    <a:cubicBezTo>
                      <a:pt x="47" y="153"/>
                      <a:pt x="68" y="156"/>
                      <a:pt x="93" y="133"/>
                    </a:cubicBezTo>
                    <a:cubicBezTo>
                      <a:pt x="115" y="107"/>
                      <a:pt x="110" y="68"/>
                      <a:pt x="104" y="44"/>
                    </a:cubicBezTo>
                    <a:cubicBezTo>
                      <a:pt x="97" y="17"/>
                      <a:pt x="83" y="6"/>
                      <a:pt x="7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6" name="Freeform 797">
                <a:extLst>
                  <a:ext uri="{FF2B5EF4-FFF2-40B4-BE49-F238E27FC236}">
                    <a16:creationId xmlns:a16="http://schemas.microsoft.com/office/drawing/2014/main" id="{ED071C81-23DD-4FBD-B424-BE942E536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2548"/>
                <a:ext cx="350" cy="330"/>
              </a:xfrm>
              <a:custGeom>
                <a:avLst/>
                <a:gdLst>
                  <a:gd name="T0" fmla="*/ 175 w 140"/>
                  <a:gd name="T1" fmla="*/ 0 h 132"/>
                  <a:gd name="T2" fmla="*/ 425 w 140"/>
                  <a:gd name="T3" fmla="*/ 1625 h 132"/>
                  <a:gd name="T4" fmla="*/ 1125 w 140"/>
                  <a:gd name="T5" fmla="*/ 2063 h 132"/>
                  <a:gd name="T6" fmla="*/ 1925 w 140"/>
                  <a:gd name="T7" fmla="*/ 1583 h 132"/>
                  <a:gd name="T8" fmla="*/ 2000 w 140"/>
                  <a:gd name="T9" fmla="*/ 40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32">
                    <a:moveTo>
                      <a:pt x="11" y="0"/>
                    </a:moveTo>
                    <a:cubicBezTo>
                      <a:pt x="0" y="22"/>
                      <a:pt x="1" y="70"/>
                      <a:pt x="27" y="104"/>
                    </a:cubicBezTo>
                    <a:cubicBezTo>
                      <a:pt x="35" y="116"/>
                      <a:pt x="51" y="131"/>
                      <a:pt x="72" y="132"/>
                    </a:cubicBezTo>
                    <a:cubicBezTo>
                      <a:pt x="92" y="132"/>
                      <a:pt x="113" y="119"/>
                      <a:pt x="123" y="101"/>
                    </a:cubicBezTo>
                    <a:cubicBezTo>
                      <a:pt x="140" y="63"/>
                      <a:pt x="128" y="26"/>
                      <a:pt x="128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7" name="Freeform 798">
                <a:extLst>
                  <a:ext uri="{FF2B5EF4-FFF2-40B4-BE49-F238E27FC236}">
                    <a16:creationId xmlns:a16="http://schemas.microsoft.com/office/drawing/2014/main" id="{4AD55D77-771A-472D-ACAD-E82E49C9B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428"/>
                <a:ext cx="350" cy="460"/>
              </a:xfrm>
              <a:custGeom>
                <a:avLst/>
                <a:gdLst>
                  <a:gd name="T0" fmla="*/ 33 w 140"/>
                  <a:gd name="T1" fmla="*/ 958 h 184"/>
                  <a:gd name="T2" fmla="*/ 33 w 140"/>
                  <a:gd name="T3" fmla="*/ 1550 h 184"/>
                  <a:gd name="T4" fmla="*/ 1095 w 140"/>
                  <a:gd name="T5" fmla="*/ 2875 h 184"/>
                  <a:gd name="T6" fmla="*/ 1708 w 140"/>
                  <a:gd name="T7" fmla="*/ 2675 h 184"/>
                  <a:gd name="T8" fmla="*/ 2095 w 140"/>
                  <a:gd name="T9" fmla="*/ 2020 h 184"/>
                  <a:gd name="T10" fmla="*/ 1833 w 140"/>
                  <a:gd name="T11" fmla="*/ 550 h 184"/>
                  <a:gd name="T12" fmla="*/ 658 w 140"/>
                  <a:gd name="T13" fmla="*/ 63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184">
                    <a:moveTo>
                      <a:pt x="2" y="61"/>
                    </a:moveTo>
                    <a:cubicBezTo>
                      <a:pt x="0" y="70"/>
                      <a:pt x="0" y="86"/>
                      <a:pt x="2" y="99"/>
                    </a:cubicBezTo>
                    <a:cubicBezTo>
                      <a:pt x="9" y="138"/>
                      <a:pt x="34" y="182"/>
                      <a:pt x="70" y="184"/>
                    </a:cubicBezTo>
                    <a:cubicBezTo>
                      <a:pt x="90" y="184"/>
                      <a:pt x="100" y="177"/>
                      <a:pt x="109" y="171"/>
                    </a:cubicBezTo>
                    <a:cubicBezTo>
                      <a:pt x="118" y="165"/>
                      <a:pt x="129" y="154"/>
                      <a:pt x="134" y="129"/>
                    </a:cubicBezTo>
                    <a:cubicBezTo>
                      <a:pt x="140" y="104"/>
                      <a:pt x="137" y="65"/>
                      <a:pt x="117" y="35"/>
                    </a:cubicBezTo>
                    <a:cubicBezTo>
                      <a:pt x="97" y="0"/>
                      <a:pt x="45" y="0"/>
                      <a:pt x="42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8" name="Freeform 799">
                <a:extLst>
                  <a:ext uri="{FF2B5EF4-FFF2-40B4-BE49-F238E27FC236}">
                    <a16:creationId xmlns:a16="http://schemas.microsoft.com/office/drawing/2014/main" id="{38E0E97B-EE6B-4E85-8DCD-C645DCE66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2453"/>
                <a:ext cx="390" cy="463"/>
              </a:xfrm>
              <a:custGeom>
                <a:avLst/>
                <a:gdLst>
                  <a:gd name="T0" fmla="*/ 750 w 156"/>
                  <a:gd name="T1" fmla="*/ 0 h 185"/>
                  <a:gd name="T2" fmla="*/ 470 w 156"/>
                  <a:gd name="T3" fmla="*/ 2180 h 185"/>
                  <a:gd name="T4" fmla="*/ 1833 w 156"/>
                  <a:gd name="T5" fmla="*/ 2680 h 185"/>
                  <a:gd name="T6" fmla="*/ 2438 w 156"/>
                  <a:gd name="T7" fmla="*/ 1847 h 1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185">
                    <a:moveTo>
                      <a:pt x="48" y="0"/>
                    </a:moveTo>
                    <a:cubicBezTo>
                      <a:pt x="0" y="15"/>
                      <a:pt x="5" y="97"/>
                      <a:pt x="30" y="139"/>
                    </a:cubicBezTo>
                    <a:cubicBezTo>
                      <a:pt x="56" y="185"/>
                      <a:pt x="91" y="185"/>
                      <a:pt x="117" y="171"/>
                    </a:cubicBezTo>
                    <a:cubicBezTo>
                      <a:pt x="145" y="157"/>
                      <a:pt x="153" y="141"/>
                      <a:pt x="156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19" name="Freeform 800">
                <a:extLst>
                  <a:ext uri="{FF2B5EF4-FFF2-40B4-BE49-F238E27FC236}">
                    <a16:creationId xmlns:a16="http://schemas.microsoft.com/office/drawing/2014/main" id="{E771476E-5AD3-4EA4-A939-B67B2CBFC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983"/>
                <a:ext cx="93" cy="103"/>
              </a:xfrm>
              <a:custGeom>
                <a:avLst/>
                <a:gdLst>
                  <a:gd name="T0" fmla="*/ 0 w 37"/>
                  <a:gd name="T1" fmla="*/ 525 h 41"/>
                  <a:gd name="T2" fmla="*/ 525 w 37"/>
                  <a:gd name="T3" fmla="*/ 379 h 41"/>
                  <a:gd name="T4" fmla="*/ 430 w 37"/>
                  <a:gd name="T5" fmla="*/ 2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0" y="33"/>
                    </a:moveTo>
                    <a:cubicBezTo>
                      <a:pt x="10" y="39"/>
                      <a:pt x="23" y="41"/>
                      <a:pt x="33" y="24"/>
                    </a:cubicBezTo>
                    <a:cubicBezTo>
                      <a:pt x="37" y="13"/>
                      <a:pt x="30" y="0"/>
                      <a:pt x="27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0" name="Freeform 801">
                <a:extLst>
                  <a:ext uri="{FF2B5EF4-FFF2-40B4-BE49-F238E27FC236}">
                    <a16:creationId xmlns:a16="http://schemas.microsoft.com/office/drawing/2014/main" id="{C7CC36E1-27DA-44BD-939B-B8B41A3C6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2011"/>
                <a:ext cx="127" cy="77"/>
              </a:xfrm>
              <a:custGeom>
                <a:avLst/>
                <a:gdLst>
                  <a:gd name="T0" fmla="*/ 42 w 51"/>
                  <a:gd name="T1" fmla="*/ 0 h 31"/>
                  <a:gd name="T2" fmla="*/ 217 w 51"/>
                  <a:gd name="T3" fmla="*/ 412 h 31"/>
                  <a:gd name="T4" fmla="*/ 682 w 51"/>
                  <a:gd name="T5" fmla="*/ 320 h 31"/>
                  <a:gd name="T6" fmla="*/ 774 w 51"/>
                  <a:gd name="T7" fmla="*/ 1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3" y="0"/>
                    </a:moveTo>
                    <a:cubicBezTo>
                      <a:pt x="0" y="6"/>
                      <a:pt x="2" y="22"/>
                      <a:pt x="14" y="27"/>
                    </a:cubicBezTo>
                    <a:cubicBezTo>
                      <a:pt x="21" y="31"/>
                      <a:pt x="37" y="30"/>
                      <a:pt x="44" y="21"/>
                    </a:cubicBezTo>
                    <a:cubicBezTo>
                      <a:pt x="51" y="12"/>
                      <a:pt x="49" y="1"/>
                      <a:pt x="50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1" name="Freeform 802">
                <a:extLst>
                  <a:ext uri="{FF2B5EF4-FFF2-40B4-BE49-F238E27FC236}">
                    <a16:creationId xmlns:a16="http://schemas.microsoft.com/office/drawing/2014/main" id="{6021545E-D20C-4351-9982-541308C0E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958"/>
                <a:ext cx="148" cy="153"/>
              </a:xfrm>
              <a:custGeom>
                <a:avLst/>
                <a:gdLst>
                  <a:gd name="T0" fmla="*/ 50 w 59"/>
                  <a:gd name="T1" fmla="*/ 429 h 61"/>
                  <a:gd name="T2" fmla="*/ 251 w 59"/>
                  <a:gd name="T3" fmla="*/ 818 h 61"/>
                  <a:gd name="T4" fmla="*/ 868 w 59"/>
                  <a:gd name="T5" fmla="*/ 597 h 61"/>
                  <a:gd name="T6" fmla="*/ 818 w 59"/>
                  <a:gd name="T7" fmla="*/ 145 h 61"/>
                  <a:gd name="T8" fmla="*/ 504 w 59"/>
                  <a:gd name="T9" fmla="*/ 6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1">
                    <a:moveTo>
                      <a:pt x="3" y="27"/>
                    </a:moveTo>
                    <a:cubicBezTo>
                      <a:pt x="0" y="35"/>
                      <a:pt x="7" y="46"/>
                      <a:pt x="16" y="52"/>
                    </a:cubicBezTo>
                    <a:cubicBezTo>
                      <a:pt x="22" y="55"/>
                      <a:pt x="40" y="61"/>
                      <a:pt x="55" y="38"/>
                    </a:cubicBezTo>
                    <a:cubicBezTo>
                      <a:pt x="59" y="31"/>
                      <a:pt x="59" y="18"/>
                      <a:pt x="52" y="9"/>
                    </a:cubicBezTo>
                    <a:cubicBezTo>
                      <a:pt x="44" y="0"/>
                      <a:pt x="33" y="4"/>
                      <a:pt x="32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2" name="Freeform 803">
                <a:extLst>
                  <a:ext uri="{FF2B5EF4-FFF2-40B4-BE49-F238E27FC236}">
                    <a16:creationId xmlns:a16="http://schemas.microsoft.com/office/drawing/2014/main" id="{89C4859A-EAA2-45E8-A8AA-66731C107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1976"/>
                <a:ext cx="165" cy="140"/>
              </a:xfrm>
              <a:custGeom>
                <a:avLst/>
                <a:gdLst>
                  <a:gd name="T0" fmla="*/ 250 w 66"/>
                  <a:gd name="T1" fmla="*/ 0 h 56"/>
                  <a:gd name="T2" fmla="*/ 250 w 66"/>
                  <a:gd name="T3" fmla="*/ 720 h 56"/>
                  <a:gd name="T4" fmla="*/ 783 w 66"/>
                  <a:gd name="T5" fmla="*/ 770 h 56"/>
                  <a:gd name="T6" fmla="*/ 1033 w 66"/>
                  <a:gd name="T7" fmla="*/ 47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56">
                    <a:moveTo>
                      <a:pt x="16" y="0"/>
                    </a:moveTo>
                    <a:cubicBezTo>
                      <a:pt x="3" y="8"/>
                      <a:pt x="0" y="33"/>
                      <a:pt x="16" y="46"/>
                    </a:cubicBezTo>
                    <a:cubicBezTo>
                      <a:pt x="34" y="56"/>
                      <a:pt x="41" y="51"/>
                      <a:pt x="50" y="49"/>
                    </a:cubicBezTo>
                    <a:cubicBezTo>
                      <a:pt x="60" y="44"/>
                      <a:pt x="63" y="38"/>
                      <a:pt x="66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3" name="Freeform 804">
                <a:extLst>
                  <a:ext uri="{FF2B5EF4-FFF2-40B4-BE49-F238E27FC236}">
                    <a16:creationId xmlns:a16="http://schemas.microsoft.com/office/drawing/2014/main" id="{820CC187-6B8E-4528-8221-E1F9BC617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361"/>
                <a:ext cx="175" cy="145"/>
              </a:xfrm>
              <a:custGeom>
                <a:avLst/>
                <a:gdLst>
                  <a:gd name="T0" fmla="*/ 0 w 70"/>
                  <a:gd name="T1" fmla="*/ 563 h 58"/>
                  <a:gd name="T2" fmla="*/ 645 w 70"/>
                  <a:gd name="T3" fmla="*/ 833 h 58"/>
                  <a:gd name="T4" fmla="*/ 783 w 70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8">
                    <a:moveTo>
                      <a:pt x="0" y="36"/>
                    </a:moveTo>
                    <a:cubicBezTo>
                      <a:pt x="9" y="54"/>
                      <a:pt x="14" y="58"/>
                      <a:pt x="41" y="53"/>
                    </a:cubicBezTo>
                    <a:cubicBezTo>
                      <a:pt x="70" y="39"/>
                      <a:pt x="56" y="2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4" name="Freeform 805">
                <a:extLst>
                  <a:ext uri="{FF2B5EF4-FFF2-40B4-BE49-F238E27FC236}">
                    <a16:creationId xmlns:a16="http://schemas.microsoft.com/office/drawing/2014/main" id="{40123505-C0CF-4063-8DC7-EED473950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353"/>
                <a:ext cx="188" cy="173"/>
              </a:xfrm>
              <a:custGeom>
                <a:avLst/>
                <a:gdLst>
                  <a:gd name="T0" fmla="*/ 283 w 75"/>
                  <a:gd name="T1" fmla="*/ 0 h 69"/>
                  <a:gd name="T2" fmla="*/ 188 w 75"/>
                  <a:gd name="T3" fmla="*/ 772 h 69"/>
                  <a:gd name="T4" fmla="*/ 930 w 75"/>
                  <a:gd name="T5" fmla="*/ 900 h 69"/>
                  <a:gd name="T6" fmla="*/ 1163 w 75"/>
                  <a:gd name="T7" fmla="*/ 441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69">
                    <a:moveTo>
                      <a:pt x="18" y="0"/>
                    </a:moveTo>
                    <a:cubicBezTo>
                      <a:pt x="11" y="8"/>
                      <a:pt x="0" y="33"/>
                      <a:pt x="12" y="49"/>
                    </a:cubicBezTo>
                    <a:cubicBezTo>
                      <a:pt x="19" y="61"/>
                      <a:pt x="44" y="69"/>
                      <a:pt x="59" y="57"/>
                    </a:cubicBezTo>
                    <a:cubicBezTo>
                      <a:pt x="75" y="46"/>
                      <a:pt x="74" y="28"/>
                      <a:pt x="74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5" name="Freeform 806">
                <a:extLst>
                  <a:ext uri="{FF2B5EF4-FFF2-40B4-BE49-F238E27FC236}">
                    <a16:creationId xmlns:a16="http://schemas.microsoft.com/office/drawing/2014/main" id="{E6E0CD0D-86DF-4656-AAE6-EC218DB20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1328"/>
                <a:ext cx="205" cy="198"/>
              </a:xfrm>
              <a:custGeom>
                <a:avLst/>
                <a:gdLst>
                  <a:gd name="T0" fmla="*/ 158 w 82"/>
                  <a:gd name="T1" fmla="*/ 271 h 79"/>
                  <a:gd name="T2" fmla="*/ 83 w 82"/>
                  <a:gd name="T3" fmla="*/ 817 h 79"/>
                  <a:gd name="T4" fmla="*/ 488 w 82"/>
                  <a:gd name="T5" fmla="*/ 1193 h 79"/>
                  <a:gd name="T6" fmla="*/ 1095 w 82"/>
                  <a:gd name="T7" fmla="*/ 993 h 79"/>
                  <a:gd name="T8" fmla="*/ 1145 w 82"/>
                  <a:gd name="T9" fmla="*/ 271 h 79"/>
                  <a:gd name="T10" fmla="*/ 720 w 82"/>
                  <a:gd name="T11" fmla="*/ 2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79">
                    <a:moveTo>
                      <a:pt x="10" y="17"/>
                    </a:moveTo>
                    <a:cubicBezTo>
                      <a:pt x="6" y="24"/>
                      <a:pt x="0" y="38"/>
                      <a:pt x="5" y="52"/>
                    </a:cubicBezTo>
                    <a:cubicBezTo>
                      <a:pt x="8" y="66"/>
                      <a:pt x="22" y="74"/>
                      <a:pt x="31" y="76"/>
                    </a:cubicBezTo>
                    <a:cubicBezTo>
                      <a:pt x="48" y="77"/>
                      <a:pt x="53" y="79"/>
                      <a:pt x="70" y="63"/>
                    </a:cubicBezTo>
                    <a:cubicBezTo>
                      <a:pt x="78" y="53"/>
                      <a:pt x="82" y="32"/>
                      <a:pt x="73" y="17"/>
                    </a:cubicBezTo>
                    <a:cubicBezTo>
                      <a:pt x="65" y="1"/>
                      <a:pt x="47" y="0"/>
                      <a:pt x="46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426" name="Freeform 807">
                <a:extLst>
                  <a:ext uri="{FF2B5EF4-FFF2-40B4-BE49-F238E27FC236}">
                    <a16:creationId xmlns:a16="http://schemas.microsoft.com/office/drawing/2014/main" id="{188AC784-3A6C-4980-9D6B-9A60143DB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1313"/>
                <a:ext cx="205" cy="220"/>
              </a:xfrm>
              <a:custGeom>
                <a:avLst/>
                <a:gdLst>
                  <a:gd name="T0" fmla="*/ 583 w 82"/>
                  <a:gd name="T1" fmla="*/ 0 h 88"/>
                  <a:gd name="T2" fmla="*/ 125 w 82"/>
                  <a:gd name="T3" fmla="*/ 988 h 88"/>
                  <a:gd name="T4" fmla="*/ 813 w 82"/>
                  <a:gd name="T5" fmla="*/ 1363 h 88"/>
                  <a:gd name="T6" fmla="*/ 1283 w 82"/>
                  <a:gd name="T7" fmla="*/ 10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88">
                    <a:moveTo>
                      <a:pt x="37" y="0"/>
                    </a:moveTo>
                    <a:cubicBezTo>
                      <a:pt x="15" y="6"/>
                      <a:pt x="0" y="36"/>
                      <a:pt x="8" y="63"/>
                    </a:cubicBezTo>
                    <a:cubicBezTo>
                      <a:pt x="22" y="88"/>
                      <a:pt x="38" y="87"/>
                      <a:pt x="52" y="87"/>
                    </a:cubicBezTo>
                    <a:cubicBezTo>
                      <a:pt x="67" y="85"/>
                      <a:pt x="75" y="78"/>
                      <a:pt x="82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659" name="Group 808">
              <a:extLst>
                <a:ext uri="{FF2B5EF4-FFF2-40B4-BE49-F238E27FC236}">
                  <a16:creationId xmlns:a16="http://schemas.microsoft.com/office/drawing/2014/main" id="{6ED4CBCC-40C7-4992-9D4D-8246ABA47D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" y="1011"/>
              <a:ext cx="1955" cy="1957"/>
              <a:chOff x="629" y="1011"/>
              <a:chExt cx="1955" cy="1957"/>
            </a:xfrm>
          </p:grpSpPr>
          <p:sp>
            <p:nvSpPr>
              <p:cNvPr id="95027" name="Freeform 809">
                <a:extLst>
                  <a:ext uri="{FF2B5EF4-FFF2-40B4-BE49-F238E27FC236}">
                    <a16:creationId xmlns:a16="http://schemas.microsoft.com/office/drawing/2014/main" id="{4BAE83ED-99A0-44BB-B71C-A8F4DC914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286"/>
                <a:ext cx="283" cy="292"/>
              </a:xfrm>
              <a:custGeom>
                <a:avLst/>
                <a:gdLst>
                  <a:gd name="T0" fmla="*/ 1776 w 113"/>
                  <a:gd name="T1" fmla="*/ 1008 h 117"/>
                  <a:gd name="T2" fmla="*/ 741 w 113"/>
                  <a:gd name="T3" fmla="*/ 1807 h 117"/>
                  <a:gd name="T4" fmla="*/ 158 w 113"/>
                  <a:gd name="T5" fmla="*/ 1525 h 117"/>
                  <a:gd name="T6" fmla="*/ 33 w 113"/>
                  <a:gd name="T7" fmla="*/ 791 h 117"/>
                  <a:gd name="T8" fmla="*/ 676 w 113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117">
                    <a:moveTo>
                      <a:pt x="113" y="65"/>
                    </a:moveTo>
                    <a:cubicBezTo>
                      <a:pt x="108" y="95"/>
                      <a:pt x="87" y="114"/>
                      <a:pt x="47" y="116"/>
                    </a:cubicBezTo>
                    <a:cubicBezTo>
                      <a:pt x="37" y="117"/>
                      <a:pt x="18" y="114"/>
                      <a:pt x="10" y="98"/>
                    </a:cubicBezTo>
                    <a:cubicBezTo>
                      <a:pt x="2" y="83"/>
                      <a:pt x="0" y="67"/>
                      <a:pt x="2" y="51"/>
                    </a:cubicBezTo>
                    <a:cubicBezTo>
                      <a:pt x="9" y="18"/>
                      <a:pt x="33" y="0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8" name="Freeform 810">
                <a:extLst>
                  <a:ext uri="{FF2B5EF4-FFF2-40B4-BE49-F238E27FC236}">
                    <a16:creationId xmlns:a16="http://schemas.microsoft.com/office/drawing/2014/main" id="{CD71E58B-D849-4EDC-BE51-E9E7773626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273"/>
                <a:ext cx="250" cy="313"/>
              </a:xfrm>
              <a:custGeom>
                <a:avLst/>
                <a:gdLst>
                  <a:gd name="T0" fmla="*/ 488 w 100"/>
                  <a:gd name="T1" fmla="*/ 95 h 125"/>
                  <a:gd name="T2" fmla="*/ 1333 w 100"/>
                  <a:gd name="T3" fmla="*/ 471 h 125"/>
                  <a:gd name="T4" fmla="*/ 1208 w 100"/>
                  <a:gd name="T5" fmla="*/ 1522 h 125"/>
                  <a:gd name="T6" fmla="*/ 20 w 100"/>
                  <a:gd name="T7" fmla="*/ 1725 h 1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125">
                    <a:moveTo>
                      <a:pt x="31" y="6"/>
                    </a:moveTo>
                    <a:cubicBezTo>
                      <a:pt x="35" y="5"/>
                      <a:pt x="71" y="0"/>
                      <a:pt x="85" y="30"/>
                    </a:cubicBezTo>
                    <a:cubicBezTo>
                      <a:pt x="100" y="58"/>
                      <a:pt x="86" y="90"/>
                      <a:pt x="77" y="97"/>
                    </a:cubicBezTo>
                    <a:cubicBezTo>
                      <a:pt x="54" y="125"/>
                      <a:pt x="0" y="117"/>
                      <a:pt x="1" y="1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9" name="Freeform 811">
                <a:extLst>
                  <a:ext uri="{FF2B5EF4-FFF2-40B4-BE49-F238E27FC236}">
                    <a16:creationId xmlns:a16="http://schemas.microsoft.com/office/drawing/2014/main" id="{EB7F4AD6-6BBB-4AF9-8C28-40BAE292D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1361"/>
                <a:ext cx="265" cy="205"/>
              </a:xfrm>
              <a:custGeom>
                <a:avLst/>
                <a:gdLst>
                  <a:gd name="T0" fmla="*/ 1550 w 106"/>
                  <a:gd name="T1" fmla="*/ 0 h 82"/>
                  <a:gd name="T2" fmla="*/ 1563 w 106"/>
                  <a:gd name="T3" fmla="*/ 675 h 82"/>
                  <a:gd name="T4" fmla="*/ 1083 w 106"/>
                  <a:gd name="T5" fmla="*/ 1145 h 82"/>
                  <a:gd name="T6" fmla="*/ 395 w 106"/>
                  <a:gd name="T7" fmla="*/ 1158 h 82"/>
                  <a:gd name="T8" fmla="*/ 208 w 106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82">
                    <a:moveTo>
                      <a:pt x="99" y="0"/>
                    </a:moveTo>
                    <a:cubicBezTo>
                      <a:pt x="103" y="8"/>
                      <a:pt x="106" y="26"/>
                      <a:pt x="100" y="43"/>
                    </a:cubicBezTo>
                    <a:cubicBezTo>
                      <a:pt x="95" y="61"/>
                      <a:pt x="78" y="70"/>
                      <a:pt x="69" y="73"/>
                    </a:cubicBezTo>
                    <a:cubicBezTo>
                      <a:pt x="51" y="77"/>
                      <a:pt x="48" y="82"/>
                      <a:pt x="25" y="74"/>
                    </a:cubicBezTo>
                    <a:cubicBezTo>
                      <a:pt x="0" y="60"/>
                      <a:pt x="7" y="6"/>
                      <a:pt x="13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0" name="Freeform 812">
                <a:extLst>
                  <a:ext uri="{FF2B5EF4-FFF2-40B4-BE49-F238E27FC236}">
                    <a16:creationId xmlns:a16="http://schemas.microsoft.com/office/drawing/2014/main" id="{83A9BA4E-720B-4BEE-A701-2412FA34F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306"/>
                <a:ext cx="230" cy="245"/>
              </a:xfrm>
              <a:custGeom>
                <a:avLst/>
                <a:gdLst>
                  <a:gd name="T0" fmla="*/ 863 w 92"/>
                  <a:gd name="T1" fmla="*/ 0 h 98"/>
                  <a:gd name="T2" fmla="*/ 1345 w 92"/>
                  <a:gd name="T3" fmla="*/ 425 h 98"/>
                  <a:gd name="T4" fmla="*/ 1250 w 92"/>
                  <a:gd name="T5" fmla="*/ 1158 h 98"/>
                  <a:gd name="T6" fmla="*/ 645 w 92"/>
                  <a:gd name="T7" fmla="*/ 1488 h 98"/>
                  <a:gd name="T8" fmla="*/ 175 w 92"/>
                  <a:gd name="T9" fmla="*/ 1408 h 98"/>
                  <a:gd name="T10" fmla="*/ 0 w 92"/>
                  <a:gd name="T11" fmla="*/ 98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98">
                    <a:moveTo>
                      <a:pt x="55" y="0"/>
                    </a:moveTo>
                    <a:cubicBezTo>
                      <a:pt x="64" y="0"/>
                      <a:pt x="79" y="9"/>
                      <a:pt x="86" y="27"/>
                    </a:cubicBezTo>
                    <a:cubicBezTo>
                      <a:pt x="92" y="45"/>
                      <a:pt x="87" y="65"/>
                      <a:pt x="80" y="74"/>
                    </a:cubicBezTo>
                    <a:cubicBezTo>
                      <a:pt x="66" y="92"/>
                      <a:pt x="55" y="92"/>
                      <a:pt x="41" y="95"/>
                    </a:cubicBezTo>
                    <a:cubicBezTo>
                      <a:pt x="35" y="96"/>
                      <a:pt x="20" y="98"/>
                      <a:pt x="11" y="90"/>
                    </a:cubicBezTo>
                    <a:cubicBezTo>
                      <a:pt x="3" y="82"/>
                      <a:pt x="0" y="68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1" name="Freeform 813">
                <a:extLst>
                  <a:ext uri="{FF2B5EF4-FFF2-40B4-BE49-F238E27FC236}">
                    <a16:creationId xmlns:a16="http://schemas.microsoft.com/office/drawing/2014/main" id="{093B8E77-C2BE-4891-AACC-3134DA18F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253"/>
                <a:ext cx="288" cy="328"/>
              </a:xfrm>
              <a:custGeom>
                <a:avLst/>
                <a:gdLst>
                  <a:gd name="T0" fmla="*/ 1097 w 115"/>
                  <a:gd name="T1" fmla="*/ 2056 h 131"/>
                  <a:gd name="T2" fmla="*/ 1806 w 115"/>
                  <a:gd name="T3" fmla="*/ 992 h 131"/>
                  <a:gd name="T4" fmla="*/ 959 w 115"/>
                  <a:gd name="T5" fmla="*/ 50 h 131"/>
                  <a:gd name="T6" fmla="*/ 0 w 115"/>
                  <a:gd name="T7" fmla="*/ 283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131">
                    <a:moveTo>
                      <a:pt x="70" y="131"/>
                    </a:moveTo>
                    <a:cubicBezTo>
                      <a:pt x="100" y="124"/>
                      <a:pt x="115" y="105"/>
                      <a:pt x="115" y="63"/>
                    </a:cubicBezTo>
                    <a:cubicBezTo>
                      <a:pt x="115" y="42"/>
                      <a:pt x="95" y="6"/>
                      <a:pt x="61" y="3"/>
                    </a:cubicBezTo>
                    <a:cubicBezTo>
                      <a:pt x="32" y="0"/>
                      <a:pt x="8" y="13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2" name="Freeform 814">
                <a:extLst>
                  <a:ext uri="{FF2B5EF4-FFF2-40B4-BE49-F238E27FC236}">
                    <a16:creationId xmlns:a16="http://schemas.microsoft.com/office/drawing/2014/main" id="{D9E728D5-19EC-4DAD-8898-6841F4D44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338"/>
                <a:ext cx="303" cy="268"/>
              </a:xfrm>
              <a:custGeom>
                <a:avLst/>
                <a:gdLst>
                  <a:gd name="T0" fmla="*/ 0 w 121"/>
                  <a:gd name="T1" fmla="*/ 1475 h 107"/>
                  <a:gd name="T2" fmla="*/ 396 w 121"/>
                  <a:gd name="T3" fmla="*/ 1600 h 107"/>
                  <a:gd name="T4" fmla="*/ 1600 w 121"/>
                  <a:gd name="T5" fmla="*/ 1335 h 107"/>
                  <a:gd name="T6" fmla="*/ 1868 w 121"/>
                  <a:gd name="T7" fmla="*/ 488 h 107"/>
                  <a:gd name="T8" fmla="*/ 1725 w 121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07">
                    <a:moveTo>
                      <a:pt x="0" y="94"/>
                    </a:moveTo>
                    <a:cubicBezTo>
                      <a:pt x="7" y="98"/>
                      <a:pt x="16" y="101"/>
                      <a:pt x="25" y="102"/>
                    </a:cubicBezTo>
                    <a:cubicBezTo>
                      <a:pt x="59" y="107"/>
                      <a:pt x="94" y="97"/>
                      <a:pt x="102" y="85"/>
                    </a:cubicBezTo>
                    <a:cubicBezTo>
                      <a:pt x="115" y="72"/>
                      <a:pt x="121" y="49"/>
                      <a:pt x="119" y="31"/>
                    </a:cubicBezTo>
                    <a:cubicBezTo>
                      <a:pt x="117" y="13"/>
                      <a:pt x="111" y="1"/>
                      <a:pt x="11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3" name="Freeform 815">
                <a:extLst>
                  <a:ext uri="{FF2B5EF4-FFF2-40B4-BE49-F238E27FC236}">
                    <a16:creationId xmlns:a16="http://schemas.microsoft.com/office/drawing/2014/main" id="{26B21905-7B48-448A-ACED-AD5C5FC1A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1236"/>
                <a:ext cx="248" cy="375"/>
              </a:xfrm>
              <a:custGeom>
                <a:avLst/>
                <a:gdLst>
                  <a:gd name="T0" fmla="*/ 0 w 99"/>
                  <a:gd name="T1" fmla="*/ 2313 h 150"/>
                  <a:gd name="T2" fmla="*/ 879 w 99"/>
                  <a:gd name="T3" fmla="*/ 2238 h 150"/>
                  <a:gd name="T4" fmla="*/ 1463 w 99"/>
                  <a:gd name="T5" fmla="*/ 1563 h 150"/>
                  <a:gd name="T6" fmla="*/ 1400 w 99"/>
                  <a:gd name="T7" fmla="*/ 688 h 150"/>
                  <a:gd name="T8" fmla="*/ 754 w 99"/>
                  <a:gd name="T9" fmla="*/ 95 h 150"/>
                  <a:gd name="T10" fmla="*/ 158 w 99"/>
                  <a:gd name="T11" fmla="*/ 63 h 1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150">
                    <a:moveTo>
                      <a:pt x="0" y="148"/>
                    </a:moveTo>
                    <a:cubicBezTo>
                      <a:pt x="12" y="149"/>
                      <a:pt x="34" y="150"/>
                      <a:pt x="56" y="143"/>
                    </a:cubicBezTo>
                    <a:cubicBezTo>
                      <a:pt x="80" y="135"/>
                      <a:pt x="91" y="111"/>
                      <a:pt x="93" y="100"/>
                    </a:cubicBezTo>
                    <a:cubicBezTo>
                      <a:pt x="96" y="76"/>
                      <a:pt x="99" y="74"/>
                      <a:pt x="89" y="44"/>
                    </a:cubicBezTo>
                    <a:cubicBezTo>
                      <a:pt x="83" y="30"/>
                      <a:pt x="67" y="12"/>
                      <a:pt x="48" y="6"/>
                    </a:cubicBezTo>
                    <a:cubicBezTo>
                      <a:pt x="30" y="0"/>
                      <a:pt x="14" y="3"/>
                      <a:pt x="10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4" name="Freeform 816">
                <a:extLst>
                  <a:ext uri="{FF2B5EF4-FFF2-40B4-BE49-F238E27FC236}">
                    <a16:creationId xmlns:a16="http://schemas.microsoft.com/office/drawing/2014/main" id="{0ABE2042-9213-4474-A87F-9AF91A888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251"/>
                <a:ext cx="323" cy="375"/>
              </a:xfrm>
              <a:custGeom>
                <a:avLst/>
                <a:gdLst>
                  <a:gd name="T0" fmla="*/ 0 w 129"/>
                  <a:gd name="T1" fmla="*/ 2158 h 150"/>
                  <a:gd name="T2" fmla="*/ 1567 w 129"/>
                  <a:gd name="T3" fmla="*/ 2063 h 150"/>
                  <a:gd name="T4" fmla="*/ 2006 w 129"/>
                  <a:gd name="T5" fmla="*/ 1175 h 150"/>
                  <a:gd name="T6" fmla="*/ 1850 w 129"/>
                  <a:gd name="T7" fmla="*/ 488 h 150"/>
                  <a:gd name="T8" fmla="*/ 1347 w 129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50">
                    <a:moveTo>
                      <a:pt x="0" y="138"/>
                    </a:moveTo>
                    <a:cubicBezTo>
                      <a:pt x="30" y="149"/>
                      <a:pt x="79" y="150"/>
                      <a:pt x="100" y="132"/>
                    </a:cubicBezTo>
                    <a:cubicBezTo>
                      <a:pt x="126" y="109"/>
                      <a:pt x="125" y="93"/>
                      <a:pt x="128" y="75"/>
                    </a:cubicBezTo>
                    <a:cubicBezTo>
                      <a:pt x="129" y="66"/>
                      <a:pt x="126" y="47"/>
                      <a:pt x="118" y="31"/>
                    </a:cubicBezTo>
                    <a:cubicBezTo>
                      <a:pt x="109" y="14"/>
                      <a:pt x="93" y="3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5" name="Freeform 817">
                <a:extLst>
                  <a:ext uri="{FF2B5EF4-FFF2-40B4-BE49-F238E27FC236}">
                    <a16:creationId xmlns:a16="http://schemas.microsoft.com/office/drawing/2014/main" id="{3C855341-65D3-41FB-8F94-8D06253AE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1013"/>
                <a:ext cx="65" cy="55"/>
              </a:xfrm>
              <a:custGeom>
                <a:avLst/>
                <a:gdLst>
                  <a:gd name="T0" fmla="*/ 0 w 26"/>
                  <a:gd name="T1" fmla="*/ 345 h 22"/>
                  <a:gd name="T2" fmla="*/ 395 w 26"/>
                  <a:gd name="T3" fmla="*/ 33 h 22"/>
                  <a:gd name="T4" fmla="*/ 408 w 2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2">
                    <a:moveTo>
                      <a:pt x="0" y="22"/>
                    </a:moveTo>
                    <a:cubicBezTo>
                      <a:pt x="13" y="16"/>
                      <a:pt x="12" y="15"/>
                      <a:pt x="25" y="2"/>
                    </a:cubicBezTo>
                    <a:cubicBezTo>
                      <a:pt x="25" y="1"/>
                      <a:pt x="26" y="0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6" name="Freeform 818">
                <a:extLst>
                  <a:ext uri="{FF2B5EF4-FFF2-40B4-BE49-F238E27FC236}">
                    <a16:creationId xmlns:a16="http://schemas.microsoft.com/office/drawing/2014/main" id="{66530A1E-4CFE-4960-AB2A-83C3D7DC8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125" cy="70"/>
              </a:xfrm>
              <a:custGeom>
                <a:avLst/>
                <a:gdLst>
                  <a:gd name="T0" fmla="*/ 0 w 50"/>
                  <a:gd name="T1" fmla="*/ 438 h 28"/>
                  <a:gd name="T2" fmla="*/ 408 w 50"/>
                  <a:gd name="T3" fmla="*/ 345 h 28"/>
                  <a:gd name="T4" fmla="*/ 783 w 50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28">
                    <a:moveTo>
                      <a:pt x="0" y="28"/>
                    </a:moveTo>
                    <a:cubicBezTo>
                      <a:pt x="7" y="28"/>
                      <a:pt x="17" y="26"/>
                      <a:pt x="26" y="22"/>
                    </a:cubicBezTo>
                    <a:cubicBezTo>
                      <a:pt x="35" y="20"/>
                      <a:pt x="44" y="9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7" name="Freeform 819">
                <a:extLst>
                  <a:ext uri="{FF2B5EF4-FFF2-40B4-BE49-F238E27FC236}">
                    <a16:creationId xmlns:a16="http://schemas.microsoft.com/office/drawing/2014/main" id="{08989C9E-9407-46B7-AEBF-41C401A05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013"/>
                <a:ext cx="135" cy="85"/>
              </a:xfrm>
              <a:custGeom>
                <a:avLst/>
                <a:gdLst>
                  <a:gd name="T0" fmla="*/ 0 w 54"/>
                  <a:gd name="T1" fmla="*/ 488 h 34"/>
                  <a:gd name="T2" fmla="*/ 613 w 54"/>
                  <a:gd name="T3" fmla="*/ 283 h 34"/>
                  <a:gd name="T4" fmla="*/ 845 w 5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34">
                    <a:moveTo>
                      <a:pt x="0" y="31"/>
                    </a:moveTo>
                    <a:cubicBezTo>
                      <a:pt x="10" y="34"/>
                      <a:pt x="31" y="26"/>
                      <a:pt x="39" y="18"/>
                    </a:cubicBezTo>
                    <a:cubicBezTo>
                      <a:pt x="46" y="11"/>
                      <a:pt x="47" y="10"/>
                      <a:pt x="5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8" name="Freeform 820">
                <a:extLst>
                  <a:ext uri="{FF2B5EF4-FFF2-40B4-BE49-F238E27FC236}">
                    <a16:creationId xmlns:a16="http://schemas.microsoft.com/office/drawing/2014/main" id="{54369CD1-4C49-4F78-A84D-E6AD3E789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148" cy="90"/>
              </a:xfrm>
              <a:custGeom>
                <a:avLst/>
                <a:gdLst>
                  <a:gd name="T0" fmla="*/ 0 w 59"/>
                  <a:gd name="T1" fmla="*/ 550 h 36"/>
                  <a:gd name="T2" fmla="*/ 396 w 59"/>
                  <a:gd name="T3" fmla="*/ 500 h 36"/>
                  <a:gd name="T4" fmla="*/ 775 w 59"/>
                  <a:gd name="T5" fmla="*/ 238 h 36"/>
                  <a:gd name="T6" fmla="*/ 931 w 59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36">
                    <a:moveTo>
                      <a:pt x="0" y="35"/>
                    </a:moveTo>
                    <a:cubicBezTo>
                      <a:pt x="8" y="36"/>
                      <a:pt x="18" y="35"/>
                      <a:pt x="25" y="32"/>
                    </a:cubicBezTo>
                    <a:cubicBezTo>
                      <a:pt x="39" y="26"/>
                      <a:pt x="43" y="21"/>
                      <a:pt x="49" y="15"/>
                    </a:cubicBezTo>
                    <a:cubicBezTo>
                      <a:pt x="54" y="10"/>
                      <a:pt x="57" y="5"/>
                      <a:pt x="5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39" name="Freeform 821">
                <a:extLst>
                  <a:ext uri="{FF2B5EF4-FFF2-40B4-BE49-F238E27FC236}">
                    <a16:creationId xmlns:a16="http://schemas.microsoft.com/office/drawing/2014/main" id="{AFBF666A-B57F-4505-B04F-B86F12628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8"/>
                <a:ext cx="228" cy="128"/>
              </a:xfrm>
              <a:custGeom>
                <a:avLst/>
                <a:gdLst>
                  <a:gd name="T0" fmla="*/ 1431 w 91"/>
                  <a:gd name="T1" fmla="*/ 0 h 51"/>
                  <a:gd name="T2" fmla="*/ 551 w 91"/>
                  <a:gd name="T3" fmla="*/ 680 h 51"/>
                  <a:gd name="T4" fmla="*/ 158 w 91"/>
                  <a:gd name="T5" fmla="*/ 788 h 51"/>
                  <a:gd name="T6" fmla="*/ 0 w 91"/>
                  <a:gd name="T7" fmla="*/ 80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51">
                    <a:moveTo>
                      <a:pt x="91" y="0"/>
                    </a:moveTo>
                    <a:cubicBezTo>
                      <a:pt x="82" y="19"/>
                      <a:pt x="61" y="32"/>
                      <a:pt x="35" y="43"/>
                    </a:cubicBezTo>
                    <a:cubicBezTo>
                      <a:pt x="30" y="45"/>
                      <a:pt x="20" y="49"/>
                      <a:pt x="10" y="50"/>
                    </a:cubicBezTo>
                    <a:cubicBezTo>
                      <a:pt x="7" y="50"/>
                      <a:pt x="3" y="51"/>
                      <a:pt x="0" y="5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0" name="Freeform 822">
                <a:extLst>
                  <a:ext uri="{FF2B5EF4-FFF2-40B4-BE49-F238E27FC236}">
                    <a16:creationId xmlns:a16="http://schemas.microsoft.com/office/drawing/2014/main" id="{2CA01EA2-5611-4C52-951A-5212D8777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1011"/>
                <a:ext cx="160" cy="122"/>
              </a:xfrm>
              <a:custGeom>
                <a:avLst/>
                <a:gdLst>
                  <a:gd name="T0" fmla="*/ 1000 w 64"/>
                  <a:gd name="T1" fmla="*/ 0 h 49"/>
                  <a:gd name="T2" fmla="*/ 750 w 64"/>
                  <a:gd name="T3" fmla="*/ 354 h 49"/>
                  <a:gd name="T4" fmla="*/ 0 w 64"/>
                  <a:gd name="T5" fmla="*/ 74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49">
                    <a:moveTo>
                      <a:pt x="64" y="0"/>
                    </a:moveTo>
                    <a:cubicBezTo>
                      <a:pt x="59" y="11"/>
                      <a:pt x="53" y="20"/>
                      <a:pt x="48" y="23"/>
                    </a:cubicBezTo>
                    <a:cubicBezTo>
                      <a:pt x="32" y="39"/>
                      <a:pt x="1" y="49"/>
                      <a:pt x="0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1" name="Freeform 823">
                <a:extLst>
                  <a:ext uri="{FF2B5EF4-FFF2-40B4-BE49-F238E27FC236}">
                    <a16:creationId xmlns:a16="http://schemas.microsoft.com/office/drawing/2014/main" id="{8ADE4FDE-D6BC-4742-87CD-34F3EFFFE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13"/>
                <a:ext cx="188" cy="115"/>
              </a:xfrm>
              <a:custGeom>
                <a:avLst/>
                <a:gdLst>
                  <a:gd name="T0" fmla="*/ 1181 w 75"/>
                  <a:gd name="T1" fmla="*/ 0 h 46"/>
                  <a:gd name="T2" fmla="*/ 755 w 75"/>
                  <a:gd name="T3" fmla="*/ 470 h 46"/>
                  <a:gd name="T4" fmla="*/ 301 w 75"/>
                  <a:gd name="T5" fmla="*/ 658 h 46"/>
                  <a:gd name="T6" fmla="*/ 0 w 75"/>
                  <a:gd name="T7" fmla="*/ 72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46">
                    <a:moveTo>
                      <a:pt x="75" y="0"/>
                    </a:moveTo>
                    <a:cubicBezTo>
                      <a:pt x="68" y="13"/>
                      <a:pt x="57" y="27"/>
                      <a:pt x="48" y="30"/>
                    </a:cubicBezTo>
                    <a:cubicBezTo>
                      <a:pt x="36" y="36"/>
                      <a:pt x="36" y="36"/>
                      <a:pt x="19" y="42"/>
                    </a:cubicBezTo>
                    <a:cubicBezTo>
                      <a:pt x="14" y="43"/>
                      <a:pt x="7" y="44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2" name="Freeform 824">
                <a:extLst>
                  <a:ext uri="{FF2B5EF4-FFF2-40B4-BE49-F238E27FC236}">
                    <a16:creationId xmlns:a16="http://schemas.microsoft.com/office/drawing/2014/main" id="{44E7C869-D893-47E8-9D48-3539F73D7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013"/>
                <a:ext cx="180" cy="105"/>
              </a:xfrm>
              <a:custGeom>
                <a:avLst/>
                <a:gdLst>
                  <a:gd name="T0" fmla="*/ 1125 w 72"/>
                  <a:gd name="T1" fmla="*/ 0 h 42"/>
                  <a:gd name="T2" fmla="*/ 1000 w 72"/>
                  <a:gd name="T3" fmla="*/ 208 h 42"/>
                  <a:gd name="T4" fmla="*/ 595 w 72"/>
                  <a:gd name="T5" fmla="*/ 488 h 42"/>
                  <a:gd name="T6" fmla="*/ 0 w 72"/>
                  <a:gd name="T7" fmla="*/ 658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2">
                    <a:moveTo>
                      <a:pt x="72" y="0"/>
                    </a:moveTo>
                    <a:cubicBezTo>
                      <a:pt x="70" y="5"/>
                      <a:pt x="67" y="10"/>
                      <a:pt x="64" y="13"/>
                    </a:cubicBezTo>
                    <a:cubicBezTo>
                      <a:pt x="53" y="25"/>
                      <a:pt x="46" y="26"/>
                      <a:pt x="38" y="31"/>
                    </a:cubicBezTo>
                    <a:cubicBezTo>
                      <a:pt x="30" y="36"/>
                      <a:pt x="13" y="40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3" name="Freeform 825">
                <a:extLst>
                  <a:ext uri="{FF2B5EF4-FFF2-40B4-BE49-F238E27FC236}">
                    <a16:creationId xmlns:a16="http://schemas.microsoft.com/office/drawing/2014/main" id="{DE847670-BEE7-46F1-BBCA-09D663941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061"/>
                <a:ext cx="258" cy="160"/>
              </a:xfrm>
              <a:custGeom>
                <a:avLst/>
                <a:gdLst>
                  <a:gd name="T0" fmla="*/ 1618 w 103"/>
                  <a:gd name="T1" fmla="*/ 0 h 64"/>
                  <a:gd name="T2" fmla="*/ 992 w 103"/>
                  <a:gd name="T3" fmla="*/ 563 h 64"/>
                  <a:gd name="T4" fmla="*/ 250 w 103"/>
                  <a:gd name="T5" fmla="*/ 925 h 64"/>
                  <a:gd name="T6" fmla="*/ 0 w 103"/>
                  <a:gd name="T7" fmla="*/ 100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3" h="64">
                    <a:moveTo>
                      <a:pt x="103" y="0"/>
                    </a:moveTo>
                    <a:cubicBezTo>
                      <a:pt x="91" y="14"/>
                      <a:pt x="83" y="22"/>
                      <a:pt x="63" y="36"/>
                    </a:cubicBezTo>
                    <a:cubicBezTo>
                      <a:pt x="52" y="42"/>
                      <a:pt x="34" y="53"/>
                      <a:pt x="16" y="59"/>
                    </a:cubicBezTo>
                    <a:cubicBezTo>
                      <a:pt x="11" y="62"/>
                      <a:pt x="5" y="63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4" name="Freeform 826">
                <a:extLst>
                  <a:ext uri="{FF2B5EF4-FFF2-40B4-BE49-F238E27FC236}">
                    <a16:creationId xmlns:a16="http://schemas.microsoft.com/office/drawing/2014/main" id="{8260BB29-06CC-46F4-838A-F8D48264E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" y="1013"/>
                <a:ext cx="168" cy="150"/>
              </a:xfrm>
              <a:custGeom>
                <a:avLst/>
                <a:gdLst>
                  <a:gd name="T0" fmla="*/ 1056 w 67"/>
                  <a:gd name="T1" fmla="*/ 0 h 60"/>
                  <a:gd name="T2" fmla="*/ 647 w 67"/>
                  <a:gd name="T3" fmla="*/ 470 h 60"/>
                  <a:gd name="T4" fmla="*/ 0 w 67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60">
                    <a:moveTo>
                      <a:pt x="67" y="0"/>
                    </a:moveTo>
                    <a:cubicBezTo>
                      <a:pt x="58" y="14"/>
                      <a:pt x="46" y="26"/>
                      <a:pt x="41" y="30"/>
                    </a:cubicBezTo>
                    <a:cubicBezTo>
                      <a:pt x="26" y="44"/>
                      <a:pt x="1" y="60"/>
                      <a:pt x="0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5" name="Freeform 827">
                <a:extLst>
                  <a:ext uri="{FF2B5EF4-FFF2-40B4-BE49-F238E27FC236}">
                    <a16:creationId xmlns:a16="http://schemas.microsoft.com/office/drawing/2014/main" id="{AEAABDD6-20C7-4A9F-8AC0-A71A3397F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6" y="1011"/>
                <a:ext cx="265" cy="192"/>
              </a:xfrm>
              <a:custGeom>
                <a:avLst/>
                <a:gdLst>
                  <a:gd name="T0" fmla="*/ 1658 w 106"/>
                  <a:gd name="T1" fmla="*/ 0 h 77"/>
                  <a:gd name="T2" fmla="*/ 1083 w 106"/>
                  <a:gd name="T3" fmla="*/ 603 h 77"/>
                  <a:gd name="T4" fmla="*/ 708 w 106"/>
                  <a:gd name="T5" fmla="*/ 870 h 77"/>
                  <a:gd name="T6" fmla="*/ 0 w 106"/>
                  <a:gd name="T7" fmla="*/ 1194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77">
                    <a:moveTo>
                      <a:pt x="106" y="0"/>
                    </a:moveTo>
                    <a:cubicBezTo>
                      <a:pt x="98" y="12"/>
                      <a:pt x="78" y="32"/>
                      <a:pt x="69" y="39"/>
                    </a:cubicBezTo>
                    <a:cubicBezTo>
                      <a:pt x="59" y="47"/>
                      <a:pt x="59" y="47"/>
                      <a:pt x="45" y="56"/>
                    </a:cubicBezTo>
                    <a:cubicBezTo>
                      <a:pt x="31" y="65"/>
                      <a:pt x="4" y="77"/>
                      <a:pt x="0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6" name="Freeform 828">
                <a:extLst>
                  <a:ext uri="{FF2B5EF4-FFF2-40B4-BE49-F238E27FC236}">
                    <a16:creationId xmlns:a16="http://schemas.microsoft.com/office/drawing/2014/main" id="{959B5285-28C3-43EC-8A0B-E75D5FA25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1013"/>
                <a:ext cx="200" cy="158"/>
              </a:xfrm>
              <a:custGeom>
                <a:avLst/>
                <a:gdLst>
                  <a:gd name="T0" fmla="*/ 1250 w 80"/>
                  <a:gd name="T1" fmla="*/ 0 h 63"/>
                  <a:gd name="T2" fmla="*/ 958 w 80"/>
                  <a:gd name="T3" fmla="*/ 334 h 63"/>
                  <a:gd name="T4" fmla="*/ 595 w 80"/>
                  <a:gd name="T5" fmla="*/ 647 h 63"/>
                  <a:gd name="T6" fmla="*/ 0 w 80"/>
                  <a:gd name="T7" fmla="*/ 99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63">
                    <a:moveTo>
                      <a:pt x="80" y="0"/>
                    </a:moveTo>
                    <a:cubicBezTo>
                      <a:pt x="74" y="9"/>
                      <a:pt x="67" y="17"/>
                      <a:pt x="61" y="21"/>
                    </a:cubicBezTo>
                    <a:cubicBezTo>
                      <a:pt x="50" y="32"/>
                      <a:pt x="45" y="35"/>
                      <a:pt x="38" y="41"/>
                    </a:cubicBezTo>
                    <a:cubicBezTo>
                      <a:pt x="31" y="46"/>
                      <a:pt x="7" y="60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7" name="Freeform 829">
                <a:extLst>
                  <a:ext uri="{FF2B5EF4-FFF2-40B4-BE49-F238E27FC236}">
                    <a16:creationId xmlns:a16="http://schemas.microsoft.com/office/drawing/2014/main" id="{96ECB5F8-8AAC-4194-9D61-4D0209D66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96"/>
                <a:ext cx="128" cy="250"/>
              </a:xfrm>
              <a:custGeom>
                <a:avLst/>
                <a:gdLst>
                  <a:gd name="T0" fmla="*/ 725 w 51"/>
                  <a:gd name="T1" fmla="*/ 0 h 100"/>
                  <a:gd name="T2" fmla="*/ 504 w 51"/>
                  <a:gd name="T3" fmla="*/ 1050 h 100"/>
                  <a:gd name="T4" fmla="*/ 0 w 51"/>
                  <a:gd name="T5" fmla="*/ 156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00">
                    <a:moveTo>
                      <a:pt x="46" y="0"/>
                    </a:moveTo>
                    <a:cubicBezTo>
                      <a:pt x="51" y="30"/>
                      <a:pt x="48" y="42"/>
                      <a:pt x="32" y="67"/>
                    </a:cubicBezTo>
                    <a:cubicBezTo>
                      <a:pt x="19" y="84"/>
                      <a:pt x="8" y="94"/>
                      <a:pt x="0" y="10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8" name="Freeform 830">
                <a:extLst>
                  <a:ext uri="{FF2B5EF4-FFF2-40B4-BE49-F238E27FC236}">
                    <a16:creationId xmlns:a16="http://schemas.microsoft.com/office/drawing/2014/main" id="{532BC3AA-3C13-47EE-A62C-7A72519DE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36"/>
                <a:ext cx="108" cy="285"/>
              </a:xfrm>
              <a:custGeom>
                <a:avLst/>
                <a:gdLst>
                  <a:gd name="T0" fmla="*/ 0 w 43"/>
                  <a:gd name="T1" fmla="*/ 0 h 114"/>
                  <a:gd name="T2" fmla="*/ 681 w 43"/>
                  <a:gd name="T3" fmla="*/ 645 h 114"/>
                  <a:gd name="T4" fmla="*/ 367 w 43"/>
                  <a:gd name="T5" fmla="*/ 1470 h 114"/>
                  <a:gd name="T6" fmla="*/ 0 w 43"/>
                  <a:gd name="T7" fmla="*/ 1783 h 1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114">
                    <a:moveTo>
                      <a:pt x="0" y="0"/>
                    </a:moveTo>
                    <a:cubicBezTo>
                      <a:pt x="10" y="4"/>
                      <a:pt x="42" y="8"/>
                      <a:pt x="43" y="41"/>
                    </a:cubicBezTo>
                    <a:cubicBezTo>
                      <a:pt x="43" y="56"/>
                      <a:pt x="37" y="78"/>
                      <a:pt x="23" y="94"/>
                    </a:cubicBezTo>
                    <a:cubicBezTo>
                      <a:pt x="14" y="104"/>
                      <a:pt x="6" y="110"/>
                      <a:pt x="0" y="1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49" name="Freeform 831">
                <a:extLst>
                  <a:ext uri="{FF2B5EF4-FFF2-40B4-BE49-F238E27FC236}">
                    <a16:creationId xmlns:a16="http://schemas.microsoft.com/office/drawing/2014/main" id="{DDBF775C-34DA-4EDC-ABF2-BAC533747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753"/>
                <a:ext cx="98" cy="248"/>
              </a:xfrm>
              <a:custGeom>
                <a:avLst/>
                <a:gdLst>
                  <a:gd name="T0" fmla="*/ 146 w 39"/>
                  <a:gd name="T1" fmla="*/ 0 h 99"/>
                  <a:gd name="T2" fmla="*/ 555 w 39"/>
                  <a:gd name="T3" fmla="*/ 333 h 99"/>
                  <a:gd name="T4" fmla="*/ 538 w 39"/>
                  <a:gd name="T5" fmla="*/ 879 h 99"/>
                  <a:gd name="T6" fmla="*/ 209 w 39"/>
                  <a:gd name="T7" fmla="*/ 1430 h 99"/>
                  <a:gd name="T8" fmla="*/ 0 w 39"/>
                  <a:gd name="T9" fmla="*/ 1556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9">
                    <a:moveTo>
                      <a:pt x="9" y="0"/>
                    </a:moveTo>
                    <a:cubicBezTo>
                      <a:pt x="17" y="4"/>
                      <a:pt x="30" y="9"/>
                      <a:pt x="35" y="21"/>
                    </a:cubicBezTo>
                    <a:cubicBezTo>
                      <a:pt x="39" y="33"/>
                      <a:pt x="36" y="47"/>
                      <a:pt x="34" y="56"/>
                    </a:cubicBezTo>
                    <a:cubicBezTo>
                      <a:pt x="29" y="73"/>
                      <a:pt x="31" y="76"/>
                      <a:pt x="13" y="91"/>
                    </a:cubicBezTo>
                    <a:cubicBezTo>
                      <a:pt x="9" y="93"/>
                      <a:pt x="5" y="96"/>
                      <a:pt x="0" y="9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0" name="Freeform 832">
                <a:extLst>
                  <a:ext uri="{FF2B5EF4-FFF2-40B4-BE49-F238E27FC236}">
                    <a16:creationId xmlns:a16="http://schemas.microsoft.com/office/drawing/2014/main" id="{9B465EB4-4787-404F-9BB6-45D81D8C1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753"/>
                <a:ext cx="90" cy="220"/>
              </a:xfrm>
              <a:custGeom>
                <a:avLst/>
                <a:gdLst>
                  <a:gd name="T0" fmla="*/ 0 w 36"/>
                  <a:gd name="T1" fmla="*/ 0 h 88"/>
                  <a:gd name="T2" fmla="*/ 520 w 36"/>
                  <a:gd name="T3" fmla="*/ 395 h 88"/>
                  <a:gd name="T4" fmla="*/ 425 w 36"/>
                  <a:gd name="T5" fmla="*/ 1050 h 88"/>
                  <a:gd name="T6" fmla="*/ 83 w 36"/>
                  <a:gd name="T7" fmla="*/ 1375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8">
                    <a:moveTo>
                      <a:pt x="0" y="0"/>
                    </a:moveTo>
                    <a:cubicBezTo>
                      <a:pt x="15" y="6"/>
                      <a:pt x="30" y="12"/>
                      <a:pt x="33" y="25"/>
                    </a:cubicBezTo>
                    <a:cubicBezTo>
                      <a:pt x="36" y="45"/>
                      <a:pt x="30" y="56"/>
                      <a:pt x="27" y="67"/>
                    </a:cubicBezTo>
                    <a:cubicBezTo>
                      <a:pt x="23" y="79"/>
                      <a:pt x="14" y="82"/>
                      <a:pt x="5" y="8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1" name="Freeform 833">
                <a:extLst>
                  <a:ext uri="{FF2B5EF4-FFF2-40B4-BE49-F238E27FC236}">
                    <a16:creationId xmlns:a16="http://schemas.microsoft.com/office/drawing/2014/main" id="{3F1E01D4-117F-4097-8C27-2197E10F9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18"/>
                <a:ext cx="38" cy="100"/>
              </a:xfrm>
              <a:custGeom>
                <a:avLst/>
                <a:gdLst>
                  <a:gd name="T0" fmla="*/ 0 w 15"/>
                  <a:gd name="T1" fmla="*/ 625 h 40"/>
                  <a:gd name="T2" fmla="*/ 193 w 15"/>
                  <a:gd name="T3" fmla="*/ 313 h 40"/>
                  <a:gd name="T4" fmla="*/ 0 w 15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0">
                    <a:moveTo>
                      <a:pt x="0" y="40"/>
                    </a:moveTo>
                    <a:cubicBezTo>
                      <a:pt x="6" y="34"/>
                      <a:pt x="8" y="29"/>
                      <a:pt x="12" y="20"/>
                    </a:cubicBezTo>
                    <a:cubicBezTo>
                      <a:pt x="15" y="11"/>
                      <a:pt x="7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2" name="Freeform 834">
                <a:extLst>
                  <a:ext uri="{FF2B5EF4-FFF2-40B4-BE49-F238E27FC236}">
                    <a16:creationId xmlns:a16="http://schemas.microsoft.com/office/drawing/2014/main" id="{AB34C1EC-3AC4-4A9F-821F-03DA6E10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51"/>
                <a:ext cx="50" cy="77"/>
              </a:xfrm>
              <a:custGeom>
                <a:avLst/>
                <a:gdLst>
                  <a:gd name="T0" fmla="*/ 0 w 20"/>
                  <a:gd name="T1" fmla="*/ 474 h 31"/>
                  <a:gd name="T2" fmla="*/ 113 w 20"/>
                  <a:gd name="T3" fmla="*/ 383 h 31"/>
                  <a:gd name="T4" fmla="*/ 270 w 2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1">
                    <a:moveTo>
                      <a:pt x="0" y="31"/>
                    </a:moveTo>
                    <a:cubicBezTo>
                      <a:pt x="3" y="29"/>
                      <a:pt x="6" y="27"/>
                      <a:pt x="7" y="25"/>
                    </a:cubicBezTo>
                    <a:cubicBezTo>
                      <a:pt x="20" y="11"/>
                      <a:pt x="18" y="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3" name="Freeform 835">
                <a:extLst>
                  <a:ext uri="{FF2B5EF4-FFF2-40B4-BE49-F238E27FC236}">
                    <a16:creationId xmlns:a16="http://schemas.microsoft.com/office/drawing/2014/main" id="{D65B25FF-A26E-46C6-9BD4-5737E3DB5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808"/>
                <a:ext cx="63" cy="138"/>
              </a:xfrm>
              <a:custGeom>
                <a:avLst/>
                <a:gdLst>
                  <a:gd name="T0" fmla="*/ 0 w 25"/>
                  <a:gd name="T1" fmla="*/ 868 h 55"/>
                  <a:gd name="T2" fmla="*/ 285 w 25"/>
                  <a:gd name="T3" fmla="*/ 585 h 55"/>
                  <a:gd name="T4" fmla="*/ 381 w 25"/>
                  <a:gd name="T5" fmla="*/ 334 h 55"/>
                  <a:gd name="T6" fmla="*/ 96 w 25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55">
                    <a:moveTo>
                      <a:pt x="0" y="55"/>
                    </a:moveTo>
                    <a:cubicBezTo>
                      <a:pt x="7" y="50"/>
                      <a:pt x="16" y="42"/>
                      <a:pt x="18" y="37"/>
                    </a:cubicBezTo>
                    <a:cubicBezTo>
                      <a:pt x="22" y="31"/>
                      <a:pt x="22" y="31"/>
                      <a:pt x="24" y="21"/>
                    </a:cubicBezTo>
                    <a:cubicBezTo>
                      <a:pt x="25" y="9"/>
                      <a:pt x="8" y="0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4" name="Freeform 836">
                <a:extLst>
                  <a:ext uri="{FF2B5EF4-FFF2-40B4-BE49-F238E27FC236}">
                    <a16:creationId xmlns:a16="http://schemas.microsoft.com/office/drawing/2014/main" id="{F8F9FA2E-D41F-4496-9D1E-D5082B9D2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13"/>
                <a:ext cx="75" cy="145"/>
              </a:xfrm>
              <a:custGeom>
                <a:avLst/>
                <a:gdLst>
                  <a:gd name="T0" fmla="*/ 0 w 30"/>
                  <a:gd name="T1" fmla="*/ 908 h 58"/>
                  <a:gd name="T2" fmla="*/ 208 w 30"/>
                  <a:gd name="T3" fmla="*/ 783 h 58"/>
                  <a:gd name="T4" fmla="*/ 458 w 30"/>
                  <a:gd name="T5" fmla="*/ 313 h 58"/>
                  <a:gd name="T6" fmla="*/ 375 w 30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8">
                    <a:moveTo>
                      <a:pt x="0" y="58"/>
                    </a:moveTo>
                    <a:cubicBezTo>
                      <a:pt x="5" y="56"/>
                      <a:pt x="10" y="53"/>
                      <a:pt x="13" y="50"/>
                    </a:cubicBezTo>
                    <a:cubicBezTo>
                      <a:pt x="20" y="44"/>
                      <a:pt x="27" y="32"/>
                      <a:pt x="29" y="20"/>
                    </a:cubicBezTo>
                    <a:cubicBezTo>
                      <a:pt x="30" y="9"/>
                      <a:pt x="28" y="2"/>
                      <a:pt x="2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5" name="Freeform 837">
                <a:extLst>
                  <a:ext uri="{FF2B5EF4-FFF2-40B4-BE49-F238E27FC236}">
                    <a16:creationId xmlns:a16="http://schemas.microsoft.com/office/drawing/2014/main" id="{728FC2AD-0E47-4075-A563-25802468F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063"/>
                <a:ext cx="100" cy="168"/>
              </a:xfrm>
              <a:custGeom>
                <a:avLst/>
                <a:gdLst>
                  <a:gd name="T0" fmla="*/ 625 w 40"/>
                  <a:gd name="T1" fmla="*/ 0 h 67"/>
                  <a:gd name="T2" fmla="*/ 125 w 40"/>
                  <a:gd name="T3" fmla="*/ 283 h 67"/>
                  <a:gd name="T4" fmla="*/ 50 w 40"/>
                  <a:gd name="T5" fmla="*/ 805 h 67"/>
                  <a:gd name="T6" fmla="*/ 145 w 40"/>
                  <a:gd name="T7" fmla="*/ 1056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67">
                    <a:moveTo>
                      <a:pt x="40" y="0"/>
                    </a:moveTo>
                    <a:cubicBezTo>
                      <a:pt x="23" y="3"/>
                      <a:pt x="12" y="12"/>
                      <a:pt x="8" y="18"/>
                    </a:cubicBezTo>
                    <a:cubicBezTo>
                      <a:pt x="4" y="24"/>
                      <a:pt x="0" y="39"/>
                      <a:pt x="3" y="51"/>
                    </a:cubicBezTo>
                    <a:cubicBezTo>
                      <a:pt x="7" y="63"/>
                      <a:pt x="7" y="62"/>
                      <a:pt x="9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6" name="Freeform 838">
                <a:extLst>
                  <a:ext uri="{FF2B5EF4-FFF2-40B4-BE49-F238E27FC236}">
                    <a16:creationId xmlns:a16="http://schemas.microsoft.com/office/drawing/2014/main" id="{E2AA9969-0AAF-46C6-8FDF-B3E983E54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086"/>
                <a:ext cx="202" cy="97"/>
              </a:xfrm>
              <a:custGeom>
                <a:avLst/>
                <a:gdLst>
                  <a:gd name="T0" fmla="*/ 1257 w 81"/>
                  <a:gd name="T1" fmla="*/ 279 h 39"/>
                  <a:gd name="T2" fmla="*/ 915 w 81"/>
                  <a:gd name="T3" fmla="*/ 42 h 39"/>
                  <a:gd name="T4" fmla="*/ 354 w 81"/>
                  <a:gd name="T5" fmla="*/ 75 h 39"/>
                  <a:gd name="T6" fmla="*/ 30 w 81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39">
                    <a:moveTo>
                      <a:pt x="81" y="18"/>
                    </a:moveTo>
                    <a:cubicBezTo>
                      <a:pt x="77" y="14"/>
                      <a:pt x="70" y="7"/>
                      <a:pt x="59" y="3"/>
                    </a:cubicBezTo>
                    <a:cubicBezTo>
                      <a:pt x="48" y="0"/>
                      <a:pt x="34" y="0"/>
                      <a:pt x="23" y="5"/>
                    </a:cubicBezTo>
                    <a:cubicBezTo>
                      <a:pt x="0" y="15"/>
                      <a:pt x="1" y="34"/>
                      <a:pt x="2" y="3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7" name="Freeform 839">
                <a:extLst>
                  <a:ext uri="{FF2B5EF4-FFF2-40B4-BE49-F238E27FC236}">
                    <a16:creationId xmlns:a16="http://schemas.microsoft.com/office/drawing/2014/main" id="{69022248-EC99-4E26-920D-3E9396D6B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2081"/>
                <a:ext cx="40" cy="65"/>
              </a:xfrm>
              <a:custGeom>
                <a:avLst/>
                <a:gdLst>
                  <a:gd name="T0" fmla="*/ 250 w 16"/>
                  <a:gd name="T1" fmla="*/ 0 h 26"/>
                  <a:gd name="T2" fmla="*/ 0 w 16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cubicBezTo>
                      <a:pt x="10" y="4"/>
                      <a:pt x="3" y="16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8" name="Freeform 840">
                <a:extLst>
                  <a:ext uri="{FF2B5EF4-FFF2-40B4-BE49-F238E27FC236}">
                    <a16:creationId xmlns:a16="http://schemas.microsoft.com/office/drawing/2014/main" id="{C550FD52-3662-4F7A-A763-A36403F1C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126"/>
                <a:ext cx="112" cy="215"/>
              </a:xfrm>
              <a:custGeom>
                <a:avLst/>
                <a:gdLst>
                  <a:gd name="T0" fmla="*/ 600 w 45"/>
                  <a:gd name="T1" fmla="*/ 0 h 86"/>
                  <a:gd name="T2" fmla="*/ 558 w 45"/>
                  <a:gd name="T3" fmla="*/ 875 h 86"/>
                  <a:gd name="T4" fmla="*/ 0 w 45"/>
                  <a:gd name="T5" fmla="*/ 1345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86">
                    <a:moveTo>
                      <a:pt x="39" y="0"/>
                    </a:moveTo>
                    <a:cubicBezTo>
                      <a:pt x="43" y="9"/>
                      <a:pt x="45" y="34"/>
                      <a:pt x="36" y="56"/>
                    </a:cubicBezTo>
                    <a:cubicBezTo>
                      <a:pt x="31" y="69"/>
                      <a:pt x="23" y="78"/>
                      <a:pt x="0" y="8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59" name="Freeform 841">
                <a:extLst>
                  <a:ext uri="{FF2B5EF4-FFF2-40B4-BE49-F238E27FC236}">
                    <a16:creationId xmlns:a16="http://schemas.microsoft.com/office/drawing/2014/main" id="{2463ECE1-F80E-479B-A71F-1239046CB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753"/>
                <a:ext cx="162" cy="115"/>
              </a:xfrm>
              <a:custGeom>
                <a:avLst/>
                <a:gdLst>
                  <a:gd name="T0" fmla="*/ 1007 w 65"/>
                  <a:gd name="T1" fmla="*/ 208 h 46"/>
                  <a:gd name="T2" fmla="*/ 262 w 65"/>
                  <a:gd name="T3" fmla="*/ 208 h 46"/>
                  <a:gd name="T4" fmla="*/ 30 w 65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6">
                    <a:moveTo>
                      <a:pt x="65" y="13"/>
                    </a:moveTo>
                    <a:cubicBezTo>
                      <a:pt x="52" y="4"/>
                      <a:pt x="34" y="0"/>
                      <a:pt x="17" y="13"/>
                    </a:cubicBezTo>
                    <a:cubicBezTo>
                      <a:pt x="0" y="27"/>
                      <a:pt x="2" y="39"/>
                      <a:pt x="2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0" name="Freeform 842">
                <a:extLst>
                  <a:ext uri="{FF2B5EF4-FFF2-40B4-BE49-F238E27FC236}">
                    <a16:creationId xmlns:a16="http://schemas.microsoft.com/office/drawing/2014/main" id="{166C5DDF-2411-4461-880D-01C0DB5E3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1711"/>
                <a:ext cx="172" cy="77"/>
              </a:xfrm>
              <a:custGeom>
                <a:avLst/>
                <a:gdLst>
                  <a:gd name="T0" fmla="*/ 0 w 69"/>
                  <a:gd name="T1" fmla="*/ 474 h 31"/>
                  <a:gd name="T2" fmla="*/ 1069 w 69"/>
                  <a:gd name="T3" fmla="*/ 258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31">
                    <a:moveTo>
                      <a:pt x="0" y="31"/>
                    </a:moveTo>
                    <a:cubicBezTo>
                      <a:pt x="16" y="12"/>
                      <a:pt x="38" y="0"/>
                      <a:pt x="69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1" name="Freeform 843">
                <a:extLst>
                  <a:ext uri="{FF2B5EF4-FFF2-40B4-BE49-F238E27FC236}">
                    <a16:creationId xmlns:a16="http://schemas.microsoft.com/office/drawing/2014/main" id="{4EB97F1A-8694-408B-8EC7-07C58973C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606"/>
                <a:ext cx="225" cy="325"/>
              </a:xfrm>
              <a:custGeom>
                <a:avLst/>
                <a:gdLst>
                  <a:gd name="T0" fmla="*/ 1408 w 90"/>
                  <a:gd name="T1" fmla="*/ 0 h 130"/>
                  <a:gd name="T2" fmla="*/ 1000 w 90"/>
                  <a:gd name="T3" fmla="*/ 550 h 130"/>
                  <a:gd name="T4" fmla="*/ 625 w 90"/>
                  <a:gd name="T5" fmla="*/ 958 h 130"/>
                  <a:gd name="T6" fmla="*/ 83 w 90"/>
                  <a:gd name="T7" fmla="*/ 1375 h 130"/>
                  <a:gd name="T8" fmla="*/ 145 w 90"/>
                  <a:gd name="T9" fmla="*/ 203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90" y="0"/>
                    </a:moveTo>
                    <a:cubicBezTo>
                      <a:pt x="79" y="7"/>
                      <a:pt x="71" y="19"/>
                      <a:pt x="64" y="35"/>
                    </a:cubicBezTo>
                    <a:cubicBezTo>
                      <a:pt x="57" y="51"/>
                      <a:pt x="51" y="56"/>
                      <a:pt x="40" y="61"/>
                    </a:cubicBezTo>
                    <a:cubicBezTo>
                      <a:pt x="29" y="67"/>
                      <a:pt x="11" y="70"/>
                      <a:pt x="5" y="88"/>
                    </a:cubicBezTo>
                    <a:cubicBezTo>
                      <a:pt x="3" y="105"/>
                      <a:pt x="0" y="115"/>
                      <a:pt x="9" y="1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2" name="Freeform 844">
                <a:extLst>
                  <a:ext uri="{FF2B5EF4-FFF2-40B4-BE49-F238E27FC236}">
                    <a16:creationId xmlns:a16="http://schemas.microsoft.com/office/drawing/2014/main" id="{C94424F3-07A9-4141-95FC-6AC621AE5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1961"/>
                <a:ext cx="203" cy="60"/>
              </a:xfrm>
              <a:custGeom>
                <a:avLst/>
                <a:gdLst>
                  <a:gd name="T0" fmla="*/ 0 w 81"/>
                  <a:gd name="T1" fmla="*/ 0 h 24"/>
                  <a:gd name="T2" fmla="*/ 1276 w 81"/>
                  <a:gd name="T3" fmla="*/ 1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24">
                    <a:moveTo>
                      <a:pt x="0" y="0"/>
                    </a:moveTo>
                    <a:cubicBezTo>
                      <a:pt x="9" y="9"/>
                      <a:pt x="40" y="24"/>
                      <a:pt x="81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3" name="Freeform 845">
                <a:extLst>
                  <a:ext uri="{FF2B5EF4-FFF2-40B4-BE49-F238E27FC236}">
                    <a16:creationId xmlns:a16="http://schemas.microsoft.com/office/drawing/2014/main" id="{FB100780-C438-42AC-8671-BCA40068D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721"/>
                <a:ext cx="295" cy="237"/>
              </a:xfrm>
              <a:custGeom>
                <a:avLst/>
                <a:gdLst>
                  <a:gd name="T0" fmla="*/ 1845 w 118"/>
                  <a:gd name="T1" fmla="*/ 0 h 95"/>
                  <a:gd name="T2" fmla="*/ 1188 w 118"/>
                  <a:gd name="T3" fmla="*/ 1120 h 95"/>
                  <a:gd name="T4" fmla="*/ 0 w 118"/>
                  <a:gd name="T5" fmla="*/ 965 h 95"/>
                  <a:gd name="T6" fmla="*/ 375 w 118"/>
                  <a:gd name="T7" fmla="*/ 437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8" h="95">
                    <a:moveTo>
                      <a:pt x="118" y="0"/>
                    </a:moveTo>
                    <a:cubicBezTo>
                      <a:pt x="118" y="17"/>
                      <a:pt x="108" y="50"/>
                      <a:pt x="76" y="72"/>
                    </a:cubicBezTo>
                    <a:cubicBezTo>
                      <a:pt x="43" y="95"/>
                      <a:pt x="0" y="82"/>
                      <a:pt x="0" y="62"/>
                    </a:cubicBezTo>
                    <a:cubicBezTo>
                      <a:pt x="0" y="42"/>
                      <a:pt x="13" y="36"/>
                      <a:pt x="24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4" name="Freeform 846">
                <a:extLst>
                  <a:ext uri="{FF2B5EF4-FFF2-40B4-BE49-F238E27FC236}">
                    <a16:creationId xmlns:a16="http://schemas.microsoft.com/office/drawing/2014/main" id="{35F3C6C3-D000-44EC-8391-09B1059FB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2" y="1793"/>
                <a:ext cx="55" cy="130"/>
              </a:xfrm>
              <a:custGeom>
                <a:avLst/>
                <a:gdLst>
                  <a:gd name="T0" fmla="*/ 345 w 22"/>
                  <a:gd name="T1" fmla="*/ 0 h 52"/>
                  <a:gd name="T2" fmla="*/ 20 w 22"/>
                  <a:gd name="T3" fmla="*/ 395 h 52"/>
                  <a:gd name="T4" fmla="*/ 238 w 22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52">
                    <a:moveTo>
                      <a:pt x="22" y="0"/>
                    </a:moveTo>
                    <a:cubicBezTo>
                      <a:pt x="16" y="5"/>
                      <a:pt x="2" y="11"/>
                      <a:pt x="1" y="25"/>
                    </a:cubicBezTo>
                    <a:cubicBezTo>
                      <a:pt x="0" y="39"/>
                      <a:pt x="0" y="43"/>
                      <a:pt x="15" y="5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5" name="Freeform 847">
                <a:extLst>
                  <a:ext uri="{FF2B5EF4-FFF2-40B4-BE49-F238E27FC236}">
                    <a16:creationId xmlns:a16="http://schemas.microsoft.com/office/drawing/2014/main" id="{59A32CAD-7033-4535-BA42-DDF685504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828"/>
                <a:ext cx="103" cy="85"/>
              </a:xfrm>
              <a:custGeom>
                <a:avLst/>
                <a:gdLst>
                  <a:gd name="T0" fmla="*/ 83 w 41"/>
                  <a:gd name="T1" fmla="*/ 0 h 34"/>
                  <a:gd name="T2" fmla="*/ 651 w 41"/>
                  <a:gd name="T3" fmla="*/ 1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4">
                    <a:moveTo>
                      <a:pt x="5" y="0"/>
                    </a:moveTo>
                    <a:cubicBezTo>
                      <a:pt x="0" y="11"/>
                      <a:pt x="7" y="34"/>
                      <a:pt x="41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6" name="Freeform 848">
                <a:extLst>
                  <a:ext uri="{FF2B5EF4-FFF2-40B4-BE49-F238E27FC236}">
                    <a16:creationId xmlns:a16="http://schemas.microsoft.com/office/drawing/2014/main" id="{872D82B1-28DC-400A-9258-BE6BB7E47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1678"/>
                <a:ext cx="77" cy="43"/>
              </a:xfrm>
              <a:custGeom>
                <a:avLst/>
                <a:gdLst>
                  <a:gd name="T0" fmla="*/ 0 w 31"/>
                  <a:gd name="T1" fmla="*/ 243 h 17"/>
                  <a:gd name="T2" fmla="*/ 462 w 31"/>
                  <a:gd name="T3" fmla="*/ 2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">
                    <a:moveTo>
                      <a:pt x="0" y="15"/>
                    </a:moveTo>
                    <a:cubicBezTo>
                      <a:pt x="10" y="2"/>
                      <a:pt x="31" y="0"/>
                      <a:pt x="30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7" name="Freeform 849">
                <a:extLst>
                  <a:ext uri="{FF2B5EF4-FFF2-40B4-BE49-F238E27FC236}">
                    <a16:creationId xmlns:a16="http://schemas.microsoft.com/office/drawing/2014/main" id="{39E62E6E-B985-4F37-8014-2415DCD6C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1623"/>
                <a:ext cx="47" cy="85"/>
              </a:xfrm>
              <a:custGeom>
                <a:avLst/>
                <a:gdLst>
                  <a:gd name="T0" fmla="*/ 287 w 19"/>
                  <a:gd name="T1" fmla="*/ 0 h 34"/>
                  <a:gd name="T2" fmla="*/ 0 w 19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4">
                    <a:moveTo>
                      <a:pt x="19" y="0"/>
                    </a:moveTo>
                    <a:cubicBezTo>
                      <a:pt x="11" y="9"/>
                      <a:pt x="9" y="23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8" name="Freeform 850">
                <a:extLst>
                  <a:ext uri="{FF2B5EF4-FFF2-40B4-BE49-F238E27FC236}">
                    <a16:creationId xmlns:a16="http://schemas.microsoft.com/office/drawing/2014/main" id="{09E97F0E-F851-46B6-AD93-3960C5FD2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1503"/>
                <a:ext cx="145" cy="185"/>
              </a:xfrm>
              <a:custGeom>
                <a:avLst/>
                <a:gdLst>
                  <a:gd name="T0" fmla="*/ 0 w 58"/>
                  <a:gd name="T1" fmla="*/ 1158 h 74"/>
                  <a:gd name="T2" fmla="*/ 408 w 58"/>
                  <a:gd name="T3" fmla="*/ 500 h 74"/>
                  <a:gd name="T4" fmla="*/ 770 w 58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4">
                    <a:moveTo>
                      <a:pt x="0" y="74"/>
                    </a:moveTo>
                    <a:cubicBezTo>
                      <a:pt x="5" y="57"/>
                      <a:pt x="10" y="42"/>
                      <a:pt x="26" y="32"/>
                    </a:cubicBezTo>
                    <a:cubicBezTo>
                      <a:pt x="43" y="23"/>
                      <a:pt x="58" y="15"/>
                      <a:pt x="4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69" name="Freeform 851">
                <a:extLst>
                  <a:ext uri="{FF2B5EF4-FFF2-40B4-BE49-F238E27FC236}">
                    <a16:creationId xmlns:a16="http://schemas.microsoft.com/office/drawing/2014/main" id="{EA42EC34-F50E-4668-9A00-B105E19E7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493"/>
                <a:ext cx="168" cy="188"/>
              </a:xfrm>
              <a:custGeom>
                <a:avLst/>
                <a:gdLst>
                  <a:gd name="T0" fmla="*/ 1056 w 67"/>
                  <a:gd name="T1" fmla="*/ 0 h 75"/>
                  <a:gd name="T2" fmla="*/ 333 w 67"/>
                  <a:gd name="T3" fmla="*/ 722 h 75"/>
                  <a:gd name="T4" fmla="*/ 50 w 67"/>
                  <a:gd name="T5" fmla="*/ 1181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75">
                    <a:moveTo>
                      <a:pt x="67" y="0"/>
                    </a:moveTo>
                    <a:cubicBezTo>
                      <a:pt x="63" y="18"/>
                      <a:pt x="42" y="45"/>
                      <a:pt x="21" y="46"/>
                    </a:cubicBezTo>
                    <a:cubicBezTo>
                      <a:pt x="0" y="47"/>
                      <a:pt x="4" y="58"/>
                      <a:pt x="3" y="7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0" name="Freeform 852">
                <a:extLst>
                  <a:ext uri="{FF2B5EF4-FFF2-40B4-BE49-F238E27FC236}">
                    <a16:creationId xmlns:a16="http://schemas.microsoft.com/office/drawing/2014/main" id="{820F2FA7-080D-4B0F-B999-FD5271EAF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1611"/>
                <a:ext cx="35" cy="180"/>
              </a:xfrm>
              <a:custGeom>
                <a:avLst/>
                <a:gdLst>
                  <a:gd name="T0" fmla="*/ 0 w 14"/>
                  <a:gd name="T1" fmla="*/ 0 h 72"/>
                  <a:gd name="T2" fmla="*/ 95 w 14"/>
                  <a:gd name="T3" fmla="*/ 112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0" y="0"/>
                    </a:moveTo>
                    <a:cubicBezTo>
                      <a:pt x="5" y="16"/>
                      <a:pt x="14" y="34"/>
                      <a:pt x="6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1" name="Freeform 853">
                <a:extLst>
                  <a:ext uri="{FF2B5EF4-FFF2-40B4-BE49-F238E27FC236}">
                    <a16:creationId xmlns:a16="http://schemas.microsoft.com/office/drawing/2014/main" id="{D31561C2-4A18-4E6F-9E48-D53939CFD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448"/>
                <a:ext cx="97" cy="248"/>
              </a:xfrm>
              <a:custGeom>
                <a:avLst/>
                <a:gdLst>
                  <a:gd name="T0" fmla="*/ 199 w 39"/>
                  <a:gd name="T1" fmla="*/ 0 h 99"/>
                  <a:gd name="T2" fmla="*/ 599 w 39"/>
                  <a:gd name="T3" fmla="*/ 1556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99">
                    <a:moveTo>
                      <a:pt x="13" y="0"/>
                    </a:moveTo>
                    <a:cubicBezTo>
                      <a:pt x="7" y="33"/>
                      <a:pt x="0" y="80"/>
                      <a:pt x="39" y="9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2" name="Freeform 854">
                <a:extLst>
                  <a:ext uri="{FF2B5EF4-FFF2-40B4-BE49-F238E27FC236}">
                    <a16:creationId xmlns:a16="http://schemas.microsoft.com/office/drawing/2014/main" id="{A44D01FC-E29D-41D3-B6CE-14D161DA4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7" y="1311"/>
                <a:ext cx="265" cy="387"/>
              </a:xfrm>
              <a:custGeom>
                <a:avLst/>
                <a:gdLst>
                  <a:gd name="T0" fmla="*/ 720 w 106"/>
                  <a:gd name="T1" fmla="*/ 0 h 155"/>
                  <a:gd name="T2" fmla="*/ 63 w 106"/>
                  <a:gd name="T3" fmla="*/ 1321 h 155"/>
                  <a:gd name="T4" fmla="*/ 783 w 106"/>
                  <a:gd name="T5" fmla="*/ 2307 h 155"/>
                  <a:gd name="T6" fmla="*/ 1658 w 106"/>
                  <a:gd name="T7" fmla="*/ 2100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155">
                    <a:moveTo>
                      <a:pt x="46" y="0"/>
                    </a:moveTo>
                    <a:cubicBezTo>
                      <a:pt x="31" y="17"/>
                      <a:pt x="0" y="50"/>
                      <a:pt x="4" y="85"/>
                    </a:cubicBezTo>
                    <a:cubicBezTo>
                      <a:pt x="7" y="119"/>
                      <a:pt x="20" y="140"/>
                      <a:pt x="50" y="148"/>
                    </a:cubicBezTo>
                    <a:cubicBezTo>
                      <a:pt x="79" y="155"/>
                      <a:pt x="100" y="142"/>
                      <a:pt x="106" y="1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3" name="Freeform 855">
                <a:extLst>
                  <a:ext uri="{FF2B5EF4-FFF2-40B4-BE49-F238E27FC236}">
                    <a16:creationId xmlns:a16="http://schemas.microsoft.com/office/drawing/2014/main" id="{3A25A4AD-0267-4134-ACA4-E50EFBB5E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1458"/>
                <a:ext cx="258" cy="235"/>
              </a:xfrm>
              <a:custGeom>
                <a:avLst/>
                <a:gdLst>
                  <a:gd name="T0" fmla="*/ 113 w 103"/>
                  <a:gd name="T1" fmla="*/ 0 h 94"/>
                  <a:gd name="T2" fmla="*/ 220 w 103"/>
                  <a:gd name="T3" fmla="*/ 970 h 94"/>
                  <a:gd name="T4" fmla="*/ 1618 w 103"/>
                  <a:gd name="T5" fmla="*/ 97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94">
                    <a:moveTo>
                      <a:pt x="7" y="0"/>
                    </a:moveTo>
                    <a:cubicBezTo>
                      <a:pt x="1" y="19"/>
                      <a:pt x="0" y="43"/>
                      <a:pt x="14" y="62"/>
                    </a:cubicBezTo>
                    <a:cubicBezTo>
                      <a:pt x="28" y="82"/>
                      <a:pt x="73" y="94"/>
                      <a:pt x="103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4" name="Freeform 856">
                <a:extLst>
                  <a:ext uri="{FF2B5EF4-FFF2-40B4-BE49-F238E27FC236}">
                    <a16:creationId xmlns:a16="http://schemas.microsoft.com/office/drawing/2014/main" id="{563D03B8-3288-4E2E-AB14-6078D71FC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1643"/>
                <a:ext cx="175" cy="75"/>
              </a:xfrm>
              <a:custGeom>
                <a:avLst/>
                <a:gdLst>
                  <a:gd name="T0" fmla="*/ 0 w 70"/>
                  <a:gd name="T1" fmla="*/ 0 h 30"/>
                  <a:gd name="T2" fmla="*/ 1095 w 70"/>
                  <a:gd name="T3" fmla="*/ 313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30">
                    <a:moveTo>
                      <a:pt x="0" y="0"/>
                    </a:moveTo>
                    <a:cubicBezTo>
                      <a:pt x="11" y="14"/>
                      <a:pt x="38" y="30"/>
                      <a:pt x="70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5" name="Freeform 857">
                <a:extLst>
                  <a:ext uri="{FF2B5EF4-FFF2-40B4-BE49-F238E27FC236}">
                    <a16:creationId xmlns:a16="http://schemas.microsoft.com/office/drawing/2014/main" id="{241270B4-83A5-4897-97F6-B75D0B1E1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536"/>
                <a:ext cx="175" cy="217"/>
              </a:xfrm>
              <a:custGeom>
                <a:avLst/>
                <a:gdLst>
                  <a:gd name="T0" fmla="*/ 20 w 70"/>
                  <a:gd name="T1" fmla="*/ 0 h 87"/>
                  <a:gd name="T2" fmla="*/ 313 w 70"/>
                  <a:gd name="T3" fmla="*/ 945 h 87"/>
                  <a:gd name="T4" fmla="*/ 1095 w 70"/>
                  <a:gd name="T5" fmla="*/ 1349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87">
                    <a:moveTo>
                      <a:pt x="1" y="0"/>
                    </a:moveTo>
                    <a:cubicBezTo>
                      <a:pt x="0" y="21"/>
                      <a:pt x="1" y="45"/>
                      <a:pt x="20" y="61"/>
                    </a:cubicBezTo>
                    <a:cubicBezTo>
                      <a:pt x="39" y="77"/>
                      <a:pt x="65" y="80"/>
                      <a:pt x="70" y="8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6" name="Freeform 858">
                <a:extLst>
                  <a:ext uri="{FF2B5EF4-FFF2-40B4-BE49-F238E27FC236}">
                    <a16:creationId xmlns:a16="http://schemas.microsoft.com/office/drawing/2014/main" id="{EC0B8D4B-F08B-4BFF-8F4F-5110B3E90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746"/>
                <a:ext cx="293" cy="117"/>
              </a:xfrm>
              <a:custGeom>
                <a:avLst/>
                <a:gdLst>
                  <a:gd name="T0" fmla="*/ 1838 w 117"/>
                  <a:gd name="T1" fmla="*/ 12 h 47"/>
                  <a:gd name="T2" fmla="*/ 0 w 117"/>
                  <a:gd name="T3" fmla="*/ 724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47">
                    <a:moveTo>
                      <a:pt x="117" y="1"/>
                    </a:moveTo>
                    <a:cubicBezTo>
                      <a:pt x="88" y="0"/>
                      <a:pt x="22" y="4"/>
                      <a:pt x="0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7" name="Freeform 859">
                <a:extLst>
                  <a:ext uri="{FF2B5EF4-FFF2-40B4-BE49-F238E27FC236}">
                    <a16:creationId xmlns:a16="http://schemas.microsoft.com/office/drawing/2014/main" id="{BA73E8CE-57A4-4AAC-A101-4D7E424CA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1666"/>
                <a:ext cx="87" cy="77"/>
              </a:xfrm>
              <a:custGeom>
                <a:avLst/>
                <a:gdLst>
                  <a:gd name="T0" fmla="*/ 0 w 35"/>
                  <a:gd name="T1" fmla="*/ 0 h 31"/>
                  <a:gd name="T2" fmla="*/ 383 w 35"/>
                  <a:gd name="T3" fmla="*/ 353 h 31"/>
                  <a:gd name="T4" fmla="*/ 0 w 35"/>
                  <a:gd name="T5" fmla="*/ 47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1">
                    <a:moveTo>
                      <a:pt x="0" y="0"/>
                    </a:moveTo>
                    <a:cubicBezTo>
                      <a:pt x="10" y="11"/>
                      <a:pt x="16" y="19"/>
                      <a:pt x="25" y="23"/>
                    </a:cubicBezTo>
                    <a:cubicBezTo>
                      <a:pt x="35" y="26"/>
                      <a:pt x="22" y="27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8" name="Freeform 860">
                <a:extLst>
                  <a:ext uri="{FF2B5EF4-FFF2-40B4-BE49-F238E27FC236}">
                    <a16:creationId xmlns:a16="http://schemas.microsoft.com/office/drawing/2014/main" id="{807315D4-A80E-4C08-BF4D-48496C17F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1726"/>
                <a:ext cx="95" cy="80"/>
              </a:xfrm>
              <a:custGeom>
                <a:avLst/>
                <a:gdLst>
                  <a:gd name="T0" fmla="*/ 438 w 38"/>
                  <a:gd name="T1" fmla="*/ 0 h 32"/>
                  <a:gd name="T2" fmla="*/ 0 w 38"/>
                  <a:gd name="T3" fmla="*/ 175 h 32"/>
                  <a:gd name="T4" fmla="*/ 595 w 38"/>
                  <a:gd name="T5" fmla="*/ 50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2">
                    <a:moveTo>
                      <a:pt x="28" y="0"/>
                    </a:moveTo>
                    <a:cubicBezTo>
                      <a:pt x="19" y="5"/>
                      <a:pt x="0" y="7"/>
                      <a:pt x="0" y="11"/>
                    </a:cubicBezTo>
                    <a:cubicBezTo>
                      <a:pt x="0" y="16"/>
                      <a:pt x="30" y="18"/>
                      <a:pt x="38" y="3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79" name="Freeform 861">
                <a:extLst>
                  <a:ext uri="{FF2B5EF4-FFF2-40B4-BE49-F238E27FC236}">
                    <a16:creationId xmlns:a16="http://schemas.microsoft.com/office/drawing/2014/main" id="{EA38E230-C11A-45C9-B7B4-3B96502CC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313"/>
                <a:ext cx="42" cy="65"/>
              </a:xfrm>
              <a:custGeom>
                <a:avLst/>
                <a:gdLst>
                  <a:gd name="T0" fmla="*/ 0 w 17"/>
                  <a:gd name="T1" fmla="*/ 0 h 26"/>
                  <a:gd name="T2" fmla="*/ 257 w 17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6">
                    <a:moveTo>
                      <a:pt x="0" y="0"/>
                    </a:moveTo>
                    <a:cubicBezTo>
                      <a:pt x="10" y="6"/>
                      <a:pt x="15" y="21"/>
                      <a:pt x="17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0" name="Freeform 862">
                <a:extLst>
                  <a:ext uri="{FF2B5EF4-FFF2-40B4-BE49-F238E27FC236}">
                    <a16:creationId xmlns:a16="http://schemas.microsoft.com/office/drawing/2014/main" id="{B68A7622-F0C4-4E73-A6C1-6F312EA19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321"/>
                <a:ext cx="102" cy="25"/>
              </a:xfrm>
              <a:custGeom>
                <a:avLst/>
                <a:gdLst>
                  <a:gd name="T0" fmla="*/ 0 w 41"/>
                  <a:gd name="T1" fmla="*/ 20 h 10"/>
                  <a:gd name="T2" fmla="*/ 632 w 41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0">
                    <a:moveTo>
                      <a:pt x="0" y="1"/>
                    </a:moveTo>
                    <a:cubicBezTo>
                      <a:pt x="9" y="6"/>
                      <a:pt x="24" y="10"/>
                      <a:pt x="41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1" name="Freeform 863">
                <a:extLst>
                  <a:ext uri="{FF2B5EF4-FFF2-40B4-BE49-F238E27FC236}">
                    <a16:creationId xmlns:a16="http://schemas.microsoft.com/office/drawing/2014/main" id="{2EE8418C-6944-4768-B688-D6058B4F0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1338"/>
                <a:ext cx="37" cy="88"/>
              </a:xfrm>
              <a:custGeom>
                <a:avLst/>
                <a:gdLst>
                  <a:gd name="T0" fmla="*/ 224 w 15"/>
                  <a:gd name="T1" fmla="*/ 0 h 35"/>
                  <a:gd name="T2" fmla="*/ 0 w 15"/>
                  <a:gd name="T3" fmla="*/ 5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5" y="14"/>
                      <a:pt x="2" y="27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2" name="Freeform 864">
                <a:extLst>
                  <a:ext uri="{FF2B5EF4-FFF2-40B4-BE49-F238E27FC236}">
                    <a16:creationId xmlns:a16="http://schemas.microsoft.com/office/drawing/2014/main" id="{83A00516-CF82-42FC-A0E1-2AE5A8839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1346"/>
                <a:ext cx="25" cy="40"/>
              </a:xfrm>
              <a:custGeom>
                <a:avLst/>
                <a:gdLst>
                  <a:gd name="T0" fmla="*/ 0 w 10"/>
                  <a:gd name="T1" fmla="*/ 20 h 16"/>
                  <a:gd name="T2" fmla="*/ 95 w 10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6">
                    <a:moveTo>
                      <a:pt x="0" y="1"/>
                    </a:moveTo>
                    <a:cubicBezTo>
                      <a:pt x="7" y="1"/>
                      <a:pt x="10" y="0"/>
                      <a:pt x="6" y="1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3" name="Freeform 865">
                <a:extLst>
                  <a:ext uri="{FF2B5EF4-FFF2-40B4-BE49-F238E27FC236}">
                    <a16:creationId xmlns:a16="http://schemas.microsoft.com/office/drawing/2014/main" id="{77597127-CE04-4904-B4AC-EE3AD62B7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103"/>
                <a:ext cx="15" cy="110"/>
              </a:xfrm>
              <a:custGeom>
                <a:avLst/>
                <a:gdLst>
                  <a:gd name="T0" fmla="*/ 50 w 6"/>
                  <a:gd name="T1" fmla="*/ 0 h 44"/>
                  <a:gd name="T2" fmla="*/ 0 w 6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4">
                    <a:moveTo>
                      <a:pt x="3" y="0"/>
                    </a:moveTo>
                    <a:cubicBezTo>
                      <a:pt x="6" y="15"/>
                      <a:pt x="3" y="36"/>
                      <a:pt x="0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4" name="Freeform 866">
                <a:extLst>
                  <a:ext uri="{FF2B5EF4-FFF2-40B4-BE49-F238E27FC236}">
                    <a16:creationId xmlns:a16="http://schemas.microsoft.com/office/drawing/2014/main" id="{4AD7E876-05E4-49CE-87A7-D0FF55FD1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1163"/>
                <a:ext cx="137" cy="73"/>
              </a:xfrm>
              <a:custGeom>
                <a:avLst/>
                <a:gdLst>
                  <a:gd name="T0" fmla="*/ 154 w 55"/>
                  <a:gd name="T1" fmla="*/ 0 h 29"/>
                  <a:gd name="T2" fmla="*/ 125 w 55"/>
                  <a:gd name="T3" fmla="*/ 380 h 29"/>
                  <a:gd name="T4" fmla="*/ 849 w 55"/>
                  <a:gd name="T5" fmla="*/ 209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29">
                    <a:moveTo>
                      <a:pt x="10" y="0"/>
                    </a:moveTo>
                    <a:cubicBezTo>
                      <a:pt x="6" y="14"/>
                      <a:pt x="0" y="29"/>
                      <a:pt x="8" y="24"/>
                    </a:cubicBezTo>
                    <a:cubicBezTo>
                      <a:pt x="17" y="20"/>
                      <a:pt x="33" y="7"/>
                      <a:pt x="55" y="1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5" name="Freeform 867">
                <a:extLst>
                  <a:ext uri="{FF2B5EF4-FFF2-40B4-BE49-F238E27FC236}">
                    <a16:creationId xmlns:a16="http://schemas.microsoft.com/office/drawing/2014/main" id="{CAC6D1B3-AF61-493D-A593-E1E18EB16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403"/>
                <a:ext cx="130" cy="205"/>
              </a:xfrm>
              <a:custGeom>
                <a:avLst/>
                <a:gdLst>
                  <a:gd name="T0" fmla="*/ 270 w 52"/>
                  <a:gd name="T1" fmla="*/ 0 h 82"/>
                  <a:gd name="T2" fmla="*/ 50 w 52"/>
                  <a:gd name="T3" fmla="*/ 750 h 82"/>
                  <a:gd name="T4" fmla="*/ 813 w 52"/>
                  <a:gd name="T5" fmla="*/ 1125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82">
                    <a:moveTo>
                      <a:pt x="17" y="0"/>
                    </a:moveTo>
                    <a:cubicBezTo>
                      <a:pt x="11" y="15"/>
                      <a:pt x="0" y="23"/>
                      <a:pt x="3" y="48"/>
                    </a:cubicBezTo>
                    <a:cubicBezTo>
                      <a:pt x="6" y="72"/>
                      <a:pt x="30" y="82"/>
                      <a:pt x="52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6" name="Freeform 868">
                <a:extLst>
                  <a:ext uri="{FF2B5EF4-FFF2-40B4-BE49-F238E27FC236}">
                    <a16:creationId xmlns:a16="http://schemas.microsoft.com/office/drawing/2014/main" id="{00C96211-B21C-41A6-943B-BBD963ABD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528"/>
                <a:ext cx="67" cy="80"/>
              </a:xfrm>
              <a:custGeom>
                <a:avLst/>
                <a:gdLst>
                  <a:gd name="T0" fmla="*/ 0 w 27"/>
                  <a:gd name="T1" fmla="*/ 0 h 32"/>
                  <a:gd name="T2" fmla="*/ 412 w 27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2">
                    <a:moveTo>
                      <a:pt x="0" y="0"/>
                    </a:moveTo>
                    <a:cubicBezTo>
                      <a:pt x="1" y="12"/>
                      <a:pt x="10" y="29"/>
                      <a:pt x="27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7" name="Freeform 869">
                <a:extLst>
                  <a:ext uri="{FF2B5EF4-FFF2-40B4-BE49-F238E27FC236}">
                    <a16:creationId xmlns:a16="http://schemas.microsoft.com/office/drawing/2014/main" id="{8D3AC830-7A2F-4BEC-B338-F41BD568A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2" y="1541"/>
                <a:ext cx="82" cy="67"/>
              </a:xfrm>
              <a:custGeom>
                <a:avLst/>
                <a:gdLst>
                  <a:gd name="T0" fmla="*/ 0 w 33"/>
                  <a:gd name="T1" fmla="*/ 412 h 27"/>
                  <a:gd name="T2" fmla="*/ 507 w 33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27"/>
                    </a:moveTo>
                    <a:cubicBezTo>
                      <a:pt x="14" y="26"/>
                      <a:pt x="26" y="18"/>
                      <a:pt x="3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8" name="Freeform 870">
                <a:extLst>
                  <a:ext uri="{FF2B5EF4-FFF2-40B4-BE49-F238E27FC236}">
                    <a16:creationId xmlns:a16="http://schemas.microsoft.com/office/drawing/2014/main" id="{3AD3F19E-96B6-4573-B65B-864B9C4AD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9" y="1278"/>
                <a:ext cx="195" cy="125"/>
              </a:xfrm>
              <a:custGeom>
                <a:avLst/>
                <a:gdLst>
                  <a:gd name="T0" fmla="*/ 83 w 78"/>
                  <a:gd name="T1" fmla="*/ 783 h 50"/>
                  <a:gd name="T2" fmla="*/ 175 w 78"/>
                  <a:gd name="T3" fmla="*/ 270 h 50"/>
                  <a:gd name="T4" fmla="*/ 958 w 78"/>
                  <a:gd name="T5" fmla="*/ 175 h 50"/>
                  <a:gd name="T6" fmla="*/ 1220 w 78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50">
                    <a:moveTo>
                      <a:pt x="5" y="50"/>
                    </a:moveTo>
                    <a:cubicBezTo>
                      <a:pt x="0" y="35"/>
                      <a:pt x="1" y="29"/>
                      <a:pt x="11" y="17"/>
                    </a:cubicBezTo>
                    <a:cubicBezTo>
                      <a:pt x="21" y="5"/>
                      <a:pt x="45" y="0"/>
                      <a:pt x="61" y="11"/>
                    </a:cubicBezTo>
                    <a:cubicBezTo>
                      <a:pt x="78" y="21"/>
                      <a:pt x="78" y="21"/>
                      <a:pt x="78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89" name="Freeform 871">
                <a:extLst>
                  <a:ext uri="{FF2B5EF4-FFF2-40B4-BE49-F238E27FC236}">
                    <a16:creationId xmlns:a16="http://schemas.microsoft.com/office/drawing/2014/main" id="{D9CA6B9B-3BC1-4DDC-9068-7DAB05029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226"/>
                <a:ext cx="120" cy="87"/>
              </a:xfrm>
              <a:custGeom>
                <a:avLst/>
                <a:gdLst>
                  <a:gd name="T0" fmla="*/ 750 w 48"/>
                  <a:gd name="T1" fmla="*/ 0 h 35"/>
                  <a:gd name="T2" fmla="*/ 0 w 4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5">
                    <a:moveTo>
                      <a:pt x="48" y="0"/>
                    </a:moveTo>
                    <a:cubicBezTo>
                      <a:pt x="38" y="0"/>
                      <a:pt x="13" y="6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0" name="Freeform 872">
                <a:extLst>
                  <a:ext uri="{FF2B5EF4-FFF2-40B4-BE49-F238E27FC236}">
                    <a16:creationId xmlns:a16="http://schemas.microsoft.com/office/drawing/2014/main" id="{26A3E0AA-17E6-48CD-98A2-D8851B014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361"/>
                <a:ext cx="28" cy="77"/>
              </a:xfrm>
              <a:custGeom>
                <a:avLst/>
                <a:gdLst>
                  <a:gd name="T0" fmla="*/ 20 w 11"/>
                  <a:gd name="T1" fmla="*/ 0 h 31"/>
                  <a:gd name="T2" fmla="*/ 181 w 11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1" y="0"/>
                    </a:moveTo>
                    <a:cubicBezTo>
                      <a:pt x="0" y="13"/>
                      <a:pt x="2" y="22"/>
                      <a:pt x="11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1" name="Freeform 873">
                <a:extLst>
                  <a:ext uri="{FF2B5EF4-FFF2-40B4-BE49-F238E27FC236}">
                    <a16:creationId xmlns:a16="http://schemas.microsoft.com/office/drawing/2014/main" id="{A491E32E-8B23-4A2A-B569-85AAA9241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1393"/>
                <a:ext cx="20" cy="45"/>
              </a:xfrm>
              <a:custGeom>
                <a:avLst/>
                <a:gdLst>
                  <a:gd name="T0" fmla="*/ 0 w 8"/>
                  <a:gd name="T1" fmla="*/ 0 h 18"/>
                  <a:gd name="T2" fmla="*/ 20 w 8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7" y="8"/>
                      <a:pt x="8" y="14"/>
                      <a:pt x="1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2" name="Freeform 874">
                <a:extLst>
                  <a:ext uri="{FF2B5EF4-FFF2-40B4-BE49-F238E27FC236}">
                    <a16:creationId xmlns:a16="http://schemas.microsoft.com/office/drawing/2014/main" id="{28CFDB56-F869-43ED-A7FD-AC30E6192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336"/>
                <a:ext cx="45" cy="100"/>
              </a:xfrm>
              <a:custGeom>
                <a:avLst/>
                <a:gdLst>
                  <a:gd name="T0" fmla="*/ 220 w 18"/>
                  <a:gd name="T1" fmla="*/ 0 h 40"/>
                  <a:gd name="T2" fmla="*/ 95 w 18"/>
                  <a:gd name="T3" fmla="*/ 408 h 40"/>
                  <a:gd name="T4" fmla="*/ 283 w 18"/>
                  <a:gd name="T5" fmla="*/ 62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4" y="0"/>
                    </a:moveTo>
                    <a:cubicBezTo>
                      <a:pt x="4" y="5"/>
                      <a:pt x="0" y="14"/>
                      <a:pt x="6" y="26"/>
                    </a:cubicBezTo>
                    <a:cubicBezTo>
                      <a:pt x="11" y="38"/>
                      <a:pt x="15" y="38"/>
                      <a:pt x="18" y="4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3" name="Freeform 875">
                <a:extLst>
                  <a:ext uri="{FF2B5EF4-FFF2-40B4-BE49-F238E27FC236}">
                    <a16:creationId xmlns:a16="http://schemas.microsoft.com/office/drawing/2014/main" id="{1612BE9F-3EDA-447E-BC11-306B46163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1343"/>
                <a:ext cx="13" cy="63"/>
              </a:xfrm>
              <a:custGeom>
                <a:avLst/>
                <a:gdLst>
                  <a:gd name="T0" fmla="*/ 88 w 5"/>
                  <a:gd name="T1" fmla="*/ 0 h 25"/>
                  <a:gd name="T2" fmla="*/ 68 w 5"/>
                  <a:gd name="T3" fmla="*/ 40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cubicBezTo>
                      <a:pt x="1" y="8"/>
                      <a:pt x="0" y="15"/>
                      <a:pt x="4" y="2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4" name="Freeform 876">
                <a:extLst>
                  <a:ext uri="{FF2B5EF4-FFF2-40B4-BE49-F238E27FC236}">
                    <a16:creationId xmlns:a16="http://schemas.microsoft.com/office/drawing/2014/main" id="{57D6490E-DA28-43BD-9C2D-5AB3BD3D0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193"/>
                <a:ext cx="125" cy="78"/>
              </a:xfrm>
              <a:custGeom>
                <a:avLst/>
                <a:gdLst>
                  <a:gd name="T0" fmla="*/ 0 w 50"/>
                  <a:gd name="T1" fmla="*/ 0 h 31"/>
                  <a:gd name="T2" fmla="*/ 783 w 50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1">
                    <a:moveTo>
                      <a:pt x="0" y="0"/>
                    </a:moveTo>
                    <a:cubicBezTo>
                      <a:pt x="16" y="2"/>
                      <a:pt x="43" y="24"/>
                      <a:pt x="5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5" name="Freeform 877">
                <a:extLst>
                  <a:ext uri="{FF2B5EF4-FFF2-40B4-BE49-F238E27FC236}">
                    <a16:creationId xmlns:a16="http://schemas.microsoft.com/office/drawing/2014/main" id="{0BB4E9A2-A016-4C2D-B4CE-724434897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" y="1081"/>
                <a:ext cx="25" cy="162"/>
              </a:xfrm>
              <a:custGeom>
                <a:avLst/>
                <a:gdLst>
                  <a:gd name="T0" fmla="*/ 125 w 10"/>
                  <a:gd name="T1" fmla="*/ 0 h 65"/>
                  <a:gd name="T2" fmla="*/ 158 w 10"/>
                  <a:gd name="T3" fmla="*/ 1007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5">
                    <a:moveTo>
                      <a:pt x="8" y="0"/>
                    </a:moveTo>
                    <a:cubicBezTo>
                      <a:pt x="1" y="21"/>
                      <a:pt x="0" y="41"/>
                      <a:pt x="10" y="6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6" name="Freeform 878">
                <a:extLst>
                  <a:ext uri="{FF2B5EF4-FFF2-40B4-BE49-F238E27FC236}">
                    <a16:creationId xmlns:a16="http://schemas.microsoft.com/office/drawing/2014/main" id="{7B41AAD1-55A3-48C6-A0DB-F1D12BE34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1046"/>
                <a:ext cx="145" cy="137"/>
              </a:xfrm>
              <a:custGeom>
                <a:avLst/>
                <a:gdLst>
                  <a:gd name="T0" fmla="*/ 0 w 58"/>
                  <a:gd name="T1" fmla="*/ 249 h 55"/>
                  <a:gd name="T2" fmla="*/ 783 w 58"/>
                  <a:gd name="T3" fmla="*/ 416 h 55"/>
                  <a:gd name="T4" fmla="*/ 845 w 58"/>
                  <a:gd name="T5" fmla="*/ 849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5">
                    <a:moveTo>
                      <a:pt x="0" y="16"/>
                    </a:moveTo>
                    <a:cubicBezTo>
                      <a:pt x="13" y="0"/>
                      <a:pt x="42" y="11"/>
                      <a:pt x="50" y="27"/>
                    </a:cubicBezTo>
                    <a:cubicBezTo>
                      <a:pt x="58" y="42"/>
                      <a:pt x="54" y="55"/>
                      <a:pt x="54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7" name="Freeform 879">
                <a:extLst>
                  <a:ext uri="{FF2B5EF4-FFF2-40B4-BE49-F238E27FC236}">
                    <a16:creationId xmlns:a16="http://schemas.microsoft.com/office/drawing/2014/main" id="{9B7B45BF-A595-4FC9-BF06-742A1AAC1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043"/>
                <a:ext cx="65" cy="25"/>
              </a:xfrm>
              <a:custGeom>
                <a:avLst/>
                <a:gdLst>
                  <a:gd name="T0" fmla="*/ 0 w 26"/>
                  <a:gd name="T1" fmla="*/ 158 h 10"/>
                  <a:gd name="T2" fmla="*/ 408 w 26"/>
                  <a:gd name="T3" fmla="*/ 5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cubicBezTo>
                      <a:pt x="12" y="0"/>
                      <a:pt x="16" y="1"/>
                      <a:pt x="26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8" name="Freeform 880">
                <a:extLst>
                  <a:ext uri="{FF2B5EF4-FFF2-40B4-BE49-F238E27FC236}">
                    <a16:creationId xmlns:a16="http://schemas.microsoft.com/office/drawing/2014/main" id="{8402FCB1-F8CB-4B90-AAE5-98114D9AA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1038"/>
                <a:ext cx="75" cy="160"/>
              </a:xfrm>
              <a:custGeom>
                <a:avLst/>
                <a:gdLst>
                  <a:gd name="T0" fmla="*/ 470 w 30"/>
                  <a:gd name="T1" fmla="*/ 0 h 64"/>
                  <a:gd name="T2" fmla="*/ 125 w 30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64">
                    <a:moveTo>
                      <a:pt x="30" y="0"/>
                    </a:moveTo>
                    <a:cubicBezTo>
                      <a:pt x="15" y="9"/>
                      <a:pt x="0" y="24"/>
                      <a:pt x="8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99" name="Freeform 881">
                <a:extLst>
                  <a:ext uri="{FF2B5EF4-FFF2-40B4-BE49-F238E27FC236}">
                    <a16:creationId xmlns:a16="http://schemas.microsoft.com/office/drawing/2014/main" id="{B112BE2C-A207-455C-9BC5-DEDC053F6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51"/>
                <a:ext cx="92" cy="145"/>
              </a:xfrm>
              <a:custGeom>
                <a:avLst/>
                <a:gdLst>
                  <a:gd name="T0" fmla="*/ 569 w 37"/>
                  <a:gd name="T1" fmla="*/ 0 h 58"/>
                  <a:gd name="T2" fmla="*/ 0 w 37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8">
                    <a:moveTo>
                      <a:pt x="37" y="0"/>
                    </a:moveTo>
                    <a:cubicBezTo>
                      <a:pt x="36" y="13"/>
                      <a:pt x="29" y="49"/>
                      <a:pt x="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0" name="Freeform 882">
                <a:extLst>
                  <a:ext uri="{FF2B5EF4-FFF2-40B4-BE49-F238E27FC236}">
                    <a16:creationId xmlns:a16="http://schemas.microsoft.com/office/drawing/2014/main" id="{3C76E51B-77E0-40C4-99B2-6D2706106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1111"/>
                <a:ext cx="58" cy="35"/>
              </a:xfrm>
              <a:custGeom>
                <a:avLst/>
                <a:gdLst>
                  <a:gd name="T0" fmla="*/ 0 w 23"/>
                  <a:gd name="T1" fmla="*/ 220 h 14"/>
                  <a:gd name="T2" fmla="*/ 368 w 23"/>
                  <a:gd name="T3" fmla="*/ 8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cubicBezTo>
                      <a:pt x="6" y="0"/>
                      <a:pt x="17" y="1"/>
                      <a:pt x="23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1" name="Freeform 883">
                <a:extLst>
                  <a:ext uri="{FF2B5EF4-FFF2-40B4-BE49-F238E27FC236}">
                    <a16:creationId xmlns:a16="http://schemas.microsoft.com/office/drawing/2014/main" id="{16237832-E181-4FCA-8FFF-A4DDCD74F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103"/>
                <a:ext cx="47" cy="10"/>
              </a:xfrm>
              <a:custGeom>
                <a:avLst/>
                <a:gdLst>
                  <a:gd name="T0" fmla="*/ 0 w 19"/>
                  <a:gd name="T1" fmla="*/ 63 h 4"/>
                  <a:gd name="T2" fmla="*/ 287 w 19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4"/>
                    </a:moveTo>
                    <a:cubicBezTo>
                      <a:pt x="8" y="0"/>
                      <a:pt x="14" y="1"/>
                      <a:pt x="19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2" name="Freeform 884">
                <a:extLst>
                  <a:ext uri="{FF2B5EF4-FFF2-40B4-BE49-F238E27FC236}">
                    <a16:creationId xmlns:a16="http://schemas.microsoft.com/office/drawing/2014/main" id="{9802989E-59D5-4F1F-96F6-4EACE19E6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208"/>
                <a:ext cx="178" cy="183"/>
              </a:xfrm>
              <a:custGeom>
                <a:avLst/>
                <a:gdLst>
                  <a:gd name="T0" fmla="*/ 0 w 71"/>
                  <a:gd name="T1" fmla="*/ 145 h 73"/>
                  <a:gd name="T2" fmla="*/ 963 w 71"/>
                  <a:gd name="T3" fmla="*/ 396 h 73"/>
                  <a:gd name="T4" fmla="*/ 1101 w 71"/>
                  <a:gd name="T5" fmla="*/ 1151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73">
                    <a:moveTo>
                      <a:pt x="0" y="9"/>
                    </a:moveTo>
                    <a:cubicBezTo>
                      <a:pt x="25" y="3"/>
                      <a:pt x="51" y="0"/>
                      <a:pt x="61" y="25"/>
                    </a:cubicBezTo>
                    <a:cubicBezTo>
                      <a:pt x="71" y="50"/>
                      <a:pt x="71" y="63"/>
                      <a:pt x="70" y="7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3" name="Freeform 885">
                <a:extLst>
                  <a:ext uri="{FF2B5EF4-FFF2-40B4-BE49-F238E27FC236}">
                    <a16:creationId xmlns:a16="http://schemas.microsoft.com/office/drawing/2014/main" id="{58B21477-1080-45E5-8D75-5EDB5EB86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093"/>
                <a:ext cx="365" cy="145"/>
              </a:xfrm>
              <a:custGeom>
                <a:avLst/>
                <a:gdLst>
                  <a:gd name="T0" fmla="*/ 0 w 146"/>
                  <a:gd name="T1" fmla="*/ 345 h 58"/>
                  <a:gd name="T2" fmla="*/ 1313 w 146"/>
                  <a:gd name="T3" fmla="*/ 738 h 58"/>
                  <a:gd name="T4" fmla="*/ 2283 w 146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6" h="58">
                    <a:moveTo>
                      <a:pt x="0" y="22"/>
                    </a:moveTo>
                    <a:cubicBezTo>
                      <a:pt x="19" y="39"/>
                      <a:pt x="53" y="58"/>
                      <a:pt x="84" y="47"/>
                    </a:cubicBezTo>
                    <a:cubicBezTo>
                      <a:pt x="115" y="37"/>
                      <a:pt x="127" y="30"/>
                      <a:pt x="14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4" name="Freeform 886">
                <a:extLst>
                  <a:ext uri="{FF2B5EF4-FFF2-40B4-BE49-F238E27FC236}">
                    <a16:creationId xmlns:a16="http://schemas.microsoft.com/office/drawing/2014/main" id="{9075B5A4-F305-4E89-BBBD-8651036A5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211"/>
                <a:ext cx="75" cy="267"/>
              </a:xfrm>
              <a:custGeom>
                <a:avLst/>
                <a:gdLst>
                  <a:gd name="T0" fmla="*/ 470 w 30"/>
                  <a:gd name="T1" fmla="*/ 0 h 107"/>
                  <a:gd name="T2" fmla="*/ 20 w 30"/>
                  <a:gd name="T3" fmla="*/ 933 h 107"/>
                  <a:gd name="T4" fmla="*/ 158 w 30"/>
                  <a:gd name="T5" fmla="*/ 1662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07">
                    <a:moveTo>
                      <a:pt x="30" y="0"/>
                    </a:moveTo>
                    <a:cubicBezTo>
                      <a:pt x="14" y="12"/>
                      <a:pt x="0" y="28"/>
                      <a:pt x="1" y="60"/>
                    </a:cubicBezTo>
                    <a:cubicBezTo>
                      <a:pt x="2" y="91"/>
                      <a:pt x="5" y="96"/>
                      <a:pt x="10" y="10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5" name="Freeform 887">
                <a:extLst>
                  <a:ext uri="{FF2B5EF4-FFF2-40B4-BE49-F238E27FC236}">
                    <a16:creationId xmlns:a16="http://schemas.microsoft.com/office/drawing/2014/main" id="{D09ABFC6-A8BF-4866-B940-D9974C70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1231"/>
                <a:ext cx="45" cy="37"/>
              </a:xfrm>
              <a:custGeom>
                <a:avLst/>
                <a:gdLst>
                  <a:gd name="T0" fmla="*/ 0 w 18"/>
                  <a:gd name="T1" fmla="*/ 30 h 15"/>
                  <a:gd name="T2" fmla="*/ 208 w 18"/>
                  <a:gd name="T3" fmla="*/ 22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5">
                    <a:moveTo>
                      <a:pt x="0" y="2"/>
                    </a:moveTo>
                    <a:cubicBezTo>
                      <a:pt x="11" y="2"/>
                      <a:pt x="18" y="0"/>
                      <a:pt x="13" y="1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6" name="Freeform 888">
                <a:extLst>
                  <a:ext uri="{FF2B5EF4-FFF2-40B4-BE49-F238E27FC236}">
                    <a16:creationId xmlns:a16="http://schemas.microsoft.com/office/drawing/2014/main" id="{CA8DE90E-9DD8-4906-98D4-D793D91B9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128"/>
                <a:ext cx="70" cy="60"/>
              </a:xfrm>
              <a:custGeom>
                <a:avLst/>
                <a:gdLst>
                  <a:gd name="T0" fmla="*/ 158 w 28"/>
                  <a:gd name="T1" fmla="*/ 0 h 24"/>
                  <a:gd name="T2" fmla="*/ 145 w 28"/>
                  <a:gd name="T3" fmla="*/ 333 h 24"/>
                  <a:gd name="T4" fmla="*/ 438 w 28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10" y="0"/>
                    </a:moveTo>
                    <a:cubicBezTo>
                      <a:pt x="0" y="16"/>
                      <a:pt x="1" y="20"/>
                      <a:pt x="9" y="21"/>
                    </a:cubicBezTo>
                    <a:cubicBezTo>
                      <a:pt x="17" y="22"/>
                      <a:pt x="25" y="22"/>
                      <a:pt x="28" y="2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7" name="Freeform 889">
                <a:extLst>
                  <a:ext uri="{FF2B5EF4-FFF2-40B4-BE49-F238E27FC236}">
                    <a16:creationId xmlns:a16="http://schemas.microsoft.com/office/drawing/2014/main" id="{F1407704-5815-47B0-9515-5CB6FAF2B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1278"/>
                <a:ext cx="100" cy="173"/>
              </a:xfrm>
              <a:custGeom>
                <a:avLst/>
                <a:gdLst>
                  <a:gd name="T0" fmla="*/ 0 w 40"/>
                  <a:gd name="T1" fmla="*/ 0 h 69"/>
                  <a:gd name="T2" fmla="*/ 208 w 40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69">
                    <a:moveTo>
                      <a:pt x="0" y="0"/>
                    </a:moveTo>
                    <a:cubicBezTo>
                      <a:pt x="24" y="4"/>
                      <a:pt x="40" y="36"/>
                      <a:pt x="13" y="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8" name="Freeform 890">
                <a:extLst>
                  <a:ext uri="{FF2B5EF4-FFF2-40B4-BE49-F238E27FC236}">
                    <a16:creationId xmlns:a16="http://schemas.microsoft.com/office/drawing/2014/main" id="{B5DB5D8B-8329-43DF-A58C-D57081FE5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358"/>
                <a:ext cx="50" cy="143"/>
              </a:xfrm>
              <a:custGeom>
                <a:avLst/>
                <a:gdLst>
                  <a:gd name="T0" fmla="*/ 188 w 20"/>
                  <a:gd name="T1" fmla="*/ 0 h 57"/>
                  <a:gd name="T2" fmla="*/ 313 w 20"/>
                  <a:gd name="T3" fmla="*/ 901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7">
                    <a:moveTo>
                      <a:pt x="12" y="0"/>
                    </a:moveTo>
                    <a:cubicBezTo>
                      <a:pt x="2" y="17"/>
                      <a:pt x="0" y="37"/>
                      <a:pt x="20" y="5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09" name="Freeform 891">
                <a:extLst>
                  <a:ext uri="{FF2B5EF4-FFF2-40B4-BE49-F238E27FC236}">
                    <a16:creationId xmlns:a16="http://schemas.microsoft.com/office/drawing/2014/main" id="{1C5F8F9A-410B-437E-A5AF-2C1B41E6B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1271"/>
                <a:ext cx="122" cy="30"/>
              </a:xfrm>
              <a:custGeom>
                <a:avLst/>
                <a:gdLst>
                  <a:gd name="T0" fmla="*/ 0 w 49"/>
                  <a:gd name="T1" fmla="*/ 188 h 12"/>
                  <a:gd name="T2" fmla="*/ 757 w 49"/>
                  <a:gd name="T3" fmla="*/ 3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2">
                    <a:moveTo>
                      <a:pt x="0" y="12"/>
                    </a:moveTo>
                    <a:cubicBezTo>
                      <a:pt x="20" y="0"/>
                      <a:pt x="43" y="0"/>
                      <a:pt x="49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0" name="Freeform 892">
                <a:extLst>
                  <a:ext uri="{FF2B5EF4-FFF2-40B4-BE49-F238E27FC236}">
                    <a16:creationId xmlns:a16="http://schemas.microsoft.com/office/drawing/2014/main" id="{C9B81B95-767D-44F1-9143-492415760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196"/>
                <a:ext cx="225" cy="77"/>
              </a:xfrm>
              <a:custGeom>
                <a:avLst/>
                <a:gdLst>
                  <a:gd name="T0" fmla="*/ 0 w 90"/>
                  <a:gd name="T1" fmla="*/ 474 h 31"/>
                  <a:gd name="T2" fmla="*/ 1408 w 90"/>
                  <a:gd name="T3" fmla="*/ 75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0" h="31">
                    <a:moveTo>
                      <a:pt x="0" y="31"/>
                    </a:moveTo>
                    <a:cubicBezTo>
                      <a:pt x="34" y="10"/>
                      <a:pt x="66" y="0"/>
                      <a:pt x="90" y="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1" name="Freeform 893">
                <a:extLst>
                  <a:ext uri="{FF2B5EF4-FFF2-40B4-BE49-F238E27FC236}">
                    <a16:creationId xmlns:a16="http://schemas.microsoft.com/office/drawing/2014/main" id="{69ABA07A-30CA-4CBA-9FCE-D76F19321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1301"/>
                <a:ext cx="113" cy="240"/>
              </a:xfrm>
              <a:custGeom>
                <a:avLst/>
                <a:gdLst>
                  <a:gd name="T0" fmla="*/ 535 w 45"/>
                  <a:gd name="T1" fmla="*/ 0 h 96"/>
                  <a:gd name="T2" fmla="*/ 0 w 45"/>
                  <a:gd name="T3" fmla="*/ 1500 h 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96">
                    <a:moveTo>
                      <a:pt x="34" y="0"/>
                    </a:moveTo>
                    <a:cubicBezTo>
                      <a:pt x="42" y="27"/>
                      <a:pt x="45" y="73"/>
                      <a:pt x="0" y="9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2" name="Freeform 894">
                <a:extLst>
                  <a:ext uri="{FF2B5EF4-FFF2-40B4-BE49-F238E27FC236}">
                    <a16:creationId xmlns:a16="http://schemas.microsoft.com/office/drawing/2014/main" id="{76BB029F-461F-439E-80A2-F6985E08B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011"/>
                <a:ext cx="22" cy="65"/>
              </a:xfrm>
              <a:custGeom>
                <a:avLst/>
                <a:gdLst>
                  <a:gd name="T0" fmla="*/ 0 w 9"/>
                  <a:gd name="T1" fmla="*/ 408 h 26"/>
                  <a:gd name="T2" fmla="*/ 132 w 9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6">
                    <a:moveTo>
                      <a:pt x="0" y="26"/>
                    </a:moveTo>
                    <a:cubicBezTo>
                      <a:pt x="3" y="17"/>
                      <a:pt x="6" y="8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3" name="Freeform 895">
                <a:extLst>
                  <a:ext uri="{FF2B5EF4-FFF2-40B4-BE49-F238E27FC236}">
                    <a16:creationId xmlns:a16="http://schemas.microsoft.com/office/drawing/2014/main" id="{C3A7180E-E1B1-4F4D-AB2F-F813ADB6D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1023"/>
                <a:ext cx="28" cy="105"/>
              </a:xfrm>
              <a:custGeom>
                <a:avLst/>
                <a:gdLst>
                  <a:gd name="T0" fmla="*/ 20 w 11"/>
                  <a:gd name="T1" fmla="*/ 0 h 42"/>
                  <a:gd name="T2" fmla="*/ 181 w 11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2">
                    <a:moveTo>
                      <a:pt x="1" y="0"/>
                    </a:moveTo>
                    <a:cubicBezTo>
                      <a:pt x="0" y="19"/>
                      <a:pt x="8" y="33"/>
                      <a:pt x="11" y="4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4" name="Freeform 896">
                <a:extLst>
                  <a:ext uri="{FF2B5EF4-FFF2-40B4-BE49-F238E27FC236}">
                    <a16:creationId xmlns:a16="http://schemas.microsoft.com/office/drawing/2014/main" id="{39B553BA-77AA-4491-9D54-D1B22D01C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1036"/>
                <a:ext cx="42" cy="130"/>
              </a:xfrm>
              <a:custGeom>
                <a:avLst/>
                <a:gdLst>
                  <a:gd name="T0" fmla="*/ 12 w 17"/>
                  <a:gd name="T1" fmla="*/ 0 h 52"/>
                  <a:gd name="T2" fmla="*/ 257 w 17"/>
                  <a:gd name="T3" fmla="*/ 813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52">
                    <a:moveTo>
                      <a:pt x="1" y="0"/>
                    </a:moveTo>
                    <a:cubicBezTo>
                      <a:pt x="1" y="16"/>
                      <a:pt x="0" y="36"/>
                      <a:pt x="17" y="5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5" name="Freeform 897">
                <a:extLst>
                  <a:ext uri="{FF2B5EF4-FFF2-40B4-BE49-F238E27FC236}">
                    <a16:creationId xmlns:a16="http://schemas.microsoft.com/office/drawing/2014/main" id="{CE628E71-8AE0-4095-8F27-D2DA5CF7A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9" y="1091"/>
                <a:ext cx="133" cy="200"/>
              </a:xfrm>
              <a:custGeom>
                <a:avLst/>
                <a:gdLst>
                  <a:gd name="T0" fmla="*/ 0 w 53"/>
                  <a:gd name="T1" fmla="*/ 0 h 80"/>
                  <a:gd name="T2" fmla="*/ 492 w 53"/>
                  <a:gd name="T3" fmla="*/ 583 h 80"/>
                  <a:gd name="T4" fmla="*/ 838 w 53"/>
                  <a:gd name="T5" fmla="*/ 125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80">
                    <a:moveTo>
                      <a:pt x="0" y="0"/>
                    </a:moveTo>
                    <a:cubicBezTo>
                      <a:pt x="15" y="9"/>
                      <a:pt x="16" y="15"/>
                      <a:pt x="31" y="37"/>
                    </a:cubicBezTo>
                    <a:cubicBezTo>
                      <a:pt x="46" y="60"/>
                      <a:pt x="52" y="76"/>
                      <a:pt x="53" y="8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6" name="Freeform 898">
                <a:extLst>
                  <a:ext uri="{FF2B5EF4-FFF2-40B4-BE49-F238E27FC236}">
                    <a16:creationId xmlns:a16="http://schemas.microsoft.com/office/drawing/2014/main" id="{C35EF1FA-B91D-4BAD-9201-72C98C332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173"/>
                <a:ext cx="78" cy="115"/>
              </a:xfrm>
              <a:custGeom>
                <a:avLst/>
                <a:gdLst>
                  <a:gd name="T0" fmla="*/ 493 w 31"/>
                  <a:gd name="T1" fmla="*/ 95 h 46"/>
                  <a:gd name="T2" fmla="*/ 33 w 31"/>
                  <a:gd name="T3" fmla="*/ 208 h 46"/>
                  <a:gd name="T4" fmla="*/ 176 w 31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6"/>
                    </a:moveTo>
                    <a:cubicBezTo>
                      <a:pt x="17" y="0"/>
                      <a:pt x="3" y="0"/>
                      <a:pt x="2" y="13"/>
                    </a:cubicBezTo>
                    <a:cubicBezTo>
                      <a:pt x="1" y="26"/>
                      <a:pt x="0" y="31"/>
                      <a:pt x="11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7" name="Freeform 899">
                <a:extLst>
                  <a:ext uri="{FF2B5EF4-FFF2-40B4-BE49-F238E27FC236}">
                    <a16:creationId xmlns:a16="http://schemas.microsoft.com/office/drawing/2014/main" id="{9B6A68DC-4051-41A7-A7F5-2E3F56365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1186"/>
                <a:ext cx="105" cy="72"/>
              </a:xfrm>
              <a:custGeom>
                <a:avLst/>
                <a:gdLst>
                  <a:gd name="T0" fmla="*/ 0 w 42"/>
                  <a:gd name="T1" fmla="*/ 137 h 29"/>
                  <a:gd name="T2" fmla="*/ 438 w 42"/>
                  <a:gd name="T3" fmla="*/ 124 h 29"/>
                  <a:gd name="T4" fmla="*/ 658 w 42"/>
                  <a:gd name="T5" fmla="*/ 444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0" y="9"/>
                    </a:moveTo>
                    <a:cubicBezTo>
                      <a:pt x="5" y="0"/>
                      <a:pt x="21" y="1"/>
                      <a:pt x="28" y="8"/>
                    </a:cubicBezTo>
                    <a:cubicBezTo>
                      <a:pt x="34" y="14"/>
                      <a:pt x="34" y="19"/>
                      <a:pt x="42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8" name="Freeform 900">
                <a:extLst>
                  <a:ext uri="{FF2B5EF4-FFF2-40B4-BE49-F238E27FC236}">
                    <a16:creationId xmlns:a16="http://schemas.microsoft.com/office/drawing/2014/main" id="{7A8F59E2-6489-4358-B47C-9E5905667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7" y="1296"/>
                <a:ext cx="135" cy="87"/>
              </a:xfrm>
              <a:custGeom>
                <a:avLst/>
                <a:gdLst>
                  <a:gd name="T0" fmla="*/ 770 w 54"/>
                  <a:gd name="T1" fmla="*/ 0 h 35"/>
                  <a:gd name="T2" fmla="*/ 720 w 54"/>
                  <a:gd name="T3" fmla="*/ 353 h 35"/>
                  <a:gd name="T4" fmla="*/ 188 w 54"/>
                  <a:gd name="T5" fmla="*/ 186 h 35"/>
                  <a:gd name="T6" fmla="*/ 0 w 54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35">
                    <a:moveTo>
                      <a:pt x="49" y="0"/>
                    </a:moveTo>
                    <a:cubicBezTo>
                      <a:pt x="52" y="11"/>
                      <a:pt x="54" y="15"/>
                      <a:pt x="46" y="23"/>
                    </a:cubicBezTo>
                    <a:cubicBezTo>
                      <a:pt x="34" y="35"/>
                      <a:pt x="20" y="20"/>
                      <a:pt x="12" y="12"/>
                    </a:cubicBezTo>
                    <a:cubicBezTo>
                      <a:pt x="5" y="4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19" name="Freeform 901">
                <a:extLst>
                  <a:ext uri="{FF2B5EF4-FFF2-40B4-BE49-F238E27FC236}">
                    <a16:creationId xmlns:a16="http://schemas.microsoft.com/office/drawing/2014/main" id="{D38AF86D-6E6F-4818-9E93-42BF5723F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131"/>
                <a:ext cx="120" cy="120"/>
              </a:xfrm>
              <a:custGeom>
                <a:avLst/>
                <a:gdLst>
                  <a:gd name="T0" fmla="*/ 0 w 48"/>
                  <a:gd name="T1" fmla="*/ 33 h 48"/>
                  <a:gd name="T2" fmla="*/ 425 w 48"/>
                  <a:gd name="T3" fmla="*/ 300 h 48"/>
                  <a:gd name="T4" fmla="*/ 750 w 48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8">
                    <a:moveTo>
                      <a:pt x="0" y="2"/>
                    </a:moveTo>
                    <a:cubicBezTo>
                      <a:pt x="14" y="0"/>
                      <a:pt x="20" y="11"/>
                      <a:pt x="27" y="19"/>
                    </a:cubicBezTo>
                    <a:cubicBezTo>
                      <a:pt x="34" y="27"/>
                      <a:pt x="37" y="34"/>
                      <a:pt x="48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0" name="Freeform 902">
                <a:extLst>
                  <a:ext uri="{FF2B5EF4-FFF2-40B4-BE49-F238E27FC236}">
                    <a16:creationId xmlns:a16="http://schemas.microsoft.com/office/drawing/2014/main" id="{CA1E9D47-AB87-4984-A008-7D76595AD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111"/>
                <a:ext cx="125" cy="210"/>
              </a:xfrm>
              <a:custGeom>
                <a:avLst/>
                <a:gdLst>
                  <a:gd name="T0" fmla="*/ 783 w 50"/>
                  <a:gd name="T1" fmla="*/ 20 h 84"/>
                  <a:gd name="T2" fmla="*/ 95 w 50"/>
                  <a:gd name="T3" fmla="*/ 375 h 84"/>
                  <a:gd name="T4" fmla="*/ 300 w 50"/>
                  <a:gd name="T5" fmla="*/ 131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84">
                    <a:moveTo>
                      <a:pt x="50" y="1"/>
                    </a:moveTo>
                    <a:cubicBezTo>
                      <a:pt x="31" y="0"/>
                      <a:pt x="12" y="1"/>
                      <a:pt x="6" y="24"/>
                    </a:cubicBezTo>
                    <a:cubicBezTo>
                      <a:pt x="0" y="48"/>
                      <a:pt x="11" y="71"/>
                      <a:pt x="19" y="8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1" name="Freeform 903">
                <a:extLst>
                  <a:ext uri="{FF2B5EF4-FFF2-40B4-BE49-F238E27FC236}">
                    <a16:creationId xmlns:a16="http://schemas.microsoft.com/office/drawing/2014/main" id="{3165EEAC-BF78-41DB-A772-0AF2D0C25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058"/>
                <a:ext cx="158" cy="30"/>
              </a:xfrm>
              <a:custGeom>
                <a:avLst/>
                <a:gdLst>
                  <a:gd name="T0" fmla="*/ 0 w 63"/>
                  <a:gd name="T1" fmla="*/ 188 h 12"/>
                  <a:gd name="T2" fmla="*/ 993 w 63"/>
                  <a:gd name="T3" fmla="*/ 15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2">
                    <a:moveTo>
                      <a:pt x="0" y="12"/>
                    </a:moveTo>
                    <a:cubicBezTo>
                      <a:pt x="15" y="0"/>
                      <a:pt x="55" y="8"/>
                      <a:pt x="63" y="1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2" name="Freeform 904">
                <a:extLst>
                  <a:ext uri="{FF2B5EF4-FFF2-40B4-BE49-F238E27FC236}">
                    <a16:creationId xmlns:a16="http://schemas.microsoft.com/office/drawing/2014/main" id="{97DE448B-0035-490B-99C2-C02345DF0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013"/>
                <a:ext cx="100" cy="163"/>
              </a:xfrm>
              <a:custGeom>
                <a:avLst/>
                <a:gdLst>
                  <a:gd name="T0" fmla="*/ 0 w 40"/>
                  <a:gd name="T1" fmla="*/ 0 h 65"/>
                  <a:gd name="T2" fmla="*/ 625 w 40"/>
                  <a:gd name="T3" fmla="*/ 1026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65">
                    <a:moveTo>
                      <a:pt x="0" y="0"/>
                    </a:moveTo>
                    <a:cubicBezTo>
                      <a:pt x="4" y="25"/>
                      <a:pt x="12" y="60"/>
                      <a:pt x="40" y="6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3" name="Freeform 905">
                <a:extLst>
                  <a:ext uri="{FF2B5EF4-FFF2-40B4-BE49-F238E27FC236}">
                    <a16:creationId xmlns:a16="http://schemas.microsoft.com/office/drawing/2014/main" id="{A6B1B36D-9362-4F5C-8900-739630903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106"/>
                <a:ext cx="118" cy="365"/>
              </a:xfrm>
              <a:custGeom>
                <a:avLst/>
                <a:gdLst>
                  <a:gd name="T0" fmla="*/ 50 w 47"/>
                  <a:gd name="T1" fmla="*/ 0 h 146"/>
                  <a:gd name="T2" fmla="*/ 726 w 47"/>
                  <a:gd name="T3" fmla="*/ 1425 h 146"/>
                  <a:gd name="T4" fmla="*/ 0 w 47"/>
                  <a:gd name="T5" fmla="*/ 2283 h 1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46">
                    <a:moveTo>
                      <a:pt x="3" y="0"/>
                    </a:moveTo>
                    <a:cubicBezTo>
                      <a:pt x="27" y="35"/>
                      <a:pt x="46" y="65"/>
                      <a:pt x="46" y="91"/>
                    </a:cubicBezTo>
                    <a:cubicBezTo>
                      <a:pt x="47" y="117"/>
                      <a:pt x="33" y="143"/>
                      <a:pt x="0" y="14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4" name="Freeform 906">
                <a:extLst>
                  <a:ext uri="{FF2B5EF4-FFF2-40B4-BE49-F238E27FC236}">
                    <a16:creationId xmlns:a16="http://schemas.microsoft.com/office/drawing/2014/main" id="{17503E07-AC99-4C74-962E-01DC6CD64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1293"/>
                <a:ext cx="72" cy="185"/>
              </a:xfrm>
              <a:custGeom>
                <a:avLst/>
                <a:gdLst>
                  <a:gd name="T0" fmla="*/ 444 w 29"/>
                  <a:gd name="T1" fmla="*/ 0 h 74"/>
                  <a:gd name="T2" fmla="*/ 246 w 29"/>
                  <a:gd name="T3" fmla="*/ 1158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4">
                    <a:moveTo>
                      <a:pt x="29" y="0"/>
                    </a:moveTo>
                    <a:cubicBezTo>
                      <a:pt x="14" y="24"/>
                      <a:pt x="0" y="52"/>
                      <a:pt x="16" y="7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5" name="Freeform 907">
                <a:extLst>
                  <a:ext uri="{FF2B5EF4-FFF2-40B4-BE49-F238E27FC236}">
                    <a16:creationId xmlns:a16="http://schemas.microsoft.com/office/drawing/2014/main" id="{E8F25830-7D4B-41DD-BD82-6C98F8B71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1481"/>
                <a:ext cx="125" cy="60"/>
              </a:xfrm>
              <a:custGeom>
                <a:avLst/>
                <a:gdLst>
                  <a:gd name="T0" fmla="*/ 0 w 50"/>
                  <a:gd name="T1" fmla="*/ 63 h 24"/>
                  <a:gd name="T2" fmla="*/ 783 w 5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24">
                    <a:moveTo>
                      <a:pt x="0" y="4"/>
                    </a:moveTo>
                    <a:cubicBezTo>
                      <a:pt x="20" y="0"/>
                      <a:pt x="42" y="6"/>
                      <a:pt x="50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6" name="Freeform 908">
                <a:extLst>
                  <a:ext uri="{FF2B5EF4-FFF2-40B4-BE49-F238E27FC236}">
                    <a16:creationId xmlns:a16="http://schemas.microsoft.com/office/drawing/2014/main" id="{19752B19-40EB-47E7-8918-50C10BB54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621"/>
                <a:ext cx="183" cy="132"/>
              </a:xfrm>
              <a:custGeom>
                <a:avLst/>
                <a:gdLst>
                  <a:gd name="T0" fmla="*/ 0 w 73"/>
                  <a:gd name="T1" fmla="*/ 508 h 53"/>
                  <a:gd name="T2" fmla="*/ 692 w 73"/>
                  <a:gd name="T3" fmla="*/ 712 h 53"/>
                  <a:gd name="T4" fmla="*/ 1151 w 73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53">
                    <a:moveTo>
                      <a:pt x="0" y="33"/>
                    </a:moveTo>
                    <a:cubicBezTo>
                      <a:pt x="9" y="44"/>
                      <a:pt x="26" y="53"/>
                      <a:pt x="44" y="46"/>
                    </a:cubicBezTo>
                    <a:cubicBezTo>
                      <a:pt x="61" y="39"/>
                      <a:pt x="72" y="21"/>
                      <a:pt x="7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7" name="Freeform 909">
                <a:extLst>
                  <a:ext uri="{FF2B5EF4-FFF2-40B4-BE49-F238E27FC236}">
                    <a16:creationId xmlns:a16="http://schemas.microsoft.com/office/drawing/2014/main" id="{96BAEA60-9269-4A64-8137-9E911D28B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4" y="1568"/>
                <a:ext cx="33" cy="110"/>
              </a:xfrm>
              <a:custGeom>
                <a:avLst/>
                <a:gdLst>
                  <a:gd name="T0" fmla="*/ 160 w 13"/>
                  <a:gd name="T1" fmla="*/ 0 h 44"/>
                  <a:gd name="T2" fmla="*/ 213 w 13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4">
                    <a:moveTo>
                      <a:pt x="10" y="0"/>
                    </a:moveTo>
                    <a:cubicBezTo>
                      <a:pt x="0" y="12"/>
                      <a:pt x="0" y="32"/>
                      <a:pt x="13" y="4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8" name="Freeform 910">
                <a:extLst>
                  <a:ext uri="{FF2B5EF4-FFF2-40B4-BE49-F238E27FC236}">
                    <a16:creationId xmlns:a16="http://schemas.microsoft.com/office/drawing/2014/main" id="{3AFB631F-97F4-4DD3-A096-C2546ACD4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543"/>
                <a:ext cx="42" cy="115"/>
              </a:xfrm>
              <a:custGeom>
                <a:avLst/>
                <a:gdLst>
                  <a:gd name="T0" fmla="*/ 257 w 17"/>
                  <a:gd name="T1" fmla="*/ 0 h 46"/>
                  <a:gd name="T2" fmla="*/ 183 w 17"/>
                  <a:gd name="T3" fmla="*/ 72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6">
                    <a:moveTo>
                      <a:pt x="17" y="0"/>
                    </a:moveTo>
                    <a:cubicBezTo>
                      <a:pt x="7" y="11"/>
                      <a:pt x="0" y="25"/>
                      <a:pt x="12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29" name="Freeform 911">
                <a:extLst>
                  <a:ext uri="{FF2B5EF4-FFF2-40B4-BE49-F238E27FC236}">
                    <a16:creationId xmlns:a16="http://schemas.microsoft.com/office/drawing/2014/main" id="{F951EA1F-DA7D-4061-AC3B-199AA9251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503"/>
                <a:ext cx="65" cy="140"/>
              </a:xfrm>
              <a:custGeom>
                <a:avLst/>
                <a:gdLst>
                  <a:gd name="T0" fmla="*/ 408 w 26"/>
                  <a:gd name="T1" fmla="*/ 0 h 56"/>
                  <a:gd name="T2" fmla="*/ 95 w 26"/>
                  <a:gd name="T3" fmla="*/ 875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6">
                    <a:moveTo>
                      <a:pt x="26" y="0"/>
                    </a:moveTo>
                    <a:cubicBezTo>
                      <a:pt x="8" y="10"/>
                      <a:pt x="0" y="34"/>
                      <a:pt x="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0" name="Freeform 912">
                <a:extLst>
                  <a:ext uri="{FF2B5EF4-FFF2-40B4-BE49-F238E27FC236}">
                    <a16:creationId xmlns:a16="http://schemas.microsoft.com/office/drawing/2014/main" id="{F11619F1-BB2F-465F-929C-741F3B923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1388"/>
                <a:ext cx="56" cy="173"/>
              </a:xfrm>
              <a:custGeom>
                <a:avLst/>
                <a:gdLst>
                  <a:gd name="T0" fmla="*/ 247 w 22"/>
                  <a:gd name="T1" fmla="*/ 0 h 69"/>
                  <a:gd name="T2" fmla="*/ 0 w 22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69">
                    <a:moveTo>
                      <a:pt x="15" y="0"/>
                    </a:moveTo>
                    <a:cubicBezTo>
                      <a:pt x="20" y="18"/>
                      <a:pt x="22" y="48"/>
                      <a:pt x="0" y="6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1" name="Freeform 913">
                <a:extLst>
                  <a:ext uri="{FF2B5EF4-FFF2-40B4-BE49-F238E27FC236}">
                    <a16:creationId xmlns:a16="http://schemas.microsoft.com/office/drawing/2014/main" id="{A0EF1823-94FD-45DA-A305-9CE2690C3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408"/>
                <a:ext cx="155" cy="70"/>
              </a:xfrm>
              <a:custGeom>
                <a:avLst/>
                <a:gdLst>
                  <a:gd name="T0" fmla="*/ 0 w 62"/>
                  <a:gd name="T1" fmla="*/ 0 h 28"/>
                  <a:gd name="T2" fmla="*/ 970 w 62"/>
                  <a:gd name="T3" fmla="*/ 40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28">
                    <a:moveTo>
                      <a:pt x="0" y="0"/>
                    </a:moveTo>
                    <a:cubicBezTo>
                      <a:pt x="10" y="16"/>
                      <a:pt x="44" y="28"/>
                      <a:pt x="62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2" name="Freeform 914">
                <a:extLst>
                  <a:ext uri="{FF2B5EF4-FFF2-40B4-BE49-F238E27FC236}">
                    <a16:creationId xmlns:a16="http://schemas.microsoft.com/office/drawing/2014/main" id="{9872F74B-28DF-4810-A8A2-E1E2F8387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1436"/>
                <a:ext cx="118" cy="70"/>
              </a:xfrm>
              <a:custGeom>
                <a:avLst/>
                <a:gdLst>
                  <a:gd name="T0" fmla="*/ 0 w 47"/>
                  <a:gd name="T1" fmla="*/ 438 h 28"/>
                  <a:gd name="T2" fmla="*/ 83 w 47"/>
                  <a:gd name="T3" fmla="*/ 33 h 28"/>
                  <a:gd name="T4" fmla="*/ 743 w 47"/>
                  <a:gd name="T5" fmla="*/ 27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0" y="28"/>
                    </a:moveTo>
                    <a:cubicBezTo>
                      <a:pt x="2" y="22"/>
                      <a:pt x="1" y="4"/>
                      <a:pt x="5" y="2"/>
                    </a:cubicBezTo>
                    <a:cubicBezTo>
                      <a:pt x="8" y="0"/>
                      <a:pt x="20" y="18"/>
                      <a:pt x="47" y="1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3" name="Freeform 915">
                <a:extLst>
                  <a:ext uri="{FF2B5EF4-FFF2-40B4-BE49-F238E27FC236}">
                    <a16:creationId xmlns:a16="http://schemas.microsoft.com/office/drawing/2014/main" id="{44830362-CA03-4584-9030-7087DD19D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1513"/>
                <a:ext cx="100" cy="130"/>
              </a:xfrm>
              <a:custGeom>
                <a:avLst/>
                <a:gdLst>
                  <a:gd name="T0" fmla="*/ 625 w 40"/>
                  <a:gd name="T1" fmla="*/ 0 h 52"/>
                  <a:gd name="T2" fmla="*/ 375 w 40"/>
                  <a:gd name="T3" fmla="*/ 675 h 52"/>
                  <a:gd name="T4" fmla="*/ 0 w 40"/>
                  <a:gd name="T5" fmla="*/ 408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40" y="0"/>
                    </a:moveTo>
                    <a:cubicBezTo>
                      <a:pt x="29" y="12"/>
                      <a:pt x="26" y="35"/>
                      <a:pt x="24" y="43"/>
                    </a:cubicBezTo>
                    <a:cubicBezTo>
                      <a:pt x="23" y="52"/>
                      <a:pt x="10" y="29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4" name="Freeform 916">
                <a:extLst>
                  <a:ext uri="{FF2B5EF4-FFF2-40B4-BE49-F238E27FC236}">
                    <a16:creationId xmlns:a16="http://schemas.microsoft.com/office/drawing/2014/main" id="{5ACFE0E0-2B2A-4708-8B11-FB8B2E219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9" y="1558"/>
                <a:ext cx="33" cy="48"/>
              </a:xfrm>
              <a:custGeom>
                <a:avLst/>
                <a:gdLst>
                  <a:gd name="T0" fmla="*/ 0 w 13"/>
                  <a:gd name="T1" fmla="*/ 114 h 19"/>
                  <a:gd name="T2" fmla="*/ 213 w 1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9">
                    <a:moveTo>
                      <a:pt x="0" y="7"/>
                    </a:moveTo>
                    <a:cubicBezTo>
                      <a:pt x="5" y="12"/>
                      <a:pt x="6" y="19"/>
                      <a:pt x="1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5" name="Freeform 917">
                <a:extLst>
                  <a:ext uri="{FF2B5EF4-FFF2-40B4-BE49-F238E27FC236}">
                    <a16:creationId xmlns:a16="http://schemas.microsoft.com/office/drawing/2014/main" id="{A719C4D6-05F9-4183-BD68-18BF9642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1438"/>
                <a:ext cx="170" cy="83"/>
              </a:xfrm>
              <a:custGeom>
                <a:avLst/>
                <a:gdLst>
                  <a:gd name="T0" fmla="*/ 0 w 68"/>
                  <a:gd name="T1" fmla="*/ 284 h 33"/>
                  <a:gd name="T2" fmla="*/ 1063 w 68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3">
                    <a:moveTo>
                      <a:pt x="0" y="18"/>
                    </a:moveTo>
                    <a:cubicBezTo>
                      <a:pt x="15" y="8"/>
                      <a:pt x="42" y="0"/>
                      <a:pt x="68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6" name="Freeform 918">
                <a:extLst>
                  <a:ext uri="{FF2B5EF4-FFF2-40B4-BE49-F238E27FC236}">
                    <a16:creationId xmlns:a16="http://schemas.microsoft.com/office/drawing/2014/main" id="{E35EF2E1-9485-4B97-88A7-D79BB665A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253"/>
                <a:ext cx="48" cy="178"/>
              </a:xfrm>
              <a:custGeom>
                <a:avLst/>
                <a:gdLst>
                  <a:gd name="T0" fmla="*/ 33 w 19"/>
                  <a:gd name="T1" fmla="*/ 0 h 71"/>
                  <a:gd name="T2" fmla="*/ 0 w 19"/>
                  <a:gd name="T3" fmla="*/ 1118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1">
                    <a:moveTo>
                      <a:pt x="2" y="0"/>
                    </a:moveTo>
                    <a:cubicBezTo>
                      <a:pt x="11" y="20"/>
                      <a:pt x="19" y="47"/>
                      <a:pt x="0" y="7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7" name="Freeform 919">
                <a:extLst>
                  <a:ext uri="{FF2B5EF4-FFF2-40B4-BE49-F238E27FC236}">
                    <a16:creationId xmlns:a16="http://schemas.microsoft.com/office/drawing/2014/main" id="{EBDE15DA-3372-4381-AD71-38105D002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216"/>
                <a:ext cx="140" cy="160"/>
              </a:xfrm>
              <a:custGeom>
                <a:avLst/>
                <a:gdLst>
                  <a:gd name="T0" fmla="*/ 875 w 56"/>
                  <a:gd name="T1" fmla="*/ 0 h 64"/>
                  <a:gd name="T2" fmla="*/ 0 w 56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4">
                    <a:moveTo>
                      <a:pt x="56" y="0"/>
                    </a:moveTo>
                    <a:cubicBezTo>
                      <a:pt x="29" y="13"/>
                      <a:pt x="4" y="33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8" name="Freeform 920">
                <a:extLst>
                  <a:ext uri="{FF2B5EF4-FFF2-40B4-BE49-F238E27FC236}">
                    <a16:creationId xmlns:a16="http://schemas.microsoft.com/office/drawing/2014/main" id="{EBEB39AF-9405-4B56-AB44-24D324068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328"/>
                <a:ext cx="10" cy="78"/>
              </a:xfrm>
              <a:custGeom>
                <a:avLst/>
                <a:gdLst>
                  <a:gd name="T0" fmla="*/ 33 w 4"/>
                  <a:gd name="T1" fmla="*/ 0 h 31"/>
                  <a:gd name="T2" fmla="*/ 0 w 4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1">
                    <a:moveTo>
                      <a:pt x="2" y="0"/>
                    </a:moveTo>
                    <a:cubicBezTo>
                      <a:pt x="4" y="14"/>
                      <a:pt x="3" y="24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39" name="Freeform 921">
                <a:extLst>
                  <a:ext uri="{FF2B5EF4-FFF2-40B4-BE49-F238E27FC236}">
                    <a16:creationId xmlns:a16="http://schemas.microsoft.com/office/drawing/2014/main" id="{84A344EE-DC51-4345-9F73-B388FCBF1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108"/>
                <a:ext cx="30" cy="128"/>
              </a:xfrm>
              <a:custGeom>
                <a:avLst/>
                <a:gdLst>
                  <a:gd name="T0" fmla="*/ 188 w 12"/>
                  <a:gd name="T1" fmla="*/ 0 h 51"/>
                  <a:gd name="T2" fmla="*/ 113 w 12"/>
                  <a:gd name="T3" fmla="*/ 806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1">
                    <a:moveTo>
                      <a:pt x="12" y="0"/>
                    </a:moveTo>
                    <a:cubicBezTo>
                      <a:pt x="1" y="15"/>
                      <a:pt x="0" y="32"/>
                      <a:pt x="7" y="5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0" name="Freeform 922">
                <a:extLst>
                  <a:ext uri="{FF2B5EF4-FFF2-40B4-BE49-F238E27FC236}">
                    <a16:creationId xmlns:a16="http://schemas.microsoft.com/office/drawing/2014/main" id="{A7F43B2B-967A-4B0E-8A41-1AA060E45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166"/>
                <a:ext cx="128" cy="70"/>
              </a:xfrm>
              <a:custGeom>
                <a:avLst/>
                <a:gdLst>
                  <a:gd name="T0" fmla="*/ 0 w 51"/>
                  <a:gd name="T1" fmla="*/ 395 h 28"/>
                  <a:gd name="T2" fmla="*/ 743 w 51"/>
                  <a:gd name="T3" fmla="*/ 363 h 28"/>
                  <a:gd name="T4" fmla="*/ 755 w 51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28">
                    <a:moveTo>
                      <a:pt x="0" y="25"/>
                    </a:moveTo>
                    <a:cubicBezTo>
                      <a:pt x="22" y="19"/>
                      <a:pt x="42" y="28"/>
                      <a:pt x="47" y="23"/>
                    </a:cubicBezTo>
                    <a:cubicBezTo>
                      <a:pt x="51" y="17"/>
                      <a:pt x="44" y="9"/>
                      <a:pt x="48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1" name="Freeform 923">
                <a:extLst>
                  <a:ext uri="{FF2B5EF4-FFF2-40B4-BE49-F238E27FC236}">
                    <a16:creationId xmlns:a16="http://schemas.microsoft.com/office/drawing/2014/main" id="{254B6EBC-E6E4-4F26-8059-CFC4AA043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013"/>
                <a:ext cx="90" cy="123"/>
              </a:xfrm>
              <a:custGeom>
                <a:avLst/>
                <a:gdLst>
                  <a:gd name="T0" fmla="*/ 0 w 36"/>
                  <a:gd name="T1" fmla="*/ 776 h 49"/>
                  <a:gd name="T2" fmla="*/ 563 w 36"/>
                  <a:gd name="T3" fmla="*/ 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9">
                    <a:moveTo>
                      <a:pt x="0" y="49"/>
                    </a:moveTo>
                    <a:cubicBezTo>
                      <a:pt x="10" y="30"/>
                      <a:pt x="29" y="16"/>
                      <a:pt x="3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2" name="Freeform 924">
                <a:extLst>
                  <a:ext uri="{FF2B5EF4-FFF2-40B4-BE49-F238E27FC236}">
                    <a16:creationId xmlns:a16="http://schemas.microsoft.com/office/drawing/2014/main" id="{7A6DF7B2-00E5-4A87-BC22-BF4BDEFE2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011"/>
                <a:ext cx="33" cy="85"/>
              </a:xfrm>
              <a:custGeom>
                <a:avLst/>
                <a:gdLst>
                  <a:gd name="T0" fmla="*/ 0 w 13"/>
                  <a:gd name="T1" fmla="*/ 0 h 34"/>
                  <a:gd name="T2" fmla="*/ 213 w 13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3" y="11"/>
                      <a:pt x="6" y="23"/>
                      <a:pt x="13" y="3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3" name="Freeform 925">
                <a:extLst>
                  <a:ext uri="{FF2B5EF4-FFF2-40B4-BE49-F238E27FC236}">
                    <a16:creationId xmlns:a16="http://schemas.microsoft.com/office/drawing/2014/main" id="{A8DF3F45-FD83-4F87-80E1-4F3ADBE37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1703"/>
                <a:ext cx="268" cy="108"/>
              </a:xfrm>
              <a:custGeom>
                <a:avLst/>
                <a:gdLst>
                  <a:gd name="T0" fmla="*/ 0 w 107"/>
                  <a:gd name="T1" fmla="*/ 367 h 43"/>
                  <a:gd name="T2" fmla="*/ 804 w 107"/>
                  <a:gd name="T3" fmla="*/ 334 h 43"/>
                  <a:gd name="T4" fmla="*/ 1681 w 107"/>
                  <a:gd name="T5" fmla="*/ 63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43">
                    <a:moveTo>
                      <a:pt x="0" y="23"/>
                    </a:moveTo>
                    <a:cubicBezTo>
                      <a:pt x="13" y="31"/>
                      <a:pt x="28" y="43"/>
                      <a:pt x="51" y="21"/>
                    </a:cubicBezTo>
                    <a:cubicBezTo>
                      <a:pt x="74" y="0"/>
                      <a:pt x="86" y="0"/>
                      <a:pt x="107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4" name="Freeform 926">
                <a:extLst>
                  <a:ext uri="{FF2B5EF4-FFF2-40B4-BE49-F238E27FC236}">
                    <a16:creationId xmlns:a16="http://schemas.microsoft.com/office/drawing/2014/main" id="{7B2B3D2E-BBAB-4355-9909-4697CD83D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1921"/>
                <a:ext cx="52" cy="127"/>
              </a:xfrm>
              <a:custGeom>
                <a:avLst/>
                <a:gdLst>
                  <a:gd name="T0" fmla="*/ 0 w 21"/>
                  <a:gd name="T1" fmla="*/ 0 h 51"/>
                  <a:gd name="T2" fmla="*/ 245 w 21"/>
                  <a:gd name="T3" fmla="*/ 787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1">
                    <a:moveTo>
                      <a:pt x="0" y="0"/>
                    </a:moveTo>
                    <a:cubicBezTo>
                      <a:pt x="15" y="8"/>
                      <a:pt x="21" y="32"/>
                      <a:pt x="16" y="5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5" name="Freeform 927">
                <a:extLst>
                  <a:ext uri="{FF2B5EF4-FFF2-40B4-BE49-F238E27FC236}">
                    <a16:creationId xmlns:a16="http://schemas.microsoft.com/office/drawing/2014/main" id="{A032DCAC-96A3-4BA4-B1C6-6D06C8C53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1778"/>
                <a:ext cx="47" cy="113"/>
              </a:xfrm>
              <a:custGeom>
                <a:avLst/>
                <a:gdLst>
                  <a:gd name="T0" fmla="*/ 287 w 19"/>
                  <a:gd name="T1" fmla="*/ 63 h 45"/>
                  <a:gd name="T2" fmla="*/ 74 w 19"/>
                  <a:gd name="T3" fmla="*/ 146 h 45"/>
                  <a:gd name="T4" fmla="*/ 0 w 19"/>
                  <a:gd name="T5" fmla="*/ 713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5">
                    <a:moveTo>
                      <a:pt x="19" y="4"/>
                    </a:moveTo>
                    <a:cubicBezTo>
                      <a:pt x="12" y="0"/>
                      <a:pt x="4" y="0"/>
                      <a:pt x="5" y="9"/>
                    </a:cubicBezTo>
                    <a:cubicBezTo>
                      <a:pt x="6" y="18"/>
                      <a:pt x="7" y="31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6" name="Freeform 928">
                <a:extLst>
                  <a:ext uri="{FF2B5EF4-FFF2-40B4-BE49-F238E27FC236}">
                    <a16:creationId xmlns:a16="http://schemas.microsoft.com/office/drawing/2014/main" id="{2FCC4E56-D5FF-4FB7-9B9E-7406AC135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1716"/>
                <a:ext cx="15" cy="65"/>
              </a:xfrm>
              <a:custGeom>
                <a:avLst/>
                <a:gdLst>
                  <a:gd name="T0" fmla="*/ 0 w 6"/>
                  <a:gd name="T1" fmla="*/ 0 h 26"/>
                  <a:gd name="T2" fmla="*/ 83 w 6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4" y="11"/>
                      <a:pt x="6" y="17"/>
                      <a:pt x="5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7" name="Freeform 929">
                <a:extLst>
                  <a:ext uri="{FF2B5EF4-FFF2-40B4-BE49-F238E27FC236}">
                    <a16:creationId xmlns:a16="http://schemas.microsoft.com/office/drawing/2014/main" id="{9FB01E46-8EC3-49EC-B42B-8B6CED470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828"/>
                <a:ext cx="60" cy="93"/>
              </a:xfrm>
              <a:custGeom>
                <a:avLst/>
                <a:gdLst>
                  <a:gd name="T0" fmla="*/ 375 w 24"/>
                  <a:gd name="T1" fmla="*/ 0 h 37"/>
                  <a:gd name="T2" fmla="*/ 333 w 24"/>
                  <a:gd name="T3" fmla="*/ 304 h 37"/>
                  <a:gd name="T4" fmla="*/ 333 w 24"/>
                  <a:gd name="T5" fmla="*/ 555 h 37"/>
                  <a:gd name="T6" fmla="*/ 0 w 24"/>
                  <a:gd name="T7" fmla="*/ 505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7">
                    <a:moveTo>
                      <a:pt x="24" y="0"/>
                    </a:moveTo>
                    <a:cubicBezTo>
                      <a:pt x="24" y="6"/>
                      <a:pt x="21" y="13"/>
                      <a:pt x="21" y="19"/>
                    </a:cubicBezTo>
                    <a:cubicBezTo>
                      <a:pt x="21" y="28"/>
                      <a:pt x="23" y="34"/>
                      <a:pt x="21" y="35"/>
                    </a:cubicBezTo>
                    <a:cubicBezTo>
                      <a:pt x="17" y="37"/>
                      <a:pt x="13" y="29"/>
                      <a:pt x="0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8" name="Freeform 930">
                <a:extLst>
                  <a:ext uri="{FF2B5EF4-FFF2-40B4-BE49-F238E27FC236}">
                    <a16:creationId xmlns:a16="http://schemas.microsoft.com/office/drawing/2014/main" id="{8552B751-ED91-4F9E-83FC-C7C9E734C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" y="2043"/>
                <a:ext cx="125" cy="358"/>
              </a:xfrm>
              <a:custGeom>
                <a:avLst/>
                <a:gdLst>
                  <a:gd name="T0" fmla="*/ 0 w 50"/>
                  <a:gd name="T1" fmla="*/ 0 h 143"/>
                  <a:gd name="T2" fmla="*/ 750 w 50"/>
                  <a:gd name="T3" fmla="*/ 1129 h 143"/>
                  <a:gd name="T4" fmla="*/ 395 w 50"/>
                  <a:gd name="T5" fmla="*/ 2243 h 1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43">
                    <a:moveTo>
                      <a:pt x="0" y="0"/>
                    </a:moveTo>
                    <a:cubicBezTo>
                      <a:pt x="18" y="10"/>
                      <a:pt x="46" y="36"/>
                      <a:pt x="48" y="72"/>
                    </a:cubicBezTo>
                    <a:cubicBezTo>
                      <a:pt x="50" y="109"/>
                      <a:pt x="45" y="121"/>
                      <a:pt x="25" y="14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49" name="Freeform 931">
                <a:extLst>
                  <a:ext uri="{FF2B5EF4-FFF2-40B4-BE49-F238E27FC236}">
                    <a16:creationId xmlns:a16="http://schemas.microsoft.com/office/drawing/2014/main" id="{592CAD94-71D2-4DC8-8A67-FD47D0B25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013"/>
                <a:ext cx="90" cy="160"/>
              </a:xfrm>
              <a:custGeom>
                <a:avLst/>
                <a:gdLst>
                  <a:gd name="T0" fmla="*/ 563 w 36"/>
                  <a:gd name="T1" fmla="*/ 0 h 64"/>
                  <a:gd name="T2" fmla="*/ 0 w 36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64">
                    <a:moveTo>
                      <a:pt x="36" y="0"/>
                    </a:moveTo>
                    <a:cubicBezTo>
                      <a:pt x="33" y="19"/>
                      <a:pt x="25" y="52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0" name="Freeform 932">
                <a:extLst>
                  <a:ext uri="{FF2B5EF4-FFF2-40B4-BE49-F238E27FC236}">
                    <a16:creationId xmlns:a16="http://schemas.microsoft.com/office/drawing/2014/main" id="{92C371F1-ADF1-46CD-A375-5211ADAAA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2141"/>
                <a:ext cx="163" cy="52"/>
              </a:xfrm>
              <a:custGeom>
                <a:avLst/>
                <a:gdLst>
                  <a:gd name="T0" fmla="*/ 251 w 65"/>
                  <a:gd name="T1" fmla="*/ 0 h 21"/>
                  <a:gd name="T2" fmla="*/ 221 w 65"/>
                  <a:gd name="T3" fmla="*/ 196 h 21"/>
                  <a:gd name="T4" fmla="*/ 1026 w 65"/>
                  <a:gd name="T5" fmla="*/ 3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21">
                    <a:moveTo>
                      <a:pt x="16" y="0"/>
                    </a:moveTo>
                    <a:cubicBezTo>
                      <a:pt x="8" y="9"/>
                      <a:pt x="0" y="15"/>
                      <a:pt x="14" y="13"/>
                    </a:cubicBezTo>
                    <a:cubicBezTo>
                      <a:pt x="28" y="12"/>
                      <a:pt x="50" y="13"/>
                      <a:pt x="65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1" name="Freeform 933">
                <a:extLst>
                  <a:ext uri="{FF2B5EF4-FFF2-40B4-BE49-F238E27FC236}">
                    <a16:creationId xmlns:a16="http://schemas.microsoft.com/office/drawing/2014/main" id="{01D825B0-AFC5-4653-96B2-1F484A7B5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241"/>
                <a:ext cx="220" cy="162"/>
              </a:xfrm>
              <a:custGeom>
                <a:avLst/>
                <a:gdLst>
                  <a:gd name="T0" fmla="*/ 0 w 88"/>
                  <a:gd name="T1" fmla="*/ 217 h 65"/>
                  <a:gd name="T2" fmla="*/ 688 w 88"/>
                  <a:gd name="T3" fmla="*/ 42 h 65"/>
                  <a:gd name="T4" fmla="*/ 1270 w 88"/>
                  <a:gd name="T5" fmla="*/ 571 h 65"/>
                  <a:gd name="T6" fmla="*/ 1313 w 88"/>
                  <a:gd name="T7" fmla="*/ 1007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65">
                    <a:moveTo>
                      <a:pt x="0" y="14"/>
                    </a:moveTo>
                    <a:cubicBezTo>
                      <a:pt x="14" y="4"/>
                      <a:pt x="24" y="0"/>
                      <a:pt x="44" y="3"/>
                    </a:cubicBezTo>
                    <a:cubicBezTo>
                      <a:pt x="65" y="6"/>
                      <a:pt x="73" y="15"/>
                      <a:pt x="81" y="37"/>
                    </a:cubicBezTo>
                    <a:cubicBezTo>
                      <a:pt x="88" y="59"/>
                      <a:pt x="84" y="65"/>
                      <a:pt x="84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2" name="Freeform 934">
                <a:extLst>
                  <a:ext uri="{FF2B5EF4-FFF2-40B4-BE49-F238E27FC236}">
                    <a16:creationId xmlns:a16="http://schemas.microsoft.com/office/drawing/2014/main" id="{5152DC15-E9BB-40F0-A4BA-D1FAAD6EF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223"/>
                <a:ext cx="113" cy="20"/>
              </a:xfrm>
              <a:custGeom>
                <a:avLst/>
                <a:gdLst>
                  <a:gd name="T0" fmla="*/ 713 w 45"/>
                  <a:gd name="T1" fmla="*/ 50 h 8"/>
                  <a:gd name="T2" fmla="*/ 0 w 45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8">
                    <a:moveTo>
                      <a:pt x="45" y="3"/>
                    </a:moveTo>
                    <a:cubicBezTo>
                      <a:pt x="35" y="0"/>
                      <a:pt x="14" y="0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3" name="Freeform 935">
                <a:extLst>
                  <a:ext uri="{FF2B5EF4-FFF2-40B4-BE49-F238E27FC236}">
                    <a16:creationId xmlns:a16="http://schemas.microsoft.com/office/drawing/2014/main" id="{B46BEB52-B0BC-4FFF-9F6A-A89D31512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2218"/>
                <a:ext cx="60" cy="83"/>
              </a:xfrm>
              <a:custGeom>
                <a:avLst/>
                <a:gdLst>
                  <a:gd name="T0" fmla="*/ 375 w 24"/>
                  <a:gd name="T1" fmla="*/ 0 h 33"/>
                  <a:gd name="T2" fmla="*/ 0 w 24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3">
                    <a:moveTo>
                      <a:pt x="24" y="0"/>
                    </a:moveTo>
                    <a:cubicBezTo>
                      <a:pt x="12" y="7"/>
                      <a:pt x="2" y="13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4" name="Freeform 936">
                <a:extLst>
                  <a:ext uri="{FF2B5EF4-FFF2-40B4-BE49-F238E27FC236}">
                    <a16:creationId xmlns:a16="http://schemas.microsoft.com/office/drawing/2014/main" id="{5C576EFA-4FF2-4AC7-8FD0-EA4A33128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291"/>
                <a:ext cx="100" cy="222"/>
              </a:xfrm>
              <a:custGeom>
                <a:avLst/>
                <a:gdLst>
                  <a:gd name="T0" fmla="*/ 113 w 40"/>
                  <a:gd name="T1" fmla="*/ 0 h 89"/>
                  <a:gd name="T2" fmla="*/ 95 w 40"/>
                  <a:gd name="T3" fmla="*/ 728 h 89"/>
                  <a:gd name="T4" fmla="*/ 375 w 40"/>
                  <a:gd name="T5" fmla="*/ 1287 h 89"/>
                  <a:gd name="T6" fmla="*/ 625 w 40"/>
                  <a:gd name="T7" fmla="*/ 136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89">
                    <a:moveTo>
                      <a:pt x="7" y="0"/>
                    </a:moveTo>
                    <a:cubicBezTo>
                      <a:pt x="2" y="13"/>
                      <a:pt x="0" y="31"/>
                      <a:pt x="6" y="47"/>
                    </a:cubicBezTo>
                    <a:cubicBezTo>
                      <a:pt x="11" y="64"/>
                      <a:pt x="17" y="76"/>
                      <a:pt x="24" y="83"/>
                    </a:cubicBezTo>
                    <a:cubicBezTo>
                      <a:pt x="31" y="89"/>
                      <a:pt x="35" y="87"/>
                      <a:pt x="40" y="8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5" name="Freeform 937">
                <a:extLst>
                  <a:ext uri="{FF2B5EF4-FFF2-40B4-BE49-F238E27FC236}">
                    <a16:creationId xmlns:a16="http://schemas.microsoft.com/office/drawing/2014/main" id="{43BDB5AF-709C-4D46-A5BC-C09AB33A3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281"/>
                <a:ext cx="130" cy="172"/>
              </a:xfrm>
              <a:custGeom>
                <a:avLst/>
                <a:gdLst>
                  <a:gd name="T0" fmla="*/ 625 w 52"/>
                  <a:gd name="T1" fmla="*/ 75 h 69"/>
                  <a:gd name="T2" fmla="*/ 175 w 52"/>
                  <a:gd name="T3" fmla="*/ 187 h 69"/>
                  <a:gd name="T4" fmla="*/ 83 w 52"/>
                  <a:gd name="T5" fmla="*/ 633 h 69"/>
                  <a:gd name="T6" fmla="*/ 345 w 52"/>
                  <a:gd name="T7" fmla="*/ 1069 h 69"/>
                  <a:gd name="T8" fmla="*/ 813 w 52"/>
                  <a:gd name="T9" fmla="*/ 962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9">
                    <a:moveTo>
                      <a:pt x="40" y="5"/>
                    </a:moveTo>
                    <a:cubicBezTo>
                      <a:pt x="28" y="1"/>
                      <a:pt x="19" y="0"/>
                      <a:pt x="11" y="12"/>
                    </a:cubicBezTo>
                    <a:cubicBezTo>
                      <a:pt x="3" y="23"/>
                      <a:pt x="0" y="25"/>
                      <a:pt x="5" y="41"/>
                    </a:cubicBezTo>
                    <a:cubicBezTo>
                      <a:pt x="10" y="56"/>
                      <a:pt x="12" y="69"/>
                      <a:pt x="22" y="69"/>
                    </a:cubicBezTo>
                    <a:cubicBezTo>
                      <a:pt x="32" y="69"/>
                      <a:pt x="45" y="68"/>
                      <a:pt x="52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6" name="Freeform 938">
                <a:extLst>
                  <a:ext uri="{FF2B5EF4-FFF2-40B4-BE49-F238E27FC236}">
                    <a16:creationId xmlns:a16="http://schemas.microsoft.com/office/drawing/2014/main" id="{A23B4ABB-4AFD-4BB5-8D1D-0F29FAAE3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" y="2131"/>
                <a:ext cx="87" cy="127"/>
              </a:xfrm>
              <a:custGeom>
                <a:avLst/>
                <a:gdLst>
                  <a:gd name="T0" fmla="*/ 353 w 35"/>
                  <a:gd name="T1" fmla="*/ 0 h 51"/>
                  <a:gd name="T2" fmla="*/ 12 w 35"/>
                  <a:gd name="T3" fmla="*/ 261 h 51"/>
                  <a:gd name="T4" fmla="*/ 154 w 35"/>
                  <a:gd name="T5" fmla="*/ 620 h 51"/>
                  <a:gd name="T6" fmla="*/ 537 w 35"/>
                  <a:gd name="T7" fmla="*/ 69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23" y="0"/>
                    </a:moveTo>
                    <a:cubicBezTo>
                      <a:pt x="9" y="3"/>
                      <a:pt x="1" y="6"/>
                      <a:pt x="1" y="17"/>
                    </a:cubicBezTo>
                    <a:cubicBezTo>
                      <a:pt x="0" y="27"/>
                      <a:pt x="0" y="34"/>
                      <a:pt x="10" y="40"/>
                    </a:cubicBezTo>
                    <a:cubicBezTo>
                      <a:pt x="19" y="46"/>
                      <a:pt x="24" y="51"/>
                      <a:pt x="35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7" name="Freeform 939">
                <a:extLst>
                  <a:ext uri="{FF2B5EF4-FFF2-40B4-BE49-F238E27FC236}">
                    <a16:creationId xmlns:a16="http://schemas.microsoft.com/office/drawing/2014/main" id="{4EC0BE2B-473B-4080-8201-E40645F1E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1978"/>
                <a:ext cx="68" cy="25"/>
              </a:xfrm>
              <a:custGeom>
                <a:avLst/>
                <a:gdLst>
                  <a:gd name="T0" fmla="*/ 0 w 27"/>
                  <a:gd name="T1" fmla="*/ 158 h 10"/>
                  <a:gd name="T2" fmla="*/ 431 w 27"/>
                  <a:gd name="T3" fmla="*/ 3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0" y="10"/>
                    </a:moveTo>
                    <a:cubicBezTo>
                      <a:pt x="8" y="1"/>
                      <a:pt x="21" y="0"/>
                      <a:pt x="27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8" name="Freeform 940">
                <a:extLst>
                  <a:ext uri="{FF2B5EF4-FFF2-40B4-BE49-F238E27FC236}">
                    <a16:creationId xmlns:a16="http://schemas.microsoft.com/office/drawing/2014/main" id="{90BED6AC-4C74-4FE5-979C-E3AB4EFA5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953"/>
                <a:ext cx="73" cy="18"/>
              </a:xfrm>
              <a:custGeom>
                <a:avLst/>
                <a:gdLst>
                  <a:gd name="T0" fmla="*/ 0 w 29"/>
                  <a:gd name="T1" fmla="*/ 118 h 7"/>
                  <a:gd name="T2" fmla="*/ 463 w 29"/>
                  <a:gd name="T3" fmla="*/ 2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">
                    <a:moveTo>
                      <a:pt x="0" y="7"/>
                    </a:moveTo>
                    <a:cubicBezTo>
                      <a:pt x="13" y="0"/>
                      <a:pt x="23" y="0"/>
                      <a:pt x="29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59" name="Freeform 941">
                <a:extLst>
                  <a:ext uri="{FF2B5EF4-FFF2-40B4-BE49-F238E27FC236}">
                    <a16:creationId xmlns:a16="http://schemas.microsoft.com/office/drawing/2014/main" id="{062D79C0-A7F1-45B1-AECD-0B52C004D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1923"/>
                <a:ext cx="177" cy="60"/>
              </a:xfrm>
              <a:custGeom>
                <a:avLst/>
                <a:gdLst>
                  <a:gd name="T0" fmla="*/ 0 w 71"/>
                  <a:gd name="T1" fmla="*/ 300 h 24"/>
                  <a:gd name="T2" fmla="*/ 696 w 71"/>
                  <a:gd name="T3" fmla="*/ 95 h 24"/>
                  <a:gd name="T4" fmla="*/ 1099 w 71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4">
                    <a:moveTo>
                      <a:pt x="0" y="19"/>
                    </a:moveTo>
                    <a:cubicBezTo>
                      <a:pt x="13" y="8"/>
                      <a:pt x="24" y="0"/>
                      <a:pt x="45" y="6"/>
                    </a:cubicBezTo>
                    <a:cubicBezTo>
                      <a:pt x="67" y="12"/>
                      <a:pt x="70" y="21"/>
                      <a:pt x="71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0" name="Freeform 942">
                <a:extLst>
                  <a:ext uri="{FF2B5EF4-FFF2-40B4-BE49-F238E27FC236}">
                    <a16:creationId xmlns:a16="http://schemas.microsoft.com/office/drawing/2014/main" id="{B085B745-B0AD-4D63-B119-1AD0FED47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4" y="1938"/>
                <a:ext cx="55" cy="40"/>
              </a:xfrm>
              <a:custGeom>
                <a:avLst/>
                <a:gdLst>
                  <a:gd name="T0" fmla="*/ 0 w 22"/>
                  <a:gd name="T1" fmla="*/ 0 h 16"/>
                  <a:gd name="T2" fmla="*/ 238 w 22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cubicBezTo>
                      <a:pt x="7" y="5"/>
                      <a:pt x="22" y="2"/>
                      <a:pt x="15" y="1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1" name="Freeform 943">
                <a:extLst>
                  <a:ext uri="{FF2B5EF4-FFF2-40B4-BE49-F238E27FC236}">
                    <a16:creationId xmlns:a16="http://schemas.microsoft.com/office/drawing/2014/main" id="{B141DE55-C991-4DFF-998B-17E652EAA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1988"/>
                <a:ext cx="30" cy="110"/>
              </a:xfrm>
              <a:custGeom>
                <a:avLst/>
                <a:gdLst>
                  <a:gd name="T0" fmla="*/ 188 w 12"/>
                  <a:gd name="T1" fmla="*/ 0 h 44"/>
                  <a:gd name="T2" fmla="*/ 175 w 12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4">
                    <a:moveTo>
                      <a:pt x="12" y="0"/>
                    </a:moveTo>
                    <a:cubicBezTo>
                      <a:pt x="8" y="11"/>
                      <a:pt x="0" y="26"/>
                      <a:pt x="11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2" name="Freeform 944">
                <a:extLst>
                  <a:ext uri="{FF2B5EF4-FFF2-40B4-BE49-F238E27FC236}">
                    <a16:creationId xmlns:a16="http://schemas.microsoft.com/office/drawing/2014/main" id="{12952365-A5FA-44A3-AB90-963892221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138"/>
                <a:ext cx="112" cy="58"/>
              </a:xfrm>
              <a:custGeom>
                <a:avLst/>
                <a:gdLst>
                  <a:gd name="T0" fmla="*/ 0 w 45"/>
                  <a:gd name="T1" fmla="*/ 0 h 23"/>
                  <a:gd name="T2" fmla="*/ 694 w 45"/>
                  <a:gd name="T3" fmla="*/ 285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3">
                    <a:moveTo>
                      <a:pt x="0" y="0"/>
                    </a:moveTo>
                    <a:cubicBezTo>
                      <a:pt x="11" y="13"/>
                      <a:pt x="28" y="23"/>
                      <a:pt x="45" y="1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3" name="Freeform 945">
                <a:extLst>
                  <a:ext uri="{FF2B5EF4-FFF2-40B4-BE49-F238E27FC236}">
                    <a16:creationId xmlns:a16="http://schemas.microsoft.com/office/drawing/2014/main" id="{9AFAA53B-83BA-4359-8607-DBAA63778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2171"/>
                <a:ext cx="33" cy="172"/>
              </a:xfrm>
              <a:custGeom>
                <a:avLst/>
                <a:gdLst>
                  <a:gd name="T0" fmla="*/ 20 w 13"/>
                  <a:gd name="T1" fmla="*/ 0 h 69"/>
                  <a:gd name="T2" fmla="*/ 0 w 13"/>
                  <a:gd name="T3" fmla="*/ 106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9">
                    <a:moveTo>
                      <a:pt x="1" y="0"/>
                    </a:moveTo>
                    <a:cubicBezTo>
                      <a:pt x="6" y="12"/>
                      <a:pt x="13" y="34"/>
                      <a:pt x="0" y="6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4" name="Freeform 946">
                <a:extLst>
                  <a:ext uri="{FF2B5EF4-FFF2-40B4-BE49-F238E27FC236}">
                    <a16:creationId xmlns:a16="http://schemas.microsoft.com/office/drawing/2014/main" id="{A8805D2A-CC7A-4244-9ACA-F8E98BE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1831"/>
                <a:ext cx="107" cy="202"/>
              </a:xfrm>
              <a:custGeom>
                <a:avLst/>
                <a:gdLst>
                  <a:gd name="T0" fmla="*/ 587 w 43"/>
                  <a:gd name="T1" fmla="*/ 0 h 81"/>
                  <a:gd name="T2" fmla="*/ 0 w 43"/>
                  <a:gd name="T3" fmla="*/ 125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81">
                    <a:moveTo>
                      <a:pt x="38" y="0"/>
                    </a:moveTo>
                    <a:cubicBezTo>
                      <a:pt x="43" y="24"/>
                      <a:pt x="32" y="50"/>
                      <a:pt x="0" y="8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5" name="Freeform 947">
                <a:extLst>
                  <a:ext uri="{FF2B5EF4-FFF2-40B4-BE49-F238E27FC236}">
                    <a16:creationId xmlns:a16="http://schemas.microsoft.com/office/drawing/2014/main" id="{C1BB01FE-E263-480C-A69D-62FF72063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53"/>
                <a:ext cx="155" cy="230"/>
              </a:xfrm>
              <a:custGeom>
                <a:avLst/>
                <a:gdLst>
                  <a:gd name="T0" fmla="*/ 970 w 62"/>
                  <a:gd name="T1" fmla="*/ 0 h 92"/>
                  <a:gd name="T2" fmla="*/ 345 w 62"/>
                  <a:gd name="T3" fmla="*/ 1158 h 92"/>
                  <a:gd name="T4" fmla="*/ 0 w 62"/>
                  <a:gd name="T5" fmla="*/ 143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92">
                    <a:moveTo>
                      <a:pt x="62" y="0"/>
                    </a:moveTo>
                    <a:cubicBezTo>
                      <a:pt x="55" y="36"/>
                      <a:pt x="45" y="52"/>
                      <a:pt x="22" y="74"/>
                    </a:cubicBezTo>
                    <a:cubicBezTo>
                      <a:pt x="5" y="90"/>
                      <a:pt x="6" y="89"/>
                      <a:pt x="0" y="9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6" name="Freeform 948">
                <a:extLst>
                  <a:ext uri="{FF2B5EF4-FFF2-40B4-BE49-F238E27FC236}">
                    <a16:creationId xmlns:a16="http://schemas.microsoft.com/office/drawing/2014/main" id="{75D8ABA1-3EE4-4138-B323-CE4FF4D4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4" y="2008"/>
                <a:ext cx="250" cy="88"/>
              </a:xfrm>
              <a:custGeom>
                <a:avLst/>
                <a:gdLst>
                  <a:gd name="T0" fmla="*/ 0 w 100"/>
                  <a:gd name="T1" fmla="*/ 556 h 35"/>
                  <a:gd name="T2" fmla="*/ 1563 w 100"/>
                  <a:gd name="T3" fmla="*/ 12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0" h="35">
                    <a:moveTo>
                      <a:pt x="0" y="35"/>
                    </a:moveTo>
                    <a:cubicBezTo>
                      <a:pt x="21" y="17"/>
                      <a:pt x="73" y="0"/>
                      <a:pt x="100" y="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7" name="Freeform 949">
                <a:extLst>
                  <a:ext uri="{FF2B5EF4-FFF2-40B4-BE49-F238E27FC236}">
                    <a16:creationId xmlns:a16="http://schemas.microsoft.com/office/drawing/2014/main" id="{DD64B801-03BE-4F06-87FB-9D5F13FA3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1916"/>
                <a:ext cx="115" cy="117"/>
              </a:xfrm>
              <a:custGeom>
                <a:avLst/>
                <a:gdLst>
                  <a:gd name="T0" fmla="*/ 408 w 46"/>
                  <a:gd name="T1" fmla="*/ 0 h 47"/>
                  <a:gd name="T2" fmla="*/ 145 w 46"/>
                  <a:gd name="T3" fmla="*/ 712 h 47"/>
                  <a:gd name="T4" fmla="*/ 720 w 46"/>
                  <a:gd name="T5" fmla="*/ 558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47">
                    <a:moveTo>
                      <a:pt x="26" y="0"/>
                    </a:moveTo>
                    <a:cubicBezTo>
                      <a:pt x="22" y="12"/>
                      <a:pt x="0" y="47"/>
                      <a:pt x="9" y="46"/>
                    </a:cubicBezTo>
                    <a:cubicBezTo>
                      <a:pt x="17" y="44"/>
                      <a:pt x="27" y="36"/>
                      <a:pt x="46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8" name="Freeform 950">
                <a:extLst>
                  <a:ext uri="{FF2B5EF4-FFF2-40B4-BE49-F238E27FC236}">
                    <a16:creationId xmlns:a16="http://schemas.microsoft.com/office/drawing/2014/main" id="{DD281F14-CC65-4612-91F9-4E281564C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" y="2111"/>
                <a:ext cx="155" cy="250"/>
              </a:xfrm>
              <a:custGeom>
                <a:avLst/>
                <a:gdLst>
                  <a:gd name="T0" fmla="*/ 970 w 62"/>
                  <a:gd name="T1" fmla="*/ 0 h 100"/>
                  <a:gd name="T2" fmla="*/ 33 w 62"/>
                  <a:gd name="T3" fmla="*/ 863 h 100"/>
                  <a:gd name="T4" fmla="*/ 208 w 62"/>
                  <a:gd name="T5" fmla="*/ 156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100">
                    <a:moveTo>
                      <a:pt x="62" y="0"/>
                    </a:moveTo>
                    <a:cubicBezTo>
                      <a:pt x="46" y="3"/>
                      <a:pt x="4" y="21"/>
                      <a:pt x="2" y="55"/>
                    </a:cubicBezTo>
                    <a:cubicBezTo>
                      <a:pt x="0" y="89"/>
                      <a:pt x="13" y="100"/>
                      <a:pt x="13" y="10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69" name="Freeform 951">
                <a:extLst>
                  <a:ext uri="{FF2B5EF4-FFF2-40B4-BE49-F238E27FC236}">
                    <a16:creationId xmlns:a16="http://schemas.microsoft.com/office/drawing/2014/main" id="{5566CA84-5ED4-4B01-BDB7-3FE23DB83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196"/>
                <a:ext cx="150" cy="150"/>
              </a:xfrm>
              <a:custGeom>
                <a:avLst/>
                <a:gdLst>
                  <a:gd name="T0" fmla="*/ 250 w 60"/>
                  <a:gd name="T1" fmla="*/ 0 h 60"/>
                  <a:gd name="T2" fmla="*/ 83 w 60"/>
                  <a:gd name="T3" fmla="*/ 520 h 60"/>
                  <a:gd name="T4" fmla="*/ 500 w 60"/>
                  <a:gd name="T5" fmla="*/ 908 h 60"/>
                  <a:gd name="T6" fmla="*/ 938 w 60"/>
                  <a:gd name="T7" fmla="*/ 77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16" y="0"/>
                    </a:moveTo>
                    <a:cubicBezTo>
                      <a:pt x="5" y="11"/>
                      <a:pt x="0" y="20"/>
                      <a:pt x="5" y="33"/>
                    </a:cubicBezTo>
                    <a:cubicBezTo>
                      <a:pt x="9" y="45"/>
                      <a:pt x="21" y="60"/>
                      <a:pt x="32" y="58"/>
                    </a:cubicBezTo>
                    <a:cubicBezTo>
                      <a:pt x="44" y="56"/>
                      <a:pt x="56" y="53"/>
                      <a:pt x="60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0" name="Freeform 952">
                <a:extLst>
                  <a:ext uri="{FF2B5EF4-FFF2-40B4-BE49-F238E27FC236}">
                    <a16:creationId xmlns:a16="http://schemas.microsoft.com/office/drawing/2014/main" id="{76240E8B-63C9-40FD-BA89-3A4F281DF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158"/>
                <a:ext cx="147" cy="148"/>
              </a:xfrm>
              <a:custGeom>
                <a:avLst/>
                <a:gdLst>
                  <a:gd name="T0" fmla="*/ 0 w 59"/>
                  <a:gd name="T1" fmla="*/ 176 h 59"/>
                  <a:gd name="T2" fmla="*/ 558 w 59"/>
                  <a:gd name="T3" fmla="*/ 83 h 59"/>
                  <a:gd name="T4" fmla="*/ 899 w 59"/>
                  <a:gd name="T5" fmla="*/ 492 h 59"/>
                  <a:gd name="T6" fmla="*/ 745 w 59"/>
                  <a:gd name="T7" fmla="*/ 931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9">
                    <a:moveTo>
                      <a:pt x="0" y="11"/>
                    </a:moveTo>
                    <a:cubicBezTo>
                      <a:pt x="11" y="2"/>
                      <a:pt x="25" y="0"/>
                      <a:pt x="36" y="5"/>
                    </a:cubicBezTo>
                    <a:cubicBezTo>
                      <a:pt x="46" y="9"/>
                      <a:pt x="58" y="18"/>
                      <a:pt x="58" y="31"/>
                    </a:cubicBezTo>
                    <a:cubicBezTo>
                      <a:pt x="59" y="44"/>
                      <a:pt x="58" y="50"/>
                      <a:pt x="48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1" name="Freeform 953">
                <a:extLst>
                  <a:ext uri="{FF2B5EF4-FFF2-40B4-BE49-F238E27FC236}">
                    <a16:creationId xmlns:a16="http://schemas.microsoft.com/office/drawing/2014/main" id="{336CF1C3-8E3B-4037-A21B-DFB10E79C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2271"/>
                <a:ext cx="155" cy="107"/>
              </a:xfrm>
              <a:custGeom>
                <a:avLst/>
                <a:gdLst>
                  <a:gd name="T0" fmla="*/ 970 w 62"/>
                  <a:gd name="T1" fmla="*/ 383 h 43"/>
                  <a:gd name="T2" fmla="*/ 113 w 62"/>
                  <a:gd name="T3" fmla="*/ 279 h 43"/>
                  <a:gd name="T4" fmla="*/ 0 w 62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3">
                    <a:moveTo>
                      <a:pt x="62" y="25"/>
                    </a:moveTo>
                    <a:cubicBezTo>
                      <a:pt x="50" y="31"/>
                      <a:pt x="22" y="43"/>
                      <a:pt x="7" y="18"/>
                    </a:cubicBezTo>
                    <a:cubicBezTo>
                      <a:pt x="1" y="1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2" name="Freeform 954">
                <a:extLst>
                  <a:ext uri="{FF2B5EF4-FFF2-40B4-BE49-F238E27FC236}">
                    <a16:creationId xmlns:a16="http://schemas.microsoft.com/office/drawing/2014/main" id="{6C2FEE1E-D848-4963-9DC7-70D0C797D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2163"/>
                <a:ext cx="57" cy="123"/>
              </a:xfrm>
              <a:custGeom>
                <a:avLst/>
                <a:gdLst>
                  <a:gd name="T0" fmla="*/ 349 w 23"/>
                  <a:gd name="T1" fmla="*/ 0 h 49"/>
                  <a:gd name="T2" fmla="*/ 42 w 23"/>
                  <a:gd name="T3" fmla="*/ 77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9">
                    <a:moveTo>
                      <a:pt x="23" y="0"/>
                    </a:moveTo>
                    <a:cubicBezTo>
                      <a:pt x="9" y="12"/>
                      <a:pt x="0" y="20"/>
                      <a:pt x="3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3" name="Freeform 955">
                <a:extLst>
                  <a:ext uri="{FF2B5EF4-FFF2-40B4-BE49-F238E27FC236}">
                    <a16:creationId xmlns:a16="http://schemas.microsoft.com/office/drawing/2014/main" id="{D0724DD3-A0D5-4EDE-8C77-C01587870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151"/>
                <a:ext cx="10" cy="12"/>
              </a:xfrm>
              <a:custGeom>
                <a:avLst/>
                <a:gdLst>
                  <a:gd name="T0" fmla="*/ 63 w 4"/>
                  <a:gd name="T1" fmla="*/ 0 h 5"/>
                  <a:gd name="T2" fmla="*/ 0 w 4"/>
                  <a:gd name="T3" fmla="*/ 7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1" y="3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4" name="Freeform 956">
                <a:extLst>
                  <a:ext uri="{FF2B5EF4-FFF2-40B4-BE49-F238E27FC236}">
                    <a16:creationId xmlns:a16="http://schemas.microsoft.com/office/drawing/2014/main" id="{D4FC4C54-D778-4986-A17C-3AB3B41F2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" y="2421"/>
                <a:ext cx="182" cy="25"/>
              </a:xfrm>
              <a:custGeom>
                <a:avLst/>
                <a:gdLst>
                  <a:gd name="T0" fmla="*/ 0 w 73"/>
                  <a:gd name="T1" fmla="*/ 50 h 10"/>
                  <a:gd name="T2" fmla="*/ 1132 w 7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0">
                    <a:moveTo>
                      <a:pt x="0" y="3"/>
                    </a:moveTo>
                    <a:cubicBezTo>
                      <a:pt x="14" y="10"/>
                      <a:pt x="54" y="10"/>
                      <a:pt x="7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5" name="Freeform 957">
                <a:extLst>
                  <a:ext uri="{FF2B5EF4-FFF2-40B4-BE49-F238E27FC236}">
                    <a16:creationId xmlns:a16="http://schemas.microsoft.com/office/drawing/2014/main" id="{4D605F07-2E9D-4FA0-826F-D1AD79AB1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381"/>
                <a:ext cx="112" cy="125"/>
              </a:xfrm>
              <a:custGeom>
                <a:avLst/>
                <a:gdLst>
                  <a:gd name="T0" fmla="*/ 682 w 45"/>
                  <a:gd name="T1" fmla="*/ 0 h 50"/>
                  <a:gd name="T2" fmla="*/ 478 w 45"/>
                  <a:gd name="T3" fmla="*/ 595 h 50"/>
                  <a:gd name="T4" fmla="*/ 0 w 45"/>
                  <a:gd name="T5" fmla="*/ 78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0">
                    <a:moveTo>
                      <a:pt x="44" y="0"/>
                    </a:moveTo>
                    <a:cubicBezTo>
                      <a:pt x="45" y="11"/>
                      <a:pt x="41" y="31"/>
                      <a:pt x="31" y="38"/>
                    </a:cubicBezTo>
                    <a:cubicBezTo>
                      <a:pt x="20" y="44"/>
                      <a:pt x="4" y="49"/>
                      <a:pt x="0" y="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6" name="Freeform 958">
                <a:extLst>
                  <a:ext uri="{FF2B5EF4-FFF2-40B4-BE49-F238E27FC236}">
                    <a16:creationId xmlns:a16="http://schemas.microsoft.com/office/drawing/2014/main" id="{EC7A76FC-5788-47D0-ADD6-B48B6B3D0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508"/>
                <a:ext cx="90" cy="73"/>
              </a:xfrm>
              <a:custGeom>
                <a:avLst/>
                <a:gdLst>
                  <a:gd name="T0" fmla="*/ 0 w 36"/>
                  <a:gd name="T1" fmla="*/ 463 h 29"/>
                  <a:gd name="T2" fmla="*/ 563 w 3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9">
                    <a:moveTo>
                      <a:pt x="0" y="29"/>
                    </a:moveTo>
                    <a:cubicBezTo>
                      <a:pt x="11" y="25"/>
                      <a:pt x="28" y="21"/>
                      <a:pt x="3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7" name="Freeform 959">
                <a:extLst>
                  <a:ext uri="{FF2B5EF4-FFF2-40B4-BE49-F238E27FC236}">
                    <a16:creationId xmlns:a16="http://schemas.microsoft.com/office/drawing/2014/main" id="{E2ED74F4-FAA9-4141-8DD7-AD0E2469E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2553"/>
                <a:ext cx="145" cy="348"/>
              </a:xfrm>
              <a:custGeom>
                <a:avLst/>
                <a:gdLst>
                  <a:gd name="T0" fmla="*/ 113 w 58"/>
                  <a:gd name="T1" fmla="*/ 0 h 139"/>
                  <a:gd name="T2" fmla="*/ 95 w 58"/>
                  <a:gd name="T3" fmla="*/ 814 h 139"/>
                  <a:gd name="T4" fmla="*/ 908 w 58"/>
                  <a:gd name="T5" fmla="*/ 2181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39">
                    <a:moveTo>
                      <a:pt x="7" y="0"/>
                    </a:moveTo>
                    <a:cubicBezTo>
                      <a:pt x="0" y="19"/>
                      <a:pt x="2" y="32"/>
                      <a:pt x="6" y="52"/>
                    </a:cubicBezTo>
                    <a:cubicBezTo>
                      <a:pt x="11" y="73"/>
                      <a:pt x="24" y="124"/>
                      <a:pt x="58" y="13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8" name="Freeform 960">
                <a:extLst>
                  <a:ext uri="{FF2B5EF4-FFF2-40B4-BE49-F238E27FC236}">
                    <a16:creationId xmlns:a16="http://schemas.microsoft.com/office/drawing/2014/main" id="{AD9FFCEE-DA62-47AF-93C8-A9262FF9C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796"/>
                <a:ext cx="228" cy="170"/>
              </a:xfrm>
              <a:custGeom>
                <a:avLst/>
                <a:gdLst>
                  <a:gd name="T0" fmla="*/ 1431 w 91"/>
                  <a:gd name="T1" fmla="*/ 0 h 68"/>
                  <a:gd name="T2" fmla="*/ 0 w 91"/>
                  <a:gd name="T3" fmla="*/ 75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68">
                    <a:moveTo>
                      <a:pt x="91" y="0"/>
                    </a:moveTo>
                    <a:cubicBezTo>
                      <a:pt x="90" y="16"/>
                      <a:pt x="61" y="68"/>
                      <a:pt x="0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79" name="Freeform 961">
                <a:extLst>
                  <a:ext uri="{FF2B5EF4-FFF2-40B4-BE49-F238E27FC236}">
                    <a16:creationId xmlns:a16="http://schemas.microsoft.com/office/drawing/2014/main" id="{6541124C-E2F0-46C0-B7D3-E1BD67465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2676"/>
                <a:ext cx="90" cy="157"/>
              </a:xfrm>
              <a:custGeom>
                <a:avLst/>
                <a:gdLst>
                  <a:gd name="T0" fmla="*/ 345 w 36"/>
                  <a:gd name="T1" fmla="*/ 0 h 63"/>
                  <a:gd name="T2" fmla="*/ 33 w 36"/>
                  <a:gd name="T3" fmla="*/ 312 h 63"/>
                  <a:gd name="T4" fmla="*/ 188 w 36"/>
                  <a:gd name="T5" fmla="*/ 820 h 63"/>
                  <a:gd name="T6" fmla="*/ 563 w 36"/>
                  <a:gd name="T7" fmla="*/ 87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63">
                    <a:moveTo>
                      <a:pt x="22" y="0"/>
                    </a:moveTo>
                    <a:cubicBezTo>
                      <a:pt x="16" y="1"/>
                      <a:pt x="3" y="6"/>
                      <a:pt x="2" y="20"/>
                    </a:cubicBezTo>
                    <a:cubicBezTo>
                      <a:pt x="1" y="33"/>
                      <a:pt x="0" y="43"/>
                      <a:pt x="12" y="53"/>
                    </a:cubicBezTo>
                    <a:cubicBezTo>
                      <a:pt x="23" y="63"/>
                      <a:pt x="27" y="62"/>
                      <a:pt x="3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0" name="Freeform 962">
                <a:extLst>
                  <a:ext uri="{FF2B5EF4-FFF2-40B4-BE49-F238E27FC236}">
                    <a16:creationId xmlns:a16="http://schemas.microsoft.com/office/drawing/2014/main" id="{E12A458E-E170-4996-BDD0-7BA68FA7F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2718"/>
                <a:ext cx="65" cy="148"/>
              </a:xfrm>
              <a:custGeom>
                <a:avLst/>
                <a:gdLst>
                  <a:gd name="T0" fmla="*/ 20 w 26"/>
                  <a:gd name="T1" fmla="*/ 0 h 59"/>
                  <a:gd name="T2" fmla="*/ 125 w 26"/>
                  <a:gd name="T3" fmla="*/ 660 h 59"/>
                  <a:gd name="T4" fmla="*/ 408 w 26"/>
                  <a:gd name="T5" fmla="*/ 931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9">
                    <a:moveTo>
                      <a:pt x="1" y="0"/>
                    </a:moveTo>
                    <a:cubicBezTo>
                      <a:pt x="0" y="9"/>
                      <a:pt x="0" y="30"/>
                      <a:pt x="8" y="42"/>
                    </a:cubicBezTo>
                    <a:cubicBezTo>
                      <a:pt x="16" y="53"/>
                      <a:pt x="26" y="59"/>
                      <a:pt x="26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1" name="Freeform 963">
                <a:extLst>
                  <a:ext uri="{FF2B5EF4-FFF2-40B4-BE49-F238E27FC236}">
                    <a16:creationId xmlns:a16="http://schemas.microsoft.com/office/drawing/2014/main" id="{62D9A9F8-0F9F-4A30-B5E4-496A8E9FD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2628"/>
                <a:ext cx="110" cy="280"/>
              </a:xfrm>
              <a:custGeom>
                <a:avLst/>
                <a:gdLst>
                  <a:gd name="T0" fmla="*/ 470 w 44"/>
                  <a:gd name="T1" fmla="*/ 0 h 112"/>
                  <a:gd name="T2" fmla="*/ 270 w 44"/>
                  <a:gd name="T3" fmla="*/ 1220 h 112"/>
                  <a:gd name="T4" fmla="*/ 688 w 44"/>
                  <a:gd name="T5" fmla="*/ 175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12">
                    <a:moveTo>
                      <a:pt x="30" y="0"/>
                    </a:moveTo>
                    <a:cubicBezTo>
                      <a:pt x="17" y="11"/>
                      <a:pt x="0" y="39"/>
                      <a:pt x="17" y="78"/>
                    </a:cubicBezTo>
                    <a:cubicBezTo>
                      <a:pt x="25" y="96"/>
                      <a:pt x="44" y="112"/>
                      <a:pt x="44" y="1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2" name="Freeform 964">
                <a:extLst>
                  <a:ext uri="{FF2B5EF4-FFF2-40B4-BE49-F238E27FC236}">
                    <a16:creationId xmlns:a16="http://schemas.microsoft.com/office/drawing/2014/main" id="{83CD17FB-4300-4D03-BACA-627E45CAB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781"/>
                <a:ext cx="193" cy="175"/>
              </a:xfrm>
              <a:custGeom>
                <a:avLst/>
                <a:gdLst>
                  <a:gd name="T0" fmla="*/ 0 w 77"/>
                  <a:gd name="T1" fmla="*/ 0 h 70"/>
                  <a:gd name="T2" fmla="*/ 1213 w 77"/>
                  <a:gd name="T3" fmla="*/ 1050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70">
                    <a:moveTo>
                      <a:pt x="0" y="0"/>
                    </a:moveTo>
                    <a:cubicBezTo>
                      <a:pt x="2" y="15"/>
                      <a:pt x="25" y="70"/>
                      <a:pt x="77" y="6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3" name="Freeform 965">
                <a:extLst>
                  <a:ext uri="{FF2B5EF4-FFF2-40B4-BE49-F238E27FC236}">
                    <a16:creationId xmlns:a16="http://schemas.microsoft.com/office/drawing/2014/main" id="{29BDAE3B-3993-468F-8E32-9AA6EBE6F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2808"/>
                <a:ext cx="197" cy="120"/>
              </a:xfrm>
              <a:custGeom>
                <a:avLst/>
                <a:gdLst>
                  <a:gd name="T0" fmla="*/ 0 w 79"/>
                  <a:gd name="T1" fmla="*/ 688 h 48"/>
                  <a:gd name="T2" fmla="*/ 1224 w 79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48">
                    <a:moveTo>
                      <a:pt x="0" y="44"/>
                    </a:moveTo>
                    <a:cubicBezTo>
                      <a:pt x="18" y="48"/>
                      <a:pt x="59" y="45"/>
                      <a:pt x="7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4" name="Freeform 966">
                <a:extLst>
                  <a:ext uri="{FF2B5EF4-FFF2-40B4-BE49-F238E27FC236}">
                    <a16:creationId xmlns:a16="http://schemas.microsoft.com/office/drawing/2014/main" id="{4988E173-DAAD-429A-A108-18BCDE9D4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823"/>
                <a:ext cx="215" cy="145"/>
              </a:xfrm>
              <a:custGeom>
                <a:avLst/>
                <a:gdLst>
                  <a:gd name="T0" fmla="*/ 0 w 86"/>
                  <a:gd name="T1" fmla="*/ 145 h 58"/>
                  <a:gd name="T2" fmla="*/ 145 w 86"/>
                  <a:gd name="T3" fmla="*/ 125 h 58"/>
                  <a:gd name="T4" fmla="*/ 1345 w 86"/>
                  <a:gd name="T5" fmla="*/ 688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58">
                    <a:moveTo>
                      <a:pt x="0" y="9"/>
                    </a:moveTo>
                    <a:cubicBezTo>
                      <a:pt x="1" y="4"/>
                      <a:pt x="5" y="0"/>
                      <a:pt x="9" y="8"/>
                    </a:cubicBezTo>
                    <a:cubicBezTo>
                      <a:pt x="13" y="16"/>
                      <a:pt x="36" y="58"/>
                      <a:pt x="86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5" name="Freeform 967">
                <a:extLst>
                  <a:ext uri="{FF2B5EF4-FFF2-40B4-BE49-F238E27FC236}">
                    <a16:creationId xmlns:a16="http://schemas.microsoft.com/office/drawing/2014/main" id="{C22E70EB-9C34-4181-8F96-50E824DE4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2373"/>
                <a:ext cx="220" cy="93"/>
              </a:xfrm>
              <a:custGeom>
                <a:avLst/>
                <a:gdLst>
                  <a:gd name="T0" fmla="*/ 63 w 88"/>
                  <a:gd name="T1" fmla="*/ 0 h 37"/>
                  <a:gd name="T2" fmla="*/ 20 w 88"/>
                  <a:gd name="T3" fmla="*/ 493 h 37"/>
                  <a:gd name="T4" fmla="*/ 188 w 88"/>
                  <a:gd name="T5" fmla="*/ 475 h 37"/>
                  <a:gd name="T6" fmla="*/ 1375 w 88"/>
                  <a:gd name="T7" fmla="*/ 31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37">
                    <a:moveTo>
                      <a:pt x="4" y="0"/>
                    </a:moveTo>
                    <a:cubicBezTo>
                      <a:pt x="5" y="10"/>
                      <a:pt x="3" y="25"/>
                      <a:pt x="1" y="31"/>
                    </a:cubicBezTo>
                    <a:cubicBezTo>
                      <a:pt x="0" y="37"/>
                      <a:pt x="5" y="34"/>
                      <a:pt x="12" y="30"/>
                    </a:cubicBezTo>
                    <a:cubicBezTo>
                      <a:pt x="19" y="26"/>
                      <a:pt x="56" y="10"/>
                      <a:pt x="88" y="2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6" name="Freeform 968">
                <a:extLst>
                  <a:ext uri="{FF2B5EF4-FFF2-40B4-BE49-F238E27FC236}">
                    <a16:creationId xmlns:a16="http://schemas.microsoft.com/office/drawing/2014/main" id="{BD5F9E02-D075-4F38-8701-368C6D222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46"/>
                <a:ext cx="180" cy="85"/>
              </a:xfrm>
              <a:custGeom>
                <a:avLst/>
                <a:gdLst>
                  <a:gd name="T0" fmla="*/ 0 w 72"/>
                  <a:gd name="T1" fmla="*/ 533 h 34"/>
                  <a:gd name="T2" fmla="*/ 1125 w 72"/>
                  <a:gd name="T3" fmla="*/ 30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4">
                    <a:moveTo>
                      <a:pt x="0" y="34"/>
                    </a:moveTo>
                    <a:cubicBezTo>
                      <a:pt x="9" y="14"/>
                      <a:pt x="44" y="0"/>
                      <a:pt x="72" y="1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7" name="Freeform 969">
                <a:extLst>
                  <a:ext uri="{FF2B5EF4-FFF2-40B4-BE49-F238E27FC236}">
                    <a16:creationId xmlns:a16="http://schemas.microsoft.com/office/drawing/2014/main" id="{0514FFF4-0BF3-41DE-9768-262A4A98B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2466"/>
                <a:ext cx="70" cy="87"/>
              </a:xfrm>
              <a:custGeom>
                <a:avLst/>
                <a:gdLst>
                  <a:gd name="T0" fmla="*/ 438 w 28"/>
                  <a:gd name="T1" fmla="*/ 0 h 35"/>
                  <a:gd name="T2" fmla="*/ 0 w 2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5">
                    <a:moveTo>
                      <a:pt x="28" y="0"/>
                    </a:moveTo>
                    <a:cubicBezTo>
                      <a:pt x="13" y="8"/>
                      <a:pt x="4" y="22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8" name="Freeform 970">
                <a:extLst>
                  <a:ext uri="{FF2B5EF4-FFF2-40B4-BE49-F238E27FC236}">
                    <a16:creationId xmlns:a16="http://schemas.microsoft.com/office/drawing/2014/main" id="{D40B192E-83C1-4691-BB4E-2EEE9E14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2556"/>
                <a:ext cx="30" cy="120"/>
              </a:xfrm>
              <a:custGeom>
                <a:avLst/>
                <a:gdLst>
                  <a:gd name="T0" fmla="*/ 188 w 12"/>
                  <a:gd name="T1" fmla="*/ 0 h 48"/>
                  <a:gd name="T2" fmla="*/ 33 w 12"/>
                  <a:gd name="T3" fmla="*/ 345 h 48"/>
                  <a:gd name="T4" fmla="*/ 125 w 12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12" y="0"/>
                    </a:moveTo>
                    <a:cubicBezTo>
                      <a:pt x="6" y="4"/>
                      <a:pt x="0" y="11"/>
                      <a:pt x="2" y="22"/>
                    </a:cubicBezTo>
                    <a:cubicBezTo>
                      <a:pt x="4" y="34"/>
                      <a:pt x="8" y="48"/>
                      <a:pt x="8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89" name="Freeform 971">
                <a:extLst>
                  <a:ext uri="{FF2B5EF4-FFF2-40B4-BE49-F238E27FC236}">
                    <a16:creationId xmlns:a16="http://schemas.microsoft.com/office/drawing/2014/main" id="{F57194A1-AFEC-4DE4-B2D9-F3E13FA95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2528"/>
                <a:ext cx="35" cy="85"/>
              </a:xfrm>
              <a:custGeom>
                <a:avLst/>
                <a:gdLst>
                  <a:gd name="T0" fmla="*/ 220 w 14"/>
                  <a:gd name="T1" fmla="*/ 0 h 34"/>
                  <a:gd name="T2" fmla="*/ 50 w 14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4">
                    <a:moveTo>
                      <a:pt x="14" y="0"/>
                    </a:moveTo>
                    <a:cubicBezTo>
                      <a:pt x="6" y="7"/>
                      <a:pt x="0" y="14"/>
                      <a:pt x="3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0" name="Freeform 972">
                <a:extLst>
                  <a:ext uri="{FF2B5EF4-FFF2-40B4-BE49-F238E27FC236}">
                    <a16:creationId xmlns:a16="http://schemas.microsoft.com/office/drawing/2014/main" id="{9DA37945-0CF7-4647-9DB0-1D2BA393C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258"/>
                <a:ext cx="280" cy="120"/>
              </a:xfrm>
              <a:custGeom>
                <a:avLst/>
                <a:gdLst>
                  <a:gd name="T0" fmla="*/ 1750 w 112"/>
                  <a:gd name="T1" fmla="*/ 0 h 48"/>
                  <a:gd name="T2" fmla="*/ 938 w 112"/>
                  <a:gd name="T3" fmla="*/ 658 h 48"/>
                  <a:gd name="T4" fmla="*/ 0 w 112"/>
                  <a:gd name="T5" fmla="*/ 333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48">
                    <a:moveTo>
                      <a:pt x="112" y="0"/>
                    </a:moveTo>
                    <a:cubicBezTo>
                      <a:pt x="109" y="14"/>
                      <a:pt x="98" y="37"/>
                      <a:pt x="60" y="42"/>
                    </a:cubicBezTo>
                    <a:cubicBezTo>
                      <a:pt x="22" y="48"/>
                      <a:pt x="6" y="32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1" name="Freeform 973">
                <a:extLst>
                  <a:ext uri="{FF2B5EF4-FFF2-40B4-BE49-F238E27FC236}">
                    <a16:creationId xmlns:a16="http://schemas.microsoft.com/office/drawing/2014/main" id="{FB729C78-37D1-4C57-AA44-9D3586EC5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" y="2328"/>
                <a:ext cx="188" cy="55"/>
              </a:xfrm>
              <a:custGeom>
                <a:avLst/>
                <a:gdLst>
                  <a:gd name="T0" fmla="*/ 0 w 75"/>
                  <a:gd name="T1" fmla="*/ 283 h 22"/>
                  <a:gd name="T2" fmla="*/ 1181 w 75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2">
                    <a:moveTo>
                      <a:pt x="0" y="18"/>
                    </a:moveTo>
                    <a:cubicBezTo>
                      <a:pt x="20" y="21"/>
                      <a:pt x="55" y="22"/>
                      <a:pt x="75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2" name="Freeform 974">
                <a:extLst>
                  <a:ext uri="{FF2B5EF4-FFF2-40B4-BE49-F238E27FC236}">
                    <a16:creationId xmlns:a16="http://schemas.microsoft.com/office/drawing/2014/main" id="{4FA7398E-624D-4598-B3EA-EAB08C987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7" y="2213"/>
                <a:ext cx="70" cy="278"/>
              </a:xfrm>
              <a:custGeom>
                <a:avLst/>
                <a:gdLst>
                  <a:gd name="T0" fmla="*/ 438 w 28"/>
                  <a:gd name="T1" fmla="*/ 0 h 111"/>
                  <a:gd name="T2" fmla="*/ 158 w 28"/>
                  <a:gd name="T3" fmla="*/ 1743 h 1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11">
                    <a:moveTo>
                      <a:pt x="28" y="0"/>
                    </a:moveTo>
                    <a:cubicBezTo>
                      <a:pt x="15" y="27"/>
                      <a:pt x="0" y="65"/>
                      <a:pt x="10" y="11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3" name="Freeform 975">
                <a:extLst>
                  <a:ext uri="{FF2B5EF4-FFF2-40B4-BE49-F238E27FC236}">
                    <a16:creationId xmlns:a16="http://schemas.microsoft.com/office/drawing/2014/main" id="{09D11D1A-061A-4735-9B3C-251787DFB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2" y="2143"/>
                <a:ext cx="265" cy="295"/>
              </a:xfrm>
              <a:custGeom>
                <a:avLst/>
                <a:gdLst>
                  <a:gd name="T0" fmla="*/ 0 w 106"/>
                  <a:gd name="T1" fmla="*/ 645 h 118"/>
                  <a:gd name="T2" fmla="*/ 1020 w 106"/>
                  <a:gd name="T3" fmla="*/ 50 h 118"/>
                  <a:gd name="T4" fmla="*/ 1595 w 106"/>
                  <a:gd name="T5" fmla="*/ 783 h 118"/>
                  <a:gd name="T6" fmla="*/ 1345 w 106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118">
                    <a:moveTo>
                      <a:pt x="0" y="41"/>
                    </a:moveTo>
                    <a:cubicBezTo>
                      <a:pt x="16" y="13"/>
                      <a:pt x="42" y="0"/>
                      <a:pt x="65" y="3"/>
                    </a:cubicBezTo>
                    <a:cubicBezTo>
                      <a:pt x="88" y="6"/>
                      <a:pt x="106" y="21"/>
                      <a:pt x="102" y="50"/>
                    </a:cubicBezTo>
                    <a:cubicBezTo>
                      <a:pt x="98" y="80"/>
                      <a:pt x="89" y="110"/>
                      <a:pt x="86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4" name="Freeform 976">
                <a:extLst>
                  <a:ext uri="{FF2B5EF4-FFF2-40B4-BE49-F238E27FC236}">
                    <a16:creationId xmlns:a16="http://schemas.microsoft.com/office/drawing/2014/main" id="{B2DF1DD9-E5FB-4AE0-839E-5A35FBB43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2126"/>
                <a:ext cx="195" cy="157"/>
              </a:xfrm>
              <a:custGeom>
                <a:avLst/>
                <a:gdLst>
                  <a:gd name="T0" fmla="*/ 0 w 78"/>
                  <a:gd name="T1" fmla="*/ 137 h 63"/>
                  <a:gd name="T2" fmla="*/ 970 w 78"/>
                  <a:gd name="T3" fmla="*/ 229 h 63"/>
                  <a:gd name="T4" fmla="*/ 1113 w 78"/>
                  <a:gd name="T5" fmla="*/ 97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63">
                    <a:moveTo>
                      <a:pt x="0" y="9"/>
                    </a:moveTo>
                    <a:cubicBezTo>
                      <a:pt x="15" y="2"/>
                      <a:pt x="45" y="0"/>
                      <a:pt x="62" y="15"/>
                    </a:cubicBezTo>
                    <a:cubicBezTo>
                      <a:pt x="78" y="30"/>
                      <a:pt x="77" y="38"/>
                      <a:pt x="71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5" name="Freeform 977">
                <a:extLst>
                  <a:ext uri="{FF2B5EF4-FFF2-40B4-BE49-F238E27FC236}">
                    <a16:creationId xmlns:a16="http://schemas.microsoft.com/office/drawing/2014/main" id="{9A787507-29EF-4CF2-AFDF-0F1FAA072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2213"/>
                <a:ext cx="38" cy="108"/>
              </a:xfrm>
              <a:custGeom>
                <a:avLst/>
                <a:gdLst>
                  <a:gd name="T0" fmla="*/ 0 w 15"/>
                  <a:gd name="T1" fmla="*/ 0 h 43"/>
                  <a:gd name="T2" fmla="*/ 213 w 15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8" y="3"/>
                      <a:pt x="15" y="18"/>
                      <a:pt x="13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6" name="Freeform 978">
                <a:extLst>
                  <a:ext uri="{FF2B5EF4-FFF2-40B4-BE49-F238E27FC236}">
                    <a16:creationId xmlns:a16="http://schemas.microsoft.com/office/drawing/2014/main" id="{D2ED7140-C99D-4ED3-990A-9F8E09E0A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233"/>
                <a:ext cx="107" cy="73"/>
              </a:xfrm>
              <a:custGeom>
                <a:avLst/>
                <a:gdLst>
                  <a:gd name="T0" fmla="*/ 662 w 43"/>
                  <a:gd name="T1" fmla="*/ 317 h 29"/>
                  <a:gd name="T2" fmla="*/ 416 w 43"/>
                  <a:gd name="T3" fmla="*/ 20 h 29"/>
                  <a:gd name="T4" fmla="*/ 0 w 43"/>
                  <a:gd name="T5" fmla="*/ 46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9">
                    <a:moveTo>
                      <a:pt x="43" y="20"/>
                    </a:moveTo>
                    <a:cubicBezTo>
                      <a:pt x="42" y="10"/>
                      <a:pt x="39" y="0"/>
                      <a:pt x="27" y="1"/>
                    </a:cubicBezTo>
                    <a:cubicBezTo>
                      <a:pt x="14" y="1"/>
                      <a:pt x="6" y="13"/>
                      <a:pt x="0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7" name="Freeform 979">
                <a:extLst>
                  <a:ext uri="{FF2B5EF4-FFF2-40B4-BE49-F238E27FC236}">
                    <a16:creationId xmlns:a16="http://schemas.microsoft.com/office/drawing/2014/main" id="{C9E05C11-9060-4C90-8E53-69B6F3276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2" y="2238"/>
                <a:ext cx="62" cy="65"/>
              </a:xfrm>
              <a:custGeom>
                <a:avLst/>
                <a:gdLst>
                  <a:gd name="T0" fmla="*/ 382 w 25"/>
                  <a:gd name="T1" fmla="*/ 408 h 26"/>
                  <a:gd name="T2" fmla="*/ 0 w 25"/>
                  <a:gd name="T3" fmla="*/ 23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25" y="26"/>
                    </a:moveTo>
                    <a:cubicBezTo>
                      <a:pt x="25" y="15"/>
                      <a:pt x="16" y="0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8" name="Freeform 980">
                <a:extLst>
                  <a:ext uri="{FF2B5EF4-FFF2-40B4-BE49-F238E27FC236}">
                    <a16:creationId xmlns:a16="http://schemas.microsoft.com/office/drawing/2014/main" id="{AE999565-1AAA-43B5-8056-0AE776F3B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841"/>
                <a:ext cx="177" cy="202"/>
              </a:xfrm>
              <a:custGeom>
                <a:avLst/>
                <a:gdLst>
                  <a:gd name="T0" fmla="*/ 312 w 71"/>
                  <a:gd name="T1" fmla="*/ 0 h 81"/>
                  <a:gd name="T2" fmla="*/ 30 w 71"/>
                  <a:gd name="T3" fmla="*/ 559 h 81"/>
                  <a:gd name="T4" fmla="*/ 496 w 71"/>
                  <a:gd name="T5" fmla="*/ 1195 h 81"/>
                  <a:gd name="T6" fmla="*/ 1099 w 71"/>
                  <a:gd name="T7" fmla="*/ 1244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81">
                    <a:moveTo>
                      <a:pt x="20" y="0"/>
                    </a:moveTo>
                    <a:cubicBezTo>
                      <a:pt x="9" y="6"/>
                      <a:pt x="0" y="16"/>
                      <a:pt x="2" y="36"/>
                    </a:cubicBezTo>
                    <a:cubicBezTo>
                      <a:pt x="4" y="57"/>
                      <a:pt x="14" y="73"/>
                      <a:pt x="32" y="77"/>
                    </a:cubicBezTo>
                    <a:cubicBezTo>
                      <a:pt x="51" y="81"/>
                      <a:pt x="61" y="79"/>
                      <a:pt x="71" y="8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199" name="Freeform 981">
                <a:extLst>
                  <a:ext uri="{FF2B5EF4-FFF2-40B4-BE49-F238E27FC236}">
                    <a16:creationId xmlns:a16="http://schemas.microsoft.com/office/drawing/2014/main" id="{ECF4C1C0-35CE-49E5-8953-CEF069B4B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876"/>
                <a:ext cx="120" cy="127"/>
              </a:xfrm>
              <a:custGeom>
                <a:avLst/>
                <a:gdLst>
                  <a:gd name="T0" fmla="*/ 113 w 48"/>
                  <a:gd name="T1" fmla="*/ 0 h 51"/>
                  <a:gd name="T2" fmla="*/ 50 w 48"/>
                  <a:gd name="T3" fmla="*/ 403 h 51"/>
                  <a:gd name="T4" fmla="*/ 313 w 48"/>
                  <a:gd name="T5" fmla="*/ 745 h 51"/>
                  <a:gd name="T6" fmla="*/ 750 w 48"/>
                  <a:gd name="T7" fmla="*/ 757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51">
                    <a:moveTo>
                      <a:pt x="7" y="0"/>
                    </a:moveTo>
                    <a:cubicBezTo>
                      <a:pt x="2" y="8"/>
                      <a:pt x="0" y="12"/>
                      <a:pt x="3" y="26"/>
                    </a:cubicBezTo>
                    <a:cubicBezTo>
                      <a:pt x="5" y="39"/>
                      <a:pt x="8" y="46"/>
                      <a:pt x="20" y="48"/>
                    </a:cubicBezTo>
                    <a:cubicBezTo>
                      <a:pt x="31" y="50"/>
                      <a:pt x="43" y="51"/>
                      <a:pt x="48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0" name="Freeform 982">
                <a:extLst>
                  <a:ext uri="{FF2B5EF4-FFF2-40B4-BE49-F238E27FC236}">
                    <a16:creationId xmlns:a16="http://schemas.microsoft.com/office/drawing/2014/main" id="{CD7781E9-C24F-4719-83D8-6BF3ACDB9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871"/>
                <a:ext cx="67" cy="120"/>
              </a:xfrm>
              <a:custGeom>
                <a:avLst/>
                <a:gdLst>
                  <a:gd name="T0" fmla="*/ 258 w 27"/>
                  <a:gd name="T1" fmla="*/ 0 h 48"/>
                  <a:gd name="T2" fmla="*/ 42 w 27"/>
                  <a:gd name="T3" fmla="*/ 250 h 48"/>
                  <a:gd name="T4" fmla="*/ 136 w 27"/>
                  <a:gd name="T5" fmla="*/ 645 h 48"/>
                  <a:gd name="T6" fmla="*/ 412 w 27"/>
                  <a:gd name="T7" fmla="*/ 75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48">
                    <a:moveTo>
                      <a:pt x="17" y="0"/>
                    </a:moveTo>
                    <a:cubicBezTo>
                      <a:pt x="4" y="2"/>
                      <a:pt x="2" y="5"/>
                      <a:pt x="3" y="16"/>
                    </a:cubicBezTo>
                    <a:cubicBezTo>
                      <a:pt x="3" y="27"/>
                      <a:pt x="0" y="36"/>
                      <a:pt x="9" y="41"/>
                    </a:cubicBezTo>
                    <a:cubicBezTo>
                      <a:pt x="17" y="47"/>
                      <a:pt x="20" y="47"/>
                      <a:pt x="27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1" name="Freeform 983">
                <a:extLst>
                  <a:ext uri="{FF2B5EF4-FFF2-40B4-BE49-F238E27FC236}">
                    <a16:creationId xmlns:a16="http://schemas.microsoft.com/office/drawing/2014/main" id="{6D699701-A811-4586-86C7-9B579F5F3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9" y="1858"/>
                <a:ext cx="165" cy="175"/>
              </a:xfrm>
              <a:custGeom>
                <a:avLst/>
                <a:gdLst>
                  <a:gd name="T0" fmla="*/ 720 w 66"/>
                  <a:gd name="T1" fmla="*/ 0 h 70"/>
                  <a:gd name="T2" fmla="*/ 1020 w 66"/>
                  <a:gd name="T3" fmla="*/ 438 h 70"/>
                  <a:gd name="T4" fmla="*/ 800 w 66"/>
                  <a:gd name="T5" fmla="*/ 958 h 70"/>
                  <a:gd name="T6" fmla="*/ 0 w 66"/>
                  <a:gd name="T7" fmla="*/ 1095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70">
                    <a:moveTo>
                      <a:pt x="46" y="0"/>
                    </a:moveTo>
                    <a:cubicBezTo>
                      <a:pt x="58" y="6"/>
                      <a:pt x="64" y="14"/>
                      <a:pt x="65" y="28"/>
                    </a:cubicBezTo>
                    <a:cubicBezTo>
                      <a:pt x="65" y="42"/>
                      <a:pt x="66" y="55"/>
                      <a:pt x="51" y="61"/>
                    </a:cubicBezTo>
                    <a:cubicBezTo>
                      <a:pt x="37" y="67"/>
                      <a:pt x="10" y="69"/>
                      <a:pt x="0" y="7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2" name="Freeform 984">
                <a:extLst>
                  <a:ext uri="{FF2B5EF4-FFF2-40B4-BE49-F238E27FC236}">
                    <a16:creationId xmlns:a16="http://schemas.microsoft.com/office/drawing/2014/main" id="{1FC358BB-C89C-4F6F-8CDA-7E6FA26D3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2" y="1833"/>
                <a:ext cx="80" cy="185"/>
              </a:xfrm>
              <a:custGeom>
                <a:avLst/>
                <a:gdLst>
                  <a:gd name="T0" fmla="*/ 500 w 32"/>
                  <a:gd name="T1" fmla="*/ 0 h 74"/>
                  <a:gd name="T2" fmla="*/ 50 w 32"/>
                  <a:gd name="T3" fmla="*/ 345 h 74"/>
                  <a:gd name="T4" fmla="*/ 63 w 32"/>
                  <a:gd name="T5" fmla="*/ 863 h 74"/>
                  <a:gd name="T6" fmla="*/ 300 w 32"/>
                  <a:gd name="T7" fmla="*/ 1158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74">
                    <a:moveTo>
                      <a:pt x="32" y="0"/>
                    </a:moveTo>
                    <a:cubicBezTo>
                      <a:pt x="20" y="3"/>
                      <a:pt x="6" y="9"/>
                      <a:pt x="3" y="22"/>
                    </a:cubicBezTo>
                    <a:cubicBezTo>
                      <a:pt x="0" y="35"/>
                      <a:pt x="0" y="44"/>
                      <a:pt x="4" y="55"/>
                    </a:cubicBezTo>
                    <a:cubicBezTo>
                      <a:pt x="9" y="66"/>
                      <a:pt x="16" y="72"/>
                      <a:pt x="19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3" name="Freeform 985">
                <a:extLst>
                  <a:ext uri="{FF2B5EF4-FFF2-40B4-BE49-F238E27FC236}">
                    <a16:creationId xmlns:a16="http://schemas.microsoft.com/office/drawing/2014/main" id="{B4064C13-F85B-4D44-B9A5-0558C71C0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1868"/>
                <a:ext cx="143" cy="218"/>
              </a:xfrm>
              <a:custGeom>
                <a:avLst/>
                <a:gdLst>
                  <a:gd name="T0" fmla="*/ 158 w 57"/>
                  <a:gd name="T1" fmla="*/ 0 h 87"/>
                  <a:gd name="T2" fmla="*/ 63 w 57"/>
                  <a:gd name="T3" fmla="*/ 584 h 87"/>
                  <a:gd name="T4" fmla="*/ 901 w 57"/>
                  <a:gd name="T5" fmla="*/ 1368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87">
                    <a:moveTo>
                      <a:pt x="10" y="0"/>
                    </a:moveTo>
                    <a:cubicBezTo>
                      <a:pt x="2" y="12"/>
                      <a:pt x="0" y="18"/>
                      <a:pt x="4" y="37"/>
                    </a:cubicBezTo>
                    <a:cubicBezTo>
                      <a:pt x="8" y="55"/>
                      <a:pt x="13" y="83"/>
                      <a:pt x="57" y="8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4" name="Freeform 986">
                <a:extLst>
                  <a:ext uri="{FF2B5EF4-FFF2-40B4-BE49-F238E27FC236}">
                    <a16:creationId xmlns:a16="http://schemas.microsoft.com/office/drawing/2014/main" id="{0D797023-3188-4E73-B3DA-7C3E5E75E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898"/>
                <a:ext cx="62" cy="160"/>
              </a:xfrm>
              <a:custGeom>
                <a:avLst/>
                <a:gdLst>
                  <a:gd name="T0" fmla="*/ 92 w 25"/>
                  <a:gd name="T1" fmla="*/ 0 h 64"/>
                  <a:gd name="T2" fmla="*/ 382 w 25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4">
                    <a:moveTo>
                      <a:pt x="6" y="0"/>
                    </a:moveTo>
                    <a:cubicBezTo>
                      <a:pt x="0" y="13"/>
                      <a:pt x="5" y="50"/>
                      <a:pt x="25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5" name="Freeform 987">
                <a:extLst>
                  <a:ext uri="{FF2B5EF4-FFF2-40B4-BE49-F238E27FC236}">
                    <a16:creationId xmlns:a16="http://schemas.microsoft.com/office/drawing/2014/main" id="{1508BFB5-F3D8-4653-8522-DB0FFBCF6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2146"/>
                <a:ext cx="233" cy="22"/>
              </a:xfrm>
              <a:custGeom>
                <a:avLst/>
                <a:gdLst>
                  <a:gd name="T0" fmla="*/ 0 w 93"/>
                  <a:gd name="T1" fmla="*/ 71 h 9"/>
                  <a:gd name="T2" fmla="*/ 1463 w 93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9">
                    <a:moveTo>
                      <a:pt x="0" y="5"/>
                    </a:moveTo>
                    <a:cubicBezTo>
                      <a:pt x="21" y="9"/>
                      <a:pt x="67" y="9"/>
                      <a:pt x="9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6" name="Freeform 988">
                <a:extLst>
                  <a:ext uri="{FF2B5EF4-FFF2-40B4-BE49-F238E27FC236}">
                    <a16:creationId xmlns:a16="http://schemas.microsoft.com/office/drawing/2014/main" id="{0F27B4B3-CA36-4327-8E26-E671415D4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203"/>
                <a:ext cx="70" cy="108"/>
              </a:xfrm>
              <a:custGeom>
                <a:avLst/>
                <a:gdLst>
                  <a:gd name="T0" fmla="*/ 0 w 28"/>
                  <a:gd name="T1" fmla="*/ 0 h 43"/>
                  <a:gd name="T2" fmla="*/ 395 w 28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43">
                    <a:moveTo>
                      <a:pt x="0" y="0"/>
                    </a:moveTo>
                    <a:cubicBezTo>
                      <a:pt x="15" y="6"/>
                      <a:pt x="28" y="28"/>
                      <a:pt x="25" y="4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7" name="Freeform 989">
                <a:extLst>
                  <a:ext uri="{FF2B5EF4-FFF2-40B4-BE49-F238E27FC236}">
                    <a16:creationId xmlns:a16="http://schemas.microsoft.com/office/drawing/2014/main" id="{26F6E4B5-B66F-4C8F-8858-64AD2749C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158"/>
                <a:ext cx="92" cy="93"/>
              </a:xfrm>
              <a:custGeom>
                <a:avLst/>
                <a:gdLst>
                  <a:gd name="T0" fmla="*/ 341 w 37"/>
                  <a:gd name="T1" fmla="*/ 0 h 37"/>
                  <a:gd name="T2" fmla="*/ 75 w 37"/>
                  <a:gd name="T3" fmla="*/ 126 h 37"/>
                  <a:gd name="T4" fmla="*/ 569 w 37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7">
                    <a:moveTo>
                      <a:pt x="22" y="0"/>
                    </a:moveTo>
                    <a:cubicBezTo>
                      <a:pt x="13" y="3"/>
                      <a:pt x="0" y="5"/>
                      <a:pt x="5" y="8"/>
                    </a:cubicBezTo>
                    <a:cubicBezTo>
                      <a:pt x="10" y="12"/>
                      <a:pt x="28" y="15"/>
                      <a:pt x="37" y="3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8" name="Freeform 990">
                <a:extLst>
                  <a:ext uri="{FF2B5EF4-FFF2-40B4-BE49-F238E27FC236}">
                    <a16:creationId xmlns:a16="http://schemas.microsoft.com/office/drawing/2014/main" id="{2273D1BD-705C-45F5-A242-4956B699B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2173"/>
                <a:ext cx="55" cy="68"/>
              </a:xfrm>
              <a:custGeom>
                <a:avLst/>
                <a:gdLst>
                  <a:gd name="T0" fmla="*/ 33 w 22"/>
                  <a:gd name="T1" fmla="*/ 0 h 27"/>
                  <a:gd name="T2" fmla="*/ 238 w 22"/>
                  <a:gd name="T3" fmla="*/ 146 h 27"/>
                  <a:gd name="T4" fmla="*/ 0 w 22"/>
                  <a:gd name="T5" fmla="*/ 43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7">
                    <a:moveTo>
                      <a:pt x="2" y="0"/>
                    </a:moveTo>
                    <a:cubicBezTo>
                      <a:pt x="12" y="1"/>
                      <a:pt x="22" y="5"/>
                      <a:pt x="15" y="9"/>
                    </a:cubicBezTo>
                    <a:cubicBezTo>
                      <a:pt x="8" y="14"/>
                      <a:pt x="2" y="19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09" name="Freeform 991">
                <a:extLst>
                  <a:ext uri="{FF2B5EF4-FFF2-40B4-BE49-F238E27FC236}">
                    <a16:creationId xmlns:a16="http://schemas.microsoft.com/office/drawing/2014/main" id="{128A15D5-CEE5-4476-8AF3-9576A6E83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2306"/>
                <a:ext cx="83" cy="102"/>
              </a:xfrm>
              <a:custGeom>
                <a:avLst/>
                <a:gdLst>
                  <a:gd name="T0" fmla="*/ 0 w 33"/>
                  <a:gd name="T1" fmla="*/ 137 h 41"/>
                  <a:gd name="T2" fmla="*/ 176 w 33"/>
                  <a:gd name="T3" fmla="*/ 216 h 41"/>
                  <a:gd name="T4" fmla="*/ 526 w 33"/>
                  <a:gd name="T5" fmla="*/ 632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1">
                    <a:moveTo>
                      <a:pt x="0" y="9"/>
                    </a:moveTo>
                    <a:cubicBezTo>
                      <a:pt x="3" y="0"/>
                      <a:pt x="7" y="3"/>
                      <a:pt x="11" y="14"/>
                    </a:cubicBezTo>
                    <a:cubicBezTo>
                      <a:pt x="14" y="25"/>
                      <a:pt x="22" y="38"/>
                      <a:pt x="33" y="4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0" name="Freeform 992">
                <a:extLst>
                  <a:ext uri="{FF2B5EF4-FFF2-40B4-BE49-F238E27FC236}">
                    <a16:creationId xmlns:a16="http://schemas.microsoft.com/office/drawing/2014/main" id="{7D20E8F6-B125-4C84-B20F-CABF04191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2431"/>
                <a:ext cx="60" cy="147"/>
              </a:xfrm>
              <a:custGeom>
                <a:avLst/>
                <a:gdLst>
                  <a:gd name="T0" fmla="*/ 375 w 24"/>
                  <a:gd name="T1" fmla="*/ 0 h 59"/>
                  <a:gd name="T2" fmla="*/ 50 w 24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9">
                    <a:moveTo>
                      <a:pt x="24" y="0"/>
                    </a:moveTo>
                    <a:cubicBezTo>
                      <a:pt x="12" y="10"/>
                      <a:pt x="0" y="30"/>
                      <a:pt x="3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1" name="Freeform 993">
                <a:extLst>
                  <a:ext uri="{FF2B5EF4-FFF2-40B4-BE49-F238E27FC236}">
                    <a16:creationId xmlns:a16="http://schemas.microsoft.com/office/drawing/2014/main" id="{B1165590-BE36-4802-A83E-7C72F5EF5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431"/>
                <a:ext cx="147" cy="180"/>
              </a:xfrm>
              <a:custGeom>
                <a:avLst/>
                <a:gdLst>
                  <a:gd name="T0" fmla="*/ 912 w 59"/>
                  <a:gd name="T1" fmla="*/ 0 h 72"/>
                  <a:gd name="T2" fmla="*/ 167 w 59"/>
                  <a:gd name="T3" fmla="*/ 395 h 72"/>
                  <a:gd name="T4" fmla="*/ 92 w 59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72">
                    <a:moveTo>
                      <a:pt x="59" y="0"/>
                    </a:moveTo>
                    <a:cubicBezTo>
                      <a:pt x="44" y="0"/>
                      <a:pt x="22" y="3"/>
                      <a:pt x="11" y="25"/>
                    </a:cubicBezTo>
                    <a:cubicBezTo>
                      <a:pt x="0" y="47"/>
                      <a:pt x="6" y="70"/>
                      <a:pt x="6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2" name="Freeform 994">
                <a:extLst>
                  <a:ext uri="{FF2B5EF4-FFF2-40B4-BE49-F238E27FC236}">
                    <a16:creationId xmlns:a16="http://schemas.microsoft.com/office/drawing/2014/main" id="{13C03CFC-7089-4AE5-BDD9-0FCFB2399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753"/>
                <a:ext cx="285" cy="105"/>
              </a:xfrm>
              <a:custGeom>
                <a:avLst/>
                <a:gdLst>
                  <a:gd name="T0" fmla="*/ 0 w 114"/>
                  <a:gd name="T1" fmla="*/ 238 h 42"/>
                  <a:gd name="T2" fmla="*/ 1095 w 114"/>
                  <a:gd name="T3" fmla="*/ 500 h 42"/>
                  <a:gd name="T4" fmla="*/ 1783 w 114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4" h="42">
                    <a:moveTo>
                      <a:pt x="0" y="15"/>
                    </a:moveTo>
                    <a:cubicBezTo>
                      <a:pt x="9" y="28"/>
                      <a:pt x="45" y="42"/>
                      <a:pt x="70" y="32"/>
                    </a:cubicBezTo>
                    <a:cubicBezTo>
                      <a:pt x="86" y="25"/>
                      <a:pt x="104" y="9"/>
                      <a:pt x="114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3" name="Freeform 995">
                <a:extLst>
                  <a:ext uri="{FF2B5EF4-FFF2-40B4-BE49-F238E27FC236}">
                    <a16:creationId xmlns:a16="http://schemas.microsoft.com/office/drawing/2014/main" id="{7BE4D84F-66E7-4BCD-B1B0-D7479D341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2801"/>
                <a:ext cx="52" cy="165"/>
              </a:xfrm>
              <a:custGeom>
                <a:avLst/>
                <a:gdLst>
                  <a:gd name="T0" fmla="*/ 0 w 21"/>
                  <a:gd name="T1" fmla="*/ 0 h 66"/>
                  <a:gd name="T2" fmla="*/ 319 w 21"/>
                  <a:gd name="T3" fmla="*/ 1033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6">
                    <a:moveTo>
                      <a:pt x="0" y="0"/>
                    </a:moveTo>
                    <a:cubicBezTo>
                      <a:pt x="11" y="14"/>
                      <a:pt x="21" y="39"/>
                      <a:pt x="21" y="6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4" name="Freeform 996">
                <a:extLst>
                  <a:ext uri="{FF2B5EF4-FFF2-40B4-BE49-F238E27FC236}">
                    <a16:creationId xmlns:a16="http://schemas.microsoft.com/office/drawing/2014/main" id="{78390280-3F3C-4B96-A931-EBCCFA7B8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2703"/>
                <a:ext cx="258" cy="70"/>
              </a:xfrm>
              <a:custGeom>
                <a:avLst/>
                <a:gdLst>
                  <a:gd name="T0" fmla="*/ 0 w 103"/>
                  <a:gd name="T1" fmla="*/ 438 h 28"/>
                  <a:gd name="T2" fmla="*/ 1618 w 103"/>
                  <a:gd name="T3" fmla="*/ 2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3" h="28">
                    <a:moveTo>
                      <a:pt x="0" y="28"/>
                    </a:moveTo>
                    <a:cubicBezTo>
                      <a:pt x="27" y="11"/>
                      <a:pt x="66" y="0"/>
                      <a:pt x="103" y="1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5" name="Freeform 997">
                <a:extLst>
                  <a:ext uri="{FF2B5EF4-FFF2-40B4-BE49-F238E27FC236}">
                    <a16:creationId xmlns:a16="http://schemas.microsoft.com/office/drawing/2014/main" id="{752357BA-2EAB-44E0-8064-A2679F74B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9" y="2668"/>
                <a:ext cx="73" cy="108"/>
              </a:xfrm>
              <a:custGeom>
                <a:avLst/>
                <a:gdLst>
                  <a:gd name="T0" fmla="*/ 83 w 29"/>
                  <a:gd name="T1" fmla="*/ 0 h 43"/>
                  <a:gd name="T2" fmla="*/ 63 w 29"/>
                  <a:gd name="T3" fmla="*/ 588 h 43"/>
                  <a:gd name="T4" fmla="*/ 463 w 29"/>
                  <a:gd name="T5" fmla="*/ 367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3">
                    <a:moveTo>
                      <a:pt x="5" y="0"/>
                    </a:moveTo>
                    <a:cubicBezTo>
                      <a:pt x="6" y="7"/>
                      <a:pt x="0" y="31"/>
                      <a:pt x="4" y="37"/>
                    </a:cubicBezTo>
                    <a:cubicBezTo>
                      <a:pt x="8" y="43"/>
                      <a:pt x="19" y="28"/>
                      <a:pt x="29" y="2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6" name="Freeform 998">
                <a:extLst>
                  <a:ext uri="{FF2B5EF4-FFF2-40B4-BE49-F238E27FC236}">
                    <a16:creationId xmlns:a16="http://schemas.microsoft.com/office/drawing/2014/main" id="{49ECB29E-D4BD-42D3-B97E-37F22179C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391"/>
                <a:ext cx="177" cy="277"/>
              </a:xfrm>
              <a:custGeom>
                <a:avLst/>
                <a:gdLst>
                  <a:gd name="T0" fmla="*/ 1099 w 71"/>
                  <a:gd name="T1" fmla="*/ 0 h 111"/>
                  <a:gd name="T2" fmla="*/ 0 w 71"/>
                  <a:gd name="T3" fmla="*/ 1632 h 1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11">
                    <a:moveTo>
                      <a:pt x="71" y="0"/>
                    </a:moveTo>
                    <a:cubicBezTo>
                      <a:pt x="65" y="23"/>
                      <a:pt x="47" y="111"/>
                      <a:pt x="0" y="10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7" name="Freeform 999">
                <a:extLst>
                  <a:ext uri="{FF2B5EF4-FFF2-40B4-BE49-F238E27FC236}">
                    <a16:creationId xmlns:a16="http://schemas.microsoft.com/office/drawing/2014/main" id="{0637C3F3-FCC1-4504-B433-F570F9CDF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1956"/>
                <a:ext cx="90" cy="105"/>
              </a:xfrm>
              <a:custGeom>
                <a:avLst/>
                <a:gdLst>
                  <a:gd name="T0" fmla="*/ 238 w 36"/>
                  <a:gd name="T1" fmla="*/ 0 h 42"/>
                  <a:gd name="T2" fmla="*/ 563 w 36"/>
                  <a:gd name="T3" fmla="*/ 458 h 42"/>
                  <a:gd name="T4" fmla="*/ 0 w 36"/>
                  <a:gd name="T5" fmla="*/ 6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2">
                    <a:moveTo>
                      <a:pt x="15" y="0"/>
                    </a:moveTo>
                    <a:cubicBezTo>
                      <a:pt x="22" y="11"/>
                      <a:pt x="35" y="23"/>
                      <a:pt x="36" y="29"/>
                    </a:cubicBezTo>
                    <a:cubicBezTo>
                      <a:pt x="36" y="35"/>
                      <a:pt x="18" y="25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8" name="Freeform 1000">
                <a:extLst>
                  <a:ext uri="{FF2B5EF4-FFF2-40B4-BE49-F238E27FC236}">
                    <a16:creationId xmlns:a16="http://schemas.microsoft.com/office/drawing/2014/main" id="{43C2DFA3-FA52-488B-B60C-B85B276C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1968"/>
                <a:ext cx="227" cy="103"/>
              </a:xfrm>
              <a:custGeom>
                <a:avLst/>
                <a:gdLst>
                  <a:gd name="T0" fmla="*/ 0 w 91"/>
                  <a:gd name="T1" fmla="*/ 618 h 41"/>
                  <a:gd name="T2" fmla="*/ 1412 w 91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41">
                    <a:moveTo>
                      <a:pt x="0" y="39"/>
                    </a:moveTo>
                    <a:cubicBezTo>
                      <a:pt x="20" y="41"/>
                      <a:pt x="65" y="32"/>
                      <a:pt x="91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19" name="Freeform 1001">
                <a:extLst>
                  <a:ext uri="{FF2B5EF4-FFF2-40B4-BE49-F238E27FC236}">
                    <a16:creationId xmlns:a16="http://schemas.microsoft.com/office/drawing/2014/main" id="{FB71BA70-20EA-42E6-BDEE-194E3648B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063"/>
                <a:ext cx="60" cy="53"/>
              </a:xfrm>
              <a:custGeom>
                <a:avLst/>
                <a:gdLst>
                  <a:gd name="T0" fmla="*/ 375 w 24"/>
                  <a:gd name="T1" fmla="*/ 83 h 21"/>
                  <a:gd name="T2" fmla="*/ 33 w 24"/>
                  <a:gd name="T3" fmla="*/ 33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1">
                    <a:moveTo>
                      <a:pt x="24" y="5"/>
                    </a:moveTo>
                    <a:cubicBezTo>
                      <a:pt x="11" y="9"/>
                      <a:pt x="0" y="0"/>
                      <a:pt x="2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0" name="Freeform 1002">
                <a:extLst>
                  <a:ext uri="{FF2B5EF4-FFF2-40B4-BE49-F238E27FC236}">
                    <a16:creationId xmlns:a16="http://schemas.microsoft.com/office/drawing/2014/main" id="{13CC6189-28EF-4175-B92F-2107CF8C9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1508"/>
                <a:ext cx="120" cy="158"/>
              </a:xfrm>
              <a:custGeom>
                <a:avLst/>
                <a:gdLst>
                  <a:gd name="T0" fmla="*/ 750 w 48"/>
                  <a:gd name="T1" fmla="*/ 364 h 63"/>
                  <a:gd name="T2" fmla="*/ 188 w 48"/>
                  <a:gd name="T3" fmla="*/ 63 h 63"/>
                  <a:gd name="T4" fmla="*/ 50 w 48"/>
                  <a:gd name="T5" fmla="*/ 346 h 63"/>
                  <a:gd name="T6" fmla="*/ 50 w 48"/>
                  <a:gd name="T7" fmla="*/ 99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63">
                    <a:moveTo>
                      <a:pt x="48" y="23"/>
                    </a:moveTo>
                    <a:cubicBezTo>
                      <a:pt x="34" y="19"/>
                      <a:pt x="17" y="7"/>
                      <a:pt x="12" y="4"/>
                    </a:cubicBezTo>
                    <a:cubicBezTo>
                      <a:pt x="7" y="0"/>
                      <a:pt x="0" y="8"/>
                      <a:pt x="3" y="22"/>
                    </a:cubicBezTo>
                    <a:cubicBezTo>
                      <a:pt x="7" y="35"/>
                      <a:pt x="8" y="50"/>
                      <a:pt x="3" y="6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1" name="Freeform 1003">
                <a:extLst>
                  <a:ext uri="{FF2B5EF4-FFF2-40B4-BE49-F238E27FC236}">
                    <a16:creationId xmlns:a16="http://schemas.microsoft.com/office/drawing/2014/main" id="{3625C010-75F8-4DAE-8126-1430F4E34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571"/>
                <a:ext cx="182" cy="32"/>
              </a:xfrm>
              <a:custGeom>
                <a:avLst/>
                <a:gdLst>
                  <a:gd name="T0" fmla="*/ 0 w 73"/>
                  <a:gd name="T1" fmla="*/ 0 h 13"/>
                  <a:gd name="T2" fmla="*/ 1132 w 73"/>
                  <a:gd name="T3" fmla="*/ 6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3">
                    <a:moveTo>
                      <a:pt x="0" y="0"/>
                    </a:moveTo>
                    <a:cubicBezTo>
                      <a:pt x="21" y="8"/>
                      <a:pt x="46" y="13"/>
                      <a:pt x="73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2" name="Freeform 1004">
                <a:extLst>
                  <a:ext uri="{FF2B5EF4-FFF2-40B4-BE49-F238E27FC236}">
                    <a16:creationId xmlns:a16="http://schemas.microsoft.com/office/drawing/2014/main" id="{64BC8DF9-F339-45EA-B656-DAA3541E4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043"/>
                <a:ext cx="195" cy="73"/>
              </a:xfrm>
              <a:custGeom>
                <a:avLst/>
                <a:gdLst>
                  <a:gd name="T0" fmla="*/ 0 w 78"/>
                  <a:gd name="T1" fmla="*/ 33 h 29"/>
                  <a:gd name="T2" fmla="*/ 1220 w 78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29">
                    <a:moveTo>
                      <a:pt x="0" y="2"/>
                    </a:moveTo>
                    <a:cubicBezTo>
                      <a:pt x="29" y="0"/>
                      <a:pt x="62" y="4"/>
                      <a:pt x="78" y="2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3" name="Freeform 1005">
                <a:extLst>
                  <a:ext uri="{FF2B5EF4-FFF2-40B4-BE49-F238E27FC236}">
                    <a16:creationId xmlns:a16="http://schemas.microsoft.com/office/drawing/2014/main" id="{BA71FC8E-DC97-4A66-91C9-33EBC4347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631"/>
                <a:ext cx="155" cy="92"/>
              </a:xfrm>
              <a:custGeom>
                <a:avLst/>
                <a:gdLst>
                  <a:gd name="T0" fmla="*/ 0 w 62"/>
                  <a:gd name="T1" fmla="*/ 42 h 37"/>
                  <a:gd name="T2" fmla="*/ 833 w 62"/>
                  <a:gd name="T3" fmla="*/ 30 h 37"/>
                  <a:gd name="T4" fmla="*/ 970 w 62"/>
                  <a:gd name="T5" fmla="*/ 569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37">
                    <a:moveTo>
                      <a:pt x="0" y="3"/>
                    </a:moveTo>
                    <a:cubicBezTo>
                      <a:pt x="23" y="11"/>
                      <a:pt x="45" y="0"/>
                      <a:pt x="53" y="2"/>
                    </a:cubicBezTo>
                    <a:cubicBezTo>
                      <a:pt x="62" y="5"/>
                      <a:pt x="53" y="14"/>
                      <a:pt x="62" y="3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4" name="Freeform 1006">
                <a:extLst>
                  <a:ext uri="{FF2B5EF4-FFF2-40B4-BE49-F238E27FC236}">
                    <a16:creationId xmlns:a16="http://schemas.microsoft.com/office/drawing/2014/main" id="{FF2A1463-B064-409D-83AF-AF364ABA1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698"/>
                <a:ext cx="110" cy="78"/>
              </a:xfrm>
              <a:custGeom>
                <a:avLst/>
                <a:gdLst>
                  <a:gd name="T0" fmla="*/ 0 w 44"/>
                  <a:gd name="T1" fmla="*/ 0 h 31"/>
                  <a:gd name="T2" fmla="*/ 688 w 44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1">
                    <a:moveTo>
                      <a:pt x="0" y="0"/>
                    </a:moveTo>
                    <a:cubicBezTo>
                      <a:pt x="23" y="9"/>
                      <a:pt x="40" y="23"/>
                      <a:pt x="44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5" name="Freeform 1007">
                <a:extLst>
                  <a:ext uri="{FF2B5EF4-FFF2-40B4-BE49-F238E27FC236}">
                    <a16:creationId xmlns:a16="http://schemas.microsoft.com/office/drawing/2014/main" id="{6C9EF6DC-0D97-476D-A69C-90F64FA84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" y="1708"/>
                <a:ext cx="68" cy="110"/>
              </a:xfrm>
              <a:custGeom>
                <a:avLst/>
                <a:gdLst>
                  <a:gd name="T0" fmla="*/ 0 w 27"/>
                  <a:gd name="T1" fmla="*/ 0 h 44"/>
                  <a:gd name="T2" fmla="*/ 431 w 27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0" y="0"/>
                    </a:moveTo>
                    <a:cubicBezTo>
                      <a:pt x="15" y="16"/>
                      <a:pt x="24" y="29"/>
                      <a:pt x="27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26" name="Freeform 1008">
                <a:extLst>
                  <a:ext uri="{FF2B5EF4-FFF2-40B4-BE49-F238E27FC236}">
                    <a16:creationId xmlns:a16="http://schemas.microsoft.com/office/drawing/2014/main" id="{2BB7C9D3-E1C7-42F0-BE21-0A902988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783"/>
                <a:ext cx="85" cy="148"/>
              </a:xfrm>
              <a:custGeom>
                <a:avLst/>
                <a:gdLst>
                  <a:gd name="T0" fmla="*/ 0 w 34"/>
                  <a:gd name="T1" fmla="*/ 0 h 59"/>
                  <a:gd name="T2" fmla="*/ 533 w 34"/>
                  <a:gd name="T3" fmla="*/ 931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59">
                    <a:moveTo>
                      <a:pt x="0" y="0"/>
                    </a:moveTo>
                    <a:cubicBezTo>
                      <a:pt x="10" y="21"/>
                      <a:pt x="21" y="54"/>
                      <a:pt x="34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4660" name="Group 1009">
              <a:extLst>
                <a:ext uri="{FF2B5EF4-FFF2-40B4-BE49-F238E27FC236}">
                  <a16:creationId xmlns:a16="http://schemas.microsoft.com/office/drawing/2014/main" id="{C075AE6B-644E-4EC5-B52D-9929B6A27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" y="1011"/>
              <a:ext cx="1958" cy="1982"/>
              <a:chOff x="629" y="1011"/>
              <a:chExt cx="1958" cy="1982"/>
            </a:xfrm>
          </p:grpSpPr>
          <p:sp>
            <p:nvSpPr>
              <p:cNvPr id="94827" name="Freeform 1010">
                <a:extLst>
                  <a:ext uri="{FF2B5EF4-FFF2-40B4-BE49-F238E27FC236}">
                    <a16:creationId xmlns:a16="http://schemas.microsoft.com/office/drawing/2014/main" id="{2C1B5BAE-E5DE-4370-B5ED-EA4DC3DDC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853"/>
                <a:ext cx="53" cy="90"/>
              </a:xfrm>
              <a:custGeom>
                <a:avLst/>
                <a:gdLst>
                  <a:gd name="T0" fmla="*/ 0 w 21"/>
                  <a:gd name="T1" fmla="*/ 0 h 36"/>
                  <a:gd name="T2" fmla="*/ 338 w 21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6">
                    <a:moveTo>
                      <a:pt x="0" y="0"/>
                    </a:moveTo>
                    <a:cubicBezTo>
                      <a:pt x="4" y="15"/>
                      <a:pt x="13" y="32"/>
                      <a:pt x="21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28" name="Freeform 1011">
                <a:extLst>
                  <a:ext uri="{FF2B5EF4-FFF2-40B4-BE49-F238E27FC236}">
                    <a16:creationId xmlns:a16="http://schemas.microsoft.com/office/drawing/2014/main" id="{C634BCAC-98E3-4A9B-815F-38DB732D9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721"/>
                <a:ext cx="158" cy="57"/>
              </a:xfrm>
              <a:custGeom>
                <a:avLst/>
                <a:gdLst>
                  <a:gd name="T0" fmla="*/ 0 w 63"/>
                  <a:gd name="T1" fmla="*/ 0 h 23"/>
                  <a:gd name="T2" fmla="*/ 145 w 63"/>
                  <a:gd name="T3" fmla="*/ 104 h 23"/>
                  <a:gd name="T4" fmla="*/ 364 w 63"/>
                  <a:gd name="T5" fmla="*/ 228 h 23"/>
                  <a:gd name="T6" fmla="*/ 993 w 63"/>
                  <a:gd name="T7" fmla="*/ 12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23">
                    <a:moveTo>
                      <a:pt x="0" y="0"/>
                    </a:moveTo>
                    <a:cubicBezTo>
                      <a:pt x="5" y="1"/>
                      <a:pt x="6" y="4"/>
                      <a:pt x="9" y="7"/>
                    </a:cubicBezTo>
                    <a:cubicBezTo>
                      <a:pt x="13" y="10"/>
                      <a:pt x="18" y="13"/>
                      <a:pt x="23" y="15"/>
                    </a:cubicBezTo>
                    <a:cubicBezTo>
                      <a:pt x="38" y="23"/>
                      <a:pt x="49" y="12"/>
                      <a:pt x="63" y="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29" name="Freeform 1012">
                <a:extLst>
                  <a:ext uri="{FF2B5EF4-FFF2-40B4-BE49-F238E27FC236}">
                    <a16:creationId xmlns:a16="http://schemas.microsoft.com/office/drawing/2014/main" id="{6048034E-1CE4-4E68-85E3-72B6ABF66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768"/>
                <a:ext cx="33" cy="55"/>
              </a:xfrm>
              <a:custGeom>
                <a:avLst/>
                <a:gdLst>
                  <a:gd name="T0" fmla="*/ 0 w 13"/>
                  <a:gd name="T1" fmla="*/ 0 h 22"/>
                  <a:gd name="T2" fmla="*/ 129 w 13"/>
                  <a:gd name="T3" fmla="*/ 95 h 22"/>
                  <a:gd name="T4" fmla="*/ 213 w 13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2" y="2"/>
                      <a:pt x="6" y="2"/>
                      <a:pt x="8" y="6"/>
                    </a:cubicBezTo>
                    <a:cubicBezTo>
                      <a:pt x="11" y="10"/>
                      <a:pt x="10" y="17"/>
                      <a:pt x="13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0" name="Freeform 1013">
                <a:extLst>
                  <a:ext uri="{FF2B5EF4-FFF2-40B4-BE49-F238E27FC236}">
                    <a16:creationId xmlns:a16="http://schemas.microsoft.com/office/drawing/2014/main" id="{6FC93FAA-8F1E-4016-9976-9D7106059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611"/>
                <a:ext cx="215" cy="135"/>
              </a:xfrm>
              <a:custGeom>
                <a:avLst/>
                <a:gdLst>
                  <a:gd name="T0" fmla="*/ 0 w 86"/>
                  <a:gd name="T1" fmla="*/ 688 h 54"/>
                  <a:gd name="T2" fmla="*/ 738 w 86"/>
                  <a:gd name="T3" fmla="*/ 645 h 54"/>
                  <a:gd name="T4" fmla="*/ 1095 w 86"/>
                  <a:gd name="T5" fmla="*/ 438 h 54"/>
                  <a:gd name="T6" fmla="*/ 1345 w 86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54">
                    <a:moveTo>
                      <a:pt x="0" y="44"/>
                    </a:moveTo>
                    <a:cubicBezTo>
                      <a:pt x="16" y="54"/>
                      <a:pt x="31" y="48"/>
                      <a:pt x="47" y="41"/>
                    </a:cubicBezTo>
                    <a:cubicBezTo>
                      <a:pt x="55" y="38"/>
                      <a:pt x="65" y="35"/>
                      <a:pt x="70" y="28"/>
                    </a:cubicBezTo>
                    <a:cubicBezTo>
                      <a:pt x="75" y="18"/>
                      <a:pt x="76" y="7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1" name="Freeform 1014">
                <a:extLst>
                  <a:ext uri="{FF2B5EF4-FFF2-40B4-BE49-F238E27FC236}">
                    <a16:creationId xmlns:a16="http://schemas.microsoft.com/office/drawing/2014/main" id="{E4595F6B-33DF-4670-8794-8CAC2FFFE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1463"/>
                <a:ext cx="30" cy="98"/>
              </a:xfrm>
              <a:custGeom>
                <a:avLst/>
                <a:gdLst>
                  <a:gd name="T0" fmla="*/ 0 w 12"/>
                  <a:gd name="T1" fmla="*/ 0 h 39"/>
                  <a:gd name="T2" fmla="*/ 175 w 12"/>
                  <a:gd name="T3" fmla="*/ 271 h 39"/>
                  <a:gd name="T4" fmla="*/ 188 w 12"/>
                  <a:gd name="T5" fmla="*/ 460 h 39"/>
                  <a:gd name="T6" fmla="*/ 63 w 12"/>
                  <a:gd name="T7" fmla="*/ 618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9">
                    <a:moveTo>
                      <a:pt x="0" y="0"/>
                    </a:moveTo>
                    <a:cubicBezTo>
                      <a:pt x="3" y="6"/>
                      <a:pt x="9" y="10"/>
                      <a:pt x="11" y="17"/>
                    </a:cubicBezTo>
                    <a:cubicBezTo>
                      <a:pt x="12" y="20"/>
                      <a:pt x="12" y="25"/>
                      <a:pt x="12" y="29"/>
                    </a:cubicBezTo>
                    <a:cubicBezTo>
                      <a:pt x="11" y="34"/>
                      <a:pt x="7" y="35"/>
                      <a:pt x="4" y="3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2" name="Freeform 1015">
                <a:extLst>
                  <a:ext uri="{FF2B5EF4-FFF2-40B4-BE49-F238E27FC236}">
                    <a16:creationId xmlns:a16="http://schemas.microsoft.com/office/drawing/2014/main" id="{ADC4ED71-6DB7-4CAA-9871-27628CDC2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746"/>
                <a:ext cx="100" cy="57"/>
              </a:xfrm>
              <a:custGeom>
                <a:avLst/>
                <a:gdLst>
                  <a:gd name="T0" fmla="*/ 63 w 40"/>
                  <a:gd name="T1" fmla="*/ 0 h 23"/>
                  <a:gd name="T2" fmla="*/ 50 w 40"/>
                  <a:gd name="T3" fmla="*/ 166 h 23"/>
                  <a:gd name="T4" fmla="*/ 63 w 40"/>
                  <a:gd name="T5" fmla="*/ 349 h 23"/>
                  <a:gd name="T6" fmla="*/ 300 w 40"/>
                  <a:gd name="T7" fmla="*/ 258 h 23"/>
                  <a:gd name="T8" fmla="*/ 625 w 40"/>
                  <a:gd name="T9" fmla="*/ 9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3">
                    <a:moveTo>
                      <a:pt x="4" y="0"/>
                    </a:moveTo>
                    <a:cubicBezTo>
                      <a:pt x="3" y="3"/>
                      <a:pt x="3" y="8"/>
                      <a:pt x="3" y="11"/>
                    </a:cubicBezTo>
                    <a:cubicBezTo>
                      <a:pt x="2" y="15"/>
                      <a:pt x="0" y="22"/>
                      <a:pt x="4" y="23"/>
                    </a:cubicBezTo>
                    <a:cubicBezTo>
                      <a:pt x="7" y="23"/>
                      <a:pt x="16" y="18"/>
                      <a:pt x="19" y="17"/>
                    </a:cubicBezTo>
                    <a:cubicBezTo>
                      <a:pt x="26" y="12"/>
                      <a:pt x="31" y="8"/>
                      <a:pt x="40" y="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3" name="Freeform 1016">
                <a:extLst>
                  <a:ext uri="{FF2B5EF4-FFF2-40B4-BE49-F238E27FC236}">
                    <a16:creationId xmlns:a16="http://schemas.microsoft.com/office/drawing/2014/main" id="{A0A8E54F-47D9-4C58-92A9-2C6D63777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1981"/>
                <a:ext cx="75" cy="97"/>
              </a:xfrm>
              <a:custGeom>
                <a:avLst/>
                <a:gdLst>
                  <a:gd name="T0" fmla="*/ 0 w 30"/>
                  <a:gd name="T1" fmla="*/ 154 h 39"/>
                  <a:gd name="T2" fmla="*/ 208 w 30"/>
                  <a:gd name="T3" fmla="*/ 92 h 39"/>
                  <a:gd name="T4" fmla="*/ 270 w 30"/>
                  <a:gd name="T5" fmla="*/ 341 h 39"/>
                  <a:gd name="T6" fmla="*/ 470 w 30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9">
                    <a:moveTo>
                      <a:pt x="0" y="10"/>
                    </a:moveTo>
                    <a:cubicBezTo>
                      <a:pt x="4" y="7"/>
                      <a:pt x="9" y="0"/>
                      <a:pt x="13" y="6"/>
                    </a:cubicBezTo>
                    <a:cubicBezTo>
                      <a:pt x="16" y="10"/>
                      <a:pt x="16" y="17"/>
                      <a:pt x="17" y="22"/>
                    </a:cubicBezTo>
                    <a:cubicBezTo>
                      <a:pt x="20" y="29"/>
                      <a:pt x="24" y="36"/>
                      <a:pt x="30" y="3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4" name="Freeform 1017">
                <a:extLst>
                  <a:ext uri="{FF2B5EF4-FFF2-40B4-BE49-F238E27FC236}">
                    <a16:creationId xmlns:a16="http://schemas.microsoft.com/office/drawing/2014/main" id="{0C488D07-981B-4971-AF7A-2938B941A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103"/>
                <a:ext cx="38" cy="178"/>
              </a:xfrm>
              <a:custGeom>
                <a:avLst/>
                <a:gdLst>
                  <a:gd name="T0" fmla="*/ 160 w 15"/>
                  <a:gd name="T1" fmla="*/ 0 h 71"/>
                  <a:gd name="T2" fmla="*/ 243 w 15"/>
                  <a:gd name="T3" fmla="*/ 1118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71">
                    <a:moveTo>
                      <a:pt x="10" y="0"/>
                    </a:moveTo>
                    <a:cubicBezTo>
                      <a:pt x="0" y="22"/>
                      <a:pt x="6" y="49"/>
                      <a:pt x="15" y="7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5" name="Freeform 1018">
                <a:extLst>
                  <a:ext uri="{FF2B5EF4-FFF2-40B4-BE49-F238E27FC236}">
                    <a16:creationId xmlns:a16="http://schemas.microsoft.com/office/drawing/2014/main" id="{EB59C8B8-DA79-41D9-9EAA-150F3DA1E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2173"/>
                <a:ext cx="30" cy="60"/>
              </a:xfrm>
              <a:custGeom>
                <a:avLst/>
                <a:gdLst>
                  <a:gd name="T0" fmla="*/ 0 w 12"/>
                  <a:gd name="T1" fmla="*/ 208 h 24"/>
                  <a:gd name="T2" fmla="*/ 188 w 12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4">
                    <a:moveTo>
                      <a:pt x="0" y="13"/>
                    </a:moveTo>
                    <a:cubicBezTo>
                      <a:pt x="9" y="24"/>
                      <a:pt x="12" y="8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6" name="Freeform 1019">
                <a:extLst>
                  <a:ext uri="{FF2B5EF4-FFF2-40B4-BE49-F238E27FC236}">
                    <a16:creationId xmlns:a16="http://schemas.microsoft.com/office/drawing/2014/main" id="{EA7A0907-AD1D-4BFC-B6D6-678533DD7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9" y="1968"/>
                <a:ext cx="165" cy="55"/>
              </a:xfrm>
              <a:custGeom>
                <a:avLst/>
                <a:gdLst>
                  <a:gd name="T0" fmla="*/ 0 w 66"/>
                  <a:gd name="T1" fmla="*/ 238 h 22"/>
                  <a:gd name="T2" fmla="*/ 300 w 66"/>
                  <a:gd name="T3" fmla="*/ 300 h 22"/>
                  <a:gd name="T4" fmla="*/ 1033 w 6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22">
                    <a:moveTo>
                      <a:pt x="0" y="15"/>
                    </a:moveTo>
                    <a:cubicBezTo>
                      <a:pt x="4" y="18"/>
                      <a:pt x="13" y="18"/>
                      <a:pt x="19" y="19"/>
                    </a:cubicBezTo>
                    <a:cubicBezTo>
                      <a:pt x="37" y="22"/>
                      <a:pt x="51" y="8"/>
                      <a:pt x="6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7" name="Freeform 1020">
                <a:extLst>
                  <a:ext uri="{FF2B5EF4-FFF2-40B4-BE49-F238E27FC236}">
                    <a16:creationId xmlns:a16="http://schemas.microsoft.com/office/drawing/2014/main" id="{96D1BDB9-2FEB-409A-9480-71BA59ED3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553"/>
                <a:ext cx="163" cy="68"/>
              </a:xfrm>
              <a:custGeom>
                <a:avLst/>
                <a:gdLst>
                  <a:gd name="T0" fmla="*/ 0 w 65"/>
                  <a:gd name="T1" fmla="*/ 400 h 27"/>
                  <a:gd name="T2" fmla="*/ 125 w 65"/>
                  <a:gd name="T3" fmla="*/ 431 h 27"/>
                  <a:gd name="T4" fmla="*/ 396 w 65"/>
                  <a:gd name="T5" fmla="*/ 368 h 27"/>
                  <a:gd name="T6" fmla="*/ 1026 w 6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27">
                    <a:moveTo>
                      <a:pt x="0" y="25"/>
                    </a:moveTo>
                    <a:cubicBezTo>
                      <a:pt x="3" y="25"/>
                      <a:pt x="5" y="27"/>
                      <a:pt x="8" y="27"/>
                    </a:cubicBezTo>
                    <a:cubicBezTo>
                      <a:pt x="14" y="27"/>
                      <a:pt x="20" y="24"/>
                      <a:pt x="25" y="23"/>
                    </a:cubicBezTo>
                    <a:cubicBezTo>
                      <a:pt x="41" y="19"/>
                      <a:pt x="55" y="13"/>
                      <a:pt x="65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8" name="Freeform 1021">
                <a:extLst>
                  <a:ext uri="{FF2B5EF4-FFF2-40B4-BE49-F238E27FC236}">
                    <a16:creationId xmlns:a16="http://schemas.microsoft.com/office/drawing/2014/main" id="{F0D24FE9-1554-4E10-A29D-7C7509BAB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146"/>
                <a:ext cx="107" cy="42"/>
              </a:xfrm>
              <a:custGeom>
                <a:avLst/>
                <a:gdLst>
                  <a:gd name="T0" fmla="*/ 0 w 43"/>
                  <a:gd name="T1" fmla="*/ 212 h 17"/>
                  <a:gd name="T2" fmla="*/ 662 w 4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7">
                    <a:moveTo>
                      <a:pt x="0" y="14"/>
                    </a:moveTo>
                    <a:cubicBezTo>
                      <a:pt x="13" y="17"/>
                      <a:pt x="34" y="11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39" name="Freeform 1022">
                <a:extLst>
                  <a:ext uri="{FF2B5EF4-FFF2-40B4-BE49-F238E27FC236}">
                    <a16:creationId xmlns:a16="http://schemas.microsoft.com/office/drawing/2014/main" id="{8A40373F-7AFF-453C-AA46-30A71865A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2086"/>
                <a:ext cx="133" cy="72"/>
              </a:xfrm>
              <a:custGeom>
                <a:avLst/>
                <a:gdLst>
                  <a:gd name="T0" fmla="*/ 0 w 53"/>
                  <a:gd name="T1" fmla="*/ 444 h 29"/>
                  <a:gd name="T2" fmla="*/ 251 w 53"/>
                  <a:gd name="T3" fmla="*/ 216 h 29"/>
                  <a:gd name="T4" fmla="*/ 838 w 53"/>
                  <a:gd name="T5" fmla="*/ 4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29">
                    <a:moveTo>
                      <a:pt x="0" y="29"/>
                    </a:moveTo>
                    <a:cubicBezTo>
                      <a:pt x="2" y="22"/>
                      <a:pt x="10" y="17"/>
                      <a:pt x="16" y="14"/>
                    </a:cubicBezTo>
                    <a:cubicBezTo>
                      <a:pt x="26" y="8"/>
                      <a:pt x="41" y="0"/>
                      <a:pt x="53" y="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0" name="Freeform 1023">
                <a:extLst>
                  <a:ext uri="{FF2B5EF4-FFF2-40B4-BE49-F238E27FC236}">
                    <a16:creationId xmlns:a16="http://schemas.microsoft.com/office/drawing/2014/main" id="{D0B2C470-AF0C-4203-ABBA-E89CB55CC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2" y="2721"/>
                <a:ext cx="117" cy="100"/>
              </a:xfrm>
              <a:custGeom>
                <a:avLst/>
                <a:gdLst>
                  <a:gd name="T0" fmla="*/ 0 w 47"/>
                  <a:gd name="T1" fmla="*/ 0 h 40"/>
                  <a:gd name="T2" fmla="*/ 724 w 47"/>
                  <a:gd name="T3" fmla="*/ 62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40">
                    <a:moveTo>
                      <a:pt x="0" y="0"/>
                    </a:moveTo>
                    <a:cubicBezTo>
                      <a:pt x="25" y="8"/>
                      <a:pt x="39" y="26"/>
                      <a:pt x="47" y="4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1" name="Freeform 1024">
                <a:extLst>
                  <a:ext uri="{FF2B5EF4-FFF2-40B4-BE49-F238E27FC236}">
                    <a16:creationId xmlns:a16="http://schemas.microsoft.com/office/drawing/2014/main" id="{73BB8157-B84F-4310-8824-C8437B457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316"/>
                <a:ext cx="112" cy="150"/>
              </a:xfrm>
              <a:custGeom>
                <a:avLst/>
                <a:gdLst>
                  <a:gd name="T0" fmla="*/ 321 w 45"/>
                  <a:gd name="T1" fmla="*/ 0 h 60"/>
                  <a:gd name="T2" fmla="*/ 62 w 45"/>
                  <a:gd name="T3" fmla="*/ 488 h 60"/>
                  <a:gd name="T4" fmla="*/ 694 w 45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60">
                    <a:moveTo>
                      <a:pt x="21" y="0"/>
                    </a:moveTo>
                    <a:cubicBezTo>
                      <a:pt x="18" y="13"/>
                      <a:pt x="0" y="25"/>
                      <a:pt x="4" y="31"/>
                    </a:cubicBezTo>
                    <a:cubicBezTo>
                      <a:pt x="9" y="38"/>
                      <a:pt x="36" y="40"/>
                      <a:pt x="45" y="6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2" name="Freeform 1025">
                <a:extLst>
                  <a:ext uri="{FF2B5EF4-FFF2-40B4-BE49-F238E27FC236}">
                    <a16:creationId xmlns:a16="http://schemas.microsoft.com/office/drawing/2014/main" id="{B3EB47B1-E84A-40BA-AE36-3F52E3C74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073"/>
                <a:ext cx="97" cy="68"/>
              </a:xfrm>
              <a:custGeom>
                <a:avLst/>
                <a:gdLst>
                  <a:gd name="T0" fmla="*/ 0 w 39"/>
                  <a:gd name="T1" fmla="*/ 431 h 27"/>
                  <a:gd name="T2" fmla="*/ 599 w 39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7">
                    <a:moveTo>
                      <a:pt x="0" y="27"/>
                    </a:moveTo>
                    <a:cubicBezTo>
                      <a:pt x="18" y="21"/>
                      <a:pt x="29" y="10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3" name="Freeform 1026">
                <a:extLst>
                  <a:ext uri="{FF2B5EF4-FFF2-40B4-BE49-F238E27FC236}">
                    <a16:creationId xmlns:a16="http://schemas.microsoft.com/office/drawing/2014/main" id="{F8A8E5DA-F9A4-46F0-B0D8-71871CCA4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7" y="2166"/>
                <a:ext cx="37" cy="247"/>
              </a:xfrm>
              <a:custGeom>
                <a:avLst/>
                <a:gdLst>
                  <a:gd name="T0" fmla="*/ 224 w 15"/>
                  <a:gd name="T1" fmla="*/ 0 h 99"/>
                  <a:gd name="T2" fmla="*/ 212 w 15"/>
                  <a:gd name="T3" fmla="*/ 1537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99">
                    <a:moveTo>
                      <a:pt x="15" y="0"/>
                    </a:moveTo>
                    <a:cubicBezTo>
                      <a:pt x="5" y="24"/>
                      <a:pt x="0" y="68"/>
                      <a:pt x="14" y="9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4" name="Freeform 1027">
                <a:extLst>
                  <a:ext uri="{FF2B5EF4-FFF2-40B4-BE49-F238E27FC236}">
                    <a16:creationId xmlns:a16="http://schemas.microsoft.com/office/drawing/2014/main" id="{DF577116-EDFA-4907-8BDE-CE1395383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873"/>
                <a:ext cx="255" cy="93"/>
              </a:xfrm>
              <a:custGeom>
                <a:avLst/>
                <a:gdLst>
                  <a:gd name="T0" fmla="*/ 0 w 102"/>
                  <a:gd name="T1" fmla="*/ 588 h 37"/>
                  <a:gd name="T2" fmla="*/ 1595 w 102"/>
                  <a:gd name="T3" fmla="*/ 18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2" h="37">
                    <a:moveTo>
                      <a:pt x="0" y="37"/>
                    </a:moveTo>
                    <a:cubicBezTo>
                      <a:pt x="33" y="10"/>
                      <a:pt x="72" y="0"/>
                      <a:pt x="102" y="1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5" name="Freeform 1028">
                <a:extLst>
                  <a:ext uri="{FF2B5EF4-FFF2-40B4-BE49-F238E27FC236}">
                    <a16:creationId xmlns:a16="http://schemas.microsoft.com/office/drawing/2014/main" id="{0F6FCB5C-7621-40F5-A2B1-EE1B4A8A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888"/>
                <a:ext cx="167" cy="73"/>
              </a:xfrm>
              <a:custGeom>
                <a:avLst/>
                <a:gdLst>
                  <a:gd name="T0" fmla="*/ 0 w 67"/>
                  <a:gd name="T1" fmla="*/ 254 h 29"/>
                  <a:gd name="T2" fmla="*/ 354 w 67"/>
                  <a:gd name="T3" fmla="*/ 317 h 29"/>
                  <a:gd name="T4" fmla="*/ 1037 w 67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29">
                    <a:moveTo>
                      <a:pt x="0" y="16"/>
                    </a:moveTo>
                    <a:cubicBezTo>
                      <a:pt x="5" y="25"/>
                      <a:pt x="11" y="29"/>
                      <a:pt x="23" y="20"/>
                    </a:cubicBezTo>
                    <a:cubicBezTo>
                      <a:pt x="34" y="10"/>
                      <a:pt x="50" y="5"/>
                      <a:pt x="67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6" name="Freeform 1029">
                <a:extLst>
                  <a:ext uri="{FF2B5EF4-FFF2-40B4-BE49-F238E27FC236}">
                    <a16:creationId xmlns:a16="http://schemas.microsoft.com/office/drawing/2014/main" id="{31880BFA-A606-4D8A-9A72-6F47368DF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883"/>
                <a:ext cx="202" cy="83"/>
              </a:xfrm>
              <a:custGeom>
                <a:avLst/>
                <a:gdLst>
                  <a:gd name="T0" fmla="*/ 0 w 81"/>
                  <a:gd name="T1" fmla="*/ 526 h 33"/>
                  <a:gd name="T2" fmla="*/ 1257 w 81"/>
                  <a:gd name="T3" fmla="*/ 189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3">
                    <a:moveTo>
                      <a:pt x="0" y="33"/>
                    </a:moveTo>
                    <a:cubicBezTo>
                      <a:pt x="28" y="7"/>
                      <a:pt x="55" y="0"/>
                      <a:pt x="81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7" name="Freeform 1030">
                <a:extLst>
                  <a:ext uri="{FF2B5EF4-FFF2-40B4-BE49-F238E27FC236}">
                    <a16:creationId xmlns:a16="http://schemas.microsoft.com/office/drawing/2014/main" id="{1F36B128-DDAC-4ABB-9537-DBF4E128A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903"/>
                <a:ext cx="165" cy="58"/>
              </a:xfrm>
              <a:custGeom>
                <a:avLst/>
                <a:gdLst>
                  <a:gd name="T0" fmla="*/ 1033 w 66"/>
                  <a:gd name="T1" fmla="*/ 159 h 23"/>
                  <a:gd name="T2" fmla="*/ 0 w 66"/>
                  <a:gd name="T3" fmla="*/ 36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6" h="23">
                    <a:moveTo>
                      <a:pt x="66" y="10"/>
                    </a:moveTo>
                    <a:cubicBezTo>
                      <a:pt x="27" y="8"/>
                      <a:pt x="26" y="0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8" name="Freeform 1031">
                <a:extLst>
                  <a:ext uri="{FF2B5EF4-FFF2-40B4-BE49-F238E27FC236}">
                    <a16:creationId xmlns:a16="http://schemas.microsoft.com/office/drawing/2014/main" id="{B8FAC0E1-90CA-40B3-BB2D-1B808C86F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2931"/>
                <a:ext cx="143" cy="35"/>
              </a:xfrm>
              <a:custGeom>
                <a:avLst/>
                <a:gdLst>
                  <a:gd name="T0" fmla="*/ 0 w 57"/>
                  <a:gd name="T1" fmla="*/ 220 h 14"/>
                  <a:gd name="T2" fmla="*/ 901 w 57"/>
                  <a:gd name="T3" fmla="*/ 6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4">
                    <a:moveTo>
                      <a:pt x="0" y="14"/>
                    </a:moveTo>
                    <a:cubicBezTo>
                      <a:pt x="25" y="0"/>
                      <a:pt x="30" y="1"/>
                      <a:pt x="57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49" name="Freeform 1032">
                <a:extLst>
                  <a:ext uri="{FF2B5EF4-FFF2-40B4-BE49-F238E27FC236}">
                    <a16:creationId xmlns:a16="http://schemas.microsoft.com/office/drawing/2014/main" id="{F16180D6-A5AE-4CE2-8455-63F2F5C27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2941"/>
                <a:ext cx="125" cy="25"/>
              </a:xfrm>
              <a:custGeom>
                <a:avLst/>
                <a:gdLst>
                  <a:gd name="T0" fmla="*/ 0 w 50"/>
                  <a:gd name="T1" fmla="*/ 158 h 10"/>
                  <a:gd name="T2" fmla="*/ 783 w 50"/>
                  <a:gd name="T3" fmla="*/ 6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10">
                    <a:moveTo>
                      <a:pt x="0" y="10"/>
                    </a:moveTo>
                    <a:cubicBezTo>
                      <a:pt x="22" y="0"/>
                      <a:pt x="28" y="1"/>
                      <a:pt x="50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0" name="Freeform 1033">
                <a:extLst>
                  <a:ext uri="{FF2B5EF4-FFF2-40B4-BE49-F238E27FC236}">
                    <a16:creationId xmlns:a16="http://schemas.microsoft.com/office/drawing/2014/main" id="{C7EFB5DE-0FB5-4091-BEC0-DD98F1710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2956"/>
                <a:ext cx="42" cy="10"/>
              </a:xfrm>
              <a:custGeom>
                <a:avLst/>
                <a:gdLst>
                  <a:gd name="T0" fmla="*/ 0 w 17"/>
                  <a:gd name="T1" fmla="*/ 63 h 4"/>
                  <a:gd name="T2" fmla="*/ 257 w 1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">
                    <a:moveTo>
                      <a:pt x="0" y="4"/>
                    </a:moveTo>
                    <a:cubicBezTo>
                      <a:pt x="9" y="0"/>
                      <a:pt x="13" y="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1" name="Freeform 1034">
                <a:extLst>
                  <a:ext uri="{FF2B5EF4-FFF2-40B4-BE49-F238E27FC236}">
                    <a16:creationId xmlns:a16="http://schemas.microsoft.com/office/drawing/2014/main" id="{EA1A3022-A9E8-40CD-865F-108B6D13B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871"/>
                <a:ext cx="118" cy="95"/>
              </a:xfrm>
              <a:custGeom>
                <a:avLst/>
                <a:gdLst>
                  <a:gd name="T0" fmla="*/ 0 w 47"/>
                  <a:gd name="T1" fmla="*/ 0 h 38"/>
                  <a:gd name="T2" fmla="*/ 743 w 47"/>
                  <a:gd name="T3" fmla="*/ 595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8">
                    <a:moveTo>
                      <a:pt x="0" y="0"/>
                    </a:moveTo>
                    <a:cubicBezTo>
                      <a:pt x="27" y="13"/>
                      <a:pt x="39" y="14"/>
                      <a:pt x="47" y="3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2" name="Freeform 1035">
                <a:extLst>
                  <a:ext uri="{FF2B5EF4-FFF2-40B4-BE49-F238E27FC236}">
                    <a16:creationId xmlns:a16="http://schemas.microsoft.com/office/drawing/2014/main" id="{8ABB6C66-BD1A-4DD5-BBE1-5B79369D9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888"/>
                <a:ext cx="103" cy="78"/>
              </a:xfrm>
              <a:custGeom>
                <a:avLst/>
                <a:gdLst>
                  <a:gd name="T0" fmla="*/ 0 w 41"/>
                  <a:gd name="T1" fmla="*/ 0 h 31"/>
                  <a:gd name="T2" fmla="*/ 651 w 41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1">
                    <a:moveTo>
                      <a:pt x="0" y="0"/>
                    </a:moveTo>
                    <a:cubicBezTo>
                      <a:pt x="21" y="7"/>
                      <a:pt x="36" y="14"/>
                      <a:pt x="41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3" name="Freeform 1036">
                <a:extLst>
                  <a:ext uri="{FF2B5EF4-FFF2-40B4-BE49-F238E27FC236}">
                    <a16:creationId xmlns:a16="http://schemas.microsoft.com/office/drawing/2014/main" id="{15BB0422-BAFF-46BE-BF2B-DEE73CAE1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916"/>
                <a:ext cx="77" cy="50"/>
              </a:xfrm>
              <a:custGeom>
                <a:avLst/>
                <a:gdLst>
                  <a:gd name="T0" fmla="*/ 0 w 31"/>
                  <a:gd name="T1" fmla="*/ 0 h 20"/>
                  <a:gd name="T2" fmla="*/ 474 w 31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0">
                    <a:moveTo>
                      <a:pt x="0" y="0"/>
                    </a:moveTo>
                    <a:cubicBezTo>
                      <a:pt x="17" y="4"/>
                      <a:pt x="25" y="6"/>
                      <a:pt x="31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4" name="Freeform 1037">
                <a:extLst>
                  <a:ext uri="{FF2B5EF4-FFF2-40B4-BE49-F238E27FC236}">
                    <a16:creationId xmlns:a16="http://schemas.microsoft.com/office/drawing/2014/main" id="{4A7BABD3-3CF1-4AEF-9510-8B9CB7CF3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928"/>
                <a:ext cx="53" cy="38"/>
              </a:xfrm>
              <a:custGeom>
                <a:avLst/>
                <a:gdLst>
                  <a:gd name="T0" fmla="*/ 0 w 21"/>
                  <a:gd name="T1" fmla="*/ 0 h 15"/>
                  <a:gd name="T2" fmla="*/ 338 w 21"/>
                  <a:gd name="T3" fmla="*/ 243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5">
                    <a:moveTo>
                      <a:pt x="0" y="0"/>
                    </a:moveTo>
                    <a:cubicBezTo>
                      <a:pt x="13" y="2"/>
                      <a:pt x="16" y="7"/>
                      <a:pt x="21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5" name="Freeform 1038">
                <a:extLst>
                  <a:ext uri="{FF2B5EF4-FFF2-40B4-BE49-F238E27FC236}">
                    <a16:creationId xmlns:a16="http://schemas.microsoft.com/office/drawing/2014/main" id="{D53A62E1-4FF1-4104-AD66-348076579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2941"/>
                <a:ext cx="38" cy="25"/>
              </a:xfrm>
              <a:custGeom>
                <a:avLst/>
                <a:gdLst>
                  <a:gd name="T0" fmla="*/ 0 w 15"/>
                  <a:gd name="T1" fmla="*/ 0 h 10"/>
                  <a:gd name="T2" fmla="*/ 243 w 15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0">
                    <a:moveTo>
                      <a:pt x="0" y="0"/>
                    </a:moveTo>
                    <a:cubicBezTo>
                      <a:pt x="12" y="3"/>
                      <a:pt x="12" y="4"/>
                      <a:pt x="15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6" name="Freeform 1039">
                <a:extLst>
                  <a:ext uri="{FF2B5EF4-FFF2-40B4-BE49-F238E27FC236}">
                    <a16:creationId xmlns:a16="http://schemas.microsoft.com/office/drawing/2014/main" id="{7EDF11B4-0997-428E-A8C2-97202BF1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861"/>
                <a:ext cx="115" cy="77"/>
              </a:xfrm>
              <a:custGeom>
                <a:avLst/>
                <a:gdLst>
                  <a:gd name="T0" fmla="*/ 0 w 46"/>
                  <a:gd name="T1" fmla="*/ 0 h 31"/>
                  <a:gd name="T2" fmla="*/ 720 w 46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1">
                    <a:moveTo>
                      <a:pt x="0" y="0"/>
                    </a:moveTo>
                    <a:cubicBezTo>
                      <a:pt x="28" y="11"/>
                      <a:pt x="35" y="25"/>
                      <a:pt x="46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7" name="Freeform 1040">
                <a:extLst>
                  <a:ext uri="{FF2B5EF4-FFF2-40B4-BE49-F238E27FC236}">
                    <a16:creationId xmlns:a16="http://schemas.microsoft.com/office/drawing/2014/main" id="{10BAA370-8709-4361-803C-DAB59A710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" y="2541"/>
                <a:ext cx="160" cy="130"/>
              </a:xfrm>
              <a:custGeom>
                <a:avLst/>
                <a:gdLst>
                  <a:gd name="T0" fmla="*/ 0 w 64"/>
                  <a:gd name="T1" fmla="*/ 813 h 52"/>
                  <a:gd name="T2" fmla="*/ 1000 w 64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52">
                    <a:moveTo>
                      <a:pt x="0" y="52"/>
                    </a:moveTo>
                    <a:cubicBezTo>
                      <a:pt x="16" y="10"/>
                      <a:pt x="31" y="0"/>
                      <a:pt x="64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8" name="Freeform 1041">
                <a:extLst>
                  <a:ext uri="{FF2B5EF4-FFF2-40B4-BE49-F238E27FC236}">
                    <a16:creationId xmlns:a16="http://schemas.microsoft.com/office/drawing/2014/main" id="{F87B2405-AEE6-4E5C-8C86-B4167B134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2466"/>
                <a:ext cx="85" cy="90"/>
              </a:xfrm>
              <a:custGeom>
                <a:avLst/>
                <a:gdLst>
                  <a:gd name="T0" fmla="*/ 425 w 34"/>
                  <a:gd name="T1" fmla="*/ 0 h 36"/>
                  <a:gd name="T2" fmla="*/ 83 w 34"/>
                  <a:gd name="T3" fmla="*/ 333 h 36"/>
                  <a:gd name="T4" fmla="*/ 533 w 34"/>
                  <a:gd name="T5" fmla="*/ 56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36">
                    <a:moveTo>
                      <a:pt x="27" y="0"/>
                    </a:moveTo>
                    <a:cubicBezTo>
                      <a:pt x="13" y="10"/>
                      <a:pt x="0" y="12"/>
                      <a:pt x="5" y="21"/>
                    </a:cubicBezTo>
                    <a:cubicBezTo>
                      <a:pt x="9" y="29"/>
                      <a:pt x="9" y="24"/>
                      <a:pt x="34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59" name="Freeform 1042">
                <a:extLst>
                  <a:ext uri="{FF2B5EF4-FFF2-40B4-BE49-F238E27FC236}">
                    <a16:creationId xmlns:a16="http://schemas.microsoft.com/office/drawing/2014/main" id="{F08CE4CF-C570-4F4C-BA29-E1A574EF2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476"/>
                <a:ext cx="117" cy="20"/>
              </a:xfrm>
              <a:custGeom>
                <a:avLst/>
                <a:gdLst>
                  <a:gd name="T0" fmla="*/ 0 w 47"/>
                  <a:gd name="T1" fmla="*/ 0 h 8"/>
                  <a:gd name="T2" fmla="*/ 724 w 47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8">
                    <a:moveTo>
                      <a:pt x="0" y="0"/>
                    </a:moveTo>
                    <a:cubicBezTo>
                      <a:pt x="12" y="6"/>
                      <a:pt x="30" y="8"/>
                      <a:pt x="47" y="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0" name="Freeform 1043">
                <a:extLst>
                  <a:ext uri="{FF2B5EF4-FFF2-40B4-BE49-F238E27FC236}">
                    <a16:creationId xmlns:a16="http://schemas.microsoft.com/office/drawing/2014/main" id="{93499DC9-A73C-4929-B053-A5388B759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4" y="2458"/>
                <a:ext cx="95" cy="153"/>
              </a:xfrm>
              <a:custGeom>
                <a:avLst/>
                <a:gdLst>
                  <a:gd name="T0" fmla="*/ 0 w 38"/>
                  <a:gd name="T1" fmla="*/ 0 h 61"/>
                  <a:gd name="T2" fmla="*/ 595 w 38"/>
                  <a:gd name="T3" fmla="*/ 963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61">
                    <a:moveTo>
                      <a:pt x="0" y="0"/>
                    </a:moveTo>
                    <a:cubicBezTo>
                      <a:pt x="3" y="27"/>
                      <a:pt x="8" y="56"/>
                      <a:pt x="38" y="6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1" name="Freeform 1044">
                <a:extLst>
                  <a:ext uri="{FF2B5EF4-FFF2-40B4-BE49-F238E27FC236}">
                    <a16:creationId xmlns:a16="http://schemas.microsoft.com/office/drawing/2014/main" id="{E9FF0FC7-F26F-4999-849B-361361CCF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2598"/>
                <a:ext cx="57" cy="70"/>
              </a:xfrm>
              <a:custGeom>
                <a:avLst/>
                <a:gdLst>
                  <a:gd name="T0" fmla="*/ 0 w 23"/>
                  <a:gd name="T1" fmla="*/ 0 h 28"/>
                  <a:gd name="T2" fmla="*/ 228 w 23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8">
                    <a:moveTo>
                      <a:pt x="0" y="0"/>
                    </a:moveTo>
                    <a:cubicBezTo>
                      <a:pt x="12" y="7"/>
                      <a:pt x="23" y="6"/>
                      <a:pt x="15" y="2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2" name="Freeform 1045">
                <a:extLst>
                  <a:ext uri="{FF2B5EF4-FFF2-40B4-BE49-F238E27FC236}">
                    <a16:creationId xmlns:a16="http://schemas.microsoft.com/office/drawing/2014/main" id="{87AD2924-98C0-4F17-A0E5-D26BA6990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2576"/>
                <a:ext cx="105" cy="147"/>
              </a:xfrm>
              <a:custGeom>
                <a:avLst/>
                <a:gdLst>
                  <a:gd name="T0" fmla="*/ 0 w 42"/>
                  <a:gd name="T1" fmla="*/ 0 h 59"/>
                  <a:gd name="T2" fmla="*/ 658 w 42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59">
                    <a:moveTo>
                      <a:pt x="0" y="0"/>
                    </a:moveTo>
                    <a:cubicBezTo>
                      <a:pt x="21" y="11"/>
                      <a:pt x="39" y="28"/>
                      <a:pt x="42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3" name="Freeform 1046">
                <a:extLst>
                  <a:ext uri="{FF2B5EF4-FFF2-40B4-BE49-F238E27FC236}">
                    <a16:creationId xmlns:a16="http://schemas.microsoft.com/office/drawing/2014/main" id="{104F175A-2BED-41EE-80C8-5E581A185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" y="2853"/>
                <a:ext cx="276" cy="140"/>
              </a:xfrm>
              <a:custGeom>
                <a:avLst/>
                <a:gdLst>
                  <a:gd name="T0" fmla="*/ 0 w 110"/>
                  <a:gd name="T1" fmla="*/ 470 h 56"/>
                  <a:gd name="T2" fmla="*/ 1739 w 110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0" h="56">
                    <a:moveTo>
                      <a:pt x="0" y="30"/>
                    </a:moveTo>
                    <a:cubicBezTo>
                      <a:pt x="30" y="43"/>
                      <a:pt x="80" y="56"/>
                      <a:pt x="11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4" name="Freeform 1047">
                <a:extLst>
                  <a:ext uri="{FF2B5EF4-FFF2-40B4-BE49-F238E27FC236}">
                    <a16:creationId xmlns:a16="http://schemas.microsoft.com/office/drawing/2014/main" id="{09D076B5-4611-4535-8A66-04A13E703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908"/>
                <a:ext cx="90" cy="60"/>
              </a:xfrm>
              <a:custGeom>
                <a:avLst/>
                <a:gdLst>
                  <a:gd name="T0" fmla="*/ 563 w 36"/>
                  <a:gd name="T1" fmla="*/ 0 h 24"/>
                  <a:gd name="T2" fmla="*/ 0 w 36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4">
                    <a:moveTo>
                      <a:pt x="36" y="0"/>
                    </a:moveTo>
                    <a:cubicBezTo>
                      <a:pt x="29" y="10"/>
                      <a:pt x="16" y="22"/>
                      <a:pt x="0" y="2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5" name="Freeform 1048">
                <a:extLst>
                  <a:ext uri="{FF2B5EF4-FFF2-40B4-BE49-F238E27FC236}">
                    <a16:creationId xmlns:a16="http://schemas.microsoft.com/office/drawing/2014/main" id="{BA73E979-132F-42F2-A061-462A40AC4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2591"/>
                <a:ext cx="127" cy="105"/>
              </a:xfrm>
              <a:custGeom>
                <a:avLst/>
                <a:gdLst>
                  <a:gd name="T0" fmla="*/ 787 w 51"/>
                  <a:gd name="T1" fmla="*/ 0 h 42"/>
                  <a:gd name="T2" fmla="*/ 0 w 51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2">
                    <a:moveTo>
                      <a:pt x="51" y="0"/>
                    </a:moveTo>
                    <a:cubicBezTo>
                      <a:pt x="28" y="3"/>
                      <a:pt x="4" y="11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6" name="Freeform 1049">
                <a:extLst>
                  <a:ext uri="{FF2B5EF4-FFF2-40B4-BE49-F238E27FC236}">
                    <a16:creationId xmlns:a16="http://schemas.microsoft.com/office/drawing/2014/main" id="{8B211CE3-6DE8-4A6E-A498-7E270DBB3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633"/>
                <a:ext cx="67" cy="118"/>
              </a:xfrm>
              <a:custGeom>
                <a:avLst/>
                <a:gdLst>
                  <a:gd name="T0" fmla="*/ 412 w 27"/>
                  <a:gd name="T1" fmla="*/ 0 h 47"/>
                  <a:gd name="T2" fmla="*/ 104 w 27"/>
                  <a:gd name="T3" fmla="*/ 74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7">
                    <a:moveTo>
                      <a:pt x="27" y="0"/>
                    </a:moveTo>
                    <a:cubicBezTo>
                      <a:pt x="12" y="10"/>
                      <a:pt x="0" y="29"/>
                      <a:pt x="7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7" name="Freeform 1050">
                <a:extLst>
                  <a:ext uri="{FF2B5EF4-FFF2-40B4-BE49-F238E27FC236}">
                    <a16:creationId xmlns:a16="http://schemas.microsoft.com/office/drawing/2014/main" id="{83511E5B-108E-410B-BCFD-934E4770C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2473"/>
                <a:ext cx="43" cy="188"/>
              </a:xfrm>
              <a:custGeom>
                <a:avLst/>
                <a:gdLst>
                  <a:gd name="T0" fmla="*/ 225 w 17"/>
                  <a:gd name="T1" fmla="*/ 0 h 75"/>
                  <a:gd name="T2" fmla="*/ 276 w 17"/>
                  <a:gd name="T3" fmla="*/ 1181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5">
                    <a:moveTo>
                      <a:pt x="14" y="0"/>
                    </a:moveTo>
                    <a:cubicBezTo>
                      <a:pt x="5" y="19"/>
                      <a:pt x="0" y="39"/>
                      <a:pt x="17" y="7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8" name="Freeform 1051">
                <a:extLst>
                  <a:ext uri="{FF2B5EF4-FFF2-40B4-BE49-F238E27FC236}">
                    <a16:creationId xmlns:a16="http://schemas.microsoft.com/office/drawing/2014/main" id="{ED0A2830-5231-4753-86F2-70DF03C4B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013"/>
                <a:ext cx="162" cy="88"/>
              </a:xfrm>
              <a:custGeom>
                <a:avLst/>
                <a:gdLst>
                  <a:gd name="T0" fmla="*/ 0 w 65"/>
                  <a:gd name="T1" fmla="*/ 0 h 35"/>
                  <a:gd name="T2" fmla="*/ 1007 w 65"/>
                  <a:gd name="T3" fmla="*/ 5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5">
                    <a:moveTo>
                      <a:pt x="0" y="0"/>
                    </a:moveTo>
                    <a:cubicBezTo>
                      <a:pt x="13" y="24"/>
                      <a:pt x="38" y="35"/>
                      <a:pt x="65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69" name="Freeform 1052">
                <a:extLst>
                  <a:ext uri="{FF2B5EF4-FFF2-40B4-BE49-F238E27FC236}">
                    <a16:creationId xmlns:a16="http://schemas.microsoft.com/office/drawing/2014/main" id="{09F68A2D-5CF5-4430-B3A8-B3534BCE5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1013"/>
                <a:ext cx="140" cy="85"/>
              </a:xfrm>
              <a:custGeom>
                <a:avLst/>
                <a:gdLst>
                  <a:gd name="T0" fmla="*/ 0 w 56"/>
                  <a:gd name="T1" fmla="*/ 0 h 34"/>
                  <a:gd name="T2" fmla="*/ 875 w 56"/>
                  <a:gd name="T3" fmla="*/ 4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34">
                    <a:moveTo>
                      <a:pt x="0" y="0"/>
                    </a:moveTo>
                    <a:cubicBezTo>
                      <a:pt x="15" y="20"/>
                      <a:pt x="27" y="34"/>
                      <a:pt x="56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0" name="Freeform 1053">
                <a:extLst>
                  <a:ext uri="{FF2B5EF4-FFF2-40B4-BE49-F238E27FC236}">
                    <a16:creationId xmlns:a16="http://schemas.microsoft.com/office/drawing/2014/main" id="{3ABD04F0-734C-43DA-A391-5111423FE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011"/>
                <a:ext cx="115" cy="65"/>
              </a:xfrm>
              <a:custGeom>
                <a:avLst/>
                <a:gdLst>
                  <a:gd name="T0" fmla="*/ 0 w 46"/>
                  <a:gd name="T1" fmla="*/ 0 h 26"/>
                  <a:gd name="T2" fmla="*/ 720 w 46"/>
                  <a:gd name="T3" fmla="*/ 34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6">
                    <a:moveTo>
                      <a:pt x="0" y="0"/>
                    </a:moveTo>
                    <a:cubicBezTo>
                      <a:pt x="16" y="18"/>
                      <a:pt x="25" y="26"/>
                      <a:pt x="46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1" name="Freeform 1054">
                <a:extLst>
                  <a:ext uri="{FF2B5EF4-FFF2-40B4-BE49-F238E27FC236}">
                    <a16:creationId xmlns:a16="http://schemas.microsoft.com/office/drawing/2014/main" id="{3F976279-15C3-40B7-9C37-83722CF4D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1011"/>
                <a:ext cx="90" cy="45"/>
              </a:xfrm>
              <a:custGeom>
                <a:avLst/>
                <a:gdLst>
                  <a:gd name="T0" fmla="*/ 0 w 36"/>
                  <a:gd name="T1" fmla="*/ 0 h 18"/>
                  <a:gd name="T2" fmla="*/ 563 w 36"/>
                  <a:gd name="T3" fmla="*/ 22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8">
                    <a:moveTo>
                      <a:pt x="0" y="0"/>
                    </a:moveTo>
                    <a:cubicBezTo>
                      <a:pt x="15" y="12"/>
                      <a:pt x="21" y="18"/>
                      <a:pt x="36" y="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2" name="Freeform 1055">
                <a:extLst>
                  <a:ext uri="{FF2B5EF4-FFF2-40B4-BE49-F238E27FC236}">
                    <a16:creationId xmlns:a16="http://schemas.microsoft.com/office/drawing/2014/main" id="{049900A4-0651-49CC-A43B-BBFE61418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7" y="1013"/>
                <a:ext cx="22" cy="18"/>
              </a:xfrm>
              <a:custGeom>
                <a:avLst/>
                <a:gdLst>
                  <a:gd name="T0" fmla="*/ 0 w 9"/>
                  <a:gd name="T1" fmla="*/ 0 h 7"/>
                  <a:gd name="T2" fmla="*/ 132 w 9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4" y="7"/>
                      <a:pt x="4" y="5"/>
                      <a:pt x="9" y="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3" name="Freeform 1056">
                <a:extLst>
                  <a:ext uri="{FF2B5EF4-FFF2-40B4-BE49-F238E27FC236}">
                    <a16:creationId xmlns:a16="http://schemas.microsoft.com/office/drawing/2014/main" id="{A942F86E-B2B8-4E5A-A3A4-926DF6803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1013"/>
                <a:ext cx="42" cy="25"/>
              </a:xfrm>
              <a:custGeom>
                <a:avLst/>
                <a:gdLst>
                  <a:gd name="T0" fmla="*/ 0 w 17"/>
                  <a:gd name="T1" fmla="*/ 0 h 10"/>
                  <a:gd name="T2" fmla="*/ 257 w 17"/>
                  <a:gd name="T3" fmla="*/ 12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0">
                    <a:moveTo>
                      <a:pt x="0" y="0"/>
                    </a:moveTo>
                    <a:cubicBezTo>
                      <a:pt x="8" y="10"/>
                      <a:pt x="9" y="8"/>
                      <a:pt x="17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4" name="Freeform 1057">
                <a:extLst>
                  <a:ext uri="{FF2B5EF4-FFF2-40B4-BE49-F238E27FC236}">
                    <a16:creationId xmlns:a16="http://schemas.microsoft.com/office/drawing/2014/main" id="{5ACBCC4B-8422-4026-9A34-241386A30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1023"/>
                <a:ext cx="58" cy="40"/>
              </a:xfrm>
              <a:custGeom>
                <a:avLst/>
                <a:gdLst>
                  <a:gd name="T0" fmla="*/ 96 w 23"/>
                  <a:gd name="T1" fmla="*/ 250 h 16"/>
                  <a:gd name="T2" fmla="*/ 368 w 23"/>
                  <a:gd name="T3" fmla="*/ 8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6">
                    <a:moveTo>
                      <a:pt x="6" y="16"/>
                    </a:moveTo>
                    <a:cubicBezTo>
                      <a:pt x="0" y="3"/>
                      <a:pt x="15" y="0"/>
                      <a:pt x="23" y="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5" name="Freeform 1058">
                <a:extLst>
                  <a:ext uri="{FF2B5EF4-FFF2-40B4-BE49-F238E27FC236}">
                    <a16:creationId xmlns:a16="http://schemas.microsoft.com/office/drawing/2014/main" id="{ACB2A3B2-4A7D-4DF9-ABF2-A745B4180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013"/>
                <a:ext cx="20" cy="38"/>
              </a:xfrm>
              <a:custGeom>
                <a:avLst/>
                <a:gdLst>
                  <a:gd name="T0" fmla="*/ 0 w 8"/>
                  <a:gd name="T1" fmla="*/ 243 h 15"/>
                  <a:gd name="T2" fmla="*/ 125 w 8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5">
                    <a:moveTo>
                      <a:pt x="0" y="15"/>
                    </a:moveTo>
                    <a:cubicBezTo>
                      <a:pt x="4" y="8"/>
                      <a:pt x="7" y="4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6" name="Freeform 1059">
                <a:extLst>
                  <a:ext uri="{FF2B5EF4-FFF2-40B4-BE49-F238E27FC236}">
                    <a16:creationId xmlns:a16="http://schemas.microsoft.com/office/drawing/2014/main" id="{7D7A54C5-B864-4F39-8117-354BBE215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011"/>
                <a:ext cx="53" cy="40"/>
              </a:xfrm>
              <a:custGeom>
                <a:avLst/>
                <a:gdLst>
                  <a:gd name="T0" fmla="*/ 0 w 21"/>
                  <a:gd name="T1" fmla="*/ 250 h 16"/>
                  <a:gd name="T2" fmla="*/ 338 w 2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cubicBezTo>
                      <a:pt x="5" y="8"/>
                      <a:pt x="12" y="3"/>
                      <a:pt x="21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7" name="Freeform 1060">
                <a:extLst>
                  <a:ext uri="{FF2B5EF4-FFF2-40B4-BE49-F238E27FC236}">
                    <a16:creationId xmlns:a16="http://schemas.microsoft.com/office/drawing/2014/main" id="{DD6126AB-8D09-40E0-9CB6-C080FD748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113"/>
                <a:ext cx="45" cy="40"/>
              </a:xfrm>
              <a:custGeom>
                <a:avLst/>
                <a:gdLst>
                  <a:gd name="T0" fmla="*/ 0 w 18"/>
                  <a:gd name="T1" fmla="*/ 250 h 16"/>
                  <a:gd name="T2" fmla="*/ 283 w 18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cubicBezTo>
                      <a:pt x="4" y="8"/>
                      <a:pt x="9" y="3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8" name="Freeform 1061">
                <a:extLst>
                  <a:ext uri="{FF2B5EF4-FFF2-40B4-BE49-F238E27FC236}">
                    <a16:creationId xmlns:a16="http://schemas.microsoft.com/office/drawing/2014/main" id="{ADF23E34-2496-4B30-ADCD-C75AA396A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1363"/>
                <a:ext cx="112" cy="125"/>
              </a:xfrm>
              <a:custGeom>
                <a:avLst/>
                <a:gdLst>
                  <a:gd name="T0" fmla="*/ 167 w 45"/>
                  <a:gd name="T1" fmla="*/ 0 h 50"/>
                  <a:gd name="T2" fmla="*/ 154 w 45"/>
                  <a:gd name="T3" fmla="*/ 675 h 50"/>
                  <a:gd name="T4" fmla="*/ 433 w 45"/>
                  <a:gd name="T5" fmla="*/ 783 h 50"/>
                  <a:gd name="T6" fmla="*/ 694 w 45"/>
                  <a:gd name="T7" fmla="*/ 64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0">
                    <a:moveTo>
                      <a:pt x="11" y="0"/>
                    </a:moveTo>
                    <a:cubicBezTo>
                      <a:pt x="0" y="9"/>
                      <a:pt x="0" y="33"/>
                      <a:pt x="10" y="43"/>
                    </a:cubicBezTo>
                    <a:cubicBezTo>
                      <a:pt x="16" y="48"/>
                      <a:pt x="20" y="50"/>
                      <a:pt x="28" y="50"/>
                    </a:cubicBezTo>
                    <a:cubicBezTo>
                      <a:pt x="34" y="49"/>
                      <a:pt x="42" y="47"/>
                      <a:pt x="45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79" name="Freeform 1062">
                <a:extLst>
                  <a:ext uri="{FF2B5EF4-FFF2-40B4-BE49-F238E27FC236}">
                    <a16:creationId xmlns:a16="http://schemas.microsoft.com/office/drawing/2014/main" id="{AB65BB0F-E9EF-4124-826D-CCB0BF76B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1348"/>
                <a:ext cx="132" cy="108"/>
              </a:xfrm>
              <a:custGeom>
                <a:avLst/>
                <a:gdLst>
                  <a:gd name="T0" fmla="*/ 12 w 53"/>
                  <a:gd name="T1" fmla="*/ 409 h 43"/>
                  <a:gd name="T2" fmla="*/ 187 w 53"/>
                  <a:gd name="T3" fmla="*/ 63 h 43"/>
                  <a:gd name="T4" fmla="*/ 354 w 53"/>
                  <a:gd name="T5" fmla="*/ 0 h 43"/>
                  <a:gd name="T6" fmla="*/ 508 w 53"/>
                  <a:gd name="T7" fmla="*/ 83 h 43"/>
                  <a:gd name="T8" fmla="*/ 620 w 53"/>
                  <a:gd name="T9" fmla="*/ 6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1" y="26"/>
                    </a:moveTo>
                    <a:cubicBezTo>
                      <a:pt x="0" y="19"/>
                      <a:pt x="5" y="8"/>
                      <a:pt x="12" y="4"/>
                    </a:cubicBezTo>
                    <a:cubicBezTo>
                      <a:pt x="15" y="2"/>
                      <a:pt x="19" y="1"/>
                      <a:pt x="23" y="0"/>
                    </a:cubicBezTo>
                    <a:cubicBezTo>
                      <a:pt x="28" y="0"/>
                      <a:pt x="29" y="1"/>
                      <a:pt x="33" y="5"/>
                    </a:cubicBezTo>
                    <a:cubicBezTo>
                      <a:pt x="43" y="14"/>
                      <a:pt x="53" y="32"/>
                      <a:pt x="40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0" name="Freeform 1063">
                <a:extLst>
                  <a:ext uri="{FF2B5EF4-FFF2-40B4-BE49-F238E27FC236}">
                    <a16:creationId xmlns:a16="http://schemas.microsoft.com/office/drawing/2014/main" id="{A671E685-296A-48DD-9C68-5D772FB39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1316"/>
                <a:ext cx="153" cy="140"/>
              </a:xfrm>
              <a:custGeom>
                <a:avLst/>
                <a:gdLst>
                  <a:gd name="T0" fmla="*/ 880 w 61"/>
                  <a:gd name="T1" fmla="*/ 875 h 56"/>
                  <a:gd name="T2" fmla="*/ 868 w 61"/>
                  <a:gd name="T3" fmla="*/ 375 h 56"/>
                  <a:gd name="T4" fmla="*/ 647 w 61"/>
                  <a:gd name="T5" fmla="*/ 50 h 56"/>
                  <a:gd name="T6" fmla="*/ 334 w 61"/>
                  <a:gd name="T7" fmla="*/ 0 h 56"/>
                  <a:gd name="T8" fmla="*/ 0 w 61"/>
                  <a:gd name="T9" fmla="*/ 1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56">
                    <a:moveTo>
                      <a:pt x="56" y="56"/>
                    </a:moveTo>
                    <a:cubicBezTo>
                      <a:pt x="61" y="48"/>
                      <a:pt x="57" y="33"/>
                      <a:pt x="55" y="24"/>
                    </a:cubicBezTo>
                    <a:cubicBezTo>
                      <a:pt x="53" y="15"/>
                      <a:pt x="50" y="6"/>
                      <a:pt x="41" y="3"/>
                    </a:cubicBezTo>
                    <a:cubicBezTo>
                      <a:pt x="35" y="0"/>
                      <a:pt x="28" y="0"/>
                      <a:pt x="21" y="0"/>
                    </a:cubicBezTo>
                    <a:cubicBezTo>
                      <a:pt x="12" y="1"/>
                      <a:pt x="8" y="8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1" name="Freeform 1064">
                <a:extLst>
                  <a:ext uri="{FF2B5EF4-FFF2-40B4-BE49-F238E27FC236}">
                    <a16:creationId xmlns:a16="http://schemas.microsoft.com/office/drawing/2014/main" id="{A828A618-0A6D-4868-A5A9-4B86D52A6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" y="1301"/>
                <a:ext cx="125" cy="62"/>
              </a:xfrm>
              <a:custGeom>
                <a:avLst/>
                <a:gdLst>
                  <a:gd name="T0" fmla="*/ 0 w 50"/>
                  <a:gd name="T1" fmla="*/ 382 h 25"/>
                  <a:gd name="T2" fmla="*/ 175 w 50"/>
                  <a:gd name="T3" fmla="*/ 166 h 25"/>
                  <a:gd name="T4" fmla="*/ 470 w 50"/>
                  <a:gd name="T5" fmla="*/ 30 h 25"/>
                  <a:gd name="T6" fmla="*/ 783 w 50"/>
                  <a:gd name="T7" fmla="*/ 3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cubicBezTo>
                      <a:pt x="0" y="20"/>
                      <a:pt x="7" y="13"/>
                      <a:pt x="11" y="11"/>
                    </a:cubicBezTo>
                    <a:cubicBezTo>
                      <a:pt x="17" y="7"/>
                      <a:pt x="23" y="4"/>
                      <a:pt x="30" y="2"/>
                    </a:cubicBezTo>
                    <a:cubicBezTo>
                      <a:pt x="37" y="0"/>
                      <a:pt x="44" y="1"/>
                      <a:pt x="50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2" name="Freeform 1065">
                <a:extLst>
                  <a:ext uri="{FF2B5EF4-FFF2-40B4-BE49-F238E27FC236}">
                    <a16:creationId xmlns:a16="http://schemas.microsoft.com/office/drawing/2014/main" id="{3472FC78-F557-4931-8E29-1B8D74E12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1291"/>
                <a:ext cx="85" cy="20"/>
              </a:xfrm>
              <a:custGeom>
                <a:avLst/>
                <a:gdLst>
                  <a:gd name="T0" fmla="*/ 0 w 34"/>
                  <a:gd name="T1" fmla="*/ 125 h 8"/>
                  <a:gd name="T2" fmla="*/ 533 w 34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8"/>
                    </a:moveTo>
                    <a:cubicBezTo>
                      <a:pt x="8" y="0"/>
                      <a:pt x="24" y="2"/>
                      <a:pt x="34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3" name="Freeform 1066">
                <a:extLst>
                  <a:ext uri="{FF2B5EF4-FFF2-40B4-BE49-F238E27FC236}">
                    <a16:creationId xmlns:a16="http://schemas.microsoft.com/office/drawing/2014/main" id="{CFF9298E-0015-4F10-AA3E-3A4F953B8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1" y="1121"/>
                <a:ext cx="118" cy="42"/>
              </a:xfrm>
              <a:custGeom>
                <a:avLst/>
                <a:gdLst>
                  <a:gd name="T0" fmla="*/ 0 w 47"/>
                  <a:gd name="T1" fmla="*/ 257 h 17"/>
                  <a:gd name="T2" fmla="*/ 221 w 47"/>
                  <a:gd name="T3" fmla="*/ 225 h 17"/>
                  <a:gd name="T4" fmla="*/ 442 w 47"/>
                  <a:gd name="T5" fmla="*/ 121 h 17"/>
                  <a:gd name="T6" fmla="*/ 743 w 4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7">
                    <a:moveTo>
                      <a:pt x="0" y="17"/>
                    </a:moveTo>
                    <a:cubicBezTo>
                      <a:pt x="5" y="17"/>
                      <a:pt x="9" y="17"/>
                      <a:pt x="14" y="15"/>
                    </a:cubicBezTo>
                    <a:cubicBezTo>
                      <a:pt x="19" y="13"/>
                      <a:pt x="23" y="11"/>
                      <a:pt x="28" y="8"/>
                    </a:cubicBezTo>
                    <a:cubicBezTo>
                      <a:pt x="34" y="6"/>
                      <a:pt x="42" y="4"/>
                      <a:pt x="4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4" name="Freeform 1067">
                <a:extLst>
                  <a:ext uri="{FF2B5EF4-FFF2-40B4-BE49-F238E27FC236}">
                    <a16:creationId xmlns:a16="http://schemas.microsoft.com/office/drawing/2014/main" id="{48BB9579-BE1F-4812-A868-65793D210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163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5" name="Freeform 1068">
                <a:extLst>
                  <a:ext uri="{FF2B5EF4-FFF2-40B4-BE49-F238E27FC236}">
                    <a16:creationId xmlns:a16="http://schemas.microsoft.com/office/drawing/2014/main" id="{D638EE3D-9BA7-46E9-8CCF-55B62CA23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181"/>
                <a:ext cx="27" cy="7"/>
              </a:xfrm>
              <a:custGeom>
                <a:avLst/>
                <a:gdLst>
                  <a:gd name="T0" fmla="*/ 0 w 11"/>
                  <a:gd name="T1" fmla="*/ 37 h 3"/>
                  <a:gd name="T2" fmla="*/ 162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3"/>
                      <a:pt x="8" y="2"/>
                      <a:pt x="1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6" name="Freeform 1069">
                <a:extLst>
                  <a:ext uri="{FF2B5EF4-FFF2-40B4-BE49-F238E27FC236}">
                    <a16:creationId xmlns:a16="http://schemas.microsoft.com/office/drawing/2014/main" id="{4154955C-E9C8-490D-B1F3-E9845E4C7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601"/>
                <a:ext cx="113" cy="105"/>
              </a:xfrm>
              <a:custGeom>
                <a:avLst/>
                <a:gdLst>
                  <a:gd name="T0" fmla="*/ 0 w 45"/>
                  <a:gd name="T1" fmla="*/ 658 h 42"/>
                  <a:gd name="T2" fmla="*/ 188 w 45"/>
                  <a:gd name="T3" fmla="*/ 83 h 42"/>
                  <a:gd name="T4" fmla="*/ 460 w 45"/>
                  <a:gd name="T5" fmla="*/ 0 h 42"/>
                  <a:gd name="T6" fmla="*/ 600 w 45"/>
                  <a:gd name="T7" fmla="*/ 20 h 42"/>
                  <a:gd name="T8" fmla="*/ 713 w 45"/>
                  <a:gd name="T9" fmla="*/ 63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42"/>
                    </a:moveTo>
                    <a:cubicBezTo>
                      <a:pt x="1" y="28"/>
                      <a:pt x="0" y="14"/>
                      <a:pt x="12" y="5"/>
                    </a:cubicBezTo>
                    <a:cubicBezTo>
                      <a:pt x="17" y="2"/>
                      <a:pt x="23" y="0"/>
                      <a:pt x="29" y="0"/>
                    </a:cubicBezTo>
                    <a:cubicBezTo>
                      <a:pt x="32" y="0"/>
                      <a:pt x="35" y="0"/>
                      <a:pt x="38" y="1"/>
                    </a:cubicBezTo>
                    <a:cubicBezTo>
                      <a:pt x="40" y="1"/>
                      <a:pt x="42" y="4"/>
                      <a:pt x="45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7" name="Freeform 1070">
                <a:extLst>
                  <a:ext uri="{FF2B5EF4-FFF2-40B4-BE49-F238E27FC236}">
                    <a16:creationId xmlns:a16="http://schemas.microsoft.com/office/drawing/2014/main" id="{B168AF91-FF87-4434-9286-85E4D17FB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571"/>
                <a:ext cx="95" cy="57"/>
              </a:xfrm>
              <a:custGeom>
                <a:avLst/>
                <a:gdLst>
                  <a:gd name="T0" fmla="*/ 595 w 38"/>
                  <a:gd name="T1" fmla="*/ 124 h 23"/>
                  <a:gd name="T2" fmla="*/ 0 w 38"/>
                  <a:gd name="T3" fmla="*/ 34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3">
                    <a:moveTo>
                      <a:pt x="38" y="8"/>
                    </a:moveTo>
                    <a:cubicBezTo>
                      <a:pt x="26" y="0"/>
                      <a:pt x="4" y="9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8" name="Freeform 1071">
                <a:extLst>
                  <a:ext uri="{FF2B5EF4-FFF2-40B4-BE49-F238E27FC236}">
                    <a16:creationId xmlns:a16="http://schemas.microsoft.com/office/drawing/2014/main" id="{1548812C-E2B2-494B-8FEA-928A3920F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581"/>
                <a:ext cx="60" cy="80"/>
              </a:xfrm>
              <a:custGeom>
                <a:avLst/>
                <a:gdLst>
                  <a:gd name="T0" fmla="*/ 375 w 24"/>
                  <a:gd name="T1" fmla="*/ 0 h 32"/>
                  <a:gd name="T2" fmla="*/ 0 w 24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cubicBezTo>
                      <a:pt x="11" y="4"/>
                      <a:pt x="1" y="19"/>
                      <a:pt x="0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89" name="Freeform 1072">
                <a:extLst>
                  <a:ext uri="{FF2B5EF4-FFF2-40B4-BE49-F238E27FC236}">
                    <a16:creationId xmlns:a16="http://schemas.microsoft.com/office/drawing/2014/main" id="{56234B42-7CA3-4A50-947A-3DC744896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691"/>
                <a:ext cx="35" cy="90"/>
              </a:xfrm>
              <a:custGeom>
                <a:avLst/>
                <a:gdLst>
                  <a:gd name="T0" fmla="*/ 50 w 14"/>
                  <a:gd name="T1" fmla="*/ 0 h 36"/>
                  <a:gd name="T2" fmla="*/ 50 w 14"/>
                  <a:gd name="T3" fmla="*/ 283 h 36"/>
                  <a:gd name="T4" fmla="*/ 220 w 14"/>
                  <a:gd name="T5" fmla="*/ 56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6">
                    <a:moveTo>
                      <a:pt x="3" y="0"/>
                    </a:moveTo>
                    <a:cubicBezTo>
                      <a:pt x="0" y="5"/>
                      <a:pt x="1" y="12"/>
                      <a:pt x="3" y="18"/>
                    </a:cubicBezTo>
                    <a:cubicBezTo>
                      <a:pt x="5" y="23"/>
                      <a:pt x="9" y="34"/>
                      <a:pt x="14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0" name="Freeform 1073">
                <a:extLst>
                  <a:ext uri="{FF2B5EF4-FFF2-40B4-BE49-F238E27FC236}">
                    <a16:creationId xmlns:a16="http://schemas.microsoft.com/office/drawing/2014/main" id="{220DCFFE-E8B9-4ED7-94DE-4AC25B045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" y="1773"/>
                <a:ext cx="38" cy="90"/>
              </a:xfrm>
              <a:custGeom>
                <a:avLst/>
                <a:gdLst>
                  <a:gd name="T0" fmla="*/ 160 w 15"/>
                  <a:gd name="T1" fmla="*/ 0 h 36"/>
                  <a:gd name="T2" fmla="*/ 0 w 15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6">
                    <a:moveTo>
                      <a:pt x="10" y="0"/>
                    </a:moveTo>
                    <a:cubicBezTo>
                      <a:pt x="15" y="10"/>
                      <a:pt x="13" y="31"/>
                      <a:pt x="0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1" name="Freeform 1074">
                <a:extLst>
                  <a:ext uri="{FF2B5EF4-FFF2-40B4-BE49-F238E27FC236}">
                    <a16:creationId xmlns:a16="http://schemas.microsoft.com/office/drawing/2014/main" id="{52C5FE09-42FC-4D47-B69C-53193219B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821"/>
                <a:ext cx="23" cy="45"/>
              </a:xfrm>
              <a:custGeom>
                <a:avLst/>
                <a:gdLst>
                  <a:gd name="T0" fmla="*/ 151 w 9"/>
                  <a:gd name="T1" fmla="*/ 0 h 18"/>
                  <a:gd name="T2" fmla="*/ 0 w 9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0"/>
                    </a:moveTo>
                    <a:cubicBezTo>
                      <a:pt x="6" y="7"/>
                      <a:pt x="7" y="13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2" name="Freeform 1075">
                <a:extLst>
                  <a:ext uri="{FF2B5EF4-FFF2-40B4-BE49-F238E27FC236}">
                    <a16:creationId xmlns:a16="http://schemas.microsoft.com/office/drawing/2014/main" id="{911E6918-157A-4E04-90EA-1EDD767DF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1641"/>
                <a:ext cx="30" cy="50"/>
              </a:xfrm>
              <a:custGeom>
                <a:avLst/>
                <a:gdLst>
                  <a:gd name="T0" fmla="*/ 0 w 12"/>
                  <a:gd name="T1" fmla="*/ 0 h 20"/>
                  <a:gd name="T2" fmla="*/ 188 w 12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0"/>
                    </a:moveTo>
                    <a:cubicBezTo>
                      <a:pt x="2" y="6"/>
                      <a:pt x="4" y="19"/>
                      <a:pt x="12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3" name="Freeform 1076">
                <a:extLst>
                  <a:ext uri="{FF2B5EF4-FFF2-40B4-BE49-F238E27FC236}">
                    <a16:creationId xmlns:a16="http://schemas.microsoft.com/office/drawing/2014/main" id="{E762C810-2311-4653-A2F8-D535DEACE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" y="1781"/>
                <a:ext cx="45" cy="25"/>
              </a:xfrm>
              <a:custGeom>
                <a:avLst/>
                <a:gdLst>
                  <a:gd name="T0" fmla="*/ 283 w 18"/>
                  <a:gd name="T1" fmla="*/ 158 h 10"/>
                  <a:gd name="T2" fmla="*/ 158 w 18"/>
                  <a:gd name="T3" fmla="*/ 63 h 10"/>
                  <a:gd name="T4" fmla="*/ 0 w 1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0">
                    <a:moveTo>
                      <a:pt x="18" y="10"/>
                    </a:moveTo>
                    <a:cubicBezTo>
                      <a:pt x="16" y="10"/>
                      <a:pt x="13" y="6"/>
                      <a:pt x="10" y="4"/>
                    </a:cubicBezTo>
                    <a:cubicBezTo>
                      <a:pt x="7" y="3"/>
                      <a:pt x="3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4" name="Freeform 1077">
                <a:extLst>
                  <a:ext uri="{FF2B5EF4-FFF2-40B4-BE49-F238E27FC236}">
                    <a16:creationId xmlns:a16="http://schemas.microsoft.com/office/drawing/2014/main" id="{F06F2318-9366-499E-B966-3B5A1AF14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" y="2066"/>
                <a:ext cx="132" cy="47"/>
              </a:xfrm>
              <a:custGeom>
                <a:avLst/>
                <a:gdLst>
                  <a:gd name="T0" fmla="*/ 0 w 53"/>
                  <a:gd name="T1" fmla="*/ 287 h 19"/>
                  <a:gd name="T2" fmla="*/ 819 w 5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9">
                    <a:moveTo>
                      <a:pt x="0" y="19"/>
                    </a:moveTo>
                    <a:cubicBezTo>
                      <a:pt x="17" y="10"/>
                      <a:pt x="34" y="3"/>
                      <a:pt x="5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5" name="Freeform 1078">
                <a:extLst>
                  <a:ext uri="{FF2B5EF4-FFF2-40B4-BE49-F238E27FC236}">
                    <a16:creationId xmlns:a16="http://schemas.microsoft.com/office/drawing/2014/main" id="{A5D47F57-BB1A-4418-855D-594A68C00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078"/>
                <a:ext cx="152" cy="20"/>
              </a:xfrm>
              <a:custGeom>
                <a:avLst/>
                <a:gdLst>
                  <a:gd name="T0" fmla="*/ 0 w 61"/>
                  <a:gd name="T1" fmla="*/ 125 h 8"/>
                  <a:gd name="T2" fmla="*/ 558 w 61"/>
                  <a:gd name="T3" fmla="*/ 20 h 8"/>
                  <a:gd name="T4" fmla="*/ 944 w 61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cubicBezTo>
                      <a:pt x="10" y="2"/>
                      <a:pt x="24" y="2"/>
                      <a:pt x="36" y="1"/>
                    </a:cubicBezTo>
                    <a:cubicBezTo>
                      <a:pt x="44" y="0"/>
                      <a:pt x="53" y="1"/>
                      <a:pt x="61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6" name="Freeform 1079">
                <a:extLst>
                  <a:ext uri="{FF2B5EF4-FFF2-40B4-BE49-F238E27FC236}">
                    <a16:creationId xmlns:a16="http://schemas.microsoft.com/office/drawing/2014/main" id="{94299360-F36E-4D3C-B011-849410E4F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7" y="2231"/>
                <a:ext cx="62" cy="152"/>
              </a:xfrm>
              <a:custGeom>
                <a:avLst/>
                <a:gdLst>
                  <a:gd name="T0" fmla="*/ 0 w 25"/>
                  <a:gd name="T1" fmla="*/ 0 h 61"/>
                  <a:gd name="T2" fmla="*/ 290 w 25"/>
                  <a:gd name="T3" fmla="*/ 416 h 61"/>
                  <a:gd name="T4" fmla="*/ 382 w 25"/>
                  <a:gd name="T5" fmla="*/ 944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1">
                    <a:moveTo>
                      <a:pt x="0" y="0"/>
                    </a:moveTo>
                    <a:cubicBezTo>
                      <a:pt x="7" y="9"/>
                      <a:pt x="14" y="16"/>
                      <a:pt x="19" y="27"/>
                    </a:cubicBezTo>
                    <a:cubicBezTo>
                      <a:pt x="23" y="38"/>
                      <a:pt x="25" y="50"/>
                      <a:pt x="25" y="6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7" name="Freeform 1080">
                <a:extLst>
                  <a:ext uri="{FF2B5EF4-FFF2-40B4-BE49-F238E27FC236}">
                    <a16:creationId xmlns:a16="http://schemas.microsoft.com/office/drawing/2014/main" id="{B5633DBD-BDE0-4FDB-A109-05C80E80F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461"/>
                <a:ext cx="157" cy="27"/>
              </a:xfrm>
              <a:custGeom>
                <a:avLst/>
                <a:gdLst>
                  <a:gd name="T0" fmla="*/ 0 w 63"/>
                  <a:gd name="T1" fmla="*/ 162 h 11"/>
                  <a:gd name="T2" fmla="*/ 496 w 63"/>
                  <a:gd name="T3" fmla="*/ 0 h 11"/>
                  <a:gd name="T4" fmla="*/ 974 w 63"/>
                  <a:gd name="T5" fmla="*/ 10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1">
                    <a:moveTo>
                      <a:pt x="0" y="11"/>
                    </a:moveTo>
                    <a:cubicBezTo>
                      <a:pt x="11" y="5"/>
                      <a:pt x="19" y="1"/>
                      <a:pt x="32" y="0"/>
                    </a:cubicBezTo>
                    <a:cubicBezTo>
                      <a:pt x="44" y="0"/>
                      <a:pt x="52" y="2"/>
                      <a:pt x="63" y="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8" name="Freeform 1081">
                <a:extLst>
                  <a:ext uri="{FF2B5EF4-FFF2-40B4-BE49-F238E27FC236}">
                    <a16:creationId xmlns:a16="http://schemas.microsoft.com/office/drawing/2014/main" id="{2D07BBD2-31F0-4864-8F32-81C174C51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36"/>
                <a:ext cx="197" cy="47"/>
              </a:xfrm>
              <a:custGeom>
                <a:avLst/>
                <a:gdLst>
                  <a:gd name="T0" fmla="*/ 0 w 79"/>
                  <a:gd name="T1" fmla="*/ 287 h 19"/>
                  <a:gd name="T2" fmla="*/ 1224 w 79"/>
                  <a:gd name="T3" fmla="*/ 25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9">
                    <a:moveTo>
                      <a:pt x="0" y="19"/>
                    </a:moveTo>
                    <a:cubicBezTo>
                      <a:pt x="21" y="0"/>
                      <a:pt x="56" y="4"/>
                      <a:pt x="79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899" name="Freeform 1082">
                <a:extLst>
                  <a:ext uri="{FF2B5EF4-FFF2-40B4-BE49-F238E27FC236}">
                    <a16:creationId xmlns:a16="http://schemas.microsoft.com/office/drawing/2014/main" id="{0270A290-8893-435B-8DB3-290BB69EC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2548"/>
                <a:ext cx="33" cy="113"/>
              </a:xfrm>
              <a:custGeom>
                <a:avLst/>
                <a:gdLst>
                  <a:gd name="T0" fmla="*/ 0 w 13"/>
                  <a:gd name="T1" fmla="*/ 0 h 45"/>
                  <a:gd name="T2" fmla="*/ 213 w 13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5">
                    <a:moveTo>
                      <a:pt x="0" y="0"/>
                    </a:moveTo>
                    <a:cubicBezTo>
                      <a:pt x="7" y="12"/>
                      <a:pt x="13" y="32"/>
                      <a:pt x="13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0" name="Freeform 1083">
                <a:extLst>
                  <a:ext uri="{FF2B5EF4-FFF2-40B4-BE49-F238E27FC236}">
                    <a16:creationId xmlns:a16="http://schemas.microsoft.com/office/drawing/2014/main" id="{00864FD1-65B9-4EC8-9516-5C9872038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576"/>
                <a:ext cx="83" cy="245"/>
              </a:xfrm>
              <a:custGeom>
                <a:avLst/>
                <a:gdLst>
                  <a:gd name="T0" fmla="*/ 33 w 33"/>
                  <a:gd name="T1" fmla="*/ 0 h 98"/>
                  <a:gd name="T2" fmla="*/ 526 w 33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98">
                    <a:moveTo>
                      <a:pt x="2" y="0"/>
                    </a:moveTo>
                    <a:cubicBezTo>
                      <a:pt x="0" y="23"/>
                      <a:pt x="3" y="73"/>
                      <a:pt x="33" y="9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1" name="Freeform 1084">
                <a:extLst>
                  <a:ext uri="{FF2B5EF4-FFF2-40B4-BE49-F238E27FC236}">
                    <a16:creationId xmlns:a16="http://schemas.microsoft.com/office/drawing/2014/main" id="{E007E866-0D6B-4039-9E64-76EBCA41C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2628"/>
                <a:ext cx="73" cy="150"/>
              </a:xfrm>
              <a:custGeom>
                <a:avLst/>
                <a:gdLst>
                  <a:gd name="T0" fmla="*/ 463 w 29"/>
                  <a:gd name="T1" fmla="*/ 0 h 60"/>
                  <a:gd name="T2" fmla="*/ 96 w 29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60">
                    <a:moveTo>
                      <a:pt x="29" y="0"/>
                    </a:moveTo>
                    <a:cubicBezTo>
                      <a:pt x="12" y="10"/>
                      <a:pt x="0" y="27"/>
                      <a:pt x="6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2" name="Freeform 1085">
                <a:extLst>
                  <a:ext uri="{FF2B5EF4-FFF2-40B4-BE49-F238E27FC236}">
                    <a16:creationId xmlns:a16="http://schemas.microsoft.com/office/drawing/2014/main" id="{F493DFB3-65E3-4551-99A6-C6297179B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2" y="2766"/>
                <a:ext cx="172" cy="70"/>
              </a:xfrm>
              <a:custGeom>
                <a:avLst/>
                <a:gdLst>
                  <a:gd name="T0" fmla="*/ 0 w 69"/>
                  <a:gd name="T1" fmla="*/ 438 h 28"/>
                  <a:gd name="T2" fmla="*/ 1069 w 69"/>
                  <a:gd name="T3" fmla="*/ 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28">
                    <a:moveTo>
                      <a:pt x="0" y="28"/>
                    </a:moveTo>
                    <a:cubicBezTo>
                      <a:pt x="12" y="9"/>
                      <a:pt x="41" y="0"/>
                      <a:pt x="69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3" name="Freeform 1086">
                <a:extLst>
                  <a:ext uri="{FF2B5EF4-FFF2-40B4-BE49-F238E27FC236}">
                    <a16:creationId xmlns:a16="http://schemas.microsoft.com/office/drawing/2014/main" id="{F2D3C1FD-8517-43CF-B93A-96DEA358C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2813"/>
                <a:ext cx="65" cy="150"/>
              </a:xfrm>
              <a:custGeom>
                <a:avLst/>
                <a:gdLst>
                  <a:gd name="T0" fmla="*/ 408 w 26"/>
                  <a:gd name="T1" fmla="*/ 0 h 60"/>
                  <a:gd name="T2" fmla="*/ 0 w 26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60">
                    <a:moveTo>
                      <a:pt x="26" y="0"/>
                    </a:moveTo>
                    <a:cubicBezTo>
                      <a:pt x="16" y="13"/>
                      <a:pt x="0" y="31"/>
                      <a:pt x="0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4" name="Freeform 1087">
                <a:extLst>
                  <a:ext uri="{FF2B5EF4-FFF2-40B4-BE49-F238E27FC236}">
                    <a16:creationId xmlns:a16="http://schemas.microsoft.com/office/drawing/2014/main" id="{38E3440C-DF2A-42BE-AA66-5DC597782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891"/>
                <a:ext cx="40" cy="70"/>
              </a:xfrm>
              <a:custGeom>
                <a:avLst/>
                <a:gdLst>
                  <a:gd name="T0" fmla="*/ 250 w 16"/>
                  <a:gd name="T1" fmla="*/ 0 h 28"/>
                  <a:gd name="T2" fmla="*/ 20 w 16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2" y="10"/>
                      <a:pt x="0" y="23"/>
                      <a:pt x="1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5" name="Freeform 1088">
                <a:extLst>
                  <a:ext uri="{FF2B5EF4-FFF2-40B4-BE49-F238E27FC236}">
                    <a16:creationId xmlns:a16="http://schemas.microsoft.com/office/drawing/2014/main" id="{6D787752-724E-4F6A-A548-F5A4F086F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463"/>
                <a:ext cx="108" cy="33"/>
              </a:xfrm>
              <a:custGeom>
                <a:avLst/>
                <a:gdLst>
                  <a:gd name="T0" fmla="*/ 0 w 43"/>
                  <a:gd name="T1" fmla="*/ 213 h 13"/>
                  <a:gd name="T2" fmla="*/ 681 w 43"/>
                  <a:gd name="T3" fmla="*/ 6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3">
                    <a:moveTo>
                      <a:pt x="0" y="13"/>
                    </a:moveTo>
                    <a:cubicBezTo>
                      <a:pt x="11" y="0"/>
                      <a:pt x="31" y="1"/>
                      <a:pt x="43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6" name="Freeform 1089">
                <a:extLst>
                  <a:ext uri="{FF2B5EF4-FFF2-40B4-BE49-F238E27FC236}">
                    <a16:creationId xmlns:a16="http://schemas.microsoft.com/office/drawing/2014/main" id="{E904F077-4EC1-4CB0-B6BB-16BCB83EC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2" y="2513"/>
                <a:ext cx="82" cy="198"/>
              </a:xfrm>
              <a:custGeom>
                <a:avLst/>
                <a:gdLst>
                  <a:gd name="T0" fmla="*/ 199 w 33"/>
                  <a:gd name="T1" fmla="*/ 0 h 79"/>
                  <a:gd name="T2" fmla="*/ 412 w 33"/>
                  <a:gd name="T3" fmla="*/ 679 h 79"/>
                  <a:gd name="T4" fmla="*/ 0 w 33"/>
                  <a:gd name="T5" fmla="*/ 1243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9">
                    <a:moveTo>
                      <a:pt x="13" y="0"/>
                    </a:moveTo>
                    <a:cubicBezTo>
                      <a:pt x="29" y="15"/>
                      <a:pt x="33" y="24"/>
                      <a:pt x="27" y="43"/>
                    </a:cubicBezTo>
                    <a:cubicBezTo>
                      <a:pt x="21" y="62"/>
                      <a:pt x="8" y="75"/>
                      <a:pt x="0" y="7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7" name="Freeform 1090">
                <a:extLst>
                  <a:ext uri="{FF2B5EF4-FFF2-40B4-BE49-F238E27FC236}">
                    <a16:creationId xmlns:a16="http://schemas.microsoft.com/office/drawing/2014/main" id="{530ABF90-01E4-4596-9C40-FD78B2855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578"/>
                <a:ext cx="92" cy="138"/>
              </a:xfrm>
              <a:custGeom>
                <a:avLst/>
                <a:gdLst>
                  <a:gd name="T0" fmla="*/ 30 w 37"/>
                  <a:gd name="T1" fmla="*/ 0 h 55"/>
                  <a:gd name="T2" fmla="*/ 569 w 37"/>
                  <a:gd name="T3" fmla="*/ 85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5">
                    <a:moveTo>
                      <a:pt x="2" y="0"/>
                    </a:moveTo>
                    <a:cubicBezTo>
                      <a:pt x="0" y="14"/>
                      <a:pt x="11" y="55"/>
                      <a:pt x="37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8" name="Freeform 1091">
                <a:extLst>
                  <a:ext uri="{FF2B5EF4-FFF2-40B4-BE49-F238E27FC236}">
                    <a16:creationId xmlns:a16="http://schemas.microsoft.com/office/drawing/2014/main" id="{17A0D47D-CDAB-48EF-9441-FF816BE4D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4" y="2671"/>
                <a:ext cx="75" cy="22"/>
              </a:xfrm>
              <a:custGeom>
                <a:avLst/>
                <a:gdLst>
                  <a:gd name="T0" fmla="*/ 0 w 30"/>
                  <a:gd name="T1" fmla="*/ 59 h 9"/>
                  <a:gd name="T2" fmla="*/ 470 w 30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8" y="6"/>
                      <a:pt x="19" y="9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09" name="Freeform 1092">
                <a:extLst>
                  <a:ext uri="{FF2B5EF4-FFF2-40B4-BE49-F238E27FC236}">
                    <a16:creationId xmlns:a16="http://schemas.microsoft.com/office/drawing/2014/main" id="{39E05416-DF27-4F63-8A1E-102F41C3C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2613"/>
                <a:ext cx="100" cy="58"/>
              </a:xfrm>
              <a:custGeom>
                <a:avLst/>
                <a:gdLst>
                  <a:gd name="T0" fmla="*/ 0 w 40"/>
                  <a:gd name="T1" fmla="*/ 209 h 23"/>
                  <a:gd name="T2" fmla="*/ 425 w 40"/>
                  <a:gd name="T3" fmla="*/ 272 h 23"/>
                  <a:gd name="T4" fmla="*/ 625 w 40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0" y="13"/>
                    </a:moveTo>
                    <a:cubicBezTo>
                      <a:pt x="9" y="21"/>
                      <a:pt x="18" y="23"/>
                      <a:pt x="27" y="17"/>
                    </a:cubicBezTo>
                    <a:cubicBezTo>
                      <a:pt x="36" y="12"/>
                      <a:pt x="40" y="10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0" name="Freeform 1093">
                <a:extLst>
                  <a:ext uri="{FF2B5EF4-FFF2-40B4-BE49-F238E27FC236}">
                    <a16:creationId xmlns:a16="http://schemas.microsoft.com/office/drawing/2014/main" id="{BC7E81DE-888C-431D-A19F-E6E7187CC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2203"/>
                <a:ext cx="110" cy="40"/>
              </a:xfrm>
              <a:custGeom>
                <a:avLst/>
                <a:gdLst>
                  <a:gd name="T0" fmla="*/ 0 w 44"/>
                  <a:gd name="T1" fmla="*/ 250 h 16"/>
                  <a:gd name="T2" fmla="*/ 688 w 44"/>
                  <a:gd name="T3" fmla="*/ 9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6">
                    <a:moveTo>
                      <a:pt x="0" y="16"/>
                    </a:moveTo>
                    <a:cubicBezTo>
                      <a:pt x="14" y="1"/>
                      <a:pt x="31" y="0"/>
                      <a:pt x="44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1" name="Freeform 1094">
                <a:extLst>
                  <a:ext uri="{FF2B5EF4-FFF2-40B4-BE49-F238E27FC236}">
                    <a16:creationId xmlns:a16="http://schemas.microsoft.com/office/drawing/2014/main" id="{7D3382DD-DF77-489D-AB8B-BA176FD9B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2" y="2221"/>
                <a:ext cx="67" cy="122"/>
              </a:xfrm>
              <a:custGeom>
                <a:avLst/>
                <a:gdLst>
                  <a:gd name="T0" fmla="*/ 412 w 27"/>
                  <a:gd name="T1" fmla="*/ 0 h 49"/>
                  <a:gd name="T2" fmla="*/ 42 w 27"/>
                  <a:gd name="T3" fmla="*/ 466 h 49"/>
                  <a:gd name="T4" fmla="*/ 184 w 27"/>
                  <a:gd name="T5" fmla="*/ 75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9">
                    <a:moveTo>
                      <a:pt x="27" y="0"/>
                    </a:moveTo>
                    <a:cubicBezTo>
                      <a:pt x="8" y="7"/>
                      <a:pt x="0" y="16"/>
                      <a:pt x="3" y="30"/>
                    </a:cubicBezTo>
                    <a:cubicBezTo>
                      <a:pt x="6" y="44"/>
                      <a:pt x="8" y="47"/>
                      <a:pt x="12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2" name="Freeform 1095">
                <a:extLst>
                  <a:ext uri="{FF2B5EF4-FFF2-40B4-BE49-F238E27FC236}">
                    <a16:creationId xmlns:a16="http://schemas.microsoft.com/office/drawing/2014/main" id="{6D6890CA-B905-4BC8-B515-A0162C5C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503"/>
                <a:ext cx="185" cy="90"/>
              </a:xfrm>
              <a:custGeom>
                <a:avLst/>
                <a:gdLst>
                  <a:gd name="T0" fmla="*/ 0 w 74"/>
                  <a:gd name="T1" fmla="*/ 363 h 36"/>
                  <a:gd name="T2" fmla="*/ 688 w 74"/>
                  <a:gd name="T3" fmla="*/ 438 h 36"/>
                  <a:gd name="T4" fmla="*/ 1158 w 74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36">
                    <a:moveTo>
                      <a:pt x="0" y="23"/>
                    </a:moveTo>
                    <a:cubicBezTo>
                      <a:pt x="11" y="32"/>
                      <a:pt x="25" y="36"/>
                      <a:pt x="44" y="28"/>
                    </a:cubicBezTo>
                    <a:cubicBezTo>
                      <a:pt x="64" y="19"/>
                      <a:pt x="74" y="0"/>
                      <a:pt x="7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3" name="Freeform 1096">
                <a:extLst>
                  <a:ext uri="{FF2B5EF4-FFF2-40B4-BE49-F238E27FC236}">
                    <a16:creationId xmlns:a16="http://schemas.microsoft.com/office/drawing/2014/main" id="{896B4F26-D152-456F-BD19-76C2C9611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2048"/>
                <a:ext cx="150" cy="60"/>
              </a:xfrm>
              <a:custGeom>
                <a:avLst/>
                <a:gdLst>
                  <a:gd name="T0" fmla="*/ 0 w 60"/>
                  <a:gd name="T1" fmla="*/ 0 h 24"/>
                  <a:gd name="T2" fmla="*/ 938 w 6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4">
                    <a:moveTo>
                      <a:pt x="0" y="0"/>
                    </a:moveTo>
                    <a:cubicBezTo>
                      <a:pt x="14" y="14"/>
                      <a:pt x="33" y="21"/>
                      <a:pt x="60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4" name="Freeform 1097">
                <a:extLst>
                  <a:ext uri="{FF2B5EF4-FFF2-40B4-BE49-F238E27FC236}">
                    <a16:creationId xmlns:a16="http://schemas.microsoft.com/office/drawing/2014/main" id="{B5CAF317-677F-4B4A-B6A9-4771078EB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086"/>
                <a:ext cx="158" cy="15"/>
              </a:xfrm>
              <a:custGeom>
                <a:avLst/>
                <a:gdLst>
                  <a:gd name="T0" fmla="*/ 0 w 63"/>
                  <a:gd name="T1" fmla="*/ 33 h 6"/>
                  <a:gd name="T2" fmla="*/ 993 w 6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6">
                    <a:moveTo>
                      <a:pt x="0" y="2"/>
                    </a:moveTo>
                    <a:cubicBezTo>
                      <a:pt x="22" y="3"/>
                      <a:pt x="39" y="6"/>
                      <a:pt x="6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5" name="Freeform 1098">
                <a:extLst>
                  <a:ext uri="{FF2B5EF4-FFF2-40B4-BE49-F238E27FC236}">
                    <a16:creationId xmlns:a16="http://schemas.microsoft.com/office/drawing/2014/main" id="{9E0D36FD-35EC-4AF0-AA5C-7069164B3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1608"/>
                <a:ext cx="148" cy="65"/>
              </a:xfrm>
              <a:custGeom>
                <a:avLst/>
                <a:gdLst>
                  <a:gd name="T0" fmla="*/ 0 w 59"/>
                  <a:gd name="T1" fmla="*/ 220 h 26"/>
                  <a:gd name="T2" fmla="*/ 647 w 59"/>
                  <a:gd name="T3" fmla="*/ 113 h 26"/>
                  <a:gd name="T4" fmla="*/ 931 w 59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6">
                    <a:moveTo>
                      <a:pt x="0" y="14"/>
                    </a:moveTo>
                    <a:cubicBezTo>
                      <a:pt x="16" y="0"/>
                      <a:pt x="29" y="0"/>
                      <a:pt x="41" y="7"/>
                    </a:cubicBezTo>
                    <a:cubicBezTo>
                      <a:pt x="54" y="13"/>
                      <a:pt x="58" y="17"/>
                      <a:pt x="59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6" name="Freeform 1099">
                <a:extLst>
                  <a:ext uri="{FF2B5EF4-FFF2-40B4-BE49-F238E27FC236}">
                    <a16:creationId xmlns:a16="http://schemas.microsoft.com/office/drawing/2014/main" id="{34B08870-8DBC-483D-AD33-5BEDF5F8E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796"/>
                <a:ext cx="62" cy="130"/>
              </a:xfrm>
              <a:custGeom>
                <a:avLst/>
                <a:gdLst>
                  <a:gd name="T0" fmla="*/ 124 w 25"/>
                  <a:gd name="T1" fmla="*/ 0 h 52"/>
                  <a:gd name="T2" fmla="*/ 320 w 25"/>
                  <a:gd name="T3" fmla="*/ 470 h 52"/>
                  <a:gd name="T4" fmla="*/ 0 w 25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2">
                    <a:moveTo>
                      <a:pt x="8" y="0"/>
                    </a:moveTo>
                    <a:cubicBezTo>
                      <a:pt x="19" y="7"/>
                      <a:pt x="25" y="13"/>
                      <a:pt x="21" y="30"/>
                    </a:cubicBezTo>
                    <a:cubicBezTo>
                      <a:pt x="17" y="47"/>
                      <a:pt x="0" y="52"/>
                      <a:pt x="0" y="5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7" name="Freeform 1100">
                <a:extLst>
                  <a:ext uri="{FF2B5EF4-FFF2-40B4-BE49-F238E27FC236}">
                    <a16:creationId xmlns:a16="http://schemas.microsoft.com/office/drawing/2014/main" id="{6E866003-F43B-419B-AB4A-A7E3D9853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1313"/>
                <a:ext cx="30" cy="120"/>
              </a:xfrm>
              <a:custGeom>
                <a:avLst/>
                <a:gdLst>
                  <a:gd name="T0" fmla="*/ 0 w 12"/>
                  <a:gd name="T1" fmla="*/ 0 h 48"/>
                  <a:gd name="T2" fmla="*/ 158 w 12"/>
                  <a:gd name="T3" fmla="*/ 470 h 48"/>
                  <a:gd name="T4" fmla="*/ 20 w 12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0" y="0"/>
                    </a:moveTo>
                    <a:cubicBezTo>
                      <a:pt x="10" y="4"/>
                      <a:pt x="12" y="15"/>
                      <a:pt x="10" y="30"/>
                    </a:cubicBezTo>
                    <a:cubicBezTo>
                      <a:pt x="8" y="45"/>
                      <a:pt x="4" y="47"/>
                      <a:pt x="1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8" name="Freeform 1101">
                <a:extLst>
                  <a:ext uri="{FF2B5EF4-FFF2-40B4-BE49-F238E27FC236}">
                    <a16:creationId xmlns:a16="http://schemas.microsoft.com/office/drawing/2014/main" id="{3FA5B450-C89D-4E37-B436-9EE506FF4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4" y="1211"/>
                <a:ext cx="160" cy="140"/>
              </a:xfrm>
              <a:custGeom>
                <a:avLst/>
                <a:gdLst>
                  <a:gd name="T0" fmla="*/ 1000 w 64"/>
                  <a:gd name="T1" fmla="*/ 33 h 56"/>
                  <a:gd name="T2" fmla="*/ 533 w 64"/>
                  <a:gd name="T3" fmla="*/ 125 h 56"/>
                  <a:gd name="T4" fmla="*/ 145 w 64"/>
                  <a:gd name="T5" fmla="*/ 488 h 56"/>
                  <a:gd name="T6" fmla="*/ 20 w 64"/>
                  <a:gd name="T7" fmla="*/ 8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6">
                    <a:moveTo>
                      <a:pt x="64" y="2"/>
                    </a:moveTo>
                    <a:cubicBezTo>
                      <a:pt x="47" y="0"/>
                      <a:pt x="46" y="0"/>
                      <a:pt x="34" y="8"/>
                    </a:cubicBezTo>
                    <a:cubicBezTo>
                      <a:pt x="22" y="15"/>
                      <a:pt x="14" y="16"/>
                      <a:pt x="9" y="31"/>
                    </a:cubicBezTo>
                    <a:cubicBezTo>
                      <a:pt x="3" y="46"/>
                      <a:pt x="0" y="47"/>
                      <a:pt x="1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19" name="Freeform 1102">
                <a:extLst>
                  <a:ext uri="{FF2B5EF4-FFF2-40B4-BE49-F238E27FC236}">
                    <a16:creationId xmlns:a16="http://schemas.microsoft.com/office/drawing/2014/main" id="{988B88ED-CAAC-4134-865C-494D794B7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271"/>
                <a:ext cx="113" cy="65"/>
              </a:xfrm>
              <a:custGeom>
                <a:avLst/>
                <a:gdLst>
                  <a:gd name="T0" fmla="*/ 713 w 45"/>
                  <a:gd name="T1" fmla="*/ 50 h 26"/>
                  <a:gd name="T2" fmla="*/ 271 w 45"/>
                  <a:gd name="T3" fmla="*/ 125 h 26"/>
                  <a:gd name="T4" fmla="*/ 0 w 45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45" y="3"/>
                    </a:moveTo>
                    <a:cubicBezTo>
                      <a:pt x="34" y="0"/>
                      <a:pt x="24" y="3"/>
                      <a:pt x="17" y="8"/>
                    </a:cubicBezTo>
                    <a:cubicBezTo>
                      <a:pt x="10" y="14"/>
                      <a:pt x="3" y="9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0" name="Freeform 1103">
                <a:extLst>
                  <a:ext uri="{FF2B5EF4-FFF2-40B4-BE49-F238E27FC236}">
                    <a16:creationId xmlns:a16="http://schemas.microsoft.com/office/drawing/2014/main" id="{2B191DCA-C11E-4162-BE16-07ED93799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2" y="1521"/>
                <a:ext cx="55" cy="25"/>
              </a:xfrm>
              <a:custGeom>
                <a:avLst/>
                <a:gdLst>
                  <a:gd name="T0" fmla="*/ 0 w 22"/>
                  <a:gd name="T1" fmla="*/ 0 h 10"/>
                  <a:gd name="T2" fmla="*/ 345 w 22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cubicBezTo>
                      <a:pt x="4" y="6"/>
                      <a:pt x="14" y="10"/>
                      <a:pt x="22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1" name="Freeform 1104">
                <a:extLst>
                  <a:ext uri="{FF2B5EF4-FFF2-40B4-BE49-F238E27FC236}">
                    <a16:creationId xmlns:a16="http://schemas.microsoft.com/office/drawing/2014/main" id="{A552AEBC-D812-4D74-BC51-253E2C790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1496"/>
                <a:ext cx="125" cy="90"/>
              </a:xfrm>
              <a:custGeom>
                <a:avLst/>
                <a:gdLst>
                  <a:gd name="T0" fmla="*/ 0 w 50"/>
                  <a:gd name="T1" fmla="*/ 0 h 36"/>
                  <a:gd name="T2" fmla="*/ 270 w 50"/>
                  <a:gd name="T3" fmla="*/ 488 h 36"/>
                  <a:gd name="T4" fmla="*/ 783 w 50"/>
                  <a:gd name="T5" fmla="*/ 42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">
                    <a:moveTo>
                      <a:pt x="0" y="0"/>
                    </a:moveTo>
                    <a:cubicBezTo>
                      <a:pt x="1" y="17"/>
                      <a:pt x="3" y="27"/>
                      <a:pt x="17" y="31"/>
                    </a:cubicBezTo>
                    <a:cubicBezTo>
                      <a:pt x="30" y="36"/>
                      <a:pt x="41" y="34"/>
                      <a:pt x="50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2" name="Freeform 1105">
                <a:extLst>
                  <a:ext uri="{FF2B5EF4-FFF2-40B4-BE49-F238E27FC236}">
                    <a16:creationId xmlns:a16="http://schemas.microsoft.com/office/drawing/2014/main" id="{BB1F62D3-A406-4444-BB81-E4446A793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471"/>
                <a:ext cx="152" cy="237"/>
              </a:xfrm>
              <a:custGeom>
                <a:avLst/>
                <a:gdLst>
                  <a:gd name="T0" fmla="*/ 75 w 61"/>
                  <a:gd name="T1" fmla="*/ 0 h 95"/>
                  <a:gd name="T2" fmla="*/ 75 w 61"/>
                  <a:gd name="T3" fmla="*/ 684 h 95"/>
                  <a:gd name="T4" fmla="*/ 944 w 61"/>
                  <a:gd name="T5" fmla="*/ 1474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95">
                    <a:moveTo>
                      <a:pt x="5" y="0"/>
                    </a:moveTo>
                    <a:cubicBezTo>
                      <a:pt x="1" y="18"/>
                      <a:pt x="0" y="31"/>
                      <a:pt x="5" y="44"/>
                    </a:cubicBezTo>
                    <a:cubicBezTo>
                      <a:pt x="11" y="58"/>
                      <a:pt x="26" y="89"/>
                      <a:pt x="61" y="9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3" name="Freeform 1106">
                <a:extLst>
                  <a:ext uri="{FF2B5EF4-FFF2-40B4-BE49-F238E27FC236}">
                    <a16:creationId xmlns:a16="http://schemas.microsoft.com/office/drawing/2014/main" id="{D1E68A61-7633-4184-B0BC-2DE449B57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33"/>
                <a:ext cx="17" cy="58"/>
              </a:xfrm>
              <a:custGeom>
                <a:avLst/>
                <a:gdLst>
                  <a:gd name="T0" fmla="*/ 12 w 7"/>
                  <a:gd name="T1" fmla="*/ 0 h 23"/>
                  <a:gd name="T2" fmla="*/ 87 w 7"/>
                  <a:gd name="T3" fmla="*/ 192 h 23"/>
                  <a:gd name="T4" fmla="*/ 0 w 7"/>
                  <a:gd name="T5" fmla="*/ 36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3">
                    <a:moveTo>
                      <a:pt x="1" y="0"/>
                    </a:moveTo>
                    <a:cubicBezTo>
                      <a:pt x="4" y="4"/>
                      <a:pt x="7" y="6"/>
                      <a:pt x="6" y="12"/>
                    </a:cubicBezTo>
                    <a:cubicBezTo>
                      <a:pt x="5" y="16"/>
                      <a:pt x="3" y="19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4" name="Freeform 1107">
                <a:extLst>
                  <a:ext uri="{FF2B5EF4-FFF2-40B4-BE49-F238E27FC236}">
                    <a16:creationId xmlns:a16="http://schemas.microsoft.com/office/drawing/2014/main" id="{27D97038-A38D-4F8F-9E3E-5ABEC2A1D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2456"/>
                <a:ext cx="87" cy="77"/>
              </a:xfrm>
              <a:custGeom>
                <a:avLst/>
                <a:gdLst>
                  <a:gd name="T0" fmla="*/ 0 w 35"/>
                  <a:gd name="T1" fmla="*/ 0 h 31"/>
                  <a:gd name="T2" fmla="*/ 537 w 35"/>
                  <a:gd name="T3" fmla="*/ 34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1">
                    <a:moveTo>
                      <a:pt x="0" y="0"/>
                    </a:moveTo>
                    <a:cubicBezTo>
                      <a:pt x="3" y="14"/>
                      <a:pt x="13" y="31"/>
                      <a:pt x="35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5" name="Freeform 1108">
                <a:extLst>
                  <a:ext uri="{FF2B5EF4-FFF2-40B4-BE49-F238E27FC236}">
                    <a16:creationId xmlns:a16="http://schemas.microsoft.com/office/drawing/2014/main" id="{1EA657AB-BA3D-40D1-ADE7-F36B9A307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251"/>
                <a:ext cx="65" cy="32"/>
              </a:xfrm>
              <a:custGeom>
                <a:avLst/>
                <a:gdLst>
                  <a:gd name="T0" fmla="*/ 0 w 26"/>
                  <a:gd name="T1" fmla="*/ 0 h 13"/>
                  <a:gd name="T2" fmla="*/ 95 w 26"/>
                  <a:gd name="T3" fmla="*/ 0 h 13"/>
                  <a:gd name="T4" fmla="*/ 250 w 26"/>
                  <a:gd name="T5" fmla="*/ 42 h 13"/>
                  <a:gd name="T6" fmla="*/ 363 w 26"/>
                  <a:gd name="T7" fmla="*/ 133 h 13"/>
                  <a:gd name="T8" fmla="*/ 408 w 26"/>
                  <a:gd name="T9" fmla="*/ 194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3">
                    <a:moveTo>
                      <a:pt x="0" y="0"/>
                    </a:moveTo>
                    <a:cubicBezTo>
                      <a:pt x="1" y="1"/>
                      <a:pt x="4" y="0"/>
                      <a:pt x="6" y="0"/>
                    </a:cubicBezTo>
                    <a:cubicBezTo>
                      <a:pt x="10" y="0"/>
                      <a:pt x="13" y="1"/>
                      <a:pt x="16" y="3"/>
                    </a:cubicBezTo>
                    <a:cubicBezTo>
                      <a:pt x="19" y="4"/>
                      <a:pt x="21" y="6"/>
                      <a:pt x="23" y="9"/>
                    </a:cubicBezTo>
                    <a:cubicBezTo>
                      <a:pt x="25" y="10"/>
                      <a:pt x="25" y="12"/>
                      <a:pt x="26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6" name="Freeform 1109">
                <a:extLst>
                  <a:ext uri="{FF2B5EF4-FFF2-40B4-BE49-F238E27FC236}">
                    <a16:creationId xmlns:a16="http://schemas.microsoft.com/office/drawing/2014/main" id="{BB0ED4C0-295B-4BB0-8E3B-5603FAF66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2178"/>
                <a:ext cx="102" cy="25"/>
              </a:xfrm>
              <a:custGeom>
                <a:avLst/>
                <a:gdLst>
                  <a:gd name="T0" fmla="*/ 0 w 41"/>
                  <a:gd name="T1" fmla="*/ 145 h 10"/>
                  <a:gd name="T2" fmla="*/ 632 w 41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0">
                    <a:moveTo>
                      <a:pt x="0" y="9"/>
                    </a:moveTo>
                    <a:cubicBezTo>
                      <a:pt x="10" y="4"/>
                      <a:pt x="33" y="0"/>
                      <a:pt x="41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7" name="Freeform 1110">
                <a:extLst>
                  <a:ext uri="{FF2B5EF4-FFF2-40B4-BE49-F238E27FC236}">
                    <a16:creationId xmlns:a16="http://schemas.microsoft.com/office/drawing/2014/main" id="{BB0BB095-387A-4DFE-8AFC-C5E8CEFA5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553"/>
                <a:ext cx="40" cy="103"/>
              </a:xfrm>
              <a:custGeom>
                <a:avLst/>
                <a:gdLst>
                  <a:gd name="T0" fmla="*/ 0 w 16"/>
                  <a:gd name="T1" fmla="*/ 0 h 41"/>
                  <a:gd name="T2" fmla="*/ 33 w 16"/>
                  <a:gd name="T3" fmla="*/ 146 h 41"/>
                  <a:gd name="T4" fmla="*/ 83 w 16"/>
                  <a:gd name="T5" fmla="*/ 317 h 41"/>
                  <a:gd name="T6" fmla="*/ 250 w 16"/>
                  <a:gd name="T7" fmla="*/ 651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41">
                    <a:moveTo>
                      <a:pt x="0" y="0"/>
                    </a:moveTo>
                    <a:cubicBezTo>
                      <a:pt x="0" y="3"/>
                      <a:pt x="2" y="6"/>
                      <a:pt x="2" y="9"/>
                    </a:cubicBezTo>
                    <a:cubicBezTo>
                      <a:pt x="3" y="13"/>
                      <a:pt x="4" y="16"/>
                      <a:pt x="5" y="20"/>
                    </a:cubicBezTo>
                    <a:cubicBezTo>
                      <a:pt x="7" y="28"/>
                      <a:pt x="15" y="33"/>
                      <a:pt x="16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8" name="Freeform 1111">
                <a:extLst>
                  <a:ext uri="{FF2B5EF4-FFF2-40B4-BE49-F238E27FC236}">
                    <a16:creationId xmlns:a16="http://schemas.microsoft.com/office/drawing/2014/main" id="{362FC064-0260-49F7-AF59-2B33904F3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2668"/>
                <a:ext cx="35" cy="78"/>
              </a:xfrm>
              <a:custGeom>
                <a:avLst/>
                <a:gdLst>
                  <a:gd name="T0" fmla="*/ 0 w 14"/>
                  <a:gd name="T1" fmla="*/ 0 h 31"/>
                  <a:gd name="T2" fmla="*/ 145 w 14"/>
                  <a:gd name="T3" fmla="*/ 242 h 31"/>
                  <a:gd name="T4" fmla="*/ 188 w 14"/>
                  <a:gd name="T5" fmla="*/ 413 h 31"/>
                  <a:gd name="T6" fmla="*/ 208 w 14"/>
                  <a:gd name="T7" fmla="*/ 49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5" y="2"/>
                      <a:pt x="8" y="10"/>
                      <a:pt x="9" y="15"/>
                    </a:cubicBezTo>
                    <a:cubicBezTo>
                      <a:pt x="10" y="19"/>
                      <a:pt x="11" y="22"/>
                      <a:pt x="12" y="26"/>
                    </a:cubicBezTo>
                    <a:cubicBezTo>
                      <a:pt x="13" y="27"/>
                      <a:pt x="14" y="29"/>
                      <a:pt x="13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29" name="Freeform 1112">
                <a:extLst>
                  <a:ext uri="{FF2B5EF4-FFF2-40B4-BE49-F238E27FC236}">
                    <a16:creationId xmlns:a16="http://schemas.microsoft.com/office/drawing/2014/main" id="{4BA169F6-AB56-4604-B397-F967FDA92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2671"/>
                <a:ext cx="128" cy="125"/>
              </a:xfrm>
              <a:custGeom>
                <a:avLst/>
                <a:gdLst>
                  <a:gd name="T0" fmla="*/ 158 w 51"/>
                  <a:gd name="T1" fmla="*/ 0 h 50"/>
                  <a:gd name="T2" fmla="*/ 20 w 51"/>
                  <a:gd name="T3" fmla="*/ 250 h 50"/>
                  <a:gd name="T4" fmla="*/ 95 w 51"/>
                  <a:gd name="T5" fmla="*/ 550 h 50"/>
                  <a:gd name="T6" fmla="*/ 650 w 51"/>
                  <a:gd name="T7" fmla="*/ 688 h 50"/>
                  <a:gd name="T8" fmla="*/ 806 w 51"/>
                  <a:gd name="T9" fmla="*/ 458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0">
                    <a:moveTo>
                      <a:pt x="10" y="0"/>
                    </a:moveTo>
                    <a:cubicBezTo>
                      <a:pt x="5" y="1"/>
                      <a:pt x="1" y="11"/>
                      <a:pt x="1" y="16"/>
                    </a:cubicBezTo>
                    <a:cubicBezTo>
                      <a:pt x="0" y="23"/>
                      <a:pt x="1" y="30"/>
                      <a:pt x="6" y="35"/>
                    </a:cubicBezTo>
                    <a:cubicBezTo>
                      <a:pt x="16" y="43"/>
                      <a:pt x="28" y="50"/>
                      <a:pt x="41" y="44"/>
                    </a:cubicBezTo>
                    <a:cubicBezTo>
                      <a:pt x="47" y="42"/>
                      <a:pt x="50" y="36"/>
                      <a:pt x="51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0" name="Freeform 1113">
                <a:extLst>
                  <a:ext uri="{FF2B5EF4-FFF2-40B4-BE49-F238E27FC236}">
                    <a16:creationId xmlns:a16="http://schemas.microsoft.com/office/drawing/2014/main" id="{C174B809-0D63-406F-B904-6AEDED07A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726"/>
                <a:ext cx="60" cy="117"/>
              </a:xfrm>
              <a:custGeom>
                <a:avLst/>
                <a:gdLst>
                  <a:gd name="T0" fmla="*/ 0 w 24"/>
                  <a:gd name="T1" fmla="*/ 0 h 47"/>
                  <a:gd name="T2" fmla="*/ 83 w 24"/>
                  <a:gd name="T3" fmla="*/ 341 h 47"/>
                  <a:gd name="T4" fmla="*/ 220 w 24"/>
                  <a:gd name="T5" fmla="*/ 528 h 47"/>
                  <a:gd name="T6" fmla="*/ 375 w 24"/>
                  <a:gd name="T7" fmla="*/ 724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7">
                    <a:moveTo>
                      <a:pt x="0" y="0"/>
                    </a:moveTo>
                    <a:cubicBezTo>
                      <a:pt x="0" y="7"/>
                      <a:pt x="2" y="16"/>
                      <a:pt x="5" y="22"/>
                    </a:cubicBezTo>
                    <a:cubicBezTo>
                      <a:pt x="8" y="26"/>
                      <a:pt x="11" y="30"/>
                      <a:pt x="14" y="34"/>
                    </a:cubicBezTo>
                    <a:cubicBezTo>
                      <a:pt x="17" y="39"/>
                      <a:pt x="21" y="42"/>
                      <a:pt x="24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1" name="Freeform 1114">
                <a:extLst>
                  <a:ext uri="{FF2B5EF4-FFF2-40B4-BE49-F238E27FC236}">
                    <a16:creationId xmlns:a16="http://schemas.microsoft.com/office/drawing/2014/main" id="{F67DB417-FD7F-4565-9DE8-99A3C3A07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331"/>
                <a:ext cx="30" cy="22"/>
              </a:xfrm>
              <a:custGeom>
                <a:avLst/>
                <a:gdLst>
                  <a:gd name="T0" fmla="*/ 0 w 12"/>
                  <a:gd name="T1" fmla="*/ 0 h 9"/>
                  <a:gd name="T2" fmla="*/ 188 w 12"/>
                  <a:gd name="T3" fmla="*/ 13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2" y="5"/>
                      <a:pt x="7" y="7"/>
                      <a:pt x="12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2" name="Freeform 1115">
                <a:extLst>
                  <a:ext uri="{FF2B5EF4-FFF2-40B4-BE49-F238E27FC236}">
                    <a16:creationId xmlns:a16="http://schemas.microsoft.com/office/drawing/2014/main" id="{CD8CDE02-3ACB-448B-8435-EB32855CD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1261"/>
                <a:ext cx="100" cy="62"/>
              </a:xfrm>
              <a:custGeom>
                <a:avLst/>
                <a:gdLst>
                  <a:gd name="T0" fmla="*/ 0 w 40"/>
                  <a:gd name="T1" fmla="*/ 382 h 25"/>
                  <a:gd name="T2" fmla="*/ 300 w 40"/>
                  <a:gd name="T3" fmla="*/ 154 h 25"/>
                  <a:gd name="T4" fmla="*/ 625 w 40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0" y="25"/>
                    </a:moveTo>
                    <a:cubicBezTo>
                      <a:pt x="2" y="18"/>
                      <a:pt x="13" y="13"/>
                      <a:pt x="19" y="10"/>
                    </a:cubicBezTo>
                    <a:cubicBezTo>
                      <a:pt x="26" y="7"/>
                      <a:pt x="32" y="3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3" name="Freeform 1116">
                <a:extLst>
                  <a:ext uri="{FF2B5EF4-FFF2-40B4-BE49-F238E27FC236}">
                    <a16:creationId xmlns:a16="http://schemas.microsoft.com/office/drawing/2014/main" id="{ABF7EF06-7A4B-4549-81AC-34334A47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1833"/>
                <a:ext cx="88" cy="35"/>
              </a:xfrm>
              <a:custGeom>
                <a:avLst/>
                <a:gdLst>
                  <a:gd name="T0" fmla="*/ 50 w 35"/>
                  <a:gd name="T1" fmla="*/ 0 h 14"/>
                  <a:gd name="T2" fmla="*/ 221 w 35"/>
                  <a:gd name="T3" fmla="*/ 208 h 14"/>
                  <a:gd name="T4" fmla="*/ 556 w 35"/>
                  <a:gd name="T5" fmla="*/ 6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4">
                    <a:moveTo>
                      <a:pt x="3" y="0"/>
                    </a:moveTo>
                    <a:cubicBezTo>
                      <a:pt x="0" y="8"/>
                      <a:pt x="6" y="14"/>
                      <a:pt x="14" y="13"/>
                    </a:cubicBezTo>
                    <a:cubicBezTo>
                      <a:pt x="22" y="12"/>
                      <a:pt x="28" y="8"/>
                      <a:pt x="35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4" name="Freeform 1117">
                <a:extLst>
                  <a:ext uri="{FF2B5EF4-FFF2-40B4-BE49-F238E27FC236}">
                    <a16:creationId xmlns:a16="http://schemas.microsoft.com/office/drawing/2014/main" id="{14BB11C8-57A9-49E0-926C-60EB8F422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2153"/>
                <a:ext cx="17" cy="68"/>
              </a:xfrm>
              <a:custGeom>
                <a:avLst/>
                <a:gdLst>
                  <a:gd name="T0" fmla="*/ 29 w 7"/>
                  <a:gd name="T1" fmla="*/ 0 h 27"/>
                  <a:gd name="T2" fmla="*/ 100 w 7"/>
                  <a:gd name="T3" fmla="*/ 191 h 27"/>
                  <a:gd name="T4" fmla="*/ 0 w 7"/>
                  <a:gd name="T5" fmla="*/ 43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7">
                    <a:moveTo>
                      <a:pt x="2" y="0"/>
                    </a:moveTo>
                    <a:cubicBezTo>
                      <a:pt x="5" y="4"/>
                      <a:pt x="7" y="6"/>
                      <a:pt x="7" y="12"/>
                    </a:cubicBezTo>
                    <a:cubicBezTo>
                      <a:pt x="6" y="18"/>
                      <a:pt x="3" y="22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5" name="Freeform 1118">
                <a:extLst>
                  <a:ext uri="{FF2B5EF4-FFF2-40B4-BE49-F238E27FC236}">
                    <a16:creationId xmlns:a16="http://schemas.microsoft.com/office/drawing/2014/main" id="{CB802639-8CBA-4E91-9FA3-07BF25B8F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433"/>
                <a:ext cx="60" cy="73"/>
              </a:xfrm>
              <a:custGeom>
                <a:avLst/>
                <a:gdLst>
                  <a:gd name="T0" fmla="*/ 375 w 24"/>
                  <a:gd name="T1" fmla="*/ 0 h 29"/>
                  <a:gd name="T2" fmla="*/ 20 w 24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9">
                    <a:moveTo>
                      <a:pt x="24" y="0"/>
                    </a:moveTo>
                    <a:cubicBezTo>
                      <a:pt x="12" y="1"/>
                      <a:pt x="0" y="18"/>
                      <a:pt x="1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6" name="Freeform 1119">
                <a:extLst>
                  <a:ext uri="{FF2B5EF4-FFF2-40B4-BE49-F238E27FC236}">
                    <a16:creationId xmlns:a16="http://schemas.microsoft.com/office/drawing/2014/main" id="{66271D25-B092-4E8F-AFE1-9B3C40CE8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898"/>
                <a:ext cx="63" cy="85"/>
              </a:xfrm>
              <a:custGeom>
                <a:avLst/>
                <a:gdLst>
                  <a:gd name="T0" fmla="*/ 285 w 25"/>
                  <a:gd name="T1" fmla="*/ 0 h 34"/>
                  <a:gd name="T2" fmla="*/ 381 w 25"/>
                  <a:gd name="T3" fmla="*/ 300 h 34"/>
                  <a:gd name="T4" fmla="*/ 318 w 25"/>
                  <a:gd name="T5" fmla="*/ 438 h 34"/>
                  <a:gd name="T6" fmla="*/ 0 w 25"/>
                  <a:gd name="T7" fmla="*/ 533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18" y="0"/>
                    </a:moveTo>
                    <a:cubicBezTo>
                      <a:pt x="22" y="4"/>
                      <a:pt x="25" y="13"/>
                      <a:pt x="24" y="19"/>
                    </a:cubicBezTo>
                    <a:cubicBezTo>
                      <a:pt x="23" y="22"/>
                      <a:pt x="23" y="26"/>
                      <a:pt x="20" y="28"/>
                    </a:cubicBezTo>
                    <a:cubicBezTo>
                      <a:pt x="16" y="32"/>
                      <a:pt x="5" y="34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7" name="Freeform 1120">
                <a:extLst>
                  <a:ext uri="{FF2B5EF4-FFF2-40B4-BE49-F238E27FC236}">
                    <a16:creationId xmlns:a16="http://schemas.microsoft.com/office/drawing/2014/main" id="{D9E3BF56-71D7-4AF1-BAB7-12E5F805A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926"/>
                <a:ext cx="20" cy="45"/>
              </a:xfrm>
              <a:custGeom>
                <a:avLst/>
                <a:gdLst>
                  <a:gd name="T0" fmla="*/ 50 w 8"/>
                  <a:gd name="T1" fmla="*/ 0 h 18"/>
                  <a:gd name="T2" fmla="*/ 125 w 8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3" y="0"/>
                    </a:moveTo>
                    <a:cubicBezTo>
                      <a:pt x="0" y="4"/>
                      <a:pt x="4" y="15"/>
                      <a:pt x="8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8" name="Freeform 1121">
                <a:extLst>
                  <a:ext uri="{FF2B5EF4-FFF2-40B4-BE49-F238E27FC236}">
                    <a16:creationId xmlns:a16="http://schemas.microsoft.com/office/drawing/2014/main" id="{5DA46A5F-89FF-4AA3-9308-3D79A6751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888"/>
                <a:ext cx="22" cy="105"/>
              </a:xfrm>
              <a:custGeom>
                <a:avLst/>
                <a:gdLst>
                  <a:gd name="T0" fmla="*/ 29 w 9"/>
                  <a:gd name="T1" fmla="*/ 0 h 42"/>
                  <a:gd name="T2" fmla="*/ 132 w 9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2">
                    <a:moveTo>
                      <a:pt x="2" y="0"/>
                    </a:moveTo>
                    <a:cubicBezTo>
                      <a:pt x="0" y="14"/>
                      <a:pt x="1" y="30"/>
                      <a:pt x="9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39" name="Freeform 1122">
                <a:extLst>
                  <a:ext uri="{FF2B5EF4-FFF2-40B4-BE49-F238E27FC236}">
                    <a16:creationId xmlns:a16="http://schemas.microsoft.com/office/drawing/2014/main" id="{FDC9362E-30A7-4681-ABAE-23AF5751B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463"/>
                <a:ext cx="95" cy="75"/>
              </a:xfrm>
              <a:custGeom>
                <a:avLst/>
                <a:gdLst>
                  <a:gd name="T0" fmla="*/ 595 w 38"/>
                  <a:gd name="T1" fmla="*/ 83 h 30"/>
                  <a:gd name="T2" fmla="*/ 333 w 38"/>
                  <a:gd name="T3" fmla="*/ 470 h 30"/>
                  <a:gd name="T4" fmla="*/ 95 w 38"/>
                  <a:gd name="T5" fmla="*/ 408 h 30"/>
                  <a:gd name="T6" fmla="*/ 20 w 38"/>
                  <a:gd name="T7" fmla="*/ 125 h 30"/>
                  <a:gd name="T8" fmla="*/ 50 w 38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0">
                    <a:moveTo>
                      <a:pt x="38" y="5"/>
                    </a:moveTo>
                    <a:cubicBezTo>
                      <a:pt x="33" y="14"/>
                      <a:pt x="35" y="27"/>
                      <a:pt x="21" y="30"/>
                    </a:cubicBezTo>
                    <a:cubicBezTo>
                      <a:pt x="15" y="30"/>
                      <a:pt x="9" y="30"/>
                      <a:pt x="6" y="26"/>
                    </a:cubicBezTo>
                    <a:cubicBezTo>
                      <a:pt x="2" y="20"/>
                      <a:pt x="0" y="15"/>
                      <a:pt x="1" y="8"/>
                    </a:cubicBezTo>
                    <a:cubicBezTo>
                      <a:pt x="1" y="6"/>
                      <a:pt x="2" y="3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0" name="Freeform 1123">
                <a:extLst>
                  <a:ext uri="{FF2B5EF4-FFF2-40B4-BE49-F238E27FC236}">
                    <a16:creationId xmlns:a16="http://schemas.microsoft.com/office/drawing/2014/main" id="{FA80BB14-5FD9-410B-9F22-901D25826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9" y="1378"/>
                <a:ext cx="50" cy="55"/>
              </a:xfrm>
              <a:custGeom>
                <a:avLst/>
                <a:gdLst>
                  <a:gd name="T0" fmla="*/ 0 w 20"/>
                  <a:gd name="T1" fmla="*/ 63 h 22"/>
                  <a:gd name="T2" fmla="*/ 113 w 20"/>
                  <a:gd name="T3" fmla="*/ 0 h 22"/>
                  <a:gd name="T4" fmla="*/ 220 w 20"/>
                  <a:gd name="T5" fmla="*/ 63 h 22"/>
                  <a:gd name="T6" fmla="*/ 300 w 20"/>
                  <a:gd name="T7" fmla="*/ 34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0" y="4"/>
                    </a:moveTo>
                    <a:cubicBezTo>
                      <a:pt x="1" y="1"/>
                      <a:pt x="5" y="0"/>
                      <a:pt x="7" y="0"/>
                    </a:cubicBezTo>
                    <a:cubicBezTo>
                      <a:pt x="11" y="0"/>
                      <a:pt x="12" y="1"/>
                      <a:pt x="14" y="4"/>
                    </a:cubicBezTo>
                    <a:cubicBezTo>
                      <a:pt x="18" y="8"/>
                      <a:pt x="20" y="16"/>
                      <a:pt x="19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1" name="Freeform 1124">
                <a:extLst>
                  <a:ext uri="{FF2B5EF4-FFF2-40B4-BE49-F238E27FC236}">
                    <a16:creationId xmlns:a16="http://schemas.microsoft.com/office/drawing/2014/main" id="{D4FA3F79-632A-4E74-9C59-8C93F9FBA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9" y="1043"/>
                <a:ext cx="90" cy="28"/>
              </a:xfrm>
              <a:custGeom>
                <a:avLst/>
                <a:gdLst>
                  <a:gd name="T0" fmla="*/ 0 w 36"/>
                  <a:gd name="T1" fmla="*/ 0 h 11"/>
                  <a:gd name="T2" fmla="*/ 250 w 36"/>
                  <a:gd name="T3" fmla="*/ 181 h 11"/>
                  <a:gd name="T4" fmla="*/ 563 w 36"/>
                  <a:gd name="T5" fmla="*/ 9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0"/>
                    </a:moveTo>
                    <a:cubicBezTo>
                      <a:pt x="6" y="4"/>
                      <a:pt x="8" y="11"/>
                      <a:pt x="16" y="11"/>
                    </a:cubicBezTo>
                    <a:cubicBezTo>
                      <a:pt x="23" y="11"/>
                      <a:pt x="30" y="10"/>
                      <a:pt x="36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2" name="Freeform 1125">
                <a:extLst>
                  <a:ext uri="{FF2B5EF4-FFF2-40B4-BE49-F238E27FC236}">
                    <a16:creationId xmlns:a16="http://schemas.microsoft.com/office/drawing/2014/main" id="{50915922-0DD7-420E-AB25-B285BA2E5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306"/>
                <a:ext cx="50" cy="7"/>
              </a:xfrm>
              <a:custGeom>
                <a:avLst/>
                <a:gdLst>
                  <a:gd name="T0" fmla="*/ 0 w 20"/>
                  <a:gd name="T1" fmla="*/ 37 h 3"/>
                  <a:gd name="T2" fmla="*/ 313 w 20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">
                    <a:moveTo>
                      <a:pt x="0" y="3"/>
                    </a:moveTo>
                    <a:cubicBezTo>
                      <a:pt x="7" y="1"/>
                      <a:pt x="13" y="0"/>
                      <a:pt x="2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3" name="Freeform 1126">
                <a:extLst>
                  <a:ext uri="{FF2B5EF4-FFF2-40B4-BE49-F238E27FC236}">
                    <a16:creationId xmlns:a16="http://schemas.microsoft.com/office/drawing/2014/main" id="{FFABE1DC-47CB-4DE7-8733-88BA4252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" y="1686"/>
                <a:ext cx="70" cy="12"/>
              </a:xfrm>
              <a:custGeom>
                <a:avLst/>
                <a:gdLst>
                  <a:gd name="T0" fmla="*/ 0 w 28"/>
                  <a:gd name="T1" fmla="*/ 12 h 5"/>
                  <a:gd name="T2" fmla="*/ 438 w 28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5">
                    <a:moveTo>
                      <a:pt x="0" y="1"/>
                    </a:moveTo>
                    <a:cubicBezTo>
                      <a:pt x="8" y="5"/>
                      <a:pt x="21" y="5"/>
                      <a:pt x="2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4" name="Freeform 1127">
                <a:extLst>
                  <a:ext uri="{FF2B5EF4-FFF2-40B4-BE49-F238E27FC236}">
                    <a16:creationId xmlns:a16="http://schemas.microsoft.com/office/drawing/2014/main" id="{B1097B68-8CF0-4854-99F2-D7899863D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813"/>
                <a:ext cx="42" cy="60"/>
              </a:xfrm>
              <a:custGeom>
                <a:avLst/>
                <a:gdLst>
                  <a:gd name="T0" fmla="*/ 257 w 17"/>
                  <a:gd name="T1" fmla="*/ 0 h 24"/>
                  <a:gd name="T2" fmla="*/ 91 w 17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4">
                    <a:moveTo>
                      <a:pt x="17" y="0"/>
                    </a:moveTo>
                    <a:cubicBezTo>
                      <a:pt x="9" y="3"/>
                      <a:pt x="0" y="14"/>
                      <a:pt x="6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5" name="Freeform 1128">
                <a:extLst>
                  <a:ext uri="{FF2B5EF4-FFF2-40B4-BE49-F238E27FC236}">
                    <a16:creationId xmlns:a16="http://schemas.microsoft.com/office/drawing/2014/main" id="{53964331-7F52-41EC-A3BC-2E8F5B997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1426"/>
                <a:ext cx="53" cy="62"/>
              </a:xfrm>
              <a:custGeom>
                <a:avLst/>
                <a:gdLst>
                  <a:gd name="T0" fmla="*/ 0 w 21"/>
                  <a:gd name="T1" fmla="*/ 0 h 25"/>
                  <a:gd name="T2" fmla="*/ 338 w 21"/>
                  <a:gd name="T3" fmla="*/ 32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5">
                    <a:moveTo>
                      <a:pt x="0" y="0"/>
                    </a:moveTo>
                    <a:cubicBezTo>
                      <a:pt x="0" y="11"/>
                      <a:pt x="8" y="25"/>
                      <a:pt x="21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6" name="Freeform 1129">
                <a:extLst>
                  <a:ext uri="{FF2B5EF4-FFF2-40B4-BE49-F238E27FC236}">
                    <a16:creationId xmlns:a16="http://schemas.microsoft.com/office/drawing/2014/main" id="{AE42426D-866E-4833-83B7-7073D2FFD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" y="1013"/>
                <a:ext cx="77" cy="50"/>
              </a:xfrm>
              <a:custGeom>
                <a:avLst/>
                <a:gdLst>
                  <a:gd name="T0" fmla="*/ 0 w 31"/>
                  <a:gd name="T1" fmla="*/ 300 h 20"/>
                  <a:gd name="T2" fmla="*/ 229 w 31"/>
                  <a:gd name="T3" fmla="*/ 208 h 20"/>
                  <a:gd name="T4" fmla="*/ 474 w 3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0">
                    <a:moveTo>
                      <a:pt x="0" y="19"/>
                    </a:moveTo>
                    <a:cubicBezTo>
                      <a:pt x="6" y="20"/>
                      <a:pt x="10" y="16"/>
                      <a:pt x="15" y="13"/>
                    </a:cubicBezTo>
                    <a:cubicBezTo>
                      <a:pt x="20" y="9"/>
                      <a:pt x="26" y="5"/>
                      <a:pt x="3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7" name="Freeform 1130">
                <a:extLst>
                  <a:ext uri="{FF2B5EF4-FFF2-40B4-BE49-F238E27FC236}">
                    <a16:creationId xmlns:a16="http://schemas.microsoft.com/office/drawing/2014/main" id="{EE1499F6-C619-43FE-8F92-96C2B3408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856"/>
                <a:ext cx="15" cy="40"/>
              </a:xfrm>
              <a:custGeom>
                <a:avLst/>
                <a:gdLst>
                  <a:gd name="T0" fmla="*/ 50 w 6"/>
                  <a:gd name="T1" fmla="*/ 20 h 16"/>
                  <a:gd name="T2" fmla="*/ 20 w 6"/>
                  <a:gd name="T3" fmla="*/ 145 h 16"/>
                  <a:gd name="T4" fmla="*/ 50 w 6"/>
                  <a:gd name="T5" fmla="*/ 2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6">
                    <a:moveTo>
                      <a:pt x="3" y="1"/>
                    </a:moveTo>
                    <a:cubicBezTo>
                      <a:pt x="1" y="0"/>
                      <a:pt x="0" y="6"/>
                      <a:pt x="1" y="9"/>
                    </a:cubicBezTo>
                    <a:cubicBezTo>
                      <a:pt x="4" y="16"/>
                      <a:pt x="6" y="5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8" name="Freeform 1131">
                <a:extLst>
                  <a:ext uri="{FF2B5EF4-FFF2-40B4-BE49-F238E27FC236}">
                    <a16:creationId xmlns:a16="http://schemas.microsoft.com/office/drawing/2014/main" id="{663359FA-2B46-4100-BABB-6C7B1576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1706"/>
                <a:ext cx="43" cy="35"/>
              </a:xfrm>
              <a:custGeom>
                <a:avLst/>
                <a:gdLst>
                  <a:gd name="T0" fmla="*/ 147 w 17"/>
                  <a:gd name="T1" fmla="*/ 113 h 14"/>
                  <a:gd name="T2" fmla="*/ 129 w 17"/>
                  <a:gd name="T3" fmla="*/ 208 h 14"/>
                  <a:gd name="T4" fmla="*/ 129 w 17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9" y="7"/>
                    </a:moveTo>
                    <a:cubicBezTo>
                      <a:pt x="5" y="5"/>
                      <a:pt x="0" y="14"/>
                      <a:pt x="8" y="13"/>
                    </a:cubicBezTo>
                    <a:cubicBezTo>
                      <a:pt x="17" y="11"/>
                      <a:pt x="12" y="0"/>
                      <a:pt x="8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49" name="Freeform 1132">
                <a:extLst>
                  <a:ext uri="{FF2B5EF4-FFF2-40B4-BE49-F238E27FC236}">
                    <a16:creationId xmlns:a16="http://schemas.microsoft.com/office/drawing/2014/main" id="{EF7B43C6-85A0-4727-93EF-B20BAFE5F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823"/>
                <a:ext cx="22" cy="45"/>
              </a:xfrm>
              <a:custGeom>
                <a:avLst/>
                <a:gdLst>
                  <a:gd name="T0" fmla="*/ 71 w 9"/>
                  <a:gd name="T1" fmla="*/ 83 h 18"/>
                  <a:gd name="T2" fmla="*/ 71 w 9"/>
                  <a:gd name="T3" fmla="*/ 188 h 18"/>
                  <a:gd name="T4" fmla="*/ 120 w 9"/>
                  <a:gd name="T5" fmla="*/ 63 h 18"/>
                  <a:gd name="T6" fmla="*/ 42 w 9"/>
                  <a:gd name="T7" fmla="*/ 11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8">
                    <a:moveTo>
                      <a:pt x="5" y="5"/>
                    </a:moveTo>
                    <a:cubicBezTo>
                      <a:pt x="2" y="7"/>
                      <a:pt x="0" y="18"/>
                      <a:pt x="5" y="12"/>
                    </a:cubicBezTo>
                    <a:cubicBezTo>
                      <a:pt x="6" y="11"/>
                      <a:pt x="9" y="6"/>
                      <a:pt x="8" y="4"/>
                    </a:cubicBezTo>
                    <a:cubicBezTo>
                      <a:pt x="6" y="0"/>
                      <a:pt x="3" y="4"/>
                      <a:pt x="3" y="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0" name="Freeform 1133">
                <a:extLst>
                  <a:ext uri="{FF2B5EF4-FFF2-40B4-BE49-F238E27FC236}">
                    <a16:creationId xmlns:a16="http://schemas.microsoft.com/office/drawing/2014/main" id="{7B37EDFE-631E-4CEF-87AB-EB4106562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836"/>
                <a:ext cx="35" cy="30"/>
              </a:xfrm>
              <a:custGeom>
                <a:avLst/>
                <a:gdLst>
                  <a:gd name="T0" fmla="*/ 145 w 14"/>
                  <a:gd name="T1" fmla="*/ 50 h 12"/>
                  <a:gd name="T2" fmla="*/ 0 w 14"/>
                  <a:gd name="T3" fmla="*/ 188 h 12"/>
                  <a:gd name="T4" fmla="*/ 208 w 14"/>
                  <a:gd name="T5" fmla="*/ 20 h 12"/>
                  <a:gd name="T6" fmla="*/ 113 w 14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9" y="3"/>
                    </a:moveTo>
                    <a:cubicBezTo>
                      <a:pt x="5" y="4"/>
                      <a:pt x="0" y="7"/>
                      <a:pt x="0" y="12"/>
                    </a:cubicBezTo>
                    <a:cubicBezTo>
                      <a:pt x="5" y="11"/>
                      <a:pt x="14" y="6"/>
                      <a:pt x="13" y="1"/>
                    </a:cubicBezTo>
                    <a:cubicBezTo>
                      <a:pt x="11" y="0"/>
                      <a:pt x="9" y="1"/>
                      <a:pt x="7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1" name="Freeform 1134">
                <a:extLst>
                  <a:ext uri="{FF2B5EF4-FFF2-40B4-BE49-F238E27FC236}">
                    <a16:creationId xmlns:a16="http://schemas.microsoft.com/office/drawing/2014/main" id="{BDF17F2A-81CA-43E2-ACD3-C11B1760E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1938"/>
                <a:ext cx="55" cy="20"/>
              </a:xfrm>
              <a:custGeom>
                <a:avLst/>
                <a:gdLst>
                  <a:gd name="T0" fmla="*/ 145 w 22"/>
                  <a:gd name="T1" fmla="*/ 20 h 8"/>
                  <a:gd name="T2" fmla="*/ 0 w 22"/>
                  <a:gd name="T3" fmla="*/ 63 h 8"/>
                  <a:gd name="T4" fmla="*/ 238 w 22"/>
                  <a:gd name="T5" fmla="*/ 83 h 8"/>
                  <a:gd name="T6" fmla="*/ 113 w 22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8">
                    <a:moveTo>
                      <a:pt x="9" y="1"/>
                    </a:moveTo>
                    <a:cubicBezTo>
                      <a:pt x="6" y="1"/>
                      <a:pt x="1" y="1"/>
                      <a:pt x="0" y="4"/>
                    </a:cubicBezTo>
                    <a:cubicBezTo>
                      <a:pt x="3" y="7"/>
                      <a:pt x="11" y="8"/>
                      <a:pt x="15" y="5"/>
                    </a:cubicBezTo>
                    <a:cubicBezTo>
                      <a:pt x="22" y="1"/>
                      <a:pt x="11" y="0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2" name="Freeform 1135">
                <a:extLst>
                  <a:ext uri="{FF2B5EF4-FFF2-40B4-BE49-F238E27FC236}">
                    <a16:creationId xmlns:a16="http://schemas.microsoft.com/office/drawing/2014/main" id="{E7F318E8-7A70-4F7E-AF02-225B1451F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1623"/>
                <a:ext cx="38" cy="25"/>
              </a:xfrm>
              <a:custGeom>
                <a:avLst/>
                <a:gdLst>
                  <a:gd name="T0" fmla="*/ 0 w 15"/>
                  <a:gd name="T1" fmla="*/ 50 h 10"/>
                  <a:gd name="T2" fmla="*/ 243 w 15"/>
                  <a:gd name="T3" fmla="*/ 113 h 10"/>
                  <a:gd name="T4" fmla="*/ 0 w 15"/>
                  <a:gd name="T5" fmla="*/ 5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0" y="3"/>
                    </a:moveTo>
                    <a:cubicBezTo>
                      <a:pt x="0" y="8"/>
                      <a:pt x="14" y="10"/>
                      <a:pt x="15" y="7"/>
                    </a:cubicBezTo>
                    <a:cubicBezTo>
                      <a:pt x="15" y="3"/>
                      <a:pt x="0" y="0"/>
                      <a:pt x="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3" name="Freeform 1136">
                <a:extLst>
                  <a:ext uri="{FF2B5EF4-FFF2-40B4-BE49-F238E27FC236}">
                    <a16:creationId xmlns:a16="http://schemas.microsoft.com/office/drawing/2014/main" id="{886048B0-6A3E-4CF5-98F2-998E86C97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9" y="1731"/>
                <a:ext cx="40" cy="60"/>
              </a:xfrm>
              <a:custGeom>
                <a:avLst/>
                <a:gdLst>
                  <a:gd name="T0" fmla="*/ 175 w 16"/>
                  <a:gd name="T1" fmla="*/ 0 h 24"/>
                  <a:gd name="T2" fmla="*/ 83 w 16"/>
                  <a:gd name="T3" fmla="*/ 345 h 24"/>
                  <a:gd name="T4" fmla="*/ 175 w 16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11" y="0"/>
                    </a:moveTo>
                    <a:cubicBezTo>
                      <a:pt x="7" y="1"/>
                      <a:pt x="0" y="20"/>
                      <a:pt x="5" y="22"/>
                    </a:cubicBezTo>
                    <a:cubicBezTo>
                      <a:pt x="10" y="24"/>
                      <a:pt x="16" y="0"/>
                      <a:pt x="1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4" name="Freeform 1137">
                <a:extLst>
                  <a:ext uri="{FF2B5EF4-FFF2-40B4-BE49-F238E27FC236}">
                    <a16:creationId xmlns:a16="http://schemas.microsoft.com/office/drawing/2014/main" id="{C252BFD6-6FB8-4B15-AC22-E52C9740D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1833"/>
                <a:ext cx="55" cy="50"/>
              </a:xfrm>
              <a:custGeom>
                <a:avLst/>
                <a:gdLst>
                  <a:gd name="T0" fmla="*/ 95 w 22"/>
                  <a:gd name="T1" fmla="*/ 300 h 20"/>
                  <a:gd name="T2" fmla="*/ 300 w 22"/>
                  <a:gd name="T3" fmla="*/ 33 h 20"/>
                  <a:gd name="T4" fmla="*/ 95 w 22"/>
                  <a:gd name="T5" fmla="*/ 30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6" y="19"/>
                    </a:moveTo>
                    <a:cubicBezTo>
                      <a:pt x="10" y="20"/>
                      <a:pt x="22" y="4"/>
                      <a:pt x="19" y="2"/>
                    </a:cubicBezTo>
                    <a:cubicBezTo>
                      <a:pt x="16" y="0"/>
                      <a:pt x="0" y="13"/>
                      <a:pt x="6" y="19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5" name="Freeform 1138">
                <a:extLst>
                  <a:ext uri="{FF2B5EF4-FFF2-40B4-BE49-F238E27FC236}">
                    <a16:creationId xmlns:a16="http://schemas.microsoft.com/office/drawing/2014/main" id="{C4CF6177-A33E-4489-841F-FCF995630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9" y="1868"/>
                <a:ext cx="45" cy="73"/>
              </a:xfrm>
              <a:custGeom>
                <a:avLst/>
                <a:gdLst>
                  <a:gd name="T0" fmla="*/ 50 w 18"/>
                  <a:gd name="T1" fmla="*/ 50 h 29"/>
                  <a:gd name="T2" fmla="*/ 220 w 18"/>
                  <a:gd name="T3" fmla="*/ 413 h 29"/>
                  <a:gd name="T4" fmla="*/ 50 w 18"/>
                  <a:gd name="T5" fmla="*/ 5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3" y="3"/>
                    </a:moveTo>
                    <a:cubicBezTo>
                      <a:pt x="7" y="0"/>
                      <a:pt x="18" y="22"/>
                      <a:pt x="14" y="26"/>
                    </a:cubicBezTo>
                    <a:cubicBezTo>
                      <a:pt x="10" y="29"/>
                      <a:pt x="0" y="7"/>
                      <a:pt x="3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6" name="Freeform 1139">
                <a:extLst>
                  <a:ext uri="{FF2B5EF4-FFF2-40B4-BE49-F238E27FC236}">
                    <a16:creationId xmlns:a16="http://schemas.microsoft.com/office/drawing/2014/main" id="{4160E105-0671-4C25-BDAF-BC89051E6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031"/>
                <a:ext cx="48" cy="27"/>
              </a:xfrm>
              <a:custGeom>
                <a:avLst/>
                <a:gdLst>
                  <a:gd name="T0" fmla="*/ 288 w 19"/>
                  <a:gd name="T1" fmla="*/ 91 h 11"/>
                  <a:gd name="T2" fmla="*/ 20 w 19"/>
                  <a:gd name="T3" fmla="*/ 120 h 11"/>
                  <a:gd name="T4" fmla="*/ 288 w 19"/>
                  <a:gd name="T5" fmla="*/ 9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18" y="6"/>
                    </a:moveTo>
                    <a:cubicBezTo>
                      <a:pt x="19" y="10"/>
                      <a:pt x="2" y="11"/>
                      <a:pt x="1" y="8"/>
                    </a:cubicBezTo>
                    <a:cubicBezTo>
                      <a:pt x="0" y="6"/>
                      <a:pt x="16" y="0"/>
                      <a:pt x="18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7" name="Freeform 1140">
                <a:extLst>
                  <a:ext uri="{FF2B5EF4-FFF2-40B4-BE49-F238E27FC236}">
                    <a16:creationId xmlns:a16="http://schemas.microsoft.com/office/drawing/2014/main" id="{46AB6823-B85E-4F58-A8AC-3D97805F5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2063"/>
                <a:ext cx="32" cy="28"/>
              </a:xfrm>
              <a:custGeom>
                <a:avLst/>
                <a:gdLst>
                  <a:gd name="T0" fmla="*/ 0 w 13"/>
                  <a:gd name="T1" fmla="*/ 64 h 11"/>
                  <a:gd name="T2" fmla="*/ 133 w 13"/>
                  <a:gd name="T3" fmla="*/ 117 h 11"/>
                  <a:gd name="T4" fmla="*/ 0 w 13"/>
                  <a:gd name="T5" fmla="*/ 6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0" y="4"/>
                    </a:moveTo>
                    <a:cubicBezTo>
                      <a:pt x="0" y="8"/>
                      <a:pt x="5" y="11"/>
                      <a:pt x="9" y="7"/>
                    </a:cubicBezTo>
                    <a:cubicBezTo>
                      <a:pt x="13" y="4"/>
                      <a:pt x="2" y="0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8" name="Freeform 1141">
                <a:extLst>
                  <a:ext uri="{FF2B5EF4-FFF2-40B4-BE49-F238E27FC236}">
                    <a16:creationId xmlns:a16="http://schemas.microsoft.com/office/drawing/2014/main" id="{4E87A584-BFCD-4453-A8E2-1CE21B610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003"/>
                <a:ext cx="50" cy="35"/>
              </a:xfrm>
              <a:custGeom>
                <a:avLst/>
                <a:gdLst>
                  <a:gd name="T0" fmla="*/ 20 w 20"/>
                  <a:gd name="T1" fmla="*/ 95 h 14"/>
                  <a:gd name="T2" fmla="*/ 283 w 20"/>
                  <a:gd name="T3" fmla="*/ 145 h 14"/>
                  <a:gd name="T4" fmla="*/ 20 w 20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1" y="6"/>
                    </a:moveTo>
                    <a:cubicBezTo>
                      <a:pt x="0" y="10"/>
                      <a:pt x="16" y="14"/>
                      <a:pt x="18" y="9"/>
                    </a:cubicBezTo>
                    <a:cubicBezTo>
                      <a:pt x="20" y="5"/>
                      <a:pt x="3" y="0"/>
                      <a:pt x="1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59" name="Freeform 1142">
                <a:extLst>
                  <a:ext uri="{FF2B5EF4-FFF2-40B4-BE49-F238E27FC236}">
                    <a16:creationId xmlns:a16="http://schemas.microsoft.com/office/drawing/2014/main" id="{66DC51EB-E5AB-42E7-BA9B-6388BFBF2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263"/>
                <a:ext cx="23" cy="23"/>
              </a:xfrm>
              <a:custGeom>
                <a:avLst/>
                <a:gdLst>
                  <a:gd name="T0" fmla="*/ 118 w 9"/>
                  <a:gd name="T1" fmla="*/ 0 h 9"/>
                  <a:gd name="T2" fmla="*/ 51 w 9"/>
                  <a:gd name="T3" fmla="*/ 118 h 9"/>
                  <a:gd name="T4" fmla="*/ 130 w 9"/>
                  <a:gd name="T5" fmla="*/ 0 h 9"/>
                  <a:gd name="T6" fmla="*/ 97 w 9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cubicBezTo>
                      <a:pt x="6" y="1"/>
                      <a:pt x="0" y="5"/>
                      <a:pt x="3" y="7"/>
                    </a:cubicBezTo>
                    <a:cubicBezTo>
                      <a:pt x="6" y="9"/>
                      <a:pt x="9" y="2"/>
                      <a:pt x="8" y="0"/>
                    </a:cubicBezTo>
                    <a:cubicBezTo>
                      <a:pt x="8" y="0"/>
                      <a:pt x="7" y="0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0" name="Freeform 1143">
                <a:extLst>
                  <a:ext uri="{FF2B5EF4-FFF2-40B4-BE49-F238E27FC236}">
                    <a16:creationId xmlns:a16="http://schemas.microsoft.com/office/drawing/2014/main" id="{F4C3EEC0-F9D8-4F64-9D26-69F9220B4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268"/>
                <a:ext cx="28" cy="35"/>
              </a:xfrm>
              <a:custGeom>
                <a:avLst/>
                <a:gdLst>
                  <a:gd name="T0" fmla="*/ 84 w 11"/>
                  <a:gd name="T1" fmla="*/ 0 h 14"/>
                  <a:gd name="T2" fmla="*/ 97 w 11"/>
                  <a:gd name="T3" fmla="*/ 208 h 14"/>
                  <a:gd name="T4" fmla="*/ 97 w 11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5" y="0"/>
                    </a:moveTo>
                    <a:cubicBezTo>
                      <a:pt x="2" y="2"/>
                      <a:pt x="0" y="12"/>
                      <a:pt x="6" y="13"/>
                    </a:cubicBezTo>
                    <a:cubicBezTo>
                      <a:pt x="11" y="14"/>
                      <a:pt x="8" y="2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1" name="Freeform 1144">
                <a:extLst>
                  <a:ext uri="{FF2B5EF4-FFF2-40B4-BE49-F238E27FC236}">
                    <a16:creationId xmlns:a16="http://schemas.microsoft.com/office/drawing/2014/main" id="{8134E1B6-E93D-43F1-8070-0695D592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4" y="2358"/>
                <a:ext cx="30" cy="18"/>
              </a:xfrm>
              <a:custGeom>
                <a:avLst/>
                <a:gdLst>
                  <a:gd name="T0" fmla="*/ 113 w 12"/>
                  <a:gd name="T1" fmla="*/ 0 h 7"/>
                  <a:gd name="T2" fmla="*/ 0 w 12"/>
                  <a:gd name="T3" fmla="*/ 21 h 7"/>
                  <a:gd name="T4" fmla="*/ 188 w 12"/>
                  <a:gd name="T5" fmla="*/ 33 h 7"/>
                  <a:gd name="T6" fmla="*/ 158 w 12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0" y="7"/>
                      <a:pt x="9" y="5"/>
                      <a:pt x="12" y="2"/>
                    </a:cubicBezTo>
                    <a:cubicBezTo>
                      <a:pt x="11" y="1"/>
                      <a:pt x="11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2" name="Freeform 1145">
                <a:extLst>
                  <a:ext uri="{FF2B5EF4-FFF2-40B4-BE49-F238E27FC236}">
                    <a16:creationId xmlns:a16="http://schemas.microsoft.com/office/drawing/2014/main" id="{A4C936E4-8BC0-4BBE-8D5A-0A746847E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463"/>
                <a:ext cx="37" cy="15"/>
              </a:xfrm>
              <a:custGeom>
                <a:avLst/>
                <a:gdLst>
                  <a:gd name="T0" fmla="*/ 153 w 15"/>
                  <a:gd name="T1" fmla="*/ 33 h 6"/>
                  <a:gd name="T2" fmla="*/ 0 w 15"/>
                  <a:gd name="T3" fmla="*/ 63 h 6"/>
                  <a:gd name="T4" fmla="*/ 153 w 15"/>
                  <a:gd name="T5" fmla="*/ 83 h 6"/>
                  <a:gd name="T6" fmla="*/ 133 w 15"/>
                  <a:gd name="T7" fmla="*/ 5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6">
                    <a:moveTo>
                      <a:pt x="10" y="2"/>
                    </a:moveTo>
                    <a:cubicBezTo>
                      <a:pt x="7" y="0"/>
                      <a:pt x="1" y="1"/>
                      <a:pt x="0" y="4"/>
                    </a:cubicBezTo>
                    <a:cubicBezTo>
                      <a:pt x="2" y="5"/>
                      <a:pt x="7" y="6"/>
                      <a:pt x="10" y="5"/>
                    </a:cubicBezTo>
                    <a:cubicBezTo>
                      <a:pt x="15" y="3"/>
                      <a:pt x="12" y="0"/>
                      <a:pt x="9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3" name="Freeform 1146">
                <a:extLst>
                  <a:ext uri="{FF2B5EF4-FFF2-40B4-BE49-F238E27FC236}">
                    <a16:creationId xmlns:a16="http://schemas.microsoft.com/office/drawing/2014/main" id="{2B26B8BC-7F83-4F25-9C5B-AA71637AF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586"/>
                <a:ext cx="18" cy="35"/>
              </a:xfrm>
              <a:custGeom>
                <a:avLst/>
                <a:gdLst>
                  <a:gd name="T0" fmla="*/ 85 w 7"/>
                  <a:gd name="T1" fmla="*/ 50 h 14"/>
                  <a:gd name="T2" fmla="*/ 33 w 7"/>
                  <a:gd name="T3" fmla="*/ 220 h 14"/>
                  <a:gd name="T4" fmla="*/ 118 w 7"/>
                  <a:gd name="T5" fmla="*/ 95 h 14"/>
                  <a:gd name="T6" fmla="*/ 85 w 7"/>
                  <a:gd name="T7" fmla="*/ 6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4">
                    <a:moveTo>
                      <a:pt x="5" y="3"/>
                    </a:moveTo>
                    <a:cubicBezTo>
                      <a:pt x="2" y="4"/>
                      <a:pt x="0" y="12"/>
                      <a:pt x="2" y="14"/>
                    </a:cubicBezTo>
                    <a:cubicBezTo>
                      <a:pt x="5" y="13"/>
                      <a:pt x="7" y="9"/>
                      <a:pt x="7" y="6"/>
                    </a:cubicBezTo>
                    <a:cubicBezTo>
                      <a:pt x="7" y="4"/>
                      <a:pt x="6" y="0"/>
                      <a:pt x="5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4" name="Freeform 1147">
                <a:extLst>
                  <a:ext uri="{FF2B5EF4-FFF2-40B4-BE49-F238E27FC236}">
                    <a16:creationId xmlns:a16="http://schemas.microsoft.com/office/drawing/2014/main" id="{3F273F5E-49C8-48E1-92EF-48F5159AF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2663"/>
                <a:ext cx="33" cy="45"/>
              </a:xfrm>
              <a:custGeom>
                <a:avLst/>
                <a:gdLst>
                  <a:gd name="T0" fmla="*/ 213 w 13"/>
                  <a:gd name="T1" fmla="*/ 0 h 18"/>
                  <a:gd name="T2" fmla="*/ 33 w 13"/>
                  <a:gd name="T3" fmla="*/ 188 h 18"/>
                  <a:gd name="T4" fmla="*/ 213 w 13"/>
                  <a:gd name="T5" fmla="*/ 33 h 18"/>
                  <a:gd name="T6" fmla="*/ 180 w 13"/>
                  <a:gd name="T7" fmla="*/ 5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10" y="1"/>
                      <a:pt x="0" y="9"/>
                      <a:pt x="2" y="12"/>
                    </a:cubicBezTo>
                    <a:cubicBezTo>
                      <a:pt x="5" y="18"/>
                      <a:pt x="13" y="4"/>
                      <a:pt x="13" y="2"/>
                    </a:cubicBezTo>
                    <a:cubicBezTo>
                      <a:pt x="12" y="2"/>
                      <a:pt x="12" y="3"/>
                      <a:pt x="1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5" name="Freeform 1148">
                <a:extLst>
                  <a:ext uri="{FF2B5EF4-FFF2-40B4-BE49-F238E27FC236}">
                    <a16:creationId xmlns:a16="http://schemas.microsoft.com/office/drawing/2014/main" id="{D2CF1832-D035-44E1-A18F-043770CBD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656"/>
                <a:ext cx="42" cy="62"/>
              </a:xfrm>
              <a:custGeom>
                <a:avLst/>
                <a:gdLst>
                  <a:gd name="T0" fmla="*/ 225 w 17"/>
                  <a:gd name="T1" fmla="*/ 166 h 25"/>
                  <a:gd name="T2" fmla="*/ 257 w 17"/>
                  <a:gd name="T3" fmla="*/ 278 h 25"/>
                  <a:gd name="T4" fmla="*/ 195 w 17"/>
                  <a:gd name="T5" fmla="*/ 16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15" y="11"/>
                    </a:moveTo>
                    <a:cubicBezTo>
                      <a:pt x="0" y="0"/>
                      <a:pt x="11" y="25"/>
                      <a:pt x="17" y="18"/>
                    </a:cubicBezTo>
                    <a:cubicBezTo>
                      <a:pt x="16" y="15"/>
                      <a:pt x="14" y="13"/>
                      <a:pt x="13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6" name="Freeform 1149">
                <a:extLst>
                  <a:ext uri="{FF2B5EF4-FFF2-40B4-BE49-F238E27FC236}">
                    <a16:creationId xmlns:a16="http://schemas.microsoft.com/office/drawing/2014/main" id="{3481FB3B-4E6E-4BBE-AEEE-2127FF62F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2538"/>
                <a:ext cx="23" cy="38"/>
              </a:xfrm>
              <a:custGeom>
                <a:avLst/>
                <a:gdLst>
                  <a:gd name="T0" fmla="*/ 118 w 9"/>
                  <a:gd name="T1" fmla="*/ 33 h 15"/>
                  <a:gd name="T2" fmla="*/ 66 w 9"/>
                  <a:gd name="T3" fmla="*/ 213 h 15"/>
                  <a:gd name="T4" fmla="*/ 130 w 9"/>
                  <a:gd name="T5" fmla="*/ 33 h 15"/>
                  <a:gd name="T6" fmla="*/ 118 w 9"/>
                  <a:gd name="T7" fmla="*/ 6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7" y="2"/>
                    </a:moveTo>
                    <a:cubicBezTo>
                      <a:pt x="5" y="0"/>
                      <a:pt x="0" y="11"/>
                      <a:pt x="4" y="13"/>
                    </a:cubicBezTo>
                    <a:cubicBezTo>
                      <a:pt x="8" y="15"/>
                      <a:pt x="9" y="4"/>
                      <a:pt x="8" y="2"/>
                    </a:cubicBezTo>
                    <a:cubicBezTo>
                      <a:pt x="7" y="2"/>
                      <a:pt x="7" y="3"/>
                      <a:pt x="7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7" name="Freeform 1150">
                <a:extLst>
                  <a:ext uri="{FF2B5EF4-FFF2-40B4-BE49-F238E27FC236}">
                    <a16:creationId xmlns:a16="http://schemas.microsoft.com/office/drawing/2014/main" id="{13A0BE96-DB11-468E-BFFD-5545B4DBC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246"/>
                <a:ext cx="33" cy="35"/>
              </a:xfrm>
              <a:custGeom>
                <a:avLst/>
                <a:gdLst>
                  <a:gd name="T0" fmla="*/ 147 w 13"/>
                  <a:gd name="T1" fmla="*/ 33 h 14"/>
                  <a:gd name="T2" fmla="*/ 84 w 13"/>
                  <a:gd name="T3" fmla="*/ 208 h 14"/>
                  <a:gd name="T4" fmla="*/ 193 w 13"/>
                  <a:gd name="T5" fmla="*/ 0 h 14"/>
                  <a:gd name="T6" fmla="*/ 129 w 13"/>
                  <a:gd name="T7" fmla="*/ 5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cubicBezTo>
                      <a:pt x="7" y="3"/>
                      <a:pt x="0" y="12"/>
                      <a:pt x="5" y="13"/>
                    </a:cubicBezTo>
                    <a:cubicBezTo>
                      <a:pt x="10" y="14"/>
                      <a:pt x="13" y="3"/>
                      <a:pt x="12" y="0"/>
                    </a:cubicBezTo>
                    <a:cubicBezTo>
                      <a:pt x="10" y="0"/>
                      <a:pt x="9" y="1"/>
                      <a:pt x="8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8" name="Freeform 1151">
                <a:extLst>
                  <a:ext uri="{FF2B5EF4-FFF2-40B4-BE49-F238E27FC236}">
                    <a16:creationId xmlns:a16="http://schemas.microsoft.com/office/drawing/2014/main" id="{BC8B7227-FA66-4FA9-A282-71BE2CAD4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2438"/>
                <a:ext cx="27" cy="38"/>
              </a:xfrm>
              <a:custGeom>
                <a:avLst/>
                <a:gdLst>
                  <a:gd name="T0" fmla="*/ 42 w 11"/>
                  <a:gd name="T1" fmla="*/ 0 h 15"/>
                  <a:gd name="T2" fmla="*/ 71 w 11"/>
                  <a:gd name="T3" fmla="*/ 225 h 15"/>
                  <a:gd name="T4" fmla="*/ 29 w 11"/>
                  <a:gd name="T5" fmla="*/ 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3" y="0"/>
                    </a:moveTo>
                    <a:cubicBezTo>
                      <a:pt x="1" y="2"/>
                      <a:pt x="0" y="15"/>
                      <a:pt x="5" y="14"/>
                    </a:cubicBezTo>
                    <a:cubicBezTo>
                      <a:pt x="11" y="12"/>
                      <a:pt x="5" y="1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69" name="Freeform 1152">
                <a:extLst>
                  <a:ext uri="{FF2B5EF4-FFF2-40B4-BE49-F238E27FC236}">
                    <a16:creationId xmlns:a16="http://schemas.microsoft.com/office/drawing/2014/main" id="{E1179A1A-92DC-468B-80D1-E79C296CC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2501"/>
                <a:ext cx="42" cy="20"/>
              </a:xfrm>
              <a:custGeom>
                <a:avLst/>
                <a:gdLst>
                  <a:gd name="T0" fmla="*/ 195 w 17"/>
                  <a:gd name="T1" fmla="*/ 33 h 8"/>
                  <a:gd name="T2" fmla="*/ 74 w 17"/>
                  <a:gd name="T3" fmla="*/ 113 h 8"/>
                  <a:gd name="T4" fmla="*/ 257 w 17"/>
                  <a:gd name="T5" fmla="*/ 33 h 8"/>
                  <a:gd name="T6" fmla="*/ 212 w 17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8">
                    <a:moveTo>
                      <a:pt x="13" y="2"/>
                    </a:moveTo>
                    <a:cubicBezTo>
                      <a:pt x="10" y="0"/>
                      <a:pt x="0" y="4"/>
                      <a:pt x="5" y="7"/>
                    </a:cubicBezTo>
                    <a:cubicBezTo>
                      <a:pt x="7" y="8"/>
                      <a:pt x="16" y="5"/>
                      <a:pt x="17" y="2"/>
                    </a:cubicBezTo>
                    <a:cubicBezTo>
                      <a:pt x="16" y="2"/>
                      <a:pt x="15" y="1"/>
                      <a:pt x="1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0" name="Freeform 1153">
                <a:extLst>
                  <a:ext uri="{FF2B5EF4-FFF2-40B4-BE49-F238E27FC236}">
                    <a16:creationId xmlns:a16="http://schemas.microsoft.com/office/drawing/2014/main" id="{C6395976-256A-43FF-834D-FA679C5B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2198"/>
                <a:ext cx="20" cy="48"/>
              </a:xfrm>
              <a:custGeom>
                <a:avLst/>
                <a:gdLst>
                  <a:gd name="T0" fmla="*/ 0 w 8"/>
                  <a:gd name="T1" fmla="*/ 63 h 19"/>
                  <a:gd name="T2" fmla="*/ 113 w 8"/>
                  <a:gd name="T3" fmla="*/ 222 h 19"/>
                  <a:gd name="T4" fmla="*/ 0 w 8"/>
                  <a:gd name="T5" fmla="*/ 8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0" y="4"/>
                    </a:moveTo>
                    <a:cubicBezTo>
                      <a:pt x="0" y="7"/>
                      <a:pt x="5" y="19"/>
                      <a:pt x="7" y="14"/>
                    </a:cubicBezTo>
                    <a:cubicBezTo>
                      <a:pt x="8" y="11"/>
                      <a:pt x="2" y="0"/>
                      <a:pt x="0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1" name="Freeform 1154">
                <a:extLst>
                  <a:ext uri="{FF2B5EF4-FFF2-40B4-BE49-F238E27FC236}">
                    <a16:creationId xmlns:a16="http://schemas.microsoft.com/office/drawing/2014/main" id="{19654A67-6E2D-45A3-AC87-2BF82F6E1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2386"/>
                <a:ext cx="23" cy="40"/>
              </a:xfrm>
              <a:custGeom>
                <a:avLst/>
                <a:gdLst>
                  <a:gd name="T0" fmla="*/ 66 w 9"/>
                  <a:gd name="T1" fmla="*/ 63 h 16"/>
                  <a:gd name="T2" fmla="*/ 33 w 9"/>
                  <a:gd name="T3" fmla="*/ 250 h 16"/>
                  <a:gd name="T4" fmla="*/ 130 w 9"/>
                  <a:gd name="T5" fmla="*/ 125 h 16"/>
                  <a:gd name="T6" fmla="*/ 66 w 9"/>
                  <a:gd name="T7" fmla="*/ 8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6">
                    <a:moveTo>
                      <a:pt x="4" y="4"/>
                    </a:moveTo>
                    <a:cubicBezTo>
                      <a:pt x="2" y="7"/>
                      <a:pt x="0" y="13"/>
                      <a:pt x="2" y="16"/>
                    </a:cubicBezTo>
                    <a:cubicBezTo>
                      <a:pt x="5" y="15"/>
                      <a:pt x="8" y="12"/>
                      <a:pt x="8" y="8"/>
                    </a:cubicBezTo>
                    <a:cubicBezTo>
                      <a:pt x="9" y="4"/>
                      <a:pt x="6" y="0"/>
                      <a:pt x="4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2" name="Freeform 1155">
                <a:extLst>
                  <a:ext uri="{FF2B5EF4-FFF2-40B4-BE49-F238E27FC236}">
                    <a16:creationId xmlns:a16="http://schemas.microsoft.com/office/drawing/2014/main" id="{4C133C1C-F676-49D2-9A6D-66868ABA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" y="2111"/>
                <a:ext cx="43" cy="27"/>
              </a:xfrm>
              <a:custGeom>
                <a:avLst/>
                <a:gdLst>
                  <a:gd name="T0" fmla="*/ 180 w 17"/>
                  <a:gd name="T1" fmla="*/ 12 h 11"/>
                  <a:gd name="T2" fmla="*/ 147 w 17"/>
                  <a:gd name="T3" fmla="*/ 133 h 11"/>
                  <a:gd name="T4" fmla="*/ 255 w 17"/>
                  <a:gd name="T5" fmla="*/ 61 h 11"/>
                  <a:gd name="T6" fmla="*/ 180 w 17"/>
                  <a:gd name="T7" fmla="*/ 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11">
                    <a:moveTo>
                      <a:pt x="11" y="1"/>
                    </a:moveTo>
                    <a:cubicBezTo>
                      <a:pt x="7" y="3"/>
                      <a:pt x="0" y="11"/>
                      <a:pt x="9" y="9"/>
                    </a:cubicBezTo>
                    <a:cubicBezTo>
                      <a:pt x="10" y="9"/>
                      <a:pt x="16" y="6"/>
                      <a:pt x="16" y="4"/>
                    </a:cubicBezTo>
                    <a:cubicBezTo>
                      <a:pt x="17" y="0"/>
                      <a:pt x="13" y="1"/>
                      <a:pt x="1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3" name="Freeform 1156">
                <a:extLst>
                  <a:ext uri="{FF2B5EF4-FFF2-40B4-BE49-F238E27FC236}">
                    <a16:creationId xmlns:a16="http://schemas.microsoft.com/office/drawing/2014/main" id="{4D2A910D-2E60-41DB-8654-A6E93A5ED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2196"/>
                <a:ext cx="18" cy="32"/>
              </a:xfrm>
              <a:custGeom>
                <a:avLst/>
                <a:gdLst>
                  <a:gd name="T0" fmla="*/ 85 w 7"/>
                  <a:gd name="T1" fmla="*/ 12 h 13"/>
                  <a:gd name="T2" fmla="*/ 0 w 7"/>
                  <a:gd name="T3" fmla="*/ 182 h 13"/>
                  <a:gd name="T4" fmla="*/ 33 w 7"/>
                  <a:gd name="T5" fmla="*/ 194 h 13"/>
                  <a:gd name="T6" fmla="*/ 118 w 7"/>
                  <a:gd name="T7" fmla="*/ 12 h 13"/>
                  <a:gd name="T8" fmla="*/ 85 w 7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5" y="1"/>
                    </a:moveTo>
                    <a:cubicBezTo>
                      <a:pt x="2" y="2"/>
                      <a:pt x="0" y="9"/>
                      <a:pt x="0" y="12"/>
                    </a:cubicBezTo>
                    <a:cubicBezTo>
                      <a:pt x="1" y="12"/>
                      <a:pt x="1" y="12"/>
                      <a:pt x="2" y="13"/>
                    </a:cubicBezTo>
                    <a:cubicBezTo>
                      <a:pt x="6" y="9"/>
                      <a:pt x="7" y="6"/>
                      <a:pt x="7" y="1"/>
                    </a:cubicBezTo>
                    <a:cubicBezTo>
                      <a:pt x="6" y="0"/>
                      <a:pt x="6" y="1"/>
                      <a:pt x="5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4" name="Freeform 1157">
                <a:extLst>
                  <a:ext uri="{FF2B5EF4-FFF2-40B4-BE49-F238E27FC236}">
                    <a16:creationId xmlns:a16="http://schemas.microsoft.com/office/drawing/2014/main" id="{5665FE18-CBBC-44A0-9FF0-CEEA4C86D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2301"/>
                <a:ext cx="32" cy="17"/>
              </a:xfrm>
              <a:custGeom>
                <a:avLst/>
                <a:gdLst>
                  <a:gd name="T0" fmla="*/ 133 w 13"/>
                  <a:gd name="T1" fmla="*/ 0 h 7"/>
                  <a:gd name="T2" fmla="*/ 0 w 13"/>
                  <a:gd name="T3" fmla="*/ 58 h 7"/>
                  <a:gd name="T4" fmla="*/ 194 w 13"/>
                  <a:gd name="T5" fmla="*/ 41 h 7"/>
                  <a:gd name="T6" fmla="*/ 153 w 13"/>
                  <a:gd name="T7" fmla="*/ 1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0"/>
                    </a:moveTo>
                    <a:cubicBezTo>
                      <a:pt x="6" y="0"/>
                      <a:pt x="1" y="1"/>
                      <a:pt x="0" y="4"/>
                    </a:cubicBezTo>
                    <a:cubicBezTo>
                      <a:pt x="2" y="7"/>
                      <a:pt x="10" y="6"/>
                      <a:pt x="13" y="3"/>
                    </a:cubicBezTo>
                    <a:cubicBezTo>
                      <a:pt x="12" y="1"/>
                      <a:pt x="11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5" name="Freeform 1158">
                <a:extLst>
                  <a:ext uri="{FF2B5EF4-FFF2-40B4-BE49-F238E27FC236}">
                    <a16:creationId xmlns:a16="http://schemas.microsoft.com/office/drawing/2014/main" id="{85023EFB-2788-48F7-9C94-369D5A4CB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2563"/>
                <a:ext cx="27" cy="43"/>
              </a:xfrm>
              <a:custGeom>
                <a:avLst/>
                <a:gdLst>
                  <a:gd name="T0" fmla="*/ 61 w 11"/>
                  <a:gd name="T1" fmla="*/ 63 h 17"/>
                  <a:gd name="T2" fmla="*/ 42 w 11"/>
                  <a:gd name="T3" fmla="*/ 276 h 17"/>
                  <a:gd name="T4" fmla="*/ 103 w 11"/>
                  <a:gd name="T5" fmla="*/ 0 h 17"/>
                  <a:gd name="T6" fmla="*/ 61 w 11"/>
                  <a:gd name="T7" fmla="*/ 9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4" y="4"/>
                    </a:moveTo>
                    <a:cubicBezTo>
                      <a:pt x="2" y="7"/>
                      <a:pt x="0" y="15"/>
                      <a:pt x="3" y="17"/>
                    </a:cubicBezTo>
                    <a:cubicBezTo>
                      <a:pt x="7" y="15"/>
                      <a:pt x="11" y="3"/>
                      <a:pt x="7" y="0"/>
                    </a:cubicBezTo>
                    <a:cubicBezTo>
                      <a:pt x="5" y="1"/>
                      <a:pt x="4" y="4"/>
                      <a:pt x="4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6" name="Freeform 1159">
                <a:extLst>
                  <a:ext uri="{FF2B5EF4-FFF2-40B4-BE49-F238E27FC236}">
                    <a16:creationId xmlns:a16="http://schemas.microsoft.com/office/drawing/2014/main" id="{02ED40DD-2D56-4C70-8AEF-FE50AA959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2783"/>
                <a:ext cx="42" cy="35"/>
              </a:xfrm>
              <a:custGeom>
                <a:avLst/>
                <a:gdLst>
                  <a:gd name="T0" fmla="*/ 30 w 17"/>
                  <a:gd name="T1" fmla="*/ 158 h 14"/>
                  <a:gd name="T2" fmla="*/ 212 w 17"/>
                  <a:gd name="T3" fmla="*/ 33 h 14"/>
                  <a:gd name="T4" fmla="*/ 12 w 17"/>
                  <a:gd name="T5" fmla="*/ 17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">
                    <a:moveTo>
                      <a:pt x="2" y="10"/>
                    </a:moveTo>
                    <a:cubicBezTo>
                      <a:pt x="6" y="14"/>
                      <a:pt x="17" y="5"/>
                      <a:pt x="14" y="2"/>
                    </a:cubicBezTo>
                    <a:cubicBezTo>
                      <a:pt x="11" y="0"/>
                      <a:pt x="0" y="7"/>
                      <a:pt x="1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7" name="Freeform 1160">
                <a:extLst>
                  <a:ext uri="{FF2B5EF4-FFF2-40B4-BE49-F238E27FC236}">
                    <a16:creationId xmlns:a16="http://schemas.microsoft.com/office/drawing/2014/main" id="{CB91F9A0-9090-4C08-989E-9C5D21FA6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78"/>
                <a:ext cx="32" cy="45"/>
              </a:xfrm>
              <a:custGeom>
                <a:avLst/>
                <a:gdLst>
                  <a:gd name="T0" fmla="*/ 0 w 13"/>
                  <a:gd name="T1" fmla="*/ 0 h 18"/>
                  <a:gd name="T2" fmla="*/ 91 w 13"/>
                  <a:gd name="T3" fmla="*/ 270 h 18"/>
                  <a:gd name="T4" fmla="*/ 12 w 13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0"/>
                    </a:moveTo>
                    <a:cubicBezTo>
                      <a:pt x="0" y="3"/>
                      <a:pt x="2" y="18"/>
                      <a:pt x="6" y="17"/>
                    </a:cubicBezTo>
                    <a:cubicBezTo>
                      <a:pt x="13" y="16"/>
                      <a:pt x="4" y="1"/>
                      <a:pt x="1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8" name="Freeform 1161">
                <a:extLst>
                  <a:ext uri="{FF2B5EF4-FFF2-40B4-BE49-F238E27FC236}">
                    <a16:creationId xmlns:a16="http://schemas.microsoft.com/office/drawing/2014/main" id="{F1BE2105-7102-4832-AEBE-8AFA21FC6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466"/>
                <a:ext cx="30" cy="15"/>
              </a:xfrm>
              <a:custGeom>
                <a:avLst/>
                <a:gdLst>
                  <a:gd name="T0" fmla="*/ 125 w 12"/>
                  <a:gd name="T1" fmla="*/ 20 h 6"/>
                  <a:gd name="T2" fmla="*/ 33 w 12"/>
                  <a:gd name="T3" fmla="*/ 63 h 6"/>
                  <a:gd name="T4" fmla="*/ 188 w 12"/>
                  <a:gd name="T5" fmla="*/ 95 h 6"/>
                  <a:gd name="T6" fmla="*/ 113 w 12"/>
                  <a:gd name="T7" fmla="*/ 2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6">
                    <a:moveTo>
                      <a:pt x="8" y="1"/>
                    </a:moveTo>
                    <a:cubicBezTo>
                      <a:pt x="6" y="0"/>
                      <a:pt x="0" y="0"/>
                      <a:pt x="2" y="4"/>
                    </a:cubicBezTo>
                    <a:cubicBezTo>
                      <a:pt x="3" y="6"/>
                      <a:pt x="10" y="6"/>
                      <a:pt x="12" y="6"/>
                    </a:cubicBezTo>
                    <a:cubicBezTo>
                      <a:pt x="12" y="4"/>
                      <a:pt x="9" y="1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79" name="Freeform 1162">
                <a:extLst>
                  <a:ext uri="{FF2B5EF4-FFF2-40B4-BE49-F238E27FC236}">
                    <a16:creationId xmlns:a16="http://schemas.microsoft.com/office/drawing/2014/main" id="{0E3D8D96-A8F4-42A1-8CA9-26BE43414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" y="2796"/>
                <a:ext cx="20" cy="17"/>
              </a:xfrm>
              <a:custGeom>
                <a:avLst/>
                <a:gdLst>
                  <a:gd name="T0" fmla="*/ 33 w 8"/>
                  <a:gd name="T1" fmla="*/ 0 h 7"/>
                  <a:gd name="T2" fmla="*/ 83 w 8"/>
                  <a:gd name="T3" fmla="*/ 87 h 7"/>
                  <a:gd name="T4" fmla="*/ 50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0" y="2"/>
                      <a:pt x="2" y="7"/>
                      <a:pt x="5" y="6"/>
                    </a:cubicBezTo>
                    <a:cubicBezTo>
                      <a:pt x="8" y="3"/>
                      <a:pt x="5" y="0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0" name="Freeform 1163">
                <a:extLst>
                  <a:ext uri="{FF2B5EF4-FFF2-40B4-BE49-F238E27FC236}">
                    <a16:creationId xmlns:a16="http://schemas.microsoft.com/office/drawing/2014/main" id="{4C628AFA-1F47-491A-857F-43EB82597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7" y="2866"/>
                <a:ext cx="50" cy="45"/>
              </a:xfrm>
              <a:custGeom>
                <a:avLst/>
                <a:gdLst>
                  <a:gd name="T0" fmla="*/ 0 w 20"/>
                  <a:gd name="T1" fmla="*/ 283 h 18"/>
                  <a:gd name="T2" fmla="*/ 33 w 20"/>
                  <a:gd name="T3" fmla="*/ 145 h 18"/>
                  <a:gd name="T4" fmla="*/ 208 w 20"/>
                  <a:gd name="T5" fmla="*/ 20 h 18"/>
                  <a:gd name="T6" fmla="*/ 20 w 20"/>
                  <a:gd name="T7" fmla="*/ 27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cubicBezTo>
                      <a:pt x="0" y="15"/>
                      <a:pt x="0" y="12"/>
                      <a:pt x="2" y="9"/>
                    </a:cubicBezTo>
                    <a:cubicBezTo>
                      <a:pt x="3" y="8"/>
                      <a:pt x="10" y="0"/>
                      <a:pt x="13" y="1"/>
                    </a:cubicBezTo>
                    <a:cubicBezTo>
                      <a:pt x="20" y="3"/>
                      <a:pt x="3" y="16"/>
                      <a:pt x="1" y="1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1" name="Freeform 1164">
                <a:extLst>
                  <a:ext uri="{FF2B5EF4-FFF2-40B4-BE49-F238E27FC236}">
                    <a16:creationId xmlns:a16="http://schemas.microsoft.com/office/drawing/2014/main" id="{CE6F44E2-3E87-4403-8675-BDD46211C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848"/>
                <a:ext cx="27" cy="18"/>
              </a:xfrm>
              <a:custGeom>
                <a:avLst/>
                <a:gdLst>
                  <a:gd name="T0" fmla="*/ 91 w 11"/>
                  <a:gd name="T1" fmla="*/ 33 h 7"/>
                  <a:gd name="T2" fmla="*/ 0 w 11"/>
                  <a:gd name="T3" fmla="*/ 33 h 7"/>
                  <a:gd name="T4" fmla="*/ 162 w 11"/>
                  <a:gd name="T5" fmla="*/ 118 h 7"/>
                  <a:gd name="T6" fmla="*/ 120 w 11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6" y="2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2" y="5"/>
                      <a:pt x="7" y="6"/>
                      <a:pt x="11" y="7"/>
                    </a:cubicBezTo>
                    <a:cubicBezTo>
                      <a:pt x="11" y="5"/>
                      <a:pt x="9" y="2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2" name="Freeform 1165">
                <a:extLst>
                  <a:ext uri="{FF2B5EF4-FFF2-40B4-BE49-F238E27FC236}">
                    <a16:creationId xmlns:a16="http://schemas.microsoft.com/office/drawing/2014/main" id="{2DC95E17-B68A-4B68-A572-E680F868E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2826"/>
                <a:ext cx="30" cy="30"/>
              </a:xfrm>
              <a:custGeom>
                <a:avLst/>
                <a:gdLst>
                  <a:gd name="T0" fmla="*/ 83 w 12"/>
                  <a:gd name="T1" fmla="*/ 33 h 12"/>
                  <a:gd name="T2" fmla="*/ 0 w 12"/>
                  <a:gd name="T3" fmla="*/ 0 h 12"/>
                  <a:gd name="T4" fmla="*/ 113 w 12"/>
                  <a:gd name="T5" fmla="*/ 188 h 12"/>
                  <a:gd name="T6" fmla="*/ 63 w 12"/>
                  <a:gd name="T7" fmla="*/ 2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5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0" y="2"/>
                      <a:pt x="4" y="12"/>
                      <a:pt x="7" y="12"/>
                    </a:cubicBezTo>
                    <a:cubicBezTo>
                      <a:pt x="12" y="12"/>
                      <a:pt x="6" y="2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3" name="Freeform 1166">
                <a:extLst>
                  <a:ext uri="{FF2B5EF4-FFF2-40B4-BE49-F238E27FC236}">
                    <a16:creationId xmlns:a16="http://schemas.microsoft.com/office/drawing/2014/main" id="{24F968C3-B5CA-4D34-9A48-208E3BC22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" y="2926"/>
                <a:ext cx="42" cy="30"/>
              </a:xfrm>
              <a:custGeom>
                <a:avLst/>
                <a:gdLst>
                  <a:gd name="T0" fmla="*/ 0 w 17"/>
                  <a:gd name="T1" fmla="*/ 158 h 12"/>
                  <a:gd name="T2" fmla="*/ 225 w 17"/>
                  <a:gd name="T3" fmla="*/ 113 h 12"/>
                  <a:gd name="T4" fmla="*/ 12 w 17"/>
                  <a:gd name="T5" fmla="*/ 18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2">
                    <a:moveTo>
                      <a:pt x="0" y="10"/>
                    </a:moveTo>
                    <a:cubicBezTo>
                      <a:pt x="3" y="8"/>
                      <a:pt x="13" y="0"/>
                      <a:pt x="15" y="7"/>
                    </a:cubicBezTo>
                    <a:cubicBezTo>
                      <a:pt x="17" y="12"/>
                      <a:pt x="4" y="10"/>
                      <a:pt x="1" y="1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4" name="Freeform 1167">
                <a:extLst>
                  <a:ext uri="{FF2B5EF4-FFF2-40B4-BE49-F238E27FC236}">
                    <a16:creationId xmlns:a16="http://schemas.microsoft.com/office/drawing/2014/main" id="{C53D7CE9-E94B-49D9-AA09-2C2087D18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2303"/>
                <a:ext cx="35" cy="25"/>
              </a:xfrm>
              <a:custGeom>
                <a:avLst/>
                <a:gdLst>
                  <a:gd name="T0" fmla="*/ 125 w 14"/>
                  <a:gd name="T1" fmla="*/ 20 h 10"/>
                  <a:gd name="T2" fmla="*/ 83 w 14"/>
                  <a:gd name="T3" fmla="*/ 158 h 10"/>
                  <a:gd name="T4" fmla="*/ 158 w 14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8" y="1"/>
                    </a:moveTo>
                    <a:cubicBezTo>
                      <a:pt x="5" y="3"/>
                      <a:pt x="0" y="10"/>
                      <a:pt x="5" y="10"/>
                    </a:cubicBezTo>
                    <a:cubicBezTo>
                      <a:pt x="9" y="10"/>
                      <a:pt x="14" y="2"/>
                      <a:pt x="1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5" name="Freeform 1168">
                <a:extLst>
                  <a:ext uri="{FF2B5EF4-FFF2-40B4-BE49-F238E27FC236}">
                    <a16:creationId xmlns:a16="http://schemas.microsoft.com/office/drawing/2014/main" id="{4E258F2B-4175-4295-BB47-A11BC87CA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2473"/>
                <a:ext cx="38" cy="20"/>
              </a:xfrm>
              <a:custGeom>
                <a:avLst/>
                <a:gdLst>
                  <a:gd name="T0" fmla="*/ 129 w 15"/>
                  <a:gd name="T1" fmla="*/ 0 h 8"/>
                  <a:gd name="T2" fmla="*/ 0 w 15"/>
                  <a:gd name="T3" fmla="*/ 83 h 8"/>
                  <a:gd name="T4" fmla="*/ 243 w 15"/>
                  <a:gd name="T5" fmla="*/ 33 h 8"/>
                  <a:gd name="T6" fmla="*/ 147 w 15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5" y="1"/>
                      <a:pt x="2" y="3"/>
                      <a:pt x="0" y="5"/>
                    </a:cubicBezTo>
                    <a:cubicBezTo>
                      <a:pt x="2" y="8"/>
                      <a:pt x="13" y="6"/>
                      <a:pt x="15" y="2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6" name="Freeform 1169">
                <a:extLst>
                  <a:ext uri="{FF2B5EF4-FFF2-40B4-BE49-F238E27FC236}">
                    <a16:creationId xmlns:a16="http://schemas.microsoft.com/office/drawing/2014/main" id="{09B30BC3-5D62-444E-A564-8173952ED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9" y="2401"/>
                <a:ext cx="30" cy="37"/>
              </a:xfrm>
              <a:custGeom>
                <a:avLst/>
                <a:gdLst>
                  <a:gd name="T0" fmla="*/ 125 w 12"/>
                  <a:gd name="T1" fmla="*/ 0 h 15"/>
                  <a:gd name="T2" fmla="*/ 95 w 12"/>
                  <a:gd name="T3" fmla="*/ 224 h 15"/>
                  <a:gd name="T4" fmla="*/ 145 w 12"/>
                  <a:gd name="T5" fmla="*/ 4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8" y="0"/>
                    </a:moveTo>
                    <a:cubicBezTo>
                      <a:pt x="6" y="3"/>
                      <a:pt x="0" y="15"/>
                      <a:pt x="6" y="15"/>
                    </a:cubicBezTo>
                    <a:cubicBezTo>
                      <a:pt x="12" y="15"/>
                      <a:pt x="10" y="4"/>
                      <a:pt x="9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7" name="Freeform 1170">
                <a:extLst>
                  <a:ext uri="{FF2B5EF4-FFF2-40B4-BE49-F238E27FC236}">
                    <a16:creationId xmlns:a16="http://schemas.microsoft.com/office/drawing/2014/main" id="{200393EC-DF17-424F-86A1-FA52FF655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2466"/>
                <a:ext cx="15" cy="17"/>
              </a:xfrm>
              <a:custGeom>
                <a:avLst/>
                <a:gdLst>
                  <a:gd name="T0" fmla="*/ 20 w 6"/>
                  <a:gd name="T1" fmla="*/ 29 h 7"/>
                  <a:gd name="T2" fmla="*/ 50 w 6"/>
                  <a:gd name="T3" fmla="*/ 87 h 7"/>
                  <a:gd name="T4" fmla="*/ 33 w 6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0" y="3"/>
                      <a:pt x="0" y="7"/>
                      <a:pt x="3" y="6"/>
                    </a:cubicBezTo>
                    <a:cubicBezTo>
                      <a:pt x="5" y="5"/>
                      <a:pt x="6" y="0"/>
                      <a:pt x="2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8" name="Freeform 1171">
                <a:extLst>
                  <a:ext uri="{FF2B5EF4-FFF2-40B4-BE49-F238E27FC236}">
                    <a16:creationId xmlns:a16="http://schemas.microsoft.com/office/drawing/2014/main" id="{885CDF44-DBDC-41A7-AFFE-635B4B308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213"/>
                <a:ext cx="43" cy="20"/>
              </a:xfrm>
              <a:custGeom>
                <a:avLst/>
                <a:gdLst>
                  <a:gd name="T0" fmla="*/ 129 w 17"/>
                  <a:gd name="T1" fmla="*/ 63 h 8"/>
                  <a:gd name="T2" fmla="*/ 0 w 17"/>
                  <a:gd name="T3" fmla="*/ 95 h 8"/>
                  <a:gd name="T4" fmla="*/ 276 w 17"/>
                  <a:gd name="T5" fmla="*/ 125 h 8"/>
                  <a:gd name="T6" fmla="*/ 83 w 17"/>
                  <a:gd name="T7" fmla="*/ 6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8">
                    <a:moveTo>
                      <a:pt x="8" y="4"/>
                    </a:moveTo>
                    <a:cubicBezTo>
                      <a:pt x="6" y="2"/>
                      <a:pt x="1" y="2"/>
                      <a:pt x="0" y="6"/>
                    </a:cubicBezTo>
                    <a:cubicBezTo>
                      <a:pt x="3" y="8"/>
                      <a:pt x="13" y="8"/>
                      <a:pt x="17" y="8"/>
                    </a:cubicBezTo>
                    <a:cubicBezTo>
                      <a:pt x="17" y="2"/>
                      <a:pt x="9" y="0"/>
                      <a:pt x="5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89" name="Freeform 1172">
                <a:extLst>
                  <a:ext uri="{FF2B5EF4-FFF2-40B4-BE49-F238E27FC236}">
                    <a16:creationId xmlns:a16="http://schemas.microsoft.com/office/drawing/2014/main" id="{ABD95079-83D3-4141-9CEF-53E714221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503"/>
                <a:ext cx="30" cy="33"/>
              </a:xfrm>
              <a:custGeom>
                <a:avLst/>
                <a:gdLst>
                  <a:gd name="T0" fmla="*/ 0 w 12"/>
                  <a:gd name="T1" fmla="*/ 51 h 13"/>
                  <a:gd name="T2" fmla="*/ 188 w 12"/>
                  <a:gd name="T3" fmla="*/ 147 h 13"/>
                  <a:gd name="T4" fmla="*/ 113 w 12"/>
                  <a:gd name="T5" fmla="*/ 33 h 13"/>
                  <a:gd name="T6" fmla="*/ 0 w 12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0" y="3"/>
                    </a:moveTo>
                    <a:cubicBezTo>
                      <a:pt x="0" y="7"/>
                      <a:pt x="9" y="13"/>
                      <a:pt x="12" y="9"/>
                    </a:cubicBezTo>
                    <a:cubicBezTo>
                      <a:pt x="11" y="7"/>
                      <a:pt x="9" y="4"/>
                      <a:pt x="7" y="2"/>
                    </a:cubicBezTo>
                    <a:cubicBezTo>
                      <a:pt x="4" y="1"/>
                      <a:pt x="0" y="2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0" name="Freeform 1173">
                <a:extLst>
                  <a:ext uri="{FF2B5EF4-FFF2-40B4-BE49-F238E27FC236}">
                    <a16:creationId xmlns:a16="http://schemas.microsoft.com/office/drawing/2014/main" id="{E7F11ECF-F3EC-4C91-B0BA-BE4559DAE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693"/>
                <a:ext cx="22" cy="35"/>
              </a:xfrm>
              <a:custGeom>
                <a:avLst/>
                <a:gdLst>
                  <a:gd name="T0" fmla="*/ 90 w 9"/>
                  <a:gd name="T1" fmla="*/ 0 h 14"/>
                  <a:gd name="T2" fmla="*/ 12 w 9"/>
                  <a:gd name="T3" fmla="*/ 208 h 14"/>
                  <a:gd name="T4" fmla="*/ 90 w 9"/>
                  <a:gd name="T5" fmla="*/ 0 h 14"/>
                  <a:gd name="T6" fmla="*/ 90 w 9"/>
                  <a:gd name="T7" fmla="*/ 5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6" y="0"/>
                    </a:moveTo>
                    <a:cubicBezTo>
                      <a:pt x="1" y="2"/>
                      <a:pt x="0" y="9"/>
                      <a:pt x="1" y="13"/>
                    </a:cubicBezTo>
                    <a:cubicBezTo>
                      <a:pt x="6" y="14"/>
                      <a:pt x="9" y="4"/>
                      <a:pt x="6" y="0"/>
                    </a:cubicBezTo>
                    <a:cubicBezTo>
                      <a:pt x="6" y="1"/>
                      <a:pt x="6" y="2"/>
                      <a:pt x="6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1" name="Freeform 1174">
                <a:extLst>
                  <a:ext uri="{FF2B5EF4-FFF2-40B4-BE49-F238E27FC236}">
                    <a16:creationId xmlns:a16="http://schemas.microsoft.com/office/drawing/2014/main" id="{0FBBE53E-8A3F-4740-8B6B-C0D60C44A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2831"/>
                <a:ext cx="27" cy="20"/>
              </a:xfrm>
              <a:custGeom>
                <a:avLst/>
                <a:gdLst>
                  <a:gd name="T0" fmla="*/ 0 w 11"/>
                  <a:gd name="T1" fmla="*/ 50 h 8"/>
                  <a:gd name="T2" fmla="*/ 162 w 11"/>
                  <a:gd name="T3" fmla="*/ 83 h 8"/>
                  <a:gd name="T4" fmla="*/ 12 w 11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3"/>
                    </a:moveTo>
                    <a:cubicBezTo>
                      <a:pt x="2" y="4"/>
                      <a:pt x="7" y="8"/>
                      <a:pt x="11" y="5"/>
                    </a:cubicBezTo>
                    <a:cubicBezTo>
                      <a:pt x="8" y="2"/>
                      <a:pt x="4" y="2"/>
                      <a:pt x="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2" name="Freeform 1175">
                <a:extLst>
                  <a:ext uri="{FF2B5EF4-FFF2-40B4-BE49-F238E27FC236}">
                    <a16:creationId xmlns:a16="http://schemas.microsoft.com/office/drawing/2014/main" id="{80021432-6EFA-494A-A05B-AD2B71B77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816"/>
                <a:ext cx="32" cy="37"/>
              </a:xfrm>
              <a:custGeom>
                <a:avLst/>
                <a:gdLst>
                  <a:gd name="T0" fmla="*/ 0 w 13"/>
                  <a:gd name="T1" fmla="*/ 224 h 15"/>
                  <a:gd name="T2" fmla="*/ 121 w 13"/>
                  <a:gd name="T3" fmla="*/ 30 h 15"/>
                  <a:gd name="T4" fmla="*/ 0 w 13"/>
                  <a:gd name="T5" fmla="*/ 19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cubicBezTo>
                      <a:pt x="4" y="15"/>
                      <a:pt x="13" y="7"/>
                      <a:pt x="8" y="2"/>
                    </a:cubicBezTo>
                    <a:cubicBezTo>
                      <a:pt x="6" y="0"/>
                      <a:pt x="0" y="10"/>
                      <a:pt x="0" y="1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3" name="Freeform 1176">
                <a:extLst>
                  <a:ext uri="{FF2B5EF4-FFF2-40B4-BE49-F238E27FC236}">
                    <a16:creationId xmlns:a16="http://schemas.microsoft.com/office/drawing/2014/main" id="{6C58ED10-979F-46F8-A90C-5F68D9506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2676"/>
                <a:ext cx="23" cy="42"/>
              </a:xfrm>
              <a:custGeom>
                <a:avLst/>
                <a:gdLst>
                  <a:gd name="T0" fmla="*/ 0 w 9"/>
                  <a:gd name="T1" fmla="*/ 74 h 17"/>
                  <a:gd name="T2" fmla="*/ 130 w 9"/>
                  <a:gd name="T3" fmla="*/ 183 h 17"/>
                  <a:gd name="T4" fmla="*/ 0 w 9"/>
                  <a:gd name="T5" fmla="*/ 9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7">
                    <a:moveTo>
                      <a:pt x="0" y="5"/>
                    </a:moveTo>
                    <a:cubicBezTo>
                      <a:pt x="1" y="7"/>
                      <a:pt x="7" y="17"/>
                      <a:pt x="8" y="12"/>
                    </a:cubicBezTo>
                    <a:cubicBezTo>
                      <a:pt x="9" y="9"/>
                      <a:pt x="0" y="0"/>
                      <a:pt x="0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4" name="Freeform 1177">
                <a:extLst>
                  <a:ext uri="{FF2B5EF4-FFF2-40B4-BE49-F238E27FC236}">
                    <a16:creationId xmlns:a16="http://schemas.microsoft.com/office/drawing/2014/main" id="{51855374-E1DD-4034-8CAB-99D8D08BB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9" y="2756"/>
                <a:ext cx="20" cy="45"/>
              </a:xfrm>
              <a:custGeom>
                <a:avLst/>
                <a:gdLst>
                  <a:gd name="T0" fmla="*/ 20 w 8"/>
                  <a:gd name="T1" fmla="*/ 0 h 18"/>
                  <a:gd name="T2" fmla="*/ 33 w 8"/>
                  <a:gd name="T3" fmla="*/ 283 h 18"/>
                  <a:gd name="T4" fmla="*/ 33 w 8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8">
                    <a:moveTo>
                      <a:pt x="1" y="0"/>
                    </a:moveTo>
                    <a:cubicBezTo>
                      <a:pt x="2" y="6"/>
                      <a:pt x="0" y="13"/>
                      <a:pt x="2" y="18"/>
                    </a:cubicBezTo>
                    <a:cubicBezTo>
                      <a:pt x="8" y="16"/>
                      <a:pt x="4" y="4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5" name="Freeform 1178">
                <a:extLst>
                  <a:ext uri="{FF2B5EF4-FFF2-40B4-BE49-F238E27FC236}">
                    <a16:creationId xmlns:a16="http://schemas.microsoft.com/office/drawing/2014/main" id="{45C44F41-9415-42FA-84C3-1F5B223D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748"/>
                <a:ext cx="23" cy="38"/>
              </a:xfrm>
              <a:custGeom>
                <a:avLst/>
                <a:gdLst>
                  <a:gd name="T0" fmla="*/ 84 w 9"/>
                  <a:gd name="T1" fmla="*/ 51 h 15"/>
                  <a:gd name="T2" fmla="*/ 66 w 9"/>
                  <a:gd name="T3" fmla="*/ 243 h 15"/>
                  <a:gd name="T4" fmla="*/ 97 w 9"/>
                  <a:gd name="T5" fmla="*/ 0 h 15"/>
                  <a:gd name="T6" fmla="*/ 84 w 9"/>
                  <a:gd name="T7" fmla="*/ 5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5" y="3"/>
                    </a:moveTo>
                    <a:cubicBezTo>
                      <a:pt x="5" y="5"/>
                      <a:pt x="0" y="15"/>
                      <a:pt x="4" y="15"/>
                    </a:cubicBezTo>
                    <a:cubicBezTo>
                      <a:pt x="9" y="15"/>
                      <a:pt x="7" y="2"/>
                      <a:pt x="6" y="0"/>
                    </a:cubicBezTo>
                    <a:cubicBezTo>
                      <a:pt x="6" y="1"/>
                      <a:pt x="6" y="2"/>
                      <a:pt x="5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6" name="Freeform 1179">
                <a:extLst>
                  <a:ext uri="{FF2B5EF4-FFF2-40B4-BE49-F238E27FC236}">
                    <a16:creationId xmlns:a16="http://schemas.microsoft.com/office/drawing/2014/main" id="{AF19C5DD-671F-480E-8BD3-F90236420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2673"/>
                <a:ext cx="23" cy="33"/>
              </a:xfrm>
              <a:custGeom>
                <a:avLst/>
                <a:gdLst>
                  <a:gd name="T0" fmla="*/ 0 w 9"/>
                  <a:gd name="T1" fmla="*/ 63 h 13"/>
                  <a:gd name="T2" fmla="*/ 118 w 9"/>
                  <a:gd name="T3" fmla="*/ 213 h 13"/>
                  <a:gd name="T4" fmla="*/ 0 w 9"/>
                  <a:gd name="T5" fmla="*/ 0 h 13"/>
                  <a:gd name="T6" fmla="*/ 0 w 9"/>
                  <a:gd name="T7" fmla="*/ 2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0" y="4"/>
                    </a:moveTo>
                    <a:cubicBezTo>
                      <a:pt x="1" y="6"/>
                      <a:pt x="4" y="12"/>
                      <a:pt x="7" y="13"/>
                    </a:cubicBezTo>
                    <a:cubicBezTo>
                      <a:pt x="9" y="8"/>
                      <a:pt x="4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7" name="Freeform 1180">
                <a:extLst>
                  <a:ext uri="{FF2B5EF4-FFF2-40B4-BE49-F238E27FC236}">
                    <a16:creationId xmlns:a16="http://schemas.microsoft.com/office/drawing/2014/main" id="{8D146CE8-69E7-4297-A46D-27CCDAC80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688"/>
                <a:ext cx="27" cy="68"/>
              </a:xfrm>
              <a:custGeom>
                <a:avLst/>
                <a:gdLst>
                  <a:gd name="T0" fmla="*/ 91 w 11"/>
                  <a:gd name="T1" fmla="*/ 83 h 27"/>
                  <a:gd name="T2" fmla="*/ 133 w 11"/>
                  <a:gd name="T3" fmla="*/ 222 h 27"/>
                  <a:gd name="T4" fmla="*/ 120 w 11"/>
                  <a:gd name="T5" fmla="*/ 146 h 27"/>
                  <a:gd name="T6" fmla="*/ 162 w 11"/>
                  <a:gd name="T7" fmla="*/ 63 h 27"/>
                  <a:gd name="T8" fmla="*/ 91 w 11"/>
                  <a:gd name="T9" fmla="*/ 6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6" y="5"/>
                    </a:moveTo>
                    <a:cubicBezTo>
                      <a:pt x="0" y="7"/>
                      <a:pt x="8" y="27"/>
                      <a:pt x="9" y="14"/>
                    </a:cubicBezTo>
                    <a:cubicBezTo>
                      <a:pt x="9" y="13"/>
                      <a:pt x="8" y="11"/>
                      <a:pt x="8" y="9"/>
                    </a:cubicBezTo>
                    <a:cubicBezTo>
                      <a:pt x="9" y="8"/>
                      <a:pt x="10" y="6"/>
                      <a:pt x="11" y="4"/>
                    </a:cubicBezTo>
                    <a:cubicBezTo>
                      <a:pt x="11" y="1"/>
                      <a:pt x="7" y="0"/>
                      <a:pt x="6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8" name="Freeform 1181">
                <a:extLst>
                  <a:ext uri="{FF2B5EF4-FFF2-40B4-BE49-F238E27FC236}">
                    <a16:creationId xmlns:a16="http://schemas.microsoft.com/office/drawing/2014/main" id="{DB35A3E5-D1BB-484B-8221-8D40C8221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4" y="2831"/>
                <a:ext cx="45" cy="30"/>
              </a:xfrm>
              <a:custGeom>
                <a:avLst/>
                <a:gdLst>
                  <a:gd name="T0" fmla="*/ 0 w 18"/>
                  <a:gd name="T1" fmla="*/ 0 h 12"/>
                  <a:gd name="T2" fmla="*/ 220 w 18"/>
                  <a:gd name="T3" fmla="*/ 125 h 12"/>
                  <a:gd name="T4" fmla="*/ 50 w 18"/>
                  <a:gd name="T5" fmla="*/ 3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2">
                    <a:moveTo>
                      <a:pt x="0" y="0"/>
                    </a:moveTo>
                    <a:cubicBezTo>
                      <a:pt x="1" y="4"/>
                      <a:pt x="10" y="12"/>
                      <a:pt x="14" y="8"/>
                    </a:cubicBezTo>
                    <a:cubicBezTo>
                      <a:pt x="18" y="5"/>
                      <a:pt x="6" y="0"/>
                      <a:pt x="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999" name="Freeform 1182">
                <a:extLst>
                  <a:ext uri="{FF2B5EF4-FFF2-40B4-BE49-F238E27FC236}">
                    <a16:creationId xmlns:a16="http://schemas.microsoft.com/office/drawing/2014/main" id="{049E5996-662E-45AC-9515-6456AA5FC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878"/>
                <a:ext cx="43" cy="20"/>
              </a:xfrm>
              <a:custGeom>
                <a:avLst/>
                <a:gdLst>
                  <a:gd name="T0" fmla="*/ 33 w 17"/>
                  <a:gd name="T1" fmla="*/ 125 h 8"/>
                  <a:gd name="T2" fmla="*/ 276 w 17"/>
                  <a:gd name="T3" fmla="*/ 83 h 8"/>
                  <a:gd name="T4" fmla="*/ 0 w 17"/>
                  <a:gd name="T5" fmla="*/ 12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2" y="8"/>
                    </a:moveTo>
                    <a:cubicBezTo>
                      <a:pt x="6" y="8"/>
                      <a:pt x="13" y="7"/>
                      <a:pt x="17" y="5"/>
                    </a:cubicBezTo>
                    <a:cubicBezTo>
                      <a:pt x="14" y="0"/>
                      <a:pt x="3" y="5"/>
                      <a:pt x="0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0" name="Freeform 1183">
                <a:extLst>
                  <a:ext uri="{FF2B5EF4-FFF2-40B4-BE49-F238E27FC236}">
                    <a16:creationId xmlns:a16="http://schemas.microsoft.com/office/drawing/2014/main" id="{F29354A6-1733-4C57-81AA-CA3661029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853"/>
                <a:ext cx="23" cy="23"/>
              </a:xfrm>
              <a:custGeom>
                <a:avLst/>
                <a:gdLst>
                  <a:gd name="T0" fmla="*/ 33 w 9"/>
                  <a:gd name="T1" fmla="*/ 151 h 9"/>
                  <a:gd name="T2" fmla="*/ 118 w 9"/>
                  <a:gd name="T3" fmla="*/ 33 h 9"/>
                  <a:gd name="T4" fmla="*/ 20 w 9"/>
                  <a:gd name="T5" fmla="*/ 13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2" y="9"/>
                    </a:moveTo>
                    <a:cubicBezTo>
                      <a:pt x="3" y="9"/>
                      <a:pt x="9" y="5"/>
                      <a:pt x="7" y="2"/>
                    </a:cubicBezTo>
                    <a:cubicBezTo>
                      <a:pt x="4" y="0"/>
                      <a:pt x="0" y="6"/>
                      <a:pt x="1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1" name="Freeform 1184">
                <a:extLst>
                  <a:ext uri="{FF2B5EF4-FFF2-40B4-BE49-F238E27FC236}">
                    <a16:creationId xmlns:a16="http://schemas.microsoft.com/office/drawing/2014/main" id="{AC01B9BC-B18B-453F-9E7F-42B7583B3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2918"/>
                <a:ext cx="25" cy="30"/>
              </a:xfrm>
              <a:custGeom>
                <a:avLst/>
                <a:gdLst>
                  <a:gd name="T0" fmla="*/ 0 w 10"/>
                  <a:gd name="T1" fmla="*/ 63 h 12"/>
                  <a:gd name="T2" fmla="*/ 158 w 10"/>
                  <a:gd name="T3" fmla="*/ 113 h 12"/>
                  <a:gd name="T4" fmla="*/ 0 w 10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2" y="6"/>
                      <a:pt x="10" y="12"/>
                      <a:pt x="10" y="7"/>
                    </a:cubicBezTo>
                    <a:cubicBezTo>
                      <a:pt x="9" y="4"/>
                      <a:pt x="0" y="0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2" name="Freeform 1185">
                <a:extLst>
                  <a:ext uri="{FF2B5EF4-FFF2-40B4-BE49-F238E27FC236}">
                    <a16:creationId xmlns:a16="http://schemas.microsoft.com/office/drawing/2014/main" id="{29C5D38D-492C-4697-839A-BD9F4B454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388"/>
                <a:ext cx="35" cy="20"/>
              </a:xfrm>
              <a:custGeom>
                <a:avLst/>
                <a:gdLst>
                  <a:gd name="T0" fmla="*/ 188 w 14"/>
                  <a:gd name="T1" fmla="*/ 50 h 8"/>
                  <a:gd name="T2" fmla="*/ 20 w 14"/>
                  <a:gd name="T3" fmla="*/ 0 h 8"/>
                  <a:gd name="T4" fmla="*/ 220 w 14"/>
                  <a:gd name="T5" fmla="*/ 63 h 8"/>
                  <a:gd name="T6" fmla="*/ 158 w 14"/>
                  <a:gd name="T7" fmla="*/ 5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12" y="3"/>
                    </a:moveTo>
                    <a:cubicBezTo>
                      <a:pt x="8" y="4"/>
                      <a:pt x="5" y="0"/>
                      <a:pt x="1" y="0"/>
                    </a:cubicBezTo>
                    <a:cubicBezTo>
                      <a:pt x="0" y="6"/>
                      <a:pt x="11" y="8"/>
                      <a:pt x="14" y="4"/>
                    </a:cubicBezTo>
                    <a:cubicBezTo>
                      <a:pt x="12" y="4"/>
                      <a:pt x="11" y="3"/>
                      <a:pt x="1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3" name="Freeform 1186">
                <a:extLst>
                  <a:ext uri="{FF2B5EF4-FFF2-40B4-BE49-F238E27FC236}">
                    <a16:creationId xmlns:a16="http://schemas.microsoft.com/office/drawing/2014/main" id="{14BA8D77-06C5-4382-A7E2-444CA4A1C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2363"/>
                <a:ext cx="35" cy="23"/>
              </a:xfrm>
              <a:custGeom>
                <a:avLst/>
                <a:gdLst>
                  <a:gd name="T0" fmla="*/ 158 w 14"/>
                  <a:gd name="T1" fmla="*/ 0 h 9"/>
                  <a:gd name="T2" fmla="*/ 0 w 14"/>
                  <a:gd name="T3" fmla="*/ 84 h 9"/>
                  <a:gd name="T4" fmla="*/ 220 w 14"/>
                  <a:gd name="T5" fmla="*/ 20 h 9"/>
                  <a:gd name="T6" fmla="*/ 158 w 14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10" y="0"/>
                    </a:moveTo>
                    <a:cubicBezTo>
                      <a:pt x="6" y="0"/>
                      <a:pt x="2" y="3"/>
                      <a:pt x="0" y="5"/>
                    </a:cubicBezTo>
                    <a:cubicBezTo>
                      <a:pt x="3" y="9"/>
                      <a:pt x="12" y="5"/>
                      <a:pt x="14" y="1"/>
                    </a:cubicBezTo>
                    <a:cubicBezTo>
                      <a:pt x="13" y="0"/>
                      <a:pt x="12" y="0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4" name="Freeform 1187">
                <a:extLst>
                  <a:ext uri="{FF2B5EF4-FFF2-40B4-BE49-F238E27FC236}">
                    <a16:creationId xmlns:a16="http://schemas.microsoft.com/office/drawing/2014/main" id="{9483525F-611D-44E1-9DF3-6EBC8C710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341"/>
                <a:ext cx="28" cy="22"/>
              </a:xfrm>
              <a:custGeom>
                <a:avLst/>
                <a:gdLst>
                  <a:gd name="T0" fmla="*/ 117 w 11"/>
                  <a:gd name="T1" fmla="*/ 0 h 9"/>
                  <a:gd name="T2" fmla="*/ 0 w 11"/>
                  <a:gd name="T3" fmla="*/ 90 h 9"/>
                  <a:gd name="T4" fmla="*/ 117 w 11"/>
                  <a:gd name="T5" fmla="*/ 1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7" y="0"/>
                    </a:moveTo>
                    <a:cubicBezTo>
                      <a:pt x="4" y="1"/>
                      <a:pt x="2" y="3"/>
                      <a:pt x="0" y="6"/>
                    </a:cubicBezTo>
                    <a:cubicBezTo>
                      <a:pt x="5" y="9"/>
                      <a:pt x="11" y="1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5" name="Freeform 1188">
                <a:extLst>
                  <a:ext uri="{FF2B5EF4-FFF2-40B4-BE49-F238E27FC236}">
                    <a16:creationId xmlns:a16="http://schemas.microsoft.com/office/drawing/2014/main" id="{0278326A-A9E2-4E8D-BC24-15A8192C2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133"/>
                <a:ext cx="40" cy="30"/>
              </a:xfrm>
              <a:custGeom>
                <a:avLst/>
                <a:gdLst>
                  <a:gd name="T0" fmla="*/ 113 w 16"/>
                  <a:gd name="T1" fmla="*/ 50 h 12"/>
                  <a:gd name="T2" fmla="*/ 0 w 16"/>
                  <a:gd name="T3" fmla="*/ 50 h 12"/>
                  <a:gd name="T4" fmla="*/ 250 w 16"/>
                  <a:gd name="T5" fmla="*/ 145 h 12"/>
                  <a:gd name="T6" fmla="*/ 113 w 16"/>
                  <a:gd name="T7" fmla="*/ 3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7" y="3"/>
                    </a:moveTo>
                    <a:cubicBezTo>
                      <a:pt x="6" y="1"/>
                      <a:pt x="2" y="0"/>
                      <a:pt x="0" y="3"/>
                    </a:cubicBezTo>
                    <a:cubicBezTo>
                      <a:pt x="3" y="5"/>
                      <a:pt x="12" y="12"/>
                      <a:pt x="16" y="9"/>
                    </a:cubicBezTo>
                    <a:cubicBezTo>
                      <a:pt x="14" y="6"/>
                      <a:pt x="10" y="4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6" name="Freeform 1189">
                <a:extLst>
                  <a:ext uri="{FF2B5EF4-FFF2-40B4-BE49-F238E27FC236}">
                    <a16:creationId xmlns:a16="http://schemas.microsoft.com/office/drawing/2014/main" id="{F07507B9-2290-4500-8265-2C0EB501F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146"/>
                <a:ext cx="35" cy="32"/>
              </a:xfrm>
              <a:custGeom>
                <a:avLst/>
                <a:gdLst>
                  <a:gd name="T0" fmla="*/ 175 w 14"/>
                  <a:gd name="T1" fmla="*/ 12 h 13"/>
                  <a:gd name="T2" fmla="*/ 0 w 14"/>
                  <a:gd name="T3" fmla="*/ 133 h 13"/>
                  <a:gd name="T4" fmla="*/ 220 w 14"/>
                  <a:gd name="T5" fmla="*/ 12 h 13"/>
                  <a:gd name="T6" fmla="*/ 158 w 14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11" y="1"/>
                    </a:moveTo>
                    <a:cubicBezTo>
                      <a:pt x="7" y="0"/>
                      <a:pt x="1" y="5"/>
                      <a:pt x="0" y="9"/>
                    </a:cubicBezTo>
                    <a:cubicBezTo>
                      <a:pt x="3" y="13"/>
                      <a:pt x="10" y="3"/>
                      <a:pt x="14" y="1"/>
                    </a:cubicBezTo>
                    <a:cubicBezTo>
                      <a:pt x="13" y="0"/>
                      <a:pt x="12" y="0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7" name="Freeform 1190">
                <a:extLst>
                  <a:ext uri="{FF2B5EF4-FFF2-40B4-BE49-F238E27FC236}">
                    <a16:creationId xmlns:a16="http://schemas.microsoft.com/office/drawing/2014/main" id="{168FD226-0C92-43BC-8420-9DD9FAB4D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1" y="2153"/>
                <a:ext cx="18" cy="10"/>
              </a:xfrm>
              <a:custGeom>
                <a:avLst/>
                <a:gdLst>
                  <a:gd name="T0" fmla="*/ 67 w 7"/>
                  <a:gd name="T1" fmla="*/ 20 h 4"/>
                  <a:gd name="T2" fmla="*/ 0 w 7"/>
                  <a:gd name="T3" fmla="*/ 63 h 4"/>
                  <a:gd name="T4" fmla="*/ 118 w 7"/>
                  <a:gd name="T5" fmla="*/ 33 h 4"/>
                  <a:gd name="T6" fmla="*/ 100 w 7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4" y="1"/>
                    </a:moveTo>
                    <a:cubicBezTo>
                      <a:pt x="2" y="1"/>
                      <a:pt x="0" y="2"/>
                      <a:pt x="0" y="4"/>
                    </a:cubicBezTo>
                    <a:cubicBezTo>
                      <a:pt x="3" y="4"/>
                      <a:pt x="5" y="3"/>
                      <a:pt x="7" y="2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8" name="Freeform 1191">
                <a:extLst>
                  <a:ext uri="{FF2B5EF4-FFF2-40B4-BE49-F238E27FC236}">
                    <a16:creationId xmlns:a16="http://schemas.microsoft.com/office/drawing/2014/main" id="{E55707ED-1842-48FB-BC03-A79143241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" y="2061"/>
                <a:ext cx="40" cy="17"/>
              </a:xfrm>
              <a:custGeom>
                <a:avLst/>
                <a:gdLst>
                  <a:gd name="T0" fmla="*/ 158 w 16"/>
                  <a:gd name="T1" fmla="*/ 12 h 7"/>
                  <a:gd name="T2" fmla="*/ 0 w 16"/>
                  <a:gd name="T3" fmla="*/ 70 h 7"/>
                  <a:gd name="T4" fmla="*/ 250 w 16"/>
                  <a:gd name="T5" fmla="*/ 41 h 7"/>
                  <a:gd name="T6" fmla="*/ 175 w 16"/>
                  <a:gd name="T7" fmla="*/ 1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10" y="1"/>
                    </a:moveTo>
                    <a:cubicBezTo>
                      <a:pt x="8" y="0"/>
                      <a:pt x="1" y="1"/>
                      <a:pt x="0" y="5"/>
                    </a:cubicBezTo>
                    <a:cubicBezTo>
                      <a:pt x="3" y="7"/>
                      <a:pt x="13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09" name="Freeform 1192">
                <a:extLst>
                  <a:ext uri="{FF2B5EF4-FFF2-40B4-BE49-F238E27FC236}">
                    <a16:creationId xmlns:a16="http://schemas.microsoft.com/office/drawing/2014/main" id="{E79DC43E-EEA0-4BED-93DD-45DF4781B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2241"/>
                <a:ext cx="20" cy="37"/>
              </a:xfrm>
              <a:custGeom>
                <a:avLst/>
                <a:gdLst>
                  <a:gd name="T0" fmla="*/ 33 w 8"/>
                  <a:gd name="T1" fmla="*/ 62 h 15"/>
                  <a:gd name="T2" fmla="*/ 63 w 8"/>
                  <a:gd name="T3" fmla="*/ 195 h 15"/>
                  <a:gd name="T4" fmla="*/ 83 w 8"/>
                  <a:gd name="T5" fmla="*/ 0 h 15"/>
                  <a:gd name="T6" fmla="*/ 50 w 8"/>
                  <a:gd name="T7" fmla="*/ 9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2" y="4"/>
                    </a:moveTo>
                    <a:cubicBezTo>
                      <a:pt x="0" y="6"/>
                      <a:pt x="0" y="15"/>
                      <a:pt x="4" y="13"/>
                    </a:cubicBezTo>
                    <a:cubicBezTo>
                      <a:pt x="8" y="12"/>
                      <a:pt x="7" y="2"/>
                      <a:pt x="5" y="0"/>
                    </a:cubicBezTo>
                    <a:cubicBezTo>
                      <a:pt x="2" y="1"/>
                      <a:pt x="2" y="4"/>
                      <a:pt x="3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0" name="Freeform 1193">
                <a:extLst>
                  <a:ext uri="{FF2B5EF4-FFF2-40B4-BE49-F238E27FC236}">
                    <a16:creationId xmlns:a16="http://schemas.microsoft.com/office/drawing/2014/main" id="{2A7AC27B-60BA-4B36-A25E-879164883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068"/>
                <a:ext cx="35" cy="30"/>
              </a:xfrm>
              <a:custGeom>
                <a:avLst/>
                <a:gdLst>
                  <a:gd name="T0" fmla="*/ 63 w 14"/>
                  <a:gd name="T1" fmla="*/ 20 h 12"/>
                  <a:gd name="T2" fmla="*/ 0 w 14"/>
                  <a:gd name="T3" fmla="*/ 20 h 12"/>
                  <a:gd name="T4" fmla="*/ 145 w 14"/>
                  <a:gd name="T5" fmla="*/ 158 h 12"/>
                  <a:gd name="T6" fmla="*/ 50 w 14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4" y="1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1" y="3"/>
                      <a:pt x="6" y="12"/>
                      <a:pt x="9" y="10"/>
                    </a:cubicBezTo>
                    <a:cubicBezTo>
                      <a:pt x="14" y="8"/>
                      <a:pt x="4" y="1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1" name="Freeform 1194">
                <a:extLst>
                  <a:ext uri="{FF2B5EF4-FFF2-40B4-BE49-F238E27FC236}">
                    <a16:creationId xmlns:a16="http://schemas.microsoft.com/office/drawing/2014/main" id="{90F7D600-7456-4E31-A09A-195E4F251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2031"/>
                <a:ext cx="30" cy="32"/>
              </a:xfrm>
              <a:custGeom>
                <a:avLst/>
                <a:gdLst>
                  <a:gd name="T0" fmla="*/ 125 w 12"/>
                  <a:gd name="T1" fmla="*/ 42 h 13"/>
                  <a:gd name="T2" fmla="*/ 95 w 12"/>
                  <a:gd name="T3" fmla="*/ 162 h 13"/>
                  <a:gd name="T4" fmla="*/ 175 w 12"/>
                  <a:gd name="T5" fmla="*/ 42 h 13"/>
                  <a:gd name="T6" fmla="*/ 125 w 12"/>
                  <a:gd name="T7" fmla="*/ 4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8" y="3"/>
                    </a:moveTo>
                    <a:cubicBezTo>
                      <a:pt x="4" y="4"/>
                      <a:pt x="0" y="13"/>
                      <a:pt x="6" y="11"/>
                    </a:cubicBezTo>
                    <a:cubicBezTo>
                      <a:pt x="8" y="11"/>
                      <a:pt x="12" y="5"/>
                      <a:pt x="11" y="3"/>
                    </a:cubicBezTo>
                    <a:cubicBezTo>
                      <a:pt x="10" y="0"/>
                      <a:pt x="8" y="0"/>
                      <a:pt x="8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2" name="Freeform 1195">
                <a:extLst>
                  <a:ext uri="{FF2B5EF4-FFF2-40B4-BE49-F238E27FC236}">
                    <a16:creationId xmlns:a16="http://schemas.microsoft.com/office/drawing/2014/main" id="{16F06CF8-E810-465D-9244-C93DE8C90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1958"/>
                <a:ext cx="27" cy="18"/>
              </a:xfrm>
              <a:custGeom>
                <a:avLst/>
                <a:gdLst>
                  <a:gd name="T0" fmla="*/ 150 w 11"/>
                  <a:gd name="T1" fmla="*/ 67 h 7"/>
                  <a:gd name="T2" fmla="*/ 12 w 11"/>
                  <a:gd name="T3" fmla="*/ 54 h 7"/>
                  <a:gd name="T4" fmla="*/ 162 w 11"/>
                  <a:gd name="T5" fmla="*/ 118 h 7"/>
                  <a:gd name="T6" fmla="*/ 120 w 11"/>
                  <a:gd name="T7" fmla="*/ 3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10" y="4"/>
                    </a:moveTo>
                    <a:cubicBezTo>
                      <a:pt x="8" y="3"/>
                      <a:pt x="2" y="0"/>
                      <a:pt x="1" y="3"/>
                    </a:cubicBezTo>
                    <a:cubicBezTo>
                      <a:pt x="0" y="7"/>
                      <a:pt x="9" y="7"/>
                      <a:pt x="11" y="7"/>
                    </a:cubicBezTo>
                    <a:cubicBezTo>
                      <a:pt x="11" y="5"/>
                      <a:pt x="9" y="4"/>
                      <a:pt x="8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3" name="Freeform 1196">
                <a:extLst>
                  <a:ext uri="{FF2B5EF4-FFF2-40B4-BE49-F238E27FC236}">
                    <a16:creationId xmlns:a16="http://schemas.microsoft.com/office/drawing/2014/main" id="{A61CE363-5F3D-467D-A1CB-67CF16D6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968"/>
                <a:ext cx="22" cy="28"/>
              </a:xfrm>
              <a:custGeom>
                <a:avLst/>
                <a:gdLst>
                  <a:gd name="T0" fmla="*/ 12 w 9"/>
                  <a:gd name="T1" fmla="*/ 0 h 11"/>
                  <a:gd name="T2" fmla="*/ 59 w 9"/>
                  <a:gd name="T3" fmla="*/ 163 h 11"/>
                  <a:gd name="T4" fmla="*/ 29 w 9"/>
                  <a:gd name="T5" fmla="*/ 0 h 11"/>
                  <a:gd name="T6" fmla="*/ 12 w 9"/>
                  <a:gd name="T7" fmla="*/ 5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2"/>
                      <a:pt x="2" y="10"/>
                      <a:pt x="4" y="10"/>
                    </a:cubicBezTo>
                    <a:cubicBezTo>
                      <a:pt x="9" y="11"/>
                      <a:pt x="4" y="1"/>
                      <a:pt x="2" y="0"/>
                    </a:cubicBez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4" name="Freeform 1197">
                <a:extLst>
                  <a:ext uri="{FF2B5EF4-FFF2-40B4-BE49-F238E27FC236}">
                    <a16:creationId xmlns:a16="http://schemas.microsoft.com/office/drawing/2014/main" id="{CC31FD94-A35A-49A8-9CAA-32CF5A5E2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088"/>
                <a:ext cx="25" cy="18"/>
              </a:xfrm>
              <a:custGeom>
                <a:avLst/>
                <a:gdLst>
                  <a:gd name="T0" fmla="*/ 95 w 10"/>
                  <a:gd name="T1" fmla="*/ 33 h 7"/>
                  <a:gd name="T2" fmla="*/ 63 w 10"/>
                  <a:gd name="T3" fmla="*/ 118 h 7"/>
                  <a:gd name="T4" fmla="*/ 95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6" y="2"/>
                    </a:moveTo>
                    <a:cubicBezTo>
                      <a:pt x="3" y="2"/>
                      <a:pt x="0" y="7"/>
                      <a:pt x="4" y="7"/>
                    </a:cubicBezTo>
                    <a:cubicBezTo>
                      <a:pt x="7" y="7"/>
                      <a:pt x="10" y="0"/>
                      <a:pt x="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5" name="Freeform 1198">
                <a:extLst>
                  <a:ext uri="{FF2B5EF4-FFF2-40B4-BE49-F238E27FC236}">
                    <a16:creationId xmlns:a16="http://schemas.microsoft.com/office/drawing/2014/main" id="{B1984632-94B9-4EA4-BA86-0DD759ED3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861"/>
                <a:ext cx="33" cy="40"/>
              </a:xfrm>
              <a:custGeom>
                <a:avLst/>
                <a:gdLst>
                  <a:gd name="T0" fmla="*/ 84 w 13"/>
                  <a:gd name="T1" fmla="*/ 50 h 16"/>
                  <a:gd name="T2" fmla="*/ 20 w 13"/>
                  <a:gd name="T3" fmla="*/ 50 h 16"/>
                  <a:gd name="T4" fmla="*/ 84 w 13"/>
                  <a:gd name="T5" fmla="*/ 188 h 16"/>
                  <a:gd name="T6" fmla="*/ 63 w 13"/>
                  <a:gd name="T7" fmla="*/ 5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5" y="3"/>
                    </a:moveTo>
                    <a:cubicBezTo>
                      <a:pt x="5" y="0"/>
                      <a:pt x="2" y="1"/>
                      <a:pt x="1" y="3"/>
                    </a:cubicBezTo>
                    <a:cubicBezTo>
                      <a:pt x="0" y="6"/>
                      <a:pt x="2" y="11"/>
                      <a:pt x="5" y="12"/>
                    </a:cubicBezTo>
                    <a:cubicBezTo>
                      <a:pt x="13" y="16"/>
                      <a:pt x="5" y="6"/>
                      <a:pt x="4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6" name="Freeform 1199">
                <a:extLst>
                  <a:ext uri="{FF2B5EF4-FFF2-40B4-BE49-F238E27FC236}">
                    <a16:creationId xmlns:a16="http://schemas.microsoft.com/office/drawing/2014/main" id="{3140F0C3-9387-420F-86E9-8EC410088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906"/>
                <a:ext cx="27" cy="37"/>
              </a:xfrm>
              <a:custGeom>
                <a:avLst/>
                <a:gdLst>
                  <a:gd name="T0" fmla="*/ 120 w 11"/>
                  <a:gd name="T1" fmla="*/ 104 h 15"/>
                  <a:gd name="T2" fmla="*/ 91 w 11"/>
                  <a:gd name="T3" fmla="*/ 165 h 15"/>
                  <a:gd name="T4" fmla="*/ 162 w 11"/>
                  <a:gd name="T5" fmla="*/ 165 h 15"/>
                  <a:gd name="T6" fmla="*/ 91 w 11"/>
                  <a:gd name="T7" fmla="*/ 7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5">
                    <a:moveTo>
                      <a:pt x="8" y="7"/>
                    </a:moveTo>
                    <a:cubicBezTo>
                      <a:pt x="2" y="0"/>
                      <a:pt x="0" y="6"/>
                      <a:pt x="6" y="11"/>
                    </a:cubicBezTo>
                    <a:cubicBezTo>
                      <a:pt x="8" y="13"/>
                      <a:pt x="11" y="15"/>
                      <a:pt x="11" y="11"/>
                    </a:cubicBezTo>
                    <a:cubicBezTo>
                      <a:pt x="11" y="9"/>
                      <a:pt x="7" y="5"/>
                      <a:pt x="6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7" name="Freeform 1200">
                <a:extLst>
                  <a:ext uri="{FF2B5EF4-FFF2-40B4-BE49-F238E27FC236}">
                    <a16:creationId xmlns:a16="http://schemas.microsoft.com/office/drawing/2014/main" id="{3BAAE774-A7CA-46FF-87C4-87BF2D4FC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1886"/>
                <a:ext cx="28" cy="27"/>
              </a:xfrm>
              <a:custGeom>
                <a:avLst/>
                <a:gdLst>
                  <a:gd name="T0" fmla="*/ 130 w 11"/>
                  <a:gd name="T1" fmla="*/ 29 h 11"/>
                  <a:gd name="T2" fmla="*/ 0 w 11"/>
                  <a:gd name="T3" fmla="*/ 150 h 11"/>
                  <a:gd name="T4" fmla="*/ 163 w 11"/>
                  <a:gd name="T5" fmla="*/ 91 h 11"/>
                  <a:gd name="T6" fmla="*/ 84 w 11"/>
                  <a:gd name="T7" fmla="*/ 6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8" y="2"/>
                    </a:moveTo>
                    <a:cubicBezTo>
                      <a:pt x="5" y="3"/>
                      <a:pt x="0" y="6"/>
                      <a:pt x="0" y="10"/>
                    </a:cubicBezTo>
                    <a:cubicBezTo>
                      <a:pt x="3" y="11"/>
                      <a:pt x="8" y="9"/>
                      <a:pt x="10" y="6"/>
                    </a:cubicBezTo>
                    <a:cubicBezTo>
                      <a:pt x="11" y="2"/>
                      <a:pt x="8" y="0"/>
                      <a:pt x="5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8" name="Freeform 1201">
                <a:extLst>
                  <a:ext uri="{FF2B5EF4-FFF2-40B4-BE49-F238E27FC236}">
                    <a16:creationId xmlns:a16="http://schemas.microsoft.com/office/drawing/2014/main" id="{2F6DA4E9-7950-44D0-B28A-D241B4010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761"/>
                <a:ext cx="37" cy="17"/>
              </a:xfrm>
              <a:custGeom>
                <a:avLst/>
                <a:gdLst>
                  <a:gd name="T0" fmla="*/ 133 w 15"/>
                  <a:gd name="T1" fmla="*/ 29 h 7"/>
                  <a:gd name="T2" fmla="*/ 0 w 15"/>
                  <a:gd name="T3" fmla="*/ 58 h 7"/>
                  <a:gd name="T4" fmla="*/ 224 w 15"/>
                  <a:gd name="T5" fmla="*/ 100 h 7"/>
                  <a:gd name="T6" fmla="*/ 74 w 15"/>
                  <a:gd name="T7" fmla="*/ 4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9" y="2"/>
                    </a:moveTo>
                    <a:cubicBezTo>
                      <a:pt x="6" y="1"/>
                      <a:pt x="2" y="2"/>
                      <a:pt x="0" y="4"/>
                    </a:cubicBezTo>
                    <a:cubicBezTo>
                      <a:pt x="2" y="7"/>
                      <a:pt x="11" y="6"/>
                      <a:pt x="15" y="7"/>
                    </a:cubicBezTo>
                    <a:cubicBezTo>
                      <a:pt x="14" y="3"/>
                      <a:pt x="8" y="0"/>
                      <a:pt x="5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19" name="Freeform 1202">
                <a:extLst>
                  <a:ext uri="{FF2B5EF4-FFF2-40B4-BE49-F238E27FC236}">
                    <a16:creationId xmlns:a16="http://schemas.microsoft.com/office/drawing/2014/main" id="{3FC94643-94E1-4432-8379-448749095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1788"/>
                <a:ext cx="20" cy="18"/>
              </a:xfrm>
              <a:custGeom>
                <a:avLst/>
                <a:gdLst>
                  <a:gd name="T0" fmla="*/ 63 w 8"/>
                  <a:gd name="T1" fmla="*/ 21 h 7"/>
                  <a:gd name="T2" fmla="*/ 33 w 8"/>
                  <a:gd name="T3" fmla="*/ 0 h 7"/>
                  <a:gd name="T4" fmla="*/ 125 w 8"/>
                  <a:gd name="T5" fmla="*/ 118 h 7"/>
                  <a:gd name="T6" fmla="*/ 5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0" y="3"/>
                      <a:pt x="5" y="6"/>
                      <a:pt x="8" y="7"/>
                    </a:cubicBezTo>
                    <a:cubicBezTo>
                      <a:pt x="8" y="4"/>
                      <a:pt x="5" y="1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0" name="Freeform 1203">
                <a:extLst>
                  <a:ext uri="{FF2B5EF4-FFF2-40B4-BE49-F238E27FC236}">
                    <a16:creationId xmlns:a16="http://schemas.microsoft.com/office/drawing/2014/main" id="{91638C4A-076C-443F-B9A4-B758DF2F8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758"/>
                <a:ext cx="30" cy="35"/>
              </a:xfrm>
              <a:custGeom>
                <a:avLst/>
                <a:gdLst>
                  <a:gd name="T0" fmla="*/ 175 w 12"/>
                  <a:gd name="T1" fmla="*/ 0 h 14"/>
                  <a:gd name="T2" fmla="*/ 20 w 12"/>
                  <a:gd name="T3" fmla="*/ 220 h 14"/>
                  <a:gd name="T4" fmla="*/ 188 w 12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1" y="0"/>
                    </a:moveTo>
                    <a:cubicBezTo>
                      <a:pt x="6" y="3"/>
                      <a:pt x="0" y="8"/>
                      <a:pt x="1" y="14"/>
                    </a:cubicBezTo>
                    <a:cubicBezTo>
                      <a:pt x="7" y="13"/>
                      <a:pt x="9" y="6"/>
                      <a:pt x="1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1" name="Freeform 1204">
                <a:extLst>
                  <a:ext uri="{FF2B5EF4-FFF2-40B4-BE49-F238E27FC236}">
                    <a16:creationId xmlns:a16="http://schemas.microsoft.com/office/drawing/2014/main" id="{9B20D74A-6ADE-4178-851A-D7FF044A3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1621"/>
                <a:ext cx="20" cy="27"/>
              </a:xfrm>
              <a:custGeom>
                <a:avLst/>
                <a:gdLst>
                  <a:gd name="T0" fmla="*/ 20 w 8"/>
                  <a:gd name="T1" fmla="*/ 0 h 11"/>
                  <a:gd name="T2" fmla="*/ 83 w 8"/>
                  <a:gd name="T3" fmla="*/ 162 h 11"/>
                  <a:gd name="T4" fmla="*/ 50 w 8"/>
                  <a:gd name="T5" fmla="*/ 0 h 11"/>
                  <a:gd name="T6" fmla="*/ 33 w 8"/>
                  <a:gd name="T7" fmla="*/ 1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1" y="0"/>
                    </a:moveTo>
                    <a:cubicBezTo>
                      <a:pt x="0" y="3"/>
                      <a:pt x="1" y="9"/>
                      <a:pt x="5" y="11"/>
                    </a:cubicBezTo>
                    <a:cubicBezTo>
                      <a:pt x="8" y="8"/>
                      <a:pt x="6" y="2"/>
                      <a:pt x="3" y="0"/>
                    </a:cubicBezTo>
                    <a:cubicBezTo>
                      <a:pt x="2" y="0"/>
                      <a:pt x="3" y="0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2" name="Freeform 1205">
                <a:extLst>
                  <a:ext uri="{FF2B5EF4-FFF2-40B4-BE49-F238E27FC236}">
                    <a16:creationId xmlns:a16="http://schemas.microsoft.com/office/drawing/2014/main" id="{2980BB11-7C80-4A71-8E9C-EC16F1B25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1516"/>
                <a:ext cx="37" cy="30"/>
              </a:xfrm>
              <a:custGeom>
                <a:avLst/>
                <a:gdLst>
                  <a:gd name="T0" fmla="*/ 183 w 15"/>
                  <a:gd name="T1" fmla="*/ 0 h 12"/>
                  <a:gd name="T2" fmla="*/ 74 w 15"/>
                  <a:gd name="T3" fmla="*/ 158 h 12"/>
                  <a:gd name="T4" fmla="*/ 212 w 15"/>
                  <a:gd name="T5" fmla="*/ 20 h 12"/>
                  <a:gd name="T6" fmla="*/ 165 w 15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2" y="0"/>
                    </a:moveTo>
                    <a:cubicBezTo>
                      <a:pt x="9" y="1"/>
                      <a:pt x="0" y="6"/>
                      <a:pt x="5" y="10"/>
                    </a:cubicBezTo>
                    <a:cubicBezTo>
                      <a:pt x="8" y="12"/>
                      <a:pt x="15" y="4"/>
                      <a:pt x="14" y="1"/>
                    </a:cubicBezTo>
                    <a:cubicBezTo>
                      <a:pt x="13" y="1"/>
                      <a:pt x="12" y="2"/>
                      <a:pt x="1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3" name="Freeform 1206">
                <a:extLst>
                  <a:ext uri="{FF2B5EF4-FFF2-40B4-BE49-F238E27FC236}">
                    <a16:creationId xmlns:a16="http://schemas.microsoft.com/office/drawing/2014/main" id="{9A9CE4DF-C545-458E-8518-110130805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9" y="1498"/>
                <a:ext cx="35" cy="18"/>
              </a:xfrm>
              <a:custGeom>
                <a:avLst/>
                <a:gdLst>
                  <a:gd name="T0" fmla="*/ 113 w 14"/>
                  <a:gd name="T1" fmla="*/ 33 h 7"/>
                  <a:gd name="T2" fmla="*/ 0 w 14"/>
                  <a:gd name="T3" fmla="*/ 21 h 7"/>
                  <a:gd name="T4" fmla="*/ 220 w 14"/>
                  <a:gd name="T5" fmla="*/ 118 h 7"/>
                  <a:gd name="T6" fmla="*/ 95 w 14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7" y="2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0" y="5"/>
                      <a:pt x="10" y="7"/>
                      <a:pt x="14" y="7"/>
                    </a:cubicBezTo>
                    <a:cubicBezTo>
                      <a:pt x="12" y="5"/>
                      <a:pt x="8" y="0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4" name="Freeform 1207">
                <a:extLst>
                  <a:ext uri="{FF2B5EF4-FFF2-40B4-BE49-F238E27FC236}">
                    <a16:creationId xmlns:a16="http://schemas.microsoft.com/office/drawing/2014/main" id="{DA75E56E-22E4-4F8B-A6B7-7081038EC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1633"/>
                <a:ext cx="20" cy="35"/>
              </a:xfrm>
              <a:custGeom>
                <a:avLst/>
                <a:gdLst>
                  <a:gd name="T0" fmla="*/ 83 w 8"/>
                  <a:gd name="T1" fmla="*/ 50 h 14"/>
                  <a:gd name="T2" fmla="*/ 20 w 8"/>
                  <a:gd name="T3" fmla="*/ 220 h 14"/>
                  <a:gd name="T4" fmla="*/ 125 w 8"/>
                  <a:gd name="T5" fmla="*/ 0 h 14"/>
                  <a:gd name="T6" fmla="*/ 95 w 8"/>
                  <a:gd name="T7" fmla="*/ 0 h 14"/>
                  <a:gd name="T8" fmla="*/ 95 w 8"/>
                  <a:gd name="T9" fmla="*/ 3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4">
                    <a:moveTo>
                      <a:pt x="5" y="3"/>
                    </a:moveTo>
                    <a:cubicBezTo>
                      <a:pt x="2" y="5"/>
                      <a:pt x="0" y="10"/>
                      <a:pt x="1" y="14"/>
                    </a:cubicBezTo>
                    <a:cubicBezTo>
                      <a:pt x="6" y="14"/>
                      <a:pt x="8" y="4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5" name="Freeform 1208">
                <a:extLst>
                  <a:ext uri="{FF2B5EF4-FFF2-40B4-BE49-F238E27FC236}">
                    <a16:creationId xmlns:a16="http://schemas.microsoft.com/office/drawing/2014/main" id="{17E916F3-F5FD-47CA-8D92-678FD7963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1566"/>
                <a:ext cx="20" cy="30"/>
              </a:xfrm>
              <a:custGeom>
                <a:avLst/>
                <a:gdLst>
                  <a:gd name="T0" fmla="*/ 20 w 8"/>
                  <a:gd name="T1" fmla="*/ 20 h 12"/>
                  <a:gd name="T2" fmla="*/ 83 w 8"/>
                  <a:gd name="T3" fmla="*/ 158 h 12"/>
                  <a:gd name="T4" fmla="*/ 50 w 8"/>
                  <a:gd name="T5" fmla="*/ 0 h 12"/>
                  <a:gd name="T6" fmla="*/ 33 w 8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1" y="1"/>
                    </a:moveTo>
                    <a:cubicBezTo>
                      <a:pt x="0" y="3"/>
                      <a:pt x="1" y="12"/>
                      <a:pt x="5" y="10"/>
                    </a:cubicBezTo>
                    <a:cubicBezTo>
                      <a:pt x="8" y="9"/>
                      <a:pt x="4" y="2"/>
                      <a:pt x="3" y="0"/>
                    </a:cubicBezTo>
                    <a:cubicBezTo>
                      <a:pt x="1" y="1"/>
                      <a:pt x="2" y="2"/>
                      <a:pt x="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026" name="Freeform 1209">
                <a:extLst>
                  <a:ext uri="{FF2B5EF4-FFF2-40B4-BE49-F238E27FC236}">
                    <a16:creationId xmlns:a16="http://schemas.microsoft.com/office/drawing/2014/main" id="{DA55BC9A-BD28-4077-8E69-03F63B67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706"/>
                <a:ext cx="50" cy="27"/>
              </a:xfrm>
              <a:custGeom>
                <a:avLst/>
                <a:gdLst>
                  <a:gd name="T0" fmla="*/ 208 w 20"/>
                  <a:gd name="T1" fmla="*/ 29 h 11"/>
                  <a:gd name="T2" fmla="*/ 0 w 20"/>
                  <a:gd name="T3" fmla="*/ 133 h 11"/>
                  <a:gd name="T4" fmla="*/ 175 w 20"/>
                  <a:gd name="T5" fmla="*/ 103 h 11"/>
                  <a:gd name="T6" fmla="*/ 208 w 20"/>
                  <a:gd name="T7" fmla="*/ 1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1">
                    <a:moveTo>
                      <a:pt x="13" y="2"/>
                    </a:moveTo>
                    <a:cubicBezTo>
                      <a:pt x="8" y="2"/>
                      <a:pt x="2" y="5"/>
                      <a:pt x="0" y="9"/>
                    </a:cubicBezTo>
                    <a:cubicBezTo>
                      <a:pt x="3" y="11"/>
                      <a:pt x="8" y="9"/>
                      <a:pt x="11" y="7"/>
                    </a:cubicBezTo>
                    <a:cubicBezTo>
                      <a:pt x="14" y="6"/>
                      <a:pt x="20" y="0"/>
                      <a:pt x="1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4661" name="Freeform 1210">
              <a:extLst>
                <a:ext uri="{FF2B5EF4-FFF2-40B4-BE49-F238E27FC236}">
                  <a16:creationId xmlns:a16="http://schemas.microsoft.com/office/drawing/2014/main" id="{582ED64E-0BF2-4020-B23A-075AB576F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726"/>
              <a:ext cx="27" cy="42"/>
            </a:xfrm>
            <a:custGeom>
              <a:avLst/>
              <a:gdLst>
                <a:gd name="T0" fmla="*/ 12 w 11"/>
                <a:gd name="T1" fmla="*/ 0 h 17"/>
                <a:gd name="T2" fmla="*/ 61 w 11"/>
                <a:gd name="T3" fmla="*/ 257 h 17"/>
                <a:gd name="T4" fmla="*/ 42 w 11"/>
                <a:gd name="T5" fmla="*/ 3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1" y="0"/>
                  </a:moveTo>
                  <a:cubicBezTo>
                    <a:pt x="0" y="2"/>
                    <a:pt x="0" y="16"/>
                    <a:pt x="4" y="17"/>
                  </a:cubicBezTo>
                  <a:cubicBezTo>
                    <a:pt x="11" y="17"/>
                    <a:pt x="5" y="4"/>
                    <a:pt x="3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2" name="Freeform 1211">
              <a:extLst>
                <a:ext uri="{FF2B5EF4-FFF2-40B4-BE49-F238E27FC236}">
                  <a16:creationId xmlns:a16="http://schemas.microsoft.com/office/drawing/2014/main" id="{0A36C3A8-0D0C-47F3-A282-1B48AC56D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796"/>
              <a:ext cx="20" cy="37"/>
            </a:xfrm>
            <a:custGeom>
              <a:avLst/>
              <a:gdLst>
                <a:gd name="T0" fmla="*/ 63 w 8"/>
                <a:gd name="T1" fmla="*/ 104 h 15"/>
                <a:gd name="T2" fmla="*/ 50 w 8"/>
                <a:gd name="T3" fmla="*/ 224 h 15"/>
                <a:gd name="T4" fmla="*/ 63 w 8"/>
                <a:gd name="T5" fmla="*/ 0 h 15"/>
                <a:gd name="T6" fmla="*/ 50 w 8"/>
                <a:gd name="T7" fmla="*/ 1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4" y="7"/>
                  </a:moveTo>
                  <a:cubicBezTo>
                    <a:pt x="2" y="8"/>
                    <a:pt x="0" y="13"/>
                    <a:pt x="3" y="15"/>
                  </a:cubicBezTo>
                  <a:cubicBezTo>
                    <a:pt x="8" y="11"/>
                    <a:pt x="7" y="5"/>
                    <a:pt x="4" y="0"/>
                  </a:cubicBezTo>
                  <a:cubicBezTo>
                    <a:pt x="2" y="2"/>
                    <a:pt x="3" y="5"/>
                    <a:pt x="3" y="8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3" name="Freeform 1212">
              <a:extLst>
                <a:ext uri="{FF2B5EF4-FFF2-40B4-BE49-F238E27FC236}">
                  <a16:creationId xmlns:a16="http://schemas.microsoft.com/office/drawing/2014/main" id="{D65CC0C1-83AF-48A3-83AB-7D257F0A0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1778"/>
              <a:ext cx="31" cy="43"/>
            </a:xfrm>
            <a:custGeom>
              <a:avLst/>
              <a:gdLst>
                <a:gd name="T0" fmla="*/ 34 w 12"/>
                <a:gd name="T1" fmla="*/ 20 h 17"/>
                <a:gd name="T2" fmla="*/ 21 w 12"/>
                <a:gd name="T3" fmla="*/ 0 h 17"/>
                <a:gd name="T4" fmla="*/ 140 w 12"/>
                <a:gd name="T5" fmla="*/ 210 h 17"/>
                <a:gd name="T6" fmla="*/ 54 w 12"/>
                <a:gd name="T7" fmla="*/ 2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2" y="1"/>
                  </a:moveTo>
                  <a:cubicBezTo>
                    <a:pt x="1" y="1"/>
                    <a:pt x="2" y="0"/>
                    <a:pt x="1" y="0"/>
                  </a:cubicBezTo>
                  <a:cubicBezTo>
                    <a:pt x="0" y="3"/>
                    <a:pt x="3" y="17"/>
                    <a:pt x="8" y="13"/>
                  </a:cubicBezTo>
                  <a:cubicBezTo>
                    <a:pt x="12" y="11"/>
                    <a:pt x="4" y="3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4" name="Freeform 1213">
              <a:extLst>
                <a:ext uri="{FF2B5EF4-FFF2-40B4-BE49-F238E27FC236}">
                  <a16:creationId xmlns:a16="http://schemas.microsoft.com/office/drawing/2014/main" id="{DEDC8E2C-39B4-4A14-B5E6-D9E7EF656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658"/>
              <a:ext cx="25" cy="48"/>
            </a:xfrm>
            <a:custGeom>
              <a:avLst/>
              <a:gdLst>
                <a:gd name="T0" fmla="*/ 113 w 10"/>
                <a:gd name="T1" fmla="*/ 0 h 19"/>
                <a:gd name="T2" fmla="*/ 83 w 10"/>
                <a:gd name="T3" fmla="*/ 275 h 19"/>
                <a:gd name="T4" fmla="*/ 125 w 10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9">
                  <a:moveTo>
                    <a:pt x="7" y="0"/>
                  </a:moveTo>
                  <a:cubicBezTo>
                    <a:pt x="5" y="3"/>
                    <a:pt x="0" y="15"/>
                    <a:pt x="5" y="17"/>
                  </a:cubicBezTo>
                  <a:cubicBezTo>
                    <a:pt x="10" y="19"/>
                    <a:pt x="9" y="3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5" name="Freeform 1214">
              <a:extLst>
                <a:ext uri="{FF2B5EF4-FFF2-40B4-BE49-F238E27FC236}">
                  <a16:creationId xmlns:a16="http://schemas.microsoft.com/office/drawing/2014/main" id="{425E1E6F-4D43-4DC2-A50C-3B2DC0FEE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621"/>
              <a:ext cx="27" cy="20"/>
            </a:xfrm>
            <a:custGeom>
              <a:avLst/>
              <a:gdLst>
                <a:gd name="T0" fmla="*/ 0 w 11"/>
                <a:gd name="T1" fmla="*/ 83 h 8"/>
                <a:gd name="T2" fmla="*/ 162 w 11"/>
                <a:gd name="T3" fmla="*/ 63 h 8"/>
                <a:gd name="T4" fmla="*/ 29 w 11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0" y="5"/>
                  </a:moveTo>
                  <a:cubicBezTo>
                    <a:pt x="1" y="3"/>
                    <a:pt x="11" y="0"/>
                    <a:pt x="11" y="4"/>
                  </a:cubicBezTo>
                  <a:cubicBezTo>
                    <a:pt x="11" y="6"/>
                    <a:pt x="1" y="8"/>
                    <a:pt x="2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6" name="Freeform 1215">
              <a:extLst>
                <a:ext uri="{FF2B5EF4-FFF2-40B4-BE49-F238E27FC236}">
                  <a16:creationId xmlns:a16="http://schemas.microsoft.com/office/drawing/2014/main" id="{954080BC-A0D7-4939-8383-604943895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1578"/>
              <a:ext cx="26" cy="15"/>
            </a:xfrm>
            <a:custGeom>
              <a:avLst/>
              <a:gdLst>
                <a:gd name="T0" fmla="*/ 122 w 10"/>
                <a:gd name="T1" fmla="*/ 0 h 6"/>
                <a:gd name="T2" fmla="*/ 0 w 10"/>
                <a:gd name="T3" fmla="*/ 83 h 6"/>
                <a:gd name="T4" fmla="*/ 177 w 10"/>
                <a:gd name="T5" fmla="*/ 33 h 6"/>
                <a:gd name="T6" fmla="*/ 109 w 10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7" y="0"/>
                  </a:moveTo>
                  <a:cubicBezTo>
                    <a:pt x="4" y="1"/>
                    <a:pt x="1" y="2"/>
                    <a:pt x="0" y="5"/>
                  </a:cubicBezTo>
                  <a:cubicBezTo>
                    <a:pt x="3" y="6"/>
                    <a:pt x="8" y="4"/>
                    <a:pt x="10" y="2"/>
                  </a:cubicBezTo>
                  <a:cubicBezTo>
                    <a:pt x="9" y="1"/>
                    <a:pt x="8" y="1"/>
                    <a:pt x="6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7" name="Freeform 1216">
              <a:extLst>
                <a:ext uri="{FF2B5EF4-FFF2-40B4-BE49-F238E27FC236}">
                  <a16:creationId xmlns:a16="http://schemas.microsoft.com/office/drawing/2014/main" id="{C82E1D64-AC96-4CF3-975C-B3ED493B4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1908"/>
              <a:ext cx="27" cy="18"/>
            </a:xfrm>
            <a:custGeom>
              <a:avLst/>
              <a:gdLst>
                <a:gd name="T0" fmla="*/ 0 w 11"/>
                <a:gd name="T1" fmla="*/ 54 h 7"/>
                <a:gd name="T2" fmla="*/ 162 w 11"/>
                <a:gd name="T3" fmla="*/ 54 h 7"/>
                <a:gd name="T4" fmla="*/ 42 w 11"/>
                <a:gd name="T5" fmla="*/ 2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3"/>
                  </a:moveTo>
                  <a:cubicBezTo>
                    <a:pt x="2" y="7"/>
                    <a:pt x="8" y="6"/>
                    <a:pt x="11" y="3"/>
                  </a:cubicBezTo>
                  <a:cubicBezTo>
                    <a:pt x="9" y="1"/>
                    <a:pt x="5" y="0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8" name="Freeform 1217">
              <a:extLst>
                <a:ext uri="{FF2B5EF4-FFF2-40B4-BE49-F238E27FC236}">
                  <a16:creationId xmlns:a16="http://schemas.microsoft.com/office/drawing/2014/main" id="{17FB0250-9369-4E6C-AF4A-D34067285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" y="1848"/>
              <a:ext cx="15" cy="28"/>
            </a:xfrm>
            <a:custGeom>
              <a:avLst/>
              <a:gdLst>
                <a:gd name="T0" fmla="*/ 33 w 6"/>
                <a:gd name="T1" fmla="*/ 20 h 11"/>
                <a:gd name="T2" fmla="*/ 33 w 6"/>
                <a:gd name="T3" fmla="*/ 0 h 11"/>
                <a:gd name="T4" fmla="*/ 33 w 6"/>
                <a:gd name="T5" fmla="*/ 181 h 11"/>
                <a:gd name="T6" fmla="*/ 33 w 6"/>
                <a:gd name="T7" fmla="*/ 5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6" y="2"/>
                    <a:pt x="6" y="9"/>
                    <a:pt x="2" y="11"/>
                  </a:cubicBezTo>
                  <a:cubicBezTo>
                    <a:pt x="0" y="9"/>
                    <a:pt x="2" y="5"/>
                    <a:pt x="2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69" name="Freeform 1218">
              <a:extLst>
                <a:ext uri="{FF2B5EF4-FFF2-40B4-BE49-F238E27FC236}">
                  <a16:creationId xmlns:a16="http://schemas.microsoft.com/office/drawing/2014/main" id="{9F94FBD0-6A08-4A72-A825-41B0F79A6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916"/>
              <a:ext cx="35" cy="40"/>
            </a:xfrm>
            <a:custGeom>
              <a:avLst/>
              <a:gdLst>
                <a:gd name="T0" fmla="*/ 145 w 14"/>
                <a:gd name="T1" fmla="*/ 95 h 16"/>
                <a:gd name="T2" fmla="*/ 20 w 14"/>
                <a:gd name="T3" fmla="*/ 238 h 16"/>
                <a:gd name="T4" fmla="*/ 175 w 14"/>
                <a:gd name="T5" fmla="*/ 145 h 16"/>
                <a:gd name="T6" fmla="*/ 158 w 14"/>
                <a:gd name="T7" fmla="*/ 5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6">
                  <a:moveTo>
                    <a:pt x="9" y="6"/>
                  </a:moveTo>
                  <a:cubicBezTo>
                    <a:pt x="6" y="7"/>
                    <a:pt x="0" y="11"/>
                    <a:pt x="1" y="15"/>
                  </a:cubicBezTo>
                  <a:cubicBezTo>
                    <a:pt x="4" y="16"/>
                    <a:pt x="9" y="12"/>
                    <a:pt x="11" y="9"/>
                  </a:cubicBezTo>
                  <a:cubicBezTo>
                    <a:pt x="13" y="7"/>
                    <a:pt x="14" y="0"/>
                    <a:pt x="10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0" name="Freeform 1219">
              <a:extLst>
                <a:ext uri="{FF2B5EF4-FFF2-40B4-BE49-F238E27FC236}">
                  <a16:creationId xmlns:a16="http://schemas.microsoft.com/office/drawing/2014/main" id="{ED29D0A6-7260-42EC-81A4-7280E8BA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808"/>
              <a:ext cx="27" cy="55"/>
            </a:xfrm>
            <a:custGeom>
              <a:avLst/>
              <a:gdLst>
                <a:gd name="T0" fmla="*/ 0 w 11"/>
                <a:gd name="T1" fmla="*/ 0 h 22"/>
                <a:gd name="T2" fmla="*/ 120 w 11"/>
                <a:gd name="T3" fmla="*/ 220 h 22"/>
                <a:gd name="T4" fmla="*/ 42 w 11"/>
                <a:gd name="T5" fmla="*/ 2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2">
                  <a:moveTo>
                    <a:pt x="0" y="0"/>
                  </a:moveTo>
                  <a:cubicBezTo>
                    <a:pt x="5" y="1"/>
                    <a:pt x="11" y="9"/>
                    <a:pt x="8" y="14"/>
                  </a:cubicBezTo>
                  <a:cubicBezTo>
                    <a:pt x="4" y="22"/>
                    <a:pt x="4" y="4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1" name="Freeform 1220">
              <a:extLst>
                <a:ext uri="{FF2B5EF4-FFF2-40B4-BE49-F238E27FC236}">
                  <a16:creationId xmlns:a16="http://schemas.microsoft.com/office/drawing/2014/main" id="{21E6E6F7-5685-41B4-ADFF-D9D34D9A7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1471"/>
              <a:ext cx="37" cy="32"/>
            </a:xfrm>
            <a:custGeom>
              <a:avLst/>
              <a:gdLst>
                <a:gd name="T0" fmla="*/ 42 w 15"/>
                <a:gd name="T1" fmla="*/ 30 h 13"/>
                <a:gd name="T2" fmla="*/ 153 w 15"/>
                <a:gd name="T3" fmla="*/ 182 h 13"/>
                <a:gd name="T4" fmla="*/ 42 w 15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3" y="2"/>
                  </a:moveTo>
                  <a:cubicBezTo>
                    <a:pt x="0" y="5"/>
                    <a:pt x="6" y="13"/>
                    <a:pt x="10" y="12"/>
                  </a:cubicBezTo>
                  <a:cubicBezTo>
                    <a:pt x="15" y="10"/>
                    <a:pt x="6" y="1"/>
                    <a:pt x="3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2" name="Freeform 1221">
              <a:extLst>
                <a:ext uri="{FF2B5EF4-FFF2-40B4-BE49-F238E27FC236}">
                  <a16:creationId xmlns:a16="http://schemas.microsoft.com/office/drawing/2014/main" id="{FCAA831D-37C1-4CAF-8ACC-1EE4FE351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486"/>
              <a:ext cx="27" cy="25"/>
            </a:xfrm>
            <a:custGeom>
              <a:avLst/>
              <a:gdLst>
                <a:gd name="T0" fmla="*/ 120 w 11"/>
                <a:gd name="T1" fmla="*/ 63 h 10"/>
                <a:gd name="T2" fmla="*/ 0 w 11"/>
                <a:gd name="T3" fmla="*/ 158 h 10"/>
                <a:gd name="T4" fmla="*/ 133 w 11"/>
                <a:gd name="T5" fmla="*/ 95 h 10"/>
                <a:gd name="T6" fmla="*/ 91 w 11"/>
                <a:gd name="T7" fmla="*/ 5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8" y="4"/>
                  </a:moveTo>
                  <a:cubicBezTo>
                    <a:pt x="6" y="2"/>
                    <a:pt x="0" y="7"/>
                    <a:pt x="0" y="10"/>
                  </a:cubicBezTo>
                  <a:cubicBezTo>
                    <a:pt x="3" y="10"/>
                    <a:pt x="8" y="9"/>
                    <a:pt x="9" y="6"/>
                  </a:cubicBezTo>
                  <a:cubicBezTo>
                    <a:pt x="11" y="3"/>
                    <a:pt x="9" y="0"/>
                    <a:pt x="6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3" name="Freeform 1222">
              <a:extLst>
                <a:ext uri="{FF2B5EF4-FFF2-40B4-BE49-F238E27FC236}">
                  <a16:creationId xmlns:a16="http://schemas.microsoft.com/office/drawing/2014/main" id="{119433F6-BFEC-4596-AA3A-8A88E1DB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443"/>
              <a:ext cx="22" cy="30"/>
            </a:xfrm>
            <a:custGeom>
              <a:avLst/>
              <a:gdLst>
                <a:gd name="T0" fmla="*/ 90 w 9"/>
                <a:gd name="T1" fmla="*/ 0 h 12"/>
                <a:gd name="T2" fmla="*/ 59 w 9"/>
                <a:gd name="T3" fmla="*/ 188 h 12"/>
                <a:gd name="T4" fmla="*/ 103 w 9"/>
                <a:gd name="T5" fmla="*/ 0 h 12"/>
                <a:gd name="T6" fmla="*/ 90 w 9"/>
                <a:gd name="T7" fmla="*/ 2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6" y="0"/>
                  </a:moveTo>
                  <a:cubicBezTo>
                    <a:pt x="5" y="2"/>
                    <a:pt x="0" y="12"/>
                    <a:pt x="4" y="12"/>
                  </a:cubicBezTo>
                  <a:cubicBezTo>
                    <a:pt x="9" y="12"/>
                    <a:pt x="9" y="2"/>
                    <a:pt x="7" y="0"/>
                  </a:cubicBezTo>
                  <a:cubicBezTo>
                    <a:pt x="6" y="0"/>
                    <a:pt x="7" y="1"/>
                    <a:pt x="6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4" name="Freeform 1223">
              <a:extLst>
                <a:ext uri="{FF2B5EF4-FFF2-40B4-BE49-F238E27FC236}">
                  <a16:creationId xmlns:a16="http://schemas.microsoft.com/office/drawing/2014/main" id="{D81A61DD-7B68-4425-AB64-448731BDF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313"/>
              <a:ext cx="23" cy="18"/>
            </a:xfrm>
            <a:custGeom>
              <a:avLst/>
              <a:gdLst>
                <a:gd name="T0" fmla="*/ 118 w 9"/>
                <a:gd name="T1" fmla="*/ 54 h 7"/>
                <a:gd name="T2" fmla="*/ 0 w 9"/>
                <a:gd name="T3" fmla="*/ 21 h 7"/>
                <a:gd name="T4" fmla="*/ 151 w 9"/>
                <a:gd name="T5" fmla="*/ 118 h 7"/>
                <a:gd name="T6" fmla="*/ 84 w 9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7" y="3"/>
                  </a:moveTo>
                  <a:cubicBezTo>
                    <a:pt x="5" y="1"/>
                    <a:pt x="3" y="0"/>
                    <a:pt x="0" y="1"/>
                  </a:cubicBezTo>
                  <a:cubicBezTo>
                    <a:pt x="1" y="4"/>
                    <a:pt x="6" y="7"/>
                    <a:pt x="9" y="7"/>
                  </a:cubicBezTo>
                  <a:cubicBezTo>
                    <a:pt x="9" y="5"/>
                    <a:pt x="7" y="3"/>
                    <a:pt x="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5" name="Freeform 1224">
              <a:extLst>
                <a:ext uri="{FF2B5EF4-FFF2-40B4-BE49-F238E27FC236}">
                  <a16:creationId xmlns:a16="http://schemas.microsoft.com/office/drawing/2014/main" id="{24C91908-6C8B-492F-BB86-F746AC2D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308"/>
              <a:ext cx="22" cy="18"/>
            </a:xfrm>
            <a:custGeom>
              <a:avLst/>
              <a:gdLst>
                <a:gd name="T0" fmla="*/ 120 w 9"/>
                <a:gd name="T1" fmla="*/ 0 h 7"/>
                <a:gd name="T2" fmla="*/ 0 w 9"/>
                <a:gd name="T3" fmla="*/ 118 h 7"/>
                <a:gd name="T4" fmla="*/ 132 w 9"/>
                <a:gd name="T5" fmla="*/ 21 h 7"/>
                <a:gd name="T6" fmla="*/ 103 w 9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5" y="0"/>
                    <a:pt x="0" y="3"/>
                    <a:pt x="0" y="7"/>
                  </a:cubicBezTo>
                  <a:cubicBezTo>
                    <a:pt x="3" y="7"/>
                    <a:pt x="9" y="4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6" name="Freeform 1225">
              <a:extLst>
                <a:ext uri="{FF2B5EF4-FFF2-40B4-BE49-F238E27FC236}">
                  <a16:creationId xmlns:a16="http://schemas.microsoft.com/office/drawing/2014/main" id="{0CCF05D4-6464-4C36-9210-B3D87B26F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368"/>
              <a:ext cx="23" cy="18"/>
            </a:xfrm>
            <a:custGeom>
              <a:avLst/>
              <a:gdLst>
                <a:gd name="T0" fmla="*/ 33 w 9"/>
                <a:gd name="T1" fmla="*/ 0 h 7"/>
                <a:gd name="T2" fmla="*/ 84 w 9"/>
                <a:gd name="T3" fmla="*/ 100 h 7"/>
                <a:gd name="T4" fmla="*/ 33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0" y="1"/>
                    <a:pt x="2" y="7"/>
                    <a:pt x="5" y="6"/>
                  </a:cubicBezTo>
                  <a:cubicBezTo>
                    <a:pt x="9" y="5"/>
                    <a:pt x="4" y="1"/>
                    <a:pt x="2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7" name="Freeform 1226">
              <a:extLst>
                <a:ext uri="{FF2B5EF4-FFF2-40B4-BE49-F238E27FC236}">
                  <a16:creationId xmlns:a16="http://schemas.microsoft.com/office/drawing/2014/main" id="{A8E4E016-3A76-4219-A546-79CAF5212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" y="1573"/>
              <a:ext cx="40" cy="20"/>
            </a:xfrm>
            <a:custGeom>
              <a:avLst/>
              <a:gdLst>
                <a:gd name="T0" fmla="*/ 188 w 16"/>
                <a:gd name="T1" fmla="*/ 0 h 8"/>
                <a:gd name="T2" fmla="*/ 0 w 16"/>
                <a:gd name="T3" fmla="*/ 83 h 8"/>
                <a:gd name="T4" fmla="*/ 250 w 16"/>
                <a:gd name="T5" fmla="*/ 33 h 8"/>
                <a:gd name="T6" fmla="*/ 208 w 16"/>
                <a:gd name="T7" fmla="*/ 2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12" y="0"/>
                  </a:moveTo>
                  <a:cubicBezTo>
                    <a:pt x="8" y="1"/>
                    <a:pt x="3" y="2"/>
                    <a:pt x="0" y="5"/>
                  </a:cubicBezTo>
                  <a:cubicBezTo>
                    <a:pt x="6" y="6"/>
                    <a:pt x="12" y="8"/>
                    <a:pt x="16" y="2"/>
                  </a:cubicBezTo>
                  <a:cubicBezTo>
                    <a:pt x="15" y="1"/>
                    <a:pt x="15" y="1"/>
                    <a:pt x="1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8" name="Freeform 1227">
              <a:extLst>
                <a:ext uri="{FF2B5EF4-FFF2-40B4-BE49-F238E27FC236}">
                  <a16:creationId xmlns:a16="http://schemas.microsoft.com/office/drawing/2014/main" id="{0DA06D5D-A105-459C-A1A5-F8BAEE2C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1316"/>
              <a:ext cx="35" cy="37"/>
            </a:xfrm>
            <a:custGeom>
              <a:avLst/>
              <a:gdLst>
                <a:gd name="T0" fmla="*/ 95 w 14"/>
                <a:gd name="T1" fmla="*/ 91 h 15"/>
                <a:gd name="T2" fmla="*/ 20 w 14"/>
                <a:gd name="T3" fmla="*/ 195 h 15"/>
                <a:gd name="T4" fmla="*/ 63 w 14"/>
                <a:gd name="T5" fmla="*/ 12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6" y="6"/>
                  </a:moveTo>
                  <a:cubicBezTo>
                    <a:pt x="3" y="7"/>
                    <a:pt x="0" y="10"/>
                    <a:pt x="1" y="13"/>
                  </a:cubicBezTo>
                  <a:cubicBezTo>
                    <a:pt x="8" y="15"/>
                    <a:pt x="14" y="0"/>
                    <a:pt x="4" y="8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79" name="Freeform 1228">
              <a:extLst>
                <a:ext uri="{FF2B5EF4-FFF2-40B4-BE49-F238E27FC236}">
                  <a16:creationId xmlns:a16="http://schemas.microsoft.com/office/drawing/2014/main" id="{9C79D8B2-A4D8-459E-BE62-D0A2CD499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" y="1348"/>
              <a:ext cx="18" cy="43"/>
            </a:xfrm>
            <a:custGeom>
              <a:avLst/>
              <a:gdLst>
                <a:gd name="T0" fmla="*/ 0 w 7"/>
                <a:gd name="T1" fmla="*/ 96 h 17"/>
                <a:gd name="T2" fmla="*/ 85 w 7"/>
                <a:gd name="T3" fmla="*/ 159 h 17"/>
                <a:gd name="T4" fmla="*/ 0 w 7"/>
                <a:gd name="T5" fmla="*/ 8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7">
                  <a:moveTo>
                    <a:pt x="0" y="6"/>
                  </a:moveTo>
                  <a:cubicBezTo>
                    <a:pt x="0" y="7"/>
                    <a:pt x="1" y="17"/>
                    <a:pt x="5" y="10"/>
                  </a:cubicBezTo>
                  <a:cubicBezTo>
                    <a:pt x="7" y="7"/>
                    <a:pt x="3" y="0"/>
                    <a:pt x="0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0" name="Freeform 1229">
              <a:extLst>
                <a:ext uri="{FF2B5EF4-FFF2-40B4-BE49-F238E27FC236}">
                  <a16:creationId xmlns:a16="http://schemas.microsoft.com/office/drawing/2014/main" id="{F9DE955C-5504-43D4-819F-18CFF97E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1406"/>
              <a:ext cx="45" cy="32"/>
            </a:xfrm>
            <a:custGeom>
              <a:avLst/>
              <a:gdLst>
                <a:gd name="T0" fmla="*/ 188 w 18"/>
                <a:gd name="T1" fmla="*/ 12 h 13"/>
                <a:gd name="T2" fmla="*/ 63 w 18"/>
                <a:gd name="T3" fmla="*/ 182 h 13"/>
                <a:gd name="T4" fmla="*/ 188 w 18"/>
                <a:gd name="T5" fmla="*/ 3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3">
                  <a:moveTo>
                    <a:pt x="12" y="1"/>
                  </a:moveTo>
                  <a:cubicBezTo>
                    <a:pt x="8" y="1"/>
                    <a:pt x="0" y="10"/>
                    <a:pt x="4" y="12"/>
                  </a:cubicBezTo>
                  <a:cubicBezTo>
                    <a:pt x="8" y="13"/>
                    <a:pt x="18" y="0"/>
                    <a:pt x="12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1" name="Freeform 1230">
              <a:extLst>
                <a:ext uri="{FF2B5EF4-FFF2-40B4-BE49-F238E27FC236}">
                  <a16:creationId xmlns:a16="http://schemas.microsoft.com/office/drawing/2014/main" id="{5489F0A6-7AAE-4328-A918-85B3ADDCD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366"/>
              <a:ext cx="27" cy="32"/>
            </a:xfrm>
            <a:custGeom>
              <a:avLst/>
              <a:gdLst>
                <a:gd name="T0" fmla="*/ 71 w 11"/>
                <a:gd name="T1" fmla="*/ 0 h 13"/>
                <a:gd name="T2" fmla="*/ 71 w 11"/>
                <a:gd name="T3" fmla="*/ 194 h 13"/>
                <a:gd name="T4" fmla="*/ 91 w 11"/>
                <a:gd name="T5" fmla="*/ 3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3" y="3"/>
                    <a:pt x="0" y="13"/>
                    <a:pt x="5" y="13"/>
                  </a:cubicBezTo>
                  <a:cubicBezTo>
                    <a:pt x="11" y="13"/>
                    <a:pt x="11" y="1"/>
                    <a:pt x="6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2" name="Freeform 1231">
              <a:extLst>
                <a:ext uri="{FF2B5EF4-FFF2-40B4-BE49-F238E27FC236}">
                  <a16:creationId xmlns:a16="http://schemas.microsoft.com/office/drawing/2014/main" id="{E98916D0-D719-402B-B917-A155355DD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451"/>
              <a:ext cx="55" cy="20"/>
            </a:xfrm>
            <a:custGeom>
              <a:avLst/>
              <a:gdLst>
                <a:gd name="T0" fmla="*/ 125 w 22"/>
                <a:gd name="T1" fmla="*/ 33 h 8"/>
                <a:gd name="T2" fmla="*/ 20 w 22"/>
                <a:gd name="T3" fmla="*/ 63 h 8"/>
                <a:gd name="T4" fmla="*/ 158 w 22"/>
                <a:gd name="T5" fmla="*/ 125 h 8"/>
                <a:gd name="T6" fmla="*/ 113 w 22"/>
                <a:gd name="T7" fmla="*/ 3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8">
                  <a:moveTo>
                    <a:pt x="8" y="2"/>
                  </a:moveTo>
                  <a:cubicBezTo>
                    <a:pt x="6" y="1"/>
                    <a:pt x="1" y="2"/>
                    <a:pt x="1" y="4"/>
                  </a:cubicBezTo>
                  <a:cubicBezTo>
                    <a:pt x="0" y="8"/>
                    <a:pt x="8" y="8"/>
                    <a:pt x="10" y="8"/>
                  </a:cubicBezTo>
                  <a:cubicBezTo>
                    <a:pt x="22" y="8"/>
                    <a:pt x="12" y="0"/>
                    <a:pt x="7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3" name="Freeform 1232">
              <a:extLst>
                <a:ext uri="{FF2B5EF4-FFF2-40B4-BE49-F238E27FC236}">
                  <a16:creationId xmlns:a16="http://schemas.microsoft.com/office/drawing/2014/main" id="{6F979232-C6A7-479D-839D-E22C901D8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486"/>
              <a:ext cx="45" cy="25"/>
            </a:xfrm>
            <a:custGeom>
              <a:avLst/>
              <a:gdLst>
                <a:gd name="T0" fmla="*/ 95 w 18"/>
                <a:gd name="T1" fmla="*/ 50 h 10"/>
                <a:gd name="T2" fmla="*/ 0 w 18"/>
                <a:gd name="T3" fmla="*/ 113 h 10"/>
                <a:gd name="T4" fmla="*/ 220 w 18"/>
                <a:gd name="T5" fmla="*/ 83 h 10"/>
                <a:gd name="T6" fmla="*/ 95 w 18"/>
                <a:gd name="T7" fmla="*/ 5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0">
                  <a:moveTo>
                    <a:pt x="6" y="3"/>
                  </a:moveTo>
                  <a:cubicBezTo>
                    <a:pt x="4" y="4"/>
                    <a:pt x="1" y="5"/>
                    <a:pt x="0" y="7"/>
                  </a:cubicBezTo>
                  <a:cubicBezTo>
                    <a:pt x="3" y="10"/>
                    <a:pt x="11" y="7"/>
                    <a:pt x="14" y="5"/>
                  </a:cubicBezTo>
                  <a:cubicBezTo>
                    <a:pt x="18" y="0"/>
                    <a:pt x="9" y="1"/>
                    <a:pt x="6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4" name="Freeform 1233">
              <a:extLst>
                <a:ext uri="{FF2B5EF4-FFF2-40B4-BE49-F238E27FC236}">
                  <a16:creationId xmlns:a16="http://schemas.microsoft.com/office/drawing/2014/main" id="{7C442380-33C3-4ED8-A832-3EEDFEC02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1246"/>
              <a:ext cx="52" cy="17"/>
            </a:xfrm>
            <a:custGeom>
              <a:avLst/>
              <a:gdLst>
                <a:gd name="T0" fmla="*/ 215 w 21"/>
                <a:gd name="T1" fmla="*/ 0 h 7"/>
                <a:gd name="T2" fmla="*/ 74 w 21"/>
                <a:gd name="T3" fmla="*/ 87 h 7"/>
                <a:gd name="T4" fmla="*/ 245 w 2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7">
                  <a:moveTo>
                    <a:pt x="14" y="0"/>
                  </a:moveTo>
                  <a:cubicBezTo>
                    <a:pt x="11" y="0"/>
                    <a:pt x="0" y="4"/>
                    <a:pt x="5" y="6"/>
                  </a:cubicBezTo>
                  <a:cubicBezTo>
                    <a:pt x="8" y="7"/>
                    <a:pt x="21" y="3"/>
                    <a:pt x="16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5" name="Freeform 1234">
              <a:extLst>
                <a:ext uri="{FF2B5EF4-FFF2-40B4-BE49-F238E27FC236}">
                  <a16:creationId xmlns:a16="http://schemas.microsoft.com/office/drawing/2014/main" id="{933A164F-92F3-4CF5-A359-777DC3DDE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1286"/>
              <a:ext cx="43" cy="25"/>
            </a:xfrm>
            <a:custGeom>
              <a:avLst/>
              <a:gdLst>
                <a:gd name="T0" fmla="*/ 180 w 17"/>
                <a:gd name="T1" fmla="*/ 20 h 10"/>
                <a:gd name="T2" fmla="*/ 33 w 17"/>
                <a:gd name="T3" fmla="*/ 95 h 10"/>
                <a:gd name="T4" fmla="*/ 276 w 17"/>
                <a:gd name="T5" fmla="*/ 50 h 10"/>
                <a:gd name="T6" fmla="*/ 192 w 17"/>
                <a:gd name="T7" fmla="*/ 3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11" y="1"/>
                  </a:moveTo>
                  <a:cubicBezTo>
                    <a:pt x="9" y="0"/>
                    <a:pt x="0" y="2"/>
                    <a:pt x="2" y="6"/>
                  </a:cubicBezTo>
                  <a:cubicBezTo>
                    <a:pt x="4" y="10"/>
                    <a:pt x="15" y="5"/>
                    <a:pt x="17" y="3"/>
                  </a:cubicBezTo>
                  <a:cubicBezTo>
                    <a:pt x="16" y="1"/>
                    <a:pt x="14" y="1"/>
                    <a:pt x="12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6" name="Freeform 1235">
              <a:extLst>
                <a:ext uri="{FF2B5EF4-FFF2-40B4-BE49-F238E27FC236}">
                  <a16:creationId xmlns:a16="http://schemas.microsoft.com/office/drawing/2014/main" id="{4D282DC6-997B-45D1-9C64-5578CDCAC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333"/>
              <a:ext cx="45" cy="28"/>
            </a:xfrm>
            <a:custGeom>
              <a:avLst/>
              <a:gdLst>
                <a:gd name="T0" fmla="*/ 95 w 18"/>
                <a:gd name="T1" fmla="*/ 0 h 11"/>
                <a:gd name="T2" fmla="*/ 188 w 18"/>
                <a:gd name="T3" fmla="*/ 150 h 11"/>
                <a:gd name="T4" fmla="*/ 95 w 1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1">
                  <a:moveTo>
                    <a:pt x="6" y="0"/>
                  </a:moveTo>
                  <a:cubicBezTo>
                    <a:pt x="0" y="2"/>
                    <a:pt x="8" y="11"/>
                    <a:pt x="12" y="9"/>
                  </a:cubicBezTo>
                  <a:cubicBezTo>
                    <a:pt x="18" y="7"/>
                    <a:pt x="9" y="1"/>
                    <a:pt x="6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7" name="Freeform 1236">
              <a:extLst>
                <a:ext uri="{FF2B5EF4-FFF2-40B4-BE49-F238E27FC236}">
                  <a16:creationId xmlns:a16="http://schemas.microsoft.com/office/drawing/2014/main" id="{E2623BB0-4590-45F1-AB0C-593A27915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478"/>
              <a:ext cx="38" cy="20"/>
            </a:xfrm>
            <a:custGeom>
              <a:avLst/>
              <a:gdLst>
                <a:gd name="T0" fmla="*/ 160 w 15"/>
                <a:gd name="T1" fmla="*/ 0 h 8"/>
                <a:gd name="T2" fmla="*/ 0 w 15"/>
                <a:gd name="T3" fmla="*/ 95 h 8"/>
                <a:gd name="T4" fmla="*/ 129 w 15"/>
                <a:gd name="T5" fmla="*/ 95 h 8"/>
                <a:gd name="T6" fmla="*/ 160 w 15"/>
                <a:gd name="T7" fmla="*/ 2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10" y="0"/>
                  </a:moveTo>
                  <a:cubicBezTo>
                    <a:pt x="6" y="1"/>
                    <a:pt x="1" y="2"/>
                    <a:pt x="0" y="6"/>
                  </a:cubicBezTo>
                  <a:cubicBezTo>
                    <a:pt x="2" y="8"/>
                    <a:pt x="6" y="7"/>
                    <a:pt x="8" y="6"/>
                  </a:cubicBezTo>
                  <a:cubicBezTo>
                    <a:pt x="10" y="5"/>
                    <a:pt x="15" y="1"/>
                    <a:pt x="10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8" name="Freeform 1237">
              <a:extLst>
                <a:ext uri="{FF2B5EF4-FFF2-40B4-BE49-F238E27FC236}">
                  <a16:creationId xmlns:a16="http://schemas.microsoft.com/office/drawing/2014/main" id="{22B325CE-29EE-4FD3-9DC9-3E42D66DF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1483"/>
              <a:ext cx="37" cy="20"/>
            </a:xfrm>
            <a:custGeom>
              <a:avLst/>
              <a:gdLst>
                <a:gd name="T0" fmla="*/ 153 w 15"/>
                <a:gd name="T1" fmla="*/ 20 h 8"/>
                <a:gd name="T2" fmla="*/ 0 w 15"/>
                <a:gd name="T3" fmla="*/ 0 h 8"/>
                <a:gd name="T4" fmla="*/ 165 w 15"/>
                <a:gd name="T5" fmla="*/ 113 h 8"/>
                <a:gd name="T6" fmla="*/ 133 w 15"/>
                <a:gd name="T7" fmla="*/ 2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10" y="1"/>
                  </a:moveTo>
                  <a:cubicBezTo>
                    <a:pt x="6" y="1"/>
                    <a:pt x="3" y="0"/>
                    <a:pt x="0" y="0"/>
                  </a:cubicBezTo>
                  <a:cubicBezTo>
                    <a:pt x="2" y="2"/>
                    <a:pt x="7" y="8"/>
                    <a:pt x="11" y="7"/>
                  </a:cubicBezTo>
                  <a:cubicBezTo>
                    <a:pt x="15" y="6"/>
                    <a:pt x="12" y="2"/>
                    <a:pt x="9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89" name="Freeform 1238">
              <a:extLst>
                <a:ext uri="{FF2B5EF4-FFF2-40B4-BE49-F238E27FC236}">
                  <a16:creationId xmlns:a16="http://schemas.microsoft.com/office/drawing/2014/main" id="{BD5B5C88-A2BA-4B59-9F5C-028A0A8D6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528"/>
              <a:ext cx="40" cy="18"/>
            </a:xfrm>
            <a:custGeom>
              <a:avLst/>
              <a:gdLst>
                <a:gd name="T0" fmla="*/ 145 w 16"/>
                <a:gd name="T1" fmla="*/ 21 h 7"/>
                <a:gd name="T2" fmla="*/ 0 w 16"/>
                <a:gd name="T3" fmla="*/ 67 h 7"/>
                <a:gd name="T4" fmla="*/ 125 w 16"/>
                <a:gd name="T5" fmla="*/ 100 h 7"/>
                <a:gd name="T6" fmla="*/ 158 w 16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">
                  <a:moveTo>
                    <a:pt x="9" y="1"/>
                  </a:moveTo>
                  <a:cubicBezTo>
                    <a:pt x="6" y="2"/>
                    <a:pt x="3" y="2"/>
                    <a:pt x="0" y="4"/>
                  </a:cubicBezTo>
                  <a:cubicBezTo>
                    <a:pt x="2" y="7"/>
                    <a:pt x="5" y="6"/>
                    <a:pt x="8" y="6"/>
                  </a:cubicBezTo>
                  <a:cubicBezTo>
                    <a:pt x="11" y="5"/>
                    <a:pt x="16" y="2"/>
                    <a:pt x="10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0" name="Freeform 1239">
              <a:extLst>
                <a:ext uri="{FF2B5EF4-FFF2-40B4-BE49-F238E27FC236}">
                  <a16:creationId xmlns:a16="http://schemas.microsoft.com/office/drawing/2014/main" id="{D7A6BD99-1318-477A-B846-A659CA1EF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396"/>
              <a:ext cx="22" cy="45"/>
            </a:xfrm>
            <a:custGeom>
              <a:avLst/>
              <a:gdLst>
                <a:gd name="T0" fmla="*/ 71 w 9"/>
                <a:gd name="T1" fmla="*/ 188 h 18"/>
                <a:gd name="T2" fmla="*/ 90 w 9"/>
                <a:gd name="T3" fmla="*/ 63 h 18"/>
                <a:gd name="T4" fmla="*/ 90 w 9"/>
                <a:gd name="T5" fmla="*/ 25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5" y="12"/>
                  </a:moveTo>
                  <a:cubicBezTo>
                    <a:pt x="2" y="10"/>
                    <a:pt x="0" y="0"/>
                    <a:pt x="6" y="4"/>
                  </a:cubicBezTo>
                  <a:cubicBezTo>
                    <a:pt x="9" y="7"/>
                    <a:pt x="8" y="18"/>
                    <a:pt x="6" y="1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1" name="Freeform 1240">
              <a:extLst>
                <a:ext uri="{FF2B5EF4-FFF2-40B4-BE49-F238E27FC236}">
                  <a16:creationId xmlns:a16="http://schemas.microsoft.com/office/drawing/2014/main" id="{B4FB9A44-FA11-493F-A83B-F0DCC1AC8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258"/>
              <a:ext cx="23" cy="18"/>
            </a:xfrm>
            <a:custGeom>
              <a:avLst/>
              <a:gdLst>
                <a:gd name="T0" fmla="*/ 66 w 9"/>
                <a:gd name="T1" fmla="*/ 54 h 7"/>
                <a:gd name="T2" fmla="*/ 66 w 9"/>
                <a:gd name="T3" fmla="*/ 118 h 7"/>
                <a:gd name="T4" fmla="*/ 51 w 9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4" y="3"/>
                  </a:moveTo>
                  <a:cubicBezTo>
                    <a:pt x="0" y="2"/>
                    <a:pt x="0" y="7"/>
                    <a:pt x="4" y="7"/>
                  </a:cubicBezTo>
                  <a:cubicBezTo>
                    <a:pt x="9" y="7"/>
                    <a:pt x="7" y="0"/>
                    <a:pt x="3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2" name="Freeform 1241">
              <a:extLst>
                <a:ext uri="{FF2B5EF4-FFF2-40B4-BE49-F238E27FC236}">
                  <a16:creationId xmlns:a16="http://schemas.microsoft.com/office/drawing/2014/main" id="{15A4E108-0B1C-4F93-A6C8-E05CF784E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413"/>
              <a:ext cx="33" cy="33"/>
            </a:xfrm>
            <a:custGeom>
              <a:avLst/>
              <a:gdLst>
                <a:gd name="T0" fmla="*/ 63 w 13"/>
                <a:gd name="T1" fmla="*/ 63 h 13"/>
                <a:gd name="T2" fmla="*/ 147 w 13"/>
                <a:gd name="T3" fmla="*/ 180 h 13"/>
                <a:gd name="T4" fmla="*/ 84 w 13"/>
                <a:gd name="T5" fmla="*/ 33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3">
                  <a:moveTo>
                    <a:pt x="4" y="4"/>
                  </a:moveTo>
                  <a:cubicBezTo>
                    <a:pt x="0" y="6"/>
                    <a:pt x="5" y="13"/>
                    <a:pt x="9" y="11"/>
                  </a:cubicBezTo>
                  <a:cubicBezTo>
                    <a:pt x="13" y="8"/>
                    <a:pt x="8" y="0"/>
                    <a:pt x="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3" name="Freeform 1242">
              <a:extLst>
                <a:ext uri="{FF2B5EF4-FFF2-40B4-BE49-F238E27FC236}">
                  <a16:creationId xmlns:a16="http://schemas.microsoft.com/office/drawing/2014/main" id="{946E62A8-7B07-4728-A231-9350874B6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118"/>
              <a:ext cx="37" cy="23"/>
            </a:xfrm>
            <a:custGeom>
              <a:avLst/>
              <a:gdLst>
                <a:gd name="T0" fmla="*/ 42 w 15"/>
                <a:gd name="T1" fmla="*/ 20 h 9"/>
                <a:gd name="T2" fmla="*/ 224 w 15"/>
                <a:gd name="T3" fmla="*/ 118 h 9"/>
                <a:gd name="T4" fmla="*/ 74 w 1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3" y="1"/>
                  </a:moveTo>
                  <a:cubicBezTo>
                    <a:pt x="0" y="9"/>
                    <a:pt x="11" y="8"/>
                    <a:pt x="15" y="7"/>
                  </a:cubicBezTo>
                  <a:cubicBezTo>
                    <a:pt x="13" y="4"/>
                    <a:pt x="6" y="4"/>
                    <a:pt x="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4" name="Freeform 1243">
              <a:extLst>
                <a:ext uri="{FF2B5EF4-FFF2-40B4-BE49-F238E27FC236}">
                  <a16:creationId xmlns:a16="http://schemas.microsoft.com/office/drawing/2014/main" id="{F5D3A036-77C7-41F2-9249-4B97D3A0E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1026"/>
              <a:ext cx="27" cy="42"/>
            </a:xfrm>
            <a:custGeom>
              <a:avLst/>
              <a:gdLst>
                <a:gd name="T0" fmla="*/ 61 w 11"/>
                <a:gd name="T1" fmla="*/ 0 h 17"/>
                <a:gd name="T2" fmla="*/ 91 w 11"/>
                <a:gd name="T3" fmla="*/ 245 h 17"/>
                <a:gd name="T4" fmla="*/ 120 w 11"/>
                <a:gd name="T5" fmla="*/ 1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7">
                  <a:moveTo>
                    <a:pt x="4" y="0"/>
                  </a:moveTo>
                  <a:cubicBezTo>
                    <a:pt x="3" y="3"/>
                    <a:pt x="0" y="17"/>
                    <a:pt x="6" y="16"/>
                  </a:cubicBezTo>
                  <a:cubicBezTo>
                    <a:pt x="11" y="15"/>
                    <a:pt x="6" y="4"/>
                    <a:pt x="8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5" name="Freeform 1244">
              <a:extLst>
                <a:ext uri="{FF2B5EF4-FFF2-40B4-BE49-F238E27FC236}">
                  <a16:creationId xmlns:a16="http://schemas.microsoft.com/office/drawing/2014/main" id="{341A4D8F-0561-48F6-943E-63E3C005C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1073"/>
              <a:ext cx="38" cy="25"/>
            </a:xfrm>
            <a:custGeom>
              <a:avLst/>
              <a:gdLst>
                <a:gd name="T0" fmla="*/ 33 w 15"/>
                <a:gd name="T1" fmla="*/ 113 h 10"/>
                <a:gd name="T2" fmla="*/ 243 w 15"/>
                <a:gd name="T3" fmla="*/ 83 h 10"/>
                <a:gd name="T4" fmla="*/ 0 w 15"/>
                <a:gd name="T5" fmla="*/ 9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2" y="7"/>
                  </a:moveTo>
                  <a:cubicBezTo>
                    <a:pt x="3" y="10"/>
                    <a:pt x="14" y="9"/>
                    <a:pt x="15" y="5"/>
                  </a:cubicBezTo>
                  <a:cubicBezTo>
                    <a:pt x="15" y="0"/>
                    <a:pt x="2" y="5"/>
                    <a:pt x="0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6" name="Freeform 1245">
              <a:extLst>
                <a:ext uri="{FF2B5EF4-FFF2-40B4-BE49-F238E27FC236}">
                  <a16:creationId xmlns:a16="http://schemas.microsoft.com/office/drawing/2014/main" id="{0B8F3E0A-D076-4D4D-8C05-2F8894349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053"/>
              <a:ext cx="33" cy="28"/>
            </a:xfrm>
            <a:custGeom>
              <a:avLst/>
              <a:gdLst>
                <a:gd name="T0" fmla="*/ 117 w 13"/>
                <a:gd name="T1" fmla="*/ 0 h 11"/>
                <a:gd name="T2" fmla="*/ 33 w 13"/>
                <a:gd name="T3" fmla="*/ 181 h 11"/>
                <a:gd name="T4" fmla="*/ 129 w 13"/>
                <a:gd name="T5" fmla="*/ 2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cubicBezTo>
                    <a:pt x="5" y="2"/>
                    <a:pt x="0" y="7"/>
                    <a:pt x="2" y="11"/>
                  </a:cubicBezTo>
                  <a:cubicBezTo>
                    <a:pt x="5" y="10"/>
                    <a:pt x="13" y="3"/>
                    <a:pt x="8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7" name="Freeform 1246">
              <a:extLst>
                <a:ext uri="{FF2B5EF4-FFF2-40B4-BE49-F238E27FC236}">
                  <a16:creationId xmlns:a16="http://schemas.microsoft.com/office/drawing/2014/main" id="{F963D2FC-9197-4A89-95CE-0E8C2ED22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093"/>
              <a:ext cx="25" cy="13"/>
            </a:xfrm>
            <a:custGeom>
              <a:avLst/>
              <a:gdLst>
                <a:gd name="T0" fmla="*/ 95 w 10"/>
                <a:gd name="T1" fmla="*/ 0 h 5"/>
                <a:gd name="T2" fmla="*/ 63 w 10"/>
                <a:gd name="T3" fmla="*/ 88 h 5"/>
                <a:gd name="T4" fmla="*/ 113 w 10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5">
                  <a:moveTo>
                    <a:pt x="6" y="0"/>
                  </a:moveTo>
                  <a:cubicBezTo>
                    <a:pt x="3" y="0"/>
                    <a:pt x="0" y="4"/>
                    <a:pt x="4" y="5"/>
                  </a:cubicBezTo>
                  <a:cubicBezTo>
                    <a:pt x="6" y="5"/>
                    <a:pt x="10" y="1"/>
                    <a:pt x="7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8" name="Freeform 1247">
              <a:extLst>
                <a:ext uri="{FF2B5EF4-FFF2-40B4-BE49-F238E27FC236}">
                  <a16:creationId xmlns:a16="http://schemas.microsoft.com/office/drawing/2014/main" id="{BCE7370A-F84C-41B0-9471-BD27871A9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1011"/>
              <a:ext cx="23" cy="15"/>
            </a:xfrm>
            <a:custGeom>
              <a:avLst/>
              <a:gdLst>
                <a:gd name="T0" fmla="*/ 33 w 9"/>
                <a:gd name="T1" fmla="*/ 20 h 6"/>
                <a:gd name="T2" fmla="*/ 51 w 9"/>
                <a:gd name="T3" fmla="*/ 83 h 6"/>
                <a:gd name="T4" fmla="*/ 151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2" y="1"/>
                  </a:moveTo>
                  <a:cubicBezTo>
                    <a:pt x="0" y="1"/>
                    <a:pt x="1" y="4"/>
                    <a:pt x="3" y="5"/>
                  </a:cubicBezTo>
                  <a:cubicBezTo>
                    <a:pt x="6" y="6"/>
                    <a:pt x="9" y="3"/>
                    <a:pt x="9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699" name="Freeform 1248">
              <a:extLst>
                <a:ext uri="{FF2B5EF4-FFF2-40B4-BE49-F238E27FC236}">
                  <a16:creationId xmlns:a16="http://schemas.microsoft.com/office/drawing/2014/main" id="{222AFF73-1DF6-4421-8BEF-08311B14A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091"/>
              <a:ext cx="22" cy="20"/>
            </a:xfrm>
            <a:custGeom>
              <a:avLst/>
              <a:gdLst>
                <a:gd name="T0" fmla="*/ 59 w 9"/>
                <a:gd name="T1" fmla="*/ 33 h 8"/>
                <a:gd name="T2" fmla="*/ 59 w 9"/>
                <a:gd name="T3" fmla="*/ 125 h 8"/>
                <a:gd name="T4" fmla="*/ 132 w 9"/>
                <a:gd name="T5" fmla="*/ 0 h 8"/>
                <a:gd name="T6" fmla="*/ 42 w 9"/>
                <a:gd name="T7" fmla="*/ 6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4" y="2"/>
                  </a:moveTo>
                  <a:cubicBezTo>
                    <a:pt x="2" y="3"/>
                    <a:pt x="0" y="7"/>
                    <a:pt x="4" y="8"/>
                  </a:cubicBezTo>
                  <a:cubicBezTo>
                    <a:pt x="8" y="8"/>
                    <a:pt x="9" y="2"/>
                    <a:pt x="9" y="0"/>
                  </a:cubicBezTo>
                  <a:cubicBezTo>
                    <a:pt x="6" y="0"/>
                    <a:pt x="4" y="2"/>
                    <a:pt x="3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0" name="Freeform 1249">
              <a:extLst>
                <a:ext uri="{FF2B5EF4-FFF2-40B4-BE49-F238E27FC236}">
                  <a16:creationId xmlns:a16="http://schemas.microsoft.com/office/drawing/2014/main" id="{F8BE5FE1-E439-4B55-9E60-FFBD8088B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" y="1146"/>
              <a:ext cx="25" cy="35"/>
            </a:xfrm>
            <a:custGeom>
              <a:avLst/>
              <a:gdLst>
                <a:gd name="T0" fmla="*/ 50 w 10"/>
                <a:gd name="T1" fmla="*/ 0 h 14"/>
                <a:gd name="T2" fmla="*/ 83 w 10"/>
                <a:gd name="T3" fmla="*/ 175 h 14"/>
                <a:gd name="T4" fmla="*/ 50 w 10"/>
                <a:gd name="T5" fmla="*/ 2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3" y="0"/>
                  </a:moveTo>
                  <a:cubicBezTo>
                    <a:pt x="4" y="3"/>
                    <a:pt x="10" y="8"/>
                    <a:pt x="5" y="11"/>
                  </a:cubicBezTo>
                  <a:cubicBezTo>
                    <a:pt x="0" y="14"/>
                    <a:pt x="4" y="4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1" name="Freeform 1250">
              <a:extLst>
                <a:ext uri="{FF2B5EF4-FFF2-40B4-BE49-F238E27FC236}">
                  <a16:creationId xmlns:a16="http://schemas.microsoft.com/office/drawing/2014/main" id="{EAAB14A7-0969-4F0C-A9FA-C4748CE11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1233"/>
              <a:ext cx="40" cy="18"/>
            </a:xfrm>
            <a:custGeom>
              <a:avLst/>
              <a:gdLst>
                <a:gd name="T0" fmla="*/ 175 w 16"/>
                <a:gd name="T1" fmla="*/ 33 h 7"/>
                <a:gd name="T2" fmla="*/ 83 w 16"/>
                <a:gd name="T3" fmla="*/ 100 h 7"/>
                <a:gd name="T4" fmla="*/ 220 w 16"/>
                <a:gd name="T5" fmla="*/ 100 h 7"/>
                <a:gd name="T6" fmla="*/ 208 w 16"/>
                <a:gd name="T7" fmla="*/ 54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7">
                  <a:moveTo>
                    <a:pt x="11" y="2"/>
                  </a:moveTo>
                  <a:cubicBezTo>
                    <a:pt x="8" y="0"/>
                    <a:pt x="0" y="4"/>
                    <a:pt x="5" y="6"/>
                  </a:cubicBezTo>
                  <a:cubicBezTo>
                    <a:pt x="7" y="7"/>
                    <a:pt x="12" y="7"/>
                    <a:pt x="14" y="6"/>
                  </a:cubicBezTo>
                  <a:cubicBezTo>
                    <a:pt x="16" y="4"/>
                    <a:pt x="16" y="1"/>
                    <a:pt x="13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2" name="Freeform 1251">
              <a:extLst>
                <a:ext uri="{FF2B5EF4-FFF2-40B4-BE49-F238E27FC236}">
                  <a16:creationId xmlns:a16="http://schemas.microsoft.com/office/drawing/2014/main" id="{0E45209B-869A-4012-8E07-4933FE12D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1253"/>
              <a:ext cx="25" cy="18"/>
            </a:xfrm>
            <a:custGeom>
              <a:avLst/>
              <a:gdLst>
                <a:gd name="T0" fmla="*/ 63 w 10"/>
                <a:gd name="T1" fmla="*/ 33 h 7"/>
                <a:gd name="T2" fmla="*/ 0 w 10"/>
                <a:gd name="T3" fmla="*/ 21 h 7"/>
                <a:gd name="T4" fmla="*/ 158 w 10"/>
                <a:gd name="T5" fmla="*/ 118 h 7"/>
                <a:gd name="T6" fmla="*/ 33 w 10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4" y="2"/>
                  </a:moveTo>
                  <a:cubicBezTo>
                    <a:pt x="3" y="1"/>
                    <a:pt x="1" y="0"/>
                    <a:pt x="0" y="1"/>
                  </a:cubicBezTo>
                  <a:cubicBezTo>
                    <a:pt x="0" y="5"/>
                    <a:pt x="6" y="6"/>
                    <a:pt x="10" y="7"/>
                  </a:cubicBezTo>
                  <a:cubicBezTo>
                    <a:pt x="10" y="2"/>
                    <a:pt x="6" y="1"/>
                    <a:pt x="2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3" name="Freeform 1252">
              <a:extLst>
                <a:ext uri="{FF2B5EF4-FFF2-40B4-BE49-F238E27FC236}">
                  <a16:creationId xmlns:a16="http://schemas.microsoft.com/office/drawing/2014/main" id="{FD0AA72F-2075-4F8A-BE44-8FFBE78D9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128"/>
              <a:ext cx="15" cy="23"/>
            </a:xfrm>
            <a:custGeom>
              <a:avLst/>
              <a:gdLst>
                <a:gd name="T0" fmla="*/ 33 w 6"/>
                <a:gd name="T1" fmla="*/ 66 h 9"/>
                <a:gd name="T2" fmla="*/ 33 w 6"/>
                <a:gd name="T3" fmla="*/ 151 h 9"/>
                <a:gd name="T4" fmla="*/ 33 w 6"/>
                <a:gd name="T5" fmla="*/ 0 h 9"/>
                <a:gd name="T6" fmla="*/ 20 w 6"/>
                <a:gd name="T7" fmla="*/ 2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2" y="4"/>
                  </a:moveTo>
                  <a:cubicBezTo>
                    <a:pt x="2" y="6"/>
                    <a:pt x="2" y="8"/>
                    <a:pt x="2" y="9"/>
                  </a:cubicBezTo>
                  <a:cubicBezTo>
                    <a:pt x="6" y="9"/>
                    <a:pt x="3" y="2"/>
                    <a:pt x="2" y="0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4" name="Freeform 1253">
              <a:extLst>
                <a:ext uri="{FF2B5EF4-FFF2-40B4-BE49-F238E27FC236}">
                  <a16:creationId xmlns:a16="http://schemas.microsoft.com/office/drawing/2014/main" id="{EDB39BD8-0957-4516-98FF-616DCD1D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9" y="1173"/>
              <a:ext cx="20" cy="33"/>
            </a:xfrm>
            <a:custGeom>
              <a:avLst/>
              <a:gdLst>
                <a:gd name="T0" fmla="*/ 50 w 8"/>
                <a:gd name="T1" fmla="*/ 0 h 13"/>
                <a:gd name="T2" fmla="*/ 0 w 8"/>
                <a:gd name="T3" fmla="*/ 213 h 13"/>
                <a:gd name="T4" fmla="*/ 63 w 8"/>
                <a:gd name="T5" fmla="*/ 2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8" y="3"/>
                    <a:pt x="7" y="13"/>
                    <a:pt x="0" y="13"/>
                  </a:cubicBezTo>
                  <a:cubicBezTo>
                    <a:pt x="0" y="9"/>
                    <a:pt x="2" y="4"/>
                    <a:pt x="4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5" name="Freeform 1254">
              <a:extLst>
                <a:ext uri="{FF2B5EF4-FFF2-40B4-BE49-F238E27FC236}">
                  <a16:creationId xmlns:a16="http://schemas.microsoft.com/office/drawing/2014/main" id="{406B9E31-4678-44B7-AC4C-A05773D56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1316"/>
              <a:ext cx="38" cy="25"/>
            </a:xfrm>
            <a:custGeom>
              <a:avLst/>
              <a:gdLst>
                <a:gd name="T0" fmla="*/ 117 w 15"/>
                <a:gd name="T1" fmla="*/ 20 h 10"/>
                <a:gd name="T2" fmla="*/ 84 w 15"/>
                <a:gd name="T3" fmla="*/ 125 h 10"/>
                <a:gd name="T4" fmla="*/ 160 w 15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7" y="1"/>
                  </a:moveTo>
                  <a:cubicBezTo>
                    <a:pt x="4" y="2"/>
                    <a:pt x="0" y="10"/>
                    <a:pt x="5" y="8"/>
                  </a:cubicBezTo>
                  <a:cubicBezTo>
                    <a:pt x="8" y="8"/>
                    <a:pt x="15" y="0"/>
                    <a:pt x="10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6" name="Freeform 1255">
              <a:extLst>
                <a:ext uri="{FF2B5EF4-FFF2-40B4-BE49-F238E27FC236}">
                  <a16:creationId xmlns:a16="http://schemas.microsoft.com/office/drawing/2014/main" id="{90EE3A69-6109-404D-A058-BC2B63ECB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278"/>
              <a:ext cx="38" cy="28"/>
            </a:xfrm>
            <a:custGeom>
              <a:avLst/>
              <a:gdLst>
                <a:gd name="T0" fmla="*/ 193 w 15"/>
                <a:gd name="T1" fmla="*/ 0 h 11"/>
                <a:gd name="T2" fmla="*/ 20 w 15"/>
                <a:gd name="T3" fmla="*/ 163 h 11"/>
                <a:gd name="T4" fmla="*/ 243 w 15"/>
                <a:gd name="T5" fmla="*/ 2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2" y="0"/>
                  </a:moveTo>
                  <a:cubicBezTo>
                    <a:pt x="8" y="0"/>
                    <a:pt x="0" y="6"/>
                    <a:pt x="1" y="10"/>
                  </a:cubicBezTo>
                  <a:cubicBezTo>
                    <a:pt x="6" y="11"/>
                    <a:pt x="13" y="5"/>
                    <a:pt x="15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7" name="Freeform 1256">
              <a:extLst>
                <a:ext uri="{FF2B5EF4-FFF2-40B4-BE49-F238E27FC236}">
                  <a16:creationId xmlns:a16="http://schemas.microsoft.com/office/drawing/2014/main" id="{DB954C29-8AD5-4C7B-9052-BA93F574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363"/>
              <a:ext cx="43" cy="40"/>
            </a:xfrm>
            <a:custGeom>
              <a:avLst/>
              <a:gdLst>
                <a:gd name="T0" fmla="*/ 276 w 17"/>
                <a:gd name="T1" fmla="*/ 0 h 16"/>
                <a:gd name="T2" fmla="*/ 63 w 17"/>
                <a:gd name="T3" fmla="*/ 208 h 16"/>
                <a:gd name="T4" fmla="*/ 243 w 17"/>
                <a:gd name="T5" fmla="*/ 33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6">
                  <a:moveTo>
                    <a:pt x="17" y="0"/>
                  </a:moveTo>
                  <a:cubicBezTo>
                    <a:pt x="14" y="0"/>
                    <a:pt x="0" y="10"/>
                    <a:pt x="4" y="13"/>
                  </a:cubicBezTo>
                  <a:cubicBezTo>
                    <a:pt x="8" y="16"/>
                    <a:pt x="15" y="2"/>
                    <a:pt x="1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8" name="Freeform 1257">
              <a:extLst>
                <a:ext uri="{FF2B5EF4-FFF2-40B4-BE49-F238E27FC236}">
                  <a16:creationId xmlns:a16="http://schemas.microsoft.com/office/drawing/2014/main" id="{B7F28EAA-D3BA-4B49-A9EB-DF09D87A78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1501"/>
              <a:ext cx="18" cy="35"/>
            </a:xfrm>
            <a:custGeom>
              <a:avLst/>
              <a:gdLst>
                <a:gd name="T0" fmla="*/ 67 w 7"/>
                <a:gd name="T1" fmla="*/ 0 h 14"/>
                <a:gd name="T2" fmla="*/ 54 w 7"/>
                <a:gd name="T3" fmla="*/ 220 h 14"/>
                <a:gd name="T4" fmla="*/ 85 w 7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4">
                  <a:moveTo>
                    <a:pt x="4" y="0"/>
                  </a:moveTo>
                  <a:cubicBezTo>
                    <a:pt x="1" y="3"/>
                    <a:pt x="0" y="12"/>
                    <a:pt x="3" y="14"/>
                  </a:cubicBezTo>
                  <a:cubicBezTo>
                    <a:pt x="7" y="11"/>
                    <a:pt x="6" y="4"/>
                    <a:pt x="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09" name="Freeform 1258">
              <a:extLst>
                <a:ext uri="{FF2B5EF4-FFF2-40B4-BE49-F238E27FC236}">
                  <a16:creationId xmlns:a16="http://schemas.microsoft.com/office/drawing/2014/main" id="{804ED5D9-261B-46A6-932C-066F171AA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568"/>
              <a:ext cx="20" cy="13"/>
            </a:xfrm>
            <a:custGeom>
              <a:avLst/>
              <a:gdLst>
                <a:gd name="T0" fmla="*/ 20 w 8"/>
                <a:gd name="T1" fmla="*/ 34 h 5"/>
                <a:gd name="T2" fmla="*/ 125 w 8"/>
                <a:gd name="T3" fmla="*/ 55 h 5"/>
                <a:gd name="T4" fmla="*/ 20 w 8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1" y="2"/>
                  </a:moveTo>
                  <a:cubicBezTo>
                    <a:pt x="0" y="5"/>
                    <a:pt x="7" y="4"/>
                    <a:pt x="8" y="3"/>
                  </a:cubicBezTo>
                  <a:cubicBezTo>
                    <a:pt x="6" y="2"/>
                    <a:pt x="3" y="2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0" name="Freeform 1259">
              <a:extLst>
                <a:ext uri="{FF2B5EF4-FFF2-40B4-BE49-F238E27FC236}">
                  <a16:creationId xmlns:a16="http://schemas.microsoft.com/office/drawing/2014/main" id="{46F57448-31EA-4C84-BCCC-2B350DCDC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1476"/>
              <a:ext cx="15" cy="37"/>
            </a:xfrm>
            <a:custGeom>
              <a:avLst/>
              <a:gdLst>
                <a:gd name="T0" fmla="*/ 63 w 6"/>
                <a:gd name="T1" fmla="*/ 0 h 15"/>
                <a:gd name="T2" fmla="*/ 20 w 6"/>
                <a:gd name="T3" fmla="*/ 224 h 15"/>
                <a:gd name="T4" fmla="*/ 63 w 6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5">
                  <a:moveTo>
                    <a:pt x="4" y="0"/>
                  </a:moveTo>
                  <a:cubicBezTo>
                    <a:pt x="2" y="4"/>
                    <a:pt x="6" y="11"/>
                    <a:pt x="1" y="15"/>
                  </a:cubicBezTo>
                  <a:cubicBezTo>
                    <a:pt x="0" y="11"/>
                    <a:pt x="2" y="5"/>
                    <a:pt x="4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1" name="Freeform 1260">
              <a:extLst>
                <a:ext uri="{FF2B5EF4-FFF2-40B4-BE49-F238E27FC236}">
                  <a16:creationId xmlns:a16="http://schemas.microsoft.com/office/drawing/2014/main" id="{8923F51D-6353-4134-AB8E-E9AA3863D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641"/>
              <a:ext cx="35" cy="27"/>
            </a:xfrm>
            <a:custGeom>
              <a:avLst/>
              <a:gdLst>
                <a:gd name="T0" fmla="*/ 220 w 14"/>
                <a:gd name="T1" fmla="*/ 29 h 11"/>
                <a:gd name="T2" fmla="*/ 0 w 14"/>
                <a:gd name="T3" fmla="*/ 162 h 11"/>
                <a:gd name="T4" fmla="*/ 220 w 14"/>
                <a:gd name="T5" fmla="*/ 2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1">
                  <a:moveTo>
                    <a:pt x="14" y="2"/>
                  </a:moveTo>
                  <a:cubicBezTo>
                    <a:pt x="12" y="6"/>
                    <a:pt x="6" y="11"/>
                    <a:pt x="0" y="11"/>
                  </a:cubicBezTo>
                  <a:cubicBezTo>
                    <a:pt x="4" y="7"/>
                    <a:pt x="9" y="0"/>
                    <a:pt x="14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2" name="Freeform 1261">
              <a:extLst>
                <a:ext uri="{FF2B5EF4-FFF2-40B4-BE49-F238E27FC236}">
                  <a16:creationId xmlns:a16="http://schemas.microsoft.com/office/drawing/2014/main" id="{6D29ABCB-E80A-422D-8D56-FD573A9B6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608"/>
              <a:ext cx="33" cy="40"/>
            </a:xfrm>
            <a:custGeom>
              <a:avLst/>
              <a:gdLst>
                <a:gd name="T0" fmla="*/ 33 w 13"/>
                <a:gd name="T1" fmla="*/ 33 h 16"/>
                <a:gd name="T2" fmla="*/ 213 w 13"/>
                <a:gd name="T3" fmla="*/ 188 h 16"/>
                <a:gd name="T4" fmla="*/ 0 w 13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6">
                  <a:moveTo>
                    <a:pt x="2" y="2"/>
                  </a:moveTo>
                  <a:cubicBezTo>
                    <a:pt x="2" y="7"/>
                    <a:pt x="7" y="16"/>
                    <a:pt x="13" y="12"/>
                  </a:cubicBezTo>
                  <a:cubicBezTo>
                    <a:pt x="9" y="8"/>
                    <a:pt x="5" y="3"/>
                    <a:pt x="0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3" name="Freeform 1262">
              <a:extLst>
                <a:ext uri="{FF2B5EF4-FFF2-40B4-BE49-F238E27FC236}">
                  <a16:creationId xmlns:a16="http://schemas.microsoft.com/office/drawing/2014/main" id="{3EEC9CEE-632A-489B-AACE-8A4324198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471"/>
              <a:ext cx="20" cy="37"/>
            </a:xfrm>
            <a:custGeom>
              <a:avLst/>
              <a:gdLst>
                <a:gd name="T0" fmla="*/ 95 w 8"/>
                <a:gd name="T1" fmla="*/ 0 h 15"/>
                <a:gd name="T2" fmla="*/ 63 w 8"/>
                <a:gd name="T3" fmla="*/ 195 h 15"/>
                <a:gd name="T4" fmla="*/ 95 w 8"/>
                <a:gd name="T5" fmla="*/ 12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6" y="0"/>
                  </a:moveTo>
                  <a:cubicBezTo>
                    <a:pt x="4" y="2"/>
                    <a:pt x="0" y="12"/>
                    <a:pt x="4" y="13"/>
                  </a:cubicBezTo>
                  <a:cubicBezTo>
                    <a:pt x="8" y="15"/>
                    <a:pt x="8" y="3"/>
                    <a:pt x="6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4" name="Freeform 1263">
              <a:extLst>
                <a:ext uri="{FF2B5EF4-FFF2-40B4-BE49-F238E27FC236}">
                  <a16:creationId xmlns:a16="http://schemas.microsoft.com/office/drawing/2014/main" id="{50403EF1-40B9-4BF6-BFEB-8FF4351FA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546"/>
              <a:ext cx="32" cy="22"/>
            </a:xfrm>
            <a:custGeom>
              <a:avLst/>
              <a:gdLst>
                <a:gd name="T0" fmla="*/ 42 w 13"/>
                <a:gd name="T1" fmla="*/ 0 h 9"/>
                <a:gd name="T2" fmla="*/ 62 w 1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3" y="0"/>
                  </a:moveTo>
                  <a:cubicBezTo>
                    <a:pt x="0" y="9"/>
                    <a:pt x="13" y="7"/>
                    <a:pt x="4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5" name="Freeform 1264">
              <a:extLst>
                <a:ext uri="{FF2B5EF4-FFF2-40B4-BE49-F238E27FC236}">
                  <a16:creationId xmlns:a16="http://schemas.microsoft.com/office/drawing/2014/main" id="{1ED12AF8-D3D4-4FDF-BAE6-DE70BA99A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698"/>
              <a:ext cx="52" cy="10"/>
            </a:xfrm>
            <a:custGeom>
              <a:avLst/>
              <a:gdLst>
                <a:gd name="T0" fmla="*/ 30 w 21"/>
                <a:gd name="T1" fmla="*/ 50 h 4"/>
                <a:gd name="T2" fmla="*/ 166 w 21"/>
                <a:gd name="T3" fmla="*/ 63 h 4"/>
                <a:gd name="T4" fmla="*/ 258 w 21"/>
                <a:gd name="T5" fmla="*/ 20 h 4"/>
                <a:gd name="T6" fmla="*/ 134 w 21"/>
                <a:gd name="T7" fmla="*/ 20 h 4"/>
                <a:gd name="T8" fmla="*/ 0 w 21"/>
                <a:gd name="T9" fmla="*/ 33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">
                  <a:moveTo>
                    <a:pt x="2" y="3"/>
                  </a:moveTo>
                  <a:cubicBezTo>
                    <a:pt x="5" y="3"/>
                    <a:pt x="8" y="4"/>
                    <a:pt x="11" y="4"/>
                  </a:cubicBezTo>
                  <a:cubicBezTo>
                    <a:pt x="12" y="4"/>
                    <a:pt x="21" y="4"/>
                    <a:pt x="17" y="1"/>
                  </a:cubicBezTo>
                  <a:cubicBezTo>
                    <a:pt x="16" y="0"/>
                    <a:pt x="10" y="1"/>
                    <a:pt x="9" y="1"/>
                  </a:cubicBezTo>
                  <a:cubicBezTo>
                    <a:pt x="6" y="1"/>
                    <a:pt x="3" y="1"/>
                    <a:pt x="0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6" name="Freeform 1265">
              <a:extLst>
                <a:ext uri="{FF2B5EF4-FFF2-40B4-BE49-F238E27FC236}">
                  <a16:creationId xmlns:a16="http://schemas.microsoft.com/office/drawing/2014/main" id="{FDA2C804-0753-4096-90A0-6F8F0377C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1016"/>
              <a:ext cx="30" cy="15"/>
            </a:xfrm>
            <a:custGeom>
              <a:avLst/>
              <a:gdLst>
                <a:gd name="T0" fmla="*/ 20 w 12"/>
                <a:gd name="T1" fmla="*/ 20 h 6"/>
                <a:gd name="T2" fmla="*/ 188 w 12"/>
                <a:gd name="T3" fmla="*/ 83 h 6"/>
                <a:gd name="T4" fmla="*/ 95 w 12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1" y="1"/>
                  </a:moveTo>
                  <a:cubicBezTo>
                    <a:pt x="0" y="6"/>
                    <a:pt x="8" y="6"/>
                    <a:pt x="12" y="5"/>
                  </a:cubicBezTo>
                  <a:cubicBezTo>
                    <a:pt x="9" y="5"/>
                    <a:pt x="7" y="1"/>
                    <a:pt x="6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7" name="Freeform 1266">
              <a:extLst>
                <a:ext uri="{FF2B5EF4-FFF2-40B4-BE49-F238E27FC236}">
                  <a16:creationId xmlns:a16="http://schemas.microsoft.com/office/drawing/2014/main" id="{CC820430-A18F-435E-9F9F-596825DD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1031"/>
              <a:ext cx="22" cy="12"/>
            </a:xfrm>
            <a:custGeom>
              <a:avLst/>
              <a:gdLst>
                <a:gd name="T0" fmla="*/ 12 w 9"/>
                <a:gd name="T1" fmla="*/ 12 h 5"/>
                <a:gd name="T2" fmla="*/ 132 w 9"/>
                <a:gd name="T3" fmla="*/ 41 h 5"/>
                <a:gd name="T4" fmla="*/ 42 w 9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0" y="5"/>
                    <a:pt x="7" y="4"/>
                    <a:pt x="9" y="3"/>
                  </a:cubicBezTo>
                  <a:cubicBezTo>
                    <a:pt x="8" y="1"/>
                    <a:pt x="5" y="0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8" name="Freeform 1267">
              <a:extLst>
                <a:ext uri="{FF2B5EF4-FFF2-40B4-BE49-F238E27FC236}">
                  <a16:creationId xmlns:a16="http://schemas.microsoft.com/office/drawing/2014/main" id="{7E6287EA-AA5C-40AC-A32D-5EB24AC1C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4" y="1063"/>
              <a:ext cx="38" cy="23"/>
            </a:xfrm>
            <a:custGeom>
              <a:avLst/>
              <a:gdLst>
                <a:gd name="T0" fmla="*/ 51 w 15"/>
                <a:gd name="T1" fmla="*/ 33 h 9"/>
                <a:gd name="T2" fmla="*/ 243 w 15"/>
                <a:gd name="T3" fmla="*/ 118 h 9"/>
                <a:gd name="T4" fmla="*/ 0 w 15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3" y="2"/>
                  </a:moveTo>
                  <a:cubicBezTo>
                    <a:pt x="4" y="4"/>
                    <a:pt x="12" y="9"/>
                    <a:pt x="15" y="7"/>
                  </a:cubicBezTo>
                  <a:cubicBezTo>
                    <a:pt x="13" y="3"/>
                    <a:pt x="3" y="0"/>
                    <a:pt x="0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19" name="Freeform 1268">
              <a:extLst>
                <a:ext uri="{FF2B5EF4-FFF2-40B4-BE49-F238E27FC236}">
                  <a16:creationId xmlns:a16="http://schemas.microsoft.com/office/drawing/2014/main" id="{5B186431-6204-4578-8117-32CE82756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1028"/>
              <a:ext cx="38" cy="38"/>
            </a:xfrm>
            <a:custGeom>
              <a:avLst/>
              <a:gdLst>
                <a:gd name="T0" fmla="*/ 33 w 15"/>
                <a:gd name="T1" fmla="*/ 96 h 15"/>
                <a:gd name="T2" fmla="*/ 243 w 15"/>
                <a:gd name="T3" fmla="*/ 160 h 15"/>
                <a:gd name="T4" fmla="*/ 0 w 15"/>
                <a:gd name="T5" fmla="*/ 9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">
                  <a:moveTo>
                    <a:pt x="2" y="6"/>
                  </a:moveTo>
                  <a:cubicBezTo>
                    <a:pt x="6" y="10"/>
                    <a:pt x="10" y="15"/>
                    <a:pt x="15" y="10"/>
                  </a:cubicBezTo>
                  <a:cubicBezTo>
                    <a:pt x="9" y="12"/>
                    <a:pt x="5" y="0"/>
                    <a:pt x="0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0" name="Freeform 1269">
              <a:extLst>
                <a:ext uri="{FF2B5EF4-FFF2-40B4-BE49-F238E27FC236}">
                  <a16:creationId xmlns:a16="http://schemas.microsoft.com/office/drawing/2014/main" id="{AE202DF5-A8DD-43EF-9509-A94783C48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776"/>
              <a:ext cx="45" cy="15"/>
            </a:xfrm>
            <a:custGeom>
              <a:avLst/>
              <a:gdLst>
                <a:gd name="T0" fmla="*/ 208 w 18"/>
                <a:gd name="T1" fmla="*/ 20 h 6"/>
                <a:gd name="T2" fmla="*/ 0 w 18"/>
                <a:gd name="T3" fmla="*/ 63 h 6"/>
                <a:gd name="T4" fmla="*/ 158 w 18"/>
                <a:gd name="T5" fmla="*/ 50 h 6"/>
                <a:gd name="T6" fmla="*/ 283 w 18"/>
                <a:gd name="T7" fmla="*/ 50 h 6"/>
                <a:gd name="T8" fmla="*/ 220 w 18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6">
                  <a:moveTo>
                    <a:pt x="13" y="1"/>
                  </a:moveTo>
                  <a:cubicBezTo>
                    <a:pt x="9" y="1"/>
                    <a:pt x="4" y="3"/>
                    <a:pt x="0" y="4"/>
                  </a:cubicBezTo>
                  <a:cubicBezTo>
                    <a:pt x="2" y="6"/>
                    <a:pt x="7" y="4"/>
                    <a:pt x="10" y="3"/>
                  </a:cubicBezTo>
                  <a:cubicBezTo>
                    <a:pt x="13" y="3"/>
                    <a:pt x="15" y="4"/>
                    <a:pt x="18" y="3"/>
                  </a:cubicBezTo>
                  <a:cubicBezTo>
                    <a:pt x="18" y="1"/>
                    <a:pt x="16" y="0"/>
                    <a:pt x="14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1" name="Freeform 1270">
              <a:extLst>
                <a:ext uri="{FF2B5EF4-FFF2-40B4-BE49-F238E27FC236}">
                  <a16:creationId xmlns:a16="http://schemas.microsoft.com/office/drawing/2014/main" id="{5983BF44-D58E-446D-ACBA-9979AF7C3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763"/>
              <a:ext cx="35" cy="13"/>
            </a:xfrm>
            <a:custGeom>
              <a:avLst/>
              <a:gdLst>
                <a:gd name="T0" fmla="*/ 158 w 14"/>
                <a:gd name="T1" fmla="*/ 21 h 5"/>
                <a:gd name="T2" fmla="*/ 0 w 14"/>
                <a:gd name="T3" fmla="*/ 34 h 5"/>
                <a:gd name="T4" fmla="*/ 220 w 14"/>
                <a:gd name="T5" fmla="*/ 68 h 5"/>
                <a:gd name="T6" fmla="*/ 188 w 14"/>
                <a:gd name="T7" fmla="*/ 2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">
                  <a:moveTo>
                    <a:pt x="10" y="1"/>
                  </a:moveTo>
                  <a:cubicBezTo>
                    <a:pt x="7" y="0"/>
                    <a:pt x="2" y="1"/>
                    <a:pt x="0" y="2"/>
                  </a:cubicBezTo>
                  <a:cubicBezTo>
                    <a:pt x="3" y="5"/>
                    <a:pt x="10" y="4"/>
                    <a:pt x="14" y="4"/>
                  </a:cubicBezTo>
                  <a:cubicBezTo>
                    <a:pt x="14" y="3"/>
                    <a:pt x="13" y="2"/>
                    <a:pt x="12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2" name="Freeform 1271">
              <a:extLst>
                <a:ext uri="{FF2B5EF4-FFF2-40B4-BE49-F238E27FC236}">
                  <a16:creationId xmlns:a16="http://schemas.microsoft.com/office/drawing/2014/main" id="{E3C466E6-B63D-4412-8AD4-D345A8AF4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806"/>
              <a:ext cx="38" cy="17"/>
            </a:xfrm>
            <a:custGeom>
              <a:avLst/>
              <a:gdLst>
                <a:gd name="T0" fmla="*/ 160 w 15"/>
                <a:gd name="T1" fmla="*/ 29 h 7"/>
                <a:gd name="T2" fmla="*/ 0 w 15"/>
                <a:gd name="T3" fmla="*/ 41 h 7"/>
                <a:gd name="T4" fmla="*/ 243 w 15"/>
                <a:gd name="T5" fmla="*/ 100 h 7"/>
                <a:gd name="T6" fmla="*/ 180 w 15"/>
                <a:gd name="T7" fmla="*/ 58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">
                  <a:moveTo>
                    <a:pt x="10" y="2"/>
                  </a:moveTo>
                  <a:cubicBezTo>
                    <a:pt x="8" y="0"/>
                    <a:pt x="2" y="1"/>
                    <a:pt x="0" y="3"/>
                  </a:cubicBezTo>
                  <a:cubicBezTo>
                    <a:pt x="3" y="7"/>
                    <a:pt x="10" y="7"/>
                    <a:pt x="15" y="7"/>
                  </a:cubicBezTo>
                  <a:cubicBezTo>
                    <a:pt x="14" y="6"/>
                    <a:pt x="12" y="5"/>
                    <a:pt x="11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3" name="Freeform 1272">
              <a:extLst>
                <a:ext uri="{FF2B5EF4-FFF2-40B4-BE49-F238E27FC236}">
                  <a16:creationId xmlns:a16="http://schemas.microsoft.com/office/drawing/2014/main" id="{5E8D637C-4BC7-493C-8785-207B7F1CC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841"/>
              <a:ext cx="25" cy="10"/>
            </a:xfrm>
            <a:custGeom>
              <a:avLst/>
              <a:gdLst>
                <a:gd name="T0" fmla="*/ 83 w 10"/>
                <a:gd name="T1" fmla="*/ 0 h 4"/>
                <a:gd name="T2" fmla="*/ 0 w 10"/>
                <a:gd name="T3" fmla="*/ 20 h 4"/>
                <a:gd name="T4" fmla="*/ 158 w 10"/>
                <a:gd name="T5" fmla="*/ 33 h 4"/>
                <a:gd name="T6" fmla="*/ 95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2" y="4"/>
                    <a:pt x="7" y="3"/>
                    <a:pt x="10" y="2"/>
                  </a:cubicBezTo>
                  <a:cubicBezTo>
                    <a:pt x="9" y="1"/>
                    <a:pt x="8" y="0"/>
                    <a:pt x="6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4" name="Freeform 1273">
              <a:extLst>
                <a:ext uri="{FF2B5EF4-FFF2-40B4-BE49-F238E27FC236}">
                  <a16:creationId xmlns:a16="http://schemas.microsoft.com/office/drawing/2014/main" id="{969EAB2D-1315-475E-AC42-26B9AF0D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838"/>
              <a:ext cx="40" cy="18"/>
            </a:xfrm>
            <a:custGeom>
              <a:avLst/>
              <a:gdLst>
                <a:gd name="T0" fmla="*/ 125 w 16"/>
                <a:gd name="T1" fmla="*/ 0 h 7"/>
                <a:gd name="T2" fmla="*/ 63 w 16"/>
                <a:gd name="T3" fmla="*/ 85 h 7"/>
                <a:gd name="T4" fmla="*/ 175 w 16"/>
                <a:gd name="T5" fmla="*/ 5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7">
                  <a:moveTo>
                    <a:pt x="8" y="0"/>
                  </a:moveTo>
                  <a:cubicBezTo>
                    <a:pt x="5" y="0"/>
                    <a:pt x="0" y="2"/>
                    <a:pt x="4" y="5"/>
                  </a:cubicBezTo>
                  <a:cubicBezTo>
                    <a:pt x="6" y="7"/>
                    <a:pt x="16" y="6"/>
                    <a:pt x="11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5" name="Freeform 1274">
              <a:extLst>
                <a:ext uri="{FF2B5EF4-FFF2-40B4-BE49-F238E27FC236}">
                  <a16:creationId xmlns:a16="http://schemas.microsoft.com/office/drawing/2014/main" id="{109A8F54-4374-4216-AA98-50ED147F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1923"/>
              <a:ext cx="20" cy="38"/>
            </a:xfrm>
            <a:custGeom>
              <a:avLst/>
              <a:gdLst>
                <a:gd name="T0" fmla="*/ 20 w 8"/>
                <a:gd name="T1" fmla="*/ 20 h 15"/>
                <a:gd name="T2" fmla="*/ 0 w 8"/>
                <a:gd name="T3" fmla="*/ 20 h 15"/>
                <a:gd name="T4" fmla="*/ 50 w 8"/>
                <a:gd name="T5" fmla="*/ 225 h 15"/>
                <a:gd name="T6" fmla="*/ 50 w 8"/>
                <a:gd name="T7" fmla="*/ 0 h 15"/>
                <a:gd name="T8" fmla="*/ 33 w 8"/>
                <a:gd name="T9" fmla="*/ 3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5">
                  <a:moveTo>
                    <a:pt x="1" y="1"/>
                  </a:moveTo>
                  <a:cubicBezTo>
                    <a:pt x="1" y="1"/>
                    <a:pt x="0" y="0"/>
                    <a:pt x="0" y="1"/>
                  </a:cubicBezTo>
                  <a:cubicBezTo>
                    <a:pt x="1" y="3"/>
                    <a:pt x="0" y="15"/>
                    <a:pt x="3" y="14"/>
                  </a:cubicBezTo>
                  <a:cubicBezTo>
                    <a:pt x="8" y="14"/>
                    <a:pt x="6" y="2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6" name="Freeform 1275">
              <a:extLst>
                <a:ext uri="{FF2B5EF4-FFF2-40B4-BE49-F238E27FC236}">
                  <a16:creationId xmlns:a16="http://schemas.microsoft.com/office/drawing/2014/main" id="{42E87B80-ADF9-492D-B48F-52C75423F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003"/>
              <a:ext cx="33" cy="45"/>
            </a:xfrm>
            <a:custGeom>
              <a:avLst/>
              <a:gdLst>
                <a:gd name="T0" fmla="*/ 129 w 13"/>
                <a:gd name="T1" fmla="*/ 0 h 18"/>
                <a:gd name="T2" fmla="*/ 0 w 13"/>
                <a:gd name="T3" fmla="*/ 208 h 18"/>
                <a:gd name="T4" fmla="*/ 147 w 13"/>
                <a:gd name="T5" fmla="*/ 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8">
                  <a:moveTo>
                    <a:pt x="8" y="0"/>
                  </a:moveTo>
                  <a:cubicBezTo>
                    <a:pt x="9" y="6"/>
                    <a:pt x="3" y="9"/>
                    <a:pt x="0" y="13"/>
                  </a:cubicBezTo>
                  <a:cubicBezTo>
                    <a:pt x="5" y="18"/>
                    <a:pt x="13" y="4"/>
                    <a:pt x="9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7" name="Freeform 1276">
              <a:extLst>
                <a:ext uri="{FF2B5EF4-FFF2-40B4-BE49-F238E27FC236}">
                  <a16:creationId xmlns:a16="http://schemas.microsoft.com/office/drawing/2014/main" id="{E0A78F15-8318-4C15-BDA5-F2F49A042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106"/>
              <a:ext cx="40" cy="25"/>
            </a:xfrm>
            <a:custGeom>
              <a:avLst/>
              <a:gdLst>
                <a:gd name="T0" fmla="*/ 188 w 16"/>
                <a:gd name="T1" fmla="*/ 20 h 10"/>
                <a:gd name="T2" fmla="*/ 50 w 16"/>
                <a:gd name="T3" fmla="*/ 125 h 10"/>
                <a:gd name="T4" fmla="*/ 208 w 16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12" y="1"/>
                  </a:moveTo>
                  <a:cubicBezTo>
                    <a:pt x="10" y="0"/>
                    <a:pt x="0" y="4"/>
                    <a:pt x="3" y="8"/>
                  </a:cubicBezTo>
                  <a:cubicBezTo>
                    <a:pt x="5" y="10"/>
                    <a:pt x="16" y="4"/>
                    <a:pt x="1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8" name="Freeform 1277">
              <a:extLst>
                <a:ext uri="{FF2B5EF4-FFF2-40B4-BE49-F238E27FC236}">
                  <a16:creationId xmlns:a16="http://schemas.microsoft.com/office/drawing/2014/main" id="{103CD509-572D-4577-8E6C-C9541DFDD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096"/>
              <a:ext cx="38" cy="17"/>
            </a:xfrm>
            <a:custGeom>
              <a:avLst/>
              <a:gdLst>
                <a:gd name="T0" fmla="*/ 20 w 15"/>
                <a:gd name="T1" fmla="*/ 29 h 7"/>
                <a:gd name="T2" fmla="*/ 20 w 15"/>
                <a:gd name="T3" fmla="*/ 41 h 7"/>
                <a:gd name="T4" fmla="*/ 193 w 15"/>
                <a:gd name="T5" fmla="*/ 70 h 7"/>
                <a:gd name="T6" fmla="*/ 51 w 15"/>
                <a:gd name="T7" fmla="*/ 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">
                  <a:moveTo>
                    <a:pt x="1" y="2"/>
                  </a:moveTo>
                  <a:cubicBezTo>
                    <a:pt x="1" y="2"/>
                    <a:pt x="0" y="2"/>
                    <a:pt x="1" y="3"/>
                  </a:cubicBezTo>
                  <a:cubicBezTo>
                    <a:pt x="3" y="3"/>
                    <a:pt x="10" y="7"/>
                    <a:pt x="12" y="5"/>
                  </a:cubicBezTo>
                  <a:cubicBezTo>
                    <a:pt x="15" y="0"/>
                    <a:pt x="4" y="2"/>
                    <a:pt x="3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29" name="Freeform 1278">
              <a:extLst>
                <a:ext uri="{FF2B5EF4-FFF2-40B4-BE49-F238E27FC236}">
                  <a16:creationId xmlns:a16="http://schemas.microsoft.com/office/drawing/2014/main" id="{331ED7F7-3FE8-4728-9206-48E2E89E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921"/>
              <a:ext cx="27" cy="32"/>
            </a:xfrm>
            <a:custGeom>
              <a:avLst/>
              <a:gdLst>
                <a:gd name="T0" fmla="*/ 61 w 11"/>
                <a:gd name="T1" fmla="*/ 42 h 13"/>
                <a:gd name="T2" fmla="*/ 91 w 11"/>
                <a:gd name="T3" fmla="*/ 182 h 13"/>
                <a:gd name="T4" fmla="*/ 71 w 11"/>
                <a:gd name="T5" fmla="*/ 3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3"/>
                  </a:moveTo>
                  <a:cubicBezTo>
                    <a:pt x="0" y="4"/>
                    <a:pt x="2" y="13"/>
                    <a:pt x="6" y="12"/>
                  </a:cubicBezTo>
                  <a:cubicBezTo>
                    <a:pt x="11" y="10"/>
                    <a:pt x="6" y="0"/>
                    <a:pt x="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0" name="Freeform 1279">
              <a:extLst>
                <a:ext uri="{FF2B5EF4-FFF2-40B4-BE49-F238E27FC236}">
                  <a16:creationId xmlns:a16="http://schemas.microsoft.com/office/drawing/2014/main" id="{15945217-41AE-4830-9DC8-84088A045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7" y="1963"/>
              <a:ext cx="20" cy="45"/>
            </a:xfrm>
            <a:custGeom>
              <a:avLst/>
              <a:gdLst>
                <a:gd name="T0" fmla="*/ 20 w 8"/>
                <a:gd name="T1" fmla="*/ 0 h 18"/>
                <a:gd name="T2" fmla="*/ 20 w 8"/>
                <a:gd name="T3" fmla="*/ 158 h 18"/>
                <a:gd name="T4" fmla="*/ 125 w 8"/>
                <a:gd name="T5" fmla="*/ 220 h 18"/>
                <a:gd name="T6" fmla="*/ 83 w 8"/>
                <a:gd name="T7" fmla="*/ 125 h 18"/>
                <a:gd name="T8" fmla="*/ 50 w 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8">
                  <a:moveTo>
                    <a:pt x="1" y="0"/>
                  </a:moveTo>
                  <a:cubicBezTo>
                    <a:pt x="0" y="3"/>
                    <a:pt x="0" y="7"/>
                    <a:pt x="1" y="10"/>
                  </a:cubicBezTo>
                  <a:cubicBezTo>
                    <a:pt x="2" y="11"/>
                    <a:pt x="6" y="18"/>
                    <a:pt x="8" y="14"/>
                  </a:cubicBezTo>
                  <a:cubicBezTo>
                    <a:pt x="8" y="13"/>
                    <a:pt x="5" y="9"/>
                    <a:pt x="5" y="8"/>
                  </a:cubicBezTo>
                  <a:cubicBezTo>
                    <a:pt x="3" y="6"/>
                    <a:pt x="4" y="2"/>
                    <a:pt x="3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1" name="Freeform 1280">
              <a:extLst>
                <a:ext uri="{FF2B5EF4-FFF2-40B4-BE49-F238E27FC236}">
                  <a16:creationId xmlns:a16="http://schemas.microsoft.com/office/drawing/2014/main" id="{4B51CE8B-B721-42CF-A54B-13A2E3DB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976"/>
              <a:ext cx="30" cy="25"/>
            </a:xfrm>
            <a:custGeom>
              <a:avLst/>
              <a:gdLst>
                <a:gd name="T0" fmla="*/ 0 w 12"/>
                <a:gd name="T1" fmla="*/ 33 h 10"/>
                <a:gd name="T2" fmla="*/ 158 w 12"/>
                <a:gd name="T3" fmla="*/ 83 h 10"/>
                <a:gd name="T4" fmla="*/ 33 w 12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2"/>
                  </a:moveTo>
                  <a:cubicBezTo>
                    <a:pt x="1" y="5"/>
                    <a:pt x="8" y="10"/>
                    <a:pt x="10" y="5"/>
                  </a:cubicBezTo>
                  <a:cubicBezTo>
                    <a:pt x="12" y="0"/>
                    <a:pt x="4" y="0"/>
                    <a:pt x="2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2" name="Freeform 1281">
              <a:extLst>
                <a:ext uri="{FF2B5EF4-FFF2-40B4-BE49-F238E27FC236}">
                  <a16:creationId xmlns:a16="http://schemas.microsoft.com/office/drawing/2014/main" id="{9B51AC52-2D3D-42EE-9503-3D3C2CCC8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1708"/>
              <a:ext cx="15" cy="25"/>
            </a:xfrm>
            <a:custGeom>
              <a:avLst/>
              <a:gdLst>
                <a:gd name="T0" fmla="*/ 33 w 6"/>
                <a:gd name="T1" fmla="*/ 83 h 10"/>
                <a:gd name="T2" fmla="*/ 50 w 6"/>
                <a:gd name="T3" fmla="*/ 158 h 10"/>
                <a:gd name="T4" fmla="*/ 63 w 6"/>
                <a:gd name="T5" fmla="*/ 0 h 10"/>
                <a:gd name="T6" fmla="*/ 33 w 6"/>
                <a:gd name="T7" fmla="*/ 11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2" y="5"/>
                  </a:moveTo>
                  <a:cubicBezTo>
                    <a:pt x="0" y="6"/>
                    <a:pt x="1" y="9"/>
                    <a:pt x="3" y="10"/>
                  </a:cubicBezTo>
                  <a:cubicBezTo>
                    <a:pt x="6" y="8"/>
                    <a:pt x="6" y="3"/>
                    <a:pt x="4" y="0"/>
                  </a:cubicBezTo>
                  <a:cubicBezTo>
                    <a:pt x="2" y="2"/>
                    <a:pt x="2" y="4"/>
                    <a:pt x="2" y="7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3" name="Freeform 1282">
              <a:extLst>
                <a:ext uri="{FF2B5EF4-FFF2-40B4-BE49-F238E27FC236}">
                  <a16:creationId xmlns:a16="http://schemas.microsoft.com/office/drawing/2014/main" id="{A6918DB4-C1E1-4D16-AD52-2F441CCB8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" y="2203"/>
              <a:ext cx="40" cy="30"/>
            </a:xfrm>
            <a:custGeom>
              <a:avLst/>
              <a:gdLst>
                <a:gd name="T0" fmla="*/ 63 w 16"/>
                <a:gd name="T1" fmla="*/ 20 h 12"/>
                <a:gd name="T2" fmla="*/ 158 w 16"/>
                <a:gd name="T3" fmla="*/ 145 h 12"/>
                <a:gd name="T4" fmla="*/ 83 w 16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4" y="1"/>
                  </a:moveTo>
                  <a:cubicBezTo>
                    <a:pt x="0" y="1"/>
                    <a:pt x="6" y="12"/>
                    <a:pt x="10" y="9"/>
                  </a:cubicBezTo>
                  <a:cubicBezTo>
                    <a:pt x="16" y="5"/>
                    <a:pt x="3" y="1"/>
                    <a:pt x="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4" name="Freeform 1283">
              <a:extLst>
                <a:ext uri="{FF2B5EF4-FFF2-40B4-BE49-F238E27FC236}">
                  <a16:creationId xmlns:a16="http://schemas.microsoft.com/office/drawing/2014/main" id="{524951C8-8805-49C1-90D2-15A49E9B3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288"/>
              <a:ext cx="22" cy="35"/>
            </a:xfrm>
            <a:custGeom>
              <a:avLst/>
              <a:gdLst>
                <a:gd name="T0" fmla="*/ 103 w 9"/>
                <a:gd name="T1" fmla="*/ 20 h 14"/>
                <a:gd name="T2" fmla="*/ 12 w 9"/>
                <a:gd name="T3" fmla="*/ 220 h 14"/>
                <a:gd name="T4" fmla="*/ 132 w 9"/>
                <a:gd name="T5" fmla="*/ 33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4">
                  <a:moveTo>
                    <a:pt x="7" y="1"/>
                  </a:moveTo>
                  <a:cubicBezTo>
                    <a:pt x="4" y="0"/>
                    <a:pt x="0" y="10"/>
                    <a:pt x="1" y="14"/>
                  </a:cubicBezTo>
                  <a:cubicBezTo>
                    <a:pt x="7" y="14"/>
                    <a:pt x="7" y="4"/>
                    <a:pt x="9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5" name="Freeform 1284">
              <a:extLst>
                <a:ext uri="{FF2B5EF4-FFF2-40B4-BE49-F238E27FC236}">
                  <a16:creationId xmlns:a16="http://schemas.microsoft.com/office/drawing/2014/main" id="{E84D7309-8442-4E95-8025-0A0A7722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2126"/>
              <a:ext cx="40" cy="15"/>
            </a:xfrm>
            <a:custGeom>
              <a:avLst/>
              <a:gdLst>
                <a:gd name="T0" fmla="*/ 145 w 16"/>
                <a:gd name="T1" fmla="*/ 20 h 6"/>
                <a:gd name="T2" fmla="*/ 0 w 16"/>
                <a:gd name="T3" fmla="*/ 50 h 6"/>
                <a:gd name="T4" fmla="*/ 250 w 16"/>
                <a:gd name="T5" fmla="*/ 63 h 6"/>
                <a:gd name="T6" fmla="*/ 125 w 16"/>
                <a:gd name="T7" fmla="*/ 33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9" y="1"/>
                  </a:moveTo>
                  <a:cubicBezTo>
                    <a:pt x="7" y="1"/>
                    <a:pt x="2" y="1"/>
                    <a:pt x="0" y="3"/>
                  </a:cubicBezTo>
                  <a:cubicBezTo>
                    <a:pt x="5" y="5"/>
                    <a:pt x="12" y="6"/>
                    <a:pt x="16" y="4"/>
                  </a:cubicBezTo>
                  <a:cubicBezTo>
                    <a:pt x="14" y="2"/>
                    <a:pt x="11" y="0"/>
                    <a:pt x="8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6" name="Freeform 1285">
              <a:extLst>
                <a:ext uri="{FF2B5EF4-FFF2-40B4-BE49-F238E27FC236}">
                  <a16:creationId xmlns:a16="http://schemas.microsoft.com/office/drawing/2014/main" id="{FD4FAC4E-E256-48A8-88BF-104F3DE46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2278"/>
              <a:ext cx="23" cy="25"/>
            </a:xfrm>
            <a:custGeom>
              <a:avLst/>
              <a:gdLst>
                <a:gd name="T0" fmla="*/ 20 w 9"/>
                <a:gd name="T1" fmla="*/ 83 h 10"/>
                <a:gd name="T2" fmla="*/ 130 w 9"/>
                <a:gd name="T3" fmla="*/ 158 h 10"/>
                <a:gd name="T4" fmla="*/ 151 w 9"/>
                <a:gd name="T5" fmla="*/ 158 h 10"/>
                <a:gd name="T6" fmla="*/ 0 w 9"/>
                <a:gd name="T7" fmla="*/ 8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5"/>
                  </a:moveTo>
                  <a:cubicBezTo>
                    <a:pt x="1" y="7"/>
                    <a:pt x="6" y="9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8" y="7"/>
                    <a:pt x="2" y="0"/>
                    <a:pt x="0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7" name="Freeform 1286">
              <a:extLst>
                <a:ext uri="{FF2B5EF4-FFF2-40B4-BE49-F238E27FC236}">
                  <a16:creationId xmlns:a16="http://schemas.microsoft.com/office/drawing/2014/main" id="{12A80A0D-44A0-422A-A854-ADC1B96EA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558"/>
              <a:ext cx="57" cy="25"/>
            </a:xfrm>
            <a:custGeom>
              <a:avLst/>
              <a:gdLst>
                <a:gd name="T0" fmla="*/ 136 w 23"/>
                <a:gd name="T1" fmla="*/ 50 h 10"/>
                <a:gd name="T2" fmla="*/ 0 w 23"/>
                <a:gd name="T3" fmla="*/ 145 h 10"/>
                <a:gd name="T4" fmla="*/ 258 w 23"/>
                <a:gd name="T5" fmla="*/ 95 h 10"/>
                <a:gd name="T6" fmla="*/ 166 w 23"/>
                <a:gd name="T7" fmla="*/ 6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0">
                  <a:moveTo>
                    <a:pt x="9" y="3"/>
                  </a:moveTo>
                  <a:cubicBezTo>
                    <a:pt x="6" y="5"/>
                    <a:pt x="2" y="6"/>
                    <a:pt x="0" y="9"/>
                  </a:cubicBezTo>
                  <a:cubicBezTo>
                    <a:pt x="4" y="10"/>
                    <a:pt x="14" y="8"/>
                    <a:pt x="17" y="6"/>
                  </a:cubicBezTo>
                  <a:cubicBezTo>
                    <a:pt x="23" y="1"/>
                    <a:pt x="14" y="0"/>
                    <a:pt x="11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8" name="Freeform 1287">
              <a:extLst>
                <a:ext uri="{FF2B5EF4-FFF2-40B4-BE49-F238E27FC236}">
                  <a16:creationId xmlns:a16="http://schemas.microsoft.com/office/drawing/2014/main" id="{B931B3CB-8AC5-447F-B097-248EA5D6B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633"/>
              <a:ext cx="22" cy="50"/>
            </a:xfrm>
            <a:custGeom>
              <a:avLst/>
              <a:gdLst>
                <a:gd name="T0" fmla="*/ 42 w 9"/>
                <a:gd name="T1" fmla="*/ 175 h 20"/>
                <a:gd name="T2" fmla="*/ 71 w 9"/>
                <a:gd name="T3" fmla="*/ 313 h 20"/>
                <a:gd name="T4" fmla="*/ 90 w 9"/>
                <a:gd name="T5" fmla="*/ 63 h 20"/>
                <a:gd name="T6" fmla="*/ 42 w 9"/>
                <a:gd name="T7" fmla="*/ 188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0">
                  <a:moveTo>
                    <a:pt x="3" y="11"/>
                  </a:moveTo>
                  <a:cubicBezTo>
                    <a:pt x="3" y="14"/>
                    <a:pt x="3" y="18"/>
                    <a:pt x="5" y="20"/>
                  </a:cubicBezTo>
                  <a:cubicBezTo>
                    <a:pt x="7" y="16"/>
                    <a:pt x="9" y="7"/>
                    <a:pt x="6" y="4"/>
                  </a:cubicBezTo>
                  <a:cubicBezTo>
                    <a:pt x="2" y="0"/>
                    <a:pt x="0" y="9"/>
                    <a:pt x="3" y="1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39" name="Freeform 1288">
              <a:extLst>
                <a:ext uri="{FF2B5EF4-FFF2-40B4-BE49-F238E27FC236}">
                  <a16:creationId xmlns:a16="http://schemas.microsoft.com/office/drawing/2014/main" id="{F4B39A7E-51E9-4133-9344-0EEF8771F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38"/>
              <a:ext cx="30" cy="43"/>
            </a:xfrm>
            <a:custGeom>
              <a:avLst/>
              <a:gdLst>
                <a:gd name="T0" fmla="*/ 83 w 12"/>
                <a:gd name="T1" fmla="*/ 63 h 17"/>
                <a:gd name="T2" fmla="*/ 50 w 12"/>
                <a:gd name="T3" fmla="*/ 276 h 17"/>
                <a:gd name="T4" fmla="*/ 113 w 12"/>
                <a:gd name="T5" fmla="*/ 0 h 17"/>
                <a:gd name="T6" fmla="*/ 95 w 12"/>
                <a:gd name="T7" fmla="*/ 3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7">
                  <a:moveTo>
                    <a:pt x="5" y="4"/>
                  </a:moveTo>
                  <a:cubicBezTo>
                    <a:pt x="3" y="7"/>
                    <a:pt x="0" y="14"/>
                    <a:pt x="3" y="17"/>
                  </a:cubicBezTo>
                  <a:cubicBezTo>
                    <a:pt x="7" y="14"/>
                    <a:pt x="12" y="3"/>
                    <a:pt x="7" y="0"/>
                  </a:cubicBezTo>
                  <a:cubicBezTo>
                    <a:pt x="6" y="0"/>
                    <a:pt x="6" y="1"/>
                    <a:pt x="6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0" name="Freeform 1289">
              <a:extLst>
                <a:ext uri="{FF2B5EF4-FFF2-40B4-BE49-F238E27FC236}">
                  <a16:creationId xmlns:a16="http://schemas.microsoft.com/office/drawing/2014/main" id="{7FF0B979-0E73-4B04-99E3-E4540083D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658"/>
              <a:ext cx="25" cy="33"/>
            </a:xfrm>
            <a:custGeom>
              <a:avLst/>
              <a:gdLst>
                <a:gd name="T0" fmla="*/ 33 w 10"/>
                <a:gd name="T1" fmla="*/ 0 h 13"/>
                <a:gd name="T2" fmla="*/ 113 w 10"/>
                <a:gd name="T3" fmla="*/ 193 h 13"/>
                <a:gd name="T4" fmla="*/ 50 w 10"/>
                <a:gd name="T5" fmla="*/ 0 h 13"/>
                <a:gd name="T6" fmla="*/ 50 w 10"/>
                <a:gd name="T7" fmla="*/ 3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>
                  <a:moveTo>
                    <a:pt x="2" y="0"/>
                  </a:moveTo>
                  <a:cubicBezTo>
                    <a:pt x="0" y="2"/>
                    <a:pt x="2" y="13"/>
                    <a:pt x="7" y="12"/>
                  </a:cubicBezTo>
                  <a:cubicBezTo>
                    <a:pt x="10" y="11"/>
                    <a:pt x="4" y="2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1" name="Freeform 1290">
              <a:extLst>
                <a:ext uri="{FF2B5EF4-FFF2-40B4-BE49-F238E27FC236}">
                  <a16:creationId xmlns:a16="http://schemas.microsoft.com/office/drawing/2014/main" id="{3E7DA439-5FA1-44BF-849D-ABEB2D70D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7" y="2608"/>
              <a:ext cx="35" cy="18"/>
            </a:xfrm>
            <a:custGeom>
              <a:avLst/>
              <a:gdLst>
                <a:gd name="T0" fmla="*/ 125 w 14"/>
                <a:gd name="T1" fmla="*/ 21 h 7"/>
                <a:gd name="T2" fmla="*/ 0 w 14"/>
                <a:gd name="T3" fmla="*/ 67 h 7"/>
                <a:gd name="T4" fmla="*/ 220 w 14"/>
                <a:gd name="T5" fmla="*/ 54 h 7"/>
                <a:gd name="T6" fmla="*/ 145 w 1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">
                  <a:moveTo>
                    <a:pt x="8" y="1"/>
                  </a:moveTo>
                  <a:cubicBezTo>
                    <a:pt x="6" y="1"/>
                    <a:pt x="2" y="2"/>
                    <a:pt x="0" y="4"/>
                  </a:cubicBezTo>
                  <a:cubicBezTo>
                    <a:pt x="4" y="4"/>
                    <a:pt x="11" y="7"/>
                    <a:pt x="14" y="3"/>
                  </a:cubicBezTo>
                  <a:cubicBezTo>
                    <a:pt x="13" y="1"/>
                    <a:pt x="11" y="0"/>
                    <a:pt x="9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2" name="Freeform 1291">
              <a:extLst>
                <a:ext uri="{FF2B5EF4-FFF2-40B4-BE49-F238E27FC236}">
                  <a16:creationId xmlns:a16="http://schemas.microsoft.com/office/drawing/2014/main" id="{B76D694B-1F72-40E7-A79E-01564C546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2866"/>
              <a:ext cx="35" cy="30"/>
            </a:xfrm>
            <a:custGeom>
              <a:avLst/>
              <a:gdLst>
                <a:gd name="T0" fmla="*/ 50 w 14"/>
                <a:gd name="T1" fmla="*/ 83 h 12"/>
                <a:gd name="T2" fmla="*/ 175 w 14"/>
                <a:gd name="T3" fmla="*/ 125 h 12"/>
                <a:gd name="T4" fmla="*/ 50 w 14"/>
                <a:gd name="T5" fmla="*/ 8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3" y="5"/>
                  </a:moveTo>
                  <a:cubicBezTo>
                    <a:pt x="0" y="8"/>
                    <a:pt x="8" y="12"/>
                    <a:pt x="11" y="8"/>
                  </a:cubicBezTo>
                  <a:cubicBezTo>
                    <a:pt x="14" y="3"/>
                    <a:pt x="6" y="0"/>
                    <a:pt x="3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3" name="Freeform 1292">
              <a:extLst>
                <a:ext uri="{FF2B5EF4-FFF2-40B4-BE49-F238E27FC236}">
                  <a16:creationId xmlns:a16="http://schemas.microsoft.com/office/drawing/2014/main" id="{406403CA-23F8-4E2D-A4CE-B23CDBCA0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763"/>
              <a:ext cx="40" cy="20"/>
            </a:xfrm>
            <a:custGeom>
              <a:avLst/>
              <a:gdLst>
                <a:gd name="T0" fmla="*/ 145 w 16"/>
                <a:gd name="T1" fmla="*/ 50 h 8"/>
                <a:gd name="T2" fmla="*/ 0 w 16"/>
                <a:gd name="T3" fmla="*/ 113 h 8"/>
                <a:gd name="T4" fmla="*/ 250 w 16"/>
                <a:gd name="T5" fmla="*/ 50 h 8"/>
                <a:gd name="T6" fmla="*/ 113 w 16"/>
                <a:gd name="T7" fmla="*/ 5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9" y="3"/>
                  </a:moveTo>
                  <a:cubicBezTo>
                    <a:pt x="7" y="1"/>
                    <a:pt x="1" y="4"/>
                    <a:pt x="0" y="7"/>
                  </a:cubicBezTo>
                  <a:cubicBezTo>
                    <a:pt x="3" y="8"/>
                    <a:pt x="13" y="6"/>
                    <a:pt x="16" y="3"/>
                  </a:cubicBezTo>
                  <a:cubicBezTo>
                    <a:pt x="14" y="0"/>
                    <a:pt x="10" y="1"/>
                    <a:pt x="7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4" name="Freeform 1293">
              <a:extLst>
                <a:ext uri="{FF2B5EF4-FFF2-40B4-BE49-F238E27FC236}">
                  <a16:creationId xmlns:a16="http://schemas.microsoft.com/office/drawing/2014/main" id="{CD001F89-E5FD-442A-A439-7A748189A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941"/>
              <a:ext cx="18" cy="22"/>
            </a:xfrm>
            <a:custGeom>
              <a:avLst/>
              <a:gdLst>
                <a:gd name="T0" fmla="*/ 21 w 7"/>
                <a:gd name="T1" fmla="*/ 120 h 9"/>
                <a:gd name="T2" fmla="*/ 0 w 7"/>
                <a:gd name="T3" fmla="*/ 120 h 9"/>
                <a:gd name="T4" fmla="*/ 85 w 7"/>
                <a:gd name="T5" fmla="*/ 0 h 9"/>
                <a:gd name="T6" fmla="*/ 118 w 7"/>
                <a:gd name="T7" fmla="*/ 12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9">
                  <a:moveTo>
                    <a:pt x="1" y="8"/>
                  </a:moveTo>
                  <a:cubicBezTo>
                    <a:pt x="0" y="8"/>
                    <a:pt x="0" y="9"/>
                    <a:pt x="0" y="8"/>
                  </a:cubicBezTo>
                  <a:cubicBezTo>
                    <a:pt x="1" y="6"/>
                    <a:pt x="3" y="1"/>
                    <a:pt x="5" y="0"/>
                  </a:cubicBezTo>
                  <a:cubicBezTo>
                    <a:pt x="5" y="3"/>
                    <a:pt x="6" y="5"/>
                    <a:pt x="7" y="8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5" name="Freeform 1294">
              <a:extLst>
                <a:ext uri="{FF2B5EF4-FFF2-40B4-BE49-F238E27FC236}">
                  <a16:creationId xmlns:a16="http://schemas.microsoft.com/office/drawing/2014/main" id="{5C0FA966-A3D3-405D-97CC-61041B5CF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2658"/>
              <a:ext cx="45" cy="20"/>
            </a:xfrm>
            <a:custGeom>
              <a:avLst/>
              <a:gdLst>
                <a:gd name="T0" fmla="*/ 208 w 18"/>
                <a:gd name="T1" fmla="*/ 20 h 8"/>
                <a:gd name="T2" fmla="*/ 83 w 18"/>
                <a:gd name="T3" fmla="*/ 113 h 8"/>
                <a:gd name="T4" fmla="*/ 283 w 18"/>
                <a:gd name="T5" fmla="*/ 63 h 8"/>
                <a:gd name="T6" fmla="*/ 208 w 1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8">
                  <a:moveTo>
                    <a:pt x="13" y="1"/>
                  </a:moveTo>
                  <a:cubicBezTo>
                    <a:pt x="10" y="1"/>
                    <a:pt x="0" y="6"/>
                    <a:pt x="5" y="7"/>
                  </a:cubicBezTo>
                  <a:cubicBezTo>
                    <a:pt x="9" y="8"/>
                    <a:pt x="13" y="2"/>
                    <a:pt x="18" y="4"/>
                  </a:cubicBezTo>
                  <a:cubicBezTo>
                    <a:pt x="17" y="2"/>
                    <a:pt x="15" y="1"/>
                    <a:pt x="13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6" name="Freeform 1295">
              <a:extLst>
                <a:ext uri="{FF2B5EF4-FFF2-40B4-BE49-F238E27FC236}">
                  <a16:creationId xmlns:a16="http://schemas.microsoft.com/office/drawing/2014/main" id="{217EA32D-E455-49D0-98F0-901D8DED1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2586"/>
              <a:ext cx="70" cy="22"/>
            </a:xfrm>
            <a:custGeom>
              <a:avLst/>
              <a:gdLst>
                <a:gd name="T0" fmla="*/ 283 w 28"/>
                <a:gd name="T1" fmla="*/ 12 h 9"/>
                <a:gd name="T2" fmla="*/ 125 w 28"/>
                <a:gd name="T3" fmla="*/ 103 h 9"/>
                <a:gd name="T4" fmla="*/ 438 w 28"/>
                <a:gd name="T5" fmla="*/ 90 h 9"/>
                <a:gd name="T6" fmla="*/ 300 w 28"/>
                <a:gd name="T7" fmla="*/ 1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9">
                  <a:moveTo>
                    <a:pt x="18" y="1"/>
                  </a:moveTo>
                  <a:cubicBezTo>
                    <a:pt x="14" y="0"/>
                    <a:pt x="0" y="4"/>
                    <a:pt x="8" y="7"/>
                  </a:cubicBezTo>
                  <a:cubicBezTo>
                    <a:pt x="12" y="9"/>
                    <a:pt x="24" y="8"/>
                    <a:pt x="28" y="6"/>
                  </a:cubicBezTo>
                  <a:cubicBezTo>
                    <a:pt x="26" y="4"/>
                    <a:pt x="22" y="1"/>
                    <a:pt x="19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7" name="Freeform 1296">
              <a:extLst>
                <a:ext uri="{FF2B5EF4-FFF2-40B4-BE49-F238E27FC236}">
                  <a16:creationId xmlns:a16="http://schemas.microsoft.com/office/drawing/2014/main" id="{FF5A2C53-E4E3-44CE-8608-1E7B2B278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626"/>
              <a:ext cx="30" cy="35"/>
            </a:xfrm>
            <a:custGeom>
              <a:avLst/>
              <a:gdLst>
                <a:gd name="T0" fmla="*/ 20 w 12"/>
                <a:gd name="T1" fmla="*/ 63 h 14"/>
                <a:gd name="T2" fmla="*/ 125 w 12"/>
                <a:gd name="T3" fmla="*/ 220 h 14"/>
                <a:gd name="T4" fmla="*/ 20 w 12"/>
                <a:gd name="T5" fmla="*/ 9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" y="4"/>
                  </a:moveTo>
                  <a:cubicBezTo>
                    <a:pt x="0" y="8"/>
                    <a:pt x="5" y="13"/>
                    <a:pt x="8" y="14"/>
                  </a:cubicBezTo>
                  <a:cubicBezTo>
                    <a:pt x="12" y="9"/>
                    <a:pt x="2" y="0"/>
                    <a:pt x="1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8" name="Freeform 1297">
              <a:extLst>
                <a:ext uri="{FF2B5EF4-FFF2-40B4-BE49-F238E27FC236}">
                  <a16:creationId xmlns:a16="http://schemas.microsoft.com/office/drawing/2014/main" id="{91339616-B83A-43BA-84B0-7AD260978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201"/>
              <a:ext cx="16" cy="67"/>
            </a:xfrm>
            <a:custGeom>
              <a:avLst/>
              <a:gdLst>
                <a:gd name="T0" fmla="*/ 35 w 6"/>
                <a:gd name="T1" fmla="*/ 184 h 27"/>
                <a:gd name="T2" fmla="*/ 21 w 6"/>
                <a:gd name="T3" fmla="*/ 412 h 27"/>
                <a:gd name="T4" fmla="*/ 115 w 6"/>
                <a:gd name="T5" fmla="*/ 216 h 27"/>
                <a:gd name="T6" fmla="*/ 0 w 6"/>
                <a:gd name="T7" fmla="*/ 10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7">
                  <a:moveTo>
                    <a:pt x="2" y="12"/>
                  </a:moveTo>
                  <a:cubicBezTo>
                    <a:pt x="3" y="17"/>
                    <a:pt x="1" y="22"/>
                    <a:pt x="1" y="27"/>
                  </a:cubicBezTo>
                  <a:cubicBezTo>
                    <a:pt x="6" y="26"/>
                    <a:pt x="6" y="17"/>
                    <a:pt x="6" y="14"/>
                  </a:cubicBezTo>
                  <a:cubicBezTo>
                    <a:pt x="6" y="11"/>
                    <a:pt x="3" y="0"/>
                    <a:pt x="0" y="7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49" name="Freeform 1298">
              <a:extLst>
                <a:ext uri="{FF2B5EF4-FFF2-40B4-BE49-F238E27FC236}">
                  <a16:creationId xmlns:a16="http://schemas.microsoft.com/office/drawing/2014/main" id="{F859F82B-9354-421D-BB43-3533614A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411"/>
              <a:ext cx="40" cy="42"/>
            </a:xfrm>
            <a:custGeom>
              <a:avLst/>
              <a:gdLst>
                <a:gd name="T0" fmla="*/ 0 w 16"/>
                <a:gd name="T1" fmla="*/ 257 h 17"/>
                <a:gd name="T2" fmla="*/ 250 w 16"/>
                <a:gd name="T3" fmla="*/ 91 h 17"/>
                <a:gd name="T4" fmla="*/ 20 w 16"/>
                <a:gd name="T5" fmla="*/ 24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0" y="17"/>
                  </a:moveTo>
                  <a:cubicBezTo>
                    <a:pt x="4" y="17"/>
                    <a:pt x="16" y="10"/>
                    <a:pt x="16" y="6"/>
                  </a:cubicBezTo>
                  <a:cubicBezTo>
                    <a:pt x="16" y="0"/>
                    <a:pt x="2" y="12"/>
                    <a:pt x="1" y="1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0" name="Freeform 1299">
              <a:extLst>
                <a:ext uri="{FF2B5EF4-FFF2-40B4-BE49-F238E27FC236}">
                  <a16:creationId xmlns:a16="http://schemas.microsoft.com/office/drawing/2014/main" id="{F490661C-B89A-4F8B-80D8-A202E1F93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151"/>
              <a:ext cx="52" cy="22"/>
            </a:xfrm>
            <a:custGeom>
              <a:avLst/>
              <a:gdLst>
                <a:gd name="T0" fmla="*/ 183 w 21"/>
                <a:gd name="T1" fmla="*/ 29 h 9"/>
                <a:gd name="T2" fmla="*/ 0 w 21"/>
                <a:gd name="T3" fmla="*/ 29 h 9"/>
                <a:gd name="T4" fmla="*/ 319 w 21"/>
                <a:gd name="T5" fmla="*/ 29 h 9"/>
                <a:gd name="T6" fmla="*/ 258 w 21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9">
                  <a:moveTo>
                    <a:pt x="12" y="2"/>
                  </a:moveTo>
                  <a:cubicBezTo>
                    <a:pt x="8" y="1"/>
                    <a:pt x="4" y="2"/>
                    <a:pt x="0" y="2"/>
                  </a:cubicBezTo>
                  <a:cubicBezTo>
                    <a:pt x="4" y="7"/>
                    <a:pt x="19" y="9"/>
                    <a:pt x="21" y="2"/>
                  </a:cubicBezTo>
                  <a:cubicBezTo>
                    <a:pt x="20" y="1"/>
                    <a:pt x="19" y="0"/>
                    <a:pt x="17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1" name="Freeform 1300">
              <a:extLst>
                <a:ext uri="{FF2B5EF4-FFF2-40B4-BE49-F238E27FC236}">
                  <a16:creationId xmlns:a16="http://schemas.microsoft.com/office/drawing/2014/main" id="{E1C89722-2F64-4D20-9203-268F63769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1958"/>
              <a:ext cx="48" cy="30"/>
            </a:xfrm>
            <a:custGeom>
              <a:avLst/>
              <a:gdLst>
                <a:gd name="T0" fmla="*/ 179 w 19"/>
                <a:gd name="T1" fmla="*/ 20 h 12"/>
                <a:gd name="T2" fmla="*/ 83 w 19"/>
                <a:gd name="T3" fmla="*/ 188 h 12"/>
                <a:gd name="T4" fmla="*/ 306 w 19"/>
                <a:gd name="T5" fmla="*/ 20 h 12"/>
                <a:gd name="T6" fmla="*/ 222 w 19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2">
                  <a:moveTo>
                    <a:pt x="11" y="1"/>
                  </a:moveTo>
                  <a:cubicBezTo>
                    <a:pt x="9" y="2"/>
                    <a:pt x="0" y="12"/>
                    <a:pt x="5" y="12"/>
                  </a:cubicBezTo>
                  <a:cubicBezTo>
                    <a:pt x="9" y="12"/>
                    <a:pt x="14" y="2"/>
                    <a:pt x="19" y="1"/>
                  </a:cubicBezTo>
                  <a:cubicBezTo>
                    <a:pt x="17" y="1"/>
                    <a:pt x="15" y="1"/>
                    <a:pt x="14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2" name="Freeform 1301">
              <a:extLst>
                <a:ext uri="{FF2B5EF4-FFF2-40B4-BE49-F238E27FC236}">
                  <a16:creationId xmlns:a16="http://schemas.microsoft.com/office/drawing/2014/main" id="{99B3D6D1-2822-48F7-8FEA-0C1D4C0BD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1298"/>
              <a:ext cx="40" cy="45"/>
            </a:xfrm>
            <a:custGeom>
              <a:avLst/>
              <a:gdLst>
                <a:gd name="T0" fmla="*/ 50 w 16"/>
                <a:gd name="T1" fmla="*/ 33 h 18"/>
                <a:gd name="T2" fmla="*/ 220 w 16"/>
                <a:gd name="T3" fmla="*/ 283 h 18"/>
                <a:gd name="T4" fmla="*/ 83 w 16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3" y="2"/>
                  </a:moveTo>
                  <a:cubicBezTo>
                    <a:pt x="0" y="8"/>
                    <a:pt x="8" y="18"/>
                    <a:pt x="14" y="18"/>
                  </a:cubicBezTo>
                  <a:cubicBezTo>
                    <a:pt x="16" y="12"/>
                    <a:pt x="8" y="6"/>
                    <a:pt x="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3" name="Freeform 1302">
              <a:extLst>
                <a:ext uri="{FF2B5EF4-FFF2-40B4-BE49-F238E27FC236}">
                  <a16:creationId xmlns:a16="http://schemas.microsoft.com/office/drawing/2014/main" id="{72CAFE3D-C847-44CB-A5A3-9F71D6CCB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1323"/>
              <a:ext cx="30" cy="28"/>
            </a:xfrm>
            <a:custGeom>
              <a:avLst/>
              <a:gdLst>
                <a:gd name="T0" fmla="*/ 0 w 12"/>
                <a:gd name="T1" fmla="*/ 20 h 11"/>
                <a:gd name="T2" fmla="*/ 188 w 12"/>
                <a:gd name="T3" fmla="*/ 130 h 11"/>
                <a:gd name="T4" fmla="*/ 50 w 12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0" y="1"/>
                  </a:moveTo>
                  <a:cubicBezTo>
                    <a:pt x="1" y="6"/>
                    <a:pt x="7" y="11"/>
                    <a:pt x="12" y="8"/>
                  </a:cubicBezTo>
                  <a:cubicBezTo>
                    <a:pt x="10" y="5"/>
                    <a:pt x="5" y="2"/>
                    <a:pt x="3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4" name="Freeform 1303">
              <a:extLst>
                <a:ext uri="{FF2B5EF4-FFF2-40B4-BE49-F238E27FC236}">
                  <a16:creationId xmlns:a16="http://schemas.microsoft.com/office/drawing/2014/main" id="{4FE2F213-D08F-4858-B6D0-609528A9D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241"/>
              <a:ext cx="35" cy="42"/>
            </a:xfrm>
            <a:custGeom>
              <a:avLst/>
              <a:gdLst>
                <a:gd name="T0" fmla="*/ 0 w 14"/>
                <a:gd name="T1" fmla="*/ 42 h 17"/>
                <a:gd name="T2" fmla="*/ 188 w 14"/>
                <a:gd name="T3" fmla="*/ 195 h 17"/>
                <a:gd name="T4" fmla="*/ 0 w 14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7">
                  <a:moveTo>
                    <a:pt x="0" y="3"/>
                  </a:moveTo>
                  <a:cubicBezTo>
                    <a:pt x="2" y="4"/>
                    <a:pt x="9" y="17"/>
                    <a:pt x="12" y="13"/>
                  </a:cubicBezTo>
                  <a:cubicBezTo>
                    <a:pt x="14" y="10"/>
                    <a:pt x="3" y="2"/>
                    <a:pt x="0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5" name="Freeform 1304">
              <a:extLst>
                <a:ext uri="{FF2B5EF4-FFF2-40B4-BE49-F238E27FC236}">
                  <a16:creationId xmlns:a16="http://schemas.microsoft.com/office/drawing/2014/main" id="{843F22BB-A530-44A9-814F-AEF919F3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358"/>
              <a:ext cx="30" cy="25"/>
            </a:xfrm>
            <a:custGeom>
              <a:avLst/>
              <a:gdLst>
                <a:gd name="T0" fmla="*/ 83 w 12"/>
                <a:gd name="T1" fmla="*/ 20 h 10"/>
                <a:gd name="T2" fmla="*/ 0 w 12"/>
                <a:gd name="T3" fmla="*/ 95 h 10"/>
                <a:gd name="T4" fmla="*/ 113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5" y="1"/>
                  </a:moveTo>
                  <a:cubicBezTo>
                    <a:pt x="4" y="1"/>
                    <a:pt x="1" y="5"/>
                    <a:pt x="0" y="6"/>
                  </a:cubicBezTo>
                  <a:cubicBezTo>
                    <a:pt x="5" y="10"/>
                    <a:pt x="12" y="0"/>
                    <a:pt x="7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6" name="Freeform 1305">
              <a:extLst>
                <a:ext uri="{FF2B5EF4-FFF2-40B4-BE49-F238E27FC236}">
                  <a16:creationId xmlns:a16="http://schemas.microsoft.com/office/drawing/2014/main" id="{061F27B3-EF76-49C9-B0A2-82A81E1EE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421"/>
              <a:ext cx="48" cy="27"/>
            </a:xfrm>
            <a:custGeom>
              <a:avLst/>
              <a:gdLst>
                <a:gd name="T0" fmla="*/ 33 w 19"/>
                <a:gd name="T1" fmla="*/ 162 h 11"/>
                <a:gd name="T2" fmla="*/ 275 w 19"/>
                <a:gd name="T3" fmla="*/ 0 h 11"/>
                <a:gd name="T4" fmla="*/ 159 w 19"/>
                <a:gd name="T5" fmla="*/ 61 h 11"/>
                <a:gd name="T6" fmla="*/ 0 w 19"/>
                <a:gd name="T7" fmla="*/ 133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1">
                  <a:moveTo>
                    <a:pt x="2" y="11"/>
                  </a:moveTo>
                  <a:cubicBezTo>
                    <a:pt x="6" y="11"/>
                    <a:pt x="19" y="5"/>
                    <a:pt x="17" y="0"/>
                  </a:cubicBezTo>
                  <a:cubicBezTo>
                    <a:pt x="15" y="0"/>
                    <a:pt x="12" y="3"/>
                    <a:pt x="10" y="4"/>
                  </a:cubicBezTo>
                  <a:cubicBezTo>
                    <a:pt x="7" y="6"/>
                    <a:pt x="4" y="7"/>
                    <a:pt x="0" y="9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7" name="Freeform 1306">
              <a:extLst>
                <a:ext uri="{FF2B5EF4-FFF2-40B4-BE49-F238E27FC236}">
                  <a16:creationId xmlns:a16="http://schemas.microsoft.com/office/drawing/2014/main" id="{09A2C65C-6228-48B3-84BC-2E88EEAA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113"/>
              <a:ext cx="47" cy="25"/>
            </a:xfrm>
            <a:custGeom>
              <a:avLst/>
              <a:gdLst>
                <a:gd name="T0" fmla="*/ 215 w 19"/>
                <a:gd name="T1" fmla="*/ 0 h 10"/>
                <a:gd name="T2" fmla="*/ 12 w 19"/>
                <a:gd name="T3" fmla="*/ 158 h 10"/>
                <a:gd name="T4" fmla="*/ 153 w 19"/>
                <a:gd name="T5" fmla="*/ 83 h 10"/>
                <a:gd name="T6" fmla="*/ 287 w 19"/>
                <a:gd name="T7" fmla="*/ 33 h 10"/>
                <a:gd name="T8" fmla="*/ 228 w 19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0">
                  <a:moveTo>
                    <a:pt x="14" y="0"/>
                  </a:moveTo>
                  <a:cubicBezTo>
                    <a:pt x="9" y="0"/>
                    <a:pt x="0" y="3"/>
                    <a:pt x="1" y="10"/>
                  </a:cubicBezTo>
                  <a:cubicBezTo>
                    <a:pt x="5" y="10"/>
                    <a:pt x="7" y="7"/>
                    <a:pt x="10" y="5"/>
                  </a:cubicBezTo>
                  <a:cubicBezTo>
                    <a:pt x="13" y="3"/>
                    <a:pt x="16" y="3"/>
                    <a:pt x="19" y="2"/>
                  </a:cubicBezTo>
                  <a:cubicBezTo>
                    <a:pt x="18" y="1"/>
                    <a:pt x="17" y="0"/>
                    <a:pt x="1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8" name="Freeform 1307">
              <a:extLst>
                <a:ext uri="{FF2B5EF4-FFF2-40B4-BE49-F238E27FC236}">
                  <a16:creationId xmlns:a16="http://schemas.microsoft.com/office/drawing/2014/main" id="{63C2A2FB-8BF3-4D3F-AC16-4F38CA9BB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1131"/>
              <a:ext cx="27" cy="15"/>
            </a:xfrm>
            <a:custGeom>
              <a:avLst/>
              <a:gdLst>
                <a:gd name="T0" fmla="*/ 103 w 11"/>
                <a:gd name="T1" fmla="*/ 0 h 6"/>
                <a:gd name="T2" fmla="*/ 0 w 11"/>
                <a:gd name="T3" fmla="*/ 50 h 6"/>
                <a:gd name="T4" fmla="*/ 162 w 11"/>
                <a:gd name="T5" fmla="*/ 50 h 6"/>
                <a:gd name="T6" fmla="*/ 120 w 11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6">
                  <a:moveTo>
                    <a:pt x="7" y="0"/>
                  </a:moveTo>
                  <a:cubicBezTo>
                    <a:pt x="5" y="1"/>
                    <a:pt x="2" y="1"/>
                    <a:pt x="0" y="3"/>
                  </a:cubicBezTo>
                  <a:cubicBezTo>
                    <a:pt x="3" y="6"/>
                    <a:pt x="8" y="4"/>
                    <a:pt x="11" y="3"/>
                  </a:cubicBezTo>
                  <a:cubicBezTo>
                    <a:pt x="10" y="2"/>
                    <a:pt x="8" y="1"/>
                    <a:pt x="8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59" name="Freeform 1308">
              <a:extLst>
                <a:ext uri="{FF2B5EF4-FFF2-40B4-BE49-F238E27FC236}">
                  <a16:creationId xmlns:a16="http://schemas.microsoft.com/office/drawing/2014/main" id="{BDC5E191-B377-4073-B02C-502C55A09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198"/>
              <a:ext cx="45" cy="55"/>
            </a:xfrm>
            <a:custGeom>
              <a:avLst/>
              <a:gdLst>
                <a:gd name="T0" fmla="*/ 63 w 18"/>
                <a:gd name="T1" fmla="*/ 20 h 22"/>
                <a:gd name="T2" fmla="*/ 0 w 18"/>
                <a:gd name="T3" fmla="*/ 0 h 22"/>
                <a:gd name="T4" fmla="*/ 145 w 18"/>
                <a:gd name="T5" fmla="*/ 158 h 22"/>
                <a:gd name="T6" fmla="*/ 270 w 18"/>
                <a:gd name="T7" fmla="*/ 345 h 22"/>
                <a:gd name="T8" fmla="*/ 63 w 18"/>
                <a:gd name="T9" fmla="*/ 33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2">
                  <a:moveTo>
                    <a:pt x="4" y="1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2" y="4"/>
                    <a:pt x="7" y="7"/>
                    <a:pt x="9" y="10"/>
                  </a:cubicBezTo>
                  <a:cubicBezTo>
                    <a:pt x="11" y="13"/>
                    <a:pt x="12" y="22"/>
                    <a:pt x="17" y="22"/>
                  </a:cubicBezTo>
                  <a:cubicBezTo>
                    <a:pt x="18" y="14"/>
                    <a:pt x="13" y="4"/>
                    <a:pt x="4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0" name="Freeform 1309">
              <a:extLst>
                <a:ext uri="{FF2B5EF4-FFF2-40B4-BE49-F238E27FC236}">
                  <a16:creationId xmlns:a16="http://schemas.microsoft.com/office/drawing/2014/main" id="{C52117CA-9DF1-462B-82EB-5009B787D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113"/>
              <a:ext cx="50" cy="30"/>
            </a:xfrm>
            <a:custGeom>
              <a:avLst/>
              <a:gdLst>
                <a:gd name="T0" fmla="*/ 0 w 20"/>
                <a:gd name="T1" fmla="*/ 188 h 12"/>
                <a:gd name="T2" fmla="*/ 300 w 20"/>
                <a:gd name="T3" fmla="*/ 0 h 12"/>
                <a:gd name="T4" fmla="*/ 33 w 20"/>
                <a:gd name="T5" fmla="*/ 17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2">
                  <a:moveTo>
                    <a:pt x="0" y="12"/>
                  </a:moveTo>
                  <a:cubicBezTo>
                    <a:pt x="4" y="10"/>
                    <a:pt x="20" y="7"/>
                    <a:pt x="19" y="0"/>
                  </a:cubicBezTo>
                  <a:cubicBezTo>
                    <a:pt x="14" y="0"/>
                    <a:pt x="4" y="5"/>
                    <a:pt x="2" y="1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1" name="Freeform 1310">
              <a:extLst>
                <a:ext uri="{FF2B5EF4-FFF2-40B4-BE49-F238E27FC236}">
                  <a16:creationId xmlns:a16="http://schemas.microsoft.com/office/drawing/2014/main" id="{740905E8-1EE5-41B8-9896-1CAADE2A5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1066"/>
              <a:ext cx="32" cy="20"/>
            </a:xfrm>
            <a:custGeom>
              <a:avLst/>
              <a:gdLst>
                <a:gd name="T0" fmla="*/ 0 w 13"/>
                <a:gd name="T1" fmla="*/ 63 h 8"/>
                <a:gd name="T2" fmla="*/ 194 w 13"/>
                <a:gd name="T3" fmla="*/ 0 h 8"/>
                <a:gd name="T4" fmla="*/ 30 w 13"/>
                <a:gd name="T5" fmla="*/ 8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0" y="4"/>
                  </a:moveTo>
                  <a:cubicBezTo>
                    <a:pt x="5" y="4"/>
                    <a:pt x="8" y="0"/>
                    <a:pt x="13" y="0"/>
                  </a:cubicBezTo>
                  <a:cubicBezTo>
                    <a:pt x="12" y="8"/>
                    <a:pt x="7" y="5"/>
                    <a:pt x="2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2" name="Freeform 1311">
              <a:extLst>
                <a:ext uri="{FF2B5EF4-FFF2-40B4-BE49-F238E27FC236}">
                  <a16:creationId xmlns:a16="http://schemas.microsoft.com/office/drawing/2014/main" id="{EE06E3ED-8605-4225-9D75-3DB1D6AC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1111"/>
              <a:ext cx="30" cy="22"/>
            </a:xfrm>
            <a:custGeom>
              <a:avLst/>
              <a:gdLst>
                <a:gd name="T0" fmla="*/ 0 w 12"/>
                <a:gd name="T1" fmla="*/ 59 h 9"/>
                <a:gd name="T2" fmla="*/ 175 w 12"/>
                <a:gd name="T3" fmla="*/ 42 h 9"/>
                <a:gd name="T4" fmla="*/ 63 w 12"/>
                <a:gd name="T5" fmla="*/ 7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4"/>
                  </a:moveTo>
                  <a:cubicBezTo>
                    <a:pt x="2" y="4"/>
                    <a:pt x="10" y="0"/>
                    <a:pt x="11" y="3"/>
                  </a:cubicBezTo>
                  <a:cubicBezTo>
                    <a:pt x="12" y="6"/>
                    <a:pt x="5" y="9"/>
                    <a:pt x="4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3" name="Freeform 1312">
              <a:extLst>
                <a:ext uri="{FF2B5EF4-FFF2-40B4-BE49-F238E27FC236}">
                  <a16:creationId xmlns:a16="http://schemas.microsoft.com/office/drawing/2014/main" id="{9CEAEBBC-53E3-4E97-BB2F-5AE44FA57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013"/>
              <a:ext cx="20" cy="15"/>
            </a:xfrm>
            <a:custGeom>
              <a:avLst/>
              <a:gdLst>
                <a:gd name="T0" fmla="*/ 33 w 8"/>
                <a:gd name="T1" fmla="*/ 20 h 6"/>
                <a:gd name="T2" fmla="*/ 63 w 8"/>
                <a:gd name="T3" fmla="*/ 83 h 6"/>
                <a:gd name="T4" fmla="*/ 125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1" y="3"/>
                    <a:pt x="0" y="6"/>
                    <a:pt x="4" y="5"/>
                  </a:cubicBezTo>
                  <a:cubicBezTo>
                    <a:pt x="6" y="5"/>
                    <a:pt x="7" y="2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4" name="Freeform 1313">
              <a:extLst>
                <a:ext uri="{FF2B5EF4-FFF2-40B4-BE49-F238E27FC236}">
                  <a16:creationId xmlns:a16="http://schemas.microsoft.com/office/drawing/2014/main" id="{8E69846C-B9B0-4B52-8DD6-EBF416E9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088"/>
              <a:ext cx="52" cy="35"/>
            </a:xfrm>
            <a:custGeom>
              <a:avLst/>
              <a:gdLst>
                <a:gd name="T0" fmla="*/ 12 w 21"/>
                <a:gd name="T1" fmla="*/ 20 h 14"/>
                <a:gd name="T2" fmla="*/ 319 w 21"/>
                <a:gd name="T3" fmla="*/ 95 h 14"/>
                <a:gd name="T4" fmla="*/ 166 w 21"/>
                <a:gd name="T5" fmla="*/ 83 h 14"/>
                <a:gd name="T6" fmla="*/ 0 w 21"/>
                <a:gd name="T7" fmla="*/ 2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1" y="1"/>
                  </a:moveTo>
                  <a:cubicBezTo>
                    <a:pt x="1" y="9"/>
                    <a:pt x="16" y="14"/>
                    <a:pt x="21" y="6"/>
                  </a:cubicBezTo>
                  <a:cubicBezTo>
                    <a:pt x="18" y="5"/>
                    <a:pt x="14" y="6"/>
                    <a:pt x="11" y="5"/>
                  </a:cubicBezTo>
                  <a:cubicBezTo>
                    <a:pt x="7" y="4"/>
                    <a:pt x="4" y="0"/>
                    <a:pt x="0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5" name="Freeform 1314">
              <a:extLst>
                <a:ext uri="{FF2B5EF4-FFF2-40B4-BE49-F238E27FC236}">
                  <a16:creationId xmlns:a16="http://schemas.microsoft.com/office/drawing/2014/main" id="{EFB3BF8C-6B70-4E98-9A73-BBBB4BCF0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4" y="1018"/>
              <a:ext cx="23" cy="35"/>
            </a:xfrm>
            <a:custGeom>
              <a:avLst/>
              <a:gdLst>
                <a:gd name="T0" fmla="*/ 84 w 9"/>
                <a:gd name="T1" fmla="*/ 20 h 14"/>
                <a:gd name="T2" fmla="*/ 0 w 9"/>
                <a:gd name="T3" fmla="*/ 220 h 14"/>
                <a:gd name="T4" fmla="*/ 118 w 9"/>
                <a:gd name="T5" fmla="*/ 113 h 14"/>
                <a:gd name="T6" fmla="*/ 151 w 9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5" y="1"/>
                  </a:moveTo>
                  <a:cubicBezTo>
                    <a:pt x="3" y="5"/>
                    <a:pt x="1" y="10"/>
                    <a:pt x="0" y="14"/>
                  </a:cubicBezTo>
                  <a:cubicBezTo>
                    <a:pt x="3" y="12"/>
                    <a:pt x="5" y="10"/>
                    <a:pt x="7" y="7"/>
                  </a:cubicBezTo>
                  <a:cubicBezTo>
                    <a:pt x="8" y="5"/>
                    <a:pt x="8" y="2"/>
                    <a:pt x="9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6" name="Freeform 1315">
              <a:extLst>
                <a:ext uri="{FF2B5EF4-FFF2-40B4-BE49-F238E27FC236}">
                  <a16:creationId xmlns:a16="http://schemas.microsoft.com/office/drawing/2014/main" id="{88AEDAD0-870E-4648-890B-9FE6AF45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1066"/>
              <a:ext cx="20" cy="17"/>
            </a:xfrm>
            <a:custGeom>
              <a:avLst/>
              <a:gdLst>
                <a:gd name="T0" fmla="*/ 63 w 8"/>
                <a:gd name="T1" fmla="*/ 0 h 7"/>
                <a:gd name="T2" fmla="*/ 0 w 8"/>
                <a:gd name="T3" fmla="*/ 70 h 7"/>
                <a:gd name="T4" fmla="*/ 95 w 8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1"/>
                    <a:pt x="1" y="3"/>
                    <a:pt x="0" y="5"/>
                  </a:cubicBezTo>
                  <a:cubicBezTo>
                    <a:pt x="4" y="7"/>
                    <a:pt x="8" y="3"/>
                    <a:pt x="6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7" name="Freeform 1316">
              <a:extLst>
                <a:ext uri="{FF2B5EF4-FFF2-40B4-BE49-F238E27FC236}">
                  <a16:creationId xmlns:a16="http://schemas.microsoft.com/office/drawing/2014/main" id="{F564E2EF-09F0-4F7C-A3A0-D955B4866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1113"/>
              <a:ext cx="47" cy="30"/>
            </a:xfrm>
            <a:custGeom>
              <a:avLst/>
              <a:gdLst>
                <a:gd name="T0" fmla="*/ 12 w 19"/>
                <a:gd name="T1" fmla="*/ 175 h 12"/>
                <a:gd name="T2" fmla="*/ 228 w 19"/>
                <a:gd name="T3" fmla="*/ 0 h 12"/>
                <a:gd name="T4" fmla="*/ 153 w 19"/>
                <a:gd name="T5" fmla="*/ 83 h 12"/>
                <a:gd name="T6" fmla="*/ 0 w 19"/>
                <a:gd name="T7" fmla="*/ 17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12">
                  <a:moveTo>
                    <a:pt x="1" y="11"/>
                  </a:moveTo>
                  <a:cubicBezTo>
                    <a:pt x="6" y="12"/>
                    <a:pt x="19" y="7"/>
                    <a:pt x="15" y="0"/>
                  </a:cubicBezTo>
                  <a:cubicBezTo>
                    <a:pt x="13" y="2"/>
                    <a:pt x="12" y="4"/>
                    <a:pt x="10" y="5"/>
                  </a:cubicBezTo>
                  <a:cubicBezTo>
                    <a:pt x="7" y="7"/>
                    <a:pt x="1" y="7"/>
                    <a:pt x="0" y="1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8" name="Freeform 1317">
              <a:extLst>
                <a:ext uri="{FF2B5EF4-FFF2-40B4-BE49-F238E27FC236}">
                  <a16:creationId xmlns:a16="http://schemas.microsoft.com/office/drawing/2014/main" id="{DDBB3A95-0BBB-4424-B4B9-158EFDD33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151"/>
              <a:ext cx="60" cy="35"/>
            </a:xfrm>
            <a:custGeom>
              <a:avLst/>
              <a:gdLst>
                <a:gd name="T0" fmla="*/ 95 w 24"/>
                <a:gd name="T1" fmla="*/ 158 h 14"/>
                <a:gd name="T2" fmla="*/ 375 w 24"/>
                <a:gd name="T3" fmla="*/ 0 h 14"/>
                <a:gd name="T4" fmla="*/ 0 w 24"/>
                <a:gd name="T5" fmla="*/ 15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4">
                  <a:moveTo>
                    <a:pt x="6" y="10"/>
                  </a:moveTo>
                  <a:cubicBezTo>
                    <a:pt x="10" y="14"/>
                    <a:pt x="22" y="5"/>
                    <a:pt x="24" y="0"/>
                  </a:cubicBezTo>
                  <a:cubicBezTo>
                    <a:pt x="16" y="5"/>
                    <a:pt x="7" y="5"/>
                    <a:pt x="0" y="1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69" name="Freeform 1318">
              <a:extLst>
                <a:ext uri="{FF2B5EF4-FFF2-40B4-BE49-F238E27FC236}">
                  <a16:creationId xmlns:a16="http://schemas.microsoft.com/office/drawing/2014/main" id="{882F6BFA-78E1-4C75-BDA0-028FC57F2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618"/>
              <a:ext cx="43" cy="20"/>
            </a:xfrm>
            <a:custGeom>
              <a:avLst/>
              <a:gdLst>
                <a:gd name="T0" fmla="*/ 96 w 17"/>
                <a:gd name="T1" fmla="*/ 20 h 8"/>
                <a:gd name="T2" fmla="*/ 83 w 17"/>
                <a:gd name="T3" fmla="*/ 95 h 8"/>
                <a:gd name="T4" fmla="*/ 276 w 17"/>
                <a:gd name="T5" fmla="*/ 113 h 8"/>
                <a:gd name="T6" fmla="*/ 96 w 17"/>
                <a:gd name="T7" fmla="*/ 33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8">
                  <a:moveTo>
                    <a:pt x="6" y="1"/>
                  </a:moveTo>
                  <a:cubicBezTo>
                    <a:pt x="0" y="0"/>
                    <a:pt x="0" y="4"/>
                    <a:pt x="5" y="6"/>
                  </a:cubicBezTo>
                  <a:cubicBezTo>
                    <a:pt x="9" y="8"/>
                    <a:pt x="13" y="8"/>
                    <a:pt x="17" y="7"/>
                  </a:cubicBezTo>
                  <a:cubicBezTo>
                    <a:pt x="17" y="3"/>
                    <a:pt x="8" y="2"/>
                    <a:pt x="6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0" name="Freeform 1319">
              <a:extLst>
                <a:ext uri="{FF2B5EF4-FFF2-40B4-BE49-F238E27FC236}">
                  <a16:creationId xmlns:a16="http://schemas.microsoft.com/office/drawing/2014/main" id="{6CFB72B0-2FB1-4529-ADA9-B23CF0382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778"/>
              <a:ext cx="45" cy="23"/>
            </a:xfrm>
            <a:custGeom>
              <a:avLst/>
              <a:gdLst>
                <a:gd name="T0" fmla="*/ 0 w 18"/>
                <a:gd name="T1" fmla="*/ 66 h 9"/>
                <a:gd name="T2" fmla="*/ 283 w 18"/>
                <a:gd name="T3" fmla="*/ 0 h 9"/>
                <a:gd name="T4" fmla="*/ 33 w 18"/>
                <a:gd name="T5" fmla="*/ 6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9">
                  <a:moveTo>
                    <a:pt x="0" y="4"/>
                  </a:moveTo>
                  <a:cubicBezTo>
                    <a:pt x="3" y="9"/>
                    <a:pt x="15" y="2"/>
                    <a:pt x="18" y="0"/>
                  </a:cubicBezTo>
                  <a:cubicBezTo>
                    <a:pt x="13" y="0"/>
                    <a:pt x="6" y="1"/>
                    <a:pt x="2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1" name="Freeform 1320">
              <a:extLst>
                <a:ext uri="{FF2B5EF4-FFF2-40B4-BE49-F238E27FC236}">
                  <a16:creationId xmlns:a16="http://schemas.microsoft.com/office/drawing/2014/main" id="{A207D42E-DDB2-4739-9C60-17C04F382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621"/>
              <a:ext cx="22" cy="27"/>
            </a:xfrm>
            <a:custGeom>
              <a:avLst/>
              <a:gdLst>
                <a:gd name="T0" fmla="*/ 71 w 9"/>
                <a:gd name="T1" fmla="*/ 120 h 11"/>
                <a:gd name="T2" fmla="*/ 132 w 9"/>
                <a:gd name="T3" fmla="*/ 133 h 11"/>
                <a:gd name="T4" fmla="*/ 59 w 9"/>
                <a:gd name="T5" fmla="*/ 12 h 11"/>
                <a:gd name="T6" fmla="*/ 71 w 9"/>
                <a:gd name="T7" fmla="*/ 12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1">
                  <a:moveTo>
                    <a:pt x="5" y="8"/>
                  </a:moveTo>
                  <a:cubicBezTo>
                    <a:pt x="5" y="9"/>
                    <a:pt x="7" y="11"/>
                    <a:pt x="9" y="9"/>
                  </a:cubicBezTo>
                  <a:cubicBezTo>
                    <a:pt x="8" y="8"/>
                    <a:pt x="5" y="2"/>
                    <a:pt x="4" y="1"/>
                  </a:cubicBezTo>
                  <a:cubicBezTo>
                    <a:pt x="0" y="0"/>
                    <a:pt x="2" y="8"/>
                    <a:pt x="5" y="8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2" name="Freeform 1321">
              <a:extLst>
                <a:ext uri="{FF2B5EF4-FFF2-40B4-BE49-F238E27FC236}">
                  <a16:creationId xmlns:a16="http://schemas.microsoft.com/office/drawing/2014/main" id="{6885A016-6C56-4FD6-87AC-99055BCBD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2526"/>
              <a:ext cx="28" cy="27"/>
            </a:xfrm>
            <a:custGeom>
              <a:avLst/>
              <a:gdLst>
                <a:gd name="T0" fmla="*/ 20 w 11"/>
                <a:gd name="T1" fmla="*/ 42 h 11"/>
                <a:gd name="T2" fmla="*/ 130 w 11"/>
                <a:gd name="T3" fmla="*/ 120 h 11"/>
                <a:gd name="T4" fmla="*/ 0 w 1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" y="3"/>
                  </a:moveTo>
                  <a:cubicBezTo>
                    <a:pt x="2" y="5"/>
                    <a:pt x="6" y="11"/>
                    <a:pt x="8" y="8"/>
                  </a:cubicBezTo>
                  <a:cubicBezTo>
                    <a:pt x="11" y="5"/>
                    <a:pt x="1" y="2"/>
                    <a:pt x="0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3" name="Freeform 1322">
              <a:extLst>
                <a:ext uri="{FF2B5EF4-FFF2-40B4-BE49-F238E27FC236}">
                  <a16:creationId xmlns:a16="http://schemas.microsoft.com/office/drawing/2014/main" id="{FA1DAC97-FC9E-4105-9C65-26158675B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2043"/>
              <a:ext cx="40" cy="40"/>
            </a:xfrm>
            <a:custGeom>
              <a:avLst/>
              <a:gdLst>
                <a:gd name="T0" fmla="*/ 95 w 16"/>
                <a:gd name="T1" fmla="*/ 63 h 16"/>
                <a:gd name="T2" fmla="*/ 125 w 16"/>
                <a:gd name="T3" fmla="*/ 175 h 16"/>
                <a:gd name="T4" fmla="*/ 95 w 16"/>
                <a:gd name="T5" fmla="*/ 9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6" y="4"/>
                  </a:moveTo>
                  <a:cubicBezTo>
                    <a:pt x="0" y="8"/>
                    <a:pt x="1" y="16"/>
                    <a:pt x="8" y="11"/>
                  </a:cubicBezTo>
                  <a:cubicBezTo>
                    <a:pt x="16" y="7"/>
                    <a:pt x="8" y="0"/>
                    <a:pt x="6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4" name="Freeform 1323">
              <a:extLst>
                <a:ext uri="{FF2B5EF4-FFF2-40B4-BE49-F238E27FC236}">
                  <a16:creationId xmlns:a16="http://schemas.microsoft.com/office/drawing/2014/main" id="{7922C59E-BD63-4E81-9C71-7E1E4BE8F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2103"/>
              <a:ext cx="45" cy="33"/>
            </a:xfrm>
            <a:custGeom>
              <a:avLst/>
              <a:gdLst>
                <a:gd name="T0" fmla="*/ 83 w 18"/>
                <a:gd name="T1" fmla="*/ 33 h 13"/>
                <a:gd name="T2" fmla="*/ 125 w 18"/>
                <a:gd name="T3" fmla="*/ 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5" y="2"/>
                  </a:moveTo>
                  <a:cubicBezTo>
                    <a:pt x="0" y="13"/>
                    <a:pt x="18" y="0"/>
                    <a:pt x="8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5" name="Freeform 1324">
              <a:extLst>
                <a:ext uri="{FF2B5EF4-FFF2-40B4-BE49-F238E27FC236}">
                  <a16:creationId xmlns:a16="http://schemas.microsoft.com/office/drawing/2014/main" id="{FE033B26-B0A7-499D-9DC0-32034A390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033"/>
              <a:ext cx="48" cy="43"/>
            </a:xfrm>
            <a:custGeom>
              <a:avLst/>
              <a:gdLst>
                <a:gd name="T0" fmla="*/ 243 w 19"/>
                <a:gd name="T1" fmla="*/ 33 h 17"/>
                <a:gd name="T2" fmla="*/ 306 w 19"/>
                <a:gd name="T3" fmla="*/ 51 h 17"/>
                <a:gd name="T4" fmla="*/ 243 w 19"/>
                <a:gd name="T5" fmla="*/ 33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7">
                  <a:moveTo>
                    <a:pt x="15" y="2"/>
                  </a:moveTo>
                  <a:cubicBezTo>
                    <a:pt x="0" y="0"/>
                    <a:pt x="13" y="17"/>
                    <a:pt x="19" y="3"/>
                  </a:cubicBezTo>
                  <a:cubicBezTo>
                    <a:pt x="18" y="1"/>
                    <a:pt x="16" y="1"/>
                    <a:pt x="15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6" name="Freeform 1325">
              <a:extLst>
                <a:ext uri="{FF2B5EF4-FFF2-40B4-BE49-F238E27FC236}">
                  <a16:creationId xmlns:a16="http://schemas.microsoft.com/office/drawing/2014/main" id="{96ECBF23-2018-48FF-954A-4A6F7D80E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116"/>
              <a:ext cx="65" cy="30"/>
            </a:xfrm>
            <a:custGeom>
              <a:avLst/>
              <a:gdLst>
                <a:gd name="T0" fmla="*/ 220 w 26"/>
                <a:gd name="T1" fmla="*/ 20 h 12"/>
                <a:gd name="T2" fmla="*/ 238 w 2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2">
                  <a:moveTo>
                    <a:pt x="14" y="1"/>
                  </a:moveTo>
                  <a:cubicBezTo>
                    <a:pt x="0" y="7"/>
                    <a:pt x="26" y="12"/>
                    <a:pt x="1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7" name="Freeform 1326">
              <a:extLst>
                <a:ext uri="{FF2B5EF4-FFF2-40B4-BE49-F238E27FC236}">
                  <a16:creationId xmlns:a16="http://schemas.microsoft.com/office/drawing/2014/main" id="{8C2AC147-D55F-4760-998A-BCCE20C7C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2381"/>
              <a:ext cx="42" cy="22"/>
            </a:xfrm>
            <a:custGeom>
              <a:avLst/>
              <a:gdLst>
                <a:gd name="T0" fmla="*/ 74 w 17"/>
                <a:gd name="T1" fmla="*/ 59 h 9"/>
                <a:gd name="T2" fmla="*/ 0 w 17"/>
                <a:gd name="T3" fmla="*/ 59 h 9"/>
                <a:gd name="T4" fmla="*/ 153 w 17"/>
                <a:gd name="T5" fmla="*/ 103 h 9"/>
                <a:gd name="T6" fmla="*/ 74 w 17"/>
                <a:gd name="T7" fmla="*/ 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5" y="4"/>
                  </a:moveTo>
                  <a:cubicBezTo>
                    <a:pt x="3" y="3"/>
                    <a:pt x="2" y="3"/>
                    <a:pt x="0" y="4"/>
                  </a:cubicBezTo>
                  <a:cubicBezTo>
                    <a:pt x="0" y="9"/>
                    <a:pt x="6" y="9"/>
                    <a:pt x="10" y="7"/>
                  </a:cubicBezTo>
                  <a:cubicBezTo>
                    <a:pt x="17" y="3"/>
                    <a:pt x="10" y="0"/>
                    <a:pt x="5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8" name="Freeform 1327">
              <a:extLst>
                <a:ext uri="{FF2B5EF4-FFF2-40B4-BE49-F238E27FC236}">
                  <a16:creationId xmlns:a16="http://schemas.microsoft.com/office/drawing/2014/main" id="{99C265D7-3368-4209-B2D1-C70201FF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293"/>
              <a:ext cx="20" cy="20"/>
            </a:xfrm>
            <a:custGeom>
              <a:avLst/>
              <a:gdLst>
                <a:gd name="T0" fmla="*/ 0 w 8"/>
                <a:gd name="T1" fmla="*/ 20 h 8"/>
                <a:gd name="T2" fmla="*/ 83 w 8"/>
                <a:gd name="T3" fmla="*/ 125 h 8"/>
                <a:gd name="T4" fmla="*/ 20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0" y="1"/>
                  </a:moveTo>
                  <a:cubicBezTo>
                    <a:pt x="0" y="4"/>
                    <a:pt x="2" y="7"/>
                    <a:pt x="5" y="8"/>
                  </a:cubicBezTo>
                  <a:cubicBezTo>
                    <a:pt x="8" y="4"/>
                    <a:pt x="1" y="0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79" name="Freeform 1328">
              <a:extLst>
                <a:ext uri="{FF2B5EF4-FFF2-40B4-BE49-F238E27FC236}">
                  <a16:creationId xmlns:a16="http://schemas.microsoft.com/office/drawing/2014/main" id="{AC8315EF-4DE0-4731-8B2A-165338842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2353"/>
              <a:ext cx="25" cy="25"/>
            </a:xfrm>
            <a:custGeom>
              <a:avLst/>
              <a:gdLst>
                <a:gd name="T0" fmla="*/ 95 w 10"/>
                <a:gd name="T1" fmla="*/ 0 h 10"/>
                <a:gd name="T2" fmla="*/ 0 w 10"/>
                <a:gd name="T3" fmla="*/ 145 h 10"/>
                <a:gd name="T4" fmla="*/ 83 w 10"/>
                <a:gd name="T5" fmla="*/ 2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6" y="0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6" y="10"/>
                    <a:pt x="10" y="0"/>
                    <a:pt x="5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0" name="Freeform 1329">
              <a:extLst>
                <a:ext uri="{FF2B5EF4-FFF2-40B4-BE49-F238E27FC236}">
                  <a16:creationId xmlns:a16="http://schemas.microsoft.com/office/drawing/2014/main" id="{EEB2CCC2-604C-473D-AED2-57158196C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513"/>
              <a:ext cx="31" cy="23"/>
            </a:xfrm>
            <a:custGeom>
              <a:avLst/>
              <a:gdLst>
                <a:gd name="T0" fmla="*/ 0 w 12"/>
                <a:gd name="T1" fmla="*/ 84 h 9"/>
                <a:gd name="T2" fmla="*/ 140 w 12"/>
                <a:gd name="T3" fmla="*/ 151 h 9"/>
                <a:gd name="T4" fmla="*/ 0 w 12"/>
                <a:gd name="T5" fmla="*/ 3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5"/>
                  </a:moveTo>
                  <a:cubicBezTo>
                    <a:pt x="2" y="6"/>
                    <a:pt x="5" y="7"/>
                    <a:pt x="8" y="9"/>
                  </a:cubicBezTo>
                  <a:cubicBezTo>
                    <a:pt x="12" y="5"/>
                    <a:pt x="3" y="0"/>
                    <a:pt x="0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1" name="Freeform 1330">
              <a:extLst>
                <a:ext uri="{FF2B5EF4-FFF2-40B4-BE49-F238E27FC236}">
                  <a16:creationId xmlns:a16="http://schemas.microsoft.com/office/drawing/2014/main" id="{3CBA61AB-593F-4AF4-AAC8-9AB761194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2648"/>
              <a:ext cx="13" cy="28"/>
            </a:xfrm>
            <a:custGeom>
              <a:avLst/>
              <a:gdLst>
                <a:gd name="T0" fmla="*/ 0 w 5"/>
                <a:gd name="T1" fmla="*/ 64 h 11"/>
                <a:gd name="T2" fmla="*/ 34 w 5"/>
                <a:gd name="T3" fmla="*/ 181 h 11"/>
                <a:gd name="T4" fmla="*/ 21 w 5"/>
                <a:gd name="T5" fmla="*/ 0 h 11"/>
                <a:gd name="T6" fmla="*/ 0 w 5"/>
                <a:gd name="T7" fmla="*/ 6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1">
                  <a:moveTo>
                    <a:pt x="0" y="4"/>
                  </a:moveTo>
                  <a:cubicBezTo>
                    <a:pt x="0" y="7"/>
                    <a:pt x="0" y="9"/>
                    <a:pt x="2" y="11"/>
                  </a:cubicBezTo>
                  <a:cubicBezTo>
                    <a:pt x="5" y="9"/>
                    <a:pt x="4" y="2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2" name="Freeform 1331">
              <a:extLst>
                <a:ext uri="{FF2B5EF4-FFF2-40B4-BE49-F238E27FC236}">
                  <a16:creationId xmlns:a16="http://schemas.microsoft.com/office/drawing/2014/main" id="{D0423C3E-FEC2-4A78-B9AD-D88F678DF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2501"/>
              <a:ext cx="22" cy="27"/>
            </a:xfrm>
            <a:custGeom>
              <a:avLst/>
              <a:gdLst>
                <a:gd name="T0" fmla="*/ 12 w 9"/>
                <a:gd name="T1" fmla="*/ 71 h 11"/>
                <a:gd name="T2" fmla="*/ 71 w 9"/>
                <a:gd name="T3" fmla="*/ 150 h 11"/>
                <a:gd name="T4" fmla="*/ 29 w 9"/>
                <a:gd name="T5" fmla="*/ 7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1" y="5"/>
                  </a:moveTo>
                  <a:cubicBezTo>
                    <a:pt x="0" y="7"/>
                    <a:pt x="2" y="11"/>
                    <a:pt x="5" y="10"/>
                  </a:cubicBezTo>
                  <a:cubicBezTo>
                    <a:pt x="9" y="8"/>
                    <a:pt x="5" y="0"/>
                    <a:pt x="2" y="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3" name="Freeform 1332">
              <a:extLst>
                <a:ext uri="{FF2B5EF4-FFF2-40B4-BE49-F238E27FC236}">
                  <a16:creationId xmlns:a16="http://schemas.microsoft.com/office/drawing/2014/main" id="{2223CA25-A25F-4FC2-A307-E399147AA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543"/>
              <a:ext cx="28" cy="18"/>
            </a:xfrm>
            <a:custGeom>
              <a:avLst/>
              <a:gdLst>
                <a:gd name="T0" fmla="*/ 97 w 11"/>
                <a:gd name="T1" fmla="*/ 33 h 7"/>
                <a:gd name="T2" fmla="*/ 0 w 11"/>
                <a:gd name="T3" fmla="*/ 67 h 7"/>
                <a:gd name="T4" fmla="*/ 181 w 11"/>
                <a:gd name="T5" fmla="*/ 54 h 7"/>
                <a:gd name="T6" fmla="*/ 117 w 11"/>
                <a:gd name="T7" fmla="*/ 2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7">
                  <a:moveTo>
                    <a:pt x="6" y="2"/>
                  </a:moveTo>
                  <a:cubicBezTo>
                    <a:pt x="3" y="2"/>
                    <a:pt x="1" y="3"/>
                    <a:pt x="0" y="4"/>
                  </a:cubicBezTo>
                  <a:cubicBezTo>
                    <a:pt x="3" y="7"/>
                    <a:pt x="8" y="5"/>
                    <a:pt x="11" y="3"/>
                  </a:cubicBezTo>
                  <a:cubicBezTo>
                    <a:pt x="10" y="0"/>
                    <a:pt x="8" y="0"/>
                    <a:pt x="7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4" name="Freeform 1333">
              <a:extLst>
                <a:ext uri="{FF2B5EF4-FFF2-40B4-BE49-F238E27FC236}">
                  <a16:creationId xmlns:a16="http://schemas.microsoft.com/office/drawing/2014/main" id="{8DFF3E27-0266-4799-8957-519D89EDA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9" y="1626"/>
              <a:ext cx="38" cy="22"/>
            </a:xfrm>
            <a:custGeom>
              <a:avLst/>
              <a:gdLst>
                <a:gd name="T0" fmla="*/ 147 w 15"/>
                <a:gd name="T1" fmla="*/ 0 h 9"/>
                <a:gd name="T2" fmla="*/ 96 w 15"/>
                <a:gd name="T3" fmla="*/ 120 h 9"/>
                <a:gd name="T4" fmla="*/ 147 w 1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9">
                  <a:moveTo>
                    <a:pt x="9" y="0"/>
                  </a:moveTo>
                  <a:cubicBezTo>
                    <a:pt x="4" y="0"/>
                    <a:pt x="0" y="6"/>
                    <a:pt x="6" y="8"/>
                  </a:cubicBezTo>
                  <a:cubicBezTo>
                    <a:pt x="12" y="9"/>
                    <a:pt x="15" y="1"/>
                    <a:pt x="9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5" name="Freeform 1334">
              <a:extLst>
                <a:ext uri="{FF2B5EF4-FFF2-40B4-BE49-F238E27FC236}">
                  <a16:creationId xmlns:a16="http://schemas.microsoft.com/office/drawing/2014/main" id="{493D2CAD-2C18-4DBB-9D45-DEC50A5F8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1638"/>
              <a:ext cx="32" cy="23"/>
            </a:xfrm>
            <a:custGeom>
              <a:avLst/>
              <a:gdLst>
                <a:gd name="T0" fmla="*/ 12 w 13"/>
                <a:gd name="T1" fmla="*/ 51 h 9"/>
                <a:gd name="T2" fmla="*/ 121 w 13"/>
                <a:gd name="T3" fmla="*/ 118 h 9"/>
                <a:gd name="T4" fmla="*/ 42 w 13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1" y="3"/>
                  </a:moveTo>
                  <a:cubicBezTo>
                    <a:pt x="0" y="6"/>
                    <a:pt x="4" y="9"/>
                    <a:pt x="8" y="7"/>
                  </a:cubicBezTo>
                  <a:cubicBezTo>
                    <a:pt x="13" y="3"/>
                    <a:pt x="6" y="0"/>
                    <a:pt x="3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6" name="Freeform 1335">
              <a:extLst>
                <a:ext uri="{FF2B5EF4-FFF2-40B4-BE49-F238E27FC236}">
                  <a16:creationId xmlns:a16="http://schemas.microsoft.com/office/drawing/2014/main" id="{293F0BD2-012F-41CB-8BFC-B94AE8190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7" y="1546"/>
              <a:ext cx="35" cy="27"/>
            </a:xfrm>
            <a:custGeom>
              <a:avLst/>
              <a:gdLst>
                <a:gd name="T0" fmla="*/ 188 w 14"/>
                <a:gd name="T1" fmla="*/ 0 h 11"/>
                <a:gd name="T2" fmla="*/ 50 w 14"/>
                <a:gd name="T3" fmla="*/ 162 h 11"/>
                <a:gd name="T4" fmla="*/ 220 w 14"/>
                <a:gd name="T5" fmla="*/ 12 h 11"/>
                <a:gd name="T6" fmla="*/ 175 w 14"/>
                <a:gd name="T7" fmla="*/ 12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1">
                  <a:moveTo>
                    <a:pt x="12" y="0"/>
                  </a:moveTo>
                  <a:cubicBezTo>
                    <a:pt x="7" y="0"/>
                    <a:pt x="0" y="6"/>
                    <a:pt x="3" y="11"/>
                  </a:cubicBezTo>
                  <a:cubicBezTo>
                    <a:pt x="8" y="9"/>
                    <a:pt x="13" y="6"/>
                    <a:pt x="14" y="1"/>
                  </a:cubicBezTo>
                  <a:cubicBezTo>
                    <a:pt x="13" y="0"/>
                    <a:pt x="12" y="1"/>
                    <a:pt x="11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7" name="Freeform 1336">
              <a:extLst>
                <a:ext uri="{FF2B5EF4-FFF2-40B4-BE49-F238E27FC236}">
                  <a16:creationId xmlns:a16="http://schemas.microsoft.com/office/drawing/2014/main" id="{D3A425C3-EF4D-4376-B0D2-17939B60F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7" y="1666"/>
              <a:ext cx="20" cy="37"/>
            </a:xfrm>
            <a:custGeom>
              <a:avLst/>
              <a:gdLst>
                <a:gd name="T0" fmla="*/ 20 w 8"/>
                <a:gd name="T1" fmla="*/ 74 h 15"/>
                <a:gd name="T2" fmla="*/ 63 w 8"/>
                <a:gd name="T3" fmla="*/ 224 h 15"/>
                <a:gd name="T4" fmla="*/ 20 w 8"/>
                <a:gd name="T5" fmla="*/ 30 h 15"/>
                <a:gd name="T6" fmla="*/ 20 w 8"/>
                <a:gd name="T7" fmla="*/ 62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5">
                  <a:moveTo>
                    <a:pt x="1" y="5"/>
                  </a:moveTo>
                  <a:cubicBezTo>
                    <a:pt x="0" y="9"/>
                    <a:pt x="0" y="13"/>
                    <a:pt x="4" y="15"/>
                  </a:cubicBezTo>
                  <a:cubicBezTo>
                    <a:pt x="7" y="12"/>
                    <a:pt x="8" y="0"/>
                    <a:pt x="1" y="2"/>
                  </a:cubicBezTo>
                  <a:cubicBezTo>
                    <a:pt x="1" y="3"/>
                    <a:pt x="1" y="4"/>
                    <a:pt x="1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8" name="Freeform 1337">
              <a:extLst>
                <a:ext uri="{FF2B5EF4-FFF2-40B4-BE49-F238E27FC236}">
                  <a16:creationId xmlns:a16="http://schemas.microsoft.com/office/drawing/2014/main" id="{77FC3A01-2732-467A-BA7F-D39364675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7" y="1556"/>
              <a:ext cx="25" cy="20"/>
            </a:xfrm>
            <a:custGeom>
              <a:avLst/>
              <a:gdLst>
                <a:gd name="T0" fmla="*/ 83 w 10"/>
                <a:gd name="T1" fmla="*/ 20 h 8"/>
                <a:gd name="T2" fmla="*/ 83 w 10"/>
                <a:gd name="T3" fmla="*/ 113 h 8"/>
                <a:gd name="T4" fmla="*/ 83 w 10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5" y="1"/>
                  </a:moveTo>
                  <a:cubicBezTo>
                    <a:pt x="2" y="2"/>
                    <a:pt x="0" y="8"/>
                    <a:pt x="5" y="7"/>
                  </a:cubicBezTo>
                  <a:cubicBezTo>
                    <a:pt x="10" y="7"/>
                    <a:pt x="10" y="0"/>
                    <a:pt x="5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89" name="Freeform 1338">
              <a:extLst>
                <a:ext uri="{FF2B5EF4-FFF2-40B4-BE49-F238E27FC236}">
                  <a16:creationId xmlns:a16="http://schemas.microsoft.com/office/drawing/2014/main" id="{17C99C9F-D6F3-4D2D-B31D-4051A0FAB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1373"/>
              <a:ext cx="25" cy="48"/>
            </a:xfrm>
            <a:custGeom>
              <a:avLst/>
              <a:gdLst>
                <a:gd name="T0" fmla="*/ 33 w 10"/>
                <a:gd name="T1" fmla="*/ 192 h 19"/>
                <a:gd name="T2" fmla="*/ 33 w 10"/>
                <a:gd name="T3" fmla="*/ 306 h 19"/>
                <a:gd name="T4" fmla="*/ 0 w 10"/>
                <a:gd name="T5" fmla="*/ 96 h 19"/>
                <a:gd name="T6" fmla="*/ 20 w 10"/>
                <a:gd name="T7" fmla="*/ 12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9">
                  <a:moveTo>
                    <a:pt x="2" y="12"/>
                  </a:moveTo>
                  <a:cubicBezTo>
                    <a:pt x="1" y="14"/>
                    <a:pt x="2" y="17"/>
                    <a:pt x="2" y="19"/>
                  </a:cubicBezTo>
                  <a:cubicBezTo>
                    <a:pt x="10" y="18"/>
                    <a:pt x="6" y="0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0" name="Freeform 1339">
              <a:extLst>
                <a:ext uri="{FF2B5EF4-FFF2-40B4-BE49-F238E27FC236}">
                  <a16:creationId xmlns:a16="http://schemas.microsoft.com/office/drawing/2014/main" id="{7C58CA70-2FEA-4991-A446-03B5E2AF1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691"/>
              <a:ext cx="35" cy="22"/>
            </a:xfrm>
            <a:custGeom>
              <a:avLst/>
              <a:gdLst>
                <a:gd name="T0" fmla="*/ 125 w 14"/>
                <a:gd name="T1" fmla="*/ 29 h 9"/>
                <a:gd name="T2" fmla="*/ 0 w 14"/>
                <a:gd name="T3" fmla="*/ 103 h 9"/>
                <a:gd name="T4" fmla="*/ 175 w 14"/>
                <a:gd name="T5" fmla="*/ 90 h 9"/>
                <a:gd name="T6" fmla="*/ 95 w 14"/>
                <a:gd name="T7" fmla="*/ 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8" y="2"/>
                  </a:moveTo>
                  <a:cubicBezTo>
                    <a:pt x="5" y="2"/>
                    <a:pt x="1" y="4"/>
                    <a:pt x="0" y="7"/>
                  </a:cubicBezTo>
                  <a:cubicBezTo>
                    <a:pt x="2" y="8"/>
                    <a:pt x="8" y="9"/>
                    <a:pt x="11" y="6"/>
                  </a:cubicBezTo>
                  <a:cubicBezTo>
                    <a:pt x="14" y="2"/>
                    <a:pt x="10" y="0"/>
                    <a:pt x="6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1" name="Freeform 1340">
              <a:extLst>
                <a:ext uri="{FF2B5EF4-FFF2-40B4-BE49-F238E27FC236}">
                  <a16:creationId xmlns:a16="http://schemas.microsoft.com/office/drawing/2014/main" id="{52F85CC1-5BCA-47A1-9509-26D20DE0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9" y="2153"/>
              <a:ext cx="35" cy="20"/>
            </a:xfrm>
            <a:custGeom>
              <a:avLst/>
              <a:gdLst>
                <a:gd name="T0" fmla="*/ 125 w 14"/>
                <a:gd name="T1" fmla="*/ 50 h 8"/>
                <a:gd name="T2" fmla="*/ 20 w 14"/>
                <a:gd name="T3" fmla="*/ 125 h 8"/>
                <a:gd name="T4" fmla="*/ 220 w 14"/>
                <a:gd name="T5" fmla="*/ 20 h 8"/>
                <a:gd name="T6" fmla="*/ 83 w 14"/>
                <a:gd name="T7" fmla="*/ 5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8">
                  <a:moveTo>
                    <a:pt x="8" y="3"/>
                  </a:moveTo>
                  <a:cubicBezTo>
                    <a:pt x="4" y="2"/>
                    <a:pt x="0" y="4"/>
                    <a:pt x="1" y="8"/>
                  </a:cubicBezTo>
                  <a:cubicBezTo>
                    <a:pt x="6" y="8"/>
                    <a:pt x="12" y="5"/>
                    <a:pt x="14" y="1"/>
                  </a:cubicBezTo>
                  <a:cubicBezTo>
                    <a:pt x="11" y="0"/>
                    <a:pt x="8" y="1"/>
                    <a:pt x="5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2" name="Freeform 1341">
              <a:extLst>
                <a:ext uri="{FF2B5EF4-FFF2-40B4-BE49-F238E27FC236}">
                  <a16:creationId xmlns:a16="http://schemas.microsoft.com/office/drawing/2014/main" id="{E0E504F6-2150-430C-9D68-8C1594EB5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378"/>
              <a:ext cx="30" cy="38"/>
            </a:xfrm>
            <a:custGeom>
              <a:avLst/>
              <a:gdLst>
                <a:gd name="T0" fmla="*/ 20 w 12"/>
                <a:gd name="T1" fmla="*/ 63 h 15"/>
                <a:gd name="T2" fmla="*/ 125 w 12"/>
                <a:gd name="T3" fmla="*/ 180 h 15"/>
                <a:gd name="T4" fmla="*/ 20 w 12"/>
                <a:gd name="T5" fmla="*/ 63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1" y="4"/>
                  </a:moveTo>
                  <a:cubicBezTo>
                    <a:pt x="0" y="7"/>
                    <a:pt x="5" y="15"/>
                    <a:pt x="8" y="11"/>
                  </a:cubicBezTo>
                  <a:cubicBezTo>
                    <a:pt x="12" y="7"/>
                    <a:pt x="3" y="0"/>
                    <a:pt x="1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3" name="Freeform 1342">
              <a:extLst>
                <a:ext uri="{FF2B5EF4-FFF2-40B4-BE49-F238E27FC236}">
                  <a16:creationId xmlns:a16="http://schemas.microsoft.com/office/drawing/2014/main" id="{898E1673-A44C-45F2-9ECD-8CA8DAFC6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2353"/>
              <a:ext cx="20" cy="28"/>
            </a:xfrm>
            <a:custGeom>
              <a:avLst/>
              <a:gdLst>
                <a:gd name="T0" fmla="*/ 95 w 8"/>
                <a:gd name="T1" fmla="*/ 0 h 11"/>
                <a:gd name="T2" fmla="*/ 125 w 8"/>
                <a:gd name="T3" fmla="*/ 163 h 11"/>
                <a:gd name="T4" fmla="*/ 125 w 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6" y="0"/>
                  </a:moveTo>
                  <a:cubicBezTo>
                    <a:pt x="1" y="4"/>
                    <a:pt x="0" y="11"/>
                    <a:pt x="8" y="10"/>
                  </a:cubicBezTo>
                  <a:cubicBezTo>
                    <a:pt x="8" y="6"/>
                    <a:pt x="5" y="2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4" name="Freeform 1343">
              <a:extLst>
                <a:ext uri="{FF2B5EF4-FFF2-40B4-BE49-F238E27FC236}">
                  <a16:creationId xmlns:a16="http://schemas.microsoft.com/office/drawing/2014/main" id="{96588A4C-53EB-411B-A636-ABA6D8EC74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701"/>
              <a:ext cx="40" cy="35"/>
            </a:xfrm>
            <a:custGeom>
              <a:avLst/>
              <a:gdLst>
                <a:gd name="T0" fmla="*/ 0 w 16"/>
                <a:gd name="T1" fmla="*/ 95 h 14"/>
                <a:gd name="T2" fmla="*/ 158 w 16"/>
                <a:gd name="T3" fmla="*/ 220 h 14"/>
                <a:gd name="T4" fmla="*/ 0 w 16"/>
                <a:gd name="T5" fmla="*/ 9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0" y="6"/>
                  </a:moveTo>
                  <a:cubicBezTo>
                    <a:pt x="4" y="7"/>
                    <a:pt x="7" y="11"/>
                    <a:pt x="10" y="14"/>
                  </a:cubicBezTo>
                  <a:cubicBezTo>
                    <a:pt x="16" y="9"/>
                    <a:pt x="6" y="0"/>
                    <a:pt x="0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5" name="Freeform 1344">
              <a:extLst>
                <a:ext uri="{FF2B5EF4-FFF2-40B4-BE49-F238E27FC236}">
                  <a16:creationId xmlns:a16="http://schemas.microsoft.com/office/drawing/2014/main" id="{ECC4F703-8013-4479-8CBD-FC8CEF22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9" y="2661"/>
              <a:ext cx="43" cy="22"/>
            </a:xfrm>
            <a:custGeom>
              <a:avLst/>
              <a:gdLst>
                <a:gd name="T0" fmla="*/ 129 w 17"/>
                <a:gd name="T1" fmla="*/ 42 h 9"/>
                <a:gd name="T2" fmla="*/ 63 w 17"/>
                <a:gd name="T3" fmla="*/ 71 h 9"/>
                <a:gd name="T4" fmla="*/ 276 w 17"/>
                <a:gd name="T5" fmla="*/ 103 h 9"/>
                <a:gd name="T6" fmla="*/ 129 w 17"/>
                <a:gd name="T7" fmla="*/ 1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9">
                  <a:moveTo>
                    <a:pt x="8" y="3"/>
                  </a:moveTo>
                  <a:cubicBezTo>
                    <a:pt x="6" y="0"/>
                    <a:pt x="0" y="1"/>
                    <a:pt x="4" y="5"/>
                  </a:cubicBezTo>
                  <a:cubicBezTo>
                    <a:pt x="7" y="9"/>
                    <a:pt x="14" y="9"/>
                    <a:pt x="17" y="7"/>
                  </a:cubicBezTo>
                  <a:cubicBezTo>
                    <a:pt x="15" y="4"/>
                    <a:pt x="12" y="2"/>
                    <a:pt x="8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6" name="Freeform 1345">
              <a:extLst>
                <a:ext uri="{FF2B5EF4-FFF2-40B4-BE49-F238E27FC236}">
                  <a16:creationId xmlns:a16="http://schemas.microsoft.com/office/drawing/2014/main" id="{7C58B6C3-EDCF-410A-9470-A9419684C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611"/>
              <a:ext cx="17" cy="30"/>
            </a:xfrm>
            <a:custGeom>
              <a:avLst/>
              <a:gdLst>
                <a:gd name="T0" fmla="*/ 29 w 7"/>
                <a:gd name="T1" fmla="*/ 50 h 12"/>
                <a:gd name="T2" fmla="*/ 41 w 7"/>
                <a:gd name="T3" fmla="*/ 188 h 12"/>
                <a:gd name="T4" fmla="*/ 58 w 7"/>
                <a:gd name="T5" fmla="*/ 0 h 12"/>
                <a:gd name="T6" fmla="*/ 29 w 7"/>
                <a:gd name="T7" fmla="*/ 6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2" y="3"/>
                  </a:moveTo>
                  <a:cubicBezTo>
                    <a:pt x="1" y="6"/>
                    <a:pt x="2" y="9"/>
                    <a:pt x="3" y="12"/>
                  </a:cubicBezTo>
                  <a:cubicBezTo>
                    <a:pt x="7" y="10"/>
                    <a:pt x="6" y="4"/>
                    <a:pt x="4" y="0"/>
                  </a:cubicBezTo>
                  <a:cubicBezTo>
                    <a:pt x="0" y="0"/>
                    <a:pt x="1" y="2"/>
                    <a:pt x="2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7" name="Freeform 1346">
              <a:extLst>
                <a:ext uri="{FF2B5EF4-FFF2-40B4-BE49-F238E27FC236}">
                  <a16:creationId xmlns:a16="http://schemas.microsoft.com/office/drawing/2014/main" id="{EF49FE5C-6239-43E8-9590-D422C5CCED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916"/>
              <a:ext cx="40" cy="25"/>
            </a:xfrm>
            <a:custGeom>
              <a:avLst/>
              <a:gdLst>
                <a:gd name="T0" fmla="*/ 113 w 16"/>
                <a:gd name="T1" fmla="*/ 20 h 10"/>
                <a:gd name="T2" fmla="*/ 0 w 16"/>
                <a:gd name="T3" fmla="*/ 145 h 10"/>
                <a:gd name="T4" fmla="*/ 125 w 16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7" y="1"/>
                  </a:moveTo>
                  <a:cubicBezTo>
                    <a:pt x="3" y="2"/>
                    <a:pt x="0" y="5"/>
                    <a:pt x="0" y="9"/>
                  </a:cubicBezTo>
                  <a:cubicBezTo>
                    <a:pt x="6" y="10"/>
                    <a:pt x="16" y="3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8" name="Freeform 1347">
              <a:extLst>
                <a:ext uri="{FF2B5EF4-FFF2-40B4-BE49-F238E27FC236}">
                  <a16:creationId xmlns:a16="http://schemas.microsoft.com/office/drawing/2014/main" id="{6C068FBC-114E-4629-9342-B868DBDEA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2881"/>
              <a:ext cx="30" cy="37"/>
            </a:xfrm>
            <a:custGeom>
              <a:avLst/>
              <a:gdLst>
                <a:gd name="T0" fmla="*/ 0 w 12"/>
                <a:gd name="T1" fmla="*/ 42 h 15"/>
                <a:gd name="T2" fmla="*/ 145 w 12"/>
                <a:gd name="T3" fmla="*/ 133 h 15"/>
                <a:gd name="T4" fmla="*/ 20 w 1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5">
                  <a:moveTo>
                    <a:pt x="0" y="3"/>
                  </a:moveTo>
                  <a:cubicBezTo>
                    <a:pt x="0" y="5"/>
                    <a:pt x="6" y="15"/>
                    <a:pt x="9" y="9"/>
                  </a:cubicBezTo>
                  <a:cubicBezTo>
                    <a:pt x="12" y="6"/>
                    <a:pt x="2" y="5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799" name="Freeform 1348">
              <a:extLst>
                <a:ext uri="{FF2B5EF4-FFF2-40B4-BE49-F238E27FC236}">
                  <a16:creationId xmlns:a16="http://schemas.microsoft.com/office/drawing/2014/main" id="{6E790869-1E9A-418A-9641-796A0A566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833"/>
              <a:ext cx="45" cy="45"/>
            </a:xfrm>
            <a:custGeom>
              <a:avLst/>
              <a:gdLst>
                <a:gd name="T0" fmla="*/ 33 w 18"/>
                <a:gd name="T1" fmla="*/ 250 h 18"/>
                <a:gd name="T2" fmla="*/ 0 w 18"/>
                <a:gd name="T3" fmla="*/ 238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8">
                  <a:moveTo>
                    <a:pt x="2" y="16"/>
                  </a:moveTo>
                  <a:cubicBezTo>
                    <a:pt x="18" y="18"/>
                    <a:pt x="3" y="0"/>
                    <a:pt x="0" y="15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0" name="Freeform 1349">
              <a:extLst>
                <a:ext uri="{FF2B5EF4-FFF2-40B4-BE49-F238E27FC236}">
                  <a16:creationId xmlns:a16="http://schemas.microsoft.com/office/drawing/2014/main" id="{6663C73E-82FC-418B-8D09-8EDABE68D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591"/>
              <a:ext cx="18" cy="22"/>
            </a:xfrm>
            <a:custGeom>
              <a:avLst/>
              <a:gdLst>
                <a:gd name="T0" fmla="*/ 33 w 7"/>
                <a:gd name="T1" fmla="*/ 29 h 9"/>
                <a:gd name="T2" fmla="*/ 85 w 7"/>
                <a:gd name="T3" fmla="*/ 71 h 9"/>
                <a:gd name="T4" fmla="*/ 33 w 7"/>
                <a:gd name="T5" fmla="*/ 4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2" y="2"/>
                  </a:moveTo>
                  <a:cubicBezTo>
                    <a:pt x="0" y="5"/>
                    <a:pt x="2" y="9"/>
                    <a:pt x="5" y="5"/>
                  </a:cubicBezTo>
                  <a:cubicBezTo>
                    <a:pt x="7" y="2"/>
                    <a:pt x="4" y="0"/>
                    <a:pt x="2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1" name="Freeform 1350">
              <a:extLst>
                <a:ext uri="{FF2B5EF4-FFF2-40B4-BE49-F238E27FC236}">
                  <a16:creationId xmlns:a16="http://schemas.microsoft.com/office/drawing/2014/main" id="{0A205452-BE35-4A78-9E7F-AB7026694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006"/>
              <a:ext cx="28" cy="30"/>
            </a:xfrm>
            <a:custGeom>
              <a:avLst/>
              <a:gdLst>
                <a:gd name="T0" fmla="*/ 51 w 11"/>
                <a:gd name="T1" fmla="*/ 95 h 12"/>
                <a:gd name="T2" fmla="*/ 117 w 11"/>
                <a:gd name="T3" fmla="*/ 125 h 12"/>
                <a:gd name="T4" fmla="*/ 64 w 11"/>
                <a:gd name="T5" fmla="*/ 6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3" y="6"/>
                  </a:moveTo>
                  <a:cubicBezTo>
                    <a:pt x="0" y="10"/>
                    <a:pt x="3" y="12"/>
                    <a:pt x="7" y="8"/>
                  </a:cubicBezTo>
                  <a:cubicBezTo>
                    <a:pt x="11" y="4"/>
                    <a:pt x="9" y="0"/>
                    <a:pt x="4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2" name="Freeform 1351">
              <a:extLst>
                <a:ext uri="{FF2B5EF4-FFF2-40B4-BE49-F238E27FC236}">
                  <a16:creationId xmlns:a16="http://schemas.microsoft.com/office/drawing/2014/main" id="{94757B23-BE54-44D5-8F34-D42E808FB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2" y="1123"/>
              <a:ext cx="35" cy="30"/>
            </a:xfrm>
            <a:custGeom>
              <a:avLst/>
              <a:gdLst>
                <a:gd name="T0" fmla="*/ 63 w 14"/>
                <a:gd name="T1" fmla="*/ 50 h 12"/>
                <a:gd name="T2" fmla="*/ 145 w 14"/>
                <a:gd name="T3" fmla="*/ 158 h 12"/>
                <a:gd name="T4" fmla="*/ 83 w 14"/>
                <a:gd name="T5" fmla="*/ 5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2">
                  <a:moveTo>
                    <a:pt x="4" y="3"/>
                  </a:moveTo>
                  <a:cubicBezTo>
                    <a:pt x="0" y="5"/>
                    <a:pt x="5" y="12"/>
                    <a:pt x="9" y="10"/>
                  </a:cubicBezTo>
                  <a:cubicBezTo>
                    <a:pt x="14" y="7"/>
                    <a:pt x="10" y="0"/>
                    <a:pt x="5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3" name="Freeform 1352">
              <a:extLst>
                <a:ext uri="{FF2B5EF4-FFF2-40B4-BE49-F238E27FC236}">
                  <a16:creationId xmlns:a16="http://schemas.microsoft.com/office/drawing/2014/main" id="{99BB0A52-59DF-4445-857B-C42133586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058"/>
              <a:ext cx="17" cy="13"/>
            </a:xfrm>
            <a:custGeom>
              <a:avLst/>
              <a:gdLst>
                <a:gd name="T0" fmla="*/ 12 w 7"/>
                <a:gd name="T1" fmla="*/ 21 h 5"/>
                <a:gd name="T2" fmla="*/ 0 w 7"/>
                <a:gd name="T3" fmla="*/ 88 h 5"/>
                <a:gd name="T4" fmla="*/ 41 w 7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1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4" y="5"/>
                    <a:pt x="7" y="0"/>
                    <a:pt x="3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4" name="Freeform 1353">
              <a:extLst>
                <a:ext uri="{FF2B5EF4-FFF2-40B4-BE49-F238E27FC236}">
                  <a16:creationId xmlns:a16="http://schemas.microsoft.com/office/drawing/2014/main" id="{D02324E3-6724-4B76-B616-738F012654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123"/>
              <a:ext cx="15" cy="40"/>
            </a:xfrm>
            <a:custGeom>
              <a:avLst/>
              <a:gdLst>
                <a:gd name="T0" fmla="*/ 33 w 6"/>
                <a:gd name="T1" fmla="*/ 83 h 16"/>
                <a:gd name="T2" fmla="*/ 83 w 6"/>
                <a:gd name="T3" fmla="*/ 250 h 16"/>
                <a:gd name="T4" fmla="*/ 63 w 6"/>
                <a:gd name="T5" fmla="*/ 0 h 16"/>
                <a:gd name="T6" fmla="*/ 63 w 6"/>
                <a:gd name="T7" fmla="*/ 33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6">
                  <a:moveTo>
                    <a:pt x="2" y="5"/>
                  </a:moveTo>
                  <a:cubicBezTo>
                    <a:pt x="0" y="9"/>
                    <a:pt x="0" y="16"/>
                    <a:pt x="5" y="16"/>
                  </a:cubicBezTo>
                  <a:cubicBezTo>
                    <a:pt x="6" y="11"/>
                    <a:pt x="2" y="5"/>
                    <a:pt x="4" y="0"/>
                  </a:cubicBezTo>
                  <a:cubicBezTo>
                    <a:pt x="3" y="1"/>
                    <a:pt x="4" y="1"/>
                    <a:pt x="4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5" name="Freeform 1354">
              <a:extLst>
                <a:ext uri="{FF2B5EF4-FFF2-40B4-BE49-F238E27FC236}">
                  <a16:creationId xmlns:a16="http://schemas.microsoft.com/office/drawing/2014/main" id="{204A8F8D-2B96-4DCF-B842-2227271AF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163"/>
              <a:ext cx="32" cy="18"/>
            </a:xfrm>
            <a:custGeom>
              <a:avLst/>
              <a:gdLst>
                <a:gd name="T0" fmla="*/ 74 w 13"/>
                <a:gd name="T1" fmla="*/ 33 h 7"/>
                <a:gd name="T2" fmla="*/ 0 w 13"/>
                <a:gd name="T3" fmla="*/ 100 h 7"/>
                <a:gd name="T4" fmla="*/ 194 w 13"/>
                <a:gd name="T5" fmla="*/ 33 h 7"/>
                <a:gd name="T6" fmla="*/ 91 w 13"/>
                <a:gd name="T7" fmla="*/ 3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">
                  <a:moveTo>
                    <a:pt x="5" y="2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5" y="7"/>
                    <a:pt x="11" y="6"/>
                    <a:pt x="13" y="2"/>
                  </a:cubicBezTo>
                  <a:cubicBezTo>
                    <a:pt x="11" y="0"/>
                    <a:pt x="8" y="0"/>
                    <a:pt x="6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6" name="Freeform 1355">
              <a:extLst>
                <a:ext uri="{FF2B5EF4-FFF2-40B4-BE49-F238E27FC236}">
                  <a16:creationId xmlns:a16="http://schemas.microsoft.com/office/drawing/2014/main" id="{B0E30D0D-AD03-404D-89A4-1620C3B6A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076"/>
              <a:ext cx="33" cy="20"/>
            </a:xfrm>
            <a:custGeom>
              <a:avLst/>
              <a:gdLst>
                <a:gd name="T0" fmla="*/ 84 w 13"/>
                <a:gd name="T1" fmla="*/ 33 h 8"/>
                <a:gd name="T2" fmla="*/ 129 w 13"/>
                <a:gd name="T3" fmla="*/ 113 h 8"/>
                <a:gd name="T4" fmla="*/ 84 w 13"/>
                <a:gd name="T5" fmla="*/ 2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8">
                  <a:moveTo>
                    <a:pt x="5" y="2"/>
                  </a:moveTo>
                  <a:cubicBezTo>
                    <a:pt x="0" y="3"/>
                    <a:pt x="3" y="8"/>
                    <a:pt x="8" y="7"/>
                  </a:cubicBezTo>
                  <a:cubicBezTo>
                    <a:pt x="13" y="5"/>
                    <a:pt x="9" y="0"/>
                    <a:pt x="5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7" name="Freeform 1356">
              <a:extLst>
                <a:ext uri="{FF2B5EF4-FFF2-40B4-BE49-F238E27FC236}">
                  <a16:creationId xmlns:a16="http://schemas.microsoft.com/office/drawing/2014/main" id="{C59A5220-D02D-4EB3-BB75-4C8D7D473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118"/>
              <a:ext cx="20" cy="10"/>
            </a:xfrm>
            <a:custGeom>
              <a:avLst/>
              <a:gdLst>
                <a:gd name="T0" fmla="*/ 0 w 8"/>
                <a:gd name="T1" fmla="*/ 20 h 4"/>
                <a:gd name="T2" fmla="*/ 125 w 8"/>
                <a:gd name="T3" fmla="*/ 33 h 4"/>
                <a:gd name="T4" fmla="*/ 33 w 8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1" y="4"/>
                    <a:pt x="5" y="3"/>
                    <a:pt x="8" y="2"/>
                  </a:cubicBezTo>
                  <a:cubicBezTo>
                    <a:pt x="6" y="0"/>
                    <a:pt x="4" y="0"/>
                    <a:pt x="2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8" name="Freeform 1357">
              <a:extLst>
                <a:ext uri="{FF2B5EF4-FFF2-40B4-BE49-F238E27FC236}">
                  <a16:creationId xmlns:a16="http://schemas.microsoft.com/office/drawing/2014/main" id="{1AA3B49E-37F6-4377-9AD9-BCDDCF26A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1208"/>
              <a:ext cx="22" cy="20"/>
            </a:xfrm>
            <a:custGeom>
              <a:avLst/>
              <a:gdLst>
                <a:gd name="T0" fmla="*/ 0 w 9"/>
                <a:gd name="T1" fmla="*/ 0 h 8"/>
                <a:gd name="T2" fmla="*/ 103 w 9"/>
                <a:gd name="T3" fmla="*/ 113 h 8"/>
                <a:gd name="T4" fmla="*/ 0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1" y="3"/>
                    <a:pt x="2" y="8"/>
                    <a:pt x="7" y="7"/>
                  </a:cubicBezTo>
                  <a:cubicBezTo>
                    <a:pt x="9" y="3"/>
                    <a:pt x="4" y="0"/>
                    <a:pt x="0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09" name="Freeform 1358">
              <a:extLst>
                <a:ext uri="{FF2B5EF4-FFF2-40B4-BE49-F238E27FC236}">
                  <a16:creationId xmlns:a16="http://schemas.microsoft.com/office/drawing/2014/main" id="{B3F82301-1175-42B4-ADF8-4D80CEF74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1231"/>
              <a:ext cx="27" cy="25"/>
            </a:xfrm>
            <a:custGeom>
              <a:avLst/>
              <a:gdLst>
                <a:gd name="T0" fmla="*/ 133 w 11"/>
                <a:gd name="T1" fmla="*/ 0 h 10"/>
                <a:gd name="T2" fmla="*/ 71 w 11"/>
                <a:gd name="T3" fmla="*/ 145 h 10"/>
                <a:gd name="T4" fmla="*/ 162 w 11"/>
                <a:gd name="T5" fmla="*/ 33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0">
                  <a:moveTo>
                    <a:pt x="9" y="0"/>
                  </a:moveTo>
                  <a:cubicBezTo>
                    <a:pt x="6" y="1"/>
                    <a:pt x="0" y="7"/>
                    <a:pt x="5" y="9"/>
                  </a:cubicBezTo>
                  <a:cubicBezTo>
                    <a:pt x="9" y="10"/>
                    <a:pt x="11" y="1"/>
                    <a:pt x="11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0" name="Freeform 1359">
              <a:extLst>
                <a:ext uri="{FF2B5EF4-FFF2-40B4-BE49-F238E27FC236}">
                  <a16:creationId xmlns:a16="http://schemas.microsoft.com/office/drawing/2014/main" id="{D54AA975-53FD-4714-ADB7-22B095254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201"/>
              <a:ext cx="25" cy="15"/>
            </a:xfrm>
            <a:custGeom>
              <a:avLst/>
              <a:gdLst>
                <a:gd name="T0" fmla="*/ 83 w 10"/>
                <a:gd name="T1" fmla="*/ 0 h 6"/>
                <a:gd name="T2" fmla="*/ 0 w 10"/>
                <a:gd name="T3" fmla="*/ 63 h 6"/>
                <a:gd name="T4" fmla="*/ 158 w 10"/>
                <a:gd name="T5" fmla="*/ 0 h 6"/>
                <a:gd name="T6" fmla="*/ 125 w 1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3" y="6"/>
                    <a:pt x="8" y="3"/>
                    <a:pt x="10" y="0"/>
                  </a:cubicBezTo>
                  <a:cubicBezTo>
                    <a:pt x="10" y="0"/>
                    <a:pt x="9" y="1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1" name="Freeform 1360">
              <a:extLst>
                <a:ext uri="{FF2B5EF4-FFF2-40B4-BE49-F238E27FC236}">
                  <a16:creationId xmlns:a16="http://schemas.microsoft.com/office/drawing/2014/main" id="{62376A8C-EDC0-488A-A276-B9878BBCB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1028"/>
              <a:ext cx="28" cy="13"/>
            </a:xfrm>
            <a:custGeom>
              <a:avLst/>
              <a:gdLst>
                <a:gd name="T0" fmla="*/ 0 w 11"/>
                <a:gd name="T1" fmla="*/ 34 h 5"/>
                <a:gd name="T2" fmla="*/ 181 w 11"/>
                <a:gd name="T3" fmla="*/ 55 h 5"/>
                <a:gd name="T4" fmla="*/ 20 w 11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4" y="4"/>
                    <a:pt x="8" y="5"/>
                    <a:pt x="11" y="3"/>
                  </a:cubicBezTo>
                  <a:cubicBezTo>
                    <a:pt x="9" y="0"/>
                    <a:pt x="5" y="1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2" name="Freeform 1361">
              <a:extLst>
                <a:ext uri="{FF2B5EF4-FFF2-40B4-BE49-F238E27FC236}">
                  <a16:creationId xmlns:a16="http://schemas.microsoft.com/office/drawing/2014/main" id="{963D9834-257F-4DDB-B199-73A8B0D4B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1176"/>
              <a:ext cx="30" cy="17"/>
            </a:xfrm>
            <a:custGeom>
              <a:avLst/>
              <a:gdLst>
                <a:gd name="T0" fmla="*/ 63 w 12"/>
                <a:gd name="T1" fmla="*/ 41 h 7"/>
                <a:gd name="T2" fmla="*/ 0 w 12"/>
                <a:gd name="T3" fmla="*/ 100 h 7"/>
                <a:gd name="T4" fmla="*/ 188 w 12"/>
                <a:gd name="T5" fmla="*/ 0 h 7"/>
                <a:gd name="T6" fmla="*/ 83 w 12"/>
                <a:gd name="T7" fmla="*/ 12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7">
                  <a:moveTo>
                    <a:pt x="4" y="3"/>
                  </a:moveTo>
                  <a:cubicBezTo>
                    <a:pt x="2" y="4"/>
                    <a:pt x="1" y="4"/>
                    <a:pt x="0" y="7"/>
                  </a:cubicBezTo>
                  <a:cubicBezTo>
                    <a:pt x="4" y="5"/>
                    <a:pt x="9" y="4"/>
                    <a:pt x="12" y="0"/>
                  </a:cubicBezTo>
                  <a:cubicBezTo>
                    <a:pt x="10" y="0"/>
                    <a:pt x="7" y="0"/>
                    <a:pt x="5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3" name="Freeform 1362">
              <a:extLst>
                <a:ext uri="{FF2B5EF4-FFF2-40B4-BE49-F238E27FC236}">
                  <a16:creationId xmlns:a16="http://schemas.microsoft.com/office/drawing/2014/main" id="{226C430D-198C-44C4-9325-4CCBF0FF7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478"/>
              <a:ext cx="23" cy="25"/>
            </a:xfrm>
            <a:custGeom>
              <a:avLst/>
              <a:gdLst>
                <a:gd name="T0" fmla="*/ 20 w 9"/>
                <a:gd name="T1" fmla="*/ 95 h 10"/>
                <a:gd name="T2" fmla="*/ 0 w 9"/>
                <a:gd name="T3" fmla="*/ 125 h 10"/>
                <a:gd name="T4" fmla="*/ 130 w 9"/>
                <a:gd name="T5" fmla="*/ 83 h 10"/>
                <a:gd name="T6" fmla="*/ 33 w 9"/>
                <a:gd name="T7" fmla="*/ 9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">
                  <a:moveTo>
                    <a:pt x="1" y="6"/>
                  </a:moveTo>
                  <a:cubicBezTo>
                    <a:pt x="1" y="7"/>
                    <a:pt x="0" y="7"/>
                    <a:pt x="0" y="8"/>
                  </a:cubicBezTo>
                  <a:cubicBezTo>
                    <a:pt x="2" y="10"/>
                    <a:pt x="7" y="8"/>
                    <a:pt x="8" y="5"/>
                  </a:cubicBezTo>
                  <a:cubicBezTo>
                    <a:pt x="9" y="0"/>
                    <a:pt x="2" y="2"/>
                    <a:pt x="2" y="6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4" name="Freeform 1363">
              <a:extLst>
                <a:ext uri="{FF2B5EF4-FFF2-40B4-BE49-F238E27FC236}">
                  <a16:creationId xmlns:a16="http://schemas.microsoft.com/office/drawing/2014/main" id="{67D1502E-2B7D-4E87-837B-2287EB37F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1531"/>
              <a:ext cx="12" cy="12"/>
            </a:xfrm>
            <a:custGeom>
              <a:avLst/>
              <a:gdLst>
                <a:gd name="T0" fmla="*/ 12 w 5"/>
                <a:gd name="T1" fmla="*/ 58 h 5"/>
                <a:gd name="T2" fmla="*/ 29 w 5"/>
                <a:gd name="T3" fmla="*/ 70 h 5"/>
                <a:gd name="T4" fmla="*/ 0 w 5"/>
                <a:gd name="T5" fmla="*/ 0 h 5"/>
                <a:gd name="T6" fmla="*/ 0 w 5"/>
                <a:gd name="T7" fmla="*/ 29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0" y="5"/>
                    <a:pt x="2" y="5"/>
                  </a:cubicBezTo>
                  <a:cubicBezTo>
                    <a:pt x="5" y="3"/>
                    <a:pt x="5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5" name="Freeform 1364">
              <a:extLst>
                <a:ext uri="{FF2B5EF4-FFF2-40B4-BE49-F238E27FC236}">
                  <a16:creationId xmlns:a16="http://schemas.microsoft.com/office/drawing/2014/main" id="{0D043864-F507-4D12-BF64-9946C10C9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1756"/>
              <a:ext cx="15" cy="25"/>
            </a:xfrm>
            <a:custGeom>
              <a:avLst/>
              <a:gdLst>
                <a:gd name="T0" fmla="*/ 20 w 6"/>
                <a:gd name="T1" fmla="*/ 83 h 10"/>
                <a:gd name="T2" fmla="*/ 20 w 6"/>
                <a:gd name="T3" fmla="*/ 158 h 10"/>
                <a:gd name="T4" fmla="*/ 20 w 6"/>
                <a:gd name="T5" fmla="*/ 0 h 10"/>
                <a:gd name="T6" fmla="*/ 0 w 6"/>
                <a:gd name="T7" fmla="*/ 63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1" y="5"/>
                  </a:moveTo>
                  <a:cubicBezTo>
                    <a:pt x="1" y="6"/>
                    <a:pt x="1" y="8"/>
                    <a:pt x="1" y="10"/>
                  </a:cubicBezTo>
                  <a:cubicBezTo>
                    <a:pt x="6" y="9"/>
                    <a:pt x="6" y="1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6" name="Freeform 1365">
              <a:extLst>
                <a:ext uri="{FF2B5EF4-FFF2-40B4-BE49-F238E27FC236}">
                  <a16:creationId xmlns:a16="http://schemas.microsoft.com/office/drawing/2014/main" id="{4E720F2F-2EE1-4911-BB3D-DC0AEC3F4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" y="1668"/>
              <a:ext cx="25" cy="18"/>
            </a:xfrm>
            <a:custGeom>
              <a:avLst/>
              <a:gdLst>
                <a:gd name="T0" fmla="*/ 33 w 10"/>
                <a:gd name="T1" fmla="*/ 85 h 7"/>
                <a:gd name="T2" fmla="*/ 158 w 10"/>
                <a:gd name="T3" fmla="*/ 67 h 7"/>
                <a:gd name="T4" fmla="*/ 0 w 10"/>
                <a:gd name="T5" fmla="*/ 3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2" y="5"/>
                  </a:moveTo>
                  <a:cubicBezTo>
                    <a:pt x="5" y="7"/>
                    <a:pt x="8" y="7"/>
                    <a:pt x="10" y="4"/>
                  </a:cubicBezTo>
                  <a:cubicBezTo>
                    <a:pt x="7" y="2"/>
                    <a:pt x="2" y="0"/>
                    <a:pt x="0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7" name="Freeform 1366">
              <a:extLst>
                <a:ext uri="{FF2B5EF4-FFF2-40B4-BE49-F238E27FC236}">
                  <a16:creationId xmlns:a16="http://schemas.microsoft.com/office/drawing/2014/main" id="{C55DB144-0EC1-46F8-AAB7-C04072E3B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701"/>
              <a:ext cx="10" cy="7"/>
            </a:xfrm>
            <a:custGeom>
              <a:avLst/>
              <a:gdLst>
                <a:gd name="T0" fmla="*/ 0 w 4"/>
                <a:gd name="T1" fmla="*/ 12 h 3"/>
                <a:gd name="T2" fmla="*/ 33 w 4"/>
                <a:gd name="T3" fmla="*/ 37 h 3"/>
                <a:gd name="T4" fmla="*/ 2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4" y="1"/>
                    <a:pt x="2" y="1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8" name="Freeform 1367">
              <a:extLst>
                <a:ext uri="{FF2B5EF4-FFF2-40B4-BE49-F238E27FC236}">
                  <a16:creationId xmlns:a16="http://schemas.microsoft.com/office/drawing/2014/main" id="{6E08ACB6-10AD-4D0E-8A86-524FA39C6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893"/>
              <a:ext cx="20" cy="30"/>
            </a:xfrm>
            <a:custGeom>
              <a:avLst/>
              <a:gdLst>
                <a:gd name="T0" fmla="*/ 50 w 8"/>
                <a:gd name="T1" fmla="*/ 33 h 12"/>
                <a:gd name="T2" fmla="*/ 0 w 8"/>
                <a:gd name="T3" fmla="*/ 188 h 12"/>
                <a:gd name="T4" fmla="*/ 63 w 8"/>
                <a:gd name="T5" fmla="*/ 0 h 12"/>
                <a:gd name="T6" fmla="*/ 50 w 8"/>
                <a:gd name="T7" fmla="*/ 33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2">
                  <a:moveTo>
                    <a:pt x="3" y="2"/>
                  </a:moveTo>
                  <a:cubicBezTo>
                    <a:pt x="2" y="5"/>
                    <a:pt x="0" y="8"/>
                    <a:pt x="0" y="12"/>
                  </a:cubicBezTo>
                  <a:cubicBezTo>
                    <a:pt x="4" y="10"/>
                    <a:pt x="8" y="4"/>
                    <a:pt x="4" y="0"/>
                  </a:cubicBezTo>
                  <a:cubicBezTo>
                    <a:pt x="2" y="1"/>
                    <a:pt x="3" y="1"/>
                    <a:pt x="3" y="2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19" name="Freeform 1368">
              <a:extLst>
                <a:ext uri="{FF2B5EF4-FFF2-40B4-BE49-F238E27FC236}">
                  <a16:creationId xmlns:a16="http://schemas.microsoft.com/office/drawing/2014/main" id="{22FAE201-4966-4C67-8E49-7FB66EC65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951"/>
              <a:ext cx="18" cy="12"/>
            </a:xfrm>
            <a:custGeom>
              <a:avLst/>
              <a:gdLst>
                <a:gd name="T0" fmla="*/ 21 w 7"/>
                <a:gd name="T1" fmla="*/ 12 h 5"/>
                <a:gd name="T2" fmla="*/ 118 w 7"/>
                <a:gd name="T3" fmla="*/ 12 h 5"/>
                <a:gd name="T4" fmla="*/ 21 w 7"/>
                <a:gd name="T5" fmla="*/ 1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1"/>
                  </a:moveTo>
                  <a:cubicBezTo>
                    <a:pt x="0" y="5"/>
                    <a:pt x="5" y="5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0" name="Freeform 1369">
              <a:extLst>
                <a:ext uri="{FF2B5EF4-FFF2-40B4-BE49-F238E27FC236}">
                  <a16:creationId xmlns:a16="http://schemas.microsoft.com/office/drawing/2014/main" id="{E2C8938F-57E2-4ED6-BE3D-82C05376A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991"/>
              <a:ext cx="25" cy="25"/>
            </a:xfrm>
            <a:custGeom>
              <a:avLst/>
              <a:gdLst>
                <a:gd name="T0" fmla="*/ 0 w 10"/>
                <a:gd name="T1" fmla="*/ 20 h 10"/>
                <a:gd name="T2" fmla="*/ 20 w 1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0" y="1"/>
                  </a:moveTo>
                  <a:cubicBezTo>
                    <a:pt x="0" y="10"/>
                    <a:pt x="10" y="2"/>
                    <a:pt x="1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1" name="Freeform 1370">
              <a:extLst>
                <a:ext uri="{FF2B5EF4-FFF2-40B4-BE49-F238E27FC236}">
                  <a16:creationId xmlns:a16="http://schemas.microsoft.com/office/drawing/2014/main" id="{C29EB054-F1CD-43D1-981C-1231EDAEB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1828"/>
              <a:ext cx="15" cy="23"/>
            </a:xfrm>
            <a:custGeom>
              <a:avLst/>
              <a:gdLst>
                <a:gd name="T0" fmla="*/ 20 w 6"/>
                <a:gd name="T1" fmla="*/ 51 h 9"/>
                <a:gd name="T2" fmla="*/ 20 w 6"/>
                <a:gd name="T3" fmla="*/ 151 h 9"/>
                <a:gd name="T4" fmla="*/ 95 w 6"/>
                <a:gd name="T5" fmla="*/ 0 h 9"/>
                <a:gd name="T6" fmla="*/ 50 w 6"/>
                <a:gd name="T7" fmla="*/ 6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1" y="3"/>
                  </a:moveTo>
                  <a:cubicBezTo>
                    <a:pt x="1" y="4"/>
                    <a:pt x="0" y="7"/>
                    <a:pt x="1" y="9"/>
                  </a:cubicBezTo>
                  <a:cubicBezTo>
                    <a:pt x="5" y="9"/>
                    <a:pt x="6" y="4"/>
                    <a:pt x="6" y="0"/>
                  </a:cubicBezTo>
                  <a:cubicBezTo>
                    <a:pt x="4" y="1"/>
                    <a:pt x="3" y="2"/>
                    <a:pt x="3" y="4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2" name="Freeform 1371">
              <a:extLst>
                <a:ext uri="{FF2B5EF4-FFF2-40B4-BE49-F238E27FC236}">
                  <a16:creationId xmlns:a16="http://schemas.microsoft.com/office/drawing/2014/main" id="{A6763E74-343E-4214-84C5-279F5012C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" y="2543"/>
              <a:ext cx="20" cy="33"/>
            </a:xfrm>
            <a:custGeom>
              <a:avLst/>
              <a:gdLst>
                <a:gd name="T0" fmla="*/ 33 w 8"/>
                <a:gd name="T1" fmla="*/ 0 h 13"/>
                <a:gd name="T2" fmla="*/ 20 w 8"/>
                <a:gd name="T3" fmla="*/ 213 h 13"/>
                <a:gd name="T4" fmla="*/ 20 w 8"/>
                <a:gd name="T5" fmla="*/ 5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2" y="0"/>
                  </a:moveTo>
                  <a:cubicBezTo>
                    <a:pt x="3" y="3"/>
                    <a:pt x="8" y="12"/>
                    <a:pt x="1" y="13"/>
                  </a:cubicBezTo>
                  <a:cubicBezTo>
                    <a:pt x="0" y="10"/>
                    <a:pt x="0" y="6"/>
                    <a:pt x="1" y="3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3" name="Freeform 1372">
              <a:extLst>
                <a:ext uri="{FF2B5EF4-FFF2-40B4-BE49-F238E27FC236}">
                  <a16:creationId xmlns:a16="http://schemas.microsoft.com/office/drawing/2014/main" id="{E1AF7F0F-E959-4A26-8F0D-77B1BD742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2786"/>
              <a:ext cx="17" cy="32"/>
            </a:xfrm>
            <a:custGeom>
              <a:avLst/>
              <a:gdLst>
                <a:gd name="T0" fmla="*/ 12 w 7"/>
                <a:gd name="T1" fmla="*/ 74 h 13"/>
                <a:gd name="T2" fmla="*/ 70 w 7"/>
                <a:gd name="T3" fmla="*/ 121 h 13"/>
                <a:gd name="T4" fmla="*/ 12 w 7"/>
                <a:gd name="T5" fmla="*/ 0 h 13"/>
                <a:gd name="T6" fmla="*/ 0 w 7"/>
                <a:gd name="T7" fmla="*/ 12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3">
                  <a:moveTo>
                    <a:pt x="1" y="5"/>
                  </a:moveTo>
                  <a:cubicBezTo>
                    <a:pt x="0" y="8"/>
                    <a:pt x="3" y="13"/>
                    <a:pt x="5" y="8"/>
                  </a:cubicBezTo>
                  <a:cubicBezTo>
                    <a:pt x="7" y="5"/>
                    <a:pt x="4" y="2"/>
                    <a:pt x="1" y="0"/>
                  </a:cubicBezTo>
                  <a:cubicBezTo>
                    <a:pt x="0" y="0"/>
                    <a:pt x="1" y="1"/>
                    <a:pt x="0" y="1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4" name="Freeform 1373">
              <a:extLst>
                <a:ext uri="{FF2B5EF4-FFF2-40B4-BE49-F238E27FC236}">
                  <a16:creationId xmlns:a16="http://schemas.microsoft.com/office/drawing/2014/main" id="{1C61B553-9D27-48A1-9210-3C4B1518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2908"/>
              <a:ext cx="37" cy="18"/>
            </a:xfrm>
            <a:custGeom>
              <a:avLst/>
              <a:gdLst>
                <a:gd name="T0" fmla="*/ 91 w 15"/>
                <a:gd name="T1" fmla="*/ 21 h 7"/>
                <a:gd name="T2" fmla="*/ 91 w 15"/>
                <a:gd name="T3" fmla="*/ 118 h 7"/>
                <a:gd name="T4" fmla="*/ 121 w 1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">
                  <a:moveTo>
                    <a:pt x="6" y="1"/>
                  </a:moveTo>
                  <a:cubicBezTo>
                    <a:pt x="2" y="2"/>
                    <a:pt x="0" y="7"/>
                    <a:pt x="6" y="7"/>
                  </a:cubicBezTo>
                  <a:cubicBezTo>
                    <a:pt x="10" y="6"/>
                    <a:pt x="15" y="1"/>
                    <a:pt x="8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5" name="Freeform 1374">
              <a:extLst>
                <a:ext uri="{FF2B5EF4-FFF2-40B4-BE49-F238E27FC236}">
                  <a16:creationId xmlns:a16="http://schemas.microsoft.com/office/drawing/2014/main" id="{225A5132-68D7-4A5E-BDD3-13C2AE762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2918"/>
              <a:ext cx="27" cy="18"/>
            </a:xfrm>
            <a:custGeom>
              <a:avLst/>
              <a:gdLst>
                <a:gd name="T0" fmla="*/ 29 w 11"/>
                <a:gd name="T1" fmla="*/ 33 h 7"/>
                <a:gd name="T2" fmla="*/ 0 w 11"/>
                <a:gd name="T3" fmla="*/ 54 h 7"/>
                <a:gd name="T4" fmla="*/ 71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2" y="2"/>
                  </a:moveTo>
                  <a:cubicBezTo>
                    <a:pt x="1" y="3"/>
                    <a:pt x="0" y="2"/>
                    <a:pt x="0" y="3"/>
                  </a:cubicBezTo>
                  <a:cubicBezTo>
                    <a:pt x="3" y="7"/>
                    <a:pt x="11" y="2"/>
                    <a:pt x="5" y="0"/>
                  </a:cubicBezTo>
                </a:path>
              </a:pathLst>
            </a:custGeom>
            <a:solidFill>
              <a:srgbClr val="AD0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826" name="Freeform 1375">
              <a:extLst>
                <a:ext uri="{FF2B5EF4-FFF2-40B4-BE49-F238E27FC236}">
                  <a16:creationId xmlns:a16="http://schemas.microsoft.com/office/drawing/2014/main" id="{FDEC83C4-BEF8-418D-844F-A745E1533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013"/>
              <a:ext cx="1953" cy="1953"/>
            </a:xfrm>
            <a:custGeom>
              <a:avLst/>
              <a:gdLst>
                <a:gd name="T0" fmla="*/ 1168 w 1953"/>
                <a:gd name="T1" fmla="*/ 1953 h 1953"/>
                <a:gd name="T2" fmla="*/ 0 w 1953"/>
                <a:gd name="T3" fmla="*/ 1953 h 1953"/>
                <a:gd name="T4" fmla="*/ 0 w 1953"/>
                <a:gd name="T5" fmla="*/ 0 h 1953"/>
                <a:gd name="T6" fmla="*/ 1953 w 1953"/>
                <a:gd name="T7" fmla="*/ 0 h 1953"/>
                <a:gd name="T8" fmla="*/ 1953 w 1953"/>
                <a:gd name="T9" fmla="*/ 1953 h 1953"/>
                <a:gd name="T10" fmla="*/ 1168 w 1953"/>
                <a:gd name="T11" fmla="*/ 1953 h 19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3" h="1953">
                  <a:moveTo>
                    <a:pt x="1168" y="1953"/>
                  </a:moveTo>
                  <a:lnTo>
                    <a:pt x="0" y="1953"/>
                  </a:lnTo>
                  <a:lnTo>
                    <a:pt x="0" y="0"/>
                  </a:lnTo>
                  <a:lnTo>
                    <a:pt x="1953" y="0"/>
                  </a:lnTo>
                  <a:lnTo>
                    <a:pt x="1953" y="1953"/>
                  </a:lnTo>
                  <a:lnTo>
                    <a:pt x="1168" y="1953"/>
                  </a:ln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75" name="Group 1376">
            <a:extLst>
              <a:ext uri="{FF2B5EF4-FFF2-40B4-BE49-F238E27FC236}">
                <a16:creationId xmlns:a16="http://schemas.microsoft.com/office/drawing/2014/main" id="{D271E542-106D-4A47-9B23-58529DDBB172}"/>
              </a:ext>
            </a:extLst>
          </p:cNvPr>
          <p:cNvGrpSpPr>
            <a:grpSpLocks/>
          </p:cNvGrpSpPr>
          <p:nvPr/>
        </p:nvGrpSpPr>
        <p:grpSpPr bwMode="auto">
          <a:xfrm>
            <a:off x="6545263" y="1800225"/>
            <a:ext cx="3132137" cy="3146425"/>
            <a:chOff x="3067" y="1011"/>
            <a:chExt cx="1973" cy="1982"/>
          </a:xfrm>
        </p:grpSpPr>
        <p:grpSp>
          <p:nvGrpSpPr>
            <p:cNvPr id="54278" name="Group 1377">
              <a:extLst>
                <a:ext uri="{FF2B5EF4-FFF2-40B4-BE49-F238E27FC236}">
                  <a16:creationId xmlns:a16="http://schemas.microsoft.com/office/drawing/2014/main" id="{95B9042D-B307-455D-B89F-114190753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7" y="1011"/>
              <a:ext cx="1958" cy="1962"/>
              <a:chOff x="3077" y="1011"/>
              <a:chExt cx="1958" cy="1962"/>
            </a:xfrm>
          </p:grpSpPr>
          <p:sp>
            <p:nvSpPr>
              <p:cNvPr id="94455" name="Rectangle 1378">
                <a:extLst>
                  <a:ext uri="{FF2B5EF4-FFF2-40B4-BE49-F238E27FC236}">
                    <a16:creationId xmlns:a16="http://schemas.microsoft.com/office/drawing/2014/main" id="{0368D3F3-7CD3-4CFB-8FD2-3990C8FF4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" y="1013"/>
                <a:ext cx="1956" cy="1953"/>
              </a:xfrm>
              <a:prstGeom prst="rect">
                <a:avLst/>
              </a:pr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456" name="Freeform 1379">
                <a:extLst>
                  <a:ext uri="{FF2B5EF4-FFF2-40B4-BE49-F238E27FC236}">
                    <a16:creationId xmlns:a16="http://schemas.microsoft.com/office/drawing/2014/main" id="{B8D6716A-369F-4D8F-B654-E78B0FB69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1743"/>
                <a:ext cx="578" cy="415"/>
              </a:xfrm>
              <a:custGeom>
                <a:avLst/>
                <a:gdLst>
                  <a:gd name="T0" fmla="*/ 2680 w 231"/>
                  <a:gd name="T1" fmla="*/ 2363 h 166"/>
                  <a:gd name="T2" fmla="*/ 3568 w 231"/>
                  <a:gd name="T3" fmla="*/ 1875 h 166"/>
                  <a:gd name="T4" fmla="*/ 3618 w 231"/>
                  <a:gd name="T5" fmla="*/ 1783 h 166"/>
                  <a:gd name="T6" fmla="*/ 3618 w 231"/>
                  <a:gd name="T7" fmla="*/ 488 h 166"/>
                  <a:gd name="T8" fmla="*/ 3180 w 231"/>
                  <a:gd name="T9" fmla="*/ 188 h 166"/>
                  <a:gd name="T10" fmla="*/ 2004 w 231"/>
                  <a:gd name="T11" fmla="*/ 83 h 166"/>
                  <a:gd name="T12" fmla="*/ 863 w 231"/>
                  <a:gd name="T13" fmla="*/ 283 h 166"/>
                  <a:gd name="T14" fmla="*/ 500 w 231"/>
                  <a:gd name="T15" fmla="*/ 2063 h 166"/>
                  <a:gd name="T16" fmla="*/ 2680 w 231"/>
                  <a:gd name="T17" fmla="*/ 2363 h 16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1" h="166">
                    <a:moveTo>
                      <a:pt x="171" y="151"/>
                    </a:moveTo>
                    <a:cubicBezTo>
                      <a:pt x="195" y="148"/>
                      <a:pt x="216" y="144"/>
                      <a:pt x="228" y="120"/>
                    </a:cubicBezTo>
                    <a:cubicBezTo>
                      <a:pt x="229" y="118"/>
                      <a:pt x="230" y="116"/>
                      <a:pt x="231" y="114"/>
                    </a:cubicBezTo>
                    <a:cubicBezTo>
                      <a:pt x="231" y="31"/>
                      <a:pt x="231" y="31"/>
                      <a:pt x="231" y="31"/>
                    </a:cubicBezTo>
                    <a:cubicBezTo>
                      <a:pt x="224" y="23"/>
                      <a:pt x="215" y="17"/>
                      <a:pt x="203" y="12"/>
                    </a:cubicBezTo>
                    <a:cubicBezTo>
                      <a:pt x="177" y="0"/>
                      <a:pt x="156" y="8"/>
                      <a:pt x="128" y="5"/>
                    </a:cubicBezTo>
                    <a:cubicBezTo>
                      <a:pt x="55" y="18"/>
                      <a:pt x="55" y="18"/>
                      <a:pt x="55" y="18"/>
                    </a:cubicBezTo>
                    <a:cubicBezTo>
                      <a:pt x="0" y="29"/>
                      <a:pt x="1" y="99"/>
                      <a:pt x="32" y="132"/>
                    </a:cubicBezTo>
                    <a:cubicBezTo>
                      <a:pt x="63" y="166"/>
                      <a:pt x="131" y="156"/>
                      <a:pt x="171" y="15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7" name="Freeform 1380">
                <a:extLst>
                  <a:ext uri="{FF2B5EF4-FFF2-40B4-BE49-F238E27FC236}">
                    <a16:creationId xmlns:a16="http://schemas.microsoft.com/office/drawing/2014/main" id="{4CF41AB6-3999-443E-B4E8-D6F2E2090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196"/>
                <a:ext cx="333" cy="520"/>
              </a:xfrm>
              <a:custGeom>
                <a:avLst/>
                <a:gdLst>
                  <a:gd name="T0" fmla="*/ 346 w 133"/>
                  <a:gd name="T1" fmla="*/ 2988 h 208"/>
                  <a:gd name="T2" fmla="*/ 1067 w 133"/>
                  <a:gd name="T3" fmla="*/ 3220 h 208"/>
                  <a:gd name="T4" fmla="*/ 2088 w 133"/>
                  <a:gd name="T5" fmla="*/ 3000 h 208"/>
                  <a:gd name="T6" fmla="*/ 2088 w 133"/>
                  <a:gd name="T7" fmla="*/ 270 h 208"/>
                  <a:gd name="T8" fmla="*/ 1647 w 133"/>
                  <a:gd name="T9" fmla="*/ 83 h 208"/>
                  <a:gd name="T10" fmla="*/ 1067 w 133"/>
                  <a:gd name="T11" fmla="*/ 250 h 208"/>
                  <a:gd name="T12" fmla="*/ 521 w 133"/>
                  <a:gd name="T13" fmla="*/ 738 h 208"/>
                  <a:gd name="T14" fmla="*/ 50 w 133"/>
                  <a:gd name="T15" fmla="*/ 2208 h 208"/>
                  <a:gd name="T16" fmla="*/ 346 w 133"/>
                  <a:gd name="T17" fmla="*/ 2988 h 20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208">
                    <a:moveTo>
                      <a:pt x="22" y="191"/>
                    </a:moveTo>
                    <a:cubicBezTo>
                      <a:pt x="35" y="199"/>
                      <a:pt x="53" y="205"/>
                      <a:pt x="68" y="206"/>
                    </a:cubicBezTo>
                    <a:cubicBezTo>
                      <a:pt x="91" y="208"/>
                      <a:pt x="117" y="207"/>
                      <a:pt x="133" y="192"/>
                    </a:cubicBezTo>
                    <a:cubicBezTo>
                      <a:pt x="133" y="17"/>
                      <a:pt x="133" y="17"/>
                      <a:pt x="133" y="17"/>
                    </a:cubicBezTo>
                    <a:cubicBezTo>
                      <a:pt x="105" y="5"/>
                      <a:pt x="105" y="5"/>
                      <a:pt x="105" y="5"/>
                    </a:cubicBezTo>
                    <a:cubicBezTo>
                      <a:pt x="94" y="0"/>
                      <a:pt x="77" y="11"/>
                      <a:pt x="68" y="16"/>
                    </a:cubicBezTo>
                    <a:cubicBezTo>
                      <a:pt x="54" y="24"/>
                      <a:pt x="43" y="34"/>
                      <a:pt x="33" y="47"/>
                    </a:cubicBezTo>
                    <a:cubicBezTo>
                      <a:pt x="14" y="72"/>
                      <a:pt x="0" y="109"/>
                      <a:pt x="3" y="141"/>
                    </a:cubicBezTo>
                    <a:cubicBezTo>
                      <a:pt x="5" y="159"/>
                      <a:pt x="6" y="179"/>
                      <a:pt x="22" y="19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8" name="Freeform 1381">
                <a:extLst>
                  <a:ext uri="{FF2B5EF4-FFF2-40B4-BE49-F238E27FC236}">
                    <a16:creationId xmlns:a16="http://schemas.microsoft.com/office/drawing/2014/main" id="{119D7246-8F65-4DE1-9C2F-7CD70CC44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026"/>
                <a:ext cx="270" cy="282"/>
              </a:xfrm>
              <a:custGeom>
                <a:avLst/>
                <a:gdLst>
                  <a:gd name="T0" fmla="*/ 1095 w 108"/>
                  <a:gd name="T1" fmla="*/ 155 h 113"/>
                  <a:gd name="T2" fmla="*/ 583 w 108"/>
                  <a:gd name="T3" fmla="*/ 62 h 113"/>
                  <a:gd name="T4" fmla="*/ 113 w 108"/>
                  <a:gd name="T5" fmla="*/ 499 h 113"/>
                  <a:gd name="T6" fmla="*/ 363 w 108"/>
                  <a:gd name="T7" fmla="*/ 1462 h 113"/>
                  <a:gd name="T8" fmla="*/ 1333 w 108"/>
                  <a:gd name="T9" fmla="*/ 1570 h 113"/>
                  <a:gd name="T10" fmla="*/ 1645 w 108"/>
                  <a:gd name="T11" fmla="*/ 729 h 113"/>
                  <a:gd name="T12" fmla="*/ 1470 w 108"/>
                  <a:gd name="T13" fmla="*/ 374 h 113"/>
                  <a:gd name="T14" fmla="*/ 1208 w 108"/>
                  <a:gd name="T15" fmla="*/ 167 h 1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8" h="113">
                    <a:moveTo>
                      <a:pt x="70" y="10"/>
                    </a:moveTo>
                    <a:cubicBezTo>
                      <a:pt x="67" y="0"/>
                      <a:pt x="45" y="2"/>
                      <a:pt x="37" y="4"/>
                    </a:cubicBezTo>
                    <a:cubicBezTo>
                      <a:pt x="23" y="8"/>
                      <a:pt x="12" y="17"/>
                      <a:pt x="7" y="32"/>
                    </a:cubicBezTo>
                    <a:cubicBezTo>
                      <a:pt x="0" y="53"/>
                      <a:pt x="7" y="78"/>
                      <a:pt x="23" y="94"/>
                    </a:cubicBezTo>
                    <a:cubicBezTo>
                      <a:pt x="37" y="108"/>
                      <a:pt x="68" y="113"/>
                      <a:pt x="85" y="101"/>
                    </a:cubicBezTo>
                    <a:cubicBezTo>
                      <a:pt x="100" y="90"/>
                      <a:pt x="108" y="65"/>
                      <a:pt x="105" y="47"/>
                    </a:cubicBezTo>
                    <a:cubicBezTo>
                      <a:pt x="103" y="39"/>
                      <a:pt x="99" y="31"/>
                      <a:pt x="94" y="24"/>
                    </a:cubicBezTo>
                    <a:cubicBezTo>
                      <a:pt x="89" y="18"/>
                      <a:pt x="82" y="16"/>
                      <a:pt x="77" y="1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9" name="Freeform 1382">
                <a:extLst>
                  <a:ext uri="{FF2B5EF4-FFF2-40B4-BE49-F238E27FC236}">
                    <a16:creationId xmlns:a16="http://schemas.microsoft.com/office/drawing/2014/main" id="{7AFEA0D1-FAAB-4D93-9E2E-482FFAA8A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013"/>
                <a:ext cx="138" cy="85"/>
              </a:xfrm>
              <a:custGeom>
                <a:avLst/>
                <a:gdLst>
                  <a:gd name="T0" fmla="*/ 301 w 55"/>
                  <a:gd name="T1" fmla="*/ 345 h 34"/>
                  <a:gd name="T2" fmla="*/ 868 w 55"/>
                  <a:gd name="T3" fmla="*/ 533 h 34"/>
                  <a:gd name="T4" fmla="*/ 868 w 55"/>
                  <a:gd name="T5" fmla="*/ 0 h 34"/>
                  <a:gd name="T6" fmla="*/ 0 w 55"/>
                  <a:gd name="T7" fmla="*/ 0 h 34"/>
                  <a:gd name="T8" fmla="*/ 301 w 55"/>
                  <a:gd name="T9" fmla="*/ 34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34">
                    <a:moveTo>
                      <a:pt x="19" y="22"/>
                    </a:moveTo>
                    <a:cubicBezTo>
                      <a:pt x="28" y="29"/>
                      <a:pt x="42" y="34"/>
                      <a:pt x="55" y="34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8"/>
                      <a:pt x="10" y="16"/>
                      <a:pt x="19" y="22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0" name="Freeform 1383">
                <a:extLst>
                  <a:ext uri="{FF2B5EF4-FFF2-40B4-BE49-F238E27FC236}">
                    <a16:creationId xmlns:a16="http://schemas.microsoft.com/office/drawing/2014/main" id="{6F3EE190-DE0E-4913-91C4-787C3CF12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186"/>
                <a:ext cx="423" cy="387"/>
              </a:xfrm>
              <a:custGeom>
                <a:avLst/>
                <a:gdLst>
                  <a:gd name="T0" fmla="*/ 971 w 169"/>
                  <a:gd name="T1" fmla="*/ 92 h 155"/>
                  <a:gd name="T2" fmla="*/ 113 w 169"/>
                  <a:gd name="T3" fmla="*/ 824 h 155"/>
                  <a:gd name="T4" fmla="*/ 813 w 169"/>
                  <a:gd name="T5" fmla="*/ 2070 h 155"/>
                  <a:gd name="T6" fmla="*/ 1459 w 169"/>
                  <a:gd name="T7" fmla="*/ 2337 h 155"/>
                  <a:gd name="T8" fmla="*/ 2243 w 169"/>
                  <a:gd name="T9" fmla="*/ 2212 h 155"/>
                  <a:gd name="T10" fmla="*/ 1992 w 169"/>
                  <a:gd name="T11" fmla="*/ 749 h 155"/>
                  <a:gd name="T12" fmla="*/ 1221 w 169"/>
                  <a:gd name="T13" fmla="*/ 280 h 1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9" h="155">
                    <a:moveTo>
                      <a:pt x="62" y="6"/>
                    </a:moveTo>
                    <a:cubicBezTo>
                      <a:pt x="35" y="0"/>
                      <a:pt x="11" y="30"/>
                      <a:pt x="7" y="53"/>
                    </a:cubicBezTo>
                    <a:cubicBezTo>
                      <a:pt x="0" y="86"/>
                      <a:pt x="27" y="116"/>
                      <a:pt x="52" y="133"/>
                    </a:cubicBezTo>
                    <a:cubicBezTo>
                      <a:pt x="65" y="142"/>
                      <a:pt x="76" y="148"/>
                      <a:pt x="93" y="150"/>
                    </a:cubicBezTo>
                    <a:cubicBezTo>
                      <a:pt x="109" y="152"/>
                      <a:pt x="132" y="155"/>
                      <a:pt x="143" y="142"/>
                    </a:cubicBezTo>
                    <a:cubicBezTo>
                      <a:pt x="169" y="111"/>
                      <a:pt x="148" y="74"/>
                      <a:pt x="127" y="48"/>
                    </a:cubicBezTo>
                    <a:cubicBezTo>
                      <a:pt x="116" y="33"/>
                      <a:pt x="97" y="19"/>
                      <a:pt x="78" y="18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1" name="Freeform 1384">
                <a:extLst>
                  <a:ext uri="{FF2B5EF4-FFF2-40B4-BE49-F238E27FC236}">
                    <a16:creationId xmlns:a16="http://schemas.microsoft.com/office/drawing/2014/main" id="{2D6D8610-A995-4599-9B4A-F91418E79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576"/>
                <a:ext cx="467" cy="472"/>
              </a:xfrm>
              <a:custGeom>
                <a:avLst/>
                <a:gdLst>
                  <a:gd name="T0" fmla="*/ 667 w 187"/>
                  <a:gd name="T1" fmla="*/ 1196 h 189"/>
                  <a:gd name="T2" fmla="*/ 137 w 187"/>
                  <a:gd name="T3" fmla="*/ 1558 h 189"/>
                  <a:gd name="T4" fmla="*/ 292 w 187"/>
                  <a:gd name="T5" fmla="*/ 2570 h 189"/>
                  <a:gd name="T6" fmla="*/ 1841 w 187"/>
                  <a:gd name="T7" fmla="*/ 2745 h 189"/>
                  <a:gd name="T8" fmla="*/ 2807 w 187"/>
                  <a:gd name="T9" fmla="*/ 1371 h 189"/>
                  <a:gd name="T10" fmla="*/ 2432 w 187"/>
                  <a:gd name="T11" fmla="*/ 200 h 189"/>
                  <a:gd name="T12" fmla="*/ 1591 w 187"/>
                  <a:gd name="T13" fmla="*/ 105 h 189"/>
                  <a:gd name="T14" fmla="*/ 1259 w 187"/>
                  <a:gd name="T15" fmla="*/ 450 h 189"/>
                  <a:gd name="T16" fmla="*/ 1136 w 187"/>
                  <a:gd name="T17" fmla="*/ 699 h 189"/>
                  <a:gd name="T18" fmla="*/ 854 w 187"/>
                  <a:gd name="T19" fmla="*/ 937 h 18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7" h="189">
                    <a:moveTo>
                      <a:pt x="43" y="77"/>
                    </a:moveTo>
                    <a:cubicBezTo>
                      <a:pt x="29" y="75"/>
                      <a:pt x="14" y="88"/>
                      <a:pt x="9" y="100"/>
                    </a:cubicBezTo>
                    <a:cubicBezTo>
                      <a:pt x="0" y="120"/>
                      <a:pt x="4" y="149"/>
                      <a:pt x="19" y="165"/>
                    </a:cubicBezTo>
                    <a:cubicBezTo>
                      <a:pt x="41" y="189"/>
                      <a:pt x="90" y="187"/>
                      <a:pt x="118" y="176"/>
                    </a:cubicBezTo>
                    <a:cubicBezTo>
                      <a:pt x="152" y="163"/>
                      <a:pt x="171" y="122"/>
                      <a:pt x="180" y="88"/>
                    </a:cubicBezTo>
                    <a:cubicBezTo>
                      <a:pt x="187" y="59"/>
                      <a:pt x="179" y="31"/>
                      <a:pt x="156" y="13"/>
                    </a:cubicBezTo>
                    <a:cubicBezTo>
                      <a:pt x="140" y="0"/>
                      <a:pt x="120" y="0"/>
                      <a:pt x="102" y="7"/>
                    </a:cubicBezTo>
                    <a:cubicBezTo>
                      <a:pt x="92" y="11"/>
                      <a:pt x="86" y="20"/>
                      <a:pt x="81" y="29"/>
                    </a:cubicBezTo>
                    <a:cubicBezTo>
                      <a:pt x="78" y="34"/>
                      <a:pt x="76" y="40"/>
                      <a:pt x="73" y="45"/>
                    </a:cubicBezTo>
                    <a:cubicBezTo>
                      <a:pt x="69" y="52"/>
                      <a:pt x="60" y="53"/>
                      <a:pt x="55" y="6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2" name="Freeform 1385">
                <a:extLst>
                  <a:ext uri="{FF2B5EF4-FFF2-40B4-BE49-F238E27FC236}">
                    <a16:creationId xmlns:a16="http://schemas.microsoft.com/office/drawing/2014/main" id="{1D9689A7-536A-4677-808E-B1B13B870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2116"/>
                <a:ext cx="370" cy="552"/>
              </a:xfrm>
              <a:custGeom>
                <a:avLst/>
                <a:gdLst>
                  <a:gd name="T0" fmla="*/ 875 w 148"/>
                  <a:gd name="T1" fmla="*/ 155 h 221"/>
                  <a:gd name="T2" fmla="*/ 20 w 148"/>
                  <a:gd name="T3" fmla="*/ 1728 h 221"/>
                  <a:gd name="T4" fmla="*/ 83 w 148"/>
                  <a:gd name="T5" fmla="*/ 2653 h 221"/>
                  <a:gd name="T6" fmla="*/ 533 w 148"/>
                  <a:gd name="T7" fmla="*/ 3212 h 221"/>
                  <a:gd name="T8" fmla="*/ 1783 w 148"/>
                  <a:gd name="T9" fmla="*/ 2258 h 221"/>
                  <a:gd name="T10" fmla="*/ 1895 w 148"/>
                  <a:gd name="T11" fmla="*/ 1621 h 221"/>
                  <a:gd name="T12" fmla="*/ 2145 w 148"/>
                  <a:gd name="T13" fmla="*/ 917 h 221"/>
                  <a:gd name="T14" fmla="*/ 1645 w 148"/>
                  <a:gd name="T15" fmla="*/ 0 h 2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8" h="221">
                    <a:moveTo>
                      <a:pt x="56" y="10"/>
                    </a:moveTo>
                    <a:cubicBezTo>
                      <a:pt x="18" y="20"/>
                      <a:pt x="3" y="77"/>
                      <a:pt x="1" y="111"/>
                    </a:cubicBezTo>
                    <a:cubicBezTo>
                      <a:pt x="0" y="131"/>
                      <a:pt x="2" y="150"/>
                      <a:pt x="5" y="170"/>
                    </a:cubicBezTo>
                    <a:cubicBezTo>
                      <a:pt x="8" y="190"/>
                      <a:pt x="14" y="199"/>
                      <a:pt x="34" y="206"/>
                    </a:cubicBezTo>
                    <a:cubicBezTo>
                      <a:pt x="75" y="221"/>
                      <a:pt x="108" y="182"/>
                      <a:pt x="114" y="145"/>
                    </a:cubicBezTo>
                    <a:cubicBezTo>
                      <a:pt x="116" y="131"/>
                      <a:pt x="117" y="118"/>
                      <a:pt x="121" y="104"/>
                    </a:cubicBezTo>
                    <a:cubicBezTo>
                      <a:pt x="125" y="89"/>
                      <a:pt x="131" y="74"/>
                      <a:pt x="137" y="59"/>
                    </a:cubicBezTo>
                    <a:cubicBezTo>
                      <a:pt x="148" y="29"/>
                      <a:pt x="136" y="8"/>
                      <a:pt x="105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3" name="Freeform 1386">
                <a:extLst>
                  <a:ext uri="{FF2B5EF4-FFF2-40B4-BE49-F238E27FC236}">
                    <a16:creationId xmlns:a16="http://schemas.microsoft.com/office/drawing/2014/main" id="{4711DFD8-69ED-4F55-A0B3-49032661A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193"/>
                <a:ext cx="255" cy="225"/>
              </a:xfrm>
              <a:custGeom>
                <a:avLst/>
                <a:gdLst>
                  <a:gd name="T0" fmla="*/ 895 w 102"/>
                  <a:gd name="T1" fmla="*/ 50 h 90"/>
                  <a:gd name="T2" fmla="*/ 300 w 102"/>
                  <a:gd name="T3" fmla="*/ 145 h 90"/>
                  <a:gd name="T4" fmla="*/ 63 w 102"/>
                  <a:gd name="T5" fmla="*/ 438 h 90"/>
                  <a:gd name="T6" fmla="*/ 95 w 102"/>
                  <a:gd name="T7" fmla="*/ 875 h 90"/>
                  <a:gd name="T8" fmla="*/ 1220 w 102"/>
                  <a:gd name="T9" fmla="*/ 1208 h 90"/>
                  <a:gd name="T10" fmla="*/ 1563 w 102"/>
                  <a:gd name="T11" fmla="*/ 800 h 90"/>
                  <a:gd name="T12" fmla="*/ 1313 w 102"/>
                  <a:gd name="T13" fmla="*/ 283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2" h="90">
                    <a:moveTo>
                      <a:pt x="57" y="3"/>
                    </a:moveTo>
                    <a:cubicBezTo>
                      <a:pt x="45" y="0"/>
                      <a:pt x="30" y="0"/>
                      <a:pt x="19" y="9"/>
                    </a:cubicBezTo>
                    <a:cubicBezTo>
                      <a:pt x="14" y="13"/>
                      <a:pt x="8" y="21"/>
                      <a:pt x="4" y="28"/>
                    </a:cubicBezTo>
                    <a:cubicBezTo>
                      <a:pt x="0" y="37"/>
                      <a:pt x="2" y="46"/>
                      <a:pt x="6" y="56"/>
                    </a:cubicBezTo>
                    <a:cubicBezTo>
                      <a:pt x="19" y="87"/>
                      <a:pt x="50" y="90"/>
                      <a:pt x="78" y="77"/>
                    </a:cubicBezTo>
                    <a:cubicBezTo>
                      <a:pt x="88" y="72"/>
                      <a:pt x="98" y="64"/>
                      <a:pt x="100" y="51"/>
                    </a:cubicBezTo>
                    <a:cubicBezTo>
                      <a:pt x="102" y="40"/>
                      <a:pt x="94" y="24"/>
                      <a:pt x="84" y="18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4" name="Freeform 1387">
                <a:extLst>
                  <a:ext uri="{FF2B5EF4-FFF2-40B4-BE49-F238E27FC236}">
                    <a16:creationId xmlns:a16="http://schemas.microsoft.com/office/drawing/2014/main" id="{C15D5C68-3E65-4D36-B4C6-CCAD11A1D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398"/>
                <a:ext cx="373" cy="405"/>
              </a:xfrm>
              <a:custGeom>
                <a:avLst/>
                <a:gdLst>
                  <a:gd name="T0" fmla="*/ 2338 w 149"/>
                  <a:gd name="T1" fmla="*/ 1050 h 162"/>
                  <a:gd name="T2" fmla="*/ 2288 w 149"/>
                  <a:gd name="T3" fmla="*/ 783 h 162"/>
                  <a:gd name="T4" fmla="*/ 1442 w 149"/>
                  <a:gd name="T5" fmla="*/ 188 h 162"/>
                  <a:gd name="T6" fmla="*/ 991 w 149"/>
                  <a:gd name="T7" fmla="*/ 188 h 162"/>
                  <a:gd name="T8" fmla="*/ 270 w 149"/>
                  <a:gd name="T9" fmla="*/ 1270 h 162"/>
                  <a:gd name="T10" fmla="*/ 1367 w 149"/>
                  <a:gd name="T11" fmla="*/ 2470 h 162"/>
                  <a:gd name="T12" fmla="*/ 2338 w 149"/>
                  <a:gd name="T13" fmla="*/ 1688 h 162"/>
                  <a:gd name="T14" fmla="*/ 2338 w 149"/>
                  <a:gd name="T15" fmla="*/ 1050 h 1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9" h="162">
                    <a:moveTo>
                      <a:pt x="149" y="67"/>
                    </a:moveTo>
                    <a:cubicBezTo>
                      <a:pt x="148" y="61"/>
                      <a:pt x="147" y="56"/>
                      <a:pt x="146" y="50"/>
                    </a:cubicBezTo>
                    <a:cubicBezTo>
                      <a:pt x="139" y="26"/>
                      <a:pt x="116" y="15"/>
                      <a:pt x="92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22" y="0"/>
                      <a:pt x="0" y="50"/>
                      <a:pt x="17" y="81"/>
                    </a:cubicBezTo>
                    <a:cubicBezTo>
                      <a:pt x="33" y="111"/>
                      <a:pt x="45" y="162"/>
                      <a:pt x="87" y="158"/>
                    </a:cubicBezTo>
                    <a:cubicBezTo>
                      <a:pt x="116" y="156"/>
                      <a:pt x="143" y="137"/>
                      <a:pt x="149" y="108"/>
                    </a:cubicBezTo>
                    <a:lnTo>
                      <a:pt x="149" y="67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5" name="Freeform 1388">
                <a:extLst>
                  <a:ext uri="{FF2B5EF4-FFF2-40B4-BE49-F238E27FC236}">
                    <a16:creationId xmlns:a16="http://schemas.microsoft.com/office/drawing/2014/main" id="{6AC08B33-B904-4A83-A5C6-34D92BF76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861"/>
                <a:ext cx="195" cy="105"/>
              </a:xfrm>
              <a:custGeom>
                <a:avLst/>
                <a:gdLst>
                  <a:gd name="T0" fmla="*/ 1220 w 78"/>
                  <a:gd name="T1" fmla="*/ 658 h 42"/>
                  <a:gd name="T2" fmla="*/ 1220 w 78"/>
                  <a:gd name="T3" fmla="*/ 300 h 42"/>
                  <a:gd name="T4" fmla="*/ 0 w 78"/>
                  <a:gd name="T5" fmla="*/ 658 h 42"/>
                  <a:gd name="T6" fmla="*/ 1220 w 78"/>
                  <a:gd name="T7" fmla="*/ 658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42">
                    <a:moveTo>
                      <a:pt x="78" y="42"/>
                    </a:moveTo>
                    <a:cubicBezTo>
                      <a:pt x="78" y="19"/>
                      <a:pt x="78" y="19"/>
                      <a:pt x="78" y="19"/>
                    </a:cubicBezTo>
                    <a:cubicBezTo>
                      <a:pt x="63" y="0"/>
                      <a:pt x="7" y="23"/>
                      <a:pt x="0" y="42"/>
                    </a:cubicBezTo>
                    <a:lnTo>
                      <a:pt x="78" y="42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6" name="Freeform 1389">
                <a:extLst>
                  <a:ext uri="{FF2B5EF4-FFF2-40B4-BE49-F238E27FC236}">
                    <a16:creationId xmlns:a16="http://schemas.microsoft.com/office/drawing/2014/main" id="{82B0BE68-E4B5-40AF-A0FB-A987728FC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736"/>
                <a:ext cx="400" cy="230"/>
              </a:xfrm>
              <a:custGeom>
                <a:avLst/>
                <a:gdLst>
                  <a:gd name="T0" fmla="*/ 2500 w 160"/>
                  <a:gd name="T1" fmla="*/ 1438 h 92"/>
                  <a:gd name="T2" fmla="*/ 2063 w 160"/>
                  <a:gd name="T3" fmla="*/ 300 h 92"/>
                  <a:gd name="T4" fmla="*/ 583 w 160"/>
                  <a:gd name="T5" fmla="*/ 313 h 92"/>
                  <a:gd name="T6" fmla="*/ 33 w 160"/>
                  <a:gd name="T7" fmla="*/ 1158 h 92"/>
                  <a:gd name="T8" fmla="*/ 0 w 160"/>
                  <a:gd name="T9" fmla="*/ 1438 h 92"/>
                  <a:gd name="T10" fmla="*/ 2500 w 160"/>
                  <a:gd name="T11" fmla="*/ 143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0" h="92">
                    <a:moveTo>
                      <a:pt x="160" y="92"/>
                    </a:moveTo>
                    <a:cubicBezTo>
                      <a:pt x="160" y="64"/>
                      <a:pt x="155" y="38"/>
                      <a:pt x="132" y="19"/>
                    </a:cubicBezTo>
                    <a:cubicBezTo>
                      <a:pt x="107" y="0"/>
                      <a:pt x="61" y="1"/>
                      <a:pt x="37" y="20"/>
                    </a:cubicBezTo>
                    <a:cubicBezTo>
                      <a:pt x="20" y="33"/>
                      <a:pt x="6" y="53"/>
                      <a:pt x="2" y="74"/>
                    </a:cubicBezTo>
                    <a:cubicBezTo>
                      <a:pt x="1" y="78"/>
                      <a:pt x="0" y="85"/>
                      <a:pt x="0" y="92"/>
                    </a:cubicBezTo>
                    <a:lnTo>
                      <a:pt x="160" y="92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7" name="Freeform 1390">
                <a:extLst>
                  <a:ext uri="{FF2B5EF4-FFF2-40B4-BE49-F238E27FC236}">
                    <a16:creationId xmlns:a16="http://schemas.microsoft.com/office/drawing/2014/main" id="{987EB97D-6C0C-481B-9B08-CB8A2D28B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423"/>
                <a:ext cx="395" cy="480"/>
              </a:xfrm>
              <a:custGeom>
                <a:avLst/>
                <a:gdLst>
                  <a:gd name="T0" fmla="*/ 1875 w 158"/>
                  <a:gd name="T1" fmla="*/ 2863 h 192"/>
                  <a:gd name="T2" fmla="*/ 2438 w 158"/>
                  <a:gd name="T3" fmla="*/ 1408 h 192"/>
                  <a:gd name="T4" fmla="*/ 1688 w 158"/>
                  <a:gd name="T5" fmla="*/ 220 h 192"/>
                  <a:gd name="T6" fmla="*/ 500 w 158"/>
                  <a:gd name="T7" fmla="*/ 283 h 192"/>
                  <a:gd name="T8" fmla="*/ 363 w 158"/>
                  <a:gd name="T9" fmla="*/ 1958 h 192"/>
                  <a:gd name="T10" fmla="*/ 658 w 158"/>
                  <a:gd name="T11" fmla="*/ 2488 h 192"/>
                  <a:gd name="T12" fmla="*/ 938 w 158"/>
                  <a:gd name="T13" fmla="*/ 2833 h 192"/>
                  <a:gd name="T14" fmla="*/ 1970 w 158"/>
                  <a:gd name="T15" fmla="*/ 2750 h 1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92">
                    <a:moveTo>
                      <a:pt x="120" y="183"/>
                    </a:moveTo>
                    <a:cubicBezTo>
                      <a:pt x="158" y="171"/>
                      <a:pt x="158" y="124"/>
                      <a:pt x="156" y="90"/>
                    </a:cubicBezTo>
                    <a:cubicBezTo>
                      <a:pt x="153" y="60"/>
                      <a:pt x="134" y="29"/>
                      <a:pt x="108" y="14"/>
                    </a:cubicBezTo>
                    <a:cubicBezTo>
                      <a:pt x="84" y="0"/>
                      <a:pt x="55" y="2"/>
                      <a:pt x="32" y="18"/>
                    </a:cubicBezTo>
                    <a:cubicBezTo>
                      <a:pt x="0" y="41"/>
                      <a:pt x="10" y="95"/>
                      <a:pt x="23" y="125"/>
                    </a:cubicBezTo>
                    <a:cubicBezTo>
                      <a:pt x="28" y="137"/>
                      <a:pt x="35" y="148"/>
                      <a:pt x="42" y="159"/>
                    </a:cubicBezTo>
                    <a:cubicBezTo>
                      <a:pt x="47" y="166"/>
                      <a:pt x="52" y="176"/>
                      <a:pt x="60" y="181"/>
                    </a:cubicBezTo>
                    <a:cubicBezTo>
                      <a:pt x="79" y="191"/>
                      <a:pt x="111" y="192"/>
                      <a:pt x="126" y="17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8" name="Freeform 1391">
                <a:extLst>
                  <a:ext uri="{FF2B5EF4-FFF2-40B4-BE49-F238E27FC236}">
                    <a16:creationId xmlns:a16="http://schemas.microsoft.com/office/drawing/2014/main" id="{5B368575-63AB-407D-AE2E-0AFB1219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058"/>
                <a:ext cx="297" cy="275"/>
              </a:xfrm>
              <a:custGeom>
                <a:avLst/>
                <a:gdLst>
                  <a:gd name="T0" fmla="*/ 604 w 119"/>
                  <a:gd name="T1" fmla="*/ 0 h 110"/>
                  <a:gd name="T2" fmla="*/ 125 w 119"/>
                  <a:gd name="T3" fmla="*/ 345 h 110"/>
                  <a:gd name="T4" fmla="*/ 250 w 119"/>
                  <a:gd name="T5" fmla="*/ 1238 h 110"/>
                  <a:gd name="T6" fmla="*/ 916 w 119"/>
                  <a:gd name="T7" fmla="*/ 1708 h 110"/>
                  <a:gd name="T8" fmla="*/ 1570 w 119"/>
                  <a:gd name="T9" fmla="*/ 1488 h 110"/>
                  <a:gd name="T10" fmla="*/ 1775 w 119"/>
                  <a:gd name="T11" fmla="*/ 1020 h 110"/>
                  <a:gd name="T12" fmla="*/ 1807 w 119"/>
                  <a:gd name="T13" fmla="*/ 520 h 110"/>
                  <a:gd name="T14" fmla="*/ 1028 w 119"/>
                  <a:gd name="T15" fmla="*/ 0 h 1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9" h="110">
                    <a:moveTo>
                      <a:pt x="39" y="0"/>
                    </a:moveTo>
                    <a:cubicBezTo>
                      <a:pt x="24" y="0"/>
                      <a:pt x="14" y="8"/>
                      <a:pt x="8" y="22"/>
                    </a:cubicBezTo>
                    <a:cubicBezTo>
                      <a:pt x="0" y="42"/>
                      <a:pt x="7" y="61"/>
                      <a:pt x="16" y="79"/>
                    </a:cubicBezTo>
                    <a:cubicBezTo>
                      <a:pt x="26" y="100"/>
                      <a:pt x="36" y="107"/>
                      <a:pt x="59" y="109"/>
                    </a:cubicBezTo>
                    <a:cubicBezTo>
                      <a:pt x="75" y="110"/>
                      <a:pt x="89" y="107"/>
                      <a:pt x="101" y="95"/>
                    </a:cubicBezTo>
                    <a:cubicBezTo>
                      <a:pt x="109" y="88"/>
                      <a:pt x="112" y="76"/>
                      <a:pt x="114" y="65"/>
                    </a:cubicBezTo>
                    <a:cubicBezTo>
                      <a:pt x="116" y="55"/>
                      <a:pt x="119" y="44"/>
                      <a:pt x="116" y="33"/>
                    </a:cubicBezTo>
                    <a:cubicBezTo>
                      <a:pt x="109" y="11"/>
                      <a:pt x="89" y="0"/>
                      <a:pt x="66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69" name="Freeform 1392">
                <a:extLst>
                  <a:ext uri="{FF2B5EF4-FFF2-40B4-BE49-F238E27FC236}">
                    <a16:creationId xmlns:a16="http://schemas.microsoft.com/office/drawing/2014/main" id="{7095325D-4BF8-4081-BC57-493FDB5BD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171"/>
                <a:ext cx="390" cy="445"/>
              </a:xfrm>
              <a:custGeom>
                <a:avLst/>
                <a:gdLst>
                  <a:gd name="T0" fmla="*/ 1145 w 156"/>
                  <a:gd name="T1" fmla="*/ 95 h 178"/>
                  <a:gd name="T2" fmla="*/ 595 w 156"/>
                  <a:gd name="T3" fmla="*/ 113 h 178"/>
                  <a:gd name="T4" fmla="*/ 83 w 156"/>
                  <a:gd name="T5" fmla="*/ 550 h 178"/>
                  <a:gd name="T6" fmla="*/ 33 w 156"/>
                  <a:gd name="T7" fmla="*/ 1500 h 178"/>
                  <a:gd name="T8" fmla="*/ 270 w 156"/>
                  <a:gd name="T9" fmla="*/ 2313 h 178"/>
                  <a:gd name="T10" fmla="*/ 1488 w 156"/>
                  <a:gd name="T11" fmla="*/ 2645 h 178"/>
                  <a:gd name="T12" fmla="*/ 2145 w 156"/>
                  <a:gd name="T13" fmla="*/ 2333 h 178"/>
                  <a:gd name="T14" fmla="*/ 2438 w 156"/>
                  <a:gd name="T15" fmla="*/ 1488 h 178"/>
                  <a:gd name="T16" fmla="*/ 1595 w 156"/>
                  <a:gd name="T17" fmla="*/ 188 h 1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6" h="178">
                    <a:moveTo>
                      <a:pt x="73" y="6"/>
                    </a:moveTo>
                    <a:cubicBezTo>
                      <a:pt x="66" y="0"/>
                      <a:pt x="46" y="4"/>
                      <a:pt x="38" y="7"/>
                    </a:cubicBezTo>
                    <a:cubicBezTo>
                      <a:pt x="24" y="11"/>
                      <a:pt x="10" y="21"/>
                      <a:pt x="5" y="35"/>
                    </a:cubicBezTo>
                    <a:cubicBezTo>
                      <a:pt x="0" y="53"/>
                      <a:pt x="0" y="77"/>
                      <a:pt x="2" y="96"/>
                    </a:cubicBezTo>
                    <a:cubicBezTo>
                      <a:pt x="4" y="114"/>
                      <a:pt x="8" y="131"/>
                      <a:pt x="17" y="148"/>
                    </a:cubicBezTo>
                    <a:cubicBezTo>
                      <a:pt x="32" y="178"/>
                      <a:pt x="65" y="178"/>
                      <a:pt x="95" y="169"/>
                    </a:cubicBezTo>
                    <a:cubicBezTo>
                      <a:pt x="108" y="165"/>
                      <a:pt x="128" y="160"/>
                      <a:pt x="137" y="149"/>
                    </a:cubicBezTo>
                    <a:cubicBezTo>
                      <a:pt x="149" y="135"/>
                      <a:pt x="156" y="114"/>
                      <a:pt x="156" y="95"/>
                    </a:cubicBezTo>
                    <a:cubicBezTo>
                      <a:pt x="156" y="62"/>
                      <a:pt x="139" y="18"/>
                      <a:pt x="102" y="12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0" name="Freeform 1393">
                <a:extLst>
                  <a:ext uri="{FF2B5EF4-FFF2-40B4-BE49-F238E27FC236}">
                    <a16:creationId xmlns:a16="http://schemas.microsoft.com/office/drawing/2014/main" id="{8262EDB1-A333-43B3-A875-DFE16E6DB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2596"/>
                <a:ext cx="315" cy="327"/>
              </a:xfrm>
              <a:custGeom>
                <a:avLst/>
                <a:gdLst>
                  <a:gd name="T0" fmla="*/ 783 w 126"/>
                  <a:gd name="T1" fmla="*/ 75 h 131"/>
                  <a:gd name="T2" fmla="*/ 238 w 126"/>
                  <a:gd name="T3" fmla="*/ 374 h 131"/>
                  <a:gd name="T4" fmla="*/ 33 w 126"/>
                  <a:gd name="T5" fmla="*/ 1103 h 131"/>
                  <a:gd name="T6" fmla="*/ 520 w 126"/>
                  <a:gd name="T7" fmla="*/ 1870 h 131"/>
                  <a:gd name="T8" fmla="*/ 1408 w 126"/>
                  <a:gd name="T9" fmla="*/ 1962 h 131"/>
                  <a:gd name="T10" fmla="*/ 1908 w 126"/>
                  <a:gd name="T11" fmla="*/ 884 h 131"/>
                  <a:gd name="T12" fmla="*/ 1688 w 126"/>
                  <a:gd name="T13" fmla="*/ 280 h 131"/>
                  <a:gd name="T14" fmla="*/ 1145 w 126"/>
                  <a:gd name="T15" fmla="*/ 0 h 1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31">
                    <a:moveTo>
                      <a:pt x="50" y="5"/>
                    </a:moveTo>
                    <a:cubicBezTo>
                      <a:pt x="38" y="3"/>
                      <a:pt x="23" y="15"/>
                      <a:pt x="15" y="24"/>
                    </a:cubicBezTo>
                    <a:cubicBezTo>
                      <a:pt x="3" y="35"/>
                      <a:pt x="0" y="55"/>
                      <a:pt x="2" y="71"/>
                    </a:cubicBezTo>
                    <a:cubicBezTo>
                      <a:pt x="4" y="93"/>
                      <a:pt x="14" y="108"/>
                      <a:pt x="33" y="120"/>
                    </a:cubicBezTo>
                    <a:cubicBezTo>
                      <a:pt x="50" y="131"/>
                      <a:pt x="70" y="130"/>
                      <a:pt x="90" y="126"/>
                    </a:cubicBezTo>
                    <a:cubicBezTo>
                      <a:pt x="120" y="119"/>
                      <a:pt x="126" y="84"/>
                      <a:pt x="122" y="57"/>
                    </a:cubicBezTo>
                    <a:cubicBezTo>
                      <a:pt x="121" y="43"/>
                      <a:pt x="116" y="30"/>
                      <a:pt x="108" y="18"/>
                    </a:cubicBezTo>
                    <a:cubicBezTo>
                      <a:pt x="97" y="5"/>
                      <a:pt x="91" y="0"/>
                      <a:pt x="73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1" name="Freeform 1394">
                <a:extLst>
                  <a:ext uri="{FF2B5EF4-FFF2-40B4-BE49-F238E27FC236}">
                    <a16:creationId xmlns:a16="http://schemas.microsoft.com/office/drawing/2014/main" id="{8292FB30-DD6D-4866-865A-578FBEB51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546"/>
                <a:ext cx="415" cy="417"/>
              </a:xfrm>
              <a:custGeom>
                <a:avLst/>
                <a:gdLst>
                  <a:gd name="T0" fmla="*/ 958 w 166"/>
                  <a:gd name="T1" fmla="*/ 42 h 167"/>
                  <a:gd name="T2" fmla="*/ 83 w 166"/>
                  <a:gd name="T3" fmla="*/ 874 h 167"/>
                  <a:gd name="T4" fmla="*/ 845 w 166"/>
                  <a:gd name="T5" fmla="*/ 2320 h 167"/>
                  <a:gd name="T6" fmla="*/ 2175 w 166"/>
                  <a:gd name="T7" fmla="*/ 2100 h 167"/>
                  <a:gd name="T8" fmla="*/ 2300 w 166"/>
                  <a:gd name="T9" fmla="*/ 624 h 167"/>
                  <a:gd name="T10" fmla="*/ 1158 w 166"/>
                  <a:gd name="T11" fmla="*/ 0 h 1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6" h="167">
                    <a:moveTo>
                      <a:pt x="61" y="3"/>
                    </a:moveTo>
                    <a:cubicBezTo>
                      <a:pt x="31" y="3"/>
                      <a:pt x="8" y="24"/>
                      <a:pt x="5" y="56"/>
                    </a:cubicBezTo>
                    <a:cubicBezTo>
                      <a:pt x="0" y="102"/>
                      <a:pt x="24" y="129"/>
                      <a:pt x="54" y="149"/>
                    </a:cubicBezTo>
                    <a:cubicBezTo>
                      <a:pt x="81" y="167"/>
                      <a:pt x="116" y="155"/>
                      <a:pt x="139" y="135"/>
                    </a:cubicBezTo>
                    <a:cubicBezTo>
                      <a:pt x="165" y="112"/>
                      <a:pt x="166" y="68"/>
                      <a:pt x="147" y="40"/>
                    </a:cubicBezTo>
                    <a:cubicBezTo>
                      <a:pt x="131" y="14"/>
                      <a:pt x="100" y="11"/>
                      <a:pt x="74" y="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2" name="Freeform 1395">
                <a:extLst>
                  <a:ext uri="{FF2B5EF4-FFF2-40B4-BE49-F238E27FC236}">
                    <a16:creationId xmlns:a16="http://schemas.microsoft.com/office/drawing/2014/main" id="{65F801C4-85A1-444F-A6E7-CC4354259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61"/>
                <a:ext cx="408" cy="410"/>
              </a:xfrm>
              <a:custGeom>
                <a:avLst/>
                <a:gdLst>
                  <a:gd name="T0" fmla="*/ 1504 w 163"/>
                  <a:gd name="T1" fmla="*/ 83 h 164"/>
                  <a:gd name="T2" fmla="*/ 563 w 163"/>
                  <a:gd name="T3" fmla="*/ 145 h 164"/>
                  <a:gd name="T4" fmla="*/ 175 w 163"/>
                  <a:gd name="T5" fmla="*/ 345 h 164"/>
                  <a:gd name="T6" fmla="*/ 0 w 163"/>
                  <a:gd name="T7" fmla="*/ 520 h 164"/>
                  <a:gd name="T8" fmla="*/ 0 w 163"/>
                  <a:gd name="T9" fmla="*/ 1395 h 164"/>
                  <a:gd name="T10" fmla="*/ 33 w 163"/>
                  <a:gd name="T11" fmla="*/ 2095 h 164"/>
                  <a:gd name="T12" fmla="*/ 50 w 163"/>
                  <a:gd name="T13" fmla="*/ 2158 h 164"/>
                  <a:gd name="T14" fmla="*/ 521 w 163"/>
                  <a:gd name="T15" fmla="*/ 2458 h 164"/>
                  <a:gd name="T16" fmla="*/ 1221 w 163"/>
                  <a:gd name="T17" fmla="*/ 2488 h 164"/>
                  <a:gd name="T18" fmla="*/ 2526 w 163"/>
                  <a:gd name="T19" fmla="*/ 1333 h 164"/>
                  <a:gd name="T20" fmla="*/ 1504 w 163"/>
                  <a:gd name="T21" fmla="*/ 83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3" h="164">
                    <a:moveTo>
                      <a:pt x="96" y="5"/>
                    </a:moveTo>
                    <a:cubicBezTo>
                      <a:pt x="76" y="0"/>
                      <a:pt x="56" y="2"/>
                      <a:pt x="36" y="9"/>
                    </a:cubicBezTo>
                    <a:cubicBezTo>
                      <a:pt x="28" y="13"/>
                      <a:pt x="18" y="17"/>
                      <a:pt x="11" y="22"/>
                    </a:cubicBezTo>
                    <a:cubicBezTo>
                      <a:pt x="9" y="24"/>
                      <a:pt x="3" y="29"/>
                      <a:pt x="0" y="33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2" y="134"/>
                      <a:pt x="2" y="134"/>
                      <a:pt x="2" y="134"/>
                    </a:cubicBezTo>
                    <a:cubicBezTo>
                      <a:pt x="2" y="136"/>
                      <a:pt x="3" y="137"/>
                      <a:pt x="3" y="138"/>
                    </a:cubicBezTo>
                    <a:cubicBezTo>
                      <a:pt x="5" y="152"/>
                      <a:pt x="21" y="153"/>
                      <a:pt x="33" y="157"/>
                    </a:cubicBezTo>
                    <a:cubicBezTo>
                      <a:pt x="48" y="162"/>
                      <a:pt x="63" y="164"/>
                      <a:pt x="78" y="159"/>
                    </a:cubicBezTo>
                    <a:cubicBezTo>
                      <a:pt x="112" y="150"/>
                      <a:pt x="158" y="125"/>
                      <a:pt x="161" y="85"/>
                    </a:cubicBezTo>
                    <a:cubicBezTo>
                      <a:pt x="163" y="48"/>
                      <a:pt x="131" y="12"/>
                      <a:pt x="96" y="5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3" name="Freeform 1396">
                <a:extLst>
                  <a:ext uri="{FF2B5EF4-FFF2-40B4-BE49-F238E27FC236}">
                    <a16:creationId xmlns:a16="http://schemas.microsoft.com/office/drawing/2014/main" id="{AA318F6C-8694-48AE-8020-299BEA70C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46"/>
                <a:ext cx="128" cy="320"/>
              </a:xfrm>
              <a:custGeom>
                <a:avLst/>
                <a:gdLst>
                  <a:gd name="T0" fmla="*/ 0 w 51"/>
                  <a:gd name="T1" fmla="*/ 2000 h 128"/>
                  <a:gd name="T2" fmla="*/ 429 w 51"/>
                  <a:gd name="T3" fmla="*/ 1675 h 128"/>
                  <a:gd name="T4" fmla="*/ 755 w 51"/>
                  <a:gd name="T5" fmla="*/ 1095 h 128"/>
                  <a:gd name="T6" fmla="*/ 630 w 51"/>
                  <a:gd name="T7" fmla="*/ 333 h 128"/>
                  <a:gd name="T8" fmla="*/ 0 w 51"/>
                  <a:gd name="T9" fmla="*/ 0 h 128"/>
                  <a:gd name="T10" fmla="*/ 0 w 51"/>
                  <a:gd name="T11" fmla="*/ 200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28">
                    <a:moveTo>
                      <a:pt x="0" y="128"/>
                    </a:moveTo>
                    <a:cubicBezTo>
                      <a:pt x="8" y="125"/>
                      <a:pt x="21" y="113"/>
                      <a:pt x="27" y="107"/>
                    </a:cubicBezTo>
                    <a:cubicBezTo>
                      <a:pt x="37" y="97"/>
                      <a:pt x="45" y="84"/>
                      <a:pt x="48" y="70"/>
                    </a:cubicBezTo>
                    <a:cubicBezTo>
                      <a:pt x="51" y="55"/>
                      <a:pt x="49" y="34"/>
                      <a:pt x="40" y="21"/>
                    </a:cubicBezTo>
                    <a:cubicBezTo>
                      <a:pt x="32" y="8"/>
                      <a:pt x="15" y="2"/>
                      <a:pt x="0" y="0"/>
                    </a:cubicBez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4" name="Freeform 1397">
                <a:extLst>
                  <a:ext uri="{FF2B5EF4-FFF2-40B4-BE49-F238E27FC236}">
                    <a16:creationId xmlns:a16="http://schemas.microsoft.com/office/drawing/2014/main" id="{2CD8AA3D-A509-4445-AA0C-936268AC3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553"/>
                <a:ext cx="296" cy="405"/>
              </a:xfrm>
              <a:custGeom>
                <a:avLst/>
                <a:gdLst>
                  <a:gd name="T0" fmla="*/ 379 w 118"/>
                  <a:gd name="T1" fmla="*/ 208 h 162"/>
                  <a:gd name="T2" fmla="*/ 0 w 118"/>
                  <a:gd name="T3" fmla="*/ 800 h 162"/>
                  <a:gd name="T4" fmla="*/ 334 w 118"/>
                  <a:gd name="T5" fmla="*/ 1720 h 162"/>
                  <a:gd name="T6" fmla="*/ 1297 w 118"/>
                  <a:gd name="T7" fmla="*/ 2375 h 162"/>
                  <a:gd name="T8" fmla="*/ 1518 w 118"/>
                  <a:gd name="T9" fmla="*/ 1033 h 162"/>
                  <a:gd name="T10" fmla="*/ 1234 w 118"/>
                  <a:gd name="T11" fmla="*/ 363 h 162"/>
                  <a:gd name="T12" fmla="*/ 441 w 118"/>
                  <a:gd name="T13" fmla="*/ 95 h 1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" h="162">
                    <a:moveTo>
                      <a:pt x="24" y="13"/>
                    </a:moveTo>
                    <a:cubicBezTo>
                      <a:pt x="9" y="19"/>
                      <a:pt x="0" y="34"/>
                      <a:pt x="0" y="51"/>
                    </a:cubicBezTo>
                    <a:cubicBezTo>
                      <a:pt x="0" y="73"/>
                      <a:pt x="11" y="91"/>
                      <a:pt x="21" y="110"/>
                    </a:cubicBezTo>
                    <a:cubicBezTo>
                      <a:pt x="31" y="130"/>
                      <a:pt x="55" y="162"/>
                      <a:pt x="82" y="152"/>
                    </a:cubicBezTo>
                    <a:cubicBezTo>
                      <a:pt x="118" y="138"/>
                      <a:pt x="103" y="95"/>
                      <a:pt x="96" y="66"/>
                    </a:cubicBezTo>
                    <a:cubicBezTo>
                      <a:pt x="93" y="51"/>
                      <a:pt x="88" y="35"/>
                      <a:pt x="78" y="23"/>
                    </a:cubicBezTo>
                    <a:cubicBezTo>
                      <a:pt x="69" y="12"/>
                      <a:pt x="42" y="0"/>
                      <a:pt x="28" y="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5" name="Freeform 1398">
                <a:extLst>
                  <a:ext uri="{FF2B5EF4-FFF2-40B4-BE49-F238E27FC236}">
                    <a16:creationId xmlns:a16="http://schemas.microsoft.com/office/drawing/2014/main" id="{CB38D60C-A318-44DC-A3A2-1DAE0DE17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436"/>
                <a:ext cx="270" cy="320"/>
              </a:xfrm>
              <a:custGeom>
                <a:avLst/>
                <a:gdLst>
                  <a:gd name="T0" fmla="*/ 800 w 108"/>
                  <a:gd name="T1" fmla="*/ 208 h 128"/>
                  <a:gd name="T2" fmla="*/ 158 w 108"/>
                  <a:gd name="T3" fmla="*/ 1438 h 128"/>
                  <a:gd name="T4" fmla="*/ 783 w 108"/>
                  <a:gd name="T5" fmla="*/ 1988 h 128"/>
                  <a:gd name="T6" fmla="*/ 1470 w 108"/>
                  <a:gd name="T7" fmla="*/ 1688 h 128"/>
                  <a:gd name="T8" fmla="*/ 1583 w 108"/>
                  <a:gd name="T9" fmla="*/ 595 h 128"/>
                  <a:gd name="T10" fmla="*/ 658 w 108"/>
                  <a:gd name="T11" fmla="*/ 25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128">
                    <a:moveTo>
                      <a:pt x="51" y="13"/>
                    </a:moveTo>
                    <a:cubicBezTo>
                      <a:pt x="11" y="8"/>
                      <a:pt x="0" y="62"/>
                      <a:pt x="10" y="92"/>
                    </a:cubicBezTo>
                    <a:cubicBezTo>
                      <a:pt x="16" y="110"/>
                      <a:pt x="31" y="126"/>
                      <a:pt x="50" y="127"/>
                    </a:cubicBezTo>
                    <a:cubicBezTo>
                      <a:pt x="67" y="128"/>
                      <a:pt x="84" y="123"/>
                      <a:pt x="94" y="108"/>
                    </a:cubicBezTo>
                    <a:cubicBezTo>
                      <a:pt x="105" y="90"/>
                      <a:pt x="108" y="58"/>
                      <a:pt x="101" y="38"/>
                    </a:cubicBezTo>
                    <a:cubicBezTo>
                      <a:pt x="93" y="15"/>
                      <a:pt x="63" y="0"/>
                      <a:pt x="42" y="16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6" name="Freeform 1399">
                <a:extLst>
                  <a:ext uri="{FF2B5EF4-FFF2-40B4-BE49-F238E27FC236}">
                    <a16:creationId xmlns:a16="http://schemas.microsoft.com/office/drawing/2014/main" id="{14D1783E-EC19-490F-A1FB-01EA74110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716"/>
                <a:ext cx="248" cy="290"/>
              </a:xfrm>
              <a:custGeom>
                <a:avLst/>
                <a:gdLst>
                  <a:gd name="T0" fmla="*/ 629 w 99"/>
                  <a:gd name="T1" fmla="*/ 113 h 116"/>
                  <a:gd name="T2" fmla="*/ 83 w 99"/>
                  <a:gd name="T3" fmla="*/ 520 h 116"/>
                  <a:gd name="T4" fmla="*/ 83 w 99"/>
                  <a:gd name="T5" fmla="*/ 1270 h 116"/>
                  <a:gd name="T6" fmla="*/ 847 w 99"/>
                  <a:gd name="T7" fmla="*/ 1738 h 116"/>
                  <a:gd name="T8" fmla="*/ 1318 w 99"/>
                  <a:gd name="T9" fmla="*/ 1488 h 116"/>
                  <a:gd name="T10" fmla="*/ 1506 w 99"/>
                  <a:gd name="T11" fmla="*/ 970 h 116"/>
                  <a:gd name="T12" fmla="*/ 1430 w 99"/>
                  <a:gd name="T13" fmla="*/ 363 h 116"/>
                  <a:gd name="T14" fmla="*/ 596 w 99"/>
                  <a:gd name="T15" fmla="*/ 175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16">
                    <a:moveTo>
                      <a:pt x="40" y="7"/>
                    </a:moveTo>
                    <a:cubicBezTo>
                      <a:pt x="27" y="0"/>
                      <a:pt x="9" y="23"/>
                      <a:pt x="5" y="33"/>
                    </a:cubicBezTo>
                    <a:cubicBezTo>
                      <a:pt x="1" y="47"/>
                      <a:pt x="0" y="68"/>
                      <a:pt x="5" y="81"/>
                    </a:cubicBezTo>
                    <a:cubicBezTo>
                      <a:pt x="14" y="101"/>
                      <a:pt x="32" y="116"/>
                      <a:pt x="54" y="111"/>
                    </a:cubicBezTo>
                    <a:cubicBezTo>
                      <a:pt x="64" y="109"/>
                      <a:pt x="77" y="104"/>
                      <a:pt x="84" y="95"/>
                    </a:cubicBezTo>
                    <a:cubicBezTo>
                      <a:pt x="93" y="86"/>
                      <a:pt x="94" y="74"/>
                      <a:pt x="96" y="62"/>
                    </a:cubicBezTo>
                    <a:cubicBezTo>
                      <a:pt x="99" y="49"/>
                      <a:pt x="97" y="35"/>
                      <a:pt x="91" y="23"/>
                    </a:cubicBezTo>
                    <a:cubicBezTo>
                      <a:pt x="81" y="2"/>
                      <a:pt x="55" y="5"/>
                      <a:pt x="38" y="11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7" name="Freeform 1400">
                <a:extLst>
                  <a:ext uri="{FF2B5EF4-FFF2-40B4-BE49-F238E27FC236}">
                    <a16:creationId xmlns:a16="http://schemas.microsoft.com/office/drawing/2014/main" id="{AB06BE01-E02E-4DE3-922F-D4FF1FE39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891"/>
                <a:ext cx="270" cy="295"/>
              </a:xfrm>
              <a:custGeom>
                <a:avLst/>
                <a:gdLst>
                  <a:gd name="T0" fmla="*/ 895 w 108"/>
                  <a:gd name="T1" fmla="*/ 158 h 118"/>
                  <a:gd name="T2" fmla="*/ 20 w 108"/>
                  <a:gd name="T3" fmla="*/ 1000 h 118"/>
                  <a:gd name="T4" fmla="*/ 438 w 108"/>
                  <a:gd name="T5" fmla="*/ 1675 h 118"/>
                  <a:gd name="T6" fmla="*/ 1408 w 108"/>
                  <a:gd name="T7" fmla="*/ 1583 h 118"/>
                  <a:gd name="T8" fmla="*/ 1613 w 108"/>
                  <a:gd name="T9" fmla="*/ 645 h 118"/>
                  <a:gd name="T10" fmla="*/ 1020 w 108"/>
                  <a:gd name="T11" fmla="*/ 158 h 1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" h="118">
                    <a:moveTo>
                      <a:pt x="57" y="10"/>
                    </a:moveTo>
                    <a:cubicBezTo>
                      <a:pt x="25" y="0"/>
                      <a:pt x="0" y="36"/>
                      <a:pt x="1" y="64"/>
                    </a:cubicBezTo>
                    <a:cubicBezTo>
                      <a:pt x="2" y="84"/>
                      <a:pt x="11" y="97"/>
                      <a:pt x="28" y="107"/>
                    </a:cubicBezTo>
                    <a:cubicBezTo>
                      <a:pt x="45" y="118"/>
                      <a:pt x="75" y="117"/>
                      <a:pt x="90" y="101"/>
                    </a:cubicBezTo>
                    <a:cubicBezTo>
                      <a:pt x="105" y="84"/>
                      <a:pt x="108" y="61"/>
                      <a:pt x="103" y="41"/>
                    </a:cubicBezTo>
                    <a:cubicBezTo>
                      <a:pt x="98" y="19"/>
                      <a:pt x="87" y="10"/>
                      <a:pt x="65" y="1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8" name="Freeform 1401">
                <a:extLst>
                  <a:ext uri="{FF2B5EF4-FFF2-40B4-BE49-F238E27FC236}">
                    <a16:creationId xmlns:a16="http://schemas.microsoft.com/office/drawing/2014/main" id="{7F9206A9-2EE8-48C7-A7D1-622EA9918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238"/>
                <a:ext cx="355" cy="285"/>
              </a:xfrm>
              <a:custGeom>
                <a:avLst/>
                <a:gdLst>
                  <a:gd name="T0" fmla="*/ 1145 w 142"/>
                  <a:gd name="T1" fmla="*/ 95 h 114"/>
                  <a:gd name="T2" fmla="*/ 563 w 142"/>
                  <a:gd name="T3" fmla="*/ 250 h 114"/>
                  <a:gd name="T4" fmla="*/ 125 w 142"/>
                  <a:gd name="T5" fmla="*/ 770 h 114"/>
                  <a:gd name="T6" fmla="*/ 833 w 142"/>
                  <a:gd name="T7" fmla="*/ 1750 h 114"/>
                  <a:gd name="T8" fmla="*/ 1938 w 142"/>
                  <a:gd name="T9" fmla="*/ 1408 h 114"/>
                  <a:gd name="T10" fmla="*/ 1563 w 142"/>
                  <a:gd name="T11" fmla="*/ 158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114">
                    <a:moveTo>
                      <a:pt x="73" y="6"/>
                    </a:moveTo>
                    <a:cubicBezTo>
                      <a:pt x="68" y="0"/>
                      <a:pt x="41" y="13"/>
                      <a:pt x="36" y="16"/>
                    </a:cubicBezTo>
                    <a:cubicBezTo>
                      <a:pt x="22" y="23"/>
                      <a:pt x="11" y="35"/>
                      <a:pt x="8" y="49"/>
                    </a:cubicBezTo>
                    <a:cubicBezTo>
                      <a:pt x="0" y="81"/>
                      <a:pt x="21" y="109"/>
                      <a:pt x="53" y="112"/>
                    </a:cubicBezTo>
                    <a:cubicBezTo>
                      <a:pt x="77" y="114"/>
                      <a:pt x="108" y="112"/>
                      <a:pt x="124" y="90"/>
                    </a:cubicBezTo>
                    <a:cubicBezTo>
                      <a:pt x="142" y="64"/>
                      <a:pt x="142" y="12"/>
                      <a:pt x="100" y="10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79" name="Freeform 1402">
                <a:extLst>
                  <a:ext uri="{FF2B5EF4-FFF2-40B4-BE49-F238E27FC236}">
                    <a16:creationId xmlns:a16="http://schemas.microsoft.com/office/drawing/2014/main" id="{D3313787-86FF-4ADE-A669-527F1D498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013"/>
                <a:ext cx="300" cy="175"/>
              </a:xfrm>
              <a:custGeom>
                <a:avLst/>
                <a:gdLst>
                  <a:gd name="T0" fmla="*/ 675 w 120"/>
                  <a:gd name="T1" fmla="*/ 1050 h 70"/>
                  <a:gd name="T2" fmla="*/ 1425 w 120"/>
                  <a:gd name="T3" fmla="*/ 720 h 70"/>
                  <a:gd name="T4" fmla="*/ 1845 w 120"/>
                  <a:gd name="T5" fmla="*/ 158 h 70"/>
                  <a:gd name="T6" fmla="*/ 1875 w 120"/>
                  <a:gd name="T7" fmla="*/ 0 h 70"/>
                  <a:gd name="T8" fmla="*/ 63 w 120"/>
                  <a:gd name="T9" fmla="*/ 0 h 70"/>
                  <a:gd name="T10" fmla="*/ 113 w 120"/>
                  <a:gd name="T11" fmla="*/ 613 h 70"/>
                  <a:gd name="T12" fmla="*/ 675 w 120"/>
                  <a:gd name="T13" fmla="*/ 105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0" h="70">
                    <a:moveTo>
                      <a:pt x="43" y="67"/>
                    </a:moveTo>
                    <a:cubicBezTo>
                      <a:pt x="63" y="70"/>
                      <a:pt x="77" y="59"/>
                      <a:pt x="91" y="46"/>
                    </a:cubicBezTo>
                    <a:cubicBezTo>
                      <a:pt x="101" y="37"/>
                      <a:pt x="112" y="23"/>
                      <a:pt x="118" y="10"/>
                    </a:cubicBezTo>
                    <a:cubicBezTo>
                      <a:pt x="119" y="7"/>
                      <a:pt x="120" y="3"/>
                      <a:pt x="12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1"/>
                      <a:pt x="4" y="30"/>
                      <a:pt x="7" y="39"/>
                    </a:cubicBezTo>
                    <a:cubicBezTo>
                      <a:pt x="14" y="56"/>
                      <a:pt x="27" y="64"/>
                      <a:pt x="43" y="67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0" name="Freeform 1403">
                <a:extLst>
                  <a:ext uri="{FF2B5EF4-FFF2-40B4-BE49-F238E27FC236}">
                    <a16:creationId xmlns:a16="http://schemas.microsoft.com/office/drawing/2014/main" id="{26768025-0790-4FF2-82DB-6B59648E7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1013"/>
                <a:ext cx="218" cy="150"/>
              </a:xfrm>
              <a:custGeom>
                <a:avLst/>
                <a:gdLst>
                  <a:gd name="T0" fmla="*/ 596 w 87"/>
                  <a:gd name="T1" fmla="*/ 845 h 60"/>
                  <a:gd name="T2" fmla="*/ 1368 w 87"/>
                  <a:gd name="T3" fmla="*/ 0 h 60"/>
                  <a:gd name="T4" fmla="*/ 113 w 87"/>
                  <a:gd name="T5" fmla="*/ 0 h 60"/>
                  <a:gd name="T6" fmla="*/ 596 w 87"/>
                  <a:gd name="T7" fmla="*/ 845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60">
                    <a:moveTo>
                      <a:pt x="38" y="54"/>
                    </a:moveTo>
                    <a:cubicBezTo>
                      <a:pt x="66" y="60"/>
                      <a:pt x="84" y="23"/>
                      <a:pt x="8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21"/>
                      <a:pt x="17" y="49"/>
                      <a:pt x="38" y="54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1" name="Freeform 1404">
                <a:extLst>
                  <a:ext uri="{FF2B5EF4-FFF2-40B4-BE49-F238E27FC236}">
                    <a16:creationId xmlns:a16="http://schemas.microsoft.com/office/drawing/2014/main" id="{84DDE54B-C63B-4E11-9741-7726D6499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1083"/>
                <a:ext cx="356" cy="393"/>
              </a:xfrm>
              <a:custGeom>
                <a:avLst/>
                <a:gdLst>
                  <a:gd name="T0" fmla="*/ 722 w 142"/>
                  <a:gd name="T1" fmla="*/ 95 h 157"/>
                  <a:gd name="T2" fmla="*/ 175 w 142"/>
                  <a:gd name="T3" fmla="*/ 375 h 157"/>
                  <a:gd name="T4" fmla="*/ 158 w 142"/>
                  <a:gd name="T5" fmla="*/ 1179 h 157"/>
                  <a:gd name="T6" fmla="*/ 975 w 142"/>
                  <a:gd name="T7" fmla="*/ 2163 h 157"/>
                  <a:gd name="T8" fmla="*/ 2111 w 142"/>
                  <a:gd name="T9" fmla="*/ 2100 h 157"/>
                  <a:gd name="T10" fmla="*/ 2206 w 142"/>
                  <a:gd name="T11" fmla="*/ 1429 h 157"/>
                  <a:gd name="T12" fmla="*/ 1830 w 142"/>
                  <a:gd name="T13" fmla="*/ 738 h 157"/>
                  <a:gd name="T14" fmla="*/ 1452 w 142"/>
                  <a:gd name="T15" fmla="*/ 300 h 157"/>
                  <a:gd name="T16" fmla="*/ 975 w 142"/>
                  <a:gd name="T17" fmla="*/ 50 h 1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2" h="157">
                    <a:moveTo>
                      <a:pt x="46" y="6"/>
                    </a:moveTo>
                    <a:cubicBezTo>
                      <a:pt x="36" y="0"/>
                      <a:pt x="16" y="16"/>
                      <a:pt x="11" y="24"/>
                    </a:cubicBezTo>
                    <a:cubicBezTo>
                      <a:pt x="0" y="40"/>
                      <a:pt x="4" y="58"/>
                      <a:pt x="10" y="75"/>
                    </a:cubicBezTo>
                    <a:cubicBezTo>
                      <a:pt x="21" y="104"/>
                      <a:pt x="35" y="125"/>
                      <a:pt x="62" y="138"/>
                    </a:cubicBezTo>
                    <a:cubicBezTo>
                      <a:pt x="84" y="149"/>
                      <a:pt x="117" y="157"/>
                      <a:pt x="134" y="134"/>
                    </a:cubicBezTo>
                    <a:cubicBezTo>
                      <a:pt x="141" y="123"/>
                      <a:pt x="142" y="104"/>
                      <a:pt x="140" y="91"/>
                    </a:cubicBezTo>
                    <a:cubicBezTo>
                      <a:pt x="138" y="73"/>
                      <a:pt x="125" y="62"/>
                      <a:pt x="116" y="47"/>
                    </a:cubicBezTo>
                    <a:cubicBezTo>
                      <a:pt x="109" y="35"/>
                      <a:pt x="104" y="27"/>
                      <a:pt x="92" y="19"/>
                    </a:cubicBezTo>
                    <a:cubicBezTo>
                      <a:pt x="84" y="13"/>
                      <a:pt x="74" y="0"/>
                      <a:pt x="62" y="3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2" name="Freeform 1405">
                <a:extLst>
                  <a:ext uri="{FF2B5EF4-FFF2-40B4-BE49-F238E27FC236}">
                    <a16:creationId xmlns:a16="http://schemas.microsoft.com/office/drawing/2014/main" id="{A7FE3FD6-501D-4BFF-8E26-EA77E5B28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273"/>
                <a:ext cx="328" cy="333"/>
              </a:xfrm>
              <a:custGeom>
                <a:avLst/>
                <a:gdLst>
                  <a:gd name="T0" fmla="*/ 909 w 131"/>
                  <a:gd name="T1" fmla="*/ 0 h 133"/>
                  <a:gd name="T2" fmla="*/ 20 w 131"/>
                  <a:gd name="T3" fmla="*/ 941 h 133"/>
                  <a:gd name="T4" fmla="*/ 676 w 131"/>
                  <a:gd name="T5" fmla="*/ 2056 h 133"/>
                  <a:gd name="T6" fmla="*/ 1317 w 131"/>
                  <a:gd name="T7" fmla="*/ 1900 h 133"/>
                  <a:gd name="T8" fmla="*/ 1868 w 131"/>
                  <a:gd name="T9" fmla="*/ 1460 h 133"/>
                  <a:gd name="T10" fmla="*/ 1410 w 131"/>
                  <a:gd name="T11" fmla="*/ 50 h 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33">
                    <a:moveTo>
                      <a:pt x="58" y="0"/>
                    </a:moveTo>
                    <a:cubicBezTo>
                      <a:pt x="28" y="0"/>
                      <a:pt x="3" y="30"/>
                      <a:pt x="1" y="60"/>
                    </a:cubicBezTo>
                    <a:cubicBezTo>
                      <a:pt x="0" y="85"/>
                      <a:pt x="14" y="126"/>
                      <a:pt x="43" y="131"/>
                    </a:cubicBezTo>
                    <a:cubicBezTo>
                      <a:pt x="55" y="133"/>
                      <a:pt x="73" y="126"/>
                      <a:pt x="84" y="121"/>
                    </a:cubicBezTo>
                    <a:cubicBezTo>
                      <a:pt x="98" y="114"/>
                      <a:pt x="114" y="108"/>
                      <a:pt x="119" y="93"/>
                    </a:cubicBezTo>
                    <a:cubicBezTo>
                      <a:pt x="131" y="59"/>
                      <a:pt x="121" y="23"/>
                      <a:pt x="90" y="3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3" name="Freeform 1406">
                <a:extLst>
                  <a:ext uri="{FF2B5EF4-FFF2-40B4-BE49-F238E27FC236}">
                    <a16:creationId xmlns:a16="http://schemas.microsoft.com/office/drawing/2014/main" id="{EBE9FF31-55D7-4B8F-A4B3-F999E6C59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308" cy="213"/>
              </a:xfrm>
              <a:custGeom>
                <a:avLst/>
                <a:gdLst>
                  <a:gd name="T0" fmla="*/ 689 w 123"/>
                  <a:gd name="T1" fmla="*/ 1022 h 85"/>
                  <a:gd name="T2" fmla="*/ 1397 w 123"/>
                  <a:gd name="T3" fmla="*/ 566 h 85"/>
                  <a:gd name="T4" fmla="*/ 1901 w 123"/>
                  <a:gd name="T5" fmla="*/ 95 h 85"/>
                  <a:gd name="T6" fmla="*/ 1913 w 123"/>
                  <a:gd name="T7" fmla="*/ 0 h 85"/>
                  <a:gd name="T8" fmla="*/ 426 w 123"/>
                  <a:gd name="T9" fmla="*/ 0 h 85"/>
                  <a:gd name="T10" fmla="*/ 396 w 123"/>
                  <a:gd name="T11" fmla="*/ 0 h 85"/>
                  <a:gd name="T12" fmla="*/ 0 w 123"/>
                  <a:gd name="T13" fmla="*/ 0 h 85"/>
                  <a:gd name="T14" fmla="*/ 0 w 123"/>
                  <a:gd name="T15" fmla="*/ 1318 h 85"/>
                  <a:gd name="T16" fmla="*/ 689 w 123"/>
                  <a:gd name="T17" fmla="*/ 1022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3" h="85">
                    <a:moveTo>
                      <a:pt x="44" y="65"/>
                    </a:moveTo>
                    <a:cubicBezTo>
                      <a:pt x="60" y="56"/>
                      <a:pt x="75" y="47"/>
                      <a:pt x="89" y="36"/>
                    </a:cubicBezTo>
                    <a:cubicBezTo>
                      <a:pt x="100" y="27"/>
                      <a:pt x="114" y="18"/>
                      <a:pt x="121" y="6"/>
                    </a:cubicBezTo>
                    <a:cubicBezTo>
                      <a:pt x="122" y="3"/>
                      <a:pt x="123" y="1"/>
                      <a:pt x="122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17" y="0"/>
                      <a:pt x="8" y="0"/>
                      <a:pt x="0" y="0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4" y="85"/>
                      <a:pt x="35" y="71"/>
                      <a:pt x="44" y="65"/>
                    </a:cubicBezTo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4" name="Freeform 1407">
                <a:extLst>
                  <a:ext uri="{FF2B5EF4-FFF2-40B4-BE49-F238E27FC236}">
                    <a16:creationId xmlns:a16="http://schemas.microsoft.com/office/drawing/2014/main" id="{A1520A36-D680-412B-99E7-4DA4D3AD1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1316"/>
                <a:ext cx="128" cy="125"/>
              </a:xfrm>
              <a:custGeom>
                <a:avLst/>
                <a:gdLst>
                  <a:gd name="T0" fmla="*/ 50 w 51"/>
                  <a:gd name="T1" fmla="*/ 333 h 50"/>
                  <a:gd name="T2" fmla="*/ 366 w 51"/>
                  <a:gd name="T3" fmla="*/ 750 h 50"/>
                  <a:gd name="T4" fmla="*/ 788 w 51"/>
                  <a:gd name="T5" fmla="*/ 595 h 50"/>
                  <a:gd name="T6" fmla="*/ 50 w 51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3" y="21"/>
                    </a:moveTo>
                    <a:cubicBezTo>
                      <a:pt x="0" y="34"/>
                      <a:pt x="9" y="46"/>
                      <a:pt x="23" y="48"/>
                    </a:cubicBezTo>
                    <a:cubicBezTo>
                      <a:pt x="38" y="50"/>
                      <a:pt x="48" y="50"/>
                      <a:pt x="50" y="38"/>
                    </a:cubicBezTo>
                    <a:cubicBezTo>
                      <a:pt x="51" y="26"/>
                      <a:pt x="9" y="0"/>
                      <a:pt x="3" y="2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5" name="Freeform 1408">
                <a:extLst>
                  <a:ext uri="{FF2B5EF4-FFF2-40B4-BE49-F238E27FC236}">
                    <a16:creationId xmlns:a16="http://schemas.microsoft.com/office/drawing/2014/main" id="{F88E1DD6-B887-4953-A18D-2D0912ED4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646"/>
                <a:ext cx="142" cy="230"/>
              </a:xfrm>
              <a:custGeom>
                <a:avLst/>
                <a:gdLst>
                  <a:gd name="T0" fmla="*/ 311 w 57"/>
                  <a:gd name="T1" fmla="*/ 158 h 92"/>
                  <a:gd name="T2" fmla="*/ 653 w 57"/>
                  <a:gd name="T3" fmla="*/ 1283 h 92"/>
                  <a:gd name="T4" fmla="*/ 311 w 57"/>
                  <a:gd name="T5" fmla="*/ 15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92">
                    <a:moveTo>
                      <a:pt x="20" y="10"/>
                    </a:moveTo>
                    <a:cubicBezTo>
                      <a:pt x="0" y="18"/>
                      <a:pt x="19" y="92"/>
                      <a:pt x="42" y="82"/>
                    </a:cubicBezTo>
                    <a:cubicBezTo>
                      <a:pt x="57" y="76"/>
                      <a:pt x="41" y="0"/>
                      <a:pt x="20" y="1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6" name="Freeform 1409">
                <a:extLst>
                  <a:ext uri="{FF2B5EF4-FFF2-40B4-BE49-F238E27FC236}">
                    <a16:creationId xmlns:a16="http://schemas.microsoft.com/office/drawing/2014/main" id="{A3292609-BE0B-4D07-A2EA-541C6A8F2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528"/>
                <a:ext cx="145" cy="128"/>
              </a:xfrm>
              <a:custGeom>
                <a:avLst/>
                <a:gdLst>
                  <a:gd name="T0" fmla="*/ 408 w 58"/>
                  <a:gd name="T1" fmla="*/ 125 h 51"/>
                  <a:gd name="T2" fmla="*/ 563 w 58"/>
                  <a:gd name="T3" fmla="*/ 743 h 51"/>
                  <a:gd name="T4" fmla="*/ 408 w 58"/>
                  <a:gd name="T5" fmla="*/ 125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1">
                    <a:moveTo>
                      <a:pt x="26" y="8"/>
                    </a:moveTo>
                    <a:cubicBezTo>
                      <a:pt x="0" y="23"/>
                      <a:pt x="15" y="51"/>
                      <a:pt x="36" y="47"/>
                    </a:cubicBezTo>
                    <a:cubicBezTo>
                      <a:pt x="58" y="43"/>
                      <a:pt x="48" y="0"/>
                      <a:pt x="26" y="8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7" name="Freeform 1410">
                <a:extLst>
                  <a:ext uri="{FF2B5EF4-FFF2-40B4-BE49-F238E27FC236}">
                    <a16:creationId xmlns:a16="http://schemas.microsoft.com/office/drawing/2014/main" id="{0606F51B-2E9F-46DA-9CC0-DFD6BBFB2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278"/>
                <a:ext cx="150" cy="180"/>
              </a:xfrm>
              <a:custGeom>
                <a:avLst/>
                <a:gdLst>
                  <a:gd name="T0" fmla="*/ 583 w 60"/>
                  <a:gd name="T1" fmla="*/ 20 h 72"/>
                  <a:gd name="T2" fmla="*/ 300 w 60"/>
                  <a:gd name="T3" fmla="*/ 1033 h 72"/>
                  <a:gd name="T4" fmla="*/ 583 w 60"/>
                  <a:gd name="T5" fmla="*/ 2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72">
                    <a:moveTo>
                      <a:pt x="37" y="1"/>
                    </a:moveTo>
                    <a:cubicBezTo>
                      <a:pt x="16" y="0"/>
                      <a:pt x="0" y="59"/>
                      <a:pt x="19" y="66"/>
                    </a:cubicBezTo>
                    <a:cubicBezTo>
                      <a:pt x="35" y="72"/>
                      <a:pt x="60" y="2"/>
                      <a:pt x="37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8" name="Freeform 1411">
                <a:extLst>
                  <a:ext uri="{FF2B5EF4-FFF2-40B4-BE49-F238E27FC236}">
                    <a16:creationId xmlns:a16="http://schemas.microsoft.com/office/drawing/2014/main" id="{600821A1-D9BD-4905-BF7E-020AB2AD7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506"/>
                <a:ext cx="165" cy="202"/>
              </a:xfrm>
              <a:custGeom>
                <a:avLst/>
                <a:gdLst>
                  <a:gd name="T0" fmla="*/ 333 w 66"/>
                  <a:gd name="T1" fmla="*/ 342 h 81"/>
                  <a:gd name="T2" fmla="*/ 625 w 66"/>
                  <a:gd name="T3" fmla="*/ 1120 h 81"/>
                  <a:gd name="T4" fmla="*/ 333 w 66"/>
                  <a:gd name="T5" fmla="*/ 34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81">
                    <a:moveTo>
                      <a:pt x="21" y="22"/>
                    </a:moveTo>
                    <a:cubicBezTo>
                      <a:pt x="0" y="36"/>
                      <a:pt x="14" y="81"/>
                      <a:pt x="40" y="72"/>
                    </a:cubicBezTo>
                    <a:cubicBezTo>
                      <a:pt x="66" y="63"/>
                      <a:pt x="49" y="0"/>
                      <a:pt x="21" y="22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89" name="Freeform 1412">
                <a:extLst>
                  <a:ext uri="{FF2B5EF4-FFF2-40B4-BE49-F238E27FC236}">
                    <a16:creationId xmlns:a16="http://schemas.microsoft.com/office/drawing/2014/main" id="{CA724F44-0385-4A02-9325-1830249AD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976"/>
                <a:ext cx="92" cy="110"/>
              </a:xfrm>
              <a:custGeom>
                <a:avLst/>
                <a:gdLst>
                  <a:gd name="T0" fmla="*/ 42 w 37"/>
                  <a:gd name="T1" fmla="*/ 300 h 44"/>
                  <a:gd name="T2" fmla="*/ 495 w 37"/>
                  <a:gd name="T3" fmla="*/ 395 h 44"/>
                  <a:gd name="T4" fmla="*/ 42 w 37"/>
                  <a:gd name="T5" fmla="*/ 30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4">
                    <a:moveTo>
                      <a:pt x="3" y="19"/>
                    </a:moveTo>
                    <a:cubicBezTo>
                      <a:pt x="0" y="36"/>
                      <a:pt x="27" y="44"/>
                      <a:pt x="32" y="25"/>
                    </a:cubicBezTo>
                    <a:cubicBezTo>
                      <a:pt x="37" y="6"/>
                      <a:pt x="9" y="0"/>
                      <a:pt x="3" y="1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0" name="Freeform 1413">
                <a:extLst>
                  <a:ext uri="{FF2B5EF4-FFF2-40B4-BE49-F238E27FC236}">
                    <a16:creationId xmlns:a16="http://schemas.microsoft.com/office/drawing/2014/main" id="{37539F3C-7426-4553-BD8B-56C39909A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553"/>
                <a:ext cx="95" cy="198"/>
              </a:xfrm>
              <a:custGeom>
                <a:avLst/>
                <a:gdLst>
                  <a:gd name="T0" fmla="*/ 283 w 38"/>
                  <a:gd name="T1" fmla="*/ 208 h 79"/>
                  <a:gd name="T2" fmla="*/ 50 w 38"/>
                  <a:gd name="T3" fmla="*/ 333 h 79"/>
                  <a:gd name="T4" fmla="*/ 425 w 38"/>
                  <a:gd name="T5" fmla="*/ 1213 h 79"/>
                  <a:gd name="T6" fmla="*/ 283 w 38"/>
                  <a:gd name="T7" fmla="*/ 208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9">
                    <a:moveTo>
                      <a:pt x="18" y="13"/>
                    </a:moveTo>
                    <a:cubicBezTo>
                      <a:pt x="11" y="0"/>
                      <a:pt x="0" y="10"/>
                      <a:pt x="3" y="21"/>
                    </a:cubicBezTo>
                    <a:cubicBezTo>
                      <a:pt x="10" y="46"/>
                      <a:pt x="15" y="79"/>
                      <a:pt x="27" y="77"/>
                    </a:cubicBezTo>
                    <a:cubicBezTo>
                      <a:pt x="38" y="75"/>
                      <a:pt x="26" y="28"/>
                      <a:pt x="18" y="1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1" name="Freeform 1414">
                <a:extLst>
                  <a:ext uri="{FF2B5EF4-FFF2-40B4-BE49-F238E27FC236}">
                    <a16:creationId xmlns:a16="http://schemas.microsoft.com/office/drawing/2014/main" id="{ACDBDC1C-FB8B-4090-BFD7-50C3884F4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163"/>
                <a:ext cx="182" cy="175"/>
              </a:xfrm>
              <a:custGeom>
                <a:avLst/>
                <a:gdLst>
                  <a:gd name="T0" fmla="*/ 125 w 73"/>
                  <a:gd name="T1" fmla="*/ 813 h 70"/>
                  <a:gd name="T2" fmla="*/ 683 w 73"/>
                  <a:gd name="T3" fmla="*/ 970 h 70"/>
                  <a:gd name="T4" fmla="*/ 1025 w 73"/>
                  <a:gd name="T5" fmla="*/ 363 h 70"/>
                  <a:gd name="T6" fmla="*/ 342 w 73"/>
                  <a:gd name="T7" fmla="*/ 188 h 70"/>
                  <a:gd name="T8" fmla="*/ 125 w 73"/>
                  <a:gd name="T9" fmla="*/ 81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0">
                    <a:moveTo>
                      <a:pt x="8" y="52"/>
                    </a:moveTo>
                    <a:cubicBezTo>
                      <a:pt x="16" y="65"/>
                      <a:pt x="24" y="70"/>
                      <a:pt x="44" y="62"/>
                    </a:cubicBezTo>
                    <a:cubicBezTo>
                      <a:pt x="64" y="54"/>
                      <a:pt x="73" y="38"/>
                      <a:pt x="66" y="23"/>
                    </a:cubicBezTo>
                    <a:cubicBezTo>
                      <a:pt x="60" y="9"/>
                      <a:pt x="37" y="0"/>
                      <a:pt x="22" y="12"/>
                    </a:cubicBezTo>
                    <a:cubicBezTo>
                      <a:pt x="7" y="23"/>
                      <a:pt x="0" y="38"/>
                      <a:pt x="8" y="52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2" name="Freeform 1415">
                <a:extLst>
                  <a:ext uri="{FF2B5EF4-FFF2-40B4-BE49-F238E27FC236}">
                    <a16:creationId xmlns:a16="http://schemas.microsoft.com/office/drawing/2014/main" id="{9531B8D6-1AFD-4B01-A91C-2E89A01CA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686"/>
                <a:ext cx="106" cy="97"/>
              </a:xfrm>
              <a:custGeom>
                <a:avLst/>
                <a:gdLst>
                  <a:gd name="T0" fmla="*/ 96 w 42"/>
                  <a:gd name="T1" fmla="*/ 104 h 39"/>
                  <a:gd name="T2" fmla="*/ 179 w 42"/>
                  <a:gd name="T3" fmla="*/ 495 h 39"/>
                  <a:gd name="T4" fmla="*/ 560 w 42"/>
                  <a:gd name="T5" fmla="*/ 433 h 39"/>
                  <a:gd name="T6" fmla="*/ 421 w 42"/>
                  <a:gd name="T7" fmla="*/ 75 h 39"/>
                  <a:gd name="T8" fmla="*/ 96 w 42"/>
                  <a:gd name="T9" fmla="*/ 10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6" y="7"/>
                    </a:moveTo>
                    <a:cubicBezTo>
                      <a:pt x="0" y="15"/>
                      <a:pt x="3" y="27"/>
                      <a:pt x="11" y="32"/>
                    </a:cubicBezTo>
                    <a:cubicBezTo>
                      <a:pt x="20" y="37"/>
                      <a:pt x="29" y="39"/>
                      <a:pt x="35" y="28"/>
                    </a:cubicBezTo>
                    <a:cubicBezTo>
                      <a:pt x="42" y="18"/>
                      <a:pt x="33" y="8"/>
                      <a:pt x="26" y="5"/>
                    </a:cubicBezTo>
                    <a:cubicBezTo>
                      <a:pt x="18" y="1"/>
                      <a:pt x="11" y="0"/>
                      <a:pt x="6" y="7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3" name="Freeform 1416">
                <a:extLst>
                  <a:ext uri="{FF2B5EF4-FFF2-40B4-BE49-F238E27FC236}">
                    <a16:creationId xmlns:a16="http://schemas.microsoft.com/office/drawing/2014/main" id="{2C7A1421-8082-4E20-9A82-D9602819F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663"/>
                <a:ext cx="135" cy="158"/>
              </a:xfrm>
              <a:custGeom>
                <a:avLst/>
                <a:gdLst>
                  <a:gd name="T0" fmla="*/ 270 w 54"/>
                  <a:gd name="T1" fmla="*/ 271 h 63"/>
                  <a:gd name="T2" fmla="*/ 520 w 54"/>
                  <a:gd name="T3" fmla="*/ 900 h 63"/>
                  <a:gd name="T4" fmla="*/ 270 w 54"/>
                  <a:gd name="T5" fmla="*/ 271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63">
                    <a:moveTo>
                      <a:pt x="17" y="17"/>
                    </a:moveTo>
                    <a:cubicBezTo>
                      <a:pt x="0" y="29"/>
                      <a:pt x="11" y="63"/>
                      <a:pt x="33" y="57"/>
                    </a:cubicBezTo>
                    <a:cubicBezTo>
                      <a:pt x="54" y="52"/>
                      <a:pt x="40" y="0"/>
                      <a:pt x="17" y="17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4" name="Freeform 1417">
                <a:extLst>
                  <a:ext uri="{FF2B5EF4-FFF2-40B4-BE49-F238E27FC236}">
                    <a16:creationId xmlns:a16="http://schemas.microsoft.com/office/drawing/2014/main" id="{3575CD84-4A67-46A3-BC81-2D5ECD0D4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873"/>
                <a:ext cx="190" cy="113"/>
              </a:xfrm>
              <a:custGeom>
                <a:avLst/>
                <a:gdLst>
                  <a:gd name="T0" fmla="*/ 20 w 76"/>
                  <a:gd name="T1" fmla="*/ 304 h 45"/>
                  <a:gd name="T2" fmla="*/ 645 w 76"/>
                  <a:gd name="T3" fmla="*/ 650 h 45"/>
                  <a:gd name="T4" fmla="*/ 1175 w 76"/>
                  <a:gd name="T5" fmla="*/ 379 h 45"/>
                  <a:gd name="T6" fmla="*/ 583 w 76"/>
                  <a:gd name="T7" fmla="*/ 63 h 45"/>
                  <a:gd name="T8" fmla="*/ 20 w 76"/>
                  <a:gd name="T9" fmla="*/ 3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1" y="19"/>
                    </a:moveTo>
                    <a:cubicBezTo>
                      <a:pt x="1" y="43"/>
                      <a:pt x="18" y="45"/>
                      <a:pt x="41" y="41"/>
                    </a:cubicBezTo>
                    <a:cubicBezTo>
                      <a:pt x="63" y="37"/>
                      <a:pt x="75" y="41"/>
                      <a:pt x="75" y="24"/>
                    </a:cubicBezTo>
                    <a:cubicBezTo>
                      <a:pt x="76" y="7"/>
                      <a:pt x="52" y="5"/>
                      <a:pt x="37" y="4"/>
                    </a:cubicBezTo>
                    <a:cubicBezTo>
                      <a:pt x="22" y="3"/>
                      <a:pt x="0" y="0"/>
                      <a:pt x="1" y="1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5" name="Freeform 1418">
                <a:extLst>
                  <a:ext uri="{FF2B5EF4-FFF2-40B4-BE49-F238E27FC236}">
                    <a16:creationId xmlns:a16="http://schemas.microsoft.com/office/drawing/2014/main" id="{2E3A432A-A92A-471E-8611-F4D9626E4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701"/>
                <a:ext cx="152" cy="192"/>
              </a:xfrm>
              <a:custGeom>
                <a:avLst/>
                <a:gdLst>
                  <a:gd name="T0" fmla="*/ 75 w 61"/>
                  <a:gd name="T1" fmla="*/ 840 h 77"/>
                  <a:gd name="T2" fmla="*/ 882 w 61"/>
                  <a:gd name="T3" fmla="*/ 292 h 77"/>
                  <a:gd name="T4" fmla="*/ 478 w 61"/>
                  <a:gd name="T5" fmla="*/ 292 h 77"/>
                  <a:gd name="T6" fmla="*/ 75 w 61"/>
                  <a:gd name="T7" fmla="*/ 84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7">
                    <a:moveTo>
                      <a:pt x="5" y="54"/>
                    </a:moveTo>
                    <a:cubicBezTo>
                      <a:pt x="16" y="77"/>
                      <a:pt x="52" y="39"/>
                      <a:pt x="57" y="19"/>
                    </a:cubicBezTo>
                    <a:cubicBezTo>
                      <a:pt x="61" y="0"/>
                      <a:pt x="44" y="1"/>
                      <a:pt x="31" y="19"/>
                    </a:cubicBezTo>
                    <a:cubicBezTo>
                      <a:pt x="21" y="32"/>
                      <a:pt x="0" y="42"/>
                      <a:pt x="5" y="54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6" name="Freeform 1419">
                <a:extLst>
                  <a:ext uri="{FF2B5EF4-FFF2-40B4-BE49-F238E27FC236}">
                    <a16:creationId xmlns:a16="http://schemas.microsoft.com/office/drawing/2014/main" id="{AF332E23-DE66-456D-AC93-96649A17B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806"/>
                <a:ext cx="87" cy="87"/>
              </a:xfrm>
              <a:custGeom>
                <a:avLst/>
                <a:gdLst>
                  <a:gd name="T0" fmla="*/ 154 w 35"/>
                  <a:gd name="T1" fmla="*/ 137 h 35"/>
                  <a:gd name="T2" fmla="*/ 308 w 35"/>
                  <a:gd name="T3" fmla="*/ 415 h 35"/>
                  <a:gd name="T4" fmla="*/ 154 w 35"/>
                  <a:gd name="T5" fmla="*/ 13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0" y="9"/>
                    </a:moveTo>
                    <a:cubicBezTo>
                      <a:pt x="0" y="16"/>
                      <a:pt x="6" y="35"/>
                      <a:pt x="20" y="27"/>
                    </a:cubicBezTo>
                    <a:cubicBezTo>
                      <a:pt x="35" y="19"/>
                      <a:pt x="20" y="0"/>
                      <a:pt x="10" y="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7" name="Freeform 1420">
                <a:extLst>
                  <a:ext uri="{FF2B5EF4-FFF2-40B4-BE49-F238E27FC236}">
                    <a16:creationId xmlns:a16="http://schemas.microsoft.com/office/drawing/2014/main" id="{B8C06978-2C83-4D27-874D-7E48F417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353"/>
                <a:ext cx="85" cy="63"/>
              </a:xfrm>
              <a:custGeom>
                <a:avLst/>
                <a:gdLst>
                  <a:gd name="T0" fmla="*/ 408 w 34"/>
                  <a:gd name="T1" fmla="*/ 20 h 25"/>
                  <a:gd name="T2" fmla="*/ 175 w 34"/>
                  <a:gd name="T3" fmla="*/ 338 h 25"/>
                  <a:gd name="T4" fmla="*/ 438 w 34"/>
                  <a:gd name="T5" fmla="*/ 305 h 25"/>
                  <a:gd name="T6" fmla="*/ 408 w 34"/>
                  <a:gd name="T7" fmla="*/ 2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5">
                    <a:moveTo>
                      <a:pt x="26" y="1"/>
                    </a:moveTo>
                    <a:cubicBezTo>
                      <a:pt x="18" y="2"/>
                      <a:pt x="0" y="10"/>
                      <a:pt x="11" y="21"/>
                    </a:cubicBezTo>
                    <a:cubicBezTo>
                      <a:pt x="16" y="25"/>
                      <a:pt x="23" y="23"/>
                      <a:pt x="28" y="19"/>
                    </a:cubicBezTo>
                    <a:cubicBezTo>
                      <a:pt x="33" y="13"/>
                      <a:pt x="34" y="0"/>
                      <a:pt x="26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8" name="Freeform 1421">
                <a:extLst>
                  <a:ext uri="{FF2B5EF4-FFF2-40B4-BE49-F238E27FC236}">
                    <a16:creationId xmlns:a16="http://schemas.microsoft.com/office/drawing/2014/main" id="{CC9C2973-5C93-4FC9-9F7A-1F0A7F698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206"/>
                <a:ext cx="130" cy="150"/>
              </a:xfrm>
              <a:custGeom>
                <a:avLst/>
                <a:gdLst>
                  <a:gd name="T0" fmla="*/ 188 w 52"/>
                  <a:gd name="T1" fmla="*/ 20 h 60"/>
                  <a:gd name="T2" fmla="*/ 33 w 52"/>
                  <a:gd name="T3" fmla="*/ 313 h 60"/>
                  <a:gd name="T4" fmla="*/ 250 w 52"/>
                  <a:gd name="T5" fmla="*/ 595 h 60"/>
                  <a:gd name="T6" fmla="*/ 563 w 52"/>
                  <a:gd name="T7" fmla="*/ 895 h 60"/>
                  <a:gd name="T8" fmla="*/ 783 w 52"/>
                  <a:gd name="T9" fmla="*/ 613 h 60"/>
                  <a:gd name="T10" fmla="*/ 645 w 52"/>
                  <a:gd name="T11" fmla="*/ 438 h 60"/>
                  <a:gd name="T12" fmla="*/ 533 w 52"/>
                  <a:gd name="T13" fmla="*/ 270 h 60"/>
                  <a:gd name="T14" fmla="*/ 188 w 52"/>
                  <a:gd name="T15" fmla="*/ 2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60">
                    <a:moveTo>
                      <a:pt x="12" y="1"/>
                    </a:moveTo>
                    <a:cubicBezTo>
                      <a:pt x="4" y="0"/>
                      <a:pt x="0" y="13"/>
                      <a:pt x="2" y="20"/>
                    </a:cubicBezTo>
                    <a:cubicBezTo>
                      <a:pt x="4" y="27"/>
                      <a:pt x="11" y="32"/>
                      <a:pt x="16" y="38"/>
                    </a:cubicBezTo>
                    <a:cubicBezTo>
                      <a:pt x="21" y="43"/>
                      <a:pt x="30" y="54"/>
                      <a:pt x="36" y="57"/>
                    </a:cubicBezTo>
                    <a:cubicBezTo>
                      <a:pt x="44" y="60"/>
                      <a:pt x="52" y="47"/>
                      <a:pt x="50" y="39"/>
                    </a:cubicBezTo>
                    <a:cubicBezTo>
                      <a:pt x="49" y="35"/>
                      <a:pt x="44" y="31"/>
                      <a:pt x="41" y="28"/>
                    </a:cubicBezTo>
                    <a:cubicBezTo>
                      <a:pt x="38" y="24"/>
                      <a:pt x="36" y="22"/>
                      <a:pt x="34" y="17"/>
                    </a:cubicBezTo>
                    <a:cubicBezTo>
                      <a:pt x="30" y="8"/>
                      <a:pt x="23" y="2"/>
                      <a:pt x="12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99" name="Freeform 1422">
                <a:extLst>
                  <a:ext uri="{FF2B5EF4-FFF2-40B4-BE49-F238E27FC236}">
                    <a16:creationId xmlns:a16="http://schemas.microsoft.com/office/drawing/2014/main" id="{AABB0C0C-7744-4C95-AC4F-1BCFA91A2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83" cy="48"/>
              </a:xfrm>
              <a:custGeom>
                <a:avLst/>
                <a:gdLst>
                  <a:gd name="T0" fmla="*/ 0 w 33"/>
                  <a:gd name="T1" fmla="*/ 0 h 19"/>
                  <a:gd name="T2" fmla="*/ 0 w 33"/>
                  <a:gd name="T3" fmla="*/ 306 h 19"/>
                  <a:gd name="T4" fmla="*/ 20 w 33"/>
                  <a:gd name="T5" fmla="*/ 306 h 19"/>
                  <a:gd name="T6" fmla="*/ 526 w 33"/>
                  <a:gd name="T7" fmla="*/ 0 h 19"/>
                  <a:gd name="T8" fmla="*/ 33 w 33"/>
                  <a:gd name="T9" fmla="*/ 0 h 19"/>
                  <a:gd name="T10" fmla="*/ 0 w 33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9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6" y="17"/>
                      <a:pt x="31" y="4"/>
                      <a:pt x="33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0" name="Freeform 1423">
                <a:extLst>
                  <a:ext uri="{FF2B5EF4-FFF2-40B4-BE49-F238E27FC236}">
                    <a16:creationId xmlns:a16="http://schemas.microsoft.com/office/drawing/2014/main" id="{803C1833-EA76-448F-9CCD-7DC1E7E5E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1386"/>
                <a:ext cx="100" cy="145"/>
              </a:xfrm>
              <a:custGeom>
                <a:avLst/>
                <a:gdLst>
                  <a:gd name="T0" fmla="*/ 300 w 40"/>
                  <a:gd name="T1" fmla="*/ 875 h 58"/>
                  <a:gd name="T2" fmla="*/ 583 w 40"/>
                  <a:gd name="T3" fmla="*/ 520 h 58"/>
                  <a:gd name="T4" fmla="*/ 458 w 40"/>
                  <a:gd name="T5" fmla="*/ 20 h 58"/>
                  <a:gd name="T6" fmla="*/ 300 w 40"/>
                  <a:gd name="T7" fmla="*/ 87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19" y="56"/>
                    </a:moveTo>
                    <a:cubicBezTo>
                      <a:pt x="35" y="58"/>
                      <a:pt x="39" y="47"/>
                      <a:pt x="37" y="33"/>
                    </a:cubicBezTo>
                    <a:cubicBezTo>
                      <a:pt x="36" y="19"/>
                      <a:pt x="40" y="2"/>
                      <a:pt x="29" y="1"/>
                    </a:cubicBezTo>
                    <a:cubicBezTo>
                      <a:pt x="18" y="0"/>
                      <a:pt x="0" y="52"/>
                      <a:pt x="19" y="56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1" name="Freeform 1424">
                <a:extLst>
                  <a:ext uri="{FF2B5EF4-FFF2-40B4-BE49-F238E27FC236}">
                    <a16:creationId xmlns:a16="http://schemas.microsoft.com/office/drawing/2014/main" id="{BEBDACA8-B405-49F5-90AF-F8D5DF80D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873"/>
                <a:ext cx="115" cy="93"/>
              </a:xfrm>
              <a:custGeom>
                <a:avLst/>
                <a:gdLst>
                  <a:gd name="T0" fmla="*/ 550 w 46"/>
                  <a:gd name="T1" fmla="*/ 209 h 37"/>
                  <a:gd name="T2" fmla="*/ 63 w 46"/>
                  <a:gd name="T3" fmla="*/ 555 h 37"/>
                  <a:gd name="T4" fmla="*/ 158 w 46"/>
                  <a:gd name="T5" fmla="*/ 588 h 37"/>
                  <a:gd name="T6" fmla="*/ 645 w 46"/>
                  <a:gd name="T7" fmla="*/ 588 h 37"/>
                  <a:gd name="T8" fmla="*/ 550 w 46"/>
                  <a:gd name="T9" fmla="*/ 209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37">
                    <a:moveTo>
                      <a:pt x="35" y="13"/>
                    </a:moveTo>
                    <a:cubicBezTo>
                      <a:pt x="23" y="0"/>
                      <a:pt x="0" y="17"/>
                      <a:pt x="4" y="35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6" y="28"/>
                      <a:pt x="45" y="23"/>
                      <a:pt x="35" y="1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2" name="Freeform 1425">
                <a:extLst>
                  <a:ext uri="{FF2B5EF4-FFF2-40B4-BE49-F238E27FC236}">
                    <a16:creationId xmlns:a16="http://schemas.microsoft.com/office/drawing/2014/main" id="{E71ED9DF-7839-4F70-A631-DA6EF322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013"/>
                <a:ext cx="67" cy="58"/>
              </a:xfrm>
              <a:custGeom>
                <a:avLst/>
                <a:gdLst>
                  <a:gd name="T0" fmla="*/ 184 w 27"/>
                  <a:gd name="T1" fmla="*/ 368 h 23"/>
                  <a:gd name="T2" fmla="*/ 412 w 27"/>
                  <a:gd name="T3" fmla="*/ 0 h 23"/>
                  <a:gd name="T4" fmla="*/ 30 w 27"/>
                  <a:gd name="T5" fmla="*/ 0 h 23"/>
                  <a:gd name="T6" fmla="*/ 184 w 27"/>
                  <a:gd name="T7" fmla="*/ 36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3">
                    <a:moveTo>
                      <a:pt x="12" y="23"/>
                    </a:moveTo>
                    <a:cubicBezTo>
                      <a:pt x="22" y="22"/>
                      <a:pt x="26" y="10"/>
                      <a:pt x="27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0"/>
                      <a:pt x="0" y="23"/>
                      <a:pt x="12" y="23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3" name="Freeform 1426">
                <a:extLst>
                  <a:ext uri="{FF2B5EF4-FFF2-40B4-BE49-F238E27FC236}">
                    <a16:creationId xmlns:a16="http://schemas.microsoft.com/office/drawing/2014/main" id="{6A609BBB-85A8-42E6-B1CA-7DDE6B943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013"/>
                <a:ext cx="115" cy="55"/>
              </a:xfrm>
              <a:custGeom>
                <a:avLst/>
                <a:gdLst>
                  <a:gd name="T0" fmla="*/ 375 w 46"/>
                  <a:gd name="T1" fmla="*/ 313 h 22"/>
                  <a:gd name="T2" fmla="*/ 720 w 46"/>
                  <a:gd name="T3" fmla="*/ 0 h 22"/>
                  <a:gd name="T4" fmla="*/ 0 w 46"/>
                  <a:gd name="T5" fmla="*/ 0 h 22"/>
                  <a:gd name="T6" fmla="*/ 375 w 46"/>
                  <a:gd name="T7" fmla="*/ 3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22">
                    <a:moveTo>
                      <a:pt x="24" y="20"/>
                    </a:moveTo>
                    <a:cubicBezTo>
                      <a:pt x="36" y="18"/>
                      <a:pt x="43" y="10"/>
                      <a:pt x="4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0"/>
                      <a:pt x="11" y="22"/>
                      <a:pt x="24" y="2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4" name="Freeform 1427">
                <a:extLst>
                  <a:ext uri="{FF2B5EF4-FFF2-40B4-BE49-F238E27FC236}">
                    <a16:creationId xmlns:a16="http://schemas.microsoft.com/office/drawing/2014/main" id="{AD4514CC-5554-4DDD-B0B4-06F1B6090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251"/>
                <a:ext cx="135" cy="102"/>
              </a:xfrm>
              <a:custGeom>
                <a:avLst/>
                <a:gdLst>
                  <a:gd name="T0" fmla="*/ 238 w 54"/>
                  <a:gd name="T1" fmla="*/ 154 h 41"/>
                  <a:gd name="T2" fmla="*/ 550 w 54"/>
                  <a:gd name="T3" fmla="*/ 445 h 41"/>
                  <a:gd name="T4" fmla="*/ 238 w 54"/>
                  <a:gd name="T5" fmla="*/ 15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1">
                    <a:moveTo>
                      <a:pt x="15" y="10"/>
                    </a:moveTo>
                    <a:cubicBezTo>
                      <a:pt x="0" y="15"/>
                      <a:pt x="16" y="41"/>
                      <a:pt x="35" y="29"/>
                    </a:cubicBezTo>
                    <a:cubicBezTo>
                      <a:pt x="54" y="17"/>
                      <a:pt x="28" y="0"/>
                      <a:pt x="15" y="10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5" name="Freeform 1428">
                <a:extLst>
                  <a:ext uri="{FF2B5EF4-FFF2-40B4-BE49-F238E27FC236}">
                    <a16:creationId xmlns:a16="http://schemas.microsoft.com/office/drawing/2014/main" id="{A2CE86D0-AC0E-49FA-B31D-87EB24B61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113"/>
                <a:ext cx="105" cy="123"/>
              </a:xfrm>
              <a:custGeom>
                <a:avLst/>
                <a:gdLst>
                  <a:gd name="T0" fmla="*/ 208 w 42"/>
                  <a:gd name="T1" fmla="*/ 176 h 49"/>
                  <a:gd name="T2" fmla="*/ 408 w 42"/>
                  <a:gd name="T3" fmla="*/ 567 h 49"/>
                  <a:gd name="T4" fmla="*/ 208 w 42"/>
                  <a:gd name="T5" fmla="*/ 17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49">
                    <a:moveTo>
                      <a:pt x="13" y="11"/>
                    </a:moveTo>
                    <a:cubicBezTo>
                      <a:pt x="0" y="20"/>
                      <a:pt x="10" y="49"/>
                      <a:pt x="26" y="36"/>
                    </a:cubicBezTo>
                    <a:cubicBezTo>
                      <a:pt x="42" y="23"/>
                      <a:pt x="29" y="0"/>
                      <a:pt x="13" y="1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6" name="Freeform 1429">
                <a:extLst>
                  <a:ext uri="{FF2B5EF4-FFF2-40B4-BE49-F238E27FC236}">
                    <a16:creationId xmlns:a16="http://schemas.microsoft.com/office/drawing/2014/main" id="{54AE2D70-32D4-4FC4-ADBD-6CBEC82E2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343"/>
                <a:ext cx="140" cy="158"/>
              </a:xfrm>
              <a:custGeom>
                <a:avLst/>
                <a:gdLst>
                  <a:gd name="T0" fmla="*/ 220 w 56"/>
                  <a:gd name="T1" fmla="*/ 176 h 63"/>
                  <a:gd name="T2" fmla="*/ 500 w 56"/>
                  <a:gd name="T3" fmla="*/ 742 h 63"/>
                  <a:gd name="T4" fmla="*/ 220 w 56"/>
                  <a:gd name="T5" fmla="*/ 17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63">
                    <a:moveTo>
                      <a:pt x="14" y="11"/>
                    </a:moveTo>
                    <a:cubicBezTo>
                      <a:pt x="0" y="23"/>
                      <a:pt x="8" y="63"/>
                      <a:pt x="32" y="47"/>
                    </a:cubicBezTo>
                    <a:cubicBezTo>
                      <a:pt x="56" y="32"/>
                      <a:pt x="29" y="0"/>
                      <a:pt x="14" y="1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7" name="Freeform 1430">
                <a:extLst>
                  <a:ext uri="{FF2B5EF4-FFF2-40B4-BE49-F238E27FC236}">
                    <a16:creationId xmlns:a16="http://schemas.microsoft.com/office/drawing/2014/main" id="{56E3FEC7-3594-4142-BDB6-23CADD151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143"/>
                <a:ext cx="120" cy="105"/>
              </a:xfrm>
              <a:custGeom>
                <a:avLst/>
                <a:gdLst>
                  <a:gd name="T0" fmla="*/ 425 w 48"/>
                  <a:gd name="T1" fmla="*/ 20 h 42"/>
                  <a:gd name="T2" fmla="*/ 300 w 48"/>
                  <a:gd name="T3" fmla="*/ 550 h 42"/>
                  <a:gd name="T4" fmla="*/ 708 w 48"/>
                  <a:gd name="T5" fmla="*/ 188 h 42"/>
                  <a:gd name="T6" fmla="*/ 425 w 48"/>
                  <a:gd name="T7" fmla="*/ 2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2">
                    <a:moveTo>
                      <a:pt x="27" y="1"/>
                    </a:moveTo>
                    <a:cubicBezTo>
                      <a:pt x="3" y="1"/>
                      <a:pt x="0" y="28"/>
                      <a:pt x="19" y="35"/>
                    </a:cubicBezTo>
                    <a:cubicBezTo>
                      <a:pt x="38" y="42"/>
                      <a:pt x="48" y="24"/>
                      <a:pt x="45" y="12"/>
                    </a:cubicBezTo>
                    <a:cubicBezTo>
                      <a:pt x="42" y="4"/>
                      <a:pt x="36" y="0"/>
                      <a:pt x="27" y="1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8" name="Freeform 1431">
                <a:extLst>
                  <a:ext uri="{FF2B5EF4-FFF2-40B4-BE49-F238E27FC236}">
                    <a16:creationId xmlns:a16="http://schemas.microsoft.com/office/drawing/2014/main" id="{93E0BBDB-3374-43C9-A792-CE77486F0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288"/>
                <a:ext cx="123" cy="155"/>
              </a:xfrm>
              <a:custGeom>
                <a:avLst/>
                <a:gdLst>
                  <a:gd name="T0" fmla="*/ 284 w 49"/>
                  <a:gd name="T1" fmla="*/ 145 h 62"/>
                  <a:gd name="T2" fmla="*/ 20 w 49"/>
                  <a:gd name="T3" fmla="*/ 533 h 62"/>
                  <a:gd name="T4" fmla="*/ 346 w 49"/>
                  <a:gd name="T5" fmla="*/ 938 h 62"/>
                  <a:gd name="T6" fmla="*/ 743 w 49"/>
                  <a:gd name="T7" fmla="*/ 658 h 62"/>
                  <a:gd name="T8" fmla="*/ 284 w 49"/>
                  <a:gd name="T9" fmla="*/ 14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2">
                    <a:moveTo>
                      <a:pt x="18" y="9"/>
                    </a:moveTo>
                    <a:cubicBezTo>
                      <a:pt x="5" y="13"/>
                      <a:pt x="0" y="18"/>
                      <a:pt x="1" y="34"/>
                    </a:cubicBezTo>
                    <a:cubicBezTo>
                      <a:pt x="2" y="51"/>
                      <a:pt x="9" y="62"/>
                      <a:pt x="22" y="60"/>
                    </a:cubicBezTo>
                    <a:cubicBezTo>
                      <a:pt x="35" y="59"/>
                      <a:pt x="44" y="54"/>
                      <a:pt x="47" y="42"/>
                    </a:cubicBezTo>
                    <a:cubicBezTo>
                      <a:pt x="49" y="30"/>
                      <a:pt x="37" y="0"/>
                      <a:pt x="18" y="9"/>
                    </a:cubicBezTo>
                  </a:path>
                </a:pathLst>
              </a:custGeom>
              <a:solidFill>
                <a:srgbClr val="785F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09" name="Freeform 1432">
                <a:extLst>
                  <a:ext uri="{FF2B5EF4-FFF2-40B4-BE49-F238E27FC236}">
                    <a16:creationId xmlns:a16="http://schemas.microsoft.com/office/drawing/2014/main" id="{A6C6BAA4-5505-437B-8E94-4123D73D4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871"/>
                <a:ext cx="120" cy="95"/>
              </a:xfrm>
              <a:custGeom>
                <a:avLst/>
                <a:gdLst>
                  <a:gd name="T0" fmla="*/ 0 w 48"/>
                  <a:gd name="T1" fmla="*/ 595 h 38"/>
                  <a:gd name="T2" fmla="*/ 750 w 48"/>
                  <a:gd name="T3" fmla="*/ 595 h 38"/>
                  <a:gd name="T4" fmla="*/ 438 w 48"/>
                  <a:gd name="T5" fmla="*/ 158 h 38"/>
                  <a:gd name="T6" fmla="*/ 208 w 48"/>
                  <a:gd name="T7" fmla="*/ 33 h 38"/>
                  <a:gd name="T8" fmla="*/ 0 w 48"/>
                  <a:gd name="T9" fmla="*/ 0 h 38"/>
                  <a:gd name="T10" fmla="*/ 0 w 48"/>
                  <a:gd name="T11" fmla="*/ 595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38">
                    <a:moveTo>
                      <a:pt x="0" y="38"/>
                    </a:moveTo>
                    <a:cubicBezTo>
                      <a:pt x="48" y="38"/>
                      <a:pt x="48" y="38"/>
                      <a:pt x="48" y="38"/>
                    </a:cubicBezTo>
                    <a:cubicBezTo>
                      <a:pt x="43" y="26"/>
                      <a:pt x="40" y="17"/>
                      <a:pt x="28" y="10"/>
                    </a:cubicBezTo>
                    <a:cubicBezTo>
                      <a:pt x="24" y="7"/>
                      <a:pt x="18" y="4"/>
                      <a:pt x="13" y="2"/>
                    </a:cubicBezTo>
                    <a:cubicBezTo>
                      <a:pt x="10" y="1"/>
                      <a:pt x="4" y="1"/>
                      <a:pt x="0" y="0"/>
                    </a:cubicBez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0" name="Freeform 1433">
                <a:extLst>
                  <a:ext uri="{FF2B5EF4-FFF2-40B4-BE49-F238E27FC236}">
                    <a16:creationId xmlns:a16="http://schemas.microsoft.com/office/drawing/2014/main" id="{8F9BA717-572A-42E4-9BAC-A9CC48B75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5" y="2251"/>
                <a:ext cx="20" cy="125"/>
              </a:xfrm>
              <a:custGeom>
                <a:avLst/>
                <a:gdLst>
                  <a:gd name="T0" fmla="*/ 125 w 8"/>
                  <a:gd name="T1" fmla="*/ 0 h 50"/>
                  <a:gd name="T2" fmla="*/ 125 w 8"/>
                  <a:gd name="T3" fmla="*/ 783 h 50"/>
                  <a:gd name="T4" fmla="*/ 125 w 8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0">
                    <a:moveTo>
                      <a:pt x="8" y="0"/>
                    </a:moveTo>
                    <a:cubicBezTo>
                      <a:pt x="1" y="15"/>
                      <a:pt x="0" y="35"/>
                      <a:pt x="8" y="5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EE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1" name="Freeform 1434">
                <a:extLst>
                  <a:ext uri="{FF2B5EF4-FFF2-40B4-BE49-F238E27FC236}">
                    <a16:creationId xmlns:a16="http://schemas.microsoft.com/office/drawing/2014/main" id="{C6E4A5E9-CE3E-4431-864D-7202B1031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301"/>
                <a:ext cx="57" cy="122"/>
              </a:xfrm>
              <a:custGeom>
                <a:avLst/>
                <a:gdLst>
                  <a:gd name="T0" fmla="*/ 337 w 23"/>
                  <a:gd name="T1" fmla="*/ 105 h 49"/>
                  <a:gd name="T2" fmla="*/ 196 w 23"/>
                  <a:gd name="T3" fmla="*/ 75 h 49"/>
                  <a:gd name="T4" fmla="*/ 92 w 23"/>
                  <a:gd name="T5" fmla="*/ 309 h 49"/>
                  <a:gd name="T6" fmla="*/ 42 w 23"/>
                  <a:gd name="T7" fmla="*/ 757 h 49"/>
                  <a:gd name="T8" fmla="*/ 278 w 23"/>
                  <a:gd name="T9" fmla="*/ 478 h 49"/>
                  <a:gd name="T10" fmla="*/ 320 w 23"/>
                  <a:gd name="T11" fmla="*/ 124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49">
                    <a:moveTo>
                      <a:pt x="22" y="7"/>
                    </a:moveTo>
                    <a:cubicBezTo>
                      <a:pt x="23" y="0"/>
                      <a:pt x="16" y="2"/>
                      <a:pt x="13" y="5"/>
                    </a:cubicBezTo>
                    <a:cubicBezTo>
                      <a:pt x="10" y="9"/>
                      <a:pt x="8" y="15"/>
                      <a:pt x="6" y="20"/>
                    </a:cubicBezTo>
                    <a:cubicBezTo>
                      <a:pt x="3" y="27"/>
                      <a:pt x="0" y="41"/>
                      <a:pt x="3" y="49"/>
                    </a:cubicBezTo>
                    <a:cubicBezTo>
                      <a:pt x="10" y="49"/>
                      <a:pt x="16" y="36"/>
                      <a:pt x="18" y="31"/>
                    </a:cubicBezTo>
                    <a:cubicBezTo>
                      <a:pt x="21" y="24"/>
                      <a:pt x="19" y="15"/>
                      <a:pt x="21" y="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2" name="Freeform 1435">
                <a:extLst>
                  <a:ext uri="{FF2B5EF4-FFF2-40B4-BE49-F238E27FC236}">
                    <a16:creationId xmlns:a16="http://schemas.microsoft.com/office/drawing/2014/main" id="{8B4FD134-6A17-44F0-B3EB-FA1110FA9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151"/>
                <a:ext cx="102" cy="87"/>
              </a:xfrm>
              <a:custGeom>
                <a:avLst/>
                <a:gdLst>
                  <a:gd name="T0" fmla="*/ 199 w 41"/>
                  <a:gd name="T1" fmla="*/ 137 h 35"/>
                  <a:gd name="T2" fmla="*/ 30 w 41"/>
                  <a:gd name="T3" fmla="*/ 341 h 35"/>
                  <a:gd name="T4" fmla="*/ 279 w 41"/>
                  <a:gd name="T5" fmla="*/ 507 h 35"/>
                  <a:gd name="T6" fmla="*/ 249 w 41"/>
                  <a:gd name="T7" fmla="*/ 104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35">
                    <a:moveTo>
                      <a:pt x="13" y="9"/>
                    </a:moveTo>
                    <a:cubicBezTo>
                      <a:pt x="6" y="9"/>
                      <a:pt x="0" y="15"/>
                      <a:pt x="2" y="22"/>
                    </a:cubicBezTo>
                    <a:cubicBezTo>
                      <a:pt x="3" y="29"/>
                      <a:pt x="11" y="32"/>
                      <a:pt x="18" y="33"/>
                    </a:cubicBezTo>
                    <a:cubicBezTo>
                      <a:pt x="41" y="35"/>
                      <a:pt x="34" y="0"/>
                      <a:pt x="16" y="7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3" name="Freeform 1436">
                <a:extLst>
                  <a:ext uri="{FF2B5EF4-FFF2-40B4-BE49-F238E27FC236}">
                    <a16:creationId xmlns:a16="http://schemas.microsoft.com/office/drawing/2014/main" id="{85D35F49-2669-4233-BA15-34527817B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2581"/>
                <a:ext cx="60" cy="150"/>
              </a:xfrm>
              <a:custGeom>
                <a:avLst/>
                <a:gdLst>
                  <a:gd name="T0" fmla="*/ 113 w 24"/>
                  <a:gd name="T1" fmla="*/ 50 h 60"/>
                  <a:gd name="T2" fmla="*/ 113 w 24"/>
                  <a:gd name="T3" fmla="*/ 533 h 60"/>
                  <a:gd name="T4" fmla="*/ 283 w 24"/>
                  <a:gd name="T5" fmla="*/ 938 h 60"/>
                  <a:gd name="T6" fmla="*/ 270 w 24"/>
                  <a:gd name="T7" fmla="*/ 438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60">
                    <a:moveTo>
                      <a:pt x="7" y="3"/>
                    </a:moveTo>
                    <a:cubicBezTo>
                      <a:pt x="0" y="0"/>
                      <a:pt x="6" y="30"/>
                      <a:pt x="7" y="34"/>
                    </a:cubicBezTo>
                    <a:cubicBezTo>
                      <a:pt x="9" y="41"/>
                      <a:pt x="11" y="55"/>
                      <a:pt x="18" y="60"/>
                    </a:cubicBezTo>
                    <a:cubicBezTo>
                      <a:pt x="24" y="54"/>
                      <a:pt x="19" y="34"/>
                      <a:pt x="17" y="2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4" name="Freeform 1437">
                <a:extLst>
                  <a:ext uri="{FF2B5EF4-FFF2-40B4-BE49-F238E27FC236}">
                    <a16:creationId xmlns:a16="http://schemas.microsoft.com/office/drawing/2014/main" id="{8B9FE930-B6AE-436D-96E1-98183EDCE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336"/>
                <a:ext cx="85" cy="95"/>
              </a:xfrm>
              <a:custGeom>
                <a:avLst/>
                <a:gdLst>
                  <a:gd name="T0" fmla="*/ 408 w 34"/>
                  <a:gd name="T1" fmla="*/ 20 h 38"/>
                  <a:gd name="T2" fmla="*/ 145 w 34"/>
                  <a:gd name="T3" fmla="*/ 83 h 38"/>
                  <a:gd name="T4" fmla="*/ 0 w 34"/>
                  <a:gd name="T5" fmla="*/ 313 h 38"/>
                  <a:gd name="T6" fmla="*/ 158 w 34"/>
                  <a:gd name="T7" fmla="*/ 583 h 38"/>
                  <a:gd name="T8" fmla="*/ 438 w 34"/>
                  <a:gd name="T9" fmla="*/ 500 h 38"/>
                  <a:gd name="T10" fmla="*/ 500 w 34"/>
                  <a:gd name="T11" fmla="*/ 188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8">
                    <a:moveTo>
                      <a:pt x="26" y="1"/>
                    </a:moveTo>
                    <a:cubicBezTo>
                      <a:pt x="20" y="0"/>
                      <a:pt x="14" y="0"/>
                      <a:pt x="9" y="5"/>
                    </a:cubicBezTo>
                    <a:cubicBezTo>
                      <a:pt x="4" y="9"/>
                      <a:pt x="0" y="14"/>
                      <a:pt x="0" y="20"/>
                    </a:cubicBezTo>
                    <a:cubicBezTo>
                      <a:pt x="0" y="26"/>
                      <a:pt x="4" y="35"/>
                      <a:pt x="10" y="37"/>
                    </a:cubicBezTo>
                    <a:cubicBezTo>
                      <a:pt x="17" y="38"/>
                      <a:pt x="23" y="36"/>
                      <a:pt x="28" y="32"/>
                    </a:cubicBezTo>
                    <a:cubicBezTo>
                      <a:pt x="34" y="27"/>
                      <a:pt x="34" y="19"/>
                      <a:pt x="32" y="1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5" name="Freeform 1438">
                <a:extLst>
                  <a:ext uri="{FF2B5EF4-FFF2-40B4-BE49-F238E27FC236}">
                    <a16:creationId xmlns:a16="http://schemas.microsoft.com/office/drawing/2014/main" id="{7DBEC127-FB23-42A9-9C20-CBC1C599B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2703"/>
                <a:ext cx="67" cy="105"/>
              </a:xfrm>
              <a:custGeom>
                <a:avLst/>
                <a:gdLst>
                  <a:gd name="T0" fmla="*/ 290 w 27"/>
                  <a:gd name="T1" fmla="*/ 113 h 42"/>
                  <a:gd name="T2" fmla="*/ 74 w 27"/>
                  <a:gd name="T3" fmla="*/ 188 h 42"/>
                  <a:gd name="T4" fmla="*/ 74 w 27"/>
                  <a:gd name="T5" fmla="*/ 520 h 42"/>
                  <a:gd name="T6" fmla="*/ 258 w 27"/>
                  <a:gd name="T7" fmla="*/ 625 h 42"/>
                  <a:gd name="T8" fmla="*/ 400 w 27"/>
                  <a:gd name="T9" fmla="*/ 30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42">
                    <a:moveTo>
                      <a:pt x="19" y="7"/>
                    </a:moveTo>
                    <a:cubicBezTo>
                      <a:pt x="18" y="0"/>
                      <a:pt x="7" y="10"/>
                      <a:pt x="5" y="12"/>
                    </a:cubicBezTo>
                    <a:cubicBezTo>
                      <a:pt x="0" y="19"/>
                      <a:pt x="3" y="25"/>
                      <a:pt x="5" y="33"/>
                    </a:cubicBezTo>
                    <a:cubicBezTo>
                      <a:pt x="7" y="39"/>
                      <a:pt x="10" y="42"/>
                      <a:pt x="17" y="40"/>
                    </a:cubicBezTo>
                    <a:cubicBezTo>
                      <a:pt x="25" y="37"/>
                      <a:pt x="27" y="27"/>
                      <a:pt x="26" y="1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6" name="Freeform 1439">
                <a:extLst>
                  <a:ext uri="{FF2B5EF4-FFF2-40B4-BE49-F238E27FC236}">
                    <a16:creationId xmlns:a16="http://schemas.microsoft.com/office/drawing/2014/main" id="{D908F3F1-6FA6-468F-8DA0-E5AE14EC5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2703"/>
                <a:ext cx="68" cy="68"/>
              </a:xfrm>
              <a:custGeom>
                <a:avLst/>
                <a:gdLst>
                  <a:gd name="T0" fmla="*/ 431 w 27"/>
                  <a:gd name="T1" fmla="*/ 191 h 27"/>
                  <a:gd name="T2" fmla="*/ 20 w 27"/>
                  <a:gd name="T3" fmla="*/ 222 h 27"/>
                  <a:gd name="T4" fmla="*/ 191 w 27"/>
                  <a:gd name="T5" fmla="*/ 413 h 27"/>
                  <a:gd name="T6" fmla="*/ 431 w 27"/>
                  <a:gd name="T7" fmla="*/ 209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7">
                    <a:moveTo>
                      <a:pt x="27" y="12"/>
                    </a:moveTo>
                    <a:cubicBezTo>
                      <a:pt x="24" y="0"/>
                      <a:pt x="0" y="2"/>
                      <a:pt x="1" y="14"/>
                    </a:cubicBezTo>
                    <a:cubicBezTo>
                      <a:pt x="1" y="22"/>
                      <a:pt x="5" y="26"/>
                      <a:pt x="12" y="26"/>
                    </a:cubicBezTo>
                    <a:cubicBezTo>
                      <a:pt x="22" y="27"/>
                      <a:pt x="25" y="22"/>
                      <a:pt x="27" y="13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7" name="Freeform 1440">
                <a:extLst>
                  <a:ext uri="{FF2B5EF4-FFF2-40B4-BE49-F238E27FC236}">
                    <a16:creationId xmlns:a16="http://schemas.microsoft.com/office/drawing/2014/main" id="{9D8E4B9A-67CF-4378-B6C6-B324C61BC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203"/>
                <a:ext cx="172" cy="125"/>
              </a:xfrm>
              <a:custGeom>
                <a:avLst/>
                <a:gdLst>
                  <a:gd name="T0" fmla="*/ 1069 w 69"/>
                  <a:gd name="T1" fmla="*/ 313 h 50"/>
                  <a:gd name="T2" fmla="*/ 312 w 69"/>
                  <a:gd name="T3" fmla="*/ 675 h 50"/>
                  <a:gd name="T4" fmla="*/ 621 w 69"/>
                  <a:gd name="T5" fmla="*/ 720 h 50"/>
                  <a:gd name="T6" fmla="*/ 995 w 69"/>
                  <a:gd name="T7" fmla="*/ 42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50">
                    <a:moveTo>
                      <a:pt x="69" y="20"/>
                    </a:moveTo>
                    <a:cubicBezTo>
                      <a:pt x="69" y="0"/>
                      <a:pt x="0" y="8"/>
                      <a:pt x="20" y="43"/>
                    </a:cubicBezTo>
                    <a:cubicBezTo>
                      <a:pt x="24" y="50"/>
                      <a:pt x="34" y="47"/>
                      <a:pt x="40" y="46"/>
                    </a:cubicBezTo>
                    <a:cubicBezTo>
                      <a:pt x="52" y="43"/>
                      <a:pt x="59" y="40"/>
                      <a:pt x="64" y="27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8" name="Freeform 1441">
                <a:extLst>
                  <a:ext uri="{FF2B5EF4-FFF2-40B4-BE49-F238E27FC236}">
                    <a16:creationId xmlns:a16="http://schemas.microsoft.com/office/drawing/2014/main" id="{31CF4361-8C19-432B-914F-30606AA53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013"/>
                <a:ext cx="68" cy="65"/>
              </a:xfrm>
              <a:custGeom>
                <a:avLst/>
                <a:gdLst>
                  <a:gd name="T0" fmla="*/ 317 w 27"/>
                  <a:gd name="T1" fmla="*/ 95 h 26"/>
                  <a:gd name="T2" fmla="*/ 146 w 27"/>
                  <a:gd name="T3" fmla="*/ 50 h 26"/>
                  <a:gd name="T4" fmla="*/ 0 w 27"/>
                  <a:gd name="T5" fmla="*/ 175 h 26"/>
                  <a:gd name="T6" fmla="*/ 350 w 27"/>
                  <a:gd name="T7" fmla="*/ 8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6">
                    <a:moveTo>
                      <a:pt x="20" y="6"/>
                    </a:moveTo>
                    <a:cubicBezTo>
                      <a:pt x="23" y="0"/>
                      <a:pt x="11" y="2"/>
                      <a:pt x="9" y="3"/>
                    </a:cubicBezTo>
                    <a:cubicBezTo>
                      <a:pt x="4" y="4"/>
                      <a:pt x="1" y="5"/>
                      <a:pt x="0" y="11"/>
                    </a:cubicBezTo>
                    <a:cubicBezTo>
                      <a:pt x="0" y="26"/>
                      <a:pt x="27" y="17"/>
                      <a:pt x="22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19" name="Freeform 1442">
                <a:extLst>
                  <a:ext uri="{FF2B5EF4-FFF2-40B4-BE49-F238E27FC236}">
                    <a16:creationId xmlns:a16="http://schemas.microsoft.com/office/drawing/2014/main" id="{4A50E8FF-518A-4389-A29A-BA3D2D683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833"/>
                <a:ext cx="28" cy="43"/>
              </a:xfrm>
              <a:custGeom>
                <a:avLst/>
                <a:gdLst>
                  <a:gd name="T0" fmla="*/ 181 w 11"/>
                  <a:gd name="T1" fmla="*/ 51 h 17"/>
                  <a:gd name="T2" fmla="*/ 0 w 11"/>
                  <a:gd name="T3" fmla="*/ 159 h 17"/>
                  <a:gd name="T4" fmla="*/ 181 w 11"/>
                  <a:gd name="T5" fmla="*/ 147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11" y="3"/>
                    </a:moveTo>
                    <a:cubicBezTo>
                      <a:pt x="6" y="0"/>
                      <a:pt x="0" y="3"/>
                      <a:pt x="0" y="10"/>
                    </a:cubicBezTo>
                    <a:cubicBezTo>
                      <a:pt x="0" y="17"/>
                      <a:pt x="11" y="17"/>
                      <a:pt x="11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0" name="Freeform 1443">
                <a:extLst>
                  <a:ext uri="{FF2B5EF4-FFF2-40B4-BE49-F238E27FC236}">
                    <a16:creationId xmlns:a16="http://schemas.microsoft.com/office/drawing/2014/main" id="{C5FEE0EF-B504-413C-913D-35A0EECEC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1573"/>
                <a:ext cx="87" cy="118"/>
              </a:xfrm>
              <a:custGeom>
                <a:avLst/>
                <a:gdLst>
                  <a:gd name="T0" fmla="*/ 462 w 35"/>
                  <a:gd name="T1" fmla="*/ 146 h 47"/>
                  <a:gd name="T2" fmla="*/ 259 w 35"/>
                  <a:gd name="T3" fmla="*/ 63 h 47"/>
                  <a:gd name="T4" fmla="*/ 42 w 35"/>
                  <a:gd name="T5" fmla="*/ 251 h 47"/>
                  <a:gd name="T6" fmla="*/ 308 w 35"/>
                  <a:gd name="T7" fmla="*/ 693 h 47"/>
                  <a:gd name="T8" fmla="*/ 462 w 35"/>
                  <a:gd name="T9" fmla="*/ 146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47">
                    <a:moveTo>
                      <a:pt x="30" y="9"/>
                    </a:moveTo>
                    <a:cubicBezTo>
                      <a:pt x="26" y="4"/>
                      <a:pt x="24" y="0"/>
                      <a:pt x="17" y="4"/>
                    </a:cubicBezTo>
                    <a:cubicBezTo>
                      <a:pt x="11" y="6"/>
                      <a:pt x="5" y="10"/>
                      <a:pt x="3" y="16"/>
                    </a:cubicBezTo>
                    <a:cubicBezTo>
                      <a:pt x="0" y="26"/>
                      <a:pt x="6" y="47"/>
                      <a:pt x="20" y="44"/>
                    </a:cubicBezTo>
                    <a:cubicBezTo>
                      <a:pt x="35" y="40"/>
                      <a:pt x="35" y="22"/>
                      <a:pt x="30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1" name="Freeform 1444">
                <a:extLst>
                  <a:ext uri="{FF2B5EF4-FFF2-40B4-BE49-F238E27FC236}">
                    <a16:creationId xmlns:a16="http://schemas.microsoft.com/office/drawing/2014/main" id="{3EA56A68-DE93-4695-B5F6-213F18D43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1696"/>
                <a:ext cx="60" cy="147"/>
              </a:xfrm>
              <a:custGeom>
                <a:avLst/>
                <a:gdLst>
                  <a:gd name="T0" fmla="*/ 238 w 24"/>
                  <a:gd name="T1" fmla="*/ 125 h 59"/>
                  <a:gd name="T2" fmla="*/ 33 w 24"/>
                  <a:gd name="T3" fmla="*/ 137 h 59"/>
                  <a:gd name="T4" fmla="*/ 83 w 24"/>
                  <a:gd name="T5" fmla="*/ 496 h 59"/>
                  <a:gd name="T6" fmla="*/ 208 w 24"/>
                  <a:gd name="T7" fmla="*/ 757 h 59"/>
                  <a:gd name="T8" fmla="*/ 363 w 24"/>
                  <a:gd name="T9" fmla="*/ 775 h 59"/>
                  <a:gd name="T10" fmla="*/ 313 w 24"/>
                  <a:gd name="T11" fmla="*/ 508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59">
                    <a:moveTo>
                      <a:pt x="15" y="8"/>
                    </a:moveTo>
                    <a:cubicBezTo>
                      <a:pt x="13" y="0"/>
                      <a:pt x="4" y="4"/>
                      <a:pt x="2" y="9"/>
                    </a:cubicBezTo>
                    <a:cubicBezTo>
                      <a:pt x="0" y="16"/>
                      <a:pt x="3" y="26"/>
                      <a:pt x="5" y="32"/>
                    </a:cubicBezTo>
                    <a:cubicBezTo>
                      <a:pt x="7" y="38"/>
                      <a:pt x="9" y="44"/>
                      <a:pt x="13" y="49"/>
                    </a:cubicBezTo>
                    <a:cubicBezTo>
                      <a:pt x="17" y="54"/>
                      <a:pt x="22" y="59"/>
                      <a:pt x="23" y="50"/>
                    </a:cubicBezTo>
                    <a:cubicBezTo>
                      <a:pt x="24" y="45"/>
                      <a:pt x="21" y="38"/>
                      <a:pt x="20" y="33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2" name="Freeform 1445">
                <a:extLst>
                  <a:ext uri="{FF2B5EF4-FFF2-40B4-BE49-F238E27FC236}">
                    <a16:creationId xmlns:a16="http://schemas.microsoft.com/office/drawing/2014/main" id="{58485978-1504-47E6-926F-87D4FCA55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1368"/>
                <a:ext cx="62" cy="93"/>
              </a:xfrm>
              <a:custGeom>
                <a:avLst/>
                <a:gdLst>
                  <a:gd name="T0" fmla="*/ 258 w 25"/>
                  <a:gd name="T1" fmla="*/ 126 h 37"/>
                  <a:gd name="T2" fmla="*/ 62 w 25"/>
                  <a:gd name="T3" fmla="*/ 475 h 37"/>
                  <a:gd name="T4" fmla="*/ 278 w 25"/>
                  <a:gd name="T5" fmla="*/ 525 h 37"/>
                  <a:gd name="T6" fmla="*/ 308 w 25"/>
                  <a:gd name="T7" fmla="*/ 158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7">
                    <a:moveTo>
                      <a:pt x="17" y="8"/>
                    </a:moveTo>
                    <a:cubicBezTo>
                      <a:pt x="4" y="0"/>
                      <a:pt x="0" y="21"/>
                      <a:pt x="4" y="30"/>
                    </a:cubicBezTo>
                    <a:cubicBezTo>
                      <a:pt x="7" y="36"/>
                      <a:pt x="13" y="37"/>
                      <a:pt x="18" y="33"/>
                    </a:cubicBezTo>
                    <a:cubicBezTo>
                      <a:pt x="25" y="27"/>
                      <a:pt x="24" y="17"/>
                      <a:pt x="20" y="1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3" name="Freeform 1446">
                <a:extLst>
                  <a:ext uri="{FF2B5EF4-FFF2-40B4-BE49-F238E27FC236}">
                    <a16:creationId xmlns:a16="http://schemas.microsoft.com/office/drawing/2014/main" id="{64916C67-D38B-4719-9BBD-8C3F79798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228"/>
                <a:ext cx="95" cy="123"/>
              </a:xfrm>
              <a:custGeom>
                <a:avLst/>
                <a:gdLst>
                  <a:gd name="T0" fmla="*/ 208 w 38"/>
                  <a:gd name="T1" fmla="*/ 95 h 49"/>
                  <a:gd name="T2" fmla="*/ 0 w 38"/>
                  <a:gd name="T3" fmla="*/ 146 h 49"/>
                  <a:gd name="T4" fmla="*/ 95 w 38"/>
                  <a:gd name="T5" fmla="*/ 409 h 49"/>
                  <a:gd name="T6" fmla="*/ 283 w 38"/>
                  <a:gd name="T7" fmla="*/ 693 h 49"/>
                  <a:gd name="T8" fmla="*/ 408 w 38"/>
                  <a:gd name="T9" fmla="*/ 713 h 49"/>
                  <a:gd name="T10" fmla="*/ 488 w 38"/>
                  <a:gd name="T11" fmla="*/ 618 h 49"/>
                  <a:gd name="T12" fmla="*/ 250 w 38"/>
                  <a:gd name="T13" fmla="*/ 18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9">
                    <a:moveTo>
                      <a:pt x="13" y="6"/>
                    </a:moveTo>
                    <a:cubicBezTo>
                      <a:pt x="9" y="2"/>
                      <a:pt x="0" y="0"/>
                      <a:pt x="0" y="9"/>
                    </a:cubicBezTo>
                    <a:cubicBezTo>
                      <a:pt x="0" y="14"/>
                      <a:pt x="3" y="21"/>
                      <a:pt x="6" y="26"/>
                    </a:cubicBezTo>
                    <a:cubicBezTo>
                      <a:pt x="10" y="32"/>
                      <a:pt x="13" y="38"/>
                      <a:pt x="18" y="44"/>
                    </a:cubicBezTo>
                    <a:cubicBezTo>
                      <a:pt x="21" y="47"/>
                      <a:pt x="23" y="49"/>
                      <a:pt x="26" y="45"/>
                    </a:cubicBezTo>
                    <a:cubicBezTo>
                      <a:pt x="28" y="44"/>
                      <a:pt x="30" y="41"/>
                      <a:pt x="31" y="39"/>
                    </a:cubicBezTo>
                    <a:cubicBezTo>
                      <a:pt x="38" y="24"/>
                      <a:pt x="21" y="23"/>
                      <a:pt x="16" y="1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4" name="Freeform 1447">
                <a:extLst>
                  <a:ext uri="{FF2B5EF4-FFF2-40B4-BE49-F238E27FC236}">
                    <a16:creationId xmlns:a16="http://schemas.microsoft.com/office/drawing/2014/main" id="{75A0DC4C-D9B3-496A-9182-FF84DBFD8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016"/>
                <a:ext cx="43" cy="52"/>
              </a:xfrm>
              <a:custGeom>
                <a:avLst/>
                <a:gdLst>
                  <a:gd name="T0" fmla="*/ 83 w 17"/>
                  <a:gd name="T1" fmla="*/ 0 h 21"/>
                  <a:gd name="T2" fmla="*/ 96 w 17"/>
                  <a:gd name="T3" fmla="*/ 307 h 21"/>
                  <a:gd name="T4" fmla="*/ 255 w 17"/>
                  <a:gd name="T5" fmla="*/ 1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1">
                    <a:moveTo>
                      <a:pt x="5" y="0"/>
                    </a:moveTo>
                    <a:cubicBezTo>
                      <a:pt x="2" y="2"/>
                      <a:pt x="0" y="19"/>
                      <a:pt x="6" y="20"/>
                    </a:cubicBezTo>
                    <a:cubicBezTo>
                      <a:pt x="10" y="21"/>
                      <a:pt x="17" y="4"/>
                      <a:pt x="16" y="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5" name="Freeform 1448">
                <a:extLst>
                  <a:ext uri="{FF2B5EF4-FFF2-40B4-BE49-F238E27FC236}">
                    <a16:creationId xmlns:a16="http://schemas.microsoft.com/office/drawing/2014/main" id="{439EB1FD-353C-4129-87A4-EF2E045BD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013"/>
                <a:ext cx="80" cy="45"/>
              </a:xfrm>
              <a:custGeom>
                <a:avLst/>
                <a:gdLst>
                  <a:gd name="T0" fmla="*/ 20 w 32"/>
                  <a:gd name="T1" fmla="*/ 0 h 18"/>
                  <a:gd name="T2" fmla="*/ 63 w 32"/>
                  <a:gd name="T3" fmla="*/ 188 h 18"/>
                  <a:gd name="T4" fmla="*/ 238 w 32"/>
                  <a:gd name="T5" fmla="*/ 270 h 18"/>
                  <a:gd name="T6" fmla="*/ 500 w 32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18">
                    <a:moveTo>
                      <a:pt x="1" y="0"/>
                    </a:moveTo>
                    <a:cubicBezTo>
                      <a:pt x="0" y="2"/>
                      <a:pt x="3" y="10"/>
                      <a:pt x="4" y="12"/>
                    </a:cubicBezTo>
                    <a:cubicBezTo>
                      <a:pt x="6" y="16"/>
                      <a:pt x="10" y="18"/>
                      <a:pt x="15" y="17"/>
                    </a:cubicBezTo>
                    <a:cubicBezTo>
                      <a:pt x="23" y="15"/>
                      <a:pt x="28" y="6"/>
                      <a:pt x="32" y="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6" name="Freeform 1449">
                <a:extLst>
                  <a:ext uri="{FF2B5EF4-FFF2-40B4-BE49-F238E27FC236}">
                    <a16:creationId xmlns:a16="http://schemas.microsoft.com/office/drawing/2014/main" id="{28F3B0DA-25BD-419C-8E27-FED0A6E39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371"/>
                <a:ext cx="35" cy="50"/>
              </a:xfrm>
              <a:custGeom>
                <a:avLst/>
                <a:gdLst>
                  <a:gd name="T0" fmla="*/ 220 w 14"/>
                  <a:gd name="T1" fmla="*/ 0 h 20"/>
                  <a:gd name="T2" fmla="*/ 33 w 14"/>
                  <a:gd name="T3" fmla="*/ 188 h 20"/>
                  <a:gd name="T4" fmla="*/ 220 w 14"/>
                  <a:gd name="T5" fmla="*/ 2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4" y="0"/>
                    </a:moveTo>
                    <a:cubicBezTo>
                      <a:pt x="10" y="0"/>
                      <a:pt x="0" y="6"/>
                      <a:pt x="2" y="12"/>
                    </a:cubicBezTo>
                    <a:cubicBezTo>
                      <a:pt x="5" y="20"/>
                      <a:pt x="13" y="4"/>
                      <a:pt x="14" y="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7" name="Freeform 1450">
                <a:extLst>
                  <a:ext uri="{FF2B5EF4-FFF2-40B4-BE49-F238E27FC236}">
                    <a16:creationId xmlns:a16="http://schemas.microsoft.com/office/drawing/2014/main" id="{74732D7F-D6C2-4DB0-AF36-D2D342177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378"/>
                <a:ext cx="95" cy="55"/>
              </a:xfrm>
              <a:custGeom>
                <a:avLst/>
                <a:gdLst>
                  <a:gd name="T0" fmla="*/ 520 w 38"/>
                  <a:gd name="T1" fmla="*/ 158 h 22"/>
                  <a:gd name="T2" fmla="*/ 270 w 38"/>
                  <a:gd name="T3" fmla="*/ 20 h 22"/>
                  <a:gd name="T4" fmla="*/ 33 w 38"/>
                  <a:gd name="T5" fmla="*/ 113 h 22"/>
                  <a:gd name="T6" fmla="*/ 488 w 38"/>
                  <a:gd name="T7" fmla="*/ 313 h 22"/>
                  <a:gd name="T8" fmla="*/ 520 w 38"/>
                  <a:gd name="T9" fmla="*/ 12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2">
                    <a:moveTo>
                      <a:pt x="33" y="10"/>
                    </a:moveTo>
                    <a:cubicBezTo>
                      <a:pt x="29" y="4"/>
                      <a:pt x="24" y="1"/>
                      <a:pt x="17" y="1"/>
                    </a:cubicBezTo>
                    <a:cubicBezTo>
                      <a:pt x="11" y="0"/>
                      <a:pt x="3" y="1"/>
                      <a:pt x="2" y="7"/>
                    </a:cubicBezTo>
                    <a:cubicBezTo>
                      <a:pt x="0" y="20"/>
                      <a:pt x="23" y="22"/>
                      <a:pt x="31" y="20"/>
                    </a:cubicBezTo>
                    <a:cubicBezTo>
                      <a:pt x="36" y="18"/>
                      <a:pt x="38" y="12"/>
                      <a:pt x="33" y="8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8" name="Freeform 1451">
                <a:extLst>
                  <a:ext uri="{FF2B5EF4-FFF2-40B4-BE49-F238E27FC236}">
                    <a16:creationId xmlns:a16="http://schemas.microsoft.com/office/drawing/2014/main" id="{713B517E-95C2-446E-ACDE-50D257CC2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1731"/>
                <a:ext cx="102" cy="120"/>
              </a:xfrm>
              <a:custGeom>
                <a:avLst/>
                <a:gdLst>
                  <a:gd name="T0" fmla="*/ 632 w 41"/>
                  <a:gd name="T1" fmla="*/ 95 h 48"/>
                  <a:gd name="T2" fmla="*/ 433 w 41"/>
                  <a:gd name="T3" fmla="*/ 220 h 48"/>
                  <a:gd name="T4" fmla="*/ 249 w 41"/>
                  <a:gd name="T5" fmla="*/ 470 h 48"/>
                  <a:gd name="T6" fmla="*/ 75 w 41"/>
                  <a:gd name="T7" fmla="*/ 688 h 48"/>
                  <a:gd name="T8" fmla="*/ 341 w 41"/>
                  <a:gd name="T9" fmla="*/ 563 h 48"/>
                  <a:gd name="T10" fmla="*/ 508 w 41"/>
                  <a:gd name="T11" fmla="*/ 408 h 48"/>
                  <a:gd name="T12" fmla="*/ 619 w 41"/>
                  <a:gd name="T13" fmla="*/ 83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8">
                    <a:moveTo>
                      <a:pt x="41" y="6"/>
                    </a:moveTo>
                    <a:cubicBezTo>
                      <a:pt x="39" y="0"/>
                      <a:pt x="30" y="12"/>
                      <a:pt x="28" y="14"/>
                    </a:cubicBezTo>
                    <a:cubicBezTo>
                      <a:pt x="24" y="20"/>
                      <a:pt x="21" y="26"/>
                      <a:pt x="16" y="30"/>
                    </a:cubicBezTo>
                    <a:cubicBezTo>
                      <a:pt x="13" y="32"/>
                      <a:pt x="0" y="40"/>
                      <a:pt x="5" y="44"/>
                    </a:cubicBezTo>
                    <a:cubicBezTo>
                      <a:pt x="8" y="48"/>
                      <a:pt x="20" y="38"/>
                      <a:pt x="22" y="36"/>
                    </a:cubicBezTo>
                    <a:cubicBezTo>
                      <a:pt x="26" y="33"/>
                      <a:pt x="30" y="29"/>
                      <a:pt x="33" y="26"/>
                    </a:cubicBezTo>
                    <a:cubicBezTo>
                      <a:pt x="36" y="21"/>
                      <a:pt x="39" y="12"/>
                      <a:pt x="40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29" name="Freeform 1452">
                <a:extLst>
                  <a:ext uri="{FF2B5EF4-FFF2-40B4-BE49-F238E27FC236}">
                    <a16:creationId xmlns:a16="http://schemas.microsoft.com/office/drawing/2014/main" id="{D78F4CEA-E14C-48D3-B215-B056C0103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293"/>
                <a:ext cx="52" cy="30"/>
              </a:xfrm>
              <a:custGeom>
                <a:avLst/>
                <a:gdLst>
                  <a:gd name="T0" fmla="*/ 319 w 21"/>
                  <a:gd name="T1" fmla="*/ 83 h 12"/>
                  <a:gd name="T2" fmla="*/ 166 w 21"/>
                  <a:gd name="T3" fmla="*/ 0 h 12"/>
                  <a:gd name="T4" fmla="*/ 0 w 21"/>
                  <a:gd name="T5" fmla="*/ 95 h 12"/>
                  <a:gd name="T6" fmla="*/ 154 w 21"/>
                  <a:gd name="T7" fmla="*/ 175 h 12"/>
                  <a:gd name="T8" fmla="*/ 319 w 21"/>
                  <a:gd name="T9" fmla="*/ 83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21" y="5"/>
                    </a:moveTo>
                    <a:cubicBezTo>
                      <a:pt x="19" y="2"/>
                      <a:pt x="15" y="0"/>
                      <a:pt x="11" y="0"/>
                    </a:cubicBezTo>
                    <a:cubicBezTo>
                      <a:pt x="8" y="0"/>
                      <a:pt x="1" y="2"/>
                      <a:pt x="0" y="6"/>
                    </a:cubicBezTo>
                    <a:cubicBezTo>
                      <a:pt x="0" y="11"/>
                      <a:pt x="7" y="12"/>
                      <a:pt x="10" y="11"/>
                    </a:cubicBezTo>
                    <a:cubicBezTo>
                      <a:pt x="15" y="10"/>
                      <a:pt x="18" y="9"/>
                      <a:pt x="21" y="5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0" name="Freeform 1453">
                <a:extLst>
                  <a:ext uri="{FF2B5EF4-FFF2-40B4-BE49-F238E27FC236}">
                    <a16:creationId xmlns:a16="http://schemas.microsoft.com/office/drawing/2014/main" id="{FA58EF1D-01DB-49DC-B6BA-341D192CA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571"/>
                <a:ext cx="67" cy="77"/>
              </a:xfrm>
              <a:custGeom>
                <a:avLst/>
                <a:gdLst>
                  <a:gd name="T0" fmla="*/ 350 w 27"/>
                  <a:gd name="T1" fmla="*/ 62 h 31"/>
                  <a:gd name="T2" fmla="*/ 290 w 27"/>
                  <a:gd name="T3" fmla="*/ 0 h 31"/>
                  <a:gd name="T4" fmla="*/ 154 w 27"/>
                  <a:gd name="T5" fmla="*/ 75 h 31"/>
                  <a:gd name="T6" fmla="*/ 30 w 27"/>
                  <a:gd name="T7" fmla="*/ 340 h 31"/>
                  <a:gd name="T8" fmla="*/ 228 w 27"/>
                  <a:gd name="T9" fmla="*/ 462 h 31"/>
                  <a:gd name="T10" fmla="*/ 370 w 27"/>
                  <a:gd name="T11" fmla="*/ 30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31">
                    <a:moveTo>
                      <a:pt x="23" y="4"/>
                    </a:moveTo>
                    <a:cubicBezTo>
                      <a:pt x="25" y="2"/>
                      <a:pt x="21" y="0"/>
                      <a:pt x="19" y="0"/>
                    </a:cubicBezTo>
                    <a:cubicBezTo>
                      <a:pt x="16" y="1"/>
                      <a:pt x="12" y="4"/>
                      <a:pt x="10" y="5"/>
                    </a:cubicBezTo>
                    <a:cubicBezTo>
                      <a:pt x="5" y="9"/>
                      <a:pt x="0" y="16"/>
                      <a:pt x="2" y="22"/>
                    </a:cubicBezTo>
                    <a:cubicBezTo>
                      <a:pt x="4" y="28"/>
                      <a:pt x="9" y="31"/>
                      <a:pt x="15" y="30"/>
                    </a:cubicBezTo>
                    <a:cubicBezTo>
                      <a:pt x="26" y="28"/>
                      <a:pt x="27" y="10"/>
                      <a:pt x="24" y="2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1" name="Freeform 1454">
                <a:extLst>
                  <a:ext uri="{FF2B5EF4-FFF2-40B4-BE49-F238E27FC236}">
                    <a16:creationId xmlns:a16="http://schemas.microsoft.com/office/drawing/2014/main" id="{24489C42-B548-4F23-887A-E515A2001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913"/>
                <a:ext cx="67" cy="55"/>
              </a:xfrm>
              <a:custGeom>
                <a:avLst/>
                <a:gdLst>
                  <a:gd name="T0" fmla="*/ 308 w 27"/>
                  <a:gd name="T1" fmla="*/ 33 h 22"/>
                  <a:gd name="T2" fmla="*/ 0 w 27"/>
                  <a:gd name="T3" fmla="*/ 300 h 22"/>
                  <a:gd name="T4" fmla="*/ 290 w 27"/>
                  <a:gd name="T5" fmla="*/ 313 h 22"/>
                  <a:gd name="T6" fmla="*/ 400 w 27"/>
                  <a:gd name="T7" fmla="*/ 270 h 22"/>
                  <a:gd name="T8" fmla="*/ 370 w 27"/>
                  <a:gd name="T9" fmla="*/ 9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20" y="2"/>
                    </a:moveTo>
                    <a:cubicBezTo>
                      <a:pt x="11" y="0"/>
                      <a:pt x="0" y="10"/>
                      <a:pt x="0" y="19"/>
                    </a:cubicBezTo>
                    <a:cubicBezTo>
                      <a:pt x="4" y="22"/>
                      <a:pt x="14" y="20"/>
                      <a:pt x="19" y="20"/>
                    </a:cubicBezTo>
                    <a:cubicBezTo>
                      <a:pt x="22" y="20"/>
                      <a:pt x="25" y="20"/>
                      <a:pt x="26" y="17"/>
                    </a:cubicBezTo>
                    <a:cubicBezTo>
                      <a:pt x="27" y="15"/>
                      <a:pt x="26" y="7"/>
                      <a:pt x="24" y="6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2" name="Freeform 1455">
                <a:extLst>
                  <a:ext uri="{FF2B5EF4-FFF2-40B4-BE49-F238E27FC236}">
                    <a16:creationId xmlns:a16="http://schemas.microsoft.com/office/drawing/2014/main" id="{44FE1E0B-56CD-4167-895B-549F41265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1918"/>
                <a:ext cx="143" cy="60"/>
              </a:xfrm>
              <a:custGeom>
                <a:avLst/>
                <a:gdLst>
                  <a:gd name="T0" fmla="*/ 901 w 57"/>
                  <a:gd name="T1" fmla="*/ 113 h 24"/>
                  <a:gd name="T2" fmla="*/ 775 w 57"/>
                  <a:gd name="T3" fmla="*/ 50 h 24"/>
                  <a:gd name="T4" fmla="*/ 597 w 57"/>
                  <a:gd name="T5" fmla="*/ 20 h 24"/>
                  <a:gd name="T6" fmla="*/ 238 w 57"/>
                  <a:gd name="T7" fmla="*/ 33 h 24"/>
                  <a:gd name="T8" fmla="*/ 20 w 57"/>
                  <a:gd name="T9" fmla="*/ 175 h 24"/>
                  <a:gd name="T10" fmla="*/ 158 w 57"/>
                  <a:gd name="T11" fmla="*/ 363 h 24"/>
                  <a:gd name="T12" fmla="*/ 534 w 57"/>
                  <a:gd name="T13" fmla="*/ 313 h 24"/>
                  <a:gd name="T14" fmla="*/ 901 w 57"/>
                  <a:gd name="T15" fmla="*/ 175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24">
                    <a:moveTo>
                      <a:pt x="57" y="7"/>
                    </a:moveTo>
                    <a:cubicBezTo>
                      <a:pt x="55" y="6"/>
                      <a:pt x="52" y="4"/>
                      <a:pt x="49" y="3"/>
                    </a:cubicBezTo>
                    <a:cubicBezTo>
                      <a:pt x="46" y="2"/>
                      <a:pt x="42" y="1"/>
                      <a:pt x="38" y="1"/>
                    </a:cubicBezTo>
                    <a:cubicBezTo>
                      <a:pt x="30" y="0"/>
                      <a:pt x="22" y="1"/>
                      <a:pt x="15" y="2"/>
                    </a:cubicBezTo>
                    <a:cubicBezTo>
                      <a:pt x="9" y="3"/>
                      <a:pt x="2" y="4"/>
                      <a:pt x="1" y="11"/>
                    </a:cubicBezTo>
                    <a:cubicBezTo>
                      <a:pt x="0" y="18"/>
                      <a:pt x="3" y="22"/>
                      <a:pt x="10" y="23"/>
                    </a:cubicBezTo>
                    <a:cubicBezTo>
                      <a:pt x="18" y="24"/>
                      <a:pt x="26" y="22"/>
                      <a:pt x="34" y="20"/>
                    </a:cubicBezTo>
                    <a:cubicBezTo>
                      <a:pt x="41" y="19"/>
                      <a:pt x="54" y="19"/>
                      <a:pt x="57" y="11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3" name="Freeform 1456">
                <a:extLst>
                  <a:ext uri="{FF2B5EF4-FFF2-40B4-BE49-F238E27FC236}">
                    <a16:creationId xmlns:a16="http://schemas.microsoft.com/office/drawing/2014/main" id="{70DF44F6-8150-4B3F-8AC8-3BD7EA1BF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416"/>
                <a:ext cx="50" cy="107"/>
              </a:xfrm>
              <a:custGeom>
                <a:avLst/>
                <a:gdLst>
                  <a:gd name="T0" fmla="*/ 220 w 20"/>
                  <a:gd name="T1" fmla="*/ 62 h 43"/>
                  <a:gd name="T2" fmla="*/ 113 w 20"/>
                  <a:gd name="T3" fmla="*/ 62 h 43"/>
                  <a:gd name="T4" fmla="*/ 50 w 20"/>
                  <a:gd name="T5" fmla="*/ 216 h 43"/>
                  <a:gd name="T6" fmla="*/ 0 w 20"/>
                  <a:gd name="T7" fmla="*/ 495 h 43"/>
                  <a:gd name="T8" fmla="*/ 125 w 20"/>
                  <a:gd name="T9" fmla="*/ 620 h 43"/>
                  <a:gd name="T10" fmla="*/ 220 w 20"/>
                  <a:gd name="T11" fmla="*/ 137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43">
                    <a:moveTo>
                      <a:pt x="14" y="4"/>
                    </a:moveTo>
                    <a:cubicBezTo>
                      <a:pt x="14" y="0"/>
                      <a:pt x="8" y="3"/>
                      <a:pt x="7" y="4"/>
                    </a:cubicBezTo>
                    <a:cubicBezTo>
                      <a:pt x="4" y="7"/>
                      <a:pt x="3" y="11"/>
                      <a:pt x="3" y="14"/>
                    </a:cubicBezTo>
                    <a:cubicBezTo>
                      <a:pt x="1" y="20"/>
                      <a:pt x="0" y="26"/>
                      <a:pt x="0" y="32"/>
                    </a:cubicBezTo>
                    <a:cubicBezTo>
                      <a:pt x="0" y="38"/>
                      <a:pt x="0" y="43"/>
                      <a:pt x="8" y="40"/>
                    </a:cubicBezTo>
                    <a:cubicBezTo>
                      <a:pt x="20" y="35"/>
                      <a:pt x="13" y="18"/>
                      <a:pt x="14" y="9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4" name="Freeform 1457">
                <a:extLst>
                  <a:ext uri="{FF2B5EF4-FFF2-40B4-BE49-F238E27FC236}">
                    <a16:creationId xmlns:a16="http://schemas.microsoft.com/office/drawing/2014/main" id="{F721E92E-FA8B-4429-BFAB-C610C5EA2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1138"/>
                <a:ext cx="47" cy="70"/>
              </a:xfrm>
              <a:custGeom>
                <a:avLst/>
                <a:gdLst>
                  <a:gd name="T0" fmla="*/ 287 w 19"/>
                  <a:gd name="T1" fmla="*/ 158 h 28"/>
                  <a:gd name="T2" fmla="*/ 12 w 19"/>
                  <a:gd name="T3" fmla="*/ 345 h 28"/>
                  <a:gd name="T4" fmla="*/ 195 w 19"/>
                  <a:gd name="T5" fmla="*/ 375 h 28"/>
                  <a:gd name="T6" fmla="*/ 275 w 19"/>
                  <a:gd name="T7" fmla="*/ 15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8">
                    <a:moveTo>
                      <a:pt x="19" y="10"/>
                    </a:moveTo>
                    <a:cubicBezTo>
                      <a:pt x="16" y="0"/>
                      <a:pt x="0" y="15"/>
                      <a:pt x="1" y="22"/>
                    </a:cubicBezTo>
                    <a:cubicBezTo>
                      <a:pt x="2" y="28"/>
                      <a:pt x="9" y="27"/>
                      <a:pt x="13" y="24"/>
                    </a:cubicBezTo>
                    <a:cubicBezTo>
                      <a:pt x="17" y="20"/>
                      <a:pt x="19" y="15"/>
                      <a:pt x="18" y="10"/>
                    </a:cubicBezTo>
                  </a:path>
                </a:pathLst>
              </a:custGeom>
              <a:solidFill>
                <a:srgbClr val="9676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5" name="Freeform 1458">
                <a:extLst>
                  <a:ext uri="{FF2B5EF4-FFF2-40B4-BE49-F238E27FC236}">
                    <a16:creationId xmlns:a16="http://schemas.microsoft.com/office/drawing/2014/main" id="{A69BFDD3-1F95-46B8-A450-503D39A8B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006"/>
                <a:ext cx="243" cy="177"/>
              </a:xfrm>
              <a:custGeom>
                <a:avLst/>
                <a:gdLst>
                  <a:gd name="T0" fmla="*/ 772 w 97"/>
                  <a:gd name="T1" fmla="*/ 137 h 71"/>
                  <a:gd name="T2" fmla="*/ 438 w 97"/>
                  <a:gd name="T3" fmla="*/ 167 h 71"/>
                  <a:gd name="T4" fmla="*/ 145 w 97"/>
                  <a:gd name="T5" fmla="*/ 374 h 71"/>
                  <a:gd name="T6" fmla="*/ 33 w 97"/>
                  <a:gd name="T7" fmla="*/ 790 h 71"/>
                  <a:gd name="T8" fmla="*/ 376 w 97"/>
                  <a:gd name="T9" fmla="*/ 883 h 71"/>
                  <a:gd name="T10" fmla="*/ 772 w 97"/>
                  <a:gd name="T11" fmla="*/ 1037 h 71"/>
                  <a:gd name="T12" fmla="*/ 897 w 97"/>
                  <a:gd name="T13" fmla="*/ 571 h 71"/>
                  <a:gd name="T14" fmla="*/ 1463 w 97"/>
                  <a:gd name="T15" fmla="*/ 92 h 71"/>
                  <a:gd name="T16" fmla="*/ 1022 w 97"/>
                  <a:gd name="T17" fmla="*/ 125 h 7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71">
                    <a:moveTo>
                      <a:pt x="49" y="9"/>
                    </a:moveTo>
                    <a:cubicBezTo>
                      <a:pt x="43" y="7"/>
                      <a:pt x="35" y="10"/>
                      <a:pt x="28" y="11"/>
                    </a:cubicBezTo>
                    <a:cubicBezTo>
                      <a:pt x="19" y="12"/>
                      <a:pt x="13" y="15"/>
                      <a:pt x="9" y="24"/>
                    </a:cubicBezTo>
                    <a:cubicBezTo>
                      <a:pt x="7" y="28"/>
                      <a:pt x="0" y="46"/>
                      <a:pt x="2" y="51"/>
                    </a:cubicBezTo>
                    <a:cubicBezTo>
                      <a:pt x="4" y="55"/>
                      <a:pt x="19" y="56"/>
                      <a:pt x="24" y="57"/>
                    </a:cubicBezTo>
                    <a:cubicBezTo>
                      <a:pt x="30" y="59"/>
                      <a:pt x="44" y="71"/>
                      <a:pt x="49" y="67"/>
                    </a:cubicBezTo>
                    <a:cubicBezTo>
                      <a:pt x="56" y="63"/>
                      <a:pt x="55" y="44"/>
                      <a:pt x="57" y="37"/>
                    </a:cubicBezTo>
                    <a:cubicBezTo>
                      <a:pt x="61" y="29"/>
                      <a:pt x="97" y="13"/>
                      <a:pt x="93" y="6"/>
                    </a:cubicBezTo>
                    <a:cubicBezTo>
                      <a:pt x="90" y="0"/>
                      <a:pt x="70" y="9"/>
                      <a:pt x="65" y="8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6" name="Freeform 1459">
                <a:extLst>
                  <a:ext uri="{FF2B5EF4-FFF2-40B4-BE49-F238E27FC236}">
                    <a16:creationId xmlns:a16="http://schemas.microsoft.com/office/drawing/2014/main" id="{3F3883D7-371C-415E-9C32-0F97A2AF0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1476"/>
                <a:ext cx="380" cy="245"/>
              </a:xfrm>
              <a:custGeom>
                <a:avLst/>
                <a:gdLst>
                  <a:gd name="T0" fmla="*/ 113 w 152"/>
                  <a:gd name="T1" fmla="*/ 520 h 98"/>
                  <a:gd name="T2" fmla="*/ 50 w 152"/>
                  <a:gd name="T3" fmla="*/ 863 h 98"/>
                  <a:gd name="T4" fmla="*/ 83 w 152"/>
                  <a:gd name="T5" fmla="*/ 1238 h 98"/>
                  <a:gd name="T6" fmla="*/ 470 w 152"/>
                  <a:gd name="T7" fmla="*/ 1250 h 98"/>
                  <a:gd name="T8" fmla="*/ 750 w 152"/>
                  <a:gd name="T9" fmla="*/ 1375 h 98"/>
                  <a:gd name="T10" fmla="*/ 1595 w 152"/>
                  <a:gd name="T11" fmla="*/ 1363 h 98"/>
                  <a:gd name="T12" fmla="*/ 2083 w 152"/>
                  <a:gd name="T13" fmla="*/ 658 h 98"/>
                  <a:gd name="T14" fmla="*/ 2345 w 152"/>
                  <a:gd name="T15" fmla="*/ 238 h 98"/>
                  <a:gd name="T16" fmla="*/ 2300 w 152"/>
                  <a:gd name="T17" fmla="*/ 33 h 98"/>
                  <a:gd name="T18" fmla="*/ 2158 w 152"/>
                  <a:gd name="T19" fmla="*/ 208 h 98"/>
                  <a:gd name="T20" fmla="*/ 1050 w 152"/>
                  <a:gd name="T21" fmla="*/ 77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2" h="98">
                    <a:moveTo>
                      <a:pt x="7" y="33"/>
                    </a:moveTo>
                    <a:cubicBezTo>
                      <a:pt x="0" y="37"/>
                      <a:pt x="3" y="48"/>
                      <a:pt x="3" y="55"/>
                    </a:cubicBezTo>
                    <a:cubicBezTo>
                      <a:pt x="2" y="61"/>
                      <a:pt x="0" y="73"/>
                      <a:pt x="5" y="79"/>
                    </a:cubicBezTo>
                    <a:cubicBezTo>
                      <a:pt x="12" y="86"/>
                      <a:pt x="22" y="79"/>
                      <a:pt x="30" y="80"/>
                    </a:cubicBezTo>
                    <a:cubicBezTo>
                      <a:pt x="36" y="81"/>
                      <a:pt x="43" y="85"/>
                      <a:pt x="48" y="88"/>
                    </a:cubicBezTo>
                    <a:cubicBezTo>
                      <a:pt x="63" y="98"/>
                      <a:pt x="85" y="97"/>
                      <a:pt x="102" y="87"/>
                    </a:cubicBezTo>
                    <a:cubicBezTo>
                      <a:pt x="120" y="77"/>
                      <a:pt x="118" y="54"/>
                      <a:pt x="133" y="42"/>
                    </a:cubicBezTo>
                    <a:cubicBezTo>
                      <a:pt x="143" y="34"/>
                      <a:pt x="149" y="30"/>
                      <a:pt x="150" y="15"/>
                    </a:cubicBezTo>
                    <a:cubicBezTo>
                      <a:pt x="150" y="12"/>
                      <a:pt x="152" y="3"/>
                      <a:pt x="147" y="2"/>
                    </a:cubicBezTo>
                    <a:cubicBezTo>
                      <a:pt x="142" y="0"/>
                      <a:pt x="140" y="9"/>
                      <a:pt x="138" y="13"/>
                    </a:cubicBezTo>
                    <a:cubicBezTo>
                      <a:pt x="125" y="42"/>
                      <a:pt x="96" y="50"/>
                      <a:pt x="67" y="4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7" name="Freeform 1460">
                <a:extLst>
                  <a:ext uri="{FF2B5EF4-FFF2-40B4-BE49-F238E27FC236}">
                    <a16:creationId xmlns:a16="http://schemas.microsoft.com/office/drawing/2014/main" id="{E3AAD08A-1965-4EAA-A65F-0C8313A52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1561"/>
                <a:ext cx="195" cy="215"/>
              </a:xfrm>
              <a:custGeom>
                <a:avLst/>
                <a:gdLst>
                  <a:gd name="T0" fmla="*/ 770 w 78"/>
                  <a:gd name="T1" fmla="*/ 125 h 86"/>
                  <a:gd name="T2" fmla="*/ 470 w 78"/>
                  <a:gd name="T3" fmla="*/ 300 h 86"/>
                  <a:gd name="T4" fmla="*/ 158 w 78"/>
                  <a:gd name="T5" fmla="*/ 458 h 86"/>
                  <a:gd name="T6" fmla="*/ 158 w 78"/>
                  <a:gd name="T7" fmla="*/ 1113 h 86"/>
                  <a:gd name="T8" fmla="*/ 283 w 78"/>
                  <a:gd name="T9" fmla="*/ 1333 h 86"/>
                  <a:gd name="T10" fmla="*/ 595 w 78"/>
                  <a:gd name="T11" fmla="*/ 1158 h 86"/>
                  <a:gd name="T12" fmla="*/ 970 w 78"/>
                  <a:gd name="T13" fmla="*/ 1095 h 86"/>
                  <a:gd name="T14" fmla="*/ 1208 w 78"/>
                  <a:gd name="T15" fmla="*/ 938 h 86"/>
                  <a:gd name="T16" fmla="*/ 1095 w 78"/>
                  <a:gd name="T17" fmla="*/ 813 h 86"/>
                  <a:gd name="T18" fmla="*/ 958 w 78"/>
                  <a:gd name="T19" fmla="*/ 595 h 86"/>
                  <a:gd name="T20" fmla="*/ 800 w 78"/>
                  <a:gd name="T21" fmla="*/ 0 h 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86">
                    <a:moveTo>
                      <a:pt x="49" y="8"/>
                    </a:moveTo>
                    <a:cubicBezTo>
                      <a:pt x="42" y="11"/>
                      <a:pt x="36" y="15"/>
                      <a:pt x="30" y="19"/>
                    </a:cubicBezTo>
                    <a:cubicBezTo>
                      <a:pt x="24" y="23"/>
                      <a:pt x="15" y="24"/>
                      <a:pt x="10" y="29"/>
                    </a:cubicBezTo>
                    <a:cubicBezTo>
                      <a:pt x="0" y="39"/>
                      <a:pt x="10" y="58"/>
                      <a:pt x="10" y="71"/>
                    </a:cubicBezTo>
                    <a:cubicBezTo>
                      <a:pt x="10" y="78"/>
                      <a:pt x="8" y="86"/>
                      <a:pt x="18" y="85"/>
                    </a:cubicBezTo>
                    <a:cubicBezTo>
                      <a:pt x="24" y="83"/>
                      <a:pt x="32" y="77"/>
                      <a:pt x="38" y="74"/>
                    </a:cubicBezTo>
                    <a:cubicBezTo>
                      <a:pt x="46" y="71"/>
                      <a:pt x="54" y="70"/>
                      <a:pt x="62" y="70"/>
                    </a:cubicBezTo>
                    <a:cubicBezTo>
                      <a:pt x="69" y="70"/>
                      <a:pt x="78" y="69"/>
                      <a:pt x="77" y="60"/>
                    </a:cubicBezTo>
                    <a:cubicBezTo>
                      <a:pt x="77" y="55"/>
                      <a:pt x="74" y="55"/>
                      <a:pt x="70" y="52"/>
                    </a:cubicBezTo>
                    <a:cubicBezTo>
                      <a:pt x="65" y="48"/>
                      <a:pt x="62" y="45"/>
                      <a:pt x="61" y="38"/>
                    </a:cubicBezTo>
                    <a:cubicBezTo>
                      <a:pt x="57" y="25"/>
                      <a:pt x="57" y="13"/>
                      <a:pt x="51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8" name="Freeform 1461">
                <a:extLst>
                  <a:ext uri="{FF2B5EF4-FFF2-40B4-BE49-F238E27FC236}">
                    <a16:creationId xmlns:a16="http://schemas.microsoft.com/office/drawing/2014/main" id="{DB438DDD-E8B8-4EF6-8B61-27703B846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0" y="1983"/>
                <a:ext cx="217" cy="228"/>
              </a:xfrm>
              <a:custGeom>
                <a:avLst/>
                <a:gdLst>
                  <a:gd name="T0" fmla="*/ 1132 w 87"/>
                  <a:gd name="T1" fmla="*/ 0 h 91"/>
                  <a:gd name="T2" fmla="*/ 292 w 87"/>
                  <a:gd name="T3" fmla="*/ 551 h 91"/>
                  <a:gd name="T4" fmla="*/ 0 w 87"/>
                  <a:gd name="T5" fmla="*/ 804 h 91"/>
                  <a:gd name="T6" fmla="*/ 62 w 87"/>
                  <a:gd name="T7" fmla="*/ 1431 h 91"/>
                  <a:gd name="T8" fmla="*/ 436 w 87"/>
                  <a:gd name="T9" fmla="*/ 930 h 91"/>
                  <a:gd name="T10" fmla="*/ 728 w 87"/>
                  <a:gd name="T11" fmla="*/ 646 h 91"/>
                  <a:gd name="T12" fmla="*/ 1195 w 87"/>
                  <a:gd name="T13" fmla="*/ 629 h 91"/>
                  <a:gd name="T14" fmla="*/ 1182 w 87"/>
                  <a:gd name="T15" fmla="*/ 283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91">
                    <a:moveTo>
                      <a:pt x="73" y="0"/>
                    </a:moveTo>
                    <a:cubicBezTo>
                      <a:pt x="53" y="5"/>
                      <a:pt x="37" y="25"/>
                      <a:pt x="19" y="35"/>
                    </a:cubicBezTo>
                    <a:cubicBezTo>
                      <a:pt x="10" y="40"/>
                      <a:pt x="0" y="38"/>
                      <a:pt x="0" y="51"/>
                    </a:cubicBezTo>
                    <a:cubicBezTo>
                      <a:pt x="0" y="66"/>
                      <a:pt x="10" y="76"/>
                      <a:pt x="4" y="91"/>
                    </a:cubicBezTo>
                    <a:cubicBezTo>
                      <a:pt x="17" y="90"/>
                      <a:pt x="23" y="68"/>
                      <a:pt x="28" y="59"/>
                    </a:cubicBezTo>
                    <a:cubicBezTo>
                      <a:pt x="32" y="51"/>
                      <a:pt x="37" y="42"/>
                      <a:pt x="47" y="41"/>
                    </a:cubicBezTo>
                    <a:cubicBezTo>
                      <a:pt x="57" y="39"/>
                      <a:pt x="66" y="46"/>
                      <a:pt x="77" y="40"/>
                    </a:cubicBezTo>
                    <a:cubicBezTo>
                      <a:pt x="87" y="35"/>
                      <a:pt x="86" y="23"/>
                      <a:pt x="76" y="18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39" name="Freeform 1462">
                <a:extLst>
                  <a:ext uri="{FF2B5EF4-FFF2-40B4-BE49-F238E27FC236}">
                    <a16:creationId xmlns:a16="http://schemas.microsoft.com/office/drawing/2014/main" id="{49415FEE-63FA-4919-9238-FDBA21A1E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378"/>
                <a:ext cx="647" cy="573"/>
              </a:xfrm>
              <a:custGeom>
                <a:avLst/>
                <a:gdLst>
                  <a:gd name="T0" fmla="*/ 1791 w 259"/>
                  <a:gd name="T1" fmla="*/ 95 h 229"/>
                  <a:gd name="T2" fmla="*/ 1654 w 259"/>
                  <a:gd name="T3" fmla="*/ 283 h 229"/>
                  <a:gd name="T4" fmla="*/ 1561 w 259"/>
                  <a:gd name="T5" fmla="*/ 751 h 229"/>
                  <a:gd name="T6" fmla="*/ 1029 w 259"/>
                  <a:gd name="T7" fmla="*/ 1554 h 229"/>
                  <a:gd name="T8" fmla="*/ 687 w 259"/>
                  <a:gd name="T9" fmla="*/ 1804 h 229"/>
                  <a:gd name="T10" fmla="*/ 230 w 259"/>
                  <a:gd name="T11" fmla="*/ 1867 h 229"/>
                  <a:gd name="T12" fmla="*/ 12 w 259"/>
                  <a:gd name="T13" fmla="*/ 2054 h 229"/>
                  <a:gd name="T14" fmla="*/ 325 w 259"/>
                  <a:gd name="T15" fmla="*/ 2192 h 229"/>
                  <a:gd name="T16" fmla="*/ 904 w 259"/>
                  <a:gd name="T17" fmla="*/ 2129 h 229"/>
                  <a:gd name="T18" fmla="*/ 1386 w 259"/>
                  <a:gd name="T19" fmla="*/ 2159 h 229"/>
                  <a:gd name="T20" fmla="*/ 1978 w 259"/>
                  <a:gd name="T21" fmla="*/ 2492 h 229"/>
                  <a:gd name="T22" fmla="*/ 2133 w 259"/>
                  <a:gd name="T23" fmla="*/ 2868 h 229"/>
                  <a:gd name="T24" fmla="*/ 2228 w 259"/>
                  <a:gd name="T25" fmla="*/ 3243 h 229"/>
                  <a:gd name="T26" fmla="*/ 3090 w 259"/>
                  <a:gd name="T27" fmla="*/ 3163 h 229"/>
                  <a:gd name="T28" fmla="*/ 3587 w 259"/>
                  <a:gd name="T29" fmla="*/ 3150 h 229"/>
                  <a:gd name="T30" fmla="*/ 4037 w 259"/>
                  <a:gd name="T31" fmla="*/ 2868 h 229"/>
                  <a:gd name="T32" fmla="*/ 3650 w 259"/>
                  <a:gd name="T33" fmla="*/ 2975 h 229"/>
                  <a:gd name="T34" fmla="*/ 2903 w 259"/>
                  <a:gd name="T35" fmla="*/ 3068 h 229"/>
                  <a:gd name="T36" fmla="*/ 2321 w 259"/>
                  <a:gd name="T37" fmla="*/ 2505 h 229"/>
                  <a:gd name="T38" fmla="*/ 1966 w 259"/>
                  <a:gd name="T39" fmla="*/ 1972 h 229"/>
                  <a:gd name="T40" fmla="*/ 1779 w 259"/>
                  <a:gd name="T41" fmla="*/ 971 h 229"/>
                  <a:gd name="T42" fmla="*/ 1978 w 259"/>
                  <a:gd name="T43" fmla="*/ 438 h 229"/>
                  <a:gd name="T44" fmla="*/ 2008 w 259"/>
                  <a:gd name="T45" fmla="*/ 188 h 229"/>
                  <a:gd name="T46" fmla="*/ 1904 w 259"/>
                  <a:gd name="T47" fmla="*/ 33 h 22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59" h="229">
                    <a:moveTo>
                      <a:pt x="115" y="6"/>
                    </a:moveTo>
                    <a:cubicBezTo>
                      <a:pt x="111" y="0"/>
                      <a:pt x="106" y="14"/>
                      <a:pt x="106" y="18"/>
                    </a:cubicBezTo>
                    <a:cubicBezTo>
                      <a:pt x="103" y="28"/>
                      <a:pt x="104" y="38"/>
                      <a:pt x="100" y="48"/>
                    </a:cubicBezTo>
                    <a:cubicBezTo>
                      <a:pt x="94" y="66"/>
                      <a:pt x="80" y="86"/>
                      <a:pt x="66" y="99"/>
                    </a:cubicBezTo>
                    <a:cubicBezTo>
                      <a:pt x="59" y="105"/>
                      <a:pt x="51" y="111"/>
                      <a:pt x="44" y="115"/>
                    </a:cubicBezTo>
                    <a:cubicBezTo>
                      <a:pt x="34" y="121"/>
                      <a:pt x="26" y="119"/>
                      <a:pt x="15" y="119"/>
                    </a:cubicBezTo>
                    <a:cubicBezTo>
                      <a:pt x="8" y="119"/>
                      <a:pt x="1" y="123"/>
                      <a:pt x="1" y="131"/>
                    </a:cubicBezTo>
                    <a:cubicBezTo>
                      <a:pt x="0" y="143"/>
                      <a:pt x="14" y="141"/>
                      <a:pt x="21" y="140"/>
                    </a:cubicBezTo>
                    <a:cubicBezTo>
                      <a:pt x="34" y="140"/>
                      <a:pt x="46" y="135"/>
                      <a:pt x="58" y="136"/>
                    </a:cubicBezTo>
                    <a:cubicBezTo>
                      <a:pt x="69" y="136"/>
                      <a:pt x="79" y="138"/>
                      <a:pt x="89" y="138"/>
                    </a:cubicBezTo>
                    <a:cubicBezTo>
                      <a:pt x="107" y="139"/>
                      <a:pt x="119" y="142"/>
                      <a:pt x="127" y="159"/>
                    </a:cubicBezTo>
                    <a:cubicBezTo>
                      <a:pt x="131" y="166"/>
                      <a:pt x="134" y="175"/>
                      <a:pt x="137" y="183"/>
                    </a:cubicBezTo>
                    <a:cubicBezTo>
                      <a:pt x="139" y="191"/>
                      <a:pt x="139" y="200"/>
                      <a:pt x="143" y="207"/>
                    </a:cubicBezTo>
                    <a:cubicBezTo>
                      <a:pt x="155" y="229"/>
                      <a:pt x="181" y="204"/>
                      <a:pt x="198" y="202"/>
                    </a:cubicBezTo>
                    <a:cubicBezTo>
                      <a:pt x="209" y="201"/>
                      <a:pt x="219" y="202"/>
                      <a:pt x="230" y="201"/>
                    </a:cubicBezTo>
                    <a:cubicBezTo>
                      <a:pt x="240" y="200"/>
                      <a:pt x="256" y="194"/>
                      <a:pt x="259" y="183"/>
                    </a:cubicBezTo>
                    <a:cubicBezTo>
                      <a:pt x="251" y="189"/>
                      <a:pt x="243" y="189"/>
                      <a:pt x="234" y="190"/>
                    </a:cubicBezTo>
                    <a:cubicBezTo>
                      <a:pt x="218" y="191"/>
                      <a:pt x="202" y="197"/>
                      <a:pt x="186" y="196"/>
                    </a:cubicBezTo>
                    <a:cubicBezTo>
                      <a:pt x="165" y="196"/>
                      <a:pt x="158" y="175"/>
                      <a:pt x="149" y="160"/>
                    </a:cubicBezTo>
                    <a:cubicBezTo>
                      <a:pt x="141" y="149"/>
                      <a:pt x="134" y="137"/>
                      <a:pt x="126" y="126"/>
                    </a:cubicBezTo>
                    <a:cubicBezTo>
                      <a:pt x="113" y="108"/>
                      <a:pt x="113" y="83"/>
                      <a:pt x="114" y="62"/>
                    </a:cubicBezTo>
                    <a:cubicBezTo>
                      <a:pt x="114" y="49"/>
                      <a:pt x="122" y="40"/>
                      <a:pt x="127" y="28"/>
                    </a:cubicBezTo>
                    <a:cubicBezTo>
                      <a:pt x="128" y="24"/>
                      <a:pt x="131" y="17"/>
                      <a:pt x="129" y="12"/>
                    </a:cubicBezTo>
                    <a:cubicBezTo>
                      <a:pt x="128" y="8"/>
                      <a:pt x="124" y="6"/>
                      <a:pt x="122" y="2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0" name="Freeform 1463">
                <a:extLst>
                  <a:ext uri="{FF2B5EF4-FFF2-40B4-BE49-F238E27FC236}">
                    <a16:creationId xmlns:a16="http://schemas.microsoft.com/office/drawing/2014/main" id="{C6C15068-6FE7-4914-9474-8DA1BE936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2121"/>
                <a:ext cx="130" cy="307"/>
              </a:xfrm>
              <a:custGeom>
                <a:avLst/>
                <a:gdLst>
                  <a:gd name="T0" fmla="*/ 738 w 52"/>
                  <a:gd name="T1" fmla="*/ 0 h 123"/>
                  <a:gd name="T2" fmla="*/ 125 w 52"/>
                  <a:gd name="T3" fmla="*/ 387 h 123"/>
                  <a:gd name="T4" fmla="*/ 125 w 52"/>
                  <a:gd name="T5" fmla="*/ 604 h 123"/>
                  <a:gd name="T6" fmla="*/ 363 w 52"/>
                  <a:gd name="T7" fmla="*/ 884 h 123"/>
                  <a:gd name="T8" fmla="*/ 283 w 52"/>
                  <a:gd name="T9" fmla="*/ 1495 h 123"/>
                  <a:gd name="T10" fmla="*/ 783 w 52"/>
                  <a:gd name="T11" fmla="*/ 1912 h 123"/>
                  <a:gd name="T12" fmla="*/ 770 w 52"/>
                  <a:gd name="T13" fmla="*/ 1557 h 123"/>
                  <a:gd name="T14" fmla="*/ 595 w 52"/>
                  <a:gd name="T15" fmla="*/ 1245 h 123"/>
                  <a:gd name="T16" fmla="*/ 645 w 52"/>
                  <a:gd name="T17" fmla="*/ 854 h 123"/>
                  <a:gd name="T18" fmla="*/ 738 w 52"/>
                  <a:gd name="T19" fmla="*/ 292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2" h="123">
                    <a:moveTo>
                      <a:pt x="47" y="0"/>
                    </a:moveTo>
                    <a:cubicBezTo>
                      <a:pt x="34" y="8"/>
                      <a:pt x="20" y="16"/>
                      <a:pt x="8" y="25"/>
                    </a:cubicBezTo>
                    <a:cubicBezTo>
                      <a:pt x="0" y="30"/>
                      <a:pt x="1" y="33"/>
                      <a:pt x="8" y="39"/>
                    </a:cubicBezTo>
                    <a:cubicBezTo>
                      <a:pt x="14" y="44"/>
                      <a:pt x="19" y="49"/>
                      <a:pt x="23" y="57"/>
                    </a:cubicBezTo>
                    <a:cubicBezTo>
                      <a:pt x="32" y="70"/>
                      <a:pt x="25" y="83"/>
                      <a:pt x="18" y="96"/>
                    </a:cubicBezTo>
                    <a:cubicBezTo>
                      <a:pt x="7" y="115"/>
                      <a:pt x="37" y="118"/>
                      <a:pt x="50" y="123"/>
                    </a:cubicBezTo>
                    <a:cubicBezTo>
                      <a:pt x="51" y="116"/>
                      <a:pt x="52" y="108"/>
                      <a:pt x="49" y="100"/>
                    </a:cubicBezTo>
                    <a:cubicBezTo>
                      <a:pt x="46" y="93"/>
                      <a:pt x="39" y="89"/>
                      <a:pt x="38" y="80"/>
                    </a:cubicBezTo>
                    <a:cubicBezTo>
                      <a:pt x="36" y="72"/>
                      <a:pt x="40" y="63"/>
                      <a:pt x="41" y="55"/>
                    </a:cubicBezTo>
                    <a:cubicBezTo>
                      <a:pt x="44" y="44"/>
                      <a:pt x="46" y="31"/>
                      <a:pt x="47" y="1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1" name="Freeform 1464">
                <a:extLst>
                  <a:ext uri="{FF2B5EF4-FFF2-40B4-BE49-F238E27FC236}">
                    <a16:creationId xmlns:a16="http://schemas.microsoft.com/office/drawing/2014/main" id="{B47AD48E-48DA-41AB-8E5D-94DD3ADDF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1081"/>
                <a:ext cx="168" cy="130"/>
              </a:xfrm>
              <a:custGeom>
                <a:avLst/>
                <a:gdLst>
                  <a:gd name="T0" fmla="*/ 396 w 67"/>
                  <a:gd name="T1" fmla="*/ 658 h 52"/>
                  <a:gd name="T2" fmla="*/ 835 w 67"/>
                  <a:gd name="T3" fmla="*/ 645 h 52"/>
                  <a:gd name="T4" fmla="*/ 1056 w 67"/>
                  <a:gd name="T5" fmla="*/ 720 h 52"/>
                  <a:gd name="T6" fmla="*/ 1056 w 67"/>
                  <a:gd name="T7" fmla="*/ 270 h 52"/>
                  <a:gd name="T8" fmla="*/ 1038 w 67"/>
                  <a:gd name="T9" fmla="*/ 238 h 52"/>
                  <a:gd name="T10" fmla="*/ 722 w 67"/>
                  <a:gd name="T11" fmla="*/ 208 h 52"/>
                  <a:gd name="T12" fmla="*/ 364 w 67"/>
                  <a:gd name="T13" fmla="*/ 113 h 52"/>
                  <a:gd name="T14" fmla="*/ 113 w 67"/>
                  <a:gd name="T15" fmla="*/ 83 h 52"/>
                  <a:gd name="T16" fmla="*/ 63 w 67"/>
                  <a:gd name="T17" fmla="*/ 408 h 52"/>
                  <a:gd name="T18" fmla="*/ 20 w 67"/>
                  <a:gd name="T19" fmla="*/ 688 h 52"/>
                  <a:gd name="T20" fmla="*/ 396 w 67"/>
                  <a:gd name="T21" fmla="*/ 658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7" h="52">
                    <a:moveTo>
                      <a:pt x="25" y="42"/>
                    </a:moveTo>
                    <a:cubicBezTo>
                      <a:pt x="35" y="39"/>
                      <a:pt x="44" y="38"/>
                      <a:pt x="53" y="41"/>
                    </a:cubicBezTo>
                    <a:cubicBezTo>
                      <a:pt x="58" y="42"/>
                      <a:pt x="62" y="45"/>
                      <a:pt x="67" y="46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6" y="15"/>
                      <a:pt x="66" y="15"/>
                      <a:pt x="66" y="15"/>
                    </a:cubicBezTo>
                    <a:cubicBezTo>
                      <a:pt x="60" y="18"/>
                      <a:pt x="53" y="14"/>
                      <a:pt x="46" y="13"/>
                    </a:cubicBezTo>
                    <a:cubicBezTo>
                      <a:pt x="38" y="11"/>
                      <a:pt x="30" y="10"/>
                      <a:pt x="23" y="7"/>
                    </a:cubicBezTo>
                    <a:cubicBezTo>
                      <a:pt x="18" y="6"/>
                      <a:pt x="11" y="0"/>
                      <a:pt x="7" y="5"/>
                    </a:cubicBezTo>
                    <a:cubicBezTo>
                      <a:pt x="4" y="8"/>
                      <a:pt x="5" y="22"/>
                      <a:pt x="4" y="26"/>
                    </a:cubicBezTo>
                    <a:cubicBezTo>
                      <a:pt x="4" y="29"/>
                      <a:pt x="0" y="41"/>
                      <a:pt x="1" y="44"/>
                    </a:cubicBezTo>
                    <a:cubicBezTo>
                      <a:pt x="3" y="52"/>
                      <a:pt x="20" y="43"/>
                      <a:pt x="25" y="42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2" name="Freeform 1465">
                <a:extLst>
                  <a:ext uri="{FF2B5EF4-FFF2-40B4-BE49-F238E27FC236}">
                    <a16:creationId xmlns:a16="http://schemas.microsoft.com/office/drawing/2014/main" id="{7BFD8F0C-4987-4F65-B481-411567C0B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013"/>
                <a:ext cx="162" cy="183"/>
              </a:xfrm>
              <a:custGeom>
                <a:avLst/>
                <a:gdLst>
                  <a:gd name="T0" fmla="*/ 603 w 65"/>
                  <a:gd name="T1" fmla="*/ 1088 h 73"/>
                  <a:gd name="T2" fmla="*/ 683 w 65"/>
                  <a:gd name="T3" fmla="*/ 1131 h 73"/>
                  <a:gd name="T4" fmla="*/ 808 w 65"/>
                  <a:gd name="T5" fmla="*/ 1038 h 73"/>
                  <a:gd name="T6" fmla="*/ 778 w 65"/>
                  <a:gd name="T7" fmla="*/ 459 h 73"/>
                  <a:gd name="T8" fmla="*/ 1007 w 65"/>
                  <a:gd name="T9" fmla="*/ 0 h 73"/>
                  <a:gd name="T10" fmla="*/ 528 w 65"/>
                  <a:gd name="T11" fmla="*/ 0 h 73"/>
                  <a:gd name="T12" fmla="*/ 374 w 65"/>
                  <a:gd name="T13" fmla="*/ 0 h 73"/>
                  <a:gd name="T14" fmla="*/ 249 w 65"/>
                  <a:gd name="T15" fmla="*/ 363 h 73"/>
                  <a:gd name="T16" fmla="*/ 62 w 65"/>
                  <a:gd name="T17" fmla="*/ 742 h 73"/>
                  <a:gd name="T18" fmla="*/ 603 w 65"/>
                  <a:gd name="T19" fmla="*/ 1088 h 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" h="73">
                    <a:moveTo>
                      <a:pt x="39" y="69"/>
                    </a:moveTo>
                    <a:cubicBezTo>
                      <a:pt x="41" y="70"/>
                      <a:pt x="41" y="72"/>
                      <a:pt x="44" y="72"/>
                    </a:cubicBezTo>
                    <a:cubicBezTo>
                      <a:pt x="47" y="73"/>
                      <a:pt x="51" y="68"/>
                      <a:pt x="52" y="66"/>
                    </a:cubicBezTo>
                    <a:cubicBezTo>
                      <a:pt x="59" y="53"/>
                      <a:pt x="52" y="41"/>
                      <a:pt x="50" y="29"/>
                    </a:cubicBezTo>
                    <a:cubicBezTo>
                      <a:pt x="49" y="16"/>
                      <a:pt x="57" y="8"/>
                      <a:pt x="6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8"/>
                      <a:pt x="20" y="16"/>
                      <a:pt x="16" y="23"/>
                    </a:cubicBezTo>
                    <a:cubicBezTo>
                      <a:pt x="12" y="31"/>
                      <a:pt x="6" y="38"/>
                      <a:pt x="4" y="47"/>
                    </a:cubicBezTo>
                    <a:cubicBezTo>
                      <a:pt x="0" y="63"/>
                      <a:pt x="28" y="63"/>
                      <a:pt x="39" y="6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3" name="Freeform 1466">
                <a:extLst>
                  <a:ext uri="{FF2B5EF4-FFF2-40B4-BE49-F238E27FC236}">
                    <a16:creationId xmlns:a16="http://schemas.microsoft.com/office/drawing/2014/main" id="{554306D4-835C-47CA-837A-18B2A69BD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238"/>
                <a:ext cx="70" cy="183"/>
              </a:xfrm>
              <a:custGeom>
                <a:avLst/>
                <a:gdLst>
                  <a:gd name="T0" fmla="*/ 63 w 28"/>
                  <a:gd name="T1" fmla="*/ 63 h 73"/>
                  <a:gd name="T2" fmla="*/ 395 w 28"/>
                  <a:gd name="T3" fmla="*/ 63 h 73"/>
                  <a:gd name="T4" fmla="*/ 395 w 28"/>
                  <a:gd name="T5" fmla="*/ 333 h 73"/>
                  <a:gd name="T6" fmla="*/ 345 w 28"/>
                  <a:gd name="T7" fmla="*/ 1151 h 73"/>
                  <a:gd name="T8" fmla="*/ 220 w 28"/>
                  <a:gd name="T9" fmla="*/ 471 h 73"/>
                  <a:gd name="T10" fmla="*/ 125 w 28"/>
                  <a:gd name="T11" fmla="*/ 221 h 73"/>
                  <a:gd name="T12" fmla="*/ 33 w 28"/>
                  <a:gd name="T13" fmla="*/ 63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73">
                    <a:moveTo>
                      <a:pt x="4" y="4"/>
                    </a:moveTo>
                    <a:cubicBezTo>
                      <a:pt x="9" y="3"/>
                      <a:pt x="21" y="0"/>
                      <a:pt x="25" y="4"/>
                    </a:cubicBezTo>
                    <a:cubicBezTo>
                      <a:pt x="28" y="8"/>
                      <a:pt x="26" y="17"/>
                      <a:pt x="25" y="21"/>
                    </a:cubicBezTo>
                    <a:cubicBezTo>
                      <a:pt x="25" y="39"/>
                      <a:pt x="22" y="55"/>
                      <a:pt x="22" y="73"/>
                    </a:cubicBezTo>
                    <a:cubicBezTo>
                      <a:pt x="20" y="59"/>
                      <a:pt x="17" y="44"/>
                      <a:pt x="14" y="30"/>
                    </a:cubicBezTo>
                    <a:cubicBezTo>
                      <a:pt x="13" y="25"/>
                      <a:pt x="11" y="18"/>
                      <a:pt x="8" y="14"/>
                    </a:cubicBezTo>
                    <a:cubicBezTo>
                      <a:pt x="5" y="11"/>
                      <a:pt x="0" y="9"/>
                      <a:pt x="2" y="4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4" name="Freeform 1467">
                <a:extLst>
                  <a:ext uri="{FF2B5EF4-FFF2-40B4-BE49-F238E27FC236}">
                    <a16:creationId xmlns:a16="http://schemas.microsoft.com/office/drawing/2014/main" id="{45433B13-D0B9-4DA3-8C4C-A232F9645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143"/>
                <a:ext cx="317" cy="193"/>
              </a:xfrm>
              <a:custGeom>
                <a:avLst/>
                <a:gdLst>
                  <a:gd name="T0" fmla="*/ 654 w 127"/>
                  <a:gd name="T1" fmla="*/ 363 h 77"/>
                  <a:gd name="T2" fmla="*/ 125 w 127"/>
                  <a:gd name="T3" fmla="*/ 50 h 77"/>
                  <a:gd name="T4" fmla="*/ 417 w 127"/>
                  <a:gd name="T5" fmla="*/ 629 h 77"/>
                  <a:gd name="T6" fmla="*/ 574 w 127"/>
                  <a:gd name="T7" fmla="*/ 897 h 77"/>
                  <a:gd name="T8" fmla="*/ 604 w 127"/>
                  <a:gd name="T9" fmla="*/ 1163 h 77"/>
                  <a:gd name="T10" fmla="*/ 841 w 127"/>
                  <a:gd name="T11" fmla="*/ 692 h 77"/>
                  <a:gd name="T12" fmla="*/ 1495 w 127"/>
                  <a:gd name="T13" fmla="*/ 439 h 77"/>
                  <a:gd name="T14" fmla="*/ 1974 w 127"/>
                  <a:gd name="T15" fmla="*/ 238 h 77"/>
                  <a:gd name="T16" fmla="*/ 1465 w 127"/>
                  <a:gd name="T17" fmla="*/ 333 h 77"/>
                  <a:gd name="T18" fmla="*/ 809 w 127"/>
                  <a:gd name="T19" fmla="*/ 301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7" h="77">
                    <a:moveTo>
                      <a:pt x="42" y="23"/>
                    </a:moveTo>
                    <a:cubicBezTo>
                      <a:pt x="30" y="19"/>
                      <a:pt x="20" y="1"/>
                      <a:pt x="8" y="3"/>
                    </a:cubicBezTo>
                    <a:cubicBezTo>
                      <a:pt x="0" y="14"/>
                      <a:pt x="21" y="32"/>
                      <a:pt x="27" y="40"/>
                    </a:cubicBezTo>
                    <a:cubicBezTo>
                      <a:pt x="31" y="45"/>
                      <a:pt x="35" y="51"/>
                      <a:pt x="37" y="57"/>
                    </a:cubicBezTo>
                    <a:cubicBezTo>
                      <a:pt x="38" y="60"/>
                      <a:pt x="37" y="72"/>
                      <a:pt x="39" y="74"/>
                    </a:cubicBezTo>
                    <a:cubicBezTo>
                      <a:pt x="45" y="77"/>
                      <a:pt x="50" y="48"/>
                      <a:pt x="54" y="44"/>
                    </a:cubicBezTo>
                    <a:cubicBezTo>
                      <a:pt x="63" y="33"/>
                      <a:pt x="84" y="32"/>
                      <a:pt x="96" y="28"/>
                    </a:cubicBezTo>
                    <a:cubicBezTo>
                      <a:pt x="105" y="25"/>
                      <a:pt x="121" y="22"/>
                      <a:pt x="127" y="15"/>
                    </a:cubicBezTo>
                    <a:cubicBezTo>
                      <a:pt x="121" y="0"/>
                      <a:pt x="103" y="18"/>
                      <a:pt x="94" y="21"/>
                    </a:cubicBezTo>
                    <a:cubicBezTo>
                      <a:pt x="80" y="25"/>
                      <a:pt x="65" y="21"/>
                      <a:pt x="52" y="1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5" name="Freeform 1468">
                <a:extLst>
                  <a:ext uri="{FF2B5EF4-FFF2-40B4-BE49-F238E27FC236}">
                    <a16:creationId xmlns:a16="http://schemas.microsoft.com/office/drawing/2014/main" id="{BA95E33A-2BDD-4969-9BA5-F8F17EDFB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013"/>
                <a:ext cx="180" cy="43"/>
              </a:xfrm>
              <a:custGeom>
                <a:avLst/>
                <a:gdLst>
                  <a:gd name="T0" fmla="*/ 283 w 72"/>
                  <a:gd name="T1" fmla="*/ 83 h 17"/>
                  <a:gd name="T2" fmla="*/ 720 w 72"/>
                  <a:gd name="T3" fmla="*/ 180 h 17"/>
                  <a:gd name="T4" fmla="*/ 1095 w 72"/>
                  <a:gd name="T5" fmla="*/ 225 h 17"/>
                  <a:gd name="T6" fmla="*/ 1095 w 72"/>
                  <a:gd name="T7" fmla="*/ 0 h 17"/>
                  <a:gd name="T8" fmla="*/ 0 w 72"/>
                  <a:gd name="T9" fmla="*/ 0 h 17"/>
                  <a:gd name="T10" fmla="*/ 283 w 72"/>
                  <a:gd name="T11" fmla="*/ 83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17">
                    <a:moveTo>
                      <a:pt x="18" y="5"/>
                    </a:moveTo>
                    <a:cubicBezTo>
                      <a:pt x="28" y="5"/>
                      <a:pt x="37" y="9"/>
                      <a:pt x="46" y="11"/>
                    </a:cubicBezTo>
                    <a:cubicBezTo>
                      <a:pt x="51" y="12"/>
                      <a:pt x="66" y="17"/>
                      <a:pt x="70" y="14"/>
                    </a:cubicBezTo>
                    <a:cubicBezTo>
                      <a:pt x="72" y="12"/>
                      <a:pt x="71" y="5"/>
                      <a:pt x="7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4" y="6"/>
                      <a:pt x="18" y="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6" name="Freeform 1469">
                <a:extLst>
                  <a:ext uri="{FF2B5EF4-FFF2-40B4-BE49-F238E27FC236}">
                    <a16:creationId xmlns:a16="http://schemas.microsoft.com/office/drawing/2014/main" id="{EB856BE8-7221-4FE8-9901-FCA8B7129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146"/>
                <a:ext cx="107" cy="72"/>
              </a:xfrm>
              <a:custGeom>
                <a:avLst/>
                <a:gdLst>
                  <a:gd name="T0" fmla="*/ 620 w 43"/>
                  <a:gd name="T1" fmla="*/ 0 h 29"/>
                  <a:gd name="T2" fmla="*/ 341 w 43"/>
                  <a:gd name="T3" fmla="*/ 228 h 29"/>
                  <a:gd name="T4" fmla="*/ 0 w 43"/>
                  <a:gd name="T5" fmla="*/ 432 h 29"/>
                  <a:gd name="T6" fmla="*/ 261 w 43"/>
                  <a:gd name="T7" fmla="*/ 370 h 29"/>
                  <a:gd name="T8" fmla="*/ 508 w 43"/>
                  <a:gd name="T9" fmla="*/ 320 h 29"/>
                  <a:gd name="T10" fmla="*/ 600 w 43"/>
                  <a:gd name="T11" fmla="*/ 278 h 29"/>
                  <a:gd name="T12" fmla="*/ 662 w 43"/>
                  <a:gd name="T13" fmla="*/ 74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29">
                    <a:moveTo>
                      <a:pt x="40" y="0"/>
                    </a:moveTo>
                    <a:cubicBezTo>
                      <a:pt x="33" y="3"/>
                      <a:pt x="29" y="11"/>
                      <a:pt x="22" y="15"/>
                    </a:cubicBezTo>
                    <a:cubicBezTo>
                      <a:pt x="16" y="18"/>
                      <a:pt x="1" y="20"/>
                      <a:pt x="0" y="28"/>
                    </a:cubicBezTo>
                    <a:cubicBezTo>
                      <a:pt x="6" y="29"/>
                      <a:pt x="12" y="26"/>
                      <a:pt x="17" y="24"/>
                    </a:cubicBezTo>
                    <a:cubicBezTo>
                      <a:pt x="23" y="21"/>
                      <a:pt x="27" y="21"/>
                      <a:pt x="33" y="21"/>
                    </a:cubicBezTo>
                    <a:cubicBezTo>
                      <a:pt x="37" y="20"/>
                      <a:pt x="36" y="22"/>
                      <a:pt x="39" y="18"/>
                    </a:cubicBezTo>
                    <a:cubicBezTo>
                      <a:pt x="42" y="14"/>
                      <a:pt x="41" y="9"/>
                      <a:pt x="43" y="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7" name="Freeform 1470">
                <a:extLst>
                  <a:ext uri="{FF2B5EF4-FFF2-40B4-BE49-F238E27FC236}">
                    <a16:creationId xmlns:a16="http://schemas.microsoft.com/office/drawing/2014/main" id="{571B5520-79CB-4552-A613-288FEA65A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476"/>
                <a:ext cx="132" cy="85"/>
              </a:xfrm>
              <a:custGeom>
                <a:avLst/>
                <a:gdLst>
                  <a:gd name="T0" fmla="*/ 154 w 53"/>
                  <a:gd name="T1" fmla="*/ 0 h 34"/>
                  <a:gd name="T2" fmla="*/ 12 w 53"/>
                  <a:gd name="T3" fmla="*/ 363 h 34"/>
                  <a:gd name="T4" fmla="*/ 311 w 53"/>
                  <a:gd name="T5" fmla="*/ 533 h 34"/>
                  <a:gd name="T6" fmla="*/ 603 w 53"/>
                  <a:gd name="T7" fmla="*/ 425 h 34"/>
                  <a:gd name="T8" fmla="*/ 695 w 53"/>
                  <a:gd name="T9" fmla="*/ 250 h 34"/>
                  <a:gd name="T10" fmla="*/ 819 w 53"/>
                  <a:gd name="T11" fmla="*/ 125 h 34"/>
                  <a:gd name="T12" fmla="*/ 570 w 53"/>
                  <a:gd name="T13" fmla="*/ 83 h 34"/>
                  <a:gd name="T14" fmla="*/ 262 w 53"/>
                  <a:gd name="T15" fmla="*/ 20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34">
                    <a:moveTo>
                      <a:pt x="10" y="0"/>
                    </a:moveTo>
                    <a:cubicBezTo>
                      <a:pt x="9" y="2"/>
                      <a:pt x="0" y="19"/>
                      <a:pt x="1" y="23"/>
                    </a:cubicBezTo>
                    <a:cubicBezTo>
                      <a:pt x="2" y="29"/>
                      <a:pt x="15" y="33"/>
                      <a:pt x="20" y="34"/>
                    </a:cubicBezTo>
                    <a:cubicBezTo>
                      <a:pt x="28" y="34"/>
                      <a:pt x="35" y="34"/>
                      <a:pt x="39" y="27"/>
                    </a:cubicBezTo>
                    <a:cubicBezTo>
                      <a:pt x="41" y="23"/>
                      <a:pt x="42" y="20"/>
                      <a:pt x="45" y="16"/>
                    </a:cubicBezTo>
                    <a:cubicBezTo>
                      <a:pt x="47" y="13"/>
                      <a:pt x="51" y="11"/>
                      <a:pt x="53" y="8"/>
                    </a:cubicBezTo>
                    <a:cubicBezTo>
                      <a:pt x="48" y="5"/>
                      <a:pt x="42" y="6"/>
                      <a:pt x="37" y="5"/>
                    </a:cubicBezTo>
                    <a:cubicBezTo>
                      <a:pt x="31" y="4"/>
                      <a:pt x="24" y="1"/>
                      <a:pt x="17" y="1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8" name="Freeform 1471">
                <a:extLst>
                  <a:ext uri="{FF2B5EF4-FFF2-40B4-BE49-F238E27FC236}">
                    <a16:creationId xmlns:a16="http://schemas.microsoft.com/office/drawing/2014/main" id="{62496F4F-5FA8-4140-85CF-6572AC9B8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631"/>
                <a:ext cx="365" cy="415"/>
              </a:xfrm>
              <a:custGeom>
                <a:avLst/>
                <a:gdLst>
                  <a:gd name="T0" fmla="*/ 0 w 146"/>
                  <a:gd name="T1" fmla="*/ 0 h 166"/>
                  <a:gd name="T2" fmla="*/ 313 w 146"/>
                  <a:gd name="T3" fmla="*/ 125 h 166"/>
                  <a:gd name="T4" fmla="*/ 688 w 146"/>
                  <a:gd name="T5" fmla="*/ 238 h 166"/>
                  <a:gd name="T6" fmla="*/ 1220 w 146"/>
                  <a:gd name="T7" fmla="*/ 395 h 166"/>
                  <a:gd name="T8" fmla="*/ 1283 w 146"/>
                  <a:gd name="T9" fmla="*/ 1000 h 166"/>
                  <a:gd name="T10" fmla="*/ 1438 w 146"/>
                  <a:gd name="T11" fmla="*/ 1550 h 166"/>
                  <a:gd name="T12" fmla="*/ 1833 w 146"/>
                  <a:gd name="T13" fmla="*/ 2020 h 166"/>
                  <a:gd name="T14" fmla="*/ 2158 w 146"/>
                  <a:gd name="T15" fmla="*/ 2470 h 166"/>
                  <a:gd name="T16" fmla="*/ 1925 w 146"/>
                  <a:gd name="T17" fmla="*/ 2408 h 166"/>
                  <a:gd name="T18" fmla="*/ 1708 w 146"/>
                  <a:gd name="T19" fmla="*/ 2238 h 166"/>
                  <a:gd name="T20" fmla="*/ 1095 w 146"/>
                  <a:gd name="T21" fmla="*/ 2188 h 166"/>
                  <a:gd name="T22" fmla="*/ 970 w 146"/>
                  <a:gd name="T23" fmla="*/ 1988 h 166"/>
                  <a:gd name="T24" fmla="*/ 1095 w 146"/>
                  <a:gd name="T25" fmla="*/ 1658 h 166"/>
                  <a:gd name="T26" fmla="*/ 1113 w 146"/>
                  <a:gd name="T27" fmla="*/ 1095 h 166"/>
                  <a:gd name="T28" fmla="*/ 875 w 146"/>
                  <a:gd name="T29" fmla="*/ 470 h 166"/>
                  <a:gd name="T30" fmla="*/ 625 w 146"/>
                  <a:gd name="T31" fmla="*/ 425 h 166"/>
                  <a:gd name="T32" fmla="*/ 250 w 146"/>
                  <a:gd name="T33" fmla="*/ 300 h 166"/>
                  <a:gd name="T34" fmla="*/ 95 w 146"/>
                  <a:gd name="T35" fmla="*/ 238 h 1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6" h="166">
                    <a:moveTo>
                      <a:pt x="0" y="0"/>
                    </a:moveTo>
                    <a:cubicBezTo>
                      <a:pt x="5" y="4"/>
                      <a:pt x="14" y="5"/>
                      <a:pt x="20" y="8"/>
                    </a:cubicBezTo>
                    <a:cubicBezTo>
                      <a:pt x="28" y="11"/>
                      <a:pt x="36" y="13"/>
                      <a:pt x="44" y="15"/>
                    </a:cubicBezTo>
                    <a:cubicBezTo>
                      <a:pt x="56" y="16"/>
                      <a:pt x="71" y="13"/>
                      <a:pt x="78" y="25"/>
                    </a:cubicBezTo>
                    <a:cubicBezTo>
                      <a:pt x="84" y="35"/>
                      <a:pt x="79" y="53"/>
                      <a:pt x="82" y="64"/>
                    </a:cubicBezTo>
                    <a:cubicBezTo>
                      <a:pt x="84" y="76"/>
                      <a:pt x="87" y="88"/>
                      <a:pt x="92" y="99"/>
                    </a:cubicBezTo>
                    <a:cubicBezTo>
                      <a:pt x="98" y="110"/>
                      <a:pt x="106" y="122"/>
                      <a:pt x="117" y="129"/>
                    </a:cubicBezTo>
                    <a:cubicBezTo>
                      <a:pt x="125" y="135"/>
                      <a:pt x="146" y="143"/>
                      <a:pt x="138" y="158"/>
                    </a:cubicBezTo>
                    <a:cubicBezTo>
                      <a:pt x="133" y="166"/>
                      <a:pt x="127" y="159"/>
                      <a:pt x="123" y="154"/>
                    </a:cubicBezTo>
                    <a:cubicBezTo>
                      <a:pt x="119" y="149"/>
                      <a:pt x="114" y="146"/>
                      <a:pt x="109" y="143"/>
                    </a:cubicBezTo>
                    <a:cubicBezTo>
                      <a:pt x="95" y="137"/>
                      <a:pt x="84" y="138"/>
                      <a:pt x="70" y="140"/>
                    </a:cubicBezTo>
                    <a:cubicBezTo>
                      <a:pt x="60" y="141"/>
                      <a:pt x="58" y="137"/>
                      <a:pt x="62" y="127"/>
                    </a:cubicBezTo>
                    <a:cubicBezTo>
                      <a:pt x="66" y="119"/>
                      <a:pt x="70" y="116"/>
                      <a:pt x="70" y="106"/>
                    </a:cubicBezTo>
                    <a:cubicBezTo>
                      <a:pt x="70" y="94"/>
                      <a:pt x="72" y="82"/>
                      <a:pt x="71" y="70"/>
                    </a:cubicBezTo>
                    <a:cubicBezTo>
                      <a:pt x="70" y="59"/>
                      <a:pt x="65" y="37"/>
                      <a:pt x="56" y="30"/>
                    </a:cubicBezTo>
                    <a:cubicBezTo>
                      <a:pt x="51" y="27"/>
                      <a:pt x="45" y="28"/>
                      <a:pt x="40" y="27"/>
                    </a:cubicBezTo>
                    <a:cubicBezTo>
                      <a:pt x="32" y="25"/>
                      <a:pt x="23" y="22"/>
                      <a:pt x="16" y="19"/>
                    </a:cubicBezTo>
                    <a:cubicBezTo>
                      <a:pt x="12" y="17"/>
                      <a:pt x="9" y="16"/>
                      <a:pt x="6" y="15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49" name="Freeform 1472">
                <a:extLst>
                  <a:ext uri="{FF2B5EF4-FFF2-40B4-BE49-F238E27FC236}">
                    <a16:creationId xmlns:a16="http://schemas.microsoft.com/office/drawing/2014/main" id="{C53A28D8-5327-4A5A-9D1C-C82772E18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796"/>
                <a:ext cx="90" cy="97"/>
              </a:xfrm>
              <a:custGeom>
                <a:avLst/>
                <a:gdLst>
                  <a:gd name="T0" fmla="*/ 520 w 36"/>
                  <a:gd name="T1" fmla="*/ 92 h 39"/>
                  <a:gd name="T2" fmla="*/ 125 w 36"/>
                  <a:gd name="T3" fmla="*/ 75 h 39"/>
                  <a:gd name="T4" fmla="*/ 83 w 36"/>
                  <a:gd name="T5" fmla="*/ 445 h 39"/>
                  <a:gd name="T6" fmla="*/ 145 w 36"/>
                  <a:gd name="T7" fmla="*/ 587 h 39"/>
                  <a:gd name="T8" fmla="*/ 363 w 36"/>
                  <a:gd name="T9" fmla="*/ 570 h 39"/>
                  <a:gd name="T10" fmla="*/ 533 w 36"/>
                  <a:gd name="T11" fmla="*/ 154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9">
                    <a:moveTo>
                      <a:pt x="33" y="6"/>
                    </a:moveTo>
                    <a:cubicBezTo>
                      <a:pt x="25" y="11"/>
                      <a:pt x="16" y="0"/>
                      <a:pt x="8" y="5"/>
                    </a:cubicBezTo>
                    <a:cubicBezTo>
                      <a:pt x="0" y="10"/>
                      <a:pt x="5" y="21"/>
                      <a:pt x="5" y="29"/>
                    </a:cubicBezTo>
                    <a:cubicBezTo>
                      <a:pt x="5" y="34"/>
                      <a:pt x="3" y="36"/>
                      <a:pt x="9" y="38"/>
                    </a:cubicBezTo>
                    <a:cubicBezTo>
                      <a:pt x="13" y="39"/>
                      <a:pt x="19" y="38"/>
                      <a:pt x="23" y="37"/>
                    </a:cubicBezTo>
                    <a:cubicBezTo>
                      <a:pt x="36" y="32"/>
                      <a:pt x="26" y="19"/>
                      <a:pt x="34" y="1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0" name="Freeform 1473">
                <a:extLst>
                  <a:ext uri="{FF2B5EF4-FFF2-40B4-BE49-F238E27FC236}">
                    <a16:creationId xmlns:a16="http://schemas.microsoft.com/office/drawing/2014/main" id="{B338CC8D-39C6-4884-AE81-37C4F4153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396"/>
                <a:ext cx="187" cy="240"/>
              </a:xfrm>
              <a:custGeom>
                <a:avLst/>
                <a:gdLst>
                  <a:gd name="T0" fmla="*/ 820 w 75"/>
                  <a:gd name="T1" fmla="*/ 50 h 96"/>
                  <a:gd name="T2" fmla="*/ 386 w 75"/>
                  <a:gd name="T3" fmla="*/ 425 h 96"/>
                  <a:gd name="T4" fmla="*/ 167 w 75"/>
                  <a:gd name="T5" fmla="*/ 750 h 96"/>
                  <a:gd name="T6" fmla="*/ 509 w 75"/>
                  <a:gd name="T7" fmla="*/ 925 h 96"/>
                  <a:gd name="T8" fmla="*/ 758 w 75"/>
                  <a:gd name="T9" fmla="*/ 1113 h 96"/>
                  <a:gd name="T10" fmla="*/ 995 w 75"/>
                  <a:gd name="T11" fmla="*/ 1300 h 96"/>
                  <a:gd name="T12" fmla="*/ 1100 w 75"/>
                  <a:gd name="T13" fmla="*/ 1500 h 96"/>
                  <a:gd name="T14" fmla="*/ 1025 w 75"/>
                  <a:gd name="T15" fmla="*/ 1113 h 96"/>
                  <a:gd name="T16" fmla="*/ 903 w 75"/>
                  <a:gd name="T17" fmla="*/ 738 h 96"/>
                  <a:gd name="T18" fmla="*/ 915 w 75"/>
                  <a:gd name="T19" fmla="*/ 333 h 96"/>
                  <a:gd name="T20" fmla="*/ 933 w 75"/>
                  <a:gd name="T21" fmla="*/ 0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96">
                    <a:moveTo>
                      <a:pt x="53" y="3"/>
                    </a:moveTo>
                    <a:cubicBezTo>
                      <a:pt x="43" y="11"/>
                      <a:pt x="35" y="20"/>
                      <a:pt x="25" y="27"/>
                    </a:cubicBezTo>
                    <a:cubicBezTo>
                      <a:pt x="17" y="33"/>
                      <a:pt x="0" y="38"/>
                      <a:pt x="11" y="48"/>
                    </a:cubicBezTo>
                    <a:cubicBezTo>
                      <a:pt x="17" y="54"/>
                      <a:pt x="26" y="55"/>
                      <a:pt x="33" y="59"/>
                    </a:cubicBezTo>
                    <a:cubicBezTo>
                      <a:pt x="39" y="62"/>
                      <a:pt x="43" y="67"/>
                      <a:pt x="49" y="71"/>
                    </a:cubicBezTo>
                    <a:cubicBezTo>
                      <a:pt x="55" y="74"/>
                      <a:pt x="60" y="77"/>
                      <a:pt x="64" y="83"/>
                    </a:cubicBezTo>
                    <a:cubicBezTo>
                      <a:pt x="66" y="87"/>
                      <a:pt x="67" y="93"/>
                      <a:pt x="71" y="96"/>
                    </a:cubicBezTo>
                    <a:cubicBezTo>
                      <a:pt x="75" y="92"/>
                      <a:pt x="69" y="76"/>
                      <a:pt x="66" y="71"/>
                    </a:cubicBezTo>
                    <a:cubicBezTo>
                      <a:pt x="62" y="62"/>
                      <a:pt x="59" y="56"/>
                      <a:pt x="58" y="47"/>
                    </a:cubicBezTo>
                    <a:cubicBezTo>
                      <a:pt x="57" y="38"/>
                      <a:pt x="57" y="30"/>
                      <a:pt x="59" y="21"/>
                    </a:cubicBezTo>
                    <a:cubicBezTo>
                      <a:pt x="60" y="15"/>
                      <a:pt x="62" y="6"/>
                      <a:pt x="60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1" name="Freeform 1474">
                <a:extLst>
                  <a:ext uri="{FF2B5EF4-FFF2-40B4-BE49-F238E27FC236}">
                    <a16:creationId xmlns:a16="http://schemas.microsoft.com/office/drawing/2014/main" id="{4616112C-C404-4634-BB78-31F56BE85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476"/>
                <a:ext cx="83" cy="365"/>
              </a:xfrm>
              <a:custGeom>
                <a:avLst/>
                <a:gdLst>
                  <a:gd name="T0" fmla="*/ 0 w 33"/>
                  <a:gd name="T1" fmla="*/ 0 h 146"/>
                  <a:gd name="T2" fmla="*/ 493 w 33"/>
                  <a:gd name="T3" fmla="*/ 363 h 146"/>
                  <a:gd name="T4" fmla="*/ 189 w 33"/>
                  <a:gd name="T5" fmla="*/ 845 h 146"/>
                  <a:gd name="T6" fmla="*/ 397 w 33"/>
                  <a:gd name="T7" fmla="*/ 2033 h 146"/>
                  <a:gd name="T8" fmla="*/ 410 w 33"/>
                  <a:gd name="T9" fmla="*/ 2283 h 146"/>
                  <a:gd name="T10" fmla="*/ 20 w 33"/>
                  <a:gd name="T11" fmla="*/ 2095 h 1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46">
                    <a:moveTo>
                      <a:pt x="0" y="0"/>
                    </a:moveTo>
                    <a:cubicBezTo>
                      <a:pt x="8" y="8"/>
                      <a:pt x="33" y="7"/>
                      <a:pt x="31" y="23"/>
                    </a:cubicBezTo>
                    <a:cubicBezTo>
                      <a:pt x="29" y="33"/>
                      <a:pt x="16" y="43"/>
                      <a:pt x="12" y="54"/>
                    </a:cubicBezTo>
                    <a:cubicBezTo>
                      <a:pt x="3" y="80"/>
                      <a:pt x="19" y="104"/>
                      <a:pt x="25" y="130"/>
                    </a:cubicBezTo>
                    <a:cubicBezTo>
                      <a:pt x="27" y="134"/>
                      <a:pt x="30" y="142"/>
                      <a:pt x="26" y="146"/>
                    </a:cubicBezTo>
                    <a:cubicBezTo>
                      <a:pt x="19" y="142"/>
                      <a:pt x="9" y="135"/>
                      <a:pt x="1" y="134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2" name="Freeform 1475">
                <a:extLst>
                  <a:ext uri="{FF2B5EF4-FFF2-40B4-BE49-F238E27FC236}">
                    <a16:creationId xmlns:a16="http://schemas.microsoft.com/office/drawing/2014/main" id="{71184C8E-A84D-4295-BEB3-F76844040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843"/>
                <a:ext cx="172" cy="130"/>
              </a:xfrm>
              <a:custGeom>
                <a:avLst/>
                <a:gdLst>
                  <a:gd name="T0" fmla="*/ 0 w 69"/>
                  <a:gd name="T1" fmla="*/ 738 h 52"/>
                  <a:gd name="T2" fmla="*/ 292 w 69"/>
                  <a:gd name="T3" fmla="*/ 345 h 52"/>
                  <a:gd name="T4" fmla="*/ 528 w 69"/>
                  <a:gd name="T5" fmla="*/ 175 h 52"/>
                  <a:gd name="T6" fmla="*/ 1069 w 69"/>
                  <a:gd name="T7" fmla="*/ 73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52">
                    <a:moveTo>
                      <a:pt x="0" y="47"/>
                    </a:moveTo>
                    <a:cubicBezTo>
                      <a:pt x="11" y="48"/>
                      <a:pt x="17" y="31"/>
                      <a:pt x="19" y="22"/>
                    </a:cubicBezTo>
                    <a:cubicBezTo>
                      <a:pt x="22" y="13"/>
                      <a:pt x="24" y="0"/>
                      <a:pt x="34" y="11"/>
                    </a:cubicBezTo>
                    <a:cubicBezTo>
                      <a:pt x="38" y="16"/>
                      <a:pt x="65" y="52"/>
                      <a:pt x="69" y="47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3" name="Freeform 1476">
                <a:extLst>
                  <a:ext uri="{FF2B5EF4-FFF2-40B4-BE49-F238E27FC236}">
                    <a16:creationId xmlns:a16="http://schemas.microsoft.com/office/drawing/2014/main" id="{A5F64351-91E8-40E9-9A65-7E2D25ADF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868"/>
                <a:ext cx="240" cy="98"/>
              </a:xfrm>
              <a:custGeom>
                <a:avLst/>
                <a:gdLst>
                  <a:gd name="T0" fmla="*/ 0 w 96"/>
                  <a:gd name="T1" fmla="*/ 588 h 39"/>
                  <a:gd name="T2" fmla="*/ 408 w 96"/>
                  <a:gd name="T3" fmla="*/ 347 h 39"/>
                  <a:gd name="T4" fmla="*/ 783 w 96"/>
                  <a:gd name="T5" fmla="*/ 83 h 39"/>
                  <a:gd name="T6" fmla="*/ 1125 w 96"/>
                  <a:gd name="T7" fmla="*/ 430 h 39"/>
                  <a:gd name="T8" fmla="*/ 1500 w 96"/>
                  <a:gd name="T9" fmla="*/ 618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39">
                    <a:moveTo>
                      <a:pt x="0" y="37"/>
                    </a:moveTo>
                    <a:cubicBezTo>
                      <a:pt x="11" y="36"/>
                      <a:pt x="19" y="32"/>
                      <a:pt x="26" y="22"/>
                    </a:cubicBezTo>
                    <a:cubicBezTo>
                      <a:pt x="32" y="15"/>
                      <a:pt x="41" y="0"/>
                      <a:pt x="50" y="5"/>
                    </a:cubicBezTo>
                    <a:cubicBezTo>
                      <a:pt x="59" y="11"/>
                      <a:pt x="65" y="21"/>
                      <a:pt x="72" y="27"/>
                    </a:cubicBezTo>
                    <a:cubicBezTo>
                      <a:pt x="79" y="34"/>
                      <a:pt x="88" y="35"/>
                      <a:pt x="96" y="39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4" name="Freeform 1477">
                <a:extLst>
                  <a:ext uri="{FF2B5EF4-FFF2-40B4-BE49-F238E27FC236}">
                    <a16:creationId xmlns:a16="http://schemas.microsoft.com/office/drawing/2014/main" id="{9A637CDB-C895-4B2E-81D1-41E687CB9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361"/>
                <a:ext cx="72" cy="112"/>
              </a:xfrm>
              <a:custGeom>
                <a:avLst/>
                <a:gdLst>
                  <a:gd name="T0" fmla="*/ 12 w 29"/>
                  <a:gd name="T1" fmla="*/ 187 h 45"/>
                  <a:gd name="T2" fmla="*/ 400 w 29"/>
                  <a:gd name="T3" fmla="*/ 137 h 45"/>
                  <a:gd name="T4" fmla="*/ 432 w 29"/>
                  <a:gd name="T5" fmla="*/ 433 h 45"/>
                  <a:gd name="T6" fmla="*/ 412 w 29"/>
                  <a:gd name="T7" fmla="*/ 694 h 45"/>
                  <a:gd name="T8" fmla="*/ 246 w 29"/>
                  <a:gd name="T9" fmla="*/ 353 h 45"/>
                  <a:gd name="T10" fmla="*/ 0 w 29"/>
                  <a:gd name="T11" fmla="*/ 249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45">
                    <a:moveTo>
                      <a:pt x="1" y="12"/>
                    </a:moveTo>
                    <a:cubicBezTo>
                      <a:pt x="10" y="12"/>
                      <a:pt x="20" y="0"/>
                      <a:pt x="26" y="9"/>
                    </a:cubicBezTo>
                    <a:cubicBezTo>
                      <a:pt x="29" y="14"/>
                      <a:pt x="28" y="22"/>
                      <a:pt x="28" y="28"/>
                    </a:cubicBezTo>
                    <a:cubicBezTo>
                      <a:pt x="27" y="34"/>
                      <a:pt x="28" y="40"/>
                      <a:pt x="27" y="45"/>
                    </a:cubicBezTo>
                    <a:cubicBezTo>
                      <a:pt x="19" y="43"/>
                      <a:pt x="20" y="29"/>
                      <a:pt x="16" y="23"/>
                    </a:cubicBezTo>
                    <a:cubicBezTo>
                      <a:pt x="14" y="19"/>
                      <a:pt x="4" y="13"/>
                      <a:pt x="0" y="16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5" name="Freeform 1478">
                <a:extLst>
                  <a:ext uri="{FF2B5EF4-FFF2-40B4-BE49-F238E27FC236}">
                    <a16:creationId xmlns:a16="http://schemas.microsoft.com/office/drawing/2014/main" id="{DD4A3068-1EFB-421F-8442-B21BF6AC2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2378"/>
                <a:ext cx="188" cy="58"/>
              </a:xfrm>
              <a:custGeom>
                <a:avLst/>
                <a:gdLst>
                  <a:gd name="T0" fmla="*/ 113 w 75"/>
                  <a:gd name="T1" fmla="*/ 0 h 23"/>
                  <a:gd name="T2" fmla="*/ 83 w 75"/>
                  <a:gd name="T3" fmla="*/ 305 h 23"/>
                  <a:gd name="T4" fmla="*/ 439 w 75"/>
                  <a:gd name="T5" fmla="*/ 209 h 23"/>
                  <a:gd name="T6" fmla="*/ 817 w 75"/>
                  <a:gd name="T7" fmla="*/ 159 h 23"/>
                  <a:gd name="T8" fmla="*/ 1181 w 75"/>
                  <a:gd name="T9" fmla="*/ 126 h 23"/>
                  <a:gd name="T10" fmla="*/ 629 w 75"/>
                  <a:gd name="T11" fmla="*/ 159 h 23"/>
                  <a:gd name="T12" fmla="*/ 238 w 75"/>
                  <a:gd name="T13" fmla="*/ 2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23">
                    <a:moveTo>
                      <a:pt x="7" y="0"/>
                    </a:moveTo>
                    <a:cubicBezTo>
                      <a:pt x="5" y="4"/>
                      <a:pt x="0" y="16"/>
                      <a:pt x="5" y="19"/>
                    </a:cubicBezTo>
                    <a:cubicBezTo>
                      <a:pt x="9" y="23"/>
                      <a:pt x="23" y="15"/>
                      <a:pt x="28" y="13"/>
                    </a:cubicBezTo>
                    <a:cubicBezTo>
                      <a:pt x="36" y="11"/>
                      <a:pt x="43" y="11"/>
                      <a:pt x="52" y="10"/>
                    </a:cubicBezTo>
                    <a:cubicBezTo>
                      <a:pt x="58" y="10"/>
                      <a:pt x="69" y="11"/>
                      <a:pt x="75" y="8"/>
                    </a:cubicBezTo>
                    <a:cubicBezTo>
                      <a:pt x="63" y="6"/>
                      <a:pt x="52" y="9"/>
                      <a:pt x="40" y="10"/>
                    </a:cubicBezTo>
                    <a:cubicBezTo>
                      <a:pt x="33" y="11"/>
                      <a:pt x="18" y="10"/>
                      <a:pt x="15" y="1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6" name="Freeform 1479">
                <a:extLst>
                  <a:ext uri="{FF2B5EF4-FFF2-40B4-BE49-F238E27FC236}">
                    <a16:creationId xmlns:a16="http://schemas.microsoft.com/office/drawing/2014/main" id="{72B7DCAE-6048-41FC-9AE1-A1AD6FFE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633"/>
                <a:ext cx="155" cy="103"/>
              </a:xfrm>
              <a:custGeom>
                <a:avLst/>
                <a:gdLst>
                  <a:gd name="T0" fmla="*/ 0 w 62"/>
                  <a:gd name="T1" fmla="*/ 20 h 41"/>
                  <a:gd name="T2" fmla="*/ 113 w 62"/>
                  <a:gd name="T3" fmla="*/ 442 h 41"/>
                  <a:gd name="T4" fmla="*/ 95 w 62"/>
                  <a:gd name="T5" fmla="*/ 631 h 41"/>
                  <a:gd name="T6" fmla="*/ 270 w 62"/>
                  <a:gd name="T7" fmla="*/ 555 h 41"/>
                  <a:gd name="T8" fmla="*/ 645 w 62"/>
                  <a:gd name="T9" fmla="*/ 555 h 41"/>
                  <a:gd name="T10" fmla="*/ 970 w 62"/>
                  <a:gd name="T11" fmla="*/ 271 h 41"/>
                  <a:gd name="T12" fmla="*/ 488 w 62"/>
                  <a:gd name="T13" fmla="*/ 188 h 41"/>
                  <a:gd name="T14" fmla="*/ 50 w 62"/>
                  <a:gd name="T15" fmla="*/ 0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41">
                    <a:moveTo>
                      <a:pt x="0" y="1"/>
                    </a:moveTo>
                    <a:cubicBezTo>
                      <a:pt x="8" y="7"/>
                      <a:pt x="8" y="18"/>
                      <a:pt x="7" y="28"/>
                    </a:cubicBezTo>
                    <a:cubicBezTo>
                      <a:pt x="6" y="31"/>
                      <a:pt x="3" y="38"/>
                      <a:pt x="6" y="40"/>
                    </a:cubicBezTo>
                    <a:cubicBezTo>
                      <a:pt x="9" y="41"/>
                      <a:pt x="15" y="35"/>
                      <a:pt x="17" y="35"/>
                    </a:cubicBezTo>
                    <a:cubicBezTo>
                      <a:pt x="26" y="33"/>
                      <a:pt x="33" y="39"/>
                      <a:pt x="41" y="35"/>
                    </a:cubicBezTo>
                    <a:cubicBezTo>
                      <a:pt x="48" y="30"/>
                      <a:pt x="54" y="20"/>
                      <a:pt x="62" y="17"/>
                    </a:cubicBezTo>
                    <a:cubicBezTo>
                      <a:pt x="53" y="19"/>
                      <a:pt x="39" y="16"/>
                      <a:pt x="31" y="12"/>
                    </a:cubicBezTo>
                    <a:cubicBezTo>
                      <a:pt x="25" y="10"/>
                      <a:pt x="4" y="6"/>
                      <a:pt x="3" y="0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7" name="Freeform 1480">
                <a:extLst>
                  <a:ext uri="{FF2B5EF4-FFF2-40B4-BE49-F238E27FC236}">
                    <a16:creationId xmlns:a16="http://schemas.microsoft.com/office/drawing/2014/main" id="{A9562DE6-E7E5-42D6-8B5C-C41451259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183"/>
                <a:ext cx="37" cy="60"/>
              </a:xfrm>
              <a:custGeom>
                <a:avLst/>
                <a:gdLst>
                  <a:gd name="T0" fmla="*/ 0 w 15"/>
                  <a:gd name="T1" fmla="*/ 0 h 24"/>
                  <a:gd name="T2" fmla="*/ 224 w 15"/>
                  <a:gd name="T3" fmla="*/ 175 h 24"/>
                  <a:gd name="T4" fmla="*/ 74 w 15"/>
                  <a:gd name="T5" fmla="*/ 375 h 24"/>
                  <a:gd name="T6" fmla="*/ 0 w 15"/>
                  <a:gd name="T7" fmla="*/ 5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4">
                    <a:moveTo>
                      <a:pt x="0" y="0"/>
                    </a:moveTo>
                    <a:cubicBezTo>
                      <a:pt x="3" y="3"/>
                      <a:pt x="15" y="4"/>
                      <a:pt x="15" y="11"/>
                    </a:cubicBezTo>
                    <a:cubicBezTo>
                      <a:pt x="15" y="16"/>
                      <a:pt x="9" y="23"/>
                      <a:pt x="5" y="24"/>
                    </a:cubicBezTo>
                    <a:cubicBezTo>
                      <a:pt x="3" y="18"/>
                      <a:pt x="3" y="10"/>
                      <a:pt x="0" y="3"/>
                    </a:cubicBezTo>
                  </a:path>
                </a:pathLst>
              </a:custGeom>
              <a:solidFill>
                <a:srgbClr val="FDEC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8" name="Freeform 1481">
                <a:extLst>
                  <a:ext uri="{FF2B5EF4-FFF2-40B4-BE49-F238E27FC236}">
                    <a16:creationId xmlns:a16="http://schemas.microsoft.com/office/drawing/2014/main" id="{8C6EEEDE-B8BF-46EB-90BA-45E96AF14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1316"/>
                <a:ext cx="128" cy="125"/>
              </a:xfrm>
              <a:custGeom>
                <a:avLst/>
                <a:gdLst>
                  <a:gd name="T0" fmla="*/ 50 w 51"/>
                  <a:gd name="T1" fmla="*/ 333 h 50"/>
                  <a:gd name="T2" fmla="*/ 366 w 51"/>
                  <a:gd name="T3" fmla="*/ 750 h 50"/>
                  <a:gd name="T4" fmla="*/ 788 w 51"/>
                  <a:gd name="T5" fmla="*/ 595 h 50"/>
                  <a:gd name="T6" fmla="*/ 50 w 51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50">
                    <a:moveTo>
                      <a:pt x="3" y="21"/>
                    </a:moveTo>
                    <a:cubicBezTo>
                      <a:pt x="0" y="34"/>
                      <a:pt x="9" y="46"/>
                      <a:pt x="23" y="48"/>
                    </a:cubicBezTo>
                    <a:cubicBezTo>
                      <a:pt x="38" y="50"/>
                      <a:pt x="48" y="50"/>
                      <a:pt x="50" y="38"/>
                    </a:cubicBezTo>
                    <a:cubicBezTo>
                      <a:pt x="51" y="26"/>
                      <a:pt x="9" y="0"/>
                      <a:pt x="3" y="2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59" name="Freeform 1482">
                <a:extLst>
                  <a:ext uri="{FF2B5EF4-FFF2-40B4-BE49-F238E27FC236}">
                    <a16:creationId xmlns:a16="http://schemas.microsoft.com/office/drawing/2014/main" id="{5337327B-F528-4C0C-B6E0-42A32F460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646"/>
                <a:ext cx="142" cy="230"/>
              </a:xfrm>
              <a:custGeom>
                <a:avLst/>
                <a:gdLst>
                  <a:gd name="T0" fmla="*/ 311 w 57"/>
                  <a:gd name="T1" fmla="*/ 158 h 92"/>
                  <a:gd name="T2" fmla="*/ 653 w 57"/>
                  <a:gd name="T3" fmla="*/ 1283 h 92"/>
                  <a:gd name="T4" fmla="*/ 311 w 57"/>
                  <a:gd name="T5" fmla="*/ 15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92">
                    <a:moveTo>
                      <a:pt x="20" y="10"/>
                    </a:moveTo>
                    <a:cubicBezTo>
                      <a:pt x="0" y="18"/>
                      <a:pt x="19" y="92"/>
                      <a:pt x="42" y="82"/>
                    </a:cubicBezTo>
                    <a:cubicBezTo>
                      <a:pt x="57" y="76"/>
                      <a:pt x="41" y="0"/>
                      <a:pt x="20" y="1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0" name="Freeform 1483">
                <a:extLst>
                  <a:ext uri="{FF2B5EF4-FFF2-40B4-BE49-F238E27FC236}">
                    <a16:creationId xmlns:a16="http://schemas.microsoft.com/office/drawing/2014/main" id="{F0310755-FD08-465B-836D-C9FBE3487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2528"/>
                <a:ext cx="145" cy="128"/>
              </a:xfrm>
              <a:custGeom>
                <a:avLst/>
                <a:gdLst>
                  <a:gd name="T0" fmla="*/ 408 w 58"/>
                  <a:gd name="T1" fmla="*/ 125 h 51"/>
                  <a:gd name="T2" fmla="*/ 563 w 58"/>
                  <a:gd name="T3" fmla="*/ 743 h 51"/>
                  <a:gd name="T4" fmla="*/ 408 w 58"/>
                  <a:gd name="T5" fmla="*/ 125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1">
                    <a:moveTo>
                      <a:pt x="26" y="8"/>
                    </a:moveTo>
                    <a:cubicBezTo>
                      <a:pt x="0" y="23"/>
                      <a:pt x="15" y="51"/>
                      <a:pt x="36" y="47"/>
                    </a:cubicBezTo>
                    <a:cubicBezTo>
                      <a:pt x="58" y="43"/>
                      <a:pt x="48" y="0"/>
                      <a:pt x="26" y="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1" name="Freeform 1484">
                <a:extLst>
                  <a:ext uri="{FF2B5EF4-FFF2-40B4-BE49-F238E27FC236}">
                    <a16:creationId xmlns:a16="http://schemas.microsoft.com/office/drawing/2014/main" id="{C9B1C485-EBE7-48CF-86C1-1DFE58F9C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278"/>
                <a:ext cx="150" cy="180"/>
              </a:xfrm>
              <a:custGeom>
                <a:avLst/>
                <a:gdLst>
                  <a:gd name="T0" fmla="*/ 583 w 60"/>
                  <a:gd name="T1" fmla="*/ 20 h 72"/>
                  <a:gd name="T2" fmla="*/ 300 w 60"/>
                  <a:gd name="T3" fmla="*/ 1033 h 72"/>
                  <a:gd name="T4" fmla="*/ 583 w 60"/>
                  <a:gd name="T5" fmla="*/ 2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72">
                    <a:moveTo>
                      <a:pt x="37" y="1"/>
                    </a:moveTo>
                    <a:cubicBezTo>
                      <a:pt x="16" y="0"/>
                      <a:pt x="0" y="59"/>
                      <a:pt x="19" y="66"/>
                    </a:cubicBezTo>
                    <a:cubicBezTo>
                      <a:pt x="35" y="72"/>
                      <a:pt x="60" y="2"/>
                      <a:pt x="37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2" name="Freeform 1485">
                <a:extLst>
                  <a:ext uri="{FF2B5EF4-FFF2-40B4-BE49-F238E27FC236}">
                    <a16:creationId xmlns:a16="http://schemas.microsoft.com/office/drawing/2014/main" id="{B035DE8F-FCAD-4FCD-95A4-3687C74DE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506"/>
                <a:ext cx="165" cy="202"/>
              </a:xfrm>
              <a:custGeom>
                <a:avLst/>
                <a:gdLst>
                  <a:gd name="T0" fmla="*/ 333 w 66"/>
                  <a:gd name="T1" fmla="*/ 342 h 81"/>
                  <a:gd name="T2" fmla="*/ 625 w 66"/>
                  <a:gd name="T3" fmla="*/ 1120 h 81"/>
                  <a:gd name="T4" fmla="*/ 333 w 66"/>
                  <a:gd name="T5" fmla="*/ 342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81">
                    <a:moveTo>
                      <a:pt x="21" y="22"/>
                    </a:moveTo>
                    <a:cubicBezTo>
                      <a:pt x="0" y="36"/>
                      <a:pt x="14" y="81"/>
                      <a:pt x="40" y="72"/>
                    </a:cubicBezTo>
                    <a:cubicBezTo>
                      <a:pt x="66" y="63"/>
                      <a:pt x="49" y="0"/>
                      <a:pt x="21" y="2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3" name="Freeform 1486">
                <a:extLst>
                  <a:ext uri="{FF2B5EF4-FFF2-40B4-BE49-F238E27FC236}">
                    <a16:creationId xmlns:a16="http://schemas.microsoft.com/office/drawing/2014/main" id="{D01DDB4E-03E9-41A6-8FF2-40C70D524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976"/>
                <a:ext cx="92" cy="110"/>
              </a:xfrm>
              <a:custGeom>
                <a:avLst/>
                <a:gdLst>
                  <a:gd name="T0" fmla="*/ 42 w 37"/>
                  <a:gd name="T1" fmla="*/ 300 h 44"/>
                  <a:gd name="T2" fmla="*/ 495 w 37"/>
                  <a:gd name="T3" fmla="*/ 395 h 44"/>
                  <a:gd name="T4" fmla="*/ 42 w 37"/>
                  <a:gd name="T5" fmla="*/ 30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4">
                    <a:moveTo>
                      <a:pt x="3" y="19"/>
                    </a:moveTo>
                    <a:cubicBezTo>
                      <a:pt x="0" y="36"/>
                      <a:pt x="27" y="44"/>
                      <a:pt x="32" y="25"/>
                    </a:cubicBezTo>
                    <a:cubicBezTo>
                      <a:pt x="37" y="6"/>
                      <a:pt x="9" y="0"/>
                      <a:pt x="3" y="1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4" name="Freeform 1487">
                <a:extLst>
                  <a:ext uri="{FF2B5EF4-FFF2-40B4-BE49-F238E27FC236}">
                    <a16:creationId xmlns:a16="http://schemas.microsoft.com/office/drawing/2014/main" id="{8F41781F-5403-4566-860A-F16DE5214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553"/>
                <a:ext cx="95" cy="198"/>
              </a:xfrm>
              <a:custGeom>
                <a:avLst/>
                <a:gdLst>
                  <a:gd name="T0" fmla="*/ 283 w 38"/>
                  <a:gd name="T1" fmla="*/ 208 h 79"/>
                  <a:gd name="T2" fmla="*/ 50 w 38"/>
                  <a:gd name="T3" fmla="*/ 333 h 79"/>
                  <a:gd name="T4" fmla="*/ 425 w 38"/>
                  <a:gd name="T5" fmla="*/ 1213 h 79"/>
                  <a:gd name="T6" fmla="*/ 283 w 38"/>
                  <a:gd name="T7" fmla="*/ 208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9">
                    <a:moveTo>
                      <a:pt x="18" y="13"/>
                    </a:moveTo>
                    <a:cubicBezTo>
                      <a:pt x="11" y="0"/>
                      <a:pt x="0" y="10"/>
                      <a:pt x="3" y="21"/>
                    </a:cubicBezTo>
                    <a:cubicBezTo>
                      <a:pt x="10" y="46"/>
                      <a:pt x="15" y="79"/>
                      <a:pt x="27" y="77"/>
                    </a:cubicBezTo>
                    <a:cubicBezTo>
                      <a:pt x="38" y="75"/>
                      <a:pt x="26" y="28"/>
                      <a:pt x="18" y="1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5" name="Freeform 1488">
                <a:extLst>
                  <a:ext uri="{FF2B5EF4-FFF2-40B4-BE49-F238E27FC236}">
                    <a16:creationId xmlns:a16="http://schemas.microsoft.com/office/drawing/2014/main" id="{02BF2B6B-B25A-46D4-ACCC-2BB2F2071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163"/>
                <a:ext cx="182" cy="175"/>
              </a:xfrm>
              <a:custGeom>
                <a:avLst/>
                <a:gdLst>
                  <a:gd name="T0" fmla="*/ 125 w 73"/>
                  <a:gd name="T1" fmla="*/ 813 h 70"/>
                  <a:gd name="T2" fmla="*/ 683 w 73"/>
                  <a:gd name="T3" fmla="*/ 970 h 70"/>
                  <a:gd name="T4" fmla="*/ 1025 w 73"/>
                  <a:gd name="T5" fmla="*/ 363 h 70"/>
                  <a:gd name="T6" fmla="*/ 342 w 73"/>
                  <a:gd name="T7" fmla="*/ 188 h 70"/>
                  <a:gd name="T8" fmla="*/ 125 w 73"/>
                  <a:gd name="T9" fmla="*/ 813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70">
                    <a:moveTo>
                      <a:pt x="8" y="52"/>
                    </a:moveTo>
                    <a:cubicBezTo>
                      <a:pt x="16" y="65"/>
                      <a:pt x="24" y="70"/>
                      <a:pt x="44" y="62"/>
                    </a:cubicBezTo>
                    <a:cubicBezTo>
                      <a:pt x="64" y="54"/>
                      <a:pt x="73" y="38"/>
                      <a:pt x="66" y="23"/>
                    </a:cubicBezTo>
                    <a:cubicBezTo>
                      <a:pt x="60" y="9"/>
                      <a:pt x="37" y="0"/>
                      <a:pt x="22" y="12"/>
                    </a:cubicBezTo>
                    <a:cubicBezTo>
                      <a:pt x="7" y="23"/>
                      <a:pt x="0" y="38"/>
                      <a:pt x="8" y="52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6" name="Freeform 1489">
                <a:extLst>
                  <a:ext uri="{FF2B5EF4-FFF2-40B4-BE49-F238E27FC236}">
                    <a16:creationId xmlns:a16="http://schemas.microsoft.com/office/drawing/2014/main" id="{D137A479-E8DE-4F23-BD16-AD8100AAC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686"/>
                <a:ext cx="106" cy="97"/>
              </a:xfrm>
              <a:custGeom>
                <a:avLst/>
                <a:gdLst>
                  <a:gd name="T0" fmla="*/ 96 w 42"/>
                  <a:gd name="T1" fmla="*/ 104 h 39"/>
                  <a:gd name="T2" fmla="*/ 179 w 42"/>
                  <a:gd name="T3" fmla="*/ 495 h 39"/>
                  <a:gd name="T4" fmla="*/ 560 w 42"/>
                  <a:gd name="T5" fmla="*/ 433 h 39"/>
                  <a:gd name="T6" fmla="*/ 421 w 42"/>
                  <a:gd name="T7" fmla="*/ 75 h 39"/>
                  <a:gd name="T8" fmla="*/ 96 w 42"/>
                  <a:gd name="T9" fmla="*/ 104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39">
                    <a:moveTo>
                      <a:pt x="6" y="7"/>
                    </a:moveTo>
                    <a:cubicBezTo>
                      <a:pt x="0" y="15"/>
                      <a:pt x="3" y="27"/>
                      <a:pt x="11" y="32"/>
                    </a:cubicBezTo>
                    <a:cubicBezTo>
                      <a:pt x="20" y="37"/>
                      <a:pt x="29" y="39"/>
                      <a:pt x="35" y="28"/>
                    </a:cubicBezTo>
                    <a:cubicBezTo>
                      <a:pt x="42" y="18"/>
                      <a:pt x="33" y="8"/>
                      <a:pt x="26" y="5"/>
                    </a:cubicBezTo>
                    <a:cubicBezTo>
                      <a:pt x="18" y="1"/>
                      <a:pt x="11" y="0"/>
                      <a:pt x="6" y="7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7" name="Freeform 1490">
                <a:extLst>
                  <a:ext uri="{FF2B5EF4-FFF2-40B4-BE49-F238E27FC236}">
                    <a16:creationId xmlns:a16="http://schemas.microsoft.com/office/drawing/2014/main" id="{749B7239-F029-4BB7-B722-94DE785C2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663"/>
                <a:ext cx="135" cy="158"/>
              </a:xfrm>
              <a:custGeom>
                <a:avLst/>
                <a:gdLst>
                  <a:gd name="T0" fmla="*/ 270 w 54"/>
                  <a:gd name="T1" fmla="*/ 271 h 63"/>
                  <a:gd name="T2" fmla="*/ 520 w 54"/>
                  <a:gd name="T3" fmla="*/ 900 h 63"/>
                  <a:gd name="T4" fmla="*/ 270 w 54"/>
                  <a:gd name="T5" fmla="*/ 271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63">
                    <a:moveTo>
                      <a:pt x="17" y="17"/>
                    </a:moveTo>
                    <a:cubicBezTo>
                      <a:pt x="0" y="29"/>
                      <a:pt x="11" y="63"/>
                      <a:pt x="33" y="57"/>
                    </a:cubicBezTo>
                    <a:cubicBezTo>
                      <a:pt x="54" y="52"/>
                      <a:pt x="40" y="0"/>
                      <a:pt x="17" y="17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8" name="Freeform 1491">
                <a:extLst>
                  <a:ext uri="{FF2B5EF4-FFF2-40B4-BE49-F238E27FC236}">
                    <a16:creationId xmlns:a16="http://schemas.microsoft.com/office/drawing/2014/main" id="{F1564C91-29AE-4D5F-B5F9-66C131C6C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873"/>
                <a:ext cx="190" cy="113"/>
              </a:xfrm>
              <a:custGeom>
                <a:avLst/>
                <a:gdLst>
                  <a:gd name="T0" fmla="*/ 20 w 76"/>
                  <a:gd name="T1" fmla="*/ 304 h 45"/>
                  <a:gd name="T2" fmla="*/ 645 w 76"/>
                  <a:gd name="T3" fmla="*/ 650 h 45"/>
                  <a:gd name="T4" fmla="*/ 1175 w 76"/>
                  <a:gd name="T5" fmla="*/ 379 h 45"/>
                  <a:gd name="T6" fmla="*/ 583 w 76"/>
                  <a:gd name="T7" fmla="*/ 63 h 45"/>
                  <a:gd name="T8" fmla="*/ 20 w 76"/>
                  <a:gd name="T9" fmla="*/ 3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45">
                    <a:moveTo>
                      <a:pt x="1" y="19"/>
                    </a:moveTo>
                    <a:cubicBezTo>
                      <a:pt x="1" y="43"/>
                      <a:pt x="18" y="45"/>
                      <a:pt x="41" y="41"/>
                    </a:cubicBezTo>
                    <a:cubicBezTo>
                      <a:pt x="63" y="37"/>
                      <a:pt x="75" y="41"/>
                      <a:pt x="75" y="24"/>
                    </a:cubicBezTo>
                    <a:cubicBezTo>
                      <a:pt x="76" y="7"/>
                      <a:pt x="52" y="5"/>
                      <a:pt x="37" y="4"/>
                    </a:cubicBezTo>
                    <a:cubicBezTo>
                      <a:pt x="22" y="3"/>
                      <a:pt x="0" y="0"/>
                      <a:pt x="1" y="1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69" name="Freeform 1492">
                <a:extLst>
                  <a:ext uri="{FF2B5EF4-FFF2-40B4-BE49-F238E27FC236}">
                    <a16:creationId xmlns:a16="http://schemas.microsoft.com/office/drawing/2014/main" id="{069FD053-95EC-4AAF-9F5B-03A94B4FD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701"/>
                <a:ext cx="152" cy="192"/>
              </a:xfrm>
              <a:custGeom>
                <a:avLst/>
                <a:gdLst>
                  <a:gd name="T0" fmla="*/ 75 w 61"/>
                  <a:gd name="T1" fmla="*/ 840 h 77"/>
                  <a:gd name="T2" fmla="*/ 882 w 61"/>
                  <a:gd name="T3" fmla="*/ 292 h 77"/>
                  <a:gd name="T4" fmla="*/ 478 w 61"/>
                  <a:gd name="T5" fmla="*/ 292 h 77"/>
                  <a:gd name="T6" fmla="*/ 75 w 61"/>
                  <a:gd name="T7" fmla="*/ 84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77">
                    <a:moveTo>
                      <a:pt x="5" y="54"/>
                    </a:moveTo>
                    <a:cubicBezTo>
                      <a:pt x="16" y="77"/>
                      <a:pt x="52" y="39"/>
                      <a:pt x="57" y="19"/>
                    </a:cubicBezTo>
                    <a:cubicBezTo>
                      <a:pt x="61" y="0"/>
                      <a:pt x="44" y="1"/>
                      <a:pt x="31" y="19"/>
                    </a:cubicBezTo>
                    <a:cubicBezTo>
                      <a:pt x="21" y="32"/>
                      <a:pt x="0" y="42"/>
                      <a:pt x="5" y="54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0" name="Freeform 1493">
                <a:extLst>
                  <a:ext uri="{FF2B5EF4-FFF2-40B4-BE49-F238E27FC236}">
                    <a16:creationId xmlns:a16="http://schemas.microsoft.com/office/drawing/2014/main" id="{FE034E01-47FA-41B0-8B03-A5DD25D0F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806"/>
                <a:ext cx="87" cy="87"/>
              </a:xfrm>
              <a:custGeom>
                <a:avLst/>
                <a:gdLst>
                  <a:gd name="T0" fmla="*/ 154 w 35"/>
                  <a:gd name="T1" fmla="*/ 137 h 35"/>
                  <a:gd name="T2" fmla="*/ 308 w 35"/>
                  <a:gd name="T3" fmla="*/ 415 h 35"/>
                  <a:gd name="T4" fmla="*/ 154 w 35"/>
                  <a:gd name="T5" fmla="*/ 13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0" y="9"/>
                    </a:moveTo>
                    <a:cubicBezTo>
                      <a:pt x="0" y="16"/>
                      <a:pt x="6" y="35"/>
                      <a:pt x="20" y="27"/>
                    </a:cubicBezTo>
                    <a:cubicBezTo>
                      <a:pt x="35" y="19"/>
                      <a:pt x="20" y="0"/>
                      <a:pt x="10" y="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1" name="Freeform 1494">
                <a:extLst>
                  <a:ext uri="{FF2B5EF4-FFF2-40B4-BE49-F238E27FC236}">
                    <a16:creationId xmlns:a16="http://schemas.microsoft.com/office/drawing/2014/main" id="{F6F892AB-E088-481B-B2BC-CD1E76267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353"/>
                <a:ext cx="85" cy="63"/>
              </a:xfrm>
              <a:custGeom>
                <a:avLst/>
                <a:gdLst>
                  <a:gd name="T0" fmla="*/ 408 w 34"/>
                  <a:gd name="T1" fmla="*/ 20 h 25"/>
                  <a:gd name="T2" fmla="*/ 175 w 34"/>
                  <a:gd name="T3" fmla="*/ 338 h 25"/>
                  <a:gd name="T4" fmla="*/ 438 w 34"/>
                  <a:gd name="T5" fmla="*/ 305 h 25"/>
                  <a:gd name="T6" fmla="*/ 408 w 34"/>
                  <a:gd name="T7" fmla="*/ 2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5">
                    <a:moveTo>
                      <a:pt x="26" y="1"/>
                    </a:moveTo>
                    <a:cubicBezTo>
                      <a:pt x="18" y="2"/>
                      <a:pt x="0" y="10"/>
                      <a:pt x="11" y="21"/>
                    </a:cubicBezTo>
                    <a:cubicBezTo>
                      <a:pt x="16" y="25"/>
                      <a:pt x="23" y="23"/>
                      <a:pt x="28" y="19"/>
                    </a:cubicBezTo>
                    <a:cubicBezTo>
                      <a:pt x="33" y="13"/>
                      <a:pt x="34" y="0"/>
                      <a:pt x="26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2" name="Freeform 1495">
                <a:extLst>
                  <a:ext uri="{FF2B5EF4-FFF2-40B4-BE49-F238E27FC236}">
                    <a16:creationId xmlns:a16="http://schemas.microsoft.com/office/drawing/2014/main" id="{D6EC0BA6-68ED-4657-8DC2-3BF821A48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206"/>
                <a:ext cx="130" cy="150"/>
              </a:xfrm>
              <a:custGeom>
                <a:avLst/>
                <a:gdLst>
                  <a:gd name="T0" fmla="*/ 188 w 52"/>
                  <a:gd name="T1" fmla="*/ 20 h 60"/>
                  <a:gd name="T2" fmla="*/ 33 w 52"/>
                  <a:gd name="T3" fmla="*/ 313 h 60"/>
                  <a:gd name="T4" fmla="*/ 250 w 52"/>
                  <a:gd name="T5" fmla="*/ 595 h 60"/>
                  <a:gd name="T6" fmla="*/ 563 w 52"/>
                  <a:gd name="T7" fmla="*/ 895 h 60"/>
                  <a:gd name="T8" fmla="*/ 783 w 52"/>
                  <a:gd name="T9" fmla="*/ 613 h 60"/>
                  <a:gd name="T10" fmla="*/ 645 w 52"/>
                  <a:gd name="T11" fmla="*/ 438 h 60"/>
                  <a:gd name="T12" fmla="*/ 533 w 52"/>
                  <a:gd name="T13" fmla="*/ 270 h 60"/>
                  <a:gd name="T14" fmla="*/ 188 w 52"/>
                  <a:gd name="T15" fmla="*/ 20 h 6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" h="60">
                    <a:moveTo>
                      <a:pt x="12" y="1"/>
                    </a:moveTo>
                    <a:cubicBezTo>
                      <a:pt x="4" y="0"/>
                      <a:pt x="0" y="13"/>
                      <a:pt x="2" y="20"/>
                    </a:cubicBezTo>
                    <a:cubicBezTo>
                      <a:pt x="4" y="27"/>
                      <a:pt x="11" y="32"/>
                      <a:pt x="16" y="38"/>
                    </a:cubicBezTo>
                    <a:cubicBezTo>
                      <a:pt x="21" y="43"/>
                      <a:pt x="30" y="54"/>
                      <a:pt x="36" y="57"/>
                    </a:cubicBezTo>
                    <a:cubicBezTo>
                      <a:pt x="44" y="60"/>
                      <a:pt x="52" y="47"/>
                      <a:pt x="50" y="39"/>
                    </a:cubicBezTo>
                    <a:cubicBezTo>
                      <a:pt x="49" y="35"/>
                      <a:pt x="44" y="31"/>
                      <a:pt x="41" y="28"/>
                    </a:cubicBezTo>
                    <a:cubicBezTo>
                      <a:pt x="38" y="24"/>
                      <a:pt x="36" y="22"/>
                      <a:pt x="34" y="17"/>
                    </a:cubicBezTo>
                    <a:cubicBezTo>
                      <a:pt x="30" y="8"/>
                      <a:pt x="23" y="2"/>
                      <a:pt x="12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3" name="Freeform 1496">
                <a:extLst>
                  <a:ext uri="{FF2B5EF4-FFF2-40B4-BE49-F238E27FC236}">
                    <a16:creationId xmlns:a16="http://schemas.microsoft.com/office/drawing/2014/main" id="{3B7F89FF-9DFE-4255-95C2-F306973DA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1386"/>
                <a:ext cx="100" cy="145"/>
              </a:xfrm>
              <a:custGeom>
                <a:avLst/>
                <a:gdLst>
                  <a:gd name="T0" fmla="*/ 300 w 40"/>
                  <a:gd name="T1" fmla="*/ 875 h 58"/>
                  <a:gd name="T2" fmla="*/ 583 w 40"/>
                  <a:gd name="T3" fmla="*/ 520 h 58"/>
                  <a:gd name="T4" fmla="*/ 458 w 40"/>
                  <a:gd name="T5" fmla="*/ 20 h 58"/>
                  <a:gd name="T6" fmla="*/ 300 w 40"/>
                  <a:gd name="T7" fmla="*/ 87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19" y="56"/>
                    </a:moveTo>
                    <a:cubicBezTo>
                      <a:pt x="35" y="58"/>
                      <a:pt x="39" y="47"/>
                      <a:pt x="37" y="33"/>
                    </a:cubicBezTo>
                    <a:cubicBezTo>
                      <a:pt x="36" y="19"/>
                      <a:pt x="40" y="2"/>
                      <a:pt x="29" y="1"/>
                    </a:cubicBezTo>
                    <a:cubicBezTo>
                      <a:pt x="18" y="0"/>
                      <a:pt x="0" y="52"/>
                      <a:pt x="19" y="56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4" name="Freeform 1497">
                <a:extLst>
                  <a:ext uri="{FF2B5EF4-FFF2-40B4-BE49-F238E27FC236}">
                    <a16:creationId xmlns:a16="http://schemas.microsoft.com/office/drawing/2014/main" id="{21E1D539-74E0-48CD-BAE9-6F1932058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873"/>
                <a:ext cx="115" cy="93"/>
              </a:xfrm>
              <a:custGeom>
                <a:avLst/>
                <a:gdLst>
                  <a:gd name="T0" fmla="*/ 63 w 46"/>
                  <a:gd name="T1" fmla="*/ 555 h 37"/>
                  <a:gd name="T2" fmla="*/ 550 w 46"/>
                  <a:gd name="T3" fmla="*/ 209 h 37"/>
                  <a:gd name="T4" fmla="*/ 645 w 46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37">
                    <a:moveTo>
                      <a:pt x="4" y="35"/>
                    </a:moveTo>
                    <a:cubicBezTo>
                      <a:pt x="0" y="17"/>
                      <a:pt x="23" y="0"/>
                      <a:pt x="35" y="13"/>
                    </a:cubicBezTo>
                    <a:cubicBezTo>
                      <a:pt x="45" y="23"/>
                      <a:pt x="46" y="28"/>
                      <a:pt x="41" y="3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5" name="Freeform 1498">
                <a:extLst>
                  <a:ext uri="{FF2B5EF4-FFF2-40B4-BE49-F238E27FC236}">
                    <a16:creationId xmlns:a16="http://schemas.microsoft.com/office/drawing/2014/main" id="{7B5485FF-E34C-4E4B-9AD1-9510F3C32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011"/>
                <a:ext cx="67" cy="60"/>
              </a:xfrm>
              <a:custGeom>
                <a:avLst/>
                <a:gdLst>
                  <a:gd name="T0" fmla="*/ 30 w 27"/>
                  <a:gd name="T1" fmla="*/ 0 h 24"/>
                  <a:gd name="T2" fmla="*/ 184 w 27"/>
                  <a:gd name="T3" fmla="*/ 375 h 24"/>
                  <a:gd name="T4" fmla="*/ 412 w 27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4">
                    <a:moveTo>
                      <a:pt x="2" y="0"/>
                    </a:moveTo>
                    <a:cubicBezTo>
                      <a:pt x="1" y="11"/>
                      <a:pt x="0" y="24"/>
                      <a:pt x="12" y="24"/>
                    </a:cubicBezTo>
                    <a:cubicBezTo>
                      <a:pt x="22" y="23"/>
                      <a:pt x="26" y="11"/>
                      <a:pt x="27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6" name="Freeform 1499">
                <a:extLst>
                  <a:ext uri="{FF2B5EF4-FFF2-40B4-BE49-F238E27FC236}">
                    <a16:creationId xmlns:a16="http://schemas.microsoft.com/office/drawing/2014/main" id="{8AA82025-8F31-4F24-B811-CBD9DE962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011"/>
                <a:ext cx="115" cy="57"/>
              </a:xfrm>
              <a:custGeom>
                <a:avLst/>
                <a:gdLst>
                  <a:gd name="T0" fmla="*/ 0 w 46"/>
                  <a:gd name="T1" fmla="*/ 0 h 23"/>
                  <a:gd name="T2" fmla="*/ 375 w 46"/>
                  <a:gd name="T3" fmla="*/ 320 h 23"/>
                  <a:gd name="T4" fmla="*/ 720 w 46"/>
                  <a:gd name="T5" fmla="*/ 1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23">
                    <a:moveTo>
                      <a:pt x="0" y="0"/>
                    </a:moveTo>
                    <a:cubicBezTo>
                      <a:pt x="1" y="11"/>
                      <a:pt x="11" y="23"/>
                      <a:pt x="24" y="21"/>
                    </a:cubicBezTo>
                    <a:cubicBezTo>
                      <a:pt x="36" y="19"/>
                      <a:pt x="43" y="11"/>
                      <a:pt x="46" y="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7" name="Freeform 1500">
                <a:extLst>
                  <a:ext uri="{FF2B5EF4-FFF2-40B4-BE49-F238E27FC236}">
                    <a16:creationId xmlns:a16="http://schemas.microsoft.com/office/drawing/2014/main" id="{0B41A3FC-BCDE-4437-8046-AE0855AB5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2251"/>
                <a:ext cx="135" cy="102"/>
              </a:xfrm>
              <a:custGeom>
                <a:avLst/>
                <a:gdLst>
                  <a:gd name="T0" fmla="*/ 238 w 54"/>
                  <a:gd name="T1" fmla="*/ 154 h 41"/>
                  <a:gd name="T2" fmla="*/ 550 w 54"/>
                  <a:gd name="T3" fmla="*/ 445 h 41"/>
                  <a:gd name="T4" fmla="*/ 238 w 54"/>
                  <a:gd name="T5" fmla="*/ 154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41">
                    <a:moveTo>
                      <a:pt x="15" y="10"/>
                    </a:moveTo>
                    <a:cubicBezTo>
                      <a:pt x="0" y="15"/>
                      <a:pt x="16" y="41"/>
                      <a:pt x="35" y="29"/>
                    </a:cubicBezTo>
                    <a:cubicBezTo>
                      <a:pt x="54" y="17"/>
                      <a:pt x="28" y="0"/>
                      <a:pt x="15" y="1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8" name="Freeform 1501">
                <a:extLst>
                  <a:ext uri="{FF2B5EF4-FFF2-40B4-BE49-F238E27FC236}">
                    <a16:creationId xmlns:a16="http://schemas.microsoft.com/office/drawing/2014/main" id="{021F91C9-1D37-4967-ABA4-E4EBA1263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113"/>
                <a:ext cx="105" cy="123"/>
              </a:xfrm>
              <a:custGeom>
                <a:avLst/>
                <a:gdLst>
                  <a:gd name="T0" fmla="*/ 208 w 42"/>
                  <a:gd name="T1" fmla="*/ 176 h 49"/>
                  <a:gd name="T2" fmla="*/ 408 w 42"/>
                  <a:gd name="T3" fmla="*/ 567 h 49"/>
                  <a:gd name="T4" fmla="*/ 208 w 42"/>
                  <a:gd name="T5" fmla="*/ 176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49">
                    <a:moveTo>
                      <a:pt x="13" y="11"/>
                    </a:moveTo>
                    <a:cubicBezTo>
                      <a:pt x="0" y="20"/>
                      <a:pt x="10" y="49"/>
                      <a:pt x="26" y="36"/>
                    </a:cubicBezTo>
                    <a:cubicBezTo>
                      <a:pt x="42" y="23"/>
                      <a:pt x="29" y="0"/>
                      <a:pt x="13" y="1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79" name="Freeform 1502">
                <a:extLst>
                  <a:ext uri="{FF2B5EF4-FFF2-40B4-BE49-F238E27FC236}">
                    <a16:creationId xmlns:a16="http://schemas.microsoft.com/office/drawing/2014/main" id="{9483A1A5-5479-4483-9EA8-24F24486A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343"/>
                <a:ext cx="140" cy="158"/>
              </a:xfrm>
              <a:custGeom>
                <a:avLst/>
                <a:gdLst>
                  <a:gd name="T0" fmla="*/ 220 w 56"/>
                  <a:gd name="T1" fmla="*/ 176 h 63"/>
                  <a:gd name="T2" fmla="*/ 500 w 56"/>
                  <a:gd name="T3" fmla="*/ 742 h 63"/>
                  <a:gd name="T4" fmla="*/ 220 w 56"/>
                  <a:gd name="T5" fmla="*/ 176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63">
                    <a:moveTo>
                      <a:pt x="14" y="11"/>
                    </a:moveTo>
                    <a:cubicBezTo>
                      <a:pt x="0" y="23"/>
                      <a:pt x="8" y="63"/>
                      <a:pt x="32" y="47"/>
                    </a:cubicBezTo>
                    <a:cubicBezTo>
                      <a:pt x="56" y="32"/>
                      <a:pt x="29" y="0"/>
                      <a:pt x="14" y="1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0" name="Freeform 1503">
                <a:extLst>
                  <a:ext uri="{FF2B5EF4-FFF2-40B4-BE49-F238E27FC236}">
                    <a16:creationId xmlns:a16="http://schemas.microsoft.com/office/drawing/2014/main" id="{AF62AF8C-4FBE-4043-8460-1BBC08302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143"/>
                <a:ext cx="120" cy="105"/>
              </a:xfrm>
              <a:custGeom>
                <a:avLst/>
                <a:gdLst>
                  <a:gd name="T0" fmla="*/ 425 w 48"/>
                  <a:gd name="T1" fmla="*/ 20 h 42"/>
                  <a:gd name="T2" fmla="*/ 300 w 48"/>
                  <a:gd name="T3" fmla="*/ 550 h 42"/>
                  <a:gd name="T4" fmla="*/ 708 w 48"/>
                  <a:gd name="T5" fmla="*/ 188 h 42"/>
                  <a:gd name="T6" fmla="*/ 425 w 48"/>
                  <a:gd name="T7" fmla="*/ 2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2">
                    <a:moveTo>
                      <a:pt x="27" y="1"/>
                    </a:moveTo>
                    <a:cubicBezTo>
                      <a:pt x="3" y="1"/>
                      <a:pt x="0" y="28"/>
                      <a:pt x="19" y="35"/>
                    </a:cubicBezTo>
                    <a:cubicBezTo>
                      <a:pt x="38" y="42"/>
                      <a:pt x="48" y="24"/>
                      <a:pt x="45" y="12"/>
                    </a:cubicBezTo>
                    <a:cubicBezTo>
                      <a:pt x="42" y="4"/>
                      <a:pt x="36" y="0"/>
                      <a:pt x="27" y="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1" name="Freeform 1504">
                <a:extLst>
                  <a:ext uri="{FF2B5EF4-FFF2-40B4-BE49-F238E27FC236}">
                    <a16:creationId xmlns:a16="http://schemas.microsoft.com/office/drawing/2014/main" id="{3307D48D-FEEA-47A3-8D5B-1308B1F71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2288"/>
                <a:ext cx="123" cy="155"/>
              </a:xfrm>
              <a:custGeom>
                <a:avLst/>
                <a:gdLst>
                  <a:gd name="T0" fmla="*/ 284 w 49"/>
                  <a:gd name="T1" fmla="*/ 145 h 62"/>
                  <a:gd name="T2" fmla="*/ 20 w 49"/>
                  <a:gd name="T3" fmla="*/ 533 h 62"/>
                  <a:gd name="T4" fmla="*/ 346 w 49"/>
                  <a:gd name="T5" fmla="*/ 938 h 62"/>
                  <a:gd name="T6" fmla="*/ 743 w 49"/>
                  <a:gd name="T7" fmla="*/ 658 h 62"/>
                  <a:gd name="T8" fmla="*/ 284 w 49"/>
                  <a:gd name="T9" fmla="*/ 145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2">
                    <a:moveTo>
                      <a:pt x="18" y="9"/>
                    </a:moveTo>
                    <a:cubicBezTo>
                      <a:pt x="5" y="13"/>
                      <a:pt x="0" y="18"/>
                      <a:pt x="1" y="34"/>
                    </a:cubicBezTo>
                    <a:cubicBezTo>
                      <a:pt x="2" y="51"/>
                      <a:pt x="9" y="62"/>
                      <a:pt x="22" y="60"/>
                    </a:cubicBezTo>
                    <a:cubicBezTo>
                      <a:pt x="35" y="59"/>
                      <a:pt x="44" y="54"/>
                      <a:pt x="47" y="42"/>
                    </a:cubicBezTo>
                    <a:cubicBezTo>
                      <a:pt x="49" y="30"/>
                      <a:pt x="37" y="0"/>
                      <a:pt x="18" y="9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2" name="Freeform 1505">
                <a:extLst>
                  <a:ext uri="{FF2B5EF4-FFF2-40B4-BE49-F238E27FC236}">
                    <a16:creationId xmlns:a16="http://schemas.microsoft.com/office/drawing/2014/main" id="{505336B3-35FC-45BB-B5A1-21EB2BAA0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013"/>
                <a:ext cx="80" cy="48"/>
              </a:xfrm>
              <a:custGeom>
                <a:avLst/>
                <a:gdLst>
                  <a:gd name="T0" fmla="*/ 0 w 32"/>
                  <a:gd name="T1" fmla="*/ 306 h 19"/>
                  <a:gd name="T2" fmla="*/ 500 w 3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9">
                    <a:moveTo>
                      <a:pt x="0" y="19"/>
                    </a:moveTo>
                    <a:cubicBezTo>
                      <a:pt x="14" y="17"/>
                      <a:pt x="29" y="5"/>
                      <a:pt x="32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3" name="Freeform 1506">
                <a:extLst>
                  <a:ext uri="{FF2B5EF4-FFF2-40B4-BE49-F238E27FC236}">
                    <a16:creationId xmlns:a16="http://schemas.microsoft.com/office/drawing/2014/main" id="{EB21D77B-B3A8-41A2-BAFE-9985BF707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1523"/>
                <a:ext cx="150" cy="160"/>
              </a:xfrm>
              <a:custGeom>
                <a:avLst/>
                <a:gdLst>
                  <a:gd name="T0" fmla="*/ 770 w 60"/>
                  <a:gd name="T1" fmla="*/ 1000 h 64"/>
                  <a:gd name="T2" fmla="*/ 925 w 60"/>
                  <a:gd name="T3" fmla="*/ 658 h 64"/>
                  <a:gd name="T4" fmla="*/ 800 w 60"/>
                  <a:gd name="T5" fmla="*/ 220 h 64"/>
                  <a:gd name="T6" fmla="*/ 238 w 60"/>
                  <a:gd name="T7" fmla="*/ 175 h 64"/>
                  <a:gd name="T8" fmla="*/ 0 w 60"/>
                  <a:gd name="T9" fmla="*/ 45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64">
                    <a:moveTo>
                      <a:pt x="49" y="64"/>
                    </a:moveTo>
                    <a:cubicBezTo>
                      <a:pt x="57" y="56"/>
                      <a:pt x="58" y="49"/>
                      <a:pt x="59" y="42"/>
                    </a:cubicBezTo>
                    <a:cubicBezTo>
                      <a:pt x="59" y="35"/>
                      <a:pt x="60" y="27"/>
                      <a:pt x="51" y="14"/>
                    </a:cubicBezTo>
                    <a:cubicBezTo>
                      <a:pt x="42" y="0"/>
                      <a:pt x="26" y="5"/>
                      <a:pt x="15" y="11"/>
                    </a:cubicBezTo>
                    <a:cubicBezTo>
                      <a:pt x="3" y="16"/>
                      <a:pt x="1" y="25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4" name="Freeform 1507">
                <a:extLst>
                  <a:ext uri="{FF2B5EF4-FFF2-40B4-BE49-F238E27FC236}">
                    <a16:creationId xmlns:a16="http://schemas.microsoft.com/office/drawing/2014/main" id="{7A6EBB7C-25C0-4AE5-A9C9-BEB237396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498"/>
                <a:ext cx="150" cy="235"/>
              </a:xfrm>
              <a:custGeom>
                <a:avLst/>
                <a:gdLst>
                  <a:gd name="T0" fmla="*/ 0 w 60"/>
                  <a:gd name="T1" fmla="*/ 1238 h 94"/>
                  <a:gd name="T2" fmla="*/ 783 w 60"/>
                  <a:gd name="T3" fmla="*/ 1095 h 94"/>
                  <a:gd name="T4" fmla="*/ 658 w 60"/>
                  <a:gd name="T5" fmla="*/ 220 h 94"/>
                  <a:gd name="T6" fmla="*/ 83 w 60"/>
                  <a:gd name="T7" fmla="*/ 20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94">
                    <a:moveTo>
                      <a:pt x="0" y="79"/>
                    </a:moveTo>
                    <a:cubicBezTo>
                      <a:pt x="8" y="90"/>
                      <a:pt x="41" y="94"/>
                      <a:pt x="50" y="70"/>
                    </a:cubicBezTo>
                    <a:cubicBezTo>
                      <a:pt x="59" y="57"/>
                      <a:pt x="60" y="28"/>
                      <a:pt x="42" y="14"/>
                    </a:cubicBezTo>
                    <a:cubicBezTo>
                      <a:pt x="25" y="0"/>
                      <a:pt x="5" y="14"/>
                      <a:pt x="5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5" name="Freeform 1508">
                <a:extLst>
                  <a:ext uri="{FF2B5EF4-FFF2-40B4-BE49-F238E27FC236}">
                    <a16:creationId xmlns:a16="http://schemas.microsoft.com/office/drawing/2014/main" id="{85FF11F8-A678-436E-AACD-897B132C6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498"/>
                <a:ext cx="228" cy="243"/>
              </a:xfrm>
              <a:custGeom>
                <a:avLst/>
                <a:gdLst>
                  <a:gd name="T0" fmla="*/ 551 w 91"/>
                  <a:gd name="T1" fmla="*/ 1430 h 97"/>
                  <a:gd name="T2" fmla="*/ 1193 w 91"/>
                  <a:gd name="T3" fmla="*/ 1318 h 97"/>
                  <a:gd name="T4" fmla="*/ 1413 w 91"/>
                  <a:gd name="T5" fmla="*/ 691 h 97"/>
                  <a:gd name="T6" fmla="*/ 972 w 91"/>
                  <a:gd name="T7" fmla="*/ 50 h 97"/>
                  <a:gd name="T8" fmla="*/ 175 w 91"/>
                  <a:gd name="T9" fmla="*/ 396 h 97"/>
                  <a:gd name="T10" fmla="*/ 188 w 91"/>
                  <a:gd name="T11" fmla="*/ 1005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97">
                    <a:moveTo>
                      <a:pt x="35" y="91"/>
                    </a:moveTo>
                    <a:cubicBezTo>
                      <a:pt x="44" y="96"/>
                      <a:pt x="64" y="97"/>
                      <a:pt x="76" y="84"/>
                    </a:cubicBezTo>
                    <a:cubicBezTo>
                      <a:pt x="88" y="72"/>
                      <a:pt x="91" y="55"/>
                      <a:pt x="90" y="44"/>
                    </a:cubicBezTo>
                    <a:cubicBezTo>
                      <a:pt x="85" y="23"/>
                      <a:pt x="86" y="18"/>
                      <a:pt x="62" y="3"/>
                    </a:cubicBezTo>
                    <a:cubicBezTo>
                      <a:pt x="47" y="0"/>
                      <a:pt x="23" y="7"/>
                      <a:pt x="11" y="25"/>
                    </a:cubicBezTo>
                    <a:cubicBezTo>
                      <a:pt x="0" y="44"/>
                      <a:pt x="13" y="61"/>
                      <a:pt x="12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6" name="Freeform 1509">
                <a:extLst>
                  <a:ext uri="{FF2B5EF4-FFF2-40B4-BE49-F238E27FC236}">
                    <a16:creationId xmlns:a16="http://schemas.microsoft.com/office/drawing/2014/main" id="{180CA72D-5C54-41F5-8ADC-CA466B44F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1478"/>
                <a:ext cx="252" cy="293"/>
              </a:xfrm>
              <a:custGeom>
                <a:avLst/>
                <a:gdLst>
                  <a:gd name="T0" fmla="*/ 0 w 101"/>
                  <a:gd name="T1" fmla="*/ 1210 h 117"/>
                  <a:gd name="T2" fmla="*/ 499 w 101"/>
                  <a:gd name="T3" fmla="*/ 1713 h 117"/>
                  <a:gd name="T4" fmla="*/ 1287 w 101"/>
                  <a:gd name="T5" fmla="*/ 1493 h 117"/>
                  <a:gd name="T6" fmla="*/ 1412 w 101"/>
                  <a:gd name="T7" fmla="*/ 488 h 117"/>
                  <a:gd name="T8" fmla="*/ 853 w 101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17">
                    <a:moveTo>
                      <a:pt x="0" y="77"/>
                    </a:moveTo>
                    <a:cubicBezTo>
                      <a:pt x="5" y="89"/>
                      <a:pt x="15" y="103"/>
                      <a:pt x="32" y="109"/>
                    </a:cubicBezTo>
                    <a:cubicBezTo>
                      <a:pt x="48" y="117"/>
                      <a:pt x="72" y="111"/>
                      <a:pt x="83" y="95"/>
                    </a:cubicBezTo>
                    <a:cubicBezTo>
                      <a:pt x="101" y="65"/>
                      <a:pt x="98" y="50"/>
                      <a:pt x="91" y="31"/>
                    </a:cubicBezTo>
                    <a:cubicBezTo>
                      <a:pt x="82" y="14"/>
                      <a:pt x="74" y="3"/>
                      <a:pt x="55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7" name="Freeform 1510">
                <a:extLst>
                  <a:ext uri="{FF2B5EF4-FFF2-40B4-BE49-F238E27FC236}">
                    <a16:creationId xmlns:a16="http://schemas.microsoft.com/office/drawing/2014/main" id="{78749A07-101F-4F08-B27E-568891E62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191"/>
                <a:ext cx="175" cy="210"/>
              </a:xfrm>
              <a:custGeom>
                <a:avLst/>
                <a:gdLst>
                  <a:gd name="T0" fmla="*/ 0 w 70"/>
                  <a:gd name="T1" fmla="*/ 750 h 84"/>
                  <a:gd name="T2" fmla="*/ 395 w 70"/>
                  <a:gd name="T3" fmla="*/ 1095 h 84"/>
                  <a:gd name="T4" fmla="*/ 863 w 70"/>
                  <a:gd name="T5" fmla="*/ 1095 h 84"/>
                  <a:gd name="T6" fmla="*/ 658 w 70"/>
                  <a:gd name="T7" fmla="*/ 425 h 84"/>
                  <a:gd name="T8" fmla="*/ 345 w 70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84">
                    <a:moveTo>
                      <a:pt x="0" y="48"/>
                    </a:moveTo>
                    <a:cubicBezTo>
                      <a:pt x="10" y="60"/>
                      <a:pt x="17" y="65"/>
                      <a:pt x="25" y="70"/>
                    </a:cubicBezTo>
                    <a:cubicBezTo>
                      <a:pt x="33" y="74"/>
                      <a:pt x="41" y="84"/>
                      <a:pt x="55" y="70"/>
                    </a:cubicBezTo>
                    <a:cubicBezTo>
                      <a:pt x="70" y="56"/>
                      <a:pt x="52" y="40"/>
                      <a:pt x="42" y="27"/>
                    </a:cubicBezTo>
                    <a:cubicBezTo>
                      <a:pt x="30" y="11"/>
                      <a:pt x="28" y="2"/>
                      <a:pt x="2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8" name="Freeform 1511">
                <a:extLst>
                  <a:ext uri="{FF2B5EF4-FFF2-40B4-BE49-F238E27FC236}">
                    <a16:creationId xmlns:a16="http://schemas.microsoft.com/office/drawing/2014/main" id="{A4B9F89A-7AA7-4A53-A109-C0AF72F1E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191"/>
                <a:ext cx="247" cy="240"/>
              </a:xfrm>
              <a:custGeom>
                <a:avLst/>
                <a:gdLst>
                  <a:gd name="T0" fmla="*/ 137 w 99"/>
                  <a:gd name="T1" fmla="*/ 0 h 96"/>
                  <a:gd name="T2" fmla="*/ 541 w 99"/>
                  <a:gd name="T3" fmla="*/ 938 h 96"/>
                  <a:gd name="T4" fmla="*/ 1412 w 99"/>
                  <a:gd name="T5" fmla="*/ 1050 h 96"/>
                  <a:gd name="T6" fmla="*/ 1195 w 99"/>
                  <a:gd name="T7" fmla="*/ 43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9" h="96">
                    <a:moveTo>
                      <a:pt x="9" y="0"/>
                    </a:moveTo>
                    <a:cubicBezTo>
                      <a:pt x="0" y="15"/>
                      <a:pt x="16" y="43"/>
                      <a:pt x="35" y="60"/>
                    </a:cubicBezTo>
                    <a:cubicBezTo>
                      <a:pt x="45" y="73"/>
                      <a:pt x="78" y="96"/>
                      <a:pt x="91" y="67"/>
                    </a:cubicBezTo>
                    <a:cubicBezTo>
                      <a:pt x="99" y="44"/>
                      <a:pt x="74" y="28"/>
                      <a:pt x="77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89" name="Freeform 1512">
                <a:extLst>
                  <a:ext uri="{FF2B5EF4-FFF2-40B4-BE49-F238E27FC236}">
                    <a16:creationId xmlns:a16="http://schemas.microsoft.com/office/drawing/2014/main" id="{A6CFBF12-9384-4358-B4F9-44D433F19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153"/>
                <a:ext cx="237" cy="258"/>
              </a:xfrm>
              <a:custGeom>
                <a:avLst/>
                <a:gdLst>
                  <a:gd name="T0" fmla="*/ 12 w 95"/>
                  <a:gd name="T1" fmla="*/ 438 h 103"/>
                  <a:gd name="T2" fmla="*/ 871 w 95"/>
                  <a:gd name="T3" fmla="*/ 1525 h 103"/>
                  <a:gd name="T4" fmla="*/ 1257 w 95"/>
                  <a:gd name="T5" fmla="*/ 1505 h 103"/>
                  <a:gd name="T6" fmla="*/ 1462 w 95"/>
                  <a:gd name="T7" fmla="*/ 1097 h 103"/>
                  <a:gd name="T8" fmla="*/ 965 w 95"/>
                  <a:gd name="T9" fmla="*/ 301 h 103"/>
                  <a:gd name="T10" fmla="*/ 374 w 95"/>
                  <a:gd name="T11" fmla="*/ 20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103">
                    <a:moveTo>
                      <a:pt x="1" y="28"/>
                    </a:moveTo>
                    <a:cubicBezTo>
                      <a:pt x="0" y="53"/>
                      <a:pt x="35" y="88"/>
                      <a:pt x="56" y="97"/>
                    </a:cubicBezTo>
                    <a:cubicBezTo>
                      <a:pt x="67" y="103"/>
                      <a:pt x="75" y="100"/>
                      <a:pt x="81" y="96"/>
                    </a:cubicBezTo>
                    <a:cubicBezTo>
                      <a:pt x="85" y="92"/>
                      <a:pt x="95" y="86"/>
                      <a:pt x="94" y="70"/>
                    </a:cubicBezTo>
                    <a:cubicBezTo>
                      <a:pt x="91" y="53"/>
                      <a:pt x="70" y="38"/>
                      <a:pt x="62" y="19"/>
                    </a:cubicBezTo>
                    <a:cubicBezTo>
                      <a:pt x="48" y="0"/>
                      <a:pt x="26" y="2"/>
                      <a:pt x="2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0" name="Freeform 1513">
                <a:extLst>
                  <a:ext uri="{FF2B5EF4-FFF2-40B4-BE49-F238E27FC236}">
                    <a16:creationId xmlns:a16="http://schemas.microsoft.com/office/drawing/2014/main" id="{599C5E2E-706A-471D-A8A4-7FEF9B4DB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143"/>
                <a:ext cx="265" cy="280"/>
              </a:xfrm>
              <a:custGeom>
                <a:avLst/>
                <a:gdLst>
                  <a:gd name="T0" fmla="*/ 395 w 106"/>
                  <a:gd name="T1" fmla="*/ 0 h 112"/>
                  <a:gd name="T2" fmla="*/ 20 w 106"/>
                  <a:gd name="T3" fmla="*/ 563 h 112"/>
                  <a:gd name="T4" fmla="*/ 375 w 106"/>
                  <a:gd name="T5" fmla="*/ 1238 h 112"/>
                  <a:gd name="T6" fmla="*/ 1238 w 106"/>
                  <a:gd name="T7" fmla="*/ 1688 h 112"/>
                  <a:gd name="T8" fmla="*/ 1563 w 106"/>
                  <a:gd name="T9" fmla="*/ 105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12">
                    <a:moveTo>
                      <a:pt x="25" y="0"/>
                    </a:moveTo>
                    <a:cubicBezTo>
                      <a:pt x="7" y="0"/>
                      <a:pt x="0" y="20"/>
                      <a:pt x="1" y="36"/>
                    </a:cubicBezTo>
                    <a:cubicBezTo>
                      <a:pt x="4" y="54"/>
                      <a:pt x="13" y="67"/>
                      <a:pt x="24" y="79"/>
                    </a:cubicBezTo>
                    <a:cubicBezTo>
                      <a:pt x="47" y="99"/>
                      <a:pt x="54" y="112"/>
                      <a:pt x="79" y="108"/>
                    </a:cubicBezTo>
                    <a:cubicBezTo>
                      <a:pt x="97" y="99"/>
                      <a:pt x="106" y="85"/>
                      <a:pt x="100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1" name="Freeform 1514">
                <a:extLst>
                  <a:ext uri="{FF2B5EF4-FFF2-40B4-BE49-F238E27FC236}">
                    <a16:creationId xmlns:a16="http://schemas.microsoft.com/office/drawing/2014/main" id="{BCF65328-7CC9-4923-A798-947ECCD51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1358"/>
                <a:ext cx="87" cy="65"/>
              </a:xfrm>
              <a:custGeom>
                <a:avLst/>
                <a:gdLst>
                  <a:gd name="T0" fmla="*/ 12 w 35"/>
                  <a:gd name="T1" fmla="*/ 188 h 26"/>
                  <a:gd name="T2" fmla="*/ 246 w 35"/>
                  <a:gd name="T3" fmla="*/ 408 h 26"/>
                  <a:gd name="T4" fmla="*/ 507 w 35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6">
                    <a:moveTo>
                      <a:pt x="1" y="12"/>
                    </a:moveTo>
                    <a:cubicBezTo>
                      <a:pt x="0" y="20"/>
                      <a:pt x="4" y="24"/>
                      <a:pt x="16" y="26"/>
                    </a:cubicBezTo>
                    <a:cubicBezTo>
                      <a:pt x="32" y="23"/>
                      <a:pt x="35" y="3"/>
                      <a:pt x="3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2" name="Freeform 1515">
                <a:extLst>
                  <a:ext uri="{FF2B5EF4-FFF2-40B4-BE49-F238E27FC236}">
                    <a16:creationId xmlns:a16="http://schemas.microsoft.com/office/drawing/2014/main" id="{7478D11E-6785-466D-BBA6-3BA44A5EA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348"/>
                <a:ext cx="95" cy="95"/>
              </a:xfrm>
              <a:custGeom>
                <a:avLst/>
                <a:gdLst>
                  <a:gd name="T0" fmla="*/ 333 w 38"/>
                  <a:gd name="T1" fmla="*/ 0 h 38"/>
                  <a:gd name="T2" fmla="*/ 20 w 38"/>
                  <a:gd name="T3" fmla="*/ 313 h 38"/>
                  <a:gd name="T4" fmla="*/ 363 w 38"/>
                  <a:gd name="T5" fmla="*/ 520 h 38"/>
                  <a:gd name="T6" fmla="*/ 595 w 38"/>
                  <a:gd name="T7" fmla="*/ 33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8">
                    <a:moveTo>
                      <a:pt x="21" y="0"/>
                    </a:moveTo>
                    <a:cubicBezTo>
                      <a:pt x="16" y="2"/>
                      <a:pt x="1" y="9"/>
                      <a:pt x="1" y="20"/>
                    </a:cubicBezTo>
                    <a:cubicBezTo>
                      <a:pt x="0" y="27"/>
                      <a:pt x="12" y="38"/>
                      <a:pt x="23" y="33"/>
                    </a:cubicBezTo>
                    <a:cubicBezTo>
                      <a:pt x="34" y="30"/>
                      <a:pt x="38" y="21"/>
                      <a:pt x="38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3" name="Freeform 1516">
                <a:extLst>
                  <a:ext uri="{FF2B5EF4-FFF2-40B4-BE49-F238E27FC236}">
                    <a16:creationId xmlns:a16="http://schemas.microsoft.com/office/drawing/2014/main" id="{DBFB59C3-3183-486D-93E1-F87180C1D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333"/>
                <a:ext cx="130" cy="113"/>
              </a:xfrm>
              <a:custGeom>
                <a:avLst/>
                <a:gdLst>
                  <a:gd name="T0" fmla="*/ 333 w 52"/>
                  <a:gd name="T1" fmla="*/ 83 h 45"/>
                  <a:gd name="T2" fmla="*/ 83 w 52"/>
                  <a:gd name="T3" fmla="*/ 304 h 45"/>
                  <a:gd name="T4" fmla="*/ 175 w 52"/>
                  <a:gd name="T5" fmla="*/ 630 h 45"/>
                  <a:gd name="T6" fmla="*/ 583 w 52"/>
                  <a:gd name="T7" fmla="*/ 630 h 45"/>
                  <a:gd name="T8" fmla="*/ 783 w 52"/>
                  <a:gd name="T9" fmla="*/ 239 h 45"/>
                  <a:gd name="T10" fmla="*/ 613 w 52"/>
                  <a:gd name="T11" fmla="*/ 33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45">
                    <a:moveTo>
                      <a:pt x="21" y="5"/>
                    </a:moveTo>
                    <a:cubicBezTo>
                      <a:pt x="16" y="7"/>
                      <a:pt x="9" y="11"/>
                      <a:pt x="5" y="19"/>
                    </a:cubicBezTo>
                    <a:cubicBezTo>
                      <a:pt x="0" y="28"/>
                      <a:pt x="7" y="37"/>
                      <a:pt x="11" y="40"/>
                    </a:cubicBezTo>
                    <a:cubicBezTo>
                      <a:pt x="21" y="45"/>
                      <a:pt x="24" y="45"/>
                      <a:pt x="37" y="40"/>
                    </a:cubicBezTo>
                    <a:cubicBezTo>
                      <a:pt x="44" y="36"/>
                      <a:pt x="50" y="25"/>
                      <a:pt x="50" y="15"/>
                    </a:cubicBezTo>
                    <a:cubicBezTo>
                      <a:pt x="52" y="3"/>
                      <a:pt x="40" y="0"/>
                      <a:pt x="39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4" name="Freeform 1517">
                <a:extLst>
                  <a:ext uri="{FF2B5EF4-FFF2-40B4-BE49-F238E27FC236}">
                    <a16:creationId xmlns:a16="http://schemas.microsoft.com/office/drawing/2014/main" id="{4A8615CB-DCB5-48C4-8AA7-1BCE391C0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323"/>
                <a:ext cx="110" cy="133"/>
              </a:xfrm>
              <a:custGeom>
                <a:avLst/>
                <a:gdLst>
                  <a:gd name="T0" fmla="*/ 613 w 44"/>
                  <a:gd name="T1" fmla="*/ 0 h 53"/>
                  <a:gd name="T2" fmla="*/ 33 w 44"/>
                  <a:gd name="T3" fmla="*/ 379 h 53"/>
                  <a:gd name="T4" fmla="*/ 333 w 44"/>
                  <a:gd name="T5" fmla="*/ 818 h 53"/>
                  <a:gd name="T6" fmla="*/ 688 w 44"/>
                  <a:gd name="T7" fmla="*/ 725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3">
                    <a:moveTo>
                      <a:pt x="39" y="0"/>
                    </a:moveTo>
                    <a:cubicBezTo>
                      <a:pt x="29" y="3"/>
                      <a:pt x="10" y="5"/>
                      <a:pt x="2" y="24"/>
                    </a:cubicBezTo>
                    <a:cubicBezTo>
                      <a:pt x="0" y="46"/>
                      <a:pt x="12" y="48"/>
                      <a:pt x="21" y="52"/>
                    </a:cubicBezTo>
                    <a:cubicBezTo>
                      <a:pt x="31" y="53"/>
                      <a:pt x="37" y="50"/>
                      <a:pt x="44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5" name="Freeform 1518">
                <a:extLst>
                  <a:ext uri="{FF2B5EF4-FFF2-40B4-BE49-F238E27FC236}">
                    <a16:creationId xmlns:a16="http://schemas.microsoft.com/office/drawing/2014/main" id="{054245ED-1154-4B61-9024-F7D14DA50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351"/>
                <a:ext cx="257" cy="162"/>
              </a:xfrm>
              <a:custGeom>
                <a:avLst/>
                <a:gdLst>
                  <a:gd name="T0" fmla="*/ 1183 w 103"/>
                  <a:gd name="T1" fmla="*/ 0 h 65"/>
                  <a:gd name="T2" fmla="*/ 1507 w 103"/>
                  <a:gd name="T3" fmla="*/ 312 h 65"/>
                  <a:gd name="T4" fmla="*/ 1245 w 103"/>
                  <a:gd name="T5" fmla="*/ 912 h 65"/>
                  <a:gd name="T6" fmla="*/ 324 w 103"/>
                  <a:gd name="T7" fmla="*/ 695 h 65"/>
                  <a:gd name="T8" fmla="*/ 62 w 103"/>
                  <a:gd name="T9" fmla="*/ 1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65">
                    <a:moveTo>
                      <a:pt x="76" y="0"/>
                    </a:moveTo>
                    <a:cubicBezTo>
                      <a:pt x="84" y="6"/>
                      <a:pt x="91" y="11"/>
                      <a:pt x="97" y="20"/>
                    </a:cubicBezTo>
                    <a:cubicBezTo>
                      <a:pt x="103" y="30"/>
                      <a:pt x="99" y="54"/>
                      <a:pt x="80" y="59"/>
                    </a:cubicBezTo>
                    <a:cubicBezTo>
                      <a:pt x="63" y="65"/>
                      <a:pt x="42" y="58"/>
                      <a:pt x="21" y="45"/>
                    </a:cubicBezTo>
                    <a:cubicBezTo>
                      <a:pt x="0" y="30"/>
                      <a:pt x="3" y="4"/>
                      <a:pt x="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6" name="Freeform 1519">
                <a:extLst>
                  <a:ext uri="{FF2B5EF4-FFF2-40B4-BE49-F238E27FC236}">
                    <a16:creationId xmlns:a16="http://schemas.microsoft.com/office/drawing/2014/main" id="{4FDEE1B7-4F97-4F6E-AB5E-F3B808669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296"/>
                <a:ext cx="240" cy="200"/>
              </a:xfrm>
              <a:custGeom>
                <a:avLst/>
                <a:gdLst>
                  <a:gd name="T0" fmla="*/ 33 w 96"/>
                  <a:gd name="T1" fmla="*/ 345 h 80"/>
                  <a:gd name="T2" fmla="*/ 658 w 96"/>
                  <a:gd name="T3" fmla="*/ 175 h 80"/>
                  <a:gd name="T4" fmla="*/ 1300 w 96"/>
                  <a:gd name="T5" fmla="*/ 613 h 80"/>
                  <a:gd name="T6" fmla="*/ 1125 w 96"/>
                  <a:gd name="T7" fmla="*/ 1188 h 80"/>
                  <a:gd name="T8" fmla="*/ 770 w 96"/>
                  <a:gd name="T9" fmla="*/ 1208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80">
                    <a:moveTo>
                      <a:pt x="2" y="22"/>
                    </a:moveTo>
                    <a:cubicBezTo>
                      <a:pt x="0" y="15"/>
                      <a:pt x="22" y="0"/>
                      <a:pt x="42" y="11"/>
                    </a:cubicBezTo>
                    <a:cubicBezTo>
                      <a:pt x="61" y="18"/>
                      <a:pt x="78" y="33"/>
                      <a:pt x="83" y="39"/>
                    </a:cubicBezTo>
                    <a:cubicBezTo>
                      <a:pt x="96" y="50"/>
                      <a:pt x="85" y="73"/>
                      <a:pt x="72" y="76"/>
                    </a:cubicBezTo>
                    <a:cubicBezTo>
                      <a:pt x="60" y="80"/>
                      <a:pt x="49" y="77"/>
                      <a:pt x="49" y="7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7" name="Freeform 1520">
                <a:extLst>
                  <a:ext uri="{FF2B5EF4-FFF2-40B4-BE49-F238E27FC236}">
                    <a16:creationId xmlns:a16="http://schemas.microsoft.com/office/drawing/2014/main" id="{19C38520-CE07-44D5-8220-FADB56395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336"/>
                <a:ext cx="205" cy="142"/>
              </a:xfrm>
              <a:custGeom>
                <a:avLst/>
                <a:gdLst>
                  <a:gd name="T0" fmla="*/ 520 w 82"/>
                  <a:gd name="T1" fmla="*/ 0 h 57"/>
                  <a:gd name="T2" fmla="*/ 1175 w 82"/>
                  <a:gd name="T3" fmla="*/ 653 h 57"/>
                  <a:gd name="T4" fmla="*/ 688 w 82"/>
                  <a:gd name="T5" fmla="*/ 869 h 57"/>
                  <a:gd name="T6" fmla="*/ 0 w 82"/>
                  <a:gd name="T7" fmla="*/ 541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57">
                    <a:moveTo>
                      <a:pt x="33" y="0"/>
                    </a:moveTo>
                    <a:cubicBezTo>
                      <a:pt x="44" y="4"/>
                      <a:pt x="82" y="27"/>
                      <a:pt x="75" y="42"/>
                    </a:cubicBezTo>
                    <a:cubicBezTo>
                      <a:pt x="70" y="54"/>
                      <a:pt x="61" y="57"/>
                      <a:pt x="44" y="56"/>
                    </a:cubicBezTo>
                    <a:cubicBezTo>
                      <a:pt x="27" y="55"/>
                      <a:pt x="0" y="42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8" name="Freeform 1521">
                <a:extLst>
                  <a:ext uri="{FF2B5EF4-FFF2-40B4-BE49-F238E27FC236}">
                    <a16:creationId xmlns:a16="http://schemas.microsoft.com/office/drawing/2014/main" id="{7D5033AC-E07B-4C61-AFC5-4694F9393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318"/>
                <a:ext cx="175" cy="145"/>
              </a:xfrm>
              <a:custGeom>
                <a:avLst/>
                <a:gdLst>
                  <a:gd name="T0" fmla="*/ 0 w 70"/>
                  <a:gd name="T1" fmla="*/ 125 h 58"/>
                  <a:gd name="T2" fmla="*/ 908 w 70"/>
                  <a:gd name="T3" fmla="*/ 500 h 58"/>
                  <a:gd name="T4" fmla="*/ 925 w 70"/>
                  <a:gd name="T5" fmla="*/ 833 h 58"/>
                  <a:gd name="T6" fmla="*/ 270 w 70"/>
                  <a:gd name="T7" fmla="*/ 84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58">
                    <a:moveTo>
                      <a:pt x="0" y="8"/>
                    </a:moveTo>
                    <a:cubicBezTo>
                      <a:pt x="8" y="0"/>
                      <a:pt x="49" y="19"/>
                      <a:pt x="58" y="32"/>
                    </a:cubicBezTo>
                    <a:cubicBezTo>
                      <a:pt x="70" y="44"/>
                      <a:pt x="63" y="48"/>
                      <a:pt x="59" y="53"/>
                    </a:cubicBezTo>
                    <a:cubicBezTo>
                      <a:pt x="50" y="58"/>
                      <a:pt x="23" y="57"/>
                      <a:pt x="17" y="5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599" name="Freeform 1522">
                <a:extLst>
                  <a:ext uri="{FF2B5EF4-FFF2-40B4-BE49-F238E27FC236}">
                    <a16:creationId xmlns:a16="http://schemas.microsoft.com/office/drawing/2014/main" id="{44D1F63C-2A68-4583-982F-B1289B7C9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358"/>
                <a:ext cx="115" cy="155"/>
              </a:xfrm>
              <a:custGeom>
                <a:avLst/>
                <a:gdLst>
                  <a:gd name="T0" fmla="*/ 720 w 46"/>
                  <a:gd name="T1" fmla="*/ 658 h 62"/>
                  <a:gd name="T2" fmla="*/ 688 w 46"/>
                  <a:gd name="T3" fmla="*/ 238 h 62"/>
                  <a:gd name="T4" fmla="*/ 470 w 46"/>
                  <a:gd name="T5" fmla="*/ 50 h 62"/>
                  <a:gd name="T6" fmla="*/ 50 w 46"/>
                  <a:gd name="T7" fmla="*/ 97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62">
                    <a:moveTo>
                      <a:pt x="46" y="42"/>
                    </a:moveTo>
                    <a:cubicBezTo>
                      <a:pt x="45" y="28"/>
                      <a:pt x="45" y="22"/>
                      <a:pt x="44" y="15"/>
                    </a:cubicBezTo>
                    <a:cubicBezTo>
                      <a:pt x="43" y="8"/>
                      <a:pt x="41" y="0"/>
                      <a:pt x="30" y="3"/>
                    </a:cubicBezTo>
                    <a:cubicBezTo>
                      <a:pt x="6" y="20"/>
                      <a:pt x="0" y="56"/>
                      <a:pt x="3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0" name="Freeform 1523">
                <a:extLst>
                  <a:ext uri="{FF2B5EF4-FFF2-40B4-BE49-F238E27FC236}">
                    <a16:creationId xmlns:a16="http://schemas.microsoft.com/office/drawing/2014/main" id="{2279561C-21D9-4FF2-9E57-51C6A94DF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346"/>
                <a:ext cx="125" cy="205"/>
              </a:xfrm>
              <a:custGeom>
                <a:avLst/>
                <a:gdLst>
                  <a:gd name="T0" fmla="*/ 458 w 50"/>
                  <a:gd name="T1" fmla="*/ 1283 h 82"/>
                  <a:gd name="T2" fmla="*/ 708 w 50"/>
                  <a:gd name="T3" fmla="*/ 550 h 82"/>
                  <a:gd name="T4" fmla="*/ 675 w 50"/>
                  <a:gd name="T5" fmla="*/ 158 h 82"/>
                  <a:gd name="T6" fmla="*/ 313 w 50"/>
                  <a:gd name="T7" fmla="*/ 113 h 82"/>
                  <a:gd name="T8" fmla="*/ 0 w 50"/>
                  <a:gd name="T9" fmla="*/ 583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82">
                    <a:moveTo>
                      <a:pt x="29" y="82"/>
                    </a:moveTo>
                    <a:cubicBezTo>
                      <a:pt x="44" y="81"/>
                      <a:pt x="50" y="57"/>
                      <a:pt x="45" y="35"/>
                    </a:cubicBezTo>
                    <a:cubicBezTo>
                      <a:pt x="45" y="28"/>
                      <a:pt x="47" y="18"/>
                      <a:pt x="43" y="10"/>
                    </a:cubicBezTo>
                    <a:cubicBezTo>
                      <a:pt x="39" y="1"/>
                      <a:pt x="26" y="0"/>
                      <a:pt x="20" y="7"/>
                    </a:cubicBezTo>
                    <a:cubicBezTo>
                      <a:pt x="6" y="20"/>
                      <a:pt x="1" y="37"/>
                      <a:pt x="0" y="3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1" name="Freeform 1524">
                <a:extLst>
                  <a:ext uri="{FF2B5EF4-FFF2-40B4-BE49-F238E27FC236}">
                    <a16:creationId xmlns:a16="http://schemas.microsoft.com/office/drawing/2014/main" id="{92D1D10E-374C-4719-8B30-738D45D20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331"/>
                <a:ext cx="160" cy="230"/>
              </a:xfrm>
              <a:custGeom>
                <a:avLst/>
                <a:gdLst>
                  <a:gd name="T0" fmla="*/ 800 w 64"/>
                  <a:gd name="T1" fmla="*/ 1345 h 92"/>
                  <a:gd name="T2" fmla="*/ 970 w 64"/>
                  <a:gd name="T3" fmla="*/ 813 h 92"/>
                  <a:gd name="T4" fmla="*/ 908 w 64"/>
                  <a:gd name="T5" fmla="*/ 250 h 92"/>
                  <a:gd name="T6" fmla="*/ 333 w 64"/>
                  <a:gd name="T7" fmla="*/ 300 h 92"/>
                  <a:gd name="T8" fmla="*/ 63 w 64"/>
                  <a:gd name="T9" fmla="*/ 1000 h 92"/>
                  <a:gd name="T10" fmla="*/ 333 w 64"/>
                  <a:gd name="T11" fmla="*/ 140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92">
                    <a:moveTo>
                      <a:pt x="51" y="86"/>
                    </a:moveTo>
                    <a:cubicBezTo>
                      <a:pt x="60" y="81"/>
                      <a:pt x="64" y="65"/>
                      <a:pt x="62" y="52"/>
                    </a:cubicBezTo>
                    <a:cubicBezTo>
                      <a:pt x="60" y="39"/>
                      <a:pt x="62" y="25"/>
                      <a:pt x="58" y="16"/>
                    </a:cubicBezTo>
                    <a:cubicBezTo>
                      <a:pt x="48" y="0"/>
                      <a:pt x="36" y="1"/>
                      <a:pt x="21" y="19"/>
                    </a:cubicBezTo>
                    <a:cubicBezTo>
                      <a:pt x="14" y="28"/>
                      <a:pt x="5" y="46"/>
                      <a:pt x="4" y="64"/>
                    </a:cubicBezTo>
                    <a:cubicBezTo>
                      <a:pt x="0" y="83"/>
                      <a:pt x="18" y="92"/>
                      <a:pt x="21" y="9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2" name="Freeform 1525">
                <a:extLst>
                  <a:ext uri="{FF2B5EF4-FFF2-40B4-BE49-F238E27FC236}">
                    <a16:creationId xmlns:a16="http://schemas.microsoft.com/office/drawing/2014/main" id="{5410630A-D2CC-45EE-901F-C89256143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323"/>
                <a:ext cx="135" cy="250"/>
              </a:xfrm>
              <a:custGeom>
                <a:avLst/>
                <a:gdLst>
                  <a:gd name="T0" fmla="*/ 113 w 54"/>
                  <a:gd name="T1" fmla="*/ 1533 h 100"/>
                  <a:gd name="T2" fmla="*/ 645 w 54"/>
                  <a:gd name="T3" fmla="*/ 1408 h 100"/>
                  <a:gd name="T4" fmla="*/ 783 w 54"/>
                  <a:gd name="T5" fmla="*/ 800 h 100"/>
                  <a:gd name="T6" fmla="*/ 533 w 54"/>
                  <a:gd name="T7" fmla="*/ 63 h 100"/>
                  <a:gd name="T8" fmla="*/ 0 w 54"/>
                  <a:gd name="T9" fmla="*/ 345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100">
                    <a:moveTo>
                      <a:pt x="7" y="98"/>
                    </a:moveTo>
                    <a:cubicBezTo>
                      <a:pt x="15" y="99"/>
                      <a:pt x="29" y="100"/>
                      <a:pt x="41" y="90"/>
                    </a:cubicBezTo>
                    <a:cubicBezTo>
                      <a:pt x="54" y="79"/>
                      <a:pt x="51" y="61"/>
                      <a:pt x="50" y="51"/>
                    </a:cubicBezTo>
                    <a:cubicBezTo>
                      <a:pt x="49" y="31"/>
                      <a:pt x="54" y="12"/>
                      <a:pt x="34" y="4"/>
                    </a:cubicBezTo>
                    <a:cubicBezTo>
                      <a:pt x="12" y="0"/>
                      <a:pt x="8" y="15"/>
                      <a:pt x="0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3" name="Freeform 1526">
                <a:extLst>
                  <a:ext uri="{FF2B5EF4-FFF2-40B4-BE49-F238E27FC236}">
                    <a16:creationId xmlns:a16="http://schemas.microsoft.com/office/drawing/2014/main" id="{08BE872E-A6B6-49F6-BAAE-D99734932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103"/>
                <a:ext cx="223" cy="228"/>
              </a:xfrm>
              <a:custGeom>
                <a:avLst/>
                <a:gdLst>
                  <a:gd name="T0" fmla="*/ 1085 w 89"/>
                  <a:gd name="T1" fmla="*/ 1431 h 91"/>
                  <a:gd name="T2" fmla="*/ 1381 w 89"/>
                  <a:gd name="T3" fmla="*/ 1005 h 91"/>
                  <a:gd name="T4" fmla="*/ 1150 w 89"/>
                  <a:gd name="T5" fmla="*/ 471 h 91"/>
                  <a:gd name="T6" fmla="*/ 0 w 89"/>
                  <a:gd name="T7" fmla="*/ 909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91">
                    <a:moveTo>
                      <a:pt x="69" y="91"/>
                    </a:moveTo>
                    <a:cubicBezTo>
                      <a:pt x="83" y="81"/>
                      <a:pt x="86" y="73"/>
                      <a:pt x="88" y="64"/>
                    </a:cubicBezTo>
                    <a:cubicBezTo>
                      <a:pt x="89" y="56"/>
                      <a:pt x="89" y="44"/>
                      <a:pt x="73" y="30"/>
                    </a:cubicBezTo>
                    <a:cubicBezTo>
                      <a:pt x="32" y="0"/>
                      <a:pt x="0" y="50"/>
                      <a:pt x="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4" name="Freeform 1527">
                <a:extLst>
                  <a:ext uri="{FF2B5EF4-FFF2-40B4-BE49-F238E27FC236}">
                    <a16:creationId xmlns:a16="http://schemas.microsoft.com/office/drawing/2014/main" id="{D1EA690F-EA8B-4E49-ABFB-32A7190DA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123"/>
                <a:ext cx="208" cy="265"/>
              </a:xfrm>
              <a:custGeom>
                <a:avLst/>
                <a:gdLst>
                  <a:gd name="T0" fmla="*/ 0 w 83"/>
                  <a:gd name="T1" fmla="*/ 1520 h 106"/>
                  <a:gd name="T2" fmla="*/ 1055 w 83"/>
                  <a:gd name="T3" fmla="*/ 1188 h 106"/>
                  <a:gd name="T4" fmla="*/ 835 w 83"/>
                  <a:gd name="T5" fmla="*/ 220 h 106"/>
                  <a:gd name="T6" fmla="*/ 113 w 83"/>
                  <a:gd name="T7" fmla="*/ 238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06">
                    <a:moveTo>
                      <a:pt x="0" y="97"/>
                    </a:moveTo>
                    <a:cubicBezTo>
                      <a:pt x="13" y="106"/>
                      <a:pt x="49" y="95"/>
                      <a:pt x="67" y="76"/>
                    </a:cubicBezTo>
                    <a:cubicBezTo>
                      <a:pt x="83" y="63"/>
                      <a:pt x="81" y="24"/>
                      <a:pt x="53" y="14"/>
                    </a:cubicBezTo>
                    <a:cubicBezTo>
                      <a:pt x="28" y="0"/>
                      <a:pt x="6" y="15"/>
                      <a:pt x="7" y="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5" name="Freeform 1528">
                <a:extLst>
                  <a:ext uri="{FF2B5EF4-FFF2-40B4-BE49-F238E27FC236}">
                    <a16:creationId xmlns:a16="http://schemas.microsoft.com/office/drawing/2014/main" id="{494531E1-58DF-4545-8BAB-ABC9A162B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2131"/>
                <a:ext cx="283" cy="260"/>
              </a:xfrm>
              <a:custGeom>
                <a:avLst/>
                <a:gdLst>
                  <a:gd name="T0" fmla="*/ 676 w 113"/>
                  <a:gd name="T1" fmla="*/ 1583 h 104"/>
                  <a:gd name="T2" fmla="*/ 1713 w 113"/>
                  <a:gd name="T3" fmla="*/ 938 h 104"/>
                  <a:gd name="T4" fmla="*/ 1743 w 113"/>
                  <a:gd name="T5" fmla="*/ 563 h 104"/>
                  <a:gd name="T6" fmla="*/ 897 w 113"/>
                  <a:gd name="T7" fmla="*/ 33 h 104"/>
                  <a:gd name="T8" fmla="*/ 238 w 113"/>
                  <a:gd name="T9" fmla="*/ 488 h 104"/>
                  <a:gd name="T10" fmla="*/ 188 w 113"/>
                  <a:gd name="T11" fmla="*/ 118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104">
                    <a:moveTo>
                      <a:pt x="43" y="101"/>
                    </a:moveTo>
                    <a:cubicBezTo>
                      <a:pt x="62" y="104"/>
                      <a:pt x="99" y="85"/>
                      <a:pt x="109" y="60"/>
                    </a:cubicBezTo>
                    <a:cubicBezTo>
                      <a:pt x="112" y="54"/>
                      <a:pt x="113" y="42"/>
                      <a:pt x="111" y="36"/>
                    </a:cubicBezTo>
                    <a:cubicBezTo>
                      <a:pt x="104" y="12"/>
                      <a:pt x="87" y="0"/>
                      <a:pt x="57" y="2"/>
                    </a:cubicBezTo>
                    <a:cubicBezTo>
                      <a:pt x="41" y="4"/>
                      <a:pt x="23" y="16"/>
                      <a:pt x="15" y="31"/>
                    </a:cubicBezTo>
                    <a:cubicBezTo>
                      <a:pt x="0" y="52"/>
                      <a:pt x="9" y="74"/>
                      <a:pt x="12" y="7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6" name="Freeform 1529">
                <a:extLst>
                  <a:ext uri="{FF2B5EF4-FFF2-40B4-BE49-F238E27FC236}">
                    <a16:creationId xmlns:a16="http://schemas.microsoft.com/office/drawing/2014/main" id="{AC07D61A-F52D-4D3C-A924-AF0723A8A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126"/>
                <a:ext cx="288" cy="272"/>
              </a:xfrm>
              <a:custGeom>
                <a:avLst/>
                <a:gdLst>
                  <a:gd name="T0" fmla="*/ 0 w 115"/>
                  <a:gd name="T1" fmla="*/ 1278 h 109"/>
                  <a:gd name="T2" fmla="*/ 614 w 115"/>
                  <a:gd name="T3" fmla="*/ 1662 h 109"/>
                  <a:gd name="T4" fmla="*/ 1380 w 115"/>
                  <a:gd name="T5" fmla="*/ 1370 h 109"/>
                  <a:gd name="T6" fmla="*/ 1618 w 115"/>
                  <a:gd name="T7" fmla="*/ 324 h 109"/>
                  <a:gd name="T8" fmla="*/ 897 w 115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09">
                    <a:moveTo>
                      <a:pt x="0" y="82"/>
                    </a:moveTo>
                    <a:cubicBezTo>
                      <a:pt x="5" y="92"/>
                      <a:pt x="19" y="109"/>
                      <a:pt x="39" y="107"/>
                    </a:cubicBezTo>
                    <a:cubicBezTo>
                      <a:pt x="57" y="106"/>
                      <a:pt x="74" y="99"/>
                      <a:pt x="88" y="88"/>
                    </a:cubicBezTo>
                    <a:cubicBezTo>
                      <a:pt x="115" y="63"/>
                      <a:pt x="114" y="37"/>
                      <a:pt x="103" y="21"/>
                    </a:cubicBezTo>
                    <a:cubicBezTo>
                      <a:pt x="90" y="4"/>
                      <a:pt x="74" y="2"/>
                      <a:pt x="5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7" name="Freeform 1530">
                <a:extLst>
                  <a:ext uri="{FF2B5EF4-FFF2-40B4-BE49-F238E27FC236}">
                    <a16:creationId xmlns:a16="http://schemas.microsoft.com/office/drawing/2014/main" id="{6B708B6E-38C7-467E-A1CD-6DDC98881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1601"/>
                <a:ext cx="210" cy="295"/>
              </a:xfrm>
              <a:custGeom>
                <a:avLst/>
                <a:gdLst>
                  <a:gd name="T0" fmla="*/ 50 w 84"/>
                  <a:gd name="T1" fmla="*/ 938 h 118"/>
                  <a:gd name="T2" fmla="*/ 50 w 84"/>
                  <a:gd name="T3" fmla="*/ 438 h 118"/>
                  <a:gd name="T4" fmla="*/ 613 w 84"/>
                  <a:gd name="T5" fmla="*/ 145 h 118"/>
                  <a:gd name="T6" fmla="*/ 925 w 84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118">
                    <a:moveTo>
                      <a:pt x="3" y="60"/>
                    </a:moveTo>
                    <a:cubicBezTo>
                      <a:pt x="1" y="48"/>
                      <a:pt x="0" y="39"/>
                      <a:pt x="3" y="28"/>
                    </a:cubicBezTo>
                    <a:cubicBezTo>
                      <a:pt x="5" y="18"/>
                      <a:pt x="18" y="0"/>
                      <a:pt x="39" y="9"/>
                    </a:cubicBezTo>
                    <a:cubicBezTo>
                      <a:pt x="73" y="29"/>
                      <a:pt x="84" y="111"/>
                      <a:pt x="59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8" name="Freeform 1531">
                <a:extLst>
                  <a:ext uri="{FF2B5EF4-FFF2-40B4-BE49-F238E27FC236}">
                    <a16:creationId xmlns:a16="http://schemas.microsoft.com/office/drawing/2014/main" id="{15F87A5B-07A5-4DF9-8337-F73104E97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613"/>
                <a:ext cx="130" cy="293"/>
              </a:xfrm>
              <a:custGeom>
                <a:avLst/>
                <a:gdLst>
                  <a:gd name="T0" fmla="*/ 813 w 52"/>
                  <a:gd name="T1" fmla="*/ 1725 h 117"/>
                  <a:gd name="T2" fmla="*/ 220 w 52"/>
                  <a:gd name="T3" fmla="*/ 1317 h 117"/>
                  <a:gd name="T4" fmla="*/ 50 w 52"/>
                  <a:gd name="T5" fmla="*/ 471 h 117"/>
                  <a:gd name="T6" fmla="*/ 500 w 52"/>
                  <a:gd name="T7" fmla="*/ 95 h 117"/>
                  <a:gd name="T8" fmla="*/ 783 w 52"/>
                  <a:gd name="T9" fmla="*/ 346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17">
                    <a:moveTo>
                      <a:pt x="52" y="110"/>
                    </a:moveTo>
                    <a:cubicBezTo>
                      <a:pt x="47" y="117"/>
                      <a:pt x="22" y="106"/>
                      <a:pt x="14" y="84"/>
                    </a:cubicBezTo>
                    <a:cubicBezTo>
                      <a:pt x="3" y="64"/>
                      <a:pt x="0" y="39"/>
                      <a:pt x="3" y="30"/>
                    </a:cubicBezTo>
                    <a:cubicBezTo>
                      <a:pt x="3" y="17"/>
                      <a:pt x="17" y="0"/>
                      <a:pt x="32" y="6"/>
                    </a:cubicBezTo>
                    <a:cubicBezTo>
                      <a:pt x="45" y="12"/>
                      <a:pt x="49" y="22"/>
                      <a:pt x="50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09" name="Freeform 1532">
                <a:extLst>
                  <a:ext uri="{FF2B5EF4-FFF2-40B4-BE49-F238E27FC236}">
                    <a16:creationId xmlns:a16="http://schemas.microsoft.com/office/drawing/2014/main" id="{09C8861D-E9DB-4235-9C0E-E4DA7AEB7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1631"/>
                <a:ext cx="162" cy="180"/>
              </a:xfrm>
              <a:custGeom>
                <a:avLst/>
                <a:gdLst>
                  <a:gd name="T0" fmla="*/ 279 w 65"/>
                  <a:gd name="T1" fmla="*/ 1125 h 72"/>
                  <a:gd name="T2" fmla="*/ 262 w 65"/>
                  <a:gd name="T3" fmla="*/ 95 h 72"/>
                  <a:gd name="T4" fmla="*/ 695 w 65"/>
                  <a:gd name="T5" fmla="*/ 238 h 72"/>
                  <a:gd name="T6" fmla="*/ 994 w 65"/>
                  <a:gd name="T7" fmla="*/ 112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2">
                    <a:moveTo>
                      <a:pt x="18" y="72"/>
                    </a:moveTo>
                    <a:cubicBezTo>
                      <a:pt x="11" y="61"/>
                      <a:pt x="0" y="15"/>
                      <a:pt x="17" y="6"/>
                    </a:cubicBezTo>
                    <a:cubicBezTo>
                      <a:pt x="28" y="0"/>
                      <a:pt x="32" y="0"/>
                      <a:pt x="45" y="15"/>
                    </a:cubicBezTo>
                    <a:cubicBezTo>
                      <a:pt x="58" y="30"/>
                      <a:pt x="65" y="68"/>
                      <a:pt x="64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0" name="Freeform 1533">
                <a:extLst>
                  <a:ext uri="{FF2B5EF4-FFF2-40B4-BE49-F238E27FC236}">
                    <a16:creationId xmlns:a16="http://schemas.microsoft.com/office/drawing/2014/main" id="{DF809E01-0FBB-4773-8347-58764648B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638"/>
                <a:ext cx="115" cy="230"/>
              </a:xfrm>
              <a:custGeom>
                <a:avLst/>
                <a:gdLst>
                  <a:gd name="T0" fmla="*/ 500 w 46"/>
                  <a:gd name="T1" fmla="*/ 1438 h 92"/>
                  <a:gd name="T2" fmla="*/ 50 w 46"/>
                  <a:gd name="T3" fmla="*/ 408 h 92"/>
                  <a:gd name="T4" fmla="*/ 300 w 46"/>
                  <a:gd name="T5" fmla="*/ 50 h 92"/>
                  <a:gd name="T6" fmla="*/ 720 w 46"/>
                  <a:gd name="T7" fmla="*/ 625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92">
                    <a:moveTo>
                      <a:pt x="32" y="92"/>
                    </a:moveTo>
                    <a:cubicBezTo>
                      <a:pt x="20" y="89"/>
                      <a:pt x="0" y="44"/>
                      <a:pt x="3" y="26"/>
                    </a:cubicBezTo>
                    <a:cubicBezTo>
                      <a:pt x="4" y="9"/>
                      <a:pt x="12" y="4"/>
                      <a:pt x="19" y="3"/>
                    </a:cubicBezTo>
                    <a:cubicBezTo>
                      <a:pt x="27" y="0"/>
                      <a:pt x="46" y="31"/>
                      <a:pt x="46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1" name="Freeform 1534">
                <a:extLst>
                  <a:ext uri="{FF2B5EF4-FFF2-40B4-BE49-F238E27FC236}">
                    <a16:creationId xmlns:a16="http://schemas.microsoft.com/office/drawing/2014/main" id="{C654444C-9EFC-4DA1-9DCF-15495C510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671"/>
                <a:ext cx="187" cy="152"/>
              </a:xfrm>
              <a:custGeom>
                <a:avLst/>
                <a:gdLst>
                  <a:gd name="T0" fmla="*/ 820 w 75"/>
                  <a:gd name="T1" fmla="*/ 944 h 61"/>
                  <a:gd name="T2" fmla="*/ 1087 w 75"/>
                  <a:gd name="T3" fmla="*/ 496 h 61"/>
                  <a:gd name="T4" fmla="*/ 945 w 75"/>
                  <a:gd name="T5" fmla="*/ 42 h 61"/>
                  <a:gd name="T6" fmla="*/ 571 w 75"/>
                  <a:gd name="T7" fmla="*/ 125 h 61"/>
                  <a:gd name="T8" fmla="*/ 374 w 75"/>
                  <a:gd name="T9" fmla="*/ 478 h 61"/>
                  <a:gd name="T10" fmla="*/ 0 w 75"/>
                  <a:gd name="T11" fmla="*/ 932 h 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61">
                    <a:moveTo>
                      <a:pt x="53" y="61"/>
                    </a:moveTo>
                    <a:cubicBezTo>
                      <a:pt x="63" y="48"/>
                      <a:pt x="67" y="40"/>
                      <a:pt x="70" y="32"/>
                    </a:cubicBezTo>
                    <a:cubicBezTo>
                      <a:pt x="72" y="24"/>
                      <a:pt x="75" y="11"/>
                      <a:pt x="61" y="3"/>
                    </a:cubicBezTo>
                    <a:cubicBezTo>
                      <a:pt x="53" y="0"/>
                      <a:pt x="43" y="3"/>
                      <a:pt x="37" y="8"/>
                    </a:cubicBezTo>
                    <a:cubicBezTo>
                      <a:pt x="31" y="11"/>
                      <a:pt x="30" y="21"/>
                      <a:pt x="24" y="31"/>
                    </a:cubicBezTo>
                    <a:cubicBezTo>
                      <a:pt x="14" y="47"/>
                      <a:pt x="4" y="55"/>
                      <a:pt x="0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2" name="Freeform 1535">
                <a:extLst>
                  <a:ext uri="{FF2B5EF4-FFF2-40B4-BE49-F238E27FC236}">
                    <a16:creationId xmlns:a16="http://schemas.microsoft.com/office/drawing/2014/main" id="{44FC8B18-9BE5-4C2C-A036-7117F47AE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1661"/>
                <a:ext cx="225" cy="245"/>
              </a:xfrm>
              <a:custGeom>
                <a:avLst/>
                <a:gdLst>
                  <a:gd name="T0" fmla="*/ 533 w 90"/>
                  <a:gd name="T1" fmla="*/ 425 h 98"/>
                  <a:gd name="T2" fmla="*/ 1050 w 90"/>
                  <a:gd name="T3" fmla="*/ 20 h 98"/>
                  <a:gd name="T4" fmla="*/ 1395 w 90"/>
                  <a:gd name="T5" fmla="*/ 395 h 98"/>
                  <a:gd name="T6" fmla="*/ 1188 w 90"/>
                  <a:gd name="T7" fmla="*/ 875 h 98"/>
                  <a:gd name="T8" fmla="*/ 313 w 90"/>
                  <a:gd name="T9" fmla="*/ 1520 h 98"/>
                  <a:gd name="T10" fmla="*/ 33 w 90"/>
                  <a:gd name="T11" fmla="*/ 123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98">
                    <a:moveTo>
                      <a:pt x="34" y="27"/>
                    </a:moveTo>
                    <a:cubicBezTo>
                      <a:pt x="35" y="28"/>
                      <a:pt x="39" y="0"/>
                      <a:pt x="67" y="1"/>
                    </a:cubicBezTo>
                    <a:cubicBezTo>
                      <a:pt x="80" y="0"/>
                      <a:pt x="90" y="12"/>
                      <a:pt x="89" y="25"/>
                    </a:cubicBezTo>
                    <a:cubicBezTo>
                      <a:pt x="88" y="37"/>
                      <a:pt x="81" y="48"/>
                      <a:pt x="76" y="56"/>
                    </a:cubicBezTo>
                    <a:cubicBezTo>
                      <a:pt x="61" y="78"/>
                      <a:pt x="36" y="98"/>
                      <a:pt x="20" y="97"/>
                    </a:cubicBezTo>
                    <a:cubicBezTo>
                      <a:pt x="9" y="96"/>
                      <a:pt x="0" y="90"/>
                      <a:pt x="2" y="7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3" name="Freeform 1536">
                <a:extLst>
                  <a:ext uri="{FF2B5EF4-FFF2-40B4-BE49-F238E27FC236}">
                    <a16:creationId xmlns:a16="http://schemas.microsoft.com/office/drawing/2014/main" id="{BC23CEEC-23E2-4C37-9EE8-0F0E694CB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643"/>
                <a:ext cx="250" cy="263"/>
              </a:xfrm>
              <a:custGeom>
                <a:avLst/>
                <a:gdLst>
                  <a:gd name="T0" fmla="*/ 645 w 100"/>
                  <a:gd name="T1" fmla="*/ 1651 h 105"/>
                  <a:gd name="T2" fmla="*/ 1563 w 100"/>
                  <a:gd name="T3" fmla="*/ 534 h 105"/>
                  <a:gd name="T4" fmla="*/ 938 w 100"/>
                  <a:gd name="T5" fmla="*/ 95 h 105"/>
                  <a:gd name="T6" fmla="*/ 345 w 100"/>
                  <a:gd name="T7" fmla="*/ 879 h 105"/>
                  <a:gd name="T8" fmla="*/ 83 w 100"/>
                  <a:gd name="T9" fmla="*/ 149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5">
                    <a:moveTo>
                      <a:pt x="41" y="105"/>
                    </a:moveTo>
                    <a:cubicBezTo>
                      <a:pt x="64" y="98"/>
                      <a:pt x="98" y="61"/>
                      <a:pt x="100" y="34"/>
                    </a:cubicBezTo>
                    <a:cubicBezTo>
                      <a:pt x="100" y="11"/>
                      <a:pt x="90" y="0"/>
                      <a:pt x="60" y="6"/>
                    </a:cubicBezTo>
                    <a:cubicBezTo>
                      <a:pt x="41" y="11"/>
                      <a:pt x="40" y="42"/>
                      <a:pt x="22" y="56"/>
                    </a:cubicBezTo>
                    <a:cubicBezTo>
                      <a:pt x="6" y="71"/>
                      <a:pt x="0" y="91"/>
                      <a:pt x="5" y="9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4" name="Freeform 1537">
                <a:extLst>
                  <a:ext uri="{FF2B5EF4-FFF2-40B4-BE49-F238E27FC236}">
                    <a16:creationId xmlns:a16="http://schemas.microsoft.com/office/drawing/2014/main" id="{11D5251A-09EA-41C4-BABD-C391975A5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626"/>
                <a:ext cx="275" cy="340"/>
              </a:xfrm>
              <a:custGeom>
                <a:avLst/>
                <a:gdLst>
                  <a:gd name="T0" fmla="*/ 0 w 110"/>
                  <a:gd name="T1" fmla="*/ 1675 h 136"/>
                  <a:gd name="T2" fmla="*/ 1333 w 110"/>
                  <a:gd name="T3" fmla="*/ 1300 h 136"/>
                  <a:gd name="T4" fmla="*/ 1563 w 110"/>
                  <a:gd name="T5" fmla="*/ 313 h 136"/>
                  <a:gd name="T6" fmla="*/ 800 w 110"/>
                  <a:gd name="T7" fmla="*/ 175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0" h="136">
                    <a:moveTo>
                      <a:pt x="0" y="107"/>
                    </a:moveTo>
                    <a:cubicBezTo>
                      <a:pt x="23" y="136"/>
                      <a:pt x="68" y="107"/>
                      <a:pt x="85" y="83"/>
                    </a:cubicBezTo>
                    <a:cubicBezTo>
                      <a:pt x="103" y="57"/>
                      <a:pt x="110" y="41"/>
                      <a:pt x="100" y="20"/>
                    </a:cubicBezTo>
                    <a:cubicBezTo>
                      <a:pt x="84" y="0"/>
                      <a:pt x="66" y="4"/>
                      <a:pt x="51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5" name="Freeform 1538">
                <a:extLst>
                  <a:ext uri="{FF2B5EF4-FFF2-40B4-BE49-F238E27FC236}">
                    <a16:creationId xmlns:a16="http://schemas.microsoft.com/office/drawing/2014/main" id="{40596D94-1D50-4AE7-AA17-8CD597801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2518"/>
                <a:ext cx="150" cy="160"/>
              </a:xfrm>
              <a:custGeom>
                <a:avLst/>
                <a:gdLst>
                  <a:gd name="T0" fmla="*/ 938 w 60"/>
                  <a:gd name="T1" fmla="*/ 333 h 64"/>
                  <a:gd name="T2" fmla="*/ 313 w 60"/>
                  <a:gd name="T3" fmla="*/ 145 h 64"/>
                  <a:gd name="T4" fmla="*/ 375 w 60"/>
                  <a:gd name="T5" fmla="*/ 100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64">
                    <a:moveTo>
                      <a:pt x="60" y="21"/>
                    </a:moveTo>
                    <a:cubicBezTo>
                      <a:pt x="50" y="5"/>
                      <a:pt x="42" y="0"/>
                      <a:pt x="20" y="9"/>
                    </a:cubicBezTo>
                    <a:cubicBezTo>
                      <a:pt x="0" y="30"/>
                      <a:pt x="18" y="64"/>
                      <a:pt x="24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6" name="Freeform 1539">
                <a:extLst>
                  <a:ext uri="{FF2B5EF4-FFF2-40B4-BE49-F238E27FC236}">
                    <a16:creationId xmlns:a16="http://schemas.microsoft.com/office/drawing/2014/main" id="{D0A33135-ACA4-4D20-B933-9C06E9AA9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501"/>
                <a:ext cx="175" cy="165"/>
              </a:xfrm>
              <a:custGeom>
                <a:avLst/>
                <a:gdLst>
                  <a:gd name="T0" fmla="*/ 845 w 70"/>
                  <a:gd name="T1" fmla="*/ 1033 h 66"/>
                  <a:gd name="T2" fmla="*/ 875 w 70"/>
                  <a:gd name="T3" fmla="*/ 300 h 66"/>
                  <a:gd name="T4" fmla="*/ 175 w 70"/>
                  <a:gd name="T5" fmla="*/ 270 h 66"/>
                  <a:gd name="T6" fmla="*/ 83 w 70"/>
                  <a:gd name="T7" fmla="*/ 783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66">
                    <a:moveTo>
                      <a:pt x="54" y="66"/>
                    </a:moveTo>
                    <a:cubicBezTo>
                      <a:pt x="63" y="59"/>
                      <a:pt x="70" y="34"/>
                      <a:pt x="56" y="19"/>
                    </a:cubicBezTo>
                    <a:cubicBezTo>
                      <a:pt x="49" y="7"/>
                      <a:pt x="22" y="0"/>
                      <a:pt x="11" y="17"/>
                    </a:cubicBezTo>
                    <a:cubicBezTo>
                      <a:pt x="0" y="32"/>
                      <a:pt x="6" y="49"/>
                      <a:pt x="5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7" name="Freeform 1540">
                <a:extLst>
                  <a:ext uri="{FF2B5EF4-FFF2-40B4-BE49-F238E27FC236}">
                    <a16:creationId xmlns:a16="http://schemas.microsoft.com/office/drawing/2014/main" id="{952DF0C5-A05E-4BD8-8015-0AADEA1F3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508"/>
                <a:ext cx="178" cy="205"/>
              </a:xfrm>
              <a:custGeom>
                <a:avLst/>
                <a:gdLst>
                  <a:gd name="T0" fmla="*/ 993 w 71"/>
                  <a:gd name="T1" fmla="*/ 895 h 82"/>
                  <a:gd name="T2" fmla="*/ 1025 w 71"/>
                  <a:gd name="T3" fmla="*/ 345 h 82"/>
                  <a:gd name="T4" fmla="*/ 584 w 71"/>
                  <a:gd name="T5" fmla="*/ 0 h 82"/>
                  <a:gd name="T6" fmla="*/ 50 w 71"/>
                  <a:gd name="T7" fmla="*/ 333 h 82"/>
                  <a:gd name="T8" fmla="*/ 175 w 71"/>
                  <a:gd name="T9" fmla="*/ 1033 h 82"/>
                  <a:gd name="T10" fmla="*/ 629 w 71"/>
                  <a:gd name="T11" fmla="*/ 1175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82">
                    <a:moveTo>
                      <a:pt x="63" y="57"/>
                    </a:moveTo>
                    <a:cubicBezTo>
                      <a:pt x="68" y="50"/>
                      <a:pt x="71" y="35"/>
                      <a:pt x="65" y="22"/>
                    </a:cubicBezTo>
                    <a:cubicBezTo>
                      <a:pt x="60" y="9"/>
                      <a:pt x="46" y="1"/>
                      <a:pt x="37" y="0"/>
                    </a:cubicBezTo>
                    <a:cubicBezTo>
                      <a:pt x="20" y="1"/>
                      <a:pt x="13" y="0"/>
                      <a:pt x="3" y="21"/>
                    </a:cubicBezTo>
                    <a:cubicBezTo>
                      <a:pt x="0" y="33"/>
                      <a:pt x="1" y="53"/>
                      <a:pt x="11" y="66"/>
                    </a:cubicBezTo>
                    <a:cubicBezTo>
                      <a:pt x="22" y="82"/>
                      <a:pt x="39" y="77"/>
                      <a:pt x="40" y="7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8" name="Freeform 1541">
                <a:extLst>
                  <a:ext uri="{FF2B5EF4-FFF2-40B4-BE49-F238E27FC236}">
                    <a16:creationId xmlns:a16="http://schemas.microsoft.com/office/drawing/2014/main" id="{328E6B2E-20F6-4A24-803A-9BFABDD2F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2493"/>
                <a:ext cx="213" cy="215"/>
              </a:xfrm>
              <a:custGeom>
                <a:avLst/>
                <a:gdLst>
                  <a:gd name="T0" fmla="*/ 722 w 85"/>
                  <a:gd name="T1" fmla="*/ 1345 h 86"/>
                  <a:gd name="T2" fmla="*/ 1088 w 85"/>
                  <a:gd name="T3" fmla="*/ 363 h 86"/>
                  <a:gd name="T4" fmla="*/ 376 w 85"/>
                  <a:gd name="T5" fmla="*/ 50 h 86"/>
                  <a:gd name="T6" fmla="*/ 0 w 85"/>
                  <a:gd name="T7" fmla="*/ 47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6">
                    <a:moveTo>
                      <a:pt x="46" y="86"/>
                    </a:moveTo>
                    <a:cubicBezTo>
                      <a:pt x="62" y="80"/>
                      <a:pt x="85" y="48"/>
                      <a:pt x="69" y="23"/>
                    </a:cubicBezTo>
                    <a:cubicBezTo>
                      <a:pt x="53" y="0"/>
                      <a:pt x="38" y="0"/>
                      <a:pt x="24" y="3"/>
                    </a:cubicBezTo>
                    <a:cubicBezTo>
                      <a:pt x="8" y="8"/>
                      <a:pt x="3" y="19"/>
                      <a:pt x="0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19" name="Freeform 1542">
                <a:extLst>
                  <a:ext uri="{FF2B5EF4-FFF2-40B4-BE49-F238E27FC236}">
                    <a16:creationId xmlns:a16="http://schemas.microsoft.com/office/drawing/2014/main" id="{2967DF6F-2365-4040-9D43-DADE24DAF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513"/>
                <a:ext cx="183" cy="295"/>
              </a:xfrm>
              <a:custGeom>
                <a:avLst/>
                <a:gdLst>
                  <a:gd name="T0" fmla="*/ 1025 w 73"/>
                  <a:gd name="T1" fmla="*/ 895 h 118"/>
                  <a:gd name="T2" fmla="*/ 1118 w 73"/>
                  <a:gd name="T3" fmla="*/ 1363 h 118"/>
                  <a:gd name="T4" fmla="*/ 679 w 73"/>
                  <a:gd name="T5" fmla="*/ 1783 h 118"/>
                  <a:gd name="T6" fmla="*/ 83 w 73"/>
                  <a:gd name="T7" fmla="*/ 1000 h 118"/>
                  <a:gd name="T8" fmla="*/ 125 w 73"/>
                  <a:gd name="T9" fmla="*/ 238 h 118"/>
                  <a:gd name="T10" fmla="*/ 617 w 73"/>
                  <a:gd name="T11" fmla="*/ 113 h 118"/>
                  <a:gd name="T12" fmla="*/ 847 w 73"/>
                  <a:gd name="T13" fmla="*/ 408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118">
                    <a:moveTo>
                      <a:pt x="65" y="57"/>
                    </a:moveTo>
                    <a:cubicBezTo>
                      <a:pt x="69" y="67"/>
                      <a:pt x="73" y="75"/>
                      <a:pt x="71" y="87"/>
                    </a:cubicBezTo>
                    <a:cubicBezTo>
                      <a:pt x="69" y="100"/>
                      <a:pt x="59" y="108"/>
                      <a:pt x="43" y="114"/>
                    </a:cubicBezTo>
                    <a:cubicBezTo>
                      <a:pt x="15" y="118"/>
                      <a:pt x="10" y="81"/>
                      <a:pt x="5" y="64"/>
                    </a:cubicBezTo>
                    <a:cubicBezTo>
                      <a:pt x="0" y="41"/>
                      <a:pt x="2" y="22"/>
                      <a:pt x="8" y="15"/>
                    </a:cubicBezTo>
                    <a:cubicBezTo>
                      <a:pt x="17" y="5"/>
                      <a:pt x="30" y="0"/>
                      <a:pt x="39" y="7"/>
                    </a:cubicBezTo>
                    <a:cubicBezTo>
                      <a:pt x="47" y="13"/>
                      <a:pt x="54" y="26"/>
                      <a:pt x="54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0" name="Freeform 1543">
                <a:extLst>
                  <a:ext uri="{FF2B5EF4-FFF2-40B4-BE49-F238E27FC236}">
                    <a16:creationId xmlns:a16="http://schemas.microsoft.com/office/drawing/2014/main" id="{794C0793-3FB2-47EF-BAD3-5D0242053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538"/>
                <a:ext cx="140" cy="260"/>
              </a:xfrm>
              <a:custGeom>
                <a:avLst/>
                <a:gdLst>
                  <a:gd name="T0" fmla="*/ 0 w 56"/>
                  <a:gd name="T1" fmla="*/ 113 h 104"/>
                  <a:gd name="T2" fmla="*/ 270 w 56"/>
                  <a:gd name="T3" fmla="*/ 20 h 104"/>
                  <a:gd name="T4" fmla="*/ 613 w 56"/>
                  <a:gd name="T5" fmla="*/ 333 h 104"/>
                  <a:gd name="T6" fmla="*/ 863 w 56"/>
                  <a:gd name="T7" fmla="*/ 1095 h 104"/>
                  <a:gd name="T8" fmla="*/ 500 w 56"/>
                  <a:gd name="T9" fmla="*/ 1550 h 104"/>
                  <a:gd name="T10" fmla="*/ 175 w 56"/>
                  <a:gd name="T11" fmla="*/ 143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4">
                    <a:moveTo>
                      <a:pt x="0" y="7"/>
                    </a:moveTo>
                    <a:cubicBezTo>
                      <a:pt x="3" y="6"/>
                      <a:pt x="8" y="0"/>
                      <a:pt x="17" y="1"/>
                    </a:cubicBezTo>
                    <a:cubicBezTo>
                      <a:pt x="27" y="2"/>
                      <a:pt x="34" y="12"/>
                      <a:pt x="39" y="21"/>
                    </a:cubicBezTo>
                    <a:cubicBezTo>
                      <a:pt x="47" y="41"/>
                      <a:pt x="56" y="61"/>
                      <a:pt x="55" y="70"/>
                    </a:cubicBezTo>
                    <a:cubicBezTo>
                      <a:pt x="56" y="84"/>
                      <a:pt x="43" y="95"/>
                      <a:pt x="32" y="99"/>
                    </a:cubicBezTo>
                    <a:cubicBezTo>
                      <a:pt x="18" y="104"/>
                      <a:pt x="10" y="92"/>
                      <a:pt x="11" y="9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1" name="Freeform 1544">
                <a:extLst>
                  <a:ext uri="{FF2B5EF4-FFF2-40B4-BE49-F238E27FC236}">
                    <a16:creationId xmlns:a16="http://schemas.microsoft.com/office/drawing/2014/main" id="{EE93DD61-AE9E-4E2F-B57D-273921E63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601"/>
                <a:ext cx="162" cy="190"/>
              </a:xfrm>
              <a:custGeom>
                <a:avLst/>
                <a:gdLst>
                  <a:gd name="T0" fmla="*/ 591 w 65"/>
                  <a:gd name="T1" fmla="*/ 0 h 76"/>
                  <a:gd name="T2" fmla="*/ 728 w 65"/>
                  <a:gd name="T3" fmla="*/ 970 h 76"/>
                  <a:gd name="T4" fmla="*/ 292 w 65"/>
                  <a:gd name="T5" fmla="*/ 1050 h 76"/>
                  <a:gd name="T6" fmla="*/ 0 w 65"/>
                  <a:gd name="T7" fmla="*/ 208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6">
                    <a:moveTo>
                      <a:pt x="38" y="0"/>
                    </a:moveTo>
                    <a:cubicBezTo>
                      <a:pt x="41" y="12"/>
                      <a:pt x="65" y="53"/>
                      <a:pt x="47" y="62"/>
                    </a:cubicBezTo>
                    <a:cubicBezTo>
                      <a:pt x="37" y="68"/>
                      <a:pt x="34" y="76"/>
                      <a:pt x="19" y="67"/>
                    </a:cubicBezTo>
                    <a:cubicBezTo>
                      <a:pt x="7" y="53"/>
                      <a:pt x="1" y="17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2" name="Freeform 1545">
                <a:extLst>
                  <a:ext uri="{FF2B5EF4-FFF2-40B4-BE49-F238E27FC236}">
                    <a16:creationId xmlns:a16="http://schemas.microsoft.com/office/drawing/2014/main" id="{DA4F239F-EDB4-422E-AD49-D05702834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546"/>
                <a:ext cx="103" cy="230"/>
              </a:xfrm>
              <a:custGeom>
                <a:avLst/>
                <a:gdLst>
                  <a:gd name="T0" fmla="*/ 113 w 41"/>
                  <a:gd name="T1" fmla="*/ 83 h 92"/>
                  <a:gd name="T2" fmla="*/ 618 w 41"/>
                  <a:gd name="T3" fmla="*/ 988 h 92"/>
                  <a:gd name="T4" fmla="*/ 397 w 41"/>
                  <a:gd name="T5" fmla="*/ 1363 h 92"/>
                  <a:gd name="T6" fmla="*/ 146 w 41"/>
                  <a:gd name="T7" fmla="*/ 1313 h 92"/>
                  <a:gd name="T8" fmla="*/ 0 w 41"/>
                  <a:gd name="T9" fmla="*/ 97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92">
                    <a:moveTo>
                      <a:pt x="7" y="5"/>
                    </a:moveTo>
                    <a:cubicBezTo>
                      <a:pt x="17" y="0"/>
                      <a:pt x="35" y="48"/>
                      <a:pt x="39" y="63"/>
                    </a:cubicBezTo>
                    <a:cubicBezTo>
                      <a:pt x="41" y="79"/>
                      <a:pt x="33" y="81"/>
                      <a:pt x="25" y="87"/>
                    </a:cubicBezTo>
                    <a:cubicBezTo>
                      <a:pt x="21" y="89"/>
                      <a:pt x="14" y="92"/>
                      <a:pt x="9" y="84"/>
                    </a:cubicBezTo>
                    <a:cubicBezTo>
                      <a:pt x="4" y="77"/>
                      <a:pt x="1" y="67"/>
                      <a:pt x="0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3" name="Freeform 1546">
                <a:extLst>
                  <a:ext uri="{FF2B5EF4-FFF2-40B4-BE49-F238E27FC236}">
                    <a16:creationId xmlns:a16="http://schemas.microsoft.com/office/drawing/2014/main" id="{E69C5B62-0756-4998-BA57-C126DE523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806"/>
                <a:ext cx="93" cy="100"/>
              </a:xfrm>
              <a:custGeom>
                <a:avLst/>
                <a:gdLst>
                  <a:gd name="T0" fmla="*/ 0 w 37"/>
                  <a:gd name="T1" fmla="*/ 533 h 40"/>
                  <a:gd name="T2" fmla="*/ 410 w 37"/>
                  <a:gd name="T3" fmla="*/ 458 h 40"/>
                  <a:gd name="T4" fmla="*/ 241 w 37"/>
                  <a:gd name="T5" fmla="*/ 5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0">
                    <a:moveTo>
                      <a:pt x="0" y="34"/>
                    </a:moveTo>
                    <a:cubicBezTo>
                      <a:pt x="9" y="40"/>
                      <a:pt x="12" y="38"/>
                      <a:pt x="26" y="29"/>
                    </a:cubicBezTo>
                    <a:cubicBezTo>
                      <a:pt x="37" y="15"/>
                      <a:pt x="18" y="0"/>
                      <a:pt x="15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4" name="Freeform 1547">
                <a:extLst>
                  <a:ext uri="{FF2B5EF4-FFF2-40B4-BE49-F238E27FC236}">
                    <a16:creationId xmlns:a16="http://schemas.microsoft.com/office/drawing/2014/main" id="{641A80D6-6EEC-4F40-B8DD-B5D12B5CF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1826"/>
                <a:ext cx="115" cy="90"/>
              </a:xfrm>
              <a:custGeom>
                <a:avLst/>
                <a:gdLst>
                  <a:gd name="T0" fmla="*/ 63 w 46"/>
                  <a:gd name="T1" fmla="*/ 50 h 36"/>
                  <a:gd name="T2" fmla="*/ 188 w 46"/>
                  <a:gd name="T3" fmla="*/ 488 h 36"/>
                  <a:gd name="T4" fmla="*/ 625 w 46"/>
                  <a:gd name="T5" fmla="*/ 333 h 36"/>
                  <a:gd name="T6" fmla="*/ 625 w 46"/>
                  <a:gd name="T7" fmla="*/ 2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36">
                    <a:moveTo>
                      <a:pt x="4" y="3"/>
                    </a:moveTo>
                    <a:cubicBezTo>
                      <a:pt x="0" y="8"/>
                      <a:pt x="1" y="26"/>
                      <a:pt x="12" y="31"/>
                    </a:cubicBezTo>
                    <a:cubicBezTo>
                      <a:pt x="19" y="36"/>
                      <a:pt x="35" y="31"/>
                      <a:pt x="40" y="21"/>
                    </a:cubicBezTo>
                    <a:cubicBezTo>
                      <a:pt x="46" y="10"/>
                      <a:pt x="39" y="0"/>
                      <a:pt x="40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5" name="Freeform 1548">
                <a:extLst>
                  <a:ext uri="{FF2B5EF4-FFF2-40B4-BE49-F238E27FC236}">
                    <a16:creationId xmlns:a16="http://schemas.microsoft.com/office/drawing/2014/main" id="{032F7E9B-FD2D-4CA9-B443-E802470E7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788"/>
                <a:ext cx="125" cy="135"/>
              </a:xfrm>
              <a:custGeom>
                <a:avLst/>
                <a:gdLst>
                  <a:gd name="T0" fmla="*/ 33 w 50"/>
                  <a:gd name="T1" fmla="*/ 363 h 54"/>
                  <a:gd name="T2" fmla="*/ 113 w 50"/>
                  <a:gd name="T3" fmla="*/ 720 h 54"/>
                  <a:gd name="T4" fmla="*/ 470 w 50"/>
                  <a:gd name="T5" fmla="*/ 800 h 54"/>
                  <a:gd name="T6" fmla="*/ 770 w 50"/>
                  <a:gd name="T7" fmla="*/ 488 h 54"/>
                  <a:gd name="T8" fmla="*/ 533 w 50"/>
                  <a:gd name="T9" fmla="*/ 83 h 54"/>
                  <a:gd name="T10" fmla="*/ 220 w 50"/>
                  <a:gd name="T11" fmla="*/ 125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4">
                    <a:moveTo>
                      <a:pt x="2" y="23"/>
                    </a:moveTo>
                    <a:cubicBezTo>
                      <a:pt x="0" y="28"/>
                      <a:pt x="0" y="39"/>
                      <a:pt x="7" y="46"/>
                    </a:cubicBezTo>
                    <a:cubicBezTo>
                      <a:pt x="13" y="54"/>
                      <a:pt x="25" y="53"/>
                      <a:pt x="30" y="51"/>
                    </a:cubicBezTo>
                    <a:cubicBezTo>
                      <a:pt x="40" y="45"/>
                      <a:pt x="43" y="46"/>
                      <a:pt x="49" y="31"/>
                    </a:cubicBezTo>
                    <a:cubicBezTo>
                      <a:pt x="50" y="23"/>
                      <a:pt x="45" y="9"/>
                      <a:pt x="34" y="5"/>
                    </a:cubicBezTo>
                    <a:cubicBezTo>
                      <a:pt x="24" y="0"/>
                      <a:pt x="15" y="7"/>
                      <a:pt x="14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6" name="Freeform 1549">
                <a:extLst>
                  <a:ext uri="{FF2B5EF4-FFF2-40B4-BE49-F238E27FC236}">
                    <a16:creationId xmlns:a16="http://schemas.microsoft.com/office/drawing/2014/main" id="{6CCB4967-FEAC-4837-8A41-310227341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781"/>
                <a:ext cx="158" cy="162"/>
              </a:xfrm>
              <a:custGeom>
                <a:avLst/>
                <a:gdLst>
                  <a:gd name="T0" fmla="*/ 993 w 63"/>
                  <a:gd name="T1" fmla="*/ 479 h 65"/>
                  <a:gd name="T2" fmla="*/ 805 w 63"/>
                  <a:gd name="T3" fmla="*/ 820 h 65"/>
                  <a:gd name="T4" fmla="*/ 251 w 63"/>
                  <a:gd name="T5" fmla="*/ 837 h 65"/>
                  <a:gd name="T6" fmla="*/ 313 w 63"/>
                  <a:gd name="T7" fmla="*/ 105 h 65"/>
                  <a:gd name="T8" fmla="*/ 722 w 63"/>
                  <a:gd name="T9" fmla="*/ 6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65">
                    <a:moveTo>
                      <a:pt x="63" y="31"/>
                    </a:moveTo>
                    <a:cubicBezTo>
                      <a:pt x="62" y="40"/>
                      <a:pt x="59" y="47"/>
                      <a:pt x="51" y="53"/>
                    </a:cubicBezTo>
                    <a:cubicBezTo>
                      <a:pt x="43" y="57"/>
                      <a:pt x="34" y="65"/>
                      <a:pt x="16" y="54"/>
                    </a:cubicBezTo>
                    <a:cubicBezTo>
                      <a:pt x="0" y="39"/>
                      <a:pt x="8" y="13"/>
                      <a:pt x="20" y="7"/>
                    </a:cubicBezTo>
                    <a:cubicBezTo>
                      <a:pt x="30" y="3"/>
                      <a:pt x="37" y="0"/>
                      <a:pt x="46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7" name="Freeform 1550">
                <a:extLst>
                  <a:ext uri="{FF2B5EF4-FFF2-40B4-BE49-F238E27FC236}">
                    <a16:creationId xmlns:a16="http://schemas.microsoft.com/office/drawing/2014/main" id="{963B14D8-12B7-43A4-98A5-81D2C5A4E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201"/>
                <a:ext cx="198" cy="317"/>
              </a:xfrm>
              <a:custGeom>
                <a:avLst/>
                <a:gdLst>
                  <a:gd name="T0" fmla="*/ 1243 w 79"/>
                  <a:gd name="T1" fmla="*/ 1320 h 127"/>
                  <a:gd name="T2" fmla="*/ 960 w 79"/>
                  <a:gd name="T3" fmla="*/ 1745 h 127"/>
                  <a:gd name="T4" fmla="*/ 313 w 79"/>
                  <a:gd name="T5" fmla="*/ 1662 h 127"/>
                  <a:gd name="T6" fmla="*/ 1068 w 79"/>
                  <a:gd name="T7" fmla="*/ 3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127">
                    <a:moveTo>
                      <a:pt x="79" y="85"/>
                    </a:moveTo>
                    <a:cubicBezTo>
                      <a:pt x="74" y="96"/>
                      <a:pt x="70" y="104"/>
                      <a:pt x="61" y="112"/>
                    </a:cubicBezTo>
                    <a:cubicBezTo>
                      <a:pt x="55" y="121"/>
                      <a:pt x="31" y="127"/>
                      <a:pt x="20" y="107"/>
                    </a:cubicBezTo>
                    <a:cubicBezTo>
                      <a:pt x="0" y="72"/>
                      <a:pt x="40" y="0"/>
                      <a:pt x="68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8" name="Freeform 1551">
                <a:extLst>
                  <a:ext uri="{FF2B5EF4-FFF2-40B4-BE49-F238E27FC236}">
                    <a16:creationId xmlns:a16="http://schemas.microsoft.com/office/drawing/2014/main" id="{512C7B15-0CFC-4BDF-9FC0-A62448E23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216"/>
                <a:ext cx="178" cy="290"/>
              </a:xfrm>
              <a:custGeom>
                <a:avLst/>
                <a:gdLst>
                  <a:gd name="T0" fmla="*/ 772 w 71"/>
                  <a:gd name="T1" fmla="*/ 63 h 116"/>
                  <a:gd name="T2" fmla="*/ 1055 w 71"/>
                  <a:gd name="T3" fmla="*/ 738 h 116"/>
                  <a:gd name="T4" fmla="*/ 709 w 71"/>
                  <a:gd name="T5" fmla="*/ 1533 h 116"/>
                  <a:gd name="T6" fmla="*/ 113 w 71"/>
                  <a:gd name="T7" fmla="*/ 1583 h 116"/>
                  <a:gd name="T8" fmla="*/ 20 w 71"/>
                  <a:gd name="T9" fmla="*/ 122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49" y="4"/>
                    </a:moveTo>
                    <a:cubicBezTo>
                      <a:pt x="58" y="0"/>
                      <a:pt x="71" y="23"/>
                      <a:pt x="67" y="47"/>
                    </a:cubicBezTo>
                    <a:cubicBezTo>
                      <a:pt x="64" y="70"/>
                      <a:pt x="52" y="92"/>
                      <a:pt x="45" y="98"/>
                    </a:cubicBezTo>
                    <a:cubicBezTo>
                      <a:pt x="38" y="110"/>
                      <a:pt x="16" y="116"/>
                      <a:pt x="7" y="101"/>
                    </a:cubicBezTo>
                    <a:cubicBezTo>
                      <a:pt x="0" y="89"/>
                      <a:pt x="1" y="79"/>
                      <a:pt x="1" y="7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29" name="Freeform 1552">
                <a:extLst>
                  <a:ext uri="{FF2B5EF4-FFF2-40B4-BE49-F238E27FC236}">
                    <a16:creationId xmlns:a16="http://schemas.microsoft.com/office/drawing/2014/main" id="{26CA4875-75F2-40C1-9C45-3FFFE7743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2271"/>
                <a:ext cx="145" cy="210"/>
              </a:xfrm>
              <a:custGeom>
                <a:avLst/>
                <a:gdLst>
                  <a:gd name="T0" fmla="*/ 908 w 58"/>
                  <a:gd name="T1" fmla="*/ 425 h 84"/>
                  <a:gd name="T2" fmla="*/ 345 w 58"/>
                  <a:gd name="T3" fmla="*/ 1300 h 84"/>
                  <a:gd name="T4" fmla="*/ 50 w 58"/>
                  <a:gd name="T5" fmla="*/ 938 h 84"/>
                  <a:gd name="T6" fmla="*/ 283 w 58"/>
                  <a:gd name="T7" fmla="*/ 0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84">
                    <a:moveTo>
                      <a:pt x="58" y="27"/>
                    </a:moveTo>
                    <a:cubicBezTo>
                      <a:pt x="57" y="40"/>
                      <a:pt x="39" y="84"/>
                      <a:pt x="22" y="83"/>
                    </a:cubicBezTo>
                    <a:cubicBezTo>
                      <a:pt x="9" y="82"/>
                      <a:pt x="6" y="79"/>
                      <a:pt x="3" y="60"/>
                    </a:cubicBezTo>
                    <a:cubicBezTo>
                      <a:pt x="0" y="39"/>
                      <a:pt x="15" y="3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0" name="Freeform 1553">
                <a:extLst>
                  <a:ext uri="{FF2B5EF4-FFF2-40B4-BE49-F238E27FC236}">
                    <a16:creationId xmlns:a16="http://schemas.microsoft.com/office/drawing/2014/main" id="{055DA0F9-6F03-4349-87A9-0B27239FA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258"/>
                <a:ext cx="143" cy="218"/>
              </a:xfrm>
              <a:custGeom>
                <a:avLst/>
                <a:gdLst>
                  <a:gd name="T0" fmla="*/ 755 w 57"/>
                  <a:gd name="T1" fmla="*/ 0 h 87"/>
                  <a:gd name="T2" fmla="*/ 522 w 57"/>
                  <a:gd name="T3" fmla="*/ 1130 h 87"/>
                  <a:gd name="T4" fmla="*/ 146 w 57"/>
                  <a:gd name="T5" fmla="*/ 1288 h 87"/>
                  <a:gd name="T6" fmla="*/ 95 w 57"/>
                  <a:gd name="T7" fmla="*/ 554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87">
                    <a:moveTo>
                      <a:pt x="48" y="0"/>
                    </a:moveTo>
                    <a:cubicBezTo>
                      <a:pt x="57" y="9"/>
                      <a:pt x="46" y="58"/>
                      <a:pt x="33" y="72"/>
                    </a:cubicBezTo>
                    <a:cubicBezTo>
                      <a:pt x="22" y="87"/>
                      <a:pt x="15" y="85"/>
                      <a:pt x="9" y="82"/>
                    </a:cubicBezTo>
                    <a:cubicBezTo>
                      <a:pt x="0" y="80"/>
                      <a:pt x="1" y="43"/>
                      <a:pt x="6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1" name="Freeform 1554">
                <a:extLst>
                  <a:ext uri="{FF2B5EF4-FFF2-40B4-BE49-F238E27FC236}">
                    <a16:creationId xmlns:a16="http://schemas.microsoft.com/office/drawing/2014/main" id="{34480853-994B-46BC-A3C0-8B978FFBA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1863"/>
                <a:ext cx="235" cy="140"/>
              </a:xfrm>
              <a:custGeom>
                <a:avLst/>
                <a:gdLst>
                  <a:gd name="T0" fmla="*/ 675 w 94"/>
                  <a:gd name="T1" fmla="*/ 875 h 56"/>
                  <a:gd name="T2" fmla="*/ 1270 w 94"/>
                  <a:gd name="T3" fmla="*/ 770 h 56"/>
                  <a:gd name="T4" fmla="*/ 1425 w 94"/>
                  <a:gd name="T5" fmla="*/ 675 h 56"/>
                  <a:gd name="T6" fmla="*/ 1425 w 94"/>
                  <a:gd name="T7" fmla="*/ 333 h 56"/>
                  <a:gd name="T8" fmla="*/ 583 w 94"/>
                  <a:gd name="T9" fmla="*/ 33 h 56"/>
                  <a:gd name="T10" fmla="*/ 0 w 94"/>
                  <a:gd name="T11" fmla="*/ 5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56">
                    <a:moveTo>
                      <a:pt x="43" y="56"/>
                    </a:moveTo>
                    <a:cubicBezTo>
                      <a:pt x="61" y="53"/>
                      <a:pt x="71" y="51"/>
                      <a:pt x="81" y="49"/>
                    </a:cubicBezTo>
                    <a:cubicBezTo>
                      <a:pt x="86" y="48"/>
                      <a:pt x="90" y="47"/>
                      <a:pt x="91" y="43"/>
                    </a:cubicBezTo>
                    <a:cubicBezTo>
                      <a:pt x="93" y="39"/>
                      <a:pt x="94" y="28"/>
                      <a:pt x="91" y="21"/>
                    </a:cubicBezTo>
                    <a:cubicBezTo>
                      <a:pt x="81" y="5"/>
                      <a:pt x="53" y="4"/>
                      <a:pt x="37" y="2"/>
                    </a:cubicBezTo>
                    <a:cubicBezTo>
                      <a:pt x="18" y="0"/>
                      <a:pt x="5" y="1"/>
                      <a:pt x="0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2" name="Freeform 1555">
                <a:extLst>
                  <a:ext uri="{FF2B5EF4-FFF2-40B4-BE49-F238E27FC236}">
                    <a16:creationId xmlns:a16="http://schemas.microsoft.com/office/drawing/2014/main" id="{93036502-E5B1-482C-B8B2-D3A332067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856"/>
                <a:ext cx="280" cy="170"/>
              </a:xfrm>
              <a:custGeom>
                <a:avLst/>
                <a:gdLst>
                  <a:gd name="T0" fmla="*/ 0 w 112"/>
                  <a:gd name="T1" fmla="*/ 783 h 68"/>
                  <a:gd name="T2" fmla="*/ 1113 w 112"/>
                  <a:gd name="T3" fmla="*/ 925 h 68"/>
                  <a:gd name="T4" fmla="*/ 1645 w 112"/>
                  <a:gd name="T5" fmla="*/ 800 h 68"/>
                  <a:gd name="T6" fmla="*/ 1583 w 112"/>
                  <a:gd name="T7" fmla="*/ 238 h 68"/>
                  <a:gd name="T8" fmla="*/ 845 w 112"/>
                  <a:gd name="T9" fmla="*/ 2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68">
                    <a:moveTo>
                      <a:pt x="0" y="50"/>
                    </a:moveTo>
                    <a:cubicBezTo>
                      <a:pt x="8" y="68"/>
                      <a:pt x="44" y="66"/>
                      <a:pt x="71" y="59"/>
                    </a:cubicBezTo>
                    <a:cubicBezTo>
                      <a:pt x="80" y="57"/>
                      <a:pt x="96" y="59"/>
                      <a:pt x="105" y="51"/>
                    </a:cubicBezTo>
                    <a:cubicBezTo>
                      <a:pt x="112" y="41"/>
                      <a:pt x="111" y="23"/>
                      <a:pt x="101" y="15"/>
                    </a:cubicBezTo>
                    <a:cubicBezTo>
                      <a:pt x="80" y="0"/>
                      <a:pt x="54" y="3"/>
                      <a:pt x="5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3" name="Freeform 1556">
                <a:extLst>
                  <a:ext uri="{FF2B5EF4-FFF2-40B4-BE49-F238E27FC236}">
                    <a16:creationId xmlns:a16="http://schemas.microsoft.com/office/drawing/2014/main" id="{754DC613-C82D-4550-9CC8-26A8F4695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1848"/>
                <a:ext cx="310" cy="195"/>
              </a:xfrm>
              <a:custGeom>
                <a:avLst/>
                <a:gdLst>
                  <a:gd name="T0" fmla="*/ 270 w 124"/>
                  <a:gd name="T1" fmla="*/ 1033 h 78"/>
                  <a:gd name="T2" fmla="*/ 1800 w 124"/>
                  <a:gd name="T3" fmla="*/ 925 h 78"/>
                  <a:gd name="T4" fmla="*/ 1908 w 124"/>
                  <a:gd name="T5" fmla="*/ 500 h 78"/>
                  <a:gd name="T6" fmla="*/ 1563 w 124"/>
                  <a:gd name="T7" fmla="*/ 125 h 78"/>
                  <a:gd name="T8" fmla="*/ 520 w 124"/>
                  <a:gd name="T9" fmla="*/ 0 h 78"/>
                  <a:gd name="T10" fmla="*/ 83 w 124"/>
                  <a:gd name="T11" fmla="*/ 188 h 78"/>
                  <a:gd name="T12" fmla="*/ 33 w 124"/>
                  <a:gd name="T13" fmla="*/ 438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4" h="78">
                    <a:moveTo>
                      <a:pt x="17" y="66"/>
                    </a:moveTo>
                    <a:cubicBezTo>
                      <a:pt x="41" y="78"/>
                      <a:pt x="90" y="66"/>
                      <a:pt x="115" y="59"/>
                    </a:cubicBezTo>
                    <a:cubicBezTo>
                      <a:pt x="124" y="47"/>
                      <a:pt x="122" y="39"/>
                      <a:pt x="122" y="32"/>
                    </a:cubicBezTo>
                    <a:cubicBezTo>
                      <a:pt x="121" y="24"/>
                      <a:pt x="116" y="13"/>
                      <a:pt x="100" y="8"/>
                    </a:cubicBezTo>
                    <a:cubicBezTo>
                      <a:pt x="84" y="2"/>
                      <a:pt x="57" y="0"/>
                      <a:pt x="33" y="0"/>
                    </a:cubicBezTo>
                    <a:cubicBezTo>
                      <a:pt x="22" y="1"/>
                      <a:pt x="10" y="4"/>
                      <a:pt x="5" y="12"/>
                    </a:cubicBezTo>
                    <a:cubicBezTo>
                      <a:pt x="0" y="19"/>
                      <a:pt x="3" y="26"/>
                      <a:pt x="2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4" name="Freeform 1557">
                <a:extLst>
                  <a:ext uri="{FF2B5EF4-FFF2-40B4-BE49-F238E27FC236}">
                    <a16:creationId xmlns:a16="http://schemas.microsoft.com/office/drawing/2014/main" id="{5690EA55-87CE-4EBA-8173-FB3BEC803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853"/>
                <a:ext cx="330" cy="190"/>
              </a:xfrm>
              <a:custGeom>
                <a:avLst/>
                <a:gdLst>
                  <a:gd name="T0" fmla="*/ 20 w 132"/>
                  <a:gd name="T1" fmla="*/ 425 h 76"/>
                  <a:gd name="T2" fmla="*/ 363 w 132"/>
                  <a:gd name="T3" fmla="*/ 1083 h 76"/>
                  <a:gd name="T4" fmla="*/ 1188 w 132"/>
                  <a:gd name="T5" fmla="*/ 1095 h 76"/>
                  <a:gd name="T6" fmla="*/ 1783 w 132"/>
                  <a:gd name="T7" fmla="*/ 1000 h 76"/>
                  <a:gd name="T8" fmla="*/ 2050 w 132"/>
                  <a:gd name="T9" fmla="*/ 595 h 76"/>
                  <a:gd name="T10" fmla="*/ 1550 w 132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76">
                    <a:moveTo>
                      <a:pt x="1" y="27"/>
                    </a:moveTo>
                    <a:cubicBezTo>
                      <a:pt x="0" y="39"/>
                      <a:pt x="3" y="61"/>
                      <a:pt x="23" y="69"/>
                    </a:cubicBezTo>
                    <a:cubicBezTo>
                      <a:pt x="41" y="76"/>
                      <a:pt x="60" y="73"/>
                      <a:pt x="76" y="70"/>
                    </a:cubicBezTo>
                    <a:cubicBezTo>
                      <a:pt x="92" y="67"/>
                      <a:pt x="103" y="67"/>
                      <a:pt x="114" y="64"/>
                    </a:cubicBezTo>
                    <a:cubicBezTo>
                      <a:pt x="127" y="62"/>
                      <a:pt x="131" y="46"/>
                      <a:pt x="131" y="38"/>
                    </a:cubicBezTo>
                    <a:cubicBezTo>
                      <a:pt x="132" y="14"/>
                      <a:pt x="114" y="4"/>
                      <a:pt x="9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5" name="Freeform 1558">
                <a:extLst>
                  <a:ext uri="{FF2B5EF4-FFF2-40B4-BE49-F238E27FC236}">
                    <a16:creationId xmlns:a16="http://schemas.microsoft.com/office/drawing/2014/main" id="{49695614-A37F-4251-B95F-A131D7F72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2658"/>
                <a:ext cx="123" cy="165"/>
              </a:xfrm>
              <a:custGeom>
                <a:avLst/>
                <a:gdLst>
                  <a:gd name="T0" fmla="*/ 0 w 49"/>
                  <a:gd name="T1" fmla="*/ 863 h 66"/>
                  <a:gd name="T2" fmla="*/ 650 w 49"/>
                  <a:gd name="T3" fmla="*/ 658 h 66"/>
                  <a:gd name="T4" fmla="*/ 50 w 49"/>
                  <a:gd name="T5" fmla="*/ 33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6">
                    <a:moveTo>
                      <a:pt x="0" y="55"/>
                    </a:moveTo>
                    <a:cubicBezTo>
                      <a:pt x="21" y="62"/>
                      <a:pt x="26" y="66"/>
                      <a:pt x="41" y="42"/>
                    </a:cubicBezTo>
                    <a:cubicBezTo>
                      <a:pt x="49" y="12"/>
                      <a:pt x="8" y="0"/>
                      <a:pt x="3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6" name="Freeform 1559">
                <a:extLst>
                  <a:ext uri="{FF2B5EF4-FFF2-40B4-BE49-F238E27FC236}">
                    <a16:creationId xmlns:a16="http://schemas.microsoft.com/office/drawing/2014/main" id="{7916F93A-F6B1-44E7-8A05-D44B65343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2678"/>
                <a:ext cx="183" cy="155"/>
              </a:xfrm>
              <a:custGeom>
                <a:avLst/>
                <a:gdLst>
                  <a:gd name="T0" fmla="*/ 50 w 73"/>
                  <a:gd name="T1" fmla="*/ 238 h 62"/>
                  <a:gd name="T2" fmla="*/ 521 w 73"/>
                  <a:gd name="T3" fmla="*/ 845 h 62"/>
                  <a:gd name="T4" fmla="*/ 1118 w 73"/>
                  <a:gd name="T5" fmla="*/ 458 h 62"/>
                  <a:gd name="T6" fmla="*/ 897 w 7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62">
                    <a:moveTo>
                      <a:pt x="3" y="15"/>
                    </a:moveTo>
                    <a:cubicBezTo>
                      <a:pt x="0" y="27"/>
                      <a:pt x="12" y="49"/>
                      <a:pt x="33" y="54"/>
                    </a:cubicBezTo>
                    <a:cubicBezTo>
                      <a:pt x="46" y="62"/>
                      <a:pt x="70" y="50"/>
                      <a:pt x="71" y="29"/>
                    </a:cubicBezTo>
                    <a:cubicBezTo>
                      <a:pt x="73" y="10"/>
                      <a:pt x="57" y="0"/>
                      <a:pt x="5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7" name="Freeform 1560">
                <a:extLst>
                  <a:ext uri="{FF2B5EF4-FFF2-40B4-BE49-F238E27FC236}">
                    <a16:creationId xmlns:a16="http://schemas.microsoft.com/office/drawing/2014/main" id="{A493BE19-25CF-422E-B8F2-46FADB0C8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636"/>
                <a:ext cx="190" cy="215"/>
              </a:xfrm>
              <a:custGeom>
                <a:avLst/>
                <a:gdLst>
                  <a:gd name="T0" fmla="*/ 20 w 76"/>
                  <a:gd name="T1" fmla="*/ 675 h 86"/>
                  <a:gd name="T2" fmla="*/ 908 w 76"/>
                  <a:gd name="T3" fmla="*/ 1158 h 86"/>
                  <a:gd name="T4" fmla="*/ 1175 w 76"/>
                  <a:gd name="T5" fmla="*/ 563 h 86"/>
                  <a:gd name="T6" fmla="*/ 625 w 76"/>
                  <a:gd name="T7" fmla="*/ 95 h 86"/>
                  <a:gd name="T8" fmla="*/ 158 w 76"/>
                  <a:gd name="T9" fmla="*/ 22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86">
                    <a:moveTo>
                      <a:pt x="1" y="43"/>
                    </a:moveTo>
                    <a:cubicBezTo>
                      <a:pt x="0" y="64"/>
                      <a:pt x="40" y="86"/>
                      <a:pt x="58" y="74"/>
                    </a:cubicBezTo>
                    <a:cubicBezTo>
                      <a:pt x="71" y="62"/>
                      <a:pt x="76" y="60"/>
                      <a:pt x="75" y="36"/>
                    </a:cubicBezTo>
                    <a:cubicBezTo>
                      <a:pt x="72" y="24"/>
                      <a:pt x="57" y="9"/>
                      <a:pt x="40" y="6"/>
                    </a:cubicBezTo>
                    <a:cubicBezTo>
                      <a:pt x="23" y="0"/>
                      <a:pt x="10" y="12"/>
                      <a:pt x="10" y="1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8" name="Freeform 1561">
                <a:extLst>
                  <a:ext uri="{FF2B5EF4-FFF2-40B4-BE49-F238E27FC236}">
                    <a16:creationId xmlns:a16="http://schemas.microsoft.com/office/drawing/2014/main" id="{6EDE653D-0636-45AF-9D98-17280D5CD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2" y="2668"/>
                <a:ext cx="230" cy="185"/>
              </a:xfrm>
              <a:custGeom>
                <a:avLst/>
                <a:gdLst>
                  <a:gd name="T0" fmla="*/ 220 w 92"/>
                  <a:gd name="T1" fmla="*/ 0 h 74"/>
                  <a:gd name="T2" fmla="*/ 533 w 92"/>
                  <a:gd name="T3" fmla="*/ 988 h 74"/>
                  <a:gd name="T4" fmla="*/ 1283 w 92"/>
                  <a:gd name="T5" fmla="*/ 845 h 74"/>
                  <a:gd name="T6" fmla="*/ 1375 w 92"/>
                  <a:gd name="T7" fmla="*/ 283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4">
                    <a:moveTo>
                      <a:pt x="14" y="0"/>
                    </a:moveTo>
                    <a:cubicBezTo>
                      <a:pt x="0" y="14"/>
                      <a:pt x="6" y="55"/>
                      <a:pt x="34" y="63"/>
                    </a:cubicBezTo>
                    <a:cubicBezTo>
                      <a:pt x="58" y="74"/>
                      <a:pt x="74" y="66"/>
                      <a:pt x="82" y="54"/>
                    </a:cubicBezTo>
                    <a:cubicBezTo>
                      <a:pt x="91" y="41"/>
                      <a:pt x="92" y="30"/>
                      <a:pt x="88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39" name="Freeform 1562">
                <a:extLst>
                  <a:ext uri="{FF2B5EF4-FFF2-40B4-BE49-F238E27FC236}">
                    <a16:creationId xmlns:a16="http://schemas.microsoft.com/office/drawing/2014/main" id="{EA673121-5D6D-4DAD-9981-CCAEFB137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071"/>
                <a:ext cx="338" cy="287"/>
              </a:xfrm>
              <a:custGeom>
                <a:avLst/>
                <a:gdLst>
                  <a:gd name="T0" fmla="*/ 2068 w 135"/>
                  <a:gd name="T1" fmla="*/ 529 h 115"/>
                  <a:gd name="T2" fmla="*/ 1334 w 135"/>
                  <a:gd name="T3" fmla="*/ 1662 h 115"/>
                  <a:gd name="T4" fmla="*/ 238 w 135"/>
                  <a:gd name="T5" fmla="*/ 946 h 115"/>
                  <a:gd name="T6" fmla="*/ 583 w 135"/>
                  <a:gd name="T7" fmla="*/ 0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115">
                    <a:moveTo>
                      <a:pt x="132" y="34"/>
                    </a:moveTo>
                    <a:cubicBezTo>
                      <a:pt x="135" y="64"/>
                      <a:pt x="128" y="93"/>
                      <a:pt x="85" y="107"/>
                    </a:cubicBezTo>
                    <a:cubicBezTo>
                      <a:pt x="63" y="115"/>
                      <a:pt x="23" y="94"/>
                      <a:pt x="15" y="61"/>
                    </a:cubicBezTo>
                    <a:cubicBezTo>
                      <a:pt x="0" y="27"/>
                      <a:pt x="31" y="0"/>
                      <a:pt x="37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0" name="Freeform 1563">
                <a:extLst>
                  <a:ext uri="{FF2B5EF4-FFF2-40B4-BE49-F238E27FC236}">
                    <a16:creationId xmlns:a16="http://schemas.microsoft.com/office/drawing/2014/main" id="{B0308155-676B-4092-BC15-2B3B8A04E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046"/>
                <a:ext cx="240" cy="292"/>
              </a:xfrm>
              <a:custGeom>
                <a:avLst/>
                <a:gdLst>
                  <a:gd name="T0" fmla="*/ 283 w 96"/>
                  <a:gd name="T1" fmla="*/ 1745 h 117"/>
                  <a:gd name="T2" fmla="*/ 750 w 96"/>
                  <a:gd name="T3" fmla="*/ 1757 h 117"/>
                  <a:gd name="T4" fmla="*/ 1345 w 96"/>
                  <a:gd name="T5" fmla="*/ 1195 h 117"/>
                  <a:gd name="T6" fmla="*/ 1000 w 96"/>
                  <a:gd name="T7" fmla="*/ 200 h 117"/>
                  <a:gd name="T8" fmla="*/ 0 w 96"/>
                  <a:gd name="T9" fmla="*/ 20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17">
                    <a:moveTo>
                      <a:pt x="18" y="112"/>
                    </a:moveTo>
                    <a:cubicBezTo>
                      <a:pt x="18" y="112"/>
                      <a:pt x="31" y="117"/>
                      <a:pt x="48" y="113"/>
                    </a:cubicBezTo>
                    <a:cubicBezTo>
                      <a:pt x="65" y="109"/>
                      <a:pt x="80" y="93"/>
                      <a:pt x="86" y="77"/>
                    </a:cubicBezTo>
                    <a:cubicBezTo>
                      <a:pt x="89" y="68"/>
                      <a:pt x="96" y="27"/>
                      <a:pt x="64" y="13"/>
                    </a:cubicBezTo>
                    <a:cubicBezTo>
                      <a:pt x="36" y="0"/>
                      <a:pt x="6" y="7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1" name="Freeform 1564">
                <a:extLst>
                  <a:ext uri="{FF2B5EF4-FFF2-40B4-BE49-F238E27FC236}">
                    <a16:creationId xmlns:a16="http://schemas.microsoft.com/office/drawing/2014/main" id="{CC5B9E84-3DDB-4034-9AE4-0900186D0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096"/>
                <a:ext cx="278" cy="227"/>
              </a:xfrm>
              <a:custGeom>
                <a:avLst/>
                <a:gdLst>
                  <a:gd name="T0" fmla="*/ 1475 w 111"/>
                  <a:gd name="T1" fmla="*/ 0 h 91"/>
                  <a:gd name="T2" fmla="*/ 1726 w 111"/>
                  <a:gd name="T3" fmla="*/ 561 h 91"/>
                  <a:gd name="T4" fmla="*/ 1443 w 111"/>
                  <a:gd name="T5" fmla="*/ 1212 h 91"/>
                  <a:gd name="T6" fmla="*/ 771 w 111"/>
                  <a:gd name="T7" fmla="*/ 1382 h 91"/>
                  <a:gd name="T8" fmla="*/ 63 w 111"/>
                  <a:gd name="T9" fmla="*/ 44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91">
                    <a:moveTo>
                      <a:pt x="94" y="0"/>
                    </a:moveTo>
                    <a:cubicBezTo>
                      <a:pt x="101" y="6"/>
                      <a:pt x="111" y="17"/>
                      <a:pt x="110" y="36"/>
                    </a:cubicBezTo>
                    <a:cubicBezTo>
                      <a:pt x="110" y="54"/>
                      <a:pt x="99" y="71"/>
                      <a:pt x="92" y="78"/>
                    </a:cubicBezTo>
                    <a:cubicBezTo>
                      <a:pt x="76" y="89"/>
                      <a:pt x="74" y="91"/>
                      <a:pt x="49" y="89"/>
                    </a:cubicBezTo>
                    <a:cubicBezTo>
                      <a:pt x="18" y="86"/>
                      <a:pt x="0" y="34"/>
                      <a:pt x="4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2" name="Freeform 1565">
                <a:extLst>
                  <a:ext uri="{FF2B5EF4-FFF2-40B4-BE49-F238E27FC236}">
                    <a16:creationId xmlns:a16="http://schemas.microsoft.com/office/drawing/2014/main" id="{AF5173A3-CF72-4623-AD21-F71CDFB6B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078"/>
                <a:ext cx="223" cy="238"/>
              </a:xfrm>
              <a:custGeom>
                <a:avLst/>
                <a:gdLst>
                  <a:gd name="T0" fmla="*/ 0 w 89"/>
                  <a:gd name="T1" fmla="*/ 1117 h 95"/>
                  <a:gd name="T2" fmla="*/ 396 w 89"/>
                  <a:gd name="T3" fmla="*/ 1431 h 95"/>
                  <a:gd name="T4" fmla="*/ 897 w 89"/>
                  <a:gd name="T5" fmla="*/ 1400 h 95"/>
                  <a:gd name="T6" fmla="*/ 1338 w 89"/>
                  <a:gd name="T7" fmla="*/ 867 h 95"/>
                  <a:gd name="T8" fmla="*/ 1118 w 89"/>
                  <a:gd name="T9" fmla="*/ 175 h 95"/>
                  <a:gd name="T10" fmla="*/ 426 w 89"/>
                  <a:gd name="T11" fmla="*/ 20 h 95"/>
                  <a:gd name="T12" fmla="*/ 125 w 89"/>
                  <a:gd name="T13" fmla="*/ 15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95">
                    <a:moveTo>
                      <a:pt x="0" y="71"/>
                    </a:moveTo>
                    <a:cubicBezTo>
                      <a:pt x="3" y="76"/>
                      <a:pt x="12" y="87"/>
                      <a:pt x="25" y="91"/>
                    </a:cubicBezTo>
                    <a:cubicBezTo>
                      <a:pt x="37" y="95"/>
                      <a:pt x="51" y="93"/>
                      <a:pt x="57" y="89"/>
                    </a:cubicBezTo>
                    <a:cubicBezTo>
                      <a:pt x="68" y="83"/>
                      <a:pt x="78" y="78"/>
                      <a:pt x="85" y="55"/>
                    </a:cubicBezTo>
                    <a:cubicBezTo>
                      <a:pt x="89" y="43"/>
                      <a:pt x="88" y="21"/>
                      <a:pt x="71" y="11"/>
                    </a:cubicBezTo>
                    <a:cubicBezTo>
                      <a:pt x="56" y="0"/>
                      <a:pt x="35" y="0"/>
                      <a:pt x="27" y="1"/>
                    </a:cubicBezTo>
                    <a:cubicBezTo>
                      <a:pt x="18" y="2"/>
                      <a:pt x="13" y="7"/>
                      <a:pt x="8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3" name="Freeform 1566">
                <a:extLst>
                  <a:ext uri="{FF2B5EF4-FFF2-40B4-BE49-F238E27FC236}">
                    <a16:creationId xmlns:a16="http://schemas.microsoft.com/office/drawing/2014/main" id="{8F2AD162-0897-4681-B53A-5CEA50D9D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626"/>
                <a:ext cx="438" cy="340"/>
              </a:xfrm>
              <a:custGeom>
                <a:avLst/>
                <a:gdLst>
                  <a:gd name="T0" fmla="*/ 2368 w 175"/>
                  <a:gd name="T1" fmla="*/ 158 h 136"/>
                  <a:gd name="T2" fmla="*/ 2035 w 175"/>
                  <a:gd name="T3" fmla="*/ 1875 h 136"/>
                  <a:gd name="T4" fmla="*/ 375 w 175"/>
                  <a:gd name="T5" fmla="*/ 1345 h 136"/>
                  <a:gd name="T6" fmla="*/ 313 w 175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5" h="136">
                    <a:moveTo>
                      <a:pt x="151" y="10"/>
                    </a:moveTo>
                    <a:cubicBezTo>
                      <a:pt x="173" y="44"/>
                      <a:pt x="175" y="83"/>
                      <a:pt x="130" y="120"/>
                    </a:cubicBezTo>
                    <a:cubicBezTo>
                      <a:pt x="103" y="136"/>
                      <a:pt x="49" y="123"/>
                      <a:pt x="24" y="86"/>
                    </a:cubicBezTo>
                    <a:cubicBezTo>
                      <a:pt x="0" y="47"/>
                      <a:pt x="15" y="6"/>
                      <a:pt x="2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4" name="Freeform 1567">
                <a:extLst>
                  <a:ext uri="{FF2B5EF4-FFF2-40B4-BE49-F238E27FC236}">
                    <a16:creationId xmlns:a16="http://schemas.microsoft.com/office/drawing/2014/main" id="{0A26D0EC-4F40-4222-B71D-0AF14099E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7" y="2558"/>
                <a:ext cx="350" cy="385"/>
              </a:xfrm>
              <a:custGeom>
                <a:avLst/>
                <a:gdLst>
                  <a:gd name="T0" fmla="*/ 0 w 140"/>
                  <a:gd name="T1" fmla="*/ 425 h 154"/>
                  <a:gd name="T2" fmla="*/ 375 w 140"/>
                  <a:gd name="T3" fmla="*/ 95 h 154"/>
                  <a:gd name="T4" fmla="*/ 1238 w 140"/>
                  <a:gd name="T5" fmla="*/ 125 h 154"/>
                  <a:gd name="T6" fmla="*/ 2145 w 140"/>
                  <a:gd name="T7" fmla="*/ 1238 h 154"/>
                  <a:gd name="T8" fmla="*/ 1658 w 140"/>
                  <a:gd name="T9" fmla="*/ 2220 h 154"/>
                  <a:gd name="T10" fmla="*/ 1050 w 140"/>
                  <a:gd name="T11" fmla="*/ 2345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154">
                    <a:moveTo>
                      <a:pt x="0" y="27"/>
                    </a:moveTo>
                    <a:cubicBezTo>
                      <a:pt x="3" y="23"/>
                      <a:pt x="9" y="12"/>
                      <a:pt x="24" y="6"/>
                    </a:cubicBezTo>
                    <a:cubicBezTo>
                      <a:pt x="39" y="0"/>
                      <a:pt x="60" y="1"/>
                      <a:pt x="79" y="8"/>
                    </a:cubicBezTo>
                    <a:cubicBezTo>
                      <a:pt x="119" y="20"/>
                      <a:pt x="140" y="63"/>
                      <a:pt x="137" y="79"/>
                    </a:cubicBezTo>
                    <a:cubicBezTo>
                      <a:pt x="136" y="102"/>
                      <a:pt x="125" y="129"/>
                      <a:pt x="106" y="142"/>
                    </a:cubicBezTo>
                    <a:cubicBezTo>
                      <a:pt x="86" y="154"/>
                      <a:pt x="68" y="149"/>
                      <a:pt x="67" y="1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5" name="Freeform 1568">
                <a:extLst>
                  <a:ext uri="{FF2B5EF4-FFF2-40B4-BE49-F238E27FC236}">
                    <a16:creationId xmlns:a16="http://schemas.microsoft.com/office/drawing/2014/main" id="{68FC5252-DF45-463B-871B-1F70A0E8D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593"/>
                <a:ext cx="358" cy="330"/>
              </a:xfrm>
              <a:custGeom>
                <a:avLst/>
                <a:gdLst>
                  <a:gd name="T0" fmla="*/ 1367 w 143"/>
                  <a:gd name="T1" fmla="*/ 0 h 132"/>
                  <a:gd name="T2" fmla="*/ 2068 w 143"/>
                  <a:gd name="T3" fmla="*/ 625 h 132"/>
                  <a:gd name="T4" fmla="*/ 2025 w 143"/>
                  <a:gd name="T5" fmla="*/ 1583 h 132"/>
                  <a:gd name="T6" fmla="*/ 1254 w 143"/>
                  <a:gd name="T7" fmla="*/ 2063 h 132"/>
                  <a:gd name="T8" fmla="*/ 333 w 143"/>
                  <a:gd name="T9" fmla="*/ 1688 h 132"/>
                  <a:gd name="T10" fmla="*/ 0 w 143"/>
                  <a:gd name="T11" fmla="*/ 1095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2">
                    <a:moveTo>
                      <a:pt x="87" y="0"/>
                    </a:moveTo>
                    <a:cubicBezTo>
                      <a:pt x="98" y="5"/>
                      <a:pt x="121" y="18"/>
                      <a:pt x="132" y="40"/>
                    </a:cubicBezTo>
                    <a:cubicBezTo>
                      <a:pt x="143" y="63"/>
                      <a:pt x="136" y="90"/>
                      <a:pt x="129" y="101"/>
                    </a:cubicBezTo>
                    <a:cubicBezTo>
                      <a:pt x="116" y="122"/>
                      <a:pt x="115" y="130"/>
                      <a:pt x="80" y="132"/>
                    </a:cubicBezTo>
                    <a:cubicBezTo>
                      <a:pt x="63" y="131"/>
                      <a:pt x="37" y="123"/>
                      <a:pt x="21" y="108"/>
                    </a:cubicBezTo>
                    <a:cubicBezTo>
                      <a:pt x="5" y="93"/>
                      <a:pt x="1" y="74"/>
                      <a:pt x="0" y="7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6" name="Freeform 1569">
                <a:extLst>
                  <a:ext uri="{FF2B5EF4-FFF2-40B4-BE49-F238E27FC236}">
                    <a16:creationId xmlns:a16="http://schemas.microsoft.com/office/drawing/2014/main" id="{21AAFF84-0FA2-4D8A-BC69-4083F5CF9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576"/>
                <a:ext cx="265" cy="362"/>
              </a:xfrm>
              <a:custGeom>
                <a:avLst/>
                <a:gdLst>
                  <a:gd name="T0" fmla="*/ 0 w 106"/>
                  <a:gd name="T1" fmla="*/ 125 h 145"/>
                  <a:gd name="T2" fmla="*/ 958 w 106"/>
                  <a:gd name="T3" fmla="*/ 187 h 145"/>
                  <a:gd name="T4" fmla="*/ 1625 w 106"/>
                  <a:gd name="T5" fmla="*/ 996 h 145"/>
                  <a:gd name="T6" fmla="*/ 1333 w 106"/>
                  <a:gd name="T7" fmla="*/ 1912 h 145"/>
                  <a:gd name="T8" fmla="*/ 33 w 106"/>
                  <a:gd name="T9" fmla="*/ 183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45">
                    <a:moveTo>
                      <a:pt x="0" y="8"/>
                    </a:moveTo>
                    <a:cubicBezTo>
                      <a:pt x="10" y="2"/>
                      <a:pt x="36" y="0"/>
                      <a:pt x="61" y="12"/>
                    </a:cubicBezTo>
                    <a:cubicBezTo>
                      <a:pt x="85" y="24"/>
                      <a:pt x="103" y="47"/>
                      <a:pt x="104" y="64"/>
                    </a:cubicBezTo>
                    <a:cubicBezTo>
                      <a:pt x="106" y="96"/>
                      <a:pt x="95" y="109"/>
                      <a:pt x="85" y="123"/>
                    </a:cubicBezTo>
                    <a:cubicBezTo>
                      <a:pt x="75" y="145"/>
                      <a:pt x="12" y="131"/>
                      <a:pt x="2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7" name="Freeform 1570">
                <a:extLst>
                  <a:ext uri="{FF2B5EF4-FFF2-40B4-BE49-F238E27FC236}">
                    <a16:creationId xmlns:a16="http://schemas.microsoft.com/office/drawing/2014/main" id="{9BAA0AF0-81FD-47F6-9989-83D673BBE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2618"/>
                <a:ext cx="185" cy="240"/>
              </a:xfrm>
              <a:custGeom>
                <a:avLst/>
                <a:gdLst>
                  <a:gd name="T0" fmla="*/ 0 w 74"/>
                  <a:gd name="T1" fmla="*/ 1345 h 96"/>
                  <a:gd name="T2" fmla="*/ 550 w 74"/>
                  <a:gd name="T3" fmla="*/ 1488 h 96"/>
                  <a:gd name="T4" fmla="*/ 988 w 74"/>
                  <a:gd name="T5" fmla="*/ 1095 h 96"/>
                  <a:gd name="T6" fmla="*/ 113 w 74"/>
                  <a:gd name="T7" fmla="*/ 5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96">
                    <a:moveTo>
                      <a:pt x="0" y="86"/>
                    </a:moveTo>
                    <a:cubicBezTo>
                      <a:pt x="16" y="95"/>
                      <a:pt x="25" y="96"/>
                      <a:pt x="35" y="95"/>
                    </a:cubicBezTo>
                    <a:cubicBezTo>
                      <a:pt x="45" y="93"/>
                      <a:pt x="59" y="93"/>
                      <a:pt x="63" y="70"/>
                    </a:cubicBezTo>
                    <a:cubicBezTo>
                      <a:pt x="74" y="17"/>
                      <a:pt x="16" y="0"/>
                      <a:pt x="7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8" name="Freeform 1571">
                <a:extLst>
                  <a:ext uri="{FF2B5EF4-FFF2-40B4-BE49-F238E27FC236}">
                    <a16:creationId xmlns:a16="http://schemas.microsoft.com/office/drawing/2014/main" id="{7718F681-2B5B-4156-85B0-662D199E9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653"/>
                <a:ext cx="281" cy="218"/>
              </a:xfrm>
              <a:custGeom>
                <a:avLst/>
                <a:gdLst>
                  <a:gd name="T0" fmla="*/ 113 w 112"/>
                  <a:gd name="T1" fmla="*/ 376 h 87"/>
                  <a:gd name="T2" fmla="*/ 851 w 112"/>
                  <a:gd name="T3" fmla="*/ 1275 h 87"/>
                  <a:gd name="T4" fmla="*/ 1423 w 112"/>
                  <a:gd name="T5" fmla="*/ 1288 h 87"/>
                  <a:gd name="T6" fmla="*/ 1736 w 112"/>
                  <a:gd name="T7" fmla="*/ 742 h 87"/>
                  <a:gd name="T8" fmla="*/ 1423 w 112"/>
                  <a:gd name="T9" fmla="*/ 20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7">
                    <a:moveTo>
                      <a:pt x="7" y="24"/>
                    </a:moveTo>
                    <a:cubicBezTo>
                      <a:pt x="0" y="42"/>
                      <a:pt x="26" y="72"/>
                      <a:pt x="54" y="81"/>
                    </a:cubicBezTo>
                    <a:cubicBezTo>
                      <a:pt x="63" y="85"/>
                      <a:pt x="77" y="87"/>
                      <a:pt x="90" y="82"/>
                    </a:cubicBezTo>
                    <a:cubicBezTo>
                      <a:pt x="105" y="77"/>
                      <a:pt x="110" y="61"/>
                      <a:pt x="110" y="47"/>
                    </a:cubicBezTo>
                    <a:cubicBezTo>
                      <a:pt x="112" y="17"/>
                      <a:pt x="90" y="0"/>
                      <a:pt x="90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49" name="Freeform 1572">
                <a:extLst>
                  <a:ext uri="{FF2B5EF4-FFF2-40B4-BE49-F238E27FC236}">
                    <a16:creationId xmlns:a16="http://schemas.microsoft.com/office/drawing/2014/main" id="{229E8F81-2DB1-4313-8578-D6D5AF438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2593"/>
                <a:ext cx="276" cy="313"/>
              </a:xfrm>
              <a:custGeom>
                <a:avLst/>
                <a:gdLst>
                  <a:gd name="T0" fmla="*/ 0 w 110"/>
                  <a:gd name="T1" fmla="*/ 992 h 125"/>
                  <a:gd name="T2" fmla="*/ 1360 w 110"/>
                  <a:gd name="T3" fmla="*/ 1725 h 125"/>
                  <a:gd name="T4" fmla="*/ 1706 w 110"/>
                  <a:gd name="T5" fmla="*/ 866 h 125"/>
                  <a:gd name="T6" fmla="*/ 931 w 110"/>
                  <a:gd name="T7" fmla="*/ 125 h 125"/>
                  <a:gd name="T8" fmla="*/ 238 w 110"/>
                  <a:gd name="T9" fmla="*/ 363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25">
                    <a:moveTo>
                      <a:pt x="0" y="63"/>
                    </a:moveTo>
                    <a:cubicBezTo>
                      <a:pt x="5" y="91"/>
                      <a:pt x="57" y="125"/>
                      <a:pt x="86" y="110"/>
                    </a:cubicBezTo>
                    <a:cubicBezTo>
                      <a:pt x="110" y="97"/>
                      <a:pt x="110" y="89"/>
                      <a:pt x="108" y="55"/>
                    </a:cubicBezTo>
                    <a:cubicBezTo>
                      <a:pt x="107" y="36"/>
                      <a:pt x="84" y="14"/>
                      <a:pt x="59" y="8"/>
                    </a:cubicBezTo>
                    <a:cubicBezTo>
                      <a:pt x="33" y="0"/>
                      <a:pt x="15" y="19"/>
                      <a:pt x="15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50" name="Freeform 1573">
                <a:extLst>
                  <a:ext uri="{FF2B5EF4-FFF2-40B4-BE49-F238E27FC236}">
                    <a16:creationId xmlns:a16="http://schemas.microsoft.com/office/drawing/2014/main" id="{E88C569E-3601-4397-99A8-1A21FB633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646"/>
                <a:ext cx="320" cy="257"/>
              </a:xfrm>
              <a:custGeom>
                <a:avLst/>
                <a:gdLst>
                  <a:gd name="T0" fmla="*/ 313 w 128"/>
                  <a:gd name="T1" fmla="*/ 0 h 103"/>
                  <a:gd name="T2" fmla="*/ 125 w 128"/>
                  <a:gd name="T3" fmla="*/ 746 h 103"/>
                  <a:gd name="T4" fmla="*/ 750 w 128"/>
                  <a:gd name="T5" fmla="*/ 1370 h 103"/>
                  <a:gd name="T6" fmla="*/ 1833 w 128"/>
                  <a:gd name="T7" fmla="*/ 1228 h 103"/>
                  <a:gd name="T8" fmla="*/ 1908 w 128"/>
                  <a:gd name="T9" fmla="*/ 4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103">
                    <a:moveTo>
                      <a:pt x="20" y="0"/>
                    </a:moveTo>
                    <a:cubicBezTo>
                      <a:pt x="13" y="9"/>
                      <a:pt x="0" y="27"/>
                      <a:pt x="8" y="48"/>
                    </a:cubicBezTo>
                    <a:cubicBezTo>
                      <a:pt x="16" y="66"/>
                      <a:pt x="31" y="79"/>
                      <a:pt x="48" y="88"/>
                    </a:cubicBezTo>
                    <a:cubicBezTo>
                      <a:pt x="82" y="103"/>
                      <a:pt x="102" y="97"/>
                      <a:pt x="117" y="79"/>
                    </a:cubicBezTo>
                    <a:cubicBezTo>
                      <a:pt x="128" y="58"/>
                      <a:pt x="125" y="45"/>
                      <a:pt x="122" y="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51" name="Freeform 1574">
                <a:extLst>
                  <a:ext uri="{FF2B5EF4-FFF2-40B4-BE49-F238E27FC236}">
                    <a16:creationId xmlns:a16="http://schemas.microsoft.com/office/drawing/2014/main" id="{AF962025-62E0-4713-A2E3-F062E3A9D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116"/>
                <a:ext cx="142" cy="160"/>
              </a:xfrm>
              <a:custGeom>
                <a:avLst/>
                <a:gdLst>
                  <a:gd name="T0" fmla="*/ 0 w 57"/>
                  <a:gd name="T1" fmla="*/ 845 h 64"/>
                  <a:gd name="T2" fmla="*/ 653 w 57"/>
                  <a:gd name="T3" fmla="*/ 658 h 64"/>
                  <a:gd name="T4" fmla="*/ 199 w 57"/>
                  <a:gd name="T5" fmla="*/ 63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64">
                    <a:moveTo>
                      <a:pt x="0" y="54"/>
                    </a:moveTo>
                    <a:cubicBezTo>
                      <a:pt x="19" y="62"/>
                      <a:pt x="24" y="64"/>
                      <a:pt x="42" y="42"/>
                    </a:cubicBezTo>
                    <a:cubicBezTo>
                      <a:pt x="57" y="13"/>
                      <a:pt x="18" y="0"/>
                      <a:pt x="13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52" name="Freeform 1575">
                <a:extLst>
                  <a:ext uri="{FF2B5EF4-FFF2-40B4-BE49-F238E27FC236}">
                    <a16:creationId xmlns:a16="http://schemas.microsoft.com/office/drawing/2014/main" id="{9ADE031E-4C45-4EC8-AC6B-B2D70DC01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136"/>
                <a:ext cx="195" cy="150"/>
              </a:xfrm>
              <a:custGeom>
                <a:avLst/>
                <a:gdLst>
                  <a:gd name="T0" fmla="*/ 95 w 78"/>
                  <a:gd name="T1" fmla="*/ 220 h 60"/>
                  <a:gd name="T2" fmla="*/ 488 w 78"/>
                  <a:gd name="T3" fmla="*/ 833 h 60"/>
                  <a:gd name="T4" fmla="*/ 1113 w 78"/>
                  <a:gd name="T5" fmla="*/ 488 h 60"/>
                  <a:gd name="T6" fmla="*/ 988 w 78"/>
                  <a:gd name="T7" fmla="*/ 2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60">
                    <a:moveTo>
                      <a:pt x="6" y="14"/>
                    </a:moveTo>
                    <a:cubicBezTo>
                      <a:pt x="0" y="25"/>
                      <a:pt x="11" y="48"/>
                      <a:pt x="31" y="53"/>
                    </a:cubicBezTo>
                    <a:cubicBezTo>
                      <a:pt x="43" y="60"/>
                      <a:pt x="66" y="49"/>
                      <a:pt x="71" y="31"/>
                    </a:cubicBezTo>
                    <a:cubicBezTo>
                      <a:pt x="78" y="12"/>
                      <a:pt x="63" y="0"/>
                      <a:pt x="63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53" name="Freeform 1576">
                <a:extLst>
                  <a:ext uri="{FF2B5EF4-FFF2-40B4-BE49-F238E27FC236}">
                    <a16:creationId xmlns:a16="http://schemas.microsoft.com/office/drawing/2014/main" id="{6A89E9F8-ABAE-45A6-B1DE-45704824B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101"/>
                <a:ext cx="202" cy="207"/>
              </a:xfrm>
              <a:custGeom>
                <a:avLst/>
                <a:gdLst>
                  <a:gd name="T0" fmla="*/ 62 w 81"/>
                  <a:gd name="T1" fmla="*/ 571 h 83"/>
                  <a:gd name="T2" fmla="*/ 883 w 81"/>
                  <a:gd name="T3" fmla="*/ 1087 h 83"/>
                  <a:gd name="T4" fmla="*/ 1224 w 81"/>
                  <a:gd name="T5" fmla="*/ 559 h 83"/>
                  <a:gd name="T6" fmla="*/ 758 w 81"/>
                  <a:gd name="T7" fmla="*/ 62 h 83"/>
                  <a:gd name="T8" fmla="*/ 279 w 81"/>
                  <a:gd name="T9" fmla="*/ 187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83">
                    <a:moveTo>
                      <a:pt x="4" y="37"/>
                    </a:moveTo>
                    <a:cubicBezTo>
                      <a:pt x="0" y="58"/>
                      <a:pt x="39" y="83"/>
                      <a:pt x="57" y="70"/>
                    </a:cubicBezTo>
                    <a:cubicBezTo>
                      <a:pt x="71" y="60"/>
                      <a:pt x="75" y="59"/>
                      <a:pt x="79" y="36"/>
                    </a:cubicBezTo>
                    <a:cubicBezTo>
                      <a:pt x="81" y="23"/>
                      <a:pt x="66" y="6"/>
                      <a:pt x="49" y="4"/>
                    </a:cubicBezTo>
                    <a:cubicBezTo>
                      <a:pt x="32" y="0"/>
                      <a:pt x="20" y="11"/>
                      <a:pt x="18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654" name="Freeform 1577">
                <a:extLst>
                  <a:ext uri="{FF2B5EF4-FFF2-40B4-BE49-F238E27FC236}">
                    <a16:creationId xmlns:a16="http://schemas.microsoft.com/office/drawing/2014/main" id="{8E870A79-6E22-48AB-A8EE-198805EF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123"/>
                <a:ext cx="227" cy="185"/>
              </a:xfrm>
              <a:custGeom>
                <a:avLst/>
                <a:gdLst>
                  <a:gd name="T0" fmla="*/ 312 w 91"/>
                  <a:gd name="T1" fmla="*/ 0 h 74"/>
                  <a:gd name="T2" fmla="*/ 466 w 91"/>
                  <a:gd name="T3" fmla="*/ 988 h 74"/>
                  <a:gd name="T4" fmla="*/ 1195 w 91"/>
                  <a:gd name="T5" fmla="*/ 875 h 74"/>
                  <a:gd name="T6" fmla="*/ 1399 w 91"/>
                  <a:gd name="T7" fmla="*/ 345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74">
                    <a:moveTo>
                      <a:pt x="20" y="0"/>
                    </a:moveTo>
                    <a:cubicBezTo>
                      <a:pt x="0" y="10"/>
                      <a:pt x="2" y="54"/>
                      <a:pt x="30" y="63"/>
                    </a:cubicBezTo>
                    <a:cubicBezTo>
                      <a:pt x="53" y="74"/>
                      <a:pt x="68" y="66"/>
                      <a:pt x="77" y="56"/>
                    </a:cubicBezTo>
                    <a:cubicBezTo>
                      <a:pt x="87" y="45"/>
                      <a:pt x="91" y="35"/>
                      <a:pt x="90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79" name="Group 1578">
              <a:extLst>
                <a:ext uri="{FF2B5EF4-FFF2-40B4-BE49-F238E27FC236}">
                  <a16:creationId xmlns:a16="http://schemas.microsoft.com/office/drawing/2014/main" id="{3E3530F3-7BB7-4758-8565-5DDC2B8C9E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9" y="1011"/>
              <a:ext cx="1971" cy="1957"/>
              <a:chOff x="3069" y="1011"/>
              <a:chExt cx="1971" cy="1957"/>
            </a:xfrm>
          </p:grpSpPr>
          <p:sp>
            <p:nvSpPr>
              <p:cNvPr id="94255" name="Freeform 1579">
                <a:extLst>
                  <a:ext uri="{FF2B5EF4-FFF2-40B4-BE49-F238E27FC236}">
                    <a16:creationId xmlns:a16="http://schemas.microsoft.com/office/drawing/2014/main" id="{7919DAB9-D677-49A3-9B73-B3A9AA10C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126"/>
                <a:ext cx="265" cy="317"/>
              </a:xfrm>
              <a:custGeom>
                <a:avLst/>
                <a:gdLst>
                  <a:gd name="T0" fmla="*/ 0 w 106"/>
                  <a:gd name="T1" fmla="*/ 1403 h 127"/>
                  <a:gd name="T2" fmla="*/ 583 w 106"/>
                  <a:gd name="T3" fmla="*/ 1850 h 127"/>
                  <a:gd name="T4" fmla="*/ 1375 w 106"/>
                  <a:gd name="T5" fmla="*/ 1682 h 127"/>
                  <a:gd name="T6" fmla="*/ 1083 w 106"/>
                  <a:gd name="T7" fmla="*/ 604 h 127"/>
                  <a:gd name="T8" fmla="*/ 583 w 106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27">
                    <a:moveTo>
                      <a:pt x="0" y="90"/>
                    </a:moveTo>
                    <a:cubicBezTo>
                      <a:pt x="14" y="108"/>
                      <a:pt x="25" y="114"/>
                      <a:pt x="37" y="119"/>
                    </a:cubicBezTo>
                    <a:cubicBezTo>
                      <a:pt x="49" y="122"/>
                      <a:pt x="67" y="127"/>
                      <a:pt x="88" y="108"/>
                    </a:cubicBezTo>
                    <a:cubicBezTo>
                      <a:pt x="106" y="86"/>
                      <a:pt x="83" y="56"/>
                      <a:pt x="69" y="39"/>
                    </a:cubicBezTo>
                    <a:cubicBezTo>
                      <a:pt x="55" y="16"/>
                      <a:pt x="46" y="4"/>
                      <a:pt x="3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6" name="Freeform 1580">
                <a:extLst>
                  <a:ext uri="{FF2B5EF4-FFF2-40B4-BE49-F238E27FC236}">
                    <a16:creationId xmlns:a16="http://schemas.microsoft.com/office/drawing/2014/main" id="{9DAA41B5-CF21-45AF-B391-AB0854F9F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166"/>
                <a:ext cx="338" cy="280"/>
              </a:xfrm>
              <a:custGeom>
                <a:avLst/>
                <a:gdLst>
                  <a:gd name="T0" fmla="*/ 95 w 135"/>
                  <a:gd name="T1" fmla="*/ 0 h 112"/>
                  <a:gd name="T2" fmla="*/ 188 w 135"/>
                  <a:gd name="T3" fmla="*/ 675 h 112"/>
                  <a:gd name="T4" fmla="*/ 658 w 135"/>
                  <a:gd name="T5" fmla="*/ 1425 h 112"/>
                  <a:gd name="T6" fmla="*/ 1334 w 135"/>
                  <a:gd name="T7" fmla="*/ 1720 h 112"/>
                  <a:gd name="T8" fmla="*/ 2025 w 135"/>
                  <a:gd name="T9" fmla="*/ 1333 h 112"/>
                  <a:gd name="T10" fmla="*/ 1693 w 135"/>
                  <a:gd name="T11" fmla="*/ 395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112">
                    <a:moveTo>
                      <a:pt x="6" y="0"/>
                    </a:moveTo>
                    <a:cubicBezTo>
                      <a:pt x="0" y="10"/>
                      <a:pt x="5" y="26"/>
                      <a:pt x="12" y="43"/>
                    </a:cubicBezTo>
                    <a:cubicBezTo>
                      <a:pt x="17" y="61"/>
                      <a:pt x="28" y="78"/>
                      <a:pt x="42" y="91"/>
                    </a:cubicBezTo>
                    <a:cubicBezTo>
                      <a:pt x="52" y="99"/>
                      <a:pt x="67" y="109"/>
                      <a:pt x="85" y="110"/>
                    </a:cubicBezTo>
                    <a:cubicBezTo>
                      <a:pt x="102" y="112"/>
                      <a:pt x="123" y="102"/>
                      <a:pt x="129" y="85"/>
                    </a:cubicBezTo>
                    <a:cubicBezTo>
                      <a:pt x="135" y="49"/>
                      <a:pt x="106" y="26"/>
                      <a:pt x="108" y="2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7" name="Freeform 1581">
                <a:extLst>
                  <a:ext uri="{FF2B5EF4-FFF2-40B4-BE49-F238E27FC236}">
                    <a16:creationId xmlns:a16="http://schemas.microsoft.com/office/drawing/2014/main" id="{392C34B4-E387-4116-918A-25B25D51C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076"/>
                <a:ext cx="343" cy="377"/>
              </a:xfrm>
              <a:custGeom>
                <a:avLst/>
                <a:gdLst>
                  <a:gd name="T0" fmla="*/ 0 w 137"/>
                  <a:gd name="T1" fmla="*/ 854 h 151"/>
                  <a:gd name="T2" fmla="*/ 408 w 137"/>
                  <a:gd name="T3" fmla="*/ 1790 h 151"/>
                  <a:gd name="T4" fmla="*/ 1284 w 137"/>
                  <a:gd name="T5" fmla="*/ 2337 h 151"/>
                  <a:gd name="T6" fmla="*/ 1818 w 137"/>
                  <a:gd name="T7" fmla="*/ 2195 h 151"/>
                  <a:gd name="T8" fmla="*/ 2088 w 137"/>
                  <a:gd name="T9" fmla="*/ 1603 h 151"/>
                  <a:gd name="T10" fmla="*/ 1755 w 137"/>
                  <a:gd name="T11" fmla="*/ 904 h 151"/>
                  <a:gd name="T12" fmla="*/ 1367 w 137"/>
                  <a:gd name="T13" fmla="*/ 417 h 151"/>
                  <a:gd name="T14" fmla="*/ 471 w 137"/>
                  <a:gd name="T15" fmla="*/ 187 h 1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" h="151">
                    <a:moveTo>
                      <a:pt x="0" y="55"/>
                    </a:moveTo>
                    <a:cubicBezTo>
                      <a:pt x="5" y="70"/>
                      <a:pt x="10" y="95"/>
                      <a:pt x="26" y="115"/>
                    </a:cubicBezTo>
                    <a:cubicBezTo>
                      <a:pt x="40" y="136"/>
                      <a:pt x="64" y="149"/>
                      <a:pt x="82" y="150"/>
                    </a:cubicBezTo>
                    <a:cubicBezTo>
                      <a:pt x="99" y="151"/>
                      <a:pt x="108" y="146"/>
                      <a:pt x="116" y="141"/>
                    </a:cubicBezTo>
                    <a:cubicBezTo>
                      <a:pt x="124" y="136"/>
                      <a:pt x="137" y="126"/>
                      <a:pt x="133" y="103"/>
                    </a:cubicBezTo>
                    <a:cubicBezTo>
                      <a:pt x="131" y="89"/>
                      <a:pt x="123" y="73"/>
                      <a:pt x="112" y="58"/>
                    </a:cubicBezTo>
                    <a:cubicBezTo>
                      <a:pt x="104" y="48"/>
                      <a:pt x="93" y="38"/>
                      <a:pt x="87" y="27"/>
                    </a:cubicBezTo>
                    <a:cubicBezTo>
                      <a:pt x="65" y="0"/>
                      <a:pt x="33" y="10"/>
                      <a:pt x="30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8" name="Freeform 1582">
                <a:extLst>
                  <a:ext uri="{FF2B5EF4-FFF2-40B4-BE49-F238E27FC236}">
                    <a16:creationId xmlns:a16="http://schemas.microsoft.com/office/drawing/2014/main" id="{25310749-9E0A-40D3-A624-8F94897D0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096"/>
                <a:ext cx="383" cy="380"/>
              </a:xfrm>
              <a:custGeom>
                <a:avLst/>
                <a:gdLst>
                  <a:gd name="T0" fmla="*/ 551 w 153"/>
                  <a:gd name="T1" fmla="*/ 0 h 152"/>
                  <a:gd name="T2" fmla="*/ 125 w 153"/>
                  <a:gd name="T3" fmla="*/ 833 h 152"/>
                  <a:gd name="T4" fmla="*/ 583 w 153"/>
                  <a:gd name="T5" fmla="*/ 1800 h 152"/>
                  <a:gd name="T6" fmla="*/ 1867 w 153"/>
                  <a:gd name="T7" fmla="*/ 2220 h 152"/>
                  <a:gd name="T8" fmla="*/ 2275 w 153"/>
                  <a:gd name="T9" fmla="*/ 1345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152">
                    <a:moveTo>
                      <a:pt x="35" y="0"/>
                    </a:moveTo>
                    <a:cubicBezTo>
                      <a:pt x="19" y="5"/>
                      <a:pt x="0" y="28"/>
                      <a:pt x="8" y="53"/>
                    </a:cubicBezTo>
                    <a:cubicBezTo>
                      <a:pt x="14" y="73"/>
                      <a:pt x="21" y="98"/>
                      <a:pt x="37" y="115"/>
                    </a:cubicBezTo>
                    <a:cubicBezTo>
                      <a:pt x="69" y="148"/>
                      <a:pt x="94" y="152"/>
                      <a:pt x="119" y="142"/>
                    </a:cubicBezTo>
                    <a:cubicBezTo>
                      <a:pt x="146" y="133"/>
                      <a:pt x="153" y="106"/>
                      <a:pt x="145" y="8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9" name="Freeform 1583">
                <a:extLst>
                  <a:ext uri="{FF2B5EF4-FFF2-40B4-BE49-F238E27FC236}">
                    <a16:creationId xmlns:a16="http://schemas.microsoft.com/office/drawing/2014/main" id="{3FC5B6A1-6CAB-467F-A2DD-977FCC81D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616"/>
                <a:ext cx="205" cy="317"/>
              </a:xfrm>
              <a:custGeom>
                <a:avLst/>
                <a:gdLst>
                  <a:gd name="T0" fmla="*/ 0 w 82"/>
                  <a:gd name="T1" fmla="*/ 1183 h 127"/>
                  <a:gd name="T2" fmla="*/ 363 w 82"/>
                  <a:gd name="T3" fmla="*/ 1745 h 127"/>
                  <a:gd name="T4" fmla="*/ 958 w 82"/>
                  <a:gd name="T5" fmla="*/ 1662 h 127"/>
                  <a:gd name="T6" fmla="*/ 550 w 82"/>
                  <a:gd name="T7" fmla="*/ 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27">
                    <a:moveTo>
                      <a:pt x="0" y="76"/>
                    </a:moveTo>
                    <a:cubicBezTo>
                      <a:pt x="10" y="95"/>
                      <a:pt x="15" y="105"/>
                      <a:pt x="23" y="112"/>
                    </a:cubicBezTo>
                    <a:cubicBezTo>
                      <a:pt x="28" y="115"/>
                      <a:pt x="52" y="127"/>
                      <a:pt x="61" y="107"/>
                    </a:cubicBezTo>
                    <a:cubicBezTo>
                      <a:pt x="82" y="54"/>
                      <a:pt x="44" y="9"/>
                      <a:pt x="3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0" name="Freeform 1584">
                <a:extLst>
                  <a:ext uri="{FF2B5EF4-FFF2-40B4-BE49-F238E27FC236}">
                    <a16:creationId xmlns:a16="http://schemas.microsoft.com/office/drawing/2014/main" id="{6D039BD3-E55B-48DD-A720-B5E0F345E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638"/>
                <a:ext cx="251" cy="298"/>
              </a:xfrm>
              <a:custGeom>
                <a:avLst/>
                <a:gdLst>
                  <a:gd name="T0" fmla="*/ 113 w 100"/>
                  <a:gd name="T1" fmla="*/ 0 h 119"/>
                  <a:gd name="T2" fmla="*/ 95 w 100"/>
                  <a:gd name="T3" fmla="*/ 614 h 119"/>
                  <a:gd name="T4" fmla="*/ 459 w 100"/>
                  <a:gd name="T5" fmla="*/ 1317 h 119"/>
                  <a:gd name="T6" fmla="*/ 919 w 100"/>
                  <a:gd name="T7" fmla="*/ 1775 h 119"/>
                  <a:gd name="T8" fmla="*/ 1436 w 100"/>
                  <a:gd name="T9" fmla="*/ 1410 h 119"/>
                  <a:gd name="T10" fmla="*/ 1393 w 100"/>
                  <a:gd name="T11" fmla="*/ 501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119">
                    <a:moveTo>
                      <a:pt x="7" y="0"/>
                    </a:moveTo>
                    <a:cubicBezTo>
                      <a:pt x="3" y="8"/>
                      <a:pt x="0" y="23"/>
                      <a:pt x="6" y="39"/>
                    </a:cubicBezTo>
                    <a:cubicBezTo>
                      <a:pt x="12" y="53"/>
                      <a:pt x="21" y="69"/>
                      <a:pt x="29" y="84"/>
                    </a:cubicBezTo>
                    <a:cubicBezTo>
                      <a:pt x="35" y="94"/>
                      <a:pt x="42" y="110"/>
                      <a:pt x="58" y="113"/>
                    </a:cubicBezTo>
                    <a:cubicBezTo>
                      <a:pt x="75" y="119"/>
                      <a:pt x="90" y="107"/>
                      <a:pt x="91" y="90"/>
                    </a:cubicBezTo>
                    <a:cubicBezTo>
                      <a:pt x="100" y="58"/>
                      <a:pt x="88" y="32"/>
                      <a:pt x="88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1" name="Freeform 1585">
                <a:extLst>
                  <a:ext uri="{FF2B5EF4-FFF2-40B4-BE49-F238E27FC236}">
                    <a16:creationId xmlns:a16="http://schemas.microsoft.com/office/drawing/2014/main" id="{792224F2-1EA4-4354-B7B6-70EC63E14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566"/>
                <a:ext cx="265" cy="377"/>
              </a:xfrm>
              <a:custGeom>
                <a:avLst/>
                <a:gdLst>
                  <a:gd name="T0" fmla="*/ 63 w 106"/>
                  <a:gd name="T1" fmla="*/ 699 h 151"/>
                  <a:gd name="T2" fmla="*/ 345 w 106"/>
                  <a:gd name="T3" fmla="*/ 1558 h 151"/>
                  <a:gd name="T4" fmla="*/ 925 w 106"/>
                  <a:gd name="T5" fmla="*/ 2257 h 151"/>
                  <a:gd name="T6" fmla="*/ 1613 w 106"/>
                  <a:gd name="T7" fmla="*/ 1590 h 151"/>
                  <a:gd name="T8" fmla="*/ 1238 w 106"/>
                  <a:gd name="T9" fmla="*/ 437 h 151"/>
                  <a:gd name="T10" fmla="*/ 520 w 106"/>
                  <a:gd name="T11" fmla="*/ 92 h 1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151">
                    <a:moveTo>
                      <a:pt x="4" y="45"/>
                    </a:moveTo>
                    <a:cubicBezTo>
                      <a:pt x="0" y="60"/>
                      <a:pt x="12" y="81"/>
                      <a:pt x="22" y="100"/>
                    </a:cubicBezTo>
                    <a:cubicBezTo>
                      <a:pt x="31" y="119"/>
                      <a:pt x="42" y="141"/>
                      <a:pt x="59" y="145"/>
                    </a:cubicBezTo>
                    <a:cubicBezTo>
                      <a:pt x="89" y="151"/>
                      <a:pt x="98" y="139"/>
                      <a:pt x="103" y="102"/>
                    </a:cubicBezTo>
                    <a:cubicBezTo>
                      <a:pt x="106" y="82"/>
                      <a:pt x="95" y="51"/>
                      <a:pt x="79" y="28"/>
                    </a:cubicBezTo>
                    <a:cubicBezTo>
                      <a:pt x="64" y="2"/>
                      <a:pt x="36" y="0"/>
                      <a:pt x="33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2" name="Freeform 1586">
                <a:extLst>
                  <a:ext uri="{FF2B5EF4-FFF2-40B4-BE49-F238E27FC236}">
                    <a16:creationId xmlns:a16="http://schemas.microsoft.com/office/drawing/2014/main" id="{C17D5DF4-CB39-47AB-B145-6CD2722CA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571"/>
                <a:ext cx="278" cy="387"/>
              </a:xfrm>
              <a:custGeom>
                <a:avLst/>
                <a:gdLst>
                  <a:gd name="T0" fmla="*/ 458 w 111"/>
                  <a:gd name="T1" fmla="*/ 0 h 155"/>
                  <a:gd name="T2" fmla="*/ 20 w 111"/>
                  <a:gd name="T3" fmla="*/ 729 h 155"/>
                  <a:gd name="T4" fmla="*/ 346 w 111"/>
                  <a:gd name="T5" fmla="*/ 1633 h 155"/>
                  <a:gd name="T6" fmla="*/ 1347 w 111"/>
                  <a:gd name="T7" fmla="*/ 2287 h 155"/>
                  <a:gd name="T8" fmla="*/ 1693 w 111"/>
                  <a:gd name="T9" fmla="*/ 1466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155">
                    <a:moveTo>
                      <a:pt x="29" y="0"/>
                    </a:moveTo>
                    <a:cubicBezTo>
                      <a:pt x="15" y="7"/>
                      <a:pt x="1" y="25"/>
                      <a:pt x="1" y="47"/>
                    </a:cubicBezTo>
                    <a:cubicBezTo>
                      <a:pt x="0" y="71"/>
                      <a:pt x="15" y="88"/>
                      <a:pt x="22" y="105"/>
                    </a:cubicBezTo>
                    <a:cubicBezTo>
                      <a:pt x="37" y="142"/>
                      <a:pt x="60" y="155"/>
                      <a:pt x="86" y="147"/>
                    </a:cubicBezTo>
                    <a:cubicBezTo>
                      <a:pt x="111" y="130"/>
                      <a:pt x="104" y="112"/>
                      <a:pt x="108" y="9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3" name="Freeform 1587">
                <a:extLst>
                  <a:ext uri="{FF2B5EF4-FFF2-40B4-BE49-F238E27FC236}">
                    <a16:creationId xmlns:a16="http://schemas.microsoft.com/office/drawing/2014/main" id="{51D981A3-140C-4586-9681-EFF8F3732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41"/>
                <a:ext cx="406" cy="430"/>
              </a:xfrm>
              <a:custGeom>
                <a:avLst/>
                <a:gdLst>
                  <a:gd name="T0" fmla="*/ 0 w 162"/>
                  <a:gd name="T1" fmla="*/ 613 h 172"/>
                  <a:gd name="T2" fmla="*/ 692 w 162"/>
                  <a:gd name="T3" fmla="*/ 158 h 172"/>
                  <a:gd name="T4" fmla="*/ 1276 w 162"/>
                  <a:gd name="T5" fmla="*/ 50 h 172"/>
                  <a:gd name="T6" fmla="*/ 2436 w 162"/>
                  <a:gd name="T7" fmla="*/ 813 h 172"/>
                  <a:gd name="T8" fmla="*/ 2551 w 162"/>
                  <a:gd name="T9" fmla="*/ 1270 h 172"/>
                  <a:gd name="T10" fmla="*/ 2110 w 162"/>
                  <a:gd name="T11" fmla="*/ 2238 h 172"/>
                  <a:gd name="T12" fmla="*/ 1494 w 162"/>
                  <a:gd name="T13" fmla="*/ 2688 h 1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172">
                    <a:moveTo>
                      <a:pt x="0" y="39"/>
                    </a:moveTo>
                    <a:cubicBezTo>
                      <a:pt x="10" y="28"/>
                      <a:pt x="25" y="17"/>
                      <a:pt x="44" y="10"/>
                    </a:cubicBezTo>
                    <a:cubicBezTo>
                      <a:pt x="51" y="8"/>
                      <a:pt x="77" y="4"/>
                      <a:pt x="81" y="3"/>
                    </a:cubicBezTo>
                    <a:cubicBezTo>
                      <a:pt x="118" y="0"/>
                      <a:pt x="145" y="31"/>
                      <a:pt x="155" y="52"/>
                    </a:cubicBezTo>
                    <a:cubicBezTo>
                      <a:pt x="157" y="57"/>
                      <a:pt x="161" y="75"/>
                      <a:pt x="162" y="81"/>
                    </a:cubicBezTo>
                    <a:cubicBezTo>
                      <a:pt x="162" y="105"/>
                      <a:pt x="152" y="131"/>
                      <a:pt x="134" y="143"/>
                    </a:cubicBezTo>
                    <a:cubicBezTo>
                      <a:pt x="112" y="159"/>
                      <a:pt x="97" y="172"/>
                      <a:pt x="95" y="17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4" name="Freeform 1588">
                <a:extLst>
                  <a:ext uri="{FF2B5EF4-FFF2-40B4-BE49-F238E27FC236}">
                    <a16:creationId xmlns:a16="http://schemas.microsoft.com/office/drawing/2014/main" id="{06FB0CC2-8416-4782-BFB1-835E72502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2053"/>
                <a:ext cx="403" cy="443"/>
              </a:xfrm>
              <a:custGeom>
                <a:avLst/>
                <a:gdLst>
                  <a:gd name="T0" fmla="*/ 1179 w 161"/>
                  <a:gd name="T1" fmla="*/ 83 h 177"/>
                  <a:gd name="T2" fmla="*/ 2193 w 161"/>
                  <a:gd name="T3" fmla="*/ 501 h 177"/>
                  <a:gd name="T4" fmla="*/ 2413 w 161"/>
                  <a:gd name="T5" fmla="*/ 1629 h 177"/>
                  <a:gd name="T6" fmla="*/ 1567 w 161"/>
                  <a:gd name="T7" fmla="*/ 2493 h 177"/>
                  <a:gd name="T8" fmla="*/ 408 w 161"/>
                  <a:gd name="T9" fmla="*/ 2525 h 177"/>
                  <a:gd name="T10" fmla="*/ 0 w 161"/>
                  <a:gd name="T11" fmla="*/ 2338 h 1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1" h="177">
                    <a:moveTo>
                      <a:pt x="75" y="5"/>
                    </a:moveTo>
                    <a:cubicBezTo>
                      <a:pt x="89" y="0"/>
                      <a:pt x="122" y="6"/>
                      <a:pt x="140" y="32"/>
                    </a:cubicBezTo>
                    <a:cubicBezTo>
                      <a:pt x="161" y="56"/>
                      <a:pt x="161" y="89"/>
                      <a:pt x="154" y="104"/>
                    </a:cubicBezTo>
                    <a:cubicBezTo>
                      <a:pt x="141" y="135"/>
                      <a:pt x="134" y="131"/>
                      <a:pt x="100" y="159"/>
                    </a:cubicBezTo>
                    <a:cubicBezTo>
                      <a:pt x="84" y="177"/>
                      <a:pt x="51" y="169"/>
                      <a:pt x="26" y="161"/>
                    </a:cubicBezTo>
                    <a:cubicBezTo>
                      <a:pt x="15" y="159"/>
                      <a:pt x="7" y="154"/>
                      <a:pt x="0" y="1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5" name="Freeform 1589">
                <a:extLst>
                  <a:ext uri="{FF2B5EF4-FFF2-40B4-BE49-F238E27FC236}">
                    <a16:creationId xmlns:a16="http://schemas.microsoft.com/office/drawing/2014/main" id="{62BA0ECC-4521-4B6C-BA55-B423DD880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061"/>
                <a:ext cx="380" cy="425"/>
              </a:xfrm>
              <a:custGeom>
                <a:avLst/>
                <a:gdLst>
                  <a:gd name="T0" fmla="*/ 0 w 152"/>
                  <a:gd name="T1" fmla="*/ 520 h 170"/>
                  <a:gd name="T2" fmla="*/ 1125 w 152"/>
                  <a:gd name="T3" fmla="*/ 63 h 170"/>
                  <a:gd name="T4" fmla="*/ 2158 w 152"/>
                  <a:gd name="T5" fmla="*/ 750 h 170"/>
                  <a:gd name="T6" fmla="*/ 2000 w 152"/>
                  <a:gd name="T7" fmla="*/ 1895 h 170"/>
                  <a:gd name="T8" fmla="*/ 1270 w 152"/>
                  <a:gd name="T9" fmla="*/ 2458 h 170"/>
                  <a:gd name="T10" fmla="*/ 458 w 152"/>
                  <a:gd name="T11" fmla="*/ 245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170">
                    <a:moveTo>
                      <a:pt x="0" y="33"/>
                    </a:moveTo>
                    <a:cubicBezTo>
                      <a:pt x="9" y="21"/>
                      <a:pt x="38" y="7"/>
                      <a:pt x="72" y="4"/>
                    </a:cubicBezTo>
                    <a:cubicBezTo>
                      <a:pt x="105" y="0"/>
                      <a:pt x="131" y="30"/>
                      <a:pt x="138" y="48"/>
                    </a:cubicBezTo>
                    <a:cubicBezTo>
                      <a:pt x="152" y="86"/>
                      <a:pt x="140" y="104"/>
                      <a:pt x="128" y="121"/>
                    </a:cubicBezTo>
                    <a:cubicBezTo>
                      <a:pt x="121" y="129"/>
                      <a:pt x="99" y="144"/>
                      <a:pt x="81" y="157"/>
                    </a:cubicBezTo>
                    <a:cubicBezTo>
                      <a:pt x="62" y="170"/>
                      <a:pt x="39" y="159"/>
                      <a:pt x="29" y="15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6" name="Freeform 1590">
                <a:extLst>
                  <a:ext uri="{FF2B5EF4-FFF2-40B4-BE49-F238E27FC236}">
                    <a16:creationId xmlns:a16="http://schemas.microsoft.com/office/drawing/2014/main" id="{EB8379E0-F557-43BD-B8D3-AC02623E3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2108"/>
                <a:ext cx="300" cy="300"/>
              </a:xfrm>
              <a:custGeom>
                <a:avLst/>
                <a:gdLst>
                  <a:gd name="T0" fmla="*/ 0 w 120"/>
                  <a:gd name="T1" fmla="*/ 1738 h 120"/>
                  <a:gd name="T2" fmla="*/ 750 w 120"/>
                  <a:gd name="T3" fmla="*/ 1813 h 120"/>
                  <a:gd name="T4" fmla="*/ 1220 w 120"/>
                  <a:gd name="T5" fmla="*/ 1645 h 120"/>
                  <a:gd name="T6" fmla="*/ 1563 w 120"/>
                  <a:gd name="T7" fmla="*/ 1395 h 120"/>
                  <a:gd name="T8" fmla="*/ 1563 w 120"/>
                  <a:gd name="T9" fmla="*/ 238 h 120"/>
                  <a:gd name="T10" fmla="*/ 845 w 120"/>
                  <a:gd name="T11" fmla="*/ 2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120">
                    <a:moveTo>
                      <a:pt x="0" y="111"/>
                    </a:moveTo>
                    <a:cubicBezTo>
                      <a:pt x="10" y="118"/>
                      <a:pt x="30" y="120"/>
                      <a:pt x="48" y="116"/>
                    </a:cubicBezTo>
                    <a:cubicBezTo>
                      <a:pt x="61" y="114"/>
                      <a:pt x="72" y="107"/>
                      <a:pt x="78" y="105"/>
                    </a:cubicBezTo>
                    <a:cubicBezTo>
                      <a:pt x="85" y="101"/>
                      <a:pt x="92" y="96"/>
                      <a:pt x="100" y="89"/>
                    </a:cubicBezTo>
                    <a:cubicBezTo>
                      <a:pt x="120" y="66"/>
                      <a:pt x="116" y="29"/>
                      <a:pt x="100" y="15"/>
                    </a:cubicBezTo>
                    <a:cubicBezTo>
                      <a:pt x="82" y="2"/>
                      <a:pt x="61" y="0"/>
                      <a:pt x="54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7" name="Freeform 1591">
                <a:extLst>
                  <a:ext uri="{FF2B5EF4-FFF2-40B4-BE49-F238E27FC236}">
                    <a16:creationId xmlns:a16="http://schemas.microsoft.com/office/drawing/2014/main" id="{570FF01C-5FBB-4664-BE34-2E9B1B4DA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2148"/>
                <a:ext cx="396" cy="280"/>
              </a:xfrm>
              <a:custGeom>
                <a:avLst/>
                <a:gdLst>
                  <a:gd name="T0" fmla="*/ 251 w 158"/>
                  <a:gd name="T1" fmla="*/ 313 h 112"/>
                  <a:gd name="T2" fmla="*/ 709 w 158"/>
                  <a:gd name="T3" fmla="*/ 1645 h 112"/>
                  <a:gd name="T4" fmla="*/ 2186 w 158"/>
                  <a:gd name="T5" fmla="*/ 1020 h 112"/>
                  <a:gd name="T6" fmla="*/ 2155 w 158"/>
                  <a:gd name="T7" fmla="*/ 2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112">
                    <a:moveTo>
                      <a:pt x="16" y="20"/>
                    </a:moveTo>
                    <a:cubicBezTo>
                      <a:pt x="0" y="35"/>
                      <a:pt x="5" y="96"/>
                      <a:pt x="45" y="105"/>
                    </a:cubicBezTo>
                    <a:cubicBezTo>
                      <a:pt x="70" y="112"/>
                      <a:pt x="120" y="99"/>
                      <a:pt x="139" y="65"/>
                    </a:cubicBezTo>
                    <a:cubicBezTo>
                      <a:pt x="158" y="31"/>
                      <a:pt x="137" y="0"/>
                      <a:pt x="137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8" name="Freeform 1592">
                <a:extLst>
                  <a:ext uri="{FF2B5EF4-FFF2-40B4-BE49-F238E27FC236}">
                    <a16:creationId xmlns:a16="http://schemas.microsoft.com/office/drawing/2014/main" id="{CE4FAE6A-4162-4FCA-8ACE-3D05D9AF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78"/>
                <a:ext cx="368" cy="368"/>
              </a:xfrm>
              <a:custGeom>
                <a:avLst/>
                <a:gdLst>
                  <a:gd name="T0" fmla="*/ 0 w 147"/>
                  <a:gd name="T1" fmla="*/ 1397 h 147"/>
                  <a:gd name="T2" fmla="*/ 333 w 147"/>
                  <a:gd name="T3" fmla="*/ 2025 h 147"/>
                  <a:gd name="T4" fmla="*/ 1397 w 147"/>
                  <a:gd name="T5" fmla="*/ 2088 h 147"/>
                  <a:gd name="T6" fmla="*/ 2288 w 147"/>
                  <a:gd name="T7" fmla="*/ 941 h 147"/>
                  <a:gd name="T8" fmla="*/ 2180 w 147"/>
                  <a:gd name="T9" fmla="*/ 533 h 147"/>
                  <a:gd name="T10" fmla="*/ 1555 w 147"/>
                  <a:gd name="T11" fmla="*/ 125 h 147"/>
                  <a:gd name="T12" fmla="*/ 583 w 147"/>
                  <a:gd name="T13" fmla="*/ 333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7" h="147">
                    <a:moveTo>
                      <a:pt x="0" y="89"/>
                    </a:moveTo>
                    <a:cubicBezTo>
                      <a:pt x="2" y="102"/>
                      <a:pt x="9" y="117"/>
                      <a:pt x="21" y="129"/>
                    </a:cubicBezTo>
                    <a:cubicBezTo>
                      <a:pt x="44" y="147"/>
                      <a:pt x="73" y="136"/>
                      <a:pt x="89" y="133"/>
                    </a:cubicBezTo>
                    <a:cubicBezTo>
                      <a:pt x="129" y="119"/>
                      <a:pt x="147" y="101"/>
                      <a:pt x="146" y="60"/>
                    </a:cubicBezTo>
                    <a:cubicBezTo>
                      <a:pt x="146" y="52"/>
                      <a:pt x="144" y="43"/>
                      <a:pt x="139" y="34"/>
                    </a:cubicBezTo>
                    <a:cubicBezTo>
                      <a:pt x="132" y="19"/>
                      <a:pt x="114" y="11"/>
                      <a:pt x="99" y="8"/>
                    </a:cubicBezTo>
                    <a:cubicBezTo>
                      <a:pt x="66" y="0"/>
                      <a:pt x="40" y="20"/>
                      <a:pt x="37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69" name="Freeform 1593">
                <a:extLst>
                  <a:ext uri="{FF2B5EF4-FFF2-40B4-BE49-F238E27FC236}">
                    <a16:creationId xmlns:a16="http://schemas.microsoft.com/office/drawing/2014/main" id="{1A250CC1-D53E-4A60-BF18-BCE2B0F6B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261"/>
                <a:ext cx="373" cy="185"/>
              </a:xfrm>
              <a:custGeom>
                <a:avLst/>
                <a:gdLst>
                  <a:gd name="T0" fmla="*/ 0 w 149"/>
                  <a:gd name="T1" fmla="*/ 708 h 74"/>
                  <a:gd name="T2" fmla="*/ 396 w 149"/>
                  <a:gd name="T3" fmla="*/ 1000 h 74"/>
                  <a:gd name="T4" fmla="*/ 1272 w 149"/>
                  <a:gd name="T5" fmla="*/ 1033 h 74"/>
                  <a:gd name="T6" fmla="*/ 1835 w 149"/>
                  <a:gd name="T7" fmla="*/ 833 h 74"/>
                  <a:gd name="T8" fmla="*/ 2338 w 149"/>
                  <a:gd name="T9" fmla="*/ 0 h 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74">
                    <a:moveTo>
                      <a:pt x="0" y="45"/>
                    </a:moveTo>
                    <a:cubicBezTo>
                      <a:pt x="5" y="52"/>
                      <a:pt x="13" y="58"/>
                      <a:pt x="25" y="64"/>
                    </a:cubicBezTo>
                    <a:cubicBezTo>
                      <a:pt x="51" y="74"/>
                      <a:pt x="68" y="68"/>
                      <a:pt x="81" y="66"/>
                    </a:cubicBezTo>
                    <a:cubicBezTo>
                      <a:pt x="94" y="63"/>
                      <a:pt x="105" y="60"/>
                      <a:pt x="117" y="53"/>
                    </a:cubicBezTo>
                    <a:cubicBezTo>
                      <a:pt x="141" y="38"/>
                      <a:pt x="147" y="22"/>
                      <a:pt x="14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0" name="Freeform 1594">
                <a:extLst>
                  <a:ext uri="{FF2B5EF4-FFF2-40B4-BE49-F238E27FC236}">
                    <a16:creationId xmlns:a16="http://schemas.microsoft.com/office/drawing/2014/main" id="{566B2DEE-283E-48DE-9E30-2D610D93D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123"/>
                <a:ext cx="80" cy="85"/>
              </a:xfrm>
              <a:custGeom>
                <a:avLst/>
                <a:gdLst>
                  <a:gd name="T0" fmla="*/ 500 w 32"/>
                  <a:gd name="T1" fmla="*/ 0 h 34"/>
                  <a:gd name="T2" fmla="*/ 0 w 32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34">
                    <a:moveTo>
                      <a:pt x="32" y="0"/>
                    </a:moveTo>
                    <a:cubicBezTo>
                      <a:pt x="21" y="7"/>
                      <a:pt x="8" y="18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1" name="Freeform 1595">
                <a:extLst>
                  <a:ext uri="{FF2B5EF4-FFF2-40B4-BE49-F238E27FC236}">
                    <a16:creationId xmlns:a16="http://schemas.microsoft.com/office/drawing/2014/main" id="{5758D756-1B9C-43FC-8576-D8F010B0E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661"/>
                <a:ext cx="375" cy="305"/>
              </a:xfrm>
              <a:custGeom>
                <a:avLst/>
                <a:gdLst>
                  <a:gd name="T0" fmla="*/ 188 w 150"/>
                  <a:gd name="T1" fmla="*/ 1095 h 122"/>
                  <a:gd name="T2" fmla="*/ 333 w 150"/>
                  <a:gd name="T3" fmla="*/ 1688 h 122"/>
                  <a:gd name="T4" fmla="*/ 1283 w 150"/>
                  <a:gd name="T5" fmla="*/ 1783 h 122"/>
                  <a:gd name="T6" fmla="*/ 2158 w 150"/>
                  <a:gd name="T7" fmla="*/ 0 h 1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0" h="122">
                    <a:moveTo>
                      <a:pt x="12" y="70"/>
                    </a:moveTo>
                    <a:cubicBezTo>
                      <a:pt x="0" y="91"/>
                      <a:pt x="9" y="101"/>
                      <a:pt x="21" y="108"/>
                    </a:cubicBezTo>
                    <a:cubicBezTo>
                      <a:pt x="33" y="114"/>
                      <a:pt x="50" y="122"/>
                      <a:pt x="82" y="114"/>
                    </a:cubicBezTo>
                    <a:cubicBezTo>
                      <a:pt x="146" y="90"/>
                      <a:pt x="150" y="6"/>
                      <a:pt x="13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2" name="Freeform 1596">
                <a:extLst>
                  <a:ext uri="{FF2B5EF4-FFF2-40B4-BE49-F238E27FC236}">
                    <a16:creationId xmlns:a16="http://schemas.microsoft.com/office/drawing/2014/main" id="{9D9923BA-4572-4921-9002-71A4FE091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671"/>
                <a:ext cx="350" cy="322"/>
              </a:xfrm>
              <a:custGeom>
                <a:avLst/>
                <a:gdLst>
                  <a:gd name="T0" fmla="*/ 1095 w 140"/>
                  <a:gd name="T1" fmla="*/ 0 h 129"/>
                  <a:gd name="T2" fmla="*/ 688 w 140"/>
                  <a:gd name="T3" fmla="*/ 666 h 129"/>
                  <a:gd name="T4" fmla="*/ 33 w 140"/>
                  <a:gd name="T5" fmla="*/ 1290 h 129"/>
                  <a:gd name="T6" fmla="*/ 1500 w 140"/>
                  <a:gd name="T7" fmla="*/ 1725 h 129"/>
                  <a:gd name="T8" fmla="*/ 2188 w 140"/>
                  <a:gd name="T9" fmla="*/ 85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29">
                    <a:moveTo>
                      <a:pt x="70" y="0"/>
                    </a:moveTo>
                    <a:cubicBezTo>
                      <a:pt x="63" y="9"/>
                      <a:pt x="60" y="29"/>
                      <a:pt x="44" y="43"/>
                    </a:cubicBezTo>
                    <a:cubicBezTo>
                      <a:pt x="25" y="53"/>
                      <a:pt x="1" y="59"/>
                      <a:pt x="2" y="83"/>
                    </a:cubicBezTo>
                    <a:cubicBezTo>
                      <a:pt x="0" y="115"/>
                      <a:pt x="62" y="129"/>
                      <a:pt x="96" y="111"/>
                    </a:cubicBezTo>
                    <a:cubicBezTo>
                      <a:pt x="130" y="90"/>
                      <a:pt x="140" y="54"/>
                      <a:pt x="140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3" name="Freeform 1597">
                <a:extLst>
                  <a:ext uri="{FF2B5EF4-FFF2-40B4-BE49-F238E27FC236}">
                    <a16:creationId xmlns:a16="http://schemas.microsoft.com/office/drawing/2014/main" id="{DF12A135-1180-4BB3-B757-257537AA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606"/>
                <a:ext cx="395" cy="390"/>
              </a:xfrm>
              <a:custGeom>
                <a:avLst/>
                <a:gdLst>
                  <a:gd name="T0" fmla="*/ 988 w 158"/>
                  <a:gd name="T1" fmla="*/ 675 h 156"/>
                  <a:gd name="T2" fmla="*/ 708 w 158"/>
                  <a:gd name="T3" fmla="*/ 1050 h 156"/>
                  <a:gd name="T4" fmla="*/ 175 w 158"/>
                  <a:gd name="T5" fmla="*/ 1363 h 156"/>
                  <a:gd name="T6" fmla="*/ 145 w 158"/>
                  <a:gd name="T7" fmla="*/ 1988 h 156"/>
                  <a:gd name="T8" fmla="*/ 613 w 158"/>
                  <a:gd name="T9" fmla="*/ 2270 h 156"/>
                  <a:gd name="T10" fmla="*/ 1908 w 158"/>
                  <a:gd name="T11" fmla="*/ 1988 h 156"/>
                  <a:gd name="T12" fmla="*/ 2425 w 158"/>
                  <a:gd name="T13" fmla="*/ 645 h 156"/>
                  <a:gd name="T14" fmla="*/ 1658 w 158"/>
                  <a:gd name="T15" fmla="*/ 50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56">
                    <a:moveTo>
                      <a:pt x="63" y="43"/>
                    </a:moveTo>
                    <a:cubicBezTo>
                      <a:pt x="59" y="51"/>
                      <a:pt x="55" y="61"/>
                      <a:pt x="45" y="67"/>
                    </a:cubicBezTo>
                    <a:cubicBezTo>
                      <a:pt x="36" y="73"/>
                      <a:pt x="20" y="74"/>
                      <a:pt x="11" y="87"/>
                    </a:cubicBezTo>
                    <a:cubicBezTo>
                      <a:pt x="3" y="99"/>
                      <a:pt x="0" y="116"/>
                      <a:pt x="9" y="127"/>
                    </a:cubicBezTo>
                    <a:cubicBezTo>
                      <a:pt x="18" y="138"/>
                      <a:pt x="30" y="143"/>
                      <a:pt x="39" y="145"/>
                    </a:cubicBezTo>
                    <a:cubicBezTo>
                      <a:pt x="74" y="150"/>
                      <a:pt x="82" y="156"/>
                      <a:pt x="122" y="127"/>
                    </a:cubicBezTo>
                    <a:cubicBezTo>
                      <a:pt x="140" y="110"/>
                      <a:pt x="158" y="76"/>
                      <a:pt x="155" y="41"/>
                    </a:cubicBezTo>
                    <a:cubicBezTo>
                      <a:pt x="150" y="1"/>
                      <a:pt x="108" y="0"/>
                      <a:pt x="106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4" name="Freeform 1598">
                <a:extLst>
                  <a:ext uri="{FF2B5EF4-FFF2-40B4-BE49-F238E27FC236}">
                    <a16:creationId xmlns:a16="http://schemas.microsoft.com/office/drawing/2014/main" id="{A42C5370-4D4B-4E1C-8153-9B6AB6BE0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598"/>
                <a:ext cx="355" cy="393"/>
              </a:xfrm>
              <a:custGeom>
                <a:avLst/>
                <a:gdLst>
                  <a:gd name="T0" fmla="*/ 1770 w 142"/>
                  <a:gd name="T1" fmla="*/ 0 h 157"/>
                  <a:gd name="T2" fmla="*/ 1063 w 142"/>
                  <a:gd name="T3" fmla="*/ 771 h 157"/>
                  <a:gd name="T4" fmla="*/ 720 w 142"/>
                  <a:gd name="T5" fmla="*/ 1096 h 157"/>
                  <a:gd name="T6" fmla="*/ 208 w 142"/>
                  <a:gd name="T7" fmla="*/ 1504 h 157"/>
                  <a:gd name="T8" fmla="*/ 583 w 142"/>
                  <a:gd name="T9" fmla="*/ 2338 h 157"/>
                  <a:gd name="T10" fmla="*/ 1220 w 142"/>
                  <a:gd name="T11" fmla="*/ 2463 h 157"/>
                  <a:gd name="T12" fmla="*/ 2220 w 142"/>
                  <a:gd name="T13" fmla="*/ 1993 h 1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57">
                    <a:moveTo>
                      <a:pt x="113" y="0"/>
                    </a:moveTo>
                    <a:cubicBezTo>
                      <a:pt x="91" y="2"/>
                      <a:pt x="76" y="29"/>
                      <a:pt x="68" y="49"/>
                    </a:cubicBezTo>
                    <a:cubicBezTo>
                      <a:pt x="62" y="60"/>
                      <a:pt x="57" y="66"/>
                      <a:pt x="46" y="70"/>
                    </a:cubicBezTo>
                    <a:cubicBezTo>
                      <a:pt x="35" y="73"/>
                      <a:pt x="18" y="81"/>
                      <a:pt x="13" y="96"/>
                    </a:cubicBezTo>
                    <a:cubicBezTo>
                      <a:pt x="0" y="125"/>
                      <a:pt x="25" y="145"/>
                      <a:pt x="37" y="149"/>
                    </a:cubicBezTo>
                    <a:cubicBezTo>
                      <a:pt x="51" y="155"/>
                      <a:pt x="64" y="157"/>
                      <a:pt x="78" y="157"/>
                    </a:cubicBezTo>
                    <a:cubicBezTo>
                      <a:pt x="108" y="156"/>
                      <a:pt x="127" y="146"/>
                      <a:pt x="142" y="1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5" name="Freeform 1599">
                <a:extLst>
                  <a:ext uri="{FF2B5EF4-FFF2-40B4-BE49-F238E27FC236}">
                    <a16:creationId xmlns:a16="http://schemas.microsoft.com/office/drawing/2014/main" id="{71CABD84-4715-456F-8395-3E9E9EE1B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1598"/>
                <a:ext cx="515" cy="458"/>
              </a:xfrm>
              <a:custGeom>
                <a:avLst/>
                <a:gdLst>
                  <a:gd name="T0" fmla="*/ 3220 w 206"/>
                  <a:gd name="T1" fmla="*/ 1504 h 183"/>
                  <a:gd name="T2" fmla="*/ 1363 w 206"/>
                  <a:gd name="T3" fmla="*/ 2868 h 183"/>
                  <a:gd name="T4" fmla="*/ 363 w 206"/>
                  <a:gd name="T5" fmla="*/ 2400 h 183"/>
                  <a:gd name="T6" fmla="*/ 438 w 206"/>
                  <a:gd name="T7" fmla="*/ 1146 h 183"/>
                  <a:gd name="T8" fmla="*/ 1238 w 206"/>
                  <a:gd name="T9" fmla="*/ 521 h 183"/>
                  <a:gd name="T10" fmla="*/ 1645 w 206"/>
                  <a:gd name="T11" fmla="*/ 0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183">
                    <a:moveTo>
                      <a:pt x="206" y="96"/>
                    </a:moveTo>
                    <a:cubicBezTo>
                      <a:pt x="190" y="145"/>
                      <a:pt x="160" y="180"/>
                      <a:pt x="87" y="183"/>
                    </a:cubicBezTo>
                    <a:cubicBezTo>
                      <a:pt x="69" y="182"/>
                      <a:pt x="41" y="176"/>
                      <a:pt x="23" y="153"/>
                    </a:cubicBezTo>
                    <a:cubicBezTo>
                      <a:pt x="6" y="134"/>
                      <a:pt x="0" y="90"/>
                      <a:pt x="28" y="73"/>
                    </a:cubicBezTo>
                    <a:cubicBezTo>
                      <a:pt x="52" y="55"/>
                      <a:pt x="76" y="52"/>
                      <a:pt x="79" y="33"/>
                    </a:cubicBezTo>
                    <a:cubicBezTo>
                      <a:pt x="85" y="14"/>
                      <a:pt x="100" y="2"/>
                      <a:pt x="105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6" name="Freeform 1600">
                <a:extLst>
                  <a:ext uri="{FF2B5EF4-FFF2-40B4-BE49-F238E27FC236}">
                    <a16:creationId xmlns:a16="http://schemas.microsoft.com/office/drawing/2014/main" id="{4806BD63-DC88-4B32-8FBF-BAC0323D7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551"/>
                <a:ext cx="448" cy="495"/>
              </a:xfrm>
              <a:custGeom>
                <a:avLst/>
                <a:gdLst>
                  <a:gd name="T0" fmla="*/ 1084 w 179"/>
                  <a:gd name="T1" fmla="*/ 345 h 198"/>
                  <a:gd name="T2" fmla="*/ 1679 w 179"/>
                  <a:gd name="T3" fmla="*/ 83 h 198"/>
                  <a:gd name="T4" fmla="*/ 2538 w 179"/>
                  <a:gd name="T5" fmla="*/ 688 h 198"/>
                  <a:gd name="T6" fmla="*/ 2097 w 179"/>
                  <a:gd name="T7" fmla="*/ 2550 h 198"/>
                  <a:gd name="T8" fmla="*/ 783 w 179"/>
                  <a:gd name="T9" fmla="*/ 3083 h 198"/>
                  <a:gd name="T10" fmla="*/ 0 w 179"/>
                  <a:gd name="T11" fmla="*/ 2875 h 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" h="198">
                    <a:moveTo>
                      <a:pt x="69" y="22"/>
                    </a:moveTo>
                    <a:cubicBezTo>
                      <a:pt x="74" y="19"/>
                      <a:pt x="86" y="8"/>
                      <a:pt x="107" y="5"/>
                    </a:cubicBezTo>
                    <a:cubicBezTo>
                      <a:pt x="128" y="0"/>
                      <a:pt x="154" y="19"/>
                      <a:pt x="162" y="44"/>
                    </a:cubicBezTo>
                    <a:cubicBezTo>
                      <a:pt x="179" y="96"/>
                      <a:pt x="149" y="149"/>
                      <a:pt x="134" y="163"/>
                    </a:cubicBezTo>
                    <a:cubicBezTo>
                      <a:pt x="114" y="184"/>
                      <a:pt x="79" y="197"/>
                      <a:pt x="50" y="197"/>
                    </a:cubicBezTo>
                    <a:cubicBezTo>
                      <a:pt x="21" y="198"/>
                      <a:pt x="0" y="185"/>
                      <a:pt x="0" y="18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7" name="Freeform 1601">
                <a:extLst>
                  <a:ext uri="{FF2B5EF4-FFF2-40B4-BE49-F238E27FC236}">
                    <a16:creationId xmlns:a16="http://schemas.microsoft.com/office/drawing/2014/main" id="{C2610C2B-6551-4E0C-872C-6E3C9B0A1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1681"/>
                <a:ext cx="493" cy="367"/>
              </a:xfrm>
              <a:custGeom>
                <a:avLst/>
                <a:gdLst>
                  <a:gd name="T0" fmla="*/ 3006 w 197"/>
                  <a:gd name="T1" fmla="*/ 0 h 147"/>
                  <a:gd name="T2" fmla="*/ 2838 w 197"/>
                  <a:gd name="T3" fmla="*/ 1216 h 147"/>
                  <a:gd name="T4" fmla="*/ 1909 w 197"/>
                  <a:gd name="T5" fmla="*/ 2057 h 147"/>
                  <a:gd name="T6" fmla="*/ 658 w 197"/>
                  <a:gd name="T7" fmla="*/ 2057 h 147"/>
                  <a:gd name="T8" fmla="*/ 175 w 197"/>
                  <a:gd name="T9" fmla="*/ 979 h 147"/>
                  <a:gd name="T10" fmla="*/ 846 w 197"/>
                  <a:gd name="T11" fmla="*/ 43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7" h="147">
                    <a:moveTo>
                      <a:pt x="192" y="0"/>
                    </a:moveTo>
                    <a:cubicBezTo>
                      <a:pt x="197" y="15"/>
                      <a:pt x="195" y="48"/>
                      <a:pt x="181" y="78"/>
                    </a:cubicBezTo>
                    <a:cubicBezTo>
                      <a:pt x="169" y="109"/>
                      <a:pt x="139" y="127"/>
                      <a:pt x="122" y="132"/>
                    </a:cubicBezTo>
                    <a:cubicBezTo>
                      <a:pt x="89" y="141"/>
                      <a:pt x="85" y="147"/>
                      <a:pt x="42" y="132"/>
                    </a:cubicBezTo>
                    <a:cubicBezTo>
                      <a:pt x="22" y="123"/>
                      <a:pt x="0" y="89"/>
                      <a:pt x="11" y="63"/>
                    </a:cubicBezTo>
                    <a:cubicBezTo>
                      <a:pt x="25" y="38"/>
                      <a:pt x="51" y="32"/>
                      <a:pt x="5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8" name="Freeform 1602">
                <a:extLst>
                  <a:ext uri="{FF2B5EF4-FFF2-40B4-BE49-F238E27FC236}">
                    <a16:creationId xmlns:a16="http://schemas.microsoft.com/office/drawing/2014/main" id="{140929EE-3DA4-48F8-A246-05AE205DA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573"/>
                <a:ext cx="460" cy="450"/>
              </a:xfrm>
              <a:custGeom>
                <a:avLst/>
                <a:gdLst>
                  <a:gd name="T0" fmla="*/ 1958 w 184"/>
                  <a:gd name="T1" fmla="*/ 83 h 180"/>
                  <a:gd name="T2" fmla="*/ 2783 w 184"/>
                  <a:gd name="T3" fmla="*/ 770 h 180"/>
                  <a:gd name="T4" fmla="*/ 2425 w 184"/>
                  <a:gd name="T5" fmla="*/ 2158 h 180"/>
                  <a:gd name="T6" fmla="*/ 1313 w 184"/>
                  <a:gd name="T7" fmla="*/ 2783 h 180"/>
                  <a:gd name="T8" fmla="*/ 408 w 184"/>
                  <a:gd name="T9" fmla="*/ 2595 h 180"/>
                  <a:gd name="T10" fmla="*/ 33 w 184"/>
                  <a:gd name="T11" fmla="*/ 1845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180">
                    <a:moveTo>
                      <a:pt x="125" y="5"/>
                    </a:moveTo>
                    <a:cubicBezTo>
                      <a:pt x="138" y="0"/>
                      <a:pt x="168" y="12"/>
                      <a:pt x="178" y="49"/>
                    </a:cubicBezTo>
                    <a:cubicBezTo>
                      <a:pt x="184" y="83"/>
                      <a:pt x="168" y="121"/>
                      <a:pt x="155" y="138"/>
                    </a:cubicBezTo>
                    <a:cubicBezTo>
                      <a:pt x="128" y="170"/>
                      <a:pt x="107" y="173"/>
                      <a:pt x="84" y="178"/>
                    </a:cubicBezTo>
                    <a:cubicBezTo>
                      <a:pt x="72" y="179"/>
                      <a:pt x="45" y="180"/>
                      <a:pt x="26" y="166"/>
                    </a:cubicBezTo>
                    <a:cubicBezTo>
                      <a:pt x="7" y="152"/>
                      <a:pt x="0" y="127"/>
                      <a:pt x="2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79" name="Freeform 1603">
                <a:extLst>
                  <a:ext uri="{FF2B5EF4-FFF2-40B4-BE49-F238E27FC236}">
                    <a16:creationId xmlns:a16="http://schemas.microsoft.com/office/drawing/2014/main" id="{D3DF508E-CD4C-4F64-BDE0-4756043E3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691"/>
                <a:ext cx="265" cy="110"/>
              </a:xfrm>
              <a:custGeom>
                <a:avLst/>
                <a:gdLst>
                  <a:gd name="T0" fmla="*/ 1658 w 106"/>
                  <a:gd name="T1" fmla="*/ 0 h 44"/>
                  <a:gd name="T2" fmla="*/ 1563 w 106"/>
                  <a:gd name="T3" fmla="*/ 188 h 44"/>
                  <a:gd name="T4" fmla="*/ 583 w 106"/>
                  <a:gd name="T5" fmla="*/ 688 h 44"/>
                  <a:gd name="T6" fmla="*/ 0 w 106"/>
                  <a:gd name="T7" fmla="*/ 45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44">
                    <a:moveTo>
                      <a:pt x="106" y="0"/>
                    </a:moveTo>
                    <a:cubicBezTo>
                      <a:pt x="104" y="5"/>
                      <a:pt x="102" y="10"/>
                      <a:pt x="100" y="12"/>
                    </a:cubicBezTo>
                    <a:cubicBezTo>
                      <a:pt x="87" y="32"/>
                      <a:pt x="59" y="42"/>
                      <a:pt x="37" y="44"/>
                    </a:cubicBezTo>
                    <a:cubicBezTo>
                      <a:pt x="13" y="44"/>
                      <a:pt x="0" y="29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0" name="Freeform 1604">
                <a:extLst>
                  <a:ext uri="{FF2B5EF4-FFF2-40B4-BE49-F238E27FC236}">
                    <a16:creationId xmlns:a16="http://schemas.microsoft.com/office/drawing/2014/main" id="{B00F4F03-74D2-4FF4-B8AA-4C0DA7AC7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403"/>
                <a:ext cx="233" cy="145"/>
              </a:xfrm>
              <a:custGeom>
                <a:avLst/>
                <a:gdLst>
                  <a:gd name="T0" fmla="*/ 0 w 93"/>
                  <a:gd name="T1" fmla="*/ 158 h 58"/>
                  <a:gd name="T2" fmla="*/ 1255 w 93"/>
                  <a:gd name="T3" fmla="*/ 550 h 58"/>
                  <a:gd name="T4" fmla="*/ 1463 w 93"/>
                  <a:gd name="T5" fmla="*/ 908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" h="58">
                    <a:moveTo>
                      <a:pt x="0" y="10"/>
                    </a:moveTo>
                    <a:cubicBezTo>
                      <a:pt x="7" y="5"/>
                      <a:pt x="53" y="0"/>
                      <a:pt x="80" y="35"/>
                    </a:cubicBezTo>
                    <a:cubicBezTo>
                      <a:pt x="86" y="42"/>
                      <a:pt x="90" y="49"/>
                      <a:pt x="93" y="5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1" name="Freeform 1605">
                <a:extLst>
                  <a:ext uri="{FF2B5EF4-FFF2-40B4-BE49-F238E27FC236}">
                    <a16:creationId xmlns:a16="http://schemas.microsoft.com/office/drawing/2014/main" id="{A923075B-1F6E-4A8F-A642-4AA848CB0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506"/>
                <a:ext cx="360" cy="302"/>
              </a:xfrm>
              <a:custGeom>
                <a:avLst/>
                <a:gdLst>
                  <a:gd name="T0" fmla="*/ 2000 w 144"/>
                  <a:gd name="T1" fmla="*/ 0 h 121"/>
                  <a:gd name="T2" fmla="*/ 2188 w 144"/>
                  <a:gd name="T3" fmla="*/ 916 h 121"/>
                  <a:gd name="T4" fmla="*/ 1595 w 144"/>
                  <a:gd name="T5" fmla="*/ 1650 h 121"/>
                  <a:gd name="T6" fmla="*/ 675 w 144"/>
                  <a:gd name="T7" fmla="*/ 1620 h 121"/>
                  <a:gd name="T8" fmla="*/ 95 w 144"/>
                  <a:gd name="T9" fmla="*/ 75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21">
                    <a:moveTo>
                      <a:pt x="128" y="0"/>
                    </a:moveTo>
                    <a:cubicBezTo>
                      <a:pt x="136" y="10"/>
                      <a:pt x="144" y="34"/>
                      <a:pt x="140" y="59"/>
                    </a:cubicBezTo>
                    <a:cubicBezTo>
                      <a:pt x="137" y="85"/>
                      <a:pt x="116" y="102"/>
                      <a:pt x="102" y="106"/>
                    </a:cubicBezTo>
                    <a:cubicBezTo>
                      <a:pt x="78" y="113"/>
                      <a:pt x="73" y="121"/>
                      <a:pt x="43" y="104"/>
                    </a:cubicBezTo>
                    <a:cubicBezTo>
                      <a:pt x="10" y="83"/>
                      <a:pt x="0" y="12"/>
                      <a:pt x="6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2" name="Freeform 1606">
                <a:extLst>
                  <a:ext uri="{FF2B5EF4-FFF2-40B4-BE49-F238E27FC236}">
                    <a16:creationId xmlns:a16="http://schemas.microsoft.com/office/drawing/2014/main" id="{B65128E4-4891-4EE3-961B-4F0B9644E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438"/>
                <a:ext cx="313" cy="345"/>
              </a:xfrm>
              <a:custGeom>
                <a:avLst/>
                <a:gdLst>
                  <a:gd name="T0" fmla="*/ 942 w 125"/>
                  <a:gd name="T1" fmla="*/ 0 h 138"/>
                  <a:gd name="T2" fmla="*/ 1743 w 125"/>
                  <a:gd name="T3" fmla="*/ 533 h 138"/>
                  <a:gd name="T4" fmla="*/ 1805 w 125"/>
                  <a:gd name="T5" fmla="*/ 1583 h 138"/>
                  <a:gd name="T6" fmla="*/ 1004 w 125"/>
                  <a:gd name="T7" fmla="*/ 2125 h 138"/>
                  <a:gd name="T8" fmla="*/ 363 w 125"/>
                  <a:gd name="T9" fmla="*/ 1925 h 138"/>
                  <a:gd name="T10" fmla="*/ 0 w 125"/>
                  <a:gd name="T11" fmla="*/ 1333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138">
                    <a:moveTo>
                      <a:pt x="60" y="0"/>
                    </a:moveTo>
                    <a:cubicBezTo>
                      <a:pt x="71" y="1"/>
                      <a:pt x="97" y="10"/>
                      <a:pt x="111" y="34"/>
                    </a:cubicBezTo>
                    <a:cubicBezTo>
                      <a:pt x="125" y="56"/>
                      <a:pt x="121" y="87"/>
                      <a:pt x="115" y="101"/>
                    </a:cubicBezTo>
                    <a:cubicBezTo>
                      <a:pt x="100" y="129"/>
                      <a:pt x="81" y="130"/>
                      <a:pt x="64" y="136"/>
                    </a:cubicBezTo>
                    <a:cubicBezTo>
                      <a:pt x="55" y="138"/>
                      <a:pt x="36" y="137"/>
                      <a:pt x="23" y="123"/>
                    </a:cubicBezTo>
                    <a:cubicBezTo>
                      <a:pt x="9" y="110"/>
                      <a:pt x="2" y="92"/>
                      <a:pt x="0" y="8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3" name="Freeform 1607">
                <a:extLst>
                  <a:ext uri="{FF2B5EF4-FFF2-40B4-BE49-F238E27FC236}">
                    <a16:creationId xmlns:a16="http://schemas.microsoft.com/office/drawing/2014/main" id="{CFEE5B29-5C3F-4472-B532-90892DEE2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2486"/>
                <a:ext cx="230" cy="255"/>
              </a:xfrm>
              <a:custGeom>
                <a:avLst/>
                <a:gdLst>
                  <a:gd name="T0" fmla="*/ 0 w 92"/>
                  <a:gd name="T1" fmla="*/ 1145 h 102"/>
                  <a:gd name="T2" fmla="*/ 425 w 92"/>
                  <a:gd name="T3" fmla="*/ 1533 h 102"/>
                  <a:gd name="T4" fmla="*/ 1050 w 92"/>
                  <a:gd name="T5" fmla="*/ 1313 h 102"/>
                  <a:gd name="T6" fmla="*/ 1300 w 92"/>
                  <a:gd name="T7" fmla="*/ 408 h 102"/>
                  <a:gd name="T8" fmla="*/ 845 w 92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02">
                    <a:moveTo>
                      <a:pt x="0" y="73"/>
                    </a:moveTo>
                    <a:cubicBezTo>
                      <a:pt x="9" y="89"/>
                      <a:pt x="18" y="95"/>
                      <a:pt x="27" y="98"/>
                    </a:cubicBezTo>
                    <a:cubicBezTo>
                      <a:pt x="37" y="101"/>
                      <a:pt x="49" y="102"/>
                      <a:pt x="67" y="84"/>
                    </a:cubicBezTo>
                    <a:cubicBezTo>
                      <a:pt x="86" y="66"/>
                      <a:pt x="92" y="42"/>
                      <a:pt x="83" y="26"/>
                    </a:cubicBezTo>
                    <a:cubicBezTo>
                      <a:pt x="74" y="10"/>
                      <a:pt x="61" y="2"/>
                      <a:pt x="5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4" name="Freeform 1608">
                <a:extLst>
                  <a:ext uri="{FF2B5EF4-FFF2-40B4-BE49-F238E27FC236}">
                    <a16:creationId xmlns:a16="http://schemas.microsoft.com/office/drawing/2014/main" id="{13EE8837-2045-4856-8D5C-95D31B154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511"/>
                <a:ext cx="287" cy="237"/>
              </a:xfrm>
              <a:custGeom>
                <a:avLst/>
                <a:gdLst>
                  <a:gd name="T0" fmla="*/ 280 w 115"/>
                  <a:gd name="T1" fmla="*/ 0 h 95"/>
                  <a:gd name="T2" fmla="*/ 374 w 115"/>
                  <a:gd name="T3" fmla="*/ 1212 h 95"/>
                  <a:gd name="T4" fmla="*/ 883 w 115"/>
                  <a:gd name="T5" fmla="*/ 1462 h 95"/>
                  <a:gd name="T6" fmla="*/ 1462 w 115"/>
                  <a:gd name="T7" fmla="*/ 1070 h 95"/>
                  <a:gd name="T8" fmla="*/ 1650 w 115"/>
                  <a:gd name="T9" fmla="*/ 292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95">
                    <a:moveTo>
                      <a:pt x="18" y="0"/>
                    </a:moveTo>
                    <a:cubicBezTo>
                      <a:pt x="8" y="14"/>
                      <a:pt x="0" y="55"/>
                      <a:pt x="24" y="78"/>
                    </a:cubicBezTo>
                    <a:cubicBezTo>
                      <a:pt x="31" y="86"/>
                      <a:pt x="43" y="95"/>
                      <a:pt x="57" y="94"/>
                    </a:cubicBezTo>
                    <a:cubicBezTo>
                      <a:pt x="72" y="93"/>
                      <a:pt x="84" y="80"/>
                      <a:pt x="94" y="69"/>
                    </a:cubicBezTo>
                    <a:cubicBezTo>
                      <a:pt x="115" y="46"/>
                      <a:pt x="107" y="19"/>
                      <a:pt x="106" y="1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5" name="Freeform 1609">
                <a:extLst>
                  <a:ext uri="{FF2B5EF4-FFF2-40B4-BE49-F238E27FC236}">
                    <a16:creationId xmlns:a16="http://schemas.microsoft.com/office/drawing/2014/main" id="{21B74C06-14CF-46F7-9C28-8CB535254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448"/>
                <a:ext cx="292" cy="313"/>
              </a:xfrm>
              <a:custGeom>
                <a:avLst/>
                <a:gdLst>
                  <a:gd name="T0" fmla="*/ 125 w 117"/>
                  <a:gd name="T1" fmla="*/ 596 h 125"/>
                  <a:gd name="T2" fmla="*/ 155 w 117"/>
                  <a:gd name="T3" fmla="*/ 1442 h 125"/>
                  <a:gd name="T4" fmla="*/ 854 w 117"/>
                  <a:gd name="T5" fmla="*/ 1931 h 125"/>
                  <a:gd name="T6" fmla="*/ 1632 w 117"/>
                  <a:gd name="T7" fmla="*/ 1305 h 125"/>
                  <a:gd name="T8" fmla="*/ 1370 w 117"/>
                  <a:gd name="T9" fmla="*/ 270 h 125"/>
                  <a:gd name="T10" fmla="*/ 604 w 117"/>
                  <a:gd name="T11" fmla="*/ 95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7" h="125">
                    <a:moveTo>
                      <a:pt x="8" y="38"/>
                    </a:moveTo>
                    <a:cubicBezTo>
                      <a:pt x="4" y="51"/>
                      <a:pt x="0" y="73"/>
                      <a:pt x="10" y="92"/>
                    </a:cubicBezTo>
                    <a:cubicBezTo>
                      <a:pt x="20" y="111"/>
                      <a:pt x="40" y="125"/>
                      <a:pt x="55" y="123"/>
                    </a:cubicBezTo>
                    <a:cubicBezTo>
                      <a:pt x="83" y="117"/>
                      <a:pt x="84" y="112"/>
                      <a:pt x="105" y="83"/>
                    </a:cubicBezTo>
                    <a:cubicBezTo>
                      <a:pt x="117" y="67"/>
                      <a:pt x="112" y="31"/>
                      <a:pt x="88" y="17"/>
                    </a:cubicBezTo>
                    <a:cubicBezTo>
                      <a:pt x="67" y="0"/>
                      <a:pt x="42" y="4"/>
                      <a:pt x="39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6" name="Freeform 1610">
                <a:extLst>
                  <a:ext uri="{FF2B5EF4-FFF2-40B4-BE49-F238E27FC236}">
                    <a16:creationId xmlns:a16="http://schemas.microsoft.com/office/drawing/2014/main" id="{3CFF6156-2286-4A7F-9230-8089366F9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453"/>
                <a:ext cx="308" cy="328"/>
              </a:xfrm>
              <a:custGeom>
                <a:avLst/>
                <a:gdLst>
                  <a:gd name="T0" fmla="*/ 739 w 123"/>
                  <a:gd name="T1" fmla="*/ 0 h 131"/>
                  <a:gd name="T2" fmla="*/ 333 w 123"/>
                  <a:gd name="T3" fmla="*/ 1535 h 131"/>
                  <a:gd name="T4" fmla="*/ 1397 w 123"/>
                  <a:gd name="T5" fmla="*/ 1850 h 131"/>
                  <a:gd name="T6" fmla="*/ 1931 w 123"/>
                  <a:gd name="T7" fmla="*/ 1209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31">
                    <a:moveTo>
                      <a:pt x="47" y="0"/>
                    </a:moveTo>
                    <a:cubicBezTo>
                      <a:pt x="15" y="10"/>
                      <a:pt x="0" y="63"/>
                      <a:pt x="21" y="98"/>
                    </a:cubicBezTo>
                    <a:cubicBezTo>
                      <a:pt x="43" y="130"/>
                      <a:pt x="71" y="131"/>
                      <a:pt x="89" y="118"/>
                    </a:cubicBezTo>
                    <a:cubicBezTo>
                      <a:pt x="108" y="104"/>
                      <a:pt x="115" y="94"/>
                      <a:pt x="123" y="7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7" name="Freeform 1611">
                <a:extLst>
                  <a:ext uri="{FF2B5EF4-FFF2-40B4-BE49-F238E27FC236}">
                    <a16:creationId xmlns:a16="http://schemas.microsoft.com/office/drawing/2014/main" id="{FD2E1734-EB25-426C-B07A-532DDFCA9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326"/>
                <a:ext cx="213" cy="155"/>
              </a:xfrm>
              <a:custGeom>
                <a:avLst/>
                <a:gdLst>
                  <a:gd name="T0" fmla="*/ 1005 w 85"/>
                  <a:gd name="T1" fmla="*/ 0 h 62"/>
                  <a:gd name="T2" fmla="*/ 647 w 85"/>
                  <a:gd name="T3" fmla="*/ 863 h 62"/>
                  <a:gd name="T4" fmla="*/ 0 w 85"/>
                  <a:gd name="T5" fmla="*/ 470 h 62"/>
                  <a:gd name="T6" fmla="*/ 145 w 85"/>
                  <a:gd name="T7" fmla="*/ 15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62">
                    <a:moveTo>
                      <a:pt x="64" y="0"/>
                    </a:moveTo>
                    <a:cubicBezTo>
                      <a:pt x="69" y="3"/>
                      <a:pt x="85" y="49"/>
                      <a:pt x="41" y="55"/>
                    </a:cubicBezTo>
                    <a:cubicBezTo>
                      <a:pt x="6" y="62"/>
                      <a:pt x="3" y="51"/>
                      <a:pt x="0" y="30"/>
                    </a:cubicBezTo>
                    <a:cubicBezTo>
                      <a:pt x="0" y="23"/>
                      <a:pt x="6" y="13"/>
                      <a:pt x="9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8" name="Freeform 1612">
                <a:extLst>
                  <a:ext uri="{FF2B5EF4-FFF2-40B4-BE49-F238E27FC236}">
                    <a16:creationId xmlns:a16="http://schemas.microsoft.com/office/drawing/2014/main" id="{A55F6E3E-5F70-4B2D-9B90-4510E9E56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1321"/>
                <a:ext cx="210" cy="167"/>
              </a:xfrm>
              <a:custGeom>
                <a:avLst/>
                <a:gdLst>
                  <a:gd name="T0" fmla="*/ 488 w 84"/>
                  <a:gd name="T1" fmla="*/ 0 h 67"/>
                  <a:gd name="T2" fmla="*/ 33 w 84"/>
                  <a:gd name="T3" fmla="*/ 558 h 67"/>
                  <a:gd name="T4" fmla="*/ 175 w 84"/>
                  <a:gd name="T5" fmla="*/ 882 h 67"/>
                  <a:gd name="T6" fmla="*/ 908 w 84"/>
                  <a:gd name="T7" fmla="*/ 912 h 67"/>
                  <a:gd name="T8" fmla="*/ 1300 w 84"/>
                  <a:gd name="T9" fmla="*/ 4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67">
                    <a:moveTo>
                      <a:pt x="31" y="0"/>
                    </a:moveTo>
                    <a:cubicBezTo>
                      <a:pt x="21" y="3"/>
                      <a:pt x="0" y="18"/>
                      <a:pt x="2" y="36"/>
                    </a:cubicBezTo>
                    <a:cubicBezTo>
                      <a:pt x="2" y="40"/>
                      <a:pt x="8" y="54"/>
                      <a:pt x="11" y="57"/>
                    </a:cubicBezTo>
                    <a:cubicBezTo>
                      <a:pt x="20" y="67"/>
                      <a:pt x="42" y="67"/>
                      <a:pt x="58" y="59"/>
                    </a:cubicBezTo>
                    <a:cubicBezTo>
                      <a:pt x="80" y="53"/>
                      <a:pt x="84" y="32"/>
                      <a:pt x="83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89" name="Freeform 1613">
                <a:extLst>
                  <a:ext uri="{FF2B5EF4-FFF2-40B4-BE49-F238E27FC236}">
                    <a16:creationId xmlns:a16="http://schemas.microsoft.com/office/drawing/2014/main" id="{01DBD8A1-C57A-44CD-AA7F-2FFC4EA41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1286"/>
                <a:ext cx="238" cy="207"/>
              </a:xfrm>
              <a:custGeom>
                <a:avLst/>
                <a:gdLst>
                  <a:gd name="T0" fmla="*/ 363 w 95"/>
                  <a:gd name="T1" fmla="*/ 249 h 83"/>
                  <a:gd name="T2" fmla="*/ 33 w 95"/>
                  <a:gd name="T3" fmla="*/ 778 h 83"/>
                  <a:gd name="T4" fmla="*/ 408 w 95"/>
                  <a:gd name="T5" fmla="*/ 1274 h 83"/>
                  <a:gd name="T6" fmla="*/ 1160 w 95"/>
                  <a:gd name="T7" fmla="*/ 1100 h 83"/>
                  <a:gd name="T8" fmla="*/ 1368 w 95"/>
                  <a:gd name="T9" fmla="*/ 342 h 83"/>
                  <a:gd name="T10" fmla="*/ 879 w 95"/>
                  <a:gd name="T11" fmla="*/ 125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83">
                    <a:moveTo>
                      <a:pt x="23" y="16"/>
                    </a:moveTo>
                    <a:cubicBezTo>
                      <a:pt x="15" y="20"/>
                      <a:pt x="0" y="32"/>
                      <a:pt x="2" y="50"/>
                    </a:cubicBezTo>
                    <a:cubicBezTo>
                      <a:pt x="4" y="65"/>
                      <a:pt x="14" y="81"/>
                      <a:pt x="26" y="82"/>
                    </a:cubicBezTo>
                    <a:cubicBezTo>
                      <a:pt x="48" y="83"/>
                      <a:pt x="49" y="82"/>
                      <a:pt x="74" y="71"/>
                    </a:cubicBezTo>
                    <a:cubicBezTo>
                      <a:pt x="88" y="66"/>
                      <a:pt x="95" y="40"/>
                      <a:pt x="87" y="22"/>
                    </a:cubicBezTo>
                    <a:cubicBezTo>
                      <a:pt x="81" y="0"/>
                      <a:pt x="56" y="7"/>
                      <a:pt x="56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0" name="Freeform 1614">
                <a:extLst>
                  <a:ext uri="{FF2B5EF4-FFF2-40B4-BE49-F238E27FC236}">
                    <a16:creationId xmlns:a16="http://schemas.microsoft.com/office/drawing/2014/main" id="{6662E53A-B8EA-47C8-81B7-5D09D2E3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1293"/>
                <a:ext cx="220" cy="218"/>
              </a:xfrm>
              <a:custGeom>
                <a:avLst/>
                <a:gdLst>
                  <a:gd name="T0" fmla="*/ 970 w 88"/>
                  <a:gd name="T1" fmla="*/ 0 h 87"/>
                  <a:gd name="T2" fmla="*/ 113 w 88"/>
                  <a:gd name="T3" fmla="*/ 834 h 87"/>
                  <a:gd name="T4" fmla="*/ 800 w 88"/>
                  <a:gd name="T5" fmla="*/ 1305 h 87"/>
                  <a:gd name="T6" fmla="*/ 1375 w 88"/>
                  <a:gd name="T7" fmla="*/ 1085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87">
                    <a:moveTo>
                      <a:pt x="62" y="0"/>
                    </a:moveTo>
                    <a:cubicBezTo>
                      <a:pt x="45" y="1"/>
                      <a:pt x="0" y="14"/>
                      <a:pt x="7" y="53"/>
                    </a:cubicBezTo>
                    <a:cubicBezTo>
                      <a:pt x="13" y="82"/>
                      <a:pt x="37" y="87"/>
                      <a:pt x="51" y="83"/>
                    </a:cubicBezTo>
                    <a:cubicBezTo>
                      <a:pt x="67" y="80"/>
                      <a:pt x="76" y="77"/>
                      <a:pt x="88" y="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1" name="Freeform 1615">
                <a:extLst>
                  <a:ext uri="{FF2B5EF4-FFF2-40B4-BE49-F238E27FC236}">
                    <a16:creationId xmlns:a16="http://schemas.microsoft.com/office/drawing/2014/main" id="{3D1F9375-01B6-416B-B548-2EBBB8D1D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1223"/>
                <a:ext cx="285" cy="310"/>
              </a:xfrm>
              <a:custGeom>
                <a:avLst/>
                <a:gdLst>
                  <a:gd name="T0" fmla="*/ 595 w 114"/>
                  <a:gd name="T1" fmla="*/ 220 h 124"/>
                  <a:gd name="T2" fmla="*/ 1533 w 114"/>
                  <a:gd name="T3" fmla="*/ 533 h 124"/>
                  <a:gd name="T4" fmla="*/ 1300 w 114"/>
                  <a:gd name="T5" fmla="*/ 1645 h 124"/>
                  <a:gd name="T6" fmla="*/ 470 w 114"/>
                  <a:gd name="T7" fmla="*/ 1925 h 124"/>
                  <a:gd name="T8" fmla="*/ 0 w 114"/>
                  <a:gd name="T9" fmla="*/ 180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124">
                    <a:moveTo>
                      <a:pt x="38" y="14"/>
                    </a:moveTo>
                    <a:cubicBezTo>
                      <a:pt x="41" y="11"/>
                      <a:pt x="82" y="0"/>
                      <a:pt x="98" y="34"/>
                    </a:cubicBezTo>
                    <a:cubicBezTo>
                      <a:pt x="114" y="64"/>
                      <a:pt x="94" y="99"/>
                      <a:pt x="83" y="105"/>
                    </a:cubicBezTo>
                    <a:cubicBezTo>
                      <a:pt x="70" y="116"/>
                      <a:pt x="48" y="124"/>
                      <a:pt x="30" y="123"/>
                    </a:cubicBezTo>
                    <a:cubicBezTo>
                      <a:pt x="12" y="123"/>
                      <a:pt x="0" y="115"/>
                      <a:pt x="0" y="11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2" name="Freeform 1616">
                <a:extLst>
                  <a:ext uri="{FF2B5EF4-FFF2-40B4-BE49-F238E27FC236}">
                    <a16:creationId xmlns:a16="http://schemas.microsoft.com/office/drawing/2014/main" id="{BF09E705-21B4-4761-BFC3-FA7462F6C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321"/>
                <a:ext cx="300" cy="210"/>
              </a:xfrm>
              <a:custGeom>
                <a:avLst/>
                <a:gdLst>
                  <a:gd name="T0" fmla="*/ 1770 w 120"/>
                  <a:gd name="T1" fmla="*/ 0 h 84"/>
                  <a:gd name="T2" fmla="*/ 1738 w 120"/>
                  <a:gd name="T3" fmla="*/ 720 h 84"/>
                  <a:gd name="T4" fmla="*/ 1145 w 120"/>
                  <a:gd name="T5" fmla="*/ 1188 h 84"/>
                  <a:gd name="T6" fmla="*/ 395 w 120"/>
                  <a:gd name="T7" fmla="*/ 1158 h 84"/>
                  <a:gd name="T8" fmla="*/ 50 w 120"/>
                  <a:gd name="T9" fmla="*/ 520 h 84"/>
                  <a:gd name="T10" fmla="*/ 283 w 120"/>
                  <a:gd name="T11" fmla="*/ 33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84">
                    <a:moveTo>
                      <a:pt x="113" y="0"/>
                    </a:moveTo>
                    <a:cubicBezTo>
                      <a:pt x="117" y="8"/>
                      <a:pt x="120" y="29"/>
                      <a:pt x="111" y="46"/>
                    </a:cubicBezTo>
                    <a:cubicBezTo>
                      <a:pt x="102" y="64"/>
                      <a:pt x="83" y="73"/>
                      <a:pt x="73" y="76"/>
                    </a:cubicBezTo>
                    <a:cubicBezTo>
                      <a:pt x="53" y="80"/>
                      <a:pt x="50" y="84"/>
                      <a:pt x="25" y="74"/>
                    </a:cubicBezTo>
                    <a:cubicBezTo>
                      <a:pt x="12" y="69"/>
                      <a:pt x="0" y="50"/>
                      <a:pt x="3" y="33"/>
                    </a:cubicBezTo>
                    <a:cubicBezTo>
                      <a:pt x="6" y="15"/>
                      <a:pt x="17" y="4"/>
                      <a:pt x="18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3" name="Freeform 1617">
                <a:extLst>
                  <a:ext uri="{FF2B5EF4-FFF2-40B4-BE49-F238E27FC236}">
                    <a16:creationId xmlns:a16="http://schemas.microsoft.com/office/drawing/2014/main" id="{9411EE64-B0C8-44CD-BEED-EE23D3EC5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63"/>
                <a:ext cx="278" cy="250"/>
              </a:xfrm>
              <a:custGeom>
                <a:avLst/>
                <a:gdLst>
                  <a:gd name="T0" fmla="*/ 1117 w 111"/>
                  <a:gd name="T1" fmla="*/ 20 h 100"/>
                  <a:gd name="T2" fmla="*/ 1650 w 111"/>
                  <a:gd name="T3" fmla="*/ 438 h 100"/>
                  <a:gd name="T4" fmla="*/ 1475 w 111"/>
                  <a:gd name="T5" fmla="*/ 1220 h 100"/>
                  <a:gd name="T6" fmla="*/ 771 w 111"/>
                  <a:gd name="T7" fmla="*/ 1550 h 100"/>
                  <a:gd name="T8" fmla="*/ 238 w 111"/>
                  <a:gd name="T9" fmla="*/ 1425 h 100"/>
                  <a:gd name="T10" fmla="*/ 0 w 111"/>
                  <a:gd name="T11" fmla="*/ 988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1" h="100">
                    <a:moveTo>
                      <a:pt x="71" y="1"/>
                    </a:moveTo>
                    <a:cubicBezTo>
                      <a:pt x="80" y="0"/>
                      <a:pt x="99" y="8"/>
                      <a:pt x="105" y="28"/>
                    </a:cubicBezTo>
                    <a:cubicBezTo>
                      <a:pt x="111" y="47"/>
                      <a:pt x="103" y="69"/>
                      <a:pt x="94" y="78"/>
                    </a:cubicBezTo>
                    <a:cubicBezTo>
                      <a:pt x="76" y="96"/>
                      <a:pt x="63" y="96"/>
                      <a:pt x="49" y="99"/>
                    </a:cubicBezTo>
                    <a:cubicBezTo>
                      <a:pt x="42" y="99"/>
                      <a:pt x="26" y="100"/>
                      <a:pt x="15" y="91"/>
                    </a:cubicBezTo>
                    <a:cubicBezTo>
                      <a:pt x="3" y="84"/>
                      <a:pt x="0" y="69"/>
                      <a:pt x="0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4" name="Freeform 1618">
                <a:extLst>
                  <a:ext uri="{FF2B5EF4-FFF2-40B4-BE49-F238E27FC236}">
                    <a16:creationId xmlns:a16="http://schemas.microsoft.com/office/drawing/2014/main" id="{B1B2A5A5-8607-4782-957F-7572CAC23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278"/>
                <a:ext cx="230" cy="245"/>
              </a:xfrm>
              <a:custGeom>
                <a:avLst/>
                <a:gdLst>
                  <a:gd name="T0" fmla="*/ 0 w 92"/>
                  <a:gd name="T1" fmla="*/ 1208 h 98"/>
                  <a:gd name="T2" fmla="*/ 583 w 92"/>
                  <a:gd name="T3" fmla="*/ 1470 h 98"/>
                  <a:gd name="T4" fmla="*/ 1238 w 92"/>
                  <a:gd name="T5" fmla="*/ 1250 h 98"/>
                  <a:gd name="T6" fmla="*/ 908 w 92"/>
                  <a:gd name="T7" fmla="*/ 363 h 98"/>
                  <a:gd name="T8" fmla="*/ 345 w 92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98">
                    <a:moveTo>
                      <a:pt x="0" y="77"/>
                    </a:moveTo>
                    <a:cubicBezTo>
                      <a:pt x="16" y="89"/>
                      <a:pt x="26" y="92"/>
                      <a:pt x="37" y="94"/>
                    </a:cubicBezTo>
                    <a:cubicBezTo>
                      <a:pt x="47" y="96"/>
                      <a:pt x="63" y="98"/>
                      <a:pt x="79" y="80"/>
                    </a:cubicBezTo>
                    <a:cubicBezTo>
                      <a:pt x="92" y="60"/>
                      <a:pt x="72" y="35"/>
                      <a:pt x="58" y="23"/>
                    </a:cubicBezTo>
                    <a:cubicBezTo>
                      <a:pt x="43" y="10"/>
                      <a:pt x="28" y="2"/>
                      <a:pt x="2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5" name="Freeform 1619">
                <a:extLst>
                  <a:ext uri="{FF2B5EF4-FFF2-40B4-BE49-F238E27FC236}">
                    <a16:creationId xmlns:a16="http://schemas.microsoft.com/office/drawing/2014/main" id="{CE98859C-E9B9-4C6B-981B-059B6A3FF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338"/>
                <a:ext cx="320" cy="190"/>
              </a:xfrm>
              <a:custGeom>
                <a:avLst/>
                <a:gdLst>
                  <a:gd name="T0" fmla="*/ 1613 w 128"/>
                  <a:gd name="T1" fmla="*/ 0 h 76"/>
                  <a:gd name="T2" fmla="*/ 1938 w 128"/>
                  <a:gd name="T3" fmla="*/ 770 h 76"/>
                  <a:gd name="T4" fmla="*/ 1395 w 128"/>
                  <a:gd name="T5" fmla="*/ 1188 h 76"/>
                  <a:gd name="T6" fmla="*/ 783 w 128"/>
                  <a:gd name="T7" fmla="*/ 1020 h 76"/>
                  <a:gd name="T8" fmla="*/ 63 w 128"/>
                  <a:gd name="T9" fmla="*/ 375 h 76"/>
                  <a:gd name="T10" fmla="*/ 33 w 128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8" h="76">
                    <a:moveTo>
                      <a:pt x="103" y="0"/>
                    </a:moveTo>
                    <a:cubicBezTo>
                      <a:pt x="101" y="0"/>
                      <a:pt x="128" y="19"/>
                      <a:pt x="124" y="49"/>
                    </a:cubicBezTo>
                    <a:cubicBezTo>
                      <a:pt x="120" y="64"/>
                      <a:pt x="104" y="74"/>
                      <a:pt x="89" y="76"/>
                    </a:cubicBezTo>
                    <a:cubicBezTo>
                      <a:pt x="73" y="76"/>
                      <a:pt x="59" y="70"/>
                      <a:pt x="50" y="65"/>
                    </a:cubicBezTo>
                    <a:cubicBezTo>
                      <a:pt x="32" y="56"/>
                      <a:pt x="12" y="40"/>
                      <a:pt x="4" y="24"/>
                    </a:cubicBezTo>
                    <a:cubicBezTo>
                      <a:pt x="0" y="16"/>
                      <a:pt x="0" y="6"/>
                      <a:pt x="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6" name="Freeform 1620">
                <a:extLst>
                  <a:ext uri="{FF2B5EF4-FFF2-40B4-BE49-F238E27FC236}">
                    <a16:creationId xmlns:a16="http://schemas.microsoft.com/office/drawing/2014/main" id="{2E41AF4B-4461-4487-8550-295F77AF9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233"/>
                <a:ext cx="330" cy="305"/>
              </a:xfrm>
              <a:custGeom>
                <a:avLst/>
                <a:gdLst>
                  <a:gd name="T0" fmla="*/ 0 w 132"/>
                  <a:gd name="T1" fmla="*/ 908 h 122"/>
                  <a:gd name="T2" fmla="*/ 1363 w 132"/>
                  <a:gd name="T3" fmla="*/ 1908 h 122"/>
                  <a:gd name="T4" fmla="*/ 1813 w 132"/>
                  <a:gd name="T5" fmla="*/ 1720 h 122"/>
                  <a:gd name="T6" fmla="*/ 2000 w 132"/>
                  <a:gd name="T7" fmla="*/ 1175 h 122"/>
                  <a:gd name="T8" fmla="*/ 1220 w 132"/>
                  <a:gd name="T9" fmla="*/ 300 h 122"/>
                  <a:gd name="T10" fmla="*/ 458 w 132"/>
                  <a:gd name="T11" fmla="*/ 313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22">
                    <a:moveTo>
                      <a:pt x="0" y="58"/>
                    </a:moveTo>
                    <a:cubicBezTo>
                      <a:pt x="3" y="90"/>
                      <a:pt x="58" y="122"/>
                      <a:pt x="87" y="122"/>
                    </a:cubicBezTo>
                    <a:cubicBezTo>
                      <a:pt x="103" y="121"/>
                      <a:pt x="110" y="115"/>
                      <a:pt x="116" y="110"/>
                    </a:cubicBezTo>
                    <a:cubicBezTo>
                      <a:pt x="122" y="105"/>
                      <a:pt x="132" y="95"/>
                      <a:pt x="128" y="75"/>
                    </a:cubicBezTo>
                    <a:cubicBezTo>
                      <a:pt x="124" y="55"/>
                      <a:pt x="101" y="32"/>
                      <a:pt x="78" y="19"/>
                    </a:cubicBezTo>
                    <a:cubicBezTo>
                      <a:pt x="54" y="0"/>
                      <a:pt x="29" y="17"/>
                      <a:pt x="29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7" name="Freeform 1621">
                <a:extLst>
                  <a:ext uri="{FF2B5EF4-FFF2-40B4-BE49-F238E27FC236}">
                    <a16:creationId xmlns:a16="http://schemas.microsoft.com/office/drawing/2014/main" id="{638C74F4-BEAA-4B3A-B1FE-FA174F51F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238"/>
                <a:ext cx="360" cy="320"/>
              </a:xfrm>
              <a:custGeom>
                <a:avLst/>
                <a:gdLst>
                  <a:gd name="T0" fmla="*/ 363 w 144"/>
                  <a:gd name="T1" fmla="*/ 0 h 128"/>
                  <a:gd name="T2" fmla="*/ 63 w 144"/>
                  <a:gd name="T3" fmla="*/ 458 h 128"/>
                  <a:gd name="T4" fmla="*/ 33 w 144"/>
                  <a:gd name="T5" fmla="*/ 958 h 128"/>
                  <a:gd name="T6" fmla="*/ 675 w 144"/>
                  <a:gd name="T7" fmla="*/ 1658 h 128"/>
                  <a:gd name="T8" fmla="*/ 1845 w 144"/>
                  <a:gd name="T9" fmla="*/ 1833 h 128"/>
                  <a:gd name="T10" fmla="*/ 2125 w 144"/>
                  <a:gd name="T11" fmla="*/ 102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4" h="128">
                    <a:moveTo>
                      <a:pt x="23" y="0"/>
                    </a:moveTo>
                    <a:cubicBezTo>
                      <a:pt x="17" y="5"/>
                      <a:pt x="9" y="16"/>
                      <a:pt x="4" y="29"/>
                    </a:cubicBezTo>
                    <a:cubicBezTo>
                      <a:pt x="0" y="39"/>
                      <a:pt x="0" y="53"/>
                      <a:pt x="2" y="61"/>
                    </a:cubicBezTo>
                    <a:cubicBezTo>
                      <a:pt x="8" y="85"/>
                      <a:pt x="28" y="95"/>
                      <a:pt x="43" y="106"/>
                    </a:cubicBezTo>
                    <a:cubicBezTo>
                      <a:pt x="75" y="127"/>
                      <a:pt x="96" y="128"/>
                      <a:pt x="118" y="117"/>
                    </a:cubicBezTo>
                    <a:cubicBezTo>
                      <a:pt x="139" y="105"/>
                      <a:pt x="144" y="83"/>
                      <a:pt x="136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8" name="Freeform 1622">
                <a:extLst>
                  <a:ext uri="{FF2B5EF4-FFF2-40B4-BE49-F238E27FC236}">
                    <a16:creationId xmlns:a16="http://schemas.microsoft.com/office/drawing/2014/main" id="{613A4195-B7C0-4173-9053-B71B180E0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201"/>
                <a:ext cx="128" cy="330"/>
              </a:xfrm>
              <a:custGeom>
                <a:avLst/>
                <a:gdLst>
                  <a:gd name="T0" fmla="*/ 630 w 51"/>
                  <a:gd name="T1" fmla="*/ 2063 h 132"/>
                  <a:gd name="T2" fmla="*/ 95 w 51"/>
                  <a:gd name="T3" fmla="*/ 1188 h 132"/>
                  <a:gd name="T4" fmla="*/ 806 w 51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32">
                    <a:moveTo>
                      <a:pt x="40" y="132"/>
                    </a:moveTo>
                    <a:cubicBezTo>
                      <a:pt x="22" y="120"/>
                      <a:pt x="7" y="102"/>
                      <a:pt x="6" y="76"/>
                    </a:cubicBezTo>
                    <a:cubicBezTo>
                      <a:pt x="0" y="25"/>
                      <a:pt x="47" y="2"/>
                      <a:pt x="5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99" name="Freeform 1623">
                <a:extLst>
                  <a:ext uri="{FF2B5EF4-FFF2-40B4-BE49-F238E27FC236}">
                    <a16:creationId xmlns:a16="http://schemas.microsoft.com/office/drawing/2014/main" id="{1EF14F4D-000E-4E06-8B67-D9F412FA1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1401"/>
                <a:ext cx="217" cy="205"/>
              </a:xfrm>
              <a:custGeom>
                <a:avLst/>
                <a:gdLst>
                  <a:gd name="T0" fmla="*/ 1287 w 87"/>
                  <a:gd name="T1" fmla="*/ 0 h 82"/>
                  <a:gd name="T2" fmla="*/ 1040 w 87"/>
                  <a:gd name="T3" fmla="*/ 895 h 82"/>
                  <a:gd name="T4" fmla="*/ 0 w 87"/>
                  <a:gd name="T5" fmla="*/ 1158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2">
                    <a:moveTo>
                      <a:pt x="83" y="0"/>
                    </a:moveTo>
                    <a:cubicBezTo>
                      <a:pt x="87" y="24"/>
                      <a:pt x="77" y="41"/>
                      <a:pt x="67" y="57"/>
                    </a:cubicBezTo>
                    <a:cubicBezTo>
                      <a:pt x="55" y="75"/>
                      <a:pt x="28" y="82"/>
                      <a:pt x="0" y="7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0" name="Freeform 1624">
                <a:extLst>
                  <a:ext uri="{FF2B5EF4-FFF2-40B4-BE49-F238E27FC236}">
                    <a16:creationId xmlns:a16="http://schemas.microsoft.com/office/drawing/2014/main" id="{002534E2-2C06-4F24-B7E4-96A0FC9C0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1188"/>
                <a:ext cx="287" cy="400"/>
              </a:xfrm>
              <a:custGeom>
                <a:avLst/>
                <a:gdLst>
                  <a:gd name="T0" fmla="*/ 0 w 115"/>
                  <a:gd name="T1" fmla="*/ 158 h 160"/>
                  <a:gd name="T2" fmla="*/ 1245 w 115"/>
                  <a:gd name="T3" fmla="*/ 658 h 160"/>
                  <a:gd name="T4" fmla="*/ 1757 w 115"/>
                  <a:gd name="T5" fmla="*/ 1395 h 160"/>
                  <a:gd name="T6" fmla="*/ 1600 w 115"/>
                  <a:gd name="T7" fmla="*/ 2000 h 160"/>
                  <a:gd name="T8" fmla="*/ 624 w 115"/>
                  <a:gd name="T9" fmla="*/ 2408 h 160"/>
                  <a:gd name="T10" fmla="*/ 12 w 115"/>
                  <a:gd name="T11" fmla="*/ 2208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60">
                    <a:moveTo>
                      <a:pt x="0" y="10"/>
                    </a:moveTo>
                    <a:cubicBezTo>
                      <a:pt x="10" y="0"/>
                      <a:pt x="50" y="15"/>
                      <a:pt x="80" y="42"/>
                    </a:cubicBezTo>
                    <a:cubicBezTo>
                      <a:pt x="96" y="54"/>
                      <a:pt x="111" y="71"/>
                      <a:pt x="113" y="89"/>
                    </a:cubicBezTo>
                    <a:cubicBezTo>
                      <a:pt x="115" y="108"/>
                      <a:pt x="107" y="121"/>
                      <a:pt x="103" y="128"/>
                    </a:cubicBezTo>
                    <a:cubicBezTo>
                      <a:pt x="95" y="152"/>
                      <a:pt x="61" y="160"/>
                      <a:pt x="40" y="154"/>
                    </a:cubicBezTo>
                    <a:cubicBezTo>
                      <a:pt x="18" y="149"/>
                      <a:pt x="2" y="142"/>
                      <a:pt x="1" y="14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1" name="Freeform 1625">
                <a:extLst>
                  <a:ext uri="{FF2B5EF4-FFF2-40B4-BE49-F238E27FC236}">
                    <a16:creationId xmlns:a16="http://schemas.microsoft.com/office/drawing/2014/main" id="{8811C744-2F81-4B92-A27B-DE165AF58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308"/>
                <a:ext cx="395" cy="263"/>
              </a:xfrm>
              <a:custGeom>
                <a:avLst/>
                <a:gdLst>
                  <a:gd name="T0" fmla="*/ 1970 w 158"/>
                  <a:gd name="T1" fmla="*/ 0 h 105"/>
                  <a:gd name="T2" fmla="*/ 2408 w 158"/>
                  <a:gd name="T3" fmla="*/ 834 h 105"/>
                  <a:gd name="T4" fmla="*/ 1845 w 158"/>
                  <a:gd name="T5" fmla="*/ 1601 h 105"/>
                  <a:gd name="T6" fmla="*/ 863 w 158"/>
                  <a:gd name="T7" fmla="*/ 1443 h 105"/>
                  <a:gd name="T8" fmla="*/ 125 w 158"/>
                  <a:gd name="T9" fmla="*/ 771 h 105"/>
                  <a:gd name="T10" fmla="*/ 33 w 158"/>
                  <a:gd name="T11" fmla="*/ 145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105">
                    <a:moveTo>
                      <a:pt x="126" y="0"/>
                    </a:moveTo>
                    <a:cubicBezTo>
                      <a:pt x="135" y="8"/>
                      <a:pt x="158" y="27"/>
                      <a:pt x="154" y="53"/>
                    </a:cubicBezTo>
                    <a:cubicBezTo>
                      <a:pt x="150" y="78"/>
                      <a:pt x="133" y="100"/>
                      <a:pt x="118" y="102"/>
                    </a:cubicBezTo>
                    <a:cubicBezTo>
                      <a:pt x="92" y="105"/>
                      <a:pt x="89" y="103"/>
                      <a:pt x="55" y="92"/>
                    </a:cubicBezTo>
                    <a:cubicBezTo>
                      <a:pt x="39" y="85"/>
                      <a:pt x="15" y="71"/>
                      <a:pt x="8" y="49"/>
                    </a:cubicBezTo>
                    <a:cubicBezTo>
                      <a:pt x="0" y="28"/>
                      <a:pt x="1" y="12"/>
                      <a:pt x="2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2" name="Freeform 1626">
                <a:extLst>
                  <a:ext uri="{FF2B5EF4-FFF2-40B4-BE49-F238E27FC236}">
                    <a16:creationId xmlns:a16="http://schemas.microsoft.com/office/drawing/2014/main" id="{891C88D2-D257-43B4-B7F0-63869F82D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233"/>
                <a:ext cx="365" cy="325"/>
              </a:xfrm>
              <a:custGeom>
                <a:avLst/>
                <a:gdLst>
                  <a:gd name="T0" fmla="*/ 875 w 146"/>
                  <a:gd name="T1" fmla="*/ 0 h 130"/>
                  <a:gd name="T2" fmla="*/ 2033 w 146"/>
                  <a:gd name="T3" fmla="*/ 1533 h 130"/>
                  <a:gd name="T4" fmla="*/ 1270 w 146"/>
                  <a:gd name="T5" fmla="*/ 2020 h 130"/>
                  <a:gd name="T6" fmla="*/ 0 w 146"/>
                  <a:gd name="T7" fmla="*/ 1363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130">
                    <a:moveTo>
                      <a:pt x="56" y="0"/>
                    </a:moveTo>
                    <a:cubicBezTo>
                      <a:pt x="77" y="5"/>
                      <a:pt x="146" y="55"/>
                      <a:pt x="130" y="98"/>
                    </a:cubicBezTo>
                    <a:cubicBezTo>
                      <a:pt x="116" y="130"/>
                      <a:pt x="99" y="129"/>
                      <a:pt x="81" y="129"/>
                    </a:cubicBezTo>
                    <a:cubicBezTo>
                      <a:pt x="61" y="130"/>
                      <a:pt x="3" y="105"/>
                      <a:pt x="0" y="8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3" name="Freeform 1627">
                <a:extLst>
                  <a:ext uri="{FF2B5EF4-FFF2-40B4-BE49-F238E27FC236}">
                    <a16:creationId xmlns:a16="http://schemas.microsoft.com/office/drawing/2014/main" id="{88106E6B-6D74-4858-8465-9D4F3A0D1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291"/>
                <a:ext cx="217" cy="230"/>
              </a:xfrm>
              <a:custGeom>
                <a:avLst/>
                <a:gdLst>
                  <a:gd name="T0" fmla="*/ 1287 w 87"/>
                  <a:gd name="T1" fmla="*/ 1438 h 92"/>
                  <a:gd name="T2" fmla="*/ 1319 w 87"/>
                  <a:gd name="T3" fmla="*/ 750 h 92"/>
                  <a:gd name="T4" fmla="*/ 1040 w 87"/>
                  <a:gd name="T5" fmla="*/ 95 h 92"/>
                  <a:gd name="T6" fmla="*/ 229 w 87"/>
                  <a:gd name="T7" fmla="*/ 720 h 92"/>
                  <a:gd name="T8" fmla="*/ 0 w 87"/>
                  <a:gd name="T9" fmla="*/ 139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2">
                    <a:moveTo>
                      <a:pt x="83" y="92"/>
                    </a:moveTo>
                    <a:cubicBezTo>
                      <a:pt x="87" y="71"/>
                      <a:pt x="86" y="60"/>
                      <a:pt x="85" y="48"/>
                    </a:cubicBezTo>
                    <a:cubicBezTo>
                      <a:pt x="83" y="38"/>
                      <a:pt x="86" y="13"/>
                      <a:pt x="67" y="6"/>
                    </a:cubicBezTo>
                    <a:cubicBezTo>
                      <a:pt x="42" y="0"/>
                      <a:pt x="24" y="29"/>
                      <a:pt x="15" y="46"/>
                    </a:cubicBezTo>
                    <a:cubicBezTo>
                      <a:pt x="4" y="65"/>
                      <a:pt x="1" y="81"/>
                      <a:pt x="0" y="8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4" name="Freeform 1628">
                <a:extLst>
                  <a:ext uri="{FF2B5EF4-FFF2-40B4-BE49-F238E27FC236}">
                    <a16:creationId xmlns:a16="http://schemas.microsoft.com/office/drawing/2014/main" id="{BEE25855-B8F0-4417-AD4D-169D21D50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283"/>
                <a:ext cx="190" cy="348"/>
              </a:xfrm>
              <a:custGeom>
                <a:avLst/>
                <a:gdLst>
                  <a:gd name="T0" fmla="*/ 363 w 76"/>
                  <a:gd name="T1" fmla="*/ 2151 h 139"/>
                  <a:gd name="T2" fmla="*/ 938 w 76"/>
                  <a:gd name="T3" fmla="*/ 1975 h 139"/>
                  <a:gd name="T4" fmla="*/ 1175 w 76"/>
                  <a:gd name="T5" fmla="*/ 1222 h 139"/>
                  <a:gd name="T6" fmla="*/ 1158 w 76"/>
                  <a:gd name="T7" fmla="*/ 521 h 139"/>
                  <a:gd name="T8" fmla="*/ 675 w 76"/>
                  <a:gd name="T9" fmla="*/ 50 h 139"/>
                  <a:gd name="T10" fmla="*/ 0 w 76"/>
                  <a:gd name="T11" fmla="*/ 646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139">
                    <a:moveTo>
                      <a:pt x="23" y="137"/>
                    </a:moveTo>
                    <a:cubicBezTo>
                      <a:pt x="32" y="139"/>
                      <a:pt x="49" y="139"/>
                      <a:pt x="60" y="126"/>
                    </a:cubicBezTo>
                    <a:cubicBezTo>
                      <a:pt x="70" y="114"/>
                      <a:pt x="73" y="94"/>
                      <a:pt x="75" y="78"/>
                    </a:cubicBezTo>
                    <a:cubicBezTo>
                      <a:pt x="76" y="66"/>
                      <a:pt x="76" y="50"/>
                      <a:pt x="74" y="33"/>
                    </a:cubicBezTo>
                    <a:cubicBezTo>
                      <a:pt x="72" y="16"/>
                      <a:pt x="61" y="0"/>
                      <a:pt x="43" y="3"/>
                    </a:cubicBezTo>
                    <a:cubicBezTo>
                      <a:pt x="11" y="10"/>
                      <a:pt x="1" y="43"/>
                      <a:pt x="0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5" name="Freeform 1629">
                <a:extLst>
                  <a:ext uri="{FF2B5EF4-FFF2-40B4-BE49-F238E27FC236}">
                    <a16:creationId xmlns:a16="http://schemas.microsoft.com/office/drawing/2014/main" id="{EAFEF2B4-B54D-4145-B9EF-5FE8416E6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513"/>
                <a:ext cx="90" cy="123"/>
              </a:xfrm>
              <a:custGeom>
                <a:avLst/>
                <a:gdLst>
                  <a:gd name="T0" fmla="*/ 0 w 36"/>
                  <a:gd name="T1" fmla="*/ 776 h 49"/>
                  <a:gd name="T2" fmla="*/ 563 w 36"/>
                  <a:gd name="T3" fmla="*/ 63 h 49"/>
                  <a:gd name="T4" fmla="*/ 563 w 36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0" y="49"/>
                    </a:moveTo>
                    <a:cubicBezTo>
                      <a:pt x="17" y="49"/>
                      <a:pt x="33" y="27"/>
                      <a:pt x="36" y="4"/>
                    </a:cubicBezTo>
                    <a:cubicBezTo>
                      <a:pt x="36" y="3"/>
                      <a:pt x="36" y="1"/>
                      <a:pt x="3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6" name="Freeform 1630">
                <a:extLst>
                  <a:ext uri="{FF2B5EF4-FFF2-40B4-BE49-F238E27FC236}">
                    <a16:creationId xmlns:a16="http://schemas.microsoft.com/office/drawing/2014/main" id="{A3FECBB5-FB1D-4F53-88BF-83B803297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248"/>
                <a:ext cx="150" cy="78"/>
              </a:xfrm>
              <a:custGeom>
                <a:avLst/>
                <a:gdLst>
                  <a:gd name="T0" fmla="*/ 938 w 60"/>
                  <a:gd name="T1" fmla="*/ 493 h 31"/>
                  <a:gd name="T2" fmla="*/ 908 w 60"/>
                  <a:gd name="T3" fmla="*/ 380 h 31"/>
                  <a:gd name="T4" fmla="*/ 0 w 60"/>
                  <a:gd name="T5" fmla="*/ 335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1">
                    <a:moveTo>
                      <a:pt x="60" y="31"/>
                    </a:moveTo>
                    <a:cubicBezTo>
                      <a:pt x="60" y="29"/>
                      <a:pt x="59" y="27"/>
                      <a:pt x="58" y="24"/>
                    </a:cubicBezTo>
                    <a:cubicBezTo>
                      <a:pt x="39" y="0"/>
                      <a:pt x="15" y="9"/>
                      <a:pt x="0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7" name="Freeform 1631">
                <a:extLst>
                  <a:ext uri="{FF2B5EF4-FFF2-40B4-BE49-F238E27FC236}">
                    <a16:creationId xmlns:a16="http://schemas.microsoft.com/office/drawing/2014/main" id="{1ADC83BE-87EC-428D-9EB6-9E85199E7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553"/>
                <a:ext cx="215" cy="103"/>
              </a:xfrm>
              <a:custGeom>
                <a:avLst/>
                <a:gdLst>
                  <a:gd name="T0" fmla="*/ 0 w 86"/>
                  <a:gd name="T1" fmla="*/ 379 h 41"/>
                  <a:gd name="T2" fmla="*/ 863 w 86"/>
                  <a:gd name="T3" fmla="*/ 568 h 41"/>
                  <a:gd name="T4" fmla="*/ 1345 w 86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41">
                    <a:moveTo>
                      <a:pt x="0" y="24"/>
                    </a:moveTo>
                    <a:cubicBezTo>
                      <a:pt x="13" y="31"/>
                      <a:pt x="31" y="41"/>
                      <a:pt x="55" y="36"/>
                    </a:cubicBezTo>
                    <a:cubicBezTo>
                      <a:pt x="72" y="31"/>
                      <a:pt x="81" y="15"/>
                      <a:pt x="8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8" name="Freeform 1632">
                <a:extLst>
                  <a:ext uri="{FF2B5EF4-FFF2-40B4-BE49-F238E27FC236}">
                    <a16:creationId xmlns:a16="http://schemas.microsoft.com/office/drawing/2014/main" id="{D58A2DE2-A5A9-4326-A302-396BDC0AD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1683"/>
                <a:ext cx="233" cy="93"/>
              </a:xfrm>
              <a:custGeom>
                <a:avLst/>
                <a:gdLst>
                  <a:gd name="T0" fmla="*/ 1463 w 93"/>
                  <a:gd name="T1" fmla="*/ 0 h 37"/>
                  <a:gd name="T2" fmla="*/ 0 w 93"/>
                  <a:gd name="T3" fmla="*/ 2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37">
                    <a:moveTo>
                      <a:pt x="93" y="0"/>
                    </a:moveTo>
                    <a:cubicBezTo>
                      <a:pt x="56" y="37"/>
                      <a:pt x="5" y="16"/>
                      <a:pt x="0" y="1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09" name="Freeform 1633">
                <a:extLst>
                  <a:ext uri="{FF2B5EF4-FFF2-40B4-BE49-F238E27FC236}">
                    <a16:creationId xmlns:a16="http://schemas.microsoft.com/office/drawing/2014/main" id="{2EB3A5E9-B28F-48DB-9231-C1DBC17A8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1211"/>
                <a:ext cx="253" cy="105"/>
              </a:xfrm>
              <a:custGeom>
                <a:avLst/>
                <a:gdLst>
                  <a:gd name="T0" fmla="*/ 0 w 101"/>
                  <a:gd name="T1" fmla="*/ 658 h 42"/>
                  <a:gd name="T2" fmla="*/ 879 w 101"/>
                  <a:gd name="T3" fmla="*/ 33 h 42"/>
                  <a:gd name="T4" fmla="*/ 1588 w 101"/>
                  <a:gd name="T5" fmla="*/ 1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42">
                    <a:moveTo>
                      <a:pt x="0" y="42"/>
                    </a:moveTo>
                    <a:cubicBezTo>
                      <a:pt x="17" y="23"/>
                      <a:pt x="33" y="10"/>
                      <a:pt x="56" y="2"/>
                    </a:cubicBezTo>
                    <a:cubicBezTo>
                      <a:pt x="70" y="0"/>
                      <a:pt x="86" y="2"/>
                      <a:pt x="101" y="1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0" name="Freeform 1634">
                <a:extLst>
                  <a:ext uri="{FF2B5EF4-FFF2-40B4-BE49-F238E27FC236}">
                    <a16:creationId xmlns:a16="http://schemas.microsoft.com/office/drawing/2014/main" id="{1B6F92ED-2510-4F01-9D3B-74C880562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223"/>
                <a:ext cx="333" cy="473"/>
              </a:xfrm>
              <a:custGeom>
                <a:avLst/>
                <a:gdLst>
                  <a:gd name="T0" fmla="*/ 658 w 133"/>
                  <a:gd name="T1" fmla="*/ 2963 h 189"/>
                  <a:gd name="T2" fmla="*/ 208 w 133"/>
                  <a:gd name="T3" fmla="*/ 2555 h 189"/>
                  <a:gd name="T4" fmla="*/ 95 w 133"/>
                  <a:gd name="T5" fmla="*/ 1534 h 189"/>
                  <a:gd name="T6" fmla="*/ 1222 w 133"/>
                  <a:gd name="T7" fmla="*/ 145 h 189"/>
                  <a:gd name="T8" fmla="*/ 2088 w 133"/>
                  <a:gd name="T9" fmla="*/ 208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189">
                    <a:moveTo>
                      <a:pt x="42" y="189"/>
                    </a:moveTo>
                    <a:cubicBezTo>
                      <a:pt x="37" y="187"/>
                      <a:pt x="23" y="180"/>
                      <a:pt x="13" y="163"/>
                    </a:cubicBezTo>
                    <a:cubicBezTo>
                      <a:pt x="3" y="147"/>
                      <a:pt x="0" y="122"/>
                      <a:pt x="6" y="98"/>
                    </a:cubicBezTo>
                    <a:cubicBezTo>
                      <a:pt x="18" y="50"/>
                      <a:pt x="61" y="17"/>
                      <a:pt x="78" y="9"/>
                    </a:cubicBezTo>
                    <a:cubicBezTo>
                      <a:pt x="94" y="0"/>
                      <a:pt x="116" y="3"/>
                      <a:pt x="133" y="1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1" name="Freeform 1635">
                <a:extLst>
                  <a:ext uri="{FF2B5EF4-FFF2-40B4-BE49-F238E27FC236}">
                    <a16:creationId xmlns:a16="http://schemas.microsoft.com/office/drawing/2014/main" id="{F435B829-8EF4-4AF7-8D5E-FEABBD593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1641"/>
                <a:ext cx="57" cy="50"/>
              </a:xfrm>
              <a:custGeom>
                <a:avLst/>
                <a:gdLst>
                  <a:gd name="T0" fmla="*/ 349 w 23"/>
                  <a:gd name="T1" fmla="*/ 0 h 20"/>
                  <a:gd name="T2" fmla="*/ 0 w 23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0">
                    <a:moveTo>
                      <a:pt x="23" y="0"/>
                    </a:moveTo>
                    <a:cubicBezTo>
                      <a:pt x="14" y="13"/>
                      <a:pt x="4" y="19"/>
                      <a:pt x="0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2" name="Freeform 1636">
                <a:extLst>
                  <a:ext uri="{FF2B5EF4-FFF2-40B4-BE49-F238E27FC236}">
                    <a16:creationId xmlns:a16="http://schemas.microsoft.com/office/drawing/2014/main" id="{A4624B59-0A18-4CB0-87E2-15830781C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193"/>
                <a:ext cx="295" cy="265"/>
              </a:xfrm>
              <a:custGeom>
                <a:avLst/>
                <a:gdLst>
                  <a:gd name="T0" fmla="*/ 0 w 118"/>
                  <a:gd name="T1" fmla="*/ 1658 h 106"/>
                  <a:gd name="T2" fmla="*/ 1645 w 118"/>
                  <a:gd name="T3" fmla="*/ 438 h 106"/>
                  <a:gd name="T4" fmla="*/ 1845 w 118"/>
                  <a:gd name="T5" fmla="*/ 550 h 10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106">
                    <a:moveTo>
                      <a:pt x="0" y="106"/>
                    </a:moveTo>
                    <a:cubicBezTo>
                      <a:pt x="1" y="79"/>
                      <a:pt x="71" y="0"/>
                      <a:pt x="105" y="28"/>
                    </a:cubicBezTo>
                    <a:cubicBezTo>
                      <a:pt x="110" y="30"/>
                      <a:pt x="114" y="33"/>
                      <a:pt x="118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3" name="Freeform 1637">
                <a:extLst>
                  <a:ext uri="{FF2B5EF4-FFF2-40B4-BE49-F238E27FC236}">
                    <a16:creationId xmlns:a16="http://schemas.microsoft.com/office/drawing/2014/main" id="{9B64CCED-2776-4C5E-B9FB-56320CFE1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238"/>
                <a:ext cx="313" cy="385"/>
              </a:xfrm>
              <a:custGeom>
                <a:avLst/>
                <a:gdLst>
                  <a:gd name="T0" fmla="*/ 250 w 125"/>
                  <a:gd name="T1" fmla="*/ 2408 h 154"/>
                  <a:gd name="T2" fmla="*/ 188 w 125"/>
                  <a:gd name="T3" fmla="*/ 1300 h 154"/>
                  <a:gd name="T4" fmla="*/ 1004 w 125"/>
                  <a:gd name="T5" fmla="*/ 300 h 154"/>
                  <a:gd name="T6" fmla="*/ 1963 w 125"/>
                  <a:gd name="T7" fmla="*/ 345 h 1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54">
                    <a:moveTo>
                      <a:pt x="16" y="154"/>
                    </a:moveTo>
                    <a:cubicBezTo>
                      <a:pt x="8" y="144"/>
                      <a:pt x="0" y="113"/>
                      <a:pt x="12" y="83"/>
                    </a:cubicBezTo>
                    <a:cubicBezTo>
                      <a:pt x="22" y="53"/>
                      <a:pt x="48" y="29"/>
                      <a:pt x="64" y="19"/>
                    </a:cubicBezTo>
                    <a:cubicBezTo>
                      <a:pt x="93" y="0"/>
                      <a:pt x="111" y="11"/>
                      <a:pt x="125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4" name="Freeform 1638">
                <a:extLst>
                  <a:ext uri="{FF2B5EF4-FFF2-40B4-BE49-F238E27FC236}">
                    <a16:creationId xmlns:a16="http://schemas.microsoft.com/office/drawing/2014/main" id="{CD2B1A90-D9F9-402F-8440-2D6AF5040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2231"/>
                <a:ext cx="227" cy="327"/>
              </a:xfrm>
              <a:custGeom>
                <a:avLst/>
                <a:gdLst>
                  <a:gd name="T0" fmla="*/ 12 w 91"/>
                  <a:gd name="T1" fmla="*/ 1041 h 131"/>
                  <a:gd name="T2" fmla="*/ 137 w 91"/>
                  <a:gd name="T3" fmla="*/ 1712 h 131"/>
                  <a:gd name="T4" fmla="*/ 778 w 91"/>
                  <a:gd name="T5" fmla="*/ 1787 h 131"/>
                  <a:gd name="T6" fmla="*/ 1337 w 91"/>
                  <a:gd name="T7" fmla="*/ 0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31">
                    <a:moveTo>
                      <a:pt x="1" y="67"/>
                    </a:moveTo>
                    <a:cubicBezTo>
                      <a:pt x="0" y="88"/>
                      <a:pt x="3" y="100"/>
                      <a:pt x="9" y="110"/>
                    </a:cubicBezTo>
                    <a:cubicBezTo>
                      <a:pt x="14" y="119"/>
                      <a:pt x="27" y="131"/>
                      <a:pt x="50" y="115"/>
                    </a:cubicBezTo>
                    <a:cubicBezTo>
                      <a:pt x="90" y="74"/>
                      <a:pt x="91" y="10"/>
                      <a:pt x="8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5" name="Freeform 1639">
                <a:extLst>
                  <a:ext uri="{FF2B5EF4-FFF2-40B4-BE49-F238E27FC236}">
                    <a16:creationId xmlns:a16="http://schemas.microsoft.com/office/drawing/2014/main" id="{6C66D5F9-E7B4-4C07-AB70-D9443AD84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211"/>
                <a:ext cx="230" cy="352"/>
              </a:xfrm>
              <a:custGeom>
                <a:avLst/>
                <a:gdLst>
                  <a:gd name="T0" fmla="*/ 595 w 92"/>
                  <a:gd name="T1" fmla="*/ 0 h 141"/>
                  <a:gd name="T2" fmla="*/ 33 w 92"/>
                  <a:gd name="T3" fmla="*/ 1445 h 141"/>
                  <a:gd name="T4" fmla="*/ 313 w 92"/>
                  <a:gd name="T5" fmla="*/ 2057 h 141"/>
                  <a:gd name="T6" fmla="*/ 1033 w 92"/>
                  <a:gd name="T7" fmla="*/ 1850 h 141"/>
                  <a:gd name="T8" fmla="*/ 1438 w 92"/>
                  <a:gd name="T9" fmla="*/ 946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41">
                    <a:moveTo>
                      <a:pt x="38" y="0"/>
                    </a:moveTo>
                    <a:cubicBezTo>
                      <a:pt x="19" y="10"/>
                      <a:pt x="0" y="58"/>
                      <a:pt x="2" y="93"/>
                    </a:cubicBezTo>
                    <a:cubicBezTo>
                      <a:pt x="3" y="105"/>
                      <a:pt x="6" y="123"/>
                      <a:pt x="20" y="132"/>
                    </a:cubicBezTo>
                    <a:cubicBezTo>
                      <a:pt x="35" y="141"/>
                      <a:pt x="56" y="132"/>
                      <a:pt x="66" y="119"/>
                    </a:cubicBezTo>
                    <a:cubicBezTo>
                      <a:pt x="87" y="92"/>
                      <a:pt x="90" y="61"/>
                      <a:pt x="92" y="6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6" name="Freeform 1640">
                <a:extLst>
                  <a:ext uri="{FF2B5EF4-FFF2-40B4-BE49-F238E27FC236}">
                    <a16:creationId xmlns:a16="http://schemas.microsoft.com/office/drawing/2014/main" id="{3362C8CC-C44C-4A90-B51F-868F26FEB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176"/>
                <a:ext cx="287" cy="397"/>
              </a:xfrm>
              <a:custGeom>
                <a:avLst/>
                <a:gdLst>
                  <a:gd name="T0" fmla="*/ 499 w 115"/>
                  <a:gd name="T1" fmla="*/ 449 h 159"/>
                  <a:gd name="T2" fmla="*/ 499 w 115"/>
                  <a:gd name="T3" fmla="*/ 2307 h 159"/>
                  <a:gd name="T4" fmla="*/ 1475 w 115"/>
                  <a:gd name="T5" fmla="*/ 1870 h 159"/>
                  <a:gd name="T6" fmla="*/ 1787 w 115"/>
                  <a:gd name="T7" fmla="*/ 592 h 159"/>
                  <a:gd name="T8" fmla="*/ 1537 w 115"/>
                  <a:gd name="T9" fmla="*/ 62 h 159"/>
                  <a:gd name="T10" fmla="*/ 1215 w 115"/>
                  <a:gd name="T11" fmla="*/ 4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59">
                    <a:moveTo>
                      <a:pt x="32" y="29"/>
                    </a:moveTo>
                    <a:cubicBezTo>
                      <a:pt x="14" y="53"/>
                      <a:pt x="0" y="125"/>
                      <a:pt x="32" y="148"/>
                    </a:cubicBezTo>
                    <a:cubicBezTo>
                      <a:pt x="62" y="159"/>
                      <a:pt x="72" y="153"/>
                      <a:pt x="95" y="120"/>
                    </a:cubicBezTo>
                    <a:cubicBezTo>
                      <a:pt x="105" y="101"/>
                      <a:pt x="115" y="68"/>
                      <a:pt x="115" y="38"/>
                    </a:cubicBezTo>
                    <a:cubicBezTo>
                      <a:pt x="115" y="23"/>
                      <a:pt x="110" y="8"/>
                      <a:pt x="99" y="4"/>
                    </a:cubicBezTo>
                    <a:cubicBezTo>
                      <a:pt x="88" y="0"/>
                      <a:pt x="80" y="3"/>
                      <a:pt x="78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7" name="Freeform 1641">
                <a:extLst>
                  <a:ext uri="{FF2B5EF4-FFF2-40B4-BE49-F238E27FC236}">
                    <a16:creationId xmlns:a16="http://schemas.microsoft.com/office/drawing/2014/main" id="{EEA1446C-296D-43B6-AEAC-852287003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2171"/>
                <a:ext cx="240" cy="415"/>
              </a:xfrm>
              <a:custGeom>
                <a:avLst/>
                <a:gdLst>
                  <a:gd name="T0" fmla="*/ 1063 w 96"/>
                  <a:gd name="T1" fmla="*/ 0 h 166"/>
                  <a:gd name="T2" fmla="*/ 313 w 96"/>
                  <a:gd name="T3" fmla="*/ 520 h 166"/>
                  <a:gd name="T4" fmla="*/ 50 w 96"/>
                  <a:gd name="T5" fmla="*/ 1520 h 166"/>
                  <a:gd name="T6" fmla="*/ 813 w 96"/>
                  <a:gd name="T7" fmla="*/ 2500 h 166"/>
                  <a:gd name="T8" fmla="*/ 1500 w 96"/>
                  <a:gd name="T9" fmla="*/ 1833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66">
                    <a:moveTo>
                      <a:pt x="68" y="0"/>
                    </a:moveTo>
                    <a:cubicBezTo>
                      <a:pt x="49" y="3"/>
                      <a:pt x="33" y="13"/>
                      <a:pt x="20" y="33"/>
                    </a:cubicBezTo>
                    <a:cubicBezTo>
                      <a:pt x="7" y="53"/>
                      <a:pt x="4" y="76"/>
                      <a:pt x="3" y="97"/>
                    </a:cubicBezTo>
                    <a:cubicBezTo>
                      <a:pt x="0" y="140"/>
                      <a:pt x="23" y="166"/>
                      <a:pt x="52" y="160"/>
                    </a:cubicBezTo>
                    <a:cubicBezTo>
                      <a:pt x="79" y="152"/>
                      <a:pt x="87" y="135"/>
                      <a:pt x="96" y="1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8" name="Freeform 1642">
                <a:extLst>
                  <a:ext uri="{FF2B5EF4-FFF2-40B4-BE49-F238E27FC236}">
                    <a16:creationId xmlns:a16="http://schemas.microsoft.com/office/drawing/2014/main" id="{C24A380C-9C0B-43B9-9598-2343A0E81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128"/>
                <a:ext cx="353" cy="490"/>
              </a:xfrm>
              <a:custGeom>
                <a:avLst/>
                <a:gdLst>
                  <a:gd name="T0" fmla="*/ 0 w 141"/>
                  <a:gd name="T1" fmla="*/ 1895 h 196"/>
                  <a:gd name="T2" fmla="*/ 270 w 141"/>
                  <a:gd name="T3" fmla="*/ 2770 h 196"/>
                  <a:gd name="T4" fmla="*/ 1242 w 141"/>
                  <a:gd name="T5" fmla="*/ 2783 h 196"/>
                  <a:gd name="T6" fmla="*/ 2055 w 141"/>
                  <a:gd name="T7" fmla="*/ 875 h 196"/>
                  <a:gd name="T8" fmla="*/ 1850 w 141"/>
                  <a:gd name="T9" fmla="*/ 113 h 196"/>
                  <a:gd name="T10" fmla="*/ 1347 w 141"/>
                  <a:gd name="T11" fmla="*/ 0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96">
                    <a:moveTo>
                      <a:pt x="0" y="121"/>
                    </a:moveTo>
                    <a:cubicBezTo>
                      <a:pt x="0" y="144"/>
                      <a:pt x="5" y="164"/>
                      <a:pt x="17" y="177"/>
                    </a:cubicBezTo>
                    <a:cubicBezTo>
                      <a:pt x="28" y="189"/>
                      <a:pt x="56" y="196"/>
                      <a:pt x="79" y="178"/>
                    </a:cubicBezTo>
                    <a:cubicBezTo>
                      <a:pt x="104" y="160"/>
                      <a:pt x="115" y="104"/>
                      <a:pt x="131" y="56"/>
                    </a:cubicBezTo>
                    <a:cubicBezTo>
                      <a:pt x="141" y="34"/>
                      <a:pt x="134" y="13"/>
                      <a:pt x="118" y="7"/>
                    </a:cubicBezTo>
                    <a:cubicBezTo>
                      <a:pt x="104" y="0"/>
                      <a:pt x="91" y="1"/>
                      <a:pt x="8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19" name="Freeform 1643">
                <a:extLst>
                  <a:ext uri="{FF2B5EF4-FFF2-40B4-BE49-F238E27FC236}">
                    <a16:creationId xmlns:a16="http://schemas.microsoft.com/office/drawing/2014/main" id="{72AD168A-F6D3-42C4-B147-FFC6546EE8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111"/>
                <a:ext cx="285" cy="517"/>
              </a:xfrm>
              <a:custGeom>
                <a:avLst/>
                <a:gdLst>
                  <a:gd name="T0" fmla="*/ 1458 w 114"/>
                  <a:gd name="T1" fmla="*/ 30 h 207"/>
                  <a:gd name="T2" fmla="*/ 270 w 114"/>
                  <a:gd name="T3" fmla="*/ 999 h 207"/>
                  <a:gd name="T4" fmla="*/ 238 w 114"/>
                  <a:gd name="T5" fmla="*/ 2757 h 207"/>
                  <a:gd name="T6" fmla="*/ 1363 w 114"/>
                  <a:gd name="T7" fmla="*/ 2975 h 207"/>
                  <a:gd name="T8" fmla="*/ 1783 w 114"/>
                  <a:gd name="T9" fmla="*/ 2383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4" h="207">
                    <a:moveTo>
                      <a:pt x="93" y="2"/>
                    </a:moveTo>
                    <a:cubicBezTo>
                      <a:pt x="83" y="0"/>
                      <a:pt x="32" y="14"/>
                      <a:pt x="17" y="64"/>
                    </a:cubicBezTo>
                    <a:cubicBezTo>
                      <a:pt x="0" y="109"/>
                      <a:pt x="4" y="162"/>
                      <a:pt x="15" y="177"/>
                    </a:cubicBezTo>
                    <a:cubicBezTo>
                      <a:pt x="26" y="203"/>
                      <a:pt x="68" y="207"/>
                      <a:pt x="87" y="191"/>
                    </a:cubicBezTo>
                    <a:cubicBezTo>
                      <a:pt x="108" y="175"/>
                      <a:pt x="113" y="154"/>
                      <a:pt x="114" y="1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0" name="Freeform 1644">
                <a:extLst>
                  <a:ext uri="{FF2B5EF4-FFF2-40B4-BE49-F238E27FC236}">
                    <a16:creationId xmlns:a16="http://schemas.microsoft.com/office/drawing/2014/main" id="{558017FB-EA73-4FD0-9FD9-BF6A8D829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193"/>
                <a:ext cx="392" cy="438"/>
              </a:xfrm>
              <a:custGeom>
                <a:avLst/>
                <a:gdLst>
                  <a:gd name="T0" fmla="*/ 187 w 157"/>
                  <a:gd name="T1" fmla="*/ 533 h 175"/>
                  <a:gd name="T2" fmla="*/ 30 w 157"/>
                  <a:gd name="T3" fmla="*/ 1347 h 175"/>
                  <a:gd name="T4" fmla="*/ 137 w 157"/>
                  <a:gd name="T5" fmla="*/ 2180 h 175"/>
                  <a:gd name="T6" fmla="*/ 824 w 157"/>
                  <a:gd name="T7" fmla="*/ 2693 h 175"/>
                  <a:gd name="T8" fmla="*/ 1820 w 157"/>
                  <a:gd name="T9" fmla="*/ 2035 h 175"/>
                  <a:gd name="T10" fmla="*/ 2212 w 157"/>
                  <a:gd name="T11" fmla="*/ 833 h 175"/>
                  <a:gd name="T12" fmla="*/ 2382 w 157"/>
                  <a:gd name="T13" fmla="*/ 0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175">
                    <a:moveTo>
                      <a:pt x="12" y="34"/>
                    </a:moveTo>
                    <a:cubicBezTo>
                      <a:pt x="8" y="45"/>
                      <a:pt x="3" y="64"/>
                      <a:pt x="2" y="86"/>
                    </a:cubicBezTo>
                    <a:cubicBezTo>
                      <a:pt x="0" y="106"/>
                      <a:pt x="5" y="131"/>
                      <a:pt x="9" y="139"/>
                    </a:cubicBezTo>
                    <a:cubicBezTo>
                      <a:pt x="19" y="160"/>
                      <a:pt x="39" y="175"/>
                      <a:pt x="53" y="172"/>
                    </a:cubicBezTo>
                    <a:cubicBezTo>
                      <a:pt x="87" y="170"/>
                      <a:pt x="94" y="167"/>
                      <a:pt x="117" y="130"/>
                    </a:cubicBezTo>
                    <a:cubicBezTo>
                      <a:pt x="128" y="109"/>
                      <a:pt x="135" y="79"/>
                      <a:pt x="142" y="53"/>
                    </a:cubicBezTo>
                    <a:cubicBezTo>
                      <a:pt x="152" y="28"/>
                      <a:pt x="157" y="4"/>
                      <a:pt x="153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1" name="Freeform 1645">
                <a:extLst>
                  <a:ext uri="{FF2B5EF4-FFF2-40B4-BE49-F238E27FC236}">
                    <a16:creationId xmlns:a16="http://schemas.microsoft.com/office/drawing/2014/main" id="{4B68DD88-59C9-4648-91AC-772FAE2BC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1826"/>
                <a:ext cx="350" cy="222"/>
              </a:xfrm>
              <a:custGeom>
                <a:avLst/>
                <a:gdLst>
                  <a:gd name="T0" fmla="*/ 938 w 140"/>
                  <a:gd name="T1" fmla="*/ 1382 h 89"/>
                  <a:gd name="T2" fmla="*/ 1770 w 140"/>
                  <a:gd name="T3" fmla="*/ 1275 h 89"/>
                  <a:gd name="T4" fmla="*/ 2083 w 140"/>
                  <a:gd name="T5" fmla="*/ 499 h 89"/>
                  <a:gd name="T6" fmla="*/ 875 w 140"/>
                  <a:gd name="T7" fmla="*/ 30 h 89"/>
                  <a:gd name="T8" fmla="*/ 0 w 140"/>
                  <a:gd name="T9" fmla="*/ 92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89">
                    <a:moveTo>
                      <a:pt x="60" y="89"/>
                    </a:moveTo>
                    <a:cubicBezTo>
                      <a:pt x="86" y="89"/>
                      <a:pt x="99" y="87"/>
                      <a:pt x="113" y="82"/>
                    </a:cubicBezTo>
                    <a:cubicBezTo>
                      <a:pt x="125" y="78"/>
                      <a:pt x="140" y="64"/>
                      <a:pt x="133" y="32"/>
                    </a:cubicBezTo>
                    <a:cubicBezTo>
                      <a:pt x="121" y="3"/>
                      <a:pt x="80" y="4"/>
                      <a:pt x="56" y="2"/>
                    </a:cubicBezTo>
                    <a:cubicBezTo>
                      <a:pt x="28" y="0"/>
                      <a:pt x="10" y="3"/>
                      <a:pt x="0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2" name="Freeform 1646">
                <a:extLst>
                  <a:ext uri="{FF2B5EF4-FFF2-40B4-BE49-F238E27FC236}">
                    <a16:creationId xmlns:a16="http://schemas.microsoft.com/office/drawing/2014/main" id="{DBC9B8B8-D4C1-4251-B5BD-987319EF5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816"/>
                <a:ext cx="418" cy="242"/>
              </a:xfrm>
              <a:custGeom>
                <a:avLst/>
                <a:gdLst>
                  <a:gd name="T0" fmla="*/ 0 w 167"/>
                  <a:gd name="T1" fmla="*/ 1165 h 97"/>
                  <a:gd name="T2" fmla="*/ 658 w 167"/>
                  <a:gd name="T3" fmla="*/ 1507 h 97"/>
                  <a:gd name="T4" fmla="*/ 1647 w 167"/>
                  <a:gd name="T5" fmla="*/ 1474 h 97"/>
                  <a:gd name="T6" fmla="*/ 2413 w 167"/>
                  <a:gd name="T7" fmla="*/ 1225 h 97"/>
                  <a:gd name="T8" fmla="*/ 2413 w 167"/>
                  <a:gd name="T9" fmla="*/ 374 h 97"/>
                  <a:gd name="T10" fmla="*/ 1492 w 167"/>
                  <a:gd name="T11" fmla="*/ 30 h 97"/>
                  <a:gd name="T12" fmla="*/ 488 w 167"/>
                  <a:gd name="T13" fmla="*/ 42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97">
                    <a:moveTo>
                      <a:pt x="0" y="75"/>
                    </a:moveTo>
                    <a:cubicBezTo>
                      <a:pt x="5" y="86"/>
                      <a:pt x="21" y="97"/>
                      <a:pt x="42" y="97"/>
                    </a:cubicBezTo>
                    <a:cubicBezTo>
                      <a:pt x="61" y="97"/>
                      <a:pt x="84" y="96"/>
                      <a:pt x="105" y="95"/>
                    </a:cubicBezTo>
                    <a:cubicBezTo>
                      <a:pt x="119" y="94"/>
                      <a:pt x="140" y="94"/>
                      <a:pt x="154" y="79"/>
                    </a:cubicBezTo>
                    <a:cubicBezTo>
                      <a:pt x="166" y="64"/>
                      <a:pt x="167" y="38"/>
                      <a:pt x="154" y="24"/>
                    </a:cubicBezTo>
                    <a:cubicBezTo>
                      <a:pt x="140" y="11"/>
                      <a:pt x="121" y="4"/>
                      <a:pt x="95" y="2"/>
                    </a:cubicBezTo>
                    <a:cubicBezTo>
                      <a:pt x="66" y="0"/>
                      <a:pt x="31" y="4"/>
                      <a:pt x="31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3" name="Freeform 1647">
                <a:extLst>
                  <a:ext uri="{FF2B5EF4-FFF2-40B4-BE49-F238E27FC236}">
                    <a16:creationId xmlns:a16="http://schemas.microsoft.com/office/drawing/2014/main" id="{9E5E2560-2EBF-42DA-8469-21E51A7A3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1811"/>
                <a:ext cx="438" cy="267"/>
              </a:xfrm>
              <a:custGeom>
                <a:avLst/>
                <a:gdLst>
                  <a:gd name="T0" fmla="*/ 333 w 175"/>
                  <a:gd name="T1" fmla="*/ 1475 h 107"/>
                  <a:gd name="T2" fmla="*/ 1429 w 175"/>
                  <a:gd name="T3" fmla="*/ 1600 h 107"/>
                  <a:gd name="T4" fmla="*/ 2538 w 175"/>
                  <a:gd name="T5" fmla="*/ 1337 h 107"/>
                  <a:gd name="T6" fmla="*/ 2726 w 175"/>
                  <a:gd name="T7" fmla="*/ 759 h 107"/>
                  <a:gd name="T8" fmla="*/ 2305 w 175"/>
                  <a:gd name="T9" fmla="*/ 167 h 107"/>
                  <a:gd name="T10" fmla="*/ 801 w 175"/>
                  <a:gd name="T11" fmla="*/ 12 h 107"/>
                  <a:gd name="T12" fmla="*/ 0 w 175"/>
                  <a:gd name="T13" fmla="*/ 624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5" h="107">
                    <a:moveTo>
                      <a:pt x="21" y="95"/>
                    </a:moveTo>
                    <a:cubicBezTo>
                      <a:pt x="36" y="107"/>
                      <a:pt x="65" y="103"/>
                      <a:pt x="91" y="103"/>
                    </a:cubicBezTo>
                    <a:cubicBezTo>
                      <a:pt x="118" y="102"/>
                      <a:pt x="148" y="101"/>
                      <a:pt x="162" y="86"/>
                    </a:cubicBezTo>
                    <a:cubicBezTo>
                      <a:pt x="175" y="71"/>
                      <a:pt x="174" y="59"/>
                      <a:pt x="174" y="49"/>
                    </a:cubicBezTo>
                    <a:cubicBezTo>
                      <a:pt x="174" y="38"/>
                      <a:pt x="170" y="21"/>
                      <a:pt x="147" y="11"/>
                    </a:cubicBezTo>
                    <a:cubicBezTo>
                      <a:pt x="124" y="0"/>
                      <a:pt x="85" y="0"/>
                      <a:pt x="51" y="1"/>
                    </a:cubicBezTo>
                    <a:cubicBezTo>
                      <a:pt x="13" y="2"/>
                      <a:pt x="1" y="32"/>
                      <a:pt x="0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4" name="Freeform 1648">
                <a:extLst>
                  <a:ext uri="{FF2B5EF4-FFF2-40B4-BE49-F238E27FC236}">
                    <a16:creationId xmlns:a16="http://schemas.microsoft.com/office/drawing/2014/main" id="{588F826A-675D-40B0-A626-EBBA57EBA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821"/>
                <a:ext cx="478" cy="272"/>
              </a:xfrm>
              <a:custGeom>
                <a:avLst/>
                <a:gdLst>
                  <a:gd name="T0" fmla="*/ 33 w 191"/>
                  <a:gd name="T1" fmla="*/ 591 h 109"/>
                  <a:gd name="T2" fmla="*/ 501 w 191"/>
                  <a:gd name="T3" fmla="*/ 1507 h 109"/>
                  <a:gd name="T4" fmla="*/ 1679 w 191"/>
                  <a:gd name="T5" fmla="*/ 1600 h 109"/>
                  <a:gd name="T6" fmla="*/ 2931 w 191"/>
                  <a:gd name="T7" fmla="*/ 871 h 109"/>
                  <a:gd name="T8" fmla="*/ 2335 w 191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109">
                    <a:moveTo>
                      <a:pt x="2" y="38"/>
                    </a:moveTo>
                    <a:cubicBezTo>
                      <a:pt x="0" y="55"/>
                      <a:pt x="6" y="85"/>
                      <a:pt x="32" y="97"/>
                    </a:cubicBezTo>
                    <a:cubicBezTo>
                      <a:pt x="58" y="109"/>
                      <a:pt x="84" y="101"/>
                      <a:pt x="107" y="103"/>
                    </a:cubicBezTo>
                    <a:cubicBezTo>
                      <a:pt x="154" y="103"/>
                      <a:pt x="184" y="89"/>
                      <a:pt x="187" y="56"/>
                    </a:cubicBezTo>
                    <a:cubicBezTo>
                      <a:pt x="191" y="25"/>
                      <a:pt x="171" y="6"/>
                      <a:pt x="14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5" name="Freeform 1649">
                <a:extLst>
                  <a:ext uri="{FF2B5EF4-FFF2-40B4-BE49-F238E27FC236}">
                    <a16:creationId xmlns:a16="http://schemas.microsoft.com/office/drawing/2014/main" id="{07A4437D-5367-452A-939C-CB1F9413A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941"/>
                <a:ext cx="555" cy="225"/>
              </a:xfrm>
              <a:custGeom>
                <a:avLst/>
                <a:gdLst>
                  <a:gd name="T0" fmla="*/ 3470 w 222"/>
                  <a:gd name="T1" fmla="*/ 613 h 90"/>
                  <a:gd name="T2" fmla="*/ 3333 w 222"/>
                  <a:gd name="T3" fmla="*/ 813 h 90"/>
                  <a:gd name="T4" fmla="*/ 1095 w 222"/>
                  <a:gd name="T5" fmla="*/ 1283 h 90"/>
                  <a:gd name="T6" fmla="*/ 145 w 222"/>
                  <a:gd name="T7" fmla="*/ 645 h 90"/>
                  <a:gd name="T8" fmla="*/ 63 w 222"/>
                  <a:gd name="T9" fmla="*/ 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90">
                    <a:moveTo>
                      <a:pt x="222" y="39"/>
                    </a:moveTo>
                    <a:cubicBezTo>
                      <a:pt x="219" y="43"/>
                      <a:pt x="216" y="48"/>
                      <a:pt x="213" y="52"/>
                    </a:cubicBezTo>
                    <a:cubicBezTo>
                      <a:pt x="186" y="82"/>
                      <a:pt x="122" y="90"/>
                      <a:pt x="70" y="82"/>
                    </a:cubicBezTo>
                    <a:cubicBezTo>
                      <a:pt x="42" y="80"/>
                      <a:pt x="17" y="60"/>
                      <a:pt x="9" y="41"/>
                    </a:cubicBezTo>
                    <a:cubicBezTo>
                      <a:pt x="0" y="21"/>
                      <a:pt x="4" y="5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6" name="Freeform 1650">
                <a:extLst>
                  <a:ext uri="{FF2B5EF4-FFF2-40B4-BE49-F238E27FC236}">
                    <a16:creationId xmlns:a16="http://schemas.microsoft.com/office/drawing/2014/main" id="{CD0885D9-3CDF-4F77-BADC-AED9AB411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773"/>
                <a:ext cx="145" cy="75"/>
              </a:xfrm>
              <a:custGeom>
                <a:avLst/>
                <a:gdLst>
                  <a:gd name="T0" fmla="*/ 0 w 58"/>
                  <a:gd name="T1" fmla="*/ 0 h 30"/>
                  <a:gd name="T2" fmla="*/ 908 w 58"/>
                  <a:gd name="T3" fmla="*/ 47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30">
                    <a:moveTo>
                      <a:pt x="0" y="0"/>
                    </a:moveTo>
                    <a:cubicBezTo>
                      <a:pt x="23" y="1"/>
                      <a:pt x="45" y="12"/>
                      <a:pt x="58" y="3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7" name="Freeform 1651">
                <a:extLst>
                  <a:ext uri="{FF2B5EF4-FFF2-40B4-BE49-F238E27FC236}">
                    <a16:creationId xmlns:a16="http://schemas.microsoft.com/office/drawing/2014/main" id="{7F2D994D-D5D0-40B6-9410-984DA33E2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023"/>
                <a:ext cx="133" cy="103"/>
              </a:xfrm>
              <a:custGeom>
                <a:avLst/>
                <a:gdLst>
                  <a:gd name="T0" fmla="*/ 838 w 53"/>
                  <a:gd name="T1" fmla="*/ 0 h 41"/>
                  <a:gd name="T2" fmla="*/ 693 w 53"/>
                  <a:gd name="T3" fmla="*/ 221 h 41"/>
                  <a:gd name="T4" fmla="*/ 0 w 53"/>
                  <a:gd name="T5" fmla="*/ 651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1">
                    <a:moveTo>
                      <a:pt x="53" y="0"/>
                    </a:moveTo>
                    <a:cubicBezTo>
                      <a:pt x="51" y="5"/>
                      <a:pt x="48" y="10"/>
                      <a:pt x="44" y="14"/>
                    </a:cubicBezTo>
                    <a:cubicBezTo>
                      <a:pt x="24" y="36"/>
                      <a:pt x="1" y="40"/>
                      <a:pt x="0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8" name="Freeform 1652">
                <a:extLst>
                  <a:ext uri="{FF2B5EF4-FFF2-40B4-BE49-F238E27FC236}">
                    <a16:creationId xmlns:a16="http://schemas.microsoft.com/office/drawing/2014/main" id="{EA2FCB00-0ACF-45E4-9EC2-AB997D3C0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758"/>
                <a:ext cx="532" cy="178"/>
              </a:xfrm>
              <a:custGeom>
                <a:avLst/>
                <a:gdLst>
                  <a:gd name="T0" fmla="*/ 0 w 213"/>
                  <a:gd name="T1" fmla="*/ 1118 h 71"/>
                  <a:gd name="T2" fmla="*/ 292 w 213"/>
                  <a:gd name="T3" fmla="*/ 534 h 71"/>
                  <a:gd name="T4" fmla="*/ 1324 w 213"/>
                  <a:gd name="T5" fmla="*/ 125 h 71"/>
                  <a:gd name="T6" fmla="*/ 3212 w 213"/>
                  <a:gd name="T7" fmla="*/ 504 h 71"/>
                  <a:gd name="T8" fmla="*/ 3319 w 213"/>
                  <a:gd name="T9" fmla="*/ 679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3" h="71">
                    <a:moveTo>
                      <a:pt x="0" y="71"/>
                    </a:moveTo>
                    <a:cubicBezTo>
                      <a:pt x="1" y="65"/>
                      <a:pt x="3" y="48"/>
                      <a:pt x="19" y="34"/>
                    </a:cubicBezTo>
                    <a:cubicBezTo>
                      <a:pt x="35" y="20"/>
                      <a:pt x="60" y="11"/>
                      <a:pt x="85" y="8"/>
                    </a:cubicBezTo>
                    <a:cubicBezTo>
                      <a:pt x="136" y="0"/>
                      <a:pt x="192" y="13"/>
                      <a:pt x="206" y="32"/>
                    </a:cubicBezTo>
                    <a:cubicBezTo>
                      <a:pt x="209" y="35"/>
                      <a:pt x="211" y="39"/>
                      <a:pt x="213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29" name="Freeform 1653">
                <a:extLst>
                  <a:ext uri="{FF2B5EF4-FFF2-40B4-BE49-F238E27FC236}">
                    <a16:creationId xmlns:a16="http://schemas.microsoft.com/office/drawing/2014/main" id="{476DCDBF-6813-4F71-B2FE-5BF0669D1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986"/>
                <a:ext cx="463" cy="167"/>
              </a:xfrm>
              <a:custGeom>
                <a:avLst/>
                <a:gdLst>
                  <a:gd name="T0" fmla="*/ 2901 w 185"/>
                  <a:gd name="T1" fmla="*/ 0 h 67"/>
                  <a:gd name="T2" fmla="*/ 2180 w 185"/>
                  <a:gd name="T3" fmla="*/ 758 h 67"/>
                  <a:gd name="T4" fmla="*/ 0 w 185"/>
                  <a:gd name="T5" fmla="*/ 715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5" h="67">
                    <a:moveTo>
                      <a:pt x="185" y="0"/>
                    </a:moveTo>
                    <a:cubicBezTo>
                      <a:pt x="180" y="23"/>
                      <a:pt x="173" y="30"/>
                      <a:pt x="139" y="49"/>
                    </a:cubicBezTo>
                    <a:cubicBezTo>
                      <a:pt x="95" y="67"/>
                      <a:pt x="6" y="58"/>
                      <a:pt x="0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0" name="Freeform 1654">
                <a:extLst>
                  <a:ext uri="{FF2B5EF4-FFF2-40B4-BE49-F238E27FC236}">
                    <a16:creationId xmlns:a16="http://schemas.microsoft.com/office/drawing/2014/main" id="{1DC8002F-8107-4DAD-A51C-01DD109AD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1781"/>
                <a:ext cx="308" cy="117"/>
              </a:xfrm>
              <a:custGeom>
                <a:avLst/>
                <a:gdLst>
                  <a:gd name="T0" fmla="*/ 0 w 123"/>
                  <a:gd name="T1" fmla="*/ 42 h 47"/>
                  <a:gd name="T2" fmla="*/ 1285 w 123"/>
                  <a:gd name="T3" fmla="*/ 137 h 47"/>
                  <a:gd name="T4" fmla="*/ 1931 w 123"/>
                  <a:gd name="T5" fmla="*/ 72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47">
                    <a:moveTo>
                      <a:pt x="0" y="3"/>
                    </a:moveTo>
                    <a:cubicBezTo>
                      <a:pt x="17" y="1"/>
                      <a:pt x="50" y="0"/>
                      <a:pt x="82" y="9"/>
                    </a:cubicBezTo>
                    <a:cubicBezTo>
                      <a:pt x="104" y="14"/>
                      <a:pt x="117" y="31"/>
                      <a:pt x="123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1" name="Freeform 1655">
                <a:extLst>
                  <a:ext uri="{FF2B5EF4-FFF2-40B4-BE49-F238E27FC236}">
                    <a16:creationId xmlns:a16="http://schemas.microsoft.com/office/drawing/2014/main" id="{B3920E45-D9FA-466B-B945-633DE89EB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783"/>
                <a:ext cx="478" cy="338"/>
              </a:xfrm>
              <a:custGeom>
                <a:avLst/>
                <a:gdLst>
                  <a:gd name="T0" fmla="*/ 0 w 191"/>
                  <a:gd name="T1" fmla="*/ 501 h 135"/>
                  <a:gd name="T2" fmla="*/ 658 w 191"/>
                  <a:gd name="T3" fmla="*/ 145 h 135"/>
                  <a:gd name="T4" fmla="*/ 2630 w 191"/>
                  <a:gd name="T5" fmla="*/ 346 h 135"/>
                  <a:gd name="T6" fmla="*/ 2993 w 191"/>
                  <a:gd name="T7" fmla="*/ 941 h 135"/>
                  <a:gd name="T8" fmla="*/ 2963 w 191"/>
                  <a:gd name="T9" fmla="*/ 1284 h 135"/>
                  <a:gd name="T10" fmla="*/ 2743 w 191"/>
                  <a:gd name="T11" fmla="*/ 1647 h 135"/>
                  <a:gd name="T12" fmla="*/ 1189 w 191"/>
                  <a:gd name="T13" fmla="*/ 2038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135">
                    <a:moveTo>
                      <a:pt x="0" y="32"/>
                    </a:moveTo>
                    <a:cubicBezTo>
                      <a:pt x="6" y="23"/>
                      <a:pt x="20" y="14"/>
                      <a:pt x="42" y="9"/>
                    </a:cubicBezTo>
                    <a:cubicBezTo>
                      <a:pt x="82" y="0"/>
                      <a:pt x="143" y="3"/>
                      <a:pt x="168" y="22"/>
                    </a:cubicBezTo>
                    <a:cubicBezTo>
                      <a:pt x="186" y="33"/>
                      <a:pt x="190" y="48"/>
                      <a:pt x="191" y="60"/>
                    </a:cubicBezTo>
                    <a:cubicBezTo>
                      <a:pt x="191" y="68"/>
                      <a:pt x="191" y="75"/>
                      <a:pt x="189" y="82"/>
                    </a:cubicBezTo>
                    <a:cubicBezTo>
                      <a:pt x="188" y="86"/>
                      <a:pt x="182" y="98"/>
                      <a:pt x="175" y="105"/>
                    </a:cubicBezTo>
                    <a:cubicBezTo>
                      <a:pt x="153" y="126"/>
                      <a:pt x="94" y="135"/>
                      <a:pt x="76" y="1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2" name="Freeform 1656">
                <a:extLst>
                  <a:ext uri="{FF2B5EF4-FFF2-40B4-BE49-F238E27FC236}">
                    <a16:creationId xmlns:a16="http://schemas.microsoft.com/office/drawing/2014/main" id="{8DEFD2EF-439F-43B7-A8F2-CFA50B620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781"/>
                <a:ext cx="172" cy="185"/>
              </a:xfrm>
              <a:custGeom>
                <a:avLst/>
                <a:gdLst>
                  <a:gd name="T0" fmla="*/ 0 w 69"/>
                  <a:gd name="T1" fmla="*/ 875 h 74"/>
                  <a:gd name="T2" fmla="*/ 820 w 69"/>
                  <a:gd name="T3" fmla="*/ 863 h 74"/>
                  <a:gd name="T4" fmla="*/ 945 w 69"/>
                  <a:gd name="T5" fmla="*/ 238 h 74"/>
                  <a:gd name="T6" fmla="*/ 591 w 69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74">
                    <a:moveTo>
                      <a:pt x="0" y="56"/>
                    </a:moveTo>
                    <a:cubicBezTo>
                      <a:pt x="15" y="74"/>
                      <a:pt x="23" y="71"/>
                      <a:pt x="53" y="55"/>
                    </a:cubicBezTo>
                    <a:cubicBezTo>
                      <a:pt x="66" y="44"/>
                      <a:pt x="69" y="24"/>
                      <a:pt x="61" y="15"/>
                    </a:cubicBezTo>
                    <a:cubicBezTo>
                      <a:pt x="53" y="5"/>
                      <a:pt x="42" y="1"/>
                      <a:pt x="3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3" name="Freeform 1657">
                <a:extLst>
                  <a:ext uri="{FF2B5EF4-FFF2-40B4-BE49-F238E27FC236}">
                    <a16:creationId xmlns:a16="http://schemas.microsoft.com/office/drawing/2014/main" id="{0B21967F-F999-4667-8623-9BB089EA0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803"/>
                <a:ext cx="227" cy="178"/>
              </a:xfrm>
              <a:custGeom>
                <a:avLst/>
                <a:gdLst>
                  <a:gd name="T0" fmla="*/ 155 w 91"/>
                  <a:gd name="T1" fmla="*/ 0 h 71"/>
                  <a:gd name="T2" fmla="*/ 279 w 91"/>
                  <a:gd name="T3" fmla="*/ 930 h 71"/>
                  <a:gd name="T4" fmla="*/ 1195 w 91"/>
                  <a:gd name="T5" fmla="*/ 709 h 71"/>
                  <a:gd name="T6" fmla="*/ 1287 w 91"/>
                  <a:gd name="T7" fmla="*/ 95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71">
                    <a:moveTo>
                      <a:pt x="10" y="0"/>
                    </a:moveTo>
                    <a:cubicBezTo>
                      <a:pt x="1" y="10"/>
                      <a:pt x="0" y="43"/>
                      <a:pt x="18" y="59"/>
                    </a:cubicBezTo>
                    <a:cubicBezTo>
                      <a:pt x="30" y="71"/>
                      <a:pt x="62" y="62"/>
                      <a:pt x="77" y="45"/>
                    </a:cubicBezTo>
                    <a:cubicBezTo>
                      <a:pt x="91" y="26"/>
                      <a:pt x="84" y="5"/>
                      <a:pt x="83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4" name="Freeform 1658">
                <a:extLst>
                  <a:ext uri="{FF2B5EF4-FFF2-40B4-BE49-F238E27FC236}">
                    <a16:creationId xmlns:a16="http://schemas.microsoft.com/office/drawing/2014/main" id="{531BDA1B-F768-4CF4-8CF0-96F747BBC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1741"/>
                <a:ext cx="240" cy="245"/>
              </a:xfrm>
              <a:custGeom>
                <a:avLst/>
                <a:gdLst>
                  <a:gd name="T0" fmla="*/ 63 w 96"/>
                  <a:gd name="T1" fmla="*/ 550 h 98"/>
                  <a:gd name="T2" fmla="*/ 145 w 96"/>
                  <a:gd name="T3" fmla="*/ 1220 h 98"/>
                  <a:gd name="T4" fmla="*/ 783 w 96"/>
                  <a:gd name="T5" fmla="*/ 1470 h 98"/>
                  <a:gd name="T6" fmla="*/ 1425 w 96"/>
                  <a:gd name="T7" fmla="*/ 970 h 98"/>
                  <a:gd name="T8" fmla="*/ 1458 w 96"/>
                  <a:gd name="T9" fmla="*/ 533 h 98"/>
                  <a:gd name="T10" fmla="*/ 1113 w 96"/>
                  <a:gd name="T11" fmla="*/ 175 h 98"/>
                  <a:gd name="T12" fmla="*/ 470 w 96"/>
                  <a:gd name="T13" fmla="*/ 12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98">
                    <a:moveTo>
                      <a:pt x="4" y="35"/>
                    </a:moveTo>
                    <a:cubicBezTo>
                      <a:pt x="0" y="45"/>
                      <a:pt x="1" y="63"/>
                      <a:pt x="9" y="78"/>
                    </a:cubicBezTo>
                    <a:cubicBezTo>
                      <a:pt x="17" y="96"/>
                      <a:pt x="39" y="98"/>
                      <a:pt x="50" y="94"/>
                    </a:cubicBezTo>
                    <a:cubicBezTo>
                      <a:pt x="70" y="85"/>
                      <a:pt x="75" y="88"/>
                      <a:pt x="91" y="62"/>
                    </a:cubicBezTo>
                    <a:cubicBezTo>
                      <a:pt x="93" y="55"/>
                      <a:pt x="96" y="45"/>
                      <a:pt x="93" y="34"/>
                    </a:cubicBezTo>
                    <a:cubicBezTo>
                      <a:pt x="89" y="24"/>
                      <a:pt x="80" y="16"/>
                      <a:pt x="71" y="11"/>
                    </a:cubicBezTo>
                    <a:cubicBezTo>
                      <a:pt x="52" y="0"/>
                      <a:pt x="33" y="6"/>
                      <a:pt x="30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5" name="Freeform 1659">
                <a:extLst>
                  <a:ext uri="{FF2B5EF4-FFF2-40B4-BE49-F238E27FC236}">
                    <a16:creationId xmlns:a16="http://schemas.microsoft.com/office/drawing/2014/main" id="{7856409D-0F5F-403B-A340-7FF6A1FD5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6"/>
                <a:ext cx="290" cy="280"/>
              </a:xfrm>
              <a:custGeom>
                <a:avLst/>
                <a:gdLst>
                  <a:gd name="T0" fmla="*/ 658 w 116"/>
                  <a:gd name="T1" fmla="*/ 0 h 112"/>
                  <a:gd name="T2" fmla="*/ 375 w 116"/>
                  <a:gd name="T3" fmla="*/ 1313 h 112"/>
                  <a:gd name="T4" fmla="*/ 1345 w 116"/>
                  <a:gd name="T5" fmla="*/ 1425 h 112"/>
                  <a:gd name="T6" fmla="*/ 1813 w 116"/>
                  <a:gd name="T7" fmla="*/ 875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12">
                    <a:moveTo>
                      <a:pt x="42" y="0"/>
                    </a:moveTo>
                    <a:cubicBezTo>
                      <a:pt x="17" y="8"/>
                      <a:pt x="0" y="55"/>
                      <a:pt x="24" y="84"/>
                    </a:cubicBezTo>
                    <a:cubicBezTo>
                      <a:pt x="52" y="112"/>
                      <a:pt x="72" y="96"/>
                      <a:pt x="86" y="91"/>
                    </a:cubicBezTo>
                    <a:cubicBezTo>
                      <a:pt x="104" y="83"/>
                      <a:pt x="111" y="72"/>
                      <a:pt x="116" y="5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6" name="Freeform 1660">
                <a:extLst>
                  <a:ext uri="{FF2B5EF4-FFF2-40B4-BE49-F238E27FC236}">
                    <a16:creationId xmlns:a16="http://schemas.microsoft.com/office/drawing/2014/main" id="{13CBB2B0-E979-4F66-9FD7-9D232D46E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961"/>
                <a:ext cx="167" cy="172"/>
              </a:xfrm>
              <a:custGeom>
                <a:avLst/>
                <a:gdLst>
                  <a:gd name="T0" fmla="*/ 0 w 67"/>
                  <a:gd name="T1" fmla="*/ 808 h 69"/>
                  <a:gd name="T2" fmla="*/ 374 w 67"/>
                  <a:gd name="T3" fmla="*/ 1007 h 69"/>
                  <a:gd name="T4" fmla="*/ 778 w 67"/>
                  <a:gd name="T5" fmla="*/ 882 h 69"/>
                  <a:gd name="T6" fmla="*/ 975 w 67"/>
                  <a:gd name="T7" fmla="*/ 217 h 69"/>
                  <a:gd name="T8" fmla="*/ 715 w 67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69">
                    <a:moveTo>
                      <a:pt x="0" y="52"/>
                    </a:moveTo>
                    <a:cubicBezTo>
                      <a:pt x="9" y="61"/>
                      <a:pt x="18" y="62"/>
                      <a:pt x="24" y="65"/>
                    </a:cubicBezTo>
                    <a:cubicBezTo>
                      <a:pt x="31" y="67"/>
                      <a:pt x="39" y="69"/>
                      <a:pt x="50" y="57"/>
                    </a:cubicBezTo>
                    <a:cubicBezTo>
                      <a:pt x="61" y="43"/>
                      <a:pt x="67" y="26"/>
                      <a:pt x="63" y="14"/>
                    </a:cubicBezTo>
                    <a:cubicBezTo>
                      <a:pt x="61" y="2"/>
                      <a:pt x="51" y="1"/>
                      <a:pt x="4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7" name="Freeform 1661">
                <a:extLst>
                  <a:ext uri="{FF2B5EF4-FFF2-40B4-BE49-F238E27FC236}">
                    <a16:creationId xmlns:a16="http://schemas.microsoft.com/office/drawing/2014/main" id="{8910C8BF-CC22-43D3-918C-47CD0762A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1976"/>
                <a:ext cx="225" cy="175"/>
              </a:xfrm>
              <a:custGeom>
                <a:avLst/>
                <a:gdLst>
                  <a:gd name="T0" fmla="*/ 313 w 90"/>
                  <a:gd name="T1" fmla="*/ 0 h 70"/>
                  <a:gd name="T2" fmla="*/ 220 w 90"/>
                  <a:gd name="T3" fmla="*/ 750 h 70"/>
                  <a:gd name="T4" fmla="*/ 533 w 90"/>
                  <a:gd name="T5" fmla="*/ 1000 h 70"/>
                  <a:gd name="T6" fmla="*/ 1188 w 90"/>
                  <a:gd name="T7" fmla="*/ 770 h 70"/>
                  <a:gd name="T8" fmla="*/ 1375 w 90"/>
                  <a:gd name="T9" fmla="*/ 14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0">
                    <a:moveTo>
                      <a:pt x="20" y="0"/>
                    </a:moveTo>
                    <a:cubicBezTo>
                      <a:pt x="10" y="7"/>
                      <a:pt x="0" y="32"/>
                      <a:pt x="14" y="48"/>
                    </a:cubicBezTo>
                    <a:cubicBezTo>
                      <a:pt x="16" y="51"/>
                      <a:pt x="29" y="62"/>
                      <a:pt x="34" y="64"/>
                    </a:cubicBezTo>
                    <a:cubicBezTo>
                      <a:pt x="48" y="70"/>
                      <a:pt x="68" y="68"/>
                      <a:pt x="76" y="49"/>
                    </a:cubicBezTo>
                    <a:cubicBezTo>
                      <a:pt x="90" y="29"/>
                      <a:pt x="89" y="9"/>
                      <a:pt x="88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8" name="Freeform 1662">
                <a:extLst>
                  <a:ext uri="{FF2B5EF4-FFF2-40B4-BE49-F238E27FC236}">
                    <a16:creationId xmlns:a16="http://schemas.microsoft.com/office/drawing/2014/main" id="{E228A461-BDF2-4C5B-A8E5-E18BB5820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918"/>
                <a:ext cx="260" cy="240"/>
              </a:xfrm>
              <a:custGeom>
                <a:avLst/>
                <a:gdLst>
                  <a:gd name="T0" fmla="*/ 208 w 104"/>
                  <a:gd name="T1" fmla="*/ 488 h 96"/>
                  <a:gd name="T2" fmla="*/ 208 w 104"/>
                  <a:gd name="T3" fmla="*/ 1158 h 96"/>
                  <a:gd name="T4" fmla="*/ 800 w 104"/>
                  <a:gd name="T5" fmla="*/ 1500 h 96"/>
                  <a:gd name="T6" fmla="*/ 1425 w 104"/>
                  <a:gd name="T7" fmla="*/ 1000 h 96"/>
                  <a:gd name="T8" fmla="*/ 1283 w 104"/>
                  <a:gd name="T9" fmla="*/ 145 h 96"/>
                  <a:gd name="T10" fmla="*/ 645 w 104"/>
                  <a:gd name="T11" fmla="*/ 113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96">
                    <a:moveTo>
                      <a:pt x="13" y="31"/>
                    </a:moveTo>
                    <a:cubicBezTo>
                      <a:pt x="6" y="38"/>
                      <a:pt x="0" y="59"/>
                      <a:pt x="13" y="74"/>
                    </a:cubicBezTo>
                    <a:cubicBezTo>
                      <a:pt x="24" y="87"/>
                      <a:pt x="39" y="96"/>
                      <a:pt x="51" y="96"/>
                    </a:cubicBezTo>
                    <a:cubicBezTo>
                      <a:pt x="75" y="94"/>
                      <a:pt x="76" y="88"/>
                      <a:pt x="91" y="64"/>
                    </a:cubicBezTo>
                    <a:cubicBezTo>
                      <a:pt x="98" y="52"/>
                      <a:pt x="104" y="21"/>
                      <a:pt x="82" y="9"/>
                    </a:cubicBezTo>
                    <a:cubicBezTo>
                      <a:pt x="63" y="0"/>
                      <a:pt x="43" y="4"/>
                      <a:pt x="41" y="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39" name="Freeform 1663">
                <a:extLst>
                  <a:ext uri="{FF2B5EF4-FFF2-40B4-BE49-F238E27FC236}">
                    <a16:creationId xmlns:a16="http://schemas.microsoft.com/office/drawing/2014/main" id="{069E35FF-5C7D-4413-BE07-6223A3DE6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926"/>
                <a:ext cx="250" cy="260"/>
              </a:xfrm>
              <a:custGeom>
                <a:avLst/>
                <a:gdLst>
                  <a:gd name="T0" fmla="*/ 613 w 100"/>
                  <a:gd name="T1" fmla="*/ 0 h 104"/>
                  <a:gd name="T2" fmla="*/ 158 w 100"/>
                  <a:gd name="T3" fmla="*/ 458 h 104"/>
                  <a:gd name="T4" fmla="*/ 250 w 100"/>
                  <a:gd name="T5" fmla="*/ 1220 h 104"/>
                  <a:gd name="T6" fmla="*/ 1158 w 100"/>
                  <a:gd name="T7" fmla="*/ 1458 h 104"/>
                  <a:gd name="T8" fmla="*/ 1563 w 100"/>
                  <a:gd name="T9" fmla="*/ 908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4">
                    <a:moveTo>
                      <a:pt x="39" y="0"/>
                    </a:moveTo>
                    <a:cubicBezTo>
                      <a:pt x="30" y="5"/>
                      <a:pt x="18" y="14"/>
                      <a:pt x="10" y="29"/>
                    </a:cubicBezTo>
                    <a:cubicBezTo>
                      <a:pt x="0" y="42"/>
                      <a:pt x="2" y="67"/>
                      <a:pt x="16" y="78"/>
                    </a:cubicBezTo>
                    <a:cubicBezTo>
                      <a:pt x="38" y="98"/>
                      <a:pt x="56" y="104"/>
                      <a:pt x="74" y="93"/>
                    </a:cubicBezTo>
                    <a:cubicBezTo>
                      <a:pt x="91" y="81"/>
                      <a:pt x="94" y="71"/>
                      <a:pt x="10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0" name="Freeform 1664">
                <a:extLst>
                  <a:ext uri="{FF2B5EF4-FFF2-40B4-BE49-F238E27FC236}">
                    <a16:creationId xmlns:a16="http://schemas.microsoft.com/office/drawing/2014/main" id="{FB2DB73D-2D25-41CE-A8D1-450A262E7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671"/>
                <a:ext cx="128" cy="182"/>
              </a:xfrm>
              <a:custGeom>
                <a:avLst/>
                <a:gdLst>
                  <a:gd name="T0" fmla="*/ 0 w 51"/>
                  <a:gd name="T1" fmla="*/ 870 h 73"/>
                  <a:gd name="T2" fmla="*/ 617 w 51"/>
                  <a:gd name="T3" fmla="*/ 903 h 73"/>
                  <a:gd name="T4" fmla="*/ 346 w 51"/>
                  <a:gd name="T5" fmla="*/ 3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73">
                    <a:moveTo>
                      <a:pt x="0" y="56"/>
                    </a:moveTo>
                    <a:cubicBezTo>
                      <a:pt x="13" y="71"/>
                      <a:pt x="24" y="73"/>
                      <a:pt x="39" y="58"/>
                    </a:cubicBezTo>
                    <a:cubicBezTo>
                      <a:pt x="51" y="29"/>
                      <a:pt x="28" y="0"/>
                      <a:pt x="22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1" name="Freeform 1665">
                <a:extLst>
                  <a:ext uri="{FF2B5EF4-FFF2-40B4-BE49-F238E27FC236}">
                    <a16:creationId xmlns:a16="http://schemas.microsoft.com/office/drawing/2014/main" id="{C151443B-3E93-4E14-B75C-FF1C12C51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" y="2713"/>
                <a:ext cx="165" cy="150"/>
              </a:xfrm>
              <a:custGeom>
                <a:avLst/>
                <a:gdLst>
                  <a:gd name="T0" fmla="*/ 95 w 66"/>
                  <a:gd name="T1" fmla="*/ 0 h 60"/>
                  <a:gd name="T2" fmla="*/ 300 w 66"/>
                  <a:gd name="T3" fmla="*/ 770 h 60"/>
                  <a:gd name="T4" fmla="*/ 958 w 66"/>
                  <a:gd name="T5" fmla="*/ 595 h 60"/>
                  <a:gd name="T6" fmla="*/ 925 w 66"/>
                  <a:gd name="T7" fmla="*/ 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60">
                    <a:moveTo>
                      <a:pt x="6" y="0"/>
                    </a:moveTo>
                    <a:cubicBezTo>
                      <a:pt x="0" y="10"/>
                      <a:pt x="3" y="36"/>
                      <a:pt x="19" y="49"/>
                    </a:cubicBezTo>
                    <a:cubicBezTo>
                      <a:pt x="28" y="59"/>
                      <a:pt x="58" y="60"/>
                      <a:pt x="61" y="38"/>
                    </a:cubicBezTo>
                    <a:cubicBezTo>
                      <a:pt x="66" y="19"/>
                      <a:pt x="59" y="2"/>
                      <a:pt x="59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2" name="Freeform 1666">
                <a:extLst>
                  <a:ext uri="{FF2B5EF4-FFF2-40B4-BE49-F238E27FC236}">
                    <a16:creationId xmlns:a16="http://schemas.microsoft.com/office/drawing/2014/main" id="{0532404B-782A-4C42-9014-D86B3451B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636"/>
                <a:ext cx="195" cy="250"/>
              </a:xfrm>
              <a:custGeom>
                <a:avLst/>
                <a:gdLst>
                  <a:gd name="T0" fmla="*/ 125 w 78"/>
                  <a:gd name="T1" fmla="*/ 625 h 100"/>
                  <a:gd name="T2" fmla="*/ 800 w 78"/>
                  <a:gd name="T3" fmla="*/ 1438 h 100"/>
                  <a:gd name="T4" fmla="*/ 1208 w 78"/>
                  <a:gd name="T5" fmla="*/ 925 h 100"/>
                  <a:gd name="T6" fmla="*/ 925 w 78"/>
                  <a:gd name="T7" fmla="*/ 208 h 100"/>
                  <a:gd name="T8" fmla="*/ 408 w 78"/>
                  <a:gd name="T9" fmla="*/ 220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0">
                    <a:moveTo>
                      <a:pt x="8" y="40"/>
                    </a:moveTo>
                    <a:cubicBezTo>
                      <a:pt x="0" y="59"/>
                      <a:pt x="26" y="100"/>
                      <a:pt x="51" y="92"/>
                    </a:cubicBezTo>
                    <a:cubicBezTo>
                      <a:pt x="70" y="88"/>
                      <a:pt x="74" y="83"/>
                      <a:pt x="77" y="59"/>
                    </a:cubicBezTo>
                    <a:cubicBezTo>
                      <a:pt x="78" y="46"/>
                      <a:pt x="74" y="25"/>
                      <a:pt x="59" y="13"/>
                    </a:cubicBezTo>
                    <a:cubicBezTo>
                      <a:pt x="43" y="0"/>
                      <a:pt x="27" y="14"/>
                      <a:pt x="26" y="1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3" name="Freeform 1667">
                <a:extLst>
                  <a:ext uri="{FF2B5EF4-FFF2-40B4-BE49-F238E27FC236}">
                    <a16:creationId xmlns:a16="http://schemas.microsoft.com/office/drawing/2014/main" id="{9E3EF83E-6F26-4B44-89D4-C8E28611C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658"/>
                <a:ext cx="220" cy="238"/>
              </a:xfrm>
              <a:custGeom>
                <a:avLst/>
                <a:gdLst>
                  <a:gd name="T0" fmla="*/ 408 w 88"/>
                  <a:gd name="T1" fmla="*/ 0 h 95"/>
                  <a:gd name="T2" fmla="*/ 313 w 88"/>
                  <a:gd name="T3" fmla="*/ 1160 h 95"/>
                  <a:gd name="T4" fmla="*/ 1175 w 88"/>
                  <a:gd name="T5" fmla="*/ 1255 h 95"/>
                  <a:gd name="T6" fmla="*/ 1375 w 88"/>
                  <a:gd name="T7" fmla="*/ 709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95">
                    <a:moveTo>
                      <a:pt x="26" y="0"/>
                    </a:moveTo>
                    <a:cubicBezTo>
                      <a:pt x="6" y="12"/>
                      <a:pt x="0" y="52"/>
                      <a:pt x="20" y="74"/>
                    </a:cubicBezTo>
                    <a:cubicBezTo>
                      <a:pt x="42" y="95"/>
                      <a:pt x="60" y="89"/>
                      <a:pt x="75" y="80"/>
                    </a:cubicBezTo>
                    <a:cubicBezTo>
                      <a:pt x="86" y="69"/>
                      <a:pt x="88" y="58"/>
                      <a:pt x="88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4" name="Freeform 1668">
                <a:extLst>
                  <a:ext uri="{FF2B5EF4-FFF2-40B4-BE49-F238E27FC236}">
                    <a16:creationId xmlns:a16="http://schemas.microsoft.com/office/drawing/2014/main" id="{5B3FEC72-61FE-4321-B8E9-A78FD1E58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628"/>
                <a:ext cx="247" cy="253"/>
              </a:xfrm>
              <a:custGeom>
                <a:avLst/>
                <a:gdLst>
                  <a:gd name="T0" fmla="*/ 0 w 99"/>
                  <a:gd name="T1" fmla="*/ 471 h 101"/>
                  <a:gd name="T2" fmla="*/ 417 w 99"/>
                  <a:gd name="T3" fmla="*/ 113 h 101"/>
                  <a:gd name="T4" fmla="*/ 1245 w 99"/>
                  <a:gd name="T5" fmla="*/ 346 h 101"/>
                  <a:gd name="T6" fmla="*/ 1183 w 99"/>
                  <a:gd name="T7" fmla="*/ 1463 h 101"/>
                  <a:gd name="T8" fmla="*/ 966 w 99"/>
                  <a:gd name="T9" fmla="*/ 1588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101">
                    <a:moveTo>
                      <a:pt x="0" y="30"/>
                    </a:moveTo>
                    <a:cubicBezTo>
                      <a:pt x="2" y="25"/>
                      <a:pt x="9" y="13"/>
                      <a:pt x="27" y="7"/>
                    </a:cubicBezTo>
                    <a:cubicBezTo>
                      <a:pt x="43" y="1"/>
                      <a:pt x="70" y="0"/>
                      <a:pt x="80" y="22"/>
                    </a:cubicBezTo>
                    <a:cubicBezTo>
                      <a:pt x="99" y="65"/>
                      <a:pt x="95" y="69"/>
                      <a:pt x="76" y="93"/>
                    </a:cubicBezTo>
                    <a:cubicBezTo>
                      <a:pt x="71" y="98"/>
                      <a:pt x="63" y="101"/>
                      <a:pt x="62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5" name="Freeform 1669">
                <a:extLst>
                  <a:ext uri="{FF2B5EF4-FFF2-40B4-BE49-F238E27FC236}">
                    <a16:creationId xmlns:a16="http://schemas.microsoft.com/office/drawing/2014/main" id="{7AB7131D-FD79-49B8-A463-D15E60755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593"/>
                <a:ext cx="172" cy="273"/>
              </a:xfrm>
              <a:custGeom>
                <a:avLst/>
                <a:gdLst>
                  <a:gd name="T0" fmla="*/ 30 w 69"/>
                  <a:gd name="T1" fmla="*/ 208 h 109"/>
                  <a:gd name="T2" fmla="*/ 758 w 69"/>
                  <a:gd name="T3" fmla="*/ 363 h 109"/>
                  <a:gd name="T4" fmla="*/ 1069 w 69"/>
                  <a:gd name="T5" fmla="*/ 1192 h 109"/>
                  <a:gd name="T6" fmla="*/ 820 w 69"/>
                  <a:gd name="T7" fmla="*/ 1713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09">
                    <a:moveTo>
                      <a:pt x="2" y="13"/>
                    </a:moveTo>
                    <a:cubicBezTo>
                      <a:pt x="0" y="15"/>
                      <a:pt x="30" y="0"/>
                      <a:pt x="49" y="23"/>
                    </a:cubicBezTo>
                    <a:cubicBezTo>
                      <a:pt x="60" y="37"/>
                      <a:pt x="69" y="58"/>
                      <a:pt x="69" y="76"/>
                    </a:cubicBezTo>
                    <a:cubicBezTo>
                      <a:pt x="69" y="85"/>
                      <a:pt x="63" y="101"/>
                      <a:pt x="53" y="10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6" name="Freeform 1670">
                <a:extLst>
                  <a:ext uri="{FF2B5EF4-FFF2-40B4-BE49-F238E27FC236}">
                    <a16:creationId xmlns:a16="http://schemas.microsoft.com/office/drawing/2014/main" id="{79E54494-4FF8-4F21-80E5-28E20E70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596"/>
                <a:ext cx="313" cy="305"/>
              </a:xfrm>
              <a:custGeom>
                <a:avLst/>
                <a:gdLst>
                  <a:gd name="T0" fmla="*/ 739 w 125"/>
                  <a:gd name="T1" fmla="*/ 1770 h 122"/>
                  <a:gd name="T2" fmla="*/ 1588 w 125"/>
                  <a:gd name="T3" fmla="*/ 1770 h 122"/>
                  <a:gd name="T4" fmla="*/ 1881 w 125"/>
                  <a:gd name="T5" fmla="*/ 1000 h 122"/>
                  <a:gd name="T6" fmla="*/ 1367 w 125"/>
                  <a:gd name="T7" fmla="*/ 145 h 122"/>
                  <a:gd name="T8" fmla="*/ 300 w 125"/>
                  <a:gd name="T9" fmla="*/ 408 h 122"/>
                  <a:gd name="T10" fmla="*/ 188 w 125"/>
                  <a:gd name="T11" fmla="*/ 1158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5" h="122">
                    <a:moveTo>
                      <a:pt x="47" y="113"/>
                    </a:moveTo>
                    <a:cubicBezTo>
                      <a:pt x="59" y="117"/>
                      <a:pt x="81" y="122"/>
                      <a:pt x="101" y="113"/>
                    </a:cubicBezTo>
                    <a:cubicBezTo>
                      <a:pt x="123" y="104"/>
                      <a:pt x="125" y="76"/>
                      <a:pt x="120" y="64"/>
                    </a:cubicBezTo>
                    <a:cubicBezTo>
                      <a:pt x="110" y="38"/>
                      <a:pt x="116" y="33"/>
                      <a:pt x="87" y="9"/>
                    </a:cubicBezTo>
                    <a:cubicBezTo>
                      <a:pt x="70" y="0"/>
                      <a:pt x="38" y="7"/>
                      <a:pt x="19" y="26"/>
                    </a:cubicBezTo>
                    <a:cubicBezTo>
                      <a:pt x="0" y="46"/>
                      <a:pt x="12" y="71"/>
                      <a:pt x="12" y="7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7" name="Freeform 1671">
                <a:extLst>
                  <a:ext uri="{FF2B5EF4-FFF2-40B4-BE49-F238E27FC236}">
                    <a16:creationId xmlns:a16="http://schemas.microsoft.com/office/drawing/2014/main" id="{9E38FB29-B2E4-462B-9E91-2A3613D65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598"/>
                <a:ext cx="333" cy="355"/>
              </a:xfrm>
              <a:custGeom>
                <a:avLst/>
                <a:gdLst>
                  <a:gd name="T0" fmla="*/ 0 w 133"/>
                  <a:gd name="T1" fmla="*/ 1313 h 142"/>
                  <a:gd name="T2" fmla="*/ 1555 w 133"/>
                  <a:gd name="T3" fmla="*/ 1770 h 142"/>
                  <a:gd name="T4" fmla="*/ 1713 w 133"/>
                  <a:gd name="T5" fmla="*/ 625 h 142"/>
                  <a:gd name="T6" fmla="*/ 1147 w 133"/>
                  <a:gd name="T7" fmla="*/ 0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142">
                    <a:moveTo>
                      <a:pt x="0" y="84"/>
                    </a:moveTo>
                    <a:cubicBezTo>
                      <a:pt x="11" y="114"/>
                      <a:pt x="59" y="142"/>
                      <a:pt x="99" y="113"/>
                    </a:cubicBezTo>
                    <a:cubicBezTo>
                      <a:pt x="133" y="80"/>
                      <a:pt x="114" y="57"/>
                      <a:pt x="109" y="40"/>
                    </a:cubicBezTo>
                    <a:cubicBezTo>
                      <a:pt x="101" y="22"/>
                      <a:pt x="93" y="7"/>
                      <a:pt x="7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8" name="Freeform 1672">
                <a:extLst>
                  <a:ext uri="{FF2B5EF4-FFF2-40B4-BE49-F238E27FC236}">
                    <a16:creationId xmlns:a16="http://schemas.microsoft.com/office/drawing/2014/main" id="{871CEB90-4CB6-4F0A-AA9E-B2D5C6345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203"/>
                <a:ext cx="413" cy="410"/>
              </a:xfrm>
              <a:custGeom>
                <a:avLst/>
                <a:gdLst>
                  <a:gd name="T0" fmla="*/ 2526 w 165"/>
                  <a:gd name="T1" fmla="*/ 1145 h 164"/>
                  <a:gd name="T2" fmla="*/ 1242 w 165"/>
                  <a:gd name="T3" fmla="*/ 2488 h 164"/>
                  <a:gd name="T4" fmla="*/ 363 w 165"/>
                  <a:gd name="T5" fmla="*/ 2283 h 164"/>
                  <a:gd name="T6" fmla="*/ 50 w 165"/>
                  <a:gd name="T7" fmla="*/ 1270 h 164"/>
                  <a:gd name="T8" fmla="*/ 158 w 165"/>
                  <a:gd name="T9" fmla="*/ 333 h 164"/>
                  <a:gd name="T10" fmla="*/ 613 w 165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5" h="164">
                    <a:moveTo>
                      <a:pt x="161" y="73"/>
                    </a:moveTo>
                    <a:cubicBezTo>
                      <a:pt x="165" y="116"/>
                      <a:pt x="138" y="149"/>
                      <a:pt x="79" y="159"/>
                    </a:cubicBezTo>
                    <a:cubicBezTo>
                      <a:pt x="65" y="161"/>
                      <a:pt x="42" y="164"/>
                      <a:pt x="23" y="146"/>
                    </a:cubicBezTo>
                    <a:cubicBezTo>
                      <a:pt x="6" y="128"/>
                      <a:pt x="5" y="102"/>
                      <a:pt x="3" y="81"/>
                    </a:cubicBezTo>
                    <a:cubicBezTo>
                      <a:pt x="2" y="60"/>
                      <a:pt x="0" y="38"/>
                      <a:pt x="10" y="21"/>
                    </a:cubicBezTo>
                    <a:cubicBezTo>
                      <a:pt x="21" y="4"/>
                      <a:pt x="35" y="2"/>
                      <a:pt x="39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49" name="Freeform 1673">
                <a:extLst>
                  <a:ext uri="{FF2B5EF4-FFF2-40B4-BE49-F238E27FC236}">
                    <a16:creationId xmlns:a16="http://schemas.microsoft.com/office/drawing/2014/main" id="{B20039EC-15A2-4A28-947A-F664E2E84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163"/>
                <a:ext cx="308" cy="448"/>
              </a:xfrm>
              <a:custGeom>
                <a:avLst/>
                <a:gdLst>
                  <a:gd name="T0" fmla="*/ 33 w 123"/>
                  <a:gd name="T1" fmla="*/ 300 h 179"/>
                  <a:gd name="T2" fmla="*/ 1397 w 123"/>
                  <a:gd name="T3" fmla="*/ 533 h 179"/>
                  <a:gd name="T4" fmla="*/ 1650 w 123"/>
                  <a:gd name="T5" fmla="*/ 2055 h 179"/>
                  <a:gd name="T6" fmla="*/ 0 w 123"/>
                  <a:gd name="T7" fmla="*/ 2650 h 1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79">
                    <a:moveTo>
                      <a:pt x="2" y="19"/>
                    </a:moveTo>
                    <a:cubicBezTo>
                      <a:pt x="8" y="14"/>
                      <a:pt x="57" y="0"/>
                      <a:pt x="89" y="34"/>
                    </a:cubicBezTo>
                    <a:cubicBezTo>
                      <a:pt x="123" y="65"/>
                      <a:pt x="117" y="118"/>
                      <a:pt x="105" y="131"/>
                    </a:cubicBezTo>
                    <a:cubicBezTo>
                      <a:pt x="79" y="179"/>
                      <a:pt x="7" y="172"/>
                      <a:pt x="0" y="1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0" name="Freeform 1674">
                <a:extLst>
                  <a:ext uri="{FF2B5EF4-FFF2-40B4-BE49-F238E27FC236}">
                    <a16:creationId xmlns:a16="http://schemas.microsoft.com/office/drawing/2014/main" id="{2AB5B6A0-F0AE-45E2-8A5E-8E4DE5AF2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266"/>
                <a:ext cx="357" cy="322"/>
              </a:xfrm>
              <a:custGeom>
                <a:avLst/>
                <a:gdLst>
                  <a:gd name="T0" fmla="*/ 1870 w 143"/>
                  <a:gd name="T1" fmla="*/ 0 h 129"/>
                  <a:gd name="T2" fmla="*/ 2182 w 143"/>
                  <a:gd name="T3" fmla="*/ 946 h 129"/>
                  <a:gd name="T4" fmla="*/ 1620 w 143"/>
                  <a:gd name="T5" fmla="*/ 1787 h 129"/>
                  <a:gd name="T6" fmla="*/ 604 w 143"/>
                  <a:gd name="T7" fmla="*/ 1962 h 129"/>
                  <a:gd name="T8" fmla="*/ 42 w 143"/>
                  <a:gd name="T9" fmla="*/ 1153 h 129"/>
                  <a:gd name="T10" fmla="*/ 0 w 143"/>
                  <a:gd name="T11" fmla="*/ 404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9">
                    <a:moveTo>
                      <a:pt x="120" y="0"/>
                    </a:moveTo>
                    <a:cubicBezTo>
                      <a:pt x="129" y="9"/>
                      <a:pt x="143" y="34"/>
                      <a:pt x="140" y="61"/>
                    </a:cubicBezTo>
                    <a:cubicBezTo>
                      <a:pt x="140" y="89"/>
                      <a:pt x="117" y="108"/>
                      <a:pt x="104" y="115"/>
                    </a:cubicBezTo>
                    <a:cubicBezTo>
                      <a:pt x="78" y="126"/>
                      <a:pt x="76" y="129"/>
                      <a:pt x="39" y="126"/>
                    </a:cubicBezTo>
                    <a:cubicBezTo>
                      <a:pt x="18" y="124"/>
                      <a:pt x="4" y="97"/>
                      <a:pt x="3" y="74"/>
                    </a:cubicBezTo>
                    <a:cubicBezTo>
                      <a:pt x="0" y="50"/>
                      <a:pt x="0" y="31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1" name="Freeform 1675">
                <a:extLst>
                  <a:ext uri="{FF2B5EF4-FFF2-40B4-BE49-F238E27FC236}">
                    <a16:creationId xmlns:a16="http://schemas.microsoft.com/office/drawing/2014/main" id="{4104C6C3-8C6E-410A-A713-4BC9A5531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198"/>
                <a:ext cx="328" cy="385"/>
              </a:xfrm>
              <a:custGeom>
                <a:avLst/>
                <a:gdLst>
                  <a:gd name="T0" fmla="*/ 992 w 131"/>
                  <a:gd name="T1" fmla="*/ 20 h 154"/>
                  <a:gd name="T2" fmla="*/ 1755 w 131"/>
                  <a:gd name="T3" fmla="*/ 533 h 154"/>
                  <a:gd name="T4" fmla="*/ 1943 w 131"/>
                  <a:gd name="T5" fmla="*/ 1645 h 154"/>
                  <a:gd name="T6" fmla="*/ 1147 w 131"/>
                  <a:gd name="T7" fmla="*/ 2283 h 154"/>
                  <a:gd name="T8" fmla="*/ 376 w 131"/>
                  <a:gd name="T9" fmla="*/ 2300 h 154"/>
                  <a:gd name="T10" fmla="*/ 0 w 131"/>
                  <a:gd name="T11" fmla="*/ 1738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54">
                    <a:moveTo>
                      <a:pt x="63" y="1"/>
                    </a:moveTo>
                    <a:cubicBezTo>
                      <a:pt x="75" y="0"/>
                      <a:pt x="95" y="10"/>
                      <a:pt x="112" y="34"/>
                    </a:cubicBezTo>
                    <a:cubicBezTo>
                      <a:pt x="130" y="56"/>
                      <a:pt x="131" y="89"/>
                      <a:pt x="124" y="105"/>
                    </a:cubicBezTo>
                    <a:cubicBezTo>
                      <a:pt x="109" y="136"/>
                      <a:pt x="91" y="140"/>
                      <a:pt x="73" y="146"/>
                    </a:cubicBezTo>
                    <a:cubicBezTo>
                      <a:pt x="63" y="149"/>
                      <a:pt x="41" y="154"/>
                      <a:pt x="24" y="147"/>
                    </a:cubicBezTo>
                    <a:cubicBezTo>
                      <a:pt x="6" y="140"/>
                      <a:pt x="1" y="119"/>
                      <a:pt x="0" y="1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2" name="Freeform 1676">
                <a:extLst>
                  <a:ext uri="{FF2B5EF4-FFF2-40B4-BE49-F238E27FC236}">
                    <a16:creationId xmlns:a16="http://schemas.microsoft.com/office/drawing/2014/main" id="{DA03B4E4-97F7-4F18-84EF-265E06E5D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243"/>
                <a:ext cx="255" cy="303"/>
              </a:xfrm>
              <a:custGeom>
                <a:avLst/>
                <a:gdLst>
                  <a:gd name="T0" fmla="*/ 0 w 102"/>
                  <a:gd name="T1" fmla="*/ 1242 h 121"/>
                  <a:gd name="T2" fmla="*/ 1208 w 102"/>
                  <a:gd name="T3" fmla="*/ 1618 h 121"/>
                  <a:gd name="T4" fmla="*/ 1470 w 102"/>
                  <a:gd name="T5" fmla="*/ 596 h 121"/>
                  <a:gd name="T6" fmla="*/ 1083 w 102"/>
                  <a:gd name="T7" fmla="*/ 0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121">
                    <a:moveTo>
                      <a:pt x="0" y="79"/>
                    </a:moveTo>
                    <a:cubicBezTo>
                      <a:pt x="16" y="116"/>
                      <a:pt x="26" y="121"/>
                      <a:pt x="77" y="103"/>
                    </a:cubicBezTo>
                    <a:cubicBezTo>
                      <a:pt x="102" y="89"/>
                      <a:pt x="102" y="57"/>
                      <a:pt x="94" y="38"/>
                    </a:cubicBezTo>
                    <a:cubicBezTo>
                      <a:pt x="87" y="17"/>
                      <a:pt x="75" y="5"/>
                      <a:pt x="6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3" name="Freeform 1677">
                <a:extLst>
                  <a:ext uri="{FF2B5EF4-FFF2-40B4-BE49-F238E27FC236}">
                    <a16:creationId xmlns:a16="http://schemas.microsoft.com/office/drawing/2014/main" id="{859B1345-4E4B-456C-9593-01B9920F4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261"/>
                <a:ext cx="312" cy="290"/>
              </a:xfrm>
              <a:custGeom>
                <a:avLst/>
                <a:gdLst>
                  <a:gd name="T0" fmla="*/ 262 w 125"/>
                  <a:gd name="T1" fmla="*/ 0 h 116"/>
                  <a:gd name="T2" fmla="*/ 250 w 125"/>
                  <a:gd name="T3" fmla="*/ 1408 h 116"/>
                  <a:gd name="T4" fmla="*/ 1570 w 125"/>
                  <a:gd name="T5" fmla="*/ 1458 h 116"/>
                  <a:gd name="T6" fmla="*/ 1745 w 125"/>
                  <a:gd name="T7" fmla="*/ 550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16">
                    <a:moveTo>
                      <a:pt x="17" y="0"/>
                    </a:moveTo>
                    <a:cubicBezTo>
                      <a:pt x="0" y="13"/>
                      <a:pt x="0" y="60"/>
                      <a:pt x="16" y="90"/>
                    </a:cubicBezTo>
                    <a:cubicBezTo>
                      <a:pt x="26" y="116"/>
                      <a:pt x="76" y="115"/>
                      <a:pt x="101" y="93"/>
                    </a:cubicBezTo>
                    <a:cubicBezTo>
                      <a:pt x="125" y="67"/>
                      <a:pt x="111" y="35"/>
                      <a:pt x="112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4" name="Freeform 1678">
                <a:extLst>
                  <a:ext uri="{FF2B5EF4-FFF2-40B4-BE49-F238E27FC236}">
                    <a16:creationId xmlns:a16="http://schemas.microsoft.com/office/drawing/2014/main" id="{957D570F-C825-4033-ADF3-14833C44D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196"/>
                <a:ext cx="315" cy="357"/>
              </a:xfrm>
              <a:custGeom>
                <a:avLst/>
                <a:gdLst>
                  <a:gd name="T0" fmla="*/ 95 w 126"/>
                  <a:gd name="T1" fmla="*/ 624 h 143"/>
                  <a:gd name="T2" fmla="*/ 113 w 126"/>
                  <a:gd name="T3" fmla="*/ 1570 h 143"/>
                  <a:gd name="T4" fmla="*/ 813 w 126"/>
                  <a:gd name="T5" fmla="*/ 2182 h 143"/>
                  <a:gd name="T6" fmla="*/ 1333 w 126"/>
                  <a:gd name="T7" fmla="*/ 2070 h 143"/>
                  <a:gd name="T8" fmla="*/ 1800 w 126"/>
                  <a:gd name="T9" fmla="*/ 1653 h 143"/>
                  <a:gd name="T10" fmla="*/ 1563 w 126"/>
                  <a:gd name="T11" fmla="*/ 417 h 143"/>
                  <a:gd name="T12" fmla="*/ 750 w 126"/>
                  <a:gd name="T13" fmla="*/ 167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6" h="143">
                    <a:moveTo>
                      <a:pt x="6" y="40"/>
                    </a:moveTo>
                    <a:cubicBezTo>
                      <a:pt x="0" y="54"/>
                      <a:pt x="1" y="78"/>
                      <a:pt x="7" y="101"/>
                    </a:cubicBezTo>
                    <a:cubicBezTo>
                      <a:pt x="12" y="125"/>
                      <a:pt x="35" y="143"/>
                      <a:pt x="52" y="140"/>
                    </a:cubicBezTo>
                    <a:cubicBezTo>
                      <a:pt x="68" y="139"/>
                      <a:pt x="76" y="137"/>
                      <a:pt x="85" y="133"/>
                    </a:cubicBezTo>
                    <a:cubicBezTo>
                      <a:pt x="94" y="130"/>
                      <a:pt x="106" y="126"/>
                      <a:pt x="115" y="106"/>
                    </a:cubicBezTo>
                    <a:cubicBezTo>
                      <a:pt x="126" y="86"/>
                      <a:pt x="118" y="50"/>
                      <a:pt x="100" y="27"/>
                    </a:cubicBezTo>
                    <a:cubicBezTo>
                      <a:pt x="82" y="0"/>
                      <a:pt x="50" y="7"/>
                      <a:pt x="48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5" name="Freeform 1679">
                <a:extLst>
                  <a:ext uri="{FF2B5EF4-FFF2-40B4-BE49-F238E27FC236}">
                    <a16:creationId xmlns:a16="http://schemas.microsoft.com/office/drawing/2014/main" id="{8E048C9C-8E6F-44FF-9B46-6EA5AD040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211"/>
                <a:ext cx="330" cy="367"/>
              </a:xfrm>
              <a:custGeom>
                <a:avLst/>
                <a:gdLst>
                  <a:gd name="T0" fmla="*/ 770 w 132"/>
                  <a:gd name="T1" fmla="*/ 0 h 147"/>
                  <a:gd name="T2" fmla="*/ 95 w 132"/>
                  <a:gd name="T3" fmla="*/ 574 h 147"/>
                  <a:gd name="T4" fmla="*/ 158 w 132"/>
                  <a:gd name="T5" fmla="*/ 1603 h 147"/>
                  <a:gd name="T6" fmla="*/ 1300 w 132"/>
                  <a:gd name="T7" fmla="*/ 2100 h 147"/>
                  <a:gd name="T8" fmla="*/ 1988 w 132"/>
                  <a:gd name="T9" fmla="*/ 1466 h 147"/>
                  <a:gd name="T10" fmla="*/ 1938 w 132"/>
                  <a:gd name="T11" fmla="*/ 71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47">
                    <a:moveTo>
                      <a:pt x="49" y="0"/>
                    </a:moveTo>
                    <a:cubicBezTo>
                      <a:pt x="36" y="4"/>
                      <a:pt x="11" y="13"/>
                      <a:pt x="6" y="37"/>
                    </a:cubicBezTo>
                    <a:cubicBezTo>
                      <a:pt x="0" y="59"/>
                      <a:pt x="3" y="82"/>
                      <a:pt x="10" y="103"/>
                    </a:cubicBezTo>
                    <a:cubicBezTo>
                      <a:pt x="29" y="147"/>
                      <a:pt x="64" y="140"/>
                      <a:pt x="83" y="135"/>
                    </a:cubicBezTo>
                    <a:cubicBezTo>
                      <a:pt x="106" y="128"/>
                      <a:pt x="121" y="115"/>
                      <a:pt x="127" y="94"/>
                    </a:cubicBezTo>
                    <a:cubicBezTo>
                      <a:pt x="132" y="76"/>
                      <a:pt x="127" y="56"/>
                      <a:pt x="124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6" name="Freeform 1680">
                <a:extLst>
                  <a:ext uri="{FF2B5EF4-FFF2-40B4-BE49-F238E27FC236}">
                    <a16:creationId xmlns:a16="http://schemas.microsoft.com/office/drawing/2014/main" id="{34E4C098-71FD-4E70-BFCF-EE3CB493C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293"/>
                <a:ext cx="157" cy="188"/>
              </a:xfrm>
              <a:custGeom>
                <a:avLst/>
                <a:gdLst>
                  <a:gd name="T0" fmla="*/ 0 w 63"/>
                  <a:gd name="T1" fmla="*/ 785 h 75"/>
                  <a:gd name="T2" fmla="*/ 745 w 63"/>
                  <a:gd name="T3" fmla="*/ 1005 h 75"/>
                  <a:gd name="T4" fmla="*/ 900 w 63"/>
                  <a:gd name="T5" fmla="*/ 376 h 75"/>
                  <a:gd name="T6" fmla="*/ 653 w 63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75">
                    <a:moveTo>
                      <a:pt x="0" y="50"/>
                    </a:moveTo>
                    <a:cubicBezTo>
                      <a:pt x="11" y="73"/>
                      <a:pt x="15" y="75"/>
                      <a:pt x="48" y="64"/>
                    </a:cubicBezTo>
                    <a:cubicBezTo>
                      <a:pt x="63" y="56"/>
                      <a:pt x="63" y="36"/>
                      <a:pt x="58" y="24"/>
                    </a:cubicBezTo>
                    <a:cubicBezTo>
                      <a:pt x="53" y="10"/>
                      <a:pt x="46" y="3"/>
                      <a:pt x="4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7" name="Freeform 1681">
                <a:extLst>
                  <a:ext uri="{FF2B5EF4-FFF2-40B4-BE49-F238E27FC236}">
                    <a16:creationId xmlns:a16="http://schemas.microsoft.com/office/drawing/2014/main" id="{6FDFDFD5-2B8A-4ED3-BB48-CE8B3E140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301"/>
                <a:ext cx="203" cy="190"/>
              </a:xfrm>
              <a:custGeom>
                <a:avLst/>
                <a:gdLst>
                  <a:gd name="T0" fmla="*/ 175 w 81"/>
                  <a:gd name="T1" fmla="*/ 0 h 76"/>
                  <a:gd name="T2" fmla="*/ 175 w 81"/>
                  <a:gd name="T3" fmla="*/ 925 h 76"/>
                  <a:gd name="T4" fmla="*/ 1025 w 81"/>
                  <a:gd name="T5" fmla="*/ 938 h 76"/>
                  <a:gd name="T6" fmla="*/ 1150 w 81"/>
                  <a:gd name="T7" fmla="*/ 363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76">
                    <a:moveTo>
                      <a:pt x="11" y="0"/>
                    </a:moveTo>
                    <a:cubicBezTo>
                      <a:pt x="0" y="9"/>
                      <a:pt x="0" y="40"/>
                      <a:pt x="11" y="59"/>
                    </a:cubicBezTo>
                    <a:cubicBezTo>
                      <a:pt x="16" y="76"/>
                      <a:pt x="49" y="75"/>
                      <a:pt x="65" y="60"/>
                    </a:cubicBezTo>
                    <a:cubicBezTo>
                      <a:pt x="81" y="44"/>
                      <a:pt x="72" y="23"/>
                      <a:pt x="73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8" name="Freeform 1682">
                <a:extLst>
                  <a:ext uri="{FF2B5EF4-FFF2-40B4-BE49-F238E27FC236}">
                    <a16:creationId xmlns:a16="http://schemas.microsoft.com/office/drawing/2014/main" id="{CA086592-931F-4243-8885-A682DA662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256"/>
                <a:ext cx="225" cy="242"/>
              </a:xfrm>
              <a:custGeom>
                <a:avLst/>
                <a:gdLst>
                  <a:gd name="T0" fmla="*/ 145 w 90"/>
                  <a:gd name="T1" fmla="*/ 417 h 97"/>
                  <a:gd name="T2" fmla="*/ 625 w 90"/>
                  <a:gd name="T3" fmla="*/ 1462 h 97"/>
                  <a:gd name="T4" fmla="*/ 1283 w 90"/>
                  <a:gd name="T5" fmla="*/ 1103 h 97"/>
                  <a:gd name="T6" fmla="*/ 1125 w 90"/>
                  <a:gd name="T7" fmla="*/ 279 h 97"/>
                  <a:gd name="T8" fmla="*/ 583 w 90"/>
                  <a:gd name="T9" fmla="*/ 125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7">
                    <a:moveTo>
                      <a:pt x="9" y="27"/>
                    </a:moveTo>
                    <a:cubicBezTo>
                      <a:pt x="0" y="44"/>
                      <a:pt x="10" y="97"/>
                      <a:pt x="40" y="94"/>
                    </a:cubicBezTo>
                    <a:cubicBezTo>
                      <a:pt x="60" y="89"/>
                      <a:pt x="67" y="95"/>
                      <a:pt x="82" y="71"/>
                    </a:cubicBezTo>
                    <a:cubicBezTo>
                      <a:pt x="90" y="58"/>
                      <a:pt x="84" y="33"/>
                      <a:pt x="72" y="18"/>
                    </a:cubicBezTo>
                    <a:cubicBezTo>
                      <a:pt x="60" y="0"/>
                      <a:pt x="39" y="5"/>
                      <a:pt x="37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59" name="Freeform 1683">
                <a:extLst>
                  <a:ext uri="{FF2B5EF4-FFF2-40B4-BE49-F238E27FC236}">
                    <a16:creationId xmlns:a16="http://schemas.microsoft.com/office/drawing/2014/main" id="{BAF46C9B-C80D-4759-89C7-DDEF03D20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263"/>
                <a:ext cx="217" cy="253"/>
              </a:xfrm>
              <a:custGeom>
                <a:avLst/>
                <a:gdLst>
                  <a:gd name="T0" fmla="*/ 511 w 87"/>
                  <a:gd name="T1" fmla="*/ 0 h 101"/>
                  <a:gd name="T2" fmla="*/ 42 w 87"/>
                  <a:gd name="T3" fmla="*/ 408 h 101"/>
                  <a:gd name="T4" fmla="*/ 92 w 87"/>
                  <a:gd name="T5" fmla="*/ 1097 h 101"/>
                  <a:gd name="T6" fmla="*/ 883 w 87"/>
                  <a:gd name="T7" fmla="*/ 1463 h 101"/>
                  <a:gd name="T8" fmla="*/ 1349 w 87"/>
                  <a:gd name="T9" fmla="*/ 1004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01">
                    <a:moveTo>
                      <a:pt x="33" y="0"/>
                    </a:moveTo>
                    <a:cubicBezTo>
                      <a:pt x="25" y="3"/>
                      <a:pt x="7" y="8"/>
                      <a:pt x="3" y="26"/>
                    </a:cubicBezTo>
                    <a:cubicBezTo>
                      <a:pt x="0" y="41"/>
                      <a:pt x="1" y="56"/>
                      <a:pt x="6" y="70"/>
                    </a:cubicBezTo>
                    <a:cubicBezTo>
                      <a:pt x="19" y="101"/>
                      <a:pt x="44" y="96"/>
                      <a:pt x="57" y="93"/>
                    </a:cubicBezTo>
                    <a:cubicBezTo>
                      <a:pt x="72" y="88"/>
                      <a:pt x="83" y="79"/>
                      <a:pt x="87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0" name="Freeform 1684">
                <a:extLst>
                  <a:ext uri="{FF2B5EF4-FFF2-40B4-BE49-F238E27FC236}">
                    <a16:creationId xmlns:a16="http://schemas.microsoft.com/office/drawing/2014/main" id="{FD058867-635E-41D7-A835-923A6DAF1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836"/>
                <a:ext cx="208" cy="130"/>
              </a:xfrm>
              <a:custGeom>
                <a:avLst/>
                <a:gdLst>
                  <a:gd name="T0" fmla="*/ 0 w 83"/>
                  <a:gd name="T1" fmla="*/ 375 h 52"/>
                  <a:gd name="T2" fmla="*/ 835 w 83"/>
                  <a:gd name="T3" fmla="*/ 113 h 52"/>
                  <a:gd name="T4" fmla="*/ 1306 w 83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3" h="52">
                    <a:moveTo>
                      <a:pt x="0" y="24"/>
                    </a:moveTo>
                    <a:cubicBezTo>
                      <a:pt x="17" y="8"/>
                      <a:pt x="20" y="0"/>
                      <a:pt x="53" y="7"/>
                    </a:cubicBezTo>
                    <a:cubicBezTo>
                      <a:pt x="78" y="17"/>
                      <a:pt x="82" y="37"/>
                      <a:pt x="83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1" name="Freeform 1685">
                <a:extLst>
                  <a:ext uri="{FF2B5EF4-FFF2-40B4-BE49-F238E27FC236}">
                    <a16:creationId xmlns:a16="http://schemas.microsoft.com/office/drawing/2014/main" id="{E97A2247-AE72-49A2-AC6F-4A891A774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846"/>
                <a:ext cx="210" cy="120"/>
              </a:xfrm>
              <a:custGeom>
                <a:avLst/>
                <a:gdLst>
                  <a:gd name="T0" fmla="*/ 0 w 84"/>
                  <a:gd name="T1" fmla="*/ 750 h 48"/>
                  <a:gd name="T2" fmla="*/ 270 w 84"/>
                  <a:gd name="T3" fmla="*/ 238 h 48"/>
                  <a:gd name="T4" fmla="*/ 1020 w 84"/>
                  <a:gd name="T5" fmla="*/ 158 h 48"/>
                  <a:gd name="T6" fmla="*/ 1313 w 84"/>
                  <a:gd name="T7" fmla="*/ 55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48">
                    <a:moveTo>
                      <a:pt x="0" y="48"/>
                    </a:moveTo>
                    <a:cubicBezTo>
                      <a:pt x="2" y="38"/>
                      <a:pt x="6" y="23"/>
                      <a:pt x="17" y="15"/>
                    </a:cubicBezTo>
                    <a:cubicBezTo>
                      <a:pt x="27" y="6"/>
                      <a:pt x="50" y="0"/>
                      <a:pt x="65" y="10"/>
                    </a:cubicBezTo>
                    <a:cubicBezTo>
                      <a:pt x="82" y="19"/>
                      <a:pt x="84" y="35"/>
                      <a:pt x="84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2" name="Freeform 1686">
                <a:extLst>
                  <a:ext uri="{FF2B5EF4-FFF2-40B4-BE49-F238E27FC236}">
                    <a16:creationId xmlns:a16="http://schemas.microsoft.com/office/drawing/2014/main" id="{6FC5E237-13C1-4AAA-88D6-D9189A359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863"/>
                <a:ext cx="195" cy="103"/>
              </a:xfrm>
              <a:custGeom>
                <a:avLst/>
                <a:gdLst>
                  <a:gd name="T0" fmla="*/ 0 w 78"/>
                  <a:gd name="T1" fmla="*/ 651 h 41"/>
                  <a:gd name="T2" fmla="*/ 533 w 78"/>
                  <a:gd name="T3" fmla="*/ 50 h 41"/>
                  <a:gd name="T4" fmla="*/ 1033 w 78"/>
                  <a:gd name="T5" fmla="*/ 176 h 41"/>
                  <a:gd name="T6" fmla="*/ 1220 w 78"/>
                  <a:gd name="T7" fmla="*/ 651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41">
                    <a:moveTo>
                      <a:pt x="0" y="41"/>
                    </a:moveTo>
                    <a:cubicBezTo>
                      <a:pt x="2" y="27"/>
                      <a:pt x="18" y="3"/>
                      <a:pt x="34" y="3"/>
                    </a:cubicBezTo>
                    <a:cubicBezTo>
                      <a:pt x="48" y="2"/>
                      <a:pt x="51" y="0"/>
                      <a:pt x="66" y="11"/>
                    </a:cubicBezTo>
                    <a:cubicBezTo>
                      <a:pt x="75" y="16"/>
                      <a:pt x="78" y="29"/>
                      <a:pt x="78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3" name="Line 1687">
                <a:extLst>
                  <a:ext uri="{FF2B5EF4-FFF2-40B4-BE49-F238E27FC236}">
                    <a16:creationId xmlns:a16="http://schemas.microsoft.com/office/drawing/2014/main" id="{9273C3BE-BAFC-4153-A490-941057BB95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67" y="2966"/>
                <a:ext cx="1" cy="2"/>
              </a:xfrm>
              <a:prstGeom prst="line">
                <a:avLst/>
              </a:prstGeom>
              <a:noFill/>
              <a:ln w="12700" cap="rnd">
                <a:solidFill>
                  <a:srgbClr val="EBD9A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4" name="Freeform 1688">
                <a:extLst>
                  <a:ext uri="{FF2B5EF4-FFF2-40B4-BE49-F238E27FC236}">
                    <a16:creationId xmlns:a16="http://schemas.microsoft.com/office/drawing/2014/main" id="{DB1DC033-45D1-419F-B3FA-4771231AC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0" y="2878"/>
                <a:ext cx="150" cy="88"/>
              </a:xfrm>
              <a:custGeom>
                <a:avLst/>
                <a:gdLst>
                  <a:gd name="T0" fmla="*/ 0 w 60"/>
                  <a:gd name="T1" fmla="*/ 556 h 35"/>
                  <a:gd name="T2" fmla="*/ 175 w 60"/>
                  <a:gd name="T3" fmla="*/ 189 h 35"/>
                  <a:gd name="T4" fmla="*/ 625 w 60"/>
                  <a:gd name="T5" fmla="*/ 20 h 35"/>
                  <a:gd name="T6" fmla="*/ 938 w 60"/>
                  <a:gd name="T7" fmla="*/ 158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35">
                    <a:moveTo>
                      <a:pt x="0" y="35"/>
                    </a:moveTo>
                    <a:cubicBezTo>
                      <a:pt x="2" y="26"/>
                      <a:pt x="6" y="18"/>
                      <a:pt x="11" y="12"/>
                    </a:cubicBezTo>
                    <a:cubicBezTo>
                      <a:pt x="23" y="0"/>
                      <a:pt x="31" y="1"/>
                      <a:pt x="40" y="1"/>
                    </a:cubicBezTo>
                    <a:cubicBezTo>
                      <a:pt x="49" y="3"/>
                      <a:pt x="55" y="5"/>
                      <a:pt x="60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5" name="Freeform 1689">
                <a:extLst>
                  <a:ext uri="{FF2B5EF4-FFF2-40B4-BE49-F238E27FC236}">
                    <a16:creationId xmlns:a16="http://schemas.microsoft.com/office/drawing/2014/main" id="{561B6E28-C98B-4783-9FFF-8028E66F5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833"/>
                <a:ext cx="252" cy="133"/>
              </a:xfrm>
              <a:custGeom>
                <a:avLst/>
                <a:gdLst>
                  <a:gd name="T0" fmla="*/ 1569 w 101"/>
                  <a:gd name="T1" fmla="*/ 301 h 53"/>
                  <a:gd name="T2" fmla="*/ 778 w 101"/>
                  <a:gd name="T3" fmla="*/ 0 h 53"/>
                  <a:gd name="T4" fmla="*/ 105 w 101"/>
                  <a:gd name="T5" fmla="*/ 522 h 53"/>
                  <a:gd name="T6" fmla="*/ 0 w 101"/>
                  <a:gd name="T7" fmla="*/ 838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53">
                    <a:moveTo>
                      <a:pt x="101" y="19"/>
                    </a:moveTo>
                    <a:cubicBezTo>
                      <a:pt x="92" y="3"/>
                      <a:pt x="77" y="1"/>
                      <a:pt x="50" y="0"/>
                    </a:cubicBezTo>
                    <a:cubicBezTo>
                      <a:pt x="36" y="0"/>
                      <a:pt x="15" y="13"/>
                      <a:pt x="7" y="33"/>
                    </a:cubicBezTo>
                    <a:cubicBezTo>
                      <a:pt x="4" y="40"/>
                      <a:pt x="2" y="47"/>
                      <a:pt x="0" y="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6" name="Freeform 1690">
                <a:extLst>
                  <a:ext uri="{FF2B5EF4-FFF2-40B4-BE49-F238E27FC236}">
                    <a16:creationId xmlns:a16="http://schemas.microsoft.com/office/drawing/2014/main" id="{00BC0ED1-1CF9-4DBC-A1C5-16C87931B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806"/>
                <a:ext cx="202" cy="160"/>
              </a:xfrm>
              <a:custGeom>
                <a:avLst/>
                <a:gdLst>
                  <a:gd name="T0" fmla="*/ 1257 w 81"/>
                  <a:gd name="T1" fmla="*/ 1000 h 64"/>
                  <a:gd name="T2" fmla="*/ 915 w 81"/>
                  <a:gd name="T3" fmla="*/ 208 h 64"/>
                  <a:gd name="T4" fmla="*/ 12 w 81"/>
                  <a:gd name="T5" fmla="*/ 208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64">
                    <a:moveTo>
                      <a:pt x="81" y="64"/>
                    </a:moveTo>
                    <a:cubicBezTo>
                      <a:pt x="79" y="39"/>
                      <a:pt x="73" y="14"/>
                      <a:pt x="59" y="13"/>
                    </a:cubicBezTo>
                    <a:cubicBezTo>
                      <a:pt x="36" y="0"/>
                      <a:pt x="0" y="10"/>
                      <a:pt x="1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7" name="Freeform 1691">
                <a:extLst>
                  <a:ext uri="{FF2B5EF4-FFF2-40B4-BE49-F238E27FC236}">
                    <a16:creationId xmlns:a16="http://schemas.microsoft.com/office/drawing/2014/main" id="{464F04DC-5416-4B79-8ACA-C180F360C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806"/>
                <a:ext cx="305" cy="140"/>
              </a:xfrm>
              <a:custGeom>
                <a:avLst/>
                <a:gdLst>
                  <a:gd name="T0" fmla="*/ 1908 w 122"/>
                  <a:gd name="T1" fmla="*/ 863 h 56"/>
                  <a:gd name="T2" fmla="*/ 1750 w 122"/>
                  <a:gd name="T3" fmla="*/ 283 h 56"/>
                  <a:gd name="T4" fmla="*/ 1188 w 122"/>
                  <a:gd name="T5" fmla="*/ 50 h 56"/>
                  <a:gd name="T6" fmla="*/ 613 w 122"/>
                  <a:gd name="T7" fmla="*/ 113 h 56"/>
                  <a:gd name="T8" fmla="*/ 33 w 122"/>
                  <a:gd name="T9" fmla="*/ 8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56">
                    <a:moveTo>
                      <a:pt x="122" y="55"/>
                    </a:moveTo>
                    <a:cubicBezTo>
                      <a:pt x="121" y="48"/>
                      <a:pt x="122" y="32"/>
                      <a:pt x="112" y="18"/>
                    </a:cubicBezTo>
                    <a:cubicBezTo>
                      <a:pt x="101" y="5"/>
                      <a:pt x="84" y="3"/>
                      <a:pt x="76" y="3"/>
                    </a:cubicBezTo>
                    <a:cubicBezTo>
                      <a:pt x="60" y="2"/>
                      <a:pt x="59" y="0"/>
                      <a:pt x="39" y="7"/>
                    </a:cubicBezTo>
                    <a:cubicBezTo>
                      <a:pt x="16" y="13"/>
                      <a:pt x="0" y="51"/>
                      <a:pt x="2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8" name="Freeform 1692">
                <a:extLst>
                  <a:ext uri="{FF2B5EF4-FFF2-40B4-BE49-F238E27FC236}">
                    <a16:creationId xmlns:a16="http://schemas.microsoft.com/office/drawing/2014/main" id="{0E4CECC5-181B-47EE-976A-C47B13635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791"/>
                <a:ext cx="293" cy="175"/>
              </a:xfrm>
              <a:custGeom>
                <a:avLst/>
                <a:gdLst>
                  <a:gd name="T0" fmla="*/ 1838 w 117"/>
                  <a:gd name="T1" fmla="*/ 1095 h 70"/>
                  <a:gd name="T2" fmla="*/ 1493 w 117"/>
                  <a:gd name="T3" fmla="*/ 220 h 70"/>
                  <a:gd name="T4" fmla="*/ 834 w 117"/>
                  <a:gd name="T5" fmla="*/ 50 h 70"/>
                  <a:gd name="T6" fmla="*/ 0 w 117"/>
                  <a:gd name="T7" fmla="*/ 470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70">
                    <a:moveTo>
                      <a:pt x="117" y="70"/>
                    </a:moveTo>
                    <a:cubicBezTo>
                      <a:pt x="116" y="50"/>
                      <a:pt x="112" y="24"/>
                      <a:pt x="95" y="14"/>
                    </a:cubicBezTo>
                    <a:cubicBezTo>
                      <a:pt x="74" y="3"/>
                      <a:pt x="66" y="4"/>
                      <a:pt x="53" y="3"/>
                    </a:cubicBezTo>
                    <a:cubicBezTo>
                      <a:pt x="40" y="0"/>
                      <a:pt x="4" y="18"/>
                      <a:pt x="0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69" name="Freeform 1693">
                <a:extLst>
                  <a:ext uri="{FF2B5EF4-FFF2-40B4-BE49-F238E27FC236}">
                    <a16:creationId xmlns:a16="http://schemas.microsoft.com/office/drawing/2014/main" id="{0597FA11-D9A7-40A1-8058-2FCBD9289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776"/>
                <a:ext cx="167" cy="190"/>
              </a:xfrm>
              <a:custGeom>
                <a:avLst/>
                <a:gdLst>
                  <a:gd name="T0" fmla="*/ 0 w 67"/>
                  <a:gd name="T1" fmla="*/ 1188 h 76"/>
                  <a:gd name="T2" fmla="*/ 62 w 67"/>
                  <a:gd name="T3" fmla="*/ 970 h 76"/>
                  <a:gd name="T4" fmla="*/ 528 w 67"/>
                  <a:gd name="T5" fmla="*/ 175 h 76"/>
                  <a:gd name="T6" fmla="*/ 1037 w 67"/>
                  <a:gd name="T7" fmla="*/ 0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76">
                    <a:moveTo>
                      <a:pt x="0" y="76"/>
                    </a:moveTo>
                    <a:cubicBezTo>
                      <a:pt x="1" y="71"/>
                      <a:pt x="2" y="67"/>
                      <a:pt x="4" y="62"/>
                    </a:cubicBezTo>
                    <a:cubicBezTo>
                      <a:pt x="11" y="42"/>
                      <a:pt x="20" y="22"/>
                      <a:pt x="34" y="11"/>
                    </a:cubicBezTo>
                    <a:cubicBezTo>
                      <a:pt x="49" y="0"/>
                      <a:pt x="63" y="0"/>
                      <a:pt x="6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0" name="Freeform 1694">
                <a:extLst>
                  <a:ext uri="{FF2B5EF4-FFF2-40B4-BE49-F238E27FC236}">
                    <a16:creationId xmlns:a16="http://schemas.microsoft.com/office/drawing/2014/main" id="{C8E93F8B-B83E-4F2C-8036-E7336B83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756"/>
                <a:ext cx="213" cy="212"/>
              </a:xfrm>
              <a:custGeom>
                <a:avLst/>
                <a:gdLst>
                  <a:gd name="T0" fmla="*/ 0 w 85"/>
                  <a:gd name="T1" fmla="*/ 42 h 85"/>
                  <a:gd name="T2" fmla="*/ 596 w 85"/>
                  <a:gd name="T3" fmla="*/ 62 h 85"/>
                  <a:gd name="T4" fmla="*/ 1288 w 85"/>
                  <a:gd name="T5" fmla="*/ 758 h 85"/>
                  <a:gd name="T6" fmla="*/ 1318 w 85"/>
                  <a:gd name="T7" fmla="*/ 1319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5">
                    <a:moveTo>
                      <a:pt x="0" y="3"/>
                    </a:moveTo>
                    <a:cubicBezTo>
                      <a:pt x="6" y="3"/>
                      <a:pt x="20" y="0"/>
                      <a:pt x="38" y="4"/>
                    </a:cubicBezTo>
                    <a:cubicBezTo>
                      <a:pt x="57" y="7"/>
                      <a:pt x="77" y="25"/>
                      <a:pt x="82" y="49"/>
                    </a:cubicBezTo>
                    <a:cubicBezTo>
                      <a:pt x="84" y="61"/>
                      <a:pt x="85" y="73"/>
                      <a:pt x="84" y="8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1" name="Freeform 1695">
                <a:extLst>
                  <a:ext uri="{FF2B5EF4-FFF2-40B4-BE49-F238E27FC236}">
                    <a16:creationId xmlns:a16="http://schemas.microsoft.com/office/drawing/2014/main" id="{BE5C30F4-4E90-4A00-BA02-68A67B272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2856"/>
                <a:ext cx="38" cy="110"/>
              </a:xfrm>
              <a:custGeom>
                <a:avLst/>
                <a:gdLst>
                  <a:gd name="T0" fmla="*/ 0 w 15"/>
                  <a:gd name="T1" fmla="*/ 688 h 44"/>
                  <a:gd name="T2" fmla="*/ 243 w 15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4">
                    <a:moveTo>
                      <a:pt x="0" y="44"/>
                    </a:moveTo>
                    <a:cubicBezTo>
                      <a:pt x="4" y="21"/>
                      <a:pt x="13" y="4"/>
                      <a:pt x="1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2" name="Freeform 1696">
                <a:extLst>
                  <a:ext uri="{FF2B5EF4-FFF2-40B4-BE49-F238E27FC236}">
                    <a16:creationId xmlns:a16="http://schemas.microsoft.com/office/drawing/2014/main" id="{54F1153B-BB8F-40B4-BA7F-557DA091F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2893"/>
                <a:ext cx="5" cy="73"/>
              </a:xfrm>
              <a:custGeom>
                <a:avLst/>
                <a:gdLst>
                  <a:gd name="T0" fmla="*/ 0 w 2"/>
                  <a:gd name="T1" fmla="*/ 0 h 29"/>
                  <a:gd name="T2" fmla="*/ 20 w 2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9">
                    <a:moveTo>
                      <a:pt x="0" y="0"/>
                    </a:moveTo>
                    <a:cubicBezTo>
                      <a:pt x="1" y="7"/>
                      <a:pt x="2" y="17"/>
                      <a:pt x="1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3" name="Freeform 1697">
                <a:extLst>
                  <a:ext uri="{FF2B5EF4-FFF2-40B4-BE49-F238E27FC236}">
                    <a16:creationId xmlns:a16="http://schemas.microsoft.com/office/drawing/2014/main" id="{12EE8C85-2461-4378-8DBC-C36260D15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2786"/>
                <a:ext cx="110" cy="180"/>
              </a:xfrm>
              <a:custGeom>
                <a:avLst/>
                <a:gdLst>
                  <a:gd name="T0" fmla="*/ 0 w 44"/>
                  <a:gd name="T1" fmla="*/ 0 h 72"/>
                  <a:gd name="T2" fmla="*/ 675 w 44"/>
                  <a:gd name="T3" fmla="*/ 783 h 72"/>
                  <a:gd name="T4" fmla="*/ 675 w 44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72">
                    <a:moveTo>
                      <a:pt x="0" y="0"/>
                    </a:moveTo>
                    <a:cubicBezTo>
                      <a:pt x="14" y="0"/>
                      <a:pt x="41" y="17"/>
                      <a:pt x="43" y="50"/>
                    </a:cubicBezTo>
                    <a:cubicBezTo>
                      <a:pt x="44" y="57"/>
                      <a:pt x="44" y="65"/>
                      <a:pt x="43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4" name="Freeform 1698">
                <a:extLst>
                  <a:ext uri="{FF2B5EF4-FFF2-40B4-BE49-F238E27FC236}">
                    <a16:creationId xmlns:a16="http://schemas.microsoft.com/office/drawing/2014/main" id="{9F471062-E7A1-433A-A945-FAD45FE16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011"/>
                <a:ext cx="102" cy="87"/>
              </a:xfrm>
              <a:custGeom>
                <a:avLst/>
                <a:gdLst>
                  <a:gd name="T0" fmla="*/ 0 w 41"/>
                  <a:gd name="T1" fmla="*/ 353 h 35"/>
                  <a:gd name="T2" fmla="*/ 353 w 41"/>
                  <a:gd name="T3" fmla="*/ 433 h 35"/>
                  <a:gd name="T4" fmla="*/ 632 w 41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0" y="23"/>
                    </a:moveTo>
                    <a:cubicBezTo>
                      <a:pt x="8" y="32"/>
                      <a:pt x="10" y="35"/>
                      <a:pt x="23" y="28"/>
                    </a:cubicBezTo>
                    <a:cubicBezTo>
                      <a:pt x="33" y="20"/>
                      <a:pt x="38" y="8"/>
                      <a:pt x="4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5" name="Freeform 1699">
                <a:extLst>
                  <a:ext uri="{FF2B5EF4-FFF2-40B4-BE49-F238E27FC236}">
                    <a16:creationId xmlns:a16="http://schemas.microsoft.com/office/drawing/2014/main" id="{1E00F6FC-6264-43F1-B4D6-AB1D45119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013"/>
                <a:ext cx="122" cy="95"/>
              </a:xfrm>
              <a:custGeom>
                <a:avLst/>
                <a:gdLst>
                  <a:gd name="T0" fmla="*/ 0 w 49"/>
                  <a:gd name="T1" fmla="*/ 0 h 38"/>
                  <a:gd name="T2" fmla="*/ 137 w 49"/>
                  <a:gd name="T3" fmla="*/ 458 h 38"/>
                  <a:gd name="T4" fmla="*/ 558 w 49"/>
                  <a:gd name="T5" fmla="*/ 458 h 38"/>
                  <a:gd name="T6" fmla="*/ 757 w 49"/>
                  <a:gd name="T7" fmla="*/ 18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38">
                    <a:moveTo>
                      <a:pt x="0" y="0"/>
                    </a:moveTo>
                    <a:cubicBezTo>
                      <a:pt x="1" y="7"/>
                      <a:pt x="2" y="21"/>
                      <a:pt x="9" y="29"/>
                    </a:cubicBezTo>
                    <a:cubicBezTo>
                      <a:pt x="14" y="36"/>
                      <a:pt x="28" y="38"/>
                      <a:pt x="36" y="29"/>
                    </a:cubicBezTo>
                    <a:cubicBezTo>
                      <a:pt x="45" y="21"/>
                      <a:pt x="49" y="12"/>
                      <a:pt x="49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6" name="Freeform 1700">
                <a:extLst>
                  <a:ext uri="{FF2B5EF4-FFF2-40B4-BE49-F238E27FC236}">
                    <a16:creationId xmlns:a16="http://schemas.microsoft.com/office/drawing/2014/main" id="{66E73D3E-8070-4FFB-9A6E-1C03A8666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013"/>
                <a:ext cx="155" cy="100"/>
              </a:xfrm>
              <a:custGeom>
                <a:avLst/>
                <a:gdLst>
                  <a:gd name="T0" fmla="*/ 33 w 62"/>
                  <a:gd name="T1" fmla="*/ 83 h 40"/>
                  <a:gd name="T2" fmla="*/ 395 w 62"/>
                  <a:gd name="T3" fmla="*/ 613 h 40"/>
                  <a:gd name="T4" fmla="*/ 750 w 62"/>
                  <a:gd name="T5" fmla="*/ 408 h 40"/>
                  <a:gd name="T6" fmla="*/ 970 w 62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40">
                    <a:moveTo>
                      <a:pt x="2" y="5"/>
                    </a:moveTo>
                    <a:cubicBezTo>
                      <a:pt x="0" y="15"/>
                      <a:pt x="10" y="40"/>
                      <a:pt x="25" y="39"/>
                    </a:cubicBezTo>
                    <a:cubicBezTo>
                      <a:pt x="37" y="38"/>
                      <a:pt x="38" y="37"/>
                      <a:pt x="48" y="26"/>
                    </a:cubicBezTo>
                    <a:cubicBezTo>
                      <a:pt x="53" y="21"/>
                      <a:pt x="58" y="10"/>
                      <a:pt x="62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7" name="Freeform 1701">
                <a:extLst>
                  <a:ext uri="{FF2B5EF4-FFF2-40B4-BE49-F238E27FC236}">
                    <a16:creationId xmlns:a16="http://schemas.microsoft.com/office/drawing/2014/main" id="{EB293C32-47AC-4DC2-86CC-6966D2E75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1011"/>
                <a:ext cx="138" cy="115"/>
              </a:xfrm>
              <a:custGeom>
                <a:avLst/>
                <a:gdLst>
                  <a:gd name="T0" fmla="*/ 0 w 55"/>
                  <a:gd name="T1" fmla="*/ 0 h 46"/>
                  <a:gd name="T2" fmla="*/ 113 w 55"/>
                  <a:gd name="T3" fmla="*/ 500 h 46"/>
                  <a:gd name="T4" fmla="*/ 597 w 55"/>
                  <a:gd name="T5" fmla="*/ 675 h 46"/>
                  <a:gd name="T6" fmla="*/ 868 w 55"/>
                  <a:gd name="T7" fmla="*/ 438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46">
                    <a:moveTo>
                      <a:pt x="0" y="0"/>
                    </a:moveTo>
                    <a:cubicBezTo>
                      <a:pt x="0" y="9"/>
                      <a:pt x="0" y="20"/>
                      <a:pt x="7" y="32"/>
                    </a:cubicBezTo>
                    <a:cubicBezTo>
                      <a:pt x="17" y="45"/>
                      <a:pt x="28" y="46"/>
                      <a:pt x="38" y="43"/>
                    </a:cubicBezTo>
                    <a:cubicBezTo>
                      <a:pt x="47" y="38"/>
                      <a:pt x="50" y="34"/>
                      <a:pt x="55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8" name="Freeform 1702">
                <a:extLst>
                  <a:ext uri="{FF2B5EF4-FFF2-40B4-BE49-F238E27FC236}">
                    <a16:creationId xmlns:a16="http://schemas.microsoft.com/office/drawing/2014/main" id="{40260D72-DD5C-4F45-9D95-D1BDB9747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013"/>
                <a:ext cx="195" cy="155"/>
              </a:xfrm>
              <a:custGeom>
                <a:avLst/>
                <a:gdLst>
                  <a:gd name="T0" fmla="*/ 1220 w 78"/>
                  <a:gd name="T1" fmla="*/ 0 h 62"/>
                  <a:gd name="T2" fmla="*/ 770 w 78"/>
                  <a:gd name="T3" fmla="*/ 770 h 62"/>
                  <a:gd name="T4" fmla="*/ 20 w 78"/>
                  <a:gd name="T5" fmla="*/ 77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62">
                    <a:moveTo>
                      <a:pt x="78" y="0"/>
                    </a:moveTo>
                    <a:cubicBezTo>
                      <a:pt x="70" y="19"/>
                      <a:pt x="60" y="45"/>
                      <a:pt x="49" y="49"/>
                    </a:cubicBezTo>
                    <a:cubicBezTo>
                      <a:pt x="31" y="62"/>
                      <a:pt x="0" y="52"/>
                      <a:pt x="1" y="4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79" name="Freeform 1703">
                <a:extLst>
                  <a:ext uri="{FF2B5EF4-FFF2-40B4-BE49-F238E27FC236}">
                    <a16:creationId xmlns:a16="http://schemas.microsoft.com/office/drawing/2014/main" id="{039C06B6-4EE0-45A2-A043-10EE12FE6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028"/>
                <a:ext cx="203" cy="118"/>
              </a:xfrm>
              <a:custGeom>
                <a:avLst/>
                <a:gdLst>
                  <a:gd name="T0" fmla="*/ 1276 w 81"/>
                  <a:gd name="T1" fmla="*/ 126 h 47"/>
                  <a:gd name="T2" fmla="*/ 722 w 81"/>
                  <a:gd name="T3" fmla="*/ 713 h 47"/>
                  <a:gd name="T4" fmla="*/ 313 w 81"/>
                  <a:gd name="T5" fmla="*/ 650 h 47"/>
                  <a:gd name="T6" fmla="*/ 0 w 81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7">
                    <a:moveTo>
                      <a:pt x="81" y="8"/>
                    </a:moveTo>
                    <a:cubicBezTo>
                      <a:pt x="78" y="19"/>
                      <a:pt x="61" y="47"/>
                      <a:pt x="46" y="45"/>
                    </a:cubicBezTo>
                    <a:cubicBezTo>
                      <a:pt x="35" y="46"/>
                      <a:pt x="33" y="47"/>
                      <a:pt x="20" y="41"/>
                    </a:cubicBezTo>
                    <a:cubicBezTo>
                      <a:pt x="5" y="34"/>
                      <a:pt x="0" y="3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0" name="Freeform 1704">
                <a:extLst>
                  <a:ext uri="{FF2B5EF4-FFF2-40B4-BE49-F238E27FC236}">
                    <a16:creationId xmlns:a16="http://schemas.microsoft.com/office/drawing/2014/main" id="{4A1CA075-4087-420D-BF77-7B4B3EDEA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011"/>
                <a:ext cx="183" cy="125"/>
              </a:xfrm>
              <a:custGeom>
                <a:avLst/>
                <a:gdLst>
                  <a:gd name="T0" fmla="*/ 1151 w 73"/>
                  <a:gd name="T1" fmla="*/ 0 h 50"/>
                  <a:gd name="T2" fmla="*/ 805 w 73"/>
                  <a:gd name="T3" fmla="*/ 645 h 50"/>
                  <a:gd name="T4" fmla="*/ 426 w 73"/>
                  <a:gd name="T5" fmla="*/ 770 h 50"/>
                  <a:gd name="T6" fmla="*/ 0 w 73"/>
                  <a:gd name="T7" fmla="*/ 43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50">
                    <a:moveTo>
                      <a:pt x="73" y="0"/>
                    </a:moveTo>
                    <a:cubicBezTo>
                      <a:pt x="67" y="15"/>
                      <a:pt x="59" y="36"/>
                      <a:pt x="51" y="41"/>
                    </a:cubicBezTo>
                    <a:cubicBezTo>
                      <a:pt x="41" y="49"/>
                      <a:pt x="35" y="48"/>
                      <a:pt x="27" y="49"/>
                    </a:cubicBezTo>
                    <a:cubicBezTo>
                      <a:pt x="18" y="50"/>
                      <a:pt x="0" y="37"/>
                      <a:pt x="0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1" name="Freeform 1705">
                <a:extLst>
                  <a:ext uri="{FF2B5EF4-FFF2-40B4-BE49-F238E27FC236}">
                    <a16:creationId xmlns:a16="http://schemas.microsoft.com/office/drawing/2014/main" id="{CD0328C9-8EB4-4C28-A6E0-CFCA78036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013"/>
                <a:ext cx="218" cy="123"/>
              </a:xfrm>
              <a:custGeom>
                <a:avLst/>
                <a:gdLst>
                  <a:gd name="T0" fmla="*/ 1368 w 87"/>
                  <a:gd name="T1" fmla="*/ 0 h 49"/>
                  <a:gd name="T2" fmla="*/ 897 w 87"/>
                  <a:gd name="T3" fmla="*/ 618 h 49"/>
                  <a:gd name="T4" fmla="*/ 145 w 87"/>
                  <a:gd name="T5" fmla="*/ 555 h 49"/>
                  <a:gd name="T6" fmla="*/ 0 w 87"/>
                  <a:gd name="T7" fmla="*/ 188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49">
                    <a:moveTo>
                      <a:pt x="87" y="0"/>
                    </a:moveTo>
                    <a:cubicBezTo>
                      <a:pt x="84" y="13"/>
                      <a:pt x="74" y="31"/>
                      <a:pt x="57" y="39"/>
                    </a:cubicBezTo>
                    <a:cubicBezTo>
                      <a:pt x="30" y="49"/>
                      <a:pt x="19" y="46"/>
                      <a:pt x="9" y="35"/>
                    </a:cubicBezTo>
                    <a:cubicBezTo>
                      <a:pt x="2" y="28"/>
                      <a:pt x="0" y="12"/>
                      <a:pt x="0" y="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2" name="Freeform 1706">
                <a:extLst>
                  <a:ext uri="{FF2B5EF4-FFF2-40B4-BE49-F238E27FC236}">
                    <a16:creationId xmlns:a16="http://schemas.microsoft.com/office/drawing/2014/main" id="{2F4F6042-5317-4243-A78D-87BA56522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021"/>
                <a:ext cx="230" cy="125"/>
              </a:xfrm>
              <a:custGeom>
                <a:avLst/>
                <a:gdLst>
                  <a:gd name="T0" fmla="*/ 63 w 92"/>
                  <a:gd name="T1" fmla="*/ 0 h 50"/>
                  <a:gd name="T2" fmla="*/ 313 w 92"/>
                  <a:gd name="T3" fmla="*/ 675 h 50"/>
                  <a:gd name="T4" fmla="*/ 1063 w 92"/>
                  <a:gd name="T5" fmla="*/ 563 h 50"/>
                  <a:gd name="T6" fmla="*/ 1438 w 92"/>
                  <a:gd name="T7" fmla="*/ 20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0">
                    <a:moveTo>
                      <a:pt x="4" y="0"/>
                    </a:moveTo>
                    <a:cubicBezTo>
                      <a:pt x="0" y="9"/>
                      <a:pt x="1" y="35"/>
                      <a:pt x="20" y="43"/>
                    </a:cubicBezTo>
                    <a:cubicBezTo>
                      <a:pt x="31" y="50"/>
                      <a:pt x="53" y="46"/>
                      <a:pt x="68" y="36"/>
                    </a:cubicBezTo>
                    <a:cubicBezTo>
                      <a:pt x="84" y="26"/>
                      <a:pt x="91" y="13"/>
                      <a:pt x="92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3" name="Freeform 1707">
                <a:extLst>
                  <a:ext uri="{FF2B5EF4-FFF2-40B4-BE49-F238E27FC236}">
                    <a16:creationId xmlns:a16="http://schemas.microsoft.com/office/drawing/2014/main" id="{616B3AA7-F30E-43CE-A477-98F0604D7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013"/>
                <a:ext cx="258" cy="138"/>
              </a:xfrm>
              <a:custGeom>
                <a:avLst/>
                <a:gdLst>
                  <a:gd name="T0" fmla="*/ 33 w 103"/>
                  <a:gd name="T1" fmla="*/ 188 h 55"/>
                  <a:gd name="T2" fmla="*/ 188 w 103"/>
                  <a:gd name="T3" fmla="*/ 693 h 55"/>
                  <a:gd name="T4" fmla="*/ 709 w 103"/>
                  <a:gd name="T5" fmla="*/ 838 h 55"/>
                  <a:gd name="T6" fmla="*/ 1272 w 103"/>
                  <a:gd name="T7" fmla="*/ 567 h 55"/>
                  <a:gd name="T8" fmla="*/ 1618 w 103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55">
                    <a:moveTo>
                      <a:pt x="2" y="12"/>
                    </a:moveTo>
                    <a:cubicBezTo>
                      <a:pt x="0" y="20"/>
                      <a:pt x="2" y="34"/>
                      <a:pt x="12" y="44"/>
                    </a:cubicBezTo>
                    <a:cubicBezTo>
                      <a:pt x="21" y="54"/>
                      <a:pt x="36" y="55"/>
                      <a:pt x="45" y="53"/>
                    </a:cubicBezTo>
                    <a:cubicBezTo>
                      <a:pt x="61" y="49"/>
                      <a:pt x="63" y="49"/>
                      <a:pt x="81" y="36"/>
                    </a:cubicBezTo>
                    <a:cubicBezTo>
                      <a:pt x="89" y="29"/>
                      <a:pt x="102" y="16"/>
                      <a:pt x="10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4" name="Freeform 1708">
                <a:extLst>
                  <a:ext uri="{FF2B5EF4-FFF2-40B4-BE49-F238E27FC236}">
                    <a16:creationId xmlns:a16="http://schemas.microsoft.com/office/drawing/2014/main" id="{EA53BD30-A2B1-44A7-A104-C2B48132C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011"/>
                <a:ext cx="230" cy="165"/>
              </a:xfrm>
              <a:custGeom>
                <a:avLst/>
                <a:gdLst>
                  <a:gd name="T0" fmla="*/ 95 w 92"/>
                  <a:gd name="T1" fmla="*/ 0 h 66"/>
                  <a:gd name="T2" fmla="*/ 270 w 92"/>
                  <a:gd name="T3" fmla="*/ 783 h 66"/>
                  <a:gd name="T4" fmla="*/ 1000 w 92"/>
                  <a:gd name="T5" fmla="*/ 863 h 66"/>
                  <a:gd name="T6" fmla="*/ 1438 w 92"/>
                  <a:gd name="T7" fmla="*/ 595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6">
                    <a:moveTo>
                      <a:pt x="6" y="0"/>
                    </a:moveTo>
                    <a:cubicBezTo>
                      <a:pt x="0" y="16"/>
                      <a:pt x="1" y="37"/>
                      <a:pt x="17" y="50"/>
                    </a:cubicBezTo>
                    <a:cubicBezTo>
                      <a:pt x="40" y="66"/>
                      <a:pt x="52" y="57"/>
                      <a:pt x="64" y="55"/>
                    </a:cubicBezTo>
                    <a:cubicBezTo>
                      <a:pt x="77" y="50"/>
                      <a:pt x="83" y="45"/>
                      <a:pt x="92" y="3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5" name="Freeform 1709">
                <a:extLst>
                  <a:ext uri="{FF2B5EF4-FFF2-40B4-BE49-F238E27FC236}">
                    <a16:creationId xmlns:a16="http://schemas.microsoft.com/office/drawing/2014/main" id="{7812665E-DDF5-4E2F-84C4-A69F37F56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011"/>
                <a:ext cx="300" cy="202"/>
              </a:xfrm>
              <a:custGeom>
                <a:avLst/>
                <a:gdLst>
                  <a:gd name="T0" fmla="*/ 1875 w 120"/>
                  <a:gd name="T1" fmla="*/ 0 h 81"/>
                  <a:gd name="T2" fmla="*/ 1783 w 120"/>
                  <a:gd name="T3" fmla="*/ 279 h 81"/>
                  <a:gd name="T4" fmla="*/ 1095 w 120"/>
                  <a:gd name="T5" fmla="*/ 933 h 81"/>
                  <a:gd name="T6" fmla="*/ 20 w 120"/>
                  <a:gd name="T7" fmla="*/ 978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0" h="81">
                    <a:moveTo>
                      <a:pt x="120" y="0"/>
                    </a:moveTo>
                    <a:cubicBezTo>
                      <a:pt x="119" y="6"/>
                      <a:pt x="117" y="12"/>
                      <a:pt x="114" y="18"/>
                    </a:cubicBezTo>
                    <a:cubicBezTo>
                      <a:pt x="103" y="42"/>
                      <a:pt x="78" y="55"/>
                      <a:pt x="70" y="60"/>
                    </a:cubicBezTo>
                    <a:cubicBezTo>
                      <a:pt x="45" y="81"/>
                      <a:pt x="0" y="65"/>
                      <a:pt x="1" y="6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6" name="Freeform 1710">
                <a:extLst>
                  <a:ext uri="{FF2B5EF4-FFF2-40B4-BE49-F238E27FC236}">
                    <a16:creationId xmlns:a16="http://schemas.microsoft.com/office/drawing/2014/main" id="{16C2907F-8E30-4A2C-887C-EBE9261F1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033"/>
                <a:ext cx="343" cy="148"/>
              </a:xfrm>
              <a:custGeom>
                <a:avLst/>
                <a:gdLst>
                  <a:gd name="T0" fmla="*/ 2151 w 137"/>
                  <a:gd name="T1" fmla="*/ 145 h 59"/>
                  <a:gd name="T2" fmla="*/ 1179 w 137"/>
                  <a:gd name="T3" fmla="*/ 901 h 59"/>
                  <a:gd name="T4" fmla="*/ 563 w 137"/>
                  <a:gd name="T5" fmla="*/ 818 h 59"/>
                  <a:gd name="T6" fmla="*/ 83 w 137"/>
                  <a:gd name="T7" fmla="*/ 429 h 59"/>
                  <a:gd name="T8" fmla="*/ 63 w 137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7" h="59">
                    <a:moveTo>
                      <a:pt x="137" y="9"/>
                    </a:moveTo>
                    <a:cubicBezTo>
                      <a:pt x="132" y="25"/>
                      <a:pt x="92" y="54"/>
                      <a:pt x="75" y="57"/>
                    </a:cubicBezTo>
                    <a:cubicBezTo>
                      <a:pt x="58" y="59"/>
                      <a:pt x="57" y="59"/>
                      <a:pt x="36" y="52"/>
                    </a:cubicBezTo>
                    <a:cubicBezTo>
                      <a:pt x="26" y="48"/>
                      <a:pt x="10" y="40"/>
                      <a:pt x="5" y="27"/>
                    </a:cubicBezTo>
                    <a:cubicBezTo>
                      <a:pt x="0" y="15"/>
                      <a:pt x="5" y="2"/>
                      <a:pt x="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7" name="Freeform 1711">
                <a:extLst>
                  <a:ext uri="{FF2B5EF4-FFF2-40B4-BE49-F238E27FC236}">
                    <a16:creationId xmlns:a16="http://schemas.microsoft.com/office/drawing/2014/main" id="{7CCD0E42-EFCE-4D51-87A0-36FC32103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011"/>
                <a:ext cx="325" cy="160"/>
              </a:xfrm>
              <a:custGeom>
                <a:avLst/>
                <a:gdLst>
                  <a:gd name="T0" fmla="*/ 2033 w 130"/>
                  <a:gd name="T1" fmla="*/ 0 h 64"/>
                  <a:gd name="T2" fmla="*/ 1908 w 130"/>
                  <a:gd name="T3" fmla="*/ 313 h 64"/>
                  <a:gd name="T4" fmla="*/ 1395 w 130"/>
                  <a:gd name="T5" fmla="*/ 783 h 64"/>
                  <a:gd name="T6" fmla="*/ 800 w 130"/>
                  <a:gd name="T7" fmla="*/ 988 h 64"/>
                  <a:gd name="T8" fmla="*/ 0 w 130"/>
                  <a:gd name="T9" fmla="*/ 613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0" h="64">
                    <a:moveTo>
                      <a:pt x="130" y="0"/>
                    </a:moveTo>
                    <a:cubicBezTo>
                      <a:pt x="128" y="7"/>
                      <a:pt x="126" y="13"/>
                      <a:pt x="122" y="20"/>
                    </a:cubicBezTo>
                    <a:cubicBezTo>
                      <a:pt x="114" y="34"/>
                      <a:pt x="98" y="44"/>
                      <a:pt x="89" y="50"/>
                    </a:cubicBezTo>
                    <a:cubicBezTo>
                      <a:pt x="70" y="62"/>
                      <a:pt x="62" y="63"/>
                      <a:pt x="51" y="63"/>
                    </a:cubicBezTo>
                    <a:cubicBezTo>
                      <a:pt x="39" y="64"/>
                      <a:pt x="4" y="48"/>
                      <a:pt x="0" y="3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8" name="Freeform 1712">
                <a:extLst>
                  <a:ext uri="{FF2B5EF4-FFF2-40B4-BE49-F238E27FC236}">
                    <a16:creationId xmlns:a16="http://schemas.microsoft.com/office/drawing/2014/main" id="{AF7587BD-DE41-4FEB-9328-39FE80540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013"/>
                <a:ext cx="128" cy="80"/>
              </a:xfrm>
              <a:custGeom>
                <a:avLst/>
                <a:gdLst>
                  <a:gd name="T0" fmla="*/ 0 w 51"/>
                  <a:gd name="T1" fmla="*/ 375 h 32"/>
                  <a:gd name="T2" fmla="*/ 472 w 51"/>
                  <a:gd name="T3" fmla="*/ 408 h 32"/>
                  <a:gd name="T4" fmla="*/ 806 w 51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2">
                    <a:moveTo>
                      <a:pt x="0" y="24"/>
                    </a:moveTo>
                    <a:cubicBezTo>
                      <a:pt x="11" y="32"/>
                      <a:pt x="13" y="31"/>
                      <a:pt x="30" y="26"/>
                    </a:cubicBezTo>
                    <a:cubicBezTo>
                      <a:pt x="42" y="19"/>
                      <a:pt x="48" y="8"/>
                      <a:pt x="5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89" name="Freeform 1713">
                <a:extLst>
                  <a:ext uri="{FF2B5EF4-FFF2-40B4-BE49-F238E27FC236}">
                    <a16:creationId xmlns:a16="http://schemas.microsoft.com/office/drawing/2014/main" id="{7AA19F81-57B3-4A60-AC5A-B5F7E676F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018"/>
                <a:ext cx="155" cy="85"/>
              </a:xfrm>
              <a:custGeom>
                <a:avLst/>
                <a:gdLst>
                  <a:gd name="T0" fmla="*/ 20 w 62"/>
                  <a:gd name="T1" fmla="*/ 0 h 34"/>
                  <a:gd name="T2" fmla="*/ 220 w 62"/>
                  <a:gd name="T3" fmla="*/ 438 h 34"/>
                  <a:gd name="T4" fmla="*/ 738 w 62"/>
                  <a:gd name="T5" fmla="*/ 408 h 34"/>
                  <a:gd name="T6" fmla="*/ 970 w 62"/>
                  <a:gd name="T7" fmla="*/ 14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34">
                    <a:moveTo>
                      <a:pt x="1" y="0"/>
                    </a:moveTo>
                    <a:cubicBezTo>
                      <a:pt x="0" y="7"/>
                      <a:pt x="4" y="21"/>
                      <a:pt x="14" y="28"/>
                    </a:cubicBezTo>
                    <a:cubicBezTo>
                      <a:pt x="21" y="34"/>
                      <a:pt x="37" y="33"/>
                      <a:pt x="47" y="26"/>
                    </a:cubicBezTo>
                    <a:cubicBezTo>
                      <a:pt x="57" y="19"/>
                      <a:pt x="62" y="9"/>
                      <a:pt x="62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0" name="Freeform 1714">
                <a:extLst>
                  <a:ext uri="{FF2B5EF4-FFF2-40B4-BE49-F238E27FC236}">
                    <a16:creationId xmlns:a16="http://schemas.microsoft.com/office/drawing/2014/main" id="{24AC4E3E-982F-4E92-988C-17ECED622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013"/>
                <a:ext cx="175" cy="108"/>
              </a:xfrm>
              <a:custGeom>
                <a:avLst/>
                <a:gdLst>
                  <a:gd name="T0" fmla="*/ 0 w 70"/>
                  <a:gd name="T1" fmla="*/ 208 h 43"/>
                  <a:gd name="T2" fmla="*/ 470 w 70"/>
                  <a:gd name="T3" fmla="*/ 600 h 43"/>
                  <a:gd name="T4" fmla="*/ 863 w 70"/>
                  <a:gd name="T5" fmla="*/ 409 h 43"/>
                  <a:gd name="T6" fmla="*/ 1095 w 70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43">
                    <a:moveTo>
                      <a:pt x="0" y="13"/>
                    </a:moveTo>
                    <a:cubicBezTo>
                      <a:pt x="1" y="24"/>
                      <a:pt x="15" y="43"/>
                      <a:pt x="30" y="38"/>
                    </a:cubicBezTo>
                    <a:cubicBezTo>
                      <a:pt x="41" y="36"/>
                      <a:pt x="43" y="36"/>
                      <a:pt x="55" y="26"/>
                    </a:cubicBezTo>
                    <a:cubicBezTo>
                      <a:pt x="62" y="21"/>
                      <a:pt x="67" y="10"/>
                      <a:pt x="7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1" name="Freeform 1715">
                <a:extLst>
                  <a:ext uri="{FF2B5EF4-FFF2-40B4-BE49-F238E27FC236}">
                    <a16:creationId xmlns:a16="http://schemas.microsoft.com/office/drawing/2014/main" id="{0D87A140-590B-4FFA-944C-50B01EB1C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011"/>
                <a:ext cx="170" cy="117"/>
              </a:xfrm>
              <a:custGeom>
                <a:avLst/>
                <a:gdLst>
                  <a:gd name="T0" fmla="*/ 63 w 68"/>
                  <a:gd name="T1" fmla="*/ 0 h 47"/>
                  <a:gd name="T2" fmla="*/ 220 w 68"/>
                  <a:gd name="T3" fmla="*/ 540 h 47"/>
                  <a:gd name="T4" fmla="*/ 750 w 68"/>
                  <a:gd name="T5" fmla="*/ 632 h 47"/>
                  <a:gd name="T6" fmla="*/ 1063 w 68"/>
                  <a:gd name="T7" fmla="*/ 433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47">
                    <a:moveTo>
                      <a:pt x="4" y="0"/>
                    </a:moveTo>
                    <a:cubicBezTo>
                      <a:pt x="0" y="13"/>
                      <a:pt x="6" y="28"/>
                      <a:pt x="14" y="35"/>
                    </a:cubicBezTo>
                    <a:cubicBezTo>
                      <a:pt x="30" y="47"/>
                      <a:pt x="39" y="43"/>
                      <a:pt x="48" y="41"/>
                    </a:cubicBezTo>
                    <a:cubicBezTo>
                      <a:pt x="58" y="38"/>
                      <a:pt x="63" y="34"/>
                      <a:pt x="68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2" name="Freeform 1716">
                <a:extLst>
                  <a:ext uri="{FF2B5EF4-FFF2-40B4-BE49-F238E27FC236}">
                    <a16:creationId xmlns:a16="http://schemas.microsoft.com/office/drawing/2014/main" id="{6E4672E1-BA35-46B2-9DD6-FE017E8BC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2256"/>
                <a:ext cx="118" cy="97"/>
              </a:xfrm>
              <a:custGeom>
                <a:avLst/>
                <a:gdLst>
                  <a:gd name="T0" fmla="*/ 221 w 47"/>
                  <a:gd name="T1" fmla="*/ 0 h 39"/>
                  <a:gd name="T2" fmla="*/ 83 w 47"/>
                  <a:gd name="T3" fmla="*/ 383 h 39"/>
                  <a:gd name="T4" fmla="*/ 505 w 47"/>
                  <a:gd name="T5" fmla="*/ 570 h 39"/>
                  <a:gd name="T6" fmla="*/ 743 w 47"/>
                  <a:gd name="T7" fmla="*/ 40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14" y="0"/>
                    </a:moveTo>
                    <a:cubicBezTo>
                      <a:pt x="6" y="1"/>
                      <a:pt x="0" y="15"/>
                      <a:pt x="5" y="25"/>
                    </a:cubicBezTo>
                    <a:cubicBezTo>
                      <a:pt x="8" y="32"/>
                      <a:pt x="21" y="39"/>
                      <a:pt x="32" y="37"/>
                    </a:cubicBezTo>
                    <a:cubicBezTo>
                      <a:pt x="43" y="35"/>
                      <a:pt x="47" y="26"/>
                      <a:pt x="47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3" name="Freeform 1717">
                <a:extLst>
                  <a:ext uri="{FF2B5EF4-FFF2-40B4-BE49-F238E27FC236}">
                    <a16:creationId xmlns:a16="http://schemas.microsoft.com/office/drawing/2014/main" id="{DFC2AAFD-80DD-4C00-A47F-C02241D7B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256"/>
                <a:ext cx="157" cy="105"/>
              </a:xfrm>
              <a:custGeom>
                <a:avLst/>
                <a:gdLst>
                  <a:gd name="T0" fmla="*/ 217 w 63"/>
                  <a:gd name="T1" fmla="*/ 0 h 42"/>
                  <a:gd name="T2" fmla="*/ 312 w 63"/>
                  <a:gd name="T3" fmla="*/ 595 h 42"/>
                  <a:gd name="T4" fmla="*/ 715 w 63"/>
                  <a:gd name="T5" fmla="*/ 595 h 42"/>
                  <a:gd name="T6" fmla="*/ 932 w 63"/>
                  <a:gd name="T7" fmla="*/ 238 h 42"/>
                  <a:gd name="T8" fmla="*/ 728 w 6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42">
                    <a:moveTo>
                      <a:pt x="14" y="0"/>
                    </a:moveTo>
                    <a:cubicBezTo>
                      <a:pt x="0" y="6"/>
                      <a:pt x="6" y="36"/>
                      <a:pt x="20" y="38"/>
                    </a:cubicBezTo>
                    <a:cubicBezTo>
                      <a:pt x="31" y="41"/>
                      <a:pt x="32" y="42"/>
                      <a:pt x="46" y="38"/>
                    </a:cubicBezTo>
                    <a:cubicBezTo>
                      <a:pt x="53" y="37"/>
                      <a:pt x="63" y="26"/>
                      <a:pt x="60" y="15"/>
                    </a:cubicBezTo>
                    <a:cubicBezTo>
                      <a:pt x="57" y="5"/>
                      <a:pt x="48" y="1"/>
                      <a:pt x="4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4" name="Freeform 1718">
                <a:extLst>
                  <a:ext uri="{FF2B5EF4-FFF2-40B4-BE49-F238E27FC236}">
                    <a16:creationId xmlns:a16="http://schemas.microsoft.com/office/drawing/2014/main" id="{E1384834-BAE4-4D06-9CA8-D80978978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221"/>
                <a:ext cx="145" cy="150"/>
              </a:xfrm>
              <a:custGeom>
                <a:avLst/>
                <a:gdLst>
                  <a:gd name="T0" fmla="*/ 595 w 58"/>
                  <a:gd name="T1" fmla="*/ 125 h 60"/>
                  <a:gd name="T2" fmla="*/ 145 w 58"/>
                  <a:gd name="T3" fmla="*/ 595 h 60"/>
                  <a:gd name="T4" fmla="*/ 520 w 58"/>
                  <a:gd name="T5" fmla="*/ 925 h 60"/>
                  <a:gd name="T6" fmla="*/ 908 w 58"/>
                  <a:gd name="T7" fmla="*/ 8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60">
                    <a:moveTo>
                      <a:pt x="38" y="8"/>
                    </a:moveTo>
                    <a:cubicBezTo>
                      <a:pt x="27" y="0"/>
                      <a:pt x="0" y="19"/>
                      <a:pt x="9" y="38"/>
                    </a:cubicBezTo>
                    <a:cubicBezTo>
                      <a:pt x="16" y="55"/>
                      <a:pt x="25" y="57"/>
                      <a:pt x="33" y="59"/>
                    </a:cubicBezTo>
                    <a:cubicBezTo>
                      <a:pt x="43" y="60"/>
                      <a:pt x="51" y="57"/>
                      <a:pt x="58" y="5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5" name="Freeform 1719">
                <a:extLst>
                  <a:ext uri="{FF2B5EF4-FFF2-40B4-BE49-F238E27FC236}">
                    <a16:creationId xmlns:a16="http://schemas.microsoft.com/office/drawing/2014/main" id="{94826BAF-4298-4FDB-B49E-C8759E987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193"/>
                <a:ext cx="263" cy="220"/>
              </a:xfrm>
              <a:custGeom>
                <a:avLst/>
                <a:gdLst>
                  <a:gd name="T0" fmla="*/ 1651 w 105"/>
                  <a:gd name="T1" fmla="*/ 938 h 88"/>
                  <a:gd name="T2" fmla="*/ 691 w 105"/>
                  <a:gd name="T3" fmla="*/ 1345 h 88"/>
                  <a:gd name="T4" fmla="*/ 63 w 105"/>
                  <a:gd name="T5" fmla="*/ 613 h 88"/>
                  <a:gd name="T6" fmla="*/ 584 w 105"/>
                  <a:gd name="T7" fmla="*/ 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8">
                    <a:moveTo>
                      <a:pt x="105" y="60"/>
                    </a:moveTo>
                    <a:cubicBezTo>
                      <a:pt x="93" y="82"/>
                      <a:pt x="74" y="85"/>
                      <a:pt x="44" y="86"/>
                    </a:cubicBezTo>
                    <a:cubicBezTo>
                      <a:pt x="27" y="88"/>
                      <a:pt x="0" y="65"/>
                      <a:pt x="4" y="39"/>
                    </a:cubicBezTo>
                    <a:cubicBezTo>
                      <a:pt x="5" y="12"/>
                      <a:pt x="32" y="0"/>
                      <a:pt x="37" y="3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6" name="Freeform 1720">
                <a:extLst>
                  <a:ext uri="{FF2B5EF4-FFF2-40B4-BE49-F238E27FC236}">
                    <a16:creationId xmlns:a16="http://schemas.microsoft.com/office/drawing/2014/main" id="{661D0B64-986D-4068-8FE7-49C84AB9C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03"/>
                <a:ext cx="200" cy="203"/>
              </a:xfrm>
              <a:custGeom>
                <a:avLst/>
                <a:gdLst>
                  <a:gd name="T0" fmla="*/ 500 w 80"/>
                  <a:gd name="T1" fmla="*/ 0 h 81"/>
                  <a:gd name="T2" fmla="*/ 1113 w 80"/>
                  <a:gd name="T3" fmla="*/ 363 h 81"/>
                  <a:gd name="T4" fmla="*/ 1083 w 80"/>
                  <a:gd name="T5" fmla="*/ 960 h 81"/>
                  <a:gd name="T6" fmla="*/ 720 w 80"/>
                  <a:gd name="T7" fmla="*/ 1180 h 81"/>
                  <a:gd name="T8" fmla="*/ 20 w 80"/>
                  <a:gd name="T9" fmla="*/ 1130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81">
                    <a:moveTo>
                      <a:pt x="32" y="0"/>
                    </a:moveTo>
                    <a:cubicBezTo>
                      <a:pt x="36" y="2"/>
                      <a:pt x="59" y="4"/>
                      <a:pt x="71" y="23"/>
                    </a:cubicBezTo>
                    <a:cubicBezTo>
                      <a:pt x="80" y="37"/>
                      <a:pt x="76" y="52"/>
                      <a:pt x="69" y="61"/>
                    </a:cubicBezTo>
                    <a:cubicBezTo>
                      <a:pt x="66" y="66"/>
                      <a:pt x="51" y="73"/>
                      <a:pt x="46" y="75"/>
                    </a:cubicBezTo>
                    <a:cubicBezTo>
                      <a:pt x="26" y="81"/>
                      <a:pt x="0" y="76"/>
                      <a:pt x="1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7" name="Freeform 1721">
                <a:extLst>
                  <a:ext uri="{FF2B5EF4-FFF2-40B4-BE49-F238E27FC236}">
                    <a16:creationId xmlns:a16="http://schemas.microsoft.com/office/drawing/2014/main" id="{51E821AA-9322-4FC3-805A-766998B88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256"/>
                <a:ext cx="225" cy="137"/>
              </a:xfrm>
              <a:custGeom>
                <a:avLst/>
                <a:gdLst>
                  <a:gd name="T0" fmla="*/ 1313 w 90"/>
                  <a:gd name="T1" fmla="*/ 105 h 55"/>
                  <a:gd name="T2" fmla="*/ 1283 w 90"/>
                  <a:gd name="T3" fmla="*/ 558 h 55"/>
                  <a:gd name="T4" fmla="*/ 845 w 90"/>
                  <a:gd name="T5" fmla="*/ 787 h 55"/>
                  <a:gd name="T6" fmla="*/ 345 w 90"/>
                  <a:gd name="T7" fmla="*/ 757 h 55"/>
                  <a:gd name="T8" fmla="*/ 113 w 9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55">
                    <a:moveTo>
                      <a:pt x="84" y="7"/>
                    </a:moveTo>
                    <a:cubicBezTo>
                      <a:pt x="86" y="12"/>
                      <a:pt x="90" y="26"/>
                      <a:pt x="82" y="36"/>
                    </a:cubicBezTo>
                    <a:cubicBezTo>
                      <a:pt x="75" y="45"/>
                      <a:pt x="61" y="49"/>
                      <a:pt x="54" y="51"/>
                    </a:cubicBezTo>
                    <a:cubicBezTo>
                      <a:pt x="41" y="53"/>
                      <a:pt x="39" y="55"/>
                      <a:pt x="22" y="49"/>
                    </a:cubicBezTo>
                    <a:cubicBezTo>
                      <a:pt x="0" y="42"/>
                      <a:pt x="2" y="3"/>
                      <a:pt x="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8" name="Freeform 1722">
                <a:extLst>
                  <a:ext uri="{FF2B5EF4-FFF2-40B4-BE49-F238E27FC236}">
                    <a16:creationId xmlns:a16="http://schemas.microsoft.com/office/drawing/2014/main" id="{DA46FE48-320B-4475-ADD1-B35C0265F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33"/>
                <a:ext cx="198" cy="148"/>
              </a:xfrm>
              <a:custGeom>
                <a:avLst/>
                <a:gdLst>
                  <a:gd name="T0" fmla="*/ 817 w 79"/>
                  <a:gd name="T1" fmla="*/ 0 h 59"/>
                  <a:gd name="T2" fmla="*/ 1163 w 79"/>
                  <a:gd name="T3" fmla="*/ 301 h 59"/>
                  <a:gd name="T4" fmla="*/ 1038 w 79"/>
                  <a:gd name="T5" fmla="*/ 755 h 59"/>
                  <a:gd name="T6" fmla="*/ 722 w 79"/>
                  <a:gd name="T7" fmla="*/ 880 h 59"/>
                  <a:gd name="T8" fmla="*/ 363 w 79"/>
                  <a:gd name="T9" fmla="*/ 880 h 59"/>
                  <a:gd name="T10" fmla="*/ 20 w 79"/>
                  <a:gd name="T11" fmla="*/ 567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59">
                    <a:moveTo>
                      <a:pt x="52" y="0"/>
                    </a:moveTo>
                    <a:cubicBezTo>
                      <a:pt x="58" y="2"/>
                      <a:pt x="70" y="7"/>
                      <a:pt x="74" y="19"/>
                    </a:cubicBezTo>
                    <a:cubicBezTo>
                      <a:pt x="79" y="32"/>
                      <a:pt x="73" y="44"/>
                      <a:pt x="66" y="48"/>
                    </a:cubicBezTo>
                    <a:cubicBezTo>
                      <a:pt x="58" y="53"/>
                      <a:pt x="52" y="55"/>
                      <a:pt x="46" y="56"/>
                    </a:cubicBezTo>
                    <a:cubicBezTo>
                      <a:pt x="42" y="57"/>
                      <a:pt x="35" y="59"/>
                      <a:pt x="23" y="56"/>
                    </a:cubicBezTo>
                    <a:cubicBezTo>
                      <a:pt x="12" y="52"/>
                      <a:pt x="0" y="43"/>
                      <a:pt x="1" y="3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399" name="Freeform 1723">
                <a:extLst>
                  <a:ext uri="{FF2B5EF4-FFF2-40B4-BE49-F238E27FC236}">
                    <a16:creationId xmlns:a16="http://schemas.microsoft.com/office/drawing/2014/main" id="{253653E0-C7EC-4475-A229-47163A23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1131"/>
                <a:ext cx="105" cy="95"/>
              </a:xfrm>
              <a:custGeom>
                <a:avLst/>
                <a:gdLst>
                  <a:gd name="T0" fmla="*/ 0 w 42"/>
                  <a:gd name="T1" fmla="*/ 375 h 38"/>
                  <a:gd name="T2" fmla="*/ 408 w 42"/>
                  <a:gd name="T3" fmla="*/ 563 h 38"/>
                  <a:gd name="T4" fmla="*/ 458 w 42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0" y="24"/>
                    </a:moveTo>
                    <a:cubicBezTo>
                      <a:pt x="7" y="37"/>
                      <a:pt x="9" y="38"/>
                      <a:pt x="26" y="36"/>
                    </a:cubicBezTo>
                    <a:cubicBezTo>
                      <a:pt x="42" y="25"/>
                      <a:pt x="33" y="1"/>
                      <a:pt x="29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0" name="Freeform 1724">
                <a:extLst>
                  <a:ext uri="{FF2B5EF4-FFF2-40B4-BE49-F238E27FC236}">
                    <a16:creationId xmlns:a16="http://schemas.microsoft.com/office/drawing/2014/main" id="{736C3AD3-B3D1-4A64-AB0F-5471A5F26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1126"/>
                <a:ext cx="120" cy="120"/>
              </a:xfrm>
              <a:custGeom>
                <a:avLst/>
                <a:gdLst>
                  <a:gd name="T0" fmla="*/ 125 w 48"/>
                  <a:gd name="T1" fmla="*/ 0 h 48"/>
                  <a:gd name="T2" fmla="*/ 113 w 48"/>
                  <a:gd name="T3" fmla="*/ 520 h 48"/>
                  <a:gd name="T4" fmla="*/ 595 w 48"/>
                  <a:gd name="T5" fmla="*/ 613 h 48"/>
                  <a:gd name="T6" fmla="*/ 738 w 48"/>
                  <a:gd name="T7" fmla="*/ 28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8">
                    <a:moveTo>
                      <a:pt x="8" y="0"/>
                    </a:moveTo>
                    <a:cubicBezTo>
                      <a:pt x="1" y="4"/>
                      <a:pt x="0" y="22"/>
                      <a:pt x="7" y="33"/>
                    </a:cubicBezTo>
                    <a:cubicBezTo>
                      <a:pt x="11" y="42"/>
                      <a:pt x="28" y="48"/>
                      <a:pt x="38" y="39"/>
                    </a:cubicBezTo>
                    <a:cubicBezTo>
                      <a:pt x="48" y="30"/>
                      <a:pt x="47" y="18"/>
                      <a:pt x="47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1" name="Freeform 1725">
                <a:extLst>
                  <a:ext uri="{FF2B5EF4-FFF2-40B4-BE49-F238E27FC236}">
                    <a16:creationId xmlns:a16="http://schemas.microsoft.com/office/drawing/2014/main" id="{91DB5CB2-C7B0-4078-B438-15840D4F4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1103"/>
                <a:ext cx="145" cy="143"/>
              </a:xfrm>
              <a:custGeom>
                <a:avLst/>
                <a:gdLst>
                  <a:gd name="T0" fmla="*/ 125 w 58"/>
                  <a:gd name="T1" fmla="*/ 208 h 57"/>
                  <a:gd name="T2" fmla="*/ 395 w 58"/>
                  <a:gd name="T3" fmla="*/ 881 h 57"/>
                  <a:gd name="T4" fmla="*/ 813 w 58"/>
                  <a:gd name="T5" fmla="*/ 710 h 57"/>
                  <a:gd name="T6" fmla="*/ 813 w 58"/>
                  <a:gd name="T7" fmla="*/ 188 h 57"/>
                  <a:gd name="T8" fmla="*/ 520 w 58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7">
                    <a:moveTo>
                      <a:pt x="8" y="13"/>
                    </a:moveTo>
                    <a:cubicBezTo>
                      <a:pt x="0" y="24"/>
                      <a:pt x="8" y="54"/>
                      <a:pt x="25" y="56"/>
                    </a:cubicBezTo>
                    <a:cubicBezTo>
                      <a:pt x="38" y="57"/>
                      <a:pt x="41" y="57"/>
                      <a:pt x="52" y="45"/>
                    </a:cubicBezTo>
                    <a:cubicBezTo>
                      <a:pt x="58" y="38"/>
                      <a:pt x="58" y="23"/>
                      <a:pt x="52" y="12"/>
                    </a:cubicBezTo>
                    <a:cubicBezTo>
                      <a:pt x="46" y="1"/>
                      <a:pt x="35" y="0"/>
                      <a:pt x="3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2" name="Freeform 1726">
                <a:extLst>
                  <a:ext uri="{FF2B5EF4-FFF2-40B4-BE49-F238E27FC236}">
                    <a16:creationId xmlns:a16="http://schemas.microsoft.com/office/drawing/2014/main" id="{615869F1-03F7-4B98-BD46-4ACDA0CB8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093"/>
                <a:ext cx="155" cy="165"/>
              </a:xfrm>
              <a:custGeom>
                <a:avLst/>
                <a:gdLst>
                  <a:gd name="T0" fmla="*/ 470 w 62"/>
                  <a:gd name="T1" fmla="*/ 20 h 66"/>
                  <a:gd name="T2" fmla="*/ 145 w 62"/>
                  <a:gd name="T3" fmla="*/ 720 h 66"/>
                  <a:gd name="T4" fmla="*/ 645 w 62"/>
                  <a:gd name="T5" fmla="*/ 1020 h 66"/>
                  <a:gd name="T6" fmla="*/ 970 w 62"/>
                  <a:gd name="T7" fmla="*/ 750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66">
                    <a:moveTo>
                      <a:pt x="30" y="1"/>
                    </a:moveTo>
                    <a:cubicBezTo>
                      <a:pt x="11" y="0"/>
                      <a:pt x="0" y="30"/>
                      <a:pt x="9" y="46"/>
                    </a:cubicBezTo>
                    <a:cubicBezTo>
                      <a:pt x="18" y="64"/>
                      <a:pt x="30" y="66"/>
                      <a:pt x="41" y="65"/>
                    </a:cubicBezTo>
                    <a:cubicBezTo>
                      <a:pt x="52" y="62"/>
                      <a:pt x="59" y="56"/>
                      <a:pt x="62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3" name="Freeform 1727">
                <a:extLst>
                  <a:ext uri="{FF2B5EF4-FFF2-40B4-BE49-F238E27FC236}">
                    <a16:creationId xmlns:a16="http://schemas.microsoft.com/office/drawing/2014/main" id="{63D96947-CD67-4406-B3EF-E79E80836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1023"/>
                <a:ext cx="273" cy="325"/>
              </a:xfrm>
              <a:custGeom>
                <a:avLst/>
                <a:gdLst>
                  <a:gd name="T0" fmla="*/ 1713 w 109"/>
                  <a:gd name="T1" fmla="*/ 1363 h 130"/>
                  <a:gd name="T2" fmla="*/ 521 w 109"/>
                  <a:gd name="T3" fmla="*/ 1738 h 130"/>
                  <a:gd name="T4" fmla="*/ 125 w 109"/>
                  <a:gd name="T5" fmla="*/ 550 h 130"/>
                  <a:gd name="T6" fmla="*/ 551 w 109"/>
                  <a:gd name="T7" fmla="*/ 50 h 130"/>
                  <a:gd name="T8" fmla="*/ 929 w 109"/>
                  <a:gd name="T9" fmla="*/ 8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" h="130">
                    <a:moveTo>
                      <a:pt x="109" y="87"/>
                    </a:moveTo>
                    <a:cubicBezTo>
                      <a:pt x="96" y="111"/>
                      <a:pt x="71" y="130"/>
                      <a:pt x="33" y="111"/>
                    </a:cubicBezTo>
                    <a:cubicBezTo>
                      <a:pt x="13" y="100"/>
                      <a:pt x="0" y="65"/>
                      <a:pt x="8" y="35"/>
                    </a:cubicBezTo>
                    <a:cubicBezTo>
                      <a:pt x="12" y="21"/>
                      <a:pt x="22" y="7"/>
                      <a:pt x="35" y="3"/>
                    </a:cubicBezTo>
                    <a:cubicBezTo>
                      <a:pt x="48" y="0"/>
                      <a:pt x="57" y="4"/>
                      <a:pt x="59" y="5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4" name="Freeform 1728">
                <a:extLst>
                  <a:ext uri="{FF2B5EF4-FFF2-40B4-BE49-F238E27FC236}">
                    <a16:creationId xmlns:a16="http://schemas.microsoft.com/office/drawing/2014/main" id="{E2109127-BFF2-4ED7-940C-96416D88E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058"/>
                <a:ext cx="218" cy="240"/>
              </a:xfrm>
              <a:custGeom>
                <a:avLst/>
                <a:gdLst>
                  <a:gd name="T0" fmla="*/ 804 w 87"/>
                  <a:gd name="T1" fmla="*/ 33 h 96"/>
                  <a:gd name="T2" fmla="*/ 1338 w 87"/>
                  <a:gd name="T3" fmla="*/ 563 h 96"/>
                  <a:gd name="T4" fmla="*/ 942 w 87"/>
                  <a:gd name="T5" fmla="*/ 1375 h 96"/>
                  <a:gd name="T6" fmla="*/ 283 w 87"/>
                  <a:gd name="T7" fmla="*/ 1395 h 96"/>
                  <a:gd name="T8" fmla="*/ 0 w 87"/>
                  <a:gd name="T9" fmla="*/ 11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96">
                    <a:moveTo>
                      <a:pt x="51" y="2"/>
                    </a:moveTo>
                    <a:cubicBezTo>
                      <a:pt x="55" y="0"/>
                      <a:pt x="86" y="8"/>
                      <a:pt x="85" y="36"/>
                    </a:cubicBezTo>
                    <a:cubicBezTo>
                      <a:pt x="87" y="61"/>
                      <a:pt x="69" y="84"/>
                      <a:pt x="60" y="88"/>
                    </a:cubicBezTo>
                    <a:cubicBezTo>
                      <a:pt x="49" y="96"/>
                      <a:pt x="30" y="95"/>
                      <a:pt x="18" y="89"/>
                    </a:cubicBezTo>
                    <a:cubicBezTo>
                      <a:pt x="5" y="82"/>
                      <a:pt x="0" y="72"/>
                      <a:pt x="0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5" name="Freeform 1729">
                <a:extLst>
                  <a:ext uri="{FF2B5EF4-FFF2-40B4-BE49-F238E27FC236}">
                    <a16:creationId xmlns:a16="http://schemas.microsoft.com/office/drawing/2014/main" id="{A97F6111-8625-4D81-973E-584808A50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086"/>
                <a:ext cx="222" cy="200"/>
              </a:xfrm>
              <a:custGeom>
                <a:avLst/>
                <a:gdLst>
                  <a:gd name="T0" fmla="*/ 1382 w 89"/>
                  <a:gd name="T1" fmla="*/ 438 h 80"/>
                  <a:gd name="T2" fmla="*/ 1212 w 89"/>
                  <a:gd name="T3" fmla="*/ 970 h 80"/>
                  <a:gd name="T4" fmla="*/ 728 w 89"/>
                  <a:gd name="T5" fmla="*/ 1238 h 80"/>
                  <a:gd name="T6" fmla="*/ 229 w 89"/>
                  <a:gd name="T7" fmla="*/ 970 h 80"/>
                  <a:gd name="T8" fmla="*/ 217 w 89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0">
                    <a:moveTo>
                      <a:pt x="89" y="28"/>
                    </a:moveTo>
                    <a:cubicBezTo>
                      <a:pt x="89" y="35"/>
                      <a:pt x="87" y="50"/>
                      <a:pt x="78" y="62"/>
                    </a:cubicBezTo>
                    <a:cubicBezTo>
                      <a:pt x="69" y="74"/>
                      <a:pt x="54" y="80"/>
                      <a:pt x="47" y="79"/>
                    </a:cubicBezTo>
                    <a:cubicBezTo>
                      <a:pt x="32" y="76"/>
                      <a:pt x="28" y="78"/>
                      <a:pt x="15" y="62"/>
                    </a:cubicBezTo>
                    <a:cubicBezTo>
                      <a:pt x="0" y="44"/>
                      <a:pt x="8" y="2"/>
                      <a:pt x="1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6" name="Freeform 1730">
                <a:extLst>
                  <a:ext uri="{FF2B5EF4-FFF2-40B4-BE49-F238E27FC236}">
                    <a16:creationId xmlns:a16="http://schemas.microsoft.com/office/drawing/2014/main" id="{9120FE05-D839-4098-97A5-893D5A320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091"/>
                <a:ext cx="200" cy="190"/>
              </a:xfrm>
              <a:custGeom>
                <a:avLst/>
                <a:gdLst>
                  <a:gd name="T0" fmla="*/ 1020 w 80"/>
                  <a:gd name="T1" fmla="*/ 0 h 76"/>
                  <a:gd name="T2" fmla="*/ 1220 w 80"/>
                  <a:gd name="T3" fmla="*/ 458 h 76"/>
                  <a:gd name="T4" fmla="*/ 958 w 80"/>
                  <a:gd name="T5" fmla="*/ 1020 h 76"/>
                  <a:gd name="T6" fmla="*/ 438 w 80"/>
                  <a:gd name="T7" fmla="*/ 1095 h 76"/>
                  <a:gd name="T8" fmla="*/ 50 w 80"/>
                  <a:gd name="T9" fmla="*/ 45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76">
                    <a:moveTo>
                      <a:pt x="65" y="0"/>
                    </a:moveTo>
                    <a:cubicBezTo>
                      <a:pt x="71" y="2"/>
                      <a:pt x="80" y="13"/>
                      <a:pt x="78" y="29"/>
                    </a:cubicBezTo>
                    <a:cubicBezTo>
                      <a:pt x="77" y="45"/>
                      <a:pt x="68" y="59"/>
                      <a:pt x="61" y="65"/>
                    </a:cubicBezTo>
                    <a:cubicBezTo>
                      <a:pt x="46" y="76"/>
                      <a:pt x="38" y="73"/>
                      <a:pt x="28" y="70"/>
                    </a:cubicBezTo>
                    <a:cubicBezTo>
                      <a:pt x="14" y="71"/>
                      <a:pt x="0" y="39"/>
                      <a:pt x="3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7" name="Freeform 1731">
                <a:extLst>
                  <a:ext uri="{FF2B5EF4-FFF2-40B4-BE49-F238E27FC236}">
                    <a16:creationId xmlns:a16="http://schemas.microsoft.com/office/drawing/2014/main" id="{5B8C1889-84EE-46D0-BFE8-C7116D6DA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503"/>
                <a:ext cx="263" cy="355"/>
              </a:xfrm>
              <a:custGeom>
                <a:avLst/>
                <a:gdLst>
                  <a:gd name="T0" fmla="*/ 1631 w 105"/>
                  <a:gd name="T1" fmla="*/ 1095 h 142"/>
                  <a:gd name="T2" fmla="*/ 1525 w 105"/>
                  <a:gd name="T3" fmla="*/ 1783 h 142"/>
                  <a:gd name="T4" fmla="*/ 741 w 105"/>
                  <a:gd name="T5" fmla="*/ 2125 h 142"/>
                  <a:gd name="T6" fmla="*/ 20 w 105"/>
                  <a:gd name="T7" fmla="*/ 895 h 142"/>
                  <a:gd name="T8" fmla="*/ 175 w 105"/>
                  <a:gd name="T9" fmla="*/ 175 h 142"/>
                  <a:gd name="T10" fmla="*/ 596 w 105"/>
                  <a:gd name="T11" fmla="*/ 33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142">
                    <a:moveTo>
                      <a:pt x="104" y="70"/>
                    </a:moveTo>
                    <a:cubicBezTo>
                      <a:pt x="105" y="86"/>
                      <a:pt x="104" y="101"/>
                      <a:pt x="97" y="114"/>
                    </a:cubicBezTo>
                    <a:cubicBezTo>
                      <a:pt x="89" y="127"/>
                      <a:pt x="72" y="142"/>
                      <a:pt x="47" y="136"/>
                    </a:cubicBezTo>
                    <a:cubicBezTo>
                      <a:pt x="19" y="130"/>
                      <a:pt x="4" y="89"/>
                      <a:pt x="1" y="57"/>
                    </a:cubicBezTo>
                    <a:cubicBezTo>
                      <a:pt x="0" y="41"/>
                      <a:pt x="1" y="23"/>
                      <a:pt x="11" y="11"/>
                    </a:cubicBezTo>
                    <a:cubicBezTo>
                      <a:pt x="23" y="0"/>
                      <a:pt x="35" y="3"/>
                      <a:pt x="38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8" name="Freeform 1732">
                <a:extLst>
                  <a:ext uri="{FF2B5EF4-FFF2-40B4-BE49-F238E27FC236}">
                    <a16:creationId xmlns:a16="http://schemas.microsoft.com/office/drawing/2014/main" id="{9BF16D86-F1E6-4ACE-BC96-48C6C3384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483"/>
                <a:ext cx="200" cy="363"/>
              </a:xfrm>
              <a:custGeom>
                <a:avLst/>
                <a:gdLst>
                  <a:gd name="T0" fmla="*/ 145 w 80"/>
                  <a:gd name="T1" fmla="*/ 95 h 145"/>
                  <a:gd name="T2" fmla="*/ 1020 w 80"/>
                  <a:gd name="T3" fmla="*/ 563 h 145"/>
                  <a:gd name="T4" fmla="*/ 1145 w 80"/>
                  <a:gd name="T5" fmla="*/ 1755 h 145"/>
                  <a:gd name="T6" fmla="*/ 425 w 80"/>
                  <a:gd name="T7" fmla="*/ 2193 h 145"/>
                  <a:gd name="T8" fmla="*/ 0 w 80"/>
                  <a:gd name="T9" fmla="*/ 193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45">
                    <a:moveTo>
                      <a:pt x="9" y="6"/>
                    </a:moveTo>
                    <a:cubicBezTo>
                      <a:pt x="14" y="0"/>
                      <a:pt x="53" y="3"/>
                      <a:pt x="65" y="36"/>
                    </a:cubicBezTo>
                    <a:cubicBezTo>
                      <a:pt x="80" y="65"/>
                      <a:pt x="79" y="100"/>
                      <a:pt x="73" y="112"/>
                    </a:cubicBezTo>
                    <a:cubicBezTo>
                      <a:pt x="68" y="130"/>
                      <a:pt x="45" y="145"/>
                      <a:pt x="27" y="140"/>
                    </a:cubicBezTo>
                    <a:cubicBezTo>
                      <a:pt x="8" y="137"/>
                      <a:pt x="0" y="123"/>
                      <a:pt x="0" y="1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09" name="Freeform 1733">
                <a:extLst>
                  <a:ext uri="{FF2B5EF4-FFF2-40B4-BE49-F238E27FC236}">
                    <a16:creationId xmlns:a16="http://schemas.microsoft.com/office/drawing/2014/main" id="{821E0F85-4C88-415E-907D-4D5004294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" y="2588"/>
                <a:ext cx="225" cy="248"/>
              </a:xfrm>
              <a:custGeom>
                <a:avLst/>
                <a:gdLst>
                  <a:gd name="T0" fmla="*/ 1250 w 90"/>
                  <a:gd name="T1" fmla="*/ 0 h 99"/>
                  <a:gd name="T2" fmla="*/ 1408 w 90"/>
                  <a:gd name="T3" fmla="*/ 754 h 99"/>
                  <a:gd name="T4" fmla="*/ 1083 w 90"/>
                  <a:gd name="T5" fmla="*/ 1413 h 99"/>
                  <a:gd name="T6" fmla="*/ 395 w 90"/>
                  <a:gd name="T7" fmla="*/ 1288 h 99"/>
                  <a:gd name="T8" fmla="*/ 33 w 90"/>
                  <a:gd name="T9" fmla="*/ 2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9">
                    <a:moveTo>
                      <a:pt x="80" y="0"/>
                    </a:moveTo>
                    <a:cubicBezTo>
                      <a:pt x="84" y="9"/>
                      <a:pt x="90" y="28"/>
                      <a:pt x="90" y="48"/>
                    </a:cubicBezTo>
                    <a:cubicBezTo>
                      <a:pt x="90" y="68"/>
                      <a:pt x="78" y="86"/>
                      <a:pt x="69" y="90"/>
                    </a:cubicBezTo>
                    <a:cubicBezTo>
                      <a:pt x="51" y="97"/>
                      <a:pt x="45" y="99"/>
                      <a:pt x="25" y="82"/>
                    </a:cubicBezTo>
                    <a:cubicBezTo>
                      <a:pt x="4" y="61"/>
                      <a:pt x="0" y="6"/>
                      <a:pt x="2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0" name="Freeform 1734">
                <a:extLst>
                  <a:ext uri="{FF2B5EF4-FFF2-40B4-BE49-F238E27FC236}">
                    <a16:creationId xmlns:a16="http://schemas.microsoft.com/office/drawing/2014/main" id="{B7E918A2-8176-46D6-846D-999487E60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2508"/>
                <a:ext cx="210" cy="308"/>
              </a:xfrm>
              <a:custGeom>
                <a:avLst/>
                <a:gdLst>
                  <a:gd name="T0" fmla="*/ 583 w 84"/>
                  <a:gd name="T1" fmla="*/ 33 h 123"/>
                  <a:gd name="T2" fmla="*/ 1158 w 84"/>
                  <a:gd name="T3" fmla="*/ 1460 h 123"/>
                  <a:gd name="T4" fmla="*/ 658 w 84"/>
                  <a:gd name="T5" fmla="*/ 1931 h 123"/>
                  <a:gd name="T6" fmla="*/ 208 w 84"/>
                  <a:gd name="T7" fmla="*/ 1680 h 123"/>
                  <a:gd name="T8" fmla="*/ 0 w 84"/>
                  <a:gd name="T9" fmla="*/ 1179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123">
                    <a:moveTo>
                      <a:pt x="37" y="2"/>
                    </a:moveTo>
                    <a:cubicBezTo>
                      <a:pt x="58" y="0"/>
                      <a:pt x="84" y="68"/>
                      <a:pt x="74" y="93"/>
                    </a:cubicBezTo>
                    <a:cubicBezTo>
                      <a:pt x="67" y="117"/>
                      <a:pt x="55" y="122"/>
                      <a:pt x="42" y="123"/>
                    </a:cubicBezTo>
                    <a:cubicBezTo>
                      <a:pt x="36" y="123"/>
                      <a:pt x="21" y="120"/>
                      <a:pt x="13" y="107"/>
                    </a:cubicBezTo>
                    <a:cubicBezTo>
                      <a:pt x="5" y="96"/>
                      <a:pt x="1" y="81"/>
                      <a:pt x="0" y="7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1" name="Freeform 1735">
                <a:extLst>
                  <a:ext uri="{FF2B5EF4-FFF2-40B4-BE49-F238E27FC236}">
                    <a16:creationId xmlns:a16="http://schemas.microsoft.com/office/drawing/2014/main" id="{E6BB4FDF-8DF4-4D75-9BA8-A5B21A7C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493"/>
                <a:ext cx="287" cy="390"/>
              </a:xfrm>
              <a:custGeom>
                <a:avLst/>
                <a:gdLst>
                  <a:gd name="T0" fmla="*/ 0 w 115"/>
                  <a:gd name="T1" fmla="*/ 1675 h 156"/>
                  <a:gd name="T2" fmla="*/ 542 w 115"/>
                  <a:gd name="T3" fmla="*/ 2300 h 156"/>
                  <a:gd name="T4" fmla="*/ 1445 w 115"/>
                  <a:gd name="T5" fmla="*/ 2083 h 156"/>
                  <a:gd name="T6" fmla="*/ 1620 w 115"/>
                  <a:gd name="T7" fmla="*/ 688 h 156"/>
                  <a:gd name="T8" fmla="*/ 1183 w 115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56">
                    <a:moveTo>
                      <a:pt x="0" y="107"/>
                    </a:moveTo>
                    <a:cubicBezTo>
                      <a:pt x="12" y="131"/>
                      <a:pt x="23" y="140"/>
                      <a:pt x="35" y="147"/>
                    </a:cubicBezTo>
                    <a:cubicBezTo>
                      <a:pt x="47" y="153"/>
                      <a:pt x="68" y="156"/>
                      <a:pt x="93" y="133"/>
                    </a:cubicBezTo>
                    <a:cubicBezTo>
                      <a:pt x="115" y="107"/>
                      <a:pt x="110" y="68"/>
                      <a:pt x="104" y="44"/>
                    </a:cubicBezTo>
                    <a:cubicBezTo>
                      <a:pt x="97" y="17"/>
                      <a:pt x="83" y="6"/>
                      <a:pt x="7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2" name="Freeform 1736">
                <a:extLst>
                  <a:ext uri="{FF2B5EF4-FFF2-40B4-BE49-F238E27FC236}">
                    <a16:creationId xmlns:a16="http://schemas.microsoft.com/office/drawing/2014/main" id="{2EDC6D64-D2C0-45EC-8610-312CFC116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553"/>
                <a:ext cx="350" cy="330"/>
              </a:xfrm>
              <a:custGeom>
                <a:avLst/>
                <a:gdLst>
                  <a:gd name="T0" fmla="*/ 175 w 140"/>
                  <a:gd name="T1" fmla="*/ 0 h 132"/>
                  <a:gd name="T2" fmla="*/ 425 w 140"/>
                  <a:gd name="T3" fmla="*/ 1625 h 132"/>
                  <a:gd name="T4" fmla="*/ 1125 w 140"/>
                  <a:gd name="T5" fmla="*/ 2063 h 132"/>
                  <a:gd name="T6" fmla="*/ 1925 w 140"/>
                  <a:gd name="T7" fmla="*/ 1583 h 132"/>
                  <a:gd name="T8" fmla="*/ 2000 w 140"/>
                  <a:gd name="T9" fmla="*/ 40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32">
                    <a:moveTo>
                      <a:pt x="11" y="0"/>
                    </a:moveTo>
                    <a:cubicBezTo>
                      <a:pt x="0" y="22"/>
                      <a:pt x="1" y="69"/>
                      <a:pt x="27" y="104"/>
                    </a:cubicBezTo>
                    <a:cubicBezTo>
                      <a:pt x="35" y="116"/>
                      <a:pt x="51" y="131"/>
                      <a:pt x="72" y="132"/>
                    </a:cubicBezTo>
                    <a:cubicBezTo>
                      <a:pt x="92" y="132"/>
                      <a:pt x="113" y="119"/>
                      <a:pt x="123" y="101"/>
                    </a:cubicBezTo>
                    <a:cubicBezTo>
                      <a:pt x="140" y="62"/>
                      <a:pt x="128" y="26"/>
                      <a:pt x="128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3" name="Freeform 1737">
                <a:extLst>
                  <a:ext uri="{FF2B5EF4-FFF2-40B4-BE49-F238E27FC236}">
                    <a16:creationId xmlns:a16="http://schemas.microsoft.com/office/drawing/2014/main" id="{9BF25B98-E50B-4E26-8C36-1DD72055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433"/>
                <a:ext cx="350" cy="460"/>
              </a:xfrm>
              <a:custGeom>
                <a:avLst/>
                <a:gdLst>
                  <a:gd name="T0" fmla="*/ 33 w 140"/>
                  <a:gd name="T1" fmla="*/ 958 h 184"/>
                  <a:gd name="T2" fmla="*/ 33 w 140"/>
                  <a:gd name="T3" fmla="*/ 1550 h 184"/>
                  <a:gd name="T4" fmla="*/ 1095 w 140"/>
                  <a:gd name="T5" fmla="*/ 2863 h 184"/>
                  <a:gd name="T6" fmla="*/ 1708 w 140"/>
                  <a:gd name="T7" fmla="*/ 2675 h 184"/>
                  <a:gd name="T8" fmla="*/ 2095 w 140"/>
                  <a:gd name="T9" fmla="*/ 2020 h 184"/>
                  <a:gd name="T10" fmla="*/ 1833 w 140"/>
                  <a:gd name="T11" fmla="*/ 550 h 184"/>
                  <a:gd name="T12" fmla="*/ 658 w 140"/>
                  <a:gd name="T13" fmla="*/ 63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184">
                    <a:moveTo>
                      <a:pt x="2" y="61"/>
                    </a:moveTo>
                    <a:cubicBezTo>
                      <a:pt x="0" y="70"/>
                      <a:pt x="0" y="86"/>
                      <a:pt x="2" y="99"/>
                    </a:cubicBezTo>
                    <a:cubicBezTo>
                      <a:pt x="9" y="138"/>
                      <a:pt x="34" y="182"/>
                      <a:pt x="70" y="183"/>
                    </a:cubicBezTo>
                    <a:cubicBezTo>
                      <a:pt x="90" y="184"/>
                      <a:pt x="100" y="177"/>
                      <a:pt x="109" y="171"/>
                    </a:cubicBezTo>
                    <a:cubicBezTo>
                      <a:pt x="118" y="165"/>
                      <a:pt x="129" y="154"/>
                      <a:pt x="134" y="129"/>
                    </a:cubicBezTo>
                    <a:cubicBezTo>
                      <a:pt x="140" y="104"/>
                      <a:pt x="137" y="65"/>
                      <a:pt x="117" y="35"/>
                    </a:cubicBezTo>
                    <a:cubicBezTo>
                      <a:pt x="97" y="0"/>
                      <a:pt x="45" y="0"/>
                      <a:pt x="42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4" name="Freeform 1738">
                <a:extLst>
                  <a:ext uri="{FF2B5EF4-FFF2-40B4-BE49-F238E27FC236}">
                    <a16:creationId xmlns:a16="http://schemas.microsoft.com/office/drawing/2014/main" id="{BBA40AF1-080E-435E-B9A9-32F006BE5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2458"/>
                <a:ext cx="390" cy="463"/>
              </a:xfrm>
              <a:custGeom>
                <a:avLst/>
                <a:gdLst>
                  <a:gd name="T0" fmla="*/ 750 w 156"/>
                  <a:gd name="T1" fmla="*/ 0 h 185"/>
                  <a:gd name="T2" fmla="*/ 470 w 156"/>
                  <a:gd name="T3" fmla="*/ 2180 h 185"/>
                  <a:gd name="T4" fmla="*/ 1833 w 156"/>
                  <a:gd name="T5" fmla="*/ 2680 h 185"/>
                  <a:gd name="T6" fmla="*/ 2438 w 156"/>
                  <a:gd name="T7" fmla="*/ 1847 h 1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6" h="185">
                    <a:moveTo>
                      <a:pt x="48" y="0"/>
                    </a:moveTo>
                    <a:cubicBezTo>
                      <a:pt x="0" y="15"/>
                      <a:pt x="5" y="97"/>
                      <a:pt x="30" y="139"/>
                    </a:cubicBezTo>
                    <a:cubicBezTo>
                      <a:pt x="56" y="185"/>
                      <a:pt x="91" y="185"/>
                      <a:pt x="117" y="171"/>
                    </a:cubicBezTo>
                    <a:cubicBezTo>
                      <a:pt x="145" y="157"/>
                      <a:pt x="153" y="141"/>
                      <a:pt x="156" y="1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5" name="Freeform 1739">
                <a:extLst>
                  <a:ext uri="{FF2B5EF4-FFF2-40B4-BE49-F238E27FC236}">
                    <a16:creationId xmlns:a16="http://schemas.microsoft.com/office/drawing/2014/main" id="{2A2EA9FE-0688-42D8-86A7-D6746C4FE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988"/>
                <a:ext cx="92" cy="103"/>
              </a:xfrm>
              <a:custGeom>
                <a:avLst/>
                <a:gdLst>
                  <a:gd name="T0" fmla="*/ 0 w 37"/>
                  <a:gd name="T1" fmla="*/ 525 h 41"/>
                  <a:gd name="T2" fmla="*/ 507 w 37"/>
                  <a:gd name="T3" fmla="*/ 379 h 41"/>
                  <a:gd name="T4" fmla="*/ 415 w 37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1">
                    <a:moveTo>
                      <a:pt x="0" y="33"/>
                    </a:moveTo>
                    <a:cubicBezTo>
                      <a:pt x="10" y="39"/>
                      <a:pt x="23" y="41"/>
                      <a:pt x="33" y="24"/>
                    </a:cubicBezTo>
                    <a:cubicBezTo>
                      <a:pt x="37" y="12"/>
                      <a:pt x="30" y="0"/>
                      <a:pt x="2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6" name="Freeform 1740">
                <a:extLst>
                  <a:ext uri="{FF2B5EF4-FFF2-40B4-BE49-F238E27FC236}">
                    <a16:creationId xmlns:a16="http://schemas.microsoft.com/office/drawing/2014/main" id="{341E6748-73F2-420F-8979-D074172F2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016"/>
                <a:ext cx="128" cy="77"/>
              </a:xfrm>
              <a:custGeom>
                <a:avLst/>
                <a:gdLst>
                  <a:gd name="T0" fmla="*/ 50 w 51"/>
                  <a:gd name="T1" fmla="*/ 0 h 31"/>
                  <a:gd name="T2" fmla="*/ 221 w 51"/>
                  <a:gd name="T3" fmla="*/ 412 h 31"/>
                  <a:gd name="T4" fmla="*/ 693 w 51"/>
                  <a:gd name="T5" fmla="*/ 320 h 31"/>
                  <a:gd name="T6" fmla="*/ 788 w 51"/>
                  <a:gd name="T7" fmla="*/ 1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3" y="0"/>
                    </a:moveTo>
                    <a:cubicBezTo>
                      <a:pt x="0" y="6"/>
                      <a:pt x="2" y="22"/>
                      <a:pt x="14" y="27"/>
                    </a:cubicBezTo>
                    <a:cubicBezTo>
                      <a:pt x="21" y="31"/>
                      <a:pt x="37" y="30"/>
                      <a:pt x="44" y="21"/>
                    </a:cubicBezTo>
                    <a:cubicBezTo>
                      <a:pt x="51" y="12"/>
                      <a:pt x="49" y="1"/>
                      <a:pt x="50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7" name="Freeform 1741">
                <a:extLst>
                  <a:ext uri="{FF2B5EF4-FFF2-40B4-BE49-F238E27FC236}">
                    <a16:creationId xmlns:a16="http://schemas.microsoft.com/office/drawing/2014/main" id="{BDB5D35F-26C1-46F3-B53B-3A7700B48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963"/>
                <a:ext cx="147" cy="153"/>
              </a:xfrm>
              <a:custGeom>
                <a:avLst/>
                <a:gdLst>
                  <a:gd name="T0" fmla="*/ 42 w 59"/>
                  <a:gd name="T1" fmla="*/ 409 h 61"/>
                  <a:gd name="T2" fmla="*/ 249 w 59"/>
                  <a:gd name="T3" fmla="*/ 805 h 61"/>
                  <a:gd name="T4" fmla="*/ 850 w 59"/>
                  <a:gd name="T5" fmla="*/ 597 h 61"/>
                  <a:gd name="T6" fmla="*/ 807 w 59"/>
                  <a:gd name="T7" fmla="*/ 145 h 61"/>
                  <a:gd name="T8" fmla="*/ 496 w 59"/>
                  <a:gd name="T9" fmla="*/ 6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1">
                    <a:moveTo>
                      <a:pt x="3" y="26"/>
                    </a:moveTo>
                    <a:cubicBezTo>
                      <a:pt x="0" y="35"/>
                      <a:pt x="7" y="46"/>
                      <a:pt x="16" y="51"/>
                    </a:cubicBezTo>
                    <a:cubicBezTo>
                      <a:pt x="22" y="55"/>
                      <a:pt x="40" y="61"/>
                      <a:pt x="55" y="38"/>
                    </a:cubicBezTo>
                    <a:cubicBezTo>
                      <a:pt x="59" y="31"/>
                      <a:pt x="59" y="17"/>
                      <a:pt x="52" y="9"/>
                    </a:cubicBezTo>
                    <a:cubicBezTo>
                      <a:pt x="44" y="0"/>
                      <a:pt x="33" y="4"/>
                      <a:pt x="32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8" name="Freeform 1742">
                <a:extLst>
                  <a:ext uri="{FF2B5EF4-FFF2-40B4-BE49-F238E27FC236}">
                    <a16:creationId xmlns:a16="http://schemas.microsoft.com/office/drawing/2014/main" id="{35A64525-581F-48A5-98F6-0109560C7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981"/>
                <a:ext cx="165" cy="140"/>
              </a:xfrm>
              <a:custGeom>
                <a:avLst/>
                <a:gdLst>
                  <a:gd name="T0" fmla="*/ 250 w 66"/>
                  <a:gd name="T1" fmla="*/ 0 h 56"/>
                  <a:gd name="T2" fmla="*/ 250 w 66"/>
                  <a:gd name="T3" fmla="*/ 720 h 56"/>
                  <a:gd name="T4" fmla="*/ 783 w 66"/>
                  <a:gd name="T5" fmla="*/ 770 h 56"/>
                  <a:gd name="T6" fmla="*/ 1033 w 66"/>
                  <a:gd name="T7" fmla="*/ 47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56">
                    <a:moveTo>
                      <a:pt x="16" y="0"/>
                    </a:moveTo>
                    <a:cubicBezTo>
                      <a:pt x="3" y="8"/>
                      <a:pt x="0" y="33"/>
                      <a:pt x="16" y="46"/>
                    </a:cubicBezTo>
                    <a:cubicBezTo>
                      <a:pt x="34" y="56"/>
                      <a:pt x="41" y="51"/>
                      <a:pt x="50" y="49"/>
                    </a:cubicBezTo>
                    <a:cubicBezTo>
                      <a:pt x="60" y="44"/>
                      <a:pt x="63" y="38"/>
                      <a:pt x="66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19" name="Freeform 1743">
                <a:extLst>
                  <a:ext uri="{FF2B5EF4-FFF2-40B4-BE49-F238E27FC236}">
                    <a16:creationId xmlns:a16="http://schemas.microsoft.com/office/drawing/2014/main" id="{94D3337D-6308-4424-A792-F6C13E51B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366"/>
                <a:ext cx="175" cy="145"/>
              </a:xfrm>
              <a:custGeom>
                <a:avLst/>
                <a:gdLst>
                  <a:gd name="T0" fmla="*/ 0 w 70"/>
                  <a:gd name="T1" fmla="*/ 563 h 58"/>
                  <a:gd name="T2" fmla="*/ 645 w 70"/>
                  <a:gd name="T3" fmla="*/ 833 h 58"/>
                  <a:gd name="T4" fmla="*/ 783 w 70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8">
                    <a:moveTo>
                      <a:pt x="0" y="36"/>
                    </a:moveTo>
                    <a:cubicBezTo>
                      <a:pt x="9" y="54"/>
                      <a:pt x="14" y="58"/>
                      <a:pt x="41" y="53"/>
                    </a:cubicBezTo>
                    <a:cubicBezTo>
                      <a:pt x="70" y="39"/>
                      <a:pt x="56" y="2"/>
                      <a:pt x="5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0" name="Freeform 1744">
                <a:extLst>
                  <a:ext uri="{FF2B5EF4-FFF2-40B4-BE49-F238E27FC236}">
                    <a16:creationId xmlns:a16="http://schemas.microsoft.com/office/drawing/2014/main" id="{16385F53-1BD1-4EA8-8CEC-BA179C399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358"/>
                <a:ext cx="187" cy="173"/>
              </a:xfrm>
              <a:custGeom>
                <a:avLst/>
                <a:gdLst>
                  <a:gd name="T0" fmla="*/ 279 w 75"/>
                  <a:gd name="T1" fmla="*/ 0 h 69"/>
                  <a:gd name="T2" fmla="*/ 187 w 75"/>
                  <a:gd name="T3" fmla="*/ 772 h 69"/>
                  <a:gd name="T4" fmla="*/ 915 w 75"/>
                  <a:gd name="T5" fmla="*/ 900 h 69"/>
                  <a:gd name="T6" fmla="*/ 1149 w 75"/>
                  <a:gd name="T7" fmla="*/ 441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69">
                    <a:moveTo>
                      <a:pt x="18" y="0"/>
                    </a:moveTo>
                    <a:cubicBezTo>
                      <a:pt x="11" y="8"/>
                      <a:pt x="0" y="33"/>
                      <a:pt x="12" y="49"/>
                    </a:cubicBezTo>
                    <a:cubicBezTo>
                      <a:pt x="19" y="61"/>
                      <a:pt x="44" y="69"/>
                      <a:pt x="59" y="57"/>
                    </a:cubicBezTo>
                    <a:cubicBezTo>
                      <a:pt x="75" y="46"/>
                      <a:pt x="74" y="28"/>
                      <a:pt x="7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1" name="Freeform 1745">
                <a:extLst>
                  <a:ext uri="{FF2B5EF4-FFF2-40B4-BE49-F238E27FC236}">
                    <a16:creationId xmlns:a16="http://schemas.microsoft.com/office/drawing/2014/main" id="{E0A31F30-2803-4489-AAC8-F40E63F16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333"/>
                <a:ext cx="205" cy="198"/>
              </a:xfrm>
              <a:custGeom>
                <a:avLst/>
                <a:gdLst>
                  <a:gd name="T0" fmla="*/ 158 w 82"/>
                  <a:gd name="T1" fmla="*/ 271 h 79"/>
                  <a:gd name="T2" fmla="*/ 83 w 82"/>
                  <a:gd name="T3" fmla="*/ 817 h 79"/>
                  <a:gd name="T4" fmla="*/ 488 w 82"/>
                  <a:gd name="T5" fmla="*/ 1193 h 79"/>
                  <a:gd name="T6" fmla="*/ 1095 w 82"/>
                  <a:gd name="T7" fmla="*/ 993 h 79"/>
                  <a:gd name="T8" fmla="*/ 1145 w 82"/>
                  <a:gd name="T9" fmla="*/ 271 h 79"/>
                  <a:gd name="T10" fmla="*/ 720 w 82"/>
                  <a:gd name="T11" fmla="*/ 2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79">
                    <a:moveTo>
                      <a:pt x="10" y="17"/>
                    </a:moveTo>
                    <a:cubicBezTo>
                      <a:pt x="6" y="24"/>
                      <a:pt x="0" y="38"/>
                      <a:pt x="5" y="52"/>
                    </a:cubicBezTo>
                    <a:cubicBezTo>
                      <a:pt x="8" y="66"/>
                      <a:pt x="22" y="74"/>
                      <a:pt x="31" y="76"/>
                    </a:cubicBezTo>
                    <a:cubicBezTo>
                      <a:pt x="48" y="77"/>
                      <a:pt x="53" y="79"/>
                      <a:pt x="70" y="63"/>
                    </a:cubicBezTo>
                    <a:cubicBezTo>
                      <a:pt x="78" y="53"/>
                      <a:pt x="82" y="32"/>
                      <a:pt x="73" y="17"/>
                    </a:cubicBezTo>
                    <a:cubicBezTo>
                      <a:pt x="65" y="1"/>
                      <a:pt x="47" y="0"/>
                      <a:pt x="46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2" name="Freeform 1746">
                <a:extLst>
                  <a:ext uri="{FF2B5EF4-FFF2-40B4-BE49-F238E27FC236}">
                    <a16:creationId xmlns:a16="http://schemas.microsoft.com/office/drawing/2014/main" id="{D2F845D1-1D38-4B9D-A655-D3353A959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318"/>
                <a:ext cx="205" cy="220"/>
              </a:xfrm>
              <a:custGeom>
                <a:avLst/>
                <a:gdLst>
                  <a:gd name="T0" fmla="*/ 583 w 82"/>
                  <a:gd name="T1" fmla="*/ 0 h 88"/>
                  <a:gd name="T2" fmla="*/ 125 w 82"/>
                  <a:gd name="T3" fmla="*/ 988 h 88"/>
                  <a:gd name="T4" fmla="*/ 813 w 82"/>
                  <a:gd name="T5" fmla="*/ 1363 h 88"/>
                  <a:gd name="T6" fmla="*/ 1283 w 82"/>
                  <a:gd name="T7" fmla="*/ 10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88">
                    <a:moveTo>
                      <a:pt x="37" y="0"/>
                    </a:moveTo>
                    <a:cubicBezTo>
                      <a:pt x="15" y="6"/>
                      <a:pt x="0" y="36"/>
                      <a:pt x="8" y="63"/>
                    </a:cubicBezTo>
                    <a:cubicBezTo>
                      <a:pt x="22" y="88"/>
                      <a:pt x="38" y="87"/>
                      <a:pt x="52" y="87"/>
                    </a:cubicBezTo>
                    <a:cubicBezTo>
                      <a:pt x="67" y="85"/>
                      <a:pt x="75" y="78"/>
                      <a:pt x="82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3" name="Freeform 1747">
                <a:extLst>
                  <a:ext uri="{FF2B5EF4-FFF2-40B4-BE49-F238E27FC236}">
                    <a16:creationId xmlns:a16="http://schemas.microsoft.com/office/drawing/2014/main" id="{EFF0C40B-D73A-4740-BAD2-6966A4786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291"/>
                <a:ext cx="283" cy="292"/>
              </a:xfrm>
              <a:custGeom>
                <a:avLst/>
                <a:gdLst>
                  <a:gd name="T0" fmla="*/ 1776 w 113"/>
                  <a:gd name="T1" fmla="*/ 1008 h 117"/>
                  <a:gd name="T2" fmla="*/ 741 w 113"/>
                  <a:gd name="T3" fmla="*/ 1807 h 117"/>
                  <a:gd name="T4" fmla="*/ 158 w 113"/>
                  <a:gd name="T5" fmla="*/ 1507 h 117"/>
                  <a:gd name="T6" fmla="*/ 33 w 113"/>
                  <a:gd name="T7" fmla="*/ 791 h 117"/>
                  <a:gd name="T8" fmla="*/ 676 w 113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117">
                    <a:moveTo>
                      <a:pt x="113" y="65"/>
                    </a:moveTo>
                    <a:cubicBezTo>
                      <a:pt x="108" y="95"/>
                      <a:pt x="87" y="114"/>
                      <a:pt x="47" y="116"/>
                    </a:cubicBezTo>
                    <a:cubicBezTo>
                      <a:pt x="37" y="117"/>
                      <a:pt x="18" y="114"/>
                      <a:pt x="10" y="97"/>
                    </a:cubicBezTo>
                    <a:cubicBezTo>
                      <a:pt x="2" y="83"/>
                      <a:pt x="0" y="66"/>
                      <a:pt x="2" y="51"/>
                    </a:cubicBezTo>
                    <a:cubicBezTo>
                      <a:pt x="9" y="18"/>
                      <a:pt x="33" y="0"/>
                      <a:pt x="4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4" name="Freeform 1748">
                <a:extLst>
                  <a:ext uri="{FF2B5EF4-FFF2-40B4-BE49-F238E27FC236}">
                    <a16:creationId xmlns:a16="http://schemas.microsoft.com/office/drawing/2014/main" id="{1477D942-4DBC-4576-8117-3E30372EE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278"/>
                <a:ext cx="251" cy="313"/>
              </a:xfrm>
              <a:custGeom>
                <a:avLst/>
                <a:gdLst>
                  <a:gd name="T0" fmla="*/ 492 w 100"/>
                  <a:gd name="T1" fmla="*/ 83 h 125"/>
                  <a:gd name="T2" fmla="*/ 1343 w 100"/>
                  <a:gd name="T3" fmla="*/ 471 h 125"/>
                  <a:gd name="T4" fmla="*/ 1215 w 100"/>
                  <a:gd name="T5" fmla="*/ 1522 h 125"/>
                  <a:gd name="T6" fmla="*/ 20 w 100"/>
                  <a:gd name="T7" fmla="*/ 1725 h 1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125">
                    <a:moveTo>
                      <a:pt x="31" y="5"/>
                    </a:moveTo>
                    <a:cubicBezTo>
                      <a:pt x="35" y="5"/>
                      <a:pt x="71" y="0"/>
                      <a:pt x="85" y="30"/>
                    </a:cubicBezTo>
                    <a:cubicBezTo>
                      <a:pt x="100" y="57"/>
                      <a:pt x="86" y="90"/>
                      <a:pt x="77" y="97"/>
                    </a:cubicBezTo>
                    <a:cubicBezTo>
                      <a:pt x="54" y="125"/>
                      <a:pt x="0" y="117"/>
                      <a:pt x="1" y="1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5" name="Freeform 1749">
                <a:extLst>
                  <a:ext uri="{FF2B5EF4-FFF2-40B4-BE49-F238E27FC236}">
                    <a16:creationId xmlns:a16="http://schemas.microsoft.com/office/drawing/2014/main" id="{18405946-9325-475F-BCED-C96741A52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366"/>
                <a:ext cx="265" cy="205"/>
              </a:xfrm>
              <a:custGeom>
                <a:avLst/>
                <a:gdLst>
                  <a:gd name="T0" fmla="*/ 1550 w 106"/>
                  <a:gd name="T1" fmla="*/ 0 h 82"/>
                  <a:gd name="T2" fmla="*/ 1563 w 106"/>
                  <a:gd name="T3" fmla="*/ 675 h 82"/>
                  <a:gd name="T4" fmla="*/ 1083 w 106"/>
                  <a:gd name="T5" fmla="*/ 1145 h 82"/>
                  <a:gd name="T6" fmla="*/ 395 w 106"/>
                  <a:gd name="T7" fmla="*/ 1158 h 82"/>
                  <a:gd name="T8" fmla="*/ 208 w 106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82">
                    <a:moveTo>
                      <a:pt x="99" y="0"/>
                    </a:moveTo>
                    <a:cubicBezTo>
                      <a:pt x="103" y="8"/>
                      <a:pt x="106" y="26"/>
                      <a:pt x="100" y="43"/>
                    </a:cubicBezTo>
                    <a:cubicBezTo>
                      <a:pt x="95" y="61"/>
                      <a:pt x="78" y="70"/>
                      <a:pt x="69" y="73"/>
                    </a:cubicBezTo>
                    <a:cubicBezTo>
                      <a:pt x="51" y="77"/>
                      <a:pt x="48" y="82"/>
                      <a:pt x="25" y="74"/>
                    </a:cubicBezTo>
                    <a:cubicBezTo>
                      <a:pt x="0" y="60"/>
                      <a:pt x="7" y="5"/>
                      <a:pt x="13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6" name="Freeform 1750">
                <a:extLst>
                  <a:ext uri="{FF2B5EF4-FFF2-40B4-BE49-F238E27FC236}">
                    <a16:creationId xmlns:a16="http://schemas.microsoft.com/office/drawing/2014/main" id="{1DEF0285-C5B1-4015-AD13-B5C4600C4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311"/>
                <a:ext cx="230" cy="245"/>
              </a:xfrm>
              <a:custGeom>
                <a:avLst/>
                <a:gdLst>
                  <a:gd name="T0" fmla="*/ 863 w 92"/>
                  <a:gd name="T1" fmla="*/ 0 h 98"/>
                  <a:gd name="T2" fmla="*/ 1345 w 92"/>
                  <a:gd name="T3" fmla="*/ 425 h 98"/>
                  <a:gd name="T4" fmla="*/ 1250 w 92"/>
                  <a:gd name="T5" fmla="*/ 1158 h 98"/>
                  <a:gd name="T6" fmla="*/ 645 w 92"/>
                  <a:gd name="T7" fmla="*/ 1488 h 98"/>
                  <a:gd name="T8" fmla="*/ 175 w 92"/>
                  <a:gd name="T9" fmla="*/ 1408 h 98"/>
                  <a:gd name="T10" fmla="*/ 0 w 92"/>
                  <a:gd name="T11" fmla="*/ 98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98">
                    <a:moveTo>
                      <a:pt x="55" y="0"/>
                    </a:moveTo>
                    <a:cubicBezTo>
                      <a:pt x="64" y="0"/>
                      <a:pt x="79" y="9"/>
                      <a:pt x="86" y="27"/>
                    </a:cubicBezTo>
                    <a:cubicBezTo>
                      <a:pt x="92" y="45"/>
                      <a:pt x="87" y="65"/>
                      <a:pt x="80" y="74"/>
                    </a:cubicBezTo>
                    <a:cubicBezTo>
                      <a:pt x="66" y="92"/>
                      <a:pt x="55" y="92"/>
                      <a:pt x="41" y="95"/>
                    </a:cubicBezTo>
                    <a:cubicBezTo>
                      <a:pt x="35" y="96"/>
                      <a:pt x="20" y="98"/>
                      <a:pt x="11" y="90"/>
                    </a:cubicBezTo>
                    <a:cubicBezTo>
                      <a:pt x="3" y="82"/>
                      <a:pt x="0" y="68"/>
                      <a:pt x="0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7" name="Freeform 1751">
                <a:extLst>
                  <a:ext uri="{FF2B5EF4-FFF2-40B4-BE49-F238E27FC236}">
                    <a16:creationId xmlns:a16="http://schemas.microsoft.com/office/drawing/2014/main" id="{96BEB813-1F29-4819-AA46-E0DDB1FDCC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258"/>
                <a:ext cx="291" cy="328"/>
              </a:xfrm>
              <a:custGeom>
                <a:avLst/>
                <a:gdLst>
                  <a:gd name="T0" fmla="*/ 1121 w 116"/>
                  <a:gd name="T1" fmla="*/ 2056 h 131"/>
                  <a:gd name="T2" fmla="*/ 1831 w 116"/>
                  <a:gd name="T3" fmla="*/ 992 h 131"/>
                  <a:gd name="T4" fmla="*/ 981 w 116"/>
                  <a:gd name="T5" fmla="*/ 50 h 131"/>
                  <a:gd name="T6" fmla="*/ 0 w 116"/>
                  <a:gd name="T7" fmla="*/ 283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31">
                    <a:moveTo>
                      <a:pt x="71" y="131"/>
                    </a:moveTo>
                    <a:cubicBezTo>
                      <a:pt x="101" y="124"/>
                      <a:pt x="116" y="105"/>
                      <a:pt x="116" y="63"/>
                    </a:cubicBezTo>
                    <a:cubicBezTo>
                      <a:pt x="116" y="42"/>
                      <a:pt x="96" y="6"/>
                      <a:pt x="62" y="3"/>
                    </a:cubicBezTo>
                    <a:cubicBezTo>
                      <a:pt x="33" y="0"/>
                      <a:pt x="8" y="14"/>
                      <a:pt x="0" y="1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8" name="Freeform 1752">
                <a:extLst>
                  <a:ext uri="{FF2B5EF4-FFF2-40B4-BE49-F238E27FC236}">
                    <a16:creationId xmlns:a16="http://schemas.microsoft.com/office/drawing/2014/main" id="{A4AF97BD-1C86-411A-8ECA-7CB5BF747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343"/>
                <a:ext cx="306" cy="268"/>
              </a:xfrm>
              <a:custGeom>
                <a:avLst/>
                <a:gdLst>
                  <a:gd name="T0" fmla="*/ 0 w 122"/>
                  <a:gd name="T1" fmla="*/ 1475 h 107"/>
                  <a:gd name="T2" fmla="*/ 409 w 122"/>
                  <a:gd name="T3" fmla="*/ 1600 h 107"/>
                  <a:gd name="T4" fmla="*/ 1623 w 122"/>
                  <a:gd name="T5" fmla="*/ 1335 h 107"/>
                  <a:gd name="T6" fmla="*/ 1894 w 122"/>
                  <a:gd name="T7" fmla="*/ 488 h 107"/>
                  <a:gd name="T8" fmla="*/ 1748 w 122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107">
                    <a:moveTo>
                      <a:pt x="0" y="94"/>
                    </a:moveTo>
                    <a:cubicBezTo>
                      <a:pt x="8" y="98"/>
                      <a:pt x="16" y="101"/>
                      <a:pt x="26" y="102"/>
                    </a:cubicBezTo>
                    <a:cubicBezTo>
                      <a:pt x="60" y="107"/>
                      <a:pt x="95" y="97"/>
                      <a:pt x="103" y="85"/>
                    </a:cubicBezTo>
                    <a:cubicBezTo>
                      <a:pt x="116" y="72"/>
                      <a:pt x="122" y="49"/>
                      <a:pt x="120" y="31"/>
                    </a:cubicBezTo>
                    <a:cubicBezTo>
                      <a:pt x="118" y="13"/>
                      <a:pt x="112" y="1"/>
                      <a:pt x="111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29" name="Freeform 1753">
                <a:extLst>
                  <a:ext uri="{FF2B5EF4-FFF2-40B4-BE49-F238E27FC236}">
                    <a16:creationId xmlns:a16="http://schemas.microsoft.com/office/drawing/2014/main" id="{BF70E0BA-7645-4C6B-890C-039AD4370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011"/>
                <a:ext cx="70" cy="62"/>
              </a:xfrm>
              <a:custGeom>
                <a:avLst/>
                <a:gdLst>
                  <a:gd name="T0" fmla="*/ 0 w 28"/>
                  <a:gd name="T1" fmla="*/ 382 h 25"/>
                  <a:gd name="T2" fmla="*/ 395 w 28"/>
                  <a:gd name="T3" fmla="*/ 74 h 25"/>
                  <a:gd name="T4" fmla="*/ 438 w 2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0" y="25"/>
                    </a:moveTo>
                    <a:cubicBezTo>
                      <a:pt x="13" y="19"/>
                      <a:pt x="12" y="18"/>
                      <a:pt x="25" y="5"/>
                    </a:cubicBezTo>
                    <a:cubicBezTo>
                      <a:pt x="26" y="3"/>
                      <a:pt x="27" y="2"/>
                      <a:pt x="2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0" name="Freeform 1754">
                <a:extLst>
                  <a:ext uri="{FF2B5EF4-FFF2-40B4-BE49-F238E27FC236}">
                    <a16:creationId xmlns:a16="http://schemas.microsoft.com/office/drawing/2014/main" id="{D8353C80-6951-40E1-AE3E-8F6D56C84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1"/>
                <a:ext cx="133" cy="77"/>
              </a:xfrm>
              <a:custGeom>
                <a:avLst/>
                <a:gdLst>
                  <a:gd name="T0" fmla="*/ 0 w 53"/>
                  <a:gd name="T1" fmla="*/ 462 h 31"/>
                  <a:gd name="T2" fmla="*/ 429 w 53"/>
                  <a:gd name="T3" fmla="*/ 383 h 31"/>
                  <a:gd name="T4" fmla="*/ 838 w 53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31">
                    <a:moveTo>
                      <a:pt x="0" y="30"/>
                    </a:moveTo>
                    <a:cubicBezTo>
                      <a:pt x="7" y="31"/>
                      <a:pt x="18" y="29"/>
                      <a:pt x="27" y="25"/>
                    </a:cubicBezTo>
                    <a:cubicBezTo>
                      <a:pt x="36" y="23"/>
                      <a:pt x="46" y="10"/>
                      <a:pt x="5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1" name="Freeform 1755">
                <a:extLst>
                  <a:ext uri="{FF2B5EF4-FFF2-40B4-BE49-F238E27FC236}">
                    <a16:creationId xmlns:a16="http://schemas.microsoft.com/office/drawing/2014/main" id="{68DCF1FB-C2C6-4E61-A476-A48F99B7E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013"/>
                <a:ext cx="138" cy="90"/>
              </a:xfrm>
              <a:custGeom>
                <a:avLst/>
                <a:gdLst>
                  <a:gd name="T0" fmla="*/ 0 w 55"/>
                  <a:gd name="T1" fmla="*/ 520 h 36"/>
                  <a:gd name="T2" fmla="*/ 617 w 55"/>
                  <a:gd name="T3" fmla="*/ 313 h 36"/>
                  <a:gd name="T4" fmla="*/ 851 w 55"/>
                  <a:gd name="T5" fmla="*/ 0 h 36"/>
                  <a:gd name="T6" fmla="*/ 868 w 55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36">
                    <a:moveTo>
                      <a:pt x="0" y="33"/>
                    </a:moveTo>
                    <a:cubicBezTo>
                      <a:pt x="10" y="36"/>
                      <a:pt x="31" y="28"/>
                      <a:pt x="39" y="20"/>
                    </a:cubicBezTo>
                    <a:cubicBezTo>
                      <a:pt x="47" y="12"/>
                      <a:pt x="47" y="12"/>
                      <a:pt x="54" y="0"/>
                    </a:cubicBezTo>
                    <a:cubicBezTo>
                      <a:pt x="55" y="0"/>
                      <a:pt x="55" y="0"/>
                      <a:pt x="55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2" name="Freeform 1756">
                <a:extLst>
                  <a:ext uri="{FF2B5EF4-FFF2-40B4-BE49-F238E27FC236}">
                    <a16:creationId xmlns:a16="http://schemas.microsoft.com/office/drawing/2014/main" id="{9F4B0C86-5530-467A-8175-37930DF7E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53" cy="95"/>
              </a:xfrm>
              <a:custGeom>
                <a:avLst/>
                <a:gdLst>
                  <a:gd name="T0" fmla="*/ 0 w 61"/>
                  <a:gd name="T1" fmla="*/ 583 h 38"/>
                  <a:gd name="T2" fmla="*/ 409 w 61"/>
                  <a:gd name="T3" fmla="*/ 533 h 38"/>
                  <a:gd name="T4" fmla="*/ 788 w 61"/>
                  <a:gd name="T5" fmla="*/ 270 h 38"/>
                  <a:gd name="T6" fmla="*/ 963 w 61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38">
                    <a:moveTo>
                      <a:pt x="0" y="37"/>
                    </a:moveTo>
                    <a:cubicBezTo>
                      <a:pt x="9" y="38"/>
                      <a:pt x="19" y="37"/>
                      <a:pt x="26" y="34"/>
                    </a:cubicBezTo>
                    <a:cubicBezTo>
                      <a:pt x="40" y="28"/>
                      <a:pt x="44" y="23"/>
                      <a:pt x="50" y="17"/>
                    </a:cubicBezTo>
                    <a:cubicBezTo>
                      <a:pt x="56" y="11"/>
                      <a:pt x="58" y="6"/>
                      <a:pt x="6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3" name="Freeform 1757">
                <a:extLst>
                  <a:ext uri="{FF2B5EF4-FFF2-40B4-BE49-F238E27FC236}">
                    <a16:creationId xmlns:a16="http://schemas.microsoft.com/office/drawing/2014/main" id="{6393A09B-ADE5-4170-8EBA-7DC259685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23"/>
                <a:ext cx="230" cy="128"/>
              </a:xfrm>
              <a:custGeom>
                <a:avLst/>
                <a:gdLst>
                  <a:gd name="T0" fmla="*/ 1438 w 92"/>
                  <a:gd name="T1" fmla="*/ 0 h 51"/>
                  <a:gd name="T2" fmla="*/ 583 w 92"/>
                  <a:gd name="T3" fmla="*/ 680 h 51"/>
                  <a:gd name="T4" fmla="*/ 175 w 92"/>
                  <a:gd name="T5" fmla="*/ 788 h 51"/>
                  <a:gd name="T6" fmla="*/ 0 w 92"/>
                  <a:gd name="T7" fmla="*/ 80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1">
                    <a:moveTo>
                      <a:pt x="92" y="0"/>
                    </a:moveTo>
                    <a:cubicBezTo>
                      <a:pt x="83" y="19"/>
                      <a:pt x="62" y="32"/>
                      <a:pt x="37" y="43"/>
                    </a:cubicBezTo>
                    <a:cubicBezTo>
                      <a:pt x="31" y="44"/>
                      <a:pt x="21" y="49"/>
                      <a:pt x="11" y="50"/>
                    </a:cubicBezTo>
                    <a:cubicBezTo>
                      <a:pt x="8" y="50"/>
                      <a:pt x="4" y="51"/>
                      <a:pt x="0" y="5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4" name="Freeform 1758">
                <a:extLst>
                  <a:ext uri="{FF2B5EF4-FFF2-40B4-BE49-F238E27FC236}">
                    <a16:creationId xmlns:a16="http://schemas.microsoft.com/office/drawing/2014/main" id="{E2ACAF92-58F2-42B8-A59F-9481C8BFF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011"/>
                <a:ext cx="163" cy="127"/>
              </a:xfrm>
              <a:custGeom>
                <a:avLst/>
                <a:gdLst>
                  <a:gd name="T0" fmla="*/ 1026 w 65"/>
                  <a:gd name="T1" fmla="*/ 0 h 51"/>
                  <a:gd name="T2" fmla="*/ 755 w 65"/>
                  <a:gd name="T3" fmla="*/ 383 h 51"/>
                  <a:gd name="T4" fmla="*/ 0 w 65"/>
                  <a:gd name="T5" fmla="*/ 774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51">
                    <a:moveTo>
                      <a:pt x="65" y="0"/>
                    </a:moveTo>
                    <a:cubicBezTo>
                      <a:pt x="59" y="12"/>
                      <a:pt x="54" y="22"/>
                      <a:pt x="48" y="25"/>
                    </a:cubicBezTo>
                    <a:cubicBezTo>
                      <a:pt x="32" y="41"/>
                      <a:pt x="1" y="51"/>
                      <a:pt x="0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5" name="Freeform 1759">
                <a:extLst>
                  <a:ext uri="{FF2B5EF4-FFF2-40B4-BE49-F238E27FC236}">
                    <a16:creationId xmlns:a16="http://schemas.microsoft.com/office/drawing/2014/main" id="{2C03E048-D9A1-4EE9-B0F1-6BD678FB8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1"/>
                <a:ext cx="193" cy="122"/>
              </a:xfrm>
              <a:custGeom>
                <a:avLst/>
                <a:gdLst>
                  <a:gd name="T0" fmla="*/ 1213 w 77"/>
                  <a:gd name="T1" fmla="*/ 0 h 49"/>
                  <a:gd name="T2" fmla="*/ 772 w 77"/>
                  <a:gd name="T3" fmla="*/ 508 h 49"/>
                  <a:gd name="T4" fmla="*/ 313 w 77"/>
                  <a:gd name="T5" fmla="*/ 695 h 49"/>
                  <a:gd name="T6" fmla="*/ 0 w 77"/>
                  <a:gd name="T7" fmla="*/ 757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49">
                    <a:moveTo>
                      <a:pt x="77" y="0"/>
                    </a:moveTo>
                    <a:cubicBezTo>
                      <a:pt x="70" y="14"/>
                      <a:pt x="59" y="30"/>
                      <a:pt x="49" y="33"/>
                    </a:cubicBezTo>
                    <a:cubicBezTo>
                      <a:pt x="37" y="39"/>
                      <a:pt x="37" y="39"/>
                      <a:pt x="20" y="45"/>
                    </a:cubicBezTo>
                    <a:cubicBezTo>
                      <a:pt x="15" y="46"/>
                      <a:pt x="7" y="47"/>
                      <a:pt x="0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6" name="Freeform 1760">
                <a:extLst>
                  <a:ext uri="{FF2B5EF4-FFF2-40B4-BE49-F238E27FC236}">
                    <a16:creationId xmlns:a16="http://schemas.microsoft.com/office/drawing/2014/main" id="{54485DA4-D455-426A-95C1-10E3DD39A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83" cy="110"/>
              </a:xfrm>
              <a:custGeom>
                <a:avLst/>
                <a:gdLst>
                  <a:gd name="T0" fmla="*/ 1151 w 73"/>
                  <a:gd name="T1" fmla="*/ 0 h 44"/>
                  <a:gd name="T2" fmla="*/ 1005 w 73"/>
                  <a:gd name="T3" fmla="*/ 238 h 44"/>
                  <a:gd name="T4" fmla="*/ 597 w 73"/>
                  <a:gd name="T5" fmla="*/ 520 h 44"/>
                  <a:gd name="T6" fmla="*/ 0 w 73"/>
                  <a:gd name="T7" fmla="*/ 68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44">
                    <a:moveTo>
                      <a:pt x="73" y="0"/>
                    </a:moveTo>
                    <a:cubicBezTo>
                      <a:pt x="70" y="6"/>
                      <a:pt x="67" y="12"/>
                      <a:pt x="64" y="15"/>
                    </a:cubicBezTo>
                    <a:cubicBezTo>
                      <a:pt x="53" y="27"/>
                      <a:pt x="46" y="28"/>
                      <a:pt x="38" y="33"/>
                    </a:cubicBezTo>
                    <a:cubicBezTo>
                      <a:pt x="30" y="38"/>
                      <a:pt x="12" y="42"/>
                      <a:pt x="0" y="4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7" name="Freeform 1761">
                <a:extLst>
                  <a:ext uri="{FF2B5EF4-FFF2-40B4-BE49-F238E27FC236}">
                    <a16:creationId xmlns:a16="http://schemas.microsoft.com/office/drawing/2014/main" id="{0B5225A5-ADA3-49AE-9AB4-A9CDA2270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66"/>
                <a:ext cx="260" cy="160"/>
              </a:xfrm>
              <a:custGeom>
                <a:avLst/>
                <a:gdLst>
                  <a:gd name="T0" fmla="*/ 1625 w 104"/>
                  <a:gd name="T1" fmla="*/ 0 h 64"/>
                  <a:gd name="T2" fmla="*/ 1000 w 104"/>
                  <a:gd name="T3" fmla="*/ 550 h 64"/>
                  <a:gd name="T4" fmla="*/ 270 w 104"/>
                  <a:gd name="T5" fmla="*/ 925 h 64"/>
                  <a:gd name="T6" fmla="*/ 0 w 104"/>
                  <a:gd name="T7" fmla="*/ 100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4" h="64">
                    <a:moveTo>
                      <a:pt x="104" y="0"/>
                    </a:moveTo>
                    <a:cubicBezTo>
                      <a:pt x="92" y="14"/>
                      <a:pt x="84" y="21"/>
                      <a:pt x="64" y="35"/>
                    </a:cubicBezTo>
                    <a:cubicBezTo>
                      <a:pt x="53" y="42"/>
                      <a:pt x="35" y="53"/>
                      <a:pt x="17" y="59"/>
                    </a:cubicBezTo>
                    <a:cubicBezTo>
                      <a:pt x="11" y="62"/>
                      <a:pt x="6" y="63"/>
                      <a:pt x="0" y="6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8" name="Freeform 1762">
                <a:extLst>
                  <a:ext uri="{FF2B5EF4-FFF2-40B4-BE49-F238E27FC236}">
                    <a16:creationId xmlns:a16="http://schemas.microsoft.com/office/drawing/2014/main" id="{75339947-96F3-4BCF-A77D-F5165F76D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013"/>
                <a:ext cx="170" cy="155"/>
              </a:xfrm>
              <a:custGeom>
                <a:avLst/>
                <a:gdLst>
                  <a:gd name="T0" fmla="*/ 1063 w 68"/>
                  <a:gd name="T1" fmla="*/ 0 h 62"/>
                  <a:gd name="T2" fmla="*/ 645 w 68"/>
                  <a:gd name="T3" fmla="*/ 500 h 62"/>
                  <a:gd name="T4" fmla="*/ 0 w 68"/>
                  <a:gd name="T5" fmla="*/ 970 h 6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62">
                    <a:moveTo>
                      <a:pt x="68" y="0"/>
                    </a:moveTo>
                    <a:cubicBezTo>
                      <a:pt x="59" y="15"/>
                      <a:pt x="46" y="28"/>
                      <a:pt x="41" y="32"/>
                    </a:cubicBezTo>
                    <a:cubicBezTo>
                      <a:pt x="26" y="46"/>
                      <a:pt x="1" y="62"/>
                      <a:pt x="0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39" name="Freeform 1763">
                <a:extLst>
                  <a:ext uri="{FF2B5EF4-FFF2-40B4-BE49-F238E27FC236}">
                    <a16:creationId xmlns:a16="http://schemas.microsoft.com/office/drawing/2014/main" id="{467E8706-EFC6-4AF6-BA56-7C5DFB705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013"/>
                <a:ext cx="267" cy="195"/>
              </a:xfrm>
              <a:custGeom>
                <a:avLst/>
                <a:gdLst>
                  <a:gd name="T0" fmla="*/ 1662 w 107"/>
                  <a:gd name="T1" fmla="*/ 0 h 78"/>
                  <a:gd name="T2" fmla="*/ 1070 w 107"/>
                  <a:gd name="T3" fmla="*/ 625 h 78"/>
                  <a:gd name="T4" fmla="*/ 696 w 107"/>
                  <a:gd name="T5" fmla="*/ 895 h 78"/>
                  <a:gd name="T6" fmla="*/ 0 w 107"/>
                  <a:gd name="T7" fmla="*/ 122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78">
                    <a:moveTo>
                      <a:pt x="107" y="0"/>
                    </a:moveTo>
                    <a:cubicBezTo>
                      <a:pt x="100" y="11"/>
                      <a:pt x="78" y="33"/>
                      <a:pt x="69" y="40"/>
                    </a:cubicBezTo>
                    <a:cubicBezTo>
                      <a:pt x="59" y="48"/>
                      <a:pt x="59" y="48"/>
                      <a:pt x="45" y="57"/>
                    </a:cubicBezTo>
                    <a:cubicBezTo>
                      <a:pt x="31" y="66"/>
                      <a:pt x="4" y="78"/>
                      <a:pt x="0" y="7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0" name="Freeform 1764">
                <a:extLst>
                  <a:ext uri="{FF2B5EF4-FFF2-40B4-BE49-F238E27FC236}">
                    <a16:creationId xmlns:a16="http://schemas.microsoft.com/office/drawing/2014/main" id="{3B24166F-FDD4-4C24-9CC9-E2C0B7FD6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1013"/>
                <a:ext cx="203" cy="163"/>
              </a:xfrm>
              <a:custGeom>
                <a:avLst/>
                <a:gdLst>
                  <a:gd name="T0" fmla="*/ 1276 w 81"/>
                  <a:gd name="T1" fmla="*/ 0 h 65"/>
                  <a:gd name="T2" fmla="*/ 960 w 81"/>
                  <a:gd name="T3" fmla="*/ 364 h 65"/>
                  <a:gd name="T4" fmla="*/ 596 w 81"/>
                  <a:gd name="T5" fmla="*/ 680 h 65"/>
                  <a:gd name="T6" fmla="*/ 0 w 81"/>
                  <a:gd name="T7" fmla="*/ 1026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65">
                    <a:moveTo>
                      <a:pt x="81" y="0"/>
                    </a:moveTo>
                    <a:cubicBezTo>
                      <a:pt x="75" y="9"/>
                      <a:pt x="68" y="18"/>
                      <a:pt x="61" y="23"/>
                    </a:cubicBezTo>
                    <a:cubicBezTo>
                      <a:pt x="50" y="34"/>
                      <a:pt x="45" y="37"/>
                      <a:pt x="38" y="43"/>
                    </a:cubicBezTo>
                    <a:cubicBezTo>
                      <a:pt x="31" y="48"/>
                      <a:pt x="7" y="62"/>
                      <a:pt x="0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1" name="Freeform 1765">
                <a:extLst>
                  <a:ext uri="{FF2B5EF4-FFF2-40B4-BE49-F238E27FC236}">
                    <a16:creationId xmlns:a16="http://schemas.microsoft.com/office/drawing/2014/main" id="{DC902472-8039-448A-9054-0E9D8E34E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01"/>
                <a:ext cx="130" cy="252"/>
              </a:xfrm>
              <a:custGeom>
                <a:avLst/>
                <a:gdLst>
                  <a:gd name="T0" fmla="*/ 738 w 52"/>
                  <a:gd name="T1" fmla="*/ 0 h 101"/>
                  <a:gd name="T2" fmla="*/ 520 w 52"/>
                  <a:gd name="T3" fmla="*/ 1040 h 101"/>
                  <a:gd name="T4" fmla="*/ 0 w 52"/>
                  <a:gd name="T5" fmla="*/ 1569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01">
                    <a:moveTo>
                      <a:pt x="47" y="0"/>
                    </a:moveTo>
                    <a:cubicBezTo>
                      <a:pt x="52" y="30"/>
                      <a:pt x="49" y="42"/>
                      <a:pt x="33" y="67"/>
                    </a:cubicBezTo>
                    <a:cubicBezTo>
                      <a:pt x="19" y="85"/>
                      <a:pt x="8" y="95"/>
                      <a:pt x="0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2" name="Freeform 1766">
                <a:extLst>
                  <a:ext uri="{FF2B5EF4-FFF2-40B4-BE49-F238E27FC236}">
                    <a16:creationId xmlns:a16="http://schemas.microsoft.com/office/drawing/2014/main" id="{A1A0BC45-26B0-4B0E-AC2C-757095667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41"/>
                <a:ext cx="110" cy="287"/>
              </a:xfrm>
              <a:custGeom>
                <a:avLst/>
                <a:gdLst>
                  <a:gd name="T0" fmla="*/ 20 w 44"/>
                  <a:gd name="T1" fmla="*/ 0 h 115"/>
                  <a:gd name="T2" fmla="*/ 688 w 44"/>
                  <a:gd name="T3" fmla="*/ 636 h 115"/>
                  <a:gd name="T4" fmla="*/ 375 w 44"/>
                  <a:gd name="T5" fmla="*/ 1462 h 115"/>
                  <a:gd name="T6" fmla="*/ 0 w 44"/>
                  <a:gd name="T7" fmla="*/ 1787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15">
                    <a:moveTo>
                      <a:pt x="1" y="0"/>
                    </a:moveTo>
                    <a:cubicBezTo>
                      <a:pt x="11" y="3"/>
                      <a:pt x="43" y="8"/>
                      <a:pt x="44" y="41"/>
                    </a:cubicBezTo>
                    <a:cubicBezTo>
                      <a:pt x="44" y="56"/>
                      <a:pt x="38" y="78"/>
                      <a:pt x="24" y="94"/>
                    </a:cubicBezTo>
                    <a:cubicBezTo>
                      <a:pt x="14" y="104"/>
                      <a:pt x="6" y="111"/>
                      <a:pt x="0" y="1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3" name="Freeform 1767">
                <a:extLst>
                  <a:ext uri="{FF2B5EF4-FFF2-40B4-BE49-F238E27FC236}">
                    <a16:creationId xmlns:a16="http://schemas.microsoft.com/office/drawing/2014/main" id="{5EA69671-1C90-433E-8687-A98024BCB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58"/>
                <a:ext cx="100" cy="248"/>
              </a:xfrm>
              <a:custGeom>
                <a:avLst/>
                <a:gdLst>
                  <a:gd name="T0" fmla="*/ 158 w 40"/>
                  <a:gd name="T1" fmla="*/ 0 h 99"/>
                  <a:gd name="T2" fmla="*/ 563 w 40"/>
                  <a:gd name="T3" fmla="*/ 333 h 99"/>
                  <a:gd name="T4" fmla="*/ 550 w 40"/>
                  <a:gd name="T5" fmla="*/ 867 h 99"/>
                  <a:gd name="T6" fmla="*/ 220 w 40"/>
                  <a:gd name="T7" fmla="*/ 1430 h 99"/>
                  <a:gd name="T8" fmla="*/ 0 w 40"/>
                  <a:gd name="T9" fmla="*/ 1556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99">
                    <a:moveTo>
                      <a:pt x="10" y="0"/>
                    </a:moveTo>
                    <a:cubicBezTo>
                      <a:pt x="18" y="4"/>
                      <a:pt x="31" y="9"/>
                      <a:pt x="36" y="21"/>
                    </a:cubicBezTo>
                    <a:cubicBezTo>
                      <a:pt x="40" y="33"/>
                      <a:pt x="37" y="47"/>
                      <a:pt x="35" y="55"/>
                    </a:cubicBezTo>
                    <a:cubicBezTo>
                      <a:pt x="30" y="73"/>
                      <a:pt x="32" y="76"/>
                      <a:pt x="14" y="91"/>
                    </a:cubicBezTo>
                    <a:cubicBezTo>
                      <a:pt x="10" y="93"/>
                      <a:pt x="5" y="96"/>
                      <a:pt x="0" y="9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4" name="Freeform 1768">
                <a:extLst>
                  <a:ext uri="{FF2B5EF4-FFF2-40B4-BE49-F238E27FC236}">
                    <a16:creationId xmlns:a16="http://schemas.microsoft.com/office/drawing/2014/main" id="{22401ABA-35FE-4E35-A620-E98872534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58"/>
                <a:ext cx="90" cy="220"/>
              </a:xfrm>
              <a:custGeom>
                <a:avLst/>
                <a:gdLst>
                  <a:gd name="T0" fmla="*/ 0 w 36"/>
                  <a:gd name="T1" fmla="*/ 0 h 88"/>
                  <a:gd name="T2" fmla="*/ 520 w 36"/>
                  <a:gd name="T3" fmla="*/ 395 h 88"/>
                  <a:gd name="T4" fmla="*/ 425 w 36"/>
                  <a:gd name="T5" fmla="*/ 1050 h 88"/>
                  <a:gd name="T6" fmla="*/ 83 w 36"/>
                  <a:gd name="T7" fmla="*/ 1375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88">
                    <a:moveTo>
                      <a:pt x="0" y="0"/>
                    </a:moveTo>
                    <a:cubicBezTo>
                      <a:pt x="15" y="6"/>
                      <a:pt x="30" y="12"/>
                      <a:pt x="33" y="25"/>
                    </a:cubicBezTo>
                    <a:cubicBezTo>
                      <a:pt x="36" y="45"/>
                      <a:pt x="30" y="56"/>
                      <a:pt x="27" y="67"/>
                    </a:cubicBezTo>
                    <a:cubicBezTo>
                      <a:pt x="23" y="79"/>
                      <a:pt x="14" y="82"/>
                      <a:pt x="5" y="8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5" name="Freeform 1769">
                <a:extLst>
                  <a:ext uri="{FF2B5EF4-FFF2-40B4-BE49-F238E27FC236}">
                    <a16:creationId xmlns:a16="http://schemas.microsoft.com/office/drawing/2014/main" id="{FA7355EA-16B0-4F96-8AEE-51661C0A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23"/>
                <a:ext cx="40" cy="100"/>
              </a:xfrm>
              <a:custGeom>
                <a:avLst/>
                <a:gdLst>
                  <a:gd name="T0" fmla="*/ 0 w 16"/>
                  <a:gd name="T1" fmla="*/ 625 h 40"/>
                  <a:gd name="T2" fmla="*/ 208 w 16"/>
                  <a:gd name="T3" fmla="*/ 313 h 40"/>
                  <a:gd name="T4" fmla="*/ 0 w 16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40">
                    <a:moveTo>
                      <a:pt x="0" y="40"/>
                    </a:moveTo>
                    <a:cubicBezTo>
                      <a:pt x="7" y="35"/>
                      <a:pt x="9" y="29"/>
                      <a:pt x="13" y="20"/>
                    </a:cubicBezTo>
                    <a:cubicBezTo>
                      <a:pt x="16" y="11"/>
                      <a:pt x="7" y="3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6" name="Freeform 1770">
                <a:extLst>
                  <a:ext uri="{FF2B5EF4-FFF2-40B4-BE49-F238E27FC236}">
                    <a16:creationId xmlns:a16="http://schemas.microsoft.com/office/drawing/2014/main" id="{8AC9F163-0A1A-481B-92A2-6B63A2528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56"/>
                <a:ext cx="53" cy="77"/>
              </a:xfrm>
              <a:custGeom>
                <a:avLst/>
                <a:gdLst>
                  <a:gd name="T0" fmla="*/ 0 w 21"/>
                  <a:gd name="T1" fmla="*/ 474 h 31"/>
                  <a:gd name="T2" fmla="*/ 126 w 21"/>
                  <a:gd name="T3" fmla="*/ 383 h 31"/>
                  <a:gd name="T4" fmla="*/ 288 w 21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cubicBezTo>
                      <a:pt x="4" y="29"/>
                      <a:pt x="7" y="27"/>
                      <a:pt x="8" y="25"/>
                    </a:cubicBezTo>
                    <a:cubicBezTo>
                      <a:pt x="21" y="11"/>
                      <a:pt x="19" y="0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7" name="Freeform 1771">
                <a:extLst>
                  <a:ext uri="{FF2B5EF4-FFF2-40B4-BE49-F238E27FC236}">
                    <a16:creationId xmlns:a16="http://schemas.microsoft.com/office/drawing/2014/main" id="{178C951D-7E5B-4D77-B8ED-4AC52261D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13"/>
                <a:ext cx="65" cy="138"/>
              </a:xfrm>
              <a:custGeom>
                <a:avLst/>
                <a:gdLst>
                  <a:gd name="T0" fmla="*/ 0 w 26"/>
                  <a:gd name="T1" fmla="*/ 868 h 55"/>
                  <a:gd name="T2" fmla="*/ 300 w 26"/>
                  <a:gd name="T3" fmla="*/ 585 h 55"/>
                  <a:gd name="T4" fmla="*/ 395 w 26"/>
                  <a:gd name="T5" fmla="*/ 334 h 55"/>
                  <a:gd name="T6" fmla="*/ 113 w 2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0" y="55"/>
                    </a:moveTo>
                    <a:cubicBezTo>
                      <a:pt x="7" y="50"/>
                      <a:pt x="17" y="42"/>
                      <a:pt x="19" y="37"/>
                    </a:cubicBezTo>
                    <a:cubicBezTo>
                      <a:pt x="23" y="30"/>
                      <a:pt x="23" y="31"/>
                      <a:pt x="25" y="21"/>
                    </a:cubicBezTo>
                    <a:cubicBezTo>
                      <a:pt x="26" y="9"/>
                      <a:pt x="9" y="0"/>
                      <a:pt x="7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8" name="Freeform 1772">
                <a:extLst>
                  <a:ext uri="{FF2B5EF4-FFF2-40B4-BE49-F238E27FC236}">
                    <a16:creationId xmlns:a16="http://schemas.microsoft.com/office/drawing/2014/main" id="{724D001B-3D26-4444-B78B-CFABE9CFF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18"/>
                <a:ext cx="75" cy="145"/>
              </a:xfrm>
              <a:custGeom>
                <a:avLst/>
                <a:gdLst>
                  <a:gd name="T0" fmla="*/ 0 w 30"/>
                  <a:gd name="T1" fmla="*/ 908 h 58"/>
                  <a:gd name="T2" fmla="*/ 208 w 30"/>
                  <a:gd name="T3" fmla="*/ 783 h 58"/>
                  <a:gd name="T4" fmla="*/ 458 w 30"/>
                  <a:gd name="T5" fmla="*/ 313 h 58"/>
                  <a:gd name="T6" fmla="*/ 375 w 30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8">
                    <a:moveTo>
                      <a:pt x="0" y="58"/>
                    </a:moveTo>
                    <a:cubicBezTo>
                      <a:pt x="5" y="56"/>
                      <a:pt x="10" y="53"/>
                      <a:pt x="13" y="50"/>
                    </a:cubicBezTo>
                    <a:cubicBezTo>
                      <a:pt x="20" y="43"/>
                      <a:pt x="27" y="32"/>
                      <a:pt x="29" y="20"/>
                    </a:cubicBezTo>
                    <a:cubicBezTo>
                      <a:pt x="30" y="9"/>
                      <a:pt x="28" y="2"/>
                      <a:pt x="2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49" name="Freeform 1773">
                <a:extLst>
                  <a:ext uri="{FF2B5EF4-FFF2-40B4-BE49-F238E27FC236}">
                    <a16:creationId xmlns:a16="http://schemas.microsoft.com/office/drawing/2014/main" id="{82FBD746-4797-4495-B845-7A204831B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068"/>
                <a:ext cx="100" cy="168"/>
              </a:xfrm>
              <a:custGeom>
                <a:avLst/>
                <a:gdLst>
                  <a:gd name="T0" fmla="*/ 625 w 40"/>
                  <a:gd name="T1" fmla="*/ 0 h 67"/>
                  <a:gd name="T2" fmla="*/ 125 w 40"/>
                  <a:gd name="T3" fmla="*/ 283 h 67"/>
                  <a:gd name="T4" fmla="*/ 50 w 40"/>
                  <a:gd name="T5" fmla="*/ 805 h 67"/>
                  <a:gd name="T6" fmla="*/ 145 w 40"/>
                  <a:gd name="T7" fmla="*/ 1056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67">
                    <a:moveTo>
                      <a:pt x="40" y="0"/>
                    </a:moveTo>
                    <a:cubicBezTo>
                      <a:pt x="23" y="3"/>
                      <a:pt x="12" y="12"/>
                      <a:pt x="8" y="18"/>
                    </a:cubicBezTo>
                    <a:cubicBezTo>
                      <a:pt x="4" y="24"/>
                      <a:pt x="0" y="39"/>
                      <a:pt x="3" y="51"/>
                    </a:cubicBezTo>
                    <a:cubicBezTo>
                      <a:pt x="7" y="63"/>
                      <a:pt x="7" y="62"/>
                      <a:pt x="9" y="6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0" name="Freeform 1774">
                <a:extLst>
                  <a:ext uri="{FF2B5EF4-FFF2-40B4-BE49-F238E27FC236}">
                    <a16:creationId xmlns:a16="http://schemas.microsoft.com/office/drawing/2014/main" id="{E8ECE1EC-1034-4090-8DDD-5C951B5DA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091"/>
                <a:ext cx="203" cy="97"/>
              </a:xfrm>
              <a:custGeom>
                <a:avLst/>
                <a:gdLst>
                  <a:gd name="T0" fmla="*/ 1276 w 81"/>
                  <a:gd name="T1" fmla="*/ 279 h 39"/>
                  <a:gd name="T2" fmla="*/ 930 w 81"/>
                  <a:gd name="T3" fmla="*/ 42 h 39"/>
                  <a:gd name="T4" fmla="*/ 363 w 81"/>
                  <a:gd name="T5" fmla="*/ 75 h 39"/>
                  <a:gd name="T6" fmla="*/ 33 w 81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39">
                    <a:moveTo>
                      <a:pt x="81" y="18"/>
                    </a:moveTo>
                    <a:cubicBezTo>
                      <a:pt x="77" y="14"/>
                      <a:pt x="70" y="7"/>
                      <a:pt x="59" y="3"/>
                    </a:cubicBezTo>
                    <a:cubicBezTo>
                      <a:pt x="48" y="0"/>
                      <a:pt x="34" y="0"/>
                      <a:pt x="23" y="5"/>
                    </a:cubicBezTo>
                    <a:cubicBezTo>
                      <a:pt x="0" y="15"/>
                      <a:pt x="1" y="34"/>
                      <a:pt x="2" y="3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1" name="Freeform 1775">
                <a:extLst>
                  <a:ext uri="{FF2B5EF4-FFF2-40B4-BE49-F238E27FC236}">
                    <a16:creationId xmlns:a16="http://schemas.microsoft.com/office/drawing/2014/main" id="{0EAD0ECA-F716-401C-A9CD-3619F6DCA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2086"/>
                <a:ext cx="40" cy="65"/>
              </a:xfrm>
              <a:custGeom>
                <a:avLst/>
                <a:gdLst>
                  <a:gd name="T0" fmla="*/ 250 w 16"/>
                  <a:gd name="T1" fmla="*/ 0 h 26"/>
                  <a:gd name="T2" fmla="*/ 0 w 16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6">
                    <a:moveTo>
                      <a:pt x="16" y="0"/>
                    </a:moveTo>
                    <a:cubicBezTo>
                      <a:pt x="10" y="4"/>
                      <a:pt x="3" y="16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2" name="Freeform 1776">
                <a:extLst>
                  <a:ext uri="{FF2B5EF4-FFF2-40B4-BE49-F238E27FC236}">
                    <a16:creationId xmlns:a16="http://schemas.microsoft.com/office/drawing/2014/main" id="{71747206-F657-41B8-9DBF-F3C729394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758"/>
                <a:ext cx="163" cy="115"/>
              </a:xfrm>
              <a:custGeom>
                <a:avLst/>
                <a:gdLst>
                  <a:gd name="T0" fmla="*/ 1026 w 65"/>
                  <a:gd name="T1" fmla="*/ 208 h 46"/>
                  <a:gd name="T2" fmla="*/ 271 w 65"/>
                  <a:gd name="T3" fmla="*/ 208 h 46"/>
                  <a:gd name="T4" fmla="*/ 33 w 65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46">
                    <a:moveTo>
                      <a:pt x="65" y="13"/>
                    </a:moveTo>
                    <a:cubicBezTo>
                      <a:pt x="52" y="4"/>
                      <a:pt x="34" y="0"/>
                      <a:pt x="17" y="13"/>
                    </a:cubicBezTo>
                    <a:cubicBezTo>
                      <a:pt x="0" y="27"/>
                      <a:pt x="2" y="39"/>
                      <a:pt x="2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3" name="Freeform 1777">
                <a:extLst>
                  <a:ext uri="{FF2B5EF4-FFF2-40B4-BE49-F238E27FC236}">
                    <a16:creationId xmlns:a16="http://schemas.microsoft.com/office/drawing/2014/main" id="{94187913-3338-48A5-976A-FC548516F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716"/>
                <a:ext cx="173" cy="77"/>
              </a:xfrm>
              <a:custGeom>
                <a:avLst/>
                <a:gdLst>
                  <a:gd name="T0" fmla="*/ 0 w 69"/>
                  <a:gd name="T1" fmla="*/ 474 h 31"/>
                  <a:gd name="T2" fmla="*/ 1088 w 69"/>
                  <a:gd name="T3" fmla="*/ 258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31">
                    <a:moveTo>
                      <a:pt x="0" y="31"/>
                    </a:moveTo>
                    <a:cubicBezTo>
                      <a:pt x="16" y="12"/>
                      <a:pt x="38" y="0"/>
                      <a:pt x="69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454" name="Freeform 1778">
                <a:extLst>
                  <a:ext uri="{FF2B5EF4-FFF2-40B4-BE49-F238E27FC236}">
                    <a16:creationId xmlns:a16="http://schemas.microsoft.com/office/drawing/2014/main" id="{6AD20A84-C83D-48CF-9C89-D5D80C1D1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1611"/>
                <a:ext cx="225" cy="325"/>
              </a:xfrm>
              <a:custGeom>
                <a:avLst/>
                <a:gdLst>
                  <a:gd name="T0" fmla="*/ 1408 w 90"/>
                  <a:gd name="T1" fmla="*/ 0 h 130"/>
                  <a:gd name="T2" fmla="*/ 1000 w 90"/>
                  <a:gd name="T3" fmla="*/ 550 h 130"/>
                  <a:gd name="T4" fmla="*/ 625 w 90"/>
                  <a:gd name="T5" fmla="*/ 958 h 130"/>
                  <a:gd name="T6" fmla="*/ 83 w 90"/>
                  <a:gd name="T7" fmla="*/ 1375 h 130"/>
                  <a:gd name="T8" fmla="*/ 145 w 90"/>
                  <a:gd name="T9" fmla="*/ 203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90" y="0"/>
                    </a:moveTo>
                    <a:cubicBezTo>
                      <a:pt x="79" y="7"/>
                      <a:pt x="71" y="19"/>
                      <a:pt x="64" y="35"/>
                    </a:cubicBezTo>
                    <a:cubicBezTo>
                      <a:pt x="57" y="51"/>
                      <a:pt x="51" y="56"/>
                      <a:pt x="40" y="61"/>
                    </a:cubicBezTo>
                    <a:cubicBezTo>
                      <a:pt x="29" y="67"/>
                      <a:pt x="11" y="70"/>
                      <a:pt x="5" y="88"/>
                    </a:cubicBezTo>
                    <a:cubicBezTo>
                      <a:pt x="3" y="104"/>
                      <a:pt x="0" y="115"/>
                      <a:pt x="9" y="1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80" name="Group 1779">
              <a:extLst>
                <a:ext uri="{FF2B5EF4-FFF2-40B4-BE49-F238E27FC236}">
                  <a16:creationId xmlns:a16="http://schemas.microsoft.com/office/drawing/2014/main" id="{46A4DE4A-36AE-4B90-B9F0-BB1A0B11F9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9" y="1011"/>
              <a:ext cx="1956" cy="1960"/>
              <a:chOff x="3079" y="1011"/>
              <a:chExt cx="1956" cy="1960"/>
            </a:xfrm>
          </p:grpSpPr>
          <p:sp>
            <p:nvSpPr>
              <p:cNvPr id="55143" name="Freeform 1780">
                <a:extLst>
                  <a:ext uri="{FF2B5EF4-FFF2-40B4-BE49-F238E27FC236}">
                    <a16:creationId xmlns:a16="http://schemas.microsoft.com/office/drawing/2014/main" id="{FD6EF861-9686-4E59-ADCE-377D3AD0F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966"/>
                <a:ext cx="202" cy="60"/>
              </a:xfrm>
              <a:custGeom>
                <a:avLst/>
                <a:gdLst>
                  <a:gd name="T0" fmla="*/ 0 w 81"/>
                  <a:gd name="T1" fmla="*/ 0 h 24"/>
                  <a:gd name="T2" fmla="*/ 1257 w 81"/>
                  <a:gd name="T3" fmla="*/ 1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24">
                    <a:moveTo>
                      <a:pt x="0" y="0"/>
                    </a:moveTo>
                    <a:cubicBezTo>
                      <a:pt x="9" y="9"/>
                      <a:pt x="40" y="24"/>
                      <a:pt x="81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4" name="Freeform 1781">
                <a:extLst>
                  <a:ext uri="{FF2B5EF4-FFF2-40B4-BE49-F238E27FC236}">
                    <a16:creationId xmlns:a16="http://schemas.microsoft.com/office/drawing/2014/main" id="{809E1331-64F4-4CCB-8A91-CFD8A2E52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726"/>
                <a:ext cx="295" cy="235"/>
              </a:xfrm>
              <a:custGeom>
                <a:avLst/>
                <a:gdLst>
                  <a:gd name="T0" fmla="*/ 1845 w 118"/>
                  <a:gd name="T1" fmla="*/ 0 h 94"/>
                  <a:gd name="T2" fmla="*/ 1188 w 118"/>
                  <a:gd name="T3" fmla="*/ 1125 h 94"/>
                  <a:gd name="T4" fmla="*/ 0 w 118"/>
                  <a:gd name="T5" fmla="*/ 970 h 94"/>
                  <a:gd name="T6" fmla="*/ 375 w 118"/>
                  <a:gd name="T7" fmla="*/ 43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8" h="94">
                    <a:moveTo>
                      <a:pt x="118" y="0"/>
                    </a:moveTo>
                    <a:cubicBezTo>
                      <a:pt x="118" y="17"/>
                      <a:pt x="108" y="50"/>
                      <a:pt x="76" y="72"/>
                    </a:cubicBezTo>
                    <a:cubicBezTo>
                      <a:pt x="43" y="94"/>
                      <a:pt x="0" y="82"/>
                      <a:pt x="0" y="62"/>
                    </a:cubicBezTo>
                    <a:cubicBezTo>
                      <a:pt x="0" y="42"/>
                      <a:pt x="13" y="36"/>
                      <a:pt x="24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5" name="Freeform 1782">
                <a:extLst>
                  <a:ext uri="{FF2B5EF4-FFF2-40B4-BE49-F238E27FC236}">
                    <a16:creationId xmlns:a16="http://schemas.microsoft.com/office/drawing/2014/main" id="{11B05788-3BF6-4A99-896C-F98DC0A47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798"/>
                <a:ext cx="55" cy="130"/>
              </a:xfrm>
              <a:custGeom>
                <a:avLst/>
                <a:gdLst>
                  <a:gd name="T0" fmla="*/ 345 w 22"/>
                  <a:gd name="T1" fmla="*/ 0 h 52"/>
                  <a:gd name="T2" fmla="*/ 20 w 22"/>
                  <a:gd name="T3" fmla="*/ 395 h 52"/>
                  <a:gd name="T4" fmla="*/ 238 w 22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52">
                    <a:moveTo>
                      <a:pt x="22" y="0"/>
                    </a:moveTo>
                    <a:cubicBezTo>
                      <a:pt x="16" y="5"/>
                      <a:pt x="2" y="11"/>
                      <a:pt x="1" y="25"/>
                    </a:cubicBezTo>
                    <a:cubicBezTo>
                      <a:pt x="0" y="39"/>
                      <a:pt x="0" y="43"/>
                      <a:pt x="15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6" name="Freeform 1783">
                <a:extLst>
                  <a:ext uri="{FF2B5EF4-FFF2-40B4-BE49-F238E27FC236}">
                    <a16:creationId xmlns:a16="http://schemas.microsoft.com/office/drawing/2014/main" id="{AD8D45FA-EC46-42F7-B90A-EC33F8BC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1833"/>
                <a:ext cx="102" cy="85"/>
              </a:xfrm>
              <a:custGeom>
                <a:avLst/>
                <a:gdLst>
                  <a:gd name="T0" fmla="*/ 75 w 41"/>
                  <a:gd name="T1" fmla="*/ 0 h 34"/>
                  <a:gd name="T2" fmla="*/ 632 w 41"/>
                  <a:gd name="T3" fmla="*/ 1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4">
                    <a:moveTo>
                      <a:pt x="5" y="0"/>
                    </a:moveTo>
                    <a:cubicBezTo>
                      <a:pt x="0" y="11"/>
                      <a:pt x="7" y="34"/>
                      <a:pt x="41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7" name="Freeform 1784">
                <a:extLst>
                  <a:ext uri="{FF2B5EF4-FFF2-40B4-BE49-F238E27FC236}">
                    <a16:creationId xmlns:a16="http://schemas.microsoft.com/office/drawing/2014/main" id="{DC67FE93-55D5-4776-9266-85F75F55C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683"/>
                <a:ext cx="78" cy="43"/>
              </a:xfrm>
              <a:custGeom>
                <a:avLst/>
                <a:gdLst>
                  <a:gd name="T0" fmla="*/ 0 w 31"/>
                  <a:gd name="T1" fmla="*/ 243 h 17"/>
                  <a:gd name="T2" fmla="*/ 476 w 31"/>
                  <a:gd name="T3" fmla="*/ 2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">
                    <a:moveTo>
                      <a:pt x="0" y="15"/>
                    </a:moveTo>
                    <a:cubicBezTo>
                      <a:pt x="10" y="2"/>
                      <a:pt x="31" y="0"/>
                      <a:pt x="30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8" name="Freeform 1785">
                <a:extLst>
                  <a:ext uri="{FF2B5EF4-FFF2-40B4-BE49-F238E27FC236}">
                    <a16:creationId xmlns:a16="http://schemas.microsoft.com/office/drawing/2014/main" id="{B233993C-3B6E-4E7F-8ED3-17DECE1D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1628"/>
                <a:ext cx="48" cy="85"/>
              </a:xfrm>
              <a:custGeom>
                <a:avLst/>
                <a:gdLst>
                  <a:gd name="T0" fmla="*/ 306 w 19"/>
                  <a:gd name="T1" fmla="*/ 0 h 34"/>
                  <a:gd name="T2" fmla="*/ 0 w 19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4">
                    <a:moveTo>
                      <a:pt x="19" y="0"/>
                    </a:moveTo>
                    <a:cubicBezTo>
                      <a:pt x="11" y="9"/>
                      <a:pt x="9" y="23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9" name="Freeform 1786">
                <a:extLst>
                  <a:ext uri="{FF2B5EF4-FFF2-40B4-BE49-F238E27FC236}">
                    <a16:creationId xmlns:a16="http://schemas.microsoft.com/office/drawing/2014/main" id="{89AAC663-63C4-4977-A996-DE3E08114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616"/>
                <a:ext cx="35" cy="180"/>
              </a:xfrm>
              <a:custGeom>
                <a:avLst/>
                <a:gdLst>
                  <a:gd name="T0" fmla="*/ 0 w 14"/>
                  <a:gd name="T1" fmla="*/ 0 h 72"/>
                  <a:gd name="T2" fmla="*/ 95 w 14"/>
                  <a:gd name="T3" fmla="*/ 112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0" y="0"/>
                    </a:moveTo>
                    <a:cubicBezTo>
                      <a:pt x="5" y="16"/>
                      <a:pt x="14" y="34"/>
                      <a:pt x="6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0" name="Freeform 1787">
                <a:extLst>
                  <a:ext uri="{FF2B5EF4-FFF2-40B4-BE49-F238E27FC236}">
                    <a16:creationId xmlns:a16="http://schemas.microsoft.com/office/drawing/2014/main" id="{99817536-8B68-4F21-8C95-B73F82EE2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316"/>
                <a:ext cx="265" cy="387"/>
              </a:xfrm>
              <a:custGeom>
                <a:avLst/>
                <a:gdLst>
                  <a:gd name="T0" fmla="*/ 720 w 106"/>
                  <a:gd name="T1" fmla="*/ 0 h 155"/>
                  <a:gd name="T2" fmla="*/ 63 w 106"/>
                  <a:gd name="T3" fmla="*/ 1321 h 155"/>
                  <a:gd name="T4" fmla="*/ 783 w 106"/>
                  <a:gd name="T5" fmla="*/ 2307 h 155"/>
                  <a:gd name="T6" fmla="*/ 1658 w 106"/>
                  <a:gd name="T7" fmla="*/ 2087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155">
                    <a:moveTo>
                      <a:pt x="46" y="0"/>
                    </a:moveTo>
                    <a:cubicBezTo>
                      <a:pt x="31" y="17"/>
                      <a:pt x="0" y="50"/>
                      <a:pt x="4" y="85"/>
                    </a:cubicBezTo>
                    <a:cubicBezTo>
                      <a:pt x="7" y="119"/>
                      <a:pt x="20" y="140"/>
                      <a:pt x="50" y="148"/>
                    </a:cubicBezTo>
                    <a:cubicBezTo>
                      <a:pt x="79" y="155"/>
                      <a:pt x="100" y="142"/>
                      <a:pt x="106" y="1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1" name="Freeform 1788">
                <a:extLst>
                  <a:ext uri="{FF2B5EF4-FFF2-40B4-BE49-F238E27FC236}">
                    <a16:creationId xmlns:a16="http://schemas.microsoft.com/office/drawing/2014/main" id="{8B5C8CD1-3AFF-407C-B3B2-3C828E93F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1463"/>
                <a:ext cx="257" cy="235"/>
              </a:xfrm>
              <a:custGeom>
                <a:avLst/>
                <a:gdLst>
                  <a:gd name="T0" fmla="*/ 105 w 103"/>
                  <a:gd name="T1" fmla="*/ 0 h 94"/>
                  <a:gd name="T2" fmla="*/ 217 w 103"/>
                  <a:gd name="T3" fmla="*/ 970 h 94"/>
                  <a:gd name="T4" fmla="*/ 1599 w 103"/>
                  <a:gd name="T5" fmla="*/ 97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94">
                    <a:moveTo>
                      <a:pt x="7" y="0"/>
                    </a:moveTo>
                    <a:cubicBezTo>
                      <a:pt x="1" y="19"/>
                      <a:pt x="0" y="42"/>
                      <a:pt x="14" y="62"/>
                    </a:cubicBezTo>
                    <a:cubicBezTo>
                      <a:pt x="28" y="82"/>
                      <a:pt x="73" y="94"/>
                      <a:pt x="103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2" name="Freeform 1789">
                <a:extLst>
                  <a:ext uri="{FF2B5EF4-FFF2-40B4-BE49-F238E27FC236}">
                    <a16:creationId xmlns:a16="http://schemas.microsoft.com/office/drawing/2014/main" id="{8128B89B-E3A1-408B-B575-99B2B7A21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648"/>
                <a:ext cx="175" cy="75"/>
              </a:xfrm>
              <a:custGeom>
                <a:avLst/>
                <a:gdLst>
                  <a:gd name="T0" fmla="*/ 0 w 70"/>
                  <a:gd name="T1" fmla="*/ 0 h 30"/>
                  <a:gd name="T2" fmla="*/ 1095 w 70"/>
                  <a:gd name="T3" fmla="*/ 313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0" h="30">
                    <a:moveTo>
                      <a:pt x="0" y="0"/>
                    </a:moveTo>
                    <a:cubicBezTo>
                      <a:pt x="11" y="14"/>
                      <a:pt x="38" y="30"/>
                      <a:pt x="70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3" name="Freeform 1790">
                <a:extLst>
                  <a:ext uri="{FF2B5EF4-FFF2-40B4-BE49-F238E27FC236}">
                    <a16:creationId xmlns:a16="http://schemas.microsoft.com/office/drawing/2014/main" id="{03F872D4-490D-42B8-8332-71336DF1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1751"/>
                <a:ext cx="292" cy="117"/>
              </a:xfrm>
              <a:custGeom>
                <a:avLst/>
                <a:gdLst>
                  <a:gd name="T0" fmla="*/ 1819 w 117"/>
                  <a:gd name="T1" fmla="*/ 12 h 47"/>
                  <a:gd name="T2" fmla="*/ 0 w 117"/>
                  <a:gd name="T3" fmla="*/ 724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47">
                    <a:moveTo>
                      <a:pt x="117" y="1"/>
                    </a:moveTo>
                    <a:cubicBezTo>
                      <a:pt x="88" y="0"/>
                      <a:pt x="22" y="4"/>
                      <a:pt x="0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4" name="Freeform 1791">
                <a:extLst>
                  <a:ext uri="{FF2B5EF4-FFF2-40B4-BE49-F238E27FC236}">
                    <a16:creationId xmlns:a16="http://schemas.microsoft.com/office/drawing/2014/main" id="{C27CD72A-48FE-49B0-A179-4BDF5E27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1408"/>
                <a:ext cx="130" cy="205"/>
              </a:xfrm>
              <a:custGeom>
                <a:avLst/>
                <a:gdLst>
                  <a:gd name="T0" fmla="*/ 270 w 52"/>
                  <a:gd name="T1" fmla="*/ 0 h 82"/>
                  <a:gd name="T2" fmla="*/ 50 w 52"/>
                  <a:gd name="T3" fmla="*/ 750 h 82"/>
                  <a:gd name="T4" fmla="*/ 813 w 52"/>
                  <a:gd name="T5" fmla="*/ 1125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82">
                    <a:moveTo>
                      <a:pt x="17" y="0"/>
                    </a:moveTo>
                    <a:cubicBezTo>
                      <a:pt x="11" y="15"/>
                      <a:pt x="0" y="23"/>
                      <a:pt x="3" y="48"/>
                    </a:cubicBezTo>
                    <a:cubicBezTo>
                      <a:pt x="6" y="72"/>
                      <a:pt x="30" y="82"/>
                      <a:pt x="52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5" name="Freeform 1792">
                <a:extLst>
                  <a:ext uri="{FF2B5EF4-FFF2-40B4-BE49-F238E27FC236}">
                    <a16:creationId xmlns:a16="http://schemas.microsoft.com/office/drawing/2014/main" id="{B3256B72-8D6C-4942-936B-D33C2010A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1533"/>
                <a:ext cx="68" cy="78"/>
              </a:xfrm>
              <a:custGeom>
                <a:avLst/>
                <a:gdLst>
                  <a:gd name="T0" fmla="*/ 0 w 27"/>
                  <a:gd name="T1" fmla="*/ 0 h 31"/>
                  <a:gd name="T2" fmla="*/ 431 w 27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1">
                    <a:moveTo>
                      <a:pt x="0" y="0"/>
                    </a:moveTo>
                    <a:cubicBezTo>
                      <a:pt x="1" y="12"/>
                      <a:pt x="10" y="29"/>
                      <a:pt x="27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6" name="Freeform 1793">
                <a:extLst>
                  <a:ext uri="{FF2B5EF4-FFF2-40B4-BE49-F238E27FC236}">
                    <a16:creationId xmlns:a16="http://schemas.microsoft.com/office/drawing/2014/main" id="{33430B51-94BE-4E29-975F-B1D86DF46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546"/>
                <a:ext cx="83" cy="67"/>
              </a:xfrm>
              <a:custGeom>
                <a:avLst/>
                <a:gdLst>
                  <a:gd name="T0" fmla="*/ 0 w 33"/>
                  <a:gd name="T1" fmla="*/ 412 h 27"/>
                  <a:gd name="T2" fmla="*/ 526 w 33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27"/>
                    </a:moveTo>
                    <a:cubicBezTo>
                      <a:pt x="14" y="25"/>
                      <a:pt x="26" y="18"/>
                      <a:pt x="3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7" name="Freeform 1794">
                <a:extLst>
                  <a:ext uri="{FF2B5EF4-FFF2-40B4-BE49-F238E27FC236}">
                    <a16:creationId xmlns:a16="http://schemas.microsoft.com/office/drawing/2014/main" id="{3E89D8F6-E204-4F4D-AAC4-4545FCEBA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283"/>
                <a:ext cx="195" cy="125"/>
              </a:xfrm>
              <a:custGeom>
                <a:avLst/>
                <a:gdLst>
                  <a:gd name="T0" fmla="*/ 83 w 78"/>
                  <a:gd name="T1" fmla="*/ 783 h 50"/>
                  <a:gd name="T2" fmla="*/ 175 w 78"/>
                  <a:gd name="T3" fmla="*/ 270 h 50"/>
                  <a:gd name="T4" fmla="*/ 958 w 78"/>
                  <a:gd name="T5" fmla="*/ 175 h 50"/>
                  <a:gd name="T6" fmla="*/ 1220 w 78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50">
                    <a:moveTo>
                      <a:pt x="5" y="50"/>
                    </a:moveTo>
                    <a:cubicBezTo>
                      <a:pt x="0" y="35"/>
                      <a:pt x="1" y="29"/>
                      <a:pt x="11" y="17"/>
                    </a:cubicBezTo>
                    <a:cubicBezTo>
                      <a:pt x="21" y="5"/>
                      <a:pt x="45" y="0"/>
                      <a:pt x="61" y="11"/>
                    </a:cubicBezTo>
                    <a:cubicBezTo>
                      <a:pt x="78" y="21"/>
                      <a:pt x="78" y="21"/>
                      <a:pt x="78" y="2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8" name="Freeform 1795">
                <a:extLst>
                  <a:ext uri="{FF2B5EF4-FFF2-40B4-BE49-F238E27FC236}">
                    <a16:creationId xmlns:a16="http://schemas.microsoft.com/office/drawing/2014/main" id="{13B0ED1A-93E7-4041-8151-C95FBDAE0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231"/>
                <a:ext cx="120" cy="87"/>
              </a:xfrm>
              <a:custGeom>
                <a:avLst/>
                <a:gdLst>
                  <a:gd name="T0" fmla="*/ 750 w 48"/>
                  <a:gd name="T1" fmla="*/ 0 h 35"/>
                  <a:gd name="T2" fmla="*/ 0 w 4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5">
                    <a:moveTo>
                      <a:pt x="48" y="0"/>
                    </a:moveTo>
                    <a:cubicBezTo>
                      <a:pt x="38" y="0"/>
                      <a:pt x="13" y="6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59" name="Freeform 1796">
                <a:extLst>
                  <a:ext uri="{FF2B5EF4-FFF2-40B4-BE49-F238E27FC236}">
                    <a16:creationId xmlns:a16="http://schemas.microsoft.com/office/drawing/2014/main" id="{339F30BB-7CDA-435F-B7C6-3377A3C45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366"/>
                <a:ext cx="27" cy="77"/>
              </a:xfrm>
              <a:custGeom>
                <a:avLst/>
                <a:gdLst>
                  <a:gd name="T0" fmla="*/ 12 w 11"/>
                  <a:gd name="T1" fmla="*/ 0 h 31"/>
                  <a:gd name="T2" fmla="*/ 162 w 11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1">
                    <a:moveTo>
                      <a:pt x="1" y="0"/>
                    </a:moveTo>
                    <a:cubicBezTo>
                      <a:pt x="0" y="13"/>
                      <a:pt x="2" y="22"/>
                      <a:pt x="11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0" name="Freeform 1797">
                <a:extLst>
                  <a:ext uri="{FF2B5EF4-FFF2-40B4-BE49-F238E27FC236}">
                    <a16:creationId xmlns:a16="http://schemas.microsoft.com/office/drawing/2014/main" id="{9FCB8BAE-E6A1-41DA-A9EE-A48DFE280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1398"/>
                <a:ext cx="20" cy="45"/>
              </a:xfrm>
              <a:custGeom>
                <a:avLst/>
                <a:gdLst>
                  <a:gd name="T0" fmla="*/ 0 w 8"/>
                  <a:gd name="T1" fmla="*/ 0 h 18"/>
                  <a:gd name="T2" fmla="*/ 20 w 8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7" y="8"/>
                      <a:pt x="8" y="14"/>
                      <a:pt x="1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1" name="Freeform 1798">
                <a:extLst>
                  <a:ext uri="{FF2B5EF4-FFF2-40B4-BE49-F238E27FC236}">
                    <a16:creationId xmlns:a16="http://schemas.microsoft.com/office/drawing/2014/main" id="{E150BD97-6E3B-4AAF-B575-DC4415F2E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341"/>
                <a:ext cx="45" cy="100"/>
              </a:xfrm>
              <a:custGeom>
                <a:avLst/>
                <a:gdLst>
                  <a:gd name="T0" fmla="*/ 220 w 18"/>
                  <a:gd name="T1" fmla="*/ 0 h 40"/>
                  <a:gd name="T2" fmla="*/ 95 w 18"/>
                  <a:gd name="T3" fmla="*/ 408 h 40"/>
                  <a:gd name="T4" fmla="*/ 283 w 18"/>
                  <a:gd name="T5" fmla="*/ 62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4" y="0"/>
                    </a:moveTo>
                    <a:cubicBezTo>
                      <a:pt x="4" y="4"/>
                      <a:pt x="0" y="14"/>
                      <a:pt x="6" y="26"/>
                    </a:cubicBezTo>
                    <a:cubicBezTo>
                      <a:pt x="11" y="38"/>
                      <a:pt x="15" y="38"/>
                      <a:pt x="18" y="4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2" name="Freeform 1799">
                <a:extLst>
                  <a:ext uri="{FF2B5EF4-FFF2-40B4-BE49-F238E27FC236}">
                    <a16:creationId xmlns:a16="http://schemas.microsoft.com/office/drawing/2014/main" id="{56857DE5-F02F-41D2-8DCD-BA9B60829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1348"/>
                <a:ext cx="12" cy="63"/>
              </a:xfrm>
              <a:custGeom>
                <a:avLst/>
                <a:gdLst>
                  <a:gd name="T0" fmla="*/ 70 w 5"/>
                  <a:gd name="T1" fmla="*/ 0 h 25"/>
                  <a:gd name="T2" fmla="*/ 58 w 5"/>
                  <a:gd name="T3" fmla="*/ 40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cubicBezTo>
                      <a:pt x="1" y="8"/>
                      <a:pt x="0" y="15"/>
                      <a:pt x="4" y="2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3" name="Freeform 1800">
                <a:extLst>
                  <a:ext uri="{FF2B5EF4-FFF2-40B4-BE49-F238E27FC236}">
                    <a16:creationId xmlns:a16="http://schemas.microsoft.com/office/drawing/2014/main" id="{75684A18-C9E6-468C-9400-6AB63DAE8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051"/>
                <a:ext cx="145" cy="137"/>
              </a:xfrm>
              <a:custGeom>
                <a:avLst/>
                <a:gdLst>
                  <a:gd name="T0" fmla="*/ 0 w 58"/>
                  <a:gd name="T1" fmla="*/ 249 h 55"/>
                  <a:gd name="T2" fmla="*/ 783 w 58"/>
                  <a:gd name="T3" fmla="*/ 416 h 55"/>
                  <a:gd name="T4" fmla="*/ 845 w 58"/>
                  <a:gd name="T5" fmla="*/ 849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55">
                    <a:moveTo>
                      <a:pt x="0" y="16"/>
                    </a:moveTo>
                    <a:cubicBezTo>
                      <a:pt x="13" y="0"/>
                      <a:pt x="42" y="11"/>
                      <a:pt x="50" y="27"/>
                    </a:cubicBezTo>
                    <a:cubicBezTo>
                      <a:pt x="58" y="42"/>
                      <a:pt x="54" y="55"/>
                      <a:pt x="54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4" name="Freeform 1801">
                <a:extLst>
                  <a:ext uri="{FF2B5EF4-FFF2-40B4-BE49-F238E27FC236}">
                    <a16:creationId xmlns:a16="http://schemas.microsoft.com/office/drawing/2014/main" id="{026354EE-6ADD-4EA5-B097-CE36D8581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1048"/>
                <a:ext cx="65" cy="25"/>
              </a:xfrm>
              <a:custGeom>
                <a:avLst/>
                <a:gdLst>
                  <a:gd name="T0" fmla="*/ 0 w 26"/>
                  <a:gd name="T1" fmla="*/ 158 h 10"/>
                  <a:gd name="T2" fmla="*/ 408 w 26"/>
                  <a:gd name="T3" fmla="*/ 5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cubicBezTo>
                      <a:pt x="12" y="0"/>
                      <a:pt x="16" y="1"/>
                      <a:pt x="26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5" name="Freeform 1802">
                <a:extLst>
                  <a:ext uri="{FF2B5EF4-FFF2-40B4-BE49-F238E27FC236}">
                    <a16:creationId xmlns:a16="http://schemas.microsoft.com/office/drawing/2014/main" id="{9BB520DA-35DC-413F-8D55-51D2DFCC7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1043"/>
                <a:ext cx="78" cy="160"/>
              </a:xfrm>
              <a:custGeom>
                <a:avLst/>
                <a:gdLst>
                  <a:gd name="T0" fmla="*/ 493 w 31"/>
                  <a:gd name="T1" fmla="*/ 0 h 64"/>
                  <a:gd name="T2" fmla="*/ 146 w 31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4">
                    <a:moveTo>
                      <a:pt x="31" y="0"/>
                    </a:moveTo>
                    <a:cubicBezTo>
                      <a:pt x="16" y="9"/>
                      <a:pt x="0" y="24"/>
                      <a:pt x="9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6" name="Freeform 1803">
                <a:extLst>
                  <a:ext uri="{FF2B5EF4-FFF2-40B4-BE49-F238E27FC236}">
                    <a16:creationId xmlns:a16="http://schemas.microsoft.com/office/drawing/2014/main" id="{25564482-5B5F-4EB5-AC3A-F3E908F0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156"/>
                <a:ext cx="93" cy="145"/>
              </a:xfrm>
              <a:custGeom>
                <a:avLst/>
                <a:gdLst>
                  <a:gd name="T0" fmla="*/ 588 w 37"/>
                  <a:gd name="T1" fmla="*/ 0 h 58"/>
                  <a:gd name="T2" fmla="*/ 0 w 37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8">
                    <a:moveTo>
                      <a:pt x="37" y="0"/>
                    </a:moveTo>
                    <a:cubicBezTo>
                      <a:pt x="36" y="13"/>
                      <a:pt x="29" y="49"/>
                      <a:pt x="0" y="5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7" name="Freeform 1804">
                <a:extLst>
                  <a:ext uri="{FF2B5EF4-FFF2-40B4-BE49-F238E27FC236}">
                    <a16:creationId xmlns:a16="http://schemas.microsoft.com/office/drawing/2014/main" id="{8DE49820-0E92-4261-9004-F2F24142A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116"/>
                <a:ext cx="57" cy="35"/>
              </a:xfrm>
              <a:custGeom>
                <a:avLst/>
                <a:gdLst>
                  <a:gd name="T0" fmla="*/ 0 w 23"/>
                  <a:gd name="T1" fmla="*/ 220 h 14"/>
                  <a:gd name="T2" fmla="*/ 349 w 23"/>
                  <a:gd name="T3" fmla="*/ 8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cubicBezTo>
                      <a:pt x="6" y="0"/>
                      <a:pt x="17" y="1"/>
                      <a:pt x="23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8" name="Freeform 1805">
                <a:extLst>
                  <a:ext uri="{FF2B5EF4-FFF2-40B4-BE49-F238E27FC236}">
                    <a16:creationId xmlns:a16="http://schemas.microsoft.com/office/drawing/2014/main" id="{02377C91-80F8-49C3-A826-0D3EB017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108"/>
                <a:ext cx="48" cy="10"/>
              </a:xfrm>
              <a:custGeom>
                <a:avLst/>
                <a:gdLst>
                  <a:gd name="T0" fmla="*/ 0 w 19"/>
                  <a:gd name="T1" fmla="*/ 63 h 4"/>
                  <a:gd name="T2" fmla="*/ 306 w 19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">
                    <a:moveTo>
                      <a:pt x="0" y="4"/>
                    </a:moveTo>
                    <a:cubicBezTo>
                      <a:pt x="8" y="0"/>
                      <a:pt x="14" y="1"/>
                      <a:pt x="19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69" name="Freeform 1806">
                <a:extLst>
                  <a:ext uri="{FF2B5EF4-FFF2-40B4-BE49-F238E27FC236}">
                    <a16:creationId xmlns:a16="http://schemas.microsoft.com/office/drawing/2014/main" id="{730A2C71-AB69-4641-A15D-D5CDDFADD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211"/>
                <a:ext cx="177" cy="185"/>
              </a:xfrm>
              <a:custGeom>
                <a:avLst/>
                <a:gdLst>
                  <a:gd name="T0" fmla="*/ 0 w 71"/>
                  <a:gd name="T1" fmla="*/ 158 h 74"/>
                  <a:gd name="T2" fmla="*/ 945 w 71"/>
                  <a:gd name="T3" fmla="*/ 408 h 74"/>
                  <a:gd name="T4" fmla="*/ 1087 w 71"/>
                  <a:gd name="T5" fmla="*/ 1158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74">
                    <a:moveTo>
                      <a:pt x="0" y="10"/>
                    </a:moveTo>
                    <a:cubicBezTo>
                      <a:pt x="25" y="4"/>
                      <a:pt x="51" y="0"/>
                      <a:pt x="61" y="26"/>
                    </a:cubicBezTo>
                    <a:cubicBezTo>
                      <a:pt x="71" y="51"/>
                      <a:pt x="71" y="64"/>
                      <a:pt x="70" y="74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0" name="Freeform 1807">
                <a:extLst>
                  <a:ext uri="{FF2B5EF4-FFF2-40B4-BE49-F238E27FC236}">
                    <a16:creationId xmlns:a16="http://schemas.microsoft.com/office/drawing/2014/main" id="{A7D7264F-0932-429C-8361-62CD59145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283"/>
                <a:ext cx="100" cy="173"/>
              </a:xfrm>
              <a:custGeom>
                <a:avLst/>
                <a:gdLst>
                  <a:gd name="T0" fmla="*/ 0 w 40"/>
                  <a:gd name="T1" fmla="*/ 0 h 69"/>
                  <a:gd name="T2" fmla="*/ 208 w 40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69">
                    <a:moveTo>
                      <a:pt x="0" y="0"/>
                    </a:moveTo>
                    <a:cubicBezTo>
                      <a:pt x="24" y="4"/>
                      <a:pt x="40" y="35"/>
                      <a:pt x="13" y="6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1" name="Freeform 1808">
                <a:extLst>
                  <a:ext uri="{FF2B5EF4-FFF2-40B4-BE49-F238E27FC236}">
                    <a16:creationId xmlns:a16="http://schemas.microsoft.com/office/drawing/2014/main" id="{AADB0EAB-8AB8-4BC7-9995-DC4391846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61"/>
                <a:ext cx="50" cy="145"/>
              </a:xfrm>
              <a:custGeom>
                <a:avLst/>
                <a:gdLst>
                  <a:gd name="T0" fmla="*/ 188 w 20"/>
                  <a:gd name="T1" fmla="*/ 0 h 58"/>
                  <a:gd name="T2" fmla="*/ 313 w 20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8">
                    <a:moveTo>
                      <a:pt x="12" y="0"/>
                    </a:moveTo>
                    <a:cubicBezTo>
                      <a:pt x="2" y="18"/>
                      <a:pt x="0" y="38"/>
                      <a:pt x="20" y="5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2" name="Freeform 1809">
                <a:extLst>
                  <a:ext uri="{FF2B5EF4-FFF2-40B4-BE49-F238E27FC236}">
                    <a16:creationId xmlns:a16="http://schemas.microsoft.com/office/drawing/2014/main" id="{9C3ABE0E-730B-4998-B744-A13C975ED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276"/>
                <a:ext cx="123" cy="30"/>
              </a:xfrm>
              <a:custGeom>
                <a:avLst/>
                <a:gdLst>
                  <a:gd name="T0" fmla="*/ 0 w 49"/>
                  <a:gd name="T1" fmla="*/ 188 h 12"/>
                  <a:gd name="T2" fmla="*/ 776 w 49"/>
                  <a:gd name="T3" fmla="*/ 3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2">
                    <a:moveTo>
                      <a:pt x="0" y="12"/>
                    </a:moveTo>
                    <a:cubicBezTo>
                      <a:pt x="20" y="0"/>
                      <a:pt x="43" y="0"/>
                      <a:pt x="49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3" name="Freeform 1810">
                <a:extLst>
                  <a:ext uri="{FF2B5EF4-FFF2-40B4-BE49-F238E27FC236}">
                    <a16:creationId xmlns:a16="http://schemas.microsoft.com/office/drawing/2014/main" id="{4465A7A3-0F31-4EB2-A3C6-B920E500B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1096"/>
                <a:ext cx="132" cy="200"/>
              </a:xfrm>
              <a:custGeom>
                <a:avLst/>
                <a:gdLst>
                  <a:gd name="T0" fmla="*/ 0 w 53"/>
                  <a:gd name="T1" fmla="*/ 0 h 80"/>
                  <a:gd name="T2" fmla="*/ 478 w 53"/>
                  <a:gd name="T3" fmla="*/ 583 h 80"/>
                  <a:gd name="T4" fmla="*/ 819 w 53"/>
                  <a:gd name="T5" fmla="*/ 125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80">
                    <a:moveTo>
                      <a:pt x="0" y="0"/>
                    </a:moveTo>
                    <a:cubicBezTo>
                      <a:pt x="15" y="9"/>
                      <a:pt x="16" y="15"/>
                      <a:pt x="31" y="37"/>
                    </a:cubicBezTo>
                    <a:cubicBezTo>
                      <a:pt x="46" y="60"/>
                      <a:pt x="52" y="76"/>
                      <a:pt x="53" y="8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4" name="Freeform 1811">
                <a:extLst>
                  <a:ext uri="{FF2B5EF4-FFF2-40B4-BE49-F238E27FC236}">
                    <a16:creationId xmlns:a16="http://schemas.microsoft.com/office/drawing/2014/main" id="{BFA6DA51-D3C2-4918-923D-D80618B65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1178"/>
                <a:ext cx="77" cy="115"/>
              </a:xfrm>
              <a:custGeom>
                <a:avLst/>
                <a:gdLst>
                  <a:gd name="T0" fmla="*/ 474 w 31"/>
                  <a:gd name="T1" fmla="*/ 83 h 46"/>
                  <a:gd name="T2" fmla="*/ 30 w 31"/>
                  <a:gd name="T3" fmla="*/ 208 h 46"/>
                  <a:gd name="T4" fmla="*/ 166 w 31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5"/>
                    </a:moveTo>
                    <a:cubicBezTo>
                      <a:pt x="17" y="0"/>
                      <a:pt x="3" y="0"/>
                      <a:pt x="2" y="13"/>
                    </a:cubicBezTo>
                    <a:cubicBezTo>
                      <a:pt x="1" y="26"/>
                      <a:pt x="0" y="31"/>
                      <a:pt x="11" y="4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5" name="Freeform 1812">
                <a:extLst>
                  <a:ext uri="{FF2B5EF4-FFF2-40B4-BE49-F238E27FC236}">
                    <a16:creationId xmlns:a16="http://schemas.microsoft.com/office/drawing/2014/main" id="{3F0B6B7C-9CE9-4AD9-918F-9FC870148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1191"/>
                <a:ext cx="105" cy="72"/>
              </a:xfrm>
              <a:custGeom>
                <a:avLst/>
                <a:gdLst>
                  <a:gd name="T0" fmla="*/ 0 w 42"/>
                  <a:gd name="T1" fmla="*/ 124 h 29"/>
                  <a:gd name="T2" fmla="*/ 438 w 42"/>
                  <a:gd name="T3" fmla="*/ 124 h 29"/>
                  <a:gd name="T4" fmla="*/ 658 w 42"/>
                  <a:gd name="T5" fmla="*/ 444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9">
                    <a:moveTo>
                      <a:pt x="0" y="8"/>
                    </a:moveTo>
                    <a:cubicBezTo>
                      <a:pt x="5" y="0"/>
                      <a:pt x="21" y="1"/>
                      <a:pt x="28" y="8"/>
                    </a:cubicBezTo>
                    <a:cubicBezTo>
                      <a:pt x="34" y="14"/>
                      <a:pt x="34" y="19"/>
                      <a:pt x="42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6" name="Freeform 1813">
                <a:extLst>
                  <a:ext uri="{FF2B5EF4-FFF2-40B4-BE49-F238E27FC236}">
                    <a16:creationId xmlns:a16="http://schemas.microsoft.com/office/drawing/2014/main" id="{E2264E63-39EB-4FF2-BFFC-15775EFD8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301"/>
                <a:ext cx="135" cy="87"/>
              </a:xfrm>
              <a:custGeom>
                <a:avLst/>
                <a:gdLst>
                  <a:gd name="T0" fmla="*/ 770 w 54"/>
                  <a:gd name="T1" fmla="*/ 0 h 35"/>
                  <a:gd name="T2" fmla="*/ 720 w 54"/>
                  <a:gd name="T3" fmla="*/ 353 h 35"/>
                  <a:gd name="T4" fmla="*/ 188 w 54"/>
                  <a:gd name="T5" fmla="*/ 186 h 35"/>
                  <a:gd name="T6" fmla="*/ 0 w 54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35">
                    <a:moveTo>
                      <a:pt x="49" y="0"/>
                    </a:moveTo>
                    <a:cubicBezTo>
                      <a:pt x="52" y="11"/>
                      <a:pt x="54" y="15"/>
                      <a:pt x="46" y="23"/>
                    </a:cubicBezTo>
                    <a:cubicBezTo>
                      <a:pt x="34" y="35"/>
                      <a:pt x="20" y="20"/>
                      <a:pt x="12" y="12"/>
                    </a:cubicBezTo>
                    <a:cubicBezTo>
                      <a:pt x="5" y="4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7" name="Freeform 1814">
                <a:extLst>
                  <a:ext uri="{FF2B5EF4-FFF2-40B4-BE49-F238E27FC236}">
                    <a16:creationId xmlns:a16="http://schemas.microsoft.com/office/drawing/2014/main" id="{34F9574E-44F6-4FDE-B331-1E27A618E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1136"/>
                <a:ext cx="120" cy="120"/>
              </a:xfrm>
              <a:custGeom>
                <a:avLst/>
                <a:gdLst>
                  <a:gd name="T0" fmla="*/ 0 w 48"/>
                  <a:gd name="T1" fmla="*/ 33 h 48"/>
                  <a:gd name="T2" fmla="*/ 425 w 48"/>
                  <a:gd name="T3" fmla="*/ 300 h 48"/>
                  <a:gd name="T4" fmla="*/ 750 w 48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8">
                    <a:moveTo>
                      <a:pt x="0" y="2"/>
                    </a:moveTo>
                    <a:cubicBezTo>
                      <a:pt x="14" y="0"/>
                      <a:pt x="20" y="11"/>
                      <a:pt x="27" y="19"/>
                    </a:cubicBezTo>
                    <a:cubicBezTo>
                      <a:pt x="34" y="26"/>
                      <a:pt x="37" y="34"/>
                      <a:pt x="48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8" name="Freeform 1815">
                <a:extLst>
                  <a:ext uri="{FF2B5EF4-FFF2-40B4-BE49-F238E27FC236}">
                    <a16:creationId xmlns:a16="http://schemas.microsoft.com/office/drawing/2014/main" id="{103F68B7-9815-4C3A-9D91-2F26031D7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116"/>
                <a:ext cx="125" cy="210"/>
              </a:xfrm>
              <a:custGeom>
                <a:avLst/>
                <a:gdLst>
                  <a:gd name="T0" fmla="*/ 783 w 50"/>
                  <a:gd name="T1" fmla="*/ 20 h 84"/>
                  <a:gd name="T2" fmla="*/ 95 w 50"/>
                  <a:gd name="T3" fmla="*/ 375 h 84"/>
                  <a:gd name="T4" fmla="*/ 300 w 50"/>
                  <a:gd name="T5" fmla="*/ 131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84">
                    <a:moveTo>
                      <a:pt x="50" y="1"/>
                    </a:moveTo>
                    <a:cubicBezTo>
                      <a:pt x="31" y="0"/>
                      <a:pt x="12" y="1"/>
                      <a:pt x="6" y="24"/>
                    </a:cubicBezTo>
                    <a:cubicBezTo>
                      <a:pt x="0" y="48"/>
                      <a:pt x="11" y="71"/>
                      <a:pt x="19" y="8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79" name="Freeform 1816">
                <a:extLst>
                  <a:ext uri="{FF2B5EF4-FFF2-40B4-BE49-F238E27FC236}">
                    <a16:creationId xmlns:a16="http://schemas.microsoft.com/office/drawing/2014/main" id="{7D13AA6B-C9DC-4BA0-A539-BF1B388A6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1486"/>
                <a:ext cx="125" cy="60"/>
              </a:xfrm>
              <a:custGeom>
                <a:avLst/>
                <a:gdLst>
                  <a:gd name="T0" fmla="*/ 0 w 50"/>
                  <a:gd name="T1" fmla="*/ 63 h 24"/>
                  <a:gd name="T2" fmla="*/ 783 w 5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24">
                    <a:moveTo>
                      <a:pt x="0" y="4"/>
                    </a:moveTo>
                    <a:cubicBezTo>
                      <a:pt x="20" y="0"/>
                      <a:pt x="42" y="6"/>
                      <a:pt x="50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0" name="Freeform 1817">
                <a:extLst>
                  <a:ext uri="{FF2B5EF4-FFF2-40B4-BE49-F238E27FC236}">
                    <a16:creationId xmlns:a16="http://schemas.microsoft.com/office/drawing/2014/main" id="{7C0911E2-D545-467B-BA9E-C36259BEE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1626"/>
                <a:ext cx="182" cy="132"/>
              </a:xfrm>
              <a:custGeom>
                <a:avLst/>
                <a:gdLst>
                  <a:gd name="T0" fmla="*/ 0 w 73"/>
                  <a:gd name="T1" fmla="*/ 508 h 53"/>
                  <a:gd name="T2" fmla="*/ 683 w 73"/>
                  <a:gd name="T3" fmla="*/ 712 h 53"/>
                  <a:gd name="T4" fmla="*/ 1132 w 73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3" h="53">
                    <a:moveTo>
                      <a:pt x="0" y="33"/>
                    </a:moveTo>
                    <a:cubicBezTo>
                      <a:pt x="9" y="44"/>
                      <a:pt x="26" y="53"/>
                      <a:pt x="44" y="46"/>
                    </a:cubicBezTo>
                    <a:cubicBezTo>
                      <a:pt x="61" y="39"/>
                      <a:pt x="72" y="21"/>
                      <a:pt x="7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1" name="Freeform 1818">
                <a:extLst>
                  <a:ext uri="{FF2B5EF4-FFF2-40B4-BE49-F238E27FC236}">
                    <a16:creationId xmlns:a16="http://schemas.microsoft.com/office/drawing/2014/main" id="{D33325CF-BB17-40D6-A9FF-2561AF0F4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573"/>
                <a:ext cx="32" cy="110"/>
              </a:xfrm>
              <a:custGeom>
                <a:avLst/>
                <a:gdLst>
                  <a:gd name="T0" fmla="*/ 153 w 13"/>
                  <a:gd name="T1" fmla="*/ 0 h 44"/>
                  <a:gd name="T2" fmla="*/ 194 w 13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4">
                    <a:moveTo>
                      <a:pt x="10" y="0"/>
                    </a:moveTo>
                    <a:cubicBezTo>
                      <a:pt x="0" y="11"/>
                      <a:pt x="0" y="31"/>
                      <a:pt x="13" y="4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2" name="Freeform 1819">
                <a:extLst>
                  <a:ext uri="{FF2B5EF4-FFF2-40B4-BE49-F238E27FC236}">
                    <a16:creationId xmlns:a16="http://schemas.microsoft.com/office/drawing/2014/main" id="{E595E45B-ABAE-4BCE-B439-43D9ADD9D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1548"/>
                <a:ext cx="43" cy="113"/>
              </a:xfrm>
              <a:custGeom>
                <a:avLst/>
                <a:gdLst>
                  <a:gd name="T0" fmla="*/ 276 w 17"/>
                  <a:gd name="T1" fmla="*/ 0 h 45"/>
                  <a:gd name="T2" fmla="*/ 192 w 17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5">
                    <a:moveTo>
                      <a:pt x="17" y="0"/>
                    </a:moveTo>
                    <a:cubicBezTo>
                      <a:pt x="7" y="11"/>
                      <a:pt x="0" y="25"/>
                      <a:pt x="12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3" name="Freeform 1820">
                <a:extLst>
                  <a:ext uri="{FF2B5EF4-FFF2-40B4-BE49-F238E27FC236}">
                    <a16:creationId xmlns:a16="http://schemas.microsoft.com/office/drawing/2014/main" id="{B0B8A93F-0D7E-4FA3-9A84-50F113AC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1508"/>
                <a:ext cx="65" cy="140"/>
              </a:xfrm>
              <a:custGeom>
                <a:avLst/>
                <a:gdLst>
                  <a:gd name="T0" fmla="*/ 408 w 26"/>
                  <a:gd name="T1" fmla="*/ 0 h 56"/>
                  <a:gd name="T2" fmla="*/ 95 w 26"/>
                  <a:gd name="T3" fmla="*/ 875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56">
                    <a:moveTo>
                      <a:pt x="26" y="0"/>
                    </a:moveTo>
                    <a:cubicBezTo>
                      <a:pt x="8" y="9"/>
                      <a:pt x="0" y="33"/>
                      <a:pt x="6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4" name="Freeform 1821">
                <a:extLst>
                  <a:ext uri="{FF2B5EF4-FFF2-40B4-BE49-F238E27FC236}">
                    <a16:creationId xmlns:a16="http://schemas.microsoft.com/office/drawing/2014/main" id="{E6E59C27-1A05-4D83-B17C-AA822C53C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1441"/>
                <a:ext cx="170" cy="85"/>
              </a:xfrm>
              <a:custGeom>
                <a:avLst/>
                <a:gdLst>
                  <a:gd name="T0" fmla="*/ 0 w 68"/>
                  <a:gd name="T1" fmla="*/ 300 h 34"/>
                  <a:gd name="T2" fmla="*/ 1063 w 68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4">
                    <a:moveTo>
                      <a:pt x="0" y="19"/>
                    </a:moveTo>
                    <a:cubicBezTo>
                      <a:pt x="15" y="9"/>
                      <a:pt x="42" y="0"/>
                      <a:pt x="68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5" name="Freeform 1822">
                <a:extLst>
                  <a:ext uri="{FF2B5EF4-FFF2-40B4-BE49-F238E27FC236}">
                    <a16:creationId xmlns:a16="http://schemas.microsoft.com/office/drawing/2014/main" id="{D456E2C3-BF90-4714-BCF9-AC6B6B902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926"/>
                <a:ext cx="53" cy="127"/>
              </a:xfrm>
              <a:custGeom>
                <a:avLst/>
                <a:gdLst>
                  <a:gd name="T0" fmla="*/ 0 w 21"/>
                  <a:gd name="T1" fmla="*/ 0 h 51"/>
                  <a:gd name="T2" fmla="*/ 255 w 21"/>
                  <a:gd name="T3" fmla="*/ 787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1">
                    <a:moveTo>
                      <a:pt x="0" y="0"/>
                    </a:moveTo>
                    <a:cubicBezTo>
                      <a:pt x="15" y="8"/>
                      <a:pt x="21" y="32"/>
                      <a:pt x="16" y="5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6" name="Freeform 1823">
                <a:extLst>
                  <a:ext uri="{FF2B5EF4-FFF2-40B4-BE49-F238E27FC236}">
                    <a16:creationId xmlns:a16="http://schemas.microsoft.com/office/drawing/2014/main" id="{23B30F5A-3111-43A9-975F-34B10E314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246"/>
                <a:ext cx="220" cy="162"/>
              </a:xfrm>
              <a:custGeom>
                <a:avLst/>
                <a:gdLst>
                  <a:gd name="T0" fmla="*/ 0 w 88"/>
                  <a:gd name="T1" fmla="*/ 217 h 65"/>
                  <a:gd name="T2" fmla="*/ 688 w 88"/>
                  <a:gd name="T3" fmla="*/ 42 h 65"/>
                  <a:gd name="T4" fmla="*/ 1270 w 88"/>
                  <a:gd name="T5" fmla="*/ 571 h 65"/>
                  <a:gd name="T6" fmla="*/ 1313 w 88"/>
                  <a:gd name="T7" fmla="*/ 1007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65">
                    <a:moveTo>
                      <a:pt x="0" y="14"/>
                    </a:moveTo>
                    <a:cubicBezTo>
                      <a:pt x="14" y="4"/>
                      <a:pt x="24" y="0"/>
                      <a:pt x="44" y="3"/>
                    </a:cubicBezTo>
                    <a:cubicBezTo>
                      <a:pt x="65" y="6"/>
                      <a:pt x="73" y="15"/>
                      <a:pt x="81" y="37"/>
                    </a:cubicBezTo>
                    <a:cubicBezTo>
                      <a:pt x="88" y="59"/>
                      <a:pt x="84" y="65"/>
                      <a:pt x="84" y="6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7" name="Freeform 1824">
                <a:extLst>
                  <a:ext uri="{FF2B5EF4-FFF2-40B4-BE49-F238E27FC236}">
                    <a16:creationId xmlns:a16="http://schemas.microsoft.com/office/drawing/2014/main" id="{AC43D6D1-50E5-4530-A0FB-6AE942A24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228"/>
                <a:ext cx="112" cy="20"/>
              </a:xfrm>
              <a:custGeom>
                <a:avLst/>
                <a:gdLst>
                  <a:gd name="T0" fmla="*/ 694 w 45"/>
                  <a:gd name="T1" fmla="*/ 50 h 8"/>
                  <a:gd name="T2" fmla="*/ 0 w 45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8">
                    <a:moveTo>
                      <a:pt x="45" y="3"/>
                    </a:moveTo>
                    <a:cubicBezTo>
                      <a:pt x="35" y="0"/>
                      <a:pt x="14" y="0"/>
                      <a:pt x="0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8" name="Freeform 1825">
                <a:extLst>
                  <a:ext uri="{FF2B5EF4-FFF2-40B4-BE49-F238E27FC236}">
                    <a16:creationId xmlns:a16="http://schemas.microsoft.com/office/drawing/2014/main" id="{8FF3B92D-9A3B-48C7-92D4-1419232C2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221"/>
                <a:ext cx="60" cy="85"/>
              </a:xfrm>
              <a:custGeom>
                <a:avLst/>
                <a:gdLst>
                  <a:gd name="T0" fmla="*/ 375 w 24"/>
                  <a:gd name="T1" fmla="*/ 0 h 34"/>
                  <a:gd name="T2" fmla="*/ 0 w 24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4">
                    <a:moveTo>
                      <a:pt x="24" y="0"/>
                    </a:moveTo>
                    <a:cubicBezTo>
                      <a:pt x="12" y="8"/>
                      <a:pt x="2" y="14"/>
                      <a:pt x="0" y="3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89" name="Freeform 1826">
                <a:extLst>
                  <a:ext uri="{FF2B5EF4-FFF2-40B4-BE49-F238E27FC236}">
                    <a16:creationId xmlns:a16="http://schemas.microsoft.com/office/drawing/2014/main" id="{BB0B693D-B585-4F34-8655-0C9BA7E2D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296"/>
                <a:ext cx="100" cy="222"/>
              </a:xfrm>
              <a:custGeom>
                <a:avLst/>
                <a:gdLst>
                  <a:gd name="T0" fmla="*/ 113 w 40"/>
                  <a:gd name="T1" fmla="*/ 0 h 89"/>
                  <a:gd name="T2" fmla="*/ 95 w 40"/>
                  <a:gd name="T3" fmla="*/ 728 h 89"/>
                  <a:gd name="T4" fmla="*/ 375 w 40"/>
                  <a:gd name="T5" fmla="*/ 1287 h 89"/>
                  <a:gd name="T6" fmla="*/ 625 w 40"/>
                  <a:gd name="T7" fmla="*/ 136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89">
                    <a:moveTo>
                      <a:pt x="7" y="0"/>
                    </a:moveTo>
                    <a:cubicBezTo>
                      <a:pt x="2" y="13"/>
                      <a:pt x="0" y="31"/>
                      <a:pt x="6" y="47"/>
                    </a:cubicBezTo>
                    <a:cubicBezTo>
                      <a:pt x="11" y="64"/>
                      <a:pt x="17" y="76"/>
                      <a:pt x="24" y="83"/>
                    </a:cubicBezTo>
                    <a:cubicBezTo>
                      <a:pt x="31" y="89"/>
                      <a:pt x="35" y="87"/>
                      <a:pt x="40" y="8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0" name="Freeform 1827">
                <a:extLst>
                  <a:ext uri="{FF2B5EF4-FFF2-40B4-BE49-F238E27FC236}">
                    <a16:creationId xmlns:a16="http://schemas.microsoft.com/office/drawing/2014/main" id="{9FA5D0E2-DE43-4911-86D3-609DC273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286"/>
                <a:ext cx="130" cy="172"/>
              </a:xfrm>
              <a:custGeom>
                <a:avLst/>
                <a:gdLst>
                  <a:gd name="T0" fmla="*/ 625 w 52"/>
                  <a:gd name="T1" fmla="*/ 75 h 69"/>
                  <a:gd name="T2" fmla="*/ 175 w 52"/>
                  <a:gd name="T3" fmla="*/ 187 h 69"/>
                  <a:gd name="T4" fmla="*/ 83 w 52"/>
                  <a:gd name="T5" fmla="*/ 633 h 69"/>
                  <a:gd name="T6" fmla="*/ 345 w 52"/>
                  <a:gd name="T7" fmla="*/ 1069 h 69"/>
                  <a:gd name="T8" fmla="*/ 813 w 52"/>
                  <a:gd name="T9" fmla="*/ 962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9">
                    <a:moveTo>
                      <a:pt x="40" y="5"/>
                    </a:moveTo>
                    <a:cubicBezTo>
                      <a:pt x="28" y="1"/>
                      <a:pt x="19" y="0"/>
                      <a:pt x="11" y="12"/>
                    </a:cubicBezTo>
                    <a:cubicBezTo>
                      <a:pt x="3" y="23"/>
                      <a:pt x="0" y="25"/>
                      <a:pt x="5" y="41"/>
                    </a:cubicBezTo>
                    <a:cubicBezTo>
                      <a:pt x="10" y="56"/>
                      <a:pt x="12" y="69"/>
                      <a:pt x="22" y="69"/>
                    </a:cubicBezTo>
                    <a:cubicBezTo>
                      <a:pt x="32" y="69"/>
                      <a:pt x="45" y="68"/>
                      <a:pt x="52" y="6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1" name="Freeform 1828">
                <a:extLst>
                  <a:ext uri="{FF2B5EF4-FFF2-40B4-BE49-F238E27FC236}">
                    <a16:creationId xmlns:a16="http://schemas.microsoft.com/office/drawing/2014/main" id="{C6545C47-C26C-460A-8DED-A981BE860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136"/>
                <a:ext cx="88" cy="127"/>
              </a:xfrm>
              <a:custGeom>
                <a:avLst/>
                <a:gdLst>
                  <a:gd name="T0" fmla="*/ 367 w 35"/>
                  <a:gd name="T1" fmla="*/ 0 h 51"/>
                  <a:gd name="T2" fmla="*/ 20 w 35"/>
                  <a:gd name="T3" fmla="*/ 261 h 51"/>
                  <a:gd name="T4" fmla="*/ 158 w 35"/>
                  <a:gd name="T5" fmla="*/ 620 h 51"/>
                  <a:gd name="T6" fmla="*/ 556 w 35"/>
                  <a:gd name="T7" fmla="*/ 69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51">
                    <a:moveTo>
                      <a:pt x="23" y="0"/>
                    </a:moveTo>
                    <a:cubicBezTo>
                      <a:pt x="9" y="2"/>
                      <a:pt x="1" y="6"/>
                      <a:pt x="1" y="17"/>
                    </a:cubicBezTo>
                    <a:cubicBezTo>
                      <a:pt x="0" y="27"/>
                      <a:pt x="0" y="34"/>
                      <a:pt x="10" y="40"/>
                    </a:cubicBezTo>
                    <a:cubicBezTo>
                      <a:pt x="19" y="46"/>
                      <a:pt x="24" y="51"/>
                      <a:pt x="35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2" name="Freeform 1829">
                <a:extLst>
                  <a:ext uri="{FF2B5EF4-FFF2-40B4-BE49-F238E27FC236}">
                    <a16:creationId xmlns:a16="http://schemas.microsoft.com/office/drawing/2014/main" id="{35F2E734-A984-4B57-86D6-281C90593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981"/>
                <a:ext cx="67" cy="27"/>
              </a:xfrm>
              <a:custGeom>
                <a:avLst/>
                <a:gdLst>
                  <a:gd name="T0" fmla="*/ 0 w 27"/>
                  <a:gd name="T1" fmla="*/ 162 h 11"/>
                  <a:gd name="T2" fmla="*/ 412 w 27"/>
                  <a:gd name="T3" fmla="*/ 4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1">
                    <a:moveTo>
                      <a:pt x="0" y="11"/>
                    </a:moveTo>
                    <a:cubicBezTo>
                      <a:pt x="8" y="2"/>
                      <a:pt x="21" y="0"/>
                      <a:pt x="27" y="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3" name="Freeform 1830">
                <a:extLst>
                  <a:ext uri="{FF2B5EF4-FFF2-40B4-BE49-F238E27FC236}">
                    <a16:creationId xmlns:a16="http://schemas.microsoft.com/office/drawing/2014/main" id="{3CC3011E-EAC6-43F4-BB39-7979C1A66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1958"/>
                <a:ext cx="72" cy="18"/>
              </a:xfrm>
              <a:custGeom>
                <a:avLst/>
                <a:gdLst>
                  <a:gd name="T0" fmla="*/ 0 w 29"/>
                  <a:gd name="T1" fmla="*/ 118 h 7"/>
                  <a:gd name="T2" fmla="*/ 444 w 29"/>
                  <a:gd name="T3" fmla="*/ 2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">
                    <a:moveTo>
                      <a:pt x="0" y="7"/>
                    </a:moveTo>
                    <a:cubicBezTo>
                      <a:pt x="13" y="0"/>
                      <a:pt x="23" y="0"/>
                      <a:pt x="29" y="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4" name="Freeform 1831">
                <a:extLst>
                  <a:ext uri="{FF2B5EF4-FFF2-40B4-BE49-F238E27FC236}">
                    <a16:creationId xmlns:a16="http://schemas.microsoft.com/office/drawing/2014/main" id="{78A88EC5-7416-41CE-9532-8FD38264C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2" y="1928"/>
                <a:ext cx="178" cy="60"/>
              </a:xfrm>
              <a:custGeom>
                <a:avLst/>
                <a:gdLst>
                  <a:gd name="T0" fmla="*/ 0 w 71"/>
                  <a:gd name="T1" fmla="*/ 300 h 24"/>
                  <a:gd name="T2" fmla="*/ 709 w 71"/>
                  <a:gd name="T3" fmla="*/ 95 h 24"/>
                  <a:gd name="T4" fmla="*/ 1118 w 71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4">
                    <a:moveTo>
                      <a:pt x="0" y="19"/>
                    </a:moveTo>
                    <a:cubicBezTo>
                      <a:pt x="13" y="8"/>
                      <a:pt x="24" y="0"/>
                      <a:pt x="45" y="6"/>
                    </a:cubicBezTo>
                    <a:cubicBezTo>
                      <a:pt x="67" y="12"/>
                      <a:pt x="70" y="21"/>
                      <a:pt x="71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5" name="Freeform 1832">
                <a:extLst>
                  <a:ext uri="{FF2B5EF4-FFF2-40B4-BE49-F238E27FC236}">
                    <a16:creationId xmlns:a16="http://schemas.microsoft.com/office/drawing/2014/main" id="{93D8CEA0-5D5E-4470-9BD2-7961E2FA2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836"/>
                <a:ext cx="108" cy="202"/>
              </a:xfrm>
              <a:custGeom>
                <a:avLst/>
                <a:gdLst>
                  <a:gd name="T0" fmla="*/ 600 w 43"/>
                  <a:gd name="T1" fmla="*/ 0 h 81"/>
                  <a:gd name="T2" fmla="*/ 0 w 43"/>
                  <a:gd name="T3" fmla="*/ 125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81">
                    <a:moveTo>
                      <a:pt x="38" y="0"/>
                    </a:moveTo>
                    <a:cubicBezTo>
                      <a:pt x="43" y="24"/>
                      <a:pt x="32" y="50"/>
                      <a:pt x="0" y="8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6" name="Freeform 1833">
                <a:extLst>
                  <a:ext uri="{FF2B5EF4-FFF2-40B4-BE49-F238E27FC236}">
                    <a16:creationId xmlns:a16="http://schemas.microsoft.com/office/drawing/2014/main" id="{6426CF9D-600C-4D85-AB4E-F6BA6E24E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113"/>
                <a:ext cx="155" cy="253"/>
              </a:xfrm>
              <a:custGeom>
                <a:avLst/>
                <a:gdLst>
                  <a:gd name="T0" fmla="*/ 970 w 62"/>
                  <a:gd name="T1" fmla="*/ 0 h 101"/>
                  <a:gd name="T2" fmla="*/ 33 w 62"/>
                  <a:gd name="T3" fmla="*/ 879 h 101"/>
                  <a:gd name="T4" fmla="*/ 208 w 62"/>
                  <a:gd name="T5" fmla="*/ 1588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101">
                    <a:moveTo>
                      <a:pt x="62" y="0"/>
                    </a:moveTo>
                    <a:cubicBezTo>
                      <a:pt x="46" y="4"/>
                      <a:pt x="4" y="22"/>
                      <a:pt x="2" y="56"/>
                    </a:cubicBezTo>
                    <a:cubicBezTo>
                      <a:pt x="0" y="90"/>
                      <a:pt x="13" y="101"/>
                      <a:pt x="13" y="10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7" name="Freeform 1834">
                <a:extLst>
                  <a:ext uri="{FF2B5EF4-FFF2-40B4-BE49-F238E27FC236}">
                    <a16:creationId xmlns:a16="http://schemas.microsoft.com/office/drawing/2014/main" id="{70AD34A8-A6F0-4D64-BCD9-3B8FD97FE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201"/>
                <a:ext cx="150" cy="150"/>
              </a:xfrm>
              <a:custGeom>
                <a:avLst/>
                <a:gdLst>
                  <a:gd name="T0" fmla="*/ 250 w 60"/>
                  <a:gd name="T1" fmla="*/ 0 h 60"/>
                  <a:gd name="T2" fmla="*/ 83 w 60"/>
                  <a:gd name="T3" fmla="*/ 520 h 60"/>
                  <a:gd name="T4" fmla="*/ 500 w 60"/>
                  <a:gd name="T5" fmla="*/ 908 h 60"/>
                  <a:gd name="T6" fmla="*/ 938 w 60"/>
                  <a:gd name="T7" fmla="*/ 77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60">
                    <a:moveTo>
                      <a:pt x="16" y="0"/>
                    </a:moveTo>
                    <a:cubicBezTo>
                      <a:pt x="5" y="11"/>
                      <a:pt x="0" y="20"/>
                      <a:pt x="5" y="33"/>
                    </a:cubicBezTo>
                    <a:cubicBezTo>
                      <a:pt x="9" y="45"/>
                      <a:pt x="21" y="60"/>
                      <a:pt x="32" y="58"/>
                    </a:cubicBezTo>
                    <a:cubicBezTo>
                      <a:pt x="44" y="56"/>
                      <a:pt x="56" y="52"/>
                      <a:pt x="60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8" name="Freeform 1835">
                <a:extLst>
                  <a:ext uri="{FF2B5EF4-FFF2-40B4-BE49-F238E27FC236}">
                    <a16:creationId xmlns:a16="http://schemas.microsoft.com/office/drawing/2014/main" id="{9A0B6DA7-A263-4F08-B2D4-1868E216E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4" y="2163"/>
                <a:ext cx="148" cy="148"/>
              </a:xfrm>
              <a:custGeom>
                <a:avLst/>
                <a:gdLst>
                  <a:gd name="T0" fmla="*/ 0 w 59"/>
                  <a:gd name="T1" fmla="*/ 176 h 59"/>
                  <a:gd name="T2" fmla="*/ 567 w 59"/>
                  <a:gd name="T3" fmla="*/ 63 h 59"/>
                  <a:gd name="T4" fmla="*/ 913 w 59"/>
                  <a:gd name="T5" fmla="*/ 492 h 59"/>
                  <a:gd name="T6" fmla="*/ 755 w 59"/>
                  <a:gd name="T7" fmla="*/ 931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9">
                    <a:moveTo>
                      <a:pt x="0" y="11"/>
                    </a:moveTo>
                    <a:cubicBezTo>
                      <a:pt x="11" y="2"/>
                      <a:pt x="25" y="0"/>
                      <a:pt x="36" y="4"/>
                    </a:cubicBezTo>
                    <a:cubicBezTo>
                      <a:pt x="46" y="9"/>
                      <a:pt x="58" y="18"/>
                      <a:pt x="58" y="31"/>
                    </a:cubicBezTo>
                    <a:cubicBezTo>
                      <a:pt x="59" y="44"/>
                      <a:pt x="58" y="50"/>
                      <a:pt x="48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99" name="Freeform 1836">
                <a:extLst>
                  <a:ext uri="{FF2B5EF4-FFF2-40B4-BE49-F238E27FC236}">
                    <a16:creationId xmlns:a16="http://schemas.microsoft.com/office/drawing/2014/main" id="{3CCCF6C9-AFE2-4B85-97EE-9F8F9E6AA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276"/>
                <a:ext cx="155" cy="107"/>
              </a:xfrm>
              <a:custGeom>
                <a:avLst/>
                <a:gdLst>
                  <a:gd name="T0" fmla="*/ 970 w 62"/>
                  <a:gd name="T1" fmla="*/ 383 h 43"/>
                  <a:gd name="T2" fmla="*/ 113 w 62"/>
                  <a:gd name="T3" fmla="*/ 279 h 43"/>
                  <a:gd name="T4" fmla="*/ 0 w 62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3">
                    <a:moveTo>
                      <a:pt x="62" y="25"/>
                    </a:moveTo>
                    <a:cubicBezTo>
                      <a:pt x="50" y="31"/>
                      <a:pt x="22" y="43"/>
                      <a:pt x="7" y="18"/>
                    </a:cubicBezTo>
                    <a:cubicBezTo>
                      <a:pt x="1" y="10"/>
                      <a:pt x="0" y="0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0" name="Freeform 1837">
                <a:extLst>
                  <a:ext uri="{FF2B5EF4-FFF2-40B4-BE49-F238E27FC236}">
                    <a16:creationId xmlns:a16="http://schemas.microsoft.com/office/drawing/2014/main" id="{F09BF50B-8E8D-4ED8-A0F9-D90BBD530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2168"/>
                <a:ext cx="58" cy="123"/>
              </a:xfrm>
              <a:custGeom>
                <a:avLst/>
                <a:gdLst>
                  <a:gd name="T0" fmla="*/ 368 w 23"/>
                  <a:gd name="T1" fmla="*/ 0 h 49"/>
                  <a:gd name="T2" fmla="*/ 50 w 23"/>
                  <a:gd name="T3" fmla="*/ 77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49">
                    <a:moveTo>
                      <a:pt x="23" y="0"/>
                    </a:moveTo>
                    <a:cubicBezTo>
                      <a:pt x="9" y="12"/>
                      <a:pt x="0" y="20"/>
                      <a:pt x="3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1" name="Freeform 1838">
                <a:extLst>
                  <a:ext uri="{FF2B5EF4-FFF2-40B4-BE49-F238E27FC236}">
                    <a16:creationId xmlns:a16="http://schemas.microsoft.com/office/drawing/2014/main" id="{39B4CD45-F997-4CE8-888D-17D322D7C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156"/>
                <a:ext cx="13" cy="15"/>
              </a:xfrm>
              <a:custGeom>
                <a:avLst/>
                <a:gdLst>
                  <a:gd name="T0" fmla="*/ 88 w 5"/>
                  <a:gd name="T1" fmla="*/ 0 h 6"/>
                  <a:gd name="T2" fmla="*/ 0 w 5"/>
                  <a:gd name="T3" fmla="*/ 9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5" y="0"/>
                    </a:moveTo>
                    <a:cubicBezTo>
                      <a:pt x="3" y="1"/>
                      <a:pt x="2" y="3"/>
                      <a:pt x="0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2" name="Freeform 1839">
                <a:extLst>
                  <a:ext uri="{FF2B5EF4-FFF2-40B4-BE49-F238E27FC236}">
                    <a16:creationId xmlns:a16="http://schemas.microsoft.com/office/drawing/2014/main" id="{AEEFC7EB-20F7-4D9C-9F5A-08F110B43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426"/>
                <a:ext cx="183" cy="25"/>
              </a:xfrm>
              <a:custGeom>
                <a:avLst/>
                <a:gdLst>
                  <a:gd name="T0" fmla="*/ 0 w 73"/>
                  <a:gd name="T1" fmla="*/ 50 h 10"/>
                  <a:gd name="T2" fmla="*/ 1151 w 7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0">
                    <a:moveTo>
                      <a:pt x="0" y="3"/>
                    </a:moveTo>
                    <a:cubicBezTo>
                      <a:pt x="14" y="10"/>
                      <a:pt x="54" y="10"/>
                      <a:pt x="7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3" name="Freeform 1840">
                <a:extLst>
                  <a:ext uri="{FF2B5EF4-FFF2-40B4-BE49-F238E27FC236}">
                    <a16:creationId xmlns:a16="http://schemas.microsoft.com/office/drawing/2014/main" id="{73B7228C-5648-44F4-AAA6-AC81EA7D0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2386"/>
                <a:ext cx="113" cy="125"/>
              </a:xfrm>
              <a:custGeom>
                <a:avLst/>
                <a:gdLst>
                  <a:gd name="T0" fmla="*/ 693 w 45"/>
                  <a:gd name="T1" fmla="*/ 0 h 50"/>
                  <a:gd name="T2" fmla="*/ 492 w 45"/>
                  <a:gd name="T3" fmla="*/ 595 h 50"/>
                  <a:gd name="T4" fmla="*/ 0 w 45"/>
                  <a:gd name="T5" fmla="*/ 78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0">
                    <a:moveTo>
                      <a:pt x="44" y="0"/>
                    </a:moveTo>
                    <a:cubicBezTo>
                      <a:pt x="45" y="11"/>
                      <a:pt x="41" y="31"/>
                      <a:pt x="31" y="38"/>
                    </a:cubicBezTo>
                    <a:cubicBezTo>
                      <a:pt x="20" y="44"/>
                      <a:pt x="4" y="49"/>
                      <a:pt x="0" y="5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4" name="Freeform 1841">
                <a:extLst>
                  <a:ext uri="{FF2B5EF4-FFF2-40B4-BE49-F238E27FC236}">
                    <a16:creationId xmlns:a16="http://schemas.microsoft.com/office/drawing/2014/main" id="{F86A79C8-2177-4363-91FC-3918CE1EC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513"/>
                <a:ext cx="90" cy="73"/>
              </a:xfrm>
              <a:custGeom>
                <a:avLst/>
                <a:gdLst>
                  <a:gd name="T0" fmla="*/ 0 w 36"/>
                  <a:gd name="T1" fmla="*/ 463 h 29"/>
                  <a:gd name="T2" fmla="*/ 563 w 36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9">
                    <a:moveTo>
                      <a:pt x="0" y="29"/>
                    </a:moveTo>
                    <a:cubicBezTo>
                      <a:pt x="11" y="25"/>
                      <a:pt x="28" y="21"/>
                      <a:pt x="36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5" name="Freeform 1842">
                <a:extLst>
                  <a:ext uri="{FF2B5EF4-FFF2-40B4-BE49-F238E27FC236}">
                    <a16:creationId xmlns:a16="http://schemas.microsoft.com/office/drawing/2014/main" id="{3CE0D440-2178-401D-AC11-B7344430A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558"/>
                <a:ext cx="145" cy="348"/>
              </a:xfrm>
              <a:custGeom>
                <a:avLst/>
                <a:gdLst>
                  <a:gd name="T0" fmla="*/ 113 w 58"/>
                  <a:gd name="T1" fmla="*/ 0 h 139"/>
                  <a:gd name="T2" fmla="*/ 95 w 58"/>
                  <a:gd name="T3" fmla="*/ 814 h 139"/>
                  <a:gd name="T4" fmla="*/ 908 w 58"/>
                  <a:gd name="T5" fmla="*/ 2181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139">
                    <a:moveTo>
                      <a:pt x="7" y="0"/>
                    </a:moveTo>
                    <a:cubicBezTo>
                      <a:pt x="0" y="19"/>
                      <a:pt x="2" y="32"/>
                      <a:pt x="6" y="52"/>
                    </a:cubicBezTo>
                    <a:cubicBezTo>
                      <a:pt x="11" y="73"/>
                      <a:pt x="24" y="124"/>
                      <a:pt x="58" y="139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6" name="Freeform 1843">
                <a:extLst>
                  <a:ext uri="{FF2B5EF4-FFF2-40B4-BE49-F238E27FC236}">
                    <a16:creationId xmlns:a16="http://schemas.microsoft.com/office/drawing/2014/main" id="{9EF57FB1-3699-4A27-B54E-6819D11DD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801"/>
                <a:ext cx="227" cy="170"/>
              </a:xfrm>
              <a:custGeom>
                <a:avLst/>
                <a:gdLst>
                  <a:gd name="T0" fmla="*/ 1412 w 91"/>
                  <a:gd name="T1" fmla="*/ 0 h 68"/>
                  <a:gd name="T2" fmla="*/ 0 w 91"/>
                  <a:gd name="T3" fmla="*/ 75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68">
                    <a:moveTo>
                      <a:pt x="91" y="0"/>
                    </a:moveTo>
                    <a:cubicBezTo>
                      <a:pt x="90" y="16"/>
                      <a:pt x="61" y="68"/>
                      <a:pt x="0" y="4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7" name="Freeform 1844">
                <a:extLst>
                  <a:ext uri="{FF2B5EF4-FFF2-40B4-BE49-F238E27FC236}">
                    <a16:creationId xmlns:a16="http://schemas.microsoft.com/office/drawing/2014/main" id="{0105A04C-C314-4C76-8B85-2BB5C8B28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681"/>
                <a:ext cx="90" cy="157"/>
              </a:xfrm>
              <a:custGeom>
                <a:avLst/>
                <a:gdLst>
                  <a:gd name="T0" fmla="*/ 345 w 36"/>
                  <a:gd name="T1" fmla="*/ 0 h 63"/>
                  <a:gd name="T2" fmla="*/ 33 w 36"/>
                  <a:gd name="T3" fmla="*/ 312 h 63"/>
                  <a:gd name="T4" fmla="*/ 188 w 36"/>
                  <a:gd name="T5" fmla="*/ 820 h 63"/>
                  <a:gd name="T6" fmla="*/ 563 w 36"/>
                  <a:gd name="T7" fmla="*/ 85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63">
                    <a:moveTo>
                      <a:pt x="22" y="0"/>
                    </a:moveTo>
                    <a:cubicBezTo>
                      <a:pt x="16" y="1"/>
                      <a:pt x="3" y="6"/>
                      <a:pt x="2" y="20"/>
                    </a:cubicBezTo>
                    <a:cubicBezTo>
                      <a:pt x="1" y="33"/>
                      <a:pt x="0" y="43"/>
                      <a:pt x="12" y="53"/>
                    </a:cubicBezTo>
                    <a:cubicBezTo>
                      <a:pt x="23" y="63"/>
                      <a:pt x="27" y="62"/>
                      <a:pt x="36" y="5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8" name="Freeform 1845">
                <a:extLst>
                  <a:ext uri="{FF2B5EF4-FFF2-40B4-BE49-F238E27FC236}">
                    <a16:creationId xmlns:a16="http://schemas.microsoft.com/office/drawing/2014/main" id="{1EA67CBB-FFA6-4138-878E-A738A869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2723"/>
                <a:ext cx="65" cy="148"/>
              </a:xfrm>
              <a:custGeom>
                <a:avLst/>
                <a:gdLst>
                  <a:gd name="T0" fmla="*/ 20 w 26"/>
                  <a:gd name="T1" fmla="*/ 0 h 59"/>
                  <a:gd name="T2" fmla="*/ 125 w 26"/>
                  <a:gd name="T3" fmla="*/ 660 h 59"/>
                  <a:gd name="T4" fmla="*/ 408 w 26"/>
                  <a:gd name="T5" fmla="*/ 931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9">
                    <a:moveTo>
                      <a:pt x="1" y="0"/>
                    </a:moveTo>
                    <a:cubicBezTo>
                      <a:pt x="0" y="9"/>
                      <a:pt x="0" y="30"/>
                      <a:pt x="8" y="42"/>
                    </a:cubicBezTo>
                    <a:cubicBezTo>
                      <a:pt x="16" y="53"/>
                      <a:pt x="26" y="59"/>
                      <a:pt x="26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09" name="Freeform 1846">
                <a:extLst>
                  <a:ext uri="{FF2B5EF4-FFF2-40B4-BE49-F238E27FC236}">
                    <a16:creationId xmlns:a16="http://schemas.microsoft.com/office/drawing/2014/main" id="{D672DE06-44BF-4EFD-A97B-636198CF8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633"/>
                <a:ext cx="110" cy="280"/>
              </a:xfrm>
              <a:custGeom>
                <a:avLst/>
                <a:gdLst>
                  <a:gd name="T0" fmla="*/ 470 w 44"/>
                  <a:gd name="T1" fmla="*/ 0 h 112"/>
                  <a:gd name="T2" fmla="*/ 270 w 44"/>
                  <a:gd name="T3" fmla="*/ 1220 h 112"/>
                  <a:gd name="T4" fmla="*/ 688 w 44"/>
                  <a:gd name="T5" fmla="*/ 175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12">
                    <a:moveTo>
                      <a:pt x="30" y="0"/>
                    </a:moveTo>
                    <a:cubicBezTo>
                      <a:pt x="17" y="10"/>
                      <a:pt x="0" y="39"/>
                      <a:pt x="17" y="78"/>
                    </a:cubicBezTo>
                    <a:cubicBezTo>
                      <a:pt x="25" y="96"/>
                      <a:pt x="44" y="112"/>
                      <a:pt x="44" y="11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0" name="Freeform 1847">
                <a:extLst>
                  <a:ext uri="{FF2B5EF4-FFF2-40B4-BE49-F238E27FC236}">
                    <a16:creationId xmlns:a16="http://schemas.microsoft.com/office/drawing/2014/main" id="{FA6DF972-59FB-4EAB-9284-AEAFE321D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451"/>
                <a:ext cx="180" cy="85"/>
              </a:xfrm>
              <a:custGeom>
                <a:avLst/>
                <a:gdLst>
                  <a:gd name="T0" fmla="*/ 0 w 72"/>
                  <a:gd name="T1" fmla="*/ 533 h 34"/>
                  <a:gd name="T2" fmla="*/ 1125 w 72"/>
                  <a:gd name="T3" fmla="*/ 30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4">
                    <a:moveTo>
                      <a:pt x="0" y="34"/>
                    </a:moveTo>
                    <a:cubicBezTo>
                      <a:pt x="9" y="14"/>
                      <a:pt x="44" y="0"/>
                      <a:pt x="72" y="1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1" name="Freeform 1848">
                <a:extLst>
                  <a:ext uri="{FF2B5EF4-FFF2-40B4-BE49-F238E27FC236}">
                    <a16:creationId xmlns:a16="http://schemas.microsoft.com/office/drawing/2014/main" id="{2F3AFE72-9E9F-4FD2-BACD-1D47DC4C1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471"/>
                <a:ext cx="70" cy="87"/>
              </a:xfrm>
              <a:custGeom>
                <a:avLst/>
                <a:gdLst>
                  <a:gd name="T0" fmla="*/ 438 w 28"/>
                  <a:gd name="T1" fmla="*/ 0 h 35"/>
                  <a:gd name="T2" fmla="*/ 0 w 2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5">
                    <a:moveTo>
                      <a:pt x="28" y="0"/>
                    </a:moveTo>
                    <a:cubicBezTo>
                      <a:pt x="13" y="8"/>
                      <a:pt x="4" y="22"/>
                      <a:pt x="0" y="3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2" name="Freeform 1849">
                <a:extLst>
                  <a:ext uri="{FF2B5EF4-FFF2-40B4-BE49-F238E27FC236}">
                    <a16:creationId xmlns:a16="http://schemas.microsoft.com/office/drawing/2014/main" id="{236C1C18-BC71-404E-B889-BD1C6D320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561"/>
                <a:ext cx="30" cy="120"/>
              </a:xfrm>
              <a:custGeom>
                <a:avLst/>
                <a:gdLst>
                  <a:gd name="T0" fmla="*/ 188 w 12"/>
                  <a:gd name="T1" fmla="*/ 0 h 48"/>
                  <a:gd name="T2" fmla="*/ 33 w 12"/>
                  <a:gd name="T3" fmla="*/ 345 h 48"/>
                  <a:gd name="T4" fmla="*/ 125 w 12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12" y="0"/>
                    </a:moveTo>
                    <a:cubicBezTo>
                      <a:pt x="6" y="4"/>
                      <a:pt x="0" y="11"/>
                      <a:pt x="2" y="22"/>
                    </a:cubicBezTo>
                    <a:cubicBezTo>
                      <a:pt x="4" y="34"/>
                      <a:pt x="8" y="48"/>
                      <a:pt x="8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3" name="Freeform 1850">
                <a:extLst>
                  <a:ext uri="{FF2B5EF4-FFF2-40B4-BE49-F238E27FC236}">
                    <a16:creationId xmlns:a16="http://schemas.microsoft.com/office/drawing/2014/main" id="{8DCDACC4-8C9D-4F4C-8CA1-FBF580526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533"/>
                <a:ext cx="35" cy="83"/>
              </a:xfrm>
              <a:custGeom>
                <a:avLst/>
                <a:gdLst>
                  <a:gd name="T0" fmla="*/ 220 w 14"/>
                  <a:gd name="T1" fmla="*/ 0 h 33"/>
                  <a:gd name="T2" fmla="*/ 50 w 14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3">
                    <a:moveTo>
                      <a:pt x="14" y="0"/>
                    </a:moveTo>
                    <a:cubicBezTo>
                      <a:pt x="6" y="7"/>
                      <a:pt x="0" y="14"/>
                      <a:pt x="3" y="3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4" name="Freeform 1851">
                <a:extLst>
                  <a:ext uri="{FF2B5EF4-FFF2-40B4-BE49-F238E27FC236}">
                    <a16:creationId xmlns:a16="http://schemas.microsoft.com/office/drawing/2014/main" id="{F206AAB2-6209-466B-B892-18CCB1C36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148"/>
                <a:ext cx="265" cy="295"/>
              </a:xfrm>
              <a:custGeom>
                <a:avLst/>
                <a:gdLst>
                  <a:gd name="T0" fmla="*/ 0 w 106"/>
                  <a:gd name="T1" fmla="*/ 645 h 118"/>
                  <a:gd name="T2" fmla="*/ 1020 w 106"/>
                  <a:gd name="T3" fmla="*/ 50 h 118"/>
                  <a:gd name="T4" fmla="*/ 1595 w 106"/>
                  <a:gd name="T5" fmla="*/ 783 h 118"/>
                  <a:gd name="T6" fmla="*/ 1345 w 106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118">
                    <a:moveTo>
                      <a:pt x="0" y="41"/>
                    </a:moveTo>
                    <a:cubicBezTo>
                      <a:pt x="16" y="13"/>
                      <a:pt x="42" y="0"/>
                      <a:pt x="65" y="3"/>
                    </a:cubicBezTo>
                    <a:cubicBezTo>
                      <a:pt x="88" y="6"/>
                      <a:pt x="106" y="21"/>
                      <a:pt x="102" y="50"/>
                    </a:cubicBezTo>
                    <a:cubicBezTo>
                      <a:pt x="98" y="80"/>
                      <a:pt x="89" y="110"/>
                      <a:pt x="86" y="1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5" name="Freeform 1852">
                <a:extLst>
                  <a:ext uri="{FF2B5EF4-FFF2-40B4-BE49-F238E27FC236}">
                    <a16:creationId xmlns:a16="http://schemas.microsoft.com/office/drawing/2014/main" id="{B84F59EB-F187-4DC3-821A-8FFEC17BE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131"/>
                <a:ext cx="195" cy="157"/>
              </a:xfrm>
              <a:custGeom>
                <a:avLst/>
                <a:gdLst>
                  <a:gd name="T0" fmla="*/ 0 w 78"/>
                  <a:gd name="T1" fmla="*/ 137 h 63"/>
                  <a:gd name="T2" fmla="*/ 970 w 78"/>
                  <a:gd name="T3" fmla="*/ 229 h 63"/>
                  <a:gd name="T4" fmla="*/ 1113 w 78"/>
                  <a:gd name="T5" fmla="*/ 97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63">
                    <a:moveTo>
                      <a:pt x="0" y="9"/>
                    </a:moveTo>
                    <a:cubicBezTo>
                      <a:pt x="15" y="2"/>
                      <a:pt x="45" y="0"/>
                      <a:pt x="62" y="15"/>
                    </a:cubicBezTo>
                    <a:cubicBezTo>
                      <a:pt x="78" y="30"/>
                      <a:pt x="77" y="38"/>
                      <a:pt x="71" y="6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6" name="Freeform 1853">
                <a:extLst>
                  <a:ext uri="{FF2B5EF4-FFF2-40B4-BE49-F238E27FC236}">
                    <a16:creationId xmlns:a16="http://schemas.microsoft.com/office/drawing/2014/main" id="{70E08066-62FC-4472-B391-269A6ECDC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2218"/>
                <a:ext cx="37" cy="108"/>
              </a:xfrm>
              <a:custGeom>
                <a:avLst/>
                <a:gdLst>
                  <a:gd name="T0" fmla="*/ 0 w 15"/>
                  <a:gd name="T1" fmla="*/ 0 h 43"/>
                  <a:gd name="T2" fmla="*/ 195 w 15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3">
                    <a:moveTo>
                      <a:pt x="0" y="0"/>
                    </a:moveTo>
                    <a:cubicBezTo>
                      <a:pt x="8" y="3"/>
                      <a:pt x="15" y="18"/>
                      <a:pt x="13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7" name="Freeform 1854">
                <a:extLst>
                  <a:ext uri="{FF2B5EF4-FFF2-40B4-BE49-F238E27FC236}">
                    <a16:creationId xmlns:a16="http://schemas.microsoft.com/office/drawing/2014/main" id="{2D1DA998-17DF-4A25-ABC0-3A2F88A27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238"/>
                <a:ext cx="108" cy="73"/>
              </a:xfrm>
              <a:custGeom>
                <a:avLst/>
                <a:gdLst>
                  <a:gd name="T0" fmla="*/ 681 w 43"/>
                  <a:gd name="T1" fmla="*/ 317 h 29"/>
                  <a:gd name="T2" fmla="*/ 429 w 43"/>
                  <a:gd name="T3" fmla="*/ 20 h 29"/>
                  <a:gd name="T4" fmla="*/ 0 w 43"/>
                  <a:gd name="T5" fmla="*/ 46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9">
                    <a:moveTo>
                      <a:pt x="43" y="20"/>
                    </a:moveTo>
                    <a:cubicBezTo>
                      <a:pt x="42" y="10"/>
                      <a:pt x="39" y="0"/>
                      <a:pt x="27" y="1"/>
                    </a:cubicBezTo>
                    <a:cubicBezTo>
                      <a:pt x="14" y="1"/>
                      <a:pt x="6" y="13"/>
                      <a:pt x="0" y="2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8" name="Freeform 1855">
                <a:extLst>
                  <a:ext uri="{FF2B5EF4-FFF2-40B4-BE49-F238E27FC236}">
                    <a16:creationId xmlns:a16="http://schemas.microsoft.com/office/drawing/2014/main" id="{42D9B8D9-0667-49D5-BF07-B25B2B758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243"/>
                <a:ext cx="63" cy="65"/>
              </a:xfrm>
              <a:custGeom>
                <a:avLst/>
                <a:gdLst>
                  <a:gd name="T0" fmla="*/ 401 w 25"/>
                  <a:gd name="T1" fmla="*/ 408 h 26"/>
                  <a:gd name="T2" fmla="*/ 0 w 25"/>
                  <a:gd name="T3" fmla="*/ 23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25" y="26"/>
                    </a:moveTo>
                    <a:cubicBezTo>
                      <a:pt x="25" y="15"/>
                      <a:pt x="16" y="0"/>
                      <a:pt x="0" y="1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19" name="Freeform 1856">
                <a:extLst>
                  <a:ext uri="{FF2B5EF4-FFF2-40B4-BE49-F238E27FC236}">
                    <a16:creationId xmlns:a16="http://schemas.microsoft.com/office/drawing/2014/main" id="{93C41767-8A68-4757-B698-2300F54A5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846"/>
                <a:ext cx="178" cy="202"/>
              </a:xfrm>
              <a:custGeom>
                <a:avLst/>
                <a:gdLst>
                  <a:gd name="T0" fmla="*/ 313 w 71"/>
                  <a:gd name="T1" fmla="*/ 0 h 81"/>
                  <a:gd name="T2" fmla="*/ 33 w 71"/>
                  <a:gd name="T3" fmla="*/ 559 h 81"/>
                  <a:gd name="T4" fmla="*/ 504 w 71"/>
                  <a:gd name="T5" fmla="*/ 1195 h 81"/>
                  <a:gd name="T6" fmla="*/ 1118 w 71"/>
                  <a:gd name="T7" fmla="*/ 1244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81">
                    <a:moveTo>
                      <a:pt x="20" y="0"/>
                    </a:moveTo>
                    <a:cubicBezTo>
                      <a:pt x="9" y="6"/>
                      <a:pt x="0" y="16"/>
                      <a:pt x="2" y="36"/>
                    </a:cubicBezTo>
                    <a:cubicBezTo>
                      <a:pt x="4" y="57"/>
                      <a:pt x="14" y="73"/>
                      <a:pt x="32" y="77"/>
                    </a:cubicBezTo>
                    <a:cubicBezTo>
                      <a:pt x="51" y="81"/>
                      <a:pt x="61" y="79"/>
                      <a:pt x="71" y="8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0" name="Freeform 1857">
                <a:extLst>
                  <a:ext uri="{FF2B5EF4-FFF2-40B4-BE49-F238E27FC236}">
                    <a16:creationId xmlns:a16="http://schemas.microsoft.com/office/drawing/2014/main" id="{0ABCAF11-C0D2-4D91-BF2D-34CE34C0B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881"/>
                <a:ext cx="120" cy="127"/>
              </a:xfrm>
              <a:custGeom>
                <a:avLst/>
                <a:gdLst>
                  <a:gd name="T0" fmla="*/ 113 w 48"/>
                  <a:gd name="T1" fmla="*/ 0 h 51"/>
                  <a:gd name="T2" fmla="*/ 50 w 48"/>
                  <a:gd name="T3" fmla="*/ 403 h 51"/>
                  <a:gd name="T4" fmla="*/ 313 w 48"/>
                  <a:gd name="T5" fmla="*/ 745 h 51"/>
                  <a:gd name="T6" fmla="*/ 750 w 48"/>
                  <a:gd name="T7" fmla="*/ 757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51">
                    <a:moveTo>
                      <a:pt x="7" y="0"/>
                    </a:moveTo>
                    <a:cubicBezTo>
                      <a:pt x="2" y="8"/>
                      <a:pt x="0" y="12"/>
                      <a:pt x="3" y="26"/>
                    </a:cubicBezTo>
                    <a:cubicBezTo>
                      <a:pt x="5" y="39"/>
                      <a:pt x="8" y="46"/>
                      <a:pt x="20" y="48"/>
                    </a:cubicBezTo>
                    <a:cubicBezTo>
                      <a:pt x="31" y="50"/>
                      <a:pt x="43" y="51"/>
                      <a:pt x="48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1" name="Freeform 1858">
                <a:extLst>
                  <a:ext uri="{FF2B5EF4-FFF2-40B4-BE49-F238E27FC236}">
                    <a16:creationId xmlns:a16="http://schemas.microsoft.com/office/drawing/2014/main" id="{D2C548B8-1A52-473B-BAAF-72131BBFD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873"/>
                <a:ext cx="68" cy="123"/>
              </a:xfrm>
              <a:custGeom>
                <a:avLst/>
                <a:gdLst>
                  <a:gd name="T0" fmla="*/ 272 w 27"/>
                  <a:gd name="T1" fmla="*/ 0 h 49"/>
                  <a:gd name="T2" fmla="*/ 50 w 27"/>
                  <a:gd name="T3" fmla="*/ 271 h 49"/>
                  <a:gd name="T4" fmla="*/ 146 w 27"/>
                  <a:gd name="T5" fmla="*/ 663 h 49"/>
                  <a:gd name="T6" fmla="*/ 431 w 27"/>
                  <a:gd name="T7" fmla="*/ 776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49">
                    <a:moveTo>
                      <a:pt x="17" y="0"/>
                    </a:moveTo>
                    <a:cubicBezTo>
                      <a:pt x="4" y="3"/>
                      <a:pt x="2" y="6"/>
                      <a:pt x="3" y="17"/>
                    </a:cubicBezTo>
                    <a:cubicBezTo>
                      <a:pt x="3" y="28"/>
                      <a:pt x="0" y="37"/>
                      <a:pt x="9" y="42"/>
                    </a:cubicBezTo>
                    <a:cubicBezTo>
                      <a:pt x="17" y="48"/>
                      <a:pt x="20" y="48"/>
                      <a:pt x="27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2" name="Freeform 1859">
                <a:extLst>
                  <a:ext uri="{FF2B5EF4-FFF2-40B4-BE49-F238E27FC236}">
                    <a16:creationId xmlns:a16="http://schemas.microsoft.com/office/drawing/2014/main" id="{CAA33742-5CA3-4FE3-9365-AFE672DCA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863"/>
                <a:ext cx="165" cy="175"/>
              </a:xfrm>
              <a:custGeom>
                <a:avLst/>
                <a:gdLst>
                  <a:gd name="T0" fmla="*/ 720 w 66"/>
                  <a:gd name="T1" fmla="*/ 0 h 70"/>
                  <a:gd name="T2" fmla="*/ 1020 w 66"/>
                  <a:gd name="T3" fmla="*/ 438 h 70"/>
                  <a:gd name="T4" fmla="*/ 800 w 66"/>
                  <a:gd name="T5" fmla="*/ 958 h 70"/>
                  <a:gd name="T6" fmla="*/ 0 w 66"/>
                  <a:gd name="T7" fmla="*/ 1095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70">
                    <a:moveTo>
                      <a:pt x="46" y="0"/>
                    </a:moveTo>
                    <a:cubicBezTo>
                      <a:pt x="58" y="6"/>
                      <a:pt x="64" y="14"/>
                      <a:pt x="65" y="28"/>
                    </a:cubicBezTo>
                    <a:cubicBezTo>
                      <a:pt x="65" y="42"/>
                      <a:pt x="66" y="55"/>
                      <a:pt x="51" y="61"/>
                    </a:cubicBezTo>
                    <a:cubicBezTo>
                      <a:pt x="37" y="67"/>
                      <a:pt x="10" y="69"/>
                      <a:pt x="0" y="7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3" name="Freeform 1860">
                <a:extLst>
                  <a:ext uri="{FF2B5EF4-FFF2-40B4-BE49-F238E27FC236}">
                    <a16:creationId xmlns:a16="http://schemas.microsoft.com/office/drawing/2014/main" id="{7C048ACD-25C8-46D7-A703-87430CEF1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838"/>
                <a:ext cx="80" cy="185"/>
              </a:xfrm>
              <a:custGeom>
                <a:avLst/>
                <a:gdLst>
                  <a:gd name="T0" fmla="*/ 500 w 32"/>
                  <a:gd name="T1" fmla="*/ 0 h 74"/>
                  <a:gd name="T2" fmla="*/ 50 w 32"/>
                  <a:gd name="T3" fmla="*/ 345 h 74"/>
                  <a:gd name="T4" fmla="*/ 63 w 32"/>
                  <a:gd name="T5" fmla="*/ 863 h 74"/>
                  <a:gd name="T6" fmla="*/ 300 w 32"/>
                  <a:gd name="T7" fmla="*/ 1158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74">
                    <a:moveTo>
                      <a:pt x="32" y="0"/>
                    </a:moveTo>
                    <a:cubicBezTo>
                      <a:pt x="20" y="3"/>
                      <a:pt x="6" y="9"/>
                      <a:pt x="3" y="22"/>
                    </a:cubicBezTo>
                    <a:cubicBezTo>
                      <a:pt x="0" y="35"/>
                      <a:pt x="0" y="44"/>
                      <a:pt x="4" y="55"/>
                    </a:cubicBezTo>
                    <a:cubicBezTo>
                      <a:pt x="9" y="66"/>
                      <a:pt x="16" y="72"/>
                      <a:pt x="19" y="7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4" name="Freeform 1861">
                <a:extLst>
                  <a:ext uri="{FF2B5EF4-FFF2-40B4-BE49-F238E27FC236}">
                    <a16:creationId xmlns:a16="http://schemas.microsoft.com/office/drawing/2014/main" id="{EF236BF1-16A6-4159-8673-0B617EC3E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1873"/>
                <a:ext cx="142" cy="218"/>
              </a:xfrm>
              <a:custGeom>
                <a:avLst/>
                <a:gdLst>
                  <a:gd name="T0" fmla="*/ 154 w 57"/>
                  <a:gd name="T1" fmla="*/ 0 h 87"/>
                  <a:gd name="T2" fmla="*/ 62 w 57"/>
                  <a:gd name="T3" fmla="*/ 584 h 87"/>
                  <a:gd name="T4" fmla="*/ 882 w 57"/>
                  <a:gd name="T5" fmla="*/ 1368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87">
                    <a:moveTo>
                      <a:pt x="10" y="0"/>
                    </a:moveTo>
                    <a:cubicBezTo>
                      <a:pt x="2" y="12"/>
                      <a:pt x="0" y="18"/>
                      <a:pt x="4" y="37"/>
                    </a:cubicBezTo>
                    <a:cubicBezTo>
                      <a:pt x="8" y="55"/>
                      <a:pt x="13" y="83"/>
                      <a:pt x="57" y="8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5" name="Freeform 1862">
                <a:extLst>
                  <a:ext uri="{FF2B5EF4-FFF2-40B4-BE49-F238E27FC236}">
                    <a16:creationId xmlns:a16="http://schemas.microsoft.com/office/drawing/2014/main" id="{2E71AF99-E44F-40BD-8C7A-FD06B9D8D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903"/>
                <a:ext cx="63" cy="160"/>
              </a:xfrm>
              <a:custGeom>
                <a:avLst/>
                <a:gdLst>
                  <a:gd name="T0" fmla="*/ 96 w 25"/>
                  <a:gd name="T1" fmla="*/ 0 h 64"/>
                  <a:gd name="T2" fmla="*/ 401 w 25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4">
                    <a:moveTo>
                      <a:pt x="6" y="0"/>
                    </a:moveTo>
                    <a:cubicBezTo>
                      <a:pt x="0" y="12"/>
                      <a:pt x="5" y="50"/>
                      <a:pt x="25" y="6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6" name="Freeform 1863">
                <a:extLst>
                  <a:ext uri="{FF2B5EF4-FFF2-40B4-BE49-F238E27FC236}">
                    <a16:creationId xmlns:a16="http://schemas.microsoft.com/office/drawing/2014/main" id="{2AD3CFC5-8A28-4437-8D25-29350F8EF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433"/>
                <a:ext cx="148" cy="180"/>
              </a:xfrm>
              <a:custGeom>
                <a:avLst/>
                <a:gdLst>
                  <a:gd name="T0" fmla="*/ 931 w 59"/>
                  <a:gd name="T1" fmla="*/ 20 h 72"/>
                  <a:gd name="T2" fmla="*/ 176 w 59"/>
                  <a:gd name="T3" fmla="*/ 408 h 72"/>
                  <a:gd name="T4" fmla="*/ 95 w 59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72">
                    <a:moveTo>
                      <a:pt x="59" y="1"/>
                    </a:moveTo>
                    <a:cubicBezTo>
                      <a:pt x="44" y="0"/>
                      <a:pt x="22" y="4"/>
                      <a:pt x="11" y="26"/>
                    </a:cubicBezTo>
                    <a:cubicBezTo>
                      <a:pt x="0" y="48"/>
                      <a:pt x="6" y="71"/>
                      <a:pt x="6" y="7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7" name="Freeform 1864">
                <a:extLst>
                  <a:ext uri="{FF2B5EF4-FFF2-40B4-BE49-F238E27FC236}">
                    <a16:creationId xmlns:a16="http://schemas.microsoft.com/office/drawing/2014/main" id="{130F5781-3D60-42BA-B93D-E05E2B28A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03"/>
                <a:ext cx="110" cy="78"/>
              </a:xfrm>
              <a:custGeom>
                <a:avLst/>
                <a:gdLst>
                  <a:gd name="T0" fmla="*/ 0 w 44"/>
                  <a:gd name="T1" fmla="*/ 0 h 31"/>
                  <a:gd name="T2" fmla="*/ 688 w 44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31">
                    <a:moveTo>
                      <a:pt x="0" y="0"/>
                    </a:moveTo>
                    <a:cubicBezTo>
                      <a:pt x="23" y="9"/>
                      <a:pt x="40" y="23"/>
                      <a:pt x="44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8" name="Freeform 1865">
                <a:extLst>
                  <a:ext uri="{FF2B5EF4-FFF2-40B4-BE49-F238E27FC236}">
                    <a16:creationId xmlns:a16="http://schemas.microsoft.com/office/drawing/2014/main" id="{77DBD208-155D-4281-9E67-A957A78F6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773"/>
                <a:ext cx="32" cy="55"/>
              </a:xfrm>
              <a:custGeom>
                <a:avLst/>
                <a:gdLst>
                  <a:gd name="T0" fmla="*/ 0 w 13"/>
                  <a:gd name="T1" fmla="*/ 0 h 22"/>
                  <a:gd name="T2" fmla="*/ 121 w 13"/>
                  <a:gd name="T3" fmla="*/ 95 h 22"/>
                  <a:gd name="T4" fmla="*/ 194 w 13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2" y="2"/>
                      <a:pt x="6" y="2"/>
                      <a:pt x="8" y="6"/>
                    </a:cubicBezTo>
                    <a:cubicBezTo>
                      <a:pt x="11" y="10"/>
                      <a:pt x="10" y="17"/>
                      <a:pt x="13" y="2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29" name="Freeform 1866">
                <a:extLst>
                  <a:ext uri="{FF2B5EF4-FFF2-40B4-BE49-F238E27FC236}">
                    <a16:creationId xmlns:a16="http://schemas.microsoft.com/office/drawing/2014/main" id="{C0AE6124-11F6-4C22-8996-260F9EFC3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2173"/>
                <a:ext cx="32" cy="245"/>
              </a:xfrm>
              <a:custGeom>
                <a:avLst/>
                <a:gdLst>
                  <a:gd name="T0" fmla="*/ 194 w 13"/>
                  <a:gd name="T1" fmla="*/ 0 h 98"/>
                  <a:gd name="T2" fmla="*/ 194 w 13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8">
                    <a:moveTo>
                      <a:pt x="13" y="0"/>
                    </a:moveTo>
                    <a:cubicBezTo>
                      <a:pt x="4" y="25"/>
                      <a:pt x="0" y="67"/>
                      <a:pt x="13" y="98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0" name="Freeform 1867">
                <a:extLst>
                  <a:ext uri="{FF2B5EF4-FFF2-40B4-BE49-F238E27FC236}">
                    <a16:creationId xmlns:a16="http://schemas.microsoft.com/office/drawing/2014/main" id="{2C9A7FE1-DF99-4FDE-B3DE-EA029B5E3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2266"/>
                <a:ext cx="18" cy="107"/>
              </a:xfrm>
              <a:custGeom>
                <a:avLst/>
                <a:gdLst>
                  <a:gd name="T0" fmla="*/ 118 w 7"/>
                  <a:gd name="T1" fmla="*/ 0 h 43"/>
                  <a:gd name="T2" fmla="*/ 118 w 7"/>
                  <a:gd name="T3" fmla="*/ 662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3">
                    <a:moveTo>
                      <a:pt x="7" y="0"/>
                    </a:moveTo>
                    <a:cubicBezTo>
                      <a:pt x="2" y="15"/>
                      <a:pt x="0" y="23"/>
                      <a:pt x="7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1" name="Freeform 1868">
                <a:extLst>
                  <a:ext uri="{FF2B5EF4-FFF2-40B4-BE49-F238E27FC236}">
                    <a16:creationId xmlns:a16="http://schemas.microsoft.com/office/drawing/2014/main" id="{50C6DDBC-9DF1-44B2-BB4C-E0C6126E9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891"/>
                <a:ext cx="195" cy="75"/>
              </a:xfrm>
              <a:custGeom>
                <a:avLst/>
                <a:gdLst>
                  <a:gd name="T0" fmla="*/ 0 w 78"/>
                  <a:gd name="T1" fmla="*/ 470 h 30"/>
                  <a:gd name="T2" fmla="*/ 1220 w 78"/>
                  <a:gd name="T3" fmla="*/ 17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30">
                    <a:moveTo>
                      <a:pt x="0" y="30"/>
                    </a:moveTo>
                    <a:cubicBezTo>
                      <a:pt x="26" y="6"/>
                      <a:pt x="52" y="0"/>
                      <a:pt x="78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2" name="Freeform 1869">
                <a:extLst>
                  <a:ext uri="{FF2B5EF4-FFF2-40B4-BE49-F238E27FC236}">
                    <a16:creationId xmlns:a16="http://schemas.microsoft.com/office/drawing/2014/main" id="{E2F84209-E71B-457C-9D11-002C4E88F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908"/>
                <a:ext cx="162" cy="58"/>
              </a:xfrm>
              <a:custGeom>
                <a:avLst/>
                <a:gdLst>
                  <a:gd name="T0" fmla="*/ 1007 w 65"/>
                  <a:gd name="T1" fmla="*/ 159 h 23"/>
                  <a:gd name="T2" fmla="*/ 0 w 65"/>
                  <a:gd name="T3" fmla="*/ 36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23">
                    <a:moveTo>
                      <a:pt x="65" y="10"/>
                    </a:moveTo>
                    <a:cubicBezTo>
                      <a:pt x="27" y="8"/>
                      <a:pt x="26" y="0"/>
                      <a:pt x="0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3" name="Freeform 1870">
                <a:extLst>
                  <a:ext uri="{FF2B5EF4-FFF2-40B4-BE49-F238E27FC236}">
                    <a16:creationId xmlns:a16="http://schemas.microsoft.com/office/drawing/2014/main" id="{BED7CAB4-C485-4756-B26C-365BE76BAC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936"/>
                <a:ext cx="132" cy="30"/>
              </a:xfrm>
              <a:custGeom>
                <a:avLst/>
                <a:gdLst>
                  <a:gd name="T0" fmla="*/ 0 w 53"/>
                  <a:gd name="T1" fmla="*/ 188 h 12"/>
                  <a:gd name="T2" fmla="*/ 819 w 53"/>
                  <a:gd name="T3" fmla="*/ 6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2">
                    <a:moveTo>
                      <a:pt x="0" y="12"/>
                    </a:moveTo>
                    <a:cubicBezTo>
                      <a:pt x="21" y="0"/>
                      <a:pt x="28" y="2"/>
                      <a:pt x="53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4" name="Freeform 1871">
                <a:extLst>
                  <a:ext uri="{FF2B5EF4-FFF2-40B4-BE49-F238E27FC236}">
                    <a16:creationId xmlns:a16="http://schemas.microsoft.com/office/drawing/2014/main" id="{BC873C19-CA2F-449E-AC36-CF50A3A07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946"/>
                <a:ext cx="113" cy="20"/>
              </a:xfrm>
              <a:custGeom>
                <a:avLst/>
                <a:gdLst>
                  <a:gd name="T0" fmla="*/ 0 w 45"/>
                  <a:gd name="T1" fmla="*/ 125 h 8"/>
                  <a:gd name="T2" fmla="*/ 713 w 45"/>
                  <a:gd name="T3" fmla="*/ 6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8">
                    <a:moveTo>
                      <a:pt x="0" y="8"/>
                    </a:moveTo>
                    <a:cubicBezTo>
                      <a:pt x="18" y="0"/>
                      <a:pt x="25" y="1"/>
                      <a:pt x="45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5" name="Freeform 1872">
                <a:extLst>
                  <a:ext uri="{FF2B5EF4-FFF2-40B4-BE49-F238E27FC236}">
                    <a16:creationId xmlns:a16="http://schemas.microsoft.com/office/drawing/2014/main" id="{9FA2F72C-60DC-48DE-8F37-575E39C44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873"/>
                <a:ext cx="120" cy="93"/>
              </a:xfrm>
              <a:custGeom>
                <a:avLst/>
                <a:gdLst>
                  <a:gd name="T0" fmla="*/ 0 w 48"/>
                  <a:gd name="T1" fmla="*/ 0 h 37"/>
                  <a:gd name="T2" fmla="*/ 750 w 48"/>
                  <a:gd name="T3" fmla="*/ 588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7">
                    <a:moveTo>
                      <a:pt x="0" y="0"/>
                    </a:moveTo>
                    <a:cubicBezTo>
                      <a:pt x="27" y="14"/>
                      <a:pt x="39" y="14"/>
                      <a:pt x="48" y="37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6" name="Freeform 1873">
                <a:extLst>
                  <a:ext uri="{FF2B5EF4-FFF2-40B4-BE49-F238E27FC236}">
                    <a16:creationId xmlns:a16="http://schemas.microsoft.com/office/drawing/2014/main" id="{5AA3B245-EF8D-4AF8-BD58-BC5867D30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891"/>
                <a:ext cx="105" cy="75"/>
              </a:xfrm>
              <a:custGeom>
                <a:avLst/>
                <a:gdLst>
                  <a:gd name="T0" fmla="*/ 0 w 42"/>
                  <a:gd name="T1" fmla="*/ 0 h 30"/>
                  <a:gd name="T2" fmla="*/ 658 w 42"/>
                  <a:gd name="T3" fmla="*/ 47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0">
                    <a:moveTo>
                      <a:pt x="0" y="0"/>
                    </a:moveTo>
                    <a:cubicBezTo>
                      <a:pt x="21" y="8"/>
                      <a:pt x="36" y="14"/>
                      <a:pt x="42" y="3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7" name="Freeform 1874">
                <a:extLst>
                  <a:ext uri="{FF2B5EF4-FFF2-40B4-BE49-F238E27FC236}">
                    <a16:creationId xmlns:a16="http://schemas.microsoft.com/office/drawing/2014/main" id="{2D01DD62-AD67-4D9C-89E1-365F43240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21"/>
                <a:ext cx="75" cy="45"/>
              </a:xfrm>
              <a:custGeom>
                <a:avLst/>
                <a:gdLst>
                  <a:gd name="T0" fmla="*/ 0 w 30"/>
                  <a:gd name="T1" fmla="*/ 0 h 18"/>
                  <a:gd name="T2" fmla="*/ 470 w 30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8">
                    <a:moveTo>
                      <a:pt x="0" y="0"/>
                    </a:moveTo>
                    <a:cubicBezTo>
                      <a:pt x="16" y="4"/>
                      <a:pt x="24" y="5"/>
                      <a:pt x="30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8" name="Freeform 1875">
                <a:extLst>
                  <a:ext uri="{FF2B5EF4-FFF2-40B4-BE49-F238E27FC236}">
                    <a16:creationId xmlns:a16="http://schemas.microsoft.com/office/drawing/2014/main" id="{BFF0C776-CC8C-45C3-B8A7-0885DE81A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33"/>
                <a:ext cx="50" cy="33"/>
              </a:xfrm>
              <a:custGeom>
                <a:avLst/>
                <a:gdLst>
                  <a:gd name="T0" fmla="*/ 0 w 20"/>
                  <a:gd name="T1" fmla="*/ 0 h 13"/>
                  <a:gd name="T2" fmla="*/ 313 w 20"/>
                  <a:gd name="T3" fmla="*/ 2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cubicBezTo>
                      <a:pt x="13" y="2"/>
                      <a:pt x="17" y="6"/>
                      <a:pt x="20" y="1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39" name="Freeform 1876">
                <a:extLst>
                  <a:ext uri="{FF2B5EF4-FFF2-40B4-BE49-F238E27FC236}">
                    <a16:creationId xmlns:a16="http://schemas.microsoft.com/office/drawing/2014/main" id="{0C4C9956-DE31-4729-AAAC-2789A4DBB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46"/>
                <a:ext cx="38" cy="20"/>
              </a:xfrm>
              <a:custGeom>
                <a:avLst/>
                <a:gdLst>
                  <a:gd name="T0" fmla="*/ 0 w 15"/>
                  <a:gd name="T1" fmla="*/ 0 h 8"/>
                  <a:gd name="T2" fmla="*/ 243 w 15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cubicBezTo>
                      <a:pt x="12" y="2"/>
                      <a:pt x="13" y="3"/>
                      <a:pt x="15" y="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0" name="Freeform 1877">
                <a:extLst>
                  <a:ext uri="{FF2B5EF4-FFF2-40B4-BE49-F238E27FC236}">
                    <a16:creationId xmlns:a16="http://schemas.microsoft.com/office/drawing/2014/main" id="{C9C5D121-324F-4BEA-AF71-FC49A9059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866"/>
                <a:ext cx="115" cy="77"/>
              </a:xfrm>
              <a:custGeom>
                <a:avLst/>
                <a:gdLst>
                  <a:gd name="T0" fmla="*/ 0 w 46"/>
                  <a:gd name="T1" fmla="*/ 0 h 31"/>
                  <a:gd name="T2" fmla="*/ 720 w 46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1">
                    <a:moveTo>
                      <a:pt x="0" y="0"/>
                    </a:moveTo>
                    <a:cubicBezTo>
                      <a:pt x="28" y="11"/>
                      <a:pt x="35" y="25"/>
                      <a:pt x="46" y="31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1" name="Freeform 1878">
                <a:extLst>
                  <a:ext uri="{FF2B5EF4-FFF2-40B4-BE49-F238E27FC236}">
                    <a16:creationId xmlns:a16="http://schemas.microsoft.com/office/drawing/2014/main" id="{7F80E181-11C4-4D5D-BC49-DE07E7FB9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581"/>
                <a:ext cx="105" cy="147"/>
              </a:xfrm>
              <a:custGeom>
                <a:avLst/>
                <a:gdLst>
                  <a:gd name="T0" fmla="*/ 0 w 42"/>
                  <a:gd name="T1" fmla="*/ 0 h 59"/>
                  <a:gd name="T2" fmla="*/ 658 w 42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59">
                    <a:moveTo>
                      <a:pt x="0" y="0"/>
                    </a:moveTo>
                    <a:cubicBezTo>
                      <a:pt x="21" y="10"/>
                      <a:pt x="39" y="27"/>
                      <a:pt x="42" y="5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2" name="Freeform 1879">
                <a:extLst>
                  <a:ext uri="{FF2B5EF4-FFF2-40B4-BE49-F238E27FC236}">
                    <a16:creationId xmlns:a16="http://schemas.microsoft.com/office/drawing/2014/main" id="{7AB094C8-5916-46BB-BDBC-3D29A9A28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596"/>
                <a:ext cx="128" cy="105"/>
              </a:xfrm>
              <a:custGeom>
                <a:avLst/>
                <a:gdLst>
                  <a:gd name="T0" fmla="*/ 806 w 51"/>
                  <a:gd name="T1" fmla="*/ 0 h 42"/>
                  <a:gd name="T2" fmla="*/ 0 w 51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1" h="42">
                    <a:moveTo>
                      <a:pt x="51" y="0"/>
                    </a:moveTo>
                    <a:cubicBezTo>
                      <a:pt x="28" y="3"/>
                      <a:pt x="4" y="11"/>
                      <a:pt x="0" y="4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3" name="Freeform 1880">
                <a:extLst>
                  <a:ext uri="{FF2B5EF4-FFF2-40B4-BE49-F238E27FC236}">
                    <a16:creationId xmlns:a16="http://schemas.microsoft.com/office/drawing/2014/main" id="{D67E3204-3EF6-4A74-A6EF-4113AC8E6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638"/>
                <a:ext cx="68" cy="118"/>
              </a:xfrm>
              <a:custGeom>
                <a:avLst/>
                <a:gdLst>
                  <a:gd name="T0" fmla="*/ 431 w 27"/>
                  <a:gd name="T1" fmla="*/ 0 h 47"/>
                  <a:gd name="T2" fmla="*/ 113 w 27"/>
                  <a:gd name="T3" fmla="*/ 74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7">
                    <a:moveTo>
                      <a:pt x="27" y="0"/>
                    </a:moveTo>
                    <a:cubicBezTo>
                      <a:pt x="12" y="10"/>
                      <a:pt x="0" y="29"/>
                      <a:pt x="7" y="4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4" name="Freeform 1881">
                <a:extLst>
                  <a:ext uri="{FF2B5EF4-FFF2-40B4-BE49-F238E27FC236}">
                    <a16:creationId xmlns:a16="http://schemas.microsoft.com/office/drawing/2014/main" id="{12397274-911B-4FAB-B5E7-BECA6A9C7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011"/>
                <a:ext cx="162" cy="95"/>
              </a:xfrm>
              <a:custGeom>
                <a:avLst/>
                <a:gdLst>
                  <a:gd name="T0" fmla="*/ 0 w 65"/>
                  <a:gd name="T1" fmla="*/ 0 h 38"/>
                  <a:gd name="T2" fmla="*/ 1007 w 65"/>
                  <a:gd name="T3" fmla="*/ 595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8">
                    <a:moveTo>
                      <a:pt x="0" y="0"/>
                    </a:moveTo>
                    <a:cubicBezTo>
                      <a:pt x="13" y="26"/>
                      <a:pt x="38" y="38"/>
                      <a:pt x="65" y="3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5" name="Freeform 1882">
                <a:extLst>
                  <a:ext uri="{FF2B5EF4-FFF2-40B4-BE49-F238E27FC236}">
                    <a16:creationId xmlns:a16="http://schemas.microsoft.com/office/drawing/2014/main" id="{23EC103E-9FDB-498D-A157-186E98028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1013"/>
                <a:ext cx="143" cy="88"/>
              </a:xfrm>
              <a:custGeom>
                <a:avLst/>
                <a:gdLst>
                  <a:gd name="T0" fmla="*/ 0 w 57"/>
                  <a:gd name="T1" fmla="*/ 0 h 35"/>
                  <a:gd name="T2" fmla="*/ 901 w 57"/>
                  <a:gd name="T3" fmla="*/ 493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5">
                    <a:moveTo>
                      <a:pt x="0" y="0"/>
                    </a:moveTo>
                    <a:cubicBezTo>
                      <a:pt x="16" y="21"/>
                      <a:pt x="28" y="35"/>
                      <a:pt x="57" y="3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6" name="Freeform 1883">
                <a:extLst>
                  <a:ext uri="{FF2B5EF4-FFF2-40B4-BE49-F238E27FC236}">
                    <a16:creationId xmlns:a16="http://schemas.microsoft.com/office/drawing/2014/main" id="{FE4C47E8-B174-43BD-8D14-B95BF9701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011"/>
                <a:ext cx="117" cy="70"/>
              </a:xfrm>
              <a:custGeom>
                <a:avLst/>
                <a:gdLst>
                  <a:gd name="T0" fmla="*/ 0 w 47"/>
                  <a:gd name="T1" fmla="*/ 0 h 28"/>
                  <a:gd name="T2" fmla="*/ 724 w 47"/>
                  <a:gd name="T3" fmla="*/ 37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28">
                    <a:moveTo>
                      <a:pt x="0" y="0"/>
                    </a:moveTo>
                    <a:cubicBezTo>
                      <a:pt x="17" y="19"/>
                      <a:pt x="26" y="28"/>
                      <a:pt x="47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7" name="Freeform 1884">
                <a:extLst>
                  <a:ext uri="{FF2B5EF4-FFF2-40B4-BE49-F238E27FC236}">
                    <a16:creationId xmlns:a16="http://schemas.microsoft.com/office/drawing/2014/main" id="{A8C64524-48D2-4C8C-BF63-EC3DBE46B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1013"/>
                <a:ext cx="95" cy="48"/>
              </a:xfrm>
              <a:custGeom>
                <a:avLst/>
                <a:gdLst>
                  <a:gd name="T0" fmla="*/ 0 w 38"/>
                  <a:gd name="T1" fmla="*/ 0 h 19"/>
                  <a:gd name="T2" fmla="*/ 595 w 38"/>
                  <a:gd name="T3" fmla="*/ 255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9">
                    <a:moveTo>
                      <a:pt x="0" y="0"/>
                    </a:moveTo>
                    <a:cubicBezTo>
                      <a:pt x="16" y="12"/>
                      <a:pt x="22" y="19"/>
                      <a:pt x="38" y="1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8" name="Freeform 1885">
                <a:extLst>
                  <a:ext uri="{FF2B5EF4-FFF2-40B4-BE49-F238E27FC236}">
                    <a16:creationId xmlns:a16="http://schemas.microsoft.com/office/drawing/2014/main" id="{761E34A6-6D5B-4AA7-A27B-0F5701F53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013"/>
                <a:ext cx="25" cy="23"/>
              </a:xfrm>
              <a:custGeom>
                <a:avLst/>
                <a:gdLst>
                  <a:gd name="T0" fmla="*/ 0 w 10"/>
                  <a:gd name="T1" fmla="*/ 0 h 9"/>
                  <a:gd name="T2" fmla="*/ 158 w 10"/>
                  <a:gd name="T3" fmla="*/ 15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5" y="9"/>
                      <a:pt x="5" y="7"/>
                      <a:pt x="10" y="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49" name="Freeform 1886">
                <a:extLst>
                  <a:ext uri="{FF2B5EF4-FFF2-40B4-BE49-F238E27FC236}">
                    <a16:creationId xmlns:a16="http://schemas.microsoft.com/office/drawing/2014/main" id="{01913F2A-D793-42B2-ABB0-0C0C86255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1013"/>
                <a:ext cx="45" cy="28"/>
              </a:xfrm>
              <a:custGeom>
                <a:avLst/>
                <a:gdLst>
                  <a:gd name="T0" fmla="*/ 0 w 18"/>
                  <a:gd name="T1" fmla="*/ 0 h 11"/>
                  <a:gd name="T2" fmla="*/ 283 w 18"/>
                  <a:gd name="T3" fmla="*/ 16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1">
                    <a:moveTo>
                      <a:pt x="0" y="0"/>
                    </a:moveTo>
                    <a:cubicBezTo>
                      <a:pt x="8" y="11"/>
                      <a:pt x="10" y="10"/>
                      <a:pt x="18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0" name="Freeform 1887">
                <a:extLst>
                  <a:ext uri="{FF2B5EF4-FFF2-40B4-BE49-F238E27FC236}">
                    <a16:creationId xmlns:a16="http://schemas.microsoft.com/office/drawing/2014/main" id="{2430D774-074F-4477-967C-71D911DF0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1013"/>
                <a:ext cx="70" cy="43"/>
              </a:xfrm>
              <a:custGeom>
                <a:avLst/>
                <a:gdLst>
                  <a:gd name="T0" fmla="*/ 0 w 28"/>
                  <a:gd name="T1" fmla="*/ 276 h 17"/>
                  <a:gd name="T2" fmla="*/ 438 w 28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7">
                    <a:moveTo>
                      <a:pt x="0" y="17"/>
                    </a:moveTo>
                    <a:cubicBezTo>
                      <a:pt x="6" y="7"/>
                      <a:pt x="16" y="2"/>
                      <a:pt x="2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1" name="Freeform 1888">
                <a:extLst>
                  <a:ext uri="{FF2B5EF4-FFF2-40B4-BE49-F238E27FC236}">
                    <a16:creationId xmlns:a16="http://schemas.microsoft.com/office/drawing/2014/main" id="{5C854477-767D-4849-9C78-83B123B25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118"/>
                <a:ext cx="45" cy="40"/>
              </a:xfrm>
              <a:custGeom>
                <a:avLst/>
                <a:gdLst>
                  <a:gd name="T0" fmla="*/ 0 w 18"/>
                  <a:gd name="T1" fmla="*/ 250 h 16"/>
                  <a:gd name="T2" fmla="*/ 283 w 18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cubicBezTo>
                      <a:pt x="4" y="8"/>
                      <a:pt x="9" y="3"/>
                      <a:pt x="1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2" name="Freeform 1889">
                <a:extLst>
                  <a:ext uri="{FF2B5EF4-FFF2-40B4-BE49-F238E27FC236}">
                    <a16:creationId xmlns:a16="http://schemas.microsoft.com/office/drawing/2014/main" id="{9D5225B5-0A99-4A09-A63F-1C992E11C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9" y="1368"/>
                <a:ext cx="113" cy="125"/>
              </a:xfrm>
              <a:custGeom>
                <a:avLst/>
                <a:gdLst>
                  <a:gd name="T0" fmla="*/ 176 w 45"/>
                  <a:gd name="T1" fmla="*/ 0 h 50"/>
                  <a:gd name="T2" fmla="*/ 158 w 45"/>
                  <a:gd name="T3" fmla="*/ 675 h 50"/>
                  <a:gd name="T4" fmla="*/ 442 w 45"/>
                  <a:gd name="T5" fmla="*/ 770 h 50"/>
                  <a:gd name="T6" fmla="*/ 713 w 45"/>
                  <a:gd name="T7" fmla="*/ 64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50">
                    <a:moveTo>
                      <a:pt x="11" y="0"/>
                    </a:moveTo>
                    <a:cubicBezTo>
                      <a:pt x="0" y="9"/>
                      <a:pt x="0" y="33"/>
                      <a:pt x="10" y="43"/>
                    </a:cubicBezTo>
                    <a:cubicBezTo>
                      <a:pt x="16" y="48"/>
                      <a:pt x="20" y="50"/>
                      <a:pt x="28" y="49"/>
                    </a:cubicBezTo>
                    <a:cubicBezTo>
                      <a:pt x="34" y="49"/>
                      <a:pt x="42" y="47"/>
                      <a:pt x="45" y="4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3" name="Freeform 1890">
                <a:extLst>
                  <a:ext uri="{FF2B5EF4-FFF2-40B4-BE49-F238E27FC236}">
                    <a16:creationId xmlns:a16="http://schemas.microsoft.com/office/drawing/2014/main" id="{22B3D04E-B860-461E-B9F4-C7D2F5DBF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353"/>
                <a:ext cx="133" cy="108"/>
              </a:xfrm>
              <a:custGeom>
                <a:avLst/>
                <a:gdLst>
                  <a:gd name="T0" fmla="*/ 20 w 53"/>
                  <a:gd name="T1" fmla="*/ 409 h 43"/>
                  <a:gd name="T2" fmla="*/ 188 w 53"/>
                  <a:gd name="T3" fmla="*/ 63 h 43"/>
                  <a:gd name="T4" fmla="*/ 366 w 53"/>
                  <a:gd name="T5" fmla="*/ 0 h 43"/>
                  <a:gd name="T6" fmla="*/ 522 w 53"/>
                  <a:gd name="T7" fmla="*/ 83 h 43"/>
                  <a:gd name="T8" fmla="*/ 630 w 53"/>
                  <a:gd name="T9" fmla="*/ 6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1" y="26"/>
                    </a:moveTo>
                    <a:cubicBezTo>
                      <a:pt x="0" y="18"/>
                      <a:pt x="5" y="8"/>
                      <a:pt x="12" y="4"/>
                    </a:cubicBezTo>
                    <a:cubicBezTo>
                      <a:pt x="15" y="2"/>
                      <a:pt x="19" y="1"/>
                      <a:pt x="23" y="0"/>
                    </a:cubicBezTo>
                    <a:cubicBezTo>
                      <a:pt x="28" y="0"/>
                      <a:pt x="29" y="1"/>
                      <a:pt x="33" y="5"/>
                    </a:cubicBezTo>
                    <a:cubicBezTo>
                      <a:pt x="43" y="14"/>
                      <a:pt x="53" y="32"/>
                      <a:pt x="40" y="4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4" name="Freeform 1891">
                <a:extLst>
                  <a:ext uri="{FF2B5EF4-FFF2-40B4-BE49-F238E27FC236}">
                    <a16:creationId xmlns:a16="http://schemas.microsoft.com/office/drawing/2014/main" id="{786316DE-4E23-4C01-A21A-733D57867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321"/>
                <a:ext cx="152" cy="140"/>
              </a:xfrm>
              <a:custGeom>
                <a:avLst/>
                <a:gdLst>
                  <a:gd name="T0" fmla="*/ 870 w 61"/>
                  <a:gd name="T1" fmla="*/ 875 h 56"/>
                  <a:gd name="T2" fmla="*/ 850 w 61"/>
                  <a:gd name="T3" fmla="*/ 375 h 56"/>
                  <a:gd name="T4" fmla="*/ 633 w 61"/>
                  <a:gd name="T5" fmla="*/ 50 h 56"/>
                  <a:gd name="T6" fmla="*/ 324 w 61"/>
                  <a:gd name="T7" fmla="*/ 0 h 56"/>
                  <a:gd name="T8" fmla="*/ 0 w 61"/>
                  <a:gd name="T9" fmla="*/ 1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56">
                    <a:moveTo>
                      <a:pt x="56" y="56"/>
                    </a:moveTo>
                    <a:cubicBezTo>
                      <a:pt x="61" y="48"/>
                      <a:pt x="57" y="33"/>
                      <a:pt x="55" y="24"/>
                    </a:cubicBezTo>
                    <a:cubicBezTo>
                      <a:pt x="53" y="15"/>
                      <a:pt x="50" y="6"/>
                      <a:pt x="41" y="3"/>
                    </a:cubicBezTo>
                    <a:cubicBezTo>
                      <a:pt x="35" y="0"/>
                      <a:pt x="28" y="0"/>
                      <a:pt x="21" y="0"/>
                    </a:cubicBezTo>
                    <a:cubicBezTo>
                      <a:pt x="12" y="1"/>
                      <a:pt x="8" y="8"/>
                      <a:pt x="0" y="1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5" name="Freeform 1892">
                <a:extLst>
                  <a:ext uri="{FF2B5EF4-FFF2-40B4-BE49-F238E27FC236}">
                    <a16:creationId xmlns:a16="http://schemas.microsoft.com/office/drawing/2014/main" id="{E147C56A-43A0-45A1-9221-8F9641847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306"/>
                <a:ext cx="125" cy="62"/>
              </a:xfrm>
              <a:custGeom>
                <a:avLst/>
                <a:gdLst>
                  <a:gd name="T0" fmla="*/ 0 w 50"/>
                  <a:gd name="T1" fmla="*/ 382 h 25"/>
                  <a:gd name="T2" fmla="*/ 175 w 50"/>
                  <a:gd name="T3" fmla="*/ 166 h 25"/>
                  <a:gd name="T4" fmla="*/ 470 w 50"/>
                  <a:gd name="T5" fmla="*/ 30 h 25"/>
                  <a:gd name="T6" fmla="*/ 783 w 50"/>
                  <a:gd name="T7" fmla="*/ 3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5">
                    <a:moveTo>
                      <a:pt x="0" y="25"/>
                    </a:moveTo>
                    <a:cubicBezTo>
                      <a:pt x="0" y="20"/>
                      <a:pt x="7" y="13"/>
                      <a:pt x="11" y="11"/>
                    </a:cubicBezTo>
                    <a:cubicBezTo>
                      <a:pt x="17" y="7"/>
                      <a:pt x="23" y="3"/>
                      <a:pt x="30" y="2"/>
                    </a:cubicBezTo>
                    <a:cubicBezTo>
                      <a:pt x="37" y="0"/>
                      <a:pt x="44" y="1"/>
                      <a:pt x="50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6" name="Freeform 1893">
                <a:extLst>
                  <a:ext uri="{FF2B5EF4-FFF2-40B4-BE49-F238E27FC236}">
                    <a16:creationId xmlns:a16="http://schemas.microsoft.com/office/drawing/2014/main" id="{397B069E-EFF2-4BA6-A640-D7ED58B99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1296"/>
                <a:ext cx="85" cy="20"/>
              </a:xfrm>
              <a:custGeom>
                <a:avLst/>
                <a:gdLst>
                  <a:gd name="T0" fmla="*/ 0 w 34"/>
                  <a:gd name="T1" fmla="*/ 125 h 8"/>
                  <a:gd name="T2" fmla="*/ 533 w 34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8">
                    <a:moveTo>
                      <a:pt x="0" y="8"/>
                    </a:moveTo>
                    <a:cubicBezTo>
                      <a:pt x="8" y="0"/>
                      <a:pt x="24" y="2"/>
                      <a:pt x="34" y="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7" name="Freeform 1894">
                <a:extLst>
                  <a:ext uri="{FF2B5EF4-FFF2-40B4-BE49-F238E27FC236}">
                    <a16:creationId xmlns:a16="http://schemas.microsoft.com/office/drawing/2014/main" id="{739123B4-2452-463B-BD18-E99DA1284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126"/>
                <a:ext cx="120" cy="42"/>
              </a:xfrm>
              <a:custGeom>
                <a:avLst/>
                <a:gdLst>
                  <a:gd name="T0" fmla="*/ 0 w 48"/>
                  <a:gd name="T1" fmla="*/ 257 h 17"/>
                  <a:gd name="T2" fmla="*/ 238 w 48"/>
                  <a:gd name="T3" fmla="*/ 225 h 17"/>
                  <a:gd name="T4" fmla="*/ 458 w 48"/>
                  <a:gd name="T5" fmla="*/ 121 h 17"/>
                  <a:gd name="T6" fmla="*/ 750 w 48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17">
                    <a:moveTo>
                      <a:pt x="0" y="17"/>
                    </a:moveTo>
                    <a:cubicBezTo>
                      <a:pt x="5" y="16"/>
                      <a:pt x="10" y="17"/>
                      <a:pt x="15" y="15"/>
                    </a:cubicBezTo>
                    <a:cubicBezTo>
                      <a:pt x="20" y="13"/>
                      <a:pt x="24" y="11"/>
                      <a:pt x="29" y="8"/>
                    </a:cubicBezTo>
                    <a:cubicBezTo>
                      <a:pt x="35" y="6"/>
                      <a:pt x="43" y="4"/>
                      <a:pt x="48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8" name="Freeform 1895">
                <a:extLst>
                  <a:ext uri="{FF2B5EF4-FFF2-40B4-BE49-F238E27FC236}">
                    <a16:creationId xmlns:a16="http://schemas.microsoft.com/office/drawing/2014/main" id="{E27CD3F9-54F4-44A5-8D3C-6C4F9F7A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186"/>
                <a:ext cx="28" cy="7"/>
              </a:xfrm>
              <a:custGeom>
                <a:avLst/>
                <a:gdLst>
                  <a:gd name="T0" fmla="*/ 0 w 11"/>
                  <a:gd name="T1" fmla="*/ 37 h 3"/>
                  <a:gd name="T2" fmla="*/ 181 w 1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">
                    <a:moveTo>
                      <a:pt x="0" y="3"/>
                    </a:moveTo>
                    <a:cubicBezTo>
                      <a:pt x="4" y="2"/>
                      <a:pt x="8" y="2"/>
                      <a:pt x="11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59" name="Freeform 1896">
                <a:extLst>
                  <a:ext uri="{FF2B5EF4-FFF2-40B4-BE49-F238E27FC236}">
                    <a16:creationId xmlns:a16="http://schemas.microsoft.com/office/drawing/2014/main" id="{696D2F3E-2E54-40F7-A8FB-C78BAF335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603"/>
                <a:ext cx="113" cy="108"/>
              </a:xfrm>
              <a:custGeom>
                <a:avLst/>
                <a:gdLst>
                  <a:gd name="T0" fmla="*/ 0 w 45"/>
                  <a:gd name="T1" fmla="*/ 681 h 43"/>
                  <a:gd name="T2" fmla="*/ 188 w 45"/>
                  <a:gd name="T3" fmla="*/ 95 h 43"/>
                  <a:gd name="T4" fmla="*/ 460 w 45"/>
                  <a:gd name="T5" fmla="*/ 20 h 43"/>
                  <a:gd name="T6" fmla="*/ 600 w 45"/>
                  <a:gd name="T7" fmla="*/ 33 h 43"/>
                  <a:gd name="T8" fmla="*/ 713 w 45"/>
                  <a:gd name="T9" fmla="*/ 83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3">
                    <a:moveTo>
                      <a:pt x="0" y="43"/>
                    </a:moveTo>
                    <a:cubicBezTo>
                      <a:pt x="1" y="29"/>
                      <a:pt x="0" y="15"/>
                      <a:pt x="12" y="6"/>
                    </a:cubicBezTo>
                    <a:cubicBezTo>
                      <a:pt x="17" y="3"/>
                      <a:pt x="23" y="1"/>
                      <a:pt x="29" y="1"/>
                    </a:cubicBezTo>
                    <a:cubicBezTo>
                      <a:pt x="32" y="1"/>
                      <a:pt x="35" y="0"/>
                      <a:pt x="38" y="2"/>
                    </a:cubicBezTo>
                    <a:cubicBezTo>
                      <a:pt x="40" y="2"/>
                      <a:pt x="42" y="5"/>
                      <a:pt x="45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0" name="Freeform 1897">
                <a:extLst>
                  <a:ext uri="{FF2B5EF4-FFF2-40B4-BE49-F238E27FC236}">
                    <a16:creationId xmlns:a16="http://schemas.microsoft.com/office/drawing/2014/main" id="{583A8680-7905-4624-A027-6D353CF8E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4" y="1576"/>
                <a:ext cx="96" cy="57"/>
              </a:xfrm>
              <a:custGeom>
                <a:avLst/>
                <a:gdLst>
                  <a:gd name="T0" fmla="*/ 614 w 38"/>
                  <a:gd name="T1" fmla="*/ 124 h 23"/>
                  <a:gd name="T2" fmla="*/ 0 w 38"/>
                  <a:gd name="T3" fmla="*/ 34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3">
                    <a:moveTo>
                      <a:pt x="38" y="8"/>
                    </a:moveTo>
                    <a:cubicBezTo>
                      <a:pt x="26" y="0"/>
                      <a:pt x="4" y="9"/>
                      <a:pt x="0" y="23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1" name="Freeform 1898">
                <a:extLst>
                  <a:ext uri="{FF2B5EF4-FFF2-40B4-BE49-F238E27FC236}">
                    <a16:creationId xmlns:a16="http://schemas.microsoft.com/office/drawing/2014/main" id="{B0ACDA81-88A0-4299-82C2-00C2045DB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1586"/>
                <a:ext cx="61" cy="80"/>
              </a:xfrm>
              <a:custGeom>
                <a:avLst/>
                <a:gdLst>
                  <a:gd name="T0" fmla="*/ 394 w 24"/>
                  <a:gd name="T1" fmla="*/ 0 h 32"/>
                  <a:gd name="T2" fmla="*/ 0 w 24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cubicBezTo>
                      <a:pt x="11" y="4"/>
                      <a:pt x="1" y="19"/>
                      <a:pt x="0" y="3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2" name="Freeform 1899">
                <a:extLst>
                  <a:ext uri="{FF2B5EF4-FFF2-40B4-BE49-F238E27FC236}">
                    <a16:creationId xmlns:a16="http://schemas.microsoft.com/office/drawing/2014/main" id="{A994F9A8-C3F5-4490-A28C-96B6A2F4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693"/>
                <a:ext cx="35" cy="93"/>
              </a:xfrm>
              <a:custGeom>
                <a:avLst/>
                <a:gdLst>
                  <a:gd name="T0" fmla="*/ 50 w 14"/>
                  <a:gd name="T1" fmla="*/ 0 h 37"/>
                  <a:gd name="T2" fmla="*/ 50 w 14"/>
                  <a:gd name="T3" fmla="*/ 304 h 37"/>
                  <a:gd name="T4" fmla="*/ 220 w 14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7">
                    <a:moveTo>
                      <a:pt x="3" y="0"/>
                    </a:moveTo>
                    <a:cubicBezTo>
                      <a:pt x="0" y="6"/>
                      <a:pt x="1" y="13"/>
                      <a:pt x="3" y="19"/>
                    </a:cubicBezTo>
                    <a:cubicBezTo>
                      <a:pt x="5" y="24"/>
                      <a:pt x="9" y="35"/>
                      <a:pt x="14" y="3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3" name="Freeform 1900">
                <a:extLst>
                  <a:ext uri="{FF2B5EF4-FFF2-40B4-BE49-F238E27FC236}">
                    <a16:creationId xmlns:a16="http://schemas.microsoft.com/office/drawing/2014/main" id="{6899FF0C-3EDA-4F1F-A6BB-6F1659891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1778"/>
                <a:ext cx="37" cy="90"/>
              </a:xfrm>
              <a:custGeom>
                <a:avLst/>
                <a:gdLst>
                  <a:gd name="T0" fmla="*/ 153 w 15"/>
                  <a:gd name="T1" fmla="*/ 0 h 36"/>
                  <a:gd name="T2" fmla="*/ 0 w 15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6">
                    <a:moveTo>
                      <a:pt x="10" y="0"/>
                    </a:moveTo>
                    <a:cubicBezTo>
                      <a:pt x="15" y="10"/>
                      <a:pt x="13" y="31"/>
                      <a:pt x="0" y="3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4" name="Freeform 1901">
                <a:extLst>
                  <a:ext uri="{FF2B5EF4-FFF2-40B4-BE49-F238E27FC236}">
                    <a16:creationId xmlns:a16="http://schemas.microsoft.com/office/drawing/2014/main" id="{822E994A-D4B2-473E-952B-87675FC4D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826"/>
                <a:ext cx="22" cy="45"/>
              </a:xfrm>
              <a:custGeom>
                <a:avLst/>
                <a:gdLst>
                  <a:gd name="T0" fmla="*/ 132 w 9"/>
                  <a:gd name="T1" fmla="*/ 0 h 18"/>
                  <a:gd name="T2" fmla="*/ 0 w 9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0"/>
                    </a:moveTo>
                    <a:cubicBezTo>
                      <a:pt x="6" y="7"/>
                      <a:pt x="7" y="13"/>
                      <a:pt x="0" y="1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5" name="Freeform 1902">
                <a:extLst>
                  <a:ext uri="{FF2B5EF4-FFF2-40B4-BE49-F238E27FC236}">
                    <a16:creationId xmlns:a16="http://schemas.microsoft.com/office/drawing/2014/main" id="{5AD0E29F-849C-46F8-B532-073D4DD3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646"/>
                <a:ext cx="30" cy="50"/>
              </a:xfrm>
              <a:custGeom>
                <a:avLst/>
                <a:gdLst>
                  <a:gd name="T0" fmla="*/ 0 w 12"/>
                  <a:gd name="T1" fmla="*/ 0 h 20"/>
                  <a:gd name="T2" fmla="*/ 188 w 12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0"/>
                    </a:moveTo>
                    <a:cubicBezTo>
                      <a:pt x="2" y="6"/>
                      <a:pt x="4" y="19"/>
                      <a:pt x="12" y="2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6" name="Freeform 1903">
                <a:extLst>
                  <a:ext uri="{FF2B5EF4-FFF2-40B4-BE49-F238E27FC236}">
                    <a16:creationId xmlns:a16="http://schemas.microsoft.com/office/drawing/2014/main" id="{B988B510-BBAE-4AE4-9842-7AD8E3E2E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786"/>
                <a:ext cx="45" cy="25"/>
              </a:xfrm>
              <a:custGeom>
                <a:avLst/>
                <a:gdLst>
                  <a:gd name="T0" fmla="*/ 283 w 18"/>
                  <a:gd name="T1" fmla="*/ 145 h 10"/>
                  <a:gd name="T2" fmla="*/ 158 w 18"/>
                  <a:gd name="T3" fmla="*/ 63 h 10"/>
                  <a:gd name="T4" fmla="*/ 0 w 1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0">
                    <a:moveTo>
                      <a:pt x="18" y="9"/>
                    </a:moveTo>
                    <a:cubicBezTo>
                      <a:pt x="16" y="10"/>
                      <a:pt x="13" y="6"/>
                      <a:pt x="10" y="4"/>
                    </a:cubicBezTo>
                    <a:cubicBezTo>
                      <a:pt x="7" y="3"/>
                      <a:pt x="3" y="1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7" name="Freeform 1904">
                <a:extLst>
                  <a:ext uri="{FF2B5EF4-FFF2-40B4-BE49-F238E27FC236}">
                    <a16:creationId xmlns:a16="http://schemas.microsoft.com/office/drawing/2014/main" id="{D7631FFA-3307-4E13-848D-8D228ADEE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4" y="2071"/>
                <a:ext cx="133" cy="47"/>
              </a:xfrm>
              <a:custGeom>
                <a:avLst/>
                <a:gdLst>
                  <a:gd name="T0" fmla="*/ 0 w 53"/>
                  <a:gd name="T1" fmla="*/ 287 h 19"/>
                  <a:gd name="T2" fmla="*/ 838 w 5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19">
                    <a:moveTo>
                      <a:pt x="0" y="19"/>
                    </a:moveTo>
                    <a:cubicBezTo>
                      <a:pt x="17" y="9"/>
                      <a:pt x="34" y="3"/>
                      <a:pt x="5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8" name="Freeform 1905">
                <a:extLst>
                  <a:ext uri="{FF2B5EF4-FFF2-40B4-BE49-F238E27FC236}">
                    <a16:creationId xmlns:a16="http://schemas.microsoft.com/office/drawing/2014/main" id="{0F82631D-6B9E-4F54-8506-712BDDCAB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4" y="2083"/>
                <a:ext cx="153" cy="20"/>
              </a:xfrm>
              <a:custGeom>
                <a:avLst/>
                <a:gdLst>
                  <a:gd name="T0" fmla="*/ 0 w 61"/>
                  <a:gd name="T1" fmla="*/ 125 h 8"/>
                  <a:gd name="T2" fmla="*/ 567 w 61"/>
                  <a:gd name="T3" fmla="*/ 20 h 8"/>
                  <a:gd name="T4" fmla="*/ 963 w 61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cubicBezTo>
                      <a:pt x="10" y="2"/>
                      <a:pt x="24" y="2"/>
                      <a:pt x="36" y="1"/>
                    </a:cubicBezTo>
                    <a:cubicBezTo>
                      <a:pt x="44" y="0"/>
                      <a:pt x="53" y="1"/>
                      <a:pt x="61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69" name="Freeform 1906">
                <a:extLst>
                  <a:ext uri="{FF2B5EF4-FFF2-40B4-BE49-F238E27FC236}">
                    <a16:creationId xmlns:a16="http://schemas.microsoft.com/office/drawing/2014/main" id="{36425021-0624-4CC4-9C3A-5A1663ED5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236"/>
                <a:ext cx="63" cy="152"/>
              </a:xfrm>
              <a:custGeom>
                <a:avLst/>
                <a:gdLst>
                  <a:gd name="T0" fmla="*/ 0 w 25"/>
                  <a:gd name="T1" fmla="*/ 0 h 61"/>
                  <a:gd name="T2" fmla="*/ 305 w 25"/>
                  <a:gd name="T3" fmla="*/ 416 h 61"/>
                  <a:gd name="T4" fmla="*/ 401 w 25"/>
                  <a:gd name="T5" fmla="*/ 944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61">
                    <a:moveTo>
                      <a:pt x="0" y="0"/>
                    </a:moveTo>
                    <a:cubicBezTo>
                      <a:pt x="7" y="9"/>
                      <a:pt x="14" y="16"/>
                      <a:pt x="19" y="27"/>
                    </a:cubicBezTo>
                    <a:cubicBezTo>
                      <a:pt x="23" y="38"/>
                      <a:pt x="25" y="50"/>
                      <a:pt x="25" y="61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0" name="Freeform 1907">
                <a:extLst>
                  <a:ext uri="{FF2B5EF4-FFF2-40B4-BE49-F238E27FC236}">
                    <a16:creationId xmlns:a16="http://schemas.microsoft.com/office/drawing/2014/main" id="{981BD3E0-07F0-458C-8A31-8B78E5112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2466"/>
                <a:ext cx="158" cy="27"/>
              </a:xfrm>
              <a:custGeom>
                <a:avLst/>
                <a:gdLst>
                  <a:gd name="T0" fmla="*/ 0 w 63"/>
                  <a:gd name="T1" fmla="*/ 162 h 11"/>
                  <a:gd name="T2" fmla="*/ 504 w 63"/>
                  <a:gd name="T3" fmla="*/ 0 h 11"/>
                  <a:gd name="T4" fmla="*/ 993 w 63"/>
                  <a:gd name="T5" fmla="*/ 10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1">
                    <a:moveTo>
                      <a:pt x="0" y="11"/>
                    </a:moveTo>
                    <a:cubicBezTo>
                      <a:pt x="11" y="5"/>
                      <a:pt x="19" y="1"/>
                      <a:pt x="32" y="0"/>
                    </a:cubicBezTo>
                    <a:cubicBezTo>
                      <a:pt x="44" y="0"/>
                      <a:pt x="52" y="2"/>
                      <a:pt x="63" y="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1" name="Freeform 1908">
                <a:extLst>
                  <a:ext uri="{FF2B5EF4-FFF2-40B4-BE49-F238E27FC236}">
                    <a16:creationId xmlns:a16="http://schemas.microsoft.com/office/drawing/2014/main" id="{5E51E81D-7B8A-4A4B-B8E6-2A6E0FF7E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441"/>
                <a:ext cx="198" cy="47"/>
              </a:xfrm>
              <a:custGeom>
                <a:avLst/>
                <a:gdLst>
                  <a:gd name="T0" fmla="*/ 0 w 79"/>
                  <a:gd name="T1" fmla="*/ 287 h 19"/>
                  <a:gd name="T2" fmla="*/ 1243 w 79"/>
                  <a:gd name="T3" fmla="*/ 25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9">
                    <a:moveTo>
                      <a:pt x="0" y="19"/>
                    </a:moveTo>
                    <a:cubicBezTo>
                      <a:pt x="21" y="0"/>
                      <a:pt x="56" y="4"/>
                      <a:pt x="79" y="1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2" name="Freeform 1909">
                <a:extLst>
                  <a:ext uri="{FF2B5EF4-FFF2-40B4-BE49-F238E27FC236}">
                    <a16:creationId xmlns:a16="http://schemas.microsoft.com/office/drawing/2014/main" id="{461BD9B8-A7A3-4C2A-843E-742ED429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2553"/>
                <a:ext cx="32" cy="113"/>
              </a:xfrm>
              <a:custGeom>
                <a:avLst/>
                <a:gdLst>
                  <a:gd name="T0" fmla="*/ 0 w 13"/>
                  <a:gd name="T1" fmla="*/ 0 h 45"/>
                  <a:gd name="T2" fmla="*/ 194 w 13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5">
                    <a:moveTo>
                      <a:pt x="0" y="0"/>
                    </a:moveTo>
                    <a:cubicBezTo>
                      <a:pt x="7" y="12"/>
                      <a:pt x="13" y="32"/>
                      <a:pt x="13" y="4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3" name="Freeform 1910">
                <a:extLst>
                  <a:ext uri="{FF2B5EF4-FFF2-40B4-BE49-F238E27FC236}">
                    <a16:creationId xmlns:a16="http://schemas.microsoft.com/office/drawing/2014/main" id="{77ED6D6A-94F4-432A-8854-7A5995C2A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581"/>
                <a:ext cx="82" cy="245"/>
              </a:xfrm>
              <a:custGeom>
                <a:avLst/>
                <a:gdLst>
                  <a:gd name="T0" fmla="*/ 30 w 33"/>
                  <a:gd name="T1" fmla="*/ 0 h 98"/>
                  <a:gd name="T2" fmla="*/ 507 w 33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98">
                    <a:moveTo>
                      <a:pt x="2" y="0"/>
                    </a:moveTo>
                    <a:cubicBezTo>
                      <a:pt x="0" y="23"/>
                      <a:pt x="3" y="73"/>
                      <a:pt x="33" y="9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4" name="Freeform 1911">
                <a:extLst>
                  <a:ext uri="{FF2B5EF4-FFF2-40B4-BE49-F238E27FC236}">
                    <a16:creationId xmlns:a16="http://schemas.microsoft.com/office/drawing/2014/main" id="{C14CF01E-0BE1-4753-BAC4-2C61DE4F6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633"/>
                <a:ext cx="72" cy="150"/>
              </a:xfrm>
              <a:custGeom>
                <a:avLst/>
                <a:gdLst>
                  <a:gd name="T0" fmla="*/ 444 w 29"/>
                  <a:gd name="T1" fmla="*/ 0 h 60"/>
                  <a:gd name="T2" fmla="*/ 92 w 29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60">
                    <a:moveTo>
                      <a:pt x="29" y="0"/>
                    </a:moveTo>
                    <a:cubicBezTo>
                      <a:pt x="12" y="10"/>
                      <a:pt x="0" y="27"/>
                      <a:pt x="6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5" name="Freeform 1912">
                <a:extLst>
                  <a:ext uri="{FF2B5EF4-FFF2-40B4-BE49-F238E27FC236}">
                    <a16:creationId xmlns:a16="http://schemas.microsoft.com/office/drawing/2014/main" id="{507235E3-0A96-46FD-8636-13369FE5A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2771"/>
                <a:ext cx="173" cy="70"/>
              </a:xfrm>
              <a:custGeom>
                <a:avLst/>
                <a:gdLst>
                  <a:gd name="T0" fmla="*/ 0 w 69"/>
                  <a:gd name="T1" fmla="*/ 438 h 28"/>
                  <a:gd name="T2" fmla="*/ 1088 w 69"/>
                  <a:gd name="T3" fmla="*/ 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28">
                    <a:moveTo>
                      <a:pt x="0" y="28"/>
                    </a:moveTo>
                    <a:cubicBezTo>
                      <a:pt x="12" y="9"/>
                      <a:pt x="41" y="0"/>
                      <a:pt x="69" y="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6" name="Freeform 1913">
                <a:extLst>
                  <a:ext uri="{FF2B5EF4-FFF2-40B4-BE49-F238E27FC236}">
                    <a16:creationId xmlns:a16="http://schemas.microsoft.com/office/drawing/2014/main" id="{A5F1E6C3-6399-4ABE-AAB9-12783C8CB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818"/>
                <a:ext cx="65" cy="150"/>
              </a:xfrm>
              <a:custGeom>
                <a:avLst/>
                <a:gdLst>
                  <a:gd name="T0" fmla="*/ 408 w 26"/>
                  <a:gd name="T1" fmla="*/ 0 h 60"/>
                  <a:gd name="T2" fmla="*/ 0 w 26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60">
                    <a:moveTo>
                      <a:pt x="26" y="0"/>
                    </a:moveTo>
                    <a:cubicBezTo>
                      <a:pt x="16" y="13"/>
                      <a:pt x="0" y="31"/>
                      <a:pt x="0" y="6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7" name="Freeform 1914">
                <a:extLst>
                  <a:ext uri="{FF2B5EF4-FFF2-40B4-BE49-F238E27FC236}">
                    <a16:creationId xmlns:a16="http://schemas.microsoft.com/office/drawing/2014/main" id="{2393EC13-E9E2-4126-803A-1D99E8CC8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896"/>
                <a:ext cx="40" cy="70"/>
              </a:xfrm>
              <a:custGeom>
                <a:avLst/>
                <a:gdLst>
                  <a:gd name="T0" fmla="*/ 250 w 16"/>
                  <a:gd name="T1" fmla="*/ 0 h 28"/>
                  <a:gd name="T2" fmla="*/ 20 w 16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2" y="10"/>
                      <a:pt x="0" y="23"/>
                      <a:pt x="1" y="2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8" name="Freeform 1915">
                <a:extLst>
                  <a:ext uri="{FF2B5EF4-FFF2-40B4-BE49-F238E27FC236}">
                    <a16:creationId xmlns:a16="http://schemas.microsoft.com/office/drawing/2014/main" id="{1678EA34-43B4-40E8-9835-5EB1B6F55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468"/>
                <a:ext cx="107" cy="33"/>
              </a:xfrm>
              <a:custGeom>
                <a:avLst/>
                <a:gdLst>
                  <a:gd name="T0" fmla="*/ 0 w 43"/>
                  <a:gd name="T1" fmla="*/ 213 h 13"/>
                  <a:gd name="T2" fmla="*/ 662 w 43"/>
                  <a:gd name="T3" fmla="*/ 6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3">
                    <a:moveTo>
                      <a:pt x="0" y="13"/>
                    </a:moveTo>
                    <a:cubicBezTo>
                      <a:pt x="11" y="0"/>
                      <a:pt x="31" y="1"/>
                      <a:pt x="43" y="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79" name="Freeform 1916">
                <a:extLst>
                  <a:ext uri="{FF2B5EF4-FFF2-40B4-BE49-F238E27FC236}">
                    <a16:creationId xmlns:a16="http://schemas.microsoft.com/office/drawing/2014/main" id="{FE4AC636-583A-4E9A-8C99-E3E4E1A13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518"/>
                <a:ext cx="83" cy="198"/>
              </a:xfrm>
              <a:custGeom>
                <a:avLst/>
                <a:gdLst>
                  <a:gd name="T0" fmla="*/ 209 w 33"/>
                  <a:gd name="T1" fmla="*/ 0 h 79"/>
                  <a:gd name="T2" fmla="*/ 430 w 33"/>
                  <a:gd name="T3" fmla="*/ 679 h 79"/>
                  <a:gd name="T4" fmla="*/ 0 w 33"/>
                  <a:gd name="T5" fmla="*/ 1243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9">
                    <a:moveTo>
                      <a:pt x="13" y="0"/>
                    </a:moveTo>
                    <a:cubicBezTo>
                      <a:pt x="29" y="15"/>
                      <a:pt x="33" y="24"/>
                      <a:pt x="27" y="43"/>
                    </a:cubicBezTo>
                    <a:cubicBezTo>
                      <a:pt x="21" y="62"/>
                      <a:pt x="8" y="75"/>
                      <a:pt x="0" y="7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0" name="Freeform 1917">
                <a:extLst>
                  <a:ext uri="{FF2B5EF4-FFF2-40B4-BE49-F238E27FC236}">
                    <a16:creationId xmlns:a16="http://schemas.microsoft.com/office/drawing/2014/main" id="{8D13197A-A79F-4F02-99E3-B9246C8FC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2583"/>
                <a:ext cx="93" cy="138"/>
              </a:xfrm>
              <a:custGeom>
                <a:avLst/>
                <a:gdLst>
                  <a:gd name="T0" fmla="*/ 33 w 37"/>
                  <a:gd name="T1" fmla="*/ 0 h 55"/>
                  <a:gd name="T2" fmla="*/ 588 w 37"/>
                  <a:gd name="T3" fmla="*/ 85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5">
                    <a:moveTo>
                      <a:pt x="2" y="0"/>
                    </a:moveTo>
                    <a:cubicBezTo>
                      <a:pt x="0" y="13"/>
                      <a:pt x="11" y="55"/>
                      <a:pt x="37" y="5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1" name="Freeform 1918">
                <a:extLst>
                  <a:ext uri="{FF2B5EF4-FFF2-40B4-BE49-F238E27FC236}">
                    <a16:creationId xmlns:a16="http://schemas.microsoft.com/office/drawing/2014/main" id="{157BFA9B-39E1-4381-81E7-E840EA63E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2676"/>
                <a:ext cx="75" cy="22"/>
              </a:xfrm>
              <a:custGeom>
                <a:avLst/>
                <a:gdLst>
                  <a:gd name="T0" fmla="*/ 0 w 30"/>
                  <a:gd name="T1" fmla="*/ 59 h 9"/>
                  <a:gd name="T2" fmla="*/ 470 w 30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8" y="6"/>
                      <a:pt x="19" y="9"/>
                      <a:pt x="3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2" name="Freeform 1919">
                <a:extLst>
                  <a:ext uri="{FF2B5EF4-FFF2-40B4-BE49-F238E27FC236}">
                    <a16:creationId xmlns:a16="http://schemas.microsoft.com/office/drawing/2014/main" id="{B5277D56-E361-4E39-B2D5-6E34FB4CB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618"/>
                <a:ext cx="100" cy="58"/>
              </a:xfrm>
              <a:custGeom>
                <a:avLst/>
                <a:gdLst>
                  <a:gd name="T0" fmla="*/ 0 w 40"/>
                  <a:gd name="T1" fmla="*/ 209 h 23"/>
                  <a:gd name="T2" fmla="*/ 425 w 40"/>
                  <a:gd name="T3" fmla="*/ 272 h 23"/>
                  <a:gd name="T4" fmla="*/ 625 w 40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0" y="13"/>
                    </a:moveTo>
                    <a:cubicBezTo>
                      <a:pt x="9" y="21"/>
                      <a:pt x="18" y="23"/>
                      <a:pt x="27" y="17"/>
                    </a:cubicBezTo>
                    <a:cubicBezTo>
                      <a:pt x="36" y="12"/>
                      <a:pt x="40" y="10"/>
                      <a:pt x="40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3" name="Freeform 1920">
                <a:extLst>
                  <a:ext uri="{FF2B5EF4-FFF2-40B4-BE49-F238E27FC236}">
                    <a16:creationId xmlns:a16="http://schemas.microsoft.com/office/drawing/2014/main" id="{CDD38637-9160-4C8F-B02D-C23A0B660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208"/>
                <a:ext cx="110" cy="40"/>
              </a:xfrm>
              <a:custGeom>
                <a:avLst/>
                <a:gdLst>
                  <a:gd name="T0" fmla="*/ 0 w 44"/>
                  <a:gd name="T1" fmla="*/ 250 h 16"/>
                  <a:gd name="T2" fmla="*/ 688 w 44"/>
                  <a:gd name="T3" fmla="*/ 9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6">
                    <a:moveTo>
                      <a:pt x="0" y="16"/>
                    </a:moveTo>
                    <a:cubicBezTo>
                      <a:pt x="14" y="1"/>
                      <a:pt x="31" y="0"/>
                      <a:pt x="44" y="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4" name="Freeform 1921">
                <a:extLst>
                  <a:ext uri="{FF2B5EF4-FFF2-40B4-BE49-F238E27FC236}">
                    <a16:creationId xmlns:a16="http://schemas.microsoft.com/office/drawing/2014/main" id="{20C43817-5E3E-463C-BFEB-13C8DAB26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26"/>
                <a:ext cx="68" cy="122"/>
              </a:xfrm>
              <a:custGeom>
                <a:avLst/>
                <a:gdLst>
                  <a:gd name="T0" fmla="*/ 431 w 27"/>
                  <a:gd name="T1" fmla="*/ 0 h 49"/>
                  <a:gd name="T2" fmla="*/ 50 w 27"/>
                  <a:gd name="T3" fmla="*/ 466 h 49"/>
                  <a:gd name="T4" fmla="*/ 191 w 27"/>
                  <a:gd name="T5" fmla="*/ 75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49">
                    <a:moveTo>
                      <a:pt x="27" y="0"/>
                    </a:moveTo>
                    <a:cubicBezTo>
                      <a:pt x="8" y="7"/>
                      <a:pt x="0" y="16"/>
                      <a:pt x="3" y="30"/>
                    </a:cubicBezTo>
                    <a:cubicBezTo>
                      <a:pt x="6" y="44"/>
                      <a:pt x="8" y="47"/>
                      <a:pt x="12" y="49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5" name="Freeform 1922">
                <a:extLst>
                  <a:ext uri="{FF2B5EF4-FFF2-40B4-BE49-F238E27FC236}">
                    <a16:creationId xmlns:a16="http://schemas.microsoft.com/office/drawing/2014/main" id="{C9AE5DA8-3A72-48FE-8C2F-CF4501D9D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0" y="2508"/>
                <a:ext cx="185" cy="90"/>
              </a:xfrm>
              <a:custGeom>
                <a:avLst/>
                <a:gdLst>
                  <a:gd name="T0" fmla="*/ 0 w 74"/>
                  <a:gd name="T1" fmla="*/ 363 h 36"/>
                  <a:gd name="T2" fmla="*/ 688 w 74"/>
                  <a:gd name="T3" fmla="*/ 425 h 36"/>
                  <a:gd name="T4" fmla="*/ 1158 w 74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36">
                    <a:moveTo>
                      <a:pt x="0" y="23"/>
                    </a:moveTo>
                    <a:cubicBezTo>
                      <a:pt x="11" y="32"/>
                      <a:pt x="25" y="36"/>
                      <a:pt x="44" y="27"/>
                    </a:cubicBezTo>
                    <a:cubicBezTo>
                      <a:pt x="64" y="19"/>
                      <a:pt x="74" y="0"/>
                      <a:pt x="74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6" name="Freeform 1923">
                <a:extLst>
                  <a:ext uri="{FF2B5EF4-FFF2-40B4-BE49-F238E27FC236}">
                    <a16:creationId xmlns:a16="http://schemas.microsoft.com/office/drawing/2014/main" id="{472EBB78-9924-4B2C-BEAC-15BA280AB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053"/>
                <a:ext cx="150" cy="60"/>
              </a:xfrm>
              <a:custGeom>
                <a:avLst/>
                <a:gdLst>
                  <a:gd name="T0" fmla="*/ 0 w 60"/>
                  <a:gd name="T1" fmla="*/ 0 h 24"/>
                  <a:gd name="T2" fmla="*/ 938 w 6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4">
                    <a:moveTo>
                      <a:pt x="0" y="0"/>
                    </a:moveTo>
                    <a:cubicBezTo>
                      <a:pt x="14" y="14"/>
                      <a:pt x="33" y="21"/>
                      <a:pt x="60" y="24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7" name="Freeform 1924">
                <a:extLst>
                  <a:ext uri="{FF2B5EF4-FFF2-40B4-BE49-F238E27FC236}">
                    <a16:creationId xmlns:a16="http://schemas.microsoft.com/office/drawing/2014/main" id="{FAAE73E9-0419-498D-AF77-211DD6E0E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091"/>
                <a:ext cx="157" cy="15"/>
              </a:xfrm>
              <a:custGeom>
                <a:avLst/>
                <a:gdLst>
                  <a:gd name="T0" fmla="*/ 0 w 63"/>
                  <a:gd name="T1" fmla="*/ 33 h 6"/>
                  <a:gd name="T2" fmla="*/ 974 w 6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6">
                    <a:moveTo>
                      <a:pt x="0" y="2"/>
                    </a:moveTo>
                    <a:cubicBezTo>
                      <a:pt x="22" y="3"/>
                      <a:pt x="39" y="6"/>
                      <a:pt x="63" y="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8" name="Freeform 1925">
                <a:extLst>
                  <a:ext uri="{FF2B5EF4-FFF2-40B4-BE49-F238E27FC236}">
                    <a16:creationId xmlns:a16="http://schemas.microsoft.com/office/drawing/2014/main" id="{1B23FB2E-69E0-415B-A20F-6668A04C2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613"/>
                <a:ext cx="147" cy="65"/>
              </a:xfrm>
              <a:custGeom>
                <a:avLst/>
                <a:gdLst>
                  <a:gd name="T0" fmla="*/ 0 w 59"/>
                  <a:gd name="T1" fmla="*/ 220 h 26"/>
                  <a:gd name="T2" fmla="*/ 633 w 59"/>
                  <a:gd name="T3" fmla="*/ 113 h 26"/>
                  <a:gd name="T4" fmla="*/ 912 w 59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6">
                    <a:moveTo>
                      <a:pt x="0" y="14"/>
                    </a:moveTo>
                    <a:cubicBezTo>
                      <a:pt x="16" y="0"/>
                      <a:pt x="29" y="0"/>
                      <a:pt x="41" y="7"/>
                    </a:cubicBezTo>
                    <a:cubicBezTo>
                      <a:pt x="54" y="13"/>
                      <a:pt x="58" y="17"/>
                      <a:pt x="59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89" name="Freeform 1926">
                <a:extLst>
                  <a:ext uri="{FF2B5EF4-FFF2-40B4-BE49-F238E27FC236}">
                    <a16:creationId xmlns:a16="http://schemas.microsoft.com/office/drawing/2014/main" id="{E8649C94-A3DC-452B-A9F2-55DA17B87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801"/>
                <a:ext cx="63" cy="130"/>
              </a:xfrm>
              <a:custGeom>
                <a:avLst/>
                <a:gdLst>
                  <a:gd name="T0" fmla="*/ 126 w 25"/>
                  <a:gd name="T1" fmla="*/ 0 h 52"/>
                  <a:gd name="T2" fmla="*/ 338 w 25"/>
                  <a:gd name="T3" fmla="*/ 470 h 52"/>
                  <a:gd name="T4" fmla="*/ 0 w 25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52">
                    <a:moveTo>
                      <a:pt x="8" y="0"/>
                    </a:moveTo>
                    <a:cubicBezTo>
                      <a:pt x="19" y="7"/>
                      <a:pt x="25" y="13"/>
                      <a:pt x="21" y="30"/>
                    </a:cubicBezTo>
                    <a:cubicBezTo>
                      <a:pt x="17" y="47"/>
                      <a:pt x="0" y="52"/>
                      <a:pt x="0" y="52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0" name="Freeform 1927">
                <a:extLst>
                  <a:ext uri="{FF2B5EF4-FFF2-40B4-BE49-F238E27FC236}">
                    <a16:creationId xmlns:a16="http://schemas.microsoft.com/office/drawing/2014/main" id="{24EC4EAE-79CB-4302-8F79-DC978DF58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318"/>
                <a:ext cx="30" cy="120"/>
              </a:xfrm>
              <a:custGeom>
                <a:avLst/>
                <a:gdLst>
                  <a:gd name="T0" fmla="*/ 0 w 12"/>
                  <a:gd name="T1" fmla="*/ 0 h 48"/>
                  <a:gd name="T2" fmla="*/ 158 w 12"/>
                  <a:gd name="T3" fmla="*/ 470 h 48"/>
                  <a:gd name="T4" fmla="*/ 20 w 12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0" y="0"/>
                    </a:moveTo>
                    <a:cubicBezTo>
                      <a:pt x="10" y="4"/>
                      <a:pt x="12" y="15"/>
                      <a:pt x="10" y="30"/>
                    </a:cubicBezTo>
                    <a:cubicBezTo>
                      <a:pt x="8" y="45"/>
                      <a:pt x="4" y="47"/>
                      <a:pt x="1" y="48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1" name="Freeform 1928">
                <a:extLst>
                  <a:ext uri="{FF2B5EF4-FFF2-40B4-BE49-F238E27FC236}">
                    <a16:creationId xmlns:a16="http://schemas.microsoft.com/office/drawing/2014/main" id="{3800B224-4FE3-4E6A-BFD3-7DEFAC108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216"/>
                <a:ext cx="160" cy="140"/>
              </a:xfrm>
              <a:custGeom>
                <a:avLst/>
                <a:gdLst>
                  <a:gd name="T0" fmla="*/ 1000 w 64"/>
                  <a:gd name="T1" fmla="*/ 33 h 56"/>
                  <a:gd name="T2" fmla="*/ 533 w 64"/>
                  <a:gd name="T3" fmla="*/ 125 h 56"/>
                  <a:gd name="T4" fmla="*/ 145 w 64"/>
                  <a:gd name="T5" fmla="*/ 488 h 56"/>
                  <a:gd name="T6" fmla="*/ 20 w 64"/>
                  <a:gd name="T7" fmla="*/ 8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6">
                    <a:moveTo>
                      <a:pt x="64" y="2"/>
                    </a:moveTo>
                    <a:cubicBezTo>
                      <a:pt x="47" y="0"/>
                      <a:pt x="46" y="0"/>
                      <a:pt x="34" y="8"/>
                    </a:cubicBezTo>
                    <a:cubicBezTo>
                      <a:pt x="22" y="15"/>
                      <a:pt x="14" y="16"/>
                      <a:pt x="9" y="31"/>
                    </a:cubicBezTo>
                    <a:cubicBezTo>
                      <a:pt x="3" y="45"/>
                      <a:pt x="0" y="47"/>
                      <a:pt x="1" y="5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2" name="Freeform 1929">
                <a:extLst>
                  <a:ext uri="{FF2B5EF4-FFF2-40B4-BE49-F238E27FC236}">
                    <a16:creationId xmlns:a16="http://schemas.microsoft.com/office/drawing/2014/main" id="{BB5DBDD4-1A82-4CA0-B9D4-A7AF09536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1276"/>
                <a:ext cx="112" cy="65"/>
              </a:xfrm>
              <a:custGeom>
                <a:avLst/>
                <a:gdLst>
                  <a:gd name="T0" fmla="*/ 694 w 45"/>
                  <a:gd name="T1" fmla="*/ 50 h 26"/>
                  <a:gd name="T2" fmla="*/ 261 w 45"/>
                  <a:gd name="T3" fmla="*/ 125 h 26"/>
                  <a:gd name="T4" fmla="*/ 0 w 45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45" y="3"/>
                    </a:moveTo>
                    <a:cubicBezTo>
                      <a:pt x="34" y="0"/>
                      <a:pt x="24" y="3"/>
                      <a:pt x="17" y="8"/>
                    </a:cubicBezTo>
                    <a:cubicBezTo>
                      <a:pt x="10" y="14"/>
                      <a:pt x="3" y="9"/>
                      <a:pt x="0" y="26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3" name="Freeform 1930">
                <a:extLst>
                  <a:ext uri="{FF2B5EF4-FFF2-40B4-BE49-F238E27FC236}">
                    <a16:creationId xmlns:a16="http://schemas.microsoft.com/office/drawing/2014/main" id="{ECD5A93A-9A58-4CA8-B4B5-31E8E6F9D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1526"/>
                <a:ext cx="55" cy="25"/>
              </a:xfrm>
              <a:custGeom>
                <a:avLst/>
                <a:gdLst>
                  <a:gd name="T0" fmla="*/ 0 w 22"/>
                  <a:gd name="T1" fmla="*/ 0 h 10"/>
                  <a:gd name="T2" fmla="*/ 345 w 22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cubicBezTo>
                      <a:pt x="4" y="6"/>
                      <a:pt x="14" y="10"/>
                      <a:pt x="22" y="10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4" name="Freeform 1931">
                <a:extLst>
                  <a:ext uri="{FF2B5EF4-FFF2-40B4-BE49-F238E27FC236}">
                    <a16:creationId xmlns:a16="http://schemas.microsoft.com/office/drawing/2014/main" id="{C4946354-AB04-4AFF-A157-BCAFA9BB9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501"/>
                <a:ext cx="125" cy="90"/>
              </a:xfrm>
              <a:custGeom>
                <a:avLst/>
                <a:gdLst>
                  <a:gd name="T0" fmla="*/ 0 w 50"/>
                  <a:gd name="T1" fmla="*/ 0 h 36"/>
                  <a:gd name="T2" fmla="*/ 270 w 50"/>
                  <a:gd name="T3" fmla="*/ 488 h 36"/>
                  <a:gd name="T4" fmla="*/ 783 w 50"/>
                  <a:gd name="T5" fmla="*/ 42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6">
                    <a:moveTo>
                      <a:pt x="0" y="0"/>
                    </a:moveTo>
                    <a:cubicBezTo>
                      <a:pt x="1" y="17"/>
                      <a:pt x="3" y="27"/>
                      <a:pt x="17" y="31"/>
                    </a:cubicBezTo>
                    <a:cubicBezTo>
                      <a:pt x="30" y="36"/>
                      <a:pt x="41" y="34"/>
                      <a:pt x="50" y="27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295" name="Freeform 1932">
                <a:extLst>
                  <a:ext uri="{FF2B5EF4-FFF2-40B4-BE49-F238E27FC236}">
                    <a16:creationId xmlns:a16="http://schemas.microsoft.com/office/drawing/2014/main" id="{17440C67-6DA9-44C2-BD69-C6A961D50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1476"/>
                <a:ext cx="153" cy="237"/>
              </a:xfrm>
              <a:custGeom>
                <a:avLst/>
                <a:gdLst>
                  <a:gd name="T0" fmla="*/ 83 w 61"/>
                  <a:gd name="T1" fmla="*/ 0 h 95"/>
                  <a:gd name="T2" fmla="*/ 83 w 61"/>
                  <a:gd name="T3" fmla="*/ 684 h 95"/>
                  <a:gd name="T4" fmla="*/ 963 w 61"/>
                  <a:gd name="T5" fmla="*/ 1474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95">
                    <a:moveTo>
                      <a:pt x="5" y="0"/>
                    </a:moveTo>
                    <a:cubicBezTo>
                      <a:pt x="1" y="18"/>
                      <a:pt x="0" y="31"/>
                      <a:pt x="5" y="44"/>
                    </a:cubicBezTo>
                    <a:cubicBezTo>
                      <a:pt x="11" y="58"/>
                      <a:pt x="26" y="89"/>
                      <a:pt x="61" y="95"/>
                    </a:cubicBezTo>
                  </a:path>
                </a:pathLst>
              </a:custGeom>
              <a:noFill/>
              <a:ln w="12700" cap="rnd">
                <a:solidFill>
                  <a:srgbClr val="EBD9A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08" name="Freeform 1933">
                <a:extLst>
                  <a:ext uri="{FF2B5EF4-FFF2-40B4-BE49-F238E27FC236}">
                    <a16:creationId xmlns:a16="http://schemas.microsoft.com/office/drawing/2014/main" id="{1CE70315-817E-4372-A70F-FD706C157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1518"/>
                <a:ext cx="148" cy="160"/>
              </a:xfrm>
              <a:custGeom>
                <a:avLst/>
                <a:gdLst>
                  <a:gd name="T0" fmla="*/ 755 w 59"/>
                  <a:gd name="T1" fmla="*/ 1000 h 64"/>
                  <a:gd name="T2" fmla="*/ 913 w 59"/>
                  <a:gd name="T3" fmla="*/ 658 h 64"/>
                  <a:gd name="T4" fmla="*/ 788 w 59"/>
                  <a:gd name="T5" fmla="*/ 220 h 64"/>
                  <a:gd name="T6" fmla="*/ 221 w 59"/>
                  <a:gd name="T7" fmla="*/ 175 h 64"/>
                  <a:gd name="T8" fmla="*/ 0 w 59"/>
                  <a:gd name="T9" fmla="*/ 458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4">
                    <a:moveTo>
                      <a:pt x="48" y="64"/>
                    </a:moveTo>
                    <a:cubicBezTo>
                      <a:pt x="56" y="56"/>
                      <a:pt x="57" y="49"/>
                      <a:pt x="58" y="42"/>
                    </a:cubicBezTo>
                    <a:cubicBezTo>
                      <a:pt x="59" y="35"/>
                      <a:pt x="59" y="27"/>
                      <a:pt x="50" y="14"/>
                    </a:cubicBezTo>
                    <a:cubicBezTo>
                      <a:pt x="41" y="0"/>
                      <a:pt x="25" y="5"/>
                      <a:pt x="14" y="11"/>
                    </a:cubicBezTo>
                    <a:cubicBezTo>
                      <a:pt x="3" y="16"/>
                      <a:pt x="1" y="25"/>
                      <a:pt x="0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09" name="Freeform 1934">
                <a:extLst>
                  <a:ext uri="{FF2B5EF4-FFF2-40B4-BE49-F238E27FC236}">
                    <a16:creationId xmlns:a16="http://schemas.microsoft.com/office/drawing/2014/main" id="{80174D79-33C6-412E-AB13-1A7FBF4E3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1493"/>
                <a:ext cx="150" cy="235"/>
              </a:xfrm>
              <a:custGeom>
                <a:avLst/>
                <a:gdLst>
                  <a:gd name="T0" fmla="*/ 0 w 60"/>
                  <a:gd name="T1" fmla="*/ 1238 h 94"/>
                  <a:gd name="T2" fmla="*/ 800 w 60"/>
                  <a:gd name="T3" fmla="*/ 1095 h 94"/>
                  <a:gd name="T4" fmla="*/ 658 w 60"/>
                  <a:gd name="T5" fmla="*/ 220 h 94"/>
                  <a:gd name="T6" fmla="*/ 95 w 60"/>
                  <a:gd name="T7" fmla="*/ 208 h 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94">
                    <a:moveTo>
                      <a:pt x="0" y="79"/>
                    </a:moveTo>
                    <a:cubicBezTo>
                      <a:pt x="8" y="90"/>
                      <a:pt x="41" y="94"/>
                      <a:pt x="51" y="70"/>
                    </a:cubicBezTo>
                    <a:cubicBezTo>
                      <a:pt x="59" y="57"/>
                      <a:pt x="60" y="29"/>
                      <a:pt x="42" y="14"/>
                    </a:cubicBezTo>
                    <a:cubicBezTo>
                      <a:pt x="25" y="0"/>
                      <a:pt x="5" y="14"/>
                      <a:pt x="6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0" name="Freeform 1935">
                <a:extLst>
                  <a:ext uri="{FF2B5EF4-FFF2-40B4-BE49-F238E27FC236}">
                    <a16:creationId xmlns:a16="http://schemas.microsoft.com/office/drawing/2014/main" id="{46D6728D-B4AC-46AA-8192-3EA4174B5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493"/>
                <a:ext cx="225" cy="243"/>
              </a:xfrm>
              <a:custGeom>
                <a:avLst/>
                <a:gdLst>
                  <a:gd name="T0" fmla="*/ 533 w 90"/>
                  <a:gd name="T1" fmla="*/ 1430 h 97"/>
                  <a:gd name="T2" fmla="*/ 1175 w 90"/>
                  <a:gd name="T3" fmla="*/ 1318 h 97"/>
                  <a:gd name="T4" fmla="*/ 1408 w 90"/>
                  <a:gd name="T5" fmla="*/ 691 h 97"/>
                  <a:gd name="T6" fmla="*/ 958 w 90"/>
                  <a:gd name="T7" fmla="*/ 50 h 97"/>
                  <a:gd name="T8" fmla="*/ 175 w 90"/>
                  <a:gd name="T9" fmla="*/ 396 h 97"/>
                  <a:gd name="T10" fmla="*/ 188 w 90"/>
                  <a:gd name="T11" fmla="*/ 1005 h 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97">
                    <a:moveTo>
                      <a:pt x="34" y="91"/>
                    </a:moveTo>
                    <a:cubicBezTo>
                      <a:pt x="43" y="96"/>
                      <a:pt x="63" y="97"/>
                      <a:pt x="75" y="84"/>
                    </a:cubicBezTo>
                    <a:cubicBezTo>
                      <a:pt x="87" y="72"/>
                      <a:pt x="90" y="55"/>
                      <a:pt x="90" y="44"/>
                    </a:cubicBezTo>
                    <a:cubicBezTo>
                      <a:pt x="85" y="23"/>
                      <a:pt x="85" y="18"/>
                      <a:pt x="61" y="3"/>
                    </a:cubicBezTo>
                    <a:cubicBezTo>
                      <a:pt x="47" y="0"/>
                      <a:pt x="22" y="7"/>
                      <a:pt x="11" y="25"/>
                    </a:cubicBezTo>
                    <a:cubicBezTo>
                      <a:pt x="0" y="44"/>
                      <a:pt x="12" y="61"/>
                      <a:pt x="12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1" name="Freeform 1936">
                <a:extLst>
                  <a:ext uri="{FF2B5EF4-FFF2-40B4-BE49-F238E27FC236}">
                    <a16:creationId xmlns:a16="http://schemas.microsoft.com/office/drawing/2014/main" id="{C3CFB330-BCF8-4369-BE20-FA564F4C0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1473"/>
                <a:ext cx="250" cy="293"/>
              </a:xfrm>
              <a:custGeom>
                <a:avLst/>
                <a:gdLst>
                  <a:gd name="T0" fmla="*/ 0 w 100"/>
                  <a:gd name="T1" fmla="*/ 1210 h 117"/>
                  <a:gd name="T2" fmla="*/ 488 w 100"/>
                  <a:gd name="T3" fmla="*/ 1713 h 117"/>
                  <a:gd name="T4" fmla="*/ 1283 w 100"/>
                  <a:gd name="T5" fmla="*/ 1493 h 117"/>
                  <a:gd name="T6" fmla="*/ 1425 w 100"/>
                  <a:gd name="T7" fmla="*/ 488 h 117"/>
                  <a:gd name="T8" fmla="*/ 845 w 100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17">
                    <a:moveTo>
                      <a:pt x="0" y="77"/>
                    </a:moveTo>
                    <a:cubicBezTo>
                      <a:pt x="4" y="89"/>
                      <a:pt x="15" y="103"/>
                      <a:pt x="31" y="109"/>
                    </a:cubicBezTo>
                    <a:cubicBezTo>
                      <a:pt x="48" y="117"/>
                      <a:pt x="72" y="111"/>
                      <a:pt x="82" y="95"/>
                    </a:cubicBezTo>
                    <a:cubicBezTo>
                      <a:pt x="100" y="65"/>
                      <a:pt x="97" y="50"/>
                      <a:pt x="91" y="31"/>
                    </a:cubicBezTo>
                    <a:cubicBezTo>
                      <a:pt x="82" y="14"/>
                      <a:pt x="73" y="3"/>
                      <a:pt x="5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2" name="Freeform 1937">
                <a:extLst>
                  <a:ext uri="{FF2B5EF4-FFF2-40B4-BE49-F238E27FC236}">
                    <a16:creationId xmlns:a16="http://schemas.microsoft.com/office/drawing/2014/main" id="{39CB78D7-6B0E-4471-949E-F66014DE0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186"/>
                <a:ext cx="175" cy="212"/>
              </a:xfrm>
              <a:custGeom>
                <a:avLst/>
                <a:gdLst>
                  <a:gd name="T0" fmla="*/ 0 w 70"/>
                  <a:gd name="T1" fmla="*/ 758 h 85"/>
                  <a:gd name="T2" fmla="*/ 395 w 70"/>
                  <a:gd name="T3" fmla="*/ 1087 h 85"/>
                  <a:gd name="T4" fmla="*/ 863 w 70"/>
                  <a:gd name="T5" fmla="*/ 1087 h 85"/>
                  <a:gd name="T6" fmla="*/ 658 w 70"/>
                  <a:gd name="T7" fmla="*/ 417 h 85"/>
                  <a:gd name="T8" fmla="*/ 363 w 70"/>
                  <a:gd name="T9" fmla="*/ 0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85">
                    <a:moveTo>
                      <a:pt x="0" y="49"/>
                    </a:moveTo>
                    <a:cubicBezTo>
                      <a:pt x="11" y="60"/>
                      <a:pt x="18" y="65"/>
                      <a:pt x="25" y="70"/>
                    </a:cubicBezTo>
                    <a:cubicBezTo>
                      <a:pt x="34" y="74"/>
                      <a:pt x="42" y="85"/>
                      <a:pt x="55" y="70"/>
                    </a:cubicBezTo>
                    <a:cubicBezTo>
                      <a:pt x="70" y="57"/>
                      <a:pt x="52" y="40"/>
                      <a:pt x="42" y="27"/>
                    </a:cubicBezTo>
                    <a:cubicBezTo>
                      <a:pt x="31" y="11"/>
                      <a:pt x="29" y="2"/>
                      <a:pt x="2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3" name="Freeform 1938">
                <a:extLst>
                  <a:ext uri="{FF2B5EF4-FFF2-40B4-BE49-F238E27FC236}">
                    <a16:creationId xmlns:a16="http://schemas.microsoft.com/office/drawing/2014/main" id="{34796473-DFBD-414C-ADBB-4AF8C6F6C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186"/>
                <a:ext cx="245" cy="240"/>
              </a:xfrm>
              <a:custGeom>
                <a:avLst/>
                <a:gdLst>
                  <a:gd name="T0" fmla="*/ 145 w 98"/>
                  <a:gd name="T1" fmla="*/ 0 h 96"/>
                  <a:gd name="T2" fmla="*/ 533 w 98"/>
                  <a:gd name="T3" fmla="*/ 938 h 96"/>
                  <a:gd name="T4" fmla="*/ 1408 w 98"/>
                  <a:gd name="T5" fmla="*/ 1050 h 96"/>
                  <a:gd name="T6" fmla="*/ 1188 w 98"/>
                  <a:gd name="T7" fmla="*/ 438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96">
                    <a:moveTo>
                      <a:pt x="9" y="0"/>
                    </a:moveTo>
                    <a:cubicBezTo>
                      <a:pt x="0" y="15"/>
                      <a:pt x="15" y="43"/>
                      <a:pt x="34" y="60"/>
                    </a:cubicBezTo>
                    <a:cubicBezTo>
                      <a:pt x="45" y="73"/>
                      <a:pt x="77" y="96"/>
                      <a:pt x="90" y="67"/>
                    </a:cubicBezTo>
                    <a:cubicBezTo>
                      <a:pt x="98" y="44"/>
                      <a:pt x="73" y="28"/>
                      <a:pt x="76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4" name="Freeform 1939">
                <a:extLst>
                  <a:ext uri="{FF2B5EF4-FFF2-40B4-BE49-F238E27FC236}">
                    <a16:creationId xmlns:a16="http://schemas.microsoft.com/office/drawing/2014/main" id="{B0193C0A-8AB5-48EC-936B-B3E2F2529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148"/>
                <a:ext cx="235" cy="260"/>
              </a:xfrm>
              <a:custGeom>
                <a:avLst/>
                <a:gdLst>
                  <a:gd name="T0" fmla="*/ 20 w 94"/>
                  <a:gd name="T1" fmla="*/ 438 h 104"/>
                  <a:gd name="T2" fmla="*/ 863 w 94"/>
                  <a:gd name="T3" fmla="*/ 1533 h 104"/>
                  <a:gd name="T4" fmla="*/ 1250 w 94"/>
                  <a:gd name="T5" fmla="*/ 1500 h 104"/>
                  <a:gd name="T6" fmla="*/ 1470 w 94"/>
                  <a:gd name="T7" fmla="*/ 1095 h 104"/>
                  <a:gd name="T8" fmla="*/ 958 w 94"/>
                  <a:gd name="T9" fmla="*/ 300 h 104"/>
                  <a:gd name="T10" fmla="*/ 363 w 94"/>
                  <a:gd name="T11" fmla="*/ 20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4" h="104">
                    <a:moveTo>
                      <a:pt x="1" y="28"/>
                    </a:moveTo>
                    <a:cubicBezTo>
                      <a:pt x="0" y="53"/>
                      <a:pt x="34" y="88"/>
                      <a:pt x="55" y="98"/>
                    </a:cubicBezTo>
                    <a:cubicBezTo>
                      <a:pt x="66" y="104"/>
                      <a:pt x="74" y="100"/>
                      <a:pt x="80" y="96"/>
                    </a:cubicBezTo>
                    <a:cubicBezTo>
                      <a:pt x="85" y="92"/>
                      <a:pt x="94" y="87"/>
                      <a:pt x="94" y="70"/>
                    </a:cubicBezTo>
                    <a:cubicBezTo>
                      <a:pt x="90" y="53"/>
                      <a:pt x="70" y="38"/>
                      <a:pt x="61" y="19"/>
                    </a:cubicBezTo>
                    <a:cubicBezTo>
                      <a:pt x="48" y="0"/>
                      <a:pt x="26" y="2"/>
                      <a:pt x="23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5" name="Freeform 1940">
                <a:extLst>
                  <a:ext uri="{FF2B5EF4-FFF2-40B4-BE49-F238E27FC236}">
                    <a16:creationId xmlns:a16="http://schemas.microsoft.com/office/drawing/2014/main" id="{29036D82-E8E7-4118-B316-4137323EA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138"/>
                <a:ext cx="265" cy="280"/>
              </a:xfrm>
              <a:custGeom>
                <a:avLst/>
                <a:gdLst>
                  <a:gd name="T0" fmla="*/ 408 w 106"/>
                  <a:gd name="T1" fmla="*/ 0 h 112"/>
                  <a:gd name="T2" fmla="*/ 20 w 106"/>
                  <a:gd name="T3" fmla="*/ 563 h 112"/>
                  <a:gd name="T4" fmla="*/ 375 w 106"/>
                  <a:gd name="T5" fmla="*/ 1238 h 112"/>
                  <a:gd name="T6" fmla="*/ 1238 w 106"/>
                  <a:gd name="T7" fmla="*/ 1688 h 112"/>
                  <a:gd name="T8" fmla="*/ 1563 w 106"/>
                  <a:gd name="T9" fmla="*/ 1050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12">
                    <a:moveTo>
                      <a:pt x="26" y="0"/>
                    </a:moveTo>
                    <a:cubicBezTo>
                      <a:pt x="8" y="0"/>
                      <a:pt x="0" y="20"/>
                      <a:pt x="1" y="36"/>
                    </a:cubicBezTo>
                    <a:cubicBezTo>
                      <a:pt x="4" y="54"/>
                      <a:pt x="14" y="67"/>
                      <a:pt x="24" y="79"/>
                    </a:cubicBezTo>
                    <a:cubicBezTo>
                      <a:pt x="47" y="99"/>
                      <a:pt x="54" y="112"/>
                      <a:pt x="79" y="108"/>
                    </a:cubicBezTo>
                    <a:cubicBezTo>
                      <a:pt x="97" y="99"/>
                      <a:pt x="106" y="85"/>
                      <a:pt x="100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6" name="Freeform 1941">
                <a:extLst>
                  <a:ext uri="{FF2B5EF4-FFF2-40B4-BE49-F238E27FC236}">
                    <a16:creationId xmlns:a16="http://schemas.microsoft.com/office/drawing/2014/main" id="{E0F89872-D222-446C-85FB-BE2C6626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1353"/>
                <a:ext cx="88" cy="65"/>
              </a:xfrm>
              <a:custGeom>
                <a:avLst/>
                <a:gdLst>
                  <a:gd name="T0" fmla="*/ 33 w 35"/>
                  <a:gd name="T1" fmla="*/ 188 h 26"/>
                  <a:gd name="T2" fmla="*/ 254 w 35"/>
                  <a:gd name="T3" fmla="*/ 408 h 26"/>
                  <a:gd name="T4" fmla="*/ 538 w 35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6">
                    <a:moveTo>
                      <a:pt x="2" y="12"/>
                    </a:moveTo>
                    <a:cubicBezTo>
                      <a:pt x="0" y="20"/>
                      <a:pt x="5" y="24"/>
                      <a:pt x="16" y="26"/>
                    </a:cubicBezTo>
                    <a:cubicBezTo>
                      <a:pt x="33" y="23"/>
                      <a:pt x="35" y="3"/>
                      <a:pt x="3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7" name="Freeform 1942">
                <a:extLst>
                  <a:ext uri="{FF2B5EF4-FFF2-40B4-BE49-F238E27FC236}">
                    <a16:creationId xmlns:a16="http://schemas.microsoft.com/office/drawing/2014/main" id="{8B4CF4A6-9712-4129-BB1D-C194F0CFD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1343"/>
                <a:ext cx="93" cy="95"/>
              </a:xfrm>
              <a:custGeom>
                <a:avLst/>
                <a:gdLst>
                  <a:gd name="T0" fmla="*/ 334 w 37"/>
                  <a:gd name="T1" fmla="*/ 0 h 38"/>
                  <a:gd name="T2" fmla="*/ 0 w 37"/>
                  <a:gd name="T3" fmla="*/ 313 h 38"/>
                  <a:gd name="T4" fmla="*/ 347 w 37"/>
                  <a:gd name="T5" fmla="*/ 520 h 38"/>
                  <a:gd name="T6" fmla="*/ 588 w 37"/>
                  <a:gd name="T7" fmla="*/ 33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38">
                    <a:moveTo>
                      <a:pt x="21" y="0"/>
                    </a:moveTo>
                    <a:cubicBezTo>
                      <a:pt x="15" y="2"/>
                      <a:pt x="0" y="9"/>
                      <a:pt x="0" y="20"/>
                    </a:cubicBezTo>
                    <a:cubicBezTo>
                      <a:pt x="0" y="27"/>
                      <a:pt x="12" y="38"/>
                      <a:pt x="22" y="33"/>
                    </a:cubicBezTo>
                    <a:cubicBezTo>
                      <a:pt x="33" y="30"/>
                      <a:pt x="37" y="21"/>
                      <a:pt x="37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8" name="Freeform 1943">
                <a:extLst>
                  <a:ext uri="{FF2B5EF4-FFF2-40B4-BE49-F238E27FC236}">
                    <a16:creationId xmlns:a16="http://schemas.microsoft.com/office/drawing/2014/main" id="{08A47A4E-44B8-4B80-8DF9-084E26CF1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328"/>
                <a:ext cx="133" cy="115"/>
              </a:xfrm>
              <a:custGeom>
                <a:avLst/>
                <a:gdLst>
                  <a:gd name="T0" fmla="*/ 346 w 53"/>
                  <a:gd name="T1" fmla="*/ 83 h 46"/>
                  <a:gd name="T2" fmla="*/ 83 w 53"/>
                  <a:gd name="T3" fmla="*/ 300 h 46"/>
                  <a:gd name="T4" fmla="*/ 188 w 53"/>
                  <a:gd name="T5" fmla="*/ 625 h 46"/>
                  <a:gd name="T6" fmla="*/ 585 w 53"/>
                  <a:gd name="T7" fmla="*/ 625 h 46"/>
                  <a:gd name="T8" fmla="*/ 806 w 53"/>
                  <a:gd name="T9" fmla="*/ 238 h 46"/>
                  <a:gd name="T10" fmla="*/ 617 w 53"/>
                  <a:gd name="T11" fmla="*/ 33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46">
                    <a:moveTo>
                      <a:pt x="22" y="5"/>
                    </a:moveTo>
                    <a:cubicBezTo>
                      <a:pt x="17" y="7"/>
                      <a:pt x="9" y="11"/>
                      <a:pt x="5" y="19"/>
                    </a:cubicBezTo>
                    <a:cubicBezTo>
                      <a:pt x="0" y="28"/>
                      <a:pt x="7" y="37"/>
                      <a:pt x="12" y="40"/>
                    </a:cubicBezTo>
                    <a:cubicBezTo>
                      <a:pt x="22" y="46"/>
                      <a:pt x="24" y="45"/>
                      <a:pt x="37" y="40"/>
                    </a:cubicBezTo>
                    <a:cubicBezTo>
                      <a:pt x="44" y="36"/>
                      <a:pt x="50" y="26"/>
                      <a:pt x="51" y="15"/>
                    </a:cubicBezTo>
                    <a:cubicBezTo>
                      <a:pt x="53" y="3"/>
                      <a:pt x="40" y="0"/>
                      <a:pt x="39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19" name="Freeform 1944">
                <a:extLst>
                  <a:ext uri="{FF2B5EF4-FFF2-40B4-BE49-F238E27FC236}">
                    <a16:creationId xmlns:a16="http://schemas.microsoft.com/office/drawing/2014/main" id="{D90BE27F-65D8-4795-BA91-23A3DE91D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321"/>
                <a:ext cx="110" cy="130"/>
              </a:xfrm>
              <a:custGeom>
                <a:avLst/>
                <a:gdLst>
                  <a:gd name="T0" fmla="*/ 625 w 44"/>
                  <a:gd name="T1" fmla="*/ 0 h 52"/>
                  <a:gd name="T2" fmla="*/ 33 w 44"/>
                  <a:gd name="T3" fmla="*/ 363 h 52"/>
                  <a:gd name="T4" fmla="*/ 333 w 44"/>
                  <a:gd name="T5" fmla="*/ 800 h 52"/>
                  <a:gd name="T6" fmla="*/ 688 w 44"/>
                  <a:gd name="T7" fmla="*/ 70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52">
                    <a:moveTo>
                      <a:pt x="40" y="0"/>
                    </a:moveTo>
                    <a:cubicBezTo>
                      <a:pt x="29" y="2"/>
                      <a:pt x="11" y="4"/>
                      <a:pt x="2" y="23"/>
                    </a:cubicBezTo>
                    <a:cubicBezTo>
                      <a:pt x="0" y="45"/>
                      <a:pt x="13" y="47"/>
                      <a:pt x="21" y="51"/>
                    </a:cubicBezTo>
                    <a:cubicBezTo>
                      <a:pt x="32" y="52"/>
                      <a:pt x="37" y="50"/>
                      <a:pt x="44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0" name="Freeform 1945">
                <a:extLst>
                  <a:ext uri="{FF2B5EF4-FFF2-40B4-BE49-F238E27FC236}">
                    <a16:creationId xmlns:a16="http://schemas.microsoft.com/office/drawing/2014/main" id="{17CB0C0F-14FC-4469-93F1-586B8DEC0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346"/>
                <a:ext cx="255" cy="162"/>
              </a:xfrm>
              <a:custGeom>
                <a:avLst/>
                <a:gdLst>
                  <a:gd name="T0" fmla="*/ 1175 w 102"/>
                  <a:gd name="T1" fmla="*/ 0 h 65"/>
                  <a:gd name="T2" fmla="*/ 1500 w 102"/>
                  <a:gd name="T3" fmla="*/ 312 h 65"/>
                  <a:gd name="T4" fmla="*/ 1250 w 102"/>
                  <a:gd name="T5" fmla="*/ 912 h 65"/>
                  <a:gd name="T6" fmla="*/ 333 w 102"/>
                  <a:gd name="T7" fmla="*/ 695 h 65"/>
                  <a:gd name="T8" fmla="*/ 50 w 102"/>
                  <a:gd name="T9" fmla="*/ 1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65">
                    <a:moveTo>
                      <a:pt x="75" y="0"/>
                    </a:moveTo>
                    <a:cubicBezTo>
                      <a:pt x="84" y="6"/>
                      <a:pt x="90" y="11"/>
                      <a:pt x="96" y="20"/>
                    </a:cubicBezTo>
                    <a:cubicBezTo>
                      <a:pt x="102" y="30"/>
                      <a:pt x="98" y="54"/>
                      <a:pt x="80" y="59"/>
                    </a:cubicBezTo>
                    <a:cubicBezTo>
                      <a:pt x="62" y="65"/>
                      <a:pt x="42" y="58"/>
                      <a:pt x="21" y="45"/>
                    </a:cubicBezTo>
                    <a:cubicBezTo>
                      <a:pt x="0" y="30"/>
                      <a:pt x="2" y="4"/>
                      <a:pt x="3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1" name="Freeform 1946">
                <a:extLst>
                  <a:ext uri="{FF2B5EF4-FFF2-40B4-BE49-F238E27FC236}">
                    <a16:creationId xmlns:a16="http://schemas.microsoft.com/office/drawing/2014/main" id="{F0CEA7EE-2689-45DF-906B-41E8D547F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291"/>
                <a:ext cx="240" cy="200"/>
              </a:xfrm>
              <a:custGeom>
                <a:avLst/>
                <a:gdLst>
                  <a:gd name="T0" fmla="*/ 33 w 96"/>
                  <a:gd name="T1" fmla="*/ 345 h 80"/>
                  <a:gd name="T2" fmla="*/ 658 w 96"/>
                  <a:gd name="T3" fmla="*/ 175 h 80"/>
                  <a:gd name="T4" fmla="*/ 1300 w 96"/>
                  <a:gd name="T5" fmla="*/ 625 h 80"/>
                  <a:gd name="T6" fmla="*/ 1125 w 96"/>
                  <a:gd name="T7" fmla="*/ 1188 h 80"/>
                  <a:gd name="T8" fmla="*/ 770 w 96"/>
                  <a:gd name="T9" fmla="*/ 1208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80">
                    <a:moveTo>
                      <a:pt x="2" y="22"/>
                    </a:moveTo>
                    <a:cubicBezTo>
                      <a:pt x="0" y="15"/>
                      <a:pt x="22" y="0"/>
                      <a:pt x="42" y="11"/>
                    </a:cubicBezTo>
                    <a:cubicBezTo>
                      <a:pt x="62" y="18"/>
                      <a:pt x="78" y="33"/>
                      <a:pt x="83" y="40"/>
                    </a:cubicBezTo>
                    <a:cubicBezTo>
                      <a:pt x="96" y="50"/>
                      <a:pt x="86" y="73"/>
                      <a:pt x="72" y="76"/>
                    </a:cubicBezTo>
                    <a:cubicBezTo>
                      <a:pt x="60" y="80"/>
                      <a:pt x="49" y="77"/>
                      <a:pt x="49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2" name="Freeform 1947">
                <a:extLst>
                  <a:ext uri="{FF2B5EF4-FFF2-40B4-BE49-F238E27FC236}">
                    <a16:creationId xmlns:a16="http://schemas.microsoft.com/office/drawing/2014/main" id="{42FFD13E-5261-4EAD-8804-E209201AE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333"/>
                <a:ext cx="208" cy="140"/>
              </a:xfrm>
              <a:custGeom>
                <a:avLst/>
                <a:gdLst>
                  <a:gd name="T0" fmla="*/ 534 w 83"/>
                  <a:gd name="T1" fmla="*/ 0 h 56"/>
                  <a:gd name="T2" fmla="*/ 1180 w 83"/>
                  <a:gd name="T3" fmla="*/ 645 h 56"/>
                  <a:gd name="T4" fmla="*/ 709 w 83"/>
                  <a:gd name="T5" fmla="*/ 863 h 56"/>
                  <a:gd name="T6" fmla="*/ 0 w 83"/>
                  <a:gd name="T7" fmla="*/ 533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56">
                    <a:moveTo>
                      <a:pt x="34" y="0"/>
                    </a:moveTo>
                    <a:cubicBezTo>
                      <a:pt x="44" y="3"/>
                      <a:pt x="83" y="26"/>
                      <a:pt x="75" y="41"/>
                    </a:cubicBezTo>
                    <a:cubicBezTo>
                      <a:pt x="70" y="53"/>
                      <a:pt x="61" y="56"/>
                      <a:pt x="45" y="55"/>
                    </a:cubicBezTo>
                    <a:cubicBezTo>
                      <a:pt x="27" y="54"/>
                      <a:pt x="0" y="41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3" name="Freeform 1948">
                <a:extLst>
                  <a:ext uri="{FF2B5EF4-FFF2-40B4-BE49-F238E27FC236}">
                    <a16:creationId xmlns:a16="http://schemas.microsoft.com/office/drawing/2014/main" id="{1DC5E0F7-F2E5-4A6D-A2CA-0FC9963AC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313"/>
                <a:ext cx="178" cy="145"/>
              </a:xfrm>
              <a:custGeom>
                <a:avLst/>
                <a:gdLst>
                  <a:gd name="T0" fmla="*/ 0 w 71"/>
                  <a:gd name="T1" fmla="*/ 125 h 58"/>
                  <a:gd name="T2" fmla="*/ 930 w 71"/>
                  <a:gd name="T3" fmla="*/ 500 h 58"/>
                  <a:gd name="T4" fmla="*/ 930 w 71"/>
                  <a:gd name="T5" fmla="*/ 833 h 58"/>
                  <a:gd name="T6" fmla="*/ 283 w 71"/>
                  <a:gd name="T7" fmla="*/ 845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58">
                    <a:moveTo>
                      <a:pt x="0" y="8"/>
                    </a:moveTo>
                    <a:cubicBezTo>
                      <a:pt x="8" y="0"/>
                      <a:pt x="49" y="19"/>
                      <a:pt x="59" y="32"/>
                    </a:cubicBezTo>
                    <a:cubicBezTo>
                      <a:pt x="71" y="44"/>
                      <a:pt x="63" y="48"/>
                      <a:pt x="59" y="53"/>
                    </a:cubicBezTo>
                    <a:cubicBezTo>
                      <a:pt x="50" y="58"/>
                      <a:pt x="24" y="57"/>
                      <a:pt x="18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4" name="Freeform 1949">
                <a:extLst>
                  <a:ext uri="{FF2B5EF4-FFF2-40B4-BE49-F238E27FC236}">
                    <a16:creationId xmlns:a16="http://schemas.microsoft.com/office/drawing/2014/main" id="{BBC1A4DF-1551-46E8-BD8D-A476051D5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353"/>
                <a:ext cx="113" cy="155"/>
              </a:xfrm>
              <a:custGeom>
                <a:avLst/>
                <a:gdLst>
                  <a:gd name="T0" fmla="*/ 713 w 45"/>
                  <a:gd name="T1" fmla="*/ 658 h 62"/>
                  <a:gd name="T2" fmla="*/ 693 w 45"/>
                  <a:gd name="T3" fmla="*/ 238 h 62"/>
                  <a:gd name="T4" fmla="*/ 472 w 45"/>
                  <a:gd name="T5" fmla="*/ 50 h 62"/>
                  <a:gd name="T6" fmla="*/ 33 w 45"/>
                  <a:gd name="T7" fmla="*/ 97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62">
                    <a:moveTo>
                      <a:pt x="45" y="42"/>
                    </a:moveTo>
                    <a:cubicBezTo>
                      <a:pt x="44" y="28"/>
                      <a:pt x="45" y="22"/>
                      <a:pt x="44" y="15"/>
                    </a:cubicBezTo>
                    <a:cubicBezTo>
                      <a:pt x="43" y="8"/>
                      <a:pt x="40" y="0"/>
                      <a:pt x="30" y="3"/>
                    </a:cubicBezTo>
                    <a:cubicBezTo>
                      <a:pt x="5" y="20"/>
                      <a:pt x="0" y="56"/>
                      <a:pt x="2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5" name="Freeform 1950">
                <a:extLst>
                  <a:ext uri="{FF2B5EF4-FFF2-40B4-BE49-F238E27FC236}">
                    <a16:creationId xmlns:a16="http://schemas.microsoft.com/office/drawing/2014/main" id="{BC6356DA-22FC-4724-AE0A-34E575236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341"/>
                <a:ext cx="122" cy="205"/>
              </a:xfrm>
              <a:custGeom>
                <a:avLst/>
                <a:gdLst>
                  <a:gd name="T0" fmla="*/ 433 w 49"/>
                  <a:gd name="T1" fmla="*/ 1283 h 82"/>
                  <a:gd name="T2" fmla="*/ 695 w 49"/>
                  <a:gd name="T3" fmla="*/ 563 h 82"/>
                  <a:gd name="T4" fmla="*/ 650 w 49"/>
                  <a:gd name="T5" fmla="*/ 158 h 82"/>
                  <a:gd name="T6" fmla="*/ 291 w 49"/>
                  <a:gd name="T7" fmla="*/ 113 h 82"/>
                  <a:gd name="T8" fmla="*/ 0 w 49"/>
                  <a:gd name="T9" fmla="*/ 583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82">
                    <a:moveTo>
                      <a:pt x="28" y="82"/>
                    </a:moveTo>
                    <a:cubicBezTo>
                      <a:pt x="44" y="81"/>
                      <a:pt x="49" y="57"/>
                      <a:pt x="45" y="36"/>
                    </a:cubicBezTo>
                    <a:cubicBezTo>
                      <a:pt x="44" y="28"/>
                      <a:pt x="46" y="18"/>
                      <a:pt x="42" y="10"/>
                    </a:cubicBezTo>
                    <a:cubicBezTo>
                      <a:pt x="38" y="1"/>
                      <a:pt x="26" y="0"/>
                      <a:pt x="19" y="7"/>
                    </a:cubicBezTo>
                    <a:cubicBezTo>
                      <a:pt x="5" y="20"/>
                      <a:pt x="0" y="37"/>
                      <a:pt x="0" y="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6" name="Freeform 1951">
                <a:extLst>
                  <a:ext uri="{FF2B5EF4-FFF2-40B4-BE49-F238E27FC236}">
                    <a16:creationId xmlns:a16="http://schemas.microsoft.com/office/drawing/2014/main" id="{8292B357-1C37-41DC-B009-EA9330707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326"/>
                <a:ext cx="158" cy="230"/>
              </a:xfrm>
              <a:custGeom>
                <a:avLst/>
                <a:gdLst>
                  <a:gd name="T0" fmla="*/ 785 w 63"/>
                  <a:gd name="T1" fmla="*/ 1345 h 92"/>
                  <a:gd name="T2" fmla="*/ 963 w 63"/>
                  <a:gd name="T3" fmla="*/ 813 h 92"/>
                  <a:gd name="T4" fmla="*/ 913 w 63"/>
                  <a:gd name="T5" fmla="*/ 250 h 92"/>
                  <a:gd name="T6" fmla="*/ 334 w 63"/>
                  <a:gd name="T7" fmla="*/ 300 h 92"/>
                  <a:gd name="T8" fmla="*/ 50 w 63"/>
                  <a:gd name="T9" fmla="*/ 1000 h 92"/>
                  <a:gd name="T10" fmla="*/ 313 w 63"/>
                  <a:gd name="T11" fmla="*/ 1408 h 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92">
                    <a:moveTo>
                      <a:pt x="50" y="86"/>
                    </a:moveTo>
                    <a:cubicBezTo>
                      <a:pt x="59" y="81"/>
                      <a:pt x="63" y="65"/>
                      <a:pt x="61" y="52"/>
                    </a:cubicBezTo>
                    <a:cubicBezTo>
                      <a:pt x="60" y="39"/>
                      <a:pt x="61" y="25"/>
                      <a:pt x="58" y="16"/>
                    </a:cubicBezTo>
                    <a:cubicBezTo>
                      <a:pt x="47" y="0"/>
                      <a:pt x="35" y="1"/>
                      <a:pt x="21" y="19"/>
                    </a:cubicBezTo>
                    <a:cubicBezTo>
                      <a:pt x="13" y="28"/>
                      <a:pt x="4" y="46"/>
                      <a:pt x="3" y="64"/>
                    </a:cubicBezTo>
                    <a:cubicBezTo>
                      <a:pt x="0" y="83"/>
                      <a:pt x="17" y="92"/>
                      <a:pt x="20" y="9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7" name="Freeform 1952">
                <a:extLst>
                  <a:ext uri="{FF2B5EF4-FFF2-40B4-BE49-F238E27FC236}">
                    <a16:creationId xmlns:a16="http://schemas.microsoft.com/office/drawing/2014/main" id="{F1E9EBE1-721B-4CE6-922F-9F30E9F99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0" y="1318"/>
                <a:ext cx="132" cy="250"/>
              </a:xfrm>
              <a:custGeom>
                <a:avLst/>
                <a:gdLst>
                  <a:gd name="T0" fmla="*/ 92 w 53"/>
                  <a:gd name="T1" fmla="*/ 1533 h 100"/>
                  <a:gd name="T2" fmla="*/ 620 w 53"/>
                  <a:gd name="T3" fmla="*/ 1408 h 100"/>
                  <a:gd name="T4" fmla="*/ 775 w 53"/>
                  <a:gd name="T5" fmla="*/ 800 h 100"/>
                  <a:gd name="T6" fmla="*/ 508 w 53"/>
                  <a:gd name="T7" fmla="*/ 63 h 100"/>
                  <a:gd name="T8" fmla="*/ 0 w 53"/>
                  <a:gd name="T9" fmla="*/ 363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00">
                    <a:moveTo>
                      <a:pt x="6" y="98"/>
                    </a:moveTo>
                    <a:cubicBezTo>
                      <a:pt x="15" y="99"/>
                      <a:pt x="28" y="100"/>
                      <a:pt x="40" y="90"/>
                    </a:cubicBezTo>
                    <a:cubicBezTo>
                      <a:pt x="53" y="80"/>
                      <a:pt x="50" y="61"/>
                      <a:pt x="50" y="51"/>
                    </a:cubicBezTo>
                    <a:cubicBezTo>
                      <a:pt x="48" y="31"/>
                      <a:pt x="53" y="12"/>
                      <a:pt x="33" y="4"/>
                    </a:cubicBezTo>
                    <a:cubicBezTo>
                      <a:pt x="12" y="0"/>
                      <a:pt x="7" y="15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8" name="Freeform 1953">
                <a:extLst>
                  <a:ext uri="{FF2B5EF4-FFF2-40B4-BE49-F238E27FC236}">
                    <a16:creationId xmlns:a16="http://schemas.microsoft.com/office/drawing/2014/main" id="{5E4AB9F2-7EBB-4722-B888-7DEADCDD3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2098"/>
                <a:ext cx="226" cy="228"/>
              </a:xfrm>
              <a:custGeom>
                <a:avLst/>
                <a:gdLst>
                  <a:gd name="T0" fmla="*/ 1110 w 90"/>
                  <a:gd name="T1" fmla="*/ 1431 h 91"/>
                  <a:gd name="T2" fmla="*/ 1394 w 90"/>
                  <a:gd name="T3" fmla="*/ 1005 h 91"/>
                  <a:gd name="T4" fmla="*/ 1155 w 90"/>
                  <a:gd name="T5" fmla="*/ 471 h 91"/>
                  <a:gd name="T6" fmla="*/ 0 w 90"/>
                  <a:gd name="T7" fmla="*/ 909 h 9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91">
                    <a:moveTo>
                      <a:pt x="70" y="91"/>
                    </a:moveTo>
                    <a:cubicBezTo>
                      <a:pt x="83" y="81"/>
                      <a:pt x="86" y="73"/>
                      <a:pt x="88" y="64"/>
                    </a:cubicBezTo>
                    <a:cubicBezTo>
                      <a:pt x="89" y="56"/>
                      <a:pt x="90" y="44"/>
                      <a:pt x="73" y="30"/>
                    </a:cubicBezTo>
                    <a:cubicBezTo>
                      <a:pt x="32" y="0"/>
                      <a:pt x="0" y="50"/>
                      <a:pt x="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29" name="Freeform 1954">
                <a:extLst>
                  <a:ext uri="{FF2B5EF4-FFF2-40B4-BE49-F238E27FC236}">
                    <a16:creationId xmlns:a16="http://schemas.microsoft.com/office/drawing/2014/main" id="{84490D2E-8D7A-4A65-905D-0497045FE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118"/>
                <a:ext cx="210" cy="265"/>
              </a:xfrm>
              <a:custGeom>
                <a:avLst/>
                <a:gdLst>
                  <a:gd name="T0" fmla="*/ 0 w 84"/>
                  <a:gd name="T1" fmla="*/ 1520 h 106"/>
                  <a:gd name="T2" fmla="*/ 1050 w 84"/>
                  <a:gd name="T3" fmla="*/ 1188 h 106"/>
                  <a:gd name="T4" fmla="*/ 833 w 84"/>
                  <a:gd name="T5" fmla="*/ 220 h 106"/>
                  <a:gd name="T6" fmla="*/ 113 w 84"/>
                  <a:gd name="T7" fmla="*/ 238 h 10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106">
                    <a:moveTo>
                      <a:pt x="0" y="97"/>
                    </a:moveTo>
                    <a:cubicBezTo>
                      <a:pt x="14" y="106"/>
                      <a:pt x="49" y="96"/>
                      <a:pt x="67" y="76"/>
                    </a:cubicBezTo>
                    <a:cubicBezTo>
                      <a:pt x="84" y="63"/>
                      <a:pt x="81" y="24"/>
                      <a:pt x="53" y="14"/>
                    </a:cubicBezTo>
                    <a:cubicBezTo>
                      <a:pt x="28" y="0"/>
                      <a:pt x="7" y="15"/>
                      <a:pt x="7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0" name="Freeform 1955">
                <a:extLst>
                  <a:ext uri="{FF2B5EF4-FFF2-40B4-BE49-F238E27FC236}">
                    <a16:creationId xmlns:a16="http://schemas.microsoft.com/office/drawing/2014/main" id="{E8A3014E-C55D-4BE6-AF32-FD4D26F66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126"/>
                <a:ext cx="283" cy="260"/>
              </a:xfrm>
              <a:custGeom>
                <a:avLst/>
                <a:gdLst>
                  <a:gd name="T0" fmla="*/ 676 w 113"/>
                  <a:gd name="T1" fmla="*/ 1583 h 104"/>
                  <a:gd name="T2" fmla="*/ 1726 w 113"/>
                  <a:gd name="T3" fmla="*/ 938 h 104"/>
                  <a:gd name="T4" fmla="*/ 1756 w 113"/>
                  <a:gd name="T5" fmla="*/ 563 h 104"/>
                  <a:gd name="T6" fmla="*/ 897 w 113"/>
                  <a:gd name="T7" fmla="*/ 33 h 104"/>
                  <a:gd name="T8" fmla="*/ 238 w 113"/>
                  <a:gd name="T9" fmla="*/ 488 h 104"/>
                  <a:gd name="T10" fmla="*/ 188 w 113"/>
                  <a:gd name="T11" fmla="*/ 118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3" h="104">
                    <a:moveTo>
                      <a:pt x="43" y="101"/>
                    </a:moveTo>
                    <a:cubicBezTo>
                      <a:pt x="62" y="104"/>
                      <a:pt x="100" y="85"/>
                      <a:pt x="110" y="60"/>
                    </a:cubicBezTo>
                    <a:cubicBezTo>
                      <a:pt x="112" y="54"/>
                      <a:pt x="113" y="42"/>
                      <a:pt x="112" y="36"/>
                    </a:cubicBezTo>
                    <a:cubicBezTo>
                      <a:pt x="104" y="12"/>
                      <a:pt x="87" y="0"/>
                      <a:pt x="57" y="2"/>
                    </a:cubicBezTo>
                    <a:cubicBezTo>
                      <a:pt x="42" y="4"/>
                      <a:pt x="24" y="16"/>
                      <a:pt x="15" y="31"/>
                    </a:cubicBezTo>
                    <a:cubicBezTo>
                      <a:pt x="0" y="52"/>
                      <a:pt x="10" y="74"/>
                      <a:pt x="12" y="7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1" name="Freeform 1956">
                <a:extLst>
                  <a:ext uri="{FF2B5EF4-FFF2-40B4-BE49-F238E27FC236}">
                    <a16:creationId xmlns:a16="http://schemas.microsoft.com/office/drawing/2014/main" id="{D17C93D9-E9F5-4AEA-A120-9BBB60374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2121"/>
                <a:ext cx="288" cy="272"/>
              </a:xfrm>
              <a:custGeom>
                <a:avLst/>
                <a:gdLst>
                  <a:gd name="T0" fmla="*/ 0 w 115"/>
                  <a:gd name="T1" fmla="*/ 1278 h 109"/>
                  <a:gd name="T2" fmla="*/ 614 w 115"/>
                  <a:gd name="T3" fmla="*/ 1662 h 109"/>
                  <a:gd name="T4" fmla="*/ 1380 w 115"/>
                  <a:gd name="T5" fmla="*/ 1370 h 109"/>
                  <a:gd name="T6" fmla="*/ 1618 w 115"/>
                  <a:gd name="T7" fmla="*/ 324 h 109"/>
                  <a:gd name="T8" fmla="*/ 909 w 115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09">
                    <a:moveTo>
                      <a:pt x="0" y="82"/>
                    </a:moveTo>
                    <a:cubicBezTo>
                      <a:pt x="5" y="92"/>
                      <a:pt x="19" y="109"/>
                      <a:pt x="39" y="107"/>
                    </a:cubicBezTo>
                    <a:cubicBezTo>
                      <a:pt x="57" y="106"/>
                      <a:pt x="74" y="99"/>
                      <a:pt x="88" y="88"/>
                    </a:cubicBezTo>
                    <a:cubicBezTo>
                      <a:pt x="115" y="63"/>
                      <a:pt x="114" y="37"/>
                      <a:pt x="103" y="21"/>
                    </a:cubicBezTo>
                    <a:cubicBezTo>
                      <a:pt x="90" y="4"/>
                      <a:pt x="74" y="2"/>
                      <a:pt x="5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2" name="Freeform 1957">
                <a:extLst>
                  <a:ext uri="{FF2B5EF4-FFF2-40B4-BE49-F238E27FC236}">
                    <a16:creationId xmlns:a16="http://schemas.microsoft.com/office/drawing/2014/main" id="{59C26C99-6F3C-4924-815D-2D6887EFE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1596"/>
                <a:ext cx="210" cy="295"/>
              </a:xfrm>
              <a:custGeom>
                <a:avLst/>
                <a:gdLst>
                  <a:gd name="T0" fmla="*/ 50 w 84"/>
                  <a:gd name="T1" fmla="*/ 938 h 118"/>
                  <a:gd name="T2" fmla="*/ 50 w 84"/>
                  <a:gd name="T3" fmla="*/ 438 h 118"/>
                  <a:gd name="T4" fmla="*/ 613 w 84"/>
                  <a:gd name="T5" fmla="*/ 145 h 118"/>
                  <a:gd name="T6" fmla="*/ 925 w 84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118">
                    <a:moveTo>
                      <a:pt x="3" y="60"/>
                    </a:moveTo>
                    <a:cubicBezTo>
                      <a:pt x="1" y="48"/>
                      <a:pt x="0" y="39"/>
                      <a:pt x="3" y="28"/>
                    </a:cubicBezTo>
                    <a:cubicBezTo>
                      <a:pt x="6" y="18"/>
                      <a:pt x="18" y="0"/>
                      <a:pt x="39" y="9"/>
                    </a:cubicBezTo>
                    <a:cubicBezTo>
                      <a:pt x="73" y="29"/>
                      <a:pt x="84" y="111"/>
                      <a:pt x="59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3" name="Freeform 1958">
                <a:extLst>
                  <a:ext uri="{FF2B5EF4-FFF2-40B4-BE49-F238E27FC236}">
                    <a16:creationId xmlns:a16="http://schemas.microsoft.com/office/drawing/2014/main" id="{EE02CF27-3037-43A2-8C44-274967D4E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608"/>
                <a:ext cx="130" cy="293"/>
              </a:xfrm>
              <a:custGeom>
                <a:avLst/>
                <a:gdLst>
                  <a:gd name="T0" fmla="*/ 813 w 52"/>
                  <a:gd name="T1" fmla="*/ 1725 h 117"/>
                  <a:gd name="T2" fmla="*/ 208 w 52"/>
                  <a:gd name="T3" fmla="*/ 1317 h 117"/>
                  <a:gd name="T4" fmla="*/ 33 w 52"/>
                  <a:gd name="T5" fmla="*/ 471 h 117"/>
                  <a:gd name="T6" fmla="*/ 500 w 52"/>
                  <a:gd name="T7" fmla="*/ 95 h 117"/>
                  <a:gd name="T8" fmla="*/ 770 w 52"/>
                  <a:gd name="T9" fmla="*/ 346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17">
                    <a:moveTo>
                      <a:pt x="52" y="110"/>
                    </a:moveTo>
                    <a:cubicBezTo>
                      <a:pt x="46" y="117"/>
                      <a:pt x="21" y="106"/>
                      <a:pt x="13" y="84"/>
                    </a:cubicBezTo>
                    <a:cubicBezTo>
                      <a:pt x="2" y="64"/>
                      <a:pt x="0" y="39"/>
                      <a:pt x="2" y="30"/>
                    </a:cubicBezTo>
                    <a:cubicBezTo>
                      <a:pt x="2" y="17"/>
                      <a:pt x="17" y="0"/>
                      <a:pt x="32" y="6"/>
                    </a:cubicBezTo>
                    <a:cubicBezTo>
                      <a:pt x="44" y="12"/>
                      <a:pt x="49" y="22"/>
                      <a:pt x="49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4" name="Freeform 1959">
                <a:extLst>
                  <a:ext uri="{FF2B5EF4-FFF2-40B4-BE49-F238E27FC236}">
                    <a16:creationId xmlns:a16="http://schemas.microsoft.com/office/drawing/2014/main" id="{E3C65B36-99AB-4ED7-8439-6C5AB7D08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1626"/>
                <a:ext cx="160" cy="180"/>
              </a:xfrm>
              <a:custGeom>
                <a:avLst/>
                <a:gdLst>
                  <a:gd name="T0" fmla="*/ 270 w 64"/>
                  <a:gd name="T1" fmla="*/ 1125 h 72"/>
                  <a:gd name="T2" fmla="*/ 250 w 64"/>
                  <a:gd name="T3" fmla="*/ 95 h 72"/>
                  <a:gd name="T4" fmla="*/ 688 w 64"/>
                  <a:gd name="T5" fmla="*/ 238 h 72"/>
                  <a:gd name="T6" fmla="*/ 1000 w 64"/>
                  <a:gd name="T7" fmla="*/ 112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72">
                    <a:moveTo>
                      <a:pt x="17" y="72"/>
                    </a:moveTo>
                    <a:cubicBezTo>
                      <a:pt x="10" y="61"/>
                      <a:pt x="0" y="15"/>
                      <a:pt x="16" y="6"/>
                    </a:cubicBezTo>
                    <a:cubicBezTo>
                      <a:pt x="27" y="0"/>
                      <a:pt x="32" y="0"/>
                      <a:pt x="44" y="15"/>
                    </a:cubicBezTo>
                    <a:cubicBezTo>
                      <a:pt x="57" y="31"/>
                      <a:pt x="64" y="68"/>
                      <a:pt x="64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5" name="Freeform 1960">
                <a:extLst>
                  <a:ext uri="{FF2B5EF4-FFF2-40B4-BE49-F238E27FC236}">
                    <a16:creationId xmlns:a16="http://schemas.microsoft.com/office/drawing/2014/main" id="{1D579EEA-D916-41B2-9DA0-5B80A0DDF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1633"/>
                <a:ext cx="115" cy="230"/>
              </a:xfrm>
              <a:custGeom>
                <a:avLst/>
                <a:gdLst>
                  <a:gd name="T0" fmla="*/ 520 w 46"/>
                  <a:gd name="T1" fmla="*/ 1438 h 92"/>
                  <a:gd name="T2" fmla="*/ 50 w 46"/>
                  <a:gd name="T3" fmla="*/ 408 h 92"/>
                  <a:gd name="T4" fmla="*/ 300 w 46"/>
                  <a:gd name="T5" fmla="*/ 50 h 92"/>
                  <a:gd name="T6" fmla="*/ 720 w 46"/>
                  <a:gd name="T7" fmla="*/ 645 h 9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92">
                    <a:moveTo>
                      <a:pt x="33" y="92"/>
                    </a:moveTo>
                    <a:cubicBezTo>
                      <a:pt x="20" y="89"/>
                      <a:pt x="0" y="44"/>
                      <a:pt x="3" y="26"/>
                    </a:cubicBezTo>
                    <a:cubicBezTo>
                      <a:pt x="5" y="9"/>
                      <a:pt x="12" y="4"/>
                      <a:pt x="19" y="3"/>
                    </a:cubicBezTo>
                    <a:cubicBezTo>
                      <a:pt x="28" y="0"/>
                      <a:pt x="46" y="31"/>
                      <a:pt x="46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6" name="Freeform 1961">
                <a:extLst>
                  <a:ext uri="{FF2B5EF4-FFF2-40B4-BE49-F238E27FC236}">
                    <a16:creationId xmlns:a16="http://schemas.microsoft.com/office/drawing/2014/main" id="{59384168-E0D3-47AC-AA41-60B05E5D3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668"/>
                <a:ext cx="187" cy="150"/>
              </a:xfrm>
              <a:custGeom>
                <a:avLst/>
                <a:gdLst>
                  <a:gd name="T0" fmla="*/ 808 w 75"/>
                  <a:gd name="T1" fmla="*/ 938 h 60"/>
                  <a:gd name="T2" fmla="*/ 1070 w 75"/>
                  <a:gd name="T3" fmla="*/ 488 h 60"/>
                  <a:gd name="T4" fmla="*/ 945 w 75"/>
                  <a:gd name="T5" fmla="*/ 33 h 60"/>
                  <a:gd name="T6" fmla="*/ 571 w 75"/>
                  <a:gd name="T7" fmla="*/ 113 h 60"/>
                  <a:gd name="T8" fmla="*/ 374 w 75"/>
                  <a:gd name="T9" fmla="*/ 470 h 60"/>
                  <a:gd name="T10" fmla="*/ 0 w 75"/>
                  <a:gd name="T11" fmla="*/ 925 h 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5" h="60">
                    <a:moveTo>
                      <a:pt x="52" y="60"/>
                    </a:moveTo>
                    <a:cubicBezTo>
                      <a:pt x="62" y="47"/>
                      <a:pt x="66" y="39"/>
                      <a:pt x="69" y="31"/>
                    </a:cubicBezTo>
                    <a:cubicBezTo>
                      <a:pt x="71" y="23"/>
                      <a:pt x="75" y="10"/>
                      <a:pt x="61" y="2"/>
                    </a:cubicBezTo>
                    <a:cubicBezTo>
                      <a:pt x="53" y="0"/>
                      <a:pt x="43" y="2"/>
                      <a:pt x="37" y="7"/>
                    </a:cubicBezTo>
                    <a:cubicBezTo>
                      <a:pt x="31" y="10"/>
                      <a:pt x="30" y="20"/>
                      <a:pt x="24" y="30"/>
                    </a:cubicBezTo>
                    <a:cubicBezTo>
                      <a:pt x="13" y="46"/>
                      <a:pt x="3" y="54"/>
                      <a:pt x="0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7" name="Freeform 1962">
                <a:extLst>
                  <a:ext uri="{FF2B5EF4-FFF2-40B4-BE49-F238E27FC236}">
                    <a16:creationId xmlns:a16="http://schemas.microsoft.com/office/drawing/2014/main" id="{CA7DEC9A-218F-4E4B-8FA0-CF949F26D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656"/>
                <a:ext cx="228" cy="245"/>
              </a:xfrm>
              <a:custGeom>
                <a:avLst/>
                <a:gdLst>
                  <a:gd name="T0" fmla="*/ 551 w 91"/>
                  <a:gd name="T1" fmla="*/ 425 h 98"/>
                  <a:gd name="T2" fmla="*/ 1055 w 91"/>
                  <a:gd name="T3" fmla="*/ 20 h 98"/>
                  <a:gd name="T4" fmla="*/ 1401 w 91"/>
                  <a:gd name="T5" fmla="*/ 395 h 98"/>
                  <a:gd name="T6" fmla="*/ 1193 w 91"/>
                  <a:gd name="T7" fmla="*/ 875 h 98"/>
                  <a:gd name="T8" fmla="*/ 313 w 91"/>
                  <a:gd name="T9" fmla="*/ 1520 h 98"/>
                  <a:gd name="T10" fmla="*/ 33 w 91"/>
                  <a:gd name="T11" fmla="*/ 123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1" h="98">
                    <a:moveTo>
                      <a:pt x="35" y="27"/>
                    </a:moveTo>
                    <a:cubicBezTo>
                      <a:pt x="36" y="28"/>
                      <a:pt x="39" y="0"/>
                      <a:pt x="67" y="1"/>
                    </a:cubicBezTo>
                    <a:cubicBezTo>
                      <a:pt x="80" y="0"/>
                      <a:pt x="91" y="12"/>
                      <a:pt x="89" y="25"/>
                    </a:cubicBezTo>
                    <a:cubicBezTo>
                      <a:pt x="88" y="37"/>
                      <a:pt x="81" y="48"/>
                      <a:pt x="76" y="56"/>
                    </a:cubicBezTo>
                    <a:cubicBezTo>
                      <a:pt x="62" y="78"/>
                      <a:pt x="36" y="98"/>
                      <a:pt x="20" y="97"/>
                    </a:cubicBezTo>
                    <a:cubicBezTo>
                      <a:pt x="9" y="96"/>
                      <a:pt x="0" y="90"/>
                      <a:pt x="2" y="7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8" name="Freeform 1963">
                <a:extLst>
                  <a:ext uri="{FF2B5EF4-FFF2-40B4-BE49-F238E27FC236}">
                    <a16:creationId xmlns:a16="http://schemas.microsoft.com/office/drawing/2014/main" id="{570E2968-9DA3-4394-BA2F-63F5248FC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0" y="1638"/>
                <a:ext cx="252" cy="263"/>
              </a:xfrm>
              <a:custGeom>
                <a:avLst/>
                <a:gdLst>
                  <a:gd name="T0" fmla="*/ 654 w 101"/>
                  <a:gd name="T1" fmla="*/ 1651 h 105"/>
                  <a:gd name="T2" fmla="*/ 1569 w 101"/>
                  <a:gd name="T3" fmla="*/ 534 h 105"/>
                  <a:gd name="T4" fmla="*/ 933 w 101"/>
                  <a:gd name="T5" fmla="*/ 113 h 105"/>
                  <a:gd name="T6" fmla="*/ 354 w 101"/>
                  <a:gd name="T7" fmla="*/ 879 h 105"/>
                  <a:gd name="T8" fmla="*/ 92 w 101"/>
                  <a:gd name="T9" fmla="*/ 1493 h 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1" h="105">
                    <a:moveTo>
                      <a:pt x="42" y="105"/>
                    </a:moveTo>
                    <a:cubicBezTo>
                      <a:pt x="65" y="98"/>
                      <a:pt x="99" y="61"/>
                      <a:pt x="101" y="34"/>
                    </a:cubicBezTo>
                    <a:cubicBezTo>
                      <a:pt x="101" y="11"/>
                      <a:pt x="91" y="0"/>
                      <a:pt x="60" y="7"/>
                    </a:cubicBezTo>
                    <a:cubicBezTo>
                      <a:pt x="41" y="11"/>
                      <a:pt x="40" y="42"/>
                      <a:pt x="23" y="56"/>
                    </a:cubicBezTo>
                    <a:cubicBezTo>
                      <a:pt x="6" y="71"/>
                      <a:pt x="0" y="91"/>
                      <a:pt x="6" y="9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39" name="Freeform 1964">
                <a:extLst>
                  <a:ext uri="{FF2B5EF4-FFF2-40B4-BE49-F238E27FC236}">
                    <a16:creationId xmlns:a16="http://schemas.microsoft.com/office/drawing/2014/main" id="{AA139BC9-CDAF-42BE-991D-CEA7B7D3F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1621"/>
                <a:ext cx="272" cy="340"/>
              </a:xfrm>
              <a:custGeom>
                <a:avLst/>
                <a:gdLst>
                  <a:gd name="T0" fmla="*/ 0 w 109"/>
                  <a:gd name="T1" fmla="*/ 1675 h 136"/>
                  <a:gd name="T2" fmla="*/ 1308 w 109"/>
                  <a:gd name="T3" fmla="*/ 1300 h 136"/>
                  <a:gd name="T4" fmla="*/ 1537 w 109"/>
                  <a:gd name="T5" fmla="*/ 313 h 136"/>
                  <a:gd name="T6" fmla="*/ 791 w 109"/>
                  <a:gd name="T7" fmla="*/ 175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9" h="136">
                    <a:moveTo>
                      <a:pt x="0" y="107"/>
                    </a:moveTo>
                    <a:cubicBezTo>
                      <a:pt x="22" y="136"/>
                      <a:pt x="68" y="107"/>
                      <a:pt x="84" y="83"/>
                    </a:cubicBezTo>
                    <a:cubicBezTo>
                      <a:pt x="103" y="57"/>
                      <a:pt x="109" y="41"/>
                      <a:pt x="99" y="20"/>
                    </a:cubicBezTo>
                    <a:cubicBezTo>
                      <a:pt x="83" y="0"/>
                      <a:pt x="66" y="5"/>
                      <a:pt x="51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0" name="Freeform 1965">
                <a:extLst>
                  <a:ext uri="{FF2B5EF4-FFF2-40B4-BE49-F238E27FC236}">
                    <a16:creationId xmlns:a16="http://schemas.microsoft.com/office/drawing/2014/main" id="{D87FB3CA-F7A3-4D72-8CDA-3154910B7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513"/>
                <a:ext cx="152" cy="160"/>
              </a:xfrm>
              <a:custGeom>
                <a:avLst/>
                <a:gdLst>
                  <a:gd name="T0" fmla="*/ 944 w 61"/>
                  <a:gd name="T1" fmla="*/ 333 h 64"/>
                  <a:gd name="T2" fmla="*/ 311 w 61"/>
                  <a:gd name="T3" fmla="*/ 145 h 64"/>
                  <a:gd name="T4" fmla="*/ 384 w 61"/>
                  <a:gd name="T5" fmla="*/ 100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64">
                    <a:moveTo>
                      <a:pt x="61" y="21"/>
                    </a:moveTo>
                    <a:cubicBezTo>
                      <a:pt x="50" y="5"/>
                      <a:pt x="43" y="0"/>
                      <a:pt x="20" y="9"/>
                    </a:cubicBezTo>
                    <a:cubicBezTo>
                      <a:pt x="0" y="30"/>
                      <a:pt x="19" y="64"/>
                      <a:pt x="25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1" name="Freeform 1966">
                <a:extLst>
                  <a:ext uri="{FF2B5EF4-FFF2-40B4-BE49-F238E27FC236}">
                    <a16:creationId xmlns:a16="http://schemas.microsoft.com/office/drawing/2014/main" id="{0E18A2F7-EE39-4148-AB5E-A344996B4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496"/>
                <a:ext cx="173" cy="165"/>
              </a:xfrm>
              <a:custGeom>
                <a:avLst/>
                <a:gdLst>
                  <a:gd name="T0" fmla="*/ 847 w 69"/>
                  <a:gd name="T1" fmla="*/ 1033 h 66"/>
                  <a:gd name="T2" fmla="*/ 868 w 69"/>
                  <a:gd name="T3" fmla="*/ 300 h 66"/>
                  <a:gd name="T4" fmla="*/ 158 w 69"/>
                  <a:gd name="T5" fmla="*/ 270 h 66"/>
                  <a:gd name="T6" fmla="*/ 63 w 69"/>
                  <a:gd name="T7" fmla="*/ 783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66">
                    <a:moveTo>
                      <a:pt x="54" y="66"/>
                    </a:moveTo>
                    <a:cubicBezTo>
                      <a:pt x="62" y="59"/>
                      <a:pt x="69" y="34"/>
                      <a:pt x="55" y="19"/>
                    </a:cubicBezTo>
                    <a:cubicBezTo>
                      <a:pt x="49" y="7"/>
                      <a:pt x="21" y="0"/>
                      <a:pt x="10" y="17"/>
                    </a:cubicBezTo>
                    <a:cubicBezTo>
                      <a:pt x="0" y="32"/>
                      <a:pt x="5" y="50"/>
                      <a:pt x="4" y="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2" name="Freeform 1967">
                <a:extLst>
                  <a:ext uri="{FF2B5EF4-FFF2-40B4-BE49-F238E27FC236}">
                    <a16:creationId xmlns:a16="http://schemas.microsoft.com/office/drawing/2014/main" id="{62B7D336-EB62-4D84-9314-FEBCA034E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503"/>
                <a:ext cx="180" cy="205"/>
              </a:xfrm>
              <a:custGeom>
                <a:avLst/>
                <a:gdLst>
                  <a:gd name="T0" fmla="*/ 988 w 72"/>
                  <a:gd name="T1" fmla="*/ 895 h 82"/>
                  <a:gd name="T2" fmla="*/ 1020 w 72"/>
                  <a:gd name="T3" fmla="*/ 345 h 82"/>
                  <a:gd name="T4" fmla="*/ 595 w 72"/>
                  <a:gd name="T5" fmla="*/ 0 h 82"/>
                  <a:gd name="T6" fmla="*/ 63 w 72"/>
                  <a:gd name="T7" fmla="*/ 333 h 82"/>
                  <a:gd name="T8" fmla="*/ 175 w 72"/>
                  <a:gd name="T9" fmla="*/ 1050 h 82"/>
                  <a:gd name="T10" fmla="*/ 645 w 72"/>
                  <a:gd name="T11" fmla="*/ 1188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82">
                    <a:moveTo>
                      <a:pt x="63" y="57"/>
                    </a:moveTo>
                    <a:cubicBezTo>
                      <a:pt x="68" y="50"/>
                      <a:pt x="72" y="35"/>
                      <a:pt x="65" y="22"/>
                    </a:cubicBezTo>
                    <a:cubicBezTo>
                      <a:pt x="60" y="9"/>
                      <a:pt x="47" y="1"/>
                      <a:pt x="38" y="0"/>
                    </a:cubicBezTo>
                    <a:cubicBezTo>
                      <a:pt x="21" y="1"/>
                      <a:pt x="14" y="0"/>
                      <a:pt x="4" y="21"/>
                    </a:cubicBezTo>
                    <a:cubicBezTo>
                      <a:pt x="0" y="33"/>
                      <a:pt x="1" y="53"/>
                      <a:pt x="11" y="67"/>
                    </a:cubicBezTo>
                    <a:cubicBezTo>
                      <a:pt x="22" y="82"/>
                      <a:pt x="40" y="77"/>
                      <a:pt x="41" y="7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3" name="Freeform 1968">
                <a:extLst>
                  <a:ext uri="{FF2B5EF4-FFF2-40B4-BE49-F238E27FC236}">
                    <a16:creationId xmlns:a16="http://schemas.microsoft.com/office/drawing/2014/main" id="{78CC6297-E2AF-434B-B045-5D31A2F33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488"/>
                <a:ext cx="212" cy="215"/>
              </a:xfrm>
              <a:custGeom>
                <a:avLst/>
                <a:gdLst>
                  <a:gd name="T0" fmla="*/ 728 w 85"/>
                  <a:gd name="T1" fmla="*/ 1345 h 86"/>
                  <a:gd name="T2" fmla="*/ 1070 w 85"/>
                  <a:gd name="T3" fmla="*/ 363 h 86"/>
                  <a:gd name="T4" fmla="*/ 374 w 85"/>
                  <a:gd name="T5" fmla="*/ 50 h 86"/>
                  <a:gd name="T6" fmla="*/ 0 w 85"/>
                  <a:gd name="T7" fmla="*/ 47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86">
                    <a:moveTo>
                      <a:pt x="47" y="86"/>
                    </a:moveTo>
                    <a:cubicBezTo>
                      <a:pt x="63" y="80"/>
                      <a:pt x="85" y="48"/>
                      <a:pt x="69" y="23"/>
                    </a:cubicBezTo>
                    <a:cubicBezTo>
                      <a:pt x="54" y="0"/>
                      <a:pt x="38" y="1"/>
                      <a:pt x="24" y="3"/>
                    </a:cubicBezTo>
                    <a:cubicBezTo>
                      <a:pt x="8" y="8"/>
                      <a:pt x="3" y="19"/>
                      <a:pt x="0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4" name="Freeform 1969">
                <a:extLst>
                  <a:ext uri="{FF2B5EF4-FFF2-40B4-BE49-F238E27FC236}">
                    <a16:creationId xmlns:a16="http://schemas.microsoft.com/office/drawing/2014/main" id="{89CE0FCE-18B8-4F42-813E-9232D553A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508"/>
                <a:ext cx="180" cy="295"/>
              </a:xfrm>
              <a:custGeom>
                <a:avLst/>
                <a:gdLst>
                  <a:gd name="T0" fmla="*/ 1000 w 72"/>
                  <a:gd name="T1" fmla="*/ 895 h 118"/>
                  <a:gd name="T2" fmla="*/ 1113 w 72"/>
                  <a:gd name="T3" fmla="*/ 1363 h 118"/>
                  <a:gd name="T4" fmla="*/ 658 w 72"/>
                  <a:gd name="T5" fmla="*/ 1783 h 118"/>
                  <a:gd name="T6" fmla="*/ 83 w 72"/>
                  <a:gd name="T7" fmla="*/ 1000 h 118"/>
                  <a:gd name="T8" fmla="*/ 113 w 72"/>
                  <a:gd name="T9" fmla="*/ 238 h 118"/>
                  <a:gd name="T10" fmla="*/ 595 w 72"/>
                  <a:gd name="T11" fmla="*/ 113 h 118"/>
                  <a:gd name="T12" fmla="*/ 833 w 72"/>
                  <a:gd name="T13" fmla="*/ 425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" h="118">
                    <a:moveTo>
                      <a:pt x="64" y="57"/>
                    </a:moveTo>
                    <a:cubicBezTo>
                      <a:pt x="68" y="67"/>
                      <a:pt x="72" y="75"/>
                      <a:pt x="71" y="87"/>
                    </a:cubicBezTo>
                    <a:cubicBezTo>
                      <a:pt x="68" y="100"/>
                      <a:pt x="58" y="108"/>
                      <a:pt x="42" y="114"/>
                    </a:cubicBezTo>
                    <a:cubicBezTo>
                      <a:pt x="15" y="118"/>
                      <a:pt x="10" y="82"/>
                      <a:pt x="5" y="64"/>
                    </a:cubicBezTo>
                    <a:cubicBezTo>
                      <a:pt x="0" y="41"/>
                      <a:pt x="1" y="22"/>
                      <a:pt x="7" y="15"/>
                    </a:cubicBezTo>
                    <a:cubicBezTo>
                      <a:pt x="16" y="5"/>
                      <a:pt x="29" y="0"/>
                      <a:pt x="38" y="7"/>
                    </a:cubicBezTo>
                    <a:cubicBezTo>
                      <a:pt x="47" y="13"/>
                      <a:pt x="53" y="27"/>
                      <a:pt x="53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5" name="Freeform 1970">
                <a:extLst>
                  <a:ext uri="{FF2B5EF4-FFF2-40B4-BE49-F238E27FC236}">
                    <a16:creationId xmlns:a16="http://schemas.microsoft.com/office/drawing/2014/main" id="{0D3E97D7-8CA3-4842-9A4E-BA0D81FD8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7" y="2533"/>
                <a:ext cx="140" cy="260"/>
              </a:xfrm>
              <a:custGeom>
                <a:avLst/>
                <a:gdLst>
                  <a:gd name="T0" fmla="*/ 0 w 56"/>
                  <a:gd name="T1" fmla="*/ 113 h 104"/>
                  <a:gd name="T2" fmla="*/ 270 w 56"/>
                  <a:gd name="T3" fmla="*/ 20 h 104"/>
                  <a:gd name="T4" fmla="*/ 595 w 56"/>
                  <a:gd name="T5" fmla="*/ 333 h 104"/>
                  <a:gd name="T6" fmla="*/ 863 w 56"/>
                  <a:gd name="T7" fmla="*/ 1095 h 104"/>
                  <a:gd name="T8" fmla="*/ 488 w 56"/>
                  <a:gd name="T9" fmla="*/ 1550 h 104"/>
                  <a:gd name="T10" fmla="*/ 158 w 56"/>
                  <a:gd name="T11" fmla="*/ 1438 h 10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104">
                    <a:moveTo>
                      <a:pt x="0" y="7"/>
                    </a:moveTo>
                    <a:cubicBezTo>
                      <a:pt x="2" y="6"/>
                      <a:pt x="7" y="0"/>
                      <a:pt x="17" y="1"/>
                    </a:cubicBezTo>
                    <a:cubicBezTo>
                      <a:pt x="26" y="2"/>
                      <a:pt x="33" y="12"/>
                      <a:pt x="38" y="21"/>
                    </a:cubicBezTo>
                    <a:cubicBezTo>
                      <a:pt x="46" y="41"/>
                      <a:pt x="55" y="61"/>
                      <a:pt x="55" y="70"/>
                    </a:cubicBezTo>
                    <a:cubicBezTo>
                      <a:pt x="56" y="84"/>
                      <a:pt x="42" y="95"/>
                      <a:pt x="31" y="99"/>
                    </a:cubicBezTo>
                    <a:cubicBezTo>
                      <a:pt x="17" y="104"/>
                      <a:pt x="10" y="92"/>
                      <a:pt x="10" y="9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6" name="Freeform 1971">
                <a:extLst>
                  <a:ext uri="{FF2B5EF4-FFF2-40B4-BE49-F238E27FC236}">
                    <a16:creationId xmlns:a16="http://schemas.microsoft.com/office/drawing/2014/main" id="{10385B7C-E03C-4039-ACA5-AB9094D7E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596"/>
                <a:ext cx="162" cy="190"/>
              </a:xfrm>
              <a:custGeom>
                <a:avLst/>
                <a:gdLst>
                  <a:gd name="T0" fmla="*/ 591 w 65"/>
                  <a:gd name="T1" fmla="*/ 0 h 76"/>
                  <a:gd name="T2" fmla="*/ 715 w 65"/>
                  <a:gd name="T3" fmla="*/ 970 h 76"/>
                  <a:gd name="T4" fmla="*/ 292 w 65"/>
                  <a:gd name="T5" fmla="*/ 1050 h 76"/>
                  <a:gd name="T6" fmla="*/ 0 w 65"/>
                  <a:gd name="T7" fmla="*/ 208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76">
                    <a:moveTo>
                      <a:pt x="38" y="0"/>
                    </a:moveTo>
                    <a:cubicBezTo>
                      <a:pt x="41" y="12"/>
                      <a:pt x="65" y="53"/>
                      <a:pt x="46" y="62"/>
                    </a:cubicBezTo>
                    <a:cubicBezTo>
                      <a:pt x="36" y="68"/>
                      <a:pt x="33" y="76"/>
                      <a:pt x="19" y="67"/>
                    </a:cubicBezTo>
                    <a:cubicBezTo>
                      <a:pt x="7" y="53"/>
                      <a:pt x="0" y="17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7" name="Freeform 1972">
                <a:extLst>
                  <a:ext uri="{FF2B5EF4-FFF2-40B4-BE49-F238E27FC236}">
                    <a16:creationId xmlns:a16="http://schemas.microsoft.com/office/drawing/2014/main" id="{F2B4F5EC-1E01-4432-BCB4-69F9601ED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541"/>
                <a:ext cx="100" cy="230"/>
              </a:xfrm>
              <a:custGeom>
                <a:avLst/>
                <a:gdLst>
                  <a:gd name="T0" fmla="*/ 95 w 40"/>
                  <a:gd name="T1" fmla="*/ 83 h 92"/>
                  <a:gd name="T2" fmla="*/ 595 w 40"/>
                  <a:gd name="T3" fmla="*/ 988 h 92"/>
                  <a:gd name="T4" fmla="*/ 395 w 40"/>
                  <a:gd name="T5" fmla="*/ 1363 h 92"/>
                  <a:gd name="T6" fmla="*/ 145 w 40"/>
                  <a:gd name="T7" fmla="*/ 1313 h 92"/>
                  <a:gd name="T8" fmla="*/ 0 w 40"/>
                  <a:gd name="T9" fmla="*/ 97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92">
                    <a:moveTo>
                      <a:pt x="6" y="5"/>
                    </a:moveTo>
                    <a:cubicBezTo>
                      <a:pt x="17" y="0"/>
                      <a:pt x="34" y="48"/>
                      <a:pt x="38" y="63"/>
                    </a:cubicBezTo>
                    <a:cubicBezTo>
                      <a:pt x="40" y="79"/>
                      <a:pt x="32" y="81"/>
                      <a:pt x="25" y="87"/>
                    </a:cubicBezTo>
                    <a:cubicBezTo>
                      <a:pt x="20" y="89"/>
                      <a:pt x="13" y="92"/>
                      <a:pt x="9" y="84"/>
                    </a:cubicBezTo>
                    <a:cubicBezTo>
                      <a:pt x="4" y="77"/>
                      <a:pt x="1" y="67"/>
                      <a:pt x="0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8" name="Freeform 1973">
                <a:extLst>
                  <a:ext uri="{FF2B5EF4-FFF2-40B4-BE49-F238E27FC236}">
                    <a16:creationId xmlns:a16="http://schemas.microsoft.com/office/drawing/2014/main" id="{C2E9D090-C413-4E0A-AB79-6DFB4F5DD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801"/>
                <a:ext cx="90" cy="100"/>
              </a:xfrm>
              <a:custGeom>
                <a:avLst/>
                <a:gdLst>
                  <a:gd name="T0" fmla="*/ 0 w 36"/>
                  <a:gd name="T1" fmla="*/ 533 h 40"/>
                  <a:gd name="T2" fmla="*/ 395 w 36"/>
                  <a:gd name="T3" fmla="*/ 458 h 40"/>
                  <a:gd name="T4" fmla="*/ 220 w 36"/>
                  <a:gd name="T5" fmla="*/ 5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0">
                    <a:moveTo>
                      <a:pt x="0" y="34"/>
                    </a:moveTo>
                    <a:cubicBezTo>
                      <a:pt x="9" y="40"/>
                      <a:pt x="12" y="38"/>
                      <a:pt x="25" y="29"/>
                    </a:cubicBezTo>
                    <a:cubicBezTo>
                      <a:pt x="36" y="15"/>
                      <a:pt x="17" y="0"/>
                      <a:pt x="14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49" name="Freeform 1974">
                <a:extLst>
                  <a:ext uri="{FF2B5EF4-FFF2-40B4-BE49-F238E27FC236}">
                    <a16:creationId xmlns:a16="http://schemas.microsoft.com/office/drawing/2014/main" id="{9D298714-47DA-44F3-A09E-B8D4559A1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1823"/>
                <a:ext cx="112" cy="88"/>
              </a:xfrm>
              <a:custGeom>
                <a:avLst/>
                <a:gdLst>
                  <a:gd name="T0" fmla="*/ 62 w 45"/>
                  <a:gd name="T1" fmla="*/ 33 h 35"/>
                  <a:gd name="T2" fmla="*/ 167 w 45"/>
                  <a:gd name="T3" fmla="*/ 475 h 35"/>
                  <a:gd name="T4" fmla="*/ 620 w 45"/>
                  <a:gd name="T5" fmla="*/ 317 h 35"/>
                  <a:gd name="T6" fmla="*/ 600 w 45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35">
                    <a:moveTo>
                      <a:pt x="4" y="2"/>
                    </a:moveTo>
                    <a:cubicBezTo>
                      <a:pt x="0" y="8"/>
                      <a:pt x="0" y="25"/>
                      <a:pt x="11" y="30"/>
                    </a:cubicBezTo>
                    <a:cubicBezTo>
                      <a:pt x="18" y="35"/>
                      <a:pt x="34" y="30"/>
                      <a:pt x="40" y="20"/>
                    </a:cubicBezTo>
                    <a:cubicBezTo>
                      <a:pt x="45" y="9"/>
                      <a:pt x="39" y="0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0" name="Freeform 1975">
                <a:extLst>
                  <a:ext uri="{FF2B5EF4-FFF2-40B4-BE49-F238E27FC236}">
                    <a16:creationId xmlns:a16="http://schemas.microsoft.com/office/drawing/2014/main" id="{3474DEE5-FAF2-4974-8735-68F888511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783"/>
                <a:ext cx="125" cy="135"/>
              </a:xfrm>
              <a:custGeom>
                <a:avLst/>
                <a:gdLst>
                  <a:gd name="T0" fmla="*/ 20 w 50"/>
                  <a:gd name="T1" fmla="*/ 363 h 54"/>
                  <a:gd name="T2" fmla="*/ 95 w 50"/>
                  <a:gd name="T3" fmla="*/ 720 h 54"/>
                  <a:gd name="T4" fmla="*/ 458 w 50"/>
                  <a:gd name="T5" fmla="*/ 800 h 54"/>
                  <a:gd name="T6" fmla="*/ 750 w 50"/>
                  <a:gd name="T7" fmla="*/ 488 h 54"/>
                  <a:gd name="T8" fmla="*/ 533 w 50"/>
                  <a:gd name="T9" fmla="*/ 83 h 54"/>
                  <a:gd name="T10" fmla="*/ 220 w 50"/>
                  <a:gd name="T11" fmla="*/ 125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54">
                    <a:moveTo>
                      <a:pt x="1" y="23"/>
                    </a:moveTo>
                    <a:cubicBezTo>
                      <a:pt x="0" y="29"/>
                      <a:pt x="0" y="39"/>
                      <a:pt x="6" y="46"/>
                    </a:cubicBezTo>
                    <a:cubicBezTo>
                      <a:pt x="13" y="54"/>
                      <a:pt x="24" y="53"/>
                      <a:pt x="29" y="51"/>
                    </a:cubicBezTo>
                    <a:cubicBezTo>
                      <a:pt x="39" y="45"/>
                      <a:pt x="43" y="46"/>
                      <a:pt x="48" y="31"/>
                    </a:cubicBezTo>
                    <a:cubicBezTo>
                      <a:pt x="50" y="23"/>
                      <a:pt x="44" y="9"/>
                      <a:pt x="34" y="5"/>
                    </a:cubicBezTo>
                    <a:cubicBezTo>
                      <a:pt x="23" y="0"/>
                      <a:pt x="14" y="7"/>
                      <a:pt x="14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1" name="Freeform 1976">
                <a:extLst>
                  <a:ext uri="{FF2B5EF4-FFF2-40B4-BE49-F238E27FC236}">
                    <a16:creationId xmlns:a16="http://schemas.microsoft.com/office/drawing/2014/main" id="{7EC593D3-1C05-44F8-8C01-24B449EAD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776"/>
                <a:ext cx="160" cy="162"/>
              </a:xfrm>
              <a:custGeom>
                <a:avLst/>
                <a:gdLst>
                  <a:gd name="T0" fmla="*/ 1000 w 64"/>
                  <a:gd name="T1" fmla="*/ 479 h 65"/>
                  <a:gd name="T2" fmla="*/ 800 w 64"/>
                  <a:gd name="T3" fmla="*/ 820 h 65"/>
                  <a:gd name="T4" fmla="*/ 250 w 64"/>
                  <a:gd name="T5" fmla="*/ 837 h 65"/>
                  <a:gd name="T6" fmla="*/ 333 w 64"/>
                  <a:gd name="T7" fmla="*/ 125 h 65"/>
                  <a:gd name="T8" fmla="*/ 720 w 64"/>
                  <a:gd name="T9" fmla="*/ 62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65">
                    <a:moveTo>
                      <a:pt x="64" y="31"/>
                    </a:moveTo>
                    <a:cubicBezTo>
                      <a:pt x="63" y="40"/>
                      <a:pt x="59" y="47"/>
                      <a:pt x="51" y="53"/>
                    </a:cubicBezTo>
                    <a:cubicBezTo>
                      <a:pt x="43" y="57"/>
                      <a:pt x="35" y="65"/>
                      <a:pt x="16" y="54"/>
                    </a:cubicBezTo>
                    <a:cubicBezTo>
                      <a:pt x="0" y="39"/>
                      <a:pt x="9" y="13"/>
                      <a:pt x="21" y="8"/>
                    </a:cubicBezTo>
                    <a:cubicBezTo>
                      <a:pt x="30" y="3"/>
                      <a:pt x="37" y="0"/>
                      <a:pt x="46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2" name="Freeform 1977">
                <a:extLst>
                  <a:ext uri="{FF2B5EF4-FFF2-40B4-BE49-F238E27FC236}">
                    <a16:creationId xmlns:a16="http://schemas.microsoft.com/office/drawing/2014/main" id="{D7BB090D-81B1-4798-AFB4-66BC32B98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196"/>
                <a:ext cx="197" cy="317"/>
              </a:xfrm>
              <a:custGeom>
                <a:avLst/>
                <a:gdLst>
                  <a:gd name="T0" fmla="*/ 1224 w 79"/>
                  <a:gd name="T1" fmla="*/ 1320 h 127"/>
                  <a:gd name="T2" fmla="*/ 965 w 79"/>
                  <a:gd name="T3" fmla="*/ 1745 h 127"/>
                  <a:gd name="T4" fmla="*/ 324 w 79"/>
                  <a:gd name="T5" fmla="*/ 1682 h 127"/>
                  <a:gd name="T6" fmla="*/ 1057 w 79"/>
                  <a:gd name="T7" fmla="*/ 30 h 1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127">
                    <a:moveTo>
                      <a:pt x="79" y="85"/>
                    </a:moveTo>
                    <a:cubicBezTo>
                      <a:pt x="75" y="96"/>
                      <a:pt x="70" y="104"/>
                      <a:pt x="62" y="112"/>
                    </a:cubicBezTo>
                    <a:cubicBezTo>
                      <a:pt x="56" y="121"/>
                      <a:pt x="32" y="127"/>
                      <a:pt x="21" y="108"/>
                    </a:cubicBezTo>
                    <a:cubicBezTo>
                      <a:pt x="0" y="72"/>
                      <a:pt x="41" y="0"/>
                      <a:pt x="6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3" name="Freeform 1978">
                <a:extLst>
                  <a:ext uri="{FF2B5EF4-FFF2-40B4-BE49-F238E27FC236}">
                    <a16:creationId xmlns:a16="http://schemas.microsoft.com/office/drawing/2014/main" id="{9DF848DF-57C2-4AFC-933F-C8E0CBF78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211"/>
                <a:ext cx="177" cy="290"/>
              </a:xfrm>
              <a:custGeom>
                <a:avLst/>
                <a:gdLst>
                  <a:gd name="T0" fmla="*/ 758 w 71"/>
                  <a:gd name="T1" fmla="*/ 63 h 116"/>
                  <a:gd name="T2" fmla="*/ 1037 w 71"/>
                  <a:gd name="T3" fmla="*/ 738 h 116"/>
                  <a:gd name="T4" fmla="*/ 696 w 71"/>
                  <a:gd name="T5" fmla="*/ 1533 h 116"/>
                  <a:gd name="T6" fmla="*/ 105 w 71"/>
                  <a:gd name="T7" fmla="*/ 1583 h 116"/>
                  <a:gd name="T8" fmla="*/ 12 w 71"/>
                  <a:gd name="T9" fmla="*/ 122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116">
                    <a:moveTo>
                      <a:pt x="49" y="4"/>
                    </a:moveTo>
                    <a:cubicBezTo>
                      <a:pt x="58" y="0"/>
                      <a:pt x="71" y="23"/>
                      <a:pt x="67" y="47"/>
                    </a:cubicBezTo>
                    <a:cubicBezTo>
                      <a:pt x="64" y="70"/>
                      <a:pt x="52" y="92"/>
                      <a:pt x="45" y="98"/>
                    </a:cubicBezTo>
                    <a:cubicBezTo>
                      <a:pt x="38" y="110"/>
                      <a:pt x="16" y="116"/>
                      <a:pt x="7" y="101"/>
                    </a:cubicBezTo>
                    <a:cubicBezTo>
                      <a:pt x="0" y="89"/>
                      <a:pt x="1" y="79"/>
                      <a:pt x="1" y="7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254" name="Freeform 1979">
                <a:extLst>
                  <a:ext uri="{FF2B5EF4-FFF2-40B4-BE49-F238E27FC236}">
                    <a16:creationId xmlns:a16="http://schemas.microsoft.com/office/drawing/2014/main" id="{5C0FB8BF-8D8B-45F1-B876-2D160595F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266"/>
                <a:ext cx="145" cy="212"/>
              </a:xfrm>
              <a:custGeom>
                <a:avLst/>
                <a:gdLst>
                  <a:gd name="T0" fmla="*/ 908 w 58"/>
                  <a:gd name="T1" fmla="*/ 417 h 85"/>
                  <a:gd name="T2" fmla="*/ 345 w 58"/>
                  <a:gd name="T3" fmla="*/ 1307 h 85"/>
                  <a:gd name="T4" fmla="*/ 50 w 58"/>
                  <a:gd name="T5" fmla="*/ 933 h 85"/>
                  <a:gd name="T6" fmla="*/ 300 w 58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85">
                    <a:moveTo>
                      <a:pt x="58" y="27"/>
                    </a:moveTo>
                    <a:cubicBezTo>
                      <a:pt x="57" y="40"/>
                      <a:pt x="40" y="85"/>
                      <a:pt x="22" y="84"/>
                    </a:cubicBezTo>
                    <a:cubicBezTo>
                      <a:pt x="9" y="82"/>
                      <a:pt x="6" y="79"/>
                      <a:pt x="3" y="60"/>
                    </a:cubicBezTo>
                    <a:cubicBezTo>
                      <a:pt x="0" y="39"/>
                      <a:pt x="15" y="3"/>
                      <a:pt x="1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81" name="Group 1980">
              <a:extLst>
                <a:ext uri="{FF2B5EF4-FFF2-40B4-BE49-F238E27FC236}">
                  <a16:creationId xmlns:a16="http://schemas.microsoft.com/office/drawing/2014/main" id="{C08EFFBD-3C8A-49C5-9F5C-2B91490DE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67" y="1011"/>
              <a:ext cx="1970" cy="1957"/>
              <a:chOff x="3067" y="1011"/>
              <a:chExt cx="1970" cy="1957"/>
            </a:xfrm>
          </p:grpSpPr>
          <p:sp>
            <p:nvSpPr>
              <p:cNvPr id="54943" name="Freeform 1981">
                <a:extLst>
                  <a:ext uri="{FF2B5EF4-FFF2-40B4-BE49-F238E27FC236}">
                    <a16:creationId xmlns:a16="http://schemas.microsoft.com/office/drawing/2014/main" id="{3AAAC9DF-CB41-48F9-A626-DD8121F8B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253"/>
                <a:ext cx="142" cy="218"/>
              </a:xfrm>
              <a:custGeom>
                <a:avLst/>
                <a:gdLst>
                  <a:gd name="T0" fmla="*/ 745 w 57"/>
                  <a:gd name="T1" fmla="*/ 0 h 87"/>
                  <a:gd name="T2" fmla="*/ 528 w 57"/>
                  <a:gd name="T3" fmla="*/ 1130 h 87"/>
                  <a:gd name="T4" fmla="*/ 137 w 57"/>
                  <a:gd name="T5" fmla="*/ 1288 h 87"/>
                  <a:gd name="T6" fmla="*/ 92 w 57"/>
                  <a:gd name="T7" fmla="*/ 554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87">
                    <a:moveTo>
                      <a:pt x="48" y="0"/>
                    </a:moveTo>
                    <a:cubicBezTo>
                      <a:pt x="57" y="9"/>
                      <a:pt x="47" y="58"/>
                      <a:pt x="34" y="72"/>
                    </a:cubicBezTo>
                    <a:cubicBezTo>
                      <a:pt x="23" y="87"/>
                      <a:pt x="15" y="86"/>
                      <a:pt x="9" y="82"/>
                    </a:cubicBezTo>
                    <a:cubicBezTo>
                      <a:pt x="0" y="80"/>
                      <a:pt x="1" y="43"/>
                      <a:pt x="6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4" name="Freeform 1982">
                <a:extLst>
                  <a:ext uri="{FF2B5EF4-FFF2-40B4-BE49-F238E27FC236}">
                    <a16:creationId xmlns:a16="http://schemas.microsoft.com/office/drawing/2014/main" id="{946E4FC4-79E4-409A-95AF-1150DDD6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858"/>
                <a:ext cx="238" cy="140"/>
              </a:xfrm>
              <a:custGeom>
                <a:avLst/>
                <a:gdLst>
                  <a:gd name="T0" fmla="*/ 691 w 95"/>
                  <a:gd name="T1" fmla="*/ 875 h 56"/>
                  <a:gd name="T2" fmla="*/ 1275 w 95"/>
                  <a:gd name="T3" fmla="*/ 770 h 56"/>
                  <a:gd name="T4" fmla="*/ 1431 w 95"/>
                  <a:gd name="T5" fmla="*/ 675 h 56"/>
                  <a:gd name="T6" fmla="*/ 1431 w 95"/>
                  <a:gd name="T7" fmla="*/ 333 h 56"/>
                  <a:gd name="T8" fmla="*/ 584 w 95"/>
                  <a:gd name="T9" fmla="*/ 33 h 56"/>
                  <a:gd name="T10" fmla="*/ 0 w 95"/>
                  <a:gd name="T11" fmla="*/ 5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56">
                    <a:moveTo>
                      <a:pt x="44" y="56"/>
                    </a:moveTo>
                    <a:cubicBezTo>
                      <a:pt x="62" y="53"/>
                      <a:pt x="71" y="51"/>
                      <a:pt x="81" y="49"/>
                    </a:cubicBezTo>
                    <a:cubicBezTo>
                      <a:pt x="86" y="48"/>
                      <a:pt x="90" y="47"/>
                      <a:pt x="91" y="43"/>
                    </a:cubicBezTo>
                    <a:cubicBezTo>
                      <a:pt x="93" y="39"/>
                      <a:pt x="95" y="28"/>
                      <a:pt x="91" y="21"/>
                    </a:cubicBezTo>
                    <a:cubicBezTo>
                      <a:pt x="81" y="5"/>
                      <a:pt x="54" y="4"/>
                      <a:pt x="37" y="2"/>
                    </a:cubicBezTo>
                    <a:cubicBezTo>
                      <a:pt x="19" y="0"/>
                      <a:pt x="5" y="1"/>
                      <a:pt x="0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5" name="Freeform 1983">
                <a:extLst>
                  <a:ext uri="{FF2B5EF4-FFF2-40B4-BE49-F238E27FC236}">
                    <a16:creationId xmlns:a16="http://schemas.microsoft.com/office/drawing/2014/main" id="{7F82DA30-F0C8-4478-B471-001AE5427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1851"/>
                <a:ext cx="280" cy="170"/>
              </a:xfrm>
              <a:custGeom>
                <a:avLst/>
                <a:gdLst>
                  <a:gd name="T0" fmla="*/ 0 w 112"/>
                  <a:gd name="T1" fmla="*/ 783 h 68"/>
                  <a:gd name="T2" fmla="*/ 1113 w 112"/>
                  <a:gd name="T3" fmla="*/ 925 h 68"/>
                  <a:gd name="T4" fmla="*/ 1645 w 112"/>
                  <a:gd name="T5" fmla="*/ 800 h 68"/>
                  <a:gd name="T6" fmla="*/ 1595 w 112"/>
                  <a:gd name="T7" fmla="*/ 238 h 68"/>
                  <a:gd name="T8" fmla="*/ 863 w 112"/>
                  <a:gd name="T9" fmla="*/ 20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68">
                    <a:moveTo>
                      <a:pt x="0" y="50"/>
                    </a:moveTo>
                    <a:cubicBezTo>
                      <a:pt x="8" y="68"/>
                      <a:pt x="44" y="66"/>
                      <a:pt x="71" y="59"/>
                    </a:cubicBezTo>
                    <a:cubicBezTo>
                      <a:pt x="81" y="57"/>
                      <a:pt x="96" y="59"/>
                      <a:pt x="105" y="51"/>
                    </a:cubicBezTo>
                    <a:cubicBezTo>
                      <a:pt x="112" y="41"/>
                      <a:pt x="112" y="23"/>
                      <a:pt x="102" y="15"/>
                    </a:cubicBezTo>
                    <a:cubicBezTo>
                      <a:pt x="80" y="0"/>
                      <a:pt x="55" y="3"/>
                      <a:pt x="55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6" name="Freeform 1984">
                <a:extLst>
                  <a:ext uri="{FF2B5EF4-FFF2-40B4-BE49-F238E27FC236}">
                    <a16:creationId xmlns:a16="http://schemas.microsoft.com/office/drawing/2014/main" id="{1FA707FC-E262-4589-BD95-5872E4401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1843"/>
                <a:ext cx="308" cy="195"/>
              </a:xfrm>
              <a:custGeom>
                <a:avLst/>
                <a:gdLst>
                  <a:gd name="T0" fmla="*/ 250 w 123"/>
                  <a:gd name="T1" fmla="*/ 1033 h 78"/>
                  <a:gd name="T2" fmla="*/ 1805 w 123"/>
                  <a:gd name="T3" fmla="*/ 925 h 78"/>
                  <a:gd name="T4" fmla="*/ 1901 w 123"/>
                  <a:gd name="T5" fmla="*/ 500 h 78"/>
                  <a:gd name="T6" fmla="*/ 1555 w 123"/>
                  <a:gd name="T7" fmla="*/ 125 h 78"/>
                  <a:gd name="T8" fmla="*/ 521 w 123"/>
                  <a:gd name="T9" fmla="*/ 0 h 78"/>
                  <a:gd name="T10" fmla="*/ 83 w 123"/>
                  <a:gd name="T11" fmla="*/ 188 h 78"/>
                  <a:gd name="T12" fmla="*/ 20 w 123"/>
                  <a:gd name="T13" fmla="*/ 438 h 7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3" h="78">
                    <a:moveTo>
                      <a:pt x="16" y="66"/>
                    </a:moveTo>
                    <a:cubicBezTo>
                      <a:pt x="40" y="78"/>
                      <a:pt x="90" y="66"/>
                      <a:pt x="115" y="59"/>
                    </a:cubicBezTo>
                    <a:cubicBezTo>
                      <a:pt x="123" y="47"/>
                      <a:pt x="122" y="39"/>
                      <a:pt x="121" y="32"/>
                    </a:cubicBezTo>
                    <a:cubicBezTo>
                      <a:pt x="120" y="24"/>
                      <a:pt x="115" y="14"/>
                      <a:pt x="99" y="8"/>
                    </a:cubicBezTo>
                    <a:cubicBezTo>
                      <a:pt x="83" y="2"/>
                      <a:pt x="56" y="0"/>
                      <a:pt x="33" y="0"/>
                    </a:cubicBezTo>
                    <a:cubicBezTo>
                      <a:pt x="21" y="1"/>
                      <a:pt x="10" y="4"/>
                      <a:pt x="5" y="12"/>
                    </a:cubicBezTo>
                    <a:cubicBezTo>
                      <a:pt x="0" y="19"/>
                      <a:pt x="2" y="26"/>
                      <a:pt x="1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7" name="Freeform 1985">
                <a:extLst>
                  <a:ext uri="{FF2B5EF4-FFF2-40B4-BE49-F238E27FC236}">
                    <a16:creationId xmlns:a16="http://schemas.microsoft.com/office/drawing/2014/main" id="{7C7008D4-A10A-4383-ADB1-F7E7392F7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1848"/>
                <a:ext cx="332" cy="190"/>
              </a:xfrm>
              <a:custGeom>
                <a:avLst/>
                <a:gdLst>
                  <a:gd name="T0" fmla="*/ 12 w 133"/>
                  <a:gd name="T1" fmla="*/ 438 h 76"/>
                  <a:gd name="T2" fmla="*/ 354 w 133"/>
                  <a:gd name="T3" fmla="*/ 1083 h 76"/>
                  <a:gd name="T4" fmla="*/ 1183 w 133"/>
                  <a:gd name="T5" fmla="*/ 1095 h 76"/>
                  <a:gd name="T6" fmla="*/ 1775 w 133"/>
                  <a:gd name="T7" fmla="*/ 1000 h 76"/>
                  <a:gd name="T8" fmla="*/ 2037 w 133"/>
                  <a:gd name="T9" fmla="*/ 595 h 76"/>
                  <a:gd name="T10" fmla="*/ 1558 w 133"/>
                  <a:gd name="T11" fmla="*/ 0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76">
                    <a:moveTo>
                      <a:pt x="1" y="28"/>
                    </a:moveTo>
                    <a:cubicBezTo>
                      <a:pt x="0" y="39"/>
                      <a:pt x="4" y="61"/>
                      <a:pt x="23" y="69"/>
                    </a:cubicBezTo>
                    <a:cubicBezTo>
                      <a:pt x="41" y="76"/>
                      <a:pt x="60" y="73"/>
                      <a:pt x="76" y="70"/>
                    </a:cubicBezTo>
                    <a:cubicBezTo>
                      <a:pt x="92" y="67"/>
                      <a:pt x="103" y="67"/>
                      <a:pt x="114" y="64"/>
                    </a:cubicBezTo>
                    <a:cubicBezTo>
                      <a:pt x="127" y="62"/>
                      <a:pt x="132" y="46"/>
                      <a:pt x="131" y="38"/>
                    </a:cubicBezTo>
                    <a:cubicBezTo>
                      <a:pt x="133" y="14"/>
                      <a:pt x="114" y="4"/>
                      <a:pt x="10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8" name="Freeform 1986">
                <a:extLst>
                  <a:ext uri="{FF2B5EF4-FFF2-40B4-BE49-F238E27FC236}">
                    <a16:creationId xmlns:a16="http://schemas.microsoft.com/office/drawing/2014/main" id="{A5225466-4659-49D6-8A1F-D7F0DD215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653"/>
                <a:ext cx="123" cy="165"/>
              </a:xfrm>
              <a:custGeom>
                <a:avLst/>
                <a:gdLst>
                  <a:gd name="T0" fmla="*/ 0 w 49"/>
                  <a:gd name="T1" fmla="*/ 863 h 66"/>
                  <a:gd name="T2" fmla="*/ 650 w 49"/>
                  <a:gd name="T3" fmla="*/ 658 h 66"/>
                  <a:gd name="T4" fmla="*/ 63 w 49"/>
                  <a:gd name="T5" fmla="*/ 33 h 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66">
                    <a:moveTo>
                      <a:pt x="0" y="55"/>
                    </a:moveTo>
                    <a:cubicBezTo>
                      <a:pt x="21" y="62"/>
                      <a:pt x="26" y="66"/>
                      <a:pt x="41" y="42"/>
                    </a:cubicBezTo>
                    <a:cubicBezTo>
                      <a:pt x="49" y="12"/>
                      <a:pt x="9" y="0"/>
                      <a:pt x="4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9" name="Freeform 1987">
                <a:extLst>
                  <a:ext uri="{FF2B5EF4-FFF2-40B4-BE49-F238E27FC236}">
                    <a16:creationId xmlns:a16="http://schemas.microsoft.com/office/drawing/2014/main" id="{E5F9B31C-6183-40E1-B573-4B79C2786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673"/>
                <a:ext cx="183" cy="155"/>
              </a:xfrm>
              <a:custGeom>
                <a:avLst/>
                <a:gdLst>
                  <a:gd name="T0" fmla="*/ 63 w 73"/>
                  <a:gd name="T1" fmla="*/ 238 h 62"/>
                  <a:gd name="T2" fmla="*/ 521 w 73"/>
                  <a:gd name="T3" fmla="*/ 845 h 62"/>
                  <a:gd name="T4" fmla="*/ 1131 w 73"/>
                  <a:gd name="T5" fmla="*/ 470 h 62"/>
                  <a:gd name="T6" fmla="*/ 897 w 73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62">
                    <a:moveTo>
                      <a:pt x="4" y="15"/>
                    </a:moveTo>
                    <a:cubicBezTo>
                      <a:pt x="0" y="27"/>
                      <a:pt x="12" y="49"/>
                      <a:pt x="33" y="54"/>
                    </a:cubicBezTo>
                    <a:cubicBezTo>
                      <a:pt x="46" y="62"/>
                      <a:pt x="70" y="50"/>
                      <a:pt x="72" y="30"/>
                    </a:cubicBezTo>
                    <a:cubicBezTo>
                      <a:pt x="73" y="10"/>
                      <a:pt x="57" y="0"/>
                      <a:pt x="5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0" name="Freeform 1988">
                <a:extLst>
                  <a:ext uri="{FF2B5EF4-FFF2-40B4-BE49-F238E27FC236}">
                    <a16:creationId xmlns:a16="http://schemas.microsoft.com/office/drawing/2014/main" id="{C8461A82-5F2B-415C-82A4-5A6C0BD16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4" y="2631"/>
                <a:ext cx="193" cy="215"/>
              </a:xfrm>
              <a:custGeom>
                <a:avLst/>
                <a:gdLst>
                  <a:gd name="T0" fmla="*/ 20 w 77"/>
                  <a:gd name="T1" fmla="*/ 675 h 86"/>
                  <a:gd name="T2" fmla="*/ 930 w 77"/>
                  <a:gd name="T3" fmla="*/ 1158 h 86"/>
                  <a:gd name="T4" fmla="*/ 1181 w 77"/>
                  <a:gd name="T5" fmla="*/ 563 h 86"/>
                  <a:gd name="T6" fmla="*/ 629 w 77"/>
                  <a:gd name="T7" fmla="*/ 95 h 86"/>
                  <a:gd name="T8" fmla="*/ 158 w 77"/>
                  <a:gd name="T9" fmla="*/ 238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86">
                    <a:moveTo>
                      <a:pt x="1" y="43"/>
                    </a:moveTo>
                    <a:cubicBezTo>
                      <a:pt x="0" y="64"/>
                      <a:pt x="40" y="86"/>
                      <a:pt x="59" y="74"/>
                    </a:cubicBezTo>
                    <a:cubicBezTo>
                      <a:pt x="72" y="62"/>
                      <a:pt x="77" y="60"/>
                      <a:pt x="75" y="36"/>
                    </a:cubicBezTo>
                    <a:cubicBezTo>
                      <a:pt x="73" y="24"/>
                      <a:pt x="57" y="9"/>
                      <a:pt x="40" y="6"/>
                    </a:cubicBezTo>
                    <a:cubicBezTo>
                      <a:pt x="23" y="0"/>
                      <a:pt x="10" y="12"/>
                      <a:pt x="10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1" name="Freeform 1989">
                <a:extLst>
                  <a:ext uri="{FF2B5EF4-FFF2-40B4-BE49-F238E27FC236}">
                    <a16:creationId xmlns:a16="http://schemas.microsoft.com/office/drawing/2014/main" id="{6F0243D2-2AAA-436A-B006-09AA56BBA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2663"/>
                <a:ext cx="231" cy="185"/>
              </a:xfrm>
              <a:custGeom>
                <a:avLst/>
                <a:gdLst>
                  <a:gd name="T0" fmla="*/ 239 w 92"/>
                  <a:gd name="T1" fmla="*/ 0 h 74"/>
                  <a:gd name="T2" fmla="*/ 555 w 92"/>
                  <a:gd name="T3" fmla="*/ 988 h 74"/>
                  <a:gd name="T4" fmla="*/ 1311 w 92"/>
                  <a:gd name="T5" fmla="*/ 845 h 74"/>
                  <a:gd name="T6" fmla="*/ 1394 w 92"/>
                  <a:gd name="T7" fmla="*/ 283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4">
                    <a:moveTo>
                      <a:pt x="15" y="0"/>
                    </a:moveTo>
                    <a:cubicBezTo>
                      <a:pt x="0" y="14"/>
                      <a:pt x="6" y="55"/>
                      <a:pt x="35" y="63"/>
                    </a:cubicBezTo>
                    <a:cubicBezTo>
                      <a:pt x="58" y="74"/>
                      <a:pt x="75" y="66"/>
                      <a:pt x="83" y="54"/>
                    </a:cubicBezTo>
                    <a:cubicBezTo>
                      <a:pt x="92" y="41"/>
                      <a:pt x="92" y="30"/>
                      <a:pt x="88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2" name="Freeform 1990">
                <a:extLst>
                  <a:ext uri="{FF2B5EF4-FFF2-40B4-BE49-F238E27FC236}">
                    <a16:creationId xmlns:a16="http://schemas.microsoft.com/office/drawing/2014/main" id="{064AAC4B-97F1-48AB-B70D-3A99FBBE8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066"/>
                <a:ext cx="335" cy="287"/>
              </a:xfrm>
              <a:custGeom>
                <a:avLst/>
                <a:gdLst>
                  <a:gd name="T0" fmla="*/ 2050 w 134"/>
                  <a:gd name="T1" fmla="*/ 529 h 115"/>
                  <a:gd name="T2" fmla="*/ 1333 w 134"/>
                  <a:gd name="T3" fmla="*/ 1662 h 115"/>
                  <a:gd name="T4" fmla="*/ 220 w 134"/>
                  <a:gd name="T5" fmla="*/ 946 h 115"/>
                  <a:gd name="T6" fmla="*/ 563 w 134"/>
                  <a:gd name="T7" fmla="*/ 0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115">
                    <a:moveTo>
                      <a:pt x="131" y="34"/>
                    </a:moveTo>
                    <a:cubicBezTo>
                      <a:pt x="134" y="64"/>
                      <a:pt x="128" y="93"/>
                      <a:pt x="85" y="107"/>
                    </a:cubicBezTo>
                    <a:cubicBezTo>
                      <a:pt x="62" y="115"/>
                      <a:pt x="22" y="94"/>
                      <a:pt x="14" y="61"/>
                    </a:cubicBezTo>
                    <a:cubicBezTo>
                      <a:pt x="0" y="27"/>
                      <a:pt x="30" y="0"/>
                      <a:pt x="3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3" name="Freeform 1991">
                <a:extLst>
                  <a:ext uri="{FF2B5EF4-FFF2-40B4-BE49-F238E27FC236}">
                    <a16:creationId xmlns:a16="http://schemas.microsoft.com/office/drawing/2014/main" id="{F41EB6A7-10B8-4B45-BD9A-D2C45804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043"/>
                <a:ext cx="237" cy="290"/>
              </a:xfrm>
              <a:custGeom>
                <a:avLst/>
                <a:gdLst>
                  <a:gd name="T0" fmla="*/ 262 w 95"/>
                  <a:gd name="T1" fmla="*/ 1738 h 116"/>
                  <a:gd name="T2" fmla="*/ 728 w 95"/>
                  <a:gd name="T3" fmla="*/ 1750 h 116"/>
                  <a:gd name="T4" fmla="*/ 1320 w 95"/>
                  <a:gd name="T5" fmla="*/ 1188 h 116"/>
                  <a:gd name="T6" fmla="*/ 978 w 95"/>
                  <a:gd name="T7" fmla="*/ 188 h 116"/>
                  <a:gd name="T8" fmla="*/ 0 w 95"/>
                  <a:gd name="T9" fmla="*/ 188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5" h="116">
                    <a:moveTo>
                      <a:pt x="17" y="111"/>
                    </a:moveTo>
                    <a:cubicBezTo>
                      <a:pt x="18" y="111"/>
                      <a:pt x="30" y="116"/>
                      <a:pt x="47" y="112"/>
                    </a:cubicBezTo>
                    <a:cubicBezTo>
                      <a:pt x="64" y="108"/>
                      <a:pt x="80" y="92"/>
                      <a:pt x="85" y="76"/>
                    </a:cubicBezTo>
                    <a:cubicBezTo>
                      <a:pt x="88" y="67"/>
                      <a:pt x="95" y="26"/>
                      <a:pt x="63" y="12"/>
                    </a:cubicBezTo>
                    <a:cubicBezTo>
                      <a:pt x="35" y="0"/>
                      <a:pt x="5" y="6"/>
                      <a:pt x="0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4" name="Freeform 1992">
                <a:extLst>
                  <a:ext uri="{FF2B5EF4-FFF2-40B4-BE49-F238E27FC236}">
                    <a16:creationId xmlns:a16="http://schemas.microsoft.com/office/drawing/2014/main" id="{785D1B55-1EF8-473D-9AA8-8E6E6DF71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2091"/>
                <a:ext cx="280" cy="227"/>
              </a:xfrm>
              <a:custGeom>
                <a:avLst/>
                <a:gdLst>
                  <a:gd name="T0" fmla="*/ 1470 w 112"/>
                  <a:gd name="T1" fmla="*/ 0 h 91"/>
                  <a:gd name="T2" fmla="*/ 1738 w 112"/>
                  <a:gd name="T3" fmla="*/ 561 h 91"/>
                  <a:gd name="T4" fmla="*/ 1438 w 112"/>
                  <a:gd name="T5" fmla="*/ 1212 h 91"/>
                  <a:gd name="T6" fmla="*/ 770 w 112"/>
                  <a:gd name="T7" fmla="*/ 1382 h 91"/>
                  <a:gd name="T8" fmla="*/ 63 w 112"/>
                  <a:gd name="T9" fmla="*/ 449 h 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91">
                    <a:moveTo>
                      <a:pt x="94" y="0"/>
                    </a:moveTo>
                    <a:cubicBezTo>
                      <a:pt x="101" y="6"/>
                      <a:pt x="112" y="17"/>
                      <a:pt x="111" y="36"/>
                    </a:cubicBezTo>
                    <a:cubicBezTo>
                      <a:pt x="110" y="54"/>
                      <a:pt x="100" y="71"/>
                      <a:pt x="92" y="78"/>
                    </a:cubicBezTo>
                    <a:cubicBezTo>
                      <a:pt x="77" y="89"/>
                      <a:pt x="74" y="91"/>
                      <a:pt x="49" y="89"/>
                    </a:cubicBezTo>
                    <a:cubicBezTo>
                      <a:pt x="18" y="86"/>
                      <a:pt x="0" y="34"/>
                      <a:pt x="4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5" name="Freeform 1993">
                <a:extLst>
                  <a:ext uri="{FF2B5EF4-FFF2-40B4-BE49-F238E27FC236}">
                    <a16:creationId xmlns:a16="http://schemas.microsoft.com/office/drawing/2014/main" id="{E4A6D484-B17F-4D82-9BD0-BE8B20990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073"/>
                <a:ext cx="220" cy="238"/>
              </a:xfrm>
              <a:custGeom>
                <a:avLst/>
                <a:gdLst>
                  <a:gd name="T0" fmla="*/ 0 w 88"/>
                  <a:gd name="T1" fmla="*/ 1117 h 95"/>
                  <a:gd name="T2" fmla="*/ 375 w 88"/>
                  <a:gd name="T3" fmla="*/ 1431 h 95"/>
                  <a:gd name="T4" fmla="*/ 875 w 88"/>
                  <a:gd name="T5" fmla="*/ 1400 h 95"/>
                  <a:gd name="T6" fmla="*/ 1333 w 88"/>
                  <a:gd name="T7" fmla="*/ 867 h 95"/>
                  <a:gd name="T8" fmla="*/ 1095 w 88"/>
                  <a:gd name="T9" fmla="*/ 175 h 95"/>
                  <a:gd name="T10" fmla="*/ 408 w 88"/>
                  <a:gd name="T11" fmla="*/ 20 h 95"/>
                  <a:gd name="T12" fmla="*/ 113 w 88"/>
                  <a:gd name="T13" fmla="*/ 158 h 9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95">
                    <a:moveTo>
                      <a:pt x="0" y="71"/>
                    </a:moveTo>
                    <a:cubicBezTo>
                      <a:pt x="3" y="76"/>
                      <a:pt x="11" y="87"/>
                      <a:pt x="24" y="91"/>
                    </a:cubicBezTo>
                    <a:cubicBezTo>
                      <a:pt x="37" y="95"/>
                      <a:pt x="51" y="93"/>
                      <a:pt x="56" y="89"/>
                    </a:cubicBezTo>
                    <a:cubicBezTo>
                      <a:pt x="68" y="83"/>
                      <a:pt x="78" y="78"/>
                      <a:pt x="85" y="55"/>
                    </a:cubicBezTo>
                    <a:cubicBezTo>
                      <a:pt x="88" y="43"/>
                      <a:pt x="87" y="21"/>
                      <a:pt x="70" y="11"/>
                    </a:cubicBezTo>
                    <a:cubicBezTo>
                      <a:pt x="55" y="0"/>
                      <a:pt x="35" y="0"/>
                      <a:pt x="26" y="1"/>
                    </a:cubicBezTo>
                    <a:cubicBezTo>
                      <a:pt x="18" y="2"/>
                      <a:pt x="12" y="7"/>
                      <a:pt x="7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6" name="Freeform 1994">
                <a:extLst>
                  <a:ext uri="{FF2B5EF4-FFF2-40B4-BE49-F238E27FC236}">
                    <a16:creationId xmlns:a16="http://schemas.microsoft.com/office/drawing/2014/main" id="{60696D1C-3CDF-4D59-81CB-E8BE44DE4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621"/>
                <a:ext cx="436" cy="340"/>
              </a:xfrm>
              <a:custGeom>
                <a:avLst/>
                <a:gdLst>
                  <a:gd name="T0" fmla="*/ 2360 w 174"/>
                  <a:gd name="T1" fmla="*/ 158 h 136"/>
                  <a:gd name="T2" fmla="*/ 2047 w 174"/>
                  <a:gd name="T3" fmla="*/ 1875 h 136"/>
                  <a:gd name="T4" fmla="*/ 363 w 174"/>
                  <a:gd name="T5" fmla="*/ 1345 h 136"/>
                  <a:gd name="T6" fmla="*/ 301 w 174"/>
                  <a:gd name="T7" fmla="*/ 0 h 1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4" h="136">
                    <a:moveTo>
                      <a:pt x="150" y="10"/>
                    </a:moveTo>
                    <a:cubicBezTo>
                      <a:pt x="172" y="44"/>
                      <a:pt x="174" y="83"/>
                      <a:pt x="130" y="120"/>
                    </a:cubicBezTo>
                    <a:cubicBezTo>
                      <a:pt x="102" y="136"/>
                      <a:pt x="48" y="123"/>
                      <a:pt x="23" y="86"/>
                    </a:cubicBezTo>
                    <a:cubicBezTo>
                      <a:pt x="0" y="47"/>
                      <a:pt x="15" y="6"/>
                      <a:pt x="1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7" name="Freeform 1995">
                <a:extLst>
                  <a:ext uri="{FF2B5EF4-FFF2-40B4-BE49-F238E27FC236}">
                    <a16:creationId xmlns:a16="http://schemas.microsoft.com/office/drawing/2014/main" id="{02A87DE7-D2AF-453D-A403-98441648A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4" y="2553"/>
                <a:ext cx="353" cy="385"/>
              </a:xfrm>
              <a:custGeom>
                <a:avLst/>
                <a:gdLst>
                  <a:gd name="T0" fmla="*/ 0 w 141"/>
                  <a:gd name="T1" fmla="*/ 425 h 154"/>
                  <a:gd name="T2" fmla="*/ 396 w 141"/>
                  <a:gd name="T3" fmla="*/ 95 h 154"/>
                  <a:gd name="T4" fmla="*/ 1242 w 141"/>
                  <a:gd name="T5" fmla="*/ 125 h 154"/>
                  <a:gd name="T6" fmla="*/ 2151 w 141"/>
                  <a:gd name="T7" fmla="*/ 1250 h 154"/>
                  <a:gd name="T8" fmla="*/ 1680 w 141"/>
                  <a:gd name="T9" fmla="*/ 2238 h 154"/>
                  <a:gd name="T10" fmla="*/ 1054 w 141"/>
                  <a:gd name="T11" fmla="*/ 2345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54">
                    <a:moveTo>
                      <a:pt x="0" y="27"/>
                    </a:moveTo>
                    <a:cubicBezTo>
                      <a:pt x="3" y="24"/>
                      <a:pt x="9" y="12"/>
                      <a:pt x="25" y="6"/>
                    </a:cubicBezTo>
                    <a:cubicBezTo>
                      <a:pt x="40" y="0"/>
                      <a:pt x="60" y="1"/>
                      <a:pt x="79" y="8"/>
                    </a:cubicBezTo>
                    <a:cubicBezTo>
                      <a:pt x="120" y="20"/>
                      <a:pt x="141" y="63"/>
                      <a:pt x="137" y="80"/>
                    </a:cubicBezTo>
                    <a:cubicBezTo>
                      <a:pt x="137" y="102"/>
                      <a:pt x="126" y="129"/>
                      <a:pt x="107" y="143"/>
                    </a:cubicBezTo>
                    <a:cubicBezTo>
                      <a:pt x="86" y="154"/>
                      <a:pt x="68" y="149"/>
                      <a:pt x="67" y="1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8" name="Freeform 1996">
                <a:extLst>
                  <a:ext uri="{FF2B5EF4-FFF2-40B4-BE49-F238E27FC236}">
                    <a16:creationId xmlns:a16="http://schemas.microsoft.com/office/drawing/2014/main" id="{A98A7D1E-51C8-4F58-8A91-005812F5F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2588"/>
                <a:ext cx="358" cy="330"/>
              </a:xfrm>
              <a:custGeom>
                <a:avLst/>
                <a:gdLst>
                  <a:gd name="T0" fmla="*/ 1347 w 143"/>
                  <a:gd name="T1" fmla="*/ 0 h 132"/>
                  <a:gd name="T2" fmla="*/ 2068 w 143"/>
                  <a:gd name="T3" fmla="*/ 625 h 132"/>
                  <a:gd name="T4" fmla="*/ 2025 w 143"/>
                  <a:gd name="T5" fmla="*/ 1583 h 132"/>
                  <a:gd name="T6" fmla="*/ 1242 w 143"/>
                  <a:gd name="T7" fmla="*/ 2063 h 132"/>
                  <a:gd name="T8" fmla="*/ 333 w 143"/>
                  <a:gd name="T9" fmla="*/ 1688 h 132"/>
                  <a:gd name="T10" fmla="*/ 0 w 143"/>
                  <a:gd name="T11" fmla="*/ 1095 h 1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32">
                    <a:moveTo>
                      <a:pt x="86" y="0"/>
                    </a:moveTo>
                    <a:cubicBezTo>
                      <a:pt x="97" y="5"/>
                      <a:pt x="121" y="18"/>
                      <a:pt x="132" y="40"/>
                    </a:cubicBezTo>
                    <a:cubicBezTo>
                      <a:pt x="143" y="63"/>
                      <a:pt x="135" y="90"/>
                      <a:pt x="129" y="101"/>
                    </a:cubicBezTo>
                    <a:cubicBezTo>
                      <a:pt x="115" y="122"/>
                      <a:pt x="114" y="130"/>
                      <a:pt x="79" y="132"/>
                    </a:cubicBezTo>
                    <a:cubicBezTo>
                      <a:pt x="62" y="131"/>
                      <a:pt x="37" y="123"/>
                      <a:pt x="21" y="108"/>
                    </a:cubicBezTo>
                    <a:cubicBezTo>
                      <a:pt x="5" y="93"/>
                      <a:pt x="1" y="74"/>
                      <a:pt x="0" y="7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59" name="Freeform 1997">
                <a:extLst>
                  <a:ext uri="{FF2B5EF4-FFF2-40B4-BE49-F238E27FC236}">
                    <a16:creationId xmlns:a16="http://schemas.microsoft.com/office/drawing/2014/main" id="{DA41BF4C-8DB0-48A0-A9B9-738FEE10D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2571"/>
                <a:ext cx="265" cy="362"/>
              </a:xfrm>
              <a:custGeom>
                <a:avLst/>
                <a:gdLst>
                  <a:gd name="T0" fmla="*/ 0 w 106"/>
                  <a:gd name="T1" fmla="*/ 125 h 145"/>
                  <a:gd name="T2" fmla="*/ 938 w 106"/>
                  <a:gd name="T3" fmla="*/ 200 h 145"/>
                  <a:gd name="T4" fmla="*/ 1613 w 106"/>
                  <a:gd name="T5" fmla="*/ 996 h 145"/>
                  <a:gd name="T6" fmla="*/ 1313 w 106"/>
                  <a:gd name="T7" fmla="*/ 1912 h 145"/>
                  <a:gd name="T8" fmla="*/ 20 w 106"/>
                  <a:gd name="T9" fmla="*/ 1837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" h="145">
                    <a:moveTo>
                      <a:pt x="0" y="8"/>
                    </a:moveTo>
                    <a:cubicBezTo>
                      <a:pt x="9" y="2"/>
                      <a:pt x="36" y="0"/>
                      <a:pt x="60" y="13"/>
                    </a:cubicBezTo>
                    <a:cubicBezTo>
                      <a:pt x="85" y="24"/>
                      <a:pt x="103" y="47"/>
                      <a:pt x="103" y="64"/>
                    </a:cubicBezTo>
                    <a:cubicBezTo>
                      <a:pt x="106" y="96"/>
                      <a:pt x="94" y="109"/>
                      <a:pt x="84" y="123"/>
                    </a:cubicBezTo>
                    <a:cubicBezTo>
                      <a:pt x="74" y="145"/>
                      <a:pt x="12" y="131"/>
                      <a:pt x="1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0" name="Freeform 1998">
                <a:extLst>
                  <a:ext uri="{FF2B5EF4-FFF2-40B4-BE49-F238E27FC236}">
                    <a16:creationId xmlns:a16="http://schemas.microsoft.com/office/drawing/2014/main" id="{8879819F-77F8-4874-9BA7-A8E37064D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613"/>
                <a:ext cx="186" cy="240"/>
              </a:xfrm>
              <a:custGeom>
                <a:avLst/>
                <a:gdLst>
                  <a:gd name="T0" fmla="*/ 0 w 74"/>
                  <a:gd name="T1" fmla="*/ 1345 h 96"/>
                  <a:gd name="T2" fmla="*/ 555 w 74"/>
                  <a:gd name="T3" fmla="*/ 1488 h 96"/>
                  <a:gd name="T4" fmla="*/ 1018 w 74"/>
                  <a:gd name="T5" fmla="*/ 1095 h 96"/>
                  <a:gd name="T6" fmla="*/ 113 w 74"/>
                  <a:gd name="T7" fmla="*/ 5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96">
                    <a:moveTo>
                      <a:pt x="0" y="86"/>
                    </a:moveTo>
                    <a:cubicBezTo>
                      <a:pt x="16" y="95"/>
                      <a:pt x="25" y="96"/>
                      <a:pt x="35" y="95"/>
                    </a:cubicBezTo>
                    <a:cubicBezTo>
                      <a:pt x="45" y="93"/>
                      <a:pt x="59" y="93"/>
                      <a:pt x="64" y="70"/>
                    </a:cubicBezTo>
                    <a:cubicBezTo>
                      <a:pt x="74" y="17"/>
                      <a:pt x="16" y="0"/>
                      <a:pt x="7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1" name="Freeform 1999">
                <a:extLst>
                  <a:ext uri="{FF2B5EF4-FFF2-40B4-BE49-F238E27FC236}">
                    <a16:creationId xmlns:a16="http://schemas.microsoft.com/office/drawing/2014/main" id="{4D8C4535-1BC1-4B59-A7A4-A17D82C13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648"/>
                <a:ext cx="280" cy="218"/>
              </a:xfrm>
              <a:custGeom>
                <a:avLst/>
                <a:gdLst>
                  <a:gd name="T0" fmla="*/ 113 w 112"/>
                  <a:gd name="T1" fmla="*/ 376 h 87"/>
                  <a:gd name="T2" fmla="*/ 845 w 112"/>
                  <a:gd name="T3" fmla="*/ 1275 h 87"/>
                  <a:gd name="T4" fmla="*/ 1425 w 112"/>
                  <a:gd name="T5" fmla="*/ 1288 h 87"/>
                  <a:gd name="T6" fmla="*/ 1720 w 112"/>
                  <a:gd name="T7" fmla="*/ 742 h 87"/>
                  <a:gd name="T8" fmla="*/ 1408 w 112"/>
                  <a:gd name="T9" fmla="*/ 20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87">
                    <a:moveTo>
                      <a:pt x="7" y="24"/>
                    </a:moveTo>
                    <a:cubicBezTo>
                      <a:pt x="0" y="42"/>
                      <a:pt x="26" y="72"/>
                      <a:pt x="54" y="81"/>
                    </a:cubicBezTo>
                    <a:cubicBezTo>
                      <a:pt x="63" y="85"/>
                      <a:pt x="77" y="87"/>
                      <a:pt x="91" y="82"/>
                    </a:cubicBezTo>
                    <a:cubicBezTo>
                      <a:pt x="105" y="77"/>
                      <a:pt x="110" y="61"/>
                      <a:pt x="110" y="47"/>
                    </a:cubicBezTo>
                    <a:cubicBezTo>
                      <a:pt x="112" y="17"/>
                      <a:pt x="90" y="0"/>
                      <a:pt x="90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2" name="Freeform 2000">
                <a:extLst>
                  <a:ext uri="{FF2B5EF4-FFF2-40B4-BE49-F238E27FC236}">
                    <a16:creationId xmlns:a16="http://schemas.microsoft.com/office/drawing/2014/main" id="{C87D6B9F-EFBA-4226-AA65-CB1BCE32F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2588"/>
                <a:ext cx="275" cy="313"/>
              </a:xfrm>
              <a:custGeom>
                <a:avLst/>
                <a:gdLst>
                  <a:gd name="T0" fmla="*/ 0 w 110"/>
                  <a:gd name="T1" fmla="*/ 1004 h 125"/>
                  <a:gd name="T2" fmla="*/ 1345 w 110"/>
                  <a:gd name="T3" fmla="*/ 1725 h 125"/>
                  <a:gd name="T4" fmla="*/ 1688 w 110"/>
                  <a:gd name="T5" fmla="*/ 866 h 125"/>
                  <a:gd name="T6" fmla="*/ 938 w 110"/>
                  <a:gd name="T7" fmla="*/ 125 h 125"/>
                  <a:gd name="T8" fmla="*/ 238 w 110"/>
                  <a:gd name="T9" fmla="*/ 363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25">
                    <a:moveTo>
                      <a:pt x="0" y="64"/>
                    </a:moveTo>
                    <a:cubicBezTo>
                      <a:pt x="5" y="91"/>
                      <a:pt x="57" y="125"/>
                      <a:pt x="86" y="110"/>
                    </a:cubicBezTo>
                    <a:cubicBezTo>
                      <a:pt x="110" y="97"/>
                      <a:pt x="110" y="89"/>
                      <a:pt x="108" y="55"/>
                    </a:cubicBezTo>
                    <a:cubicBezTo>
                      <a:pt x="107" y="36"/>
                      <a:pt x="84" y="14"/>
                      <a:pt x="60" y="8"/>
                    </a:cubicBezTo>
                    <a:cubicBezTo>
                      <a:pt x="34" y="0"/>
                      <a:pt x="15" y="19"/>
                      <a:pt x="15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3" name="Freeform 2001">
                <a:extLst>
                  <a:ext uri="{FF2B5EF4-FFF2-40B4-BE49-F238E27FC236}">
                    <a16:creationId xmlns:a16="http://schemas.microsoft.com/office/drawing/2014/main" id="{33B8C3CC-5DE8-4532-95C9-5F25E7D37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641"/>
                <a:ext cx="318" cy="257"/>
              </a:xfrm>
              <a:custGeom>
                <a:avLst/>
                <a:gdLst>
                  <a:gd name="T0" fmla="*/ 313 w 127"/>
                  <a:gd name="T1" fmla="*/ 0 h 103"/>
                  <a:gd name="T2" fmla="*/ 125 w 127"/>
                  <a:gd name="T3" fmla="*/ 746 h 103"/>
                  <a:gd name="T4" fmla="*/ 739 w 127"/>
                  <a:gd name="T5" fmla="*/ 1370 h 103"/>
                  <a:gd name="T6" fmla="*/ 1838 w 127"/>
                  <a:gd name="T7" fmla="*/ 1228 h 103"/>
                  <a:gd name="T8" fmla="*/ 1900 w 127"/>
                  <a:gd name="T9" fmla="*/ 417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7" h="103">
                    <a:moveTo>
                      <a:pt x="20" y="0"/>
                    </a:moveTo>
                    <a:cubicBezTo>
                      <a:pt x="12" y="9"/>
                      <a:pt x="0" y="27"/>
                      <a:pt x="8" y="48"/>
                    </a:cubicBezTo>
                    <a:cubicBezTo>
                      <a:pt x="16" y="66"/>
                      <a:pt x="31" y="80"/>
                      <a:pt x="47" y="88"/>
                    </a:cubicBezTo>
                    <a:cubicBezTo>
                      <a:pt x="81" y="103"/>
                      <a:pt x="102" y="97"/>
                      <a:pt x="117" y="79"/>
                    </a:cubicBezTo>
                    <a:cubicBezTo>
                      <a:pt x="127" y="58"/>
                      <a:pt x="124" y="45"/>
                      <a:pt x="121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4" name="Freeform 2002">
                <a:extLst>
                  <a:ext uri="{FF2B5EF4-FFF2-40B4-BE49-F238E27FC236}">
                    <a16:creationId xmlns:a16="http://schemas.microsoft.com/office/drawing/2014/main" id="{08CAB5B4-4AB9-49A0-8FA2-B522BB1A1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113"/>
                <a:ext cx="145" cy="158"/>
              </a:xfrm>
              <a:custGeom>
                <a:avLst/>
                <a:gdLst>
                  <a:gd name="T0" fmla="*/ 0 w 58"/>
                  <a:gd name="T1" fmla="*/ 838 h 63"/>
                  <a:gd name="T2" fmla="*/ 658 w 58"/>
                  <a:gd name="T3" fmla="*/ 647 h 63"/>
                  <a:gd name="T4" fmla="*/ 208 w 58"/>
                  <a:gd name="T5" fmla="*/ 50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63">
                    <a:moveTo>
                      <a:pt x="0" y="53"/>
                    </a:moveTo>
                    <a:cubicBezTo>
                      <a:pt x="20" y="61"/>
                      <a:pt x="25" y="63"/>
                      <a:pt x="42" y="41"/>
                    </a:cubicBezTo>
                    <a:cubicBezTo>
                      <a:pt x="58" y="12"/>
                      <a:pt x="19" y="0"/>
                      <a:pt x="13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5" name="Freeform 2003">
                <a:extLst>
                  <a:ext uri="{FF2B5EF4-FFF2-40B4-BE49-F238E27FC236}">
                    <a16:creationId xmlns:a16="http://schemas.microsoft.com/office/drawing/2014/main" id="{6E69A8AC-C538-400A-B263-01DDC7879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131"/>
                <a:ext cx="197" cy="150"/>
              </a:xfrm>
              <a:custGeom>
                <a:avLst/>
                <a:gdLst>
                  <a:gd name="T0" fmla="*/ 92 w 79"/>
                  <a:gd name="T1" fmla="*/ 220 h 60"/>
                  <a:gd name="T2" fmla="*/ 479 w 79"/>
                  <a:gd name="T3" fmla="*/ 833 h 60"/>
                  <a:gd name="T4" fmla="*/ 1120 w 79"/>
                  <a:gd name="T5" fmla="*/ 488 h 60"/>
                  <a:gd name="T6" fmla="*/ 995 w 79"/>
                  <a:gd name="T7" fmla="*/ 2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60">
                    <a:moveTo>
                      <a:pt x="6" y="14"/>
                    </a:moveTo>
                    <a:cubicBezTo>
                      <a:pt x="0" y="25"/>
                      <a:pt x="11" y="48"/>
                      <a:pt x="31" y="53"/>
                    </a:cubicBezTo>
                    <a:cubicBezTo>
                      <a:pt x="44" y="60"/>
                      <a:pt x="66" y="49"/>
                      <a:pt x="72" y="31"/>
                    </a:cubicBezTo>
                    <a:cubicBezTo>
                      <a:pt x="79" y="13"/>
                      <a:pt x="63" y="0"/>
                      <a:pt x="6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6" name="Freeform 2004">
                <a:extLst>
                  <a:ext uri="{FF2B5EF4-FFF2-40B4-BE49-F238E27FC236}">
                    <a16:creationId xmlns:a16="http://schemas.microsoft.com/office/drawing/2014/main" id="{A3D43663-F8E7-46F1-A538-9492ADA53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2096"/>
                <a:ext cx="203" cy="207"/>
              </a:xfrm>
              <a:custGeom>
                <a:avLst/>
                <a:gdLst>
                  <a:gd name="T0" fmla="*/ 63 w 81"/>
                  <a:gd name="T1" fmla="*/ 571 h 83"/>
                  <a:gd name="T2" fmla="*/ 897 w 81"/>
                  <a:gd name="T3" fmla="*/ 1087 h 83"/>
                  <a:gd name="T4" fmla="*/ 1256 w 81"/>
                  <a:gd name="T5" fmla="*/ 559 h 83"/>
                  <a:gd name="T6" fmla="*/ 772 w 81"/>
                  <a:gd name="T7" fmla="*/ 62 h 83"/>
                  <a:gd name="T8" fmla="*/ 283 w 81"/>
                  <a:gd name="T9" fmla="*/ 187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83">
                    <a:moveTo>
                      <a:pt x="4" y="37"/>
                    </a:moveTo>
                    <a:cubicBezTo>
                      <a:pt x="0" y="58"/>
                      <a:pt x="40" y="83"/>
                      <a:pt x="57" y="70"/>
                    </a:cubicBezTo>
                    <a:cubicBezTo>
                      <a:pt x="72" y="60"/>
                      <a:pt x="75" y="59"/>
                      <a:pt x="80" y="36"/>
                    </a:cubicBezTo>
                    <a:cubicBezTo>
                      <a:pt x="81" y="23"/>
                      <a:pt x="66" y="6"/>
                      <a:pt x="49" y="4"/>
                    </a:cubicBezTo>
                    <a:cubicBezTo>
                      <a:pt x="32" y="0"/>
                      <a:pt x="20" y="11"/>
                      <a:pt x="18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7" name="Freeform 2005">
                <a:extLst>
                  <a:ext uri="{FF2B5EF4-FFF2-40B4-BE49-F238E27FC236}">
                    <a16:creationId xmlns:a16="http://schemas.microsoft.com/office/drawing/2014/main" id="{8D539164-6A3E-4B40-854F-E1F9BF16B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118"/>
                <a:ext cx="225" cy="185"/>
              </a:xfrm>
              <a:custGeom>
                <a:avLst/>
                <a:gdLst>
                  <a:gd name="T0" fmla="*/ 300 w 90"/>
                  <a:gd name="T1" fmla="*/ 0 h 74"/>
                  <a:gd name="T2" fmla="*/ 458 w 90"/>
                  <a:gd name="T3" fmla="*/ 988 h 74"/>
                  <a:gd name="T4" fmla="*/ 1208 w 90"/>
                  <a:gd name="T5" fmla="*/ 875 h 74"/>
                  <a:gd name="T6" fmla="*/ 1395 w 90"/>
                  <a:gd name="T7" fmla="*/ 345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0" h="74">
                    <a:moveTo>
                      <a:pt x="19" y="0"/>
                    </a:moveTo>
                    <a:cubicBezTo>
                      <a:pt x="0" y="10"/>
                      <a:pt x="1" y="54"/>
                      <a:pt x="29" y="63"/>
                    </a:cubicBezTo>
                    <a:cubicBezTo>
                      <a:pt x="53" y="74"/>
                      <a:pt x="68" y="66"/>
                      <a:pt x="77" y="56"/>
                    </a:cubicBezTo>
                    <a:cubicBezTo>
                      <a:pt x="86" y="45"/>
                      <a:pt x="90" y="35"/>
                      <a:pt x="89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8" name="Freeform 2006">
                <a:extLst>
                  <a:ext uri="{FF2B5EF4-FFF2-40B4-BE49-F238E27FC236}">
                    <a16:creationId xmlns:a16="http://schemas.microsoft.com/office/drawing/2014/main" id="{92D98B70-44FD-48D8-B726-3D5EC1FFF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121"/>
                <a:ext cx="263" cy="317"/>
              </a:xfrm>
              <a:custGeom>
                <a:avLst/>
                <a:gdLst>
                  <a:gd name="T0" fmla="*/ 0 w 105"/>
                  <a:gd name="T1" fmla="*/ 1403 h 127"/>
                  <a:gd name="T2" fmla="*/ 584 w 105"/>
                  <a:gd name="T3" fmla="*/ 1850 h 127"/>
                  <a:gd name="T4" fmla="*/ 1380 w 105"/>
                  <a:gd name="T5" fmla="*/ 1695 h 127"/>
                  <a:gd name="T6" fmla="*/ 1067 w 105"/>
                  <a:gd name="T7" fmla="*/ 604 h 127"/>
                  <a:gd name="T8" fmla="*/ 584 w 105"/>
                  <a:gd name="T9" fmla="*/ 0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27">
                    <a:moveTo>
                      <a:pt x="0" y="90"/>
                    </a:moveTo>
                    <a:cubicBezTo>
                      <a:pt x="14" y="108"/>
                      <a:pt x="25" y="114"/>
                      <a:pt x="37" y="119"/>
                    </a:cubicBezTo>
                    <a:cubicBezTo>
                      <a:pt x="48" y="122"/>
                      <a:pt x="66" y="127"/>
                      <a:pt x="88" y="109"/>
                    </a:cubicBezTo>
                    <a:cubicBezTo>
                      <a:pt x="105" y="86"/>
                      <a:pt x="82" y="56"/>
                      <a:pt x="68" y="39"/>
                    </a:cubicBezTo>
                    <a:cubicBezTo>
                      <a:pt x="54" y="16"/>
                      <a:pt x="45" y="4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69" name="Freeform 2007">
                <a:extLst>
                  <a:ext uri="{FF2B5EF4-FFF2-40B4-BE49-F238E27FC236}">
                    <a16:creationId xmlns:a16="http://schemas.microsoft.com/office/drawing/2014/main" id="{0A215233-78DA-4F02-A4FE-A1A692129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161"/>
                <a:ext cx="336" cy="280"/>
              </a:xfrm>
              <a:custGeom>
                <a:avLst/>
                <a:gdLst>
                  <a:gd name="T0" fmla="*/ 83 w 134"/>
                  <a:gd name="T1" fmla="*/ 0 h 112"/>
                  <a:gd name="T2" fmla="*/ 188 w 134"/>
                  <a:gd name="T3" fmla="*/ 675 h 112"/>
                  <a:gd name="T4" fmla="*/ 659 w 134"/>
                  <a:gd name="T5" fmla="*/ 1425 h 112"/>
                  <a:gd name="T6" fmla="*/ 1326 w 134"/>
                  <a:gd name="T7" fmla="*/ 1720 h 112"/>
                  <a:gd name="T8" fmla="*/ 2019 w 134"/>
                  <a:gd name="T9" fmla="*/ 1333 h 112"/>
                  <a:gd name="T10" fmla="*/ 1685 w 134"/>
                  <a:gd name="T11" fmla="*/ 408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112">
                    <a:moveTo>
                      <a:pt x="5" y="0"/>
                    </a:moveTo>
                    <a:cubicBezTo>
                      <a:pt x="0" y="10"/>
                      <a:pt x="5" y="26"/>
                      <a:pt x="12" y="43"/>
                    </a:cubicBezTo>
                    <a:cubicBezTo>
                      <a:pt x="17" y="61"/>
                      <a:pt x="28" y="78"/>
                      <a:pt x="42" y="91"/>
                    </a:cubicBezTo>
                    <a:cubicBezTo>
                      <a:pt x="51" y="99"/>
                      <a:pt x="66" y="109"/>
                      <a:pt x="84" y="110"/>
                    </a:cubicBezTo>
                    <a:cubicBezTo>
                      <a:pt x="101" y="112"/>
                      <a:pt x="123" y="102"/>
                      <a:pt x="128" y="85"/>
                    </a:cubicBezTo>
                    <a:cubicBezTo>
                      <a:pt x="134" y="50"/>
                      <a:pt x="105" y="26"/>
                      <a:pt x="107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0" name="Freeform 2008">
                <a:extLst>
                  <a:ext uri="{FF2B5EF4-FFF2-40B4-BE49-F238E27FC236}">
                    <a16:creationId xmlns:a16="http://schemas.microsoft.com/office/drawing/2014/main" id="{59B123E0-20BA-4923-BB19-9142B907F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071"/>
                <a:ext cx="343" cy="377"/>
              </a:xfrm>
              <a:custGeom>
                <a:avLst/>
                <a:gdLst>
                  <a:gd name="T0" fmla="*/ 0 w 137"/>
                  <a:gd name="T1" fmla="*/ 854 h 151"/>
                  <a:gd name="T2" fmla="*/ 396 w 137"/>
                  <a:gd name="T3" fmla="*/ 1790 h 151"/>
                  <a:gd name="T4" fmla="*/ 1272 w 137"/>
                  <a:gd name="T5" fmla="*/ 2337 h 151"/>
                  <a:gd name="T6" fmla="*/ 1818 w 137"/>
                  <a:gd name="T7" fmla="*/ 2195 h 151"/>
                  <a:gd name="T8" fmla="*/ 2068 w 137"/>
                  <a:gd name="T9" fmla="*/ 1603 h 151"/>
                  <a:gd name="T10" fmla="*/ 1743 w 137"/>
                  <a:gd name="T11" fmla="*/ 916 h 151"/>
                  <a:gd name="T12" fmla="*/ 1347 w 137"/>
                  <a:gd name="T13" fmla="*/ 417 h 151"/>
                  <a:gd name="T14" fmla="*/ 458 w 137"/>
                  <a:gd name="T15" fmla="*/ 187 h 1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" h="151">
                    <a:moveTo>
                      <a:pt x="0" y="55"/>
                    </a:moveTo>
                    <a:cubicBezTo>
                      <a:pt x="5" y="70"/>
                      <a:pt x="9" y="95"/>
                      <a:pt x="25" y="115"/>
                    </a:cubicBezTo>
                    <a:cubicBezTo>
                      <a:pt x="40" y="136"/>
                      <a:pt x="64" y="149"/>
                      <a:pt x="81" y="150"/>
                    </a:cubicBezTo>
                    <a:cubicBezTo>
                      <a:pt x="99" y="151"/>
                      <a:pt x="107" y="146"/>
                      <a:pt x="116" y="141"/>
                    </a:cubicBezTo>
                    <a:cubicBezTo>
                      <a:pt x="123" y="136"/>
                      <a:pt x="137" y="126"/>
                      <a:pt x="132" y="103"/>
                    </a:cubicBezTo>
                    <a:cubicBezTo>
                      <a:pt x="130" y="89"/>
                      <a:pt x="122" y="73"/>
                      <a:pt x="111" y="59"/>
                    </a:cubicBezTo>
                    <a:cubicBezTo>
                      <a:pt x="103" y="48"/>
                      <a:pt x="93" y="39"/>
                      <a:pt x="86" y="27"/>
                    </a:cubicBezTo>
                    <a:cubicBezTo>
                      <a:pt x="65" y="0"/>
                      <a:pt x="32" y="10"/>
                      <a:pt x="29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1" name="Freeform 2009">
                <a:extLst>
                  <a:ext uri="{FF2B5EF4-FFF2-40B4-BE49-F238E27FC236}">
                    <a16:creationId xmlns:a16="http://schemas.microsoft.com/office/drawing/2014/main" id="{D4EE11B5-7865-4E29-9FB4-6EC656DC1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091"/>
                <a:ext cx="385" cy="380"/>
              </a:xfrm>
              <a:custGeom>
                <a:avLst/>
                <a:gdLst>
                  <a:gd name="T0" fmla="*/ 563 w 154"/>
                  <a:gd name="T1" fmla="*/ 0 h 152"/>
                  <a:gd name="T2" fmla="*/ 125 w 154"/>
                  <a:gd name="T3" fmla="*/ 833 h 152"/>
                  <a:gd name="T4" fmla="*/ 583 w 154"/>
                  <a:gd name="T5" fmla="*/ 1800 h 152"/>
                  <a:gd name="T6" fmla="*/ 1875 w 154"/>
                  <a:gd name="T7" fmla="*/ 2220 h 152"/>
                  <a:gd name="T8" fmla="*/ 2270 w 154"/>
                  <a:gd name="T9" fmla="*/ 1345 h 1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4" h="152">
                    <a:moveTo>
                      <a:pt x="36" y="0"/>
                    </a:moveTo>
                    <a:cubicBezTo>
                      <a:pt x="20" y="5"/>
                      <a:pt x="0" y="28"/>
                      <a:pt x="8" y="53"/>
                    </a:cubicBezTo>
                    <a:cubicBezTo>
                      <a:pt x="15" y="73"/>
                      <a:pt x="21" y="98"/>
                      <a:pt x="37" y="115"/>
                    </a:cubicBezTo>
                    <a:cubicBezTo>
                      <a:pt x="69" y="148"/>
                      <a:pt x="94" y="152"/>
                      <a:pt x="120" y="142"/>
                    </a:cubicBezTo>
                    <a:cubicBezTo>
                      <a:pt x="146" y="133"/>
                      <a:pt x="154" y="106"/>
                      <a:pt x="145" y="8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2" name="Freeform 2010">
                <a:extLst>
                  <a:ext uri="{FF2B5EF4-FFF2-40B4-BE49-F238E27FC236}">
                    <a16:creationId xmlns:a16="http://schemas.microsoft.com/office/drawing/2014/main" id="{0C750A68-94EF-4011-AEA2-DEEE0085F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1611"/>
                <a:ext cx="207" cy="320"/>
              </a:xfrm>
              <a:custGeom>
                <a:avLst/>
                <a:gdLst>
                  <a:gd name="T0" fmla="*/ 0 w 83"/>
                  <a:gd name="T1" fmla="*/ 1188 h 128"/>
                  <a:gd name="T2" fmla="*/ 374 w 83"/>
                  <a:gd name="T3" fmla="*/ 1750 h 128"/>
                  <a:gd name="T4" fmla="*/ 945 w 83"/>
                  <a:gd name="T5" fmla="*/ 1675 h 128"/>
                  <a:gd name="T6" fmla="*/ 541 w 83"/>
                  <a:gd name="T7" fmla="*/ 0 h 1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3" h="128">
                    <a:moveTo>
                      <a:pt x="0" y="76"/>
                    </a:moveTo>
                    <a:cubicBezTo>
                      <a:pt x="10" y="95"/>
                      <a:pt x="16" y="105"/>
                      <a:pt x="24" y="112"/>
                    </a:cubicBezTo>
                    <a:cubicBezTo>
                      <a:pt x="29" y="115"/>
                      <a:pt x="52" y="128"/>
                      <a:pt x="61" y="107"/>
                    </a:cubicBezTo>
                    <a:cubicBezTo>
                      <a:pt x="83" y="54"/>
                      <a:pt x="44" y="9"/>
                      <a:pt x="3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3" name="Freeform 2011">
                <a:extLst>
                  <a:ext uri="{FF2B5EF4-FFF2-40B4-BE49-F238E27FC236}">
                    <a16:creationId xmlns:a16="http://schemas.microsoft.com/office/drawing/2014/main" id="{7B9D321D-5768-4829-91A4-901BA9290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633"/>
                <a:ext cx="253" cy="298"/>
              </a:xfrm>
              <a:custGeom>
                <a:avLst/>
                <a:gdLst>
                  <a:gd name="T0" fmla="*/ 113 w 101"/>
                  <a:gd name="T1" fmla="*/ 0 h 119"/>
                  <a:gd name="T2" fmla="*/ 95 w 101"/>
                  <a:gd name="T3" fmla="*/ 614 h 119"/>
                  <a:gd name="T4" fmla="*/ 458 w 101"/>
                  <a:gd name="T5" fmla="*/ 1335 h 119"/>
                  <a:gd name="T6" fmla="*/ 909 w 101"/>
                  <a:gd name="T7" fmla="*/ 1775 h 119"/>
                  <a:gd name="T8" fmla="*/ 1443 w 101"/>
                  <a:gd name="T9" fmla="*/ 1410 h 119"/>
                  <a:gd name="T10" fmla="*/ 1400 w 101"/>
                  <a:gd name="T11" fmla="*/ 501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1" h="119">
                    <a:moveTo>
                      <a:pt x="7" y="0"/>
                    </a:moveTo>
                    <a:cubicBezTo>
                      <a:pt x="3" y="8"/>
                      <a:pt x="0" y="24"/>
                      <a:pt x="6" y="39"/>
                    </a:cubicBezTo>
                    <a:cubicBezTo>
                      <a:pt x="13" y="53"/>
                      <a:pt x="22" y="70"/>
                      <a:pt x="29" y="85"/>
                    </a:cubicBezTo>
                    <a:cubicBezTo>
                      <a:pt x="35" y="94"/>
                      <a:pt x="42" y="110"/>
                      <a:pt x="58" y="113"/>
                    </a:cubicBezTo>
                    <a:cubicBezTo>
                      <a:pt x="75" y="119"/>
                      <a:pt x="90" y="107"/>
                      <a:pt x="92" y="90"/>
                    </a:cubicBezTo>
                    <a:cubicBezTo>
                      <a:pt x="101" y="58"/>
                      <a:pt x="89" y="32"/>
                      <a:pt x="89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4" name="Freeform 2012">
                <a:extLst>
                  <a:ext uri="{FF2B5EF4-FFF2-40B4-BE49-F238E27FC236}">
                    <a16:creationId xmlns:a16="http://schemas.microsoft.com/office/drawing/2014/main" id="{1EF106C1-3E27-4AB3-8BA1-DAB57DF86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561"/>
                <a:ext cx="263" cy="380"/>
              </a:xfrm>
              <a:custGeom>
                <a:avLst/>
                <a:gdLst>
                  <a:gd name="T0" fmla="*/ 50 w 105"/>
                  <a:gd name="T1" fmla="*/ 708 h 152"/>
                  <a:gd name="T2" fmla="*/ 333 w 105"/>
                  <a:gd name="T3" fmla="*/ 1563 h 152"/>
                  <a:gd name="T4" fmla="*/ 929 w 105"/>
                  <a:gd name="T5" fmla="*/ 2270 h 152"/>
                  <a:gd name="T6" fmla="*/ 1601 w 105"/>
                  <a:gd name="T7" fmla="*/ 1613 h 152"/>
                  <a:gd name="T8" fmla="*/ 1222 w 105"/>
                  <a:gd name="T9" fmla="*/ 438 h 152"/>
                  <a:gd name="T10" fmla="*/ 501 w 105"/>
                  <a:gd name="T11" fmla="*/ 95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152">
                    <a:moveTo>
                      <a:pt x="3" y="45"/>
                    </a:moveTo>
                    <a:cubicBezTo>
                      <a:pt x="0" y="60"/>
                      <a:pt x="11" y="81"/>
                      <a:pt x="21" y="100"/>
                    </a:cubicBezTo>
                    <a:cubicBezTo>
                      <a:pt x="30" y="119"/>
                      <a:pt x="41" y="141"/>
                      <a:pt x="59" y="145"/>
                    </a:cubicBezTo>
                    <a:cubicBezTo>
                      <a:pt x="89" y="152"/>
                      <a:pt x="97" y="139"/>
                      <a:pt x="102" y="103"/>
                    </a:cubicBezTo>
                    <a:cubicBezTo>
                      <a:pt x="105" y="82"/>
                      <a:pt x="95" y="51"/>
                      <a:pt x="78" y="28"/>
                    </a:cubicBezTo>
                    <a:cubicBezTo>
                      <a:pt x="63" y="2"/>
                      <a:pt x="35" y="0"/>
                      <a:pt x="32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5" name="Freeform 2013">
                <a:extLst>
                  <a:ext uri="{FF2B5EF4-FFF2-40B4-BE49-F238E27FC236}">
                    <a16:creationId xmlns:a16="http://schemas.microsoft.com/office/drawing/2014/main" id="{DE4AD0B5-406E-46C7-B3C5-F511E8AF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566"/>
                <a:ext cx="276" cy="387"/>
              </a:xfrm>
              <a:custGeom>
                <a:avLst/>
                <a:gdLst>
                  <a:gd name="T0" fmla="*/ 442 w 110"/>
                  <a:gd name="T1" fmla="*/ 0 h 155"/>
                  <a:gd name="T2" fmla="*/ 0 w 110"/>
                  <a:gd name="T3" fmla="*/ 729 h 155"/>
                  <a:gd name="T4" fmla="*/ 334 w 110"/>
                  <a:gd name="T5" fmla="*/ 1633 h 155"/>
                  <a:gd name="T6" fmla="*/ 1340 w 110"/>
                  <a:gd name="T7" fmla="*/ 2287 h 155"/>
                  <a:gd name="T8" fmla="*/ 1706 w 110"/>
                  <a:gd name="T9" fmla="*/ 1466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55">
                    <a:moveTo>
                      <a:pt x="28" y="0"/>
                    </a:moveTo>
                    <a:cubicBezTo>
                      <a:pt x="15" y="7"/>
                      <a:pt x="0" y="25"/>
                      <a:pt x="0" y="47"/>
                    </a:cubicBezTo>
                    <a:cubicBezTo>
                      <a:pt x="0" y="71"/>
                      <a:pt x="14" y="88"/>
                      <a:pt x="21" y="105"/>
                    </a:cubicBezTo>
                    <a:cubicBezTo>
                      <a:pt x="36" y="142"/>
                      <a:pt x="59" y="155"/>
                      <a:pt x="85" y="147"/>
                    </a:cubicBezTo>
                    <a:cubicBezTo>
                      <a:pt x="110" y="130"/>
                      <a:pt x="104" y="112"/>
                      <a:pt x="108" y="9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6" name="Freeform 2014">
                <a:extLst>
                  <a:ext uri="{FF2B5EF4-FFF2-40B4-BE49-F238E27FC236}">
                    <a16:creationId xmlns:a16="http://schemas.microsoft.com/office/drawing/2014/main" id="{A5AC375E-2BCE-41AC-8F03-F613E26C2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81"/>
                <a:ext cx="466" cy="442"/>
              </a:xfrm>
              <a:custGeom>
                <a:avLst/>
                <a:gdLst>
                  <a:gd name="T0" fmla="*/ 2077 w 186"/>
                  <a:gd name="T1" fmla="*/ 0 h 177"/>
                  <a:gd name="T2" fmla="*/ 2077 w 186"/>
                  <a:gd name="T3" fmla="*/ 2040 h 177"/>
                  <a:gd name="T4" fmla="*/ 1213 w 186"/>
                  <a:gd name="T5" fmla="*/ 2570 h 177"/>
                  <a:gd name="T6" fmla="*/ 20 w 186"/>
                  <a:gd name="T7" fmla="*/ 2275 h 177"/>
                  <a:gd name="T8" fmla="*/ 0 w 186"/>
                  <a:gd name="T9" fmla="*/ 2275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6" h="177">
                    <a:moveTo>
                      <a:pt x="132" y="0"/>
                    </a:moveTo>
                    <a:cubicBezTo>
                      <a:pt x="166" y="31"/>
                      <a:pt x="186" y="82"/>
                      <a:pt x="132" y="131"/>
                    </a:cubicBezTo>
                    <a:cubicBezTo>
                      <a:pt x="117" y="139"/>
                      <a:pt x="105" y="157"/>
                      <a:pt x="77" y="165"/>
                    </a:cubicBezTo>
                    <a:cubicBezTo>
                      <a:pt x="32" y="177"/>
                      <a:pt x="27" y="158"/>
                      <a:pt x="1" y="146"/>
                    </a:cubicBezTo>
                    <a:cubicBezTo>
                      <a:pt x="1" y="146"/>
                      <a:pt x="1" y="146"/>
                      <a:pt x="0" y="14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7" name="Freeform 2015">
                <a:extLst>
                  <a:ext uri="{FF2B5EF4-FFF2-40B4-BE49-F238E27FC236}">
                    <a16:creationId xmlns:a16="http://schemas.microsoft.com/office/drawing/2014/main" id="{E237BDA0-C720-47A7-BFC7-D3D00ADA9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36"/>
                <a:ext cx="406" cy="430"/>
              </a:xfrm>
              <a:custGeom>
                <a:avLst/>
                <a:gdLst>
                  <a:gd name="T0" fmla="*/ 0 w 162"/>
                  <a:gd name="T1" fmla="*/ 613 h 172"/>
                  <a:gd name="T2" fmla="*/ 692 w 162"/>
                  <a:gd name="T3" fmla="*/ 158 h 172"/>
                  <a:gd name="T4" fmla="*/ 1276 w 162"/>
                  <a:gd name="T5" fmla="*/ 50 h 172"/>
                  <a:gd name="T6" fmla="*/ 2423 w 162"/>
                  <a:gd name="T7" fmla="*/ 813 h 172"/>
                  <a:gd name="T8" fmla="*/ 2531 w 162"/>
                  <a:gd name="T9" fmla="*/ 1270 h 172"/>
                  <a:gd name="T10" fmla="*/ 2093 w 162"/>
                  <a:gd name="T11" fmla="*/ 2250 h 172"/>
                  <a:gd name="T12" fmla="*/ 1494 w 162"/>
                  <a:gd name="T13" fmla="*/ 2688 h 1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2" h="172">
                    <a:moveTo>
                      <a:pt x="0" y="39"/>
                    </a:moveTo>
                    <a:cubicBezTo>
                      <a:pt x="10" y="28"/>
                      <a:pt x="25" y="17"/>
                      <a:pt x="44" y="10"/>
                    </a:cubicBezTo>
                    <a:cubicBezTo>
                      <a:pt x="51" y="8"/>
                      <a:pt x="76" y="4"/>
                      <a:pt x="81" y="3"/>
                    </a:cubicBezTo>
                    <a:cubicBezTo>
                      <a:pt x="118" y="0"/>
                      <a:pt x="144" y="31"/>
                      <a:pt x="154" y="52"/>
                    </a:cubicBezTo>
                    <a:cubicBezTo>
                      <a:pt x="156" y="57"/>
                      <a:pt x="161" y="75"/>
                      <a:pt x="161" y="81"/>
                    </a:cubicBezTo>
                    <a:cubicBezTo>
                      <a:pt x="162" y="105"/>
                      <a:pt x="151" y="131"/>
                      <a:pt x="133" y="144"/>
                    </a:cubicBezTo>
                    <a:cubicBezTo>
                      <a:pt x="111" y="159"/>
                      <a:pt x="96" y="172"/>
                      <a:pt x="95" y="1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8" name="Freeform 2016">
                <a:extLst>
                  <a:ext uri="{FF2B5EF4-FFF2-40B4-BE49-F238E27FC236}">
                    <a16:creationId xmlns:a16="http://schemas.microsoft.com/office/drawing/2014/main" id="{5E582CF0-525E-4798-B27A-D4E580AC6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2048"/>
                <a:ext cx="395" cy="443"/>
              </a:xfrm>
              <a:custGeom>
                <a:avLst/>
                <a:gdLst>
                  <a:gd name="T0" fmla="*/ 1125 w 158"/>
                  <a:gd name="T1" fmla="*/ 83 h 177"/>
                  <a:gd name="T2" fmla="*/ 2158 w 158"/>
                  <a:gd name="T3" fmla="*/ 501 h 177"/>
                  <a:gd name="T4" fmla="*/ 2363 w 158"/>
                  <a:gd name="T5" fmla="*/ 1647 h 177"/>
                  <a:gd name="T6" fmla="*/ 1520 w 158"/>
                  <a:gd name="T7" fmla="*/ 2493 h 177"/>
                  <a:gd name="T8" fmla="*/ 363 w 158"/>
                  <a:gd name="T9" fmla="*/ 2525 h 177"/>
                  <a:gd name="T10" fmla="*/ 0 w 158"/>
                  <a:gd name="T11" fmla="*/ 2350 h 1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177">
                    <a:moveTo>
                      <a:pt x="72" y="5"/>
                    </a:moveTo>
                    <a:cubicBezTo>
                      <a:pt x="87" y="0"/>
                      <a:pt x="119" y="6"/>
                      <a:pt x="138" y="32"/>
                    </a:cubicBezTo>
                    <a:cubicBezTo>
                      <a:pt x="158" y="56"/>
                      <a:pt x="158" y="89"/>
                      <a:pt x="151" y="105"/>
                    </a:cubicBezTo>
                    <a:cubicBezTo>
                      <a:pt x="138" y="135"/>
                      <a:pt x="131" y="131"/>
                      <a:pt x="97" y="159"/>
                    </a:cubicBezTo>
                    <a:cubicBezTo>
                      <a:pt x="81" y="177"/>
                      <a:pt x="48" y="169"/>
                      <a:pt x="23" y="161"/>
                    </a:cubicBezTo>
                    <a:cubicBezTo>
                      <a:pt x="13" y="159"/>
                      <a:pt x="5" y="155"/>
                      <a:pt x="0" y="1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79" name="Freeform 2017">
                <a:extLst>
                  <a:ext uri="{FF2B5EF4-FFF2-40B4-BE49-F238E27FC236}">
                    <a16:creationId xmlns:a16="http://schemas.microsoft.com/office/drawing/2014/main" id="{4FC9EDCF-27D8-4460-A47C-0C7F6B7CE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056"/>
                <a:ext cx="381" cy="425"/>
              </a:xfrm>
              <a:custGeom>
                <a:avLst/>
                <a:gdLst>
                  <a:gd name="T0" fmla="*/ 0 w 152"/>
                  <a:gd name="T1" fmla="*/ 520 h 170"/>
                  <a:gd name="T2" fmla="*/ 1130 w 152"/>
                  <a:gd name="T3" fmla="*/ 63 h 170"/>
                  <a:gd name="T4" fmla="*/ 2173 w 152"/>
                  <a:gd name="T5" fmla="*/ 750 h 170"/>
                  <a:gd name="T6" fmla="*/ 2018 w 152"/>
                  <a:gd name="T7" fmla="*/ 1895 h 170"/>
                  <a:gd name="T8" fmla="*/ 1276 w 152"/>
                  <a:gd name="T9" fmla="*/ 2470 h 170"/>
                  <a:gd name="T10" fmla="*/ 459 w 152"/>
                  <a:gd name="T11" fmla="*/ 2458 h 1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2" h="170">
                    <a:moveTo>
                      <a:pt x="0" y="33"/>
                    </a:moveTo>
                    <a:cubicBezTo>
                      <a:pt x="9" y="21"/>
                      <a:pt x="38" y="8"/>
                      <a:pt x="72" y="4"/>
                    </a:cubicBezTo>
                    <a:cubicBezTo>
                      <a:pt x="105" y="0"/>
                      <a:pt x="131" y="30"/>
                      <a:pt x="138" y="48"/>
                    </a:cubicBezTo>
                    <a:cubicBezTo>
                      <a:pt x="152" y="86"/>
                      <a:pt x="140" y="104"/>
                      <a:pt x="128" y="121"/>
                    </a:cubicBezTo>
                    <a:cubicBezTo>
                      <a:pt x="122" y="129"/>
                      <a:pt x="99" y="144"/>
                      <a:pt x="81" y="158"/>
                    </a:cubicBezTo>
                    <a:cubicBezTo>
                      <a:pt x="63" y="170"/>
                      <a:pt x="39" y="159"/>
                      <a:pt x="29" y="15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0" name="Freeform 2018">
                <a:extLst>
                  <a:ext uri="{FF2B5EF4-FFF2-40B4-BE49-F238E27FC236}">
                    <a16:creationId xmlns:a16="http://schemas.microsoft.com/office/drawing/2014/main" id="{FE182336-C425-4250-BDA3-95BAD3CA5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2103"/>
                <a:ext cx="301" cy="300"/>
              </a:xfrm>
              <a:custGeom>
                <a:avLst/>
                <a:gdLst>
                  <a:gd name="T0" fmla="*/ 0 w 120"/>
                  <a:gd name="T1" fmla="*/ 1738 h 120"/>
                  <a:gd name="T2" fmla="*/ 755 w 120"/>
                  <a:gd name="T3" fmla="*/ 1813 h 120"/>
                  <a:gd name="T4" fmla="*/ 1234 w 120"/>
                  <a:gd name="T5" fmla="*/ 1645 h 120"/>
                  <a:gd name="T6" fmla="*/ 1580 w 120"/>
                  <a:gd name="T7" fmla="*/ 1395 h 120"/>
                  <a:gd name="T8" fmla="*/ 1580 w 120"/>
                  <a:gd name="T9" fmla="*/ 238 h 120"/>
                  <a:gd name="T10" fmla="*/ 850 w 120"/>
                  <a:gd name="T11" fmla="*/ 2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" h="120">
                    <a:moveTo>
                      <a:pt x="0" y="111"/>
                    </a:moveTo>
                    <a:cubicBezTo>
                      <a:pt x="10" y="118"/>
                      <a:pt x="31" y="120"/>
                      <a:pt x="48" y="116"/>
                    </a:cubicBezTo>
                    <a:cubicBezTo>
                      <a:pt x="61" y="114"/>
                      <a:pt x="73" y="107"/>
                      <a:pt x="78" y="105"/>
                    </a:cubicBezTo>
                    <a:cubicBezTo>
                      <a:pt x="85" y="101"/>
                      <a:pt x="92" y="96"/>
                      <a:pt x="100" y="89"/>
                    </a:cubicBezTo>
                    <a:cubicBezTo>
                      <a:pt x="120" y="66"/>
                      <a:pt x="117" y="29"/>
                      <a:pt x="100" y="15"/>
                    </a:cubicBezTo>
                    <a:cubicBezTo>
                      <a:pt x="83" y="2"/>
                      <a:pt x="62" y="0"/>
                      <a:pt x="54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1" name="Freeform 2019">
                <a:extLst>
                  <a:ext uri="{FF2B5EF4-FFF2-40B4-BE49-F238E27FC236}">
                    <a16:creationId xmlns:a16="http://schemas.microsoft.com/office/drawing/2014/main" id="{8A546DBD-BB3E-4611-BE79-CA4D2F8F9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2143"/>
                <a:ext cx="395" cy="280"/>
              </a:xfrm>
              <a:custGeom>
                <a:avLst/>
                <a:gdLst>
                  <a:gd name="T0" fmla="*/ 250 w 158"/>
                  <a:gd name="T1" fmla="*/ 313 h 112"/>
                  <a:gd name="T2" fmla="*/ 708 w 158"/>
                  <a:gd name="T3" fmla="*/ 1645 h 112"/>
                  <a:gd name="T4" fmla="*/ 2188 w 158"/>
                  <a:gd name="T5" fmla="*/ 1020 h 112"/>
                  <a:gd name="T6" fmla="*/ 2145 w 158"/>
                  <a:gd name="T7" fmla="*/ 20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8" h="112">
                    <a:moveTo>
                      <a:pt x="16" y="20"/>
                    </a:moveTo>
                    <a:cubicBezTo>
                      <a:pt x="0" y="35"/>
                      <a:pt x="5" y="96"/>
                      <a:pt x="45" y="105"/>
                    </a:cubicBezTo>
                    <a:cubicBezTo>
                      <a:pt x="70" y="112"/>
                      <a:pt x="121" y="99"/>
                      <a:pt x="140" y="65"/>
                    </a:cubicBezTo>
                    <a:cubicBezTo>
                      <a:pt x="158" y="31"/>
                      <a:pt x="138" y="0"/>
                      <a:pt x="137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2" name="Freeform 2020">
                <a:extLst>
                  <a:ext uri="{FF2B5EF4-FFF2-40B4-BE49-F238E27FC236}">
                    <a16:creationId xmlns:a16="http://schemas.microsoft.com/office/drawing/2014/main" id="{2DE63C8F-9E28-4517-A55D-9474DA31E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073"/>
                <a:ext cx="366" cy="368"/>
              </a:xfrm>
              <a:custGeom>
                <a:avLst/>
                <a:gdLst>
                  <a:gd name="T0" fmla="*/ 0 w 146"/>
                  <a:gd name="T1" fmla="*/ 1442 h 147"/>
                  <a:gd name="T2" fmla="*/ 313 w 146"/>
                  <a:gd name="T3" fmla="*/ 2025 h 147"/>
                  <a:gd name="T4" fmla="*/ 1389 w 146"/>
                  <a:gd name="T5" fmla="*/ 2088 h 147"/>
                  <a:gd name="T6" fmla="*/ 2301 w 146"/>
                  <a:gd name="T7" fmla="*/ 941 h 147"/>
                  <a:gd name="T8" fmla="*/ 2186 w 146"/>
                  <a:gd name="T9" fmla="*/ 533 h 147"/>
                  <a:gd name="T10" fmla="*/ 1547 w 146"/>
                  <a:gd name="T11" fmla="*/ 125 h 147"/>
                  <a:gd name="T12" fmla="*/ 567 w 146"/>
                  <a:gd name="T13" fmla="*/ 333 h 1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6" h="147">
                    <a:moveTo>
                      <a:pt x="0" y="92"/>
                    </a:moveTo>
                    <a:cubicBezTo>
                      <a:pt x="3" y="105"/>
                      <a:pt x="9" y="118"/>
                      <a:pt x="20" y="129"/>
                    </a:cubicBezTo>
                    <a:cubicBezTo>
                      <a:pt x="43" y="147"/>
                      <a:pt x="72" y="136"/>
                      <a:pt x="88" y="133"/>
                    </a:cubicBezTo>
                    <a:cubicBezTo>
                      <a:pt x="128" y="119"/>
                      <a:pt x="146" y="101"/>
                      <a:pt x="146" y="60"/>
                    </a:cubicBezTo>
                    <a:cubicBezTo>
                      <a:pt x="145" y="52"/>
                      <a:pt x="143" y="43"/>
                      <a:pt x="139" y="34"/>
                    </a:cubicBezTo>
                    <a:cubicBezTo>
                      <a:pt x="131" y="19"/>
                      <a:pt x="113" y="11"/>
                      <a:pt x="98" y="8"/>
                    </a:cubicBezTo>
                    <a:cubicBezTo>
                      <a:pt x="65" y="0"/>
                      <a:pt x="40" y="20"/>
                      <a:pt x="36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3" name="Freeform 2021">
                <a:extLst>
                  <a:ext uri="{FF2B5EF4-FFF2-40B4-BE49-F238E27FC236}">
                    <a16:creationId xmlns:a16="http://schemas.microsoft.com/office/drawing/2014/main" id="{FA548B0B-7B08-4C2D-8A78-0B2C793CB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256"/>
                <a:ext cx="373" cy="187"/>
              </a:xfrm>
              <a:custGeom>
                <a:avLst/>
                <a:gdLst>
                  <a:gd name="T0" fmla="*/ 0 w 149"/>
                  <a:gd name="T1" fmla="*/ 716 h 75"/>
                  <a:gd name="T2" fmla="*/ 396 w 149"/>
                  <a:gd name="T3" fmla="*/ 995 h 75"/>
                  <a:gd name="T4" fmla="*/ 1254 w 149"/>
                  <a:gd name="T5" fmla="*/ 1025 h 75"/>
                  <a:gd name="T6" fmla="*/ 1835 w 149"/>
                  <a:gd name="T7" fmla="*/ 820 h 75"/>
                  <a:gd name="T8" fmla="*/ 2338 w 149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75">
                    <a:moveTo>
                      <a:pt x="0" y="46"/>
                    </a:moveTo>
                    <a:cubicBezTo>
                      <a:pt x="5" y="53"/>
                      <a:pt x="13" y="59"/>
                      <a:pt x="25" y="64"/>
                    </a:cubicBezTo>
                    <a:cubicBezTo>
                      <a:pt x="50" y="75"/>
                      <a:pt x="67" y="68"/>
                      <a:pt x="80" y="66"/>
                    </a:cubicBezTo>
                    <a:cubicBezTo>
                      <a:pt x="93" y="63"/>
                      <a:pt x="105" y="60"/>
                      <a:pt x="117" y="53"/>
                    </a:cubicBezTo>
                    <a:cubicBezTo>
                      <a:pt x="140" y="38"/>
                      <a:pt x="146" y="23"/>
                      <a:pt x="14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4" name="Freeform 2022">
                <a:extLst>
                  <a:ext uri="{FF2B5EF4-FFF2-40B4-BE49-F238E27FC236}">
                    <a16:creationId xmlns:a16="http://schemas.microsoft.com/office/drawing/2014/main" id="{48F06822-3388-4ED2-B5E2-0B822288A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118"/>
                <a:ext cx="78" cy="83"/>
              </a:xfrm>
              <a:custGeom>
                <a:avLst/>
                <a:gdLst>
                  <a:gd name="T0" fmla="*/ 493 w 31"/>
                  <a:gd name="T1" fmla="*/ 0 h 33"/>
                  <a:gd name="T2" fmla="*/ 0 w 31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33">
                    <a:moveTo>
                      <a:pt x="31" y="0"/>
                    </a:moveTo>
                    <a:cubicBezTo>
                      <a:pt x="21" y="7"/>
                      <a:pt x="8" y="18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5" name="Freeform 2023">
                <a:extLst>
                  <a:ext uri="{FF2B5EF4-FFF2-40B4-BE49-F238E27FC236}">
                    <a16:creationId xmlns:a16="http://schemas.microsoft.com/office/drawing/2014/main" id="{7A1E90C5-FAD1-4C0F-9A14-FBAC28F6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656"/>
                <a:ext cx="378" cy="305"/>
              </a:xfrm>
              <a:custGeom>
                <a:avLst/>
                <a:gdLst>
                  <a:gd name="T0" fmla="*/ 208 w 151"/>
                  <a:gd name="T1" fmla="*/ 1095 h 122"/>
                  <a:gd name="T2" fmla="*/ 333 w 151"/>
                  <a:gd name="T3" fmla="*/ 1688 h 122"/>
                  <a:gd name="T4" fmla="*/ 1304 w 151"/>
                  <a:gd name="T5" fmla="*/ 1783 h 122"/>
                  <a:gd name="T6" fmla="*/ 2163 w 151"/>
                  <a:gd name="T7" fmla="*/ 0 h 1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1" h="122">
                    <a:moveTo>
                      <a:pt x="13" y="70"/>
                    </a:moveTo>
                    <a:cubicBezTo>
                      <a:pt x="0" y="91"/>
                      <a:pt x="10" y="101"/>
                      <a:pt x="21" y="108"/>
                    </a:cubicBezTo>
                    <a:cubicBezTo>
                      <a:pt x="33" y="114"/>
                      <a:pt x="51" y="122"/>
                      <a:pt x="83" y="114"/>
                    </a:cubicBezTo>
                    <a:cubicBezTo>
                      <a:pt x="146" y="90"/>
                      <a:pt x="151" y="6"/>
                      <a:pt x="13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6" name="Freeform 2024">
                <a:extLst>
                  <a:ext uri="{FF2B5EF4-FFF2-40B4-BE49-F238E27FC236}">
                    <a16:creationId xmlns:a16="http://schemas.microsoft.com/office/drawing/2014/main" id="{D0953757-2574-42F5-B321-4807DF98E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666"/>
                <a:ext cx="350" cy="322"/>
              </a:xfrm>
              <a:custGeom>
                <a:avLst/>
                <a:gdLst>
                  <a:gd name="T0" fmla="*/ 1083 w 140"/>
                  <a:gd name="T1" fmla="*/ 0 h 129"/>
                  <a:gd name="T2" fmla="*/ 675 w 140"/>
                  <a:gd name="T3" fmla="*/ 686 h 129"/>
                  <a:gd name="T4" fmla="*/ 20 w 140"/>
                  <a:gd name="T5" fmla="*/ 1290 h 129"/>
                  <a:gd name="T6" fmla="*/ 1488 w 140"/>
                  <a:gd name="T7" fmla="*/ 1725 h 129"/>
                  <a:gd name="T8" fmla="*/ 2188 w 140"/>
                  <a:gd name="T9" fmla="*/ 854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29">
                    <a:moveTo>
                      <a:pt x="69" y="0"/>
                    </a:moveTo>
                    <a:cubicBezTo>
                      <a:pt x="62" y="10"/>
                      <a:pt x="59" y="29"/>
                      <a:pt x="43" y="44"/>
                    </a:cubicBezTo>
                    <a:cubicBezTo>
                      <a:pt x="24" y="53"/>
                      <a:pt x="0" y="59"/>
                      <a:pt x="1" y="83"/>
                    </a:cubicBezTo>
                    <a:cubicBezTo>
                      <a:pt x="0" y="115"/>
                      <a:pt x="62" y="129"/>
                      <a:pt x="95" y="111"/>
                    </a:cubicBezTo>
                    <a:cubicBezTo>
                      <a:pt x="129" y="90"/>
                      <a:pt x="139" y="55"/>
                      <a:pt x="140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7" name="Freeform 2025">
                <a:extLst>
                  <a:ext uri="{FF2B5EF4-FFF2-40B4-BE49-F238E27FC236}">
                    <a16:creationId xmlns:a16="http://schemas.microsoft.com/office/drawing/2014/main" id="{16760385-CC8D-4BA3-B83B-2E04E4FDD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601"/>
                <a:ext cx="395" cy="390"/>
              </a:xfrm>
              <a:custGeom>
                <a:avLst/>
                <a:gdLst>
                  <a:gd name="T0" fmla="*/ 988 w 158"/>
                  <a:gd name="T1" fmla="*/ 675 h 156"/>
                  <a:gd name="T2" fmla="*/ 708 w 158"/>
                  <a:gd name="T3" fmla="*/ 1050 h 156"/>
                  <a:gd name="T4" fmla="*/ 158 w 158"/>
                  <a:gd name="T5" fmla="*/ 1363 h 156"/>
                  <a:gd name="T6" fmla="*/ 145 w 158"/>
                  <a:gd name="T7" fmla="*/ 1988 h 156"/>
                  <a:gd name="T8" fmla="*/ 595 w 158"/>
                  <a:gd name="T9" fmla="*/ 2283 h 156"/>
                  <a:gd name="T10" fmla="*/ 1895 w 158"/>
                  <a:gd name="T11" fmla="*/ 1988 h 156"/>
                  <a:gd name="T12" fmla="*/ 2425 w 158"/>
                  <a:gd name="T13" fmla="*/ 645 h 156"/>
                  <a:gd name="T14" fmla="*/ 1658 w 158"/>
                  <a:gd name="T15" fmla="*/ 50 h 15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" h="156">
                    <a:moveTo>
                      <a:pt x="63" y="43"/>
                    </a:moveTo>
                    <a:cubicBezTo>
                      <a:pt x="59" y="51"/>
                      <a:pt x="54" y="61"/>
                      <a:pt x="45" y="67"/>
                    </a:cubicBezTo>
                    <a:cubicBezTo>
                      <a:pt x="36" y="73"/>
                      <a:pt x="20" y="74"/>
                      <a:pt x="10" y="87"/>
                    </a:cubicBezTo>
                    <a:cubicBezTo>
                      <a:pt x="2" y="99"/>
                      <a:pt x="0" y="116"/>
                      <a:pt x="9" y="127"/>
                    </a:cubicBezTo>
                    <a:cubicBezTo>
                      <a:pt x="17" y="138"/>
                      <a:pt x="29" y="143"/>
                      <a:pt x="38" y="146"/>
                    </a:cubicBezTo>
                    <a:cubicBezTo>
                      <a:pt x="74" y="150"/>
                      <a:pt x="81" y="156"/>
                      <a:pt x="121" y="127"/>
                    </a:cubicBezTo>
                    <a:cubicBezTo>
                      <a:pt x="139" y="110"/>
                      <a:pt x="158" y="76"/>
                      <a:pt x="155" y="41"/>
                    </a:cubicBezTo>
                    <a:cubicBezTo>
                      <a:pt x="150" y="1"/>
                      <a:pt x="107" y="0"/>
                      <a:pt x="106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8" name="Freeform 2026">
                <a:extLst>
                  <a:ext uri="{FF2B5EF4-FFF2-40B4-BE49-F238E27FC236}">
                    <a16:creationId xmlns:a16="http://schemas.microsoft.com/office/drawing/2014/main" id="{899CABF5-2401-4C38-9E70-3AEEC1532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593"/>
                <a:ext cx="355" cy="395"/>
              </a:xfrm>
              <a:custGeom>
                <a:avLst/>
                <a:gdLst>
                  <a:gd name="T0" fmla="*/ 1770 w 142"/>
                  <a:gd name="T1" fmla="*/ 0 h 158"/>
                  <a:gd name="T2" fmla="*/ 1050 w 142"/>
                  <a:gd name="T3" fmla="*/ 770 h 158"/>
                  <a:gd name="T4" fmla="*/ 708 w 142"/>
                  <a:gd name="T5" fmla="*/ 1095 h 158"/>
                  <a:gd name="T6" fmla="*/ 208 w 142"/>
                  <a:gd name="T7" fmla="*/ 1500 h 158"/>
                  <a:gd name="T8" fmla="*/ 583 w 142"/>
                  <a:gd name="T9" fmla="*/ 2333 h 158"/>
                  <a:gd name="T10" fmla="*/ 1220 w 142"/>
                  <a:gd name="T11" fmla="*/ 2458 h 158"/>
                  <a:gd name="T12" fmla="*/ 2220 w 142"/>
                  <a:gd name="T13" fmla="*/ 1988 h 1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58">
                    <a:moveTo>
                      <a:pt x="113" y="0"/>
                    </a:moveTo>
                    <a:cubicBezTo>
                      <a:pt x="90" y="2"/>
                      <a:pt x="76" y="29"/>
                      <a:pt x="67" y="49"/>
                    </a:cubicBezTo>
                    <a:cubicBezTo>
                      <a:pt x="62" y="60"/>
                      <a:pt x="57" y="66"/>
                      <a:pt x="45" y="70"/>
                    </a:cubicBezTo>
                    <a:cubicBezTo>
                      <a:pt x="35" y="73"/>
                      <a:pt x="18" y="81"/>
                      <a:pt x="13" y="96"/>
                    </a:cubicBezTo>
                    <a:cubicBezTo>
                      <a:pt x="0" y="125"/>
                      <a:pt x="24" y="145"/>
                      <a:pt x="37" y="149"/>
                    </a:cubicBezTo>
                    <a:cubicBezTo>
                      <a:pt x="51" y="155"/>
                      <a:pt x="63" y="158"/>
                      <a:pt x="78" y="157"/>
                    </a:cubicBezTo>
                    <a:cubicBezTo>
                      <a:pt x="107" y="157"/>
                      <a:pt x="126" y="146"/>
                      <a:pt x="142" y="1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89" name="Freeform 2027">
                <a:extLst>
                  <a:ext uri="{FF2B5EF4-FFF2-40B4-BE49-F238E27FC236}">
                    <a16:creationId xmlns:a16="http://schemas.microsoft.com/office/drawing/2014/main" id="{DA042F1D-607E-42E5-BA9A-CDD2FACD3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593"/>
                <a:ext cx="515" cy="458"/>
              </a:xfrm>
              <a:custGeom>
                <a:avLst/>
                <a:gdLst>
                  <a:gd name="T0" fmla="*/ 3220 w 206"/>
                  <a:gd name="T1" fmla="*/ 1504 h 183"/>
                  <a:gd name="T2" fmla="*/ 1363 w 206"/>
                  <a:gd name="T3" fmla="*/ 2868 h 183"/>
                  <a:gd name="T4" fmla="*/ 375 w 206"/>
                  <a:gd name="T5" fmla="*/ 2400 h 183"/>
                  <a:gd name="T6" fmla="*/ 438 w 206"/>
                  <a:gd name="T7" fmla="*/ 1146 h 183"/>
                  <a:gd name="T8" fmla="*/ 1250 w 206"/>
                  <a:gd name="T9" fmla="*/ 521 h 183"/>
                  <a:gd name="T10" fmla="*/ 1645 w 206"/>
                  <a:gd name="T11" fmla="*/ 0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6" h="183">
                    <a:moveTo>
                      <a:pt x="206" y="96"/>
                    </a:moveTo>
                    <a:cubicBezTo>
                      <a:pt x="190" y="145"/>
                      <a:pt x="160" y="180"/>
                      <a:pt x="87" y="183"/>
                    </a:cubicBezTo>
                    <a:cubicBezTo>
                      <a:pt x="69" y="182"/>
                      <a:pt x="41" y="177"/>
                      <a:pt x="24" y="153"/>
                    </a:cubicBezTo>
                    <a:cubicBezTo>
                      <a:pt x="6" y="134"/>
                      <a:pt x="0" y="90"/>
                      <a:pt x="28" y="73"/>
                    </a:cubicBezTo>
                    <a:cubicBezTo>
                      <a:pt x="53" y="55"/>
                      <a:pt x="76" y="52"/>
                      <a:pt x="80" y="33"/>
                    </a:cubicBezTo>
                    <a:cubicBezTo>
                      <a:pt x="86" y="14"/>
                      <a:pt x="101" y="2"/>
                      <a:pt x="10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0" name="Freeform 2028">
                <a:extLst>
                  <a:ext uri="{FF2B5EF4-FFF2-40B4-BE49-F238E27FC236}">
                    <a16:creationId xmlns:a16="http://schemas.microsoft.com/office/drawing/2014/main" id="{75963321-2058-419C-A85E-ADBB3F3C2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1548"/>
                <a:ext cx="445" cy="493"/>
              </a:xfrm>
              <a:custGeom>
                <a:avLst/>
                <a:gdLst>
                  <a:gd name="T0" fmla="*/ 1063 w 178"/>
                  <a:gd name="T1" fmla="*/ 333 h 197"/>
                  <a:gd name="T2" fmla="*/ 1658 w 178"/>
                  <a:gd name="T3" fmla="*/ 63 h 197"/>
                  <a:gd name="T4" fmla="*/ 2520 w 178"/>
                  <a:gd name="T5" fmla="*/ 676 h 197"/>
                  <a:gd name="T6" fmla="*/ 2095 w 178"/>
                  <a:gd name="T7" fmla="*/ 2538 h 197"/>
                  <a:gd name="T8" fmla="*/ 770 w 178"/>
                  <a:gd name="T9" fmla="*/ 3068 h 197"/>
                  <a:gd name="T10" fmla="*/ 0 w 178"/>
                  <a:gd name="T11" fmla="*/ 2868 h 1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8" h="197">
                    <a:moveTo>
                      <a:pt x="68" y="21"/>
                    </a:moveTo>
                    <a:cubicBezTo>
                      <a:pt x="73" y="18"/>
                      <a:pt x="85" y="7"/>
                      <a:pt x="106" y="4"/>
                    </a:cubicBezTo>
                    <a:cubicBezTo>
                      <a:pt x="128" y="0"/>
                      <a:pt x="154" y="18"/>
                      <a:pt x="161" y="43"/>
                    </a:cubicBezTo>
                    <a:cubicBezTo>
                      <a:pt x="178" y="95"/>
                      <a:pt x="148" y="148"/>
                      <a:pt x="134" y="162"/>
                    </a:cubicBezTo>
                    <a:cubicBezTo>
                      <a:pt x="113" y="183"/>
                      <a:pt x="78" y="196"/>
                      <a:pt x="49" y="196"/>
                    </a:cubicBezTo>
                    <a:cubicBezTo>
                      <a:pt x="20" y="197"/>
                      <a:pt x="0" y="184"/>
                      <a:pt x="0" y="18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1" name="Freeform 2029">
                <a:extLst>
                  <a:ext uri="{FF2B5EF4-FFF2-40B4-BE49-F238E27FC236}">
                    <a16:creationId xmlns:a16="http://schemas.microsoft.com/office/drawing/2014/main" id="{7E7280FB-3111-4A30-B1A9-C3063F6F9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676"/>
                <a:ext cx="492" cy="367"/>
              </a:xfrm>
              <a:custGeom>
                <a:avLst/>
                <a:gdLst>
                  <a:gd name="T0" fmla="*/ 3007 w 197"/>
                  <a:gd name="T1" fmla="*/ 0 h 147"/>
                  <a:gd name="T2" fmla="*/ 2820 w 197"/>
                  <a:gd name="T3" fmla="*/ 1216 h 147"/>
                  <a:gd name="T4" fmla="*/ 1903 w 197"/>
                  <a:gd name="T5" fmla="*/ 2057 h 147"/>
                  <a:gd name="T6" fmla="*/ 654 w 197"/>
                  <a:gd name="T7" fmla="*/ 2057 h 147"/>
                  <a:gd name="T8" fmla="*/ 167 w 197"/>
                  <a:gd name="T9" fmla="*/ 979 h 147"/>
                  <a:gd name="T10" fmla="*/ 854 w 197"/>
                  <a:gd name="T11" fmla="*/ 43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7" h="147">
                    <a:moveTo>
                      <a:pt x="193" y="0"/>
                    </a:moveTo>
                    <a:cubicBezTo>
                      <a:pt x="197" y="15"/>
                      <a:pt x="195" y="48"/>
                      <a:pt x="181" y="78"/>
                    </a:cubicBezTo>
                    <a:cubicBezTo>
                      <a:pt x="169" y="109"/>
                      <a:pt x="139" y="127"/>
                      <a:pt x="122" y="132"/>
                    </a:cubicBezTo>
                    <a:cubicBezTo>
                      <a:pt x="89" y="141"/>
                      <a:pt x="85" y="147"/>
                      <a:pt x="42" y="132"/>
                    </a:cubicBezTo>
                    <a:cubicBezTo>
                      <a:pt x="23" y="123"/>
                      <a:pt x="0" y="89"/>
                      <a:pt x="11" y="63"/>
                    </a:cubicBezTo>
                    <a:cubicBezTo>
                      <a:pt x="25" y="38"/>
                      <a:pt x="52" y="32"/>
                      <a:pt x="55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2" name="Freeform 2030">
                <a:extLst>
                  <a:ext uri="{FF2B5EF4-FFF2-40B4-BE49-F238E27FC236}">
                    <a16:creationId xmlns:a16="http://schemas.microsoft.com/office/drawing/2014/main" id="{0104E684-F9FC-4401-9658-A145490E4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568"/>
                <a:ext cx="457" cy="450"/>
              </a:xfrm>
              <a:custGeom>
                <a:avLst/>
                <a:gdLst>
                  <a:gd name="T0" fmla="*/ 1933 w 183"/>
                  <a:gd name="T1" fmla="*/ 95 h 180"/>
                  <a:gd name="T2" fmla="*/ 2757 w 183"/>
                  <a:gd name="T3" fmla="*/ 770 h 180"/>
                  <a:gd name="T4" fmla="*/ 2412 w 183"/>
                  <a:gd name="T5" fmla="*/ 2158 h 180"/>
                  <a:gd name="T6" fmla="*/ 1291 w 183"/>
                  <a:gd name="T7" fmla="*/ 2783 h 180"/>
                  <a:gd name="T8" fmla="*/ 387 w 183"/>
                  <a:gd name="T9" fmla="*/ 2595 h 180"/>
                  <a:gd name="T10" fmla="*/ 12 w 183"/>
                  <a:gd name="T11" fmla="*/ 1845 h 1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" h="180">
                    <a:moveTo>
                      <a:pt x="124" y="6"/>
                    </a:moveTo>
                    <a:cubicBezTo>
                      <a:pt x="137" y="0"/>
                      <a:pt x="167" y="12"/>
                      <a:pt x="177" y="49"/>
                    </a:cubicBezTo>
                    <a:cubicBezTo>
                      <a:pt x="183" y="83"/>
                      <a:pt x="168" y="121"/>
                      <a:pt x="155" y="138"/>
                    </a:cubicBezTo>
                    <a:cubicBezTo>
                      <a:pt x="127" y="170"/>
                      <a:pt x="106" y="173"/>
                      <a:pt x="83" y="178"/>
                    </a:cubicBezTo>
                    <a:cubicBezTo>
                      <a:pt x="71" y="179"/>
                      <a:pt x="44" y="180"/>
                      <a:pt x="25" y="166"/>
                    </a:cubicBezTo>
                    <a:cubicBezTo>
                      <a:pt x="6" y="153"/>
                      <a:pt x="0" y="127"/>
                      <a:pt x="1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3" name="Freeform 2031">
                <a:extLst>
                  <a:ext uri="{FF2B5EF4-FFF2-40B4-BE49-F238E27FC236}">
                    <a16:creationId xmlns:a16="http://schemas.microsoft.com/office/drawing/2014/main" id="{BBE68918-1560-44DA-AD4C-82A6D3749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2413"/>
                <a:ext cx="365" cy="405"/>
              </a:xfrm>
              <a:custGeom>
                <a:avLst/>
                <a:gdLst>
                  <a:gd name="T0" fmla="*/ 2283 w 146"/>
                  <a:gd name="T1" fmla="*/ 1845 h 162"/>
                  <a:gd name="T2" fmla="*/ 1125 w 146"/>
                  <a:gd name="T3" fmla="*/ 2533 h 162"/>
                  <a:gd name="T4" fmla="*/ 63 w 146"/>
                  <a:gd name="T5" fmla="*/ 1083 h 162"/>
                  <a:gd name="T6" fmla="*/ 333 w 146"/>
                  <a:gd name="T7" fmla="*/ 220 h 162"/>
                  <a:gd name="T8" fmla="*/ 783 w 146"/>
                  <a:gd name="T9" fmla="*/ 0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162">
                    <a:moveTo>
                      <a:pt x="146" y="118"/>
                    </a:moveTo>
                    <a:cubicBezTo>
                      <a:pt x="135" y="142"/>
                      <a:pt x="110" y="160"/>
                      <a:pt x="72" y="162"/>
                    </a:cubicBezTo>
                    <a:cubicBezTo>
                      <a:pt x="37" y="162"/>
                      <a:pt x="7" y="110"/>
                      <a:pt x="4" y="69"/>
                    </a:cubicBezTo>
                    <a:cubicBezTo>
                      <a:pt x="0" y="48"/>
                      <a:pt x="7" y="24"/>
                      <a:pt x="21" y="14"/>
                    </a:cubicBezTo>
                    <a:cubicBezTo>
                      <a:pt x="35" y="4"/>
                      <a:pt x="47" y="2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4" name="Freeform 2032">
                <a:extLst>
                  <a:ext uri="{FF2B5EF4-FFF2-40B4-BE49-F238E27FC236}">
                    <a16:creationId xmlns:a16="http://schemas.microsoft.com/office/drawing/2014/main" id="{3B91B860-005F-478E-9A52-6657DA634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2676"/>
                <a:ext cx="270" cy="120"/>
              </a:xfrm>
              <a:custGeom>
                <a:avLst/>
                <a:gdLst>
                  <a:gd name="T0" fmla="*/ 1688 w 108"/>
                  <a:gd name="T1" fmla="*/ 0 h 48"/>
                  <a:gd name="T2" fmla="*/ 1563 w 108"/>
                  <a:gd name="T3" fmla="*/ 250 h 48"/>
                  <a:gd name="T4" fmla="*/ 583 w 108"/>
                  <a:gd name="T5" fmla="*/ 750 h 48"/>
                  <a:gd name="T6" fmla="*/ 0 w 108"/>
                  <a:gd name="T7" fmla="*/ 52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8" h="48">
                    <a:moveTo>
                      <a:pt x="108" y="0"/>
                    </a:moveTo>
                    <a:cubicBezTo>
                      <a:pt x="106" y="8"/>
                      <a:pt x="103" y="13"/>
                      <a:pt x="100" y="16"/>
                    </a:cubicBezTo>
                    <a:cubicBezTo>
                      <a:pt x="87" y="36"/>
                      <a:pt x="59" y="46"/>
                      <a:pt x="37" y="48"/>
                    </a:cubicBezTo>
                    <a:cubicBezTo>
                      <a:pt x="13" y="48"/>
                      <a:pt x="0" y="33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5" name="Freeform 2033">
                <a:extLst>
                  <a:ext uri="{FF2B5EF4-FFF2-40B4-BE49-F238E27FC236}">
                    <a16:creationId xmlns:a16="http://schemas.microsoft.com/office/drawing/2014/main" id="{F82D4DB1-F124-4F4C-A5A7-B040A5E18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2398"/>
                <a:ext cx="235" cy="150"/>
              </a:xfrm>
              <a:custGeom>
                <a:avLst/>
                <a:gdLst>
                  <a:gd name="T0" fmla="*/ 0 w 94"/>
                  <a:gd name="T1" fmla="*/ 158 h 60"/>
                  <a:gd name="T2" fmla="*/ 1250 w 94"/>
                  <a:gd name="T3" fmla="*/ 550 h 60"/>
                  <a:gd name="T4" fmla="*/ 1470 w 94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60">
                    <a:moveTo>
                      <a:pt x="0" y="10"/>
                    </a:moveTo>
                    <a:cubicBezTo>
                      <a:pt x="7" y="6"/>
                      <a:pt x="54" y="0"/>
                      <a:pt x="80" y="35"/>
                    </a:cubicBezTo>
                    <a:cubicBezTo>
                      <a:pt x="87" y="42"/>
                      <a:pt x="91" y="51"/>
                      <a:pt x="94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6" name="Freeform 2034">
                <a:extLst>
                  <a:ext uri="{FF2B5EF4-FFF2-40B4-BE49-F238E27FC236}">
                    <a16:creationId xmlns:a16="http://schemas.microsoft.com/office/drawing/2014/main" id="{C4BE0A0A-663F-401C-BD6A-EB4777DE3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501"/>
                <a:ext cx="357" cy="302"/>
              </a:xfrm>
              <a:custGeom>
                <a:avLst/>
                <a:gdLst>
                  <a:gd name="T0" fmla="*/ 1975 w 143"/>
                  <a:gd name="T1" fmla="*/ 0 h 121"/>
                  <a:gd name="T2" fmla="*/ 2162 w 143"/>
                  <a:gd name="T3" fmla="*/ 916 h 121"/>
                  <a:gd name="T4" fmla="*/ 1590 w 143"/>
                  <a:gd name="T5" fmla="*/ 1650 h 121"/>
                  <a:gd name="T6" fmla="*/ 654 w 143"/>
                  <a:gd name="T7" fmla="*/ 1620 h 121"/>
                  <a:gd name="T8" fmla="*/ 92 w 143"/>
                  <a:gd name="T9" fmla="*/ 92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121">
                    <a:moveTo>
                      <a:pt x="127" y="0"/>
                    </a:moveTo>
                    <a:cubicBezTo>
                      <a:pt x="135" y="10"/>
                      <a:pt x="143" y="34"/>
                      <a:pt x="139" y="59"/>
                    </a:cubicBezTo>
                    <a:cubicBezTo>
                      <a:pt x="137" y="85"/>
                      <a:pt x="115" y="102"/>
                      <a:pt x="102" y="106"/>
                    </a:cubicBezTo>
                    <a:cubicBezTo>
                      <a:pt x="77" y="113"/>
                      <a:pt x="73" y="121"/>
                      <a:pt x="42" y="104"/>
                    </a:cubicBezTo>
                    <a:cubicBezTo>
                      <a:pt x="9" y="83"/>
                      <a:pt x="0" y="13"/>
                      <a:pt x="6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7" name="Freeform 2035">
                <a:extLst>
                  <a:ext uri="{FF2B5EF4-FFF2-40B4-BE49-F238E27FC236}">
                    <a16:creationId xmlns:a16="http://schemas.microsoft.com/office/drawing/2014/main" id="{D8E3C818-3CD7-4610-AA52-A72C55A41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436"/>
                <a:ext cx="315" cy="342"/>
              </a:xfrm>
              <a:custGeom>
                <a:avLst/>
                <a:gdLst>
                  <a:gd name="T0" fmla="*/ 938 w 126"/>
                  <a:gd name="T1" fmla="*/ 0 h 137"/>
                  <a:gd name="T2" fmla="*/ 1738 w 126"/>
                  <a:gd name="T3" fmla="*/ 512 h 137"/>
                  <a:gd name="T4" fmla="*/ 1800 w 126"/>
                  <a:gd name="T5" fmla="*/ 1558 h 137"/>
                  <a:gd name="T6" fmla="*/ 1000 w 126"/>
                  <a:gd name="T7" fmla="*/ 2099 h 137"/>
                  <a:gd name="T8" fmla="*/ 363 w 126"/>
                  <a:gd name="T9" fmla="*/ 1900 h 137"/>
                  <a:gd name="T10" fmla="*/ 0 w 126"/>
                  <a:gd name="T11" fmla="*/ 1308 h 1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6" h="137">
                    <a:moveTo>
                      <a:pt x="60" y="0"/>
                    </a:moveTo>
                    <a:cubicBezTo>
                      <a:pt x="72" y="0"/>
                      <a:pt x="98" y="9"/>
                      <a:pt x="111" y="33"/>
                    </a:cubicBezTo>
                    <a:cubicBezTo>
                      <a:pt x="126" y="55"/>
                      <a:pt x="122" y="86"/>
                      <a:pt x="115" y="100"/>
                    </a:cubicBezTo>
                    <a:cubicBezTo>
                      <a:pt x="100" y="128"/>
                      <a:pt x="82" y="129"/>
                      <a:pt x="64" y="135"/>
                    </a:cubicBezTo>
                    <a:cubicBezTo>
                      <a:pt x="56" y="137"/>
                      <a:pt x="36" y="136"/>
                      <a:pt x="23" y="122"/>
                    </a:cubicBezTo>
                    <a:cubicBezTo>
                      <a:pt x="10" y="109"/>
                      <a:pt x="2" y="91"/>
                      <a:pt x="0" y="8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8" name="Freeform 2036">
                <a:extLst>
                  <a:ext uri="{FF2B5EF4-FFF2-40B4-BE49-F238E27FC236}">
                    <a16:creationId xmlns:a16="http://schemas.microsoft.com/office/drawing/2014/main" id="{C77FE7B5-97CF-4D73-A585-FFCD5B6C5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481"/>
                <a:ext cx="230" cy="255"/>
              </a:xfrm>
              <a:custGeom>
                <a:avLst/>
                <a:gdLst>
                  <a:gd name="T0" fmla="*/ 0 w 92"/>
                  <a:gd name="T1" fmla="*/ 1145 h 102"/>
                  <a:gd name="T2" fmla="*/ 438 w 92"/>
                  <a:gd name="T3" fmla="*/ 1533 h 102"/>
                  <a:gd name="T4" fmla="*/ 1050 w 92"/>
                  <a:gd name="T5" fmla="*/ 1313 h 102"/>
                  <a:gd name="T6" fmla="*/ 1300 w 92"/>
                  <a:gd name="T7" fmla="*/ 408 h 102"/>
                  <a:gd name="T8" fmla="*/ 863 w 92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02">
                    <a:moveTo>
                      <a:pt x="0" y="73"/>
                    </a:moveTo>
                    <a:cubicBezTo>
                      <a:pt x="10" y="89"/>
                      <a:pt x="18" y="95"/>
                      <a:pt x="28" y="98"/>
                    </a:cubicBezTo>
                    <a:cubicBezTo>
                      <a:pt x="37" y="102"/>
                      <a:pt x="49" y="102"/>
                      <a:pt x="67" y="84"/>
                    </a:cubicBezTo>
                    <a:cubicBezTo>
                      <a:pt x="86" y="66"/>
                      <a:pt x="92" y="42"/>
                      <a:pt x="83" y="26"/>
                    </a:cubicBezTo>
                    <a:cubicBezTo>
                      <a:pt x="75" y="10"/>
                      <a:pt x="61" y="2"/>
                      <a:pt x="5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99" name="Freeform 2037">
                <a:extLst>
                  <a:ext uri="{FF2B5EF4-FFF2-40B4-BE49-F238E27FC236}">
                    <a16:creationId xmlns:a16="http://schemas.microsoft.com/office/drawing/2014/main" id="{88CD16B0-37B3-45DD-849F-4541398E9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506"/>
                <a:ext cx="287" cy="237"/>
              </a:xfrm>
              <a:custGeom>
                <a:avLst/>
                <a:gdLst>
                  <a:gd name="T0" fmla="*/ 262 w 115"/>
                  <a:gd name="T1" fmla="*/ 0 h 95"/>
                  <a:gd name="T2" fmla="*/ 354 w 115"/>
                  <a:gd name="T3" fmla="*/ 1212 h 95"/>
                  <a:gd name="T4" fmla="*/ 883 w 115"/>
                  <a:gd name="T5" fmla="*/ 1462 h 95"/>
                  <a:gd name="T6" fmla="*/ 1445 w 115"/>
                  <a:gd name="T7" fmla="*/ 1070 h 95"/>
                  <a:gd name="T8" fmla="*/ 1632 w 115"/>
                  <a:gd name="T9" fmla="*/ 292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95">
                    <a:moveTo>
                      <a:pt x="17" y="0"/>
                    </a:moveTo>
                    <a:cubicBezTo>
                      <a:pt x="8" y="14"/>
                      <a:pt x="0" y="55"/>
                      <a:pt x="23" y="78"/>
                    </a:cubicBezTo>
                    <a:cubicBezTo>
                      <a:pt x="30" y="86"/>
                      <a:pt x="42" y="95"/>
                      <a:pt x="57" y="94"/>
                    </a:cubicBezTo>
                    <a:cubicBezTo>
                      <a:pt x="72" y="93"/>
                      <a:pt x="84" y="80"/>
                      <a:pt x="93" y="69"/>
                    </a:cubicBezTo>
                    <a:cubicBezTo>
                      <a:pt x="115" y="46"/>
                      <a:pt x="106" y="19"/>
                      <a:pt x="105" y="1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0" name="Freeform 2038">
                <a:extLst>
                  <a:ext uri="{FF2B5EF4-FFF2-40B4-BE49-F238E27FC236}">
                    <a16:creationId xmlns:a16="http://schemas.microsoft.com/office/drawing/2014/main" id="{CC8D9CB9-52A5-4F3D-AEA2-D51A83786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443"/>
                <a:ext cx="295" cy="313"/>
              </a:xfrm>
              <a:custGeom>
                <a:avLst/>
                <a:gdLst>
                  <a:gd name="T0" fmla="*/ 125 w 118"/>
                  <a:gd name="T1" fmla="*/ 613 h 125"/>
                  <a:gd name="T2" fmla="*/ 175 w 118"/>
                  <a:gd name="T3" fmla="*/ 1442 h 125"/>
                  <a:gd name="T4" fmla="*/ 875 w 118"/>
                  <a:gd name="T5" fmla="*/ 1931 h 125"/>
                  <a:gd name="T6" fmla="*/ 1658 w 118"/>
                  <a:gd name="T7" fmla="*/ 1305 h 125"/>
                  <a:gd name="T8" fmla="*/ 1395 w 118"/>
                  <a:gd name="T9" fmla="*/ 270 h 125"/>
                  <a:gd name="T10" fmla="*/ 613 w 118"/>
                  <a:gd name="T11" fmla="*/ 95 h 1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8" h="125">
                    <a:moveTo>
                      <a:pt x="8" y="39"/>
                    </a:moveTo>
                    <a:cubicBezTo>
                      <a:pt x="5" y="51"/>
                      <a:pt x="0" y="73"/>
                      <a:pt x="11" y="92"/>
                    </a:cubicBezTo>
                    <a:cubicBezTo>
                      <a:pt x="20" y="111"/>
                      <a:pt x="40" y="125"/>
                      <a:pt x="56" y="123"/>
                    </a:cubicBezTo>
                    <a:cubicBezTo>
                      <a:pt x="84" y="117"/>
                      <a:pt x="85" y="112"/>
                      <a:pt x="106" y="83"/>
                    </a:cubicBezTo>
                    <a:cubicBezTo>
                      <a:pt x="118" y="67"/>
                      <a:pt x="112" y="31"/>
                      <a:pt x="89" y="17"/>
                    </a:cubicBezTo>
                    <a:cubicBezTo>
                      <a:pt x="67" y="0"/>
                      <a:pt x="42" y="4"/>
                      <a:pt x="39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1" name="Freeform 2039">
                <a:extLst>
                  <a:ext uri="{FF2B5EF4-FFF2-40B4-BE49-F238E27FC236}">
                    <a16:creationId xmlns:a16="http://schemas.microsoft.com/office/drawing/2014/main" id="{AE43BBD0-B396-47BD-AEB8-D5DD45760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448"/>
                <a:ext cx="307" cy="328"/>
              </a:xfrm>
              <a:custGeom>
                <a:avLst/>
                <a:gdLst>
                  <a:gd name="T0" fmla="*/ 729 w 123"/>
                  <a:gd name="T1" fmla="*/ 0 h 131"/>
                  <a:gd name="T2" fmla="*/ 342 w 123"/>
                  <a:gd name="T3" fmla="*/ 1535 h 131"/>
                  <a:gd name="T4" fmla="*/ 1403 w 123"/>
                  <a:gd name="T5" fmla="*/ 1850 h 131"/>
                  <a:gd name="T6" fmla="*/ 1912 w 123"/>
                  <a:gd name="T7" fmla="*/ 1209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31">
                    <a:moveTo>
                      <a:pt x="47" y="0"/>
                    </a:moveTo>
                    <a:cubicBezTo>
                      <a:pt x="15" y="10"/>
                      <a:pt x="0" y="63"/>
                      <a:pt x="22" y="98"/>
                    </a:cubicBezTo>
                    <a:cubicBezTo>
                      <a:pt x="44" y="130"/>
                      <a:pt x="72" y="131"/>
                      <a:pt x="90" y="118"/>
                    </a:cubicBezTo>
                    <a:cubicBezTo>
                      <a:pt x="108" y="104"/>
                      <a:pt x="115" y="94"/>
                      <a:pt x="123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2" name="Freeform 2040">
                <a:extLst>
                  <a:ext uri="{FF2B5EF4-FFF2-40B4-BE49-F238E27FC236}">
                    <a16:creationId xmlns:a16="http://schemas.microsoft.com/office/drawing/2014/main" id="{AFEDEAB9-FCA7-47ED-9BD8-3076544F9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1321"/>
                <a:ext cx="212" cy="155"/>
              </a:xfrm>
              <a:custGeom>
                <a:avLst/>
                <a:gdLst>
                  <a:gd name="T0" fmla="*/ 995 w 85"/>
                  <a:gd name="T1" fmla="*/ 0 h 62"/>
                  <a:gd name="T2" fmla="*/ 634 w 85"/>
                  <a:gd name="T3" fmla="*/ 863 h 62"/>
                  <a:gd name="T4" fmla="*/ 0 w 85"/>
                  <a:gd name="T5" fmla="*/ 488 h 62"/>
                  <a:gd name="T6" fmla="*/ 155 w 85"/>
                  <a:gd name="T7" fmla="*/ 158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62">
                    <a:moveTo>
                      <a:pt x="64" y="0"/>
                    </a:moveTo>
                    <a:cubicBezTo>
                      <a:pt x="70" y="3"/>
                      <a:pt x="85" y="49"/>
                      <a:pt x="41" y="55"/>
                    </a:cubicBezTo>
                    <a:cubicBezTo>
                      <a:pt x="6" y="62"/>
                      <a:pt x="3" y="51"/>
                      <a:pt x="0" y="31"/>
                    </a:cubicBezTo>
                    <a:cubicBezTo>
                      <a:pt x="0" y="23"/>
                      <a:pt x="6" y="13"/>
                      <a:pt x="10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3" name="Freeform 2041">
                <a:extLst>
                  <a:ext uri="{FF2B5EF4-FFF2-40B4-BE49-F238E27FC236}">
                    <a16:creationId xmlns:a16="http://schemas.microsoft.com/office/drawing/2014/main" id="{421E24A0-D916-4D10-9146-74DEF3997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316"/>
                <a:ext cx="212" cy="167"/>
              </a:xfrm>
              <a:custGeom>
                <a:avLst/>
                <a:gdLst>
                  <a:gd name="T0" fmla="*/ 479 w 85"/>
                  <a:gd name="T1" fmla="*/ 0 h 67"/>
                  <a:gd name="T2" fmla="*/ 30 w 85"/>
                  <a:gd name="T3" fmla="*/ 571 h 67"/>
                  <a:gd name="T4" fmla="*/ 167 w 85"/>
                  <a:gd name="T5" fmla="*/ 882 h 67"/>
                  <a:gd name="T6" fmla="*/ 903 w 85"/>
                  <a:gd name="T7" fmla="*/ 912 h 67"/>
                  <a:gd name="T8" fmla="*/ 1307 w 85"/>
                  <a:gd name="T9" fmla="*/ 496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67">
                    <a:moveTo>
                      <a:pt x="31" y="0"/>
                    </a:moveTo>
                    <a:cubicBezTo>
                      <a:pt x="22" y="3"/>
                      <a:pt x="0" y="18"/>
                      <a:pt x="2" y="37"/>
                    </a:cubicBezTo>
                    <a:cubicBezTo>
                      <a:pt x="3" y="40"/>
                      <a:pt x="8" y="54"/>
                      <a:pt x="11" y="57"/>
                    </a:cubicBezTo>
                    <a:cubicBezTo>
                      <a:pt x="21" y="67"/>
                      <a:pt x="42" y="67"/>
                      <a:pt x="58" y="59"/>
                    </a:cubicBezTo>
                    <a:cubicBezTo>
                      <a:pt x="80" y="53"/>
                      <a:pt x="85" y="33"/>
                      <a:pt x="84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4" name="Freeform 2042">
                <a:extLst>
                  <a:ext uri="{FF2B5EF4-FFF2-40B4-BE49-F238E27FC236}">
                    <a16:creationId xmlns:a16="http://schemas.microsoft.com/office/drawing/2014/main" id="{255016AC-87AB-47F4-BF50-4C95FB00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281"/>
                <a:ext cx="237" cy="207"/>
              </a:xfrm>
              <a:custGeom>
                <a:avLst/>
                <a:gdLst>
                  <a:gd name="T0" fmla="*/ 354 w 95"/>
                  <a:gd name="T1" fmla="*/ 249 h 83"/>
                  <a:gd name="T2" fmla="*/ 30 w 95"/>
                  <a:gd name="T3" fmla="*/ 778 h 83"/>
                  <a:gd name="T4" fmla="*/ 417 w 95"/>
                  <a:gd name="T5" fmla="*/ 1274 h 83"/>
                  <a:gd name="T6" fmla="*/ 1153 w 95"/>
                  <a:gd name="T7" fmla="*/ 1100 h 83"/>
                  <a:gd name="T8" fmla="*/ 1350 w 95"/>
                  <a:gd name="T9" fmla="*/ 342 h 83"/>
                  <a:gd name="T10" fmla="*/ 871 w 95"/>
                  <a:gd name="T11" fmla="*/ 125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83">
                    <a:moveTo>
                      <a:pt x="23" y="16"/>
                    </a:moveTo>
                    <a:cubicBezTo>
                      <a:pt x="15" y="20"/>
                      <a:pt x="0" y="32"/>
                      <a:pt x="2" y="50"/>
                    </a:cubicBezTo>
                    <a:cubicBezTo>
                      <a:pt x="4" y="65"/>
                      <a:pt x="15" y="81"/>
                      <a:pt x="27" y="82"/>
                    </a:cubicBezTo>
                    <a:cubicBezTo>
                      <a:pt x="48" y="83"/>
                      <a:pt x="49" y="82"/>
                      <a:pt x="74" y="71"/>
                    </a:cubicBezTo>
                    <a:cubicBezTo>
                      <a:pt x="89" y="66"/>
                      <a:pt x="95" y="40"/>
                      <a:pt x="87" y="22"/>
                    </a:cubicBezTo>
                    <a:cubicBezTo>
                      <a:pt x="81" y="0"/>
                      <a:pt x="57" y="8"/>
                      <a:pt x="56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5" name="Freeform 2043">
                <a:extLst>
                  <a:ext uri="{FF2B5EF4-FFF2-40B4-BE49-F238E27FC236}">
                    <a16:creationId xmlns:a16="http://schemas.microsoft.com/office/drawing/2014/main" id="{FA89C8E0-E5B5-444B-93F8-0C5BE0001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288"/>
                <a:ext cx="220" cy="218"/>
              </a:xfrm>
              <a:custGeom>
                <a:avLst/>
                <a:gdLst>
                  <a:gd name="T0" fmla="*/ 970 w 88"/>
                  <a:gd name="T1" fmla="*/ 0 h 87"/>
                  <a:gd name="T2" fmla="*/ 113 w 88"/>
                  <a:gd name="T3" fmla="*/ 834 h 87"/>
                  <a:gd name="T4" fmla="*/ 800 w 88"/>
                  <a:gd name="T5" fmla="*/ 1305 h 87"/>
                  <a:gd name="T6" fmla="*/ 1375 w 88"/>
                  <a:gd name="T7" fmla="*/ 1085 h 8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87">
                    <a:moveTo>
                      <a:pt x="62" y="0"/>
                    </a:moveTo>
                    <a:cubicBezTo>
                      <a:pt x="45" y="1"/>
                      <a:pt x="0" y="14"/>
                      <a:pt x="7" y="53"/>
                    </a:cubicBezTo>
                    <a:cubicBezTo>
                      <a:pt x="14" y="82"/>
                      <a:pt x="38" y="87"/>
                      <a:pt x="51" y="83"/>
                    </a:cubicBezTo>
                    <a:cubicBezTo>
                      <a:pt x="67" y="80"/>
                      <a:pt x="76" y="77"/>
                      <a:pt x="88" y="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6" name="Freeform 2044">
                <a:extLst>
                  <a:ext uri="{FF2B5EF4-FFF2-40B4-BE49-F238E27FC236}">
                    <a16:creationId xmlns:a16="http://schemas.microsoft.com/office/drawing/2014/main" id="{CDD715DA-AD8C-4F03-8D6E-A0A2E885B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228"/>
                <a:ext cx="360" cy="323"/>
              </a:xfrm>
              <a:custGeom>
                <a:avLst/>
                <a:gdLst>
                  <a:gd name="T0" fmla="*/ 2250 w 144"/>
                  <a:gd name="T1" fmla="*/ 1159 h 129"/>
                  <a:gd name="T2" fmla="*/ 925 w 144"/>
                  <a:gd name="T3" fmla="*/ 2026 h 129"/>
                  <a:gd name="T4" fmla="*/ 220 w 144"/>
                  <a:gd name="T5" fmla="*/ 1693 h 129"/>
                  <a:gd name="T6" fmla="*/ 125 w 144"/>
                  <a:gd name="T7" fmla="*/ 801 h 129"/>
                  <a:gd name="T8" fmla="*/ 1033 w 144"/>
                  <a:gd name="T9" fmla="*/ 0 h 1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4" h="129">
                    <a:moveTo>
                      <a:pt x="144" y="74"/>
                    </a:moveTo>
                    <a:cubicBezTo>
                      <a:pt x="133" y="110"/>
                      <a:pt x="108" y="128"/>
                      <a:pt x="59" y="129"/>
                    </a:cubicBezTo>
                    <a:cubicBezTo>
                      <a:pt x="46" y="128"/>
                      <a:pt x="27" y="124"/>
                      <a:pt x="14" y="108"/>
                    </a:cubicBezTo>
                    <a:cubicBezTo>
                      <a:pt x="2" y="93"/>
                      <a:pt x="0" y="68"/>
                      <a:pt x="8" y="51"/>
                    </a:cubicBezTo>
                    <a:cubicBezTo>
                      <a:pt x="25" y="14"/>
                      <a:pt x="61" y="3"/>
                      <a:pt x="6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7" name="Freeform 2045">
                <a:extLst>
                  <a:ext uri="{FF2B5EF4-FFF2-40B4-BE49-F238E27FC236}">
                    <a16:creationId xmlns:a16="http://schemas.microsoft.com/office/drawing/2014/main" id="{3CE23697-AA65-4831-A158-CEDA1975B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218"/>
                <a:ext cx="288" cy="310"/>
              </a:xfrm>
              <a:custGeom>
                <a:avLst/>
                <a:gdLst>
                  <a:gd name="T0" fmla="*/ 596 w 115"/>
                  <a:gd name="T1" fmla="*/ 220 h 124"/>
                  <a:gd name="T2" fmla="*/ 1555 w 115"/>
                  <a:gd name="T3" fmla="*/ 533 h 124"/>
                  <a:gd name="T4" fmla="*/ 1317 w 115"/>
                  <a:gd name="T5" fmla="*/ 1645 h 124"/>
                  <a:gd name="T6" fmla="*/ 488 w 115"/>
                  <a:gd name="T7" fmla="*/ 1925 h 124"/>
                  <a:gd name="T8" fmla="*/ 0 w 115"/>
                  <a:gd name="T9" fmla="*/ 180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24">
                    <a:moveTo>
                      <a:pt x="38" y="14"/>
                    </a:moveTo>
                    <a:cubicBezTo>
                      <a:pt x="42" y="11"/>
                      <a:pt x="82" y="0"/>
                      <a:pt x="99" y="34"/>
                    </a:cubicBezTo>
                    <a:cubicBezTo>
                      <a:pt x="115" y="64"/>
                      <a:pt x="95" y="99"/>
                      <a:pt x="84" y="105"/>
                    </a:cubicBezTo>
                    <a:cubicBezTo>
                      <a:pt x="70" y="116"/>
                      <a:pt x="49" y="124"/>
                      <a:pt x="31" y="123"/>
                    </a:cubicBezTo>
                    <a:cubicBezTo>
                      <a:pt x="13" y="123"/>
                      <a:pt x="1" y="115"/>
                      <a:pt x="0" y="1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8" name="Freeform 2046">
                <a:extLst>
                  <a:ext uri="{FF2B5EF4-FFF2-40B4-BE49-F238E27FC236}">
                    <a16:creationId xmlns:a16="http://schemas.microsoft.com/office/drawing/2014/main" id="{FDD60D56-084F-49BE-A90A-A8C4D2AD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1316"/>
                <a:ext cx="297" cy="210"/>
              </a:xfrm>
              <a:custGeom>
                <a:avLst/>
                <a:gdLst>
                  <a:gd name="T0" fmla="*/ 1745 w 119"/>
                  <a:gd name="T1" fmla="*/ 0 h 84"/>
                  <a:gd name="T2" fmla="*/ 1712 w 119"/>
                  <a:gd name="T3" fmla="*/ 720 h 84"/>
                  <a:gd name="T4" fmla="*/ 1121 w 119"/>
                  <a:gd name="T5" fmla="*/ 1188 h 84"/>
                  <a:gd name="T6" fmla="*/ 374 w 119"/>
                  <a:gd name="T7" fmla="*/ 1158 h 84"/>
                  <a:gd name="T8" fmla="*/ 42 w 119"/>
                  <a:gd name="T9" fmla="*/ 520 h 84"/>
                  <a:gd name="T10" fmla="*/ 262 w 119"/>
                  <a:gd name="T11" fmla="*/ 33 h 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9" h="84">
                    <a:moveTo>
                      <a:pt x="112" y="0"/>
                    </a:moveTo>
                    <a:cubicBezTo>
                      <a:pt x="116" y="8"/>
                      <a:pt x="119" y="29"/>
                      <a:pt x="110" y="46"/>
                    </a:cubicBezTo>
                    <a:cubicBezTo>
                      <a:pt x="102" y="64"/>
                      <a:pt x="82" y="73"/>
                      <a:pt x="72" y="76"/>
                    </a:cubicBezTo>
                    <a:cubicBezTo>
                      <a:pt x="52" y="80"/>
                      <a:pt x="50" y="84"/>
                      <a:pt x="24" y="74"/>
                    </a:cubicBezTo>
                    <a:cubicBezTo>
                      <a:pt x="11" y="69"/>
                      <a:pt x="0" y="50"/>
                      <a:pt x="3" y="33"/>
                    </a:cubicBezTo>
                    <a:cubicBezTo>
                      <a:pt x="5" y="15"/>
                      <a:pt x="16" y="4"/>
                      <a:pt x="17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09" name="Freeform 2047">
                <a:extLst>
                  <a:ext uri="{FF2B5EF4-FFF2-40B4-BE49-F238E27FC236}">
                    <a16:creationId xmlns:a16="http://schemas.microsoft.com/office/drawing/2014/main" id="{D909C1C3-88CD-4997-807C-F0E2F12A1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5" y="1258"/>
                <a:ext cx="280" cy="250"/>
              </a:xfrm>
              <a:custGeom>
                <a:avLst/>
                <a:gdLst>
                  <a:gd name="T0" fmla="*/ 1113 w 112"/>
                  <a:gd name="T1" fmla="*/ 20 h 100"/>
                  <a:gd name="T2" fmla="*/ 1645 w 112"/>
                  <a:gd name="T3" fmla="*/ 438 h 100"/>
                  <a:gd name="T4" fmla="*/ 1470 w 112"/>
                  <a:gd name="T5" fmla="*/ 1220 h 100"/>
                  <a:gd name="T6" fmla="*/ 783 w 112"/>
                  <a:gd name="T7" fmla="*/ 1550 h 100"/>
                  <a:gd name="T8" fmla="*/ 238 w 112"/>
                  <a:gd name="T9" fmla="*/ 1425 h 100"/>
                  <a:gd name="T10" fmla="*/ 20 w 112"/>
                  <a:gd name="T11" fmla="*/ 988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00">
                    <a:moveTo>
                      <a:pt x="71" y="1"/>
                    </a:moveTo>
                    <a:cubicBezTo>
                      <a:pt x="80" y="0"/>
                      <a:pt x="99" y="8"/>
                      <a:pt x="105" y="28"/>
                    </a:cubicBezTo>
                    <a:cubicBezTo>
                      <a:pt x="112" y="47"/>
                      <a:pt x="103" y="69"/>
                      <a:pt x="94" y="78"/>
                    </a:cubicBezTo>
                    <a:cubicBezTo>
                      <a:pt x="76" y="96"/>
                      <a:pt x="64" y="97"/>
                      <a:pt x="50" y="99"/>
                    </a:cubicBezTo>
                    <a:cubicBezTo>
                      <a:pt x="42" y="99"/>
                      <a:pt x="27" y="100"/>
                      <a:pt x="15" y="91"/>
                    </a:cubicBezTo>
                    <a:cubicBezTo>
                      <a:pt x="3" y="84"/>
                      <a:pt x="0" y="69"/>
                      <a:pt x="1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0" name="Freeform 2048">
                <a:extLst>
                  <a:ext uri="{FF2B5EF4-FFF2-40B4-BE49-F238E27FC236}">
                    <a16:creationId xmlns:a16="http://schemas.microsoft.com/office/drawing/2014/main" id="{56D1FBE0-3271-48FE-96A1-472F33614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273"/>
                <a:ext cx="230" cy="245"/>
              </a:xfrm>
              <a:custGeom>
                <a:avLst/>
                <a:gdLst>
                  <a:gd name="T0" fmla="*/ 0 w 92"/>
                  <a:gd name="T1" fmla="*/ 1208 h 98"/>
                  <a:gd name="T2" fmla="*/ 583 w 92"/>
                  <a:gd name="T3" fmla="*/ 1470 h 98"/>
                  <a:gd name="T4" fmla="*/ 1238 w 92"/>
                  <a:gd name="T5" fmla="*/ 1250 h 98"/>
                  <a:gd name="T6" fmla="*/ 925 w 92"/>
                  <a:gd name="T7" fmla="*/ 363 h 98"/>
                  <a:gd name="T8" fmla="*/ 363 w 92"/>
                  <a:gd name="T9" fmla="*/ 0 h 9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98">
                    <a:moveTo>
                      <a:pt x="0" y="77"/>
                    </a:moveTo>
                    <a:cubicBezTo>
                      <a:pt x="17" y="89"/>
                      <a:pt x="26" y="92"/>
                      <a:pt x="37" y="94"/>
                    </a:cubicBezTo>
                    <a:cubicBezTo>
                      <a:pt x="48" y="96"/>
                      <a:pt x="63" y="98"/>
                      <a:pt x="79" y="80"/>
                    </a:cubicBezTo>
                    <a:cubicBezTo>
                      <a:pt x="92" y="60"/>
                      <a:pt x="72" y="35"/>
                      <a:pt x="59" y="23"/>
                    </a:cubicBezTo>
                    <a:cubicBezTo>
                      <a:pt x="44" y="11"/>
                      <a:pt x="29" y="2"/>
                      <a:pt x="2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1" name="Freeform 2049">
                <a:extLst>
                  <a:ext uri="{FF2B5EF4-FFF2-40B4-BE49-F238E27FC236}">
                    <a16:creationId xmlns:a16="http://schemas.microsoft.com/office/drawing/2014/main" id="{C3F18378-E701-43F1-9D10-097149DA9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333"/>
                <a:ext cx="318" cy="193"/>
              </a:xfrm>
              <a:custGeom>
                <a:avLst/>
                <a:gdLst>
                  <a:gd name="T0" fmla="*/ 1600 w 127"/>
                  <a:gd name="T1" fmla="*/ 0 h 77"/>
                  <a:gd name="T2" fmla="*/ 1931 w 127"/>
                  <a:gd name="T3" fmla="*/ 785 h 77"/>
                  <a:gd name="T4" fmla="*/ 1380 w 127"/>
                  <a:gd name="T5" fmla="*/ 1193 h 77"/>
                  <a:gd name="T6" fmla="*/ 771 w 127"/>
                  <a:gd name="T7" fmla="*/ 1025 h 77"/>
                  <a:gd name="T8" fmla="*/ 63 w 127"/>
                  <a:gd name="T9" fmla="*/ 376 h 77"/>
                  <a:gd name="T10" fmla="*/ 20 w 127"/>
                  <a:gd name="T11" fmla="*/ 0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77">
                    <a:moveTo>
                      <a:pt x="102" y="0"/>
                    </a:moveTo>
                    <a:cubicBezTo>
                      <a:pt x="100" y="0"/>
                      <a:pt x="127" y="19"/>
                      <a:pt x="123" y="50"/>
                    </a:cubicBezTo>
                    <a:cubicBezTo>
                      <a:pt x="119" y="64"/>
                      <a:pt x="103" y="74"/>
                      <a:pt x="88" y="76"/>
                    </a:cubicBezTo>
                    <a:cubicBezTo>
                      <a:pt x="73" y="77"/>
                      <a:pt x="59" y="70"/>
                      <a:pt x="49" y="65"/>
                    </a:cubicBezTo>
                    <a:cubicBezTo>
                      <a:pt x="31" y="56"/>
                      <a:pt x="11" y="40"/>
                      <a:pt x="4" y="24"/>
                    </a:cubicBezTo>
                    <a:cubicBezTo>
                      <a:pt x="0" y="16"/>
                      <a:pt x="0" y="6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2" name="Freeform 2050">
                <a:extLst>
                  <a:ext uri="{FF2B5EF4-FFF2-40B4-BE49-F238E27FC236}">
                    <a16:creationId xmlns:a16="http://schemas.microsoft.com/office/drawing/2014/main" id="{74849594-25E7-494C-9E0C-F148D0655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228"/>
                <a:ext cx="333" cy="308"/>
              </a:xfrm>
              <a:custGeom>
                <a:avLst/>
                <a:gdLst>
                  <a:gd name="T0" fmla="*/ 0 w 133"/>
                  <a:gd name="T1" fmla="*/ 909 h 123"/>
                  <a:gd name="T2" fmla="*/ 1380 w 133"/>
                  <a:gd name="T3" fmla="*/ 1913 h 123"/>
                  <a:gd name="T4" fmla="*/ 1838 w 133"/>
                  <a:gd name="T5" fmla="*/ 1725 h 123"/>
                  <a:gd name="T6" fmla="*/ 2006 w 133"/>
                  <a:gd name="T7" fmla="*/ 1179 h 123"/>
                  <a:gd name="T8" fmla="*/ 1222 w 133"/>
                  <a:gd name="T9" fmla="*/ 313 h 123"/>
                  <a:gd name="T10" fmla="*/ 458 w 133"/>
                  <a:gd name="T11" fmla="*/ 313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23">
                    <a:moveTo>
                      <a:pt x="0" y="58"/>
                    </a:moveTo>
                    <a:cubicBezTo>
                      <a:pt x="3" y="90"/>
                      <a:pt x="58" y="123"/>
                      <a:pt x="88" y="122"/>
                    </a:cubicBezTo>
                    <a:cubicBezTo>
                      <a:pt x="103" y="121"/>
                      <a:pt x="110" y="116"/>
                      <a:pt x="117" y="110"/>
                    </a:cubicBezTo>
                    <a:cubicBezTo>
                      <a:pt x="123" y="105"/>
                      <a:pt x="133" y="95"/>
                      <a:pt x="128" y="75"/>
                    </a:cubicBezTo>
                    <a:cubicBezTo>
                      <a:pt x="124" y="56"/>
                      <a:pt x="102" y="32"/>
                      <a:pt x="78" y="20"/>
                    </a:cubicBezTo>
                    <a:cubicBezTo>
                      <a:pt x="55" y="0"/>
                      <a:pt x="30" y="17"/>
                      <a:pt x="29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3" name="Freeform 2051">
                <a:extLst>
                  <a:ext uri="{FF2B5EF4-FFF2-40B4-BE49-F238E27FC236}">
                    <a16:creationId xmlns:a16="http://schemas.microsoft.com/office/drawing/2014/main" id="{054F3BDD-77BA-447E-89DD-077825CB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233"/>
                <a:ext cx="357" cy="320"/>
              </a:xfrm>
              <a:custGeom>
                <a:avLst/>
                <a:gdLst>
                  <a:gd name="T0" fmla="*/ 342 w 143"/>
                  <a:gd name="T1" fmla="*/ 0 h 128"/>
                  <a:gd name="T2" fmla="*/ 42 w 143"/>
                  <a:gd name="T3" fmla="*/ 458 h 128"/>
                  <a:gd name="T4" fmla="*/ 12 w 143"/>
                  <a:gd name="T5" fmla="*/ 958 h 128"/>
                  <a:gd name="T6" fmla="*/ 654 w 143"/>
                  <a:gd name="T7" fmla="*/ 1675 h 128"/>
                  <a:gd name="T8" fmla="*/ 1820 w 143"/>
                  <a:gd name="T9" fmla="*/ 1833 h 128"/>
                  <a:gd name="T10" fmla="*/ 2100 w 143"/>
                  <a:gd name="T11" fmla="*/ 1020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8">
                    <a:moveTo>
                      <a:pt x="22" y="0"/>
                    </a:moveTo>
                    <a:cubicBezTo>
                      <a:pt x="16" y="5"/>
                      <a:pt x="8" y="16"/>
                      <a:pt x="3" y="29"/>
                    </a:cubicBezTo>
                    <a:cubicBezTo>
                      <a:pt x="0" y="39"/>
                      <a:pt x="0" y="53"/>
                      <a:pt x="1" y="61"/>
                    </a:cubicBezTo>
                    <a:cubicBezTo>
                      <a:pt x="8" y="85"/>
                      <a:pt x="27" y="95"/>
                      <a:pt x="42" y="107"/>
                    </a:cubicBezTo>
                    <a:cubicBezTo>
                      <a:pt x="75" y="127"/>
                      <a:pt x="95" y="128"/>
                      <a:pt x="117" y="117"/>
                    </a:cubicBezTo>
                    <a:cubicBezTo>
                      <a:pt x="138" y="105"/>
                      <a:pt x="143" y="83"/>
                      <a:pt x="135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4" name="Freeform 2052">
                <a:extLst>
                  <a:ext uri="{FF2B5EF4-FFF2-40B4-BE49-F238E27FC236}">
                    <a16:creationId xmlns:a16="http://schemas.microsoft.com/office/drawing/2014/main" id="{349577B9-1C96-4319-B9C0-5D5762EBC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1196"/>
                <a:ext cx="130" cy="330"/>
              </a:xfrm>
              <a:custGeom>
                <a:avLst/>
                <a:gdLst>
                  <a:gd name="T0" fmla="*/ 625 w 52"/>
                  <a:gd name="T1" fmla="*/ 2063 h 132"/>
                  <a:gd name="T2" fmla="*/ 95 w 52"/>
                  <a:gd name="T3" fmla="*/ 1188 h 132"/>
                  <a:gd name="T4" fmla="*/ 813 w 52"/>
                  <a:gd name="T5" fmla="*/ 0 h 1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32">
                    <a:moveTo>
                      <a:pt x="40" y="132"/>
                    </a:moveTo>
                    <a:cubicBezTo>
                      <a:pt x="22" y="120"/>
                      <a:pt x="7" y="102"/>
                      <a:pt x="6" y="76"/>
                    </a:cubicBezTo>
                    <a:cubicBezTo>
                      <a:pt x="0" y="25"/>
                      <a:pt x="47" y="2"/>
                      <a:pt x="52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5" name="Freeform 2053">
                <a:extLst>
                  <a:ext uri="{FF2B5EF4-FFF2-40B4-BE49-F238E27FC236}">
                    <a16:creationId xmlns:a16="http://schemas.microsoft.com/office/drawing/2014/main" id="{C1369D1D-B125-4571-AD84-AE0D9FA78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1398"/>
                <a:ext cx="218" cy="203"/>
              </a:xfrm>
              <a:custGeom>
                <a:avLst/>
                <a:gdLst>
                  <a:gd name="T0" fmla="*/ 1305 w 87"/>
                  <a:gd name="T1" fmla="*/ 0 h 81"/>
                  <a:gd name="T2" fmla="*/ 1055 w 87"/>
                  <a:gd name="T3" fmla="*/ 880 h 81"/>
                  <a:gd name="T4" fmla="*/ 0 w 87"/>
                  <a:gd name="T5" fmla="*/ 1150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81">
                    <a:moveTo>
                      <a:pt x="83" y="0"/>
                    </a:moveTo>
                    <a:cubicBezTo>
                      <a:pt x="87" y="23"/>
                      <a:pt x="78" y="40"/>
                      <a:pt x="67" y="56"/>
                    </a:cubicBezTo>
                    <a:cubicBezTo>
                      <a:pt x="55" y="74"/>
                      <a:pt x="28" y="81"/>
                      <a:pt x="0" y="7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6" name="Freeform 2054">
                <a:extLst>
                  <a:ext uri="{FF2B5EF4-FFF2-40B4-BE49-F238E27FC236}">
                    <a16:creationId xmlns:a16="http://schemas.microsoft.com/office/drawing/2014/main" id="{B5C03822-DCE7-434E-B47C-722E08694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183"/>
                <a:ext cx="288" cy="400"/>
              </a:xfrm>
              <a:custGeom>
                <a:avLst/>
                <a:gdLst>
                  <a:gd name="T0" fmla="*/ 0 w 115"/>
                  <a:gd name="T1" fmla="*/ 158 h 160"/>
                  <a:gd name="T2" fmla="*/ 1255 w 115"/>
                  <a:gd name="T3" fmla="*/ 658 h 160"/>
                  <a:gd name="T4" fmla="*/ 1788 w 115"/>
                  <a:gd name="T5" fmla="*/ 1395 h 160"/>
                  <a:gd name="T6" fmla="*/ 1630 w 115"/>
                  <a:gd name="T7" fmla="*/ 2000 h 160"/>
                  <a:gd name="T8" fmla="*/ 626 w 115"/>
                  <a:gd name="T9" fmla="*/ 2408 h 160"/>
                  <a:gd name="T10" fmla="*/ 33 w 115"/>
                  <a:gd name="T11" fmla="*/ 2208 h 16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60">
                    <a:moveTo>
                      <a:pt x="0" y="10"/>
                    </a:moveTo>
                    <a:cubicBezTo>
                      <a:pt x="10" y="0"/>
                      <a:pt x="50" y="15"/>
                      <a:pt x="80" y="42"/>
                    </a:cubicBezTo>
                    <a:cubicBezTo>
                      <a:pt x="96" y="54"/>
                      <a:pt x="111" y="71"/>
                      <a:pt x="114" y="89"/>
                    </a:cubicBezTo>
                    <a:cubicBezTo>
                      <a:pt x="115" y="108"/>
                      <a:pt x="107" y="121"/>
                      <a:pt x="104" y="128"/>
                    </a:cubicBezTo>
                    <a:cubicBezTo>
                      <a:pt x="95" y="152"/>
                      <a:pt x="61" y="160"/>
                      <a:pt x="40" y="154"/>
                    </a:cubicBezTo>
                    <a:cubicBezTo>
                      <a:pt x="18" y="149"/>
                      <a:pt x="2" y="142"/>
                      <a:pt x="2" y="1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7" name="Freeform 2055">
                <a:extLst>
                  <a:ext uri="{FF2B5EF4-FFF2-40B4-BE49-F238E27FC236}">
                    <a16:creationId xmlns:a16="http://schemas.microsoft.com/office/drawing/2014/main" id="{AB2C5150-D25F-4119-A56E-35A4D35C3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303"/>
                <a:ext cx="392" cy="263"/>
              </a:xfrm>
              <a:custGeom>
                <a:avLst/>
                <a:gdLst>
                  <a:gd name="T0" fmla="*/ 1962 w 157"/>
                  <a:gd name="T1" fmla="*/ 0 h 105"/>
                  <a:gd name="T2" fmla="*/ 2399 w 157"/>
                  <a:gd name="T3" fmla="*/ 834 h 105"/>
                  <a:gd name="T4" fmla="*/ 1840 w 157"/>
                  <a:gd name="T5" fmla="*/ 1601 h 105"/>
                  <a:gd name="T6" fmla="*/ 854 w 157"/>
                  <a:gd name="T7" fmla="*/ 1443 h 105"/>
                  <a:gd name="T8" fmla="*/ 105 w 157"/>
                  <a:gd name="T9" fmla="*/ 771 h 105"/>
                  <a:gd name="T10" fmla="*/ 12 w 157"/>
                  <a:gd name="T11" fmla="*/ 145 h 10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7" h="105">
                    <a:moveTo>
                      <a:pt x="126" y="0"/>
                    </a:moveTo>
                    <a:cubicBezTo>
                      <a:pt x="134" y="9"/>
                      <a:pt x="157" y="27"/>
                      <a:pt x="154" y="53"/>
                    </a:cubicBezTo>
                    <a:cubicBezTo>
                      <a:pt x="150" y="78"/>
                      <a:pt x="132" y="100"/>
                      <a:pt x="118" y="102"/>
                    </a:cubicBezTo>
                    <a:cubicBezTo>
                      <a:pt x="91" y="105"/>
                      <a:pt x="89" y="104"/>
                      <a:pt x="55" y="92"/>
                    </a:cubicBezTo>
                    <a:cubicBezTo>
                      <a:pt x="38" y="85"/>
                      <a:pt x="14" y="71"/>
                      <a:pt x="7" y="49"/>
                    </a:cubicBezTo>
                    <a:cubicBezTo>
                      <a:pt x="0" y="28"/>
                      <a:pt x="0" y="12"/>
                      <a:pt x="1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8" name="Freeform 2056">
                <a:extLst>
                  <a:ext uri="{FF2B5EF4-FFF2-40B4-BE49-F238E27FC236}">
                    <a16:creationId xmlns:a16="http://schemas.microsoft.com/office/drawing/2014/main" id="{7708CF02-93D5-4080-8ABD-07554068E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228"/>
                <a:ext cx="365" cy="325"/>
              </a:xfrm>
              <a:custGeom>
                <a:avLst/>
                <a:gdLst>
                  <a:gd name="T0" fmla="*/ 895 w 146"/>
                  <a:gd name="T1" fmla="*/ 0 h 130"/>
                  <a:gd name="T2" fmla="*/ 2050 w 146"/>
                  <a:gd name="T3" fmla="*/ 1533 h 130"/>
                  <a:gd name="T4" fmla="*/ 1283 w 146"/>
                  <a:gd name="T5" fmla="*/ 2020 h 130"/>
                  <a:gd name="T6" fmla="*/ 0 w 146"/>
                  <a:gd name="T7" fmla="*/ 1363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130">
                    <a:moveTo>
                      <a:pt x="57" y="0"/>
                    </a:moveTo>
                    <a:cubicBezTo>
                      <a:pt x="77" y="6"/>
                      <a:pt x="146" y="56"/>
                      <a:pt x="131" y="98"/>
                    </a:cubicBezTo>
                    <a:cubicBezTo>
                      <a:pt x="117" y="130"/>
                      <a:pt x="100" y="129"/>
                      <a:pt x="82" y="129"/>
                    </a:cubicBezTo>
                    <a:cubicBezTo>
                      <a:pt x="62" y="130"/>
                      <a:pt x="3" y="105"/>
                      <a:pt x="0" y="8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19" name="Freeform 2057">
                <a:extLst>
                  <a:ext uri="{FF2B5EF4-FFF2-40B4-BE49-F238E27FC236}">
                    <a16:creationId xmlns:a16="http://schemas.microsoft.com/office/drawing/2014/main" id="{BBCB956E-0721-4A6C-BBCB-2B2C6550F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286"/>
                <a:ext cx="215" cy="230"/>
              </a:xfrm>
              <a:custGeom>
                <a:avLst/>
                <a:gdLst>
                  <a:gd name="T0" fmla="*/ 1300 w 86"/>
                  <a:gd name="T1" fmla="*/ 1438 h 92"/>
                  <a:gd name="T2" fmla="*/ 1333 w 86"/>
                  <a:gd name="T3" fmla="*/ 750 h 92"/>
                  <a:gd name="T4" fmla="*/ 1033 w 86"/>
                  <a:gd name="T5" fmla="*/ 95 h 92"/>
                  <a:gd name="T6" fmla="*/ 220 w 86"/>
                  <a:gd name="T7" fmla="*/ 720 h 92"/>
                  <a:gd name="T8" fmla="*/ 0 w 86"/>
                  <a:gd name="T9" fmla="*/ 1395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92">
                    <a:moveTo>
                      <a:pt x="83" y="92"/>
                    </a:moveTo>
                    <a:cubicBezTo>
                      <a:pt x="86" y="71"/>
                      <a:pt x="86" y="60"/>
                      <a:pt x="85" y="48"/>
                    </a:cubicBezTo>
                    <a:cubicBezTo>
                      <a:pt x="82" y="38"/>
                      <a:pt x="85" y="14"/>
                      <a:pt x="66" y="6"/>
                    </a:cubicBezTo>
                    <a:cubicBezTo>
                      <a:pt x="41" y="0"/>
                      <a:pt x="23" y="29"/>
                      <a:pt x="14" y="46"/>
                    </a:cubicBezTo>
                    <a:cubicBezTo>
                      <a:pt x="4" y="65"/>
                      <a:pt x="0" y="81"/>
                      <a:pt x="0" y="8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0" name="Freeform 2058">
                <a:extLst>
                  <a:ext uri="{FF2B5EF4-FFF2-40B4-BE49-F238E27FC236}">
                    <a16:creationId xmlns:a16="http://schemas.microsoft.com/office/drawing/2014/main" id="{87AE5559-7F33-45A4-9BB0-AE2C2EB74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1278"/>
                <a:ext cx="193" cy="348"/>
              </a:xfrm>
              <a:custGeom>
                <a:avLst/>
                <a:gdLst>
                  <a:gd name="T0" fmla="*/ 363 w 77"/>
                  <a:gd name="T1" fmla="*/ 2151 h 139"/>
                  <a:gd name="T2" fmla="*/ 942 w 77"/>
                  <a:gd name="T3" fmla="*/ 1975 h 139"/>
                  <a:gd name="T4" fmla="*/ 1181 w 77"/>
                  <a:gd name="T5" fmla="*/ 1222 h 139"/>
                  <a:gd name="T6" fmla="*/ 1163 w 77"/>
                  <a:gd name="T7" fmla="*/ 533 h 139"/>
                  <a:gd name="T8" fmla="*/ 692 w 77"/>
                  <a:gd name="T9" fmla="*/ 50 h 139"/>
                  <a:gd name="T10" fmla="*/ 0 w 77"/>
                  <a:gd name="T11" fmla="*/ 646 h 1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9">
                    <a:moveTo>
                      <a:pt x="23" y="137"/>
                    </a:moveTo>
                    <a:cubicBezTo>
                      <a:pt x="33" y="139"/>
                      <a:pt x="49" y="139"/>
                      <a:pt x="60" y="126"/>
                    </a:cubicBezTo>
                    <a:cubicBezTo>
                      <a:pt x="70" y="114"/>
                      <a:pt x="73" y="94"/>
                      <a:pt x="75" y="78"/>
                    </a:cubicBezTo>
                    <a:cubicBezTo>
                      <a:pt x="76" y="66"/>
                      <a:pt x="77" y="50"/>
                      <a:pt x="74" y="34"/>
                    </a:cubicBezTo>
                    <a:cubicBezTo>
                      <a:pt x="73" y="16"/>
                      <a:pt x="61" y="0"/>
                      <a:pt x="44" y="3"/>
                    </a:cubicBezTo>
                    <a:cubicBezTo>
                      <a:pt x="11" y="10"/>
                      <a:pt x="1" y="43"/>
                      <a:pt x="0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1" name="Freeform 2059">
                <a:extLst>
                  <a:ext uri="{FF2B5EF4-FFF2-40B4-BE49-F238E27FC236}">
                    <a16:creationId xmlns:a16="http://schemas.microsoft.com/office/drawing/2014/main" id="{BFF21D88-7596-4134-B35C-7C0119725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1251"/>
                <a:ext cx="262" cy="345"/>
              </a:xfrm>
              <a:custGeom>
                <a:avLst/>
                <a:gdLst>
                  <a:gd name="T0" fmla="*/ 1632 w 105"/>
                  <a:gd name="T1" fmla="*/ 750 h 138"/>
                  <a:gd name="T2" fmla="*/ 1632 w 105"/>
                  <a:gd name="T3" fmla="*/ 720 h 138"/>
                  <a:gd name="T4" fmla="*/ 821 w 105"/>
                  <a:gd name="T5" fmla="*/ 270 h 138"/>
                  <a:gd name="T6" fmla="*/ 155 w 105"/>
                  <a:gd name="T7" fmla="*/ 1313 h 138"/>
                  <a:gd name="T8" fmla="*/ 312 w 105"/>
                  <a:gd name="T9" fmla="*/ 2145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38">
                    <a:moveTo>
                      <a:pt x="105" y="48"/>
                    </a:moveTo>
                    <a:cubicBezTo>
                      <a:pt x="105" y="47"/>
                      <a:pt x="105" y="47"/>
                      <a:pt x="105" y="46"/>
                    </a:cubicBezTo>
                    <a:cubicBezTo>
                      <a:pt x="100" y="21"/>
                      <a:pt x="92" y="0"/>
                      <a:pt x="53" y="17"/>
                    </a:cubicBezTo>
                    <a:cubicBezTo>
                      <a:pt x="35" y="28"/>
                      <a:pt x="19" y="57"/>
                      <a:pt x="10" y="84"/>
                    </a:cubicBezTo>
                    <a:cubicBezTo>
                      <a:pt x="0" y="112"/>
                      <a:pt x="14" y="138"/>
                      <a:pt x="20" y="1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2" name="Freeform 2060">
                <a:extLst>
                  <a:ext uri="{FF2B5EF4-FFF2-40B4-BE49-F238E27FC236}">
                    <a16:creationId xmlns:a16="http://schemas.microsoft.com/office/drawing/2014/main" id="{E7E46B41-C617-4C20-A947-5998BBC14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1496"/>
                <a:ext cx="95" cy="135"/>
              </a:xfrm>
              <a:custGeom>
                <a:avLst/>
                <a:gdLst>
                  <a:gd name="T0" fmla="*/ 0 w 38"/>
                  <a:gd name="T1" fmla="*/ 845 h 54"/>
                  <a:gd name="T2" fmla="*/ 563 w 38"/>
                  <a:gd name="T3" fmla="*/ 145 h 54"/>
                  <a:gd name="T4" fmla="*/ 595 w 38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54">
                    <a:moveTo>
                      <a:pt x="0" y="54"/>
                    </a:moveTo>
                    <a:cubicBezTo>
                      <a:pt x="17" y="54"/>
                      <a:pt x="34" y="32"/>
                      <a:pt x="36" y="9"/>
                    </a:cubicBezTo>
                    <a:cubicBezTo>
                      <a:pt x="37" y="6"/>
                      <a:pt x="37" y="3"/>
                      <a:pt x="3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3" name="Freeform 2061">
                <a:extLst>
                  <a:ext uri="{FF2B5EF4-FFF2-40B4-BE49-F238E27FC236}">
                    <a16:creationId xmlns:a16="http://schemas.microsoft.com/office/drawing/2014/main" id="{C53BBB0E-1B22-44F6-93D9-EA90803F8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243"/>
                <a:ext cx="150" cy="83"/>
              </a:xfrm>
              <a:custGeom>
                <a:avLst/>
                <a:gdLst>
                  <a:gd name="T0" fmla="*/ 938 w 60"/>
                  <a:gd name="T1" fmla="*/ 526 h 33"/>
                  <a:gd name="T2" fmla="*/ 895 w 60"/>
                  <a:gd name="T3" fmla="*/ 380 h 33"/>
                  <a:gd name="T4" fmla="*/ 0 w 60"/>
                  <a:gd name="T5" fmla="*/ 3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3">
                    <a:moveTo>
                      <a:pt x="60" y="33"/>
                    </a:moveTo>
                    <a:cubicBezTo>
                      <a:pt x="59" y="30"/>
                      <a:pt x="58" y="27"/>
                      <a:pt x="57" y="24"/>
                    </a:cubicBezTo>
                    <a:cubicBezTo>
                      <a:pt x="39" y="0"/>
                      <a:pt x="15" y="9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4" name="Freeform 2062">
                <a:extLst>
                  <a:ext uri="{FF2B5EF4-FFF2-40B4-BE49-F238E27FC236}">
                    <a16:creationId xmlns:a16="http://schemas.microsoft.com/office/drawing/2014/main" id="{B98D6CB2-2F92-47BF-AF33-4C89A9B84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1326"/>
                <a:ext cx="3" cy="2"/>
              </a:xfrm>
              <a:custGeom>
                <a:avLst/>
                <a:gdLst>
                  <a:gd name="T0" fmla="*/ 27 w 1"/>
                  <a:gd name="T1" fmla="*/ 8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5" name="Freeform 2063">
                <a:extLst>
                  <a:ext uri="{FF2B5EF4-FFF2-40B4-BE49-F238E27FC236}">
                    <a16:creationId xmlns:a16="http://schemas.microsoft.com/office/drawing/2014/main" id="{68867FEC-51DB-4FB2-8745-FE3FE2008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546"/>
                <a:ext cx="212" cy="105"/>
              </a:xfrm>
              <a:custGeom>
                <a:avLst/>
                <a:gdLst>
                  <a:gd name="T0" fmla="*/ 0 w 85"/>
                  <a:gd name="T1" fmla="*/ 395 h 42"/>
                  <a:gd name="T2" fmla="*/ 841 w 85"/>
                  <a:gd name="T3" fmla="*/ 583 h 42"/>
                  <a:gd name="T4" fmla="*/ 1319 w 85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5" h="42">
                    <a:moveTo>
                      <a:pt x="0" y="25"/>
                    </a:moveTo>
                    <a:cubicBezTo>
                      <a:pt x="12" y="32"/>
                      <a:pt x="31" y="42"/>
                      <a:pt x="54" y="37"/>
                    </a:cubicBezTo>
                    <a:cubicBezTo>
                      <a:pt x="72" y="32"/>
                      <a:pt x="81" y="16"/>
                      <a:pt x="8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6" name="Freeform 2064">
                <a:extLst>
                  <a:ext uri="{FF2B5EF4-FFF2-40B4-BE49-F238E27FC236}">
                    <a16:creationId xmlns:a16="http://schemas.microsoft.com/office/drawing/2014/main" id="{8921F7FB-BE94-40C2-B2DF-32334E9CD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678"/>
                <a:ext cx="232" cy="93"/>
              </a:xfrm>
              <a:custGeom>
                <a:avLst/>
                <a:gdLst>
                  <a:gd name="T0" fmla="*/ 1444 w 93"/>
                  <a:gd name="T1" fmla="*/ 0 h 37"/>
                  <a:gd name="T2" fmla="*/ 0 w 93"/>
                  <a:gd name="T3" fmla="*/ 20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37">
                    <a:moveTo>
                      <a:pt x="93" y="0"/>
                    </a:moveTo>
                    <a:cubicBezTo>
                      <a:pt x="56" y="37"/>
                      <a:pt x="5" y="16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7" name="Freeform 2065">
                <a:extLst>
                  <a:ext uri="{FF2B5EF4-FFF2-40B4-BE49-F238E27FC236}">
                    <a16:creationId xmlns:a16="http://schemas.microsoft.com/office/drawing/2014/main" id="{02BDEAA3-2045-4EA4-97D0-B61A0BA6B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1206"/>
                <a:ext cx="253" cy="105"/>
              </a:xfrm>
              <a:custGeom>
                <a:avLst/>
                <a:gdLst>
                  <a:gd name="T0" fmla="*/ 0 w 101"/>
                  <a:gd name="T1" fmla="*/ 658 h 42"/>
                  <a:gd name="T2" fmla="*/ 867 w 101"/>
                  <a:gd name="T3" fmla="*/ 33 h 42"/>
                  <a:gd name="T4" fmla="*/ 1588 w 101"/>
                  <a:gd name="T5" fmla="*/ 1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1" h="42">
                    <a:moveTo>
                      <a:pt x="0" y="42"/>
                    </a:moveTo>
                    <a:cubicBezTo>
                      <a:pt x="17" y="23"/>
                      <a:pt x="32" y="10"/>
                      <a:pt x="55" y="2"/>
                    </a:cubicBezTo>
                    <a:cubicBezTo>
                      <a:pt x="69" y="0"/>
                      <a:pt x="86" y="2"/>
                      <a:pt x="101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8" name="Freeform 2066">
                <a:extLst>
                  <a:ext uri="{FF2B5EF4-FFF2-40B4-BE49-F238E27FC236}">
                    <a16:creationId xmlns:a16="http://schemas.microsoft.com/office/drawing/2014/main" id="{4796485D-6B3C-4BCC-91E7-ABD25924F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218"/>
                <a:ext cx="330" cy="473"/>
              </a:xfrm>
              <a:custGeom>
                <a:avLst/>
                <a:gdLst>
                  <a:gd name="T0" fmla="*/ 645 w 132"/>
                  <a:gd name="T1" fmla="*/ 2963 h 189"/>
                  <a:gd name="T2" fmla="*/ 208 w 132"/>
                  <a:gd name="T3" fmla="*/ 2555 h 189"/>
                  <a:gd name="T4" fmla="*/ 83 w 132"/>
                  <a:gd name="T5" fmla="*/ 1534 h 189"/>
                  <a:gd name="T6" fmla="*/ 1208 w 132"/>
                  <a:gd name="T7" fmla="*/ 145 h 189"/>
                  <a:gd name="T8" fmla="*/ 2063 w 132"/>
                  <a:gd name="T9" fmla="*/ 208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189">
                    <a:moveTo>
                      <a:pt x="41" y="189"/>
                    </a:moveTo>
                    <a:cubicBezTo>
                      <a:pt x="36" y="187"/>
                      <a:pt x="22" y="180"/>
                      <a:pt x="13" y="163"/>
                    </a:cubicBezTo>
                    <a:cubicBezTo>
                      <a:pt x="2" y="147"/>
                      <a:pt x="0" y="122"/>
                      <a:pt x="5" y="98"/>
                    </a:cubicBezTo>
                    <a:cubicBezTo>
                      <a:pt x="17" y="50"/>
                      <a:pt x="60" y="17"/>
                      <a:pt x="77" y="9"/>
                    </a:cubicBezTo>
                    <a:cubicBezTo>
                      <a:pt x="93" y="0"/>
                      <a:pt x="115" y="3"/>
                      <a:pt x="132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29" name="Freeform 2067">
                <a:extLst>
                  <a:ext uri="{FF2B5EF4-FFF2-40B4-BE49-F238E27FC236}">
                    <a16:creationId xmlns:a16="http://schemas.microsoft.com/office/drawing/2014/main" id="{5B8C778C-9E66-47E4-86FF-361FF5350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5" y="1633"/>
                <a:ext cx="57" cy="53"/>
              </a:xfrm>
              <a:custGeom>
                <a:avLst/>
                <a:gdLst>
                  <a:gd name="T0" fmla="*/ 349 w 23"/>
                  <a:gd name="T1" fmla="*/ 0 h 21"/>
                  <a:gd name="T2" fmla="*/ 0 w 23"/>
                  <a:gd name="T3" fmla="*/ 33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1">
                    <a:moveTo>
                      <a:pt x="23" y="0"/>
                    </a:moveTo>
                    <a:cubicBezTo>
                      <a:pt x="14" y="13"/>
                      <a:pt x="3" y="20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0" name="Freeform 2068">
                <a:extLst>
                  <a:ext uri="{FF2B5EF4-FFF2-40B4-BE49-F238E27FC236}">
                    <a16:creationId xmlns:a16="http://schemas.microsoft.com/office/drawing/2014/main" id="{4E7C0A5D-CBF1-43CD-A235-7A2EC3226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188"/>
                <a:ext cx="298" cy="268"/>
              </a:xfrm>
              <a:custGeom>
                <a:avLst/>
                <a:gdLst>
                  <a:gd name="T0" fmla="*/ 0 w 119"/>
                  <a:gd name="T1" fmla="*/ 1681 h 107"/>
                  <a:gd name="T2" fmla="*/ 1663 w 119"/>
                  <a:gd name="T3" fmla="*/ 438 h 107"/>
                  <a:gd name="T4" fmla="*/ 1868 w 119"/>
                  <a:gd name="T5" fmla="*/ 551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107">
                    <a:moveTo>
                      <a:pt x="0" y="107"/>
                    </a:moveTo>
                    <a:cubicBezTo>
                      <a:pt x="1" y="79"/>
                      <a:pt x="71" y="0"/>
                      <a:pt x="106" y="28"/>
                    </a:cubicBezTo>
                    <a:cubicBezTo>
                      <a:pt x="111" y="30"/>
                      <a:pt x="115" y="33"/>
                      <a:pt x="119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1" name="Freeform 2069">
                <a:extLst>
                  <a:ext uri="{FF2B5EF4-FFF2-40B4-BE49-F238E27FC236}">
                    <a16:creationId xmlns:a16="http://schemas.microsoft.com/office/drawing/2014/main" id="{C9F1CFD2-752D-4045-A638-40E58FF75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231"/>
                <a:ext cx="313" cy="387"/>
              </a:xfrm>
              <a:custGeom>
                <a:avLst/>
                <a:gdLst>
                  <a:gd name="T0" fmla="*/ 238 w 125"/>
                  <a:gd name="T1" fmla="*/ 2412 h 155"/>
                  <a:gd name="T2" fmla="*/ 175 w 125"/>
                  <a:gd name="T3" fmla="*/ 1308 h 155"/>
                  <a:gd name="T4" fmla="*/ 1004 w 125"/>
                  <a:gd name="T5" fmla="*/ 312 h 155"/>
                  <a:gd name="T6" fmla="*/ 1963 w 125"/>
                  <a:gd name="T7" fmla="*/ 355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55">
                    <a:moveTo>
                      <a:pt x="15" y="155"/>
                    </a:moveTo>
                    <a:cubicBezTo>
                      <a:pt x="7" y="145"/>
                      <a:pt x="0" y="114"/>
                      <a:pt x="11" y="84"/>
                    </a:cubicBezTo>
                    <a:cubicBezTo>
                      <a:pt x="21" y="54"/>
                      <a:pt x="47" y="30"/>
                      <a:pt x="64" y="20"/>
                    </a:cubicBezTo>
                    <a:cubicBezTo>
                      <a:pt x="93" y="0"/>
                      <a:pt x="111" y="12"/>
                      <a:pt x="125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2" name="Freeform 2070">
                <a:extLst>
                  <a:ext uri="{FF2B5EF4-FFF2-40B4-BE49-F238E27FC236}">
                    <a16:creationId xmlns:a16="http://schemas.microsoft.com/office/drawing/2014/main" id="{6F3A2B1A-7E93-4266-8607-0CA630E82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226"/>
                <a:ext cx="228" cy="327"/>
              </a:xfrm>
              <a:custGeom>
                <a:avLst/>
                <a:gdLst>
                  <a:gd name="T0" fmla="*/ 33 w 91"/>
                  <a:gd name="T1" fmla="*/ 1041 h 131"/>
                  <a:gd name="T2" fmla="*/ 145 w 91"/>
                  <a:gd name="T3" fmla="*/ 1712 h 131"/>
                  <a:gd name="T4" fmla="*/ 804 w 91"/>
                  <a:gd name="T5" fmla="*/ 1787 h 131"/>
                  <a:gd name="T6" fmla="*/ 1350 w 91"/>
                  <a:gd name="T7" fmla="*/ 0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131">
                    <a:moveTo>
                      <a:pt x="2" y="67"/>
                    </a:moveTo>
                    <a:cubicBezTo>
                      <a:pt x="0" y="89"/>
                      <a:pt x="3" y="100"/>
                      <a:pt x="9" y="110"/>
                    </a:cubicBezTo>
                    <a:cubicBezTo>
                      <a:pt x="14" y="119"/>
                      <a:pt x="27" y="131"/>
                      <a:pt x="51" y="115"/>
                    </a:cubicBezTo>
                    <a:cubicBezTo>
                      <a:pt x="90" y="74"/>
                      <a:pt x="91" y="11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3" name="Freeform 2071">
                <a:extLst>
                  <a:ext uri="{FF2B5EF4-FFF2-40B4-BE49-F238E27FC236}">
                    <a16:creationId xmlns:a16="http://schemas.microsoft.com/office/drawing/2014/main" id="{F153858E-DC18-4F88-9FA3-5ED02427F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206"/>
                <a:ext cx="230" cy="352"/>
              </a:xfrm>
              <a:custGeom>
                <a:avLst/>
                <a:gdLst>
                  <a:gd name="T0" fmla="*/ 613 w 92"/>
                  <a:gd name="T1" fmla="*/ 0 h 141"/>
                  <a:gd name="T2" fmla="*/ 33 w 92"/>
                  <a:gd name="T3" fmla="*/ 1445 h 141"/>
                  <a:gd name="T4" fmla="*/ 333 w 92"/>
                  <a:gd name="T5" fmla="*/ 2057 h 141"/>
                  <a:gd name="T6" fmla="*/ 1033 w 92"/>
                  <a:gd name="T7" fmla="*/ 1850 h 141"/>
                  <a:gd name="T8" fmla="*/ 1438 w 92"/>
                  <a:gd name="T9" fmla="*/ 946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41">
                    <a:moveTo>
                      <a:pt x="39" y="0"/>
                    </a:moveTo>
                    <a:cubicBezTo>
                      <a:pt x="19" y="10"/>
                      <a:pt x="0" y="58"/>
                      <a:pt x="2" y="93"/>
                    </a:cubicBezTo>
                    <a:cubicBezTo>
                      <a:pt x="3" y="105"/>
                      <a:pt x="6" y="123"/>
                      <a:pt x="21" y="132"/>
                    </a:cubicBezTo>
                    <a:cubicBezTo>
                      <a:pt x="35" y="141"/>
                      <a:pt x="56" y="132"/>
                      <a:pt x="66" y="119"/>
                    </a:cubicBezTo>
                    <a:cubicBezTo>
                      <a:pt x="87" y="92"/>
                      <a:pt x="91" y="61"/>
                      <a:pt x="92" y="6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4" name="Freeform 2072">
                <a:extLst>
                  <a:ext uri="{FF2B5EF4-FFF2-40B4-BE49-F238E27FC236}">
                    <a16:creationId xmlns:a16="http://schemas.microsoft.com/office/drawing/2014/main" id="{484F6638-D3AD-470F-AD44-068D9B16E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171"/>
                <a:ext cx="287" cy="397"/>
              </a:xfrm>
              <a:custGeom>
                <a:avLst/>
                <a:gdLst>
                  <a:gd name="T0" fmla="*/ 499 w 115"/>
                  <a:gd name="T1" fmla="*/ 449 h 159"/>
                  <a:gd name="T2" fmla="*/ 479 w 115"/>
                  <a:gd name="T3" fmla="*/ 2307 h 159"/>
                  <a:gd name="T4" fmla="*/ 1462 w 115"/>
                  <a:gd name="T5" fmla="*/ 1870 h 159"/>
                  <a:gd name="T6" fmla="*/ 1787 w 115"/>
                  <a:gd name="T7" fmla="*/ 592 h 159"/>
                  <a:gd name="T8" fmla="*/ 1525 w 115"/>
                  <a:gd name="T9" fmla="*/ 62 h 159"/>
                  <a:gd name="T10" fmla="*/ 1215 w 115"/>
                  <a:gd name="T11" fmla="*/ 42 h 1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59">
                    <a:moveTo>
                      <a:pt x="32" y="29"/>
                    </a:moveTo>
                    <a:cubicBezTo>
                      <a:pt x="13" y="53"/>
                      <a:pt x="0" y="125"/>
                      <a:pt x="31" y="148"/>
                    </a:cubicBezTo>
                    <a:cubicBezTo>
                      <a:pt x="61" y="159"/>
                      <a:pt x="71" y="153"/>
                      <a:pt x="94" y="120"/>
                    </a:cubicBezTo>
                    <a:cubicBezTo>
                      <a:pt x="104" y="101"/>
                      <a:pt x="114" y="68"/>
                      <a:pt x="115" y="38"/>
                    </a:cubicBezTo>
                    <a:cubicBezTo>
                      <a:pt x="115" y="23"/>
                      <a:pt x="109" y="8"/>
                      <a:pt x="98" y="4"/>
                    </a:cubicBezTo>
                    <a:cubicBezTo>
                      <a:pt x="88" y="0"/>
                      <a:pt x="80" y="3"/>
                      <a:pt x="78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5" name="Freeform 2073">
                <a:extLst>
                  <a:ext uri="{FF2B5EF4-FFF2-40B4-BE49-F238E27FC236}">
                    <a16:creationId xmlns:a16="http://schemas.microsoft.com/office/drawing/2014/main" id="{243026D8-FF68-4C12-A8FF-B4F200677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5" y="2168"/>
                <a:ext cx="240" cy="413"/>
              </a:xfrm>
              <a:custGeom>
                <a:avLst/>
                <a:gdLst>
                  <a:gd name="T0" fmla="*/ 1050 w 96"/>
                  <a:gd name="T1" fmla="*/ 0 h 165"/>
                  <a:gd name="T2" fmla="*/ 300 w 96"/>
                  <a:gd name="T3" fmla="*/ 501 h 165"/>
                  <a:gd name="T4" fmla="*/ 33 w 96"/>
                  <a:gd name="T5" fmla="*/ 1504 h 165"/>
                  <a:gd name="T6" fmla="*/ 800 w 96"/>
                  <a:gd name="T7" fmla="*/ 2493 h 165"/>
                  <a:gd name="T8" fmla="*/ 1500 w 96"/>
                  <a:gd name="T9" fmla="*/ 1817 h 1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165">
                    <a:moveTo>
                      <a:pt x="67" y="0"/>
                    </a:moveTo>
                    <a:cubicBezTo>
                      <a:pt x="49" y="2"/>
                      <a:pt x="32" y="12"/>
                      <a:pt x="19" y="32"/>
                    </a:cubicBezTo>
                    <a:cubicBezTo>
                      <a:pt x="7" y="52"/>
                      <a:pt x="3" y="75"/>
                      <a:pt x="2" y="96"/>
                    </a:cubicBezTo>
                    <a:cubicBezTo>
                      <a:pt x="0" y="139"/>
                      <a:pt x="22" y="165"/>
                      <a:pt x="51" y="159"/>
                    </a:cubicBezTo>
                    <a:cubicBezTo>
                      <a:pt x="78" y="151"/>
                      <a:pt x="86" y="134"/>
                      <a:pt x="96" y="11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6" name="Freeform 2074">
                <a:extLst>
                  <a:ext uri="{FF2B5EF4-FFF2-40B4-BE49-F238E27FC236}">
                    <a16:creationId xmlns:a16="http://schemas.microsoft.com/office/drawing/2014/main" id="{B7071A34-291D-41F7-AFE8-5C413173E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2123"/>
                <a:ext cx="352" cy="490"/>
              </a:xfrm>
              <a:custGeom>
                <a:avLst/>
                <a:gdLst>
                  <a:gd name="T0" fmla="*/ 0 w 141"/>
                  <a:gd name="T1" fmla="*/ 1895 h 196"/>
                  <a:gd name="T2" fmla="*/ 262 w 141"/>
                  <a:gd name="T3" fmla="*/ 2783 h 196"/>
                  <a:gd name="T4" fmla="*/ 1228 w 141"/>
                  <a:gd name="T5" fmla="*/ 2800 h 196"/>
                  <a:gd name="T6" fmla="*/ 2037 w 141"/>
                  <a:gd name="T7" fmla="*/ 875 h 196"/>
                  <a:gd name="T8" fmla="*/ 1850 w 141"/>
                  <a:gd name="T9" fmla="*/ 113 h 196"/>
                  <a:gd name="T10" fmla="*/ 1353 w 141"/>
                  <a:gd name="T11" fmla="*/ 0 h 1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1" h="196">
                    <a:moveTo>
                      <a:pt x="0" y="121"/>
                    </a:moveTo>
                    <a:cubicBezTo>
                      <a:pt x="1" y="145"/>
                      <a:pt x="5" y="164"/>
                      <a:pt x="17" y="178"/>
                    </a:cubicBezTo>
                    <a:cubicBezTo>
                      <a:pt x="29" y="189"/>
                      <a:pt x="56" y="196"/>
                      <a:pt x="79" y="179"/>
                    </a:cubicBezTo>
                    <a:cubicBezTo>
                      <a:pt x="105" y="160"/>
                      <a:pt x="115" y="104"/>
                      <a:pt x="131" y="56"/>
                    </a:cubicBezTo>
                    <a:cubicBezTo>
                      <a:pt x="141" y="35"/>
                      <a:pt x="135" y="13"/>
                      <a:pt x="119" y="7"/>
                    </a:cubicBezTo>
                    <a:cubicBezTo>
                      <a:pt x="104" y="0"/>
                      <a:pt x="91" y="1"/>
                      <a:pt x="8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7" name="Freeform 2075">
                <a:extLst>
                  <a:ext uri="{FF2B5EF4-FFF2-40B4-BE49-F238E27FC236}">
                    <a16:creationId xmlns:a16="http://schemas.microsoft.com/office/drawing/2014/main" id="{1978E12B-A8C2-4FBD-B23D-A4791D266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106"/>
                <a:ext cx="288" cy="517"/>
              </a:xfrm>
              <a:custGeom>
                <a:avLst/>
                <a:gdLst>
                  <a:gd name="T0" fmla="*/ 1463 w 115"/>
                  <a:gd name="T1" fmla="*/ 42 h 207"/>
                  <a:gd name="T2" fmla="*/ 270 w 115"/>
                  <a:gd name="T3" fmla="*/ 999 h 207"/>
                  <a:gd name="T4" fmla="*/ 250 w 115"/>
                  <a:gd name="T5" fmla="*/ 2775 h 207"/>
                  <a:gd name="T6" fmla="*/ 1380 w 115"/>
                  <a:gd name="T7" fmla="*/ 2975 h 207"/>
                  <a:gd name="T8" fmla="*/ 1806 w 115"/>
                  <a:gd name="T9" fmla="*/ 2403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207">
                    <a:moveTo>
                      <a:pt x="93" y="3"/>
                    </a:moveTo>
                    <a:cubicBezTo>
                      <a:pt x="83" y="0"/>
                      <a:pt x="32" y="14"/>
                      <a:pt x="17" y="64"/>
                    </a:cubicBezTo>
                    <a:cubicBezTo>
                      <a:pt x="0" y="109"/>
                      <a:pt x="5" y="162"/>
                      <a:pt x="16" y="178"/>
                    </a:cubicBezTo>
                    <a:cubicBezTo>
                      <a:pt x="27" y="203"/>
                      <a:pt x="68" y="207"/>
                      <a:pt x="88" y="191"/>
                    </a:cubicBezTo>
                    <a:cubicBezTo>
                      <a:pt x="108" y="175"/>
                      <a:pt x="114" y="154"/>
                      <a:pt x="115" y="1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8" name="Freeform 2076">
                <a:extLst>
                  <a:ext uri="{FF2B5EF4-FFF2-40B4-BE49-F238E27FC236}">
                    <a16:creationId xmlns:a16="http://schemas.microsoft.com/office/drawing/2014/main" id="{DACD3413-BF1A-4E13-B0A6-41068F009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188"/>
                <a:ext cx="393" cy="438"/>
              </a:xfrm>
              <a:custGeom>
                <a:avLst/>
                <a:gdLst>
                  <a:gd name="T0" fmla="*/ 188 w 157"/>
                  <a:gd name="T1" fmla="*/ 533 h 175"/>
                  <a:gd name="T2" fmla="*/ 50 w 157"/>
                  <a:gd name="T3" fmla="*/ 1347 h 175"/>
                  <a:gd name="T4" fmla="*/ 145 w 157"/>
                  <a:gd name="T5" fmla="*/ 2180 h 175"/>
                  <a:gd name="T6" fmla="*/ 846 w 157"/>
                  <a:gd name="T7" fmla="*/ 2693 h 175"/>
                  <a:gd name="T8" fmla="*/ 1847 w 157"/>
                  <a:gd name="T9" fmla="*/ 2035 h 175"/>
                  <a:gd name="T10" fmla="*/ 2243 w 157"/>
                  <a:gd name="T11" fmla="*/ 833 h 175"/>
                  <a:gd name="T12" fmla="*/ 2401 w 157"/>
                  <a:gd name="T13" fmla="*/ 0 h 1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7" h="175">
                    <a:moveTo>
                      <a:pt x="12" y="34"/>
                    </a:moveTo>
                    <a:cubicBezTo>
                      <a:pt x="8" y="45"/>
                      <a:pt x="4" y="64"/>
                      <a:pt x="3" y="86"/>
                    </a:cubicBezTo>
                    <a:cubicBezTo>
                      <a:pt x="0" y="106"/>
                      <a:pt x="6" y="131"/>
                      <a:pt x="9" y="139"/>
                    </a:cubicBezTo>
                    <a:cubicBezTo>
                      <a:pt x="19" y="160"/>
                      <a:pt x="39" y="175"/>
                      <a:pt x="54" y="172"/>
                    </a:cubicBezTo>
                    <a:cubicBezTo>
                      <a:pt x="87" y="170"/>
                      <a:pt x="95" y="167"/>
                      <a:pt x="118" y="130"/>
                    </a:cubicBezTo>
                    <a:cubicBezTo>
                      <a:pt x="128" y="110"/>
                      <a:pt x="136" y="79"/>
                      <a:pt x="143" y="53"/>
                    </a:cubicBezTo>
                    <a:cubicBezTo>
                      <a:pt x="152" y="28"/>
                      <a:pt x="157" y="5"/>
                      <a:pt x="15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39" name="Freeform 2077">
                <a:extLst>
                  <a:ext uri="{FF2B5EF4-FFF2-40B4-BE49-F238E27FC236}">
                    <a16:creationId xmlns:a16="http://schemas.microsoft.com/office/drawing/2014/main" id="{66B0A312-609B-49BA-96C0-8C85A37EE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116"/>
                <a:ext cx="377" cy="527"/>
              </a:xfrm>
              <a:custGeom>
                <a:avLst/>
                <a:gdLst>
                  <a:gd name="T0" fmla="*/ 1029 w 151"/>
                  <a:gd name="T1" fmla="*/ 0 h 211"/>
                  <a:gd name="T2" fmla="*/ 155 w 151"/>
                  <a:gd name="T3" fmla="*/ 1136 h 211"/>
                  <a:gd name="T4" fmla="*/ 125 w 151"/>
                  <a:gd name="T5" fmla="*/ 2603 h 211"/>
                  <a:gd name="T6" fmla="*/ 761 w 151"/>
                  <a:gd name="T7" fmla="*/ 3244 h 211"/>
                  <a:gd name="T8" fmla="*/ 1695 w 151"/>
                  <a:gd name="T9" fmla="*/ 3057 h 211"/>
                  <a:gd name="T10" fmla="*/ 2349 w 151"/>
                  <a:gd name="T11" fmla="*/ 1479 h 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211">
                    <a:moveTo>
                      <a:pt x="66" y="0"/>
                    </a:moveTo>
                    <a:cubicBezTo>
                      <a:pt x="50" y="6"/>
                      <a:pt x="22" y="37"/>
                      <a:pt x="10" y="73"/>
                    </a:cubicBezTo>
                    <a:cubicBezTo>
                      <a:pt x="0" y="108"/>
                      <a:pt x="0" y="144"/>
                      <a:pt x="8" y="167"/>
                    </a:cubicBezTo>
                    <a:cubicBezTo>
                      <a:pt x="16" y="190"/>
                      <a:pt x="36" y="205"/>
                      <a:pt x="49" y="208"/>
                    </a:cubicBezTo>
                    <a:cubicBezTo>
                      <a:pt x="63" y="211"/>
                      <a:pt x="95" y="210"/>
                      <a:pt x="109" y="196"/>
                    </a:cubicBezTo>
                    <a:cubicBezTo>
                      <a:pt x="133" y="170"/>
                      <a:pt x="147" y="110"/>
                      <a:pt x="151" y="9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0" name="Freeform 2078">
                <a:extLst>
                  <a:ext uri="{FF2B5EF4-FFF2-40B4-BE49-F238E27FC236}">
                    <a16:creationId xmlns:a16="http://schemas.microsoft.com/office/drawing/2014/main" id="{5527C05A-1FD9-44F4-877C-DE0B9958E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1821"/>
                <a:ext cx="350" cy="222"/>
              </a:xfrm>
              <a:custGeom>
                <a:avLst/>
                <a:gdLst>
                  <a:gd name="T0" fmla="*/ 925 w 140"/>
                  <a:gd name="T1" fmla="*/ 1382 h 89"/>
                  <a:gd name="T2" fmla="*/ 1750 w 140"/>
                  <a:gd name="T3" fmla="*/ 1275 h 89"/>
                  <a:gd name="T4" fmla="*/ 2083 w 140"/>
                  <a:gd name="T5" fmla="*/ 511 h 89"/>
                  <a:gd name="T6" fmla="*/ 863 w 140"/>
                  <a:gd name="T7" fmla="*/ 30 h 89"/>
                  <a:gd name="T8" fmla="*/ 0 w 140"/>
                  <a:gd name="T9" fmla="*/ 92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89">
                    <a:moveTo>
                      <a:pt x="59" y="89"/>
                    </a:moveTo>
                    <a:cubicBezTo>
                      <a:pt x="85" y="89"/>
                      <a:pt x="99" y="87"/>
                      <a:pt x="112" y="82"/>
                    </a:cubicBezTo>
                    <a:cubicBezTo>
                      <a:pt x="125" y="78"/>
                      <a:pt x="140" y="64"/>
                      <a:pt x="133" y="33"/>
                    </a:cubicBezTo>
                    <a:cubicBezTo>
                      <a:pt x="121" y="3"/>
                      <a:pt x="79" y="4"/>
                      <a:pt x="55" y="2"/>
                    </a:cubicBezTo>
                    <a:cubicBezTo>
                      <a:pt x="27" y="0"/>
                      <a:pt x="9" y="3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1" name="Freeform 2079">
                <a:extLst>
                  <a:ext uri="{FF2B5EF4-FFF2-40B4-BE49-F238E27FC236}">
                    <a16:creationId xmlns:a16="http://schemas.microsoft.com/office/drawing/2014/main" id="{68EFBCC2-F25C-4AC2-BE0E-8B44DBD3F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811"/>
                <a:ext cx="417" cy="242"/>
              </a:xfrm>
              <a:custGeom>
                <a:avLst/>
                <a:gdLst>
                  <a:gd name="T0" fmla="*/ 0 w 167"/>
                  <a:gd name="T1" fmla="*/ 1165 h 97"/>
                  <a:gd name="T2" fmla="*/ 654 w 167"/>
                  <a:gd name="T3" fmla="*/ 1507 h 97"/>
                  <a:gd name="T4" fmla="*/ 1633 w 167"/>
                  <a:gd name="T5" fmla="*/ 1474 h 97"/>
                  <a:gd name="T6" fmla="*/ 2400 w 167"/>
                  <a:gd name="T7" fmla="*/ 1225 h 97"/>
                  <a:gd name="T8" fmla="*/ 2412 w 167"/>
                  <a:gd name="T9" fmla="*/ 374 h 97"/>
                  <a:gd name="T10" fmla="*/ 1478 w 167"/>
                  <a:gd name="T11" fmla="*/ 30 h 97"/>
                  <a:gd name="T12" fmla="*/ 479 w 167"/>
                  <a:gd name="T13" fmla="*/ 42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7" h="97">
                    <a:moveTo>
                      <a:pt x="0" y="75"/>
                    </a:moveTo>
                    <a:cubicBezTo>
                      <a:pt x="6" y="86"/>
                      <a:pt x="22" y="97"/>
                      <a:pt x="42" y="97"/>
                    </a:cubicBezTo>
                    <a:cubicBezTo>
                      <a:pt x="62" y="97"/>
                      <a:pt x="85" y="96"/>
                      <a:pt x="105" y="95"/>
                    </a:cubicBezTo>
                    <a:cubicBezTo>
                      <a:pt x="119" y="94"/>
                      <a:pt x="140" y="94"/>
                      <a:pt x="154" y="79"/>
                    </a:cubicBezTo>
                    <a:cubicBezTo>
                      <a:pt x="166" y="64"/>
                      <a:pt x="167" y="38"/>
                      <a:pt x="155" y="24"/>
                    </a:cubicBezTo>
                    <a:cubicBezTo>
                      <a:pt x="141" y="11"/>
                      <a:pt x="121" y="4"/>
                      <a:pt x="95" y="2"/>
                    </a:cubicBezTo>
                    <a:cubicBezTo>
                      <a:pt x="66" y="0"/>
                      <a:pt x="31" y="4"/>
                      <a:pt x="31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2" name="Freeform 2080">
                <a:extLst>
                  <a:ext uri="{FF2B5EF4-FFF2-40B4-BE49-F238E27FC236}">
                    <a16:creationId xmlns:a16="http://schemas.microsoft.com/office/drawing/2014/main" id="{9D37857A-85AA-49EF-B43D-8E2F0CFFC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1806"/>
                <a:ext cx="440" cy="267"/>
              </a:xfrm>
              <a:custGeom>
                <a:avLst/>
                <a:gdLst>
                  <a:gd name="T0" fmla="*/ 333 w 176"/>
                  <a:gd name="T1" fmla="*/ 1475 h 107"/>
                  <a:gd name="T2" fmla="*/ 1438 w 176"/>
                  <a:gd name="T3" fmla="*/ 1600 h 107"/>
                  <a:gd name="T4" fmla="*/ 2550 w 176"/>
                  <a:gd name="T5" fmla="*/ 1337 h 107"/>
                  <a:gd name="T6" fmla="*/ 2738 w 176"/>
                  <a:gd name="T7" fmla="*/ 759 h 107"/>
                  <a:gd name="T8" fmla="*/ 2300 w 176"/>
                  <a:gd name="T9" fmla="*/ 167 h 107"/>
                  <a:gd name="T10" fmla="*/ 800 w 176"/>
                  <a:gd name="T11" fmla="*/ 12 h 107"/>
                  <a:gd name="T12" fmla="*/ 0 w 176"/>
                  <a:gd name="T13" fmla="*/ 624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6" h="107">
                    <a:moveTo>
                      <a:pt x="21" y="95"/>
                    </a:moveTo>
                    <a:cubicBezTo>
                      <a:pt x="37" y="107"/>
                      <a:pt x="66" y="104"/>
                      <a:pt x="92" y="103"/>
                    </a:cubicBezTo>
                    <a:cubicBezTo>
                      <a:pt x="118" y="103"/>
                      <a:pt x="148" y="101"/>
                      <a:pt x="163" y="86"/>
                    </a:cubicBezTo>
                    <a:cubicBezTo>
                      <a:pt x="176" y="71"/>
                      <a:pt x="175" y="59"/>
                      <a:pt x="175" y="49"/>
                    </a:cubicBezTo>
                    <a:cubicBezTo>
                      <a:pt x="174" y="38"/>
                      <a:pt x="171" y="21"/>
                      <a:pt x="147" y="11"/>
                    </a:cubicBezTo>
                    <a:cubicBezTo>
                      <a:pt x="124" y="0"/>
                      <a:pt x="85" y="0"/>
                      <a:pt x="51" y="1"/>
                    </a:cubicBezTo>
                    <a:cubicBezTo>
                      <a:pt x="14" y="2"/>
                      <a:pt x="1" y="32"/>
                      <a:pt x="0" y="4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3" name="Freeform 2081">
                <a:extLst>
                  <a:ext uri="{FF2B5EF4-FFF2-40B4-BE49-F238E27FC236}">
                    <a16:creationId xmlns:a16="http://schemas.microsoft.com/office/drawing/2014/main" id="{CBE26746-DD1B-4CC6-9B06-0DF6A31F9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1816"/>
                <a:ext cx="477" cy="272"/>
              </a:xfrm>
              <a:custGeom>
                <a:avLst/>
                <a:gdLst>
                  <a:gd name="T0" fmla="*/ 42 w 191"/>
                  <a:gd name="T1" fmla="*/ 591 h 109"/>
                  <a:gd name="T2" fmla="*/ 499 w 191"/>
                  <a:gd name="T3" fmla="*/ 1507 h 109"/>
                  <a:gd name="T4" fmla="*/ 1683 w 191"/>
                  <a:gd name="T5" fmla="*/ 1600 h 109"/>
                  <a:gd name="T6" fmla="*/ 2912 w 191"/>
                  <a:gd name="T7" fmla="*/ 871 h 109"/>
                  <a:gd name="T8" fmla="*/ 2320 w 191"/>
                  <a:gd name="T9" fmla="*/ 0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1" h="109">
                    <a:moveTo>
                      <a:pt x="3" y="38"/>
                    </a:moveTo>
                    <a:cubicBezTo>
                      <a:pt x="0" y="55"/>
                      <a:pt x="6" y="85"/>
                      <a:pt x="32" y="97"/>
                    </a:cubicBezTo>
                    <a:cubicBezTo>
                      <a:pt x="58" y="109"/>
                      <a:pt x="85" y="102"/>
                      <a:pt x="108" y="103"/>
                    </a:cubicBezTo>
                    <a:cubicBezTo>
                      <a:pt x="154" y="103"/>
                      <a:pt x="185" y="89"/>
                      <a:pt x="187" y="56"/>
                    </a:cubicBezTo>
                    <a:cubicBezTo>
                      <a:pt x="191" y="25"/>
                      <a:pt x="171" y="6"/>
                      <a:pt x="14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4" name="Freeform 2082">
                <a:extLst>
                  <a:ext uri="{FF2B5EF4-FFF2-40B4-BE49-F238E27FC236}">
                    <a16:creationId xmlns:a16="http://schemas.microsoft.com/office/drawing/2014/main" id="{CE06EEDF-0893-476C-870B-9BFC0D66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0" y="1936"/>
                <a:ext cx="555" cy="225"/>
              </a:xfrm>
              <a:custGeom>
                <a:avLst/>
                <a:gdLst>
                  <a:gd name="T0" fmla="*/ 3470 w 222"/>
                  <a:gd name="T1" fmla="*/ 595 h 90"/>
                  <a:gd name="T2" fmla="*/ 3313 w 222"/>
                  <a:gd name="T3" fmla="*/ 813 h 90"/>
                  <a:gd name="T4" fmla="*/ 1083 w 222"/>
                  <a:gd name="T5" fmla="*/ 1283 h 90"/>
                  <a:gd name="T6" fmla="*/ 145 w 222"/>
                  <a:gd name="T7" fmla="*/ 645 h 90"/>
                  <a:gd name="T8" fmla="*/ 50 w 222"/>
                  <a:gd name="T9" fmla="*/ 0 h 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2" h="90">
                    <a:moveTo>
                      <a:pt x="222" y="38"/>
                    </a:moveTo>
                    <a:cubicBezTo>
                      <a:pt x="219" y="43"/>
                      <a:pt x="216" y="47"/>
                      <a:pt x="212" y="52"/>
                    </a:cubicBezTo>
                    <a:cubicBezTo>
                      <a:pt x="186" y="82"/>
                      <a:pt x="121" y="90"/>
                      <a:pt x="69" y="82"/>
                    </a:cubicBezTo>
                    <a:cubicBezTo>
                      <a:pt x="41" y="81"/>
                      <a:pt x="17" y="60"/>
                      <a:pt x="9" y="41"/>
                    </a:cubicBezTo>
                    <a:cubicBezTo>
                      <a:pt x="0" y="21"/>
                      <a:pt x="3" y="5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5" name="Freeform 2083">
                <a:extLst>
                  <a:ext uri="{FF2B5EF4-FFF2-40B4-BE49-F238E27FC236}">
                    <a16:creationId xmlns:a16="http://schemas.microsoft.com/office/drawing/2014/main" id="{D6207098-48B7-4AD0-B81E-CD6F8D855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1768"/>
                <a:ext cx="142" cy="78"/>
              </a:xfrm>
              <a:custGeom>
                <a:avLst/>
                <a:gdLst>
                  <a:gd name="T0" fmla="*/ 0 w 57"/>
                  <a:gd name="T1" fmla="*/ 0 h 31"/>
                  <a:gd name="T2" fmla="*/ 882 w 57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31">
                    <a:moveTo>
                      <a:pt x="0" y="0"/>
                    </a:moveTo>
                    <a:cubicBezTo>
                      <a:pt x="23" y="1"/>
                      <a:pt x="45" y="12"/>
                      <a:pt x="57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6" name="Freeform 2084">
                <a:extLst>
                  <a:ext uri="{FF2B5EF4-FFF2-40B4-BE49-F238E27FC236}">
                    <a16:creationId xmlns:a16="http://schemas.microsoft.com/office/drawing/2014/main" id="{50EF3046-E50E-423E-A872-D10B9F0C6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016"/>
                <a:ext cx="133" cy="105"/>
              </a:xfrm>
              <a:custGeom>
                <a:avLst/>
                <a:gdLst>
                  <a:gd name="T0" fmla="*/ 838 w 53"/>
                  <a:gd name="T1" fmla="*/ 0 h 42"/>
                  <a:gd name="T2" fmla="*/ 693 w 53"/>
                  <a:gd name="T3" fmla="*/ 238 h 42"/>
                  <a:gd name="T4" fmla="*/ 0 w 53"/>
                  <a:gd name="T5" fmla="*/ 6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2">
                    <a:moveTo>
                      <a:pt x="53" y="0"/>
                    </a:moveTo>
                    <a:cubicBezTo>
                      <a:pt x="50" y="5"/>
                      <a:pt x="47" y="10"/>
                      <a:pt x="44" y="15"/>
                    </a:cubicBezTo>
                    <a:cubicBezTo>
                      <a:pt x="24" y="37"/>
                      <a:pt x="0" y="41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7" name="Freeform 2085">
                <a:extLst>
                  <a:ext uri="{FF2B5EF4-FFF2-40B4-BE49-F238E27FC236}">
                    <a16:creationId xmlns:a16="http://schemas.microsoft.com/office/drawing/2014/main" id="{FA47B29E-4D5D-4075-9EEA-A5F1FD6DC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753"/>
                <a:ext cx="532" cy="178"/>
              </a:xfrm>
              <a:custGeom>
                <a:avLst/>
                <a:gdLst>
                  <a:gd name="T0" fmla="*/ 0 w 213"/>
                  <a:gd name="T1" fmla="*/ 1118 h 71"/>
                  <a:gd name="T2" fmla="*/ 280 w 213"/>
                  <a:gd name="T3" fmla="*/ 534 h 71"/>
                  <a:gd name="T4" fmla="*/ 1324 w 213"/>
                  <a:gd name="T5" fmla="*/ 125 h 71"/>
                  <a:gd name="T6" fmla="*/ 3194 w 213"/>
                  <a:gd name="T7" fmla="*/ 504 h 71"/>
                  <a:gd name="T8" fmla="*/ 3319 w 213"/>
                  <a:gd name="T9" fmla="*/ 69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3" h="71">
                    <a:moveTo>
                      <a:pt x="0" y="71"/>
                    </a:moveTo>
                    <a:cubicBezTo>
                      <a:pt x="0" y="65"/>
                      <a:pt x="2" y="48"/>
                      <a:pt x="18" y="34"/>
                    </a:cubicBezTo>
                    <a:cubicBezTo>
                      <a:pt x="34" y="20"/>
                      <a:pt x="59" y="11"/>
                      <a:pt x="85" y="8"/>
                    </a:cubicBezTo>
                    <a:cubicBezTo>
                      <a:pt x="136" y="0"/>
                      <a:pt x="192" y="13"/>
                      <a:pt x="205" y="32"/>
                    </a:cubicBezTo>
                    <a:cubicBezTo>
                      <a:pt x="208" y="36"/>
                      <a:pt x="211" y="40"/>
                      <a:pt x="213" y="4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8" name="Freeform 2086">
                <a:extLst>
                  <a:ext uri="{FF2B5EF4-FFF2-40B4-BE49-F238E27FC236}">
                    <a16:creationId xmlns:a16="http://schemas.microsoft.com/office/drawing/2014/main" id="{7DE5B6B5-24FB-4DD0-A05C-7668432FD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973"/>
                <a:ext cx="463" cy="175"/>
              </a:xfrm>
              <a:custGeom>
                <a:avLst/>
                <a:gdLst>
                  <a:gd name="T0" fmla="*/ 2901 w 185"/>
                  <a:gd name="T1" fmla="*/ 0 h 70"/>
                  <a:gd name="T2" fmla="*/ 2160 w 185"/>
                  <a:gd name="T3" fmla="*/ 813 h 70"/>
                  <a:gd name="T4" fmla="*/ 0 w 185"/>
                  <a:gd name="T5" fmla="*/ 770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5" h="70">
                    <a:moveTo>
                      <a:pt x="185" y="0"/>
                    </a:moveTo>
                    <a:cubicBezTo>
                      <a:pt x="180" y="26"/>
                      <a:pt x="174" y="33"/>
                      <a:pt x="138" y="52"/>
                    </a:cubicBezTo>
                    <a:cubicBezTo>
                      <a:pt x="95" y="70"/>
                      <a:pt x="6" y="61"/>
                      <a:pt x="0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49" name="Freeform 2087">
                <a:extLst>
                  <a:ext uri="{FF2B5EF4-FFF2-40B4-BE49-F238E27FC236}">
                    <a16:creationId xmlns:a16="http://schemas.microsoft.com/office/drawing/2014/main" id="{37F85214-7BFB-460C-A472-E6652FEC9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1776"/>
                <a:ext cx="305" cy="117"/>
              </a:xfrm>
              <a:custGeom>
                <a:avLst/>
                <a:gdLst>
                  <a:gd name="T0" fmla="*/ 0 w 122"/>
                  <a:gd name="T1" fmla="*/ 42 h 47"/>
                  <a:gd name="T2" fmla="*/ 1270 w 122"/>
                  <a:gd name="T3" fmla="*/ 137 h 47"/>
                  <a:gd name="T4" fmla="*/ 1908 w 122"/>
                  <a:gd name="T5" fmla="*/ 724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2" h="47">
                    <a:moveTo>
                      <a:pt x="0" y="3"/>
                    </a:moveTo>
                    <a:cubicBezTo>
                      <a:pt x="16" y="1"/>
                      <a:pt x="50" y="0"/>
                      <a:pt x="81" y="9"/>
                    </a:cubicBezTo>
                    <a:cubicBezTo>
                      <a:pt x="104" y="14"/>
                      <a:pt x="117" y="31"/>
                      <a:pt x="122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0" name="Freeform 2088">
                <a:extLst>
                  <a:ext uri="{FF2B5EF4-FFF2-40B4-BE49-F238E27FC236}">
                    <a16:creationId xmlns:a16="http://schemas.microsoft.com/office/drawing/2014/main" id="{546E3067-1875-4319-BE93-BF062627D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778"/>
                <a:ext cx="478" cy="338"/>
              </a:xfrm>
              <a:custGeom>
                <a:avLst/>
                <a:gdLst>
                  <a:gd name="T0" fmla="*/ 0 w 191"/>
                  <a:gd name="T1" fmla="*/ 521 h 135"/>
                  <a:gd name="T2" fmla="*/ 646 w 191"/>
                  <a:gd name="T3" fmla="*/ 145 h 135"/>
                  <a:gd name="T4" fmla="*/ 2618 w 191"/>
                  <a:gd name="T5" fmla="*/ 346 h 135"/>
                  <a:gd name="T6" fmla="*/ 2993 w 191"/>
                  <a:gd name="T7" fmla="*/ 941 h 135"/>
                  <a:gd name="T8" fmla="*/ 2963 w 191"/>
                  <a:gd name="T9" fmla="*/ 1284 h 135"/>
                  <a:gd name="T10" fmla="*/ 2725 w 191"/>
                  <a:gd name="T11" fmla="*/ 1647 h 135"/>
                  <a:gd name="T12" fmla="*/ 1176 w 191"/>
                  <a:gd name="T13" fmla="*/ 2038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135">
                    <a:moveTo>
                      <a:pt x="0" y="33"/>
                    </a:moveTo>
                    <a:cubicBezTo>
                      <a:pt x="5" y="23"/>
                      <a:pt x="20" y="14"/>
                      <a:pt x="41" y="9"/>
                    </a:cubicBezTo>
                    <a:cubicBezTo>
                      <a:pt x="82" y="0"/>
                      <a:pt x="143" y="3"/>
                      <a:pt x="167" y="22"/>
                    </a:cubicBezTo>
                    <a:cubicBezTo>
                      <a:pt x="185" y="34"/>
                      <a:pt x="190" y="48"/>
                      <a:pt x="191" y="60"/>
                    </a:cubicBezTo>
                    <a:cubicBezTo>
                      <a:pt x="191" y="68"/>
                      <a:pt x="190" y="75"/>
                      <a:pt x="189" y="82"/>
                    </a:cubicBezTo>
                    <a:cubicBezTo>
                      <a:pt x="187" y="86"/>
                      <a:pt x="182" y="98"/>
                      <a:pt x="174" y="105"/>
                    </a:cubicBezTo>
                    <a:cubicBezTo>
                      <a:pt x="152" y="126"/>
                      <a:pt x="93" y="135"/>
                      <a:pt x="75" y="1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1" name="Freeform 2089">
                <a:extLst>
                  <a:ext uri="{FF2B5EF4-FFF2-40B4-BE49-F238E27FC236}">
                    <a16:creationId xmlns:a16="http://schemas.microsoft.com/office/drawing/2014/main" id="{C5866278-222F-4BEF-A9ED-E0BF1CF63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776"/>
                <a:ext cx="170" cy="185"/>
              </a:xfrm>
              <a:custGeom>
                <a:avLst/>
                <a:gdLst>
                  <a:gd name="T0" fmla="*/ 0 w 68"/>
                  <a:gd name="T1" fmla="*/ 875 h 74"/>
                  <a:gd name="T2" fmla="*/ 813 w 68"/>
                  <a:gd name="T3" fmla="*/ 863 h 74"/>
                  <a:gd name="T4" fmla="*/ 938 w 68"/>
                  <a:gd name="T5" fmla="*/ 238 h 74"/>
                  <a:gd name="T6" fmla="*/ 583 w 68"/>
                  <a:gd name="T7" fmla="*/ 0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74">
                    <a:moveTo>
                      <a:pt x="0" y="56"/>
                    </a:moveTo>
                    <a:cubicBezTo>
                      <a:pt x="15" y="74"/>
                      <a:pt x="23" y="72"/>
                      <a:pt x="52" y="55"/>
                    </a:cubicBezTo>
                    <a:cubicBezTo>
                      <a:pt x="65" y="44"/>
                      <a:pt x="68" y="24"/>
                      <a:pt x="60" y="15"/>
                    </a:cubicBezTo>
                    <a:cubicBezTo>
                      <a:pt x="53" y="5"/>
                      <a:pt x="42" y="1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2" name="Freeform 2090">
                <a:extLst>
                  <a:ext uri="{FF2B5EF4-FFF2-40B4-BE49-F238E27FC236}">
                    <a16:creationId xmlns:a16="http://schemas.microsoft.com/office/drawing/2014/main" id="{BF41380E-A1A1-4334-AE3B-6E3028098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2" y="1798"/>
                <a:ext cx="230" cy="178"/>
              </a:xfrm>
              <a:custGeom>
                <a:avLst/>
                <a:gdLst>
                  <a:gd name="T0" fmla="*/ 175 w 92"/>
                  <a:gd name="T1" fmla="*/ 0 h 71"/>
                  <a:gd name="T2" fmla="*/ 283 w 92"/>
                  <a:gd name="T3" fmla="*/ 930 h 71"/>
                  <a:gd name="T4" fmla="*/ 1208 w 92"/>
                  <a:gd name="T5" fmla="*/ 709 h 71"/>
                  <a:gd name="T6" fmla="*/ 1300 w 92"/>
                  <a:gd name="T7" fmla="*/ 95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71">
                    <a:moveTo>
                      <a:pt x="11" y="0"/>
                    </a:moveTo>
                    <a:cubicBezTo>
                      <a:pt x="1" y="10"/>
                      <a:pt x="0" y="43"/>
                      <a:pt x="18" y="59"/>
                    </a:cubicBezTo>
                    <a:cubicBezTo>
                      <a:pt x="31" y="71"/>
                      <a:pt x="62" y="62"/>
                      <a:pt x="77" y="45"/>
                    </a:cubicBezTo>
                    <a:cubicBezTo>
                      <a:pt x="92" y="26"/>
                      <a:pt x="85" y="5"/>
                      <a:pt x="83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3" name="Freeform 2091">
                <a:extLst>
                  <a:ext uri="{FF2B5EF4-FFF2-40B4-BE49-F238E27FC236}">
                    <a16:creationId xmlns:a16="http://schemas.microsoft.com/office/drawing/2014/main" id="{5C585E72-0C7C-4262-93B4-C3EAAF057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1736"/>
                <a:ext cx="243" cy="245"/>
              </a:xfrm>
              <a:custGeom>
                <a:avLst/>
                <a:gdLst>
                  <a:gd name="T0" fmla="*/ 83 w 97"/>
                  <a:gd name="T1" fmla="*/ 550 h 98"/>
                  <a:gd name="T2" fmla="*/ 145 w 97"/>
                  <a:gd name="T3" fmla="*/ 1220 h 98"/>
                  <a:gd name="T4" fmla="*/ 784 w 97"/>
                  <a:gd name="T5" fmla="*/ 1470 h 98"/>
                  <a:gd name="T6" fmla="*/ 1430 w 97"/>
                  <a:gd name="T7" fmla="*/ 970 h 98"/>
                  <a:gd name="T8" fmla="*/ 1463 w 97"/>
                  <a:gd name="T9" fmla="*/ 533 h 98"/>
                  <a:gd name="T10" fmla="*/ 1117 w 97"/>
                  <a:gd name="T11" fmla="*/ 175 h 98"/>
                  <a:gd name="T12" fmla="*/ 489 w 97"/>
                  <a:gd name="T13" fmla="*/ 125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98">
                    <a:moveTo>
                      <a:pt x="5" y="35"/>
                    </a:moveTo>
                    <a:cubicBezTo>
                      <a:pt x="0" y="45"/>
                      <a:pt x="1" y="63"/>
                      <a:pt x="9" y="78"/>
                    </a:cubicBezTo>
                    <a:cubicBezTo>
                      <a:pt x="18" y="96"/>
                      <a:pt x="40" y="98"/>
                      <a:pt x="50" y="94"/>
                    </a:cubicBezTo>
                    <a:cubicBezTo>
                      <a:pt x="70" y="86"/>
                      <a:pt x="76" y="88"/>
                      <a:pt x="91" y="62"/>
                    </a:cubicBezTo>
                    <a:cubicBezTo>
                      <a:pt x="93" y="55"/>
                      <a:pt x="97" y="45"/>
                      <a:pt x="93" y="34"/>
                    </a:cubicBezTo>
                    <a:cubicBezTo>
                      <a:pt x="89" y="24"/>
                      <a:pt x="80" y="16"/>
                      <a:pt x="71" y="11"/>
                    </a:cubicBezTo>
                    <a:cubicBezTo>
                      <a:pt x="52" y="0"/>
                      <a:pt x="33" y="6"/>
                      <a:pt x="31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4" name="Freeform 2092">
                <a:extLst>
                  <a:ext uri="{FF2B5EF4-FFF2-40B4-BE49-F238E27FC236}">
                    <a16:creationId xmlns:a16="http://schemas.microsoft.com/office/drawing/2014/main" id="{BDE36A2D-670A-4EEA-907D-AC3B2DC1C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1741"/>
                <a:ext cx="290" cy="280"/>
              </a:xfrm>
              <a:custGeom>
                <a:avLst/>
                <a:gdLst>
                  <a:gd name="T0" fmla="*/ 658 w 116"/>
                  <a:gd name="T1" fmla="*/ 0 h 112"/>
                  <a:gd name="T2" fmla="*/ 363 w 116"/>
                  <a:gd name="T3" fmla="*/ 1333 h 112"/>
                  <a:gd name="T4" fmla="*/ 1345 w 116"/>
                  <a:gd name="T5" fmla="*/ 1425 h 112"/>
                  <a:gd name="T6" fmla="*/ 1813 w 116"/>
                  <a:gd name="T7" fmla="*/ 875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12">
                    <a:moveTo>
                      <a:pt x="42" y="0"/>
                    </a:moveTo>
                    <a:cubicBezTo>
                      <a:pt x="16" y="8"/>
                      <a:pt x="0" y="55"/>
                      <a:pt x="23" y="85"/>
                    </a:cubicBezTo>
                    <a:cubicBezTo>
                      <a:pt x="51" y="112"/>
                      <a:pt x="71" y="96"/>
                      <a:pt x="86" y="91"/>
                    </a:cubicBezTo>
                    <a:cubicBezTo>
                      <a:pt x="103" y="83"/>
                      <a:pt x="111" y="72"/>
                      <a:pt x="11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5" name="Freeform 2093">
                <a:extLst>
                  <a:ext uri="{FF2B5EF4-FFF2-40B4-BE49-F238E27FC236}">
                    <a16:creationId xmlns:a16="http://schemas.microsoft.com/office/drawing/2014/main" id="{D9F7384F-D295-43B2-853E-FC3F1CDA3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956"/>
                <a:ext cx="165" cy="172"/>
              </a:xfrm>
              <a:custGeom>
                <a:avLst/>
                <a:gdLst>
                  <a:gd name="T0" fmla="*/ 0 w 66"/>
                  <a:gd name="T1" fmla="*/ 808 h 69"/>
                  <a:gd name="T2" fmla="*/ 375 w 66"/>
                  <a:gd name="T3" fmla="*/ 1007 h 69"/>
                  <a:gd name="T4" fmla="*/ 770 w 66"/>
                  <a:gd name="T5" fmla="*/ 882 h 69"/>
                  <a:gd name="T6" fmla="*/ 988 w 66"/>
                  <a:gd name="T7" fmla="*/ 217 h 69"/>
                  <a:gd name="T8" fmla="*/ 708 w 66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69">
                    <a:moveTo>
                      <a:pt x="0" y="52"/>
                    </a:moveTo>
                    <a:cubicBezTo>
                      <a:pt x="8" y="61"/>
                      <a:pt x="17" y="62"/>
                      <a:pt x="24" y="65"/>
                    </a:cubicBezTo>
                    <a:cubicBezTo>
                      <a:pt x="30" y="67"/>
                      <a:pt x="39" y="69"/>
                      <a:pt x="49" y="57"/>
                    </a:cubicBezTo>
                    <a:cubicBezTo>
                      <a:pt x="60" y="43"/>
                      <a:pt x="66" y="26"/>
                      <a:pt x="63" y="14"/>
                    </a:cubicBezTo>
                    <a:cubicBezTo>
                      <a:pt x="60" y="3"/>
                      <a:pt x="50" y="1"/>
                      <a:pt x="4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6" name="Freeform 2094">
                <a:extLst>
                  <a:ext uri="{FF2B5EF4-FFF2-40B4-BE49-F238E27FC236}">
                    <a16:creationId xmlns:a16="http://schemas.microsoft.com/office/drawing/2014/main" id="{2D66D87D-C3FA-4EEE-9947-1C9248B6B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5" y="1971"/>
                <a:ext cx="225" cy="175"/>
              </a:xfrm>
              <a:custGeom>
                <a:avLst/>
                <a:gdLst>
                  <a:gd name="T0" fmla="*/ 300 w 90"/>
                  <a:gd name="T1" fmla="*/ 0 h 70"/>
                  <a:gd name="T2" fmla="*/ 208 w 90"/>
                  <a:gd name="T3" fmla="*/ 750 h 70"/>
                  <a:gd name="T4" fmla="*/ 520 w 90"/>
                  <a:gd name="T5" fmla="*/ 1000 h 70"/>
                  <a:gd name="T6" fmla="*/ 1188 w 90"/>
                  <a:gd name="T7" fmla="*/ 770 h 70"/>
                  <a:gd name="T8" fmla="*/ 1375 w 90"/>
                  <a:gd name="T9" fmla="*/ 145 h 7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70">
                    <a:moveTo>
                      <a:pt x="19" y="0"/>
                    </a:moveTo>
                    <a:cubicBezTo>
                      <a:pt x="10" y="7"/>
                      <a:pt x="0" y="32"/>
                      <a:pt x="13" y="48"/>
                    </a:cubicBezTo>
                    <a:cubicBezTo>
                      <a:pt x="15" y="51"/>
                      <a:pt x="28" y="62"/>
                      <a:pt x="33" y="64"/>
                    </a:cubicBezTo>
                    <a:cubicBezTo>
                      <a:pt x="48" y="70"/>
                      <a:pt x="68" y="68"/>
                      <a:pt x="76" y="49"/>
                    </a:cubicBezTo>
                    <a:cubicBezTo>
                      <a:pt x="90" y="29"/>
                      <a:pt x="88" y="9"/>
                      <a:pt x="88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7" name="Freeform 2095">
                <a:extLst>
                  <a:ext uri="{FF2B5EF4-FFF2-40B4-BE49-F238E27FC236}">
                    <a16:creationId xmlns:a16="http://schemas.microsoft.com/office/drawing/2014/main" id="{CDD03D61-E442-4694-9890-112C2CB82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916"/>
                <a:ext cx="260" cy="237"/>
              </a:xfrm>
              <a:custGeom>
                <a:avLst/>
                <a:gdLst>
                  <a:gd name="T0" fmla="*/ 208 w 104"/>
                  <a:gd name="T1" fmla="*/ 467 h 95"/>
                  <a:gd name="T2" fmla="*/ 208 w 104"/>
                  <a:gd name="T3" fmla="*/ 1133 h 95"/>
                  <a:gd name="T4" fmla="*/ 813 w 104"/>
                  <a:gd name="T5" fmla="*/ 1474 h 95"/>
                  <a:gd name="T6" fmla="*/ 1425 w 104"/>
                  <a:gd name="T7" fmla="*/ 978 h 95"/>
                  <a:gd name="T8" fmla="*/ 1283 w 104"/>
                  <a:gd name="T9" fmla="*/ 125 h 95"/>
                  <a:gd name="T10" fmla="*/ 658 w 104"/>
                  <a:gd name="T11" fmla="*/ 92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4" h="95">
                    <a:moveTo>
                      <a:pt x="13" y="30"/>
                    </a:moveTo>
                    <a:cubicBezTo>
                      <a:pt x="6" y="38"/>
                      <a:pt x="0" y="58"/>
                      <a:pt x="13" y="73"/>
                    </a:cubicBezTo>
                    <a:cubicBezTo>
                      <a:pt x="24" y="86"/>
                      <a:pt x="40" y="95"/>
                      <a:pt x="52" y="95"/>
                    </a:cubicBezTo>
                    <a:cubicBezTo>
                      <a:pt x="75" y="93"/>
                      <a:pt x="77" y="87"/>
                      <a:pt x="91" y="63"/>
                    </a:cubicBezTo>
                    <a:cubicBezTo>
                      <a:pt x="98" y="51"/>
                      <a:pt x="104" y="20"/>
                      <a:pt x="82" y="8"/>
                    </a:cubicBezTo>
                    <a:cubicBezTo>
                      <a:pt x="63" y="0"/>
                      <a:pt x="44" y="3"/>
                      <a:pt x="42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8" name="Freeform 2096">
                <a:extLst>
                  <a:ext uri="{FF2B5EF4-FFF2-40B4-BE49-F238E27FC236}">
                    <a16:creationId xmlns:a16="http://schemas.microsoft.com/office/drawing/2014/main" id="{5A330492-9D07-4D44-9B69-6BB8D4565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1921"/>
                <a:ext cx="250" cy="260"/>
              </a:xfrm>
              <a:custGeom>
                <a:avLst/>
                <a:gdLst>
                  <a:gd name="T0" fmla="*/ 613 w 100"/>
                  <a:gd name="T1" fmla="*/ 0 h 104"/>
                  <a:gd name="T2" fmla="*/ 145 w 100"/>
                  <a:gd name="T3" fmla="*/ 458 h 104"/>
                  <a:gd name="T4" fmla="*/ 238 w 100"/>
                  <a:gd name="T5" fmla="*/ 1220 h 104"/>
                  <a:gd name="T6" fmla="*/ 1158 w 100"/>
                  <a:gd name="T7" fmla="*/ 1470 h 104"/>
                  <a:gd name="T8" fmla="*/ 1563 w 100"/>
                  <a:gd name="T9" fmla="*/ 908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0" h="104">
                    <a:moveTo>
                      <a:pt x="39" y="0"/>
                    </a:moveTo>
                    <a:cubicBezTo>
                      <a:pt x="29" y="6"/>
                      <a:pt x="18" y="14"/>
                      <a:pt x="9" y="29"/>
                    </a:cubicBezTo>
                    <a:cubicBezTo>
                      <a:pt x="0" y="42"/>
                      <a:pt x="1" y="67"/>
                      <a:pt x="15" y="78"/>
                    </a:cubicBezTo>
                    <a:cubicBezTo>
                      <a:pt x="37" y="98"/>
                      <a:pt x="56" y="104"/>
                      <a:pt x="74" y="94"/>
                    </a:cubicBezTo>
                    <a:cubicBezTo>
                      <a:pt x="90" y="81"/>
                      <a:pt x="93" y="71"/>
                      <a:pt x="10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59" name="Freeform 2097">
                <a:extLst>
                  <a:ext uri="{FF2B5EF4-FFF2-40B4-BE49-F238E27FC236}">
                    <a16:creationId xmlns:a16="http://schemas.microsoft.com/office/drawing/2014/main" id="{12516E97-3197-4EF8-92C7-0BA0BCBE2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666"/>
                <a:ext cx="127" cy="182"/>
              </a:xfrm>
              <a:custGeom>
                <a:avLst/>
                <a:gdLst>
                  <a:gd name="T0" fmla="*/ 0 w 51"/>
                  <a:gd name="T1" fmla="*/ 870 h 73"/>
                  <a:gd name="T2" fmla="*/ 603 w 51"/>
                  <a:gd name="T3" fmla="*/ 903 h 73"/>
                  <a:gd name="T4" fmla="*/ 341 w 51"/>
                  <a:gd name="T5" fmla="*/ 3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73">
                    <a:moveTo>
                      <a:pt x="0" y="56"/>
                    </a:moveTo>
                    <a:cubicBezTo>
                      <a:pt x="13" y="71"/>
                      <a:pt x="24" y="73"/>
                      <a:pt x="39" y="58"/>
                    </a:cubicBezTo>
                    <a:cubicBezTo>
                      <a:pt x="51" y="29"/>
                      <a:pt x="28" y="0"/>
                      <a:pt x="22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0" name="Freeform 2098">
                <a:extLst>
                  <a:ext uri="{FF2B5EF4-FFF2-40B4-BE49-F238E27FC236}">
                    <a16:creationId xmlns:a16="http://schemas.microsoft.com/office/drawing/2014/main" id="{FAC9C20E-5228-4DF2-A7F0-F6E2FD17D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708"/>
                <a:ext cx="168" cy="150"/>
              </a:xfrm>
              <a:custGeom>
                <a:avLst/>
                <a:gdLst>
                  <a:gd name="T0" fmla="*/ 95 w 67"/>
                  <a:gd name="T1" fmla="*/ 0 h 60"/>
                  <a:gd name="T2" fmla="*/ 301 w 67"/>
                  <a:gd name="T3" fmla="*/ 770 h 60"/>
                  <a:gd name="T4" fmla="*/ 975 w 67"/>
                  <a:gd name="T5" fmla="*/ 595 h 60"/>
                  <a:gd name="T6" fmla="*/ 930 w 67"/>
                  <a:gd name="T7" fmla="*/ 33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60">
                    <a:moveTo>
                      <a:pt x="6" y="0"/>
                    </a:moveTo>
                    <a:cubicBezTo>
                      <a:pt x="0" y="10"/>
                      <a:pt x="3" y="37"/>
                      <a:pt x="19" y="49"/>
                    </a:cubicBezTo>
                    <a:cubicBezTo>
                      <a:pt x="28" y="60"/>
                      <a:pt x="58" y="60"/>
                      <a:pt x="62" y="38"/>
                    </a:cubicBezTo>
                    <a:cubicBezTo>
                      <a:pt x="67" y="19"/>
                      <a:pt x="60" y="2"/>
                      <a:pt x="59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1" name="Freeform 2099">
                <a:extLst>
                  <a:ext uri="{FF2B5EF4-FFF2-40B4-BE49-F238E27FC236}">
                    <a16:creationId xmlns:a16="http://schemas.microsoft.com/office/drawing/2014/main" id="{56409328-CA3B-48B6-9C6D-8CC5AE84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631"/>
                <a:ext cx="195" cy="252"/>
              </a:xfrm>
              <a:custGeom>
                <a:avLst/>
                <a:gdLst>
                  <a:gd name="T0" fmla="*/ 125 w 78"/>
                  <a:gd name="T1" fmla="*/ 624 h 101"/>
                  <a:gd name="T2" fmla="*/ 800 w 78"/>
                  <a:gd name="T3" fmla="*/ 1432 h 101"/>
                  <a:gd name="T4" fmla="*/ 1220 w 78"/>
                  <a:gd name="T5" fmla="*/ 916 h 101"/>
                  <a:gd name="T6" fmla="*/ 938 w 78"/>
                  <a:gd name="T7" fmla="*/ 200 h 101"/>
                  <a:gd name="T8" fmla="*/ 425 w 78"/>
                  <a:gd name="T9" fmla="*/ 217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101">
                    <a:moveTo>
                      <a:pt x="8" y="40"/>
                    </a:moveTo>
                    <a:cubicBezTo>
                      <a:pt x="0" y="59"/>
                      <a:pt x="26" y="101"/>
                      <a:pt x="51" y="92"/>
                    </a:cubicBezTo>
                    <a:cubicBezTo>
                      <a:pt x="70" y="88"/>
                      <a:pt x="74" y="83"/>
                      <a:pt x="78" y="59"/>
                    </a:cubicBezTo>
                    <a:cubicBezTo>
                      <a:pt x="78" y="46"/>
                      <a:pt x="74" y="25"/>
                      <a:pt x="60" y="13"/>
                    </a:cubicBezTo>
                    <a:cubicBezTo>
                      <a:pt x="44" y="0"/>
                      <a:pt x="28" y="14"/>
                      <a:pt x="27" y="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2" name="Freeform 2100">
                <a:extLst>
                  <a:ext uri="{FF2B5EF4-FFF2-40B4-BE49-F238E27FC236}">
                    <a16:creationId xmlns:a16="http://schemas.microsoft.com/office/drawing/2014/main" id="{3064C8B6-9954-4B1A-BD87-0B664C12E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653"/>
                <a:ext cx="222" cy="238"/>
              </a:xfrm>
              <a:custGeom>
                <a:avLst/>
                <a:gdLst>
                  <a:gd name="T0" fmla="*/ 417 w 89"/>
                  <a:gd name="T1" fmla="*/ 0 h 95"/>
                  <a:gd name="T2" fmla="*/ 312 w 89"/>
                  <a:gd name="T3" fmla="*/ 1160 h 95"/>
                  <a:gd name="T4" fmla="*/ 1162 w 89"/>
                  <a:gd name="T5" fmla="*/ 1255 h 95"/>
                  <a:gd name="T6" fmla="*/ 1382 w 89"/>
                  <a:gd name="T7" fmla="*/ 709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95">
                    <a:moveTo>
                      <a:pt x="27" y="0"/>
                    </a:moveTo>
                    <a:cubicBezTo>
                      <a:pt x="6" y="12"/>
                      <a:pt x="0" y="52"/>
                      <a:pt x="20" y="74"/>
                    </a:cubicBezTo>
                    <a:cubicBezTo>
                      <a:pt x="42" y="95"/>
                      <a:pt x="60" y="89"/>
                      <a:pt x="75" y="80"/>
                    </a:cubicBezTo>
                    <a:cubicBezTo>
                      <a:pt x="86" y="69"/>
                      <a:pt x="88" y="58"/>
                      <a:pt x="89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3" name="Freeform 2101">
                <a:extLst>
                  <a:ext uri="{FF2B5EF4-FFF2-40B4-BE49-F238E27FC236}">
                    <a16:creationId xmlns:a16="http://schemas.microsoft.com/office/drawing/2014/main" id="{FC4CE8BB-EF4C-402D-AD62-88614E0E2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623"/>
                <a:ext cx="245" cy="253"/>
              </a:xfrm>
              <a:custGeom>
                <a:avLst/>
                <a:gdLst>
                  <a:gd name="T0" fmla="*/ 0 w 98"/>
                  <a:gd name="T1" fmla="*/ 471 h 101"/>
                  <a:gd name="T2" fmla="*/ 408 w 98"/>
                  <a:gd name="T3" fmla="*/ 113 h 101"/>
                  <a:gd name="T4" fmla="*/ 1238 w 98"/>
                  <a:gd name="T5" fmla="*/ 346 h 101"/>
                  <a:gd name="T6" fmla="*/ 1188 w 98"/>
                  <a:gd name="T7" fmla="*/ 1463 h 101"/>
                  <a:gd name="T8" fmla="*/ 958 w 98"/>
                  <a:gd name="T9" fmla="*/ 1588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8" h="101">
                    <a:moveTo>
                      <a:pt x="0" y="30"/>
                    </a:moveTo>
                    <a:cubicBezTo>
                      <a:pt x="2" y="25"/>
                      <a:pt x="9" y="13"/>
                      <a:pt x="26" y="7"/>
                    </a:cubicBezTo>
                    <a:cubicBezTo>
                      <a:pt x="43" y="1"/>
                      <a:pt x="69" y="0"/>
                      <a:pt x="79" y="22"/>
                    </a:cubicBezTo>
                    <a:cubicBezTo>
                      <a:pt x="98" y="65"/>
                      <a:pt x="94" y="69"/>
                      <a:pt x="76" y="93"/>
                    </a:cubicBezTo>
                    <a:cubicBezTo>
                      <a:pt x="71" y="98"/>
                      <a:pt x="63" y="101"/>
                      <a:pt x="61" y="10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4" name="Freeform 2102">
                <a:extLst>
                  <a:ext uri="{FF2B5EF4-FFF2-40B4-BE49-F238E27FC236}">
                    <a16:creationId xmlns:a16="http://schemas.microsoft.com/office/drawing/2014/main" id="{1471AA8C-4C6D-471B-A26F-DD32E229F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588"/>
                <a:ext cx="172" cy="273"/>
              </a:xfrm>
              <a:custGeom>
                <a:avLst/>
                <a:gdLst>
                  <a:gd name="T0" fmla="*/ 12 w 69"/>
                  <a:gd name="T1" fmla="*/ 208 h 109"/>
                  <a:gd name="T2" fmla="*/ 745 w 69"/>
                  <a:gd name="T3" fmla="*/ 363 h 109"/>
                  <a:gd name="T4" fmla="*/ 1057 w 69"/>
                  <a:gd name="T5" fmla="*/ 1192 h 109"/>
                  <a:gd name="T6" fmla="*/ 820 w 69"/>
                  <a:gd name="T7" fmla="*/ 1713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9" h="109">
                    <a:moveTo>
                      <a:pt x="1" y="13"/>
                    </a:moveTo>
                    <a:cubicBezTo>
                      <a:pt x="0" y="15"/>
                      <a:pt x="29" y="0"/>
                      <a:pt x="48" y="23"/>
                    </a:cubicBezTo>
                    <a:cubicBezTo>
                      <a:pt x="60" y="37"/>
                      <a:pt x="68" y="58"/>
                      <a:pt x="68" y="76"/>
                    </a:cubicBezTo>
                    <a:cubicBezTo>
                      <a:pt x="69" y="85"/>
                      <a:pt x="63" y="101"/>
                      <a:pt x="53" y="10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5" name="Freeform 2103">
                <a:extLst>
                  <a:ext uri="{FF2B5EF4-FFF2-40B4-BE49-F238E27FC236}">
                    <a16:creationId xmlns:a16="http://schemas.microsoft.com/office/drawing/2014/main" id="{DCF10DB3-BA4B-4661-BBC1-8C5FA1BCE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2591"/>
                <a:ext cx="310" cy="305"/>
              </a:xfrm>
              <a:custGeom>
                <a:avLst/>
                <a:gdLst>
                  <a:gd name="T0" fmla="*/ 720 w 124"/>
                  <a:gd name="T1" fmla="*/ 1770 h 122"/>
                  <a:gd name="T2" fmla="*/ 1563 w 124"/>
                  <a:gd name="T3" fmla="*/ 1770 h 122"/>
                  <a:gd name="T4" fmla="*/ 1875 w 124"/>
                  <a:gd name="T5" fmla="*/ 1000 h 122"/>
                  <a:gd name="T6" fmla="*/ 1345 w 124"/>
                  <a:gd name="T7" fmla="*/ 145 h 122"/>
                  <a:gd name="T8" fmla="*/ 300 w 124"/>
                  <a:gd name="T9" fmla="*/ 408 h 122"/>
                  <a:gd name="T10" fmla="*/ 175 w 124"/>
                  <a:gd name="T11" fmla="*/ 1158 h 1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4" h="122">
                    <a:moveTo>
                      <a:pt x="46" y="113"/>
                    </a:moveTo>
                    <a:cubicBezTo>
                      <a:pt x="59" y="118"/>
                      <a:pt x="80" y="122"/>
                      <a:pt x="100" y="113"/>
                    </a:cubicBezTo>
                    <a:cubicBezTo>
                      <a:pt x="122" y="104"/>
                      <a:pt x="124" y="76"/>
                      <a:pt x="120" y="64"/>
                    </a:cubicBezTo>
                    <a:cubicBezTo>
                      <a:pt x="110" y="38"/>
                      <a:pt x="115" y="33"/>
                      <a:pt x="86" y="9"/>
                    </a:cubicBezTo>
                    <a:cubicBezTo>
                      <a:pt x="69" y="0"/>
                      <a:pt x="37" y="7"/>
                      <a:pt x="19" y="26"/>
                    </a:cubicBezTo>
                    <a:cubicBezTo>
                      <a:pt x="0" y="46"/>
                      <a:pt x="11" y="71"/>
                      <a:pt x="11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6" name="Freeform 2104">
                <a:extLst>
                  <a:ext uri="{FF2B5EF4-FFF2-40B4-BE49-F238E27FC236}">
                    <a16:creationId xmlns:a16="http://schemas.microsoft.com/office/drawing/2014/main" id="{2FB03773-C240-4775-BFD8-73802D4CF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593"/>
                <a:ext cx="332" cy="355"/>
              </a:xfrm>
              <a:custGeom>
                <a:avLst/>
                <a:gdLst>
                  <a:gd name="T0" fmla="*/ 0 w 133"/>
                  <a:gd name="T1" fmla="*/ 1333 h 142"/>
                  <a:gd name="T2" fmla="*/ 1540 w 133"/>
                  <a:gd name="T3" fmla="*/ 1770 h 142"/>
                  <a:gd name="T4" fmla="*/ 1712 w 133"/>
                  <a:gd name="T5" fmla="*/ 625 h 142"/>
                  <a:gd name="T6" fmla="*/ 1133 w 133"/>
                  <a:gd name="T7" fmla="*/ 0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3" h="142">
                    <a:moveTo>
                      <a:pt x="0" y="85"/>
                    </a:moveTo>
                    <a:cubicBezTo>
                      <a:pt x="11" y="114"/>
                      <a:pt x="60" y="142"/>
                      <a:pt x="99" y="113"/>
                    </a:cubicBezTo>
                    <a:cubicBezTo>
                      <a:pt x="133" y="80"/>
                      <a:pt x="114" y="57"/>
                      <a:pt x="110" y="40"/>
                    </a:cubicBezTo>
                    <a:cubicBezTo>
                      <a:pt x="101" y="22"/>
                      <a:pt x="93" y="7"/>
                      <a:pt x="7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7" name="Freeform 2105">
                <a:extLst>
                  <a:ext uri="{FF2B5EF4-FFF2-40B4-BE49-F238E27FC236}">
                    <a16:creationId xmlns:a16="http://schemas.microsoft.com/office/drawing/2014/main" id="{1D67513B-1F3E-40BD-972F-88A899C4F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2198"/>
                <a:ext cx="413" cy="410"/>
              </a:xfrm>
              <a:custGeom>
                <a:avLst/>
                <a:gdLst>
                  <a:gd name="T0" fmla="*/ 2526 w 165"/>
                  <a:gd name="T1" fmla="*/ 1145 h 164"/>
                  <a:gd name="T2" fmla="*/ 1242 w 165"/>
                  <a:gd name="T3" fmla="*/ 2488 h 164"/>
                  <a:gd name="T4" fmla="*/ 345 w 165"/>
                  <a:gd name="T5" fmla="*/ 2283 h 164"/>
                  <a:gd name="T6" fmla="*/ 50 w 165"/>
                  <a:gd name="T7" fmla="*/ 1270 h 164"/>
                  <a:gd name="T8" fmla="*/ 158 w 165"/>
                  <a:gd name="T9" fmla="*/ 333 h 164"/>
                  <a:gd name="T10" fmla="*/ 596 w 165"/>
                  <a:gd name="T11" fmla="*/ 0 h 1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5" h="164">
                    <a:moveTo>
                      <a:pt x="161" y="73"/>
                    </a:moveTo>
                    <a:cubicBezTo>
                      <a:pt x="165" y="117"/>
                      <a:pt x="137" y="149"/>
                      <a:pt x="79" y="159"/>
                    </a:cubicBezTo>
                    <a:cubicBezTo>
                      <a:pt x="65" y="161"/>
                      <a:pt x="41" y="164"/>
                      <a:pt x="22" y="146"/>
                    </a:cubicBezTo>
                    <a:cubicBezTo>
                      <a:pt x="5" y="128"/>
                      <a:pt x="4" y="102"/>
                      <a:pt x="3" y="81"/>
                    </a:cubicBezTo>
                    <a:cubicBezTo>
                      <a:pt x="2" y="60"/>
                      <a:pt x="0" y="38"/>
                      <a:pt x="10" y="21"/>
                    </a:cubicBezTo>
                    <a:cubicBezTo>
                      <a:pt x="20" y="4"/>
                      <a:pt x="34" y="2"/>
                      <a:pt x="3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8" name="Freeform 2106">
                <a:extLst>
                  <a:ext uri="{FF2B5EF4-FFF2-40B4-BE49-F238E27FC236}">
                    <a16:creationId xmlns:a16="http://schemas.microsoft.com/office/drawing/2014/main" id="{2D114E99-E058-49F8-B910-0A2388E12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158"/>
                <a:ext cx="307" cy="448"/>
              </a:xfrm>
              <a:custGeom>
                <a:avLst/>
                <a:gdLst>
                  <a:gd name="T0" fmla="*/ 30 w 123"/>
                  <a:gd name="T1" fmla="*/ 300 h 179"/>
                  <a:gd name="T2" fmla="*/ 1383 w 123"/>
                  <a:gd name="T3" fmla="*/ 533 h 179"/>
                  <a:gd name="T4" fmla="*/ 1650 w 123"/>
                  <a:gd name="T5" fmla="*/ 2055 h 179"/>
                  <a:gd name="T6" fmla="*/ 0 w 123"/>
                  <a:gd name="T7" fmla="*/ 2650 h 1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179">
                    <a:moveTo>
                      <a:pt x="2" y="19"/>
                    </a:moveTo>
                    <a:cubicBezTo>
                      <a:pt x="9" y="14"/>
                      <a:pt x="57" y="0"/>
                      <a:pt x="89" y="34"/>
                    </a:cubicBezTo>
                    <a:cubicBezTo>
                      <a:pt x="123" y="66"/>
                      <a:pt x="117" y="118"/>
                      <a:pt x="106" y="131"/>
                    </a:cubicBezTo>
                    <a:cubicBezTo>
                      <a:pt x="80" y="179"/>
                      <a:pt x="7" y="172"/>
                      <a:pt x="0" y="1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69" name="Freeform 2107">
                <a:extLst>
                  <a:ext uri="{FF2B5EF4-FFF2-40B4-BE49-F238E27FC236}">
                    <a16:creationId xmlns:a16="http://schemas.microsoft.com/office/drawing/2014/main" id="{A9FDAF4F-0F98-4769-A207-58231C42B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261"/>
                <a:ext cx="358" cy="322"/>
              </a:xfrm>
              <a:custGeom>
                <a:avLst/>
                <a:gdLst>
                  <a:gd name="T0" fmla="*/ 1880 w 143"/>
                  <a:gd name="T1" fmla="*/ 0 h 129"/>
                  <a:gd name="T2" fmla="*/ 2213 w 143"/>
                  <a:gd name="T3" fmla="*/ 946 h 129"/>
                  <a:gd name="T4" fmla="*/ 1647 w 143"/>
                  <a:gd name="T5" fmla="*/ 1787 h 129"/>
                  <a:gd name="T6" fmla="*/ 613 w 143"/>
                  <a:gd name="T7" fmla="*/ 1962 h 129"/>
                  <a:gd name="T8" fmla="*/ 50 w 143"/>
                  <a:gd name="T9" fmla="*/ 1153 h 129"/>
                  <a:gd name="T10" fmla="*/ 0 w 143"/>
                  <a:gd name="T11" fmla="*/ 404 h 1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3" h="129">
                    <a:moveTo>
                      <a:pt x="120" y="0"/>
                    </a:moveTo>
                    <a:cubicBezTo>
                      <a:pt x="129" y="9"/>
                      <a:pt x="143" y="34"/>
                      <a:pt x="141" y="61"/>
                    </a:cubicBezTo>
                    <a:cubicBezTo>
                      <a:pt x="140" y="89"/>
                      <a:pt x="117" y="108"/>
                      <a:pt x="105" y="115"/>
                    </a:cubicBezTo>
                    <a:cubicBezTo>
                      <a:pt x="79" y="126"/>
                      <a:pt x="76" y="129"/>
                      <a:pt x="39" y="126"/>
                    </a:cubicBezTo>
                    <a:cubicBezTo>
                      <a:pt x="19" y="124"/>
                      <a:pt x="4" y="97"/>
                      <a:pt x="3" y="74"/>
                    </a:cubicBezTo>
                    <a:cubicBezTo>
                      <a:pt x="1" y="51"/>
                      <a:pt x="0" y="31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0" name="Freeform 2108">
                <a:extLst>
                  <a:ext uri="{FF2B5EF4-FFF2-40B4-BE49-F238E27FC236}">
                    <a16:creationId xmlns:a16="http://schemas.microsoft.com/office/drawing/2014/main" id="{ACA96C30-BD9E-4CEF-B2B1-90FB3790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193"/>
                <a:ext cx="330" cy="385"/>
              </a:xfrm>
              <a:custGeom>
                <a:avLst/>
                <a:gdLst>
                  <a:gd name="T0" fmla="*/ 988 w 132"/>
                  <a:gd name="T1" fmla="*/ 33 h 154"/>
                  <a:gd name="T2" fmla="*/ 1750 w 132"/>
                  <a:gd name="T3" fmla="*/ 533 h 154"/>
                  <a:gd name="T4" fmla="*/ 1958 w 132"/>
                  <a:gd name="T5" fmla="*/ 1645 h 154"/>
                  <a:gd name="T6" fmla="*/ 1145 w 132"/>
                  <a:gd name="T7" fmla="*/ 2283 h 154"/>
                  <a:gd name="T8" fmla="*/ 375 w 132"/>
                  <a:gd name="T9" fmla="*/ 2300 h 154"/>
                  <a:gd name="T10" fmla="*/ 0 w 132"/>
                  <a:gd name="T11" fmla="*/ 1738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154">
                    <a:moveTo>
                      <a:pt x="63" y="2"/>
                    </a:moveTo>
                    <a:cubicBezTo>
                      <a:pt x="75" y="0"/>
                      <a:pt x="95" y="10"/>
                      <a:pt x="112" y="34"/>
                    </a:cubicBezTo>
                    <a:cubicBezTo>
                      <a:pt x="131" y="56"/>
                      <a:pt x="132" y="89"/>
                      <a:pt x="125" y="105"/>
                    </a:cubicBezTo>
                    <a:cubicBezTo>
                      <a:pt x="109" y="136"/>
                      <a:pt x="92" y="140"/>
                      <a:pt x="73" y="146"/>
                    </a:cubicBezTo>
                    <a:cubicBezTo>
                      <a:pt x="64" y="149"/>
                      <a:pt x="42" y="154"/>
                      <a:pt x="24" y="147"/>
                    </a:cubicBezTo>
                    <a:cubicBezTo>
                      <a:pt x="6" y="140"/>
                      <a:pt x="2" y="119"/>
                      <a:pt x="0" y="1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1" name="Freeform 2109">
                <a:extLst>
                  <a:ext uri="{FF2B5EF4-FFF2-40B4-BE49-F238E27FC236}">
                    <a16:creationId xmlns:a16="http://schemas.microsoft.com/office/drawing/2014/main" id="{BDAE6BDA-314A-4EFC-9BD8-F3E6BCD9B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238"/>
                <a:ext cx="258" cy="303"/>
              </a:xfrm>
              <a:custGeom>
                <a:avLst/>
                <a:gdLst>
                  <a:gd name="T0" fmla="*/ 0 w 103"/>
                  <a:gd name="T1" fmla="*/ 1242 h 121"/>
                  <a:gd name="T2" fmla="*/ 1222 w 103"/>
                  <a:gd name="T3" fmla="*/ 1618 h 121"/>
                  <a:gd name="T4" fmla="*/ 1475 w 103"/>
                  <a:gd name="T5" fmla="*/ 596 h 121"/>
                  <a:gd name="T6" fmla="*/ 1085 w 103"/>
                  <a:gd name="T7" fmla="*/ 0 h 1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3" h="121">
                    <a:moveTo>
                      <a:pt x="0" y="79"/>
                    </a:moveTo>
                    <a:cubicBezTo>
                      <a:pt x="16" y="116"/>
                      <a:pt x="26" y="121"/>
                      <a:pt x="78" y="103"/>
                    </a:cubicBezTo>
                    <a:cubicBezTo>
                      <a:pt x="103" y="89"/>
                      <a:pt x="102" y="57"/>
                      <a:pt x="94" y="38"/>
                    </a:cubicBezTo>
                    <a:cubicBezTo>
                      <a:pt x="87" y="17"/>
                      <a:pt x="75" y="5"/>
                      <a:pt x="6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2" name="Freeform 2110">
                <a:extLst>
                  <a:ext uri="{FF2B5EF4-FFF2-40B4-BE49-F238E27FC236}">
                    <a16:creationId xmlns:a16="http://schemas.microsoft.com/office/drawing/2014/main" id="{33DE7B96-2FA4-4876-99C7-55F95E2D3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256"/>
                <a:ext cx="313" cy="292"/>
              </a:xfrm>
              <a:custGeom>
                <a:avLst/>
                <a:gdLst>
                  <a:gd name="T0" fmla="*/ 270 w 125"/>
                  <a:gd name="T1" fmla="*/ 0 h 117"/>
                  <a:gd name="T2" fmla="*/ 270 w 125"/>
                  <a:gd name="T3" fmla="*/ 1403 h 117"/>
                  <a:gd name="T4" fmla="*/ 1588 w 125"/>
                  <a:gd name="T5" fmla="*/ 1445 h 117"/>
                  <a:gd name="T6" fmla="*/ 1755 w 125"/>
                  <a:gd name="T7" fmla="*/ 542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5" h="117">
                    <a:moveTo>
                      <a:pt x="17" y="0"/>
                    </a:moveTo>
                    <a:cubicBezTo>
                      <a:pt x="0" y="13"/>
                      <a:pt x="0" y="60"/>
                      <a:pt x="17" y="90"/>
                    </a:cubicBezTo>
                    <a:cubicBezTo>
                      <a:pt x="26" y="117"/>
                      <a:pt x="76" y="115"/>
                      <a:pt x="101" y="93"/>
                    </a:cubicBezTo>
                    <a:cubicBezTo>
                      <a:pt x="125" y="67"/>
                      <a:pt x="111" y="35"/>
                      <a:pt x="112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3" name="Freeform 2111">
                <a:extLst>
                  <a:ext uri="{FF2B5EF4-FFF2-40B4-BE49-F238E27FC236}">
                    <a16:creationId xmlns:a16="http://schemas.microsoft.com/office/drawing/2014/main" id="{8DA7A7B9-05EC-4CC8-B809-CC675B19D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191"/>
                <a:ext cx="312" cy="357"/>
              </a:xfrm>
              <a:custGeom>
                <a:avLst/>
                <a:gdLst>
                  <a:gd name="T0" fmla="*/ 75 w 125"/>
                  <a:gd name="T1" fmla="*/ 624 h 143"/>
                  <a:gd name="T2" fmla="*/ 92 w 125"/>
                  <a:gd name="T3" fmla="*/ 1570 h 143"/>
                  <a:gd name="T4" fmla="*/ 809 w 125"/>
                  <a:gd name="T5" fmla="*/ 2182 h 143"/>
                  <a:gd name="T6" fmla="*/ 1320 w 125"/>
                  <a:gd name="T7" fmla="*/ 2087 h 143"/>
                  <a:gd name="T8" fmla="*/ 1787 w 125"/>
                  <a:gd name="T9" fmla="*/ 1653 h 143"/>
                  <a:gd name="T10" fmla="*/ 1540 w 125"/>
                  <a:gd name="T11" fmla="*/ 417 h 143"/>
                  <a:gd name="T12" fmla="*/ 729 w 125"/>
                  <a:gd name="T13" fmla="*/ 167 h 1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143">
                    <a:moveTo>
                      <a:pt x="5" y="40"/>
                    </a:moveTo>
                    <a:cubicBezTo>
                      <a:pt x="0" y="54"/>
                      <a:pt x="0" y="78"/>
                      <a:pt x="6" y="101"/>
                    </a:cubicBezTo>
                    <a:cubicBezTo>
                      <a:pt x="11" y="125"/>
                      <a:pt x="34" y="143"/>
                      <a:pt x="52" y="140"/>
                    </a:cubicBezTo>
                    <a:cubicBezTo>
                      <a:pt x="68" y="139"/>
                      <a:pt x="76" y="137"/>
                      <a:pt x="85" y="134"/>
                    </a:cubicBezTo>
                    <a:cubicBezTo>
                      <a:pt x="93" y="130"/>
                      <a:pt x="105" y="126"/>
                      <a:pt x="115" y="106"/>
                    </a:cubicBezTo>
                    <a:cubicBezTo>
                      <a:pt x="125" y="86"/>
                      <a:pt x="117" y="50"/>
                      <a:pt x="99" y="27"/>
                    </a:cubicBezTo>
                    <a:cubicBezTo>
                      <a:pt x="81" y="0"/>
                      <a:pt x="49" y="7"/>
                      <a:pt x="47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4" name="Freeform 2112">
                <a:extLst>
                  <a:ext uri="{FF2B5EF4-FFF2-40B4-BE49-F238E27FC236}">
                    <a16:creationId xmlns:a16="http://schemas.microsoft.com/office/drawing/2014/main" id="{C9D97ABD-5379-4F3C-89A3-60756F54D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206"/>
                <a:ext cx="328" cy="367"/>
              </a:xfrm>
              <a:custGeom>
                <a:avLst/>
                <a:gdLst>
                  <a:gd name="T0" fmla="*/ 751 w 131"/>
                  <a:gd name="T1" fmla="*/ 0 h 147"/>
                  <a:gd name="T2" fmla="*/ 83 w 131"/>
                  <a:gd name="T3" fmla="*/ 574 h 147"/>
                  <a:gd name="T4" fmla="*/ 158 w 131"/>
                  <a:gd name="T5" fmla="*/ 1603 h 147"/>
                  <a:gd name="T6" fmla="*/ 1284 w 131"/>
                  <a:gd name="T7" fmla="*/ 2100 h 147"/>
                  <a:gd name="T8" fmla="*/ 1976 w 131"/>
                  <a:gd name="T9" fmla="*/ 1478 h 147"/>
                  <a:gd name="T10" fmla="*/ 1930 w 131"/>
                  <a:gd name="T11" fmla="*/ 717 h 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147">
                    <a:moveTo>
                      <a:pt x="48" y="0"/>
                    </a:moveTo>
                    <a:cubicBezTo>
                      <a:pt x="35" y="4"/>
                      <a:pt x="10" y="13"/>
                      <a:pt x="5" y="37"/>
                    </a:cubicBezTo>
                    <a:cubicBezTo>
                      <a:pt x="0" y="60"/>
                      <a:pt x="2" y="82"/>
                      <a:pt x="10" y="103"/>
                    </a:cubicBezTo>
                    <a:cubicBezTo>
                      <a:pt x="28" y="147"/>
                      <a:pt x="63" y="140"/>
                      <a:pt x="82" y="135"/>
                    </a:cubicBezTo>
                    <a:cubicBezTo>
                      <a:pt x="106" y="129"/>
                      <a:pt x="121" y="115"/>
                      <a:pt x="126" y="95"/>
                    </a:cubicBezTo>
                    <a:cubicBezTo>
                      <a:pt x="131" y="76"/>
                      <a:pt x="127" y="56"/>
                      <a:pt x="123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5" name="Freeform 2113">
                <a:extLst>
                  <a:ext uri="{FF2B5EF4-FFF2-40B4-BE49-F238E27FC236}">
                    <a16:creationId xmlns:a16="http://schemas.microsoft.com/office/drawing/2014/main" id="{2DE9ACF2-FB6F-4271-8115-FBE649259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288"/>
                <a:ext cx="160" cy="188"/>
              </a:xfrm>
              <a:custGeom>
                <a:avLst/>
                <a:gdLst>
                  <a:gd name="T0" fmla="*/ 0 w 64"/>
                  <a:gd name="T1" fmla="*/ 785 h 75"/>
                  <a:gd name="T2" fmla="*/ 750 w 64"/>
                  <a:gd name="T3" fmla="*/ 1005 h 75"/>
                  <a:gd name="T4" fmla="*/ 908 w 64"/>
                  <a:gd name="T5" fmla="*/ 376 h 75"/>
                  <a:gd name="T6" fmla="*/ 675 w 64"/>
                  <a:gd name="T7" fmla="*/ 0 h 7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75">
                    <a:moveTo>
                      <a:pt x="0" y="50"/>
                    </a:moveTo>
                    <a:cubicBezTo>
                      <a:pt x="11" y="73"/>
                      <a:pt x="15" y="75"/>
                      <a:pt x="48" y="64"/>
                    </a:cubicBezTo>
                    <a:cubicBezTo>
                      <a:pt x="64" y="56"/>
                      <a:pt x="63" y="36"/>
                      <a:pt x="58" y="24"/>
                    </a:cubicBezTo>
                    <a:cubicBezTo>
                      <a:pt x="54" y="10"/>
                      <a:pt x="46" y="3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6" name="Freeform 2114">
                <a:extLst>
                  <a:ext uri="{FF2B5EF4-FFF2-40B4-BE49-F238E27FC236}">
                    <a16:creationId xmlns:a16="http://schemas.microsoft.com/office/drawing/2014/main" id="{2BCD0B1C-7E7E-4BDD-9175-21891F886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2296"/>
                <a:ext cx="202" cy="190"/>
              </a:xfrm>
              <a:custGeom>
                <a:avLst/>
                <a:gdLst>
                  <a:gd name="T0" fmla="*/ 167 w 81"/>
                  <a:gd name="T1" fmla="*/ 0 h 76"/>
                  <a:gd name="T2" fmla="*/ 167 w 81"/>
                  <a:gd name="T3" fmla="*/ 925 h 76"/>
                  <a:gd name="T4" fmla="*/ 1008 w 81"/>
                  <a:gd name="T5" fmla="*/ 938 h 76"/>
                  <a:gd name="T6" fmla="*/ 1132 w 81"/>
                  <a:gd name="T7" fmla="*/ 363 h 7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76">
                    <a:moveTo>
                      <a:pt x="11" y="0"/>
                    </a:moveTo>
                    <a:cubicBezTo>
                      <a:pt x="0" y="9"/>
                      <a:pt x="0" y="40"/>
                      <a:pt x="11" y="59"/>
                    </a:cubicBezTo>
                    <a:cubicBezTo>
                      <a:pt x="17" y="76"/>
                      <a:pt x="50" y="76"/>
                      <a:pt x="65" y="60"/>
                    </a:cubicBezTo>
                    <a:cubicBezTo>
                      <a:pt x="81" y="44"/>
                      <a:pt x="73" y="23"/>
                      <a:pt x="73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7" name="Freeform 2115">
                <a:extLst>
                  <a:ext uri="{FF2B5EF4-FFF2-40B4-BE49-F238E27FC236}">
                    <a16:creationId xmlns:a16="http://schemas.microsoft.com/office/drawing/2014/main" id="{584420C9-6EAC-4F5E-8610-A3DE0F683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251"/>
                <a:ext cx="223" cy="242"/>
              </a:xfrm>
              <a:custGeom>
                <a:avLst/>
                <a:gdLst>
                  <a:gd name="T0" fmla="*/ 125 w 89"/>
                  <a:gd name="T1" fmla="*/ 417 h 97"/>
                  <a:gd name="T2" fmla="*/ 629 w 89"/>
                  <a:gd name="T3" fmla="*/ 1462 h 97"/>
                  <a:gd name="T4" fmla="*/ 1275 w 89"/>
                  <a:gd name="T5" fmla="*/ 1103 h 97"/>
                  <a:gd name="T6" fmla="*/ 1118 w 89"/>
                  <a:gd name="T7" fmla="*/ 279 h 97"/>
                  <a:gd name="T8" fmla="*/ 584 w 89"/>
                  <a:gd name="T9" fmla="*/ 125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97">
                    <a:moveTo>
                      <a:pt x="8" y="27"/>
                    </a:moveTo>
                    <a:cubicBezTo>
                      <a:pt x="0" y="44"/>
                      <a:pt x="9" y="97"/>
                      <a:pt x="40" y="94"/>
                    </a:cubicBezTo>
                    <a:cubicBezTo>
                      <a:pt x="59" y="89"/>
                      <a:pt x="66" y="95"/>
                      <a:pt x="81" y="71"/>
                    </a:cubicBezTo>
                    <a:cubicBezTo>
                      <a:pt x="89" y="58"/>
                      <a:pt x="83" y="34"/>
                      <a:pt x="71" y="18"/>
                    </a:cubicBezTo>
                    <a:cubicBezTo>
                      <a:pt x="59" y="0"/>
                      <a:pt x="38" y="5"/>
                      <a:pt x="37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8" name="Freeform 2116">
                <a:extLst>
                  <a:ext uri="{FF2B5EF4-FFF2-40B4-BE49-F238E27FC236}">
                    <a16:creationId xmlns:a16="http://schemas.microsoft.com/office/drawing/2014/main" id="{03BF2017-280B-44BF-838D-650BF325E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2258"/>
                <a:ext cx="218" cy="253"/>
              </a:xfrm>
              <a:custGeom>
                <a:avLst/>
                <a:gdLst>
                  <a:gd name="T0" fmla="*/ 534 w 87"/>
                  <a:gd name="T1" fmla="*/ 0 h 101"/>
                  <a:gd name="T2" fmla="*/ 63 w 87"/>
                  <a:gd name="T3" fmla="*/ 408 h 101"/>
                  <a:gd name="T4" fmla="*/ 113 w 87"/>
                  <a:gd name="T5" fmla="*/ 1097 h 101"/>
                  <a:gd name="T6" fmla="*/ 897 w 87"/>
                  <a:gd name="T7" fmla="*/ 1463 h 101"/>
                  <a:gd name="T8" fmla="*/ 1368 w 87"/>
                  <a:gd name="T9" fmla="*/ 1022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101">
                    <a:moveTo>
                      <a:pt x="34" y="0"/>
                    </a:moveTo>
                    <a:cubicBezTo>
                      <a:pt x="25" y="3"/>
                      <a:pt x="8" y="8"/>
                      <a:pt x="4" y="26"/>
                    </a:cubicBezTo>
                    <a:cubicBezTo>
                      <a:pt x="0" y="41"/>
                      <a:pt x="2" y="56"/>
                      <a:pt x="7" y="70"/>
                    </a:cubicBezTo>
                    <a:cubicBezTo>
                      <a:pt x="20" y="101"/>
                      <a:pt x="45" y="96"/>
                      <a:pt x="57" y="93"/>
                    </a:cubicBezTo>
                    <a:cubicBezTo>
                      <a:pt x="73" y="88"/>
                      <a:pt x="84" y="79"/>
                      <a:pt x="87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79" name="Freeform 2117">
                <a:extLst>
                  <a:ext uri="{FF2B5EF4-FFF2-40B4-BE49-F238E27FC236}">
                    <a16:creationId xmlns:a16="http://schemas.microsoft.com/office/drawing/2014/main" id="{5DAB45B6-38B4-46F5-A5D1-6E7A37326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831"/>
                <a:ext cx="205" cy="135"/>
              </a:xfrm>
              <a:custGeom>
                <a:avLst/>
                <a:gdLst>
                  <a:gd name="T0" fmla="*/ 0 w 82"/>
                  <a:gd name="T1" fmla="*/ 375 h 54"/>
                  <a:gd name="T2" fmla="*/ 833 w 82"/>
                  <a:gd name="T3" fmla="*/ 113 h 54"/>
                  <a:gd name="T4" fmla="*/ 1283 w 82"/>
                  <a:gd name="T5" fmla="*/ 845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54">
                    <a:moveTo>
                      <a:pt x="0" y="24"/>
                    </a:moveTo>
                    <a:cubicBezTo>
                      <a:pt x="16" y="8"/>
                      <a:pt x="19" y="0"/>
                      <a:pt x="53" y="7"/>
                    </a:cubicBezTo>
                    <a:cubicBezTo>
                      <a:pt x="79" y="17"/>
                      <a:pt x="82" y="40"/>
                      <a:pt x="82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0" name="Freeform 2118">
                <a:extLst>
                  <a:ext uri="{FF2B5EF4-FFF2-40B4-BE49-F238E27FC236}">
                    <a16:creationId xmlns:a16="http://schemas.microsoft.com/office/drawing/2014/main" id="{E5A6F1ED-9E47-4542-82D4-EFF6CEC1C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843"/>
                <a:ext cx="210" cy="123"/>
              </a:xfrm>
              <a:custGeom>
                <a:avLst/>
                <a:gdLst>
                  <a:gd name="T0" fmla="*/ 0 w 84"/>
                  <a:gd name="T1" fmla="*/ 776 h 49"/>
                  <a:gd name="T2" fmla="*/ 283 w 84"/>
                  <a:gd name="T3" fmla="*/ 221 h 49"/>
                  <a:gd name="T4" fmla="*/ 1033 w 84"/>
                  <a:gd name="T5" fmla="*/ 146 h 49"/>
                  <a:gd name="T6" fmla="*/ 1313 w 84"/>
                  <a:gd name="T7" fmla="*/ 535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49">
                    <a:moveTo>
                      <a:pt x="0" y="49"/>
                    </a:moveTo>
                    <a:cubicBezTo>
                      <a:pt x="2" y="38"/>
                      <a:pt x="6" y="23"/>
                      <a:pt x="18" y="14"/>
                    </a:cubicBezTo>
                    <a:cubicBezTo>
                      <a:pt x="27" y="5"/>
                      <a:pt x="50" y="0"/>
                      <a:pt x="66" y="9"/>
                    </a:cubicBezTo>
                    <a:cubicBezTo>
                      <a:pt x="82" y="18"/>
                      <a:pt x="84" y="34"/>
                      <a:pt x="84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1" name="Freeform 2119">
                <a:extLst>
                  <a:ext uri="{FF2B5EF4-FFF2-40B4-BE49-F238E27FC236}">
                    <a16:creationId xmlns:a16="http://schemas.microsoft.com/office/drawing/2014/main" id="{31DB17F6-B458-4DA1-9085-DEC1F5211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858"/>
                <a:ext cx="197" cy="108"/>
              </a:xfrm>
              <a:custGeom>
                <a:avLst/>
                <a:gdLst>
                  <a:gd name="T0" fmla="*/ 0 w 79"/>
                  <a:gd name="T1" fmla="*/ 681 h 43"/>
                  <a:gd name="T2" fmla="*/ 541 w 79"/>
                  <a:gd name="T3" fmla="*/ 50 h 43"/>
                  <a:gd name="T4" fmla="*/ 1037 w 79"/>
                  <a:gd name="T5" fmla="*/ 176 h 43"/>
                  <a:gd name="T6" fmla="*/ 1224 w 79"/>
                  <a:gd name="T7" fmla="*/ 681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43">
                    <a:moveTo>
                      <a:pt x="0" y="43"/>
                    </a:moveTo>
                    <a:cubicBezTo>
                      <a:pt x="1" y="29"/>
                      <a:pt x="18" y="3"/>
                      <a:pt x="35" y="3"/>
                    </a:cubicBezTo>
                    <a:cubicBezTo>
                      <a:pt x="48" y="2"/>
                      <a:pt x="51" y="0"/>
                      <a:pt x="67" y="11"/>
                    </a:cubicBezTo>
                    <a:cubicBezTo>
                      <a:pt x="76" y="17"/>
                      <a:pt x="78" y="30"/>
                      <a:pt x="79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2" name="Freeform 2120">
                <a:extLst>
                  <a:ext uri="{FF2B5EF4-FFF2-40B4-BE49-F238E27FC236}">
                    <a16:creationId xmlns:a16="http://schemas.microsoft.com/office/drawing/2014/main" id="{AA76D3E8-4728-4E5C-8A45-377D5EF2F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876"/>
                <a:ext cx="150" cy="90"/>
              </a:xfrm>
              <a:custGeom>
                <a:avLst/>
                <a:gdLst>
                  <a:gd name="T0" fmla="*/ 0 w 60"/>
                  <a:gd name="T1" fmla="*/ 563 h 36"/>
                  <a:gd name="T2" fmla="*/ 175 w 60"/>
                  <a:gd name="T3" fmla="*/ 175 h 36"/>
                  <a:gd name="T4" fmla="*/ 625 w 60"/>
                  <a:gd name="T5" fmla="*/ 0 h 36"/>
                  <a:gd name="T6" fmla="*/ 938 w 60"/>
                  <a:gd name="T7" fmla="*/ 14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36">
                    <a:moveTo>
                      <a:pt x="0" y="36"/>
                    </a:moveTo>
                    <a:cubicBezTo>
                      <a:pt x="2" y="27"/>
                      <a:pt x="5" y="18"/>
                      <a:pt x="11" y="11"/>
                    </a:cubicBezTo>
                    <a:cubicBezTo>
                      <a:pt x="23" y="0"/>
                      <a:pt x="31" y="0"/>
                      <a:pt x="40" y="0"/>
                    </a:cubicBezTo>
                    <a:cubicBezTo>
                      <a:pt x="49" y="2"/>
                      <a:pt x="56" y="4"/>
                      <a:pt x="60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3" name="Freeform 2121">
                <a:extLst>
                  <a:ext uri="{FF2B5EF4-FFF2-40B4-BE49-F238E27FC236}">
                    <a16:creationId xmlns:a16="http://schemas.microsoft.com/office/drawing/2014/main" id="{68C96350-F2D9-499E-9D60-E28897B7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2828"/>
                <a:ext cx="253" cy="138"/>
              </a:xfrm>
              <a:custGeom>
                <a:avLst/>
                <a:gdLst>
                  <a:gd name="T0" fmla="*/ 1588 w 101"/>
                  <a:gd name="T1" fmla="*/ 301 h 55"/>
                  <a:gd name="T2" fmla="*/ 784 w 101"/>
                  <a:gd name="T3" fmla="*/ 0 h 55"/>
                  <a:gd name="T4" fmla="*/ 113 w 101"/>
                  <a:gd name="T5" fmla="*/ 522 h 55"/>
                  <a:gd name="T6" fmla="*/ 0 w 101"/>
                  <a:gd name="T7" fmla="*/ 868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55">
                    <a:moveTo>
                      <a:pt x="101" y="19"/>
                    </a:moveTo>
                    <a:cubicBezTo>
                      <a:pt x="92" y="3"/>
                      <a:pt x="77" y="1"/>
                      <a:pt x="50" y="0"/>
                    </a:cubicBezTo>
                    <a:cubicBezTo>
                      <a:pt x="36" y="0"/>
                      <a:pt x="15" y="13"/>
                      <a:pt x="7" y="33"/>
                    </a:cubicBezTo>
                    <a:cubicBezTo>
                      <a:pt x="4" y="41"/>
                      <a:pt x="2" y="48"/>
                      <a:pt x="0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4" name="Freeform 2122">
                <a:extLst>
                  <a:ext uri="{FF2B5EF4-FFF2-40B4-BE49-F238E27FC236}">
                    <a16:creationId xmlns:a16="http://schemas.microsoft.com/office/drawing/2014/main" id="{D8914B39-5E06-40A5-83D7-668D0BB12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803"/>
                <a:ext cx="203" cy="163"/>
              </a:xfrm>
              <a:custGeom>
                <a:avLst/>
                <a:gdLst>
                  <a:gd name="T0" fmla="*/ 1276 w 81"/>
                  <a:gd name="T1" fmla="*/ 1026 h 65"/>
                  <a:gd name="T2" fmla="*/ 930 w 81"/>
                  <a:gd name="T3" fmla="*/ 188 h 65"/>
                  <a:gd name="T4" fmla="*/ 20 w 81"/>
                  <a:gd name="T5" fmla="*/ 188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1" h="65">
                    <a:moveTo>
                      <a:pt x="81" y="65"/>
                    </a:moveTo>
                    <a:cubicBezTo>
                      <a:pt x="79" y="40"/>
                      <a:pt x="74" y="13"/>
                      <a:pt x="59" y="12"/>
                    </a:cubicBezTo>
                    <a:cubicBezTo>
                      <a:pt x="36" y="0"/>
                      <a:pt x="0" y="9"/>
                      <a:pt x="1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5" name="Freeform 2123">
                <a:extLst>
                  <a:ext uri="{FF2B5EF4-FFF2-40B4-BE49-F238E27FC236}">
                    <a16:creationId xmlns:a16="http://schemas.microsoft.com/office/drawing/2014/main" id="{499F3828-FFDA-4323-A646-E76791C56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2" y="2801"/>
                <a:ext cx="305" cy="140"/>
              </a:xfrm>
              <a:custGeom>
                <a:avLst/>
                <a:gdLst>
                  <a:gd name="T0" fmla="*/ 1908 w 122"/>
                  <a:gd name="T1" fmla="*/ 863 h 56"/>
                  <a:gd name="T2" fmla="*/ 1738 w 122"/>
                  <a:gd name="T3" fmla="*/ 283 h 56"/>
                  <a:gd name="T4" fmla="*/ 1188 w 122"/>
                  <a:gd name="T5" fmla="*/ 50 h 56"/>
                  <a:gd name="T6" fmla="*/ 595 w 122"/>
                  <a:gd name="T7" fmla="*/ 113 h 56"/>
                  <a:gd name="T8" fmla="*/ 20 w 122"/>
                  <a:gd name="T9" fmla="*/ 8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56">
                    <a:moveTo>
                      <a:pt x="122" y="55"/>
                    </a:moveTo>
                    <a:cubicBezTo>
                      <a:pt x="121" y="48"/>
                      <a:pt x="121" y="32"/>
                      <a:pt x="111" y="18"/>
                    </a:cubicBezTo>
                    <a:cubicBezTo>
                      <a:pt x="100" y="5"/>
                      <a:pt x="83" y="3"/>
                      <a:pt x="76" y="3"/>
                    </a:cubicBezTo>
                    <a:cubicBezTo>
                      <a:pt x="60" y="2"/>
                      <a:pt x="58" y="0"/>
                      <a:pt x="38" y="7"/>
                    </a:cubicBezTo>
                    <a:cubicBezTo>
                      <a:pt x="15" y="13"/>
                      <a:pt x="0" y="51"/>
                      <a:pt x="1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6" name="Freeform 2124">
                <a:extLst>
                  <a:ext uri="{FF2B5EF4-FFF2-40B4-BE49-F238E27FC236}">
                    <a16:creationId xmlns:a16="http://schemas.microsoft.com/office/drawing/2014/main" id="{BFB0E031-5015-472B-897D-F7CFEBC8C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786"/>
                <a:ext cx="290" cy="180"/>
              </a:xfrm>
              <a:custGeom>
                <a:avLst/>
                <a:gdLst>
                  <a:gd name="T0" fmla="*/ 1813 w 116"/>
                  <a:gd name="T1" fmla="*/ 1125 h 72"/>
                  <a:gd name="T2" fmla="*/ 1488 w 116"/>
                  <a:gd name="T3" fmla="*/ 220 h 72"/>
                  <a:gd name="T4" fmla="*/ 833 w 116"/>
                  <a:gd name="T5" fmla="*/ 63 h 72"/>
                  <a:gd name="T6" fmla="*/ 0 w 116"/>
                  <a:gd name="T7" fmla="*/ 470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72">
                    <a:moveTo>
                      <a:pt x="116" y="72"/>
                    </a:moveTo>
                    <a:cubicBezTo>
                      <a:pt x="116" y="51"/>
                      <a:pt x="112" y="25"/>
                      <a:pt x="95" y="14"/>
                    </a:cubicBezTo>
                    <a:cubicBezTo>
                      <a:pt x="73" y="3"/>
                      <a:pt x="66" y="4"/>
                      <a:pt x="53" y="4"/>
                    </a:cubicBezTo>
                    <a:cubicBezTo>
                      <a:pt x="39" y="0"/>
                      <a:pt x="3" y="18"/>
                      <a:pt x="0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7" name="Freeform 2125">
                <a:extLst>
                  <a:ext uri="{FF2B5EF4-FFF2-40B4-BE49-F238E27FC236}">
                    <a16:creationId xmlns:a16="http://schemas.microsoft.com/office/drawing/2014/main" id="{E48AF065-45F7-4A74-BCE2-7DBCAE76B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771"/>
                <a:ext cx="168" cy="195"/>
              </a:xfrm>
              <a:custGeom>
                <a:avLst/>
                <a:gdLst>
                  <a:gd name="T0" fmla="*/ 0 w 67"/>
                  <a:gd name="T1" fmla="*/ 1220 h 78"/>
                  <a:gd name="T2" fmla="*/ 63 w 67"/>
                  <a:gd name="T3" fmla="*/ 970 h 78"/>
                  <a:gd name="T4" fmla="*/ 554 w 67"/>
                  <a:gd name="T5" fmla="*/ 175 h 78"/>
                  <a:gd name="T6" fmla="*/ 1056 w 67"/>
                  <a:gd name="T7" fmla="*/ 0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78">
                    <a:moveTo>
                      <a:pt x="0" y="78"/>
                    </a:moveTo>
                    <a:cubicBezTo>
                      <a:pt x="1" y="73"/>
                      <a:pt x="2" y="67"/>
                      <a:pt x="4" y="62"/>
                    </a:cubicBezTo>
                    <a:cubicBezTo>
                      <a:pt x="11" y="42"/>
                      <a:pt x="20" y="22"/>
                      <a:pt x="35" y="11"/>
                    </a:cubicBezTo>
                    <a:cubicBezTo>
                      <a:pt x="49" y="0"/>
                      <a:pt x="63" y="0"/>
                      <a:pt x="6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8" name="Freeform 2126">
                <a:extLst>
                  <a:ext uri="{FF2B5EF4-FFF2-40B4-BE49-F238E27FC236}">
                    <a16:creationId xmlns:a16="http://schemas.microsoft.com/office/drawing/2014/main" id="{F346430F-1A02-4AAD-B320-0EBF3B894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751"/>
                <a:ext cx="210" cy="215"/>
              </a:xfrm>
              <a:custGeom>
                <a:avLst/>
                <a:gdLst>
                  <a:gd name="T0" fmla="*/ 0 w 84"/>
                  <a:gd name="T1" fmla="*/ 50 h 86"/>
                  <a:gd name="T2" fmla="*/ 583 w 84"/>
                  <a:gd name="T3" fmla="*/ 63 h 86"/>
                  <a:gd name="T4" fmla="*/ 1270 w 84"/>
                  <a:gd name="T5" fmla="*/ 770 h 86"/>
                  <a:gd name="T6" fmla="*/ 1313 w 84"/>
                  <a:gd name="T7" fmla="*/ 1345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86">
                    <a:moveTo>
                      <a:pt x="0" y="3"/>
                    </a:moveTo>
                    <a:cubicBezTo>
                      <a:pt x="5" y="3"/>
                      <a:pt x="19" y="0"/>
                      <a:pt x="37" y="4"/>
                    </a:cubicBezTo>
                    <a:cubicBezTo>
                      <a:pt x="56" y="7"/>
                      <a:pt x="76" y="25"/>
                      <a:pt x="81" y="49"/>
                    </a:cubicBezTo>
                    <a:cubicBezTo>
                      <a:pt x="84" y="61"/>
                      <a:pt x="84" y="74"/>
                      <a:pt x="84" y="8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89" name="Freeform 2127">
                <a:extLst>
                  <a:ext uri="{FF2B5EF4-FFF2-40B4-BE49-F238E27FC236}">
                    <a16:creationId xmlns:a16="http://schemas.microsoft.com/office/drawing/2014/main" id="{B38DE3EE-BF18-4D60-9384-0D36E466A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2851"/>
                <a:ext cx="37" cy="117"/>
              </a:xfrm>
              <a:custGeom>
                <a:avLst/>
                <a:gdLst>
                  <a:gd name="T0" fmla="*/ 0 w 15"/>
                  <a:gd name="T1" fmla="*/ 724 h 47"/>
                  <a:gd name="T2" fmla="*/ 224 w 15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7">
                    <a:moveTo>
                      <a:pt x="0" y="47"/>
                    </a:moveTo>
                    <a:cubicBezTo>
                      <a:pt x="3" y="23"/>
                      <a:pt x="14" y="5"/>
                      <a:pt x="1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0" name="Freeform 2128">
                <a:extLst>
                  <a:ext uri="{FF2B5EF4-FFF2-40B4-BE49-F238E27FC236}">
                    <a16:creationId xmlns:a16="http://schemas.microsoft.com/office/drawing/2014/main" id="{1734A88C-24CD-4923-AC5B-EB57052CC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2888"/>
                <a:ext cx="5" cy="78"/>
              </a:xfrm>
              <a:custGeom>
                <a:avLst/>
                <a:gdLst>
                  <a:gd name="T0" fmla="*/ 0 w 2"/>
                  <a:gd name="T1" fmla="*/ 0 h 31"/>
                  <a:gd name="T2" fmla="*/ 20 w 2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1">
                    <a:moveTo>
                      <a:pt x="0" y="0"/>
                    </a:moveTo>
                    <a:cubicBezTo>
                      <a:pt x="2" y="7"/>
                      <a:pt x="2" y="18"/>
                      <a:pt x="1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1" name="Freeform 2129">
                <a:extLst>
                  <a:ext uri="{FF2B5EF4-FFF2-40B4-BE49-F238E27FC236}">
                    <a16:creationId xmlns:a16="http://schemas.microsoft.com/office/drawing/2014/main" id="{1E765305-7DBF-4FCA-B3D4-BC91A36B1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2781"/>
                <a:ext cx="108" cy="185"/>
              </a:xfrm>
              <a:custGeom>
                <a:avLst/>
                <a:gdLst>
                  <a:gd name="T0" fmla="*/ 0 w 43"/>
                  <a:gd name="T1" fmla="*/ 0 h 74"/>
                  <a:gd name="T2" fmla="*/ 681 w 43"/>
                  <a:gd name="T3" fmla="*/ 783 h 74"/>
                  <a:gd name="T4" fmla="*/ 663 w 43"/>
                  <a:gd name="T5" fmla="*/ 1158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74">
                    <a:moveTo>
                      <a:pt x="0" y="0"/>
                    </a:moveTo>
                    <a:cubicBezTo>
                      <a:pt x="13" y="1"/>
                      <a:pt x="40" y="18"/>
                      <a:pt x="43" y="50"/>
                    </a:cubicBezTo>
                    <a:cubicBezTo>
                      <a:pt x="43" y="58"/>
                      <a:pt x="43" y="66"/>
                      <a:pt x="42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2" name="Freeform 2130">
                <a:extLst>
                  <a:ext uri="{FF2B5EF4-FFF2-40B4-BE49-F238E27FC236}">
                    <a16:creationId xmlns:a16="http://schemas.microsoft.com/office/drawing/2014/main" id="{E449FB18-1A47-4CD9-95E1-128447C87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011"/>
                <a:ext cx="100" cy="82"/>
              </a:xfrm>
              <a:custGeom>
                <a:avLst/>
                <a:gdLst>
                  <a:gd name="T0" fmla="*/ 0 w 40"/>
                  <a:gd name="T1" fmla="*/ 340 h 33"/>
                  <a:gd name="T2" fmla="*/ 345 w 40"/>
                  <a:gd name="T3" fmla="*/ 412 h 33"/>
                  <a:gd name="T4" fmla="*/ 625 w 40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33">
                    <a:moveTo>
                      <a:pt x="0" y="22"/>
                    </a:moveTo>
                    <a:cubicBezTo>
                      <a:pt x="7" y="30"/>
                      <a:pt x="10" y="33"/>
                      <a:pt x="22" y="27"/>
                    </a:cubicBezTo>
                    <a:cubicBezTo>
                      <a:pt x="31" y="19"/>
                      <a:pt x="37" y="8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3" name="Freeform 2131">
                <a:extLst>
                  <a:ext uri="{FF2B5EF4-FFF2-40B4-BE49-F238E27FC236}">
                    <a16:creationId xmlns:a16="http://schemas.microsoft.com/office/drawing/2014/main" id="{3FAE06DA-5EBD-4B2D-AE76-4775DD84E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013"/>
                <a:ext cx="120" cy="90"/>
              </a:xfrm>
              <a:custGeom>
                <a:avLst/>
                <a:gdLst>
                  <a:gd name="T0" fmla="*/ 0 w 48"/>
                  <a:gd name="T1" fmla="*/ 0 h 36"/>
                  <a:gd name="T2" fmla="*/ 145 w 48"/>
                  <a:gd name="T3" fmla="*/ 425 h 36"/>
                  <a:gd name="T4" fmla="*/ 563 w 48"/>
                  <a:gd name="T5" fmla="*/ 425 h 36"/>
                  <a:gd name="T6" fmla="*/ 750 w 48"/>
                  <a:gd name="T7" fmla="*/ 158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36">
                    <a:moveTo>
                      <a:pt x="0" y="0"/>
                    </a:moveTo>
                    <a:cubicBezTo>
                      <a:pt x="1" y="7"/>
                      <a:pt x="2" y="20"/>
                      <a:pt x="9" y="27"/>
                    </a:cubicBezTo>
                    <a:cubicBezTo>
                      <a:pt x="13" y="34"/>
                      <a:pt x="28" y="36"/>
                      <a:pt x="36" y="27"/>
                    </a:cubicBezTo>
                    <a:cubicBezTo>
                      <a:pt x="44" y="19"/>
                      <a:pt x="48" y="10"/>
                      <a:pt x="48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4" name="Line 2132">
                <a:extLst>
                  <a:ext uri="{FF2B5EF4-FFF2-40B4-BE49-F238E27FC236}">
                    <a16:creationId xmlns:a16="http://schemas.microsoft.com/office/drawing/2014/main" id="{282B88FF-6785-430B-9AB3-C61E4406D8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0" y="1013"/>
                <a:ext cx="1" cy="1"/>
              </a:xfrm>
              <a:prstGeom prst="line">
                <a:avLst/>
              </a:prstGeom>
              <a:noFill/>
              <a:ln w="4763" cap="rnd">
                <a:solidFill>
                  <a:srgbClr val="C19E4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5" name="Line 2133">
                <a:extLst>
                  <a:ext uri="{FF2B5EF4-FFF2-40B4-BE49-F238E27FC236}">
                    <a16:creationId xmlns:a16="http://schemas.microsoft.com/office/drawing/2014/main" id="{5778F174-9733-40DE-8B24-2FA51F39D3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50" y="1013"/>
                <a:ext cx="1" cy="1"/>
              </a:xfrm>
              <a:prstGeom prst="line">
                <a:avLst/>
              </a:prstGeom>
              <a:noFill/>
              <a:ln w="4763" cap="rnd">
                <a:solidFill>
                  <a:srgbClr val="C19E4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6" name="Freeform 2134">
                <a:extLst>
                  <a:ext uri="{FF2B5EF4-FFF2-40B4-BE49-F238E27FC236}">
                    <a16:creationId xmlns:a16="http://schemas.microsoft.com/office/drawing/2014/main" id="{E68AD1C9-BDD6-4705-8E5C-9E0DFC304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01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7" name="Freeform 2135">
                <a:extLst>
                  <a:ext uri="{FF2B5EF4-FFF2-40B4-BE49-F238E27FC236}">
                    <a16:creationId xmlns:a16="http://schemas.microsoft.com/office/drawing/2014/main" id="{4300863D-FC6D-4884-AC83-07CDE412A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013"/>
                <a:ext cx="152" cy="95"/>
              </a:xfrm>
              <a:custGeom>
                <a:avLst/>
                <a:gdLst>
                  <a:gd name="T0" fmla="*/ 30 w 61"/>
                  <a:gd name="T1" fmla="*/ 50 h 38"/>
                  <a:gd name="T2" fmla="*/ 404 w 61"/>
                  <a:gd name="T3" fmla="*/ 583 h 38"/>
                  <a:gd name="T4" fmla="*/ 745 w 61"/>
                  <a:gd name="T5" fmla="*/ 375 h 38"/>
                  <a:gd name="T6" fmla="*/ 944 w 61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38">
                    <a:moveTo>
                      <a:pt x="2" y="3"/>
                    </a:moveTo>
                    <a:cubicBezTo>
                      <a:pt x="0" y="13"/>
                      <a:pt x="10" y="38"/>
                      <a:pt x="26" y="37"/>
                    </a:cubicBezTo>
                    <a:cubicBezTo>
                      <a:pt x="37" y="36"/>
                      <a:pt x="38" y="35"/>
                      <a:pt x="48" y="24"/>
                    </a:cubicBezTo>
                    <a:cubicBezTo>
                      <a:pt x="53" y="19"/>
                      <a:pt x="58" y="9"/>
                      <a:pt x="6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8" name="Freeform 2136">
                <a:extLst>
                  <a:ext uri="{FF2B5EF4-FFF2-40B4-BE49-F238E27FC236}">
                    <a16:creationId xmlns:a16="http://schemas.microsoft.com/office/drawing/2014/main" id="{42E8D581-330A-4764-B688-997CB90B9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011"/>
                <a:ext cx="137" cy="110"/>
              </a:xfrm>
              <a:custGeom>
                <a:avLst/>
                <a:gdLst>
                  <a:gd name="T0" fmla="*/ 0 w 55"/>
                  <a:gd name="T1" fmla="*/ 0 h 44"/>
                  <a:gd name="T2" fmla="*/ 105 w 55"/>
                  <a:gd name="T3" fmla="*/ 470 h 44"/>
                  <a:gd name="T4" fmla="*/ 590 w 55"/>
                  <a:gd name="T5" fmla="*/ 645 h 44"/>
                  <a:gd name="T6" fmla="*/ 849 w 55"/>
                  <a:gd name="T7" fmla="*/ 408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44">
                    <a:moveTo>
                      <a:pt x="0" y="0"/>
                    </a:moveTo>
                    <a:cubicBezTo>
                      <a:pt x="0" y="9"/>
                      <a:pt x="1" y="19"/>
                      <a:pt x="7" y="30"/>
                    </a:cubicBezTo>
                    <a:cubicBezTo>
                      <a:pt x="18" y="43"/>
                      <a:pt x="28" y="44"/>
                      <a:pt x="38" y="41"/>
                    </a:cubicBezTo>
                    <a:cubicBezTo>
                      <a:pt x="48" y="37"/>
                      <a:pt x="51" y="32"/>
                      <a:pt x="55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099" name="Freeform 2137">
                <a:extLst>
                  <a:ext uri="{FF2B5EF4-FFF2-40B4-BE49-F238E27FC236}">
                    <a16:creationId xmlns:a16="http://schemas.microsoft.com/office/drawing/2014/main" id="{969B9E29-FBE3-4961-B07C-7813ECDE3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011"/>
                <a:ext cx="250" cy="162"/>
              </a:xfrm>
              <a:custGeom>
                <a:avLst/>
                <a:gdLst>
                  <a:gd name="T0" fmla="*/ 1563 w 100"/>
                  <a:gd name="T1" fmla="*/ 541 h 65"/>
                  <a:gd name="T2" fmla="*/ 675 w 100"/>
                  <a:gd name="T3" fmla="*/ 932 h 65"/>
                  <a:gd name="T4" fmla="*/ 33 w 100"/>
                  <a:gd name="T5" fmla="*/ 217 h 65"/>
                  <a:gd name="T6" fmla="*/ 0 w 100"/>
                  <a:gd name="T7" fmla="*/ 0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65">
                    <a:moveTo>
                      <a:pt x="100" y="35"/>
                    </a:moveTo>
                    <a:cubicBezTo>
                      <a:pt x="89" y="53"/>
                      <a:pt x="73" y="65"/>
                      <a:pt x="43" y="60"/>
                    </a:cubicBezTo>
                    <a:cubicBezTo>
                      <a:pt x="25" y="60"/>
                      <a:pt x="4" y="36"/>
                      <a:pt x="2" y="14"/>
                    </a:cubicBezTo>
                    <a:cubicBezTo>
                      <a:pt x="2" y="9"/>
                      <a:pt x="1" y="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0" name="Freeform 2138">
                <a:extLst>
                  <a:ext uri="{FF2B5EF4-FFF2-40B4-BE49-F238E27FC236}">
                    <a16:creationId xmlns:a16="http://schemas.microsoft.com/office/drawing/2014/main" id="{421F4771-B445-4057-B427-3FAD0CE49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013"/>
                <a:ext cx="190" cy="150"/>
              </a:xfrm>
              <a:custGeom>
                <a:avLst/>
                <a:gdLst>
                  <a:gd name="T0" fmla="*/ 1188 w 76"/>
                  <a:gd name="T1" fmla="*/ 0 h 60"/>
                  <a:gd name="T2" fmla="*/ 750 w 76"/>
                  <a:gd name="T3" fmla="*/ 738 h 60"/>
                  <a:gd name="T4" fmla="*/ 0 w 76"/>
                  <a:gd name="T5" fmla="*/ 7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" h="60">
                    <a:moveTo>
                      <a:pt x="76" y="0"/>
                    </a:moveTo>
                    <a:cubicBezTo>
                      <a:pt x="69" y="18"/>
                      <a:pt x="59" y="43"/>
                      <a:pt x="48" y="47"/>
                    </a:cubicBezTo>
                    <a:cubicBezTo>
                      <a:pt x="31" y="60"/>
                      <a:pt x="0" y="50"/>
                      <a:pt x="0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1" name="Freeform 2139">
                <a:extLst>
                  <a:ext uri="{FF2B5EF4-FFF2-40B4-BE49-F238E27FC236}">
                    <a16:creationId xmlns:a16="http://schemas.microsoft.com/office/drawing/2014/main" id="{09DB21C5-2A12-4F65-8458-5F3E9C65C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023"/>
                <a:ext cx="202" cy="118"/>
              </a:xfrm>
              <a:custGeom>
                <a:avLst/>
                <a:gdLst>
                  <a:gd name="T0" fmla="*/ 1257 w 81"/>
                  <a:gd name="T1" fmla="*/ 126 h 47"/>
                  <a:gd name="T2" fmla="*/ 716 w 81"/>
                  <a:gd name="T3" fmla="*/ 713 h 47"/>
                  <a:gd name="T4" fmla="*/ 312 w 81"/>
                  <a:gd name="T5" fmla="*/ 650 h 47"/>
                  <a:gd name="T6" fmla="*/ 0 w 81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47">
                    <a:moveTo>
                      <a:pt x="81" y="8"/>
                    </a:moveTo>
                    <a:cubicBezTo>
                      <a:pt x="79" y="19"/>
                      <a:pt x="61" y="47"/>
                      <a:pt x="46" y="45"/>
                    </a:cubicBezTo>
                    <a:cubicBezTo>
                      <a:pt x="35" y="46"/>
                      <a:pt x="34" y="47"/>
                      <a:pt x="20" y="41"/>
                    </a:cubicBezTo>
                    <a:cubicBezTo>
                      <a:pt x="5" y="34"/>
                      <a:pt x="0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2" name="Freeform 2140">
                <a:extLst>
                  <a:ext uri="{FF2B5EF4-FFF2-40B4-BE49-F238E27FC236}">
                    <a16:creationId xmlns:a16="http://schemas.microsoft.com/office/drawing/2014/main" id="{C209E9F2-4B38-4F4B-9998-8D1377FF0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011"/>
                <a:ext cx="182" cy="120"/>
              </a:xfrm>
              <a:custGeom>
                <a:avLst/>
                <a:gdLst>
                  <a:gd name="T0" fmla="*/ 1132 w 73"/>
                  <a:gd name="T1" fmla="*/ 0 h 48"/>
                  <a:gd name="T2" fmla="*/ 808 w 73"/>
                  <a:gd name="T3" fmla="*/ 613 h 48"/>
                  <a:gd name="T4" fmla="*/ 416 w 73"/>
                  <a:gd name="T5" fmla="*/ 738 h 48"/>
                  <a:gd name="T6" fmla="*/ 0 w 73"/>
                  <a:gd name="T7" fmla="*/ 42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3" h="48">
                    <a:moveTo>
                      <a:pt x="73" y="0"/>
                    </a:moveTo>
                    <a:cubicBezTo>
                      <a:pt x="67" y="15"/>
                      <a:pt x="59" y="34"/>
                      <a:pt x="52" y="39"/>
                    </a:cubicBezTo>
                    <a:cubicBezTo>
                      <a:pt x="41" y="47"/>
                      <a:pt x="35" y="46"/>
                      <a:pt x="27" y="47"/>
                    </a:cubicBezTo>
                    <a:cubicBezTo>
                      <a:pt x="19" y="48"/>
                      <a:pt x="0" y="36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3" name="Freeform 2141">
                <a:extLst>
                  <a:ext uri="{FF2B5EF4-FFF2-40B4-BE49-F238E27FC236}">
                    <a16:creationId xmlns:a16="http://schemas.microsoft.com/office/drawing/2014/main" id="{885AAB12-7B02-426C-9034-4C5B99B01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011"/>
                <a:ext cx="217" cy="120"/>
              </a:xfrm>
              <a:custGeom>
                <a:avLst/>
                <a:gdLst>
                  <a:gd name="T0" fmla="*/ 1349 w 87"/>
                  <a:gd name="T1" fmla="*/ 0 h 48"/>
                  <a:gd name="T2" fmla="*/ 883 w 87"/>
                  <a:gd name="T3" fmla="*/ 595 h 48"/>
                  <a:gd name="T4" fmla="*/ 137 w 87"/>
                  <a:gd name="T5" fmla="*/ 533 h 48"/>
                  <a:gd name="T6" fmla="*/ 0 w 87"/>
                  <a:gd name="T7" fmla="*/ 175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48">
                    <a:moveTo>
                      <a:pt x="87" y="0"/>
                    </a:moveTo>
                    <a:cubicBezTo>
                      <a:pt x="83" y="13"/>
                      <a:pt x="74" y="30"/>
                      <a:pt x="57" y="38"/>
                    </a:cubicBezTo>
                    <a:cubicBezTo>
                      <a:pt x="30" y="48"/>
                      <a:pt x="20" y="45"/>
                      <a:pt x="9" y="34"/>
                    </a:cubicBezTo>
                    <a:cubicBezTo>
                      <a:pt x="2" y="27"/>
                      <a:pt x="0" y="11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4" name="Freeform 2142">
                <a:extLst>
                  <a:ext uri="{FF2B5EF4-FFF2-40B4-BE49-F238E27FC236}">
                    <a16:creationId xmlns:a16="http://schemas.microsoft.com/office/drawing/2014/main" id="{07F93B9B-8396-44B0-8AD7-CA40ED397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016"/>
                <a:ext cx="227" cy="125"/>
              </a:xfrm>
              <a:custGeom>
                <a:avLst/>
                <a:gdLst>
                  <a:gd name="T0" fmla="*/ 42 w 91"/>
                  <a:gd name="T1" fmla="*/ 0 h 50"/>
                  <a:gd name="T2" fmla="*/ 292 w 91"/>
                  <a:gd name="T3" fmla="*/ 675 h 50"/>
                  <a:gd name="T4" fmla="*/ 1040 w 91"/>
                  <a:gd name="T5" fmla="*/ 563 h 50"/>
                  <a:gd name="T6" fmla="*/ 1412 w 91"/>
                  <a:gd name="T7" fmla="*/ 20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50">
                    <a:moveTo>
                      <a:pt x="3" y="0"/>
                    </a:moveTo>
                    <a:cubicBezTo>
                      <a:pt x="0" y="9"/>
                      <a:pt x="1" y="35"/>
                      <a:pt x="19" y="43"/>
                    </a:cubicBezTo>
                    <a:cubicBezTo>
                      <a:pt x="30" y="50"/>
                      <a:pt x="52" y="46"/>
                      <a:pt x="67" y="36"/>
                    </a:cubicBezTo>
                    <a:cubicBezTo>
                      <a:pt x="83" y="27"/>
                      <a:pt x="91" y="13"/>
                      <a:pt x="91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5" name="Freeform 2143">
                <a:extLst>
                  <a:ext uri="{FF2B5EF4-FFF2-40B4-BE49-F238E27FC236}">
                    <a16:creationId xmlns:a16="http://schemas.microsoft.com/office/drawing/2014/main" id="{4BD1F50A-A370-4638-8469-A6F4D6EAB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013"/>
                <a:ext cx="257" cy="133"/>
              </a:xfrm>
              <a:custGeom>
                <a:avLst/>
                <a:gdLst>
                  <a:gd name="T0" fmla="*/ 30 w 103"/>
                  <a:gd name="T1" fmla="*/ 158 h 53"/>
                  <a:gd name="T2" fmla="*/ 187 w 103"/>
                  <a:gd name="T3" fmla="*/ 660 h 53"/>
                  <a:gd name="T4" fmla="*/ 696 w 103"/>
                  <a:gd name="T5" fmla="*/ 806 h 53"/>
                  <a:gd name="T6" fmla="*/ 1258 w 103"/>
                  <a:gd name="T7" fmla="*/ 535 h 53"/>
                  <a:gd name="T8" fmla="*/ 1599 w 103"/>
                  <a:gd name="T9" fmla="*/ 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53">
                    <a:moveTo>
                      <a:pt x="2" y="10"/>
                    </a:moveTo>
                    <a:cubicBezTo>
                      <a:pt x="0" y="18"/>
                      <a:pt x="3" y="32"/>
                      <a:pt x="12" y="42"/>
                    </a:cubicBezTo>
                    <a:cubicBezTo>
                      <a:pt x="22" y="52"/>
                      <a:pt x="37" y="53"/>
                      <a:pt x="45" y="51"/>
                    </a:cubicBezTo>
                    <a:cubicBezTo>
                      <a:pt x="62" y="47"/>
                      <a:pt x="63" y="47"/>
                      <a:pt x="81" y="34"/>
                    </a:cubicBezTo>
                    <a:cubicBezTo>
                      <a:pt x="89" y="27"/>
                      <a:pt x="101" y="15"/>
                      <a:pt x="10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6" name="Freeform 2144">
                <a:extLst>
                  <a:ext uri="{FF2B5EF4-FFF2-40B4-BE49-F238E27FC236}">
                    <a16:creationId xmlns:a16="http://schemas.microsoft.com/office/drawing/2014/main" id="{5C5FD9CC-F879-4024-8655-FAC1B7D3B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1013"/>
                <a:ext cx="230" cy="158"/>
              </a:xfrm>
              <a:custGeom>
                <a:avLst/>
                <a:gdLst>
                  <a:gd name="T0" fmla="*/ 83 w 92"/>
                  <a:gd name="T1" fmla="*/ 0 h 63"/>
                  <a:gd name="T2" fmla="*/ 283 w 92"/>
                  <a:gd name="T3" fmla="*/ 755 h 63"/>
                  <a:gd name="T4" fmla="*/ 1000 w 92"/>
                  <a:gd name="T5" fmla="*/ 818 h 63"/>
                  <a:gd name="T6" fmla="*/ 1438 w 92"/>
                  <a:gd name="T7" fmla="*/ 554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63">
                    <a:moveTo>
                      <a:pt x="5" y="0"/>
                    </a:moveTo>
                    <a:cubicBezTo>
                      <a:pt x="0" y="15"/>
                      <a:pt x="2" y="35"/>
                      <a:pt x="18" y="48"/>
                    </a:cubicBezTo>
                    <a:cubicBezTo>
                      <a:pt x="40" y="63"/>
                      <a:pt x="52" y="54"/>
                      <a:pt x="64" y="52"/>
                    </a:cubicBezTo>
                    <a:cubicBezTo>
                      <a:pt x="77" y="47"/>
                      <a:pt x="83" y="42"/>
                      <a:pt x="92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7" name="Freeform 2145">
                <a:extLst>
                  <a:ext uri="{FF2B5EF4-FFF2-40B4-BE49-F238E27FC236}">
                    <a16:creationId xmlns:a16="http://schemas.microsoft.com/office/drawing/2014/main" id="{C614EDCE-2B5E-44BA-8996-43792C096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1013"/>
                <a:ext cx="317" cy="193"/>
              </a:xfrm>
              <a:custGeom>
                <a:avLst/>
                <a:gdLst>
                  <a:gd name="T0" fmla="*/ 1974 w 127"/>
                  <a:gd name="T1" fmla="*/ 709 h 77"/>
                  <a:gd name="T2" fmla="*/ 854 w 127"/>
                  <a:gd name="T3" fmla="*/ 1150 h 77"/>
                  <a:gd name="T4" fmla="*/ 0 w 127"/>
                  <a:gd name="T5" fmla="*/ 363 h 77"/>
                  <a:gd name="T6" fmla="*/ 62 w 127"/>
                  <a:gd name="T7" fmla="*/ 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7" h="77">
                    <a:moveTo>
                      <a:pt x="127" y="45"/>
                    </a:moveTo>
                    <a:cubicBezTo>
                      <a:pt x="107" y="58"/>
                      <a:pt x="94" y="77"/>
                      <a:pt x="55" y="73"/>
                    </a:cubicBezTo>
                    <a:cubicBezTo>
                      <a:pt x="33" y="69"/>
                      <a:pt x="4" y="59"/>
                      <a:pt x="0" y="23"/>
                    </a:cubicBezTo>
                    <a:cubicBezTo>
                      <a:pt x="0" y="15"/>
                      <a:pt x="1" y="7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8" name="Freeform 2146">
                <a:extLst>
                  <a:ext uri="{FF2B5EF4-FFF2-40B4-BE49-F238E27FC236}">
                    <a16:creationId xmlns:a16="http://schemas.microsoft.com/office/drawing/2014/main" id="{FC2EB460-BE84-40CB-B36D-A0A85E0AD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013"/>
                <a:ext cx="297" cy="195"/>
              </a:xfrm>
              <a:custGeom>
                <a:avLst/>
                <a:gdLst>
                  <a:gd name="T0" fmla="*/ 1849 w 119"/>
                  <a:gd name="T1" fmla="*/ 0 h 78"/>
                  <a:gd name="T2" fmla="*/ 1757 w 119"/>
                  <a:gd name="T3" fmla="*/ 238 h 78"/>
                  <a:gd name="T4" fmla="*/ 1071 w 119"/>
                  <a:gd name="T5" fmla="*/ 895 h 78"/>
                  <a:gd name="T6" fmla="*/ 12 w 119"/>
                  <a:gd name="T7" fmla="*/ 938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" h="78">
                    <a:moveTo>
                      <a:pt x="119" y="0"/>
                    </a:moveTo>
                    <a:cubicBezTo>
                      <a:pt x="118" y="5"/>
                      <a:pt x="116" y="10"/>
                      <a:pt x="113" y="15"/>
                    </a:cubicBezTo>
                    <a:cubicBezTo>
                      <a:pt x="102" y="39"/>
                      <a:pt x="77" y="52"/>
                      <a:pt x="69" y="57"/>
                    </a:cubicBezTo>
                    <a:cubicBezTo>
                      <a:pt x="44" y="78"/>
                      <a:pt x="0" y="62"/>
                      <a:pt x="1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09" name="Freeform 2147">
                <a:extLst>
                  <a:ext uri="{FF2B5EF4-FFF2-40B4-BE49-F238E27FC236}">
                    <a16:creationId xmlns:a16="http://schemas.microsoft.com/office/drawing/2014/main" id="{E67FAEBC-9C8C-4BC0-9ED7-97BE70893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1028"/>
                <a:ext cx="345" cy="150"/>
              </a:xfrm>
              <a:custGeom>
                <a:avLst/>
                <a:gdLst>
                  <a:gd name="T0" fmla="*/ 2158 w 138"/>
                  <a:gd name="T1" fmla="*/ 145 h 60"/>
                  <a:gd name="T2" fmla="*/ 1175 w 138"/>
                  <a:gd name="T3" fmla="*/ 895 h 60"/>
                  <a:gd name="T4" fmla="*/ 563 w 138"/>
                  <a:gd name="T5" fmla="*/ 813 h 60"/>
                  <a:gd name="T6" fmla="*/ 83 w 138"/>
                  <a:gd name="T7" fmla="*/ 425 h 60"/>
                  <a:gd name="T8" fmla="*/ 83 w 138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" h="60">
                    <a:moveTo>
                      <a:pt x="138" y="9"/>
                    </a:moveTo>
                    <a:cubicBezTo>
                      <a:pt x="132" y="25"/>
                      <a:pt x="92" y="54"/>
                      <a:pt x="75" y="57"/>
                    </a:cubicBezTo>
                    <a:cubicBezTo>
                      <a:pt x="59" y="60"/>
                      <a:pt x="58" y="59"/>
                      <a:pt x="36" y="52"/>
                    </a:cubicBezTo>
                    <a:cubicBezTo>
                      <a:pt x="26" y="48"/>
                      <a:pt x="11" y="40"/>
                      <a:pt x="5" y="27"/>
                    </a:cubicBezTo>
                    <a:cubicBezTo>
                      <a:pt x="0" y="15"/>
                      <a:pt x="5" y="2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0" name="Freeform 2148">
                <a:extLst>
                  <a:ext uri="{FF2B5EF4-FFF2-40B4-BE49-F238E27FC236}">
                    <a16:creationId xmlns:a16="http://schemas.microsoft.com/office/drawing/2014/main" id="{5505A9CF-E517-4AEC-80A2-70169BC0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1011"/>
                <a:ext cx="320" cy="155"/>
              </a:xfrm>
              <a:custGeom>
                <a:avLst/>
                <a:gdLst>
                  <a:gd name="T0" fmla="*/ 2000 w 128"/>
                  <a:gd name="T1" fmla="*/ 0 h 62"/>
                  <a:gd name="T2" fmla="*/ 1895 w 128"/>
                  <a:gd name="T3" fmla="*/ 283 h 62"/>
                  <a:gd name="T4" fmla="*/ 1375 w 128"/>
                  <a:gd name="T5" fmla="*/ 750 h 62"/>
                  <a:gd name="T6" fmla="*/ 783 w 128"/>
                  <a:gd name="T7" fmla="*/ 958 h 62"/>
                  <a:gd name="T8" fmla="*/ 0 w 128"/>
                  <a:gd name="T9" fmla="*/ 583 h 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8" h="62">
                    <a:moveTo>
                      <a:pt x="128" y="0"/>
                    </a:moveTo>
                    <a:cubicBezTo>
                      <a:pt x="127" y="6"/>
                      <a:pt x="125" y="12"/>
                      <a:pt x="121" y="18"/>
                    </a:cubicBezTo>
                    <a:cubicBezTo>
                      <a:pt x="113" y="32"/>
                      <a:pt x="97" y="42"/>
                      <a:pt x="88" y="48"/>
                    </a:cubicBezTo>
                    <a:cubicBezTo>
                      <a:pt x="70" y="60"/>
                      <a:pt x="61" y="61"/>
                      <a:pt x="50" y="61"/>
                    </a:cubicBezTo>
                    <a:cubicBezTo>
                      <a:pt x="39" y="62"/>
                      <a:pt x="3" y="46"/>
                      <a:pt x="0" y="3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1" name="Freeform 2149">
                <a:extLst>
                  <a:ext uri="{FF2B5EF4-FFF2-40B4-BE49-F238E27FC236}">
                    <a16:creationId xmlns:a16="http://schemas.microsoft.com/office/drawing/2014/main" id="{53E781C5-E23A-4804-BEE4-1A85789E9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013"/>
                <a:ext cx="125" cy="75"/>
              </a:xfrm>
              <a:custGeom>
                <a:avLst/>
                <a:gdLst>
                  <a:gd name="T0" fmla="*/ 0 w 50"/>
                  <a:gd name="T1" fmla="*/ 345 h 30"/>
                  <a:gd name="T2" fmla="*/ 458 w 50"/>
                  <a:gd name="T3" fmla="*/ 375 h 30"/>
                  <a:gd name="T4" fmla="*/ 783 w 50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0">
                    <a:moveTo>
                      <a:pt x="0" y="22"/>
                    </a:moveTo>
                    <a:cubicBezTo>
                      <a:pt x="10" y="30"/>
                      <a:pt x="12" y="29"/>
                      <a:pt x="29" y="24"/>
                    </a:cubicBezTo>
                    <a:cubicBezTo>
                      <a:pt x="40" y="18"/>
                      <a:pt x="47" y="8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2" name="Freeform 2150">
                <a:extLst>
                  <a:ext uri="{FF2B5EF4-FFF2-40B4-BE49-F238E27FC236}">
                    <a16:creationId xmlns:a16="http://schemas.microsoft.com/office/drawing/2014/main" id="{3FB2B9D6-9F07-434C-80A2-0F9F49B5C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013"/>
                <a:ext cx="152" cy="85"/>
              </a:xfrm>
              <a:custGeom>
                <a:avLst/>
                <a:gdLst>
                  <a:gd name="T0" fmla="*/ 0 w 61"/>
                  <a:gd name="T1" fmla="*/ 0 h 34"/>
                  <a:gd name="T2" fmla="*/ 217 w 61"/>
                  <a:gd name="T3" fmla="*/ 438 h 34"/>
                  <a:gd name="T4" fmla="*/ 715 w 61"/>
                  <a:gd name="T5" fmla="*/ 408 h 34"/>
                  <a:gd name="T6" fmla="*/ 944 w 61"/>
                  <a:gd name="T7" fmla="*/ 145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34">
                    <a:moveTo>
                      <a:pt x="0" y="0"/>
                    </a:moveTo>
                    <a:cubicBezTo>
                      <a:pt x="0" y="7"/>
                      <a:pt x="4" y="21"/>
                      <a:pt x="14" y="28"/>
                    </a:cubicBezTo>
                    <a:cubicBezTo>
                      <a:pt x="20" y="34"/>
                      <a:pt x="37" y="33"/>
                      <a:pt x="46" y="26"/>
                    </a:cubicBezTo>
                    <a:cubicBezTo>
                      <a:pt x="56" y="19"/>
                      <a:pt x="61" y="9"/>
                      <a:pt x="61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3" name="Freeform 2151">
                <a:extLst>
                  <a:ext uri="{FF2B5EF4-FFF2-40B4-BE49-F238E27FC236}">
                    <a16:creationId xmlns:a16="http://schemas.microsoft.com/office/drawing/2014/main" id="{C9598550-64C3-4FA1-9446-E1D3C2E6A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1013"/>
                <a:ext cx="175" cy="103"/>
              </a:xfrm>
              <a:custGeom>
                <a:avLst/>
                <a:gdLst>
                  <a:gd name="T0" fmla="*/ 0 w 70"/>
                  <a:gd name="T1" fmla="*/ 176 h 41"/>
                  <a:gd name="T2" fmla="*/ 470 w 70"/>
                  <a:gd name="T3" fmla="*/ 568 h 41"/>
                  <a:gd name="T4" fmla="*/ 863 w 70"/>
                  <a:gd name="T5" fmla="*/ 379 h 41"/>
                  <a:gd name="T6" fmla="*/ 1095 w 70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41">
                    <a:moveTo>
                      <a:pt x="0" y="11"/>
                    </a:moveTo>
                    <a:cubicBezTo>
                      <a:pt x="1" y="22"/>
                      <a:pt x="15" y="41"/>
                      <a:pt x="30" y="36"/>
                    </a:cubicBezTo>
                    <a:cubicBezTo>
                      <a:pt x="42" y="34"/>
                      <a:pt x="43" y="34"/>
                      <a:pt x="55" y="24"/>
                    </a:cubicBezTo>
                    <a:cubicBezTo>
                      <a:pt x="62" y="19"/>
                      <a:pt x="67" y="9"/>
                      <a:pt x="7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4" name="Freeform 2152">
                <a:extLst>
                  <a:ext uri="{FF2B5EF4-FFF2-40B4-BE49-F238E27FC236}">
                    <a16:creationId xmlns:a16="http://schemas.microsoft.com/office/drawing/2014/main" id="{36A243D2-ED46-42F1-B03C-A227AD558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011"/>
                <a:ext cx="168" cy="112"/>
              </a:xfrm>
              <a:custGeom>
                <a:avLst/>
                <a:gdLst>
                  <a:gd name="T0" fmla="*/ 33 w 67"/>
                  <a:gd name="T1" fmla="*/ 0 h 45"/>
                  <a:gd name="T2" fmla="*/ 221 w 67"/>
                  <a:gd name="T3" fmla="*/ 508 h 45"/>
                  <a:gd name="T4" fmla="*/ 742 w 67"/>
                  <a:gd name="T5" fmla="*/ 600 h 45"/>
                  <a:gd name="T6" fmla="*/ 1056 w 67"/>
                  <a:gd name="T7" fmla="*/ 40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45">
                    <a:moveTo>
                      <a:pt x="2" y="0"/>
                    </a:moveTo>
                    <a:cubicBezTo>
                      <a:pt x="0" y="13"/>
                      <a:pt x="6" y="26"/>
                      <a:pt x="14" y="33"/>
                    </a:cubicBezTo>
                    <a:cubicBezTo>
                      <a:pt x="30" y="45"/>
                      <a:pt x="38" y="41"/>
                      <a:pt x="47" y="39"/>
                    </a:cubicBezTo>
                    <a:cubicBezTo>
                      <a:pt x="57" y="36"/>
                      <a:pt x="62" y="32"/>
                      <a:pt x="67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5" name="Freeform 2153">
                <a:extLst>
                  <a:ext uri="{FF2B5EF4-FFF2-40B4-BE49-F238E27FC236}">
                    <a16:creationId xmlns:a16="http://schemas.microsoft.com/office/drawing/2014/main" id="{20CE0A47-2AE7-4E5C-884F-654CB1E67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251"/>
                <a:ext cx="117" cy="97"/>
              </a:xfrm>
              <a:custGeom>
                <a:avLst/>
                <a:gdLst>
                  <a:gd name="T0" fmla="*/ 217 w 47"/>
                  <a:gd name="T1" fmla="*/ 0 h 39"/>
                  <a:gd name="T2" fmla="*/ 92 w 47"/>
                  <a:gd name="T3" fmla="*/ 383 h 39"/>
                  <a:gd name="T4" fmla="*/ 495 w 47"/>
                  <a:gd name="T5" fmla="*/ 570 h 39"/>
                  <a:gd name="T6" fmla="*/ 724 w 47"/>
                  <a:gd name="T7" fmla="*/ 403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14" y="0"/>
                    </a:moveTo>
                    <a:cubicBezTo>
                      <a:pt x="7" y="1"/>
                      <a:pt x="0" y="15"/>
                      <a:pt x="6" y="25"/>
                    </a:cubicBezTo>
                    <a:cubicBezTo>
                      <a:pt x="9" y="33"/>
                      <a:pt x="21" y="39"/>
                      <a:pt x="32" y="37"/>
                    </a:cubicBezTo>
                    <a:cubicBezTo>
                      <a:pt x="43" y="35"/>
                      <a:pt x="47" y="26"/>
                      <a:pt x="47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6" name="Freeform 2154">
                <a:extLst>
                  <a:ext uri="{FF2B5EF4-FFF2-40B4-BE49-F238E27FC236}">
                    <a16:creationId xmlns:a16="http://schemas.microsoft.com/office/drawing/2014/main" id="{1D145429-34B5-47BD-A260-3A95EFB09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2251"/>
                <a:ext cx="158" cy="105"/>
              </a:xfrm>
              <a:custGeom>
                <a:avLst/>
                <a:gdLst>
                  <a:gd name="T0" fmla="*/ 221 w 63"/>
                  <a:gd name="T1" fmla="*/ 0 h 42"/>
                  <a:gd name="T2" fmla="*/ 313 w 63"/>
                  <a:gd name="T3" fmla="*/ 595 h 42"/>
                  <a:gd name="T4" fmla="*/ 722 w 63"/>
                  <a:gd name="T5" fmla="*/ 595 h 42"/>
                  <a:gd name="T6" fmla="*/ 963 w 63"/>
                  <a:gd name="T7" fmla="*/ 238 h 42"/>
                  <a:gd name="T8" fmla="*/ 755 w 6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42">
                    <a:moveTo>
                      <a:pt x="14" y="0"/>
                    </a:moveTo>
                    <a:cubicBezTo>
                      <a:pt x="0" y="6"/>
                      <a:pt x="6" y="36"/>
                      <a:pt x="20" y="38"/>
                    </a:cubicBezTo>
                    <a:cubicBezTo>
                      <a:pt x="31" y="41"/>
                      <a:pt x="32" y="42"/>
                      <a:pt x="46" y="38"/>
                    </a:cubicBezTo>
                    <a:cubicBezTo>
                      <a:pt x="53" y="37"/>
                      <a:pt x="63" y="26"/>
                      <a:pt x="61" y="15"/>
                    </a:cubicBezTo>
                    <a:cubicBezTo>
                      <a:pt x="57" y="5"/>
                      <a:pt x="48" y="2"/>
                      <a:pt x="4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7" name="Freeform 2155">
                <a:extLst>
                  <a:ext uri="{FF2B5EF4-FFF2-40B4-BE49-F238E27FC236}">
                    <a16:creationId xmlns:a16="http://schemas.microsoft.com/office/drawing/2014/main" id="{5CEFB43D-8F4B-4B09-B9AE-455FD761F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16"/>
                <a:ext cx="145" cy="152"/>
              </a:xfrm>
              <a:custGeom>
                <a:avLst/>
                <a:gdLst>
                  <a:gd name="T0" fmla="*/ 613 w 58"/>
                  <a:gd name="T1" fmla="*/ 125 h 61"/>
                  <a:gd name="T2" fmla="*/ 145 w 58"/>
                  <a:gd name="T3" fmla="*/ 591 h 61"/>
                  <a:gd name="T4" fmla="*/ 533 w 58"/>
                  <a:gd name="T5" fmla="*/ 912 h 61"/>
                  <a:gd name="T6" fmla="*/ 908 w 58"/>
                  <a:gd name="T7" fmla="*/ 820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61">
                    <a:moveTo>
                      <a:pt x="39" y="8"/>
                    </a:moveTo>
                    <a:cubicBezTo>
                      <a:pt x="27" y="0"/>
                      <a:pt x="0" y="19"/>
                      <a:pt x="9" y="38"/>
                    </a:cubicBezTo>
                    <a:cubicBezTo>
                      <a:pt x="16" y="55"/>
                      <a:pt x="25" y="57"/>
                      <a:pt x="34" y="59"/>
                    </a:cubicBezTo>
                    <a:cubicBezTo>
                      <a:pt x="43" y="61"/>
                      <a:pt x="51" y="57"/>
                      <a:pt x="58" y="5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8" name="Freeform 2156">
                <a:extLst>
                  <a:ext uri="{FF2B5EF4-FFF2-40B4-BE49-F238E27FC236}">
                    <a16:creationId xmlns:a16="http://schemas.microsoft.com/office/drawing/2014/main" id="{25D5F25A-22A9-467B-BF04-6227326A0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2188"/>
                <a:ext cx="262" cy="220"/>
              </a:xfrm>
              <a:custGeom>
                <a:avLst/>
                <a:gdLst>
                  <a:gd name="T0" fmla="*/ 1632 w 105"/>
                  <a:gd name="T1" fmla="*/ 938 h 88"/>
                  <a:gd name="T2" fmla="*/ 684 w 105"/>
                  <a:gd name="T3" fmla="*/ 1345 h 88"/>
                  <a:gd name="T4" fmla="*/ 75 w 105"/>
                  <a:gd name="T5" fmla="*/ 613 h 88"/>
                  <a:gd name="T6" fmla="*/ 574 w 105"/>
                  <a:gd name="T7" fmla="*/ 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88">
                    <a:moveTo>
                      <a:pt x="105" y="60"/>
                    </a:moveTo>
                    <a:cubicBezTo>
                      <a:pt x="93" y="82"/>
                      <a:pt x="74" y="85"/>
                      <a:pt x="44" y="86"/>
                    </a:cubicBezTo>
                    <a:cubicBezTo>
                      <a:pt x="28" y="88"/>
                      <a:pt x="0" y="65"/>
                      <a:pt x="5" y="39"/>
                    </a:cubicBezTo>
                    <a:cubicBezTo>
                      <a:pt x="5" y="12"/>
                      <a:pt x="32" y="0"/>
                      <a:pt x="37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19" name="Freeform 2157">
                <a:extLst>
                  <a:ext uri="{FF2B5EF4-FFF2-40B4-BE49-F238E27FC236}">
                    <a16:creationId xmlns:a16="http://schemas.microsoft.com/office/drawing/2014/main" id="{DE58E9C3-1950-4EB7-91A5-4AE927A37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01"/>
                <a:ext cx="198" cy="200"/>
              </a:xfrm>
              <a:custGeom>
                <a:avLst/>
                <a:gdLst>
                  <a:gd name="T0" fmla="*/ 489 w 79"/>
                  <a:gd name="T1" fmla="*/ 0 h 80"/>
                  <a:gd name="T2" fmla="*/ 1118 w 79"/>
                  <a:gd name="T3" fmla="*/ 363 h 80"/>
                  <a:gd name="T4" fmla="*/ 1088 w 79"/>
                  <a:gd name="T5" fmla="*/ 938 h 80"/>
                  <a:gd name="T6" fmla="*/ 722 w 79"/>
                  <a:gd name="T7" fmla="*/ 1158 h 80"/>
                  <a:gd name="T8" fmla="*/ 0 w 79"/>
                  <a:gd name="T9" fmla="*/ 1113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80">
                    <a:moveTo>
                      <a:pt x="31" y="0"/>
                    </a:moveTo>
                    <a:cubicBezTo>
                      <a:pt x="35" y="1"/>
                      <a:pt x="58" y="3"/>
                      <a:pt x="71" y="23"/>
                    </a:cubicBezTo>
                    <a:cubicBezTo>
                      <a:pt x="79" y="36"/>
                      <a:pt x="75" y="51"/>
                      <a:pt x="69" y="60"/>
                    </a:cubicBezTo>
                    <a:cubicBezTo>
                      <a:pt x="65" y="65"/>
                      <a:pt x="50" y="73"/>
                      <a:pt x="46" y="74"/>
                    </a:cubicBezTo>
                    <a:cubicBezTo>
                      <a:pt x="25" y="80"/>
                      <a:pt x="0" y="75"/>
                      <a:pt x="0" y="7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0" name="Freeform 2158">
                <a:extLst>
                  <a:ext uri="{FF2B5EF4-FFF2-40B4-BE49-F238E27FC236}">
                    <a16:creationId xmlns:a16="http://schemas.microsoft.com/office/drawing/2014/main" id="{4FC608D3-FE81-489F-867C-987AB5782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251"/>
                <a:ext cx="227" cy="137"/>
              </a:xfrm>
              <a:custGeom>
                <a:avLst/>
                <a:gdLst>
                  <a:gd name="T0" fmla="*/ 1307 w 91"/>
                  <a:gd name="T1" fmla="*/ 105 h 55"/>
                  <a:gd name="T2" fmla="*/ 1287 w 91"/>
                  <a:gd name="T3" fmla="*/ 558 h 55"/>
                  <a:gd name="T4" fmla="*/ 841 w 91"/>
                  <a:gd name="T5" fmla="*/ 787 h 55"/>
                  <a:gd name="T6" fmla="*/ 342 w 91"/>
                  <a:gd name="T7" fmla="*/ 757 h 55"/>
                  <a:gd name="T8" fmla="*/ 105 w 91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55">
                    <a:moveTo>
                      <a:pt x="84" y="7"/>
                    </a:moveTo>
                    <a:cubicBezTo>
                      <a:pt x="86" y="12"/>
                      <a:pt x="91" y="26"/>
                      <a:pt x="83" y="36"/>
                    </a:cubicBezTo>
                    <a:cubicBezTo>
                      <a:pt x="75" y="45"/>
                      <a:pt x="61" y="49"/>
                      <a:pt x="54" y="51"/>
                    </a:cubicBezTo>
                    <a:cubicBezTo>
                      <a:pt x="41" y="53"/>
                      <a:pt x="39" y="55"/>
                      <a:pt x="22" y="49"/>
                    </a:cubicBezTo>
                    <a:cubicBezTo>
                      <a:pt x="0" y="42"/>
                      <a:pt x="2" y="3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1" name="Freeform 2159">
                <a:extLst>
                  <a:ext uri="{FF2B5EF4-FFF2-40B4-BE49-F238E27FC236}">
                    <a16:creationId xmlns:a16="http://schemas.microsoft.com/office/drawing/2014/main" id="{70A52B62-77D4-4D8C-BA97-DC5ACA0F9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228"/>
                <a:ext cx="197" cy="148"/>
              </a:xfrm>
              <a:custGeom>
                <a:avLst/>
                <a:gdLst>
                  <a:gd name="T0" fmla="*/ 808 w 79"/>
                  <a:gd name="T1" fmla="*/ 0 h 59"/>
                  <a:gd name="T2" fmla="*/ 1150 w 79"/>
                  <a:gd name="T3" fmla="*/ 314 h 59"/>
                  <a:gd name="T4" fmla="*/ 1037 w 79"/>
                  <a:gd name="T5" fmla="*/ 755 h 59"/>
                  <a:gd name="T6" fmla="*/ 716 w 79"/>
                  <a:gd name="T7" fmla="*/ 880 h 59"/>
                  <a:gd name="T8" fmla="*/ 354 w 79"/>
                  <a:gd name="T9" fmla="*/ 880 h 59"/>
                  <a:gd name="T10" fmla="*/ 12 w 79"/>
                  <a:gd name="T11" fmla="*/ 567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9" h="59">
                    <a:moveTo>
                      <a:pt x="52" y="0"/>
                    </a:moveTo>
                    <a:cubicBezTo>
                      <a:pt x="58" y="2"/>
                      <a:pt x="71" y="8"/>
                      <a:pt x="74" y="20"/>
                    </a:cubicBezTo>
                    <a:cubicBezTo>
                      <a:pt x="79" y="32"/>
                      <a:pt x="74" y="44"/>
                      <a:pt x="67" y="48"/>
                    </a:cubicBezTo>
                    <a:cubicBezTo>
                      <a:pt x="58" y="53"/>
                      <a:pt x="52" y="55"/>
                      <a:pt x="46" y="56"/>
                    </a:cubicBezTo>
                    <a:cubicBezTo>
                      <a:pt x="43" y="57"/>
                      <a:pt x="35" y="59"/>
                      <a:pt x="23" y="56"/>
                    </a:cubicBezTo>
                    <a:cubicBezTo>
                      <a:pt x="12" y="52"/>
                      <a:pt x="0" y="43"/>
                      <a:pt x="1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2" name="Freeform 2160">
                <a:extLst>
                  <a:ext uri="{FF2B5EF4-FFF2-40B4-BE49-F238E27FC236}">
                    <a16:creationId xmlns:a16="http://schemas.microsoft.com/office/drawing/2014/main" id="{80E2E41F-1083-4589-80CD-4C637F6E1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126"/>
                <a:ext cx="105" cy="95"/>
              </a:xfrm>
              <a:custGeom>
                <a:avLst/>
                <a:gdLst>
                  <a:gd name="T0" fmla="*/ 0 w 42"/>
                  <a:gd name="T1" fmla="*/ 375 h 38"/>
                  <a:gd name="T2" fmla="*/ 408 w 42"/>
                  <a:gd name="T3" fmla="*/ 563 h 38"/>
                  <a:gd name="T4" fmla="*/ 458 w 42"/>
                  <a:gd name="T5" fmla="*/ 0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38">
                    <a:moveTo>
                      <a:pt x="0" y="24"/>
                    </a:moveTo>
                    <a:cubicBezTo>
                      <a:pt x="7" y="37"/>
                      <a:pt x="10" y="38"/>
                      <a:pt x="26" y="36"/>
                    </a:cubicBezTo>
                    <a:cubicBezTo>
                      <a:pt x="42" y="25"/>
                      <a:pt x="33" y="1"/>
                      <a:pt x="2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3" name="Freeform 2161">
                <a:extLst>
                  <a:ext uri="{FF2B5EF4-FFF2-40B4-BE49-F238E27FC236}">
                    <a16:creationId xmlns:a16="http://schemas.microsoft.com/office/drawing/2014/main" id="{7243A91E-F90E-4BFD-891C-651D928EF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121"/>
                <a:ext cx="120" cy="120"/>
              </a:xfrm>
              <a:custGeom>
                <a:avLst/>
                <a:gdLst>
                  <a:gd name="T0" fmla="*/ 125 w 48"/>
                  <a:gd name="T1" fmla="*/ 0 h 48"/>
                  <a:gd name="T2" fmla="*/ 125 w 48"/>
                  <a:gd name="T3" fmla="*/ 520 h 48"/>
                  <a:gd name="T4" fmla="*/ 595 w 48"/>
                  <a:gd name="T5" fmla="*/ 613 h 48"/>
                  <a:gd name="T6" fmla="*/ 738 w 48"/>
                  <a:gd name="T7" fmla="*/ 28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48">
                    <a:moveTo>
                      <a:pt x="8" y="0"/>
                    </a:moveTo>
                    <a:cubicBezTo>
                      <a:pt x="2" y="4"/>
                      <a:pt x="0" y="22"/>
                      <a:pt x="8" y="33"/>
                    </a:cubicBezTo>
                    <a:cubicBezTo>
                      <a:pt x="11" y="42"/>
                      <a:pt x="28" y="48"/>
                      <a:pt x="38" y="39"/>
                    </a:cubicBezTo>
                    <a:cubicBezTo>
                      <a:pt x="48" y="30"/>
                      <a:pt x="47" y="18"/>
                      <a:pt x="47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4" name="Freeform 2162">
                <a:extLst>
                  <a:ext uri="{FF2B5EF4-FFF2-40B4-BE49-F238E27FC236}">
                    <a16:creationId xmlns:a16="http://schemas.microsoft.com/office/drawing/2014/main" id="{171D9344-A38E-433B-83A1-E0F79C2D4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098"/>
                <a:ext cx="148" cy="143"/>
              </a:xfrm>
              <a:custGeom>
                <a:avLst/>
                <a:gdLst>
                  <a:gd name="T0" fmla="*/ 125 w 59"/>
                  <a:gd name="T1" fmla="*/ 208 h 57"/>
                  <a:gd name="T2" fmla="*/ 396 w 59"/>
                  <a:gd name="T3" fmla="*/ 881 h 57"/>
                  <a:gd name="T4" fmla="*/ 838 w 59"/>
                  <a:gd name="T5" fmla="*/ 710 h 57"/>
                  <a:gd name="T6" fmla="*/ 838 w 59"/>
                  <a:gd name="T7" fmla="*/ 188 h 57"/>
                  <a:gd name="T8" fmla="*/ 534 w 59"/>
                  <a:gd name="T9" fmla="*/ 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7">
                    <a:moveTo>
                      <a:pt x="8" y="13"/>
                    </a:moveTo>
                    <a:cubicBezTo>
                      <a:pt x="0" y="24"/>
                      <a:pt x="9" y="54"/>
                      <a:pt x="25" y="56"/>
                    </a:cubicBezTo>
                    <a:cubicBezTo>
                      <a:pt x="38" y="57"/>
                      <a:pt x="41" y="57"/>
                      <a:pt x="53" y="45"/>
                    </a:cubicBezTo>
                    <a:cubicBezTo>
                      <a:pt x="58" y="38"/>
                      <a:pt x="59" y="23"/>
                      <a:pt x="53" y="12"/>
                    </a:cubicBezTo>
                    <a:cubicBezTo>
                      <a:pt x="47" y="1"/>
                      <a:pt x="35" y="0"/>
                      <a:pt x="3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5" name="Freeform 2163">
                <a:extLst>
                  <a:ext uri="{FF2B5EF4-FFF2-40B4-BE49-F238E27FC236}">
                    <a16:creationId xmlns:a16="http://schemas.microsoft.com/office/drawing/2014/main" id="{4506C1C0-FC3F-4B75-899A-5AAAF92CA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088"/>
                <a:ext cx="157" cy="165"/>
              </a:xfrm>
              <a:custGeom>
                <a:avLst/>
                <a:gdLst>
                  <a:gd name="T0" fmla="*/ 466 w 63"/>
                  <a:gd name="T1" fmla="*/ 33 h 66"/>
                  <a:gd name="T2" fmla="*/ 137 w 63"/>
                  <a:gd name="T3" fmla="*/ 720 h 66"/>
                  <a:gd name="T4" fmla="*/ 633 w 63"/>
                  <a:gd name="T5" fmla="*/ 1020 h 66"/>
                  <a:gd name="T6" fmla="*/ 974 w 63"/>
                  <a:gd name="T7" fmla="*/ 750 h 6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3" h="66">
                    <a:moveTo>
                      <a:pt x="30" y="2"/>
                    </a:moveTo>
                    <a:cubicBezTo>
                      <a:pt x="11" y="0"/>
                      <a:pt x="0" y="30"/>
                      <a:pt x="9" y="46"/>
                    </a:cubicBezTo>
                    <a:cubicBezTo>
                      <a:pt x="18" y="64"/>
                      <a:pt x="31" y="66"/>
                      <a:pt x="41" y="65"/>
                    </a:cubicBezTo>
                    <a:cubicBezTo>
                      <a:pt x="53" y="62"/>
                      <a:pt x="59" y="56"/>
                      <a:pt x="63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6" name="Freeform 2164">
                <a:extLst>
                  <a:ext uri="{FF2B5EF4-FFF2-40B4-BE49-F238E27FC236}">
                    <a16:creationId xmlns:a16="http://schemas.microsoft.com/office/drawing/2014/main" id="{3E5058DA-7B60-49C5-90AD-B9B1991F8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1018"/>
                <a:ext cx="270" cy="325"/>
              </a:xfrm>
              <a:custGeom>
                <a:avLst/>
                <a:gdLst>
                  <a:gd name="T0" fmla="*/ 1688 w 108"/>
                  <a:gd name="T1" fmla="*/ 1363 h 130"/>
                  <a:gd name="T2" fmla="*/ 520 w 108"/>
                  <a:gd name="T3" fmla="*/ 1738 h 130"/>
                  <a:gd name="T4" fmla="*/ 125 w 108"/>
                  <a:gd name="T5" fmla="*/ 550 h 130"/>
                  <a:gd name="T6" fmla="*/ 550 w 108"/>
                  <a:gd name="T7" fmla="*/ 50 h 130"/>
                  <a:gd name="T8" fmla="*/ 925 w 108"/>
                  <a:gd name="T9" fmla="*/ 8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8" h="130">
                    <a:moveTo>
                      <a:pt x="108" y="87"/>
                    </a:moveTo>
                    <a:cubicBezTo>
                      <a:pt x="96" y="111"/>
                      <a:pt x="70" y="130"/>
                      <a:pt x="33" y="111"/>
                    </a:cubicBezTo>
                    <a:cubicBezTo>
                      <a:pt x="13" y="100"/>
                      <a:pt x="0" y="65"/>
                      <a:pt x="8" y="35"/>
                    </a:cubicBezTo>
                    <a:cubicBezTo>
                      <a:pt x="11" y="21"/>
                      <a:pt x="21" y="7"/>
                      <a:pt x="35" y="3"/>
                    </a:cubicBezTo>
                    <a:cubicBezTo>
                      <a:pt x="48" y="0"/>
                      <a:pt x="56" y="4"/>
                      <a:pt x="59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7" name="Freeform 2165">
                <a:extLst>
                  <a:ext uri="{FF2B5EF4-FFF2-40B4-BE49-F238E27FC236}">
                    <a16:creationId xmlns:a16="http://schemas.microsoft.com/office/drawing/2014/main" id="{6F99636F-1062-402C-8071-A1C8BA08C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053"/>
                <a:ext cx="215" cy="240"/>
              </a:xfrm>
              <a:custGeom>
                <a:avLst/>
                <a:gdLst>
                  <a:gd name="T0" fmla="*/ 783 w 86"/>
                  <a:gd name="T1" fmla="*/ 33 h 96"/>
                  <a:gd name="T2" fmla="*/ 1333 w 86"/>
                  <a:gd name="T3" fmla="*/ 563 h 96"/>
                  <a:gd name="T4" fmla="*/ 938 w 86"/>
                  <a:gd name="T5" fmla="*/ 1375 h 96"/>
                  <a:gd name="T6" fmla="*/ 270 w 86"/>
                  <a:gd name="T7" fmla="*/ 1395 h 96"/>
                  <a:gd name="T8" fmla="*/ 0 w 86"/>
                  <a:gd name="T9" fmla="*/ 1125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6" h="96">
                    <a:moveTo>
                      <a:pt x="50" y="2"/>
                    </a:moveTo>
                    <a:cubicBezTo>
                      <a:pt x="54" y="0"/>
                      <a:pt x="85" y="8"/>
                      <a:pt x="85" y="36"/>
                    </a:cubicBezTo>
                    <a:cubicBezTo>
                      <a:pt x="86" y="62"/>
                      <a:pt x="69" y="84"/>
                      <a:pt x="60" y="88"/>
                    </a:cubicBezTo>
                    <a:cubicBezTo>
                      <a:pt x="48" y="96"/>
                      <a:pt x="29" y="95"/>
                      <a:pt x="17" y="89"/>
                    </a:cubicBezTo>
                    <a:cubicBezTo>
                      <a:pt x="5" y="82"/>
                      <a:pt x="0" y="72"/>
                      <a:pt x="0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8" name="Freeform 2166">
                <a:extLst>
                  <a:ext uri="{FF2B5EF4-FFF2-40B4-BE49-F238E27FC236}">
                    <a16:creationId xmlns:a16="http://schemas.microsoft.com/office/drawing/2014/main" id="{AF45CBA9-75A2-4124-9229-59546A30C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081"/>
                <a:ext cx="225" cy="200"/>
              </a:xfrm>
              <a:custGeom>
                <a:avLst/>
                <a:gdLst>
                  <a:gd name="T0" fmla="*/ 1408 w 90"/>
                  <a:gd name="T1" fmla="*/ 438 h 80"/>
                  <a:gd name="T2" fmla="*/ 1220 w 90"/>
                  <a:gd name="T3" fmla="*/ 970 h 80"/>
                  <a:gd name="T4" fmla="*/ 738 w 90"/>
                  <a:gd name="T5" fmla="*/ 1238 h 80"/>
                  <a:gd name="T6" fmla="*/ 250 w 90"/>
                  <a:gd name="T7" fmla="*/ 970 h 80"/>
                  <a:gd name="T8" fmla="*/ 220 w 90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80">
                    <a:moveTo>
                      <a:pt x="90" y="28"/>
                    </a:moveTo>
                    <a:cubicBezTo>
                      <a:pt x="90" y="35"/>
                      <a:pt x="87" y="50"/>
                      <a:pt x="78" y="62"/>
                    </a:cubicBezTo>
                    <a:cubicBezTo>
                      <a:pt x="70" y="74"/>
                      <a:pt x="55" y="80"/>
                      <a:pt x="47" y="79"/>
                    </a:cubicBezTo>
                    <a:cubicBezTo>
                      <a:pt x="32" y="76"/>
                      <a:pt x="29" y="78"/>
                      <a:pt x="16" y="62"/>
                    </a:cubicBezTo>
                    <a:cubicBezTo>
                      <a:pt x="0" y="44"/>
                      <a:pt x="9" y="2"/>
                      <a:pt x="1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29" name="Freeform 2167">
                <a:extLst>
                  <a:ext uri="{FF2B5EF4-FFF2-40B4-BE49-F238E27FC236}">
                    <a16:creationId xmlns:a16="http://schemas.microsoft.com/office/drawing/2014/main" id="{9E77018A-14F2-4D9A-88BB-E0F57F0BA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1086"/>
                <a:ext cx="200" cy="190"/>
              </a:xfrm>
              <a:custGeom>
                <a:avLst/>
                <a:gdLst>
                  <a:gd name="T0" fmla="*/ 1020 w 80"/>
                  <a:gd name="T1" fmla="*/ 0 h 76"/>
                  <a:gd name="T2" fmla="*/ 1220 w 80"/>
                  <a:gd name="T3" fmla="*/ 458 h 76"/>
                  <a:gd name="T4" fmla="*/ 958 w 80"/>
                  <a:gd name="T5" fmla="*/ 1020 h 76"/>
                  <a:gd name="T6" fmla="*/ 438 w 80"/>
                  <a:gd name="T7" fmla="*/ 1095 h 76"/>
                  <a:gd name="T8" fmla="*/ 50 w 80"/>
                  <a:gd name="T9" fmla="*/ 45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76">
                    <a:moveTo>
                      <a:pt x="65" y="0"/>
                    </a:moveTo>
                    <a:cubicBezTo>
                      <a:pt x="71" y="2"/>
                      <a:pt x="80" y="13"/>
                      <a:pt x="78" y="29"/>
                    </a:cubicBezTo>
                    <a:cubicBezTo>
                      <a:pt x="78" y="45"/>
                      <a:pt x="68" y="59"/>
                      <a:pt x="61" y="65"/>
                    </a:cubicBezTo>
                    <a:cubicBezTo>
                      <a:pt x="47" y="76"/>
                      <a:pt x="38" y="73"/>
                      <a:pt x="28" y="70"/>
                    </a:cubicBezTo>
                    <a:cubicBezTo>
                      <a:pt x="15" y="71"/>
                      <a:pt x="0" y="39"/>
                      <a:pt x="3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0" name="Freeform 2168">
                <a:extLst>
                  <a:ext uri="{FF2B5EF4-FFF2-40B4-BE49-F238E27FC236}">
                    <a16:creationId xmlns:a16="http://schemas.microsoft.com/office/drawing/2014/main" id="{A761617C-1FF6-4F52-9BAC-A4CA2147D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498"/>
                <a:ext cx="265" cy="355"/>
              </a:xfrm>
              <a:custGeom>
                <a:avLst/>
                <a:gdLst>
                  <a:gd name="T0" fmla="*/ 1625 w 106"/>
                  <a:gd name="T1" fmla="*/ 1095 h 142"/>
                  <a:gd name="T2" fmla="*/ 1520 w 106"/>
                  <a:gd name="T3" fmla="*/ 1783 h 142"/>
                  <a:gd name="T4" fmla="*/ 750 w 106"/>
                  <a:gd name="T5" fmla="*/ 2125 h 142"/>
                  <a:gd name="T6" fmla="*/ 33 w 106"/>
                  <a:gd name="T7" fmla="*/ 895 h 142"/>
                  <a:gd name="T8" fmla="*/ 188 w 106"/>
                  <a:gd name="T9" fmla="*/ 175 h 142"/>
                  <a:gd name="T10" fmla="*/ 595 w 106"/>
                  <a:gd name="T11" fmla="*/ 33 h 1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6" h="142">
                    <a:moveTo>
                      <a:pt x="104" y="70"/>
                    </a:moveTo>
                    <a:cubicBezTo>
                      <a:pt x="106" y="86"/>
                      <a:pt x="105" y="101"/>
                      <a:pt x="97" y="114"/>
                    </a:cubicBezTo>
                    <a:cubicBezTo>
                      <a:pt x="90" y="127"/>
                      <a:pt x="73" y="142"/>
                      <a:pt x="48" y="136"/>
                    </a:cubicBezTo>
                    <a:cubicBezTo>
                      <a:pt x="19" y="130"/>
                      <a:pt x="4" y="89"/>
                      <a:pt x="2" y="57"/>
                    </a:cubicBezTo>
                    <a:cubicBezTo>
                      <a:pt x="0" y="41"/>
                      <a:pt x="1" y="23"/>
                      <a:pt x="12" y="11"/>
                    </a:cubicBezTo>
                    <a:cubicBezTo>
                      <a:pt x="23" y="0"/>
                      <a:pt x="35" y="3"/>
                      <a:pt x="3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1" name="Freeform 2169">
                <a:extLst>
                  <a:ext uri="{FF2B5EF4-FFF2-40B4-BE49-F238E27FC236}">
                    <a16:creationId xmlns:a16="http://schemas.microsoft.com/office/drawing/2014/main" id="{8C16A7EF-F6AE-4573-814F-96165A7B6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" y="2478"/>
                <a:ext cx="200" cy="363"/>
              </a:xfrm>
              <a:custGeom>
                <a:avLst/>
                <a:gdLst>
                  <a:gd name="T0" fmla="*/ 145 w 80"/>
                  <a:gd name="T1" fmla="*/ 95 h 145"/>
                  <a:gd name="T2" fmla="*/ 1033 w 80"/>
                  <a:gd name="T3" fmla="*/ 583 h 145"/>
                  <a:gd name="T4" fmla="*/ 1145 w 80"/>
                  <a:gd name="T5" fmla="*/ 1755 h 145"/>
                  <a:gd name="T6" fmla="*/ 425 w 80"/>
                  <a:gd name="T7" fmla="*/ 2193 h 145"/>
                  <a:gd name="T8" fmla="*/ 0 w 80"/>
                  <a:gd name="T9" fmla="*/ 1930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45">
                    <a:moveTo>
                      <a:pt x="9" y="6"/>
                    </a:moveTo>
                    <a:cubicBezTo>
                      <a:pt x="14" y="0"/>
                      <a:pt x="54" y="3"/>
                      <a:pt x="66" y="37"/>
                    </a:cubicBezTo>
                    <a:cubicBezTo>
                      <a:pt x="80" y="65"/>
                      <a:pt x="79" y="100"/>
                      <a:pt x="73" y="112"/>
                    </a:cubicBezTo>
                    <a:cubicBezTo>
                      <a:pt x="68" y="130"/>
                      <a:pt x="46" y="145"/>
                      <a:pt x="27" y="140"/>
                    </a:cubicBezTo>
                    <a:cubicBezTo>
                      <a:pt x="9" y="137"/>
                      <a:pt x="1" y="123"/>
                      <a:pt x="0" y="1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2" name="Freeform 2170">
                <a:extLst>
                  <a:ext uri="{FF2B5EF4-FFF2-40B4-BE49-F238E27FC236}">
                    <a16:creationId xmlns:a16="http://schemas.microsoft.com/office/drawing/2014/main" id="{C7F8754E-6C10-42DF-A8F4-768F6DFA1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583"/>
                <a:ext cx="227" cy="248"/>
              </a:xfrm>
              <a:custGeom>
                <a:avLst/>
                <a:gdLst>
                  <a:gd name="T0" fmla="*/ 1257 w 91"/>
                  <a:gd name="T1" fmla="*/ 0 h 99"/>
                  <a:gd name="T2" fmla="*/ 1412 w 91"/>
                  <a:gd name="T3" fmla="*/ 754 h 99"/>
                  <a:gd name="T4" fmla="*/ 1070 w 91"/>
                  <a:gd name="T5" fmla="*/ 1413 h 99"/>
                  <a:gd name="T6" fmla="*/ 387 w 91"/>
                  <a:gd name="T7" fmla="*/ 1288 h 99"/>
                  <a:gd name="T8" fmla="*/ 30 w 91"/>
                  <a:gd name="T9" fmla="*/ 20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99">
                    <a:moveTo>
                      <a:pt x="81" y="0"/>
                    </a:moveTo>
                    <a:cubicBezTo>
                      <a:pt x="84" y="9"/>
                      <a:pt x="91" y="28"/>
                      <a:pt x="91" y="48"/>
                    </a:cubicBezTo>
                    <a:cubicBezTo>
                      <a:pt x="91" y="68"/>
                      <a:pt x="79" y="86"/>
                      <a:pt x="69" y="90"/>
                    </a:cubicBezTo>
                    <a:cubicBezTo>
                      <a:pt x="51" y="97"/>
                      <a:pt x="46" y="99"/>
                      <a:pt x="25" y="82"/>
                    </a:cubicBezTo>
                    <a:cubicBezTo>
                      <a:pt x="4" y="62"/>
                      <a:pt x="0" y="7"/>
                      <a:pt x="2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3" name="Freeform 2171">
                <a:extLst>
                  <a:ext uri="{FF2B5EF4-FFF2-40B4-BE49-F238E27FC236}">
                    <a16:creationId xmlns:a16="http://schemas.microsoft.com/office/drawing/2014/main" id="{0F52A758-1E5E-4542-A166-9EBB07030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503"/>
                <a:ext cx="213" cy="308"/>
              </a:xfrm>
              <a:custGeom>
                <a:avLst/>
                <a:gdLst>
                  <a:gd name="T0" fmla="*/ 584 w 85"/>
                  <a:gd name="T1" fmla="*/ 33 h 123"/>
                  <a:gd name="T2" fmla="*/ 1163 w 85"/>
                  <a:gd name="T3" fmla="*/ 1460 h 123"/>
                  <a:gd name="T4" fmla="*/ 679 w 85"/>
                  <a:gd name="T5" fmla="*/ 1931 h 123"/>
                  <a:gd name="T6" fmla="*/ 221 w 85"/>
                  <a:gd name="T7" fmla="*/ 1680 h 123"/>
                  <a:gd name="T8" fmla="*/ 0 w 85"/>
                  <a:gd name="T9" fmla="*/ 1179 h 1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23">
                    <a:moveTo>
                      <a:pt x="37" y="2"/>
                    </a:moveTo>
                    <a:cubicBezTo>
                      <a:pt x="59" y="0"/>
                      <a:pt x="85" y="68"/>
                      <a:pt x="74" y="93"/>
                    </a:cubicBezTo>
                    <a:cubicBezTo>
                      <a:pt x="68" y="117"/>
                      <a:pt x="55" y="122"/>
                      <a:pt x="43" y="123"/>
                    </a:cubicBezTo>
                    <a:cubicBezTo>
                      <a:pt x="36" y="123"/>
                      <a:pt x="22" y="120"/>
                      <a:pt x="14" y="107"/>
                    </a:cubicBezTo>
                    <a:cubicBezTo>
                      <a:pt x="5" y="97"/>
                      <a:pt x="1" y="81"/>
                      <a:pt x="0" y="7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4" name="Freeform 2172">
                <a:extLst>
                  <a:ext uri="{FF2B5EF4-FFF2-40B4-BE49-F238E27FC236}">
                    <a16:creationId xmlns:a16="http://schemas.microsoft.com/office/drawing/2014/main" id="{32D96C17-CA8D-4644-BB7F-8698D574D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2488"/>
                <a:ext cx="288" cy="390"/>
              </a:xfrm>
              <a:custGeom>
                <a:avLst/>
                <a:gdLst>
                  <a:gd name="T0" fmla="*/ 0 w 115"/>
                  <a:gd name="T1" fmla="*/ 1675 h 156"/>
                  <a:gd name="T2" fmla="*/ 563 w 115"/>
                  <a:gd name="T3" fmla="*/ 2300 h 156"/>
                  <a:gd name="T4" fmla="*/ 1475 w 115"/>
                  <a:gd name="T5" fmla="*/ 2083 h 156"/>
                  <a:gd name="T6" fmla="*/ 1630 w 115"/>
                  <a:gd name="T7" fmla="*/ 688 h 156"/>
                  <a:gd name="T8" fmla="*/ 1192 w 115"/>
                  <a:gd name="T9" fmla="*/ 0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156">
                    <a:moveTo>
                      <a:pt x="0" y="107"/>
                    </a:moveTo>
                    <a:cubicBezTo>
                      <a:pt x="12" y="131"/>
                      <a:pt x="23" y="140"/>
                      <a:pt x="36" y="147"/>
                    </a:cubicBezTo>
                    <a:cubicBezTo>
                      <a:pt x="48" y="153"/>
                      <a:pt x="69" y="156"/>
                      <a:pt x="94" y="133"/>
                    </a:cubicBezTo>
                    <a:cubicBezTo>
                      <a:pt x="115" y="107"/>
                      <a:pt x="111" y="68"/>
                      <a:pt x="104" y="44"/>
                    </a:cubicBezTo>
                    <a:cubicBezTo>
                      <a:pt x="98" y="17"/>
                      <a:pt x="83" y="6"/>
                      <a:pt x="76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5" name="Freeform 2173">
                <a:extLst>
                  <a:ext uri="{FF2B5EF4-FFF2-40B4-BE49-F238E27FC236}">
                    <a16:creationId xmlns:a16="http://schemas.microsoft.com/office/drawing/2014/main" id="{FA306AB5-0D5E-4672-8C90-02FB6DEFD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548"/>
                <a:ext cx="350" cy="330"/>
              </a:xfrm>
              <a:custGeom>
                <a:avLst/>
                <a:gdLst>
                  <a:gd name="T0" fmla="*/ 175 w 140"/>
                  <a:gd name="T1" fmla="*/ 0 h 132"/>
                  <a:gd name="T2" fmla="*/ 425 w 140"/>
                  <a:gd name="T3" fmla="*/ 1625 h 132"/>
                  <a:gd name="T4" fmla="*/ 1125 w 140"/>
                  <a:gd name="T5" fmla="*/ 2063 h 132"/>
                  <a:gd name="T6" fmla="*/ 1925 w 140"/>
                  <a:gd name="T7" fmla="*/ 1583 h 132"/>
                  <a:gd name="T8" fmla="*/ 2020 w 140"/>
                  <a:gd name="T9" fmla="*/ 408 h 1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0" h="132">
                    <a:moveTo>
                      <a:pt x="11" y="0"/>
                    </a:moveTo>
                    <a:cubicBezTo>
                      <a:pt x="0" y="22"/>
                      <a:pt x="1" y="70"/>
                      <a:pt x="27" y="104"/>
                    </a:cubicBezTo>
                    <a:cubicBezTo>
                      <a:pt x="36" y="116"/>
                      <a:pt x="51" y="131"/>
                      <a:pt x="72" y="132"/>
                    </a:cubicBezTo>
                    <a:cubicBezTo>
                      <a:pt x="92" y="132"/>
                      <a:pt x="114" y="119"/>
                      <a:pt x="123" y="101"/>
                    </a:cubicBezTo>
                    <a:cubicBezTo>
                      <a:pt x="140" y="63"/>
                      <a:pt x="128" y="26"/>
                      <a:pt x="129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6" name="Freeform 2174">
                <a:extLst>
                  <a:ext uri="{FF2B5EF4-FFF2-40B4-BE49-F238E27FC236}">
                    <a16:creationId xmlns:a16="http://schemas.microsoft.com/office/drawing/2014/main" id="{9C817D62-FCB9-43AB-A369-228ED4094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428"/>
                <a:ext cx="353" cy="460"/>
              </a:xfrm>
              <a:custGeom>
                <a:avLst/>
                <a:gdLst>
                  <a:gd name="T0" fmla="*/ 33 w 141"/>
                  <a:gd name="T1" fmla="*/ 958 h 184"/>
                  <a:gd name="T2" fmla="*/ 50 w 141"/>
                  <a:gd name="T3" fmla="*/ 1550 h 184"/>
                  <a:gd name="T4" fmla="*/ 1097 w 141"/>
                  <a:gd name="T5" fmla="*/ 2875 h 184"/>
                  <a:gd name="T6" fmla="*/ 1722 w 141"/>
                  <a:gd name="T7" fmla="*/ 2675 h 184"/>
                  <a:gd name="T8" fmla="*/ 2118 w 141"/>
                  <a:gd name="T9" fmla="*/ 2020 h 184"/>
                  <a:gd name="T10" fmla="*/ 1838 w 141"/>
                  <a:gd name="T11" fmla="*/ 550 h 184"/>
                  <a:gd name="T12" fmla="*/ 658 w 141"/>
                  <a:gd name="T13" fmla="*/ 63 h 1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1" h="184">
                    <a:moveTo>
                      <a:pt x="2" y="61"/>
                    </a:moveTo>
                    <a:cubicBezTo>
                      <a:pt x="0" y="70"/>
                      <a:pt x="0" y="86"/>
                      <a:pt x="3" y="99"/>
                    </a:cubicBezTo>
                    <a:cubicBezTo>
                      <a:pt x="9" y="138"/>
                      <a:pt x="34" y="182"/>
                      <a:pt x="70" y="184"/>
                    </a:cubicBezTo>
                    <a:cubicBezTo>
                      <a:pt x="91" y="184"/>
                      <a:pt x="100" y="177"/>
                      <a:pt x="110" y="171"/>
                    </a:cubicBezTo>
                    <a:cubicBezTo>
                      <a:pt x="119" y="165"/>
                      <a:pt x="130" y="154"/>
                      <a:pt x="135" y="129"/>
                    </a:cubicBezTo>
                    <a:cubicBezTo>
                      <a:pt x="141" y="104"/>
                      <a:pt x="137" y="65"/>
                      <a:pt x="117" y="35"/>
                    </a:cubicBezTo>
                    <a:cubicBezTo>
                      <a:pt x="97" y="0"/>
                      <a:pt x="46" y="0"/>
                      <a:pt x="42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7" name="Freeform 2175">
                <a:extLst>
                  <a:ext uri="{FF2B5EF4-FFF2-40B4-BE49-F238E27FC236}">
                    <a16:creationId xmlns:a16="http://schemas.microsoft.com/office/drawing/2014/main" id="{10C96DBE-9BEC-4FFB-87D5-5E401DC00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2453"/>
                <a:ext cx="387" cy="463"/>
              </a:xfrm>
              <a:custGeom>
                <a:avLst/>
                <a:gdLst>
                  <a:gd name="T0" fmla="*/ 729 w 155"/>
                  <a:gd name="T1" fmla="*/ 0 h 185"/>
                  <a:gd name="T2" fmla="*/ 449 w 155"/>
                  <a:gd name="T3" fmla="*/ 2180 h 185"/>
                  <a:gd name="T4" fmla="*/ 1820 w 155"/>
                  <a:gd name="T5" fmla="*/ 2680 h 185"/>
                  <a:gd name="T6" fmla="*/ 2412 w 155"/>
                  <a:gd name="T7" fmla="*/ 1847 h 1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5" h="185">
                    <a:moveTo>
                      <a:pt x="47" y="0"/>
                    </a:moveTo>
                    <a:cubicBezTo>
                      <a:pt x="0" y="15"/>
                      <a:pt x="4" y="97"/>
                      <a:pt x="29" y="139"/>
                    </a:cubicBezTo>
                    <a:cubicBezTo>
                      <a:pt x="56" y="185"/>
                      <a:pt x="90" y="185"/>
                      <a:pt x="117" y="171"/>
                    </a:cubicBezTo>
                    <a:cubicBezTo>
                      <a:pt x="145" y="157"/>
                      <a:pt x="152" y="141"/>
                      <a:pt x="155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8" name="Freeform 2176">
                <a:extLst>
                  <a:ext uri="{FF2B5EF4-FFF2-40B4-BE49-F238E27FC236}">
                    <a16:creationId xmlns:a16="http://schemas.microsoft.com/office/drawing/2014/main" id="{BD142278-A655-4A27-858B-671DBC338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983"/>
                <a:ext cx="95" cy="103"/>
              </a:xfrm>
              <a:custGeom>
                <a:avLst/>
                <a:gdLst>
                  <a:gd name="T0" fmla="*/ 0 w 38"/>
                  <a:gd name="T1" fmla="*/ 525 h 41"/>
                  <a:gd name="T2" fmla="*/ 520 w 38"/>
                  <a:gd name="T3" fmla="*/ 379 h 41"/>
                  <a:gd name="T4" fmla="*/ 438 w 38"/>
                  <a:gd name="T5" fmla="*/ 2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1">
                    <a:moveTo>
                      <a:pt x="0" y="33"/>
                    </a:moveTo>
                    <a:cubicBezTo>
                      <a:pt x="10" y="39"/>
                      <a:pt x="23" y="41"/>
                      <a:pt x="33" y="24"/>
                    </a:cubicBezTo>
                    <a:cubicBezTo>
                      <a:pt x="38" y="13"/>
                      <a:pt x="31" y="0"/>
                      <a:pt x="28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39" name="Freeform 2177">
                <a:extLst>
                  <a:ext uri="{FF2B5EF4-FFF2-40B4-BE49-F238E27FC236}">
                    <a16:creationId xmlns:a16="http://schemas.microsoft.com/office/drawing/2014/main" id="{99CC36F0-1947-407E-A725-7DE57113D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011"/>
                <a:ext cx="128" cy="77"/>
              </a:xfrm>
              <a:custGeom>
                <a:avLst/>
                <a:gdLst>
                  <a:gd name="T0" fmla="*/ 50 w 51"/>
                  <a:gd name="T1" fmla="*/ 0 h 31"/>
                  <a:gd name="T2" fmla="*/ 208 w 51"/>
                  <a:gd name="T3" fmla="*/ 412 h 31"/>
                  <a:gd name="T4" fmla="*/ 680 w 51"/>
                  <a:gd name="T5" fmla="*/ 320 h 31"/>
                  <a:gd name="T6" fmla="*/ 776 w 51"/>
                  <a:gd name="T7" fmla="*/ 1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31">
                    <a:moveTo>
                      <a:pt x="3" y="0"/>
                    </a:moveTo>
                    <a:cubicBezTo>
                      <a:pt x="0" y="6"/>
                      <a:pt x="2" y="22"/>
                      <a:pt x="13" y="27"/>
                    </a:cubicBezTo>
                    <a:cubicBezTo>
                      <a:pt x="20" y="31"/>
                      <a:pt x="36" y="30"/>
                      <a:pt x="43" y="21"/>
                    </a:cubicBezTo>
                    <a:cubicBezTo>
                      <a:pt x="51" y="12"/>
                      <a:pt x="49" y="1"/>
                      <a:pt x="49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0" name="Freeform 2178">
                <a:extLst>
                  <a:ext uri="{FF2B5EF4-FFF2-40B4-BE49-F238E27FC236}">
                    <a16:creationId xmlns:a16="http://schemas.microsoft.com/office/drawing/2014/main" id="{173847A6-9F9E-4ACD-AACE-C95A23E7D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958"/>
                <a:ext cx="148" cy="153"/>
              </a:xfrm>
              <a:custGeom>
                <a:avLst/>
                <a:gdLst>
                  <a:gd name="T0" fmla="*/ 63 w 59"/>
                  <a:gd name="T1" fmla="*/ 429 h 61"/>
                  <a:gd name="T2" fmla="*/ 251 w 59"/>
                  <a:gd name="T3" fmla="*/ 818 h 61"/>
                  <a:gd name="T4" fmla="*/ 880 w 59"/>
                  <a:gd name="T5" fmla="*/ 597 h 61"/>
                  <a:gd name="T6" fmla="*/ 818 w 59"/>
                  <a:gd name="T7" fmla="*/ 145 h 61"/>
                  <a:gd name="T8" fmla="*/ 522 w 59"/>
                  <a:gd name="T9" fmla="*/ 63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61">
                    <a:moveTo>
                      <a:pt x="4" y="27"/>
                    </a:moveTo>
                    <a:cubicBezTo>
                      <a:pt x="0" y="35"/>
                      <a:pt x="7" y="46"/>
                      <a:pt x="16" y="52"/>
                    </a:cubicBezTo>
                    <a:cubicBezTo>
                      <a:pt x="22" y="55"/>
                      <a:pt x="41" y="61"/>
                      <a:pt x="56" y="38"/>
                    </a:cubicBezTo>
                    <a:cubicBezTo>
                      <a:pt x="59" y="31"/>
                      <a:pt x="59" y="18"/>
                      <a:pt x="52" y="9"/>
                    </a:cubicBezTo>
                    <a:cubicBezTo>
                      <a:pt x="45" y="0"/>
                      <a:pt x="34" y="4"/>
                      <a:pt x="33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1" name="Freeform 2179">
                <a:extLst>
                  <a:ext uri="{FF2B5EF4-FFF2-40B4-BE49-F238E27FC236}">
                    <a16:creationId xmlns:a16="http://schemas.microsoft.com/office/drawing/2014/main" id="{D471C625-3038-4FF4-A804-B4CC4E900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2" y="1976"/>
                <a:ext cx="168" cy="140"/>
              </a:xfrm>
              <a:custGeom>
                <a:avLst/>
                <a:gdLst>
                  <a:gd name="T0" fmla="*/ 251 w 67"/>
                  <a:gd name="T1" fmla="*/ 0 h 56"/>
                  <a:gd name="T2" fmla="*/ 271 w 67"/>
                  <a:gd name="T3" fmla="*/ 720 h 56"/>
                  <a:gd name="T4" fmla="*/ 785 w 67"/>
                  <a:gd name="T5" fmla="*/ 770 h 56"/>
                  <a:gd name="T6" fmla="*/ 1056 w 67"/>
                  <a:gd name="T7" fmla="*/ 470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56">
                    <a:moveTo>
                      <a:pt x="16" y="0"/>
                    </a:moveTo>
                    <a:cubicBezTo>
                      <a:pt x="4" y="8"/>
                      <a:pt x="0" y="33"/>
                      <a:pt x="17" y="46"/>
                    </a:cubicBezTo>
                    <a:cubicBezTo>
                      <a:pt x="34" y="56"/>
                      <a:pt x="41" y="51"/>
                      <a:pt x="50" y="49"/>
                    </a:cubicBezTo>
                    <a:cubicBezTo>
                      <a:pt x="60" y="44"/>
                      <a:pt x="64" y="38"/>
                      <a:pt x="67" y="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142" name="Freeform 2180">
                <a:extLst>
                  <a:ext uri="{FF2B5EF4-FFF2-40B4-BE49-F238E27FC236}">
                    <a16:creationId xmlns:a16="http://schemas.microsoft.com/office/drawing/2014/main" id="{2A943600-E8E5-495C-B575-D48B228EA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361"/>
                <a:ext cx="175" cy="145"/>
              </a:xfrm>
              <a:custGeom>
                <a:avLst/>
                <a:gdLst>
                  <a:gd name="T0" fmla="*/ 0 w 70"/>
                  <a:gd name="T1" fmla="*/ 563 h 58"/>
                  <a:gd name="T2" fmla="*/ 645 w 70"/>
                  <a:gd name="T3" fmla="*/ 833 h 58"/>
                  <a:gd name="T4" fmla="*/ 783 w 70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58">
                    <a:moveTo>
                      <a:pt x="0" y="36"/>
                    </a:moveTo>
                    <a:cubicBezTo>
                      <a:pt x="10" y="54"/>
                      <a:pt x="15" y="58"/>
                      <a:pt x="41" y="53"/>
                    </a:cubicBezTo>
                    <a:cubicBezTo>
                      <a:pt x="70" y="39"/>
                      <a:pt x="56" y="2"/>
                      <a:pt x="5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82" name="Group 2181">
              <a:extLst>
                <a:ext uri="{FF2B5EF4-FFF2-40B4-BE49-F238E27FC236}">
                  <a16:creationId xmlns:a16="http://schemas.microsoft.com/office/drawing/2014/main" id="{E41DA393-6879-4EB3-84FF-41BD79030E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9" y="1011"/>
              <a:ext cx="1956" cy="1957"/>
              <a:chOff x="3079" y="1011"/>
              <a:chExt cx="1956" cy="1957"/>
            </a:xfrm>
          </p:grpSpPr>
          <p:sp>
            <p:nvSpPr>
              <p:cNvPr id="54743" name="Freeform 2182">
                <a:extLst>
                  <a:ext uri="{FF2B5EF4-FFF2-40B4-BE49-F238E27FC236}">
                    <a16:creationId xmlns:a16="http://schemas.microsoft.com/office/drawing/2014/main" id="{F97BC2AC-DE28-47F8-962F-D4E4CD5A3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353"/>
                <a:ext cx="185" cy="173"/>
              </a:xfrm>
              <a:custGeom>
                <a:avLst/>
                <a:gdLst>
                  <a:gd name="T0" fmla="*/ 270 w 74"/>
                  <a:gd name="T1" fmla="*/ 0 h 69"/>
                  <a:gd name="T2" fmla="*/ 188 w 74"/>
                  <a:gd name="T3" fmla="*/ 772 h 69"/>
                  <a:gd name="T4" fmla="*/ 925 w 74"/>
                  <a:gd name="T5" fmla="*/ 900 h 69"/>
                  <a:gd name="T6" fmla="*/ 1158 w 74"/>
                  <a:gd name="T7" fmla="*/ 441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69">
                    <a:moveTo>
                      <a:pt x="17" y="0"/>
                    </a:moveTo>
                    <a:cubicBezTo>
                      <a:pt x="10" y="8"/>
                      <a:pt x="0" y="33"/>
                      <a:pt x="12" y="49"/>
                    </a:cubicBezTo>
                    <a:cubicBezTo>
                      <a:pt x="18" y="61"/>
                      <a:pt x="43" y="69"/>
                      <a:pt x="59" y="57"/>
                    </a:cubicBezTo>
                    <a:cubicBezTo>
                      <a:pt x="74" y="46"/>
                      <a:pt x="74" y="28"/>
                      <a:pt x="74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4" name="Freeform 2183">
                <a:extLst>
                  <a:ext uri="{FF2B5EF4-FFF2-40B4-BE49-F238E27FC236}">
                    <a16:creationId xmlns:a16="http://schemas.microsoft.com/office/drawing/2014/main" id="{E5E16B8D-027F-46F5-9772-AF6C4EC95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328"/>
                <a:ext cx="203" cy="198"/>
              </a:xfrm>
              <a:custGeom>
                <a:avLst/>
                <a:gdLst>
                  <a:gd name="T0" fmla="*/ 158 w 81"/>
                  <a:gd name="T1" fmla="*/ 271 h 79"/>
                  <a:gd name="T2" fmla="*/ 63 w 81"/>
                  <a:gd name="T3" fmla="*/ 817 h 79"/>
                  <a:gd name="T4" fmla="*/ 471 w 81"/>
                  <a:gd name="T5" fmla="*/ 1193 h 79"/>
                  <a:gd name="T6" fmla="*/ 1088 w 81"/>
                  <a:gd name="T7" fmla="*/ 993 h 79"/>
                  <a:gd name="T8" fmla="*/ 1130 w 81"/>
                  <a:gd name="T9" fmla="*/ 271 h 79"/>
                  <a:gd name="T10" fmla="*/ 709 w 81"/>
                  <a:gd name="T11" fmla="*/ 2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1" h="79">
                    <a:moveTo>
                      <a:pt x="10" y="17"/>
                    </a:moveTo>
                    <a:cubicBezTo>
                      <a:pt x="6" y="24"/>
                      <a:pt x="0" y="38"/>
                      <a:pt x="4" y="52"/>
                    </a:cubicBezTo>
                    <a:cubicBezTo>
                      <a:pt x="8" y="66"/>
                      <a:pt x="21" y="74"/>
                      <a:pt x="30" y="76"/>
                    </a:cubicBezTo>
                    <a:cubicBezTo>
                      <a:pt x="48" y="77"/>
                      <a:pt x="52" y="79"/>
                      <a:pt x="69" y="63"/>
                    </a:cubicBezTo>
                    <a:cubicBezTo>
                      <a:pt x="77" y="53"/>
                      <a:pt x="81" y="32"/>
                      <a:pt x="72" y="17"/>
                    </a:cubicBezTo>
                    <a:cubicBezTo>
                      <a:pt x="64" y="1"/>
                      <a:pt x="47" y="0"/>
                      <a:pt x="45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5" name="Freeform 2184">
                <a:extLst>
                  <a:ext uri="{FF2B5EF4-FFF2-40B4-BE49-F238E27FC236}">
                    <a16:creationId xmlns:a16="http://schemas.microsoft.com/office/drawing/2014/main" id="{807E32E8-1919-4BFA-8E2A-71E444EFF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313"/>
                <a:ext cx="205" cy="220"/>
              </a:xfrm>
              <a:custGeom>
                <a:avLst/>
                <a:gdLst>
                  <a:gd name="T0" fmla="*/ 583 w 82"/>
                  <a:gd name="T1" fmla="*/ 0 h 88"/>
                  <a:gd name="T2" fmla="*/ 145 w 82"/>
                  <a:gd name="T3" fmla="*/ 988 h 88"/>
                  <a:gd name="T4" fmla="*/ 813 w 82"/>
                  <a:gd name="T5" fmla="*/ 1363 h 88"/>
                  <a:gd name="T6" fmla="*/ 1283 w 82"/>
                  <a:gd name="T7" fmla="*/ 1050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88">
                    <a:moveTo>
                      <a:pt x="37" y="0"/>
                    </a:moveTo>
                    <a:cubicBezTo>
                      <a:pt x="15" y="6"/>
                      <a:pt x="0" y="36"/>
                      <a:pt x="9" y="63"/>
                    </a:cubicBezTo>
                    <a:cubicBezTo>
                      <a:pt x="22" y="88"/>
                      <a:pt x="38" y="87"/>
                      <a:pt x="52" y="87"/>
                    </a:cubicBezTo>
                    <a:cubicBezTo>
                      <a:pt x="67" y="85"/>
                      <a:pt x="75" y="78"/>
                      <a:pt x="82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6" name="Freeform 2185">
                <a:extLst>
                  <a:ext uri="{FF2B5EF4-FFF2-40B4-BE49-F238E27FC236}">
                    <a16:creationId xmlns:a16="http://schemas.microsoft.com/office/drawing/2014/main" id="{C8CE84DA-91F5-4EE6-8FCA-7DAB6997B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286"/>
                <a:ext cx="280" cy="292"/>
              </a:xfrm>
              <a:custGeom>
                <a:avLst/>
                <a:gdLst>
                  <a:gd name="T0" fmla="*/ 1750 w 112"/>
                  <a:gd name="T1" fmla="*/ 1008 h 117"/>
                  <a:gd name="T2" fmla="*/ 720 w 112"/>
                  <a:gd name="T3" fmla="*/ 1807 h 117"/>
                  <a:gd name="T4" fmla="*/ 158 w 112"/>
                  <a:gd name="T5" fmla="*/ 1525 h 117"/>
                  <a:gd name="T6" fmla="*/ 33 w 112"/>
                  <a:gd name="T7" fmla="*/ 791 h 117"/>
                  <a:gd name="T8" fmla="*/ 675 w 112"/>
                  <a:gd name="T9" fmla="*/ 0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117">
                    <a:moveTo>
                      <a:pt x="112" y="65"/>
                    </a:moveTo>
                    <a:cubicBezTo>
                      <a:pt x="107" y="95"/>
                      <a:pt x="86" y="114"/>
                      <a:pt x="46" y="116"/>
                    </a:cubicBezTo>
                    <a:cubicBezTo>
                      <a:pt x="37" y="117"/>
                      <a:pt x="17" y="114"/>
                      <a:pt x="10" y="98"/>
                    </a:cubicBezTo>
                    <a:cubicBezTo>
                      <a:pt x="2" y="83"/>
                      <a:pt x="0" y="67"/>
                      <a:pt x="2" y="51"/>
                    </a:cubicBezTo>
                    <a:cubicBezTo>
                      <a:pt x="9" y="18"/>
                      <a:pt x="32" y="0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7" name="Freeform 2186">
                <a:extLst>
                  <a:ext uri="{FF2B5EF4-FFF2-40B4-BE49-F238E27FC236}">
                    <a16:creationId xmlns:a16="http://schemas.microsoft.com/office/drawing/2014/main" id="{64DE952D-3B72-499C-8308-0193D3547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273"/>
                <a:ext cx="253" cy="313"/>
              </a:xfrm>
              <a:custGeom>
                <a:avLst/>
                <a:gdLst>
                  <a:gd name="T0" fmla="*/ 488 w 101"/>
                  <a:gd name="T1" fmla="*/ 95 h 125"/>
                  <a:gd name="T2" fmla="*/ 1350 w 101"/>
                  <a:gd name="T3" fmla="*/ 471 h 125"/>
                  <a:gd name="T4" fmla="*/ 1222 w 101"/>
                  <a:gd name="T5" fmla="*/ 1522 h 125"/>
                  <a:gd name="T6" fmla="*/ 33 w 101"/>
                  <a:gd name="T7" fmla="*/ 1725 h 1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1" h="125">
                    <a:moveTo>
                      <a:pt x="31" y="6"/>
                    </a:moveTo>
                    <a:cubicBezTo>
                      <a:pt x="35" y="5"/>
                      <a:pt x="72" y="0"/>
                      <a:pt x="86" y="30"/>
                    </a:cubicBezTo>
                    <a:cubicBezTo>
                      <a:pt x="101" y="58"/>
                      <a:pt x="87" y="90"/>
                      <a:pt x="78" y="97"/>
                    </a:cubicBezTo>
                    <a:cubicBezTo>
                      <a:pt x="54" y="125"/>
                      <a:pt x="0" y="117"/>
                      <a:pt x="2" y="1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8" name="Freeform 2187">
                <a:extLst>
                  <a:ext uri="{FF2B5EF4-FFF2-40B4-BE49-F238E27FC236}">
                    <a16:creationId xmlns:a16="http://schemas.microsoft.com/office/drawing/2014/main" id="{52560719-F6BF-4658-8A79-BDCC89DCC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361"/>
                <a:ext cx="268" cy="205"/>
              </a:xfrm>
              <a:custGeom>
                <a:avLst/>
                <a:gdLst>
                  <a:gd name="T0" fmla="*/ 1555 w 107"/>
                  <a:gd name="T1" fmla="*/ 0 h 82"/>
                  <a:gd name="T2" fmla="*/ 1588 w 107"/>
                  <a:gd name="T3" fmla="*/ 675 h 82"/>
                  <a:gd name="T4" fmla="*/ 1085 w 107"/>
                  <a:gd name="T5" fmla="*/ 1145 h 82"/>
                  <a:gd name="T6" fmla="*/ 396 w 107"/>
                  <a:gd name="T7" fmla="*/ 1158 h 82"/>
                  <a:gd name="T8" fmla="*/ 208 w 107"/>
                  <a:gd name="T9" fmla="*/ 50 h 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7" h="82">
                    <a:moveTo>
                      <a:pt x="99" y="0"/>
                    </a:moveTo>
                    <a:cubicBezTo>
                      <a:pt x="103" y="8"/>
                      <a:pt x="107" y="26"/>
                      <a:pt x="101" y="43"/>
                    </a:cubicBezTo>
                    <a:cubicBezTo>
                      <a:pt x="96" y="61"/>
                      <a:pt x="78" y="70"/>
                      <a:pt x="69" y="73"/>
                    </a:cubicBezTo>
                    <a:cubicBezTo>
                      <a:pt x="51" y="77"/>
                      <a:pt x="48" y="82"/>
                      <a:pt x="25" y="74"/>
                    </a:cubicBezTo>
                    <a:cubicBezTo>
                      <a:pt x="0" y="60"/>
                      <a:pt x="7" y="6"/>
                      <a:pt x="13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9" name="Freeform 2188">
                <a:extLst>
                  <a:ext uri="{FF2B5EF4-FFF2-40B4-BE49-F238E27FC236}">
                    <a16:creationId xmlns:a16="http://schemas.microsoft.com/office/drawing/2014/main" id="{814220AB-6864-48DE-BA97-766A5CFD5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306"/>
                <a:ext cx="230" cy="245"/>
              </a:xfrm>
              <a:custGeom>
                <a:avLst/>
                <a:gdLst>
                  <a:gd name="T0" fmla="*/ 875 w 92"/>
                  <a:gd name="T1" fmla="*/ 0 h 98"/>
                  <a:gd name="T2" fmla="*/ 1345 w 92"/>
                  <a:gd name="T3" fmla="*/ 425 h 98"/>
                  <a:gd name="T4" fmla="*/ 1250 w 92"/>
                  <a:gd name="T5" fmla="*/ 1158 h 98"/>
                  <a:gd name="T6" fmla="*/ 658 w 92"/>
                  <a:gd name="T7" fmla="*/ 1488 h 98"/>
                  <a:gd name="T8" fmla="*/ 188 w 92"/>
                  <a:gd name="T9" fmla="*/ 1408 h 98"/>
                  <a:gd name="T10" fmla="*/ 0 w 92"/>
                  <a:gd name="T11" fmla="*/ 988 h 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2" h="98">
                    <a:moveTo>
                      <a:pt x="56" y="0"/>
                    </a:moveTo>
                    <a:cubicBezTo>
                      <a:pt x="65" y="0"/>
                      <a:pt x="79" y="9"/>
                      <a:pt x="86" y="27"/>
                    </a:cubicBezTo>
                    <a:cubicBezTo>
                      <a:pt x="92" y="45"/>
                      <a:pt x="87" y="65"/>
                      <a:pt x="80" y="74"/>
                    </a:cubicBezTo>
                    <a:cubicBezTo>
                      <a:pt x="66" y="92"/>
                      <a:pt x="55" y="92"/>
                      <a:pt x="42" y="95"/>
                    </a:cubicBezTo>
                    <a:cubicBezTo>
                      <a:pt x="35" y="96"/>
                      <a:pt x="20" y="98"/>
                      <a:pt x="12" y="90"/>
                    </a:cubicBezTo>
                    <a:cubicBezTo>
                      <a:pt x="3" y="82"/>
                      <a:pt x="1" y="68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0" name="Freeform 2189">
                <a:extLst>
                  <a:ext uri="{FF2B5EF4-FFF2-40B4-BE49-F238E27FC236}">
                    <a16:creationId xmlns:a16="http://schemas.microsoft.com/office/drawing/2014/main" id="{40A7E29A-2279-4059-9828-E96162458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253"/>
                <a:ext cx="291" cy="328"/>
              </a:xfrm>
              <a:custGeom>
                <a:avLst/>
                <a:gdLst>
                  <a:gd name="T0" fmla="*/ 1109 w 116"/>
                  <a:gd name="T1" fmla="*/ 2056 h 131"/>
                  <a:gd name="T2" fmla="*/ 1831 w 116"/>
                  <a:gd name="T3" fmla="*/ 992 h 131"/>
                  <a:gd name="T4" fmla="*/ 963 w 116"/>
                  <a:gd name="T5" fmla="*/ 50 h 131"/>
                  <a:gd name="T6" fmla="*/ 0 w 116"/>
                  <a:gd name="T7" fmla="*/ 283 h 1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31">
                    <a:moveTo>
                      <a:pt x="70" y="131"/>
                    </a:moveTo>
                    <a:cubicBezTo>
                      <a:pt x="100" y="124"/>
                      <a:pt x="116" y="105"/>
                      <a:pt x="116" y="63"/>
                    </a:cubicBezTo>
                    <a:cubicBezTo>
                      <a:pt x="116" y="42"/>
                      <a:pt x="95" y="6"/>
                      <a:pt x="61" y="3"/>
                    </a:cubicBezTo>
                    <a:cubicBezTo>
                      <a:pt x="33" y="0"/>
                      <a:pt x="9" y="13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1" name="Freeform 2190">
                <a:extLst>
                  <a:ext uri="{FF2B5EF4-FFF2-40B4-BE49-F238E27FC236}">
                    <a16:creationId xmlns:a16="http://schemas.microsoft.com/office/drawing/2014/main" id="{4FFB844D-6D8D-40EA-B480-F8FBDB4C2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338"/>
                <a:ext cx="303" cy="268"/>
              </a:xfrm>
              <a:custGeom>
                <a:avLst/>
                <a:gdLst>
                  <a:gd name="T0" fmla="*/ 0 w 121"/>
                  <a:gd name="T1" fmla="*/ 1475 h 107"/>
                  <a:gd name="T2" fmla="*/ 408 w 121"/>
                  <a:gd name="T3" fmla="*/ 1600 h 107"/>
                  <a:gd name="T4" fmla="*/ 1600 w 121"/>
                  <a:gd name="T5" fmla="*/ 1335 h 107"/>
                  <a:gd name="T6" fmla="*/ 1881 w 121"/>
                  <a:gd name="T7" fmla="*/ 488 h 107"/>
                  <a:gd name="T8" fmla="*/ 1743 w 121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107">
                    <a:moveTo>
                      <a:pt x="0" y="94"/>
                    </a:moveTo>
                    <a:cubicBezTo>
                      <a:pt x="8" y="98"/>
                      <a:pt x="16" y="101"/>
                      <a:pt x="26" y="102"/>
                    </a:cubicBezTo>
                    <a:cubicBezTo>
                      <a:pt x="59" y="107"/>
                      <a:pt x="94" y="97"/>
                      <a:pt x="102" y="85"/>
                    </a:cubicBezTo>
                    <a:cubicBezTo>
                      <a:pt x="115" y="72"/>
                      <a:pt x="121" y="49"/>
                      <a:pt x="120" y="31"/>
                    </a:cubicBezTo>
                    <a:cubicBezTo>
                      <a:pt x="118" y="13"/>
                      <a:pt x="111" y="1"/>
                      <a:pt x="11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2" name="Freeform 2191">
                <a:extLst>
                  <a:ext uri="{FF2B5EF4-FFF2-40B4-BE49-F238E27FC236}">
                    <a16:creationId xmlns:a16="http://schemas.microsoft.com/office/drawing/2014/main" id="{7621E352-7F80-430A-840F-E36DDDA3C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236"/>
                <a:ext cx="245" cy="375"/>
              </a:xfrm>
              <a:custGeom>
                <a:avLst/>
                <a:gdLst>
                  <a:gd name="T0" fmla="*/ 0 w 98"/>
                  <a:gd name="T1" fmla="*/ 2313 h 150"/>
                  <a:gd name="T2" fmla="*/ 875 w 98"/>
                  <a:gd name="T3" fmla="*/ 2238 h 150"/>
                  <a:gd name="T4" fmla="*/ 1438 w 98"/>
                  <a:gd name="T5" fmla="*/ 1563 h 150"/>
                  <a:gd name="T6" fmla="*/ 1375 w 98"/>
                  <a:gd name="T7" fmla="*/ 688 h 150"/>
                  <a:gd name="T8" fmla="*/ 750 w 98"/>
                  <a:gd name="T9" fmla="*/ 95 h 150"/>
                  <a:gd name="T10" fmla="*/ 158 w 98"/>
                  <a:gd name="T11" fmla="*/ 63 h 15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150">
                    <a:moveTo>
                      <a:pt x="0" y="148"/>
                    </a:moveTo>
                    <a:cubicBezTo>
                      <a:pt x="11" y="149"/>
                      <a:pt x="34" y="150"/>
                      <a:pt x="56" y="143"/>
                    </a:cubicBezTo>
                    <a:cubicBezTo>
                      <a:pt x="79" y="135"/>
                      <a:pt x="90" y="111"/>
                      <a:pt x="92" y="100"/>
                    </a:cubicBezTo>
                    <a:cubicBezTo>
                      <a:pt x="96" y="76"/>
                      <a:pt x="98" y="74"/>
                      <a:pt x="88" y="44"/>
                    </a:cubicBezTo>
                    <a:cubicBezTo>
                      <a:pt x="82" y="30"/>
                      <a:pt x="66" y="12"/>
                      <a:pt x="48" y="6"/>
                    </a:cubicBezTo>
                    <a:cubicBezTo>
                      <a:pt x="29" y="0"/>
                      <a:pt x="13" y="3"/>
                      <a:pt x="10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3" name="Freeform 2192">
                <a:extLst>
                  <a:ext uri="{FF2B5EF4-FFF2-40B4-BE49-F238E27FC236}">
                    <a16:creationId xmlns:a16="http://schemas.microsoft.com/office/drawing/2014/main" id="{42F3EF47-BFE8-40F1-AC7E-96D88632F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251"/>
                <a:ext cx="323" cy="375"/>
              </a:xfrm>
              <a:custGeom>
                <a:avLst/>
                <a:gdLst>
                  <a:gd name="T0" fmla="*/ 0 w 129"/>
                  <a:gd name="T1" fmla="*/ 2158 h 150"/>
                  <a:gd name="T2" fmla="*/ 1585 w 129"/>
                  <a:gd name="T3" fmla="*/ 2063 h 150"/>
                  <a:gd name="T4" fmla="*/ 2006 w 129"/>
                  <a:gd name="T5" fmla="*/ 1175 h 150"/>
                  <a:gd name="T6" fmla="*/ 1850 w 129"/>
                  <a:gd name="T7" fmla="*/ 488 h 150"/>
                  <a:gd name="T8" fmla="*/ 1367 w 129"/>
                  <a:gd name="T9" fmla="*/ 0 h 1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9" h="150">
                    <a:moveTo>
                      <a:pt x="0" y="138"/>
                    </a:moveTo>
                    <a:cubicBezTo>
                      <a:pt x="31" y="149"/>
                      <a:pt x="79" y="150"/>
                      <a:pt x="101" y="132"/>
                    </a:cubicBezTo>
                    <a:cubicBezTo>
                      <a:pt x="127" y="109"/>
                      <a:pt x="125" y="93"/>
                      <a:pt x="128" y="75"/>
                    </a:cubicBezTo>
                    <a:cubicBezTo>
                      <a:pt x="129" y="66"/>
                      <a:pt x="126" y="47"/>
                      <a:pt x="118" y="31"/>
                    </a:cubicBezTo>
                    <a:cubicBezTo>
                      <a:pt x="110" y="14"/>
                      <a:pt x="94" y="3"/>
                      <a:pt x="87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4" name="Freeform 2193">
                <a:extLst>
                  <a:ext uri="{FF2B5EF4-FFF2-40B4-BE49-F238E27FC236}">
                    <a16:creationId xmlns:a16="http://schemas.microsoft.com/office/drawing/2014/main" id="{3A68E234-A2E5-412B-8DD0-B9BF3D574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013"/>
                <a:ext cx="67" cy="55"/>
              </a:xfrm>
              <a:custGeom>
                <a:avLst/>
                <a:gdLst>
                  <a:gd name="T0" fmla="*/ 0 w 27"/>
                  <a:gd name="T1" fmla="*/ 345 h 22"/>
                  <a:gd name="T2" fmla="*/ 382 w 27"/>
                  <a:gd name="T3" fmla="*/ 33 h 22"/>
                  <a:gd name="T4" fmla="*/ 412 w 2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2">
                    <a:moveTo>
                      <a:pt x="0" y="22"/>
                    </a:moveTo>
                    <a:cubicBezTo>
                      <a:pt x="13" y="16"/>
                      <a:pt x="12" y="15"/>
                      <a:pt x="25" y="2"/>
                    </a:cubicBezTo>
                    <a:cubicBezTo>
                      <a:pt x="26" y="1"/>
                      <a:pt x="26" y="0"/>
                      <a:pt x="2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5" name="Freeform 2194">
                <a:extLst>
                  <a:ext uri="{FF2B5EF4-FFF2-40B4-BE49-F238E27FC236}">
                    <a16:creationId xmlns:a16="http://schemas.microsoft.com/office/drawing/2014/main" id="{463F822C-769A-4E4B-8158-49538AA6C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28" cy="70"/>
              </a:xfrm>
              <a:custGeom>
                <a:avLst/>
                <a:gdLst>
                  <a:gd name="T0" fmla="*/ 0 w 51"/>
                  <a:gd name="T1" fmla="*/ 438 h 28"/>
                  <a:gd name="T2" fmla="*/ 409 w 51"/>
                  <a:gd name="T3" fmla="*/ 345 h 28"/>
                  <a:gd name="T4" fmla="*/ 806 w 51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28">
                    <a:moveTo>
                      <a:pt x="0" y="28"/>
                    </a:moveTo>
                    <a:cubicBezTo>
                      <a:pt x="7" y="28"/>
                      <a:pt x="18" y="26"/>
                      <a:pt x="26" y="22"/>
                    </a:cubicBezTo>
                    <a:cubicBezTo>
                      <a:pt x="35" y="20"/>
                      <a:pt x="44" y="9"/>
                      <a:pt x="5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6" name="Freeform 2195">
                <a:extLst>
                  <a:ext uri="{FF2B5EF4-FFF2-40B4-BE49-F238E27FC236}">
                    <a16:creationId xmlns:a16="http://schemas.microsoft.com/office/drawing/2014/main" id="{76DC2ACA-D916-4631-B918-80D626EA9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013"/>
                <a:ext cx="135" cy="85"/>
              </a:xfrm>
              <a:custGeom>
                <a:avLst/>
                <a:gdLst>
                  <a:gd name="T0" fmla="*/ 0 w 54"/>
                  <a:gd name="T1" fmla="*/ 488 h 34"/>
                  <a:gd name="T2" fmla="*/ 613 w 54"/>
                  <a:gd name="T3" fmla="*/ 283 h 34"/>
                  <a:gd name="T4" fmla="*/ 845 w 5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34">
                    <a:moveTo>
                      <a:pt x="0" y="31"/>
                    </a:moveTo>
                    <a:cubicBezTo>
                      <a:pt x="11" y="34"/>
                      <a:pt x="32" y="26"/>
                      <a:pt x="39" y="18"/>
                    </a:cubicBezTo>
                    <a:cubicBezTo>
                      <a:pt x="47" y="11"/>
                      <a:pt x="47" y="10"/>
                      <a:pt x="5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7" name="Freeform 2196">
                <a:extLst>
                  <a:ext uri="{FF2B5EF4-FFF2-40B4-BE49-F238E27FC236}">
                    <a16:creationId xmlns:a16="http://schemas.microsoft.com/office/drawing/2014/main" id="{AC464453-6FE2-4D9E-BC3E-358BF8C76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50" cy="90"/>
              </a:xfrm>
              <a:custGeom>
                <a:avLst/>
                <a:gdLst>
                  <a:gd name="T0" fmla="*/ 0 w 60"/>
                  <a:gd name="T1" fmla="*/ 550 h 36"/>
                  <a:gd name="T2" fmla="*/ 395 w 60"/>
                  <a:gd name="T3" fmla="*/ 500 h 36"/>
                  <a:gd name="T4" fmla="*/ 770 w 60"/>
                  <a:gd name="T5" fmla="*/ 238 h 36"/>
                  <a:gd name="T6" fmla="*/ 938 w 60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36">
                    <a:moveTo>
                      <a:pt x="0" y="35"/>
                    </a:moveTo>
                    <a:cubicBezTo>
                      <a:pt x="9" y="36"/>
                      <a:pt x="18" y="35"/>
                      <a:pt x="25" y="32"/>
                    </a:cubicBezTo>
                    <a:cubicBezTo>
                      <a:pt x="39" y="26"/>
                      <a:pt x="43" y="21"/>
                      <a:pt x="49" y="15"/>
                    </a:cubicBezTo>
                    <a:cubicBezTo>
                      <a:pt x="55" y="10"/>
                      <a:pt x="57" y="5"/>
                      <a:pt x="6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8" name="Freeform 2197">
                <a:extLst>
                  <a:ext uri="{FF2B5EF4-FFF2-40B4-BE49-F238E27FC236}">
                    <a16:creationId xmlns:a16="http://schemas.microsoft.com/office/drawing/2014/main" id="{F98D960F-D373-43AC-B110-F41EE2CEC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8"/>
                <a:ext cx="228" cy="128"/>
              </a:xfrm>
              <a:custGeom>
                <a:avLst/>
                <a:gdLst>
                  <a:gd name="T0" fmla="*/ 1431 w 91"/>
                  <a:gd name="T1" fmla="*/ 0 h 51"/>
                  <a:gd name="T2" fmla="*/ 564 w 91"/>
                  <a:gd name="T3" fmla="*/ 680 h 51"/>
                  <a:gd name="T4" fmla="*/ 158 w 91"/>
                  <a:gd name="T5" fmla="*/ 788 h 51"/>
                  <a:gd name="T6" fmla="*/ 0 w 91"/>
                  <a:gd name="T7" fmla="*/ 806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1" h="51">
                    <a:moveTo>
                      <a:pt x="91" y="0"/>
                    </a:moveTo>
                    <a:cubicBezTo>
                      <a:pt x="82" y="19"/>
                      <a:pt x="61" y="32"/>
                      <a:pt x="36" y="43"/>
                    </a:cubicBezTo>
                    <a:cubicBezTo>
                      <a:pt x="31" y="45"/>
                      <a:pt x="20" y="49"/>
                      <a:pt x="10" y="50"/>
                    </a:cubicBezTo>
                    <a:cubicBezTo>
                      <a:pt x="7" y="50"/>
                      <a:pt x="3" y="51"/>
                      <a:pt x="0" y="5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59" name="Freeform 2198">
                <a:extLst>
                  <a:ext uri="{FF2B5EF4-FFF2-40B4-BE49-F238E27FC236}">
                    <a16:creationId xmlns:a16="http://schemas.microsoft.com/office/drawing/2014/main" id="{AA6E2435-6328-42E5-A047-765A8957A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011"/>
                <a:ext cx="160" cy="122"/>
              </a:xfrm>
              <a:custGeom>
                <a:avLst/>
                <a:gdLst>
                  <a:gd name="T0" fmla="*/ 1000 w 64"/>
                  <a:gd name="T1" fmla="*/ 0 h 49"/>
                  <a:gd name="T2" fmla="*/ 770 w 64"/>
                  <a:gd name="T3" fmla="*/ 354 h 49"/>
                  <a:gd name="T4" fmla="*/ 0 w 64"/>
                  <a:gd name="T5" fmla="*/ 744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49">
                    <a:moveTo>
                      <a:pt x="64" y="0"/>
                    </a:moveTo>
                    <a:cubicBezTo>
                      <a:pt x="59" y="11"/>
                      <a:pt x="54" y="20"/>
                      <a:pt x="49" y="23"/>
                    </a:cubicBezTo>
                    <a:cubicBezTo>
                      <a:pt x="33" y="39"/>
                      <a:pt x="1" y="49"/>
                      <a:pt x="0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0" name="Freeform 2199">
                <a:extLst>
                  <a:ext uri="{FF2B5EF4-FFF2-40B4-BE49-F238E27FC236}">
                    <a16:creationId xmlns:a16="http://schemas.microsoft.com/office/drawing/2014/main" id="{DBA530B6-02CF-4DF9-8963-E5ABA9635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88" cy="115"/>
              </a:xfrm>
              <a:custGeom>
                <a:avLst/>
                <a:gdLst>
                  <a:gd name="T0" fmla="*/ 1181 w 75"/>
                  <a:gd name="T1" fmla="*/ 0 h 46"/>
                  <a:gd name="T2" fmla="*/ 755 w 75"/>
                  <a:gd name="T3" fmla="*/ 470 h 46"/>
                  <a:gd name="T4" fmla="*/ 301 w 75"/>
                  <a:gd name="T5" fmla="*/ 658 h 46"/>
                  <a:gd name="T6" fmla="*/ 0 w 75"/>
                  <a:gd name="T7" fmla="*/ 720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46">
                    <a:moveTo>
                      <a:pt x="75" y="0"/>
                    </a:moveTo>
                    <a:cubicBezTo>
                      <a:pt x="68" y="13"/>
                      <a:pt x="58" y="27"/>
                      <a:pt x="48" y="30"/>
                    </a:cubicBezTo>
                    <a:cubicBezTo>
                      <a:pt x="36" y="36"/>
                      <a:pt x="36" y="36"/>
                      <a:pt x="19" y="42"/>
                    </a:cubicBezTo>
                    <a:cubicBezTo>
                      <a:pt x="14" y="43"/>
                      <a:pt x="7" y="44"/>
                      <a:pt x="0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1" name="Freeform 2200">
                <a:extLst>
                  <a:ext uri="{FF2B5EF4-FFF2-40B4-BE49-F238E27FC236}">
                    <a16:creationId xmlns:a16="http://schemas.microsoft.com/office/drawing/2014/main" id="{BD6F09EA-A065-4D35-9F9B-71917B068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13"/>
                <a:ext cx="180" cy="105"/>
              </a:xfrm>
              <a:custGeom>
                <a:avLst/>
                <a:gdLst>
                  <a:gd name="T0" fmla="*/ 1125 w 72"/>
                  <a:gd name="T1" fmla="*/ 0 h 42"/>
                  <a:gd name="T2" fmla="*/ 988 w 72"/>
                  <a:gd name="T3" fmla="*/ 208 h 42"/>
                  <a:gd name="T4" fmla="*/ 583 w 72"/>
                  <a:gd name="T5" fmla="*/ 488 h 42"/>
                  <a:gd name="T6" fmla="*/ 0 w 72"/>
                  <a:gd name="T7" fmla="*/ 658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2">
                    <a:moveTo>
                      <a:pt x="72" y="0"/>
                    </a:moveTo>
                    <a:cubicBezTo>
                      <a:pt x="69" y="5"/>
                      <a:pt x="66" y="10"/>
                      <a:pt x="63" y="13"/>
                    </a:cubicBezTo>
                    <a:cubicBezTo>
                      <a:pt x="52" y="25"/>
                      <a:pt x="45" y="26"/>
                      <a:pt x="37" y="31"/>
                    </a:cubicBezTo>
                    <a:cubicBezTo>
                      <a:pt x="30" y="36"/>
                      <a:pt x="12" y="40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2" name="Freeform 2201">
                <a:extLst>
                  <a:ext uri="{FF2B5EF4-FFF2-40B4-BE49-F238E27FC236}">
                    <a16:creationId xmlns:a16="http://schemas.microsoft.com/office/drawing/2014/main" id="{BB0C2475-7CFB-42F1-8F1A-4C261E185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061"/>
                <a:ext cx="258" cy="160"/>
              </a:xfrm>
              <a:custGeom>
                <a:avLst/>
                <a:gdLst>
                  <a:gd name="T0" fmla="*/ 1618 w 103"/>
                  <a:gd name="T1" fmla="*/ 0 h 64"/>
                  <a:gd name="T2" fmla="*/ 992 w 103"/>
                  <a:gd name="T3" fmla="*/ 563 h 64"/>
                  <a:gd name="T4" fmla="*/ 250 w 103"/>
                  <a:gd name="T5" fmla="*/ 925 h 64"/>
                  <a:gd name="T6" fmla="*/ 0 w 103"/>
                  <a:gd name="T7" fmla="*/ 1000 h 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3" h="64">
                    <a:moveTo>
                      <a:pt x="103" y="0"/>
                    </a:moveTo>
                    <a:cubicBezTo>
                      <a:pt x="91" y="14"/>
                      <a:pt x="84" y="22"/>
                      <a:pt x="63" y="36"/>
                    </a:cubicBezTo>
                    <a:cubicBezTo>
                      <a:pt x="52" y="42"/>
                      <a:pt x="35" y="53"/>
                      <a:pt x="16" y="59"/>
                    </a:cubicBezTo>
                    <a:cubicBezTo>
                      <a:pt x="11" y="62"/>
                      <a:pt x="5" y="63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3" name="Freeform 2202">
                <a:extLst>
                  <a:ext uri="{FF2B5EF4-FFF2-40B4-BE49-F238E27FC236}">
                    <a16:creationId xmlns:a16="http://schemas.microsoft.com/office/drawing/2014/main" id="{E2EE45DE-8CFC-4210-A5C2-5FF379EE8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013"/>
                <a:ext cx="165" cy="150"/>
              </a:xfrm>
              <a:custGeom>
                <a:avLst/>
                <a:gdLst>
                  <a:gd name="T0" fmla="*/ 1033 w 66"/>
                  <a:gd name="T1" fmla="*/ 0 h 60"/>
                  <a:gd name="T2" fmla="*/ 625 w 66"/>
                  <a:gd name="T3" fmla="*/ 470 h 60"/>
                  <a:gd name="T4" fmla="*/ 0 w 66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60">
                    <a:moveTo>
                      <a:pt x="66" y="0"/>
                    </a:moveTo>
                    <a:cubicBezTo>
                      <a:pt x="58" y="14"/>
                      <a:pt x="45" y="26"/>
                      <a:pt x="40" y="30"/>
                    </a:cubicBezTo>
                    <a:cubicBezTo>
                      <a:pt x="26" y="44"/>
                      <a:pt x="1" y="60"/>
                      <a:pt x="0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4" name="Freeform 2203">
                <a:extLst>
                  <a:ext uri="{FF2B5EF4-FFF2-40B4-BE49-F238E27FC236}">
                    <a16:creationId xmlns:a16="http://schemas.microsoft.com/office/drawing/2014/main" id="{D6C46F60-7519-43D0-987B-EE51DE27D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011"/>
                <a:ext cx="265" cy="192"/>
              </a:xfrm>
              <a:custGeom>
                <a:avLst/>
                <a:gdLst>
                  <a:gd name="T0" fmla="*/ 1658 w 106"/>
                  <a:gd name="T1" fmla="*/ 0 h 77"/>
                  <a:gd name="T2" fmla="*/ 1083 w 106"/>
                  <a:gd name="T3" fmla="*/ 603 h 77"/>
                  <a:gd name="T4" fmla="*/ 708 w 106"/>
                  <a:gd name="T5" fmla="*/ 870 h 77"/>
                  <a:gd name="T6" fmla="*/ 0 w 106"/>
                  <a:gd name="T7" fmla="*/ 1194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6" h="77">
                    <a:moveTo>
                      <a:pt x="106" y="0"/>
                    </a:moveTo>
                    <a:cubicBezTo>
                      <a:pt x="98" y="12"/>
                      <a:pt x="78" y="32"/>
                      <a:pt x="69" y="39"/>
                    </a:cubicBezTo>
                    <a:cubicBezTo>
                      <a:pt x="59" y="47"/>
                      <a:pt x="59" y="47"/>
                      <a:pt x="45" y="56"/>
                    </a:cubicBezTo>
                    <a:cubicBezTo>
                      <a:pt x="31" y="65"/>
                      <a:pt x="4" y="77"/>
                      <a:pt x="0" y="7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5" name="Freeform 2204">
                <a:extLst>
                  <a:ext uri="{FF2B5EF4-FFF2-40B4-BE49-F238E27FC236}">
                    <a16:creationId xmlns:a16="http://schemas.microsoft.com/office/drawing/2014/main" id="{0DF174E7-B127-4910-924A-49E8D24BE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7" y="1013"/>
                <a:ext cx="200" cy="158"/>
              </a:xfrm>
              <a:custGeom>
                <a:avLst/>
                <a:gdLst>
                  <a:gd name="T0" fmla="*/ 1250 w 80"/>
                  <a:gd name="T1" fmla="*/ 0 h 63"/>
                  <a:gd name="T2" fmla="*/ 970 w 80"/>
                  <a:gd name="T3" fmla="*/ 334 h 63"/>
                  <a:gd name="T4" fmla="*/ 595 w 80"/>
                  <a:gd name="T5" fmla="*/ 647 h 63"/>
                  <a:gd name="T6" fmla="*/ 0 w 80"/>
                  <a:gd name="T7" fmla="*/ 99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0" h="63">
                    <a:moveTo>
                      <a:pt x="80" y="0"/>
                    </a:moveTo>
                    <a:cubicBezTo>
                      <a:pt x="74" y="9"/>
                      <a:pt x="67" y="17"/>
                      <a:pt x="62" y="21"/>
                    </a:cubicBezTo>
                    <a:cubicBezTo>
                      <a:pt x="50" y="32"/>
                      <a:pt x="45" y="35"/>
                      <a:pt x="38" y="41"/>
                    </a:cubicBezTo>
                    <a:cubicBezTo>
                      <a:pt x="31" y="46"/>
                      <a:pt x="8" y="60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6" name="Freeform 2205">
                <a:extLst>
                  <a:ext uri="{FF2B5EF4-FFF2-40B4-BE49-F238E27FC236}">
                    <a16:creationId xmlns:a16="http://schemas.microsoft.com/office/drawing/2014/main" id="{2737199C-EDB2-49A2-B01D-52EFE58B8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96"/>
                <a:ext cx="128" cy="250"/>
              </a:xfrm>
              <a:custGeom>
                <a:avLst/>
                <a:gdLst>
                  <a:gd name="T0" fmla="*/ 725 w 51"/>
                  <a:gd name="T1" fmla="*/ 0 h 100"/>
                  <a:gd name="T2" fmla="*/ 504 w 51"/>
                  <a:gd name="T3" fmla="*/ 1050 h 100"/>
                  <a:gd name="T4" fmla="*/ 0 w 51"/>
                  <a:gd name="T5" fmla="*/ 156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00">
                    <a:moveTo>
                      <a:pt x="46" y="0"/>
                    </a:moveTo>
                    <a:cubicBezTo>
                      <a:pt x="51" y="30"/>
                      <a:pt x="48" y="42"/>
                      <a:pt x="32" y="67"/>
                    </a:cubicBezTo>
                    <a:cubicBezTo>
                      <a:pt x="19" y="84"/>
                      <a:pt x="9" y="94"/>
                      <a:pt x="0" y="10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7" name="Freeform 2206">
                <a:extLst>
                  <a:ext uri="{FF2B5EF4-FFF2-40B4-BE49-F238E27FC236}">
                    <a16:creationId xmlns:a16="http://schemas.microsoft.com/office/drawing/2014/main" id="{4BFE027C-0B27-4D48-B8D4-1060D655B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36"/>
                <a:ext cx="108" cy="285"/>
              </a:xfrm>
              <a:custGeom>
                <a:avLst/>
                <a:gdLst>
                  <a:gd name="T0" fmla="*/ 20 w 43"/>
                  <a:gd name="T1" fmla="*/ 0 h 114"/>
                  <a:gd name="T2" fmla="*/ 681 w 43"/>
                  <a:gd name="T3" fmla="*/ 645 h 114"/>
                  <a:gd name="T4" fmla="*/ 367 w 43"/>
                  <a:gd name="T5" fmla="*/ 1470 h 114"/>
                  <a:gd name="T6" fmla="*/ 0 w 43"/>
                  <a:gd name="T7" fmla="*/ 1783 h 1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114">
                    <a:moveTo>
                      <a:pt x="1" y="0"/>
                    </a:moveTo>
                    <a:cubicBezTo>
                      <a:pt x="10" y="4"/>
                      <a:pt x="42" y="8"/>
                      <a:pt x="43" y="41"/>
                    </a:cubicBezTo>
                    <a:cubicBezTo>
                      <a:pt x="43" y="56"/>
                      <a:pt x="38" y="78"/>
                      <a:pt x="23" y="94"/>
                    </a:cubicBezTo>
                    <a:cubicBezTo>
                      <a:pt x="14" y="104"/>
                      <a:pt x="6" y="110"/>
                      <a:pt x="0" y="1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8" name="Freeform 2207">
                <a:extLst>
                  <a:ext uri="{FF2B5EF4-FFF2-40B4-BE49-F238E27FC236}">
                    <a16:creationId xmlns:a16="http://schemas.microsoft.com/office/drawing/2014/main" id="{5267034A-3D52-4A8D-94B9-9C711E65F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53"/>
                <a:ext cx="100" cy="248"/>
              </a:xfrm>
              <a:custGeom>
                <a:avLst/>
                <a:gdLst>
                  <a:gd name="T0" fmla="*/ 158 w 40"/>
                  <a:gd name="T1" fmla="*/ 0 h 99"/>
                  <a:gd name="T2" fmla="*/ 550 w 40"/>
                  <a:gd name="T3" fmla="*/ 333 h 99"/>
                  <a:gd name="T4" fmla="*/ 550 w 40"/>
                  <a:gd name="T5" fmla="*/ 879 h 99"/>
                  <a:gd name="T6" fmla="*/ 208 w 40"/>
                  <a:gd name="T7" fmla="*/ 1430 h 99"/>
                  <a:gd name="T8" fmla="*/ 0 w 40"/>
                  <a:gd name="T9" fmla="*/ 1556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99">
                    <a:moveTo>
                      <a:pt x="10" y="0"/>
                    </a:moveTo>
                    <a:cubicBezTo>
                      <a:pt x="17" y="4"/>
                      <a:pt x="30" y="9"/>
                      <a:pt x="35" y="21"/>
                    </a:cubicBezTo>
                    <a:cubicBezTo>
                      <a:pt x="40" y="33"/>
                      <a:pt x="37" y="47"/>
                      <a:pt x="35" y="56"/>
                    </a:cubicBezTo>
                    <a:cubicBezTo>
                      <a:pt x="30" y="73"/>
                      <a:pt x="31" y="76"/>
                      <a:pt x="13" y="91"/>
                    </a:cubicBezTo>
                    <a:cubicBezTo>
                      <a:pt x="9" y="93"/>
                      <a:pt x="5" y="96"/>
                      <a:pt x="0" y="9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69" name="Freeform 2208">
                <a:extLst>
                  <a:ext uri="{FF2B5EF4-FFF2-40B4-BE49-F238E27FC236}">
                    <a16:creationId xmlns:a16="http://schemas.microsoft.com/office/drawing/2014/main" id="{75BAB0A5-96E7-4359-A75F-87CB6A689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753"/>
                <a:ext cx="88" cy="220"/>
              </a:xfrm>
              <a:custGeom>
                <a:avLst/>
                <a:gdLst>
                  <a:gd name="T0" fmla="*/ 0 w 35"/>
                  <a:gd name="T1" fmla="*/ 0 h 88"/>
                  <a:gd name="T2" fmla="*/ 505 w 35"/>
                  <a:gd name="T3" fmla="*/ 395 h 88"/>
                  <a:gd name="T4" fmla="*/ 410 w 35"/>
                  <a:gd name="T5" fmla="*/ 1050 h 88"/>
                  <a:gd name="T6" fmla="*/ 63 w 35"/>
                  <a:gd name="T7" fmla="*/ 1375 h 8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88">
                    <a:moveTo>
                      <a:pt x="0" y="0"/>
                    </a:moveTo>
                    <a:cubicBezTo>
                      <a:pt x="14" y="6"/>
                      <a:pt x="29" y="12"/>
                      <a:pt x="32" y="25"/>
                    </a:cubicBezTo>
                    <a:cubicBezTo>
                      <a:pt x="35" y="45"/>
                      <a:pt x="30" y="56"/>
                      <a:pt x="26" y="67"/>
                    </a:cubicBezTo>
                    <a:cubicBezTo>
                      <a:pt x="22" y="79"/>
                      <a:pt x="13" y="82"/>
                      <a:pt x="4" y="8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0" name="Freeform 2209">
                <a:extLst>
                  <a:ext uri="{FF2B5EF4-FFF2-40B4-BE49-F238E27FC236}">
                    <a16:creationId xmlns:a16="http://schemas.microsoft.com/office/drawing/2014/main" id="{D56ABE54-3F5B-4679-8E7C-630F695B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18"/>
                <a:ext cx="38" cy="100"/>
              </a:xfrm>
              <a:custGeom>
                <a:avLst/>
                <a:gdLst>
                  <a:gd name="T0" fmla="*/ 0 w 15"/>
                  <a:gd name="T1" fmla="*/ 625 h 40"/>
                  <a:gd name="T2" fmla="*/ 213 w 15"/>
                  <a:gd name="T3" fmla="*/ 313 h 40"/>
                  <a:gd name="T4" fmla="*/ 0 w 15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0">
                    <a:moveTo>
                      <a:pt x="0" y="40"/>
                    </a:moveTo>
                    <a:cubicBezTo>
                      <a:pt x="6" y="34"/>
                      <a:pt x="8" y="29"/>
                      <a:pt x="13" y="20"/>
                    </a:cubicBezTo>
                    <a:cubicBezTo>
                      <a:pt x="15" y="11"/>
                      <a:pt x="7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1" name="Freeform 2210">
                <a:extLst>
                  <a:ext uri="{FF2B5EF4-FFF2-40B4-BE49-F238E27FC236}">
                    <a16:creationId xmlns:a16="http://schemas.microsoft.com/office/drawing/2014/main" id="{F983D745-B762-4BD9-A481-639E28E27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51"/>
                <a:ext cx="50" cy="77"/>
              </a:xfrm>
              <a:custGeom>
                <a:avLst/>
                <a:gdLst>
                  <a:gd name="T0" fmla="*/ 0 w 20"/>
                  <a:gd name="T1" fmla="*/ 474 h 31"/>
                  <a:gd name="T2" fmla="*/ 125 w 20"/>
                  <a:gd name="T3" fmla="*/ 383 h 31"/>
                  <a:gd name="T4" fmla="*/ 270 w 2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1">
                    <a:moveTo>
                      <a:pt x="0" y="31"/>
                    </a:moveTo>
                    <a:cubicBezTo>
                      <a:pt x="4" y="29"/>
                      <a:pt x="7" y="27"/>
                      <a:pt x="8" y="25"/>
                    </a:cubicBezTo>
                    <a:cubicBezTo>
                      <a:pt x="20" y="11"/>
                      <a:pt x="18" y="0"/>
                      <a:pt x="1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2" name="Freeform 2211">
                <a:extLst>
                  <a:ext uri="{FF2B5EF4-FFF2-40B4-BE49-F238E27FC236}">
                    <a16:creationId xmlns:a16="http://schemas.microsoft.com/office/drawing/2014/main" id="{84692532-7E68-4662-9315-B191052CD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08"/>
                <a:ext cx="65" cy="138"/>
              </a:xfrm>
              <a:custGeom>
                <a:avLst/>
                <a:gdLst>
                  <a:gd name="T0" fmla="*/ 0 w 26"/>
                  <a:gd name="T1" fmla="*/ 868 h 55"/>
                  <a:gd name="T2" fmla="*/ 300 w 26"/>
                  <a:gd name="T3" fmla="*/ 585 h 55"/>
                  <a:gd name="T4" fmla="*/ 375 w 26"/>
                  <a:gd name="T5" fmla="*/ 334 h 55"/>
                  <a:gd name="T6" fmla="*/ 113 w 2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0" y="55"/>
                    </a:moveTo>
                    <a:cubicBezTo>
                      <a:pt x="7" y="50"/>
                      <a:pt x="16" y="42"/>
                      <a:pt x="19" y="37"/>
                    </a:cubicBezTo>
                    <a:cubicBezTo>
                      <a:pt x="22" y="31"/>
                      <a:pt x="23" y="31"/>
                      <a:pt x="24" y="21"/>
                    </a:cubicBezTo>
                    <a:cubicBezTo>
                      <a:pt x="26" y="9"/>
                      <a:pt x="8" y="0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3" name="Freeform 2212">
                <a:extLst>
                  <a:ext uri="{FF2B5EF4-FFF2-40B4-BE49-F238E27FC236}">
                    <a16:creationId xmlns:a16="http://schemas.microsoft.com/office/drawing/2014/main" id="{250621AB-E6FA-4EDF-BA1B-5A3E359A4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13"/>
                <a:ext cx="73" cy="145"/>
              </a:xfrm>
              <a:custGeom>
                <a:avLst/>
                <a:gdLst>
                  <a:gd name="T0" fmla="*/ 0 w 29"/>
                  <a:gd name="T1" fmla="*/ 908 h 58"/>
                  <a:gd name="T2" fmla="*/ 191 w 29"/>
                  <a:gd name="T3" fmla="*/ 783 h 58"/>
                  <a:gd name="T4" fmla="*/ 443 w 29"/>
                  <a:gd name="T5" fmla="*/ 313 h 58"/>
                  <a:gd name="T6" fmla="*/ 368 w 29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8">
                    <a:moveTo>
                      <a:pt x="0" y="58"/>
                    </a:moveTo>
                    <a:cubicBezTo>
                      <a:pt x="5" y="56"/>
                      <a:pt x="9" y="53"/>
                      <a:pt x="12" y="50"/>
                    </a:cubicBezTo>
                    <a:cubicBezTo>
                      <a:pt x="19" y="44"/>
                      <a:pt x="27" y="32"/>
                      <a:pt x="28" y="20"/>
                    </a:cubicBezTo>
                    <a:cubicBezTo>
                      <a:pt x="29" y="9"/>
                      <a:pt x="27" y="2"/>
                      <a:pt x="2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4" name="Freeform 2213">
                <a:extLst>
                  <a:ext uri="{FF2B5EF4-FFF2-40B4-BE49-F238E27FC236}">
                    <a16:creationId xmlns:a16="http://schemas.microsoft.com/office/drawing/2014/main" id="{BD34099E-56C9-42D9-8FFF-6EA3A27D2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063"/>
                <a:ext cx="100" cy="168"/>
              </a:xfrm>
              <a:custGeom>
                <a:avLst/>
                <a:gdLst>
                  <a:gd name="T0" fmla="*/ 625 w 40"/>
                  <a:gd name="T1" fmla="*/ 0 h 67"/>
                  <a:gd name="T2" fmla="*/ 125 w 40"/>
                  <a:gd name="T3" fmla="*/ 283 h 67"/>
                  <a:gd name="T4" fmla="*/ 63 w 40"/>
                  <a:gd name="T5" fmla="*/ 805 h 67"/>
                  <a:gd name="T6" fmla="*/ 145 w 40"/>
                  <a:gd name="T7" fmla="*/ 1056 h 6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67">
                    <a:moveTo>
                      <a:pt x="40" y="0"/>
                    </a:moveTo>
                    <a:cubicBezTo>
                      <a:pt x="24" y="3"/>
                      <a:pt x="13" y="12"/>
                      <a:pt x="8" y="18"/>
                    </a:cubicBezTo>
                    <a:cubicBezTo>
                      <a:pt x="4" y="24"/>
                      <a:pt x="0" y="39"/>
                      <a:pt x="4" y="51"/>
                    </a:cubicBezTo>
                    <a:cubicBezTo>
                      <a:pt x="7" y="63"/>
                      <a:pt x="7" y="62"/>
                      <a:pt x="9" y="6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5" name="Freeform 2214">
                <a:extLst>
                  <a:ext uri="{FF2B5EF4-FFF2-40B4-BE49-F238E27FC236}">
                    <a16:creationId xmlns:a16="http://schemas.microsoft.com/office/drawing/2014/main" id="{3F032BB4-7ACA-498B-AAC0-043E282A4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2086"/>
                <a:ext cx="205" cy="97"/>
              </a:xfrm>
              <a:custGeom>
                <a:avLst/>
                <a:gdLst>
                  <a:gd name="T0" fmla="*/ 1283 w 82"/>
                  <a:gd name="T1" fmla="*/ 279 h 39"/>
                  <a:gd name="T2" fmla="*/ 925 w 82"/>
                  <a:gd name="T3" fmla="*/ 42 h 39"/>
                  <a:gd name="T4" fmla="*/ 363 w 82"/>
                  <a:gd name="T5" fmla="*/ 75 h 39"/>
                  <a:gd name="T6" fmla="*/ 33 w 82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39">
                    <a:moveTo>
                      <a:pt x="82" y="18"/>
                    </a:moveTo>
                    <a:cubicBezTo>
                      <a:pt x="77" y="14"/>
                      <a:pt x="70" y="7"/>
                      <a:pt x="59" y="3"/>
                    </a:cubicBezTo>
                    <a:cubicBezTo>
                      <a:pt x="49" y="0"/>
                      <a:pt x="34" y="0"/>
                      <a:pt x="23" y="5"/>
                    </a:cubicBezTo>
                    <a:cubicBezTo>
                      <a:pt x="0" y="15"/>
                      <a:pt x="2" y="34"/>
                      <a:pt x="2" y="3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6" name="Freeform 2215">
                <a:extLst>
                  <a:ext uri="{FF2B5EF4-FFF2-40B4-BE49-F238E27FC236}">
                    <a16:creationId xmlns:a16="http://schemas.microsoft.com/office/drawing/2014/main" id="{D3AC46D6-B355-4126-9268-CF74C1B03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081"/>
                <a:ext cx="42" cy="65"/>
              </a:xfrm>
              <a:custGeom>
                <a:avLst/>
                <a:gdLst>
                  <a:gd name="T0" fmla="*/ 257 w 17"/>
                  <a:gd name="T1" fmla="*/ 0 h 26"/>
                  <a:gd name="T2" fmla="*/ 0 w 17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6">
                    <a:moveTo>
                      <a:pt x="17" y="0"/>
                    </a:moveTo>
                    <a:cubicBezTo>
                      <a:pt x="10" y="4"/>
                      <a:pt x="4" y="16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7" name="Freeform 2216">
                <a:extLst>
                  <a:ext uri="{FF2B5EF4-FFF2-40B4-BE49-F238E27FC236}">
                    <a16:creationId xmlns:a16="http://schemas.microsoft.com/office/drawing/2014/main" id="{80947395-2BC4-4911-B71C-740BBD025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126"/>
                <a:ext cx="112" cy="215"/>
              </a:xfrm>
              <a:custGeom>
                <a:avLst/>
                <a:gdLst>
                  <a:gd name="T0" fmla="*/ 600 w 45"/>
                  <a:gd name="T1" fmla="*/ 0 h 86"/>
                  <a:gd name="T2" fmla="*/ 558 w 45"/>
                  <a:gd name="T3" fmla="*/ 875 h 86"/>
                  <a:gd name="T4" fmla="*/ 0 w 45"/>
                  <a:gd name="T5" fmla="*/ 1345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86">
                    <a:moveTo>
                      <a:pt x="39" y="0"/>
                    </a:moveTo>
                    <a:cubicBezTo>
                      <a:pt x="44" y="9"/>
                      <a:pt x="45" y="34"/>
                      <a:pt x="36" y="56"/>
                    </a:cubicBezTo>
                    <a:cubicBezTo>
                      <a:pt x="31" y="69"/>
                      <a:pt x="23" y="78"/>
                      <a:pt x="0" y="8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8" name="Freeform 2217">
                <a:extLst>
                  <a:ext uri="{FF2B5EF4-FFF2-40B4-BE49-F238E27FC236}">
                    <a16:creationId xmlns:a16="http://schemas.microsoft.com/office/drawing/2014/main" id="{F82A3CE3-B0A6-4365-9124-D6F6FA577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1753"/>
                <a:ext cx="165" cy="115"/>
              </a:xfrm>
              <a:custGeom>
                <a:avLst/>
                <a:gdLst>
                  <a:gd name="T0" fmla="*/ 1033 w 66"/>
                  <a:gd name="T1" fmla="*/ 208 h 46"/>
                  <a:gd name="T2" fmla="*/ 270 w 66"/>
                  <a:gd name="T3" fmla="*/ 208 h 46"/>
                  <a:gd name="T4" fmla="*/ 50 w 66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46">
                    <a:moveTo>
                      <a:pt x="66" y="13"/>
                    </a:moveTo>
                    <a:cubicBezTo>
                      <a:pt x="53" y="4"/>
                      <a:pt x="35" y="0"/>
                      <a:pt x="17" y="13"/>
                    </a:cubicBezTo>
                    <a:cubicBezTo>
                      <a:pt x="0" y="27"/>
                      <a:pt x="2" y="39"/>
                      <a:pt x="3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79" name="Freeform 2218">
                <a:extLst>
                  <a:ext uri="{FF2B5EF4-FFF2-40B4-BE49-F238E27FC236}">
                    <a16:creationId xmlns:a16="http://schemas.microsoft.com/office/drawing/2014/main" id="{D4ED43E7-2DE7-4B4C-95D0-69B04BA69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711"/>
                <a:ext cx="170" cy="77"/>
              </a:xfrm>
              <a:custGeom>
                <a:avLst/>
                <a:gdLst>
                  <a:gd name="T0" fmla="*/ 0 w 68"/>
                  <a:gd name="T1" fmla="*/ 474 h 31"/>
                  <a:gd name="T2" fmla="*/ 1063 w 68"/>
                  <a:gd name="T3" fmla="*/ 258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1">
                    <a:moveTo>
                      <a:pt x="0" y="31"/>
                    </a:moveTo>
                    <a:cubicBezTo>
                      <a:pt x="16" y="12"/>
                      <a:pt x="38" y="0"/>
                      <a:pt x="68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0" name="Freeform 2219">
                <a:extLst>
                  <a:ext uri="{FF2B5EF4-FFF2-40B4-BE49-F238E27FC236}">
                    <a16:creationId xmlns:a16="http://schemas.microsoft.com/office/drawing/2014/main" id="{426DBF72-2487-4156-8512-DFA23DB62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606"/>
                <a:ext cx="225" cy="325"/>
              </a:xfrm>
              <a:custGeom>
                <a:avLst/>
                <a:gdLst>
                  <a:gd name="T0" fmla="*/ 1408 w 90"/>
                  <a:gd name="T1" fmla="*/ 0 h 130"/>
                  <a:gd name="T2" fmla="*/ 1000 w 90"/>
                  <a:gd name="T3" fmla="*/ 550 h 130"/>
                  <a:gd name="T4" fmla="*/ 645 w 90"/>
                  <a:gd name="T5" fmla="*/ 958 h 130"/>
                  <a:gd name="T6" fmla="*/ 95 w 90"/>
                  <a:gd name="T7" fmla="*/ 1375 h 130"/>
                  <a:gd name="T8" fmla="*/ 145 w 90"/>
                  <a:gd name="T9" fmla="*/ 2033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130">
                    <a:moveTo>
                      <a:pt x="90" y="0"/>
                    </a:moveTo>
                    <a:cubicBezTo>
                      <a:pt x="79" y="7"/>
                      <a:pt x="72" y="19"/>
                      <a:pt x="64" y="35"/>
                    </a:cubicBezTo>
                    <a:cubicBezTo>
                      <a:pt x="57" y="51"/>
                      <a:pt x="52" y="56"/>
                      <a:pt x="41" y="61"/>
                    </a:cubicBezTo>
                    <a:cubicBezTo>
                      <a:pt x="30" y="67"/>
                      <a:pt x="11" y="70"/>
                      <a:pt x="6" y="88"/>
                    </a:cubicBezTo>
                    <a:cubicBezTo>
                      <a:pt x="3" y="105"/>
                      <a:pt x="0" y="115"/>
                      <a:pt x="9" y="13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1" name="Freeform 2220">
                <a:extLst>
                  <a:ext uri="{FF2B5EF4-FFF2-40B4-BE49-F238E27FC236}">
                    <a16:creationId xmlns:a16="http://schemas.microsoft.com/office/drawing/2014/main" id="{5FF628D9-84A6-4016-A004-F5B512613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961"/>
                <a:ext cx="205" cy="60"/>
              </a:xfrm>
              <a:custGeom>
                <a:avLst/>
                <a:gdLst>
                  <a:gd name="T0" fmla="*/ 0 w 82"/>
                  <a:gd name="T1" fmla="*/ 0 h 24"/>
                  <a:gd name="T2" fmla="*/ 1283 w 82"/>
                  <a:gd name="T3" fmla="*/ 1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2" h="24">
                    <a:moveTo>
                      <a:pt x="0" y="0"/>
                    </a:moveTo>
                    <a:cubicBezTo>
                      <a:pt x="10" y="9"/>
                      <a:pt x="40" y="24"/>
                      <a:pt x="82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2" name="Freeform 2221">
                <a:extLst>
                  <a:ext uri="{FF2B5EF4-FFF2-40B4-BE49-F238E27FC236}">
                    <a16:creationId xmlns:a16="http://schemas.microsoft.com/office/drawing/2014/main" id="{AA62BE7B-7FA7-4610-BBA8-995E58A74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1721"/>
                <a:ext cx="297" cy="237"/>
              </a:xfrm>
              <a:custGeom>
                <a:avLst/>
                <a:gdLst>
                  <a:gd name="T0" fmla="*/ 1849 w 119"/>
                  <a:gd name="T1" fmla="*/ 0 h 95"/>
                  <a:gd name="T2" fmla="*/ 1183 w 119"/>
                  <a:gd name="T3" fmla="*/ 1120 h 95"/>
                  <a:gd name="T4" fmla="*/ 0 w 119"/>
                  <a:gd name="T5" fmla="*/ 965 h 95"/>
                  <a:gd name="T6" fmla="*/ 387 w 119"/>
                  <a:gd name="T7" fmla="*/ 437 h 9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9" h="95">
                    <a:moveTo>
                      <a:pt x="119" y="0"/>
                    </a:moveTo>
                    <a:cubicBezTo>
                      <a:pt x="119" y="17"/>
                      <a:pt x="109" y="50"/>
                      <a:pt x="76" y="72"/>
                    </a:cubicBezTo>
                    <a:cubicBezTo>
                      <a:pt x="43" y="95"/>
                      <a:pt x="0" y="82"/>
                      <a:pt x="0" y="62"/>
                    </a:cubicBezTo>
                    <a:cubicBezTo>
                      <a:pt x="0" y="42"/>
                      <a:pt x="14" y="36"/>
                      <a:pt x="25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3" name="Freeform 2222">
                <a:extLst>
                  <a:ext uri="{FF2B5EF4-FFF2-40B4-BE49-F238E27FC236}">
                    <a16:creationId xmlns:a16="http://schemas.microsoft.com/office/drawing/2014/main" id="{425134B1-6905-4D55-80D0-AD7733D49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793"/>
                <a:ext cx="57" cy="130"/>
              </a:xfrm>
              <a:custGeom>
                <a:avLst/>
                <a:gdLst>
                  <a:gd name="T0" fmla="*/ 349 w 23"/>
                  <a:gd name="T1" fmla="*/ 0 h 52"/>
                  <a:gd name="T2" fmla="*/ 12 w 23"/>
                  <a:gd name="T3" fmla="*/ 395 h 52"/>
                  <a:gd name="T4" fmla="*/ 228 w 23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52">
                    <a:moveTo>
                      <a:pt x="23" y="0"/>
                    </a:moveTo>
                    <a:cubicBezTo>
                      <a:pt x="17" y="5"/>
                      <a:pt x="2" y="11"/>
                      <a:pt x="1" y="25"/>
                    </a:cubicBezTo>
                    <a:cubicBezTo>
                      <a:pt x="0" y="39"/>
                      <a:pt x="1" y="43"/>
                      <a:pt x="15" y="5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4" name="Freeform 2223">
                <a:extLst>
                  <a:ext uri="{FF2B5EF4-FFF2-40B4-BE49-F238E27FC236}">
                    <a16:creationId xmlns:a16="http://schemas.microsoft.com/office/drawing/2014/main" id="{DD851D76-E516-409B-85F8-BDAA9DDA7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1828"/>
                <a:ext cx="102" cy="85"/>
              </a:xfrm>
              <a:custGeom>
                <a:avLst/>
                <a:gdLst>
                  <a:gd name="T0" fmla="*/ 75 w 41"/>
                  <a:gd name="T1" fmla="*/ 0 h 34"/>
                  <a:gd name="T2" fmla="*/ 632 w 41"/>
                  <a:gd name="T3" fmla="*/ 1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34">
                    <a:moveTo>
                      <a:pt x="5" y="0"/>
                    </a:moveTo>
                    <a:cubicBezTo>
                      <a:pt x="0" y="11"/>
                      <a:pt x="6" y="34"/>
                      <a:pt x="41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5" name="Freeform 2224">
                <a:extLst>
                  <a:ext uri="{FF2B5EF4-FFF2-40B4-BE49-F238E27FC236}">
                    <a16:creationId xmlns:a16="http://schemas.microsoft.com/office/drawing/2014/main" id="{C7A425AC-4634-4E17-9EE9-DCD64E53F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678"/>
                <a:ext cx="77" cy="43"/>
              </a:xfrm>
              <a:custGeom>
                <a:avLst/>
                <a:gdLst>
                  <a:gd name="T0" fmla="*/ 0 w 31"/>
                  <a:gd name="T1" fmla="*/ 243 h 17"/>
                  <a:gd name="T2" fmla="*/ 462 w 31"/>
                  <a:gd name="T3" fmla="*/ 27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7">
                    <a:moveTo>
                      <a:pt x="0" y="15"/>
                    </a:moveTo>
                    <a:cubicBezTo>
                      <a:pt x="10" y="2"/>
                      <a:pt x="31" y="0"/>
                      <a:pt x="30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6" name="Freeform 2225">
                <a:extLst>
                  <a:ext uri="{FF2B5EF4-FFF2-40B4-BE49-F238E27FC236}">
                    <a16:creationId xmlns:a16="http://schemas.microsoft.com/office/drawing/2014/main" id="{0B914098-B75B-41A2-851D-D6FB7CC88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1623"/>
                <a:ext cx="48" cy="85"/>
              </a:xfrm>
              <a:custGeom>
                <a:avLst/>
                <a:gdLst>
                  <a:gd name="T0" fmla="*/ 306 w 19"/>
                  <a:gd name="T1" fmla="*/ 0 h 34"/>
                  <a:gd name="T2" fmla="*/ 0 w 19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4">
                    <a:moveTo>
                      <a:pt x="19" y="0"/>
                    </a:moveTo>
                    <a:cubicBezTo>
                      <a:pt x="11" y="9"/>
                      <a:pt x="8" y="23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7" name="Freeform 2226">
                <a:extLst>
                  <a:ext uri="{FF2B5EF4-FFF2-40B4-BE49-F238E27FC236}">
                    <a16:creationId xmlns:a16="http://schemas.microsoft.com/office/drawing/2014/main" id="{D7AE715D-B9A7-4A6C-8C48-E50C0F051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1503"/>
                <a:ext cx="145" cy="185"/>
              </a:xfrm>
              <a:custGeom>
                <a:avLst/>
                <a:gdLst>
                  <a:gd name="T0" fmla="*/ 0 w 58"/>
                  <a:gd name="T1" fmla="*/ 1158 h 74"/>
                  <a:gd name="T2" fmla="*/ 425 w 58"/>
                  <a:gd name="T3" fmla="*/ 500 h 74"/>
                  <a:gd name="T4" fmla="*/ 770 w 58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74">
                    <a:moveTo>
                      <a:pt x="0" y="74"/>
                    </a:moveTo>
                    <a:cubicBezTo>
                      <a:pt x="5" y="57"/>
                      <a:pt x="10" y="42"/>
                      <a:pt x="27" y="32"/>
                    </a:cubicBezTo>
                    <a:cubicBezTo>
                      <a:pt x="44" y="23"/>
                      <a:pt x="58" y="15"/>
                      <a:pt x="4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8" name="Freeform 2227">
                <a:extLst>
                  <a:ext uri="{FF2B5EF4-FFF2-40B4-BE49-F238E27FC236}">
                    <a16:creationId xmlns:a16="http://schemas.microsoft.com/office/drawing/2014/main" id="{0FD53ECF-7AC5-444B-B713-76A9DC8DB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493"/>
                <a:ext cx="165" cy="188"/>
              </a:xfrm>
              <a:custGeom>
                <a:avLst/>
                <a:gdLst>
                  <a:gd name="T0" fmla="*/ 1033 w 66"/>
                  <a:gd name="T1" fmla="*/ 0 h 75"/>
                  <a:gd name="T2" fmla="*/ 313 w 66"/>
                  <a:gd name="T3" fmla="*/ 722 h 75"/>
                  <a:gd name="T4" fmla="*/ 50 w 66"/>
                  <a:gd name="T5" fmla="*/ 1181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75">
                    <a:moveTo>
                      <a:pt x="66" y="0"/>
                    </a:moveTo>
                    <a:cubicBezTo>
                      <a:pt x="62" y="18"/>
                      <a:pt x="41" y="45"/>
                      <a:pt x="20" y="46"/>
                    </a:cubicBezTo>
                    <a:cubicBezTo>
                      <a:pt x="0" y="47"/>
                      <a:pt x="3" y="58"/>
                      <a:pt x="3" y="7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89" name="Freeform 2228">
                <a:extLst>
                  <a:ext uri="{FF2B5EF4-FFF2-40B4-BE49-F238E27FC236}">
                    <a16:creationId xmlns:a16="http://schemas.microsoft.com/office/drawing/2014/main" id="{10744992-9007-492A-8F42-994F9044E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1611"/>
                <a:ext cx="35" cy="180"/>
              </a:xfrm>
              <a:custGeom>
                <a:avLst/>
                <a:gdLst>
                  <a:gd name="T0" fmla="*/ 0 w 14"/>
                  <a:gd name="T1" fmla="*/ 0 h 72"/>
                  <a:gd name="T2" fmla="*/ 113 w 14"/>
                  <a:gd name="T3" fmla="*/ 112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2">
                    <a:moveTo>
                      <a:pt x="0" y="0"/>
                    </a:moveTo>
                    <a:cubicBezTo>
                      <a:pt x="6" y="16"/>
                      <a:pt x="14" y="34"/>
                      <a:pt x="7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0" name="Freeform 2229">
                <a:extLst>
                  <a:ext uri="{FF2B5EF4-FFF2-40B4-BE49-F238E27FC236}">
                    <a16:creationId xmlns:a16="http://schemas.microsoft.com/office/drawing/2014/main" id="{CAA605C8-FC21-4CE9-A453-2239D7685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448"/>
                <a:ext cx="95" cy="248"/>
              </a:xfrm>
              <a:custGeom>
                <a:avLst/>
                <a:gdLst>
                  <a:gd name="T0" fmla="*/ 208 w 38"/>
                  <a:gd name="T1" fmla="*/ 0 h 99"/>
                  <a:gd name="T2" fmla="*/ 595 w 38"/>
                  <a:gd name="T3" fmla="*/ 1556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99">
                    <a:moveTo>
                      <a:pt x="13" y="0"/>
                    </a:moveTo>
                    <a:cubicBezTo>
                      <a:pt x="6" y="33"/>
                      <a:pt x="0" y="80"/>
                      <a:pt x="38" y="9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1" name="Freeform 2230">
                <a:extLst>
                  <a:ext uri="{FF2B5EF4-FFF2-40B4-BE49-F238E27FC236}">
                    <a16:creationId xmlns:a16="http://schemas.microsoft.com/office/drawing/2014/main" id="{0A4B0036-CC54-4F3E-A7F5-978E05740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1311"/>
                <a:ext cx="267" cy="387"/>
              </a:xfrm>
              <a:custGeom>
                <a:avLst/>
                <a:gdLst>
                  <a:gd name="T0" fmla="*/ 729 w 107"/>
                  <a:gd name="T1" fmla="*/ 0 h 155"/>
                  <a:gd name="T2" fmla="*/ 62 w 107"/>
                  <a:gd name="T3" fmla="*/ 1321 h 155"/>
                  <a:gd name="T4" fmla="*/ 779 w 107"/>
                  <a:gd name="T5" fmla="*/ 2307 h 155"/>
                  <a:gd name="T6" fmla="*/ 1662 w 107"/>
                  <a:gd name="T7" fmla="*/ 2100 h 1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155">
                    <a:moveTo>
                      <a:pt x="47" y="0"/>
                    </a:moveTo>
                    <a:cubicBezTo>
                      <a:pt x="32" y="17"/>
                      <a:pt x="0" y="50"/>
                      <a:pt x="4" y="85"/>
                    </a:cubicBezTo>
                    <a:cubicBezTo>
                      <a:pt x="8" y="119"/>
                      <a:pt x="20" y="140"/>
                      <a:pt x="50" y="148"/>
                    </a:cubicBezTo>
                    <a:cubicBezTo>
                      <a:pt x="80" y="155"/>
                      <a:pt x="100" y="142"/>
                      <a:pt x="107" y="1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2" name="Freeform 2231">
                <a:extLst>
                  <a:ext uri="{FF2B5EF4-FFF2-40B4-BE49-F238E27FC236}">
                    <a16:creationId xmlns:a16="http://schemas.microsoft.com/office/drawing/2014/main" id="{7DE01B3F-DE36-4D32-9BBD-46FB5BC0F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2" y="1458"/>
                <a:ext cx="260" cy="235"/>
              </a:xfrm>
              <a:custGeom>
                <a:avLst/>
                <a:gdLst>
                  <a:gd name="T0" fmla="*/ 125 w 104"/>
                  <a:gd name="T1" fmla="*/ 0 h 94"/>
                  <a:gd name="T2" fmla="*/ 220 w 104"/>
                  <a:gd name="T3" fmla="*/ 970 h 94"/>
                  <a:gd name="T4" fmla="*/ 1625 w 104"/>
                  <a:gd name="T5" fmla="*/ 970 h 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94">
                    <a:moveTo>
                      <a:pt x="8" y="0"/>
                    </a:moveTo>
                    <a:cubicBezTo>
                      <a:pt x="2" y="19"/>
                      <a:pt x="0" y="43"/>
                      <a:pt x="14" y="62"/>
                    </a:cubicBezTo>
                    <a:cubicBezTo>
                      <a:pt x="28" y="82"/>
                      <a:pt x="73" y="94"/>
                      <a:pt x="104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3" name="Freeform 2232">
                <a:extLst>
                  <a:ext uri="{FF2B5EF4-FFF2-40B4-BE49-F238E27FC236}">
                    <a16:creationId xmlns:a16="http://schemas.microsoft.com/office/drawing/2014/main" id="{2CFF7EE5-3D87-4A96-B966-C72CB0448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643"/>
                <a:ext cx="172" cy="75"/>
              </a:xfrm>
              <a:custGeom>
                <a:avLst/>
                <a:gdLst>
                  <a:gd name="T0" fmla="*/ 0 w 69"/>
                  <a:gd name="T1" fmla="*/ 0 h 30"/>
                  <a:gd name="T2" fmla="*/ 1069 w 69"/>
                  <a:gd name="T3" fmla="*/ 313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30">
                    <a:moveTo>
                      <a:pt x="0" y="0"/>
                    </a:moveTo>
                    <a:cubicBezTo>
                      <a:pt x="11" y="14"/>
                      <a:pt x="37" y="30"/>
                      <a:pt x="69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4" name="Freeform 2233">
                <a:extLst>
                  <a:ext uri="{FF2B5EF4-FFF2-40B4-BE49-F238E27FC236}">
                    <a16:creationId xmlns:a16="http://schemas.microsoft.com/office/drawing/2014/main" id="{CE2FC492-4F0B-4D2B-8D4F-AE63E0C2C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536"/>
                <a:ext cx="175" cy="217"/>
              </a:xfrm>
              <a:custGeom>
                <a:avLst/>
                <a:gdLst>
                  <a:gd name="T0" fmla="*/ 0 w 70"/>
                  <a:gd name="T1" fmla="*/ 0 h 87"/>
                  <a:gd name="T2" fmla="*/ 300 w 70"/>
                  <a:gd name="T3" fmla="*/ 945 h 87"/>
                  <a:gd name="T4" fmla="*/ 1095 w 70"/>
                  <a:gd name="T5" fmla="*/ 1349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87">
                    <a:moveTo>
                      <a:pt x="0" y="0"/>
                    </a:moveTo>
                    <a:cubicBezTo>
                      <a:pt x="0" y="21"/>
                      <a:pt x="0" y="45"/>
                      <a:pt x="19" y="61"/>
                    </a:cubicBezTo>
                    <a:cubicBezTo>
                      <a:pt x="39" y="77"/>
                      <a:pt x="64" y="80"/>
                      <a:pt x="70" y="8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5" name="Freeform 2234">
                <a:extLst>
                  <a:ext uri="{FF2B5EF4-FFF2-40B4-BE49-F238E27FC236}">
                    <a16:creationId xmlns:a16="http://schemas.microsoft.com/office/drawing/2014/main" id="{E57BF8B5-CBBE-4E16-A44C-59A3A327D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746"/>
                <a:ext cx="293" cy="117"/>
              </a:xfrm>
              <a:custGeom>
                <a:avLst/>
                <a:gdLst>
                  <a:gd name="T0" fmla="*/ 1838 w 117"/>
                  <a:gd name="T1" fmla="*/ 12 h 47"/>
                  <a:gd name="T2" fmla="*/ 0 w 117"/>
                  <a:gd name="T3" fmla="*/ 724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7" h="47">
                    <a:moveTo>
                      <a:pt x="117" y="1"/>
                    </a:moveTo>
                    <a:cubicBezTo>
                      <a:pt x="89" y="0"/>
                      <a:pt x="23" y="4"/>
                      <a:pt x="0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6" name="Freeform 2235">
                <a:extLst>
                  <a:ext uri="{FF2B5EF4-FFF2-40B4-BE49-F238E27FC236}">
                    <a16:creationId xmlns:a16="http://schemas.microsoft.com/office/drawing/2014/main" id="{0179AB96-4533-40DF-B015-2B233C59C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1666"/>
                <a:ext cx="87" cy="77"/>
              </a:xfrm>
              <a:custGeom>
                <a:avLst/>
                <a:gdLst>
                  <a:gd name="T0" fmla="*/ 0 w 35"/>
                  <a:gd name="T1" fmla="*/ 0 h 31"/>
                  <a:gd name="T2" fmla="*/ 403 w 35"/>
                  <a:gd name="T3" fmla="*/ 353 h 31"/>
                  <a:gd name="T4" fmla="*/ 0 w 35"/>
                  <a:gd name="T5" fmla="*/ 474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1">
                    <a:moveTo>
                      <a:pt x="0" y="0"/>
                    </a:moveTo>
                    <a:cubicBezTo>
                      <a:pt x="11" y="11"/>
                      <a:pt x="16" y="19"/>
                      <a:pt x="26" y="23"/>
                    </a:cubicBezTo>
                    <a:cubicBezTo>
                      <a:pt x="35" y="26"/>
                      <a:pt x="23" y="27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7" name="Freeform 2236">
                <a:extLst>
                  <a:ext uri="{FF2B5EF4-FFF2-40B4-BE49-F238E27FC236}">
                    <a16:creationId xmlns:a16="http://schemas.microsoft.com/office/drawing/2014/main" id="{0E59ED6A-E658-420C-8467-BC9DFDC3B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1726"/>
                <a:ext cx="95" cy="80"/>
              </a:xfrm>
              <a:custGeom>
                <a:avLst/>
                <a:gdLst>
                  <a:gd name="T0" fmla="*/ 438 w 38"/>
                  <a:gd name="T1" fmla="*/ 0 h 32"/>
                  <a:gd name="T2" fmla="*/ 0 w 38"/>
                  <a:gd name="T3" fmla="*/ 175 h 32"/>
                  <a:gd name="T4" fmla="*/ 595 w 38"/>
                  <a:gd name="T5" fmla="*/ 50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2">
                    <a:moveTo>
                      <a:pt x="28" y="0"/>
                    </a:moveTo>
                    <a:cubicBezTo>
                      <a:pt x="19" y="5"/>
                      <a:pt x="1" y="7"/>
                      <a:pt x="0" y="11"/>
                    </a:cubicBezTo>
                    <a:cubicBezTo>
                      <a:pt x="0" y="16"/>
                      <a:pt x="30" y="18"/>
                      <a:pt x="38" y="3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8" name="Freeform 2237">
                <a:extLst>
                  <a:ext uri="{FF2B5EF4-FFF2-40B4-BE49-F238E27FC236}">
                    <a16:creationId xmlns:a16="http://schemas.microsoft.com/office/drawing/2014/main" id="{D74BB512-3834-4302-8D7B-EBB408E44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7" y="1313"/>
                <a:ext cx="43" cy="65"/>
              </a:xfrm>
              <a:custGeom>
                <a:avLst/>
                <a:gdLst>
                  <a:gd name="T0" fmla="*/ 0 w 17"/>
                  <a:gd name="T1" fmla="*/ 0 h 26"/>
                  <a:gd name="T2" fmla="*/ 276 w 17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6">
                    <a:moveTo>
                      <a:pt x="0" y="0"/>
                    </a:moveTo>
                    <a:cubicBezTo>
                      <a:pt x="9" y="6"/>
                      <a:pt x="15" y="21"/>
                      <a:pt x="17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99" name="Freeform 2238">
                <a:extLst>
                  <a:ext uri="{FF2B5EF4-FFF2-40B4-BE49-F238E27FC236}">
                    <a16:creationId xmlns:a16="http://schemas.microsoft.com/office/drawing/2014/main" id="{FD0D67F6-6802-4FAF-9B5E-BC9535D86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1321"/>
                <a:ext cx="100" cy="25"/>
              </a:xfrm>
              <a:custGeom>
                <a:avLst/>
                <a:gdLst>
                  <a:gd name="T0" fmla="*/ 0 w 40"/>
                  <a:gd name="T1" fmla="*/ 20 h 10"/>
                  <a:gd name="T2" fmla="*/ 625 w 40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0">
                    <a:moveTo>
                      <a:pt x="0" y="1"/>
                    </a:moveTo>
                    <a:cubicBezTo>
                      <a:pt x="8" y="6"/>
                      <a:pt x="24" y="10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0" name="Freeform 2239">
                <a:extLst>
                  <a:ext uri="{FF2B5EF4-FFF2-40B4-BE49-F238E27FC236}">
                    <a16:creationId xmlns:a16="http://schemas.microsoft.com/office/drawing/2014/main" id="{EDDF55CA-6853-4CE1-8C5E-193E38879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1338"/>
                <a:ext cx="38" cy="88"/>
              </a:xfrm>
              <a:custGeom>
                <a:avLst/>
                <a:gdLst>
                  <a:gd name="T0" fmla="*/ 243 w 15"/>
                  <a:gd name="T1" fmla="*/ 0 h 35"/>
                  <a:gd name="T2" fmla="*/ 0 w 15"/>
                  <a:gd name="T3" fmla="*/ 5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35">
                    <a:moveTo>
                      <a:pt x="15" y="0"/>
                    </a:moveTo>
                    <a:cubicBezTo>
                      <a:pt x="4" y="14"/>
                      <a:pt x="1" y="27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1" name="Freeform 2240">
                <a:extLst>
                  <a:ext uri="{FF2B5EF4-FFF2-40B4-BE49-F238E27FC236}">
                    <a16:creationId xmlns:a16="http://schemas.microsoft.com/office/drawing/2014/main" id="{27A64C1F-F345-44CC-B9A5-FC7F95CDB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346"/>
                <a:ext cx="23" cy="40"/>
              </a:xfrm>
              <a:custGeom>
                <a:avLst/>
                <a:gdLst>
                  <a:gd name="T0" fmla="*/ 0 w 9"/>
                  <a:gd name="T1" fmla="*/ 20 h 16"/>
                  <a:gd name="T2" fmla="*/ 97 w 9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6">
                    <a:moveTo>
                      <a:pt x="0" y="1"/>
                    </a:moveTo>
                    <a:cubicBezTo>
                      <a:pt x="6" y="1"/>
                      <a:pt x="9" y="0"/>
                      <a:pt x="6" y="1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2" name="Freeform 2241">
                <a:extLst>
                  <a:ext uri="{FF2B5EF4-FFF2-40B4-BE49-F238E27FC236}">
                    <a16:creationId xmlns:a16="http://schemas.microsoft.com/office/drawing/2014/main" id="{A92DE764-9DA2-4867-84D8-DB704990A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103"/>
                <a:ext cx="15" cy="110"/>
              </a:xfrm>
              <a:custGeom>
                <a:avLst/>
                <a:gdLst>
                  <a:gd name="T0" fmla="*/ 50 w 6"/>
                  <a:gd name="T1" fmla="*/ 0 h 44"/>
                  <a:gd name="T2" fmla="*/ 0 w 6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4">
                    <a:moveTo>
                      <a:pt x="3" y="0"/>
                    </a:moveTo>
                    <a:cubicBezTo>
                      <a:pt x="6" y="15"/>
                      <a:pt x="3" y="36"/>
                      <a:pt x="0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3" name="Freeform 2242">
                <a:extLst>
                  <a:ext uri="{FF2B5EF4-FFF2-40B4-BE49-F238E27FC236}">
                    <a16:creationId xmlns:a16="http://schemas.microsoft.com/office/drawing/2014/main" id="{ED432A72-9D8C-499A-9EAD-CBC830845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163"/>
                <a:ext cx="140" cy="73"/>
              </a:xfrm>
              <a:custGeom>
                <a:avLst/>
                <a:gdLst>
                  <a:gd name="T0" fmla="*/ 175 w 56"/>
                  <a:gd name="T1" fmla="*/ 0 h 29"/>
                  <a:gd name="T2" fmla="*/ 145 w 56"/>
                  <a:gd name="T3" fmla="*/ 380 h 29"/>
                  <a:gd name="T4" fmla="*/ 875 w 56"/>
                  <a:gd name="T5" fmla="*/ 209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29">
                    <a:moveTo>
                      <a:pt x="11" y="0"/>
                    </a:moveTo>
                    <a:cubicBezTo>
                      <a:pt x="6" y="14"/>
                      <a:pt x="0" y="29"/>
                      <a:pt x="9" y="24"/>
                    </a:cubicBezTo>
                    <a:cubicBezTo>
                      <a:pt x="17" y="20"/>
                      <a:pt x="33" y="7"/>
                      <a:pt x="56" y="1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4" name="Freeform 2243">
                <a:extLst>
                  <a:ext uri="{FF2B5EF4-FFF2-40B4-BE49-F238E27FC236}">
                    <a16:creationId xmlns:a16="http://schemas.microsoft.com/office/drawing/2014/main" id="{0F064250-BFD0-4456-94EE-4A22A021F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1403"/>
                <a:ext cx="128" cy="205"/>
              </a:xfrm>
              <a:custGeom>
                <a:avLst/>
                <a:gdLst>
                  <a:gd name="T0" fmla="*/ 251 w 51"/>
                  <a:gd name="T1" fmla="*/ 0 h 82"/>
                  <a:gd name="T2" fmla="*/ 50 w 51"/>
                  <a:gd name="T3" fmla="*/ 750 h 82"/>
                  <a:gd name="T4" fmla="*/ 806 w 51"/>
                  <a:gd name="T5" fmla="*/ 1125 h 8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82">
                    <a:moveTo>
                      <a:pt x="16" y="0"/>
                    </a:moveTo>
                    <a:cubicBezTo>
                      <a:pt x="11" y="15"/>
                      <a:pt x="0" y="23"/>
                      <a:pt x="3" y="48"/>
                    </a:cubicBezTo>
                    <a:cubicBezTo>
                      <a:pt x="5" y="72"/>
                      <a:pt x="30" y="82"/>
                      <a:pt x="51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5" name="Freeform 2244">
                <a:extLst>
                  <a:ext uri="{FF2B5EF4-FFF2-40B4-BE49-F238E27FC236}">
                    <a16:creationId xmlns:a16="http://schemas.microsoft.com/office/drawing/2014/main" id="{B17734A1-7B89-4872-8D7C-DF34BEF82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528"/>
                <a:ext cx="67" cy="80"/>
              </a:xfrm>
              <a:custGeom>
                <a:avLst/>
                <a:gdLst>
                  <a:gd name="T0" fmla="*/ 0 w 27"/>
                  <a:gd name="T1" fmla="*/ 0 h 32"/>
                  <a:gd name="T2" fmla="*/ 412 w 27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2">
                    <a:moveTo>
                      <a:pt x="0" y="0"/>
                    </a:moveTo>
                    <a:cubicBezTo>
                      <a:pt x="1" y="12"/>
                      <a:pt x="11" y="29"/>
                      <a:pt x="27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6" name="Freeform 2245">
                <a:extLst>
                  <a:ext uri="{FF2B5EF4-FFF2-40B4-BE49-F238E27FC236}">
                    <a16:creationId xmlns:a16="http://schemas.microsoft.com/office/drawing/2014/main" id="{31A5A3DC-FAD3-4FA3-BEFE-85D34FAA8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541"/>
                <a:ext cx="82" cy="67"/>
              </a:xfrm>
              <a:custGeom>
                <a:avLst/>
                <a:gdLst>
                  <a:gd name="T0" fmla="*/ 0 w 33"/>
                  <a:gd name="T1" fmla="*/ 412 h 27"/>
                  <a:gd name="T2" fmla="*/ 507 w 33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27">
                    <a:moveTo>
                      <a:pt x="0" y="27"/>
                    </a:moveTo>
                    <a:cubicBezTo>
                      <a:pt x="14" y="26"/>
                      <a:pt x="26" y="18"/>
                      <a:pt x="3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7" name="Freeform 2246">
                <a:extLst>
                  <a:ext uri="{FF2B5EF4-FFF2-40B4-BE49-F238E27FC236}">
                    <a16:creationId xmlns:a16="http://schemas.microsoft.com/office/drawing/2014/main" id="{61159A3E-C0E6-4977-A851-AF24FFB5D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278"/>
                <a:ext cx="198" cy="125"/>
              </a:xfrm>
              <a:custGeom>
                <a:avLst/>
                <a:gdLst>
                  <a:gd name="T0" fmla="*/ 83 w 79"/>
                  <a:gd name="T1" fmla="*/ 783 h 50"/>
                  <a:gd name="T2" fmla="*/ 175 w 79"/>
                  <a:gd name="T3" fmla="*/ 270 h 50"/>
                  <a:gd name="T4" fmla="*/ 972 w 79"/>
                  <a:gd name="T5" fmla="*/ 175 h 50"/>
                  <a:gd name="T6" fmla="*/ 1243 w 79"/>
                  <a:gd name="T7" fmla="*/ 333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9" h="50">
                    <a:moveTo>
                      <a:pt x="5" y="50"/>
                    </a:moveTo>
                    <a:cubicBezTo>
                      <a:pt x="0" y="35"/>
                      <a:pt x="1" y="29"/>
                      <a:pt x="11" y="17"/>
                    </a:cubicBezTo>
                    <a:cubicBezTo>
                      <a:pt x="21" y="5"/>
                      <a:pt x="45" y="0"/>
                      <a:pt x="62" y="11"/>
                    </a:cubicBezTo>
                    <a:cubicBezTo>
                      <a:pt x="79" y="21"/>
                      <a:pt x="79" y="21"/>
                      <a:pt x="79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8" name="Freeform 2247">
                <a:extLst>
                  <a:ext uri="{FF2B5EF4-FFF2-40B4-BE49-F238E27FC236}">
                    <a16:creationId xmlns:a16="http://schemas.microsoft.com/office/drawing/2014/main" id="{AF30F2D4-01D1-4F9C-B6E2-B47B8823F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226"/>
                <a:ext cx="120" cy="87"/>
              </a:xfrm>
              <a:custGeom>
                <a:avLst/>
                <a:gdLst>
                  <a:gd name="T0" fmla="*/ 750 w 48"/>
                  <a:gd name="T1" fmla="*/ 0 h 35"/>
                  <a:gd name="T2" fmla="*/ 0 w 4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5">
                    <a:moveTo>
                      <a:pt x="48" y="0"/>
                    </a:moveTo>
                    <a:cubicBezTo>
                      <a:pt x="38" y="0"/>
                      <a:pt x="13" y="6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09" name="Freeform 2248">
                <a:extLst>
                  <a:ext uri="{FF2B5EF4-FFF2-40B4-BE49-F238E27FC236}">
                    <a16:creationId xmlns:a16="http://schemas.microsoft.com/office/drawing/2014/main" id="{06D21365-2B79-403E-9E40-71D603AEE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361"/>
                <a:ext cx="25" cy="77"/>
              </a:xfrm>
              <a:custGeom>
                <a:avLst/>
                <a:gdLst>
                  <a:gd name="T0" fmla="*/ 0 w 10"/>
                  <a:gd name="T1" fmla="*/ 0 h 31"/>
                  <a:gd name="T2" fmla="*/ 158 w 10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1">
                    <a:moveTo>
                      <a:pt x="0" y="0"/>
                    </a:moveTo>
                    <a:cubicBezTo>
                      <a:pt x="0" y="13"/>
                      <a:pt x="1" y="22"/>
                      <a:pt x="10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0" name="Freeform 2249">
                <a:extLst>
                  <a:ext uri="{FF2B5EF4-FFF2-40B4-BE49-F238E27FC236}">
                    <a16:creationId xmlns:a16="http://schemas.microsoft.com/office/drawing/2014/main" id="{BD061DAA-83BB-41BA-871B-CE7962D8F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393"/>
                <a:ext cx="23" cy="45"/>
              </a:xfrm>
              <a:custGeom>
                <a:avLst/>
                <a:gdLst>
                  <a:gd name="T0" fmla="*/ 0 w 9"/>
                  <a:gd name="T1" fmla="*/ 0 h 18"/>
                  <a:gd name="T2" fmla="*/ 20 w 9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0" y="0"/>
                    </a:moveTo>
                    <a:cubicBezTo>
                      <a:pt x="8" y="8"/>
                      <a:pt x="9" y="14"/>
                      <a:pt x="1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1" name="Freeform 2250">
                <a:extLst>
                  <a:ext uri="{FF2B5EF4-FFF2-40B4-BE49-F238E27FC236}">
                    <a16:creationId xmlns:a16="http://schemas.microsoft.com/office/drawing/2014/main" id="{6D436F7F-A5AC-4F82-B6FD-998B5DF6D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336"/>
                <a:ext cx="45" cy="100"/>
              </a:xfrm>
              <a:custGeom>
                <a:avLst/>
                <a:gdLst>
                  <a:gd name="T0" fmla="*/ 220 w 18"/>
                  <a:gd name="T1" fmla="*/ 0 h 40"/>
                  <a:gd name="T2" fmla="*/ 95 w 18"/>
                  <a:gd name="T3" fmla="*/ 408 h 40"/>
                  <a:gd name="T4" fmla="*/ 283 w 18"/>
                  <a:gd name="T5" fmla="*/ 62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4" y="0"/>
                    </a:moveTo>
                    <a:cubicBezTo>
                      <a:pt x="4" y="5"/>
                      <a:pt x="0" y="14"/>
                      <a:pt x="6" y="26"/>
                    </a:cubicBezTo>
                    <a:cubicBezTo>
                      <a:pt x="12" y="38"/>
                      <a:pt x="15" y="38"/>
                      <a:pt x="18" y="4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2" name="Freeform 2251">
                <a:extLst>
                  <a:ext uri="{FF2B5EF4-FFF2-40B4-BE49-F238E27FC236}">
                    <a16:creationId xmlns:a16="http://schemas.microsoft.com/office/drawing/2014/main" id="{077E68F1-8CB1-4992-BD25-9C19B33FF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343"/>
                <a:ext cx="15" cy="63"/>
              </a:xfrm>
              <a:custGeom>
                <a:avLst/>
                <a:gdLst>
                  <a:gd name="T0" fmla="*/ 95 w 6"/>
                  <a:gd name="T1" fmla="*/ 0 h 25"/>
                  <a:gd name="T2" fmla="*/ 63 w 6"/>
                  <a:gd name="T3" fmla="*/ 40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5">
                    <a:moveTo>
                      <a:pt x="6" y="0"/>
                    </a:moveTo>
                    <a:cubicBezTo>
                      <a:pt x="1" y="8"/>
                      <a:pt x="0" y="15"/>
                      <a:pt x="4" y="2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3" name="Freeform 2252">
                <a:extLst>
                  <a:ext uri="{FF2B5EF4-FFF2-40B4-BE49-F238E27FC236}">
                    <a16:creationId xmlns:a16="http://schemas.microsoft.com/office/drawing/2014/main" id="{FD318EBC-CCA0-4946-A7E1-968F23FA5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1193"/>
                <a:ext cx="125" cy="78"/>
              </a:xfrm>
              <a:custGeom>
                <a:avLst/>
                <a:gdLst>
                  <a:gd name="T0" fmla="*/ 0 w 50"/>
                  <a:gd name="T1" fmla="*/ 0 h 31"/>
                  <a:gd name="T2" fmla="*/ 783 w 50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31">
                    <a:moveTo>
                      <a:pt x="0" y="0"/>
                    </a:moveTo>
                    <a:cubicBezTo>
                      <a:pt x="16" y="2"/>
                      <a:pt x="44" y="24"/>
                      <a:pt x="5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4" name="Freeform 2253">
                <a:extLst>
                  <a:ext uri="{FF2B5EF4-FFF2-40B4-BE49-F238E27FC236}">
                    <a16:creationId xmlns:a16="http://schemas.microsoft.com/office/drawing/2014/main" id="{2FA93542-3DFF-4FD2-846E-EDD9CE8B4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1081"/>
                <a:ext cx="28" cy="162"/>
              </a:xfrm>
              <a:custGeom>
                <a:avLst/>
                <a:gdLst>
                  <a:gd name="T0" fmla="*/ 130 w 11"/>
                  <a:gd name="T1" fmla="*/ 0 h 65"/>
                  <a:gd name="T2" fmla="*/ 181 w 11"/>
                  <a:gd name="T3" fmla="*/ 1007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5">
                    <a:moveTo>
                      <a:pt x="8" y="0"/>
                    </a:moveTo>
                    <a:cubicBezTo>
                      <a:pt x="1" y="21"/>
                      <a:pt x="0" y="41"/>
                      <a:pt x="11" y="6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5" name="Freeform 2254">
                <a:extLst>
                  <a:ext uri="{FF2B5EF4-FFF2-40B4-BE49-F238E27FC236}">
                    <a16:creationId xmlns:a16="http://schemas.microsoft.com/office/drawing/2014/main" id="{ED30F4BD-77DF-4665-BE8C-C67BAAE0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046"/>
                <a:ext cx="142" cy="137"/>
              </a:xfrm>
              <a:custGeom>
                <a:avLst/>
                <a:gdLst>
                  <a:gd name="T0" fmla="*/ 0 w 57"/>
                  <a:gd name="T1" fmla="*/ 249 h 55"/>
                  <a:gd name="T2" fmla="*/ 757 w 57"/>
                  <a:gd name="T3" fmla="*/ 416 h 55"/>
                  <a:gd name="T4" fmla="*/ 820 w 57"/>
                  <a:gd name="T5" fmla="*/ 849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55">
                    <a:moveTo>
                      <a:pt x="0" y="16"/>
                    </a:moveTo>
                    <a:cubicBezTo>
                      <a:pt x="13" y="0"/>
                      <a:pt x="41" y="11"/>
                      <a:pt x="49" y="27"/>
                    </a:cubicBezTo>
                    <a:cubicBezTo>
                      <a:pt x="57" y="42"/>
                      <a:pt x="53" y="55"/>
                      <a:pt x="53" y="5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6" name="Freeform 2255">
                <a:extLst>
                  <a:ext uri="{FF2B5EF4-FFF2-40B4-BE49-F238E27FC236}">
                    <a16:creationId xmlns:a16="http://schemas.microsoft.com/office/drawing/2014/main" id="{0FF4E13F-8263-4D72-A901-D2BC553DC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1043"/>
                <a:ext cx="65" cy="25"/>
              </a:xfrm>
              <a:custGeom>
                <a:avLst/>
                <a:gdLst>
                  <a:gd name="T0" fmla="*/ 0 w 26"/>
                  <a:gd name="T1" fmla="*/ 158 h 10"/>
                  <a:gd name="T2" fmla="*/ 408 w 26"/>
                  <a:gd name="T3" fmla="*/ 5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0">
                    <a:moveTo>
                      <a:pt x="0" y="10"/>
                    </a:moveTo>
                    <a:cubicBezTo>
                      <a:pt x="12" y="0"/>
                      <a:pt x="16" y="1"/>
                      <a:pt x="26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7" name="Freeform 2256">
                <a:extLst>
                  <a:ext uri="{FF2B5EF4-FFF2-40B4-BE49-F238E27FC236}">
                    <a16:creationId xmlns:a16="http://schemas.microsoft.com/office/drawing/2014/main" id="{B3359C69-0DDE-4204-B9A6-51F37ADDB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1038"/>
                <a:ext cx="78" cy="160"/>
              </a:xfrm>
              <a:custGeom>
                <a:avLst/>
                <a:gdLst>
                  <a:gd name="T0" fmla="*/ 493 w 31"/>
                  <a:gd name="T1" fmla="*/ 0 h 64"/>
                  <a:gd name="T2" fmla="*/ 146 w 31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64">
                    <a:moveTo>
                      <a:pt x="31" y="0"/>
                    </a:moveTo>
                    <a:cubicBezTo>
                      <a:pt x="15" y="9"/>
                      <a:pt x="0" y="24"/>
                      <a:pt x="9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8" name="Freeform 2257">
                <a:extLst>
                  <a:ext uri="{FF2B5EF4-FFF2-40B4-BE49-F238E27FC236}">
                    <a16:creationId xmlns:a16="http://schemas.microsoft.com/office/drawing/2014/main" id="{0A0C702D-BB73-4E7B-8E87-2ECBD5ADA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151"/>
                <a:ext cx="92" cy="145"/>
              </a:xfrm>
              <a:custGeom>
                <a:avLst/>
                <a:gdLst>
                  <a:gd name="T0" fmla="*/ 569 w 37"/>
                  <a:gd name="T1" fmla="*/ 0 h 58"/>
                  <a:gd name="T2" fmla="*/ 0 w 37"/>
                  <a:gd name="T3" fmla="*/ 908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8">
                    <a:moveTo>
                      <a:pt x="37" y="0"/>
                    </a:moveTo>
                    <a:cubicBezTo>
                      <a:pt x="36" y="13"/>
                      <a:pt x="29" y="49"/>
                      <a:pt x="0" y="5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19" name="Freeform 2258">
                <a:extLst>
                  <a:ext uri="{FF2B5EF4-FFF2-40B4-BE49-F238E27FC236}">
                    <a16:creationId xmlns:a16="http://schemas.microsoft.com/office/drawing/2014/main" id="{36D63DFD-EA7A-4C85-B95E-ADDF98836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1111"/>
                <a:ext cx="60" cy="35"/>
              </a:xfrm>
              <a:custGeom>
                <a:avLst/>
                <a:gdLst>
                  <a:gd name="T0" fmla="*/ 0 w 24"/>
                  <a:gd name="T1" fmla="*/ 220 h 14"/>
                  <a:gd name="T2" fmla="*/ 375 w 24"/>
                  <a:gd name="T3" fmla="*/ 8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4">
                    <a:moveTo>
                      <a:pt x="0" y="14"/>
                    </a:moveTo>
                    <a:cubicBezTo>
                      <a:pt x="6" y="0"/>
                      <a:pt x="17" y="1"/>
                      <a:pt x="24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0" name="Freeform 2259">
                <a:extLst>
                  <a:ext uri="{FF2B5EF4-FFF2-40B4-BE49-F238E27FC236}">
                    <a16:creationId xmlns:a16="http://schemas.microsoft.com/office/drawing/2014/main" id="{2C1F1AFF-1D79-4422-83A6-A2C21A6A9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7" y="1103"/>
                <a:ext cx="45" cy="10"/>
              </a:xfrm>
              <a:custGeom>
                <a:avLst/>
                <a:gdLst>
                  <a:gd name="T0" fmla="*/ 0 w 18"/>
                  <a:gd name="T1" fmla="*/ 63 h 4"/>
                  <a:gd name="T2" fmla="*/ 283 w 18"/>
                  <a:gd name="T3" fmla="*/ 5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7" y="0"/>
                      <a:pt x="14" y="1"/>
                      <a:pt x="18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1" name="Freeform 2260">
                <a:extLst>
                  <a:ext uri="{FF2B5EF4-FFF2-40B4-BE49-F238E27FC236}">
                    <a16:creationId xmlns:a16="http://schemas.microsoft.com/office/drawing/2014/main" id="{0BCBDB22-6C6D-42E6-BBDC-21EA5894C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1208"/>
                <a:ext cx="177" cy="183"/>
              </a:xfrm>
              <a:custGeom>
                <a:avLst/>
                <a:gdLst>
                  <a:gd name="T0" fmla="*/ 0 w 71"/>
                  <a:gd name="T1" fmla="*/ 145 h 73"/>
                  <a:gd name="T2" fmla="*/ 932 w 71"/>
                  <a:gd name="T3" fmla="*/ 396 h 73"/>
                  <a:gd name="T4" fmla="*/ 1069 w 71"/>
                  <a:gd name="T5" fmla="*/ 1151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73">
                    <a:moveTo>
                      <a:pt x="0" y="9"/>
                    </a:moveTo>
                    <a:cubicBezTo>
                      <a:pt x="25" y="3"/>
                      <a:pt x="50" y="0"/>
                      <a:pt x="60" y="25"/>
                    </a:cubicBezTo>
                    <a:cubicBezTo>
                      <a:pt x="70" y="50"/>
                      <a:pt x="71" y="63"/>
                      <a:pt x="69" y="7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2" name="Freeform 2261">
                <a:extLst>
                  <a:ext uri="{FF2B5EF4-FFF2-40B4-BE49-F238E27FC236}">
                    <a16:creationId xmlns:a16="http://schemas.microsoft.com/office/drawing/2014/main" id="{A5D8F711-E533-4DD1-A217-98E8D40ED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1093"/>
                <a:ext cx="365" cy="145"/>
              </a:xfrm>
              <a:custGeom>
                <a:avLst/>
                <a:gdLst>
                  <a:gd name="T0" fmla="*/ 0 w 146"/>
                  <a:gd name="T1" fmla="*/ 345 h 58"/>
                  <a:gd name="T2" fmla="*/ 1300 w 146"/>
                  <a:gd name="T3" fmla="*/ 738 h 58"/>
                  <a:gd name="T4" fmla="*/ 2283 w 146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6" h="58">
                    <a:moveTo>
                      <a:pt x="0" y="22"/>
                    </a:moveTo>
                    <a:cubicBezTo>
                      <a:pt x="18" y="39"/>
                      <a:pt x="52" y="58"/>
                      <a:pt x="83" y="47"/>
                    </a:cubicBezTo>
                    <a:cubicBezTo>
                      <a:pt x="114" y="37"/>
                      <a:pt x="126" y="30"/>
                      <a:pt x="14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3" name="Freeform 2262">
                <a:extLst>
                  <a:ext uri="{FF2B5EF4-FFF2-40B4-BE49-F238E27FC236}">
                    <a16:creationId xmlns:a16="http://schemas.microsoft.com/office/drawing/2014/main" id="{96741EBB-E83F-42F7-8588-EF7442A80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211"/>
                <a:ext cx="75" cy="267"/>
              </a:xfrm>
              <a:custGeom>
                <a:avLst/>
                <a:gdLst>
                  <a:gd name="T0" fmla="*/ 470 w 30"/>
                  <a:gd name="T1" fmla="*/ 0 h 107"/>
                  <a:gd name="T2" fmla="*/ 0 w 30"/>
                  <a:gd name="T3" fmla="*/ 933 h 107"/>
                  <a:gd name="T4" fmla="*/ 158 w 30"/>
                  <a:gd name="T5" fmla="*/ 1662 h 10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07">
                    <a:moveTo>
                      <a:pt x="30" y="0"/>
                    </a:moveTo>
                    <a:cubicBezTo>
                      <a:pt x="14" y="12"/>
                      <a:pt x="0" y="28"/>
                      <a:pt x="0" y="60"/>
                    </a:cubicBezTo>
                    <a:cubicBezTo>
                      <a:pt x="1" y="91"/>
                      <a:pt x="4" y="96"/>
                      <a:pt x="10" y="10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4" name="Freeform 2263">
                <a:extLst>
                  <a:ext uri="{FF2B5EF4-FFF2-40B4-BE49-F238E27FC236}">
                    <a16:creationId xmlns:a16="http://schemas.microsoft.com/office/drawing/2014/main" id="{39BE8319-60CF-4D71-B68D-551D61B48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1231"/>
                <a:ext cx="47" cy="37"/>
              </a:xfrm>
              <a:custGeom>
                <a:avLst/>
                <a:gdLst>
                  <a:gd name="T0" fmla="*/ 0 w 19"/>
                  <a:gd name="T1" fmla="*/ 30 h 15"/>
                  <a:gd name="T2" fmla="*/ 195 w 19"/>
                  <a:gd name="T3" fmla="*/ 22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5">
                    <a:moveTo>
                      <a:pt x="0" y="2"/>
                    </a:moveTo>
                    <a:cubicBezTo>
                      <a:pt x="11" y="2"/>
                      <a:pt x="19" y="0"/>
                      <a:pt x="13" y="1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5" name="Freeform 2264">
                <a:extLst>
                  <a:ext uri="{FF2B5EF4-FFF2-40B4-BE49-F238E27FC236}">
                    <a16:creationId xmlns:a16="http://schemas.microsoft.com/office/drawing/2014/main" id="{D047B08A-4BB0-4E91-B2A7-A6E4845AE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128"/>
                <a:ext cx="70" cy="60"/>
              </a:xfrm>
              <a:custGeom>
                <a:avLst/>
                <a:gdLst>
                  <a:gd name="T0" fmla="*/ 145 w 28"/>
                  <a:gd name="T1" fmla="*/ 0 h 24"/>
                  <a:gd name="T2" fmla="*/ 125 w 28"/>
                  <a:gd name="T3" fmla="*/ 333 h 24"/>
                  <a:gd name="T4" fmla="*/ 438 w 28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4">
                    <a:moveTo>
                      <a:pt x="9" y="0"/>
                    </a:moveTo>
                    <a:cubicBezTo>
                      <a:pt x="0" y="16"/>
                      <a:pt x="0" y="20"/>
                      <a:pt x="8" y="21"/>
                    </a:cubicBezTo>
                    <a:cubicBezTo>
                      <a:pt x="16" y="22"/>
                      <a:pt x="24" y="22"/>
                      <a:pt x="28" y="2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6" name="Freeform 2265">
                <a:extLst>
                  <a:ext uri="{FF2B5EF4-FFF2-40B4-BE49-F238E27FC236}">
                    <a16:creationId xmlns:a16="http://schemas.microsoft.com/office/drawing/2014/main" id="{E9A8DF03-0115-4FBD-885D-ABC63E742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278"/>
                <a:ext cx="97" cy="173"/>
              </a:xfrm>
              <a:custGeom>
                <a:avLst/>
                <a:gdLst>
                  <a:gd name="T0" fmla="*/ 0 w 39"/>
                  <a:gd name="T1" fmla="*/ 0 h 69"/>
                  <a:gd name="T2" fmla="*/ 199 w 39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9">
                    <a:moveTo>
                      <a:pt x="0" y="0"/>
                    </a:moveTo>
                    <a:cubicBezTo>
                      <a:pt x="23" y="4"/>
                      <a:pt x="39" y="36"/>
                      <a:pt x="13" y="6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7" name="Freeform 2266">
                <a:extLst>
                  <a:ext uri="{FF2B5EF4-FFF2-40B4-BE49-F238E27FC236}">
                    <a16:creationId xmlns:a16="http://schemas.microsoft.com/office/drawing/2014/main" id="{64DA5334-DD4A-4022-88AB-7B07F5B2C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1358"/>
                <a:ext cx="50" cy="143"/>
              </a:xfrm>
              <a:custGeom>
                <a:avLst/>
                <a:gdLst>
                  <a:gd name="T0" fmla="*/ 175 w 20"/>
                  <a:gd name="T1" fmla="*/ 0 h 57"/>
                  <a:gd name="T2" fmla="*/ 313 w 20"/>
                  <a:gd name="T3" fmla="*/ 901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57">
                    <a:moveTo>
                      <a:pt x="11" y="0"/>
                    </a:moveTo>
                    <a:cubicBezTo>
                      <a:pt x="1" y="17"/>
                      <a:pt x="0" y="37"/>
                      <a:pt x="20" y="5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8" name="Freeform 2267">
                <a:extLst>
                  <a:ext uri="{FF2B5EF4-FFF2-40B4-BE49-F238E27FC236}">
                    <a16:creationId xmlns:a16="http://schemas.microsoft.com/office/drawing/2014/main" id="{D2670B99-04CD-46FA-82D1-81ADA7D4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271"/>
                <a:ext cx="120" cy="30"/>
              </a:xfrm>
              <a:custGeom>
                <a:avLst/>
                <a:gdLst>
                  <a:gd name="T0" fmla="*/ 0 w 48"/>
                  <a:gd name="T1" fmla="*/ 188 h 12"/>
                  <a:gd name="T2" fmla="*/ 750 w 48"/>
                  <a:gd name="T3" fmla="*/ 33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2">
                    <a:moveTo>
                      <a:pt x="0" y="12"/>
                    </a:moveTo>
                    <a:cubicBezTo>
                      <a:pt x="20" y="0"/>
                      <a:pt x="42" y="0"/>
                      <a:pt x="48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29" name="Freeform 2268">
                <a:extLst>
                  <a:ext uri="{FF2B5EF4-FFF2-40B4-BE49-F238E27FC236}">
                    <a16:creationId xmlns:a16="http://schemas.microsoft.com/office/drawing/2014/main" id="{C275395B-364E-4750-8AD4-DC8545940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196"/>
                <a:ext cx="223" cy="77"/>
              </a:xfrm>
              <a:custGeom>
                <a:avLst/>
                <a:gdLst>
                  <a:gd name="T0" fmla="*/ 0 w 89"/>
                  <a:gd name="T1" fmla="*/ 474 h 31"/>
                  <a:gd name="T2" fmla="*/ 1401 w 89"/>
                  <a:gd name="T3" fmla="*/ 75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9" h="31">
                    <a:moveTo>
                      <a:pt x="0" y="31"/>
                    </a:moveTo>
                    <a:cubicBezTo>
                      <a:pt x="34" y="10"/>
                      <a:pt x="65" y="0"/>
                      <a:pt x="89" y="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0" name="Freeform 2269">
                <a:extLst>
                  <a:ext uri="{FF2B5EF4-FFF2-40B4-BE49-F238E27FC236}">
                    <a16:creationId xmlns:a16="http://schemas.microsoft.com/office/drawing/2014/main" id="{CD0FE83C-D481-4B0A-9E78-F05C38D69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301"/>
                <a:ext cx="112" cy="240"/>
              </a:xfrm>
              <a:custGeom>
                <a:avLst/>
                <a:gdLst>
                  <a:gd name="T0" fmla="*/ 508 w 45"/>
                  <a:gd name="T1" fmla="*/ 0 h 96"/>
                  <a:gd name="T2" fmla="*/ 0 w 45"/>
                  <a:gd name="T3" fmla="*/ 1500 h 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96">
                    <a:moveTo>
                      <a:pt x="33" y="0"/>
                    </a:moveTo>
                    <a:cubicBezTo>
                      <a:pt x="41" y="27"/>
                      <a:pt x="45" y="73"/>
                      <a:pt x="0" y="9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1" name="Freeform 2270">
                <a:extLst>
                  <a:ext uri="{FF2B5EF4-FFF2-40B4-BE49-F238E27FC236}">
                    <a16:creationId xmlns:a16="http://schemas.microsoft.com/office/drawing/2014/main" id="{6F9074EA-1B9B-4A31-85BA-769707842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1011"/>
                <a:ext cx="25" cy="65"/>
              </a:xfrm>
              <a:custGeom>
                <a:avLst/>
                <a:gdLst>
                  <a:gd name="T0" fmla="*/ 0 w 10"/>
                  <a:gd name="T1" fmla="*/ 408 h 26"/>
                  <a:gd name="T2" fmla="*/ 158 w 10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6">
                    <a:moveTo>
                      <a:pt x="0" y="26"/>
                    </a:moveTo>
                    <a:cubicBezTo>
                      <a:pt x="3" y="17"/>
                      <a:pt x="6" y="8"/>
                      <a:pt x="1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2" name="Freeform 2271">
                <a:extLst>
                  <a:ext uri="{FF2B5EF4-FFF2-40B4-BE49-F238E27FC236}">
                    <a16:creationId xmlns:a16="http://schemas.microsoft.com/office/drawing/2014/main" id="{E76BCA2C-CDA4-44EE-BA4E-03239A8F3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1023"/>
                <a:ext cx="28" cy="105"/>
              </a:xfrm>
              <a:custGeom>
                <a:avLst/>
                <a:gdLst>
                  <a:gd name="T0" fmla="*/ 33 w 11"/>
                  <a:gd name="T1" fmla="*/ 0 h 42"/>
                  <a:gd name="T2" fmla="*/ 181 w 11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2">
                    <a:moveTo>
                      <a:pt x="2" y="0"/>
                    </a:moveTo>
                    <a:cubicBezTo>
                      <a:pt x="0" y="19"/>
                      <a:pt x="8" y="33"/>
                      <a:pt x="11" y="4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3" name="Freeform 2272">
                <a:extLst>
                  <a:ext uri="{FF2B5EF4-FFF2-40B4-BE49-F238E27FC236}">
                    <a16:creationId xmlns:a16="http://schemas.microsoft.com/office/drawing/2014/main" id="{61E06D0E-E8B6-400E-A133-7E0E94A61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036"/>
                <a:ext cx="42" cy="130"/>
              </a:xfrm>
              <a:custGeom>
                <a:avLst/>
                <a:gdLst>
                  <a:gd name="T0" fmla="*/ 12 w 17"/>
                  <a:gd name="T1" fmla="*/ 0 h 52"/>
                  <a:gd name="T2" fmla="*/ 257 w 17"/>
                  <a:gd name="T3" fmla="*/ 813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52">
                    <a:moveTo>
                      <a:pt x="1" y="0"/>
                    </a:moveTo>
                    <a:cubicBezTo>
                      <a:pt x="1" y="16"/>
                      <a:pt x="0" y="36"/>
                      <a:pt x="17" y="5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4" name="Freeform 2273">
                <a:extLst>
                  <a:ext uri="{FF2B5EF4-FFF2-40B4-BE49-F238E27FC236}">
                    <a16:creationId xmlns:a16="http://schemas.microsoft.com/office/drawing/2014/main" id="{1EA1EBC0-0469-4A84-9E43-2D25966E2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1091"/>
                <a:ext cx="135" cy="200"/>
              </a:xfrm>
              <a:custGeom>
                <a:avLst/>
                <a:gdLst>
                  <a:gd name="T0" fmla="*/ 0 w 54"/>
                  <a:gd name="T1" fmla="*/ 0 h 80"/>
                  <a:gd name="T2" fmla="*/ 488 w 54"/>
                  <a:gd name="T3" fmla="*/ 583 h 80"/>
                  <a:gd name="T4" fmla="*/ 845 w 54"/>
                  <a:gd name="T5" fmla="*/ 1250 h 8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80">
                    <a:moveTo>
                      <a:pt x="0" y="0"/>
                    </a:moveTo>
                    <a:cubicBezTo>
                      <a:pt x="15" y="9"/>
                      <a:pt x="16" y="15"/>
                      <a:pt x="31" y="37"/>
                    </a:cubicBezTo>
                    <a:cubicBezTo>
                      <a:pt x="46" y="60"/>
                      <a:pt x="52" y="76"/>
                      <a:pt x="54" y="8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5" name="Freeform 2274">
                <a:extLst>
                  <a:ext uri="{FF2B5EF4-FFF2-40B4-BE49-F238E27FC236}">
                    <a16:creationId xmlns:a16="http://schemas.microsoft.com/office/drawing/2014/main" id="{770236CE-C213-40E2-B4B7-3D9010C79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173"/>
                <a:ext cx="78" cy="115"/>
              </a:xfrm>
              <a:custGeom>
                <a:avLst/>
                <a:gdLst>
                  <a:gd name="T0" fmla="*/ 493 w 31"/>
                  <a:gd name="T1" fmla="*/ 95 h 46"/>
                  <a:gd name="T2" fmla="*/ 33 w 31"/>
                  <a:gd name="T3" fmla="*/ 208 h 46"/>
                  <a:gd name="T4" fmla="*/ 176 w 31"/>
                  <a:gd name="T5" fmla="*/ 72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6"/>
                    </a:moveTo>
                    <a:cubicBezTo>
                      <a:pt x="18" y="0"/>
                      <a:pt x="3" y="0"/>
                      <a:pt x="2" y="13"/>
                    </a:cubicBezTo>
                    <a:cubicBezTo>
                      <a:pt x="1" y="26"/>
                      <a:pt x="0" y="31"/>
                      <a:pt x="11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6" name="Freeform 2275">
                <a:extLst>
                  <a:ext uri="{FF2B5EF4-FFF2-40B4-BE49-F238E27FC236}">
                    <a16:creationId xmlns:a16="http://schemas.microsoft.com/office/drawing/2014/main" id="{38F16064-3BF4-4E3D-86C9-37FDB7F0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1186"/>
                <a:ext cx="102" cy="72"/>
              </a:xfrm>
              <a:custGeom>
                <a:avLst/>
                <a:gdLst>
                  <a:gd name="T0" fmla="*/ 0 w 41"/>
                  <a:gd name="T1" fmla="*/ 137 h 29"/>
                  <a:gd name="T2" fmla="*/ 415 w 41"/>
                  <a:gd name="T3" fmla="*/ 124 h 29"/>
                  <a:gd name="T4" fmla="*/ 632 w 41"/>
                  <a:gd name="T5" fmla="*/ 444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9">
                    <a:moveTo>
                      <a:pt x="0" y="9"/>
                    </a:moveTo>
                    <a:cubicBezTo>
                      <a:pt x="4" y="0"/>
                      <a:pt x="21" y="1"/>
                      <a:pt x="27" y="8"/>
                    </a:cubicBezTo>
                    <a:cubicBezTo>
                      <a:pt x="34" y="14"/>
                      <a:pt x="33" y="19"/>
                      <a:pt x="41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7" name="Freeform 2276">
                <a:extLst>
                  <a:ext uri="{FF2B5EF4-FFF2-40B4-BE49-F238E27FC236}">
                    <a16:creationId xmlns:a16="http://schemas.microsoft.com/office/drawing/2014/main" id="{CE9F940B-9021-402A-B2B9-C3EB9079B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296"/>
                <a:ext cx="133" cy="87"/>
              </a:xfrm>
              <a:custGeom>
                <a:avLst/>
                <a:gdLst>
                  <a:gd name="T0" fmla="*/ 755 w 53"/>
                  <a:gd name="T1" fmla="*/ 0 h 35"/>
                  <a:gd name="T2" fmla="*/ 713 w 53"/>
                  <a:gd name="T3" fmla="*/ 353 h 35"/>
                  <a:gd name="T4" fmla="*/ 188 w 53"/>
                  <a:gd name="T5" fmla="*/ 186 h 35"/>
                  <a:gd name="T6" fmla="*/ 0 w 53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35">
                    <a:moveTo>
                      <a:pt x="48" y="0"/>
                    </a:moveTo>
                    <a:cubicBezTo>
                      <a:pt x="52" y="11"/>
                      <a:pt x="53" y="15"/>
                      <a:pt x="45" y="23"/>
                    </a:cubicBezTo>
                    <a:cubicBezTo>
                      <a:pt x="34" y="35"/>
                      <a:pt x="19" y="20"/>
                      <a:pt x="12" y="12"/>
                    </a:cubicBezTo>
                    <a:cubicBezTo>
                      <a:pt x="4" y="4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8" name="Freeform 2277">
                <a:extLst>
                  <a:ext uri="{FF2B5EF4-FFF2-40B4-BE49-F238E27FC236}">
                    <a16:creationId xmlns:a16="http://schemas.microsoft.com/office/drawing/2014/main" id="{72C7CE40-76D0-4835-9B0B-E7B8B48DB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1131"/>
                <a:ext cx="120" cy="120"/>
              </a:xfrm>
              <a:custGeom>
                <a:avLst/>
                <a:gdLst>
                  <a:gd name="T0" fmla="*/ 0 w 48"/>
                  <a:gd name="T1" fmla="*/ 33 h 48"/>
                  <a:gd name="T2" fmla="*/ 425 w 48"/>
                  <a:gd name="T3" fmla="*/ 300 h 48"/>
                  <a:gd name="T4" fmla="*/ 750 w 48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8">
                    <a:moveTo>
                      <a:pt x="0" y="2"/>
                    </a:moveTo>
                    <a:cubicBezTo>
                      <a:pt x="15" y="0"/>
                      <a:pt x="20" y="11"/>
                      <a:pt x="27" y="19"/>
                    </a:cubicBezTo>
                    <a:cubicBezTo>
                      <a:pt x="34" y="27"/>
                      <a:pt x="37" y="34"/>
                      <a:pt x="48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39" name="Freeform 2278">
                <a:extLst>
                  <a:ext uri="{FF2B5EF4-FFF2-40B4-BE49-F238E27FC236}">
                    <a16:creationId xmlns:a16="http://schemas.microsoft.com/office/drawing/2014/main" id="{1BF2882D-3984-4826-AA4B-1FDA88073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111"/>
                <a:ext cx="125" cy="210"/>
              </a:xfrm>
              <a:custGeom>
                <a:avLst/>
                <a:gdLst>
                  <a:gd name="T0" fmla="*/ 783 w 50"/>
                  <a:gd name="T1" fmla="*/ 20 h 84"/>
                  <a:gd name="T2" fmla="*/ 113 w 50"/>
                  <a:gd name="T3" fmla="*/ 375 h 84"/>
                  <a:gd name="T4" fmla="*/ 313 w 50"/>
                  <a:gd name="T5" fmla="*/ 1313 h 8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84">
                    <a:moveTo>
                      <a:pt x="50" y="1"/>
                    </a:moveTo>
                    <a:cubicBezTo>
                      <a:pt x="31" y="0"/>
                      <a:pt x="13" y="1"/>
                      <a:pt x="7" y="24"/>
                    </a:cubicBezTo>
                    <a:cubicBezTo>
                      <a:pt x="0" y="48"/>
                      <a:pt x="12" y="71"/>
                      <a:pt x="20" y="8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0" name="Freeform 2279">
                <a:extLst>
                  <a:ext uri="{FF2B5EF4-FFF2-40B4-BE49-F238E27FC236}">
                    <a16:creationId xmlns:a16="http://schemas.microsoft.com/office/drawing/2014/main" id="{1B08B7DA-3238-4155-BC05-572ABE590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058"/>
                <a:ext cx="158" cy="30"/>
              </a:xfrm>
              <a:custGeom>
                <a:avLst/>
                <a:gdLst>
                  <a:gd name="T0" fmla="*/ 0 w 63"/>
                  <a:gd name="T1" fmla="*/ 188 h 12"/>
                  <a:gd name="T2" fmla="*/ 993 w 63"/>
                  <a:gd name="T3" fmla="*/ 158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2">
                    <a:moveTo>
                      <a:pt x="0" y="12"/>
                    </a:moveTo>
                    <a:cubicBezTo>
                      <a:pt x="15" y="0"/>
                      <a:pt x="54" y="8"/>
                      <a:pt x="63" y="1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1" name="Freeform 2280">
                <a:extLst>
                  <a:ext uri="{FF2B5EF4-FFF2-40B4-BE49-F238E27FC236}">
                    <a16:creationId xmlns:a16="http://schemas.microsoft.com/office/drawing/2014/main" id="{53624B5E-9A5F-4B1E-809D-D722001E6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013"/>
                <a:ext cx="100" cy="163"/>
              </a:xfrm>
              <a:custGeom>
                <a:avLst/>
                <a:gdLst>
                  <a:gd name="T0" fmla="*/ 0 w 40"/>
                  <a:gd name="T1" fmla="*/ 0 h 65"/>
                  <a:gd name="T2" fmla="*/ 625 w 40"/>
                  <a:gd name="T3" fmla="*/ 1026 h 6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65">
                    <a:moveTo>
                      <a:pt x="0" y="0"/>
                    </a:moveTo>
                    <a:cubicBezTo>
                      <a:pt x="4" y="25"/>
                      <a:pt x="12" y="60"/>
                      <a:pt x="40" y="6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2" name="Freeform 2281">
                <a:extLst>
                  <a:ext uri="{FF2B5EF4-FFF2-40B4-BE49-F238E27FC236}">
                    <a16:creationId xmlns:a16="http://schemas.microsoft.com/office/drawing/2014/main" id="{4162AA8C-5B99-4FAA-8EDE-A9576A80A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106"/>
                <a:ext cx="118" cy="365"/>
              </a:xfrm>
              <a:custGeom>
                <a:avLst/>
                <a:gdLst>
                  <a:gd name="T0" fmla="*/ 50 w 47"/>
                  <a:gd name="T1" fmla="*/ 0 h 146"/>
                  <a:gd name="T2" fmla="*/ 743 w 47"/>
                  <a:gd name="T3" fmla="*/ 1425 h 146"/>
                  <a:gd name="T4" fmla="*/ 0 w 47"/>
                  <a:gd name="T5" fmla="*/ 2283 h 1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46">
                    <a:moveTo>
                      <a:pt x="3" y="0"/>
                    </a:moveTo>
                    <a:cubicBezTo>
                      <a:pt x="27" y="35"/>
                      <a:pt x="46" y="65"/>
                      <a:pt x="47" y="91"/>
                    </a:cubicBezTo>
                    <a:cubicBezTo>
                      <a:pt x="47" y="117"/>
                      <a:pt x="33" y="143"/>
                      <a:pt x="0" y="14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3" name="Freeform 2282">
                <a:extLst>
                  <a:ext uri="{FF2B5EF4-FFF2-40B4-BE49-F238E27FC236}">
                    <a16:creationId xmlns:a16="http://schemas.microsoft.com/office/drawing/2014/main" id="{1598BCC6-7ABC-4D37-AC60-1ED560DA8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293"/>
                <a:ext cx="75" cy="185"/>
              </a:xfrm>
              <a:custGeom>
                <a:avLst/>
                <a:gdLst>
                  <a:gd name="T0" fmla="*/ 470 w 30"/>
                  <a:gd name="T1" fmla="*/ 0 h 74"/>
                  <a:gd name="T2" fmla="*/ 250 w 30"/>
                  <a:gd name="T3" fmla="*/ 1158 h 7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74">
                    <a:moveTo>
                      <a:pt x="30" y="0"/>
                    </a:moveTo>
                    <a:cubicBezTo>
                      <a:pt x="14" y="24"/>
                      <a:pt x="0" y="52"/>
                      <a:pt x="16" y="7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4" name="Freeform 2283">
                <a:extLst>
                  <a:ext uri="{FF2B5EF4-FFF2-40B4-BE49-F238E27FC236}">
                    <a16:creationId xmlns:a16="http://schemas.microsoft.com/office/drawing/2014/main" id="{59A441E0-3690-4379-A7CD-5472857B9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1481"/>
                <a:ext cx="125" cy="60"/>
              </a:xfrm>
              <a:custGeom>
                <a:avLst/>
                <a:gdLst>
                  <a:gd name="T0" fmla="*/ 0 w 50"/>
                  <a:gd name="T1" fmla="*/ 63 h 24"/>
                  <a:gd name="T2" fmla="*/ 783 w 50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24">
                    <a:moveTo>
                      <a:pt x="0" y="4"/>
                    </a:moveTo>
                    <a:cubicBezTo>
                      <a:pt x="20" y="0"/>
                      <a:pt x="43" y="6"/>
                      <a:pt x="50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5" name="Freeform 2284">
                <a:extLst>
                  <a:ext uri="{FF2B5EF4-FFF2-40B4-BE49-F238E27FC236}">
                    <a16:creationId xmlns:a16="http://schemas.microsoft.com/office/drawing/2014/main" id="{7DB7A698-6ADB-4975-8AAD-C4F1B869A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621"/>
                <a:ext cx="185" cy="132"/>
              </a:xfrm>
              <a:custGeom>
                <a:avLst/>
                <a:gdLst>
                  <a:gd name="T0" fmla="*/ 0 w 74"/>
                  <a:gd name="T1" fmla="*/ 508 h 53"/>
                  <a:gd name="T2" fmla="*/ 688 w 74"/>
                  <a:gd name="T3" fmla="*/ 712 h 53"/>
                  <a:gd name="T4" fmla="*/ 1158 w 74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53">
                    <a:moveTo>
                      <a:pt x="0" y="33"/>
                    </a:moveTo>
                    <a:cubicBezTo>
                      <a:pt x="10" y="44"/>
                      <a:pt x="26" y="53"/>
                      <a:pt x="44" y="46"/>
                    </a:cubicBezTo>
                    <a:cubicBezTo>
                      <a:pt x="62" y="39"/>
                      <a:pt x="73" y="21"/>
                      <a:pt x="7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6" name="Freeform 2285">
                <a:extLst>
                  <a:ext uri="{FF2B5EF4-FFF2-40B4-BE49-F238E27FC236}">
                    <a16:creationId xmlns:a16="http://schemas.microsoft.com/office/drawing/2014/main" id="{24657562-4674-457B-8520-55FAA21CE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1568"/>
                <a:ext cx="30" cy="110"/>
              </a:xfrm>
              <a:custGeom>
                <a:avLst/>
                <a:gdLst>
                  <a:gd name="T0" fmla="*/ 145 w 12"/>
                  <a:gd name="T1" fmla="*/ 0 h 44"/>
                  <a:gd name="T2" fmla="*/ 188 w 12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4">
                    <a:moveTo>
                      <a:pt x="9" y="0"/>
                    </a:moveTo>
                    <a:cubicBezTo>
                      <a:pt x="0" y="12"/>
                      <a:pt x="0" y="32"/>
                      <a:pt x="12" y="4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7" name="Freeform 2286">
                <a:extLst>
                  <a:ext uri="{FF2B5EF4-FFF2-40B4-BE49-F238E27FC236}">
                    <a16:creationId xmlns:a16="http://schemas.microsoft.com/office/drawing/2014/main" id="{479986BB-0751-4242-BB37-97629021E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543"/>
                <a:ext cx="42" cy="115"/>
              </a:xfrm>
              <a:custGeom>
                <a:avLst/>
                <a:gdLst>
                  <a:gd name="T0" fmla="*/ 257 w 17"/>
                  <a:gd name="T1" fmla="*/ 0 h 46"/>
                  <a:gd name="T2" fmla="*/ 183 w 17"/>
                  <a:gd name="T3" fmla="*/ 72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6">
                    <a:moveTo>
                      <a:pt x="17" y="0"/>
                    </a:moveTo>
                    <a:cubicBezTo>
                      <a:pt x="7" y="11"/>
                      <a:pt x="0" y="25"/>
                      <a:pt x="12" y="4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8" name="Freeform 2287">
                <a:extLst>
                  <a:ext uri="{FF2B5EF4-FFF2-40B4-BE49-F238E27FC236}">
                    <a16:creationId xmlns:a16="http://schemas.microsoft.com/office/drawing/2014/main" id="{238530C7-DC79-4849-B7D3-9D6649F7E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1503"/>
                <a:ext cx="63" cy="140"/>
              </a:xfrm>
              <a:custGeom>
                <a:avLst/>
                <a:gdLst>
                  <a:gd name="T0" fmla="*/ 401 w 25"/>
                  <a:gd name="T1" fmla="*/ 0 h 56"/>
                  <a:gd name="T2" fmla="*/ 96 w 25"/>
                  <a:gd name="T3" fmla="*/ 875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6">
                    <a:moveTo>
                      <a:pt x="25" y="0"/>
                    </a:moveTo>
                    <a:cubicBezTo>
                      <a:pt x="8" y="10"/>
                      <a:pt x="0" y="34"/>
                      <a:pt x="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49" name="Freeform 2288">
                <a:extLst>
                  <a:ext uri="{FF2B5EF4-FFF2-40B4-BE49-F238E27FC236}">
                    <a16:creationId xmlns:a16="http://schemas.microsoft.com/office/drawing/2014/main" id="{5E4B52CA-35EA-480D-BC69-B0B815DD3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1388"/>
                <a:ext cx="53" cy="173"/>
              </a:xfrm>
              <a:custGeom>
                <a:avLst/>
                <a:gdLst>
                  <a:gd name="T0" fmla="*/ 222 w 21"/>
                  <a:gd name="T1" fmla="*/ 0 h 69"/>
                  <a:gd name="T2" fmla="*/ 0 w 21"/>
                  <a:gd name="T3" fmla="*/ 108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9">
                    <a:moveTo>
                      <a:pt x="14" y="0"/>
                    </a:moveTo>
                    <a:cubicBezTo>
                      <a:pt x="19" y="18"/>
                      <a:pt x="21" y="48"/>
                      <a:pt x="0" y="6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0" name="Freeform 2289">
                <a:extLst>
                  <a:ext uri="{FF2B5EF4-FFF2-40B4-BE49-F238E27FC236}">
                    <a16:creationId xmlns:a16="http://schemas.microsoft.com/office/drawing/2014/main" id="{00BEF210-0090-4F12-BF0A-9B7DCDF89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408"/>
                <a:ext cx="155" cy="70"/>
              </a:xfrm>
              <a:custGeom>
                <a:avLst/>
                <a:gdLst>
                  <a:gd name="T0" fmla="*/ 0 w 62"/>
                  <a:gd name="T1" fmla="*/ 0 h 28"/>
                  <a:gd name="T2" fmla="*/ 970 w 62"/>
                  <a:gd name="T3" fmla="*/ 40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28">
                    <a:moveTo>
                      <a:pt x="0" y="0"/>
                    </a:moveTo>
                    <a:cubicBezTo>
                      <a:pt x="11" y="16"/>
                      <a:pt x="44" y="28"/>
                      <a:pt x="62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1" name="Freeform 2290">
                <a:extLst>
                  <a:ext uri="{FF2B5EF4-FFF2-40B4-BE49-F238E27FC236}">
                    <a16:creationId xmlns:a16="http://schemas.microsoft.com/office/drawing/2014/main" id="{170C24CA-A34C-4F2D-8FA6-01E4E369F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436"/>
                <a:ext cx="118" cy="70"/>
              </a:xfrm>
              <a:custGeom>
                <a:avLst/>
                <a:gdLst>
                  <a:gd name="T0" fmla="*/ 0 w 47"/>
                  <a:gd name="T1" fmla="*/ 438 h 28"/>
                  <a:gd name="T2" fmla="*/ 83 w 47"/>
                  <a:gd name="T3" fmla="*/ 33 h 28"/>
                  <a:gd name="T4" fmla="*/ 743 w 47"/>
                  <a:gd name="T5" fmla="*/ 27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28">
                    <a:moveTo>
                      <a:pt x="0" y="28"/>
                    </a:moveTo>
                    <a:cubicBezTo>
                      <a:pt x="3" y="22"/>
                      <a:pt x="1" y="4"/>
                      <a:pt x="5" y="2"/>
                    </a:cubicBezTo>
                    <a:cubicBezTo>
                      <a:pt x="9" y="0"/>
                      <a:pt x="20" y="18"/>
                      <a:pt x="47" y="1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2" name="Freeform 2291">
                <a:extLst>
                  <a:ext uri="{FF2B5EF4-FFF2-40B4-BE49-F238E27FC236}">
                    <a16:creationId xmlns:a16="http://schemas.microsoft.com/office/drawing/2014/main" id="{A73612C5-0BCD-4C3C-A277-EAEC1F9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1513"/>
                <a:ext cx="100" cy="130"/>
              </a:xfrm>
              <a:custGeom>
                <a:avLst/>
                <a:gdLst>
                  <a:gd name="T0" fmla="*/ 625 w 40"/>
                  <a:gd name="T1" fmla="*/ 0 h 52"/>
                  <a:gd name="T2" fmla="*/ 395 w 40"/>
                  <a:gd name="T3" fmla="*/ 675 h 52"/>
                  <a:gd name="T4" fmla="*/ 0 w 40"/>
                  <a:gd name="T5" fmla="*/ 408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52">
                    <a:moveTo>
                      <a:pt x="40" y="0"/>
                    </a:moveTo>
                    <a:cubicBezTo>
                      <a:pt x="30" y="12"/>
                      <a:pt x="26" y="35"/>
                      <a:pt x="25" y="43"/>
                    </a:cubicBezTo>
                    <a:cubicBezTo>
                      <a:pt x="23" y="52"/>
                      <a:pt x="10" y="29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3" name="Freeform 2292">
                <a:extLst>
                  <a:ext uri="{FF2B5EF4-FFF2-40B4-BE49-F238E27FC236}">
                    <a16:creationId xmlns:a16="http://schemas.microsoft.com/office/drawing/2014/main" id="{FF7ECCEC-6E47-4FA5-884E-01DBEA002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1558"/>
                <a:ext cx="30" cy="48"/>
              </a:xfrm>
              <a:custGeom>
                <a:avLst/>
                <a:gdLst>
                  <a:gd name="T0" fmla="*/ 0 w 12"/>
                  <a:gd name="T1" fmla="*/ 114 h 19"/>
                  <a:gd name="T2" fmla="*/ 188 w 12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0" y="7"/>
                    </a:moveTo>
                    <a:cubicBezTo>
                      <a:pt x="5" y="12"/>
                      <a:pt x="5" y="19"/>
                      <a:pt x="12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4" name="Freeform 2293">
                <a:extLst>
                  <a:ext uri="{FF2B5EF4-FFF2-40B4-BE49-F238E27FC236}">
                    <a16:creationId xmlns:a16="http://schemas.microsoft.com/office/drawing/2014/main" id="{698F5944-B3D6-4D80-BE85-93E3A07B2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438"/>
                <a:ext cx="170" cy="83"/>
              </a:xfrm>
              <a:custGeom>
                <a:avLst/>
                <a:gdLst>
                  <a:gd name="T0" fmla="*/ 0 w 68"/>
                  <a:gd name="T1" fmla="*/ 284 h 33"/>
                  <a:gd name="T2" fmla="*/ 1063 w 68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8" h="33">
                    <a:moveTo>
                      <a:pt x="0" y="18"/>
                    </a:moveTo>
                    <a:cubicBezTo>
                      <a:pt x="15" y="8"/>
                      <a:pt x="43" y="0"/>
                      <a:pt x="68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5" name="Freeform 2294">
                <a:extLst>
                  <a:ext uri="{FF2B5EF4-FFF2-40B4-BE49-F238E27FC236}">
                    <a16:creationId xmlns:a16="http://schemas.microsoft.com/office/drawing/2014/main" id="{CE58B2FE-4ABB-4DF9-AB70-F7BBEBD8C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1253"/>
                <a:ext cx="50" cy="178"/>
              </a:xfrm>
              <a:custGeom>
                <a:avLst/>
                <a:gdLst>
                  <a:gd name="T0" fmla="*/ 33 w 20"/>
                  <a:gd name="T1" fmla="*/ 0 h 71"/>
                  <a:gd name="T2" fmla="*/ 0 w 20"/>
                  <a:gd name="T3" fmla="*/ 1118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1">
                    <a:moveTo>
                      <a:pt x="2" y="0"/>
                    </a:moveTo>
                    <a:cubicBezTo>
                      <a:pt x="11" y="20"/>
                      <a:pt x="20" y="47"/>
                      <a:pt x="0" y="7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6" name="Freeform 2295">
                <a:extLst>
                  <a:ext uri="{FF2B5EF4-FFF2-40B4-BE49-F238E27FC236}">
                    <a16:creationId xmlns:a16="http://schemas.microsoft.com/office/drawing/2014/main" id="{6E63C8C3-A751-4B20-8361-56C4FCDB5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216"/>
                <a:ext cx="140" cy="160"/>
              </a:xfrm>
              <a:custGeom>
                <a:avLst/>
                <a:gdLst>
                  <a:gd name="T0" fmla="*/ 875 w 56"/>
                  <a:gd name="T1" fmla="*/ 0 h 64"/>
                  <a:gd name="T2" fmla="*/ 0 w 56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64">
                    <a:moveTo>
                      <a:pt x="56" y="0"/>
                    </a:moveTo>
                    <a:cubicBezTo>
                      <a:pt x="30" y="13"/>
                      <a:pt x="4" y="33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7" name="Freeform 2296">
                <a:extLst>
                  <a:ext uri="{FF2B5EF4-FFF2-40B4-BE49-F238E27FC236}">
                    <a16:creationId xmlns:a16="http://schemas.microsoft.com/office/drawing/2014/main" id="{248CE48C-A8BE-44BD-B285-F10A65712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328"/>
                <a:ext cx="10" cy="78"/>
              </a:xfrm>
              <a:custGeom>
                <a:avLst/>
                <a:gdLst>
                  <a:gd name="T0" fmla="*/ 50 w 4"/>
                  <a:gd name="T1" fmla="*/ 0 h 31"/>
                  <a:gd name="T2" fmla="*/ 0 w 4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1">
                    <a:moveTo>
                      <a:pt x="3" y="0"/>
                    </a:moveTo>
                    <a:cubicBezTo>
                      <a:pt x="4" y="14"/>
                      <a:pt x="3" y="24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8" name="Freeform 2297">
                <a:extLst>
                  <a:ext uri="{FF2B5EF4-FFF2-40B4-BE49-F238E27FC236}">
                    <a16:creationId xmlns:a16="http://schemas.microsoft.com/office/drawing/2014/main" id="{93BF8346-C960-40D2-AF90-4D01126C6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1108"/>
                <a:ext cx="30" cy="128"/>
              </a:xfrm>
              <a:custGeom>
                <a:avLst/>
                <a:gdLst>
                  <a:gd name="T0" fmla="*/ 188 w 12"/>
                  <a:gd name="T1" fmla="*/ 0 h 51"/>
                  <a:gd name="T2" fmla="*/ 113 w 12"/>
                  <a:gd name="T3" fmla="*/ 806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1">
                    <a:moveTo>
                      <a:pt x="12" y="0"/>
                    </a:moveTo>
                    <a:cubicBezTo>
                      <a:pt x="0" y="15"/>
                      <a:pt x="0" y="32"/>
                      <a:pt x="7" y="5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59" name="Freeform 2298">
                <a:extLst>
                  <a:ext uri="{FF2B5EF4-FFF2-40B4-BE49-F238E27FC236}">
                    <a16:creationId xmlns:a16="http://schemas.microsoft.com/office/drawing/2014/main" id="{1AAE8610-DAD1-4193-B909-02DCBA772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166"/>
                <a:ext cx="130" cy="70"/>
              </a:xfrm>
              <a:custGeom>
                <a:avLst/>
                <a:gdLst>
                  <a:gd name="T0" fmla="*/ 0 w 52"/>
                  <a:gd name="T1" fmla="*/ 395 h 28"/>
                  <a:gd name="T2" fmla="*/ 738 w 52"/>
                  <a:gd name="T3" fmla="*/ 363 h 28"/>
                  <a:gd name="T4" fmla="*/ 750 w 52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28">
                    <a:moveTo>
                      <a:pt x="0" y="25"/>
                    </a:moveTo>
                    <a:cubicBezTo>
                      <a:pt x="23" y="19"/>
                      <a:pt x="43" y="28"/>
                      <a:pt x="47" y="23"/>
                    </a:cubicBezTo>
                    <a:cubicBezTo>
                      <a:pt x="52" y="17"/>
                      <a:pt x="45" y="9"/>
                      <a:pt x="48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0" name="Freeform 2299">
                <a:extLst>
                  <a:ext uri="{FF2B5EF4-FFF2-40B4-BE49-F238E27FC236}">
                    <a16:creationId xmlns:a16="http://schemas.microsoft.com/office/drawing/2014/main" id="{C5D72F89-D589-41E5-AB4F-65A7D700D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013"/>
                <a:ext cx="91" cy="123"/>
              </a:xfrm>
              <a:custGeom>
                <a:avLst/>
                <a:gdLst>
                  <a:gd name="T0" fmla="*/ 0 w 36"/>
                  <a:gd name="T1" fmla="*/ 776 h 49"/>
                  <a:gd name="T2" fmla="*/ 581 w 36"/>
                  <a:gd name="T3" fmla="*/ 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9">
                    <a:moveTo>
                      <a:pt x="0" y="49"/>
                    </a:moveTo>
                    <a:cubicBezTo>
                      <a:pt x="10" y="30"/>
                      <a:pt x="28" y="16"/>
                      <a:pt x="3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1" name="Freeform 2300">
                <a:extLst>
                  <a:ext uri="{FF2B5EF4-FFF2-40B4-BE49-F238E27FC236}">
                    <a16:creationId xmlns:a16="http://schemas.microsoft.com/office/drawing/2014/main" id="{F5FC4D6F-AFC7-4178-B0B9-B17670798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1011"/>
                <a:ext cx="33" cy="85"/>
              </a:xfrm>
              <a:custGeom>
                <a:avLst/>
                <a:gdLst>
                  <a:gd name="T0" fmla="*/ 0 w 13"/>
                  <a:gd name="T1" fmla="*/ 0 h 34"/>
                  <a:gd name="T2" fmla="*/ 213 w 13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0" y="0"/>
                    </a:moveTo>
                    <a:cubicBezTo>
                      <a:pt x="3" y="11"/>
                      <a:pt x="7" y="23"/>
                      <a:pt x="13" y="3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2" name="Freeform 2301">
                <a:extLst>
                  <a:ext uri="{FF2B5EF4-FFF2-40B4-BE49-F238E27FC236}">
                    <a16:creationId xmlns:a16="http://schemas.microsoft.com/office/drawing/2014/main" id="{795F5345-E93F-4B8F-B305-F77CFFD0F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703"/>
                <a:ext cx="268" cy="108"/>
              </a:xfrm>
              <a:custGeom>
                <a:avLst/>
                <a:gdLst>
                  <a:gd name="T0" fmla="*/ 0 w 107"/>
                  <a:gd name="T1" fmla="*/ 367 h 43"/>
                  <a:gd name="T2" fmla="*/ 804 w 107"/>
                  <a:gd name="T3" fmla="*/ 334 h 43"/>
                  <a:gd name="T4" fmla="*/ 1681 w 107"/>
                  <a:gd name="T5" fmla="*/ 63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7" h="43">
                    <a:moveTo>
                      <a:pt x="0" y="23"/>
                    </a:moveTo>
                    <a:cubicBezTo>
                      <a:pt x="14" y="31"/>
                      <a:pt x="28" y="43"/>
                      <a:pt x="51" y="21"/>
                    </a:cubicBezTo>
                    <a:cubicBezTo>
                      <a:pt x="75" y="0"/>
                      <a:pt x="87" y="0"/>
                      <a:pt x="107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3" name="Freeform 2302">
                <a:extLst>
                  <a:ext uri="{FF2B5EF4-FFF2-40B4-BE49-F238E27FC236}">
                    <a16:creationId xmlns:a16="http://schemas.microsoft.com/office/drawing/2014/main" id="{150914C3-04DC-4F36-8C77-D41EA713D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1921"/>
                <a:ext cx="52" cy="127"/>
              </a:xfrm>
              <a:custGeom>
                <a:avLst/>
                <a:gdLst>
                  <a:gd name="T0" fmla="*/ 0 w 21"/>
                  <a:gd name="T1" fmla="*/ 0 h 51"/>
                  <a:gd name="T2" fmla="*/ 245 w 21"/>
                  <a:gd name="T3" fmla="*/ 787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51">
                    <a:moveTo>
                      <a:pt x="0" y="0"/>
                    </a:moveTo>
                    <a:cubicBezTo>
                      <a:pt x="15" y="8"/>
                      <a:pt x="21" y="32"/>
                      <a:pt x="16" y="5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4" name="Freeform 2303">
                <a:extLst>
                  <a:ext uri="{FF2B5EF4-FFF2-40B4-BE49-F238E27FC236}">
                    <a16:creationId xmlns:a16="http://schemas.microsoft.com/office/drawing/2014/main" id="{99021845-287A-4226-9BE9-C969BA09A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1778"/>
                <a:ext cx="47" cy="113"/>
              </a:xfrm>
              <a:custGeom>
                <a:avLst/>
                <a:gdLst>
                  <a:gd name="T0" fmla="*/ 287 w 19"/>
                  <a:gd name="T1" fmla="*/ 63 h 45"/>
                  <a:gd name="T2" fmla="*/ 92 w 19"/>
                  <a:gd name="T3" fmla="*/ 146 h 45"/>
                  <a:gd name="T4" fmla="*/ 0 w 19"/>
                  <a:gd name="T5" fmla="*/ 713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5">
                    <a:moveTo>
                      <a:pt x="19" y="4"/>
                    </a:moveTo>
                    <a:cubicBezTo>
                      <a:pt x="13" y="0"/>
                      <a:pt x="5" y="0"/>
                      <a:pt x="6" y="9"/>
                    </a:cubicBezTo>
                    <a:cubicBezTo>
                      <a:pt x="6" y="18"/>
                      <a:pt x="8" y="31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5" name="Freeform 2304">
                <a:extLst>
                  <a:ext uri="{FF2B5EF4-FFF2-40B4-BE49-F238E27FC236}">
                    <a16:creationId xmlns:a16="http://schemas.microsoft.com/office/drawing/2014/main" id="{4F2BBE25-7EF0-44F1-8C63-407451694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1716"/>
                <a:ext cx="15" cy="65"/>
              </a:xfrm>
              <a:custGeom>
                <a:avLst/>
                <a:gdLst>
                  <a:gd name="T0" fmla="*/ 0 w 6"/>
                  <a:gd name="T1" fmla="*/ 0 h 26"/>
                  <a:gd name="T2" fmla="*/ 83 w 6"/>
                  <a:gd name="T3" fmla="*/ 40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6">
                    <a:moveTo>
                      <a:pt x="0" y="0"/>
                    </a:moveTo>
                    <a:cubicBezTo>
                      <a:pt x="4" y="11"/>
                      <a:pt x="6" y="17"/>
                      <a:pt x="5" y="2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6" name="Freeform 2305">
                <a:extLst>
                  <a:ext uri="{FF2B5EF4-FFF2-40B4-BE49-F238E27FC236}">
                    <a16:creationId xmlns:a16="http://schemas.microsoft.com/office/drawing/2014/main" id="{B8A712EF-43A5-41CB-B323-D7131D798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1828"/>
                <a:ext cx="62" cy="93"/>
              </a:xfrm>
              <a:custGeom>
                <a:avLst/>
                <a:gdLst>
                  <a:gd name="T0" fmla="*/ 382 w 25"/>
                  <a:gd name="T1" fmla="*/ 0 h 37"/>
                  <a:gd name="T2" fmla="*/ 320 w 25"/>
                  <a:gd name="T3" fmla="*/ 304 h 37"/>
                  <a:gd name="T4" fmla="*/ 320 w 25"/>
                  <a:gd name="T5" fmla="*/ 555 h 37"/>
                  <a:gd name="T6" fmla="*/ 0 w 25"/>
                  <a:gd name="T7" fmla="*/ 505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7">
                    <a:moveTo>
                      <a:pt x="25" y="0"/>
                    </a:moveTo>
                    <a:cubicBezTo>
                      <a:pt x="24" y="6"/>
                      <a:pt x="21" y="13"/>
                      <a:pt x="21" y="19"/>
                    </a:cubicBezTo>
                    <a:cubicBezTo>
                      <a:pt x="21" y="28"/>
                      <a:pt x="23" y="34"/>
                      <a:pt x="21" y="35"/>
                    </a:cubicBezTo>
                    <a:cubicBezTo>
                      <a:pt x="17" y="37"/>
                      <a:pt x="13" y="29"/>
                      <a:pt x="0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7" name="Freeform 2306">
                <a:extLst>
                  <a:ext uri="{FF2B5EF4-FFF2-40B4-BE49-F238E27FC236}">
                    <a16:creationId xmlns:a16="http://schemas.microsoft.com/office/drawing/2014/main" id="{C5660E4B-5155-4FA2-80E2-E3BA7FADF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043"/>
                <a:ext cx="125" cy="358"/>
              </a:xfrm>
              <a:custGeom>
                <a:avLst/>
                <a:gdLst>
                  <a:gd name="T0" fmla="*/ 0 w 50"/>
                  <a:gd name="T1" fmla="*/ 0 h 143"/>
                  <a:gd name="T2" fmla="*/ 750 w 50"/>
                  <a:gd name="T3" fmla="*/ 1129 h 143"/>
                  <a:gd name="T4" fmla="*/ 395 w 50"/>
                  <a:gd name="T5" fmla="*/ 2243 h 1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43">
                    <a:moveTo>
                      <a:pt x="0" y="0"/>
                    </a:moveTo>
                    <a:cubicBezTo>
                      <a:pt x="19" y="10"/>
                      <a:pt x="46" y="36"/>
                      <a:pt x="48" y="72"/>
                    </a:cubicBezTo>
                    <a:cubicBezTo>
                      <a:pt x="50" y="109"/>
                      <a:pt x="45" y="121"/>
                      <a:pt x="25" y="14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8" name="Freeform 2307">
                <a:extLst>
                  <a:ext uri="{FF2B5EF4-FFF2-40B4-BE49-F238E27FC236}">
                    <a16:creationId xmlns:a16="http://schemas.microsoft.com/office/drawing/2014/main" id="{63E78E1F-7D9A-44C8-B05A-FD8A66FF1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2013"/>
                <a:ext cx="90" cy="160"/>
              </a:xfrm>
              <a:custGeom>
                <a:avLst/>
                <a:gdLst>
                  <a:gd name="T0" fmla="*/ 563 w 36"/>
                  <a:gd name="T1" fmla="*/ 0 h 64"/>
                  <a:gd name="T2" fmla="*/ 0 w 36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64">
                    <a:moveTo>
                      <a:pt x="36" y="0"/>
                    </a:moveTo>
                    <a:cubicBezTo>
                      <a:pt x="32" y="19"/>
                      <a:pt x="25" y="52"/>
                      <a:pt x="0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69" name="Freeform 2308">
                <a:extLst>
                  <a:ext uri="{FF2B5EF4-FFF2-40B4-BE49-F238E27FC236}">
                    <a16:creationId xmlns:a16="http://schemas.microsoft.com/office/drawing/2014/main" id="{699D3F25-AC60-48CF-9653-BF072BB44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2141"/>
                <a:ext cx="163" cy="52"/>
              </a:xfrm>
              <a:custGeom>
                <a:avLst/>
                <a:gdLst>
                  <a:gd name="T0" fmla="*/ 271 w 65"/>
                  <a:gd name="T1" fmla="*/ 0 h 21"/>
                  <a:gd name="T2" fmla="*/ 238 w 65"/>
                  <a:gd name="T3" fmla="*/ 196 h 21"/>
                  <a:gd name="T4" fmla="*/ 1026 w 65"/>
                  <a:gd name="T5" fmla="*/ 3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21">
                    <a:moveTo>
                      <a:pt x="17" y="0"/>
                    </a:moveTo>
                    <a:cubicBezTo>
                      <a:pt x="8" y="9"/>
                      <a:pt x="0" y="15"/>
                      <a:pt x="15" y="13"/>
                    </a:cubicBezTo>
                    <a:cubicBezTo>
                      <a:pt x="29" y="12"/>
                      <a:pt x="51" y="13"/>
                      <a:pt x="65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0" name="Freeform 2309">
                <a:extLst>
                  <a:ext uri="{FF2B5EF4-FFF2-40B4-BE49-F238E27FC236}">
                    <a16:creationId xmlns:a16="http://schemas.microsoft.com/office/drawing/2014/main" id="{C67C8D36-F59A-473C-921C-DB6319885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2241"/>
                <a:ext cx="222" cy="162"/>
              </a:xfrm>
              <a:custGeom>
                <a:avLst/>
                <a:gdLst>
                  <a:gd name="T0" fmla="*/ 0 w 89"/>
                  <a:gd name="T1" fmla="*/ 217 h 65"/>
                  <a:gd name="T2" fmla="*/ 696 w 89"/>
                  <a:gd name="T3" fmla="*/ 42 h 65"/>
                  <a:gd name="T4" fmla="*/ 1257 w 89"/>
                  <a:gd name="T5" fmla="*/ 571 h 65"/>
                  <a:gd name="T6" fmla="*/ 1307 w 89"/>
                  <a:gd name="T7" fmla="*/ 1007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65">
                    <a:moveTo>
                      <a:pt x="0" y="14"/>
                    </a:moveTo>
                    <a:cubicBezTo>
                      <a:pt x="14" y="4"/>
                      <a:pt x="24" y="0"/>
                      <a:pt x="45" y="3"/>
                    </a:cubicBezTo>
                    <a:cubicBezTo>
                      <a:pt x="65" y="6"/>
                      <a:pt x="74" y="15"/>
                      <a:pt x="81" y="37"/>
                    </a:cubicBezTo>
                    <a:cubicBezTo>
                      <a:pt x="89" y="59"/>
                      <a:pt x="84" y="65"/>
                      <a:pt x="84" y="6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1" name="Freeform 2310">
                <a:extLst>
                  <a:ext uri="{FF2B5EF4-FFF2-40B4-BE49-F238E27FC236}">
                    <a16:creationId xmlns:a16="http://schemas.microsoft.com/office/drawing/2014/main" id="{9C9E0477-DC59-40B8-9075-C301BF372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2223"/>
                <a:ext cx="112" cy="20"/>
              </a:xfrm>
              <a:custGeom>
                <a:avLst/>
                <a:gdLst>
                  <a:gd name="T0" fmla="*/ 694 w 45"/>
                  <a:gd name="T1" fmla="*/ 50 h 8"/>
                  <a:gd name="T2" fmla="*/ 0 w 45"/>
                  <a:gd name="T3" fmla="*/ 125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8">
                    <a:moveTo>
                      <a:pt x="45" y="3"/>
                    </a:moveTo>
                    <a:cubicBezTo>
                      <a:pt x="34" y="0"/>
                      <a:pt x="14" y="0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2" name="Freeform 2311">
                <a:extLst>
                  <a:ext uri="{FF2B5EF4-FFF2-40B4-BE49-F238E27FC236}">
                    <a16:creationId xmlns:a16="http://schemas.microsoft.com/office/drawing/2014/main" id="{7162AB30-68B2-4FE2-B11A-7D628C112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2" y="2218"/>
                <a:ext cx="58" cy="83"/>
              </a:xfrm>
              <a:custGeom>
                <a:avLst/>
                <a:gdLst>
                  <a:gd name="T0" fmla="*/ 368 w 23"/>
                  <a:gd name="T1" fmla="*/ 0 h 33"/>
                  <a:gd name="T2" fmla="*/ 0 w 23"/>
                  <a:gd name="T3" fmla="*/ 52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3">
                    <a:moveTo>
                      <a:pt x="23" y="0"/>
                    </a:moveTo>
                    <a:cubicBezTo>
                      <a:pt x="12" y="7"/>
                      <a:pt x="2" y="13"/>
                      <a:pt x="0" y="3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3" name="Freeform 2312">
                <a:extLst>
                  <a:ext uri="{FF2B5EF4-FFF2-40B4-BE49-F238E27FC236}">
                    <a16:creationId xmlns:a16="http://schemas.microsoft.com/office/drawing/2014/main" id="{F88D7412-0103-4094-9B30-49F44B50D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2291"/>
                <a:ext cx="98" cy="222"/>
              </a:xfrm>
              <a:custGeom>
                <a:avLst/>
                <a:gdLst>
                  <a:gd name="T0" fmla="*/ 113 w 39"/>
                  <a:gd name="T1" fmla="*/ 0 h 89"/>
                  <a:gd name="T2" fmla="*/ 83 w 39"/>
                  <a:gd name="T3" fmla="*/ 728 h 89"/>
                  <a:gd name="T4" fmla="*/ 367 w 39"/>
                  <a:gd name="T5" fmla="*/ 1287 h 89"/>
                  <a:gd name="T6" fmla="*/ 618 w 39"/>
                  <a:gd name="T7" fmla="*/ 1369 h 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89">
                    <a:moveTo>
                      <a:pt x="7" y="0"/>
                    </a:moveTo>
                    <a:cubicBezTo>
                      <a:pt x="1" y="13"/>
                      <a:pt x="0" y="31"/>
                      <a:pt x="5" y="47"/>
                    </a:cubicBezTo>
                    <a:cubicBezTo>
                      <a:pt x="10" y="64"/>
                      <a:pt x="16" y="76"/>
                      <a:pt x="23" y="83"/>
                    </a:cubicBezTo>
                    <a:cubicBezTo>
                      <a:pt x="31" y="89"/>
                      <a:pt x="34" y="87"/>
                      <a:pt x="39" y="8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4" name="Freeform 2313">
                <a:extLst>
                  <a:ext uri="{FF2B5EF4-FFF2-40B4-BE49-F238E27FC236}">
                    <a16:creationId xmlns:a16="http://schemas.microsoft.com/office/drawing/2014/main" id="{FC5B33FD-BE30-419A-BE6C-72D13A040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281"/>
                <a:ext cx="130" cy="172"/>
              </a:xfrm>
              <a:custGeom>
                <a:avLst/>
                <a:gdLst>
                  <a:gd name="T0" fmla="*/ 625 w 52"/>
                  <a:gd name="T1" fmla="*/ 75 h 69"/>
                  <a:gd name="T2" fmla="*/ 158 w 52"/>
                  <a:gd name="T3" fmla="*/ 187 h 69"/>
                  <a:gd name="T4" fmla="*/ 83 w 52"/>
                  <a:gd name="T5" fmla="*/ 633 h 69"/>
                  <a:gd name="T6" fmla="*/ 345 w 52"/>
                  <a:gd name="T7" fmla="*/ 1069 h 69"/>
                  <a:gd name="T8" fmla="*/ 813 w 52"/>
                  <a:gd name="T9" fmla="*/ 962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69">
                    <a:moveTo>
                      <a:pt x="40" y="5"/>
                    </a:moveTo>
                    <a:cubicBezTo>
                      <a:pt x="27" y="1"/>
                      <a:pt x="19" y="0"/>
                      <a:pt x="10" y="12"/>
                    </a:cubicBezTo>
                    <a:cubicBezTo>
                      <a:pt x="2" y="23"/>
                      <a:pt x="0" y="25"/>
                      <a:pt x="5" y="41"/>
                    </a:cubicBezTo>
                    <a:cubicBezTo>
                      <a:pt x="9" y="56"/>
                      <a:pt x="12" y="69"/>
                      <a:pt x="22" y="69"/>
                    </a:cubicBezTo>
                    <a:cubicBezTo>
                      <a:pt x="31" y="69"/>
                      <a:pt x="44" y="68"/>
                      <a:pt x="52" y="6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5" name="Freeform 2314">
                <a:extLst>
                  <a:ext uri="{FF2B5EF4-FFF2-40B4-BE49-F238E27FC236}">
                    <a16:creationId xmlns:a16="http://schemas.microsoft.com/office/drawing/2014/main" id="{42B1ED9B-D739-46FB-A1A0-E381AC983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131"/>
                <a:ext cx="85" cy="127"/>
              </a:xfrm>
              <a:custGeom>
                <a:avLst/>
                <a:gdLst>
                  <a:gd name="T0" fmla="*/ 345 w 34"/>
                  <a:gd name="T1" fmla="*/ 0 h 51"/>
                  <a:gd name="T2" fmla="*/ 0 w 34"/>
                  <a:gd name="T3" fmla="*/ 261 h 51"/>
                  <a:gd name="T4" fmla="*/ 145 w 34"/>
                  <a:gd name="T5" fmla="*/ 620 h 51"/>
                  <a:gd name="T6" fmla="*/ 533 w 34"/>
                  <a:gd name="T7" fmla="*/ 695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22" y="0"/>
                    </a:moveTo>
                    <a:cubicBezTo>
                      <a:pt x="8" y="3"/>
                      <a:pt x="1" y="6"/>
                      <a:pt x="0" y="17"/>
                    </a:cubicBezTo>
                    <a:cubicBezTo>
                      <a:pt x="0" y="27"/>
                      <a:pt x="0" y="34"/>
                      <a:pt x="9" y="40"/>
                    </a:cubicBezTo>
                    <a:cubicBezTo>
                      <a:pt x="19" y="46"/>
                      <a:pt x="23" y="51"/>
                      <a:pt x="34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6" name="Freeform 2315">
                <a:extLst>
                  <a:ext uri="{FF2B5EF4-FFF2-40B4-BE49-F238E27FC236}">
                    <a16:creationId xmlns:a16="http://schemas.microsoft.com/office/drawing/2014/main" id="{BCDA5CD5-50C0-40B7-9FD4-692E29632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7" y="1978"/>
                <a:ext cx="68" cy="25"/>
              </a:xfrm>
              <a:custGeom>
                <a:avLst/>
                <a:gdLst>
                  <a:gd name="T0" fmla="*/ 0 w 27"/>
                  <a:gd name="T1" fmla="*/ 158 h 10"/>
                  <a:gd name="T2" fmla="*/ 431 w 27"/>
                  <a:gd name="T3" fmla="*/ 3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0">
                    <a:moveTo>
                      <a:pt x="0" y="10"/>
                    </a:moveTo>
                    <a:cubicBezTo>
                      <a:pt x="8" y="1"/>
                      <a:pt x="21" y="0"/>
                      <a:pt x="27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7" name="Freeform 2316">
                <a:extLst>
                  <a:ext uri="{FF2B5EF4-FFF2-40B4-BE49-F238E27FC236}">
                    <a16:creationId xmlns:a16="http://schemas.microsoft.com/office/drawing/2014/main" id="{7D1AA637-A4D3-4F57-9243-63E295492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1953"/>
                <a:ext cx="72" cy="18"/>
              </a:xfrm>
              <a:custGeom>
                <a:avLst/>
                <a:gdLst>
                  <a:gd name="T0" fmla="*/ 0 w 29"/>
                  <a:gd name="T1" fmla="*/ 118 h 7"/>
                  <a:gd name="T2" fmla="*/ 444 w 29"/>
                  <a:gd name="T3" fmla="*/ 2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">
                    <a:moveTo>
                      <a:pt x="0" y="7"/>
                    </a:moveTo>
                    <a:cubicBezTo>
                      <a:pt x="12" y="0"/>
                      <a:pt x="22" y="0"/>
                      <a:pt x="29" y="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8" name="Freeform 2317">
                <a:extLst>
                  <a:ext uri="{FF2B5EF4-FFF2-40B4-BE49-F238E27FC236}">
                    <a16:creationId xmlns:a16="http://schemas.microsoft.com/office/drawing/2014/main" id="{2AB23CCE-B324-472C-B522-609CE1D8B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0" y="1923"/>
                <a:ext cx="177" cy="60"/>
              </a:xfrm>
              <a:custGeom>
                <a:avLst/>
                <a:gdLst>
                  <a:gd name="T0" fmla="*/ 0 w 71"/>
                  <a:gd name="T1" fmla="*/ 300 h 24"/>
                  <a:gd name="T2" fmla="*/ 715 w 71"/>
                  <a:gd name="T3" fmla="*/ 95 h 24"/>
                  <a:gd name="T4" fmla="*/ 1099 w 71"/>
                  <a:gd name="T5" fmla="*/ 37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24">
                    <a:moveTo>
                      <a:pt x="0" y="19"/>
                    </a:moveTo>
                    <a:cubicBezTo>
                      <a:pt x="13" y="8"/>
                      <a:pt x="24" y="0"/>
                      <a:pt x="46" y="6"/>
                    </a:cubicBezTo>
                    <a:cubicBezTo>
                      <a:pt x="67" y="12"/>
                      <a:pt x="70" y="21"/>
                      <a:pt x="71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79" name="Freeform 2318">
                <a:extLst>
                  <a:ext uri="{FF2B5EF4-FFF2-40B4-BE49-F238E27FC236}">
                    <a16:creationId xmlns:a16="http://schemas.microsoft.com/office/drawing/2014/main" id="{0D337190-6EDA-4DF7-A5B7-89775BC78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1938"/>
                <a:ext cx="55" cy="40"/>
              </a:xfrm>
              <a:custGeom>
                <a:avLst/>
                <a:gdLst>
                  <a:gd name="T0" fmla="*/ 0 w 22"/>
                  <a:gd name="T1" fmla="*/ 0 h 16"/>
                  <a:gd name="T2" fmla="*/ 238 w 22"/>
                  <a:gd name="T3" fmla="*/ 25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6">
                    <a:moveTo>
                      <a:pt x="0" y="0"/>
                    </a:moveTo>
                    <a:cubicBezTo>
                      <a:pt x="8" y="5"/>
                      <a:pt x="22" y="2"/>
                      <a:pt x="15" y="1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0" name="Freeform 2319">
                <a:extLst>
                  <a:ext uri="{FF2B5EF4-FFF2-40B4-BE49-F238E27FC236}">
                    <a16:creationId xmlns:a16="http://schemas.microsoft.com/office/drawing/2014/main" id="{6A1640C3-3A21-4F32-9D46-FEA02F667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1988"/>
                <a:ext cx="27" cy="110"/>
              </a:xfrm>
              <a:custGeom>
                <a:avLst/>
                <a:gdLst>
                  <a:gd name="T0" fmla="*/ 162 w 11"/>
                  <a:gd name="T1" fmla="*/ 0 h 44"/>
                  <a:gd name="T2" fmla="*/ 150 w 11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4">
                    <a:moveTo>
                      <a:pt x="11" y="0"/>
                    </a:moveTo>
                    <a:cubicBezTo>
                      <a:pt x="7" y="11"/>
                      <a:pt x="0" y="26"/>
                      <a:pt x="10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1" name="Freeform 2320">
                <a:extLst>
                  <a:ext uri="{FF2B5EF4-FFF2-40B4-BE49-F238E27FC236}">
                    <a16:creationId xmlns:a16="http://schemas.microsoft.com/office/drawing/2014/main" id="{B6D2F9E5-288D-4165-B564-AEAEC9311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2138"/>
                <a:ext cx="112" cy="58"/>
              </a:xfrm>
              <a:custGeom>
                <a:avLst/>
                <a:gdLst>
                  <a:gd name="T0" fmla="*/ 0 w 45"/>
                  <a:gd name="T1" fmla="*/ 0 h 23"/>
                  <a:gd name="T2" fmla="*/ 694 w 45"/>
                  <a:gd name="T3" fmla="*/ 285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3">
                    <a:moveTo>
                      <a:pt x="0" y="0"/>
                    </a:moveTo>
                    <a:cubicBezTo>
                      <a:pt x="11" y="13"/>
                      <a:pt x="28" y="23"/>
                      <a:pt x="45" y="1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2" name="Freeform 2321">
                <a:extLst>
                  <a:ext uri="{FF2B5EF4-FFF2-40B4-BE49-F238E27FC236}">
                    <a16:creationId xmlns:a16="http://schemas.microsoft.com/office/drawing/2014/main" id="{13DE963E-9AF9-4FDB-B8AD-BA868E184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171"/>
                <a:ext cx="35" cy="172"/>
              </a:xfrm>
              <a:custGeom>
                <a:avLst/>
                <a:gdLst>
                  <a:gd name="T0" fmla="*/ 33 w 14"/>
                  <a:gd name="T1" fmla="*/ 0 h 69"/>
                  <a:gd name="T2" fmla="*/ 0 w 14"/>
                  <a:gd name="T3" fmla="*/ 1069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9">
                    <a:moveTo>
                      <a:pt x="2" y="0"/>
                    </a:moveTo>
                    <a:cubicBezTo>
                      <a:pt x="7" y="12"/>
                      <a:pt x="14" y="34"/>
                      <a:pt x="0" y="6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3" name="Freeform 2322">
                <a:extLst>
                  <a:ext uri="{FF2B5EF4-FFF2-40B4-BE49-F238E27FC236}">
                    <a16:creationId xmlns:a16="http://schemas.microsoft.com/office/drawing/2014/main" id="{6FAAF9AF-8D60-4353-A949-18510DF52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1831"/>
                <a:ext cx="107" cy="202"/>
              </a:xfrm>
              <a:custGeom>
                <a:avLst/>
                <a:gdLst>
                  <a:gd name="T0" fmla="*/ 587 w 43"/>
                  <a:gd name="T1" fmla="*/ 0 h 81"/>
                  <a:gd name="T2" fmla="*/ 0 w 43"/>
                  <a:gd name="T3" fmla="*/ 125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81">
                    <a:moveTo>
                      <a:pt x="38" y="0"/>
                    </a:moveTo>
                    <a:cubicBezTo>
                      <a:pt x="43" y="24"/>
                      <a:pt x="33" y="50"/>
                      <a:pt x="0" y="8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4" name="Freeform 2323">
                <a:extLst>
                  <a:ext uri="{FF2B5EF4-FFF2-40B4-BE49-F238E27FC236}">
                    <a16:creationId xmlns:a16="http://schemas.microsoft.com/office/drawing/2014/main" id="{07F639B2-7179-4ED1-A739-93B51FB5D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53"/>
                <a:ext cx="155" cy="230"/>
              </a:xfrm>
              <a:custGeom>
                <a:avLst/>
                <a:gdLst>
                  <a:gd name="T0" fmla="*/ 970 w 62"/>
                  <a:gd name="T1" fmla="*/ 0 h 92"/>
                  <a:gd name="T2" fmla="*/ 333 w 62"/>
                  <a:gd name="T3" fmla="*/ 1158 h 92"/>
                  <a:gd name="T4" fmla="*/ 0 w 62"/>
                  <a:gd name="T5" fmla="*/ 1438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92">
                    <a:moveTo>
                      <a:pt x="62" y="0"/>
                    </a:moveTo>
                    <a:cubicBezTo>
                      <a:pt x="55" y="36"/>
                      <a:pt x="45" y="52"/>
                      <a:pt x="21" y="74"/>
                    </a:cubicBezTo>
                    <a:cubicBezTo>
                      <a:pt x="4" y="90"/>
                      <a:pt x="5" y="89"/>
                      <a:pt x="0" y="9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5" name="Freeform 2324">
                <a:extLst>
                  <a:ext uri="{FF2B5EF4-FFF2-40B4-BE49-F238E27FC236}">
                    <a16:creationId xmlns:a16="http://schemas.microsoft.com/office/drawing/2014/main" id="{CC2C1666-E45C-49C6-9766-08DDFB6D7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2" y="2008"/>
                <a:ext cx="252" cy="88"/>
              </a:xfrm>
              <a:custGeom>
                <a:avLst/>
                <a:gdLst>
                  <a:gd name="T0" fmla="*/ 0 w 101"/>
                  <a:gd name="T1" fmla="*/ 556 h 35"/>
                  <a:gd name="T2" fmla="*/ 1569 w 101"/>
                  <a:gd name="T3" fmla="*/ 12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1" h="35">
                    <a:moveTo>
                      <a:pt x="0" y="35"/>
                    </a:moveTo>
                    <a:cubicBezTo>
                      <a:pt x="21" y="17"/>
                      <a:pt x="73" y="0"/>
                      <a:pt x="101" y="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6" name="Freeform 2325">
                <a:extLst>
                  <a:ext uri="{FF2B5EF4-FFF2-40B4-BE49-F238E27FC236}">
                    <a16:creationId xmlns:a16="http://schemas.microsoft.com/office/drawing/2014/main" id="{5EAA2D2D-217A-4E74-BF9F-2052ADB83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2" y="1916"/>
                <a:ext cx="112" cy="117"/>
              </a:xfrm>
              <a:custGeom>
                <a:avLst/>
                <a:gdLst>
                  <a:gd name="T0" fmla="*/ 383 w 45"/>
                  <a:gd name="T1" fmla="*/ 0 h 47"/>
                  <a:gd name="T2" fmla="*/ 124 w 45"/>
                  <a:gd name="T3" fmla="*/ 712 h 47"/>
                  <a:gd name="T4" fmla="*/ 694 w 45"/>
                  <a:gd name="T5" fmla="*/ 558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47">
                    <a:moveTo>
                      <a:pt x="25" y="0"/>
                    </a:moveTo>
                    <a:cubicBezTo>
                      <a:pt x="21" y="12"/>
                      <a:pt x="0" y="47"/>
                      <a:pt x="8" y="46"/>
                    </a:cubicBezTo>
                    <a:cubicBezTo>
                      <a:pt x="16" y="44"/>
                      <a:pt x="27" y="36"/>
                      <a:pt x="45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7" name="Freeform 2326">
                <a:extLst>
                  <a:ext uri="{FF2B5EF4-FFF2-40B4-BE49-F238E27FC236}">
                    <a16:creationId xmlns:a16="http://schemas.microsoft.com/office/drawing/2014/main" id="{59AADD70-DC8B-4575-9C93-391B282E3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2111"/>
                <a:ext cx="155" cy="250"/>
              </a:xfrm>
              <a:custGeom>
                <a:avLst/>
                <a:gdLst>
                  <a:gd name="T0" fmla="*/ 970 w 62"/>
                  <a:gd name="T1" fmla="*/ 0 h 100"/>
                  <a:gd name="T2" fmla="*/ 33 w 62"/>
                  <a:gd name="T3" fmla="*/ 863 h 100"/>
                  <a:gd name="T4" fmla="*/ 208 w 62"/>
                  <a:gd name="T5" fmla="*/ 1563 h 1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100">
                    <a:moveTo>
                      <a:pt x="62" y="0"/>
                    </a:moveTo>
                    <a:cubicBezTo>
                      <a:pt x="46" y="3"/>
                      <a:pt x="4" y="21"/>
                      <a:pt x="2" y="55"/>
                    </a:cubicBezTo>
                    <a:cubicBezTo>
                      <a:pt x="0" y="89"/>
                      <a:pt x="13" y="100"/>
                      <a:pt x="13" y="10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8" name="Freeform 2327">
                <a:extLst>
                  <a:ext uri="{FF2B5EF4-FFF2-40B4-BE49-F238E27FC236}">
                    <a16:creationId xmlns:a16="http://schemas.microsoft.com/office/drawing/2014/main" id="{6BB4777F-5539-4558-BC02-C46442ED5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196"/>
                <a:ext cx="147" cy="150"/>
              </a:xfrm>
              <a:custGeom>
                <a:avLst/>
                <a:gdLst>
                  <a:gd name="T0" fmla="*/ 229 w 59"/>
                  <a:gd name="T1" fmla="*/ 0 h 60"/>
                  <a:gd name="T2" fmla="*/ 62 w 59"/>
                  <a:gd name="T3" fmla="*/ 520 h 60"/>
                  <a:gd name="T4" fmla="*/ 496 w 59"/>
                  <a:gd name="T5" fmla="*/ 908 h 60"/>
                  <a:gd name="T6" fmla="*/ 912 w 59"/>
                  <a:gd name="T7" fmla="*/ 770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0">
                    <a:moveTo>
                      <a:pt x="15" y="0"/>
                    </a:moveTo>
                    <a:cubicBezTo>
                      <a:pt x="5" y="11"/>
                      <a:pt x="0" y="20"/>
                      <a:pt x="4" y="33"/>
                    </a:cubicBezTo>
                    <a:cubicBezTo>
                      <a:pt x="9" y="45"/>
                      <a:pt x="20" y="60"/>
                      <a:pt x="32" y="58"/>
                    </a:cubicBezTo>
                    <a:cubicBezTo>
                      <a:pt x="43" y="56"/>
                      <a:pt x="55" y="53"/>
                      <a:pt x="59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89" name="Freeform 2328">
                <a:extLst>
                  <a:ext uri="{FF2B5EF4-FFF2-40B4-BE49-F238E27FC236}">
                    <a16:creationId xmlns:a16="http://schemas.microsoft.com/office/drawing/2014/main" id="{E72D3613-FCD5-4BEB-A372-887CEA8C3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2158"/>
                <a:ext cx="148" cy="148"/>
              </a:xfrm>
              <a:custGeom>
                <a:avLst/>
                <a:gdLst>
                  <a:gd name="T0" fmla="*/ 0 w 59"/>
                  <a:gd name="T1" fmla="*/ 176 h 59"/>
                  <a:gd name="T2" fmla="*/ 567 w 59"/>
                  <a:gd name="T3" fmla="*/ 83 h 59"/>
                  <a:gd name="T4" fmla="*/ 931 w 59"/>
                  <a:gd name="T5" fmla="*/ 492 h 59"/>
                  <a:gd name="T6" fmla="*/ 775 w 59"/>
                  <a:gd name="T7" fmla="*/ 931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9">
                    <a:moveTo>
                      <a:pt x="0" y="11"/>
                    </a:moveTo>
                    <a:cubicBezTo>
                      <a:pt x="11" y="2"/>
                      <a:pt x="26" y="0"/>
                      <a:pt x="36" y="5"/>
                    </a:cubicBezTo>
                    <a:cubicBezTo>
                      <a:pt x="47" y="9"/>
                      <a:pt x="59" y="18"/>
                      <a:pt x="59" y="31"/>
                    </a:cubicBezTo>
                    <a:cubicBezTo>
                      <a:pt x="59" y="44"/>
                      <a:pt x="58" y="50"/>
                      <a:pt x="49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0" name="Freeform 2329">
                <a:extLst>
                  <a:ext uri="{FF2B5EF4-FFF2-40B4-BE49-F238E27FC236}">
                    <a16:creationId xmlns:a16="http://schemas.microsoft.com/office/drawing/2014/main" id="{21D27CA3-4662-4D63-B301-2A46B4878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2271"/>
                <a:ext cx="155" cy="107"/>
              </a:xfrm>
              <a:custGeom>
                <a:avLst/>
                <a:gdLst>
                  <a:gd name="T0" fmla="*/ 970 w 62"/>
                  <a:gd name="T1" fmla="*/ 383 h 43"/>
                  <a:gd name="T2" fmla="*/ 113 w 62"/>
                  <a:gd name="T3" fmla="*/ 279 h 43"/>
                  <a:gd name="T4" fmla="*/ 0 w 62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43">
                    <a:moveTo>
                      <a:pt x="62" y="25"/>
                    </a:moveTo>
                    <a:cubicBezTo>
                      <a:pt x="50" y="31"/>
                      <a:pt x="22" y="43"/>
                      <a:pt x="7" y="18"/>
                    </a:cubicBezTo>
                    <a:cubicBezTo>
                      <a:pt x="2" y="1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1" name="Freeform 2330">
                <a:extLst>
                  <a:ext uri="{FF2B5EF4-FFF2-40B4-BE49-F238E27FC236}">
                    <a16:creationId xmlns:a16="http://schemas.microsoft.com/office/drawing/2014/main" id="{3826019D-115C-44EA-9A34-0C63425D8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2163"/>
                <a:ext cx="55" cy="123"/>
              </a:xfrm>
              <a:custGeom>
                <a:avLst/>
                <a:gdLst>
                  <a:gd name="T0" fmla="*/ 345 w 22"/>
                  <a:gd name="T1" fmla="*/ 0 h 49"/>
                  <a:gd name="T2" fmla="*/ 50 w 22"/>
                  <a:gd name="T3" fmla="*/ 776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49">
                    <a:moveTo>
                      <a:pt x="22" y="0"/>
                    </a:moveTo>
                    <a:cubicBezTo>
                      <a:pt x="8" y="12"/>
                      <a:pt x="0" y="20"/>
                      <a:pt x="3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2" name="Freeform 2331">
                <a:extLst>
                  <a:ext uri="{FF2B5EF4-FFF2-40B4-BE49-F238E27FC236}">
                    <a16:creationId xmlns:a16="http://schemas.microsoft.com/office/drawing/2014/main" id="{D6A3D263-8B40-4565-A57A-0FF18659A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151"/>
                <a:ext cx="13" cy="12"/>
              </a:xfrm>
              <a:custGeom>
                <a:avLst/>
                <a:gdLst>
                  <a:gd name="T0" fmla="*/ 88 w 5"/>
                  <a:gd name="T1" fmla="*/ 0 h 5"/>
                  <a:gd name="T2" fmla="*/ 0 w 5"/>
                  <a:gd name="T3" fmla="*/ 7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3" y="1"/>
                      <a:pt x="1" y="3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3" name="Freeform 2332">
                <a:extLst>
                  <a:ext uri="{FF2B5EF4-FFF2-40B4-BE49-F238E27FC236}">
                    <a16:creationId xmlns:a16="http://schemas.microsoft.com/office/drawing/2014/main" id="{9D4AA2D5-C952-452B-B45D-D248EF427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4" y="2421"/>
                <a:ext cx="183" cy="25"/>
              </a:xfrm>
              <a:custGeom>
                <a:avLst/>
                <a:gdLst>
                  <a:gd name="T0" fmla="*/ 0 w 73"/>
                  <a:gd name="T1" fmla="*/ 50 h 10"/>
                  <a:gd name="T2" fmla="*/ 1151 w 7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0">
                    <a:moveTo>
                      <a:pt x="0" y="3"/>
                    </a:moveTo>
                    <a:cubicBezTo>
                      <a:pt x="13" y="10"/>
                      <a:pt x="53" y="10"/>
                      <a:pt x="7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4" name="Freeform 2333">
                <a:extLst>
                  <a:ext uri="{FF2B5EF4-FFF2-40B4-BE49-F238E27FC236}">
                    <a16:creationId xmlns:a16="http://schemas.microsoft.com/office/drawing/2014/main" id="{4434DA26-E756-48F0-9D9F-017968849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2381"/>
                <a:ext cx="112" cy="125"/>
              </a:xfrm>
              <a:custGeom>
                <a:avLst/>
                <a:gdLst>
                  <a:gd name="T0" fmla="*/ 682 w 45"/>
                  <a:gd name="T1" fmla="*/ 0 h 50"/>
                  <a:gd name="T2" fmla="*/ 478 w 45"/>
                  <a:gd name="T3" fmla="*/ 595 h 50"/>
                  <a:gd name="T4" fmla="*/ 0 w 45"/>
                  <a:gd name="T5" fmla="*/ 783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0">
                    <a:moveTo>
                      <a:pt x="44" y="0"/>
                    </a:moveTo>
                    <a:cubicBezTo>
                      <a:pt x="45" y="11"/>
                      <a:pt x="42" y="31"/>
                      <a:pt x="31" y="38"/>
                    </a:cubicBezTo>
                    <a:cubicBezTo>
                      <a:pt x="20" y="44"/>
                      <a:pt x="5" y="49"/>
                      <a:pt x="0" y="5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5" name="Freeform 2334">
                <a:extLst>
                  <a:ext uri="{FF2B5EF4-FFF2-40B4-BE49-F238E27FC236}">
                    <a16:creationId xmlns:a16="http://schemas.microsoft.com/office/drawing/2014/main" id="{46A06D92-7682-4BBE-B1C5-796D42F8D1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508"/>
                <a:ext cx="93" cy="73"/>
              </a:xfrm>
              <a:custGeom>
                <a:avLst/>
                <a:gdLst>
                  <a:gd name="T0" fmla="*/ 0 w 37"/>
                  <a:gd name="T1" fmla="*/ 463 h 29"/>
                  <a:gd name="T2" fmla="*/ 588 w 37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9">
                    <a:moveTo>
                      <a:pt x="0" y="29"/>
                    </a:moveTo>
                    <a:cubicBezTo>
                      <a:pt x="12" y="25"/>
                      <a:pt x="28" y="21"/>
                      <a:pt x="3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6" name="Freeform 2335">
                <a:extLst>
                  <a:ext uri="{FF2B5EF4-FFF2-40B4-BE49-F238E27FC236}">
                    <a16:creationId xmlns:a16="http://schemas.microsoft.com/office/drawing/2014/main" id="{3130EAC7-937D-4583-8300-A2CAA404F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0" y="2553"/>
                <a:ext cx="142" cy="348"/>
              </a:xfrm>
              <a:custGeom>
                <a:avLst/>
                <a:gdLst>
                  <a:gd name="T0" fmla="*/ 92 w 57"/>
                  <a:gd name="T1" fmla="*/ 0 h 139"/>
                  <a:gd name="T2" fmla="*/ 92 w 57"/>
                  <a:gd name="T3" fmla="*/ 814 h 139"/>
                  <a:gd name="T4" fmla="*/ 882 w 57"/>
                  <a:gd name="T5" fmla="*/ 2181 h 1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139">
                    <a:moveTo>
                      <a:pt x="6" y="0"/>
                    </a:moveTo>
                    <a:cubicBezTo>
                      <a:pt x="0" y="19"/>
                      <a:pt x="1" y="32"/>
                      <a:pt x="6" y="52"/>
                    </a:cubicBezTo>
                    <a:cubicBezTo>
                      <a:pt x="10" y="73"/>
                      <a:pt x="24" y="124"/>
                      <a:pt x="57" y="13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7" name="Freeform 2336">
                <a:extLst>
                  <a:ext uri="{FF2B5EF4-FFF2-40B4-BE49-F238E27FC236}">
                    <a16:creationId xmlns:a16="http://schemas.microsoft.com/office/drawing/2014/main" id="{648EE730-2C6C-4290-9350-387483EAE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2796"/>
                <a:ext cx="230" cy="170"/>
              </a:xfrm>
              <a:custGeom>
                <a:avLst/>
                <a:gdLst>
                  <a:gd name="T0" fmla="*/ 1438 w 92"/>
                  <a:gd name="T1" fmla="*/ 0 h 68"/>
                  <a:gd name="T2" fmla="*/ 0 w 92"/>
                  <a:gd name="T3" fmla="*/ 75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68">
                    <a:moveTo>
                      <a:pt x="92" y="0"/>
                    </a:moveTo>
                    <a:cubicBezTo>
                      <a:pt x="90" y="16"/>
                      <a:pt x="62" y="68"/>
                      <a:pt x="0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8" name="Freeform 2337">
                <a:extLst>
                  <a:ext uri="{FF2B5EF4-FFF2-40B4-BE49-F238E27FC236}">
                    <a16:creationId xmlns:a16="http://schemas.microsoft.com/office/drawing/2014/main" id="{0524E4C2-D656-4CFF-B596-6F3C0261F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676"/>
                <a:ext cx="90" cy="157"/>
              </a:xfrm>
              <a:custGeom>
                <a:avLst/>
                <a:gdLst>
                  <a:gd name="T0" fmla="*/ 363 w 36"/>
                  <a:gd name="T1" fmla="*/ 0 h 63"/>
                  <a:gd name="T2" fmla="*/ 50 w 36"/>
                  <a:gd name="T3" fmla="*/ 312 h 63"/>
                  <a:gd name="T4" fmla="*/ 188 w 36"/>
                  <a:gd name="T5" fmla="*/ 820 h 63"/>
                  <a:gd name="T6" fmla="*/ 563 w 36"/>
                  <a:gd name="T7" fmla="*/ 870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63">
                    <a:moveTo>
                      <a:pt x="23" y="0"/>
                    </a:moveTo>
                    <a:cubicBezTo>
                      <a:pt x="16" y="1"/>
                      <a:pt x="4" y="6"/>
                      <a:pt x="3" y="20"/>
                    </a:cubicBezTo>
                    <a:cubicBezTo>
                      <a:pt x="2" y="33"/>
                      <a:pt x="0" y="43"/>
                      <a:pt x="12" y="53"/>
                    </a:cubicBezTo>
                    <a:cubicBezTo>
                      <a:pt x="24" y="63"/>
                      <a:pt x="27" y="62"/>
                      <a:pt x="36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899" name="Freeform 2338">
                <a:extLst>
                  <a:ext uri="{FF2B5EF4-FFF2-40B4-BE49-F238E27FC236}">
                    <a16:creationId xmlns:a16="http://schemas.microsoft.com/office/drawing/2014/main" id="{6E86548D-43B8-4C5C-8114-02D66B41A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718"/>
                <a:ext cx="65" cy="148"/>
              </a:xfrm>
              <a:custGeom>
                <a:avLst/>
                <a:gdLst>
                  <a:gd name="T0" fmla="*/ 20 w 26"/>
                  <a:gd name="T1" fmla="*/ 0 h 59"/>
                  <a:gd name="T2" fmla="*/ 125 w 26"/>
                  <a:gd name="T3" fmla="*/ 660 h 59"/>
                  <a:gd name="T4" fmla="*/ 408 w 26"/>
                  <a:gd name="T5" fmla="*/ 931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9">
                    <a:moveTo>
                      <a:pt x="1" y="0"/>
                    </a:moveTo>
                    <a:cubicBezTo>
                      <a:pt x="0" y="9"/>
                      <a:pt x="0" y="30"/>
                      <a:pt x="8" y="42"/>
                    </a:cubicBezTo>
                    <a:cubicBezTo>
                      <a:pt x="16" y="53"/>
                      <a:pt x="26" y="59"/>
                      <a:pt x="26" y="5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0" name="Freeform 2339">
                <a:extLst>
                  <a:ext uri="{FF2B5EF4-FFF2-40B4-BE49-F238E27FC236}">
                    <a16:creationId xmlns:a16="http://schemas.microsoft.com/office/drawing/2014/main" id="{A49FBD97-8868-4928-9DDB-AB677A0C2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628"/>
                <a:ext cx="112" cy="280"/>
              </a:xfrm>
              <a:custGeom>
                <a:avLst/>
                <a:gdLst>
                  <a:gd name="T0" fmla="*/ 465 w 45"/>
                  <a:gd name="T1" fmla="*/ 0 h 112"/>
                  <a:gd name="T2" fmla="*/ 261 w 45"/>
                  <a:gd name="T3" fmla="*/ 1220 h 112"/>
                  <a:gd name="T4" fmla="*/ 694 w 45"/>
                  <a:gd name="T5" fmla="*/ 1750 h 1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12">
                    <a:moveTo>
                      <a:pt x="30" y="0"/>
                    </a:moveTo>
                    <a:cubicBezTo>
                      <a:pt x="17" y="11"/>
                      <a:pt x="0" y="39"/>
                      <a:pt x="17" y="78"/>
                    </a:cubicBezTo>
                    <a:cubicBezTo>
                      <a:pt x="26" y="96"/>
                      <a:pt x="45" y="112"/>
                      <a:pt x="45" y="1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1" name="Freeform 2340">
                <a:extLst>
                  <a:ext uri="{FF2B5EF4-FFF2-40B4-BE49-F238E27FC236}">
                    <a16:creationId xmlns:a16="http://schemas.microsoft.com/office/drawing/2014/main" id="{484D8A9B-8AFA-404E-966F-8E80C62A9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2781"/>
                <a:ext cx="190" cy="175"/>
              </a:xfrm>
              <a:custGeom>
                <a:avLst/>
                <a:gdLst>
                  <a:gd name="T0" fmla="*/ 0 w 76"/>
                  <a:gd name="T1" fmla="*/ 0 h 70"/>
                  <a:gd name="T2" fmla="*/ 1188 w 76"/>
                  <a:gd name="T3" fmla="*/ 1050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6" h="70">
                    <a:moveTo>
                      <a:pt x="0" y="0"/>
                    </a:moveTo>
                    <a:cubicBezTo>
                      <a:pt x="2" y="15"/>
                      <a:pt x="24" y="70"/>
                      <a:pt x="76" y="6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2" name="Freeform 2341">
                <a:extLst>
                  <a:ext uri="{FF2B5EF4-FFF2-40B4-BE49-F238E27FC236}">
                    <a16:creationId xmlns:a16="http://schemas.microsoft.com/office/drawing/2014/main" id="{302187AF-DE3A-4A73-BBB1-BED21AFFD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2808"/>
                <a:ext cx="200" cy="120"/>
              </a:xfrm>
              <a:custGeom>
                <a:avLst/>
                <a:gdLst>
                  <a:gd name="T0" fmla="*/ 0 w 80"/>
                  <a:gd name="T1" fmla="*/ 688 h 48"/>
                  <a:gd name="T2" fmla="*/ 1250 w 80"/>
                  <a:gd name="T3" fmla="*/ 0 h 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0" h="48">
                    <a:moveTo>
                      <a:pt x="0" y="44"/>
                    </a:moveTo>
                    <a:cubicBezTo>
                      <a:pt x="18" y="48"/>
                      <a:pt x="60" y="45"/>
                      <a:pt x="8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3" name="Freeform 2342">
                <a:extLst>
                  <a:ext uri="{FF2B5EF4-FFF2-40B4-BE49-F238E27FC236}">
                    <a16:creationId xmlns:a16="http://schemas.microsoft.com/office/drawing/2014/main" id="{F8C1F5AE-4071-476D-B4AA-ED7E6DA4B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823"/>
                <a:ext cx="215" cy="145"/>
              </a:xfrm>
              <a:custGeom>
                <a:avLst/>
                <a:gdLst>
                  <a:gd name="T0" fmla="*/ 0 w 86"/>
                  <a:gd name="T1" fmla="*/ 145 h 58"/>
                  <a:gd name="T2" fmla="*/ 158 w 86"/>
                  <a:gd name="T3" fmla="*/ 125 h 58"/>
                  <a:gd name="T4" fmla="*/ 1345 w 86"/>
                  <a:gd name="T5" fmla="*/ 688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6" h="58">
                    <a:moveTo>
                      <a:pt x="0" y="9"/>
                    </a:moveTo>
                    <a:cubicBezTo>
                      <a:pt x="1" y="4"/>
                      <a:pt x="6" y="0"/>
                      <a:pt x="10" y="8"/>
                    </a:cubicBezTo>
                    <a:cubicBezTo>
                      <a:pt x="13" y="16"/>
                      <a:pt x="37" y="58"/>
                      <a:pt x="86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4" name="Freeform 2343">
                <a:extLst>
                  <a:ext uri="{FF2B5EF4-FFF2-40B4-BE49-F238E27FC236}">
                    <a16:creationId xmlns:a16="http://schemas.microsoft.com/office/drawing/2014/main" id="{E310B227-FBB9-49EF-B554-81EB92832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373"/>
                <a:ext cx="220" cy="93"/>
              </a:xfrm>
              <a:custGeom>
                <a:avLst/>
                <a:gdLst>
                  <a:gd name="T0" fmla="*/ 50 w 88"/>
                  <a:gd name="T1" fmla="*/ 0 h 37"/>
                  <a:gd name="T2" fmla="*/ 20 w 88"/>
                  <a:gd name="T3" fmla="*/ 493 h 37"/>
                  <a:gd name="T4" fmla="*/ 188 w 88"/>
                  <a:gd name="T5" fmla="*/ 475 h 37"/>
                  <a:gd name="T6" fmla="*/ 1375 w 88"/>
                  <a:gd name="T7" fmla="*/ 317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8" h="37">
                    <a:moveTo>
                      <a:pt x="3" y="0"/>
                    </a:moveTo>
                    <a:cubicBezTo>
                      <a:pt x="4" y="10"/>
                      <a:pt x="2" y="25"/>
                      <a:pt x="1" y="31"/>
                    </a:cubicBezTo>
                    <a:cubicBezTo>
                      <a:pt x="0" y="37"/>
                      <a:pt x="5" y="34"/>
                      <a:pt x="12" y="30"/>
                    </a:cubicBezTo>
                    <a:cubicBezTo>
                      <a:pt x="18" y="26"/>
                      <a:pt x="56" y="10"/>
                      <a:pt x="88" y="2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5" name="Freeform 2344">
                <a:extLst>
                  <a:ext uri="{FF2B5EF4-FFF2-40B4-BE49-F238E27FC236}">
                    <a16:creationId xmlns:a16="http://schemas.microsoft.com/office/drawing/2014/main" id="{A06EC44D-2D71-4BC6-A876-CE9DF8CBC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446"/>
                <a:ext cx="180" cy="85"/>
              </a:xfrm>
              <a:custGeom>
                <a:avLst/>
                <a:gdLst>
                  <a:gd name="T0" fmla="*/ 0 w 72"/>
                  <a:gd name="T1" fmla="*/ 533 h 34"/>
                  <a:gd name="T2" fmla="*/ 1125 w 72"/>
                  <a:gd name="T3" fmla="*/ 30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34">
                    <a:moveTo>
                      <a:pt x="0" y="34"/>
                    </a:moveTo>
                    <a:cubicBezTo>
                      <a:pt x="10" y="14"/>
                      <a:pt x="44" y="0"/>
                      <a:pt x="72" y="1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6" name="Freeform 2345">
                <a:extLst>
                  <a:ext uri="{FF2B5EF4-FFF2-40B4-BE49-F238E27FC236}">
                    <a16:creationId xmlns:a16="http://schemas.microsoft.com/office/drawing/2014/main" id="{F7E55A52-608B-4100-8C41-A58BDF2AE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2466"/>
                <a:ext cx="70" cy="87"/>
              </a:xfrm>
              <a:custGeom>
                <a:avLst/>
                <a:gdLst>
                  <a:gd name="T0" fmla="*/ 438 w 28"/>
                  <a:gd name="T1" fmla="*/ 0 h 35"/>
                  <a:gd name="T2" fmla="*/ 0 w 28"/>
                  <a:gd name="T3" fmla="*/ 537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5">
                    <a:moveTo>
                      <a:pt x="28" y="0"/>
                    </a:moveTo>
                    <a:cubicBezTo>
                      <a:pt x="13" y="8"/>
                      <a:pt x="3" y="22"/>
                      <a:pt x="0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7" name="Freeform 2346">
                <a:extLst>
                  <a:ext uri="{FF2B5EF4-FFF2-40B4-BE49-F238E27FC236}">
                    <a16:creationId xmlns:a16="http://schemas.microsoft.com/office/drawing/2014/main" id="{DF68C171-C22A-4A69-B732-890995542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556"/>
                <a:ext cx="30" cy="120"/>
              </a:xfrm>
              <a:custGeom>
                <a:avLst/>
                <a:gdLst>
                  <a:gd name="T0" fmla="*/ 188 w 12"/>
                  <a:gd name="T1" fmla="*/ 0 h 48"/>
                  <a:gd name="T2" fmla="*/ 33 w 12"/>
                  <a:gd name="T3" fmla="*/ 345 h 48"/>
                  <a:gd name="T4" fmla="*/ 145 w 12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8">
                    <a:moveTo>
                      <a:pt x="12" y="0"/>
                    </a:moveTo>
                    <a:cubicBezTo>
                      <a:pt x="6" y="4"/>
                      <a:pt x="0" y="11"/>
                      <a:pt x="2" y="22"/>
                    </a:cubicBezTo>
                    <a:cubicBezTo>
                      <a:pt x="5" y="34"/>
                      <a:pt x="9" y="48"/>
                      <a:pt x="9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8" name="Freeform 2347">
                <a:extLst>
                  <a:ext uri="{FF2B5EF4-FFF2-40B4-BE49-F238E27FC236}">
                    <a16:creationId xmlns:a16="http://schemas.microsoft.com/office/drawing/2014/main" id="{DED7AFDF-6F92-4167-AE8F-21BF8BED0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2528"/>
                <a:ext cx="33" cy="85"/>
              </a:xfrm>
              <a:custGeom>
                <a:avLst/>
                <a:gdLst>
                  <a:gd name="T0" fmla="*/ 213 w 13"/>
                  <a:gd name="T1" fmla="*/ 0 h 34"/>
                  <a:gd name="T2" fmla="*/ 33 w 13"/>
                  <a:gd name="T3" fmla="*/ 533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13" y="0"/>
                    </a:moveTo>
                    <a:cubicBezTo>
                      <a:pt x="5" y="7"/>
                      <a:pt x="0" y="14"/>
                      <a:pt x="2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09" name="Freeform 2348">
                <a:extLst>
                  <a:ext uri="{FF2B5EF4-FFF2-40B4-BE49-F238E27FC236}">
                    <a16:creationId xmlns:a16="http://schemas.microsoft.com/office/drawing/2014/main" id="{74DBB802-5972-4E2E-AFB8-C90BC72FF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258"/>
                <a:ext cx="280" cy="120"/>
              </a:xfrm>
              <a:custGeom>
                <a:avLst/>
                <a:gdLst>
                  <a:gd name="T0" fmla="*/ 1750 w 112"/>
                  <a:gd name="T1" fmla="*/ 0 h 48"/>
                  <a:gd name="T2" fmla="*/ 958 w 112"/>
                  <a:gd name="T3" fmla="*/ 658 h 48"/>
                  <a:gd name="T4" fmla="*/ 0 w 112"/>
                  <a:gd name="T5" fmla="*/ 333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2" h="48">
                    <a:moveTo>
                      <a:pt x="112" y="0"/>
                    </a:moveTo>
                    <a:cubicBezTo>
                      <a:pt x="109" y="14"/>
                      <a:pt x="99" y="37"/>
                      <a:pt x="61" y="42"/>
                    </a:cubicBezTo>
                    <a:cubicBezTo>
                      <a:pt x="23" y="48"/>
                      <a:pt x="7" y="32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0" name="Freeform 2349">
                <a:extLst>
                  <a:ext uri="{FF2B5EF4-FFF2-40B4-BE49-F238E27FC236}">
                    <a16:creationId xmlns:a16="http://schemas.microsoft.com/office/drawing/2014/main" id="{74D0D5C1-D150-407F-8961-778AC41B4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328"/>
                <a:ext cx="188" cy="55"/>
              </a:xfrm>
              <a:custGeom>
                <a:avLst/>
                <a:gdLst>
                  <a:gd name="T0" fmla="*/ 0 w 75"/>
                  <a:gd name="T1" fmla="*/ 283 h 22"/>
                  <a:gd name="T2" fmla="*/ 1181 w 75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2">
                    <a:moveTo>
                      <a:pt x="0" y="18"/>
                    </a:moveTo>
                    <a:cubicBezTo>
                      <a:pt x="21" y="21"/>
                      <a:pt x="55" y="22"/>
                      <a:pt x="75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1" name="Freeform 2350">
                <a:extLst>
                  <a:ext uri="{FF2B5EF4-FFF2-40B4-BE49-F238E27FC236}">
                    <a16:creationId xmlns:a16="http://schemas.microsoft.com/office/drawing/2014/main" id="{795CE01F-8C05-4355-8185-4F14AD3E7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213"/>
                <a:ext cx="68" cy="278"/>
              </a:xfrm>
              <a:custGeom>
                <a:avLst/>
                <a:gdLst>
                  <a:gd name="T0" fmla="*/ 431 w 27"/>
                  <a:gd name="T1" fmla="*/ 0 h 111"/>
                  <a:gd name="T2" fmla="*/ 159 w 27"/>
                  <a:gd name="T3" fmla="*/ 1743 h 1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11">
                    <a:moveTo>
                      <a:pt x="27" y="0"/>
                    </a:moveTo>
                    <a:cubicBezTo>
                      <a:pt x="15" y="27"/>
                      <a:pt x="0" y="65"/>
                      <a:pt x="10" y="11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2" name="Freeform 2351">
                <a:extLst>
                  <a:ext uri="{FF2B5EF4-FFF2-40B4-BE49-F238E27FC236}">
                    <a16:creationId xmlns:a16="http://schemas.microsoft.com/office/drawing/2014/main" id="{C7CACD9D-3197-4FF9-AAAB-87419FD2E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2143"/>
                <a:ext cx="263" cy="295"/>
              </a:xfrm>
              <a:custGeom>
                <a:avLst/>
                <a:gdLst>
                  <a:gd name="T0" fmla="*/ 0 w 105"/>
                  <a:gd name="T1" fmla="*/ 645 h 118"/>
                  <a:gd name="T2" fmla="*/ 1004 w 105"/>
                  <a:gd name="T3" fmla="*/ 50 h 118"/>
                  <a:gd name="T4" fmla="*/ 1588 w 105"/>
                  <a:gd name="T5" fmla="*/ 783 h 118"/>
                  <a:gd name="T6" fmla="*/ 1338 w 105"/>
                  <a:gd name="T7" fmla="*/ 1845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5" h="118">
                    <a:moveTo>
                      <a:pt x="0" y="41"/>
                    </a:moveTo>
                    <a:cubicBezTo>
                      <a:pt x="16" y="13"/>
                      <a:pt x="41" y="0"/>
                      <a:pt x="64" y="3"/>
                    </a:cubicBezTo>
                    <a:cubicBezTo>
                      <a:pt x="87" y="6"/>
                      <a:pt x="105" y="21"/>
                      <a:pt x="101" y="50"/>
                    </a:cubicBezTo>
                    <a:cubicBezTo>
                      <a:pt x="97" y="80"/>
                      <a:pt x="88" y="110"/>
                      <a:pt x="85" y="1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3" name="Freeform 2352">
                <a:extLst>
                  <a:ext uri="{FF2B5EF4-FFF2-40B4-BE49-F238E27FC236}">
                    <a16:creationId xmlns:a16="http://schemas.microsoft.com/office/drawing/2014/main" id="{A6819E78-4617-4A19-922A-4F7BEE6C1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2126"/>
                <a:ext cx="195" cy="157"/>
              </a:xfrm>
              <a:custGeom>
                <a:avLst/>
                <a:gdLst>
                  <a:gd name="T0" fmla="*/ 0 w 78"/>
                  <a:gd name="T1" fmla="*/ 137 h 63"/>
                  <a:gd name="T2" fmla="*/ 970 w 78"/>
                  <a:gd name="T3" fmla="*/ 229 h 63"/>
                  <a:gd name="T4" fmla="*/ 1113 w 78"/>
                  <a:gd name="T5" fmla="*/ 974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63">
                    <a:moveTo>
                      <a:pt x="0" y="9"/>
                    </a:moveTo>
                    <a:cubicBezTo>
                      <a:pt x="15" y="2"/>
                      <a:pt x="45" y="0"/>
                      <a:pt x="62" y="15"/>
                    </a:cubicBezTo>
                    <a:cubicBezTo>
                      <a:pt x="78" y="30"/>
                      <a:pt x="77" y="38"/>
                      <a:pt x="71" y="6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4" name="Freeform 2353">
                <a:extLst>
                  <a:ext uri="{FF2B5EF4-FFF2-40B4-BE49-F238E27FC236}">
                    <a16:creationId xmlns:a16="http://schemas.microsoft.com/office/drawing/2014/main" id="{90FD5F3F-9390-471E-884D-4A2C2043C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213"/>
                <a:ext cx="40" cy="108"/>
              </a:xfrm>
              <a:custGeom>
                <a:avLst/>
                <a:gdLst>
                  <a:gd name="T0" fmla="*/ 0 w 16"/>
                  <a:gd name="T1" fmla="*/ 0 h 43"/>
                  <a:gd name="T2" fmla="*/ 208 w 16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43">
                    <a:moveTo>
                      <a:pt x="0" y="0"/>
                    </a:moveTo>
                    <a:cubicBezTo>
                      <a:pt x="9" y="3"/>
                      <a:pt x="16" y="18"/>
                      <a:pt x="13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5" name="Freeform 2354">
                <a:extLst>
                  <a:ext uri="{FF2B5EF4-FFF2-40B4-BE49-F238E27FC236}">
                    <a16:creationId xmlns:a16="http://schemas.microsoft.com/office/drawing/2014/main" id="{75EFE7C6-22E2-4298-8C6D-72A123B3C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233"/>
                <a:ext cx="107" cy="73"/>
              </a:xfrm>
              <a:custGeom>
                <a:avLst/>
                <a:gdLst>
                  <a:gd name="T0" fmla="*/ 662 w 43"/>
                  <a:gd name="T1" fmla="*/ 317 h 29"/>
                  <a:gd name="T2" fmla="*/ 416 w 43"/>
                  <a:gd name="T3" fmla="*/ 20 h 29"/>
                  <a:gd name="T4" fmla="*/ 0 w 43"/>
                  <a:gd name="T5" fmla="*/ 46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9">
                    <a:moveTo>
                      <a:pt x="43" y="20"/>
                    </a:moveTo>
                    <a:cubicBezTo>
                      <a:pt x="43" y="10"/>
                      <a:pt x="40" y="0"/>
                      <a:pt x="27" y="1"/>
                    </a:cubicBezTo>
                    <a:cubicBezTo>
                      <a:pt x="14" y="1"/>
                      <a:pt x="7" y="13"/>
                      <a:pt x="0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6" name="Freeform 2355">
                <a:extLst>
                  <a:ext uri="{FF2B5EF4-FFF2-40B4-BE49-F238E27FC236}">
                    <a16:creationId xmlns:a16="http://schemas.microsoft.com/office/drawing/2014/main" id="{00FF3BC3-E5F4-4448-AB40-8151EF1F2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238"/>
                <a:ext cx="63" cy="65"/>
              </a:xfrm>
              <a:custGeom>
                <a:avLst/>
                <a:gdLst>
                  <a:gd name="T0" fmla="*/ 401 w 25"/>
                  <a:gd name="T1" fmla="*/ 408 h 26"/>
                  <a:gd name="T2" fmla="*/ 0 w 25"/>
                  <a:gd name="T3" fmla="*/ 23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6">
                    <a:moveTo>
                      <a:pt x="25" y="26"/>
                    </a:moveTo>
                    <a:cubicBezTo>
                      <a:pt x="24" y="15"/>
                      <a:pt x="15" y="0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7" name="Freeform 2356">
                <a:extLst>
                  <a:ext uri="{FF2B5EF4-FFF2-40B4-BE49-F238E27FC236}">
                    <a16:creationId xmlns:a16="http://schemas.microsoft.com/office/drawing/2014/main" id="{1C0C8AC1-5A5C-4155-B082-0B83759C9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1841"/>
                <a:ext cx="177" cy="202"/>
              </a:xfrm>
              <a:custGeom>
                <a:avLst/>
                <a:gdLst>
                  <a:gd name="T0" fmla="*/ 312 w 71"/>
                  <a:gd name="T1" fmla="*/ 0 h 81"/>
                  <a:gd name="T2" fmla="*/ 30 w 71"/>
                  <a:gd name="T3" fmla="*/ 559 h 81"/>
                  <a:gd name="T4" fmla="*/ 509 w 71"/>
                  <a:gd name="T5" fmla="*/ 1195 h 81"/>
                  <a:gd name="T6" fmla="*/ 1099 w 71"/>
                  <a:gd name="T7" fmla="*/ 1244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1" h="81">
                    <a:moveTo>
                      <a:pt x="20" y="0"/>
                    </a:moveTo>
                    <a:cubicBezTo>
                      <a:pt x="9" y="6"/>
                      <a:pt x="0" y="16"/>
                      <a:pt x="2" y="36"/>
                    </a:cubicBezTo>
                    <a:cubicBezTo>
                      <a:pt x="4" y="57"/>
                      <a:pt x="14" y="73"/>
                      <a:pt x="33" y="77"/>
                    </a:cubicBezTo>
                    <a:cubicBezTo>
                      <a:pt x="51" y="81"/>
                      <a:pt x="61" y="79"/>
                      <a:pt x="71" y="8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8" name="Freeform 2357">
                <a:extLst>
                  <a:ext uri="{FF2B5EF4-FFF2-40B4-BE49-F238E27FC236}">
                    <a16:creationId xmlns:a16="http://schemas.microsoft.com/office/drawing/2014/main" id="{F52038F6-1B2A-4B40-B46A-AB62E5BE0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1876"/>
                <a:ext cx="123" cy="127"/>
              </a:xfrm>
              <a:custGeom>
                <a:avLst/>
                <a:gdLst>
                  <a:gd name="T0" fmla="*/ 126 w 49"/>
                  <a:gd name="T1" fmla="*/ 0 h 51"/>
                  <a:gd name="T2" fmla="*/ 50 w 49"/>
                  <a:gd name="T3" fmla="*/ 403 h 51"/>
                  <a:gd name="T4" fmla="*/ 316 w 49"/>
                  <a:gd name="T5" fmla="*/ 745 h 51"/>
                  <a:gd name="T6" fmla="*/ 776 w 49"/>
                  <a:gd name="T7" fmla="*/ 757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51">
                    <a:moveTo>
                      <a:pt x="8" y="0"/>
                    </a:moveTo>
                    <a:cubicBezTo>
                      <a:pt x="2" y="8"/>
                      <a:pt x="0" y="12"/>
                      <a:pt x="3" y="26"/>
                    </a:cubicBezTo>
                    <a:cubicBezTo>
                      <a:pt x="6" y="39"/>
                      <a:pt x="9" y="46"/>
                      <a:pt x="20" y="48"/>
                    </a:cubicBezTo>
                    <a:cubicBezTo>
                      <a:pt x="32" y="50"/>
                      <a:pt x="44" y="51"/>
                      <a:pt x="49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19" name="Freeform 2358">
                <a:extLst>
                  <a:ext uri="{FF2B5EF4-FFF2-40B4-BE49-F238E27FC236}">
                    <a16:creationId xmlns:a16="http://schemas.microsoft.com/office/drawing/2014/main" id="{054D2C28-B2FA-4B4E-8427-8EC502DFA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871"/>
                <a:ext cx="65" cy="120"/>
              </a:xfrm>
              <a:custGeom>
                <a:avLst/>
                <a:gdLst>
                  <a:gd name="T0" fmla="*/ 270 w 26"/>
                  <a:gd name="T1" fmla="*/ 0 h 48"/>
                  <a:gd name="T2" fmla="*/ 33 w 26"/>
                  <a:gd name="T3" fmla="*/ 250 h 48"/>
                  <a:gd name="T4" fmla="*/ 125 w 26"/>
                  <a:gd name="T5" fmla="*/ 645 h 48"/>
                  <a:gd name="T6" fmla="*/ 408 w 26"/>
                  <a:gd name="T7" fmla="*/ 750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8">
                    <a:moveTo>
                      <a:pt x="17" y="0"/>
                    </a:moveTo>
                    <a:cubicBezTo>
                      <a:pt x="4" y="2"/>
                      <a:pt x="1" y="5"/>
                      <a:pt x="2" y="16"/>
                    </a:cubicBezTo>
                    <a:cubicBezTo>
                      <a:pt x="3" y="27"/>
                      <a:pt x="0" y="36"/>
                      <a:pt x="8" y="41"/>
                    </a:cubicBezTo>
                    <a:cubicBezTo>
                      <a:pt x="16" y="47"/>
                      <a:pt x="19" y="47"/>
                      <a:pt x="26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0" name="Freeform 2359">
                <a:extLst>
                  <a:ext uri="{FF2B5EF4-FFF2-40B4-BE49-F238E27FC236}">
                    <a16:creationId xmlns:a16="http://schemas.microsoft.com/office/drawing/2014/main" id="{8612ABC4-7223-4605-968B-0C18491F8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1858"/>
                <a:ext cx="165" cy="175"/>
              </a:xfrm>
              <a:custGeom>
                <a:avLst/>
                <a:gdLst>
                  <a:gd name="T0" fmla="*/ 738 w 66"/>
                  <a:gd name="T1" fmla="*/ 0 h 70"/>
                  <a:gd name="T2" fmla="*/ 1020 w 66"/>
                  <a:gd name="T3" fmla="*/ 438 h 70"/>
                  <a:gd name="T4" fmla="*/ 813 w 66"/>
                  <a:gd name="T5" fmla="*/ 958 h 70"/>
                  <a:gd name="T6" fmla="*/ 0 w 66"/>
                  <a:gd name="T7" fmla="*/ 1095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70">
                    <a:moveTo>
                      <a:pt x="47" y="0"/>
                    </a:moveTo>
                    <a:cubicBezTo>
                      <a:pt x="59" y="6"/>
                      <a:pt x="65" y="14"/>
                      <a:pt x="65" y="28"/>
                    </a:cubicBezTo>
                    <a:cubicBezTo>
                      <a:pt x="65" y="42"/>
                      <a:pt x="66" y="55"/>
                      <a:pt x="52" y="61"/>
                    </a:cubicBezTo>
                    <a:cubicBezTo>
                      <a:pt x="38" y="67"/>
                      <a:pt x="10" y="69"/>
                      <a:pt x="0" y="7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1" name="Freeform 2360">
                <a:extLst>
                  <a:ext uri="{FF2B5EF4-FFF2-40B4-BE49-F238E27FC236}">
                    <a16:creationId xmlns:a16="http://schemas.microsoft.com/office/drawing/2014/main" id="{C44193A5-4AEA-49B6-9ED3-E4190CDAB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833"/>
                <a:ext cx="80" cy="185"/>
              </a:xfrm>
              <a:custGeom>
                <a:avLst/>
                <a:gdLst>
                  <a:gd name="T0" fmla="*/ 500 w 32"/>
                  <a:gd name="T1" fmla="*/ 0 h 74"/>
                  <a:gd name="T2" fmla="*/ 50 w 32"/>
                  <a:gd name="T3" fmla="*/ 345 h 74"/>
                  <a:gd name="T4" fmla="*/ 63 w 32"/>
                  <a:gd name="T5" fmla="*/ 863 h 74"/>
                  <a:gd name="T6" fmla="*/ 300 w 32"/>
                  <a:gd name="T7" fmla="*/ 1158 h 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74">
                    <a:moveTo>
                      <a:pt x="32" y="0"/>
                    </a:moveTo>
                    <a:cubicBezTo>
                      <a:pt x="20" y="3"/>
                      <a:pt x="6" y="9"/>
                      <a:pt x="3" y="22"/>
                    </a:cubicBezTo>
                    <a:cubicBezTo>
                      <a:pt x="0" y="35"/>
                      <a:pt x="0" y="44"/>
                      <a:pt x="4" y="55"/>
                    </a:cubicBezTo>
                    <a:cubicBezTo>
                      <a:pt x="9" y="66"/>
                      <a:pt x="16" y="72"/>
                      <a:pt x="19" y="7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2" name="Freeform 2361">
                <a:extLst>
                  <a:ext uri="{FF2B5EF4-FFF2-40B4-BE49-F238E27FC236}">
                    <a16:creationId xmlns:a16="http://schemas.microsoft.com/office/drawing/2014/main" id="{0D28C6CA-274E-4E9E-84DC-5869A673E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1868"/>
                <a:ext cx="140" cy="218"/>
              </a:xfrm>
              <a:custGeom>
                <a:avLst/>
                <a:gdLst>
                  <a:gd name="T0" fmla="*/ 145 w 56"/>
                  <a:gd name="T1" fmla="*/ 0 h 87"/>
                  <a:gd name="T2" fmla="*/ 50 w 56"/>
                  <a:gd name="T3" fmla="*/ 584 h 87"/>
                  <a:gd name="T4" fmla="*/ 875 w 56"/>
                  <a:gd name="T5" fmla="*/ 1368 h 8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87">
                    <a:moveTo>
                      <a:pt x="9" y="0"/>
                    </a:moveTo>
                    <a:cubicBezTo>
                      <a:pt x="2" y="12"/>
                      <a:pt x="0" y="18"/>
                      <a:pt x="3" y="37"/>
                    </a:cubicBezTo>
                    <a:cubicBezTo>
                      <a:pt x="7" y="55"/>
                      <a:pt x="13" y="83"/>
                      <a:pt x="56" y="8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3" name="Freeform 2362">
                <a:extLst>
                  <a:ext uri="{FF2B5EF4-FFF2-40B4-BE49-F238E27FC236}">
                    <a16:creationId xmlns:a16="http://schemas.microsoft.com/office/drawing/2014/main" id="{05C5B8EF-5631-4DF1-982F-9F13AE84B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898"/>
                <a:ext cx="63" cy="160"/>
              </a:xfrm>
              <a:custGeom>
                <a:avLst/>
                <a:gdLst>
                  <a:gd name="T0" fmla="*/ 83 w 25"/>
                  <a:gd name="T1" fmla="*/ 0 h 64"/>
                  <a:gd name="T2" fmla="*/ 401 w 25"/>
                  <a:gd name="T3" fmla="*/ 1000 h 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4">
                    <a:moveTo>
                      <a:pt x="5" y="0"/>
                    </a:moveTo>
                    <a:cubicBezTo>
                      <a:pt x="0" y="13"/>
                      <a:pt x="4" y="50"/>
                      <a:pt x="25" y="6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4" name="Freeform 2363">
                <a:extLst>
                  <a:ext uri="{FF2B5EF4-FFF2-40B4-BE49-F238E27FC236}">
                    <a16:creationId xmlns:a16="http://schemas.microsoft.com/office/drawing/2014/main" id="{5D465E28-CA4C-4DA4-9134-CC5C00FF8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146"/>
                <a:ext cx="230" cy="22"/>
              </a:xfrm>
              <a:custGeom>
                <a:avLst/>
                <a:gdLst>
                  <a:gd name="T0" fmla="*/ 0 w 92"/>
                  <a:gd name="T1" fmla="*/ 71 h 9"/>
                  <a:gd name="T2" fmla="*/ 1438 w 9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2" h="9">
                    <a:moveTo>
                      <a:pt x="0" y="5"/>
                    </a:moveTo>
                    <a:cubicBezTo>
                      <a:pt x="20" y="9"/>
                      <a:pt x="67" y="9"/>
                      <a:pt x="92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5" name="Freeform 2364">
                <a:extLst>
                  <a:ext uri="{FF2B5EF4-FFF2-40B4-BE49-F238E27FC236}">
                    <a16:creationId xmlns:a16="http://schemas.microsoft.com/office/drawing/2014/main" id="{BEA2DCBC-2EB3-4DA9-BC8D-1F381E859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2203"/>
                <a:ext cx="68" cy="108"/>
              </a:xfrm>
              <a:custGeom>
                <a:avLst/>
                <a:gdLst>
                  <a:gd name="T0" fmla="*/ 0 w 27"/>
                  <a:gd name="T1" fmla="*/ 0 h 43"/>
                  <a:gd name="T2" fmla="*/ 380 w 27"/>
                  <a:gd name="T3" fmla="*/ 681 h 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3">
                    <a:moveTo>
                      <a:pt x="0" y="0"/>
                    </a:moveTo>
                    <a:cubicBezTo>
                      <a:pt x="15" y="6"/>
                      <a:pt x="27" y="28"/>
                      <a:pt x="24" y="4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6" name="Freeform 2365">
                <a:extLst>
                  <a:ext uri="{FF2B5EF4-FFF2-40B4-BE49-F238E27FC236}">
                    <a16:creationId xmlns:a16="http://schemas.microsoft.com/office/drawing/2014/main" id="{F07B5914-7343-4285-B8B9-5CB5511DE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158"/>
                <a:ext cx="90" cy="93"/>
              </a:xfrm>
              <a:custGeom>
                <a:avLst/>
                <a:gdLst>
                  <a:gd name="T0" fmla="*/ 333 w 36"/>
                  <a:gd name="T1" fmla="*/ 0 h 37"/>
                  <a:gd name="T2" fmla="*/ 83 w 36"/>
                  <a:gd name="T3" fmla="*/ 126 h 37"/>
                  <a:gd name="T4" fmla="*/ 563 w 36"/>
                  <a:gd name="T5" fmla="*/ 588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7">
                    <a:moveTo>
                      <a:pt x="21" y="0"/>
                    </a:moveTo>
                    <a:cubicBezTo>
                      <a:pt x="13" y="3"/>
                      <a:pt x="0" y="5"/>
                      <a:pt x="5" y="8"/>
                    </a:cubicBezTo>
                    <a:cubicBezTo>
                      <a:pt x="10" y="12"/>
                      <a:pt x="27" y="15"/>
                      <a:pt x="36" y="3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7" name="Freeform 2366">
                <a:extLst>
                  <a:ext uri="{FF2B5EF4-FFF2-40B4-BE49-F238E27FC236}">
                    <a16:creationId xmlns:a16="http://schemas.microsoft.com/office/drawing/2014/main" id="{DC21B9BC-46C9-45F7-9AA7-EC4A86ED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173"/>
                <a:ext cx="57" cy="68"/>
              </a:xfrm>
              <a:custGeom>
                <a:avLst/>
                <a:gdLst>
                  <a:gd name="T0" fmla="*/ 30 w 23"/>
                  <a:gd name="T1" fmla="*/ 0 h 27"/>
                  <a:gd name="T2" fmla="*/ 245 w 23"/>
                  <a:gd name="T3" fmla="*/ 146 h 27"/>
                  <a:gd name="T4" fmla="*/ 0 w 23"/>
                  <a:gd name="T5" fmla="*/ 43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7">
                    <a:moveTo>
                      <a:pt x="2" y="0"/>
                    </a:moveTo>
                    <a:cubicBezTo>
                      <a:pt x="12" y="1"/>
                      <a:pt x="23" y="5"/>
                      <a:pt x="16" y="9"/>
                    </a:cubicBezTo>
                    <a:cubicBezTo>
                      <a:pt x="9" y="14"/>
                      <a:pt x="3" y="19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8" name="Freeform 2367">
                <a:extLst>
                  <a:ext uri="{FF2B5EF4-FFF2-40B4-BE49-F238E27FC236}">
                    <a16:creationId xmlns:a16="http://schemas.microsoft.com/office/drawing/2014/main" id="{9F5AD0EE-49E2-448D-B887-205E8F1C7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306"/>
                <a:ext cx="83" cy="102"/>
              </a:xfrm>
              <a:custGeom>
                <a:avLst/>
                <a:gdLst>
                  <a:gd name="T0" fmla="*/ 0 w 33"/>
                  <a:gd name="T1" fmla="*/ 137 h 41"/>
                  <a:gd name="T2" fmla="*/ 176 w 33"/>
                  <a:gd name="T3" fmla="*/ 216 h 41"/>
                  <a:gd name="T4" fmla="*/ 526 w 33"/>
                  <a:gd name="T5" fmla="*/ 632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1">
                    <a:moveTo>
                      <a:pt x="0" y="9"/>
                    </a:moveTo>
                    <a:cubicBezTo>
                      <a:pt x="3" y="0"/>
                      <a:pt x="8" y="3"/>
                      <a:pt x="11" y="14"/>
                    </a:cubicBezTo>
                    <a:cubicBezTo>
                      <a:pt x="14" y="25"/>
                      <a:pt x="22" y="38"/>
                      <a:pt x="33" y="4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29" name="Freeform 2368">
                <a:extLst>
                  <a:ext uri="{FF2B5EF4-FFF2-40B4-BE49-F238E27FC236}">
                    <a16:creationId xmlns:a16="http://schemas.microsoft.com/office/drawing/2014/main" id="{6AC5B401-9DA1-492F-AE85-907E4CD13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2" y="2431"/>
                <a:ext cx="60" cy="147"/>
              </a:xfrm>
              <a:custGeom>
                <a:avLst/>
                <a:gdLst>
                  <a:gd name="T0" fmla="*/ 375 w 24"/>
                  <a:gd name="T1" fmla="*/ 0 h 59"/>
                  <a:gd name="T2" fmla="*/ 50 w 24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59">
                    <a:moveTo>
                      <a:pt x="24" y="0"/>
                    </a:moveTo>
                    <a:cubicBezTo>
                      <a:pt x="12" y="10"/>
                      <a:pt x="0" y="30"/>
                      <a:pt x="3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0" name="Freeform 2369">
                <a:extLst>
                  <a:ext uri="{FF2B5EF4-FFF2-40B4-BE49-F238E27FC236}">
                    <a16:creationId xmlns:a16="http://schemas.microsoft.com/office/drawing/2014/main" id="{3F1F6639-3CB9-444B-8AC9-8B6824650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431"/>
                <a:ext cx="150" cy="180"/>
              </a:xfrm>
              <a:custGeom>
                <a:avLst/>
                <a:gdLst>
                  <a:gd name="T0" fmla="*/ 938 w 60"/>
                  <a:gd name="T1" fmla="*/ 0 h 72"/>
                  <a:gd name="T2" fmla="*/ 188 w 60"/>
                  <a:gd name="T3" fmla="*/ 395 h 72"/>
                  <a:gd name="T4" fmla="*/ 95 w 60"/>
                  <a:gd name="T5" fmla="*/ 1125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72">
                    <a:moveTo>
                      <a:pt x="60" y="0"/>
                    </a:moveTo>
                    <a:cubicBezTo>
                      <a:pt x="45" y="0"/>
                      <a:pt x="23" y="3"/>
                      <a:pt x="12" y="25"/>
                    </a:cubicBezTo>
                    <a:cubicBezTo>
                      <a:pt x="0" y="47"/>
                      <a:pt x="6" y="70"/>
                      <a:pt x="6" y="7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1" name="Freeform 2370">
                <a:extLst>
                  <a:ext uri="{FF2B5EF4-FFF2-40B4-BE49-F238E27FC236}">
                    <a16:creationId xmlns:a16="http://schemas.microsoft.com/office/drawing/2014/main" id="{35A4F2CF-927C-4308-8E50-2CC962057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753"/>
                <a:ext cx="288" cy="105"/>
              </a:xfrm>
              <a:custGeom>
                <a:avLst/>
                <a:gdLst>
                  <a:gd name="T0" fmla="*/ 0 w 115"/>
                  <a:gd name="T1" fmla="*/ 238 h 42"/>
                  <a:gd name="T2" fmla="*/ 1097 w 115"/>
                  <a:gd name="T3" fmla="*/ 500 h 42"/>
                  <a:gd name="T4" fmla="*/ 1806 w 115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5" h="42">
                    <a:moveTo>
                      <a:pt x="0" y="15"/>
                    </a:moveTo>
                    <a:cubicBezTo>
                      <a:pt x="10" y="28"/>
                      <a:pt x="46" y="42"/>
                      <a:pt x="70" y="32"/>
                    </a:cubicBezTo>
                    <a:cubicBezTo>
                      <a:pt x="86" y="25"/>
                      <a:pt x="104" y="9"/>
                      <a:pt x="115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2" name="Freeform 2371">
                <a:extLst>
                  <a:ext uri="{FF2B5EF4-FFF2-40B4-BE49-F238E27FC236}">
                    <a16:creationId xmlns:a16="http://schemas.microsoft.com/office/drawing/2014/main" id="{ECD2E610-5DD5-436E-8AC2-45878EF87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801"/>
                <a:ext cx="52" cy="165"/>
              </a:xfrm>
              <a:custGeom>
                <a:avLst/>
                <a:gdLst>
                  <a:gd name="T0" fmla="*/ 0 w 21"/>
                  <a:gd name="T1" fmla="*/ 0 h 66"/>
                  <a:gd name="T2" fmla="*/ 319 w 21"/>
                  <a:gd name="T3" fmla="*/ 1033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66">
                    <a:moveTo>
                      <a:pt x="0" y="0"/>
                    </a:moveTo>
                    <a:cubicBezTo>
                      <a:pt x="11" y="14"/>
                      <a:pt x="21" y="39"/>
                      <a:pt x="21" y="6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3" name="Freeform 2372">
                <a:extLst>
                  <a:ext uri="{FF2B5EF4-FFF2-40B4-BE49-F238E27FC236}">
                    <a16:creationId xmlns:a16="http://schemas.microsoft.com/office/drawing/2014/main" id="{95898F47-1DE7-467D-A08E-E04C9472C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2703"/>
                <a:ext cx="258" cy="70"/>
              </a:xfrm>
              <a:custGeom>
                <a:avLst/>
                <a:gdLst>
                  <a:gd name="T0" fmla="*/ 0 w 103"/>
                  <a:gd name="T1" fmla="*/ 438 h 28"/>
                  <a:gd name="T2" fmla="*/ 1618 w 103"/>
                  <a:gd name="T3" fmla="*/ 2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3" h="28">
                    <a:moveTo>
                      <a:pt x="0" y="28"/>
                    </a:moveTo>
                    <a:cubicBezTo>
                      <a:pt x="27" y="11"/>
                      <a:pt x="67" y="0"/>
                      <a:pt x="103" y="1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4" name="Freeform 2373">
                <a:extLst>
                  <a:ext uri="{FF2B5EF4-FFF2-40B4-BE49-F238E27FC236}">
                    <a16:creationId xmlns:a16="http://schemas.microsoft.com/office/drawing/2014/main" id="{64289856-F9A1-4114-95A6-4D6A26AE9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668"/>
                <a:ext cx="75" cy="108"/>
              </a:xfrm>
              <a:custGeom>
                <a:avLst/>
                <a:gdLst>
                  <a:gd name="T0" fmla="*/ 95 w 30"/>
                  <a:gd name="T1" fmla="*/ 0 h 43"/>
                  <a:gd name="T2" fmla="*/ 63 w 30"/>
                  <a:gd name="T3" fmla="*/ 588 h 43"/>
                  <a:gd name="T4" fmla="*/ 470 w 30"/>
                  <a:gd name="T5" fmla="*/ 367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3">
                    <a:moveTo>
                      <a:pt x="6" y="0"/>
                    </a:moveTo>
                    <a:cubicBezTo>
                      <a:pt x="7" y="7"/>
                      <a:pt x="0" y="31"/>
                      <a:pt x="4" y="37"/>
                    </a:cubicBezTo>
                    <a:cubicBezTo>
                      <a:pt x="8" y="43"/>
                      <a:pt x="20" y="28"/>
                      <a:pt x="30" y="2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5" name="Freeform 2374">
                <a:extLst>
                  <a:ext uri="{FF2B5EF4-FFF2-40B4-BE49-F238E27FC236}">
                    <a16:creationId xmlns:a16="http://schemas.microsoft.com/office/drawing/2014/main" id="{4CC295D2-CF3C-41BF-9846-425D4DC8F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391"/>
                <a:ext cx="177" cy="277"/>
              </a:xfrm>
              <a:custGeom>
                <a:avLst/>
                <a:gdLst>
                  <a:gd name="T0" fmla="*/ 1099 w 71"/>
                  <a:gd name="T1" fmla="*/ 0 h 111"/>
                  <a:gd name="T2" fmla="*/ 0 w 71"/>
                  <a:gd name="T3" fmla="*/ 1632 h 1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1" h="111">
                    <a:moveTo>
                      <a:pt x="71" y="0"/>
                    </a:moveTo>
                    <a:cubicBezTo>
                      <a:pt x="66" y="23"/>
                      <a:pt x="48" y="111"/>
                      <a:pt x="0" y="10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6" name="Freeform 2375">
                <a:extLst>
                  <a:ext uri="{FF2B5EF4-FFF2-40B4-BE49-F238E27FC236}">
                    <a16:creationId xmlns:a16="http://schemas.microsoft.com/office/drawing/2014/main" id="{9178E880-D5F8-4254-82EF-26C0ED846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1956"/>
                <a:ext cx="93" cy="105"/>
              </a:xfrm>
              <a:custGeom>
                <a:avLst/>
                <a:gdLst>
                  <a:gd name="T0" fmla="*/ 241 w 37"/>
                  <a:gd name="T1" fmla="*/ 0 h 42"/>
                  <a:gd name="T2" fmla="*/ 568 w 37"/>
                  <a:gd name="T3" fmla="*/ 458 h 42"/>
                  <a:gd name="T4" fmla="*/ 0 w 37"/>
                  <a:gd name="T5" fmla="*/ 658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2">
                    <a:moveTo>
                      <a:pt x="15" y="0"/>
                    </a:moveTo>
                    <a:cubicBezTo>
                      <a:pt x="22" y="11"/>
                      <a:pt x="36" y="23"/>
                      <a:pt x="36" y="29"/>
                    </a:cubicBezTo>
                    <a:cubicBezTo>
                      <a:pt x="37" y="35"/>
                      <a:pt x="18" y="25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7" name="Freeform 2376">
                <a:extLst>
                  <a:ext uri="{FF2B5EF4-FFF2-40B4-BE49-F238E27FC236}">
                    <a16:creationId xmlns:a16="http://schemas.microsoft.com/office/drawing/2014/main" id="{468917D3-6546-4AA8-A5F8-D16468016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1968"/>
                <a:ext cx="227" cy="103"/>
              </a:xfrm>
              <a:custGeom>
                <a:avLst/>
                <a:gdLst>
                  <a:gd name="T0" fmla="*/ 0 w 91"/>
                  <a:gd name="T1" fmla="*/ 618 h 41"/>
                  <a:gd name="T2" fmla="*/ 1412 w 91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1" h="41">
                    <a:moveTo>
                      <a:pt x="0" y="39"/>
                    </a:moveTo>
                    <a:cubicBezTo>
                      <a:pt x="21" y="41"/>
                      <a:pt x="65" y="32"/>
                      <a:pt x="91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8" name="Freeform 2377">
                <a:extLst>
                  <a:ext uri="{FF2B5EF4-FFF2-40B4-BE49-F238E27FC236}">
                    <a16:creationId xmlns:a16="http://schemas.microsoft.com/office/drawing/2014/main" id="{B35EB164-6C48-445C-A209-2F3F2B141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2063"/>
                <a:ext cx="62" cy="53"/>
              </a:xfrm>
              <a:custGeom>
                <a:avLst/>
                <a:gdLst>
                  <a:gd name="T0" fmla="*/ 382 w 25"/>
                  <a:gd name="T1" fmla="*/ 83 h 21"/>
                  <a:gd name="T2" fmla="*/ 42 w 25"/>
                  <a:gd name="T3" fmla="*/ 33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1">
                    <a:moveTo>
                      <a:pt x="25" y="5"/>
                    </a:moveTo>
                    <a:cubicBezTo>
                      <a:pt x="11" y="9"/>
                      <a:pt x="0" y="0"/>
                      <a:pt x="3" y="2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39" name="Freeform 2378">
                <a:extLst>
                  <a:ext uri="{FF2B5EF4-FFF2-40B4-BE49-F238E27FC236}">
                    <a16:creationId xmlns:a16="http://schemas.microsoft.com/office/drawing/2014/main" id="{442B1391-7E7D-41BA-8C93-E7EFEC594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508"/>
                <a:ext cx="118" cy="158"/>
              </a:xfrm>
              <a:custGeom>
                <a:avLst/>
                <a:gdLst>
                  <a:gd name="T0" fmla="*/ 743 w 47"/>
                  <a:gd name="T1" fmla="*/ 364 h 63"/>
                  <a:gd name="T2" fmla="*/ 176 w 47"/>
                  <a:gd name="T3" fmla="*/ 63 h 63"/>
                  <a:gd name="T4" fmla="*/ 50 w 47"/>
                  <a:gd name="T5" fmla="*/ 346 h 63"/>
                  <a:gd name="T6" fmla="*/ 50 w 47"/>
                  <a:gd name="T7" fmla="*/ 99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63">
                    <a:moveTo>
                      <a:pt x="47" y="23"/>
                    </a:moveTo>
                    <a:cubicBezTo>
                      <a:pt x="34" y="19"/>
                      <a:pt x="17" y="7"/>
                      <a:pt x="11" y="4"/>
                    </a:cubicBezTo>
                    <a:cubicBezTo>
                      <a:pt x="6" y="0"/>
                      <a:pt x="0" y="8"/>
                      <a:pt x="3" y="22"/>
                    </a:cubicBezTo>
                    <a:cubicBezTo>
                      <a:pt x="6" y="35"/>
                      <a:pt x="7" y="50"/>
                      <a:pt x="3" y="6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0" name="Freeform 2379">
                <a:extLst>
                  <a:ext uri="{FF2B5EF4-FFF2-40B4-BE49-F238E27FC236}">
                    <a16:creationId xmlns:a16="http://schemas.microsoft.com/office/drawing/2014/main" id="{730AD04C-CFE8-4090-A184-D8A138E54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571"/>
                <a:ext cx="183" cy="32"/>
              </a:xfrm>
              <a:custGeom>
                <a:avLst/>
                <a:gdLst>
                  <a:gd name="T0" fmla="*/ 0 w 73"/>
                  <a:gd name="T1" fmla="*/ 0 h 13"/>
                  <a:gd name="T2" fmla="*/ 1151 w 73"/>
                  <a:gd name="T3" fmla="*/ 6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13">
                    <a:moveTo>
                      <a:pt x="0" y="0"/>
                    </a:moveTo>
                    <a:cubicBezTo>
                      <a:pt x="20" y="8"/>
                      <a:pt x="45" y="13"/>
                      <a:pt x="73" y="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1" name="Freeform 2380">
                <a:extLst>
                  <a:ext uri="{FF2B5EF4-FFF2-40B4-BE49-F238E27FC236}">
                    <a16:creationId xmlns:a16="http://schemas.microsoft.com/office/drawing/2014/main" id="{DF9FF701-03BB-4E72-ADCD-2C3FF7047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043"/>
                <a:ext cx="195" cy="73"/>
              </a:xfrm>
              <a:custGeom>
                <a:avLst/>
                <a:gdLst>
                  <a:gd name="T0" fmla="*/ 0 w 78"/>
                  <a:gd name="T1" fmla="*/ 33 h 29"/>
                  <a:gd name="T2" fmla="*/ 1220 w 78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29">
                    <a:moveTo>
                      <a:pt x="0" y="2"/>
                    </a:moveTo>
                    <a:cubicBezTo>
                      <a:pt x="29" y="0"/>
                      <a:pt x="61" y="4"/>
                      <a:pt x="78" y="2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942" name="Freeform 2381">
                <a:extLst>
                  <a:ext uri="{FF2B5EF4-FFF2-40B4-BE49-F238E27FC236}">
                    <a16:creationId xmlns:a16="http://schemas.microsoft.com/office/drawing/2014/main" id="{9272E512-D7A9-447F-8554-BDFA4EA8C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2" y="1631"/>
                <a:ext cx="157" cy="92"/>
              </a:xfrm>
              <a:custGeom>
                <a:avLst/>
                <a:gdLst>
                  <a:gd name="T0" fmla="*/ 0 w 63"/>
                  <a:gd name="T1" fmla="*/ 42 h 37"/>
                  <a:gd name="T2" fmla="*/ 837 w 63"/>
                  <a:gd name="T3" fmla="*/ 30 h 37"/>
                  <a:gd name="T4" fmla="*/ 974 w 63"/>
                  <a:gd name="T5" fmla="*/ 569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37">
                    <a:moveTo>
                      <a:pt x="0" y="3"/>
                    </a:moveTo>
                    <a:cubicBezTo>
                      <a:pt x="24" y="11"/>
                      <a:pt x="45" y="0"/>
                      <a:pt x="54" y="2"/>
                    </a:cubicBezTo>
                    <a:cubicBezTo>
                      <a:pt x="63" y="5"/>
                      <a:pt x="53" y="14"/>
                      <a:pt x="63" y="37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83" name="Group 2382">
              <a:extLst>
                <a:ext uri="{FF2B5EF4-FFF2-40B4-BE49-F238E27FC236}">
                  <a16:creationId xmlns:a16="http://schemas.microsoft.com/office/drawing/2014/main" id="{9CC85653-DA6F-4C9C-AA06-C96CC4968F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77" y="1011"/>
              <a:ext cx="1958" cy="1982"/>
              <a:chOff x="3077" y="1011"/>
              <a:chExt cx="1958" cy="1982"/>
            </a:xfrm>
          </p:grpSpPr>
          <p:sp>
            <p:nvSpPr>
              <p:cNvPr id="54543" name="Freeform 2383">
                <a:extLst>
                  <a:ext uri="{FF2B5EF4-FFF2-40B4-BE49-F238E27FC236}">
                    <a16:creationId xmlns:a16="http://schemas.microsoft.com/office/drawing/2014/main" id="{74067098-8EE4-4E47-8456-8D1F2CF89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698"/>
                <a:ext cx="108" cy="78"/>
              </a:xfrm>
              <a:custGeom>
                <a:avLst/>
                <a:gdLst>
                  <a:gd name="T0" fmla="*/ 0 w 43"/>
                  <a:gd name="T1" fmla="*/ 0 h 31"/>
                  <a:gd name="T2" fmla="*/ 681 w 43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31">
                    <a:moveTo>
                      <a:pt x="0" y="0"/>
                    </a:moveTo>
                    <a:cubicBezTo>
                      <a:pt x="23" y="9"/>
                      <a:pt x="39" y="23"/>
                      <a:pt x="43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4" name="Freeform 2384">
                <a:extLst>
                  <a:ext uri="{FF2B5EF4-FFF2-40B4-BE49-F238E27FC236}">
                    <a16:creationId xmlns:a16="http://schemas.microsoft.com/office/drawing/2014/main" id="{CFE1E348-F97B-4F1C-8FA4-499BC4A15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708"/>
                <a:ext cx="68" cy="110"/>
              </a:xfrm>
              <a:custGeom>
                <a:avLst/>
                <a:gdLst>
                  <a:gd name="T0" fmla="*/ 0 w 27"/>
                  <a:gd name="T1" fmla="*/ 0 h 44"/>
                  <a:gd name="T2" fmla="*/ 431 w 27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4">
                    <a:moveTo>
                      <a:pt x="0" y="0"/>
                    </a:moveTo>
                    <a:cubicBezTo>
                      <a:pt x="15" y="16"/>
                      <a:pt x="25" y="29"/>
                      <a:pt x="27" y="4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5" name="Freeform 2385">
                <a:extLst>
                  <a:ext uri="{FF2B5EF4-FFF2-40B4-BE49-F238E27FC236}">
                    <a16:creationId xmlns:a16="http://schemas.microsoft.com/office/drawing/2014/main" id="{B8EA90AA-2C32-4857-8599-6F4286B9C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9" y="1783"/>
                <a:ext cx="83" cy="148"/>
              </a:xfrm>
              <a:custGeom>
                <a:avLst/>
                <a:gdLst>
                  <a:gd name="T0" fmla="*/ 0 w 33"/>
                  <a:gd name="T1" fmla="*/ 0 h 59"/>
                  <a:gd name="T2" fmla="*/ 526 w 33"/>
                  <a:gd name="T3" fmla="*/ 931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59">
                    <a:moveTo>
                      <a:pt x="0" y="0"/>
                    </a:moveTo>
                    <a:cubicBezTo>
                      <a:pt x="9" y="21"/>
                      <a:pt x="20" y="54"/>
                      <a:pt x="33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6" name="Freeform 2386">
                <a:extLst>
                  <a:ext uri="{FF2B5EF4-FFF2-40B4-BE49-F238E27FC236}">
                    <a16:creationId xmlns:a16="http://schemas.microsoft.com/office/drawing/2014/main" id="{9A8EF54D-122E-4228-A4AC-F846AEAA5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1853"/>
                <a:ext cx="50" cy="90"/>
              </a:xfrm>
              <a:custGeom>
                <a:avLst/>
                <a:gdLst>
                  <a:gd name="T0" fmla="*/ 0 w 20"/>
                  <a:gd name="T1" fmla="*/ 0 h 36"/>
                  <a:gd name="T2" fmla="*/ 313 w 20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36">
                    <a:moveTo>
                      <a:pt x="0" y="0"/>
                    </a:moveTo>
                    <a:cubicBezTo>
                      <a:pt x="4" y="15"/>
                      <a:pt x="13" y="32"/>
                      <a:pt x="20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7" name="Freeform 2387">
                <a:extLst>
                  <a:ext uri="{FF2B5EF4-FFF2-40B4-BE49-F238E27FC236}">
                    <a16:creationId xmlns:a16="http://schemas.microsoft.com/office/drawing/2014/main" id="{9B771706-7CD8-4738-B3AF-5FF10D44A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721"/>
                <a:ext cx="155" cy="57"/>
              </a:xfrm>
              <a:custGeom>
                <a:avLst/>
                <a:gdLst>
                  <a:gd name="T0" fmla="*/ 0 w 62"/>
                  <a:gd name="T1" fmla="*/ 0 h 23"/>
                  <a:gd name="T2" fmla="*/ 145 w 62"/>
                  <a:gd name="T3" fmla="*/ 104 h 23"/>
                  <a:gd name="T4" fmla="*/ 345 w 62"/>
                  <a:gd name="T5" fmla="*/ 228 h 23"/>
                  <a:gd name="T6" fmla="*/ 970 w 62"/>
                  <a:gd name="T7" fmla="*/ 124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23">
                    <a:moveTo>
                      <a:pt x="0" y="0"/>
                    </a:moveTo>
                    <a:cubicBezTo>
                      <a:pt x="4" y="1"/>
                      <a:pt x="6" y="4"/>
                      <a:pt x="9" y="7"/>
                    </a:cubicBezTo>
                    <a:cubicBezTo>
                      <a:pt x="13" y="10"/>
                      <a:pt x="17" y="13"/>
                      <a:pt x="22" y="15"/>
                    </a:cubicBezTo>
                    <a:cubicBezTo>
                      <a:pt x="37" y="23"/>
                      <a:pt x="48" y="12"/>
                      <a:pt x="62" y="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8" name="Freeform 2388">
                <a:extLst>
                  <a:ext uri="{FF2B5EF4-FFF2-40B4-BE49-F238E27FC236}">
                    <a16:creationId xmlns:a16="http://schemas.microsoft.com/office/drawing/2014/main" id="{03790EC0-8BEA-4EF0-8F66-7A79540F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768"/>
                <a:ext cx="33" cy="55"/>
              </a:xfrm>
              <a:custGeom>
                <a:avLst/>
                <a:gdLst>
                  <a:gd name="T0" fmla="*/ 0 w 13"/>
                  <a:gd name="T1" fmla="*/ 0 h 22"/>
                  <a:gd name="T2" fmla="*/ 129 w 13"/>
                  <a:gd name="T3" fmla="*/ 95 h 22"/>
                  <a:gd name="T4" fmla="*/ 213 w 13"/>
                  <a:gd name="T5" fmla="*/ 34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0" y="0"/>
                    </a:moveTo>
                    <a:cubicBezTo>
                      <a:pt x="3" y="2"/>
                      <a:pt x="6" y="2"/>
                      <a:pt x="8" y="6"/>
                    </a:cubicBezTo>
                    <a:cubicBezTo>
                      <a:pt x="11" y="10"/>
                      <a:pt x="10" y="17"/>
                      <a:pt x="13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9" name="Freeform 2389">
                <a:extLst>
                  <a:ext uri="{FF2B5EF4-FFF2-40B4-BE49-F238E27FC236}">
                    <a16:creationId xmlns:a16="http://schemas.microsoft.com/office/drawing/2014/main" id="{69AE4236-D039-46DF-BA10-BA2246E65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611"/>
                <a:ext cx="212" cy="135"/>
              </a:xfrm>
              <a:custGeom>
                <a:avLst/>
                <a:gdLst>
                  <a:gd name="T0" fmla="*/ 0 w 85"/>
                  <a:gd name="T1" fmla="*/ 688 h 54"/>
                  <a:gd name="T2" fmla="*/ 716 w 85"/>
                  <a:gd name="T3" fmla="*/ 645 h 54"/>
                  <a:gd name="T4" fmla="*/ 1070 w 85"/>
                  <a:gd name="T5" fmla="*/ 438 h 54"/>
                  <a:gd name="T6" fmla="*/ 1319 w 85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5" h="54">
                    <a:moveTo>
                      <a:pt x="0" y="44"/>
                    </a:moveTo>
                    <a:cubicBezTo>
                      <a:pt x="15" y="54"/>
                      <a:pt x="30" y="48"/>
                      <a:pt x="46" y="41"/>
                    </a:cubicBezTo>
                    <a:cubicBezTo>
                      <a:pt x="54" y="38"/>
                      <a:pt x="64" y="35"/>
                      <a:pt x="69" y="28"/>
                    </a:cubicBezTo>
                    <a:cubicBezTo>
                      <a:pt x="75" y="18"/>
                      <a:pt x="75" y="7"/>
                      <a:pt x="85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0" name="Freeform 2390">
                <a:extLst>
                  <a:ext uri="{FF2B5EF4-FFF2-40B4-BE49-F238E27FC236}">
                    <a16:creationId xmlns:a16="http://schemas.microsoft.com/office/drawing/2014/main" id="{8F4B38D8-24F5-4F21-9943-F11CAEE2B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1463"/>
                <a:ext cx="33" cy="98"/>
              </a:xfrm>
              <a:custGeom>
                <a:avLst/>
                <a:gdLst>
                  <a:gd name="T0" fmla="*/ 0 w 13"/>
                  <a:gd name="T1" fmla="*/ 0 h 39"/>
                  <a:gd name="T2" fmla="*/ 180 w 13"/>
                  <a:gd name="T3" fmla="*/ 271 h 39"/>
                  <a:gd name="T4" fmla="*/ 193 w 13"/>
                  <a:gd name="T5" fmla="*/ 460 h 39"/>
                  <a:gd name="T6" fmla="*/ 84 w 13"/>
                  <a:gd name="T7" fmla="*/ 618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9">
                    <a:moveTo>
                      <a:pt x="0" y="0"/>
                    </a:moveTo>
                    <a:cubicBezTo>
                      <a:pt x="3" y="6"/>
                      <a:pt x="9" y="10"/>
                      <a:pt x="11" y="17"/>
                    </a:cubicBezTo>
                    <a:cubicBezTo>
                      <a:pt x="12" y="20"/>
                      <a:pt x="13" y="25"/>
                      <a:pt x="12" y="29"/>
                    </a:cubicBezTo>
                    <a:cubicBezTo>
                      <a:pt x="12" y="34"/>
                      <a:pt x="8" y="35"/>
                      <a:pt x="5" y="3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1" name="Freeform 2391">
                <a:extLst>
                  <a:ext uri="{FF2B5EF4-FFF2-40B4-BE49-F238E27FC236}">
                    <a16:creationId xmlns:a16="http://schemas.microsoft.com/office/drawing/2014/main" id="{5B837452-82C1-4DEE-8A71-7B49C5B93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1746"/>
                <a:ext cx="102" cy="57"/>
              </a:xfrm>
              <a:custGeom>
                <a:avLst/>
                <a:gdLst>
                  <a:gd name="T0" fmla="*/ 75 w 41"/>
                  <a:gd name="T1" fmla="*/ 0 h 23"/>
                  <a:gd name="T2" fmla="*/ 42 w 41"/>
                  <a:gd name="T3" fmla="*/ 166 h 23"/>
                  <a:gd name="T4" fmla="*/ 75 w 41"/>
                  <a:gd name="T5" fmla="*/ 349 h 23"/>
                  <a:gd name="T6" fmla="*/ 291 w 41"/>
                  <a:gd name="T7" fmla="*/ 258 h 23"/>
                  <a:gd name="T8" fmla="*/ 632 w 41"/>
                  <a:gd name="T9" fmla="*/ 92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3">
                    <a:moveTo>
                      <a:pt x="5" y="0"/>
                    </a:moveTo>
                    <a:cubicBezTo>
                      <a:pt x="3" y="3"/>
                      <a:pt x="4" y="8"/>
                      <a:pt x="3" y="11"/>
                    </a:cubicBezTo>
                    <a:cubicBezTo>
                      <a:pt x="2" y="15"/>
                      <a:pt x="0" y="22"/>
                      <a:pt x="5" y="23"/>
                    </a:cubicBezTo>
                    <a:cubicBezTo>
                      <a:pt x="8" y="23"/>
                      <a:pt x="16" y="18"/>
                      <a:pt x="19" y="17"/>
                    </a:cubicBezTo>
                    <a:cubicBezTo>
                      <a:pt x="27" y="12"/>
                      <a:pt x="32" y="8"/>
                      <a:pt x="41" y="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2" name="Freeform 2392">
                <a:extLst>
                  <a:ext uri="{FF2B5EF4-FFF2-40B4-BE49-F238E27FC236}">
                    <a16:creationId xmlns:a16="http://schemas.microsoft.com/office/drawing/2014/main" id="{782AF8AC-EDF7-47FB-9C05-B02E2A195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981"/>
                <a:ext cx="75" cy="97"/>
              </a:xfrm>
              <a:custGeom>
                <a:avLst/>
                <a:gdLst>
                  <a:gd name="T0" fmla="*/ 0 w 30"/>
                  <a:gd name="T1" fmla="*/ 154 h 39"/>
                  <a:gd name="T2" fmla="*/ 208 w 30"/>
                  <a:gd name="T3" fmla="*/ 92 h 39"/>
                  <a:gd name="T4" fmla="*/ 283 w 30"/>
                  <a:gd name="T5" fmla="*/ 341 h 39"/>
                  <a:gd name="T6" fmla="*/ 470 w 30"/>
                  <a:gd name="T7" fmla="*/ 599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9">
                    <a:moveTo>
                      <a:pt x="0" y="10"/>
                    </a:moveTo>
                    <a:cubicBezTo>
                      <a:pt x="5" y="7"/>
                      <a:pt x="9" y="0"/>
                      <a:pt x="13" y="6"/>
                    </a:cubicBezTo>
                    <a:cubicBezTo>
                      <a:pt x="16" y="10"/>
                      <a:pt x="16" y="17"/>
                      <a:pt x="18" y="22"/>
                    </a:cubicBezTo>
                    <a:cubicBezTo>
                      <a:pt x="20" y="29"/>
                      <a:pt x="24" y="36"/>
                      <a:pt x="30" y="3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3" name="Freeform 2393">
                <a:extLst>
                  <a:ext uri="{FF2B5EF4-FFF2-40B4-BE49-F238E27FC236}">
                    <a16:creationId xmlns:a16="http://schemas.microsoft.com/office/drawing/2014/main" id="{471D9E30-B809-46D5-8CDB-EC556B68E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103"/>
                <a:ext cx="35" cy="178"/>
              </a:xfrm>
              <a:custGeom>
                <a:avLst/>
                <a:gdLst>
                  <a:gd name="T0" fmla="*/ 158 w 14"/>
                  <a:gd name="T1" fmla="*/ 0 h 71"/>
                  <a:gd name="T2" fmla="*/ 220 w 14"/>
                  <a:gd name="T3" fmla="*/ 1118 h 7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71">
                    <a:moveTo>
                      <a:pt x="10" y="0"/>
                    </a:moveTo>
                    <a:cubicBezTo>
                      <a:pt x="0" y="22"/>
                      <a:pt x="5" y="49"/>
                      <a:pt x="14" y="7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4" name="Freeform 2394">
                <a:extLst>
                  <a:ext uri="{FF2B5EF4-FFF2-40B4-BE49-F238E27FC236}">
                    <a16:creationId xmlns:a16="http://schemas.microsoft.com/office/drawing/2014/main" id="{0DEF1BDB-7A9D-4558-82A5-3BCEF4A49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173"/>
                <a:ext cx="33" cy="60"/>
              </a:xfrm>
              <a:custGeom>
                <a:avLst/>
                <a:gdLst>
                  <a:gd name="T0" fmla="*/ 0 w 13"/>
                  <a:gd name="T1" fmla="*/ 208 h 24"/>
                  <a:gd name="T2" fmla="*/ 213 w 13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4">
                    <a:moveTo>
                      <a:pt x="0" y="13"/>
                    </a:moveTo>
                    <a:cubicBezTo>
                      <a:pt x="9" y="24"/>
                      <a:pt x="13" y="8"/>
                      <a:pt x="1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5" name="Freeform 2395">
                <a:extLst>
                  <a:ext uri="{FF2B5EF4-FFF2-40B4-BE49-F238E27FC236}">
                    <a16:creationId xmlns:a16="http://schemas.microsoft.com/office/drawing/2014/main" id="{27484CB9-C099-46B9-B022-70B3D4AFC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968"/>
                <a:ext cx="165" cy="55"/>
              </a:xfrm>
              <a:custGeom>
                <a:avLst/>
                <a:gdLst>
                  <a:gd name="T0" fmla="*/ 0 w 66"/>
                  <a:gd name="T1" fmla="*/ 238 h 22"/>
                  <a:gd name="T2" fmla="*/ 313 w 66"/>
                  <a:gd name="T3" fmla="*/ 300 h 22"/>
                  <a:gd name="T4" fmla="*/ 1033 w 6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6" h="22">
                    <a:moveTo>
                      <a:pt x="0" y="15"/>
                    </a:moveTo>
                    <a:cubicBezTo>
                      <a:pt x="5" y="18"/>
                      <a:pt x="14" y="18"/>
                      <a:pt x="20" y="19"/>
                    </a:cubicBezTo>
                    <a:cubicBezTo>
                      <a:pt x="38" y="22"/>
                      <a:pt x="51" y="8"/>
                      <a:pt x="6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6" name="Freeform 2396">
                <a:extLst>
                  <a:ext uri="{FF2B5EF4-FFF2-40B4-BE49-F238E27FC236}">
                    <a16:creationId xmlns:a16="http://schemas.microsoft.com/office/drawing/2014/main" id="{D591A647-A103-4188-A716-8A33EAE18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553"/>
                <a:ext cx="165" cy="68"/>
              </a:xfrm>
              <a:custGeom>
                <a:avLst/>
                <a:gdLst>
                  <a:gd name="T0" fmla="*/ 0 w 66"/>
                  <a:gd name="T1" fmla="*/ 400 h 27"/>
                  <a:gd name="T2" fmla="*/ 125 w 66"/>
                  <a:gd name="T3" fmla="*/ 431 h 27"/>
                  <a:gd name="T4" fmla="*/ 395 w 66"/>
                  <a:gd name="T5" fmla="*/ 368 h 27"/>
                  <a:gd name="T6" fmla="*/ 1033 w 66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27">
                    <a:moveTo>
                      <a:pt x="0" y="25"/>
                    </a:moveTo>
                    <a:cubicBezTo>
                      <a:pt x="3" y="25"/>
                      <a:pt x="5" y="27"/>
                      <a:pt x="8" y="27"/>
                    </a:cubicBezTo>
                    <a:cubicBezTo>
                      <a:pt x="14" y="27"/>
                      <a:pt x="20" y="24"/>
                      <a:pt x="25" y="23"/>
                    </a:cubicBezTo>
                    <a:cubicBezTo>
                      <a:pt x="41" y="19"/>
                      <a:pt x="55" y="13"/>
                      <a:pt x="66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7" name="Freeform 2397">
                <a:extLst>
                  <a:ext uri="{FF2B5EF4-FFF2-40B4-BE49-F238E27FC236}">
                    <a16:creationId xmlns:a16="http://schemas.microsoft.com/office/drawing/2014/main" id="{65C2C20E-8E4B-421C-B87C-F7923D7BA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146"/>
                <a:ext cx="107" cy="42"/>
              </a:xfrm>
              <a:custGeom>
                <a:avLst/>
                <a:gdLst>
                  <a:gd name="T0" fmla="*/ 0 w 43"/>
                  <a:gd name="T1" fmla="*/ 212 h 17"/>
                  <a:gd name="T2" fmla="*/ 662 w 43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7">
                    <a:moveTo>
                      <a:pt x="0" y="14"/>
                    </a:moveTo>
                    <a:cubicBezTo>
                      <a:pt x="13" y="17"/>
                      <a:pt x="35" y="11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8" name="Freeform 2398">
                <a:extLst>
                  <a:ext uri="{FF2B5EF4-FFF2-40B4-BE49-F238E27FC236}">
                    <a16:creationId xmlns:a16="http://schemas.microsoft.com/office/drawing/2014/main" id="{1431F135-4EC4-4552-9F8B-E289F4CEC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086"/>
                <a:ext cx="133" cy="72"/>
              </a:xfrm>
              <a:custGeom>
                <a:avLst/>
                <a:gdLst>
                  <a:gd name="T0" fmla="*/ 0 w 53"/>
                  <a:gd name="T1" fmla="*/ 444 h 29"/>
                  <a:gd name="T2" fmla="*/ 251 w 53"/>
                  <a:gd name="T3" fmla="*/ 216 h 29"/>
                  <a:gd name="T4" fmla="*/ 838 w 53"/>
                  <a:gd name="T5" fmla="*/ 42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29">
                    <a:moveTo>
                      <a:pt x="0" y="29"/>
                    </a:moveTo>
                    <a:cubicBezTo>
                      <a:pt x="2" y="22"/>
                      <a:pt x="11" y="17"/>
                      <a:pt x="16" y="14"/>
                    </a:cubicBezTo>
                    <a:cubicBezTo>
                      <a:pt x="26" y="8"/>
                      <a:pt x="41" y="0"/>
                      <a:pt x="53" y="3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59" name="Freeform 2399">
                <a:extLst>
                  <a:ext uri="{FF2B5EF4-FFF2-40B4-BE49-F238E27FC236}">
                    <a16:creationId xmlns:a16="http://schemas.microsoft.com/office/drawing/2014/main" id="{B81D3EAD-79C8-49E1-B566-0768397EF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2" y="2721"/>
                <a:ext cx="115" cy="100"/>
              </a:xfrm>
              <a:custGeom>
                <a:avLst/>
                <a:gdLst>
                  <a:gd name="T0" fmla="*/ 0 w 46"/>
                  <a:gd name="T1" fmla="*/ 0 h 40"/>
                  <a:gd name="T2" fmla="*/ 720 w 46"/>
                  <a:gd name="T3" fmla="*/ 625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40">
                    <a:moveTo>
                      <a:pt x="0" y="0"/>
                    </a:moveTo>
                    <a:cubicBezTo>
                      <a:pt x="24" y="8"/>
                      <a:pt x="39" y="26"/>
                      <a:pt x="46" y="4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0" name="Freeform 2400">
                <a:extLst>
                  <a:ext uri="{FF2B5EF4-FFF2-40B4-BE49-F238E27FC236}">
                    <a16:creationId xmlns:a16="http://schemas.microsoft.com/office/drawing/2014/main" id="{D574F2B6-2855-4606-88FE-1582AA9B6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316"/>
                <a:ext cx="112" cy="150"/>
              </a:xfrm>
              <a:custGeom>
                <a:avLst/>
                <a:gdLst>
                  <a:gd name="T0" fmla="*/ 321 w 45"/>
                  <a:gd name="T1" fmla="*/ 0 h 60"/>
                  <a:gd name="T2" fmla="*/ 75 w 45"/>
                  <a:gd name="T3" fmla="*/ 488 h 60"/>
                  <a:gd name="T4" fmla="*/ 694 w 45"/>
                  <a:gd name="T5" fmla="*/ 938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60">
                    <a:moveTo>
                      <a:pt x="21" y="0"/>
                    </a:moveTo>
                    <a:cubicBezTo>
                      <a:pt x="18" y="13"/>
                      <a:pt x="0" y="25"/>
                      <a:pt x="5" y="31"/>
                    </a:cubicBezTo>
                    <a:cubicBezTo>
                      <a:pt x="9" y="38"/>
                      <a:pt x="37" y="40"/>
                      <a:pt x="45" y="6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1" name="Freeform 2401">
                <a:extLst>
                  <a:ext uri="{FF2B5EF4-FFF2-40B4-BE49-F238E27FC236}">
                    <a16:creationId xmlns:a16="http://schemas.microsoft.com/office/drawing/2014/main" id="{5E8F67D0-ED94-4739-B6DB-404F4832E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2073"/>
                <a:ext cx="95" cy="68"/>
              </a:xfrm>
              <a:custGeom>
                <a:avLst/>
                <a:gdLst>
                  <a:gd name="T0" fmla="*/ 0 w 38"/>
                  <a:gd name="T1" fmla="*/ 431 h 27"/>
                  <a:gd name="T2" fmla="*/ 595 w 38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27">
                    <a:moveTo>
                      <a:pt x="0" y="27"/>
                    </a:moveTo>
                    <a:cubicBezTo>
                      <a:pt x="17" y="21"/>
                      <a:pt x="29" y="10"/>
                      <a:pt x="38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2" name="Freeform 2402">
                <a:extLst>
                  <a:ext uri="{FF2B5EF4-FFF2-40B4-BE49-F238E27FC236}">
                    <a16:creationId xmlns:a16="http://schemas.microsoft.com/office/drawing/2014/main" id="{796D0E6D-0B6E-47CA-BFEC-58046F12A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166"/>
                <a:ext cx="38" cy="247"/>
              </a:xfrm>
              <a:custGeom>
                <a:avLst/>
                <a:gdLst>
                  <a:gd name="T0" fmla="*/ 243 w 15"/>
                  <a:gd name="T1" fmla="*/ 0 h 99"/>
                  <a:gd name="T2" fmla="*/ 213 w 15"/>
                  <a:gd name="T3" fmla="*/ 1537 h 9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99">
                    <a:moveTo>
                      <a:pt x="15" y="0"/>
                    </a:moveTo>
                    <a:cubicBezTo>
                      <a:pt x="5" y="24"/>
                      <a:pt x="0" y="68"/>
                      <a:pt x="13" y="9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3" name="Freeform 2403">
                <a:extLst>
                  <a:ext uri="{FF2B5EF4-FFF2-40B4-BE49-F238E27FC236}">
                    <a16:creationId xmlns:a16="http://schemas.microsoft.com/office/drawing/2014/main" id="{4DE4C691-258B-4426-A107-142533911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2263"/>
                <a:ext cx="18" cy="110"/>
              </a:xfrm>
              <a:custGeom>
                <a:avLst/>
                <a:gdLst>
                  <a:gd name="T0" fmla="*/ 100 w 7"/>
                  <a:gd name="T1" fmla="*/ 0 h 44"/>
                  <a:gd name="T2" fmla="*/ 118 w 7"/>
                  <a:gd name="T3" fmla="*/ 688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4">
                    <a:moveTo>
                      <a:pt x="6" y="0"/>
                    </a:moveTo>
                    <a:cubicBezTo>
                      <a:pt x="1" y="15"/>
                      <a:pt x="0" y="23"/>
                      <a:pt x="7" y="4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4" name="Freeform 2404">
                <a:extLst>
                  <a:ext uri="{FF2B5EF4-FFF2-40B4-BE49-F238E27FC236}">
                    <a16:creationId xmlns:a16="http://schemas.microsoft.com/office/drawing/2014/main" id="{360E54C4-0F84-4CCB-B2B2-66D9E2BB4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256"/>
                <a:ext cx="1" cy="7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3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5" name="Freeform 2405">
                <a:extLst>
                  <a:ext uri="{FF2B5EF4-FFF2-40B4-BE49-F238E27FC236}">
                    <a16:creationId xmlns:a16="http://schemas.microsoft.com/office/drawing/2014/main" id="{1040BB4A-9991-4BE9-877C-AABFA6F4B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2873"/>
                <a:ext cx="255" cy="93"/>
              </a:xfrm>
              <a:custGeom>
                <a:avLst/>
                <a:gdLst>
                  <a:gd name="T0" fmla="*/ 0 w 102"/>
                  <a:gd name="T1" fmla="*/ 588 h 37"/>
                  <a:gd name="T2" fmla="*/ 1595 w 102"/>
                  <a:gd name="T3" fmla="*/ 189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2" h="37">
                    <a:moveTo>
                      <a:pt x="0" y="37"/>
                    </a:moveTo>
                    <a:cubicBezTo>
                      <a:pt x="34" y="10"/>
                      <a:pt x="72" y="0"/>
                      <a:pt x="102" y="1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6" name="Freeform 2406">
                <a:extLst>
                  <a:ext uri="{FF2B5EF4-FFF2-40B4-BE49-F238E27FC236}">
                    <a16:creationId xmlns:a16="http://schemas.microsoft.com/office/drawing/2014/main" id="{C26D05B1-74F7-4743-95D5-CED1FA2B4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2888"/>
                <a:ext cx="167" cy="73"/>
              </a:xfrm>
              <a:custGeom>
                <a:avLst/>
                <a:gdLst>
                  <a:gd name="T0" fmla="*/ 0 w 67"/>
                  <a:gd name="T1" fmla="*/ 254 h 29"/>
                  <a:gd name="T2" fmla="*/ 354 w 67"/>
                  <a:gd name="T3" fmla="*/ 317 h 29"/>
                  <a:gd name="T4" fmla="*/ 1037 w 67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29">
                    <a:moveTo>
                      <a:pt x="0" y="16"/>
                    </a:moveTo>
                    <a:cubicBezTo>
                      <a:pt x="5" y="25"/>
                      <a:pt x="11" y="29"/>
                      <a:pt x="23" y="20"/>
                    </a:cubicBezTo>
                    <a:cubicBezTo>
                      <a:pt x="35" y="10"/>
                      <a:pt x="51" y="5"/>
                      <a:pt x="67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7" name="Freeform 2407">
                <a:extLst>
                  <a:ext uri="{FF2B5EF4-FFF2-40B4-BE49-F238E27FC236}">
                    <a16:creationId xmlns:a16="http://schemas.microsoft.com/office/drawing/2014/main" id="{5136CCBE-1BAC-4C8E-B902-8FBAB229D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883"/>
                <a:ext cx="203" cy="83"/>
              </a:xfrm>
              <a:custGeom>
                <a:avLst/>
                <a:gdLst>
                  <a:gd name="T0" fmla="*/ 0 w 81"/>
                  <a:gd name="T1" fmla="*/ 526 h 33"/>
                  <a:gd name="T2" fmla="*/ 1276 w 81"/>
                  <a:gd name="T3" fmla="*/ 189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1" h="33">
                    <a:moveTo>
                      <a:pt x="0" y="33"/>
                    </a:moveTo>
                    <a:cubicBezTo>
                      <a:pt x="27" y="7"/>
                      <a:pt x="54" y="0"/>
                      <a:pt x="81" y="1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8" name="Freeform 2408">
                <a:extLst>
                  <a:ext uri="{FF2B5EF4-FFF2-40B4-BE49-F238E27FC236}">
                    <a16:creationId xmlns:a16="http://schemas.microsoft.com/office/drawing/2014/main" id="{B6C8249D-E360-41C3-8246-004C38EF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903"/>
                <a:ext cx="162" cy="58"/>
              </a:xfrm>
              <a:custGeom>
                <a:avLst/>
                <a:gdLst>
                  <a:gd name="T0" fmla="*/ 1007 w 65"/>
                  <a:gd name="T1" fmla="*/ 159 h 23"/>
                  <a:gd name="T2" fmla="*/ 0 w 65"/>
                  <a:gd name="T3" fmla="*/ 36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23">
                    <a:moveTo>
                      <a:pt x="65" y="10"/>
                    </a:moveTo>
                    <a:cubicBezTo>
                      <a:pt x="27" y="8"/>
                      <a:pt x="25" y="0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69" name="Freeform 2409">
                <a:extLst>
                  <a:ext uri="{FF2B5EF4-FFF2-40B4-BE49-F238E27FC236}">
                    <a16:creationId xmlns:a16="http://schemas.microsoft.com/office/drawing/2014/main" id="{37D288A8-046C-4B0F-A5C3-59F85D15A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931"/>
                <a:ext cx="143" cy="35"/>
              </a:xfrm>
              <a:custGeom>
                <a:avLst/>
                <a:gdLst>
                  <a:gd name="T0" fmla="*/ 0 w 57"/>
                  <a:gd name="T1" fmla="*/ 220 h 14"/>
                  <a:gd name="T2" fmla="*/ 901 w 57"/>
                  <a:gd name="T3" fmla="*/ 6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14">
                    <a:moveTo>
                      <a:pt x="0" y="14"/>
                    </a:moveTo>
                    <a:cubicBezTo>
                      <a:pt x="25" y="0"/>
                      <a:pt x="31" y="1"/>
                      <a:pt x="57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0" name="Freeform 2410">
                <a:extLst>
                  <a:ext uri="{FF2B5EF4-FFF2-40B4-BE49-F238E27FC236}">
                    <a16:creationId xmlns:a16="http://schemas.microsoft.com/office/drawing/2014/main" id="{3688D5BE-B2CD-4294-8652-C27309E28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2941"/>
                <a:ext cx="125" cy="25"/>
              </a:xfrm>
              <a:custGeom>
                <a:avLst/>
                <a:gdLst>
                  <a:gd name="T0" fmla="*/ 0 w 50"/>
                  <a:gd name="T1" fmla="*/ 158 h 10"/>
                  <a:gd name="T2" fmla="*/ 783 w 50"/>
                  <a:gd name="T3" fmla="*/ 6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10">
                    <a:moveTo>
                      <a:pt x="0" y="10"/>
                    </a:moveTo>
                    <a:cubicBezTo>
                      <a:pt x="22" y="0"/>
                      <a:pt x="29" y="1"/>
                      <a:pt x="50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1" name="Freeform 2411">
                <a:extLst>
                  <a:ext uri="{FF2B5EF4-FFF2-40B4-BE49-F238E27FC236}">
                    <a16:creationId xmlns:a16="http://schemas.microsoft.com/office/drawing/2014/main" id="{E888AC7F-462F-4775-A891-D06B77B62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956"/>
                <a:ext cx="45" cy="10"/>
              </a:xfrm>
              <a:custGeom>
                <a:avLst/>
                <a:gdLst>
                  <a:gd name="T0" fmla="*/ 0 w 18"/>
                  <a:gd name="T1" fmla="*/ 63 h 4"/>
                  <a:gd name="T2" fmla="*/ 283 w 1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">
                    <a:moveTo>
                      <a:pt x="0" y="4"/>
                    </a:moveTo>
                    <a:cubicBezTo>
                      <a:pt x="10" y="0"/>
                      <a:pt x="13" y="0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2" name="Freeform 2412">
                <a:extLst>
                  <a:ext uri="{FF2B5EF4-FFF2-40B4-BE49-F238E27FC236}">
                    <a16:creationId xmlns:a16="http://schemas.microsoft.com/office/drawing/2014/main" id="{697B58C3-66AA-40B7-9932-77AC5D89B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871"/>
                <a:ext cx="120" cy="95"/>
              </a:xfrm>
              <a:custGeom>
                <a:avLst/>
                <a:gdLst>
                  <a:gd name="T0" fmla="*/ 0 w 48"/>
                  <a:gd name="T1" fmla="*/ 0 h 38"/>
                  <a:gd name="T2" fmla="*/ 750 w 48"/>
                  <a:gd name="T3" fmla="*/ 595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38">
                    <a:moveTo>
                      <a:pt x="0" y="0"/>
                    </a:moveTo>
                    <a:cubicBezTo>
                      <a:pt x="28" y="13"/>
                      <a:pt x="39" y="14"/>
                      <a:pt x="48" y="3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3" name="Freeform 2413">
                <a:extLst>
                  <a:ext uri="{FF2B5EF4-FFF2-40B4-BE49-F238E27FC236}">
                    <a16:creationId xmlns:a16="http://schemas.microsoft.com/office/drawing/2014/main" id="{687D8D95-BE6A-4294-B28D-8966D502C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888"/>
                <a:ext cx="105" cy="78"/>
              </a:xfrm>
              <a:custGeom>
                <a:avLst/>
                <a:gdLst>
                  <a:gd name="T0" fmla="*/ 0 w 42"/>
                  <a:gd name="T1" fmla="*/ 0 h 31"/>
                  <a:gd name="T2" fmla="*/ 658 w 42"/>
                  <a:gd name="T3" fmla="*/ 493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1">
                    <a:moveTo>
                      <a:pt x="0" y="0"/>
                    </a:moveTo>
                    <a:cubicBezTo>
                      <a:pt x="21" y="7"/>
                      <a:pt x="36" y="14"/>
                      <a:pt x="42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4" name="Freeform 2414">
                <a:extLst>
                  <a:ext uri="{FF2B5EF4-FFF2-40B4-BE49-F238E27FC236}">
                    <a16:creationId xmlns:a16="http://schemas.microsoft.com/office/drawing/2014/main" id="{9D4DDE85-70D9-4C9B-BEB4-D90282353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16"/>
                <a:ext cx="75" cy="50"/>
              </a:xfrm>
              <a:custGeom>
                <a:avLst/>
                <a:gdLst>
                  <a:gd name="T0" fmla="*/ 0 w 30"/>
                  <a:gd name="T1" fmla="*/ 0 h 20"/>
                  <a:gd name="T2" fmla="*/ 470 w 30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0">
                    <a:moveTo>
                      <a:pt x="0" y="0"/>
                    </a:moveTo>
                    <a:cubicBezTo>
                      <a:pt x="16" y="4"/>
                      <a:pt x="24" y="6"/>
                      <a:pt x="30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5" name="Freeform 2415">
                <a:extLst>
                  <a:ext uri="{FF2B5EF4-FFF2-40B4-BE49-F238E27FC236}">
                    <a16:creationId xmlns:a16="http://schemas.microsoft.com/office/drawing/2014/main" id="{5CEBD4F2-4C91-4009-A5A6-FE1797CCC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28"/>
                <a:ext cx="53" cy="38"/>
              </a:xfrm>
              <a:custGeom>
                <a:avLst/>
                <a:gdLst>
                  <a:gd name="T0" fmla="*/ 0 w 21"/>
                  <a:gd name="T1" fmla="*/ 0 h 15"/>
                  <a:gd name="T2" fmla="*/ 338 w 21"/>
                  <a:gd name="T3" fmla="*/ 243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5">
                    <a:moveTo>
                      <a:pt x="0" y="0"/>
                    </a:moveTo>
                    <a:cubicBezTo>
                      <a:pt x="13" y="2"/>
                      <a:pt x="17" y="7"/>
                      <a:pt x="21" y="1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6" name="Freeform 2416">
                <a:extLst>
                  <a:ext uri="{FF2B5EF4-FFF2-40B4-BE49-F238E27FC236}">
                    <a16:creationId xmlns:a16="http://schemas.microsoft.com/office/drawing/2014/main" id="{4B5ACCFF-18F0-401A-BEBE-532DDDF69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2941"/>
                <a:ext cx="38" cy="25"/>
              </a:xfrm>
              <a:custGeom>
                <a:avLst/>
                <a:gdLst>
                  <a:gd name="T0" fmla="*/ 0 w 15"/>
                  <a:gd name="T1" fmla="*/ 0 h 10"/>
                  <a:gd name="T2" fmla="*/ 243 w 15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0">
                    <a:moveTo>
                      <a:pt x="0" y="0"/>
                    </a:moveTo>
                    <a:cubicBezTo>
                      <a:pt x="12" y="3"/>
                      <a:pt x="12" y="4"/>
                      <a:pt x="15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7" name="Freeform 2417">
                <a:extLst>
                  <a:ext uri="{FF2B5EF4-FFF2-40B4-BE49-F238E27FC236}">
                    <a16:creationId xmlns:a16="http://schemas.microsoft.com/office/drawing/2014/main" id="{789EDC1C-F339-4E4F-800D-917708CAD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861"/>
                <a:ext cx="117" cy="77"/>
              </a:xfrm>
              <a:custGeom>
                <a:avLst/>
                <a:gdLst>
                  <a:gd name="T0" fmla="*/ 0 w 47"/>
                  <a:gd name="T1" fmla="*/ 0 h 31"/>
                  <a:gd name="T2" fmla="*/ 724 w 47"/>
                  <a:gd name="T3" fmla="*/ 474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31">
                    <a:moveTo>
                      <a:pt x="0" y="0"/>
                    </a:moveTo>
                    <a:cubicBezTo>
                      <a:pt x="28" y="11"/>
                      <a:pt x="35" y="25"/>
                      <a:pt x="47" y="3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8" name="Freeform 2418">
                <a:extLst>
                  <a:ext uri="{FF2B5EF4-FFF2-40B4-BE49-F238E27FC236}">
                    <a16:creationId xmlns:a16="http://schemas.microsoft.com/office/drawing/2014/main" id="{0E5BDE3D-A43F-469A-81B9-A084FD4A7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2541"/>
                <a:ext cx="158" cy="130"/>
              </a:xfrm>
              <a:custGeom>
                <a:avLst/>
                <a:gdLst>
                  <a:gd name="T0" fmla="*/ 0 w 63"/>
                  <a:gd name="T1" fmla="*/ 813 h 52"/>
                  <a:gd name="T2" fmla="*/ 993 w 63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52">
                    <a:moveTo>
                      <a:pt x="0" y="52"/>
                    </a:moveTo>
                    <a:cubicBezTo>
                      <a:pt x="16" y="10"/>
                      <a:pt x="31" y="0"/>
                      <a:pt x="63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79" name="Freeform 2419">
                <a:extLst>
                  <a:ext uri="{FF2B5EF4-FFF2-40B4-BE49-F238E27FC236}">
                    <a16:creationId xmlns:a16="http://schemas.microsoft.com/office/drawing/2014/main" id="{F6A5BEC5-3C74-4BB3-9306-FFC20185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" y="2466"/>
                <a:ext cx="83" cy="90"/>
              </a:xfrm>
              <a:custGeom>
                <a:avLst/>
                <a:gdLst>
                  <a:gd name="T0" fmla="*/ 430 w 33"/>
                  <a:gd name="T1" fmla="*/ 0 h 36"/>
                  <a:gd name="T2" fmla="*/ 63 w 33"/>
                  <a:gd name="T3" fmla="*/ 333 h 36"/>
                  <a:gd name="T4" fmla="*/ 526 w 33"/>
                  <a:gd name="T5" fmla="*/ 56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6">
                    <a:moveTo>
                      <a:pt x="27" y="0"/>
                    </a:moveTo>
                    <a:cubicBezTo>
                      <a:pt x="12" y="10"/>
                      <a:pt x="0" y="12"/>
                      <a:pt x="4" y="21"/>
                    </a:cubicBezTo>
                    <a:cubicBezTo>
                      <a:pt x="8" y="29"/>
                      <a:pt x="9" y="24"/>
                      <a:pt x="33" y="36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0" name="Freeform 2420">
                <a:extLst>
                  <a:ext uri="{FF2B5EF4-FFF2-40B4-BE49-F238E27FC236}">
                    <a16:creationId xmlns:a16="http://schemas.microsoft.com/office/drawing/2014/main" id="{C141EC78-302B-4936-9776-0C4DD8E3F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476"/>
                <a:ext cx="117" cy="20"/>
              </a:xfrm>
              <a:custGeom>
                <a:avLst/>
                <a:gdLst>
                  <a:gd name="T0" fmla="*/ 0 w 47"/>
                  <a:gd name="T1" fmla="*/ 0 h 8"/>
                  <a:gd name="T2" fmla="*/ 724 w 47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8">
                    <a:moveTo>
                      <a:pt x="0" y="0"/>
                    </a:moveTo>
                    <a:cubicBezTo>
                      <a:pt x="13" y="6"/>
                      <a:pt x="30" y="8"/>
                      <a:pt x="47" y="2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1" name="Freeform 2421">
                <a:extLst>
                  <a:ext uri="{FF2B5EF4-FFF2-40B4-BE49-F238E27FC236}">
                    <a16:creationId xmlns:a16="http://schemas.microsoft.com/office/drawing/2014/main" id="{84792E3E-619F-4E50-8778-5C260FE1F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2458"/>
                <a:ext cx="92" cy="153"/>
              </a:xfrm>
              <a:custGeom>
                <a:avLst/>
                <a:gdLst>
                  <a:gd name="T0" fmla="*/ 0 w 37"/>
                  <a:gd name="T1" fmla="*/ 0 h 61"/>
                  <a:gd name="T2" fmla="*/ 569 w 37"/>
                  <a:gd name="T3" fmla="*/ 963 h 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61">
                    <a:moveTo>
                      <a:pt x="0" y="0"/>
                    </a:moveTo>
                    <a:cubicBezTo>
                      <a:pt x="2" y="27"/>
                      <a:pt x="8" y="56"/>
                      <a:pt x="37" y="61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2" name="Freeform 2422">
                <a:extLst>
                  <a:ext uri="{FF2B5EF4-FFF2-40B4-BE49-F238E27FC236}">
                    <a16:creationId xmlns:a16="http://schemas.microsoft.com/office/drawing/2014/main" id="{9004AD02-AF18-4C4B-8157-6F89D0A6B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598"/>
                <a:ext cx="60" cy="70"/>
              </a:xfrm>
              <a:custGeom>
                <a:avLst/>
                <a:gdLst>
                  <a:gd name="T0" fmla="*/ 0 w 24"/>
                  <a:gd name="T1" fmla="*/ 0 h 28"/>
                  <a:gd name="T2" fmla="*/ 250 w 24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8">
                    <a:moveTo>
                      <a:pt x="0" y="0"/>
                    </a:moveTo>
                    <a:cubicBezTo>
                      <a:pt x="12" y="7"/>
                      <a:pt x="24" y="6"/>
                      <a:pt x="16" y="28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3" name="Freeform 2423">
                <a:extLst>
                  <a:ext uri="{FF2B5EF4-FFF2-40B4-BE49-F238E27FC236}">
                    <a16:creationId xmlns:a16="http://schemas.microsoft.com/office/drawing/2014/main" id="{E7180AF7-BFC6-480C-8150-E3BF37E48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2576"/>
                <a:ext cx="103" cy="147"/>
              </a:xfrm>
              <a:custGeom>
                <a:avLst/>
                <a:gdLst>
                  <a:gd name="T0" fmla="*/ 0 w 41"/>
                  <a:gd name="T1" fmla="*/ 0 h 59"/>
                  <a:gd name="T2" fmla="*/ 651 w 41"/>
                  <a:gd name="T3" fmla="*/ 912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59">
                    <a:moveTo>
                      <a:pt x="0" y="0"/>
                    </a:moveTo>
                    <a:cubicBezTo>
                      <a:pt x="20" y="11"/>
                      <a:pt x="38" y="28"/>
                      <a:pt x="41" y="59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4" name="Freeform 2424">
                <a:extLst>
                  <a:ext uri="{FF2B5EF4-FFF2-40B4-BE49-F238E27FC236}">
                    <a16:creationId xmlns:a16="http://schemas.microsoft.com/office/drawing/2014/main" id="{0B23A29A-8859-4AF0-B76E-88113F5A3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2853"/>
                <a:ext cx="275" cy="140"/>
              </a:xfrm>
              <a:custGeom>
                <a:avLst/>
                <a:gdLst>
                  <a:gd name="T0" fmla="*/ 0 w 110"/>
                  <a:gd name="T1" fmla="*/ 470 h 56"/>
                  <a:gd name="T2" fmla="*/ 1720 w 110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0" h="56">
                    <a:moveTo>
                      <a:pt x="0" y="30"/>
                    </a:moveTo>
                    <a:cubicBezTo>
                      <a:pt x="30" y="43"/>
                      <a:pt x="79" y="56"/>
                      <a:pt x="110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5" name="Freeform 2425">
                <a:extLst>
                  <a:ext uri="{FF2B5EF4-FFF2-40B4-BE49-F238E27FC236}">
                    <a16:creationId xmlns:a16="http://schemas.microsoft.com/office/drawing/2014/main" id="{81E0D640-6059-4FD3-B3C8-33AAB4964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908"/>
                <a:ext cx="88" cy="60"/>
              </a:xfrm>
              <a:custGeom>
                <a:avLst/>
                <a:gdLst>
                  <a:gd name="T0" fmla="*/ 556 w 35"/>
                  <a:gd name="T1" fmla="*/ 0 h 24"/>
                  <a:gd name="T2" fmla="*/ 0 w 35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4">
                    <a:moveTo>
                      <a:pt x="35" y="0"/>
                    </a:moveTo>
                    <a:cubicBezTo>
                      <a:pt x="29" y="10"/>
                      <a:pt x="15" y="22"/>
                      <a:pt x="0" y="24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6" name="Freeform 2426">
                <a:extLst>
                  <a:ext uri="{FF2B5EF4-FFF2-40B4-BE49-F238E27FC236}">
                    <a16:creationId xmlns:a16="http://schemas.microsoft.com/office/drawing/2014/main" id="{9D83C23B-DFF0-4C51-B68B-145E486CE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591"/>
                <a:ext cx="125" cy="105"/>
              </a:xfrm>
              <a:custGeom>
                <a:avLst/>
                <a:gdLst>
                  <a:gd name="T0" fmla="*/ 783 w 50"/>
                  <a:gd name="T1" fmla="*/ 0 h 42"/>
                  <a:gd name="T2" fmla="*/ 0 w 50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42">
                    <a:moveTo>
                      <a:pt x="50" y="0"/>
                    </a:moveTo>
                    <a:cubicBezTo>
                      <a:pt x="27" y="3"/>
                      <a:pt x="3" y="11"/>
                      <a:pt x="0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7" name="Freeform 2427">
                <a:extLst>
                  <a:ext uri="{FF2B5EF4-FFF2-40B4-BE49-F238E27FC236}">
                    <a16:creationId xmlns:a16="http://schemas.microsoft.com/office/drawing/2014/main" id="{04AE782D-A630-475B-AFD1-3E8F40984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2633"/>
                <a:ext cx="67" cy="118"/>
              </a:xfrm>
              <a:custGeom>
                <a:avLst/>
                <a:gdLst>
                  <a:gd name="T0" fmla="*/ 412 w 27"/>
                  <a:gd name="T1" fmla="*/ 0 h 47"/>
                  <a:gd name="T2" fmla="*/ 124 w 27"/>
                  <a:gd name="T3" fmla="*/ 743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47">
                    <a:moveTo>
                      <a:pt x="27" y="0"/>
                    </a:moveTo>
                    <a:cubicBezTo>
                      <a:pt x="12" y="10"/>
                      <a:pt x="0" y="29"/>
                      <a:pt x="8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8" name="Freeform 2428">
                <a:extLst>
                  <a:ext uri="{FF2B5EF4-FFF2-40B4-BE49-F238E27FC236}">
                    <a16:creationId xmlns:a16="http://schemas.microsoft.com/office/drawing/2014/main" id="{5EAEAFF9-1114-44B6-A7FF-860894D13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473"/>
                <a:ext cx="43" cy="188"/>
              </a:xfrm>
              <a:custGeom>
                <a:avLst/>
                <a:gdLst>
                  <a:gd name="T0" fmla="*/ 225 w 17"/>
                  <a:gd name="T1" fmla="*/ 0 h 75"/>
                  <a:gd name="T2" fmla="*/ 276 w 17"/>
                  <a:gd name="T3" fmla="*/ 1181 h 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5">
                    <a:moveTo>
                      <a:pt x="14" y="0"/>
                    </a:moveTo>
                    <a:cubicBezTo>
                      <a:pt x="6" y="19"/>
                      <a:pt x="0" y="39"/>
                      <a:pt x="17" y="7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89" name="Freeform 2429">
                <a:extLst>
                  <a:ext uri="{FF2B5EF4-FFF2-40B4-BE49-F238E27FC236}">
                    <a16:creationId xmlns:a16="http://schemas.microsoft.com/office/drawing/2014/main" id="{BECC788D-1FCB-4B8E-A21A-109D8990E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1013"/>
                <a:ext cx="163" cy="88"/>
              </a:xfrm>
              <a:custGeom>
                <a:avLst/>
                <a:gdLst>
                  <a:gd name="T0" fmla="*/ 0 w 65"/>
                  <a:gd name="T1" fmla="*/ 0 h 35"/>
                  <a:gd name="T2" fmla="*/ 1026 w 65"/>
                  <a:gd name="T3" fmla="*/ 556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5">
                    <a:moveTo>
                      <a:pt x="0" y="0"/>
                    </a:moveTo>
                    <a:cubicBezTo>
                      <a:pt x="13" y="24"/>
                      <a:pt x="37" y="35"/>
                      <a:pt x="65" y="3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0" name="Freeform 2430">
                <a:extLst>
                  <a:ext uri="{FF2B5EF4-FFF2-40B4-BE49-F238E27FC236}">
                    <a16:creationId xmlns:a16="http://schemas.microsoft.com/office/drawing/2014/main" id="{4360F028-282C-4EB0-9F85-D19E5EEB8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1013"/>
                <a:ext cx="140" cy="85"/>
              </a:xfrm>
              <a:custGeom>
                <a:avLst/>
                <a:gdLst>
                  <a:gd name="T0" fmla="*/ 0 w 56"/>
                  <a:gd name="T1" fmla="*/ 0 h 34"/>
                  <a:gd name="T2" fmla="*/ 875 w 56"/>
                  <a:gd name="T3" fmla="*/ 458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34">
                    <a:moveTo>
                      <a:pt x="0" y="0"/>
                    </a:moveTo>
                    <a:cubicBezTo>
                      <a:pt x="16" y="20"/>
                      <a:pt x="27" y="34"/>
                      <a:pt x="56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1" name="Freeform 2431">
                <a:extLst>
                  <a:ext uri="{FF2B5EF4-FFF2-40B4-BE49-F238E27FC236}">
                    <a16:creationId xmlns:a16="http://schemas.microsoft.com/office/drawing/2014/main" id="{0BB7A15D-61A1-449E-A66F-86C6DA73A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011"/>
                <a:ext cx="115" cy="65"/>
              </a:xfrm>
              <a:custGeom>
                <a:avLst/>
                <a:gdLst>
                  <a:gd name="T0" fmla="*/ 0 w 46"/>
                  <a:gd name="T1" fmla="*/ 0 h 26"/>
                  <a:gd name="T2" fmla="*/ 720 w 46"/>
                  <a:gd name="T3" fmla="*/ 345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6">
                    <a:moveTo>
                      <a:pt x="0" y="0"/>
                    </a:moveTo>
                    <a:cubicBezTo>
                      <a:pt x="15" y="18"/>
                      <a:pt x="24" y="26"/>
                      <a:pt x="46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2" name="Freeform 2432">
                <a:extLst>
                  <a:ext uri="{FF2B5EF4-FFF2-40B4-BE49-F238E27FC236}">
                    <a16:creationId xmlns:a16="http://schemas.microsoft.com/office/drawing/2014/main" id="{D4ABFE84-5AF2-4A1E-A878-031F9E6D2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011"/>
                <a:ext cx="87" cy="45"/>
              </a:xfrm>
              <a:custGeom>
                <a:avLst/>
                <a:gdLst>
                  <a:gd name="T0" fmla="*/ 0 w 35"/>
                  <a:gd name="T1" fmla="*/ 0 h 18"/>
                  <a:gd name="T2" fmla="*/ 537 w 35"/>
                  <a:gd name="T3" fmla="*/ 22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8">
                    <a:moveTo>
                      <a:pt x="0" y="0"/>
                    </a:moveTo>
                    <a:cubicBezTo>
                      <a:pt x="14" y="12"/>
                      <a:pt x="20" y="18"/>
                      <a:pt x="35" y="1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3" name="Freeform 2433">
                <a:extLst>
                  <a:ext uri="{FF2B5EF4-FFF2-40B4-BE49-F238E27FC236}">
                    <a16:creationId xmlns:a16="http://schemas.microsoft.com/office/drawing/2014/main" id="{072B20BC-C121-4F1C-BA9B-A13C08ECC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5" y="1013"/>
                <a:ext cx="25" cy="18"/>
              </a:xfrm>
              <a:custGeom>
                <a:avLst/>
                <a:gdLst>
                  <a:gd name="T0" fmla="*/ 0 w 10"/>
                  <a:gd name="T1" fmla="*/ 0 h 7"/>
                  <a:gd name="T2" fmla="*/ 158 w 10"/>
                  <a:gd name="T3" fmla="*/ 11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cubicBezTo>
                      <a:pt x="4" y="7"/>
                      <a:pt x="5" y="5"/>
                      <a:pt x="10" y="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4" name="Freeform 2434">
                <a:extLst>
                  <a:ext uri="{FF2B5EF4-FFF2-40B4-BE49-F238E27FC236}">
                    <a16:creationId xmlns:a16="http://schemas.microsoft.com/office/drawing/2014/main" id="{75D2E5BE-A1C1-403A-B52B-1A9EFDCE3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1013"/>
                <a:ext cx="40" cy="25"/>
              </a:xfrm>
              <a:custGeom>
                <a:avLst/>
                <a:gdLst>
                  <a:gd name="T0" fmla="*/ 0 w 16"/>
                  <a:gd name="T1" fmla="*/ 0 h 10"/>
                  <a:gd name="T2" fmla="*/ 250 w 16"/>
                  <a:gd name="T3" fmla="*/ 125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7" y="10"/>
                      <a:pt x="9" y="8"/>
                      <a:pt x="16" y="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5" name="Freeform 2435">
                <a:extLst>
                  <a:ext uri="{FF2B5EF4-FFF2-40B4-BE49-F238E27FC236}">
                    <a16:creationId xmlns:a16="http://schemas.microsoft.com/office/drawing/2014/main" id="{BAB0958F-59CA-4AA4-9CB0-4D705D7C8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1023"/>
                <a:ext cx="60" cy="40"/>
              </a:xfrm>
              <a:custGeom>
                <a:avLst/>
                <a:gdLst>
                  <a:gd name="T0" fmla="*/ 113 w 24"/>
                  <a:gd name="T1" fmla="*/ 250 h 16"/>
                  <a:gd name="T2" fmla="*/ 375 w 24"/>
                  <a:gd name="T3" fmla="*/ 8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6">
                    <a:moveTo>
                      <a:pt x="7" y="16"/>
                    </a:moveTo>
                    <a:cubicBezTo>
                      <a:pt x="0" y="3"/>
                      <a:pt x="15" y="0"/>
                      <a:pt x="24" y="5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6" name="Freeform 2436">
                <a:extLst>
                  <a:ext uri="{FF2B5EF4-FFF2-40B4-BE49-F238E27FC236}">
                    <a16:creationId xmlns:a16="http://schemas.microsoft.com/office/drawing/2014/main" id="{3E914DC5-C36A-4ACA-97C7-0CA8FA3D5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013"/>
                <a:ext cx="22" cy="38"/>
              </a:xfrm>
              <a:custGeom>
                <a:avLst/>
                <a:gdLst>
                  <a:gd name="T0" fmla="*/ 0 w 9"/>
                  <a:gd name="T1" fmla="*/ 243 h 15"/>
                  <a:gd name="T2" fmla="*/ 132 w 9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5">
                    <a:moveTo>
                      <a:pt x="0" y="15"/>
                    </a:moveTo>
                    <a:cubicBezTo>
                      <a:pt x="5" y="8"/>
                      <a:pt x="7" y="4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7" name="Freeform 2437">
                <a:extLst>
                  <a:ext uri="{FF2B5EF4-FFF2-40B4-BE49-F238E27FC236}">
                    <a16:creationId xmlns:a16="http://schemas.microsoft.com/office/drawing/2014/main" id="{B2B0178C-7C27-49FD-A06E-7457A44E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1011"/>
                <a:ext cx="55" cy="40"/>
              </a:xfrm>
              <a:custGeom>
                <a:avLst/>
                <a:gdLst>
                  <a:gd name="T0" fmla="*/ 0 w 22"/>
                  <a:gd name="T1" fmla="*/ 250 h 16"/>
                  <a:gd name="T2" fmla="*/ 345 w 22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6">
                    <a:moveTo>
                      <a:pt x="0" y="16"/>
                    </a:moveTo>
                    <a:cubicBezTo>
                      <a:pt x="5" y="8"/>
                      <a:pt x="13" y="3"/>
                      <a:pt x="22" y="0"/>
                    </a:cubicBezTo>
                  </a:path>
                </a:pathLst>
              </a:custGeom>
              <a:noFill/>
              <a:ln w="4763" cap="rnd">
                <a:solidFill>
                  <a:srgbClr val="D6BE8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8" name="Freeform 2438">
                <a:extLst>
                  <a:ext uri="{FF2B5EF4-FFF2-40B4-BE49-F238E27FC236}">
                    <a16:creationId xmlns:a16="http://schemas.microsoft.com/office/drawing/2014/main" id="{4A3F7AD9-E731-4DAF-BC76-8711C3862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113"/>
                <a:ext cx="45" cy="40"/>
              </a:xfrm>
              <a:custGeom>
                <a:avLst/>
                <a:gdLst>
                  <a:gd name="T0" fmla="*/ 0 w 18"/>
                  <a:gd name="T1" fmla="*/ 250 h 16"/>
                  <a:gd name="T2" fmla="*/ 283 w 18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6">
                    <a:moveTo>
                      <a:pt x="0" y="16"/>
                    </a:moveTo>
                    <a:cubicBezTo>
                      <a:pt x="4" y="8"/>
                      <a:pt x="10" y="3"/>
                      <a:pt x="18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99" name="Freeform 2439">
                <a:extLst>
                  <a:ext uri="{FF2B5EF4-FFF2-40B4-BE49-F238E27FC236}">
                    <a16:creationId xmlns:a16="http://schemas.microsoft.com/office/drawing/2014/main" id="{EE5C5066-1BAB-4597-A6BD-24482FC88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363"/>
                <a:ext cx="115" cy="125"/>
              </a:xfrm>
              <a:custGeom>
                <a:avLst/>
                <a:gdLst>
                  <a:gd name="T0" fmla="*/ 188 w 46"/>
                  <a:gd name="T1" fmla="*/ 0 h 50"/>
                  <a:gd name="T2" fmla="*/ 175 w 46"/>
                  <a:gd name="T3" fmla="*/ 675 h 50"/>
                  <a:gd name="T4" fmla="*/ 438 w 46"/>
                  <a:gd name="T5" fmla="*/ 783 h 50"/>
                  <a:gd name="T6" fmla="*/ 720 w 46"/>
                  <a:gd name="T7" fmla="*/ 645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6" h="50">
                    <a:moveTo>
                      <a:pt x="12" y="0"/>
                    </a:moveTo>
                    <a:cubicBezTo>
                      <a:pt x="0" y="9"/>
                      <a:pt x="1" y="33"/>
                      <a:pt x="11" y="43"/>
                    </a:cubicBezTo>
                    <a:cubicBezTo>
                      <a:pt x="16" y="48"/>
                      <a:pt x="20" y="50"/>
                      <a:pt x="28" y="50"/>
                    </a:cubicBezTo>
                    <a:cubicBezTo>
                      <a:pt x="34" y="49"/>
                      <a:pt x="42" y="47"/>
                      <a:pt x="46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0" name="Freeform 2440">
                <a:extLst>
                  <a:ext uri="{FF2B5EF4-FFF2-40B4-BE49-F238E27FC236}">
                    <a16:creationId xmlns:a16="http://schemas.microsoft.com/office/drawing/2014/main" id="{830A8FC7-9262-4290-8D4C-F45FCE847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348"/>
                <a:ext cx="130" cy="108"/>
              </a:xfrm>
              <a:custGeom>
                <a:avLst/>
                <a:gdLst>
                  <a:gd name="T0" fmla="*/ 0 w 52"/>
                  <a:gd name="T1" fmla="*/ 409 h 43"/>
                  <a:gd name="T2" fmla="*/ 175 w 52"/>
                  <a:gd name="T3" fmla="*/ 63 h 43"/>
                  <a:gd name="T4" fmla="*/ 345 w 52"/>
                  <a:gd name="T5" fmla="*/ 0 h 43"/>
                  <a:gd name="T6" fmla="*/ 500 w 52"/>
                  <a:gd name="T7" fmla="*/ 83 h 43"/>
                  <a:gd name="T8" fmla="*/ 613 w 52"/>
                  <a:gd name="T9" fmla="*/ 68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3">
                    <a:moveTo>
                      <a:pt x="0" y="26"/>
                    </a:moveTo>
                    <a:cubicBezTo>
                      <a:pt x="0" y="19"/>
                      <a:pt x="4" y="8"/>
                      <a:pt x="11" y="4"/>
                    </a:cubicBezTo>
                    <a:cubicBezTo>
                      <a:pt x="14" y="2"/>
                      <a:pt x="18" y="1"/>
                      <a:pt x="22" y="0"/>
                    </a:cubicBezTo>
                    <a:cubicBezTo>
                      <a:pt x="27" y="0"/>
                      <a:pt x="28" y="1"/>
                      <a:pt x="32" y="5"/>
                    </a:cubicBezTo>
                    <a:cubicBezTo>
                      <a:pt x="42" y="14"/>
                      <a:pt x="52" y="32"/>
                      <a:pt x="39" y="4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1" name="Freeform 2441">
                <a:extLst>
                  <a:ext uri="{FF2B5EF4-FFF2-40B4-BE49-F238E27FC236}">
                    <a16:creationId xmlns:a16="http://schemas.microsoft.com/office/drawing/2014/main" id="{3587D73D-6098-453D-BB2C-F82CA49F5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316"/>
                <a:ext cx="150" cy="140"/>
              </a:xfrm>
              <a:custGeom>
                <a:avLst/>
                <a:gdLst>
                  <a:gd name="T0" fmla="*/ 863 w 60"/>
                  <a:gd name="T1" fmla="*/ 875 h 56"/>
                  <a:gd name="T2" fmla="*/ 845 w 60"/>
                  <a:gd name="T3" fmla="*/ 375 h 56"/>
                  <a:gd name="T4" fmla="*/ 645 w 60"/>
                  <a:gd name="T5" fmla="*/ 50 h 56"/>
                  <a:gd name="T6" fmla="*/ 313 w 60"/>
                  <a:gd name="T7" fmla="*/ 0 h 56"/>
                  <a:gd name="T8" fmla="*/ 0 w 60"/>
                  <a:gd name="T9" fmla="*/ 175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6">
                    <a:moveTo>
                      <a:pt x="55" y="56"/>
                    </a:moveTo>
                    <a:cubicBezTo>
                      <a:pt x="60" y="48"/>
                      <a:pt x="56" y="33"/>
                      <a:pt x="54" y="24"/>
                    </a:cubicBezTo>
                    <a:cubicBezTo>
                      <a:pt x="53" y="15"/>
                      <a:pt x="50" y="6"/>
                      <a:pt x="41" y="3"/>
                    </a:cubicBezTo>
                    <a:cubicBezTo>
                      <a:pt x="35" y="0"/>
                      <a:pt x="27" y="0"/>
                      <a:pt x="20" y="0"/>
                    </a:cubicBezTo>
                    <a:cubicBezTo>
                      <a:pt x="12" y="1"/>
                      <a:pt x="8" y="8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2" name="Freeform 2442">
                <a:extLst>
                  <a:ext uri="{FF2B5EF4-FFF2-40B4-BE49-F238E27FC236}">
                    <a16:creationId xmlns:a16="http://schemas.microsoft.com/office/drawing/2014/main" id="{8A865CF2-0FDB-44D5-8BEB-A87D87A7D2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301"/>
                <a:ext cx="128" cy="62"/>
              </a:xfrm>
              <a:custGeom>
                <a:avLst/>
                <a:gdLst>
                  <a:gd name="T0" fmla="*/ 0 w 51"/>
                  <a:gd name="T1" fmla="*/ 382 h 25"/>
                  <a:gd name="T2" fmla="*/ 176 w 51"/>
                  <a:gd name="T3" fmla="*/ 166 h 25"/>
                  <a:gd name="T4" fmla="*/ 492 w 51"/>
                  <a:gd name="T5" fmla="*/ 30 h 25"/>
                  <a:gd name="T6" fmla="*/ 806 w 51"/>
                  <a:gd name="T7" fmla="*/ 3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25">
                    <a:moveTo>
                      <a:pt x="0" y="25"/>
                    </a:moveTo>
                    <a:cubicBezTo>
                      <a:pt x="0" y="20"/>
                      <a:pt x="8" y="13"/>
                      <a:pt x="11" y="11"/>
                    </a:cubicBezTo>
                    <a:cubicBezTo>
                      <a:pt x="17" y="7"/>
                      <a:pt x="24" y="4"/>
                      <a:pt x="31" y="2"/>
                    </a:cubicBezTo>
                    <a:cubicBezTo>
                      <a:pt x="37" y="0"/>
                      <a:pt x="44" y="1"/>
                      <a:pt x="51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3" name="Freeform 2443">
                <a:extLst>
                  <a:ext uri="{FF2B5EF4-FFF2-40B4-BE49-F238E27FC236}">
                    <a16:creationId xmlns:a16="http://schemas.microsoft.com/office/drawing/2014/main" id="{1D0246C5-F29A-44DE-8E5F-0D6B563BB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291"/>
                <a:ext cx="88" cy="20"/>
              </a:xfrm>
              <a:custGeom>
                <a:avLst/>
                <a:gdLst>
                  <a:gd name="T0" fmla="*/ 0 w 35"/>
                  <a:gd name="T1" fmla="*/ 125 h 8"/>
                  <a:gd name="T2" fmla="*/ 556 w 35"/>
                  <a:gd name="T3" fmla="*/ 33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8">
                    <a:moveTo>
                      <a:pt x="0" y="8"/>
                    </a:moveTo>
                    <a:cubicBezTo>
                      <a:pt x="8" y="0"/>
                      <a:pt x="25" y="2"/>
                      <a:pt x="35" y="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4" name="Freeform 2444">
                <a:extLst>
                  <a:ext uri="{FF2B5EF4-FFF2-40B4-BE49-F238E27FC236}">
                    <a16:creationId xmlns:a16="http://schemas.microsoft.com/office/drawing/2014/main" id="{86143FD0-3C10-465E-AC11-41BBDEE89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121"/>
                <a:ext cx="118" cy="42"/>
              </a:xfrm>
              <a:custGeom>
                <a:avLst/>
                <a:gdLst>
                  <a:gd name="T0" fmla="*/ 0 w 47"/>
                  <a:gd name="T1" fmla="*/ 257 h 17"/>
                  <a:gd name="T2" fmla="*/ 221 w 47"/>
                  <a:gd name="T3" fmla="*/ 225 h 17"/>
                  <a:gd name="T4" fmla="*/ 442 w 47"/>
                  <a:gd name="T5" fmla="*/ 121 h 17"/>
                  <a:gd name="T6" fmla="*/ 743 w 47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17">
                    <a:moveTo>
                      <a:pt x="0" y="17"/>
                    </a:moveTo>
                    <a:cubicBezTo>
                      <a:pt x="5" y="17"/>
                      <a:pt x="9" y="17"/>
                      <a:pt x="14" y="15"/>
                    </a:cubicBezTo>
                    <a:cubicBezTo>
                      <a:pt x="19" y="13"/>
                      <a:pt x="23" y="11"/>
                      <a:pt x="28" y="8"/>
                    </a:cubicBezTo>
                    <a:cubicBezTo>
                      <a:pt x="34" y="6"/>
                      <a:pt x="42" y="4"/>
                      <a:pt x="4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5" name="Freeform 2445">
                <a:extLst>
                  <a:ext uri="{FF2B5EF4-FFF2-40B4-BE49-F238E27FC236}">
                    <a16:creationId xmlns:a16="http://schemas.microsoft.com/office/drawing/2014/main" id="{0863034C-0239-475B-A5E9-2F8246393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7" y="1163"/>
                <a:ext cx="2" cy="3"/>
              </a:xfrm>
              <a:custGeom>
                <a:avLst/>
                <a:gdLst>
                  <a:gd name="T0" fmla="*/ 0 w 1"/>
                  <a:gd name="T1" fmla="*/ 27 h 1"/>
                  <a:gd name="T2" fmla="*/ 8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6" name="Freeform 2446">
                <a:extLst>
                  <a:ext uri="{FF2B5EF4-FFF2-40B4-BE49-F238E27FC236}">
                    <a16:creationId xmlns:a16="http://schemas.microsoft.com/office/drawing/2014/main" id="{8C8760B5-B475-4F36-BB82-FFE88D432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4" y="1181"/>
                <a:ext cx="25" cy="7"/>
              </a:xfrm>
              <a:custGeom>
                <a:avLst/>
                <a:gdLst>
                  <a:gd name="T0" fmla="*/ 0 w 10"/>
                  <a:gd name="T1" fmla="*/ 37 h 3"/>
                  <a:gd name="T2" fmla="*/ 158 w 10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cubicBezTo>
                      <a:pt x="3" y="3"/>
                      <a:pt x="7" y="2"/>
                      <a:pt x="1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7" name="Freeform 2447">
                <a:extLst>
                  <a:ext uri="{FF2B5EF4-FFF2-40B4-BE49-F238E27FC236}">
                    <a16:creationId xmlns:a16="http://schemas.microsoft.com/office/drawing/2014/main" id="{2942BC67-D84D-45FB-B0AF-84807B971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601"/>
                <a:ext cx="113" cy="105"/>
              </a:xfrm>
              <a:custGeom>
                <a:avLst/>
                <a:gdLst>
                  <a:gd name="T0" fmla="*/ 0 w 45"/>
                  <a:gd name="T1" fmla="*/ 658 h 42"/>
                  <a:gd name="T2" fmla="*/ 208 w 45"/>
                  <a:gd name="T3" fmla="*/ 83 h 42"/>
                  <a:gd name="T4" fmla="*/ 472 w 45"/>
                  <a:gd name="T5" fmla="*/ 0 h 42"/>
                  <a:gd name="T6" fmla="*/ 600 w 45"/>
                  <a:gd name="T7" fmla="*/ 20 h 42"/>
                  <a:gd name="T8" fmla="*/ 713 w 45"/>
                  <a:gd name="T9" fmla="*/ 63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2">
                    <a:moveTo>
                      <a:pt x="0" y="42"/>
                    </a:moveTo>
                    <a:cubicBezTo>
                      <a:pt x="1" y="28"/>
                      <a:pt x="0" y="14"/>
                      <a:pt x="13" y="5"/>
                    </a:cubicBezTo>
                    <a:cubicBezTo>
                      <a:pt x="18" y="2"/>
                      <a:pt x="24" y="0"/>
                      <a:pt x="30" y="0"/>
                    </a:cubicBezTo>
                    <a:cubicBezTo>
                      <a:pt x="33" y="0"/>
                      <a:pt x="36" y="0"/>
                      <a:pt x="38" y="1"/>
                    </a:cubicBezTo>
                    <a:cubicBezTo>
                      <a:pt x="41" y="1"/>
                      <a:pt x="42" y="4"/>
                      <a:pt x="45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8" name="Freeform 2448">
                <a:extLst>
                  <a:ext uri="{FF2B5EF4-FFF2-40B4-BE49-F238E27FC236}">
                    <a16:creationId xmlns:a16="http://schemas.microsoft.com/office/drawing/2014/main" id="{9CCC177C-3D5B-4D35-A05F-6E429D2DB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571"/>
                <a:ext cx="98" cy="57"/>
              </a:xfrm>
              <a:custGeom>
                <a:avLst/>
                <a:gdLst>
                  <a:gd name="T0" fmla="*/ 618 w 39"/>
                  <a:gd name="T1" fmla="*/ 124 h 23"/>
                  <a:gd name="T2" fmla="*/ 0 w 39"/>
                  <a:gd name="T3" fmla="*/ 34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3">
                    <a:moveTo>
                      <a:pt x="39" y="8"/>
                    </a:moveTo>
                    <a:cubicBezTo>
                      <a:pt x="27" y="0"/>
                      <a:pt x="5" y="9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09" name="Freeform 2449">
                <a:extLst>
                  <a:ext uri="{FF2B5EF4-FFF2-40B4-BE49-F238E27FC236}">
                    <a16:creationId xmlns:a16="http://schemas.microsoft.com/office/drawing/2014/main" id="{1DFA344D-B581-4402-A4C9-4F6CC4CA9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581"/>
                <a:ext cx="63" cy="80"/>
              </a:xfrm>
              <a:custGeom>
                <a:avLst/>
                <a:gdLst>
                  <a:gd name="T0" fmla="*/ 401 w 25"/>
                  <a:gd name="T1" fmla="*/ 0 h 32"/>
                  <a:gd name="T2" fmla="*/ 0 w 25"/>
                  <a:gd name="T3" fmla="*/ 50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cubicBezTo>
                      <a:pt x="11" y="4"/>
                      <a:pt x="2" y="19"/>
                      <a:pt x="0" y="3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0" name="Freeform 2450">
                <a:extLst>
                  <a:ext uri="{FF2B5EF4-FFF2-40B4-BE49-F238E27FC236}">
                    <a16:creationId xmlns:a16="http://schemas.microsoft.com/office/drawing/2014/main" id="{B6E42932-4758-4F66-899F-3E10DFD86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1691"/>
                <a:ext cx="35" cy="90"/>
              </a:xfrm>
              <a:custGeom>
                <a:avLst/>
                <a:gdLst>
                  <a:gd name="T0" fmla="*/ 33 w 14"/>
                  <a:gd name="T1" fmla="*/ 0 h 36"/>
                  <a:gd name="T2" fmla="*/ 33 w 14"/>
                  <a:gd name="T3" fmla="*/ 283 h 36"/>
                  <a:gd name="T4" fmla="*/ 220 w 14"/>
                  <a:gd name="T5" fmla="*/ 56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6">
                    <a:moveTo>
                      <a:pt x="2" y="0"/>
                    </a:moveTo>
                    <a:cubicBezTo>
                      <a:pt x="0" y="5"/>
                      <a:pt x="0" y="12"/>
                      <a:pt x="2" y="18"/>
                    </a:cubicBezTo>
                    <a:cubicBezTo>
                      <a:pt x="4" y="23"/>
                      <a:pt x="8" y="34"/>
                      <a:pt x="14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1" name="Freeform 2451">
                <a:extLst>
                  <a:ext uri="{FF2B5EF4-FFF2-40B4-BE49-F238E27FC236}">
                    <a16:creationId xmlns:a16="http://schemas.microsoft.com/office/drawing/2014/main" id="{99C84C6C-40EC-4C35-BAB2-217E46DE3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1773"/>
                <a:ext cx="35" cy="90"/>
              </a:xfrm>
              <a:custGeom>
                <a:avLst/>
                <a:gdLst>
                  <a:gd name="T0" fmla="*/ 145 w 14"/>
                  <a:gd name="T1" fmla="*/ 0 h 36"/>
                  <a:gd name="T2" fmla="*/ 0 w 14"/>
                  <a:gd name="T3" fmla="*/ 563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6">
                    <a:moveTo>
                      <a:pt x="9" y="0"/>
                    </a:moveTo>
                    <a:cubicBezTo>
                      <a:pt x="14" y="10"/>
                      <a:pt x="12" y="31"/>
                      <a:pt x="0" y="3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2" name="Freeform 2452">
                <a:extLst>
                  <a:ext uri="{FF2B5EF4-FFF2-40B4-BE49-F238E27FC236}">
                    <a16:creationId xmlns:a16="http://schemas.microsoft.com/office/drawing/2014/main" id="{4EF61BDB-99F2-4C0D-B024-9056C6007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821"/>
                <a:ext cx="25" cy="45"/>
              </a:xfrm>
              <a:custGeom>
                <a:avLst/>
                <a:gdLst>
                  <a:gd name="T0" fmla="*/ 158 w 10"/>
                  <a:gd name="T1" fmla="*/ 0 h 18"/>
                  <a:gd name="T2" fmla="*/ 0 w 10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cubicBezTo>
                      <a:pt x="7" y="7"/>
                      <a:pt x="7" y="13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3" name="Freeform 2453">
                <a:extLst>
                  <a:ext uri="{FF2B5EF4-FFF2-40B4-BE49-F238E27FC236}">
                    <a16:creationId xmlns:a16="http://schemas.microsoft.com/office/drawing/2014/main" id="{5B3831F6-9AC1-4192-B141-7E7CE5003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1641"/>
                <a:ext cx="30" cy="50"/>
              </a:xfrm>
              <a:custGeom>
                <a:avLst/>
                <a:gdLst>
                  <a:gd name="T0" fmla="*/ 0 w 12"/>
                  <a:gd name="T1" fmla="*/ 0 h 20"/>
                  <a:gd name="T2" fmla="*/ 188 w 12"/>
                  <a:gd name="T3" fmla="*/ 3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0"/>
                    </a:moveTo>
                    <a:cubicBezTo>
                      <a:pt x="2" y="6"/>
                      <a:pt x="5" y="19"/>
                      <a:pt x="12" y="2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4" name="Freeform 2454">
                <a:extLst>
                  <a:ext uri="{FF2B5EF4-FFF2-40B4-BE49-F238E27FC236}">
                    <a16:creationId xmlns:a16="http://schemas.microsoft.com/office/drawing/2014/main" id="{4ED237C8-8B74-42FE-993D-57346A8AD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781"/>
                <a:ext cx="47" cy="25"/>
              </a:xfrm>
              <a:custGeom>
                <a:avLst/>
                <a:gdLst>
                  <a:gd name="T0" fmla="*/ 287 w 19"/>
                  <a:gd name="T1" fmla="*/ 158 h 10"/>
                  <a:gd name="T2" fmla="*/ 153 w 19"/>
                  <a:gd name="T3" fmla="*/ 63 h 10"/>
                  <a:gd name="T4" fmla="*/ 0 w 19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0">
                    <a:moveTo>
                      <a:pt x="19" y="10"/>
                    </a:moveTo>
                    <a:cubicBezTo>
                      <a:pt x="17" y="10"/>
                      <a:pt x="13" y="6"/>
                      <a:pt x="10" y="4"/>
                    </a:cubicBezTo>
                    <a:cubicBezTo>
                      <a:pt x="7" y="3"/>
                      <a:pt x="3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5" name="Freeform 2455">
                <a:extLst>
                  <a:ext uri="{FF2B5EF4-FFF2-40B4-BE49-F238E27FC236}">
                    <a16:creationId xmlns:a16="http://schemas.microsoft.com/office/drawing/2014/main" id="{ABE349AA-76E4-4232-B324-4EFE6C3DA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2066"/>
                <a:ext cx="135" cy="47"/>
              </a:xfrm>
              <a:custGeom>
                <a:avLst/>
                <a:gdLst>
                  <a:gd name="T0" fmla="*/ 0 w 54"/>
                  <a:gd name="T1" fmla="*/ 287 h 19"/>
                  <a:gd name="T2" fmla="*/ 845 w 54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4" h="19">
                    <a:moveTo>
                      <a:pt x="0" y="19"/>
                    </a:moveTo>
                    <a:cubicBezTo>
                      <a:pt x="17" y="10"/>
                      <a:pt x="35" y="3"/>
                      <a:pt x="5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6" name="Freeform 2456">
                <a:extLst>
                  <a:ext uri="{FF2B5EF4-FFF2-40B4-BE49-F238E27FC236}">
                    <a16:creationId xmlns:a16="http://schemas.microsoft.com/office/drawing/2014/main" id="{BF41BC50-33CB-416E-B0F2-71196F1FC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078"/>
                <a:ext cx="152" cy="20"/>
              </a:xfrm>
              <a:custGeom>
                <a:avLst/>
                <a:gdLst>
                  <a:gd name="T0" fmla="*/ 0 w 61"/>
                  <a:gd name="T1" fmla="*/ 125 h 8"/>
                  <a:gd name="T2" fmla="*/ 558 w 61"/>
                  <a:gd name="T3" fmla="*/ 20 h 8"/>
                  <a:gd name="T4" fmla="*/ 944 w 61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8">
                    <a:moveTo>
                      <a:pt x="0" y="8"/>
                    </a:moveTo>
                    <a:cubicBezTo>
                      <a:pt x="10" y="2"/>
                      <a:pt x="24" y="2"/>
                      <a:pt x="36" y="1"/>
                    </a:cubicBezTo>
                    <a:cubicBezTo>
                      <a:pt x="45" y="0"/>
                      <a:pt x="54" y="1"/>
                      <a:pt x="61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7" name="Freeform 2457">
                <a:extLst>
                  <a:ext uri="{FF2B5EF4-FFF2-40B4-BE49-F238E27FC236}">
                    <a16:creationId xmlns:a16="http://schemas.microsoft.com/office/drawing/2014/main" id="{4AEECA03-CCF3-414B-BBBE-B16C666BB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231"/>
                <a:ext cx="65" cy="152"/>
              </a:xfrm>
              <a:custGeom>
                <a:avLst/>
                <a:gdLst>
                  <a:gd name="T0" fmla="*/ 0 w 26"/>
                  <a:gd name="T1" fmla="*/ 0 h 61"/>
                  <a:gd name="T2" fmla="*/ 300 w 26"/>
                  <a:gd name="T3" fmla="*/ 416 h 61"/>
                  <a:gd name="T4" fmla="*/ 408 w 26"/>
                  <a:gd name="T5" fmla="*/ 944 h 6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61">
                    <a:moveTo>
                      <a:pt x="0" y="0"/>
                    </a:moveTo>
                    <a:cubicBezTo>
                      <a:pt x="7" y="9"/>
                      <a:pt x="15" y="16"/>
                      <a:pt x="19" y="27"/>
                    </a:cubicBezTo>
                    <a:cubicBezTo>
                      <a:pt x="23" y="38"/>
                      <a:pt x="26" y="50"/>
                      <a:pt x="26" y="6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8" name="Freeform 2458">
                <a:extLst>
                  <a:ext uri="{FF2B5EF4-FFF2-40B4-BE49-F238E27FC236}">
                    <a16:creationId xmlns:a16="http://schemas.microsoft.com/office/drawing/2014/main" id="{3089F238-BEBF-4B5D-8DE4-632197EED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461"/>
                <a:ext cx="157" cy="27"/>
              </a:xfrm>
              <a:custGeom>
                <a:avLst/>
                <a:gdLst>
                  <a:gd name="T0" fmla="*/ 0 w 63"/>
                  <a:gd name="T1" fmla="*/ 162 h 11"/>
                  <a:gd name="T2" fmla="*/ 496 w 63"/>
                  <a:gd name="T3" fmla="*/ 0 h 11"/>
                  <a:gd name="T4" fmla="*/ 974 w 63"/>
                  <a:gd name="T5" fmla="*/ 10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1">
                    <a:moveTo>
                      <a:pt x="0" y="11"/>
                    </a:moveTo>
                    <a:cubicBezTo>
                      <a:pt x="11" y="5"/>
                      <a:pt x="20" y="1"/>
                      <a:pt x="32" y="0"/>
                    </a:cubicBezTo>
                    <a:cubicBezTo>
                      <a:pt x="44" y="0"/>
                      <a:pt x="52" y="2"/>
                      <a:pt x="63" y="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19" name="Freeform 2459">
                <a:extLst>
                  <a:ext uri="{FF2B5EF4-FFF2-40B4-BE49-F238E27FC236}">
                    <a16:creationId xmlns:a16="http://schemas.microsoft.com/office/drawing/2014/main" id="{91D11B07-48AD-4777-A545-B1C71A63A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2436"/>
                <a:ext cx="197" cy="47"/>
              </a:xfrm>
              <a:custGeom>
                <a:avLst/>
                <a:gdLst>
                  <a:gd name="T0" fmla="*/ 0 w 79"/>
                  <a:gd name="T1" fmla="*/ 287 h 19"/>
                  <a:gd name="T2" fmla="*/ 1224 w 79"/>
                  <a:gd name="T3" fmla="*/ 25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9" h="19">
                    <a:moveTo>
                      <a:pt x="0" y="19"/>
                    </a:moveTo>
                    <a:cubicBezTo>
                      <a:pt x="21" y="0"/>
                      <a:pt x="56" y="4"/>
                      <a:pt x="79" y="1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0" name="Freeform 2460">
                <a:extLst>
                  <a:ext uri="{FF2B5EF4-FFF2-40B4-BE49-F238E27FC236}">
                    <a16:creationId xmlns:a16="http://schemas.microsoft.com/office/drawing/2014/main" id="{10791B61-8087-420D-9E0D-0D25815A6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548"/>
                <a:ext cx="33" cy="113"/>
              </a:xfrm>
              <a:custGeom>
                <a:avLst/>
                <a:gdLst>
                  <a:gd name="T0" fmla="*/ 0 w 13"/>
                  <a:gd name="T1" fmla="*/ 0 h 45"/>
                  <a:gd name="T2" fmla="*/ 213 w 13"/>
                  <a:gd name="T3" fmla="*/ 7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5">
                    <a:moveTo>
                      <a:pt x="0" y="0"/>
                    </a:moveTo>
                    <a:cubicBezTo>
                      <a:pt x="7" y="12"/>
                      <a:pt x="13" y="32"/>
                      <a:pt x="13" y="4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1" name="Freeform 2461">
                <a:extLst>
                  <a:ext uri="{FF2B5EF4-FFF2-40B4-BE49-F238E27FC236}">
                    <a16:creationId xmlns:a16="http://schemas.microsoft.com/office/drawing/2014/main" id="{C7B4C4D0-D899-4DC4-BB2D-D68BB4881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2576"/>
                <a:ext cx="85" cy="245"/>
              </a:xfrm>
              <a:custGeom>
                <a:avLst/>
                <a:gdLst>
                  <a:gd name="T0" fmla="*/ 50 w 34"/>
                  <a:gd name="T1" fmla="*/ 0 h 98"/>
                  <a:gd name="T2" fmla="*/ 533 w 34"/>
                  <a:gd name="T3" fmla="*/ 1533 h 9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98">
                    <a:moveTo>
                      <a:pt x="3" y="0"/>
                    </a:moveTo>
                    <a:cubicBezTo>
                      <a:pt x="0" y="23"/>
                      <a:pt x="4" y="73"/>
                      <a:pt x="34" y="9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2" name="Freeform 2462">
                <a:extLst>
                  <a:ext uri="{FF2B5EF4-FFF2-40B4-BE49-F238E27FC236}">
                    <a16:creationId xmlns:a16="http://schemas.microsoft.com/office/drawing/2014/main" id="{E31E1072-E208-48A4-9B25-917E15C49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2628"/>
                <a:ext cx="70" cy="150"/>
              </a:xfrm>
              <a:custGeom>
                <a:avLst/>
                <a:gdLst>
                  <a:gd name="T0" fmla="*/ 438 w 28"/>
                  <a:gd name="T1" fmla="*/ 0 h 60"/>
                  <a:gd name="T2" fmla="*/ 95 w 28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60">
                    <a:moveTo>
                      <a:pt x="28" y="0"/>
                    </a:moveTo>
                    <a:cubicBezTo>
                      <a:pt x="11" y="10"/>
                      <a:pt x="0" y="27"/>
                      <a:pt x="6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3" name="Freeform 2463">
                <a:extLst>
                  <a:ext uri="{FF2B5EF4-FFF2-40B4-BE49-F238E27FC236}">
                    <a16:creationId xmlns:a16="http://schemas.microsoft.com/office/drawing/2014/main" id="{455D106B-1025-4839-A538-53BE8C276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766"/>
                <a:ext cx="172" cy="70"/>
              </a:xfrm>
              <a:custGeom>
                <a:avLst/>
                <a:gdLst>
                  <a:gd name="T0" fmla="*/ 0 w 69"/>
                  <a:gd name="T1" fmla="*/ 438 h 28"/>
                  <a:gd name="T2" fmla="*/ 1069 w 69"/>
                  <a:gd name="T3" fmla="*/ 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28">
                    <a:moveTo>
                      <a:pt x="0" y="28"/>
                    </a:moveTo>
                    <a:cubicBezTo>
                      <a:pt x="12" y="9"/>
                      <a:pt x="41" y="0"/>
                      <a:pt x="69" y="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4" name="Freeform 2464">
                <a:extLst>
                  <a:ext uri="{FF2B5EF4-FFF2-40B4-BE49-F238E27FC236}">
                    <a16:creationId xmlns:a16="http://schemas.microsoft.com/office/drawing/2014/main" id="{58849A58-5C69-4213-895F-81479719B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813"/>
                <a:ext cx="68" cy="150"/>
              </a:xfrm>
              <a:custGeom>
                <a:avLst/>
                <a:gdLst>
                  <a:gd name="T0" fmla="*/ 431 w 27"/>
                  <a:gd name="T1" fmla="*/ 0 h 60"/>
                  <a:gd name="T2" fmla="*/ 0 w 27"/>
                  <a:gd name="T3" fmla="*/ 938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60">
                    <a:moveTo>
                      <a:pt x="27" y="0"/>
                    </a:moveTo>
                    <a:cubicBezTo>
                      <a:pt x="16" y="13"/>
                      <a:pt x="1" y="31"/>
                      <a:pt x="0" y="6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5" name="Freeform 2465">
                <a:extLst>
                  <a:ext uri="{FF2B5EF4-FFF2-40B4-BE49-F238E27FC236}">
                    <a16:creationId xmlns:a16="http://schemas.microsoft.com/office/drawing/2014/main" id="{5117CFAB-3913-4FCB-B2BB-38DB4D887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2891"/>
                <a:ext cx="40" cy="70"/>
              </a:xfrm>
              <a:custGeom>
                <a:avLst/>
                <a:gdLst>
                  <a:gd name="T0" fmla="*/ 250 w 16"/>
                  <a:gd name="T1" fmla="*/ 0 h 28"/>
                  <a:gd name="T2" fmla="*/ 0 w 16"/>
                  <a:gd name="T3" fmla="*/ 43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2" y="10"/>
                      <a:pt x="0" y="23"/>
                      <a:pt x="0" y="2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6" name="Freeform 2466">
                <a:extLst>
                  <a:ext uri="{FF2B5EF4-FFF2-40B4-BE49-F238E27FC236}">
                    <a16:creationId xmlns:a16="http://schemas.microsoft.com/office/drawing/2014/main" id="{232C180F-D10F-42DD-B5F1-E37E6A633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463"/>
                <a:ext cx="110" cy="33"/>
              </a:xfrm>
              <a:custGeom>
                <a:avLst/>
                <a:gdLst>
                  <a:gd name="T0" fmla="*/ 0 w 44"/>
                  <a:gd name="T1" fmla="*/ 213 h 13"/>
                  <a:gd name="T2" fmla="*/ 688 w 44"/>
                  <a:gd name="T3" fmla="*/ 6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3">
                    <a:moveTo>
                      <a:pt x="0" y="13"/>
                    </a:moveTo>
                    <a:cubicBezTo>
                      <a:pt x="12" y="0"/>
                      <a:pt x="32" y="1"/>
                      <a:pt x="44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7" name="Freeform 2467">
                <a:extLst>
                  <a:ext uri="{FF2B5EF4-FFF2-40B4-BE49-F238E27FC236}">
                    <a16:creationId xmlns:a16="http://schemas.microsoft.com/office/drawing/2014/main" id="{E154B694-BE97-4CB0-867F-1D9512EB5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513"/>
                <a:ext cx="82" cy="198"/>
              </a:xfrm>
              <a:custGeom>
                <a:avLst/>
                <a:gdLst>
                  <a:gd name="T0" fmla="*/ 216 w 33"/>
                  <a:gd name="T1" fmla="*/ 0 h 79"/>
                  <a:gd name="T2" fmla="*/ 412 w 33"/>
                  <a:gd name="T3" fmla="*/ 679 h 79"/>
                  <a:gd name="T4" fmla="*/ 0 w 33"/>
                  <a:gd name="T5" fmla="*/ 1243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9">
                    <a:moveTo>
                      <a:pt x="14" y="0"/>
                    </a:moveTo>
                    <a:cubicBezTo>
                      <a:pt x="29" y="15"/>
                      <a:pt x="33" y="24"/>
                      <a:pt x="27" y="43"/>
                    </a:cubicBezTo>
                    <a:cubicBezTo>
                      <a:pt x="21" y="62"/>
                      <a:pt x="8" y="75"/>
                      <a:pt x="0" y="7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8" name="Freeform 2468">
                <a:extLst>
                  <a:ext uri="{FF2B5EF4-FFF2-40B4-BE49-F238E27FC236}">
                    <a16:creationId xmlns:a16="http://schemas.microsoft.com/office/drawing/2014/main" id="{9817A739-EC42-4959-AFA4-A2F35A548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2578"/>
                <a:ext cx="92" cy="138"/>
              </a:xfrm>
              <a:custGeom>
                <a:avLst/>
                <a:gdLst>
                  <a:gd name="T0" fmla="*/ 30 w 37"/>
                  <a:gd name="T1" fmla="*/ 0 h 55"/>
                  <a:gd name="T2" fmla="*/ 569 w 37"/>
                  <a:gd name="T3" fmla="*/ 851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55">
                    <a:moveTo>
                      <a:pt x="2" y="0"/>
                    </a:moveTo>
                    <a:cubicBezTo>
                      <a:pt x="0" y="14"/>
                      <a:pt x="11" y="55"/>
                      <a:pt x="37" y="5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29" name="Freeform 2469">
                <a:extLst>
                  <a:ext uri="{FF2B5EF4-FFF2-40B4-BE49-F238E27FC236}">
                    <a16:creationId xmlns:a16="http://schemas.microsoft.com/office/drawing/2014/main" id="{3F349F2A-2F85-40BE-A057-164FC203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2671"/>
                <a:ext cx="75" cy="22"/>
              </a:xfrm>
              <a:custGeom>
                <a:avLst/>
                <a:gdLst>
                  <a:gd name="T0" fmla="*/ 0 w 30"/>
                  <a:gd name="T1" fmla="*/ 59 h 9"/>
                  <a:gd name="T2" fmla="*/ 470 w 30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9">
                    <a:moveTo>
                      <a:pt x="0" y="4"/>
                    </a:moveTo>
                    <a:cubicBezTo>
                      <a:pt x="9" y="6"/>
                      <a:pt x="19" y="9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0" name="Freeform 2470">
                <a:extLst>
                  <a:ext uri="{FF2B5EF4-FFF2-40B4-BE49-F238E27FC236}">
                    <a16:creationId xmlns:a16="http://schemas.microsoft.com/office/drawing/2014/main" id="{354B53A4-89F8-4DAD-A951-DF3735463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613"/>
                <a:ext cx="98" cy="58"/>
              </a:xfrm>
              <a:custGeom>
                <a:avLst/>
                <a:gdLst>
                  <a:gd name="T0" fmla="*/ 0 w 39"/>
                  <a:gd name="T1" fmla="*/ 209 h 23"/>
                  <a:gd name="T2" fmla="*/ 410 w 39"/>
                  <a:gd name="T3" fmla="*/ 272 h 23"/>
                  <a:gd name="T4" fmla="*/ 618 w 39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3">
                    <a:moveTo>
                      <a:pt x="0" y="13"/>
                    </a:moveTo>
                    <a:cubicBezTo>
                      <a:pt x="8" y="21"/>
                      <a:pt x="18" y="23"/>
                      <a:pt x="26" y="17"/>
                    </a:cubicBezTo>
                    <a:cubicBezTo>
                      <a:pt x="35" y="12"/>
                      <a:pt x="39" y="10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1" name="Freeform 2471">
                <a:extLst>
                  <a:ext uri="{FF2B5EF4-FFF2-40B4-BE49-F238E27FC236}">
                    <a16:creationId xmlns:a16="http://schemas.microsoft.com/office/drawing/2014/main" id="{25C6FB91-CB09-4BE9-9602-A049AE2C6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03"/>
                <a:ext cx="110" cy="40"/>
              </a:xfrm>
              <a:custGeom>
                <a:avLst/>
                <a:gdLst>
                  <a:gd name="T0" fmla="*/ 0 w 44"/>
                  <a:gd name="T1" fmla="*/ 250 h 16"/>
                  <a:gd name="T2" fmla="*/ 688 w 44"/>
                  <a:gd name="T3" fmla="*/ 9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6">
                    <a:moveTo>
                      <a:pt x="0" y="16"/>
                    </a:moveTo>
                    <a:cubicBezTo>
                      <a:pt x="15" y="1"/>
                      <a:pt x="32" y="0"/>
                      <a:pt x="44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2" name="Freeform 2472">
                <a:extLst>
                  <a:ext uri="{FF2B5EF4-FFF2-40B4-BE49-F238E27FC236}">
                    <a16:creationId xmlns:a16="http://schemas.microsoft.com/office/drawing/2014/main" id="{F1C12B98-04C8-481C-9251-FEBA65ED7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21"/>
                <a:ext cx="65" cy="122"/>
              </a:xfrm>
              <a:custGeom>
                <a:avLst/>
                <a:gdLst>
                  <a:gd name="T0" fmla="*/ 408 w 26"/>
                  <a:gd name="T1" fmla="*/ 0 h 49"/>
                  <a:gd name="T2" fmla="*/ 50 w 26"/>
                  <a:gd name="T3" fmla="*/ 466 h 49"/>
                  <a:gd name="T4" fmla="*/ 188 w 26"/>
                  <a:gd name="T5" fmla="*/ 757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9">
                    <a:moveTo>
                      <a:pt x="26" y="0"/>
                    </a:moveTo>
                    <a:cubicBezTo>
                      <a:pt x="7" y="7"/>
                      <a:pt x="0" y="16"/>
                      <a:pt x="3" y="30"/>
                    </a:cubicBezTo>
                    <a:cubicBezTo>
                      <a:pt x="5" y="44"/>
                      <a:pt x="7" y="47"/>
                      <a:pt x="12" y="4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3" name="Freeform 2473">
                <a:extLst>
                  <a:ext uri="{FF2B5EF4-FFF2-40B4-BE49-F238E27FC236}">
                    <a16:creationId xmlns:a16="http://schemas.microsoft.com/office/drawing/2014/main" id="{B59DC810-A3A3-457B-9A72-A0329410C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503"/>
                <a:ext cx="185" cy="90"/>
              </a:xfrm>
              <a:custGeom>
                <a:avLst/>
                <a:gdLst>
                  <a:gd name="T0" fmla="*/ 0 w 74"/>
                  <a:gd name="T1" fmla="*/ 363 h 36"/>
                  <a:gd name="T2" fmla="*/ 708 w 74"/>
                  <a:gd name="T3" fmla="*/ 438 h 36"/>
                  <a:gd name="T4" fmla="*/ 1158 w 74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4" h="36">
                    <a:moveTo>
                      <a:pt x="0" y="23"/>
                    </a:moveTo>
                    <a:cubicBezTo>
                      <a:pt x="11" y="32"/>
                      <a:pt x="25" y="36"/>
                      <a:pt x="45" y="28"/>
                    </a:cubicBezTo>
                    <a:cubicBezTo>
                      <a:pt x="64" y="19"/>
                      <a:pt x="74" y="0"/>
                      <a:pt x="7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4" name="Freeform 2474">
                <a:extLst>
                  <a:ext uri="{FF2B5EF4-FFF2-40B4-BE49-F238E27FC236}">
                    <a16:creationId xmlns:a16="http://schemas.microsoft.com/office/drawing/2014/main" id="{2F36D708-EC35-4070-BAD8-C84524353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2048"/>
                <a:ext cx="148" cy="60"/>
              </a:xfrm>
              <a:custGeom>
                <a:avLst/>
                <a:gdLst>
                  <a:gd name="T0" fmla="*/ 0 w 59"/>
                  <a:gd name="T1" fmla="*/ 0 h 24"/>
                  <a:gd name="T2" fmla="*/ 931 w 59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24">
                    <a:moveTo>
                      <a:pt x="0" y="0"/>
                    </a:moveTo>
                    <a:cubicBezTo>
                      <a:pt x="13" y="14"/>
                      <a:pt x="32" y="21"/>
                      <a:pt x="59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5" name="Freeform 2475">
                <a:extLst>
                  <a:ext uri="{FF2B5EF4-FFF2-40B4-BE49-F238E27FC236}">
                    <a16:creationId xmlns:a16="http://schemas.microsoft.com/office/drawing/2014/main" id="{C11FF626-27A1-4DBD-823E-FEEB0795A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086"/>
                <a:ext cx="160" cy="15"/>
              </a:xfrm>
              <a:custGeom>
                <a:avLst/>
                <a:gdLst>
                  <a:gd name="T0" fmla="*/ 0 w 64"/>
                  <a:gd name="T1" fmla="*/ 33 h 6"/>
                  <a:gd name="T2" fmla="*/ 1000 w 64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6">
                    <a:moveTo>
                      <a:pt x="0" y="2"/>
                    </a:moveTo>
                    <a:cubicBezTo>
                      <a:pt x="22" y="3"/>
                      <a:pt x="39" y="6"/>
                      <a:pt x="64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6" name="Freeform 2476">
                <a:extLst>
                  <a:ext uri="{FF2B5EF4-FFF2-40B4-BE49-F238E27FC236}">
                    <a16:creationId xmlns:a16="http://schemas.microsoft.com/office/drawing/2014/main" id="{E0E9BD1F-3BD2-4AFE-9339-61E311BD9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608"/>
                <a:ext cx="145" cy="65"/>
              </a:xfrm>
              <a:custGeom>
                <a:avLst/>
                <a:gdLst>
                  <a:gd name="T0" fmla="*/ 0 w 58"/>
                  <a:gd name="T1" fmla="*/ 220 h 26"/>
                  <a:gd name="T2" fmla="*/ 645 w 58"/>
                  <a:gd name="T3" fmla="*/ 113 h 26"/>
                  <a:gd name="T4" fmla="*/ 908 w 58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8" h="26">
                    <a:moveTo>
                      <a:pt x="0" y="14"/>
                    </a:moveTo>
                    <a:cubicBezTo>
                      <a:pt x="15" y="0"/>
                      <a:pt x="28" y="0"/>
                      <a:pt x="41" y="7"/>
                    </a:cubicBezTo>
                    <a:cubicBezTo>
                      <a:pt x="53" y="13"/>
                      <a:pt x="58" y="17"/>
                      <a:pt x="58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7" name="Freeform 2477">
                <a:extLst>
                  <a:ext uri="{FF2B5EF4-FFF2-40B4-BE49-F238E27FC236}">
                    <a16:creationId xmlns:a16="http://schemas.microsoft.com/office/drawing/2014/main" id="{D4BFDF92-07F8-48EB-BCB1-666A94425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1796"/>
                <a:ext cx="65" cy="130"/>
              </a:xfrm>
              <a:custGeom>
                <a:avLst/>
                <a:gdLst>
                  <a:gd name="T0" fmla="*/ 125 w 26"/>
                  <a:gd name="T1" fmla="*/ 0 h 52"/>
                  <a:gd name="T2" fmla="*/ 333 w 26"/>
                  <a:gd name="T3" fmla="*/ 470 h 52"/>
                  <a:gd name="T4" fmla="*/ 0 w 26"/>
                  <a:gd name="T5" fmla="*/ 81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52">
                    <a:moveTo>
                      <a:pt x="8" y="0"/>
                    </a:moveTo>
                    <a:cubicBezTo>
                      <a:pt x="19" y="7"/>
                      <a:pt x="26" y="13"/>
                      <a:pt x="21" y="30"/>
                    </a:cubicBezTo>
                    <a:cubicBezTo>
                      <a:pt x="17" y="47"/>
                      <a:pt x="0" y="52"/>
                      <a:pt x="0" y="5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8" name="Freeform 2478">
                <a:extLst>
                  <a:ext uri="{FF2B5EF4-FFF2-40B4-BE49-F238E27FC236}">
                    <a16:creationId xmlns:a16="http://schemas.microsoft.com/office/drawing/2014/main" id="{10E48F8F-6F3B-468E-91E5-ADA296031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" y="1313"/>
                <a:ext cx="28" cy="120"/>
              </a:xfrm>
              <a:custGeom>
                <a:avLst/>
                <a:gdLst>
                  <a:gd name="T0" fmla="*/ 0 w 11"/>
                  <a:gd name="T1" fmla="*/ 0 h 48"/>
                  <a:gd name="T2" fmla="*/ 150 w 11"/>
                  <a:gd name="T3" fmla="*/ 470 h 48"/>
                  <a:gd name="T4" fmla="*/ 0 w 11"/>
                  <a:gd name="T5" fmla="*/ 75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48">
                    <a:moveTo>
                      <a:pt x="0" y="0"/>
                    </a:moveTo>
                    <a:cubicBezTo>
                      <a:pt x="9" y="4"/>
                      <a:pt x="11" y="15"/>
                      <a:pt x="9" y="30"/>
                    </a:cubicBezTo>
                    <a:cubicBezTo>
                      <a:pt x="7" y="45"/>
                      <a:pt x="3" y="47"/>
                      <a:pt x="0" y="4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39" name="Freeform 2479">
                <a:extLst>
                  <a:ext uri="{FF2B5EF4-FFF2-40B4-BE49-F238E27FC236}">
                    <a16:creationId xmlns:a16="http://schemas.microsoft.com/office/drawing/2014/main" id="{5BE484C0-D7F7-4A1B-BCF1-5BCDB0CB1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1211"/>
                <a:ext cx="160" cy="140"/>
              </a:xfrm>
              <a:custGeom>
                <a:avLst/>
                <a:gdLst>
                  <a:gd name="T0" fmla="*/ 1000 w 64"/>
                  <a:gd name="T1" fmla="*/ 33 h 56"/>
                  <a:gd name="T2" fmla="*/ 533 w 64"/>
                  <a:gd name="T3" fmla="*/ 125 h 56"/>
                  <a:gd name="T4" fmla="*/ 145 w 64"/>
                  <a:gd name="T5" fmla="*/ 488 h 56"/>
                  <a:gd name="T6" fmla="*/ 20 w 64"/>
                  <a:gd name="T7" fmla="*/ 8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4" h="56">
                    <a:moveTo>
                      <a:pt x="64" y="2"/>
                    </a:moveTo>
                    <a:cubicBezTo>
                      <a:pt x="47" y="0"/>
                      <a:pt x="47" y="0"/>
                      <a:pt x="34" y="8"/>
                    </a:cubicBezTo>
                    <a:cubicBezTo>
                      <a:pt x="22" y="15"/>
                      <a:pt x="15" y="16"/>
                      <a:pt x="9" y="31"/>
                    </a:cubicBezTo>
                    <a:cubicBezTo>
                      <a:pt x="4" y="46"/>
                      <a:pt x="0" y="47"/>
                      <a:pt x="1" y="5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0" name="Freeform 2480">
                <a:extLst>
                  <a:ext uri="{FF2B5EF4-FFF2-40B4-BE49-F238E27FC236}">
                    <a16:creationId xmlns:a16="http://schemas.microsoft.com/office/drawing/2014/main" id="{7E7B9821-2DA7-472A-8AF3-AD70C09B6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271"/>
                <a:ext cx="113" cy="65"/>
              </a:xfrm>
              <a:custGeom>
                <a:avLst/>
                <a:gdLst>
                  <a:gd name="T0" fmla="*/ 713 w 45"/>
                  <a:gd name="T1" fmla="*/ 50 h 26"/>
                  <a:gd name="T2" fmla="*/ 284 w 45"/>
                  <a:gd name="T3" fmla="*/ 125 h 26"/>
                  <a:gd name="T4" fmla="*/ 0 w 45"/>
                  <a:gd name="T5" fmla="*/ 408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26">
                    <a:moveTo>
                      <a:pt x="45" y="3"/>
                    </a:moveTo>
                    <a:cubicBezTo>
                      <a:pt x="35" y="0"/>
                      <a:pt x="24" y="3"/>
                      <a:pt x="18" y="8"/>
                    </a:cubicBezTo>
                    <a:cubicBezTo>
                      <a:pt x="11" y="14"/>
                      <a:pt x="3" y="9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1" name="Freeform 2481">
                <a:extLst>
                  <a:ext uri="{FF2B5EF4-FFF2-40B4-BE49-F238E27FC236}">
                    <a16:creationId xmlns:a16="http://schemas.microsoft.com/office/drawing/2014/main" id="{EA9B1175-6565-4FF1-98D0-874F1E698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1521"/>
                <a:ext cx="55" cy="25"/>
              </a:xfrm>
              <a:custGeom>
                <a:avLst/>
                <a:gdLst>
                  <a:gd name="T0" fmla="*/ 0 w 22"/>
                  <a:gd name="T1" fmla="*/ 0 h 10"/>
                  <a:gd name="T2" fmla="*/ 345 w 22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cubicBezTo>
                      <a:pt x="3" y="6"/>
                      <a:pt x="13" y="10"/>
                      <a:pt x="22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2" name="Freeform 2482">
                <a:extLst>
                  <a:ext uri="{FF2B5EF4-FFF2-40B4-BE49-F238E27FC236}">
                    <a16:creationId xmlns:a16="http://schemas.microsoft.com/office/drawing/2014/main" id="{ADCE79BC-2CCA-40F9-8776-C57745BDE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1496"/>
                <a:ext cx="127" cy="90"/>
              </a:xfrm>
              <a:custGeom>
                <a:avLst/>
                <a:gdLst>
                  <a:gd name="T0" fmla="*/ 0 w 51"/>
                  <a:gd name="T1" fmla="*/ 0 h 36"/>
                  <a:gd name="T2" fmla="*/ 261 w 51"/>
                  <a:gd name="T3" fmla="*/ 488 h 36"/>
                  <a:gd name="T4" fmla="*/ 787 w 51"/>
                  <a:gd name="T5" fmla="*/ 42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36">
                    <a:moveTo>
                      <a:pt x="0" y="0"/>
                    </a:moveTo>
                    <a:cubicBezTo>
                      <a:pt x="1" y="17"/>
                      <a:pt x="3" y="27"/>
                      <a:pt x="17" y="31"/>
                    </a:cubicBezTo>
                    <a:cubicBezTo>
                      <a:pt x="30" y="36"/>
                      <a:pt x="42" y="34"/>
                      <a:pt x="51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3" name="Freeform 2483">
                <a:extLst>
                  <a:ext uri="{FF2B5EF4-FFF2-40B4-BE49-F238E27FC236}">
                    <a16:creationId xmlns:a16="http://schemas.microsoft.com/office/drawing/2014/main" id="{1FD74D16-8DA6-46E9-B12A-FEFF7677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1471"/>
                <a:ext cx="152" cy="237"/>
              </a:xfrm>
              <a:custGeom>
                <a:avLst/>
                <a:gdLst>
                  <a:gd name="T0" fmla="*/ 75 w 61"/>
                  <a:gd name="T1" fmla="*/ 0 h 95"/>
                  <a:gd name="T2" fmla="*/ 92 w 61"/>
                  <a:gd name="T3" fmla="*/ 684 h 95"/>
                  <a:gd name="T4" fmla="*/ 944 w 61"/>
                  <a:gd name="T5" fmla="*/ 1474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95">
                    <a:moveTo>
                      <a:pt x="5" y="0"/>
                    </a:moveTo>
                    <a:cubicBezTo>
                      <a:pt x="1" y="18"/>
                      <a:pt x="0" y="31"/>
                      <a:pt x="6" y="44"/>
                    </a:cubicBezTo>
                    <a:cubicBezTo>
                      <a:pt x="12" y="58"/>
                      <a:pt x="26" y="89"/>
                      <a:pt x="61" y="95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4" name="Freeform 2484">
                <a:extLst>
                  <a:ext uri="{FF2B5EF4-FFF2-40B4-BE49-F238E27FC236}">
                    <a16:creationId xmlns:a16="http://schemas.microsoft.com/office/drawing/2014/main" id="{15A177E0-528B-48ED-9C79-6BAB098D8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9" y="1833"/>
                <a:ext cx="15" cy="58"/>
              </a:xfrm>
              <a:custGeom>
                <a:avLst/>
                <a:gdLst>
                  <a:gd name="T0" fmla="*/ 0 w 6"/>
                  <a:gd name="T1" fmla="*/ 0 h 23"/>
                  <a:gd name="T2" fmla="*/ 83 w 6"/>
                  <a:gd name="T3" fmla="*/ 192 h 23"/>
                  <a:gd name="T4" fmla="*/ 0 w 6"/>
                  <a:gd name="T5" fmla="*/ 36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3">
                    <a:moveTo>
                      <a:pt x="0" y="0"/>
                    </a:moveTo>
                    <a:cubicBezTo>
                      <a:pt x="3" y="4"/>
                      <a:pt x="6" y="6"/>
                      <a:pt x="5" y="12"/>
                    </a:cubicBezTo>
                    <a:cubicBezTo>
                      <a:pt x="5" y="16"/>
                      <a:pt x="2" y="19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5" name="Freeform 2485">
                <a:extLst>
                  <a:ext uri="{FF2B5EF4-FFF2-40B4-BE49-F238E27FC236}">
                    <a16:creationId xmlns:a16="http://schemas.microsoft.com/office/drawing/2014/main" id="{274248A4-1BAE-4E92-806C-837CE8C12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456"/>
                <a:ext cx="85" cy="77"/>
              </a:xfrm>
              <a:custGeom>
                <a:avLst/>
                <a:gdLst>
                  <a:gd name="T0" fmla="*/ 0 w 34"/>
                  <a:gd name="T1" fmla="*/ 0 h 31"/>
                  <a:gd name="T2" fmla="*/ 533 w 34"/>
                  <a:gd name="T3" fmla="*/ 34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31">
                    <a:moveTo>
                      <a:pt x="0" y="0"/>
                    </a:moveTo>
                    <a:cubicBezTo>
                      <a:pt x="3" y="14"/>
                      <a:pt x="12" y="31"/>
                      <a:pt x="34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6" name="Freeform 2486">
                <a:extLst>
                  <a:ext uri="{FF2B5EF4-FFF2-40B4-BE49-F238E27FC236}">
                    <a16:creationId xmlns:a16="http://schemas.microsoft.com/office/drawing/2014/main" id="{0260991E-580D-4111-8BA4-9A87DACAF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251"/>
                <a:ext cx="65" cy="32"/>
              </a:xfrm>
              <a:custGeom>
                <a:avLst/>
                <a:gdLst>
                  <a:gd name="T0" fmla="*/ 0 w 26"/>
                  <a:gd name="T1" fmla="*/ 0 h 13"/>
                  <a:gd name="T2" fmla="*/ 95 w 26"/>
                  <a:gd name="T3" fmla="*/ 0 h 13"/>
                  <a:gd name="T4" fmla="*/ 238 w 26"/>
                  <a:gd name="T5" fmla="*/ 42 h 13"/>
                  <a:gd name="T6" fmla="*/ 363 w 26"/>
                  <a:gd name="T7" fmla="*/ 133 h 13"/>
                  <a:gd name="T8" fmla="*/ 408 w 26"/>
                  <a:gd name="T9" fmla="*/ 194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3">
                    <a:moveTo>
                      <a:pt x="0" y="0"/>
                    </a:moveTo>
                    <a:cubicBezTo>
                      <a:pt x="0" y="1"/>
                      <a:pt x="4" y="0"/>
                      <a:pt x="6" y="0"/>
                    </a:cubicBezTo>
                    <a:cubicBezTo>
                      <a:pt x="9" y="0"/>
                      <a:pt x="12" y="1"/>
                      <a:pt x="15" y="3"/>
                    </a:cubicBezTo>
                    <a:cubicBezTo>
                      <a:pt x="18" y="4"/>
                      <a:pt x="21" y="6"/>
                      <a:pt x="23" y="9"/>
                    </a:cubicBezTo>
                    <a:cubicBezTo>
                      <a:pt x="24" y="10"/>
                      <a:pt x="24" y="12"/>
                      <a:pt x="26" y="13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7" name="Freeform 2487">
                <a:extLst>
                  <a:ext uri="{FF2B5EF4-FFF2-40B4-BE49-F238E27FC236}">
                    <a16:creationId xmlns:a16="http://schemas.microsoft.com/office/drawing/2014/main" id="{A73E1D00-D522-4BF6-ADCC-9922C60F9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2178"/>
                <a:ext cx="105" cy="25"/>
              </a:xfrm>
              <a:custGeom>
                <a:avLst/>
                <a:gdLst>
                  <a:gd name="T0" fmla="*/ 0 w 42"/>
                  <a:gd name="T1" fmla="*/ 145 h 10"/>
                  <a:gd name="T2" fmla="*/ 658 w 42"/>
                  <a:gd name="T3" fmla="*/ 1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0">
                    <a:moveTo>
                      <a:pt x="0" y="9"/>
                    </a:moveTo>
                    <a:cubicBezTo>
                      <a:pt x="11" y="4"/>
                      <a:pt x="33" y="0"/>
                      <a:pt x="42" y="1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8" name="Freeform 2488">
                <a:extLst>
                  <a:ext uri="{FF2B5EF4-FFF2-40B4-BE49-F238E27FC236}">
                    <a16:creationId xmlns:a16="http://schemas.microsoft.com/office/drawing/2014/main" id="{C08CC8BF-AE31-4633-A96F-54570A2AD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553"/>
                <a:ext cx="42" cy="103"/>
              </a:xfrm>
              <a:custGeom>
                <a:avLst/>
                <a:gdLst>
                  <a:gd name="T0" fmla="*/ 0 w 17"/>
                  <a:gd name="T1" fmla="*/ 0 h 41"/>
                  <a:gd name="T2" fmla="*/ 42 w 17"/>
                  <a:gd name="T3" fmla="*/ 146 h 41"/>
                  <a:gd name="T4" fmla="*/ 74 w 17"/>
                  <a:gd name="T5" fmla="*/ 317 h 41"/>
                  <a:gd name="T6" fmla="*/ 257 w 17"/>
                  <a:gd name="T7" fmla="*/ 651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1">
                    <a:moveTo>
                      <a:pt x="0" y="0"/>
                    </a:moveTo>
                    <a:cubicBezTo>
                      <a:pt x="0" y="3"/>
                      <a:pt x="2" y="6"/>
                      <a:pt x="3" y="9"/>
                    </a:cubicBezTo>
                    <a:cubicBezTo>
                      <a:pt x="4" y="13"/>
                      <a:pt x="4" y="16"/>
                      <a:pt x="5" y="20"/>
                    </a:cubicBezTo>
                    <a:cubicBezTo>
                      <a:pt x="8" y="28"/>
                      <a:pt x="16" y="33"/>
                      <a:pt x="17" y="4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49" name="Freeform 2489">
                <a:extLst>
                  <a:ext uri="{FF2B5EF4-FFF2-40B4-BE49-F238E27FC236}">
                    <a16:creationId xmlns:a16="http://schemas.microsoft.com/office/drawing/2014/main" id="{0DCAFA76-D404-45F0-8884-DA2D999B2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668"/>
                <a:ext cx="35" cy="78"/>
              </a:xfrm>
              <a:custGeom>
                <a:avLst/>
                <a:gdLst>
                  <a:gd name="T0" fmla="*/ 0 w 14"/>
                  <a:gd name="T1" fmla="*/ 0 h 31"/>
                  <a:gd name="T2" fmla="*/ 158 w 14"/>
                  <a:gd name="T3" fmla="*/ 242 h 31"/>
                  <a:gd name="T4" fmla="*/ 208 w 14"/>
                  <a:gd name="T5" fmla="*/ 413 h 31"/>
                  <a:gd name="T6" fmla="*/ 220 w 14"/>
                  <a:gd name="T7" fmla="*/ 49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1">
                    <a:moveTo>
                      <a:pt x="0" y="0"/>
                    </a:moveTo>
                    <a:cubicBezTo>
                      <a:pt x="5" y="2"/>
                      <a:pt x="8" y="10"/>
                      <a:pt x="10" y="15"/>
                    </a:cubicBezTo>
                    <a:cubicBezTo>
                      <a:pt x="11" y="19"/>
                      <a:pt x="11" y="22"/>
                      <a:pt x="13" y="26"/>
                    </a:cubicBezTo>
                    <a:cubicBezTo>
                      <a:pt x="13" y="27"/>
                      <a:pt x="14" y="29"/>
                      <a:pt x="14" y="3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0" name="Freeform 2490">
                <a:extLst>
                  <a:ext uri="{FF2B5EF4-FFF2-40B4-BE49-F238E27FC236}">
                    <a16:creationId xmlns:a16="http://schemas.microsoft.com/office/drawing/2014/main" id="{885074EB-694C-4CFE-B628-E30AE6E6B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2671"/>
                <a:ext cx="128" cy="125"/>
              </a:xfrm>
              <a:custGeom>
                <a:avLst/>
                <a:gdLst>
                  <a:gd name="T0" fmla="*/ 158 w 51"/>
                  <a:gd name="T1" fmla="*/ 0 h 50"/>
                  <a:gd name="T2" fmla="*/ 0 w 51"/>
                  <a:gd name="T3" fmla="*/ 250 h 50"/>
                  <a:gd name="T4" fmla="*/ 95 w 51"/>
                  <a:gd name="T5" fmla="*/ 550 h 50"/>
                  <a:gd name="T6" fmla="*/ 630 w 51"/>
                  <a:gd name="T7" fmla="*/ 688 h 50"/>
                  <a:gd name="T8" fmla="*/ 806 w 51"/>
                  <a:gd name="T9" fmla="*/ 458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50">
                    <a:moveTo>
                      <a:pt x="10" y="0"/>
                    </a:moveTo>
                    <a:cubicBezTo>
                      <a:pt x="4" y="1"/>
                      <a:pt x="0" y="11"/>
                      <a:pt x="0" y="16"/>
                    </a:cubicBezTo>
                    <a:cubicBezTo>
                      <a:pt x="0" y="23"/>
                      <a:pt x="0" y="30"/>
                      <a:pt x="6" y="35"/>
                    </a:cubicBezTo>
                    <a:cubicBezTo>
                      <a:pt x="15" y="43"/>
                      <a:pt x="27" y="50"/>
                      <a:pt x="40" y="44"/>
                    </a:cubicBezTo>
                    <a:cubicBezTo>
                      <a:pt x="47" y="42"/>
                      <a:pt x="49" y="36"/>
                      <a:pt x="51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1" name="Freeform 2491">
                <a:extLst>
                  <a:ext uri="{FF2B5EF4-FFF2-40B4-BE49-F238E27FC236}">
                    <a16:creationId xmlns:a16="http://schemas.microsoft.com/office/drawing/2014/main" id="{9E23B39F-3963-4BC3-A06F-7686C2D73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2726"/>
                <a:ext cx="60" cy="117"/>
              </a:xfrm>
              <a:custGeom>
                <a:avLst/>
                <a:gdLst>
                  <a:gd name="T0" fmla="*/ 0 w 24"/>
                  <a:gd name="T1" fmla="*/ 0 h 47"/>
                  <a:gd name="T2" fmla="*/ 83 w 24"/>
                  <a:gd name="T3" fmla="*/ 341 h 47"/>
                  <a:gd name="T4" fmla="*/ 208 w 24"/>
                  <a:gd name="T5" fmla="*/ 528 h 47"/>
                  <a:gd name="T6" fmla="*/ 375 w 24"/>
                  <a:gd name="T7" fmla="*/ 724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7">
                    <a:moveTo>
                      <a:pt x="0" y="0"/>
                    </a:moveTo>
                    <a:cubicBezTo>
                      <a:pt x="0" y="7"/>
                      <a:pt x="2" y="16"/>
                      <a:pt x="5" y="22"/>
                    </a:cubicBezTo>
                    <a:cubicBezTo>
                      <a:pt x="7" y="26"/>
                      <a:pt x="10" y="30"/>
                      <a:pt x="13" y="34"/>
                    </a:cubicBezTo>
                    <a:cubicBezTo>
                      <a:pt x="16" y="39"/>
                      <a:pt x="21" y="42"/>
                      <a:pt x="24" y="4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2" name="Freeform 2492">
                <a:extLst>
                  <a:ext uri="{FF2B5EF4-FFF2-40B4-BE49-F238E27FC236}">
                    <a16:creationId xmlns:a16="http://schemas.microsoft.com/office/drawing/2014/main" id="{2E540D77-0B0E-4288-AE66-093A5A088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331"/>
                <a:ext cx="32" cy="22"/>
              </a:xfrm>
              <a:custGeom>
                <a:avLst/>
                <a:gdLst>
                  <a:gd name="T0" fmla="*/ 0 w 13"/>
                  <a:gd name="T1" fmla="*/ 0 h 9"/>
                  <a:gd name="T2" fmla="*/ 194 w 13"/>
                  <a:gd name="T3" fmla="*/ 13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3" y="5"/>
                      <a:pt x="7" y="7"/>
                      <a:pt x="13" y="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3" name="Freeform 2493">
                <a:extLst>
                  <a:ext uri="{FF2B5EF4-FFF2-40B4-BE49-F238E27FC236}">
                    <a16:creationId xmlns:a16="http://schemas.microsoft.com/office/drawing/2014/main" id="{E3A5C075-5F81-4327-8F92-3349DA44A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261"/>
                <a:ext cx="100" cy="62"/>
              </a:xfrm>
              <a:custGeom>
                <a:avLst/>
                <a:gdLst>
                  <a:gd name="T0" fmla="*/ 0 w 40"/>
                  <a:gd name="T1" fmla="*/ 382 h 25"/>
                  <a:gd name="T2" fmla="*/ 300 w 40"/>
                  <a:gd name="T3" fmla="*/ 154 h 25"/>
                  <a:gd name="T4" fmla="*/ 625 w 40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5">
                    <a:moveTo>
                      <a:pt x="0" y="25"/>
                    </a:moveTo>
                    <a:cubicBezTo>
                      <a:pt x="2" y="18"/>
                      <a:pt x="13" y="13"/>
                      <a:pt x="19" y="10"/>
                    </a:cubicBezTo>
                    <a:cubicBezTo>
                      <a:pt x="26" y="7"/>
                      <a:pt x="33" y="3"/>
                      <a:pt x="4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4" name="Freeform 2494">
                <a:extLst>
                  <a:ext uri="{FF2B5EF4-FFF2-40B4-BE49-F238E27FC236}">
                    <a16:creationId xmlns:a16="http://schemas.microsoft.com/office/drawing/2014/main" id="{EF772DB6-C725-4B7A-9F43-A8071FDEF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833"/>
                <a:ext cx="88" cy="35"/>
              </a:xfrm>
              <a:custGeom>
                <a:avLst/>
                <a:gdLst>
                  <a:gd name="T0" fmla="*/ 50 w 35"/>
                  <a:gd name="T1" fmla="*/ 0 h 14"/>
                  <a:gd name="T2" fmla="*/ 241 w 35"/>
                  <a:gd name="T3" fmla="*/ 208 h 14"/>
                  <a:gd name="T4" fmla="*/ 556 w 35"/>
                  <a:gd name="T5" fmla="*/ 6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4">
                    <a:moveTo>
                      <a:pt x="3" y="0"/>
                    </a:moveTo>
                    <a:cubicBezTo>
                      <a:pt x="0" y="8"/>
                      <a:pt x="7" y="14"/>
                      <a:pt x="15" y="13"/>
                    </a:cubicBezTo>
                    <a:cubicBezTo>
                      <a:pt x="23" y="12"/>
                      <a:pt x="29" y="8"/>
                      <a:pt x="35" y="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5" name="Freeform 2495">
                <a:extLst>
                  <a:ext uri="{FF2B5EF4-FFF2-40B4-BE49-F238E27FC236}">
                    <a16:creationId xmlns:a16="http://schemas.microsoft.com/office/drawing/2014/main" id="{D18EB2A8-C6EC-4D24-99E4-5B0860DD8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2153"/>
                <a:ext cx="20" cy="68"/>
              </a:xfrm>
              <a:custGeom>
                <a:avLst/>
                <a:gdLst>
                  <a:gd name="T0" fmla="*/ 33 w 8"/>
                  <a:gd name="T1" fmla="*/ 0 h 27"/>
                  <a:gd name="T2" fmla="*/ 113 w 8"/>
                  <a:gd name="T3" fmla="*/ 191 h 27"/>
                  <a:gd name="T4" fmla="*/ 0 w 8"/>
                  <a:gd name="T5" fmla="*/ 43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7">
                    <a:moveTo>
                      <a:pt x="2" y="0"/>
                    </a:moveTo>
                    <a:cubicBezTo>
                      <a:pt x="6" y="4"/>
                      <a:pt x="8" y="6"/>
                      <a:pt x="7" y="12"/>
                    </a:cubicBezTo>
                    <a:cubicBezTo>
                      <a:pt x="6" y="18"/>
                      <a:pt x="3" y="22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6" name="Freeform 2496">
                <a:extLst>
                  <a:ext uri="{FF2B5EF4-FFF2-40B4-BE49-F238E27FC236}">
                    <a16:creationId xmlns:a16="http://schemas.microsoft.com/office/drawing/2014/main" id="{689D2B76-196D-46E0-B97E-A270C44D7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2433"/>
                <a:ext cx="60" cy="73"/>
              </a:xfrm>
              <a:custGeom>
                <a:avLst/>
                <a:gdLst>
                  <a:gd name="T0" fmla="*/ 375 w 24"/>
                  <a:gd name="T1" fmla="*/ 0 h 29"/>
                  <a:gd name="T2" fmla="*/ 20 w 24"/>
                  <a:gd name="T3" fmla="*/ 463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9">
                    <a:moveTo>
                      <a:pt x="24" y="0"/>
                    </a:moveTo>
                    <a:cubicBezTo>
                      <a:pt x="13" y="1"/>
                      <a:pt x="0" y="18"/>
                      <a:pt x="1" y="29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7" name="Freeform 2497">
                <a:extLst>
                  <a:ext uri="{FF2B5EF4-FFF2-40B4-BE49-F238E27FC236}">
                    <a16:creationId xmlns:a16="http://schemas.microsoft.com/office/drawing/2014/main" id="{EE437E6B-2CF6-4547-8274-692824C14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898"/>
                <a:ext cx="65" cy="85"/>
              </a:xfrm>
              <a:custGeom>
                <a:avLst/>
                <a:gdLst>
                  <a:gd name="T0" fmla="*/ 300 w 26"/>
                  <a:gd name="T1" fmla="*/ 0 h 34"/>
                  <a:gd name="T2" fmla="*/ 375 w 26"/>
                  <a:gd name="T3" fmla="*/ 300 h 34"/>
                  <a:gd name="T4" fmla="*/ 333 w 26"/>
                  <a:gd name="T5" fmla="*/ 438 h 34"/>
                  <a:gd name="T6" fmla="*/ 0 w 26"/>
                  <a:gd name="T7" fmla="*/ 533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4">
                    <a:moveTo>
                      <a:pt x="19" y="0"/>
                    </a:moveTo>
                    <a:cubicBezTo>
                      <a:pt x="23" y="4"/>
                      <a:pt x="26" y="13"/>
                      <a:pt x="24" y="19"/>
                    </a:cubicBezTo>
                    <a:cubicBezTo>
                      <a:pt x="24" y="22"/>
                      <a:pt x="23" y="26"/>
                      <a:pt x="21" y="28"/>
                    </a:cubicBezTo>
                    <a:cubicBezTo>
                      <a:pt x="16" y="32"/>
                      <a:pt x="5" y="34"/>
                      <a:pt x="0" y="3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8" name="Freeform 2498">
                <a:extLst>
                  <a:ext uri="{FF2B5EF4-FFF2-40B4-BE49-F238E27FC236}">
                    <a16:creationId xmlns:a16="http://schemas.microsoft.com/office/drawing/2014/main" id="{16B4F542-54BD-4505-BF30-0F7A828E9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1926"/>
                <a:ext cx="17" cy="45"/>
              </a:xfrm>
              <a:custGeom>
                <a:avLst/>
                <a:gdLst>
                  <a:gd name="T0" fmla="*/ 29 w 7"/>
                  <a:gd name="T1" fmla="*/ 0 h 18"/>
                  <a:gd name="T2" fmla="*/ 100 w 7"/>
                  <a:gd name="T3" fmla="*/ 283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8">
                    <a:moveTo>
                      <a:pt x="2" y="0"/>
                    </a:moveTo>
                    <a:cubicBezTo>
                      <a:pt x="0" y="4"/>
                      <a:pt x="4" y="15"/>
                      <a:pt x="7" y="18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59" name="Freeform 2499">
                <a:extLst>
                  <a:ext uri="{FF2B5EF4-FFF2-40B4-BE49-F238E27FC236}">
                    <a16:creationId xmlns:a16="http://schemas.microsoft.com/office/drawing/2014/main" id="{AB074F97-DDDD-419E-89E8-549A5D8A6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1888"/>
                <a:ext cx="22" cy="105"/>
              </a:xfrm>
              <a:custGeom>
                <a:avLst/>
                <a:gdLst>
                  <a:gd name="T0" fmla="*/ 29 w 9"/>
                  <a:gd name="T1" fmla="*/ 0 h 42"/>
                  <a:gd name="T2" fmla="*/ 132 w 9"/>
                  <a:gd name="T3" fmla="*/ 65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2">
                    <a:moveTo>
                      <a:pt x="2" y="0"/>
                    </a:moveTo>
                    <a:cubicBezTo>
                      <a:pt x="0" y="14"/>
                      <a:pt x="1" y="30"/>
                      <a:pt x="9" y="4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0" name="Freeform 2500">
                <a:extLst>
                  <a:ext uri="{FF2B5EF4-FFF2-40B4-BE49-F238E27FC236}">
                    <a16:creationId xmlns:a16="http://schemas.microsoft.com/office/drawing/2014/main" id="{3554551B-8D5A-4881-9EC5-6175D1A18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463"/>
                <a:ext cx="95" cy="75"/>
              </a:xfrm>
              <a:custGeom>
                <a:avLst/>
                <a:gdLst>
                  <a:gd name="T0" fmla="*/ 595 w 38"/>
                  <a:gd name="T1" fmla="*/ 83 h 30"/>
                  <a:gd name="T2" fmla="*/ 333 w 38"/>
                  <a:gd name="T3" fmla="*/ 470 h 30"/>
                  <a:gd name="T4" fmla="*/ 95 w 38"/>
                  <a:gd name="T5" fmla="*/ 408 h 30"/>
                  <a:gd name="T6" fmla="*/ 20 w 38"/>
                  <a:gd name="T7" fmla="*/ 125 h 30"/>
                  <a:gd name="T8" fmla="*/ 50 w 38"/>
                  <a:gd name="T9" fmla="*/ 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0">
                    <a:moveTo>
                      <a:pt x="38" y="5"/>
                    </a:moveTo>
                    <a:cubicBezTo>
                      <a:pt x="33" y="14"/>
                      <a:pt x="35" y="27"/>
                      <a:pt x="21" y="30"/>
                    </a:cubicBezTo>
                    <a:cubicBezTo>
                      <a:pt x="16" y="30"/>
                      <a:pt x="10" y="30"/>
                      <a:pt x="6" y="26"/>
                    </a:cubicBezTo>
                    <a:cubicBezTo>
                      <a:pt x="2" y="20"/>
                      <a:pt x="0" y="15"/>
                      <a:pt x="1" y="8"/>
                    </a:cubicBezTo>
                    <a:cubicBezTo>
                      <a:pt x="2" y="6"/>
                      <a:pt x="3" y="3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1" name="Freeform 2501">
                <a:extLst>
                  <a:ext uri="{FF2B5EF4-FFF2-40B4-BE49-F238E27FC236}">
                    <a16:creationId xmlns:a16="http://schemas.microsoft.com/office/drawing/2014/main" id="{FCDD51D9-FB2B-4D97-A4ED-948D08940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378"/>
                <a:ext cx="50" cy="55"/>
              </a:xfrm>
              <a:custGeom>
                <a:avLst/>
                <a:gdLst>
                  <a:gd name="T0" fmla="*/ 0 w 20"/>
                  <a:gd name="T1" fmla="*/ 63 h 22"/>
                  <a:gd name="T2" fmla="*/ 125 w 20"/>
                  <a:gd name="T3" fmla="*/ 0 h 22"/>
                  <a:gd name="T4" fmla="*/ 238 w 20"/>
                  <a:gd name="T5" fmla="*/ 63 h 22"/>
                  <a:gd name="T6" fmla="*/ 300 w 20"/>
                  <a:gd name="T7" fmla="*/ 345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2">
                    <a:moveTo>
                      <a:pt x="0" y="4"/>
                    </a:moveTo>
                    <a:cubicBezTo>
                      <a:pt x="1" y="1"/>
                      <a:pt x="5" y="0"/>
                      <a:pt x="8" y="0"/>
                    </a:cubicBezTo>
                    <a:cubicBezTo>
                      <a:pt x="11" y="0"/>
                      <a:pt x="13" y="1"/>
                      <a:pt x="15" y="4"/>
                    </a:cubicBezTo>
                    <a:cubicBezTo>
                      <a:pt x="18" y="8"/>
                      <a:pt x="20" y="16"/>
                      <a:pt x="19" y="22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2" name="Freeform 2502">
                <a:extLst>
                  <a:ext uri="{FF2B5EF4-FFF2-40B4-BE49-F238E27FC236}">
                    <a16:creationId xmlns:a16="http://schemas.microsoft.com/office/drawing/2014/main" id="{0C3DC31D-1FB3-4E1E-B35F-5AF5B80AA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1043"/>
                <a:ext cx="90" cy="28"/>
              </a:xfrm>
              <a:custGeom>
                <a:avLst/>
                <a:gdLst>
                  <a:gd name="T0" fmla="*/ 0 w 36"/>
                  <a:gd name="T1" fmla="*/ 0 h 11"/>
                  <a:gd name="T2" fmla="*/ 270 w 36"/>
                  <a:gd name="T3" fmla="*/ 181 h 11"/>
                  <a:gd name="T4" fmla="*/ 563 w 36"/>
                  <a:gd name="T5" fmla="*/ 9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0"/>
                    </a:moveTo>
                    <a:cubicBezTo>
                      <a:pt x="7" y="4"/>
                      <a:pt x="8" y="11"/>
                      <a:pt x="17" y="11"/>
                    </a:cubicBezTo>
                    <a:cubicBezTo>
                      <a:pt x="24" y="11"/>
                      <a:pt x="31" y="10"/>
                      <a:pt x="36" y="6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3" name="Freeform 2503">
                <a:extLst>
                  <a:ext uri="{FF2B5EF4-FFF2-40B4-BE49-F238E27FC236}">
                    <a16:creationId xmlns:a16="http://schemas.microsoft.com/office/drawing/2014/main" id="{E161BDEE-4141-4726-9595-544D6B430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306"/>
                <a:ext cx="48" cy="7"/>
              </a:xfrm>
              <a:custGeom>
                <a:avLst/>
                <a:gdLst>
                  <a:gd name="T0" fmla="*/ 0 w 19"/>
                  <a:gd name="T1" fmla="*/ 37 h 3"/>
                  <a:gd name="T2" fmla="*/ 306 w 1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">
                    <a:moveTo>
                      <a:pt x="0" y="3"/>
                    </a:moveTo>
                    <a:cubicBezTo>
                      <a:pt x="6" y="1"/>
                      <a:pt x="13" y="0"/>
                      <a:pt x="19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4" name="Freeform 2504">
                <a:extLst>
                  <a:ext uri="{FF2B5EF4-FFF2-40B4-BE49-F238E27FC236}">
                    <a16:creationId xmlns:a16="http://schemas.microsoft.com/office/drawing/2014/main" id="{54DB1B8F-8244-4B34-9D38-1A830FA1D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1686"/>
                <a:ext cx="67" cy="12"/>
              </a:xfrm>
              <a:custGeom>
                <a:avLst/>
                <a:gdLst>
                  <a:gd name="T0" fmla="*/ 0 w 27"/>
                  <a:gd name="T1" fmla="*/ 12 h 5"/>
                  <a:gd name="T2" fmla="*/ 412 w 2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5">
                    <a:moveTo>
                      <a:pt x="0" y="1"/>
                    </a:moveTo>
                    <a:cubicBezTo>
                      <a:pt x="7" y="5"/>
                      <a:pt x="20" y="5"/>
                      <a:pt x="27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5" name="Freeform 2505">
                <a:extLst>
                  <a:ext uri="{FF2B5EF4-FFF2-40B4-BE49-F238E27FC236}">
                    <a16:creationId xmlns:a16="http://schemas.microsoft.com/office/drawing/2014/main" id="{B0C6FC35-E869-463A-A802-3297384DA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1813"/>
                <a:ext cx="45" cy="60"/>
              </a:xfrm>
              <a:custGeom>
                <a:avLst/>
                <a:gdLst>
                  <a:gd name="T0" fmla="*/ 283 w 18"/>
                  <a:gd name="T1" fmla="*/ 0 h 24"/>
                  <a:gd name="T2" fmla="*/ 95 w 18"/>
                  <a:gd name="T3" fmla="*/ 375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4">
                    <a:moveTo>
                      <a:pt x="18" y="0"/>
                    </a:moveTo>
                    <a:cubicBezTo>
                      <a:pt x="10" y="3"/>
                      <a:pt x="0" y="14"/>
                      <a:pt x="6" y="24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6" name="Freeform 2506">
                <a:extLst>
                  <a:ext uri="{FF2B5EF4-FFF2-40B4-BE49-F238E27FC236}">
                    <a16:creationId xmlns:a16="http://schemas.microsoft.com/office/drawing/2014/main" id="{DD7A7645-5AF3-440B-9973-60EA6F487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426"/>
                <a:ext cx="53" cy="62"/>
              </a:xfrm>
              <a:custGeom>
                <a:avLst/>
                <a:gdLst>
                  <a:gd name="T0" fmla="*/ 0 w 21"/>
                  <a:gd name="T1" fmla="*/ 0 h 25"/>
                  <a:gd name="T2" fmla="*/ 338 w 21"/>
                  <a:gd name="T3" fmla="*/ 320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5">
                    <a:moveTo>
                      <a:pt x="0" y="0"/>
                    </a:moveTo>
                    <a:cubicBezTo>
                      <a:pt x="0" y="11"/>
                      <a:pt x="8" y="25"/>
                      <a:pt x="21" y="21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7" name="Freeform 2507">
                <a:extLst>
                  <a:ext uri="{FF2B5EF4-FFF2-40B4-BE49-F238E27FC236}">
                    <a16:creationId xmlns:a16="http://schemas.microsoft.com/office/drawing/2014/main" id="{76F00D33-03FF-444C-A3DD-EE73EA465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9" y="1013"/>
                <a:ext cx="75" cy="50"/>
              </a:xfrm>
              <a:custGeom>
                <a:avLst/>
                <a:gdLst>
                  <a:gd name="T0" fmla="*/ 0 w 30"/>
                  <a:gd name="T1" fmla="*/ 300 h 20"/>
                  <a:gd name="T2" fmla="*/ 220 w 30"/>
                  <a:gd name="T3" fmla="*/ 208 h 20"/>
                  <a:gd name="T4" fmla="*/ 470 w 30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0">
                    <a:moveTo>
                      <a:pt x="0" y="19"/>
                    </a:moveTo>
                    <a:cubicBezTo>
                      <a:pt x="5" y="20"/>
                      <a:pt x="10" y="16"/>
                      <a:pt x="14" y="13"/>
                    </a:cubicBezTo>
                    <a:cubicBezTo>
                      <a:pt x="19" y="9"/>
                      <a:pt x="26" y="5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C19E4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8" name="Freeform 2508">
                <a:extLst>
                  <a:ext uri="{FF2B5EF4-FFF2-40B4-BE49-F238E27FC236}">
                    <a16:creationId xmlns:a16="http://schemas.microsoft.com/office/drawing/2014/main" id="{31D61650-2417-4B11-A962-B1311B01B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0" y="1856"/>
                <a:ext cx="17" cy="40"/>
              </a:xfrm>
              <a:custGeom>
                <a:avLst/>
                <a:gdLst>
                  <a:gd name="T0" fmla="*/ 58 w 7"/>
                  <a:gd name="T1" fmla="*/ 20 h 16"/>
                  <a:gd name="T2" fmla="*/ 12 w 7"/>
                  <a:gd name="T3" fmla="*/ 145 h 16"/>
                  <a:gd name="T4" fmla="*/ 58 w 7"/>
                  <a:gd name="T5" fmla="*/ 2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6">
                    <a:moveTo>
                      <a:pt x="4" y="1"/>
                    </a:moveTo>
                    <a:cubicBezTo>
                      <a:pt x="1" y="0"/>
                      <a:pt x="0" y="6"/>
                      <a:pt x="1" y="9"/>
                    </a:cubicBezTo>
                    <a:cubicBezTo>
                      <a:pt x="4" y="16"/>
                      <a:pt x="7" y="5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69" name="Freeform 2509">
                <a:extLst>
                  <a:ext uri="{FF2B5EF4-FFF2-40B4-BE49-F238E27FC236}">
                    <a16:creationId xmlns:a16="http://schemas.microsoft.com/office/drawing/2014/main" id="{30D296EB-E4E0-4C0F-86C6-B4413D1C2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706"/>
                <a:ext cx="45" cy="35"/>
              </a:xfrm>
              <a:custGeom>
                <a:avLst/>
                <a:gdLst>
                  <a:gd name="T0" fmla="*/ 158 w 18"/>
                  <a:gd name="T1" fmla="*/ 113 h 14"/>
                  <a:gd name="T2" fmla="*/ 125 w 18"/>
                  <a:gd name="T3" fmla="*/ 208 h 14"/>
                  <a:gd name="T4" fmla="*/ 125 w 18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0" y="7"/>
                    </a:moveTo>
                    <a:cubicBezTo>
                      <a:pt x="6" y="5"/>
                      <a:pt x="0" y="14"/>
                      <a:pt x="8" y="13"/>
                    </a:cubicBezTo>
                    <a:cubicBezTo>
                      <a:pt x="18" y="11"/>
                      <a:pt x="13" y="0"/>
                      <a:pt x="8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0" name="Freeform 2510">
                <a:extLst>
                  <a:ext uri="{FF2B5EF4-FFF2-40B4-BE49-F238E27FC236}">
                    <a16:creationId xmlns:a16="http://schemas.microsoft.com/office/drawing/2014/main" id="{B4C5AFA9-CD89-4C49-B1B0-9492A343C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823"/>
                <a:ext cx="22" cy="45"/>
              </a:xfrm>
              <a:custGeom>
                <a:avLst/>
                <a:gdLst>
                  <a:gd name="T0" fmla="*/ 71 w 9"/>
                  <a:gd name="T1" fmla="*/ 83 h 18"/>
                  <a:gd name="T2" fmla="*/ 71 w 9"/>
                  <a:gd name="T3" fmla="*/ 188 h 18"/>
                  <a:gd name="T4" fmla="*/ 120 w 9"/>
                  <a:gd name="T5" fmla="*/ 63 h 18"/>
                  <a:gd name="T6" fmla="*/ 59 w 9"/>
                  <a:gd name="T7" fmla="*/ 11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8">
                    <a:moveTo>
                      <a:pt x="5" y="5"/>
                    </a:moveTo>
                    <a:cubicBezTo>
                      <a:pt x="3" y="7"/>
                      <a:pt x="0" y="18"/>
                      <a:pt x="5" y="12"/>
                    </a:cubicBezTo>
                    <a:cubicBezTo>
                      <a:pt x="7" y="11"/>
                      <a:pt x="9" y="6"/>
                      <a:pt x="8" y="4"/>
                    </a:cubicBezTo>
                    <a:cubicBezTo>
                      <a:pt x="7" y="0"/>
                      <a:pt x="3" y="4"/>
                      <a:pt x="4" y="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1" name="Freeform 2511">
                <a:extLst>
                  <a:ext uri="{FF2B5EF4-FFF2-40B4-BE49-F238E27FC236}">
                    <a16:creationId xmlns:a16="http://schemas.microsoft.com/office/drawing/2014/main" id="{8F940149-3939-4906-B532-281E06034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836"/>
                <a:ext cx="32" cy="30"/>
              </a:xfrm>
              <a:custGeom>
                <a:avLst/>
                <a:gdLst>
                  <a:gd name="T0" fmla="*/ 121 w 13"/>
                  <a:gd name="T1" fmla="*/ 50 h 12"/>
                  <a:gd name="T2" fmla="*/ 0 w 13"/>
                  <a:gd name="T3" fmla="*/ 188 h 12"/>
                  <a:gd name="T4" fmla="*/ 182 w 13"/>
                  <a:gd name="T5" fmla="*/ 20 h 12"/>
                  <a:gd name="T6" fmla="*/ 103 w 13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8" y="3"/>
                    </a:moveTo>
                    <a:cubicBezTo>
                      <a:pt x="4" y="4"/>
                      <a:pt x="0" y="7"/>
                      <a:pt x="0" y="12"/>
                    </a:cubicBezTo>
                    <a:cubicBezTo>
                      <a:pt x="4" y="11"/>
                      <a:pt x="13" y="6"/>
                      <a:pt x="12" y="1"/>
                    </a:cubicBezTo>
                    <a:cubicBezTo>
                      <a:pt x="10" y="0"/>
                      <a:pt x="8" y="1"/>
                      <a:pt x="7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2" name="Freeform 2512">
                <a:extLst>
                  <a:ext uri="{FF2B5EF4-FFF2-40B4-BE49-F238E27FC236}">
                    <a16:creationId xmlns:a16="http://schemas.microsoft.com/office/drawing/2014/main" id="{04B467E6-9D45-4017-8E40-1743FED7D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938"/>
                <a:ext cx="55" cy="20"/>
              </a:xfrm>
              <a:custGeom>
                <a:avLst/>
                <a:gdLst>
                  <a:gd name="T0" fmla="*/ 158 w 22"/>
                  <a:gd name="T1" fmla="*/ 20 h 8"/>
                  <a:gd name="T2" fmla="*/ 0 w 22"/>
                  <a:gd name="T3" fmla="*/ 63 h 8"/>
                  <a:gd name="T4" fmla="*/ 238 w 22"/>
                  <a:gd name="T5" fmla="*/ 83 h 8"/>
                  <a:gd name="T6" fmla="*/ 125 w 22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8">
                    <a:moveTo>
                      <a:pt x="10" y="1"/>
                    </a:moveTo>
                    <a:cubicBezTo>
                      <a:pt x="6" y="1"/>
                      <a:pt x="2" y="1"/>
                      <a:pt x="0" y="4"/>
                    </a:cubicBezTo>
                    <a:cubicBezTo>
                      <a:pt x="3" y="7"/>
                      <a:pt x="12" y="8"/>
                      <a:pt x="15" y="5"/>
                    </a:cubicBezTo>
                    <a:cubicBezTo>
                      <a:pt x="22" y="1"/>
                      <a:pt x="11" y="0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3" name="Freeform 2513">
                <a:extLst>
                  <a:ext uri="{FF2B5EF4-FFF2-40B4-BE49-F238E27FC236}">
                    <a16:creationId xmlns:a16="http://schemas.microsoft.com/office/drawing/2014/main" id="{B7A8D164-17B0-4FA6-8487-D2452DBF5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1623"/>
                <a:ext cx="40" cy="25"/>
              </a:xfrm>
              <a:custGeom>
                <a:avLst/>
                <a:gdLst>
                  <a:gd name="T0" fmla="*/ 0 w 16"/>
                  <a:gd name="T1" fmla="*/ 50 h 10"/>
                  <a:gd name="T2" fmla="*/ 238 w 16"/>
                  <a:gd name="T3" fmla="*/ 113 h 10"/>
                  <a:gd name="T4" fmla="*/ 0 w 16"/>
                  <a:gd name="T5" fmla="*/ 5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0" y="3"/>
                    </a:moveTo>
                    <a:cubicBezTo>
                      <a:pt x="1" y="8"/>
                      <a:pt x="15" y="10"/>
                      <a:pt x="15" y="7"/>
                    </a:cubicBezTo>
                    <a:cubicBezTo>
                      <a:pt x="16" y="3"/>
                      <a:pt x="1" y="0"/>
                      <a:pt x="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4" name="Freeform 2514">
                <a:extLst>
                  <a:ext uri="{FF2B5EF4-FFF2-40B4-BE49-F238E27FC236}">
                    <a16:creationId xmlns:a16="http://schemas.microsoft.com/office/drawing/2014/main" id="{A1874719-3DD7-4A30-884C-AF14489CB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1731"/>
                <a:ext cx="40" cy="60"/>
              </a:xfrm>
              <a:custGeom>
                <a:avLst/>
                <a:gdLst>
                  <a:gd name="T0" fmla="*/ 175 w 16"/>
                  <a:gd name="T1" fmla="*/ 0 h 24"/>
                  <a:gd name="T2" fmla="*/ 83 w 16"/>
                  <a:gd name="T3" fmla="*/ 345 h 24"/>
                  <a:gd name="T4" fmla="*/ 175 w 16"/>
                  <a:gd name="T5" fmla="*/ 0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4">
                    <a:moveTo>
                      <a:pt x="11" y="0"/>
                    </a:moveTo>
                    <a:cubicBezTo>
                      <a:pt x="7" y="1"/>
                      <a:pt x="0" y="20"/>
                      <a:pt x="5" y="22"/>
                    </a:cubicBezTo>
                    <a:cubicBezTo>
                      <a:pt x="11" y="24"/>
                      <a:pt x="16" y="0"/>
                      <a:pt x="1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5" name="Freeform 2515">
                <a:extLst>
                  <a:ext uri="{FF2B5EF4-FFF2-40B4-BE49-F238E27FC236}">
                    <a16:creationId xmlns:a16="http://schemas.microsoft.com/office/drawing/2014/main" id="{29ED728A-93D7-4C88-9EDB-EF2E4D883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1833"/>
                <a:ext cx="52" cy="50"/>
              </a:xfrm>
              <a:custGeom>
                <a:avLst/>
                <a:gdLst>
                  <a:gd name="T0" fmla="*/ 74 w 21"/>
                  <a:gd name="T1" fmla="*/ 300 h 20"/>
                  <a:gd name="T2" fmla="*/ 275 w 21"/>
                  <a:gd name="T3" fmla="*/ 33 h 20"/>
                  <a:gd name="T4" fmla="*/ 74 w 21"/>
                  <a:gd name="T5" fmla="*/ 30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5" y="19"/>
                    </a:moveTo>
                    <a:cubicBezTo>
                      <a:pt x="9" y="20"/>
                      <a:pt x="21" y="4"/>
                      <a:pt x="18" y="2"/>
                    </a:cubicBezTo>
                    <a:cubicBezTo>
                      <a:pt x="16" y="0"/>
                      <a:pt x="0" y="13"/>
                      <a:pt x="5" y="19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6" name="Freeform 2516">
                <a:extLst>
                  <a:ext uri="{FF2B5EF4-FFF2-40B4-BE49-F238E27FC236}">
                    <a16:creationId xmlns:a16="http://schemas.microsoft.com/office/drawing/2014/main" id="{A707E54F-8AB8-4713-8B70-A281DA62C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1868"/>
                <a:ext cx="45" cy="73"/>
              </a:xfrm>
              <a:custGeom>
                <a:avLst/>
                <a:gdLst>
                  <a:gd name="T0" fmla="*/ 63 w 18"/>
                  <a:gd name="T1" fmla="*/ 50 h 29"/>
                  <a:gd name="T2" fmla="*/ 220 w 18"/>
                  <a:gd name="T3" fmla="*/ 413 h 29"/>
                  <a:gd name="T4" fmla="*/ 63 w 18"/>
                  <a:gd name="T5" fmla="*/ 5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4" y="3"/>
                    </a:moveTo>
                    <a:cubicBezTo>
                      <a:pt x="7" y="0"/>
                      <a:pt x="18" y="22"/>
                      <a:pt x="14" y="26"/>
                    </a:cubicBezTo>
                    <a:cubicBezTo>
                      <a:pt x="11" y="29"/>
                      <a:pt x="0" y="7"/>
                      <a:pt x="4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7" name="Freeform 2517">
                <a:extLst>
                  <a:ext uri="{FF2B5EF4-FFF2-40B4-BE49-F238E27FC236}">
                    <a16:creationId xmlns:a16="http://schemas.microsoft.com/office/drawing/2014/main" id="{4BD16DF9-B2AE-4980-89A2-3FC28679C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031"/>
                <a:ext cx="45" cy="27"/>
              </a:xfrm>
              <a:custGeom>
                <a:avLst/>
                <a:gdLst>
                  <a:gd name="T0" fmla="*/ 270 w 18"/>
                  <a:gd name="T1" fmla="*/ 91 h 11"/>
                  <a:gd name="T2" fmla="*/ 20 w 18"/>
                  <a:gd name="T3" fmla="*/ 120 h 11"/>
                  <a:gd name="T4" fmla="*/ 270 w 18"/>
                  <a:gd name="T5" fmla="*/ 9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17" y="6"/>
                    </a:moveTo>
                    <a:cubicBezTo>
                      <a:pt x="18" y="10"/>
                      <a:pt x="2" y="11"/>
                      <a:pt x="1" y="8"/>
                    </a:cubicBezTo>
                    <a:cubicBezTo>
                      <a:pt x="0" y="6"/>
                      <a:pt x="16" y="0"/>
                      <a:pt x="17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8" name="Freeform 2518">
                <a:extLst>
                  <a:ext uri="{FF2B5EF4-FFF2-40B4-BE49-F238E27FC236}">
                    <a16:creationId xmlns:a16="http://schemas.microsoft.com/office/drawing/2014/main" id="{3B068207-E99F-4128-A611-C44E06479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063"/>
                <a:ext cx="32" cy="28"/>
              </a:xfrm>
              <a:custGeom>
                <a:avLst/>
                <a:gdLst>
                  <a:gd name="T0" fmla="*/ 12 w 13"/>
                  <a:gd name="T1" fmla="*/ 64 h 11"/>
                  <a:gd name="T2" fmla="*/ 153 w 13"/>
                  <a:gd name="T3" fmla="*/ 117 h 11"/>
                  <a:gd name="T4" fmla="*/ 12 w 13"/>
                  <a:gd name="T5" fmla="*/ 6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" y="4"/>
                    </a:moveTo>
                    <a:cubicBezTo>
                      <a:pt x="0" y="8"/>
                      <a:pt x="6" y="11"/>
                      <a:pt x="10" y="7"/>
                    </a:cubicBezTo>
                    <a:cubicBezTo>
                      <a:pt x="13" y="4"/>
                      <a:pt x="2" y="0"/>
                      <a:pt x="1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79" name="Freeform 2519">
                <a:extLst>
                  <a:ext uri="{FF2B5EF4-FFF2-40B4-BE49-F238E27FC236}">
                    <a16:creationId xmlns:a16="http://schemas.microsoft.com/office/drawing/2014/main" id="{014FD75F-4374-4DA4-8605-A9D047FFA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003"/>
                <a:ext cx="50" cy="35"/>
              </a:xfrm>
              <a:custGeom>
                <a:avLst/>
                <a:gdLst>
                  <a:gd name="T0" fmla="*/ 20 w 20"/>
                  <a:gd name="T1" fmla="*/ 95 h 14"/>
                  <a:gd name="T2" fmla="*/ 283 w 20"/>
                  <a:gd name="T3" fmla="*/ 145 h 14"/>
                  <a:gd name="T4" fmla="*/ 20 w 20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1" y="6"/>
                    </a:moveTo>
                    <a:cubicBezTo>
                      <a:pt x="0" y="10"/>
                      <a:pt x="15" y="14"/>
                      <a:pt x="18" y="9"/>
                    </a:cubicBezTo>
                    <a:cubicBezTo>
                      <a:pt x="20" y="5"/>
                      <a:pt x="2" y="0"/>
                      <a:pt x="1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0" name="Freeform 2520">
                <a:extLst>
                  <a:ext uri="{FF2B5EF4-FFF2-40B4-BE49-F238E27FC236}">
                    <a16:creationId xmlns:a16="http://schemas.microsoft.com/office/drawing/2014/main" id="{D9BD3577-797C-4290-A85A-46A95EB4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263"/>
                <a:ext cx="20" cy="23"/>
              </a:xfrm>
              <a:custGeom>
                <a:avLst/>
                <a:gdLst>
                  <a:gd name="T0" fmla="*/ 113 w 8"/>
                  <a:gd name="T1" fmla="*/ 0 h 9"/>
                  <a:gd name="T2" fmla="*/ 50 w 8"/>
                  <a:gd name="T3" fmla="*/ 118 h 9"/>
                  <a:gd name="T4" fmla="*/ 125 w 8"/>
                  <a:gd name="T5" fmla="*/ 0 h 9"/>
                  <a:gd name="T6" fmla="*/ 95 w 8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7" y="0"/>
                    </a:moveTo>
                    <a:cubicBezTo>
                      <a:pt x="5" y="1"/>
                      <a:pt x="0" y="5"/>
                      <a:pt x="3" y="7"/>
                    </a:cubicBezTo>
                    <a:cubicBezTo>
                      <a:pt x="5" y="9"/>
                      <a:pt x="8" y="2"/>
                      <a:pt x="8" y="0"/>
                    </a:cubicBezTo>
                    <a:cubicBezTo>
                      <a:pt x="7" y="0"/>
                      <a:pt x="6" y="0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1" name="Freeform 2521">
                <a:extLst>
                  <a:ext uri="{FF2B5EF4-FFF2-40B4-BE49-F238E27FC236}">
                    <a16:creationId xmlns:a16="http://schemas.microsoft.com/office/drawing/2014/main" id="{CC6E3A57-44C7-46D1-9B6D-48B7B1122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268"/>
                <a:ext cx="28" cy="35"/>
              </a:xfrm>
              <a:custGeom>
                <a:avLst/>
                <a:gdLst>
                  <a:gd name="T0" fmla="*/ 84 w 11"/>
                  <a:gd name="T1" fmla="*/ 0 h 14"/>
                  <a:gd name="T2" fmla="*/ 97 w 11"/>
                  <a:gd name="T3" fmla="*/ 208 h 14"/>
                  <a:gd name="T4" fmla="*/ 97 w 11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5" y="0"/>
                    </a:moveTo>
                    <a:cubicBezTo>
                      <a:pt x="3" y="2"/>
                      <a:pt x="0" y="12"/>
                      <a:pt x="6" y="13"/>
                    </a:cubicBezTo>
                    <a:cubicBezTo>
                      <a:pt x="11" y="14"/>
                      <a:pt x="8" y="2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2" name="Freeform 2522">
                <a:extLst>
                  <a:ext uri="{FF2B5EF4-FFF2-40B4-BE49-F238E27FC236}">
                    <a16:creationId xmlns:a16="http://schemas.microsoft.com/office/drawing/2014/main" id="{15BCFFDE-1CF5-45F4-B19D-9F6846045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2" y="2358"/>
                <a:ext cx="30" cy="18"/>
              </a:xfrm>
              <a:custGeom>
                <a:avLst/>
                <a:gdLst>
                  <a:gd name="T0" fmla="*/ 125 w 12"/>
                  <a:gd name="T1" fmla="*/ 0 h 7"/>
                  <a:gd name="T2" fmla="*/ 0 w 12"/>
                  <a:gd name="T3" fmla="*/ 21 h 7"/>
                  <a:gd name="T4" fmla="*/ 188 w 12"/>
                  <a:gd name="T5" fmla="*/ 33 h 7"/>
                  <a:gd name="T6" fmla="*/ 158 w 12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8" y="0"/>
                    </a:moveTo>
                    <a:cubicBezTo>
                      <a:pt x="5" y="0"/>
                      <a:pt x="3" y="1"/>
                      <a:pt x="0" y="1"/>
                    </a:cubicBezTo>
                    <a:cubicBezTo>
                      <a:pt x="0" y="7"/>
                      <a:pt x="10" y="5"/>
                      <a:pt x="12" y="2"/>
                    </a:cubicBezTo>
                    <a:cubicBezTo>
                      <a:pt x="12" y="1"/>
                      <a:pt x="11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3" name="Freeform 2523">
                <a:extLst>
                  <a:ext uri="{FF2B5EF4-FFF2-40B4-BE49-F238E27FC236}">
                    <a16:creationId xmlns:a16="http://schemas.microsoft.com/office/drawing/2014/main" id="{80B28C43-77AB-4AF2-BB2C-4663034DB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463"/>
                <a:ext cx="40" cy="15"/>
              </a:xfrm>
              <a:custGeom>
                <a:avLst/>
                <a:gdLst>
                  <a:gd name="T0" fmla="*/ 158 w 16"/>
                  <a:gd name="T1" fmla="*/ 33 h 6"/>
                  <a:gd name="T2" fmla="*/ 0 w 16"/>
                  <a:gd name="T3" fmla="*/ 63 h 6"/>
                  <a:gd name="T4" fmla="*/ 175 w 16"/>
                  <a:gd name="T5" fmla="*/ 83 h 6"/>
                  <a:gd name="T6" fmla="*/ 158 w 16"/>
                  <a:gd name="T7" fmla="*/ 5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6">
                    <a:moveTo>
                      <a:pt x="10" y="2"/>
                    </a:moveTo>
                    <a:cubicBezTo>
                      <a:pt x="7" y="0"/>
                      <a:pt x="2" y="1"/>
                      <a:pt x="0" y="4"/>
                    </a:cubicBezTo>
                    <a:cubicBezTo>
                      <a:pt x="3" y="5"/>
                      <a:pt x="8" y="6"/>
                      <a:pt x="11" y="5"/>
                    </a:cubicBezTo>
                    <a:cubicBezTo>
                      <a:pt x="16" y="3"/>
                      <a:pt x="12" y="0"/>
                      <a:pt x="1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4" name="Freeform 2524">
                <a:extLst>
                  <a:ext uri="{FF2B5EF4-FFF2-40B4-BE49-F238E27FC236}">
                    <a16:creationId xmlns:a16="http://schemas.microsoft.com/office/drawing/2014/main" id="{249F8692-49B2-46FC-AFC8-29E766891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586"/>
                <a:ext cx="20" cy="35"/>
              </a:xfrm>
              <a:custGeom>
                <a:avLst/>
                <a:gdLst>
                  <a:gd name="T0" fmla="*/ 83 w 8"/>
                  <a:gd name="T1" fmla="*/ 50 h 14"/>
                  <a:gd name="T2" fmla="*/ 50 w 8"/>
                  <a:gd name="T3" fmla="*/ 220 h 14"/>
                  <a:gd name="T4" fmla="*/ 125 w 8"/>
                  <a:gd name="T5" fmla="*/ 95 h 14"/>
                  <a:gd name="T6" fmla="*/ 83 w 8"/>
                  <a:gd name="T7" fmla="*/ 6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5" y="3"/>
                    </a:moveTo>
                    <a:cubicBezTo>
                      <a:pt x="2" y="4"/>
                      <a:pt x="0" y="12"/>
                      <a:pt x="3" y="14"/>
                    </a:cubicBezTo>
                    <a:cubicBezTo>
                      <a:pt x="5" y="13"/>
                      <a:pt x="8" y="9"/>
                      <a:pt x="8" y="6"/>
                    </a:cubicBezTo>
                    <a:cubicBezTo>
                      <a:pt x="8" y="4"/>
                      <a:pt x="6" y="0"/>
                      <a:pt x="5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5" name="Freeform 2525">
                <a:extLst>
                  <a:ext uri="{FF2B5EF4-FFF2-40B4-BE49-F238E27FC236}">
                    <a16:creationId xmlns:a16="http://schemas.microsoft.com/office/drawing/2014/main" id="{7EC6355A-4BE4-4DBA-9EFE-8F82DE62F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663"/>
                <a:ext cx="33" cy="45"/>
              </a:xfrm>
              <a:custGeom>
                <a:avLst/>
                <a:gdLst>
                  <a:gd name="T0" fmla="*/ 213 w 13"/>
                  <a:gd name="T1" fmla="*/ 0 h 18"/>
                  <a:gd name="T2" fmla="*/ 33 w 13"/>
                  <a:gd name="T3" fmla="*/ 188 h 18"/>
                  <a:gd name="T4" fmla="*/ 213 w 13"/>
                  <a:gd name="T5" fmla="*/ 33 h 18"/>
                  <a:gd name="T6" fmla="*/ 180 w 13"/>
                  <a:gd name="T7" fmla="*/ 5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8">
                    <a:moveTo>
                      <a:pt x="13" y="0"/>
                    </a:moveTo>
                    <a:cubicBezTo>
                      <a:pt x="10" y="1"/>
                      <a:pt x="0" y="9"/>
                      <a:pt x="2" y="12"/>
                    </a:cubicBezTo>
                    <a:cubicBezTo>
                      <a:pt x="5" y="18"/>
                      <a:pt x="13" y="4"/>
                      <a:pt x="13" y="2"/>
                    </a:cubicBezTo>
                    <a:cubicBezTo>
                      <a:pt x="13" y="2"/>
                      <a:pt x="12" y="3"/>
                      <a:pt x="1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6" name="Freeform 2526">
                <a:extLst>
                  <a:ext uri="{FF2B5EF4-FFF2-40B4-BE49-F238E27FC236}">
                    <a16:creationId xmlns:a16="http://schemas.microsoft.com/office/drawing/2014/main" id="{6D4DAD85-B98D-4AC3-B0AE-1E3F934E3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656"/>
                <a:ext cx="45" cy="62"/>
              </a:xfrm>
              <a:custGeom>
                <a:avLst/>
                <a:gdLst>
                  <a:gd name="T0" fmla="*/ 238 w 18"/>
                  <a:gd name="T1" fmla="*/ 166 h 25"/>
                  <a:gd name="T2" fmla="*/ 283 w 18"/>
                  <a:gd name="T3" fmla="*/ 278 h 25"/>
                  <a:gd name="T4" fmla="*/ 208 w 18"/>
                  <a:gd name="T5" fmla="*/ 166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5">
                    <a:moveTo>
                      <a:pt x="15" y="11"/>
                    </a:moveTo>
                    <a:cubicBezTo>
                      <a:pt x="0" y="0"/>
                      <a:pt x="12" y="25"/>
                      <a:pt x="18" y="18"/>
                    </a:cubicBezTo>
                    <a:cubicBezTo>
                      <a:pt x="16" y="15"/>
                      <a:pt x="14" y="13"/>
                      <a:pt x="13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7" name="Freeform 2527">
                <a:extLst>
                  <a:ext uri="{FF2B5EF4-FFF2-40B4-BE49-F238E27FC236}">
                    <a16:creationId xmlns:a16="http://schemas.microsoft.com/office/drawing/2014/main" id="{64C6A784-1ACB-4AEE-B98F-D2358F4E8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538"/>
                <a:ext cx="20" cy="38"/>
              </a:xfrm>
              <a:custGeom>
                <a:avLst/>
                <a:gdLst>
                  <a:gd name="T0" fmla="*/ 113 w 8"/>
                  <a:gd name="T1" fmla="*/ 33 h 15"/>
                  <a:gd name="T2" fmla="*/ 50 w 8"/>
                  <a:gd name="T3" fmla="*/ 213 h 15"/>
                  <a:gd name="T4" fmla="*/ 125 w 8"/>
                  <a:gd name="T5" fmla="*/ 33 h 15"/>
                  <a:gd name="T6" fmla="*/ 95 w 8"/>
                  <a:gd name="T7" fmla="*/ 63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7" y="2"/>
                    </a:moveTo>
                    <a:cubicBezTo>
                      <a:pt x="4" y="0"/>
                      <a:pt x="0" y="11"/>
                      <a:pt x="3" y="13"/>
                    </a:cubicBezTo>
                    <a:cubicBezTo>
                      <a:pt x="7" y="15"/>
                      <a:pt x="8" y="4"/>
                      <a:pt x="8" y="2"/>
                    </a:cubicBezTo>
                    <a:cubicBezTo>
                      <a:pt x="6" y="2"/>
                      <a:pt x="7" y="3"/>
                      <a:pt x="6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8" name="Freeform 2528">
                <a:extLst>
                  <a:ext uri="{FF2B5EF4-FFF2-40B4-BE49-F238E27FC236}">
                    <a16:creationId xmlns:a16="http://schemas.microsoft.com/office/drawing/2014/main" id="{95CE4B33-33A4-4ED3-A0E6-A3F508643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246"/>
                <a:ext cx="33" cy="35"/>
              </a:xfrm>
              <a:custGeom>
                <a:avLst/>
                <a:gdLst>
                  <a:gd name="T0" fmla="*/ 147 w 13"/>
                  <a:gd name="T1" fmla="*/ 33 h 14"/>
                  <a:gd name="T2" fmla="*/ 84 w 13"/>
                  <a:gd name="T3" fmla="*/ 208 h 14"/>
                  <a:gd name="T4" fmla="*/ 193 w 13"/>
                  <a:gd name="T5" fmla="*/ 0 h 14"/>
                  <a:gd name="T6" fmla="*/ 129 w 13"/>
                  <a:gd name="T7" fmla="*/ 5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9" y="2"/>
                    </a:moveTo>
                    <a:cubicBezTo>
                      <a:pt x="7" y="3"/>
                      <a:pt x="0" y="12"/>
                      <a:pt x="5" y="13"/>
                    </a:cubicBezTo>
                    <a:cubicBezTo>
                      <a:pt x="10" y="14"/>
                      <a:pt x="13" y="3"/>
                      <a:pt x="12" y="0"/>
                    </a:cubicBezTo>
                    <a:cubicBezTo>
                      <a:pt x="11" y="0"/>
                      <a:pt x="9" y="1"/>
                      <a:pt x="8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89" name="Freeform 2529">
                <a:extLst>
                  <a:ext uri="{FF2B5EF4-FFF2-40B4-BE49-F238E27FC236}">
                    <a16:creationId xmlns:a16="http://schemas.microsoft.com/office/drawing/2014/main" id="{5022C749-BD1B-44C1-BD65-2FCF795F8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438"/>
                <a:ext cx="27" cy="38"/>
              </a:xfrm>
              <a:custGeom>
                <a:avLst/>
                <a:gdLst>
                  <a:gd name="T0" fmla="*/ 42 w 11"/>
                  <a:gd name="T1" fmla="*/ 0 h 15"/>
                  <a:gd name="T2" fmla="*/ 71 w 11"/>
                  <a:gd name="T3" fmla="*/ 225 h 15"/>
                  <a:gd name="T4" fmla="*/ 29 w 11"/>
                  <a:gd name="T5" fmla="*/ 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5">
                    <a:moveTo>
                      <a:pt x="3" y="0"/>
                    </a:moveTo>
                    <a:cubicBezTo>
                      <a:pt x="1" y="2"/>
                      <a:pt x="0" y="15"/>
                      <a:pt x="5" y="14"/>
                    </a:cubicBezTo>
                    <a:cubicBezTo>
                      <a:pt x="11" y="12"/>
                      <a:pt x="5" y="1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0" name="Freeform 2530">
                <a:extLst>
                  <a:ext uri="{FF2B5EF4-FFF2-40B4-BE49-F238E27FC236}">
                    <a16:creationId xmlns:a16="http://schemas.microsoft.com/office/drawing/2014/main" id="{5B621139-7E6F-40B5-821B-6E222B274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2501"/>
                <a:ext cx="45" cy="20"/>
              </a:xfrm>
              <a:custGeom>
                <a:avLst/>
                <a:gdLst>
                  <a:gd name="T0" fmla="*/ 208 w 18"/>
                  <a:gd name="T1" fmla="*/ 33 h 8"/>
                  <a:gd name="T2" fmla="*/ 83 w 18"/>
                  <a:gd name="T3" fmla="*/ 113 h 8"/>
                  <a:gd name="T4" fmla="*/ 283 w 18"/>
                  <a:gd name="T5" fmla="*/ 33 h 8"/>
                  <a:gd name="T6" fmla="*/ 220 w 18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8">
                    <a:moveTo>
                      <a:pt x="13" y="2"/>
                    </a:moveTo>
                    <a:cubicBezTo>
                      <a:pt x="10" y="0"/>
                      <a:pt x="0" y="4"/>
                      <a:pt x="5" y="7"/>
                    </a:cubicBezTo>
                    <a:cubicBezTo>
                      <a:pt x="8" y="8"/>
                      <a:pt x="16" y="5"/>
                      <a:pt x="18" y="2"/>
                    </a:cubicBezTo>
                    <a:cubicBezTo>
                      <a:pt x="17" y="2"/>
                      <a:pt x="15" y="1"/>
                      <a:pt x="1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1" name="Freeform 2531">
                <a:extLst>
                  <a:ext uri="{FF2B5EF4-FFF2-40B4-BE49-F238E27FC236}">
                    <a16:creationId xmlns:a16="http://schemas.microsoft.com/office/drawing/2014/main" id="{E3E0E1EC-FAC2-4B79-B3E9-375260115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198"/>
                <a:ext cx="20" cy="48"/>
              </a:xfrm>
              <a:custGeom>
                <a:avLst/>
                <a:gdLst>
                  <a:gd name="T0" fmla="*/ 20 w 8"/>
                  <a:gd name="T1" fmla="*/ 63 h 19"/>
                  <a:gd name="T2" fmla="*/ 113 w 8"/>
                  <a:gd name="T3" fmla="*/ 222 h 19"/>
                  <a:gd name="T4" fmla="*/ 0 w 8"/>
                  <a:gd name="T5" fmla="*/ 8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1" y="4"/>
                    </a:moveTo>
                    <a:cubicBezTo>
                      <a:pt x="1" y="7"/>
                      <a:pt x="5" y="19"/>
                      <a:pt x="7" y="14"/>
                    </a:cubicBezTo>
                    <a:cubicBezTo>
                      <a:pt x="8" y="11"/>
                      <a:pt x="2" y="0"/>
                      <a:pt x="0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2" name="Freeform 2532">
                <a:extLst>
                  <a:ext uri="{FF2B5EF4-FFF2-40B4-BE49-F238E27FC236}">
                    <a16:creationId xmlns:a16="http://schemas.microsoft.com/office/drawing/2014/main" id="{6B43D665-7FD9-4458-8BD1-43714A082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0" y="2386"/>
                <a:ext cx="20" cy="40"/>
              </a:xfrm>
              <a:custGeom>
                <a:avLst/>
                <a:gdLst>
                  <a:gd name="T0" fmla="*/ 50 w 8"/>
                  <a:gd name="T1" fmla="*/ 63 h 16"/>
                  <a:gd name="T2" fmla="*/ 20 w 8"/>
                  <a:gd name="T3" fmla="*/ 250 h 16"/>
                  <a:gd name="T4" fmla="*/ 125 w 8"/>
                  <a:gd name="T5" fmla="*/ 125 h 16"/>
                  <a:gd name="T6" fmla="*/ 50 w 8"/>
                  <a:gd name="T7" fmla="*/ 8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6">
                    <a:moveTo>
                      <a:pt x="3" y="4"/>
                    </a:moveTo>
                    <a:cubicBezTo>
                      <a:pt x="1" y="7"/>
                      <a:pt x="0" y="13"/>
                      <a:pt x="1" y="16"/>
                    </a:cubicBezTo>
                    <a:cubicBezTo>
                      <a:pt x="5" y="15"/>
                      <a:pt x="7" y="12"/>
                      <a:pt x="8" y="8"/>
                    </a:cubicBezTo>
                    <a:cubicBezTo>
                      <a:pt x="8" y="4"/>
                      <a:pt x="6" y="0"/>
                      <a:pt x="3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3" name="Freeform 2533">
                <a:extLst>
                  <a:ext uri="{FF2B5EF4-FFF2-40B4-BE49-F238E27FC236}">
                    <a16:creationId xmlns:a16="http://schemas.microsoft.com/office/drawing/2014/main" id="{D8CDE84D-38A3-4549-90C6-8EE781069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111"/>
                <a:ext cx="40" cy="27"/>
              </a:xfrm>
              <a:custGeom>
                <a:avLst/>
                <a:gdLst>
                  <a:gd name="T0" fmla="*/ 175 w 16"/>
                  <a:gd name="T1" fmla="*/ 12 h 11"/>
                  <a:gd name="T2" fmla="*/ 125 w 16"/>
                  <a:gd name="T3" fmla="*/ 133 h 11"/>
                  <a:gd name="T4" fmla="*/ 250 w 16"/>
                  <a:gd name="T5" fmla="*/ 61 h 11"/>
                  <a:gd name="T6" fmla="*/ 158 w 16"/>
                  <a:gd name="T7" fmla="*/ 4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11" y="1"/>
                    </a:moveTo>
                    <a:cubicBezTo>
                      <a:pt x="7" y="3"/>
                      <a:pt x="0" y="11"/>
                      <a:pt x="8" y="9"/>
                    </a:cubicBezTo>
                    <a:cubicBezTo>
                      <a:pt x="10" y="9"/>
                      <a:pt x="15" y="6"/>
                      <a:pt x="16" y="4"/>
                    </a:cubicBezTo>
                    <a:cubicBezTo>
                      <a:pt x="16" y="0"/>
                      <a:pt x="12" y="1"/>
                      <a:pt x="1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4" name="Freeform 2534">
                <a:extLst>
                  <a:ext uri="{FF2B5EF4-FFF2-40B4-BE49-F238E27FC236}">
                    <a16:creationId xmlns:a16="http://schemas.microsoft.com/office/drawing/2014/main" id="{4548FBEC-3C8C-46DD-B3C8-23B471AD0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196"/>
                <a:ext cx="17" cy="32"/>
              </a:xfrm>
              <a:custGeom>
                <a:avLst/>
                <a:gdLst>
                  <a:gd name="T0" fmla="*/ 58 w 7"/>
                  <a:gd name="T1" fmla="*/ 12 h 13"/>
                  <a:gd name="T2" fmla="*/ 0 w 7"/>
                  <a:gd name="T3" fmla="*/ 182 h 13"/>
                  <a:gd name="T4" fmla="*/ 12 w 7"/>
                  <a:gd name="T5" fmla="*/ 194 h 13"/>
                  <a:gd name="T6" fmla="*/ 87 w 7"/>
                  <a:gd name="T7" fmla="*/ 12 h 13"/>
                  <a:gd name="T8" fmla="*/ 70 w 7"/>
                  <a:gd name="T9" fmla="*/ 12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4" y="1"/>
                    </a:moveTo>
                    <a:cubicBezTo>
                      <a:pt x="1" y="2"/>
                      <a:pt x="0" y="9"/>
                      <a:pt x="0" y="12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5" y="9"/>
                      <a:pt x="7" y="6"/>
                      <a:pt x="6" y="1"/>
                    </a:cubicBezTo>
                    <a:cubicBezTo>
                      <a:pt x="5" y="0"/>
                      <a:pt x="5" y="1"/>
                      <a:pt x="5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5" name="Freeform 2535">
                <a:extLst>
                  <a:ext uri="{FF2B5EF4-FFF2-40B4-BE49-F238E27FC236}">
                    <a16:creationId xmlns:a16="http://schemas.microsoft.com/office/drawing/2014/main" id="{48C6860D-B1A1-4F5A-99B4-1099742AD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2301"/>
                <a:ext cx="32" cy="17"/>
              </a:xfrm>
              <a:custGeom>
                <a:avLst/>
                <a:gdLst>
                  <a:gd name="T0" fmla="*/ 153 w 13"/>
                  <a:gd name="T1" fmla="*/ 0 h 7"/>
                  <a:gd name="T2" fmla="*/ 0 w 13"/>
                  <a:gd name="T3" fmla="*/ 58 h 7"/>
                  <a:gd name="T4" fmla="*/ 194 w 13"/>
                  <a:gd name="T5" fmla="*/ 41 h 7"/>
                  <a:gd name="T6" fmla="*/ 153 w 13"/>
                  <a:gd name="T7" fmla="*/ 1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10" y="0"/>
                    </a:moveTo>
                    <a:cubicBezTo>
                      <a:pt x="6" y="0"/>
                      <a:pt x="2" y="1"/>
                      <a:pt x="0" y="4"/>
                    </a:cubicBezTo>
                    <a:cubicBezTo>
                      <a:pt x="3" y="7"/>
                      <a:pt x="11" y="6"/>
                      <a:pt x="13" y="3"/>
                    </a:cubicBezTo>
                    <a:cubicBezTo>
                      <a:pt x="12" y="1"/>
                      <a:pt x="11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6" name="Freeform 2536">
                <a:extLst>
                  <a:ext uri="{FF2B5EF4-FFF2-40B4-BE49-F238E27FC236}">
                    <a16:creationId xmlns:a16="http://schemas.microsoft.com/office/drawing/2014/main" id="{B6A9D489-CF47-41C0-9E22-C90755492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563"/>
                <a:ext cx="30" cy="43"/>
              </a:xfrm>
              <a:custGeom>
                <a:avLst/>
                <a:gdLst>
                  <a:gd name="T0" fmla="*/ 83 w 12"/>
                  <a:gd name="T1" fmla="*/ 63 h 17"/>
                  <a:gd name="T2" fmla="*/ 63 w 12"/>
                  <a:gd name="T3" fmla="*/ 276 h 17"/>
                  <a:gd name="T4" fmla="*/ 125 w 12"/>
                  <a:gd name="T5" fmla="*/ 0 h 17"/>
                  <a:gd name="T6" fmla="*/ 83 w 12"/>
                  <a:gd name="T7" fmla="*/ 9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5" y="4"/>
                    </a:moveTo>
                    <a:cubicBezTo>
                      <a:pt x="2" y="7"/>
                      <a:pt x="0" y="15"/>
                      <a:pt x="4" y="17"/>
                    </a:cubicBezTo>
                    <a:cubicBezTo>
                      <a:pt x="8" y="15"/>
                      <a:pt x="12" y="3"/>
                      <a:pt x="8" y="0"/>
                    </a:cubicBezTo>
                    <a:cubicBezTo>
                      <a:pt x="6" y="1"/>
                      <a:pt x="5" y="4"/>
                      <a:pt x="5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7" name="Freeform 2537">
                <a:extLst>
                  <a:ext uri="{FF2B5EF4-FFF2-40B4-BE49-F238E27FC236}">
                    <a16:creationId xmlns:a16="http://schemas.microsoft.com/office/drawing/2014/main" id="{64987B2E-F81C-41E8-8C50-915A171C9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783"/>
                <a:ext cx="45" cy="35"/>
              </a:xfrm>
              <a:custGeom>
                <a:avLst/>
                <a:gdLst>
                  <a:gd name="T0" fmla="*/ 33 w 18"/>
                  <a:gd name="T1" fmla="*/ 158 h 14"/>
                  <a:gd name="T2" fmla="*/ 238 w 18"/>
                  <a:gd name="T3" fmla="*/ 33 h 14"/>
                  <a:gd name="T4" fmla="*/ 20 w 18"/>
                  <a:gd name="T5" fmla="*/ 17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2" y="10"/>
                    </a:moveTo>
                    <a:cubicBezTo>
                      <a:pt x="6" y="14"/>
                      <a:pt x="18" y="5"/>
                      <a:pt x="15" y="2"/>
                    </a:cubicBezTo>
                    <a:cubicBezTo>
                      <a:pt x="11" y="0"/>
                      <a:pt x="0" y="7"/>
                      <a:pt x="1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8" name="Freeform 2538">
                <a:extLst>
                  <a:ext uri="{FF2B5EF4-FFF2-40B4-BE49-F238E27FC236}">
                    <a16:creationId xmlns:a16="http://schemas.microsoft.com/office/drawing/2014/main" id="{5CE6DBB7-9AB9-4CEC-8FA8-E5D3C9A2D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578"/>
                <a:ext cx="32" cy="45"/>
              </a:xfrm>
              <a:custGeom>
                <a:avLst/>
                <a:gdLst>
                  <a:gd name="T0" fmla="*/ 12 w 13"/>
                  <a:gd name="T1" fmla="*/ 0 h 18"/>
                  <a:gd name="T2" fmla="*/ 103 w 13"/>
                  <a:gd name="T3" fmla="*/ 270 h 18"/>
                  <a:gd name="T4" fmla="*/ 30 w 13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1" y="0"/>
                    </a:moveTo>
                    <a:cubicBezTo>
                      <a:pt x="0" y="3"/>
                      <a:pt x="3" y="18"/>
                      <a:pt x="7" y="17"/>
                    </a:cubicBezTo>
                    <a:cubicBezTo>
                      <a:pt x="13" y="16"/>
                      <a:pt x="5" y="1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699" name="Freeform 2539">
                <a:extLst>
                  <a:ext uri="{FF2B5EF4-FFF2-40B4-BE49-F238E27FC236}">
                    <a16:creationId xmlns:a16="http://schemas.microsoft.com/office/drawing/2014/main" id="{FAECF91D-2452-44E7-9A3C-C48D320F4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466"/>
                <a:ext cx="33" cy="15"/>
              </a:xfrm>
              <a:custGeom>
                <a:avLst/>
                <a:gdLst>
                  <a:gd name="T0" fmla="*/ 147 w 13"/>
                  <a:gd name="T1" fmla="*/ 20 h 6"/>
                  <a:gd name="T2" fmla="*/ 33 w 13"/>
                  <a:gd name="T3" fmla="*/ 63 h 6"/>
                  <a:gd name="T4" fmla="*/ 213 w 13"/>
                  <a:gd name="T5" fmla="*/ 95 h 6"/>
                  <a:gd name="T6" fmla="*/ 129 w 13"/>
                  <a:gd name="T7" fmla="*/ 2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6">
                    <a:moveTo>
                      <a:pt x="9" y="1"/>
                    </a:moveTo>
                    <a:cubicBezTo>
                      <a:pt x="6" y="0"/>
                      <a:pt x="0" y="0"/>
                      <a:pt x="2" y="4"/>
                    </a:cubicBezTo>
                    <a:cubicBezTo>
                      <a:pt x="3" y="6"/>
                      <a:pt x="11" y="6"/>
                      <a:pt x="13" y="6"/>
                    </a:cubicBezTo>
                    <a:cubicBezTo>
                      <a:pt x="12" y="4"/>
                      <a:pt x="10" y="1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0" name="Freeform 2540">
                <a:extLst>
                  <a:ext uri="{FF2B5EF4-FFF2-40B4-BE49-F238E27FC236}">
                    <a16:creationId xmlns:a16="http://schemas.microsoft.com/office/drawing/2014/main" id="{DE0A3749-5921-4F48-864D-E056E56A1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796"/>
                <a:ext cx="20" cy="17"/>
              </a:xfrm>
              <a:custGeom>
                <a:avLst/>
                <a:gdLst>
                  <a:gd name="T0" fmla="*/ 33 w 8"/>
                  <a:gd name="T1" fmla="*/ 0 h 7"/>
                  <a:gd name="T2" fmla="*/ 95 w 8"/>
                  <a:gd name="T3" fmla="*/ 87 h 7"/>
                  <a:gd name="T4" fmla="*/ 50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0" y="2"/>
                      <a:pt x="2" y="7"/>
                      <a:pt x="6" y="6"/>
                    </a:cubicBezTo>
                    <a:cubicBezTo>
                      <a:pt x="8" y="3"/>
                      <a:pt x="5" y="0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1" name="Freeform 2541">
                <a:extLst>
                  <a:ext uri="{FF2B5EF4-FFF2-40B4-BE49-F238E27FC236}">
                    <a16:creationId xmlns:a16="http://schemas.microsoft.com/office/drawing/2014/main" id="{3A8EA5DD-F5C3-4C1F-AE0D-D635AC929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2866"/>
                <a:ext cx="50" cy="45"/>
              </a:xfrm>
              <a:custGeom>
                <a:avLst/>
                <a:gdLst>
                  <a:gd name="T0" fmla="*/ 0 w 20"/>
                  <a:gd name="T1" fmla="*/ 283 h 18"/>
                  <a:gd name="T2" fmla="*/ 33 w 20"/>
                  <a:gd name="T3" fmla="*/ 145 h 18"/>
                  <a:gd name="T4" fmla="*/ 208 w 20"/>
                  <a:gd name="T5" fmla="*/ 20 h 18"/>
                  <a:gd name="T6" fmla="*/ 33 w 20"/>
                  <a:gd name="T7" fmla="*/ 27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cubicBezTo>
                      <a:pt x="0" y="15"/>
                      <a:pt x="1" y="12"/>
                      <a:pt x="2" y="9"/>
                    </a:cubicBezTo>
                    <a:cubicBezTo>
                      <a:pt x="4" y="8"/>
                      <a:pt x="11" y="0"/>
                      <a:pt x="13" y="1"/>
                    </a:cubicBezTo>
                    <a:cubicBezTo>
                      <a:pt x="20" y="3"/>
                      <a:pt x="3" y="16"/>
                      <a:pt x="2" y="1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2" name="Freeform 2542">
                <a:extLst>
                  <a:ext uri="{FF2B5EF4-FFF2-40B4-BE49-F238E27FC236}">
                    <a16:creationId xmlns:a16="http://schemas.microsoft.com/office/drawing/2014/main" id="{BF2F8E2A-F871-4B09-8833-30081B704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2848"/>
                <a:ext cx="25" cy="18"/>
              </a:xfrm>
              <a:custGeom>
                <a:avLst/>
                <a:gdLst>
                  <a:gd name="T0" fmla="*/ 95 w 10"/>
                  <a:gd name="T1" fmla="*/ 33 h 7"/>
                  <a:gd name="T2" fmla="*/ 0 w 10"/>
                  <a:gd name="T3" fmla="*/ 33 h 7"/>
                  <a:gd name="T4" fmla="*/ 158 w 10"/>
                  <a:gd name="T5" fmla="*/ 118 h 7"/>
                  <a:gd name="T6" fmla="*/ 113 w 10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6" y="2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2" y="5"/>
                      <a:pt x="7" y="6"/>
                      <a:pt x="10" y="7"/>
                    </a:cubicBezTo>
                    <a:cubicBezTo>
                      <a:pt x="10" y="5"/>
                      <a:pt x="9" y="2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3" name="Freeform 2543">
                <a:extLst>
                  <a:ext uri="{FF2B5EF4-FFF2-40B4-BE49-F238E27FC236}">
                    <a16:creationId xmlns:a16="http://schemas.microsoft.com/office/drawing/2014/main" id="{CD5EF930-DA32-46C2-9872-68205C3A8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2826"/>
                <a:ext cx="30" cy="30"/>
              </a:xfrm>
              <a:custGeom>
                <a:avLst/>
                <a:gdLst>
                  <a:gd name="T0" fmla="*/ 95 w 12"/>
                  <a:gd name="T1" fmla="*/ 33 h 12"/>
                  <a:gd name="T2" fmla="*/ 0 w 12"/>
                  <a:gd name="T3" fmla="*/ 0 h 12"/>
                  <a:gd name="T4" fmla="*/ 113 w 12"/>
                  <a:gd name="T5" fmla="*/ 188 h 12"/>
                  <a:gd name="T6" fmla="*/ 63 w 12"/>
                  <a:gd name="T7" fmla="*/ 2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6" y="2"/>
                    </a:moveTo>
                    <a:cubicBezTo>
                      <a:pt x="5" y="1"/>
                      <a:pt x="2" y="0"/>
                      <a:pt x="0" y="0"/>
                    </a:cubicBezTo>
                    <a:cubicBezTo>
                      <a:pt x="0" y="2"/>
                      <a:pt x="4" y="12"/>
                      <a:pt x="7" y="12"/>
                    </a:cubicBezTo>
                    <a:cubicBezTo>
                      <a:pt x="12" y="12"/>
                      <a:pt x="6" y="2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4" name="Freeform 2544">
                <a:extLst>
                  <a:ext uri="{FF2B5EF4-FFF2-40B4-BE49-F238E27FC236}">
                    <a16:creationId xmlns:a16="http://schemas.microsoft.com/office/drawing/2014/main" id="{D66DB580-18CD-41D7-A405-1C6A16945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926"/>
                <a:ext cx="40" cy="30"/>
              </a:xfrm>
              <a:custGeom>
                <a:avLst/>
                <a:gdLst>
                  <a:gd name="T0" fmla="*/ 0 w 16"/>
                  <a:gd name="T1" fmla="*/ 158 h 12"/>
                  <a:gd name="T2" fmla="*/ 238 w 16"/>
                  <a:gd name="T3" fmla="*/ 113 h 12"/>
                  <a:gd name="T4" fmla="*/ 20 w 16"/>
                  <a:gd name="T5" fmla="*/ 18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0" y="10"/>
                    </a:moveTo>
                    <a:cubicBezTo>
                      <a:pt x="2" y="8"/>
                      <a:pt x="13" y="0"/>
                      <a:pt x="15" y="7"/>
                    </a:cubicBezTo>
                    <a:cubicBezTo>
                      <a:pt x="16" y="12"/>
                      <a:pt x="4" y="10"/>
                      <a:pt x="1" y="1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5" name="Freeform 2545">
                <a:extLst>
                  <a:ext uri="{FF2B5EF4-FFF2-40B4-BE49-F238E27FC236}">
                    <a16:creationId xmlns:a16="http://schemas.microsoft.com/office/drawing/2014/main" id="{8B8A1FEB-0ABE-4D75-BF71-52652D39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2303"/>
                <a:ext cx="38" cy="25"/>
              </a:xfrm>
              <a:custGeom>
                <a:avLst/>
                <a:gdLst>
                  <a:gd name="T0" fmla="*/ 129 w 15"/>
                  <a:gd name="T1" fmla="*/ 20 h 10"/>
                  <a:gd name="T2" fmla="*/ 84 w 15"/>
                  <a:gd name="T3" fmla="*/ 158 h 10"/>
                  <a:gd name="T4" fmla="*/ 160 w 15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6" y="3"/>
                      <a:pt x="0" y="10"/>
                      <a:pt x="5" y="10"/>
                    </a:cubicBezTo>
                    <a:cubicBezTo>
                      <a:pt x="9" y="10"/>
                      <a:pt x="15" y="2"/>
                      <a:pt x="1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6" name="Freeform 2546">
                <a:extLst>
                  <a:ext uri="{FF2B5EF4-FFF2-40B4-BE49-F238E27FC236}">
                    <a16:creationId xmlns:a16="http://schemas.microsoft.com/office/drawing/2014/main" id="{8EEEBD61-B774-4361-9000-AA85E82CB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2473"/>
                <a:ext cx="40" cy="20"/>
              </a:xfrm>
              <a:custGeom>
                <a:avLst/>
                <a:gdLst>
                  <a:gd name="T0" fmla="*/ 145 w 16"/>
                  <a:gd name="T1" fmla="*/ 0 h 8"/>
                  <a:gd name="T2" fmla="*/ 0 w 16"/>
                  <a:gd name="T3" fmla="*/ 83 h 8"/>
                  <a:gd name="T4" fmla="*/ 250 w 16"/>
                  <a:gd name="T5" fmla="*/ 33 h 8"/>
                  <a:gd name="T6" fmla="*/ 145 w 16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8">
                    <a:moveTo>
                      <a:pt x="9" y="0"/>
                    </a:moveTo>
                    <a:cubicBezTo>
                      <a:pt x="6" y="1"/>
                      <a:pt x="2" y="3"/>
                      <a:pt x="0" y="5"/>
                    </a:cubicBezTo>
                    <a:cubicBezTo>
                      <a:pt x="2" y="8"/>
                      <a:pt x="14" y="6"/>
                      <a:pt x="16" y="2"/>
                    </a:cubicBezTo>
                    <a:cubicBezTo>
                      <a:pt x="14" y="1"/>
                      <a:pt x="12" y="0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7" name="Freeform 2547">
                <a:extLst>
                  <a:ext uri="{FF2B5EF4-FFF2-40B4-BE49-F238E27FC236}">
                    <a16:creationId xmlns:a16="http://schemas.microsoft.com/office/drawing/2014/main" id="{35CA12FD-F9D2-40DF-9CC3-B353FEB75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7" y="2401"/>
                <a:ext cx="30" cy="37"/>
              </a:xfrm>
              <a:custGeom>
                <a:avLst/>
                <a:gdLst>
                  <a:gd name="T0" fmla="*/ 125 w 12"/>
                  <a:gd name="T1" fmla="*/ 0 h 15"/>
                  <a:gd name="T2" fmla="*/ 95 w 12"/>
                  <a:gd name="T3" fmla="*/ 224 h 15"/>
                  <a:gd name="T4" fmla="*/ 145 w 12"/>
                  <a:gd name="T5" fmla="*/ 4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8" y="0"/>
                    </a:moveTo>
                    <a:cubicBezTo>
                      <a:pt x="6" y="3"/>
                      <a:pt x="0" y="15"/>
                      <a:pt x="6" y="15"/>
                    </a:cubicBezTo>
                    <a:cubicBezTo>
                      <a:pt x="12" y="15"/>
                      <a:pt x="10" y="4"/>
                      <a:pt x="9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8" name="Freeform 2548">
                <a:extLst>
                  <a:ext uri="{FF2B5EF4-FFF2-40B4-BE49-F238E27FC236}">
                    <a16:creationId xmlns:a16="http://schemas.microsoft.com/office/drawing/2014/main" id="{6D48ACFF-C6EA-482A-B167-0937C6E89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466"/>
                <a:ext cx="15" cy="17"/>
              </a:xfrm>
              <a:custGeom>
                <a:avLst/>
                <a:gdLst>
                  <a:gd name="T0" fmla="*/ 33 w 6"/>
                  <a:gd name="T1" fmla="*/ 29 h 7"/>
                  <a:gd name="T2" fmla="*/ 50 w 6"/>
                  <a:gd name="T3" fmla="*/ 87 h 7"/>
                  <a:gd name="T4" fmla="*/ 33 w 6"/>
                  <a:gd name="T5" fmla="*/ 2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2" y="2"/>
                    </a:moveTo>
                    <a:cubicBezTo>
                      <a:pt x="0" y="3"/>
                      <a:pt x="0" y="7"/>
                      <a:pt x="3" y="6"/>
                    </a:cubicBezTo>
                    <a:cubicBezTo>
                      <a:pt x="5" y="5"/>
                      <a:pt x="6" y="0"/>
                      <a:pt x="2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09" name="Freeform 2549">
                <a:extLst>
                  <a:ext uri="{FF2B5EF4-FFF2-40B4-BE49-F238E27FC236}">
                    <a16:creationId xmlns:a16="http://schemas.microsoft.com/office/drawing/2014/main" id="{C59F6CE7-F592-4E0A-925D-73190F529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2213"/>
                <a:ext cx="45" cy="20"/>
              </a:xfrm>
              <a:custGeom>
                <a:avLst/>
                <a:gdLst>
                  <a:gd name="T0" fmla="*/ 145 w 18"/>
                  <a:gd name="T1" fmla="*/ 63 h 8"/>
                  <a:gd name="T2" fmla="*/ 0 w 18"/>
                  <a:gd name="T3" fmla="*/ 95 h 8"/>
                  <a:gd name="T4" fmla="*/ 283 w 18"/>
                  <a:gd name="T5" fmla="*/ 125 h 8"/>
                  <a:gd name="T6" fmla="*/ 83 w 18"/>
                  <a:gd name="T7" fmla="*/ 6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8">
                    <a:moveTo>
                      <a:pt x="9" y="4"/>
                    </a:moveTo>
                    <a:cubicBezTo>
                      <a:pt x="6" y="2"/>
                      <a:pt x="1" y="2"/>
                      <a:pt x="0" y="6"/>
                    </a:cubicBezTo>
                    <a:cubicBezTo>
                      <a:pt x="3" y="8"/>
                      <a:pt x="14" y="8"/>
                      <a:pt x="18" y="8"/>
                    </a:cubicBezTo>
                    <a:cubicBezTo>
                      <a:pt x="17" y="2"/>
                      <a:pt x="10" y="0"/>
                      <a:pt x="5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0" name="Freeform 2550">
                <a:extLst>
                  <a:ext uri="{FF2B5EF4-FFF2-40B4-BE49-F238E27FC236}">
                    <a16:creationId xmlns:a16="http://schemas.microsoft.com/office/drawing/2014/main" id="{AF3E8CD4-F386-48A9-81EB-5832C7BA1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503"/>
                <a:ext cx="32" cy="33"/>
              </a:xfrm>
              <a:custGeom>
                <a:avLst/>
                <a:gdLst>
                  <a:gd name="T0" fmla="*/ 0 w 13"/>
                  <a:gd name="T1" fmla="*/ 51 h 13"/>
                  <a:gd name="T2" fmla="*/ 194 w 13"/>
                  <a:gd name="T3" fmla="*/ 147 h 13"/>
                  <a:gd name="T4" fmla="*/ 103 w 13"/>
                  <a:gd name="T5" fmla="*/ 33 h 13"/>
                  <a:gd name="T6" fmla="*/ 0 w 13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3"/>
                    </a:moveTo>
                    <a:cubicBezTo>
                      <a:pt x="1" y="7"/>
                      <a:pt x="9" y="13"/>
                      <a:pt x="13" y="9"/>
                    </a:cubicBezTo>
                    <a:cubicBezTo>
                      <a:pt x="11" y="7"/>
                      <a:pt x="10" y="4"/>
                      <a:pt x="7" y="2"/>
                    </a:cubicBezTo>
                    <a:cubicBezTo>
                      <a:pt x="4" y="1"/>
                      <a:pt x="0" y="2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1" name="Freeform 2551">
                <a:extLst>
                  <a:ext uri="{FF2B5EF4-FFF2-40B4-BE49-F238E27FC236}">
                    <a16:creationId xmlns:a16="http://schemas.microsoft.com/office/drawing/2014/main" id="{A6EE792A-F1F3-45ED-B267-FC38A79E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693"/>
                <a:ext cx="23" cy="35"/>
              </a:xfrm>
              <a:custGeom>
                <a:avLst/>
                <a:gdLst>
                  <a:gd name="T0" fmla="*/ 84 w 9"/>
                  <a:gd name="T1" fmla="*/ 0 h 14"/>
                  <a:gd name="T2" fmla="*/ 0 w 9"/>
                  <a:gd name="T3" fmla="*/ 208 h 14"/>
                  <a:gd name="T4" fmla="*/ 84 w 9"/>
                  <a:gd name="T5" fmla="*/ 0 h 14"/>
                  <a:gd name="T6" fmla="*/ 84 w 9"/>
                  <a:gd name="T7" fmla="*/ 5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1" y="2"/>
                      <a:pt x="0" y="9"/>
                      <a:pt x="0" y="13"/>
                    </a:cubicBezTo>
                    <a:cubicBezTo>
                      <a:pt x="6" y="14"/>
                      <a:pt x="9" y="4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2" name="Freeform 2552">
                <a:extLst>
                  <a:ext uri="{FF2B5EF4-FFF2-40B4-BE49-F238E27FC236}">
                    <a16:creationId xmlns:a16="http://schemas.microsoft.com/office/drawing/2014/main" id="{6D980FA8-C3D8-4E37-878E-E2A004151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5" y="2831"/>
                <a:ext cx="27" cy="20"/>
              </a:xfrm>
              <a:custGeom>
                <a:avLst/>
                <a:gdLst>
                  <a:gd name="T0" fmla="*/ 0 w 11"/>
                  <a:gd name="T1" fmla="*/ 50 h 8"/>
                  <a:gd name="T2" fmla="*/ 162 w 11"/>
                  <a:gd name="T3" fmla="*/ 83 h 8"/>
                  <a:gd name="T4" fmla="*/ 29 w 11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3"/>
                    </a:moveTo>
                    <a:cubicBezTo>
                      <a:pt x="3" y="4"/>
                      <a:pt x="8" y="8"/>
                      <a:pt x="11" y="5"/>
                    </a:cubicBezTo>
                    <a:cubicBezTo>
                      <a:pt x="9" y="2"/>
                      <a:pt x="4" y="2"/>
                      <a:pt x="2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3" name="Freeform 2553">
                <a:extLst>
                  <a:ext uri="{FF2B5EF4-FFF2-40B4-BE49-F238E27FC236}">
                    <a16:creationId xmlns:a16="http://schemas.microsoft.com/office/drawing/2014/main" id="{B978B0B8-A0E9-42A6-8292-547BE5584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816"/>
                <a:ext cx="32" cy="37"/>
              </a:xfrm>
              <a:custGeom>
                <a:avLst/>
                <a:gdLst>
                  <a:gd name="T0" fmla="*/ 0 w 13"/>
                  <a:gd name="T1" fmla="*/ 224 h 15"/>
                  <a:gd name="T2" fmla="*/ 133 w 13"/>
                  <a:gd name="T3" fmla="*/ 30 h 15"/>
                  <a:gd name="T4" fmla="*/ 0 w 13"/>
                  <a:gd name="T5" fmla="*/ 195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5">
                    <a:moveTo>
                      <a:pt x="0" y="15"/>
                    </a:moveTo>
                    <a:cubicBezTo>
                      <a:pt x="4" y="15"/>
                      <a:pt x="13" y="7"/>
                      <a:pt x="9" y="2"/>
                    </a:cubicBezTo>
                    <a:cubicBezTo>
                      <a:pt x="7" y="0"/>
                      <a:pt x="1" y="10"/>
                      <a:pt x="0" y="1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4" name="Freeform 2554">
                <a:extLst>
                  <a:ext uri="{FF2B5EF4-FFF2-40B4-BE49-F238E27FC236}">
                    <a16:creationId xmlns:a16="http://schemas.microsoft.com/office/drawing/2014/main" id="{68145C60-8DE6-4F4A-91D7-D37DA2168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2676"/>
                <a:ext cx="23" cy="42"/>
              </a:xfrm>
              <a:custGeom>
                <a:avLst/>
                <a:gdLst>
                  <a:gd name="T0" fmla="*/ 20 w 9"/>
                  <a:gd name="T1" fmla="*/ 74 h 17"/>
                  <a:gd name="T2" fmla="*/ 151 w 9"/>
                  <a:gd name="T3" fmla="*/ 183 h 17"/>
                  <a:gd name="T4" fmla="*/ 0 w 9"/>
                  <a:gd name="T5" fmla="*/ 9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7">
                    <a:moveTo>
                      <a:pt x="1" y="5"/>
                    </a:moveTo>
                    <a:cubicBezTo>
                      <a:pt x="2" y="7"/>
                      <a:pt x="7" y="17"/>
                      <a:pt x="9" y="12"/>
                    </a:cubicBezTo>
                    <a:cubicBezTo>
                      <a:pt x="9" y="9"/>
                      <a:pt x="0" y="0"/>
                      <a:pt x="0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5" name="Freeform 2555">
                <a:extLst>
                  <a:ext uri="{FF2B5EF4-FFF2-40B4-BE49-F238E27FC236}">
                    <a16:creationId xmlns:a16="http://schemas.microsoft.com/office/drawing/2014/main" id="{8D471833-D718-4284-BBE2-49FFD28CC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2756"/>
                <a:ext cx="23" cy="45"/>
              </a:xfrm>
              <a:custGeom>
                <a:avLst/>
                <a:gdLst>
                  <a:gd name="T0" fmla="*/ 20 w 9"/>
                  <a:gd name="T1" fmla="*/ 0 h 18"/>
                  <a:gd name="T2" fmla="*/ 33 w 9"/>
                  <a:gd name="T3" fmla="*/ 283 h 18"/>
                  <a:gd name="T4" fmla="*/ 51 w 9"/>
                  <a:gd name="T5" fmla="*/ 2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cubicBezTo>
                      <a:pt x="3" y="6"/>
                      <a:pt x="0" y="13"/>
                      <a:pt x="2" y="18"/>
                    </a:cubicBezTo>
                    <a:cubicBezTo>
                      <a:pt x="9" y="16"/>
                      <a:pt x="5" y="4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6" name="Freeform 2556">
                <a:extLst>
                  <a:ext uri="{FF2B5EF4-FFF2-40B4-BE49-F238E27FC236}">
                    <a16:creationId xmlns:a16="http://schemas.microsoft.com/office/drawing/2014/main" id="{6D45B4E1-827E-4036-AA24-1584E223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2748"/>
                <a:ext cx="22" cy="38"/>
              </a:xfrm>
              <a:custGeom>
                <a:avLst/>
                <a:gdLst>
                  <a:gd name="T0" fmla="*/ 59 w 9"/>
                  <a:gd name="T1" fmla="*/ 51 h 15"/>
                  <a:gd name="T2" fmla="*/ 42 w 9"/>
                  <a:gd name="T3" fmla="*/ 243 h 15"/>
                  <a:gd name="T4" fmla="*/ 90 w 9"/>
                  <a:gd name="T5" fmla="*/ 0 h 15"/>
                  <a:gd name="T6" fmla="*/ 71 w 9"/>
                  <a:gd name="T7" fmla="*/ 5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5">
                    <a:moveTo>
                      <a:pt x="4" y="3"/>
                    </a:moveTo>
                    <a:cubicBezTo>
                      <a:pt x="4" y="5"/>
                      <a:pt x="0" y="15"/>
                      <a:pt x="3" y="15"/>
                    </a:cubicBezTo>
                    <a:cubicBezTo>
                      <a:pt x="9" y="15"/>
                      <a:pt x="6" y="2"/>
                      <a:pt x="6" y="0"/>
                    </a:cubicBezTo>
                    <a:cubicBezTo>
                      <a:pt x="5" y="1"/>
                      <a:pt x="5" y="2"/>
                      <a:pt x="5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7" name="Freeform 2557">
                <a:extLst>
                  <a:ext uri="{FF2B5EF4-FFF2-40B4-BE49-F238E27FC236}">
                    <a16:creationId xmlns:a16="http://schemas.microsoft.com/office/drawing/2014/main" id="{CCCD3501-0595-423F-B25B-0F07748B8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673"/>
                <a:ext cx="23" cy="33"/>
              </a:xfrm>
              <a:custGeom>
                <a:avLst/>
                <a:gdLst>
                  <a:gd name="T0" fmla="*/ 20 w 9"/>
                  <a:gd name="T1" fmla="*/ 63 h 13"/>
                  <a:gd name="T2" fmla="*/ 118 w 9"/>
                  <a:gd name="T3" fmla="*/ 213 h 13"/>
                  <a:gd name="T4" fmla="*/ 0 w 9"/>
                  <a:gd name="T5" fmla="*/ 0 h 13"/>
                  <a:gd name="T6" fmla="*/ 0 w 9"/>
                  <a:gd name="T7" fmla="*/ 2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4"/>
                    </a:moveTo>
                    <a:cubicBezTo>
                      <a:pt x="2" y="6"/>
                      <a:pt x="4" y="12"/>
                      <a:pt x="7" y="13"/>
                    </a:cubicBezTo>
                    <a:cubicBezTo>
                      <a:pt x="9" y="8"/>
                      <a:pt x="4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8" name="Freeform 2558">
                <a:extLst>
                  <a:ext uri="{FF2B5EF4-FFF2-40B4-BE49-F238E27FC236}">
                    <a16:creationId xmlns:a16="http://schemas.microsoft.com/office/drawing/2014/main" id="{12C40CBF-2DCB-4962-B4E9-5EB8930C4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688"/>
                <a:ext cx="27" cy="68"/>
              </a:xfrm>
              <a:custGeom>
                <a:avLst/>
                <a:gdLst>
                  <a:gd name="T0" fmla="*/ 103 w 11"/>
                  <a:gd name="T1" fmla="*/ 83 h 27"/>
                  <a:gd name="T2" fmla="*/ 133 w 11"/>
                  <a:gd name="T3" fmla="*/ 222 h 27"/>
                  <a:gd name="T4" fmla="*/ 133 w 11"/>
                  <a:gd name="T5" fmla="*/ 146 h 27"/>
                  <a:gd name="T6" fmla="*/ 162 w 11"/>
                  <a:gd name="T7" fmla="*/ 63 h 27"/>
                  <a:gd name="T8" fmla="*/ 91 w 11"/>
                  <a:gd name="T9" fmla="*/ 63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7" y="5"/>
                    </a:moveTo>
                    <a:cubicBezTo>
                      <a:pt x="0" y="7"/>
                      <a:pt x="9" y="27"/>
                      <a:pt x="9" y="14"/>
                    </a:cubicBezTo>
                    <a:cubicBezTo>
                      <a:pt x="9" y="13"/>
                      <a:pt x="8" y="11"/>
                      <a:pt x="9" y="9"/>
                    </a:cubicBezTo>
                    <a:cubicBezTo>
                      <a:pt x="9" y="8"/>
                      <a:pt x="11" y="6"/>
                      <a:pt x="11" y="4"/>
                    </a:cubicBezTo>
                    <a:cubicBezTo>
                      <a:pt x="11" y="1"/>
                      <a:pt x="7" y="0"/>
                      <a:pt x="6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19" name="Freeform 2559">
                <a:extLst>
                  <a:ext uri="{FF2B5EF4-FFF2-40B4-BE49-F238E27FC236}">
                    <a16:creationId xmlns:a16="http://schemas.microsoft.com/office/drawing/2014/main" id="{E0BDC606-5FAF-486D-A57C-D731EBFB1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831"/>
                <a:ext cx="47" cy="30"/>
              </a:xfrm>
              <a:custGeom>
                <a:avLst/>
                <a:gdLst>
                  <a:gd name="T0" fmla="*/ 0 w 19"/>
                  <a:gd name="T1" fmla="*/ 0 h 12"/>
                  <a:gd name="T2" fmla="*/ 228 w 19"/>
                  <a:gd name="T3" fmla="*/ 125 h 12"/>
                  <a:gd name="T4" fmla="*/ 42 w 19"/>
                  <a:gd name="T5" fmla="*/ 3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0" y="0"/>
                    </a:moveTo>
                    <a:cubicBezTo>
                      <a:pt x="1" y="4"/>
                      <a:pt x="11" y="12"/>
                      <a:pt x="15" y="8"/>
                    </a:cubicBezTo>
                    <a:cubicBezTo>
                      <a:pt x="19" y="5"/>
                      <a:pt x="6" y="0"/>
                      <a:pt x="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0" name="Freeform 2560">
                <a:extLst>
                  <a:ext uri="{FF2B5EF4-FFF2-40B4-BE49-F238E27FC236}">
                    <a16:creationId xmlns:a16="http://schemas.microsoft.com/office/drawing/2014/main" id="{C28803A5-020A-40AA-952E-12B1D273E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0" y="2878"/>
                <a:ext cx="42" cy="20"/>
              </a:xfrm>
              <a:custGeom>
                <a:avLst/>
                <a:gdLst>
                  <a:gd name="T0" fmla="*/ 30 w 17"/>
                  <a:gd name="T1" fmla="*/ 125 h 8"/>
                  <a:gd name="T2" fmla="*/ 257 w 17"/>
                  <a:gd name="T3" fmla="*/ 83 h 8"/>
                  <a:gd name="T4" fmla="*/ 0 w 17"/>
                  <a:gd name="T5" fmla="*/ 12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2" y="8"/>
                    </a:moveTo>
                    <a:cubicBezTo>
                      <a:pt x="7" y="8"/>
                      <a:pt x="13" y="7"/>
                      <a:pt x="17" y="5"/>
                    </a:cubicBezTo>
                    <a:cubicBezTo>
                      <a:pt x="14" y="0"/>
                      <a:pt x="3" y="5"/>
                      <a:pt x="0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1" name="Freeform 2561">
                <a:extLst>
                  <a:ext uri="{FF2B5EF4-FFF2-40B4-BE49-F238E27FC236}">
                    <a16:creationId xmlns:a16="http://schemas.microsoft.com/office/drawing/2014/main" id="{0ACF93AD-9EDB-44F4-8F94-07D1E1BBC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853"/>
                <a:ext cx="22" cy="23"/>
              </a:xfrm>
              <a:custGeom>
                <a:avLst/>
                <a:gdLst>
                  <a:gd name="T0" fmla="*/ 12 w 9"/>
                  <a:gd name="T1" fmla="*/ 151 h 9"/>
                  <a:gd name="T2" fmla="*/ 90 w 9"/>
                  <a:gd name="T3" fmla="*/ 33 h 9"/>
                  <a:gd name="T4" fmla="*/ 0 w 9"/>
                  <a:gd name="T5" fmla="*/ 13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1" y="9"/>
                    </a:moveTo>
                    <a:cubicBezTo>
                      <a:pt x="3" y="9"/>
                      <a:pt x="9" y="5"/>
                      <a:pt x="6" y="2"/>
                    </a:cubicBezTo>
                    <a:cubicBezTo>
                      <a:pt x="4" y="0"/>
                      <a:pt x="0" y="6"/>
                      <a:pt x="0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2" name="Freeform 2562">
                <a:extLst>
                  <a:ext uri="{FF2B5EF4-FFF2-40B4-BE49-F238E27FC236}">
                    <a16:creationId xmlns:a16="http://schemas.microsoft.com/office/drawing/2014/main" id="{A824CE81-6DA3-4851-A9F8-59273C64C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2918"/>
                <a:ext cx="25" cy="30"/>
              </a:xfrm>
              <a:custGeom>
                <a:avLst/>
                <a:gdLst>
                  <a:gd name="T0" fmla="*/ 0 w 10"/>
                  <a:gd name="T1" fmla="*/ 63 h 12"/>
                  <a:gd name="T2" fmla="*/ 158 w 10"/>
                  <a:gd name="T3" fmla="*/ 113 h 12"/>
                  <a:gd name="T4" fmla="*/ 0 w 10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4"/>
                    </a:moveTo>
                    <a:cubicBezTo>
                      <a:pt x="2" y="6"/>
                      <a:pt x="10" y="12"/>
                      <a:pt x="10" y="7"/>
                    </a:cubicBezTo>
                    <a:cubicBezTo>
                      <a:pt x="10" y="4"/>
                      <a:pt x="0" y="0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3" name="Freeform 2563">
                <a:extLst>
                  <a:ext uri="{FF2B5EF4-FFF2-40B4-BE49-F238E27FC236}">
                    <a16:creationId xmlns:a16="http://schemas.microsoft.com/office/drawing/2014/main" id="{24D44527-EBB3-401C-B2A7-5E60DB9E6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2388"/>
                <a:ext cx="35" cy="20"/>
              </a:xfrm>
              <a:custGeom>
                <a:avLst/>
                <a:gdLst>
                  <a:gd name="T0" fmla="*/ 188 w 14"/>
                  <a:gd name="T1" fmla="*/ 50 h 8"/>
                  <a:gd name="T2" fmla="*/ 20 w 14"/>
                  <a:gd name="T3" fmla="*/ 0 h 8"/>
                  <a:gd name="T4" fmla="*/ 220 w 14"/>
                  <a:gd name="T5" fmla="*/ 63 h 8"/>
                  <a:gd name="T6" fmla="*/ 158 w 14"/>
                  <a:gd name="T7" fmla="*/ 5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12" y="3"/>
                    </a:moveTo>
                    <a:cubicBezTo>
                      <a:pt x="8" y="4"/>
                      <a:pt x="5" y="0"/>
                      <a:pt x="1" y="0"/>
                    </a:cubicBezTo>
                    <a:cubicBezTo>
                      <a:pt x="0" y="6"/>
                      <a:pt x="11" y="8"/>
                      <a:pt x="14" y="4"/>
                    </a:cubicBezTo>
                    <a:cubicBezTo>
                      <a:pt x="12" y="4"/>
                      <a:pt x="12" y="3"/>
                      <a:pt x="10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4" name="Freeform 2564">
                <a:extLst>
                  <a:ext uri="{FF2B5EF4-FFF2-40B4-BE49-F238E27FC236}">
                    <a16:creationId xmlns:a16="http://schemas.microsoft.com/office/drawing/2014/main" id="{F22DDFDD-92B8-4E24-A2AF-3DA6B1584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363"/>
                <a:ext cx="37" cy="23"/>
              </a:xfrm>
              <a:custGeom>
                <a:avLst/>
                <a:gdLst>
                  <a:gd name="T0" fmla="*/ 165 w 15"/>
                  <a:gd name="T1" fmla="*/ 0 h 9"/>
                  <a:gd name="T2" fmla="*/ 0 w 15"/>
                  <a:gd name="T3" fmla="*/ 84 h 9"/>
                  <a:gd name="T4" fmla="*/ 224 w 15"/>
                  <a:gd name="T5" fmla="*/ 20 h 9"/>
                  <a:gd name="T6" fmla="*/ 165 w 15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11" y="0"/>
                    </a:moveTo>
                    <a:cubicBezTo>
                      <a:pt x="7" y="0"/>
                      <a:pt x="2" y="3"/>
                      <a:pt x="0" y="5"/>
                    </a:cubicBezTo>
                    <a:cubicBezTo>
                      <a:pt x="4" y="9"/>
                      <a:pt x="12" y="5"/>
                      <a:pt x="15" y="1"/>
                    </a:cubicBezTo>
                    <a:cubicBezTo>
                      <a:pt x="13" y="0"/>
                      <a:pt x="12" y="0"/>
                      <a:pt x="11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5" name="Freeform 2565">
                <a:extLst>
                  <a:ext uri="{FF2B5EF4-FFF2-40B4-BE49-F238E27FC236}">
                    <a16:creationId xmlns:a16="http://schemas.microsoft.com/office/drawing/2014/main" id="{4A9FBA3C-AF99-43DD-90E1-A3EDC8B76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341"/>
                <a:ext cx="27" cy="22"/>
              </a:xfrm>
              <a:custGeom>
                <a:avLst/>
                <a:gdLst>
                  <a:gd name="T0" fmla="*/ 103 w 11"/>
                  <a:gd name="T1" fmla="*/ 0 h 9"/>
                  <a:gd name="T2" fmla="*/ 0 w 11"/>
                  <a:gd name="T3" fmla="*/ 90 h 9"/>
                  <a:gd name="T4" fmla="*/ 103 w 11"/>
                  <a:gd name="T5" fmla="*/ 1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7" y="0"/>
                    </a:moveTo>
                    <a:cubicBezTo>
                      <a:pt x="4" y="1"/>
                      <a:pt x="2" y="3"/>
                      <a:pt x="0" y="6"/>
                    </a:cubicBezTo>
                    <a:cubicBezTo>
                      <a:pt x="5" y="9"/>
                      <a:pt x="11" y="1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6" name="Freeform 2566">
                <a:extLst>
                  <a:ext uri="{FF2B5EF4-FFF2-40B4-BE49-F238E27FC236}">
                    <a16:creationId xmlns:a16="http://schemas.microsoft.com/office/drawing/2014/main" id="{AAAF1D8E-B06A-4AC0-8F37-E1B1B6631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2133"/>
                <a:ext cx="40" cy="30"/>
              </a:xfrm>
              <a:custGeom>
                <a:avLst/>
                <a:gdLst>
                  <a:gd name="T0" fmla="*/ 125 w 16"/>
                  <a:gd name="T1" fmla="*/ 50 h 12"/>
                  <a:gd name="T2" fmla="*/ 0 w 16"/>
                  <a:gd name="T3" fmla="*/ 50 h 12"/>
                  <a:gd name="T4" fmla="*/ 250 w 16"/>
                  <a:gd name="T5" fmla="*/ 145 h 12"/>
                  <a:gd name="T6" fmla="*/ 125 w 16"/>
                  <a:gd name="T7" fmla="*/ 3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8" y="3"/>
                    </a:moveTo>
                    <a:cubicBezTo>
                      <a:pt x="6" y="1"/>
                      <a:pt x="2" y="0"/>
                      <a:pt x="0" y="3"/>
                    </a:cubicBezTo>
                    <a:cubicBezTo>
                      <a:pt x="3" y="5"/>
                      <a:pt x="12" y="12"/>
                      <a:pt x="16" y="9"/>
                    </a:cubicBezTo>
                    <a:cubicBezTo>
                      <a:pt x="15" y="6"/>
                      <a:pt x="10" y="4"/>
                      <a:pt x="8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7" name="Freeform 2567">
                <a:extLst>
                  <a:ext uri="{FF2B5EF4-FFF2-40B4-BE49-F238E27FC236}">
                    <a16:creationId xmlns:a16="http://schemas.microsoft.com/office/drawing/2014/main" id="{A29137EE-22E0-4507-850B-591B69901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146"/>
                <a:ext cx="35" cy="32"/>
              </a:xfrm>
              <a:custGeom>
                <a:avLst/>
                <a:gdLst>
                  <a:gd name="T0" fmla="*/ 175 w 14"/>
                  <a:gd name="T1" fmla="*/ 12 h 13"/>
                  <a:gd name="T2" fmla="*/ 0 w 14"/>
                  <a:gd name="T3" fmla="*/ 133 h 13"/>
                  <a:gd name="T4" fmla="*/ 220 w 14"/>
                  <a:gd name="T5" fmla="*/ 12 h 13"/>
                  <a:gd name="T6" fmla="*/ 158 w 14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11" y="1"/>
                    </a:moveTo>
                    <a:cubicBezTo>
                      <a:pt x="7" y="0"/>
                      <a:pt x="2" y="5"/>
                      <a:pt x="0" y="9"/>
                    </a:cubicBezTo>
                    <a:cubicBezTo>
                      <a:pt x="4" y="13"/>
                      <a:pt x="11" y="3"/>
                      <a:pt x="14" y="1"/>
                    </a:cubicBezTo>
                    <a:cubicBezTo>
                      <a:pt x="13" y="0"/>
                      <a:pt x="12" y="0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8" name="Freeform 2568">
                <a:extLst>
                  <a:ext uri="{FF2B5EF4-FFF2-40B4-BE49-F238E27FC236}">
                    <a16:creationId xmlns:a16="http://schemas.microsoft.com/office/drawing/2014/main" id="{06A1C066-930D-478B-92CB-D485A9A89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2153"/>
                <a:ext cx="20" cy="10"/>
              </a:xfrm>
              <a:custGeom>
                <a:avLst/>
                <a:gdLst>
                  <a:gd name="T0" fmla="*/ 83 w 8"/>
                  <a:gd name="T1" fmla="*/ 20 h 4"/>
                  <a:gd name="T2" fmla="*/ 0 w 8"/>
                  <a:gd name="T3" fmla="*/ 63 h 4"/>
                  <a:gd name="T4" fmla="*/ 125 w 8"/>
                  <a:gd name="T5" fmla="*/ 33 h 4"/>
                  <a:gd name="T6" fmla="*/ 113 w 8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5" y="1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3" y="4"/>
                      <a:pt x="5" y="3"/>
                      <a:pt x="8" y="2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29" name="Freeform 2569">
                <a:extLst>
                  <a:ext uri="{FF2B5EF4-FFF2-40B4-BE49-F238E27FC236}">
                    <a16:creationId xmlns:a16="http://schemas.microsoft.com/office/drawing/2014/main" id="{8FDCF00F-7171-4742-8CB2-D9E40F31D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061"/>
                <a:ext cx="38" cy="17"/>
              </a:xfrm>
              <a:custGeom>
                <a:avLst/>
                <a:gdLst>
                  <a:gd name="T0" fmla="*/ 160 w 15"/>
                  <a:gd name="T1" fmla="*/ 12 h 7"/>
                  <a:gd name="T2" fmla="*/ 0 w 15"/>
                  <a:gd name="T3" fmla="*/ 70 h 7"/>
                  <a:gd name="T4" fmla="*/ 243 w 15"/>
                  <a:gd name="T5" fmla="*/ 41 h 7"/>
                  <a:gd name="T6" fmla="*/ 180 w 15"/>
                  <a:gd name="T7" fmla="*/ 1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10" y="1"/>
                    </a:moveTo>
                    <a:cubicBezTo>
                      <a:pt x="7" y="0"/>
                      <a:pt x="1" y="1"/>
                      <a:pt x="0" y="5"/>
                    </a:cubicBezTo>
                    <a:cubicBezTo>
                      <a:pt x="2" y="7"/>
                      <a:pt x="13" y="5"/>
                      <a:pt x="15" y="3"/>
                    </a:cubicBezTo>
                    <a:cubicBezTo>
                      <a:pt x="14" y="1"/>
                      <a:pt x="13" y="0"/>
                      <a:pt x="11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0" name="Freeform 2570">
                <a:extLst>
                  <a:ext uri="{FF2B5EF4-FFF2-40B4-BE49-F238E27FC236}">
                    <a16:creationId xmlns:a16="http://schemas.microsoft.com/office/drawing/2014/main" id="{E8336BF4-CAE7-4067-91BC-235E9535C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2241"/>
                <a:ext cx="20" cy="37"/>
              </a:xfrm>
              <a:custGeom>
                <a:avLst/>
                <a:gdLst>
                  <a:gd name="T0" fmla="*/ 33 w 8"/>
                  <a:gd name="T1" fmla="*/ 62 h 15"/>
                  <a:gd name="T2" fmla="*/ 63 w 8"/>
                  <a:gd name="T3" fmla="*/ 195 h 15"/>
                  <a:gd name="T4" fmla="*/ 83 w 8"/>
                  <a:gd name="T5" fmla="*/ 0 h 15"/>
                  <a:gd name="T6" fmla="*/ 50 w 8"/>
                  <a:gd name="T7" fmla="*/ 9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2" y="4"/>
                    </a:moveTo>
                    <a:cubicBezTo>
                      <a:pt x="1" y="6"/>
                      <a:pt x="0" y="15"/>
                      <a:pt x="4" y="13"/>
                    </a:cubicBezTo>
                    <a:cubicBezTo>
                      <a:pt x="8" y="12"/>
                      <a:pt x="7" y="2"/>
                      <a:pt x="5" y="0"/>
                    </a:cubicBezTo>
                    <a:cubicBezTo>
                      <a:pt x="3" y="1"/>
                      <a:pt x="3" y="4"/>
                      <a:pt x="3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1" name="Freeform 2571">
                <a:extLst>
                  <a:ext uri="{FF2B5EF4-FFF2-40B4-BE49-F238E27FC236}">
                    <a16:creationId xmlns:a16="http://schemas.microsoft.com/office/drawing/2014/main" id="{235326B7-2137-48AD-BCC2-6B153565C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068"/>
                <a:ext cx="35" cy="30"/>
              </a:xfrm>
              <a:custGeom>
                <a:avLst/>
                <a:gdLst>
                  <a:gd name="T0" fmla="*/ 63 w 14"/>
                  <a:gd name="T1" fmla="*/ 20 h 12"/>
                  <a:gd name="T2" fmla="*/ 0 w 14"/>
                  <a:gd name="T3" fmla="*/ 20 h 12"/>
                  <a:gd name="T4" fmla="*/ 158 w 14"/>
                  <a:gd name="T5" fmla="*/ 158 h 12"/>
                  <a:gd name="T6" fmla="*/ 50 w 14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4" y="1"/>
                    </a:moveTo>
                    <a:cubicBezTo>
                      <a:pt x="3" y="1"/>
                      <a:pt x="2" y="1"/>
                      <a:pt x="0" y="1"/>
                    </a:cubicBezTo>
                    <a:cubicBezTo>
                      <a:pt x="1" y="3"/>
                      <a:pt x="6" y="12"/>
                      <a:pt x="10" y="10"/>
                    </a:cubicBezTo>
                    <a:cubicBezTo>
                      <a:pt x="14" y="8"/>
                      <a:pt x="5" y="1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2" name="Freeform 2572">
                <a:extLst>
                  <a:ext uri="{FF2B5EF4-FFF2-40B4-BE49-F238E27FC236}">
                    <a16:creationId xmlns:a16="http://schemas.microsoft.com/office/drawing/2014/main" id="{ADFA17C6-2D48-4FB6-8FEF-82F09B6EB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031"/>
                <a:ext cx="30" cy="32"/>
              </a:xfrm>
              <a:custGeom>
                <a:avLst/>
                <a:gdLst>
                  <a:gd name="T0" fmla="*/ 125 w 12"/>
                  <a:gd name="T1" fmla="*/ 42 h 13"/>
                  <a:gd name="T2" fmla="*/ 95 w 12"/>
                  <a:gd name="T3" fmla="*/ 162 h 13"/>
                  <a:gd name="T4" fmla="*/ 188 w 12"/>
                  <a:gd name="T5" fmla="*/ 42 h 13"/>
                  <a:gd name="T6" fmla="*/ 125 w 12"/>
                  <a:gd name="T7" fmla="*/ 4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8" y="3"/>
                    </a:moveTo>
                    <a:cubicBezTo>
                      <a:pt x="4" y="4"/>
                      <a:pt x="0" y="13"/>
                      <a:pt x="6" y="11"/>
                    </a:cubicBezTo>
                    <a:cubicBezTo>
                      <a:pt x="9" y="11"/>
                      <a:pt x="12" y="5"/>
                      <a:pt x="12" y="3"/>
                    </a:cubicBezTo>
                    <a:cubicBezTo>
                      <a:pt x="11" y="0"/>
                      <a:pt x="9" y="0"/>
                      <a:pt x="8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3" name="Freeform 2573">
                <a:extLst>
                  <a:ext uri="{FF2B5EF4-FFF2-40B4-BE49-F238E27FC236}">
                    <a16:creationId xmlns:a16="http://schemas.microsoft.com/office/drawing/2014/main" id="{FF146D32-FB24-4E11-883D-30E7797F2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0" y="1958"/>
                <a:ext cx="30" cy="18"/>
              </a:xfrm>
              <a:custGeom>
                <a:avLst/>
                <a:gdLst>
                  <a:gd name="T0" fmla="*/ 158 w 12"/>
                  <a:gd name="T1" fmla="*/ 67 h 7"/>
                  <a:gd name="T2" fmla="*/ 20 w 12"/>
                  <a:gd name="T3" fmla="*/ 54 h 7"/>
                  <a:gd name="T4" fmla="*/ 188 w 12"/>
                  <a:gd name="T5" fmla="*/ 118 h 7"/>
                  <a:gd name="T6" fmla="*/ 125 w 12"/>
                  <a:gd name="T7" fmla="*/ 3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10" y="4"/>
                    </a:moveTo>
                    <a:cubicBezTo>
                      <a:pt x="9" y="3"/>
                      <a:pt x="2" y="0"/>
                      <a:pt x="1" y="3"/>
                    </a:cubicBezTo>
                    <a:cubicBezTo>
                      <a:pt x="0" y="7"/>
                      <a:pt x="10" y="7"/>
                      <a:pt x="12" y="7"/>
                    </a:cubicBezTo>
                    <a:cubicBezTo>
                      <a:pt x="11" y="5"/>
                      <a:pt x="10" y="4"/>
                      <a:pt x="8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4" name="Freeform 2574">
                <a:extLst>
                  <a:ext uri="{FF2B5EF4-FFF2-40B4-BE49-F238E27FC236}">
                    <a16:creationId xmlns:a16="http://schemas.microsoft.com/office/drawing/2014/main" id="{A7BB8795-BEBC-460B-8B60-D18A76649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1968"/>
                <a:ext cx="22" cy="28"/>
              </a:xfrm>
              <a:custGeom>
                <a:avLst/>
                <a:gdLst>
                  <a:gd name="T0" fmla="*/ 12 w 9"/>
                  <a:gd name="T1" fmla="*/ 0 h 11"/>
                  <a:gd name="T2" fmla="*/ 71 w 9"/>
                  <a:gd name="T3" fmla="*/ 163 h 11"/>
                  <a:gd name="T4" fmla="*/ 42 w 9"/>
                  <a:gd name="T5" fmla="*/ 0 h 11"/>
                  <a:gd name="T6" fmla="*/ 29 w 9"/>
                  <a:gd name="T7" fmla="*/ 5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1" y="0"/>
                    </a:moveTo>
                    <a:cubicBezTo>
                      <a:pt x="0" y="2"/>
                      <a:pt x="2" y="10"/>
                      <a:pt x="5" y="10"/>
                    </a:cubicBezTo>
                    <a:cubicBezTo>
                      <a:pt x="9" y="11"/>
                      <a:pt x="4" y="1"/>
                      <a:pt x="3" y="0"/>
                    </a:cubicBezTo>
                    <a:cubicBezTo>
                      <a:pt x="1" y="1"/>
                      <a:pt x="1" y="2"/>
                      <a:pt x="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5" name="Freeform 2575">
                <a:extLst>
                  <a:ext uri="{FF2B5EF4-FFF2-40B4-BE49-F238E27FC236}">
                    <a16:creationId xmlns:a16="http://schemas.microsoft.com/office/drawing/2014/main" id="{28915957-6D33-4671-9CD1-51B6E9DA2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2088"/>
                <a:ext cx="25" cy="18"/>
              </a:xfrm>
              <a:custGeom>
                <a:avLst/>
                <a:gdLst>
                  <a:gd name="T0" fmla="*/ 113 w 10"/>
                  <a:gd name="T1" fmla="*/ 33 h 7"/>
                  <a:gd name="T2" fmla="*/ 63 w 10"/>
                  <a:gd name="T3" fmla="*/ 118 h 7"/>
                  <a:gd name="T4" fmla="*/ 113 w 10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7" y="2"/>
                    </a:moveTo>
                    <a:cubicBezTo>
                      <a:pt x="3" y="2"/>
                      <a:pt x="0" y="7"/>
                      <a:pt x="4" y="7"/>
                    </a:cubicBezTo>
                    <a:cubicBezTo>
                      <a:pt x="7" y="7"/>
                      <a:pt x="10" y="0"/>
                      <a:pt x="7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6" name="Freeform 2576">
                <a:extLst>
                  <a:ext uri="{FF2B5EF4-FFF2-40B4-BE49-F238E27FC236}">
                    <a16:creationId xmlns:a16="http://schemas.microsoft.com/office/drawing/2014/main" id="{4A2DC2DE-FC74-4D04-BA3C-90E91800F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1861"/>
                <a:ext cx="30" cy="40"/>
              </a:xfrm>
              <a:custGeom>
                <a:avLst/>
                <a:gdLst>
                  <a:gd name="T0" fmla="*/ 63 w 12"/>
                  <a:gd name="T1" fmla="*/ 50 h 16"/>
                  <a:gd name="T2" fmla="*/ 20 w 12"/>
                  <a:gd name="T3" fmla="*/ 50 h 16"/>
                  <a:gd name="T4" fmla="*/ 63 w 12"/>
                  <a:gd name="T5" fmla="*/ 188 h 16"/>
                  <a:gd name="T6" fmla="*/ 50 w 12"/>
                  <a:gd name="T7" fmla="*/ 5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6">
                    <a:moveTo>
                      <a:pt x="4" y="3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6"/>
                      <a:pt x="2" y="11"/>
                      <a:pt x="4" y="12"/>
                    </a:cubicBezTo>
                    <a:cubicBezTo>
                      <a:pt x="12" y="16"/>
                      <a:pt x="5" y="6"/>
                      <a:pt x="3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7" name="Freeform 2577">
                <a:extLst>
                  <a:ext uri="{FF2B5EF4-FFF2-40B4-BE49-F238E27FC236}">
                    <a16:creationId xmlns:a16="http://schemas.microsoft.com/office/drawing/2014/main" id="{0461411E-CDDE-4B30-A880-791B93D146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1906"/>
                <a:ext cx="30" cy="37"/>
              </a:xfrm>
              <a:custGeom>
                <a:avLst/>
                <a:gdLst>
                  <a:gd name="T0" fmla="*/ 125 w 12"/>
                  <a:gd name="T1" fmla="*/ 104 h 15"/>
                  <a:gd name="T2" fmla="*/ 95 w 12"/>
                  <a:gd name="T3" fmla="*/ 165 h 15"/>
                  <a:gd name="T4" fmla="*/ 188 w 12"/>
                  <a:gd name="T5" fmla="*/ 165 h 15"/>
                  <a:gd name="T6" fmla="*/ 95 w 12"/>
                  <a:gd name="T7" fmla="*/ 74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8" y="7"/>
                    </a:moveTo>
                    <a:cubicBezTo>
                      <a:pt x="2" y="0"/>
                      <a:pt x="0" y="6"/>
                      <a:pt x="6" y="11"/>
                    </a:cubicBezTo>
                    <a:cubicBezTo>
                      <a:pt x="8" y="13"/>
                      <a:pt x="12" y="15"/>
                      <a:pt x="12" y="11"/>
                    </a:cubicBezTo>
                    <a:cubicBezTo>
                      <a:pt x="12" y="9"/>
                      <a:pt x="7" y="5"/>
                      <a:pt x="6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8" name="Freeform 2578">
                <a:extLst>
                  <a:ext uri="{FF2B5EF4-FFF2-40B4-BE49-F238E27FC236}">
                    <a16:creationId xmlns:a16="http://schemas.microsoft.com/office/drawing/2014/main" id="{3B081863-3B62-451D-92F3-F7A4F103E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886"/>
                <a:ext cx="30" cy="27"/>
              </a:xfrm>
              <a:custGeom>
                <a:avLst/>
                <a:gdLst>
                  <a:gd name="T0" fmla="*/ 125 w 12"/>
                  <a:gd name="T1" fmla="*/ 29 h 11"/>
                  <a:gd name="T2" fmla="*/ 20 w 12"/>
                  <a:gd name="T3" fmla="*/ 150 h 11"/>
                  <a:gd name="T4" fmla="*/ 158 w 12"/>
                  <a:gd name="T5" fmla="*/ 91 h 11"/>
                  <a:gd name="T6" fmla="*/ 95 w 12"/>
                  <a:gd name="T7" fmla="*/ 6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8" y="2"/>
                    </a:moveTo>
                    <a:cubicBezTo>
                      <a:pt x="5" y="3"/>
                      <a:pt x="0" y="6"/>
                      <a:pt x="1" y="10"/>
                    </a:cubicBezTo>
                    <a:cubicBezTo>
                      <a:pt x="4" y="11"/>
                      <a:pt x="9" y="9"/>
                      <a:pt x="10" y="6"/>
                    </a:cubicBezTo>
                    <a:cubicBezTo>
                      <a:pt x="12" y="2"/>
                      <a:pt x="8" y="0"/>
                      <a:pt x="6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39" name="Freeform 2579">
                <a:extLst>
                  <a:ext uri="{FF2B5EF4-FFF2-40B4-BE49-F238E27FC236}">
                    <a16:creationId xmlns:a16="http://schemas.microsoft.com/office/drawing/2014/main" id="{C3C2A307-B457-4186-A1D2-0368EBDB5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761"/>
                <a:ext cx="37" cy="17"/>
              </a:xfrm>
              <a:custGeom>
                <a:avLst/>
                <a:gdLst>
                  <a:gd name="T0" fmla="*/ 133 w 15"/>
                  <a:gd name="T1" fmla="*/ 29 h 7"/>
                  <a:gd name="T2" fmla="*/ 0 w 15"/>
                  <a:gd name="T3" fmla="*/ 58 h 7"/>
                  <a:gd name="T4" fmla="*/ 224 w 15"/>
                  <a:gd name="T5" fmla="*/ 100 h 7"/>
                  <a:gd name="T6" fmla="*/ 91 w 15"/>
                  <a:gd name="T7" fmla="*/ 4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9" y="2"/>
                    </a:moveTo>
                    <a:cubicBezTo>
                      <a:pt x="6" y="1"/>
                      <a:pt x="3" y="2"/>
                      <a:pt x="0" y="4"/>
                    </a:cubicBezTo>
                    <a:cubicBezTo>
                      <a:pt x="2" y="7"/>
                      <a:pt x="12" y="6"/>
                      <a:pt x="15" y="7"/>
                    </a:cubicBezTo>
                    <a:cubicBezTo>
                      <a:pt x="14" y="3"/>
                      <a:pt x="9" y="0"/>
                      <a:pt x="6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0" name="Freeform 2580">
                <a:extLst>
                  <a:ext uri="{FF2B5EF4-FFF2-40B4-BE49-F238E27FC236}">
                    <a16:creationId xmlns:a16="http://schemas.microsoft.com/office/drawing/2014/main" id="{EE883740-C3D7-4436-B300-197E3D482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788"/>
                <a:ext cx="20" cy="18"/>
              </a:xfrm>
              <a:custGeom>
                <a:avLst/>
                <a:gdLst>
                  <a:gd name="T0" fmla="*/ 63 w 8"/>
                  <a:gd name="T1" fmla="*/ 21 h 7"/>
                  <a:gd name="T2" fmla="*/ 50 w 8"/>
                  <a:gd name="T3" fmla="*/ 0 h 7"/>
                  <a:gd name="T4" fmla="*/ 125 w 8"/>
                  <a:gd name="T5" fmla="*/ 118 h 7"/>
                  <a:gd name="T6" fmla="*/ 50 w 8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0" y="3"/>
                      <a:pt x="5" y="6"/>
                      <a:pt x="8" y="7"/>
                    </a:cubicBezTo>
                    <a:cubicBezTo>
                      <a:pt x="8" y="4"/>
                      <a:pt x="5" y="1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1" name="Freeform 2581">
                <a:extLst>
                  <a:ext uri="{FF2B5EF4-FFF2-40B4-BE49-F238E27FC236}">
                    <a16:creationId xmlns:a16="http://schemas.microsoft.com/office/drawing/2014/main" id="{366FDCC2-0EEB-40C0-86E2-E062C7EB6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" y="1758"/>
                <a:ext cx="30" cy="35"/>
              </a:xfrm>
              <a:custGeom>
                <a:avLst/>
                <a:gdLst>
                  <a:gd name="T0" fmla="*/ 158 w 12"/>
                  <a:gd name="T1" fmla="*/ 0 h 14"/>
                  <a:gd name="T2" fmla="*/ 0 w 12"/>
                  <a:gd name="T3" fmla="*/ 220 h 14"/>
                  <a:gd name="T4" fmla="*/ 188 w 12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0" y="0"/>
                    </a:moveTo>
                    <a:cubicBezTo>
                      <a:pt x="6" y="3"/>
                      <a:pt x="0" y="8"/>
                      <a:pt x="0" y="14"/>
                    </a:cubicBezTo>
                    <a:cubicBezTo>
                      <a:pt x="6" y="13"/>
                      <a:pt x="9" y="6"/>
                      <a:pt x="1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742" name="Freeform 2582">
                <a:extLst>
                  <a:ext uri="{FF2B5EF4-FFF2-40B4-BE49-F238E27FC236}">
                    <a16:creationId xmlns:a16="http://schemas.microsoft.com/office/drawing/2014/main" id="{547888DE-FB2E-4CB7-BF00-842DFE1B4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621"/>
                <a:ext cx="20" cy="27"/>
              </a:xfrm>
              <a:custGeom>
                <a:avLst/>
                <a:gdLst>
                  <a:gd name="T0" fmla="*/ 0 w 8"/>
                  <a:gd name="T1" fmla="*/ 0 h 11"/>
                  <a:gd name="T2" fmla="*/ 63 w 8"/>
                  <a:gd name="T3" fmla="*/ 162 h 11"/>
                  <a:gd name="T4" fmla="*/ 33 w 8"/>
                  <a:gd name="T5" fmla="*/ 0 h 11"/>
                  <a:gd name="T6" fmla="*/ 33 w 8"/>
                  <a:gd name="T7" fmla="*/ 1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0" y="3"/>
                      <a:pt x="1" y="9"/>
                      <a:pt x="4" y="11"/>
                    </a:cubicBezTo>
                    <a:cubicBezTo>
                      <a:pt x="8" y="8"/>
                      <a:pt x="5" y="2"/>
                      <a:pt x="2" y="0"/>
                    </a:cubicBezTo>
                    <a:cubicBezTo>
                      <a:pt x="1" y="0"/>
                      <a:pt x="2" y="0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54284" name="Group 2583">
              <a:extLst>
                <a:ext uri="{FF2B5EF4-FFF2-40B4-BE49-F238E27FC236}">
                  <a16:creationId xmlns:a16="http://schemas.microsoft.com/office/drawing/2014/main" id="{0AF11EB9-9307-40F4-83BE-806033A080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2" y="1011"/>
              <a:ext cx="1933" cy="1952"/>
              <a:chOff x="3102" y="1011"/>
              <a:chExt cx="1933" cy="1952"/>
            </a:xfrm>
          </p:grpSpPr>
          <p:sp>
            <p:nvSpPr>
              <p:cNvPr id="54343" name="Freeform 2584">
                <a:extLst>
                  <a:ext uri="{FF2B5EF4-FFF2-40B4-BE49-F238E27FC236}">
                    <a16:creationId xmlns:a16="http://schemas.microsoft.com/office/drawing/2014/main" id="{62B0FEBF-541C-4065-AD2A-F2B679BBE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516"/>
                <a:ext cx="35" cy="30"/>
              </a:xfrm>
              <a:custGeom>
                <a:avLst/>
                <a:gdLst>
                  <a:gd name="T0" fmla="*/ 175 w 14"/>
                  <a:gd name="T1" fmla="*/ 0 h 12"/>
                  <a:gd name="T2" fmla="*/ 63 w 14"/>
                  <a:gd name="T3" fmla="*/ 158 h 12"/>
                  <a:gd name="T4" fmla="*/ 208 w 14"/>
                  <a:gd name="T5" fmla="*/ 20 h 12"/>
                  <a:gd name="T6" fmla="*/ 175 w 14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11" y="0"/>
                    </a:moveTo>
                    <a:cubicBezTo>
                      <a:pt x="9" y="1"/>
                      <a:pt x="0" y="6"/>
                      <a:pt x="4" y="10"/>
                    </a:cubicBezTo>
                    <a:cubicBezTo>
                      <a:pt x="8" y="12"/>
                      <a:pt x="14" y="4"/>
                      <a:pt x="13" y="1"/>
                    </a:cubicBezTo>
                    <a:cubicBezTo>
                      <a:pt x="12" y="1"/>
                      <a:pt x="11" y="2"/>
                      <a:pt x="1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4" name="Freeform 2585">
                <a:extLst>
                  <a:ext uri="{FF2B5EF4-FFF2-40B4-BE49-F238E27FC236}">
                    <a16:creationId xmlns:a16="http://schemas.microsoft.com/office/drawing/2014/main" id="{1E38BAD6-846F-4F7C-8890-FA5547C9E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498"/>
                <a:ext cx="35" cy="18"/>
              </a:xfrm>
              <a:custGeom>
                <a:avLst/>
                <a:gdLst>
                  <a:gd name="T0" fmla="*/ 113 w 14"/>
                  <a:gd name="T1" fmla="*/ 33 h 7"/>
                  <a:gd name="T2" fmla="*/ 0 w 14"/>
                  <a:gd name="T3" fmla="*/ 21 h 7"/>
                  <a:gd name="T4" fmla="*/ 220 w 14"/>
                  <a:gd name="T5" fmla="*/ 118 h 7"/>
                  <a:gd name="T6" fmla="*/ 95 w 14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7" y="2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5"/>
                      <a:pt x="10" y="7"/>
                      <a:pt x="14" y="7"/>
                    </a:cubicBezTo>
                    <a:cubicBezTo>
                      <a:pt x="12" y="5"/>
                      <a:pt x="9" y="0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5" name="Freeform 2586">
                <a:extLst>
                  <a:ext uri="{FF2B5EF4-FFF2-40B4-BE49-F238E27FC236}">
                    <a16:creationId xmlns:a16="http://schemas.microsoft.com/office/drawing/2014/main" id="{B00C3D1F-A032-41EB-9356-3251B1411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633"/>
                <a:ext cx="17" cy="35"/>
              </a:xfrm>
              <a:custGeom>
                <a:avLst/>
                <a:gdLst>
                  <a:gd name="T0" fmla="*/ 58 w 7"/>
                  <a:gd name="T1" fmla="*/ 50 h 14"/>
                  <a:gd name="T2" fmla="*/ 0 w 7"/>
                  <a:gd name="T3" fmla="*/ 220 h 14"/>
                  <a:gd name="T4" fmla="*/ 100 w 7"/>
                  <a:gd name="T5" fmla="*/ 0 h 14"/>
                  <a:gd name="T6" fmla="*/ 87 w 7"/>
                  <a:gd name="T7" fmla="*/ 0 h 14"/>
                  <a:gd name="T8" fmla="*/ 70 w 7"/>
                  <a:gd name="T9" fmla="*/ 33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4">
                    <a:moveTo>
                      <a:pt x="4" y="3"/>
                    </a:moveTo>
                    <a:cubicBezTo>
                      <a:pt x="2" y="5"/>
                      <a:pt x="0" y="10"/>
                      <a:pt x="0" y="14"/>
                    </a:cubicBezTo>
                    <a:cubicBezTo>
                      <a:pt x="6" y="14"/>
                      <a:pt x="7" y="4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5" y="1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6" name="Freeform 2587">
                <a:extLst>
                  <a:ext uri="{FF2B5EF4-FFF2-40B4-BE49-F238E27FC236}">
                    <a16:creationId xmlns:a16="http://schemas.microsoft.com/office/drawing/2014/main" id="{2C2D0096-BEB9-4FD7-8987-43E84B968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566"/>
                <a:ext cx="20" cy="30"/>
              </a:xfrm>
              <a:custGeom>
                <a:avLst/>
                <a:gdLst>
                  <a:gd name="T0" fmla="*/ 0 w 8"/>
                  <a:gd name="T1" fmla="*/ 20 h 12"/>
                  <a:gd name="T2" fmla="*/ 63 w 8"/>
                  <a:gd name="T3" fmla="*/ 158 h 12"/>
                  <a:gd name="T4" fmla="*/ 33 w 8"/>
                  <a:gd name="T5" fmla="*/ 0 h 12"/>
                  <a:gd name="T6" fmla="*/ 33 w 8"/>
                  <a:gd name="T7" fmla="*/ 5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0" y="1"/>
                    </a:moveTo>
                    <a:cubicBezTo>
                      <a:pt x="0" y="3"/>
                      <a:pt x="1" y="12"/>
                      <a:pt x="4" y="10"/>
                    </a:cubicBezTo>
                    <a:cubicBezTo>
                      <a:pt x="8" y="9"/>
                      <a:pt x="3" y="2"/>
                      <a:pt x="2" y="0"/>
                    </a:cubicBezTo>
                    <a:cubicBezTo>
                      <a:pt x="1" y="1"/>
                      <a:pt x="1" y="2"/>
                      <a:pt x="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7" name="Freeform 2588">
                <a:extLst>
                  <a:ext uri="{FF2B5EF4-FFF2-40B4-BE49-F238E27FC236}">
                    <a16:creationId xmlns:a16="http://schemas.microsoft.com/office/drawing/2014/main" id="{D1F30AD5-B82E-4EFD-BCBA-D297EC8B5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0" y="1706"/>
                <a:ext cx="47" cy="27"/>
              </a:xfrm>
              <a:custGeom>
                <a:avLst/>
                <a:gdLst>
                  <a:gd name="T0" fmla="*/ 183 w 19"/>
                  <a:gd name="T1" fmla="*/ 29 h 11"/>
                  <a:gd name="T2" fmla="*/ 0 w 19"/>
                  <a:gd name="T3" fmla="*/ 133 h 11"/>
                  <a:gd name="T4" fmla="*/ 166 w 19"/>
                  <a:gd name="T5" fmla="*/ 103 h 11"/>
                  <a:gd name="T6" fmla="*/ 183 w 19"/>
                  <a:gd name="T7" fmla="*/ 1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1">
                    <a:moveTo>
                      <a:pt x="12" y="2"/>
                    </a:moveTo>
                    <a:cubicBezTo>
                      <a:pt x="8" y="2"/>
                      <a:pt x="2" y="5"/>
                      <a:pt x="0" y="9"/>
                    </a:cubicBezTo>
                    <a:cubicBezTo>
                      <a:pt x="2" y="11"/>
                      <a:pt x="8" y="9"/>
                      <a:pt x="11" y="7"/>
                    </a:cubicBezTo>
                    <a:cubicBezTo>
                      <a:pt x="14" y="6"/>
                      <a:pt x="19" y="0"/>
                      <a:pt x="1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8" name="Freeform 2589">
                <a:extLst>
                  <a:ext uri="{FF2B5EF4-FFF2-40B4-BE49-F238E27FC236}">
                    <a16:creationId xmlns:a16="http://schemas.microsoft.com/office/drawing/2014/main" id="{2F977C7A-36E0-4EA6-97AA-22B96BA8A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726"/>
                <a:ext cx="25" cy="42"/>
              </a:xfrm>
              <a:custGeom>
                <a:avLst/>
                <a:gdLst>
                  <a:gd name="T0" fmla="*/ 20 w 10"/>
                  <a:gd name="T1" fmla="*/ 0 h 17"/>
                  <a:gd name="T2" fmla="*/ 50 w 10"/>
                  <a:gd name="T3" fmla="*/ 257 h 17"/>
                  <a:gd name="T4" fmla="*/ 33 w 10"/>
                  <a:gd name="T5" fmla="*/ 3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7">
                    <a:moveTo>
                      <a:pt x="1" y="0"/>
                    </a:moveTo>
                    <a:cubicBezTo>
                      <a:pt x="0" y="2"/>
                      <a:pt x="0" y="16"/>
                      <a:pt x="3" y="17"/>
                    </a:cubicBezTo>
                    <a:cubicBezTo>
                      <a:pt x="10" y="17"/>
                      <a:pt x="5" y="4"/>
                      <a:pt x="2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49" name="Freeform 2590">
                <a:extLst>
                  <a:ext uri="{FF2B5EF4-FFF2-40B4-BE49-F238E27FC236}">
                    <a16:creationId xmlns:a16="http://schemas.microsoft.com/office/drawing/2014/main" id="{54CF9D04-8DA8-4C5B-92C3-E1AABCD49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796"/>
                <a:ext cx="20" cy="37"/>
              </a:xfrm>
              <a:custGeom>
                <a:avLst/>
                <a:gdLst>
                  <a:gd name="T0" fmla="*/ 63 w 8"/>
                  <a:gd name="T1" fmla="*/ 104 h 15"/>
                  <a:gd name="T2" fmla="*/ 50 w 8"/>
                  <a:gd name="T3" fmla="*/ 224 h 15"/>
                  <a:gd name="T4" fmla="*/ 83 w 8"/>
                  <a:gd name="T5" fmla="*/ 0 h 15"/>
                  <a:gd name="T6" fmla="*/ 50 w 8"/>
                  <a:gd name="T7" fmla="*/ 12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4" y="7"/>
                    </a:moveTo>
                    <a:cubicBezTo>
                      <a:pt x="2" y="8"/>
                      <a:pt x="0" y="13"/>
                      <a:pt x="3" y="15"/>
                    </a:cubicBezTo>
                    <a:cubicBezTo>
                      <a:pt x="8" y="11"/>
                      <a:pt x="7" y="5"/>
                      <a:pt x="5" y="0"/>
                    </a:cubicBezTo>
                    <a:cubicBezTo>
                      <a:pt x="3" y="2"/>
                      <a:pt x="3" y="5"/>
                      <a:pt x="3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0" name="Freeform 2591">
                <a:extLst>
                  <a:ext uri="{FF2B5EF4-FFF2-40B4-BE49-F238E27FC236}">
                    <a16:creationId xmlns:a16="http://schemas.microsoft.com/office/drawing/2014/main" id="{E4B03B4B-061D-42DA-89CD-6AC1C8EF8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778"/>
                <a:ext cx="32" cy="43"/>
              </a:xfrm>
              <a:custGeom>
                <a:avLst/>
                <a:gdLst>
                  <a:gd name="T0" fmla="*/ 30 w 13"/>
                  <a:gd name="T1" fmla="*/ 20 h 17"/>
                  <a:gd name="T2" fmla="*/ 12 w 13"/>
                  <a:gd name="T3" fmla="*/ 0 h 17"/>
                  <a:gd name="T4" fmla="*/ 133 w 13"/>
                  <a:gd name="T5" fmla="*/ 210 h 17"/>
                  <a:gd name="T6" fmla="*/ 42 w 13"/>
                  <a:gd name="T7" fmla="*/ 2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7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3"/>
                      <a:pt x="3" y="17"/>
                      <a:pt x="9" y="13"/>
                    </a:cubicBezTo>
                    <a:cubicBezTo>
                      <a:pt x="13" y="11"/>
                      <a:pt x="4" y="3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1" name="Freeform 2592">
                <a:extLst>
                  <a:ext uri="{FF2B5EF4-FFF2-40B4-BE49-F238E27FC236}">
                    <a16:creationId xmlns:a16="http://schemas.microsoft.com/office/drawing/2014/main" id="{6AAFE3C3-11F8-4B13-ABAC-19F209356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2" y="1658"/>
                <a:ext cx="28" cy="48"/>
              </a:xfrm>
              <a:custGeom>
                <a:avLst/>
                <a:gdLst>
                  <a:gd name="T0" fmla="*/ 130 w 11"/>
                  <a:gd name="T1" fmla="*/ 0 h 19"/>
                  <a:gd name="T2" fmla="*/ 84 w 11"/>
                  <a:gd name="T3" fmla="*/ 275 h 19"/>
                  <a:gd name="T4" fmla="*/ 130 w 11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9">
                    <a:moveTo>
                      <a:pt x="8" y="0"/>
                    </a:moveTo>
                    <a:cubicBezTo>
                      <a:pt x="5" y="3"/>
                      <a:pt x="0" y="15"/>
                      <a:pt x="5" y="17"/>
                    </a:cubicBezTo>
                    <a:cubicBezTo>
                      <a:pt x="11" y="19"/>
                      <a:pt x="9" y="3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2" name="Freeform 2593">
                <a:extLst>
                  <a:ext uri="{FF2B5EF4-FFF2-40B4-BE49-F238E27FC236}">
                    <a16:creationId xmlns:a16="http://schemas.microsoft.com/office/drawing/2014/main" id="{6D47EDF6-B68D-494D-B784-FE1C39F02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621"/>
                <a:ext cx="30" cy="20"/>
              </a:xfrm>
              <a:custGeom>
                <a:avLst/>
                <a:gdLst>
                  <a:gd name="T0" fmla="*/ 0 w 12"/>
                  <a:gd name="T1" fmla="*/ 83 h 8"/>
                  <a:gd name="T2" fmla="*/ 188 w 12"/>
                  <a:gd name="T3" fmla="*/ 63 h 8"/>
                  <a:gd name="T4" fmla="*/ 33 w 12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0" y="5"/>
                    </a:moveTo>
                    <a:cubicBezTo>
                      <a:pt x="1" y="3"/>
                      <a:pt x="12" y="0"/>
                      <a:pt x="12" y="4"/>
                    </a:cubicBezTo>
                    <a:cubicBezTo>
                      <a:pt x="12" y="6"/>
                      <a:pt x="1" y="8"/>
                      <a:pt x="2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3" name="Freeform 2594">
                <a:extLst>
                  <a:ext uri="{FF2B5EF4-FFF2-40B4-BE49-F238E27FC236}">
                    <a16:creationId xmlns:a16="http://schemas.microsoft.com/office/drawing/2014/main" id="{A3BF527C-6853-477B-8ACB-C95C0FDB3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578"/>
                <a:ext cx="27" cy="15"/>
              </a:xfrm>
              <a:custGeom>
                <a:avLst/>
                <a:gdLst>
                  <a:gd name="T0" fmla="*/ 103 w 11"/>
                  <a:gd name="T1" fmla="*/ 0 h 6"/>
                  <a:gd name="T2" fmla="*/ 0 w 11"/>
                  <a:gd name="T3" fmla="*/ 83 h 6"/>
                  <a:gd name="T4" fmla="*/ 162 w 11"/>
                  <a:gd name="T5" fmla="*/ 33 h 6"/>
                  <a:gd name="T6" fmla="*/ 103 w 11"/>
                  <a:gd name="T7" fmla="*/ 3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7" y="0"/>
                    </a:moveTo>
                    <a:cubicBezTo>
                      <a:pt x="5" y="1"/>
                      <a:pt x="1" y="2"/>
                      <a:pt x="0" y="5"/>
                    </a:cubicBezTo>
                    <a:cubicBezTo>
                      <a:pt x="4" y="6"/>
                      <a:pt x="9" y="4"/>
                      <a:pt x="11" y="2"/>
                    </a:cubicBezTo>
                    <a:cubicBezTo>
                      <a:pt x="9" y="1"/>
                      <a:pt x="8" y="1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4" name="Freeform 2595">
                <a:extLst>
                  <a:ext uri="{FF2B5EF4-FFF2-40B4-BE49-F238E27FC236}">
                    <a16:creationId xmlns:a16="http://schemas.microsoft.com/office/drawing/2014/main" id="{FCE5B256-2296-4BF5-8C7D-64E5C5B34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908"/>
                <a:ext cx="25" cy="18"/>
              </a:xfrm>
              <a:custGeom>
                <a:avLst/>
                <a:gdLst>
                  <a:gd name="T0" fmla="*/ 0 w 10"/>
                  <a:gd name="T1" fmla="*/ 54 h 7"/>
                  <a:gd name="T2" fmla="*/ 158 w 10"/>
                  <a:gd name="T3" fmla="*/ 54 h 7"/>
                  <a:gd name="T4" fmla="*/ 33 w 10"/>
                  <a:gd name="T5" fmla="*/ 2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1" y="7"/>
                      <a:pt x="8" y="6"/>
                      <a:pt x="10" y="3"/>
                    </a:cubicBezTo>
                    <a:cubicBezTo>
                      <a:pt x="8" y="1"/>
                      <a:pt x="5" y="0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5" name="Freeform 2596">
                <a:extLst>
                  <a:ext uri="{FF2B5EF4-FFF2-40B4-BE49-F238E27FC236}">
                    <a16:creationId xmlns:a16="http://schemas.microsoft.com/office/drawing/2014/main" id="{A0443C7C-015F-46EA-A1CD-FEA99375E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1848"/>
                <a:ext cx="13" cy="28"/>
              </a:xfrm>
              <a:custGeom>
                <a:avLst/>
                <a:gdLst>
                  <a:gd name="T0" fmla="*/ 21 w 5"/>
                  <a:gd name="T1" fmla="*/ 20 h 11"/>
                  <a:gd name="T2" fmla="*/ 34 w 5"/>
                  <a:gd name="T3" fmla="*/ 0 h 11"/>
                  <a:gd name="T4" fmla="*/ 34 w 5"/>
                  <a:gd name="T5" fmla="*/ 181 h 11"/>
                  <a:gd name="T6" fmla="*/ 34 w 5"/>
                  <a:gd name="T7" fmla="*/ 5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1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5" y="2"/>
                      <a:pt x="5" y="9"/>
                      <a:pt x="2" y="11"/>
                    </a:cubicBezTo>
                    <a:cubicBezTo>
                      <a:pt x="0" y="9"/>
                      <a:pt x="1" y="5"/>
                      <a:pt x="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6" name="Freeform 2597">
                <a:extLst>
                  <a:ext uri="{FF2B5EF4-FFF2-40B4-BE49-F238E27FC236}">
                    <a16:creationId xmlns:a16="http://schemas.microsoft.com/office/drawing/2014/main" id="{41EB4DB9-3504-4972-BC36-2B0BF732C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1916"/>
                <a:ext cx="32" cy="40"/>
              </a:xfrm>
              <a:custGeom>
                <a:avLst/>
                <a:gdLst>
                  <a:gd name="T0" fmla="*/ 133 w 13"/>
                  <a:gd name="T1" fmla="*/ 95 h 16"/>
                  <a:gd name="T2" fmla="*/ 0 w 13"/>
                  <a:gd name="T3" fmla="*/ 238 h 16"/>
                  <a:gd name="T4" fmla="*/ 153 w 13"/>
                  <a:gd name="T5" fmla="*/ 145 h 16"/>
                  <a:gd name="T6" fmla="*/ 133 w 13"/>
                  <a:gd name="T7" fmla="*/ 5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9" y="6"/>
                    </a:moveTo>
                    <a:cubicBezTo>
                      <a:pt x="5" y="7"/>
                      <a:pt x="0" y="11"/>
                      <a:pt x="0" y="15"/>
                    </a:cubicBezTo>
                    <a:cubicBezTo>
                      <a:pt x="4" y="16"/>
                      <a:pt x="8" y="12"/>
                      <a:pt x="10" y="9"/>
                    </a:cubicBezTo>
                    <a:cubicBezTo>
                      <a:pt x="12" y="7"/>
                      <a:pt x="13" y="0"/>
                      <a:pt x="9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7" name="Freeform 2598">
                <a:extLst>
                  <a:ext uri="{FF2B5EF4-FFF2-40B4-BE49-F238E27FC236}">
                    <a16:creationId xmlns:a16="http://schemas.microsoft.com/office/drawing/2014/main" id="{F272F443-E555-4501-B15F-AE88DE98F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4" y="1808"/>
                <a:ext cx="25" cy="55"/>
              </a:xfrm>
              <a:custGeom>
                <a:avLst/>
                <a:gdLst>
                  <a:gd name="T0" fmla="*/ 0 w 10"/>
                  <a:gd name="T1" fmla="*/ 0 h 22"/>
                  <a:gd name="T2" fmla="*/ 125 w 10"/>
                  <a:gd name="T3" fmla="*/ 220 h 22"/>
                  <a:gd name="T4" fmla="*/ 33 w 10"/>
                  <a:gd name="T5" fmla="*/ 2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2">
                    <a:moveTo>
                      <a:pt x="0" y="0"/>
                    </a:moveTo>
                    <a:cubicBezTo>
                      <a:pt x="4" y="1"/>
                      <a:pt x="10" y="9"/>
                      <a:pt x="8" y="14"/>
                    </a:cubicBezTo>
                    <a:cubicBezTo>
                      <a:pt x="3" y="22"/>
                      <a:pt x="3" y="4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8" name="Freeform 2599">
                <a:extLst>
                  <a:ext uri="{FF2B5EF4-FFF2-40B4-BE49-F238E27FC236}">
                    <a16:creationId xmlns:a16="http://schemas.microsoft.com/office/drawing/2014/main" id="{6138F17B-E0B9-47EB-8F1C-44F2AB6E8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471"/>
                <a:ext cx="40" cy="32"/>
              </a:xfrm>
              <a:custGeom>
                <a:avLst/>
                <a:gdLst>
                  <a:gd name="T0" fmla="*/ 63 w 16"/>
                  <a:gd name="T1" fmla="*/ 30 h 13"/>
                  <a:gd name="T2" fmla="*/ 175 w 16"/>
                  <a:gd name="T3" fmla="*/ 182 h 13"/>
                  <a:gd name="T4" fmla="*/ 63 w 1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4" y="2"/>
                    </a:moveTo>
                    <a:cubicBezTo>
                      <a:pt x="0" y="5"/>
                      <a:pt x="7" y="13"/>
                      <a:pt x="11" y="12"/>
                    </a:cubicBezTo>
                    <a:cubicBezTo>
                      <a:pt x="16" y="10"/>
                      <a:pt x="6" y="1"/>
                      <a:pt x="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59" name="Freeform 2600">
                <a:extLst>
                  <a:ext uri="{FF2B5EF4-FFF2-40B4-BE49-F238E27FC236}">
                    <a16:creationId xmlns:a16="http://schemas.microsoft.com/office/drawing/2014/main" id="{2F2CD170-0C10-427E-88C7-8C4A5A789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486"/>
                <a:ext cx="27" cy="25"/>
              </a:xfrm>
              <a:custGeom>
                <a:avLst/>
                <a:gdLst>
                  <a:gd name="T0" fmla="*/ 120 w 11"/>
                  <a:gd name="T1" fmla="*/ 63 h 10"/>
                  <a:gd name="T2" fmla="*/ 0 w 11"/>
                  <a:gd name="T3" fmla="*/ 158 h 10"/>
                  <a:gd name="T4" fmla="*/ 150 w 11"/>
                  <a:gd name="T5" fmla="*/ 95 h 10"/>
                  <a:gd name="T6" fmla="*/ 103 w 11"/>
                  <a:gd name="T7" fmla="*/ 5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8" y="4"/>
                    </a:moveTo>
                    <a:cubicBezTo>
                      <a:pt x="6" y="2"/>
                      <a:pt x="0" y="7"/>
                      <a:pt x="0" y="10"/>
                    </a:cubicBezTo>
                    <a:cubicBezTo>
                      <a:pt x="3" y="10"/>
                      <a:pt x="8" y="9"/>
                      <a:pt x="10" y="6"/>
                    </a:cubicBezTo>
                    <a:cubicBezTo>
                      <a:pt x="11" y="3"/>
                      <a:pt x="9" y="0"/>
                      <a:pt x="7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0" name="Freeform 2601">
                <a:extLst>
                  <a:ext uri="{FF2B5EF4-FFF2-40B4-BE49-F238E27FC236}">
                    <a16:creationId xmlns:a16="http://schemas.microsoft.com/office/drawing/2014/main" id="{8B8D1018-A7FB-44F4-B794-EB4FED64B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1443"/>
                <a:ext cx="25" cy="30"/>
              </a:xfrm>
              <a:custGeom>
                <a:avLst/>
                <a:gdLst>
                  <a:gd name="T0" fmla="*/ 95 w 10"/>
                  <a:gd name="T1" fmla="*/ 0 h 12"/>
                  <a:gd name="T2" fmla="*/ 63 w 10"/>
                  <a:gd name="T3" fmla="*/ 188 h 12"/>
                  <a:gd name="T4" fmla="*/ 125 w 10"/>
                  <a:gd name="T5" fmla="*/ 0 h 12"/>
                  <a:gd name="T6" fmla="*/ 113 w 10"/>
                  <a:gd name="T7" fmla="*/ 2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cubicBezTo>
                      <a:pt x="5" y="2"/>
                      <a:pt x="0" y="12"/>
                      <a:pt x="4" y="12"/>
                    </a:cubicBezTo>
                    <a:cubicBezTo>
                      <a:pt x="9" y="12"/>
                      <a:pt x="10" y="2"/>
                      <a:pt x="8" y="0"/>
                    </a:cubicBezTo>
                    <a:cubicBezTo>
                      <a:pt x="7" y="0"/>
                      <a:pt x="7" y="1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1" name="Freeform 2602">
                <a:extLst>
                  <a:ext uri="{FF2B5EF4-FFF2-40B4-BE49-F238E27FC236}">
                    <a16:creationId xmlns:a16="http://schemas.microsoft.com/office/drawing/2014/main" id="{FB16060B-134E-400C-A9D5-ACF477267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2" y="1313"/>
                <a:ext cx="22" cy="18"/>
              </a:xfrm>
              <a:custGeom>
                <a:avLst/>
                <a:gdLst>
                  <a:gd name="T0" fmla="*/ 90 w 9"/>
                  <a:gd name="T1" fmla="*/ 54 h 7"/>
                  <a:gd name="T2" fmla="*/ 0 w 9"/>
                  <a:gd name="T3" fmla="*/ 21 h 7"/>
                  <a:gd name="T4" fmla="*/ 132 w 9"/>
                  <a:gd name="T5" fmla="*/ 118 h 7"/>
                  <a:gd name="T6" fmla="*/ 59 w 9"/>
                  <a:gd name="T7" fmla="*/ 3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6" y="3"/>
                    </a:moveTo>
                    <a:cubicBezTo>
                      <a:pt x="4" y="1"/>
                      <a:pt x="2" y="0"/>
                      <a:pt x="0" y="1"/>
                    </a:cubicBezTo>
                    <a:cubicBezTo>
                      <a:pt x="1" y="4"/>
                      <a:pt x="5" y="7"/>
                      <a:pt x="9" y="7"/>
                    </a:cubicBezTo>
                    <a:cubicBezTo>
                      <a:pt x="8" y="5"/>
                      <a:pt x="6" y="3"/>
                      <a:pt x="4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2" name="Freeform 2603">
                <a:extLst>
                  <a:ext uri="{FF2B5EF4-FFF2-40B4-BE49-F238E27FC236}">
                    <a16:creationId xmlns:a16="http://schemas.microsoft.com/office/drawing/2014/main" id="{415F76BF-F5C7-4467-B51B-CF78FD95E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308"/>
                <a:ext cx="25" cy="18"/>
              </a:xfrm>
              <a:custGeom>
                <a:avLst/>
                <a:gdLst>
                  <a:gd name="T0" fmla="*/ 145 w 10"/>
                  <a:gd name="T1" fmla="*/ 0 h 7"/>
                  <a:gd name="T2" fmla="*/ 0 w 10"/>
                  <a:gd name="T3" fmla="*/ 118 h 7"/>
                  <a:gd name="T4" fmla="*/ 158 w 10"/>
                  <a:gd name="T5" fmla="*/ 21 h 7"/>
                  <a:gd name="T6" fmla="*/ 125 w 10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cubicBezTo>
                      <a:pt x="4" y="7"/>
                      <a:pt x="9" y="4"/>
                      <a:pt x="10" y="1"/>
                    </a:cubicBezTo>
                    <a:cubicBezTo>
                      <a:pt x="9" y="1"/>
                      <a:pt x="8" y="1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3" name="Freeform 2604">
                <a:extLst>
                  <a:ext uri="{FF2B5EF4-FFF2-40B4-BE49-F238E27FC236}">
                    <a16:creationId xmlns:a16="http://schemas.microsoft.com/office/drawing/2014/main" id="{C357239D-46A7-4E30-A473-C31E625D0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368"/>
                <a:ext cx="22" cy="18"/>
              </a:xfrm>
              <a:custGeom>
                <a:avLst/>
                <a:gdLst>
                  <a:gd name="T0" fmla="*/ 29 w 9"/>
                  <a:gd name="T1" fmla="*/ 0 h 7"/>
                  <a:gd name="T2" fmla="*/ 59 w 9"/>
                  <a:gd name="T3" fmla="*/ 100 h 7"/>
                  <a:gd name="T4" fmla="*/ 29 w 9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cubicBezTo>
                      <a:pt x="0" y="1"/>
                      <a:pt x="1" y="7"/>
                      <a:pt x="4" y="6"/>
                    </a:cubicBezTo>
                    <a:cubicBezTo>
                      <a:pt x="9" y="5"/>
                      <a:pt x="3" y="1"/>
                      <a:pt x="2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4" name="Freeform 2605">
                <a:extLst>
                  <a:ext uri="{FF2B5EF4-FFF2-40B4-BE49-F238E27FC236}">
                    <a16:creationId xmlns:a16="http://schemas.microsoft.com/office/drawing/2014/main" id="{87E81D2E-6429-4F96-B0E8-279B2C5AA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9" y="1573"/>
                <a:ext cx="38" cy="20"/>
              </a:xfrm>
              <a:custGeom>
                <a:avLst/>
                <a:gdLst>
                  <a:gd name="T0" fmla="*/ 180 w 15"/>
                  <a:gd name="T1" fmla="*/ 0 h 8"/>
                  <a:gd name="T2" fmla="*/ 0 w 15"/>
                  <a:gd name="T3" fmla="*/ 83 h 8"/>
                  <a:gd name="T4" fmla="*/ 243 w 15"/>
                  <a:gd name="T5" fmla="*/ 33 h 8"/>
                  <a:gd name="T6" fmla="*/ 213 w 15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11" y="0"/>
                    </a:moveTo>
                    <a:cubicBezTo>
                      <a:pt x="7" y="1"/>
                      <a:pt x="3" y="2"/>
                      <a:pt x="0" y="5"/>
                    </a:cubicBezTo>
                    <a:cubicBezTo>
                      <a:pt x="5" y="6"/>
                      <a:pt x="11" y="8"/>
                      <a:pt x="15" y="2"/>
                    </a:cubicBezTo>
                    <a:cubicBezTo>
                      <a:pt x="15" y="1"/>
                      <a:pt x="14" y="1"/>
                      <a:pt x="1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5" name="Freeform 2606">
                <a:extLst>
                  <a:ext uri="{FF2B5EF4-FFF2-40B4-BE49-F238E27FC236}">
                    <a16:creationId xmlns:a16="http://schemas.microsoft.com/office/drawing/2014/main" id="{F730EA61-808D-4144-8FD3-3074E24B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0" y="1316"/>
                <a:ext cx="37" cy="37"/>
              </a:xfrm>
              <a:custGeom>
                <a:avLst/>
                <a:gdLst>
                  <a:gd name="T0" fmla="*/ 91 w 15"/>
                  <a:gd name="T1" fmla="*/ 91 h 15"/>
                  <a:gd name="T2" fmla="*/ 12 w 15"/>
                  <a:gd name="T3" fmla="*/ 195 h 15"/>
                  <a:gd name="T4" fmla="*/ 74 w 15"/>
                  <a:gd name="T5" fmla="*/ 12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6" y="6"/>
                    </a:moveTo>
                    <a:cubicBezTo>
                      <a:pt x="3" y="7"/>
                      <a:pt x="0" y="10"/>
                      <a:pt x="1" y="13"/>
                    </a:cubicBezTo>
                    <a:cubicBezTo>
                      <a:pt x="9" y="15"/>
                      <a:pt x="15" y="0"/>
                      <a:pt x="5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6" name="Freeform 2607">
                <a:extLst>
                  <a:ext uri="{FF2B5EF4-FFF2-40B4-BE49-F238E27FC236}">
                    <a16:creationId xmlns:a16="http://schemas.microsoft.com/office/drawing/2014/main" id="{8266E37C-DF07-4434-AD34-53D957F6B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348"/>
                <a:ext cx="18" cy="43"/>
              </a:xfrm>
              <a:custGeom>
                <a:avLst/>
                <a:gdLst>
                  <a:gd name="T0" fmla="*/ 0 w 7"/>
                  <a:gd name="T1" fmla="*/ 96 h 17"/>
                  <a:gd name="T2" fmla="*/ 85 w 7"/>
                  <a:gd name="T3" fmla="*/ 159 h 17"/>
                  <a:gd name="T4" fmla="*/ 21 w 7"/>
                  <a:gd name="T5" fmla="*/ 8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7">
                    <a:moveTo>
                      <a:pt x="0" y="6"/>
                    </a:moveTo>
                    <a:cubicBezTo>
                      <a:pt x="1" y="7"/>
                      <a:pt x="1" y="17"/>
                      <a:pt x="5" y="10"/>
                    </a:cubicBezTo>
                    <a:cubicBezTo>
                      <a:pt x="7" y="7"/>
                      <a:pt x="3" y="0"/>
                      <a:pt x="1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7" name="Freeform 2608">
                <a:extLst>
                  <a:ext uri="{FF2B5EF4-FFF2-40B4-BE49-F238E27FC236}">
                    <a16:creationId xmlns:a16="http://schemas.microsoft.com/office/drawing/2014/main" id="{C8BD9956-829A-451E-AFF4-5734AE913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1406"/>
                <a:ext cx="47" cy="32"/>
              </a:xfrm>
              <a:custGeom>
                <a:avLst/>
                <a:gdLst>
                  <a:gd name="T0" fmla="*/ 183 w 19"/>
                  <a:gd name="T1" fmla="*/ 12 h 13"/>
                  <a:gd name="T2" fmla="*/ 74 w 19"/>
                  <a:gd name="T3" fmla="*/ 182 h 13"/>
                  <a:gd name="T4" fmla="*/ 195 w 19"/>
                  <a:gd name="T5" fmla="*/ 3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2" y="1"/>
                    </a:moveTo>
                    <a:cubicBezTo>
                      <a:pt x="8" y="1"/>
                      <a:pt x="0" y="10"/>
                      <a:pt x="5" y="12"/>
                    </a:cubicBezTo>
                    <a:cubicBezTo>
                      <a:pt x="8" y="13"/>
                      <a:pt x="19" y="0"/>
                      <a:pt x="1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8" name="Freeform 2609">
                <a:extLst>
                  <a:ext uri="{FF2B5EF4-FFF2-40B4-BE49-F238E27FC236}">
                    <a16:creationId xmlns:a16="http://schemas.microsoft.com/office/drawing/2014/main" id="{1CBE76B8-41B8-4F61-9E74-15BDAAEAC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1366"/>
                <a:ext cx="27" cy="32"/>
              </a:xfrm>
              <a:custGeom>
                <a:avLst/>
                <a:gdLst>
                  <a:gd name="T0" fmla="*/ 91 w 11"/>
                  <a:gd name="T1" fmla="*/ 0 h 13"/>
                  <a:gd name="T2" fmla="*/ 91 w 11"/>
                  <a:gd name="T3" fmla="*/ 194 h 13"/>
                  <a:gd name="T4" fmla="*/ 103 w 11"/>
                  <a:gd name="T5" fmla="*/ 3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cubicBezTo>
                      <a:pt x="3" y="3"/>
                      <a:pt x="0" y="13"/>
                      <a:pt x="6" y="13"/>
                    </a:cubicBezTo>
                    <a:cubicBezTo>
                      <a:pt x="11" y="13"/>
                      <a:pt x="11" y="1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69" name="Freeform 2610">
                <a:extLst>
                  <a:ext uri="{FF2B5EF4-FFF2-40B4-BE49-F238E27FC236}">
                    <a16:creationId xmlns:a16="http://schemas.microsoft.com/office/drawing/2014/main" id="{61DDA9A1-236C-4B26-84AD-121A90C13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451"/>
                <a:ext cx="55" cy="20"/>
              </a:xfrm>
              <a:custGeom>
                <a:avLst/>
                <a:gdLst>
                  <a:gd name="T0" fmla="*/ 113 w 22"/>
                  <a:gd name="T1" fmla="*/ 33 h 8"/>
                  <a:gd name="T2" fmla="*/ 0 w 22"/>
                  <a:gd name="T3" fmla="*/ 63 h 8"/>
                  <a:gd name="T4" fmla="*/ 158 w 22"/>
                  <a:gd name="T5" fmla="*/ 125 h 8"/>
                  <a:gd name="T6" fmla="*/ 113 w 22"/>
                  <a:gd name="T7" fmla="*/ 3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8">
                    <a:moveTo>
                      <a:pt x="7" y="2"/>
                    </a:moveTo>
                    <a:cubicBezTo>
                      <a:pt x="5" y="1"/>
                      <a:pt x="0" y="2"/>
                      <a:pt x="0" y="4"/>
                    </a:cubicBezTo>
                    <a:cubicBezTo>
                      <a:pt x="0" y="8"/>
                      <a:pt x="8" y="8"/>
                      <a:pt x="10" y="8"/>
                    </a:cubicBezTo>
                    <a:cubicBezTo>
                      <a:pt x="22" y="8"/>
                      <a:pt x="12" y="0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0" name="Freeform 2611">
                <a:extLst>
                  <a:ext uri="{FF2B5EF4-FFF2-40B4-BE49-F238E27FC236}">
                    <a16:creationId xmlns:a16="http://schemas.microsoft.com/office/drawing/2014/main" id="{A1749D64-D537-4BF1-BBD6-3AA522C12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0" y="1486"/>
                <a:ext cx="45" cy="25"/>
              </a:xfrm>
              <a:custGeom>
                <a:avLst/>
                <a:gdLst>
                  <a:gd name="T0" fmla="*/ 83 w 18"/>
                  <a:gd name="T1" fmla="*/ 50 h 10"/>
                  <a:gd name="T2" fmla="*/ 0 w 18"/>
                  <a:gd name="T3" fmla="*/ 113 h 10"/>
                  <a:gd name="T4" fmla="*/ 208 w 18"/>
                  <a:gd name="T5" fmla="*/ 83 h 10"/>
                  <a:gd name="T6" fmla="*/ 83 w 18"/>
                  <a:gd name="T7" fmla="*/ 5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0">
                    <a:moveTo>
                      <a:pt x="5" y="3"/>
                    </a:moveTo>
                    <a:cubicBezTo>
                      <a:pt x="3" y="4"/>
                      <a:pt x="1" y="5"/>
                      <a:pt x="0" y="7"/>
                    </a:cubicBezTo>
                    <a:cubicBezTo>
                      <a:pt x="2" y="10"/>
                      <a:pt x="11" y="7"/>
                      <a:pt x="13" y="5"/>
                    </a:cubicBezTo>
                    <a:cubicBezTo>
                      <a:pt x="18" y="0"/>
                      <a:pt x="8" y="1"/>
                      <a:pt x="5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1" name="Freeform 2612">
                <a:extLst>
                  <a:ext uri="{FF2B5EF4-FFF2-40B4-BE49-F238E27FC236}">
                    <a16:creationId xmlns:a16="http://schemas.microsoft.com/office/drawing/2014/main" id="{5349F936-958E-4816-991C-3E05A41CE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1246"/>
                <a:ext cx="55" cy="17"/>
              </a:xfrm>
              <a:custGeom>
                <a:avLst/>
                <a:gdLst>
                  <a:gd name="T0" fmla="*/ 220 w 22"/>
                  <a:gd name="T1" fmla="*/ 0 h 7"/>
                  <a:gd name="T2" fmla="*/ 83 w 22"/>
                  <a:gd name="T3" fmla="*/ 87 h 7"/>
                  <a:gd name="T4" fmla="*/ 250 w 22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7">
                    <a:moveTo>
                      <a:pt x="14" y="0"/>
                    </a:moveTo>
                    <a:cubicBezTo>
                      <a:pt x="11" y="0"/>
                      <a:pt x="0" y="4"/>
                      <a:pt x="5" y="6"/>
                    </a:cubicBezTo>
                    <a:cubicBezTo>
                      <a:pt x="8" y="7"/>
                      <a:pt x="22" y="3"/>
                      <a:pt x="1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2" name="Freeform 2613">
                <a:extLst>
                  <a:ext uri="{FF2B5EF4-FFF2-40B4-BE49-F238E27FC236}">
                    <a16:creationId xmlns:a16="http://schemas.microsoft.com/office/drawing/2014/main" id="{BC54FE75-8DF7-47E5-9165-774EEC5B1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1286"/>
                <a:ext cx="45" cy="25"/>
              </a:xfrm>
              <a:custGeom>
                <a:avLst/>
                <a:gdLst>
                  <a:gd name="T0" fmla="*/ 188 w 18"/>
                  <a:gd name="T1" fmla="*/ 20 h 10"/>
                  <a:gd name="T2" fmla="*/ 33 w 18"/>
                  <a:gd name="T3" fmla="*/ 95 h 10"/>
                  <a:gd name="T4" fmla="*/ 283 w 18"/>
                  <a:gd name="T5" fmla="*/ 50 h 10"/>
                  <a:gd name="T6" fmla="*/ 208 w 18"/>
                  <a:gd name="T7" fmla="*/ 3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0">
                    <a:moveTo>
                      <a:pt x="12" y="1"/>
                    </a:moveTo>
                    <a:cubicBezTo>
                      <a:pt x="10" y="0"/>
                      <a:pt x="0" y="2"/>
                      <a:pt x="2" y="6"/>
                    </a:cubicBezTo>
                    <a:cubicBezTo>
                      <a:pt x="4" y="10"/>
                      <a:pt x="16" y="5"/>
                      <a:pt x="18" y="3"/>
                    </a:cubicBezTo>
                    <a:cubicBezTo>
                      <a:pt x="16" y="1"/>
                      <a:pt x="14" y="1"/>
                      <a:pt x="1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3" name="Freeform 2614">
                <a:extLst>
                  <a:ext uri="{FF2B5EF4-FFF2-40B4-BE49-F238E27FC236}">
                    <a16:creationId xmlns:a16="http://schemas.microsoft.com/office/drawing/2014/main" id="{FDE5CE31-B827-4BE3-B142-DE6746D41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1333"/>
                <a:ext cx="45" cy="28"/>
              </a:xfrm>
              <a:custGeom>
                <a:avLst/>
                <a:gdLst>
                  <a:gd name="T0" fmla="*/ 83 w 18"/>
                  <a:gd name="T1" fmla="*/ 0 h 11"/>
                  <a:gd name="T2" fmla="*/ 175 w 18"/>
                  <a:gd name="T3" fmla="*/ 150 h 11"/>
                  <a:gd name="T4" fmla="*/ 83 w 18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1">
                    <a:moveTo>
                      <a:pt x="5" y="0"/>
                    </a:moveTo>
                    <a:cubicBezTo>
                      <a:pt x="0" y="2"/>
                      <a:pt x="8" y="11"/>
                      <a:pt x="11" y="9"/>
                    </a:cubicBezTo>
                    <a:cubicBezTo>
                      <a:pt x="18" y="7"/>
                      <a:pt x="8" y="1"/>
                      <a:pt x="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4" name="Freeform 2615">
                <a:extLst>
                  <a:ext uri="{FF2B5EF4-FFF2-40B4-BE49-F238E27FC236}">
                    <a16:creationId xmlns:a16="http://schemas.microsoft.com/office/drawing/2014/main" id="{B16D5409-DC0B-43A1-B17F-903BC405C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2" y="1478"/>
                <a:ext cx="38" cy="20"/>
              </a:xfrm>
              <a:custGeom>
                <a:avLst/>
                <a:gdLst>
                  <a:gd name="T0" fmla="*/ 160 w 15"/>
                  <a:gd name="T1" fmla="*/ 0 h 8"/>
                  <a:gd name="T2" fmla="*/ 0 w 15"/>
                  <a:gd name="T3" fmla="*/ 95 h 8"/>
                  <a:gd name="T4" fmla="*/ 147 w 15"/>
                  <a:gd name="T5" fmla="*/ 95 h 8"/>
                  <a:gd name="T6" fmla="*/ 160 w 15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10" y="0"/>
                    </a:moveTo>
                    <a:cubicBezTo>
                      <a:pt x="7" y="1"/>
                      <a:pt x="1" y="2"/>
                      <a:pt x="0" y="6"/>
                    </a:cubicBezTo>
                    <a:cubicBezTo>
                      <a:pt x="2" y="8"/>
                      <a:pt x="6" y="7"/>
                      <a:pt x="9" y="6"/>
                    </a:cubicBezTo>
                    <a:cubicBezTo>
                      <a:pt x="11" y="5"/>
                      <a:pt x="15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5" name="Freeform 2616">
                <a:extLst>
                  <a:ext uri="{FF2B5EF4-FFF2-40B4-BE49-F238E27FC236}">
                    <a16:creationId xmlns:a16="http://schemas.microsoft.com/office/drawing/2014/main" id="{9BD559D0-4534-4E79-A959-162C11C51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1483"/>
                <a:ext cx="37" cy="20"/>
              </a:xfrm>
              <a:custGeom>
                <a:avLst/>
                <a:gdLst>
                  <a:gd name="T0" fmla="*/ 153 w 15"/>
                  <a:gd name="T1" fmla="*/ 20 h 8"/>
                  <a:gd name="T2" fmla="*/ 0 w 15"/>
                  <a:gd name="T3" fmla="*/ 0 h 8"/>
                  <a:gd name="T4" fmla="*/ 165 w 15"/>
                  <a:gd name="T5" fmla="*/ 113 h 8"/>
                  <a:gd name="T6" fmla="*/ 133 w 15"/>
                  <a:gd name="T7" fmla="*/ 2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8">
                    <a:moveTo>
                      <a:pt x="10" y="1"/>
                    </a:moveTo>
                    <a:cubicBezTo>
                      <a:pt x="7" y="1"/>
                      <a:pt x="4" y="0"/>
                      <a:pt x="0" y="0"/>
                    </a:cubicBezTo>
                    <a:cubicBezTo>
                      <a:pt x="2" y="2"/>
                      <a:pt x="8" y="8"/>
                      <a:pt x="11" y="7"/>
                    </a:cubicBezTo>
                    <a:cubicBezTo>
                      <a:pt x="15" y="6"/>
                      <a:pt x="12" y="2"/>
                      <a:pt x="9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6" name="Freeform 2617">
                <a:extLst>
                  <a:ext uri="{FF2B5EF4-FFF2-40B4-BE49-F238E27FC236}">
                    <a16:creationId xmlns:a16="http://schemas.microsoft.com/office/drawing/2014/main" id="{180E768E-AC22-4DE7-954C-E2CC524B6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528"/>
                <a:ext cx="40" cy="18"/>
              </a:xfrm>
              <a:custGeom>
                <a:avLst/>
                <a:gdLst>
                  <a:gd name="T0" fmla="*/ 158 w 16"/>
                  <a:gd name="T1" fmla="*/ 21 h 7"/>
                  <a:gd name="T2" fmla="*/ 0 w 16"/>
                  <a:gd name="T3" fmla="*/ 67 h 7"/>
                  <a:gd name="T4" fmla="*/ 125 w 16"/>
                  <a:gd name="T5" fmla="*/ 100 h 7"/>
                  <a:gd name="T6" fmla="*/ 175 w 16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10" y="1"/>
                    </a:moveTo>
                    <a:cubicBezTo>
                      <a:pt x="7" y="2"/>
                      <a:pt x="3" y="2"/>
                      <a:pt x="0" y="4"/>
                    </a:cubicBezTo>
                    <a:cubicBezTo>
                      <a:pt x="2" y="7"/>
                      <a:pt x="6" y="6"/>
                      <a:pt x="8" y="6"/>
                    </a:cubicBezTo>
                    <a:cubicBezTo>
                      <a:pt x="11" y="5"/>
                      <a:pt x="16" y="2"/>
                      <a:pt x="1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7" name="Freeform 2618">
                <a:extLst>
                  <a:ext uri="{FF2B5EF4-FFF2-40B4-BE49-F238E27FC236}">
                    <a16:creationId xmlns:a16="http://schemas.microsoft.com/office/drawing/2014/main" id="{DEB606BE-CE36-4299-911F-ADF663A6B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396"/>
                <a:ext cx="20" cy="45"/>
              </a:xfrm>
              <a:custGeom>
                <a:avLst/>
                <a:gdLst>
                  <a:gd name="T0" fmla="*/ 63 w 8"/>
                  <a:gd name="T1" fmla="*/ 188 h 18"/>
                  <a:gd name="T2" fmla="*/ 83 w 8"/>
                  <a:gd name="T3" fmla="*/ 63 h 18"/>
                  <a:gd name="T4" fmla="*/ 83 w 8"/>
                  <a:gd name="T5" fmla="*/ 25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8">
                    <a:moveTo>
                      <a:pt x="4" y="12"/>
                    </a:moveTo>
                    <a:cubicBezTo>
                      <a:pt x="1" y="10"/>
                      <a:pt x="0" y="0"/>
                      <a:pt x="5" y="4"/>
                    </a:cubicBezTo>
                    <a:cubicBezTo>
                      <a:pt x="8" y="7"/>
                      <a:pt x="8" y="18"/>
                      <a:pt x="5" y="1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8" name="Freeform 2619">
                <a:extLst>
                  <a:ext uri="{FF2B5EF4-FFF2-40B4-BE49-F238E27FC236}">
                    <a16:creationId xmlns:a16="http://schemas.microsoft.com/office/drawing/2014/main" id="{90D5E955-F2C9-4793-B4BE-13CFA5C34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1258"/>
                <a:ext cx="23" cy="18"/>
              </a:xfrm>
              <a:custGeom>
                <a:avLst/>
                <a:gdLst>
                  <a:gd name="T0" fmla="*/ 66 w 9"/>
                  <a:gd name="T1" fmla="*/ 54 h 7"/>
                  <a:gd name="T2" fmla="*/ 66 w 9"/>
                  <a:gd name="T3" fmla="*/ 118 h 7"/>
                  <a:gd name="T4" fmla="*/ 51 w 9"/>
                  <a:gd name="T5" fmla="*/ 5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4" y="3"/>
                    </a:moveTo>
                    <a:cubicBezTo>
                      <a:pt x="1" y="2"/>
                      <a:pt x="0" y="7"/>
                      <a:pt x="4" y="7"/>
                    </a:cubicBezTo>
                    <a:cubicBezTo>
                      <a:pt x="9" y="7"/>
                      <a:pt x="7" y="0"/>
                      <a:pt x="3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79" name="Freeform 2620">
                <a:extLst>
                  <a:ext uri="{FF2B5EF4-FFF2-40B4-BE49-F238E27FC236}">
                    <a16:creationId xmlns:a16="http://schemas.microsoft.com/office/drawing/2014/main" id="{06A80CD4-D295-491B-918E-3C807E5BC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1413"/>
                <a:ext cx="35" cy="33"/>
              </a:xfrm>
              <a:custGeom>
                <a:avLst/>
                <a:gdLst>
                  <a:gd name="T0" fmla="*/ 63 w 14"/>
                  <a:gd name="T1" fmla="*/ 63 h 13"/>
                  <a:gd name="T2" fmla="*/ 145 w 14"/>
                  <a:gd name="T3" fmla="*/ 180 h 13"/>
                  <a:gd name="T4" fmla="*/ 83 w 14"/>
                  <a:gd name="T5" fmla="*/ 33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4" y="4"/>
                    </a:moveTo>
                    <a:cubicBezTo>
                      <a:pt x="0" y="6"/>
                      <a:pt x="5" y="13"/>
                      <a:pt x="9" y="11"/>
                    </a:cubicBezTo>
                    <a:cubicBezTo>
                      <a:pt x="14" y="8"/>
                      <a:pt x="9" y="0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0" name="Freeform 2621">
                <a:extLst>
                  <a:ext uri="{FF2B5EF4-FFF2-40B4-BE49-F238E27FC236}">
                    <a16:creationId xmlns:a16="http://schemas.microsoft.com/office/drawing/2014/main" id="{FB774312-2B3B-43DA-97D7-1A1A8B2C9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118"/>
                <a:ext cx="38" cy="23"/>
              </a:xfrm>
              <a:custGeom>
                <a:avLst/>
                <a:gdLst>
                  <a:gd name="T0" fmla="*/ 33 w 15"/>
                  <a:gd name="T1" fmla="*/ 20 h 9"/>
                  <a:gd name="T2" fmla="*/ 243 w 15"/>
                  <a:gd name="T3" fmla="*/ 118 h 9"/>
                  <a:gd name="T4" fmla="*/ 63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2" y="1"/>
                    </a:moveTo>
                    <a:cubicBezTo>
                      <a:pt x="0" y="9"/>
                      <a:pt x="10" y="8"/>
                      <a:pt x="15" y="7"/>
                    </a:cubicBezTo>
                    <a:cubicBezTo>
                      <a:pt x="12" y="4"/>
                      <a:pt x="5" y="4"/>
                      <a:pt x="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1" name="Freeform 2622">
                <a:extLst>
                  <a:ext uri="{FF2B5EF4-FFF2-40B4-BE49-F238E27FC236}">
                    <a16:creationId xmlns:a16="http://schemas.microsoft.com/office/drawing/2014/main" id="{B0C7CA0C-87B0-4AFC-9787-A0BE0310B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5" y="1026"/>
                <a:ext cx="27" cy="42"/>
              </a:xfrm>
              <a:custGeom>
                <a:avLst/>
                <a:gdLst>
                  <a:gd name="T0" fmla="*/ 61 w 11"/>
                  <a:gd name="T1" fmla="*/ 0 h 17"/>
                  <a:gd name="T2" fmla="*/ 91 w 11"/>
                  <a:gd name="T3" fmla="*/ 245 h 17"/>
                  <a:gd name="T4" fmla="*/ 120 w 11"/>
                  <a:gd name="T5" fmla="*/ 1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4" y="0"/>
                    </a:moveTo>
                    <a:cubicBezTo>
                      <a:pt x="3" y="3"/>
                      <a:pt x="0" y="17"/>
                      <a:pt x="6" y="16"/>
                    </a:cubicBezTo>
                    <a:cubicBezTo>
                      <a:pt x="11" y="15"/>
                      <a:pt x="6" y="4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2" name="Freeform 2623">
                <a:extLst>
                  <a:ext uri="{FF2B5EF4-FFF2-40B4-BE49-F238E27FC236}">
                    <a16:creationId xmlns:a16="http://schemas.microsoft.com/office/drawing/2014/main" id="{41670825-26CB-4F71-89EB-FEB40F68C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" y="1073"/>
                <a:ext cx="35" cy="25"/>
              </a:xfrm>
              <a:custGeom>
                <a:avLst/>
                <a:gdLst>
                  <a:gd name="T0" fmla="*/ 20 w 14"/>
                  <a:gd name="T1" fmla="*/ 113 h 10"/>
                  <a:gd name="T2" fmla="*/ 220 w 14"/>
                  <a:gd name="T3" fmla="*/ 83 h 10"/>
                  <a:gd name="T4" fmla="*/ 0 w 14"/>
                  <a:gd name="T5" fmla="*/ 9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1" y="7"/>
                    </a:moveTo>
                    <a:cubicBezTo>
                      <a:pt x="3" y="10"/>
                      <a:pt x="14" y="9"/>
                      <a:pt x="14" y="5"/>
                    </a:cubicBezTo>
                    <a:cubicBezTo>
                      <a:pt x="14" y="0"/>
                      <a:pt x="1" y="5"/>
                      <a:pt x="0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3" name="Freeform 2624">
                <a:extLst>
                  <a:ext uri="{FF2B5EF4-FFF2-40B4-BE49-F238E27FC236}">
                    <a16:creationId xmlns:a16="http://schemas.microsoft.com/office/drawing/2014/main" id="{1E5543CC-053B-47B7-BA2E-10B435E58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053"/>
                <a:ext cx="30" cy="28"/>
              </a:xfrm>
              <a:custGeom>
                <a:avLst/>
                <a:gdLst>
                  <a:gd name="T0" fmla="*/ 113 w 12"/>
                  <a:gd name="T1" fmla="*/ 0 h 11"/>
                  <a:gd name="T2" fmla="*/ 20 w 12"/>
                  <a:gd name="T3" fmla="*/ 181 h 11"/>
                  <a:gd name="T4" fmla="*/ 125 w 12"/>
                  <a:gd name="T5" fmla="*/ 2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4" y="2"/>
                      <a:pt x="0" y="7"/>
                      <a:pt x="1" y="11"/>
                    </a:cubicBezTo>
                    <a:cubicBezTo>
                      <a:pt x="4" y="10"/>
                      <a:pt x="12" y="3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4" name="Freeform 2625">
                <a:extLst>
                  <a:ext uri="{FF2B5EF4-FFF2-40B4-BE49-F238E27FC236}">
                    <a16:creationId xmlns:a16="http://schemas.microsoft.com/office/drawing/2014/main" id="{A16EABAC-13EA-4EE8-8F15-D06816B23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5" y="1093"/>
                <a:ext cx="27" cy="13"/>
              </a:xfrm>
              <a:custGeom>
                <a:avLst/>
                <a:gdLst>
                  <a:gd name="T0" fmla="*/ 91 w 11"/>
                  <a:gd name="T1" fmla="*/ 0 h 5"/>
                  <a:gd name="T2" fmla="*/ 61 w 11"/>
                  <a:gd name="T3" fmla="*/ 88 h 5"/>
                  <a:gd name="T4" fmla="*/ 103 w 1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6" y="0"/>
                    </a:moveTo>
                    <a:cubicBezTo>
                      <a:pt x="4" y="0"/>
                      <a:pt x="0" y="4"/>
                      <a:pt x="4" y="5"/>
                    </a:cubicBezTo>
                    <a:cubicBezTo>
                      <a:pt x="6" y="5"/>
                      <a:pt x="11" y="1"/>
                      <a:pt x="7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5" name="Freeform 2626">
                <a:extLst>
                  <a:ext uri="{FF2B5EF4-FFF2-40B4-BE49-F238E27FC236}">
                    <a16:creationId xmlns:a16="http://schemas.microsoft.com/office/drawing/2014/main" id="{CDD2001F-9C16-4BA6-9FD7-377A6A5C8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011"/>
                <a:ext cx="20" cy="15"/>
              </a:xfrm>
              <a:custGeom>
                <a:avLst/>
                <a:gdLst>
                  <a:gd name="T0" fmla="*/ 33 w 8"/>
                  <a:gd name="T1" fmla="*/ 20 h 6"/>
                  <a:gd name="T2" fmla="*/ 50 w 8"/>
                  <a:gd name="T3" fmla="*/ 83 h 6"/>
                  <a:gd name="T4" fmla="*/ 125 w 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2" y="1"/>
                    </a:moveTo>
                    <a:cubicBezTo>
                      <a:pt x="0" y="1"/>
                      <a:pt x="0" y="4"/>
                      <a:pt x="3" y="5"/>
                    </a:cubicBezTo>
                    <a:cubicBezTo>
                      <a:pt x="6" y="6"/>
                      <a:pt x="8" y="3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6" name="Freeform 2627">
                <a:extLst>
                  <a:ext uri="{FF2B5EF4-FFF2-40B4-BE49-F238E27FC236}">
                    <a16:creationId xmlns:a16="http://schemas.microsoft.com/office/drawing/2014/main" id="{43F0BDFD-98A2-4083-9F55-ED1655EDC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1091"/>
                <a:ext cx="22" cy="20"/>
              </a:xfrm>
              <a:custGeom>
                <a:avLst/>
                <a:gdLst>
                  <a:gd name="T0" fmla="*/ 71 w 9"/>
                  <a:gd name="T1" fmla="*/ 33 h 8"/>
                  <a:gd name="T2" fmla="*/ 59 w 9"/>
                  <a:gd name="T3" fmla="*/ 125 h 8"/>
                  <a:gd name="T4" fmla="*/ 132 w 9"/>
                  <a:gd name="T5" fmla="*/ 0 h 8"/>
                  <a:gd name="T6" fmla="*/ 42 w 9"/>
                  <a:gd name="T7" fmla="*/ 6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5" y="2"/>
                    </a:moveTo>
                    <a:cubicBezTo>
                      <a:pt x="2" y="3"/>
                      <a:pt x="0" y="7"/>
                      <a:pt x="4" y="8"/>
                    </a:cubicBezTo>
                    <a:cubicBezTo>
                      <a:pt x="8" y="8"/>
                      <a:pt x="9" y="2"/>
                      <a:pt x="9" y="0"/>
                    </a:cubicBezTo>
                    <a:cubicBezTo>
                      <a:pt x="7" y="0"/>
                      <a:pt x="4" y="2"/>
                      <a:pt x="3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7" name="Freeform 2628">
                <a:extLst>
                  <a:ext uri="{FF2B5EF4-FFF2-40B4-BE49-F238E27FC236}">
                    <a16:creationId xmlns:a16="http://schemas.microsoft.com/office/drawing/2014/main" id="{65474AE6-8888-424B-BBAD-BAEE89810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146"/>
                <a:ext cx="22" cy="35"/>
              </a:xfrm>
              <a:custGeom>
                <a:avLst/>
                <a:gdLst>
                  <a:gd name="T0" fmla="*/ 29 w 9"/>
                  <a:gd name="T1" fmla="*/ 0 h 14"/>
                  <a:gd name="T2" fmla="*/ 71 w 9"/>
                  <a:gd name="T3" fmla="*/ 175 h 14"/>
                  <a:gd name="T4" fmla="*/ 42 w 9"/>
                  <a:gd name="T5" fmla="*/ 2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2" y="0"/>
                    </a:moveTo>
                    <a:cubicBezTo>
                      <a:pt x="4" y="3"/>
                      <a:pt x="9" y="8"/>
                      <a:pt x="5" y="11"/>
                    </a:cubicBezTo>
                    <a:cubicBezTo>
                      <a:pt x="0" y="14"/>
                      <a:pt x="3" y="4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8" name="Freeform 2629">
                <a:extLst>
                  <a:ext uri="{FF2B5EF4-FFF2-40B4-BE49-F238E27FC236}">
                    <a16:creationId xmlns:a16="http://schemas.microsoft.com/office/drawing/2014/main" id="{94EBC31A-C179-46A5-A3D5-5C74A1276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233"/>
                <a:ext cx="42" cy="18"/>
              </a:xfrm>
              <a:custGeom>
                <a:avLst/>
                <a:gdLst>
                  <a:gd name="T0" fmla="*/ 166 w 17"/>
                  <a:gd name="T1" fmla="*/ 33 h 7"/>
                  <a:gd name="T2" fmla="*/ 91 w 17"/>
                  <a:gd name="T3" fmla="*/ 100 h 7"/>
                  <a:gd name="T4" fmla="*/ 212 w 17"/>
                  <a:gd name="T5" fmla="*/ 100 h 7"/>
                  <a:gd name="T6" fmla="*/ 195 w 17"/>
                  <a:gd name="T7" fmla="*/ 5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">
                    <a:moveTo>
                      <a:pt x="11" y="2"/>
                    </a:moveTo>
                    <a:cubicBezTo>
                      <a:pt x="9" y="0"/>
                      <a:pt x="0" y="4"/>
                      <a:pt x="6" y="6"/>
                    </a:cubicBezTo>
                    <a:cubicBezTo>
                      <a:pt x="8" y="7"/>
                      <a:pt x="12" y="7"/>
                      <a:pt x="14" y="6"/>
                    </a:cubicBezTo>
                    <a:cubicBezTo>
                      <a:pt x="16" y="4"/>
                      <a:pt x="17" y="1"/>
                      <a:pt x="13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89" name="Freeform 2630">
                <a:extLst>
                  <a:ext uri="{FF2B5EF4-FFF2-40B4-BE49-F238E27FC236}">
                    <a16:creationId xmlns:a16="http://schemas.microsoft.com/office/drawing/2014/main" id="{9FA934B2-4DD9-40B3-BA88-33813795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1253"/>
                <a:ext cx="28" cy="18"/>
              </a:xfrm>
              <a:custGeom>
                <a:avLst/>
                <a:gdLst>
                  <a:gd name="T0" fmla="*/ 64 w 11"/>
                  <a:gd name="T1" fmla="*/ 33 h 7"/>
                  <a:gd name="T2" fmla="*/ 0 w 11"/>
                  <a:gd name="T3" fmla="*/ 21 h 7"/>
                  <a:gd name="T4" fmla="*/ 163 w 11"/>
                  <a:gd name="T5" fmla="*/ 118 h 7"/>
                  <a:gd name="T6" fmla="*/ 33 w 11"/>
                  <a:gd name="T7" fmla="*/ 3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4" y="2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1" y="5"/>
                      <a:pt x="6" y="6"/>
                      <a:pt x="10" y="7"/>
                    </a:cubicBezTo>
                    <a:cubicBezTo>
                      <a:pt x="11" y="2"/>
                      <a:pt x="6" y="1"/>
                      <a:pt x="2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0" name="Freeform 2631">
                <a:extLst>
                  <a:ext uri="{FF2B5EF4-FFF2-40B4-BE49-F238E27FC236}">
                    <a16:creationId xmlns:a16="http://schemas.microsoft.com/office/drawing/2014/main" id="{8B42D50F-FEC9-4A80-8F8A-4A1F8224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128"/>
                <a:ext cx="15" cy="23"/>
              </a:xfrm>
              <a:custGeom>
                <a:avLst/>
                <a:gdLst>
                  <a:gd name="T0" fmla="*/ 20 w 6"/>
                  <a:gd name="T1" fmla="*/ 66 h 9"/>
                  <a:gd name="T2" fmla="*/ 33 w 6"/>
                  <a:gd name="T3" fmla="*/ 151 h 9"/>
                  <a:gd name="T4" fmla="*/ 20 w 6"/>
                  <a:gd name="T5" fmla="*/ 0 h 9"/>
                  <a:gd name="T6" fmla="*/ 20 w 6"/>
                  <a:gd name="T7" fmla="*/ 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1" y="4"/>
                    </a:moveTo>
                    <a:cubicBezTo>
                      <a:pt x="1" y="6"/>
                      <a:pt x="1" y="8"/>
                      <a:pt x="2" y="9"/>
                    </a:cubicBezTo>
                    <a:cubicBezTo>
                      <a:pt x="6" y="9"/>
                      <a:pt x="2" y="2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1" name="Freeform 2632">
                <a:extLst>
                  <a:ext uri="{FF2B5EF4-FFF2-40B4-BE49-F238E27FC236}">
                    <a16:creationId xmlns:a16="http://schemas.microsoft.com/office/drawing/2014/main" id="{B07FBB32-0899-4991-B330-8A8D53882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173"/>
                <a:ext cx="17" cy="33"/>
              </a:xfrm>
              <a:custGeom>
                <a:avLst/>
                <a:gdLst>
                  <a:gd name="T0" fmla="*/ 29 w 7"/>
                  <a:gd name="T1" fmla="*/ 0 h 13"/>
                  <a:gd name="T2" fmla="*/ 0 w 7"/>
                  <a:gd name="T3" fmla="*/ 213 h 13"/>
                  <a:gd name="T4" fmla="*/ 58 w 7"/>
                  <a:gd name="T5" fmla="*/ 2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cubicBezTo>
                      <a:pt x="7" y="3"/>
                      <a:pt x="7" y="13"/>
                      <a:pt x="0" y="13"/>
                    </a:cubicBezTo>
                    <a:cubicBezTo>
                      <a:pt x="0" y="9"/>
                      <a:pt x="1" y="4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2" name="Freeform 2633">
                <a:extLst>
                  <a:ext uri="{FF2B5EF4-FFF2-40B4-BE49-F238E27FC236}">
                    <a16:creationId xmlns:a16="http://schemas.microsoft.com/office/drawing/2014/main" id="{A41E6E45-531F-4C46-B040-6025AD2E9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316"/>
                <a:ext cx="38" cy="25"/>
              </a:xfrm>
              <a:custGeom>
                <a:avLst/>
                <a:gdLst>
                  <a:gd name="T0" fmla="*/ 129 w 15"/>
                  <a:gd name="T1" fmla="*/ 20 h 10"/>
                  <a:gd name="T2" fmla="*/ 96 w 15"/>
                  <a:gd name="T3" fmla="*/ 125 h 10"/>
                  <a:gd name="T4" fmla="*/ 160 w 15"/>
                  <a:gd name="T5" fmla="*/ 2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0">
                    <a:moveTo>
                      <a:pt x="8" y="1"/>
                    </a:moveTo>
                    <a:cubicBezTo>
                      <a:pt x="5" y="2"/>
                      <a:pt x="0" y="10"/>
                      <a:pt x="6" y="8"/>
                    </a:cubicBezTo>
                    <a:cubicBezTo>
                      <a:pt x="9" y="8"/>
                      <a:pt x="15" y="0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3" name="Freeform 2634">
                <a:extLst>
                  <a:ext uri="{FF2B5EF4-FFF2-40B4-BE49-F238E27FC236}">
                    <a16:creationId xmlns:a16="http://schemas.microsoft.com/office/drawing/2014/main" id="{248B052A-EBB4-45F9-9135-08419552F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278"/>
                <a:ext cx="35" cy="28"/>
              </a:xfrm>
              <a:custGeom>
                <a:avLst/>
                <a:gdLst>
                  <a:gd name="T0" fmla="*/ 188 w 14"/>
                  <a:gd name="T1" fmla="*/ 0 h 11"/>
                  <a:gd name="T2" fmla="*/ 0 w 14"/>
                  <a:gd name="T3" fmla="*/ 163 h 11"/>
                  <a:gd name="T4" fmla="*/ 220 w 14"/>
                  <a:gd name="T5" fmla="*/ 2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2" y="0"/>
                    </a:moveTo>
                    <a:cubicBezTo>
                      <a:pt x="8" y="0"/>
                      <a:pt x="0" y="6"/>
                      <a:pt x="0" y="10"/>
                    </a:cubicBezTo>
                    <a:cubicBezTo>
                      <a:pt x="5" y="11"/>
                      <a:pt x="13" y="5"/>
                      <a:pt x="1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4" name="Freeform 2635">
                <a:extLst>
                  <a:ext uri="{FF2B5EF4-FFF2-40B4-BE49-F238E27FC236}">
                    <a16:creationId xmlns:a16="http://schemas.microsoft.com/office/drawing/2014/main" id="{18F15015-1040-40C4-A48D-A5EC4F81B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1363"/>
                <a:ext cx="43" cy="40"/>
              </a:xfrm>
              <a:custGeom>
                <a:avLst/>
                <a:gdLst>
                  <a:gd name="T0" fmla="*/ 276 w 17"/>
                  <a:gd name="T1" fmla="*/ 0 h 16"/>
                  <a:gd name="T2" fmla="*/ 83 w 17"/>
                  <a:gd name="T3" fmla="*/ 208 h 16"/>
                  <a:gd name="T4" fmla="*/ 255 w 17"/>
                  <a:gd name="T5" fmla="*/ 33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4" y="0"/>
                      <a:pt x="0" y="10"/>
                      <a:pt x="5" y="13"/>
                    </a:cubicBezTo>
                    <a:cubicBezTo>
                      <a:pt x="8" y="16"/>
                      <a:pt x="15" y="2"/>
                      <a:pt x="16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5" name="Freeform 2636">
                <a:extLst>
                  <a:ext uri="{FF2B5EF4-FFF2-40B4-BE49-F238E27FC236}">
                    <a16:creationId xmlns:a16="http://schemas.microsoft.com/office/drawing/2014/main" id="{F7EA98AD-A223-4BA9-A5BC-01922C9B2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501"/>
                <a:ext cx="18" cy="35"/>
              </a:xfrm>
              <a:custGeom>
                <a:avLst/>
                <a:gdLst>
                  <a:gd name="T0" fmla="*/ 85 w 7"/>
                  <a:gd name="T1" fmla="*/ 0 h 14"/>
                  <a:gd name="T2" fmla="*/ 67 w 7"/>
                  <a:gd name="T3" fmla="*/ 220 h 14"/>
                  <a:gd name="T4" fmla="*/ 85 w 7"/>
                  <a:gd name="T5" fmla="*/ 3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4">
                    <a:moveTo>
                      <a:pt x="5" y="0"/>
                    </a:moveTo>
                    <a:cubicBezTo>
                      <a:pt x="2" y="3"/>
                      <a:pt x="0" y="12"/>
                      <a:pt x="4" y="14"/>
                    </a:cubicBezTo>
                    <a:cubicBezTo>
                      <a:pt x="7" y="11"/>
                      <a:pt x="6" y="4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6" name="Freeform 2637">
                <a:extLst>
                  <a:ext uri="{FF2B5EF4-FFF2-40B4-BE49-F238E27FC236}">
                    <a16:creationId xmlns:a16="http://schemas.microsoft.com/office/drawing/2014/main" id="{F849C759-BF4C-4AD1-A40E-62C0DDCC2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1568"/>
                <a:ext cx="22" cy="13"/>
              </a:xfrm>
              <a:custGeom>
                <a:avLst/>
                <a:gdLst>
                  <a:gd name="T0" fmla="*/ 12 w 9"/>
                  <a:gd name="T1" fmla="*/ 34 h 5"/>
                  <a:gd name="T2" fmla="*/ 132 w 9"/>
                  <a:gd name="T3" fmla="*/ 55 h 5"/>
                  <a:gd name="T4" fmla="*/ 12 w 9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1" y="2"/>
                    </a:moveTo>
                    <a:cubicBezTo>
                      <a:pt x="0" y="5"/>
                      <a:pt x="7" y="4"/>
                      <a:pt x="9" y="3"/>
                    </a:cubicBezTo>
                    <a:cubicBezTo>
                      <a:pt x="6" y="2"/>
                      <a:pt x="3" y="2"/>
                      <a:pt x="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7" name="Freeform 2638">
                <a:extLst>
                  <a:ext uri="{FF2B5EF4-FFF2-40B4-BE49-F238E27FC236}">
                    <a16:creationId xmlns:a16="http://schemas.microsoft.com/office/drawing/2014/main" id="{0A58BA28-9FBA-4E29-AE08-E3E072F94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1476"/>
                <a:ext cx="15" cy="37"/>
              </a:xfrm>
              <a:custGeom>
                <a:avLst/>
                <a:gdLst>
                  <a:gd name="T0" fmla="*/ 63 w 6"/>
                  <a:gd name="T1" fmla="*/ 0 h 15"/>
                  <a:gd name="T2" fmla="*/ 0 w 6"/>
                  <a:gd name="T3" fmla="*/ 224 h 15"/>
                  <a:gd name="T4" fmla="*/ 50 w 6"/>
                  <a:gd name="T5" fmla="*/ 1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5">
                    <a:moveTo>
                      <a:pt x="4" y="0"/>
                    </a:moveTo>
                    <a:cubicBezTo>
                      <a:pt x="1" y="4"/>
                      <a:pt x="6" y="11"/>
                      <a:pt x="0" y="15"/>
                    </a:cubicBezTo>
                    <a:cubicBezTo>
                      <a:pt x="0" y="11"/>
                      <a:pt x="1" y="5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8" name="Freeform 2639">
                <a:extLst>
                  <a:ext uri="{FF2B5EF4-FFF2-40B4-BE49-F238E27FC236}">
                    <a16:creationId xmlns:a16="http://schemas.microsoft.com/office/drawing/2014/main" id="{63B2A6EF-4D0B-4994-A14C-FDEC3D269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5" y="1341"/>
                <a:ext cx="10" cy="47"/>
              </a:xfrm>
              <a:custGeom>
                <a:avLst/>
                <a:gdLst>
                  <a:gd name="T0" fmla="*/ 50 w 4"/>
                  <a:gd name="T1" fmla="*/ 0 h 19"/>
                  <a:gd name="T2" fmla="*/ 0 w 4"/>
                  <a:gd name="T3" fmla="*/ 134 h 19"/>
                  <a:gd name="T4" fmla="*/ 63 w 4"/>
                  <a:gd name="T5" fmla="*/ 28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9">
                    <a:moveTo>
                      <a:pt x="3" y="0"/>
                    </a:moveTo>
                    <a:cubicBezTo>
                      <a:pt x="1" y="2"/>
                      <a:pt x="0" y="6"/>
                      <a:pt x="0" y="9"/>
                    </a:cubicBezTo>
                    <a:cubicBezTo>
                      <a:pt x="0" y="13"/>
                      <a:pt x="4" y="15"/>
                      <a:pt x="4" y="19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399" name="Freeform 2640">
                <a:extLst>
                  <a:ext uri="{FF2B5EF4-FFF2-40B4-BE49-F238E27FC236}">
                    <a16:creationId xmlns:a16="http://schemas.microsoft.com/office/drawing/2014/main" id="{18C00CA9-0319-4176-B37E-C87D31B75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7" y="1641"/>
                <a:ext cx="35" cy="27"/>
              </a:xfrm>
              <a:custGeom>
                <a:avLst/>
                <a:gdLst>
                  <a:gd name="T0" fmla="*/ 220 w 14"/>
                  <a:gd name="T1" fmla="*/ 29 h 11"/>
                  <a:gd name="T2" fmla="*/ 0 w 14"/>
                  <a:gd name="T3" fmla="*/ 162 h 11"/>
                  <a:gd name="T4" fmla="*/ 220 w 14"/>
                  <a:gd name="T5" fmla="*/ 2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4" y="2"/>
                    </a:moveTo>
                    <a:cubicBezTo>
                      <a:pt x="12" y="6"/>
                      <a:pt x="6" y="11"/>
                      <a:pt x="0" y="11"/>
                    </a:cubicBezTo>
                    <a:cubicBezTo>
                      <a:pt x="3" y="7"/>
                      <a:pt x="8" y="0"/>
                      <a:pt x="14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0" name="Freeform 2641">
                <a:extLst>
                  <a:ext uri="{FF2B5EF4-FFF2-40B4-BE49-F238E27FC236}">
                    <a16:creationId xmlns:a16="http://schemas.microsoft.com/office/drawing/2014/main" id="{6D246B29-B1C9-4266-9944-2359CD266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1608"/>
                <a:ext cx="30" cy="40"/>
              </a:xfrm>
              <a:custGeom>
                <a:avLst/>
                <a:gdLst>
                  <a:gd name="T0" fmla="*/ 20 w 12"/>
                  <a:gd name="T1" fmla="*/ 33 h 16"/>
                  <a:gd name="T2" fmla="*/ 188 w 12"/>
                  <a:gd name="T3" fmla="*/ 188 h 16"/>
                  <a:gd name="T4" fmla="*/ 0 w 12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1" y="2"/>
                    </a:moveTo>
                    <a:cubicBezTo>
                      <a:pt x="2" y="7"/>
                      <a:pt x="6" y="16"/>
                      <a:pt x="12" y="12"/>
                    </a:cubicBezTo>
                    <a:cubicBezTo>
                      <a:pt x="9" y="8"/>
                      <a:pt x="4" y="3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1" name="Freeform 2642">
                <a:extLst>
                  <a:ext uri="{FF2B5EF4-FFF2-40B4-BE49-F238E27FC236}">
                    <a16:creationId xmlns:a16="http://schemas.microsoft.com/office/drawing/2014/main" id="{67DF599B-9805-4577-BD3F-A9471D4D9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1471"/>
                <a:ext cx="17" cy="37"/>
              </a:xfrm>
              <a:custGeom>
                <a:avLst/>
                <a:gdLst>
                  <a:gd name="T0" fmla="*/ 70 w 7"/>
                  <a:gd name="T1" fmla="*/ 0 h 15"/>
                  <a:gd name="T2" fmla="*/ 41 w 7"/>
                  <a:gd name="T3" fmla="*/ 195 h 15"/>
                  <a:gd name="T4" fmla="*/ 87 w 7"/>
                  <a:gd name="T5" fmla="*/ 1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5" y="0"/>
                    </a:moveTo>
                    <a:cubicBezTo>
                      <a:pt x="3" y="2"/>
                      <a:pt x="0" y="12"/>
                      <a:pt x="3" y="13"/>
                    </a:cubicBezTo>
                    <a:cubicBezTo>
                      <a:pt x="7" y="15"/>
                      <a:pt x="7" y="3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2" name="Freeform 2643">
                <a:extLst>
                  <a:ext uri="{FF2B5EF4-FFF2-40B4-BE49-F238E27FC236}">
                    <a16:creationId xmlns:a16="http://schemas.microsoft.com/office/drawing/2014/main" id="{70BCDFA7-E648-4A6C-8F2E-17206EEAA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546"/>
                <a:ext cx="35" cy="22"/>
              </a:xfrm>
              <a:custGeom>
                <a:avLst/>
                <a:gdLst>
                  <a:gd name="T0" fmla="*/ 63 w 14"/>
                  <a:gd name="T1" fmla="*/ 0 h 9"/>
                  <a:gd name="T2" fmla="*/ 83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4" y="0"/>
                    </a:moveTo>
                    <a:cubicBezTo>
                      <a:pt x="0" y="9"/>
                      <a:pt x="14" y="7"/>
                      <a:pt x="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3" name="Freeform 2644">
                <a:extLst>
                  <a:ext uri="{FF2B5EF4-FFF2-40B4-BE49-F238E27FC236}">
                    <a16:creationId xmlns:a16="http://schemas.microsoft.com/office/drawing/2014/main" id="{789C0218-38B8-46FC-94C0-3BAE4DE05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1698"/>
                <a:ext cx="52" cy="10"/>
              </a:xfrm>
              <a:custGeom>
                <a:avLst/>
                <a:gdLst>
                  <a:gd name="T0" fmla="*/ 42 w 21"/>
                  <a:gd name="T1" fmla="*/ 50 h 4"/>
                  <a:gd name="T2" fmla="*/ 166 w 21"/>
                  <a:gd name="T3" fmla="*/ 63 h 4"/>
                  <a:gd name="T4" fmla="*/ 275 w 21"/>
                  <a:gd name="T5" fmla="*/ 20 h 4"/>
                  <a:gd name="T6" fmla="*/ 134 w 21"/>
                  <a:gd name="T7" fmla="*/ 20 h 4"/>
                  <a:gd name="T8" fmla="*/ 0 w 21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">
                    <a:moveTo>
                      <a:pt x="3" y="3"/>
                    </a:moveTo>
                    <a:cubicBezTo>
                      <a:pt x="6" y="3"/>
                      <a:pt x="8" y="4"/>
                      <a:pt x="11" y="4"/>
                    </a:cubicBezTo>
                    <a:cubicBezTo>
                      <a:pt x="13" y="4"/>
                      <a:pt x="21" y="4"/>
                      <a:pt x="18" y="1"/>
                    </a:cubicBezTo>
                    <a:cubicBezTo>
                      <a:pt x="16" y="0"/>
                      <a:pt x="11" y="1"/>
                      <a:pt x="9" y="1"/>
                    </a:cubicBezTo>
                    <a:cubicBezTo>
                      <a:pt x="6" y="1"/>
                      <a:pt x="3" y="1"/>
                      <a:pt x="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4" name="Freeform 2645">
                <a:extLst>
                  <a:ext uri="{FF2B5EF4-FFF2-40B4-BE49-F238E27FC236}">
                    <a16:creationId xmlns:a16="http://schemas.microsoft.com/office/drawing/2014/main" id="{5439766E-6113-4A48-8B8D-90403A6C0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1016"/>
                <a:ext cx="28" cy="15"/>
              </a:xfrm>
              <a:custGeom>
                <a:avLst/>
                <a:gdLst>
                  <a:gd name="T0" fmla="*/ 0 w 11"/>
                  <a:gd name="T1" fmla="*/ 20 h 6"/>
                  <a:gd name="T2" fmla="*/ 181 w 11"/>
                  <a:gd name="T3" fmla="*/ 83 h 6"/>
                  <a:gd name="T4" fmla="*/ 84 w 11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0" y="1"/>
                    </a:moveTo>
                    <a:cubicBezTo>
                      <a:pt x="0" y="6"/>
                      <a:pt x="8" y="6"/>
                      <a:pt x="11" y="5"/>
                    </a:cubicBezTo>
                    <a:cubicBezTo>
                      <a:pt x="9" y="5"/>
                      <a:pt x="6" y="1"/>
                      <a:pt x="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5" name="Freeform 2646">
                <a:extLst>
                  <a:ext uri="{FF2B5EF4-FFF2-40B4-BE49-F238E27FC236}">
                    <a16:creationId xmlns:a16="http://schemas.microsoft.com/office/drawing/2014/main" id="{90ABD4BE-C833-477D-A239-11E48C3F9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0" y="1031"/>
                <a:ext cx="22" cy="12"/>
              </a:xfrm>
              <a:custGeom>
                <a:avLst/>
                <a:gdLst>
                  <a:gd name="T0" fmla="*/ 12 w 9"/>
                  <a:gd name="T1" fmla="*/ 12 h 5"/>
                  <a:gd name="T2" fmla="*/ 132 w 9"/>
                  <a:gd name="T3" fmla="*/ 41 h 5"/>
                  <a:gd name="T4" fmla="*/ 42 w 9"/>
                  <a:gd name="T5" fmla="*/ 1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1" y="1"/>
                    </a:moveTo>
                    <a:cubicBezTo>
                      <a:pt x="0" y="5"/>
                      <a:pt x="7" y="4"/>
                      <a:pt x="9" y="3"/>
                    </a:cubicBezTo>
                    <a:cubicBezTo>
                      <a:pt x="8" y="1"/>
                      <a:pt x="5" y="0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6" name="Freeform 2647">
                <a:extLst>
                  <a:ext uri="{FF2B5EF4-FFF2-40B4-BE49-F238E27FC236}">
                    <a16:creationId xmlns:a16="http://schemas.microsoft.com/office/drawing/2014/main" id="{F1C4B279-70E1-4144-B8CB-78D0D4C37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1063"/>
                <a:ext cx="38" cy="23"/>
              </a:xfrm>
              <a:custGeom>
                <a:avLst/>
                <a:gdLst>
                  <a:gd name="T0" fmla="*/ 51 w 15"/>
                  <a:gd name="T1" fmla="*/ 33 h 9"/>
                  <a:gd name="T2" fmla="*/ 243 w 15"/>
                  <a:gd name="T3" fmla="*/ 118 h 9"/>
                  <a:gd name="T4" fmla="*/ 0 w 15"/>
                  <a:gd name="T5" fmla="*/ 3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3" y="2"/>
                    </a:moveTo>
                    <a:cubicBezTo>
                      <a:pt x="4" y="4"/>
                      <a:pt x="12" y="9"/>
                      <a:pt x="15" y="7"/>
                    </a:cubicBezTo>
                    <a:cubicBezTo>
                      <a:pt x="13" y="3"/>
                      <a:pt x="4" y="0"/>
                      <a:pt x="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7" name="Freeform 2648">
                <a:extLst>
                  <a:ext uri="{FF2B5EF4-FFF2-40B4-BE49-F238E27FC236}">
                    <a16:creationId xmlns:a16="http://schemas.microsoft.com/office/drawing/2014/main" id="{329E7A5B-A6D6-4CD8-92E8-120A94DE6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028"/>
                <a:ext cx="38" cy="38"/>
              </a:xfrm>
              <a:custGeom>
                <a:avLst/>
                <a:gdLst>
                  <a:gd name="T0" fmla="*/ 51 w 15"/>
                  <a:gd name="T1" fmla="*/ 96 h 15"/>
                  <a:gd name="T2" fmla="*/ 243 w 15"/>
                  <a:gd name="T3" fmla="*/ 160 h 15"/>
                  <a:gd name="T4" fmla="*/ 0 w 15"/>
                  <a:gd name="T5" fmla="*/ 96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3" y="6"/>
                    </a:moveTo>
                    <a:cubicBezTo>
                      <a:pt x="6" y="10"/>
                      <a:pt x="10" y="15"/>
                      <a:pt x="15" y="10"/>
                    </a:cubicBezTo>
                    <a:cubicBezTo>
                      <a:pt x="9" y="12"/>
                      <a:pt x="5" y="0"/>
                      <a:pt x="0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8" name="Freeform 2649">
                <a:extLst>
                  <a:ext uri="{FF2B5EF4-FFF2-40B4-BE49-F238E27FC236}">
                    <a16:creationId xmlns:a16="http://schemas.microsoft.com/office/drawing/2014/main" id="{C6259BF2-B78C-4B53-A57F-524C72B6F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776"/>
                <a:ext cx="48" cy="15"/>
              </a:xfrm>
              <a:custGeom>
                <a:avLst/>
                <a:gdLst>
                  <a:gd name="T0" fmla="*/ 222 w 19"/>
                  <a:gd name="T1" fmla="*/ 20 h 6"/>
                  <a:gd name="T2" fmla="*/ 0 w 19"/>
                  <a:gd name="T3" fmla="*/ 63 h 6"/>
                  <a:gd name="T4" fmla="*/ 159 w 19"/>
                  <a:gd name="T5" fmla="*/ 50 h 6"/>
                  <a:gd name="T6" fmla="*/ 306 w 19"/>
                  <a:gd name="T7" fmla="*/ 50 h 6"/>
                  <a:gd name="T8" fmla="*/ 222 w 19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6">
                    <a:moveTo>
                      <a:pt x="14" y="1"/>
                    </a:moveTo>
                    <a:cubicBezTo>
                      <a:pt x="9" y="1"/>
                      <a:pt x="4" y="3"/>
                      <a:pt x="0" y="4"/>
                    </a:cubicBezTo>
                    <a:cubicBezTo>
                      <a:pt x="3" y="6"/>
                      <a:pt x="7" y="4"/>
                      <a:pt x="10" y="3"/>
                    </a:cubicBezTo>
                    <a:cubicBezTo>
                      <a:pt x="13" y="3"/>
                      <a:pt x="16" y="4"/>
                      <a:pt x="19" y="3"/>
                    </a:cubicBezTo>
                    <a:cubicBezTo>
                      <a:pt x="18" y="1"/>
                      <a:pt x="17" y="0"/>
                      <a:pt x="1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09" name="Freeform 2650">
                <a:extLst>
                  <a:ext uri="{FF2B5EF4-FFF2-40B4-BE49-F238E27FC236}">
                    <a16:creationId xmlns:a16="http://schemas.microsoft.com/office/drawing/2014/main" id="{AD0383FF-3D0A-46A2-9FC3-933D1BE9C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763"/>
                <a:ext cx="37" cy="13"/>
              </a:xfrm>
              <a:custGeom>
                <a:avLst/>
                <a:gdLst>
                  <a:gd name="T0" fmla="*/ 153 w 15"/>
                  <a:gd name="T1" fmla="*/ 21 h 5"/>
                  <a:gd name="T2" fmla="*/ 0 w 15"/>
                  <a:gd name="T3" fmla="*/ 34 h 5"/>
                  <a:gd name="T4" fmla="*/ 224 w 15"/>
                  <a:gd name="T5" fmla="*/ 68 h 5"/>
                  <a:gd name="T6" fmla="*/ 183 w 15"/>
                  <a:gd name="T7" fmla="*/ 2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">
                    <a:moveTo>
                      <a:pt x="10" y="1"/>
                    </a:moveTo>
                    <a:cubicBezTo>
                      <a:pt x="8" y="0"/>
                      <a:pt x="3" y="1"/>
                      <a:pt x="0" y="2"/>
                    </a:cubicBezTo>
                    <a:cubicBezTo>
                      <a:pt x="3" y="5"/>
                      <a:pt x="11" y="4"/>
                      <a:pt x="15" y="4"/>
                    </a:cubicBezTo>
                    <a:cubicBezTo>
                      <a:pt x="14" y="3"/>
                      <a:pt x="13" y="2"/>
                      <a:pt x="1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0" name="Freeform 2651">
                <a:extLst>
                  <a:ext uri="{FF2B5EF4-FFF2-40B4-BE49-F238E27FC236}">
                    <a16:creationId xmlns:a16="http://schemas.microsoft.com/office/drawing/2014/main" id="{2F87C55C-9F4A-4C41-AE07-2E336142D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806"/>
                <a:ext cx="38" cy="17"/>
              </a:xfrm>
              <a:custGeom>
                <a:avLst/>
                <a:gdLst>
                  <a:gd name="T0" fmla="*/ 160 w 15"/>
                  <a:gd name="T1" fmla="*/ 29 h 7"/>
                  <a:gd name="T2" fmla="*/ 0 w 15"/>
                  <a:gd name="T3" fmla="*/ 41 h 7"/>
                  <a:gd name="T4" fmla="*/ 243 w 15"/>
                  <a:gd name="T5" fmla="*/ 100 h 7"/>
                  <a:gd name="T6" fmla="*/ 180 w 15"/>
                  <a:gd name="T7" fmla="*/ 5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10" y="2"/>
                    </a:moveTo>
                    <a:cubicBezTo>
                      <a:pt x="8" y="0"/>
                      <a:pt x="2" y="1"/>
                      <a:pt x="0" y="3"/>
                    </a:cubicBezTo>
                    <a:cubicBezTo>
                      <a:pt x="4" y="7"/>
                      <a:pt x="11" y="7"/>
                      <a:pt x="15" y="7"/>
                    </a:cubicBezTo>
                    <a:cubicBezTo>
                      <a:pt x="14" y="6"/>
                      <a:pt x="13" y="5"/>
                      <a:pt x="11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1" name="Freeform 2652">
                <a:extLst>
                  <a:ext uri="{FF2B5EF4-FFF2-40B4-BE49-F238E27FC236}">
                    <a16:creationId xmlns:a16="http://schemas.microsoft.com/office/drawing/2014/main" id="{EE0ECED7-3DC9-4927-AEF3-876D30A3C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841"/>
                <a:ext cx="25" cy="10"/>
              </a:xfrm>
              <a:custGeom>
                <a:avLst/>
                <a:gdLst>
                  <a:gd name="T0" fmla="*/ 83 w 10"/>
                  <a:gd name="T1" fmla="*/ 0 h 4"/>
                  <a:gd name="T2" fmla="*/ 0 w 10"/>
                  <a:gd name="T3" fmla="*/ 20 h 4"/>
                  <a:gd name="T4" fmla="*/ 158 w 10"/>
                  <a:gd name="T5" fmla="*/ 33 h 4"/>
                  <a:gd name="T6" fmla="*/ 95 w 10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cubicBezTo>
                      <a:pt x="4" y="0"/>
                      <a:pt x="1" y="0"/>
                      <a:pt x="0" y="1"/>
                    </a:cubicBezTo>
                    <a:cubicBezTo>
                      <a:pt x="2" y="4"/>
                      <a:pt x="7" y="3"/>
                      <a:pt x="10" y="2"/>
                    </a:cubicBezTo>
                    <a:cubicBezTo>
                      <a:pt x="9" y="1"/>
                      <a:pt x="8" y="0"/>
                      <a:pt x="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2" name="Freeform 2653">
                <a:extLst>
                  <a:ext uri="{FF2B5EF4-FFF2-40B4-BE49-F238E27FC236}">
                    <a16:creationId xmlns:a16="http://schemas.microsoft.com/office/drawing/2014/main" id="{6AF037D4-11D3-412A-BD2A-7886B479E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1838"/>
                <a:ext cx="40" cy="18"/>
              </a:xfrm>
              <a:custGeom>
                <a:avLst/>
                <a:gdLst>
                  <a:gd name="T0" fmla="*/ 145 w 16"/>
                  <a:gd name="T1" fmla="*/ 0 h 7"/>
                  <a:gd name="T2" fmla="*/ 83 w 16"/>
                  <a:gd name="T3" fmla="*/ 85 h 7"/>
                  <a:gd name="T4" fmla="*/ 188 w 16"/>
                  <a:gd name="T5" fmla="*/ 54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7">
                    <a:moveTo>
                      <a:pt x="9" y="0"/>
                    </a:moveTo>
                    <a:cubicBezTo>
                      <a:pt x="6" y="0"/>
                      <a:pt x="0" y="2"/>
                      <a:pt x="5" y="5"/>
                    </a:cubicBezTo>
                    <a:cubicBezTo>
                      <a:pt x="6" y="7"/>
                      <a:pt x="16" y="6"/>
                      <a:pt x="1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3" name="Freeform 2654">
                <a:extLst>
                  <a:ext uri="{FF2B5EF4-FFF2-40B4-BE49-F238E27FC236}">
                    <a16:creationId xmlns:a16="http://schemas.microsoft.com/office/drawing/2014/main" id="{427436A7-A8BA-487A-9C11-35F27FA15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1923"/>
                <a:ext cx="20" cy="38"/>
              </a:xfrm>
              <a:custGeom>
                <a:avLst/>
                <a:gdLst>
                  <a:gd name="T0" fmla="*/ 20 w 8"/>
                  <a:gd name="T1" fmla="*/ 20 h 15"/>
                  <a:gd name="T2" fmla="*/ 0 w 8"/>
                  <a:gd name="T3" fmla="*/ 20 h 15"/>
                  <a:gd name="T4" fmla="*/ 50 w 8"/>
                  <a:gd name="T5" fmla="*/ 225 h 15"/>
                  <a:gd name="T6" fmla="*/ 50 w 8"/>
                  <a:gd name="T7" fmla="*/ 0 h 15"/>
                  <a:gd name="T8" fmla="*/ 33 w 8"/>
                  <a:gd name="T9" fmla="*/ 3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1"/>
                    </a:moveTo>
                    <a:cubicBezTo>
                      <a:pt x="1" y="1"/>
                      <a:pt x="1" y="0"/>
                      <a:pt x="0" y="1"/>
                    </a:cubicBezTo>
                    <a:cubicBezTo>
                      <a:pt x="1" y="3"/>
                      <a:pt x="0" y="15"/>
                      <a:pt x="3" y="14"/>
                    </a:cubicBezTo>
                    <a:cubicBezTo>
                      <a:pt x="8" y="14"/>
                      <a:pt x="6" y="2"/>
                      <a:pt x="3" y="0"/>
                    </a:cubicBezTo>
                    <a:cubicBezTo>
                      <a:pt x="3" y="1"/>
                      <a:pt x="3" y="1"/>
                      <a:pt x="2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4" name="Freeform 2655">
                <a:extLst>
                  <a:ext uri="{FF2B5EF4-FFF2-40B4-BE49-F238E27FC236}">
                    <a16:creationId xmlns:a16="http://schemas.microsoft.com/office/drawing/2014/main" id="{63F137AF-97F4-4CC2-8E5C-C47AA7E26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2003"/>
                <a:ext cx="33" cy="45"/>
              </a:xfrm>
              <a:custGeom>
                <a:avLst/>
                <a:gdLst>
                  <a:gd name="T0" fmla="*/ 129 w 13"/>
                  <a:gd name="T1" fmla="*/ 0 h 18"/>
                  <a:gd name="T2" fmla="*/ 0 w 13"/>
                  <a:gd name="T3" fmla="*/ 208 h 18"/>
                  <a:gd name="T4" fmla="*/ 160 w 13"/>
                  <a:gd name="T5" fmla="*/ 3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8" y="0"/>
                    </a:moveTo>
                    <a:cubicBezTo>
                      <a:pt x="9" y="6"/>
                      <a:pt x="3" y="9"/>
                      <a:pt x="0" y="13"/>
                    </a:cubicBezTo>
                    <a:cubicBezTo>
                      <a:pt x="5" y="18"/>
                      <a:pt x="13" y="4"/>
                      <a:pt x="1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5" name="Freeform 2656">
                <a:extLst>
                  <a:ext uri="{FF2B5EF4-FFF2-40B4-BE49-F238E27FC236}">
                    <a16:creationId xmlns:a16="http://schemas.microsoft.com/office/drawing/2014/main" id="{7F0A3D20-C460-4724-A103-CC8FA7B36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2106"/>
                <a:ext cx="42" cy="25"/>
              </a:xfrm>
              <a:custGeom>
                <a:avLst/>
                <a:gdLst>
                  <a:gd name="T0" fmla="*/ 183 w 17"/>
                  <a:gd name="T1" fmla="*/ 20 h 10"/>
                  <a:gd name="T2" fmla="*/ 42 w 17"/>
                  <a:gd name="T3" fmla="*/ 125 h 10"/>
                  <a:gd name="T4" fmla="*/ 195 w 17"/>
                  <a:gd name="T5" fmla="*/ 2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0">
                    <a:moveTo>
                      <a:pt x="12" y="1"/>
                    </a:moveTo>
                    <a:cubicBezTo>
                      <a:pt x="10" y="0"/>
                      <a:pt x="0" y="4"/>
                      <a:pt x="3" y="8"/>
                    </a:cubicBezTo>
                    <a:cubicBezTo>
                      <a:pt x="5" y="10"/>
                      <a:pt x="17" y="4"/>
                      <a:pt x="1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6" name="Freeform 2657">
                <a:extLst>
                  <a:ext uri="{FF2B5EF4-FFF2-40B4-BE49-F238E27FC236}">
                    <a16:creationId xmlns:a16="http://schemas.microsoft.com/office/drawing/2014/main" id="{97929502-B02A-48B0-91D7-3E690EA8C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096"/>
                <a:ext cx="37" cy="17"/>
              </a:xfrm>
              <a:custGeom>
                <a:avLst/>
                <a:gdLst>
                  <a:gd name="T0" fmla="*/ 12 w 15"/>
                  <a:gd name="T1" fmla="*/ 29 h 7"/>
                  <a:gd name="T2" fmla="*/ 0 w 15"/>
                  <a:gd name="T3" fmla="*/ 41 h 7"/>
                  <a:gd name="T4" fmla="*/ 183 w 15"/>
                  <a:gd name="T5" fmla="*/ 70 h 7"/>
                  <a:gd name="T6" fmla="*/ 30 w 15"/>
                  <a:gd name="T7" fmla="*/ 4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1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3"/>
                      <a:pt x="10" y="7"/>
                      <a:pt x="12" y="5"/>
                    </a:cubicBezTo>
                    <a:cubicBezTo>
                      <a:pt x="15" y="0"/>
                      <a:pt x="4" y="2"/>
                      <a:pt x="2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7" name="Freeform 2658">
                <a:extLst>
                  <a:ext uri="{FF2B5EF4-FFF2-40B4-BE49-F238E27FC236}">
                    <a16:creationId xmlns:a16="http://schemas.microsoft.com/office/drawing/2014/main" id="{1D9635F8-A03A-4A01-9040-12E1C91FC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1921"/>
                <a:ext cx="30" cy="32"/>
              </a:xfrm>
              <a:custGeom>
                <a:avLst/>
                <a:gdLst>
                  <a:gd name="T0" fmla="*/ 63 w 12"/>
                  <a:gd name="T1" fmla="*/ 42 h 13"/>
                  <a:gd name="T2" fmla="*/ 113 w 12"/>
                  <a:gd name="T3" fmla="*/ 182 h 13"/>
                  <a:gd name="T4" fmla="*/ 83 w 12"/>
                  <a:gd name="T5" fmla="*/ 3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">
                    <a:moveTo>
                      <a:pt x="4" y="3"/>
                    </a:moveTo>
                    <a:cubicBezTo>
                      <a:pt x="0" y="4"/>
                      <a:pt x="2" y="13"/>
                      <a:pt x="7" y="12"/>
                    </a:cubicBezTo>
                    <a:cubicBezTo>
                      <a:pt x="12" y="10"/>
                      <a:pt x="6" y="0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8" name="Freeform 2659">
                <a:extLst>
                  <a:ext uri="{FF2B5EF4-FFF2-40B4-BE49-F238E27FC236}">
                    <a16:creationId xmlns:a16="http://schemas.microsoft.com/office/drawing/2014/main" id="{97844B5F-B608-4070-A2BA-FFDAFF528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1963"/>
                <a:ext cx="22" cy="45"/>
              </a:xfrm>
              <a:custGeom>
                <a:avLst/>
                <a:gdLst>
                  <a:gd name="T0" fmla="*/ 12 w 9"/>
                  <a:gd name="T1" fmla="*/ 0 h 18"/>
                  <a:gd name="T2" fmla="*/ 29 w 9"/>
                  <a:gd name="T3" fmla="*/ 158 h 18"/>
                  <a:gd name="T4" fmla="*/ 120 w 9"/>
                  <a:gd name="T5" fmla="*/ 220 h 18"/>
                  <a:gd name="T6" fmla="*/ 71 w 9"/>
                  <a:gd name="T7" fmla="*/ 125 h 18"/>
                  <a:gd name="T8" fmla="*/ 59 w 9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8">
                    <a:moveTo>
                      <a:pt x="1" y="0"/>
                    </a:moveTo>
                    <a:cubicBezTo>
                      <a:pt x="0" y="3"/>
                      <a:pt x="0" y="7"/>
                      <a:pt x="2" y="10"/>
                    </a:cubicBezTo>
                    <a:cubicBezTo>
                      <a:pt x="2" y="11"/>
                      <a:pt x="7" y="18"/>
                      <a:pt x="8" y="14"/>
                    </a:cubicBezTo>
                    <a:cubicBezTo>
                      <a:pt x="9" y="13"/>
                      <a:pt x="5" y="9"/>
                      <a:pt x="5" y="8"/>
                    </a:cubicBezTo>
                    <a:cubicBezTo>
                      <a:pt x="4" y="6"/>
                      <a:pt x="5" y="2"/>
                      <a:pt x="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19" name="Freeform 2660">
                <a:extLst>
                  <a:ext uri="{FF2B5EF4-FFF2-40B4-BE49-F238E27FC236}">
                    <a16:creationId xmlns:a16="http://schemas.microsoft.com/office/drawing/2014/main" id="{0A0757FA-144F-4EF4-9EC8-92DB6C0FF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976"/>
                <a:ext cx="30" cy="25"/>
              </a:xfrm>
              <a:custGeom>
                <a:avLst/>
                <a:gdLst>
                  <a:gd name="T0" fmla="*/ 0 w 12"/>
                  <a:gd name="T1" fmla="*/ 33 h 10"/>
                  <a:gd name="T2" fmla="*/ 158 w 12"/>
                  <a:gd name="T3" fmla="*/ 83 h 10"/>
                  <a:gd name="T4" fmla="*/ 50 w 12"/>
                  <a:gd name="T5" fmla="*/ 2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0" y="2"/>
                    </a:moveTo>
                    <a:cubicBezTo>
                      <a:pt x="2" y="5"/>
                      <a:pt x="8" y="10"/>
                      <a:pt x="10" y="5"/>
                    </a:cubicBezTo>
                    <a:cubicBezTo>
                      <a:pt x="12" y="0"/>
                      <a:pt x="5" y="0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0" name="Freeform 2661">
                <a:extLst>
                  <a:ext uri="{FF2B5EF4-FFF2-40B4-BE49-F238E27FC236}">
                    <a16:creationId xmlns:a16="http://schemas.microsoft.com/office/drawing/2014/main" id="{8F189F51-F16C-4928-9ED8-969D9484C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708"/>
                <a:ext cx="15" cy="25"/>
              </a:xfrm>
              <a:custGeom>
                <a:avLst/>
                <a:gdLst>
                  <a:gd name="T0" fmla="*/ 33 w 6"/>
                  <a:gd name="T1" fmla="*/ 83 h 10"/>
                  <a:gd name="T2" fmla="*/ 50 w 6"/>
                  <a:gd name="T3" fmla="*/ 158 h 10"/>
                  <a:gd name="T4" fmla="*/ 63 w 6"/>
                  <a:gd name="T5" fmla="*/ 0 h 10"/>
                  <a:gd name="T6" fmla="*/ 33 w 6"/>
                  <a:gd name="T7" fmla="*/ 11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2" y="5"/>
                    </a:moveTo>
                    <a:cubicBezTo>
                      <a:pt x="0" y="6"/>
                      <a:pt x="1" y="9"/>
                      <a:pt x="3" y="10"/>
                    </a:cubicBezTo>
                    <a:cubicBezTo>
                      <a:pt x="6" y="8"/>
                      <a:pt x="6" y="3"/>
                      <a:pt x="4" y="0"/>
                    </a:cubicBezTo>
                    <a:cubicBezTo>
                      <a:pt x="3" y="2"/>
                      <a:pt x="2" y="4"/>
                      <a:pt x="2" y="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1" name="Freeform 2662">
                <a:extLst>
                  <a:ext uri="{FF2B5EF4-FFF2-40B4-BE49-F238E27FC236}">
                    <a16:creationId xmlns:a16="http://schemas.microsoft.com/office/drawing/2014/main" id="{8DC26434-3A05-4259-9F04-456AAF387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203"/>
                <a:ext cx="38" cy="30"/>
              </a:xfrm>
              <a:custGeom>
                <a:avLst/>
                <a:gdLst>
                  <a:gd name="T0" fmla="*/ 51 w 15"/>
                  <a:gd name="T1" fmla="*/ 20 h 12"/>
                  <a:gd name="T2" fmla="*/ 160 w 15"/>
                  <a:gd name="T3" fmla="*/ 145 h 12"/>
                  <a:gd name="T4" fmla="*/ 63 w 15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3" y="1"/>
                    </a:moveTo>
                    <a:cubicBezTo>
                      <a:pt x="0" y="1"/>
                      <a:pt x="6" y="12"/>
                      <a:pt x="10" y="9"/>
                    </a:cubicBezTo>
                    <a:cubicBezTo>
                      <a:pt x="15" y="5"/>
                      <a:pt x="2" y="1"/>
                      <a:pt x="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2" name="Freeform 2663">
                <a:extLst>
                  <a:ext uri="{FF2B5EF4-FFF2-40B4-BE49-F238E27FC236}">
                    <a16:creationId xmlns:a16="http://schemas.microsoft.com/office/drawing/2014/main" id="{EBFE0672-CC64-4C6B-A021-EC807E7E2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2288"/>
                <a:ext cx="22" cy="35"/>
              </a:xfrm>
              <a:custGeom>
                <a:avLst/>
                <a:gdLst>
                  <a:gd name="T0" fmla="*/ 120 w 9"/>
                  <a:gd name="T1" fmla="*/ 20 h 14"/>
                  <a:gd name="T2" fmla="*/ 29 w 9"/>
                  <a:gd name="T3" fmla="*/ 220 h 14"/>
                  <a:gd name="T4" fmla="*/ 132 w 9"/>
                  <a:gd name="T5" fmla="*/ 3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4" y="0"/>
                      <a:pt x="0" y="10"/>
                      <a:pt x="2" y="14"/>
                    </a:cubicBezTo>
                    <a:cubicBezTo>
                      <a:pt x="8" y="14"/>
                      <a:pt x="8" y="4"/>
                      <a:pt x="9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3" name="Freeform 2664">
                <a:extLst>
                  <a:ext uri="{FF2B5EF4-FFF2-40B4-BE49-F238E27FC236}">
                    <a16:creationId xmlns:a16="http://schemas.microsoft.com/office/drawing/2014/main" id="{2D6D6C73-9BED-42E0-ACAF-B3B2BD939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126"/>
                <a:ext cx="40" cy="15"/>
              </a:xfrm>
              <a:custGeom>
                <a:avLst/>
                <a:gdLst>
                  <a:gd name="T0" fmla="*/ 145 w 16"/>
                  <a:gd name="T1" fmla="*/ 20 h 6"/>
                  <a:gd name="T2" fmla="*/ 0 w 16"/>
                  <a:gd name="T3" fmla="*/ 50 h 6"/>
                  <a:gd name="T4" fmla="*/ 250 w 16"/>
                  <a:gd name="T5" fmla="*/ 63 h 6"/>
                  <a:gd name="T6" fmla="*/ 113 w 16"/>
                  <a:gd name="T7" fmla="*/ 33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6">
                    <a:moveTo>
                      <a:pt x="9" y="1"/>
                    </a:moveTo>
                    <a:cubicBezTo>
                      <a:pt x="6" y="1"/>
                      <a:pt x="2" y="1"/>
                      <a:pt x="0" y="3"/>
                    </a:cubicBezTo>
                    <a:cubicBezTo>
                      <a:pt x="4" y="5"/>
                      <a:pt x="11" y="6"/>
                      <a:pt x="16" y="4"/>
                    </a:cubicBezTo>
                    <a:cubicBezTo>
                      <a:pt x="13" y="2"/>
                      <a:pt x="10" y="0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4" name="Freeform 2665">
                <a:extLst>
                  <a:ext uri="{FF2B5EF4-FFF2-40B4-BE49-F238E27FC236}">
                    <a16:creationId xmlns:a16="http://schemas.microsoft.com/office/drawing/2014/main" id="{020CF2EB-BBA6-4CA9-8893-5BD978746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2278"/>
                <a:ext cx="23" cy="25"/>
              </a:xfrm>
              <a:custGeom>
                <a:avLst/>
                <a:gdLst>
                  <a:gd name="T0" fmla="*/ 20 w 9"/>
                  <a:gd name="T1" fmla="*/ 83 h 10"/>
                  <a:gd name="T2" fmla="*/ 151 w 9"/>
                  <a:gd name="T3" fmla="*/ 158 h 10"/>
                  <a:gd name="T4" fmla="*/ 151 w 9"/>
                  <a:gd name="T5" fmla="*/ 158 h 10"/>
                  <a:gd name="T6" fmla="*/ 0 w 9"/>
                  <a:gd name="T7" fmla="*/ 8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1" y="5"/>
                    </a:moveTo>
                    <a:cubicBezTo>
                      <a:pt x="2" y="7"/>
                      <a:pt x="6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7"/>
                      <a:pt x="2" y="0"/>
                      <a:pt x="0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5" name="Freeform 2666">
                <a:extLst>
                  <a:ext uri="{FF2B5EF4-FFF2-40B4-BE49-F238E27FC236}">
                    <a16:creationId xmlns:a16="http://schemas.microsoft.com/office/drawing/2014/main" id="{FA9B08CF-1DCD-4988-85B8-CCFF9F8D4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558"/>
                <a:ext cx="57" cy="25"/>
              </a:xfrm>
              <a:custGeom>
                <a:avLst/>
                <a:gdLst>
                  <a:gd name="T0" fmla="*/ 136 w 23"/>
                  <a:gd name="T1" fmla="*/ 50 h 10"/>
                  <a:gd name="T2" fmla="*/ 0 w 23"/>
                  <a:gd name="T3" fmla="*/ 145 h 10"/>
                  <a:gd name="T4" fmla="*/ 258 w 23"/>
                  <a:gd name="T5" fmla="*/ 95 h 10"/>
                  <a:gd name="T6" fmla="*/ 166 w 23"/>
                  <a:gd name="T7" fmla="*/ 6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0">
                    <a:moveTo>
                      <a:pt x="9" y="3"/>
                    </a:moveTo>
                    <a:cubicBezTo>
                      <a:pt x="7" y="5"/>
                      <a:pt x="2" y="6"/>
                      <a:pt x="0" y="9"/>
                    </a:cubicBezTo>
                    <a:cubicBezTo>
                      <a:pt x="4" y="10"/>
                      <a:pt x="14" y="8"/>
                      <a:pt x="17" y="6"/>
                    </a:cubicBezTo>
                    <a:cubicBezTo>
                      <a:pt x="23" y="1"/>
                      <a:pt x="14" y="0"/>
                      <a:pt x="11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6" name="Freeform 2667">
                <a:extLst>
                  <a:ext uri="{FF2B5EF4-FFF2-40B4-BE49-F238E27FC236}">
                    <a16:creationId xmlns:a16="http://schemas.microsoft.com/office/drawing/2014/main" id="{D61CE784-81E0-4995-B95D-A9F3BD360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2633"/>
                <a:ext cx="23" cy="50"/>
              </a:xfrm>
              <a:custGeom>
                <a:avLst/>
                <a:gdLst>
                  <a:gd name="T0" fmla="*/ 33 w 9"/>
                  <a:gd name="T1" fmla="*/ 175 h 20"/>
                  <a:gd name="T2" fmla="*/ 66 w 9"/>
                  <a:gd name="T3" fmla="*/ 313 h 20"/>
                  <a:gd name="T4" fmla="*/ 84 w 9"/>
                  <a:gd name="T5" fmla="*/ 63 h 20"/>
                  <a:gd name="T6" fmla="*/ 33 w 9"/>
                  <a:gd name="T7" fmla="*/ 188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0">
                    <a:moveTo>
                      <a:pt x="2" y="11"/>
                    </a:moveTo>
                    <a:cubicBezTo>
                      <a:pt x="2" y="14"/>
                      <a:pt x="2" y="18"/>
                      <a:pt x="4" y="20"/>
                    </a:cubicBezTo>
                    <a:cubicBezTo>
                      <a:pt x="7" y="16"/>
                      <a:pt x="9" y="7"/>
                      <a:pt x="5" y="4"/>
                    </a:cubicBezTo>
                    <a:cubicBezTo>
                      <a:pt x="1" y="0"/>
                      <a:pt x="0" y="9"/>
                      <a:pt x="2" y="1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7" name="Freeform 2668">
                <a:extLst>
                  <a:ext uri="{FF2B5EF4-FFF2-40B4-BE49-F238E27FC236}">
                    <a16:creationId xmlns:a16="http://schemas.microsoft.com/office/drawing/2014/main" id="{4F8B75F1-0EDC-4E8B-A2C4-2A510ED30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738"/>
                <a:ext cx="27" cy="43"/>
              </a:xfrm>
              <a:custGeom>
                <a:avLst/>
                <a:gdLst>
                  <a:gd name="T0" fmla="*/ 71 w 11"/>
                  <a:gd name="T1" fmla="*/ 63 h 17"/>
                  <a:gd name="T2" fmla="*/ 29 w 11"/>
                  <a:gd name="T3" fmla="*/ 276 h 17"/>
                  <a:gd name="T4" fmla="*/ 103 w 11"/>
                  <a:gd name="T5" fmla="*/ 0 h 17"/>
                  <a:gd name="T6" fmla="*/ 71 w 11"/>
                  <a:gd name="T7" fmla="*/ 33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5" y="4"/>
                    </a:moveTo>
                    <a:cubicBezTo>
                      <a:pt x="3" y="7"/>
                      <a:pt x="0" y="14"/>
                      <a:pt x="2" y="17"/>
                    </a:cubicBezTo>
                    <a:cubicBezTo>
                      <a:pt x="6" y="14"/>
                      <a:pt x="11" y="3"/>
                      <a:pt x="7" y="0"/>
                    </a:cubicBezTo>
                    <a:cubicBezTo>
                      <a:pt x="6" y="0"/>
                      <a:pt x="5" y="1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8" name="Freeform 2669">
                <a:extLst>
                  <a:ext uri="{FF2B5EF4-FFF2-40B4-BE49-F238E27FC236}">
                    <a16:creationId xmlns:a16="http://schemas.microsoft.com/office/drawing/2014/main" id="{24BA265D-C3DA-49AA-91F8-61622336A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2" y="2658"/>
                <a:ext cx="23" cy="33"/>
              </a:xfrm>
              <a:custGeom>
                <a:avLst/>
                <a:gdLst>
                  <a:gd name="T0" fmla="*/ 20 w 9"/>
                  <a:gd name="T1" fmla="*/ 0 h 13"/>
                  <a:gd name="T2" fmla="*/ 97 w 9"/>
                  <a:gd name="T3" fmla="*/ 193 h 13"/>
                  <a:gd name="T4" fmla="*/ 33 w 9"/>
                  <a:gd name="T5" fmla="*/ 0 h 13"/>
                  <a:gd name="T6" fmla="*/ 51 w 9"/>
                  <a:gd name="T7" fmla="*/ 33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cubicBezTo>
                      <a:pt x="0" y="2"/>
                      <a:pt x="2" y="13"/>
                      <a:pt x="6" y="12"/>
                    </a:cubicBezTo>
                    <a:cubicBezTo>
                      <a:pt x="9" y="11"/>
                      <a:pt x="3" y="2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29" name="Freeform 2670">
                <a:extLst>
                  <a:ext uri="{FF2B5EF4-FFF2-40B4-BE49-F238E27FC236}">
                    <a16:creationId xmlns:a16="http://schemas.microsoft.com/office/drawing/2014/main" id="{4034EEDA-490E-41DE-848F-0B6575999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608"/>
                <a:ext cx="35" cy="18"/>
              </a:xfrm>
              <a:custGeom>
                <a:avLst/>
                <a:gdLst>
                  <a:gd name="T0" fmla="*/ 125 w 14"/>
                  <a:gd name="T1" fmla="*/ 21 h 7"/>
                  <a:gd name="T2" fmla="*/ 0 w 14"/>
                  <a:gd name="T3" fmla="*/ 67 h 7"/>
                  <a:gd name="T4" fmla="*/ 220 w 14"/>
                  <a:gd name="T5" fmla="*/ 54 h 7"/>
                  <a:gd name="T6" fmla="*/ 145 w 1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8" y="1"/>
                    </a:moveTo>
                    <a:cubicBezTo>
                      <a:pt x="6" y="1"/>
                      <a:pt x="3" y="2"/>
                      <a:pt x="0" y="4"/>
                    </a:cubicBezTo>
                    <a:cubicBezTo>
                      <a:pt x="5" y="4"/>
                      <a:pt x="11" y="7"/>
                      <a:pt x="14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0" name="Freeform 2671">
                <a:extLst>
                  <a:ext uri="{FF2B5EF4-FFF2-40B4-BE49-F238E27FC236}">
                    <a16:creationId xmlns:a16="http://schemas.microsoft.com/office/drawing/2014/main" id="{DF15535B-01D9-4F97-B78C-DAB171ACE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2866"/>
                <a:ext cx="33" cy="30"/>
              </a:xfrm>
              <a:custGeom>
                <a:avLst/>
                <a:gdLst>
                  <a:gd name="T0" fmla="*/ 51 w 13"/>
                  <a:gd name="T1" fmla="*/ 83 h 12"/>
                  <a:gd name="T2" fmla="*/ 160 w 13"/>
                  <a:gd name="T3" fmla="*/ 125 h 12"/>
                  <a:gd name="T4" fmla="*/ 51 w 13"/>
                  <a:gd name="T5" fmla="*/ 8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3" y="5"/>
                    </a:moveTo>
                    <a:cubicBezTo>
                      <a:pt x="0" y="8"/>
                      <a:pt x="8" y="12"/>
                      <a:pt x="10" y="8"/>
                    </a:cubicBezTo>
                    <a:cubicBezTo>
                      <a:pt x="13" y="3"/>
                      <a:pt x="5" y="0"/>
                      <a:pt x="3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1" name="Freeform 2672">
                <a:extLst>
                  <a:ext uri="{FF2B5EF4-FFF2-40B4-BE49-F238E27FC236}">
                    <a16:creationId xmlns:a16="http://schemas.microsoft.com/office/drawing/2014/main" id="{C9A34BC5-5DD0-4821-9A3E-E00B0D4EA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2763"/>
                <a:ext cx="40" cy="20"/>
              </a:xfrm>
              <a:custGeom>
                <a:avLst/>
                <a:gdLst>
                  <a:gd name="T0" fmla="*/ 158 w 16"/>
                  <a:gd name="T1" fmla="*/ 50 h 8"/>
                  <a:gd name="T2" fmla="*/ 0 w 16"/>
                  <a:gd name="T3" fmla="*/ 113 h 8"/>
                  <a:gd name="T4" fmla="*/ 250 w 16"/>
                  <a:gd name="T5" fmla="*/ 50 h 8"/>
                  <a:gd name="T6" fmla="*/ 113 w 16"/>
                  <a:gd name="T7" fmla="*/ 5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8">
                    <a:moveTo>
                      <a:pt x="10" y="3"/>
                    </a:moveTo>
                    <a:cubicBezTo>
                      <a:pt x="7" y="1"/>
                      <a:pt x="2" y="4"/>
                      <a:pt x="0" y="7"/>
                    </a:cubicBezTo>
                    <a:cubicBezTo>
                      <a:pt x="4" y="8"/>
                      <a:pt x="13" y="6"/>
                      <a:pt x="16" y="3"/>
                    </a:cubicBezTo>
                    <a:cubicBezTo>
                      <a:pt x="14" y="0"/>
                      <a:pt x="10" y="1"/>
                      <a:pt x="7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2" name="Freeform 2673">
                <a:extLst>
                  <a:ext uri="{FF2B5EF4-FFF2-40B4-BE49-F238E27FC236}">
                    <a16:creationId xmlns:a16="http://schemas.microsoft.com/office/drawing/2014/main" id="{F26C3204-AB96-493A-936A-B0BA99FDF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941"/>
                <a:ext cx="20" cy="22"/>
              </a:xfrm>
              <a:custGeom>
                <a:avLst/>
                <a:gdLst>
                  <a:gd name="T0" fmla="*/ 20 w 8"/>
                  <a:gd name="T1" fmla="*/ 120 h 9"/>
                  <a:gd name="T2" fmla="*/ 0 w 8"/>
                  <a:gd name="T3" fmla="*/ 120 h 9"/>
                  <a:gd name="T4" fmla="*/ 83 w 8"/>
                  <a:gd name="T5" fmla="*/ 0 h 9"/>
                  <a:gd name="T6" fmla="*/ 125 w 8"/>
                  <a:gd name="T7" fmla="*/ 12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1" y="8"/>
                    </a:moveTo>
                    <a:cubicBezTo>
                      <a:pt x="1" y="8"/>
                      <a:pt x="0" y="9"/>
                      <a:pt x="0" y="8"/>
                    </a:cubicBezTo>
                    <a:cubicBezTo>
                      <a:pt x="2" y="6"/>
                      <a:pt x="3" y="1"/>
                      <a:pt x="5" y="0"/>
                    </a:cubicBezTo>
                    <a:cubicBezTo>
                      <a:pt x="6" y="3"/>
                      <a:pt x="7" y="5"/>
                      <a:pt x="8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3" name="Freeform 2674">
                <a:extLst>
                  <a:ext uri="{FF2B5EF4-FFF2-40B4-BE49-F238E27FC236}">
                    <a16:creationId xmlns:a16="http://schemas.microsoft.com/office/drawing/2014/main" id="{D8C2DE82-FC17-466C-93C5-2904F0DB6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2658"/>
                <a:ext cx="48" cy="20"/>
              </a:xfrm>
              <a:custGeom>
                <a:avLst/>
                <a:gdLst>
                  <a:gd name="T0" fmla="*/ 222 w 19"/>
                  <a:gd name="T1" fmla="*/ 20 h 8"/>
                  <a:gd name="T2" fmla="*/ 96 w 19"/>
                  <a:gd name="T3" fmla="*/ 113 h 8"/>
                  <a:gd name="T4" fmla="*/ 306 w 19"/>
                  <a:gd name="T5" fmla="*/ 63 h 8"/>
                  <a:gd name="T6" fmla="*/ 210 w 1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8">
                    <a:moveTo>
                      <a:pt x="14" y="1"/>
                    </a:moveTo>
                    <a:cubicBezTo>
                      <a:pt x="11" y="1"/>
                      <a:pt x="0" y="6"/>
                      <a:pt x="6" y="7"/>
                    </a:cubicBezTo>
                    <a:cubicBezTo>
                      <a:pt x="9" y="8"/>
                      <a:pt x="13" y="2"/>
                      <a:pt x="19" y="4"/>
                    </a:cubicBezTo>
                    <a:cubicBezTo>
                      <a:pt x="18" y="2"/>
                      <a:pt x="15" y="1"/>
                      <a:pt x="1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4" name="Freeform 2675">
                <a:extLst>
                  <a:ext uri="{FF2B5EF4-FFF2-40B4-BE49-F238E27FC236}">
                    <a16:creationId xmlns:a16="http://schemas.microsoft.com/office/drawing/2014/main" id="{64EC60BE-FA80-4B88-8BCE-F27AE0974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2586"/>
                <a:ext cx="70" cy="22"/>
              </a:xfrm>
              <a:custGeom>
                <a:avLst/>
                <a:gdLst>
                  <a:gd name="T0" fmla="*/ 283 w 28"/>
                  <a:gd name="T1" fmla="*/ 12 h 9"/>
                  <a:gd name="T2" fmla="*/ 125 w 28"/>
                  <a:gd name="T3" fmla="*/ 103 h 9"/>
                  <a:gd name="T4" fmla="*/ 438 w 28"/>
                  <a:gd name="T5" fmla="*/ 90 h 9"/>
                  <a:gd name="T6" fmla="*/ 300 w 28"/>
                  <a:gd name="T7" fmla="*/ 1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9">
                    <a:moveTo>
                      <a:pt x="18" y="1"/>
                    </a:moveTo>
                    <a:cubicBezTo>
                      <a:pt x="14" y="0"/>
                      <a:pt x="0" y="4"/>
                      <a:pt x="8" y="7"/>
                    </a:cubicBezTo>
                    <a:cubicBezTo>
                      <a:pt x="13" y="9"/>
                      <a:pt x="24" y="8"/>
                      <a:pt x="28" y="6"/>
                    </a:cubicBezTo>
                    <a:cubicBezTo>
                      <a:pt x="27" y="4"/>
                      <a:pt x="22" y="1"/>
                      <a:pt x="19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5" name="Freeform 2676">
                <a:extLst>
                  <a:ext uri="{FF2B5EF4-FFF2-40B4-BE49-F238E27FC236}">
                    <a16:creationId xmlns:a16="http://schemas.microsoft.com/office/drawing/2014/main" id="{CAE1EB63-D924-4449-B399-0925FBB12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626"/>
                <a:ext cx="30" cy="35"/>
              </a:xfrm>
              <a:custGeom>
                <a:avLst/>
                <a:gdLst>
                  <a:gd name="T0" fmla="*/ 20 w 12"/>
                  <a:gd name="T1" fmla="*/ 63 h 14"/>
                  <a:gd name="T2" fmla="*/ 145 w 12"/>
                  <a:gd name="T3" fmla="*/ 220 h 14"/>
                  <a:gd name="T4" fmla="*/ 33 w 12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" y="4"/>
                    </a:moveTo>
                    <a:cubicBezTo>
                      <a:pt x="0" y="8"/>
                      <a:pt x="5" y="13"/>
                      <a:pt x="9" y="14"/>
                    </a:cubicBezTo>
                    <a:cubicBezTo>
                      <a:pt x="12" y="9"/>
                      <a:pt x="2" y="0"/>
                      <a:pt x="2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6" name="Freeform 2677">
                <a:extLst>
                  <a:ext uri="{FF2B5EF4-FFF2-40B4-BE49-F238E27FC236}">
                    <a16:creationId xmlns:a16="http://schemas.microsoft.com/office/drawing/2014/main" id="{FF4A9814-711E-414C-8609-6C5CF06FE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2201"/>
                <a:ext cx="15" cy="67"/>
              </a:xfrm>
              <a:custGeom>
                <a:avLst/>
                <a:gdLst>
                  <a:gd name="T0" fmla="*/ 20 w 6"/>
                  <a:gd name="T1" fmla="*/ 184 h 27"/>
                  <a:gd name="T2" fmla="*/ 0 w 6"/>
                  <a:gd name="T3" fmla="*/ 412 h 27"/>
                  <a:gd name="T4" fmla="*/ 95 w 6"/>
                  <a:gd name="T5" fmla="*/ 216 h 27"/>
                  <a:gd name="T6" fmla="*/ 0 w 6"/>
                  <a:gd name="T7" fmla="*/ 104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7">
                    <a:moveTo>
                      <a:pt x="1" y="12"/>
                    </a:moveTo>
                    <a:cubicBezTo>
                      <a:pt x="2" y="17"/>
                      <a:pt x="0" y="22"/>
                      <a:pt x="0" y="27"/>
                    </a:cubicBezTo>
                    <a:cubicBezTo>
                      <a:pt x="5" y="26"/>
                      <a:pt x="5" y="17"/>
                      <a:pt x="6" y="14"/>
                    </a:cubicBezTo>
                    <a:cubicBezTo>
                      <a:pt x="6" y="11"/>
                      <a:pt x="2" y="0"/>
                      <a:pt x="0" y="7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7" name="Freeform 2678">
                <a:extLst>
                  <a:ext uri="{FF2B5EF4-FFF2-40B4-BE49-F238E27FC236}">
                    <a16:creationId xmlns:a16="http://schemas.microsoft.com/office/drawing/2014/main" id="{6A88F1DF-55D8-47A7-9EF2-FC2156D5F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2411"/>
                <a:ext cx="40" cy="42"/>
              </a:xfrm>
              <a:custGeom>
                <a:avLst/>
                <a:gdLst>
                  <a:gd name="T0" fmla="*/ 0 w 16"/>
                  <a:gd name="T1" fmla="*/ 257 h 17"/>
                  <a:gd name="T2" fmla="*/ 250 w 16"/>
                  <a:gd name="T3" fmla="*/ 91 h 17"/>
                  <a:gd name="T4" fmla="*/ 20 w 16"/>
                  <a:gd name="T5" fmla="*/ 245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0" y="17"/>
                    </a:moveTo>
                    <a:cubicBezTo>
                      <a:pt x="4" y="17"/>
                      <a:pt x="16" y="10"/>
                      <a:pt x="16" y="6"/>
                    </a:cubicBezTo>
                    <a:cubicBezTo>
                      <a:pt x="16" y="0"/>
                      <a:pt x="3" y="12"/>
                      <a:pt x="1" y="1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8" name="Freeform 2679">
                <a:extLst>
                  <a:ext uri="{FF2B5EF4-FFF2-40B4-BE49-F238E27FC236}">
                    <a16:creationId xmlns:a16="http://schemas.microsoft.com/office/drawing/2014/main" id="{7496FB46-FFE5-44A3-91A0-3C5262B2A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151"/>
                <a:ext cx="53" cy="22"/>
              </a:xfrm>
              <a:custGeom>
                <a:avLst/>
                <a:gdLst>
                  <a:gd name="T0" fmla="*/ 179 w 21"/>
                  <a:gd name="T1" fmla="*/ 29 h 9"/>
                  <a:gd name="T2" fmla="*/ 0 w 21"/>
                  <a:gd name="T3" fmla="*/ 29 h 9"/>
                  <a:gd name="T4" fmla="*/ 338 w 21"/>
                  <a:gd name="T5" fmla="*/ 29 h 9"/>
                  <a:gd name="T6" fmla="*/ 255 w 21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9">
                    <a:moveTo>
                      <a:pt x="11" y="2"/>
                    </a:moveTo>
                    <a:cubicBezTo>
                      <a:pt x="7" y="1"/>
                      <a:pt x="3" y="2"/>
                      <a:pt x="0" y="2"/>
                    </a:cubicBezTo>
                    <a:cubicBezTo>
                      <a:pt x="3" y="7"/>
                      <a:pt x="18" y="9"/>
                      <a:pt x="21" y="2"/>
                    </a:cubicBezTo>
                    <a:cubicBezTo>
                      <a:pt x="20" y="1"/>
                      <a:pt x="18" y="0"/>
                      <a:pt x="1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39" name="Freeform 2680">
                <a:extLst>
                  <a:ext uri="{FF2B5EF4-FFF2-40B4-BE49-F238E27FC236}">
                    <a16:creationId xmlns:a16="http://schemas.microsoft.com/office/drawing/2014/main" id="{930931D1-A5AF-4FFF-8693-5E3041BE7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958"/>
                <a:ext cx="48" cy="30"/>
              </a:xfrm>
              <a:custGeom>
                <a:avLst/>
                <a:gdLst>
                  <a:gd name="T0" fmla="*/ 179 w 19"/>
                  <a:gd name="T1" fmla="*/ 20 h 12"/>
                  <a:gd name="T2" fmla="*/ 96 w 19"/>
                  <a:gd name="T3" fmla="*/ 188 h 12"/>
                  <a:gd name="T4" fmla="*/ 306 w 19"/>
                  <a:gd name="T5" fmla="*/ 20 h 12"/>
                  <a:gd name="T6" fmla="*/ 222 w 19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1" y="1"/>
                    </a:moveTo>
                    <a:cubicBezTo>
                      <a:pt x="10" y="2"/>
                      <a:pt x="0" y="12"/>
                      <a:pt x="6" y="12"/>
                    </a:cubicBezTo>
                    <a:cubicBezTo>
                      <a:pt x="9" y="12"/>
                      <a:pt x="15" y="2"/>
                      <a:pt x="19" y="1"/>
                    </a:cubicBezTo>
                    <a:cubicBezTo>
                      <a:pt x="17" y="1"/>
                      <a:pt x="16" y="1"/>
                      <a:pt x="14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0" name="Freeform 2681">
                <a:extLst>
                  <a:ext uri="{FF2B5EF4-FFF2-40B4-BE49-F238E27FC236}">
                    <a16:creationId xmlns:a16="http://schemas.microsoft.com/office/drawing/2014/main" id="{8935416A-70A6-43D5-8672-B87D9E603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298"/>
                <a:ext cx="40" cy="45"/>
              </a:xfrm>
              <a:custGeom>
                <a:avLst/>
                <a:gdLst>
                  <a:gd name="T0" fmla="*/ 50 w 16"/>
                  <a:gd name="T1" fmla="*/ 33 h 18"/>
                  <a:gd name="T2" fmla="*/ 238 w 16"/>
                  <a:gd name="T3" fmla="*/ 283 h 18"/>
                  <a:gd name="T4" fmla="*/ 95 w 16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3" y="2"/>
                    </a:moveTo>
                    <a:cubicBezTo>
                      <a:pt x="0" y="8"/>
                      <a:pt x="9" y="18"/>
                      <a:pt x="15" y="18"/>
                    </a:cubicBezTo>
                    <a:cubicBezTo>
                      <a:pt x="16" y="12"/>
                      <a:pt x="9" y="6"/>
                      <a:pt x="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1" name="Freeform 2682">
                <a:extLst>
                  <a:ext uri="{FF2B5EF4-FFF2-40B4-BE49-F238E27FC236}">
                    <a16:creationId xmlns:a16="http://schemas.microsoft.com/office/drawing/2014/main" id="{B8C5D849-60ED-48C6-8F64-16AD0775C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1323"/>
                <a:ext cx="27" cy="28"/>
              </a:xfrm>
              <a:custGeom>
                <a:avLst/>
                <a:gdLst>
                  <a:gd name="T0" fmla="*/ 0 w 11"/>
                  <a:gd name="T1" fmla="*/ 20 h 11"/>
                  <a:gd name="T2" fmla="*/ 162 w 11"/>
                  <a:gd name="T3" fmla="*/ 130 h 11"/>
                  <a:gd name="T4" fmla="*/ 29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1"/>
                    </a:moveTo>
                    <a:cubicBezTo>
                      <a:pt x="0" y="6"/>
                      <a:pt x="7" y="11"/>
                      <a:pt x="11" y="8"/>
                    </a:cubicBezTo>
                    <a:cubicBezTo>
                      <a:pt x="10" y="5"/>
                      <a:pt x="4" y="2"/>
                      <a:pt x="2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2" name="Freeform 2683">
                <a:extLst>
                  <a:ext uri="{FF2B5EF4-FFF2-40B4-BE49-F238E27FC236}">
                    <a16:creationId xmlns:a16="http://schemas.microsoft.com/office/drawing/2014/main" id="{0280ADCF-53EE-4C52-B4B1-71393599A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5" y="1241"/>
                <a:ext cx="35" cy="42"/>
              </a:xfrm>
              <a:custGeom>
                <a:avLst/>
                <a:gdLst>
                  <a:gd name="T0" fmla="*/ 0 w 14"/>
                  <a:gd name="T1" fmla="*/ 42 h 17"/>
                  <a:gd name="T2" fmla="*/ 175 w 14"/>
                  <a:gd name="T3" fmla="*/ 195 h 17"/>
                  <a:gd name="T4" fmla="*/ 0 w 14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0" y="3"/>
                    </a:moveTo>
                    <a:cubicBezTo>
                      <a:pt x="1" y="4"/>
                      <a:pt x="8" y="17"/>
                      <a:pt x="11" y="13"/>
                    </a:cubicBezTo>
                    <a:cubicBezTo>
                      <a:pt x="14" y="10"/>
                      <a:pt x="2" y="2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3" name="Freeform 2684">
                <a:extLst>
                  <a:ext uri="{FF2B5EF4-FFF2-40B4-BE49-F238E27FC236}">
                    <a16:creationId xmlns:a16="http://schemas.microsoft.com/office/drawing/2014/main" id="{F7503EB7-3360-4A83-9FCF-2DD8877CA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1358"/>
                <a:ext cx="30" cy="25"/>
              </a:xfrm>
              <a:custGeom>
                <a:avLst/>
                <a:gdLst>
                  <a:gd name="T0" fmla="*/ 95 w 12"/>
                  <a:gd name="T1" fmla="*/ 20 h 10"/>
                  <a:gd name="T2" fmla="*/ 0 w 12"/>
                  <a:gd name="T3" fmla="*/ 95 h 10"/>
                  <a:gd name="T4" fmla="*/ 125 w 12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0">
                    <a:moveTo>
                      <a:pt x="6" y="1"/>
                    </a:moveTo>
                    <a:cubicBezTo>
                      <a:pt x="4" y="1"/>
                      <a:pt x="2" y="5"/>
                      <a:pt x="0" y="6"/>
                    </a:cubicBezTo>
                    <a:cubicBezTo>
                      <a:pt x="5" y="10"/>
                      <a:pt x="12" y="0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4" name="Freeform 2685">
                <a:extLst>
                  <a:ext uri="{FF2B5EF4-FFF2-40B4-BE49-F238E27FC236}">
                    <a16:creationId xmlns:a16="http://schemas.microsoft.com/office/drawing/2014/main" id="{EE4C159D-0838-4B1F-894C-8C46018C7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421"/>
                <a:ext cx="45" cy="27"/>
              </a:xfrm>
              <a:custGeom>
                <a:avLst/>
                <a:gdLst>
                  <a:gd name="T0" fmla="*/ 33 w 18"/>
                  <a:gd name="T1" fmla="*/ 162 h 11"/>
                  <a:gd name="T2" fmla="*/ 250 w 18"/>
                  <a:gd name="T3" fmla="*/ 0 h 11"/>
                  <a:gd name="T4" fmla="*/ 145 w 18"/>
                  <a:gd name="T5" fmla="*/ 61 h 11"/>
                  <a:gd name="T6" fmla="*/ 0 w 18"/>
                  <a:gd name="T7" fmla="*/ 13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1">
                    <a:moveTo>
                      <a:pt x="2" y="11"/>
                    </a:moveTo>
                    <a:cubicBezTo>
                      <a:pt x="5" y="11"/>
                      <a:pt x="18" y="5"/>
                      <a:pt x="16" y="0"/>
                    </a:cubicBezTo>
                    <a:cubicBezTo>
                      <a:pt x="15" y="0"/>
                      <a:pt x="11" y="3"/>
                      <a:pt x="9" y="4"/>
                    </a:cubicBezTo>
                    <a:cubicBezTo>
                      <a:pt x="6" y="6"/>
                      <a:pt x="3" y="7"/>
                      <a:pt x="0" y="9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5" name="Freeform 2686">
                <a:extLst>
                  <a:ext uri="{FF2B5EF4-FFF2-40B4-BE49-F238E27FC236}">
                    <a16:creationId xmlns:a16="http://schemas.microsoft.com/office/drawing/2014/main" id="{BB9CFD81-BC54-4466-97D4-EF61224AF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113"/>
                <a:ext cx="50" cy="25"/>
              </a:xfrm>
              <a:custGeom>
                <a:avLst/>
                <a:gdLst>
                  <a:gd name="T0" fmla="*/ 238 w 20"/>
                  <a:gd name="T1" fmla="*/ 0 h 10"/>
                  <a:gd name="T2" fmla="*/ 20 w 20"/>
                  <a:gd name="T3" fmla="*/ 158 h 10"/>
                  <a:gd name="T4" fmla="*/ 158 w 20"/>
                  <a:gd name="T5" fmla="*/ 83 h 10"/>
                  <a:gd name="T6" fmla="*/ 313 w 20"/>
                  <a:gd name="T7" fmla="*/ 33 h 10"/>
                  <a:gd name="T8" fmla="*/ 238 w 20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5" y="0"/>
                    </a:moveTo>
                    <a:cubicBezTo>
                      <a:pt x="10" y="0"/>
                      <a:pt x="0" y="3"/>
                      <a:pt x="1" y="10"/>
                    </a:cubicBezTo>
                    <a:cubicBezTo>
                      <a:pt x="5" y="10"/>
                      <a:pt x="7" y="7"/>
                      <a:pt x="10" y="5"/>
                    </a:cubicBezTo>
                    <a:cubicBezTo>
                      <a:pt x="13" y="3"/>
                      <a:pt x="17" y="3"/>
                      <a:pt x="20" y="2"/>
                    </a:cubicBezTo>
                    <a:cubicBezTo>
                      <a:pt x="19" y="1"/>
                      <a:pt x="17" y="0"/>
                      <a:pt x="1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6" name="Freeform 2687">
                <a:extLst>
                  <a:ext uri="{FF2B5EF4-FFF2-40B4-BE49-F238E27FC236}">
                    <a16:creationId xmlns:a16="http://schemas.microsoft.com/office/drawing/2014/main" id="{A87DF4F3-4B32-4E44-AE61-BA9107430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7" y="1131"/>
                <a:ext cx="25" cy="15"/>
              </a:xfrm>
              <a:custGeom>
                <a:avLst/>
                <a:gdLst>
                  <a:gd name="T0" fmla="*/ 113 w 10"/>
                  <a:gd name="T1" fmla="*/ 0 h 6"/>
                  <a:gd name="T2" fmla="*/ 0 w 10"/>
                  <a:gd name="T3" fmla="*/ 50 h 6"/>
                  <a:gd name="T4" fmla="*/ 158 w 10"/>
                  <a:gd name="T5" fmla="*/ 50 h 6"/>
                  <a:gd name="T6" fmla="*/ 125 w 10"/>
                  <a:gd name="T7" fmla="*/ 2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cubicBezTo>
                      <a:pt x="4" y="1"/>
                      <a:pt x="2" y="1"/>
                      <a:pt x="0" y="3"/>
                    </a:cubicBezTo>
                    <a:cubicBezTo>
                      <a:pt x="2" y="6"/>
                      <a:pt x="7" y="4"/>
                      <a:pt x="10" y="3"/>
                    </a:cubicBezTo>
                    <a:cubicBezTo>
                      <a:pt x="10" y="2"/>
                      <a:pt x="8" y="1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7" name="Freeform 2688">
                <a:extLst>
                  <a:ext uri="{FF2B5EF4-FFF2-40B4-BE49-F238E27FC236}">
                    <a16:creationId xmlns:a16="http://schemas.microsoft.com/office/drawing/2014/main" id="{6A97ABC7-4F52-47CE-A8E4-EEFAD1E92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198"/>
                <a:ext cx="45" cy="55"/>
              </a:xfrm>
              <a:custGeom>
                <a:avLst/>
                <a:gdLst>
                  <a:gd name="T0" fmla="*/ 63 w 18"/>
                  <a:gd name="T1" fmla="*/ 20 h 22"/>
                  <a:gd name="T2" fmla="*/ 0 w 18"/>
                  <a:gd name="T3" fmla="*/ 0 h 22"/>
                  <a:gd name="T4" fmla="*/ 145 w 18"/>
                  <a:gd name="T5" fmla="*/ 158 h 22"/>
                  <a:gd name="T6" fmla="*/ 270 w 18"/>
                  <a:gd name="T7" fmla="*/ 345 h 22"/>
                  <a:gd name="T8" fmla="*/ 83 w 18"/>
                  <a:gd name="T9" fmla="*/ 3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4" y="1"/>
                    </a:moveTo>
                    <a:cubicBezTo>
                      <a:pt x="3" y="0"/>
                      <a:pt x="1" y="0"/>
                      <a:pt x="0" y="0"/>
                    </a:cubicBezTo>
                    <a:cubicBezTo>
                      <a:pt x="2" y="4"/>
                      <a:pt x="7" y="7"/>
                      <a:pt x="9" y="10"/>
                    </a:cubicBezTo>
                    <a:cubicBezTo>
                      <a:pt x="11" y="13"/>
                      <a:pt x="13" y="22"/>
                      <a:pt x="17" y="22"/>
                    </a:cubicBezTo>
                    <a:cubicBezTo>
                      <a:pt x="18" y="14"/>
                      <a:pt x="13" y="4"/>
                      <a:pt x="5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8" name="Freeform 2689">
                <a:extLst>
                  <a:ext uri="{FF2B5EF4-FFF2-40B4-BE49-F238E27FC236}">
                    <a16:creationId xmlns:a16="http://schemas.microsoft.com/office/drawing/2014/main" id="{18855156-F2C9-455D-BDAF-7856430A6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1113"/>
                <a:ext cx="52" cy="30"/>
              </a:xfrm>
              <a:custGeom>
                <a:avLst/>
                <a:gdLst>
                  <a:gd name="T0" fmla="*/ 0 w 21"/>
                  <a:gd name="T1" fmla="*/ 188 h 12"/>
                  <a:gd name="T2" fmla="*/ 307 w 21"/>
                  <a:gd name="T3" fmla="*/ 0 h 12"/>
                  <a:gd name="T4" fmla="*/ 30 w 21"/>
                  <a:gd name="T5" fmla="*/ 17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0" y="12"/>
                    </a:moveTo>
                    <a:cubicBezTo>
                      <a:pt x="5" y="10"/>
                      <a:pt x="21" y="7"/>
                      <a:pt x="20" y="0"/>
                    </a:cubicBezTo>
                    <a:cubicBezTo>
                      <a:pt x="14" y="0"/>
                      <a:pt x="4" y="5"/>
                      <a:pt x="2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49" name="Freeform 2690">
                <a:extLst>
                  <a:ext uri="{FF2B5EF4-FFF2-40B4-BE49-F238E27FC236}">
                    <a16:creationId xmlns:a16="http://schemas.microsoft.com/office/drawing/2014/main" id="{F5C0F597-BE6F-45DE-AEB1-25D665B63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9" y="1066"/>
                <a:ext cx="30" cy="20"/>
              </a:xfrm>
              <a:custGeom>
                <a:avLst/>
                <a:gdLst>
                  <a:gd name="T0" fmla="*/ 0 w 12"/>
                  <a:gd name="T1" fmla="*/ 63 h 8"/>
                  <a:gd name="T2" fmla="*/ 188 w 12"/>
                  <a:gd name="T3" fmla="*/ 0 h 8"/>
                  <a:gd name="T4" fmla="*/ 20 w 12"/>
                  <a:gd name="T5" fmla="*/ 8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0" y="4"/>
                    </a:moveTo>
                    <a:cubicBezTo>
                      <a:pt x="4" y="4"/>
                      <a:pt x="8" y="0"/>
                      <a:pt x="12" y="0"/>
                    </a:cubicBezTo>
                    <a:cubicBezTo>
                      <a:pt x="11" y="8"/>
                      <a:pt x="6" y="5"/>
                      <a:pt x="1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0" name="Freeform 2691">
                <a:extLst>
                  <a:ext uri="{FF2B5EF4-FFF2-40B4-BE49-F238E27FC236}">
                    <a16:creationId xmlns:a16="http://schemas.microsoft.com/office/drawing/2014/main" id="{9CDE96B4-8711-4D3D-9952-43F0F11C6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111"/>
                <a:ext cx="30" cy="22"/>
              </a:xfrm>
              <a:custGeom>
                <a:avLst/>
                <a:gdLst>
                  <a:gd name="T0" fmla="*/ 0 w 12"/>
                  <a:gd name="T1" fmla="*/ 59 h 9"/>
                  <a:gd name="T2" fmla="*/ 175 w 12"/>
                  <a:gd name="T3" fmla="*/ 42 h 9"/>
                  <a:gd name="T4" fmla="*/ 63 w 12"/>
                  <a:gd name="T5" fmla="*/ 7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2" y="4"/>
                      <a:pt x="10" y="0"/>
                      <a:pt x="11" y="3"/>
                    </a:cubicBezTo>
                    <a:cubicBezTo>
                      <a:pt x="12" y="6"/>
                      <a:pt x="5" y="9"/>
                      <a:pt x="4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1" name="Freeform 2692">
                <a:extLst>
                  <a:ext uri="{FF2B5EF4-FFF2-40B4-BE49-F238E27FC236}">
                    <a16:creationId xmlns:a16="http://schemas.microsoft.com/office/drawing/2014/main" id="{C21CAFE2-DA74-4B87-BB74-D8FFBEAAB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1013"/>
                <a:ext cx="20" cy="15"/>
              </a:xfrm>
              <a:custGeom>
                <a:avLst/>
                <a:gdLst>
                  <a:gd name="T0" fmla="*/ 50 w 8"/>
                  <a:gd name="T1" fmla="*/ 20 h 6"/>
                  <a:gd name="T2" fmla="*/ 63 w 8"/>
                  <a:gd name="T3" fmla="*/ 83 h 6"/>
                  <a:gd name="T4" fmla="*/ 125 w 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3" y="1"/>
                    </a:moveTo>
                    <a:cubicBezTo>
                      <a:pt x="1" y="3"/>
                      <a:pt x="0" y="6"/>
                      <a:pt x="4" y="5"/>
                    </a:cubicBezTo>
                    <a:cubicBezTo>
                      <a:pt x="6" y="5"/>
                      <a:pt x="8" y="2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2" name="Freeform 2693">
                <a:extLst>
                  <a:ext uri="{FF2B5EF4-FFF2-40B4-BE49-F238E27FC236}">
                    <a16:creationId xmlns:a16="http://schemas.microsoft.com/office/drawing/2014/main" id="{1BACAC05-79CE-40D7-9F26-4DC4D0B96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1088"/>
                <a:ext cx="52" cy="35"/>
              </a:xfrm>
              <a:custGeom>
                <a:avLst/>
                <a:gdLst>
                  <a:gd name="T0" fmla="*/ 12 w 21"/>
                  <a:gd name="T1" fmla="*/ 20 h 14"/>
                  <a:gd name="T2" fmla="*/ 319 w 21"/>
                  <a:gd name="T3" fmla="*/ 95 h 14"/>
                  <a:gd name="T4" fmla="*/ 166 w 21"/>
                  <a:gd name="T5" fmla="*/ 83 h 14"/>
                  <a:gd name="T6" fmla="*/ 0 w 21"/>
                  <a:gd name="T7" fmla="*/ 2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4">
                    <a:moveTo>
                      <a:pt x="1" y="1"/>
                    </a:moveTo>
                    <a:cubicBezTo>
                      <a:pt x="1" y="9"/>
                      <a:pt x="17" y="14"/>
                      <a:pt x="21" y="6"/>
                    </a:cubicBezTo>
                    <a:cubicBezTo>
                      <a:pt x="18" y="5"/>
                      <a:pt x="15" y="6"/>
                      <a:pt x="11" y="5"/>
                    </a:cubicBezTo>
                    <a:cubicBezTo>
                      <a:pt x="7" y="4"/>
                      <a:pt x="5" y="0"/>
                      <a:pt x="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3" name="Freeform 2694">
                <a:extLst>
                  <a:ext uri="{FF2B5EF4-FFF2-40B4-BE49-F238E27FC236}">
                    <a16:creationId xmlns:a16="http://schemas.microsoft.com/office/drawing/2014/main" id="{42106425-F21D-44C3-8A1F-5A91ECC36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018"/>
                <a:ext cx="23" cy="35"/>
              </a:xfrm>
              <a:custGeom>
                <a:avLst/>
                <a:gdLst>
                  <a:gd name="T0" fmla="*/ 84 w 9"/>
                  <a:gd name="T1" fmla="*/ 20 h 14"/>
                  <a:gd name="T2" fmla="*/ 0 w 9"/>
                  <a:gd name="T3" fmla="*/ 220 h 14"/>
                  <a:gd name="T4" fmla="*/ 118 w 9"/>
                  <a:gd name="T5" fmla="*/ 113 h 14"/>
                  <a:gd name="T6" fmla="*/ 151 w 9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5" y="1"/>
                    </a:moveTo>
                    <a:cubicBezTo>
                      <a:pt x="3" y="5"/>
                      <a:pt x="1" y="10"/>
                      <a:pt x="0" y="14"/>
                    </a:cubicBezTo>
                    <a:cubicBezTo>
                      <a:pt x="3" y="12"/>
                      <a:pt x="6" y="10"/>
                      <a:pt x="7" y="7"/>
                    </a:cubicBezTo>
                    <a:cubicBezTo>
                      <a:pt x="8" y="5"/>
                      <a:pt x="8" y="2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4" name="Freeform 2695">
                <a:extLst>
                  <a:ext uri="{FF2B5EF4-FFF2-40B4-BE49-F238E27FC236}">
                    <a16:creationId xmlns:a16="http://schemas.microsoft.com/office/drawing/2014/main" id="{ABCD6244-1EBF-44A3-BF20-619487881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1066"/>
                <a:ext cx="17" cy="17"/>
              </a:xfrm>
              <a:custGeom>
                <a:avLst/>
                <a:gdLst>
                  <a:gd name="T0" fmla="*/ 58 w 7"/>
                  <a:gd name="T1" fmla="*/ 0 h 7"/>
                  <a:gd name="T2" fmla="*/ 0 w 7"/>
                  <a:gd name="T3" fmla="*/ 70 h 7"/>
                  <a:gd name="T4" fmla="*/ 87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3" y="7"/>
                      <a:pt x="7" y="3"/>
                      <a:pt x="6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5" name="Freeform 2696">
                <a:extLst>
                  <a:ext uri="{FF2B5EF4-FFF2-40B4-BE49-F238E27FC236}">
                    <a16:creationId xmlns:a16="http://schemas.microsoft.com/office/drawing/2014/main" id="{38781BBE-28A7-449D-B362-53034B3FD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113"/>
                <a:ext cx="47" cy="30"/>
              </a:xfrm>
              <a:custGeom>
                <a:avLst/>
                <a:gdLst>
                  <a:gd name="T0" fmla="*/ 12 w 19"/>
                  <a:gd name="T1" fmla="*/ 175 h 12"/>
                  <a:gd name="T2" fmla="*/ 245 w 19"/>
                  <a:gd name="T3" fmla="*/ 0 h 12"/>
                  <a:gd name="T4" fmla="*/ 153 w 19"/>
                  <a:gd name="T5" fmla="*/ 83 h 12"/>
                  <a:gd name="T6" fmla="*/ 0 w 19"/>
                  <a:gd name="T7" fmla="*/ 17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" y="11"/>
                    </a:moveTo>
                    <a:cubicBezTo>
                      <a:pt x="6" y="12"/>
                      <a:pt x="19" y="7"/>
                      <a:pt x="16" y="0"/>
                    </a:cubicBezTo>
                    <a:cubicBezTo>
                      <a:pt x="14" y="2"/>
                      <a:pt x="12" y="4"/>
                      <a:pt x="10" y="5"/>
                    </a:cubicBezTo>
                    <a:cubicBezTo>
                      <a:pt x="7" y="7"/>
                      <a:pt x="1" y="7"/>
                      <a:pt x="0" y="1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6" name="Freeform 2697">
                <a:extLst>
                  <a:ext uri="{FF2B5EF4-FFF2-40B4-BE49-F238E27FC236}">
                    <a16:creationId xmlns:a16="http://schemas.microsoft.com/office/drawing/2014/main" id="{80B3D65F-780C-4208-A4A0-43B2DC33B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5" y="1151"/>
                <a:ext cx="62" cy="35"/>
              </a:xfrm>
              <a:custGeom>
                <a:avLst/>
                <a:gdLst>
                  <a:gd name="T0" fmla="*/ 92 w 25"/>
                  <a:gd name="T1" fmla="*/ 158 h 14"/>
                  <a:gd name="T2" fmla="*/ 382 w 25"/>
                  <a:gd name="T3" fmla="*/ 0 h 14"/>
                  <a:gd name="T4" fmla="*/ 0 w 25"/>
                  <a:gd name="T5" fmla="*/ 158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4">
                    <a:moveTo>
                      <a:pt x="6" y="10"/>
                    </a:moveTo>
                    <a:cubicBezTo>
                      <a:pt x="11" y="14"/>
                      <a:pt x="23" y="5"/>
                      <a:pt x="25" y="0"/>
                    </a:cubicBezTo>
                    <a:cubicBezTo>
                      <a:pt x="17" y="5"/>
                      <a:pt x="8" y="5"/>
                      <a:pt x="0" y="1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7" name="Freeform 2698">
                <a:extLst>
                  <a:ext uri="{FF2B5EF4-FFF2-40B4-BE49-F238E27FC236}">
                    <a16:creationId xmlns:a16="http://schemas.microsoft.com/office/drawing/2014/main" id="{CC2A7598-0C77-401B-942C-0F323979B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618"/>
                <a:ext cx="45" cy="20"/>
              </a:xfrm>
              <a:custGeom>
                <a:avLst/>
                <a:gdLst>
                  <a:gd name="T0" fmla="*/ 95 w 18"/>
                  <a:gd name="T1" fmla="*/ 20 h 8"/>
                  <a:gd name="T2" fmla="*/ 83 w 18"/>
                  <a:gd name="T3" fmla="*/ 95 h 8"/>
                  <a:gd name="T4" fmla="*/ 283 w 18"/>
                  <a:gd name="T5" fmla="*/ 113 h 8"/>
                  <a:gd name="T6" fmla="*/ 95 w 18"/>
                  <a:gd name="T7" fmla="*/ 33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8">
                    <a:moveTo>
                      <a:pt x="6" y="1"/>
                    </a:moveTo>
                    <a:cubicBezTo>
                      <a:pt x="0" y="0"/>
                      <a:pt x="0" y="4"/>
                      <a:pt x="5" y="6"/>
                    </a:cubicBezTo>
                    <a:cubicBezTo>
                      <a:pt x="9" y="8"/>
                      <a:pt x="13" y="8"/>
                      <a:pt x="18" y="7"/>
                    </a:cubicBezTo>
                    <a:cubicBezTo>
                      <a:pt x="18" y="3"/>
                      <a:pt x="9" y="2"/>
                      <a:pt x="6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8" name="Freeform 2699">
                <a:extLst>
                  <a:ext uri="{FF2B5EF4-FFF2-40B4-BE49-F238E27FC236}">
                    <a16:creationId xmlns:a16="http://schemas.microsoft.com/office/drawing/2014/main" id="{8F89225E-0EC5-4856-B356-AEDD8F54F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2778"/>
                <a:ext cx="45" cy="23"/>
              </a:xfrm>
              <a:custGeom>
                <a:avLst/>
                <a:gdLst>
                  <a:gd name="T0" fmla="*/ 0 w 18"/>
                  <a:gd name="T1" fmla="*/ 66 h 9"/>
                  <a:gd name="T2" fmla="*/ 283 w 18"/>
                  <a:gd name="T3" fmla="*/ 0 h 9"/>
                  <a:gd name="T4" fmla="*/ 33 w 18"/>
                  <a:gd name="T5" fmla="*/ 6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9">
                    <a:moveTo>
                      <a:pt x="0" y="4"/>
                    </a:moveTo>
                    <a:cubicBezTo>
                      <a:pt x="4" y="9"/>
                      <a:pt x="15" y="2"/>
                      <a:pt x="18" y="0"/>
                    </a:cubicBezTo>
                    <a:cubicBezTo>
                      <a:pt x="14" y="0"/>
                      <a:pt x="6" y="1"/>
                      <a:pt x="2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59" name="Freeform 2700">
                <a:extLst>
                  <a:ext uri="{FF2B5EF4-FFF2-40B4-BE49-F238E27FC236}">
                    <a16:creationId xmlns:a16="http://schemas.microsoft.com/office/drawing/2014/main" id="{FF56EBAA-64F5-459D-8969-CC4655E71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2621"/>
                <a:ext cx="20" cy="27"/>
              </a:xfrm>
              <a:custGeom>
                <a:avLst/>
                <a:gdLst>
                  <a:gd name="T0" fmla="*/ 63 w 8"/>
                  <a:gd name="T1" fmla="*/ 120 h 11"/>
                  <a:gd name="T2" fmla="*/ 125 w 8"/>
                  <a:gd name="T3" fmla="*/ 133 h 11"/>
                  <a:gd name="T4" fmla="*/ 50 w 8"/>
                  <a:gd name="T5" fmla="*/ 12 h 11"/>
                  <a:gd name="T6" fmla="*/ 63 w 8"/>
                  <a:gd name="T7" fmla="*/ 12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4" y="8"/>
                    </a:moveTo>
                    <a:cubicBezTo>
                      <a:pt x="5" y="9"/>
                      <a:pt x="7" y="11"/>
                      <a:pt x="8" y="9"/>
                    </a:cubicBezTo>
                    <a:cubicBezTo>
                      <a:pt x="7" y="8"/>
                      <a:pt x="5" y="2"/>
                      <a:pt x="3" y="1"/>
                    </a:cubicBezTo>
                    <a:cubicBezTo>
                      <a:pt x="0" y="0"/>
                      <a:pt x="1" y="8"/>
                      <a:pt x="4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0" name="Freeform 2701">
                <a:extLst>
                  <a:ext uri="{FF2B5EF4-FFF2-40B4-BE49-F238E27FC236}">
                    <a16:creationId xmlns:a16="http://schemas.microsoft.com/office/drawing/2014/main" id="{EC634E23-FF7B-47EA-A33B-F43290040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2526"/>
                <a:ext cx="28" cy="27"/>
              </a:xfrm>
              <a:custGeom>
                <a:avLst/>
                <a:gdLst>
                  <a:gd name="T0" fmla="*/ 20 w 11"/>
                  <a:gd name="T1" fmla="*/ 42 h 11"/>
                  <a:gd name="T2" fmla="*/ 130 w 11"/>
                  <a:gd name="T3" fmla="*/ 120 h 11"/>
                  <a:gd name="T4" fmla="*/ 0 w 11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1" y="3"/>
                    </a:moveTo>
                    <a:cubicBezTo>
                      <a:pt x="2" y="5"/>
                      <a:pt x="6" y="11"/>
                      <a:pt x="8" y="8"/>
                    </a:cubicBezTo>
                    <a:cubicBezTo>
                      <a:pt x="11" y="5"/>
                      <a:pt x="2" y="2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1" name="Freeform 2702">
                <a:extLst>
                  <a:ext uri="{FF2B5EF4-FFF2-40B4-BE49-F238E27FC236}">
                    <a16:creationId xmlns:a16="http://schemas.microsoft.com/office/drawing/2014/main" id="{63F119FB-74DC-4779-82DC-ABCADC9F6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043"/>
                <a:ext cx="37" cy="40"/>
              </a:xfrm>
              <a:custGeom>
                <a:avLst/>
                <a:gdLst>
                  <a:gd name="T0" fmla="*/ 74 w 15"/>
                  <a:gd name="T1" fmla="*/ 63 h 16"/>
                  <a:gd name="T2" fmla="*/ 121 w 15"/>
                  <a:gd name="T3" fmla="*/ 175 h 16"/>
                  <a:gd name="T4" fmla="*/ 74 w 15"/>
                  <a:gd name="T5" fmla="*/ 9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5" y="4"/>
                    </a:moveTo>
                    <a:cubicBezTo>
                      <a:pt x="0" y="8"/>
                      <a:pt x="0" y="16"/>
                      <a:pt x="8" y="11"/>
                    </a:cubicBezTo>
                    <a:cubicBezTo>
                      <a:pt x="15" y="7"/>
                      <a:pt x="7" y="0"/>
                      <a:pt x="5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2" name="Freeform 2703">
                <a:extLst>
                  <a:ext uri="{FF2B5EF4-FFF2-40B4-BE49-F238E27FC236}">
                    <a16:creationId xmlns:a16="http://schemas.microsoft.com/office/drawing/2014/main" id="{9C44CE68-A7CF-4DA9-A2E7-DF0A0A93B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5" y="2103"/>
                <a:ext cx="42" cy="33"/>
              </a:xfrm>
              <a:custGeom>
                <a:avLst/>
                <a:gdLst>
                  <a:gd name="T0" fmla="*/ 74 w 17"/>
                  <a:gd name="T1" fmla="*/ 33 h 13"/>
                  <a:gd name="T2" fmla="*/ 121 w 17"/>
                  <a:gd name="T3" fmla="*/ 3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3">
                    <a:moveTo>
                      <a:pt x="5" y="2"/>
                    </a:moveTo>
                    <a:cubicBezTo>
                      <a:pt x="0" y="13"/>
                      <a:pt x="17" y="0"/>
                      <a:pt x="8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3" name="Freeform 2704">
                <a:extLst>
                  <a:ext uri="{FF2B5EF4-FFF2-40B4-BE49-F238E27FC236}">
                    <a16:creationId xmlns:a16="http://schemas.microsoft.com/office/drawing/2014/main" id="{0763E890-C41C-4693-B817-ADBDB125A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033"/>
                <a:ext cx="45" cy="43"/>
              </a:xfrm>
              <a:custGeom>
                <a:avLst/>
                <a:gdLst>
                  <a:gd name="T0" fmla="*/ 220 w 18"/>
                  <a:gd name="T1" fmla="*/ 33 h 17"/>
                  <a:gd name="T2" fmla="*/ 283 w 18"/>
                  <a:gd name="T3" fmla="*/ 51 h 17"/>
                  <a:gd name="T4" fmla="*/ 220 w 18"/>
                  <a:gd name="T5" fmla="*/ 3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14" y="2"/>
                    </a:moveTo>
                    <a:cubicBezTo>
                      <a:pt x="0" y="0"/>
                      <a:pt x="12" y="17"/>
                      <a:pt x="18" y="3"/>
                    </a:cubicBezTo>
                    <a:cubicBezTo>
                      <a:pt x="17" y="1"/>
                      <a:pt x="16" y="1"/>
                      <a:pt x="14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4" name="Freeform 2705">
                <a:extLst>
                  <a:ext uri="{FF2B5EF4-FFF2-40B4-BE49-F238E27FC236}">
                    <a16:creationId xmlns:a16="http://schemas.microsoft.com/office/drawing/2014/main" id="{DF0325A3-928A-4F0C-8FC3-20260AB7F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116"/>
                <a:ext cx="68" cy="30"/>
              </a:xfrm>
              <a:custGeom>
                <a:avLst/>
                <a:gdLst>
                  <a:gd name="T0" fmla="*/ 242 w 27"/>
                  <a:gd name="T1" fmla="*/ 20 h 12"/>
                  <a:gd name="T2" fmla="*/ 242 w 2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2">
                    <a:moveTo>
                      <a:pt x="15" y="1"/>
                    </a:moveTo>
                    <a:cubicBezTo>
                      <a:pt x="0" y="7"/>
                      <a:pt x="27" y="12"/>
                      <a:pt x="1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5" name="Freeform 2706">
                <a:extLst>
                  <a:ext uri="{FF2B5EF4-FFF2-40B4-BE49-F238E27FC236}">
                    <a16:creationId xmlns:a16="http://schemas.microsoft.com/office/drawing/2014/main" id="{D78127F5-415A-45BC-A65A-B94629408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" y="2381"/>
                <a:ext cx="42" cy="22"/>
              </a:xfrm>
              <a:custGeom>
                <a:avLst/>
                <a:gdLst>
                  <a:gd name="T0" fmla="*/ 91 w 17"/>
                  <a:gd name="T1" fmla="*/ 59 h 9"/>
                  <a:gd name="T2" fmla="*/ 12 w 17"/>
                  <a:gd name="T3" fmla="*/ 59 h 9"/>
                  <a:gd name="T4" fmla="*/ 153 w 17"/>
                  <a:gd name="T5" fmla="*/ 103 h 9"/>
                  <a:gd name="T6" fmla="*/ 91 w 17"/>
                  <a:gd name="T7" fmla="*/ 4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9">
                    <a:moveTo>
                      <a:pt x="6" y="4"/>
                    </a:moveTo>
                    <a:cubicBezTo>
                      <a:pt x="4" y="3"/>
                      <a:pt x="2" y="3"/>
                      <a:pt x="1" y="4"/>
                    </a:cubicBezTo>
                    <a:cubicBezTo>
                      <a:pt x="0" y="9"/>
                      <a:pt x="6" y="9"/>
                      <a:pt x="10" y="7"/>
                    </a:cubicBezTo>
                    <a:cubicBezTo>
                      <a:pt x="17" y="3"/>
                      <a:pt x="11" y="0"/>
                      <a:pt x="6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6" name="Freeform 2707">
                <a:extLst>
                  <a:ext uri="{FF2B5EF4-FFF2-40B4-BE49-F238E27FC236}">
                    <a16:creationId xmlns:a16="http://schemas.microsoft.com/office/drawing/2014/main" id="{EF790DF5-08FE-4384-B7AE-F786AA8E5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293"/>
                <a:ext cx="20" cy="20"/>
              </a:xfrm>
              <a:custGeom>
                <a:avLst/>
                <a:gdLst>
                  <a:gd name="T0" fmla="*/ 0 w 8"/>
                  <a:gd name="T1" fmla="*/ 20 h 8"/>
                  <a:gd name="T2" fmla="*/ 63 w 8"/>
                  <a:gd name="T3" fmla="*/ 125 h 8"/>
                  <a:gd name="T4" fmla="*/ 0 w 8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0" y="1"/>
                    </a:moveTo>
                    <a:cubicBezTo>
                      <a:pt x="0" y="4"/>
                      <a:pt x="1" y="7"/>
                      <a:pt x="4" y="8"/>
                    </a:cubicBezTo>
                    <a:cubicBezTo>
                      <a:pt x="8" y="4"/>
                      <a:pt x="1" y="0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7" name="Freeform 2708">
                <a:extLst>
                  <a:ext uri="{FF2B5EF4-FFF2-40B4-BE49-F238E27FC236}">
                    <a16:creationId xmlns:a16="http://schemas.microsoft.com/office/drawing/2014/main" id="{AE9849FA-E552-4DB2-944C-4BAE6ED225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353"/>
                <a:ext cx="27" cy="25"/>
              </a:xfrm>
              <a:custGeom>
                <a:avLst/>
                <a:gdLst>
                  <a:gd name="T0" fmla="*/ 103 w 11"/>
                  <a:gd name="T1" fmla="*/ 0 h 10"/>
                  <a:gd name="T2" fmla="*/ 0 w 11"/>
                  <a:gd name="T3" fmla="*/ 145 h 10"/>
                  <a:gd name="T4" fmla="*/ 71 w 11"/>
                  <a:gd name="T5" fmla="*/ 2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4" y="3"/>
                      <a:pt x="1" y="6"/>
                      <a:pt x="0" y="9"/>
                    </a:cubicBezTo>
                    <a:cubicBezTo>
                      <a:pt x="6" y="10"/>
                      <a:pt x="11" y="0"/>
                      <a:pt x="5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8" name="Freeform 2709">
                <a:extLst>
                  <a:ext uri="{FF2B5EF4-FFF2-40B4-BE49-F238E27FC236}">
                    <a16:creationId xmlns:a16="http://schemas.microsoft.com/office/drawing/2014/main" id="{467C24C2-E116-4CA5-829B-DE6301270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513"/>
                <a:ext cx="30" cy="23"/>
              </a:xfrm>
              <a:custGeom>
                <a:avLst/>
                <a:gdLst>
                  <a:gd name="T0" fmla="*/ 0 w 12"/>
                  <a:gd name="T1" fmla="*/ 84 h 9"/>
                  <a:gd name="T2" fmla="*/ 125 w 12"/>
                  <a:gd name="T3" fmla="*/ 151 h 9"/>
                  <a:gd name="T4" fmla="*/ 0 w 12"/>
                  <a:gd name="T5" fmla="*/ 3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5"/>
                    </a:moveTo>
                    <a:cubicBezTo>
                      <a:pt x="3" y="6"/>
                      <a:pt x="5" y="7"/>
                      <a:pt x="8" y="9"/>
                    </a:cubicBezTo>
                    <a:cubicBezTo>
                      <a:pt x="12" y="5"/>
                      <a:pt x="3" y="0"/>
                      <a:pt x="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69" name="Freeform 2710">
                <a:extLst>
                  <a:ext uri="{FF2B5EF4-FFF2-40B4-BE49-F238E27FC236}">
                    <a16:creationId xmlns:a16="http://schemas.microsoft.com/office/drawing/2014/main" id="{7F37E025-D462-45BC-9EF0-114E1FF38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648"/>
                <a:ext cx="13" cy="28"/>
              </a:xfrm>
              <a:custGeom>
                <a:avLst/>
                <a:gdLst>
                  <a:gd name="T0" fmla="*/ 0 w 5"/>
                  <a:gd name="T1" fmla="*/ 64 h 11"/>
                  <a:gd name="T2" fmla="*/ 34 w 5"/>
                  <a:gd name="T3" fmla="*/ 181 h 11"/>
                  <a:gd name="T4" fmla="*/ 21 w 5"/>
                  <a:gd name="T5" fmla="*/ 0 h 11"/>
                  <a:gd name="T6" fmla="*/ 0 w 5"/>
                  <a:gd name="T7" fmla="*/ 6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0" y="4"/>
                    </a:moveTo>
                    <a:cubicBezTo>
                      <a:pt x="0" y="7"/>
                      <a:pt x="0" y="9"/>
                      <a:pt x="2" y="11"/>
                    </a:cubicBezTo>
                    <a:cubicBezTo>
                      <a:pt x="5" y="9"/>
                      <a:pt x="5" y="2"/>
                      <a:pt x="1" y="0"/>
                    </a:cubicBezTo>
                    <a:cubicBezTo>
                      <a:pt x="1" y="2"/>
                      <a:pt x="0" y="3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0" name="Freeform 2711">
                <a:extLst>
                  <a:ext uri="{FF2B5EF4-FFF2-40B4-BE49-F238E27FC236}">
                    <a16:creationId xmlns:a16="http://schemas.microsoft.com/office/drawing/2014/main" id="{8355C189-C5DF-4AC6-A4A0-0194E3E28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2501"/>
                <a:ext cx="23" cy="27"/>
              </a:xfrm>
              <a:custGeom>
                <a:avLst/>
                <a:gdLst>
                  <a:gd name="T0" fmla="*/ 0 w 9"/>
                  <a:gd name="T1" fmla="*/ 71 h 11"/>
                  <a:gd name="T2" fmla="*/ 84 w 9"/>
                  <a:gd name="T3" fmla="*/ 150 h 11"/>
                  <a:gd name="T4" fmla="*/ 20 w 9"/>
                  <a:gd name="T5" fmla="*/ 7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0" y="5"/>
                    </a:moveTo>
                    <a:cubicBezTo>
                      <a:pt x="0" y="7"/>
                      <a:pt x="1" y="11"/>
                      <a:pt x="5" y="10"/>
                    </a:cubicBezTo>
                    <a:cubicBezTo>
                      <a:pt x="9" y="8"/>
                      <a:pt x="4" y="0"/>
                      <a:pt x="1" y="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1" name="Freeform 2712">
                <a:extLst>
                  <a:ext uri="{FF2B5EF4-FFF2-40B4-BE49-F238E27FC236}">
                    <a16:creationId xmlns:a16="http://schemas.microsoft.com/office/drawing/2014/main" id="{79343858-A4FF-4DD2-BDAA-3D8157E8B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1543"/>
                <a:ext cx="28" cy="18"/>
              </a:xfrm>
              <a:custGeom>
                <a:avLst/>
                <a:gdLst>
                  <a:gd name="T0" fmla="*/ 97 w 11"/>
                  <a:gd name="T1" fmla="*/ 33 h 7"/>
                  <a:gd name="T2" fmla="*/ 0 w 11"/>
                  <a:gd name="T3" fmla="*/ 67 h 7"/>
                  <a:gd name="T4" fmla="*/ 181 w 11"/>
                  <a:gd name="T5" fmla="*/ 54 h 7"/>
                  <a:gd name="T6" fmla="*/ 117 w 11"/>
                  <a:gd name="T7" fmla="*/ 2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6" y="2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3" y="7"/>
                      <a:pt x="8" y="5"/>
                      <a:pt x="11" y="3"/>
                    </a:cubicBezTo>
                    <a:cubicBezTo>
                      <a:pt x="10" y="0"/>
                      <a:pt x="9" y="0"/>
                      <a:pt x="7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2" name="Freeform 2713">
                <a:extLst>
                  <a:ext uri="{FF2B5EF4-FFF2-40B4-BE49-F238E27FC236}">
                    <a16:creationId xmlns:a16="http://schemas.microsoft.com/office/drawing/2014/main" id="{E3023E08-0177-42AB-BFAC-30903DEDC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626"/>
                <a:ext cx="37" cy="22"/>
              </a:xfrm>
              <a:custGeom>
                <a:avLst/>
                <a:gdLst>
                  <a:gd name="T0" fmla="*/ 121 w 15"/>
                  <a:gd name="T1" fmla="*/ 0 h 9"/>
                  <a:gd name="T2" fmla="*/ 91 w 15"/>
                  <a:gd name="T3" fmla="*/ 120 h 9"/>
                  <a:gd name="T4" fmla="*/ 121 w 1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8" y="0"/>
                    </a:moveTo>
                    <a:cubicBezTo>
                      <a:pt x="4" y="0"/>
                      <a:pt x="0" y="6"/>
                      <a:pt x="6" y="8"/>
                    </a:cubicBezTo>
                    <a:cubicBezTo>
                      <a:pt x="11" y="9"/>
                      <a:pt x="15" y="1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3" name="Freeform 2714">
                <a:extLst>
                  <a:ext uri="{FF2B5EF4-FFF2-40B4-BE49-F238E27FC236}">
                    <a16:creationId xmlns:a16="http://schemas.microsoft.com/office/drawing/2014/main" id="{F5D12395-C836-47D6-95BC-A7B6BDA2C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1638"/>
                <a:ext cx="35" cy="23"/>
              </a:xfrm>
              <a:custGeom>
                <a:avLst/>
                <a:gdLst>
                  <a:gd name="T0" fmla="*/ 33 w 14"/>
                  <a:gd name="T1" fmla="*/ 51 h 9"/>
                  <a:gd name="T2" fmla="*/ 125 w 14"/>
                  <a:gd name="T3" fmla="*/ 118 h 9"/>
                  <a:gd name="T4" fmla="*/ 50 w 14"/>
                  <a:gd name="T5" fmla="*/ 2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2" y="3"/>
                    </a:moveTo>
                    <a:cubicBezTo>
                      <a:pt x="0" y="6"/>
                      <a:pt x="5" y="9"/>
                      <a:pt x="8" y="7"/>
                    </a:cubicBezTo>
                    <a:cubicBezTo>
                      <a:pt x="14" y="3"/>
                      <a:pt x="6" y="0"/>
                      <a:pt x="3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4" name="Freeform 2715">
                <a:extLst>
                  <a:ext uri="{FF2B5EF4-FFF2-40B4-BE49-F238E27FC236}">
                    <a16:creationId xmlns:a16="http://schemas.microsoft.com/office/drawing/2014/main" id="{03BA42A1-B2F0-441E-AC68-4D7C1DB0A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546"/>
                <a:ext cx="35" cy="27"/>
              </a:xfrm>
              <a:custGeom>
                <a:avLst/>
                <a:gdLst>
                  <a:gd name="T0" fmla="*/ 175 w 14"/>
                  <a:gd name="T1" fmla="*/ 0 h 11"/>
                  <a:gd name="T2" fmla="*/ 33 w 14"/>
                  <a:gd name="T3" fmla="*/ 162 h 11"/>
                  <a:gd name="T4" fmla="*/ 220 w 14"/>
                  <a:gd name="T5" fmla="*/ 12 h 11"/>
                  <a:gd name="T6" fmla="*/ 158 w 14"/>
                  <a:gd name="T7" fmla="*/ 12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1" y="0"/>
                    </a:moveTo>
                    <a:cubicBezTo>
                      <a:pt x="6" y="0"/>
                      <a:pt x="0" y="6"/>
                      <a:pt x="2" y="11"/>
                    </a:cubicBezTo>
                    <a:cubicBezTo>
                      <a:pt x="7" y="9"/>
                      <a:pt x="13" y="6"/>
                      <a:pt x="14" y="1"/>
                    </a:cubicBezTo>
                    <a:cubicBezTo>
                      <a:pt x="12" y="0"/>
                      <a:pt x="11" y="1"/>
                      <a:pt x="1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5" name="Freeform 2716">
                <a:extLst>
                  <a:ext uri="{FF2B5EF4-FFF2-40B4-BE49-F238E27FC236}">
                    <a16:creationId xmlns:a16="http://schemas.microsoft.com/office/drawing/2014/main" id="{166114FF-AE77-44FC-B240-3A28C3CD3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666"/>
                <a:ext cx="18" cy="37"/>
              </a:xfrm>
              <a:custGeom>
                <a:avLst/>
                <a:gdLst>
                  <a:gd name="T0" fmla="*/ 0 w 7"/>
                  <a:gd name="T1" fmla="*/ 74 h 15"/>
                  <a:gd name="T2" fmla="*/ 67 w 7"/>
                  <a:gd name="T3" fmla="*/ 224 h 15"/>
                  <a:gd name="T4" fmla="*/ 0 w 7"/>
                  <a:gd name="T5" fmla="*/ 30 h 15"/>
                  <a:gd name="T6" fmla="*/ 0 w 7"/>
                  <a:gd name="T7" fmla="*/ 62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5">
                    <a:moveTo>
                      <a:pt x="0" y="5"/>
                    </a:moveTo>
                    <a:cubicBezTo>
                      <a:pt x="0" y="9"/>
                      <a:pt x="0" y="13"/>
                      <a:pt x="4" y="15"/>
                    </a:cubicBezTo>
                    <a:cubicBezTo>
                      <a:pt x="6" y="12"/>
                      <a:pt x="7" y="0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6" name="Freeform 2717">
                <a:extLst>
                  <a:ext uri="{FF2B5EF4-FFF2-40B4-BE49-F238E27FC236}">
                    <a16:creationId xmlns:a16="http://schemas.microsoft.com/office/drawing/2014/main" id="{A01CCEC8-0F15-459B-A890-EC77DCE80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556"/>
                <a:ext cx="27" cy="20"/>
              </a:xfrm>
              <a:custGeom>
                <a:avLst/>
                <a:gdLst>
                  <a:gd name="T0" fmla="*/ 91 w 11"/>
                  <a:gd name="T1" fmla="*/ 20 h 8"/>
                  <a:gd name="T2" fmla="*/ 91 w 11"/>
                  <a:gd name="T3" fmla="*/ 113 h 8"/>
                  <a:gd name="T4" fmla="*/ 91 w 11"/>
                  <a:gd name="T5" fmla="*/ 2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6" y="1"/>
                    </a:moveTo>
                    <a:cubicBezTo>
                      <a:pt x="2" y="2"/>
                      <a:pt x="0" y="8"/>
                      <a:pt x="6" y="7"/>
                    </a:cubicBezTo>
                    <a:cubicBezTo>
                      <a:pt x="10" y="7"/>
                      <a:pt x="11" y="0"/>
                      <a:pt x="6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7" name="Freeform 2718">
                <a:extLst>
                  <a:ext uri="{FF2B5EF4-FFF2-40B4-BE49-F238E27FC236}">
                    <a16:creationId xmlns:a16="http://schemas.microsoft.com/office/drawing/2014/main" id="{20FEA8B4-7D3D-4318-824C-2651E80C0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1373"/>
                <a:ext cx="22" cy="48"/>
              </a:xfrm>
              <a:custGeom>
                <a:avLst/>
                <a:gdLst>
                  <a:gd name="T0" fmla="*/ 12 w 9"/>
                  <a:gd name="T1" fmla="*/ 192 h 19"/>
                  <a:gd name="T2" fmla="*/ 12 w 9"/>
                  <a:gd name="T3" fmla="*/ 306 h 19"/>
                  <a:gd name="T4" fmla="*/ 0 w 9"/>
                  <a:gd name="T5" fmla="*/ 96 h 19"/>
                  <a:gd name="T6" fmla="*/ 0 w 9"/>
                  <a:gd name="T7" fmla="*/ 12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9">
                    <a:moveTo>
                      <a:pt x="1" y="12"/>
                    </a:moveTo>
                    <a:cubicBezTo>
                      <a:pt x="1" y="14"/>
                      <a:pt x="1" y="17"/>
                      <a:pt x="1" y="19"/>
                    </a:cubicBezTo>
                    <a:cubicBezTo>
                      <a:pt x="9" y="18"/>
                      <a:pt x="6" y="0"/>
                      <a:pt x="0" y="6"/>
                    </a:cubicBezTo>
                    <a:cubicBezTo>
                      <a:pt x="0" y="7"/>
                      <a:pt x="0" y="8"/>
                      <a:pt x="0" y="8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8" name="Freeform 2719">
                <a:extLst>
                  <a:ext uri="{FF2B5EF4-FFF2-40B4-BE49-F238E27FC236}">
                    <a16:creationId xmlns:a16="http://schemas.microsoft.com/office/drawing/2014/main" id="{92DBECF6-1186-4D75-8875-17BA1CE71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1691"/>
                <a:ext cx="37" cy="22"/>
              </a:xfrm>
              <a:custGeom>
                <a:avLst/>
                <a:gdLst>
                  <a:gd name="T0" fmla="*/ 121 w 15"/>
                  <a:gd name="T1" fmla="*/ 29 h 9"/>
                  <a:gd name="T2" fmla="*/ 0 w 15"/>
                  <a:gd name="T3" fmla="*/ 103 h 9"/>
                  <a:gd name="T4" fmla="*/ 165 w 15"/>
                  <a:gd name="T5" fmla="*/ 90 h 9"/>
                  <a:gd name="T6" fmla="*/ 104 w 15"/>
                  <a:gd name="T7" fmla="*/ 4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9">
                    <a:moveTo>
                      <a:pt x="8" y="2"/>
                    </a:moveTo>
                    <a:cubicBezTo>
                      <a:pt x="5" y="2"/>
                      <a:pt x="2" y="4"/>
                      <a:pt x="0" y="7"/>
                    </a:cubicBezTo>
                    <a:cubicBezTo>
                      <a:pt x="2" y="8"/>
                      <a:pt x="9" y="9"/>
                      <a:pt x="11" y="6"/>
                    </a:cubicBezTo>
                    <a:cubicBezTo>
                      <a:pt x="15" y="2"/>
                      <a:pt x="10" y="0"/>
                      <a:pt x="7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79" name="Freeform 2720">
                <a:extLst>
                  <a:ext uri="{FF2B5EF4-FFF2-40B4-BE49-F238E27FC236}">
                    <a16:creationId xmlns:a16="http://schemas.microsoft.com/office/drawing/2014/main" id="{FC064D81-3FBB-4F8B-BAD0-171D531BD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2153"/>
                <a:ext cx="35" cy="20"/>
              </a:xfrm>
              <a:custGeom>
                <a:avLst/>
                <a:gdLst>
                  <a:gd name="T0" fmla="*/ 125 w 14"/>
                  <a:gd name="T1" fmla="*/ 50 h 8"/>
                  <a:gd name="T2" fmla="*/ 33 w 14"/>
                  <a:gd name="T3" fmla="*/ 125 h 8"/>
                  <a:gd name="T4" fmla="*/ 220 w 14"/>
                  <a:gd name="T5" fmla="*/ 20 h 8"/>
                  <a:gd name="T6" fmla="*/ 95 w 14"/>
                  <a:gd name="T7" fmla="*/ 5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8" y="3"/>
                    </a:moveTo>
                    <a:cubicBezTo>
                      <a:pt x="5" y="2"/>
                      <a:pt x="0" y="4"/>
                      <a:pt x="2" y="8"/>
                    </a:cubicBezTo>
                    <a:cubicBezTo>
                      <a:pt x="6" y="8"/>
                      <a:pt x="13" y="5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0" name="Freeform 2721">
                <a:extLst>
                  <a:ext uri="{FF2B5EF4-FFF2-40B4-BE49-F238E27FC236}">
                    <a16:creationId xmlns:a16="http://schemas.microsoft.com/office/drawing/2014/main" id="{4550FECC-C00D-4DC4-9BE7-5B7D4097E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5" y="2378"/>
                <a:ext cx="30" cy="38"/>
              </a:xfrm>
              <a:custGeom>
                <a:avLst/>
                <a:gdLst>
                  <a:gd name="T0" fmla="*/ 0 w 12"/>
                  <a:gd name="T1" fmla="*/ 63 h 15"/>
                  <a:gd name="T2" fmla="*/ 125 w 12"/>
                  <a:gd name="T3" fmla="*/ 180 h 15"/>
                  <a:gd name="T4" fmla="*/ 0 w 12"/>
                  <a:gd name="T5" fmla="*/ 6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0" y="4"/>
                    </a:moveTo>
                    <a:cubicBezTo>
                      <a:pt x="0" y="7"/>
                      <a:pt x="4" y="15"/>
                      <a:pt x="8" y="11"/>
                    </a:cubicBezTo>
                    <a:cubicBezTo>
                      <a:pt x="12" y="7"/>
                      <a:pt x="2" y="0"/>
                      <a:pt x="0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1" name="Freeform 2722">
                <a:extLst>
                  <a:ext uri="{FF2B5EF4-FFF2-40B4-BE49-F238E27FC236}">
                    <a16:creationId xmlns:a16="http://schemas.microsoft.com/office/drawing/2014/main" id="{17A435D0-5694-484F-8BE4-0E2A3DBF3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2353"/>
                <a:ext cx="20" cy="28"/>
              </a:xfrm>
              <a:custGeom>
                <a:avLst/>
                <a:gdLst>
                  <a:gd name="T0" fmla="*/ 95 w 8"/>
                  <a:gd name="T1" fmla="*/ 0 h 11"/>
                  <a:gd name="T2" fmla="*/ 125 w 8"/>
                  <a:gd name="T3" fmla="*/ 163 h 11"/>
                  <a:gd name="T4" fmla="*/ 125 w 8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2" y="4"/>
                      <a:pt x="0" y="11"/>
                      <a:pt x="8" y="10"/>
                    </a:cubicBezTo>
                    <a:cubicBezTo>
                      <a:pt x="8" y="6"/>
                      <a:pt x="6" y="2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2" name="Freeform 2723">
                <a:extLst>
                  <a:ext uri="{FF2B5EF4-FFF2-40B4-BE49-F238E27FC236}">
                    <a16:creationId xmlns:a16="http://schemas.microsoft.com/office/drawing/2014/main" id="{1F1199F7-175D-42D7-8682-C11B2B7A9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701"/>
                <a:ext cx="40" cy="35"/>
              </a:xfrm>
              <a:custGeom>
                <a:avLst/>
                <a:gdLst>
                  <a:gd name="T0" fmla="*/ 0 w 16"/>
                  <a:gd name="T1" fmla="*/ 95 h 14"/>
                  <a:gd name="T2" fmla="*/ 145 w 16"/>
                  <a:gd name="T3" fmla="*/ 220 h 14"/>
                  <a:gd name="T4" fmla="*/ 0 w 16"/>
                  <a:gd name="T5" fmla="*/ 95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4">
                    <a:moveTo>
                      <a:pt x="0" y="6"/>
                    </a:moveTo>
                    <a:cubicBezTo>
                      <a:pt x="3" y="7"/>
                      <a:pt x="6" y="11"/>
                      <a:pt x="9" y="14"/>
                    </a:cubicBezTo>
                    <a:cubicBezTo>
                      <a:pt x="16" y="9"/>
                      <a:pt x="5" y="0"/>
                      <a:pt x="0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3" name="Freeform 2724">
                <a:extLst>
                  <a:ext uri="{FF2B5EF4-FFF2-40B4-BE49-F238E27FC236}">
                    <a16:creationId xmlns:a16="http://schemas.microsoft.com/office/drawing/2014/main" id="{D83DF4F9-9EBB-4E20-95B1-A87624C7B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661"/>
                <a:ext cx="45" cy="22"/>
              </a:xfrm>
              <a:custGeom>
                <a:avLst/>
                <a:gdLst>
                  <a:gd name="T0" fmla="*/ 125 w 18"/>
                  <a:gd name="T1" fmla="*/ 42 h 9"/>
                  <a:gd name="T2" fmla="*/ 63 w 18"/>
                  <a:gd name="T3" fmla="*/ 71 h 9"/>
                  <a:gd name="T4" fmla="*/ 283 w 18"/>
                  <a:gd name="T5" fmla="*/ 103 h 9"/>
                  <a:gd name="T6" fmla="*/ 125 w 18"/>
                  <a:gd name="T7" fmla="*/ 12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">
                    <a:moveTo>
                      <a:pt x="8" y="3"/>
                    </a:moveTo>
                    <a:cubicBezTo>
                      <a:pt x="6" y="0"/>
                      <a:pt x="0" y="1"/>
                      <a:pt x="4" y="5"/>
                    </a:cubicBezTo>
                    <a:cubicBezTo>
                      <a:pt x="7" y="9"/>
                      <a:pt x="15" y="9"/>
                      <a:pt x="18" y="7"/>
                    </a:cubicBezTo>
                    <a:cubicBezTo>
                      <a:pt x="16" y="4"/>
                      <a:pt x="12" y="2"/>
                      <a:pt x="8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4" name="Freeform 2725">
                <a:extLst>
                  <a:ext uri="{FF2B5EF4-FFF2-40B4-BE49-F238E27FC236}">
                    <a16:creationId xmlns:a16="http://schemas.microsoft.com/office/drawing/2014/main" id="{980BBA90-7496-45A9-9FF4-838CE85E9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611"/>
                <a:ext cx="15" cy="30"/>
              </a:xfrm>
              <a:custGeom>
                <a:avLst/>
                <a:gdLst>
                  <a:gd name="T0" fmla="*/ 20 w 6"/>
                  <a:gd name="T1" fmla="*/ 50 h 12"/>
                  <a:gd name="T2" fmla="*/ 33 w 6"/>
                  <a:gd name="T3" fmla="*/ 188 h 12"/>
                  <a:gd name="T4" fmla="*/ 50 w 6"/>
                  <a:gd name="T5" fmla="*/ 0 h 12"/>
                  <a:gd name="T6" fmla="*/ 20 w 6"/>
                  <a:gd name="T7" fmla="*/ 6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1" y="3"/>
                    </a:moveTo>
                    <a:cubicBezTo>
                      <a:pt x="1" y="6"/>
                      <a:pt x="1" y="9"/>
                      <a:pt x="2" y="12"/>
                    </a:cubicBezTo>
                    <a:cubicBezTo>
                      <a:pt x="6" y="10"/>
                      <a:pt x="5" y="4"/>
                      <a:pt x="3" y="0"/>
                    </a:cubicBezTo>
                    <a:cubicBezTo>
                      <a:pt x="0" y="0"/>
                      <a:pt x="0" y="2"/>
                      <a:pt x="1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5" name="Freeform 2726">
                <a:extLst>
                  <a:ext uri="{FF2B5EF4-FFF2-40B4-BE49-F238E27FC236}">
                    <a16:creationId xmlns:a16="http://schemas.microsoft.com/office/drawing/2014/main" id="{00944EE3-D9B1-4A7C-AEF0-645B2AD02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916"/>
                <a:ext cx="40" cy="25"/>
              </a:xfrm>
              <a:custGeom>
                <a:avLst/>
                <a:gdLst>
                  <a:gd name="T0" fmla="*/ 113 w 16"/>
                  <a:gd name="T1" fmla="*/ 20 h 10"/>
                  <a:gd name="T2" fmla="*/ 20 w 16"/>
                  <a:gd name="T3" fmla="*/ 145 h 10"/>
                  <a:gd name="T4" fmla="*/ 145 w 16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0">
                    <a:moveTo>
                      <a:pt x="7" y="1"/>
                    </a:moveTo>
                    <a:cubicBezTo>
                      <a:pt x="4" y="2"/>
                      <a:pt x="0" y="5"/>
                      <a:pt x="1" y="9"/>
                    </a:cubicBezTo>
                    <a:cubicBezTo>
                      <a:pt x="6" y="10"/>
                      <a:pt x="16" y="3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6" name="Freeform 2727">
                <a:extLst>
                  <a:ext uri="{FF2B5EF4-FFF2-40B4-BE49-F238E27FC236}">
                    <a16:creationId xmlns:a16="http://schemas.microsoft.com/office/drawing/2014/main" id="{F906D3B3-71D0-4EC2-B28C-6EC9239E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881"/>
                <a:ext cx="30" cy="37"/>
              </a:xfrm>
              <a:custGeom>
                <a:avLst/>
                <a:gdLst>
                  <a:gd name="T0" fmla="*/ 0 w 12"/>
                  <a:gd name="T1" fmla="*/ 42 h 15"/>
                  <a:gd name="T2" fmla="*/ 158 w 12"/>
                  <a:gd name="T3" fmla="*/ 133 h 15"/>
                  <a:gd name="T4" fmla="*/ 33 w 12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0" y="3"/>
                    </a:moveTo>
                    <a:cubicBezTo>
                      <a:pt x="0" y="5"/>
                      <a:pt x="6" y="15"/>
                      <a:pt x="10" y="9"/>
                    </a:cubicBezTo>
                    <a:cubicBezTo>
                      <a:pt x="12" y="6"/>
                      <a:pt x="2" y="5"/>
                      <a:pt x="2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7" name="Freeform 2728">
                <a:extLst>
                  <a:ext uri="{FF2B5EF4-FFF2-40B4-BE49-F238E27FC236}">
                    <a16:creationId xmlns:a16="http://schemas.microsoft.com/office/drawing/2014/main" id="{8FB5E440-CF33-48E1-AFD0-2CD6672C0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833"/>
                <a:ext cx="47" cy="45"/>
              </a:xfrm>
              <a:custGeom>
                <a:avLst/>
                <a:gdLst>
                  <a:gd name="T0" fmla="*/ 30 w 19"/>
                  <a:gd name="T1" fmla="*/ 250 h 18"/>
                  <a:gd name="T2" fmla="*/ 0 w 19"/>
                  <a:gd name="T3" fmla="*/ 23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8">
                    <a:moveTo>
                      <a:pt x="2" y="16"/>
                    </a:moveTo>
                    <a:cubicBezTo>
                      <a:pt x="19" y="18"/>
                      <a:pt x="3" y="0"/>
                      <a:pt x="0" y="15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8" name="Freeform 2729">
                <a:extLst>
                  <a:ext uri="{FF2B5EF4-FFF2-40B4-BE49-F238E27FC236}">
                    <a16:creationId xmlns:a16="http://schemas.microsoft.com/office/drawing/2014/main" id="{D4E52572-5B9E-4CB8-9EBA-1D4AD2F42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2591"/>
                <a:ext cx="17" cy="22"/>
              </a:xfrm>
              <a:custGeom>
                <a:avLst/>
                <a:gdLst>
                  <a:gd name="T0" fmla="*/ 12 w 7"/>
                  <a:gd name="T1" fmla="*/ 29 h 9"/>
                  <a:gd name="T2" fmla="*/ 58 w 7"/>
                  <a:gd name="T3" fmla="*/ 71 h 9"/>
                  <a:gd name="T4" fmla="*/ 12 w 7"/>
                  <a:gd name="T5" fmla="*/ 4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1" y="2"/>
                    </a:moveTo>
                    <a:cubicBezTo>
                      <a:pt x="0" y="5"/>
                      <a:pt x="1" y="9"/>
                      <a:pt x="4" y="5"/>
                    </a:cubicBezTo>
                    <a:cubicBezTo>
                      <a:pt x="7" y="2"/>
                      <a:pt x="3" y="0"/>
                      <a:pt x="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89" name="Freeform 2730">
                <a:extLst>
                  <a:ext uri="{FF2B5EF4-FFF2-40B4-BE49-F238E27FC236}">
                    <a16:creationId xmlns:a16="http://schemas.microsoft.com/office/drawing/2014/main" id="{363B7EA1-B8C2-4277-AEFB-3FE85444A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006"/>
                <a:ext cx="28" cy="30"/>
              </a:xfrm>
              <a:custGeom>
                <a:avLst/>
                <a:gdLst>
                  <a:gd name="T0" fmla="*/ 51 w 11"/>
                  <a:gd name="T1" fmla="*/ 95 h 12"/>
                  <a:gd name="T2" fmla="*/ 117 w 11"/>
                  <a:gd name="T3" fmla="*/ 125 h 12"/>
                  <a:gd name="T4" fmla="*/ 64 w 11"/>
                  <a:gd name="T5" fmla="*/ 63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3" y="6"/>
                    </a:moveTo>
                    <a:cubicBezTo>
                      <a:pt x="0" y="10"/>
                      <a:pt x="3" y="12"/>
                      <a:pt x="7" y="8"/>
                    </a:cubicBezTo>
                    <a:cubicBezTo>
                      <a:pt x="11" y="4"/>
                      <a:pt x="9" y="0"/>
                      <a:pt x="4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0" name="Freeform 2731">
                <a:extLst>
                  <a:ext uri="{FF2B5EF4-FFF2-40B4-BE49-F238E27FC236}">
                    <a16:creationId xmlns:a16="http://schemas.microsoft.com/office/drawing/2014/main" id="{9E9C0504-4014-4BC1-AC4D-FD6218DCF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0" y="1123"/>
                <a:ext cx="37" cy="30"/>
              </a:xfrm>
              <a:custGeom>
                <a:avLst/>
                <a:gdLst>
                  <a:gd name="T0" fmla="*/ 74 w 15"/>
                  <a:gd name="T1" fmla="*/ 50 h 12"/>
                  <a:gd name="T2" fmla="*/ 133 w 15"/>
                  <a:gd name="T3" fmla="*/ 158 h 12"/>
                  <a:gd name="T4" fmla="*/ 91 w 15"/>
                  <a:gd name="T5" fmla="*/ 5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5" y="3"/>
                    </a:moveTo>
                    <a:cubicBezTo>
                      <a:pt x="0" y="5"/>
                      <a:pt x="5" y="12"/>
                      <a:pt x="9" y="10"/>
                    </a:cubicBezTo>
                    <a:cubicBezTo>
                      <a:pt x="15" y="7"/>
                      <a:pt x="10" y="0"/>
                      <a:pt x="6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1" name="Freeform 2732">
                <a:extLst>
                  <a:ext uri="{FF2B5EF4-FFF2-40B4-BE49-F238E27FC236}">
                    <a16:creationId xmlns:a16="http://schemas.microsoft.com/office/drawing/2014/main" id="{13A4A0A4-C14A-4C18-B885-3C8AF7EC7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1058"/>
                <a:ext cx="20" cy="13"/>
              </a:xfrm>
              <a:custGeom>
                <a:avLst/>
                <a:gdLst>
                  <a:gd name="T0" fmla="*/ 20 w 8"/>
                  <a:gd name="T1" fmla="*/ 21 h 5"/>
                  <a:gd name="T2" fmla="*/ 20 w 8"/>
                  <a:gd name="T3" fmla="*/ 88 h 5"/>
                  <a:gd name="T4" fmla="*/ 50 w 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">
                    <a:moveTo>
                      <a:pt x="1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5" y="5"/>
                      <a:pt x="8" y="0"/>
                      <a:pt x="3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2" name="Freeform 2733">
                <a:extLst>
                  <a:ext uri="{FF2B5EF4-FFF2-40B4-BE49-F238E27FC236}">
                    <a16:creationId xmlns:a16="http://schemas.microsoft.com/office/drawing/2014/main" id="{84DFBAE8-6D95-4416-AEE5-F63C864A9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7" y="1123"/>
                <a:ext cx="15" cy="40"/>
              </a:xfrm>
              <a:custGeom>
                <a:avLst/>
                <a:gdLst>
                  <a:gd name="T0" fmla="*/ 50 w 6"/>
                  <a:gd name="T1" fmla="*/ 83 h 16"/>
                  <a:gd name="T2" fmla="*/ 83 w 6"/>
                  <a:gd name="T3" fmla="*/ 250 h 16"/>
                  <a:gd name="T4" fmla="*/ 83 w 6"/>
                  <a:gd name="T5" fmla="*/ 0 h 16"/>
                  <a:gd name="T6" fmla="*/ 63 w 6"/>
                  <a:gd name="T7" fmla="*/ 33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6">
                    <a:moveTo>
                      <a:pt x="3" y="5"/>
                    </a:moveTo>
                    <a:cubicBezTo>
                      <a:pt x="0" y="9"/>
                      <a:pt x="0" y="16"/>
                      <a:pt x="5" y="16"/>
                    </a:cubicBezTo>
                    <a:cubicBezTo>
                      <a:pt x="6" y="11"/>
                      <a:pt x="3" y="5"/>
                      <a:pt x="5" y="0"/>
                    </a:cubicBezTo>
                    <a:cubicBezTo>
                      <a:pt x="4" y="1"/>
                      <a:pt x="4" y="1"/>
                      <a:pt x="4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3" name="Freeform 2734">
                <a:extLst>
                  <a:ext uri="{FF2B5EF4-FFF2-40B4-BE49-F238E27FC236}">
                    <a16:creationId xmlns:a16="http://schemas.microsoft.com/office/drawing/2014/main" id="{53D7C757-45A2-400D-BB6A-62AD53F32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1163"/>
                <a:ext cx="35" cy="18"/>
              </a:xfrm>
              <a:custGeom>
                <a:avLst/>
                <a:gdLst>
                  <a:gd name="T0" fmla="*/ 95 w 14"/>
                  <a:gd name="T1" fmla="*/ 33 h 7"/>
                  <a:gd name="T2" fmla="*/ 20 w 14"/>
                  <a:gd name="T3" fmla="*/ 100 h 7"/>
                  <a:gd name="T4" fmla="*/ 220 w 14"/>
                  <a:gd name="T5" fmla="*/ 33 h 7"/>
                  <a:gd name="T6" fmla="*/ 113 w 14"/>
                  <a:gd name="T7" fmla="*/ 3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6" y="2"/>
                    </a:moveTo>
                    <a:cubicBezTo>
                      <a:pt x="3" y="2"/>
                      <a:pt x="0" y="3"/>
                      <a:pt x="1" y="6"/>
                    </a:cubicBezTo>
                    <a:cubicBezTo>
                      <a:pt x="5" y="7"/>
                      <a:pt x="11" y="6"/>
                      <a:pt x="14" y="2"/>
                    </a:cubicBezTo>
                    <a:cubicBezTo>
                      <a:pt x="12" y="0"/>
                      <a:pt x="9" y="0"/>
                      <a:pt x="7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4" name="Freeform 2735">
                <a:extLst>
                  <a:ext uri="{FF2B5EF4-FFF2-40B4-BE49-F238E27FC236}">
                    <a16:creationId xmlns:a16="http://schemas.microsoft.com/office/drawing/2014/main" id="{3F29A085-163C-4CCA-809B-F5DAF23E7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5" y="1076"/>
                <a:ext cx="32" cy="20"/>
              </a:xfrm>
              <a:custGeom>
                <a:avLst/>
                <a:gdLst>
                  <a:gd name="T0" fmla="*/ 74 w 13"/>
                  <a:gd name="T1" fmla="*/ 33 h 8"/>
                  <a:gd name="T2" fmla="*/ 103 w 13"/>
                  <a:gd name="T3" fmla="*/ 113 h 8"/>
                  <a:gd name="T4" fmla="*/ 62 w 13"/>
                  <a:gd name="T5" fmla="*/ 2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8">
                    <a:moveTo>
                      <a:pt x="5" y="2"/>
                    </a:moveTo>
                    <a:cubicBezTo>
                      <a:pt x="0" y="3"/>
                      <a:pt x="2" y="8"/>
                      <a:pt x="7" y="7"/>
                    </a:cubicBezTo>
                    <a:cubicBezTo>
                      <a:pt x="13" y="5"/>
                      <a:pt x="8" y="0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5" name="Freeform 2736">
                <a:extLst>
                  <a:ext uri="{FF2B5EF4-FFF2-40B4-BE49-F238E27FC236}">
                    <a16:creationId xmlns:a16="http://schemas.microsoft.com/office/drawing/2014/main" id="{17EDC8B2-F5EE-4735-957C-ABE4C8D7C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118"/>
                <a:ext cx="20" cy="10"/>
              </a:xfrm>
              <a:custGeom>
                <a:avLst/>
                <a:gdLst>
                  <a:gd name="T0" fmla="*/ 0 w 8"/>
                  <a:gd name="T1" fmla="*/ 20 h 4"/>
                  <a:gd name="T2" fmla="*/ 125 w 8"/>
                  <a:gd name="T3" fmla="*/ 33 h 4"/>
                  <a:gd name="T4" fmla="*/ 33 w 8"/>
                  <a:gd name="T5" fmla="*/ 2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0" y="1"/>
                    </a:moveTo>
                    <a:cubicBezTo>
                      <a:pt x="1" y="4"/>
                      <a:pt x="5" y="3"/>
                      <a:pt x="8" y="2"/>
                    </a:cubicBezTo>
                    <a:cubicBezTo>
                      <a:pt x="6" y="0"/>
                      <a:pt x="5" y="0"/>
                      <a:pt x="2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6" name="Freeform 2737">
                <a:extLst>
                  <a:ext uri="{FF2B5EF4-FFF2-40B4-BE49-F238E27FC236}">
                    <a16:creationId xmlns:a16="http://schemas.microsoft.com/office/drawing/2014/main" id="{62FFDA7D-2024-4F4F-8F19-2177D9DAD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208"/>
                <a:ext cx="22" cy="20"/>
              </a:xfrm>
              <a:custGeom>
                <a:avLst/>
                <a:gdLst>
                  <a:gd name="T0" fmla="*/ 0 w 9"/>
                  <a:gd name="T1" fmla="*/ 0 h 8"/>
                  <a:gd name="T2" fmla="*/ 103 w 9"/>
                  <a:gd name="T3" fmla="*/ 113 h 8"/>
                  <a:gd name="T4" fmla="*/ 0 w 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1" y="3"/>
                      <a:pt x="3" y="8"/>
                      <a:pt x="7" y="7"/>
                    </a:cubicBezTo>
                    <a:cubicBezTo>
                      <a:pt x="9" y="3"/>
                      <a:pt x="5" y="0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7" name="Freeform 2738">
                <a:extLst>
                  <a:ext uri="{FF2B5EF4-FFF2-40B4-BE49-F238E27FC236}">
                    <a16:creationId xmlns:a16="http://schemas.microsoft.com/office/drawing/2014/main" id="{DA24B64C-7A92-4163-A03C-BE302113D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231"/>
                <a:ext cx="25" cy="25"/>
              </a:xfrm>
              <a:custGeom>
                <a:avLst/>
                <a:gdLst>
                  <a:gd name="T0" fmla="*/ 125 w 10"/>
                  <a:gd name="T1" fmla="*/ 0 h 10"/>
                  <a:gd name="T2" fmla="*/ 83 w 10"/>
                  <a:gd name="T3" fmla="*/ 145 h 10"/>
                  <a:gd name="T4" fmla="*/ 158 w 10"/>
                  <a:gd name="T5" fmla="*/ 3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cubicBezTo>
                      <a:pt x="5" y="1"/>
                      <a:pt x="0" y="7"/>
                      <a:pt x="5" y="9"/>
                    </a:cubicBezTo>
                    <a:cubicBezTo>
                      <a:pt x="9" y="10"/>
                      <a:pt x="10" y="1"/>
                      <a:pt x="1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8" name="Freeform 2739">
                <a:extLst>
                  <a:ext uri="{FF2B5EF4-FFF2-40B4-BE49-F238E27FC236}">
                    <a16:creationId xmlns:a16="http://schemas.microsoft.com/office/drawing/2014/main" id="{60F2A521-EB9A-48D7-BC1C-7E47D782B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201"/>
                <a:ext cx="28" cy="15"/>
              </a:xfrm>
              <a:custGeom>
                <a:avLst/>
                <a:gdLst>
                  <a:gd name="T0" fmla="*/ 97 w 11"/>
                  <a:gd name="T1" fmla="*/ 0 h 6"/>
                  <a:gd name="T2" fmla="*/ 0 w 11"/>
                  <a:gd name="T3" fmla="*/ 63 h 6"/>
                  <a:gd name="T4" fmla="*/ 181 w 11"/>
                  <a:gd name="T5" fmla="*/ 0 h 6"/>
                  <a:gd name="T6" fmla="*/ 150 w 1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6" y="0"/>
                    </a:moveTo>
                    <a:cubicBezTo>
                      <a:pt x="3" y="1"/>
                      <a:pt x="1" y="2"/>
                      <a:pt x="0" y="4"/>
                    </a:cubicBezTo>
                    <a:cubicBezTo>
                      <a:pt x="4" y="6"/>
                      <a:pt x="8" y="3"/>
                      <a:pt x="11" y="0"/>
                    </a:cubicBezTo>
                    <a:cubicBezTo>
                      <a:pt x="10" y="0"/>
                      <a:pt x="9" y="1"/>
                      <a:pt x="9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499" name="Freeform 2740">
                <a:extLst>
                  <a:ext uri="{FF2B5EF4-FFF2-40B4-BE49-F238E27FC236}">
                    <a16:creationId xmlns:a16="http://schemas.microsoft.com/office/drawing/2014/main" id="{67DB46E0-7277-4918-82B8-ED2D508AA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1028"/>
                <a:ext cx="27" cy="13"/>
              </a:xfrm>
              <a:custGeom>
                <a:avLst/>
                <a:gdLst>
                  <a:gd name="T0" fmla="*/ 0 w 11"/>
                  <a:gd name="T1" fmla="*/ 34 h 5"/>
                  <a:gd name="T2" fmla="*/ 162 w 11"/>
                  <a:gd name="T3" fmla="*/ 55 h 5"/>
                  <a:gd name="T4" fmla="*/ 0 w 1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3" y="4"/>
                      <a:pt x="7" y="5"/>
                      <a:pt x="11" y="3"/>
                    </a:cubicBezTo>
                    <a:cubicBezTo>
                      <a:pt x="8" y="0"/>
                      <a:pt x="4" y="1"/>
                      <a:pt x="0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0" name="Freeform 2741">
                <a:extLst>
                  <a:ext uri="{FF2B5EF4-FFF2-40B4-BE49-F238E27FC236}">
                    <a16:creationId xmlns:a16="http://schemas.microsoft.com/office/drawing/2014/main" id="{63F89967-4470-4FFE-BB93-AC4E91274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1176"/>
                <a:ext cx="27" cy="17"/>
              </a:xfrm>
              <a:custGeom>
                <a:avLst/>
                <a:gdLst>
                  <a:gd name="T0" fmla="*/ 42 w 11"/>
                  <a:gd name="T1" fmla="*/ 41 h 7"/>
                  <a:gd name="T2" fmla="*/ 0 w 11"/>
                  <a:gd name="T3" fmla="*/ 100 h 7"/>
                  <a:gd name="T4" fmla="*/ 162 w 11"/>
                  <a:gd name="T5" fmla="*/ 0 h 7"/>
                  <a:gd name="T6" fmla="*/ 61 w 11"/>
                  <a:gd name="T7" fmla="*/ 12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3" y="3"/>
                    </a:moveTo>
                    <a:cubicBezTo>
                      <a:pt x="1" y="4"/>
                      <a:pt x="0" y="4"/>
                      <a:pt x="0" y="7"/>
                    </a:cubicBezTo>
                    <a:cubicBezTo>
                      <a:pt x="4" y="5"/>
                      <a:pt x="9" y="4"/>
                      <a:pt x="11" y="0"/>
                    </a:cubicBezTo>
                    <a:cubicBezTo>
                      <a:pt x="9" y="0"/>
                      <a:pt x="6" y="0"/>
                      <a:pt x="4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1" name="Freeform 2742">
                <a:extLst>
                  <a:ext uri="{FF2B5EF4-FFF2-40B4-BE49-F238E27FC236}">
                    <a16:creationId xmlns:a16="http://schemas.microsoft.com/office/drawing/2014/main" id="{04455714-0245-4DBB-8452-B37F8DE87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1478"/>
                <a:ext cx="23" cy="25"/>
              </a:xfrm>
              <a:custGeom>
                <a:avLst/>
                <a:gdLst>
                  <a:gd name="T0" fmla="*/ 33 w 9"/>
                  <a:gd name="T1" fmla="*/ 95 h 10"/>
                  <a:gd name="T2" fmla="*/ 0 w 9"/>
                  <a:gd name="T3" fmla="*/ 125 h 10"/>
                  <a:gd name="T4" fmla="*/ 130 w 9"/>
                  <a:gd name="T5" fmla="*/ 83 h 10"/>
                  <a:gd name="T6" fmla="*/ 33 w 9"/>
                  <a:gd name="T7" fmla="*/ 9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2" y="6"/>
                    </a:moveTo>
                    <a:cubicBezTo>
                      <a:pt x="1" y="7"/>
                      <a:pt x="1" y="7"/>
                      <a:pt x="0" y="8"/>
                    </a:cubicBezTo>
                    <a:cubicBezTo>
                      <a:pt x="3" y="10"/>
                      <a:pt x="7" y="8"/>
                      <a:pt x="8" y="5"/>
                    </a:cubicBezTo>
                    <a:cubicBezTo>
                      <a:pt x="9" y="0"/>
                      <a:pt x="2" y="2"/>
                      <a:pt x="2" y="6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2" name="Freeform 2743">
                <a:extLst>
                  <a:ext uri="{FF2B5EF4-FFF2-40B4-BE49-F238E27FC236}">
                    <a16:creationId xmlns:a16="http://schemas.microsoft.com/office/drawing/2014/main" id="{5C36F5AC-3726-44FC-AC1F-BD6D61D5E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0" y="1531"/>
                <a:ext cx="12" cy="12"/>
              </a:xfrm>
              <a:custGeom>
                <a:avLst/>
                <a:gdLst>
                  <a:gd name="T0" fmla="*/ 12 w 5"/>
                  <a:gd name="T1" fmla="*/ 58 h 5"/>
                  <a:gd name="T2" fmla="*/ 29 w 5"/>
                  <a:gd name="T3" fmla="*/ 70 h 5"/>
                  <a:gd name="T4" fmla="*/ 12 w 5"/>
                  <a:gd name="T5" fmla="*/ 0 h 5"/>
                  <a:gd name="T6" fmla="*/ 0 w 5"/>
                  <a:gd name="T7" fmla="*/ 29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1" y="4"/>
                    </a:moveTo>
                    <a:cubicBezTo>
                      <a:pt x="2" y="4"/>
                      <a:pt x="0" y="5"/>
                      <a:pt x="2" y="5"/>
                    </a:cubicBezTo>
                    <a:cubicBezTo>
                      <a:pt x="5" y="3"/>
                      <a:pt x="5" y="0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3" name="Freeform 2744">
                <a:extLst>
                  <a:ext uri="{FF2B5EF4-FFF2-40B4-BE49-F238E27FC236}">
                    <a16:creationId xmlns:a16="http://schemas.microsoft.com/office/drawing/2014/main" id="{9A35941B-379C-4401-A387-9FA75C903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7" y="1756"/>
                <a:ext cx="17" cy="25"/>
              </a:xfrm>
              <a:custGeom>
                <a:avLst/>
                <a:gdLst>
                  <a:gd name="T0" fmla="*/ 12 w 7"/>
                  <a:gd name="T1" fmla="*/ 83 h 10"/>
                  <a:gd name="T2" fmla="*/ 29 w 7"/>
                  <a:gd name="T3" fmla="*/ 158 h 10"/>
                  <a:gd name="T4" fmla="*/ 29 w 7"/>
                  <a:gd name="T5" fmla="*/ 0 h 10"/>
                  <a:gd name="T6" fmla="*/ 12 w 7"/>
                  <a:gd name="T7" fmla="*/ 6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5"/>
                    </a:moveTo>
                    <a:cubicBezTo>
                      <a:pt x="1" y="6"/>
                      <a:pt x="1" y="8"/>
                      <a:pt x="2" y="10"/>
                    </a:cubicBezTo>
                    <a:cubicBezTo>
                      <a:pt x="7" y="9"/>
                      <a:pt x="6" y="1"/>
                      <a:pt x="2" y="0"/>
                    </a:cubicBezTo>
                    <a:cubicBezTo>
                      <a:pt x="0" y="1"/>
                      <a:pt x="1" y="2"/>
                      <a:pt x="1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4" name="Freeform 2745">
                <a:extLst>
                  <a:ext uri="{FF2B5EF4-FFF2-40B4-BE49-F238E27FC236}">
                    <a16:creationId xmlns:a16="http://schemas.microsoft.com/office/drawing/2014/main" id="{6CC75E05-1373-4E5D-BEF9-C3445D516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4" y="1668"/>
                <a:ext cx="23" cy="18"/>
              </a:xfrm>
              <a:custGeom>
                <a:avLst/>
                <a:gdLst>
                  <a:gd name="T0" fmla="*/ 20 w 9"/>
                  <a:gd name="T1" fmla="*/ 85 h 7"/>
                  <a:gd name="T2" fmla="*/ 151 w 9"/>
                  <a:gd name="T3" fmla="*/ 67 h 7"/>
                  <a:gd name="T4" fmla="*/ 0 w 9"/>
                  <a:gd name="T5" fmla="*/ 3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1" y="5"/>
                    </a:moveTo>
                    <a:cubicBezTo>
                      <a:pt x="4" y="7"/>
                      <a:pt x="7" y="7"/>
                      <a:pt x="9" y="4"/>
                    </a:cubicBezTo>
                    <a:cubicBezTo>
                      <a:pt x="7" y="2"/>
                      <a:pt x="1" y="0"/>
                      <a:pt x="0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5" name="Freeform 2746">
                <a:extLst>
                  <a:ext uri="{FF2B5EF4-FFF2-40B4-BE49-F238E27FC236}">
                    <a16:creationId xmlns:a16="http://schemas.microsoft.com/office/drawing/2014/main" id="{192F1A54-FE59-4C48-8A26-DC6C2F36A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1701"/>
                <a:ext cx="10" cy="7"/>
              </a:xfrm>
              <a:custGeom>
                <a:avLst/>
                <a:gdLst>
                  <a:gd name="T0" fmla="*/ 0 w 4"/>
                  <a:gd name="T1" fmla="*/ 12 h 3"/>
                  <a:gd name="T2" fmla="*/ 33 w 4"/>
                  <a:gd name="T3" fmla="*/ 37 h 3"/>
                  <a:gd name="T4" fmla="*/ 20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1" y="2"/>
                      <a:pt x="1" y="3"/>
                      <a:pt x="2" y="3"/>
                    </a:cubicBezTo>
                    <a:cubicBezTo>
                      <a:pt x="4" y="1"/>
                      <a:pt x="2" y="1"/>
                      <a:pt x="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6" name="Freeform 2747">
                <a:extLst>
                  <a:ext uri="{FF2B5EF4-FFF2-40B4-BE49-F238E27FC236}">
                    <a16:creationId xmlns:a16="http://schemas.microsoft.com/office/drawing/2014/main" id="{A950C219-6E1C-4B91-8BFE-4E6DE3AE5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1893"/>
                <a:ext cx="20" cy="30"/>
              </a:xfrm>
              <a:custGeom>
                <a:avLst/>
                <a:gdLst>
                  <a:gd name="T0" fmla="*/ 50 w 8"/>
                  <a:gd name="T1" fmla="*/ 33 h 12"/>
                  <a:gd name="T2" fmla="*/ 0 w 8"/>
                  <a:gd name="T3" fmla="*/ 188 h 12"/>
                  <a:gd name="T4" fmla="*/ 63 w 8"/>
                  <a:gd name="T5" fmla="*/ 0 h 12"/>
                  <a:gd name="T6" fmla="*/ 50 w 8"/>
                  <a:gd name="T7" fmla="*/ 33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3" y="2"/>
                    </a:moveTo>
                    <a:cubicBezTo>
                      <a:pt x="2" y="5"/>
                      <a:pt x="0" y="8"/>
                      <a:pt x="0" y="12"/>
                    </a:cubicBezTo>
                    <a:cubicBezTo>
                      <a:pt x="4" y="10"/>
                      <a:pt x="8" y="4"/>
                      <a:pt x="4" y="0"/>
                    </a:cubicBezTo>
                    <a:cubicBezTo>
                      <a:pt x="3" y="1"/>
                      <a:pt x="4" y="1"/>
                      <a:pt x="3" y="2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7" name="Freeform 2748">
                <a:extLst>
                  <a:ext uri="{FF2B5EF4-FFF2-40B4-BE49-F238E27FC236}">
                    <a16:creationId xmlns:a16="http://schemas.microsoft.com/office/drawing/2014/main" id="{14D5B9B2-7840-49AA-A130-B74CEBE12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2" y="1951"/>
                <a:ext cx="15" cy="12"/>
              </a:xfrm>
              <a:custGeom>
                <a:avLst/>
                <a:gdLst>
                  <a:gd name="T0" fmla="*/ 0 w 6"/>
                  <a:gd name="T1" fmla="*/ 12 h 5"/>
                  <a:gd name="T2" fmla="*/ 95 w 6"/>
                  <a:gd name="T3" fmla="*/ 12 h 5"/>
                  <a:gd name="T4" fmla="*/ 0 w 6"/>
                  <a:gd name="T5" fmla="*/ 1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1"/>
                    </a:moveTo>
                    <a:cubicBezTo>
                      <a:pt x="0" y="5"/>
                      <a:pt x="4" y="5"/>
                      <a:pt x="6" y="1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8" name="Freeform 2749">
                <a:extLst>
                  <a:ext uri="{FF2B5EF4-FFF2-40B4-BE49-F238E27FC236}">
                    <a16:creationId xmlns:a16="http://schemas.microsoft.com/office/drawing/2014/main" id="{E7E76ABE-2706-4355-BEF1-490DB6CDD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5" y="1991"/>
                <a:ext cx="25" cy="25"/>
              </a:xfrm>
              <a:custGeom>
                <a:avLst/>
                <a:gdLst>
                  <a:gd name="T0" fmla="*/ 20 w 10"/>
                  <a:gd name="T1" fmla="*/ 20 h 10"/>
                  <a:gd name="T2" fmla="*/ 20 w 10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0">
                    <a:moveTo>
                      <a:pt x="1" y="1"/>
                    </a:moveTo>
                    <a:cubicBezTo>
                      <a:pt x="0" y="10"/>
                      <a:pt x="10" y="2"/>
                      <a:pt x="1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09" name="Freeform 2750">
                <a:extLst>
                  <a:ext uri="{FF2B5EF4-FFF2-40B4-BE49-F238E27FC236}">
                    <a16:creationId xmlns:a16="http://schemas.microsoft.com/office/drawing/2014/main" id="{AE13151F-828C-4A1D-85AD-F57C0090E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1828"/>
                <a:ext cx="15" cy="23"/>
              </a:xfrm>
              <a:custGeom>
                <a:avLst/>
                <a:gdLst>
                  <a:gd name="T0" fmla="*/ 20 w 6"/>
                  <a:gd name="T1" fmla="*/ 51 h 9"/>
                  <a:gd name="T2" fmla="*/ 0 w 6"/>
                  <a:gd name="T3" fmla="*/ 151 h 9"/>
                  <a:gd name="T4" fmla="*/ 83 w 6"/>
                  <a:gd name="T5" fmla="*/ 0 h 9"/>
                  <a:gd name="T6" fmla="*/ 33 w 6"/>
                  <a:gd name="T7" fmla="*/ 66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1" y="3"/>
                    </a:moveTo>
                    <a:cubicBezTo>
                      <a:pt x="0" y="4"/>
                      <a:pt x="0" y="7"/>
                      <a:pt x="0" y="9"/>
                    </a:cubicBezTo>
                    <a:cubicBezTo>
                      <a:pt x="4" y="9"/>
                      <a:pt x="6" y="4"/>
                      <a:pt x="5" y="0"/>
                    </a:cubicBezTo>
                    <a:cubicBezTo>
                      <a:pt x="3" y="1"/>
                      <a:pt x="3" y="2"/>
                      <a:pt x="2" y="4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0" name="Freeform 2751">
                <a:extLst>
                  <a:ext uri="{FF2B5EF4-FFF2-40B4-BE49-F238E27FC236}">
                    <a16:creationId xmlns:a16="http://schemas.microsoft.com/office/drawing/2014/main" id="{97A0741E-54A1-49E8-A92B-13ED99368D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7" y="2543"/>
                <a:ext cx="17" cy="33"/>
              </a:xfrm>
              <a:custGeom>
                <a:avLst/>
                <a:gdLst>
                  <a:gd name="T0" fmla="*/ 12 w 7"/>
                  <a:gd name="T1" fmla="*/ 0 h 13"/>
                  <a:gd name="T2" fmla="*/ 12 w 7"/>
                  <a:gd name="T3" fmla="*/ 213 h 13"/>
                  <a:gd name="T4" fmla="*/ 12 w 7"/>
                  <a:gd name="T5" fmla="*/ 5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3">
                    <a:moveTo>
                      <a:pt x="1" y="0"/>
                    </a:moveTo>
                    <a:cubicBezTo>
                      <a:pt x="3" y="3"/>
                      <a:pt x="7" y="12"/>
                      <a:pt x="1" y="13"/>
                    </a:cubicBezTo>
                    <a:cubicBezTo>
                      <a:pt x="0" y="10"/>
                      <a:pt x="0" y="6"/>
                      <a:pt x="1" y="3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1" name="Freeform 2752">
                <a:extLst>
                  <a:ext uri="{FF2B5EF4-FFF2-40B4-BE49-F238E27FC236}">
                    <a16:creationId xmlns:a16="http://schemas.microsoft.com/office/drawing/2014/main" id="{6D102AED-CA88-4CA3-97F2-1BF05D19C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7" y="2786"/>
                <a:ext cx="17" cy="32"/>
              </a:xfrm>
              <a:custGeom>
                <a:avLst/>
                <a:gdLst>
                  <a:gd name="T0" fmla="*/ 29 w 7"/>
                  <a:gd name="T1" fmla="*/ 74 h 13"/>
                  <a:gd name="T2" fmla="*/ 87 w 7"/>
                  <a:gd name="T3" fmla="*/ 121 h 13"/>
                  <a:gd name="T4" fmla="*/ 29 w 7"/>
                  <a:gd name="T5" fmla="*/ 0 h 13"/>
                  <a:gd name="T6" fmla="*/ 0 w 7"/>
                  <a:gd name="T7" fmla="*/ 1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3">
                    <a:moveTo>
                      <a:pt x="2" y="5"/>
                    </a:moveTo>
                    <a:cubicBezTo>
                      <a:pt x="0" y="8"/>
                      <a:pt x="4" y="13"/>
                      <a:pt x="6" y="8"/>
                    </a:cubicBezTo>
                    <a:cubicBezTo>
                      <a:pt x="7" y="5"/>
                      <a:pt x="4" y="2"/>
                      <a:pt x="2" y="0"/>
                    </a:cubicBezTo>
                    <a:cubicBezTo>
                      <a:pt x="0" y="0"/>
                      <a:pt x="1" y="1"/>
                      <a:pt x="0" y="1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2" name="Freeform 2753">
                <a:extLst>
                  <a:ext uri="{FF2B5EF4-FFF2-40B4-BE49-F238E27FC236}">
                    <a16:creationId xmlns:a16="http://schemas.microsoft.com/office/drawing/2014/main" id="{8E02EDA9-E616-4B1D-92C2-8D3F76062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2908"/>
                <a:ext cx="35" cy="18"/>
              </a:xfrm>
              <a:custGeom>
                <a:avLst/>
                <a:gdLst>
                  <a:gd name="T0" fmla="*/ 95 w 14"/>
                  <a:gd name="T1" fmla="*/ 21 h 7"/>
                  <a:gd name="T2" fmla="*/ 83 w 14"/>
                  <a:gd name="T3" fmla="*/ 118 h 7"/>
                  <a:gd name="T4" fmla="*/ 125 w 14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">
                    <a:moveTo>
                      <a:pt x="6" y="1"/>
                    </a:moveTo>
                    <a:cubicBezTo>
                      <a:pt x="2" y="2"/>
                      <a:pt x="0" y="7"/>
                      <a:pt x="5" y="7"/>
                    </a:cubicBezTo>
                    <a:cubicBezTo>
                      <a:pt x="9" y="6"/>
                      <a:pt x="14" y="1"/>
                      <a:pt x="8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3" name="Freeform 2754">
                <a:extLst>
                  <a:ext uri="{FF2B5EF4-FFF2-40B4-BE49-F238E27FC236}">
                    <a16:creationId xmlns:a16="http://schemas.microsoft.com/office/drawing/2014/main" id="{B4BE6EFA-32AD-497A-AF6F-90E5C4B56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918"/>
                <a:ext cx="30" cy="18"/>
              </a:xfrm>
              <a:custGeom>
                <a:avLst/>
                <a:gdLst>
                  <a:gd name="T0" fmla="*/ 33 w 12"/>
                  <a:gd name="T1" fmla="*/ 33 h 7"/>
                  <a:gd name="T2" fmla="*/ 0 w 12"/>
                  <a:gd name="T3" fmla="*/ 54 h 7"/>
                  <a:gd name="T4" fmla="*/ 83 w 12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2" y="2"/>
                    </a:moveTo>
                    <a:cubicBezTo>
                      <a:pt x="1" y="3"/>
                      <a:pt x="1" y="2"/>
                      <a:pt x="0" y="3"/>
                    </a:cubicBezTo>
                    <a:cubicBezTo>
                      <a:pt x="3" y="7"/>
                      <a:pt x="12" y="2"/>
                      <a:pt x="5" y="0"/>
                    </a:cubicBezTo>
                  </a:path>
                </a:pathLst>
              </a:custGeom>
              <a:solidFill>
                <a:srgbClr val="AD0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4" name="Freeform 2755">
                <a:extLst>
                  <a:ext uri="{FF2B5EF4-FFF2-40B4-BE49-F238E27FC236}">
                    <a16:creationId xmlns:a16="http://schemas.microsoft.com/office/drawing/2014/main" id="{1B182E43-5115-49B2-B0B3-694D860CE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911"/>
                <a:ext cx="95" cy="42"/>
              </a:xfrm>
              <a:custGeom>
                <a:avLst/>
                <a:gdLst>
                  <a:gd name="T0" fmla="*/ 0 w 95"/>
                  <a:gd name="T1" fmla="*/ 32 h 42"/>
                  <a:gd name="T2" fmla="*/ 5 w 95"/>
                  <a:gd name="T3" fmla="*/ 42 h 42"/>
                  <a:gd name="T4" fmla="*/ 17 w 95"/>
                  <a:gd name="T5" fmla="*/ 35 h 42"/>
                  <a:gd name="T6" fmla="*/ 30 w 95"/>
                  <a:gd name="T7" fmla="*/ 32 h 42"/>
                  <a:gd name="T8" fmla="*/ 35 w 95"/>
                  <a:gd name="T9" fmla="*/ 40 h 42"/>
                  <a:gd name="T10" fmla="*/ 55 w 95"/>
                  <a:gd name="T11" fmla="*/ 30 h 42"/>
                  <a:gd name="T12" fmla="*/ 67 w 95"/>
                  <a:gd name="T13" fmla="*/ 22 h 42"/>
                  <a:gd name="T14" fmla="*/ 80 w 95"/>
                  <a:gd name="T15" fmla="*/ 10 h 42"/>
                  <a:gd name="T16" fmla="*/ 95 w 95"/>
                  <a:gd name="T17" fmla="*/ 0 h 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42">
                    <a:moveTo>
                      <a:pt x="0" y="32"/>
                    </a:moveTo>
                    <a:lnTo>
                      <a:pt x="5" y="42"/>
                    </a:lnTo>
                    <a:lnTo>
                      <a:pt x="17" y="35"/>
                    </a:lnTo>
                    <a:lnTo>
                      <a:pt x="30" y="32"/>
                    </a:lnTo>
                    <a:lnTo>
                      <a:pt x="35" y="40"/>
                    </a:lnTo>
                    <a:lnTo>
                      <a:pt x="55" y="30"/>
                    </a:lnTo>
                    <a:lnTo>
                      <a:pt x="67" y="22"/>
                    </a:lnTo>
                    <a:lnTo>
                      <a:pt x="80" y="10"/>
                    </a:lnTo>
                    <a:lnTo>
                      <a:pt x="95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5" name="Freeform 2756">
                <a:extLst>
                  <a:ext uri="{FF2B5EF4-FFF2-40B4-BE49-F238E27FC236}">
                    <a16:creationId xmlns:a16="http://schemas.microsoft.com/office/drawing/2014/main" id="{0477AB87-4B0E-4A67-AA6E-387F02CBA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1951"/>
                <a:ext cx="22" cy="167"/>
              </a:xfrm>
              <a:custGeom>
                <a:avLst/>
                <a:gdLst>
                  <a:gd name="T0" fmla="*/ 0 w 9"/>
                  <a:gd name="T1" fmla="*/ 0 h 67"/>
                  <a:gd name="T2" fmla="*/ 90 w 9"/>
                  <a:gd name="T3" fmla="*/ 92 h 67"/>
                  <a:gd name="T4" fmla="*/ 71 w 9"/>
                  <a:gd name="T5" fmla="*/ 229 h 67"/>
                  <a:gd name="T6" fmla="*/ 120 w 9"/>
                  <a:gd name="T7" fmla="*/ 354 h 67"/>
                  <a:gd name="T8" fmla="*/ 120 w 9"/>
                  <a:gd name="T9" fmla="*/ 479 h 67"/>
                  <a:gd name="T10" fmla="*/ 132 w 9"/>
                  <a:gd name="T11" fmla="*/ 633 h 67"/>
                  <a:gd name="T12" fmla="*/ 90 w 9"/>
                  <a:gd name="T13" fmla="*/ 758 h 67"/>
                  <a:gd name="T14" fmla="*/ 90 w 9"/>
                  <a:gd name="T15" fmla="*/ 912 h 67"/>
                  <a:gd name="T16" fmla="*/ 103 w 9"/>
                  <a:gd name="T17" fmla="*/ 1037 h 6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67">
                    <a:moveTo>
                      <a:pt x="0" y="0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6" y="21"/>
                      <a:pt x="8" y="23"/>
                    </a:cubicBezTo>
                    <a:cubicBezTo>
                      <a:pt x="9" y="25"/>
                      <a:pt x="8" y="29"/>
                      <a:pt x="8" y="31"/>
                    </a:cubicBezTo>
                    <a:cubicBezTo>
                      <a:pt x="8" y="34"/>
                      <a:pt x="9" y="41"/>
                      <a:pt x="9" y="41"/>
                    </a:cubicBezTo>
                    <a:cubicBezTo>
                      <a:pt x="9" y="41"/>
                      <a:pt x="6" y="47"/>
                      <a:pt x="6" y="49"/>
                    </a:cubicBezTo>
                    <a:cubicBezTo>
                      <a:pt x="5" y="52"/>
                      <a:pt x="5" y="57"/>
                      <a:pt x="6" y="59"/>
                    </a:cubicBezTo>
                    <a:cubicBezTo>
                      <a:pt x="6" y="61"/>
                      <a:pt x="7" y="67"/>
                      <a:pt x="7" y="67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6" name="Freeform 2757">
                <a:extLst>
                  <a:ext uri="{FF2B5EF4-FFF2-40B4-BE49-F238E27FC236}">
                    <a16:creationId xmlns:a16="http://schemas.microsoft.com/office/drawing/2014/main" id="{7E069D78-705C-48EE-BE6F-20B6CAFF6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" y="2148"/>
                <a:ext cx="83" cy="63"/>
              </a:xfrm>
              <a:custGeom>
                <a:avLst/>
                <a:gdLst>
                  <a:gd name="T0" fmla="*/ 0 w 83"/>
                  <a:gd name="T1" fmla="*/ 63 h 63"/>
                  <a:gd name="T2" fmla="*/ 23 w 83"/>
                  <a:gd name="T3" fmla="*/ 50 h 63"/>
                  <a:gd name="T4" fmla="*/ 45 w 83"/>
                  <a:gd name="T5" fmla="*/ 50 h 63"/>
                  <a:gd name="T6" fmla="*/ 60 w 83"/>
                  <a:gd name="T7" fmla="*/ 30 h 63"/>
                  <a:gd name="T8" fmla="*/ 78 w 83"/>
                  <a:gd name="T9" fmla="*/ 10 h 63"/>
                  <a:gd name="T10" fmla="*/ 83 w 83"/>
                  <a:gd name="T11" fmla="*/ 0 h 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3" h="63">
                    <a:moveTo>
                      <a:pt x="0" y="63"/>
                    </a:moveTo>
                    <a:lnTo>
                      <a:pt x="23" y="50"/>
                    </a:lnTo>
                    <a:lnTo>
                      <a:pt x="45" y="50"/>
                    </a:lnTo>
                    <a:lnTo>
                      <a:pt x="60" y="30"/>
                    </a:lnTo>
                    <a:lnTo>
                      <a:pt x="78" y="10"/>
                    </a:lnTo>
                    <a:lnTo>
                      <a:pt x="83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7" name="Freeform 2758">
                <a:extLst>
                  <a:ext uri="{FF2B5EF4-FFF2-40B4-BE49-F238E27FC236}">
                    <a16:creationId xmlns:a16="http://schemas.microsoft.com/office/drawing/2014/main" id="{0C7DA2EF-70EE-487E-93B2-6082138E0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2178"/>
                <a:ext cx="18" cy="28"/>
              </a:xfrm>
              <a:custGeom>
                <a:avLst/>
                <a:gdLst>
                  <a:gd name="T0" fmla="*/ 0 w 7"/>
                  <a:gd name="T1" fmla="*/ 0 h 11"/>
                  <a:gd name="T2" fmla="*/ 67 w 7"/>
                  <a:gd name="T3" fmla="*/ 33 h 11"/>
                  <a:gd name="T4" fmla="*/ 118 w 7"/>
                  <a:gd name="T5" fmla="*/ 97 h 11"/>
                  <a:gd name="T6" fmla="*/ 118 w 7"/>
                  <a:gd name="T7" fmla="*/ 18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7" y="4"/>
                      <a:pt x="7" y="6"/>
                    </a:cubicBezTo>
                    <a:cubicBezTo>
                      <a:pt x="7" y="8"/>
                      <a:pt x="7" y="11"/>
                      <a:pt x="7" y="11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8" name="Freeform 2759">
                <a:extLst>
                  <a:ext uri="{FF2B5EF4-FFF2-40B4-BE49-F238E27FC236}">
                    <a16:creationId xmlns:a16="http://schemas.microsoft.com/office/drawing/2014/main" id="{74C2DFD5-85EA-48BA-9978-BEB910463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1916"/>
                <a:ext cx="103" cy="135"/>
              </a:xfrm>
              <a:custGeom>
                <a:avLst/>
                <a:gdLst>
                  <a:gd name="T0" fmla="*/ 0 w 103"/>
                  <a:gd name="T1" fmla="*/ 135 h 135"/>
                  <a:gd name="T2" fmla="*/ 5 w 103"/>
                  <a:gd name="T3" fmla="*/ 115 h 135"/>
                  <a:gd name="T4" fmla="*/ 32 w 103"/>
                  <a:gd name="T5" fmla="*/ 110 h 135"/>
                  <a:gd name="T6" fmla="*/ 50 w 103"/>
                  <a:gd name="T7" fmla="*/ 90 h 135"/>
                  <a:gd name="T8" fmla="*/ 63 w 103"/>
                  <a:gd name="T9" fmla="*/ 80 h 135"/>
                  <a:gd name="T10" fmla="*/ 83 w 103"/>
                  <a:gd name="T11" fmla="*/ 77 h 135"/>
                  <a:gd name="T12" fmla="*/ 90 w 103"/>
                  <a:gd name="T13" fmla="*/ 57 h 135"/>
                  <a:gd name="T14" fmla="*/ 90 w 103"/>
                  <a:gd name="T15" fmla="*/ 30 h 135"/>
                  <a:gd name="T16" fmla="*/ 100 w 103"/>
                  <a:gd name="T17" fmla="*/ 10 h 135"/>
                  <a:gd name="T18" fmla="*/ 103 w 103"/>
                  <a:gd name="T19" fmla="*/ 0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3" h="135">
                    <a:moveTo>
                      <a:pt x="0" y="135"/>
                    </a:moveTo>
                    <a:lnTo>
                      <a:pt x="5" y="115"/>
                    </a:lnTo>
                    <a:lnTo>
                      <a:pt x="32" y="110"/>
                    </a:lnTo>
                    <a:lnTo>
                      <a:pt x="50" y="90"/>
                    </a:lnTo>
                    <a:lnTo>
                      <a:pt x="63" y="80"/>
                    </a:lnTo>
                    <a:lnTo>
                      <a:pt x="83" y="77"/>
                    </a:lnTo>
                    <a:lnTo>
                      <a:pt x="90" y="57"/>
                    </a:lnTo>
                    <a:lnTo>
                      <a:pt x="90" y="30"/>
                    </a:lnTo>
                    <a:lnTo>
                      <a:pt x="100" y="10"/>
                    </a:lnTo>
                    <a:lnTo>
                      <a:pt x="103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19" name="Freeform 2760">
                <a:extLst>
                  <a:ext uri="{FF2B5EF4-FFF2-40B4-BE49-F238E27FC236}">
                    <a16:creationId xmlns:a16="http://schemas.microsoft.com/office/drawing/2014/main" id="{CD32AC54-3AD9-4A40-BE62-39D572FDD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991"/>
                <a:ext cx="75" cy="30"/>
              </a:xfrm>
              <a:custGeom>
                <a:avLst/>
                <a:gdLst>
                  <a:gd name="T0" fmla="*/ 0 w 75"/>
                  <a:gd name="T1" fmla="*/ 2 h 30"/>
                  <a:gd name="T2" fmla="*/ 40 w 75"/>
                  <a:gd name="T3" fmla="*/ 0 h 30"/>
                  <a:gd name="T4" fmla="*/ 45 w 75"/>
                  <a:gd name="T5" fmla="*/ 12 h 30"/>
                  <a:gd name="T6" fmla="*/ 57 w 75"/>
                  <a:gd name="T7" fmla="*/ 27 h 30"/>
                  <a:gd name="T8" fmla="*/ 75 w 75"/>
                  <a:gd name="T9" fmla="*/ 3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30">
                    <a:moveTo>
                      <a:pt x="0" y="2"/>
                    </a:moveTo>
                    <a:lnTo>
                      <a:pt x="40" y="0"/>
                    </a:lnTo>
                    <a:lnTo>
                      <a:pt x="45" y="12"/>
                    </a:lnTo>
                    <a:lnTo>
                      <a:pt x="57" y="27"/>
                    </a:lnTo>
                    <a:lnTo>
                      <a:pt x="75" y="3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0" name="Freeform 2761">
                <a:extLst>
                  <a:ext uri="{FF2B5EF4-FFF2-40B4-BE49-F238E27FC236}">
                    <a16:creationId xmlns:a16="http://schemas.microsoft.com/office/drawing/2014/main" id="{DFA468A5-C1DD-492F-AA1D-FBF90F483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1503"/>
                <a:ext cx="25" cy="63"/>
              </a:xfrm>
              <a:custGeom>
                <a:avLst/>
                <a:gdLst>
                  <a:gd name="T0" fmla="*/ 0 w 25"/>
                  <a:gd name="T1" fmla="*/ 0 h 63"/>
                  <a:gd name="T2" fmla="*/ 23 w 25"/>
                  <a:gd name="T3" fmla="*/ 23 h 63"/>
                  <a:gd name="T4" fmla="*/ 23 w 25"/>
                  <a:gd name="T5" fmla="*/ 40 h 63"/>
                  <a:gd name="T6" fmla="*/ 25 w 25"/>
                  <a:gd name="T7" fmla="*/ 63 h 6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63">
                    <a:moveTo>
                      <a:pt x="0" y="0"/>
                    </a:moveTo>
                    <a:lnTo>
                      <a:pt x="23" y="23"/>
                    </a:lnTo>
                    <a:lnTo>
                      <a:pt x="23" y="40"/>
                    </a:lnTo>
                    <a:lnTo>
                      <a:pt x="25" y="63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1" name="Freeform 2762">
                <a:extLst>
                  <a:ext uri="{FF2B5EF4-FFF2-40B4-BE49-F238E27FC236}">
                    <a16:creationId xmlns:a16="http://schemas.microsoft.com/office/drawing/2014/main" id="{687001EB-9114-4940-9DF1-F6417A5F3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1451"/>
                <a:ext cx="130" cy="75"/>
              </a:xfrm>
              <a:custGeom>
                <a:avLst/>
                <a:gdLst>
                  <a:gd name="T0" fmla="*/ 0 w 52"/>
                  <a:gd name="T1" fmla="*/ 470 h 30"/>
                  <a:gd name="T2" fmla="*/ 125 w 52"/>
                  <a:gd name="T3" fmla="*/ 425 h 30"/>
                  <a:gd name="T4" fmla="*/ 220 w 52"/>
                  <a:gd name="T5" fmla="*/ 345 h 30"/>
                  <a:gd name="T6" fmla="*/ 283 w 52"/>
                  <a:gd name="T7" fmla="*/ 408 h 30"/>
                  <a:gd name="T8" fmla="*/ 500 w 52"/>
                  <a:gd name="T9" fmla="*/ 333 h 30"/>
                  <a:gd name="T10" fmla="*/ 625 w 52"/>
                  <a:gd name="T11" fmla="*/ 283 h 30"/>
                  <a:gd name="T12" fmla="*/ 750 w 52"/>
                  <a:gd name="T13" fmla="*/ 188 h 30"/>
                  <a:gd name="T14" fmla="*/ 770 w 52"/>
                  <a:gd name="T15" fmla="*/ 63 h 30"/>
                  <a:gd name="T16" fmla="*/ 813 w 52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30">
                    <a:moveTo>
                      <a:pt x="0" y="30"/>
                    </a:move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10" y="18"/>
                      <a:pt x="14" y="22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2" name="Freeform 2763">
                <a:extLst>
                  <a:ext uri="{FF2B5EF4-FFF2-40B4-BE49-F238E27FC236}">
                    <a16:creationId xmlns:a16="http://schemas.microsoft.com/office/drawing/2014/main" id="{E86F7697-7C8B-446D-92D7-649C4F218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493"/>
                <a:ext cx="58" cy="33"/>
              </a:xfrm>
              <a:custGeom>
                <a:avLst/>
                <a:gdLst>
                  <a:gd name="T0" fmla="*/ 0 w 58"/>
                  <a:gd name="T1" fmla="*/ 0 h 33"/>
                  <a:gd name="T2" fmla="*/ 40 w 58"/>
                  <a:gd name="T3" fmla="*/ 5 h 33"/>
                  <a:gd name="T4" fmla="*/ 50 w 58"/>
                  <a:gd name="T5" fmla="*/ 15 h 33"/>
                  <a:gd name="T6" fmla="*/ 58 w 58"/>
                  <a:gd name="T7" fmla="*/ 33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3">
                    <a:moveTo>
                      <a:pt x="0" y="0"/>
                    </a:moveTo>
                    <a:lnTo>
                      <a:pt x="40" y="5"/>
                    </a:lnTo>
                    <a:lnTo>
                      <a:pt x="50" y="15"/>
                    </a:lnTo>
                    <a:lnTo>
                      <a:pt x="58" y="33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3" name="Freeform 2764">
                <a:extLst>
                  <a:ext uri="{FF2B5EF4-FFF2-40B4-BE49-F238E27FC236}">
                    <a16:creationId xmlns:a16="http://schemas.microsoft.com/office/drawing/2014/main" id="{96AFBE78-DBF5-4BCF-BA65-553F46219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326"/>
                <a:ext cx="130" cy="60"/>
              </a:xfrm>
              <a:custGeom>
                <a:avLst/>
                <a:gdLst>
                  <a:gd name="T0" fmla="*/ 0 w 130"/>
                  <a:gd name="T1" fmla="*/ 0 h 60"/>
                  <a:gd name="T2" fmla="*/ 38 w 130"/>
                  <a:gd name="T3" fmla="*/ 0 h 60"/>
                  <a:gd name="T4" fmla="*/ 40 w 130"/>
                  <a:gd name="T5" fmla="*/ 20 h 60"/>
                  <a:gd name="T6" fmla="*/ 65 w 130"/>
                  <a:gd name="T7" fmla="*/ 15 h 60"/>
                  <a:gd name="T8" fmla="*/ 80 w 130"/>
                  <a:gd name="T9" fmla="*/ 22 h 60"/>
                  <a:gd name="T10" fmla="*/ 85 w 130"/>
                  <a:gd name="T11" fmla="*/ 37 h 60"/>
                  <a:gd name="T12" fmla="*/ 93 w 130"/>
                  <a:gd name="T13" fmla="*/ 60 h 60"/>
                  <a:gd name="T14" fmla="*/ 118 w 130"/>
                  <a:gd name="T15" fmla="*/ 52 h 60"/>
                  <a:gd name="T16" fmla="*/ 130 w 130"/>
                  <a:gd name="T17" fmla="*/ 55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60">
                    <a:moveTo>
                      <a:pt x="0" y="0"/>
                    </a:moveTo>
                    <a:lnTo>
                      <a:pt x="38" y="0"/>
                    </a:lnTo>
                    <a:lnTo>
                      <a:pt x="40" y="20"/>
                    </a:lnTo>
                    <a:lnTo>
                      <a:pt x="65" y="15"/>
                    </a:lnTo>
                    <a:lnTo>
                      <a:pt x="80" y="22"/>
                    </a:lnTo>
                    <a:lnTo>
                      <a:pt x="85" y="37"/>
                    </a:lnTo>
                    <a:lnTo>
                      <a:pt x="93" y="60"/>
                    </a:lnTo>
                    <a:lnTo>
                      <a:pt x="118" y="52"/>
                    </a:lnTo>
                    <a:lnTo>
                      <a:pt x="130" y="55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4" name="Freeform 2765">
                <a:extLst>
                  <a:ext uri="{FF2B5EF4-FFF2-40B4-BE49-F238E27FC236}">
                    <a16:creationId xmlns:a16="http://schemas.microsoft.com/office/drawing/2014/main" id="{2088C312-8660-4016-82F3-B7CBC9961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1848"/>
                <a:ext cx="50" cy="20"/>
              </a:xfrm>
              <a:custGeom>
                <a:avLst/>
                <a:gdLst>
                  <a:gd name="T0" fmla="*/ 0 w 50"/>
                  <a:gd name="T1" fmla="*/ 13 h 20"/>
                  <a:gd name="T2" fmla="*/ 18 w 50"/>
                  <a:gd name="T3" fmla="*/ 0 h 20"/>
                  <a:gd name="T4" fmla="*/ 25 w 50"/>
                  <a:gd name="T5" fmla="*/ 10 h 20"/>
                  <a:gd name="T6" fmla="*/ 40 w 50"/>
                  <a:gd name="T7" fmla="*/ 8 h 20"/>
                  <a:gd name="T8" fmla="*/ 50 w 50"/>
                  <a:gd name="T9" fmla="*/ 2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20">
                    <a:moveTo>
                      <a:pt x="0" y="13"/>
                    </a:moveTo>
                    <a:lnTo>
                      <a:pt x="18" y="0"/>
                    </a:lnTo>
                    <a:lnTo>
                      <a:pt x="25" y="10"/>
                    </a:lnTo>
                    <a:lnTo>
                      <a:pt x="40" y="8"/>
                    </a:lnTo>
                    <a:lnTo>
                      <a:pt x="50" y="2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5" name="Freeform 2766">
                <a:extLst>
                  <a:ext uri="{FF2B5EF4-FFF2-40B4-BE49-F238E27FC236}">
                    <a16:creationId xmlns:a16="http://schemas.microsoft.com/office/drawing/2014/main" id="{A133BE57-AE69-4A16-94E7-DF6697D7E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1963"/>
                <a:ext cx="80" cy="128"/>
              </a:xfrm>
              <a:custGeom>
                <a:avLst/>
                <a:gdLst>
                  <a:gd name="T0" fmla="*/ 0 w 80"/>
                  <a:gd name="T1" fmla="*/ 0 h 128"/>
                  <a:gd name="T2" fmla="*/ 20 w 80"/>
                  <a:gd name="T3" fmla="*/ 28 h 128"/>
                  <a:gd name="T4" fmla="*/ 10 w 80"/>
                  <a:gd name="T5" fmla="*/ 53 h 128"/>
                  <a:gd name="T6" fmla="*/ 10 w 80"/>
                  <a:gd name="T7" fmla="*/ 68 h 128"/>
                  <a:gd name="T8" fmla="*/ 30 w 80"/>
                  <a:gd name="T9" fmla="*/ 78 h 128"/>
                  <a:gd name="T10" fmla="*/ 50 w 80"/>
                  <a:gd name="T11" fmla="*/ 78 h 128"/>
                  <a:gd name="T12" fmla="*/ 50 w 80"/>
                  <a:gd name="T13" fmla="*/ 100 h 128"/>
                  <a:gd name="T14" fmla="*/ 53 w 80"/>
                  <a:gd name="T15" fmla="*/ 110 h 128"/>
                  <a:gd name="T16" fmla="*/ 80 w 80"/>
                  <a:gd name="T17" fmla="*/ 108 h 128"/>
                  <a:gd name="T18" fmla="*/ 75 w 80"/>
                  <a:gd name="T19" fmla="*/ 128 h 1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0" h="128">
                    <a:moveTo>
                      <a:pt x="0" y="0"/>
                    </a:moveTo>
                    <a:lnTo>
                      <a:pt x="20" y="28"/>
                    </a:lnTo>
                    <a:lnTo>
                      <a:pt x="10" y="53"/>
                    </a:lnTo>
                    <a:lnTo>
                      <a:pt x="10" y="68"/>
                    </a:lnTo>
                    <a:lnTo>
                      <a:pt x="30" y="78"/>
                    </a:lnTo>
                    <a:lnTo>
                      <a:pt x="50" y="78"/>
                    </a:lnTo>
                    <a:lnTo>
                      <a:pt x="50" y="100"/>
                    </a:lnTo>
                    <a:lnTo>
                      <a:pt x="53" y="110"/>
                    </a:lnTo>
                    <a:lnTo>
                      <a:pt x="80" y="108"/>
                    </a:lnTo>
                    <a:lnTo>
                      <a:pt x="75" y="128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6" name="Freeform 2767">
                <a:extLst>
                  <a:ext uri="{FF2B5EF4-FFF2-40B4-BE49-F238E27FC236}">
                    <a16:creationId xmlns:a16="http://schemas.microsoft.com/office/drawing/2014/main" id="{A756FCD7-81F3-4404-838E-67145ED0B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1978"/>
                <a:ext cx="115" cy="63"/>
              </a:xfrm>
              <a:custGeom>
                <a:avLst/>
                <a:gdLst>
                  <a:gd name="T0" fmla="*/ 0 w 115"/>
                  <a:gd name="T1" fmla="*/ 63 h 63"/>
                  <a:gd name="T2" fmla="*/ 28 w 115"/>
                  <a:gd name="T3" fmla="*/ 50 h 63"/>
                  <a:gd name="T4" fmla="*/ 48 w 115"/>
                  <a:gd name="T5" fmla="*/ 50 h 63"/>
                  <a:gd name="T6" fmla="*/ 58 w 115"/>
                  <a:gd name="T7" fmla="*/ 30 h 63"/>
                  <a:gd name="T8" fmla="*/ 73 w 115"/>
                  <a:gd name="T9" fmla="*/ 28 h 63"/>
                  <a:gd name="T10" fmla="*/ 95 w 115"/>
                  <a:gd name="T11" fmla="*/ 20 h 63"/>
                  <a:gd name="T12" fmla="*/ 110 w 115"/>
                  <a:gd name="T13" fmla="*/ 10 h 63"/>
                  <a:gd name="T14" fmla="*/ 115 w 115"/>
                  <a:gd name="T15" fmla="*/ 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5" h="63">
                    <a:moveTo>
                      <a:pt x="0" y="63"/>
                    </a:moveTo>
                    <a:lnTo>
                      <a:pt x="28" y="50"/>
                    </a:lnTo>
                    <a:lnTo>
                      <a:pt x="48" y="50"/>
                    </a:lnTo>
                    <a:lnTo>
                      <a:pt x="58" y="30"/>
                    </a:lnTo>
                    <a:lnTo>
                      <a:pt x="73" y="28"/>
                    </a:lnTo>
                    <a:lnTo>
                      <a:pt x="95" y="20"/>
                    </a:lnTo>
                    <a:lnTo>
                      <a:pt x="110" y="10"/>
                    </a:lnTo>
                    <a:lnTo>
                      <a:pt x="115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7" name="Freeform 2768">
                <a:extLst>
                  <a:ext uri="{FF2B5EF4-FFF2-40B4-BE49-F238E27FC236}">
                    <a16:creationId xmlns:a16="http://schemas.microsoft.com/office/drawing/2014/main" id="{C2F92771-94E9-41C0-8F8B-25B944449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528"/>
                <a:ext cx="27" cy="80"/>
              </a:xfrm>
              <a:custGeom>
                <a:avLst/>
                <a:gdLst>
                  <a:gd name="T0" fmla="*/ 5 w 27"/>
                  <a:gd name="T1" fmla="*/ 80 h 80"/>
                  <a:gd name="T2" fmla="*/ 0 w 27"/>
                  <a:gd name="T3" fmla="*/ 50 h 80"/>
                  <a:gd name="T4" fmla="*/ 10 w 27"/>
                  <a:gd name="T5" fmla="*/ 43 h 80"/>
                  <a:gd name="T6" fmla="*/ 15 w 27"/>
                  <a:gd name="T7" fmla="*/ 30 h 80"/>
                  <a:gd name="T8" fmla="*/ 12 w 27"/>
                  <a:gd name="T9" fmla="*/ 10 h 80"/>
                  <a:gd name="T10" fmla="*/ 27 w 27"/>
                  <a:gd name="T11" fmla="*/ 0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80">
                    <a:moveTo>
                      <a:pt x="5" y="80"/>
                    </a:moveTo>
                    <a:lnTo>
                      <a:pt x="0" y="50"/>
                    </a:lnTo>
                    <a:lnTo>
                      <a:pt x="10" y="43"/>
                    </a:lnTo>
                    <a:lnTo>
                      <a:pt x="15" y="30"/>
                    </a:lnTo>
                    <a:lnTo>
                      <a:pt x="12" y="10"/>
                    </a:lnTo>
                    <a:lnTo>
                      <a:pt x="27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8" name="Freeform 2769">
                <a:extLst>
                  <a:ext uri="{FF2B5EF4-FFF2-40B4-BE49-F238E27FC236}">
                    <a16:creationId xmlns:a16="http://schemas.microsoft.com/office/drawing/2014/main" id="{DF51CA7E-438E-400B-80DB-2E6A5A677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2523"/>
                <a:ext cx="40" cy="18"/>
              </a:xfrm>
              <a:custGeom>
                <a:avLst/>
                <a:gdLst>
                  <a:gd name="T0" fmla="*/ 0 w 40"/>
                  <a:gd name="T1" fmla="*/ 3 h 18"/>
                  <a:gd name="T2" fmla="*/ 23 w 40"/>
                  <a:gd name="T3" fmla="*/ 0 h 18"/>
                  <a:gd name="T4" fmla="*/ 25 w 40"/>
                  <a:gd name="T5" fmla="*/ 18 h 18"/>
                  <a:gd name="T6" fmla="*/ 40 w 40"/>
                  <a:gd name="T7" fmla="*/ 1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8">
                    <a:moveTo>
                      <a:pt x="0" y="3"/>
                    </a:moveTo>
                    <a:lnTo>
                      <a:pt x="23" y="0"/>
                    </a:lnTo>
                    <a:lnTo>
                      <a:pt x="25" y="18"/>
                    </a:lnTo>
                    <a:lnTo>
                      <a:pt x="40" y="15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29" name="Freeform 2770">
                <a:extLst>
                  <a:ext uri="{FF2B5EF4-FFF2-40B4-BE49-F238E27FC236}">
                    <a16:creationId xmlns:a16="http://schemas.microsoft.com/office/drawing/2014/main" id="{2C6ECBEA-83D8-4FFF-83CA-6C6450FA7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2526"/>
                <a:ext cx="30" cy="100"/>
              </a:xfrm>
              <a:custGeom>
                <a:avLst/>
                <a:gdLst>
                  <a:gd name="T0" fmla="*/ 0 w 30"/>
                  <a:gd name="T1" fmla="*/ 100 h 100"/>
                  <a:gd name="T2" fmla="*/ 13 w 30"/>
                  <a:gd name="T3" fmla="*/ 77 h 100"/>
                  <a:gd name="T4" fmla="*/ 15 w 30"/>
                  <a:gd name="T5" fmla="*/ 55 h 100"/>
                  <a:gd name="T6" fmla="*/ 18 w 30"/>
                  <a:gd name="T7" fmla="*/ 37 h 100"/>
                  <a:gd name="T8" fmla="*/ 30 w 30"/>
                  <a:gd name="T9" fmla="*/ 20 h 100"/>
                  <a:gd name="T10" fmla="*/ 23 w 30"/>
                  <a:gd name="T11" fmla="*/ 0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100">
                    <a:moveTo>
                      <a:pt x="0" y="100"/>
                    </a:moveTo>
                    <a:lnTo>
                      <a:pt x="13" y="77"/>
                    </a:lnTo>
                    <a:lnTo>
                      <a:pt x="15" y="55"/>
                    </a:lnTo>
                    <a:lnTo>
                      <a:pt x="18" y="37"/>
                    </a:lnTo>
                    <a:lnTo>
                      <a:pt x="30" y="20"/>
                    </a:lnTo>
                    <a:lnTo>
                      <a:pt x="23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0" name="Freeform 2771">
                <a:extLst>
                  <a:ext uri="{FF2B5EF4-FFF2-40B4-BE49-F238E27FC236}">
                    <a16:creationId xmlns:a16="http://schemas.microsoft.com/office/drawing/2014/main" id="{C05BA53E-ECAB-48AC-B658-DAEC2AAD5D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546"/>
                <a:ext cx="20" cy="55"/>
              </a:xfrm>
              <a:custGeom>
                <a:avLst/>
                <a:gdLst>
                  <a:gd name="T0" fmla="*/ 0 w 20"/>
                  <a:gd name="T1" fmla="*/ 0 h 55"/>
                  <a:gd name="T2" fmla="*/ 0 w 20"/>
                  <a:gd name="T3" fmla="*/ 35 h 55"/>
                  <a:gd name="T4" fmla="*/ 10 w 20"/>
                  <a:gd name="T5" fmla="*/ 42 h 55"/>
                  <a:gd name="T6" fmla="*/ 20 w 20"/>
                  <a:gd name="T7" fmla="*/ 55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5">
                    <a:moveTo>
                      <a:pt x="0" y="0"/>
                    </a:moveTo>
                    <a:lnTo>
                      <a:pt x="0" y="35"/>
                    </a:lnTo>
                    <a:lnTo>
                      <a:pt x="10" y="42"/>
                    </a:lnTo>
                    <a:lnTo>
                      <a:pt x="20" y="55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1" name="Freeform 2772">
                <a:extLst>
                  <a:ext uri="{FF2B5EF4-FFF2-40B4-BE49-F238E27FC236}">
                    <a16:creationId xmlns:a16="http://schemas.microsoft.com/office/drawing/2014/main" id="{9B99256C-D8F8-4398-A26E-6EFAE35B2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756"/>
                <a:ext cx="43" cy="20"/>
              </a:xfrm>
              <a:custGeom>
                <a:avLst/>
                <a:gdLst>
                  <a:gd name="T0" fmla="*/ 0 w 43"/>
                  <a:gd name="T1" fmla="*/ 10 h 20"/>
                  <a:gd name="T2" fmla="*/ 10 w 43"/>
                  <a:gd name="T3" fmla="*/ 0 h 20"/>
                  <a:gd name="T4" fmla="*/ 28 w 43"/>
                  <a:gd name="T5" fmla="*/ 17 h 20"/>
                  <a:gd name="T6" fmla="*/ 43 w 43"/>
                  <a:gd name="T7" fmla="*/ 2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0">
                    <a:moveTo>
                      <a:pt x="0" y="10"/>
                    </a:moveTo>
                    <a:lnTo>
                      <a:pt x="10" y="0"/>
                    </a:lnTo>
                    <a:lnTo>
                      <a:pt x="28" y="17"/>
                    </a:lnTo>
                    <a:lnTo>
                      <a:pt x="43" y="2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2" name="Freeform 2773">
                <a:extLst>
                  <a:ext uri="{FF2B5EF4-FFF2-40B4-BE49-F238E27FC236}">
                    <a16:creationId xmlns:a16="http://schemas.microsoft.com/office/drawing/2014/main" id="{1E881766-2D32-43EE-AAA6-876582BA0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2531"/>
                <a:ext cx="38" cy="115"/>
              </a:xfrm>
              <a:custGeom>
                <a:avLst/>
                <a:gdLst>
                  <a:gd name="T0" fmla="*/ 0 w 15"/>
                  <a:gd name="T1" fmla="*/ 720 h 46"/>
                  <a:gd name="T2" fmla="*/ 20 w 15"/>
                  <a:gd name="T3" fmla="*/ 425 h 46"/>
                  <a:gd name="T4" fmla="*/ 180 w 15"/>
                  <a:gd name="T5" fmla="*/ 300 h 46"/>
                  <a:gd name="T6" fmla="*/ 180 w 15"/>
                  <a:gd name="T7" fmla="*/ 188 h 46"/>
                  <a:gd name="T8" fmla="*/ 180 w 15"/>
                  <a:gd name="T9" fmla="*/ 83 h 46"/>
                  <a:gd name="T10" fmla="*/ 243 w 15"/>
                  <a:gd name="T11" fmla="*/ 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46">
                    <a:moveTo>
                      <a:pt x="0" y="46"/>
                    </a:moveTo>
                    <a:cubicBezTo>
                      <a:pt x="1" y="27"/>
                      <a:pt x="1" y="27"/>
                      <a:pt x="1" y="27"/>
                    </a:cubicBezTo>
                    <a:cubicBezTo>
                      <a:pt x="7" y="25"/>
                      <a:pt x="11" y="19"/>
                      <a:pt x="11" y="19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3" name="Freeform 2774">
                <a:extLst>
                  <a:ext uri="{FF2B5EF4-FFF2-40B4-BE49-F238E27FC236}">
                    <a16:creationId xmlns:a16="http://schemas.microsoft.com/office/drawing/2014/main" id="{6184E911-CE39-4457-B266-C3D8A9B2D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578"/>
                <a:ext cx="72" cy="88"/>
              </a:xfrm>
              <a:custGeom>
                <a:avLst/>
                <a:gdLst>
                  <a:gd name="T0" fmla="*/ 0 w 29"/>
                  <a:gd name="T1" fmla="*/ 0 h 35"/>
                  <a:gd name="T2" fmla="*/ 104 w 29"/>
                  <a:gd name="T3" fmla="*/ 126 h 35"/>
                  <a:gd name="T4" fmla="*/ 166 w 29"/>
                  <a:gd name="T5" fmla="*/ 176 h 35"/>
                  <a:gd name="T6" fmla="*/ 290 w 29"/>
                  <a:gd name="T7" fmla="*/ 146 h 35"/>
                  <a:gd name="T8" fmla="*/ 353 w 29"/>
                  <a:gd name="T9" fmla="*/ 317 h 35"/>
                  <a:gd name="T10" fmla="*/ 412 w 29"/>
                  <a:gd name="T11" fmla="*/ 463 h 35"/>
                  <a:gd name="T12" fmla="*/ 444 w 29"/>
                  <a:gd name="T13" fmla="*/ 55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35">
                    <a:moveTo>
                      <a:pt x="0" y="0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12"/>
                      <a:pt x="11" y="11"/>
                    </a:cubicBezTo>
                    <a:cubicBezTo>
                      <a:pt x="14" y="10"/>
                      <a:pt x="19" y="9"/>
                      <a:pt x="19" y="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9" y="35"/>
                      <a:pt x="29" y="35"/>
                      <a:pt x="29" y="35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4" name="Freeform 2775">
                <a:extLst>
                  <a:ext uri="{FF2B5EF4-FFF2-40B4-BE49-F238E27FC236}">
                    <a16:creationId xmlns:a16="http://schemas.microsoft.com/office/drawing/2014/main" id="{83A0E9F4-C810-437D-A2C6-E7D3FF7CF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2718"/>
                <a:ext cx="65" cy="48"/>
              </a:xfrm>
              <a:custGeom>
                <a:avLst/>
                <a:gdLst>
                  <a:gd name="T0" fmla="*/ 0 w 65"/>
                  <a:gd name="T1" fmla="*/ 0 h 48"/>
                  <a:gd name="T2" fmla="*/ 20 w 65"/>
                  <a:gd name="T3" fmla="*/ 20 h 48"/>
                  <a:gd name="T4" fmla="*/ 37 w 65"/>
                  <a:gd name="T5" fmla="*/ 18 h 48"/>
                  <a:gd name="T6" fmla="*/ 47 w 65"/>
                  <a:gd name="T7" fmla="*/ 35 h 48"/>
                  <a:gd name="T8" fmla="*/ 65 w 65"/>
                  <a:gd name="T9" fmla="*/ 48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48">
                    <a:moveTo>
                      <a:pt x="0" y="0"/>
                    </a:moveTo>
                    <a:lnTo>
                      <a:pt x="20" y="20"/>
                    </a:lnTo>
                    <a:lnTo>
                      <a:pt x="37" y="18"/>
                    </a:lnTo>
                    <a:lnTo>
                      <a:pt x="47" y="35"/>
                    </a:lnTo>
                    <a:lnTo>
                      <a:pt x="65" y="48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5" name="Freeform 2776">
                <a:extLst>
                  <a:ext uri="{FF2B5EF4-FFF2-40B4-BE49-F238E27FC236}">
                    <a16:creationId xmlns:a16="http://schemas.microsoft.com/office/drawing/2014/main" id="{23C04FD4-B403-4299-B427-F0CD415C8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738"/>
                <a:ext cx="25" cy="40"/>
              </a:xfrm>
              <a:custGeom>
                <a:avLst/>
                <a:gdLst>
                  <a:gd name="T0" fmla="*/ 0 w 25"/>
                  <a:gd name="T1" fmla="*/ 40 h 40"/>
                  <a:gd name="T2" fmla="*/ 15 w 25"/>
                  <a:gd name="T3" fmla="*/ 28 h 40"/>
                  <a:gd name="T4" fmla="*/ 20 w 25"/>
                  <a:gd name="T5" fmla="*/ 13 h 40"/>
                  <a:gd name="T6" fmla="*/ 25 w 25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40">
                    <a:moveTo>
                      <a:pt x="0" y="40"/>
                    </a:moveTo>
                    <a:lnTo>
                      <a:pt x="15" y="28"/>
                    </a:lnTo>
                    <a:lnTo>
                      <a:pt x="20" y="13"/>
                    </a:lnTo>
                    <a:lnTo>
                      <a:pt x="25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6" name="Freeform 2777">
                <a:extLst>
                  <a:ext uri="{FF2B5EF4-FFF2-40B4-BE49-F238E27FC236}">
                    <a16:creationId xmlns:a16="http://schemas.microsoft.com/office/drawing/2014/main" id="{FF681B1A-9927-4587-9F6D-FC9275F5F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488"/>
                <a:ext cx="15" cy="120"/>
              </a:xfrm>
              <a:custGeom>
                <a:avLst/>
                <a:gdLst>
                  <a:gd name="T0" fmla="*/ 0 w 15"/>
                  <a:gd name="T1" fmla="*/ 0 h 120"/>
                  <a:gd name="T2" fmla="*/ 10 w 15"/>
                  <a:gd name="T3" fmla="*/ 40 h 120"/>
                  <a:gd name="T4" fmla="*/ 12 w 15"/>
                  <a:gd name="T5" fmla="*/ 58 h 120"/>
                  <a:gd name="T6" fmla="*/ 0 w 15"/>
                  <a:gd name="T7" fmla="*/ 80 h 120"/>
                  <a:gd name="T8" fmla="*/ 7 w 15"/>
                  <a:gd name="T9" fmla="*/ 103 h 120"/>
                  <a:gd name="T10" fmla="*/ 15 w 15"/>
                  <a:gd name="T11" fmla="*/ 120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20">
                    <a:moveTo>
                      <a:pt x="0" y="0"/>
                    </a:moveTo>
                    <a:lnTo>
                      <a:pt x="10" y="40"/>
                    </a:lnTo>
                    <a:lnTo>
                      <a:pt x="12" y="58"/>
                    </a:lnTo>
                    <a:lnTo>
                      <a:pt x="0" y="80"/>
                    </a:lnTo>
                    <a:lnTo>
                      <a:pt x="7" y="103"/>
                    </a:lnTo>
                    <a:lnTo>
                      <a:pt x="15" y="12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7" name="Freeform 2778">
                <a:extLst>
                  <a:ext uri="{FF2B5EF4-FFF2-40B4-BE49-F238E27FC236}">
                    <a16:creationId xmlns:a16="http://schemas.microsoft.com/office/drawing/2014/main" id="{A8416B1F-943C-40F5-B9F7-90A12EA8F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2478"/>
                <a:ext cx="78" cy="68"/>
              </a:xfrm>
              <a:custGeom>
                <a:avLst/>
                <a:gdLst>
                  <a:gd name="T0" fmla="*/ 0 w 78"/>
                  <a:gd name="T1" fmla="*/ 68 h 68"/>
                  <a:gd name="T2" fmla="*/ 28 w 78"/>
                  <a:gd name="T3" fmla="*/ 58 h 68"/>
                  <a:gd name="T4" fmla="*/ 38 w 78"/>
                  <a:gd name="T5" fmla="*/ 40 h 68"/>
                  <a:gd name="T6" fmla="*/ 78 w 78"/>
                  <a:gd name="T7" fmla="*/ 0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68">
                    <a:moveTo>
                      <a:pt x="0" y="68"/>
                    </a:moveTo>
                    <a:lnTo>
                      <a:pt x="28" y="58"/>
                    </a:lnTo>
                    <a:lnTo>
                      <a:pt x="38" y="40"/>
                    </a:lnTo>
                    <a:lnTo>
                      <a:pt x="78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8" name="Freeform 2779">
                <a:extLst>
                  <a:ext uri="{FF2B5EF4-FFF2-40B4-BE49-F238E27FC236}">
                    <a16:creationId xmlns:a16="http://schemas.microsoft.com/office/drawing/2014/main" id="{FFF42F27-895F-4A65-A724-319870744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2203"/>
                <a:ext cx="40" cy="85"/>
              </a:xfrm>
              <a:custGeom>
                <a:avLst/>
                <a:gdLst>
                  <a:gd name="T0" fmla="*/ 0 w 40"/>
                  <a:gd name="T1" fmla="*/ 85 h 85"/>
                  <a:gd name="T2" fmla="*/ 2 w 40"/>
                  <a:gd name="T3" fmla="*/ 58 h 85"/>
                  <a:gd name="T4" fmla="*/ 15 w 40"/>
                  <a:gd name="T5" fmla="*/ 55 h 85"/>
                  <a:gd name="T6" fmla="*/ 22 w 40"/>
                  <a:gd name="T7" fmla="*/ 28 h 85"/>
                  <a:gd name="T8" fmla="*/ 32 w 40"/>
                  <a:gd name="T9" fmla="*/ 30 h 85"/>
                  <a:gd name="T10" fmla="*/ 40 w 40"/>
                  <a:gd name="T11" fmla="*/ 0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85">
                    <a:moveTo>
                      <a:pt x="0" y="85"/>
                    </a:moveTo>
                    <a:lnTo>
                      <a:pt x="2" y="58"/>
                    </a:lnTo>
                    <a:lnTo>
                      <a:pt x="15" y="55"/>
                    </a:lnTo>
                    <a:lnTo>
                      <a:pt x="22" y="28"/>
                    </a:lnTo>
                    <a:lnTo>
                      <a:pt x="32" y="30"/>
                    </a:lnTo>
                    <a:lnTo>
                      <a:pt x="40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39" name="Freeform 2780">
                <a:extLst>
                  <a:ext uri="{FF2B5EF4-FFF2-40B4-BE49-F238E27FC236}">
                    <a16:creationId xmlns:a16="http://schemas.microsoft.com/office/drawing/2014/main" id="{92AAE756-9587-46E5-B5FC-7F0ED603B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258"/>
                <a:ext cx="65" cy="28"/>
              </a:xfrm>
              <a:custGeom>
                <a:avLst/>
                <a:gdLst>
                  <a:gd name="T0" fmla="*/ 0 w 65"/>
                  <a:gd name="T1" fmla="*/ 0 h 28"/>
                  <a:gd name="T2" fmla="*/ 22 w 65"/>
                  <a:gd name="T3" fmla="*/ 5 h 28"/>
                  <a:gd name="T4" fmla="*/ 30 w 65"/>
                  <a:gd name="T5" fmla="*/ 20 h 28"/>
                  <a:gd name="T6" fmla="*/ 50 w 65"/>
                  <a:gd name="T7" fmla="*/ 23 h 28"/>
                  <a:gd name="T8" fmla="*/ 65 w 65"/>
                  <a:gd name="T9" fmla="*/ 28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0" y="0"/>
                    </a:moveTo>
                    <a:lnTo>
                      <a:pt x="22" y="5"/>
                    </a:lnTo>
                    <a:lnTo>
                      <a:pt x="30" y="20"/>
                    </a:lnTo>
                    <a:lnTo>
                      <a:pt x="50" y="23"/>
                    </a:lnTo>
                    <a:lnTo>
                      <a:pt x="65" y="28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0" name="Freeform 2781">
                <a:extLst>
                  <a:ext uri="{FF2B5EF4-FFF2-40B4-BE49-F238E27FC236}">
                    <a16:creationId xmlns:a16="http://schemas.microsoft.com/office/drawing/2014/main" id="{28E95EC6-D6CB-4747-9616-2B77B5CEF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1406"/>
                <a:ext cx="97" cy="47"/>
              </a:xfrm>
              <a:custGeom>
                <a:avLst/>
                <a:gdLst>
                  <a:gd name="T0" fmla="*/ 0 w 97"/>
                  <a:gd name="T1" fmla="*/ 47 h 47"/>
                  <a:gd name="T2" fmla="*/ 25 w 97"/>
                  <a:gd name="T3" fmla="*/ 17 h 47"/>
                  <a:gd name="T4" fmla="*/ 37 w 97"/>
                  <a:gd name="T5" fmla="*/ 22 h 47"/>
                  <a:gd name="T6" fmla="*/ 50 w 97"/>
                  <a:gd name="T7" fmla="*/ 27 h 47"/>
                  <a:gd name="T8" fmla="*/ 65 w 97"/>
                  <a:gd name="T9" fmla="*/ 22 h 47"/>
                  <a:gd name="T10" fmla="*/ 80 w 97"/>
                  <a:gd name="T11" fmla="*/ 10 h 47"/>
                  <a:gd name="T12" fmla="*/ 97 w 97"/>
                  <a:gd name="T13" fmla="*/ 0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7">
                    <a:moveTo>
                      <a:pt x="0" y="47"/>
                    </a:moveTo>
                    <a:lnTo>
                      <a:pt x="25" y="17"/>
                    </a:lnTo>
                    <a:lnTo>
                      <a:pt x="37" y="22"/>
                    </a:lnTo>
                    <a:lnTo>
                      <a:pt x="50" y="27"/>
                    </a:lnTo>
                    <a:lnTo>
                      <a:pt x="65" y="22"/>
                    </a:lnTo>
                    <a:lnTo>
                      <a:pt x="80" y="10"/>
                    </a:lnTo>
                    <a:lnTo>
                      <a:pt x="97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1" name="Freeform 2782">
                <a:extLst>
                  <a:ext uri="{FF2B5EF4-FFF2-40B4-BE49-F238E27FC236}">
                    <a16:creationId xmlns:a16="http://schemas.microsoft.com/office/drawing/2014/main" id="{349BADCC-1CF7-4837-8D96-90661044A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1361"/>
                <a:ext cx="57" cy="62"/>
              </a:xfrm>
              <a:custGeom>
                <a:avLst/>
                <a:gdLst>
                  <a:gd name="T0" fmla="*/ 307 w 23"/>
                  <a:gd name="T1" fmla="*/ 382 h 25"/>
                  <a:gd name="T2" fmla="*/ 349 w 23"/>
                  <a:gd name="T3" fmla="*/ 228 h 25"/>
                  <a:gd name="T4" fmla="*/ 245 w 23"/>
                  <a:gd name="T5" fmla="*/ 92 h 25"/>
                  <a:gd name="T6" fmla="*/ 166 w 23"/>
                  <a:gd name="T7" fmla="*/ 42 h 25"/>
                  <a:gd name="T8" fmla="*/ 0 w 23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20" y="2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5" y="4"/>
                      <a:pt x="11" y="3"/>
                    </a:cubicBezTo>
                    <a:cubicBezTo>
                      <a:pt x="7" y="2"/>
                      <a:pt x="0" y="0"/>
                      <a:pt x="0" y="0"/>
                    </a:cubicBez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542" name="Freeform 2783">
                <a:extLst>
                  <a:ext uri="{FF2B5EF4-FFF2-40B4-BE49-F238E27FC236}">
                    <a16:creationId xmlns:a16="http://schemas.microsoft.com/office/drawing/2014/main" id="{654186E0-2759-4C93-BAEE-7E0B2F777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288"/>
                <a:ext cx="72" cy="88"/>
              </a:xfrm>
              <a:custGeom>
                <a:avLst/>
                <a:gdLst>
                  <a:gd name="T0" fmla="*/ 0 w 72"/>
                  <a:gd name="T1" fmla="*/ 88 h 88"/>
                  <a:gd name="T2" fmla="*/ 22 w 72"/>
                  <a:gd name="T3" fmla="*/ 73 h 88"/>
                  <a:gd name="T4" fmla="*/ 22 w 72"/>
                  <a:gd name="T5" fmla="*/ 53 h 88"/>
                  <a:gd name="T6" fmla="*/ 55 w 72"/>
                  <a:gd name="T7" fmla="*/ 43 h 88"/>
                  <a:gd name="T8" fmla="*/ 57 w 72"/>
                  <a:gd name="T9" fmla="*/ 23 h 88"/>
                  <a:gd name="T10" fmla="*/ 72 w 72"/>
                  <a:gd name="T11" fmla="*/ 0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88">
                    <a:moveTo>
                      <a:pt x="0" y="88"/>
                    </a:moveTo>
                    <a:lnTo>
                      <a:pt x="22" y="73"/>
                    </a:lnTo>
                    <a:lnTo>
                      <a:pt x="22" y="53"/>
                    </a:lnTo>
                    <a:lnTo>
                      <a:pt x="55" y="43"/>
                    </a:lnTo>
                    <a:lnTo>
                      <a:pt x="57" y="23"/>
                    </a:lnTo>
                    <a:lnTo>
                      <a:pt x="72" y="0"/>
                    </a:lnTo>
                  </a:path>
                </a:pathLst>
              </a:custGeom>
              <a:noFill/>
              <a:ln w="23813" cap="rnd">
                <a:solidFill>
                  <a:srgbClr val="E3CE9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4285" name="Freeform 2784">
              <a:extLst>
                <a:ext uri="{FF2B5EF4-FFF2-40B4-BE49-F238E27FC236}">
                  <a16:creationId xmlns:a16="http://schemas.microsoft.com/office/drawing/2014/main" id="{B7022F50-3CC6-4724-85AE-303FCCB85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266"/>
              <a:ext cx="42" cy="25"/>
            </a:xfrm>
            <a:custGeom>
              <a:avLst/>
              <a:gdLst>
                <a:gd name="T0" fmla="*/ 0 w 42"/>
                <a:gd name="T1" fmla="*/ 0 h 25"/>
                <a:gd name="T2" fmla="*/ 15 w 42"/>
                <a:gd name="T3" fmla="*/ 7 h 25"/>
                <a:gd name="T4" fmla="*/ 22 w 42"/>
                <a:gd name="T5" fmla="*/ 17 h 25"/>
                <a:gd name="T6" fmla="*/ 42 w 42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5">
                  <a:moveTo>
                    <a:pt x="0" y="0"/>
                  </a:moveTo>
                  <a:lnTo>
                    <a:pt x="15" y="7"/>
                  </a:lnTo>
                  <a:lnTo>
                    <a:pt x="22" y="17"/>
                  </a:lnTo>
                  <a:lnTo>
                    <a:pt x="42" y="25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6" name="Freeform 2785">
              <a:extLst>
                <a:ext uri="{FF2B5EF4-FFF2-40B4-BE49-F238E27FC236}">
                  <a16:creationId xmlns:a16="http://schemas.microsoft.com/office/drawing/2014/main" id="{C90EB81C-42FA-4EAD-833C-79BA736CD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771"/>
              <a:ext cx="42" cy="122"/>
            </a:xfrm>
            <a:custGeom>
              <a:avLst/>
              <a:gdLst>
                <a:gd name="T0" fmla="*/ 0 w 17"/>
                <a:gd name="T1" fmla="*/ 0 h 49"/>
                <a:gd name="T2" fmla="*/ 166 w 17"/>
                <a:gd name="T3" fmla="*/ 167 h 49"/>
                <a:gd name="T4" fmla="*/ 133 w 17"/>
                <a:gd name="T5" fmla="*/ 279 h 49"/>
                <a:gd name="T6" fmla="*/ 153 w 17"/>
                <a:gd name="T7" fmla="*/ 354 h 49"/>
                <a:gd name="T8" fmla="*/ 257 w 17"/>
                <a:gd name="T9" fmla="*/ 466 h 49"/>
                <a:gd name="T10" fmla="*/ 212 w 17"/>
                <a:gd name="T11" fmla="*/ 570 h 49"/>
                <a:gd name="T12" fmla="*/ 153 w 17"/>
                <a:gd name="T13" fmla="*/ 695 h 49"/>
                <a:gd name="T14" fmla="*/ 166 w 17"/>
                <a:gd name="T15" fmla="*/ 75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9">
                  <a:moveTo>
                    <a:pt x="0" y="0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5" y="34"/>
                    <a:pt x="14" y="37"/>
                  </a:cubicBezTo>
                  <a:cubicBezTo>
                    <a:pt x="13" y="40"/>
                    <a:pt x="10" y="45"/>
                    <a:pt x="10" y="45"/>
                  </a:cubicBezTo>
                  <a:cubicBezTo>
                    <a:pt x="11" y="49"/>
                    <a:pt x="11" y="49"/>
                    <a:pt x="11" y="49"/>
                  </a:cubicBez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7" name="Freeform 2786">
              <a:extLst>
                <a:ext uri="{FF2B5EF4-FFF2-40B4-BE49-F238E27FC236}">
                  <a16:creationId xmlns:a16="http://schemas.microsoft.com/office/drawing/2014/main" id="{7DB64B1A-A5E8-4008-AA39-F789A7AFC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721"/>
              <a:ext cx="50" cy="77"/>
            </a:xfrm>
            <a:custGeom>
              <a:avLst/>
              <a:gdLst>
                <a:gd name="T0" fmla="*/ 0 w 50"/>
                <a:gd name="T1" fmla="*/ 77 h 77"/>
                <a:gd name="T2" fmla="*/ 23 w 50"/>
                <a:gd name="T3" fmla="*/ 65 h 77"/>
                <a:gd name="T4" fmla="*/ 33 w 50"/>
                <a:gd name="T5" fmla="*/ 47 h 77"/>
                <a:gd name="T6" fmla="*/ 48 w 50"/>
                <a:gd name="T7" fmla="*/ 27 h 77"/>
                <a:gd name="T8" fmla="*/ 50 w 50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23" y="65"/>
                  </a:lnTo>
                  <a:lnTo>
                    <a:pt x="33" y="47"/>
                  </a:lnTo>
                  <a:lnTo>
                    <a:pt x="48" y="27"/>
                  </a:lnTo>
                  <a:lnTo>
                    <a:pt x="50" y="0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2787">
              <a:extLst>
                <a:ext uri="{FF2B5EF4-FFF2-40B4-BE49-F238E27FC236}">
                  <a16:creationId xmlns:a16="http://schemas.microsoft.com/office/drawing/2014/main" id="{B39AC4C6-4380-4C4B-A70F-2C5C83087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901"/>
              <a:ext cx="23" cy="60"/>
            </a:xfrm>
            <a:custGeom>
              <a:avLst/>
              <a:gdLst>
                <a:gd name="T0" fmla="*/ 23 w 23"/>
                <a:gd name="T1" fmla="*/ 0 h 60"/>
                <a:gd name="T2" fmla="*/ 23 w 23"/>
                <a:gd name="T3" fmla="*/ 25 h 60"/>
                <a:gd name="T4" fmla="*/ 10 w 23"/>
                <a:gd name="T5" fmla="*/ 37 h 60"/>
                <a:gd name="T6" fmla="*/ 3 w 23"/>
                <a:gd name="T7" fmla="*/ 47 h 60"/>
                <a:gd name="T8" fmla="*/ 0 w 23"/>
                <a:gd name="T9" fmla="*/ 6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0">
                  <a:moveTo>
                    <a:pt x="23" y="0"/>
                  </a:moveTo>
                  <a:lnTo>
                    <a:pt x="23" y="25"/>
                  </a:lnTo>
                  <a:lnTo>
                    <a:pt x="10" y="37"/>
                  </a:lnTo>
                  <a:lnTo>
                    <a:pt x="3" y="47"/>
                  </a:lnTo>
                  <a:lnTo>
                    <a:pt x="0" y="60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2788">
              <a:extLst>
                <a:ext uri="{FF2B5EF4-FFF2-40B4-BE49-F238E27FC236}">
                  <a16:creationId xmlns:a16="http://schemas.microsoft.com/office/drawing/2014/main" id="{E084FA39-61ED-4B4E-9903-5328D6937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926"/>
              <a:ext cx="35" cy="37"/>
            </a:xfrm>
            <a:custGeom>
              <a:avLst/>
              <a:gdLst>
                <a:gd name="T0" fmla="*/ 0 w 35"/>
                <a:gd name="T1" fmla="*/ 0 h 37"/>
                <a:gd name="T2" fmla="*/ 22 w 35"/>
                <a:gd name="T3" fmla="*/ 17 h 37"/>
                <a:gd name="T4" fmla="*/ 30 w 35"/>
                <a:gd name="T5" fmla="*/ 27 h 37"/>
                <a:gd name="T6" fmla="*/ 35 w 35"/>
                <a:gd name="T7" fmla="*/ 37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22" y="17"/>
                  </a:lnTo>
                  <a:lnTo>
                    <a:pt x="30" y="27"/>
                  </a:lnTo>
                  <a:lnTo>
                    <a:pt x="35" y="37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Freeform 2789">
              <a:extLst>
                <a:ext uri="{FF2B5EF4-FFF2-40B4-BE49-F238E27FC236}">
                  <a16:creationId xmlns:a16="http://schemas.microsoft.com/office/drawing/2014/main" id="{942C3458-CA3F-4452-B12E-DAFECBA70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936"/>
              <a:ext cx="15" cy="25"/>
            </a:xfrm>
            <a:custGeom>
              <a:avLst/>
              <a:gdLst>
                <a:gd name="T0" fmla="*/ 0 w 15"/>
                <a:gd name="T1" fmla="*/ 0 h 25"/>
                <a:gd name="T2" fmla="*/ 13 w 15"/>
                <a:gd name="T3" fmla="*/ 10 h 25"/>
                <a:gd name="T4" fmla="*/ 15 w 15"/>
                <a:gd name="T5" fmla="*/ 2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0" y="0"/>
                  </a:moveTo>
                  <a:lnTo>
                    <a:pt x="13" y="10"/>
                  </a:lnTo>
                  <a:lnTo>
                    <a:pt x="15" y="25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Freeform 2790">
              <a:extLst>
                <a:ext uri="{FF2B5EF4-FFF2-40B4-BE49-F238E27FC236}">
                  <a16:creationId xmlns:a16="http://schemas.microsoft.com/office/drawing/2014/main" id="{9F5B3615-906B-467E-908C-196C6625C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071"/>
              <a:ext cx="78" cy="42"/>
            </a:xfrm>
            <a:custGeom>
              <a:avLst/>
              <a:gdLst>
                <a:gd name="T0" fmla="*/ 73 w 78"/>
                <a:gd name="T1" fmla="*/ 42 h 42"/>
                <a:gd name="T2" fmla="*/ 78 w 78"/>
                <a:gd name="T3" fmla="*/ 17 h 42"/>
                <a:gd name="T4" fmla="*/ 66 w 78"/>
                <a:gd name="T5" fmla="*/ 20 h 42"/>
                <a:gd name="T6" fmla="*/ 58 w 78"/>
                <a:gd name="T7" fmla="*/ 0 h 42"/>
                <a:gd name="T8" fmla="*/ 40 w 78"/>
                <a:gd name="T9" fmla="*/ 0 h 42"/>
                <a:gd name="T10" fmla="*/ 15 w 78"/>
                <a:gd name="T11" fmla="*/ 7 h 42"/>
                <a:gd name="T12" fmla="*/ 0 w 78"/>
                <a:gd name="T13" fmla="*/ 1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42">
                  <a:moveTo>
                    <a:pt x="73" y="42"/>
                  </a:moveTo>
                  <a:lnTo>
                    <a:pt x="78" y="17"/>
                  </a:lnTo>
                  <a:lnTo>
                    <a:pt x="66" y="20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15" y="7"/>
                  </a:lnTo>
                  <a:lnTo>
                    <a:pt x="0" y="10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2" name="Freeform 2791">
              <a:extLst>
                <a:ext uri="{FF2B5EF4-FFF2-40B4-BE49-F238E27FC236}">
                  <a16:creationId xmlns:a16="http://schemas.microsoft.com/office/drawing/2014/main" id="{CD41A68A-2EC3-483A-A33D-23D43E9A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018"/>
              <a:ext cx="15" cy="53"/>
            </a:xfrm>
            <a:custGeom>
              <a:avLst/>
              <a:gdLst>
                <a:gd name="T0" fmla="*/ 0 w 15"/>
                <a:gd name="T1" fmla="*/ 53 h 53"/>
                <a:gd name="T2" fmla="*/ 13 w 15"/>
                <a:gd name="T3" fmla="*/ 35 h 53"/>
                <a:gd name="T4" fmla="*/ 13 w 15"/>
                <a:gd name="T5" fmla="*/ 18 h 53"/>
                <a:gd name="T6" fmla="*/ 15 w 15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3">
                  <a:moveTo>
                    <a:pt x="0" y="53"/>
                  </a:moveTo>
                  <a:lnTo>
                    <a:pt x="13" y="35"/>
                  </a:lnTo>
                  <a:lnTo>
                    <a:pt x="13" y="18"/>
                  </a:lnTo>
                  <a:lnTo>
                    <a:pt x="15" y="0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Freeform 2792">
              <a:extLst>
                <a:ext uri="{FF2B5EF4-FFF2-40B4-BE49-F238E27FC236}">
                  <a16:creationId xmlns:a16="http://schemas.microsoft.com/office/drawing/2014/main" id="{BC45C9C8-52DD-4991-AB78-5908FABED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013"/>
              <a:ext cx="32" cy="50"/>
            </a:xfrm>
            <a:custGeom>
              <a:avLst/>
              <a:gdLst>
                <a:gd name="T0" fmla="*/ 32 w 32"/>
                <a:gd name="T1" fmla="*/ 50 h 50"/>
                <a:gd name="T2" fmla="*/ 12 w 32"/>
                <a:gd name="T3" fmla="*/ 38 h 50"/>
                <a:gd name="T4" fmla="*/ 12 w 32"/>
                <a:gd name="T5" fmla="*/ 20 h 50"/>
                <a:gd name="T6" fmla="*/ 0 w 32"/>
                <a:gd name="T7" fmla="*/ 18 h 50"/>
                <a:gd name="T8" fmla="*/ 0 w 32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0">
                  <a:moveTo>
                    <a:pt x="32" y="50"/>
                  </a:moveTo>
                  <a:lnTo>
                    <a:pt x="12" y="38"/>
                  </a:lnTo>
                  <a:lnTo>
                    <a:pt x="12" y="20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Line 2793">
              <a:extLst>
                <a:ext uri="{FF2B5EF4-FFF2-40B4-BE49-F238E27FC236}">
                  <a16:creationId xmlns:a16="http://schemas.microsoft.com/office/drawing/2014/main" id="{36FAC988-F0E8-4E16-B8E3-F8402DF024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2" y="1013"/>
              <a:ext cx="18" cy="20"/>
            </a:xfrm>
            <a:prstGeom prst="line">
              <a:avLst/>
            </a:prstGeom>
            <a:noFill/>
            <a:ln w="23813" cap="rnd">
              <a:solidFill>
                <a:srgbClr val="E3CE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Freeform 2794">
              <a:extLst>
                <a:ext uri="{FF2B5EF4-FFF2-40B4-BE49-F238E27FC236}">
                  <a16:creationId xmlns:a16="http://schemas.microsoft.com/office/drawing/2014/main" id="{481F7B1D-3D3C-47C7-BFDA-856020411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1391"/>
              <a:ext cx="140" cy="20"/>
            </a:xfrm>
            <a:custGeom>
              <a:avLst/>
              <a:gdLst>
                <a:gd name="T0" fmla="*/ 0 w 140"/>
                <a:gd name="T1" fmla="*/ 20 h 20"/>
                <a:gd name="T2" fmla="*/ 18 w 140"/>
                <a:gd name="T3" fmla="*/ 0 h 20"/>
                <a:gd name="T4" fmla="*/ 25 w 140"/>
                <a:gd name="T5" fmla="*/ 12 h 20"/>
                <a:gd name="T6" fmla="*/ 40 w 140"/>
                <a:gd name="T7" fmla="*/ 5 h 20"/>
                <a:gd name="T8" fmla="*/ 53 w 140"/>
                <a:gd name="T9" fmla="*/ 2 h 20"/>
                <a:gd name="T10" fmla="*/ 68 w 140"/>
                <a:gd name="T11" fmla="*/ 0 h 20"/>
                <a:gd name="T12" fmla="*/ 83 w 140"/>
                <a:gd name="T13" fmla="*/ 5 h 20"/>
                <a:gd name="T14" fmla="*/ 95 w 140"/>
                <a:gd name="T15" fmla="*/ 20 h 20"/>
                <a:gd name="T16" fmla="*/ 118 w 140"/>
                <a:gd name="T17" fmla="*/ 7 h 20"/>
                <a:gd name="T18" fmla="*/ 128 w 140"/>
                <a:gd name="T19" fmla="*/ 7 h 20"/>
                <a:gd name="T20" fmla="*/ 140 w 140"/>
                <a:gd name="T21" fmla="*/ 12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20">
                  <a:moveTo>
                    <a:pt x="0" y="20"/>
                  </a:moveTo>
                  <a:lnTo>
                    <a:pt x="18" y="0"/>
                  </a:lnTo>
                  <a:lnTo>
                    <a:pt x="25" y="12"/>
                  </a:lnTo>
                  <a:lnTo>
                    <a:pt x="40" y="5"/>
                  </a:lnTo>
                  <a:lnTo>
                    <a:pt x="53" y="2"/>
                  </a:lnTo>
                  <a:lnTo>
                    <a:pt x="68" y="0"/>
                  </a:lnTo>
                  <a:lnTo>
                    <a:pt x="83" y="5"/>
                  </a:lnTo>
                  <a:lnTo>
                    <a:pt x="95" y="20"/>
                  </a:lnTo>
                  <a:lnTo>
                    <a:pt x="118" y="7"/>
                  </a:lnTo>
                  <a:lnTo>
                    <a:pt x="128" y="7"/>
                  </a:lnTo>
                  <a:lnTo>
                    <a:pt x="140" y="12"/>
                  </a:ln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6" name="Freeform 2795">
              <a:extLst>
                <a:ext uri="{FF2B5EF4-FFF2-40B4-BE49-F238E27FC236}">
                  <a16:creationId xmlns:a16="http://schemas.microsoft.com/office/drawing/2014/main" id="{8D1CAE93-7B0F-4981-BD60-4063C7957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323"/>
              <a:ext cx="65" cy="68"/>
            </a:xfrm>
            <a:custGeom>
              <a:avLst/>
              <a:gdLst>
                <a:gd name="T0" fmla="*/ 0 w 26"/>
                <a:gd name="T1" fmla="*/ 431 h 27"/>
                <a:gd name="T2" fmla="*/ 125 w 26"/>
                <a:gd name="T3" fmla="*/ 305 h 27"/>
                <a:gd name="T4" fmla="*/ 158 w 26"/>
                <a:gd name="T5" fmla="*/ 222 h 27"/>
                <a:gd name="T6" fmla="*/ 270 w 26"/>
                <a:gd name="T7" fmla="*/ 191 h 27"/>
                <a:gd name="T8" fmla="*/ 333 w 26"/>
                <a:gd name="T9" fmla="*/ 50 h 27"/>
                <a:gd name="T10" fmla="*/ 408 w 26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7">
                  <a:moveTo>
                    <a:pt x="0" y="27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7" y="14"/>
                    <a:pt x="17" y="12"/>
                  </a:cubicBezTo>
                  <a:cubicBezTo>
                    <a:pt x="17" y="10"/>
                    <a:pt x="20" y="4"/>
                    <a:pt x="21" y="3"/>
                  </a:cubicBezTo>
                  <a:cubicBezTo>
                    <a:pt x="23" y="2"/>
                    <a:pt x="26" y="0"/>
                    <a:pt x="26" y="0"/>
                  </a:cubicBez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2796">
              <a:extLst>
                <a:ext uri="{FF2B5EF4-FFF2-40B4-BE49-F238E27FC236}">
                  <a16:creationId xmlns:a16="http://schemas.microsoft.com/office/drawing/2014/main" id="{5F410950-F763-4889-9299-9B49CD86A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403"/>
              <a:ext cx="58" cy="218"/>
            </a:xfrm>
            <a:custGeom>
              <a:avLst/>
              <a:gdLst>
                <a:gd name="T0" fmla="*/ 0 w 23"/>
                <a:gd name="T1" fmla="*/ 0 h 87"/>
                <a:gd name="T2" fmla="*/ 113 w 23"/>
                <a:gd name="T3" fmla="*/ 50 h 87"/>
                <a:gd name="T4" fmla="*/ 83 w 23"/>
                <a:gd name="T5" fmla="*/ 188 h 87"/>
                <a:gd name="T6" fmla="*/ 126 w 23"/>
                <a:gd name="T7" fmla="*/ 313 h 87"/>
                <a:gd name="T8" fmla="*/ 192 w 23"/>
                <a:gd name="T9" fmla="*/ 408 h 87"/>
                <a:gd name="T10" fmla="*/ 146 w 23"/>
                <a:gd name="T11" fmla="*/ 646 h 87"/>
                <a:gd name="T12" fmla="*/ 146 w 23"/>
                <a:gd name="T13" fmla="*/ 784 h 87"/>
                <a:gd name="T14" fmla="*/ 222 w 23"/>
                <a:gd name="T15" fmla="*/ 972 h 87"/>
                <a:gd name="T16" fmla="*/ 338 w 23"/>
                <a:gd name="T17" fmla="*/ 1085 h 87"/>
                <a:gd name="T18" fmla="*/ 351 w 23"/>
                <a:gd name="T19" fmla="*/ 1225 h 87"/>
                <a:gd name="T20" fmla="*/ 368 w 23"/>
                <a:gd name="T21" fmla="*/ 1368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87">
                  <a:moveTo>
                    <a:pt x="0" y="0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7" y="18"/>
                    <a:pt x="8" y="20"/>
                  </a:cubicBezTo>
                  <a:cubicBezTo>
                    <a:pt x="9" y="21"/>
                    <a:pt x="13" y="24"/>
                    <a:pt x="12" y="26"/>
                  </a:cubicBezTo>
                  <a:cubicBezTo>
                    <a:pt x="11" y="28"/>
                    <a:pt x="9" y="38"/>
                    <a:pt x="9" y="41"/>
                  </a:cubicBezTo>
                  <a:cubicBezTo>
                    <a:pt x="9" y="44"/>
                    <a:pt x="9" y="47"/>
                    <a:pt x="9" y="50"/>
                  </a:cubicBezTo>
                  <a:cubicBezTo>
                    <a:pt x="10" y="54"/>
                    <a:pt x="14" y="62"/>
                    <a:pt x="14" y="62"/>
                  </a:cubicBezTo>
                  <a:cubicBezTo>
                    <a:pt x="14" y="62"/>
                    <a:pt x="21" y="67"/>
                    <a:pt x="21" y="69"/>
                  </a:cubicBezTo>
                  <a:cubicBezTo>
                    <a:pt x="21" y="70"/>
                    <a:pt x="23" y="76"/>
                    <a:pt x="22" y="78"/>
                  </a:cubicBezTo>
                  <a:cubicBezTo>
                    <a:pt x="22" y="81"/>
                    <a:pt x="22" y="85"/>
                    <a:pt x="23" y="87"/>
                  </a:cubicBez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2797">
              <a:extLst>
                <a:ext uri="{FF2B5EF4-FFF2-40B4-BE49-F238E27FC236}">
                  <a16:creationId xmlns:a16="http://schemas.microsoft.com/office/drawing/2014/main" id="{EC332C13-CA5B-467D-A899-2CB1DD2E4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558"/>
              <a:ext cx="75" cy="20"/>
            </a:xfrm>
            <a:custGeom>
              <a:avLst/>
              <a:gdLst>
                <a:gd name="T0" fmla="*/ 0 w 30"/>
                <a:gd name="T1" fmla="*/ 50 h 8"/>
                <a:gd name="T2" fmla="*/ 158 w 30"/>
                <a:gd name="T3" fmla="*/ 20 h 8"/>
                <a:gd name="T4" fmla="*/ 220 w 30"/>
                <a:gd name="T5" fmla="*/ 33 h 8"/>
                <a:gd name="T6" fmla="*/ 345 w 30"/>
                <a:gd name="T7" fmla="*/ 95 h 8"/>
                <a:gd name="T8" fmla="*/ 470 w 30"/>
                <a:gd name="T9" fmla="*/ 12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">
                  <a:moveTo>
                    <a:pt x="0" y="3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2" y="0"/>
                    <a:pt x="14" y="2"/>
                  </a:cubicBezTo>
                  <a:cubicBezTo>
                    <a:pt x="16" y="3"/>
                    <a:pt x="22" y="6"/>
                    <a:pt x="22" y="6"/>
                  </a:cubicBezTo>
                  <a:cubicBezTo>
                    <a:pt x="30" y="8"/>
                    <a:pt x="30" y="8"/>
                    <a:pt x="30" y="8"/>
                  </a:cubicBezTo>
                </a:path>
              </a:pathLst>
            </a:custGeom>
            <a:noFill/>
            <a:ln w="23813" cap="rnd">
              <a:solidFill>
                <a:srgbClr val="E3CE9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Freeform 2798">
              <a:extLst>
                <a:ext uri="{FF2B5EF4-FFF2-40B4-BE49-F238E27FC236}">
                  <a16:creationId xmlns:a16="http://schemas.microsoft.com/office/drawing/2014/main" id="{9FA14BB2-9EB4-4146-AF3E-866A26614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1911"/>
              <a:ext cx="95" cy="42"/>
            </a:xfrm>
            <a:custGeom>
              <a:avLst/>
              <a:gdLst>
                <a:gd name="T0" fmla="*/ 0 w 95"/>
                <a:gd name="T1" fmla="*/ 32 h 42"/>
                <a:gd name="T2" fmla="*/ 5 w 95"/>
                <a:gd name="T3" fmla="*/ 42 h 42"/>
                <a:gd name="T4" fmla="*/ 17 w 95"/>
                <a:gd name="T5" fmla="*/ 35 h 42"/>
                <a:gd name="T6" fmla="*/ 30 w 95"/>
                <a:gd name="T7" fmla="*/ 32 h 42"/>
                <a:gd name="T8" fmla="*/ 35 w 95"/>
                <a:gd name="T9" fmla="*/ 40 h 42"/>
                <a:gd name="T10" fmla="*/ 55 w 95"/>
                <a:gd name="T11" fmla="*/ 30 h 42"/>
                <a:gd name="T12" fmla="*/ 67 w 95"/>
                <a:gd name="T13" fmla="*/ 22 h 42"/>
                <a:gd name="T14" fmla="*/ 80 w 95"/>
                <a:gd name="T15" fmla="*/ 10 h 42"/>
                <a:gd name="T16" fmla="*/ 95 w 95"/>
                <a:gd name="T17" fmla="*/ 0 h 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42">
                  <a:moveTo>
                    <a:pt x="0" y="32"/>
                  </a:moveTo>
                  <a:lnTo>
                    <a:pt x="5" y="42"/>
                  </a:lnTo>
                  <a:lnTo>
                    <a:pt x="17" y="35"/>
                  </a:lnTo>
                  <a:lnTo>
                    <a:pt x="30" y="32"/>
                  </a:lnTo>
                  <a:lnTo>
                    <a:pt x="35" y="40"/>
                  </a:lnTo>
                  <a:lnTo>
                    <a:pt x="55" y="30"/>
                  </a:lnTo>
                  <a:lnTo>
                    <a:pt x="67" y="22"/>
                  </a:lnTo>
                  <a:lnTo>
                    <a:pt x="80" y="10"/>
                  </a:lnTo>
                  <a:lnTo>
                    <a:pt x="95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Freeform 2799">
              <a:extLst>
                <a:ext uri="{FF2B5EF4-FFF2-40B4-BE49-F238E27FC236}">
                  <a16:creationId xmlns:a16="http://schemas.microsoft.com/office/drawing/2014/main" id="{92E476E8-1EAF-4547-BA49-D2A3FB6D7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1951"/>
              <a:ext cx="22" cy="167"/>
            </a:xfrm>
            <a:custGeom>
              <a:avLst/>
              <a:gdLst>
                <a:gd name="T0" fmla="*/ 0 w 9"/>
                <a:gd name="T1" fmla="*/ 0 h 67"/>
                <a:gd name="T2" fmla="*/ 90 w 9"/>
                <a:gd name="T3" fmla="*/ 92 h 67"/>
                <a:gd name="T4" fmla="*/ 71 w 9"/>
                <a:gd name="T5" fmla="*/ 229 h 67"/>
                <a:gd name="T6" fmla="*/ 120 w 9"/>
                <a:gd name="T7" fmla="*/ 354 h 67"/>
                <a:gd name="T8" fmla="*/ 120 w 9"/>
                <a:gd name="T9" fmla="*/ 479 h 67"/>
                <a:gd name="T10" fmla="*/ 132 w 9"/>
                <a:gd name="T11" fmla="*/ 633 h 67"/>
                <a:gd name="T12" fmla="*/ 90 w 9"/>
                <a:gd name="T13" fmla="*/ 758 h 67"/>
                <a:gd name="T14" fmla="*/ 90 w 9"/>
                <a:gd name="T15" fmla="*/ 912 h 67"/>
                <a:gd name="T16" fmla="*/ 103 w 9"/>
                <a:gd name="T17" fmla="*/ 1037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67">
                  <a:moveTo>
                    <a:pt x="0" y="0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21"/>
                    <a:pt x="8" y="23"/>
                  </a:cubicBezTo>
                  <a:cubicBezTo>
                    <a:pt x="9" y="25"/>
                    <a:pt x="8" y="29"/>
                    <a:pt x="8" y="31"/>
                  </a:cubicBezTo>
                  <a:cubicBezTo>
                    <a:pt x="8" y="34"/>
                    <a:pt x="9" y="41"/>
                    <a:pt x="9" y="41"/>
                  </a:cubicBezTo>
                  <a:cubicBezTo>
                    <a:pt x="9" y="41"/>
                    <a:pt x="6" y="47"/>
                    <a:pt x="6" y="49"/>
                  </a:cubicBezTo>
                  <a:cubicBezTo>
                    <a:pt x="5" y="52"/>
                    <a:pt x="5" y="57"/>
                    <a:pt x="6" y="59"/>
                  </a:cubicBezTo>
                  <a:cubicBezTo>
                    <a:pt x="6" y="61"/>
                    <a:pt x="7" y="67"/>
                    <a:pt x="7" y="67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2800">
              <a:extLst>
                <a:ext uri="{FF2B5EF4-FFF2-40B4-BE49-F238E27FC236}">
                  <a16:creationId xmlns:a16="http://schemas.microsoft.com/office/drawing/2014/main" id="{FBDE972A-20AE-4FC7-8514-39D1F35D5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148"/>
              <a:ext cx="83" cy="63"/>
            </a:xfrm>
            <a:custGeom>
              <a:avLst/>
              <a:gdLst>
                <a:gd name="T0" fmla="*/ 0 w 83"/>
                <a:gd name="T1" fmla="*/ 63 h 63"/>
                <a:gd name="T2" fmla="*/ 23 w 83"/>
                <a:gd name="T3" fmla="*/ 50 h 63"/>
                <a:gd name="T4" fmla="*/ 45 w 83"/>
                <a:gd name="T5" fmla="*/ 50 h 63"/>
                <a:gd name="T6" fmla="*/ 60 w 83"/>
                <a:gd name="T7" fmla="*/ 30 h 63"/>
                <a:gd name="T8" fmla="*/ 78 w 83"/>
                <a:gd name="T9" fmla="*/ 10 h 63"/>
                <a:gd name="T10" fmla="*/ 83 w 83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63">
                  <a:moveTo>
                    <a:pt x="0" y="63"/>
                  </a:moveTo>
                  <a:lnTo>
                    <a:pt x="23" y="50"/>
                  </a:lnTo>
                  <a:lnTo>
                    <a:pt x="45" y="50"/>
                  </a:lnTo>
                  <a:lnTo>
                    <a:pt x="60" y="30"/>
                  </a:lnTo>
                  <a:lnTo>
                    <a:pt x="78" y="10"/>
                  </a:lnTo>
                  <a:lnTo>
                    <a:pt x="83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Freeform 2801">
              <a:extLst>
                <a:ext uri="{FF2B5EF4-FFF2-40B4-BE49-F238E27FC236}">
                  <a16:creationId xmlns:a16="http://schemas.microsoft.com/office/drawing/2014/main" id="{328597E3-7C8D-4F81-88A2-AB87A5E73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178"/>
              <a:ext cx="18" cy="28"/>
            </a:xfrm>
            <a:custGeom>
              <a:avLst/>
              <a:gdLst>
                <a:gd name="T0" fmla="*/ 0 w 7"/>
                <a:gd name="T1" fmla="*/ 0 h 11"/>
                <a:gd name="T2" fmla="*/ 67 w 7"/>
                <a:gd name="T3" fmla="*/ 33 h 11"/>
                <a:gd name="T4" fmla="*/ 118 w 7"/>
                <a:gd name="T5" fmla="*/ 97 h 11"/>
                <a:gd name="T6" fmla="*/ 118 w 7"/>
                <a:gd name="T7" fmla="*/ 18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7" y="4"/>
                    <a:pt x="7" y="6"/>
                  </a:cubicBezTo>
                  <a:cubicBezTo>
                    <a:pt x="7" y="8"/>
                    <a:pt x="7" y="11"/>
                    <a:pt x="7" y="11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3" name="Freeform 2802">
              <a:extLst>
                <a:ext uri="{FF2B5EF4-FFF2-40B4-BE49-F238E27FC236}">
                  <a16:creationId xmlns:a16="http://schemas.microsoft.com/office/drawing/2014/main" id="{0D322D8B-281F-46E8-9AF6-08D35AE40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1916"/>
              <a:ext cx="103" cy="135"/>
            </a:xfrm>
            <a:custGeom>
              <a:avLst/>
              <a:gdLst>
                <a:gd name="T0" fmla="*/ 0 w 103"/>
                <a:gd name="T1" fmla="*/ 135 h 135"/>
                <a:gd name="T2" fmla="*/ 5 w 103"/>
                <a:gd name="T3" fmla="*/ 115 h 135"/>
                <a:gd name="T4" fmla="*/ 32 w 103"/>
                <a:gd name="T5" fmla="*/ 110 h 135"/>
                <a:gd name="T6" fmla="*/ 50 w 103"/>
                <a:gd name="T7" fmla="*/ 90 h 135"/>
                <a:gd name="T8" fmla="*/ 63 w 103"/>
                <a:gd name="T9" fmla="*/ 80 h 135"/>
                <a:gd name="T10" fmla="*/ 83 w 103"/>
                <a:gd name="T11" fmla="*/ 77 h 135"/>
                <a:gd name="T12" fmla="*/ 90 w 103"/>
                <a:gd name="T13" fmla="*/ 57 h 135"/>
                <a:gd name="T14" fmla="*/ 90 w 103"/>
                <a:gd name="T15" fmla="*/ 30 h 135"/>
                <a:gd name="T16" fmla="*/ 100 w 103"/>
                <a:gd name="T17" fmla="*/ 10 h 135"/>
                <a:gd name="T18" fmla="*/ 103 w 103"/>
                <a:gd name="T19" fmla="*/ 0 h 1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3" h="135">
                  <a:moveTo>
                    <a:pt x="0" y="135"/>
                  </a:moveTo>
                  <a:lnTo>
                    <a:pt x="5" y="115"/>
                  </a:lnTo>
                  <a:lnTo>
                    <a:pt x="32" y="110"/>
                  </a:lnTo>
                  <a:lnTo>
                    <a:pt x="50" y="90"/>
                  </a:lnTo>
                  <a:lnTo>
                    <a:pt x="63" y="80"/>
                  </a:lnTo>
                  <a:lnTo>
                    <a:pt x="83" y="77"/>
                  </a:lnTo>
                  <a:lnTo>
                    <a:pt x="90" y="57"/>
                  </a:lnTo>
                  <a:lnTo>
                    <a:pt x="90" y="30"/>
                  </a:lnTo>
                  <a:lnTo>
                    <a:pt x="100" y="10"/>
                  </a:lnTo>
                  <a:lnTo>
                    <a:pt x="103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4" name="Freeform 2803">
              <a:extLst>
                <a:ext uri="{FF2B5EF4-FFF2-40B4-BE49-F238E27FC236}">
                  <a16:creationId xmlns:a16="http://schemas.microsoft.com/office/drawing/2014/main" id="{1C9C042E-46BE-44D7-807C-6B8BD7B8A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991"/>
              <a:ext cx="75" cy="30"/>
            </a:xfrm>
            <a:custGeom>
              <a:avLst/>
              <a:gdLst>
                <a:gd name="T0" fmla="*/ 0 w 75"/>
                <a:gd name="T1" fmla="*/ 2 h 30"/>
                <a:gd name="T2" fmla="*/ 40 w 75"/>
                <a:gd name="T3" fmla="*/ 0 h 30"/>
                <a:gd name="T4" fmla="*/ 45 w 75"/>
                <a:gd name="T5" fmla="*/ 12 h 30"/>
                <a:gd name="T6" fmla="*/ 57 w 75"/>
                <a:gd name="T7" fmla="*/ 27 h 30"/>
                <a:gd name="T8" fmla="*/ 75 w 75"/>
                <a:gd name="T9" fmla="*/ 3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0">
                  <a:moveTo>
                    <a:pt x="0" y="2"/>
                  </a:moveTo>
                  <a:lnTo>
                    <a:pt x="40" y="0"/>
                  </a:lnTo>
                  <a:lnTo>
                    <a:pt x="45" y="12"/>
                  </a:lnTo>
                  <a:lnTo>
                    <a:pt x="57" y="27"/>
                  </a:lnTo>
                  <a:lnTo>
                    <a:pt x="75" y="3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5" name="Freeform 2804">
              <a:extLst>
                <a:ext uri="{FF2B5EF4-FFF2-40B4-BE49-F238E27FC236}">
                  <a16:creationId xmlns:a16="http://schemas.microsoft.com/office/drawing/2014/main" id="{4B5F37F4-03CA-4448-A340-F23020539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503"/>
              <a:ext cx="25" cy="63"/>
            </a:xfrm>
            <a:custGeom>
              <a:avLst/>
              <a:gdLst>
                <a:gd name="T0" fmla="*/ 0 w 25"/>
                <a:gd name="T1" fmla="*/ 0 h 63"/>
                <a:gd name="T2" fmla="*/ 23 w 25"/>
                <a:gd name="T3" fmla="*/ 23 h 63"/>
                <a:gd name="T4" fmla="*/ 23 w 25"/>
                <a:gd name="T5" fmla="*/ 40 h 63"/>
                <a:gd name="T6" fmla="*/ 25 w 25"/>
                <a:gd name="T7" fmla="*/ 63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63">
                  <a:moveTo>
                    <a:pt x="0" y="0"/>
                  </a:moveTo>
                  <a:lnTo>
                    <a:pt x="23" y="23"/>
                  </a:lnTo>
                  <a:lnTo>
                    <a:pt x="23" y="40"/>
                  </a:lnTo>
                  <a:lnTo>
                    <a:pt x="25" y="63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6" name="Freeform 2805">
              <a:extLst>
                <a:ext uri="{FF2B5EF4-FFF2-40B4-BE49-F238E27FC236}">
                  <a16:creationId xmlns:a16="http://schemas.microsoft.com/office/drawing/2014/main" id="{DBC216A6-F569-4BAB-B7BD-4680AF8FB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5" y="1451"/>
              <a:ext cx="130" cy="75"/>
            </a:xfrm>
            <a:custGeom>
              <a:avLst/>
              <a:gdLst>
                <a:gd name="T0" fmla="*/ 0 w 52"/>
                <a:gd name="T1" fmla="*/ 470 h 30"/>
                <a:gd name="T2" fmla="*/ 125 w 52"/>
                <a:gd name="T3" fmla="*/ 425 h 30"/>
                <a:gd name="T4" fmla="*/ 220 w 52"/>
                <a:gd name="T5" fmla="*/ 345 h 30"/>
                <a:gd name="T6" fmla="*/ 283 w 52"/>
                <a:gd name="T7" fmla="*/ 408 h 30"/>
                <a:gd name="T8" fmla="*/ 500 w 52"/>
                <a:gd name="T9" fmla="*/ 333 h 30"/>
                <a:gd name="T10" fmla="*/ 625 w 52"/>
                <a:gd name="T11" fmla="*/ 283 h 30"/>
                <a:gd name="T12" fmla="*/ 750 w 52"/>
                <a:gd name="T13" fmla="*/ 188 h 30"/>
                <a:gd name="T14" fmla="*/ 770 w 52"/>
                <a:gd name="T15" fmla="*/ 63 h 30"/>
                <a:gd name="T16" fmla="*/ 813 w 52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30">
                  <a:moveTo>
                    <a:pt x="0" y="30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10" y="18"/>
                    <a:pt x="14" y="22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2806">
              <a:extLst>
                <a:ext uri="{FF2B5EF4-FFF2-40B4-BE49-F238E27FC236}">
                  <a16:creationId xmlns:a16="http://schemas.microsoft.com/office/drawing/2014/main" id="{E6B916C9-AABA-4396-9F4F-04A1408F6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" y="1493"/>
              <a:ext cx="58" cy="33"/>
            </a:xfrm>
            <a:custGeom>
              <a:avLst/>
              <a:gdLst>
                <a:gd name="T0" fmla="*/ 0 w 58"/>
                <a:gd name="T1" fmla="*/ 0 h 33"/>
                <a:gd name="T2" fmla="*/ 40 w 58"/>
                <a:gd name="T3" fmla="*/ 5 h 33"/>
                <a:gd name="T4" fmla="*/ 50 w 58"/>
                <a:gd name="T5" fmla="*/ 15 h 33"/>
                <a:gd name="T6" fmla="*/ 58 w 58"/>
                <a:gd name="T7" fmla="*/ 3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33">
                  <a:moveTo>
                    <a:pt x="0" y="0"/>
                  </a:moveTo>
                  <a:lnTo>
                    <a:pt x="40" y="5"/>
                  </a:lnTo>
                  <a:lnTo>
                    <a:pt x="50" y="15"/>
                  </a:lnTo>
                  <a:lnTo>
                    <a:pt x="58" y="33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Freeform 2807">
              <a:extLst>
                <a:ext uri="{FF2B5EF4-FFF2-40B4-BE49-F238E27FC236}">
                  <a16:creationId xmlns:a16="http://schemas.microsoft.com/office/drawing/2014/main" id="{5F71D77B-CB41-49D3-B4EE-6BECA8F90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1326"/>
              <a:ext cx="130" cy="60"/>
            </a:xfrm>
            <a:custGeom>
              <a:avLst/>
              <a:gdLst>
                <a:gd name="T0" fmla="*/ 0 w 130"/>
                <a:gd name="T1" fmla="*/ 0 h 60"/>
                <a:gd name="T2" fmla="*/ 38 w 130"/>
                <a:gd name="T3" fmla="*/ 0 h 60"/>
                <a:gd name="T4" fmla="*/ 40 w 130"/>
                <a:gd name="T5" fmla="*/ 20 h 60"/>
                <a:gd name="T6" fmla="*/ 65 w 130"/>
                <a:gd name="T7" fmla="*/ 15 h 60"/>
                <a:gd name="T8" fmla="*/ 80 w 130"/>
                <a:gd name="T9" fmla="*/ 22 h 60"/>
                <a:gd name="T10" fmla="*/ 85 w 130"/>
                <a:gd name="T11" fmla="*/ 37 h 60"/>
                <a:gd name="T12" fmla="*/ 93 w 130"/>
                <a:gd name="T13" fmla="*/ 60 h 60"/>
                <a:gd name="T14" fmla="*/ 118 w 130"/>
                <a:gd name="T15" fmla="*/ 52 h 60"/>
                <a:gd name="T16" fmla="*/ 130 w 130"/>
                <a:gd name="T17" fmla="*/ 55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60">
                  <a:moveTo>
                    <a:pt x="0" y="0"/>
                  </a:moveTo>
                  <a:lnTo>
                    <a:pt x="38" y="0"/>
                  </a:lnTo>
                  <a:lnTo>
                    <a:pt x="40" y="20"/>
                  </a:lnTo>
                  <a:lnTo>
                    <a:pt x="65" y="15"/>
                  </a:lnTo>
                  <a:lnTo>
                    <a:pt x="80" y="22"/>
                  </a:lnTo>
                  <a:lnTo>
                    <a:pt x="85" y="37"/>
                  </a:lnTo>
                  <a:lnTo>
                    <a:pt x="93" y="60"/>
                  </a:lnTo>
                  <a:lnTo>
                    <a:pt x="118" y="52"/>
                  </a:lnTo>
                  <a:lnTo>
                    <a:pt x="130" y="55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Freeform 2808">
              <a:extLst>
                <a:ext uri="{FF2B5EF4-FFF2-40B4-BE49-F238E27FC236}">
                  <a16:creationId xmlns:a16="http://schemas.microsoft.com/office/drawing/2014/main" id="{631CE032-1511-4F36-A661-28C82D159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1848"/>
              <a:ext cx="50" cy="20"/>
            </a:xfrm>
            <a:custGeom>
              <a:avLst/>
              <a:gdLst>
                <a:gd name="T0" fmla="*/ 0 w 50"/>
                <a:gd name="T1" fmla="*/ 13 h 20"/>
                <a:gd name="T2" fmla="*/ 18 w 50"/>
                <a:gd name="T3" fmla="*/ 0 h 20"/>
                <a:gd name="T4" fmla="*/ 25 w 50"/>
                <a:gd name="T5" fmla="*/ 10 h 20"/>
                <a:gd name="T6" fmla="*/ 40 w 50"/>
                <a:gd name="T7" fmla="*/ 8 h 20"/>
                <a:gd name="T8" fmla="*/ 50 w 50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20">
                  <a:moveTo>
                    <a:pt x="0" y="13"/>
                  </a:moveTo>
                  <a:lnTo>
                    <a:pt x="18" y="0"/>
                  </a:lnTo>
                  <a:lnTo>
                    <a:pt x="25" y="10"/>
                  </a:lnTo>
                  <a:lnTo>
                    <a:pt x="40" y="8"/>
                  </a:lnTo>
                  <a:lnTo>
                    <a:pt x="50" y="2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2809">
              <a:extLst>
                <a:ext uri="{FF2B5EF4-FFF2-40B4-BE49-F238E27FC236}">
                  <a16:creationId xmlns:a16="http://schemas.microsoft.com/office/drawing/2014/main" id="{7B3584DF-7685-4AC1-9F79-DC13279CF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963"/>
              <a:ext cx="80" cy="128"/>
            </a:xfrm>
            <a:custGeom>
              <a:avLst/>
              <a:gdLst>
                <a:gd name="T0" fmla="*/ 0 w 80"/>
                <a:gd name="T1" fmla="*/ 0 h 128"/>
                <a:gd name="T2" fmla="*/ 20 w 80"/>
                <a:gd name="T3" fmla="*/ 28 h 128"/>
                <a:gd name="T4" fmla="*/ 10 w 80"/>
                <a:gd name="T5" fmla="*/ 53 h 128"/>
                <a:gd name="T6" fmla="*/ 10 w 80"/>
                <a:gd name="T7" fmla="*/ 68 h 128"/>
                <a:gd name="T8" fmla="*/ 30 w 80"/>
                <a:gd name="T9" fmla="*/ 78 h 128"/>
                <a:gd name="T10" fmla="*/ 50 w 80"/>
                <a:gd name="T11" fmla="*/ 78 h 128"/>
                <a:gd name="T12" fmla="*/ 50 w 80"/>
                <a:gd name="T13" fmla="*/ 100 h 128"/>
                <a:gd name="T14" fmla="*/ 53 w 80"/>
                <a:gd name="T15" fmla="*/ 110 h 128"/>
                <a:gd name="T16" fmla="*/ 80 w 80"/>
                <a:gd name="T17" fmla="*/ 108 h 128"/>
                <a:gd name="T18" fmla="*/ 75 w 80"/>
                <a:gd name="T19" fmla="*/ 128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0" h="128">
                  <a:moveTo>
                    <a:pt x="0" y="0"/>
                  </a:moveTo>
                  <a:lnTo>
                    <a:pt x="20" y="28"/>
                  </a:lnTo>
                  <a:lnTo>
                    <a:pt x="10" y="53"/>
                  </a:lnTo>
                  <a:lnTo>
                    <a:pt x="10" y="68"/>
                  </a:lnTo>
                  <a:lnTo>
                    <a:pt x="30" y="78"/>
                  </a:lnTo>
                  <a:lnTo>
                    <a:pt x="50" y="78"/>
                  </a:lnTo>
                  <a:lnTo>
                    <a:pt x="50" y="100"/>
                  </a:lnTo>
                  <a:lnTo>
                    <a:pt x="53" y="110"/>
                  </a:lnTo>
                  <a:lnTo>
                    <a:pt x="80" y="108"/>
                  </a:lnTo>
                  <a:lnTo>
                    <a:pt x="75" y="128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2810">
              <a:extLst>
                <a:ext uri="{FF2B5EF4-FFF2-40B4-BE49-F238E27FC236}">
                  <a16:creationId xmlns:a16="http://schemas.microsoft.com/office/drawing/2014/main" id="{C32F86C1-AB6B-443E-8DBC-5CE7290A6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1978"/>
              <a:ext cx="115" cy="63"/>
            </a:xfrm>
            <a:custGeom>
              <a:avLst/>
              <a:gdLst>
                <a:gd name="T0" fmla="*/ 0 w 115"/>
                <a:gd name="T1" fmla="*/ 63 h 63"/>
                <a:gd name="T2" fmla="*/ 28 w 115"/>
                <a:gd name="T3" fmla="*/ 50 h 63"/>
                <a:gd name="T4" fmla="*/ 48 w 115"/>
                <a:gd name="T5" fmla="*/ 50 h 63"/>
                <a:gd name="T6" fmla="*/ 58 w 115"/>
                <a:gd name="T7" fmla="*/ 30 h 63"/>
                <a:gd name="T8" fmla="*/ 73 w 115"/>
                <a:gd name="T9" fmla="*/ 28 h 63"/>
                <a:gd name="T10" fmla="*/ 95 w 115"/>
                <a:gd name="T11" fmla="*/ 20 h 63"/>
                <a:gd name="T12" fmla="*/ 110 w 115"/>
                <a:gd name="T13" fmla="*/ 10 h 63"/>
                <a:gd name="T14" fmla="*/ 115 w 115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63">
                  <a:moveTo>
                    <a:pt x="0" y="63"/>
                  </a:moveTo>
                  <a:lnTo>
                    <a:pt x="28" y="50"/>
                  </a:lnTo>
                  <a:lnTo>
                    <a:pt x="48" y="50"/>
                  </a:lnTo>
                  <a:lnTo>
                    <a:pt x="58" y="30"/>
                  </a:lnTo>
                  <a:lnTo>
                    <a:pt x="73" y="28"/>
                  </a:lnTo>
                  <a:lnTo>
                    <a:pt x="95" y="20"/>
                  </a:lnTo>
                  <a:lnTo>
                    <a:pt x="110" y="10"/>
                  </a:lnTo>
                  <a:lnTo>
                    <a:pt x="115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Freeform 2811">
              <a:extLst>
                <a:ext uri="{FF2B5EF4-FFF2-40B4-BE49-F238E27FC236}">
                  <a16:creationId xmlns:a16="http://schemas.microsoft.com/office/drawing/2014/main" id="{43AD10A9-4574-44A8-AEC7-43F6B6F15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528"/>
              <a:ext cx="27" cy="80"/>
            </a:xfrm>
            <a:custGeom>
              <a:avLst/>
              <a:gdLst>
                <a:gd name="T0" fmla="*/ 5 w 27"/>
                <a:gd name="T1" fmla="*/ 80 h 80"/>
                <a:gd name="T2" fmla="*/ 0 w 27"/>
                <a:gd name="T3" fmla="*/ 50 h 80"/>
                <a:gd name="T4" fmla="*/ 10 w 27"/>
                <a:gd name="T5" fmla="*/ 43 h 80"/>
                <a:gd name="T6" fmla="*/ 15 w 27"/>
                <a:gd name="T7" fmla="*/ 30 h 80"/>
                <a:gd name="T8" fmla="*/ 12 w 27"/>
                <a:gd name="T9" fmla="*/ 10 h 80"/>
                <a:gd name="T10" fmla="*/ 27 w 27"/>
                <a:gd name="T11" fmla="*/ 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80">
                  <a:moveTo>
                    <a:pt x="5" y="80"/>
                  </a:moveTo>
                  <a:lnTo>
                    <a:pt x="0" y="50"/>
                  </a:lnTo>
                  <a:lnTo>
                    <a:pt x="10" y="43"/>
                  </a:lnTo>
                  <a:lnTo>
                    <a:pt x="15" y="30"/>
                  </a:lnTo>
                  <a:lnTo>
                    <a:pt x="12" y="10"/>
                  </a:lnTo>
                  <a:lnTo>
                    <a:pt x="27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2812">
              <a:extLst>
                <a:ext uri="{FF2B5EF4-FFF2-40B4-BE49-F238E27FC236}">
                  <a16:creationId xmlns:a16="http://schemas.microsoft.com/office/drawing/2014/main" id="{1C656874-3283-4745-B33F-01806D627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523"/>
              <a:ext cx="40" cy="18"/>
            </a:xfrm>
            <a:custGeom>
              <a:avLst/>
              <a:gdLst>
                <a:gd name="T0" fmla="*/ 0 w 40"/>
                <a:gd name="T1" fmla="*/ 3 h 18"/>
                <a:gd name="T2" fmla="*/ 23 w 40"/>
                <a:gd name="T3" fmla="*/ 0 h 18"/>
                <a:gd name="T4" fmla="*/ 25 w 40"/>
                <a:gd name="T5" fmla="*/ 18 h 18"/>
                <a:gd name="T6" fmla="*/ 40 w 40"/>
                <a:gd name="T7" fmla="*/ 1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8">
                  <a:moveTo>
                    <a:pt x="0" y="3"/>
                  </a:moveTo>
                  <a:lnTo>
                    <a:pt x="23" y="0"/>
                  </a:lnTo>
                  <a:lnTo>
                    <a:pt x="25" y="18"/>
                  </a:lnTo>
                  <a:lnTo>
                    <a:pt x="40" y="15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Freeform 2813">
              <a:extLst>
                <a:ext uri="{FF2B5EF4-FFF2-40B4-BE49-F238E27FC236}">
                  <a16:creationId xmlns:a16="http://schemas.microsoft.com/office/drawing/2014/main" id="{1EB00480-F12F-4DBE-A002-3ACDD1898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2526"/>
              <a:ext cx="30" cy="100"/>
            </a:xfrm>
            <a:custGeom>
              <a:avLst/>
              <a:gdLst>
                <a:gd name="T0" fmla="*/ 0 w 30"/>
                <a:gd name="T1" fmla="*/ 100 h 100"/>
                <a:gd name="T2" fmla="*/ 13 w 30"/>
                <a:gd name="T3" fmla="*/ 77 h 100"/>
                <a:gd name="T4" fmla="*/ 15 w 30"/>
                <a:gd name="T5" fmla="*/ 55 h 100"/>
                <a:gd name="T6" fmla="*/ 18 w 30"/>
                <a:gd name="T7" fmla="*/ 37 h 100"/>
                <a:gd name="T8" fmla="*/ 30 w 30"/>
                <a:gd name="T9" fmla="*/ 20 h 100"/>
                <a:gd name="T10" fmla="*/ 23 w 30"/>
                <a:gd name="T11" fmla="*/ 0 h 1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100">
                  <a:moveTo>
                    <a:pt x="0" y="100"/>
                  </a:moveTo>
                  <a:lnTo>
                    <a:pt x="13" y="77"/>
                  </a:lnTo>
                  <a:lnTo>
                    <a:pt x="15" y="55"/>
                  </a:lnTo>
                  <a:lnTo>
                    <a:pt x="18" y="37"/>
                  </a:lnTo>
                  <a:lnTo>
                    <a:pt x="30" y="20"/>
                  </a:lnTo>
                  <a:lnTo>
                    <a:pt x="23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Freeform 2814">
              <a:extLst>
                <a:ext uri="{FF2B5EF4-FFF2-40B4-BE49-F238E27FC236}">
                  <a16:creationId xmlns:a16="http://schemas.microsoft.com/office/drawing/2014/main" id="{1068E06B-8D1B-4611-ADA3-2FE0D61A2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2546"/>
              <a:ext cx="20" cy="55"/>
            </a:xfrm>
            <a:custGeom>
              <a:avLst/>
              <a:gdLst>
                <a:gd name="T0" fmla="*/ 0 w 20"/>
                <a:gd name="T1" fmla="*/ 0 h 55"/>
                <a:gd name="T2" fmla="*/ 0 w 20"/>
                <a:gd name="T3" fmla="*/ 35 h 55"/>
                <a:gd name="T4" fmla="*/ 10 w 20"/>
                <a:gd name="T5" fmla="*/ 42 h 55"/>
                <a:gd name="T6" fmla="*/ 20 w 20"/>
                <a:gd name="T7" fmla="*/ 55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5">
                  <a:moveTo>
                    <a:pt x="0" y="0"/>
                  </a:moveTo>
                  <a:lnTo>
                    <a:pt x="0" y="35"/>
                  </a:lnTo>
                  <a:lnTo>
                    <a:pt x="10" y="42"/>
                  </a:lnTo>
                  <a:lnTo>
                    <a:pt x="20" y="55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Freeform 2815">
              <a:extLst>
                <a:ext uri="{FF2B5EF4-FFF2-40B4-BE49-F238E27FC236}">
                  <a16:creationId xmlns:a16="http://schemas.microsoft.com/office/drawing/2014/main" id="{885A7B7C-6334-48CC-8A49-BF2B6FB00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2756"/>
              <a:ext cx="43" cy="20"/>
            </a:xfrm>
            <a:custGeom>
              <a:avLst/>
              <a:gdLst>
                <a:gd name="T0" fmla="*/ 0 w 43"/>
                <a:gd name="T1" fmla="*/ 10 h 20"/>
                <a:gd name="T2" fmla="*/ 10 w 43"/>
                <a:gd name="T3" fmla="*/ 0 h 20"/>
                <a:gd name="T4" fmla="*/ 28 w 43"/>
                <a:gd name="T5" fmla="*/ 17 h 20"/>
                <a:gd name="T6" fmla="*/ 43 w 43"/>
                <a:gd name="T7" fmla="*/ 2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0">
                  <a:moveTo>
                    <a:pt x="0" y="10"/>
                  </a:moveTo>
                  <a:lnTo>
                    <a:pt x="10" y="0"/>
                  </a:lnTo>
                  <a:lnTo>
                    <a:pt x="28" y="17"/>
                  </a:lnTo>
                  <a:lnTo>
                    <a:pt x="43" y="2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7" name="Freeform 2816">
              <a:extLst>
                <a:ext uri="{FF2B5EF4-FFF2-40B4-BE49-F238E27FC236}">
                  <a16:creationId xmlns:a16="http://schemas.microsoft.com/office/drawing/2014/main" id="{3E6B8D16-60A8-4AB0-BCAE-08F34B27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2531"/>
              <a:ext cx="38" cy="115"/>
            </a:xfrm>
            <a:custGeom>
              <a:avLst/>
              <a:gdLst>
                <a:gd name="T0" fmla="*/ 0 w 15"/>
                <a:gd name="T1" fmla="*/ 720 h 46"/>
                <a:gd name="T2" fmla="*/ 20 w 15"/>
                <a:gd name="T3" fmla="*/ 425 h 46"/>
                <a:gd name="T4" fmla="*/ 180 w 15"/>
                <a:gd name="T5" fmla="*/ 300 h 46"/>
                <a:gd name="T6" fmla="*/ 180 w 15"/>
                <a:gd name="T7" fmla="*/ 188 h 46"/>
                <a:gd name="T8" fmla="*/ 180 w 15"/>
                <a:gd name="T9" fmla="*/ 83 h 46"/>
                <a:gd name="T10" fmla="*/ 243 w 15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46">
                  <a:moveTo>
                    <a:pt x="0" y="46"/>
                  </a:moveTo>
                  <a:cubicBezTo>
                    <a:pt x="1" y="27"/>
                    <a:pt x="1" y="27"/>
                    <a:pt x="1" y="27"/>
                  </a:cubicBezTo>
                  <a:cubicBezTo>
                    <a:pt x="7" y="25"/>
                    <a:pt x="11" y="19"/>
                    <a:pt x="11" y="1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8" name="Freeform 2817">
              <a:extLst>
                <a:ext uri="{FF2B5EF4-FFF2-40B4-BE49-F238E27FC236}">
                  <a16:creationId xmlns:a16="http://schemas.microsoft.com/office/drawing/2014/main" id="{0428BE6B-7541-4B65-8B7B-040C69565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578"/>
              <a:ext cx="72" cy="88"/>
            </a:xfrm>
            <a:custGeom>
              <a:avLst/>
              <a:gdLst>
                <a:gd name="T0" fmla="*/ 0 w 29"/>
                <a:gd name="T1" fmla="*/ 0 h 35"/>
                <a:gd name="T2" fmla="*/ 104 w 29"/>
                <a:gd name="T3" fmla="*/ 126 h 35"/>
                <a:gd name="T4" fmla="*/ 166 w 29"/>
                <a:gd name="T5" fmla="*/ 176 h 35"/>
                <a:gd name="T6" fmla="*/ 290 w 29"/>
                <a:gd name="T7" fmla="*/ 146 h 35"/>
                <a:gd name="T8" fmla="*/ 353 w 29"/>
                <a:gd name="T9" fmla="*/ 317 h 35"/>
                <a:gd name="T10" fmla="*/ 412 w 29"/>
                <a:gd name="T11" fmla="*/ 463 h 35"/>
                <a:gd name="T12" fmla="*/ 444 w 29"/>
                <a:gd name="T13" fmla="*/ 55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5">
                  <a:moveTo>
                    <a:pt x="0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12"/>
                    <a:pt x="11" y="11"/>
                  </a:cubicBezTo>
                  <a:cubicBezTo>
                    <a:pt x="14" y="10"/>
                    <a:pt x="19" y="9"/>
                    <a:pt x="19" y="9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35"/>
                    <a:pt x="29" y="35"/>
                    <a:pt x="29" y="35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9" name="Freeform 2818">
              <a:extLst>
                <a:ext uri="{FF2B5EF4-FFF2-40B4-BE49-F238E27FC236}">
                  <a16:creationId xmlns:a16="http://schemas.microsoft.com/office/drawing/2014/main" id="{244A6171-04BC-4C70-83A1-022E6BD77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5" y="2718"/>
              <a:ext cx="65" cy="48"/>
            </a:xfrm>
            <a:custGeom>
              <a:avLst/>
              <a:gdLst>
                <a:gd name="T0" fmla="*/ 0 w 65"/>
                <a:gd name="T1" fmla="*/ 0 h 48"/>
                <a:gd name="T2" fmla="*/ 20 w 65"/>
                <a:gd name="T3" fmla="*/ 20 h 48"/>
                <a:gd name="T4" fmla="*/ 37 w 65"/>
                <a:gd name="T5" fmla="*/ 18 h 48"/>
                <a:gd name="T6" fmla="*/ 47 w 65"/>
                <a:gd name="T7" fmla="*/ 35 h 48"/>
                <a:gd name="T8" fmla="*/ 65 w 65"/>
                <a:gd name="T9" fmla="*/ 48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48">
                  <a:moveTo>
                    <a:pt x="0" y="0"/>
                  </a:moveTo>
                  <a:lnTo>
                    <a:pt x="20" y="20"/>
                  </a:lnTo>
                  <a:lnTo>
                    <a:pt x="37" y="18"/>
                  </a:lnTo>
                  <a:lnTo>
                    <a:pt x="47" y="35"/>
                  </a:lnTo>
                  <a:lnTo>
                    <a:pt x="65" y="48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0" name="Freeform 2819">
              <a:extLst>
                <a:ext uri="{FF2B5EF4-FFF2-40B4-BE49-F238E27FC236}">
                  <a16:creationId xmlns:a16="http://schemas.microsoft.com/office/drawing/2014/main" id="{6ECC0245-BFC8-43A2-833A-B11F4579B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738"/>
              <a:ext cx="25" cy="40"/>
            </a:xfrm>
            <a:custGeom>
              <a:avLst/>
              <a:gdLst>
                <a:gd name="T0" fmla="*/ 0 w 25"/>
                <a:gd name="T1" fmla="*/ 40 h 40"/>
                <a:gd name="T2" fmla="*/ 15 w 25"/>
                <a:gd name="T3" fmla="*/ 28 h 40"/>
                <a:gd name="T4" fmla="*/ 20 w 25"/>
                <a:gd name="T5" fmla="*/ 13 h 40"/>
                <a:gd name="T6" fmla="*/ 25 w 25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40">
                  <a:moveTo>
                    <a:pt x="0" y="40"/>
                  </a:moveTo>
                  <a:lnTo>
                    <a:pt x="15" y="28"/>
                  </a:lnTo>
                  <a:lnTo>
                    <a:pt x="20" y="13"/>
                  </a:lnTo>
                  <a:lnTo>
                    <a:pt x="25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2820">
              <a:extLst>
                <a:ext uri="{FF2B5EF4-FFF2-40B4-BE49-F238E27FC236}">
                  <a16:creationId xmlns:a16="http://schemas.microsoft.com/office/drawing/2014/main" id="{A18D8496-ED4E-4C3B-961C-8134A27CF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7" y="2488"/>
              <a:ext cx="15" cy="120"/>
            </a:xfrm>
            <a:custGeom>
              <a:avLst/>
              <a:gdLst>
                <a:gd name="T0" fmla="*/ 0 w 15"/>
                <a:gd name="T1" fmla="*/ 0 h 120"/>
                <a:gd name="T2" fmla="*/ 10 w 15"/>
                <a:gd name="T3" fmla="*/ 40 h 120"/>
                <a:gd name="T4" fmla="*/ 12 w 15"/>
                <a:gd name="T5" fmla="*/ 58 h 120"/>
                <a:gd name="T6" fmla="*/ 0 w 15"/>
                <a:gd name="T7" fmla="*/ 80 h 120"/>
                <a:gd name="T8" fmla="*/ 7 w 15"/>
                <a:gd name="T9" fmla="*/ 103 h 120"/>
                <a:gd name="T10" fmla="*/ 15 w 15"/>
                <a:gd name="T11" fmla="*/ 12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20">
                  <a:moveTo>
                    <a:pt x="0" y="0"/>
                  </a:moveTo>
                  <a:lnTo>
                    <a:pt x="10" y="40"/>
                  </a:lnTo>
                  <a:lnTo>
                    <a:pt x="12" y="58"/>
                  </a:lnTo>
                  <a:lnTo>
                    <a:pt x="0" y="80"/>
                  </a:lnTo>
                  <a:lnTo>
                    <a:pt x="7" y="103"/>
                  </a:lnTo>
                  <a:lnTo>
                    <a:pt x="15" y="12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Freeform 2821">
              <a:extLst>
                <a:ext uri="{FF2B5EF4-FFF2-40B4-BE49-F238E27FC236}">
                  <a16:creationId xmlns:a16="http://schemas.microsoft.com/office/drawing/2014/main" id="{A5A9376C-35E2-4544-915E-76523E3A1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9" y="2478"/>
              <a:ext cx="78" cy="68"/>
            </a:xfrm>
            <a:custGeom>
              <a:avLst/>
              <a:gdLst>
                <a:gd name="T0" fmla="*/ 0 w 78"/>
                <a:gd name="T1" fmla="*/ 68 h 68"/>
                <a:gd name="T2" fmla="*/ 28 w 78"/>
                <a:gd name="T3" fmla="*/ 58 h 68"/>
                <a:gd name="T4" fmla="*/ 38 w 78"/>
                <a:gd name="T5" fmla="*/ 40 h 68"/>
                <a:gd name="T6" fmla="*/ 78 w 7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68">
                  <a:moveTo>
                    <a:pt x="0" y="68"/>
                  </a:moveTo>
                  <a:lnTo>
                    <a:pt x="28" y="58"/>
                  </a:lnTo>
                  <a:lnTo>
                    <a:pt x="38" y="40"/>
                  </a:lnTo>
                  <a:lnTo>
                    <a:pt x="78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Freeform 2822">
              <a:extLst>
                <a:ext uri="{FF2B5EF4-FFF2-40B4-BE49-F238E27FC236}">
                  <a16:creationId xmlns:a16="http://schemas.microsoft.com/office/drawing/2014/main" id="{EBF5E62E-7CEA-48F8-BE48-FD8222E5C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203"/>
              <a:ext cx="40" cy="85"/>
            </a:xfrm>
            <a:custGeom>
              <a:avLst/>
              <a:gdLst>
                <a:gd name="T0" fmla="*/ 0 w 40"/>
                <a:gd name="T1" fmla="*/ 85 h 85"/>
                <a:gd name="T2" fmla="*/ 2 w 40"/>
                <a:gd name="T3" fmla="*/ 58 h 85"/>
                <a:gd name="T4" fmla="*/ 15 w 40"/>
                <a:gd name="T5" fmla="*/ 55 h 85"/>
                <a:gd name="T6" fmla="*/ 22 w 40"/>
                <a:gd name="T7" fmla="*/ 28 h 85"/>
                <a:gd name="T8" fmla="*/ 32 w 40"/>
                <a:gd name="T9" fmla="*/ 30 h 85"/>
                <a:gd name="T10" fmla="*/ 40 w 40"/>
                <a:gd name="T11" fmla="*/ 0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85">
                  <a:moveTo>
                    <a:pt x="0" y="85"/>
                  </a:moveTo>
                  <a:lnTo>
                    <a:pt x="2" y="58"/>
                  </a:lnTo>
                  <a:lnTo>
                    <a:pt x="15" y="55"/>
                  </a:lnTo>
                  <a:lnTo>
                    <a:pt x="22" y="28"/>
                  </a:lnTo>
                  <a:lnTo>
                    <a:pt x="32" y="30"/>
                  </a:lnTo>
                  <a:lnTo>
                    <a:pt x="40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2823">
              <a:extLst>
                <a:ext uri="{FF2B5EF4-FFF2-40B4-BE49-F238E27FC236}">
                  <a16:creationId xmlns:a16="http://schemas.microsoft.com/office/drawing/2014/main" id="{31D612AB-6FF3-4D4F-8ECA-94F99B514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258"/>
              <a:ext cx="65" cy="28"/>
            </a:xfrm>
            <a:custGeom>
              <a:avLst/>
              <a:gdLst>
                <a:gd name="T0" fmla="*/ 0 w 65"/>
                <a:gd name="T1" fmla="*/ 0 h 28"/>
                <a:gd name="T2" fmla="*/ 22 w 65"/>
                <a:gd name="T3" fmla="*/ 5 h 28"/>
                <a:gd name="T4" fmla="*/ 30 w 65"/>
                <a:gd name="T5" fmla="*/ 20 h 28"/>
                <a:gd name="T6" fmla="*/ 50 w 65"/>
                <a:gd name="T7" fmla="*/ 23 h 28"/>
                <a:gd name="T8" fmla="*/ 65 w 65"/>
                <a:gd name="T9" fmla="*/ 2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28">
                  <a:moveTo>
                    <a:pt x="0" y="0"/>
                  </a:moveTo>
                  <a:lnTo>
                    <a:pt x="22" y="5"/>
                  </a:lnTo>
                  <a:lnTo>
                    <a:pt x="30" y="20"/>
                  </a:lnTo>
                  <a:lnTo>
                    <a:pt x="50" y="23"/>
                  </a:lnTo>
                  <a:lnTo>
                    <a:pt x="65" y="28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Freeform 2824">
              <a:extLst>
                <a:ext uri="{FF2B5EF4-FFF2-40B4-BE49-F238E27FC236}">
                  <a16:creationId xmlns:a16="http://schemas.microsoft.com/office/drawing/2014/main" id="{3D0DA6BA-EF5E-417A-9802-53D30E8C5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406"/>
              <a:ext cx="97" cy="47"/>
            </a:xfrm>
            <a:custGeom>
              <a:avLst/>
              <a:gdLst>
                <a:gd name="T0" fmla="*/ 0 w 97"/>
                <a:gd name="T1" fmla="*/ 47 h 47"/>
                <a:gd name="T2" fmla="*/ 25 w 97"/>
                <a:gd name="T3" fmla="*/ 17 h 47"/>
                <a:gd name="T4" fmla="*/ 37 w 97"/>
                <a:gd name="T5" fmla="*/ 22 h 47"/>
                <a:gd name="T6" fmla="*/ 50 w 97"/>
                <a:gd name="T7" fmla="*/ 27 h 47"/>
                <a:gd name="T8" fmla="*/ 65 w 97"/>
                <a:gd name="T9" fmla="*/ 22 h 47"/>
                <a:gd name="T10" fmla="*/ 80 w 97"/>
                <a:gd name="T11" fmla="*/ 10 h 47"/>
                <a:gd name="T12" fmla="*/ 97 w 97"/>
                <a:gd name="T13" fmla="*/ 0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47">
                  <a:moveTo>
                    <a:pt x="0" y="47"/>
                  </a:moveTo>
                  <a:lnTo>
                    <a:pt x="25" y="17"/>
                  </a:lnTo>
                  <a:lnTo>
                    <a:pt x="37" y="22"/>
                  </a:lnTo>
                  <a:lnTo>
                    <a:pt x="50" y="27"/>
                  </a:lnTo>
                  <a:lnTo>
                    <a:pt x="65" y="22"/>
                  </a:lnTo>
                  <a:lnTo>
                    <a:pt x="80" y="10"/>
                  </a:lnTo>
                  <a:lnTo>
                    <a:pt x="97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Freeform 2825">
              <a:extLst>
                <a:ext uri="{FF2B5EF4-FFF2-40B4-BE49-F238E27FC236}">
                  <a16:creationId xmlns:a16="http://schemas.microsoft.com/office/drawing/2014/main" id="{CD6B70D9-1143-40D8-AD91-5CBAB2A42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0" y="1361"/>
              <a:ext cx="57" cy="62"/>
            </a:xfrm>
            <a:custGeom>
              <a:avLst/>
              <a:gdLst>
                <a:gd name="T0" fmla="*/ 307 w 23"/>
                <a:gd name="T1" fmla="*/ 382 h 25"/>
                <a:gd name="T2" fmla="*/ 349 w 23"/>
                <a:gd name="T3" fmla="*/ 228 h 25"/>
                <a:gd name="T4" fmla="*/ 245 w 23"/>
                <a:gd name="T5" fmla="*/ 92 h 25"/>
                <a:gd name="T6" fmla="*/ 166 w 23"/>
                <a:gd name="T7" fmla="*/ 42 h 25"/>
                <a:gd name="T8" fmla="*/ 0 w 23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5">
                  <a:moveTo>
                    <a:pt x="20" y="2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4"/>
                    <a:pt x="11" y="3"/>
                  </a:cubicBezTo>
                  <a:cubicBezTo>
                    <a:pt x="7" y="2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Freeform 2826">
              <a:extLst>
                <a:ext uri="{FF2B5EF4-FFF2-40B4-BE49-F238E27FC236}">
                  <a16:creationId xmlns:a16="http://schemas.microsoft.com/office/drawing/2014/main" id="{D007C09E-AA3E-434E-BF21-1513CF81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288"/>
              <a:ext cx="72" cy="88"/>
            </a:xfrm>
            <a:custGeom>
              <a:avLst/>
              <a:gdLst>
                <a:gd name="T0" fmla="*/ 0 w 72"/>
                <a:gd name="T1" fmla="*/ 88 h 88"/>
                <a:gd name="T2" fmla="*/ 22 w 72"/>
                <a:gd name="T3" fmla="*/ 73 h 88"/>
                <a:gd name="T4" fmla="*/ 22 w 72"/>
                <a:gd name="T5" fmla="*/ 53 h 88"/>
                <a:gd name="T6" fmla="*/ 55 w 72"/>
                <a:gd name="T7" fmla="*/ 43 h 88"/>
                <a:gd name="T8" fmla="*/ 57 w 72"/>
                <a:gd name="T9" fmla="*/ 23 h 88"/>
                <a:gd name="T10" fmla="*/ 72 w 72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88">
                  <a:moveTo>
                    <a:pt x="0" y="88"/>
                  </a:moveTo>
                  <a:lnTo>
                    <a:pt x="22" y="73"/>
                  </a:lnTo>
                  <a:lnTo>
                    <a:pt x="22" y="53"/>
                  </a:lnTo>
                  <a:lnTo>
                    <a:pt x="55" y="43"/>
                  </a:lnTo>
                  <a:lnTo>
                    <a:pt x="57" y="23"/>
                  </a:lnTo>
                  <a:lnTo>
                    <a:pt x="72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2827">
              <a:extLst>
                <a:ext uri="{FF2B5EF4-FFF2-40B4-BE49-F238E27FC236}">
                  <a16:creationId xmlns:a16="http://schemas.microsoft.com/office/drawing/2014/main" id="{9A51907F-E1B2-428D-931D-0A16CFE73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1266"/>
              <a:ext cx="42" cy="25"/>
            </a:xfrm>
            <a:custGeom>
              <a:avLst/>
              <a:gdLst>
                <a:gd name="T0" fmla="*/ 0 w 42"/>
                <a:gd name="T1" fmla="*/ 0 h 25"/>
                <a:gd name="T2" fmla="*/ 15 w 42"/>
                <a:gd name="T3" fmla="*/ 7 h 25"/>
                <a:gd name="T4" fmla="*/ 22 w 42"/>
                <a:gd name="T5" fmla="*/ 17 h 25"/>
                <a:gd name="T6" fmla="*/ 42 w 42"/>
                <a:gd name="T7" fmla="*/ 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25">
                  <a:moveTo>
                    <a:pt x="0" y="0"/>
                  </a:moveTo>
                  <a:lnTo>
                    <a:pt x="15" y="7"/>
                  </a:lnTo>
                  <a:lnTo>
                    <a:pt x="22" y="17"/>
                  </a:lnTo>
                  <a:lnTo>
                    <a:pt x="42" y="25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Freeform 2828">
              <a:extLst>
                <a:ext uri="{FF2B5EF4-FFF2-40B4-BE49-F238E27FC236}">
                  <a16:creationId xmlns:a16="http://schemas.microsoft.com/office/drawing/2014/main" id="{1CD98B84-2C4C-4C6E-8C78-EC809587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771"/>
              <a:ext cx="42" cy="122"/>
            </a:xfrm>
            <a:custGeom>
              <a:avLst/>
              <a:gdLst>
                <a:gd name="T0" fmla="*/ 0 w 17"/>
                <a:gd name="T1" fmla="*/ 0 h 49"/>
                <a:gd name="T2" fmla="*/ 166 w 17"/>
                <a:gd name="T3" fmla="*/ 167 h 49"/>
                <a:gd name="T4" fmla="*/ 133 w 17"/>
                <a:gd name="T5" fmla="*/ 279 h 49"/>
                <a:gd name="T6" fmla="*/ 153 w 17"/>
                <a:gd name="T7" fmla="*/ 354 h 49"/>
                <a:gd name="T8" fmla="*/ 257 w 17"/>
                <a:gd name="T9" fmla="*/ 466 h 49"/>
                <a:gd name="T10" fmla="*/ 212 w 17"/>
                <a:gd name="T11" fmla="*/ 570 h 49"/>
                <a:gd name="T12" fmla="*/ 153 w 17"/>
                <a:gd name="T13" fmla="*/ 695 h 49"/>
                <a:gd name="T14" fmla="*/ 166 w 17"/>
                <a:gd name="T15" fmla="*/ 757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9">
                  <a:moveTo>
                    <a:pt x="0" y="0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5" y="34"/>
                    <a:pt x="14" y="37"/>
                  </a:cubicBezTo>
                  <a:cubicBezTo>
                    <a:pt x="13" y="40"/>
                    <a:pt x="10" y="45"/>
                    <a:pt x="10" y="45"/>
                  </a:cubicBezTo>
                  <a:cubicBezTo>
                    <a:pt x="11" y="49"/>
                    <a:pt x="11" y="49"/>
                    <a:pt x="11" y="49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Freeform 2829">
              <a:extLst>
                <a:ext uri="{FF2B5EF4-FFF2-40B4-BE49-F238E27FC236}">
                  <a16:creationId xmlns:a16="http://schemas.microsoft.com/office/drawing/2014/main" id="{0CA7CA80-26CB-4523-9DD3-64E800B29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721"/>
              <a:ext cx="50" cy="77"/>
            </a:xfrm>
            <a:custGeom>
              <a:avLst/>
              <a:gdLst>
                <a:gd name="T0" fmla="*/ 0 w 50"/>
                <a:gd name="T1" fmla="*/ 77 h 77"/>
                <a:gd name="T2" fmla="*/ 23 w 50"/>
                <a:gd name="T3" fmla="*/ 65 h 77"/>
                <a:gd name="T4" fmla="*/ 33 w 50"/>
                <a:gd name="T5" fmla="*/ 47 h 77"/>
                <a:gd name="T6" fmla="*/ 48 w 50"/>
                <a:gd name="T7" fmla="*/ 27 h 77"/>
                <a:gd name="T8" fmla="*/ 50 w 50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77">
                  <a:moveTo>
                    <a:pt x="0" y="77"/>
                  </a:moveTo>
                  <a:lnTo>
                    <a:pt x="23" y="65"/>
                  </a:lnTo>
                  <a:lnTo>
                    <a:pt x="33" y="47"/>
                  </a:lnTo>
                  <a:lnTo>
                    <a:pt x="48" y="27"/>
                  </a:lnTo>
                  <a:lnTo>
                    <a:pt x="50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1" name="Freeform 2830">
              <a:extLst>
                <a:ext uri="{FF2B5EF4-FFF2-40B4-BE49-F238E27FC236}">
                  <a16:creationId xmlns:a16="http://schemas.microsoft.com/office/drawing/2014/main" id="{A621A432-9812-4183-9C76-A5F8518F3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901"/>
              <a:ext cx="23" cy="60"/>
            </a:xfrm>
            <a:custGeom>
              <a:avLst/>
              <a:gdLst>
                <a:gd name="T0" fmla="*/ 23 w 23"/>
                <a:gd name="T1" fmla="*/ 0 h 60"/>
                <a:gd name="T2" fmla="*/ 23 w 23"/>
                <a:gd name="T3" fmla="*/ 25 h 60"/>
                <a:gd name="T4" fmla="*/ 10 w 23"/>
                <a:gd name="T5" fmla="*/ 37 h 60"/>
                <a:gd name="T6" fmla="*/ 3 w 23"/>
                <a:gd name="T7" fmla="*/ 47 h 60"/>
                <a:gd name="T8" fmla="*/ 0 w 23"/>
                <a:gd name="T9" fmla="*/ 6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0">
                  <a:moveTo>
                    <a:pt x="23" y="0"/>
                  </a:moveTo>
                  <a:lnTo>
                    <a:pt x="23" y="25"/>
                  </a:lnTo>
                  <a:lnTo>
                    <a:pt x="10" y="37"/>
                  </a:lnTo>
                  <a:lnTo>
                    <a:pt x="3" y="47"/>
                  </a:lnTo>
                  <a:lnTo>
                    <a:pt x="0" y="6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2" name="Freeform 2831">
              <a:extLst>
                <a:ext uri="{FF2B5EF4-FFF2-40B4-BE49-F238E27FC236}">
                  <a16:creationId xmlns:a16="http://schemas.microsoft.com/office/drawing/2014/main" id="{4A914466-66A3-4F2A-8E88-FF498763F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926"/>
              <a:ext cx="35" cy="37"/>
            </a:xfrm>
            <a:custGeom>
              <a:avLst/>
              <a:gdLst>
                <a:gd name="T0" fmla="*/ 0 w 35"/>
                <a:gd name="T1" fmla="*/ 0 h 37"/>
                <a:gd name="T2" fmla="*/ 22 w 35"/>
                <a:gd name="T3" fmla="*/ 17 h 37"/>
                <a:gd name="T4" fmla="*/ 30 w 35"/>
                <a:gd name="T5" fmla="*/ 27 h 37"/>
                <a:gd name="T6" fmla="*/ 35 w 35"/>
                <a:gd name="T7" fmla="*/ 37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22" y="17"/>
                  </a:lnTo>
                  <a:lnTo>
                    <a:pt x="30" y="27"/>
                  </a:lnTo>
                  <a:lnTo>
                    <a:pt x="35" y="37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3" name="Freeform 2832">
              <a:extLst>
                <a:ext uri="{FF2B5EF4-FFF2-40B4-BE49-F238E27FC236}">
                  <a16:creationId xmlns:a16="http://schemas.microsoft.com/office/drawing/2014/main" id="{88F3A0D2-4A1D-47F7-A38A-A31EC1860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936"/>
              <a:ext cx="15" cy="25"/>
            </a:xfrm>
            <a:custGeom>
              <a:avLst/>
              <a:gdLst>
                <a:gd name="T0" fmla="*/ 0 w 15"/>
                <a:gd name="T1" fmla="*/ 0 h 25"/>
                <a:gd name="T2" fmla="*/ 13 w 15"/>
                <a:gd name="T3" fmla="*/ 10 h 25"/>
                <a:gd name="T4" fmla="*/ 15 w 15"/>
                <a:gd name="T5" fmla="*/ 2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5">
                  <a:moveTo>
                    <a:pt x="0" y="0"/>
                  </a:moveTo>
                  <a:lnTo>
                    <a:pt x="13" y="10"/>
                  </a:lnTo>
                  <a:lnTo>
                    <a:pt x="15" y="25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4" name="Freeform 2833">
              <a:extLst>
                <a:ext uri="{FF2B5EF4-FFF2-40B4-BE49-F238E27FC236}">
                  <a16:creationId xmlns:a16="http://schemas.microsoft.com/office/drawing/2014/main" id="{E3A708B8-C364-4039-B7B5-41872D378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071"/>
              <a:ext cx="78" cy="42"/>
            </a:xfrm>
            <a:custGeom>
              <a:avLst/>
              <a:gdLst>
                <a:gd name="T0" fmla="*/ 73 w 78"/>
                <a:gd name="T1" fmla="*/ 42 h 42"/>
                <a:gd name="T2" fmla="*/ 78 w 78"/>
                <a:gd name="T3" fmla="*/ 17 h 42"/>
                <a:gd name="T4" fmla="*/ 66 w 78"/>
                <a:gd name="T5" fmla="*/ 20 h 42"/>
                <a:gd name="T6" fmla="*/ 58 w 78"/>
                <a:gd name="T7" fmla="*/ 0 h 42"/>
                <a:gd name="T8" fmla="*/ 40 w 78"/>
                <a:gd name="T9" fmla="*/ 0 h 42"/>
                <a:gd name="T10" fmla="*/ 15 w 78"/>
                <a:gd name="T11" fmla="*/ 7 h 42"/>
                <a:gd name="T12" fmla="*/ 0 w 78"/>
                <a:gd name="T13" fmla="*/ 1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42">
                  <a:moveTo>
                    <a:pt x="73" y="42"/>
                  </a:moveTo>
                  <a:lnTo>
                    <a:pt x="78" y="17"/>
                  </a:lnTo>
                  <a:lnTo>
                    <a:pt x="66" y="20"/>
                  </a:lnTo>
                  <a:lnTo>
                    <a:pt x="58" y="0"/>
                  </a:lnTo>
                  <a:lnTo>
                    <a:pt x="40" y="0"/>
                  </a:lnTo>
                  <a:lnTo>
                    <a:pt x="15" y="7"/>
                  </a:lnTo>
                  <a:lnTo>
                    <a:pt x="0" y="1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2834">
              <a:extLst>
                <a:ext uri="{FF2B5EF4-FFF2-40B4-BE49-F238E27FC236}">
                  <a16:creationId xmlns:a16="http://schemas.microsoft.com/office/drawing/2014/main" id="{E37A1DF4-7914-4D5F-943B-CE82567A6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018"/>
              <a:ext cx="15" cy="53"/>
            </a:xfrm>
            <a:custGeom>
              <a:avLst/>
              <a:gdLst>
                <a:gd name="T0" fmla="*/ 0 w 15"/>
                <a:gd name="T1" fmla="*/ 53 h 53"/>
                <a:gd name="T2" fmla="*/ 13 w 15"/>
                <a:gd name="T3" fmla="*/ 35 h 53"/>
                <a:gd name="T4" fmla="*/ 13 w 15"/>
                <a:gd name="T5" fmla="*/ 18 h 53"/>
                <a:gd name="T6" fmla="*/ 15 w 15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3">
                  <a:moveTo>
                    <a:pt x="0" y="53"/>
                  </a:moveTo>
                  <a:lnTo>
                    <a:pt x="13" y="35"/>
                  </a:lnTo>
                  <a:lnTo>
                    <a:pt x="13" y="18"/>
                  </a:lnTo>
                  <a:lnTo>
                    <a:pt x="15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Freeform 2835">
              <a:extLst>
                <a:ext uri="{FF2B5EF4-FFF2-40B4-BE49-F238E27FC236}">
                  <a16:creationId xmlns:a16="http://schemas.microsoft.com/office/drawing/2014/main" id="{D8FE4EC9-D133-42F0-A3D1-4D8EDBF70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013"/>
              <a:ext cx="32" cy="50"/>
            </a:xfrm>
            <a:custGeom>
              <a:avLst/>
              <a:gdLst>
                <a:gd name="T0" fmla="*/ 32 w 32"/>
                <a:gd name="T1" fmla="*/ 50 h 50"/>
                <a:gd name="T2" fmla="*/ 12 w 32"/>
                <a:gd name="T3" fmla="*/ 38 h 50"/>
                <a:gd name="T4" fmla="*/ 12 w 32"/>
                <a:gd name="T5" fmla="*/ 20 h 50"/>
                <a:gd name="T6" fmla="*/ 0 w 32"/>
                <a:gd name="T7" fmla="*/ 18 h 50"/>
                <a:gd name="T8" fmla="*/ 0 w 32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0">
                  <a:moveTo>
                    <a:pt x="32" y="50"/>
                  </a:moveTo>
                  <a:lnTo>
                    <a:pt x="12" y="38"/>
                  </a:lnTo>
                  <a:lnTo>
                    <a:pt x="12" y="20"/>
                  </a:lnTo>
                  <a:lnTo>
                    <a:pt x="0" y="18"/>
                  </a:lnTo>
                  <a:lnTo>
                    <a:pt x="0" y="0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7" name="Line 2836">
              <a:extLst>
                <a:ext uri="{FF2B5EF4-FFF2-40B4-BE49-F238E27FC236}">
                  <a16:creationId xmlns:a16="http://schemas.microsoft.com/office/drawing/2014/main" id="{8C3DBAE0-A40C-468F-9EB7-DB2C443F22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2" y="1013"/>
              <a:ext cx="18" cy="20"/>
            </a:xfrm>
            <a:prstGeom prst="line">
              <a:avLst/>
            </a:prstGeom>
            <a:noFill/>
            <a:ln w="12700" cap="rnd">
              <a:solidFill>
                <a:srgbClr val="6A582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2837">
              <a:extLst>
                <a:ext uri="{FF2B5EF4-FFF2-40B4-BE49-F238E27FC236}">
                  <a16:creationId xmlns:a16="http://schemas.microsoft.com/office/drawing/2014/main" id="{F9E64BD2-888D-4368-890F-ECD8DAF95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2" y="1391"/>
              <a:ext cx="140" cy="20"/>
            </a:xfrm>
            <a:custGeom>
              <a:avLst/>
              <a:gdLst>
                <a:gd name="T0" fmla="*/ 0 w 140"/>
                <a:gd name="T1" fmla="*/ 20 h 20"/>
                <a:gd name="T2" fmla="*/ 18 w 140"/>
                <a:gd name="T3" fmla="*/ 0 h 20"/>
                <a:gd name="T4" fmla="*/ 25 w 140"/>
                <a:gd name="T5" fmla="*/ 12 h 20"/>
                <a:gd name="T6" fmla="*/ 40 w 140"/>
                <a:gd name="T7" fmla="*/ 5 h 20"/>
                <a:gd name="T8" fmla="*/ 53 w 140"/>
                <a:gd name="T9" fmla="*/ 2 h 20"/>
                <a:gd name="T10" fmla="*/ 68 w 140"/>
                <a:gd name="T11" fmla="*/ 0 h 20"/>
                <a:gd name="T12" fmla="*/ 83 w 140"/>
                <a:gd name="T13" fmla="*/ 5 h 20"/>
                <a:gd name="T14" fmla="*/ 95 w 140"/>
                <a:gd name="T15" fmla="*/ 20 h 20"/>
                <a:gd name="T16" fmla="*/ 118 w 140"/>
                <a:gd name="T17" fmla="*/ 7 h 20"/>
                <a:gd name="T18" fmla="*/ 128 w 140"/>
                <a:gd name="T19" fmla="*/ 7 h 20"/>
                <a:gd name="T20" fmla="*/ 140 w 140"/>
                <a:gd name="T21" fmla="*/ 12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20">
                  <a:moveTo>
                    <a:pt x="0" y="20"/>
                  </a:moveTo>
                  <a:lnTo>
                    <a:pt x="18" y="0"/>
                  </a:lnTo>
                  <a:lnTo>
                    <a:pt x="25" y="12"/>
                  </a:lnTo>
                  <a:lnTo>
                    <a:pt x="40" y="5"/>
                  </a:lnTo>
                  <a:lnTo>
                    <a:pt x="53" y="2"/>
                  </a:lnTo>
                  <a:lnTo>
                    <a:pt x="68" y="0"/>
                  </a:lnTo>
                  <a:lnTo>
                    <a:pt x="83" y="5"/>
                  </a:lnTo>
                  <a:lnTo>
                    <a:pt x="95" y="20"/>
                  </a:lnTo>
                  <a:lnTo>
                    <a:pt x="118" y="7"/>
                  </a:lnTo>
                  <a:lnTo>
                    <a:pt x="128" y="7"/>
                  </a:lnTo>
                  <a:lnTo>
                    <a:pt x="140" y="12"/>
                  </a:ln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Freeform 2838">
              <a:extLst>
                <a:ext uri="{FF2B5EF4-FFF2-40B4-BE49-F238E27FC236}">
                  <a16:creationId xmlns:a16="http://schemas.microsoft.com/office/drawing/2014/main" id="{A48E4A2F-7A9F-4D09-976C-8B560E38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323"/>
              <a:ext cx="65" cy="68"/>
            </a:xfrm>
            <a:custGeom>
              <a:avLst/>
              <a:gdLst>
                <a:gd name="T0" fmla="*/ 0 w 26"/>
                <a:gd name="T1" fmla="*/ 431 h 27"/>
                <a:gd name="T2" fmla="*/ 125 w 26"/>
                <a:gd name="T3" fmla="*/ 305 h 27"/>
                <a:gd name="T4" fmla="*/ 158 w 26"/>
                <a:gd name="T5" fmla="*/ 222 h 27"/>
                <a:gd name="T6" fmla="*/ 270 w 26"/>
                <a:gd name="T7" fmla="*/ 191 h 27"/>
                <a:gd name="T8" fmla="*/ 333 w 26"/>
                <a:gd name="T9" fmla="*/ 50 h 27"/>
                <a:gd name="T10" fmla="*/ 408 w 26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7">
                  <a:moveTo>
                    <a:pt x="0" y="27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7" y="14"/>
                    <a:pt x="17" y="12"/>
                  </a:cubicBezTo>
                  <a:cubicBezTo>
                    <a:pt x="17" y="10"/>
                    <a:pt x="20" y="4"/>
                    <a:pt x="21" y="3"/>
                  </a:cubicBezTo>
                  <a:cubicBezTo>
                    <a:pt x="23" y="2"/>
                    <a:pt x="26" y="0"/>
                    <a:pt x="26" y="0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0" name="Freeform 2839">
              <a:extLst>
                <a:ext uri="{FF2B5EF4-FFF2-40B4-BE49-F238E27FC236}">
                  <a16:creationId xmlns:a16="http://schemas.microsoft.com/office/drawing/2014/main" id="{1BEE4ED7-9983-44BC-85C1-676739B27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403"/>
              <a:ext cx="58" cy="218"/>
            </a:xfrm>
            <a:custGeom>
              <a:avLst/>
              <a:gdLst>
                <a:gd name="T0" fmla="*/ 0 w 23"/>
                <a:gd name="T1" fmla="*/ 0 h 87"/>
                <a:gd name="T2" fmla="*/ 113 w 23"/>
                <a:gd name="T3" fmla="*/ 50 h 87"/>
                <a:gd name="T4" fmla="*/ 83 w 23"/>
                <a:gd name="T5" fmla="*/ 188 h 87"/>
                <a:gd name="T6" fmla="*/ 126 w 23"/>
                <a:gd name="T7" fmla="*/ 313 h 87"/>
                <a:gd name="T8" fmla="*/ 192 w 23"/>
                <a:gd name="T9" fmla="*/ 408 h 87"/>
                <a:gd name="T10" fmla="*/ 146 w 23"/>
                <a:gd name="T11" fmla="*/ 646 h 87"/>
                <a:gd name="T12" fmla="*/ 146 w 23"/>
                <a:gd name="T13" fmla="*/ 784 h 87"/>
                <a:gd name="T14" fmla="*/ 222 w 23"/>
                <a:gd name="T15" fmla="*/ 972 h 87"/>
                <a:gd name="T16" fmla="*/ 338 w 23"/>
                <a:gd name="T17" fmla="*/ 1085 h 87"/>
                <a:gd name="T18" fmla="*/ 351 w 23"/>
                <a:gd name="T19" fmla="*/ 1225 h 87"/>
                <a:gd name="T20" fmla="*/ 368 w 23"/>
                <a:gd name="T21" fmla="*/ 1368 h 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87">
                  <a:moveTo>
                    <a:pt x="0" y="0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7" y="18"/>
                    <a:pt x="8" y="20"/>
                  </a:cubicBezTo>
                  <a:cubicBezTo>
                    <a:pt x="9" y="21"/>
                    <a:pt x="13" y="24"/>
                    <a:pt x="12" y="26"/>
                  </a:cubicBezTo>
                  <a:cubicBezTo>
                    <a:pt x="11" y="28"/>
                    <a:pt x="9" y="38"/>
                    <a:pt x="9" y="41"/>
                  </a:cubicBezTo>
                  <a:cubicBezTo>
                    <a:pt x="9" y="44"/>
                    <a:pt x="9" y="47"/>
                    <a:pt x="9" y="50"/>
                  </a:cubicBezTo>
                  <a:cubicBezTo>
                    <a:pt x="10" y="54"/>
                    <a:pt x="14" y="62"/>
                    <a:pt x="14" y="62"/>
                  </a:cubicBezTo>
                  <a:cubicBezTo>
                    <a:pt x="14" y="62"/>
                    <a:pt x="21" y="67"/>
                    <a:pt x="21" y="69"/>
                  </a:cubicBezTo>
                  <a:cubicBezTo>
                    <a:pt x="21" y="70"/>
                    <a:pt x="23" y="76"/>
                    <a:pt x="22" y="78"/>
                  </a:cubicBezTo>
                  <a:cubicBezTo>
                    <a:pt x="22" y="81"/>
                    <a:pt x="22" y="85"/>
                    <a:pt x="23" y="87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2840">
              <a:extLst>
                <a:ext uri="{FF2B5EF4-FFF2-40B4-BE49-F238E27FC236}">
                  <a16:creationId xmlns:a16="http://schemas.microsoft.com/office/drawing/2014/main" id="{4634F785-C1CD-452C-92F4-264DD8934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558"/>
              <a:ext cx="75" cy="20"/>
            </a:xfrm>
            <a:custGeom>
              <a:avLst/>
              <a:gdLst>
                <a:gd name="T0" fmla="*/ 0 w 30"/>
                <a:gd name="T1" fmla="*/ 50 h 8"/>
                <a:gd name="T2" fmla="*/ 158 w 30"/>
                <a:gd name="T3" fmla="*/ 20 h 8"/>
                <a:gd name="T4" fmla="*/ 220 w 30"/>
                <a:gd name="T5" fmla="*/ 33 h 8"/>
                <a:gd name="T6" fmla="*/ 345 w 30"/>
                <a:gd name="T7" fmla="*/ 95 h 8"/>
                <a:gd name="T8" fmla="*/ 470 w 30"/>
                <a:gd name="T9" fmla="*/ 125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">
                  <a:moveTo>
                    <a:pt x="0" y="3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2" y="0"/>
                    <a:pt x="14" y="2"/>
                  </a:cubicBezTo>
                  <a:cubicBezTo>
                    <a:pt x="16" y="3"/>
                    <a:pt x="22" y="6"/>
                    <a:pt x="22" y="6"/>
                  </a:cubicBezTo>
                  <a:cubicBezTo>
                    <a:pt x="30" y="8"/>
                    <a:pt x="30" y="8"/>
                    <a:pt x="30" y="8"/>
                  </a:cubicBezTo>
                </a:path>
              </a:pathLst>
            </a:custGeom>
            <a:noFill/>
            <a:ln w="12700" cap="rnd">
              <a:solidFill>
                <a:srgbClr val="6A582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Rectangle 2841">
              <a:extLst>
                <a:ext uri="{FF2B5EF4-FFF2-40B4-BE49-F238E27FC236}">
                  <a16:creationId xmlns:a16="http://schemas.microsoft.com/office/drawing/2014/main" id="{17C0AC1C-80C1-4392-B292-92D8099D8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9" y="1013"/>
              <a:ext cx="1956" cy="1953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893" name="Text Box 2842">
            <a:extLst>
              <a:ext uri="{FF2B5EF4-FFF2-40B4-BE49-F238E27FC236}">
                <a16:creationId xmlns:a16="http://schemas.microsoft.com/office/drawing/2014/main" id="{592D232E-476B-43C0-9F23-CC21A906D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5119688"/>
            <a:ext cx="11287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>
                <a:solidFill>
                  <a:srgbClr val="0070C0"/>
                </a:solidFill>
                <a:ea typeface="Times New Roman" charset="0"/>
                <a:cs typeface="Times New Roman" charset="0"/>
              </a:rPr>
              <a:t>Osteons</a:t>
            </a:r>
          </a:p>
        </p:txBody>
      </p:sp>
      <p:sp>
        <p:nvSpPr>
          <p:cNvPr id="37894" name="Text Box 2843">
            <a:extLst>
              <a:ext uri="{FF2B5EF4-FFF2-40B4-BE49-F238E27FC236}">
                <a16:creationId xmlns:a16="http://schemas.microsoft.com/office/drawing/2014/main" id="{E8B9CB2C-9A7A-4026-B208-57C2C8AEED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8275" y="5119688"/>
            <a:ext cx="3074988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2000">
                <a:solidFill>
                  <a:srgbClr val="0070C0"/>
                </a:solidFill>
                <a:ea typeface="Times New Roman" charset="0"/>
                <a:cs typeface="Times New Roman" charset="0"/>
              </a:rPr>
              <a:t>Osteons with microcracks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592">
            <a:extLst>
              <a:ext uri="{FF2B5EF4-FFF2-40B4-BE49-F238E27FC236}">
                <a16:creationId xmlns:a16="http://schemas.microsoft.com/office/drawing/2014/main" id="{32951282-CD05-4AA1-863A-A76CE7CE201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Osteon</a:t>
            </a:r>
          </a:p>
        </p:txBody>
      </p:sp>
      <p:grpSp>
        <p:nvGrpSpPr>
          <p:cNvPr id="33794" name="Group 3862">
            <a:extLst>
              <a:ext uri="{FF2B5EF4-FFF2-40B4-BE49-F238E27FC236}">
                <a16:creationId xmlns:a16="http://schemas.microsoft.com/office/drawing/2014/main" id="{0283D20F-546B-42F9-9A5B-0490401D113C}"/>
              </a:ext>
            </a:extLst>
          </p:cNvPr>
          <p:cNvGrpSpPr>
            <a:grpSpLocks/>
          </p:cNvGrpSpPr>
          <p:nvPr/>
        </p:nvGrpSpPr>
        <p:grpSpPr bwMode="auto">
          <a:xfrm>
            <a:off x="8485188" y="2921000"/>
            <a:ext cx="1516062" cy="1866900"/>
            <a:chOff x="4420" y="1965"/>
            <a:chExt cx="955" cy="1176"/>
          </a:xfrm>
        </p:grpSpPr>
        <p:sp>
          <p:nvSpPr>
            <p:cNvPr id="81995" name="Freeform 3823">
              <a:extLst>
                <a:ext uri="{FF2B5EF4-FFF2-40B4-BE49-F238E27FC236}">
                  <a16:creationId xmlns:a16="http://schemas.microsoft.com/office/drawing/2014/main" id="{A2276510-AD6D-424B-A729-DC518FBFC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87"/>
              <a:ext cx="955" cy="654"/>
            </a:xfrm>
            <a:custGeom>
              <a:avLst/>
              <a:gdLst>
                <a:gd name="T0" fmla="*/ 4543 w 404"/>
                <a:gd name="T1" fmla="*/ 406 h 277"/>
                <a:gd name="T2" fmla="*/ 4454 w 404"/>
                <a:gd name="T3" fmla="*/ 406 h 277"/>
                <a:gd name="T4" fmla="*/ 4331 w 404"/>
                <a:gd name="T5" fmla="*/ 446 h 277"/>
                <a:gd name="T6" fmla="*/ 3593 w 404"/>
                <a:gd name="T7" fmla="*/ 590 h 277"/>
                <a:gd name="T8" fmla="*/ 3499 w 404"/>
                <a:gd name="T9" fmla="*/ 581 h 277"/>
                <a:gd name="T10" fmla="*/ 3380 w 404"/>
                <a:gd name="T11" fmla="*/ 630 h 277"/>
                <a:gd name="T12" fmla="*/ 2692 w 404"/>
                <a:gd name="T13" fmla="*/ 763 h 277"/>
                <a:gd name="T14" fmla="*/ 2605 w 404"/>
                <a:gd name="T15" fmla="*/ 753 h 277"/>
                <a:gd name="T16" fmla="*/ 2482 w 404"/>
                <a:gd name="T17" fmla="*/ 803 h 277"/>
                <a:gd name="T18" fmla="*/ 1676 w 404"/>
                <a:gd name="T19" fmla="*/ 959 h 277"/>
                <a:gd name="T20" fmla="*/ 1664 w 404"/>
                <a:gd name="T21" fmla="*/ 843 h 277"/>
                <a:gd name="T22" fmla="*/ 385 w 404"/>
                <a:gd name="T23" fmla="*/ 94 h 277"/>
                <a:gd name="T24" fmla="*/ 0 w 404"/>
                <a:gd name="T25" fmla="*/ 212 h 277"/>
                <a:gd name="T26" fmla="*/ 0 w 404"/>
                <a:gd name="T27" fmla="*/ 2892 h 277"/>
                <a:gd name="T28" fmla="*/ 385 w 404"/>
                <a:gd name="T29" fmla="*/ 2777 h 277"/>
                <a:gd name="T30" fmla="*/ 1664 w 404"/>
                <a:gd name="T31" fmla="*/ 3530 h 277"/>
                <a:gd name="T32" fmla="*/ 1676 w 404"/>
                <a:gd name="T33" fmla="*/ 3645 h 277"/>
                <a:gd name="T34" fmla="*/ 1917 w 404"/>
                <a:gd name="T35" fmla="*/ 3608 h 277"/>
                <a:gd name="T36" fmla="*/ 1995 w 404"/>
                <a:gd name="T37" fmla="*/ 3539 h 277"/>
                <a:gd name="T38" fmla="*/ 2073 w 404"/>
                <a:gd name="T39" fmla="*/ 3579 h 277"/>
                <a:gd name="T40" fmla="*/ 2520 w 404"/>
                <a:gd name="T41" fmla="*/ 3490 h 277"/>
                <a:gd name="T42" fmla="*/ 2605 w 404"/>
                <a:gd name="T43" fmla="*/ 3449 h 277"/>
                <a:gd name="T44" fmla="*/ 2671 w 404"/>
                <a:gd name="T45" fmla="*/ 3461 h 277"/>
                <a:gd name="T46" fmla="*/ 3040 w 404"/>
                <a:gd name="T47" fmla="*/ 3383 h 277"/>
                <a:gd name="T48" fmla="*/ 3449 w 404"/>
                <a:gd name="T49" fmla="*/ 3268 h 277"/>
                <a:gd name="T50" fmla="*/ 3806 w 404"/>
                <a:gd name="T51" fmla="*/ 3239 h 277"/>
                <a:gd name="T52" fmla="*/ 4543 w 404"/>
                <a:gd name="T53" fmla="*/ 3093 h 277"/>
                <a:gd name="T54" fmla="*/ 4621 w 404"/>
                <a:gd name="T55" fmla="*/ 3055 h 277"/>
                <a:gd name="T56" fmla="*/ 4704 w 404"/>
                <a:gd name="T57" fmla="*/ 3067 h 277"/>
                <a:gd name="T58" fmla="*/ 5335 w 404"/>
                <a:gd name="T59" fmla="*/ 2949 h 277"/>
                <a:gd name="T60" fmla="*/ 5335 w 404"/>
                <a:gd name="T61" fmla="*/ 262 h 277"/>
                <a:gd name="T62" fmla="*/ 4543 w 404"/>
                <a:gd name="T63" fmla="*/ 406 h 27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04" h="277">
                  <a:moveTo>
                    <a:pt x="344" y="31"/>
                  </a:moveTo>
                  <a:cubicBezTo>
                    <a:pt x="344" y="31"/>
                    <a:pt x="343" y="30"/>
                    <a:pt x="337" y="31"/>
                  </a:cubicBezTo>
                  <a:cubicBezTo>
                    <a:pt x="332" y="31"/>
                    <a:pt x="328" y="34"/>
                    <a:pt x="328" y="34"/>
                  </a:cubicBezTo>
                  <a:cubicBezTo>
                    <a:pt x="272" y="45"/>
                    <a:pt x="272" y="45"/>
                    <a:pt x="272" y="45"/>
                  </a:cubicBezTo>
                  <a:cubicBezTo>
                    <a:pt x="272" y="45"/>
                    <a:pt x="271" y="43"/>
                    <a:pt x="265" y="44"/>
                  </a:cubicBezTo>
                  <a:cubicBezTo>
                    <a:pt x="259" y="45"/>
                    <a:pt x="256" y="48"/>
                    <a:pt x="256" y="48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2" y="57"/>
                    <a:pt x="197" y="57"/>
                  </a:cubicBezTo>
                  <a:cubicBezTo>
                    <a:pt x="191" y="58"/>
                    <a:pt x="188" y="61"/>
                    <a:pt x="188" y="61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0"/>
                    <a:pt x="127" y="67"/>
                    <a:pt x="126" y="64"/>
                  </a:cubicBezTo>
                  <a:cubicBezTo>
                    <a:pt x="121" y="25"/>
                    <a:pt x="81" y="0"/>
                    <a:pt x="29" y="7"/>
                  </a:cubicBezTo>
                  <a:cubicBezTo>
                    <a:pt x="18" y="9"/>
                    <a:pt x="9" y="12"/>
                    <a:pt x="0" y="16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9" y="216"/>
                    <a:pt x="18" y="213"/>
                    <a:pt x="29" y="211"/>
                  </a:cubicBezTo>
                  <a:cubicBezTo>
                    <a:pt x="81" y="204"/>
                    <a:pt x="121" y="229"/>
                    <a:pt x="126" y="268"/>
                  </a:cubicBezTo>
                  <a:cubicBezTo>
                    <a:pt x="127" y="271"/>
                    <a:pt x="127" y="274"/>
                    <a:pt x="127" y="277"/>
                  </a:cubicBezTo>
                  <a:cubicBezTo>
                    <a:pt x="145" y="274"/>
                    <a:pt x="145" y="274"/>
                    <a:pt x="145" y="274"/>
                  </a:cubicBezTo>
                  <a:cubicBezTo>
                    <a:pt x="145" y="274"/>
                    <a:pt x="146" y="270"/>
                    <a:pt x="151" y="269"/>
                  </a:cubicBezTo>
                  <a:cubicBezTo>
                    <a:pt x="156" y="268"/>
                    <a:pt x="157" y="272"/>
                    <a:pt x="157" y="272"/>
                  </a:cubicBezTo>
                  <a:cubicBezTo>
                    <a:pt x="191" y="265"/>
                    <a:pt x="191" y="265"/>
                    <a:pt x="191" y="265"/>
                  </a:cubicBezTo>
                  <a:cubicBezTo>
                    <a:pt x="191" y="265"/>
                    <a:pt x="193" y="263"/>
                    <a:pt x="197" y="262"/>
                  </a:cubicBezTo>
                  <a:cubicBezTo>
                    <a:pt x="201" y="262"/>
                    <a:pt x="202" y="263"/>
                    <a:pt x="202" y="263"/>
                  </a:cubicBezTo>
                  <a:cubicBezTo>
                    <a:pt x="230" y="257"/>
                    <a:pt x="230" y="257"/>
                    <a:pt x="230" y="257"/>
                  </a:cubicBezTo>
                  <a:cubicBezTo>
                    <a:pt x="230" y="257"/>
                    <a:pt x="246" y="249"/>
                    <a:pt x="261" y="248"/>
                  </a:cubicBezTo>
                  <a:cubicBezTo>
                    <a:pt x="276" y="246"/>
                    <a:pt x="288" y="246"/>
                    <a:pt x="288" y="246"/>
                  </a:cubicBezTo>
                  <a:cubicBezTo>
                    <a:pt x="344" y="235"/>
                    <a:pt x="344" y="235"/>
                    <a:pt x="344" y="235"/>
                  </a:cubicBezTo>
                  <a:cubicBezTo>
                    <a:pt x="344" y="235"/>
                    <a:pt x="347" y="233"/>
                    <a:pt x="350" y="232"/>
                  </a:cubicBezTo>
                  <a:cubicBezTo>
                    <a:pt x="353" y="231"/>
                    <a:pt x="356" y="233"/>
                    <a:pt x="356" y="233"/>
                  </a:cubicBezTo>
                  <a:cubicBezTo>
                    <a:pt x="404" y="224"/>
                    <a:pt x="404" y="224"/>
                    <a:pt x="404" y="224"/>
                  </a:cubicBezTo>
                  <a:cubicBezTo>
                    <a:pt x="404" y="20"/>
                    <a:pt x="404" y="20"/>
                    <a:pt x="404" y="20"/>
                  </a:cubicBezTo>
                  <a:lnTo>
                    <a:pt x="344" y="31"/>
                  </a:lnTo>
                  <a:close/>
                </a:path>
              </a:pathLst>
            </a:custGeom>
            <a:solidFill>
              <a:srgbClr val="FEDB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6" name="Freeform 3824">
              <a:extLst>
                <a:ext uri="{FF2B5EF4-FFF2-40B4-BE49-F238E27FC236}">
                  <a16:creationId xmlns:a16="http://schemas.microsoft.com/office/drawing/2014/main" id="{5A1DEAA0-6107-4B8F-8C24-F1E324156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551"/>
              <a:ext cx="626" cy="141"/>
            </a:xfrm>
            <a:custGeom>
              <a:avLst/>
              <a:gdLst>
                <a:gd name="T0" fmla="*/ 626 w 626"/>
                <a:gd name="T1" fmla="*/ 0 h 141"/>
                <a:gd name="T2" fmla="*/ 0 w 626"/>
                <a:gd name="T3" fmla="*/ 120 h 141"/>
                <a:gd name="T4" fmla="*/ 0 w 626"/>
                <a:gd name="T5" fmla="*/ 141 h 141"/>
                <a:gd name="T6" fmla="*/ 626 w 626"/>
                <a:gd name="T7" fmla="*/ 0 h 1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6" h="141">
                  <a:moveTo>
                    <a:pt x="626" y="0"/>
                  </a:moveTo>
                  <a:lnTo>
                    <a:pt x="0" y="120"/>
                  </a:lnTo>
                  <a:lnTo>
                    <a:pt x="0" y="141"/>
                  </a:lnTo>
                  <a:lnTo>
                    <a:pt x="626" y="0"/>
                  </a:lnTo>
                  <a:close/>
                </a:path>
              </a:pathLst>
            </a:custGeom>
            <a:solidFill>
              <a:srgbClr val="FEC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7" name="Freeform 3825">
              <a:extLst>
                <a:ext uri="{FF2B5EF4-FFF2-40B4-BE49-F238E27FC236}">
                  <a16:creationId xmlns:a16="http://schemas.microsoft.com/office/drawing/2014/main" id="{CE54B97A-7A3E-4489-A6BB-C398BFA36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2" y="2551"/>
              <a:ext cx="626" cy="141"/>
            </a:xfrm>
            <a:custGeom>
              <a:avLst/>
              <a:gdLst>
                <a:gd name="T0" fmla="*/ 626 w 626"/>
                <a:gd name="T1" fmla="*/ 0 h 141"/>
                <a:gd name="T2" fmla="*/ 0 w 626"/>
                <a:gd name="T3" fmla="*/ 120 h 141"/>
                <a:gd name="T4" fmla="*/ 0 w 626"/>
                <a:gd name="T5" fmla="*/ 141 h 1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6" h="141">
                  <a:moveTo>
                    <a:pt x="626" y="0"/>
                  </a:moveTo>
                  <a:lnTo>
                    <a:pt x="0" y="120"/>
                  </a:lnTo>
                  <a:lnTo>
                    <a:pt x="0" y="1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8" name="Freeform 3826">
              <a:extLst>
                <a:ext uri="{FF2B5EF4-FFF2-40B4-BE49-F238E27FC236}">
                  <a16:creationId xmlns:a16="http://schemas.microsoft.com/office/drawing/2014/main" id="{DCB5C58E-2B0F-40B2-AA27-9A0864FA0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87"/>
              <a:ext cx="300" cy="654"/>
            </a:xfrm>
            <a:custGeom>
              <a:avLst/>
              <a:gdLst>
                <a:gd name="T0" fmla="*/ 1663 w 127"/>
                <a:gd name="T1" fmla="*/ 843 h 277"/>
                <a:gd name="T2" fmla="*/ 385 w 127"/>
                <a:gd name="T3" fmla="*/ 94 h 277"/>
                <a:gd name="T4" fmla="*/ 0 w 127"/>
                <a:gd name="T5" fmla="*/ 212 h 277"/>
                <a:gd name="T6" fmla="*/ 0 w 127"/>
                <a:gd name="T7" fmla="*/ 2892 h 277"/>
                <a:gd name="T8" fmla="*/ 385 w 127"/>
                <a:gd name="T9" fmla="*/ 2777 h 277"/>
                <a:gd name="T10" fmla="*/ 1663 w 127"/>
                <a:gd name="T11" fmla="*/ 3530 h 277"/>
                <a:gd name="T12" fmla="*/ 1675 w 127"/>
                <a:gd name="T13" fmla="*/ 3645 h 277"/>
                <a:gd name="T14" fmla="*/ 1675 w 127"/>
                <a:gd name="T15" fmla="*/ 959 h 277"/>
                <a:gd name="T16" fmla="*/ 1663 w 127"/>
                <a:gd name="T17" fmla="*/ 843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277">
                  <a:moveTo>
                    <a:pt x="126" y="64"/>
                  </a:moveTo>
                  <a:cubicBezTo>
                    <a:pt x="121" y="25"/>
                    <a:pt x="81" y="0"/>
                    <a:pt x="29" y="7"/>
                  </a:cubicBezTo>
                  <a:cubicBezTo>
                    <a:pt x="18" y="9"/>
                    <a:pt x="9" y="12"/>
                    <a:pt x="0" y="16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9" y="216"/>
                    <a:pt x="18" y="213"/>
                    <a:pt x="29" y="211"/>
                  </a:cubicBezTo>
                  <a:cubicBezTo>
                    <a:pt x="81" y="204"/>
                    <a:pt x="121" y="229"/>
                    <a:pt x="126" y="268"/>
                  </a:cubicBezTo>
                  <a:cubicBezTo>
                    <a:pt x="127" y="271"/>
                    <a:pt x="127" y="274"/>
                    <a:pt x="127" y="277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0"/>
                    <a:pt x="127" y="67"/>
                    <a:pt x="126" y="64"/>
                  </a:cubicBezTo>
                  <a:close/>
                </a:path>
              </a:pathLst>
            </a:custGeom>
            <a:solidFill>
              <a:srgbClr val="FEDF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99" name="Freeform 3827">
              <a:extLst>
                <a:ext uri="{FF2B5EF4-FFF2-40B4-BE49-F238E27FC236}">
                  <a16:creationId xmlns:a16="http://schemas.microsoft.com/office/drawing/2014/main" id="{7790E9C0-19DF-4EF7-BC53-618B03C0E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89"/>
              <a:ext cx="289" cy="518"/>
            </a:xfrm>
            <a:custGeom>
              <a:avLst/>
              <a:gdLst>
                <a:gd name="T0" fmla="*/ 1623 w 122"/>
                <a:gd name="T1" fmla="*/ 622 h 219"/>
                <a:gd name="T2" fmla="*/ 386 w 122"/>
                <a:gd name="T3" fmla="*/ 78 h 219"/>
                <a:gd name="T4" fmla="*/ 0 w 122"/>
                <a:gd name="T5" fmla="*/ 196 h 219"/>
                <a:gd name="T6" fmla="*/ 0 w 122"/>
                <a:gd name="T7" fmla="*/ 2897 h 219"/>
                <a:gd name="T8" fmla="*/ 386 w 122"/>
                <a:gd name="T9" fmla="*/ 2782 h 219"/>
                <a:gd name="T10" fmla="*/ 557 w 122"/>
                <a:gd name="T11" fmla="*/ 2763 h 219"/>
                <a:gd name="T12" fmla="*/ 545 w 122"/>
                <a:gd name="T13" fmla="*/ 1230 h 219"/>
                <a:gd name="T14" fmla="*/ 1623 w 122"/>
                <a:gd name="T15" fmla="*/ 622 h 2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219">
                  <a:moveTo>
                    <a:pt x="122" y="47"/>
                  </a:moveTo>
                  <a:cubicBezTo>
                    <a:pt x="109" y="18"/>
                    <a:pt x="74" y="0"/>
                    <a:pt x="29" y="6"/>
                  </a:cubicBezTo>
                  <a:cubicBezTo>
                    <a:pt x="18" y="8"/>
                    <a:pt x="9" y="11"/>
                    <a:pt x="0" y="1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9" y="215"/>
                    <a:pt x="18" y="212"/>
                    <a:pt x="29" y="210"/>
                  </a:cubicBezTo>
                  <a:cubicBezTo>
                    <a:pt x="34" y="210"/>
                    <a:pt x="38" y="209"/>
                    <a:pt x="42" y="209"/>
                  </a:cubicBezTo>
                  <a:cubicBezTo>
                    <a:pt x="42" y="177"/>
                    <a:pt x="41" y="122"/>
                    <a:pt x="41" y="93"/>
                  </a:cubicBezTo>
                  <a:cubicBezTo>
                    <a:pt x="41" y="49"/>
                    <a:pt x="77" y="5"/>
                    <a:pt x="122" y="47"/>
                  </a:cubicBezTo>
                  <a:close/>
                </a:path>
              </a:pathLst>
            </a:custGeom>
            <a:solidFill>
              <a:srgbClr val="F4C8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0" name="Freeform 3828">
              <a:extLst>
                <a:ext uri="{FF2B5EF4-FFF2-40B4-BE49-F238E27FC236}">
                  <a16:creationId xmlns:a16="http://schemas.microsoft.com/office/drawing/2014/main" id="{5ABAA22D-47FF-4B24-B189-6E5ADD855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965"/>
              <a:ext cx="955" cy="694"/>
            </a:xfrm>
            <a:custGeom>
              <a:avLst/>
              <a:gdLst>
                <a:gd name="T0" fmla="*/ 5335 w 404"/>
                <a:gd name="T1" fmla="*/ 3170 h 294"/>
                <a:gd name="T2" fmla="*/ 676 w 404"/>
                <a:gd name="T3" fmla="*/ 118 h 294"/>
                <a:gd name="T4" fmla="*/ 532 w 404"/>
                <a:gd name="T5" fmla="*/ 753 h 294"/>
                <a:gd name="T6" fmla="*/ 541 w 404"/>
                <a:gd name="T7" fmla="*/ 840 h 294"/>
                <a:gd name="T8" fmla="*/ 475 w 404"/>
                <a:gd name="T9" fmla="*/ 947 h 294"/>
                <a:gd name="T10" fmla="*/ 357 w 404"/>
                <a:gd name="T11" fmla="*/ 1499 h 294"/>
                <a:gd name="T12" fmla="*/ 369 w 404"/>
                <a:gd name="T13" fmla="*/ 1605 h 294"/>
                <a:gd name="T14" fmla="*/ 319 w 404"/>
                <a:gd name="T15" fmla="*/ 1711 h 294"/>
                <a:gd name="T16" fmla="*/ 196 w 404"/>
                <a:gd name="T17" fmla="*/ 2195 h 294"/>
                <a:gd name="T18" fmla="*/ 213 w 404"/>
                <a:gd name="T19" fmla="*/ 2313 h 294"/>
                <a:gd name="T20" fmla="*/ 156 w 404"/>
                <a:gd name="T21" fmla="*/ 2408 h 294"/>
                <a:gd name="T22" fmla="*/ 0 w 404"/>
                <a:gd name="T23" fmla="*/ 3116 h 294"/>
                <a:gd name="T24" fmla="*/ 385 w 404"/>
                <a:gd name="T25" fmla="*/ 2998 h 294"/>
                <a:gd name="T26" fmla="*/ 1664 w 404"/>
                <a:gd name="T27" fmla="*/ 3751 h 294"/>
                <a:gd name="T28" fmla="*/ 1676 w 404"/>
                <a:gd name="T29" fmla="*/ 3867 h 2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4" h="294">
                  <a:moveTo>
                    <a:pt x="404" y="241"/>
                  </a:moveTo>
                  <a:cubicBezTo>
                    <a:pt x="380" y="97"/>
                    <a:pt x="239" y="0"/>
                    <a:pt x="51" y="9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1" y="59"/>
                    <a:pt x="41" y="64"/>
                  </a:cubicBezTo>
                  <a:cubicBezTo>
                    <a:pt x="40" y="69"/>
                    <a:pt x="36" y="72"/>
                    <a:pt x="36" y="72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7" y="114"/>
                    <a:pt x="28" y="117"/>
                    <a:pt x="28" y="122"/>
                  </a:cubicBezTo>
                  <a:cubicBezTo>
                    <a:pt x="27" y="127"/>
                    <a:pt x="24" y="130"/>
                    <a:pt x="24" y="130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7" y="171"/>
                    <a:pt x="16" y="176"/>
                  </a:cubicBezTo>
                  <a:cubicBezTo>
                    <a:pt x="14" y="181"/>
                    <a:pt x="12" y="183"/>
                    <a:pt x="12" y="183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9" y="233"/>
                    <a:pt x="18" y="230"/>
                    <a:pt x="29" y="228"/>
                  </a:cubicBezTo>
                  <a:cubicBezTo>
                    <a:pt x="81" y="221"/>
                    <a:pt x="121" y="246"/>
                    <a:pt x="126" y="285"/>
                  </a:cubicBezTo>
                  <a:cubicBezTo>
                    <a:pt x="127" y="288"/>
                    <a:pt x="127" y="291"/>
                    <a:pt x="127" y="294"/>
                  </a:cubicBezTo>
                </a:path>
              </a:pathLst>
            </a:custGeom>
            <a:solidFill>
              <a:srgbClr val="FEEB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1" name="Freeform 3829">
              <a:extLst>
                <a:ext uri="{FF2B5EF4-FFF2-40B4-BE49-F238E27FC236}">
                  <a16:creationId xmlns:a16="http://schemas.microsoft.com/office/drawing/2014/main" id="{1C85CFCA-1226-41A1-82E2-DA65EB94F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522"/>
              <a:ext cx="624" cy="126"/>
            </a:xfrm>
            <a:custGeom>
              <a:avLst/>
              <a:gdLst>
                <a:gd name="T0" fmla="*/ 0 w 264"/>
                <a:gd name="T1" fmla="*/ 616 h 53"/>
                <a:gd name="T2" fmla="*/ 0 w 264"/>
                <a:gd name="T3" fmla="*/ 713 h 53"/>
                <a:gd name="T4" fmla="*/ 3486 w 264"/>
                <a:gd name="T5" fmla="*/ 0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4" h="53">
                  <a:moveTo>
                    <a:pt x="0" y="46"/>
                  </a:moveTo>
                  <a:cubicBezTo>
                    <a:pt x="1" y="50"/>
                    <a:pt x="0" y="53"/>
                    <a:pt x="0" y="53"/>
                  </a:cubicBezTo>
                  <a:cubicBezTo>
                    <a:pt x="264" y="0"/>
                    <a:pt x="264" y="0"/>
                    <a:pt x="2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2" name="Freeform 3830">
              <a:extLst>
                <a:ext uri="{FF2B5EF4-FFF2-40B4-BE49-F238E27FC236}">
                  <a16:creationId xmlns:a16="http://schemas.microsoft.com/office/drawing/2014/main" id="{25281838-419C-4FCB-9756-D11F434C2B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9" y="2008"/>
              <a:ext cx="843" cy="623"/>
            </a:xfrm>
            <a:custGeom>
              <a:avLst/>
              <a:gdLst>
                <a:gd name="T0" fmla="*/ 94 w 357"/>
                <a:gd name="T1" fmla="*/ 2433 h 264"/>
                <a:gd name="T2" fmla="*/ 590 w 357"/>
                <a:gd name="T3" fmla="*/ 935 h 264"/>
                <a:gd name="T4" fmla="*/ 2175 w 357"/>
                <a:gd name="T5" fmla="*/ 2166 h 264"/>
                <a:gd name="T6" fmla="*/ 4198 w 357"/>
                <a:gd name="T7" fmla="*/ 2022 h 264"/>
                <a:gd name="T8" fmla="*/ 4092 w 357"/>
                <a:gd name="T9" fmla="*/ 1720 h 264"/>
                <a:gd name="T10" fmla="*/ 3658 w 357"/>
                <a:gd name="T11" fmla="*/ 1499 h 264"/>
                <a:gd name="T12" fmla="*/ 3580 w 357"/>
                <a:gd name="T13" fmla="*/ 1208 h 264"/>
                <a:gd name="T14" fmla="*/ 3514 w 357"/>
                <a:gd name="T15" fmla="*/ 656 h 264"/>
                <a:gd name="T16" fmla="*/ 3278 w 357"/>
                <a:gd name="T17" fmla="*/ 1314 h 264"/>
                <a:gd name="T18" fmla="*/ 2815 w 357"/>
                <a:gd name="T19" fmla="*/ 975 h 264"/>
                <a:gd name="T20" fmla="*/ 2409 w 357"/>
                <a:gd name="T21" fmla="*/ 791 h 264"/>
                <a:gd name="T22" fmla="*/ 2236 w 357"/>
                <a:gd name="T23" fmla="*/ 474 h 264"/>
                <a:gd name="T24" fmla="*/ 1646 w 357"/>
                <a:gd name="T25" fmla="*/ 262 h 264"/>
                <a:gd name="T26" fmla="*/ 1384 w 357"/>
                <a:gd name="T27" fmla="*/ 135 h 264"/>
                <a:gd name="T28" fmla="*/ 1105 w 357"/>
                <a:gd name="T29" fmla="*/ 396 h 264"/>
                <a:gd name="T30" fmla="*/ 319 w 357"/>
                <a:gd name="T31" fmla="*/ 708 h 264"/>
                <a:gd name="T32" fmla="*/ 713 w 357"/>
                <a:gd name="T33" fmla="*/ 708 h 264"/>
                <a:gd name="T34" fmla="*/ 1105 w 357"/>
                <a:gd name="T35" fmla="*/ 814 h 264"/>
                <a:gd name="T36" fmla="*/ 553 w 357"/>
                <a:gd name="T37" fmla="*/ 1248 h 264"/>
                <a:gd name="T38" fmla="*/ 569 w 357"/>
                <a:gd name="T39" fmla="*/ 1449 h 264"/>
                <a:gd name="T40" fmla="*/ 1093 w 357"/>
                <a:gd name="T41" fmla="*/ 1458 h 264"/>
                <a:gd name="T42" fmla="*/ 1266 w 357"/>
                <a:gd name="T43" fmla="*/ 1904 h 264"/>
                <a:gd name="T44" fmla="*/ 40 w 357"/>
                <a:gd name="T45" fmla="*/ 1961 h 264"/>
                <a:gd name="T46" fmla="*/ 94 w 357"/>
                <a:gd name="T47" fmla="*/ 2433 h 264"/>
                <a:gd name="T48" fmla="*/ 512 w 357"/>
                <a:gd name="T49" fmla="*/ 2339 h 264"/>
                <a:gd name="T50" fmla="*/ 959 w 357"/>
                <a:gd name="T51" fmla="*/ 2339 h 264"/>
                <a:gd name="T52" fmla="*/ 1306 w 357"/>
                <a:gd name="T53" fmla="*/ 2657 h 264"/>
                <a:gd name="T54" fmla="*/ 1450 w 357"/>
                <a:gd name="T55" fmla="*/ 2891 h 264"/>
                <a:gd name="T56" fmla="*/ 1830 w 357"/>
                <a:gd name="T57" fmla="*/ 2785 h 264"/>
                <a:gd name="T58" fmla="*/ 2012 w 357"/>
                <a:gd name="T59" fmla="*/ 2761 h 264"/>
                <a:gd name="T60" fmla="*/ 2515 w 357"/>
                <a:gd name="T61" fmla="*/ 3431 h 264"/>
                <a:gd name="T62" fmla="*/ 2503 w 357"/>
                <a:gd name="T63" fmla="*/ 2601 h 264"/>
                <a:gd name="T64" fmla="*/ 3039 w 357"/>
                <a:gd name="T65" fmla="*/ 2745 h 264"/>
                <a:gd name="T66" fmla="*/ 3228 w 357"/>
                <a:gd name="T67" fmla="*/ 3297 h 264"/>
                <a:gd name="T68" fmla="*/ 3289 w 357"/>
                <a:gd name="T69" fmla="*/ 2851 h 264"/>
                <a:gd name="T70" fmla="*/ 3436 w 357"/>
                <a:gd name="T71" fmla="*/ 2433 h 264"/>
                <a:gd name="T72" fmla="*/ 3396 w 357"/>
                <a:gd name="T73" fmla="*/ 3063 h 264"/>
                <a:gd name="T74" fmla="*/ 3764 w 357"/>
                <a:gd name="T75" fmla="*/ 2678 h 264"/>
                <a:gd name="T76" fmla="*/ 4043 w 357"/>
                <a:gd name="T77" fmla="*/ 2735 h 264"/>
                <a:gd name="T78" fmla="*/ 4371 w 357"/>
                <a:gd name="T79" fmla="*/ 3075 h 264"/>
                <a:gd name="T80" fmla="*/ 4227 w 357"/>
                <a:gd name="T81" fmla="*/ 2629 h 264"/>
                <a:gd name="T82" fmla="*/ 4227 w 357"/>
                <a:gd name="T83" fmla="*/ 2339 h 264"/>
                <a:gd name="T84" fmla="*/ 1315 w 357"/>
                <a:gd name="T85" fmla="*/ 1119 h 264"/>
                <a:gd name="T86" fmla="*/ 1712 w 357"/>
                <a:gd name="T87" fmla="*/ 1130 h 264"/>
                <a:gd name="T88" fmla="*/ 1393 w 357"/>
                <a:gd name="T89" fmla="*/ 1303 h 264"/>
                <a:gd name="T90" fmla="*/ 1568 w 357"/>
                <a:gd name="T91" fmla="*/ 2011 h 264"/>
                <a:gd name="T92" fmla="*/ 1634 w 357"/>
                <a:gd name="T93" fmla="*/ 1565 h 264"/>
                <a:gd name="T94" fmla="*/ 2409 w 357"/>
                <a:gd name="T95" fmla="*/ 2405 h 264"/>
                <a:gd name="T96" fmla="*/ 2080 w 357"/>
                <a:gd name="T97" fmla="*/ 2350 h 264"/>
                <a:gd name="T98" fmla="*/ 1946 w 357"/>
                <a:gd name="T99" fmla="*/ 1876 h 264"/>
                <a:gd name="T100" fmla="*/ 2175 w 357"/>
                <a:gd name="T101" fmla="*/ 1827 h 264"/>
                <a:gd name="T102" fmla="*/ 2409 w 357"/>
                <a:gd name="T103" fmla="*/ 2405 h 264"/>
                <a:gd name="T104" fmla="*/ 2564 w 357"/>
                <a:gd name="T105" fmla="*/ 2105 h 264"/>
                <a:gd name="T106" fmla="*/ 2040 w 357"/>
                <a:gd name="T107" fmla="*/ 1510 h 264"/>
                <a:gd name="T108" fmla="*/ 2213 w 357"/>
                <a:gd name="T109" fmla="*/ 975 h 264"/>
                <a:gd name="T110" fmla="*/ 3174 w 357"/>
                <a:gd name="T111" fmla="*/ 1527 h 264"/>
                <a:gd name="T112" fmla="*/ 3067 w 357"/>
                <a:gd name="T113" fmla="*/ 1904 h 264"/>
                <a:gd name="T114" fmla="*/ 3105 w 357"/>
                <a:gd name="T115" fmla="*/ 2301 h 264"/>
                <a:gd name="T116" fmla="*/ 3183 w 357"/>
                <a:gd name="T117" fmla="*/ 1904 h 264"/>
                <a:gd name="T118" fmla="*/ 3278 w 357"/>
                <a:gd name="T119" fmla="*/ 1970 h 264"/>
                <a:gd name="T120" fmla="*/ 4439 w 357"/>
                <a:gd name="T121" fmla="*/ 1605 h 264"/>
                <a:gd name="T122" fmla="*/ 2855 w 357"/>
                <a:gd name="T123" fmla="*/ 762 h 2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57" h="264">
                  <a:moveTo>
                    <a:pt x="61" y="68"/>
                  </a:moveTo>
                  <a:cubicBezTo>
                    <a:pt x="61" y="69"/>
                    <a:pt x="61" y="70"/>
                    <a:pt x="60" y="71"/>
                  </a:cubicBezTo>
                  <a:cubicBezTo>
                    <a:pt x="61" y="70"/>
                    <a:pt x="61" y="69"/>
                    <a:pt x="61" y="68"/>
                  </a:cubicBezTo>
                  <a:close/>
                  <a:moveTo>
                    <a:pt x="7" y="185"/>
                  </a:moveTo>
                  <a:cubicBezTo>
                    <a:pt x="5" y="186"/>
                    <a:pt x="4" y="186"/>
                    <a:pt x="3" y="187"/>
                  </a:cubicBezTo>
                  <a:cubicBezTo>
                    <a:pt x="4" y="187"/>
                    <a:pt x="5" y="186"/>
                    <a:pt x="7" y="185"/>
                  </a:cubicBezTo>
                  <a:close/>
                  <a:moveTo>
                    <a:pt x="46" y="62"/>
                  </a:moveTo>
                  <a:cubicBezTo>
                    <a:pt x="45" y="66"/>
                    <a:pt x="45" y="69"/>
                    <a:pt x="45" y="71"/>
                  </a:cubicBezTo>
                  <a:cubicBezTo>
                    <a:pt x="46" y="69"/>
                    <a:pt x="46" y="65"/>
                    <a:pt x="46" y="62"/>
                  </a:cubicBezTo>
                  <a:close/>
                  <a:moveTo>
                    <a:pt x="165" y="165"/>
                  </a:moveTo>
                  <a:cubicBezTo>
                    <a:pt x="163" y="166"/>
                    <a:pt x="161" y="168"/>
                    <a:pt x="160" y="170"/>
                  </a:cubicBezTo>
                  <a:cubicBezTo>
                    <a:pt x="162" y="169"/>
                    <a:pt x="164" y="168"/>
                    <a:pt x="165" y="165"/>
                  </a:cubicBezTo>
                  <a:close/>
                  <a:moveTo>
                    <a:pt x="331" y="173"/>
                  </a:moveTo>
                  <a:cubicBezTo>
                    <a:pt x="341" y="169"/>
                    <a:pt x="348" y="173"/>
                    <a:pt x="357" y="175"/>
                  </a:cubicBezTo>
                  <a:cubicBezTo>
                    <a:pt x="351" y="171"/>
                    <a:pt x="344" y="167"/>
                    <a:pt x="337" y="164"/>
                  </a:cubicBezTo>
                  <a:cubicBezTo>
                    <a:pt x="330" y="160"/>
                    <a:pt x="323" y="159"/>
                    <a:pt x="319" y="154"/>
                  </a:cubicBezTo>
                  <a:cubicBezTo>
                    <a:pt x="319" y="154"/>
                    <a:pt x="319" y="154"/>
                    <a:pt x="319" y="154"/>
                  </a:cubicBezTo>
                  <a:cubicBezTo>
                    <a:pt x="319" y="150"/>
                    <a:pt x="319" y="147"/>
                    <a:pt x="321" y="143"/>
                  </a:cubicBezTo>
                  <a:cubicBezTo>
                    <a:pt x="312" y="140"/>
                    <a:pt x="318" y="134"/>
                    <a:pt x="325" y="128"/>
                  </a:cubicBezTo>
                  <a:cubicBezTo>
                    <a:pt x="320" y="130"/>
                    <a:pt x="315" y="131"/>
                    <a:pt x="311" y="131"/>
                  </a:cubicBezTo>
                  <a:cubicBezTo>
                    <a:pt x="307" y="124"/>
                    <a:pt x="308" y="118"/>
                    <a:pt x="308" y="111"/>
                  </a:cubicBezTo>
                  <a:cubicBezTo>
                    <a:pt x="305" y="114"/>
                    <a:pt x="301" y="118"/>
                    <a:pt x="297" y="120"/>
                  </a:cubicBezTo>
                  <a:cubicBezTo>
                    <a:pt x="296" y="119"/>
                    <a:pt x="295" y="118"/>
                    <a:pt x="294" y="118"/>
                  </a:cubicBezTo>
                  <a:cubicBezTo>
                    <a:pt x="288" y="116"/>
                    <a:pt x="283" y="115"/>
                    <a:pt x="278" y="114"/>
                  </a:cubicBezTo>
                  <a:cubicBezTo>
                    <a:pt x="275" y="113"/>
                    <a:pt x="275" y="113"/>
                    <a:pt x="275" y="113"/>
                  </a:cubicBezTo>
                  <a:cubicBezTo>
                    <a:pt x="274" y="113"/>
                    <a:pt x="272" y="113"/>
                    <a:pt x="271" y="112"/>
                  </a:cubicBezTo>
                  <a:cubicBezTo>
                    <a:pt x="270" y="110"/>
                    <a:pt x="269" y="109"/>
                    <a:pt x="268" y="106"/>
                  </a:cubicBezTo>
                  <a:cubicBezTo>
                    <a:pt x="267" y="101"/>
                    <a:pt x="270" y="97"/>
                    <a:pt x="272" y="92"/>
                  </a:cubicBezTo>
                  <a:cubicBezTo>
                    <a:pt x="274" y="86"/>
                    <a:pt x="275" y="79"/>
                    <a:pt x="276" y="72"/>
                  </a:cubicBezTo>
                  <a:cubicBezTo>
                    <a:pt x="276" y="69"/>
                    <a:pt x="277" y="64"/>
                    <a:pt x="276" y="61"/>
                  </a:cubicBezTo>
                  <a:cubicBezTo>
                    <a:pt x="275" y="57"/>
                    <a:pt x="272" y="56"/>
                    <a:pt x="273" y="52"/>
                  </a:cubicBezTo>
                  <a:cubicBezTo>
                    <a:pt x="267" y="50"/>
                    <a:pt x="267" y="50"/>
                    <a:pt x="267" y="50"/>
                  </a:cubicBezTo>
                  <a:cubicBezTo>
                    <a:pt x="272" y="60"/>
                    <a:pt x="268" y="69"/>
                    <a:pt x="263" y="78"/>
                  </a:cubicBezTo>
                  <a:cubicBezTo>
                    <a:pt x="260" y="86"/>
                    <a:pt x="256" y="95"/>
                    <a:pt x="255" y="104"/>
                  </a:cubicBezTo>
                  <a:cubicBezTo>
                    <a:pt x="254" y="103"/>
                    <a:pt x="253" y="103"/>
                    <a:pt x="252" y="102"/>
                  </a:cubicBezTo>
                  <a:cubicBezTo>
                    <a:pt x="249" y="100"/>
                    <a:pt x="249" y="100"/>
                    <a:pt x="249" y="100"/>
                  </a:cubicBezTo>
                  <a:cubicBezTo>
                    <a:pt x="243" y="94"/>
                    <a:pt x="236" y="89"/>
                    <a:pt x="229" y="83"/>
                  </a:cubicBezTo>
                  <a:cubicBezTo>
                    <a:pt x="228" y="80"/>
                    <a:pt x="228" y="77"/>
                    <a:pt x="231" y="73"/>
                  </a:cubicBezTo>
                  <a:cubicBezTo>
                    <a:pt x="227" y="76"/>
                    <a:pt x="223" y="78"/>
                    <a:pt x="219" y="78"/>
                  </a:cubicBezTo>
                  <a:cubicBezTo>
                    <a:pt x="217" y="76"/>
                    <a:pt x="215" y="75"/>
                    <a:pt x="214" y="74"/>
                  </a:cubicBezTo>
                  <a:cubicBezTo>
                    <a:pt x="213" y="73"/>
                    <a:pt x="213" y="72"/>
                    <a:pt x="213" y="70"/>
                  </a:cubicBezTo>
                  <a:cubicBezTo>
                    <a:pt x="213" y="66"/>
                    <a:pt x="214" y="62"/>
                    <a:pt x="217" y="58"/>
                  </a:cubicBezTo>
                  <a:cubicBezTo>
                    <a:pt x="211" y="63"/>
                    <a:pt x="205" y="66"/>
                    <a:pt x="197" y="66"/>
                  </a:cubicBezTo>
                  <a:cubicBezTo>
                    <a:pt x="193" y="64"/>
                    <a:pt x="188" y="62"/>
                    <a:pt x="183" y="60"/>
                  </a:cubicBezTo>
                  <a:cubicBezTo>
                    <a:pt x="184" y="53"/>
                    <a:pt x="186" y="47"/>
                    <a:pt x="191" y="41"/>
                  </a:cubicBezTo>
                  <a:cubicBezTo>
                    <a:pt x="196" y="34"/>
                    <a:pt x="202" y="24"/>
                    <a:pt x="207" y="18"/>
                  </a:cubicBezTo>
                  <a:cubicBezTo>
                    <a:pt x="202" y="23"/>
                    <a:pt x="191" y="34"/>
                    <a:pt x="181" y="38"/>
                  </a:cubicBezTo>
                  <a:cubicBezTo>
                    <a:pt x="177" y="37"/>
                    <a:pt x="174" y="37"/>
                    <a:pt x="170" y="36"/>
                  </a:cubicBezTo>
                  <a:cubicBezTo>
                    <a:pt x="167" y="36"/>
                    <a:pt x="164" y="36"/>
                    <a:pt x="161" y="35"/>
                  </a:cubicBezTo>
                  <a:cubicBezTo>
                    <a:pt x="152" y="32"/>
                    <a:pt x="144" y="30"/>
                    <a:pt x="137" y="26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2" y="22"/>
                    <a:pt x="129" y="20"/>
                    <a:pt x="125" y="20"/>
                  </a:cubicBezTo>
                  <a:cubicBezTo>
                    <a:pt x="121" y="18"/>
                    <a:pt x="118" y="19"/>
                    <a:pt x="116" y="20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0" y="21"/>
                    <a:pt x="105" y="21"/>
                    <a:pt x="101" y="20"/>
                  </a:cubicBezTo>
                  <a:cubicBezTo>
                    <a:pt x="101" y="17"/>
                    <a:pt x="102" y="14"/>
                    <a:pt x="105" y="10"/>
                  </a:cubicBezTo>
                  <a:cubicBezTo>
                    <a:pt x="108" y="7"/>
                    <a:pt x="117" y="5"/>
                    <a:pt x="118" y="0"/>
                  </a:cubicBezTo>
                  <a:cubicBezTo>
                    <a:pt x="108" y="4"/>
                    <a:pt x="89" y="19"/>
                    <a:pt x="85" y="1"/>
                  </a:cubicBezTo>
                  <a:cubicBezTo>
                    <a:pt x="82" y="8"/>
                    <a:pt x="83" y="17"/>
                    <a:pt x="85" y="24"/>
                  </a:cubicBezTo>
                  <a:cubicBezTo>
                    <a:pt x="84" y="26"/>
                    <a:pt x="84" y="28"/>
                    <a:pt x="84" y="30"/>
                  </a:cubicBezTo>
                  <a:cubicBezTo>
                    <a:pt x="84" y="32"/>
                    <a:pt x="84" y="33"/>
                    <a:pt x="83" y="33"/>
                  </a:cubicBezTo>
                  <a:cubicBezTo>
                    <a:pt x="81" y="36"/>
                    <a:pt x="80" y="37"/>
                    <a:pt x="79" y="39"/>
                  </a:cubicBezTo>
                  <a:cubicBezTo>
                    <a:pt x="61" y="37"/>
                    <a:pt x="43" y="38"/>
                    <a:pt x="28" y="39"/>
                  </a:cubicBezTo>
                  <a:cubicBezTo>
                    <a:pt x="24" y="54"/>
                    <a:pt x="24" y="54"/>
                    <a:pt x="24" y="54"/>
                  </a:cubicBezTo>
                  <a:cubicBezTo>
                    <a:pt x="26" y="55"/>
                    <a:pt x="27" y="55"/>
                    <a:pt x="28" y="55"/>
                  </a:cubicBezTo>
                  <a:cubicBezTo>
                    <a:pt x="33" y="54"/>
                    <a:pt x="38" y="54"/>
                    <a:pt x="44" y="54"/>
                  </a:cubicBezTo>
                  <a:cubicBezTo>
                    <a:pt x="45" y="56"/>
                    <a:pt x="46" y="59"/>
                    <a:pt x="46" y="62"/>
                  </a:cubicBezTo>
                  <a:cubicBezTo>
                    <a:pt x="47" y="58"/>
                    <a:pt x="50" y="54"/>
                    <a:pt x="54" y="54"/>
                  </a:cubicBezTo>
                  <a:cubicBezTo>
                    <a:pt x="60" y="55"/>
                    <a:pt x="62" y="63"/>
                    <a:pt x="61" y="68"/>
                  </a:cubicBezTo>
                  <a:cubicBezTo>
                    <a:pt x="64" y="57"/>
                    <a:pt x="73" y="55"/>
                    <a:pt x="79" y="66"/>
                  </a:cubicBezTo>
                  <a:cubicBezTo>
                    <a:pt x="80" y="63"/>
                    <a:pt x="82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5" y="65"/>
                    <a:pt x="86" y="70"/>
                    <a:pt x="89" y="73"/>
                  </a:cubicBezTo>
                  <a:cubicBezTo>
                    <a:pt x="89" y="76"/>
                    <a:pt x="89" y="80"/>
                    <a:pt x="87" y="83"/>
                  </a:cubicBezTo>
                  <a:cubicBezTo>
                    <a:pt x="86" y="87"/>
                    <a:pt x="84" y="91"/>
                    <a:pt x="82" y="95"/>
                  </a:cubicBezTo>
                  <a:cubicBezTo>
                    <a:pt x="68" y="92"/>
                    <a:pt x="55" y="93"/>
                    <a:pt x="42" y="95"/>
                  </a:cubicBezTo>
                  <a:cubicBezTo>
                    <a:pt x="33" y="95"/>
                    <a:pt x="24" y="96"/>
                    <a:pt x="15" y="96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3" y="112"/>
                    <a:pt x="14" y="112"/>
                  </a:cubicBezTo>
                  <a:cubicBezTo>
                    <a:pt x="24" y="112"/>
                    <a:pt x="34" y="111"/>
                    <a:pt x="43" y="110"/>
                  </a:cubicBezTo>
                  <a:cubicBezTo>
                    <a:pt x="48" y="110"/>
                    <a:pt x="52" y="110"/>
                    <a:pt x="56" y="110"/>
                  </a:cubicBezTo>
                  <a:cubicBezTo>
                    <a:pt x="62" y="112"/>
                    <a:pt x="67" y="115"/>
                    <a:pt x="68" y="125"/>
                  </a:cubicBezTo>
                  <a:cubicBezTo>
                    <a:pt x="70" y="120"/>
                    <a:pt x="72" y="112"/>
                    <a:pt x="79" y="110"/>
                  </a:cubicBezTo>
                  <a:cubicBezTo>
                    <a:pt x="80" y="111"/>
                    <a:pt x="82" y="111"/>
                    <a:pt x="83" y="111"/>
                  </a:cubicBezTo>
                  <a:cubicBezTo>
                    <a:pt x="85" y="112"/>
                    <a:pt x="87" y="112"/>
                    <a:pt x="89" y="112"/>
                  </a:cubicBezTo>
                  <a:cubicBezTo>
                    <a:pt x="93" y="116"/>
                    <a:pt x="97" y="122"/>
                    <a:pt x="100" y="127"/>
                  </a:cubicBezTo>
                  <a:cubicBezTo>
                    <a:pt x="100" y="129"/>
                    <a:pt x="99" y="131"/>
                    <a:pt x="99" y="132"/>
                  </a:cubicBezTo>
                  <a:cubicBezTo>
                    <a:pt x="98" y="136"/>
                    <a:pt x="98" y="141"/>
                    <a:pt x="96" y="145"/>
                  </a:cubicBezTo>
                  <a:cubicBezTo>
                    <a:pt x="95" y="146"/>
                    <a:pt x="93" y="147"/>
                    <a:pt x="92" y="148"/>
                  </a:cubicBezTo>
                  <a:cubicBezTo>
                    <a:pt x="88" y="150"/>
                    <a:pt x="88" y="150"/>
                    <a:pt x="88" y="150"/>
                  </a:cubicBezTo>
                  <a:cubicBezTo>
                    <a:pt x="86" y="151"/>
                    <a:pt x="84" y="151"/>
                    <a:pt x="82" y="151"/>
                  </a:cubicBezTo>
                  <a:cubicBezTo>
                    <a:pt x="59" y="146"/>
                    <a:pt x="24" y="144"/>
                    <a:pt x="3" y="149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6"/>
                    <a:pt x="3" y="166"/>
                    <a:pt x="5" y="165"/>
                  </a:cubicBezTo>
                  <a:cubicBezTo>
                    <a:pt x="10" y="164"/>
                    <a:pt x="17" y="163"/>
                    <a:pt x="24" y="162"/>
                  </a:cubicBezTo>
                  <a:cubicBezTo>
                    <a:pt x="23" y="171"/>
                    <a:pt x="15" y="182"/>
                    <a:pt x="7" y="185"/>
                  </a:cubicBezTo>
                  <a:cubicBezTo>
                    <a:pt x="17" y="182"/>
                    <a:pt x="29" y="178"/>
                    <a:pt x="35" y="170"/>
                  </a:cubicBezTo>
                  <a:cubicBezTo>
                    <a:pt x="38" y="167"/>
                    <a:pt x="40" y="164"/>
                    <a:pt x="42" y="162"/>
                  </a:cubicBezTo>
                  <a:cubicBezTo>
                    <a:pt x="42" y="162"/>
                    <a:pt x="43" y="162"/>
                    <a:pt x="44" y="162"/>
                  </a:cubicBezTo>
                  <a:cubicBezTo>
                    <a:pt x="47" y="167"/>
                    <a:pt x="44" y="173"/>
                    <a:pt x="39" y="178"/>
                  </a:cubicBezTo>
                  <a:cubicBezTo>
                    <a:pt x="45" y="173"/>
                    <a:pt x="49" y="166"/>
                    <a:pt x="56" y="163"/>
                  </a:cubicBezTo>
                  <a:cubicBezTo>
                    <a:pt x="60" y="164"/>
                    <a:pt x="65" y="164"/>
                    <a:pt x="69" y="165"/>
                  </a:cubicBezTo>
                  <a:cubicBezTo>
                    <a:pt x="70" y="168"/>
                    <a:pt x="71" y="172"/>
                    <a:pt x="72" y="175"/>
                  </a:cubicBezTo>
                  <a:cubicBezTo>
                    <a:pt x="73" y="178"/>
                    <a:pt x="73" y="178"/>
                    <a:pt x="73" y="178"/>
                  </a:cubicBezTo>
                  <a:cubicBezTo>
                    <a:pt x="70" y="181"/>
                    <a:pt x="66" y="184"/>
                    <a:pt x="63" y="187"/>
                  </a:cubicBezTo>
                  <a:cubicBezTo>
                    <a:pt x="69" y="185"/>
                    <a:pt x="70" y="188"/>
                    <a:pt x="73" y="190"/>
                  </a:cubicBezTo>
                  <a:cubicBezTo>
                    <a:pt x="69" y="198"/>
                    <a:pt x="65" y="204"/>
                    <a:pt x="55" y="207"/>
                  </a:cubicBezTo>
                  <a:cubicBezTo>
                    <a:pt x="66" y="206"/>
                    <a:pt x="88" y="209"/>
                    <a:pt x="99" y="202"/>
                  </a:cubicBezTo>
                  <a:cubicBezTo>
                    <a:pt x="103" y="201"/>
                    <a:pt x="103" y="201"/>
                    <a:pt x="103" y="201"/>
                  </a:cubicBezTo>
                  <a:cubicBezTo>
                    <a:pt x="106" y="200"/>
                    <a:pt x="108" y="200"/>
                    <a:pt x="110" y="201"/>
                  </a:cubicBezTo>
                  <a:cubicBezTo>
                    <a:pt x="110" y="203"/>
                    <a:pt x="112" y="205"/>
                    <a:pt x="113" y="207"/>
                  </a:cubicBezTo>
                  <a:cubicBezTo>
                    <a:pt x="113" y="211"/>
                    <a:pt x="111" y="216"/>
                    <a:pt x="110" y="220"/>
                  </a:cubicBezTo>
                  <a:cubicBezTo>
                    <a:pt x="108" y="226"/>
                    <a:pt x="106" y="232"/>
                    <a:pt x="101" y="236"/>
                  </a:cubicBezTo>
                  <a:cubicBezTo>
                    <a:pt x="113" y="234"/>
                    <a:pt x="117" y="222"/>
                    <a:pt x="123" y="215"/>
                  </a:cubicBezTo>
                  <a:cubicBezTo>
                    <a:pt x="128" y="220"/>
                    <a:pt x="131" y="226"/>
                    <a:pt x="137" y="231"/>
                  </a:cubicBezTo>
                  <a:cubicBezTo>
                    <a:pt x="136" y="224"/>
                    <a:pt x="136" y="218"/>
                    <a:pt x="139" y="212"/>
                  </a:cubicBezTo>
                  <a:cubicBezTo>
                    <a:pt x="140" y="212"/>
                    <a:pt x="140" y="212"/>
                    <a:pt x="141" y="212"/>
                  </a:cubicBezTo>
                  <a:cubicBezTo>
                    <a:pt x="143" y="211"/>
                    <a:pt x="143" y="211"/>
                    <a:pt x="143" y="211"/>
                  </a:cubicBezTo>
                  <a:cubicBezTo>
                    <a:pt x="146" y="210"/>
                    <a:pt x="149" y="209"/>
                    <a:pt x="152" y="209"/>
                  </a:cubicBezTo>
                  <a:cubicBezTo>
                    <a:pt x="152" y="209"/>
                    <a:pt x="153" y="209"/>
                    <a:pt x="153" y="210"/>
                  </a:cubicBezTo>
                  <a:cubicBezTo>
                    <a:pt x="155" y="211"/>
                    <a:pt x="157" y="213"/>
                    <a:pt x="158" y="214"/>
                  </a:cubicBezTo>
                  <a:cubicBezTo>
                    <a:pt x="168" y="230"/>
                    <a:pt x="175" y="254"/>
                    <a:pt x="175" y="262"/>
                  </a:cubicBezTo>
                  <a:cubicBezTo>
                    <a:pt x="175" y="263"/>
                    <a:pt x="176" y="264"/>
                    <a:pt x="176" y="264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52"/>
                    <a:pt x="185" y="229"/>
                    <a:pt x="175" y="211"/>
                  </a:cubicBezTo>
                  <a:cubicBezTo>
                    <a:pt x="174" y="208"/>
                    <a:pt x="174" y="205"/>
                    <a:pt x="174" y="201"/>
                  </a:cubicBezTo>
                  <a:cubicBezTo>
                    <a:pt x="174" y="199"/>
                    <a:pt x="174" y="198"/>
                    <a:pt x="174" y="197"/>
                  </a:cubicBezTo>
                  <a:cubicBezTo>
                    <a:pt x="179" y="197"/>
                    <a:pt x="185" y="199"/>
                    <a:pt x="190" y="198"/>
                  </a:cubicBezTo>
                  <a:cubicBezTo>
                    <a:pt x="201" y="197"/>
                    <a:pt x="210" y="195"/>
                    <a:pt x="220" y="191"/>
                  </a:cubicBezTo>
                  <a:cubicBezTo>
                    <a:pt x="220" y="191"/>
                    <a:pt x="220" y="191"/>
                    <a:pt x="220" y="191"/>
                  </a:cubicBezTo>
                  <a:cubicBezTo>
                    <a:pt x="221" y="191"/>
                    <a:pt x="223" y="191"/>
                    <a:pt x="224" y="191"/>
                  </a:cubicBezTo>
                  <a:cubicBezTo>
                    <a:pt x="226" y="197"/>
                    <a:pt x="229" y="203"/>
                    <a:pt x="231" y="209"/>
                  </a:cubicBezTo>
                  <a:cubicBezTo>
                    <a:pt x="235" y="223"/>
                    <a:pt x="235" y="223"/>
                    <a:pt x="235" y="223"/>
                  </a:cubicBezTo>
                  <a:cubicBezTo>
                    <a:pt x="237" y="228"/>
                    <a:pt x="237" y="228"/>
                    <a:pt x="237" y="228"/>
                  </a:cubicBezTo>
                  <a:cubicBezTo>
                    <a:pt x="240" y="234"/>
                    <a:pt x="243" y="241"/>
                    <a:pt x="243" y="247"/>
                  </a:cubicBezTo>
                  <a:cubicBezTo>
                    <a:pt x="244" y="248"/>
                    <a:pt x="244" y="250"/>
                    <a:pt x="245" y="251"/>
                  </a:cubicBezTo>
                  <a:cubicBezTo>
                    <a:pt x="259" y="248"/>
                    <a:pt x="259" y="248"/>
                    <a:pt x="259" y="248"/>
                  </a:cubicBezTo>
                  <a:cubicBezTo>
                    <a:pt x="259" y="248"/>
                    <a:pt x="259" y="247"/>
                    <a:pt x="259" y="246"/>
                  </a:cubicBezTo>
                  <a:cubicBezTo>
                    <a:pt x="259" y="237"/>
                    <a:pt x="255" y="229"/>
                    <a:pt x="252" y="221"/>
                  </a:cubicBezTo>
                  <a:cubicBezTo>
                    <a:pt x="250" y="217"/>
                    <a:pt x="250" y="217"/>
                    <a:pt x="250" y="217"/>
                  </a:cubicBezTo>
                  <a:cubicBezTo>
                    <a:pt x="246" y="204"/>
                    <a:pt x="246" y="204"/>
                    <a:pt x="246" y="204"/>
                  </a:cubicBezTo>
                  <a:cubicBezTo>
                    <a:pt x="244" y="198"/>
                    <a:pt x="241" y="191"/>
                    <a:pt x="238" y="184"/>
                  </a:cubicBezTo>
                  <a:cubicBezTo>
                    <a:pt x="246" y="182"/>
                    <a:pt x="254" y="181"/>
                    <a:pt x="259" y="182"/>
                  </a:cubicBezTo>
                  <a:cubicBezTo>
                    <a:pt x="260" y="183"/>
                    <a:pt x="260" y="184"/>
                    <a:pt x="261" y="185"/>
                  </a:cubicBezTo>
                  <a:cubicBezTo>
                    <a:pt x="261" y="188"/>
                    <a:pt x="263" y="191"/>
                    <a:pt x="264" y="194"/>
                  </a:cubicBezTo>
                  <a:cubicBezTo>
                    <a:pt x="264" y="196"/>
                    <a:pt x="265" y="198"/>
                    <a:pt x="265" y="199"/>
                  </a:cubicBezTo>
                  <a:cubicBezTo>
                    <a:pt x="266" y="201"/>
                    <a:pt x="266" y="202"/>
                    <a:pt x="266" y="203"/>
                  </a:cubicBezTo>
                  <a:cubicBezTo>
                    <a:pt x="266" y="213"/>
                    <a:pt x="267" y="227"/>
                    <a:pt x="258" y="233"/>
                  </a:cubicBezTo>
                  <a:cubicBezTo>
                    <a:pt x="264" y="229"/>
                    <a:pt x="270" y="223"/>
                    <a:pt x="274" y="217"/>
                  </a:cubicBezTo>
                  <a:cubicBezTo>
                    <a:pt x="276" y="214"/>
                    <a:pt x="276" y="209"/>
                    <a:pt x="279" y="206"/>
                  </a:cubicBezTo>
                  <a:cubicBezTo>
                    <a:pt x="279" y="206"/>
                    <a:pt x="279" y="205"/>
                    <a:pt x="279" y="205"/>
                  </a:cubicBezTo>
                  <a:cubicBezTo>
                    <a:pt x="281" y="205"/>
                    <a:pt x="284" y="205"/>
                    <a:pt x="286" y="204"/>
                  </a:cubicBezTo>
                  <a:cubicBezTo>
                    <a:pt x="293" y="204"/>
                    <a:pt x="293" y="204"/>
                    <a:pt x="293" y="204"/>
                  </a:cubicBezTo>
                  <a:cubicBezTo>
                    <a:pt x="298" y="204"/>
                    <a:pt x="298" y="204"/>
                    <a:pt x="298" y="204"/>
                  </a:cubicBezTo>
                  <a:cubicBezTo>
                    <a:pt x="300" y="204"/>
                    <a:pt x="303" y="204"/>
                    <a:pt x="306" y="204"/>
                  </a:cubicBezTo>
                  <a:cubicBezTo>
                    <a:pt x="306" y="206"/>
                    <a:pt x="307" y="207"/>
                    <a:pt x="307" y="208"/>
                  </a:cubicBezTo>
                  <a:cubicBezTo>
                    <a:pt x="309" y="215"/>
                    <a:pt x="309" y="215"/>
                    <a:pt x="309" y="215"/>
                  </a:cubicBezTo>
                  <a:cubicBezTo>
                    <a:pt x="312" y="222"/>
                    <a:pt x="315" y="230"/>
                    <a:pt x="316" y="237"/>
                  </a:cubicBezTo>
                  <a:cubicBezTo>
                    <a:pt x="316" y="237"/>
                    <a:pt x="316" y="237"/>
                    <a:pt x="316" y="237"/>
                  </a:cubicBezTo>
                  <a:cubicBezTo>
                    <a:pt x="332" y="234"/>
                    <a:pt x="332" y="234"/>
                    <a:pt x="332" y="234"/>
                  </a:cubicBezTo>
                  <a:cubicBezTo>
                    <a:pt x="332" y="234"/>
                    <a:pt x="332" y="234"/>
                    <a:pt x="332" y="234"/>
                  </a:cubicBezTo>
                  <a:cubicBezTo>
                    <a:pt x="330" y="226"/>
                    <a:pt x="328" y="217"/>
                    <a:pt x="324" y="209"/>
                  </a:cubicBezTo>
                  <a:cubicBezTo>
                    <a:pt x="322" y="203"/>
                    <a:pt x="322" y="203"/>
                    <a:pt x="322" y="203"/>
                  </a:cubicBezTo>
                  <a:cubicBezTo>
                    <a:pt x="322" y="202"/>
                    <a:pt x="322" y="201"/>
                    <a:pt x="321" y="200"/>
                  </a:cubicBezTo>
                  <a:cubicBezTo>
                    <a:pt x="322" y="198"/>
                    <a:pt x="322" y="196"/>
                    <a:pt x="322" y="195"/>
                  </a:cubicBezTo>
                  <a:cubicBezTo>
                    <a:pt x="322" y="193"/>
                    <a:pt x="322" y="193"/>
                    <a:pt x="322" y="193"/>
                  </a:cubicBezTo>
                  <a:cubicBezTo>
                    <a:pt x="322" y="193"/>
                    <a:pt x="321" y="180"/>
                    <a:pt x="321" y="180"/>
                  </a:cubicBezTo>
                  <a:cubicBezTo>
                    <a:pt x="321" y="180"/>
                    <a:pt x="321" y="179"/>
                    <a:pt x="321" y="178"/>
                  </a:cubicBezTo>
                  <a:cubicBezTo>
                    <a:pt x="325" y="177"/>
                    <a:pt x="327" y="174"/>
                    <a:pt x="331" y="173"/>
                  </a:cubicBezTo>
                  <a:close/>
                  <a:moveTo>
                    <a:pt x="87" y="96"/>
                  </a:moveTo>
                  <a:cubicBezTo>
                    <a:pt x="87" y="96"/>
                    <a:pt x="86" y="96"/>
                    <a:pt x="86" y="95"/>
                  </a:cubicBezTo>
                  <a:cubicBezTo>
                    <a:pt x="90" y="92"/>
                    <a:pt x="95" y="88"/>
                    <a:pt x="100" y="85"/>
                  </a:cubicBezTo>
                  <a:cubicBezTo>
                    <a:pt x="104" y="83"/>
                    <a:pt x="107" y="80"/>
                    <a:pt x="110" y="77"/>
                  </a:cubicBezTo>
                  <a:cubicBezTo>
                    <a:pt x="112" y="78"/>
                    <a:pt x="114" y="79"/>
                    <a:pt x="116" y="79"/>
                  </a:cubicBezTo>
                  <a:cubicBezTo>
                    <a:pt x="119" y="81"/>
                    <a:pt x="119" y="81"/>
                    <a:pt x="119" y="81"/>
                  </a:cubicBezTo>
                  <a:cubicBezTo>
                    <a:pt x="123" y="82"/>
                    <a:pt x="127" y="84"/>
                    <a:pt x="130" y="86"/>
                  </a:cubicBezTo>
                  <a:cubicBezTo>
                    <a:pt x="131" y="89"/>
                    <a:pt x="130" y="93"/>
                    <a:pt x="131" y="98"/>
                  </a:cubicBezTo>
                  <a:cubicBezTo>
                    <a:pt x="131" y="100"/>
                    <a:pt x="133" y="103"/>
                    <a:pt x="134" y="105"/>
                  </a:cubicBezTo>
                  <a:cubicBezTo>
                    <a:pt x="132" y="105"/>
                    <a:pt x="130" y="104"/>
                    <a:pt x="128" y="103"/>
                  </a:cubicBezTo>
                  <a:cubicBezTo>
                    <a:pt x="122" y="101"/>
                    <a:pt x="114" y="100"/>
                    <a:pt x="106" y="99"/>
                  </a:cubicBezTo>
                  <a:cubicBezTo>
                    <a:pt x="99" y="98"/>
                    <a:pt x="92" y="97"/>
                    <a:pt x="87" y="96"/>
                  </a:cubicBezTo>
                  <a:close/>
                  <a:moveTo>
                    <a:pt x="130" y="157"/>
                  </a:moveTo>
                  <a:cubicBezTo>
                    <a:pt x="127" y="157"/>
                    <a:pt x="125" y="156"/>
                    <a:pt x="123" y="155"/>
                  </a:cubicBezTo>
                  <a:cubicBezTo>
                    <a:pt x="121" y="155"/>
                    <a:pt x="120" y="154"/>
                    <a:pt x="119" y="153"/>
                  </a:cubicBezTo>
                  <a:cubicBezTo>
                    <a:pt x="118" y="147"/>
                    <a:pt x="116" y="141"/>
                    <a:pt x="114" y="135"/>
                  </a:cubicBezTo>
                  <a:cubicBezTo>
                    <a:pt x="111" y="130"/>
                    <a:pt x="108" y="125"/>
                    <a:pt x="106" y="119"/>
                  </a:cubicBezTo>
                  <a:cubicBezTo>
                    <a:pt x="106" y="118"/>
                    <a:pt x="107" y="116"/>
                    <a:pt x="108" y="116"/>
                  </a:cubicBezTo>
                  <a:cubicBezTo>
                    <a:pt x="114" y="116"/>
                    <a:pt x="120" y="117"/>
                    <a:pt x="124" y="119"/>
                  </a:cubicBezTo>
                  <a:cubicBezTo>
                    <a:pt x="128" y="120"/>
                    <a:pt x="132" y="122"/>
                    <a:pt x="136" y="124"/>
                  </a:cubicBezTo>
                  <a:cubicBezTo>
                    <a:pt x="139" y="128"/>
                    <a:pt x="143" y="132"/>
                    <a:pt x="144" y="136"/>
                  </a:cubicBezTo>
                  <a:cubicBezTo>
                    <a:pt x="142" y="144"/>
                    <a:pt x="137" y="154"/>
                    <a:pt x="130" y="157"/>
                  </a:cubicBezTo>
                  <a:close/>
                  <a:moveTo>
                    <a:pt x="183" y="183"/>
                  </a:moveTo>
                  <a:cubicBezTo>
                    <a:pt x="177" y="182"/>
                    <a:pt x="170" y="183"/>
                    <a:pt x="164" y="183"/>
                  </a:cubicBezTo>
                  <a:cubicBezTo>
                    <a:pt x="163" y="182"/>
                    <a:pt x="161" y="181"/>
                    <a:pt x="160" y="181"/>
                  </a:cubicBezTo>
                  <a:cubicBezTo>
                    <a:pt x="160" y="181"/>
                    <a:pt x="160" y="180"/>
                    <a:pt x="159" y="180"/>
                  </a:cubicBezTo>
                  <a:cubicBezTo>
                    <a:pt x="159" y="180"/>
                    <a:pt x="158" y="180"/>
                    <a:pt x="158" y="179"/>
                  </a:cubicBezTo>
                  <a:cubicBezTo>
                    <a:pt x="157" y="179"/>
                    <a:pt x="157" y="178"/>
                    <a:pt x="157" y="176"/>
                  </a:cubicBezTo>
                  <a:cubicBezTo>
                    <a:pt x="157" y="174"/>
                    <a:pt x="158" y="172"/>
                    <a:pt x="160" y="170"/>
                  </a:cubicBezTo>
                  <a:cubicBezTo>
                    <a:pt x="156" y="171"/>
                    <a:pt x="151" y="169"/>
                    <a:pt x="149" y="166"/>
                  </a:cubicBezTo>
                  <a:cubicBezTo>
                    <a:pt x="151" y="159"/>
                    <a:pt x="149" y="151"/>
                    <a:pt x="148" y="143"/>
                  </a:cubicBezTo>
                  <a:cubicBezTo>
                    <a:pt x="149" y="140"/>
                    <a:pt x="150" y="136"/>
                    <a:pt x="155" y="134"/>
                  </a:cubicBezTo>
                  <a:cubicBezTo>
                    <a:pt x="155" y="134"/>
                    <a:pt x="156" y="134"/>
                    <a:pt x="156" y="134"/>
                  </a:cubicBezTo>
                  <a:cubicBezTo>
                    <a:pt x="159" y="136"/>
                    <a:pt x="162" y="137"/>
                    <a:pt x="165" y="139"/>
                  </a:cubicBezTo>
                  <a:cubicBezTo>
                    <a:pt x="165" y="139"/>
                    <a:pt x="165" y="139"/>
                    <a:pt x="165" y="139"/>
                  </a:cubicBezTo>
                  <a:cubicBezTo>
                    <a:pt x="170" y="144"/>
                    <a:pt x="180" y="149"/>
                    <a:pt x="177" y="157"/>
                  </a:cubicBezTo>
                  <a:cubicBezTo>
                    <a:pt x="179" y="154"/>
                    <a:pt x="180" y="151"/>
                    <a:pt x="183" y="151"/>
                  </a:cubicBezTo>
                  <a:cubicBezTo>
                    <a:pt x="187" y="154"/>
                    <a:pt x="191" y="157"/>
                    <a:pt x="194" y="160"/>
                  </a:cubicBezTo>
                  <a:cubicBezTo>
                    <a:pt x="193" y="167"/>
                    <a:pt x="189" y="178"/>
                    <a:pt x="183" y="183"/>
                  </a:cubicBezTo>
                  <a:close/>
                  <a:moveTo>
                    <a:pt x="203" y="188"/>
                  </a:moveTo>
                  <a:cubicBezTo>
                    <a:pt x="198" y="187"/>
                    <a:pt x="194" y="186"/>
                    <a:pt x="189" y="185"/>
                  </a:cubicBezTo>
                  <a:cubicBezTo>
                    <a:pt x="190" y="181"/>
                    <a:pt x="191" y="177"/>
                    <a:pt x="193" y="173"/>
                  </a:cubicBezTo>
                  <a:cubicBezTo>
                    <a:pt x="195" y="168"/>
                    <a:pt x="195" y="165"/>
                    <a:pt x="195" y="160"/>
                  </a:cubicBezTo>
                  <a:cubicBezTo>
                    <a:pt x="201" y="165"/>
                    <a:pt x="206" y="170"/>
                    <a:pt x="212" y="175"/>
                  </a:cubicBezTo>
                  <a:cubicBezTo>
                    <a:pt x="213" y="181"/>
                    <a:pt x="208" y="185"/>
                    <a:pt x="203" y="188"/>
                  </a:cubicBezTo>
                  <a:close/>
                  <a:moveTo>
                    <a:pt x="161" y="119"/>
                  </a:moveTo>
                  <a:cubicBezTo>
                    <a:pt x="155" y="115"/>
                    <a:pt x="155" y="115"/>
                    <a:pt x="155" y="115"/>
                  </a:cubicBezTo>
                  <a:cubicBezTo>
                    <a:pt x="152" y="114"/>
                    <a:pt x="149" y="112"/>
                    <a:pt x="145" y="110"/>
                  </a:cubicBezTo>
                  <a:cubicBezTo>
                    <a:pt x="144" y="105"/>
                    <a:pt x="143" y="100"/>
                    <a:pt x="147" y="94"/>
                  </a:cubicBezTo>
                  <a:cubicBezTo>
                    <a:pt x="150" y="89"/>
                    <a:pt x="156" y="85"/>
                    <a:pt x="159" y="79"/>
                  </a:cubicBezTo>
                  <a:cubicBezTo>
                    <a:pt x="162" y="77"/>
                    <a:pt x="165" y="76"/>
                    <a:pt x="168" y="74"/>
                  </a:cubicBezTo>
                  <a:cubicBezTo>
                    <a:pt x="172" y="79"/>
                    <a:pt x="171" y="88"/>
                    <a:pt x="172" y="95"/>
                  </a:cubicBezTo>
                  <a:cubicBezTo>
                    <a:pt x="173" y="86"/>
                    <a:pt x="174" y="81"/>
                    <a:pt x="179" y="76"/>
                  </a:cubicBezTo>
                  <a:cubicBezTo>
                    <a:pt x="192" y="81"/>
                    <a:pt x="204" y="87"/>
                    <a:pt x="215" y="94"/>
                  </a:cubicBezTo>
                  <a:cubicBezTo>
                    <a:pt x="226" y="100"/>
                    <a:pt x="234" y="108"/>
                    <a:pt x="241" y="116"/>
                  </a:cubicBezTo>
                  <a:cubicBezTo>
                    <a:pt x="242" y="118"/>
                    <a:pt x="242" y="120"/>
                    <a:pt x="243" y="121"/>
                  </a:cubicBezTo>
                  <a:cubicBezTo>
                    <a:pt x="245" y="128"/>
                    <a:pt x="245" y="128"/>
                    <a:pt x="245" y="128"/>
                  </a:cubicBezTo>
                  <a:cubicBezTo>
                    <a:pt x="245" y="129"/>
                    <a:pt x="246" y="130"/>
                    <a:pt x="246" y="131"/>
                  </a:cubicBezTo>
                  <a:cubicBezTo>
                    <a:pt x="243" y="137"/>
                    <a:pt x="239" y="141"/>
                    <a:pt x="233" y="145"/>
                  </a:cubicBezTo>
                  <a:cubicBezTo>
                    <a:pt x="230" y="148"/>
                    <a:pt x="221" y="154"/>
                    <a:pt x="214" y="155"/>
                  </a:cubicBezTo>
                  <a:cubicBezTo>
                    <a:pt x="197" y="140"/>
                    <a:pt x="182" y="130"/>
                    <a:pt x="161" y="119"/>
                  </a:cubicBezTo>
                  <a:close/>
                  <a:moveTo>
                    <a:pt x="249" y="161"/>
                  </a:moveTo>
                  <a:cubicBezTo>
                    <a:pt x="246" y="167"/>
                    <a:pt x="240" y="172"/>
                    <a:pt x="236" y="175"/>
                  </a:cubicBezTo>
                  <a:cubicBezTo>
                    <a:pt x="235" y="176"/>
                    <a:pt x="235" y="176"/>
                    <a:pt x="234" y="177"/>
                  </a:cubicBezTo>
                  <a:cubicBezTo>
                    <a:pt x="232" y="173"/>
                    <a:pt x="229" y="170"/>
                    <a:pt x="226" y="167"/>
                  </a:cubicBezTo>
                  <a:cubicBezTo>
                    <a:pt x="224" y="164"/>
                    <a:pt x="221" y="162"/>
                    <a:pt x="218" y="159"/>
                  </a:cubicBezTo>
                  <a:cubicBezTo>
                    <a:pt x="226" y="157"/>
                    <a:pt x="238" y="148"/>
                    <a:pt x="242" y="145"/>
                  </a:cubicBezTo>
                  <a:cubicBezTo>
                    <a:pt x="246" y="142"/>
                    <a:pt x="247" y="140"/>
                    <a:pt x="247" y="137"/>
                  </a:cubicBezTo>
                  <a:cubicBezTo>
                    <a:pt x="247" y="138"/>
                    <a:pt x="247" y="138"/>
                    <a:pt x="247" y="139"/>
                  </a:cubicBezTo>
                  <a:cubicBezTo>
                    <a:pt x="248" y="141"/>
                    <a:pt x="248" y="141"/>
                    <a:pt x="248" y="141"/>
                  </a:cubicBezTo>
                  <a:cubicBezTo>
                    <a:pt x="249" y="150"/>
                    <a:pt x="249" y="150"/>
                    <a:pt x="249" y="150"/>
                  </a:cubicBezTo>
                  <a:cubicBezTo>
                    <a:pt x="249" y="153"/>
                    <a:pt x="250" y="156"/>
                    <a:pt x="250" y="159"/>
                  </a:cubicBezTo>
                  <a:cubicBezTo>
                    <a:pt x="250" y="160"/>
                    <a:pt x="249" y="161"/>
                    <a:pt x="249" y="161"/>
                  </a:cubicBezTo>
                  <a:close/>
                  <a:moveTo>
                    <a:pt x="325" y="128"/>
                  </a:moveTo>
                  <a:cubicBezTo>
                    <a:pt x="329" y="127"/>
                    <a:pt x="333" y="124"/>
                    <a:pt x="337" y="122"/>
                  </a:cubicBezTo>
                  <a:cubicBezTo>
                    <a:pt x="335" y="122"/>
                    <a:pt x="330" y="125"/>
                    <a:pt x="325" y="128"/>
                  </a:cubicBezTo>
                  <a:close/>
                  <a:moveTo>
                    <a:pt x="217" y="58"/>
                  </a:moveTo>
                  <a:cubicBezTo>
                    <a:pt x="221" y="54"/>
                    <a:pt x="224" y="50"/>
                    <a:pt x="227" y="45"/>
                  </a:cubicBezTo>
                  <a:cubicBezTo>
                    <a:pt x="224" y="48"/>
                    <a:pt x="220" y="53"/>
                    <a:pt x="217" y="58"/>
                  </a:cubicBezTo>
                  <a:close/>
                </a:path>
              </a:pathLst>
            </a:custGeom>
            <a:solidFill>
              <a:srgbClr val="E5B741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03" name="Freeform 3831">
              <a:extLst>
                <a:ext uri="{FF2B5EF4-FFF2-40B4-BE49-F238E27FC236}">
                  <a16:creationId xmlns:a16="http://schemas.microsoft.com/office/drawing/2014/main" id="{7E79BE2F-EB5F-42BF-9EB4-09A2F67D9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3014"/>
              <a:ext cx="47" cy="52"/>
            </a:xfrm>
            <a:custGeom>
              <a:avLst/>
              <a:gdLst>
                <a:gd name="T0" fmla="*/ 259 w 20"/>
                <a:gd name="T1" fmla="*/ 156 h 22"/>
                <a:gd name="T2" fmla="*/ 0 w 20"/>
                <a:gd name="T3" fmla="*/ 291 h 22"/>
                <a:gd name="T4" fmla="*/ 115 w 20"/>
                <a:gd name="T5" fmla="*/ 106 h 22"/>
                <a:gd name="T6" fmla="*/ 193 w 20"/>
                <a:gd name="T7" fmla="*/ 40 h 22"/>
                <a:gd name="T8" fmla="*/ 259 w 2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20" y="12"/>
                  </a:moveTo>
                  <a:cubicBezTo>
                    <a:pt x="14" y="8"/>
                    <a:pt x="4" y="19"/>
                    <a:pt x="0" y="22"/>
                  </a:cubicBezTo>
                  <a:cubicBezTo>
                    <a:pt x="2" y="17"/>
                    <a:pt x="5" y="13"/>
                    <a:pt x="9" y="8"/>
                  </a:cubicBezTo>
                  <a:cubicBezTo>
                    <a:pt x="11" y="6"/>
                    <a:pt x="12" y="4"/>
                    <a:pt x="15" y="3"/>
                  </a:cubicBezTo>
                  <a:cubicBezTo>
                    <a:pt x="17" y="2"/>
                    <a:pt x="19" y="2"/>
                    <a:pt x="20" y="0"/>
                  </a:cubicBezTo>
                </a:path>
              </a:pathLst>
            </a:custGeom>
            <a:solidFill>
              <a:srgbClr val="FED7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4" name="Freeform 3832">
              <a:extLst>
                <a:ext uri="{FF2B5EF4-FFF2-40B4-BE49-F238E27FC236}">
                  <a16:creationId xmlns:a16="http://schemas.microsoft.com/office/drawing/2014/main" id="{E75F2FAE-4938-4EFB-8A05-4446F6D155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30" y="2560"/>
              <a:ext cx="645" cy="572"/>
            </a:xfrm>
            <a:custGeom>
              <a:avLst/>
              <a:gdLst>
                <a:gd name="T0" fmla="*/ 2719 w 273"/>
                <a:gd name="T1" fmla="*/ 2401 h 242"/>
                <a:gd name="T2" fmla="*/ 3601 w 273"/>
                <a:gd name="T3" fmla="*/ 135 h 242"/>
                <a:gd name="T4" fmla="*/ 3204 w 273"/>
                <a:gd name="T5" fmla="*/ 385 h 242"/>
                <a:gd name="T6" fmla="*/ 2823 w 273"/>
                <a:gd name="T7" fmla="*/ 385 h 242"/>
                <a:gd name="T8" fmla="*/ 2807 w 273"/>
                <a:gd name="T9" fmla="*/ 0 h 242"/>
                <a:gd name="T10" fmla="*/ 2573 w 273"/>
                <a:gd name="T11" fmla="*/ 581 h 242"/>
                <a:gd name="T12" fmla="*/ 2294 w 273"/>
                <a:gd name="T13" fmla="*/ 1172 h 242"/>
                <a:gd name="T14" fmla="*/ 1966 w 273"/>
                <a:gd name="T15" fmla="*/ 1045 h 242"/>
                <a:gd name="T16" fmla="*/ 1848 w 273"/>
                <a:gd name="T17" fmla="*/ 241 h 242"/>
                <a:gd name="T18" fmla="*/ 1647 w 273"/>
                <a:gd name="T19" fmla="*/ 225 h 242"/>
                <a:gd name="T20" fmla="*/ 1675 w 273"/>
                <a:gd name="T21" fmla="*/ 860 h 242"/>
                <a:gd name="T22" fmla="*/ 1422 w 273"/>
                <a:gd name="T23" fmla="*/ 950 h 242"/>
                <a:gd name="T24" fmla="*/ 976 w 273"/>
                <a:gd name="T25" fmla="*/ 532 h 242"/>
                <a:gd name="T26" fmla="*/ 610 w 273"/>
                <a:gd name="T27" fmla="*/ 1085 h 242"/>
                <a:gd name="T28" fmla="*/ 463 w 273"/>
                <a:gd name="T29" fmla="*/ 1454 h 242"/>
                <a:gd name="T30" fmla="*/ 66 w 273"/>
                <a:gd name="T31" fmla="*/ 2664 h 242"/>
                <a:gd name="T32" fmla="*/ 262 w 273"/>
                <a:gd name="T33" fmla="*/ 2983 h 242"/>
                <a:gd name="T34" fmla="*/ 328 w 273"/>
                <a:gd name="T35" fmla="*/ 3155 h 242"/>
                <a:gd name="T36" fmla="*/ 843 w 273"/>
                <a:gd name="T37" fmla="*/ 2721 h 242"/>
                <a:gd name="T38" fmla="*/ 938 w 273"/>
                <a:gd name="T39" fmla="*/ 3061 h 242"/>
                <a:gd name="T40" fmla="*/ 1318 w 273"/>
                <a:gd name="T41" fmla="*/ 2721 h 242"/>
                <a:gd name="T42" fmla="*/ 1479 w 273"/>
                <a:gd name="T43" fmla="*/ 2917 h 242"/>
                <a:gd name="T44" fmla="*/ 1647 w 273"/>
                <a:gd name="T45" fmla="*/ 2692 h 242"/>
                <a:gd name="T46" fmla="*/ 1819 w 273"/>
                <a:gd name="T47" fmla="*/ 2565 h 242"/>
                <a:gd name="T48" fmla="*/ 1831 w 273"/>
                <a:gd name="T49" fmla="*/ 2709 h 242"/>
                <a:gd name="T50" fmla="*/ 2015 w 273"/>
                <a:gd name="T51" fmla="*/ 2839 h 242"/>
                <a:gd name="T52" fmla="*/ 2098 w 273"/>
                <a:gd name="T53" fmla="*/ 2761 h 242"/>
                <a:gd name="T54" fmla="*/ 2360 w 273"/>
                <a:gd name="T55" fmla="*/ 2536 h 242"/>
                <a:gd name="T56" fmla="*/ 2585 w 273"/>
                <a:gd name="T57" fmla="*/ 2033 h 242"/>
                <a:gd name="T58" fmla="*/ 2719 w 273"/>
                <a:gd name="T59" fmla="*/ 2401 h 242"/>
                <a:gd name="T60" fmla="*/ 2807 w 273"/>
                <a:gd name="T61" fmla="*/ 2692 h 242"/>
                <a:gd name="T62" fmla="*/ 2953 w 273"/>
                <a:gd name="T63" fmla="*/ 2458 h 242"/>
                <a:gd name="T64" fmla="*/ 2991 w 273"/>
                <a:gd name="T65" fmla="*/ 1900 h 242"/>
                <a:gd name="T66" fmla="*/ 3232 w 273"/>
                <a:gd name="T67" fmla="*/ 1480 h 242"/>
                <a:gd name="T68" fmla="*/ 3601 w 273"/>
                <a:gd name="T69" fmla="*/ 1491 h 242"/>
                <a:gd name="T70" fmla="*/ 3282 w 273"/>
                <a:gd name="T71" fmla="*/ 1307 h 242"/>
                <a:gd name="T72" fmla="*/ 2991 w 273"/>
                <a:gd name="T73" fmla="*/ 1085 h 242"/>
                <a:gd name="T74" fmla="*/ 3138 w 273"/>
                <a:gd name="T75" fmla="*/ 648 h 242"/>
                <a:gd name="T76" fmla="*/ 3601 w 273"/>
                <a:gd name="T77" fmla="*/ 619 h 242"/>
                <a:gd name="T78" fmla="*/ 3601 w 273"/>
                <a:gd name="T79" fmla="*/ 385 h 242"/>
                <a:gd name="T80" fmla="*/ 1713 w 273"/>
                <a:gd name="T81" fmla="*/ 882 h 242"/>
                <a:gd name="T82" fmla="*/ 1770 w 273"/>
                <a:gd name="T83" fmla="*/ 1520 h 242"/>
                <a:gd name="T84" fmla="*/ 1703 w 273"/>
                <a:gd name="T85" fmla="*/ 1900 h 242"/>
                <a:gd name="T86" fmla="*/ 1266 w 273"/>
                <a:gd name="T87" fmla="*/ 1463 h 242"/>
                <a:gd name="T88" fmla="*/ 1056 w 273"/>
                <a:gd name="T89" fmla="*/ 2257 h 242"/>
                <a:gd name="T90" fmla="*/ 1753 w 273"/>
                <a:gd name="T91" fmla="*/ 2023 h 242"/>
                <a:gd name="T92" fmla="*/ 1791 w 273"/>
                <a:gd name="T93" fmla="*/ 2314 h 242"/>
                <a:gd name="T94" fmla="*/ 2389 w 273"/>
                <a:gd name="T95" fmla="*/ 1782 h 242"/>
                <a:gd name="T96" fmla="*/ 2306 w 273"/>
                <a:gd name="T97" fmla="*/ 1917 h 242"/>
                <a:gd name="T98" fmla="*/ 1954 w 273"/>
                <a:gd name="T99" fmla="*/ 2191 h 242"/>
                <a:gd name="T100" fmla="*/ 1954 w 273"/>
                <a:gd name="T101" fmla="*/ 1811 h 242"/>
                <a:gd name="T102" fmla="*/ 2081 w 273"/>
                <a:gd name="T103" fmla="*/ 1319 h 242"/>
                <a:gd name="T104" fmla="*/ 2429 w 273"/>
                <a:gd name="T105" fmla="*/ 1454 h 2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73" h="242">
                  <a:moveTo>
                    <a:pt x="206" y="182"/>
                  </a:moveTo>
                  <a:cubicBezTo>
                    <a:pt x="205" y="182"/>
                    <a:pt x="203" y="182"/>
                    <a:pt x="201" y="184"/>
                  </a:cubicBezTo>
                  <a:cubicBezTo>
                    <a:pt x="203" y="184"/>
                    <a:pt x="205" y="183"/>
                    <a:pt x="206" y="182"/>
                  </a:cubicBezTo>
                  <a:close/>
                  <a:moveTo>
                    <a:pt x="273" y="29"/>
                  </a:moveTo>
                  <a:cubicBezTo>
                    <a:pt x="273" y="9"/>
                    <a:pt x="273" y="9"/>
                    <a:pt x="273" y="9"/>
                  </a:cubicBezTo>
                  <a:cubicBezTo>
                    <a:pt x="273" y="10"/>
                    <a:pt x="273" y="10"/>
                    <a:pt x="273" y="10"/>
                  </a:cubicBezTo>
                  <a:cubicBezTo>
                    <a:pt x="271" y="12"/>
                    <a:pt x="270" y="15"/>
                    <a:pt x="268" y="17"/>
                  </a:cubicBezTo>
                  <a:cubicBezTo>
                    <a:pt x="265" y="20"/>
                    <a:pt x="263" y="22"/>
                    <a:pt x="261" y="26"/>
                  </a:cubicBezTo>
                  <a:cubicBezTo>
                    <a:pt x="258" y="30"/>
                    <a:pt x="247" y="34"/>
                    <a:pt x="243" y="29"/>
                  </a:cubicBezTo>
                  <a:cubicBezTo>
                    <a:pt x="241" y="32"/>
                    <a:pt x="241" y="34"/>
                    <a:pt x="237" y="35"/>
                  </a:cubicBezTo>
                  <a:cubicBezTo>
                    <a:pt x="233" y="36"/>
                    <a:pt x="229" y="36"/>
                    <a:pt x="225" y="36"/>
                  </a:cubicBezTo>
                  <a:cubicBezTo>
                    <a:pt x="220" y="35"/>
                    <a:pt x="217" y="33"/>
                    <a:pt x="214" y="29"/>
                  </a:cubicBezTo>
                  <a:cubicBezTo>
                    <a:pt x="214" y="26"/>
                    <a:pt x="214" y="24"/>
                    <a:pt x="214" y="22"/>
                  </a:cubicBezTo>
                  <a:cubicBezTo>
                    <a:pt x="214" y="18"/>
                    <a:pt x="213" y="14"/>
                    <a:pt x="212" y="10"/>
                  </a:cubicBezTo>
                  <a:cubicBezTo>
                    <a:pt x="212" y="7"/>
                    <a:pt x="213" y="4"/>
                    <a:pt x="213" y="0"/>
                  </a:cubicBezTo>
                  <a:cubicBezTo>
                    <a:pt x="198" y="3"/>
                    <a:pt x="198" y="3"/>
                    <a:pt x="198" y="3"/>
                  </a:cubicBezTo>
                  <a:cubicBezTo>
                    <a:pt x="198" y="11"/>
                    <a:pt x="197" y="19"/>
                    <a:pt x="197" y="27"/>
                  </a:cubicBezTo>
                  <a:cubicBezTo>
                    <a:pt x="197" y="33"/>
                    <a:pt x="196" y="38"/>
                    <a:pt x="195" y="44"/>
                  </a:cubicBezTo>
                  <a:cubicBezTo>
                    <a:pt x="193" y="50"/>
                    <a:pt x="194" y="57"/>
                    <a:pt x="188" y="60"/>
                  </a:cubicBezTo>
                  <a:cubicBezTo>
                    <a:pt x="199" y="61"/>
                    <a:pt x="190" y="90"/>
                    <a:pt x="181" y="91"/>
                  </a:cubicBezTo>
                  <a:cubicBezTo>
                    <a:pt x="179" y="91"/>
                    <a:pt x="176" y="90"/>
                    <a:pt x="174" y="89"/>
                  </a:cubicBezTo>
                  <a:cubicBezTo>
                    <a:pt x="170" y="88"/>
                    <a:pt x="169" y="89"/>
                    <a:pt x="165" y="89"/>
                  </a:cubicBezTo>
                  <a:cubicBezTo>
                    <a:pt x="161" y="90"/>
                    <a:pt x="155" y="87"/>
                    <a:pt x="150" y="85"/>
                  </a:cubicBezTo>
                  <a:cubicBezTo>
                    <a:pt x="150" y="83"/>
                    <a:pt x="149" y="81"/>
                    <a:pt x="149" y="79"/>
                  </a:cubicBezTo>
                  <a:cubicBezTo>
                    <a:pt x="148" y="69"/>
                    <a:pt x="150" y="59"/>
                    <a:pt x="149" y="49"/>
                  </a:cubicBezTo>
                  <a:cubicBezTo>
                    <a:pt x="148" y="42"/>
                    <a:pt x="144" y="36"/>
                    <a:pt x="142" y="29"/>
                  </a:cubicBezTo>
                  <a:cubicBezTo>
                    <a:pt x="141" y="25"/>
                    <a:pt x="141" y="22"/>
                    <a:pt x="140" y="18"/>
                  </a:cubicBezTo>
                  <a:cubicBezTo>
                    <a:pt x="140" y="17"/>
                    <a:pt x="140" y="16"/>
                    <a:pt x="140" y="14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17"/>
                    <a:pt x="125" y="17"/>
                    <a:pt x="125" y="17"/>
                  </a:cubicBezTo>
                  <a:cubicBezTo>
                    <a:pt x="125" y="25"/>
                    <a:pt x="129" y="34"/>
                    <a:pt x="129" y="42"/>
                  </a:cubicBezTo>
                  <a:cubicBezTo>
                    <a:pt x="129" y="50"/>
                    <a:pt x="128" y="57"/>
                    <a:pt x="127" y="65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5" y="66"/>
                    <a:pt x="124" y="67"/>
                    <a:pt x="122" y="68"/>
                  </a:cubicBezTo>
                  <a:cubicBezTo>
                    <a:pt x="118" y="70"/>
                    <a:pt x="113" y="71"/>
                    <a:pt x="108" y="72"/>
                  </a:cubicBezTo>
                  <a:cubicBezTo>
                    <a:pt x="99" y="74"/>
                    <a:pt x="89" y="77"/>
                    <a:pt x="85" y="66"/>
                  </a:cubicBezTo>
                  <a:cubicBezTo>
                    <a:pt x="83" y="62"/>
                    <a:pt x="83" y="57"/>
                    <a:pt x="81" y="53"/>
                  </a:cubicBezTo>
                  <a:cubicBezTo>
                    <a:pt x="79" y="48"/>
                    <a:pt x="75" y="45"/>
                    <a:pt x="74" y="40"/>
                  </a:cubicBezTo>
                  <a:cubicBezTo>
                    <a:pt x="73" y="36"/>
                    <a:pt x="73" y="32"/>
                    <a:pt x="73" y="27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61" y="45"/>
                    <a:pt x="56" y="71"/>
                    <a:pt x="46" y="82"/>
                  </a:cubicBezTo>
                  <a:cubicBezTo>
                    <a:pt x="37" y="90"/>
                    <a:pt x="33" y="83"/>
                    <a:pt x="24" y="79"/>
                  </a:cubicBezTo>
                  <a:cubicBezTo>
                    <a:pt x="16" y="74"/>
                    <a:pt x="9" y="72"/>
                    <a:pt x="0" y="74"/>
                  </a:cubicBezTo>
                  <a:cubicBezTo>
                    <a:pt x="14" y="82"/>
                    <a:pt x="34" y="91"/>
                    <a:pt x="35" y="110"/>
                  </a:cubicBezTo>
                  <a:cubicBezTo>
                    <a:pt x="36" y="129"/>
                    <a:pt x="21" y="145"/>
                    <a:pt x="4" y="152"/>
                  </a:cubicBezTo>
                  <a:cubicBezTo>
                    <a:pt x="20" y="147"/>
                    <a:pt x="52" y="137"/>
                    <a:pt x="40" y="166"/>
                  </a:cubicBezTo>
                  <a:cubicBezTo>
                    <a:pt x="34" y="183"/>
                    <a:pt x="16" y="188"/>
                    <a:pt x="5" y="202"/>
                  </a:cubicBezTo>
                  <a:cubicBezTo>
                    <a:pt x="9" y="200"/>
                    <a:pt x="11" y="197"/>
                    <a:pt x="14" y="201"/>
                  </a:cubicBezTo>
                  <a:cubicBezTo>
                    <a:pt x="16" y="203"/>
                    <a:pt x="16" y="210"/>
                    <a:pt x="17" y="213"/>
                  </a:cubicBezTo>
                  <a:cubicBezTo>
                    <a:pt x="18" y="217"/>
                    <a:pt x="20" y="221"/>
                    <a:pt x="20" y="226"/>
                  </a:cubicBezTo>
                  <a:cubicBezTo>
                    <a:pt x="19" y="230"/>
                    <a:pt x="14" y="237"/>
                    <a:pt x="14" y="242"/>
                  </a:cubicBezTo>
                  <a:cubicBezTo>
                    <a:pt x="15" y="241"/>
                    <a:pt x="17" y="239"/>
                    <a:pt x="20" y="238"/>
                  </a:cubicBezTo>
                  <a:cubicBezTo>
                    <a:pt x="23" y="238"/>
                    <a:pt x="24" y="238"/>
                    <a:pt x="25" y="239"/>
                  </a:cubicBezTo>
                  <a:cubicBezTo>
                    <a:pt x="32" y="223"/>
                    <a:pt x="31" y="195"/>
                    <a:pt x="50" y="193"/>
                  </a:cubicBezTo>
                  <a:cubicBezTo>
                    <a:pt x="54" y="193"/>
                    <a:pt x="60" y="192"/>
                    <a:pt x="63" y="195"/>
                  </a:cubicBezTo>
                  <a:cubicBezTo>
                    <a:pt x="67" y="199"/>
                    <a:pt x="65" y="201"/>
                    <a:pt x="64" y="206"/>
                  </a:cubicBezTo>
                  <a:cubicBezTo>
                    <a:pt x="64" y="215"/>
                    <a:pt x="60" y="225"/>
                    <a:pt x="60" y="234"/>
                  </a:cubicBezTo>
                  <a:cubicBezTo>
                    <a:pt x="60" y="234"/>
                    <a:pt x="62" y="232"/>
                    <a:pt x="66" y="231"/>
                  </a:cubicBezTo>
                  <a:cubicBezTo>
                    <a:pt x="69" y="231"/>
                    <a:pt x="70" y="231"/>
                    <a:pt x="71" y="232"/>
                  </a:cubicBezTo>
                  <a:cubicBezTo>
                    <a:pt x="72" y="225"/>
                    <a:pt x="71" y="218"/>
                    <a:pt x="74" y="213"/>
                  </a:cubicBezTo>
                  <a:cubicBezTo>
                    <a:pt x="79" y="207"/>
                    <a:pt x="84" y="207"/>
                    <a:pt x="91" y="207"/>
                  </a:cubicBezTo>
                  <a:cubicBezTo>
                    <a:pt x="93" y="207"/>
                    <a:pt x="97" y="206"/>
                    <a:pt x="100" y="206"/>
                  </a:cubicBezTo>
                  <a:cubicBezTo>
                    <a:pt x="105" y="212"/>
                    <a:pt x="99" y="218"/>
                    <a:pt x="100" y="225"/>
                  </a:cubicBezTo>
                  <a:cubicBezTo>
                    <a:pt x="100" y="226"/>
                    <a:pt x="100" y="226"/>
                    <a:pt x="101" y="226"/>
                  </a:cubicBezTo>
                  <a:cubicBezTo>
                    <a:pt x="103" y="225"/>
                    <a:pt x="107" y="223"/>
                    <a:pt x="112" y="221"/>
                  </a:cubicBezTo>
                  <a:cubicBezTo>
                    <a:pt x="114" y="220"/>
                    <a:pt x="115" y="217"/>
                    <a:pt x="115" y="215"/>
                  </a:cubicBezTo>
                  <a:cubicBezTo>
                    <a:pt x="116" y="213"/>
                    <a:pt x="118" y="210"/>
                    <a:pt x="120" y="208"/>
                  </a:cubicBezTo>
                  <a:cubicBezTo>
                    <a:pt x="122" y="206"/>
                    <a:pt x="123" y="206"/>
                    <a:pt x="125" y="204"/>
                  </a:cubicBezTo>
                  <a:cubicBezTo>
                    <a:pt x="126" y="203"/>
                    <a:pt x="127" y="200"/>
                    <a:pt x="128" y="199"/>
                  </a:cubicBezTo>
                  <a:cubicBezTo>
                    <a:pt x="133" y="194"/>
                    <a:pt x="135" y="193"/>
                    <a:pt x="137" y="186"/>
                  </a:cubicBezTo>
                  <a:cubicBezTo>
                    <a:pt x="137" y="190"/>
                    <a:pt x="137" y="193"/>
                    <a:pt x="138" y="194"/>
                  </a:cubicBezTo>
                  <a:cubicBezTo>
                    <a:pt x="141" y="194"/>
                    <a:pt x="143" y="196"/>
                    <a:pt x="146" y="197"/>
                  </a:cubicBezTo>
                  <a:cubicBezTo>
                    <a:pt x="146" y="197"/>
                    <a:pt x="147" y="197"/>
                    <a:pt x="147" y="197"/>
                  </a:cubicBezTo>
                  <a:cubicBezTo>
                    <a:pt x="145" y="200"/>
                    <a:pt x="142" y="202"/>
                    <a:pt x="139" y="205"/>
                  </a:cubicBezTo>
                  <a:cubicBezTo>
                    <a:pt x="138" y="206"/>
                    <a:pt x="135" y="208"/>
                    <a:pt x="134" y="209"/>
                  </a:cubicBezTo>
                  <a:cubicBezTo>
                    <a:pt x="132" y="211"/>
                    <a:pt x="132" y="214"/>
                    <a:pt x="132" y="216"/>
                  </a:cubicBezTo>
                  <a:cubicBezTo>
                    <a:pt x="141" y="215"/>
                    <a:pt x="149" y="215"/>
                    <a:pt x="153" y="215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3"/>
                    <a:pt x="156" y="212"/>
                    <a:pt x="156" y="212"/>
                  </a:cubicBezTo>
                  <a:cubicBezTo>
                    <a:pt x="156" y="207"/>
                    <a:pt x="155" y="209"/>
                    <a:pt x="159" y="209"/>
                  </a:cubicBezTo>
                  <a:cubicBezTo>
                    <a:pt x="164" y="208"/>
                    <a:pt x="163" y="208"/>
                    <a:pt x="163" y="202"/>
                  </a:cubicBezTo>
                  <a:cubicBezTo>
                    <a:pt x="163" y="197"/>
                    <a:pt x="166" y="198"/>
                    <a:pt x="170" y="200"/>
                  </a:cubicBezTo>
                  <a:cubicBezTo>
                    <a:pt x="168" y="194"/>
                    <a:pt x="174" y="188"/>
                    <a:pt x="179" y="192"/>
                  </a:cubicBezTo>
                  <a:cubicBezTo>
                    <a:pt x="176" y="182"/>
                    <a:pt x="179" y="174"/>
                    <a:pt x="182" y="163"/>
                  </a:cubicBezTo>
                  <a:cubicBezTo>
                    <a:pt x="183" y="160"/>
                    <a:pt x="184" y="152"/>
                    <a:pt x="186" y="149"/>
                  </a:cubicBezTo>
                  <a:cubicBezTo>
                    <a:pt x="191" y="143"/>
                    <a:pt x="194" y="151"/>
                    <a:pt x="196" y="154"/>
                  </a:cubicBezTo>
                  <a:cubicBezTo>
                    <a:pt x="196" y="150"/>
                    <a:pt x="194" y="142"/>
                    <a:pt x="202" y="144"/>
                  </a:cubicBezTo>
                  <a:cubicBezTo>
                    <a:pt x="207" y="145"/>
                    <a:pt x="211" y="148"/>
                    <a:pt x="212" y="153"/>
                  </a:cubicBezTo>
                  <a:cubicBezTo>
                    <a:pt x="215" y="163"/>
                    <a:pt x="215" y="176"/>
                    <a:pt x="206" y="182"/>
                  </a:cubicBezTo>
                  <a:cubicBezTo>
                    <a:pt x="212" y="182"/>
                    <a:pt x="214" y="192"/>
                    <a:pt x="213" y="198"/>
                  </a:cubicBezTo>
                  <a:cubicBezTo>
                    <a:pt x="213" y="199"/>
                    <a:pt x="213" y="202"/>
                    <a:pt x="213" y="204"/>
                  </a:cubicBezTo>
                  <a:cubicBezTo>
                    <a:pt x="213" y="204"/>
                    <a:pt x="213" y="204"/>
                    <a:pt x="213" y="204"/>
                  </a:cubicBezTo>
                  <a:cubicBezTo>
                    <a:pt x="213" y="204"/>
                    <a:pt x="216" y="202"/>
                    <a:pt x="219" y="201"/>
                  </a:cubicBezTo>
                  <a:cubicBezTo>
                    <a:pt x="222" y="201"/>
                    <a:pt x="224" y="201"/>
                    <a:pt x="225" y="202"/>
                  </a:cubicBezTo>
                  <a:cubicBezTo>
                    <a:pt x="224" y="196"/>
                    <a:pt x="224" y="191"/>
                    <a:pt x="224" y="186"/>
                  </a:cubicBezTo>
                  <a:cubicBezTo>
                    <a:pt x="223" y="181"/>
                    <a:pt x="224" y="176"/>
                    <a:pt x="225" y="172"/>
                  </a:cubicBezTo>
                  <a:cubicBezTo>
                    <a:pt x="225" y="165"/>
                    <a:pt x="228" y="164"/>
                    <a:pt x="234" y="164"/>
                  </a:cubicBezTo>
                  <a:cubicBezTo>
                    <a:pt x="223" y="162"/>
                    <a:pt x="224" y="152"/>
                    <a:pt x="227" y="144"/>
                  </a:cubicBezTo>
                  <a:cubicBezTo>
                    <a:pt x="228" y="140"/>
                    <a:pt x="230" y="136"/>
                    <a:pt x="232" y="133"/>
                  </a:cubicBezTo>
                  <a:cubicBezTo>
                    <a:pt x="234" y="129"/>
                    <a:pt x="235" y="124"/>
                    <a:pt x="237" y="120"/>
                  </a:cubicBezTo>
                  <a:cubicBezTo>
                    <a:pt x="239" y="117"/>
                    <a:pt x="240" y="112"/>
                    <a:pt x="245" y="112"/>
                  </a:cubicBezTo>
                  <a:cubicBezTo>
                    <a:pt x="249" y="111"/>
                    <a:pt x="254" y="114"/>
                    <a:pt x="257" y="115"/>
                  </a:cubicBezTo>
                  <a:cubicBezTo>
                    <a:pt x="260" y="117"/>
                    <a:pt x="269" y="120"/>
                    <a:pt x="273" y="123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2" y="112"/>
                    <a:pt x="271" y="112"/>
                    <a:pt x="270" y="112"/>
                  </a:cubicBezTo>
                  <a:cubicBezTo>
                    <a:pt x="267" y="110"/>
                    <a:pt x="263" y="110"/>
                    <a:pt x="260" y="108"/>
                  </a:cubicBezTo>
                  <a:cubicBezTo>
                    <a:pt x="256" y="105"/>
                    <a:pt x="253" y="101"/>
                    <a:pt x="249" y="99"/>
                  </a:cubicBezTo>
                  <a:cubicBezTo>
                    <a:pt x="246" y="97"/>
                    <a:pt x="243" y="98"/>
                    <a:pt x="240" y="97"/>
                  </a:cubicBezTo>
                  <a:cubicBezTo>
                    <a:pt x="238" y="95"/>
                    <a:pt x="234" y="92"/>
                    <a:pt x="232" y="90"/>
                  </a:cubicBezTo>
                  <a:cubicBezTo>
                    <a:pt x="230" y="88"/>
                    <a:pt x="227" y="85"/>
                    <a:pt x="227" y="82"/>
                  </a:cubicBezTo>
                  <a:cubicBezTo>
                    <a:pt x="226" y="79"/>
                    <a:pt x="228" y="76"/>
                    <a:pt x="227" y="73"/>
                  </a:cubicBezTo>
                  <a:cubicBezTo>
                    <a:pt x="219" y="71"/>
                    <a:pt x="219" y="64"/>
                    <a:pt x="223" y="58"/>
                  </a:cubicBezTo>
                  <a:cubicBezTo>
                    <a:pt x="227" y="53"/>
                    <a:pt x="232" y="51"/>
                    <a:pt x="238" y="49"/>
                  </a:cubicBezTo>
                  <a:cubicBezTo>
                    <a:pt x="244" y="47"/>
                    <a:pt x="250" y="46"/>
                    <a:pt x="256" y="45"/>
                  </a:cubicBezTo>
                  <a:cubicBezTo>
                    <a:pt x="260" y="44"/>
                    <a:pt x="264" y="45"/>
                    <a:pt x="268" y="45"/>
                  </a:cubicBezTo>
                  <a:cubicBezTo>
                    <a:pt x="270" y="45"/>
                    <a:pt x="272" y="46"/>
                    <a:pt x="273" y="47"/>
                  </a:cubicBezTo>
                  <a:cubicBezTo>
                    <a:pt x="273" y="36"/>
                    <a:pt x="273" y="36"/>
                    <a:pt x="273" y="36"/>
                  </a:cubicBezTo>
                  <a:cubicBezTo>
                    <a:pt x="271" y="35"/>
                    <a:pt x="269" y="36"/>
                    <a:pt x="267" y="36"/>
                  </a:cubicBezTo>
                  <a:cubicBezTo>
                    <a:pt x="267" y="34"/>
                    <a:pt x="271" y="31"/>
                    <a:pt x="273" y="29"/>
                  </a:cubicBezTo>
                  <a:close/>
                  <a:moveTo>
                    <a:pt x="96" y="111"/>
                  </a:moveTo>
                  <a:cubicBezTo>
                    <a:pt x="98" y="96"/>
                    <a:pt x="98" y="88"/>
                    <a:pt x="112" y="81"/>
                  </a:cubicBezTo>
                  <a:cubicBezTo>
                    <a:pt x="118" y="78"/>
                    <a:pt x="125" y="73"/>
                    <a:pt x="130" y="67"/>
                  </a:cubicBezTo>
                  <a:cubicBezTo>
                    <a:pt x="134" y="72"/>
                    <a:pt x="133" y="84"/>
                    <a:pt x="133" y="89"/>
                  </a:cubicBezTo>
                  <a:cubicBezTo>
                    <a:pt x="133" y="95"/>
                    <a:pt x="133" y="100"/>
                    <a:pt x="134" y="106"/>
                  </a:cubicBezTo>
                  <a:cubicBezTo>
                    <a:pt x="134" y="109"/>
                    <a:pt x="134" y="112"/>
                    <a:pt x="134" y="115"/>
                  </a:cubicBezTo>
                  <a:cubicBezTo>
                    <a:pt x="133" y="117"/>
                    <a:pt x="131" y="119"/>
                    <a:pt x="130" y="121"/>
                  </a:cubicBezTo>
                  <a:cubicBezTo>
                    <a:pt x="136" y="122"/>
                    <a:pt x="129" y="127"/>
                    <a:pt x="128" y="129"/>
                  </a:cubicBezTo>
                  <a:cubicBezTo>
                    <a:pt x="136" y="133"/>
                    <a:pt x="129" y="139"/>
                    <a:pt x="129" y="144"/>
                  </a:cubicBezTo>
                  <a:cubicBezTo>
                    <a:pt x="123" y="143"/>
                    <a:pt x="117" y="142"/>
                    <a:pt x="111" y="140"/>
                  </a:cubicBezTo>
                  <a:cubicBezTo>
                    <a:pt x="106" y="139"/>
                    <a:pt x="97" y="137"/>
                    <a:pt x="94" y="131"/>
                  </a:cubicBezTo>
                  <a:cubicBezTo>
                    <a:pt x="92" y="127"/>
                    <a:pt x="95" y="116"/>
                    <a:pt x="96" y="111"/>
                  </a:cubicBezTo>
                  <a:close/>
                  <a:moveTo>
                    <a:pt x="129" y="190"/>
                  </a:moveTo>
                  <a:cubicBezTo>
                    <a:pt x="123" y="193"/>
                    <a:pt x="117" y="190"/>
                    <a:pt x="111" y="188"/>
                  </a:cubicBezTo>
                  <a:cubicBezTo>
                    <a:pt x="101" y="185"/>
                    <a:pt x="80" y="184"/>
                    <a:pt x="80" y="171"/>
                  </a:cubicBezTo>
                  <a:cubicBezTo>
                    <a:pt x="80" y="156"/>
                    <a:pt x="93" y="148"/>
                    <a:pt x="106" y="148"/>
                  </a:cubicBezTo>
                  <a:cubicBezTo>
                    <a:pt x="112" y="148"/>
                    <a:pt x="117" y="149"/>
                    <a:pt x="123" y="151"/>
                  </a:cubicBezTo>
                  <a:cubicBezTo>
                    <a:pt x="126" y="152"/>
                    <a:pt x="129" y="152"/>
                    <a:pt x="133" y="153"/>
                  </a:cubicBezTo>
                  <a:cubicBezTo>
                    <a:pt x="133" y="155"/>
                    <a:pt x="134" y="156"/>
                    <a:pt x="134" y="158"/>
                  </a:cubicBezTo>
                  <a:cubicBezTo>
                    <a:pt x="134" y="164"/>
                    <a:pt x="130" y="162"/>
                    <a:pt x="128" y="166"/>
                  </a:cubicBezTo>
                  <a:cubicBezTo>
                    <a:pt x="132" y="165"/>
                    <a:pt x="135" y="169"/>
                    <a:pt x="136" y="175"/>
                  </a:cubicBezTo>
                  <a:cubicBezTo>
                    <a:pt x="134" y="180"/>
                    <a:pt x="134" y="187"/>
                    <a:pt x="129" y="190"/>
                  </a:cubicBezTo>
                  <a:close/>
                  <a:moveTo>
                    <a:pt x="187" y="127"/>
                  </a:moveTo>
                  <a:cubicBezTo>
                    <a:pt x="185" y="130"/>
                    <a:pt x="183" y="132"/>
                    <a:pt x="181" y="135"/>
                  </a:cubicBezTo>
                  <a:cubicBezTo>
                    <a:pt x="180" y="138"/>
                    <a:pt x="176" y="139"/>
                    <a:pt x="174" y="142"/>
                  </a:cubicBezTo>
                  <a:cubicBezTo>
                    <a:pt x="175" y="142"/>
                    <a:pt x="176" y="142"/>
                    <a:pt x="176" y="142"/>
                  </a:cubicBezTo>
                  <a:cubicBezTo>
                    <a:pt x="176" y="143"/>
                    <a:pt x="175" y="144"/>
                    <a:pt x="175" y="145"/>
                  </a:cubicBezTo>
                  <a:cubicBezTo>
                    <a:pt x="171" y="155"/>
                    <a:pt x="166" y="166"/>
                    <a:pt x="160" y="175"/>
                  </a:cubicBezTo>
                  <a:cubicBezTo>
                    <a:pt x="158" y="177"/>
                    <a:pt x="155" y="181"/>
                    <a:pt x="151" y="179"/>
                  </a:cubicBezTo>
                  <a:cubicBezTo>
                    <a:pt x="147" y="177"/>
                    <a:pt x="149" y="170"/>
                    <a:pt x="148" y="166"/>
                  </a:cubicBezTo>
                  <a:cubicBezTo>
                    <a:pt x="148" y="164"/>
                    <a:pt x="147" y="160"/>
                    <a:pt x="148" y="159"/>
                  </a:cubicBezTo>
                  <a:cubicBezTo>
                    <a:pt x="149" y="156"/>
                    <a:pt x="150" y="157"/>
                    <a:pt x="152" y="155"/>
                  </a:cubicBezTo>
                  <a:cubicBezTo>
                    <a:pt x="146" y="152"/>
                    <a:pt x="147" y="143"/>
                    <a:pt x="148" y="137"/>
                  </a:cubicBezTo>
                  <a:cubicBezTo>
                    <a:pt x="148" y="131"/>
                    <a:pt x="148" y="125"/>
                    <a:pt x="148" y="120"/>
                  </a:cubicBezTo>
                  <a:cubicBezTo>
                    <a:pt x="148" y="113"/>
                    <a:pt x="148" y="106"/>
                    <a:pt x="151" y="100"/>
                  </a:cubicBezTo>
                  <a:cubicBezTo>
                    <a:pt x="153" y="100"/>
                    <a:pt x="155" y="99"/>
                    <a:pt x="158" y="100"/>
                  </a:cubicBezTo>
                  <a:cubicBezTo>
                    <a:pt x="160" y="100"/>
                    <a:pt x="164" y="101"/>
                    <a:pt x="166" y="102"/>
                  </a:cubicBezTo>
                  <a:cubicBezTo>
                    <a:pt x="169" y="104"/>
                    <a:pt x="171" y="106"/>
                    <a:pt x="174" y="107"/>
                  </a:cubicBezTo>
                  <a:cubicBezTo>
                    <a:pt x="178" y="107"/>
                    <a:pt x="181" y="108"/>
                    <a:pt x="184" y="110"/>
                  </a:cubicBezTo>
                  <a:cubicBezTo>
                    <a:pt x="189" y="113"/>
                    <a:pt x="189" y="121"/>
                    <a:pt x="187" y="127"/>
                  </a:cubicBezTo>
                  <a:close/>
                </a:path>
              </a:pathLst>
            </a:custGeom>
            <a:solidFill>
              <a:srgbClr val="C98F00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005" name="Freeform 3833">
              <a:extLst>
                <a:ext uri="{FF2B5EF4-FFF2-40B4-BE49-F238E27FC236}">
                  <a16:creationId xmlns:a16="http://schemas.microsoft.com/office/drawing/2014/main" id="{97E3A18D-13FD-4E34-A107-102D9F7A0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2718"/>
              <a:ext cx="127" cy="324"/>
            </a:xfrm>
            <a:custGeom>
              <a:avLst/>
              <a:gdLst>
                <a:gd name="T0" fmla="*/ 0 w 54"/>
                <a:gd name="T1" fmla="*/ 1443 h 137"/>
                <a:gd name="T2" fmla="*/ 691 w 54"/>
                <a:gd name="T3" fmla="*/ 1812 h 137"/>
                <a:gd name="T4" fmla="*/ 691 w 54"/>
                <a:gd name="T5" fmla="*/ 0 h 137"/>
                <a:gd name="T6" fmla="*/ 414 w 54"/>
                <a:gd name="T7" fmla="*/ 1388 h 137"/>
                <a:gd name="T8" fmla="*/ 0 w 54"/>
                <a:gd name="T9" fmla="*/ 1443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37">
                  <a:moveTo>
                    <a:pt x="0" y="109"/>
                  </a:moveTo>
                  <a:cubicBezTo>
                    <a:pt x="15" y="107"/>
                    <a:pt x="44" y="122"/>
                    <a:pt x="53" y="137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4" y="21"/>
                    <a:pt x="48" y="107"/>
                    <a:pt x="32" y="105"/>
                  </a:cubicBezTo>
                  <a:cubicBezTo>
                    <a:pt x="12" y="102"/>
                    <a:pt x="0" y="109"/>
                    <a:pt x="0" y="109"/>
                  </a:cubicBezTo>
                  <a:close/>
                </a:path>
              </a:pathLst>
            </a:custGeom>
            <a:solidFill>
              <a:srgbClr val="FEF0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6" name="Freeform 3834">
              <a:extLst>
                <a:ext uri="{FF2B5EF4-FFF2-40B4-BE49-F238E27FC236}">
                  <a16:creationId xmlns:a16="http://schemas.microsoft.com/office/drawing/2014/main" id="{854FDF6B-1F40-4C34-AC7F-0C58DCE0F0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6" y="2565"/>
              <a:ext cx="659" cy="560"/>
            </a:xfrm>
            <a:custGeom>
              <a:avLst/>
              <a:gdLst>
                <a:gd name="T0" fmla="*/ 2818 w 279"/>
                <a:gd name="T1" fmla="*/ 397 h 237"/>
                <a:gd name="T2" fmla="*/ 2768 w 279"/>
                <a:gd name="T3" fmla="*/ 291 h 237"/>
                <a:gd name="T4" fmla="*/ 2294 w 279"/>
                <a:gd name="T5" fmla="*/ 1200 h 237"/>
                <a:gd name="T6" fmla="*/ 1868 w 279"/>
                <a:gd name="T7" fmla="*/ 172 h 237"/>
                <a:gd name="T8" fmla="*/ 1859 w 279"/>
                <a:gd name="T9" fmla="*/ 697 h 237"/>
                <a:gd name="T10" fmla="*/ 1335 w 279"/>
                <a:gd name="T11" fmla="*/ 1016 h 237"/>
                <a:gd name="T12" fmla="*/ 950 w 279"/>
                <a:gd name="T13" fmla="*/ 397 h 237"/>
                <a:gd name="T14" fmla="*/ 475 w 279"/>
                <a:gd name="T15" fmla="*/ 1122 h 237"/>
                <a:gd name="T16" fmla="*/ 118 w 279"/>
                <a:gd name="T17" fmla="*/ 950 h 237"/>
                <a:gd name="T18" fmla="*/ 446 w 279"/>
                <a:gd name="T19" fmla="*/ 1160 h 237"/>
                <a:gd name="T20" fmla="*/ 619 w 279"/>
                <a:gd name="T21" fmla="*/ 1687 h 237"/>
                <a:gd name="T22" fmla="*/ 241 w 279"/>
                <a:gd name="T23" fmla="*/ 1926 h 237"/>
                <a:gd name="T24" fmla="*/ 135 w 279"/>
                <a:gd name="T25" fmla="*/ 1994 h 237"/>
                <a:gd name="T26" fmla="*/ 503 w 279"/>
                <a:gd name="T27" fmla="*/ 1831 h 237"/>
                <a:gd name="T28" fmla="*/ 368 w 279"/>
                <a:gd name="T29" fmla="*/ 2467 h 237"/>
                <a:gd name="T30" fmla="*/ 135 w 279"/>
                <a:gd name="T31" fmla="*/ 2651 h 237"/>
                <a:gd name="T32" fmla="*/ 12 w 279"/>
                <a:gd name="T33" fmla="*/ 2847 h 237"/>
                <a:gd name="T34" fmla="*/ 156 w 279"/>
                <a:gd name="T35" fmla="*/ 2679 h 237"/>
                <a:gd name="T36" fmla="*/ 397 w 279"/>
                <a:gd name="T37" fmla="*/ 2625 h 237"/>
                <a:gd name="T38" fmla="*/ 302 w 279"/>
                <a:gd name="T39" fmla="*/ 3126 h 237"/>
                <a:gd name="T40" fmla="*/ 406 w 279"/>
                <a:gd name="T41" fmla="*/ 2932 h 237"/>
                <a:gd name="T42" fmla="*/ 659 w 279"/>
                <a:gd name="T43" fmla="*/ 2412 h 237"/>
                <a:gd name="T44" fmla="*/ 921 w 279"/>
                <a:gd name="T45" fmla="*/ 3020 h 237"/>
                <a:gd name="T46" fmla="*/ 1044 w 279"/>
                <a:gd name="T47" fmla="*/ 2651 h 237"/>
                <a:gd name="T48" fmla="*/ 1462 w 279"/>
                <a:gd name="T49" fmla="*/ 2573 h 237"/>
                <a:gd name="T50" fmla="*/ 1790 w 279"/>
                <a:gd name="T51" fmla="*/ 2835 h 237"/>
                <a:gd name="T52" fmla="*/ 2159 w 279"/>
                <a:gd name="T53" fmla="*/ 2679 h 237"/>
                <a:gd name="T54" fmla="*/ 2449 w 279"/>
                <a:gd name="T55" fmla="*/ 2032 h 237"/>
                <a:gd name="T56" fmla="*/ 2953 w 279"/>
                <a:gd name="T57" fmla="*/ 1938 h 237"/>
                <a:gd name="T58" fmla="*/ 3007 w 279"/>
                <a:gd name="T59" fmla="*/ 2625 h 237"/>
                <a:gd name="T60" fmla="*/ 3678 w 279"/>
                <a:gd name="T61" fmla="*/ 1529 h 237"/>
                <a:gd name="T62" fmla="*/ 3056 w 279"/>
                <a:gd name="T63" fmla="*/ 1134 h 237"/>
                <a:gd name="T64" fmla="*/ 3437 w 279"/>
                <a:gd name="T65" fmla="*/ 503 h 237"/>
                <a:gd name="T66" fmla="*/ 3543 w 279"/>
                <a:gd name="T67" fmla="*/ 475 h 237"/>
                <a:gd name="T68" fmla="*/ 3678 w 279"/>
                <a:gd name="T69" fmla="*/ 213 h 237"/>
                <a:gd name="T70" fmla="*/ 1646 w 279"/>
                <a:gd name="T71" fmla="*/ 2585 h 237"/>
                <a:gd name="T72" fmla="*/ 1200 w 279"/>
                <a:gd name="T73" fmla="*/ 2495 h 237"/>
                <a:gd name="T74" fmla="*/ 1396 w 279"/>
                <a:gd name="T75" fmla="*/ 1897 h 237"/>
                <a:gd name="T76" fmla="*/ 1897 w 279"/>
                <a:gd name="T77" fmla="*/ 2323 h 237"/>
                <a:gd name="T78" fmla="*/ 1396 w 279"/>
                <a:gd name="T79" fmla="*/ 1860 h 237"/>
                <a:gd name="T80" fmla="*/ 1200 w 279"/>
                <a:gd name="T81" fmla="*/ 1295 h 237"/>
                <a:gd name="T82" fmla="*/ 1663 w 279"/>
                <a:gd name="T83" fmla="*/ 950 h 237"/>
                <a:gd name="T84" fmla="*/ 1885 w 279"/>
                <a:gd name="T85" fmla="*/ 1541 h 237"/>
                <a:gd name="T86" fmla="*/ 1909 w 279"/>
                <a:gd name="T87" fmla="*/ 1713 h 237"/>
                <a:gd name="T88" fmla="*/ 2572 w 279"/>
                <a:gd name="T89" fmla="*/ 1730 h 237"/>
                <a:gd name="T90" fmla="*/ 2175 w 279"/>
                <a:gd name="T91" fmla="*/ 2450 h 237"/>
                <a:gd name="T92" fmla="*/ 1953 w 279"/>
                <a:gd name="T93" fmla="*/ 1200 h 237"/>
                <a:gd name="T94" fmla="*/ 2322 w 279"/>
                <a:gd name="T95" fmla="*/ 1250 h 2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279" h="237">
                  <a:moveTo>
                    <a:pt x="261" y="34"/>
                  </a:moveTo>
                  <a:cubicBezTo>
                    <a:pt x="261" y="35"/>
                    <a:pt x="261" y="35"/>
                    <a:pt x="260" y="35"/>
                  </a:cubicBezTo>
                  <a:cubicBezTo>
                    <a:pt x="254" y="35"/>
                    <a:pt x="238" y="37"/>
                    <a:pt x="229" y="43"/>
                  </a:cubicBezTo>
                  <a:cubicBezTo>
                    <a:pt x="221" y="41"/>
                    <a:pt x="217" y="36"/>
                    <a:pt x="214" y="30"/>
                  </a:cubicBezTo>
                  <a:cubicBezTo>
                    <a:pt x="214" y="17"/>
                    <a:pt x="213" y="4"/>
                    <a:pt x="212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1"/>
                    <a:pt x="208" y="1"/>
                    <a:pt x="208" y="1"/>
                  </a:cubicBezTo>
                  <a:cubicBezTo>
                    <a:pt x="209" y="3"/>
                    <a:pt x="210" y="11"/>
                    <a:pt x="210" y="22"/>
                  </a:cubicBezTo>
                  <a:cubicBezTo>
                    <a:pt x="209" y="36"/>
                    <a:pt x="207" y="55"/>
                    <a:pt x="205" y="62"/>
                  </a:cubicBezTo>
                  <a:cubicBezTo>
                    <a:pt x="203" y="75"/>
                    <a:pt x="200" y="90"/>
                    <a:pt x="187" y="96"/>
                  </a:cubicBezTo>
                  <a:cubicBezTo>
                    <a:pt x="184" y="96"/>
                    <a:pt x="180" y="94"/>
                    <a:pt x="177" y="93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0" y="90"/>
                    <a:pt x="167" y="89"/>
                    <a:pt x="163" y="89"/>
                  </a:cubicBezTo>
                  <a:cubicBezTo>
                    <a:pt x="157" y="88"/>
                    <a:pt x="151" y="88"/>
                    <a:pt x="148" y="83"/>
                  </a:cubicBezTo>
                  <a:cubicBezTo>
                    <a:pt x="147" y="50"/>
                    <a:pt x="145" y="22"/>
                    <a:pt x="142" y="14"/>
                  </a:cubicBezTo>
                  <a:cubicBezTo>
                    <a:pt x="142" y="13"/>
                    <a:pt x="142" y="13"/>
                    <a:pt x="142" y="13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4"/>
                    <a:pt x="138" y="15"/>
                    <a:pt x="138" y="15"/>
                  </a:cubicBezTo>
                  <a:cubicBezTo>
                    <a:pt x="140" y="20"/>
                    <a:pt x="141" y="33"/>
                    <a:pt x="142" y="49"/>
                  </a:cubicBezTo>
                  <a:cubicBezTo>
                    <a:pt x="142" y="50"/>
                    <a:pt x="141" y="52"/>
                    <a:pt x="141" y="53"/>
                  </a:cubicBezTo>
                  <a:cubicBezTo>
                    <a:pt x="140" y="55"/>
                    <a:pt x="140" y="57"/>
                    <a:pt x="139" y="58"/>
                  </a:cubicBezTo>
                  <a:cubicBezTo>
                    <a:pt x="136" y="63"/>
                    <a:pt x="131" y="67"/>
                    <a:pt x="125" y="69"/>
                  </a:cubicBezTo>
                  <a:cubicBezTo>
                    <a:pt x="117" y="71"/>
                    <a:pt x="117" y="71"/>
                    <a:pt x="117" y="71"/>
                  </a:cubicBezTo>
                  <a:cubicBezTo>
                    <a:pt x="111" y="72"/>
                    <a:pt x="105" y="74"/>
                    <a:pt x="101" y="77"/>
                  </a:cubicBezTo>
                  <a:cubicBezTo>
                    <a:pt x="96" y="81"/>
                    <a:pt x="93" y="85"/>
                    <a:pt x="91" y="89"/>
                  </a:cubicBezTo>
                  <a:cubicBezTo>
                    <a:pt x="91" y="89"/>
                    <a:pt x="91" y="88"/>
                    <a:pt x="90" y="88"/>
                  </a:cubicBezTo>
                  <a:cubicBezTo>
                    <a:pt x="83" y="67"/>
                    <a:pt x="76" y="51"/>
                    <a:pt x="72" y="28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7" y="53"/>
                    <a:pt x="73" y="83"/>
                    <a:pt x="45" y="90"/>
                  </a:cubicBezTo>
                  <a:cubicBezTo>
                    <a:pt x="43" y="89"/>
                    <a:pt x="42" y="89"/>
                    <a:pt x="41" y="89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25" y="78"/>
                    <a:pt x="21" y="75"/>
                    <a:pt x="17" y="73"/>
                  </a:cubicBezTo>
                  <a:cubicBezTo>
                    <a:pt x="14" y="73"/>
                    <a:pt x="14" y="73"/>
                    <a:pt x="14" y="73"/>
                  </a:cubicBezTo>
                  <a:cubicBezTo>
                    <a:pt x="14" y="72"/>
                    <a:pt x="9" y="71"/>
                    <a:pt x="9" y="72"/>
                  </a:cubicBezTo>
                  <a:cubicBezTo>
                    <a:pt x="9" y="73"/>
                    <a:pt x="13" y="74"/>
                    <a:pt x="14" y="74"/>
                  </a:cubicBezTo>
                  <a:cubicBezTo>
                    <a:pt x="16" y="75"/>
                    <a:pt x="16" y="75"/>
                    <a:pt x="16" y="75"/>
                  </a:cubicBezTo>
                  <a:cubicBezTo>
                    <a:pt x="19" y="76"/>
                    <a:pt x="23" y="80"/>
                    <a:pt x="27" y="83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39" y="91"/>
                    <a:pt x="39" y="91"/>
                    <a:pt x="39" y="91"/>
                  </a:cubicBezTo>
                  <a:cubicBezTo>
                    <a:pt x="40" y="91"/>
                    <a:pt x="40" y="91"/>
                    <a:pt x="40" y="91"/>
                  </a:cubicBezTo>
                  <a:cubicBezTo>
                    <a:pt x="40" y="92"/>
                    <a:pt x="43" y="92"/>
                    <a:pt x="45" y="93"/>
                  </a:cubicBezTo>
                  <a:cubicBezTo>
                    <a:pt x="56" y="101"/>
                    <a:pt x="52" y="116"/>
                    <a:pt x="47" y="128"/>
                  </a:cubicBezTo>
                  <a:cubicBezTo>
                    <a:pt x="46" y="129"/>
                    <a:pt x="46" y="129"/>
                    <a:pt x="46" y="129"/>
                  </a:cubicBezTo>
                  <a:cubicBezTo>
                    <a:pt x="43" y="132"/>
                    <a:pt x="41" y="135"/>
                    <a:pt x="37" y="137"/>
                  </a:cubicBezTo>
                  <a:cubicBezTo>
                    <a:pt x="30" y="141"/>
                    <a:pt x="30" y="141"/>
                    <a:pt x="30" y="141"/>
                  </a:cubicBezTo>
                  <a:cubicBezTo>
                    <a:pt x="26" y="143"/>
                    <a:pt x="22" y="145"/>
                    <a:pt x="18" y="146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9" y="150"/>
                    <a:pt x="9" y="150"/>
                    <a:pt x="9" y="150"/>
                  </a:cubicBezTo>
                  <a:cubicBezTo>
                    <a:pt x="8" y="151"/>
                    <a:pt x="4" y="151"/>
                    <a:pt x="4" y="152"/>
                  </a:cubicBezTo>
                  <a:cubicBezTo>
                    <a:pt x="4" y="153"/>
                    <a:pt x="9" y="152"/>
                    <a:pt x="10" y="151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24" y="147"/>
                    <a:pt x="27" y="145"/>
                    <a:pt x="31" y="143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1" y="138"/>
                    <a:pt x="44" y="136"/>
                    <a:pt x="46" y="133"/>
                  </a:cubicBezTo>
                  <a:cubicBezTo>
                    <a:pt x="70" y="141"/>
                    <a:pt x="61" y="163"/>
                    <a:pt x="46" y="177"/>
                  </a:cubicBezTo>
                  <a:cubicBezTo>
                    <a:pt x="45" y="178"/>
                    <a:pt x="33" y="184"/>
                    <a:pt x="33" y="184"/>
                  </a:cubicBezTo>
                  <a:cubicBezTo>
                    <a:pt x="31" y="185"/>
                    <a:pt x="30" y="186"/>
                    <a:pt x="28" y="187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23" y="190"/>
                    <a:pt x="18" y="193"/>
                    <a:pt x="13" y="197"/>
                  </a:cubicBezTo>
                  <a:cubicBezTo>
                    <a:pt x="10" y="201"/>
                    <a:pt x="10" y="201"/>
                    <a:pt x="10" y="201"/>
                  </a:cubicBezTo>
                  <a:cubicBezTo>
                    <a:pt x="6" y="206"/>
                    <a:pt x="6" y="206"/>
                    <a:pt x="6" y="206"/>
                  </a:cubicBezTo>
                  <a:cubicBezTo>
                    <a:pt x="2" y="211"/>
                    <a:pt x="2" y="211"/>
                    <a:pt x="2" y="211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0" y="215"/>
                    <a:pt x="0" y="216"/>
                    <a:pt x="1" y="216"/>
                  </a:cubicBezTo>
                  <a:cubicBezTo>
                    <a:pt x="2" y="217"/>
                    <a:pt x="2" y="217"/>
                    <a:pt x="3" y="216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8" y="208"/>
                    <a:pt x="8" y="208"/>
                    <a:pt x="8" y="208"/>
                  </a:cubicBezTo>
                  <a:cubicBezTo>
                    <a:pt x="12" y="203"/>
                    <a:pt x="12" y="203"/>
                    <a:pt x="12" y="203"/>
                  </a:cubicBezTo>
                  <a:cubicBezTo>
                    <a:pt x="16" y="199"/>
                    <a:pt x="16" y="199"/>
                    <a:pt x="16" y="199"/>
                  </a:cubicBezTo>
                  <a:cubicBezTo>
                    <a:pt x="19" y="195"/>
                    <a:pt x="24" y="193"/>
                    <a:pt x="28" y="190"/>
                  </a:cubicBezTo>
                  <a:cubicBezTo>
                    <a:pt x="31" y="188"/>
                    <a:pt x="32" y="191"/>
                    <a:pt x="32" y="192"/>
                  </a:cubicBezTo>
                  <a:cubicBezTo>
                    <a:pt x="31" y="195"/>
                    <a:pt x="30" y="197"/>
                    <a:pt x="30" y="199"/>
                  </a:cubicBezTo>
                  <a:cubicBezTo>
                    <a:pt x="29" y="203"/>
                    <a:pt x="29" y="207"/>
                    <a:pt x="29" y="211"/>
                  </a:cubicBezTo>
                  <a:cubicBezTo>
                    <a:pt x="29" y="215"/>
                    <a:pt x="29" y="218"/>
                    <a:pt x="28" y="221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3" y="237"/>
                    <a:pt x="23" y="237"/>
                    <a:pt x="23" y="237"/>
                  </a:cubicBezTo>
                  <a:cubicBezTo>
                    <a:pt x="24" y="237"/>
                    <a:pt x="25" y="236"/>
                    <a:pt x="26" y="236"/>
                  </a:cubicBezTo>
                  <a:cubicBezTo>
                    <a:pt x="26" y="236"/>
                    <a:pt x="26" y="236"/>
                    <a:pt x="26" y="236"/>
                  </a:cubicBezTo>
                  <a:cubicBezTo>
                    <a:pt x="28" y="232"/>
                    <a:pt x="28" y="232"/>
                    <a:pt x="28" y="232"/>
                  </a:cubicBezTo>
                  <a:cubicBezTo>
                    <a:pt x="31" y="222"/>
                    <a:pt x="31" y="222"/>
                    <a:pt x="31" y="222"/>
                  </a:cubicBezTo>
                  <a:cubicBezTo>
                    <a:pt x="32" y="218"/>
                    <a:pt x="32" y="215"/>
                    <a:pt x="32" y="211"/>
                  </a:cubicBezTo>
                  <a:cubicBezTo>
                    <a:pt x="32" y="207"/>
                    <a:pt x="32" y="203"/>
                    <a:pt x="33" y="199"/>
                  </a:cubicBezTo>
                  <a:cubicBezTo>
                    <a:pt x="34" y="196"/>
                    <a:pt x="35" y="192"/>
                    <a:pt x="38" y="188"/>
                  </a:cubicBezTo>
                  <a:cubicBezTo>
                    <a:pt x="40" y="185"/>
                    <a:pt x="47" y="183"/>
                    <a:pt x="50" y="183"/>
                  </a:cubicBezTo>
                  <a:cubicBezTo>
                    <a:pt x="54" y="181"/>
                    <a:pt x="58" y="180"/>
                    <a:pt x="63" y="181"/>
                  </a:cubicBezTo>
                  <a:cubicBezTo>
                    <a:pt x="67" y="182"/>
                    <a:pt x="73" y="184"/>
                    <a:pt x="75" y="191"/>
                  </a:cubicBezTo>
                  <a:cubicBezTo>
                    <a:pt x="75" y="192"/>
                    <a:pt x="75" y="199"/>
                    <a:pt x="75" y="200"/>
                  </a:cubicBezTo>
                  <a:cubicBezTo>
                    <a:pt x="73" y="210"/>
                    <a:pt x="71" y="222"/>
                    <a:pt x="70" y="229"/>
                  </a:cubicBezTo>
                  <a:cubicBezTo>
                    <a:pt x="70" y="229"/>
                    <a:pt x="70" y="229"/>
                    <a:pt x="70" y="230"/>
                  </a:cubicBezTo>
                  <a:cubicBezTo>
                    <a:pt x="71" y="229"/>
                    <a:pt x="71" y="229"/>
                    <a:pt x="72" y="229"/>
                  </a:cubicBezTo>
                  <a:cubicBezTo>
                    <a:pt x="73" y="229"/>
                    <a:pt x="73" y="229"/>
                    <a:pt x="74" y="229"/>
                  </a:cubicBezTo>
                  <a:cubicBezTo>
                    <a:pt x="75" y="223"/>
                    <a:pt x="77" y="210"/>
                    <a:pt x="79" y="201"/>
                  </a:cubicBezTo>
                  <a:cubicBezTo>
                    <a:pt x="80" y="197"/>
                    <a:pt x="81" y="190"/>
                    <a:pt x="81" y="184"/>
                  </a:cubicBezTo>
                  <a:cubicBezTo>
                    <a:pt x="83" y="188"/>
                    <a:pt x="87" y="191"/>
                    <a:pt x="91" y="192"/>
                  </a:cubicBezTo>
                  <a:cubicBezTo>
                    <a:pt x="97" y="193"/>
                    <a:pt x="97" y="193"/>
                    <a:pt x="97" y="193"/>
                  </a:cubicBezTo>
                  <a:cubicBezTo>
                    <a:pt x="111" y="195"/>
                    <a:pt x="111" y="195"/>
                    <a:pt x="111" y="195"/>
                  </a:cubicBezTo>
                  <a:cubicBezTo>
                    <a:pt x="114" y="196"/>
                    <a:pt x="114" y="196"/>
                    <a:pt x="114" y="196"/>
                  </a:cubicBezTo>
                  <a:cubicBezTo>
                    <a:pt x="116" y="196"/>
                    <a:pt x="119" y="197"/>
                    <a:pt x="122" y="198"/>
                  </a:cubicBezTo>
                  <a:cubicBezTo>
                    <a:pt x="119" y="206"/>
                    <a:pt x="116" y="214"/>
                    <a:pt x="111" y="222"/>
                  </a:cubicBezTo>
                  <a:cubicBezTo>
                    <a:pt x="118" y="219"/>
                    <a:pt x="127" y="216"/>
                    <a:pt x="136" y="215"/>
                  </a:cubicBezTo>
                  <a:cubicBezTo>
                    <a:pt x="143" y="214"/>
                    <a:pt x="149" y="213"/>
                    <a:pt x="154" y="213"/>
                  </a:cubicBezTo>
                  <a:cubicBezTo>
                    <a:pt x="154" y="211"/>
                    <a:pt x="154" y="208"/>
                    <a:pt x="155" y="205"/>
                  </a:cubicBezTo>
                  <a:cubicBezTo>
                    <a:pt x="155" y="205"/>
                    <a:pt x="156" y="204"/>
                    <a:pt x="157" y="204"/>
                  </a:cubicBezTo>
                  <a:cubicBezTo>
                    <a:pt x="159" y="201"/>
                    <a:pt x="160" y="202"/>
                    <a:pt x="164" y="203"/>
                  </a:cubicBezTo>
                  <a:cubicBezTo>
                    <a:pt x="161" y="200"/>
                    <a:pt x="165" y="194"/>
                    <a:pt x="167" y="192"/>
                  </a:cubicBezTo>
                  <a:cubicBezTo>
                    <a:pt x="171" y="189"/>
                    <a:pt x="173" y="185"/>
                    <a:pt x="178" y="183"/>
                  </a:cubicBezTo>
                  <a:cubicBezTo>
                    <a:pt x="176" y="182"/>
                    <a:pt x="177" y="178"/>
                    <a:pt x="178" y="174"/>
                  </a:cubicBezTo>
                  <a:cubicBezTo>
                    <a:pt x="181" y="169"/>
                    <a:pt x="184" y="162"/>
                    <a:pt x="186" y="154"/>
                  </a:cubicBezTo>
                  <a:cubicBezTo>
                    <a:pt x="188" y="147"/>
                    <a:pt x="189" y="142"/>
                    <a:pt x="194" y="137"/>
                  </a:cubicBezTo>
                  <a:cubicBezTo>
                    <a:pt x="196" y="137"/>
                    <a:pt x="198" y="137"/>
                    <a:pt x="199" y="139"/>
                  </a:cubicBezTo>
                  <a:cubicBezTo>
                    <a:pt x="200" y="134"/>
                    <a:pt x="206" y="134"/>
                    <a:pt x="210" y="135"/>
                  </a:cubicBezTo>
                  <a:cubicBezTo>
                    <a:pt x="216" y="138"/>
                    <a:pt x="220" y="141"/>
                    <a:pt x="224" y="147"/>
                  </a:cubicBezTo>
                  <a:cubicBezTo>
                    <a:pt x="224" y="148"/>
                    <a:pt x="224" y="149"/>
                    <a:pt x="224" y="149"/>
                  </a:cubicBezTo>
                  <a:cubicBezTo>
                    <a:pt x="225" y="154"/>
                    <a:pt x="224" y="183"/>
                    <a:pt x="224" y="200"/>
                  </a:cubicBezTo>
                  <a:cubicBezTo>
                    <a:pt x="224" y="199"/>
                    <a:pt x="225" y="199"/>
                    <a:pt x="225" y="199"/>
                  </a:cubicBezTo>
                  <a:cubicBezTo>
                    <a:pt x="226" y="199"/>
                    <a:pt x="227" y="199"/>
                    <a:pt x="228" y="199"/>
                  </a:cubicBezTo>
                  <a:cubicBezTo>
                    <a:pt x="228" y="187"/>
                    <a:pt x="229" y="162"/>
                    <a:pt x="228" y="152"/>
                  </a:cubicBezTo>
                  <a:cubicBezTo>
                    <a:pt x="233" y="135"/>
                    <a:pt x="234" y="115"/>
                    <a:pt x="248" y="103"/>
                  </a:cubicBezTo>
                  <a:cubicBezTo>
                    <a:pt x="254" y="104"/>
                    <a:pt x="259" y="107"/>
                    <a:pt x="264" y="109"/>
                  </a:cubicBezTo>
                  <a:cubicBezTo>
                    <a:pt x="269" y="112"/>
                    <a:pt x="274" y="115"/>
                    <a:pt x="279" y="116"/>
                  </a:cubicBezTo>
                  <a:cubicBezTo>
                    <a:pt x="279" y="113"/>
                    <a:pt x="279" y="113"/>
                    <a:pt x="279" y="113"/>
                  </a:cubicBezTo>
                  <a:cubicBezTo>
                    <a:pt x="274" y="112"/>
                    <a:pt x="270" y="109"/>
                    <a:pt x="265" y="107"/>
                  </a:cubicBezTo>
                  <a:cubicBezTo>
                    <a:pt x="260" y="104"/>
                    <a:pt x="254" y="101"/>
                    <a:pt x="247" y="100"/>
                  </a:cubicBezTo>
                  <a:cubicBezTo>
                    <a:pt x="242" y="95"/>
                    <a:pt x="237" y="91"/>
                    <a:pt x="232" y="86"/>
                  </a:cubicBezTo>
                  <a:cubicBezTo>
                    <a:pt x="232" y="85"/>
                    <a:pt x="230" y="78"/>
                    <a:pt x="230" y="77"/>
                  </a:cubicBezTo>
                  <a:cubicBezTo>
                    <a:pt x="229" y="76"/>
                    <a:pt x="225" y="76"/>
                    <a:pt x="224" y="73"/>
                  </a:cubicBezTo>
                  <a:cubicBezTo>
                    <a:pt x="220" y="63"/>
                    <a:pt x="224" y="54"/>
                    <a:pt x="230" y="46"/>
                  </a:cubicBezTo>
                  <a:cubicBezTo>
                    <a:pt x="238" y="41"/>
                    <a:pt x="253" y="38"/>
                    <a:pt x="261" y="38"/>
                  </a:cubicBezTo>
                  <a:cubicBezTo>
                    <a:pt x="264" y="38"/>
                    <a:pt x="266" y="38"/>
                    <a:pt x="269" y="39"/>
                  </a:cubicBezTo>
                  <a:cubicBezTo>
                    <a:pt x="272" y="39"/>
                    <a:pt x="276" y="40"/>
                    <a:pt x="279" y="39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6" y="37"/>
                    <a:pt x="273" y="36"/>
                    <a:pt x="269" y="36"/>
                  </a:cubicBezTo>
                  <a:cubicBezTo>
                    <a:pt x="268" y="36"/>
                    <a:pt x="267" y="35"/>
                    <a:pt x="266" y="35"/>
                  </a:cubicBezTo>
                  <a:cubicBezTo>
                    <a:pt x="270" y="33"/>
                    <a:pt x="273" y="31"/>
                    <a:pt x="276" y="26"/>
                  </a:cubicBezTo>
                  <a:cubicBezTo>
                    <a:pt x="277" y="24"/>
                    <a:pt x="278" y="22"/>
                    <a:pt x="279" y="21"/>
                  </a:cubicBezTo>
                  <a:cubicBezTo>
                    <a:pt x="279" y="16"/>
                    <a:pt x="279" y="16"/>
                    <a:pt x="279" y="16"/>
                  </a:cubicBezTo>
                  <a:cubicBezTo>
                    <a:pt x="276" y="19"/>
                    <a:pt x="275" y="21"/>
                    <a:pt x="273" y="24"/>
                  </a:cubicBezTo>
                  <a:cubicBezTo>
                    <a:pt x="270" y="30"/>
                    <a:pt x="267" y="31"/>
                    <a:pt x="261" y="34"/>
                  </a:cubicBezTo>
                  <a:close/>
                  <a:moveTo>
                    <a:pt x="144" y="176"/>
                  </a:moveTo>
                  <a:cubicBezTo>
                    <a:pt x="142" y="187"/>
                    <a:pt x="137" y="200"/>
                    <a:pt x="125" y="196"/>
                  </a:cubicBezTo>
                  <a:cubicBezTo>
                    <a:pt x="122" y="194"/>
                    <a:pt x="118" y="194"/>
                    <a:pt x="114" y="193"/>
                  </a:cubicBezTo>
                  <a:cubicBezTo>
                    <a:pt x="112" y="192"/>
                    <a:pt x="112" y="192"/>
                    <a:pt x="112" y="192"/>
                  </a:cubicBezTo>
                  <a:cubicBezTo>
                    <a:pt x="97" y="190"/>
                    <a:pt x="97" y="190"/>
                    <a:pt x="97" y="190"/>
                  </a:cubicBezTo>
                  <a:cubicBezTo>
                    <a:pt x="91" y="189"/>
                    <a:pt x="91" y="189"/>
                    <a:pt x="91" y="189"/>
                  </a:cubicBezTo>
                  <a:cubicBezTo>
                    <a:pt x="85" y="188"/>
                    <a:pt x="81" y="180"/>
                    <a:pt x="78" y="174"/>
                  </a:cubicBezTo>
                  <a:cubicBezTo>
                    <a:pt x="77" y="160"/>
                    <a:pt x="83" y="150"/>
                    <a:pt x="97" y="143"/>
                  </a:cubicBezTo>
                  <a:cubicBezTo>
                    <a:pt x="99" y="144"/>
                    <a:pt x="100" y="144"/>
                    <a:pt x="102" y="144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17" y="145"/>
                    <a:pt x="117" y="145"/>
                    <a:pt x="117" y="145"/>
                  </a:cubicBezTo>
                  <a:cubicBezTo>
                    <a:pt x="127" y="145"/>
                    <a:pt x="127" y="145"/>
                    <a:pt x="127" y="145"/>
                  </a:cubicBezTo>
                  <a:cubicBezTo>
                    <a:pt x="133" y="145"/>
                    <a:pt x="139" y="149"/>
                    <a:pt x="145" y="155"/>
                  </a:cubicBezTo>
                  <a:cubicBezTo>
                    <a:pt x="145" y="163"/>
                    <a:pt x="144" y="169"/>
                    <a:pt x="144" y="176"/>
                  </a:cubicBezTo>
                  <a:close/>
                  <a:moveTo>
                    <a:pt x="139" y="146"/>
                  </a:moveTo>
                  <a:cubicBezTo>
                    <a:pt x="135" y="144"/>
                    <a:pt x="131" y="142"/>
                    <a:pt x="127" y="142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06" y="141"/>
                    <a:pt x="106" y="141"/>
                    <a:pt x="106" y="141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0" y="141"/>
                    <a:pt x="99" y="141"/>
                    <a:pt x="97" y="140"/>
                  </a:cubicBezTo>
                  <a:cubicBezTo>
                    <a:pt x="90" y="135"/>
                    <a:pt x="87" y="126"/>
                    <a:pt x="87" y="118"/>
                  </a:cubicBezTo>
                  <a:cubicBezTo>
                    <a:pt x="87" y="110"/>
                    <a:pt x="91" y="105"/>
                    <a:pt x="91" y="98"/>
                  </a:cubicBezTo>
                  <a:cubicBezTo>
                    <a:pt x="92" y="97"/>
                    <a:pt x="92" y="96"/>
                    <a:pt x="92" y="95"/>
                  </a:cubicBezTo>
                  <a:cubicBezTo>
                    <a:pt x="94" y="90"/>
                    <a:pt x="97" y="84"/>
                    <a:pt x="102" y="80"/>
                  </a:cubicBezTo>
                  <a:cubicBezTo>
                    <a:pt x="107" y="76"/>
                    <a:pt x="112" y="75"/>
                    <a:pt x="117" y="74"/>
                  </a:cubicBezTo>
                  <a:cubicBezTo>
                    <a:pt x="126" y="72"/>
                    <a:pt x="126" y="72"/>
                    <a:pt x="126" y="72"/>
                  </a:cubicBezTo>
                  <a:cubicBezTo>
                    <a:pt x="132" y="70"/>
                    <a:pt x="136" y="67"/>
                    <a:pt x="140" y="62"/>
                  </a:cubicBezTo>
                  <a:cubicBezTo>
                    <a:pt x="141" y="63"/>
                    <a:pt x="142" y="65"/>
                    <a:pt x="143" y="66"/>
                  </a:cubicBezTo>
                  <a:cubicBezTo>
                    <a:pt x="144" y="81"/>
                    <a:pt x="144" y="98"/>
                    <a:pt x="144" y="115"/>
                  </a:cubicBezTo>
                  <a:cubicBezTo>
                    <a:pt x="144" y="115"/>
                    <a:pt x="143" y="116"/>
                    <a:pt x="143" y="117"/>
                  </a:cubicBezTo>
                  <a:cubicBezTo>
                    <a:pt x="141" y="119"/>
                    <a:pt x="142" y="117"/>
                    <a:pt x="143" y="120"/>
                  </a:cubicBezTo>
                  <a:cubicBezTo>
                    <a:pt x="144" y="122"/>
                    <a:pt x="144" y="122"/>
                    <a:pt x="143" y="124"/>
                  </a:cubicBezTo>
                  <a:cubicBezTo>
                    <a:pt x="142" y="125"/>
                    <a:pt x="140" y="126"/>
                    <a:pt x="138" y="126"/>
                  </a:cubicBezTo>
                  <a:cubicBezTo>
                    <a:pt x="140" y="128"/>
                    <a:pt x="143" y="129"/>
                    <a:pt x="145" y="130"/>
                  </a:cubicBezTo>
                  <a:cubicBezTo>
                    <a:pt x="145" y="133"/>
                    <a:pt x="145" y="137"/>
                    <a:pt x="145" y="140"/>
                  </a:cubicBezTo>
                  <a:cubicBezTo>
                    <a:pt x="143" y="143"/>
                    <a:pt x="141" y="146"/>
                    <a:pt x="139" y="146"/>
                  </a:cubicBezTo>
                  <a:close/>
                  <a:moveTo>
                    <a:pt x="199" y="126"/>
                  </a:moveTo>
                  <a:cubicBezTo>
                    <a:pt x="198" y="127"/>
                    <a:pt x="196" y="129"/>
                    <a:pt x="195" y="131"/>
                  </a:cubicBezTo>
                  <a:cubicBezTo>
                    <a:pt x="192" y="134"/>
                    <a:pt x="192" y="134"/>
                    <a:pt x="192" y="134"/>
                  </a:cubicBezTo>
                  <a:cubicBezTo>
                    <a:pt x="187" y="140"/>
                    <a:pt x="185" y="145"/>
                    <a:pt x="183" y="153"/>
                  </a:cubicBezTo>
                  <a:cubicBezTo>
                    <a:pt x="180" y="163"/>
                    <a:pt x="176" y="172"/>
                    <a:pt x="172" y="178"/>
                  </a:cubicBezTo>
                  <a:cubicBezTo>
                    <a:pt x="165" y="186"/>
                    <a:pt x="165" y="186"/>
                    <a:pt x="165" y="186"/>
                  </a:cubicBezTo>
                  <a:cubicBezTo>
                    <a:pt x="164" y="187"/>
                    <a:pt x="163" y="188"/>
                    <a:pt x="162" y="190"/>
                  </a:cubicBezTo>
                  <a:cubicBezTo>
                    <a:pt x="160" y="191"/>
                    <a:pt x="158" y="192"/>
                    <a:pt x="156" y="192"/>
                  </a:cubicBezTo>
                  <a:cubicBezTo>
                    <a:pt x="151" y="189"/>
                    <a:pt x="150" y="183"/>
                    <a:pt x="148" y="177"/>
                  </a:cubicBezTo>
                  <a:cubicBezTo>
                    <a:pt x="149" y="153"/>
                    <a:pt x="149" y="121"/>
                    <a:pt x="148" y="91"/>
                  </a:cubicBezTo>
                  <a:cubicBezTo>
                    <a:pt x="149" y="90"/>
                    <a:pt x="150" y="90"/>
                    <a:pt x="151" y="89"/>
                  </a:cubicBezTo>
                  <a:cubicBezTo>
                    <a:pt x="154" y="91"/>
                    <a:pt x="159" y="92"/>
                    <a:pt x="163" y="92"/>
                  </a:cubicBezTo>
                  <a:cubicBezTo>
                    <a:pt x="166" y="92"/>
                    <a:pt x="170" y="93"/>
                    <a:pt x="172" y="94"/>
                  </a:cubicBezTo>
                  <a:cubicBezTo>
                    <a:pt x="176" y="95"/>
                    <a:pt x="176" y="95"/>
                    <a:pt x="176" y="95"/>
                  </a:cubicBezTo>
                  <a:cubicBezTo>
                    <a:pt x="179" y="97"/>
                    <a:pt x="183" y="98"/>
                    <a:pt x="186" y="99"/>
                  </a:cubicBezTo>
                  <a:cubicBezTo>
                    <a:pt x="193" y="101"/>
                    <a:pt x="198" y="103"/>
                    <a:pt x="201" y="109"/>
                  </a:cubicBezTo>
                  <a:cubicBezTo>
                    <a:pt x="202" y="113"/>
                    <a:pt x="200" y="120"/>
                    <a:pt x="199" y="126"/>
                  </a:cubicBezTo>
                  <a:close/>
                </a:path>
              </a:pathLst>
            </a:custGeom>
            <a:solidFill>
              <a:srgbClr val="D53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7" name="Freeform 3835">
              <a:extLst>
                <a:ext uri="{FF2B5EF4-FFF2-40B4-BE49-F238E27FC236}">
                  <a16:creationId xmlns:a16="http://schemas.microsoft.com/office/drawing/2014/main" id="{F99C55AE-59A8-40B9-95C1-F03693A06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87"/>
              <a:ext cx="955" cy="654"/>
            </a:xfrm>
            <a:custGeom>
              <a:avLst/>
              <a:gdLst>
                <a:gd name="T0" fmla="*/ 4543 w 404"/>
                <a:gd name="T1" fmla="*/ 406 h 277"/>
                <a:gd name="T2" fmla="*/ 4454 w 404"/>
                <a:gd name="T3" fmla="*/ 406 h 277"/>
                <a:gd name="T4" fmla="*/ 4331 w 404"/>
                <a:gd name="T5" fmla="*/ 446 h 277"/>
                <a:gd name="T6" fmla="*/ 3593 w 404"/>
                <a:gd name="T7" fmla="*/ 590 h 277"/>
                <a:gd name="T8" fmla="*/ 3499 w 404"/>
                <a:gd name="T9" fmla="*/ 581 h 277"/>
                <a:gd name="T10" fmla="*/ 3380 w 404"/>
                <a:gd name="T11" fmla="*/ 630 h 277"/>
                <a:gd name="T12" fmla="*/ 2692 w 404"/>
                <a:gd name="T13" fmla="*/ 763 h 277"/>
                <a:gd name="T14" fmla="*/ 2605 w 404"/>
                <a:gd name="T15" fmla="*/ 753 h 277"/>
                <a:gd name="T16" fmla="*/ 2482 w 404"/>
                <a:gd name="T17" fmla="*/ 803 h 277"/>
                <a:gd name="T18" fmla="*/ 1676 w 404"/>
                <a:gd name="T19" fmla="*/ 959 h 277"/>
                <a:gd name="T20" fmla="*/ 1664 w 404"/>
                <a:gd name="T21" fmla="*/ 843 h 277"/>
                <a:gd name="T22" fmla="*/ 385 w 404"/>
                <a:gd name="T23" fmla="*/ 94 h 277"/>
                <a:gd name="T24" fmla="*/ 0 w 404"/>
                <a:gd name="T25" fmla="*/ 212 h 277"/>
                <a:gd name="T26" fmla="*/ 0 w 404"/>
                <a:gd name="T27" fmla="*/ 2892 h 277"/>
                <a:gd name="T28" fmla="*/ 385 w 404"/>
                <a:gd name="T29" fmla="*/ 2777 h 277"/>
                <a:gd name="T30" fmla="*/ 1664 w 404"/>
                <a:gd name="T31" fmla="*/ 3530 h 277"/>
                <a:gd name="T32" fmla="*/ 1676 w 404"/>
                <a:gd name="T33" fmla="*/ 3645 h 277"/>
                <a:gd name="T34" fmla="*/ 1917 w 404"/>
                <a:gd name="T35" fmla="*/ 3608 h 277"/>
                <a:gd name="T36" fmla="*/ 1995 w 404"/>
                <a:gd name="T37" fmla="*/ 3539 h 277"/>
                <a:gd name="T38" fmla="*/ 2073 w 404"/>
                <a:gd name="T39" fmla="*/ 3579 h 277"/>
                <a:gd name="T40" fmla="*/ 2520 w 404"/>
                <a:gd name="T41" fmla="*/ 3490 h 277"/>
                <a:gd name="T42" fmla="*/ 2605 w 404"/>
                <a:gd name="T43" fmla="*/ 3449 h 277"/>
                <a:gd name="T44" fmla="*/ 2671 w 404"/>
                <a:gd name="T45" fmla="*/ 3461 h 277"/>
                <a:gd name="T46" fmla="*/ 3040 w 404"/>
                <a:gd name="T47" fmla="*/ 3383 h 277"/>
                <a:gd name="T48" fmla="*/ 3449 w 404"/>
                <a:gd name="T49" fmla="*/ 3268 h 277"/>
                <a:gd name="T50" fmla="*/ 3806 w 404"/>
                <a:gd name="T51" fmla="*/ 3239 h 277"/>
                <a:gd name="T52" fmla="*/ 4543 w 404"/>
                <a:gd name="T53" fmla="*/ 3093 h 277"/>
                <a:gd name="T54" fmla="*/ 4621 w 404"/>
                <a:gd name="T55" fmla="*/ 3055 h 277"/>
                <a:gd name="T56" fmla="*/ 4704 w 404"/>
                <a:gd name="T57" fmla="*/ 3067 h 277"/>
                <a:gd name="T58" fmla="*/ 5335 w 404"/>
                <a:gd name="T59" fmla="*/ 2949 h 277"/>
                <a:gd name="T60" fmla="*/ 5335 w 404"/>
                <a:gd name="T61" fmla="*/ 262 h 277"/>
                <a:gd name="T62" fmla="*/ 4543 w 404"/>
                <a:gd name="T63" fmla="*/ 406 h 27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404" h="277">
                  <a:moveTo>
                    <a:pt x="344" y="31"/>
                  </a:moveTo>
                  <a:cubicBezTo>
                    <a:pt x="344" y="31"/>
                    <a:pt x="343" y="30"/>
                    <a:pt x="337" y="31"/>
                  </a:cubicBezTo>
                  <a:cubicBezTo>
                    <a:pt x="332" y="31"/>
                    <a:pt x="328" y="34"/>
                    <a:pt x="328" y="34"/>
                  </a:cubicBezTo>
                  <a:cubicBezTo>
                    <a:pt x="272" y="45"/>
                    <a:pt x="272" y="45"/>
                    <a:pt x="272" y="45"/>
                  </a:cubicBezTo>
                  <a:cubicBezTo>
                    <a:pt x="272" y="45"/>
                    <a:pt x="271" y="43"/>
                    <a:pt x="265" y="44"/>
                  </a:cubicBezTo>
                  <a:cubicBezTo>
                    <a:pt x="259" y="45"/>
                    <a:pt x="256" y="48"/>
                    <a:pt x="256" y="48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4" y="58"/>
                    <a:pt x="202" y="57"/>
                    <a:pt x="197" y="57"/>
                  </a:cubicBezTo>
                  <a:cubicBezTo>
                    <a:pt x="191" y="58"/>
                    <a:pt x="188" y="61"/>
                    <a:pt x="188" y="61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0"/>
                    <a:pt x="127" y="67"/>
                    <a:pt x="126" y="64"/>
                  </a:cubicBezTo>
                  <a:cubicBezTo>
                    <a:pt x="121" y="25"/>
                    <a:pt x="81" y="0"/>
                    <a:pt x="29" y="7"/>
                  </a:cubicBezTo>
                  <a:cubicBezTo>
                    <a:pt x="18" y="9"/>
                    <a:pt x="9" y="12"/>
                    <a:pt x="0" y="16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9" y="216"/>
                    <a:pt x="18" y="213"/>
                    <a:pt x="29" y="211"/>
                  </a:cubicBezTo>
                  <a:cubicBezTo>
                    <a:pt x="81" y="204"/>
                    <a:pt x="121" y="229"/>
                    <a:pt x="126" y="268"/>
                  </a:cubicBezTo>
                  <a:cubicBezTo>
                    <a:pt x="127" y="271"/>
                    <a:pt x="127" y="274"/>
                    <a:pt x="127" y="277"/>
                  </a:cubicBezTo>
                  <a:cubicBezTo>
                    <a:pt x="145" y="274"/>
                    <a:pt x="145" y="274"/>
                    <a:pt x="145" y="274"/>
                  </a:cubicBezTo>
                  <a:cubicBezTo>
                    <a:pt x="145" y="274"/>
                    <a:pt x="146" y="270"/>
                    <a:pt x="151" y="269"/>
                  </a:cubicBezTo>
                  <a:cubicBezTo>
                    <a:pt x="156" y="268"/>
                    <a:pt x="157" y="272"/>
                    <a:pt x="157" y="272"/>
                  </a:cubicBezTo>
                  <a:cubicBezTo>
                    <a:pt x="191" y="265"/>
                    <a:pt x="191" y="265"/>
                    <a:pt x="191" y="265"/>
                  </a:cubicBezTo>
                  <a:cubicBezTo>
                    <a:pt x="191" y="265"/>
                    <a:pt x="193" y="263"/>
                    <a:pt x="197" y="262"/>
                  </a:cubicBezTo>
                  <a:cubicBezTo>
                    <a:pt x="201" y="262"/>
                    <a:pt x="202" y="263"/>
                    <a:pt x="202" y="263"/>
                  </a:cubicBezTo>
                  <a:cubicBezTo>
                    <a:pt x="230" y="257"/>
                    <a:pt x="230" y="257"/>
                    <a:pt x="230" y="257"/>
                  </a:cubicBezTo>
                  <a:cubicBezTo>
                    <a:pt x="230" y="257"/>
                    <a:pt x="246" y="249"/>
                    <a:pt x="261" y="248"/>
                  </a:cubicBezTo>
                  <a:cubicBezTo>
                    <a:pt x="276" y="246"/>
                    <a:pt x="288" y="246"/>
                    <a:pt x="288" y="246"/>
                  </a:cubicBezTo>
                  <a:cubicBezTo>
                    <a:pt x="344" y="235"/>
                    <a:pt x="344" y="235"/>
                    <a:pt x="344" y="235"/>
                  </a:cubicBezTo>
                  <a:cubicBezTo>
                    <a:pt x="344" y="235"/>
                    <a:pt x="347" y="233"/>
                    <a:pt x="350" y="232"/>
                  </a:cubicBezTo>
                  <a:cubicBezTo>
                    <a:pt x="353" y="231"/>
                    <a:pt x="356" y="233"/>
                    <a:pt x="356" y="233"/>
                  </a:cubicBezTo>
                  <a:cubicBezTo>
                    <a:pt x="404" y="224"/>
                    <a:pt x="404" y="224"/>
                    <a:pt x="404" y="224"/>
                  </a:cubicBezTo>
                  <a:cubicBezTo>
                    <a:pt x="404" y="20"/>
                    <a:pt x="404" y="20"/>
                    <a:pt x="404" y="20"/>
                  </a:cubicBezTo>
                  <a:lnTo>
                    <a:pt x="344" y="31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8" name="Freeform 3836">
              <a:extLst>
                <a:ext uri="{FF2B5EF4-FFF2-40B4-BE49-F238E27FC236}">
                  <a16:creationId xmlns:a16="http://schemas.microsoft.com/office/drawing/2014/main" id="{2C3D7B8D-552A-4CA0-9D51-BF45503243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0" y="1993"/>
              <a:ext cx="912" cy="640"/>
            </a:xfrm>
            <a:custGeom>
              <a:avLst/>
              <a:gdLst>
                <a:gd name="T0" fmla="*/ 4220 w 386"/>
                <a:gd name="T1" fmla="*/ 1974 h 271"/>
                <a:gd name="T2" fmla="*/ 4208 w 386"/>
                <a:gd name="T3" fmla="*/ 1963 h 271"/>
                <a:gd name="T4" fmla="*/ 4170 w 386"/>
                <a:gd name="T5" fmla="*/ 1540 h 271"/>
                <a:gd name="T6" fmla="*/ 3903 w 386"/>
                <a:gd name="T7" fmla="*/ 1594 h 271"/>
                <a:gd name="T8" fmla="*/ 3719 w 386"/>
                <a:gd name="T9" fmla="*/ 1712 h 271"/>
                <a:gd name="T10" fmla="*/ 3589 w 386"/>
                <a:gd name="T11" fmla="*/ 619 h 271"/>
                <a:gd name="T12" fmla="*/ 3494 w 386"/>
                <a:gd name="T13" fmla="*/ 1568 h 271"/>
                <a:gd name="T14" fmla="*/ 2372 w 386"/>
                <a:gd name="T15" fmla="*/ 909 h 271"/>
                <a:gd name="T16" fmla="*/ 2835 w 386"/>
                <a:gd name="T17" fmla="*/ 368 h 271"/>
                <a:gd name="T18" fmla="*/ 2507 w 386"/>
                <a:gd name="T19" fmla="*/ 619 h 271"/>
                <a:gd name="T20" fmla="*/ 2110 w 386"/>
                <a:gd name="T21" fmla="*/ 659 h 271"/>
                <a:gd name="T22" fmla="*/ 1729 w 386"/>
                <a:gd name="T23" fmla="*/ 380 h 271"/>
                <a:gd name="T24" fmla="*/ 1729 w 386"/>
                <a:gd name="T25" fmla="*/ 28 h 271"/>
                <a:gd name="T26" fmla="*/ 1200 w 386"/>
                <a:gd name="T27" fmla="*/ 0 h 271"/>
                <a:gd name="T28" fmla="*/ 766 w 386"/>
                <a:gd name="T29" fmla="*/ 66 h 271"/>
                <a:gd name="T30" fmla="*/ 1278 w 386"/>
                <a:gd name="T31" fmla="*/ 668 h 271"/>
                <a:gd name="T32" fmla="*/ 1082 w 386"/>
                <a:gd name="T33" fmla="*/ 697 h 271"/>
                <a:gd name="T34" fmla="*/ 1160 w 386"/>
                <a:gd name="T35" fmla="*/ 909 h 271"/>
                <a:gd name="T36" fmla="*/ 1318 w 386"/>
                <a:gd name="T37" fmla="*/ 1053 h 271"/>
                <a:gd name="T38" fmla="*/ 1200 w 386"/>
                <a:gd name="T39" fmla="*/ 1278 h 271"/>
                <a:gd name="T40" fmla="*/ 319 w 386"/>
                <a:gd name="T41" fmla="*/ 1434 h 271"/>
                <a:gd name="T42" fmla="*/ 976 w 386"/>
                <a:gd name="T43" fmla="*/ 1434 h 271"/>
                <a:gd name="T44" fmla="*/ 976 w 386"/>
                <a:gd name="T45" fmla="*/ 1700 h 271"/>
                <a:gd name="T46" fmla="*/ 1094 w 386"/>
                <a:gd name="T47" fmla="*/ 1422 h 271"/>
                <a:gd name="T48" fmla="*/ 1229 w 386"/>
                <a:gd name="T49" fmla="*/ 2159 h 271"/>
                <a:gd name="T50" fmla="*/ 513 w 386"/>
                <a:gd name="T51" fmla="*/ 2187 h 271"/>
                <a:gd name="T52" fmla="*/ 40 w 386"/>
                <a:gd name="T53" fmla="*/ 2671 h 271"/>
                <a:gd name="T54" fmla="*/ 610 w 386"/>
                <a:gd name="T55" fmla="*/ 2147 h 271"/>
                <a:gd name="T56" fmla="*/ 1016 w 386"/>
                <a:gd name="T57" fmla="*/ 2527 h 271"/>
                <a:gd name="T58" fmla="*/ 610 w 386"/>
                <a:gd name="T59" fmla="*/ 2843 h 271"/>
                <a:gd name="T60" fmla="*/ 1385 w 386"/>
                <a:gd name="T61" fmla="*/ 2711 h 271"/>
                <a:gd name="T62" fmla="*/ 1729 w 386"/>
                <a:gd name="T63" fmla="*/ 2671 h 271"/>
                <a:gd name="T64" fmla="*/ 1831 w 386"/>
                <a:gd name="T65" fmla="*/ 2739 h 271"/>
                <a:gd name="T66" fmla="*/ 1897 w 386"/>
                <a:gd name="T67" fmla="*/ 3002 h 271"/>
                <a:gd name="T68" fmla="*/ 2306 w 386"/>
                <a:gd name="T69" fmla="*/ 3002 h 271"/>
                <a:gd name="T70" fmla="*/ 2545 w 386"/>
                <a:gd name="T71" fmla="*/ 3465 h 271"/>
                <a:gd name="T72" fmla="*/ 3126 w 386"/>
                <a:gd name="T73" fmla="*/ 2610 h 271"/>
                <a:gd name="T74" fmla="*/ 3445 w 386"/>
                <a:gd name="T75" fmla="*/ 3375 h 271"/>
                <a:gd name="T76" fmla="*/ 4208 w 386"/>
                <a:gd name="T77" fmla="*/ 2659 h 271"/>
                <a:gd name="T78" fmla="*/ 4232 w 386"/>
                <a:gd name="T79" fmla="*/ 2281 h 271"/>
                <a:gd name="T80" fmla="*/ 3629 w 386"/>
                <a:gd name="T81" fmla="*/ 1672 h 271"/>
                <a:gd name="T82" fmla="*/ 1172 w 386"/>
                <a:gd name="T83" fmla="*/ 1356 h 271"/>
                <a:gd name="T84" fmla="*/ 1937 w 386"/>
                <a:gd name="T85" fmla="*/ 1171 h 271"/>
                <a:gd name="T86" fmla="*/ 1503 w 386"/>
                <a:gd name="T87" fmla="*/ 2031 h 271"/>
                <a:gd name="T88" fmla="*/ 2004 w 386"/>
                <a:gd name="T89" fmla="*/ 1700 h 271"/>
                <a:gd name="T90" fmla="*/ 2015 w 386"/>
                <a:gd name="T91" fmla="*/ 2397 h 271"/>
                <a:gd name="T92" fmla="*/ 1966 w 386"/>
                <a:gd name="T93" fmla="*/ 2371 h 271"/>
                <a:gd name="T94" fmla="*/ 2323 w 386"/>
                <a:gd name="T95" fmla="*/ 1868 h 271"/>
                <a:gd name="T96" fmla="*/ 2691 w 386"/>
                <a:gd name="T97" fmla="*/ 2109 h 271"/>
                <a:gd name="T98" fmla="*/ 2991 w 386"/>
                <a:gd name="T99" fmla="*/ 2503 h 271"/>
                <a:gd name="T100" fmla="*/ 2786 w 386"/>
                <a:gd name="T101" fmla="*/ 2137 h 271"/>
                <a:gd name="T102" fmla="*/ 2864 w 386"/>
                <a:gd name="T103" fmla="*/ 2159 h 271"/>
                <a:gd name="T104" fmla="*/ 2015 w 386"/>
                <a:gd name="T105" fmla="*/ 1188 h 271"/>
                <a:gd name="T106" fmla="*/ 2351 w 386"/>
                <a:gd name="T107" fmla="*/ 1200 h 271"/>
                <a:gd name="T108" fmla="*/ 2372 w 386"/>
                <a:gd name="T109" fmla="*/ 947 h 271"/>
                <a:gd name="T110" fmla="*/ 3445 w 386"/>
                <a:gd name="T111" fmla="*/ 1778 h 271"/>
                <a:gd name="T112" fmla="*/ 2970 w 386"/>
                <a:gd name="T113" fmla="*/ 2137 h 271"/>
                <a:gd name="T114" fmla="*/ 3445 w 386"/>
                <a:gd name="T115" fmla="*/ 1885 h 271"/>
                <a:gd name="T116" fmla="*/ 3466 w 386"/>
                <a:gd name="T117" fmla="*/ 1868 h 271"/>
                <a:gd name="T118" fmla="*/ 3667 w 386"/>
                <a:gd name="T119" fmla="*/ 2872 h 271"/>
                <a:gd name="T120" fmla="*/ 3466 w 386"/>
                <a:gd name="T121" fmla="*/ 2343 h 27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86" h="271">
                  <a:moveTo>
                    <a:pt x="384" y="182"/>
                  </a:moveTo>
                  <a:cubicBezTo>
                    <a:pt x="378" y="183"/>
                    <a:pt x="372" y="181"/>
                    <a:pt x="366" y="179"/>
                  </a:cubicBezTo>
                  <a:cubicBezTo>
                    <a:pt x="360" y="177"/>
                    <a:pt x="354" y="175"/>
                    <a:pt x="347" y="175"/>
                  </a:cubicBezTo>
                  <a:cubicBezTo>
                    <a:pt x="337" y="175"/>
                    <a:pt x="328" y="174"/>
                    <a:pt x="321" y="169"/>
                  </a:cubicBezTo>
                  <a:cubicBezTo>
                    <a:pt x="318" y="166"/>
                    <a:pt x="315" y="163"/>
                    <a:pt x="313" y="159"/>
                  </a:cubicBezTo>
                  <a:cubicBezTo>
                    <a:pt x="316" y="158"/>
                    <a:pt x="319" y="153"/>
                    <a:pt x="320" y="150"/>
                  </a:cubicBezTo>
                  <a:cubicBezTo>
                    <a:pt x="321" y="149"/>
                    <a:pt x="321" y="149"/>
                    <a:pt x="321" y="149"/>
                  </a:cubicBezTo>
                  <a:cubicBezTo>
                    <a:pt x="326" y="138"/>
                    <a:pt x="341" y="134"/>
                    <a:pt x="345" y="132"/>
                  </a:cubicBezTo>
                  <a:cubicBezTo>
                    <a:pt x="346" y="132"/>
                    <a:pt x="352" y="129"/>
                    <a:pt x="352" y="128"/>
                  </a:cubicBezTo>
                  <a:cubicBezTo>
                    <a:pt x="352" y="128"/>
                    <a:pt x="345" y="130"/>
                    <a:pt x="345" y="130"/>
                  </a:cubicBezTo>
                  <a:cubicBezTo>
                    <a:pt x="340" y="132"/>
                    <a:pt x="325" y="137"/>
                    <a:pt x="319" y="148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7" y="152"/>
                    <a:pt x="315" y="156"/>
                    <a:pt x="312" y="158"/>
                  </a:cubicBezTo>
                  <a:cubicBezTo>
                    <a:pt x="309" y="153"/>
                    <a:pt x="307" y="148"/>
                    <a:pt x="308" y="142"/>
                  </a:cubicBezTo>
                  <a:cubicBezTo>
                    <a:pt x="311" y="133"/>
                    <a:pt x="316" y="124"/>
                    <a:pt x="318" y="120"/>
                  </a:cubicBezTo>
                  <a:cubicBezTo>
                    <a:pt x="319" y="118"/>
                    <a:pt x="319" y="118"/>
                    <a:pt x="319" y="118"/>
                  </a:cubicBezTo>
                  <a:cubicBezTo>
                    <a:pt x="319" y="117"/>
                    <a:pt x="322" y="107"/>
                    <a:pt x="322" y="107"/>
                  </a:cubicBezTo>
                  <a:cubicBezTo>
                    <a:pt x="321" y="107"/>
                    <a:pt x="317" y="116"/>
                    <a:pt x="316" y="117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3" y="122"/>
                    <a:pt x="311" y="126"/>
                    <a:pt x="310" y="130"/>
                  </a:cubicBezTo>
                  <a:cubicBezTo>
                    <a:pt x="304" y="135"/>
                    <a:pt x="296" y="135"/>
                    <a:pt x="288" y="133"/>
                  </a:cubicBezTo>
                  <a:cubicBezTo>
                    <a:pt x="288" y="131"/>
                    <a:pt x="287" y="128"/>
                    <a:pt x="288" y="127"/>
                  </a:cubicBezTo>
                  <a:cubicBezTo>
                    <a:pt x="289" y="126"/>
                    <a:pt x="290" y="126"/>
                    <a:pt x="291" y="125"/>
                  </a:cubicBezTo>
                  <a:cubicBezTo>
                    <a:pt x="293" y="124"/>
                    <a:pt x="295" y="123"/>
                    <a:pt x="296" y="121"/>
                  </a:cubicBezTo>
                  <a:cubicBezTo>
                    <a:pt x="297" y="121"/>
                    <a:pt x="297" y="119"/>
                    <a:pt x="297" y="118"/>
                  </a:cubicBezTo>
                  <a:cubicBezTo>
                    <a:pt x="296" y="118"/>
                    <a:pt x="295" y="120"/>
                    <a:pt x="295" y="120"/>
                  </a:cubicBezTo>
                  <a:cubicBezTo>
                    <a:pt x="294" y="122"/>
                    <a:pt x="292" y="123"/>
                    <a:pt x="290" y="123"/>
                  </a:cubicBezTo>
                  <a:cubicBezTo>
                    <a:pt x="289" y="124"/>
                    <a:pt x="287" y="125"/>
                    <a:pt x="287" y="126"/>
                  </a:cubicBezTo>
                  <a:cubicBezTo>
                    <a:pt x="286" y="128"/>
                    <a:pt x="286" y="130"/>
                    <a:pt x="286" y="132"/>
                  </a:cubicBezTo>
                  <a:cubicBezTo>
                    <a:pt x="285" y="131"/>
                    <a:pt x="283" y="131"/>
                    <a:pt x="282" y="130"/>
                  </a:cubicBezTo>
                  <a:cubicBezTo>
                    <a:pt x="281" y="130"/>
                    <a:pt x="281" y="129"/>
                    <a:pt x="280" y="129"/>
                  </a:cubicBezTo>
                  <a:cubicBezTo>
                    <a:pt x="279" y="126"/>
                    <a:pt x="277" y="124"/>
                    <a:pt x="275" y="122"/>
                  </a:cubicBezTo>
                  <a:cubicBezTo>
                    <a:pt x="270" y="111"/>
                    <a:pt x="273" y="103"/>
                    <a:pt x="276" y="93"/>
                  </a:cubicBezTo>
                  <a:cubicBezTo>
                    <a:pt x="279" y="83"/>
                    <a:pt x="279" y="83"/>
                    <a:pt x="279" y="83"/>
                  </a:cubicBezTo>
                  <a:cubicBezTo>
                    <a:pt x="281" y="75"/>
                    <a:pt x="281" y="62"/>
                    <a:pt x="277" y="54"/>
                  </a:cubicBezTo>
                  <a:cubicBezTo>
                    <a:pt x="277" y="53"/>
                    <a:pt x="272" y="47"/>
                    <a:pt x="272" y="47"/>
                  </a:cubicBezTo>
                  <a:cubicBezTo>
                    <a:pt x="271" y="48"/>
                    <a:pt x="274" y="54"/>
                    <a:pt x="275" y="55"/>
                  </a:cubicBezTo>
                  <a:cubicBezTo>
                    <a:pt x="278" y="62"/>
                    <a:pt x="278" y="75"/>
                    <a:pt x="276" y="83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0" y="101"/>
                    <a:pt x="267" y="109"/>
                    <a:pt x="271" y="119"/>
                  </a:cubicBezTo>
                  <a:cubicBezTo>
                    <a:pt x="271" y="120"/>
                    <a:pt x="271" y="120"/>
                    <a:pt x="271" y="121"/>
                  </a:cubicBezTo>
                  <a:cubicBezTo>
                    <a:pt x="269" y="120"/>
                    <a:pt x="267" y="120"/>
                    <a:pt x="265" y="119"/>
                  </a:cubicBezTo>
                  <a:cubicBezTo>
                    <a:pt x="255" y="110"/>
                    <a:pt x="244" y="102"/>
                    <a:pt x="232" y="94"/>
                  </a:cubicBezTo>
                  <a:cubicBezTo>
                    <a:pt x="231" y="93"/>
                    <a:pt x="230" y="91"/>
                    <a:pt x="231" y="89"/>
                  </a:cubicBezTo>
                  <a:cubicBezTo>
                    <a:pt x="228" y="89"/>
                    <a:pt x="225" y="90"/>
                    <a:pt x="222" y="88"/>
                  </a:cubicBezTo>
                  <a:cubicBezTo>
                    <a:pt x="218" y="86"/>
                    <a:pt x="216" y="83"/>
                    <a:pt x="213" y="81"/>
                  </a:cubicBezTo>
                  <a:cubicBezTo>
                    <a:pt x="210" y="80"/>
                    <a:pt x="207" y="80"/>
                    <a:pt x="204" y="79"/>
                  </a:cubicBezTo>
                  <a:cubicBezTo>
                    <a:pt x="196" y="76"/>
                    <a:pt x="189" y="72"/>
                    <a:pt x="180" y="69"/>
                  </a:cubicBezTo>
                  <a:cubicBezTo>
                    <a:pt x="179" y="68"/>
                    <a:pt x="177" y="66"/>
                    <a:pt x="176" y="64"/>
                  </a:cubicBezTo>
                  <a:cubicBezTo>
                    <a:pt x="175" y="64"/>
                    <a:pt x="175" y="63"/>
                    <a:pt x="175" y="63"/>
                  </a:cubicBezTo>
                  <a:cubicBezTo>
                    <a:pt x="174" y="60"/>
                    <a:pt x="175" y="58"/>
                    <a:pt x="177" y="56"/>
                  </a:cubicBezTo>
                  <a:cubicBezTo>
                    <a:pt x="178" y="55"/>
                    <a:pt x="180" y="54"/>
                    <a:pt x="182" y="54"/>
                  </a:cubicBezTo>
                  <a:cubicBezTo>
                    <a:pt x="190" y="50"/>
                    <a:pt x="198" y="47"/>
                    <a:pt x="205" y="41"/>
                  </a:cubicBezTo>
                  <a:cubicBezTo>
                    <a:pt x="209" y="38"/>
                    <a:pt x="212" y="33"/>
                    <a:pt x="215" y="28"/>
                  </a:cubicBezTo>
                  <a:cubicBezTo>
                    <a:pt x="217" y="25"/>
                    <a:pt x="217" y="25"/>
                    <a:pt x="217" y="25"/>
                  </a:cubicBezTo>
                  <a:cubicBezTo>
                    <a:pt x="218" y="24"/>
                    <a:pt x="217" y="23"/>
                    <a:pt x="217" y="23"/>
                  </a:cubicBezTo>
                  <a:cubicBezTo>
                    <a:pt x="216" y="22"/>
                    <a:pt x="215" y="22"/>
                    <a:pt x="215" y="23"/>
                  </a:cubicBezTo>
                  <a:cubicBezTo>
                    <a:pt x="212" y="27"/>
                    <a:pt x="212" y="27"/>
                    <a:pt x="212" y="27"/>
                  </a:cubicBezTo>
                  <a:cubicBezTo>
                    <a:pt x="209" y="31"/>
                    <a:pt x="206" y="36"/>
                    <a:pt x="203" y="39"/>
                  </a:cubicBezTo>
                  <a:cubicBezTo>
                    <a:pt x="198" y="43"/>
                    <a:pt x="191" y="46"/>
                    <a:pt x="190" y="47"/>
                  </a:cubicBezTo>
                  <a:cubicBezTo>
                    <a:pt x="184" y="49"/>
                    <a:pt x="174" y="50"/>
                    <a:pt x="164" y="50"/>
                  </a:cubicBezTo>
                  <a:cubicBezTo>
                    <a:pt x="166" y="48"/>
                    <a:pt x="166" y="43"/>
                    <a:pt x="166" y="41"/>
                  </a:cubicBezTo>
                  <a:cubicBezTo>
                    <a:pt x="166" y="41"/>
                    <a:pt x="165" y="40"/>
                    <a:pt x="165" y="40"/>
                  </a:cubicBezTo>
                  <a:cubicBezTo>
                    <a:pt x="164" y="40"/>
                    <a:pt x="164" y="41"/>
                    <a:pt x="164" y="41"/>
                  </a:cubicBezTo>
                  <a:cubicBezTo>
                    <a:pt x="164" y="45"/>
                    <a:pt x="163" y="48"/>
                    <a:pt x="162" y="49"/>
                  </a:cubicBezTo>
                  <a:cubicBezTo>
                    <a:pt x="161" y="50"/>
                    <a:pt x="161" y="50"/>
                    <a:pt x="160" y="50"/>
                  </a:cubicBezTo>
                  <a:cubicBezTo>
                    <a:pt x="160" y="50"/>
                    <a:pt x="160" y="50"/>
                    <a:pt x="159" y="50"/>
                  </a:cubicBezTo>
                  <a:cubicBezTo>
                    <a:pt x="159" y="50"/>
                    <a:pt x="157" y="49"/>
                    <a:pt x="157" y="50"/>
                  </a:cubicBezTo>
                  <a:cubicBezTo>
                    <a:pt x="144" y="49"/>
                    <a:pt x="133" y="45"/>
                    <a:pt x="130" y="35"/>
                  </a:cubicBezTo>
                  <a:cubicBezTo>
                    <a:pt x="132" y="34"/>
                    <a:pt x="133" y="31"/>
                    <a:pt x="133" y="29"/>
                  </a:cubicBezTo>
                  <a:cubicBezTo>
                    <a:pt x="133" y="28"/>
                    <a:pt x="132" y="24"/>
                    <a:pt x="132" y="24"/>
                  </a:cubicBezTo>
                  <a:cubicBezTo>
                    <a:pt x="131" y="25"/>
                    <a:pt x="131" y="29"/>
                    <a:pt x="131" y="29"/>
                  </a:cubicBezTo>
                  <a:cubicBezTo>
                    <a:pt x="131" y="31"/>
                    <a:pt x="131" y="32"/>
                    <a:pt x="130" y="33"/>
                  </a:cubicBezTo>
                  <a:cubicBezTo>
                    <a:pt x="123" y="37"/>
                    <a:pt x="109" y="38"/>
                    <a:pt x="102" y="33"/>
                  </a:cubicBezTo>
                  <a:cubicBezTo>
                    <a:pt x="102" y="32"/>
                    <a:pt x="101" y="31"/>
                    <a:pt x="101" y="30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0" y="23"/>
                    <a:pt x="105" y="21"/>
                    <a:pt x="113" y="18"/>
                  </a:cubicBezTo>
                  <a:cubicBezTo>
                    <a:pt x="121" y="15"/>
                    <a:pt x="129" y="12"/>
                    <a:pt x="131" y="2"/>
                  </a:cubicBezTo>
                  <a:cubicBezTo>
                    <a:pt x="131" y="2"/>
                    <a:pt x="130" y="1"/>
                    <a:pt x="130" y="1"/>
                  </a:cubicBezTo>
                  <a:cubicBezTo>
                    <a:pt x="129" y="1"/>
                    <a:pt x="128" y="1"/>
                    <a:pt x="128" y="2"/>
                  </a:cubicBezTo>
                  <a:cubicBezTo>
                    <a:pt x="127" y="10"/>
                    <a:pt x="119" y="13"/>
                    <a:pt x="112" y="15"/>
                  </a:cubicBezTo>
                  <a:cubicBezTo>
                    <a:pt x="106" y="17"/>
                    <a:pt x="100" y="20"/>
                    <a:pt x="98" y="25"/>
                  </a:cubicBezTo>
                  <a:cubicBezTo>
                    <a:pt x="96" y="19"/>
                    <a:pt x="94" y="13"/>
                    <a:pt x="93" y="9"/>
                  </a:cubicBezTo>
                  <a:cubicBezTo>
                    <a:pt x="93" y="8"/>
                    <a:pt x="92" y="0"/>
                    <a:pt x="91" y="0"/>
                  </a:cubicBezTo>
                  <a:cubicBezTo>
                    <a:pt x="90" y="1"/>
                    <a:pt x="91" y="8"/>
                    <a:pt x="91" y="9"/>
                  </a:cubicBezTo>
                  <a:cubicBezTo>
                    <a:pt x="92" y="12"/>
                    <a:pt x="92" y="16"/>
                    <a:pt x="93" y="20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89" y="18"/>
                    <a:pt x="86" y="16"/>
                    <a:pt x="82" y="16"/>
                  </a:cubicBezTo>
                  <a:cubicBezTo>
                    <a:pt x="76" y="16"/>
                    <a:pt x="68" y="15"/>
                    <a:pt x="62" y="9"/>
                  </a:cubicBezTo>
                  <a:cubicBezTo>
                    <a:pt x="62" y="8"/>
                    <a:pt x="58" y="5"/>
                    <a:pt x="58" y="5"/>
                  </a:cubicBezTo>
                  <a:cubicBezTo>
                    <a:pt x="57" y="5"/>
                    <a:pt x="60" y="10"/>
                    <a:pt x="61" y="10"/>
                  </a:cubicBezTo>
                  <a:cubicBezTo>
                    <a:pt x="67" y="17"/>
                    <a:pt x="75" y="18"/>
                    <a:pt x="82" y="18"/>
                  </a:cubicBezTo>
                  <a:cubicBezTo>
                    <a:pt x="86" y="18"/>
                    <a:pt x="88" y="20"/>
                    <a:pt x="90" y="21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96" y="27"/>
                    <a:pt x="97" y="31"/>
                    <a:pt x="100" y="34"/>
                  </a:cubicBezTo>
                  <a:cubicBezTo>
                    <a:pt x="101" y="41"/>
                    <a:pt x="104" y="47"/>
                    <a:pt x="97" y="51"/>
                  </a:cubicBezTo>
                  <a:cubicBezTo>
                    <a:pt x="78" y="49"/>
                    <a:pt x="58" y="49"/>
                    <a:pt x="37" y="50"/>
                  </a:cubicBezTo>
                  <a:cubicBezTo>
                    <a:pt x="36" y="50"/>
                    <a:pt x="36" y="51"/>
                    <a:pt x="36" y="52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44" y="53"/>
                    <a:pt x="50" y="53"/>
                    <a:pt x="57" y="52"/>
                  </a:cubicBezTo>
                  <a:cubicBezTo>
                    <a:pt x="62" y="54"/>
                    <a:pt x="67" y="55"/>
                    <a:pt x="71" y="54"/>
                  </a:cubicBezTo>
                  <a:cubicBezTo>
                    <a:pt x="75" y="54"/>
                    <a:pt x="79" y="53"/>
                    <a:pt x="82" y="53"/>
                  </a:cubicBezTo>
                  <a:cubicBezTo>
                    <a:pt x="83" y="53"/>
                    <a:pt x="84" y="53"/>
                    <a:pt x="85" y="53"/>
                  </a:cubicBezTo>
                  <a:cubicBezTo>
                    <a:pt x="89" y="53"/>
                    <a:pt x="94" y="54"/>
                    <a:pt x="98" y="54"/>
                  </a:cubicBezTo>
                  <a:cubicBezTo>
                    <a:pt x="93" y="56"/>
                    <a:pt x="90" y="61"/>
                    <a:pt x="88" y="65"/>
                  </a:cubicBezTo>
                  <a:cubicBezTo>
                    <a:pt x="86" y="68"/>
                    <a:pt x="86" y="68"/>
                    <a:pt x="86" y="68"/>
                  </a:cubicBezTo>
                  <a:cubicBezTo>
                    <a:pt x="86" y="68"/>
                    <a:pt x="86" y="69"/>
                    <a:pt x="86" y="69"/>
                  </a:cubicBezTo>
                  <a:cubicBezTo>
                    <a:pt x="87" y="70"/>
                    <a:pt x="87" y="69"/>
                    <a:pt x="88" y="69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92" y="61"/>
                    <a:pt x="96" y="57"/>
                    <a:pt x="101" y="55"/>
                  </a:cubicBezTo>
                  <a:cubicBezTo>
                    <a:pt x="96" y="60"/>
                    <a:pt x="97" y="69"/>
                    <a:pt x="98" y="76"/>
                  </a:cubicBezTo>
                  <a:cubicBezTo>
                    <a:pt x="98" y="80"/>
                    <a:pt x="98" y="80"/>
                    <a:pt x="98" y="80"/>
                  </a:cubicBezTo>
                  <a:cubicBezTo>
                    <a:pt x="98" y="81"/>
                    <a:pt x="99" y="81"/>
                    <a:pt x="100" y="81"/>
                  </a:cubicBezTo>
                  <a:cubicBezTo>
                    <a:pt x="100" y="81"/>
                    <a:pt x="100" y="81"/>
                    <a:pt x="100" y="80"/>
                  </a:cubicBezTo>
                  <a:cubicBezTo>
                    <a:pt x="100" y="75"/>
                    <a:pt x="100" y="75"/>
                    <a:pt x="100" y="75"/>
                  </a:cubicBezTo>
                  <a:cubicBezTo>
                    <a:pt x="99" y="69"/>
                    <a:pt x="98" y="60"/>
                    <a:pt x="103" y="56"/>
                  </a:cubicBezTo>
                  <a:cubicBezTo>
                    <a:pt x="106" y="62"/>
                    <a:pt x="108" y="74"/>
                    <a:pt x="106" y="80"/>
                  </a:cubicBezTo>
                  <a:cubicBezTo>
                    <a:pt x="105" y="81"/>
                    <a:pt x="104" y="82"/>
                    <a:pt x="104" y="83"/>
                  </a:cubicBezTo>
                  <a:cubicBezTo>
                    <a:pt x="100" y="87"/>
                    <a:pt x="97" y="91"/>
                    <a:pt x="93" y="95"/>
                  </a:cubicBezTo>
                  <a:cubicBezTo>
                    <a:pt x="91" y="97"/>
                    <a:pt x="91" y="97"/>
                    <a:pt x="91" y="97"/>
                  </a:cubicBezTo>
                  <a:cubicBezTo>
                    <a:pt x="88" y="100"/>
                    <a:pt x="84" y="103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64" y="104"/>
                    <a:pt x="44" y="104"/>
                    <a:pt x="24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31" y="108"/>
                    <a:pt x="39" y="108"/>
                    <a:pt x="46" y="107"/>
                  </a:cubicBezTo>
                  <a:cubicBezTo>
                    <a:pt x="48" y="108"/>
                    <a:pt x="51" y="109"/>
                    <a:pt x="52" y="110"/>
                  </a:cubicBezTo>
                  <a:cubicBezTo>
                    <a:pt x="54" y="108"/>
                    <a:pt x="56" y="108"/>
                    <a:pt x="58" y="108"/>
                  </a:cubicBezTo>
                  <a:cubicBezTo>
                    <a:pt x="61" y="108"/>
                    <a:pt x="64" y="110"/>
                    <a:pt x="66" y="110"/>
                  </a:cubicBezTo>
                  <a:cubicBezTo>
                    <a:pt x="67" y="110"/>
                    <a:pt x="68" y="109"/>
                    <a:pt x="69" y="109"/>
                  </a:cubicBezTo>
                  <a:cubicBezTo>
                    <a:pt x="71" y="108"/>
                    <a:pt x="73" y="109"/>
                    <a:pt x="74" y="109"/>
                  </a:cubicBezTo>
                  <a:cubicBezTo>
                    <a:pt x="76" y="109"/>
                    <a:pt x="76" y="108"/>
                    <a:pt x="77" y="108"/>
                  </a:cubicBezTo>
                  <a:cubicBezTo>
                    <a:pt x="78" y="108"/>
                    <a:pt x="79" y="108"/>
                    <a:pt x="80" y="108"/>
                  </a:cubicBezTo>
                  <a:cubicBezTo>
                    <a:pt x="80" y="108"/>
                    <a:pt x="80" y="108"/>
                    <a:pt x="79" y="109"/>
                  </a:cubicBezTo>
                  <a:cubicBezTo>
                    <a:pt x="78" y="110"/>
                    <a:pt x="76" y="111"/>
                    <a:pt x="75" y="113"/>
                  </a:cubicBezTo>
                  <a:cubicBezTo>
                    <a:pt x="73" y="117"/>
                    <a:pt x="74" y="121"/>
                    <a:pt x="74" y="125"/>
                  </a:cubicBezTo>
                  <a:cubicBezTo>
                    <a:pt x="74" y="129"/>
                    <a:pt x="74" y="129"/>
                    <a:pt x="74" y="129"/>
                  </a:cubicBezTo>
                  <a:cubicBezTo>
                    <a:pt x="74" y="129"/>
                    <a:pt x="75" y="133"/>
                    <a:pt x="75" y="133"/>
                  </a:cubicBezTo>
                  <a:cubicBezTo>
                    <a:pt x="76" y="133"/>
                    <a:pt x="76" y="129"/>
                    <a:pt x="76" y="129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6" y="121"/>
                    <a:pt x="75" y="117"/>
                    <a:pt x="77" y="114"/>
                  </a:cubicBezTo>
                  <a:cubicBezTo>
                    <a:pt x="78" y="113"/>
                    <a:pt x="79" y="111"/>
                    <a:pt x="81" y="110"/>
                  </a:cubicBezTo>
                  <a:cubicBezTo>
                    <a:pt x="81" y="110"/>
                    <a:pt x="82" y="109"/>
                    <a:pt x="83" y="108"/>
                  </a:cubicBezTo>
                  <a:cubicBezTo>
                    <a:pt x="92" y="109"/>
                    <a:pt x="101" y="111"/>
                    <a:pt x="110" y="112"/>
                  </a:cubicBezTo>
                  <a:cubicBezTo>
                    <a:pt x="110" y="113"/>
                    <a:pt x="110" y="113"/>
                    <a:pt x="110" y="113"/>
                  </a:cubicBezTo>
                  <a:cubicBezTo>
                    <a:pt x="108" y="117"/>
                    <a:pt x="109" y="125"/>
                    <a:pt x="110" y="133"/>
                  </a:cubicBezTo>
                  <a:cubicBezTo>
                    <a:pt x="111" y="139"/>
                    <a:pt x="111" y="146"/>
                    <a:pt x="111" y="152"/>
                  </a:cubicBezTo>
                  <a:cubicBezTo>
                    <a:pt x="107" y="158"/>
                    <a:pt x="99" y="163"/>
                    <a:pt x="93" y="164"/>
                  </a:cubicBezTo>
                  <a:cubicBezTo>
                    <a:pt x="93" y="164"/>
                    <a:pt x="93" y="164"/>
                    <a:pt x="93" y="164"/>
                  </a:cubicBezTo>
                  <a:cubicBezTo>
                    <a:pt x="83" y="161"/>
                    <a:pt x="73" y="160"/>
                    <a:pt x="62" y="159"/>
                  </a:cubicBezTo>
                  <a:cubicBezTo>
                    <a:pt x="42" y="157"/>
                    <a:pt x="23" y="158"/>
                    <a:pt x="12" y="161"/>
                  </a:cubicBezTo>
                  <a:cubicBezTo>
                    <a:pt x="12" y="162"/>
                    <a:pt x="12" y="163"/>
                    <a:pt x="12" y="164"/>
                  </a:cubicBezTo>
                  <a:cubicBezTo>
                    <a:pt x="18" y="162"/>
                    <a:pt x="27" y="161"/>
                    <a:pt x="39" y="161"/>
                  </a:cubicBezTo>
                  <a:cubicBezTo>
                    <a:pt x="40" y="162"/>
                    <a:pt x="41" y="163"/>
                    <a:pt x="40" y="165"/>
                  </a:cubicBezTo>
                  <a:cubicBezTo>
                    <a:pt x="39" y="166"/>
                    <a:pt x="39" y="166"/>
                    <a:pt x="39" y="166"/>
                  </a:cubicBezTo>
                  <a:cubicBezTo>
                    <a:pt x="36" y="172"/>
                    <a:pt x="36" y="172"/>
                    <a:pt x="36" y="172"/>
                  </a:cubicBezTo>
                  <a:cubicBezTo>
                    <a:pt x="35" y="174"/>
                    <a:pt x="34" y="177"/>
                    <a:pt x="32" y="179"/>
                  </a:cubicBezTo>
                  <a:cubicBezTo>
                    <a:pt x="28" y="184"/>
                    <a:pt x="22" y="187"/>
                    <a:pt x="17" y="190"/>
                  </a:cubicBezTo>
                  <a:cubicBezTo>
                    <a:pt x="11" y="193"/>
                    <a:pt x="5" y="196"/>
                    <a:pt x="1" y="201"/>
                  </a:cubicBezTo>
                  <a:cubicBezTo>
                    <a:pt x="0" y="202"/>
                    <a:pt x="1" y="203"/>
                    <a:pt x="1" y="203"/>
                  </a:cubicBezTo>
                  <a:cubicBezTo>
                    <a:pt x="2" y="204"/>
                    <a:pt x="3" y="204"/>
                    <a:pt x="3" y="203"/>
                  </a:cubicBezTo>
                  <a:cubicBezTo>
                    <a:pt x="7" y="198"/>
                    <a:pt x="12" y="195"/>
                    <a:pt x="18" y="192"/>
                  </a:cubicBezTo>
                  <a:cubicBezTo>
                    <a:pt x="24" y="189"/>
                    <a:pt x="30" y="186"/>
                    <a:pt x="34" y="181"/>
                  </a:cubicBezTo>
                  <a:cubicBezTo>
                    <a:pt x="36" y="178"/>
                    <a:pt x="38" y="176"/>
                    <a:pt x="39" y="173"/>
                  </a:cubicBezTo>
                  <a:cubicBezTo>
                    <a:pt x="42" y="168"/>
                    <a:pt x="42" y="168"/>
                    <a:pt x="42" y="168"/>
                  </a:cubicBezTo>
                  <a:cubicBezTo>
                    <a:pt x="44" y="165"/>
                    <a:pt x="44" y="165"/>
                    <a:pt x="44" y="165"/>
                  </a:cubicBezTo>
                  <a:cubicBezTo>
                    <a:pt x="44" y="165"/>
                    <a:pt x="45" y="164"/>
                    <a:pt x="46" y="163"/>
                  </a:cubicBezTo>
                  <a:cubicBezTo>
                    <a:pt x="49" y="163"/>
                    <a:pt x="54" y="163"/>
                    <a:pt x="54" y="167"/>
                  </a:cubicBezTo>
                  <a:cubicBezTo>
                    <a:pt x="60" y="159"/>
                    <a:pt x="73" y="165"/>
                    <a:pt x="82" y="165"/>
                  </a:cubicBezTo>
                  <a:cubicBezTo>
                    <a:pt x="86" y="167"/>
                    <a:pt x="88" y="172"/>
                    <a:pt x="90" y="178"/>
                  </a:cubicBezTo>
                  <a:cubicBezTo>
                    <a:pt x="87" y="184"/>
                    <a:pt x="83" y="190"/>
                    <a:pt x="76" y="190"/>
                  </a:cubicBezTo>
                  <a:cubicBezTo>
                    <a:pt x="76" y="190"/>
                    <a:pt x="72" y="191"/>
                    <a:pt x="72" y="192"/>
                  </a:cubicBezTo>
                  <a:cubicBezTo>
                    <a:pt x="72" y="192"/>
                    <a:pt x="76" y="192"/>
                    <a:pt x="77" y="192"/>
                  </a:cubicBezTo>
                  <a:cubicBezTo>
                    <a:pt x="81" y="192"/>
                    <a:pt x="84" y="190"/>
                    <a:pt x="87" y="186"/>
                  </a:cubicBezTo>
                  <a:cubicBezTo>
                    <a:pt x="89" y="186"/>
                    <a:pt x="91" y="186"/>
                    <a:pt x="92" y="187"/>
                  </a:cubicBezTo>
                  <a:cubicBezTo>
                    <a:pt x="92" y="192"/>
                    <a:pt x="92" y="197"/>
                    <a:pt x="92" y="201"/>
                  </a:cubicBezTo>
                  <a:cubicBezTo>
                    <a:pt x="86" y="209"/>
                    <a:pt x="71" y="212"/>
                    <a:pt x="45" y="213"/>
                  </a:cubicBezTo>
                  <a:cubicBezTo>
                    <a:pt x="45" y="213"/>
                    <a:pt x="44" y="213"/>
                    <a:pt x="44" y="214"/>
                  </a:cubicBezTo>
                  <a:cubicBezTo>
                    <a:pt x="44" y="215"/>
                    <a:pt x="45" y="216"/>
                    <a:pt x="46" y="216"/>
                  </a:cubicBezTo>
                  <a:cubicBezTo>
                    <a:pt x="70" y="215"/>
                    <a:pt x="88" y="213"/>
                    <a:pt x="96" y="201"/>
                  </a:cubicBezTo>
                  <a:cubicBezTo>
                    <a:pt x="101" y="198"/>
                    <a:pt x="109" y="196"/>
                    <a:pt x="117" y="197"/>
                  </a:cubicBezTo>
                  <a:cubicBezTo>
                    <a:pt x="117" y="198"/>
                    <a:pt x="117" y="199"/>
                    <a:pt x="116" y="200"/>
                  </a:cubicBezTo>
                  <a:cubicBezTo>
                    <a:pt x="116" y="200"/>
                    <a:pt x="115" y="201"/>
                    <a:pt x="115" y="201"/>
                  </a:cubicBezTo>
                  <a:cubicBezTo>
                    <a:pt x="113" y="202"/>
                    <a:pt x="113" y="202"/>
                    <a:pt x="113" y="202"/>
                  </a:cubicBezTo>
                  <a:cubicBezTo>
                    <a:pt x="111" y="204"/>
                    <a:pt x="108" y="207"/>
                    <a:pt x="105" y="206"/>
                  </a:cubicBezTo>
                  <a:cubicBezTo>
                    <a:pt x="104" y="206"/>
                    <a:pt x="100" y="206"/>
                    <a:pt x="100" y="206"/>
                  </a:cubicBezTo>
                  <a:cubicBezTo>
                    <a:pt x="100" y="207"/>
                    <a:pt x="104" y="208"/>
                    <a:pt x="104" y="208"/>
                  </a:cubicBezTo>
                  <a:cubicBezTo>
                    <a:pt x="108" y="209"/>
                    <a:pt x="112" y="206"/>
                    <a:pt x="115" y="204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19" y="201"/>
                    <a:pt x="121" y="199"/>
                    <a:pt x="124" y="198"/>
                  </a:cubicBezTo>
                  <a:cubicBezTo>
                    <a:pt x="127" y="199"/>
                    <a:pt x="129" y="200"/>
                    <a:pt x="131" y="203"/>
                  </a:cubicBezTo>
                  <a:cubicBezTo>
                    <a:pt x="131" y="218"/>
                    <a:pt x="124" y="234"/>
                    <a:pt x="110" y="240"/>
                  </a:cubicBezTo>
                  <a:cubicBezTo>
                    <a:pt x="109" y="240"/>
                    <a:pt x="109" y="241"/>
                    <a:pt x="109" y="242"/>
                  </a:cubicBezTo>
                  <a:cubicBezTo>
                    <a:pt x="109" y="242"/>
                    <a:pt x="110" y="243"/>
                    <a:pt x="111" y="243"/>
                  </a:cubicBezTo>
                  <a:cubicBezTo>
                    <a:pt x="125" y="237"/>
                    <a:pt x="132" y="222"/>
                    <a:pt x="134" y="207"/>
                  </a:cubicBezTo>
                  <a:cubicBezTo>
                    <a:pt x="135" y="207"/>
                    <a:pt x="137" y="207"/>
                    <a:pt x="138" y="207"/>
                  </a:cubicBezTo>
                  <a:cubicBezTo>
                    <a:pt x="138" y="207"/>
                    <a:pt x="139" y="207"/>
                    <a:pt x="139" y="208"/>
                  </a:cubicBezTo>
                  <a:cubicBezTo>
                    <a:pt x="140" y="212"/>
                    <a:pt x="141" y="217"/>
                    <a:pt x="141" y="222"/>
                  </a:cubicBezTo>
                  <a:cubicBezTo>
                    <a:pt x="141" y="228"/>
                    <a:pt x="141" y="228"/>
                    <a:pt x="141" y="228"/>
                  </a:cubicBezTo>
                  <a:cubicBezTo>
                    <a:pt x="143" y="239"/>
                    <a:pt x="143" y="239"/>
                    <a:pt x="143" y="239"/>
                  </a:cubicBezTo>
                  <a:cubicBezTo>
                    <a:pt x="143" y="240"/>
                    <a:pt x="144" y="250"/>
                    <a:pt x="145" y="249"/>
                  </a:cubicBezTo>
                  <a:cubicBezTo>
                    <a:pt x="146" y="249"/>
                    <a:pt x="146" y="240"/>
                    <a:pt x="145" y="239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4" y="222"/>
                    <a:pt x="144" y="222"/>
                    <a:pt x="144" y="222"/>
                  </a:cubicBezTo>
                  <a:cubicBezTo>
                    <a:pt x="144" y="219"/>
                    <a:pt x="144" y="215"/>
                    <a:pt x="143" y="212"/>
                  </a:cubicBezTo>
                  <a:cubicBezTo>
                    <a:pt x="145" y="210"/>
                    <a:pt x="148" y="209"/>
                    <a:pt x="152" y="208"/>
                  </a:cubicBezTo>
                  <a:cubicBezTo>
                    <a:pt x="159" y="211"/>
                    <a:pt x="173" y="213"/>
                    <a:pt x="170" y="223"/>
                  </a:cubicBezTo>
                  <a:cubicBezTo>
                    <a:pt x="171" y="221"/>
                    <a:pt x="173" y="221"/>
                    <a:pt x="174" y="222"/>
                  </a:cubicBezTo>
                  <a:cubicBezTo>
                    <a:pt x="176" y="224"/>
                    <a:pt x="175" y="226"/>
                    <a:pt x="175" y="228"/>
                  </a:cubicBezTo>
                  <a:cubicBezTo>
                    <a:pt x="177" y="228"/>
                    <a:pt x="179" y="229"/>
                    <a:pt x="180" y="231"/>
                  </a:cubicBezTo>
                  <a:cubicBezTo>
                    <a:pt x="185" y="241"/>
                    <a:pt x="189" y="252"/>
                    <a:pt x="190" y="264"/>
                  </a:cubicBezTo>
                  <a:cubicBezTo>
                    <a:pt x="191" y="269"/>
                    <a:pt x="191" y="269"/>
                    <a:pt x="191" y="269"/>
                  </a:cubicBezTo>
                  <a:cubicBezTo>
                    <a:pt x="191" y="270"/>
                    <a:pt x="192" y="271"/>
                    <a:pt x="193" y="270"/>
                  </a:cubicBezTo>
                  <a:cubicBezTo>
                    <a:pt x="194" y="270"/>
                    <a:pt x="194" y="270"/>
                    <a:pt x="194" y="269"/>
                  </a:cubicBezTo>
                  <a:cubicBezTo>
                    <a:pt x="193" y="263"/>
                    <a:pt x="193" y="263"/>
                    <a:pt x="193" y="263"/>
                  </a:cubicBezTo>
                  <a:cubicBezTo>
                    <a:pt x="191" y="244"/>
                    <a:pt x="183" y="227"/>
                    <a:pt x="172" y="212"/>
                  </a:cubicBezTo>
                  <a:cubicBezTo>
                    <a:pt x="169" y="204"/>
                    <a:pt x="172" y="201"/>
                    <a:pt x="176" y="199"/>
                  </a:cubicBezTo>
                  <a:cubicBezTo>
                    <a:pt x="194" y="200"/>
                    <a:pt x="213" y="197"/>
                    <a:pt x="229" y="193"/>
                  </a:cubicBezTo>
                  <a:cubicBezTo>
                    <a:pt x="230" y="193"/>
                    <a:pt x="231" y="192"/>
                    <a:pt x="231" y="192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35" y="193"/>
                    <a:pt x="236" y="195"/>
                    <a:pt x="237" y="198"/>
                  </a:cubicBezTo>
                  <a:cubicBezTo>
                    <a:pt x="239" y="201"/>
                    <a:pt x="242" y="203"/>
                    <a:pt x="245" y="205"/>
                  </a:cubicBezTo>
                  <a:cubicBezTo>
                    <a:pt x="252" y="220"/>
                    <a:pt x="257" y="235"/>
                    <a:pt x="260" y="252"/>
                  </a:cubicBezTo>
                  <a:cubicBezTo>
                    <a:pt x="259" y="253"/>
                    <a:pt x="259" y="254"/>
                    <a:pt x="258" y="255"/>
                  </a:cubicBezTo>
                  <a:cubicBezTo>
                    <a:pt x="258" y="255"/>
                    <a:pt x="258" y="256"/>
                    <a:pt x="259" y="257"/>
                  </a:cubicBezTo>
                  <a:cubicBezTo>
                    <a:pt x="259" y="257"/>
                    <a:pt x="260" y="257"/>
                    <a:pt x="261" y="256"/>
                  </a:cubicBezTo>
                  <a:cubicBezTo>
                    <a:pt x="261" y="256"/>
                    <a:pt x="261" y="256"/>
                    <a:pt x="261" y="256"/>
                  </a:cubicBezTo>
                  <a:cubicBezTo>
                    <a:pt x="261" y="256"/>
                    <a:pt x="262" y="256"/>
                    <a:pt x="262" y="256"/>
                  </a:cubicBezTo>
                  <a:cubicBezTo>
                    <a:pt x="263" y="256"/>
                    <a:pt x="263" y="255"/>
                    <a:pt x="263" y="254"/>
                  </a:cubicBezTo>
                  <a:cubicBezTo>
                    <a:pt x="263" y="254"/>
                    <a:pt x="263" y="253"/>
                    <a:pt x="263" y="253"/>
                  </a:cubicBezTo>
                  <a:cubicBezTo>
                    <a:pt x="270" y="242"/>
                    <a:pt x="277" y="232"/>
                    <a:pt x="281" y="219"/>
                  </a:cubicBezTo>
                  <a:cubicBezTo>
                    <a:pt x="283" y="214"/>
                    <a:pt x="283" y="209"/>
                    <a:pt x="284" y="204"/>
                  </a:cubicBezTo>
                  <a:cubicBezTo>
                    <a:pt x="293" y="196"/>
                    <a:pt x="309" y="200"/>
                    <a:pt x="319" y="202"/>
                  </a:cubicBezTo>
                  <a:cubicBezTo>
                    <a:pt x="324" y="215"/>
                    <a:pt x="327" y="228"/>
                    <a:pt x="329" y="241"/>
                  </a:cubicBezTo>
                  <a:cubicBezTo>
                    <a:pt x="329" y="242"/>
                    <a:pt x="330" y="242"/>
                    <a:pt x="331" y="242"/>
                  </a:cubicBezTo>
                  <a:cubicBezTo>
                    <a:pt x="332" y="242"/>
                    <a:pt x="332" y="241"/>
                    <a:pt x="332" y="240"/>
                  </a:cubicBezTo>
                  <a:cubicBezTo>
                    <a:pt x="330" y="228"/>
                    <a:pt x="327" y="215"/>
                    <a:pt x="323" y="204"/>
                  </a:cubicBezTo>
                  <a:cubicBezTo>
                    <a:pt x="323" y="204"/>
                    <a:pt x="323" y="204"/>
                    <a:pt x="323" y="204"/>
                  </a:cubicBezTo>
                  <a:cubicBezTo>
                    <a:pt x="321" y="197"/>
                    <a:pt x="317" y="181"/>
                    <a:pt x="321" y="173"/>
                  </a:cubicBezTo>
                  <a:cubicBezTo>
                    <a:pt x="328" y="177"/>
                    <a:pt x="337" y="178"/>
                    <a:pt x="347" y="178"/>
                  </a:cubicBezTo>
                  <a:cubicBezTo>
                    <a:pt x="353" y="178"/>
                    <a:pt x="359" y="180"/>
                    <a:pt x="365" y="182"/>
                  </a:cubicBezTo>
                  <a:cubicBezTo>
                    <a:pt x="371" y="184"/>
                    <a:pt x="378" y="186"/>
                    <a:pt x="384" y="185"/>
                  </a:cubicBezTo>
                  <a:cubicBezTo>
                    <a:pt x="385" y="185"/>
                    <a:pt x="386" y="184"/>
                    <a:pt x="386" y="183"/>
                  </a:cubicBezTo>
                  <a:cubicBezTo>
                    <a:pt x="385" y="183"/>
                    <a:pt x="385" y="182"/>
                    <a:pt x="384" y="182"/>
                  </a:cubicBezTo>
                  <a:close/>
                  <a:moveTo>
                    <a:pt x="275" y="127"/>
                  </a:moveTo>
                  <a:cubicBezTo>
                    <a:pt x="275" y="127"/>
                    <a:pt x="275" y="126"/>
                    <a:pt x="275" y="126"/>
                  </a:cubicBezTo>
                  <a:cubicBezTo>
                    <a:pt x="274" y="125"/>
                    <a:pt x="274" y="124"/>
                    <a:pt x="273" y="124"/>
                  </a:cubicBezTo>
                  <a:cubicBezTo>
                    <a:pt x="273" y="124"/>
                    <a:pt x="273" y="124"/>
                    <a:pt x="273" y="124"/>
                  </a:cubicBezTo>
                  <a:cubicBezTo>
                    <a:pt x="274" y="125"/>
                    <a:pt x="274" y="126"/>
                    <a:pt x="275" y="127"/>
                  </a:cubicBezTo>
                  <a:close/>
                  <a:moveTo>
                    <a:pt x="90" y="106"/>
                  </a:moveTo>
                  <a:cubicBezTo>
                    <a:pt x="89" y="105"/>
                    <a:pt x="89" y="104"/>
                    <a:pt x="89" y="103"/>
                  </a:cubicBezTo>
                  <a:cubicBezTo>
                    <a:pt x="90" y="101"/>
                    <a:pt x="92" y="100"/>
                    <a:pt x="93" y="99"/>
                  </a:cubicBezTo>
                  <a:cubicBezTo>
                    <a:pt x="95" y="97"/>
                    <a:pt x="95" y="97"/>
                    <a:pt x="95" y="97"/>
                  </a:cubicBezTo>
                  <a:cubicBezTo>
                    <a:pt x="99" y="93"/>
                    <a:pt x="103" y="89"/>
                    <a:pt x="106" y="85"/>
                  </a:cubicBezTo>
                  <a:cubicBezTo>
                    <a:pt x="108" y="82"/>
                    <a:pt x="110" y="79"/>
                    <a:pt x="113" y="77"/>
                  </a:cubicBezTo>
                  <a:cubicBezTo>
                    <a:pt x="122" y="73"/>
                    <a:pt x="134" y="75"/>
                    <a:pt x="143" y="81"/>
                  </a:cubicBezTo>
                  <a:cubicBezTo>
                    <a:pt x="144" y="83"/>
                    <a:pt x="146" y="85"/>
                    <a:pt x="147" y="89"/>
                  </a:cubicBezTo>
                  <a:cubicBezTo>
                    <a:pt x="148" y="91"/>
                    <a:pt x="149" y="93"/>
                    <a:pt x="149" y="96"/>
                  </a:cubicBezTo>
                  <a:cubicBezTo>
                    <a:pt x="149" y="96"/>
                    <a:pt x="149" y="97"/>
                    <a:pt x="149" y="97"/>
                  </a:cubicBezTo>
                  <a:cubicBezTo>
                    <a:pt x="149" y="105"/>
                    <a:pt x="149" y="111"/>
                    <a:pt x="150" y="117"/>
                  </a:cubicBezTo>
                  <a:cubicBezTo>
                    <a:pt x="149" y="118"/>
                    <a:pt x="148" y="119"/>
                    <a:pt x="147" y="120"/>
                  </a:cubicBezTo>
                  <a:cubicBezTo>
                    <a:pt x="129" y="113"/>
                    <a:pt x="110" y="109"/>
                    <a:pt x="90" y="106"/>
                  </a:cubicBezTo>
                  <a:close/>
                  <a:moveTo>
                    <a:pt x="114" y="154"/>
                  </a:moveTo>
                  <a:cubicBezTo>
                    <a:pt x="114" y="148"/>
                    <a:pt x="114" y="140"/>
                    <a:pt x="113" y="133"/>
                  </a:cubicBezTo>
                  <a:cubicBezTo>
                    <a:pt x="112" y="127"/>
                    <a:pt x="112" y="122"/>
                    <a:pt x="112" y="117"/>
                  </a:cubicBezTo>
                  <a:cubicBezTo>
                    <a:pt x="113" y="116"/>
                    <a:pt x="114" y="115"/>
                    <a:pt x="116" y="115"/>
                  </a:cubicBezTo>
                  <a:cubicBezTo>
                    <a:pt x="117" y="114"/>
                    <a:pt x="119" y="115"/>
                    <a:pt x="121" y="115"/>
                  </a:cubicBezTo>
                  <a:cubicBezTo>
                    <a:pt x="132" y="118"/>
                    <a:pt x="142" y="121"/>
                    <a:pt x="152" y="125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2" y="143"/>
                    <a:pt x="152" y="159"/>
                    <a:pt x="144" y="169"/>
                  </a:cubicBezTo>
                  <a:cubicBezTo>
                    <a:pt x="133" y="175"/>
                    <a:pt x="117" y="167"/>
                    <a:pt x="114" y="154"/>
                  </a:cubicBezTo>
                  <a:close/>
                  <a:moveTo>
                    <a:pt x="187" y="196"/>
                  </a:moveTo>
                  <a:cubicBezTo>
                    <a:pt x="185" y="196"/>
                    <a:pt x="183" y="196"/>
                    <a:pt x="181" y="196"/>
                  </a:cubicBezTo>
                  <a:cubicBezTo>
                    <a:pt x="172" y="194"/>
                    <a:pt x="159" y="191"/>
                    <a:pt x="152" y="185"/>
                  </a:cubicBezTo>
                  <a:cubicBezTo>
                    <a:pt x="152" y="184"/>
                    <a:pt x="152" y="183"/>
                    <a:pt x="153" y="182"/>
                  </a:cubicBezTo>
                  <a:cubicBezTo>
                    <a:pt x="158" y="181"/>
                    <a:pt x="164" y="178"/>
                    <a:pt x="168" y="176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70" y="175"/>
                    <a:pt x="172" y="173"/>
                    <a:pt x="172" y="172"/>
                  </a:cubicBezTo>
                  <a:cubicBezTo>
                    <a:pt x="172" y="172"/>
                    <a:pt x="169" y="173"/>
                    <a:pt x="168" y="174"/>
                  </a:cubicBezTo>
                  <a:cubicBezTo>
                    <a:pt x="167" y="174"/>
                    <a:pt x="167" y="174"/>
                    <a:pt x="167" y="174"/>
                  </a:cubicBezTo>
                  <a:cubicBezTo>
                    <a:pt x="163" y="177"/>
                    <a:pt x="154" y="182"/>
                    <a:pt x="149" y="180"/>
                  </a:cubicBezTo>
                  <a:cubicBezTo>
                    <a:pt x="148" y="180"/>
                    <a:pt x="148" y="179"/>
                    <a:pt x="147" y="179"/>
                  </a:cubicBezTo>
                  <a:cubicBezTo>
                    <a:pt x="146" y="177"/>
                    <a:pt x="146" y="174"/>
                    <a:pt x="146" y="172"/>
                  </a:cubicBezTo>
                  <a:cubicBezTo>
                    <a:pt x="155" y="161"/>
                    <a:pt x="155" y="146"/>
                    <a:pt x="155" y="132"/>
                  </a:cubicBezTo>
                  <a:cubicBezTo>
                    <a:pt x="156" y="130"/>
                    <a:pt x="157" y="129"/>
                    <a:pt x="159" y="128"/>
                  </a:cubicBezTo>
                  <a:cubicBezTo>
                    <a:pt x="163" y="130"/>
                    <a:pt x="168" y="132"/>
                    <a:pt x="172" y="134"/>
                  </a:cubicBezTo>
                  <a:cubicBezTo>
                    <a:pt x="174" y="136"/>
                    <a:pt x="175" y="139"/>
                    <a:pt x="176" y="142"/>
                  </a:cubicBezTo>
                  <a:cubicBezTo>
                    <a:pt x="177" y="137"/>
                    <a:pt x="186" y="144"/>
                    <a:pt x="188" y="145"/>
                  </a:cubicBezTo>
                  <a:cubicBezTo>
                    <a:pt x="189" y="146"/>
                    <a:pt x="190" y="145"/>
                    <a:pt x="191" y="146"/>
                  </a:cubicBezTo>
                  <a:cubicBezTo>
                    <a:pt x="192" y="147"/>
                    <a:pt x="193" y="149"/>
                    <a:pt x="195" y="150"/>
                  </a:cubicBezTo>
                  <a:cubicBezTo>
                    <a:pt x="196" y="150"/>
                    <a:pt x="196" y="150"/>
                    <a:pt x="197" y="150"/>
                  </a:cubicBezTo>
                  <a:cubicBezTo>
                    <a:pt x="199" y="151"/>
                    <a:pt x="200" y="153"/>
                    <a:pt x="202" y="154"/>
                  </a:cubicBezTo>
                  <a:cubicBezTo>
                    <a:pt x="204" y="160"/>
                    <a:pt x="204" y="160"/>
                    <a:pt x="204" y="160"/>
                  </a:cubicBezTo>
                  <a:cubicBezTo>
                    <a:pt x="204" y="161"/>
                    <a:pt x="205" y="163"/>
                    <a:pt x="204" y="165"/>
                  </a:cubicBezTo>
                  <a:cubicBezTo>
                    <a:pt x="203" y="169"/>
                    <a:pt x="202" y="173"/>
                    <a:pt x="199" y="177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5" y="189"/>
                    <a:pt x="192" y="195"/>
                    <a:pt x="187" y="196"/>
                  </a:cubicBezTo>
                  <a:close/>
                  <a:moveTo>
                    <a:pt x="227" y="190"/>
                  </a:moveTo>
                  <a:cubicBezTo>
                    <a:pt x="227" y="190"/>
                    <a:pt x="227" y="190"/>
                    <a:pt x="227" y="190"/>
                  </a:cubicBezTo>
                  <a:cubicBezTo>
                    <a:pt x="216" y="193"/>
                    <a:pt x="204" y="195"/>
                    <a:pt x="192" y="196"/>
                  </a:cubicBezTo>
                  <a:cubicBezTo>
                    <a:pt x="195" y="193"/>
                    <a:pt x="197" y="188"/>
                    <a:pt x="199" y="184"/>
                  </a:cubicBezTo>
                  <a:cubicBezTo>
                    <a:pt x="201" y="178"/>
                    <a:pt x="201" y="178"/>
                    <a:pt x="201" y="178"/>
                  </a:cubicBezTo>
                  <a:cubicBezTo>
                    <a:pt x="203" y="174"/>
                    <a:pt x="205" y="170"/>
                    <a:pt x="206" y="166"/>
                  </a:cubicBezTo>
                  <a:cubicBezTo>
                    <a:pt x="206" y="164"/>
                    <a:pt x="206" y="162"/>
                    <a:pt x="206" y="161"/>
                  </a:cubicBezTo>
                  <a:cubicBezTo>
                    <a:pt x="207" y="160"/>
                    <a:pt x="209" y="160"/>
                    <a:pt x="211" y="162"/>
                  </a:cubicBezTo>
                  <a:cubicBezTo>
                    <a:pt x="217" y="167"/>
                    <a:pt x="223" y="173"/>
                    <a:pt x="228" y="180"/>
                  </a:cubicBezTo>
                  <a:cubicBezTo>
                    <a:pt x="230" y="184"/>
                    <a:pt x="230" y="187"/>
                    <a:pt x="227" y="190"/>
                  </a:cubicBezTo>
                  <a:close/>
                  <a:moveTo>
                    <a:pt x="239" y="184"/>
                  </a:moveTo>
                  <a:cubicBezTo>
                    <a:pt x="239" y="184"/>
                    <a:pt x="239" y="185"/>
                    <a:pt x="239" y="185"/>
                  </a:cubicBezTo>
                  <a:cubicBezTo>
                    <a:pt x="237" y="184"/>
                    <a:pt x="236" y="184"/>
                    <a:pt x="234" y="183"/>
                  </a:cubicBezTo>
                  <a:cubicBezTo>
                    <a:pt x="229" y="176"/>
                    <a:pt x="224" y="170"/>
                    <a:pt x="217" y="164"/>
                  </a:cubicBezTo>
                  <a:cubicBezTo>
                    <a:pt x="214" y="160"/>
                    <a:pt x="211" y="156"/>
                    <a:pt x="207" y="154"/>
                  </a:cubicBezTo>
                  <a:cubicBezTo>
                    <a:pt x="192" y="142"/>
                    <a:pt x="175" y="131"/>
                    <a:pt x="156" y="123"/>
                  </a:cubicBezTo>
                  <a:cubicBezTo>
                    <a:pt x="155" y="122"/>
                    <a:pt x="154" y="121"/>
                    <a:pt x="153" y="120"/>
                  </a:cubicBezTo>
                  <a:cubicBezTo>
                    <a:pt x="152" y="112"/>
                    <a:pt x="152" y="103"/>
                    <a:pt x="152" y="93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53" y="90"/>
                    <a:pt x="153" y="90"/>
                    <a:pt x="153" y="90"/>
                  </a:cubicBezTo>
                  <a:cubicBezTo>
                    <a:pt x="155" y="85"/>
                    <a:pt x="159" y="80"/>
                    <a:pt x="164" y="76"/>
                  </a:cubicBezTo>
                  <a:cubicBezTo>
                    <a:pt x="168" y="74"/>
                    <a:pt x="173" y="72"/>
                    <a:pt x="178" y="75"/>
                  </a:cubicBezTo>
                  <a:cubicBezTo>
                    <a:pt x="178" y="75"/>
                    <a:pt x="178" y="75"/>
                    <a:pt x="178" y="75"/>
                  </a:cubicBezTo>
                  <a:cubicBezTo>
                    <a:pt x="179" y="76"/>
                    <a:pt x="180" y="78"/>
                    <a:pt x="180" y="79"/>
                  </a:cubicBezTo>
                  <a:cubicBezTo>
                    <a:pt x="180" y="82"/>
                    <a:pt x="180" y="84"/>
                    <a:pt x="179" y="86"/>
                  </a:cubicBezTo>
                  <a:cubicBezTo>
                    <a:pt x="178" y="91"/>
                    <a:pt x="178" y="91"/>
                    <a:pt x="178" y="91"/>
                  </a:cubicBezTo>
                  <a:cubicBezTo>
                    <a:pt x="178" y="92"/>
                    <a:pt x="178" y="92"/>
                    <a:pt x="179" y="92"/>
                  </a:cubicBezTo>
                  <a:cubicBezTo>
                    <a:pt x="179" y="92"/>
                    <a:pt x="180" y="92"/>
                    <a:pt x="180" y="91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82" y="85"/>
                    <a:pt x="182" y="82"/>
                    <a:pt x="182" y="79"/>
                  </a:cubicBezTo>
                  <a:cubicBezTo>
                    <a:pt x="181" y="76"/>
                    <a:pt x="180" y="74"/>
                    <a:pt x="179" y="72"/>
                  </a:cubicBezTo>
                  <a:cubicBezTo>
                    <a:pt x="179" y="72"/>
                    <a:pt x="179" y="72"/>
                    <a:pt x="180" y="72"/>
                  </a:cubicBezTo>
                  <a:cubicBezTo>
                    <a:pt x="189" y="75"/>
                    <a:pt x="197" y="79"/>
                    <a:pt x="206" y="83"/>
                  </a:cubicBezTo>
                  <a:cubicBezTo>
                    <a:pt x="228" y="95"/>
                    <a:pt x="228" y="95"/>
                    <a:pt x="228" y="95"/>
                  </a:cubicBezTo>
                  <a:cubicBezTo>
                    <a:pt x="239" y="102"/>
                    <a:pt x="250" y="110"/>
                    <a:pt x="260" y="118"/>
                  </a:cubicBezTo>
                  <a:cubicBezTo>
                    <a:pt x="261" y="120"/>
                    <a:pt x="262" y="123"/>
                    <a:pt x="262" y="125"/>
                  </a:cubicBezTo>
                  <a:cubicBezTo>
                    <a:pt x="262" y="127"/>
                    <a:pt x="263" y="130"/>
                    <a:pt x="262" y="132"/>
                  </a:cubicBezTo>
                  <a:cubicBezTo>
                    <a:pt x="262" y="133"/>
                    <a:pt x="261" y="134"/>
                    <a:pt x="261" y="135"/>
                  </a:cubicBezTo>
                  <a:cubicBezTo>
                    <a:pt x="258" y="139"/>
                    <a:pt x="258" y="139"/>
                    <a:pt x="258" y="139"/>
                  </a:cubicBezTo>
                  <a:cubicBezTo>
                    <a:pt x="257" y="140"/>
                    <a:pt x="255" y="140"/>
                    <a:pt x="254" y="141"/>
                  </a:cubicBezTo>
                  <a:cubicBezTo>
                    <a:pt x="251" y="143"/>
                    <a:pt x="251" y="143"/>
                    <a:pt x="251" y="143"/>
                  </a:cubicBezTo>
                  <a:cubicBezTo>
                    <a:pt x="247" y="145"/>
                    <a:pt x="244" y="148"/>
                    <a:pt x="241" y="150"/>
                  </a:cubicBezTo>
                  <a:cubicBezTo>
                    <a:pt x="238" y="154"/>
                    <a:pt x="234" y="157"/>
                    <a:pt x="229" y="159"/>
                  </a:cubicBezTo>
                  <a:cubicBezTo>
                    <a:pt x="229" y="159"/>
                    <a:pt x="225" y="161"/>
                    <a:pt x="225" y="162"/>
                  </a:cubicBezTo>
                  <a:cubicBezTo>
                    <a:pt x="225" y="162"/>
                    <a:pt x="229" y="161"/>
                    <a:pt x="230" y="161"/>
                  </a:cubicBezTo>
                  <a:cubicBezTo>
                    <a:pt x="235" y="159"/>
                    <a:pt x="239" y="155"/>
                    <a:pt x="243" y="152"/>
                  </a:cubicBezTo>
                  <a:cubicBezTo>
                    <a:pt x="246" y="149"/>
                    <a:pt x="249" y="146"/>
                    <a:pt x="252" y="145"/>
                  </a:cubicBezTo>
                  <a:cubicBezTo>
                    <a:pt x="255" y="143"/>
                    <a:pt x="255" y="143"/>
                    <a:pt x="255" y="143"/>
                  </a:cubicBezTo>
                  <a:cubicBezTo>
                    <a:pt x="256" y="143"/>
                    <a:pt x="257" y="142"/>
                    <a:pt x="258" y="141"/>
                  </a:cubicBezTo>
                  <a:cubicBezTo>
                    <a:pt x="259" y="141"/>
                    <a:pt x="260" y="142"/>
                    <a:pt x="261" y="143"/>
                  </a:cubicBezTo>
                  <a:cubicBezTo>
                    <a:pt x="260" y="145"/>
                    <a:pt x="260" y="148"/>
                    <a:pt x="259" y="151"/>
                  </a:cubicBezTo>
                  <a:cubicBezTo>
                    <a:pt x="259" y="156"/>
                    <a:pt x="258" y="162"/>
                    <a:pt x="255" y="167"/>
                  </a:cubicBezTo>
                  <a:cubicBezTo>
                    <a:pt x="255" y="167"/>
                    <a:pt x="253" y="171"/>
                    <a:pt x="254" y="171"/>
                  </a:cubicBezTo>
                  <a:cubicBezTo>
                    <a:pt x="254" y="171"/>
                    <a:pt x="257" y="168"/>
                    <a:pt x="257" y="168"/>
                  </a:cubicBezTo>
                  <a:cubicBezTo>
                    <a:pt x="260" y="162"/>
                    <a:pt x="261" y="156"/>
                    <a:pt x="261" y="151"/>
                  </a:cubicBezTo>
                  <a:cubicBezTo>
                    <a:pt x="262" y="148"/>
                    <a:pt x="262" y="145"/>
                    <a:pt x="263" y="142"/>
                  </a:cubicBezTo>
                  <a:cubicBezTo>
                    <a:pt x="264" y="141"/>
                    <a:pt x="265" y="141"/>
                    <a:pt x="267" y="142"/>
                  </a:cubicBezTo>
                  <a:cubicBezTo>
                    <a:pt x="270" y="156"/>
                    <a:pt x="270" y="171"/>
                    <a:pt x="263" y="173"/>
                  </a:cubicBezTo>
                  <a:cubicBezTo>
                    <a:pt x="264" y="174"/>
                    <a:pt x="263" y="173"/>
                    <a:pt x="263" y="173"/>
                  </a:cubicBezTo>
                  <a:cubicBezTo>
                    <a:pt x="262" y="174"/>
                    <a:pt x="252" y="178"/>
                    <a:pt x="252" y="178"/>
                  </a:cubicBezTo>
                  <a:cubicBezTo>
                    <a:pt x="247" y="180"/>
                    <a:pt x="243" y="182"/>
                    <a:pt x="239" y="184"/>
                  </a:cubicBezTo>
                  <a:close/>
                  <a:moveTo>
                    <a:pt x="278" y="218"/>
                  </a:moveTo>
                  <a:cubicBezTo>
                    <a:pt x="275" y="229"/>
                    <a:pt x="269" y="238"/>
                    <a:pt x="263" y="247"/>
                  </a:cubicBezTo>
                  <a:cubicBezTo>
                    <a:pt x="263" y="246"/>
                    <a:pt x="262" y="246"/>
                    <a:pt x="262" y="246"/>
                  </a:cubicBezTo>
                  <a:cubicBezTo>
                    <a:pt x="258" y="227"/>
                    <a:pt x="251" y="210"/>
                    <a:pt x="242" y="194"/>
                  </a:cubicBezTo>
                  <a:cubicBezTo>
                    <a:pt x="242" y="191"/>
                    <a:pt x="242" y="189"/>
                    <a:pt x="243" y="186"/>
                  </a:cubicBezTo>
                  <a:cubicBezTo>
                    <a:pt x="246" y="184"/>
                    <a:pt x="249" y="182"/>
                    <a:pt x="253" y="181"/>
                  </a:cubicBezTo>
                  <a:cubicBezTo>
                    <a:pt x="263" y="178"/>
                    <a:pt x="263" y="178"/>
                    <a:pt x="263" y="178"/>
                  </a:cubicBezTo>
                  <a:cubicBezTo>
                    <a:pt x="266" y="177"/>
                    <a:pt x="268" y="176"/>
                    <a:pt x="270" y="176"/>
                  </a:cubicBezTo>
                  <a:cubicBezTo>
                    <a:pt x="275" y="177"/>
                    <a:pt x="277" y="177"/>
                    <a:pt x="279" y="186"/>
                  </a:cubicBezTo>
                  <a:cubicBezTo>
                    <a:pt x="279" y="189"/>
                    <a:pt x="281" y="193"/>
                    <a:pt x="281" y="197"/>
                  </a:cubicBezTo>
                  <a:cubicBezTo>
                    <a:pt x="281" y="204"/>
                    <a:pt x="280" y="211"/>
                    <a:pt x="278" y="218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09" name="Freeform 3837">
              <a:extLst>
                <a:ext uri="{FF2B5EF4-FFF2-40B4-BE49-F238E27FC236}">
                  <a16:creationId xmlns:a16="http://schemas.microsoft.com/office/drawing/2014/main" id="{398BBA56-6589-4488-83E7-9894EC15F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0" y="2366"/>
              <a:ext cx="38" cy="45"/>
            </a:xfrm>
            <a:custGeom>
              <a:avLst/>
              <a:gdLst>
                <a:gd name="T0" fmla="*/ 40 w 16"/>
                <a:gd name="T1" fmla="*/ 173 h 19"/>
                <a:gd name="T2" fmla="*/ 57 w 16"/>
                <a:gd name="T3" fmla="*/ 28 h 19"/>
                <a:gd name="T4" fmla="*/ 185 w 16"/>
                <a:gd name="T5" fmla="*/ 78 h 19"/>
                <a:gd name="T6" fmla="*/ 176 w 16"/>
                <a:gd name="T7" fmla="*/ 225 h 19"/>
                <a:gd name="T8" fmla="*/ 40 w 16"/>
                <a:gd name="T9" fmla="*/ 17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9">
                  <a:moveTo>
                    <a:pt x="3" y="13"/>
                  </a:moveTo>
                  <a:cubicBezTo>
                    <a:pt x="0" y="9"/>
                    <a:pt x="1" y="4"/>
                    <a:pt x="4" y="2"/>
                  </a:cubicBezTo>
                  <a:cubicBezTo>
                    <a:pt x="7" y="0"/>
                    <a:pt x="11" y="2"/>
                    <a:pt x="14" y="6"/>
                  </a:cubicBezTo>
                  <a:cubicBezTo>
                    <a:pt x="16" y="10"/>
                    <a:pt x="16" y="15"/>
                    <a:pt x="13" y="17"/>
                  </a:cubicBezTo>
                  <a:cubicBezTo>
                    <a:pt x="10" y="19"/>
                    <a:pt x="5" y="17"/>
                    <a:pt x="3" y="13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0" name="Freeform 3838">
              <a:extLst>
                <a:ext uri="{FF2B5EF4-FFF2-40B4-BE49-F238E27FC236}">
                  <a16:creationId xmlns:a16="http://schemas.microsoft.com/office/drawing/2014/main" id="{B7985079-1094-4BCD-B1B1-2AC7C50FA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402"/>
              <a:ext cx="45" cy="38"/>
            </a:xfrm>
            <a:custGeom>
              <a:avLst/>
              <a:gdLst>
                <a:gd name="T0" fmla="*/ 95 w 19"/>
                <a:gd name="T1" fmla="*/ 185 h 16"/>
                <a:gd name="T2" fmla="*/ 12 w 19"/>
                <a:gd name="T3" fmla="*/ 69 h 16"/>
                <a:gd name="T4" fmla="*/ 156 w 19"/>
                <a:gd name="T5" fmla="*/ 29 h 16"/>
                <a:gd name="T6" fmla="*/ 242 w 19"/>
                <a:gd name="T7" fmla="*/ 147 h 16"/>
                <a:gd name="T8" fmla="*/ 95 w 19"/>
                <a:gd name="T9" fmla="*/ 18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7" y="14"/>
                  </a:moveTo>
                  <a:cubicBezTo>
                    <a:pt x="3" y="13"/>
                    <a:pt x="0" y="9"/>
                    <a:pt x="1" y="5"/>
                  </a:cubicBezTo>
                  <a:cubicBezTo>
                    <a:pt x="3" y="2"/>
                    <a:pt x="7" y="0"/>
                    <a:pt x="12" y="2"/>
                  </a:cubicBezTo>
                  <a:cubicBezTo>
                    <a:pt x="16" y="3"/>
                    <a:pt x="19" y="7"/>
                    <a:pt x="18" y="11"/>
                  </a:cubicBezTo>
                  <a:cubicBezTo>
                    <a:pt x="16" y="14"/>
                    <a:pt x="12" y="16"/>
                    <a:pt x="7" y="14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1" name="Freeform 3839">
              <a:extLst>
                <a:ext uri="{FF2B5EF4-FFF2-40B4-BE49-F238E27FC236}">
                  <a16:creationId xmlns:a16="http://schemas.microsoft.com/office/drawing/2014/main" id="{5F6C5E79-3337-43C1-989A-972BE54B7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111"/>
              <a:ext cx="43" cy="36"/>
            </a:xfrm>
            <a:custGeom>
              <a:avLst/>
              <a:gdLst>
                <a:gd name="T0" fmla="*/ 108 w 18"/>
                <a:gd name="T1" fmla="*/ 197 h 15"/>
                <a:gd name="T2" fmla="*/ 12 w 18"/>
                <a:gd name="T3" fmla="*/ 82 h 15"/>
                <a:gd name="T4" fmla="*/ 148 w 18"/>
                <a:gd name="T5" fmla="*/ 12 h 15"/>
                <a:gd name="T6" fmla="*/ 246 w 18"/>
                <a:gd name="T7" fmla="*/ 139 h 15"/>
                <a:gd name="T8" fmla="*/ 108 w 18"/>
                <a:gd name="T9" fmla="*/ 19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5">
                  <a:moveTo>
                    <a:pt x="8" y="14"/>
                  </a:moveTo>
                  <a:cubicBezTo>
                    <a:pt x="3" y="13"/>
                    <a:pt x="0" y="9"/>
                    <a:pt x="1" y="6"/>
                  </a:cubicBezTo>
                  <a:cubicBezTo>
                    <a:pt x="2" y="2"/>
                    <a:pt x="6" y="0"/>
                    <a:pt x="11" y="1"/>
                  </a:cubicBezTo>
                  <a:cubicBezTo>
                    <a:pt x="15" y="2"/>
                    <a:pt x="18" y="6"/>
                    <a:pt x="18" y="10"/>
                  </a:cubicBezTo>
                  <a:cubicBezTo>
                    <a:pt x="17" y="13"/>
                    <a:pt x="12" y="15"/>
                    <a:pt x="8" y="14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2" name="Freeform 3840">
              <a:extLst>
                <a:ext uri="{FF2B5EF4-FFF2-40B4-BE49-F238E27FC236}">
                  <a16:creationId xmlns:a16="http://schemas.microsoft.com/office/drawing/2014/main" id="{7244B775-458B-4361-919E-B80E67845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815"/>
              <a:ext cx="33" cy="43"/>
            </a:xfrm>
            <a:custGeom>
              <a:avLst/>
              <a:gdLst>
                <a:gd name="T0" fmla="*/ 0 w 14"/>
                <a:gd name="T1" fmla="*/ 127 h 18"/>
                <a:gd name="T2" fmla="*/ 94 w 14"/>
                <a:gd name="T3" fmla="*/ 0 h 18"/>
                <a:gd name="T4" fmla="*/ 172 w 14"/>
                <a:gd name="T5" fmla="*/ 127 h 18"/>
                <a:gd name="T6" fmla="*/ 78 w 14"/>
                <a:gd name="T7" fmla="*/ 246 h 18"/>
                <a:gd name="T8" fmla="*/ 0 w 14"/>
                <a:gd name="T9" fmla="*/ 12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8">
                  <a:moveTo>
                    <a:pt x="0" y="9"/>
                  </a:moveTo>
                  <a:cubicBezTo>
                    <a:pt x="1" y="4"/>
                    <a:pt x="4" y="0"/>
                    <a:pt x="7" y="0"/>
                  </a:cubicBezTo>
                  <a:cubicBezTo>
                    <a:pt x="11" y="1"/>
                    <a:pt x="14" y="5"/>
                    <a:pt x="13" y="9"/>
                  </a:cubicBezTo>
                  <a:cubicBezTo>
                    <a:pt x="13" y="14"/>
                    <a:pt x="10" y="18"/>
                    <a:pt x="6" y="18"/>
                  </a:cubicBezTo>
                  <a:cubicBezTo>
                    <a:pt x="3" y="17"/>
                    <a:pt x="0" y="13"/>
                    <a:pt x="0" y="9"/>
                  </a:cubicBezTo>
                  <a:close/>
                </a:path>
              </a:pathLst>
            </a:custGeom>
            <a:solidFill>
              <a:srgbClr val="EC9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3" name="Freeform 3841">
              <a:extLst>
                <a:ext uri="{FF2B5EF4-FFF2-40B4-BE49-F238E27FC236}">
                  <a16:creationId xmlns:a16="http://schemas.microsoft.com/office/drawing/2014/main" id="{AD7428E2-C518-43CF-B309-CEBD705ED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2794"/>
              <a:ext cx="36" cy="45"/>
            </a:xfrm>
            <a:custGeom>
              <a:avLst/>
              <a:gdLst>
                <a:gd name="T0" fmla="*/ 12 w 15"/>
                <a:gd name="T1" fmla="*/ 147 h 19"/>
                <a:gd name="T2" fmla="*/ 70 w 15"/>
                <a:gd name="T3" fmla="*/ 12 h 19"/>
                <a:gd name="T4" fmla="*/ 197 w 15"/>
                <a:gd name="T5" fmla="*/ 107 h 19"/>
                <a:gd name="T6" fmla="*/ 139 w 15"/>
                <a:gd name="T7" fmla="*/ 242 h 19"/>
                <a:gd name="T8" fmla="*/ 12 w 15"/>
                <a:gd name="T9" fmla="*/ 14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9">
                  <a:moveTo>
                    <a:pt x="1" y="11"/>
                  </a:moveTo>
                  <a:cubicBezTo>
                    <a:pt x="0" y="7"/>
                    <a:pt x="2" y="2"/>
                    <a:pt x="5" y="1"/>
                  </a:cubicBezTo>
                  <a:cubicBezTo>
                    <a:pt x="9" y="0"/>
                    <a:pt x="13" y="3"/>
                    <a:pt x="14" y="8"/>
                  </a:cubicBezTo>
                  <a:cubicBezTo>
                    <a:pt x="15" y="12"/>
                    <a:pt x="13" y="17"/>
                    <a:pt x="10" y="18"/>
                  </a:cubicBezTo>
                  <a:cubicBezTo>
                    <a:pt x="6" y="19"/>
                    <a:pt x="2" y="16"/>
                    <a:pt x="1" y="11"/>
                  </a:cubicBezTo>
                  <a:close/>
                </a:path>
              </a:pathLst>
            </a:custGeom>
            <a:solidFill>
              <a:srgbClr val="EC97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4" name="Freeform 3842">
              <a:extLst>
                <a:ext uri="{FF2B5EF4-FFF2-40B4-BE49-F238E27FC236}">
                  <a16:creationId xmlns:a16="http://schemas.microsoft.com/office/drawing/2014/main" id="{2E048605-8139-48C8-9760-E98A2B7E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2296"/>
              <a:ext cx="75" cy="61"/>
            </a:xfrm>
            <a:custGeom>
              <a:avLst/>
              <a:gdLst>
                <a:gd name="T0" fmla="*/ 28 w 32"/>
                <a:gd name="T1" fmla="*/ 12 h 26"/>
                <a:gd name="T2" fmla="*/ 373 w 32"/>
                <a:gd name="T3" fmla="*/ 171 h 26"/>
                <a:gd name="T4" fmla="*/ 413 w 32"/>
                <a:gd name="T5" fmla="*/ 336 h 26"/>
                <a:gd name="T6" fmla="*/ 335 w 32"/>
                <a:gd name="T7" fmla="*/ 232 h 26"/>
                <a:gd name="T8" fmla="*/ 192 w 32"/>
                <a:gd name="T9" fmla="*/ 209 h 26"/>
                <a:gd name="T10" fmla="*/ 0 w 32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6">
                  <a:moveTo>
                    <a:pt x="2" y="1"/>
                  </a:moveTo>
                  <a:cubicBezTo>
                    <a:pt x="3" y="10"/>
                    <a:pt x="22" y="13"/>
                    <a:pt x="29" y="13"/>
                  </a:cubicBezTo>
                  <a:cubicBezTo>
                    <a:pt x="28" y="18"/>
                    <a:pt x="31" y="21"/>
                    <a:pt x="32" y="26"/>
                  </a:cubicBezTo>
                  <a:cubicBezTo>
                    <a:pt x="31" y="23"/>
                    <a:pt x="28" y="19"/>
                    <a:pt x="26" y="18"/>
                  </a:cubicBezTo>
                  <a:cubicBezTo>
                    <a:pt x="22" y="16"/>
                    <a:pt x="19" y="17"/>
                    <a:pt x="15" y="16"/>
                  </a:cubicBezTo>
                  <a:cubicBezTo>
                    <a:pt x="10" y="14"/>
                    <a:pt x="0" y="5"/>
                    <a:pt x="0" y="0"/>
                  </a:cubicBezTo>
                </a:path>
              </a:pathLst>
            </a:custGeom>
            <a:solidFill>
              <a:srgbClr val="F0B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5" name="Freeform 3843">
              <a:extLst>
                <a:ext uri="{FF2B5EF4-FFF2-40B4-BE49-F238E27FC236}">
                  <a16:creationId xmlns:a16="http://schemas.microsoft.com/office/drawing/2014/main" id="{53FED1C3-21C1-48AB-9F28-2A297A7FE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090"/>
              <a:ext cx="57" cy="54"/>
            </a:xfrm>
            <a:custGeom>
              <a:avLst/>
              <a:gdLst>
                <a:gd name="T0" fmla="*/ 57 w 24"/>
                <a:gd name="T1" fmla="*/ 49 h 23"/>
                <a:gd name="T2" fmla="*/ 40 w 24"/>
                <a:gd name="T3" fmla="*/ 28 h 23"/>
                <a:gd name="T4" fmla="*/ 321 w 24"/>
                <a:gd name="T5" fmla="*/ 0 h 23"/>
                <a:gd name="T6" fmla="*/ 147 w 24"/>
                <a:gd name="T7" fmla="*/ 66 h 23"/>
                <a:gd name="T8" fmla="*/ 95 w 24"/>
                <a:gd name="T9" fmla="*/ 298 h 23"/>
                <a:gd name="T10" fmla="*/ 29 w 24"/>
                <a:gd name="T11" fmla="*/ 66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3">
                  <a:moveTo>
                    <a:pt x="4" y="4"/>
                  </a:moveTo>
                  <a:cubicBezTo>
                    <a:pt x="3" y="3"/>
                    <a:pt x="3" y="3"/>
                    <a:pt x="3" y="2"/>
                  </a:cubicBezTo>
                  <a:cubicBezTo>
                    <a:pt x="9" y="2"/>
                    <a:pt x="19" y="3"/>
                    <a:pt x="24" y="0"/>
                  </a:cubicBezTo>
                  <a:cubicBezTo>
                    <a:pt x="20" y="2"/>
                    <a:pt x="15" y="2"/>
                    <a:pt x="11" y="5"/>
                  </a:cubicBezTo>
                  <a:cubicBezTo>
                    <a:pt x="5" y="9"/>
                    <a:pt x="7" y="16"/>
                    <a:pt x="7" y="23"/>
                  </a:cubicBezTo>
                  <a:cubicBezTo>
                    <a:pt x="6" y="18"/>
                    <a:pt x="0" y="10"/>
                    <a:pt x="2" y="5"/>
                  </a:cubicBezTo>
                </a:path>
              </a:pathLst>
            </a:custGeom>
            <a:solidFill>
              <a:srgbClr val="F0B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6" name="Freeform 3844">
              <a:extLst>
                <a:ext uri="{FF2B5EF4-FFF2-40B4-BE49-F238E27FC236}">
                  <a16:creationId xmlns:a16="http://schemas.microsoft.com/office/drawing/2014/main" id="{5C93FB9F-58B4-4D69-9F9C-F706AA59B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2374"/>
              <a:ext cx="36" cy="61"/>
            </a:xfrm>
            <a:custGeom>
              <a:avLst/>
              <a:gdLst>
                <a:gd name="T0" fmla="*/ 206 w 15"/>
                <a:gd name="T1" fmla="*/ 0 h 26"/>
                <a:gd name="T2" fmla="*/ 127 w 15"/>
                <a:gd name="T3" fmla="*/ 89 h 26"/>
                <a:gd name="T4" fmla="*/ 29 w 15"/>
                <a:gd name="T5" fmla="*/ 115 h 26"/>
                <a:gd name="T6" fmla="*/ 58 w 15"/>
                <a:gd name="T7" fmla="*/ 336 h 26"/>
                <a:gd name="T8" fmla="*/ 82 w 15"/>
                <a:gd name="T9" fmla="*/ 155 h 26"/>
                <a:gd name="T10" fmla="*/ 206 w 15"/>
                <a:gd name="T11" fmla="*/ 2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6">
                  <a:moveTo>
                    <a:pt x="15" y="0"/>
                  </a:moveTo>
                  <a:cubicBezTo>
                    <a:pt x="13" y="3"/>
                    <a:pt x="11" y="5"/>
                    <a:pt x="9" y="7"/>
                  </a:cubicBezTo>
                  <a:cubicBezTo>
                    <a:pt x="7" y="8"/>
                    <a:pt x="2" y="9"/>
                    <a:pt x="2" y="9"/>
                  </a:cubicBezTo>
                  <a:cubicBezTo>
                    <a:pt x="0" y="11"/>
                    <a:pt x="3" y="24"/>
                    <a:pt x="4" y="26"/>
                  </a:cubicBezTo>
                  <a:cubicBezTo>
                    <a:pt x="5" y="21"/>
                    <a:pt x="2" y="17"/>
                    <a:pt x="6" y="12"/>
                  </a:cubicBezTo>
                  <a:cubicBezTo>
                    <a:pt x="8" y="9"/>
                    <a:pt x="12" y="5"/>
                    <a:pt x="15" y="2"/>
                  </a:cubicBezTo>
                </a:path>
              </a:pathLst>
            </a:custGeom>
            <a:solidFill>
              <a:srgbClr val="F0B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7" name="Freeform 3845">
              <a:extLst>
                <a:ext uri="{FF2B5EF4-FFF2-40B4-BE49-F238E27FC236}">
                  <a16:creationId xmlns:a16="http://schemas.microsoft.com/office/drawing/2014/main" id="{6A1ABD8C-677E-4BA9-97F5-2A8E126CA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435"/>
              <a:ext cx="47" cy="26"/>
            </a:xfrm>
            <a:custGeom>
              <a:avLst/>
              <a:gdLst>
                <a:gd name="T0" fmla="*/ 0 w 20"/>
                <a:gd name="T1" fmla="*/ 0 h 11"/>
                <a:gd name="T2" fmla="*/ 259 w 20"/>
                <a:gd name="T3" fmla="*/ 95 h 11"/>
                <a:gd name="T4" fmla="*/ 12 w 2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">
                  <a:moveTo>
                    <a:pt x="0" y="0"/>
                  </a:moveTo>
                  <a:cubicBezTo>
                    <a:pt x="4" y="3"/>
                    <a:pt x="14" y="8"/>
                    <a:pt x="20" y="7"/>
                  </a:cubicBezTo>
                  <a:cubicBezTo>
                    <a:pt x="16" y="11"/>
                    <a:pt x="1" y="6"/>
                    <a:pt x="1" y="0"/>
                  </a:cubicBezTo>
                </a:path>
              </a:pathLst>
            </a:custGeom>
            <a:solidFill>
              <a:srgbClr val="F0B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8" name="Freeform 3846">
              <a:extLst>
                <a:ext uri="{FF2B5EF4-FFF2-40B4-BE49-F238E27FC236}">
                  <a16:creationId xmlns:a16="http://schemas.microsoft.com/office/drawing/2014/main" id="{72D4F2EB-3885-4C04-A3DE-716AAFA82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721"/>
              <a:ext cx="45" cy="101"/>
            </a:xfrm>
            <a:custGeom>
              <a:avLst/>
              <a:gdLst>
                <a:gd name="T0" fmla="*/ 242 w 19"/>
                <a:gd name="T1" fmla="*/ 0 h 43"/>
                <a:gd name="T2" fmla="*/ 95 w 19"/>
                <a:gd name="T3" fmla="*/ 270 h 43"/>
                <a:gd name="T4" fmla="*/ 12 w 19"/>
                <a:gd name="T5" fmla="*/ 364 h 43"/>
                <a:gd name="T6" fmla="*/ 40 w 19"/>
                <a:gd name="T7" fmla="*/ 557 h 43"/>
                <a:gd name="T8" fmla="*/ 50 w 19"/>
                <a:gd name="T9" fmla="*/ 385 h 43"/>
                <a:gd name="T10" fmla="*/ 118 w 19"/>
                <a:gd name="T11" fmla="*/ 298 h 43"/>
                <a:gd name="T12" fmla="*/ 242 w 19"/>
                <a:gd name="T13" fmla="*/ 12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43">
                  <a:moveTo>
                    <a:pt x="18" y="0"/>
                  </a:moveTo>
                  <a:cubicBezTo>
                    <a:pt x="16" y="8"/>
                    <a:pt x="12" y="16"/>
                    <a:pt x="7" y="21"/>
                  </a:cubicBezTo>
                  <a:cubicBezTo>
                    <a:pt x="5" y="24"/>
                    <a:pt x="2" y="25"/>
                    <a:pt x="1" y="28"/>
                  </a:cubicBezTo>
                  <a:cubicBezTo>
                    <a:pt x="0" y="32"/>
                    <a:pt x="2" y="39"/>
                    <a:pt x="3" y="43"/>
                  </a:cubicBezTo>
                  <a:cubicBezTo>
                    <a:pt x="5" y="39"/>
                    <a:pt x="2" y="34"/>
                    <a:pt x="4" y="30"/>
                  </a:cubicBezTo>
                  <a:cubicBezTo>
                    <a:pt x="5" y="27"/>
                    <a:pt x="7" y="26"/>
                    <a:pt x="9" y="23"/>
                  </a:cubicBezTo>
                  <a:cubicBezTo>
                    <a:pt x="14" y="18"/>
                    <a:pt x="19" y="9"/>
                    <a:pt x="18" y="1"/>
                  </a:cubicBezTo>
                </a:path>
              </a:pathLst>
            </a:custGeom>
            <a:solidFill>
              <a:srgbClr val="E78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19" name="Freeform 3847">
              <a:extLst>
                <a:ext uri="{FF2B5EF4-FFF2-40B4-BE49-F238E27FC236}">
                  <a16:creationId xmlns:a16="http://schemas.microsoft.com/office/drawing/2014/main" id="{767AE60D-4FEA-4306-A468-EE87B8536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2700"/>
              <a:ext cx="44" cy="120"/>
            </a:xfrm>
            <a:custGeom>
              <a:avLst/>
              <a:gdLst>
                <a:gd name="T0" fmla="*/ 160 w 19"/>
                <a:gd name="T1" fmla="*/ 0 h 51"/>
                <a:gd name="T2" fmla="*/ 65 w 19"/>
                <a:gd name="T3" fmla="*/ 376 h 51"/>
                <a:gd name="T4" fmla="*/ 0 w 19"/>
                <a:gd name="T5" fmla="*/ 492 h 51"/>
                <a:gd name="T6" fmla="*/ 49 w 19"/>
                <a:gd name="T7" fmla="*/ 548 h 51"/>
                <a:gd name="T8" fmla="*/ 86 w 19"/>
                <a:gd name="T9" fmla="*/ 664 h 51"/>
                <a:gd name="T10" fmla="*/ 74 w 19"/>
                <a:gd name="T11" fmla="*/ 508 h 51"/>
                <a:gd name="T12" fmla="*/ 102 w 19"/>
                <a:gd name="T13" fmla="*/ 393 h 51"/>
                <a:gd name="T14" fmla="*/ 160 w 19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51">
                  <a:moveTo>
                    <a:pt x="13" y="0"/>
                  </a:moveTo>
                  <a:cubicBezTo>
                    <a:pt x="12" y="9"/>
                    <a:pt x="8" y="20"/>
                    <a:pt x="5" y="29"/>
                  </a:cubicBezTo>
                  <a:cubicBezTo>
                    <a:pt x="4" y="31"/>
                    <a:pt x="0" y="36"/>
                    <a:pt x="0" y="38"/>
                  </a:cubicBezTo>
                  <a:cubicBezTo>
                    <a:pt x="0" y="41"/>
                    <a:pt x="2" y="40"/>
                    <a:pt x="4" y="42"/>
                  </a:cubicBezTo>
                  <a:cubicBezTo>
                    <a:pt x="6" y="45"/>
                    <a:pt x="5" y="48"/>
                    <a:pt x="7" y="51"/>
                  </a:cubicBezTo>
                  <a:cubicBezTo>
                    <a:pt x="7" y="47"/>
                    <a:pt x="5" y="43"/>
                    <a:pt x="6" y="39"/>
                  </a:cubicBezTo>
                  <a:cubicBezTo>
                    <a:pt x="6" y="36"/>
                    <a:pt x="7" y="33"/>
                    <a:pt x="8" y="30"/>
                  </a:cubicBezTo>
                  <a:cubicBezTo>
                    <a:pt x="10" y="19"/>
                    <a:pt x="19" y="11"/>
                    <a:pt x="13" y="0"/>
                  </a:cubicBezTo>
                </a:path>
              </a:pathLst>
            </a:custGeom>
            <a:solidFill>
              <a:srgbClr val="E78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0" name="Freeform 3848">
              <a:extLst>
                <a:ext uri="{FF2B5EF4-FFF2-40B4-BE49-F238E27FC236}">
                  <a16:creationId xmlns:a16="http://schemas.microsoft.com/office/drawing/2014/main" id="{43A848A9-0E38-4873-9103-C3438E133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2" y="3014"/>
              <a:ext cx="52" cy="54"/>
            </a:xfrm>
            <a:custGeom>
              <a:avLst/>
              <a:gdLst>
                <a:gd name="T0" fmla="*/ 0 w 22"/>
                <a:gd name="T1" fmla="*/ 298 h 23"/>
                <a:gd name="T2" fmla="*/ 50 w 22"/>
                <a:gd name="T3" fmla="*/ 171 h 23"/>
                <a:gd name="T4" fmla="*/ 291 w 22"/>
                <a:gd name="T5" fmla="*/ 0 h 23"/>
                <a:gd name="T6" fmla="*/ 196 w 22"/>
                <a:gd name="T7" fmla="*/ 155 h 23"/>
                <a:gd name="T8" fmla="*/ 28 w 22"/>
                <a:gd name="T9" fmla="*/ 24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2" y="20"/>
                    <a:pt x="1" y="15"/>
                    <a:pt x="4" y="13"/>
                  </a:cubicBezTo>
                  <a:cubicBezTo>
                    <a:pt x="12" y="16"/>
                    <a:pt x="18" y="5"/>
                    <a:pt x="22" y="0"/>
                  </a:cubicBezTo>
                  <a:cubicBezTo>
                    <a:pt x="20" y="4"/>
                    <a:pt x="19" y="9"/>
                    <a:pt x="15" y="12"/>
                  </a:cubicBezTo>
                  <a:cubicBezTo>
                    <a:pt x="10" y="15"/>
                    <a:pt x="4" y="13"/>
                    <a:pt x="2" y="19"/>
                  </a:cubicBezTo>
                </a:path>
              </a:pathLst>
            </a:custGeom>
            <a:solidFill>
              <a:srgbClr val="E78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1" name="Freeform 3849">
              <a:extLst>
                <a:ext uri="{FF2B5EF4-FFF2-40B4-BE49-F238E27FC236}">
                  <a16:creationId xmlns:a16="http://schemas.microsoft.com/office/drawing/2014/main" id="{F5962EDA-3D15-4FF7-8074-CE2444F36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2402"/>
              <a:ext cx="78" cy="57"/>
            </a:xfrm>
            <a:custGeom>
              <a:avLst/>
              <a:gdLst>
                <a:gd name="T0" fmla="*/ 0 w 33"/>
                <a:gd name="T1" fmla="*/ 119 h 24"/>
                <a:gd name="T2" fmla="*/ 40 w 33"/>
                <a:gd name="T3" fmla="*/ 271 h 24"/>
                <a:gd name="T4" fmla="*/ 156 w 33"/>
                <a:gd name="T5" fmla="*/ 295 h 24"/>
                <a:gd name="T6" fmla="*/ 425 w 33"/>
                <a:gd name="T7" fmla="*/ 321 h 24"/>
                <a:gd name="T8" fmla="*/ 409 w 33"/>
                <a:gd name="T9" fmla="*/ 176 h 24"/>
                <a:gd name="T10" fmla="*/ 425 w 33"/>
                <a:gd name="T11" fmla="*/ 0 h 24"/>
                <a:gd name="T12" fmla="*/ 303 w 33"/>
                <a:gd name="T13" fmla="*/ 283 h 24"/>
                <a:gd name="T14" fmla="*/ 251 w 33"/>
                <a:gd name="T15" fmla="*/ 254 h 24"/>
                <a:gd name="T16" fmla="*/ 173 w 33"/>
                <a:gd name="T17" fmla="*/ 242 h 24"/>
                <a:gd name="T18" fmla="*/ 12 w 33"/>
                <a:gd name="T19" fmla="*/ 147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4">
                  <a:moveTo>
                    <a:pt x="0" y="9"/>
                  </a:moveTo>
                  <a:cubicBezTo>
                    <a:pt x="1" y="12"/>
                    <a:pt x="1" y="19"/>
                    <a:pt x="3" y="20"/>
                  </a:cubicBezTo>
                  <a:cubicBezTo>
                    <a:pt x="4" y="23"/>
                    <a:pt x="9" y="22"/>
                    <a:pt x="12" y="22"/>
                  </a:cubicBezTo>
                  <a:cubicBezTo>
                    <a:pt x="19" y="23"/>
                    <a:pt x="26" y="22"/>
                    <a:pt x="32" y="24"/>
                  </a:cubicBezTo>
                  <a:cubicBezTo>
                    <a:pt x="33" y="21"/>
                    <a:pt x="31" y="17"/>
                    <a:pt x="31" y="13"/>
                  </a:cubicBezTo>
                  <a:cubicBezTo>
                    <a:pt x="31" y="9"/>
                    <a:pt x="32" y="4"/>
                    <a:pt x="32" y="0"/>
                  </a:cubicBezTo>
                  <a:cubicBezTo>
                    <a:pt x="30" y="5"/>
                    <a:pt x="30" y="20"/>
                    <a:pt x="23" y="21"/>
                  </a:cubicBezTo>
                  <a:cubicBezTo>
                    <a:pt x="21" y="21"/>
                    <a:pt x="21" y="19"/>
                    <a:pt x="19" y="19"/>
                  </a:cubicBezTo>
                  <a:cubicBezTo>
                    <a:pt x="17" y="18"/>
                    <a:pt x="15" y="19"/>
                    <a:pt x="13" y="18"/>
                  </a:cubicBezTo>
                  <a:cubicBezTo>
                    <a:pt x="8" y="17"/>
                    <a:pt x="6" y="13"/>
                    <a:pt x="1" y="11"/>
                  </a:cubicBezTo>
                </a:path>
              </a:pathLst>
            </a:custGeom>
            <a:solidFill>
              <a:srgbClr val="CA0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2" name="Freeform 3850">
              <a:extLst>
                <a:ext uri="{FF2B5EF4-FFF2-40B4-BE49-F238E27FC236}">
                  <a16:creationId xmlns:a16="http://schemas.microsoft.com/office/drawing/2014/main" id="{78F29CB3-9B24-4A9E-8025-D550F64C6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449"/>
              <a:ext cx="85" cy="33"/>
            </a:xfrm>
            <a:custGeom>
              <a:avLst/>
              <a:gdLst>
                <a:gd name="T0" fmla="*/ 66 w 36"/>
                <a:gd name="T1" fmla="*/ 28 h 14"/>
                <a:gd name="T2" fmla="*/ 172 w 36"/>
                <a:gd name="T3" fmla="*/ 156 h 14"/>
                <a:gd name="T4" fmla="*/ 302 w 36"/>
                <a:gd name="T5" fmla="*/ 184 h 14"/>
                <a:gd name="T6" fmla="*/ 475 w 36"/>
                <a:gd name="T7" fmla="*/ 184 h 14"/>
                <a:gd name="T8" fmla="*/ 241 w 36"/>
                <a:gd name="T9" fmla="*/ 118 h 14"/>
                <a:gd name="T10" fmla="*/ 0 w 36"/>
                <a:gd name="T11" fmla="*/ 4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4">
                  <a:moveTo>
                    <a:pt x="5" y="2"/>
                  </a:moveTo>
                  <a:cubicBezTo>
                    <a:pt x="8" y="5"/>
                    <a:pt x="8" y="11"/>
                    <a:pt x="13" y="12"/>
                  </a:cubicBezTo>
                  <a:cubicBezTo>
                    <a:pt x="17" y="13"/>
                    <a:pt x="20" y="8"/>
                    <a:pt x="23" y="14"/>
                  </a:cubicBezTo>
                  <a:cubicBezTo>
                    <a:pt x="27" y="10"/>
                    <a:pt x="31" y="12"/>
                    <a:pt x="36" y="14"/>
                  </a:cubicBezTo>
                  <a:cubicBezTo>
                    <a:pt x="31" y="10"/>
                    <a:pt x="24" y="10"/>
                    <a:pt x="18" y="9"/>
                  </a:cubicBezTo>
                  <a:cubicBezTo>
                    <a:pt x="14" y="8"/>
                    <a:pt x="3" y="0"/>
                    <a:pt x="0" y="3"/>
                  </a:cubicBezTo>
                </a:path>
              </a:pathLst>
            </a:custGeom>
            <a:solidFill>
              <a:srgbClr val="CA0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3" name="Freeform 3851">
              <a:extLst>
                <a:ext uri="{FF2B5EF4-FFF2-40B4-BE49-F238E27FC236}">
                  <a16:creationId xmlns:a16="http://schemas.microsoft.com/office/drawing/2014/main" id="{F9015583-AF40-4AFB-AD6E-EE7F013C4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2128"/>
              <a:ext cx="88" cy="66"/>
            </a:xfrm>
            <a:custGeom>
              <a:avLst/>
              <a:gdLst>
                <a:gd name="T0" fmla="*/ 29 w 37"/>
                <a:gd name="T1" fmla="*/ 212 h 28"/>
                <a:gd name="T2" fmla="*/ 147 w 37"/>
                <a:gd name="T3" fmla="*/ 278 h 28"/>
                <a:gd name="T4" fmla="*/ 205 w 37"/>
                <a:gd name="T5" fmla="*/ 368 h 28"/>
                <a:gd name="T6" fmla="*/ 333 w 37"/>
                <a:gd name="T7" fmla="*/ 233 h 28"/>
                <a:gd name="T8" fmla="*/ 497 w 37"/>
                <a:gd name="T9" fmla="*/ 144 h 28"/>
                <a:gd name="T10" fmla="*/ 469 w 37"/>
                <a:gd name="T11" fmla="*/ 0 h 28"/>
                <a:gd name="T12" fmla="*/ 430 w 37"/>
                <a:gd name="T13" fmla="*/ 78 h 28"/>
                <a:gd name="T14" fmla="*/ 333 w 37"/>
                <a:gd name="T15" fmla="*/ 172 h 28"/>
                <a:gd name="T16" fmla="*/ 205 w 37"/>
                <a:gd name="T17" fmla="*/ 233 h 28"/>
                <a:gd name="T18" fmla="*/ 0 w 37"/>
                <a:gd name="T19" fmla="*/ 233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28">
                  <a:moveTo>
                    <a:pt x="2" y="16"/>
                  </a:moveTo>
                  <a:cubicBezTo>
                    <a:pt x="5" y="18"/>
                    <a:pt x="9" y="18"/>
                    <a:pt x="11" y="21"/>
                  </a:cubicBezTo>
                  <a:cubicBezTo>
                    <a:pt x="13" y="23"/>
                    <a:pt x="13" y="26"/>
                    <a:pt x="15" y="28"/>
                  </a:cubicBezTo>
                  <a:cubicBezTo>
                    <a:pt x="18" y="26"/>
                    <a:pt x="21" y="21"/>
                    <a:pt x="25" y="18"/>
                  </a:cubicBezTo>
                  <a:cubicBezTo>
                    <a:pt x="28" y="15"/>
                    <a:pt x="35" y="15"/>
                    <a:pt x="37" y="11"/>
                  </a:cubicBezTo>
                  <a:cubicBezTo>
                    <a:pt x="34" y="7"/>
                    <a:pt x="34" y="5"/>
                    <a:pt x="35" y="0"/>
                  </a:cubicBezTo>
                  <a:cubicBezTo>
                    <a:pt x="29" y="0"/>
                    <a:pt x="33" y="3"/>
                    <a:pt x="32" y="6"/>
                  </a:cubicBezTo>
                  <a:cubicBezTo>
                    <a:pt x="31" y="9"/>
                    <a:pt x="27" y="12"/>
                    <a:pt x="25" y="13"/>
                  </a:cubicBezTo>
                  <a:cubicBezTo>
                    <a:pt x="22" y="15"/>
                    <a:pt x="18" y="18"/>
                    <a:pt x="15" y="18"/>
                  </a:cubicBezTo>
                  <a:cubicBezTo>
                    <a:pt x="9" y="19"/>
                    <a:pt x="6" y="14"/>
                    <a:pt x="0" y="18"/>
                  </a:cubicBezTo>
                </a:path>
              </a:pathLst>
            </a:custGeom>
            <a:solidFill>
              <a:srgbClr val="CA0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4" name="Freeform 3852">
              <a:extLst>
                <a:ext uri="{FF2B5EF4-FFF2-40B4-BE49-F238E27FC236}">
                  <a16:creationId xmlns:a16="http://schemas.microsoft.com/office/drawing/2014/main" id="{452F91F4-DD29-4F8D-A8E9-0CBE04AF6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848"/>
              <a:ext cx="76" cy="144"/>
            </a:xfrm>
            <a:custGeom>
              <a:avLst/>
              <a:gdLst>
                <a:gd name="T0" fmla="*/ 333 w 32"/>
                <a:gd name="T1" fmla="*/ 0 h 61"/>
                <a:gd name="T2" fmla="*/ 401 w 32"/>
                <a:gd name="T3" fmla="*/ 222 h 61"/>
                <a:gd name="T4" fmla="*/ 321 w 32"/>
                <a:gd name="T5" fmla="*/ 380 h 61"/>
                <a:gd name="T6" fmla="*/ 226 w 32"/>
                <a:gd name="T7" fmla="*/ 803 h 61"/>
                <a:gd name="T8" fmla="*/ 0 w 32"/>
                <a:gd name="T9" fmla="*/ 737 h 61"/>
                <a:gd name="T10" fmla="*/ 135 w 32"/>
                <a:gd name="T11" fmla="*/ 569 h 61"/>
                <a:gd name="T12" fmla="*/ 226 w 32"/>
                <a:gd name="T13" fmla="*/ 380 h 61"/>
                <a:gd name="T14" fmla="*/ 349 w 32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61">
                  <a:moveTo>
                    <a:pt x="25" y="0"/>
                  </a:moveTo>
                  <a:cubicBezTo>
                    <a:pt x="26" y="6"/>
                    <a:pt x="29" y="12"/>
                    <a:pt x="30" y="17"/>
                  </a:cubicBezTo>
                  <a:cubicBezTo>
                    <a:pt x="32" y="25"/>
                    <a:pt x="29" y="25"/>
                    <a:pt x="24" y="29"/>
                  </a:cubicBezTo>
                  <a:cubicBezTo>
                    <a:pt x="16" y="37"/>
                    <a:pt x="15" y="50"/>
                    <a:pt x="17" y="61"/>
                  </a:cubicBezTo>
                  <a:cubicBezTo>
                    <a:pt x="13" y="58"/>
                    <a:pt x="5" y="52"/>
                    <a:pt x="0" y="56"/>
                  </a:cubicBezTo>
                  <a:cubicBezTo>
                    <a:pt x="6" y="54"/>
                    <a:pt x="8" y="48"/>
                    <a:pt x="10" y="43"/>
                  </a:cubicBezTo>
                  <a:cubicBezTo>
                    <a:pt x="12" y="37"/>
                    <a:pt x="13" y="34"/>
                    <a:pt x="17" y="29"/>
                  </a:cubicBezTo>
                  <a:cubicBezTo>
                    <a:pt x="27" y="20"/>
                    <a:pt x="20" y="10"/>
                    <a:pt x="26" y="0"/>
                  </a:cubicBezTo>
                </a:path>
              </a:pathLst>
            </a:custGeom>
            <a:solidFill>
              <a:srgbClr val="BF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5" name="Freeform 3853">
              <a:extLst>
                <a:ext uri="{FF2B5EF4-FFF2-40B4-BE49-F238E27FC236}">
                  <a16:creationId xmlns:a16="http://schemas.microsoft.com/office/drawing/2014/main" id="{A21D9D28-29D0-41F9-A2C4-5EC503F16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808"/>
              <a:ext cx="76" cy="90"/>
            </a:xfrm>
            <a:custGeom>
              <a:avLst/>
              <a:gdLst>
                <a:gd name="T0" fmla="*/ 378 w 32"/>
                <a:gd name="T1" fmla="*/ 95 h 38"/>
                <a:gd name="T2" fmla="*/ 295 w 32"/>
                <a:gd name="T3" fmla="*/ 279 h 38"/>
                <a:gd name="T4" fmla="*/ 214 w 32"/>
                <a:gd name="T5" fmla="*/ 504 h 38"/>
                <a:gd name="T6" fmla="*/ 0 w 32"/>
                <a:gd name="T7" fmla="*/ 369 h 38"/>
                <a:gd name="T8" fmla="*/ 135 w 32"/>
                <a:gd name="T9" fmla="*/ 348 h 38"/>
                <a:gd name="T10" fmla="*/ 226 w 32"/>
                <a:gd name="T11" fmla="*/ 279 h 38"/>
                <a:gd name="T12" fmla="*/ 333 w 32"/>
                <a:gd name="T13" fmla="*/ 147 h 38"/>
                <a:gd name="T14" fmla="*/ 430 w 32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8">
                  <a:moveTo>
                    <a:pt x="28" y="7"/>
                  </a:moveTo>
                  <a:cubicBezTo>
                    <a:pt x="26" y="12"/>
                    <a:pt x="24" y="17"/>
                    <a:pt x="22" y="21"/>
                  </a:cubicBezTo>
                  <a:cubicBezTo>
                    <a:pt x="20" y="27"/>
                    <a:pt x="20" y="34"/>
                    <a:pt x="16" y="38"/>
                  </a:cubicBezTo>
                  <a:cubicBezTo>
                    <a:pt x="11" y="33"/>
                    <a:pt x="8" y="28"/>
                    <a:pt x="0" y="28"/>
                  </a:cubicBezTo>
                  <a:cubicBezTo>
                    <a:pt x="4" y="27"/>
                    <a:pt x="7" y="27"/>
                    <a:pt x="10" y="26"/>
                  </a:cubicBezTo>
                  <a:cubicBezTo>
                    <a:pt x="15" y="26"/>
                    <a:pt x="14" y="26"/>
                    <a:pt x="17" y="21"/>
                  </a:cubicBezTo>
                  <a:cubicBezTo>
                    <a:pt x="19" y="18"/>
                    <a:pt x="23" y="15"/>
                    <a:pt x="25" y="11"/>
                  </a:cubicBezTo>
                  <a:cubicBezTo>
                    <a:pt x="27" y="7"/>
                    <a:pt x="29" y="3"/>
                    <a:pt x="32" y="0"/>
                  </a:cubicBezTo>
                </a:path>
              </a:pathLst>
            </a:custGeom>
            <a:solidFill>
              <a:srgbClr val="BF01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6" name="Freeform 3854">
              <a:extLst>
                <a:ext uri="{FF2B5EF4-FFF2-40B4-BE49-F238E27FC236}">
                  <a16:creationId xmlns:a16="http://schemas.microsoft.com/office/drawing/2014/main" id="{150F4708-0C9C-4117-90EA-A2B2D26427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622"/>
              <a:ext cx="37" cy="14"/>
            </a:xfrm>
            <a:custGeom>
              <a:avLst/>
              <a:gdLst>
                <a:gd name="T0" fmla="*/ 199 w 16"/>
                <a:gd name="T1" fmla="*/ 12 h 6"/>
                <a:gd name="T2" fmla="*/ 113 w 16"/>
                <a:gd name="T3" fmla="*/ 0 h 6"/>
                <a:gd name="T4" fmla="*/ 0 w 16"/>
                <a:gd name="T5" fmla="*/ 49 h 6"/>
                <a:gd name="T6" fmla="*/ 74 w 16"/>
                <a:gd name="T7" fmla="*/ 77 h 6"/>
                <a:gd name="T8" fmla="*/ 171 w 16"/>
                <a:gd name="T9" fmla="*/ 4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cubicBezTo>
                    <a:pt x="16" y="1"/>
                    <a:pt x="14" y="0"/>
                    <a:pt x="9" y="0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4" y="4"/>
                    <a:pt x="14" y="4"/>
                    <a:pt x="14" y="4"/>
                  </a:cubicBezTo>
                </a:path>
              </a:pathLst>
            </a:custGeom>
            <a:solidFill>
              <a:srgbClr val="C9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7" name="Freeform 3855">
              <a:extLst>
                <a:ext uri="{FF2B5EF4-FFF2-40B4-BE49-F238E27FC236}">
                  <a16:creationId xmlns:a16="http://schemas.microsoft.com/office/drawing/2014/main" id="{D1855B5C-7547-4628-B07F-C2424DC5B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2589"/>
              <a:ext cx="38" cy="21"/>
            </a:xfrm>
            <a:custGeom>
              <a:avLst/>
              <a:gdLst>
                <a:gd name="T0" fmla="*/ 214 w 16"/>
                <a:gd name="T1" fmla="*/ 28 h 9"/>
                <a:gd name="T2" fmla="*/ 119 w 16"/>
                <a:gd name="T3" fmla="*/ 12 h 9"/>
                <a:gd name="T4" fmla="*/ 0 w 16"/>
                <a:gd name="T5" fmla="*/ 65 h 9"/>
                <a:gd name="T6" fmla="*/ 69 w 16"/>
                <a:gd name="T7" fmla="*/ 114 h 9"/>
                <a:gd name="T8" fmla="*/ 185 w 16"/>
                <a:gd name="T9" fmla="*/ 6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16" y="2"/>
                  </a:moveTo>
                  <a:cubicBezTo>
                    <a:pt x="16" y="2"/>
                    <a:pt x="15" y="0"/>
                    <a:pt x="9" y="1"/>
                  </a:cubicBezTo>
                  <a:cubicBezTo>
                    <a:pt x="3" y="2"/>
                    <a:pt x="0" y="5"/>
                    <a:pt x="0" y="5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14" y="5"/>
                    <a:pt x="14" y="5"/>
                    <a:pt x="14" y="5"/>
                  </a:cubicBezTo>
                </a:path>
              </a:pathLst>
            </a:custGeom>
            <a:solidFill>
              <a:srgbClr val="C9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8" name="Freeform 3856">
              <a:extLst>
                <a:ext uri="{FF2B5EF4-FFF2-40B4-BE49-F238E27FC236}">
                  <a16:creationId xmlns:a16="http://schemas.microsoft.com/office/drawing/2014/main" id="{98CF7772-412F-44E6-9402-E65377E3C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558"/>
              <a:ext cx="38" cy="19"/>
            </a:xfrm>
            <a:custGeom>
              <a:avLst/>
              <a:gdLst>
                <a:gd name="T0" fmla="*/ 0 w 16"/>
                <a:gd name="T1" fmla="*/ 57 h 8"/>
                <a:gd name="T2" fmla="*/ 119 w 16"/>
                <a:gd name="T3" fmla="*/ 12 h 8"/>
                <a:gd name="T4" fmla="*/ 214 w 16"/>
                <a:gd name="T5" fmla="*/ 12 h 8"/>
                <a:gd name="T6" fmla="*/ 164 w 16"/>
                <a:gd name="T7" fmla="*/ 95 h 8"/>
                <a:gd name="T8" fmla="*/ 57 w 16"/>
                <a:gd name="T9" fmla="*/ 107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8">
                  <a:moveTo>
                    <a:pt x="0" y="4"/>
                  </a:moveTo>
                  <a:cubicBezTo>
                    <a:pt x="0" y="4"/>
                    <a:pt x="4" y="1"/>
                    <a:pt x="9" y="1"/>
                  </a:cubicBezTo>
                  <a:cubicBezTo>
                    <a:pt x="15" y="0"/>
                    <a:pt x="16" y="1"/>
                    <a:pt x="16" y="1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4" y="8"/>
                    <a:pt x="4" y="8"/>
                    <a:pt x="4" y="8"/>
                  </a:cubicBezTo>
                </a:path>
              </a:pathLst>
            </a:custGeom>
            <a:solidFill>
              <a:srgbClr val="C98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29" name="Freeform 3857">
              <a:extLst>
                <a:ext uri="{FF2B5EF4-FFF2-40B4-BE49-F238E27FC236}">
                  <a16:creationId xmlns:a16="http://schemas.microsoft.com/office/drawing/2014/main" id="{525393AA-2815-4166-BB1D-5B6743BF9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622"/>
              <a:ext cx="37" cy="9"/>
            </a:xfrm>
            <a:custGeom>
              <a:avLst/>
              <a:gdLst>
                <a:gd name="T0" fmla="*/ 0 w 16"/>
                <a:gd name="T1" fmla="*/ 45 h 4"/>
                <a:gd name="T2" fmla="*/ 113 w 16"/>
                <a:gd name="T3" fmla="*/ 0 h 4"/>
                <a:gd name="T4" fmla="*/ 199 w 16"/>
                <a:gd name="T5" fmla="*/ 1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0" y="4"/>
                  </a:moveTo>
                  <a:cubicBezTo>
                    <a:pt x="0" y="4"/>
                    <a:pt x="3" y="1"/>
                    <a:pt x="9" y="0"/>
                  </a:cubicBezTo>
                  <a:cubicBezTo>
                    <a:pt x="14" y="0"/>
                    <a:pt x="16" y="1"/>
                    <a:pt x="16" y="1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30" name="Freeform 3858">
              <a:extLst>
                <a:ext uri="{FF2B5EF4-FFF2-40B4-BE49-F238E27FC236}">
                  <a16:creationId xmlns:a16="http://schemas.microsoft.com/office/drawing/2014/main" id="{BD99B354-0250-4D0C-9640-E39BC9D3F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5" y="2589"/>
              <a:ext cx="38" cy="11"/>
            </a:xfrm>
            <a:custGeom>
              <a:avLst/>
              <a:gdLst>
                <a:gd name="T0" fmla="*/ 214 w 16"/>
                <a:gd name="T1" fmla="*/ 20 h 5"/>
                <a:gd name="T2" fmla="*/ 119 w 16"/>
                <a:gd name="T3" fmla="*/ 9 h 5"/>
                <a:gd name="T4" fmla="*/ 0 w 16"/>
                <a:gd name="T5" fmla="*/ 53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5">
                  <a:moveTo>
                    <a:pt x="16" y="2"/>
                  </a:moveTo>
                  <a:cubicBezTo>
                    <a:pt x="16" y="2"/>
                    <a:pt x="15" y="0"/>
                    <a:pt x="9" y="1"/>
                  </a:cubicBezTo>
                  <a:cubicBezTo>
                    <a:pt x="3" y="2"/>
                    <a:pt x="0" y="5"/>
                    <a:pt x="0" y="5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31" name="Freeform 3859">
              <a:extLst>
                <a:ext uri="{FF2B5EF4-FFF2-40B4-BE49-F238E27FC236}">
                  <a16:creationId xmlns:a16="http://schemas.microsoft.com/office/drawing/2014/main" id="{AC457EE2-0143-4F36-8318-5A6B49A17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5" y="2558"/>
              <a:ext cx="38" cy="9"/>
            </a:xfrm>
            <a:custGeom>
              <a:avLst/>
              <a:gdLst>
                <a:gd name="T0" fmla="*/ 214 w 16"/>
                <a:gd name="T1" fmla="*/ 11 h 4"/>
                <a:gd name="T2" fmla="*/ 119 w 16"/>
                <a:gd name="T3" fmla="*/ 11 h 4"/>
                <a:gd name="T4" fmla="*/ 0 w 16"/>
                <a:gd name="T5" fmla="*/ 4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4">
                  <a:moveTo>
                    <a:pt x="16" y="1"/>
                  </a:moveTo>
                  <a:cubicBezTo>
                    <a:pt x="16" y="1"/>
                    <a:pt x="15" y="0"/>
                    <a:pt x="9" y="1"/>
                  </a:cubicBezTo>
                  <a:cubicBezTo>
                    <a:pt x="4" y="1"/>
                    <a:pt x="0" y="4"/>
                    <a:pt x="0" y="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32" name="Freeform 3860">
              <a:extLst>
                <a:ext uri="{FF2B5EF4-FFF2-40B4-BE49-F238E27FC236}">
                  <a16:creationId xmlns:a16="http://schemas.microsoft.com/office/drawing/2014/main" id="{7FFCEB89-9FC2-49B7-A634-FF3F94A25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965"/>
              <a:ext cx="955" cy="694"/>
            </a:xfrm>
            <a:custGeom>
              <a:avLst/>
              <a:gdLst>
                <a:gd name="T0" fmla="*/ 5335 w 404"/>
                <a:gd name="T1" fmla="*/ 3170 h 294"/>
                <a:gd name="T2" fmla="*/ 676 w 404"/>
                <a:gd name="T3" fmla="*/ 118 h 294"/>
                <a:gd name="T4" fmla="*/ 532 w 404"/>
                <a:gd name="T5" fmla="*/ 753 h 294"/>
                <a:gd name="T6" fmla="*/ 541 w 404"/>
                <a:gd name="T7" fmla="*/ 840 h 294"/>
                <a:gd name="T8" fmla="*/ 475 w 404"/>
                <a:gd name="T9" fmla="*/ 947 h 294"/>
                <a:gd name="T10" fmla="*/ 357 w 404"/>
                <a:gd name="T11" fmla="*/ 1499 h 294"/>
                <a:gd name="T12" fmla="*/ 369 w 404"/>
                <a:gd name="T13" fmla="*/ 1605 h 294"/>
                <a:gd name="T14" fmla="*/ 319 w 404"/>
                <a:gd name="T15" fmla="*/ 1711 h 294"/>
                <a:gd name="T16" fmla="*/ 196 w 404"/>
                <a:gd name="T17" fmla="*/ 2195 h 294"/>
                <a:gd name="T18" fmla="*/ 213 w 404"/>
                <a:gd name="T19" fmla="*/ 2313 h 294"/>
                <a:gd name="T20" fmla="*/ 156 w 404"/>
                <a:gd name="T21" fmla="*/ 2408 h 294"/>
                <a:gd name="T22" fmla="*/ 0 w 404"/>
                <a:gd name="T23" fmla="*/ 3116 h 294"/>
                <a:gd name="T24" fmla="*/ 385 w 404"/>
                <a:gd name="T25" fmla="*/ 2998 h 294"/>
                <a:gd name="T26" fmla="*/ 1664 w 404"/>
                <a:gd name="T27" fmla="*/ 3751 h 294"/>
                <a:gd name="T28" fmla="*/ 1676 w 404"/>
                <a:gd name="T29" fmla="*/ 3867 h 29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4" h="294">
                  <a:moveTo>
                    <a:pt x="404" y="241"/>
                  </a:moveTo>
                  <a:cubicBezTo>
                    <a:pt x="380" y="97"/>
                    <a:pt x="239" y="0"/>
                    <a:pt x="51" y="9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40" y="57"/>
                    <a:pt x="41" y="59"/>
                    <a:pt x="41" y="64"/>
                  </a:cubicBezTo>
                  <a:cubicBezTo>
                    <a:pt x="40" y="69"/>
                    <a:pt x="36" y="72"/>
                    <a:pt x="36" y="72"/>
                  </a:cubicBezTo>
                  <a:cubicBezTo>
                    <a:pt x="27" y="114"/>
                    <a:pt x="27" y="114"/>
                    <a:pt x="27" y="114"/>
                  </a:cubicBezTo>
                  <a:cubicBezTo>
                    <a:pt x="27" y="114"/>
                    <a:pt x="28" y="117"/>
                    <a:pt x="28" y="122"/>
                  </a:cubicBezTo>
                  <a:cubicBezTo>
                    <a:pt x="27" y="127"/>
                    <a:pt x="24" y="130"/>
                    <a:pt x="24" y="130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7" y="171"/>
                    <a:pt x="16" y="176"/>
                  </a:cubicBezTo>
                  <a:cubicBezTo>
                    <a:pt x="14" y="181"/>
                    <a:pt x="12" y="183"/>
                    <a:pt x="12" y="183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9" y="233"/>
                    <a:pt x="18" y="230"/>
                    <a:pt x="29" y="228"/>
                  </a:cubicBezTo>
                  <a:cubicBezTo>
                    <a:pt x="81" y="221"/>
                    <a:pt x="121" y="246"/>
                    <a:pt x="126" y="285"/>
                  </a:cubicBezTo>
                  <a:cubicBezTo>
                    <a:pt x="127" y="288"/>
                    <a:pt x="127" y="291"/>
                    <a:pt x="127" y="29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033" name="Freeform 3861">
              <a:extLst>
                <a:ext uri="{FF2B5EF4-FFF2-40B4-BE49-F238E27FC236}">
                  <a16:creationId xmlns:a16="http://schemas.microsoft.com/office/drawing/2014/main" id="{F206C305-F5D3-40A6-8546-EF9DF4FAA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2487"/>
              <a:ext cx="300" cy="654"/>
            </a:xfrm>
            <a:custGeom>
              <a:avLst/>
              <a:gdLst>
                <a:gd name="T0" fmla="*/ 1663 w 127"/>
                <a:gd name="T1" fmla="*/ 843 h 277"/>
                <a:gd name="T2" fmla="*/ 385 w 127"/>
                <a:gd name="T3" fmla="*/ 94 h 277"/>
                <a:gd name="T4" fmla="*/ 0 w 127"/>
                <a:gd name="T5" fmla="*/ 212 h 277"/>
                <a:gd name="T6" fmla="*/ 0 w 127"/>
                <a:gd name="T7" fmla="*/ 2892 h 277"/>
                <a:gd name="T8" fmla="*/ 385 w 127"/>
                <a:gd name="T9" fmla="*/ 2777 h 277"/>
                <a:gd name="T10" fmla="*/ 1663 w 127"/>
                <a:gd name="T11" fmla="*/ 3530 h 277"/>
                <a:gd name="T12" fmla="*/ 1675 w 127"/>
                <a:gd name="T13" fmla="*/ 3645 h 277"/>
                <a:gd name="T14" fmla="*/ 1675 w 127"/>
                <a:gd name="T15" fmla="*/ 959 h 277"/>
                <a:gd name="T16" fmla="*/ 1663 w 127"/>
                <a:gd name="T17" fmla="*/ 843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7" h="277">
                  <a:moveTo>
                    <a:pt x="126" y="64"/>
                  </a:moveTo>
                  <a:cubicBezTo>
                    <a:pt x="121" y="25"/>
                    <a:pt x="81" y="0"/>
                    <a:pt x="29" y="7"/>
                  </a:cubicBezTo>
                  <a:cubicBezTo>
                    <a:pt x="18" y="9"/>
                    <a:pt x="9" y="12"/>
                    <a:pt x="0" y="16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9" y="216"/>
                    <a:pt x="18" y="213"/>
                    <a:pt x="29" y="211"/>
                  </a:cubicBezTo>
                  <a:cubicBezTo>
                    <a:pt x="81" y="204"/>
                    <a:pt x="121" y="229"/>
                    <a:pt x="126" y="268"/>
                  </a:cubicBezTo>
                  <a:cubicBezTo>
                    <a:pt x="127" y="271"/>
                    <a:pt x="127" y="274"/>
                    <a:pt x="127" y="277"/>
                  </a:cubicBezTo>
                  <a:cubicBezTo>
                    <a:pt x="127" y="73"/>
                    <a:pt x="127" y="73"/>
                    <a:pt x="127" y="73"/>
                  </a:cubicBezTo>
                  <a:cubicBezTo>
                    <a:pt x="127" y="70"/>
                    <a:pt x="127" y="67"/>
                    <a:pt x="126" y="6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3822">
            <a:extLst>
              <a:ext uri="{FF2B5EF4-FFF2-40B4-BE49-F238E27FC236}">
                <a16:creationId xmlns:a16="http://schemas.microsoft.com/office/drawing/2014/main" id="{7EC2B56D-B345-4D69-8672-A24F335DF65D}"/>
              </a:ext>
            </a:extLst>
          </p:cNvPr>
          <p:cNvGrpSpPr>
            <a:grpSpLocks/>
          </p:cNvGrpSpPr>
          <p:nvPr/>
        </p:nvGrpSpPr>
        <p:grpSpPr bwMode="auto">
          <a:xfrm>
            <a:off x="6934200" y="1789113"/>
            <a:ext cx="1073150" cy="3487737"/>
            <a:chOff x="3408" y="1574"/>
            <a:chExt cx="676" cy="2197"/>
          </a:xfrm>
        </p:grpSpPr>
        <p:grpSp>
          <p:nvGrpSpPr>
            <p:cNvPr id="34613" name="Group 3744">
              <a:extLst>
                <a:ext uri="{FF2B5EF4-FFF2-40B4-BE49-F238E27FC236}">
                  <a16:creationId xmlns:a16="http://schemas.microsoft.com/office/drawing/2014/main" id="{2A3BD2DD-01F7-40CC-B96F-0EE4CA0ED1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8" y="1574"/>
              <a:ext cx="602" cy="2184"/>
              <a:chOff x="3408" y="1574"/>
              <a:chExt cx="602" cy="2184"/>
            </a:xfrm>
          </p:grpSpPr>
          <p:sp>
            <p:nvSpPr>
              <p:cNvPr id="34691" name="Freeform 3544">
                <a:extLst>
                  <a:ext uri="{FF2B5EF4-FFF2-40B4-BE49-F238E27FC236}">
                    <a16:creationId xmlns:a16="http://schemas.microsoft.com/office/drawing/2014/main" id="{85C5815D-F51F-49A5-A8A5-DDDA30E56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664"/>
                <a:ext cx="600" cy="2094"/>
              </a:xfrm>
              <a:custGeom>
                <a:avLst/>
                <a:gdLst>
                  <a:gd name="T0" fmla="*/ 1658 w 343"/>
                  <a:gd name="T1" fmla="*/ 421 h 1198"/>
                  <a:gd name="T2" fmla="*/ 1658 w 343"/>
                  <a:gd name="T3" fmla="*/ 421 h 1198"/>
                  <a:gd name="T4" fmla="*/ 1349 w 343"/>
                  <a:gd name="T5" fmla="*/ 421 h 1198"/>
                  <a:gd name="T6" fmla="*/ 850 w 343"/>
                  <a:gd name="T7" fmla="*/ 16 h 1198"/>
                  <a:gd name="T8" fmla="*/ 336 w 343"/>
                  <a:gd name="T9" fmla="*/ 421 h 1198"/>
                  <a:gd name="T10" fmla="*/ 0 w 343"/>
                  <a:gd name="T11" fmla="*/ 421 h 1198"/>
                  <a:gd name="T12" fmla="*/ 0 w 343"/>
                  <a:gd name="T13" fmla="*/ 421 h 1198"/>
                  <a:gd name="T14" fmla="*/ 192 w 343"/>
                  <a:gd name="T15" fmla="*/ 6029 h 1198"/>
                  <a:gd name="T16" fmla="*/ 199 w 343"/>
                  <a:gd name="T17" fmla="*/ 6397 h 1198"/>
                  <a:gd name="T18" fmla="*/ 652 w 343"/>
                  <a:gd name="T19" fmla="*/ 6397 h 1198"/>
                  <a:gd name="T20" fmla="*/ 1050 w 343"/>
                  <a:gd name="T21" fmla="*/ 6147 h 1198"/>
                  <a:gd name="T22" fmla="*/ 1398 w 343"/>
                  <a:gd name="T23" fmla="*/ 6397 h 1198"/>
                  <a:gd name="T24" fmla="*/ 1837 w 343"/>
                  <a:gd name="T25" fmla="*/ 6397 h 1198"/>
                  <a:gd name="T26" fmla="*/ 1830 w 343"/>
                  <a:gd name="T27" fmla="*/ 5981 h 1198"/>
                  <a:gd name="T28" fmla="*/ 1658 w 343"/>
                  <a:gd name="T29" fmla="*/ 421 h 11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3" h="1198">
                    <a:moveTo>
                      <a:pt x="310" y="79"/>
                    </a:moveTo>
                    <a:cubicBezTo>
                      <a:pt x="310" y="79"/>
                      <a:pt x="310" y="79"/>
                      <a:pt x="310" y="79"/>
                    </a:cubicBezTo>
                    <a:cubicBezTo>
                      <a:pt x="252" y="79"/>
                      <a:pt x="252" y="79"/>
                      <a:pt x="252" y="79"/>
                    </a:cubicBezTo>
                    <a:cubicBezTo>
                      <a:pt x="254" y="42"/>
                      <a:pt x="217" y="6"/>
                      <a:pt x="159" y="3"/>
                    </a:cubicBezTo>
                    <a:cubicBezTo>
                      <a:pt x="101" y="0"/>
                      <a:pt x="65" y="42"/>
                      <a:pt x="63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1"/>
                      <a:pt x="0" y="76"/>
                      <a:pt x="0" y="79"/>
                    </a:cubicBezTo>
                    <a:cubicBezTo>
                      <a:pt x="26" y="396"/>
                      <a:pt x="34" y="811"/>
                      <a:pt x="36" y="1129"/>
                    </a:cubicBezTo>
                    <a:cubicBezTo>
                      <a:pt x="37" y="1150"/>
                      <a:pt x="36" y="1176"/>
                      <a:pt x="37" y="1198"/>
                    </a:cubicBezTo>
                    <a:cubicBezTo>
                      <a:pt x="122" y="1198"/>
                      <a:pt x="122" y="1198"/>
                      <a:pt x="122" y="1198"/>
                    </a:cubicBezTo>
                    <a:cubicBezTo>
                      <a:pt x="122" y="1175"/>
                      <a:pt x="160" y="1151"/>
                      <a:pt x="196" y="1151"/>
                    </a:cubicBezTo>
                    <a:cubicBezTo>
                      <a:pt x="232" y="1151"/>
                      <a:pt x="261" y="1175"/>
                      <a:pt x="261" y="1198"/>
                    </a:cubicBezTo>
                    <a:cubicBezTo>
                      <a:pt x="343" y="1198"/>
                      <a:pt x="343" y="1198"/>
                      <a:pt x="343" y="1198"/>
                    </a:cubicBezTo>
                    <a:cubicBezTo>
                      <a:pt x="341" y="1166"/>
                      <a:pt x="342" y="1148"/>
                      <a:pt x="342" y="1120"/>
                    </a:cubicBezTo>
                    <a:cubicBezTo>
                      <a:pt x="337" y="860"/>
                      <a:pt x="318" y="386"/>
                      <a:pt x="310" y="79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2" name="Freeform 3545">
                <a:extLst>
                  <a:ext uri="{FF2B5EF4-FFF2-40B4-BE49-F238E27FC236}">
                    <a16:creationId xmlns:a16="http://schemas.microsoft.com/office/drawing/2014/main" id="{79CECAB4-B73F-4C6F-B0FA-532D81D86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664"/>
                <a:ext cx="600" cy="2094"/>
              </a:xfrm>
              <a:custGeom>
                <a:avLst/>
                <a:gdLst>
                  <a:gd name="T0" fmla="*/ 1658 w 343"/>
                  <a:gd name="T1" fmla="*/ 421 h 1198"/>
                  <a:gd name="T2" fmla="*/ 1658 w 343"/>
                  <a:gd name="T3" fmla="*/ 421 h 1198"/>
                  <a:gd name="T4" fmla="*/ 1349 w 343"/>
                  <a:gd name="T5" fmla="*/ 421 h 1198"/>
                  <a:gd name="T6" fmla="*/ 850 w 343"/>
                  <a:gd name="T7" fmla="*/ 16 h 1198"/>
                  <a:gd name="T8" fmla="*/ 336 w 343"/>
                  <a:gd name="T9" fmla="*/ 421 h 1198"/>
                  <a:gd name="T10" fmla="*/ 0 w 343"/>
                  <a:gd name="T11" fmla="*/ 421 h 1198"/>
                  <a:gd name="T12" fmla="*/ 0 w 343"/>
                  <a:gd name="T13" fmla="*/ 421 h 1198"/>
                  <a:gd name="T14" fmla="*/ 192 w 343"/>
                  <a:gd name="T15" fmla="*/ 6029 h 1198"/>
                  <a:gd name="T16" fmla="*/ 199 w 343"/>
                  <a:gd name="T17" fmla="*/ 6397 h 1198"/>
                  <a:gd name="T18" fmla="*/ 652 w 343"/>
                  <a:gd name="T19" fmla="*/ 6397 h 1198"/>
                  <a:gd name="T20" fmla="*/ 1050 w 343"/>
                  <a:gd name="T21" fmla="*/ 6147 h 1198"/>
                  <a:gd name="T22" fmla="*/ 1398 w 343"/>
                  <a:gd name="T23" fmla="*/ 6397 h 1198"/>
                  <a:gd name="T24" fmla="*/ 1837 w 343"/>
                  <a:gd name="T25" fmla="*/ 6397 h 1198"/>
                  <a:gd name="T26" fmla="*/ 1830 w 343"/>
                  <a:gd name="T27" fmla="*/ 5981 h 1198"/>
                  <a:gd name="T28" fmla="*/ 1658 w 343"/>
                  <a:gd name="T29" fmla="*/ 421 h 11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43" h="1198">
                    <a:moveTo>
                      <a:pt x="310" y="79"/>
                    </a:moveTo>
                    <a:cubicBezTo>
                      <a:pt x="310" y="79"/>
                      <a:pt x="310" y="79"/>
                      <a:pt x="310" y="79"/>
                    </a:cubicBezTo>
                    <a:cubicBezTo>
                      <a:pt x="252" y="79"/>
                      <a:pt x="252" y="79"/>
                      <a:pt x="252" y="79"/>
                    </a:cubicBezTo>
                    <a:cubicBezTo>
                      <a:pt x="254" y="42"/>
                      <a:pt x="217" y="6"/>
                      <a:pt x="159" y="3"/>
                    </a:cubicBezTo>
                    <a:cubicBezTo>
                      <a:pt x="101" y="0"/>
                      <a:pt x="65" y="42"/>
                      <a:pt x="63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1"/>
                      <a:pt x="0" y="76"/>
                      <a:pt x="0" y="79"/>
                    </a:cubicBezTo>
                    <a:cubicBezTo>
                      <a:pt x="26" y="396"/>
                      <a:pt x="34" y="811"/>
                      <a:pt x="36" y="1129"/>
                    </a:cubicBezTo>
                    <a:cubicBezTo>
                      <a:pt x="37" y="1150"/>
                      <a:pt x="36" y="1176"/>
                      <a:pt x="37" y="1198"/>
                    </a:cubicBezTo>
                    <a:cubicBezTo>
                      <a:pt x="122" y="1198"/>
                      <a:pt x="122" y="1198"/>
                      <a:pt x="122" y="1198"/>
                    </a:cubicBezTo>
                    <a:cubicBezTo>
                      <a:pt x="122" y="1175"/>
                      <a:pt x="160" y="1151"/>
                      <a:pt x="196" y="1151"/>
                    </a:cubicBezTo>
                    <a:cubicBezTo>
                      <a:pt x="232" y="1151"/>
                      <a:pt x="261" y="1175"/>
                      <a:pt x="261" y="1198"/>
                    </a:cubicBezTo>
                    <a:cubicBezTo>
                      <a:pt x="343" y="1198"/>
                      <a:pt x="343" y="1198"/>
                      <a:pt x="343" y="1198"/>
                    </a:cubicBezTo>
                    <a:cubicBezTo>
                      <a:pt x="341" y="1166"/>
                      <a:pt x="342" y="1148"/>
                      <a:pt x="342" y="1120"/>
                    </a:cubicBezTo>
                    <a:cubicBezTo>
                      <a:pt x="337" y="860"/>
                      <a:pt x="318" y="386"/>
                      <a:pt x="310" y="79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3" name="Freeform 3546">
                <a:extLst>
                  <a:ext uri="{FF2B5EF4-FFF2-40B4-BE49-F238E27FC236}">
                    <a16:creationId xmlns:a16="http://schemas.microsoft.com/office/drawing/2014/main" id="{BDC9BBE8-8F7E-4014-B813-B7038F086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1664"/>
                <a:ext cx="348" cy="2094"/>
              </a:xfrm>
              <a:custGeom>
                <a:avLst/>
                <a:gdLst>
                  <a:gd name="T0" fmla="*/ 1000 w 199"/>
                  <a:gd name="T1" fmla="*/ 5539 h 1198"/>
                  <a:gd name="T2" fmla="*/ 1016 w 199"/>
                  <a:gd name="T3" fmla="*/ 4379 h 1198"/>
                  <a:gd name="T4" fmla="*/ 1006 w 199"/>
                  <a:gd name="T5" fmla="*/ 3569 h 1198"/>
                  <a:gd name="T6" fmla="*/ 992 w 199"/>
                  <a:gd name="T7" fmla="*/ 2912 h 1198"/>
                  <a:gd name="T8" fmla="*/ 1028 w 199"/>
                  <a:gd name="T9" fmla="*/ 2178 h 1198"/>
                  <a:gd name="T10" fmla="*/ 1000 w 199"/>
                  <a:gd name="T11" fmla="*/ 1155 h 1198"/>
                  <a:gd name="T12" fmla="*/ 1013 w 199"/>
                  <a:gd name="T13" fmla="*/ 421 h 1198"/>
                  <a:gd name="T14" fmla="*/ 1013 w 199"/>
                  <a:gd name="T15" fmla="*/ 421 h 1198"/>
                  <a:gd name="T16" fmla="*/ 514 w 199"/>
                  <a:gd name="T17" fmla="*/ 16 h 1198"/>
                  <a:gd name="T18" fmla="*/ 9 w 199"/>
                  <a:gd name="T19" fmla="*/ 358 h 1198"/>
                  <a:gd name="T20" fmla="*/ 0 w 199"/>
                  <a:gd name="T21" fmla="*/ 421 h 1198"/>
                  <a:gd name="T22" fmla="*/ 0 w 199"/>
                  <a:gd name="T23" fmla="*/ 421 h 1198"/>
                  <a:gd name="T24" fmla="*/ 0 w 199"/>
                  <a:gd name="T25" fmla="*/ 421 h 1198"/>
                  <a:gd name="T26" fmla="*/ 101 w 199"/>
                  <a:gd name="T27" fmla="*/ 923 h 1198"/>
                  <a:gd name="T28" fmla="*/ 79 w 199"/>
                  <a:gd name="T29" fmla="*/ 1335 h 1198"/>
                  <a:gd name="T30" fmla="*/ 114 w 199"/>
                  <a:gd name="T31" fmla="*/ 2211 h 1198"/>
                  <a:gd name="T32" fmla="*/ 150 w 199"/>
                  <a:gd name="T33" fmla="*/ 3043 h 1198"/>
                  <a:gd name="T34" fmla="*/ 229 w 199"/>
                  <a:gd name="T35" fmla="*/ 3935 h 1198"/>
                  <a:gd name="T36" fmla="*/ 229 w 199"/>
                  <a:gd name="T37" fmla="*/ 4391 h 1198"/>
                  <a:gd name="T38" fmla="*/ 285 w 199"/>
                  <a:gd name="T39" fmla="*/ 4971 h 1198"/>
                  <a:gd name="T40" fmla="*/ 306 w 199"/>
                  <a:gd name="T41" fmla="*/ 5756 h 1198"/>
                  <a:gd name="T42" fmla="*/ 285 w 199"/>
                  <a:gd name="T43" fmla="*/ 6259 h 1198"/>
                  <a:gd name="T44" fmla="*/ 306 w 199"/>
                  <a:gd name="T45" fmla="*/ 6376 h 1198"/>
                  <a:gd name="T46" fmla="*/ 294 w 199"/>
                  <a:gd name="T47" fmla="*/ 6397 h 1198"/>
                  <a:gd name="T48" fmla="*/ 315 w 199"/>
                  <a:gd name="T49" fmla="*/ 6397 h 1198"/>
                  <a:gd name="T50" fmla="*/ 712 w 199"/>
                  <a:gd name="T51" fmla="*/ 6147 h 1198"/>
                  <a:gd name="T52" fmla="*/ 1058 w 199"/>
                  <a:gd name="T53" fmla="*/ 6397 h 1198"/>
                  <a:gd name="T54" fmla="*/ 1021 w 199"/>
                  <a:gd name="T55" fmla="*/ 5918 h 1198"/>
                  <a:gd name="T56" fmla="*/ 1000 w 199"/>
                  <a:gd name="T57" fmla="*/ 5539 h 119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99" h="1198">
                    <a:moveTo>
                      <a:pt x="187" y="1037"/>
                    </a:moveTo>
                    <a:cubicBezTo>
                      <a:pt x="194" y="999"/>
                      <a:pt x="187" y="876"/>
                      <a:pt x="190" y="820"/>
                    </a:cubicBezTo>
                    <a:cubicBezTo>
                      <a:pt x="192" y="773"/>
                      <a:pt x="191" y="706"/>
                      <a:pt x="188" y="668"/>
                    </a:cubicBezTo>
                    <a:cubicBezTo>
                      <a:pt x="185" y="630"/>
                      <a:pt x="187" y="597"/>
                      <a:pt x="185" y="545"/>
                    </a:cubicBezTo>
                    <a:cubicBezTo>
                      <a:pt x="183" y="493"/>
                      <a:pt x="190" y="451"/>
                      <a:pt x="192" y="408"/>
                    </a:cubicBezTo>
                    <a:cubicBezTo>
                      <a:pt x="193" y="383"/>
                      <a:pt x="187" y="296"/>
                      <a:pt x="187" y="216"/>
                    </a:cubicBezTo>
                    <a:cubicBezTo>
                      <a:pt x="187" y="162"/>
                      <a:pt x="192" y="108"/>
                      <a:pt x="189" y="79"/>
                    </a:cubicBezTo>
                    <a:cubicBezTo>
                      <a:pt x="189" y="79"/>
                      <a:pt x="189" y="79"/>
                      <a:pt x="189" y="79"/>
                    </a:cubicBezTo>
                    <a:cubicBezTo>
                      <a:pt x="191" y="42"/>
                      <a:pt x="154" y="6"/>
                      <a:pt x="96" y="3"/>
                    </a:cubicBezTo>
                    <a:cubicBezTo>
                      <a:pt x="44" y="0"/>
                      <a:pt x="10" y="34"/>
                      <a:pt x="2" y="67"/>
                    </a:cubicBezTo>
                    <a:cubicBezTo>
                      <a:pt x="1" y="72"/>
                      <a:pt x="1" y="76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0"/>
                      <a:pt x="0" y="78"/>
                      <a:pt x="0" y="79"/>
                    </a:cubicBezTo>
                    <a:cubicBezTo>
                      <a:pt x="0" y="79"/>
                      <a:pt x="20" y="149"/>
                      <a:pt x="19" y="173"/>
                    </a:cubicBezTo>
                    <a:cubicBezTo>
                      <a:pt x="18" y="196"/>
                      <a:pt x="15" y="250"/>
                      <a:pt x="15" y="250"/>
                    </a:cubicBezTo>
                    <a:cubicBezTo>
                      <a:pt x="15" y="250"/>
                      <a:pt x="23" y="381"/>
                      <a:pt x="21" y="414"/>
                    </a:cubicBezTo>
                    <a:cubicBezTo>
                      <a:pt x="20" y="447"/>
                      <a:pt x="35" y="509"/>
                      <a:pt x="28" y="570"/>
                    </a:cubicBezTo>
                    <a:cubicBezTo>
                      <a:pt x="20" y="632"/>
                      <a:pt x="41" y="689"/>
                      <a:pt x="43" y="737"/>
                    </a:cubicBezTo>
                    <a:cubicBezTo>
                      <a:pt x="45" y="784"/>
                      <a:pt x="46" y="779"/>
                      <a:pt x="43" y="822"/>
                    </a:cubicBezTo>
                    <a:cubicBezTo>
                      <a:pt x="41" y="864"/>
                      <a:pt x="56" y="884"/>
                      <a:pt x="53" y="931"/>
                    </a:cubicBezTo>
                    <a:cubicBezTo>
                      <a:pt x="51" y="978"/>
                      <a:pt x="58" y="1045"/>
                      <a:pt x="57" y="1078"/>
                    </a:cubicBezTo>
                    <a:cubicBezTo>
                      <a:pt x="55" y="1111"/>
                      <a:pt x="49" y="1144"/>
                      <a:pt x="53" y="1172"/>
                    </a:cubicBezTo>
                    <a:cubicBezTo>
                      <a:pt x="55" y="1179"/>
                      <a:pt x="56" y="1186"/>
                      <a:pt x="57" y="1194"/>
                    </a:cubicBezTo>
                    <a:cubicBezTo>
                      <a:pt x="55" y="1198"/>
                      <a:pt x="55" y="1198"/>
                      <a:pt x="55" y="1198"/>
                    </a:cubicBezTo>
                    <a:cubicBezTo>
                      <a:pt x="59" y="1198"/>
                      <a:pt x="59" y="1198"/>
                      <a:pt x="59" y="1198"/>
                    </a:cubicBezTo>
                    <a:cubicBezTo>
                      <a:pt x="59" y="1175"/>
                      <a:pt x="97" y="1151"/>
                      <a:pt x="133" y="1151"/>
                    </a:cubicBezTo>
                    <a:cubicBezTo>
                      <a:pt x="169" y="1151"/>
                      <a:pt x="198" y="1175"/>
                      <a:pt x="198" y="1198"/>
                    </a:cubicBezTo>
                    <a:cubicBezTo>
                      <a:pt x="199" y="1188"/>
                      <a:pt x="196" y="1141"/>
                      <a:pt x="191" y="1108"/>
                    </a:cubicBezTo>
                    <a:cubicBezTo>
                      <a:pt x="188" y="1085"/>
                      <a:pt x="183" y="1062"/>
                      <a:pt x="187" y="1037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4" name="Freeform 3547">
                <a:extLst>
                  <a:ext uri="{FF2B5EF4-FFF2-40B4-BE49-F238E27FC236}">
                    <a16:creationId xmlns:a16="http://schemas.microsoft.com/office/drawing/2014/main" id="{E8B2749C-FD83-443F-8D6A-EF96A7909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1574"/>
                <a:ext cx="550" cy="229"/>
              </a:xfrm>
              <a:custGeom>
                <a:avLst/>
                <a:gdLst>
                  <a:gd name="T0" fmla="*/ 1359 w 314"/>
                  <a:gd name="T1" fmla="*/ 699 h 131"/>
                  <a:gd name="T2" fmla="*/ 858 w 314"/>
                  <a:gd name="T3" fmla="*/ 294 h 131"/>
                  <a:gd name="T4" fmla="*/ 343 w 314"/>
                  <a:gd name="T5" fmla="*/ 699 h 131"/>
                  <a:gd name="T6" fmla="*/ 0 w 314"/>
                  <a:gd name="T7" fmla="*/ 699 h 131"/>
                  <a:gd name="T8" fmla="*/ 832 w 314"/>
                  <a:gd name="T9" fmla="*/ 0 h 131"/>
                  <a:gd name="T10" fmla="*/ 1675 w 314"/>
                  <a:gd name="T11" fmla="*/ 699 h 131"/>
                  <a:gd name="T12" fmla="*/ 1359 w 314"/>
                  <a:gd name="T13" fmla="*/ 699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4" h="131">
                    <a:moveTo>
                      <a:pt x="253" y="131"/>
                    </a:moveTo>
                    <a:cubicBezTo>
                      <a:pt x="255" y="94"/>
                      <a:pt x="218" y="58"/>
                      <a:pt x="160" y="55"/>
                    </a:cubicBezTo>
                    <a:cubicBezTo>
                      <a:pt x="102" y="52"/>
                      <a:pt x="66" y="94"/>
                      <a:pt x="64" y="13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3" y="75"/>
                      <a:pt x="49" y="0"/>
                      <a:pt x="155" y="0"/>
                    </a:cubicBezTo>
                    <a:cubicBezTo>
                      <a:pt x="262" y="0"/>
                      <a:pt x="314" y="75"/>
                      <a:pt x="312" y="131"/>
                    </a:cubicBezTo>
                    <a:lnTo>
                      <a:pt x="253" y="131"/>
                    </a:lnTo>
                    <a:close/>
                  </a:path>
                </a:pathLst>
              </a:custGeom>
              <a:solidFill>
                <a:srgbClr val="FFF7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5" name="Freeform 3548">
                <a:extLst>
                  <a:ext uri="{FF2B5EF4-FFF2-40B4-BE49-F238E27FC236}">
                    <a16:creationId xmlns:a16="http://schemas.microsoft.com/office/drawing/2014/main" id="{2D866F48-1DA0-4FFA-B7A2-D08BCC730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1664"/>
                <a:ext cx="348" cy="2094"/>
              </a:xfrm>
              <a:custGeom>
                <a:avLst/>
                <a:gdLst>
                  <a:gd name="T0" fmla="*/ 514 w 199"/>
                  <a:gd name="T1" fmla="*/ 16 h 1198"/>
                  <a:gd name="T2" fmla="*/ 9 w 199"/>
                  <a:gd name="T3" fmla="*/ 358 h 1198"/>
                  <a:gd name="T4" fmla="*/ 0 w 199"/>
                  <a:gd name="T5" fmla="*/ 421 h 1198"/>
                  <a:gd name="T6" fmla="*/ 0 w 199"/>
                  <a:gd name="T7" fmla="*/ 421 h 1198"/>
                  <a:gd name="T8" fmla="*/ 0 w 199"/>
                  <a:gd name="T9" fmla="*/ 421 h 1198"/>
                  <a:gd name="T10" fmla="*/ 101 w 199"/>
                  <a:gd name="T11" fmla="*/ 923 h 1198"/>
                  <a:gd name="T12" fmla="*/ 79 w 199"/>
                  <a:gd name="T13" fmla="*/ 1335 h 1198"/>
                  <a:gd name="T14" fmla="*/ 114 w 199"/>
                  <a:gd name="T15" fmla="*/ 2211 h 1198"/>
                  <a:gd name="T16" fmla="*/ 150 w 199"/>
                  <a:gd name="T17" fmla="*/ 3043 h 1198"/>
                  <a:gd name="T18" fmla="*/ 229 w 199"/>
                  <a:gd name="T19" fmla="*/ 3935 h 1198"/>
                  <a:gd name="T20" fmla="*/ 229 w 199"/>
                  <a:gd name="T21" fmla="*/ 4391 h 1198"/>
                  <a:gd name="T22" fmla="*/ 285 w 199"/>
                  <a:gd name="T23" fmla="*/ 4971 h 1198"/>
                  <a:gd name="T24" fmla="*/ 306 w 199"/>
                  <a:gd name="T25" fmla="*/ 5756 h 1198"/>
                  <a:gd name="T26" fmla="*/ 285 w 199"/>
                  <a:gd name="T27" fmla="*/ 6259 h 1198"/>
                  <a:gd name="T28" fmla="*/ 306 w 199"/>
                  <a:gd name="T29" fmla="*/ 6376 h 1198"/>
                  <a:gd name="T30" fmla="*/ 294 w 199"/>
                  <a:gd name="T31" fmla="*/ 6397 h 1198"/>
                  <a:gd name="T32" fmla="*/ 315 w 199"/>
                  <a:gd name="T33" fmla="*/ 6397 h 1198"/>
                  <a:gd name="T34" fmla="*/ 712 w 199"/>
                  <a:gd name="T35" fmla="*/ 6147 h 1198"/>
                  <a:gd name="T36" fmla="*/ 1058 w 199"/>
                  <a:gd name="T37" fmla="*/ 6397 h 1198"/>
                  <a:gd name="T38" fmla="*/ 1058 w 199"/>
                  <a:gd name="T39" fmla="*/ 6270 h 1198"/>
                  <a:gd name="T40" fmla="*/ 948 w 199"/>
                  <a:gd name="T41" fmla="*/ 6111 h 1198"/>
                  <a:gd name="T42" fmla="*/ 651 w 199"/>
                  <a:gd name="T43" fmla="*/ 5863 h 1198"/>
                  <a:gd name="T44" fmla="*/ 498 w 199"/>
                  <a:gd name="T45" fmla="*/ 5303 h 1198"/>
                  <a:gd name="T46" fmla="*/ 563 w 199"/>
                  <a:gd name="T47" fmla="*/ 4775 h 1198"/>
                  <a:gd name="T48" fmla="*/ 530 w 199"/>
                  <a:gd name="T49" fmla="*/ 4289 h 1198"/>
                  <a:gd name="T50" fmla="*/ 470 w 199"/>
                  <a:gd name="T51" fmla="*/ 3734 h 1198"/>
                  <a:gd name="T52" fmla="*/ 523 w 199"/>
                  <a:gd name="T53" fmla="*/ 3272 h 1198"/>
                  <a:gd name="T54" fmla="*/ 530 w 199"/>
                  <a:gd name="T55" fmla="*/ 2319 h 1198"/>
                  <a:gd name="T56" fmla="*/ 428 w 199"/>
                  <a:gd name="T57" fmla="*/ 834 h 1198"/>
                  <a:gd name="T58" fmla="*/ 507 w 199"/>
                  <a:gd name="T59" fmla="*/ 245 h 1198"/>
                  <a:gd name="T60" fmla="*/ 1000 w 199"/>
                  <a:gd name="T61" fmla="*/ 336 h 1198"/>
                  <a:gd name="T62" fmla="*/ 1000 w 199"/>
                  <a:gd name="T63" fmla="*/ 336 h 1198"/>
                  <a:gd name="T64" fmla="*/ 514 w 199"/>
                  <a:gd name="T65" fmla="*/ 16 h 11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99" h="1198">
                    <a:moveTo>
                      <a:pt x="96" y="3"/>
                    </a:moveTo>
                    <a:cubicBezTo>
                      <a:pt x="44" y="0"/>
                      <a:pt x="10" y="34"/>
                      <a:pt x="2" y="67"/>
                    </a:cubicBezTo>
                    <a:cubicBezTo>
                      <a:pt x="1" y="72"/>
                      <a:pt x="1" y="76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80"/>
                      <a:pt x="0" y="78"/>
                      <a:pt x="0" y="79"/>
                    </a:cubicBezTo>
                    <a:cubicBezTo>
                      <a:pt x="0" y="79"/>
                      <a:pt x="20" y="149"/>
                      <a:pt x="19" y="173"/>
                    </a:cubicBezTo>
                    <a:cubicBezTo>
                      <a:pt x="18" y="196"/>
                      <a:pt x="15" y="250"/>
                      <a:pt x="15" y="250"/>
                    </a:cubicBezTo>
                    <a:cubicBezTo>
                      <a:pt x="15" y="250"/>
                      <a:pt x="23" y="381"/>
                      <a:pt x="21" y="414"/>
                    </a:cubicBezTo>
                    <a:cubicBezTo>
                      <a:pt x="20" y="447"/>
                      <a:pt x="35" y="509"/>
                      <a:pt x="28" y="570"/>
                    </a:cubicBezTo>
                    <a:cubicBezTo>
                      <a:pt x="20" y="632"/>
                      <a:pt x="41" y="689"/>
                      <a:pt x="43" y="737"/>
                    </a:cubicBezTo>
                    <a:cubicBezTo>
                      <a:pt x="45" y="784"/>
                      <a:pt x="46" y="779"/>
                      <a:pt x="43" y="822"/>
                    </a:cubicBezTo>
                    <a:cubicBezTo>
                      <a:pt x="41" y="864"/>
                      <a:pt x="56" y="884"/>
                      <a:pt x="53" y="931"/>
                    </a:cubicBezTo>
                    <a:cubicBezTo>
                      <a:pt x="51" y="978"/>
                      <a:pt x="58" y="1045"/>
                      <a:pt x="57" y="1078"/>
                    </a:cubicBezTo>
                    <a:cubicBezTo>
                      <a:pt x="55" y="1111"/>
                      <a:pt x="49" y="1144"/>
                      <a:pt x="53" y="1172"/>
                    </a:cubicBezTo>
                    <a:cubicBezTo>
                      <a:pt x="55" y="1179"/>
                      <a:pt x="56" y="1186"/>
                      <a:pt x="57" y="1194"/>
                    </a:cubicBezTo>
                    <a:cubicBezTo>
                      <a:pt x="55" y="1198"/>
                      <a:pt x="55" y="1198"/>
                      <a:pt x="55" y="1198"/>
                    </a:cubicBezTo>
                    <a:cubicBezTo>
                      <a:pt x="59" y="1198"/>
                      <a:pt x="59" y="1198"/>
                      <a:pt x="59" y="1198"/>
                    </a:cubicBezTo>
                    <a:cubicBezTo>
                      <a:pt x="59" y="1175"/>
                      <a:pt x="97" y="1151"/>
                      <a:pt x="133" y="1151"/>
                    </a:cubicBezTo>
                    <a:cubicBezTo>
                      <a:pt x="169" y="1151"/>
                      <a:pt x="198" y="1175"/>
                      <a:pt x="198" y="1198"/>
                    </a:cubicBezTo>
                    <a:cubicBezTo>
                      <a:pt x="199" y="1194"/>
                      <a:pt x="198" y="1185"/>
                      <a:pt x="198" y="1174"/>
                    </a:cubicBezTo>
                    <a:cubicBezTo>
                      <a:pt x="193" y="1164"/>
                      <a:pt x="186" y="1154"/>
                      <a:pt x="177" y="1144"/>
                    </a:cubicBezTo>
                    <a:cubicBezTo>
                      <a:pt x="160" y="1124"/>
                      <a:pt x="136" y="1117"/>
                      <a:pt x="122" y="1098"/>
                    </a:cubicBezTo>
                    <a:cubicBezTo>
                      <a:pt x="98" y="1066"/>
                      <a:pt x="87" y="1032"/>
                      <a:pt x="93" y="993"/>
                    </a:cubicBezTo>
                    <a:cubicBezTo>
                      <a:pt x="98" y="959"/>
                      <a:pt x="108" y="929"/>
                      <a:pt x="105" y="894"/>
                    </a:cubicBezTo>
                    <a:cubicBezTo>
                      <a:pt x="103" y="863"/>
                      <a:pt x="99" y="834"/>
                      <a:pt x="99" y="803"/>
                    </a:cubicBezTo>
                    <a:cubicBezTo>
                      <a:pt x="99" y="766"/>
                      <a:pt x="92" y="735"/>
                      <a:pt x="88" y="699"/>
                    </a:cubicBezTo>
                    <a:cubicBezTo>
                      <a:pt x="85" y="671"/>
                      <a:pt x="95" y="641"/>
                      <a:pt x="98" y="613"/>
                    </a:cubicBezTo>
                    <a:cubicBezTo>
                      <a:pt x="107" y="551"/>
                      <a:pt x="100" y="495"/>
                      <a:pt x="99" y="434"/>
                    </a:cubicBezTo>
                    <a:cubicBezTo>
                      <a:pt x="98" y="340"/>
                      <a:pt x="84" y="249"/>
                      <a:pt x="80" y="156"/>
                    </a:cubicBezTo>
                    <a:cubicBezTo>
                      <a:pt x="79" y="126"/>
                      <a:pt x="69" y="68"/>
                      <a:pt x="95" y="46"/>
                    </a:cubicBezTo>
                    <a:cubicBezTo>
                      <a:pt x="118" y="27"/>
                      <a:pt x="174" y="34"/>
                      <a:pt x="187" y="63"/>
                    </a:cubicBezTo>
                    <a:cubicBezTo>
                      <a:pt x="187" y="63"/>
                      <a:pt x="187" y="63"/>
                      <a:pt x="187" y="63"/>
                    </a:cubicBezTo>
                    <a:cubicBezTo>
                      <a:pt x="179" y="32"/>
                      <a:pt x="145" y="5"/>
                      <a:pt x="96" y="3"/>
                    </a:cubicBezTo>
                    <a:close/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6" name="Freeform 3549">
                <a:extLst>
                  <a:ext uri="{FF2B5EF4-FFF2-40B4-BE49-F238E27FC236}">
                    <a16:creationId xmlns:a16="http://schemas.microsoft.com/office/drawing/2014/main" id="{B2D44E97-789B-42B3-8E5C-22DF21222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098"/>
                <a:ext cx="117" cy="66"/>
              </a:xfrm>
              <a:custGeom>
                <a:avLst/>
                <a:gdLst>
                  <a:gd name="T0" fmla="*/ 356 w 67"/>
                  <a:gd name="T1" fmla="*/ 177 h 38"/>
                  <a:gd name="T2" fmla="*/ 0 w 67"/>
                  <a:gd name="T3" fmla="*/ 57 h 38"/>
                  <a:gd name="T4" fmla="*/ 348 w 67"/>
                  <a:gd name="T5" fmla="*/ 106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38">
                    <a:moveTo>
                      <a:pt x="67" y="34"/>
                    </a:moveTo>
                    <a:cubicBezTo>
                      <a:pt x="50" y="38"/>
                      <a:pt x="6" y="31"/>
                      <a:pt x="0" y="11"/>
                    </a:cubicBezTo>
                    <a:cubicBezTo>
                      <a:pt x="15" y="0"/>
                      <a:pt x="49" y="18"/>
                      <a:pt x="65" y="2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7" name="Freeform 3550">
                <a:extLst>
                  <a:ext uri="{FF2B5EF4-FFF2-40B4-BE49-F238E27FC236}">
                    <a16:creationId xmlns:a16="http://schemas.microsoft.com/office/drawing/2014/main" id="{C368A138-EF10-4529-AC16-800D8435E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904"/>
                <a:ext cx="85" cy="402"/>
              </a:xfrm>
              <a:custGeom>
                <a:avLst/>
                <a:gdLst>
                  <a:gd name="T0" fmla="*/ 205 w 49"/>
                  <a:gd name="T1" fmla="*/ 86 h 230"/>
                  <a:gd name="T2" fmla="*/ 168 w 49"/>
                  <a:gd name="T3" fmla="*/ 322 h 230"/>
                  <a:gd name="T4" fmla="*/ 156 w 49"/>
                  <a:gd name="T5" fmla="*/ 551 h 230"/>
                  <a:gd name="T6" fmla="*/ 142 w 49"/>
                  <a:gd name="T7" fmla="*/ 1229 h 230"/>
                  <a:gd name="T8" fmla="*/ 85 w 49"/>
                  <a:gd name="T9" fmla="*/ 1115 h 230"/>
                  <a:gd name="T10" fmla="*/ 21 w 49"/>
                  <a:gd name="T11" fmla="*/ 727 h 230"/>
                  <a:gd name="T12" fmla="*/ 28 w 49"/>
                  <a:gd name="T13" fmla="*/ 224 h 230"/>
                  <a:gd name="T14" fmla="*/ 108 w 49"/>
                  <a:gd name="T15" fmla="*/ 0 h 2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230">
                    <a:moveTo>
                      <a:pt x="39" y="16"/>
                    </a:moveTo>
                    <a:cubicBezTo>
                      <a:pt x="39" y="31"/>
                      <a:pt x="35" y="45"/>
                      <a:pt x="32" y="60"/>
                    </a:cubicBezTo>
                    <a:cubicBezTo>
                      <a:pt x="30" y="75"/>
                      <a:pt x="31" y="89"/>
                      <a:pt x="30" y="103"/>
                    </a:cubicBezTo>
                    <a:cubicBezTo>
                      <a:pt x="26" y="144"/>
                      <a:pt x="49" y="191"/>
                      <a:pt x="27" y="230"/>
                    </a:cubicBezTo>
                    <a:cubicBezTo>
                      <a:pt x="21" y="226"/>
                      <a:pt x="18" y="216"/>
                      <a:pt x="16" y="209"/>
                    </a:cubicBezTo>
                    <a:cubicBezTo>
                      <a:pt x="7" y="185"/>
                      <a:pt x="4" y="161"/>
                      <a:pt x="4" y="136"/>
                    </a:cubicBezTo>
                    <a:cubicBezTo>
                      <a:pt x="3" y="104"/>
                      <a:pt x="0" y="73"/>
                      <a:pt x="5" y="42"/>
                    </a:cubicBezTo>
                    <a:cubicBezTo>
                      <a:pt x="7" y="28"/>
                      <a:pt x="10" y="10"/>
                      <a:pt x="21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8" name="Freeform 3551">
                <a:extLst>
                  <a:ext uri="{FF2B5EF4-FFF2-40B4-BE49-F238E27FC236}">
                    <a16:creationId xmlns:a16="http://schemas.microsoft.com/office/drawing/2014/main" id="{B988880C-0C93-4BB8-8E5F-1D9EDE1AB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717"/>
                <a:ext cx="89" cy="204"/>
              </a:xfrm>
              <a:custGeom>
                <a:avLst/>
                <a:gdLst>
                  <a:gd name="T0" fmla="*/ 9 w 51"/>
                  <a:gd name="T1" fmla="*/ 228 h 117"/>
                  <a:gd name="T2" fmla="*/ 49 w 51"/>
                  <a:gd name="T3" fmla="*/ 462 h 117"/>
                  <a:gd name="T4" fmla="*/ 171 w 51"/>
                  <a:gd name="T5" fmla="*/ 568 h 117"/>
                  <a:gd name="T6" fmla="*/ 270 w 51"/>
                  <a:gd name="T7" fmla="*/ 610 h 117"/>
                  <a:gd name="T8" fmla="*/ 143 w 51"/>
                  <a:gd name="T9" fmla="*/ 328 h 117"/>
                  <a:gd name="T10" fmla="*/ 94 w 51"/>
                  <a:gd name="T11" fmla="*/ 0 h 117"/>
                  <a:gd name="T12" fmla="*/ 0 w 51"/>
                  <a:gd name="T13" fmla="*/ 5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7">
                    <a:moveTo>
                      <a:pt x="2" y="43"/>
                    </a:moveTo>
                    <a:cubicBezTo>
                      <a:pt x="3" y="58"/>
                      <a:pt x="0" y="75"/>
                      <a:pt x="9" y="87"/>
                    </a:cubicBezTo>
                    <a:cubicBezTo>
                      <a:pt x="15" y="96"/>
                      <a:pt x="24" y="101"/>
                      <a:pt x="32" y="107"/>
                    </a:cubicBezTo>
                    <a:cubicBezTo>
                      <a:pt x="38" y="111"/>
                      <a:pt x="44" y="117"/>
                      <a:pt x="51" y="115"/>
                    </a:cubicBezTo>
                    <a:cubicBezTo>
                      <a:pt x="48" y="97"/>
                      <a:pt x="33" y="79"/>
                      <a:pt x="27" y="62"/>
                    </a:cubicBezTo>
                    <a:cubicBezTo>
                      <a:pt x="20" y="43"/>
                      <a:pt x="12" y="21"/>
                      <a:pt x="18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99" name="Freeform 3552">
                <a:extLst>
                  <a:ext uri="{FF2B5EF4-FFF2-40B4-BE49-F238E27FC236}">
                    <a16:creationId xmlns:a16="http://schemas.microsoft.com/office/drawing/2014/main" id="{291F07B6-7C49-44EE-A738-D16E70C35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705"/>
                <a:ext cx="87" cy="167"/>
              </a:xfrm>
              <a:custGeom>
                <a:avLst/>
                <a:gdLst>
                  <a:gd name="T0" fmla="*/ 221 w 50"/>
                  <a:gd name="T1" fmla="*/ 99 h 96"/>
                  <a:gd name="T2" fmla="*/ 172 w 50"/>
                  <a:gd name="T3" fmla="*/ 506 h 96"/>
                  <a:gd name="T4" fmla="*/ 49 w 50"/>
                  <a:gd name="T5" fmla="*/ 320 h 96"/>
                  <a:gd name="T6" fmla="*/ 21 w 50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96">
                    <a:moveTo>
                      <a:pt x="42" y="19"/>
                    </a:moveTo>
                    <a:cubicBezTo>
                      <a:pt x="17" y="39"/>
                      <a:pt x="50" y="73"/>
                      <a:pt x="33" y="96"/>
                    </a:cubicBezTo>
                    <a:cubicBezTo>
                      <a:pt x="22" y="92"/>
                      <a:pt x="13" y="71"/>
                      <a:pt x="9" y="61"/>
                    </a:cubicBezTo>
                    <a:cubicBezTo>
                      <a:pt x="0" y="39"/>
                      <a:pt x="9" y="21"/>
                      <a:pt x="4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0" name="Freeform 3553">
                <a:extLst>
                  <a:ext uri="{FF2B5EF4-FFF2-40B4-BE49-F238E27FC236}">
                    <a16:creationId xmlns:a16="http://schemas.microsoft.com/office/drawing/2014/main" id="{4A71D1DB-5D3E-42B3-A217-4BA778978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1907"/>
                <a:ext cx="41" cy="53"/>
              </a:xfrm>
              <a:custGeom>
                <a:avLst/>
                <a:gdLst>
                  <a:gd name="T0" fmla="*/ 0 w 23"/>
                  <a:gd name="T1" fmla="*/ 122 h 30"/>
                  <a:gd name="T2" fmla="*/ 94 w 23"/>
                  <a:gd name="T3" fmla="*/ 143 h 30"/>
                  <a:gd name="T4" fmla="*/ 36 w 23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0">
                    <a:moveTo>
                      <a:pt x="0" y="22"/>
                    </a:moveTo>
                    <a:cubicBezTo>
                      <a:pt x="4" y="26"/>
                      <a:pt x="13" y="30"/>
                      <a:pt x="17" y="26"/>
                    </a:cubicBezTo>
                    <a:cubicBezTo>
                      <a:pt x="23" y="19"/>
                      <a:pt x="9" y="5"/>
                      <a:pt x="6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1" name="Freeform 3554">
                <a:extLst>
                  <a:ext uri="{FF2B5EF4-FFF2-40B4-BE49-F238E27FC236}">
                    <a16:creationId xmlns:a16="http://schemas.microsoft.com/office/drawing/2014/main" id="{D0E082D4-E286-45F3-A631-10C068622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2318"/>
                <a:ext cx="65" cy="351"/>
              </a:xfrm>
              <a:custGeom>
                <a:avLst/>
                <a:gdLst>
                  <a:gd name="T0" fmla="*/ 167 w 37"/>
                  <a:gd name="T1" fmla="*/ 306 h 201"/>
                  <a:gd name="T2" fmla="*/ 130 w 37"/>
                  <a:gd name="T3" fmla="*/ 751 h 201"/>
                  <a:gd name="T4" fmla="*/ 146 w 37"/>
                  <a:gd name="T5" fmla="*/ 899 h 201"/>
                  <a:gd name="T6" fmla="*/ 200 w 37"/>
                  <a:gd name="T7" fmla="*/ 1070 h 201"/>
                  <a:gd name="T8" fmla="*/ 81 w 37"/>
                  <a:gd name="T9" fmla="*/ 964 h 201"/>
                  <a:gd name="T10" fmla="*/ 33 w 37"/>
                  <a:gd name="T11" fmla="*/ 543 h 201"/>
                  <a:gd name="T12" fmla="*/ 58 w 37"/>
                  <a:gd name="T13" fmla="*/ 94 h 201"/>
                  <a:gd name="T14" fmla="*/ 70 w 37"/>
                  <a:gd name="T15" fmla="*/ 0 h 2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01">
                    <a:moveTo>
                      <a:pt x="31" y="57"/>
                    </a:moveTo>
                    <a:cubicBezTo>
                      <a:pt x="33" y="85"/>
                      <a:pt x="25" y="113"/>
                      <a:pt x="24" y="141"/>
                    </a:cubicBezTo>
                    <a:cubicBezTo>
                      <a:pt x="24" y="150"/>
                      <a:pt x="26" y="160"/>
                      <a:pt x="27" y="169"/>
                    </a:cubicBezTo>
                    <a:cubicBezTo>
                      <a:pt x="29" y="180"/>
                      <a:pt x="36" y="190"/>
                      <a:pt x="37" y="201"/>
                    </a:cubicBezTo>
                    <a:cubicBezTo>
                      <a:pt x="31" y="200"/>
                      <a:pt x="19" y="186"/>
                      <a:pt x="15" y="181"/>
                    </a:cubicBezTo>
                    <a:cubicBezTo>
                      <a:pt x="0" y="161"/>
                      <a:pt x="8" y="125"/>
                      <a:pt x="6" y="102"/>
                    </a:cubicBezTo>
                    <a:cubicBezTo>
                      <a:pt x="4" y="72"/>
                      <a:pt x="1" y="46"/>
                      <a:pt x="11" y="18"/>
                    </a:cubicBezTo>
                    <a:cubicBezTo>
                      <a:pt x="13" y="12"/>
                      <a:pt x="15" y="7"/>
                      <a:pt x="13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2" name="Freeform 3555">
                <a:extLst>
                  <a:ext uri="{FF2B5EF4-FFF2-40B4-BE49-F238E27FC236}">
                    <a16:creationId xmlns:a16="http://schemas.microsoft.com/office/drawing/2014/main" id="{1637221D-85FA-43BF-B5CE-A2C262626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7" y="2460"/>
                <a:ext cx="62" cy="147"/>
              </a:xfrm>
              <a:custGeom>
                <a:avLst/>
                <a:gdLst>
                  <a:gd name="T0" fmla="*/ 21 w 35"/>
                  <a:gd name="T1" fmla="*/ 93 h 84"/>
                  <a:gd name="T2" fmla="*/ 73 w 35"/>
                  <a:gd name="T3" fmla="*/ 294 h 84"/>
                  <a:gd name="T4" fmla="*/ 195 w 35"/>
                  <a:gd name="T5" fmla="*/ 450 h 84"/>
                  <a:gd name="T6" fmla="*/ 151 w 35"/>
                  <a:gd name="T7" fmla="*/ 236 h 84"/>
                  <a:gd name="T8" fmla="*/ 106 w 35"/>
                  <a:gd name="T9" fmla="*/ 0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84">
                    <a:moveTo>
                      <a:pt x="4" y="17"/>
                    </a:moveTo>
                    <a:cubicBezTo>
                      <a:pt x="0" y="30"/>
                      <a:pt x="9" y="43"/>
                      <a:pt x="13" y="55"/>
                    </a:cubicBezTo>
                    <a:cubicBezTo>
                      <a:pt x="18" y="67"/>
                      <a:pt x="20" y="81"/>
                      <a:pt x="35" y="84"/>
                    </a:cubicBezTo>
                    <a:cubicBezTo>
                      <a:pt x="32" y="70"/>
                      <a:pt x="30" y="57"/>
                      <a:pt x="27" y="44"/>
                    </a:cubicBezTo>
                    <a:cubicBezTo>
                      <a:pt x="24" y="33"/>
                      <a:pt x="13" y="9"/>
                      <a:pt x="19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3" name="Freeform 3556">
                <a:extLst>
                  <a:ext uri="{FF2B5EF4-FFF2-40B4-BE49-F238E27FC236}">
                    <a16:creationId xmlns:a16="http://schemas.microsoft.com/office/drawing/2014/main" id="{3CDCD5CE-7E01-46B0-B905-46381263C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3" y="2645"/>
                <a:ext cx="68" cy="210"/>
              </a:xfrm>
              <a:custGeom>
                <a:avLst/>
                <a:gdLst>
                  <a:gd name="T0" fmla="*/ 207 w 39"/>
                  <a:gd name="T1" fmla="*/ 208 h 120"/>
                  <a:gd name="T2" fmla="*/ 143 w 39"/>
                  <a:gd name="T3" fmla="*/ 205 h 120"/>
                  <a:gd name="T4" fmla="*/ 134 w 39"/>
                  <a:gd name="T5" fmla="*/ 380 h 120"/>
                  <a:gd name="T6" fmla="*/ 85 w 39"/>
                  <a:gd name="T7" fmla="*/ 644 h 120"/>
                  <a:gd name="T8" fmla="*/ 65 w 39"/>
                  <a:gd name="T9" fmla="*/ 600 h 120"/>
                  <a:gd name="T10" fmla="*/ 49 w 39"/>
                  <a:gd name="T11" fmla="*/ 485 h 120"/>
                  <a:gd name="T12" fmla="*/ 16 w 39"/>
                  <a:gd name="T13" fmla="*/ 301 h 120"/>
                  <a:gd name="T14" fmla="*/ 37 w 39"/>
                  <a:gd name="T15" fmla="*/ 0 h 1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120">
                    <a:moveTo>
                      <a:pt x="39" y="39"/>
                    </a:moveTo>
                    <a:cubicBezTo>
                      <a:pt x="36" y="44"/>
                      <a:pt x="30" y="43"/>
                      <a:pt x="27" y="38"/>
                    </a:cubicBezTo>
                    <a:cubicBezTo>
                      <a:pt x="30" y="49"/>
                      <a:pt x="26" y="61"/>
                      <a:pt x="25" y="71"/>
                    </a:cubicBezTo>
                    <a:cubicBezTo>
                      <a:pt x="24" y="87"/>
                      <a:pt x="26" y="107"/>
                      <a:pt x="16" y="120"/>
                    </a:cubicBezTo>
                    <a:cubicBezTo>
                      <a:pt x="12" y="117"/>
                      <a:pt x="15" y="118"/>
                      <a:pt x="12" y="112"/>
                    </a:cubicBezTo>
                    <a:cubicBezTo>
                      <a:pt x="11" y="105"/>
                      <a:pt x="10" y="97"/>
                      <a:pt x="9" y="90"/>
                    </a:cubicBezTo>
                    <a:cubicBezTo>
                      <a:pt x="8" y="78"/>
                      <a:pt x="6" y="67"/>
                      <a:pt x="3" y="56"/>
                    </a:cubicBezTo>
                    <a:cubicBezTo>
                      <a:pt x="0" y="36"/>
                      <a:pt x="8" y="20"/>
                      <a:pt x="7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4" name="Freeform 3557">
                <a:extLst>
                  <a:ext uri="{FF2B5EF4-FFF2-40B4-BE49-F238E27FC236}">
                    <a16:creationId xmlns:a16="http://schemas.microsoft.com/office/drawing/2014/main" id="{C6BE9643-75E6-4ED9-9D1D-2DCF4FB01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822"/>
                <a:ext cx="68" cy="101"/>
              </a:xfrm>
              <a:custGeom>
                <a:avLst/>
                <a:gdLst>
                  <a:gd name="T0" fmla="*/ 201 w 39"/>
                  <a:gd name="T1" fmla="*/ 78 h 58"/>
                  <a:gd name="T2" fmla="*/ 155 w 39"/>
                  <a:gd name="T3" fmla="*/ 143 h 58"/>
                  <a:gd name="T4" fmla="*/ 207 w 39"/>
                  <a:gd name="T5" fmla="*/ 306 h 58"/>
                  <a:gd name="T6" fmla="*/ 30 w 39"/>
                  <a:gd name="T7" fmla="*/ 143 h 58"/>
                  <a:gd name="T8" fmla="*/ 180 w 39"/>
                  <a:gd name="T9" fmla="*/ 21 h 58"/>
                  <a:gd name="T10" fmla="*/ 176 w 39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8">
                    <a:moveTo>
                      <a:pt x="38" y="15"/>
                    </a:moveTo>
                    <a:cubicBezTo>
                      <a:pt x="36" y="19"/>
                      <a:pt x="33" y="24"/>
                      <a:pt x="29" y="27"/>
                    </a:cubicBezTo>
                    <a:cubicBezTo>
                      <a:pt x="36" y="36"/>
                      <a:pt x="37" y="48"/>
                      <a:pt x="39" y="58"/>
                    </a:cubicBezTo>
                    <a:cubicBezTo>
                      <a:pt x="30" y="50"/>
                      <a:pt x="10" y="38"/>
                      <a:pt x="6" y="27"/>
                    </a:cubicBezTo>
                    <a:cubicBezTo>
                      <a:pt x="0" y="11"/>
                      <a:pt x="23" y="10"/>
                      <a:pt x="34" y="4"/>
                    </a:cubicBezTo>
                    <a:cubicBezTo>
                      <a:pt x="34" y="2"/>
                      <a:pt x="34" y="1"/>
                      <a:pt x="33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5" name="Freeform 3558">
                <a:extLst>
                  <a:ext uri="{FF2B5EF4-FFF2-40B4-BE49-F238E27FC236}">
                    <a16:creationId xmlns:a16="http://schemas.microsoft.com/office/drawing/2014/main" id="{5FDA32B7-3397-4134-8D4F-7795EE6BC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849"/>
                <a:ext cx="110" cy="168"/>
              </a:xfrm>
              <a:custGeom>
                <a:avLst/>
                <a:gdLst>
                  <a:gd name="T0" fmla="*/ 335 w 63"/>
                  <a:gd name="T1" fmla="*/ 327 h 96"/>
                  <a:gd name="T2" fmla="*/ 176 w 63"/>
                  <a:gd name="T3" fmla="*/ 193 h 96"/>
                  <a:gd name="T4" fmla="*/ 155 w 63"/>
                  <a:gd name="T5" fmla="*/ 334 h 96"/>
                  <a:gd name="T6" fmla="*/ 143 w 63"/>
                  <a:gd name="T7" fmla="*/ 515 h 96"/>
                  <a:gd name="T8" fmla="*/ 5 w 63"/>
                  <a:gd name="T9" fmla="*/ 322 h 96"/>
                  <a:gd name="T10" fmla="*/ 115 w 63"/>
                  <a:gd name="T11" fmla="*/ 0 h 96"/>
                  <a:gd name="T12" fmla="*/ 208 w 63"/>
                  <a:gd name="T13" fmla="*/ 86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96">
                    <a:moveTo>
                      <a:pt x="63" y="61"/>
                    </a:moveTo>
                    <a:cubicBezTo>
                      <a:pt x="54" y="64"/>
                      <a:pt x="38" y="43"/>
                      <a:pt x="33" y="36"/>
                    </a:cubicBezTo>
                    <a:cubicBezTo>
                      <a:pt x="25" y="42"/>
                      <a:pt x="30" y="54"/>
                      <a:pt x="29" y="62"/>
                    </a:cubicBezTo>
                    <a:cubicBezTo>
                      <a:pt x="29" y="73"/>
                      <a:pt x="28" y="85"/>
                      <a:pt x="27" y="96"/>
                    </a:cubicBezTo>
                    <a:cubicBezTo>
                      <a:pt x="16" y="89"/>
                      <a:pt x="2" y="73"/>
                      <a:pt x="1" y="60"/>
                    </a:cubicBezTo>
                    <a:cubicBezTo>
                      <a:pt x="0" y="43"/>
                      <a:pt x="14" y="13"/>
                      <a:pt x="22" y="0"/>
                    </a:cubicBezTo>
                    <a:cubicBezTo>
                      <a:pt x="26" y="7"/>
                      <a:pt x="33" y="12"/>
                      <a:pt x="39" y="16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6" name="Freeform 3559">
                <a:extLst>
                  <a:ext uri="{FF2B5EF4-FFF2-40B4-BE49-F238E27FC236}">
                    <a16:creationId xmlns:a16="http://schemas.microsoft.com/office/drawing/2014/main" id="{96F8805C-2D7B-4FE8-8AC3-DBBAF8E09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991"/>
                <a:ext cx="52" cy="278"/>
              </a:xfrm>
              <a:custGeom>
                <a:avLst/>
                <a:gdLst>
                  <a:gd name="T0" fmla="*/ 127 w 30"/>
                  <a:gd name="T1" fmla="*/ 156 h 159"/>
                  <a:gd name="T2" fmla="*/ 140 w 30"/>
                  <a:gd name="T3" fmla="*/ 465 h 159"/>
                  <a:gd name="T4" fmla="*/ 130 w 30"/>
                  <a:gd name="T5" fmla="*/ 670 h 159"/>
                  <a:gd name="T6" fmla="*/ 114 w 30"/>
                  <a:gd name="T7" fmla="*/ 850 h 159"/>
                  <a:gd name="T8" fmla="*/ 62 w 30"/>
                  <a:gd name="T9" fmla="*/ 780 h 159"/>
                  <a:gd name="T10" fmla="*/ 62 w 30"/>
                  <a:gd name="T11" fmla="*/ 673 h 159"/>
                  <a:gd name="T12" fmla="*/ 36 w 30"/>
                  <a:gd name="T13" fmla="*/ 416 h 159"/>
                  <a:gd name="T14" fmla="*/ 16 w 30"/>
                  <a:gd name="T15" fmla="*/ 138 h 159"/>
                  <a:gd name="T16" fmla="*/ 9 w 30"/>
                  <a:gd name="T17" fmla="*/ 0 h 1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159">
                    <a:moveTo>
                      <a:pt x="24" y="29"/>
                    </a:moveTo>
                    <a:cubicBezTo>
                      <a:pt x="17" y="44"/>
                      <a:pt x="24" y="71"/>
                      <a:pt x="27" y="87"/>
                    </a:cubicBezTo>
                    <a:cubicBezTo>
                      <a:pt x="29" y="100"/>
                      <a:pt x="26" y="112"/>
                      <a:pt x="25" y="125"/>
                    </a:cubicBezTo>
                    <a:cubicBezTo>
                      <a:pt x="25" y="136"/>
                      <a:pt x="30" y="150"/>
                      <a:pt x="22" y="159"/>
                    </a:cubicBezTo>
                    <a:cubicBezTo>
                      <a:pt x="16" y="157"/>
                      <a:pt x="14" y="152"/>
                      <a:pt x="12" y="146"/>
                    </a:cubicBezTo>
                    <a:cubicBezTo>
                      <a:pt x="12" y="140"/>
                      <a:pt x="11" y="133"/>
                      <a:pt x="12" y="126"/>
                    </a:cubicBezTo>
                    <a:cubicBezTo>
                      <a:pt x="11" y="110"/>
                      <a:pt x="10" y="94"/>
                      <a:pt x="7" y="78"/>
                    </a:cubicBezTo>
                    <a:cubicBezTo>
                      <a:pt x="3" y="59"/>
                      <a:pt x="0" y="45"/>
                      <a:pt x="3" y="26"/>
                    </a:cubicBezTo>
                    <a:cubicBezTo>
                      <a:pt x="5" y="16"/>
                      <a:pt x="4" y="9"/>
                      <a:pt x="2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7" name="Freeform 3560">
                <a:extLst>
                  <a:ext uri="{FF2B5EF4-FFF2-40B4-BE49-F238E27FC236}">
                    <a16:creationId xmlns:a16="http://schemas.microsoft.com/office/drawing/2014/main" id="{CD7D1732-D6E2-4E59-9D9B-4169F3F44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3014"/>
                <a:ext cx="83" cy="127"/>
              </a:xfrm>
              <a:custGeom>
                <a:avLst/>
                <a:gdLst>
                  <a:gd name="T0" fmla="*/ 21 w 47"/>
                  <a:gd name="T1" fmla="*/ 157 h 73"/>
                  <a:gd name="T2" fmla="*/ 260 w 47"/>
                  <a:gd name="T3" fmla="*/ 327 h 73"/>
                  <a:gd name="T4" fmla="*/ 180 w 47"/>
                  <a:gd name="T5" fmla="*/ 249 h 73"/>
                  <a:gd name="T6" fmla="*/ 101 w 47"/>
                  <a:gd name="T7" fmla="*/ 122 h 73"/>
                  <a:gd name="T8" fmla="*/ 0 w 47"/>
                  <a:gd name="T9" fmla="*/ 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73">
                    <a:moveTo>
                      <a:pt x="4" y="30"/>
                    </a:moveTo>
                    <a:cubicBezTo>
                      <a:pt x="14" y="36"/>
                      <a:pt x="30" y="73"/>
                      <a:pt x="47" y="62"/>
                    </a:cubicBezTo>
                    <a:cubicBezTo>
                      <a:pt x="44" y="55"/>
                      <a:pt x="38" y="52"/>
                      <a:pt x="33" y="47"/>
                    </a:cubicBezTo>
                    <a:cubicBezTo>
                      <a:pt x="27" y="40"/>
                      <a:pt x="24" y="31"/>
                      <a:pt x="18" y="23"/>
                    </a:cubicBezTo>
                    <a:cubicBezTo>
                      <a:pt x="14" y="16"/>
                      <a:pt x="2" y="8"/>
                      <a:pt x="0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8" name="Freeform 3561">
                <a:extLst>
                  <a:ext uri="{FF2B5EF4-FFF2-40B4-BE49-F238E27FC236}">
                    <a16:creationId xmlns:a16="http://schemas.microsoft.com/office/drawing/2014/main" id="{DF3110EC-F5C6-4ACF-88DC-189702EAC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3246"/>
                <a:ext cx="80" cy="362"/>
              </a:xfrm>
              <a:custGeom>
                <a:avLst/>
                <a:gdLst>
                  <a:gd name="T0" fmla="*/ 115 w 46"/>
                  <a:gd name="T1" fmla="*/ 73 h 207"/>
                  <a:gd name="T2" fmla="*/ 200 w 46"/>
                  <a:gd name="T3" fmla="*/ 159 h 207"/>
                  <a:gd name="T4" fmla="*/ 151 w 46"/>
                  <a:gd name="T5" fmla="*/ 294 h 207"/>
                  <a:gd name="T6" fmla="*/ 169 w 46"/>
                  <a:gd name="T7" fmla="*/ 642 h 207"/>
                  <a:gd name="T8" fmla="*/ 212 w 46"/>
                  <a:gd name="T9" fmla="*/ 808 h 207"/>
                  <a:gd name="T10" fmla="*/ 193 w 46"/>
                  <a:gd name="T11" fmla="*/ 1065 h 207"/>
                  <a:gd name="T12" fmla="*/ 122 w 46"/>
                  <a:gd name="T13" fmla="*/ 948 h 207"/>
                  <a:gd name="T14" fmla="*/ 85 w 46"/>
                  <a:gd name="T15" fmla="*/ 727 h 207"/>
                  <a:gd name="T16" fmla="*/ 9 w 46"/>
                  <a:gd name="T17" fmla="*/ 416 h 207"/>
                  <a:gd name="T18" fmla="*/ 70 w 46"/>
                  <a:gd name="T19" fmla="*/ 0 h 2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6" h="207">
                    <a:moveTo>
                      <a:pt x="22" y="14"/>
                    </a:moveTo>
                    <a:cubicBezTo>
                      <a:pt x="31" y="18"/>
                      <a:pt x="41" y="16"/>
                      <a:pt x="38" y="30"/>
                    </a:cubicBezTo>
                    <a:cubicBezTo>
                      <a:pt x="36" y="39"/>
                      <a:pt x="30" y="45"/>
                      <a:pt x="29" y="55"/>
                    </a:cubicBezTo>
                    <a:cubicBezTo>
                      <a:pt x="27" y="77"/>
                      <a:pt x="26" y="98"/>
                      <a:pt x="32" y="120"/>
                    </a:cubicBezTo>
                    <a:cubicBezTo>
                      <a:pt x="35" y="130"/>
                      <a:pt x="39" y="140"/>
                      <a:pt x="40" y="151"/>
                    </a:cubicBezTo>
                    <a:cubicBezTo>
                      <a:pt x="40" y="160"/>
                      <a:pt x="46" y="193"/>
                      <a:pt x="37" y="199"/>
                    </a:cubicBezTo>
                    <a:cubicBezTo>
                      <a:pt x="26" y="207"/>
                      <a:pt x="24" y="183"/>
                      <a:pt x="23" y="177"/>
                    </a:cubicBezTo>
                    <a:cubicBezTo>
                      <a:pt x="20" y="163"/>
                      <a:pt x="19" y="149"/>
                      <a:pt x="16" y="136"/>
                    </a:cubicBezTo>
                    <a:cubicBezTo>
                      <a:pt x="12" y="116"/>
                      <a:pt x="3" y="98"/>
                      <a:pt x="2" y="78"/>
                    </a:cubicBezTo>
                    <a:cubicBezTo>
                      <a:pt x="0" y="62"/>
                      <a:pt x="1" y="10"/>
                      <a:pt x="13" y="0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09" name="Freeform 3562">
                <a:extLst>
                  <a:ext uri="{FF2B5EF4-FFF2-40B4-BE49-F238E27FC236}">
                    <a16:creationId xmlns:a16="http://schemas.microsoft.com/office/drawing/2014/main" id="{44DEBFA4-E266-42EC-ACC4-EF1E6137A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594"/>
                <a:ext cx="52" cy="72"/>
              </a:xfrm>
              <a:custGeom>
                <a:avLst/>
                <a:gdLst>
                  <a:gd name="T0" fmla="*/ 78 w 30"/>
                  <a:gd name="T1" fmla="*/ 0 h 41"/>
                  <a:gd name="T2" fmla="*/ 151 w 30"/>
                  <a:gd name="T3" fmla="*/ 70 h 41"/>
                  <a:gd name="T4" fmla="*/ 130 w 30"/>
                  <a:gd name="T5" fmla="*/ 221 h 41"/>
                  <a:gd name="T6" fmla="*/ 0 w 30"/>
                  <a:gd name="T7" fmla="*/ 11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5" y="0"/>
                    </a:moveTo>
                    <a:cubicBezTo>
                      <a:pt x="23" y="7"/>
                      <a:pt x="30" y="1"/>
                      <a:pt x="29" y="13"/>
                    </a:cubicBezTo>
                    <a:cubicBezTo>
                      <a:pt x="29" y="22"/>
                      <a:pt x="25" y="32"/>
                      <a:pt x="25" y="41"/>
                    </a:cubicBezTo>
                    <a:cubicBezTo>
                      <a:pt x="18" y="34"/>
                      <a:pt x="4" y="33"/>
                      <a:pt x="0" y="22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0" name="Freeform 3563">
                <a:extLst>
                  <a:ext uri="{FF2B5EF4-FFF2-40B4-BE49-F238E27FC236}">
                    <a16:creationId xmlns:a16="http://schemas.microsoft.com/office/drawing/2014/main" id="{79BB4A8E-BED4-45B0-AA85-D0F4FA4CF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052"/>
                <a:ext cx="39" cy="84"/>
              </a:xfrm>
              <a:custGeom>
                <a:avLst/>
                <a:gdLst>
                  <a:gd name="T0" fmla="*/ 85 w 22"/>
                  <a:gd name="T1" fmla="*/ 44 h 48"/>
                  <a:gd name="T2" fmla="*/ 7 w 22"/>
                  <a:gd name="T3" fmla="*/ 93 h 48"/>
                  <a:gd name="T4" fmla="*/ 21 w 22"/>
                  <a:gd name="T5" fmla="*/ 215 h 48"/>
                  <a:gd name="T6" fmla="*/ 110 w 22"/>
                  <a:gd name="T7" fmla="*/ 200 h 48"/>
                  <a:gd name="T8" fmla="*/ 94 w 22"/>
                  <a:gd name="T9" fmla="*/ 56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48">
                    <a:moveTo>
                      <a:pt x="15" y="8"/>
                    </a:moveTo>
                    <a:cubicBezTo>
                      <a:pt x="11" y="0"/>
                      <a:pt x="2" y="13"/>
                      <a:pt x="1" y="17"/>
                    </a:cubicBezTo>
                    <a:cubicBezTo>
                      <a:pt x="0" y="24"/>
                      <a:pt x="0" y="34"/>
                      <a:pt x="4" y="40"/>
                    </a:cubicBezTo>
                    <a:cubicBezTo>
                      <a:pt x="9" y="48"/>
                      <a:pt x="18" y="46"/>
                      <a:pt x="20" y="37"/>
                    </a:cubicBezTo>
                    <a:cubicBezTo>
                      <a:pt x="22" y="29"/>
                      <a:pt x="21" y="16"/>
                      <a:pt x="17" y="10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1" name="Freeform 3564">
                <a:extLst>
                  <a:ext uri="{FF2B5EF4-FFF2-40B4-BE49-F238E27FC236}">
                    <a16:creationId xmlns:a16="http://schemas.microsoft.com/office/drawing/2014/main" id="{EEE809FB-4B7F-4DC6-BCFB-5CE518129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2079"/>
                <a:ext cx="55" cy="31"/>
              </a:xfrm>
              <a:custGeom>
                <a:avLst/>
                <a:gdLst>
                  <a:gd name="T0" fmla="*/ 73 w 31"/>
                  <a:gd name="T1" fmla="*/ 91 h 18"/>
                  <a:gd name="T2" fmla="*/ 160 w 31"/>
                  <a:gd name="T3" fmla="*/ 0 h 18"/>
                  <a:gd name="T4" fmla="*/ 0 w 31"/>
                  <a:gd name="T5" fmla="*/ 7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8">
                    <a:moveTo>
                      <a:pt x="13" y="18"/>
                    </a:moveTo>
                    <a:cubicBezTo>
                      <a:pt x="19" y="15"/>
                      <a:pt x="31" y="8"/>
                      <a:pt x="29" y="0"/>
                    </a:cubicBezTo>
                    <a:cubicBezTo>
                      <a:pt x="19" y="4"/>
                      <a:pt x="9" y="9"/>
                      <a:pt x="0" y="14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2" name="Freeform 3565">
                <a:extLst>
                  <a:ext uri="{FF2B5EF4-FFF2-40B4-BE49-F238E27FC236}">
                    <a16:creationId xmlns:a16="http://schemas.microsoft.com/office/drawing/2014/main" id="{E331432B-07A3-4C9C-855E-8CBDF280B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638"/>
                <a:ext cx="79" cy="59"/>
              </a:xfrm>
              <a:custGeom>
                <a:avLst/>
                <a:gdLst>
                  <a:gd name="T0" fmla="*/ 21 w 45"/>
                  <a:gd name="T1" fmla="*/ 127 h 34"/>
                  <a:gd name="T2" fmla="*/ 123 w 45"/>
                  <a:gd name="T3" fmla="*/ 115 h 34"/>
                  <a:gd name="T4" fmla="*/ 119 w 45"/>
                  <a:gd name="T5" fmla="*/ 177 h 34"/>
                  <a:gd name="T6" fmla="*/ 209 w 45"/>
                  <a:gd name="T7" fmla="*/ 42 h 34"/>
                  <a:gd name="T8" fmla="*/ 0 w 45"/>
                  <a:gd name="T9" fmla="*/ 62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4">
                    <a:moveTo>
                      <a:pt x="4" y="24"/>
                    </a:moveTo>
                    <a:cubicBezTo>
                      <a:pt x="10" y="25"/>
                      <a:pt x="16" y="21"/>
                      <a:pt x="23" y="22"/>
                    </a:cubicBezTo>
                    <a:cubicBezTo>
                      <a:pt x="23" y="26"/>
                      <a:pt x="20" y="30"/>
                      <a:pt x="22" y="34"/>
                    </a:cubicBezTo>
                    <a:cubicBezTo>
                      <a:pt x="28" y="31"/>
                      <a:pt x="45" y="15"/>
                      <a:pt x="39" y="8"/>
                    </a:cubicBezTo>
                    <a:cubicBezTo>
                      <a:pt x="32" y="0"/>
                      <a:pt x="7" y="8"/>
                      <a:pt x="0" y="12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3" name="Freeform 3566">
                <a:extLst>
                  <a:ext uri="{FF2B5EF4-FFF2-40B4-BE49-F238E27FC236}">
                    <a16:creationId xmlns:a16="http://schemas.microsoft.com/office/drawing/2014/main" id="{02DC28C8-F646-45FD-BA36-AB40B24FE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8" y="2692"/>
                <a:ext cx="103" cy="119"/>
              </a:xfrm>
              <a:custGeom>
                <a:avLst/>
                <a:gdLst>
                  <a:gd name="T0" fmla="*/ 21 w 59"/>
                  <a:gd name="T1" fmla="*/ 364 h 68"/>
                  <a:gd name="T2" fmla="*/ 106 w 59"/>
                  <a:gd name="T3" fmla="*/ 252 h 68"/>
                  <a:gd name="T4" fmla="*/ 208 w 59"/>
                  <a:gd name="T5" fmla="*/ 193 h 68"/>
                  <a:gd name="T6" fmla="*/ 299 w 59"/>
                  <a:gd name="T7" fmla="*/ 77 h 68"/>
                  <a:gd name="T8" fmla="*/ 306 w 59"/>
                  <a:gd name="T9" fmla="*/ 16 h 68"/>
                  <a:gd name="T10" fmla="*/ 234 w 59"/>
                  <a:gd name="T11" fmla="*/ 49 h 68"/>
                  <a:gd name="T12" fmla="*/ 91 w 59"/>
                  <a:gd name="T13" fmla="*/ 144 h 68"/>
                  <a:gd name="T14" fmla="*/ 0 w 59"/>
                  <a:gd name="T15" fmla="*/ 205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68">
                    <a:moveTo>
                      <a:pt x="4" y="68"/>
                    </a:moveTo>
                    <a:cubicBezTo>
                      <a:pt x="9" y="59"/>
                      <a:pt x="12" y="53"/>
                      <a:pt x="20" y="47"/>
                    </a:cubicBezTo>
                    <a:cubicBezTo>
                      <a:pt x="26" y="43"/>
                      <a:pt x="32" y="39"/>
                      <a:pt x="39" y="36"/>
                    </a:cubicBezTo>
                    <a:cubicBezTo>
                      <a:pt x="48" y="32"/>
                      <a:pt x="54" y="25"/>
                      <a:pt x="56" y="14"/>
                    </a:cubicBezTo>
                    <a:cubicBezTo>
                      <a:pt x="57" y="12"/>
                      <a:pt x="59" y="4"/>
                      <a:pt x="57" y="3"/>
                    </a:cubicBezTo>
                    <a:cubicBezTo>
                      <a:pt x="54" y="0"/>
                      <a:pt x="46" y="8"/>
                      <a:pt x="44" y="9"/>
                    </a:cubicBezTo>
                    <a:cubicBezTo>
                      <a:pt x="35" y="15"/>
                      <a:pt x="27" y="22"/>
                      <a:pt x="17" y="27"/>
                    </a:cubicBezTo>
                    <a:cubicBezTo>
                      <a:pt x="11" y="30"/>
                      <a:pt x="3" y="33"/>
                      <a:pt x="0" y="38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4" name="Freeform 3567">
                <a:extLst>
                  <a:ext uri="{FF2B5EF4-FFF2-40B4-BE49-F238E27FC236}">
                    <a16:creationId xmlns:a16="http://schemas.microsoft.com/office/drawing/2014/main" id="{7F8838A9-C025-4F61-A49C-4EA4EA58E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3435"/>
                <a:ext cx="58" cy="259"/>
              </a:xfrm>
              <a:custGeom>
                <a:avLst/>
                <a:gdLst>
                  <a:gd name="T0" fmla="*/ 114 w 33"/>
                  <a:gd name="T1" fmla="*/ 16 h 148"/>
                  <a:gd name="T2" fmla="*/ 33 w 33"/>
                  <a:gd name="T3" fmla="*/ 107 h 148"/>
                  <a:gd name="T4" fmla="*/ 12 w 33"/>
                  <a:gd name="T5" fmla="*/ 371 h 148"/>
                  <a:gd name="T6" fmla="*/ 56 w 33"/>
                  <a:gd name="T7" fmla="*/ 793 h 148"/>
                  <a:gd name="T8" fmla="*/ 93 w 33"/>
                  <a:gd name="T9" fmla="*/ 723 h 148"/>
                  <a:gd name="T10" fmla="*/ 121 w 33"/>
                  <a:gd name="T11" fmla="*/ 487 h 148"/>
                  <a:gd name="T12" fmla="*/ 179 w 33"/>
                  <a:gd name="T13" fmla="*/ 0 h 1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148">
                    <a:moveTo>
                      <a:pt x="21" y="3"/>
                    </a:moveTo>
                    <a:cubicBezTo>
                      <a:pt x="12" y="5"/>
                      <a:pt x="8" y="11"/>
                      <a:pt x="6" y="20"/>
                    </a:cubicBezTo>
                    <a:cubicBezTo>
                      <a:pt x="2" y="35"/>
                      <a:pt x="1" y="54"/>
                      <a:pt x="2" y="69"/>
                    </a:cubicBezTo>
                    <a:cubicBezTo>
                      <a:pt x="3" y="93"/>
                      <a:pt x="0" y="126"/>
                      <a:pt x="10" y="148"/>
                    </a:cubicBezTo>
                    <a:cubicBezTo>
                      <a:pt x="19" y="147"/>
                      <a:pt x="17" y="141"/>
                      <a:pt x="17" y="135"/>
                    </a:cubicBezTo>
                    <a:cubicBezTo>
                      <a:pt x="18" y="120"/>
                      <a:pt x="22" y="106"/>
                      <a:pt x="22" y="91"/>
                    </a:cubicBezTo>
                    <a:cubicBezTo>
                      <a:pt x="23" y="59"/>
                      <a:pt x="21" y="30"/>
                      <a:pt x="33" y="0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5" name="Freeform 3568">
                <a:extLst>
                  <a:ext uri="{FF2B5EF4-FFF2-40B4-BE49-F238E27FC236}">
                    <a16:creationId xmlns:a16="http://schemas.microsoft.com/office/drawing/2014/main" id="{07BA10D3-7110-440D-94C5-E7F775B22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3522"/>
                <a:ext cx="37" cy="41"/>
              </a:xfrm>
              <a:custGeom>
                <a:avLst/>
                <a:gdLst>
                  <a:gd name="T0" fmla="*/ 0 w 21"/>
                  <a:gd name="T1" fmla="*/ 130 h 23"/>
                  <a:gd name="T2" fmla="*/ 115 w 21"/>
                  <a:gd name="T3" fmla="*/ 7 h 23"/>
                  <a:gd name="T4" fmla="*/ 49 w 21"/>
                  <a:gd name="T5" fmla="*/ 16 h 23"/>
                  <a:gd name="T6" fmla="*/ 12 w 21"/>
                  <a:gd name="T7" fmla="*/ 109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0" y="23"/>
                    </a:moveTo>
                    <a:cubicBezTo>
                      <a:pt x="11" y="21"/>
                      <a:pt x="19" y="11"/>
                      <a:pt x="21" y="1"/>
                    </a:cubicBezTo>
                    <a:cubicBezTo>
                      <a:pt x="19" y="0"/>
                      <a:pt x="10" y="2"/>
                      <a:pt x="9" y="3"/>
                    </a:cubicBezTo>
                    <a:cubicBezTo>
                      <a:pt x="3" y="6"/>
                      <a:pt x="5" y="12"/>
                      <a:pt x="2" y="19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6" name="Freeform 3569">
                <a:extLst>
                  <a:ext uri="{FF2B5EF4-FFF2-40B4-BE49-F238E27FC236}">
                    <a16:creationId xmlns:a16="http://schemas.microsoft.com/office/drawing/2014/main" id="{50CDCBFF-4781-4C97-B03E-A79CD5128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3465"/>
                <a:ext cx="21" cy="19"/>
              </a:xfrm>
              <a:custGeom>
                <a:avLst/>
                <a:gdLst>
                  <a:gd name="T0" fmla="*/ 0 w 12"/>
                  <a:gd name="T1" fmla="*/ 41 h 11"/>
                  <a:gd name="T2" fmla="*/ 49 w 12"/>
                  <a:gd name="T3" fmla="*/ 57 h 11"/>
                  <a:gd name="T4" fmla="*/ 16 w 12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0" y="8"/>
                    </a:moveTo>
                    <a:cubicBezTo>
                      <a:pt x="3" y="9"/>
                      <a:pt x="6" y="11"/>
                      <a:pt x="9" y="11"/>
                    </a:cubicBezTo>
                    <a:cubicBezTo>
                      <a:pt x="12" y="6"/>
                      <a:pt x="7" y="1"/>
                      <a:pt x="3" y="0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7" name="Freeform 3570">
                <a:extLst>
                  <a:ext uri="{FF2B5EF4-FFF2-40B4-BE49-F238E27FC236}">
                    <a16:creationId xmlns:a16="http://schemas.microsoft.com/office/drawing/2014/main" id="{632B398F-8878-47F5-B80A-581C6BCB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1879"/>
                <a:ext cx="24" cy="97"/>
              </a:xfrm>
              <a:custGeom>
                <a:avLst/>
                <a:gdLst>
                  <a:gd name="T0" fmla="*/ 70 w 14"/>
                  <a:gd name="T1" fmla="*/ 93 h 55"/>
                  <a:gd name="T2" fmla="*/ 5 w 14"/>
                  <a:gd name="T3" fmla="*/ 159 h 55"/>
                  <a:gd name="T4" fmla="*/ 62 w 14"/>
                  <a:gd name="T5" fmla="*/ 224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5">
                    <a:moveTo>
                      <a:pt x="14" y="17"/>
                    </a:moveTo>
                    <a:cubicBezTo>
                      <a:pt x="10" y="0"/>
                      <a:pt x="2" y="23"/>
                      <a:pt x="1" y="29"/>
                    </a:cubicBezTo>
                    <a:cubicBezTo>
                      <a:pt x="0" y="35"/>
                      <a:pt x="6" y="55"/>
                      <a:pt x="12" y="41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8" name="Freeform 3571">
                <a:extLst>
                  <a:ext uri="{FF2B5EF4-FFF2-40B4-BE49-F238E27FC236}">
                    <a16:creationId xmlns:a16="http://schemas.microsoft.com/office/drawing/2014/main" id="{7768BFE6-AE45-4769-AC7E-2252C12AA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2655"/>
                <a:ext cx="33" cy="79"/>
              </a:xfrm>
              <a:custGeom>
                <a:avLst/>
                <a:gdLst>
                  <a:gd name="T0" fmla="*/ 90 w 19"/>
                  <a:gd name="T1" fmla="*/ 49 h 45"/>
                  <a:gd name="T2" fmla="*/ 9 w 19"/>
                  <a:gd name="T3" fmla="*/ 163 h 45"/>
                  <a:gd name="T4" fmla="*/ 99 w 19"/>
                  <a:gd name="T5" fmla="*/ 123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5">
                    <a:moveTo>
                      <a:pt x="17" y="9"/>
                    </a:moveTo>
                    <a:cubicBezTo>
                      <a:pt x="5" y="0"/>
                      <a:pt x="0" y="23"/>
                      <a:pt x="2" y="30"/>
                    </a:cubicBezTo>
                    <a:cubicBezTo>
                      <a:pt x="5" y="45"/>
                      <a:pt x="16" y="31"/>
                      <a:pt x="19" y="23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19" name="Freeform 3572">
                <a:extLst>
                  <a:ext uri="{FF2B5EF4-FFF2-40B4-BE49-F238E27FC236}">
                    <a16:creationId xmlns:a16="http://schemas.microsoft.com/office/drawing/2014/main" id="{4F9B22D7-3B74-434D-B2CB-48C34C880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4" y="3229"/>
                <a:ext cx="31" cy="105"/>
              </a:xfrm>
              <a:custGeom>
                <a:avLst/>
                <a:gdLst>
                  <a:gd name="T0" fmla="*/ 78 w 18"/>
                  <a:gd name="T1" fmla="*/ 58 h 60"/>
                  <a:gd name="T2" fmla="*/ 0 w 18"/>
                  <a:gd name="T3" fmla="*/ 187 h 60"/>
                  <a:gd name="T4" fmla="*/ 91 w 18"/>
                  <a:gd name="T5" fmla="*/ 119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60">
                    <a:moveTo>
                      <a:pt x="15" y="11"/>
                    </a:moveTo>
                    <a:cubicBezTo>
                      <a:pt x="6" y="0"/>
                      <a:pt x="0" y="28"/>
                      <a:pt x="0" y="35"/>
                    </a:cubicBezTo>
                    <a:cubicBezTo>
                      <a:pt x="0" y="60"/>
                      <a:pt x="17" y="34"/>
                      <a:pt x="18" y="22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0" name="Freeform 3573">
                <a:extLst>
                  <a:ext uri="{FF2B5EF4-FFF2-40B4-BE49-F238E27FC236}">
                    <a16:creationId xmlns:a16="http://schemas.microsoft.com/office/drawing/2014/main" id="{386BE0F5-5E4F-4419-B42B-2C4DF2D14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3564"/>
                <a:ext cx="26" cy="58"/>
              </a:xfrm>
              <a:custGeom>
                <a:avLst/>
                <a:gdLst>
                  <a:gd name="T0" fmla="*/ 69 w 15"/>
                  <a:gd name="T1" fmla="*/ 37 h 33"/>
                  <a:gd name="T2" fmla="*/ 49 w 15"/>
                  <a:gd name="T3" fmla="*/ 7 h 33"/>
                  <a:gd name="T4" fmla="*/ 16 w 15"/>
                  <a:gd name="T5" fmla="*/ 81 h 33"/>
                  <a:gd name="T6" fmla="*/ 28 w 15"/>
                  <a:gd name="T7" fmla="*/ 163 h 33"/>
                  <a:gd name="T8" fmla="*/ 73 w 15"/>
                  <a:gd name="T9" fmla="*/ 114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33">
                    <a:moveTo>
                      <a:pt x="13" y="7"/>
                    </a:moveTo>
                    <a:cubicBezTo>
                      <a:pt x="15" y="5"/>
                      <a:pt x="13" y="0"/>
                      <a:pt x="9" y="1"/>
                    </a:cubicBezTo>
                    <a:cubicBezTo>
                      <a:pt x="4" y="2"/>
                      <a:pt x="3" y="11"/>
                      <a:pt x="3" y="15"/>
                    </a:cubicBezTo>
                    <a:cubicBezTo>
                      <a:pt x="2" y="19"/>
                      <a:pt x="0" y="28"/>
                      <a:pt x="5" y="30"/>
                    </a:cubicBezTo>
                    <a:cubicBezTo>
                      <a:pt x="11" y="33"/>
                      <a:pt x="12" y="26"/>
                      <a:pt x="14" y="21"/>
                    </a:cubicBezTo>
                  </a:path>
                </a:pathLst>
              </a:custGeom>
              <a:solidFill>
                <a:srgbClr val="856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1" name="Freeform 3574">
                <a:extLst>
                  <a:ext uri="{FF2B5EF4-FFF2-40B4-BE49-F238E27FC236}">
                    <a16:creationId xmlns:a16="http://schemas.microsoft.com/office/drawing/2014/main" id="{04D8CDDB-00F3-4DC0-830B-19C2C8702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909"/>
                <a:ext cx="20" cy="53"/>
              </a:xfrm>
              <a:custGeom>
                <a:avLst/>
                <a:gdLst>
                  <a:gd name="T0" fmla="*/ 44 w 11"/>
                  <a:gd name="T1" fmla="*/ 0 h 30"/>
                  <a:gd name="T2" fmla="*/ 0 w 11"/>
                  <a:gd name="T3" fmla="*/ 166 h 30"/>
                  <a:gd name="T4" fmla="*/ 44 w 11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0">
                    <a:moveTo>
                      <a:pt x="7" y="0"/>
                    </a:moveTo>
                    <a:cubicBezTo>
                      <a:pt x="10" y="7"/>
                      <a:pt x="11" y="24"/>
                      <a:pt x="0" y="30"/>
                    </a:cubicBezTo>
                    <a:cubicBezTo>
                      <a:pt x="4" y="28"/>
                      <a:pt x="9" y="18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2" name="Freeform 3575">
                <a:extLst>
                  <a:ext uri="{FF2B5EF4-FFF2-40B4-BE49-F238E27FC236}">
                    <a16:creationId xmlns:a16="http://schemas.microsoft.com/office/drawing/2014/main" id="{490429E2-4FDF-4585-BD7D-5E9E43FAD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697"/>
                <a:ext cx="22" cy="32"/>
              </a:xfrm>
              <a:custGeom>
                <a:avLst/>
                <a:gdLst>
                  <a:gd name="T0" fmla="*/ 0 w 13"/>
                  <a:gd name="T1" fmla="*/ 101 h 18"/>
                  <a:gd name="T2" fmla="*/ 58 w 13"/>
                  <a:gd name="T3" fmla="*/ 0 h 18"/>
                  <a:gd name="T4" fmla="*/ 0 w 13"/>
                  <a:gd name="T5" fmla="*/ 10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0" y="18"/>
                    </a:moveTo>
                    <a:cubicBezTo>
                      <a:pt x="7" y="16"/>
                      <a:pt x="10" y="9"/>
                      <a:pt x="12" y="0"/>
                    </a:cubicBezTo>
                    <a:cubicBezTo>
                      <a:pt x="13" y="12"/>
                      <a:pt x="9" y="18"/>
                      <a:pt x="0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3" name="Freeform 3576">
                <a:extLst>
                  <a:ext uri="{FF2B5EF4-FFF2-40B4-BE49-F238E27FC236}">
                    <a16:creationId xmlns:a16="http://schemas.microsoft.com/office/drawing/2014/main" id="{EACB10D9-CFCA-4570-AF45-FF5448BD0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3246"/>
                <a:ext cx="30" cy="68"/>
              </a:xfrm>
              <a:custGeom>
                <a:avLst/>
                <a:gdLst>
                  <a:gd name="T0" fmla="*/ 0 w 17"/>
                  <a:gd name="T1" fmla="*/ 207 h 39"/>
                  <a:gd name="T2" fmla="*/ 56 w 17"/>
                  <a:gd name="T3" fmla="*/ 0 h 39"/>
                  <a:gd name="T4" fmla="*/ 0 w 17"/>
                  <a:gd name="T5" fmla="*/ 207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9">
                    <a:moveTo>
                      <a:pt x="0" y="39"/>
                    </a:moveTo>
                    <a:cubicBezTo>
                      <a:pt x="6" y="33"/>
                      <a:pt x="14" y="23"/>
                      <a:pt x="10" y="0"/>
                    </a:cubicBezTo>
                    <a:cubicBezTo>
                      <a:pt x="13" y="10"/>
                      <a:pt x="17" y="26"/>
                      <a:pt x="0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4" name="Freeform 3577">
                <a:extLst>
                  <a:ext uri="{FF2B5EF4-FFF2-40B4-BE49-F238E27FC236}">
                    <a16:creationId xmlns:a16="http://schemas.microsoft.com/office/drawing/2014/main" id="{D7284DE2-09D2-4E2E-AC04-EB3D0C754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3577"/>
                <a:ext cx="19" cy="50"/>
              </a:xfrm>
              <a:custGeom>
                <a:avLst/>
                <a:gdLst>
                  <a:gd name="T0" fmla="*/ 21 w 11"/>
                  <a:gd name="T1" fmla="*/ 0 h 29"/>
                  <a:gd name="T2" fmla="*/ 0 w 11"/>
                  <a:gd name="T3" fmla="*/ 140 h 29"/>
                  <a:gd name="T4" fmla="*/ 21 w 11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9">
                    <a:moveTo>
                      <a:pt x="4" y="0"/>
                    </a:moveTo>
                    <a:cubicBezTo>
                      <a:pt x="6" y="7"/>
                      <a:pt x="8" y="25"/>
                      <a:pt x="0" y="27"/>
                    </a:cubicBezTo>
                    <a:cubicBezTo>
                      <a:pt x="7" y="29"/>
                      <a:pt x="11" y="1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5" name="Freeform 3578">
                <a:extLst>
                  <a:ext uri="{FF2B5EF4-FFF2-40B4-BE49-F238E27FC236}">
                    <a16:creationId xmlns:a16="http://schemas.microsoft.com/office/drawing/2014/main" id="{A009C518-1F2C-4E32-B87B-96C486F5A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2246"/>
                <a:ext cx="52" cy="207"/>
              </a:xfrm>
              <a:custGeom>
                <a:avLst/>
                <a:gdLst>
                  <a:gd name="T0" fmla="*/ 50 w 30"/>
                  <a:gd name="T1" fmla="*/ 0 h 118"/>
                  <a:gd name="T2" fmla="*/ 106 w 30"/>
                  <a:gd name="T3" fmla="*/ 249 h 118"/>
                  <a:gd name="T4" fmla="*/ 147 w 30"/>
                  <a:gd name="T5" fmla="*/ 637 h 118"/>
                  <a:gd name="T6" fmla="*/ 135 w 30"/>
                  <a:gd name="T7" fmla="*/ 603 h 118"/>
                  <a:gd name="T8" fmla="*/ 107 w 30"/>
                  <a:gd name="T9" fmla="*/ 395 h 118"/>
                  <a:gd name="T10" fmla="*/ 49 w 30"/>
                  <a:gd name="T11" fmla="*/ 188 h 118"/>
                  <a:gd name="T12" fmla="*/ 0 w 30"/>
                  <a:gd name="T13" fmla="*/ 21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18">
                    <a:moveTo>
                      <a:pt x="10" y="0"/>
                    </a:moveTo>
                    <a:cubicBezTo>
                      <a:pt x="14" y="15"/>
                      <a:pt x="14" y="31"/>
                      <a:pt x="20" y="46"/>
                    </a:cubicBezTo>
                    <a:cubicBezTo>
                      <a:pt x="30" y="69"/>
                      <a:pt x="29" y="93"/>
                      <a:pt x="28" y="118"/>
                    </a:cubicBezTo>
                    <a:cubicBezTo>
                      <a:pt x="27" y="116"/>
                      <a:pt x="26" y="114"/>
                      <a:pt x="26" y="112"/>
                    </a:cubicBezTo>
                    <a:cubicBezTo>
                      <a:pt x="24" y="99"/>
                      <a:pt x="23" y="86"/>
                      <a:pt x="21" y="73"/>
                    </a:cubicBezTo>
                    <a:cubicBezTo>
                      <a:pt x="19" y="59"/>
                      <a:pt x="15" y="48"/>
                      <a:pt x="9" y="35"/>
                    </a:cubicBezTo>
                    <a:cubicBezTo>
                      <a:pt x="4" y="25"/>
                      <a:pt x="3" y="15"/>
                      <a:pt x="0" y="4"/>
                    </a:cubicBezTo>
                  </a:path>
                </a:pathLst>
              </a:custGeom>
              <a:solidFill>
                <a:srgbClr val="C19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6" name="Freeform 3579">
                <a:extLst>
                  <a:ext uri="{FF2B5EF4-FFF2-40B4-BE49-F238E27FC236}">
                    <a16:creationId xmlns:a16="http://schemas.microsoft.com/office/drawing/2014/main" id="{9C32CFBD-16EA-4559-9F8C-1CBBFDCF6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1574"/>
                <a:ext cx="550" cy="229"/>
              </a:xfrm>
              <a:custGeom>
                <a:avLst/>
                <a:gdLst>
                  <a:gd name="T0" fmla="*/ 1359 w 314"/>
                  <a:gd name="T1" fmla="*/ 699 h 131"/>
                  <a:gd name="T2" fmla="*/ 858 w 314"/>
                  <a:gd name="T3" fmla="*/ 294 h 131"/>
                  <a:gd name="T4" fmla="*/ 343 w 314"/>
                  <a:gd name="T5" fmla="*/ 699 h 131"/>
                  <a:gd name="T6" fmla="*/ 0 w 314"/>
                  <a:gd name="T7" fmla="*/ 699 h 131"/>
                  <a:gd name="T8" fmla="*/ 832 w 314"/>
                  <a:gd name="T9" fmla="*/ 0 h 131"/>
                  <a:gd name="T10" fmla="*/ 1675 w 314"/>
                  <a:gd name="T11" fmla="*/ 699 h 131"/>
                  <a:gd name="T12" fmla="*/ 1359 w 314"/>
                  <a:gd name="T13" fmla="*/ 699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4" h="131">
                    <a:moveTo>
                      <a:pt x="253" y="131"/>
                    </a:moveTo>
                    <a:cubicBezTo>
                      <a:pt x="255" y="94"/>
                      <a:pt x="218" y="58"/>
                      <a:pt x="160" y="55"/>
                    </a:cubicBezTo>
                    <a:cubicBezTo>
                      <a:pt x="102" y="52"/>
                      <a:pt x="66" y="94"/>
                      <a:pt x="64" y="13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3" y="75"/>
                      <a:pt x="49" y="0"/>
                      <a:pt x="155" y="0"/>
                    </a:cubicBezTo>
                    <a:cubicBezTo>
                      <a:pt x="262" y="0"/>
                      <a:pt x="314" y="75"/>
                      <a:pt x="312" y="131"/>
                    </a:cubicBezTo>
                    <a:lnTo>
                      <a:pt x="253" y="131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7" name="Freeform 3580">
                <a:extLst>
                  <a:ext uri="{FF2B5EF4-FFF2-40B4-BE49-F238E27FC236}">
                    <a16:creationId xmlns:a16="http://schemas.microsoft.com/office/drawing/2014/main" id="{1B23FA66-410D-486C-BF6E-2A2CBE83C9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10" y="1783"/>
                <a:ext cx="600" cy="1975"/>
              </a:xfrm>
              <a:custGeom>
                <a:avLst/>
                <a:gdLst>
                  <a:gd name="T0" fmla="*/ 1837 w 343"/>
                  <a:gd name="T1" fmla="*/ 6033 h 1130"/>
                  <a:gd name="T2" fmla="*/ 1830 w 343"/>
                  <a:gd name="T3" fmla="*/ 5617 h 1130"/>
                  <a:gd name="T4" fmla="*/ 1658 w 343"/>
                  <a:gd name="T5" fmla="*/ 58 h 1130"/>
                  <a:gd name="T6" fmla="*/ 1658 w 343"/>
                  <a:gd name="T7" fmla="*/ 58 h 1130"/>
                  <a:gd name="T8" fmla="*/ 1349 w 343"/>
                  <a:gd name="T9" fmla="*/ 58 h 1130"/>
                  <a:gd name="T10" fmla="*/ 1349 w 343"/>
                  <a:gd name="T11" fmla="*/ 58 h 1130"/>
                  <a:gd name="T12" fmla="*/ 1336 w 343"/>
                  <a:gd name="T13" fmla="*/ 792 h 1130"/>
                  <a:gd name="T14" fmla="*/ 1364 w 343"/>
                  <a:gd name="T15" fmla="*/ 1814 h 1130"/>
                  <a:gd name="T16" fmla="*/ 1328 w 343"/>
                  <a:gd name="T17" fmla="*/ 2548 h 1130"/>
                  <a:gd name="T18" fmla="*/ 1343 w 343"/>
                  <a:gd name="T19" fmla="*/ 3204 h 1130"/>
                  <a:gd name="T20" fmla="*/ 1356 w 343"/>
                  <a:gd name="T21" fmla="*/ 4015 h 1130"/>
                  <a:gd name="T22" fmla="*/ 1336 w 343"/>
                  <a:gd name="T23" fmla="*/ 5175 h 1130"/>
                  <a:gd name="T24" fmla="*/ 1359 w 343"/>
                  <a:gd name="T25" fmla="*/ 5553 h 1130"/>
                  <a:gd name="T26" fmla="*/ 1398 w 343"/>
                  <a:gd name="T27" fmla="*/ 6033 h 1130"/>
                  <a:gd name="T28" fmla="*/ 1837 w 343"/>
                  <a:gd name="T29" fmla="*/ 6033 h 1130"/>
                  <a:gd name="T30" fmla="*/ 642 w 343"/>
                  <a:gd name="T31" fmla="*/ 5392 h 1130"/>
                  <a:gd name="T32" fmla="*/ 621 w 343"/>
                  <a:gd name="T33" fmla="*/ 4607 h 1130"/>
                  <a:gd name="T34" fmla="*/ 567 w 343"/>
                  <a:gd name="T35" fmla="*/ 4027 h 1130"/>
                  <a:gd name="T36" fmla="*/ 567 w 343"/>
                  <a:gd name="T37" fmla="*/ 3571 h 1130"/>
                  <a:gd name="T38" fmla="*/ 486 w 343"/>
                  <a:gd name="T39" fmla="*/ 2679 h 1130"/>
                  <a:gd name="T40" fmla="*/ 450 w 343"/>
                  <a:gd name="T41" fmla="*/ 1847 h 1130"/>
                  <a:gd name="T42" fmla="*/ 416 w 343"/>
                  <a:gd name="T43" fmla="*/ 972 h 1130"/>
                  <a:gd name="T44" fmla="*/ 437 w 343"/>
                  <a:gd name="T45" fmla="*/ 563 h 1130"/>
                  <a:gd name="T46" fmla="*/ 336 w 343"/>
                  <a:gd name="T47" fmla="*/ 58 h 1130"/>
                  <a:gd name="T48" fmla="*/ 336 w 343"/>
                  <a:gd name="T49" fmla="*/ 58 h 1130"/>
                  <a:gd name="T50" fmla="*/ 336 w 343"/>
                  <a:gd name="T51" fmla="*/ 58 h 1130"/>
                  <a:gd name="T52" fmla="*/ 348 w 343"/>
                  <a:gd name="T53" fmla="*/ 0 h 1130"/>
                  <a:gd name="T54" fmla="*/ 336 w 343"/>
                  <a:gd name="T55" fmla="*/ 58 h 1130"/>
                  <a:gd name="T56" fmla="*/ 0 w 343"/>
                  <a:gd name="T57" fmla="*/ 58 h 1130"/>
                  <a:gd name="T58" fmla="*/ 192 w 343"/>
                  <a:gd name="T59" fmla="*/ 5663 h 1130"/>
                  <a:gd name="T60" fmla="*/ 199 w 343"/>
                  <a:gd name="T61" fmla="*/ 6033 h 1130"/>
                  <a:gd name="T62" fmla="*/ 630 w 343"/>
                  <a:gd name="T63" fmla="*/ 6033 h 1130"/>
                  <a:gd name="T64" fmla="*/ 642 w 343"/>
                  <a:gd name="T65" fmla="*/ 6012 h 1130"/>
                  <a:gd name="T66" fmla="*/ 621 w 343"/>
                  <a:gd name="T67" fmla="*/ 5895 h 1130"/>
                  <a:gd name="T68" fmla="*/ 642 w 343"/>
                  <a:gd name="T69" fmla="*/ 5392 h 113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43" h="1130">
                    <a:moveTo>
                      <a:pt x="343" y="1130"/>
                    </a:moveTo>
                    <a:cubicBezTo>
                      <a:pt x="341" y="1098"/>
                      <a:pt x="342" y="1080"/>
                      <a:pt x="342" y="1052"/>
                    </a:cubicBezTo>
                    <a:cubicBezTo>
                      <a:pt x="337" y="792"/>
                      <a:pt x="318" y="318"/>
                      <a:pt x="310" y="11"/>
                    </a:cubicBezTo>
                    <a:cubicBezTo>
                      <a:pt x="310" y="11"/>
                      <a:pt x="310" y="11"/>
                      <a:pt x="310" y="11"/>
                    </a:cubicBezTo>
                    <a:cubicBezTo>
                      <a:pt x="252" y="11"/>
                      <a:pt x="252" y="11"/>
                      <a:pt x="252" y="11"/>
                    </a:cubicBezTo>
                    <a:cubicBezTo>
                      <a:pt x="252" y="11"/>
                      <a:pt x="252" y="11"/>
                      <a:pt x="252" y="11"/>
                    </a:cubicBezTo>
                    <a:cubicBezTo>
                      <a:pt x="255" y="40"/>
                      <a:pt x="250" y="94"/>
                      <a:pt x="250" y="148"/>
                    </a:cubicBezTo>
                    <a:cubicBezTo>
                      <a:pt x="250" y="228"/>
                      <a:pt x="256" y="315"/>
                      <a:pt x="255" y="340"/>
                    </a:cubicBezTo>
                    <a:cubicBezTo>
                      <a:pt x="253" y="383"/>
                      <a:pt x="246" y="425"/>
                      <a:pt x="248" y="477"/>
                    </a:cubicBezTo>
                    <a:cubicBezTo>
                      <a:pt x="250" y="529"/>
                      <a:pt x="248" y="562"/>
                      <a:pt x="251" y="600"/>
                    </a:cubicBezTo>
                    <a:cubicBezTo>
                      <a:pt x="254" y="638"/>
                      <a:pt x="255" y="705"/>
                      <a:pt x="253" y="752"/>
                    </a:cubicBezTo>
                    <a:cubicBezTo>
                      <a:pt x="250" y="808"/>
                      <a:pt x="257" y="931"/>
                      <a:pt x="250" y="969"/>
                    </a:cubicBezTo>
                    <a:cubicBezTo>
                      <a:pt x="246" y="994"/>
                      <a:pt x="251" y="1017"/>
                      <a:pt x="254" y="1040"/>
                    </a:cubicBezTo>
                    <a:cubicBezTo>
                      <a:pt x="259" y="1073"/>
                      <a:pt x="262" y="1120"/>
                      <a:pt x="261" y="1130"/>
                    </a:cubicBezTo>
                    <a:lnTo>
                      <a:pt x="343" y="1130"/>
                    </a:lnTo>
                    <a:close/>
                    <a:moveTo>
                      <a:pt x="120" y="1010"/>
                    </a:moveTo>
                    <a:cubicBezTo>
                      <a:pt x="121" y="977"/>
                      <a:pt x="114" y="910"/>
                      <a:pt x="116" y="863"/>
                    </a:cubicBezTo>
                    <a:cubicBezTo>
                      <a:pt x="119" y="816"/>
                      <a:pt x="104" y="796"/>
                      <a:pt x="106" y="754"/>
                    </a:cubicBezTo>
                    <a:cubicBezTo>
                      <a:pt x="109" y="711"/>
                      <a:pt x="108" y="716"/>
                      <a:pt x="106" y="669"/>
                    </a:cubicBezTo>
                    <a:cubicBezTo>
                      <a:pt x="104" y="621"/>
                      <a:pt x="83" y="564"/>
                      <a:pt x="91" y="502"/>
                    </a:cubicBezTo>
                    <a:cubicBezTo>
                      <a:pt x="98" y="441"/>
                      <a:pt x="83" y="379"/>
                      <a:pt x="84" y="346"/>
                    </a:cubicBezTo>
                    <a:cubicBezTo>
                      <a:pt x="86" y="313"/>
                      <a:pt x="78" y="182"/>
                      <a:pt x="78" y="182"/>
                    </a:cubicBezTo>
                    <a:cubicBezTo>
                      <a:pt x="78" y="182"/>
                      <a:pt x="81" y="128"/>
                      <a:pt x="82" y="105"/>
                    </a:cubicBezTo>
                    <a:cubicBezTo>
                      <a:pt x="83" y="81"/>
                      <a:pt x="63" y="11"/>
                      <a:pt x="63" y="11"/>
                    </a:cubicBezTo>
                    <a:cubicBezTo>
                      <a:pt x="63" y="10"/>
                      <a:pt x="63" y="12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8"/>
                      <a:pt x="64" y="4"/>
                      <a:pt x="65" y="0"/>
                    </a:cubicBezTo>
                    <a:cubicBezTo>
                      <a:pt x="64" y="4"/>
                      <a:pt x="63" y="7"/>
                      <a:pt x="63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6" y="328"/>
                      <a:pt x="34" y="743"/>
                      <a:pt x="36" y="1061"/>
                    </a:cubicBezTo>
                    <a:cubicBezTo>
                      <a:pt x="37" y="1082"/>
                      <a:pt x="36" y="1108"/>
                      <a:pt x="37" y="1130"/>
                    </a:cubicBezTo>
                    <a:cubicBezTo>
                      <a:pt x="118" y="1130"/>
                      <a:pt x="118" y="1130"/>
                      <a:pt x="118" y="1130"/>
                    </a:cubicBezTo>
                    <a:cubicBezTo>
                      <a:pt x="120" y="1126"/>
                      <a:pt x="120" y="1126"/>
                      <a:pt x="120" y="1126"/>
                    </a:cubicBezTo>
                    <a:cubicBezTo>
                      <a:pt x="119" y="1118"/>
                      <a:pt x="118" y="1111"/>
                      <a:pt x="116" y="1104"/>
                    </a:cubicBezTo>
                    <a:cubicBezTo>
                      <a:pt x="112" y="1076"/>
                      <a:pt x="118" y="1043"/>
                      <a:pt x="120" y="10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8" name="Freeform 3581">
                <a:extLst>
                  <a:ext uri="{FF2B5EF4-FFF2-40B4-BE49-F238E27FC236}">
                    <a16:creationId xmlns:a16="http://schemas.microsoft.com/office/drawing/2014/main" id="{E4DC88E0-65A9-4F48-8F4E-2CA3B070F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2080"/>
                <a:ext cx="126" cy="98"/>
              </a:xfrm>
              <a:custGeom>
                <a:avLst/>
                <a:gdLst>
                  <a:gd name="T0" fmla="*/ 0 w 72"/>
                  <a:gd name="T1" fmla="*/ 294 h 56"/>
                  <a:gd name="T2" fmla="*/ 242 w 72"/>
                  <a:gd name="T3" fmla="*/ 273 h 56"/>
                  <a:gd name="T4" fmla="*/ 387 w 72"/>
                  <a:gd name="T5" fmla="*/ 236 h 56"/>
                  <a:gd name="T6" fmla="*/ 380 w 72"/>
                  <a:gd name="T7" fmla="*/ 21 h 56"/>
                  <a:gd name="T8" fmla="*/ 7 w 72"/>
                  <a:gd name="T9" fmla="*/ 0 h 56"/>
                  <a:gd name="T10" fmla="*/ 0 w 72"/>
                  <a:gd name="T11" fmla="*/ 294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" h="56">
                    <a:moveTo>
                      <a:pt x="0" y="55"/>
                    </a:moveTo>
                    <a:cubicBezTo>
                      <a:pt x="11" y="56"/>
                      <a:pt x="31" y="55"/>
                      <a:pt x="45" y="51"/>
                    </a:cubicBezTo>
                    <a:cubicBezTo>
                      <a:pt x="58" y="47"/>
                      <a:pt x="67" y="45"/>
                      <a:pt x="72" y="44"/>
                    </a:cubicBezTo>
                    <a:cubicBezTo>
                      <a:pt x="71" y="31"/>
                      <a:pt x="71" y="16"/>
                      <a:pt x="71" y="4"/>
                    </a:cubicBezTo>
                    <a:cubicBezTo>
                      <a:pt x="53" y="5"/>
                      <a:pt x="19" y="4"/>
                      <a:pt x="1" y="0"/>
                    </a:cubicBezTo>
                    <a:cubicBezTo>
                      <a:pt x="1" y="17"/>
                      <a:pt x="0" y="39"/>
                      <a:pt x="0" y="55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29" name="Freeform 3582">
                <a:extLst>
                  <a:ext uri="{FF2B5EF4-FFF2-40B4-BE49-F238E27FC236}">
                    <a16:creationId xmlns:a16="http://schemas.microsoft.com/office/drawing/2014/main" id="{12B68A30-F399-4600-B80B-5C02FFA81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1752"/>
                <a:ext cx="10" cy="17"/>
              </a:xfrm>
              <a:custGeom>
                <a:avLst/>
                <a:gdLst>
                  <a:gd name="T0" fmla="*/ 0 w 6"/>
                  <a:gd name="T1" fmla="*/ 5 h 10"/>
                  <a:gd name="T2" fmla="*/ 5 w 6"/>
                  <a:gd name="T3" fmla="*/ 49 h 10"/>
                  <a:gd name="T4" fmla="*/ 13 w 6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0" y="1"/>
                    </a:moveTo>
                    <a:cubicBezTo>
                      <a:pt x="0" y="3"/>
                      <a:pt x="0" y="7"/>
                      <a:pt x="1" y="10"/>
                    </a:cubicBezTo>
                    <a:cubicBezTo>
                      <a:pt x="5" y="8"/>
                      <a:pt x="6" y="2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0" name="Freeform 3583">
                <a:extLst>
                  <a:ext uri="{FF2B5EF4-FFF2-40B4-BE49-F238E27FC236}">
                    <a16:creationId xmlns:a16="http://schemas.microsoft.com/office/drawing/2014/main" id="{726E7A14-8CDA-4205-BEF5-0DF33176F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1846"/>
                <a:ext cx="9" cy="26"/>
              </a:xfrm>
              <a:custGeom>
                <a:avLst/>
                <a:gdLst>
                  <a:gd name="T0" fmla="*/ 29 w 5"/>
                  <a:gd name="T1" fmla="*/ 0 h 15"/>
                  <a:gd name="T2" fmla="*/ 13 w 5"/>
                  <a:gd name="T3" fmla="*/ 78 h 15"/>
                  <a:gd name="T4" fmla="*/ 16 w 5"/>
                  <a:gd name="T5" fmla="*/ 5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5">
                    <a:moveTo>
                      <a:pt x="5" y="0"/>
                    </a:moveTo>
                    <a:cubicBezTo>
                      <a:pt x="1" y="4"/>
                      <a:pt x="0" y="10"/>
                      <a:pt x="2" y="15"/>
                    </a:cubicBezTo>
                    <a:cubicBezTo>
                      <a:pt x="3" y="13"/>
                      <a:pt x="3" y="12"/>
                      <a:pt x="3" y="1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1" name="Freeform 3584">
                <a:extLst>
                  <a:ext uri="{FF2B5EF4-FFF2-40B4-BE49-F238E27FC236}">
                    <a16:creationId xmlns:a16="http://schemas.microsoft.com/office/drawing/2014/main" id="{A87BEEB9-B7D8-479C-A63F-97DB2E9CA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946"/>
                <a:ext cx="4" cy="7"/>
              </a:xfrm>
              <a:custGeom>
                <a:avLst/>
                <a:gdLst>
                  <a:gd name="T0" fmla="*/ 8 w 2"/>
                  <a:gd name="T1" fmla="*/ 0 h 4"/>
                  <a:gd name="T2" fmla="*/ 16 w 2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2" name="Freeform 3585">
                <a:extLst>
                  <a:ext uri="{FF2B5EF4-FFF2-40B4-BE49-F238E27FC236}">
                    <a16:creationId xmlns:a16="http://schemas.microsoft.com/office/drawing/2014/main" id="{32389FE0-A547-42DD-8211-DCFC501EA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1778"/>
                <a:ext cx="4" cy="14"/>
              </a:xfrm>
              <a:custGeom>
                <a:avLst/>
                <a:gdLst>
                  <a:gd name="T0" fmla="*/ 16 w 2"/>
                  <a:gd name="T1" fmla="*/ 44 h 8"/>
                  <a:gd name="T2" fmla="*/ 0 w 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8">
                    <a:moveTo>
                      <a:pt x="2" y="8"/>
                    </a:moveTo>
                    <a:cubicBezTo>
                      <a:pt x="1" y="5"/>
                      <a:pt x="0" y="3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3" name="Freeform 3586">
                <a:extLst>
                  <a:ext uri="{FF2B5EF4-FFF2-40B4-BE49-F238E27FC236}">
                    <a16:creationId xmlns:a16="http://schemas.microsoft.com/office/drawing/2014/main" id="{90E816EB-6EF5-4E54-BA92-DE2195F8C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1871"/>
                <a:ext cx="6" cy="3"/>
              </a:xfrm>
              <a:custGeom>
                <a:avLst/>
                <a:gdLst>
                  <a:gd name="T0" fmla="*/ 0 w 3"/>
                  <a:gd name="T1" fmla="*/ 8 h 2"/>
                  <a:gd name="T2" fmla="*/ 24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4" name="Freeform 3587">
                <a:extLst>
                  <a:ext uri="{FF2B5EF4-FFF2-40B4-BE49-F238E27FC236}">
                    <a16:creationId xmlns:a16="http://schemas.microsoft.com/office/drawing/2014/main" id="{59CE27A3-71C2-41D0-86BF-6A86F2309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650"/>
                <a:ext cx="5" cy="6"/>
              </a:xfrm>
              <a:custGeom>
                <a:avLst/>
                <a:gdLst>
                  <a:gd name="T0" fmla="*/ 0 w 3"/>
                  <a:gd name="T1" fmla="*/ 24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5" name="Freeform 3588">
                <a:extLst>
                  <a:ext uri="{FF2B5EF4-FFF2-40B4-BE49-F238E27FC236}">
                    <a16:creationId xmlns:a16="http://schemas.microsoft.com/office/drawing/2014/main" id="{6EE97657-27FB-41F7-9B0C-D86679573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1675"/>
                <a:ext cx="17" cy="9"/>
              </a:xfrm>
              <a:custGeom>
                <a:avLst/>
                <a:gdLst>
                  <a:gd name="T0" fmla="*/ 0 w 10"/>
                  <a:gd name="T1" fmla="*/ 0 h 5"/>
                  <a:gd name="T2" fmla="*/ 49 w 10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cubicBezTo>
                      <a:pt x="4" y="0"/>
                      <a:pt x="8" y="2"/>
                      <a:pt x="10" y="5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6" name="Freeform 3589">
                <a:extLst>
                  <a:ext uri="{FF2B5EF4-FFF2-40B4-BE49-F238E27FC236}">
                    <a16:creationId xmlns:a16="http://schemas.microsoft.com/office/drawing/2014/main" id="{D2570F11-0A1A-4074-8D48-A3CE7936D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949"/>
                <a:ext cx="2" cy="18"/>
              </a:xfrm>
              <a:custGeom>
                <a:avLst/>
                <a:gdLst>
                  <a:gd name="T0" fmla="*/ 8 w 1"/>
                  <a:gd name="T1" fmla="*/ 0 h 10"/>
                  <a:gd name="T2" fmla="*/ 0 w 1"/>
                  <a:gd name="T3" fmla="*/ 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0" y="3"/>
                      <a:pt x="0" y="7"/>
                      <a:pt x="0" y="1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7" name="Freeform 3590">
                <a:extLst>
                  <a:ext uri="{FF2B5EF4-FFF2-40B4-BE49-F238E27FC236}">
                    <a16:creationId xmlns:a16="http://schemas.microsoft.com/office/drawing/2014/main" id="{4E05D417-8F9F-4FFB-AFDB-62810CC7C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1993"/>
                <a:ext cx="8" cy="7"/>
              </a:xfrm>
              <a:custGeom>
                <a:avLst/>
                <a:gdLst>
                  <a:gd name="T0" fmla="*/ 0 w 5"/>
                  <a:gd name="T1" fmla="*/ 0 h 4"/>
                  <a:gd name="T2" fmla="*/ 21 w 5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1"/>
                      <a:pt x="4" y="2"/>
                      <a:pt x="5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8" name="Freeform 3591">
                <a:extLst>
                  <a:ext uri="{FF2B5EF4-FFF2-40B4-BE49-F238E27FC236}">
                    <a16:creationId xmlns:a16="http://schemas.microsoft.com/office/drawing/2014/main" id="{063287AE-693A-4D23-82E9-7A05CB4D2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070"/>
                <a:ext cx="1" cy="9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1" y="2"/>
                      <a:pt x="1" y="3"/>
                      <a:pt x="1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39" name="Freeform 3592">
                <a:extLst>
                  <a:ext uri="{FF2B5EF4-FFF2-40B4-BE49-F238E27FC236}">
                    <a16:creationId xmlns:a16="http://schemas.microsoft.com/office/drawing/2014/main" id="{5011F5D7-38C9-46EC-90FF-6DC8E3336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131"/>
                <a:ext cx="9" cy="9"/>
              </a:xfrm>
              <a:custGeom>
                <a:avLst/>
                <a:gdLst>
                  <a:gd name="T0" fmla="*/ 29 w 5"/>
                  <a:gd name="T1" fmla="*/ 23 h 5"/>
                  <a:gd name="T2" fmla="*/ 7 w 5"/>
                  <a:gd name="T3" fmla="*/ 7 h 5"/>
                  <a:gd name="T4" fmla="*/ 7 w 5"/>
                  <a:gd name="T5" fmla="*/ 29 h 5"/>
                  <a:gd name="T6" fmla="*/ 16 w 5"/>
                  <a:gd name="T7" fmla="*/ 0 h 5"/>
                  <a:gd name="T8" fmla="*/ 13 w 5"/>
                  <a:gd name="T9" fmla="*/ 29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3"/>
                      <a:pt x="2" y="2"/>
                      <a:pt x="1" y="1"/>
                    </a:cubicBezTo>
                    <a:cubicBezTo>
                      <a:pt x="0" y="3"/>
                      <a:pt x="0" y="2"/>
                      <a:pt x="1" y="5"/>
                    </a:cubicBezTo>
                    <a:cubicBezTo>
                      <a:pt x="4" y="3"/>
                      <a:pt x="5" y="3"/>
                      <a:pt x="3" y="0"/>
                    </a:cubicBezTo>
                    <a:cubicBezTo>
                      <a:pt x="0" y="1"/>
                      <a:pt x="1" y="2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0" name="Freeform 3593">
                <a:extLst>
                  <a:ext uri="{FF2B5EF4-FFF2-40B4-BE49-F238E27FC236}">
                    <a16:creationId xmlns:a16="http://schemas.microsoft.com/office/drawing/2014/main" id="{62C27AF5-5C21-4130-97F6-01C409130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191"/>
                <a:ext cx="9" cy="15"/>
              </a:xfrm>
              <a:custGeom>
                <a:avLst/>
                <a:gdLst>
                  <a:gd name="T0" fmla="*/ 29 w 5"/>
                  <a:gd name="T1" fmla="*/ 42 h 9"/>
                  <a:gd name="T2" fmla="*/ 0 w 5"/>
                  <a:gd name="T3" fmla="*/ 5 h 9"/>
                  <a:gd name="T4" fmla="*/ 16 w 5"/>
                  <a:gd name="T5" fmla="*/ 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cubicBezTo>
                      <a:pt x="4" y="6"/>
                      <a:pt x="2" y="3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1" name="Freeform 3594">
                <a:extLst>
                  <a:ext uri="{FF2B5EF4-FFF2-40B4-BE49-F238E27FC236}">
                    <a16:creationId xmlns:a16="http://schemas.microsoft.com/office/drawing/2014/main" id="{AFF6E0B7-09B3-4D14-9F0F-9EE3F8725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253"/>
                <a:ext cx="3" cy="9"/>
              </a:xfrm>
              <a:custGeom>
                <a:avLst/>
                <a:gdLst>
                  <a:gd name="T0" fmla="*/ 0 w 2"/>
                  <a:gd name="T1" fmla="*/ 13 h 5"/>
                  <a:gd name="T2" fmla="*/ 8 w 2"/>
                  <a:gd name="T3" fmla="*/ 7 h 5"/>
                  <a:gd name="T4" fmla="*/ 0 w 2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3"/>
                      <a:pt x="1" y="4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2" name="Freeform 3595">
                <a:extLst>
                  <a:ext uri="{FF2B5EF4-FFF2-40B4-BE49-F238E27FC236}">
                    <a16:creationId xmlns:a16="http://schemas.microsoft.com/office/drawing/2014/main" id="{7AD651FA-703A-474F-9B68-9E6FBF3B8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904"/>
                <a:ext cx="5" cy="7"/>
              </a:xfrm>
              <a:custGeom>
                <a:avLst/>
                <a:gdLst>
                  <a:gd name="T0" fmla="*/ 13 w 3"/>
                  <a:gd name="T1" fmla="*/ 12 h 4"/>
                  <a:gd name="T2" fmla="*/ 5 w 3"/>
                  <a:gd name="T3" fmla="*/ 21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1" y="2"/>
                      <a:pt x="0" y="2"/>
                      <a:pt x="1" y="4"/>
                    </a:cubicBezTo>
                    <a:cubicBezTo>
                      <a:pt x="3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3" name="Freeform 3596">
                <a:extLst>
                  <a:ext uri="{FF2B5EF4-FFF2-40B4-BE49-F238E27FC236}">
                    <a16:creationId xmlns:a16="http://schemas.microsoft.com/office/drawing/2014/main" id="{DCB7A85E-BB33-48C7-A783-F71A1576D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1815"/>
                <a:ext cx="4" cy="5"/>
              </a:xfrm>
              <a:custGeom>
                <a:avLst/>
                <a:gdLst>
                  <a:gd name="T0" fmla="*/ 8 w 2"/>
                  <a:gd name="T1" fmla="*/ 5 h 3"/>
                  <a:gd name="T2" fmla="*/ 8 w 2"/>
                  <a:gd name="T3" fmla="*/ 13 h 3"/>
                  <a:gd name="T4" fmla="*/ 16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4" name="Freeform 3597">
                <a:extLst>
                  <a:ext uri="{FF2B5EF4-FFF2-40B4-BE49-F238E27FC236}">
                    <a16:creationId xmlns:a16="http://schemas.microsoft.com/office/drawing/2014/main" id="{81C8F7F2-0BAB-417E-A886-BF3DFFC9C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2" y="1698"/>
                <a:ext cx="9" cy="8"/>
              </a:xfrm>
              <a:custGeom>
                <a:avLst/>
                <a:gdLst>
                  <a:gd name="T0" fmla="*/ 0 w 5"/>
                  <a:gd name="T1" fmla="*/ 8 h 5"/>
                  <a:gd name="T2" fmla="*/ 29 w 5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3" y="0"/>
                      <a:pt x="4" y="2"/>
                      <a:pt x="5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5" name="Freeform 3598">
                <a:extLst>
                  <a:ext uri="{FF2B5EF4-FFF2-40B4-BE49-F238E27FC236}">
                    <a16:creationId xmlns:a16="http://schemas.microsoft.com/office/drawing/2014/main" id="{2569C9FD-F967-4083-9324-72FC62C12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818"/>
                <a:ext cx="5" cy="9"/>
              </a:xfrm>
              <a:custGeom>
                <a:avLst/>
                <a:gdLst>
                  <a:gd name="T0" fmla="*/ 8 w 3"/>
                  <a:gd name="T1" fmla="*/ 13 h 5"/>
                  <a:gd name="T2" fmla="*/ 13 w 3"/>
                  <a:gd name="T3" fmla="*/ 23 h 5"/>
                  <a:gd name="T4" fmla="*/ 0 w 3"/>
                  <a:gd name="T5" fmla="*/ 2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2" y="2"/>
                    </a:moveTo>
                    <a:cubicBezTo>
                      <a:pt x="2" y="4"/>
                      <a:pt x="2" y="5"/>
                      <a:pt x="3" y="4"/>
                    </a:cubicBezTo>
                    <a:cubicBezTo>
                      <a:pt x="2" y="0"/>
                      <a:pt x="1" y="4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6" name="Freeform 3599">
                <a:extLst>
                  <a:ext uri="{FF2B5EF4-FFF2-40B4-BE49-F238E27FC236}">
                    <a16:creationId xmlns:a16="http://schemas.microsoft.com/office/drawing/2014/main" id="{D267A526-A49E-4E36-9534-286834E15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" y="1839"/>
                <a:ext cx="7" cy="7"/>
              </a:xfrm>
              <a:custGeom>
                <a:avLst/>
                <a:gdLst>
                  <a:gd name="T0" fmla="*/ 0 w 4"/>
                  <a:gd name="T1" fmla="*/ 0 h 4"/>
                  <a:gd name="T2" fmla="*/ 21 w 4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1"/>
                      <a:pt x="3" y="2"/>
                      <a:pt x="4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7" name="Freeform 3600">
                <a:extLst>
                  <a:ext uri="{FF2B5EF4-FFF2-40B4-BE49-F238E27FC236}">
                    <a16:creationId xmlns:a16="http://schemas.microsoft.com/office/drawing/2014/main" id="{5462298C-A31E-4282-804D-D6ACB9BCA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1900"/>
                <a:ext cx="28" cy="20"/>
              </a:xfrm>
              <a:custGeom>
                <a:avLst/>
                <a:gdLst>
                  <a:gd name="T0" fmla="*/ 86 w 16"/>
                  <a:gd name="T1" fmla="*/ 44 h 11"/>
                  <a:gd name="T2" fmla="*/ 21 w 16"/>
                  <a:gd name="T3" fmla="*/ 29 h 11"/>
                  <a:gd name="T4" fmla="*/ 58 w 16"/>
                  <a:gd name="T5" fmla="*/ 4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1">
                    <a:moveTo>
                      <a:pt x="16" y="7"/>
                    </a:moveTo>
                    <a:cubicBezTo>
                      <a:pt x="13" y="4"/>
                      <a:pt x="8" y="0"/>
                      <a:pt x="4" y="5"/>
                    </a:cubicBezTo>
                    <a:cubicBezTo>
                      <a:pt x="0" y="9"/>
                      <a:pt x="8" y="11"/>
                      <a:pt x="11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8" name="Freeform 3601">
                <a:extLst>
                  <a:ext uri="{FF2B5EF4-FFF2-40B4-BE49-F238E27FC236}">
                    <a16:creationId xmlns:a16="http://schemas.microsoft.com/office/drawing/2014/main" id="{A42B0A55-C467-4943-9AAA-BCC6681EB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927"/>
                <a:ext cx="5" cy="8"/>
              </a:xfrm>
              <a:custGeom>
                <a:avLst/>
                <a:gdLst>
                  <a:gd name="T0" fmla="*/ 0 w 3"/>
                  <a:gd name="T1" fmla="*/ 21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49" name="Freeform 3602">
                <a:extLst>
                  <a:ext uri="{FF2B5EF4-FFF2-40B4-BE49-F238E27FC236}">
                    <a16:creationId xmlns:a16="http://schemas.microsoft.com/office/drawing/2014/main" id="{E9B17E97-A0A9-4C14-BDC3-368694598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991"/>
                <a:ext cx="19" cy="28"/>
              </a:xfrm>
              <a:custGeom>
                <a:avLst/>
                <a:gdLst>
                  <a:gd name="T0" fmla="*/ 36 w 11"/>
                  <a:gd name="T1" fmla="*/ 77 h 16"/>
                  <a:gd name="T2" fmla="*/ 21 w 11"/>
                  <a:gd name="T3" fmla="*/ 33 h 16"/>
                  <a:gd name="T4" fmla="*/ 16 w 11"/>
                  <a:gd name="T5" fmla="*/ 86 h 16"/>
                  <a:gd name="T6" fmla="*/ 5 w 11"/>
                  <a:gd name="T7" fmla="*/ 0 h 16"/>
                  <a:gd name="T8" fmla="*/ 5 w 11"/>
                  <a:gd name="T9" fmla="*/ 28 h 16"/>
                  <a:gd name="T10" fmla="*/ 16 w 11"/>
                  <a:gd name="T11" fmla="*/ 21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7" y="14"/>
                    </a:moveTo>
                    <a:cubicBezTo>
                      <a:pt x="8" y="10"/>
                      <a:pt x="7" y="7"/>
                      <a:pt x="4" y="6"/>
                    </a:cubicBezTo>
                    <a:cubicBezTo>
                      <a:pt x="1" y="9"/>
                      <a:pt x="1" y="13"/>
                      <a:pt x="3" y="16"/>
                    </a:cubicBezTo>
                    <a:cubicBezTo>
                      <a:pt x="11" y="13"/>
                      <a:pt x="7" y="2"/>
                      <a:pt x="1" y="0"/>
                    </a:cubicBezTo>
                    <a:cubicBezTo>
                      <a:pt x="0" y="2"/>
                      <a:pt x="0" y="2"/>
                      <a:pt x="1" y="5"/>
                    </a:cubicBezTo>
                    <a:cubicBezTo>
                      <a:pt x="2" y="5"/>
                      <a:pt x="2" y="4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0" name="Freeform 3603">
                <a:extLst>
                  <a:ext uri="{FF2B5EF4-FFF2-40B4-BE49-F238E27FC236}">
                    <a16:creationId xmlns:a16="http://schemas.microsoft.com/office/drawing/2014/main" id="{B37FC45C-6AA0-42F3-92B9-80B65575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033"/>
                <a:ext cx="18" cy="33"/>
              </a:xfrm>
              <a:custGeom>
                <a:avLst/>
                <a:gdLst>
                  <a:gd name="T0" fmla="*/ 58 w 10"/>
                  <a:gd name="T1" fmla="*/ 21 h 19"/>
                  <a:gd name="T2" fmla="*/ 36 w 10"/>
                  <a:gd name="T3" fmla="*/ 36 h 19"/>
                  <a:gd name="T4" fmla="*/ 58 w 10"/>
                  <a:gd name="T5" fmla="*/ 28 h 19"/>
                  <a:gd name="T6" fmla="*/ 7 w 10"/>
                  <a:gd name="T7" fmla="*/ 49 h 19"/>
                  <a:gd name="T8" fmla="*/ 23 w 10"/>
                  <a:gd name="T9" fmla="*/ 52 h 19"/>
                  <a:gd name="T10" fmla="*/ 16 w 10"/>
                  <a:gd name="T11" fmla="*/ 99 h 19"/>
                  <a:gd name="T12" fmla="*/ 23 w 10"/>
                  <a:gd name="T13" fmla="*/ 52 h 19"/>
                  <a:gd name="T14" fmla="*/ 7 w 10"/>
                  <a:gd name="T15" fmla="*/ 78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9">
                    <a:moveTo>
                      <a:pt x="10" y="4"/>
                    </a:moveTo>
                    <a:cubicBezTo>
                      <a:pt x="8" y="4"/>
                      <a:pt x="7" y="6"/>
                      <a:pt x="6" y="7"/>
                    </a:cubicBezTo>
                    <a:cubicBezTo>
                      <a:pt x="9" y="7"/>
                      <a:pt x="8" y="7"/>
                      <a:pt x="10" y="5"/>
                    </a:cubicBezTo>
                    <a:cubicBezTo>
                      <a:pt x="6" y="0"/>
                      <a:pt x="0" y="3"/>
                      <a:pt x="1" y="9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2" y="13"/>
                      <a:pt x="2" y="16"/>
                      <a:pt x="3" y="19"/>
                    </a:cubicBezTo>
                    <a:cubicBezTo>
                      <a:pt x="7" y="17"/>
                      <a:pt x="7" y="13"/>
                      <a:pt x="4" y="10"/>
                    </a:cubicBezTo>
                    <a:cubicBezTo>
                      <a:pt x="2" y="11"/>
                      <a:pt x="2" y="13"/>
                      <a:pt x="1" y="1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1" name="Freeform 3604">
                <a:extLst>
                  <a:ext uri="{FF2B5EF4-FFF2-40B4-BE49-F238E27FC236}">
                    <a16:creationId xmlns:a16="http://schemas.microsoft.com/office/drawing/2014/main" id="{D0902643-A02F-4438-B2BD-D287B8037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129"/>
                <a:ext cx="16" cy="23"/>
              </a:xfrm>
              <a:custGeom>
                <a:avLst/>
                <a:gdLst>
                  <a:gd name="T0" fmla="*/ 12 w 9"/>
                  <a:gd name="T1" fmla="*/ 44 h 13"/>
                  <a:gd name="T2" fmla="*/ 7 w 9"/>
                  <a:gd name="T3" fmla="*/ 0 h 13"/>
                  <a:gd name="T4" fmla="*/ 7 w 9"/>
                  <a:gd name="T5" fmla="*/ 4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8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9" y="3"/>
                      <a:pt x="4" y="13"/>
                      <a:pt x="1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2" name="Freeform 3605">
                <a:extLst>
                  <a:ext uri="{FF2B5EF4-FFF2-40B4-BE49-F238E27FC236}">
                    <a16:creationId xmlns:a16="http://schemas.microsoft.com/office/drawing/2014/main" id="{A2D515E7-27FB-4E0B-AEC2-B876F996B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294"/>
                <a:ext cx="8" cy="14"/>
              </a:xfrm>
              <a:custGeom>
                <a:avLst/>
                <a:gdLst>
                  <a:gd name="T0" fmla="*/ 8 w 5"/>
                  <a:gd name="T1" fmla="*/ 0 h 8"/>
                  <a:gd name="T2" fmla="*/ 21 w 5"/>
                  <a:gd name="T3" fmla="*/ 37 h 8"/>
                  <a:gd name="T4" fmla="*/ 5 w 5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0" y="5"/>
                      <a:pt x="0" y="8"/>
                      <a:pt x="5" y="7"/>
                    </a:cubicBezTo>
                    <a:cubicBezTo>
                      <a:pt x="4" y="3"/>
                      <a:pt x="3" y="3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3" name="Freeform 3606">
                <a:extLst>
                  <a:ext uri="{FF2B5EF4-FFF2-40B4-BE49-F238E27FC236}">
                    <a16:creationId xmlns:a16="http://schemas.microsoft.com/office/drawing/2014/main" id="{8D0C52FB-C428-4A82-98C5-56A32C93D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346"/>
                <a:ext cx="7" cy="7"/>
              </a:xfrm>
              <a:custGeom>
                <a:avLst/>
                <a:gdLst>
                  <a:gd name="T0" fmla="*/ 7 w 4"/>
                  <a:gd name="T1" fmla="*/ 21 h 4"/>
                  <a:gd name="T2" fmla="*/ 0 w 4"/>
                  <a:gd name="T3" fmla="*/ 7 h 4"/>
                  <a:gd name="T4" fmla="*/ 2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4" name="Freeform 3607">
                <a:extLst>
                  <a:ext uri="{FF2B5EF4-FFF2-40B4-BE49-F238E27FC236}">
                    <a16:creationId xmlns:a16="http://schemas.microsoft.com/office/drawing/2014/main" id="{03660D04-A52D-4060-AE5B-E7E7F2BC9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191"/>
                <a:ext cx="12" cy="14"/>
              </a:xfrm>
              <a:custGeom>
                <a:avLst/>
                <a:gdLst>
                  <a:gd name="T0" fmla="*/ 36 w 7"/>
                  <a:gd name="T1" fmla="*/ 33 h 8"/>
                  <a:gd name="T2" fmla="*/ 9 w 7"/>
                  <a:gd name="T3" fmla="*/ 0 h 8"/>
                  <a:gd name="T4" fmla="*/ 21 w 7"/>
                  <a:gd name="T5" fmla="*/ 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7" y="6"/>
                    </a:moveTo>
                    <a:cubicBezTo>
                      <a:pt x="6" y="4"/>
                      <a:pt x="5" y="2"/>
                      <a:pt x="2" y="0"/>
                    </a:cubicBezTo>
                    <a:cubicBezTo>
                      <a:pt x="0" y="3"/>
                      <a:pt x="1" y="6"/>
                      <a:pt x="4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5" name="Freeform 3608">
                <a:extLst>
                  <a:ext uri="{FF2B5EF4-FFF2-40B4-BE49-F238E27FC236}">
                    <a16:creationId xmlns:a16="http://schemas.microsoft.com/office/drawing/2014/main" id="{2C4692DD-F168-4EB1-B619-F34DAD06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219"/>
                <a:ext cx="5" cy="5"/>
              </a:xfrm>
              <a:custGeom>
                <a:avLst/>
                <a:gdLst>
                  <a:gd name="T0" fmla="*/ 0 w 3"/>
                  <a:gd name="T1" fmla="*/ 0 h 3"/>
                  <a:gd name="T2" fmla="*/ 13 w 3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2" y="1"/>
                      <a:pt x="3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6" name="Freeform 3609">
                <a:extLst>
                  <a:ext uri="{FF2B5EF4-FFF2-40B4-BE49-F238E27FC236}">
                    <a16:creationId xmlns:a16="http://schemas.microsoft.com/office/drawing/2014/main" id="{4B71E923-473D-475A-B2FE-3081C9A0B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262"/>
                <a:ext cx="12" cy="12"/>
              </a:xfrm>
              <a:custGeom>
                <a:avLst/>
                <a:gdLst>
                  <a:gd name="T0" fmla="*/ 21 w 7"/>
                  <a:gd name="T1" fmla="*/ 9 h 7"/>
                  <a:gd name="T2" fmla="*/ 9 w 7"/>
                  <a:gd name="T3" fmla="*/ 36 h 7"/>
                  <a:gd name="T4" fmla="*/ 9 w 7"/>
                  <a:gd name="T5" fmla="*/ 0 h 7"/>
                  <a:gd name="T6" fmla="*/ 5 w 7"/>
                  <a:gd name="T7" fmla="*/ 1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2" y="4"/>
                      <a:pt x="0" y="4"/>
                      <a:pt x="2" y="7"/>
                    </a:cubicBezTo>
                    <a:cubicBezTo>
                      <a:pt x="7" y="6"/>
                      <a:pt x="7" y="2"/>
                      <a:pt x="2" y="0"/>
                    </a:cubicBezTo>
                    <a:cubicBezTo>
                      <a:pt x="1" y="1"/>
                      <a:pt x="1" y="2"/>
                      <a:pt x="1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7" name="Freeform 3610">
                <a:extLst>
                  <a:ext uri="{FF2B5EF4-FFF2-40B4-BE49-F238E27FC236}">
                    <a16:creationId xmlns:a16="http://schemas.microsoft.com/office/drawing/2014/main" id="{935918FF-88A6-4CEA-8D78-98B356470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309"/>
                <a:ext cx="9" cy="2"/>
              </a:xfrm>
              <a:custGeom>
                <a:avLst/>
                <a:gdLst>
                  <a:gd name="T0" fmla="*/ 0 w 5"/>
                  <a:gd name="T1" fmla="*/ 8 h 1"/>
                  <a:gd name="T2" fmla="*/ 29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1"/>
                      <a:pt x="3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8" name="Freeform 3611">
                <a:extLst>
                  <a:ext uri="{FF2B5EF4-FFF2-40B4-BE49-F238E27FC236}">
                    <a16:creationId xmlns:a16="http://schemas.microsoft.com/office/drawing/2014/main" id="{F55E1349-57BA-45C9-B0F5-A8BF6FC70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392"/>
                <a:ext cx="5" cy="8"/>
              </a:xfrm>
              <a:custGeom>
                <a:avLst/>
                <a:gdLst>
                  <a:gd name="T0" fmla="*/ 5 w 3"/>
                  <a:gd name="T1" fmla="*/ 5 h 5"/>
                  <a:gd name="T2" fmla="*/ 8 w 3"/>
                  <a:gd name="T3" fmla="*/ 21 h 5"/>
                  <a:gd name="T4" fmla="*/ 8 w 3"/>
                  <a:gd name="T5" fmla="*/ 0 h 5"/>
                  <a:gd name="T6" fmla="*/ 0 w 3"/>
                  <a:gd name="T7" fmla="*/ 1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2"/>
                      <a:pt x="3" y="3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59" name="Freeform 3612">
                <a:extLst>
                  <a:ext uri="{FF2B5EF4-FFF2-40B4-BE49-F238E27FC236}">
                    <a16:creationId xmlns:a16="http://schemas.microsoft.com/office/drawing/2014/main" id="{9D398407-B880-4B90-A746-DA1F2CC81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437"/>
                <a:ext cx="14" cy="16"/>
              </a:xfrm>
              <a:custGeom>
                <a:avLst/>
                <a:gdLst>
                  <a:gd name="T0" fmla="*/ 21 w 8"/>
                  <a:gd name="T1" fmla="*/ 28 h 9"/>
                  <a:gd name="T2" fmla="*/ 21 w 8"/>
                  <a:gd name="T3" fmla="*/ 50 h 9"/>
                  <a:gd name="T4" fmla="*/ 7 w 8"/>
                  <a:gd name="T5" fmla="*/ 0 h 9"/>
                  <a:gd name="T6" fmla="*/ 16 w 8"/>
                  <a:gd name="T7" fmla="*/ 44 h 9"/>
                  <a:gd name="T8" fmla="*/ 12 w 8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4" y="5"/>
                    </a:moveTo>
                    <a:cubicBezTo>
                      <a:pt x="3" y="6"/>
                      <a:pt x="3" y="8"/>
                      <a:pt x="4" y="9"/>
                    </a:cubicBezTo>
                    <a:cubicBezTo>
                      <a:pt x="8" y="7"/>
                      <a:pt x="6" y="2"/>
                      <a:pt x="1" y="0"/>
                    </a:cubicBezTo>
                    <a:cubicBezTo>
                      <a:pt x="0" y="4"/>
                      <a:pt x="1" y="5"/>
                      <a:pt x="3" y="8"/>
                    </a:cubicBezTo>
                    <a:cubicBezTo>
                      <a:pt x="5" y="4"/>
                      <a:pt x="3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0" name="Freeform 3613">
                <a:extLst>
                  <a:ext uri="{FF2B5EF4-FFF2-40B4-BE49-F238E27FC236}">
                    <a16:creationId xmlns:a16="http://schemas.microsoft.com/office/drawing/2014/main" id="{BCB7351A-0F52-4FC6-B1D9-23D6EFBCE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484"/>
                <a:ext cx="3" cy="4"/>
              </a:xfrm>
              <a:custGeom>
                <a:avLst/>
                <a:gdLst>
                  <a:gd name="T0" fmla="*/ 0 w 2"/>
                  <a:gd name="T1" fmla="*/ 16 h 2"/>
                  <a:gd name="T2" fmla="*/ 8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2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1" name="Freeform 3614">
                <a:extLst>
                  <a:ext uri="{FF2B5EF4-FFF2-40B4-BE49-F238E27FC236}">
                    <a16:creationId xmlns:a16="http://schemas.microsoft.com/office/drawing/2014/main" id="{B5E6F43E-0C1A-455E-BB79-06E930EF1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519"/>
                <a:ext cx="17" cy="19"/>
              </a:xfrm>
              <a:custGeom>
                <a:avLst/>
                <a:gdLst>
                  <a:gd name="T0" fmla="*/ 44 w 10"/>
                  <a:gd name="T1" fmla="*/ 21 h 11"/>
                  <a:gd name="T2" fmla="*/ 34 w 10"/>
                  <a:gd name="T3" fmla="*/ 21 h 11"/>
                  <a:gd name="T4" fmla="*/ 26 w 10"/>
                  <a:gd name="T5" fmla="*/ 50 h 11"/>
                  <a:gd name="T6" fmla="*/ 20 w 10"/>
                  <a:gd name="T7" fmla="*/ 0 h 11"/>
                  <a:gd name="T8" fmla="*/ 49 w 10"/>
                  <a:gd name="T9" fmla="*/ 29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4"/>
                    </a:moveTo>
                    <a:cubicBezTo>
                      <a:pt x="8" y="4"/>
                      <a:pt x="7" y="4"/>
                      <a:pt x="7" y="4"/>
                    </a:cubicBezTo>
                    <a:cubicBezTo>
                      <a:pt x="5" y="6"/>
                      <a:pt x="4" y="7"/>
                      <a:pt x="5" y="10"/>
                    </a:cubicBezTo>
                    <a:cubicBezTo>
                      <a:pt x="9" y="7"/>
                      <a:pt x="8" y="3"/>
                      <a:pt x="4" y="0"/>
                    </a:cubicBezTo>
                    <a:cubicBezTo>
                      <a:pt x="0" y="5"/>
                      <a:pt x="5" y="11"/>
                      <a:pt x="10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2" name="Freeform 3615">
                <a:extLst>
                  <a:ext uri="{FF2B5EF4-FFF2-40B4-BE49-F238E27FC236}">
                    <a16:creationId xmlns:a16="http://schemas.microsoft.com/office/drawing/2014/main" id="{181FDF62-BCB9-4EAA-800D-A3DA5D1EC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544"/>
                <a:ext cx="5" cy="5"/>
              </a:xfrm>
              <a:custGeom>
                <a:avLst/>
                <a:gdLst>
                  <a:gd name="T0" fmla="*/ 0 w 3"/>
                  <a:gd name="T1" fmla="*/ 13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3" name="Freeform 3616">
                <a:extLst>
                  <a:ext uri="{FF2B5EF4-FFF2-40B4-BE49-F238E27FC236}">
                    <a16:creationId xmlns:a16="http://schemas.microsoft.com/office/drawing/2014/main" id="{CBA56428-71F3-40B3-90BE-4FAD7D2EA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570"/>
                <a:ext cx="12" cy="14"/>
              </a:xfrm>
              <a:custGeom>
                <a:avLst/>
                <a:gdLst>
                  <a:gd name="T0" fmla="*/ 15 w 7"/>
                  <a:gd name="T1" fmla="*/ 12 h 8"/>
                  <a:gd name="T2" fmla="*/ 9 w 7"/>
                  <a:gd name="T3" fmla="*/ 44 h 8"/>
                  <a:gd name="T4" fmla="*/ 26 w 7"/>
                  <a:gd name="T5" fmla="*/ 0 h 8"/>
                  <a:gd name="T6" fmla="*/ 21 w 7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2" y="4"/>
                      <a:pt x="0" y="5"/>
                      <a:pt x="2" y="8"/>
                    </a:cubicBezTo>
                    <a:cubicBezTo>
                      <a:pt x="6" y="6"/>
                      <a:pt x="7" y="3"/>
                      <a:pt x="5" y="0"/>
                    </a:cubicBezTo>
                    <a:cubicBezTo>
                      <a:pt x="4" y="2"/>
                      <a:pt x="4" y="3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4" name="Freeform 3617">
                <a:extLst>
                  <a:ext uri="{FF2B5EF4-FFF2-40B4-BE49-F238E27FC236}">
                    <a16:creationId xmlns:a16="http://schemas.microsoft.com/office/drawing/2014/main" id="{508C503B-260D-4AC8-890F-CE34C41C6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619"/>
                <a:ext cx="5" cy="3"/>
              </a:xfrm>
              <a:custGeom>
                <a:avLst/>
                <a:gdLst>
                  <a:gd name="T0" fmla="*/ 0 w 3"/>
                  <a:gd name="T1" fmla="*/ 8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5" name="Freeform 3618">
                <a:extLst>
                  <a:ext uri="{FF2B5EF4-FFF2-40B4-BE49-F238E27FC236}">
                    <a16:creationId xmlns:a16="http://schemas.microsoft.com/office/drawing/2014/main" id="{A548391E-184A-4836-B26A-14B0199FA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2657"/>
                <a:ext cx="7" cy="21"/>
              </a:xfrm>
              <a:custGeom>
                <a:avLst/>
                <a:gdLst>
                  <a:gd name="T0" fmla="*/ 12 w 4"/>
                  <a:gd name="T1" fmla="*/ 37 h 12"/>
                  <a:gd name="T2" fmla="*/ 7 w 4"/>
                  <a:gd name="T3" fmla="*/ 65 h 12"/>
                  <a:gd name="T4" fmla="*/ 0 w 4"/>
                  <a:gd name="T5" fmla="*/ 0 h 12"/>
                  <a:gd name="T6" fmla="*/ 7 w 4"/>
                  <a:gd name="T7" fmla="*/ 37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2" y="7"/>
                    </a:moveTo>
                    <a:cubicBezTo>
                      <a:pt x="1" y="9"/>
                      <a:pt x="0" y="10"/>
                      <a:pt x="1" y="12"/>
                    </a:cubicBezTo>
                    <a:cubicBezTo>
                      <a:pt x="4" y="8"/>
                      <a:pt x="3" y="4"/>
                      <a:pt x="0" y="0"/>
                    </a:cubicBezTo>
                    <a:cubicBezTo>
                      <a:pt x="0" y="2"/>
                      <a:pt x="0" y="5"/>
                      <a:pt x="1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6" name="Freeform 3619">
                <a:extLst>
                  <a:ext uri="{FF2B5EF4-FFF2-40B4-BE49-F238E27FC236}">
                    <a16:creationId xmlns:a16="http://schemas.microsoft.com/office/drawing/2014/main" id="{118CF583-2139-45E5-A1F6-AE4494AAD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711"/>
                <a:ext cx="21" cy="34"/>
              </a:xfrm>
              <a:custGeom>
                <a:avLst/>
                <a:gdLst>
                  <a:gd name="T0" fmla="*/ 0 w 12"/>
                  <a:gd name="T1" fmla="*/ 73 h 19"/>
                  <a:gd name="T2" fmla="*/ 12 w 12"/>
                  <a:gd name="T3" fmla="*/ 109 h 19"/>
                  <a:gd name="T4" fmla="*/ 12 w 12"/>
                  <a:gd name="T5" fmla="*/ 57 h 19"/>
                  <a:gd name="T6" fmla="*/ 0 w 12"/>
                  <a:gd name="T7" fmla="*/ 73 h 19"/>
                  <a:gd name="T8" fmla="*/ 16 w 12"/>
                  <a:gd name="T9" fmla="*/ 0 h 19"/>
                  <a:gd name="T10" fmla="*/ 7 w 12"/>
                  <a:gd name="T11" fmla="*/ 45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9">
                    <a:moveTo>
                      <a:pt x="0" y="13"/>
                    </a:moveTo>
                    <a:cubicBezTo>
                      <a:pt x="0" y="15"/>
                      <a:pt x="1" y="17"/>
                      <a:pt x="2" y="19"/>
                    </a:cubicBezTo>
                    <a:cubicBezTo>
                      <a:pt x="5" y="16"/>
                      <a:pt x="5" y="12"/>
                      <a:pt x="2" y="10"/>
                    </a:cubicBezTo>
                    <a:cubicBezTo>
                      <a:pt x="1" y="11"/>
                      <a:pt x="1" y="11"/>
                      <a:pt x="0" y="13"/>
                    </a:cubicBezTo>
                    <a:cubicBezTo>
                      <a:pt x="9" y="18"/>
                      <a:pt x="12" y="3"/>
                      <a:pt x="3" y="0"/>
                    </a:cubicBezTo>
                    <a:cubicBezTo>
                      <a:pt x="0" y="2"/>
                      <a:pt x="0" y="5"/>
                      <a:pt x="1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7" name="Freeform 3620">
                <a:extLst>
                  <a:ext uri="{FF2B5EF4-FFF2-40B4-BE49-F238E27FC236}">
                    <a16:creationId xmlns:a16="http://schemas.microsoft.com/office/drawing/2014/main" id="{C8172EC9-D40A-4D3C-8BEB-39B1A0704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860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8" name="Freeform 3621">
                <a:extLst>
                  <a:ext uri="{FF2B5EF4-FFF2-40B4-BE49-F238E27FC236}">
                    <a16:creationId xmlns:a16="http://schemas.microsoft.com/office/drawing/2014/main" id="{712EB439-ECB0-4967-8441-2FBDA036F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776"/>
                <a:ext cx="14" cy="21"/>
              </a:xfrm>
              <a:custGeom>
                <a:avLst/>
                <a:gdLst>
                  <a:gd name="T0" fmla="*/ 16 w 8"/>
                  <a:gd name="T1" fmla="*/ 28 h 12"/>
                  <a:gd name="T2" fmla="*/ 7 w 8"/>
                  <a:gd name="T3" fmla="*/ 58 h 12"/>
                  <a:gd name="T4" fmla="*/ 21 w 8"/>
                  <a:gd name="T5" fmla="*/ 0 h 12"/>
                  <a:gd name="T6" fmla="*/ 12 w 8"/>
                  <a:gd name="T7" fmla="*/ 65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3" y="5"/>
                    </a:moveTo>
                    <a:cubicBezTo>
                      <a:pt x="1" y="7"/>
                      <a:pt x="1" y="9"/>
                      <a:pt x="1" y="11"/>
                    </a:cubicBezTo>
                    <a:cubicBezTo>
                      <a:pt x="7" y="12"/>
                      <a:pt x="8" y="4"/>
                      <a:pt x="4" y="0"/>
                    </a:cubicBezTo>
                    <a:cubicBezTo>
                      <a:pt x="0" y="2"/>
                      <a:pt x="0" y="7"/>
                      <a:pt x="2" y="1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69" name="Freeform 3622">
                <a:extLst>
                  <a:ext uri="{FF2B5EF4-FFF2-40B4-BE49-F238E27FC236}">
                    <a16:creationId xmlns:a16="http://schemas.microsoft.com/office/drawing/2014/main" id="{28DFE999-5112-4309-B0CE-CFCFBDF93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829"/>
                <a:ext cx="2" cy="3"/>
              </a:xfrm>
              <a:custGeom>
                <a:avLst/>
                <a:gdLst>
                  <a:gd name="T0" fmla="*/ 0 w 1"/>
                  <a:gd name="T1" fmla="*/ 8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0" name="Freeform 3623">
                <a:extLst>
                  <a:ext uri="{FF2B5EF4-FFF2-40B4-BE49-F238E27FC236}">
                    <a16:creationId xmlns:a16="http://schemas.microsoft.com/office/drawing/2014/main" id="{B9ABEFC9-DCAE-491D-8A56-F5D802F93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358"/>
                <a:ext cx="26" cy="25"/>
              </a:xfrm>
              <a:custGeom>
                <a:avLst/>
                <a:gdLst>
                  <a:gd name="T0" fmla="*/ 42 w 15"/>
                  <a:gd name="T1" fmla="*/ 45 h 14"/>
                  <a:gd name="T2" fmla="*/ 36 w 15"/>
                  <a:gd name="T3" fmla="*/ 80 h 14"/>
                  <a:gd name="T4" fmla="*/ 21 w 15"/>
                  <a:gd name="T5" fmla="*/ 5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8" y="8"/>
                    </a:moveTo>
                    <a:cubicBezTo>
                      <a:pt x="7" y="11"/>
                      <a:pt x="5" y="12"/>
                      <a:pt x="7" y="14"/>
                    </a:cubicBezTo>
                    <a:cubicBezTo>
                      <a:pt x="15" y="6"/>
                      <a:pt x="0" y="0"/>
                      <a:pt x="4" y="1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1" name="Freeform 3624">
                <a:extLst>
                  <a:ext uri="{FF2B5EF4-FFF2-40B4-BE49-F238E27FC236}">
                    <a16:creationId xmlns:a16="http://schemas.microsoft.com/office/drawing/2014/main" id="{0FA5405E-9B76-443A-88C2-D6091D313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341"/>
                <a:ext cx="5" cy="7"/>
              </a:xfrm>
              <a:custGeom>
                <a:avLst/>
                <a:gdLst>
                  <a:gd name="T0" fmla="*/ 0 w 3"/>
                  <a:gd name="T1" fmla="*/ 21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2" name="Freeform 3625">
                <a:extLst>
                  <a:ext uri="{FF2B5EF4-FFF2-40B4-BE49-F238E27FC236}">
                    <a16:creationId xmlns:a16="http://schemas.microsoft.com/office/drawing/2014/main" id="{7CB74B73-E07D-4A6F-9D61-B6C02F629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418"/>
                <a:ext cx="20" cy="24"/>
              </a:xfrm>
              <a:custGeom>
                <a:avLst/>
                <a:gdLst>
                  <a:gd name="T0" fmla="*/ 24 w 11"/>
                  <a:gd name="T1" fmla="*/ 15 h 14"/>
                  <a:gd name="T2" fmla="*/ 16 w 11"/>
                  <a:gd name="T3" fmla="*/ 70 h 14"/>
                  <a:gd name="T4" fmla="*/ 24 w 11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4" y="3"/>
                    </a:moveTo>
                    <a:cubicBezTo>
                      <a:pt x="0" y="6"/>
                      <a:pt x="0" y="10"/>
                      <a:pt x="3" y="14"/>
                    </a:cubicBezTo>
                    <a:cubicBezTo>
                      <a:pt x="11" y="14"/>
                      <a:pt x="8" y="3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3" name="Freeform 3626">
                <a:extLst>
                  <a:ext uri="{FF2B5EF4-FFF2-40B4-BE49-F238E27FC236}">
                    <a16:creationId xmlns:a16="http://schemas.microsoft.com/office/drawing/2014/main" id="{09E98282-E6E5-488E-A96D-AA9137602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2399"/>
                <a:ext cx="7" cy="8"/>
              </a:xfrm>
              <a:custGeom>
                <a:avLst/>
                <a:gdLst>
                  <a:gd name="T0" fmla="*/ 0 w 4"/>
                  <a:gd name="T1" fmla="*/ 21 h 5"/>
                  <a:gd name="T2" fmla="*/ 21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2" y="4"/>
                      <a:pt x="3" y="2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4" name="Freeform 3627">
                <a:extLst>
                  <a:ext uri="{FF2B5EF4-FFF2-40B4-BE49-F238E27FC236}">
                    <a16:creationId xmlns:a16="http://schemas.microsoft.com/office/drawing/2014/main" id="{4B29B9F7-DCE8-4144-8024-A7BD8783B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477"/>
                <a:ext cx="19" cy="37"/>
              </a:xfrm>
              <a:custGeom>
                <a:avLst/>
                <a:gdLst>
                  <a:gd name="T0" fmla="*/ 16 w 11"/>
                  <a:gd name="T1" fmla="*/ 72 h 21"/>
                  <a:gd name="T2" fmla="*/ 16 w 11"/>
                  <a:gd name="T3" fmla="*/ 115 h 21"/>
                  <a:gd name="T4" fmla="*/ 28 w 11"/>
                  <a:gd name="T5" fmla="*/ 21 h 21"/>
                  <a:gd name="T6" fmla="*/ 16 w 11"/>
                  <a:gd name="T7" fmla="*/ 81 h 21"/>
                  <a:gd name="T8" fmla="*/ 28 w 11"/>
                  <a:gd name="T9" fmla="*/ 0 h 21"/>
                  <a:gd name="T10" fmla="*/ 5 w 11"/>
                  <a:gd name="T11" fmla="*/ 8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1">
                    <a:moveTo>
                      <a:pt x="3" y="13"/>
                    </a:moveTo>
                    <a:cubicBezTo>
                      <a:pt x="2" y="16"/>
                      <a:pt x="2" y="19"/>
                      <a:pt x="3" y="21"/>
                    </a:cubicBezTo>
                    <a:cubicBezTo>
                      <a:pt x="11" y="21"/>
                      <a:pt x="8" y="9"/>
                      <a:pt x="5" y="4"/>
                    </a:cubicBezTo>
                    <a:cubicBezTo>
                      <a:pt x="1" y="6"/>
                      <a:pt x="0" y="11"/>
                      <a:pt x="3" y="15"/>
                    </a:cubicBezTo>
                    <a:cubicBezTo>
                      <a:pt x="9" y="13"/>
                      <a:pt x="8" y="4"/>
                      <a:pt x="5" y="0"/>
                    </a:cubicBezTo>
                    <a:cubicBezTo>
                      <a:pt x="0" y="2"/>
                      <a:pt x="0" y="11"/>
                      <a:pt x="1" y="1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5" name="Freeform 3628">
                <a:extLst>
                  <a:ext uri="{FF2B5EF4-FFF2-40B4-BE49-F238E27FC236}">
                    <a16:creationId xmlns:a16="http://schemas.microsoft.com/office/drawing/2014/main" id="{3F016785-52D6-488D-9252-DE9E2A576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245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6" name="Freeform 3629">
                <a:extLst>
                  <a:ext uri="{FF2B5EF4-FFF2-40B4-BE49-F238E27FC236}">
                    <a16:creationId xmlns:a16="http://schemas.microsoft.com/office/drawing/2014/main" id="{425BF737-EEE7-417D-AC76-6F68E3805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551"/>
                <a:ext cx="14" cy="21"/>
              </a:xfrm>
              <a:custGeom>
                <a:avLst/>
                <a:gdLst>
                  <a:gd name="T0" fmla="*/ 16 w 8"/>
                  <a:gd name="T1" fmla="*/ 37 h 12"/>
                  <a:gd name="T2" fmla="*/ 12 w 8"/>
                  <a:gd name="T3" fmla="*/ 65 h 12"/>
                  <a:gd name="T4" fmla="*/ 16 w 8"/>
                  <a:gd name="T5" fmla="*/ 0 h 12"/>
                  <a:gd name="T6" fmla="*/ 12 w 8"/>
                  <a:gd name="T7" fmla="*/ 33 h 12"/>
                  <a:gd name="T8" fmla="*/ 28 w 8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3" y="7"/>
                    </a:moveTo>
                    <a:cubicBezTo>
                      <a:pt x="2" y="8"/>
                      <a:pt x="1" y="10"/>
                      <a:pt x="2" y="12"/>
                    </a:cubicBezTo>
                    <a:cubicBezTo>
                      <a:pt x="8" y="11"/>
                      <a:pt x="8" y="3"/>
                      <a:pt x="3" y="0"/>
                    </a:cubicBezTo>
                    <a:cubicBezTo>
                      <a:pt x="0" y="3"/>
                      <a:pt x="0" y="3"/>
                      <a:pt x="2" y="6"/>
                    </a:cubicBezTo>
                    <a:cubicBezTo>
                      <a:pt x="4" y="5"/>
                      <a:pt x="4" y="4"/>
                      <a:pt x="5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7" name="Freeform 3630">
                <a:extLst>
                  <a:ext uri="{FF2B5EF4-FFF2-40B4-BE49-F238E27FC236}">
                    <a16:creationId xmlns:a16="http://schemas.microsoft.com/office/drawing/2014/main" id="{19FF297E-07BD-4ACD-B928-6A0C7D71A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2535"/>
                <a:ext cx="5" cy="3"/>
              </a:xfrm>
              <a:custGeom>
                <a:avLst/>
                <a:gdLst>
                  <a:gd name="T0" fmla="*/ 0 w 3"/>
                  <a:gd name="T1" fmla="*/ 0 h 2"/>
                  <a:gd name="T2" fmla="*/ 13 w 3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1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8" name="Freeform 3631">
                <a:extLst>
                  <a:ext uri="{FF2B5EF4-FFF2-40B4-BE49-F238E27FC236}">
                    <a16:creationId xmlns:a16="http://schemas.microsoft.com/office/drawing/2014/main" id="{8E327A31-56C3-4694-97E5-2B77F81D0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608"/>
                <a:ext cx="15" cy="14"/>
              </a:xfrm>
              <a:custGeom>
                <a:avLst/>
                <a:gdLst>
                  <a:gd name="T0" fmla="*/ 33 w 9"/>
                  <a:gd name="T1" fmla="*/ 7 h 8"/>
                  <a:gd name="T2" fmla="*/ 20 w 9"/>
                  <a:gd name="T3" fmla="*/ 44 h 8"/>
                  <a:gd name="T4" fmla="*/ 33 w 9"/>
                  <a:gd name="T5" fmla="*/ 7 h 8"/>
                  <a:gd name="T6" fmla="*/ 13 w 9"/>
                  <a:gd name="T7" fmla="*/ 16 h 8"/>
                  <a:gd name="T8" fmla="*/ 20 w 9"/>
                  <a:gd name="T9" fmla="*/ 2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1"/>
                    </a:moveTo>
                    <a:cubicBezTo>
                      <a:pt x="2" y="0"/>
                      <a:pt x="0" y="5"/>
                      <a:pt x="4" y="8"/>
                    </a:cubicBezTo>
                    <a:cubicBezTo>
                      <a:pt x="8" y="7"/>
                      <a:pt x="9" y="4"/>
                      <a:pt x="7" y="1"/>
                    </a:cubicBezTo>
                    <a:cubicBezTo>
                      <a:pt x="4" y="1"/>
                      <a:pt x="5" y="1"/>
                      <a:pt x="3" y="3"/>
                    </a:cubicBezTo>
                    <a:cubicBezTo>
                      <a:pt x="3" y="5"/>
                      <a:pt x="3" y="5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79" name="Freeform 3632">
                <a:extLst>
                  <a:ext uri="{FF2B5EF4-FFF2-40B4-BE49-F238E27FC236}">
                    <a16:creationId xmlns:a16="http://schemas.microsoft.com/office/drawing/2014/main" id="{F9441C07-C384-457C-861E-69CEC11CD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2589"/>
                <a:ext cx="2" cy="7"/>
              </a:xfrm>
              <a:custGeom>
                <a:avLst/>
                <a:gdLst>
                  <a:gd name="T0" fmla="*/ 0 w 1"/>
                  <a:gd name="T1" fmla="*/ 21 h 4"/>
                  <a:gd name="T2" fmla="*/ 8 w 1"/>
                  <a:gd name="T3" fmla="*/ 7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1" y="1"/>
                      <a:pt x="1" y="0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0" name="Freeform 3633">
                <a:extLst>
                  <a:ext uri="{FF2B5EF4-FFF2-40B4-BE49-F238E27FC236}">
                    <a16:creationId xmlns:a16="http://schemas.microsoft.com/office/drawing/2014/main" id="{2A997627-8C4B-4B18-8B6A-4129B8FB1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654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8 w 2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1" name="Freeform 3634">
                <a:extLst>
                  <a:ext uri="{FF2B5EF4-FFF2-40B4-BE49-F238E27FC236}">
                    <a16:creationId xmlns:a16="http://schemas.microsoft.com/office/drawing/2014/main" id="{0D3F1886-CBC1-429E-9644-CB9DDB507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727"/>
                <a:ext cx="5" cy="4"/>
              </a:xfrm>
              <a:custGeom>
                <a:avLst/>
                <a:gdLst>
                  <a:gd name="T0" fmla="*/ 0 w 3"/>
                  <a:gd name="T1" fmla="*/ 16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2" name="Freeform 3635">
                <a:extLst>
                  <a:ext uri="{FF2B5EF4-FFF2-40B4-BE49-F238E27FC236}">
                    <a16:creationId xmlns:a16="http://schemas.microsoft.com/office/drawing/2014/main" id="{4D275F94-841E-4D26-9A32-486CDBC95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652"/>
                <a:ext cx="9" cy="11"/>
              </a:xfrm>
              <a:custGeom>
                <a:avLst/>
                <a:gdLst>
                  <a:gd name="T0" fmla="*/ 29 w 5"/>
                  <a:gd name="T1" fmla="*/ 24 h 6"/>
                  <a:gd name="T2" fmla="*/ 0 w 5"/>
                  <a:gd name="T3" fmla="*/ 0 h 6"/>
                  <a:gd name="T4" fmla="*/ 23 w 5"/>
                  <a:gd name="T5" fmla="*/ 37 h 6"/>
                  <a:gd name="T6" fmla="*/ 0 w 5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3" y="2"/>
                      <a:pt x="1" y="3"/>
                      <a:pt x="0" y="0"/>
                    </a:cubicBezTo>
                    <a:cubicBezTo>
                      <a:pt x="4" y="1"/>
                      <a:pt x="4" y="1"/>
                      <a:pt x="4" y="6"/>
                    </a:cubicBezTo>
                    <a:cubicBezTo>
                      <a:pt x="3" y="6"/>
                      <a:pt x="1" y="5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3" name="Freeform 3636">
                <a:extLst>
                  <a:ext uri="{FF2B5EF4-FFF2-40B4-BE49-F238E27FC236}">
                    <a16:creationId xmlns:a16="http://schemas.microsoft.com/office/drawing/2014/main" id="{1B05692F-B7FA-4B71-AD29-C32B04987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1668"/>
                <a:ext cx="19" cy="16"/>
              </a:xfrm>
              <a:custGeom>
                <a:avLst/>
                <a:gdLst>
                  <a:gd name="T0" fmla="*/ 21 w 11"/>
                  <a:gd name="T1" fmla="*/ 7 h 9"/>
                  <a:gd name="T2" fmla="*/ 5 w 11"/>
                  <a:gd name="T3" fmla="*/ 37 h 9"/>
                  <a:gd name="T4" fmla="*/ 57 w 11"/>
                  <a:gd name="T5" fmla="*/ 21 h 9"/>
                  <a:gd name="T6" fmla="*/ 9 w 11"/>
                  <a:gd name="T7" fmla="*/ 28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4" y="1"/>
                    </a:moveTo>
                    <a:cubicBezTo>
                      <a:pt x="1" y="2"/>
                      <a:pt x="0" y="4"/>
                      <a:pt x="1" y="7"/>
                    </a:cubicBezTo>
                    <a:cubicBezTo>
                      <a:pt x="5" y="9"/>
                      <a:pt x="9" y="9"/>
                      <a:pt x="11" y="4"/>
                    </a:cubicBezTo>
                    <a:cubicBezTo>
                      <a:pt x="7" y="0"/>
                      <a:pt x="4" y="0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4" name="Freeform 3637">
                <a:extLst>
                  <a:ext uri="{FF2B5EF4-FFF2-40B4-BE49-F238E27FC236}">
                    <a16:creationId xmlns:a16="http://schemas.microsoft.com/office/drawing/2014/main" id="{A5063DB2-FF92-46E5-997C-75A18F9F6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773"/>
                <a:ext cx="5" cy="12"/>
              </a:xfrm>
              <a:custGeom>
                <a:avLst/>
                <a:gdLst>
                  <a:gd name="T0" fmla="*/ 8 w 3"/>
                  <a:gd name="T1" fmla="*/ 36 h 7"/>
                  <a:gd name="T2" fmla="*/ 13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2" y="7"/>
                    </a:moveTo>
                    <a:cubicBezTo>
                      <a:pt x="0" y="4"/>
                      <a:pt x="1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5" name="Freeform 3638">
                <a:extLst>
                  <a:ext uri="{FF2B5EF4-FFF2-40B4-BE49-F238E27FC236}">
                    <a16:creationId xmlns:a16="http://schemas.microsoft.com/office/drawing/2014/main" id="{1B714939-3C0E-416F-AA8D-E477280E7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1867"/>
                <a:ext cx="14" cy="14"/>
              </a:xfrm>
              <a:custGeom>
                <a:avLst/>
                <a:gdLst>
                  <a:gd name="T0" fmla="*/ 16 w 8"/>
                  <a:gd name="T1" fmla="*/ 7 h 8"/>
                  <a:gd name="T2" fmla="*/ 0 w 8"/>
                  <a:gd name="T3" fmla="*/ 33 h 8"/>
                  <a:gd name="T4" fmla="*/ 44 w 8"/>
                  <a:gd name="T5" fmla="*/ 12 h 8"/>
                  <a:gd name="T6" fmla="*/ 16 w 8"/>
                  <a:gd name="T7" fmla="*/ 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3" y="1"/>
                    </a:moveTo>
                    <a:cubicBezTo>
                      <a:pt x="2" y="2"/>
                      <a:pt x="0" y="4"/>
                      <a:pt x="0" y="6"/>
                    </a:cubicBezTo>
                    <a:cubicBezTo>
                      <a:pt x="4" y="8"/>
                      <a:pt x="7" y="6"/>
                      <a:pt x="8" y="2"/>
                    </a:cubicBezTo>
                    <a:cubicBezTo>
                      <a:pt x="6" y="0"/>
                      <a:pt x="5" y="1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6" name="Freeform 3639">
                <a:extLst>
                  <a:ext uri="{FF2B5EF4-FFF2-40B4-BE49-F238E27FC236}">
                    <a16:creationId xmlns:a16="http://schemas.microsoft.com/office/drawing/2014/main" id="{E8E34DA0-C2C7-4CA7-B768-E2510899E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1946"/>
                <a:ext cx="12" cy="10"/>
              </a:xfrm>
              <a:custGeom>
                <a:avLst/>
                <a:gdLst>
                  <a:gd name="T0" fmla="*/ 5 w 7"/>
                  <a:gd name="T1" fmla="*/ 22 h 6"/>
                  <a:gd name="T2" fmla="*/ 9 w 7"/>
                  <a:gd name="T3" fmla="*/ 0 h 6"/>
                  <a:gd name="T4" fmla="*/ 36 w 7"/>
                  <a:gd name="T5" fmla="*/ 2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5"/>
                    </a:moveTo>
                    <a:cubicBezTo>
                      <a:pt x="0" y="3"/>
                      <a:pt x="0" y="1"/>
                      <a:pt x="2" y="0"/>
                    </a:cubicBezTo>
                    <a:cubicBezTo>
                      <a:pt x="6" y="0"/>
                      <a:pt x="7" y="2"/>
                      <a:pt x="7" y="6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7" name="Freeform 3640">
                <a:extLst>
                  <a:ext uri="{FF2B5EF4-FFF2-40B4-BE49-F238E27FC236}">
                    <a16:creationId xmlns:a16="http://schemas.microsoft.com/office/drawing/2014/main" id="{FDBFABC4-0EFC-4A8C-A913-6F94703C5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1990"/>
                <a:ext cx="7" cy="8"/>
              </a:xfrm>
              <a:custGeom>
                <a:avLst/>
                <a:gdLst>
                  <a:gd name="T0" fmla="*/ 0 w 4"/>
                  <a:gd name="T1" fmla="*/ 21 h 5"/>
                  <a:gd name="T2" fmla="*/ 21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2"/>
                      <a:pt x="2" y="1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8" name="Freeform 3641">
                <a:extLst>
                  <a:ext uri="{FF2B5EF4-FFF2-40B4-BE49-F238E27FC236}">
                    <a16:creationId xmlns:a16="http://schemas.microsoft.com/office/drawing/2014/main" id="{90D32346-3B07-488C-875B-67611D09A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044"/>
                <a:ext cx="11" cy="8"/>
              </a:xfrm>
              <a:custGeom>
                <a:avLst/>
                <a:gdLst>
                  <a:gd name="T0" fmla="*/ 20 w 6"/>
                  <a:gd name="T1" fmla="*/ 5 h 5"/>
                  <a:gd name="T2" fmla="*/ 0 w 6"/>
                  <a:gd name="T3" fmla="*/ 21 h 5"/>
                  <a:gd name="T4" fmla="*/ 37 w 6"/>
                  <a:gd name="T5" fmla="*/ 13 h 5"/>
                  <a:gd name="T6" fmla="*/ 13 w 6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3" y="1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4" y="5"/>
                      <a:pt x="4" y="5"/>
                      <a:pt x="6" y="3"/>
                    </a:cubicBezTo>
                    <a:cubicBezTo>
                      <a:pt x="5" y="0"/>
                      <a:pt x="4" y="3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89" name="Freeform 3642">
                <a:extLst>
                  <a:ext uri="{FF2B5EF4-FFF2-40B4-BE49-F238E27FC236}">
                    <a16:creationId xmlns:a16="http://schemas.microsoft.com/office/drawing/2014/main" id="{C3FD6574-7016-4882-9B63-DF6E8146E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142"/>
                <a:ext cx="8" cy="7"/>
              </a:xfrm>
              <a:custGeom>
                <a:avLst/>
                <a:gdLst>
                  <a:gd name="T0" fmla="*/ 5 w 5"/>
                  <a:gd name="T1" fmla="*/ 0 h 4"/>
                  <a:gd name="T2" fmla="*/ 13 w 5"/>
                  <a:gd name="T3" fmla="*/ 16 h 4"/>
                  <a:gd name="T4" fmla="*/ 21 w 5"/>
                  <a:gd name="T5" fmla="*/ 1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0" y="2"/>
                      <a:pt x="1" y="3"/>
                      <a:pt x="3" y="3"/>
                    </a:cubicBezTo>
                    <a:cubicBezTo>
                      <a:pt x="4" y="4"/>
                      <a:pt x="5" y="3"/>
                      <a:pt x="5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0" name="Freeform 3643">
                <a:extLst>
                  <a:ext uri="{FF2B5EF4-FFF2-40B4-BE49-F238E27FC236}">
                    <a16:creationId xmlns:a16="http://schemas.microsoft.com/office/drawing/2014/main" id="{0D5C5EB8-49EA-44D9-ADC4-91B87B605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185"/>
                <a:ext cx="9" cy="7"/>
              </a:xfrm>
              <a:custGeom>
                <a:avLst/>
                <a:gdLst>
                  <a:gd name="T0" fmla="*/ 0 w 5"/>
                  <a:gd name="T1" fmla="*/ 21 h 4"/>
                  <a:gd name="T2" fmla="*/ 29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3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1" name="Freeform 3644">
                <a:extLst>
                  <a:ext uri="{FF2B5EF4-FFF2-40B4-BE49-F238E27FC236}">
                    <a16:creationId xmlns:a16="http://schemas.microsoft.com/office/drawing/2014/main" id="{A6D49F1D-1F51-44A4-AE71-4E9266CA3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262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2" name="Freeform 3645">
                <a:extLst>
                  <a:ext uri="{FF2B5EF4-FFF2-40B4-BE49-F238E27FC236}">
                    <a16:creationId xmlns:a16="http://schemas.microsoft.com/office/drawing/2014/main" id="{748AC311-3EBE-473A-96A3-B5743629B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365"/>
                <a:ext cx="5" cy="13"/>
              </a:xfrm>
              <a:custGeom>
                <a:avLst/>
                <a:gdLst>
                  <a:gd name="T0" fmla="*/ 0 w 3"/>
                  <a:gd name="T1" fmla="*/ 45 h 7"/>
                  <a:gd name="T2" fmla="*/ 13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7"/>
                    </a:moveTo>
                    <a:cubicBezTo>
                      <a:pt x="0" y="5"/>
                      <a:pt x="1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3" name="Freeform 3646">
                <a:extLst>
                  <a:ext uri="{FF2B5EF4-FFF2-40B4-BE49-F238E27FC236}">
                    <a16:creationId xmlns:a16="http://schemas.microsoft.com/office/drawing/2014/main" id="{8822B306-55A2-478F-BF1B-8144BAF70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2418"/>
                <a:ext cx="3" cy="7"/>
              </a:xfrm>
              <a:custGeom>
                <a:avLst/>
                <a:gdLst>
                  <a:gd name="T0" fmla="*/ 0 w 2"/>
                  <a:gd name="T1" fmla="*/ 21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4" name="Freeform 3647">
                <a:extLst>
                  <a:ext uri="{FF2B5EF4-FFF2-40B4-BE49-F238E27FC236}">
                    <a16:creationId xmlns:a16="http://schemas.microsoft.com/office/drawing/2014/main" id="{B4D916E2-CA15-4013-86E6-4655506DF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481"/>
                <a:ext cx="14" cy="12"/>
              </a:xfrm>
              <a:custGeom>
                <a:avLst/>
                <a:gdLst>
                  <a:gd name="T0" fmla="*/ 33 w 8"/>
                  <a:gd name="T1" fmla="*/ 0 h 7"/>
                  <a:gd name="T2" fmla="*/ 0 w 8"/>
                  <a:gd name="T3" fmla="*/ 29 h 7"/>
                  <a:gd name="T4" fmla="*/ 33 w 8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6" y="0"/>
                    </a:moveTo>
                    <a:cubicBezTo>
                      <a:pt x="3" y="0"/>
                      <a:pt x="1" y="1"/>
                      <a:pt x="0" y="6"/>
                    </a:cubicBezTo>
                    <a:cubicBezTo>
                      <a:pt x="5" y="7"/>
                      <a:pt x="8" y="5"/>
                      <a:pt x="6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5" name="Freeform 3648">
                <a:extLst>
                  <a:ext uri="{FF2B5EF4-FFF2-40B4-BE49-F238E27FC236}">
                    <a16:creationId xmlns:a16="http://schemas.microsoft.com/office/drawing/2014/main" id="{802C7B2F-91E3-4991-9290-2533C433F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547"/>
                <a:ext cx="3" cy="7"/>
              </a:xfrm>
              <a:custGeom>
                <a:avLst/>
                <a:gdLst>
                  <a:gd name="T0" fmla="*/ 5 w 2"/>
                  <a:gd name="T1" fmla="*/ 21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6" name="Freeform 3649">
                <a:extLst>
                  <a:ext uri="{FF2B5EF4-FFF2-40B4-BE49-F238E27FC236}">
                    <a16:creationId xmlns:a16="http://schemas.microsoft.com/office/drawing/2014/main" id="{53475914-F04A-4B7F-B901-DD0409DF8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608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24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7" name="Freeform 3650">
                <a:extLst>
                  <a:ext uri="{FF2B5EF4-FFF2-40B4-BE49-F238E27FC236}">
                    <a16:creationId xmlns:a16="http://schemas.microsoft.com/office/drawing/2014/main" id="{CA6731CD-F1E0-46C5-8A47-17F227E38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717"/>
                <a:ext cx="5" cy="12"/>
              </a:xfrm>
              <a:custGeom>
                <a:avLst/>
                <a:gdLst>
                  <a:gd name="T0" fmla="*/ 0 w 3"/>
                  <a:gd name="T1" fmla="*/ 21 h 7"/>
                  <a:gd name="T2" fmla="*/ 8 w 3"/>
                  <a:gd name="T3" fmla="*/ 29 h 7"/>
                  <a:gd name="T4" fmla="*/ 13 w 3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4"/>
                    </a:moveTo>
                    <a:cubicBezTo>
                      <a:pt x="0" y="6"/>
                      <a:pt x="0" y="7"/>
                      <a:pt x="2" y="6"/>
                    </a:cubicBezTo>
                    <a:cubicBezTo>
                      <a:pt x="3" y="4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8" name="Freeform 3651">
                <a:extLst>
                  <a:ext uri="{FF2B5EF4-FFF2-40B4-BE49-F238E27FC236}">
                    <a16:creationId xmlns:a16="http://schemas.microsoft.com/office/drawing/2014/main" id="{8FF395C2-206B-4106-A592-7A6C582F6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661"/>
                <a:ext cx="10" cy="5"/>
              </a:xfrm>
              <a:custGeom>
                <a:avLst/>
                <a:gdLst>
                  <a:gd name="T0" fmla="*/ 0 w 6"/>
                  <a:gd name="T1" fmla="*/ 13 h 3"/>
                  <a:gd name="T2" fmla="*/ 28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3" y="3"/>
                      <a:pt x="5" y="2"/>
                      <a:pt x="6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99" name="Freeform 3652">
                <a:extLst>
                  <a:ext uri="{FF2B5EF4-FFF2-40B4-BE49-F238E27FC236}">
                    <a16:creationId xmlns:a16="http://schemas.microsoft.com/office/drawing/2014/main" id="{66E55C35-BE07-480C-AE3E-E1BE2A0C3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521"/>
                <a:ext cx="4" cy="9"/>
              </a:xfrm>
              <a:custGeom>
                <a:avLst/>
                <a:gdLst>
                  <a:gd name="T0" fmla="*/ 0 w 2"/>
                  <a:gd name="T1" fmla="*/ 29 h 5"/>
                  <a:gd name="T2" fmla="*/ 16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0" name="Freeform 3653">
                <a:extLst>
                  <a:ext uri="{FF2B5EF4-FFF2-40B4-BE49-F238E27FC236}">
                    <a16:creationId xmlns:a16="http://schemas.microsoft.com/office/drawing/2014/main" id="{69186282-96BA-4297-BFCC-75B31A87A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573"/>
                <a:ext cx="8" cy="2"/>
              </a:xfrm>
              <a:custGeom>
                <a:avLst/>
                <a:gdLst>
                  <a:gd name="T0" fmla="*/ 0 w 5"/>
                  <a:gd name="T1" fmla="*/ 8 h 1"/>
                  <a:gd name="T2" fmla="*/ 21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1"/>
                    </a:moveTo>
                    <a:cubicBezTo>
                      <a:pt x="2" y="0"/>
                      <a:pt x="4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1" name="Freeform 3654">
                <a:extLst>
                  <a:ext uri="{FF2B5EF4-FFF2-40B4-BE49-F238E27FC236}">
                    <a16:creationId xmlns:a16="http://schemas.microsoft.com/office/drawing/2014/main" id="{2DFF6A6B-72EF-4902-9A68-BF50C53F7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2341"/>
                <a:ext cx="4" cy="5"/>
              </a:xfrm>
              <a:custGeom>
                <a:avLst/>
                <a:gdLst>
                  <a:gd name="T0" fmla="*/ 0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2" name="Freeform 3655">
                <a:extLst>
                  <a:ext uri="{FF2B5EF4-FFF2-40B4-BE49-F238E27FC236}">
                    <a16:creationId xmlns:a16="http://schemas.microsoft.com/office/drawing/2014/main" id="{83E4870D-E0ED-472B-86FD-63A3F24B9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2128"/>
                <a:ext cx="6" cy="8"/>
              </a:xfrm>
              <a:custGeom>
                <a:avLst/>
                <a:gdLst>
                  <a:gd name="T0" fmla="*/ 8 w 3"/>
                  <a:gd name="T1" fmla="*/ 21 h 5"/>
                  <a:gd name="T2" fmla="*/ 24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2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3" name="Freeform 3656">
                <a:extLst>
                  <a:ext uri="{FF2B5EF4-FFF2-40B4-BE49-F238E27FC236}">
                    <a16:creationId xmlns:a16="http://schemas.microsoft.com/office/drawing/2014/main" id="{F6243587-1A7D-434C-A5C1-73C882CA3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1984"/>
                <a:ext cx="7" cy="11"/>
              </a:xfrm>
              <a:custGeom>
                <a:avLst/>
                <a:gdLst>
                  <a:gd name="T0" fmla="*/ 7 w 4"/>
                  <a:gd name="T1" fmla="*/ 13 h 6"/>
                  <a:gd name="T2" fmla="*/ 12 w 4"/>
                  <a:gd name="T3" fmla="*/ 0 h 6"/>
                  <a:gd name="T4" fmla="*/ 0 w 4"/>
                  <a:gd name="T5" fmla="*/ 3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1" y="2"/>
                    </a:moveTo>
                    <a:cubicBezTo>
                      <a:pt x="1" y="2"/>
                      <a:pt x="4" y="6"/>
                      <a:pt x="2" y="0"/>
                    </a:cubicBezTo>
                    <a:cubicBezTo>
                      <a:pt x="0" y="2"/>
                      <a:pt x="1" y="3"/>
                      <a:pt x="0" y="6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4" name="Freeform 3657">
                <a:extLst>
                  <a:ext uri="{FF2B5EF4-FFF2-40B4-BE49-F238E27FC236}">
                    <a16:creationId xmlns:a16="http://schemas.microsoft.com/office/drawing/2014/main" id="{705F442A-9BB6-4D39-914D-618084BC8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1942"/>
                <a:ext cx="5" cy="11"/>
              </a:xfrm>
              <a:custGeom>
                <a:avLst/>
                <a:gdLst>
                  <a:gd name="T0" fmla="*/ 8 w 3"/>
                  <a:gd name="T1" fmla="*/ 37 h 6"/>
                  <a:gd name="T2" fmla="*/ 13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3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5" name="Freeform 3658">
                <a:extLst>
                  <a:ext uri="{FF2B5EF4-FFF2-40B4-BE49-F238E27FC236}">
                    <a16:creationId xmlns:a16="http://schemas.microsoft.com/office/drawing/2014/main" id="{3E85BD03-9449-44A7-99CE-70EE18990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839"/>
                <a:ext cx="23" cy="32"/>
              </a:xfrm>
              <a:custGeom>
                <a:avLst/>
                <a:gdLst>
                  <a:gd name="T0" fmla="*/ 28 w 13"/>
                  <a:gd name="T1" fmla="*/ 37 h 18"/>
                  <a:gd name="T2" fmla="*/ 0 w 13"/>
                  <a:gd name="T3" fmla="*/ 44 h 18"/>
                  <a:gd name="T4" fmla="*/ 28 w 13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8">
                    <a:moveTo>
                      <a:pt x="5" y="7"/>
                    </a:moveTo>
                    <a:cubicBezTo>
                      <a:pt x="3" y="6"/>
                      <a:pt x="1" y="6"/>
                      <a:pt x="0" y="8"/>
                    </a:cubicBezTo>
                    <a:cubicBezTo>
                      <a:pt x="5" y="18"/>
                      <a:pt x="13" y="7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6" name="Freeform 3659">
                <a:extLst>
                  <a:ext uri="{FF2B5EF4-FFF2-40B4-BE49-F238E27FC236}">
                    <a16:creationId xmlns:a16="http://schemas.microsoft.com/office/drawing/2014/main" id="{A9328783-6EFC-4B6F-B380-455DCC25D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4" y="1743"/>
                <a:ext cx="14" cy="14"/>
              </a:xfrm>
              <a:custGeom>
                <a:avLst/>
                <a:gdLst>
                  <a:gd name="T0" fmla="*/ 7 w 8"/>
                  <a:gd name="T1" fmla="*/ 0 h 8"/>
                  <a:gd name="T2" fmla="*/ 16 w 8"/>
                  <a:gd name="T3" fmla="*/ 44 h 8"/>
                  <a:gd name="T4" fmla="*/ 44 w 8"/>
                  <a:gd name="T5" fmla="*/ 12 h 8"/>
                  <a:gd name="T6" fmla="*/ 21 w 8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0" y="3"/>
                      <a:pt x="1" y="6"/>
                      <a:pt x="3" y="8"/>
                    </a:cubicBezTo>
                    <a:cubicBezTo>
                      <a:pt x="6" y="6"/>
                      <a:pt x="7" y="5"/>
                      <a:pt x="8" y="2"/>
                    </a:cubicBezTo>
                    <a:cubicBezTo>
                      <a:pt x="4" y="1"/>
                      <a:pt x="6" y="3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7" name="Freeform 3660">
                <a:extLst>
                  <a:ext uri="{FF2B5EF4-FFF2-40B4-BE49-F238E27FC236}">
                    <a16:creationId xmlns:a16="http://schemas.microsoft.com/office/drawing/2014/main" id="{2B7BE30D-0633-4800-9007-0E446D27C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1712"/>
                <a:ext cx="3" cy="7"/>
              </a:xfrm>
              <a:custGeom>
                <a:avLst/>
                <a:gdLst>
                  <a:gd name="T0" fmla="*/ 0 w 2"/>
                  <a:gd name="T1" fmla="*/ 21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8" name="Freeform 3661">
                <a:extLst>
                  <a:ext uri="{FF2B5EF4-FFF2-40B4-BE49-F238E27FC236}">
                    <a16:creationId xmlns:a16="http://schemas.microsoft.com/office/drawing/2014/main" id="{BBD392B7-5A29-4051-A362-8994ED875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287"/>
                <a:ext cx="7" cy="8"/>
              </a:xfrm>
              <a:custGeom>
                <a:avLst/>
                <a:gdLst>
                  <a:gd name="T0" fmla="*/ 0 w 4"/>
                  <a:gd name="T1" fmla="*/ 0 h 5"/>
                  <a:gd name="T2" fmla="*/ 21 w 4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3"/>
                      <a:pt x="2" y="4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09" name="Freeform 3662">
                <a:extLst>
                  <a:ext uri="{FF2B5EF4-FFF2-40B4-BE49-F238E27FC236}">
                    <a16:creationId xmlns:a16="http://schemas.microsoft.com/office/drawing/2014/main" id="{7E3F73A7-70F8-4F72-817D-54966A920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430"/>
                <a:ext cx="3" cy="7"/>
              </a:xfrm>
              <a:custGeom>
                <a:avLst/>
                <a:gdLst>
                  <a:gd name="T0" fmla="*/ 5 w 2"/>
                  <a:gd name="T1" fmla="*/ 21 h 4"/>
                  <a:gd name="T2" fmla="*/ 0 w 2"/>
                  <a:gd name="T3" fmla="*/ 7 h 4"/>
                  <a:gd name="T4" fmla="*/ 8 w 2"/>
                  <a:gd name="T5" fmla="*/ 7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1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0" name="Freeform 3663">
                <a:extLst>
                  <a:ext uri="{FF2B5EF4-FFF2-40B4-BE49-F238E27FC236}">
                    <a16:creationId xmlns:a16="http://schemas.microsoft.com/office/drawing/2014/main" id="{E01FA66C-87B2-4B2D-A59C-A946109EF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778"/>
                <a:ext cx="7" cy="7"/>
              </a:xfrm>
              <a:custGeom>
                <a:avLst/>
                <a:gdLst>
                  <a:gd name="T0" fmla="*/ 12 w 4"/>
                  <a:gd name="T1" fmla="*/ 16 h 4"/>
                  <a:gd name="T2" fmla="*/ 0 w 4"/>
                  <a:gd name="T3" fmla="*/ 12 h 4"/>
                  <a:gd name="T4" fmla="*/ 21 w 4"/>
                  <a:gd name="T5" fmla="*/ 1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3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4" y="0"/>
                      <a:pt x="2" y="2"/>
                      <a:pt x="4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1" name="Freeform 3664">
                <a:extLst>
                  <a:ext uri="{FF2B5EF4-FFF2-40B4-BE49-F238E27FC236}">
                    <a16:creationId xmlns:a16="http://schemas.microsoft.com/office/drawing/2014/main" id="{8C611544-6DD3-4787-A508-AE1CC05F4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3" y="2189"/>
                <a:ext cx="3" cy="5"/>
              </a:xfrm>
              <a:custGeom>
                <a:avLst/>
                <a:gdLst>
                  <a:gd name="T0" fmla="*/ 0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2" name="Freeform 3665">
                <a:extLst>
                  <a:ext uri="{FF2B5EF4-FFF2-40B4-BE49-F238E27FC236}">
                    <a16:creationId xmlns:a16="http://schemas.microsoft.com/office/drawing/2014/main" id="{CB019BB4-7E8E-439E-8BF5-4498D907C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9" y="2068"/>
                <a:ext cx="2" cy="5"/>
              </a:xfrm>
              <a:custGeom>
                <a:avLst/>
                <a:gdLst>
                  <a:gd name="T0" fmla="*/ 0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3" name="Freeform 3666">
                <a:extLst>
                  <a:ext uri="{FF2B5EF4-FFF2-40B4-BE49-F238E27FC236}">
                    <a16:creationId xmlns:a16="http://schemas.microsoft.com/office/drawing/2014/main" id="{1BBAD246-2B74-4145-9464-099EF55BB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902"/>
                <a:ext cx="7" cy="11"/>
              </a:xfrm>
              <a:custGeom>
                <a:avLst/>
                <a:gdLst>
                  <a:gd name="T0" fmla="*/ 0 w 4"/>
                  <a:gd name="T1" fmla="*/ 37 h 6"/>
                  <a:gd name="T2" fmla="*/ 21 w 4"/>
                  <a:gd name="T3" fmla="*/ 13 h 6"/>
                  <a:gd name="T4" fmla="*/ 12 w 4"/>
                  <a:gd name="T5" fmla="*/ 1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3" y="6"/>
                      <a:pt x="4" y="5"/>
                      <a:pt x="4" y="2"/>
                    </a:cubicBezTo>
                    <a:cubicBezTo>
                      <a:pt x="3" y="0"/>
                      <a:pt x="2" y="1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4" name="Freeform 3667">
                <a:extLst>
                  <a:ext uri="{FF2B5EF4-FFF2-40B4-BE49-F238E27FC236}">
                    <a16:creationId xmlns:a16="http://schemas.microsoft.com/office/drawing/2014/main" id="{509FE16B-E368-4DD6-8340-D38949CBE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897"/>
                <a:ext cx="7" cy="26"/>
              </a:xfrm>
              <a:custGeom>
                <a:avLst/>
                <a:gdLst>
                  <a:gd name="T0" fmla="*/ 21 w 4"/>
                  <a:gd name="T1" fmla="*/ 0 h 15"/>
                  <a:gd name="T2" fmla="*/ 12 w 4"/>
                  <a:gd name="T3" fmla="*/ 78 h 15"/>
                  <a:gd name="T4" fmla="*/ 16 w 4"/>
                  <a:gd name="T5" fmla="*/ 5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cubicBezTo>
                      <a:pt x="1" y="4"/>
                      <a:pt x="0" y="10"/>
                      <a:pt x="2" y="15"/>
                    </a:cubicBezTo>
                    <a:cubicBezTo>
                      <a:pt x="3" y="13"/>
                      <a:pt x="3" y="12"/>
                      <a:pt x="3" y="1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15" name="Freeform 3668">
                <a:extLst>
                  <a:ext uri="{FF2B5EF4-FFF2-40B4-BE49-F238E27FC236}">
                    <a16:creationId xmlns:a16="http://schemas.microsoft.com/office/drawing/2014/main" id="{A7B82B17-2A9B-4E9A-B830-07940AED9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3007"/>
                <a:ext cx="3" cy="7"/>
              </a:xfrm>
              <a:custGeom>
                <a:avLst/>
                <a:gdLst>
                  <a:gd name="T0" fmla="*/ 5 w 2"/>
                  <a:gd name="T1" fmla="*/ 0 h 4"/>
                  <a:gd name="T2" fmla="*/ 8 w 2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2"/>
                      <a:pt x="1" y="3"/>
                      <a:pt x="2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0" name="Freeform 3669">
                <a:extLst>
                  <a:ext uri="{FF2B5EF4-FFF2-40B4-BE49-F238E27FC236}">
                    <a16:creationId xmlns:a16="http://schemas.microsoft.com/office/drawing/2014/main" id="{AF3D4707-1260-4699-8FE7-CB13C69ED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766"/>
                <a:ext cx="5" cy="3"/>
              </a:xfrm>
              <a:custGeom>
                <a:avLst/>
                <a:gdLst>
                  <a:gd name="T0" fmla="*/ 0 w 3"/>
                  <a:gd name="T1" fmla="*/ 8 h 2"/>
                  <a:gd name="T2" fmla="*/ 13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1" name="Freeform 3670">
                <a:extLst>
                  <a:ext uri="{FF2B5EF4-FFF2-40B4-BE49-F238E27FC236}">
                    <a16:creationId xmlns:a16="http://schemas.microsoft.com/office/drawing/2014/main" id="{614FAB93-4E7B-45F7-8E5D-961073A71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855"/>
                <a:ext cx="4" cy="15"/>
              </a:xfrm>
              <a:custGeom>
                <a:avLst/>
                <a:gdLst>
                  <a:gd name="T0" fmla="*/ 16 w 2"/>
                  <a:gd name="T1" fmla="*/ 0 h 9"/>
                  <a:gd name="T2" fmla="*/ 0 w 2"/>
                  <a:gd name="T3" fmla="*/ 42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2" y="0"/>
                    </a:moveTo>
                    <a:cubicBezTo>
                      <a:pt x="1" y="3"/>
                      <a:pt x="0" y="6"/>
                      <a:pt x="0" y="9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2" name="Freeform 3671">
                <a:extLst>
                  <a:ext uri="{FF2B5EF4-FFF2-40B4-BE49-F238E27FC236}">
                    <a16:creationId xmlns:a16="http://schemas.microsoft.com/office/drawing/2014/main" id="{07CDCFC3-C34C-4A4C-BF0E-2321C52E2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073"/>
                <a:ext cx="7" cy="7"/>
              </a:xfrm>
              <a:custGeom>
                <a:avLst/>
                <a:gdLst>
                  <a:gd name="T0" fmla="*/ 0 w 4"/>
                  <a:gd name="T1" fmla="*/ 0 h 4"/>
                  <a:gd name="T2" fmla="*/ 21 w 4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2" y="0"/>
                      <a:pt x="3" y="2"/>
                      <a:pt x="4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3" name="Freeform 3672">
                <a:extLst>
                  <a:ext uri="{FF2B5EF4-FFF2-40B4-BE49-F238E27FC236}">
                    <a16:creationId xmlns:a16="http://schemas.microsoft.com/office/drawing/2014/main" id="{C0505CCE-F881-407C-9EB0-090FE715D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3141"/>
                <a:ext cx="4" cy="9"/>
              </a:xfrm>
              <a:custGeom>
                <a:avLst/>
                <a:gdLst>
                  <a:gd name="T0" fmla="*/ 0 w 2"/>
                  <a:gd name="T1" fmla="*/ 0 h 5"/>
                  <a:gd name="T2" fmla="*/ 16 w 2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4"/>
                      <a:pt x="2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4" name="Freeform 3673">
                <a:extLst>
                  <a:ext uri="{FF2B5EF4-FFF2-40B4-BE49-F238E27FC236}">
                    <a16:creationId xmlns:a16="http://schemas.microsoft.com/office/drawing/2014/main" id="{1DFB5A3C-99FC-400E-A344-B9E36D80D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196"/>
                <a:ext cx="9" cy="10"/>
              </a:xfrm>
              <a:custGeom>
                <a:avLst/>
                <a:gdLst>
                  <a:gd name="T0" fmla="*/ 29 w 5"/>
                  <a:gd name="T1" fmla="*/ 22 h 6"/>
                  <a:gd name="T2" fmla="*/ 7 w 5"/>
                  <a:gd name="T3" fmla="*/ 5 h 6"/>
                  <a:gd name="T4" fmla="*/ 7 w 5"/>
                  <a:gd name="T5" fmla="*/ 28 h 6"/>
                  <a:gd name="T6" fmla="*/ 16 w 5"/>
                  <a:gd name="T7" fmla="*/ 0 h 6"/>
                  <a:gd name="T8" fmla="*/ 13 w 5"/>
                  <a:gd name="T9" fmla="*/ 28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5"/>
                    </a:moveTo>
                    <a:cubicBezTo>
                      <a:pt x="5" y="4"/>
                      <a:pt x="2" y="2"/>
                      <a:pt x="1" y="1"/>
                    </a:cubicBezTo>
                    <a:cubicBezTo>
                      <a:pt x="0" y="4"/>
                      <a:pt x="0" y="3"/>
                      <a:pt x="1" y="6"/>
                    </a:cubicBezTo>
                    <a:cubicBezTo>
                      <a:pt x="4" y="4"/>
                      <a:pt x="5" y="4"/>
                      <a:pt x="3" y="0"/>
                    </a:cubicBezTo>
                    <a:cubicBezTo>
                      <a:pt x="1" y="2"/>
                      <a:pt x="2" y="3"/>
                      <a:pt x="2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5" name="Freeform 3674">
                <a:extLst>
                  <a:ext uri="{FF2B5EF4-FFF2-40B4-BE49-F238E27FC236}">
                    <a16:creationId xmlns:a16="http://schemas.microsoft.com/office/drawing/2014/main" id="{D280EE4D-0AAB-4B11-ABEE-8FACCB3E7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258"/>
                <a:ext cx="8" cy="18"/>
              </a:xfrm>
              <a:custGeom>
                <a:avLst/>
                <a:gdLst>
                  <a:gd name="T0" fmla="*/ 21 w 5"/>
                  <a:gd name="T1" fmla="*/ 58 h 10"/>
                  <a:gd name="T2" fmla="*/ 0 w 5"/>
                  <a:gd name="T3" fmla="*/ 7 h 10"/>
                  <a:gd name="T4" fmla="*/ 13 w 5"/>
                  <a:gd name="T5" fmla="*/ 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cubicBezTo>
                      <a:pt x="4" y="7"/>
                      <a:pt x="2" y="4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6" name="Freeform 3675">
                <a:extLst>
                  <a:ext uri="{FF2B5EF4-FFF2-40B4-BE49-F238E27FC236}">
                    <a16:creationId xmlns:a16="http://schemas.microsoft.com/office/drawing/2014/main" id="{64073AE4-308F-4028-B147-B9D75537B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321"/>
                <a:ext cx="4" cy="9"/>
              </a:xfrm>
              <a:custGeom>
                <a:avLst/>
                <a:gdLst>
                  <a:gd name="T0" fmla="*/ 0 w 2"/>
                  <a:gd name="T1" fmla="*/ 13 h 5"/>
                  <a:gd name="T2" fmla="*/ 16 w 2"/>
                  <a:gd name="T3" fmla="*/ 13 h 5"/>
                  <a:gd name="T4" fmla="*/ 0 w 2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1" y="1"/>
                      <a:pt x="1" y="0"/>
                      <a:pt x="2" y="2"/>
                    </a:cubicBezTo>
                    <a:cubicBezTo>
                      <a:pt x="2" y="4"/>
                      <a:pt x="1" y="5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7" name="Freeform 3676">
                <a:extLst>
                  <a:ext uri="{FF2B5EF4-FFF2-40B4-BE49-F238E27FC236}">
                    <a16:creationId xmlns:a16="http://schemas.microsoft.com/office/drawing/2014/main" id="{2EC5E744-94F3-488A-B194-EA67F142C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961"/>
                <a:ext cx="5" cy="7"/>
              </a:xfrm>
              <a:custGeom>
                <a:avLst/>
                <a:gdLst>
                  <a:gd name="T0" fmla="*/ 13 w 3"/>
                  <a:gd name="T1" fmla="*/ 12 h 4"/>
                  <a:gd name="T2" fmla="*/ 5 w 3"/>
                  <a:gd name="T3" fmla="*/ 21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1" y="2"/>
                      <a:pt x="1" y="3"/>
                      <a:pt x="1" y="4"/>
                    </a:cubicBezTo>
                    <a:cubicBezTo>
                      <a:pt x="3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8" name="Freeform 3677">
                <a:extLst>
                  <a:ext uri="{FF2B5EF4-FFF2-40B4-BE49-F238E27FC236}">
                    <a16:creationId xmlns:a16="http://schemas.microsoft.com/office/drawing/2014/main" id="{98E573F1-A935-41CB-9B75-82AAE59C3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767"/>
                <a:ext cx="6" cy="7"/>
              </a:xfrm>
              <a:custGeom>
                <a:avLst/>
                <a:gdLst>
                  <a:gd name="T0" fmla="*/ 0 w 3"/>
                  <a:gd name="T1" fmla="*/ 0 h 4"/>
                  <a:gd name="T2" fmla="*/ 24 w 3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1" y="1"/>
                      <a:pt x="3" y="2"/>
                      <a:pt x="3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29" name="Freeform 3678">
                <a:extLst>
                  <a:ext uri="{FF2B5EF4-FFF2-40B4-BE49-F238E27FC236}">
                    <a16:creationId xmlns:a16="http://schemas.microsoft.com/office/drawing/2014/main" id="{F9CB5882-355E-4771-A7FE-ED1B2B929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794"/>
                <a:ext cx="26" cy="19"/>
              </a:xfrm>
              <a:custGeom>
                <a:avLst/>
                <a:gdLst>
                  <a:gd name="T0" fmla="*/ 78 w 15"/>
                  <a:gd name="T1" fmla="*/ 36 h 11"/>
                  <a:gd name="T2" fmla="*/ 21 w 15"/>
                  <a:gd name="T3" fmla="*/ 21 h 11"/>
                  <a:gd name="T4" fmla="*/ 50 w 15"/>
                  <a:gd name="T5" fmla="*/ 3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15" y="7"/>
                    </a:moveTo>
                    <a:cubicBezTo>
                      <a:pt x="13" y="4"/>
                      <a:pt x="8" y="0"/>
                      <a:pt x="4" y="4"/>
                    </a:cubicBezTo>
                    <a:cubicBezTo>
                      <a:pt x="0" y="9"/>
                      <a:pt x="7" y="11"/>
                      <a:pt x="10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0" name="Freeform 3679">
                <a:extLst>
                  <a:ext uri="{FF2B5EF4-FFF2-40B4-BE49-F238E27FC236}">
                    <a16:creationId xmlns:a16="http://schemas.microsoft.com/office/drawing/2014/main" id="{E4888074-2D0A-4DB3-A3C4-3702CAA73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914"/>
                <a:ext cx="19" cy="28"/>
              </a:xfrm>
              <a:custGeom>
                <a:avLst/>
                <a:gdLst>
                  <a:gd name="T0" fmla="*/ 36 w 11"/>
                  <a:gd name="T1" fmla="*/ 77 h 16"/>
                  <a:gd name="T2" fmla="*/ 16 w 11"/>
                  <a:gd name="T3" fmla="*/ 33 h 16"/>
                  <a:gd name="T4" fmla="*/ 16 w 11"/>
                  <a:gd name="T5" fmla="*/ 86 h 16"/>
                  <a:gd name="T6" fmla="*/ 5 w 11"/>
                  <a:gd name="T7" fmla="*/ 0 h 16"/>
                  <a:gd name="T8" fmla="*/ 0 w 11"/>
                  <a:gd name="T9" fmla="*/ 28 h 16"/>
                  <a:gd name="T10" fmla="*/ 9 w 11"/>
                  <a:gd name="T11" fmla="*/ 21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7" y="14"/>
                    </a:moveTo>
                    <a:cubicBezTo>
                      <a:pt x="7" y="10"/>
                      <a:pt x="6" y="7"/>
                      <a:pt x="3" y="6"/>
                    </a:cubicBezTo>
                    <a:cubicBezTo>
                      <a:pt x="1" y="9"/>
                      <a:pt x="1" y="13"/>
                      <a:pt x="3" y="16"/>
                    </a:cubicBezTo>
                    <a:cubicBezTo>
                      <a:pt x="11" y="13"/>
                      <a:pt x="6" y="2"/>
                      <a:pt x="1" y="0"/>
                    </a:cubicBezTo>
                    <a:cubicBezTo>
                      <a:pt x="0" y="2"/>
                      <a:pt x="0" y="2"/>
                      <a:pt x="0" y="5"/>
                    </a:cubicBezTo>
                    <a:cubicBezTo>
                      <a:pt x="1" y="5"/>
                      <a:pt x="2" y="4"/>
                      <a:pt x="2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1" name="Freeform 3680">
                <a:extLst>
                  <a:ext uri="{FF2B5EF4-FFF2-40B4-BE49-F238E27FC236}">
                    <a16:creationId xmlns:a16="http://schemas.microsoft.com/office/drawing/2014/main" id="{D27DBC24-7525-454B-ADC0-BEAD627F6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970"/>
                <a:ext cx="17" cy="33"/>
              </a:xfrm>
              <a:custGeom>
                <a:avLst/>
                <a:gdLst>
                  <a:gd name="T0" fmla="*/ 49 w 10"/>
                  <a:gd name="T1" fmla="*/ 16 h 19"/>
                  <a:gd name="T2" fmla="*/ 34 w 10"/>
                  <a:gd name="T3" fmla="*/ 36 h 19"/>
                  <a:gd name="T4" fmla="*/ 49 w 10"/>
                  <a:gd name="T5" fmla="*/ 21 h 19"/>
                  <a:gd name="T6" fmla="*/ 5 w 10"/>
                  <a:gd name="T7" fmla="*/ 42 h 19"/>
                  <a:gd name="T8" fmla="*/ 20 w 10"/>
                  <a:gd name="T9" fmla="*/ 49 h 19"/>
                  <a:gd name="T10" fmla="*/ 15 w 10"/>
                  <a:gd name="T11" fmla="*/ 99 h 19"/>
                  <a:gd name="T12" fmla="*/ 20 w 10"/>
                  <a:gd name="T13" fmla="*/ 49 h 19"/>
                  <a:gd name="T14" fmla="*/ 5 w 10"/>
                  <a:gd name="T15" fmla="*/ 78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9">
                    <a:moveTo>
                      <a:pt x="10" y="3"/>
                    </a:moveTo>
                    <a:cubicBezTo>
                      <a:pt x="8" y="4"/>
                      <a:pt x="7" y="5"/>
                      <a:pt x="7" y="7"/>
                    </a:cubicBezTo>
                    <a:cubicBezTo>
                      <a:pt x="9" y="6"/>
                      <a:pt x="8" y="7"/>
                      <a:pt x="10" y="4"/>
                    </a:cubicBezTo>
                    <a:cubicBezTo>
                      <a:pt x="6" y="0"/>
                      <a:pt x="0" y="2"/>
                      <a:pt x="1" y="8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2" y="12"/>
                      <a:pt x="2" y="16"/>
                      <a:pt x="3" y="19"/>
                    </a:cubicBezTo>
                    <a:cubicBezTo>
                      <a:pt x="7" y="16"/>
                      <a:pt x="7" y="12"/>
                      <a:pt x="4" y="9"/>
                    </a:cubicBezTo>
                    <a:cubicBezTo>
                      <a:pt x="2" y="11"/>
                      <a:pt x="2" y="12"/>
                      <a:pt x="1" y="1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2" name="Freeform 3681">
                <a:extLst>
                  <a:ext uri="{FF2B5EF4-FFF2-40B4-BE49-F238E27FC236}">
                    <a16:creationId xmlns:a16="http://schemas.microsoft.com/office/drawing/2014/main" id="{5E84AD71-7EFA-4FA8-B189-F313DD142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3080"/>
                <a:ext cx="15" cy="23"/>
              </a:xfrm>
              <a:custGeom>
                <a:avLst/>
                <a:gdLst>
                  <a:gd name="T0" fmla="*/ 8 w 9"/>
                  <a:gd name="T1" fmla="*/ 44 h 13"/>
                  <a:gd name="T2" fmla="*/ 5 w 9"/>
                  <a:gd name="T3" fmla="*/ 0 h 13"/>
                  <a:gd name="T4" fmla="*/ 5 w 9"/>
                  <a:gd name="T5" fmla="*/ 44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2" y="8"/>
                    </a:moveTo>
                    <a:cubicBezTo>
                      <a:pt x="0" y="5"/>
                      <a:pt x="0" y="2"/>
                      <a:pt x="1" y="0"/>
                    </a:cubicBezTo>
                    <a:cubicBezTo>
                      <a:pt x="9" y="3"/>
                      <a:pt x="4" y="13"/>
                      <a:pt x="1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3" name="Freeform 3682">
                <a:extLst>
                  <a:ext uri="{FF2B5EF4-FFF2-40B4-BE49-F238E27FC236}">
                    <a16:creationId xmlns:a16="http://schemas.microsoft.com/office/drawing/2014/main" id="{2E07F5C7-C362-47D4-8836-DDAF411F7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3049"/>
                <a:ext cx="3" cy="10"/>
              </a:xfrm>
              <a:custGeom>
                <a:avLst/>
                <a:gdLst>
                  <a:gd name="T0" fmla="*/ 0 w 2"/>
                  <a:gd name="T1" fmla="*/ 0 h 6"/>
                  <a:gd name="T2" fmla="*/ 8 w 2"/>
                  <a:gd name="T3" fmla="*/ 2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1" y="2"/>
                      <a:pt x="2" y="3"/>
                      <a:pt x="2" y="6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4" name="Freeform 3683">
                <a:extLst>
                  <a:ext uri="{FF2B5EF4-FFF2-40B4-BE49-F238E27FC236}">
                    <a16:creationId xmlns:a16="http://schemas.microsoft.com/office/drawing/2014/main" id="{917E2AAE-3321-4788-B432-1C9434F7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363"/>
                <a:ext cx="9" cy="14"/>
              </a:xfrm>
              <a:custGeom>
                <a:avLst/>
                <a:gdLst>
                  <a:gd name="T0" fmla="*/ 13 w 5"/>
                  <a:gd name="T1" fmla="*/ 0 h 8"/>
                  <a:gd name="T2" fmla="*/ 29 w 5"/>
                  <a:gd name="T3" fmla="*/ 37 h 8"/>
                  <a:gd name="T4" fmla="*/ 7 w 5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0" y="5"/>
                      <a:pt x="0" y="8"/>
                      <a:pt x="5" y="7"/>
                    </a:cubicBezTo>
                    <a:cubicBezTo>
                      <a:pt x="4" y="2"/>
                      <a:pt x="3" y="3"/>
                      <a:pt x="1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5" name="Freeform 3684">
                <a:extLst>
                  <a:ext uri="{FF2B5EF4-FFF2-40B4-BE49-F238E27FC236}">
                    <a16:creationId xmlns:a16="http://schemas.microsoft.com/office/drawing/2014/main" id="{395740A6-45B1-4433-8FE2-200BC91C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3414"/>
                <a:ext cx="7" cy="7"/>
              </a:xfrm>
              <a:custGeom>
                <a:avLst/>
                <a:gdLst>
                  <a:gd name="T0" fmla="*/ 12 w 4"/>
                  <a:gd name="T1" fmla="*/ 21 h 4"/>
                  <a:gd name="T2" fmla="*/ 7 w 4"/>
                  <a:gd name="T3" fmla="*/ 7 h 4"/>
                  <a:gd name="T4" fmla="*/ 21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6" name="Freeform 3685">
                <a:extLst>
                  <a:ext uri="{FF2B5EF4-FFF2-40B4-BE49-F238E27FC236}">
                    <a16:creationId xmlns:a16="http://schemas.microsoft.com/office/drawing/2014/main" id="{C297B097-7B4B-4F3B-B16C-2AEFD493F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3134"/>
                <a:ext cx="12" cy="14"/>
              </a:xfrm>
              <a:custGeom>
                <a:avLst/>
                <a:gdLst>
                  <a:gd name="T0" fmla="*/ 36 w 7"/>
                  <a:gd name="T1" fmla="*/ 33 h 8"/>
                  <a:gd name="T2" fmla="*/ 9 w 7"/>
                  <a:gd name="T3" fmla="*/ 0 h 8"/>
                  <a:gd name="T4" fmla="*/ 21 w 7"/>
                  <a:gd name="T5" fmla="*/ 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7" y="6"/>
                    </a:moveTo>
                    <a:cubicBezTo>
                      <a:pt x="6" y="4"/>
                      <a:pt x="5" y="2"/>
                      <a:pt x="2" y="0"/>
                    </a:cubicBezTo>
                    <a:cubicBezTo>
                      <a:pt x="0" y="3"/>
                      <a:pt x="1" y="6"/>
                      <a:pt x="4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7" name="Freeform 3686">
                <a:extLst>
                  <a:ext uri="{FF2B5EF4-FFF2-40B4-BE49-F238E27FC236}">
                    <a16:creationId xmlns:a16="http://schemas.microsoft.com/office/drawing/2014/main" id="{CBE50373-80CE-4086-898E-EB36AC68A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7" y="3192"/>
                <a:ext cx="4" cy="5"/>
              </a:xfrm>
              <a:custGeom>
                <a:avLst/>
                <a:gdLst>
                  <a:gd name="T0" fmla="*/ 0 w 2"/>
                  <a:gd name="T1" fmla="*/ 0 h 3"/>
                  <a:gd name="T2" fmla="*/ 16 w 2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8" name="Freeform 3687">
                <a:extLst>
                  <a:ext uri="{FF2B5EF4-FFF2-40B4-BE49-F238E27FC236}">
                    <a16:creationId xmlns:a16="http://schemas.microsoft.com/office/drawing/2014/main" id="{845AE43A-04F4-438A-BF10-D2A604087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169"/>
                <a:ext cx="12" cy="13"/>
              </a:xfrm>
              <a:custGeom>
                <a:avLst/>
                <a:gdLst>
                  <a:gd name="T0" fmla="*/ 21 w 7"/>
                  <a:gd name="T1" fmla="*/ 13 h 7"/>
                  <a:gd name="T2" fmla="*/ 5 w 7"/>
                  <a:gd name="T3" fmla="*/ 45 h 7"/>
                  <a:gd name="T4" fmla="*/ 9 w 7"/>
                  <a:gd name="T5" fmla="*/ 0 h 7"/>
                  <a:gd name="T6" fmla="*/ 5 w 7"/>
                  <a:gd name="T7" fmla="*/ 13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2"/>
                    </a:moveTo>
                    <a:cubicBezTo>
                      <a:pt x="2" y="4"/>
                      <a:pt x="0" y="4"/>
                      <a:pt x="1" y="7"/>
                    </a:cubicBezTo>
                    <a:cubicBezTo>
                      <a:pt x="6" y="6"/>
                      <a:pt x="7" y="2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39" name="Freeform 3688">
                <a:extLst>
                  <a:ext uri="{FF2B5EF4-FFF2-40B4-BE49-F238E27FC236}">
                    <a16:creationId xmlns:a16="http://schemas.microsoft.com/office/drawing/2014/main" id="{3D782C3A-F5F5-410E-AE1E-CE27B468C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3232"/>
                <a:ext cx="7" cy="2"/>
              </a:xfrm>
              <a:custGeom>
                <a:avLst/>
                <a:gdLst>
                  <a:gd name="T0" fmla="*/ 0 w 4"/>
                  <a:gd name="T1" fmla="*/ 8 h 1"/>
                  <a:gd name="T2" fmla="*/ 21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0" name="Freeform 3689">
                <a:extLst>
                  <a:ext uri="{FF2B5EF4-FFF2-40B4-BE49-F238E27FC236}">
                    <a16:creationId xmlns:a16="http://schemas.microsoft.com/office/drawing/2014/main" id="{14391615-F284-43E4-A37F-3241E9582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459"/>
                <a:ext cx="7" cy="11"/>
              </a:xfrm>
              <a:custGeom>
                <a:avLst/>
                <a:gdLst>
                  <a:gd name="T0" fmla="*/ 7 w 4"/>
                  <a:gd name="T1" fmla="*/ 7 h 6"/>
                  <a:gd name="T2" fmla="*/ 16 w 4"/>
                  <a:gd name="T3" fmla="*/ 37 h 6"/>
                  <a:gd name="T4" fmla="*/ 16 w 4"/>
                  <a:gd name="T5" fmla="*/ 0 h 6"/>
                  <a:gd name="T6" fmla="*/ 0 w 4"/>
                  <a:gd name="T7" fmla="*/ 24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3"/>
                      <a:pt x="1" y="5"/>
                      <a:pt x="3" y="6"/>
                    </a:cubicBezTo>
                    <a:cubicBezTo>
                      <a:pt x="4" y="3"/>
                      <a:pt x="3" y="3"/>
                      <a:pt x="3" y="0"/>
                    </a:cubicBezTo>
                    <a:cubicBezTo>
                      <a:pt x="1" y="1"/>
                      <a:pt x="0" y="2"/>
                      <a:pt x="0" y="4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1" name="Freeform 3690">
                <a:extLst>
                  <a:ext uri="{FF2B5EF4-FFF2-40B4-BE49-F238E27FC236}">
                    <a16:creationId xmlns:a16="http://schemas.microsoft.com/office/drawing/2014/main" id="{465A25F5-4669-4DCC-AB65-F86BEFFE1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3505"/>
                <a:ext cx="14" cy="17"/>
              </a:xfrm>
              <a:custGeom>
                <a:avLst/>
                <a:gdLst>
                  <a:gd name="T0" fmla="*/ 21 w 8"/>
                  <a:gd name="T1" fmla="*/ 26 h 10"/>
                  <a:gd name="T2" fmla="*/ 16 w 8"/>
                  <a:gd name="T3" fmla="*/ 49 h 10"/>
                  <a:gd name="T4" fmla="*/ 0 w 8"/>
                  <a:gd name="T5" fmla="*/ 0 h 10"/>
                  <a:gd name="T6" fmla="*/ 16 w 8"/>
                  <a:gd name="T7" fmla="*/ 41 h 10"/>
                  <a:gd name="T8" fmla="*/ 7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5"/>
                    </a:moveTo>
                    <a:cubicBezTo>
                      <a:pt x="3" y="6"/>
                      <a:pt x="3" y="8"/>
                      <a:pt x="3" y="10"/>
                    </a:cubicBezTo>
                    <a:cubicBezTo>
                      <a:pt x="8" y="7"/>
                      <a:pt x="6" y="2"/>
                      <a:pt x="0" y="0"/>
                    </a:cubicBezTo>
                    <a:cubicBezTo>
                      <a:pt x="0" y="4"/>
                      <a:pt x="0" y="6"/>
                      <a:pt x="3" y="8"/>
                    </a:cubicBezTo>
                    <a:cubicBezTo>
                      <a:pt x="4" y="5"/>
                      <a:pt x="3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2" name="Freeform 3691">
                <a:extLst>
                  <a:ext uri="{FF2B5EF4-FFF2-40B4-BE49-F238E27FC236}">
                    <a16:creationId xmlns:a16="http://schemas.microsoft.com/office/drawing/2014/main" id="{42776773-F857-445A-973F-F709483BE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3552"/>
                <a:ext cx="4" cy="5"/>
              </a:xfrm>
              <a:custGeom>
                <a:avLst/>
                <a:gdLst>
                  <a:gd name="T0" fmla="*/ 0 w 2"/>
                  <a:gd name="T1" fmla="*/ 13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3" name="Freeform 3692">
                <a:extLst>
                  <a:ext uri="{FF2B5EF4-FFF2-40B4-BE49-F238E27FC236}">
                    <a16:creationId xmlns:a16="http://schemas.microsoft.com/office/drawing/2014/main" id="{20C12B67-6285-4CE3-B6D0-96B316017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587"/>
                <a:ext cx="16" cy="19"/>
              </a:xfrm>
              <a:custGeom>
                <a:avLst/>
                <a:gdLst>
                  <a:gd name="T0" fmla="*/ 50 w 9"/>
                  <a:gd name="T1" fmla="*/ 28 h 11"/>
                  <a:gd name="T2" fmla="*/ 36 w 9"/>
                  <a:gd name="T3" fmla="*/ 21 h 11"/>
                  <a:gd name="T4" fmla="*/ 28 w 9"/>
                  <a:gd name="T5" fmla="*/ 57 h 11"/>
                  <a:gd name="T6" fmla="*/ 16 w 9"/>
                  <a:gd name="T7" fmla="*/ 0 h 11"/>
                  <a:gd name="T8" fmla="*/ 50 w 9"/>
                  <a:gd name="T9" fmla="*/ 3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9" y="5"/>
                    </a:moveTo>
                    <a:cubicBezTo>
                      <a:pt x="8" y="4"/>
                      <a:pt x="7" y="4"/>
                      <a:pt x="6" y="4"/>
                    </a:cubicBezTo>
                    <a:cubicBezTo>
                      <a:pt x="4" y="7"/>
                      <a:pt x="3" y="8"/>
                      <a:pt x="5" y="11"/>
                    </a:cubicBezTo>
                    <a:cubicBezTo>
                      <a:pt x="8" y="7"/>
                      <a:pt x="7" y="3"/>
                      <a:pt x="3" y="0"/>
                    </a:cubicBezTo>
                    <a:cubicBezTo>
                      <a:pt x="0" y="5"/>
                      <a:pt x="4" y="11"/>
                      <a:pt x="9" y="7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4" name="Freeform 3693">
                <a:extLst>
                  <a:ext uri="{FF2B5EF4-FFF2-40B4-BE49-F238E27FC236}">
                    <a16:creationId xmlns:a16="http://schemas.microsoft.com/office/drawing/2014/main" id="{379C6E34-DF70-445B-8136-E2181C07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3612"/>
                <a:ext cx="5" cy="6"/>
              </a:xfrm>
              <a:custGeom>
                <a:avLst/>
                <a:gdLst>
                  <a:gd name="T0" fmla="*/ 0 w 3"/>
                  <a:gd name="T1" fmla="*/ 14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2" y="3"/>
                      <a:pt x="3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5" name="Freeform 3694">
                <a:extLst>
                  <a:ext uri="{FF2B5EF4-FFF2-40B4-BE49-F238E27FC236}">
                    <a16:creationId xmlns:a16="http://schemas.microsoft.com/office/drawing/2014/main" id="{3BF713B2-800A-4268-89E4-A4EED9EA3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3" y="3643"/>
                <a:ext cx="12" cy="14"/>
              </a:xfrm>
              <a:custGeom>
                <a:avLst/>
                <a:gdLst>
                  <a:gd name="T0" fmla="*/ 15 w 7"/>
                  <a:gd name="T1" fmla="*/ 12 h 8"/>
                  <a:gd name="T2" fmla="*/ 9 w 7"/>
                  <a:gd name="T3" fmla="*/ 44 h 8"/>
                  <a:gd name="T4" fmla="*/ 26 w 7"/>
                  <a:gd name="T5" fmla="*/ 0 h 8"/>
                  <a:gd name="T6" fmla="*/ 21 w 7"/>
                  <a:gd name="T7" fmla="*/ 2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2" y="4"/>
                      <a:pt x="0" y="4"/>
                      <a:pt x="2" y="8"/>
                    </a:cubicBezTo>
                    <a:cubicBezTo>
                      <a:pt x="6" y="6"/>
                      <a:pt x="7" y="3"/>
                      <a:pt x="5" y="0"/>
                    </a:cubicBezTo>
                    <a:cubicBezTo>
                      <a:pt x="4" y="1"/>
                      <a:pt x="4" y="3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6" name="Freeform 3695">
                <a:extLst>
                  <a:ext uri="{FF2B5EF4-FFF2-40B4-BE49-F238E27FC236}">
                    <a16:creationId xmlns:a16="http://schemas.microsoft.com/office/drawing/2014/main" id="{46AAE475-0065-4AB3-BDCA-9FA454C1E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620"/>
                <a:ext cx="23" cy="33"/>
              </a:xfrm>
              <a:custGeom>
                <a:avLst/>
                <a:gdLst>
                  <a:gd name="T0" fmla="*/ 0 w 13"/>
                  <a:gd name="T1" fmla="*/ 73 h 19"/>
                  <a:gd name="T2" fmla="*/ 16 w 13"/>
                  <a:gd name="T3" fmla="*/ 99 h 19"/>
                  <a:gd name="T4" fmla="*/ 12 w 13"/>
                  <a:gd name="T5" fmla="*/ 52 h 19"/>
                  <a:gd name="T6" fmla="*/ 0 w 13"/>
                  <a:gd name="T7" fmla="*/ 73 h 19"/>
                  <a:gd name="T8" fmla="*/ 16 w 13"/>
                  <a:gd name="T9" fmla="*/ 0 h 19"/>
                  <a:gd name="T10" fmla="*/ 7 w 13"/>
                  <a:gd name="T11" fmla="*/ 42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0" y="14"/>
                    </a:moveTo>
                    <a:cubicBezTo>
                      <a:pt x="0" y="16"/>
                      <a:pt x="1" y="18"/>
                      <a:pt x="3" y="19"/>
                    </a:cubicBezTo>
                    <a:cubicBezTo>
                      <a:pt x="6" y="17"/>
                      <a:pt x="6" y="13"/>
                      <a:pt x="2" y="10"/>
                    </a:cubicBezTo>
                    <a:cubicBezTo>
                      <a:pt x="1" y="12"/>
                      <a:pt x="1" y="11"/>
                      <a:pt x="0" y="14"/>
                    </a:cubicBezTo>
                    <a:cubicBezTo>
                      <a:pt x="10" y="19"/>
                      <a:pt x="13" y="4"/>
                      <a:pt x="3" y="0"/>
                    </a:cubicBezTo>
                    <a:cubicBezTo>
                      <a:pt x="1" y="2"/>
                      <a:pt x="0" y="5"/>
                      <a:pt x="1" y="8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7" name="Freeform 3696">
                <a:extLst>
                  <a:ext uri="{FF2B5EF4-FFF2-40B4-BE49-F238E27FC236}">
                    <a16:creationId xmlns:a16="http://schemas.microsoft.com/office/drawing/2014/main" id="{A225853C-FEA9-4966-8890-AE96E7A81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3269"/>
                <a:ext cx="26" cy="26"/>
              </a:xfrm>
              <a:custGeom>
                <a:avLst/>
                <a:gdLst>
                  <a:gd name="T0" fmla="*/ 42 w 15"/>
                  <a:gd name="T1" fmla="*/ 42 h 15"/>
                  <a:gd name="T2" fmla="*/ 29 w 15"/>
                  <a:gd name="T3" fmla="*/ 78 h 15"/>
                  <a:gd name="T4" fmla="*/ 21 w 15"/>
                  <a:gd name="T5" fmla="*/ 5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8" y="8"/>
                    </a:moveTo>
                    <a:cubicBezTo>
                      <a:pt x="6" y="11"/>
                      <a:pt x="5" y="12"/>
                      <a:pt x="6" y="15"/>
                    </a:cubicBezTo>
                    <a:cubicBezTo>
                      <a:pt x="15" y="7"/>
                      <a:pt x="0" y="0"/>
                      <a:pt x="4" y="1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8" name="Freeform 3697">
                <a:extLst>
                  <a:ext uri="{FF2B5EF4-FFF2-40B4-BE49-F238E27FC236}">
                    <a16:creationId xmlns:a16="http://schemas.microsoft.com/office/drawing/2014/main" id="{1137B6CE-9A4B-41CD-BFDD-B2D958CC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344"/>
                <a:ext cx="17" cy="25"/>
              </a:xfrm>
              <a:custGeom>
                <a:avLst/>
                <a:gdLst>
                  <a:gd name="T0" fmla="*/ 20 w 10"/>
                  <a:gd name="T1" fmla="*/ 16 h 14"/>
                  <a:gd name="T2" fmla="*/ 9 w 10"/>
                  <a:gd name="T3" fmla="*/ 80 h 14"/>
                  <a:gd name="T4" fmla="*/ 20 w 1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4" y="3"/>
                    </a:moveTo>
                    <a:cubicBezTo>
                      <a:pt x="0" y="6"/>
                      <a:pt x="0" y="10"/>
                      <a:pt x="2" y="14"/>
                    </a:cubicBezTo>
                    <a:cubicBezTo>
                      <a:pt x="10" y="14"/>
                      <a:pt x="8" y="4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9" name="Freeform 3698">
                <a:extLst>
                  <a:ext uri="{FF2B5EF4-FFF2-40B4-BE49-F238E27FC236}">
                    <a16:creationId xmlns:a16="http://schemas.microsoft.com/office/drawing/2014/main" id="{CA400F32-BE5C-4451-86DE-7C4336A6D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320"/>
                <a:ext cx="7" cy="8"/>
              </a:xfrm>
              <a:custGeom>
                <a:avLst/>
                <a:gdLst>
                  <a:gd name="T0" fmla="*/ 0 w 4"/>
                  <a:gd name="T1" fmla="*/ 21 h 5"/>
                  <a:gd name="T2" fmla="*/ 21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2" y="3"/>
                      <a:pt x="3" y="2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0" name="Freeform 3699">
                <a:extLst>
                  <a:ext uri="{FF2B5EF4-FFF2-40B4-BE49-F238E27FC236}">
                    <a16:creationId xmlns:a16="http://schemas.microsoft.com/office/drawing/2014/main" id="{BA5F8677-C9DB-4BF0-868D-BCCED96E4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405"/>
                <a:ext cx="19" cy="37"/>
              </a:xfrm>
              <a:custGeom>
                <a:avLst/>
                <a:gdLst>
                  <a:gd name="T0" fmla="*/ 16 w 11"/>
                  <a:gd name="T1" fmla="*/ 72 h 21"/>
                  <a:gd name="T2" fmla="*/ 9 w 11"/>
                  <a:gd name="T3" fmla="*/ 115 h 21"/>
                  <a:gd name="T4" fmla="*/ 29 w 11"/>
                  <a:gd name="T5" fmla="*/ 16 h 21"/>
                  <a:gd name="T6" fmla="*/ 16 w 11"/>
                  <a:gd name="T7" fmla="*/ 78 h 21"/>
                  <a:gd name="T8" fmla="*/ 29 w 11"/>
                  <a:gd name="T9" fmla="*/ 0 h 21"/>
                  <a:gd name="T10" fmla="*/ 5 w 11"/>
                  <a:gd name="T11" fmla="*/ 8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21">
                    <a:moveTo>
                      <a:pt x="3" y="13"/>
                    </a:moveTo>
                    <a:cubicBezTo>
                      <a:pt x="2" y="15"/>
                      <a:pt x="1" y="18"/>
                      <a:pt x="2" y="21"/>
                    </a:cubicBezTo>
                    <a:cubicBezTo>
                      <a:pt x="11" y="21"/>
                      <a:pt x="9" y="8"/>
                      <a:pt x="6" y="3"/>
                    </a:cubicBezTo>
                    <a:cubicBezTo>
                      <a:pt x="2" y="5"/>
                      <a:pt x="0" y="10"/>
                      <a:pt x="3" y="14"/>
                    </a:cubicBezTo>
                    <a:cubicBezTo>
                      <a:pt x="9" y="12"/>
                      <a:pt x="9" y="4"/>
                      <a:pt x="6" y="0"/>
                    </a:cubicBezTo>
                    <a:cubicBezTo>
                      <a:pt x="0" y="2"/>
                      <a:pt x="0" y="10"/>
                      <a:pt x="1" y="1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1" name="Freeform 3700">
                <a:extLst>
                  <a:ext uri="{FF2B5EF4-FFF2-40B4-BE49-F238E27FC236}">
                    <a16:creationId xmlns:a16="http://schemas.microsoft.com/office/drawing/2014/main" id="{9E64225E-B571-4444-B083-FE1744641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3400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6 w 2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2" name="Freeform 3701">
                <a:extLst>
                  <a:ext uri="{FF2B5EF4-FFF2-40B4-BE49-F238E27FC236}">
                    <a16:creationId xmlns:a16="http://schemas.microsoft.com/office/drawing/2014/main" id="{F7BBAA26-DE4C-497E-87A4-878616112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3479"/>
                <a:ext cx="12" cy="21"/>
              </a:xfrm>
              <a:custGeom>
                <a:avLst/>
                <a:gdLst>
                  <a:gd name="T0" fmla="*/ 9 w 7"/>
                  <a:gd name="T1" fmla="*/ 37 h 12"/>
                  <a:gd name="T2" fmla="*/ 5 w 7"/>
                  <a:gd name="T3" fmla="*/ 65 h 12"/>
                  <a:gd name="T4" fmla="*/ 9 w 7"/>
                  <a:gd name="T5" fmla="*/ 0 h 12"/>
                  <a:gd name="T6" fmla="*/ 9 w 7"/>
                  <a:gd name="T7" fmla="*/ 37 h 12"/>
                  <a:gd name="T8" fmla="*/ 26 w 7"/>
                  <a:gd name="T9" fmla="*/ 1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2" y="7"/>
                    </a:moveTo>
                    <a:cubicBezTo>
                      <a:pt x="1" y="8"/>
                      <a:pt x="0" y="10"/>
                      <a:pt x="1" y="12"/>
                    </a:cubicBezTo>
                    <a:cubicBezTo>
                      <a:pt x="7" y="11"/>
                      <a:pt x="7" y="4"/>
                      <a:pt x="2" y="0"/>
                    </a:cubicBezTo>
                    <a:cubicBezTo>
                      <a:pt x="0" y="3"/>
                      <a:pt x="0" y="3"/>
                      <a:pt x="2" y="7"/>
                    </a:cubicBezTo>
                    <a:cubicBezTo>
                      <a:pt x="4" y="6"/>
                      <a:pt x="4" y="4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3" name="Freeform 3702">
                <a:extLst>
                  <a:ext uri="{FF2B5EF4-FFF2-40B4-BE49-F238E27FC236}">
                    <a16:creationId xmlns:a16="http://schemas.microsoft.com/office/drawing/2014/main" id="{F102393D-459B-444F-9EB4-C03D20D91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3466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13 w 3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2" y="0"/>
                      <a:pt x="2" y="1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4" name="Freeform 3703">
                <a:extLst>
                  <a:ext uri="{FF2B5EF4-FFF2-40B4-BE49-F238E27FC236}">
                    <a16:creationId xmlns:a16="http://schemas.microsoft.com/office/drawing/2014/main" id="{86453D0A-1AC8-46E5-BB91-B66CA7049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3538"/>
                <a:ext cx="15" cy="14"/>
              </a:xfrm>
              <a:custGeom>
                <a:avLst/>
                <a:gdLst>
                  <a:gd name="T0" fmla="*/ 33 w 9"/>
                  <a:gd name="T1" fmla="*/ 0 h 8"/>
                  <a:gd name="T2" fmla="*/ 20 w 9"/>
                  <a:gd name="T3" fmla="*/ 44 h 8"/>
                  <a:gd name="T4" fmla="*/ 33 w 9"/>
                  <a:gd name="T5" fmla="*/ 7 h 8"/>
                  <a:gd name="T6" fmla="*/ 13 w 9"/>
                  <a:gd name="T7" fmla="*/ 16 h 8"/>
                  <a:gd name="T8" fmla="*/ 20 w 9"/>
                  <a:gd name="T9" fmla="*/ 2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2" y="0"/>
                      <a:pt x="0" y="4"/>
                      <a:pt x="4" y="8"/>
                    </a:cubicBezTo>
                    <a:cubicBezTo>
                      <a:pt x="7" y="7"/>
                      <a:pt x="9" y="4"/>
                      <a:pt x="7" y="1"/>
                    </a:cubicBezTo>
                    <a:cubicBezTo>
                      <a:pt x="4" y="0"/>
                      <a:pt x="4" y="0"/>
                      <a:pt x="3" y="3"/>
                    </a:cubicBezTo>
                    <a:cubicBezTo>
                      <a:pt x="2" y="4"/>
                      <a:pt x="3" y="5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5" name="Freeform 3704">
                <a:extLst>
                  <a:ext uri="{FF2B5EF4-FFF2-40B4-BE49-F238E27FC236}">
                    <a16:creationId xmlns:a16="http://schemas.microsoft.com/office/drawing/2014/main" id="{BA80A1B6-49C6-4C6F-95D4-A99ADFD03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3519"/>
                <a:ext cx="1" cy="7"/>
              </a:xfrm>
              <a:custGeom>
                <a:avLst/>
                <a:gdLst>
                  <a:gd name="T0" fmla="*/ 0 w 1"/>
                  <a:gd name="T1" fmla="*/ 21 h 4"/>
                  <a:gd name="T2" fmla="*/ 0 w 1"/>
                  <a:gd name="T3" fmla="*/ 7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1"/>
                      <a:pt x="0" y="0"/>
                      <a:pt x="0" y="1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6" name="Freeform 3705">
                <a:extLst>
                  <a:ext uri="{FF2B5EF4-FFF2-40B4-BE49-F238E27FC236}">
                    <a16:creationId xmlns:a16="http://schemas.microsoft.com/office/drawing/2014/main" id="{6ED44806-4970-4923-B124-1AB7BC32A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584"/>
                <a:ext cx="4" cy="5"/>
              </a:xfrm>
              <a:custGeom>
                <a:avLst/>
                <a:gdLst>
                  <a:gd name="T0" fmla="*/ 0 w 2"/>
                  <a:gd name="T1" fmla="*/ 0 h 3"/>
                  <a:gd name="T2" fmla="*/ 16 w 2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3"/>
                      <a:pt x="2" y="3"/>
                    </a:cubicBezTo>
                  </a:path>
                </a:pathLst>
              </a:custGeom>
              <a:noFill/>
              <a:ln w="11113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7" name="Freeform 3706">
                <a:extLst>
                  <a:ext uri="{FF2B5EF4-FFF2-40B4-BE49-F238E27FC236}">
                    <a16:creationId xmlns:a16="http://schemas.microsoft.com/office/drawing/2014/main" id="{7BEB6801-9AC2-4209-9756-C5030DCA5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762"/>
                <a:ext cx="12" cy="14"/>
              </a:xfrm>
              <a:custGeom>
                <a:avLst/>
                <a:gdLst>
                  <a:gd name="T0" fmla="*/ 15 w 7"/>
                  <a:gd name="T1" fmla="*/ 12 h 8"/>
                  <a:gd name="T2" fmla="*/ 0 w 7"/>
                  <a:gd name="T3" fmla="*/ 33 h 8"/>
                  <a:gd name="T4" fmla="*/ 36 w 7"/>
                  <a:gd name="T5" fmla="*/ 12 h 8"/>
                  <a:gd name="T6" fmla="*/ 15 w 7"/>
                  <a:gd name="T7" fmla="*/ 1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2"/>
                    </a:moveTo>
                    <a:cubicBezTo>
                      <a:pt x="1" y="3"/>
                      <a:pt x="0" y="4"/>
                      <a:pt x="0" y="6"/>
                    </a:cubicBezTo>
                    <a:cubicBezTo>
                      <a:pt x="4" y="8"/>
                      <a:pt x="7" y="7"/>
                      <a:pt x="7" y="2"/>
                    </a:cubicBezTo>
                    <a:cubicBezTo>
                      <a:pt x="5" y="0"/>
                      <a:pt x="5" y="2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8" name="Freeform 3707">
                <a:extLst>
                  <a:ext uri="{FF2B5EF4-FFF2-40B4-BE49-F238E27FC236}">
                    <a16:creationId xmlns:a16="http://schemas.microsoft.com/office/drawing/2014/main" id="{3AAE616A-7858-4184-BF34-8D3E0B64C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849"/>
                <a:ext cx="13" cy="11"/>
              </a:xfrm>
              <a:custGeom>
                <a:avLst/>
                <a:gdLst>
                  <a:gd name="T0" fmla="*/ 7 w 7"/>
                  <a:gd name="T1" fmla="*/ 37 h 6"/>
                  <a:gd name="T2" fmla="*/ 13 w 7"/>
                  <a:gd name="T3" fmla="*/ 0 h 6"/>
                  <a:gd name="T4" fmla="*/ 45 w 7"/>
                  <a:gd name="T5" fmla="*/ 3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1" y="6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7" y="0"/>
                      <a:pt x="7" y="2"/>
                      <a:pt x="7" y="6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9" name="Freeform 3708">
                <a:extLst>
                  <a:ext uri="{FF2B5EF4-FFF2-40B4-BE49-F238E27FC236}">
                    <a16:creationId xmlns:a16="http://schemas.microsoft.com/office/drawing/2014/main" id="{5EA07271-22B1-472A-842A-85325DF16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912"/>
                <a:ext cx="7" cy="9"/>
              </a:xfrm>
              <a:custGeom>
                <a:avLst/>
                <a:gdLst>
                  <a:gd name="T0" fmla="*/ 0 w 4"/>
                  <a:gd name="T1" fmla="*/ 29 h 5"/>
                  <a:gd name="T2" fmla="*/ 21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0" y="2"/>
                      <a:pt x="2" y="0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0" name="Freeform 3709">
                <a:extLst>
                  <a:ext uri="{FF2B5EF4-FFF2-40B4-BE49-F238E27FC236}">
                    <a16:creationId xmlns:a16="http://schemas.microsoft.com/office/drawing/2014/main" id="{8954B942-25BB-433D-BD33-645740035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981"/>
                <a:ext cx="12" cy="8"/>
              </a:xfrm>
              <a:custGeom>
                <a:avLst/>
                <a:gdLst>
                  <a:gd name="T0" fmla="*/ 15 w 7"/>
                  <a:gd name="T1" fmla="*/ 5 h 5"/>
                  <a:gd name="T2" fmla="*/ 5 w 7"/>
                  <a:gd name="T3" fmla="*/ 21 h 5"/>
                  <a:gd name="T4" fmla="*/ 36 w 7"/>
                  <a:gd name="T5" fmla="*/ 13 h 5"/>
                  <a:gd name="T6" fmla="*/ 15 w 7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1"/>
                    </a:moveTo>
                    <a:cubicBezTo>
                      <a:pt x="1" y="2"/>
                      <a:pt x="0" y="3"/>
                      <a:pt x="1" y="5"/>
                    </a:cubicBezTo>
                    <a:cubicBezTo>
                      <a:pt x="4" y="5"/>
                      <a:pt x="4" y="5"/>
                      <a:pt x="7" y="3"/>
                    </a:cubicBezTo>
                    <a:cubicBezTo>
                      <a:pt x="6" y="0"/>
                      <a:pt x="5" y="2"/>
                      <a:pt x="3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1" name="Freeform 3710">
                <a:extLst>
                  <a:ext uri="{FF2B5EF4-FFF2-40B4-BE49-F238E27FC236}">
                    <a16:creationId xmlns:a16="http://schemas.microsoft.com/office/drawing/2014/main" id="{A4499094-142E-456D-A8DA-9850A8F21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091"/>
                <a:ext cx="9" cy="8"/>
              </a:xfrm>
              <a:custGeom>
                <a:avLst/>
                <a:gdLst>
                  <a:gd name="T0" fmla="*/ 7 w 5"/>
                  <a:gd name="T1" fmla="*/ 0 h 5"/>
                  <a:gd name="T2" fmla="*/ 16 w 5"/>
                  <a:gd name="T3" fmla="*/ 16 h 5"/>
                  <a:gd name="T4" fmla="*/ 29 w 5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3"/>
                      <a:pt x="1" y="4"/>
                      <a:pt x="3" y="4"/>
                    </a:cubicBezTo>
                    <a:cubicBezTo>
                      <a:pt x="4" y="5"/>
                      <a:pt x="5" y="4"/>
                      <a:pt x="5" y="3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2" name="Freeform 3711">
                <a:extLst>
                  <a:ext uri="{FF2B5EF4-FFF2-40B4-BE49-F238E27FC236}">
                    <a16:creationId xmlns:a16="http://schemas.microsoft.com/office/drawing/2014/main" id="{1EF84912-1370-4168-B1E4-14CBC4B40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131"/>
                <a:ext cx="9" cy="5"/>
              </a:xfrm>
              <a:custGeom>
                <a:avLst/>
                <a:gdLst>
                  <a:gd name="T0" fmla="*/ 0 w 5"/>
                  <a:gd name="T1" fmla="*/ 13 h 3"/>
                  <a:gd name="T2" fmla="*/ 29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0"/>
                      <a:pt x="3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3" name="Freeform 3712">
                <a:extLst>
                  <a:ext uri="{FF2B5EF4-FFF2-40B4-BE49-F238E27FC236}">
                    <a16:creationId xmlns:a16="http://schemas.microsoft.com/office/drawing/2014/main" id="{F1D6F40A-6F29-4962-9D95-EC701112C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3169"/>
                <a:ext cx="2" cy="4"/>
              </a:xfrm>
              <a:custGeom>
                <a:avLst/>
                <a:gdLst>
                  <a:gd name="T0" fmla="*/ 0 w 1"/>
                  <a:gd name="T1" fmla="*/ 16 h 2"/>
                  <a:gd name="T2" fmla="*/ 8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4" name="Freeform 3713">
                <a:extLst>
                  <a:ext uri="{FF2B5EF4-FFF2-40B4-BE49-F238E27FC236}">
                    <a16:creationId xmlns:a16="http://schemas.microsoft.com/office/drawing/2014/main" id="{BA19B554-F299-468B-878F-DFB98A44F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278"/>
                <a:ext cx="6" cy="10"/>
              </a:xfrm>
              <a:custGeom>
                <a:avLst/>
                <a:gdLst>
                  <a:gd name="T0" fmla="*/ 0 w 3"/>
                  <a:gd name="T1" fmla="*/ 28 h 6"/>
                  <a:gd name="T2" fmla="*/ 24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4"/>
                      <a:pt x="1" y="2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5" name="Freeform 3714">
                <a:extLst>
                  <a:ext uri="{FF2B5EF4-FFF2-40B4-BE49-F238E27FC236}">
                    <a16:creationId xmlns:a16="http://schemas.microsoft.com/office/drawing/2014/main" id="{47D92DAE-DDF6-4122-8FD3-D484FC123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3344"/>
                <a:ext cx="3" cy="7"/>
              </a:xfrm>
              <a:custGeom>
                <a:avLst/>
                <a:gdLst>
                  <a:gd name="T0" fmla="*/ 0 w 2"/>
                  <a:gd name="T1" fmla="*/ 21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2"/>
                      <a:pt x="0" y="1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6" name="Freeform 3715">
                <a:extLst>
                  <a:ext uri="{FF2B5EF4-FFF2-40B4-BE49-F238E27FC236}">
                    <a16:creationId xmlns:a16="http://schemas.microsoft.com/office/drawing/2014/main" id="{597C62A6-75C0-4006-8948-BE36FB4C9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407"/>
                <a:ext cx="13" cy="12"/>
              </a:xfrm>
              <a:custGeom>
                <a:avLst/>
                <a:gdLst>
                  <a:gd name="T0" fmla="*/ 37 w 7"/>
                  <a:gd name="T1" fmla="*/ 5 h 7"/>
                  <a:gd name="T2" fmla="*/ 0 w 7"/>
                  <a:gd name="T3" fmla="*/ 29 h 7"/>
                  <a:gd name="T4" fmla="*/ 37 w 7"/>
                  <a:gd name="T5" fmla="*/ 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2" y="0"/>
                      <a:pt x="1" y="1"/>
                      <a:pt x="0" y="6"/>
                    </a:cubicBezTo>
                    <a:cubicBezTo>
                      <a:pt x="4" y="7"/>
                      <a:pt x="7" y="5"/>
                      <a:pt x="6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7" name="Freeform 3716">
                <a:extLst>
                  <a:ext uri="{FF2B5EF4-FFF2-40B4-BE49-F238E27FC236}">
                    <a16:creationId xmlns:a16="http://schemas.microsoft.com/office/drawing/2014/main" id="{6E99D56F-BF25-4412-801B-4E9920AD4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3477"/>
                <a:ext cx="2" cy="5"/>
              </a:xfrm>
              <a:custGeom>
                <a:avLst/>
                <a:gdLst>
                  <a:gd name="T0" fmla="*/ 8 w 1"/>
                  <a:gd name="T1" fmla="*/ 13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2"/>
                      <a:pt x="0" y="0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8" name="Freeform 3717">
                <a:extLst>
                  <a:ext uri="{FF2B5EF4-FFF2-40B4-BE49-F238E27FC236}">
                    <a16:creationId xmlns:a16="http://schemas.microsoft.com/office/drawing/2014/main" id="{B57AF9BA-F502-44DC-94A9-1A41A9A94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3536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24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69" name="Freeform 3718">
                <a:extLst>
                  <a:ext uri="{FF2B5EF4-FFF2-40B4-BE49-F238E27FC236}">
                    <a16:creationId xmlns:a16="http://schemas.microsoft.com/office/drawing/2014/main" id="{4559379B-3186-4F67-A529-580BC9AA1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627"/>
                <a:ext cx="7" cy="11"/>
              </a:xfrm>
              <a:custGeom>
                <a:avLst/>
                <a:gdLst>
                  <a:gd name="T0" fmla="*/ 0 w 4"/>
                  <a:gd name="T1" fmla="*/ 24 h 6"/>
                  <a:gd name="T2" fmla="*/ 12 w 4"/>
                  <a:gd name="T3" fmla="*/ 31 h 6"/>
                  <a:gd name="T4" fmla="*/ 21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4"/>
                    </a:moveTo>
                    <a:cubicBezTo>
                      <a:pt x="0" y="6"/>
                      <a:pt x="1" y="6"/>
                      <a:pt x="2" y="5"/>
                    </a:cubicBezTo>
                    <a:cubicBezTo>
                      <a:pt x="4" y="3"/>
                      <a:pt x="4" y="2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0" name="Freeform 3719">
                <a:extLst>
                  <a:ext uri="{FF2B5EF4-FFF2-40B4-BE49-F238E27FC236}">
                    <a16:creationId xmlns:a16="http://schemas.microsoft.com/office/drawing/2014/main" id="{CE3238DD-D77B-4A49-A3FE-2DC21764F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589"/>
                <a:ext cx="5" cy="10"/>
              </a:xfrm>
              <a:custGeom>
                <a:avLst/>
                <a:gdLst>
                  <a:gd name="T0" fmla="*/ 0 w 3"/>
                  <a:gd name="T1" fmla="*/ 28 h 6"/>
                  <a:gd name="T2" fmla="*/ 13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6"/>
                    </a:moveTo>
                    <a:cubicBezTo>
                      <a:pt x="0" y="3"/>
                      <a:pt x="1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1" name="Freeform 3720">
                <a:extLst>
                  <a:ext uri="{FF2B5EF4-FFF2-40B4-BE49-F238E27FC236}">
                    <a16:creationId xmlns:a16="http://schemas.microsoft.com/office/drawing/2014/main" id="{2591A035-C7EE-48C5-A732-E0D7D9348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646"/>
                <a:ext cx="9" cy="1"/>
              </a:xfrm>
              <a:custGeom>
                <a:avLst/>
                <a:gdLst>
                  <a:gd name="T0" fmla="*/ 0 w 5"/>
                  <a:gd name="T1" fmla="*/ 0 h 1"/>
                  <a:gd name="T2" fmla="*/ 29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2" y="0"/>
                      <a:pt x="3" y="0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2" name="Freeform 3721">
                <a:extLst>
                  <a:ext uri="{FF2B5EF4-FFF2-40B4-BE49-F238E27FC236}">
                    <a16:creationId xmlns:a16="http://schemas.microsoft.com/office/drawing/2014/main" id="{2171C790-3724-463C-8D54-8653735E2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409"/>
                <a:ext cx="1" cy="5"/>
              </a:xfrm>
              <a:custGeom>
                <a:avLst/>
                <a:gdLst>
                  <a:gd name="T0" fmla="*/ 0 w 1"/>
                  <a:gd name="T1" fmla="*/ 13 h 3"/>
                  <a:gd name="T2" fmla="*/ 1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3" name="Freeform 3722">
                <a:extLst>
                  <a:ext uri="{FF2B5EF4-FFF2-40B4-BE49-F238E27FC236}">
                    <a16:creationId xmlns:a16="http://schemas.microsoft.com/office/drawing/2014/main" id="{8AB6FCEF-4A81-4549-9AEA-988FFAC44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194"/>
                <a:ext cx="5" cy="7"/>
              </a:xfrm>
              <a:custGeom>
                <a:avLst/>
                <a:gdLst>
                  <a:gd name="T0" fmla="*/ 8 w 3"/>
                  <a:gd name="T1" fmla="*/ 21 h 4"/>
                  <a:gd name="T2" fmla="*/ 13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0" y="2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4" name="Freeform 3723">
                <a:extLst>
                  <a:ext uri="{FF2B5EF4-FFF2-40B4-BE49-F238E27FC236}">
                    <a16:creationId xmlns:a16="http://schemas.microsoft.com/office/drawing/2014/main" id="{16FFBED5-AD0B-4838-81B6-A49E53485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064"/>
                <a:ext cx="5" cy="13"/>
              </a:xfrm>
              <a:custGeom>
                <a:avLst/>
                <a:gdLst>
                  <a:gd name="T0" fmla="*/ 0 w 3"/>
                  <a:gd name="T1" fmla="*/ 13 h 7"/>
                  <a:gd name="T2" fmla="*/ 8 w 3"/>
                  <a:gd name="T3" fmla="*/ 0 h 7"/>
                  <a:gd name="T4" fmla="*/ 0 w 3"/>
                  <a:gd name="T5" fmla="*/ 4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0" y="2"/>
                    </a:moveTo>
                    <a:cubicBezTo>
                      <a:pt x="1" y="2"/>
                      <a:pt x="3" y="6"/>
                      <a:pt x="2" y="0"/>
                    </a:cubicBezTo>
                    <a:cubicBezTo>
                      <a:pt x="0" y="2"/>
                      <a:pt x="1" y="4"/>
                      <a:pt x="0" y="7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5" name="Freeform 3724">
                <a:extLst>
                  <a:ext uri="{FF2B5EF4-FFF2-40B4-BE49-F238E27FC236}">
                    <a16:creationId xmlns:a16="http://schemas.microsoft.com/office/drawing/2014/main" id="{EF04FD75-3DF8-4A55-8B83-980EF8BDA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7" y="3003"/>
                <a:ext cx="5" cy="11"/>
              </a:xfrm>
              <a:custGeom>
                <a:avLst/>
                <a:gdLst>
                  <a:gd name="T0" fmla="*/ 8 w 3"/>
                  <a:gd name="T1" fmla="*/ 37 h 6"/>
                  <a:gd name="T2" fmla="*/ 13 w 3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2" y="6"/>
                    </a:moveTo>
                    <a:cubicBezTo>
                      <a:pt x="0" y="3"/>
                      <a:pt x="0" y="1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6" name="Freeform 3725">
                <a:extLst>
                  <a:ext uri="{FF2B5EF4-FFF2-40B4-BE49-F238E27FC236}">
                    <a16:creationId xmlns:a16="http://schemas.microsoft.com/office/drawing/2014/main" id="{20C6B1AF-7F46-411E-BA53-47AD589A8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2888"/>
                <a:ext cx="25" cy="33"/>
              </a:xfrm>
              <a:custGeom>
                <a:avLst/>
                <a:gdLst>
                  <a:gd name="T0" fmla="*/ 36 w 14"/>
                  <a:gd name="T1" fmla="*/ 36 h 19"/>
                  <a:gd name="T2" fmla="*/ 0 w 14"/>
                  <a:gd name="T3" fmla="*/ 49 h 19"/>
                  <a:gd name="T4" fmla="*/ 29 w 14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9">
                    <a:moveTo>
                      <a:pt x="6" y="7"/>
                    </a:moveTo>
                    <a:cubicBezTo>
                      <a:pt x="3" y="7"/>
                      <a:pt x="2" y="6"/>
                      <a:pt x="0" y="9"/>
                    </a:cubicBezTo>
                    <a:cubicBezTo>
                      <a:pt x="5" y="19"/>
                      <a:pt x="14" y="8"/>
                      <a:pt x="5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7" name="Freeform 3726">
                <a:extLst>
                  <a:ext uri="{FF2B5EF4-FFF2-40B4-BE49-F238E27FC236}">
                    <a16:creationId xmlns:a16="http://schemas.microsoft.com/office/drawing/2014/main" id="{3BF9B75D-669E-4D25-AAA9-CCAD184D5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3356"/>
                <a:ext cx="7" cy="9"/>
              </a:xfrm>
              <a:custGeom>
                <a:avLst/>
                <a:gdLst>
                  <a:gd name="T0" fmla="*/ 0 w 4"/>
                  <a:gd name="T1" fmla="*/ 0 h 5"/>
                  <a:gd name="T2" fmla="*/ 21 w 4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1" y="2"/>
                      <a:pt x="2" y="4"/>
                      <a:pt x="4" y="5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8" name="Freeform 3727">
                <a:extLst>
                  <a:ext uri="{FF2B5EF4-FFF2-40B4-BE49-F238E27FC236}">
                    <a16:creationId xmlns:a16="http://schemas.microsoft.com/office/drawing/2014/main" id="{0C68DCAE-14CD-43E8-A78E-A0A0C7F01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3498"/>
                <a:ext cx="5" cy="9"/>
              </a:xfrm>
              <a:custGeom>
                <a:avLst/>
                <a:gdLst>
                  <a:gd name="T0" fmla="*/ 5 w 3"/>
                  <a:gd name="T1" fmla="*/ 29 h 5"/>
                  <a:gd name="T2" fmla="*/ 0 w 3"/>
                  <a:gd name="T3" fmla="*/ 13 h 5"/>
                  <a:gd name="T4" fmla="*/ 13 w 3"/>
                  <a:gd name="T5" fmla="*/ 7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4"/>
                      <a:pt x="1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79" name="Freeform 3728">
                <a:extLst>
                  <a:ext uri="{FF2B5EF4-FFF2-40B4-BE49-F238E27FC236}">
                    <a16:creationId xmlns:a16="http://schemas.microsoft.com/office/drawing/2014/main" id="{369E836E-1EC9-42C1-A798-AFBE43A15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3258"/>
                <a:ext cx="4" cy="6"/>
              </a:xfrm>
              <a:custGeom>
                <a:avLst/>
                <a:gdLst>
                  <a:gd name="T0" fmla="*/ 0 w 2"/>
                  <a:gd name="T1" fmla="*/ 24 h 3"/>
                  <a:gd name="T2" fmla="*/ 16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2"/>
                      <a:pt x="1" y="0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0" name="Freeform 3729">
                <a:extLst>
                  <a:ext uri="{FF2B5EF4-FFF2-40B4-BE49-F238E27FC236}">
                    <a16:creationId xmlns:a16="http://schemas.microsoft.com/office/drawing/2014/main" id="{D8D355F9-7815-47D3-8F1E-A1B6397E4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140"/>
                <a:ext cx="1" cy="7"/>
              </a:xfrm>
              <a:custGeom>
                <a:avLst/>
                <a:gdLst>
                  <a:gd name="T0" fmla="*/ 0 w 1"/>
                  <a:gd name="T1" fmla="*/ 21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1" name="Freeform 3730">
                <a:extLst>
                  <a:ext uri="{FF2B5EF4-FFF2-40B4-BE49-F238E27FC236}">
                    <a16:creationId xmlns:a16="http://schemas.microsoft.com/office/drawing/2014/main" id="{CE5FE0B3-FAC2-4E99-9FE5-A1C1C1824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795"/>
                <a:ext cx="7" cy="11"/>
              </a:xfrm>
              <a:custGeom>
                <a:avLst/>
                <a:gdLst>
                  <a:gd name="T0" fmla="*/ 0 w 4"/>
                  <a:gd name="T1" fmla="*/ 37 h 6"/>
                  <a:gd name="T2" fmla="*/ 21 w 4"/>
                  <a:gd name="T3" fmla="*/ 13 h 6"/>
                  <a:gd name="T4" fmla="*/ 12 w 4"/>
                  <a:gd name="T5" fmla="*/ 1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6"/>
                    </a:moveTo>
                    <a:cubicBezTo>
                      <a:pt x="3" y="6"/>
                      <a:pt x="4" y="5"/>
                      <a:pt x="4" y="2"/>
                    </a:cubicBezTo>
                    <a:cubicBezTo>
                      <a:pt x="3" y="0"/>
                      <a:pt x="3" y="0"/>
                      <a:pt x="2" y="2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2" name="Freeform 3731">
                <a:extLst>
                  <a:ext uri="{FF2B5EF4-FFF2-40B4-BE49-F238E27FC236}">
                    <a16:creationId xmlns:a16="http://schemas.microsoft.com/office/drawing/2014/main" id="{2D9BDA48-6165-40FD-B053-5E037CE2C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1817"/>
                <a:ext cx="5" cy="8"/>
              </a:xfrm>
              <a:custGeom>
                <a:avLst/>
                <a:gdLst>
                  <a:gd name="T0" fmla="*/ 0 w 3"/>
                  <a:gd name="T1" fmla="*/ 21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3" y="5"/>
                      <a:pt x="3" y="3"/>
                      <a:pt x="3" y="0"/>
                    </a:cubicBezTo>
                  </a:path>
                </a:pathLst>
              </a:custGeom>
              <a:noFill/>
              <a:ln w="11113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3" name="Freeform 3732">
                <a:extLst>
                  <a:ext uri="{FF2B5EF4-FFF2-40B4-BE49-F238E27FC236}">
                    <a16:creationId xmlns:a16="http://schemas.microsoft.com/office/drawing/2014/main" id="{F9554E72-728E-4E44-A335-A6DDA8417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719"/>
                <a:ext cx="7" cy="8"/>
              </a:xfrm>
              <a:custGeom>
                <a:avLst/>
                <a:gdLst>
                  <a:gd name="T0" fmla="*/ 7 w 4"/>
                  <a:gd name="T1" fmla="*/ 13 h 5"/>
                  <a:gd name="T2" fmla="*/ 12 w 4"/>
                  <a:gd name="T3" fmla="*/ 0 h 5"/>
                  <a:gd name="T4" fmla="*/ 16 w 4"/>
                  <a:gd name="T5" fmla="*/ 13 h 5"/>
                  <a:gd name="T6" fmla="*/ 0 w 4"/>
                  <a:gd name="T7" fmla="*/ 16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1" y="2"/>
                      <a:pt x="1" y="0"/>
                      <a:pt x="2" y="0"/>
                    </a:cubicBezTo>
                    <a:cubicBezTo>
                      <a:pt x="3" y="1"/>
                      <a:pt x="4" y="2"/>
                      <a:pt x="3" y="3"/>
                    </a:cubicBezTo>
                    <a:cubicBezTo>
                      <a:pt x="3" y="5"/>
                      <a:pt x="1" y="5"/>
                      <a:pt x="0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4" name="Freeform 3733">
                <a:extLst>
                  <a:ext uri="{FF2B5EF4-FFF2-40B4-BE49-F238E27FC236}">
                    <a16:creationId xmlns:a16="http://schemas.microsoft.com/office/drawing/2014/main" id="{9F8249C4-D0D8-4FA9-B7D5-A52A5CC86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054"/>
                <a:ext cx="5" cy="12"/>
              </a:xfrm>
              <a:custGeom>
                <a:avLst/>
                <a:gdLst>
                  <a:gd name="T0" fmla="*/ 8 w 3"/>
                  <a:gd name="T1" fmla="*/ 26 h 7"/>
                  <a:gd name="T2" fmla="*/ 13 w 3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2" y="5"/>
                    </a:moveTo>
                    <a:cubicBezTo>
                      <a:pt x="0" y="7"/>
                      <a:pt x="3" y="2"/>
                      <a:pt x="3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5" name="Freeform 3734">
                <a:extLst>
                  <a:ext uri="{FF2B5EF4-FFF2-40B4-BE49-F238E27FC236}">
                    <a16:creationId xmlns:a16="http://schemas.microsoft.com/office/drawing/2014/main" id="{54C7C20C-1776-46AA-8E2B-DE6107662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164"/>
                <a:ext cx="7" cy="9"/>
              </a:xfrm>
              <a:custGeom>
                <a:avLst/>
                <a:gdLst>
                  <a:gd name="T0" fmla="*/ 21 w 4"/>
                  <a:gd name="T1" fmla="*/ 29 h 5"/>
                  <a:gd name="T2" fmla="*/ 16 w 4"/>
                  <a:gd name="T3" fmla="*/ 0 h 5"/>
                  <a:gd name="T4" fmla="*/ 21 w 4"/>
                  <a:gd name="T5" fmla="*/ 1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4" y="2"/>
                      <a:pt x="3" y="0"/>
                    </a:cubicBezTo>
                    <a:cubicBezTo>
                      <a:pt x="0" y="2"/>
                      <a:pt x="3" y="2"/>
                      <a:pt x="4" y="3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6" name="Freeform 3735">
                <a:extLst>
                  <a:ext uri="{FF2B5EF4-FFF2-40B4-BE49-F238E27FC236}">
                    <a16:creationId xmlns:a16="http://schemas.microsoft.com/office/drawing/2014/main" id="{024531D5-89D3-476C-B9B9-9B6CBE777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246"/>
                <a:ext cx="7" cy="20"/>
              </a:xfrm>
              <a:custGeom>
                <a:avLst/>
                <a:gdLst>
                  <a:gd name="T0" fmla="*/ 12 w 4"/>
                  <a:gd name="T1" fmla="*/ 0 h 11"/>
                  <a:gd name="T2" fmla="*/ 0 w 4"/>
                  <a:gd name="T3" fmla="*/ 65 h 11"/>
                  <a:gd name="T4" fmla="*/ 21 w 4"/>
                  <a:gd name="T5" fmla="*/ 1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11">
                    <a:moveTo>
                      <a:pt x="2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3" y="9"/>
                      <a:pt x="3" y="6"/>
                      <a:pt x="4" y="2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7" name="Freeform 3736">
                <a:extLst>
                  <a:ext uri="{FF2B5EF4-FFF2-40B4-BE49-F238E27FC236}">
                    <a16:creationId xmlns:a16="http://schemas.microsoft.com/office/drawing/2014/main" id="{2DC9D1BA-9471-495F-9BC2-6377DFC5F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8" y="2226"/>
                <a:ext cx="9" cy="5"/>
              </a:xfrm>
              <a:custGeom>
                <a:avLst/>
                <a:gdLst>
                  <a:gd name="T0" fmla="*/ 29 w 5"/>
                  <a:gd name="T1" fmla="*/ 0 h 3"/>
                  <a:gd name="T2" fmla="*/ 16 w 5"/>
                  <a:gd name="T3" fmla="*/ 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0"/>
                      <a:pt x="0" y="3"/>
                      <a:pt x="3" y="2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8" name="Freeform 3737">
                <a:extLst>
                  <a:ext uri="{FF2B5EF4-FFF2-40B4-BE49-F238E27FC236}">
                    <a16:creationId xmlns:a16="http://schemas.microsoft.com/office/drawing/2014/main" id="{57F38AFA-93F0-4DFF-B51C-BA0A53FB9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2690"/>
                <a:ext cx="1" cy="14"/>
              </a:xfrm>
              <a:custGeom>
                <a:avLst/>
                <a:gdLst>
                  <a:gd name="T0" fmla="*/ 0 w 1"/>
                  <a:gd name="T1" fmla="*/ 0 h 8"/>
                  <a:gd name="T2" fmla="*/ 1 w 1"/>
                  <a:gd name="T3" fmla="*/ 44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8">
                    <a:moveTo>
                      <a:pt x="0" y="0"/>
                    </a:moveTo>
                    <a:cubicBezTo>
                      <a:pt x="0" y="3"/>
                      <a:pt x="1" y="6"/>
                      <a:pt x="1" y="8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89" name="Freeform 3738">
                <a:extLst>
                  <a:ext uri="{FF2B5EF4-FFF2-40B4-BE49-F238E27FC236}">
                    <a16:creationId xmlns:a16="http://schemas.microsoft.com/office/drawing/2014/main" id="{5F762761-3C71-44B7-89F0-FD053A4FC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2617"/>
                <a:ext cx="3" cy="17"/>
              </a:xfrm>
              <a:custGeom>
                <a:avLst/>
                <a:gdLst>
                  <a:gd name="T0" fmla="*/ 5 w 2"/>
                  <a:gd name="T1" fmla="*/ 49 h 10"/>
                  <a:gd name="T2" fmla="*/ 8 w 2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1" y="10"/>
                    </a:moveTo>
                    <a:cubicBezTo>
                      <a:pt x="0" y="7"/>
                      <a:pt x="1" y="3"/>
                      <a:pt x="2" y="0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90" name="Freeform 3739">
                <a:extLst>
                  <a:ext uri="{FF2B5EF4-FFF2-40B4-BE49-F238E27FC236}">
                    <a16:creationId xmlns:a16="http://schemas.microsoft.com/office/drawing/2014/main" id="{BF5E4294-7A92-42DA-A37C-BB3E8326F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2827"/>
                <a:ext cx="4" cy="8"/>
              </a:xfrm>
              <a:custGeom>
                <a:avLst/>
                <a:gdLst>
                  <a:gd name="T0" fmla="*/ 16 w 2"/>
                  <a:gd name="T1" fmla="*/ 0 h 5"/>
                  <a:gd name="T2" fmla="*/ 8 w 2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0" y="2"/>
                      <a:pt x="0" y="4"/>
                      <a:pt x="1" y="5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91" name="Freeform 3740">
                <a:extLst>
                  <a:ext uri="{FF2B5EF4-FFF2-40B4-BE49-F238E27FC236}">
                    <a16:creationId xmlns:a16="http://schemas.microsoft.com/office/drawing/2014/main" id="{F1533C48-E4E2-4813-8534-CF366F479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3" y="3227"/>
                <a:ext cx="4" cy="9"/>
              </a:xfrm>
              <a:custGeom>
                <a:avLst/>
                <a:gdLst>
                  <a:gd name="T0" fmla="*/ 16 w 2"/>
                  <a:gd name="T1" fmla="*/ 0 h 5"/>
                  <a:gd name="T2" fmla="*/ 8 w 2"/>
                  <a:gd name="T3" fmla="*/ 29 h 5"/>
                  <a:gd name="T4" fmla="*/ 16 w 2"/>
                  <a:gd name="T5" fmla="*/ 1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4"/>
                      <a:pt x="1" y="5"/>
                    </a:cubicBezTo>
                    <a:cubicBezTo>
                      <a:pt x="1" y="5"/>
                      <a:pt x="2" y="4"/>
                      <a:pt x="2" y="2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92" name="Freeform 3741">
                <a:extLst>
                  <a:ext uri="{FF2B5EF4-FFF2-40B4-BE49-F238E27FC236}">
                    <a16:creationId xmlns:a16="http://schemas.microsoft.com/office/drawing/2014/main" id="{17B98665-D7E5-49F9-972E-9AC42633C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314"/>
                <a:ext cx="2" cy="9"/>
              </a:xfrm>
              <a:custGeom>
                <a:avLst/>
                <a:gdLst>
                  <a:gd name="T0" fmla="*/ 8 w 1"/>
                  <a:gd name="T1" fmla="*/ 0 h 5"/>
                  <a:gd name="T2" fmla="*/ 0 w 1"/>
                  <a:gd name="T3" fmla="*/ 2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0" y="2"/>
                      <a:pt x="0" y="3"/>
                      <a:pt x="0" y="5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93" name="Freeform 3742">
                <a:extLst>
                  <a:ext uri="{FF2B5EF4-FFF2-40B4-BE49-F238E27FC236}">
                    <a16:creationId xmlns:a16="http://schemas.microsoft.com/office/drawing/2014/main" id="{00148F10-924E-4307-B040-4C35A7654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3697"/>
                <a:ext cx="2" cy="7"/>
              </a:xfrm>
              <a:custGeom>
                <a:avLst/>
                <a:gdLst>
                  <a:gd name="T0" fmla="*/ 8 w 1"/>
                  <a:gd name="T1" fmla="*/ 0 h 4"/>
                  <a:gd name="T2" fmla="*/ 8 w 1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0" y="1"/>
                      <a:pt x="0" y="3"/>
                      <a:pt x="1" y="4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94" name="Freeform 3743">
                <a:extLst>
                  <a:ext uri="{FF2B5EF4-FFF2-40B4-BE49-F238E27FC236}">
                    <a16:creationId xmlns:a16="http://schemas.microsoft.com/office/drawing/2014/main" id="{2013431B-AFB9-4D69-95EE-DD7C3F736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74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8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noFill/>
              <a:ln w="22225" cap="rnd">
                <a:solidFill>
                  <a:srgbClr val="D1AA49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614" name="Freeform 3745">
              <a:extLst>
                <a:ext uri="{FF2B5EF4-FFF2-40B4-BE49-F238E27FC236}">
                  <a16:creationId xmlns:a16="http://schemas.microsoft.com/office/drawing/2014/main" id="{18DAF8A8-0C46-4B34-B03F-9E7352102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4" y="3687"/>
              <a:ext cx="5" cy="12"/>
            </a:xfrm>
            <a:custGeom>
              <a:avLst/>
              <a:gdLst>
                <a:gd name="T0" fmla="*/ 8 w 3"/>
                <a:gd name="T1" fmla="*/ 0 h 7"/>
                <a:gd name="T2" fmla="*/ 13 w 3"/>
                <a:gd name="T3" fmla="*/ 3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0" y="3"/>
                    <a:pt x="0" y="5"/>
                    <a:pt x="3" y="7"/>
                  </a:cubicBezTo>
                </a:path>
              </a:pathLst>
            </a:custGeom>
            <a:noFill/>
            <a:ln w="22225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5" name="Freeform 3746">
              <a:extLst>
                <a:ext uri="{FF2B5EF4-FFF2-40B4-BE49-F238E27FC236}">
                  <a16:creationId xmlns:a16="http://schemas.microsoft.com/office/drawing/2014/main" id="{818EC5F9-6AE8-46FD-A9DC-1253FFF34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456"/>
              <a:ext cx="3" cy="12"/>
            </a:xfrm>
            <a:custGeom>
              <a:avLst/>
              <a:gdLst>
                <a:gd name="T0" fmla="*/ 8 w 2"/>
                <a:gd name="T1" fmla="*/ 36 h 7"/>
                <a:gd name="T2" fmla="*/ 8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0" y="5"/>
                    <a:pt x="0" y="3"/>
                    <a:pt x="2" y="0"/>
                  </a:cubicBezTo>
                </a:path>
              </a:pathLst>
            </a:custGeom>
            <a:noFill/>
            <a:ln w="22225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6" name="Freeform 3747">
              <a:extLst>
                <a:ext uri="{FF2B5EF4-FFF2-40B4-BE49-F238E27FC236}">
                  <a16:creationId xmlns:a16="http://schemas.microsoft.com/office/drawing/2014/main" id="{6BDD20FF-1514-4E16-BB26-9724DF82B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211"/>
              <a:ext cx="5" cy="11"/>
            </a:xfrm>
            <a:custGeom>
              <a:avLst/>
              <a:gdLst>
                <a:gd name="T0" fmla="*/ 13 w 3"/>
                <a:gd name="T1" fmla="*/ 37 h 6"/>
                <a:gd name="T2" fmla="*/ 13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1" y="3"/>
                    <a:pt x="0" y="1"/>
                    <a:pt x="3" y="0"/>
                  </a:cubicBezTo>
                </a:path>
              </a:pathLst>
            </a:custGeom>
            <a:noFill/>
            <a:ln w="22225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7" name="Freeform 3748">
              <a:extLst>
                <a:ext uri="{FF2B5EF4-FFF2-40B4-BE49-F238E27FC236}">
                  <a16:creationId xmlns:a16="http://schemas.microsoft.com/office/drawing/2014/main" id="{DEA84E8B-DB0A-4DB3-AE7C-F7139FEEC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0" y="3110"/>
              <a:ext cx="7" cy="9"/>
            </a:xfrm>
            <a:custGeom>
              <a:avLst/>
              <a:gdLst>
                <a:gd name="T0" fmla="*/ 12 w 4"/>
                <a:gd name="T1" fmla="*/ 13 h 5"/>
                <a:gd name="T2" fmla="*/ 7 w 4"/>
                <a:gd name="T3" fmla="*/ 29 h 5"/>
                <a:gd name="T4" fmla="*/ 21 w 4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1" y="3"/>
                    <a:pt x="0" y="4"/>
                    <a:pt x="1" y="5"/>
                  </a:cubicBezTo>
                  <a:cubicBezTo>
                    <a:pt x="3" y="4"/>
                    <a:pt x="3" y="2"/>
                    <a:pt x="4" y="0"/>
                  </a:cubicBezTo>
                </a:path>
              </a:pathLst>
            </a:custGeom>
            <a:noFill/>
            <a:ln w="22225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8" name="Freeform 3749">
              <a:extLst>
                <a:ext uri="{FF2B5EF4-FFF2-40B4-BE49-F238E27FC236}">
                  <a16:creationId xmlns:a16="http://schemas.microsoft.com/office/drawing/2014/main" id="{FBEFB3C2-BBAE-42CB-8A1F-944978CA9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827"/>
              <a:ext cx="7" cy="5"/>
            </a:xfrm>
            <a:custGeom>
              <a:avLst/>
              <a:gdLst>
                <a:gd name="T0" fmla="*/ 16 w 4"/>
                <a:gd name="T1" fmla="*/ 13 h 3"/>
                <a:gd name="T2" fmla="*/ 21 w 4"/>
                <a:gd name="T3" fmla="*/ 0 h 3"/>
                <a:gd name="T4" fmla="*/ 0 w 4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2"/>
                    <a:pt x="3" y="1"/>
                    <a:pt x="4" y="0"/>
                  </a:cubicBezTo>
                  <a:cubicBezTo>
                    <a:pt x="2" y="2"/>
                    <a:pt x="2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19" name="Freeform 3750">
              <a:extLst>
                <a:ext uri="{FF2B5EF4-FFF2-40B4-BE49-F238E27FC236}">
                  <a16:creationId xmlns:a16="http://schemas.microsoft.com/office/drawing/2014/main" id="{63EFC181-F1B5-4949-AD84-F7E30CA65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626"/>
              <a:ext cx="11" cy="17"/>
            </a:xfrm>
            <a:custGeom>
              <a:avLst/>
              <a:gdLst>
                <a:gd name="T0" fmla="*/ 7 w 6"/>
                <a:gd name="T1" fmla="*/ 20 h 10"/>
                <a:gd name="T2" fmla="*/ 7 w 6"/>
                <a:gd name="T3" fmla="*/ 49 h 10"/>
                <a:gd name="T4" fmla="*/ 20 w 6"/>
                <a:gd name="T5" fmla="*/ 0 h 10"/>
                <a:gd name="T6" fmla="*/ 0 w 6"/>
                <a:gd name="T7" fmla="*/ 2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1" y="4"/>
                  </a:moveTo>
                  <a:cubicBezTo>
                    <a:pt x="0" y="6"/>
                    <a:pt x="0" y="8"/>
                    <a:pt x="1" y="10"/>
                  </a:cubicBezTo>
                  <a:cubicBezTo>
                    <a:pt x="6" y="8"/>
                    <a:pt x="6" y="4"/>
                    <a:pt x="3" y="0"/>
                  </a:cubicBez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0" name="Freeform 3751">
              <a:extLst>
                <a:ext uri="{FF2B5EF4-FFF2-40B4-BE49-F238E27FC236}">
                  <a16:creationId xmlns:a16="http://schemas.microsoft.com/office/drawing/2014/main" id="{D34327F8-BC9D-4240-AD34-8E9E68F24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6" y="2697"/>
              <a:ext cx="7" cy="11"/>
            </a:xfrm>
            <a:custGeom>
              <a:avLst/>
              <a:gdLst>
                <a:gd name="T0" fmla="*/ 7 w 4"/>
                <a:gd name="T1" fmla="*/ 7 h 6"/>
                <a:gd name="T2" fmla="*/ 0 w 4"/>
                <a:gd name="T3" fmla="*/ 37 h 6"/>
                <a:gd name="T4" fmla="*/ 21 w 4"/>
                <a:gd name="T5" fmla="*/ 20 h 6"/>
                <a:gd name="T6" fmla="*/ 12 w 4"/>
                <a:gd name="T7" fmla="*/ 24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2" y="5"/>
                    <a:pt x="2" y="5"/>
                    <a:pt x="4" y="3"/>
                  </a:cubicBezTo>
                  <a:cubicBezTo>
                    <a:pt x="3" y="0"/>
                    <a:pt x="3" y="4"/>
                    <a:pt x="2" y="4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1" name="Freeform 3752">
              <a:extLst>
                <a:ext uri="{FF2B5EF4-FFF2-40B4-BE49-F238E27FC236}">
                  <a16:creationId xmlns:a16="http://schemas.microsoft.com/office/drawing/2014/main" id="{F5B546DD-852F-44F1-8D0A-0BD3AC356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223"/>
              <a:ext cx="7" cy="7"/>
            </a:xfrm>
            <a:custGeom>
              <a:avLst/>
              <a:gdLst>
                <a:gd name="T0" fmla="*/ 7 w 4"/>
                <a:gd name="T1" fmla="*/ 21 h 4"/>
                <a:gd name="T2" fmla="*/ 21 w 4"/>
                <a:gd name="T3" fmla="*/ 0 h 4"/>
                <a:gd name="T4" fmla="*/ 16 w 4"/>
                <a:gd name="T5" fmla="*/ 16 h 4"/>
                <a:gd name="T6" fmla="*/ 12 w 4"/>
                <a:gd name="T7" fmla="*/ 7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3" y="3"/>
                    <a:pt x="2" y="1"/>
                    <a:pt x="4" y="0"/>
                  </a:cubicBezTo>
                  <a:cubicBezTo>
                    <a:pt x="4" y="1"/>
                    <a:pt x="4" y="2"/>
                    <a:pt x="3" y="3"/>
                  </a:cubicBezTo>
                  <a:cubicBezTo>
                    <a:pt x="2" y="3"/>
                    <a:pt x="0" y="1"/>
                    <a:pt x="2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2" name="Freeform 3753">
              <a:extLst>
                <a:ext uri="{FF2B5EF4-FFF2-40B4-BE49-F238E27FC236}">
                  <a16:creationId xmlns:a16="http://schemas.microsoft.com/office/drawing/2014/main" id="{53D6BFD5-DFC5-426A-9B4A-C3BF129AE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1" y="3234"/>
              <a:ext cx="9" cy="5"/>
            </a:xfrm>
            <a:custGeom>
              <a:avLst/>
              <a:gdLst>
                <a:gd name="T0" fmla="*/ 16 w 5"/>
                <a:gd name="T1" fmla="*/ 0 h 3"/>
                <a:gd name="T2" fmla="*/ 7 w 5"/>
                <a:gd name="T3" fmla="*/ 13 h 3"/>
                <a:gd name="T4" fmla="*/ 16 w 5"/>
                <a:gd name="T5" fmla="*/ 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cubicBezTo>
                    <a:pt x="1" y="0"/>
                    <a:pt x="0" y="1"/>
                    <a:pt x="1" y="3"/>
                  </a:cubicBezTo>
                  <a:cubicBezTo>
                    <a:pt x="5" y="2"/>
                    <a:pt x="2" y="1"/>
                    <a:pt x="3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3" name="Freeform 3754">
              <a:extLst>
                <a:ext uri="{FF2B5EF4-FFF2-40B4-BE49-F238E27FC236}">
                  <a16:creationId xmlns:a16="http://schemas.microsoft.com/office/drawing/2014/main" id="{79FF079E-4F90-4B46-A566-CF2C02831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3108"/>
              <a:ext cx="14" cy="11"/>
            </a:xfrm>
            <a:custGeom>
              <a:avLst/>
              <a:gdLst>
                <a:gd name="T0" fmla="*/ 33 w 8"/>
                <a:gd name="T1" fmla="*/ 7 h 6"/>
                <a:gd name="T2" fmla="*/ 21 w 8"/>
                <a:gd name="T3" fmla="*/ 31 h 6"/>
                <a:gd name="T4" fmla="*/ 44 w 8"/>
                <a:gd name="T5" fmla="*/ 24 h 6"/>
                <a:gd name="T6" fmla="*/ 28 w 8"/>
                <a:gd name="T7" fmla="*/ 0 h 6"/>
                <a:gd name="T8" fmla="*/ 16 w 8"/>
                <a:gd name="T9" fmla="*/ 3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6">
                  <a:moveTo>
                    <a:pt x="6" y="1"/>
                  </a:moveTo>
                  <a:cubicBezTo>
                    <a:pt x="5" y="2"/>
                    <a:pt x="4" y="4"/>
                    <a:pt x="4" y="5"/>
                  </a:cubicBezTo>
                  <a:cubicBezTo>
                    <a:pt x="5" y="5"/>
                    <a:pt x="6" y="6"/>
                    <a:pt x="8" y="4"/>
                  </a:cubicBezTo>
                  <a:cubicBezTo>
                    <a:pt x="7" y="3"/>
                    <a:pt x="5" y="1"/>
                    <a:pt x="5" y="0"/>
                  </a:cubicBezTo>
                  <a:cubicBezTo>
                    <a:pt x="0" y="2"/>
                    <a:pt x="0" y="4"/>
                    <a:pt x="3" y="6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4" name="Freeform 3755">
              <a:extLst>
                <a:ext uri="{FF2B5EF4-FFF2-40B4-BE49-F238E27FC236}">
                  <a16:creationId xmlns:a16="http://schemas.microsoft.com/office/drawing/2014/main" id="{53C5BECA-5CB8-4128-AE82-551BD982A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458"/>
              <a:ext cx="15" cy="15"/>
            </a:xfrm>
            <a:custGeom>
              <a:avLst/>
              <a:gdLst>
                <a:gd name="T0" fmla="*/ 22 w 9"/>
                <a:gd name="T1" fmla="*/ 5 h 9"/>
                <a:gd name="T2" fmla="*/ 13 w 9"/>
                <a:gd name="T3" fmla="*/ 37 h 9"/>
                <a:gd name="T4" fmla="*/ 42 w 9"/>
                <a:gd name="T5" fmla="*/ 13 h 9"/>
                <a:gd name="T6" fmla="*/ 8 w 9"/>
                <a:gd name="T7" fmla="*/ 42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9">
                  <a:moveTo>
                    <a:pt x="5" y="1"/>
                  </a:moveTo>
                  <a:cubicBezTo>
                    <a:pt x="3" y="4"/>
                    <a:pt x="2" y="6"/>
                    <a:pt x="3" y="8"/>
                  </a:cubicBezTo>
                  <a:cubicBezTo>
                    <a:pt x="7" y="8"/>
                    <a:pt x="8" y="7"/>
                    <a:pt x="9" y="3"/>
                  </a:cubicBezTo>
                  <a:cubicBezTo>
                    <a:pt x="4" y="0"/>
                    <a:pt x="0" y="3"/>
                    <a:pt x="2" y="9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5" name="Freeform 3756">
              <a:extLst>
                <a:ext uri="{FF2B5EF4-FFF2-40B4-BE49-F238E27FC236}">
                  <a16:creationId xmlns:a16="http://schemas.microsoft.com/office/drawing/2014/main" id="{39BABB44-D740-4222-9E7D-8D2EEA4AF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7" y="3307"/>
              <a:ext cx="16" cy="13"/>
            </a:xfrm>
            <a:custGeom>
              <a:avLst/>
              <a:gdLst>
                <a:gd name="T0" fmla="*/ 12 w 9"/>
                <a:gd name="T1" fmla="*/ 0 h 7"/>
                <a:gd name="T2" fmla="*/ 16 w 9"/>
                <a:gd name="T3" fmla="*/ 45 h 7"/>
                <a:gd name="T4" fmla="*/ 21 w 9"/>
                <a:gd name="T5" fmla="*/ 20 h 7"/>
                <a:gd name="T6" fmla="*/ 37 w 9"/>
                <a:gd name="T7" fmla="*/ 37 h 7"/>
                <a:gd name="T8" fmla="*/ 28 w 9"/>
                <a:gd name="T9" fmla="*/ 1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0" y="3"/>
                    <a:pt x="0" y="6"/>
                    <a:pt x="3" y="7"/>
                  </a:cubicBezTo>
                  <a:cubicBezTo>
                    <a:pt x="3" y="7"/>
                    <a:pt x="4" y="3"/>
                    <a:pt x="4" y="3"/>
                  </a:cubicBezTo>
                  <a:cubicBezTo>
                    <a:pt x="5" y="5"/>
                    <a:pt x="5" y="4"/>
                    <a:pt x="7" y="6"/>
                  </a:cubicBezTo>
                  <a:cubicBezTo>
                    <a:pt x="9" y="3"/>
                    <a:pt x="6" y="4"/>
                    <a:pt x="5" y="2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6" name="Freeform 3757">
              <a:extLst>
                <a:ext uri="{FF2B5EF4-FFF2-40B4-BE49-F238E27FC236}">
                  <a16:creationId xmlns:a16="http://schemas.microsoft.com/office/drawing/2014/main" id="{2DEFF7F5-7BF5-4C2F-8101-73113D681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3683"/>
              <a:ext cx="26" cy="28"/>
            </a:xfrm>
            <a:custGeom>
              <a:avLst/>
              <a:gdLst>
                <a:gd name="T0" fmla="*/ 21 w 15"/>
                <a:gd name="T1" fmla="*/ 0 h 16"/>
                <a:gd name="T2" fmla="*/ 0 w 15"/>
                <a:gd name="T3" fmla="*/ 21 h 16"/>
                <a:gd name="T4" fmla="*/ 28 w 15"/>
                <a:gd name="T5" fmla="*/ 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"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5" y="16"/>
                    <a:pt x="15" y="2"/>
                    <a:pt x="5" y="2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7" name="Freeform 3758">
              <a:extLst>
                <a:ext uri="{FF2B5EF4-FFF2-40B4-BE49-F238E27FC236}">
                  <a16:creationId xmlns:a16="http://schemas.microsoft.com/office/drawing/2014/main" id="{242EE4B2-2828-44D6-B212-BC0CAA296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" y="3699"/>
              <a:ext cx="7" cy="14"/>
            </a:xfrm>
            <a:custGeom>
              <a:avLst/>
              <a:gdLst>
                <a:gd name="T0" fmla="*/ 7 w 4"/>
                <a:gd name="T1" fmla="*/ 16 h 8"/>
                <a:gd name="T2" fmla="*/ 21 w 4"/>
                <a:gd name="T3" fmla="*/ 0 h 8"/>
                <a:gd name="T4" fmla="*/ 7 w 4"/>
                <a:gd name="T5" fmla="*/ 4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1" y="3"/>
                  </a:moveTo>
                  <a:cubicBezTo>
                    <a:pt x="3" y="2"/>
                    <a:pt x="3" y="1"/>
                    <a:pt x="4" y="0"/>
                  </a:cubicBezTo>
                  <a:cubicBezTo>
                    <a:pt x="0" y="2"/>
                    <a:pt x="1" y="4"/>
                    <a:pt x="1" y="8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8" name="Freeform 3759">
              <a:extLst>
                <a:ext uri="{FF2B5EF4-FFF2-40B4-BE49-F238E27FC236}">
                  <a16:creationId xmlns:a16="http://schemas.microsoft.com/office/drawing/2014/main" id="{0285093F-25EE-48B2-A4BA-CA7C228FE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" y="3737"/>
              <a:ext cx="10" cy="7"/>
            </a:xfrm>
            <a:custGeom>
              <a:avLst/>
              <a:gdLst>
                <a:gd name="T0" fmla="*/ 0 w 6"/>
                <a:gd name="T1" fmla="*/ 21 h 4"/>
                <a:gd name="T2" fmla="*/ 8 w 6"/>
                <a:gd name="T3" fmla="*/ 0 h 4"/>
                <a:gd name="T4" fmla="*/ 5 w 6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3" y="3"/>
                    <a:pt x="6" y="4"/>
                    <a:pt x="2" y="0"/>
                  </a:cubicBezTo>
                  <a:cubicBezTo>
                    <a:pt x="1" y="1"/>
                    <a:pt x="1" y="3"/>
                    <a:pt x="1" y="4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29" name="Freeform 3760">
              <a:extLst>
                <a:ext uri="{FF2B5EF4-FFF2-40B4-BE49-F238E27FC236}">
                  <a16:creationId xmlns:a16="http://schemas.microsoft.com/office/drawing/2014/main" id="{ABB77C41-413A-4983-BC7F-A4595877E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933"/>
              <a:ext cx="7" cy="11"/>
            </a:xfrm>
            <a:custGeom>
              <a:avLst/>
              <a:gdLst>
                <a:gd name="T0" fmla="*/ 7 w 4"/>
                <a:gd name="T1" fmla="*/ 7 h 6"/>
                <a:gd name="T2" fmla="*/ 7 w 4"/>
                <a:gd name="T3" fmla="*/ 37 h 6"/>
                <a:gd name="T4" fmla="*/ 12 w 4"/>
                <a:gd name="T5" fmla="*/ 0 h 6"/>
                <a:gd name="T6" fmla="*/ 0 w 4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1" y="1"/>
                  </a:moveTo>
                  <a:cubicBezTo>
                    <a:pt x="0" y="3"/>
                    <a:pt x="0" y="4"/>
                    <a:pt x="1" y="6"/>
                  </a:cubicBezTo>
                  <a:cubicBezTo>
                    <a:pt x="4" y="3"/>
                    <a:pt x="4" y="3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0" name="Freeform 3761">
              <a:extLst>
                <a:ext uri="{FF2B5EF4-FFF2-40B4-BE49-F238E27FC236}">
                  <a16:creationId xmlns:a16="http://schemas.microsoft.com/office/drawing/2014/main" id="{1553FE6E-7598-4FF6-8F75-363C94B6B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245"/>
              <a:ext cx="9" cy="14"/>
            </a:xfrm>
            <a:custGeom>
              <a:avLst/>
              <a:gdLst>
                <a:gd name="T0" fmla="*/ 13 w 5"/>
                <a:gd name="T1" fmla="*/ 21 h 8"/>
                <a:gd name="T2" fmla="*/ 16 w 5"/>
                <a:gd name="T3" fmla="*/ 33 h 8"/>
                <a:gd name="T4" fmla="*/ 29 w 5"/>
                <a:gd name="T5" fmla="*/ 0 h 8"/>
                <a:gd name="T6" fmla="*/ 29 w 5"/>
                <a:gd name="T7" fmla="*/ 4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2" y="4"/>
                  </a:moveTo>
                  <a:cubicBezTo>
                    <a:pt x="1" y="6"/>
                    <a:pt x="2" y="6"/>
                    <a:pt x="3" y="6"/>
                  </a:cubicBezTo>
                  <a:cubicBezTo>
                    <a:pt x="5" y="3"/>
                    <a:pt x="5" y="4"/>
                    <a:pt x="5" y="0"/>
                  </a:cubicBezTo>
                  <a:cubicBezTo>
                    <a:pt x="1" y="2"/>
                    <a:pt x="0" y="7"/>
                    <a:pt x="5" y="8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1" name="Freeform 3762">
              <a:extLst>
                <a:ext uri="{FF2B5EF4-FFF2-40B4-BE49-F238E27FC236}">
                  <a16:creationId xmlns:a16="http://schemas.microsoft.com/office/drawing/2014/main" id="{84724951-8038-4D20-8A9D-4E0305788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051"/>
              <a:ext cx="7" cy="10"/>
            </a:xfrm>
            <a:custGeom>
              <a:avLst/>
              <a:gdLst>
                <a:gd name="T0" fmla="*/ 12 w 4"/>
                <a:gd name="T1" fmla="*/ 28 h 6"/>
                <a:gd name="T2" fmla="*/ 7 w 4"/>
                <a:gd name="T3" fmla="*/ 0 h 6"/>
                <a:gd name="T4" fmla="*/ 21 w 4"/>
                <a:gd name="T5" fmla="*/ 22 h 6"/>
                <a:gd name="T6" fmla="*/ 7 w 4"/>
                <a:gd name="T7" fmla="*/ 2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0" y="4"/>
                    <a:pt x="0" y="2"/>
                    <a:pt x="1" y="0"/>
                  </a:cubicBezTo>
                  <a:cubicBezTo>
                    <a:pt x="4" y="3"/>
                    <a:pt x="3" y="2"/>
                    <a:pt x="4" y="5"/>
                  </a:cubicBezTo>
                  <a:cubicBezTo>
                    <a:pt x="2" y="5"/>
                    <a:pt x="1" y="5"/>
                    <a:pt x="1" y="4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2" name="Freeform 3763">
              <a:extLst>
                <a:ext uri="{FF2B5EF4-FFF2-40B4-BE49-F238E27FC236}">
                  <a16:creationId xmlns:a16="http://schemas.microsoft.com/office/drawing/2014/main" id="{0BD75D5F-E8AC-4367-A615-4E895E2C8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1720"/>
              <a:ext cx="5" cy="7"/>
            </a:xfrm>
            <a:custGeom>
              <a:avLst/>
              <a:gdLst>
                <a:gd name="T0" fmla="*/ 0 w 3"/>
                <a:gd name="T1" fmla="*/ 21 h 4"/>
                <a:gd name="T2" fmla="*/ 13 w 3"/>
                <a:gd name="T3" fmla="*/ 0 h 4"/>
                <a:gd name="T4" fmla="*/ 0 w 3"/>
                <a:gd name="T5" fmla="*/ 21 h 4"/>
                <a:gd name="T6" fmla="*/ 8 w 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2"/>
                    <a:pt x="1" y="0"/>
                    <a:pt x="3" y="0"/>
                  </a:cubicBezTo>
                  <a:cubicBezTo>
                    <a:pt x="2" y="4"/>
                    <a:pt x="3" y="2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3" name="Freeform 3764">
              <a:extLst>
                <a:ext uri="{FF2B5EF4-FFF2-40B4-BE49-F238E27FC236}">
                  <a16:creationId xmlns:a16="http://schemas.microsoft.com/office/drawing/2014/main" id="{344DEB2F-07ED-4A84-B093-83E337ACD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007"/>
              <a:ext cx="12" cy="11"/>
            </a:xfrm>
            <a:custGeom>
              <a:avLst/>
              <a:gdLst>
                <a:gd name="T0" fmla="*/ 9 w 7"/>
                <a:gd name="T1" fmla="*/ 13 h 6"/>
                <a:gd name="T2" fmla="*/ 15 w 7"/>
                <a:gd name="T3" fmla="*/ 37 h 6"/>
                <a:gd name="T4" fmla="*/ 26 w 7"/>
                <a:gd name="T5" fmla="*/ 0 h 6"/>
                <a:gd name="T6" fmla="*/ 26 w 7"/>
                <a:gd name="T7" fmla="*/ 3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6">
                  <a:moveTo>
                    <a:pt x="2" y="2"/>
                  </a:moveTo>
                  <a:cubicBezTo>
                    <a:pt x="2" y="4"/>
                    <a:pt x="2" y="5"/>
                    <a:pt x="3" y="6"/>
                  </a:cubicBezTo>
                  <a:cubicBezTo>
                    <a:pt x="7" y="4"/>
                    <a:pt x="7" y="4"/>
                    <a:pt x="5" y="0"/>
                  </a:cubicBezTo>
                  <a:cubicBezTo>
                    <a:pt x="0" y="1"/>
                    <a:pt x="4" y="2"/>
                    <a:pt x="5" y="5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4" name="Freeform 3765">
              <a:extLst>
                <a:ext uri="{FF2B5EF4-FFF2-40B4-BE49-F238E27FC236}">
                  <a16:creationId xmlns:a16="http://schemas.microsoft.com/office/drawing/2014/main" id="{283475F1-B3FA-48BB-9FC7-DD790F79F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224"/>
              <a:ext cx="7" cy="7"/>
            </a:xfrm>
            <a:custGeom>
              <a:avLst/>
              <a:gdLst>
                <a:gd name="T0" fmla="*/ 16 w 4"/>
                <a:gd name="T1" fmla="*/ 12 h 4"/>
                <a:gd name="T2" fmla="*/ 21 w 4"/>
                <a:gd name="T3" fmla="*/ 12 h 4"/>
                <a:gd name="T4" fmla="*/ 7 w 4"/>
                <a:gd name="T5" fmla="*/ 21 h 4"/>
                <a:gd name="T6" fmla="*/ 21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0"/>
                    <a:pt x="4" y="0"/>
                    <a:pt x="4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0"/>
                    <a:pt x="2" y="2"/>
                    <a:pt x="4" y="0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5" name="Freeform 3766">
              <a:extLst>
                <a:ext uri="{FF2B5EF4-FFF2-40B4-BE49-F238E27FC236}">
                  <a16:creationId xmlns:a16="http://schemas.microsoft.com/office/drawing/2014/main" id="{E6FC2BE4-03E8-4C3E-B822-47D5CBFD6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1" y="2157"/>
              <a:ext cx="9" cy="9"/>
            </a:xfrm>
            <a:custGeom>
              <a:avLst/>
              <a:gdLst>
                <a:gd name="T0" fmla="*/ 7 w 5"/>
                <a:gd name="T1" fmla="*/ 7 h 5"/>
                <a:gd name="T2" fmla="*/ 0 w 5"/>
                <a:gd name="T3" fmla="*/ 13 h 5"/>
                <a:gd name="T4" fmla="*/ 29 w 5"/>
                <a:gd name="T5" fmla="*/ 16 h 5"/>
                <a:gd name="T6" fmla="*/ 7 w 5"/>
                <a:gd name="T7" fmla="*/ 16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5">
                  <a:moveTo>
                    <a:pt x="1" y="1"/>
                  </a:moveTo>
                  <a:cubicBezTo>
                    <a:pt x="1" y="3"/>
                    <a:pt x="1" y="3"/>
                    <a:pt x="0" y="2"/>
                  </a:cubicBezTo>
                  <a:cubicBezTo>
                    <a:pt x="4" y="2"/>
                    <a:pt x="0" y="0"/>
                    <a:pt x="5" y="3"/>
                  </a:cubicBezTo>
                  <a:cubicBezTo>
                    <a:pt x="3" y="5"/>
                    <a:pt x="3" y="2"/>
                    <a:pt x="1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6" name="Freeform 3767">
              <a:extLst>
                <a:ext uri="{FF2B5EF4-FFF2-40B4-BE49-F238E27FC236}">
                  <a16:creationId xmlns:a16="http://schemas.microsoft.com/office/drawing/2014/main" id="{F669D288-53C9-412B-B88E-89F34EA61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1699"/>
              <a:ext cx="4" cy="6"/>
            </a:xfrm>
            <a:custGeom>
              <a:avLst/>
              <a:gdLst>
                <a:gd name="T0" fmla="*/ 0 w 2"/>
                <a:gd name="T1" fmla="*/ 24 h 3"/>
                <a:gd name="T2" fmla="*/ 16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7" name="Freeform 3768">
              <a:extLst>
                <a:ext uri="{FF2B5EF4-FFF2-40B4-BE49-F238E27FC236}">
                  <a16:creationId xmlns:a16="http://schemas.microsoft.com/office/drawing/2014/main" id="{99D1ABD7-F655-4288-8682-596B5FD5C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677"/>
              <a:ext cx="9" cy="10"/>
            </a:xfrm>
            <a:custGeom>
              <a:avLst/>
              <a:gdLst>
                <a:gd name="T0" fmla="*/ 7 w 5"/>
                <a:gd name="T1" fmla="*/ 28 h 6"/>
                <a:gd name="T2" fmla="*/ 29 w 5"/>
                <a:gd name="T3" fmla="*/ 13 h 6"/>
                <a:gd name="T4" fmla="*/ 0 w 5"/>
                <a:gd name="T5" fmla="*/ 13 h 6"/>
                <a:gd name="T6" fmla="*/ 23 w 5"/>
                <a:gd name="T7" fmla="*/ 0 h 6"/>
                <a:gd name="T8" fmla="*/ 0 w 5"/>
                <a:gd name="T9" fmla="*/ 8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6"/>
                  </a:moveTo>
                  <a:cubicBezTo>
                    <a:pt x="2" y="4"/>
                    <a:pt x="1" y="0"/>
                    <a:pt x="5" y="3"/>
                  </a:cubicBezTo>
                  <a:cubicBezTo>
                    <a:pt x="5" y="3"/>
                    <a:pt x="0" y="4"/>
                    <a:pt x="0" y="3"/>
                  </a:cubicBezTo>
                  <a:cubicBezTo>
                    <a:pt x="2" y="2"/>
                    <a:pt x="1" y="1"/>
                    <a:pt x="4" y="0"/>
                  </a:cubicBezTo>
                  <a:cubicBezTo>
                    <a:pt x="4" y="4"/>
                    <a:pt x="2" y="1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8" name="Freeform 3769">
              <a:extLst>
                <a:ext uri="{FF2B5EF4-FFF2-40B4-BE49-F238E27FC236}">
                  <a16:creationId xmlns:a16="http://schemas.microsoft.com/office/drawing/2014/main" id="{ADE19CE0-538F-468F-9F0C-75DC9B0EB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661"/>
              <a:ext cx="16" cy="10"/>
            </a:xfrm>
            <a:custGeom>
              <a:avLst/>
              <a:gdLst>
                <a:gd name="T0" fmla="*/ 44 w 9"/>
                <a:gd name="T1" fmla="*/ 13 h 6"/>
                <a:gd name="T2" fmla="*/ 21 w 9"/>
                <a:gd name="T3" fmla="*/ 28 h 6"/>
                <a:gd name="T4" fmla="*/ 36 w 9"/>
                <a:gd name="T5" fmla="*/ 13 h 6"/>
                <a:gd name="T6" fmla="*/ 0 w 9"/>
                <a:gd name="T7" fmla="*/ 20 h 6"/>
                <a:gd name="T8" fmla="*/ 44 w 9"/>
                <a:gd name="T9" fmla="*/ 20 h 6"/>
                <a:gd name="T10" fmla="*/ 37 w 9"/>
                <a:gd name="T11" fmla="*/ 5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6">
                  <a:moveTo>
                    <a:pt x="8" y="3"/>
                  </a:moveTo>
                  <a:cubicBezTo>
                    <a:pt x="6" y="4"/>
                    <a:pt x="3" y="2"/>
                    <a:pt x="4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2" y="2"/>
                    <a:pt x="3" y="0"/>
                    <a:pt x="0" y="4"/>
                  </a:cubicBezTo>
                  <a:cubicBezTo>
                    <a:pt x="3" y="5"/>
                    <a:pt x="5" y="5"/>
                    <a:pt x="8" y="4"/>
                  </a:cubicBezTo>
                  <a:cubicBezTo>
                    <a:pt x="9" y="3"/>
                    <a:pt x="8" y="2"/>
                    <a:pt x="7" y="1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39" name="Freeform 3770">
              <a:extLst>
                <a:ext uri="{FF2B5EF4-FFF2-40B4-BE49-F238E27FC236}">
                  <a16:creationId xmlns:a16="http://schemas.microsoft.com/office/drawing/2014/main" id="{7D268B5E-A079-4FC6-B518-66A0D0E3E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1656"/>
              <a:ext cx="6" cy="8"/>
            </a:xfrm>
            <a:custGeom>
              <a:avLst/>
              <a:gdLst>
                <a:gd name="T0" fmla="*/ 0 w 3"/>
                <a:gd name="T1" fmla="*/ 21 h 5"/>
                <a:gd name="T2" fmla="*/ 24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1" y="4"/>
                    <a:pt x="2" y="2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D1AA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0" name="Freeform 3771">
              <a:extLst>
                <a:ext uri="{FF2B5EF4-FFF2-40B4-BE49-F238E27FC236}">
                  <a16:creationId xmlns:a16="http://schemas.microsoft.com/office/drawing/2014/main" id="{9DCB1779-D8F8-4DE7-998F-1D66809F5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661"/>
              <a:ext cx="2" cy="5"/>
            </a:xfrm>
            <a:custGeom>
              <a:avLst/>
              <a:gdLst>
                <a:gd name="T0" fmla="*/ 8 w 1"/>
                <a:gd name="T1" fmla="*/ 8 h 3"/>
                <a:gd name="T2" fmla="*/ 8 w 1"/>
                <a:gd name="T3" fmla="*/ 0 h 3"/>
                <a:gd name="T4" fmla="*/ 0 w 1"/>
                <a:gd name="T5" fmla="*/ 1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1" name="Freeform 3772">
              <a:extLst>
                <a:ext uri="{FF2B5EF4-FFF2-40B4-BE49-F238E27FC236}">
                  <a16:creationId xmlns:a16="http://schemas.microsoft.com/office/drawing/2014/main" id="{8826AC1A-E70C-4896-8CCF-B4EC7CB28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1673"/>
              <a:ext cx="13" cy="11"/>
            </a:xfrm>
            <a:custGeom>
              <a:avLst/>
              <a:gdLst>
                <a:gd name="T0" fmla="*/ 0 w 7"/>
                <a:gd name="T1" fmla="*/ 37 h 6"/>
                <a:gd name="T2" fmla="*/ 37 w 7"/>
                <a:gd name="T3" fmla="*/ 0 h 6"/>
                <a:gd name="T4" fmla="*/ 24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4" y="6"/>
                    <a:pt x="7" y="4"/>
                    <a:pt x="6" y="0"/>
                  </a:cubicBezTo>
                  <a:cubicBezTo>
                    <a:pt x="4" y="1"/>
                    <a:pt x="4" y="3"/>
                    <a:pt x="4" y="3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2" name="Freeform 3773">
              <a:extLst>
                <a:ext uri="{FF2B5EF4-FFF2-40B4-BE49-F238E27FC236}">
                  <a16:creationId xmlns:a16="http://schemas.microsoft.com/office/drawing/2014/main" id="{6657862D-296C-444A-A1A9-5B5ECD2DF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2114"/>
              <a:ext cx="5" cy="10"/>
            </a:xfrm>
            <a:custGeom>
              <a:avLst/>
              <a:gdLst>
                <a:gd name="T0" fmla="*/ 5 w 3"/>
                <a:gd name="T1" fmla="*/ 28 h 6"/>
                <a:gd name="T2" fmla="*/ 13 w 3"/>
                <a:gd name="T3" fmla="*/ 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0" y="3"/>
                    <a:pt x="0" y="0"/>
                    <a:pt x="3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3" name="Freeform 3774">
              <a:extLst>
                <a:ext uri="{FF2B5EF4-FFF2-40B4-BE49-F238E27FC236}">
                  <a16:creationId xmlns:a16="http://schemas.microsoft.com/office/drawing/2014/main" id="{CAC9D689-5A48-4D9B-AE21-95177CF87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2334"/>
              <a:ext cx="6" cy="9"/>
            </a:xfrm>
            <a:custGeom>
              <a:avLst/>
              <a:gdLst>
                <a:gd name="T0" fmla="*/ 24 w 3"/>
                <a:gd name="T1" fmla="*/ 23 h 5"/>
                <a:gd name="T2" fmla="*/ 16 w 3"/>
                <a:gd name="T3" fmla="*/ 0 h 5"/>
                <a:gd name="T4" fmla="*/ 16 w 3"/>
                <a:gd name="T5" fmla="*/ 29 h 5"/>
                <a:gd name="T6" fmla="*/ 8 w 3"/>
                <a:gd name="T7" fmla="*/ 13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2" y="3"/>
                    <a:pt x="2" y="2"/>
                    <a:pt x="2" y="0"/>
                  </a:cubicBezTo>
                  <a:cubicBezTo>
                    <a:pt x="2" y="2"/>
                    <a:pt x="2" y="3"/>
                    <a:pt x="2" y="5"/>
                  </a:cubicBezTo>
                  <a:cubicBezTo>
                    <a:pt x="1" y="4"/>
                    <a:pt x="0" y="3"/>
                    <a:pt x="1" y="2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4" name="Freeform 3775">
              <a:extLst>
                <a:ext uri="{FF2B5EF4-FFF2-40B4-BE49-F238E27FC236}">
                  <a16:creationId xmlns:a16="http://schemas.microsoft.com/office/drawing/2014/main" id="{D56821B0-6D3C-4D1F-AF70-B89189CDC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659"/>
              <a:ext cx="5" cy="5"/>
            </a:xfrm>
            <a:custGeom>
              <a:avLst/>
              <a:gdLst>
                <a:gd name="T0" fmla="*/ 0 w 3"/>
                <a:gd name="T1" fmla="*/ 13 h 3"/>
                <a:gd name="T2" fmla="*/ 13 w 3"/>
                <a:gd name="T3" fmla="*/ 5 h 3"/>
                <a:gd name="T4" fmla="*/ 5 w 3"/>
                <a:gd name="T5" fmla="*/ 5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1"/>
                  </a:cubicBezTo>
                  <a:cubicBezTo>
                    <a:pt x="2" y="3"/>
                    <a:pt x="1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5" name="Freeform 3776">
              <a:extLst>
                <a:ext uri="{FF2B5EF4-FFF2-40B4-BE49-F238E27FC236}">
                  <a16:creationId xmlns:a16="http://schemas.microsoft.com/office/drawing/2014/main" id="{9674F7DB-1509-4888-B636-7F957CAA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953"/>
              <a:ext cx="4" cy="8"/>
            </a:xfrm>
            <a:custGeom>
              <a:avLst/>
              <a:gdLst>
                <a:gd name="T0" fmla="*/ 8 w 2"/>
                <a:gd name="T1" fmla="*/ 16 h 5"/>
                <a:gd name="T2" fmla="*/ 16 w 2"/>
                <a:gd name="T3" fmla="*/ 0 h 5"/>
                <a:gd name="T4" fmla="*/ 0 w 2"/>
                <a:gd name="T5" fmla="*/ 21 h 5"/>
                <a:gd name="T6" fmla="*/ 8 w 2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5">
                  <a:moveTo>
                    <a:pt x="1" y="4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2" y="3"/>
                    <a:pt x="2" y="2"/>
                    <a:pt x="0" y="5"/>
                  </a:cubicBezTo>
                  <a:cubicBezTo>
                    <a:pt x="0" y="4"/>
                    <a:pt x="0" y="3"/>
                    <a:pt x="1" y="2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6" name="Freeform 3777">
              <a:extLst>
                <a:ext uri="{FF2B5EF4-FFF2-40B4-BE49-F238E27FC236}">
                  <a16:creationId xmlns:a16="http://schemas.microsoft.com/office/drawing/2014/main" id="{A2E53D50-A7B9-46F9-A811-A8650E295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3645"/>
              <a:ext cx="13" cy="14"/>
            </a:xfrm>
            <a:custGeom>
              <a:avLst/>
              <a:gdLst>
                <a:gd name="T0" fmla="*/ 0 w 7"/>
                <a:gd name="T1" fmla="*/ 16 h 8"/>
                <a:gd name="T2" fmla="*/ 45 w 7"/>
                <a:gd name="T3" fmla="*/ 28 h 8"/>
                <a:gd name="T4" fmla="*/ 7 w 7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0" y="3"/>
                  </a:moveTo>
                  <a:cubicBezTo>
                    <a:pt x="2" y="6"/>
                    <a:pt x="4" y="8"/>
                    <a:pt x="7" y="5"/>
                  </a:cubicBezTo>
                  <a:cubicBezTo>
                    <a:pt x="4" y="2"/>
                    <a:pt x="2" y="0"/>
                    <a:pt x="1" y="4"/>
                  </a:cubicBezTo>
                </a:path>
              </a:pathLst>
            </a:custGeom>
            <a:noFill/>
            <a:ln w="11113" cap="rnd">
              <a:solidFill>
                <a:srgbClr val="9378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7" name="Freeform 3778">
              <a:extLst>
                <a:ext uri="{FF2B5EF4-FFF2-40B4-BE49-F238E27FC236}">
                  <a16:creationId xmlns:a16="http://schemas.microsoft.com/office/drawing/2014/main" id="{7D00DBEA-31FF-46B8-9887-ECCC4D086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075"/>
              <a:ext cx="210" cy="89"/>
            </a:xfrm>
            <a:custGeom>
              <a:avLst/>
              <a:gdLst>
                <a:gd name="T0" fmla="*/ 12 w 120"/>
                <a:gd name="T1" fmla="*/ 9 h 51"/>
                <a:gd name="T2" fmla="*/ 12 w 120"/>
                <a:gd name="T3" fmla="*/ 49 h 51"/>
                <a:gd name="T4" fmla="*/ 616 w 120"/>
                <a:gd name="T5" fmla="*/ 270 h 51"/>
                <a:gd name="T6" fmla="*/ 644 w 120"/>
                <a:gd name="T7" fmla="*/ 244 h 51"/>
                <a:gd name="T8" fmla="*/ 616 w 120"/>
                <a:gd name="T9" fmla="*/ 220 h 51"/>
                <a:gd name="T10" fmla="*/ 49 w 120"/>
                <a:gd name="T11" fmla="*/ 9 h 51"/>
                <a:gd name="T12" fmla="*/ 12 w 120"/>
                <a:gd name="T13" fmla="*/ 9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51">
                  <a:moveTo>
                    <a:pt x="2" y="2"/>
                  </a:moveTo>
                  <a:cubicBezTo>
                    <a:pt x="0" y="4"/>
                    <a:pt x="0" y="7"/>
                    <a:pt x="2" y="9"/>
                  </a:cubicBezTo>
                  <a:cubicBezTo>
                    <a:pt x="15" y="22"/>
                    <a:pt x="63" y="50"/>
                    <a:pt x="115" y="51"/>
                  </a:cubicBezTo>
                  <a:cubicBezTo>
                    <a:pt x="118" y="51"/>
                    <a:pt x="120" y="49"/>
                    <a:pt x="120" y="46"/>
                  </a:cubicBezTo>
                  <a:cubicBezTo>
                    <a:pt x="120" y="44"/>
                    <a:pt x="118" y="41"/>
                    <a:pt x="115" y="41"/>
                  </a:cubicBezTo>
                  <a:cubicBezTo>
                    <a:pt x="68" y="40"/>
                    <a:pt x="22" y="16"/>
                    <a:pt x="9" y="2"/>
                  </a:cubicBezTo>
                  <a:cubicBezTo>
                    <a:pt x="7" y="0"/>
                    <a:pt x="4" y="0"/>
                    <a:pt x="2" y="2"/>
                  </a:cubicBezTo>
                  <a:close/>
                </a:path>
              </a:pathLst>
            </a:custGeom>
            <a:solidFill>
              <a:srgbClr val="FFE8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48" name="Freeform 3779">
              <a:extLst>
                <a:ext uri="{FF2B5EF4-FFF2-40B4-BE49-F238E27FC236}">
                  <a16:creationId xmlns:a16="http://schemas.microsoft.com/office/drawing/2014/main" id="{F3EE0D82-2CCA-48AF-AE66-8F97A9371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460"/>
              <a:ext cx="185" cy="327"/>
            </a:xfrm>
            <a:custGeom>
              <a:avLst/>
              <a:gdLst>
                <a:gd name="T0" fmla="*/ 515 w 106"/>
                <a:gd name="T1" fmla="*/ 0 h 187"/>
                <a:gd name="T2" fmla="*/ 463 w 106"/>
                <a:gd name="T3" fmla="*/ 49 h 187"/>
                <a:gd name="T4" fmla="*/ 384 w 106"/>
                <a:gd name="T5" fmla="*/ 336 h 187"/>
                <a:gd name="T6" fmla="*/ 229 w 106"/>
                <a:gd name="T7" fmla="*/ 493 h 187"/>
                <a:gd name="T8" fmla="*/ 106 w 106"/>
                <a:gd name="T9" fmla="*/ 530 h 187"/>
                <a:gd name="T10" fmla="*/ 16 w 106"/>
                <a:gd name="T11" fmla="*/ 563 h 187"/>
                <a:gd name="T12" fmla="*/ 9 w 106"/>
                <a:gd name="T13" fmla="*/ 663 h 187"/>
                <a:gd name="T14" fmla="*/ 127 w 106"/>
                <a:gd name="T15" fmla="*/ 626 h 187"/>
                <a:gd name="T16" fmla="*/ 164 w 106"/>
                <a:gd name="T17" fmla="*/ 621 h 187"/>
                <a:gd name="T18" fmla="*/ 164 w 106"/>
                <a:gd name="T19" fmla="*/ 626 h 187"/>
                <a:gd name="T20" fmla="*/ 134 w 106"/>
                <a:gd name="T21" fmla="*/ 691 h 187"/>
                <a:gd name="T22" fmla="*/ 0 w 106"/>
                <a:gd name="T23" fmla="*/ 845 h 187"/>
                <a:gd name="T24" fmla="*/ 5 w 106"/>
                <a:gd name="T25" fmla="*/ 1000 h 187"/>
                <a:gd name="T26" fmla="*/ 222 w 106"/>
                <a:gd name="T27" fmla="*/ 736 h 187"/>
                <a:gd name="T28" fmla="*/ 257 w 106"/>
                <a:gd name="T29" fmla="*/ 663 h 187"/>
                <a:gd name="T30" fmla="*/ 307 w 106"/>
                <a:gd name="T31" fmla="*/ 563 h 187"/>
                <a:gd name="T32" fmla="*/ 307 w 106"/>
                <a:gd name="T33" fmla="*/ 563 h 187"/>
                <a:gd name="T34" fmla="*/ 469 w 106"/>
                <a:gd name="T35" fmla="*/ 392 h 187"/>
                <a:gd name="T36" fmla="*/ 564 w 106"/>
                <a:gd name="T37" fmla="*/ 58 h 187"/>
                <a:gd name="T38" fmla="*/ 515 w 106"/>
                <a:gd name="T39" fmla="*/ 0 h 18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6" h="187">
                  <a:moveTo>
                    <a:pt x="97" y="0"/>
                  </a:moveTo>
                  <a:cubicBezTo>
                    <a:pt x="92" y="0"/>
                    <a:pt x="87" y="4"/>
                    <a:pt x="87" y="9"/>
                  </a:cubicBezTo>
                  <a:cubicBezTo>
                    <a:pt x="85" y="31"/>
                    <a:pt x="83" y="45"/>
                    <a:pt x="72" y="63"/>
                  </a:cubicBezTo>
                  <a:cubicBezTo>
                    <a:pt x="62" y="77"/>
                    <a:pt x="53" y="87"/>
                    <a:pt x="43" y="92"/>
                  </a:cubicBezTo>
                  <a:cubicBezTo>
                    <a:pt x="36" y="95"/>
                    <a:pt x="28" y="97"/>
                    <a:pt x="20" y="99"/>
                  </a:cubicBezTo>
                  <a:cubicBezTo>
                    <a:pt x="17" y="99"/>
                    <a:pt x="6" y="104"/>
                    <a:pt x="3" y="105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6" y="123"/>
                    <a:pt x="20" y="118"/>
                    <a:pt x="24" y="117"/>
                  </a:cubicBezTo>
                  <a:cubicBezTo>
                    <a:pt x="26" y="117"/>
                    <a:pt x="29" y="116"/>
                    <a:pt x="31" y="116"/>
                  </a:cubicBezTo>
                  <a:cubicBezTo>
                    <a:pt x="31" y="116"/>
                    <a:pt x="31" y="116"/>
                    <a:pt x="31" y="117"/>
                  </a:cubicBezTo>
                  <a:cubicBezTo>
                    <a:pt x="25" y="129"/>
                    <a:pt x="25" y="129"/>
                    <a:pt x="25" y="129"/>
                  </a:cubicBezTo>
                  <a:cubicBezTo>
                    <a:pt x="21" y="137"/>
                    <a:pt x="6" y="150"/>
                    <a:pt x="0" y="158"/>
                  </a:cubicBezTo>
                  <a:cubicBezTo>
                    <a:pt x="0" y="166"/>
                    <a:pt x="1" y="177"/>
                    <a:pt x="1" y="187"/>
                  </a:cubicBezTo>
                  <a:cubicBezTo>
                    <a:pt x="14" y="173"/>
                    <a:pt x="34" y="153"/>
                    <a:pt x="42" y="138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51" y="117"/>
                    <a:pt x="54" y="110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69" y="98"/>
                    <a:pt x="78" y="88"/>
                    <a:pt x="88" y="73"/>
                  </a:cubicBezTo>
                  <a:cubicBezTo>
                    <a:pt x="101" y="52"/>
                    <a:pt x="103" y="34"/>
                    <a:pt x="106" y="11"/>
                  </a:cubicBezTo>
                  <a:cubicBezTo>
                    <a:pt x="106" y="5"/>
                    <a:pt x="102" y="1"/>
                    <a:pt x="97" y="0"/>
                  </a:cubicBezTo>
                  <a:close/>
                </a:path>
              </a:pathLst>
            </a:custGeom>
            <a:solidFill>
              <a:srgbClr val="22AC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49" name="Freeform 3780">
              <a:extLst>
                <a:ext uri="{FF2B5EF4-FFF2-40B4-BE49-F238E27FC236}">
                  <a16:creationId xmlns:a16="http://schemas.microsoft.com/office/drawing/2014/main" id="{DE174B70-33E1-4234-A7F3-30AD85980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461"/>
              <a:ext cx="185" cy="324"/>
            </a:xfrm>
            <a:custGeom>
              <a:avLst/>
              <a:gdLst>
                <a:gd name="T0" fmla="*/ 469 w 106"/>
                <a:gd name="T1" fmla="*/ 0 h 185"/>
                <a:gd name="T2" fmla="*/ 463 w 106"/>
                <a:gd name="T3" fmla="*/ 44 h 185"/>
                <a:gd name="T4" fmla="*/ 384 w 106"/>
                <a:gd name="T5" fmla="*/ 335 h 185"/>
                <a:gd name="T6" fmla="*/ 229 w 106"/>
                <a:gd name="T7" fmla="*/ 487 h 185"/>
                <a:gd name="T8" fmla="*/ 86 w 106"/>
                <a:gd name="T9" fmla="*/ 543 h 185"/>
                <a:gd name="T10" fmla="*/ 16 w 106"/>
                <a:gd name="T11" fmla="*/ 559 h 185"/>
                <a:gd name="T12" fmla="*/ 9 w 106"/>
                <a:gd name="T13" fmla="*/ 613 h 185"/>
                <a:gd name="T14" fmla="*/ 5 w 106"/>
                <a:gd name="T15" fmla="*/ 660 h 185"/>
                <a:gd name="T16" fmla="*/ 127 w 106"/>
                <a:gd name="T17" fmla="*/ 623 h 185"/>
                <a:gd name="T18" fmla="*/ 164 w 106"/>
                <a:gd name="T19" fmla="*/ 616 h 185"/>
                <a:gd name="T20" fmla="*/ 164 w 106"/>
                <a:gd name="T21" fmla="*/ 623 h 185"/>
                <a:gd name="T22" fmla="*/ 134 w 106"/>
                <a:gd name="T23" fmla="*/ 687 h 185"/>
                <a:gd name="T24" fmla="*/ 0 w 106"/>
                <a:gd name="T25" fmla="*/ 844 h 185"/>
                <a:gd name="T26" fmla="*/ 0 w 106"/>
                <a:gd name="T27" fmla="*/ 853 h 185"/>
                <a:gd name="T28" fmla="*/ 16 w 106"/>
                <a:gd name="T29" fmla="*/ 993 h 185"/>
                <a:gd name="T30" fmla="*/ 222 w 106"/>
                <a:gd name="T31" fmla="*/ 736 h 185"/>
                <a:gd name="T32" fmla="*/ 257 w 106"/>
                <a:gd name="T33" fmla="*/ 660 h 185"/>
                <a:gd name="T34" fmla="*/ 307 w 106"/>
                <a:gd name="T35" fmla="*/ 559 h 185"/>
                <a:gd name="T36" fmla="*/ 307 w 106"/>
                <a:gd name="T37" fmla="*/ 559 h 185"/>
                <a:gd name="T38" fmla="*/ 469 w 106"/>
                <a:gd name="T39" fmla="*/ 387 h 185"/>
                <a:gd name="T40" fmla="*/ 564 w 106"/>
                <a:gd name="T41" fmla="*/ 56 h 185"/>
                <a:gd name="T42" fmla="*/ 469 w 106"/>
                <a:gd name="T43" fmla="*/ 0 h 18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06" h="185">
                  <a:moveTo>
                    <a:pt x="88" y="0"/>
                  </a:moveTo>
                  <a:cubicBezTo>
                    <a:pt x="87" y="8"/>
                    <a:pt x="87" y="8"/>
                    <a:pt x="87" y="8"/>
                  </a:cubicBezTo>
                  <a:cubicBezTo>
                    <a:pt x="85" y="30"/>
                    <a:pt x="83" y="44"/>
                    <a:pt x="72" y="62"/>
                  </a:cubicBezTo>
                  <a:cubicBezTo>
                    <a:pt x="62" y="76"/>
                    <a:pt x="53" y="86"/>
                    <a:pt x="43" y="91"/>
                  </a:cubicBezTo>
                  <a:cubicBezTo>
                    <a:pt x="36" y="94"/>
                    <a:pt x="25" y="99"/>
                    <a:pt x="16" y="101"/>
                  </a:cubicBezTo>
                  <a:cubicBezTo>
                    <a:pt x="15" y="101"/>
                    <a:pt x="8" y="103"/>
                    <a:pt x="3" y="104"/>
                  </a:cubicBezTo>
                  <a:cubicBezTo>
                    <a:pt x="2" y="107"/>
                    <a:pt x="2" y="111"/>
                    <a:pt x="2" y="114"/>
                  </a:cubicBezTo>
                  <a:cubicBezTo>
                    <a:pt x="1" y="117"/>
                    <a:pt x="1" y="120"/>
                    <a:pt x="1" y="123"/>
                  </a:cubicBezTo>
                  <a:cubicBezTo>
                    <a:pt x="8" y="120"/>
                    <a:pt x="21" y="117"/>
                    <a:pt x="24" y="116"/>
                  </a:cubicBezTo>
                  <a:cubicBezTo>
                    <a:pt x="26" y="116"/>
                    <a:pt x="29" y="115"/>
                    <a:pt x="31" y="115"/>
                  </a:cubicBezTo>
                  <a:cubicBezTo>
                    <a:pt x="31" y="115"/>
                    <a:pt x="31" y="115"/>
                    <a:pt x="31" y="116"/>
                  </a:cubicBezTo>
                  <a:cubicBezTo>
                    <a:pt x="25" y="128"/>
                    <a:pt x="25" y="128"/>
                    <a:pt x="25" y="128"/>
                  </a:cubicBezTo>
                  <a:cubicBezTo>
                    <a:pt x="21" y="136"/>
                    <a:pt x="6" y="149"/>
                    <a:pt x="0" y="157"/>
                  </a:cubicBezTo>
                  <a:cubicBezTo>
                    <a:pt x="0" y="158"/>
                    <a:pt x="0" y="159"/>
                    <a:pt x="0" y="159"/>
                  </a:cubicBezTo>
                  <a:cubicBezTo>
                    <a:pt x="1" y="168"/>
                    <a:pt x="2" y="176"/>
                    <a:pt x="3" y="185"/>
                  </a:cubicBezTo>
                  <a:cubicBezTo>
                    <a:pt x="16" y="171"/>
                    <a:pt x="34" y="151"/>
                    <a:pt x="42" y="137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51" y="116"/>
                    <a:pt x="54" y="109"/>
                    <a:pt x="58" y="104"/>
                  </a:cubicBezTo>
                  <a:cubicBezTo>
                    <a:pt x="58" y="104"/>
                    <a:pt x="58" y="104"/>
                    <a:pt x="58" y="104"/>
                  </a:cubicBezTo>
                  <a:cubicBezTo>
                    <a:pt x="69" y="97"/>
                    <a:pt x="78" y="87"/>
                    <a:pt x="88" y="72"/>
                  </a:cubicBezTo>
                  <a:cubicBezTo>
                    <a:pt x="101" y="51"/>
                    <a:pt x="103" y="33"/>
                    <a:pt x="106" y="10"/>
                  </a:cubicBezTo>
                  <a:lnTo>
                    <a:pt x="88" y="0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0" name="Freeform 3781">
              <a:extLst>
                <a:ext uri="{FF2B5EF4-FFF2-40B4-BE49-F238E27FC236}">
                  <a16:creationId xmlns:a16="http://schemas.microsoft.com/office/drawing/2014/main" id="{6B161BAD-75D1-49B6-8D64-AECD212B9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2486"/>
              <a:ext cx="116" cy="155"/>
            </a:xfrm>
            <a:custGeom>
              <a:avLst/>
              <a:gdLst>
                <a:gd name="T0" fmla="*/ 237 w 66"/>
                <a:gd name="T1" fmla="*/ 291 h 89"/>
                <a:gd name="T2" fmla="*/ 0 w 66"/>
                <a:gd name="T3" fmla="*/ 470 h 89"/>
                <a:gd name="T4" fmla="*/ 359 w 66"/>
                <a:gd name="T5" fmla="*/ 0 h 89"/>
                <a:gd name="T6" fmla="*/ 237 w 66"/>
                <a:gd name="T7" fmla="*/ 291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9">
                  <a:moveTo>
                    <a:pt x="44" y="55"/>
                  </a:moveTo>
                  <a:cubicBezTo>
                    <a:pt x="33" y="71"/>
                    <a:pt x="18" y="83"/>
                    <a:pt x="0" y="89"/>
                  </a:cubicBezTo>
                  <a:cubicBezTo>
                    <a:pt x="17" y="86"/>
                    <a:pt x="58" y="68"/>
                    <a:pt x="66" y="0"/>
                  </a:cubicBezTo>
                  <a:cubicBezTo>
                    <a:pt x="64" y="8"/>
                    <a:pt x="57" y="34"/>
                    <a:pt x="4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1" name="Freeform 3782">
              <a:extLst>
                <a:ext uri="{FF2B5EF4-FFF2-40B4-BE49-F238E27FC236}">
                  <a16:creationId xmlns:a16="http://schemas.microsoft.com/office/drawing/2014/main" id="{4E53AE24-290B-4EF4-8873-A531C26DF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698"/>
              <a:ext cx="129" cy="1099"/>
            </a:xfrm>
            <a:custGeom>
              <a:avLst/>
              <a:gdLst>
                <a:gd name="T0" fmla="*/ 70 w 74"/>
                <a:gd name="T1" fmla="*/ 37 h 629"/>
                <a:gd name="T2" fmla="*/ 136 w 74"/>
                <a:gd name="T3" fmla="*/ 662 h 629"/>
                <a:gd name="T4" fmla="*/ 216 w 74"/>
                <a:gd name="T5" fmla="*/ 940 h 629"/>
                <a:gd name="T6" fmla="*/ 207 w 74"/>
                <a:gd name="T7" fmla="*/ 1206 h 629"/>
                <a:gd name="T8" fmla="*/ 192 w 74"/>
                <a:gd name="T9" fmla="*/ 1405 h 629"/>
                <a:gd name="T10" fmla="*/ 216 w 74"/>
                <a:gd name="T11" fmla="*/ 1871 h 629"/>
                <a:gd name="T12" fmla="*/ 234 w 74"/>
                <a:gd name="T13" fmla="*/ 2434 h 629"/>
                <a:gd name="T14" fmla="*/ 265 w 74"/>
                <a:gd name="T15" fmla="*/ 2799 h 629"/>
                <a:gd name="T16" fmla="*/ 286 w 74"/>
                <a:gd name="T17" fmla="*/ 2941 h 629"/>
                <a:gd name="T18" fmla="*/ 279 w 74"/>
                <a:gd name="T19" fmla="*/ 3061 h 629"/>
                <a:gd name="T20" fmla="*/ 277 w 74"/>
                <a:gd name="T21" fmla="*/ 3133 h 629"/>
                <a:gd name="T22" fmla="*/ 286 w 74"/>
                <a:gd name="T23" fmla="*/ 3306 h 629"/>
                <a:gd name="T24" fmla="*/ 340 w 74"/>
                <a:gd name="T25" fmla="*/ 3349 h 629"/>
                <a:gd name="T26" fmla="*/ 385 w 74"/>
                <a:gd name="T27" fmla="*/ 3297 h 629"/>
                <a:gd name="T28" fmla="*/ 377 w 74"/>
                <a:gd name="T29" fmla="*/ 3135 h 629"/>
                <a:gd name="T30" fmla="*/ 384 w 74"/>
                <a:gd name="T31" fmla="*/ 3068 h 629"/>
                <a:gd name="T32" fmla="*/ 384 w 74"/>
                <a:gd name="T33" fmla="*/ 2921 h 629"/>
                <a:gd name="T34" fmla="*/ 361 w 74"/>
                <a:gd name="T35" fmla="*/ 2783 h 629"/>
                <a:gd name="T36" fmla="*/ 328 w 74"/>
                <a:gd name="T37" fmla="*/ 2436 h 629"/>
                <a:gd name="T38" fmla="*/ 314 w 74"/>
                <a:gd name="T39" fmla="*/ 1856 h 629"/>
                <a:gd name="T40" fmla="*/ 291 w 74"/>
                <a:gd name="T41" fmla="*/ 1405 h 629"/>
                <a:gd name="T42" fmla="*/ 307 w 74"/>
                <a:gd name="T43" fmla="*/ 1214 h 629"/>
                <a:gd name="T44" fmla="*/ 314 w 74"/>
                <a:gd name="T45" fmla="*/ 923 h 629"/>
                <a:gd name="T46" fmla="*/ 234 w 74"/>
                <a:gd name="T47" fmla="*/ 629 h 629"/>
                <a:gd name="T48" fmla="*/ 164 w 74"/>
                <a:gd name="T49" fmla="*/ 73 h 629"/>
                <a:gd name="T50" fmla="*/ 134 w 74"/>
                <a:gd name="T51" fmla="*/ 5 h 629"/>
                <a:gd name="T52" fmla="*/ 70 w 74"/>
                <a:gd name="T53" fmla="*/ 37 h 62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74" h="629">
                  <a:moveTo>
                    <a:pt x="13" y="7"/>
                  </a:moveTo>
                  <a:cubicBezTo>
                    <a:pt x="0" y="45"/>
                    <a:pt x="13" y="85"/>
                    <a:pt x="26" y="124"/>
                  </a:cubicBezTo>
                  <a:cubicBezTo>
                    <a:pt x="32" y="143"/>
                    <a:pt x="38" y="160"/>
                    <a:pt x="41" y="176"/>
                  </a:cubicBezTo>
                  <a:cubicBezTo>
                    <a:pt x="43" y="193"/>
                    <a:pt x="41" y="209"/>
                    <a:pt x="39" y="226"/>
                  </a:cubicBezTo>
                  <a:cubicBezTo>
                    <a:pt x="38" y="238"/>
                    <a:pt x="36" y="251"/>
                    <a:pt x="36" y="263"/>
                  </a:cubicBezTo>
                  <a:cubicBezTo>
                    <a:pt x="36" y="291"/>
                    <a:pt x="37" y="319"/>
                    <a:pt x="41" y="351"/>
                  </a:cubicBezTo>
                  <a:cubicBezTo>
                    <a:pt x="44" y="379"/>
                    <a:pt x="45" y="417"/>
                    <a:pt x="44" y="456"/>
                  </a:cubicBezTo>
                  <a:cubicBezTo>
                    <a:pt x="42" y="482"/>
                    <a:pt x="46" y="503"/>
                    <a:pt x="50" y="525"/>
                  </a:cubicBezTo>
                  <a:cubicBezTo>
                    <a:pt x="54" y="551"/>
                    <a:pt x="54" y="551"/>
                    <a:pt x="54" y="551"/>
                  </a:cubicBezTo>
                  <a:cubicBezTo>
                    <a:pt x="55" y="559"/>
                    <a:pt x="54" y="566"/>
                    <a:pt x="53" y="574"/>
                  </a:cubicBezTo>
                  <a:cubicBezTo>
                    <a:pt x="52" y="587"/>
                    <a:pt x="52" y="587"/>
                    <a:pt x="52" y="587"/>
                  </a:cubicBezTo>
                  <a:cubicBezTo>
                    <a:pt x="52" y="598"/>
                    <a:pt x="53" y="609"/>
                    <a:pt x="54" y="620"/>
                  </a:cubicBezTo>
                  <a:cubicBezTo>
                    <a:pt x="54" y="625"/>
                    <a:pt x="59" y="629"/>
                    <a:pt x="64" y="628"/>
                  </a:cubicBezTo>
                  <a:cubicBezTo>
                    <a:pt x="69" y="628"/>
                    <a:pt x="73" y="623"/>
                    <a:pt x="73" y="618"/>
                  </a:cubicBezTo>
                  <a:cubicBezTo>
                    <a:pt x="72" y="608"/>
                    <a:pt x="71" y="598"/>
                    <a:pt x="71" y="588"/>
                  </a:cubicBezTo>
                  <a:cubicBezTo>
                    <a:pt x="72" y="575"/>
                    <a:pt x="72" y="575"/>
                    <a:pt x="72" y="575"/>
                  </a:cubicBezTo>
                  <a:cubicBezTo>
                    <a:pt x="73" y="567"/>
                    <a:pt x="74" y="558"/>
                    <a:pt x="72" y="548"/>
                  </a:cubicBezTo>
                  <a:cubicBezTo>
                    <a:pt x="68" y="522"/>
                    <a:pt x="68" y="522"/>
                    <a:pt x="68" y="522"/>
                  </a:cubicBezTo>
                  <a:cubicBezTo>
                    <a:pt x="64" y="500"/>
                    <a:pt x="61" y="481"/>
                    <a:pt x="62" y="457"/>
                  </a:cubicBezTo>
                  <a:cubicBezTo>
                    <a:pt x="63" y="438"/>
                    <a:pt x="65" y="389"/>
                    <a:pt x="59" y="348"/>
                  </a:cubicBezTo>
                  <a:cubicBezTo>
                    <a:pt x="55" y="318"/>
                    <a:pt x="55" y="290"/>
                    <a:pt x="55" y="263"/>
                  </a:cubicBezTo>
                  <a:cubicBezTo>
                    <a:pt x="55" y="252"/>
                    <a:pt x="56" y="240"/>
                    <a:pt x="58" y="228"/>
                  </a:cubicBezTo>
                  <a:cubicBezTo>
                    <a:pt x="60" y="211"/>
                    <a:pt x="62" y="192"/>
                    <a:pt x="59" y="173"/>
                  </a:cubicBezTo>
                  <a:cubicBezTo>
                    <a:pt x="57" y="156"/>
                    <a:pt x="51" y="138"/>
                    <a:pt x="44" y="118"/>
                  </a:cubicBezTo>
                  <a:cubicBezTo>
                    <a:pt x="32" y="82"/>
                    <a:pt x="20" y="45"/>
                    <a:pt x="31" y="14"/>
                  </a:cubicBezTo>
                  <a:cubicBezTo>
                    <a:pt x="33" y="9"/>
                    <a:pt x="30" y="3"/>
                    <a:pt x="25" y="1"/>
                  </a:cubicBezTo>
                  <a:cubicBezTo>
                    <a:pt x="21" y="0"/>
                    <a:pt x="15" y="2"/>
                    <a:pt x="13" y="7"/>
                  </a:cubicBezTo>
                  <a:close/>
                </a:path>
              </a:pathLst>
            </a:custGeom>
            <a:solidFill>
              <a:srgbClr val="FFE8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52" name="Freeform 3783">
              <a:extLst>
                <a:ext uri="{FF2B5EF4-FFF2-40B4-BE49-F238E27FC236}">
                  <a16:creationId xmlns:a16="http://schemas.microsoft.com/office/drawing/2014/main" id="{C355E957-FFF2-432F-9F4C-522E44CC1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1701"/>
              <a:ext cx="166" cy="2070"/>
            </a:xfrm>
            <a:custGeom>
              <a:avLst/>
              <a:gdLst>
                <a:gd name="T0" fmla="*/ 507 w 95"/>
                <a:gd name="T1" fmla="*/ 4362 h 1184"/>
                <a:gd name="T2" fmla="*/ 507 w 95"/>
                <a:gd name="T3" fmla="*/ 4269 h 1184"/>
                <a:gd name="T4" fmla="*/ 507 w 95"/>
                <a:gd name="T5" fmla="*/ 4233 h 1184"/>
                <a:gd name="T6" fmla="*/ 308 w 95"/>
                <a:gd name="T7" fmla="*/ 3941 h 1184"/>
                <a:gd name="T8" fmla="*/ 250 w 95"/>
                <a:gd name="T9" fmla="*/ 3806 h 1184"/>
                <a:gd name="T10" fmla="*/ 273 w 95"/>
                <a:gd name="T11" fmla="*/ 3649 h 1184"/>
                <a:gd name="T12" fmla="*/ 315 w 95"/>
                <a:gd name="T13" fmla="*/ 3093 h 1184"/>
                <a:gd name="T14" fmla="*/ 308 w 95"/>
                <a:gd name="T15" fmla="*/ 3005 h 1184"/>
                <a:gd name="T16" fmla="*/ 421 w 95"/>
                <a:gd name="T17" fmla="*/ 3105 h 1184"/>
                <a:gd name="T18" fmla="*/ 449 w 95"/>
                <a:gd name="T19" fmla="*/ 3005 h 1184"/>
                <a:gd name="T20" fmla="*/ 294 w 95"/>
                <a:gd name="T21" fmla="*/ 2790 h 1184"/>
                <a:gd name="T22" fmla="*/ 273 w 95"/>
                <a:gd name="T23" fmla="*/ 2399 h 1184"/>
                <a:gd name="T24" fmla="*/ 273 w 95"/>
                <a:gd name="T25" fmla="*/ 1757 h 1184"/>
                <a:gd name="T26" fmla="*/ 241 w 95"/>
                <a:gd name="T27" fmla="*/ 1491 h 1184"/>
                <a:gd name="T28" fmla="*/ 220 w 95"/>
                <a:gd name="T29" fmla="*/ 1185 h 1184"/>
                <a:gd name="T30" fmla="*/ 245 w 95"/>
                <a:gd name="T31" fmla="*/ 1058 h 1184"/>
                <a:gd name="T32" fmla="*/ 287 w 95"/>
                <a:gd name="T33" fmla="*/ 685 h 1184"/>
                <a:gd name="T34" fmla="*/ 393 w 95"/>
                <a:gd name="T35" fmla="*/ 776 h 1184"/>
                <a:gd name="T36" fmla="*/ 421 w 95"/>
                <a:gd name="T37" fmla="*/ 670 h 1184"/>
                <a:gd name="T38" fmla="*/ 285 w 95"/>
                <a:gd name="T39" fmla="*/ 535 h 1184"/>
                <a:gd name="T40" fmla="*/ 220 w 95"/>
                <a:gd name="T41" fmla="*/ 372 h 1184"/>
                <a:gd name="T42" fmla="*/ 164 w 95"/>
                <a:gd name="T43" fmla="*/ 37 h 1184"/>
                <a:gd name="T44" fmla="*/ 16 w 95"/>
                <a:gd name="T45" fmla="*/ 0 h 1184"/>
                <a:gd name="T46" fmla="*/ 79 w 95"/>
                <a:gd name="T47" fmla="*/ 428 h 1184"/>
                <a:gd name="T48" fmla="*/ 122 w 95"/>
                <a:gd name="T49" fmla="*/ 587 h 1184"/>
                <a:gd name="T50" fmla="*/ 94 w 95"/>
                <a:gd name="T51" fmla="*/ 1030 h 1184"/>
                <a:gd name="T52" fmla="*/ 70 w 95"/>
                <a:gd name="T53" fmla="*/ 1164 h 1184"/>
                <a:gd name="T54" fmla="*/ 94 w 95"/>
                <a:gd name="T55" fmla="*/ 1519 h 1184"/>
                <a:gd name="T56" fmla="*/ 122 w 95"/>
                <a:gd name="T57" fmla="*/ 1752 h 1184"/>
                <a:gd name="T58" fmla="*/ 122 w 95"/>
                <a:gd name="T59" fmla="*/ 2399 h 1184"/>
                <a:gd name="T60" fmla="*/ 143 w 95"/>
                <a:gd name="T61" fmla="*/ 2822 h 1184"/>
                <a:gd name="T62" fmla="*/ 164 w 95"/>
                <a:gd name="T63" fmla="*/ 3100 h 1184"/>
                <a:gd name="T64" fmla="*/ 122 w 95"/>
                <a:gd name="T65" fmla="*/ 3635 h 1184"/>
                <a:gd name="T66" fmla="*/ 91 w 95"/>
                <a:gd name="T67" fmla="*/ 3885 h 1184"/>
                <a:gd name="T68" fmla="*/ 101 w 95"/>
                <a:gd name="T69" fmla="*/ 4362 h 1184"/>
                <a:gd name="T70" fmla="*/ 115 w 95"/>
                <a:gd name="T71" fmla="*/ 4521 h 1184"/>
                <a:gd name="T72" fmla="*/ 107 w 95"/>
                <a:gd name="T73" fmla="*/ 4869 h 1184"/>
                <a:gd name="T74" fmla="*/ 122 w 95"/>
                <a:gd name="T75" fmla="*/ 5392 h 1184"/>
                <a:gd name="T76" fmla="*/ 201 w 95"/>
                <a:gd name="T77" fmla="*/ 6049 h 1184"/>
                <a:gd name="T78" fmla="*/ 187 w 95"/>
                <a:gd name="T79" fmla="*/ 6212 h 1184"/>
                <a:gd name="T80" fmla="*/ 220 w 95"/>
                <a:gd name="T81" fmla="*/ 6311 h 1184"/>
                <a:gd name="T82" fmla="*/ 330 w 95"/>
                <a:gd name="T83" fmla="*/ 6257 h 1184"/>
                <a:gd name="T84" fmla="*/ 351 w 95"/>
                <a:gd name="T85" fmla="*/ 6054 h 1184"/>
                <a:gd name="T86" fmla="*/ 348 w 95"/>
                <a:gd name="T87" fmla="*/ 5808 h 1184"/>
                <a:gd name="T88" fmla="*/ 416 w 95"/>
                <a:gd name="T89" fmla="*/ 5841 h 1184"/>
                <a:gd name="T90" fmla="*/ 412 w 95"/>
                <a:gd name="T91" fmla="*/ 5743 h 1184"/>
                <a:gd name="T92" fmla="*/ 330 w 95"/>
                <a:gd name="T93" fmla="*/ 5665 h 1184"/>
                <a:gd name="T94" fmla="*/ 273 w 95"/>
                <a:gd name="T95" fmla="*/ 5355 h 1184"/>
                <a:gd name="T96" fmla="*/ 257 w 95"/>
                <a:gd name="T97" fmla="*/ 4878 h 1184"/>
                <a:gd name="T98" fmla="*/ 266 w 95"/>
                <a:gd name="T99" fmla="*/ 4512 h 1184"/>
                <a:gd name="T100" fmla="*/ 250 w 95"/>
                <a:gd name="T101" fmla="*/ 4343 h 1184"/>
                <a:gd name="T102" fmla="*/ 236 w 95"/>
                <a:gd name="T103" fmla="*/ 4014 h 1184"/>
                <a:gd name="T104" fmla="*/ 507 w 95"/>
                <a:gd name="T105" fmla="*/ 4362 h 118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95" h="1184">
                  <a:moveTo>
                    <a:pt x="95" y="816"/>
                  </a:moveTo>
                  <a:cubicBezTo>
                    <a:pt x="95" y="810"/>
                    <a:pt x="95" y="804"/>
                    <a:pt x="95" y="799"/>
                  </a:cubicBezTo>
                  <a:cubicBezTo>
                    <a:pt x="95" y="796"/>
                    <a:pt x="95" y="794"/>
                    <a:pt x="95" y="792"/>
                  </a:cubicBezTo>
                  <a:cubicBezTo>
                    <a:pt x="82" y="778"/>
                    <a:pt x="66" y="754"/>
                    <a:pt x="58" y="737"/>
                  </a:cubicBezTo>
                  <a:cubicBezTo>
                    <a:pt x="54" y="729"/>
                    <a:pt x="50" y="721"/>
                    <a:pt x="47" y="712"/>
                  </a:cubicBezTo>
                  <a:cubicBezTo>
                    <a:pt x="51" y="683"/>
                    <a:pt x="51" y="683"/>
                    <a:pt x="51" y="683"/>
                  </a:cubicBezTo>
                  <a:cubicBezTo>
                    <a:pt x="55" y="649"/>
                    <a:pt x="60" y="613"/>
                    <a:pt x="59" y="579"/>
                  </a:cubicBezTo>
                  <a:cubicBezTo>
                    <a:pt x="58" y="562"/>
                    <a:pt x="58" y="562"/>
                    <a:pt x="58" y="562"/>
                  </a:cubicBezTo>
                  <a:cubicBezTo>
                    <a:pt x="63" y="567"/>
                    <a:pt x="71" y="575"/>
                    <a:pt x="79" y="581"/>
                  </a:cubicBezTo>
                  <a:cubicBezTo>
                    <a:pt x="83" y="576"/>
                    <a:pt x="84" y="568"/>
                    <a:pt x="84" y="562"/>
                  </a:cubicBezTo>
                  <a:cubicBezTo>
                    <a:pt x="72" y="551"/>
                    <a:pt x="60" y="534"/>
                    <a:pt x="55" y="522"/>
                  </a:cubicBezTo>
                  <a:cubicBezTo>
                    <a:pt x="53" y="497"/>
                    <a:pt x="51" y="473"/>
                    <a:pt x="51" y="449"/>
                  </a:cubicBezTo>
                  <a:cubicBezTo>
                    <a:pt x="51" y="329"/>
                    <a:pt x="51" y="329"/>
                    <a:pt x="51" y="329"/>
                  </a:cubicBezTo>
                  <a:cubicBezTo>
                    <a:pt x="51" y="312"/>
                    <a:pt x="48" y="295"/>
                    <a:pt x="45" y="279"/>
                  </a:cubicBezTo>
                  <a:cubicBezTo>
                    <a:pt x="42" y="259"/>
                    <a:pt x="38" y="240"/>
                    <a:pt x="41" y="222"/>
                  </a:cubicBezTo>
                  <a:cubicBezTo>
                    <a:pt x="46" y="198"/>
                    <a:pt x="46" y="198"/>
                    <a:pt x="46" y="198"/>
                  </a:cubicBezTo>
                  <a:cubicBezTo>
                    <a:pt x="51" y="175"/>
                    <a:pt x="55" y="153"/>
                    <a:pt x="54" y="128"/>
                  </a:cubicBezTo>
                  <a:cubicBezTo>
                    <a:pt x="57" y="131"/>
                    <a:pt x="66" y="139"/>
                    <a:pt x="74" y="145"/>
                  </a:cubicBezTo>
                  <a:cubicBezTo>
                    <a:pt x="79" y="140"/>
                    <a:pt x="80" y="132"/>
                    <a:pt x="79" y="125"/>
                  </a:cubicBezTo>
                  <a:cubicBezTo>
                    <a:pt x="68" y="116"/>
                    <a:pt x="56" y="105"/>
                    <a:pt x="53" y="100"/>
                  </a:cubicBezTo>
                  <a:cubicBezTo>
                    <a:pt x="49" y="93"/>
                    <a:pt x="43" y="80"/>
                    <a:pt x="41" y="70"/>
                  </a:cubicBezTo>
                  <a:cubicBezTo>
                    <a:pt x="39" y="60"/>
                    <a:pt x="30" y="27"/>
                    <a:pt x="31" y="7"/>
                  </a:cubicBezTo>
                  <a:cubicBezTo>
                    <a:pt x="22" y="2"/>
                    <a:pt x="13" y="0"/>
                    <a:pt x="3" y="0"/>
                  </a:cubicBezTo>
                  <a:cubicBezTo>
                    <a:pt x="0" y="26"/>
                    <a:pt x="8" y="53"/>
                    <a:pt x="15" y="8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9" y="140"/>
                    <a:pt x="24" y="164"/>
                    <a:pt x="18" y="193"/>
                  </a:cubicBezTo>
                  <a:cubicBezTo>
                    <a:pt x="13" y="218"/>
                    <a:pt x="13" y="218"/>
                    <a:pt x="13" y="218"/>
                  </a:cubicBezTo>
                  <a:cubicBezTo>
                    <a:pt x="10" y="240"/>
                    <a:pt x="14" y="262"/>
                    <a:pt x="18" y="284"/>
                  </a:cubicBezTo>
                  <a:cubicBezTo>
                    <a:pt x="20" y="299"/>
                    <a:pt x="23" y="314"/>
                    <a:pt x="23" y="328"/>
                  </a:cubicBezTo>
                  <a:cubicBezTo>
                    <a:pt x="23" y="449"/>
                    <a:pt x="23" y="449"/>
                    <a:pt x="23" y="449"/>
                  </a:cubicBezTo>
                  <a:cubicBezTo>
                    <a:pt x="22" y="476"/>
                    <a:pt x="25" y="502"/>
                    <a:pt x="27" y="528"/>
                  </a:cubicBezTo>
                  <a:cubicBezTo>
                    <a:pt x="31" y="580"/>
                    <a:pt x="31" y="580"/>
                    <a:pt x="31" y="580"/>
                  </a:cubicBezTo>
                  <a:cubicBezTo>
                    <a:pt x="32" y="612"/>
                    <a:pt x="27" y="646"/>
                    <a:pt x="23" y="680"/>
                  </a:cubicBezTo>
                  <a:cubicBezTo>
                    <a:pt x="17" y="727"/>
                    <a:pt x="17" y="727"/>
                    <a:pt x="17" y="727"/>
                  </a:cubicBezTo>
                  <a:cubicBezTo>
                    <a:pt x="14" y="761"/>
                    <a:pt x="16" y="788"/>
                    <a:pt x="19" y="816"/>
                  </a:cubicBezTo>
                  <a:cubicBezTo>
                    <a:pt x="22" y="846"/>
                    <a:pt x="22" y="846"/>
                    <a:pt x="22" y="846"/>
                  </a:cubicBezTo>
                  <a:cubicBezTo>
                    <a:pt x="24" y="868"/>
                    <a:pt x="22" y="889"/>
                    <a:pt x="20" y="911"/>
                  </a:cubicBezTo>
                  <a:cubicBezTo>
                    <a:pt x="18" y="943"/>
                    <a:pt x="15" y="976"/>
                    <a:pt x="23" y="1009"/>
                  </a:cubicBezTo>
                  <a:cubicBezTo>
                    <a:pt x="35" y="1054"/>
                    <a:pt x="39" y="1092"/>
                    <a:pt x="38" y="1132"/>
                  </a:cubicBezTo>
                  <a:cubicBezTo>
                    <a:pt x="37" y="1142"/>
                    <a:pt x="36" y="1152"/>
                    <a:pt x="35" y="1162"/>
                  </a:cubicBezTo>
                  <a:cubicBezTo>
                    <a:pt x="32" y="1172"/>
                    <a:pt x="31" y="1178"/>
                    <a:pt x="41" y="1181"/>
                  </a:cubicBezTo>
                  <a:cubicBezTo>
                    <a:pt x="50" y="1184"/>
                    <a:pt x="59" y="1180"/>
                    <a:pt x="62" y="1171"/>
                  </a:cubicBezTo>
                  <a:cubicBezTo>
                    <a:pt x="64" y="1159"/>
                    <a:pt x="65" y="1146"/>
                    <a:pt x="66" y="1133"/>
                  </a:cubicBezTo>
                  <a:cubicBezTo>
                    <a:pt x="66" y="1118"/>
                    <a:pt x="66" y="1102"/>
                    <a:pt x="65" y="1087"/>
                  </a:cubicBezTo>
                  <a:cubicBezTo>
                    <a:pt x="68" y="1088"/>
                    <a:pt x="73" y="1091"/>
                    <a:pt x="78" y="1093"/>
                  </a:cubicBezTo>
                  <a:cubicBezTo>
                    <a:pt x="79" y="1089"/>
                    <a:pt x="78" y="1080"/>
                    <a:pt x="77" y="1075"/>
                  </a:cubicBezTo>
                  <a:cubicBezTo>
                    <a:pt x="71" y="1069"/>
                    <a:pt x="65" y="1063"/>
                    <a:pt x="62" y="1060"/>
                  </a:cubicBezTo>
                  <a:cubicBezTo>
                    <a:pt x="60" y="1042"/>
                    <a:pt x="56" y="1022"/>
                    <a:pt x="51" y="1002"/>
                  </a:cubicBezTo>
                  <a:cubicBezTo>
                    <a:pt x="43" y="973"/>
                    <a:pt x="46" y="944"/>
                    <a:pt x="48" y="913"/>
                  </a:cubicBezTo>
                  <a:cubicBezTo>
                    <a:pt x="50" y="891"/>
                    <a:pt x="52" y="868"/>
                    <a:pt x="50" y="844"/>
                  </a:cubicBezTo>
                  <a:cubicBezTo>
                    <a:pt x="47" y="813"/>
                    <a:pt x="47" y="813"/>
                    <a:pt x="47" y="813"/>
                  </a:cubicBezTo>
                  <a:cubicBezTo>
                    <a:pt x="45" y="792"/>
                    <a:pt x="43" y="773"/>
                    <a:pt x="44" y="751"/>
                  </a:cubicBezTo>
                  <a:cubicBezTo>
                    <a:pt x="55" y="773"/>
                    <a:pt x="75" y="801"/>
                    <a:pt x="95" y="816"/>
                  </a:cubicBezTo>
                  <a:close/>
                </a:path>
              </a:pathLst>
            </a:custGeom>
            <a:solidFill>
              <a:srgbClr val="22ACCD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53" name="Freeform 3784">
              <a:extLst>
                <a:ext uri="{FF2B5EF4-FFF2-40B4-BE49-F238E27FC236}">
                  <a16:creationId xmlns:a16="http://schemas.microsoft.com/office/drawing/2014/main" id="{8FC52F39-8610-4722-A1E9-42EE7C15B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058"/>
              <a:ext cx="338" cy="63"/>
            </a:xfrm>
            <a:custGeom>
              <a:avLst/>
              <a:gdLst>
                <a:gd name="T0" fmla="*/ 86 w 193"/>
                <a:gd name="T1" fmla="*/ 0 h 36"/>
                <a:gd name="T2" fmla="*/ 1037 w 193"/>
                <a:gd name="T3" fmla="*/ 93 h 36"/>
                <a:gd name="T4" fmla="*/ 1003 w 193"/>
                <a:gd name="T5" fmla="*/ 193 h 36"/>
                <a:gd name="T6" fmla="*/ 114 w 193"/>
                <a:gd name="T7" fmla="*/ 166 h 36"/>
                <a:gd name="T8" fmla="*/ 0 w 193"/>
                <a:gd name="T9" fmla="*/ 5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36">
                  <a:moveTo>
                    <a:pt x="16" y="0"/>
                  </a:moveTo>
                  <a:cubicBezTo>
                    <a:pt x="26" y="10"/>
                    <a:pt x="68" y="32"/>
                    <a:pt x="193" y="17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0" y="11"/>
                    <a:pt x="0" y="11"/>
                    <a:pt x="0" y="11"/>
                  </a:cubicBezTo>
                </a:path>
              </a:pathLst>
            </a:custGeom>
            <a:solidFill>
              <a:srgbClr val="22ACCD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54" name="Freeform 3785">
              <a:extLst>
                <a:ext uri="{FF2B5EF4-FFF2-40B4-BE49-F238E27FC236}">
                  <a16:creationId xmlns:a16="http://schemas.microsoft.com/office/drawing/2014/main" id="{D6F87B4C-91E1-4D5E-A843-46B517252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058"/>
              <a:ext cx="338" cy="63"/>
            </a:xfrm>
            <a:custGeom>
              <a:avLst/>
              <a:gdLst>
                <a:gd name="T0" fmla="*/ 86 w 193"/>
                <a:gd name="T1" fmla="*/ 0 h 36"/>
                <a:gd name="T2" fmla="*/ 1037 w 193"/>
                <a:gd name="T3" fmla="*/ 93 h 36"/>
                <a:gd name="T4" fmla="*/ 1003 w 193"/>
                <a:gd name="T5" fmla="*/ 193 h 36"/>
                <a:gd name="T6" fmla="*/ 114 w 193"/>
                <a:gd name="T7" fmla="*/ 166 h 36"/>
                <a:gd name="T8" fmla="*/ 0 w 193"/>
                <a:gd name="T9" fmla="*/ 5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36">
                  <a:moveTo>
                    <a:pt x="16" y="0"/>
                  </a:moveTo>
                  <a:cubicBezTo>
                    <a:pt x="26" y="10"/>
                    <a:pt x="68" y="32"/>
                    <a:pt x="193" y="17"/>
                  </a:cubicBezTo>
                  <a:cubicBezTo>
                    <a:pt x="187" y="36"/>
                    <a:pt x="187" y="36"/>
                    <a:pt x="187" y="36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0" y="11"/>
                    <a:pt x="0" y="11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5" name="Freeform 3786">
              <a:extLst>
                <a:ext uri="{FF2B5EF4-FFF2-40B4-BE49-F238E27FC236}">
                  <a16:creationId xmlns:a16="http://schemas.microsoft.com/office/drawing/2014/main" id="{AA4C55FA-9424-4918-82C5-554417ECA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087"/>
              <a:ext cx="19" cy="27"/>
            </a:xfrm>
            <a:custGeom>
              <a:avLst/>
              <a:gdLst>
                <a:gd name="T0" fmla="*/ 21 w 11"/>
                <a:gd name="T1" fmla="*/ 0 h 15"/>
                <a:gd name="T2" fmla="*/ 50 w 11"/>
                <a:gd name="T3" fmla="*/ 41 h 15"/>
                <a:gd name="T4" fmla="*/ 29 w 11"/>
                <a:gd name="T5" fmla="*/ 88 h 15"/>
                <a:gd name="T6" fmla="*/ 0 w 11"/>
                <a:gd name="T7" fmla="*/ 52 h 15"/>
                <a:gd name="T8" fmla="*/ 21 w 11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5">
                  <a:moveTo>
                    <a:pt x="4" y="0"/>
                  </a:moveTo>
                  <a:cubicBezTo>
                    <a:pt x="7" y="0"/>
                    <a:pt x="9" y="3"/>
                    <a:pt x="10" y="7"/>
                  </a:cubicBezTo>
                  <a:cubicBezTo>
                    <a:pt x="11" y="11"/>
                    <a:pt x="9" y="15"/>
                    <a:pt x="6" y="15"/>
                  </a:cubicBezTo>
                  <a:cubicBezTo>
                    <a:pt x="4" y="15"/>
                    <a:pt x="1" y="13"/>
                    <a:pt x="0" y="9"/>
                  </a:cubicBezTo>
                  <a:cubicBezTo>
                    <a:pt x="0" y="5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A5C7E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56" name="Freeform 3787">
              <a:extLst>
                <a:ext uri="{FF2B5EF4-FFF2-40B4-BE49-F238E27FC236}">
                  <a16:creationId xmlns:a16="http://schemas.microsoft.com/office/drawing/2014/main" id="{61C8D87E-82AD-4780-A6A2-E5FBE43EE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096"/>
              <a:ext cx="7" cy="11"/>
            </a:xfrm>
            <a:custGeom>
              <a:avLst/>
              <a:gdLst>
                <a:gd name="T0" fmla="*/ 12 w 4"/>
                <a:gd name="T1" fmla="*/ 0 h 6"/>
                <a:gd name="T2" fmla="*/ 21 w 4"/>
                <a:gd name="T3" fmla="*/ 13 h 6"/>
                <a:gd name="T4" fmla="*/ 16 w 4"/>
                <a:gd name="T5" fmla="*/ 37 h 6"/>
                <a:gd name="T6" fmla="*/ 0 w 4"/>
                <a:gd name="T7" fmla="*/ 20 h 6"/>
                <a:gd name="T8" fmla="*/ 12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3" y="0"/>
                    <a:pt x="4" y="1"/>
                    <a:pt x="4" y="2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0D5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7" name="Freeform 3788">
              <a:extLst>
                <a:ext uri="{FF2B5EF4-FFF2-40B4-BE49-F238E27FC236}">
                  <a16:creationId xmlns:a16="http://schemas.microsoft.com/office/drawing/2014/main" id="{19321CF6-D4FC-4DEF-9A62-C3DDF8BB4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701"/>
              <a:ext cx="509" cy="2059"/>
            </a:xfrm>
            <a:custGeom>
              <a:avLst/>
              <a:gdLst>
                <a:gd name="T0" fmla="*/ 862 w 291"/>
                <a:gd name="T1" fmla="*/ 1255 h 1178"/>
                <a:gd name="T2" fmla="*/ 493 w 291"/>
                <a:gd name="T3" fmla="*/ 1099 h 1178"/>
                <a:gd name="T4" fmla="*/ 413 w 291"/>
                <a:gd name="T5" fmla="*/ 449 h 1178"/>
                <a:gd name="T6" fmla="*/ 177 w 291"/>
                <a:gd name="T7" fmla="*/ 37 h 1178"/>
                <a:gd name="T8" fmla="*/ 315 w 291"/>
                <a:gd name="T9" fmla="*/ 764 h 1178"/>
                <a:gd name="T10" fmla="*/ 52 w 291"/>
                <a:gd name="T11" fmla="*/ 1155 h 1178"/>
                <a:gd name="T12" fmla="*/ 278 w 291"/>
                <a:gd name="T13" fmla="*/ 1094 h 1178"/>
                <a:gd name="T14" fmla="*/ 322 w 291"/>
                <a:gd name="T15" fmla="*/ 1265 h 1178"/>
                <a:gd name="T16" fmla="*/ 327 w 291"/>
                <a:gd name="T17" fmla="*/ 1666 h 1178"/>
                <a:gd name="T18" fmla="*/ 359 w 291"/>
                <a:gd name="T19" fmla="*/ 2562 h 1178"/>
                <a:gd name="T20" fmla="*/ 306 w 291"/>
                <a:gd name="T21" fmla="*/ 2762 h 1178"/>
                <a:gd name="T22" fmla="*/ 257 w 291"/>
                <a:gd name="T23" fmla="*/ 2936 h 1178"/>
                <a:gd name="T24" fmla="*/ 171 w 291"/>
                <a:gd name="T25" fmla="*/ 3006 h 1178"/>
                <a:gd name="T26" fmla="*/ 5 w 291"/>
                <a:gd name="T27" fmla="*/ 2991 h 1178"/>
                <a:gd name="T28" fmla="*/ 94 w 291"/>
                <a:gd name="T29" fmla="*/ 3125 h 1178"/>
                <a:gd name="T30" fmla="*/ 16 w 291"/>
                <a:gd name="T31" fmla="*/ 3333 h 1178"/>
                <a:gd name="T32" fmla="*/ 156 w 291"/>
                <a:gd name="T33" fmla="*/ 3207 h 1178"/>
                <a:gd name="T34" fmla="*/ 331 w 291"/>
                <a:gd name="T35" fmla="*/ 3034 h 1178"/>
                <a:gd name="T36" fmla="*/ 395 w 291"/>
                <a:gd name="T37" fmla="*/ 2819 h 1178"/>
                <a:gd name="T38" fmla="*/ 371 w 291"/>
                <a:gd name="T39" fmla="*/ 3419 h 1178"/>
                <a:gd name="T40" fmla="*/ 331 w 291"/>
                <a:gd name="T41" fmla="*/ 4020 h 1178"/>
                <a:gd name="T42" fmla="*/ 343 w 291"/>
                <a:gd name="T43" fmla="*/ 5004 h 1178"/>
                <a:gd name="T44" fmla="*/ 266 w 291"/>
                <a:gd name="T45" fmla="*/ 5328 h 1178"/>
                <a:gd name="T46" fmla="*/ 159 w 291"/>
                <a:gd name="T47" fmla="*/ 5399 h 1178"/>
                <a:gd name="T48" fmla="*/ 164 w 291"/>
                <a:gd name="T49" fmla="*/ 5495 h 1178"/>
                <a:gd name="T50" fmla="*/ 371 w 291"/>
                <a:gd name="T51" fmla="*/ 5350 h 1178"/>
                <a:gd name="T52" fmla="*/ 434 w 291"/>
                <a:gd name="T53" fmla="*/ 5890 h 1178"/>
                <a:gd name="T54" fmla="*/ 343 w 291"/>
                <a:gd name="T55" fmla="*/ 6217 h 1178"/>
                <a:gd name="T56" fmla="*/ 471 w 291"/>
                <a:gd name="T57" fmla="*/ 6259 h 1178"/>
                <a:gd name="T58" fmla="*/ 530 w 291"/>
                <a:gd name="T59" fmla="*/ 6119 h 1178"/>
                <a:gd name="T60" fmla="*/ 535 w 291"/>
                <a:gd name="T61" fmla="*/ 5425 h 1178"/>
                <a:gd name="T62" fmla="*/ 507 w 291"/>
                <a:gd name="T63" fmla="*/ 4719 h 1178"/>
                <a:gd name="T64" fmla="*/ 707 w 291"/>
                <a:gd name="T65" fmla="*/ 4877 h 1178"/>
                <a:gd name="T66" fmla="*/ 600 w 291"/>
                <a:gd name="T67" fmla="*/ 4672 h 1178"/>
                <a:gd name="T68" fmla="*/ 481 w 291"/>
                <a:gd name="T69" fmla="*/ 4011 h 1178"/>
                <a:gd name="T70" fmla="*/ 519 w 291"/>
                <a:gd name="T71" fmla="*/ 3443 h 1178"/>
                <a:gd name="T72" fmla="*/ 551 w 291"/>
                <a:gd name="T73" fmla="*/ 3485 h 1178"/>
                <a:gd name="T74" fmla="*/ 885 w 291"/>
                <a:gd name="T75" fmla="*/ 3844 h 1178"/>
                <a:gd name="T76" fmla="*/ 743 w 291"/>
                <a:gd name="T77" fmla="*/ 3550 h 1178"/>
                <a:gd name="T78" fmla="*/ 866 w 291"/>
                <a:gd name="T79" fmla="*/ 3456 h 1178"/>
                <a:gd name="T80" fmla="*/ 787 w 291"/>
                <a:gd name="T81" fmla="*/ 3412 h 1178"/>
                <a:gd name="T82" fmla="*/ 630 w 291"/>
                <a:gd name="T83" fmla="*/ 3422 h 1178"/>
                <a:gd name="T84" fmla="*/ 556 w 291"/>
                <a:gd name="T85" fmla="*/ 3199 h 1178"/>
                <a:gd name="T86" fmla="*/ 523 w 291"/>
                <a:gd name="T87" fmla="*/ 2643 h 1178"/>
                <a:gd name="T88" fmla="*/ 481 w 291"/>
                <a:gd name="T89" fmla="*/ 1720 h 1178"/>
                <a:gd name="T90" fmla="*/ 579 w 291"/>
                <a:gd name="T91" fmla="*/ 1835 h 1178"/>
                <a:gd name="T92" fmla="*/ 691 w 291"/>
                <a:gd name="T93" fmla="*/ 2349 h 1178"/>
                <a:gd name="T94" fmla="*/ 850 w 291"/>
                <a:gd name="T95" fmla="*/ 2550 h 1178"/>
                <a:gd name="T96" fmla="*/ 750 w 291"/>
                <a:gd name="T97" fmla="*/ 2066 h 1178"/>
                <a:gd name="T98" fmla="*/ 572 w 291"/>
                <a:gd name="T99" fmla="*/ 1592 h 1178"/>
                <a:gd name="T100" fmla="*/ 478 w 291"/>
                <a:gd name="T101" fmla="*/ 1222 h 1178"/>
                <a:gd name="T102" fmla="*/ 1557 w 291"/>
                <a:gd name="T103" fmla="*/ 1323 h 11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1" h="1178">
                  <a:moveTo>
                    <a:pt x="285" y="231"/>
                  </a:moveTo>
                  <a:cubicBezTo>
                    <a:pt x="255" y="237"/>
                    <a:pt x="194" y="237"/>
                    <a:pt x="161" y="235"/>
                  </a:cubicBezTo>
                  <a:cubicBezTo>
                    <a:pt x="145" y="234"/>
                    <a:pt x="108" y="223"/>
                    <a:pt x="96" y="211"/>
                  </a:cubicBezTo>
                  <a:cubicBezTo>
                    <a:pt x="94" y="209"/>
                    <a:pt x="93" y="207"/>
                    <a:pt x="92" y="206"/>
                  </a:cubicBezTo>
                  <a:cubicBezTo>
                    <a:pt x="91" y="205"/>
                    <a:pt x="90" y="196"/>
                    <a:pt x="90" y="193"/>
                  </a:cubicBezTo>
                  <a:cubicBezTo>
                    <a:pt x="90" y="157"/>
                    <a:pt x="87" y="120"/>
                    <a:pt x="77" y="84"/>
                  </a:cubicBezTo>
                  <a:cubicBezTo>
                    <a:pt x="68" y="53"/>
                    <a:pt x="61" y="29"/>
                    <a:pt x="61" y="0"/>
                  </a:cubicBezTo>
                  <a:cubicBezTo>
                    <a:pt x="51" y="1"/>
                    <a:pt x="42" y="2"/>
                    <a:pt x="33" y="7"/>
                  </a:cubicBezTo>
                  <a:cubicBezTo>
                    <a:pt x="35" y="36"/>
                    <a:pt x="41" y="63"/>
                    <a:pt x="50" y="92"/>
                  </a:cubicBezTo>
                  <a:cubicBezTo>
                    <a:pt x="55" y="109"/>
                    <a:pt x="57" y="127"/>
                    <a:pt x="59" y="143"/>
                  </a:cubicBezTo>
                  <a:cubicBezTo>
                    <a:pt x="61" y="159"/>
                    <a:pt x="46" y="185"/>
                    <a:pt x="30" y="203"/>
                  </a:cubicBezTo>
                  <a:cubicBezTo>
                    <a:pt x="26" y="207"/>
                    <a:pt x="19" y="212"/>
                    <a:pt x="10" y="216"/>
                  </a:cubicBezTo>
                  <a:cubicBezTo>
                    <a:pt x="9" y="222"/>
                    <a:pt x="8" y="230"/>
                    <a:pt x="10" y="236"/>
                  </a:cubicBezTo>
                  <a:cubicBezTo>
                    <a:pt x="26" y="227"/>
                    <a:pt x="44" y="216"/>
                    <a:pt x="52" y="205"/>
                  </a:cubicBezTo>
                  <a:cubicBezTo>
                    <a:pt x="54" y="203"/>
                    <a:pt x="60" y="194"/>
                    <a:pt x="61" y="190"/>
                  </a:cubicBezTo>
                  <a:cubicBezTo>
                    <a:pt x="61" y="206"/>
                    <a:pt x="61" y="221"/>
                    <a:pt x="60" y="237"/>
                  </a:cubicBezTo>
                  <a:cubicBezTo>
                    <a:pt x="60" y="248"/>
                    <a:pt x="60" y="248"/>
                    <a:pt x="60" y="248"/>
                  </a:cubicBezTo>
                  <a:cubicBezTo>
                    <a:pt x="59" y="269"/>
                    <a:pt x="60" y="291"/>
                    <a:pt x="61" y="312"/>
                  </a:cubicBezTo>
                  <a:cubicBezTo>
                    <a:pt x="61" y="316"/>
                    <a:pt x="63" y="389"/>
                    <a:pt x="62" y="405"/>
                  </a:cubicBezTo>
                  <a:cubicBezTo>
                    <a:pt x="61" y="432"/>
                    <a:pt x="64" y="456"/>
                    <a:pt x="67" y="480"/>
                  </a:cubicBezTo>
                  <a:cubicBezTo>
                    <a:pt x="67" y="483"/>
                    <a:pt x="66" y="496"/>
                    <a:pt x="65" y="498"/>
                  </a:cubicBezTo>
                  <a:cubicBezTo>
                    <a:pt x="57" y="517"/>
                    <a:pt x="57" y="517"/>
                    <a:pt x="57" y="517"/>
                  </a:cubicBezTo>
                  <a:cubicBezTo>
                    <a:pt x="52" y="536"/>
                    <a:pt x="52" y="536"/>
                    <a:pt x="52" y="536"/>
                  </a:cubicBezTo>
                  <a:cubicBezTo>
                    <a:pt x="51" y="541"/>
                    <a:pt x="50" y="546"/>
                    <a:pt x="48" y="550"/>
                  </a:cubicBezTo>
                  <a:cubicBezTo>
                    <a:pt x="45" y="558"/>
                    <a:pt x="41" y="560"/>
                    <a:pt x="39" y="561"/>
                  </a:cubicBezTo>
                  <a:cubicBezTo>
                    <a:pt x="37" y="562"/>
                    <a:pt x="34" y="562"/>
                    <a:pt x="32" y="563"/>
                  </a:cubicBezTo>
                  <a:cubicBezTo>
                    <a:pt x="28" y="565"/>
                    <a:pt x="24" y="566"/>
                    <a:pt x="20" y="566"/>
                  </a:cubicBezTo>
                  <a:cubicBezTo>
                    <a:pt x="12" y="566"/>
                    <a:pt x="6" y="564"/>
                    <a:pt x="1" y="560"/>
                  </a:cubicBezTo>
                  <a:cubicBezTo>
                    <a:pt x="0" y="567"/>
                    <a:pt x="0" y="574"/>
                    <a:pt x="0" y="581"/>
                  </a:cubicBezTo>
                  <a:cubicBezTo>
                    <a:pt x="5" y="583"/>
                    <a:pt x="11" y="585"/>
                    <a:pt x="18" y="585"/>
                  </a:cubicBezTo>
                  <a:cubicBezTo>
                    <a:pt x="12" y="588"/>
                    <a:pt x="6" y="592"/>
                    <a:pt x="1" y="597"/>
                  </a:cubicBezTo>
                  <a:cubicBezTo>
                    <a:pt x="1" y="606"/>
                    <a:pt x="2" y="615"/>
                    <a:pt x="3" y="624"/>
                  </a:cubicBezTo>
                  <a:cubicBezTo>
                    <a:pt x="4" y="622"/>
                    <a:pt x="6" y="619"/>
                    <a:pt x="7" y="617"/>
                  </a:cubicBezTo>
                  <a:cubicBezTo>
                    <a:pt x="12" y="610"/>
                    <a:pt x="20" y="605"/>
                    <a:pt x="29" y="601"/>
                  </a:cubicBezTo>
                  <a:cubicBezTo>
                    <a:pt x="38" y="596"/>
                    <a:pt x="47" y="590"/>
                    <a:pt x="54" y="581"/>
                  </a:cubicBezTo>
                  <a:cubicBezTo>
                    <a:pt x="55" y="580"/>
                    <a:pt x="62" y="569"/>
                    <a:pt x="62" y="568"/>
                  </a:cubicBezTo>
                  <a:cubicBezTo>
                    <a:pt x="66" y="559"/>
                    <a:pt x="68" y="549"/>
                    <a:pt x="71" y="540"/>
                  </a:cubicBezTo>
                  <a:cubicBezTo>
                    <a:pt x="74" y="528"/>
                    <a:pt x="74" y="528"/>
                    <a:pt x="74" y="528"/>
                  </a:cubicBezTo>
                  <a:cubicBezTo>
                    <a:pt x="75" y="538"/>
                    <a:pt x="76" y="548"/>
                    <a:pt x="77" y="558"/>
                  </a:cubicBezTo>
                  <a:cubicBezTo>
                    <a:pt x="78" y="586"/>
                    <a:pt x="74" y="612"/>
                    <a:pt x="69" y="640"/>
                  </a:cubicBezTo>
                  <a:cubicBezTo>
                    <a:pt x="64" y="670"/>
                    <a:pt x="58" y="701"/>
                    <a:pt x="61" y="734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6" y="809"/>
                    <a:pt x="70" y="862"/>
                    <a:pt x="65" y="920"/>
                  </a:cubicBezTo>
                  <a:cubicBezTo>
                    <a:pt x="64" y="926"/>
                    <a:pt x="64" y="931"/>
                    <a:pt x="64" y="937"/>
                  </a:cubicBezTo>
                  <a:cubicBezTo>
                    <a:pt x="63" y="946"/>
                    <a:pt x="60" y="976"/>
                    <a:pt x="57" y="982"/>
                  </a:cubicBezTo>
                  <a:cubicBezTo>
                    <a:pt x="55" y="987"/>
                    <a:pt x="53" y="993"/>
                    <a:pt x="50" y="998"/>
                  </a:cubicBezTo>
                  <a:cubicBezTo>
                    <a:pt x="43" y="998"/>
                    <a:pt x="34" y="992"/>
                    <a:pt x="29" y="986"/>
                  </a:cubicBezTo>
                  <a:cubicBezTo>
                    <a:pt x="29" y="994"/>
                    <a:pt x="29" y="1003"/>
                    <a:pt x="30" y="1011"/>
                  </a:cubicBezTo>
                  <a:cubicBezTo>
                    <a:pt x="33" y="1013"/>
                    <a:pt x="37" y="1015"/>
                    <a:pt x="41" y="1016"/>
                  </a:cubicBezTo>
                  <a:cubicBezTo>
                    <a:pt x="38" y="1021"/>
                    <a:pt x="35" y="1025"/>
                    <a:pt x="31" y="1029"/>
                  </a:cubicBezTo>
                  <a:cubicBezTo>
                    <a:pt x="31" y="1038"/>
                    <a:pt x="31" y="1046"/>
                    <a:pt x="31" y="1053"/>
                  </a:cubicBezTo>
                  <a:cubicBezTo>
                    <a:pt x="53" y="1039"/>
                    <a:pt x="69" y="1003"/>
                    <a:pt x="69" y="1002"/>
                  </a:cubicBezTo>
                  <a:cubicBezTo>
                    <a:pt x="70" y="1008"/>
                    <a:pt x="71" y="1014"/>
                    <a:pt x="73" y="1020"/>
                  </a:cubicBezTo>
                  <a:cubicBezTo>
                    <a:pt x="77" y="1049"/>
                    <a:pt x="82" y="1076"/>
                    <a:pt x="81" y="1103"/>
                  </a:cubicBezTo>
                  <a:cubicBezTo>
                    <a:pt x="80" y="1114"/>
                    <a:pt x="76" y="1125"/>
                    <a:pt x="72" y="1137"/>
                  </a:cubicBezTo>
                  <a:cubicBezTo>
                    <a:pt x="69" y="1145"/>
                    <a:pt x="66" y="1155"/>
                    <a:pt x="64" y="1164"/>
                  </a:cubicBezTo>
                  <a:cubicBezTo>
                    <a:pt x="62" y="1173"/>
                    <a:pt x="67" y="1176"/>
                    <a:pt x="71" y="1177"/>
                  </a:cubicBezTo>
                  <a:cubicBezTo>
                    <a:pt x="76" y="1178"/>
                    <a:pt x="82" y="1177"/>
                    <a:pt x="88" y="1172"/>
                  </a:cubicBezTo>
                  <a:cubicBezTo>
                    <a:pt x="91" y="1170"/>
                    <a:pt x="93" y="1165"/>
                    <a:pt x="94" y="1161"/>
                  </a:cubicBezTo>
                  <a:cubicBezTo>
                    <a:pt x="95" y="1156"/>
                    <a:pt x="97" y="1151"/>
                    <a:pt x="99" y="1146"/>
                  </a:cubicBezTo>
                  <a:cubicBezTo>
                    <a:pt x="104" y="1133"/>
                    <a:pt x="109" y="1120"/>
                    <a:pt x="109" y="1105"/>
                  </a:cubicBezTo>
                  <a:cubicBezTo>
                    <a:pt x="111" y="1074"/>
                    <a:pt x="105" y="1044"/>
                    <a:pt x="100" y="1016"/>
                  </a:cubicBezTo>
                  <a:cubicBezTo>
                    <a:pt x="95" y="984"/>
                    <a:pt x="90" y="953"/>
                    <a:pt x="93" y="923"/>
                  </a:cubicBezTo>
                  <a:cubicBezTo>
                    <a:pt x="94" y="910"/>
                    <a:pt x="95" y="897"/>
                    <a:pt x="95" y="884"/>
                  </a:cubicBezTo>
                  <a:cubicBezTo>
                    <a:pt x="96" y="885"/>
                    <a:pt x="97" y="886"/>
                    <a:pt x="98" y="887"/>
                  </a:cubicBezTo>
                  <a:cubicBezTo>
                    <a:pt x="103" y="893"/>
                    <a:pt x="124" y="905"/>
                    <a:pt x="132" y="913"/>
                  </a:cubicBezTo>
                  <a:cubicBezTo>
                    <a:pt x="136" y="905"/>
                    <a:pt x="138" y="896"/>
                    <a:pt x="137" y="890"/>
                  </a:cubicBezTo>
                  <a:cubicBezTo>
                    <a:pt x="127" y="886"/>
                    <a:pt x="118" y="882"/>
                    <a:pt x="112" y="875"/>
                  </a:cubicBezTo>
                  <a:cubicBezTo>
                    <a:pt x="102" y="863"/>
                    <a:pt x="96" y="832"/>
                    <a:pt x="95" y="814"/>
                  </a:cubicBezTo>
                  <a:cubicBezTo>
                    <a:pt x="94" y="793"/>
                    <a:pt x="92" y="772"/>
                    <a:pt x="90" y="751"/>
                  </a:cubicBezTo>
                  <a:cubicBezTo>
                    <a:pt x="89" y="732"/>
                    <a:pt x="89" y="732"/>
                    <a:pt x="89" y="732"/>
                  </a:cubicBezTo>
                  <a:cubicBezTo>
                    <a:pt x="87" y="703"/>
                    <a:pt x="92" y="675"/>
                    <a:pt x="97" y="645"/>
                  </a:cubicBezTo>
                  <a:cubicBezTo>
                    <a:pt x="97" y="645"/>
                    <a:pt x="97" y="645"/>
                    <a:pt x="97" y="645"/>
                  </a:cubicBezTo>
                  <a:cubicBezTo>
                    <a:pt x="99" y="648"/>
                    <a:pt x="101" y="651"/>
                    <a:pt x="103" y="653"/>
                  </a:cubicBezTo>
                  <a:cubicBezTo>
                    <a:pt x="123" y="675"/>
                    <a:pt x="123" y="675"/>
                    <a:pt x="123" y="675"/>
                  </a:cubicBezTo>
                  <a:cubicBezTo>
                    <a:pt x="165" y="720"/>
                    <a:pt x="165" y="720"/>
                    <a:pt x="165" y="720"/>
                  </a:cubicBezTo>
                  <a:cubicBezTo>
                    <a:pt x="165" y="711"/>
                    <a:pt x="165" y="701"/>
                    <a:pt x="164" y="692"/>
                  </a:cubicBezTo>
                  <a:cubicBezTo>
                    <a:pt x="139" y="665"/>
                    <a:pt x="139" y="665"/>
                    <a:pt x="139" y="665"/>
                  </a:cubicBezTo>
                  <a:cubicBezTo>
                    <a:pt x="145" y="664"/>
                    <a:pt x="155" y="655"/>
                    <a:pt x="162" y="648"/>
                  </a:cubicBezTo>
                  <a:cubicBezTo>
                    <a:pt x="162" y="648"/>
                    <a:pt x="162" y="648"/>
                    <a:pt x="162" y="647"/>
                  </a:cubicBezTo>
                  <a:cubicBezTo>
                    <a:pt x="162" y="640"/>
                    <a:pt x="161" y="634"/>
                    <a:pt x="161" y="627"/>
                  </a:cubicBezTo>
                  <a:cubicBezTo>
                    <a:pt x="156" y="630"/>
                    <a:pt x="149" y="636"/>
                    <a:pt x="147" y="639"/>
                  </a:cubicBezTo>
                  <a:cubicBezTo>
                    <a:pt x="143" y="645"/>
                    <a:pt x="130" y="652"/>
                    <a:pt x="121" y="646"/>
                  </a:cubicBezTo>
                  <a:cubicBezTo>
                    <a:pt x="118" y="641"/>
                    <a:pt x="118" y="641"/>
                    <a:pt x="118" y="641"/>
                  </a:cubicBezTo>
                  <a:cubicBezTo>
                    <a:pt x="108" y="630"/>
                    <a:pt x="107" y="619"/>
                    <a:pt x="105" y="606"/>
                  </a:cubicBezTo>
                  <a:cubicBezTo>
                    <a:pt x="104" y="599"/>
                    <a:pt x="104" y="599"/>
                    <a:pt x="104" y="599"/>
                  </a:cubicBezTo>
                  <a:cubicBezTo>
                    <a:pt x="105" y="585"/>
                    <a:pt x="106" y="571"/>
                    <a:pt x="105" y="557"/>
                  </a:cubicBezTo>
                  <a:cubicBezTo>
                    <a:pt x="104" y="535"/>
                    <a:pt x="101" y="515"/>
                    <a:pt x="98" y="495"/>
                  </a:cubicBezTo>
                  <a:cubicBezTo>
                    <a:pt x="93" y="465"/>
                    <a:pt x="89" y="437"/>
                    <a:pt x="90" y="407"/>
                  </a:cubicBezTo>
                  <a:cubicBezTo>
                    <a:pt x="92" y="378"/>
                    <a:pt x="91" y="350"/>
                    <a:pt x="90" y="322"/>
                  </a:cubicBezTo>
                  <a:cubicBezTo>
                    <a:pt x="89" y="316"/>
                    <a:pt x="89" y="310"/>
                    <a:pt x="89" y="303"/>
                  </a:cubicBezTo>
                  <a:cubicBezTo>
                    <a:pt x="93" y="318"/>
                    <a:pt x="100" y="331"/>
                    <a:pt x="108" y="344"/>
                  </a:cubicBezTo>
                  <a:cubicBezTo>
                    <a:pt x="110" y="347"/>
                    <a:pt x="116" y="366"/>
                    <a:pt x="117" y="370"/>
                  </a:cubicBezTo>
                  <a:cubicBezTo>
                    <a:pt x="123" y="393"/>
                    <a:pt x="126" y="415"/>
                    <a:pt x="129" y="440"/>
                  </a:cubicBezTo>
                  <a:cubicBezTo>
                    <a:pt x="131" y="461"/>
                    <a:pt x="140" y="497"/>
                    <a:pt x="159" y="519"/>
                  </a:cubicBezTo>
                  <a:cubicBezTo>
                    <a:pt x="158" y="504"/>
                    <a:pt x="159" y="491"/>
                    <a:pt x="159" y="478"/>
                  </a:cubicBezTo>
                  <a:cubicBezTo>
                    <a:pt x="154" y="465"/>
                    <a:pt x="149" y="451"/>
                    <a:pt x="148" y="438"/>
                  </a:cubicBezTo>
                  <a:cubicBezTo>
                    <a:pt x="146" y="420"/>
                    <a:pt x="143" y="403"/>
                    <a:pt x="140" y="387"/>
                  </a:cubicBezTo>
                  <a:cubicBezTo>
                    <a:pt x="140" y="387"/>
                    <a:pt x="140" y="386"/>
                    <a:pt x="140" y="386"/>
                  </a:cubicBezTo>
                  <a:cubicBezTo>
                    <a:pt x="133" y="354"/>
                    <a:pt x="112" y="316"/>
                    <a:pt x="107" y="298"/>
                  </a:cubicBezTo>
                  <a:cubicBezTo>
                    <a:pt x="107" y="298"/>
                    <a:pt x="90" y="230"/>
                    <a:pt x="89" y="229"/>
                  </a:cubicBezTo>
                  <a:cubicBezTo>
                    <a:pt x="89" y="229"/>
                    <a:pt x="89" y="229"/>
                    <a:pt x="89" y="229"/>
                  </a:cubicBezTo>
                  <a:cubicBezTo>
                    <a:pt x="107" y="243"/>
                    <a:pt x="144" y="253"/>
                    <a:pt x="162" y="254"/>
                  </a:cubicBezTo>
                  <a:cubicBezTo>
                    <a:pt x="192" y="256"/>
                    <a:pt x="263" y="254"/>
                    <a:pt x="291" y="248"/>
                  </a:cubicBezTo>
                </a:path>
              </a:pathLst>
            </a:custGeom>
            <a:solidFill>
              <a:srgbClr val="FF00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58" name="Freeform 3789">
              <a:extLst>
                <a:ext uri="{FF2B5EF4-FFF2-40B4-BE49-F238E27FC236}">
                  <a16:creationId xmlns:a16="http://schemas.microsoft.com/office/drawing/2014/main" id="{ECC0176C-8188-49F2-A5D9-62444E2B2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701"/>
              <a:ext cx="509" cy="2059"/>
            </a:xfrm>
            <a:custGeom>
              <a:avLst/>
              <a:gdLst>
                <a:gd name="T0" fmla="*/ 862 w 291"/>
                <a:gd name="T1" fmla="*/ 1255 h 1178"/>
                <a:gd name="T2" fmla="*/ 493 w 291"/>
                <a:gd name="T3" fmla="*/ 1099 h 1178"/>
                <a:gd name="T4" fmla="*/ 413 w 291"/>
                <a:gd name="T5" fmla="*/ 449 h 1178"/>
                <a:gd name="T6" fmla="*/ 177 w 291"/>
                <a:gd name="T7" fmla="*/ 37 h 1178"/>
                <a:gd name="T8" fmla="*/ 315 w 291"/>
                <a:gd name="T9" fmla="*/ 764 h 1178"/>
                <a:gd name="T10" fmla="*/ 52 w 291"/>
                <a:gd name="T11" fmla="*/ 1155 h 1178"/>
                <a:gd name="T12" fmla="*/ 278 w 291"/>
                <a:gd name="T13" fmla="*/ 1094 h 1178"/>
                <a:gd name="T14" fmla="*/ 322 w 291"/>
                <a:gd name="T15" fmla="*/ 1265 h 1178"/>
                <a:gd name="T16" fmla="*/ 327 w 291"/>
                <a:gd name="T17" fmla="*/ 1666 h 1178"/>
                <a:gd name="T18" fmla="*/ 359 w 291"/>
                <a:gd name="T19" fmla="*/ 2562 h 1178"/>
                <a:gd name="T20" fmla="*/ 306 w 291"/>
                <a:gd name="T21" fmla="*/ 2762 h 1178"/>
                <a:gd name="T22" fmla="*/ 257 w 291"/>
                <a:gd name="T23" fmla="*/ 2936 h 1178"/>
                <a:gd name="T24" fmla="*/ 171 w 291"/>
                <a:gd name="T25" fmla="*/ 3006 h 1178"/>
                <a:gd name="T26" fmla="*/ 5 w 291"/>
                <a:gd name="T27" fmla="*/ 2991 h 1178"/>
                <a:gd name="T28" fmla="*/ 94 w 291"/>
                <a:gd name="T29" fmla="*/ 3125 h 1178"/>
                <a:gd name="T30" fmla="*/ 16 w 291"/>
                <a:gd name="T31" fmla="*/ 3333 h 1178"/>
                <a:gd name="T32" fmla="*/ 156 w 291"/>
                <a:gd name="T33" fmla="*/ 3207 h 1178"/>
                <a:gd name="T34" fmla="*/ 331 w 291"/>
                <a:gd name="T35" fmla="*/ 3034 h 1178"/>
                <a:gd name="T36" fmla="*/ 395 w 291"/>
                <a:gd name="T37" fmla="*/ 2819 h 1178"/>
                <a:gd name="T38" fmla="*/ 371 w 291"/>
                <a:gd name="T39" fmla="*/ 3419 h 1178"/>
                <a:gd name="T40" fmla="*/ 331 w 291"/>
                <a:gd name="T41" fmla="*/ 4020 h 1178"/>
                <a:gd name="T42" fmla="*/ 343 w 291"/>
                <a:gd name="T43" fmla="*/ 5004 h 1178"/>
                <a:gd name="T44" fmla="*/ 266 w 291"/>
                <a:gd name="T45" fmla="*/ 5328 h 1178"/>
                <a:gd name="T46" fmla="*/ 159 w 291"/>
                <a:gd name="T47" fmla="*/ 5399 h 1178"/>
                <a:gd name="T48" fmla="*/ 164 w 291"/>
                <a:gd name="T49" fmla="*/ 5495 h 1178"/>
                <a:gd name="T50" fmla="*/ 371 w 291"/>
                <a:gd name="T51" fmla="*/ 5350 h 1178"/>
                <a:gd name="T52" fmla="*/ 434 w 291"/>
                <a:gd name="T53" fmla="*/ 5890 h 1178"/>
                <a:gd name="T54" fmla="*/ 343 w 291"/>
                <a:gd name="T55" fmla="*/ 6217 h 1178"/>
                <a:gd name="T56" fmla="*/ 471 w 291"/>
                <a:gd name="T57" fmla="*/ 6259 h 1178"/>
                <a:gd name="T58" fmla="*/ 530 w 291"/>
                <a:gd name="T59" fmla="*/ 6119 h 1178"/>
                <a:gd name="T60" fmla="*/ 535 w 291"/>
                <a:gd name="T61" fmla="*/ 5425 h 1178"/>
                <a:gd name="T62" fmla="*/ 507 w 291"/>
                <a:gd name="T63" fmla="*/ 4719 h 1178"/>
                <a:gd name="T64" fmla="*/ 707 w 291"/>
                <a:gd name="T65" fmla="*/ 4877 h 1178"/>
                <a:gd name="T66" fmla="*/ 600 w 291"/>
                <a:gd name="T67" fmla="*/ 4672 h 1178"/>
                <a:gd name="T68" fmla="*/ 481 w 291"/>
                <a:gd name="T69" fmla="*/ 4011 h 1178"/>
                <a:gd name="T70" fmla="*/ 519 w 291"/>
                <a:gd name="T71" fmla="*/ 3443 h 1178"/>
                <a:gd name="T72" fmla="*/ 551 w 291"/>
                <a:gd name="T73" fmla="*/ 3485 h 1178"/>
                <a:gd name="T74" fmla="*/ 885 w 291"/>
                <a:gd name="T75" fmla="*/ 3844 h 1178"/>
                <a:gd name="T76" fmla="*/ 743 w 291"/>
                <a:gd name="T77" fmla="*/ 3550 h 1178"/>
                <a:gd name="T78" fmla="*/ 866 w 291"/>
                <a:gd name="T79" fmla="*/ 3456 h 1178"/>
                <a:gd name="T80" fmla="*/ 787 w 291"/>
                <a:gd name="T81" fmla="*/ 3412 h 1178"/>
                <a:gd name="T82" fmla="*/ 630 w 291"/>
                <a:gd name="T83" fmla="*/ 3422 h 1178"/>
                <a:gd name="T84" fmla="*/ 556 w 291"/>
                <a:gd name="T85" fmla="*/ 3199 h 1178"/>
                <a:gd name="T86" fmla="*/ 523 w 291"/>
                <a:gd name="T87" fmla="*/ 2643 h 1178"/>
                <a:gd name="T88" fmla="*/ 481 w 291"/>
                <a:gd name="T89" fmla="*/ 1720 h 1178"/>
                <a:gd name="T90" fmla="*/ 579 w 291"/>
                <a:gd name="T91" fmla="*/ 1835 h 1178"/>
                <a:gd name="T92" fmla="*/ 691 w 291"/>
                <a:gd name="T93" fmla="*/ 2349 h 1178"/>
                <a:gd name="T94" fmla="*/ 850 w 291"/>
                <a:gd name="T95" fmla="*/ 2550 h 1178"/>
                <a:gd name="T96" fmla="*/ 750 w 291"/>
                <a:gd name="T97" fmla="*/ 2066 h 1178"/>
                <a:gd name="T98" fmla="*/ 572 w 291"/>
                <a:gd name="T99" fmla="*/ 1592 h 1178"/>
                <a:gd name="T100" fmla="*/ 478 w 291"/>
                <a:gd name="T101" fmla="*/ 1222 h 1178"/>
                <a:gd name="T102" fmla="*/ 1557 w 291"/>
                <a:gd name="T103" fmla="*/ 1323 h 11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291" h="1178">
                  <a:moveTo>
                    <a:pt x="285" y="231"/>
                  </a:moveTo>
                  <a:cubicBezTo>
                    <a:pt x="255" y="237"/>
                    <a:pt x="194" y="237"/>
                    <a:pt x="161" y="235"/>
                  </a:cubicBezTo>
                  <a:cubicBezTo>
                    <a:pt x="145" y="234"/>
                    <a:pt x="108" y="223"/>
                    <a:pt x="96" y="211"/>
                  </a:cubicBezTo>
                  <a:cubicBezTo>
                    <a:pt x="94" y="209"/>
                    <a:pt x="93" y="207"/>
                    <a:pt x="92" y="206"/>
                  </a:cubicBezTo>
                  <a:cubicBezTo>
                    <a:pt x="91" y="205"/>
                    <a:pt x="90" y="196"/>
                    <a:pt x="90" y="193"/>
                  </a:cubicBezTo>
                  <a:cubicBezTo>
                    <a:pt x="90" y="157"/>
                    <a:pt x="87" y="120"/>
                    <a:pt x="77" y="84"/>
                  </a:cubicBezTo>
                  <a:cubicBezTo>
                    <a:pt x="68" y="53"/>
                    <a:pt x="61" y="29"/>
                    <a:pt x="61" y="0"/>
                  </a:cubicBezTo>
                  <a:cubicBezTo>
                    <a:pt x="51" y="1"/>
                    <a:pt x="42" y="2"/>
                    <a:pt x="33" y="7"/>
                  </a:cubicBezTo>
                  <a:cubicBezTo>
                    <a:pt x="35" y="36"/>
                    <a:pt x="41" y="63"/>
                    <a:pt x="50" y="92"/>
                  </a:cubicBezTo>
                  <a:cubicBezTo>
                    <a:pt x="55" y="109"/>
                    <a:pt x="57" y="127"/>
                    <a:pt x="59" y="143"/>
                  </a:cubicBezTo>
                  <a:cubicBezTo>
                    <a:pt x="61" y="159"/>
                    <a:pt x="46" y="185"/>
                    <a:pt x="30" y="203"/>
                  </a:cubicBezTo>
                  <a:cubicBezTo>
                    <a:pt x="26" y="207"/>
                    <a:pt x="19" y="212"/>
                    <a:pt x="10" y="216"/>
                  </a:cubicBezTo>
                  <a:cubicBezTo>
                    <a:pt x="9" y="222"/>
                    <a:pt x="8" y="230"/>
                    <a:pt x="10" y="236"/>
                  </a:cubicBezTo>
                  <a:cubicBezTo>
                    <a:pt x="26" y="227"/>
                    <a:pt x="44" y="216"/>
                    <a:pt x="52" y="205"/>
                  </a:cubicBezTo>
                  <a:cubicBezTo>
                    <a:pt x="54" y="203"/>
                    <a:pt x="60" y="194"/>
                    <a:pt x="61" y="190"/>
                  </a:cubicBezTo>
                  <a:cubicBezTo>
                    <a:pt x="61" y="206"/>
                    <a:pt x="61" y="221"/>
                    <a:pt x="60" y="237"/>
                  </a:cubicBezTo>
                  <a:cubicBezTo>
                    <a:pt x="60" y="248"/>
                    <a:pt x="60" y="248"/>
                    <a:pt x="60" y="248"/>
                  </a:cubicBezTo>
                  <a:cubicBezTo>
                    <a:pt x="59" y="269"/>
                    <a:pt x="60" y="291"/>
                    <a:pt x="61" y="312"/>
                  </a:cubicBezTo>
                  <a:cubicBezTo>
                    <a:pt x="61" y="316"/>
                    <a:pt x="63" y="389"/>
                    <a:pt x="62" y="405"/>
                  </a:cubicBezTo>
                  <a:cubicBezTo>
                    <a:pt x="61" y="432"/>
                    <a:pt x="64" y="456"/>
                    <a:pt x="67" y="480"/>
                  </a:cubicBezTo>
                  <a:cubicBezTo>
                    <a:pt x="67" y="483"/>
                    <a:pt x="66" y="496"/>
                    <a:pt x="65" y="498"/>
                  </a:cubicBezTo>
                  <a:cubicBezTo>
                    <a:pt x="57" y="517"/>
                    <a:pt x="57" y="517"/>
                    <a:pt x="57" y="517"/>
                  </a:cubicBezTo>
                  <a:cubicBezTo>
                    <a:pt x="52" y="536"/>
                    <a:pt x="52" y="536"/>
                    <a:pt x="52" y="536"/>
                  </a:cubicBezTo>
                  <a:cubicBezTo>
                    <a:pt x="51" y="541"/>
                    <a:pt x="50" y="546"/>
                    <a:pt x="48" y="550"/>
                  </a:cubicBezTo>
                  <a:cubicBezTo>
                    <a:pt x="45" y="558"/>
                    <a:pt x="41" y="560"/>
                    <a:pt x="39" y="561"/>
                  </a:cubicBezTo>
                  <a:cubicBezTo>
                    <a:pt x="37" y="562"/>
                    <a:pt x="34" y="562"/>
                    <a:pt x="32" y="563"/>
                  </a:cubicBezTo>
                  <a:cubicBezTo>
                    <a:pt x="28" y="565"/>
                    <a:pt x="24" y="566"/>
                    <a:pt x="20" y="566"/>
                  </a:cubicBezTo>
                  <a:cubicBezTo>
                    <a:pt x="12" y="566"/>
                    <a:pt x="6" y="564"/>
                    <a:pt x="1" y="560"/>
                  </a:cubicBezTo>
                  <a:cubicBezTo>
                    <a:pt x="0" y="567"/>
                    <a:pt x="0" y="574"/>
                    <a:pt x="0" y="581"/>
                  </a:cubicBezTo>
                  <a:cubicBezTo>
                    <a:pt x="5" y="583"/>
                    <a:pt x="11" y="585"/>
                    <a:pt x="18" y="585"/>
                  </a:cubicBezTo>
                  <a:cubicBezTo>
                    <a:pt x="12" y="588"/>
                    <a:pt x="6" y="592"/>
                    <a:pt x="1" y="597"/>
                  </a:cubicBezTo>
                  <a:cubicBezTo>
                    <a:pt x="1" y="606"/>
                    <a:pt x="2" y="615"/>
                    <a:pt x="3" y="624"/>
                  </a:cubicBezTo>
                  <a:cubicBezTo>
                    <a:pt x="4" y="622"/>
                    <a:pt x="6" y="619"/>
                    <a:pt x="7" y="617"/>
                  </a:cubicBezTo>
                  <a:cubicBezTo>
                    <a:pt x="12" y="610"/>
                    <a:pt x="20" y="605"/>
                    <a:pt x="29" y="601"/>
                  </a:cubicBezTo>
                  <a:cubicBezTo>
                    <a:pt x="38" y="596"/>
                    <a:pt x="47" y="590"/>
                    <a:pt x="54" y="581"/>
                  </a:cubicBezTo>
                  <a:cubicBezTo>
                    <a:pt x="55" y="580"/>
                    <a:pt x="62" y="569"/>
                    <a:pt x="62" y="568"/>
                  </a:cubicBezTo>
                  <a:cubicBezTo>
                    <a:pt x="66" y="559"/>
                    <a:pt x="68" y="549"/>
                    <a:pt x="71" y="540"/>
                  </a:cubicBezTo>
                  <a:cubicBezTo>
                    <a:pt x="74" y="528"/>
                    <a:pt x="74" y="528"/>
                    <a:pt x="74" y="528"/>
                  </a:cubicBezTo>
                  <a:cubicBezTo>
                    <a:pt x="75" y="538"/>
                    <a:pt x="76" y="548"/>
                    <a:pt x="77" y="558"/>
                  </a:cubicBezTo>
                  <a:cubicBezTo>
                    <a:pt x="78" y="586"/>
                    <a:pt x="74" y="612"/>
                    <a:pt x="69" y="640"/>
                  </a:cubicBezTo>
                  <a:cubicBezTo>
                    <a:pt x="64" y="670"/>
                    <a:pt x="58" y="701"/>
                    <a:pt x="61" y="734"/>
                  </a:cubicBezTo>
                  <a:cubicBezTo>
                    <a:pt x="62" y="753"/>
                    <a:pt x="62" y="753"/>
                    <a:pt x="62" y="753"/>
                  </a:cubicBezTo>
                  <a:cubicBezTo>
                    <a:pt x="66" y="809"/>
                    <a:pt x="70" y="862"/>
                    <a:pt x="65" y="920"/>
                  </a:cubicBezTo>
                  <a:cubicBezTo>
                    <a:pt x="64" y="926"/>
                    <a:pt x="64" y="931"/>
                    <a:pt x="64" y="937"/>
                  </a:cubicBezTo>
                  <a:cubicBezTo>
                    <a:pt x="63" y="946"/>
                    <a:pt x="60" y="976"/>
                    <a:pt x="57" y="982"/>
                  </a:cubicBezTo>
                  <a:cubicBezTo>
                    <a:pt x="55" y="987"/>
                    <a:pt x="53" y="993"/>
                    <a:pt x="50" y="998"/>
                  </a:cubicBezTo>
                  <a:cubicBezTo>
                    <a:pt x="43" y="998"/>
                    <a:pt x="34" y="992"/>
                    <a:pt x="29" y="986"/>
                  </a:cubicBezTo>
                  <a:cubicBezTo>
                    <a:pt x="29" y="994"/>
                    <a:pt x="29" y="1003"/>
                    <a:pt x="30" y="1011"/>
                  </a:cubicBezTo>
                  <a:cubicBezTo>
                    <a:pt x="33" y="1013"/>
                    <a:pt x="37" y="1015"/>
                    <a:pt x="41" y="1016"/>
                  </a:cubicBezTo>
                  <a:cubicBezTo>
                    <a:pt x="38" y="1021"/>
                    <a:pt x="35" y="1025"/>
                    <a:pt x="31" y="1029"/>
                  </a:cubicBezTo>
                  <a:cubicBezTo>
                    <a:pt x="31" y="1038"/>
                    <a:pt x="31" y="1046"/>
                    <a:pt x="31" y="1053"/>
                  </a:cubicBezTo>
                  <a:cubicBezTo>
                    <a:pt x="53" y="1039"/>
                    <a:pt x="69" y="1003"/>
                    <a:pt x="69" y="1002"/>
                  </a:cubicBezTo>
                  <a:cubicBezTo>
                    <a:pt x="70" y="1008"/>
                    <a:pt x="71" y="1014"/>
                    <a:pt x="73" y="1020"/>
                  </a:cubicBezTo>
                  <a:cubicBezTo>
                    <a:pt x="77" y="1049"/>
                    <a:pt x="82" y="1076"/>
                    <a:pt x="81" y="1103"/>
                  </a:cubicBezTo>
                  <a:cubicBezTo>
                    <a:pt x="80" y="1114"/>
                    <a:pt x="76" y="1125"/>
                    <a:pt x="72" y="1137"/>
                  </a:cubicBezTo>
                  <a:cubicBezTo>
                    <a:pt x="69" y="1145"/>
                    <a:pt x="66" y="1155"/>
                    <a:pt x="64" y="1164"/>
                  </a:cubicBezTo>
                  <a:cubicBezTo>
                    <a:pt x="62" y="1173"/>
                    <a:pt x="67" y="1176"/>
                    <a:pt x="71" y="1177"/>
                  </a:cubicBezTo>
                  <a:cubicBezTo>
                    <a:pt x="76" y="1178"/>
                    <a:pt x="82" y="1177"/>
                    <a:pt x="88" y="1172"/>
                  </a:cubicBezTo>
                  <a:cubicBezTo>
                    <a:pt x="91" y="1170"/>
                    <a:pt x="93" y="1165"/>
                    <a:pt x="94" y="1161"/>
                  </a:cubicBezTo>
                  <a:cubicBezTo>
                    <a:pt x="95" y="1156"/>
                    <a:pt x="97" y="1151"/>
                    <a:pt x="99" y="1146"/>
                  </a:cubicBezTo>
                  <a:cubicBezTo>
                    <a:pt x="104" y="1133"/>
                    <a:pt x="109" y="1120"/>
                    <a:pt x="109" y="1105"/>
                  </a:cubicBezTo>
                  <a:cubicBezTo>
                    <a:pt x="111" y="1074"/>
                    <a:pt x="105" y="1044"/>
                    <a:pt x="100" y="1016"/>
                  </a:cubicBezTo>
                  <a:cubicBezTo>
                    <a:pt x="95" y="984"/>
                    <a:pt x="90" y="953"/>
                    <a:pt x="93" y="923"/>
                  </a:cubicBezTo>
                  <a:cubicBezTo>
                    <a:pt x="94" y="910"/>
                    <a:pt x="95" y="897"/>
                    <a:pt x="95" y="884"/>
                  </a:cubicBezTo>
                  <a:cubicBezTo>
                    <a:pt x="96" y="885"/>
                    <a:pt x="97" y="886"/>
                    <a:pt x="98" y="887"/>
                  </a:cubicBezTo>
                  <a:cubicBezTo>
                    <a:pt x="103" y="893"/>
                    <a:pt x="124" y="905"/>
                    <a:pt x="132" y="913"/>
                  </a:cubicBezTo>
                  <a:cubicBezTo>
                    <a:pt x="136" y="905"/>
                    <a:pt x="138" y="896"/>
                    <a:pt x="137" y="890"/>
                  </a:cubicBezTo>
                  <a:cubicBezTo>
                    <a:pt x="127" y="886"/>
                    <a:pt x="118" y="882"/>
                    <a:pt x="112" y="875"/>
                  </a:cubicBezTo>
                  <a:cubicBezTo>
                    <a:pt x="102" y="863"/>
                    <a:pt x="96" y="832"/>
                    <a:pt x="95" y="814"/>
                  </a:cubicBezTo>
                  <a:cubicBezTo>
                    <a:pt x="94" y="793"/>
                    <a:pt x="92" y="772"/>
                    <a:pt x="90" y="751"/>
                  </a:cubicBezTo>
                  <a:cubicBezTo>
                    <a:pt x="89" y="732"/>
                    <a:pt x="89" y="732"/>
                    <a:pt x="89" y="732"/>
                  </a:cubicBezTo>
                  <a:cubicBezTo>
                    <a:pt x="87" y="703"/>
                    <a:pt x="92" y="675"/>
                    <a:pt x="97" y="645"/>
                  </a:cubicBezTo>
                  <a:cubicBezTo>
                    <a:pt x="97" y="645"/>
                    <a:pt x="97" y="645"/>
                    <a:pt x="97" y="645"/>
                  </a:cubicBezTo>
                  <a:cubicBezTo>
                    <a:pt x="99" y="648"/>
                    <a:pt x="101" y="651"/>
                    <a:pt x="103" y="653"/>
                  </a:cubicBezTo>
                  <a:cubicBezTo>
                    <a:pt x="123" y="675"/>
                    <a:pt x="123" y="675"/>
                    <a:pt x="123" y="675"/>
                  </a:cubicBezTo>
                  <a:cubicBezTo>
                    <a:pt x="165" y="720"/>
                    <a:pt x="165" y="720"/>
                    <a:pt x="165" y="720"/>
                  </a:cubicBezTo>
                  <a:cubicBezTo>
                    <a:pt x="165" y="711"/>
                    <a:pt x="165" y="701"/>
                    <a:pt x="164" y="692"/>
                  </a:cubicBezTo>
                  <a:cubicBezTo>
                    <a:pt x="139" y="665"/>
                    <a:pt x="139" y="665"/>
                    <a:pt x="139" y="665"/>
                  </a:cubicBezTo>
                  <a:cubicBezTo>
                    <a:pt x="145" y="664"/>
                    <a:pt x="155" y="655"/>
                    <a:pt x="162" y="648"/>
                  </a:cubicBezTo>
                  <a:cubicBezTo>
                    <a:pt x="162" y="648"/>
                    <a:pt x="162" y="648"/>
                    <a:pt x="162" y="647"/>
                  </a:cubicBezTo>
                  <a:cubicBezTo>
                    <a:pt x="162" y="640"/>
                    <a:pt x="161" y="634"/>
                    <a:pt x="161" y="627"/>
                  </a:cubicBezTo>
                  <a:cubicBezTo>
                    <a:pt x="156" y="630"/>
                    <a:pt x="149" y="636"/>
                    <a:pt x="147" y="639"/>
                  </a:cubicBezTo>
                  <a:cubicBezTo>
                    <a:pt x="143" y="645"/>
                    <a:pt x="130" y="652"/>
                    <a:pt x="121" y="646"/>
                  </a:cubicBezTo>
                  <a:cubicBezTo>
                    <a:pt x="118" y="641"/>
                    <a:pt x="118" y="641"/>
                    <a:pt x="118" y="641"/>
                  </a:cubicBezTo>
                  <a:cubicBezTo>
                    <a:pt x="108" y="630"/>
                    <a:pt x="107" y="619"/>
                    <a:pt x="105" y="606"/>
                  </a:cubicBezTo>
                  <a:cubicBezTo>
                    <a:pt x="104" y="599"/>
                    <a:pt x="104" y="599"/>
                    <a:pt x="104" y="599"/>
                  </a:cubicBezTo>
                  <a:cubicBezTo>
                    <a:pt x="105" y="585"/>
                    <a:pt x="106" y="571"/>
                    <a:pt x="105" y="557"/>
                  </a:cubicBezTo>
                  <a:cubicBezTo>
                    <a:pt x="104" y="535"/>
                    <a:pt x="101" y="515"/>
                    <a:pt x="98" y="495"/>
                  </a:cubicBezTo>
                  <a:cubicBezTo>
                    <a:pt x="93" y="465"/>
                    <a:pt x="89" y="437"/>
                    <a:pt x="90" y="407"/>
                  </a:cubicBezTo>
                  <a:cubicBezTo>
                    <a:pt x="92" y="378"/>
                    <a:pt x="91" y="350"/>
                    <a:pt x="90" y="322"/>
                  </a:cubicBezTo>
                  <a:cubicBezTo>
                    <a:pt x="89" y="316"/>
                    <a:pt x="89" y="310"/>
                    <a:pt x="89" y="303"/>
                  </a:cubicBezTo>
                  <a:cubicBezTo>
                    <a:pt x="93" y="318"/>
                    <a:pt x="100" y="331"/>
                    <a:pt x="108" y="344"/>
                  </a:cubicBezTo>
                  <a:cubicBezTo>
                    <a:pt x="110" y="347"/>
                    <a:pt x="116" y="366"/>
                    <a:pt x="117" y="370"/>
                  </a:cubicBezTo>
                  <a:cubicBezTo>
                    <a:pt x="123" y="393"/>
                    <a:pt x="126" y="415"/>
                    <a:pt x="129" y="440"/>
                  </a:cubicBezTo>
                  <a:cubicBezTo>
                    <a:pt x="131" y="461"/>
                    <a:pt x="140" y="497"/>
                    <a:pt x="159" y="519"/>
                  </a:cubicBezTo>
                  <a:cubicBezTo>
                    <a:pt x="158" y="504"/>
                    <a:pt x="159" y="491"/>
                    <a:pt x="159" y="478"/>
                  </a:cubicBezTo>
                  <a:cubicBezTo>
                    <a:pt x="154" y="465"/>
                    <a:pt x="149" y="451"/>
                    <a:pt x="148" y="438"/>
                  </a:cubicBezTo>
                  <a:cubicBezTo>
                    <a:pt x="146" y="420"/>
                    <a:pt x="143" y="403"/>
                    <a:pt x="140" y="387"/>
                  </a:cubicBezTo>
                  <a:cubicBezTo>
                    <a:pt x="140" y="387"/>
                    <a:pt x="140" y="386"/>
                    <a:pt x="140" y="386"/>
                  </a:cubicBezTo>
                  <a:cubicBezTo>
                    <a:pt x="133" y="354"/>
                    <a:pt x="112" y="316"/>
                    <a:pt x="107" y="298"/>
                  </a:cubicBezTo>
                  <a:cubicBezTo>
                    <a:pt x="107" y="298"/>
                    <a:pt x="90" y="230"/>
                    <a:pt x="89" y="229"/>
                  </a:cubicBezTo>
                  <a:cubicBezTo>
                    <a:pt x="89" y="229"/>
                    <a:pt x="89" y="229"/>
                    <a:pt x="89" y="229"/>
                  </a:cubicBezTo>
                  <a:cubicBezTo>
                    <a:pt x="107" y="243"/>
                    <a:pt x="144" y="253"/>
                    <a:pt x="162" y="254"/>
                  </a:cubicBezTo>
                  <a:cubicBezTo>
                    <a:pt x="192" y="256"/>
                    <a:pt x="263" y="254"/>
                    <a:pt x="291" y="24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59" name="Freeform 3790">
              <a:extLst>
                <a:ext uri="{FF2B5EF4-FFF2-40B4-BE49-F238E27FC236}">
                  <a16:creationId xmlns:a16="http://schemas.microsoft.com/office/drawing/2014/main" id="{C7A3FF84-DCEE-4DCA-8F13-3AF17F9C1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59"/>
              <a:ext cx="5" cy="72"/>
            </a:xfrm>
            <a:custGeom>
              <a:avLst/>
              <a:gdLst>
                <a:gd name="T0" fmla="*/ 0 w 3"/>
                <a:gd name="T1" fmla="*/ 0 h 41"/>
                <a:gd name="T2" fmla="*/ 13 w 3"/>
                <a:gd name="T3" fmla="*/ 22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0" y="0"/>
                  </a:moveTo>
                  <a:cubicBezTo>
                    <a:pt x="1" y="11"/>
                    <a:pt x="3" y="29"/>
                    <a:pt x="3" y="41"/>
                  </a:cubicBezTo>
                </a:path>
              </a:pathLst>
            </a:custGeom>
            <a:solidFill>
              <a:srgbClr val="FF00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60" name="Freeform 3791">
              <a:extLst>
                <a:ext uri="{FF2B5EF4-FFF2-40B4-BE49-F238E27FC236}">
                  <a16:creationId xmlns:a16="http://schemas.microsoft.com/office/drawing/2014/main" id="{F8BD0AFF-88E1-4247-8F84-E838BA186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59"/>
              <a:ext cx="5" cy="72"/>
            </a:xfrm>
            <a:custGeom>
              <a:avLst/>
              <a:gdLst>
                <a:gd name="T0" fmla="*/ 0 w 3"/>
                <a:gd name="T1" fmla="*/ 0 h 41"/>
                <a:gd name="T2" fmla="*/ 13 w 3"/>
                <a:gd name="T3" fmla="*/ 221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0" y="0"/>
                  </a:moveTo>
                  <a:cubicBezTo>
                    <a:pt x="1" y="11"/>
                    <a:pt x="3" y="29"/>
                    <a:pt x="3" y="4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1" name="Freeform 3792">
              <a:extLst>
                <a:ext uri="{FF2B5EF4-FFF2-40B4-BE49-F238E27FC236}">
                  <a16:creationId xmlns:a16="http://schemas.microsoft.com/office/drawing/2014/main" id="{53A9B5E1-A836-41C7-8F2A-20032DAB2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2388"/>
              <a:ext cx="31" cy="163"/>
            </a:xfrm>
            <a:custGeom>
              <a:avLst/>
              <a:gdLst>
                <a:gd name="T0" fmla="*/ 0 w 18"/>
                <a:gd name="T1" fmla="*/ 0 h 93"/>
                <a:gd name="T2" fmla="*/ 91 w 18"/>
                <a:gd name="T3" fmla="*/ 501 h 9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93">
                  <a:moveTo>
                    <a:pt x="0" y="0"/>
                  </a:moveTo>
                  <a:cubicBezTo>
                    <a:pt x="3" y="16"/>
                    <a:pt x="10" y="76"/>
                    <a:pt x="18" y="9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2" name="Freeform 3793">
              <a:extLst>
                <a:ext uri="{FF2B5EF4-FFF2-40B4-BE49-F238E27FC236}">
                  <a16:creationId xmlns:a16="http://schemas.microsoft.com/office/drawing/2014/main" id="{862DC51B-2728-43A5-A7A3-B54A6EE90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3484"/>
              <a:ext cx="38" cy="203"/>
            </a:xfrm>
            <a:custGeom>
              <a:avLst/>
              <a:gdLst>
                <a:gd name="T0" fmla="*/ 0 w 22"/>
                <a:gd name="T1" fmla="*/ 0 h 116"/>
                <a:gd name="T2" fmla="*/ 5 w 22"/>
                <a:gd name="T3" fmla="*/ 621 h 116"/>
                <a:gd name="T4" fmla="*/ 0 w 22"/>
                <a:gd name="T5" fmla="*/ 0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6">
                  <a:moveTo>
                    <a:pt x="0" y="0"/>
                  </a:moveTo>
                  <a:cubicBezTo>
                    <a:pt x="4" y="23"/>
                    <a:pt x="19" y="80"/>
                    <a:pt x="1" y="116"/>
                  </a:cubicBezTo>
                  <a:cubicBezTo>
                    <a:pt x="14" y="89"/>
                    <a:pt x="22" y="5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3" name="Freeform 3794">
              <a:extLst>
                <a:ext uri="{FF2B5EF4-FFF2-40B4-BE49-F238E27FC236}">
                  <a16:creationId xmlns:a16="http://schemas.microsoft.com/office/drawing/2014/main" id="{9269E503-E143-4745-884B-BFC324A60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1865"/>
              <a:ext cx="29" cy="154"/>
            </a:xfrm>
            <a:custGeom>
              <a:avLst/>
              <a:gdLst>
                <a:gd name="T0" fmla="*/ 0 w 17"/>
                <a:gd name="T1" fmla="*/ 0 h 88"/>
                <a:gd name="T2" fmla="*/ 5 w 17"/>
                <a:gd name="T3" fmla="*/ 473 h 88"/>
                <a:gd name="T4" fmla="*/ 0 w 17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88">
                  <a:moveTo>
                    <a:pt x="0" y="0"/>
                  </a:moveTo>
                  <a:cubicBezTo>
                    <a:pt x="8" y="24"/>
                    <a:pt x="14" y="43"/>
                    <a:pt x="1" y="88"/>
                  </a:cubicBezTo>
                  <a:cubicBezTo>
                    <a:pt x="13" y="55"/>
                    <a:pt x="17" y="4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4" name="Freeform 3795">
              <a:extLst>
                <a:ext uri="{FF2B5EF4-FFF2-40B4-BE49-F238E27FC236}">
                  <a16:creationId xmlns:a16="http://schemas.microsoft.com/office/drawing/2014/main" id="{F4A6DB76-0C8E-4DE0-94DA-F31D06DAE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2640"/>
              <a:ext cx="2" cy="14"/>
            </a:xfrm>
            <a:custGeom>
              <a:avLst/>
              <a:gdLst>
                <a:gd name="T0" fmla="*/ 8 w 1"/>
                <a:gd name="T1" fmla="*/ 0 h 8"/>
                <a:gd name="T2" fmla="*/ 0 w 1"/>
                <a:gd name="T3" fmla="*/ 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1" y="4"/>
                    <a:pt x="0" y="6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5" name="Freeform 3796">
              <a:extLst>
                <a:ext uri="{FF2B5EF4-FFF2-40B4-BE49-F238E27FC236}">
                  <a16:creationId xmlns:a16="http://schemas.microsoft.com/office/drawing/2014/main" id="{382185F6-671C-488C-B0B4-9549A7C4E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2575"/>
              <a:ext cx="63" cy="122"/>
            </a:xfrm>
            <a:custGeom>
              <a:avLst/>
              <a:gdLst>
                <a:gd name="T0" fmla="*/ 193 w 36"/>
                <a:gd name="T1" fmla="*/ 0 h 70"/>
                <a:gd name="T2" fmla="*/ 119 w 36"/>
                <a:gd name="T3" fmla="*/ 195 h 70"/>
                <a:gd name="T4" fmla="*/ 0 w 36"/>
                <a:gd name="T5" fmla="*/ 361 h 70"/>
                <a:gd name="T6" fmla="*/ 130 w 36"/>
                <a:gd name="T7" fmla="*/ 286 h 70"/>
                <a:gd name="T8" fmla="*/ 193 w 36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70">
                  <a:moveTo>
                    <a:pt x="36" y="0"/>
                  </a:moveTo>
                  <a:cubicBezTo>
                    <a:pt x="32" y="7"/>
                    <a:pt x="25" y="25"/>
                    <a:pt x="22" y="37"/>
                  </a:cubicBezTo>
                  <a:cubicBezTo>
                    <a:pt x="19" y="50"/>
                    <a:pt x="19" y="66"/>
                    <a:pt x="0" y="68"/>
                  </a:cubicBezTo>
                  <a:cubicBezTo>
                    <a:pt x="14" y="70"/>
                    <a:pt x="19" y="66"/>
                    <a:pt x="24" y="54"/>
                  </a:cubicBezTo>
                  <a:cubicBezTo>
                    <a:pt x="30" y="41"/>
                    <a:pt x="29" y="7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6" name="Freeform 3797">
              <a:extLst>
                <a:ext uri="{FF2B5EF4-FFF2-40B4-BE49-F238E27FC236}">
                  <a16:creationId xmlns:a16="http://schemas.microsoft.com/office/drawing/2014/main" id="{347B6740-FBA1-418F-9D24-D1BAB972E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2" y="2082"/>
              <a:ext cx="79" cy="33"/>
            </a:xfrm>
            <a:custGeom>
              <a:avLst/>
              <a:gdLst>
                <a:gd name="T0" fmla="*/ 244 w 45"/>
                <a:gd name="T1" fmla="*/ 99 h 19"/>
                <a:gd name="T2" fmla="*/ 0 w 45"/>
                <a:gd name="T3" fmla="*/ 0 h 19"/>
                <a:gd name="T4" fmla="*/ 244 w 45"/>
                <a:gd name="T5" fmla="*/ 9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25" y="17"/>
                    <a:pt x="12" y="11"/>
                    <a:pt x="0" y="0"/>
                  </a:cubicBezTo>
                  <a:cubicBezTo>
                    <a:pt x="7" y="5"/>
                    <a:pt x="31" y="16"/>
                    <a:pt x="4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7" name="Freeform 3798">
              <a:extLst>
                <a:ext uri="{FF2B5EF4-FFF2-40B4-BE49-F238E27FC236}">
                  <a16:creationId xmlns:a16="http://schemas.microsoft.com/office/drawing/2014/main" id="{4FDD0F4E-9C5A-4480-A5B6-3C8C95A8E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778"/>
              <a:ext cx="63" cy="982"/>
            </a:xfrm>
            <a:custGeom>
              <a:avLst/>
              <a:gdLst>
                <a:gd name="T0" fmla="*/ 81 w 36"/>
                <a:gd name="T1" fmla="*/ 9 h 562"/>
                <a:gd name="T2" fmla="*/ 86 w 36"/>
                <a:gd name="T3" fmla="*/ 208 h 562"/>
                <a:gd name="T4" fmla="*/ 56 w 36"/>
                <a:gd name="T5" fmla="*/ 442 h 562"/>
                <a:gd name="T6" fmla="*/ 28 w 36"/>
                <a:gd name="T7" fmla="*/ 891 h 562"/>
                <a:gd name="T8" fmla="*/ 37 w 36"/>
                <a:gd name="T9" fmla="*/ 1905 h 562"/>
                <a:gd name="T10" fmla="*/ 37 w 36"/>
                <a:gd name="T11" fmla="*/ 2427 h 562"/>
                <a:gd name="T12" fmla="*/ 44 w 36"/>
                <a:gd name="T13" fmla="*/ 2742 h 562"/>
                <a:gd name="T14" fmla="*/ 44 w 36"/>
                <a:gd name="T15" fmla="*/ 2839 h 562"/>
                <a:gd name="T16" fmla="*/ 44 w 36"/>
                <a:gd name="T17" fmla="*/ 2941 h 562"/>
                <a:gd name="T18" fmla="*/ 93 w 36"/>
                <a:gd name="T19" fmla="*/ 2991 h 562"/>
                <a:gd name="T20" fmla="*/ 144 w 36"/>
                <a:gd name="T21" fmla="*/ 2949 h 562"/>
                <a:gd name="T22" fmla="*/ 144 w 36"/>
                <a:gd name="T23" fmla="*/ 2834 h 562"/>
                <a:gd name="T24" fmla="*/ 144 w 36"/>
                <a:gd name="T25" fmla="*/ 2749 h 562"/>
                <a:gd name="T26" fmla="*/ 135 w 36"/>
                <a:gd name="T27" fmla="*/ 2418 h 562"/>
                <a:gd name="T28" fmla="*/ 142 w 36"/>
                <a:gd name="T29" fmla="*/ 1915 h 562"/>
                <a:gd name="T30" fmla="*/ 123 w 36"/>
                <a:gd name="T31" fmla="*/ 879 h 562"/>
                <a:gd name="T32" fmla="*/ 151 w 36"/>
                <a:gd name="T33" fmla="*/ 458 h 562"/>
                <a:gd name="T34" fmla="*/ 187 w 36"/>
                <a:gd name="T35" fmla="*/ 220 h 562"/>
                <a:gd name="T36" fmla="*/ 184 w 36"/>
                <a:gd name="T37" fmla="*/ 0 h 5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" h="562">
                  <a:moveTo>
                    <a:pt x="15" y="2"/>
                  </a:moveTo>
                  <a:cubicBezTo>
                    <a:pt x="16" y="15"/>
                    <a:pt x="17" y="27"/>
                    <a:pt x="16" y="39"/>
                  </a:cubicBezTo>
                  <a:cubicBezTo>
                    <a:pt x="15" y="54"/>
                    <a:pt x="12" y="69"/>
                    <a:pt x="10" y="83"/>
                  </a:cubicBezTo>
                  <a:cubicBezTo>
                    <a:pt x="5" y="110"/>
                    <a:pt x="0" y="138"/>
                    <a:pt x="5" y="167"/>
                  </a:cubicBezTo>
                  <a:cubicBezTo>
                    <a:pt x="14" y="233"/>
                    <a:pt x="13" y="289"/>
                    <a:pt x="7" y="357"/>
                  </a:cubicBezTo>
                  <a:cubicBezTo>
                    <a:pt x="4" y="394"/>
                    <a:pt x="4" y="424"/>
                    <a:pt x="7" y="455"/>
                  </a:cubicBezTo>
                  <a:cubicBezTo>
                    <a:pt x="9" y="479"/>
                    <a:pt x="9" y="497"/>
                    <a:pt x="8" y="514"/>
                  </a:cubicBezTo>
                  <a:cubicBezTo>
                    <a:pt x="8" y="514"/>
                    <a:pt x="8" y="532"/>
                    <a:pt x="8" y="532"/>
                  </a:cubicBezTo>
                  <a:cubicBezTo>
                    <a:pt x="9" y="539"/>
                    <a:pt x="9" y="545"/>
                    <a:pt x="8" y="551"/>
                  </a:cubicBezTo>
                  <a:cubicBezTo>
                    <a:pt x="8" y="556"/>
                    <a:pt x="11" y="561"/>
                    <a:pt x="17" y="561"/>
                  </a:cubicBezTo>
                  <a:cubicBezTo>
                    <a:pt x="22" y="562"/>
                    <a:pt x="27" y="558"/>
                    <a:pt x="27" y="553"/>
                  </a:cubicBezTo>
                  <a:cubicBezTo>
                    <a:pt x="28" y="546"/>
                    <a:pt x="28" y="538"/>
                    <a:pt x="27" y="531"/>
                  </a:cubicBezTo>
                  <a:cubicBezTo>
                    <a:pt x="27" y="515"/>
                    <a:pt x="27" y="515"/>
                    <a:pt x="27" y="515"/>
                  </a:cubicBezTo>
                  <a:cubicBezTo>
                    <a:pt x="28" y="497"/>
                    <a:pt x="28" y="478"/>
                    <a:pt x="25" y="453"/>
                  </a:cubicBezTo>
                  <a:cubicBezTo>
                    <a:pt x="23" y="424"/>
                    <a:pt x="23" y="395"/>
                    <a:pt x="26" y="359"/>
                  </a:cubicBezTo>
                  <a:cubicBezTo>
                    <a:pt x="32" y="289"/>
                    <a:pt x="33" y="232"/>
                    <a:pt x="23" y="165"/>
                  </a:cubicBezTo>
                  <a:cubicBezTo>
                    <a:pt x="19" y="138"/>
                    <a:pt x="24" y="113"/>
                    <a:pt x="28" y="86"/>
                  </a:cubicBezTo>
                  <a:cubicBezTo>
                    <a:pt x="31" y="72"/>
                    <a:pt x="34" y="57"/>
                    <a:pt x="35" y="41"/>
                  </a:cubicBezTo>
                  <a:cubicBezTo>
                    <a:pt x="36" y="27"/>
                    <a:pt x="35" y="14"/>
                    <a:pt x="34" y="0"/>
                  </a:cubicBezTo>
                </a:path>
              </a:pathLst>
            </a:custGeom>
            <a:solidFill>
              <a:srgbClr val="FFE8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68" name="Freeform 3799">
              <a:extLst>
                <a:ext uri="{FF2B5EF4-FFF2-40B4-BE49-F238E27FC236}">
                  <a16:creationId xmlns:a16="http://schemas.microsoft.com/office/drawing/2014/main" id="{AD279909-6D1F-46FD-91B1-1309E6E18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778"/>
              <a:ext cx="63" cy="982"/>
            </a:xfrm>
            <a:custGeom>
              <a:avLst/>
              <a:gdLst>
                <a:gd name="T0" fmla="*/ 81 w 36"/>
                <a:gd name="T1" fmla="*/ 9 h 562"/>
                <a:gd name="T2" fmla="*/ 86 w 36"/>
                <a:gd name="T3" fmla="*/ 208 h 562"/>
                <a:gd name="T4" fmla="*/ 56 w 36"/>
                <a:gd name="T5" fmla="*/ 442 h 562"/>
                <a:gd name="T6" fmla="*/ 28 w 36"/>
                <a:gd name="T7" fmla="*/ 891 h 562"/>
                <a:gd name="T8" fmla="*/ 37 w 36"/>
                <a:gd name="T9" fmla="*/ 1905 h 562"/>
                <a:gd name="T10" fmla="*/ 37 w 36"/>
                <a:gd name="T11" fmla="*/ 2427 h 562"/>
                <a:gd name="T12" fmla="*/ 44 w 36"/>
                <a:gd name="T13" fmla="*/ 2742 h 562"/>
                <a:gd name="T14" fmla="*/ 44 w 36"/>
                <a:gd name="T15" fmla="*/ 2839 h 562"/>
                <a:gd name="T16" fmla="*/ 44 w 36"/>
                <a:gd name="T17" fmla="*/ 2941 h 562"/>
                <a:gd name="T18" fmla="*/ 93 w 36"/>
                <a:gd name="T19" fmla="*/ 2991 h 562"/>
                <a:gd name="T20" fmla="*/ 144 w 36"/>
                <a:gd name="T21" fmla="*/ 2949 h 562"/>
                <a:gd name="T22" fmla="*/ 144 w 36"/>
                <a:gd name="T23" fmla="*/ 2834 h 562"/>
                <a:gd name="T24" fmla="*/ 144 w 36"/>
                <a:gd name="T25" fmla="*/ 2749 h 562"/>
                <a:gd name="T26" fmla="*/ 135 w 36"/>
                <a:gd name="T27" fmla="*/ 2418 h 562"/>
                <a:gd name="T28" fmla="*/ 142 w 36"/>
                <a:gd name="T29" fmla="*/ 1915 h 562"/>
                <a:gd name="T30" fmla="*/ 123 w 36"/>
                <a:gd name="T31" fmla="*/ 879 h 562"/>
                <a:gd name="T32" fmla="*/ 151 w 36"/>
                <a:gd name="T33" fmla="*/ 458 h 562"/>
                <a:gd name="T34" fmla="*/ 187 w 36"/>
                <a:gd name="T35" fmla="*/ 220 h 562"/>
                <a:gd name="T36" fmla="*/ 184 w 36"/>
                <a:gd name="T37" fmla="*/ 0 h 5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" h="562">
                  <a:moveTo>
                    <a:pt x="15" y="2"/>
                  </a:moveTo>
                  <a:cubicBezTo>
                    <a:pt x="16" y="15"/>
                    <a:pt x="17" y="27"/>
                    <a:pt x="16" y="39"/>
                  </a:cubicBezTo>
                  <a:cubicBezTo>
                    <a:pt x="15" y="54"/>
                    <a:pt x="12" y="69"/>
                    <a:pt x="10" y="83"/>
                  </a:cubicBezTo>
                  <a:cubicBezTo>
                    <a:pt x="5" y="110"/>
                    <a:pt x="0" y="138"/>
                    <a:pt x="5" y="167"/>
                  </a:cubicBezTo>
                  <a:cubicBezTo>
                    <a:pt x="14" y="233"/>
                    <a:pt x="13" y="289"/>
                    <a:pt x="7" y="357"/>
                  </a:cubicBezTo>
                  <a:cubicBezTo>
                    <a:pt x="4" y="394"/>
                    <a:pt x="4" y="424"/>
                    <a:pt x="7" y="455"/>
                  </a:cubicBezTo>
                  <a:cubicBezTo>
                    <a:pt x="9" y="479"/>
                    <a:pt x="9" y="497"/>
                    <a:pt x="8" y="514"/>
                  </a:cubicBezTo>
                  <a:cubicBezTo>
                    <a:pt x="8" y="514"/>
                    <a:pt x="8" y="532"/>
                    <a:pt x="8" y="532"/>
                  </a:cubicBezTo>
                  <a:cubicBezTo>
                    <a:pt x="9" y="539"/>
                    <a:pt x="9" y="545"/>
                    <a:pt x="8" y="551"/>
                  </a:cubicBezTo>
                  <a:cubicBezTo>
                    <a:pt x="8" y="556"/>
                    <a:pt x="11" y="561"/>
                    <a:pt x="17" y="561"/>
                  </a:cubicBezTo>
                  <a:cubicBezTo>
                    <a:pt x="22" y="562"/>
                    <a:pt x="27" y="558"/>
                    <a:pt x="27" y="553"/>
                  </a:cubicBezTo>
                  <a:cubicBezTo>
                    <a:pt x="28" y="546"/>
                    <a:pt x="28" y="538"/>
                    <a:pt x="27" y="531"/>
                  </a:cubicBezTo>
                  <a:cubicBezTo>
                    <a:pt x="27" y="515"/>
                    <a:pt x="27" y="515"/>
                    <a:pt x="27" y="515"/>
                  </a:cubicBezTo>
                  <a:cubicBezTo>
                    <a:pt x="28" y="497"/>
                    <a:pt x="28" y="478"/>
                    <a:pt x="25" y="453"/>
                  </a:cubicBezTo>
                  <a:cubicBezTo>
                    <a:pt x="23" y="424"/>
                    <a:pt x="23" y="395"/>
                    <a:pt x="26" y="359"/>
                  </a:cubicBezTo>
                  <a:cubicBezTo>
                    <a:pt x="32" y="289"/>
                    <a:pt x="33" y="232"/>
                    <a:pt x="23" y="165"/>
                  </a:cubicBezTo>
                  <a:cubicBezTo>
                    <a:pt x="19" y="138"/>
                    <a:pt x="24" y="113"/>
                    <a:pt x="28" y="86"/>
                  </a:cubicBezTo>
                  <a:cubicBezTo>
                    <a:pt x="31" y="72"/>
                    <a:pt x="34" y="57"/>
                    <a:pt x="35" y="41"/>
                  </a:cubicBezTo>
                  <a:cubicBezTo>
                    <a:pt x="36" y="27"/>
                    <a:pt x="35" y="14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69" name="Freeform 3800">
              <a:extLst>
                <a:ext uri="{FF2B5EF4-FFF2-40B4-BE49-F238E27FC236}">
                  <a16:creationId xmlns:a16="http://schemas.microsoft.com/office/drawing/2014/main" id="{F7395FBD-5E44-4680-BF56-5FCD4BF7E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2" y="1687"/>
              <a:ext cx="51" cy="40"/>
            </a:xfrm>
            <a:custGeom>
              <a:avLst/>
              <a:gdLst>
                <a:gd name="T0" fmla="*/ 7 w 29"/>
                <a:gd name="T1" fmla="*/ 73 h 23"/>
                <a:gd name="T2" fmla="*/ 70 w 29"/>
                <a:gd name="T3" fmla="*/ 9 h 23"/>
                <a:gd name="T4" fmla="*/ 151 w 29"/>
                <a:gd name="T5" fmla="*/ 49 h 23"/>
                <a:gd name="T6" fmla="*/ 86 w 29"/>
                <a:gd name="T7" fmla="*/ 115 h 23"/>
                <a:gd name="T8" fmla="*/ 7 w 29"/>
                <a:gd name="T9" fmla="*/ 7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3">
                  <a:moveTo>
                    <a:pt x="1" y="14"/>
                  </a:moveTo>
                  <a:cubicBezTo>
                    <a:pt x="0" y="9"/>
                    <a:pt x="6" y="3"/>
                    <a:pt x="13" y="2"/>
                  </a:cubicBezTo>
                  <a:cubicBezTo>
                    <a:pt x="21" y="0"/>
                    <a:pt x="27" y="4"/>
                    <a:pt x="28" y="9"/>
                  </a:cubicBezTo>
                  <a:cubicBezTo>
                    <a:pt x="29" y="15"/>
                    <a:pt x="24" y="20"/>
                    <a:pt x="16" y="22"/>
                  </a:cubicBezTo>
                  <a:cubicBezTo>
                    <a:pt x="9" y="23"/>
                    <a:pt x="2" y="20"/>
                    <a:pt x="1" y="14"/>
                  </a:cubicBezTo>
                  <a:close/>
                </a:path>
              </a:pathLst>
            </a:custGeom>
            <a:solidFill>
              <a:srgbClr val="F9B59A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70" name="Freeform 3801">
              <a:extLst>
                <a:ext uri="{FF2B5EF4-FFF2-40B4-BE49-F238E27FC236}">
                  <a16:creationId xmlns:a16="http://schemas.microsoft.com/office/drawing/2014/main" id="{4597D7B6-788E-4719-AEF8-FD105A40B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701"/>
              <a:ext cx="35" cy="25"/>
            </a:xfrm>
            <a:custGeom>
              <a:avLst/>
              <a:gdLst>
                <a:gd name="T0" fmla="*/ 0 w 20"/>
                <a:gd name="T1" fmla="*/ 41 h 14"/>
                <a:gd name="T2" fmla="*/ 56 w 20"/>
                <a:gd name="T3" fmla="*/ 0 h 14"/>
                <a:gd name="T4" fmla="*/ 102 w 20"/>
                <a:gd name="T5" fmla="*/ 41 h 14"/>
                <a:gd name="T6" fmla="*/ 49 w 20"/>
                <a:gd name="T7" fmla="*/ 80 h 14"/>
                <a:gd name="T8" fmla="*/ 0 w 20"/>
                <a:gd name="T9" fmla="*/ 4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4">
                  <a:moveTo>
                    <a:pt x="0" y="7"/>
                  </a:moveTo>
                  <a:cubicBezTo>
                    <a:pt x="0" y="3"/>
                    <a:pt x="4" y="0"/>
                    <a:pt x="10" y="0"/>
                  </a:cubicBezTo>
                  <a:cubicBezTo>
                    <a:pt x="15" y="0"/>
                    <a:pt x="20" y="3"/>
                    <a:pt x="19" y="7"/>
                  </a:cubicBezTo>
                  <a:cubicBezTo>
                    <a:pt x="19" y="11"/>
                    <a:pt x="15" y="14"/>
                    <a:pt x="9" y="14"/>
                  </a:cubicBezTo>
                  <a:cubicBezTo>
                    <a:pt x="4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DF6A2"/>
            </a:solidFill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71" name="Freeform 3802">
              <a:extLst>
                <a:ext uri="{FF2B5EF4-FFF2-40B4-BE49-F238E27FC236}">
                  <a16:creationId xmlns:a16="http://schemas.microsoft.com/office/drawing/2014/main" id="{DEB67BAE-6D92-4551-B2B4-63BF2C482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699"/>
              <a:ext cx="19" cy="16"/>
            </a:xfrm>
            <a:custGeom>
              <a:avLst/>
              <a:gdLst>
                <a:gd name="T0" fmla="*/ 0 w 11"/>
                <a:gd name="T1" fmla="*/ 36 h 9"/>
                <a:gd name="T2" fmla="*/ 28 w 11"/>
                <a:gd name="T3" fmla="*/ 7 h 9"/>
                <a:gd name="T4" fmla="*/ 57 w 11"/>
                <a:gd name="T5" fmla="*/ 21 h 9"/>
                <a:gd name="T6" fmla="*/ 29 w 11"/>
                <a:gd name="T7" fmla="*/ 50 h 9"/>
                <a:gd name="T8" fmla="*/ 0 w 11"/>
                <a:gd name="T9" fmla="*/ 3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9">
                  <a:moveTo>
                    <a:pt x="0" y="6"/>
                  </a:moveTo>
                  <a:cubicBezTo>
                    <a:pt x="0" y="4"/>
                    <a:pt x="2" y="1"/>
                    <a:pt x="5" y="1"/>
                  </a:cubicBezTo>
                  <a:cubicBezTo>
                    <a:pt x="8" y="0"/>
                    <a:pt x="11" y="2"/>
                    <a:pt x="11" y="4"/>
                  </a:cubicBezTo>
                  <a:cubicBezTo>
                    <a:pt x="11" y="6"/>
                    <a:pt x="9" y="8"/>
                    <a:pt x="6" y="9"/>
                  </a:cubicBezTo>
                  <a:cubicBezTo>
                    <a:pt x="3" y="9"/>
                    <a:pt x="1" y="8"/>
                    <a:pt x="0" y="6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2" name="Freeform 3803">
              <a:extLst>
                <a:ext uri="{FF2B5EF4-FFF2-40B4-BE49-F238E27FC236}">
                  <a16:creationId xmlns:a16="http://schemas.microsoft.com/office/drawing/2014/main" id="{04641D8E-D484-4801-B3A3-D119A7395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2108"/>
              <a:ext cx="21" cy="27"/>
            </a:xfrm>
            <a:custGeom>
              <a:avLst/>
              <a:gdLst>
                <a:gd name="T0" fmla="*/ 21 w 12"/>
                <a:gd name="T1" fmla="*/ 0 h 15"/>
                <a:gd name="T2" fmla="*/ 58 w 12"/>
                <a:gd name="T3" fmla="*/ 36 h 15"/>
                <a:gd name="T4" fmla="*/ 44 w 12"/>
                <a:gd name="T5" fmla="*/ 88 h 15"/>
                <a:gd name="T6" fmla="*/ 7 w 12"/>
                <a:gd name="T7" fmla="*/ 52 h 15"/>
                <a:gd name="T8" fmla="*/ 21 w 1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4" y="0"/>
                  </a:moveTo>
                  <a:cubicBezTo>
                    <a:pt x="7" y="0"/>
                    <a:pt x="10" y="3"/>
                    <a:pt x="11" y="6"/>
                  </a:cubicBezTo>
                  <a:cubicBezTo>
                    <a:pt x="12" y="10"/>
                    <a:pt x="11" y="14"/>
                    <a:pt x="8" y="15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5"/>
                    <a:pt x="1" y="1"/>
                    <a:pt x="4" y="0"/>
                  </a:cubicBezTo>
                  <a:close/>
                </a:path>
              </a:pathLst>
            </a:custGeom>
            <a:solidFill>
              <a:srgbClr val="F9B59A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73" name="Freeform 3804">
              <a:extLst>
                <a:ext uri="{FF2B5EF4-FFF2-40B4-BE49-F238E27FC236}">
                  <a16:creationId xmlns:a16="http://schemas.microsoft.com/office/drawing/2014/main" id="{55999D16-42B6-4F4A-8E09-A32455074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117"/>
              <a:ext cx="9" cy="11"/>
            </a:xfrm>
            <a:custGeom>
              <a:avLst/>
              <a:gdLst>
                <a:gd name="T0" fmla="*/ 13 w 5"/>
                <a:gd name="T1" fmla="*/ 0 h 6"/>
                <a:gd name="T2" fmla="*/ 29 w 5"/>
                <a:gd name="T3" fmla="*/ 13 h 6"/>
                <a:gd name="T4" fmla="*/ 23 w 5"/>
                <a:gd name="T5" fmla="*/ 37 h 6"/>
                <a:gd name="T6" fmla="*/ 7 w 5"/>
                <a:gd name="T7" fmla="*/ 20 h 6"/>
                <a:gd name="T8" fmla="*/ 13 w 5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3" y="0"/>
                    <a:pt x="5" y="1"/>
                    <a:pt x="5" y="2"/>
                  </a:cubicBezTo>
                  <a:cubicBezTo>
                    <a:pt x="5" y="4"/>
                    <a:pt x="5" y="5"/>
                    <a:pt x="4" y="6"/>
                  </a:cubicBezTo>
                  <a:cubicBezTo>
                    <a:pt x="2" y="6"/>
                    <a:pt x="1" y="5"/>
                    <a:pt x="1" y="3"/>
                  </a:cubicBezTo>
                  <a:cubicBezTo>
                    <a:pt x="0" y="2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4" name="Freeform 3805">
              <a:extLst>
                <a:ext uri="{FF2B5EF4-FFF2-40B4-BE49-F238E27FC236}">
                  <a16:creationId xmlns:a16="http://schemas.microsoft.com/office/drawing/2014/main" id="{98688F9C-38CD-4417-9378-DB2F2CBDB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065"/>
              <a:ext cx="20" cy="66"/>
            </a:xfrm>
            <a:custGeom>
              <a:avLst/>
              <a:gdLst>
                <a:gd name="T0" fmla="*/ 53 w 11"/>
                <a:gd name="T1" fmla="*/ 0 h 38"/>
                <a:gd name="T2" fmla="*/ 65 w 11"/>
                <a:gd name="T3" fmla="*/ 193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8">
                  <a:moveTo>
                    <a:pt x="9" y="0"/>
                  </a:moveTo>
                  <a:cubicBezTo>
                    <a:pt x="1" y="3"/>
                    <a:pt x="0" y="38"/>
                    <a:pt x="11" y="3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5" name="Freeform 3806">
              <a:extLst>
                <a:ext uri="{FF2B5EF4-FFF2-40B4-BE49-F238E27FC236}">
                  <a16:creationId xmlns:a16="http://schemas.microsoft.com/office/drawing/2014/main" id="{1562A136-7810-4873-94D7-C08EE1CB0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1904"/>
              <a:ext cx="23" cy="56"/>
            </a:xfrm>
            <a:custGeom>
              <a:avLst/>
              <a:gdLst>
                <a:gd name="T0" fmla="*/ 34 w 13"/>
                <a:gd name="T1" fmla="*/ 0 h 32"/>
                <a:gd name="T2" fmla="*/ 0 w 13"/>
                <a:gd name="T3" fmla="*/ 17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2">
                  <a:moveTo>
                    <a:pt x="6" y="0"/>
                  </a:moveTo>
                  <a:cubicBezTo>
                    <a:pt x="13" y="4"/>
                    <a:pt x="13" y="29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6" name="Freeform 3807">
              <a:extLst>
                <a:ext uri="{FF2B5EF4-FFF2-40B4-BE49-F238E27FC236}">
                  <a16:creationId xmlns:a16="http://schemas.microsoft.com/office/drawing/2014/main" id="{3FD463B1-611C-4A33-9787-1F528B85D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2668"/>
              <a:ext cx="25" cy="56"/>
            </a:xfrm>
            <a:custGeom>
              <a:avLst/>
              <a:gdLst>
                <a:gd name="T0" fmla="*/ 45 w 14"/>
                <a:gd name="T1" fmla="*/ 0 h 32"/>
                <a:gd name="T2" fmla="*/ 0 w 14"/>
                <a:gd name="T3" fmla="*/ 172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2">
                  <a:moveTo>
                    <a:pt x="8" y="0"/>
                  </a:moveTo>
                  <a:cubicBezTo>
                    <a:pt x="14" y="2"/>
                    <a:pt x="11" y="32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7" name="Freeform 3808">
              <a:extLst>
                <a:ext uri="{FF2B5EF4-FFF2-40B4-BE49-F238E27FC236}">
                  <a16:creationId xmlns:a16="http://schemas.microsoft.com/office/drawing/2014/main" id="{39DB05B1-7C87-45A3-A79A-311F6F84B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3243"/>
              <a:ext cx="39" cy="75"/>
            </a:xfrm>
            <a:custGeom>
              <a:avLst/>
              <a:gdLst>
                <a:gd name="T0" fmla="*/ 50 w 22"/>
                <a:gd name="T1" fmla="*/ 0 h 43"/>
                <a:gd name="T2" fmla="*/ 0 w 22"/>
                <a:gd name="T3" fmla="*/ 228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3">
                  <a:moveTo>
                    <a:pt x="9" y="0"/>
                  </a:moveTo>
                  <a:cubicBezTo>
                    <a:pt x="22" y="2"/>
                    <a:pt x="14" y="35"/>
                    <a:pt x="0" y="4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8" name="Freeform 3809">
              <a:extLst>
                <a:ext uri="{FF2B5EF4-FFF2-40B4-BE49-F238E27FC236}">
                  <a16:creationId xmlns:a16="http://schemas.microsoft.com/office/drawing/2014/main" id="{EECE6A1F-DA7E-4458-ABE1-12F41CB7B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1747"/>
              <a:ext cx="37" cy="146"/>
            </a:xfrm>
            <a:custGeom>
              <a:avLst/>
              <a:gdLst>
                <a:gd name="T0" fmla="*/ 21 w 21"/>
                <a:gd name="T1" fmla="*/ 0 h 84"/>
                <a:gd name="T2" fmla="*/ 115 w 21"/>
                <a:gd name="T3" fmla="*/ 441 h 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4">
                  <a:moveTo>
                    <a:pt x="4" y="0"/>
                  </a:moveTo>
                  <a:cubicBezTo>
                    <a:pt x="0" y="18"/>
                    <a:pt x="14" y="58"/>
                    <a:pt x="21" y="8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79" name="Freeform 3810">
              <a:extLst>
                <a:ext uri="{FF2B5EF4-FFF2-40B4-BE49-F238E27FC236}">
                  <a16:creationId xmlns:a16="http://schemas.microsoft.com/office/drawing/2014/main" id="{4D32662B-5DDD-4680-8A17-2B2FAEACC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3" y="2851"/>
              <a:ext cx="31" cy="320"/>
            </a:xfrm>
            <a:custGeom>
              <a:avLst/>
              <a:gdLst>
                <a:gd name="T0" fmla="*/ 91 w 18"/>
                <a:gd name="T1" fmla="*/ 0 h 183"/>
                <a:gd name="T2" fmla="*/ 62 w 18"/>
                <a:gd name="T3" fmla="*/ 395 h 183"/>
                <a:gd name="T4" fmla="*/ 71 w 18"/>
                <a:gd name="T5" fmla="*/ 979 h 183"/>
                <a:gd name="T6" fmla="*/ 28 w 18"/>
                <a:gd name="T7" fmla="*/ 413 h 183"/>
                <a:gd name="T8" fmla="*/ 91 w 18"/>
                <a:gd name="T9" fmla="*/ 0 h 1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3">
                  <a:moveTo>
                    <a:pt x="18" y="0"/>
                  </a:moveTo>
                  <a:cubicBezTo>
                    <a:pt x="16" y="25"/>
                    <a:pt x="18" y="52"/>
                    <a:pt x="12" y="74"/>
                  </a:cubicBezTo>
                  <a:cubicBezTo>
                    <a:pt x="5" y="96"/>
                    <a:pt x="13" y="153"/>
                    <a:pt x="14" y="183"/>
                  </a:cubicBezTo>
                  <a:cubicBezTo>
                    <a:pt x="10" y="158"/>
                    <a:pt x="0" y="106"/>
                    <a:pt x="5" y="77"/>
                  </a:cubicBezTo>
                  <a:cubicBezTo>
                    <a:pt x="11" y="47"/>
                    <a:pt x="18" y="5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0" name="Freeform 3811">
              <a:extLst>
                <a:ext uri="{FF2B5EF4-FFF2-40B4-BE49-F238E27FC236}">
                  <a16:creationId xmlns:a16="http://schemas.microsoft.com/office/drawing/2014/main" id="{65FFFD91-F254-4BCE-96AB-BA98741ED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3377"/>
              <a:ext cx="14" cy="191"/>
            </a:xfrm>
            <a:custGeom>
              <a:avLst/>
              <a:gdLst>
                <a:gd name="T0" fmla="*/ 44 w 8"/>
                <a:gd name="T1" fmla="*/ 0 h 109"/>
                <a:gd name="T2" fmla="*/ 28 w 8"/>
                <a:gd name="T3" fmla="*/ 587 h 10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9">
                  <a:moveTo>
                    <a:pt x="8" y="0"/>
                  </a:moveTo>
                  <a:cubicBezTo>
                    <a:pt x="1" y="21"/>
                    <a:pt x="0" y="75"/>
                    <a:pt x="5" y="1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1" name="Freeform 3812">
              <a:extLst>
                <a:ext uri="{FF2B5EF4-FFF2-40B4-BE49-F238E27FC236}">
                  <a16:creationId xmlns:a16="http://schemas.microsoft.com/office/drawing/2014/main" id="{BD9538E0-84A1-44D7-A3A8-6924ED956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554"/>
              <a:ext cx="5" cy="49"/>
            </a:xfrm>
            <a:custGeom>
              <a:avLst/>
              <a:gdLst>
                <a:gd name="T0" fmla="*/ 0 w 3"/>
                <a:gd name="T1" fmla="*/ 0 h 28"/>
                <a:gd name="T2" fmla="*/ 13 w 3"/>
                <a:gd name="T3" fmla="*/ 151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8">
                  <a:moveTo>
                    <a:pt x="0" y="0"/>
                  </a:moveTo>
                  <a:cubicBezTo>
                    <a:pt x="1" y="8"/>
                    <a:pt x="3" y="22"/>
                    <a:pt x="3" y="2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2" name="Freeform 3813">
              <a:extLst>
                <a:ext uri="{FF2B5EF4-FFF2-40B4-BE49-F238E27FC236}">
                  <a16:creationId xmlns:a16="http://schemas.microsoft.com/office/drawing/2014/main" id="{92CDA6CA-86C9-4097-AD88-8C4166B02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3564"/>
              <a:ext cx="16" cy="65"/>
            </a:xfrm>
            <a:custGeom>
              <a:avLst/>
              <a:gdLst>
                <a:gd name="T0" fmla="*/ 12 w 9"/>
                <a:gd name="T1" fmla="*/ 33 h 37"/>
                <a:gd name="T2" fmla="*/ 0 w 9"/>
                <a:gd name="T3" fmla="*/ 151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7">
                  <a:moveTo>
                    <a:pt x="2" y="6"/>
                  </a:moveTo>
                  <a:cubicBezTo>
                    <a:pt x="4" y="0"/>
                    <a:pt x="9" y="37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3" name="Freeform 3814">
              <a:extLst>
                <a:ext uri="{FF2B5EF4-FFF2-40B4-BE49-F238E27FC236}">
                  <a16:creationId xmlns:a16="http://schemas.microsoft.com/office/drawing/2014/main" id="{DB41EC08-CEE8-47DB-BBB3-5F68CB6F0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750"/>
              <a:ext cx="4" cy="30"/>
            </a:xfrm>
            <a:custGeom>
              <a:avLst/>
              <a:gdLst>
                <a:gd name="T0" fmla="*/ 0 w 2"/>
                <a:gd name="T1" fmla="*/ 0 h 17"/>
                <a:gd name="T2" fmla="*/ 16 w 2"/>
                <a:gd name="T3" fmla="*/ 94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7">
                  <a:moveTo>
                    <a:pt x="0" y="0"/>
                  </a:moveTo>
                  <a:cubicBezTo>
                    <a:pt x="0" y="4"/>
                    <a:pt x="1" y="10"/>
                    <a:pt x="2" y="17"/>
                  </a:cubicBezTo>
                </a:path>
              </a:pathLst>
            </a:custGeom>
            <a:noFill/>
            <a:ln w="158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4" name="Freeform 3815">
              <a:extLst>
                <a:ext uri="{FF2B5EF4-FFF2-40B4-BE49-F238E27FC236}">
                  <a16:creationId xmlns:a16="http://schemas.microsoft.com/office/drawing/2014/main" id="{32265CC5-7EE2-4BCF-9388-3D85E1EDB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108"/>
              <a:ext cx="17" cy="401"/>
            </a:xfrm>
            <a:custGeom>
              <a:avLst/>
              <a:gdLst>
                <a:gd name="T0" fmla="*/ 44 w 10"/>
                <a:gd name="T1" fmla="*/ 693 h 229"/>
                <a:gd name="T2" fmla="*/ 26 w 10"/>
                <a:gd name="T3" fmla="*/ 1229 h 229"/>
                <a:gd name="T4" fmla="*/ 20 w 10"/>
                <a:gd name="T5" fmla="*/ 681 h 229"/>
                <a:gd name="T6" fmla="*/ 15 w 10"/>
                <a:gd name="T7" fmla="*/ 0 h 229"/>
                <a:gd name="T8" fmla="*/ 44 w 10"/>
                <a:gd name="T9" fmla="*/ 693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29">
                  <a:moveTo>
                    <a:pt x="9" y="129"/>
                  </a:moveTo>
                  <a:cubicBezTo>
                    <a:pt x="8" y="154"/>
                    <a:pt x="3" y="211"/>
                    <a:pt x="5" y="229"/>
                  </a:cubicBezTo>
                  <a:cubicBezTo>
                    <a:pt x="1" y="205"/>
                    <a:pt x="5" y="167"/>
                    <a:pt x="4" y="127"/>
                  </a:cubicBezTo>
                  <a:cubicBezTo>
                    <a:pt x="3" y="88"/>
                    <a:pt x="0" y="21"/>
                    <a:pt x="3" y="0"/>
                  </a:cubicBezTo>
                  <a:cubicBezTo>
                    <a:pt x="5" y="21"/>
                    <a:pt x="10" y="104"/>
                    <a:pt x="9" y="1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5" name="Freeform 3816">
              <a:extLst>
                <a:ext uri="{FF2B5EF4-FFF2-40B4-BE49-F238E27FC236}">
                  <a16:creationId xmlns:a16="http://schemas.microsoft.com/office/drawing/2014/main" id="{B7B2E3B3-AD75-4EB6-A253-0CAA6B4C3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1745"/>
              <a:ext cx="33" cy="159"/>
            </a:xfrm>
            <a:custGeom>
              <a:avLst/>
              <a:gdLst>
                <a:gd name="T0" fmla="*/ 21 w 19"/>
                <a:gd name="T1" fmla="*/ 0 h 91"/>
                <a:gd name="T2" fmla="*/ 99 w 19"/>
                <a:gd name="T3" fmla="*/ 486 h 9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1">
                  <a:moveTo>
                    <a:pt x="4" y="0"/>
                  </a:moveTo>
                  <a:cubicBezTo>
                    <a:pt x="0" y="25"/>
                    <a:pt x="7" y="60"/>
                    <a:pt x="19" y="9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6" name="Freeform 3817">
              <a:extLst>
                <a:ext uri="{FF2B5EF4-FFF2-40B4-BE49-F238E27FC236}">
                  <a16:creationId xmlns:a16="http://schemas.microsoft.com/office/drawing/2014/main" id="{7403B2FB-D6A3-4A47-AECF-FBBD6A523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096"/>
              <a:ext cx="212" cy="68"/>
            </a:xfrm>
            <a:custGeom>
              <a:avLst/>
              <a:gdLst>
                <a:gd name="T0" fmla="*/ 0 w 121"/>
                <a:gd name="T1" fmla="*/ 207 h 39"/>
                <a:gd name="T2" fmla="*/ 442 w 121"/>
                <a:gd name="T3" fmla="*/ 106 h 39"/>
                <a:gd name="T4" fmla="*/ 629 w 121"/>
                <a:gd name="T5" fmla="*/ 52 h 39"/>
                <a:gd name="T6" fmla="*/ 650 w 121"/>
                <a:gd name="T7" fmla="*/ 28 h 39"/>
                <a:gd name="T8" fmla="*/ 629 w 121"/>
                <a:gd name="T9" fmla="*/ 0 h 39"/>
                <a:gd name="T10" fmla="*/ 420 w 121"/>
                <a:gd name="T11" fmla="*/ 58 h 39"/>
                <a:gd name="T12" fmla="*/ 0 w 121"/>
                <a:gd name="T13" fmla="*/ 155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39">
                  <a:moveTo>
                    <a:pt x="0" y="39"/>
                  </a:moveTo>
                  <a:cubicBezTo>
                    <a:pt x="30" y="39"/>
                    <a:pt x="59" y="29"/>
                    <a:pt x="82" y="20"/>
                  </a:cubicBezTo>
                  <a:cubicBezTo>
                    <a:pt x="96" y="15"/>
                    <a:pt x="108" y="10"/>
                    <a:pt x="117" y="10"/>
                  </a:cubicBezTo>
                  <a:cubicBezTo>
                    <a:pt x="119" y="10"/>
                    <a:pt x="121" y="8"/>
                    <a:pt x="121" y="5"/>
                  </a:cubicBezTo>
                  <a:cubicBezTo>
                    <a:pt x="121" y="2"/>
                    <a:pt x="119" y="0"/>
                    <a:pt x="117" y="0"/>
                  </a:cubicBezTo>
                  <a:cubicBezTo>
                    <a:pt x="106" y="1"/>
                    <a:pt x="93" y="6"/>
                    <a:pt x="78" y="11"/>
                  </a:cubicBezTo>
                  <a:cubicBezTo>
                    <a:pt x="56" y="20"/>
                    <a:pt x="29" y="30"/>
                    <a:pt x="0" y="29"/>
                  </a:cubicBezTo>
                </a:path>
              </a:pathLst>
            </a:custGeom>
            <a:solidFill>
              <a:srgbClr val="FFE80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87" name="Freeform 3818">
              <a:extLst>
                <a:ext uri="{FF2B5EF4-FFF2-40B4-BE49-F238E27FC236}">
                  <a16:creationId xmlns:a16="http://schemas.microsoft.com/office/drawing/2014/main" id="{501344FB-3846-4764-862A-8943CA368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096"/>
              <a:ext cx="212" cy="68"/>
            </a:xfrm>
            <a:custGeom>
              <a:avLst/>
              <a:gdLst>
                <a:gd name="T0" fmla="*/ 0 w 121"/>
                <a:gd name="T1" fmla="*/ 207 h 39"/>
                <a:gd name="T2" fmla="*/ 442 w 121"/>
                <a:gd name="T3" fmla="*/ 106 h 39"/>
                <a:gd name="T4" fmla="*/ 629 w 121"/>
                <a:gd name="T5" fmla="*/ 52 h 39"/>
                <a:gd name="T6" fmla="*/ 650 w 121"/>
                <a:gd name="T7" fmla="*/ 28 h 39"/>
                <a:gd name="T8" fmla="*/ 629 w 121"/>
                <a:gd name="T9" fmla="*/ 0 h 39"/>
                <a:gd name="T10" fmla="*/ 420 w 121"/>
                <a:gd name="T11" fmla="*/ 58 h 39"/>
                <a:gd name="T12" fmla="*/ 0 w 121"/>
                <a:gd name="T13" fmla="*/ 155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39">
                  <a:moveTo>
                    <a:pt x="0" y="39"/>
                  </a:moveTo>
                  <a:cubicBezTo>
                    <a:pt x="30" y="39"/>
                    <a:pt x="59" y="29"/>
                    <a:pt x="82" y="20"/>
                  </a:cubicBezTo>
                  <a:cubicBezTo>
                    <a:pt x="96" y="15"/>
                    <a:pt x="108" y="10"/>
                    <a:pt x="117" y="10"/>
                  </a:cubicBezTo>
                  <a:cubicBezTo>
                    <a:pt x="119" y="10"/>
                    <a:pt x="121" y="8"/>
                    <a:pt x="121" y="5"/>
                  </a:cubicBezTo>
                  <a:cubicBezTo>
                    <a:pt x="121" y="2"/>
                    <a:pt x="119" y="0"/>
                    <a:pt x="117" y="0"/>
                  </a:cubicBezTo>
                  <a:cubicBezTo>
                    <a:pt x="106" y="1"/>
                    <a:pt x="93" y="6"/>
                    <a:pt x="78" y="11"/>
                  </a:cubicBezTo>
                  <a:cubicBezTo>
                    <a:pt x="56" y="20"/>
                    <a:pt x="29" y="30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688" name="Freeform 3819">
              <a:extLst>
                <a:ext uri="{FF2B5EF4-FFF2-40B4-BE49-F238E27FC236}">
                  <a16:creationId xmlns:a16="http://schemas.microsoft.com/office/drawing/2014/main" id="{BAAF306A-2548-48D1-96EA-733BFBC7E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093"/>
              <a:ext cx="17" cy="22"/>
            </a:xfrm>
            <a:custGeom>
              <a:avLst/>
              <a:gdLst>
                <a:gd name="T0" fmla="*/ 20 w 10"/>
                <a:gd name="T1" fmla="*/ 5 h 13"/>
                <a:gd name="T2" fmla="*/ 49 w 10"/>
                <a:gd name="T3" fmla="*/ 29 h 13"/>
                <a:gd name="T4" fmla="*/ 34 w 10"/>
                <a:gd name="T5" fmla="*/ 63 h 13"/>
                <a:gd name="T6" fmla="*/ 5 w 10"/>
                <a:gd name="T7" fmla="*/ 41 h 13"/>
                <a:gd name="T8" fmla="*/ 20 w 10"/>
                <a:gd name="T9" fmla="*/ 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6" y="0"/>
                    <a:pt x="9" y="3"/>
                    <a:pt x="10" y="6"/>
                  </a:cubicBezTo>
                  <a:cubicBezTo>
                    <a:pt x="10" y="9"/>
                    <a:pt x="9" y="12"/>
                    <a:pt x="7" y="13"/>
                  </a:cubicBezTo>
                  <a:cubicBezTo>
                    <a:pt x="4" y="13"/>
                    <a:pt x="2" y="11"/>
                    <a:pt x="1" y="8"/>
                  </a:cubicBezTo>
                  <a:cubicBezTo>
                    <a:pt x="0" y="4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DF6A2"/>
            </a:solidFill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89" name="Freeform 3820">
              <a:extLst>
                <a:ext uri="{FF2B5EF4-FFF2-40B4-BE49-F238E27FC236}">
                  <a16:creationId xmlns:a16="http://schemas.microsoft.com/office/drawing/2014/main" id="{3F13A708-5447-4C4D-B8DA-827A60CF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2" y="1687"/>
              <a:ext cx="52" cy="37"/>
            </a:xfrm>
            <a:custGeom>
              <a:avLst/>
              <a:gdLst>
                <a:gd name="T0" fmla="*/ 5 w 30"/>
                <a:gd name="T1" fmla="*/ 44 h 21"/>
                <a:gd name="T2" fmla="*/ 85 w 30"/>
                <a:gd name="T3" fmla="*/ 7 h 21"/>
                <a:gd name="T4" fmla="*/ 151 w 30"/>
                <a:gd name="T5" fmla="*/ 72 h 21"/>
                <a:gd name="T6" fmla="*/ 69 w 30"/>
                <a:gd name="T7" fmla="*/ 109 h 21"/>
                <a:gd name="T8" fmla="*/ 5 w 30"/>
                <a:gd name="T9" fmla="*/ 4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1">
                  <a:moveTo>
                    <a:pt x="1" y="8"/>
                  </a:moveTo>
                  <a:cubicBezTo>
                    <a:pt x="1" y="3"/>
                    <a:pt x="8" y="0"/>
                    <a:pt x="16" y="1"/>
                  </a:cubicBezTo>
                  <a:cubicBezTo>
                    <a:pt x="24" y="2"/>
                    <a:pt x="30" y="8"/>
                    <a:pt x="29" y="13"/>
                  </a:cubicBezTo>
                  <a:cubicBezTo>
                    <a:pt x="28" y="18"/>
                    <a:pt x="21" y="21"/>
                    <a:pt x="13" y="20"/>
                  </a:cubicBezTo>
                  <a:cubicBezTo>
                    <a:pt x="5" y="19"/>
                    <a:pt x="0" y="14"/>
                    <a:pt x="1" y="8"/>
                  </a:cubicBezTo>
                  <a:close/>
                </a:path>
              </a:pathLst>
            </a:custGeom>
            <a:solidFill>
              <a:srgbClr val="A5C7E0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690" name="Freeform 3821">
              <a:extLst>
                <a:ext uri="{FF2B5EF4-FFF2-40B4-BE49-F238E27FC236}">
                  <a16:creationId xmlns:a16="http://schemas.microsoft.com/office/drawing/2014/main" id="{F5C8C0F6-1E25-4345-99EF-E53A2095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698"/>
              <a:ext cx="21" cy="15"/>
            </a:xfrm>
            <a:custGeom>
              <a:avLst/>
              <a:gdLst>
                <a:gd name="T0" fmla="*/ 0 w 12"/>
                <a:gd name="T1" fmla="*/ 20 h 9"/>
                <a:gd name="T2" fmla="*/ 33 w 12"/>
                <a:gd name="T3" fmla="*/ 5 h 9"/>
                <a:gd name="T4" fmla="*/ 58 w 12"/>
                <a:gd name="T5" fmla="*/ 22 h 9"/>
                <a:gd name="T6" fmla="*/ 28 w 12"/>
                <a:gd name="T7" fmla="*/ 37 h 9"/>
                <a:gd name="T8" fmla="*/ 0 w 12"/>
                <a:gd name="T9" fmla="*/ 2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0" y="4"/>
                  </a:moveTo>
                  <a:cubicBezTo>
                    <a:pt x="0" y="2"/>
                    <a:pt x="3" y="0"/>
                    <a:pt x="6" y="1"/>
                  </a:cubicBezTo>
                  <a:cubicBezTo>
                    <a:pt x="9" y="1"/>
                    <a:pt x="12" y="3"/>
                    <a:pt x="11" y="5"/>
                  </a:cubicBezTo>
                  <a:cubicBezTo>
                    <a:pt x="11" y="8"/>
                    <a:pt x="8" y="9"/>
                    <a:pt x="5" y="8"/>
                  </a:cubicBezTo>
                  <a:cubicBezTo>
                    <a:pt x="2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0D5E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6" name="Group 3543">
            <a:extLst>
              <a:ext uri="{FF2B5EF4-FFF2-40B4-BE49-F238E27FC236}">
                <a16:creationId xmlns:a16="http://schemas.microsoft.com/office/drawing/2014/main" id="{CD95F631-8A43-4700-BC69-639EAB57D629}"/>
              </a:ext>
            </a:extLst>
          </p:cNvPr>
          <p:cNvGrpSpPr>
            <a:grpSpLocks/>
          </p:cNvGrpSpPr>
          <p:nvPr/>
        </p:nvGrpSpPr>
        <p:grpSpPr bwMode="auto">
          <a:xfrm>
            <a:off x="1651000" y="1517650"/>
            <a:ext cx="4833938" cy="4294188"/>
            <a:chOff x="30" y="1271"/>
            <a:chExt cx="3045" cy="2705"/>
          </a:xfrm>
        </p:grpSpPr>
        <p:grpSp>
          <p:nvGrpSpPr>
            <p:cNvPr id="33797" name="Group 2927">
              <a:extLst>
                <a:ext uri="{FF2B5EF4-FFF2-40B4-BE49-F238E27FC236}">
                  <a16:creationId xmlns:a16="http://schemas.microsoft.com/office/drawing/2014/main" id="{1F1603DE-7A89-4F39-95BC-4BB8D7A655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" y="1271"/>
              <a:ext cx="3045" cy="2705"/>
              <a:chOff x="30" y="1271"/>
              <a:chExt cx="3045" cy="2705"/>
            </a:xfrm>
          </p:grpSpPr>
          <p:sp>
            <p:nvSpPr>
              <p:cNvPr id="34413" name="Freeform 2727">
                <a:extLst>
                  <a:ext uri="{FF2B5EF4-FFF2-40B4-BE49-F238E27FC236}">
                    <a16:creationId xmlns:a16="http://schemas.microsoft.com/office/drawing/2014/main" id="{0AE372ED-15A6-4A17-B54E-B240ED5A4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472"/>
                <a:ext cx="125" cy="1500"/>
              </a:xfrm>
              <a:custGeom>
                <a:avLst/>
                <a:gdLst>
                  <a:gd name="T0" fmla="*/ 94 w 53"/>
                  <a:gd name="T1" fmla="*/ 7287 h 635"/>
                  <a:gd name="T2" fmla="*/ 696 w 53"/>
                  <a:gd name="T3" fmla="*/ 8369 h 635"/>
                  <a:gd name="T4" fmla="*/ 696 w 53"/>
                  <a:gd name="T5" fmla="*/ 1413 h 635"/>
                  <a:gd name="T6" fmla="*/ 618 w 53"/>
                  <a:gd name="T7" fmla="*/ 1316 h 635"/>
                  <a:gd name="T8" fmla="*/ 618 w 53"/>
                  <a:gd name="T9" fmla="*/ 1316 h 635"/>
                  <a:gd name="T10" fmla="*/ 590 w 53"/>
                  <a:gd name="T11" fmla="*/ 1290 h 635"/>
                  <a:gd name="T12" fmla="*/ 590 w 53"/>
                  <a:gd name="T13" fmla="*/ 1290 h 635"/>
                  <a:gd name="T14" fmla="*/ 550 w 53"/>
                  <a:gd name="T15" fmla="*/ 1228 h 635"/>
                  <a:gd name="T16" fmla="*/ 550 w 53"/>
                  <a:gd name="T17" fmla="*/ 1228 h 635"/>
                  <a:gd name="T18" fmla="*/ 540 w 53"/>
                  <a:gd name="T19" fmla="*/ 1212 h 635"/>
                  <a:gd name="T20" fmla="*/ 472 w 53"/>
                  <a:gd name="T21" fmla="*/ 1122 h 635"/>
                  <a:gd name="T22" fmla="*/ 472 w 53"/>
                  <a:gd name="T23" fmla="*/ 1122 h 635"/>
                  <a:gd name="T24" fmla="*/ 462 w 53"/>
                  <a:gd name="T25" fmla="*/ 1094 h 635"/>
                  <a:gd name="T26" fmla="*/ 394 w 53"/>
                  <a:gd name="T27" fmla="*/ 987 h 635"/>
                  <a:gd name="T28" fmla="*/ 394 w 53"/>
                  <a:gd name="T29" fmla="*/ 987 h 635"/>
                  <a:gd name="T30" fmla="*/ 394 w 53"/>
                  <a:gd name="T31" fmla="*/ 987 h 635"/>
                  <a:gd name="T32" fmla="*/ 340 w 53"/>
                  <a:gd name="T33" fmla="*/ 898 h 635"/>
                  <a:gd name="T34" fmla="*/ 328 w 53"/>
                  <a:gd name="T35" fmla="*/ 872 h 635"/>
                  <a:gd name="T36" fmla="*/ 328 w 53"/>
                  <a:gd name="T37" fmla="*/ 872 h 635"/>
                  <a:gd name="T38" fmla="*/ 290 w 53"/>
                  <a:gd name="T39" fmla="*/ 791 h 635"/>
                  <a:gd name="T40" fmla="*/ 290 w 53"/>
                  <a:gd name="T41" fmla="*/ 791 h 635"/>
                  <a:gd name="T42" fmla="*/ 278 w 53"/>
                  <a:gd name="T43" fmla="*/ 765 h 635"/>
                  <a:gd name="T44" fmla="*/ 222 w 53"/>
                  <a:gd name="T45" fmla="*/ 687 h 635"/>
                  <a:gd name="T46" fmla="*/ 222 w 53"/>
                  <a:gd name="T47" fmla="*/ 669 h 635"/>
                  <a:gd name="T48" fmla="*/ 222 w 53"/>
                  <a:gd name="T49" fmla="*/ 669 h 635"/>
                  <a:gd name="T50" fmla="*/ 184 w 53"/>
                  <a:gd name="T51" fmla="*/ 569 h 635"/>
                  <a:gd name="T52" fmla="*/ 184 w 53"/>
                  <a:gd name="T53" fmla="*/ 569 h 635"/>
                  <a:gd name="T54" fmla="*/ 184 w 53"/>
                  <a:gd name="T55" fmla="*/ 569 h 635"/>
                  <a:gd name="T56" fmla="*/ 106 w 53"/>
                  <a:gd name="T57" fmla="*/ 369 h 635"/>
                  <a:gd name="T58" fmla="*/ 106 w 53"/>
                  <a:gd name="T59" fmla="*/ 369 h 635"/>
                  <a:gd name="T60" fmla="*/ 94 w 53"/>
                  <a:gd name="T61" fmla="*/ 357 h 635"/>
                  <a:gd name="T62" fmla="*/ 94 w 53"/>
                  <a:gd name="T63" fmla="*/ 357 h 635"/>
                  <a:gd name="T64" fmla="*/ 40 w 53"/>
                  <a:gd name="T65" fmla="*/ 144 h 635"/>
                  <a:gd name="T66" fmla="*/ 40 w 53"/>
                  <a:gd name="T67" fmla="*/ 144 h 635"/>
                  <a:gd name="T68" fmla="*/ 40 w 53"/>
                  <a:gd name="T69" fmla="*/ 144 h 635"/>
                  <a:gd name="T70" fmla="*/ 40 w 53"/>
                  <a:gd name="T71" fmla="*/ 144 h 635"/>
                  <a:gd name="T72" fmla="*/ 0 w 53"/>
                  <a:gd name="T73" fmla="*/ 0 h 635"/>
                  <a:gd name="T74" fmla="*/ 12 w 53"/>
                  <a:gd name="T75" fmla="*/ 50 h 635"/>
                  <a:gd name="T76" fmla="*/ 28 w 53"/>
                  <a:gd name="T77" fmla="*/ 78 h 635"/>
                  <a:gd name="T78" fmla="*/ 106 w 53"/>
                  <a:gd name="T79" fmla="*/ 619 h 635"/>
                  <a:gd name="T80" fmla="*/ 156 w 53"/>
                  <a:gd name="T81" fmla="*/ 4887 h 635"/>
                  <a:gd name="T82" fmla="*/ 94 w 53"/>
                  <a:gd name="T83" fmla="*/ 7287 h 6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" h="635">
                    <a:moveTo>
                      <a:pt x="7" y="553"/>
                    </a:moveTo>
                    <a:cubicBezTo>
                      <a:pt x="16" y="580"/>
                      <a:pt x="31" y="608"/>
                      <a:pt x="53" y="635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1" y="105"/>
                      <a:pt x="49" y="102"/>
                      <a:pt x="47" y="100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6" y="99"/>
                      <a:pt x="46" y="99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4" y="96"/>
                      <a:pt x="43" y="94"/>
                      <a:pt x="42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9" y="89"/>
                      <a:pt x="38" y="87"/>
                      <a:pt x="36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6" y="84"/>
                      <a:pt x="36" y="84"/>
                      <a:pt x="35" y="83"/>
                    </a:cubicBezTo>
                    <a:cubicBezTo>
                      <a:pt x="33" y="80"/>
                      <a:pt x="32" y="78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8" y="72"/>
                      <a:pt x="27" y="70"/>
                      <a:pt x="26" y="68"/>
                    </a:cubicBezTo>
                    <a:cubicBezTo>
                      <a:pt x="25" y="67"/>
                      <a:pt x="25" y="67"/>
                      <a:pt x="25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4" y="64"/>
                      <a:pt x="23" y="62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0"/>
                      <a:pt x="21" y="59"/>
                      <a:pt x="21" y="58"/>
                    </a:cubicBezTo>
                    <a:cubicBezTo>
                      <a:pt x="20" y="56"/>
                      <a:pt x="18" y="54"/>
                      <a:pt x="17" y="52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48"/>
                      <a:pt x="15" y="46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1" y="38"/>
                      <a:pt x="10" y="33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2"/>
                      <a:pt x="4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8"/>
                      <a:pt x="1" y="4"/>
                      <a:pt x="0" y="0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5" y="20"/>
                      <a:pt x="8" y="47"/>
                    </a:cubicBezTo>
                    <a:cubicBezTo>
                      <a:pt x="12" y="75"/>
                      <a:pt x="14" y="257"/>
                      <a:pt x="12" y="371"/>
                    </a:cubicBezTo>
                    <a:cubicBezTo>
                      <a:pt x="10" y="478"/>
                      <a:pt x="7" y="546"/>
                      <a:pt x="7" y="553"/>
                    </a:cubicBezTo>
                    <a:close/>
                  </a:path>
                </a:pathLst>
              </a:custGeom>
              <a:solidFill>
                <a:srgbClr val="FED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4" name="Freeform 2728">
                <a:extLst>
                  <a:ext uri="{FF2B5EF4-FFF2-40B4-BE49-F238E27FC236}">
                    <a16:creationId xmlns:a16="http://schemas.microsoft.com/office/drawing/2014/main" id="{08C03412-1494-48E9-A69B-9F5826017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" y="1434"/>
                <a:ext cx="2464" cy="1290"/>
              </a:xfrm>
              <a:custGeom>
                <a:avLst/>
                <a:gdLst>
                  <a:gd name="T0" fmla="*/ 9254 w 1043"/>
                  <a:gd name="T1" fmla="*/ 156 h 546"/>
                  <a:gd name="T2" fmla="*/ 2847 w 1043"/>
                  <a:gd name="T3" fmla="*/ 7201 h 546"/>
                  <a:gd name="T4" fmla="*/ 13752 w 1043"/>
                  <a:gd name="T5" fmla="*/ 5129 h 5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3" h="546">
                    <a:moveTo>
                      <a:pt x="702" y="12"/>
                    </a:moveTo>
                    <a:cubicBezTo>
                      <a:pt x="462" y="0"/>
                      <a:pt x="0" y="276"/>
                      <a:pt x="216" y="546"/>
                    </a:cubicBezTo>
                    <a:cubicBezTo>
                      <a:pt x="1043" y="389"/>
                      <a:pt x="1043" y="389"/>
                      <a:pt x="1043" y="389"/>
                    </a:cubicBezTo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5" name="Freeform 2729">
                <a:extLst>
                  <a:ext uri="{FF2B5EF4-FFF2-40B4-BE49-F238E27FC236}">
                    <a16:creationId xmlns:a16="http://schemas.microsoft.com/office/drawing/2014/main" id="{FD8EE2FA-0221-4DDA-97AF-A5BF13718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" y="1425"/>
                <a:ext cx="1358" cy="1332"/>
              </a:xfrm>
              <a:custGeom>
                <a:avLst/>
                <a:gdLst>
                  <a:gd name="T0" fmla="*/ 0 w 575"/>
                  <a:gd name="T1" fmla="*/ 7324 h 564"/>
                  <a:gd name="T2" fmla="*/ 262 w 575"/>
                  <a:gd name="T3" fmla="*/ 5812 h 564"/>
                  <a:gd name="T4" fmla="*/ 590 w 575"/>
                  <a:gd name="T5" fmla="*/ 3850 h 564"/>
                  <a:gd name="T6" fmla="*/ 7196 w 575"/>
                  <a:gd name="T7" fmla="*/ 0 h 564"/>
                  <a:gd name="T8" fmla="*/ 7574 w 575"/>
                  <a:gd name="T9" fmla="*/ 213 h 564"/>
                  <a:gd name="T10" fmla="*/ 463 w 575"/>
                  <a:gd name="T11" fmla="*/ 5718 h 564"/>
                  <a:gd name="T12" fmla="*/ 475 w 575"/>
                  <a:gd name="T13" fmla="*/ 5812 h 564"/>
                  <a:gd name="T14" fmla="*/ 156 w 575"/>
                  <a:gd name="T15" fmla="*/ 7430 h 564"/>
                  <a:gd name="T16" fmla="*/ 0 w 575"/>
                  <a:gd name="T17" fmla="*/ 7324 h 5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5" h="564">
                    <a:moveTo>
                      <a:pt x="0" y="556"/>
                    </a:moveTo>
                    <a:cubicBezTo>
                      <a:pt x="33" y="531"/>
                      <a:pt x="27" y="485"/>
                      <a:pt x="20" y="441"/>
                    </a:cubicBezTo>
                    <a:cubicBezTo>
                      <a:pt x="11" y="392"/>
                      <a:pt x="20" y="342"/>
                      <a:pt x="45" y="292"/>
                    </a:cubicBezTo>
                    <a:cubicBezTo>
                      <a:pt x="128" y="130"/>
                      <a:pt x="377" y="7"/>
                      <a:pt x="546" y="0"/>
                    </a:cubicBezTo>
                    <a:cubicBezTo>
                      <a:pt x="575" y="16"/>
                      <a:pt x="575" y="16"/>
                      <a:pt x="575" y="16"/>
                    </a:cubicBezTo>
                    <a:cubicBezTo>
                      <a:pt x="369" y="6"/>
                      <a:pt x="2" y="206"/>
                      <a:pt x="35" y="434"/>
                    </a:cubicBezTo>
                    <a:cubicBezTo>
                      <a:pt x="35" y="437"/>
                      <a:pt x="35" y="438"/>
                      <a:pt x="36" y="441"/>
                    </a:cubicBezTo>
                    <a:cubicBezTo>
                      <a:pt x="43" y="485"/>
                      <a:pt x="48" y="536"/>
                      <a:pt x="12" y="564"/>
                    </a:cubicBezTo>
                    <a:lnTo>
                      <a:pt x="0" y="556"/>
                    </a:lnTo>
                    <a:close/>
                  </a:path>
                </a:pathLst>
              </a:custGeom>
              <a:solidFill>
                <a:srgbClr val="FFF8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6" name="Freeform 2730">
                <a:extLst>
                  <a:ext uri="{FF2B5EF4-FFF2-40B4-BE49-F238E27FC236}">
                    <a16:creationId xmlns:a16="http://schemas.microsoft.com/office/drawing/2014/main" id="{6DC9592D-9296-4C4B-AB55-37416154F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739"/>
                <a:ext cx="102" cy="1200"/>
              </a:xfrm>
              <a:custGeom>
                <a:avLst/>
                <a:gdLst>
                  <a:gd name="T0" fmla="*/ 225 w 43"/>
                  <a:gd name="T1" fmla="*/ 0 h 508"/>
                  <a:gd name="T2" fmla="*/ 213 w 43"/>
                  <a:gd name="T3" fmla="*/ 0 h 508"/>
                  <a:gd name="T4" fmla="*/ 361 w 43"/>
                  <a:gd name="T5" fmla="*/ 3215 h 508"/>
                  <a:gd name="T6" fmla="*/ 0 w 43"/>
                  <a:gd name="T7" fmla="*/ 6628 h 508"/>
                  <a:gd name="T8" fmla="*/ 176 w 43"/>
                  <a:gd name="T9" fmla="*/ 6697 h 508"/>
                  <a:gd name="T10" fmla="*/ 534 w 43"/>
                  <a:gd name="T11" fmla="*/ 3191 h 508"/>
                  <a:gd name="T12" fmla="*/ 372 w 43"/>
                  <a:gd name="T13" fmla="*/ 106 h 508"/>
                  <a:gd name="T14" fmla="*/ 225 w 43"/>
                  <a:gd name="T15" fmla="*/ 0 h 5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508"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25" y="39"/>
                      <a:pt x="31" y="141"/>
                      <a:pt x="27" y="244"/>
                    </a:cubicBezTo>
                    <a:cubicBezTo>
                      <a:pt x="24" y="346"/>
                      <a:pt x="11" y="476"/>
                      <a:pt x="0" y="503"/>
                    </a:cubicBezTo>
                    <a:cubicBezTo>
                      <a:pt x="13" y="508"/>
                      <a:pt x="13" y="508"/>
                      <a:pt x="13" y="508"/>
                    </a:cubicBezTo>
                    <a:cubicBezTo>
                      <a:pt x="26" y="476"/>
                      <a:pt x="37" y="333"/>
                      <a:pt x="40" y="242"/>
                    </a:cubicBezTo>
                    <a:cubicBezTo>
                      <a:pt x="43" y="143"/>
                      <a:pt x="37" y="52"/>
                      <a:pt x="28" y="8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FFF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7" name="Freeform 2731">
                <a:extLst>
                  <a:ext uri="{FF2B5EF4-FFF2-40B4-BE49-F238E27FC236}">
                    <a16:creationId xmlns:a16="http://schemas.microsoft.com/office/drawing/2014/main" id="{A9596CBB-5EE5-4661-98BC-EF042E1FB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490"/>
                <a:ext cx="125" cy="1449"/>
              </a:xfrm>
              <a:custGeom>
                <a:avLst/>
                <a:gdLst>
                  <a:gd name="T0" fmla="*/ 601 w 53"/>
                  <a:gd name="T1" fmla="*/ 7198 h 613"/>
                  <a:gd name="T2" fmla="*/ 667 w 53"/>
                  <a:gd name="T3" fmla="*/ 4794 h 613"/>
                  <a:gd name="T4" fmla="*/ 618 w 53"/>
                  <a:gd name="T5" fmla="*/ 513 h 613"/>
                  <a:gd name="T6" fmla="*/ 540 w 53"/>
                  <a:gd name="T7" fmla="*/ 12 h 613"/>
                  <a:gd name="T8" fmla="*/ 540 w 53"/>
                  <a:gd name="T9" fmla="*/ 0 h 613"/>
                  <a:gd name="T10" fmla="*/ 196 w 53"/>
                  <a:gd name="T11" fmla="*/ 1492 h 613"/>
                  <a:gd name="T12" fmla="*/ 196 w 53"/>
                  <a:gd name="T13" fmla="*/ 1492 h 613"/>
                  <a:gd name="T14" fmla="*/ 356 w 53"/>
                  <a:gd name="T15" fmla="*/ 4581 h 613"/>
                  <a:gd name="T16" fmla="*/ 0 w 53"/>
                  <a:gd name="T17" fmla="*/ 8084 h 613"/>
                  <a:gd name="T18" fmla="*/ 12 w 53"/>
                  <a:gd name="T19" fmla="*/ 8096 h 613"/>
                  <a:gd name="T20" fmla="*/ 601 w 53"/>
                  <a:gd name="T21" fmla="*/ 7198 h 613"/>
                  <a:gd name="T22" fmla="*/ 601 w 53"/>
                  <a:gd name="T23" fmla="*/ 7198 h 6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613">
                    <a:moveTo>
                      <a:pt x="46" y="545"/>
                    </a:moveTo>
                    <a:cubicBezTo>
                      <a:pt x="46" y="538"/>
                      <a:pt x="49" y="470"/>
                      <a:pt x="51" y="363"/>
                    </a:cubicBezTo>
                    <a:cubicBezTo>
                      <a:pt x="53" y="249"/>
                      <a:pt x="51" y="67"/>
                      <a:pt x="47" y="39"/>
                    </a:cubicBezTo>
                    <a:cubicBezTo>
                      <a:pt x="45" y="19"/>
                      <a:pt x="42" y="6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7" y="42"/>
                      <a:pt x="49" y="87"/>
                      <a:pt x="15" y="113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24" y="157"/>
                      <a:pt x="30" y="248"/>
                      <a:pt x="27" y="347"/>
                    </a:cubicBezTo>
                    <a:cubicBezTo>
                      <a:pt x="24" y="438"/>
                      <a:pt x="13" y="579"/>
                      <a:pt x="0" y="612"/>
                    </a:cubicBezTo>
                    <a:cubicBezTo>
                      <a:pt x="1" y="613"/>
                      <a:pt x="1" y="613"/>
                      <a:pt x="1" y="613"/>
                    </a:cubicBezTo>
                    <a:cubicBezTo>
                      <a:pt x="11" y="608"/>
                      <a:pt x="33" y="575"/>
                      <a:pt x="46" y="545"/>
                    </a:cubicBezTo>
                    <a:cubicBezTo>
                      <a:pt x="46" y="545"/>
                      <a:pt x="46" y="545"/>
                      <a:pt x="46" y="545"/>
                    </a:cubicBezTo>
                    <a:close/>
                  </a:path>
                </a:pathLst>
              </a:custGeom>
              <a:solidFill>
                <a:srgbClr val="FBE5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8" name="Freeform 2732">
                <a:extLst>
                  <a:ext uri="{FF2B5EF4-FFF2-40B4-BE49-F238E27FC236}">
                    <a16:creationId xmlns:a16="http://schemas.microsoft.com/office/drawing/2014/main" id="{9DEF7B09-2ACA-403E-9041-4663EFE88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2346"/>
                <a:ext cx="2024" cy="1626"/>
              </a:xfrm>
              <a:custGeom>
                <a:avLst/>
                <a:gdLst>
                  <a:gd name="T0" fmla="*/ 11195 w 857"/>
                  <a:gd name="T1" fmla="*/ 6112 h 688"/>
                  <a:gd name="T2" fmla="*/ 11251 w 857"/>
                  <a:gd name="T3" fmla="*/ 5752 h 688"/>
                  <a:gd name="T4" fmla="*/ 11051 w 857"/>
                  <a:gd name="T5" fmla="*/ 5585 h 688"/>
                  <a:gd name="T6" fmla="*/ 10911 w 857"/>
                  <a:gd name="T7" fmla="*/ 5424 h 688"/>
                  <a:gd name="T8" fmla="*/ 11067 w 857"/>
                  <a:gd name="T9" fmla="*/ 5268 h 688"/>
                  <a:gd name="T10" fmla="*/ 10826 w 857"/>
                  <a:gd name="T11" fmla="*/ 4937 h 688"/>
                  <a:gd name="T12" fmla="*/ 10486 w 857"/>
                  <a:gd name="T13" fmla="*/ 4781 h 688"/>
                  <a:gd name="T14" fmla="*/ 10486 w 857"/>
                  <a:gd name="T15" fmla="*/ 4252 h 688"/>
                  <a:gd name="T16" fmla="*/ 10186 w 857"/>
                  <a:gd name="T17" fmla="*/ 4252 h 688"/>
                  <a:gd name="T18" fmla="*/ 10080 w 857"/>
                  <a:gd name="T19" fmla="*/ 3909 h 688"/>
                  <a:gd name="T20" fmla="*/ 10765 w 857"/>
                  <a:gd name="T21" fmla="*/ 3618 h 688"/>
                  <a:gd name="T22" fmla="*/ 10630 w 857"/>
                  <a:gd name="T23" fmla="*/ 2905 h 688"/>
                  <a:gd name="T24" fmla="*/ 10699 w 857"/>
                  <a:gd name="T25" fmla="*/ 2626 h 688"/>
                  <a:gd name="T26" fmla="*/ 10552 w 857"/>
                  <a:gd name="T27" fmla="*/ 2479 h 688"/>
                  <a:gd name="T28" fmla="*/ 10564 w 857"/>
                  <a:gd name="T29" fmla="*/ 2101 h 688"/>
                  <a:gd name="T30" fmla="*/ 10826 w 857"/>
                  <a:gd name="T31" fmla="*/ 1860 h 688"/>
                  <a:gd name="T32" fmla="*/ 10777 w 857"/>
                  <a:gd name="T33" fmla="*/ 1463 h 688"/>
                  <a:gd name="T34" fmla="*/ 10604 w 857"/>
                  <a:gd name="T35" fmla="*/ 1151 h 688"/>
                  <a:gd name="T36" fmla="*/ 10805 w 857"/>
                  <a:gd name="T37" fmla="*/ 804 h 688"/>
                  <a:gd name="T38" fmla="*/ 10911 w 857"/>
                  <a:gd name="T39" fmla="*/ 40 h 688"/>
                  <a:gd name="T40" fmla="*/ 7758 w 857"/>
                  <a:gd name="T41" fmla="*/ 648 h 688"/>
                  <a:gd name="T42" fmla="*/ 7758 w 857"/>
                  <a:gd name="T43" fmla="*/ 631 h 688"/>
                  <a:gd name="T44" fmla="*/ 6521 w 857"/>
                  <a:gd name="T45" fmla="*/ 872 h 688"/>
                  <a:gd name="T46" fmla="*/ 6521 w 857"/>
                  <a:gd name="T47" fmla="*/ 872 h 688"/>
                  <a:gd name="T48" fmla="*/ 2924 w 857"/>
                  <a:gd name="T49" fmla="*/ 1557 h 688"/>
                  <a:gd name="T50" fmla="*/ 1700 w 857"/>
                  <a:gd name="T51" fmla="*/ 1794 h 688"/>
                  <a:gd name="T52" fmla="*/ 12 w 857"/>
                  <a:gd name="T53" fmla="*/ 2110 h 688"/>
                  <a:gd name="T54" fmla="*/ 12 w 857"/>
                  <a:gd name="T55" fmla="*/ 2110 h 688"/>
                  <a:gd name="T56" fmla="*/ 12 w 857"/>
                  <a:gd name="T57" fmla="*/ 9082 h 688"/>
                  <a:gd name="T58" fmla="*/ 12 w 857"/>
                  <a:gd name="T59" fmla="*/ 9082 h 688"/>
                  <a:gd name="T60" fmla="*/ 1700 w 857"/>
                  <a:gd name="T61" fmla="*/ 8763 h 688"/>
                  <a:gd name="T62" fmla="*/ 1700 w 857"/>
                  <a:gd name="T63" fmla="*/ 8763 h 688"/>
                  <a:gd name="T64" fmla="*/ 2940 w 857"/>
                  <a:gd name="T65" fmla="*/ 8501 h 688"/>
                  <a:gd name="T66" fmla="*/ 2950 w 857"/>
                  <a:gd name="T67" fmla="*/ 8529 h 688"/>
                  <a:gd name="T68" fmla="*/ 6521 w 857"/>
                  <a:gd name="T69" fmla="*/ 7842 h 688"/>
                  <a:gd name="T70" fmla="*/ 6521 w 857"/>
                  <a:gd name="T71" fmla="*/ 7813 h 688"/>
                  <a:gd name="T72" fmla="*/ 7746 w 857"/>
                  <a:gd name="T73" fmla="*/ 7620 h 688"/>
                  <a:gd name="T74" fmla="*/ 11027 w 857"/>
                  <a:gd name="T75" fmla="*/ 6981 h 688"/>
                  <a:gd name="T76" fmla="*/ 11195 w 857"/>
                  <a:gd name="T77" fmla="*/ 6854 h 688"/>
                  <a:gd name="T78" fmla="*/ 11289 w 857"/>
                  <a:gd name="T79" fmla="*/ 6428 h 688"/>
                  <a:gd name="T80" fmla="*/ 11195 w 857"/>
                  <a:gd name="T81" fmla="*/ 6112 h 6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57" h="688">
                    <a:moveTo>
                      <a:pt x="850" y="463"/>
                    </a:moveTo>
                    <a:cubicBezTo>
                      <a:pt x="850" y="457"/>
                      <a:pt x="856" y="441"/>
                      <a:pt x="854" y="436"/>
                    </a:cubicBezTo>
                    <a:cubicBezTo>
                      <a:pt x="850" y="419"/>
                      <a:pt x="842" y="429"/>
                      <a:pt x="839" y="423"/>
                    </a:cubicBezTo>
                    <a:cubicBezTo>
                      <a:pt x="835" y="416"/>
                      <a:pt x="829" y="425"/>
                      <a:pt x="828" y="411"/>
                    </a:cubicBezTo>
                    <a:cubicBezTo>
                      <a:pt x="828" y="405"/>
                      <a:pt x="839" y="403"/>
                      <a:pt x="840" y="399"/>
                    </a:cubicBezTo>
                    <a:cubicBezTo>
                      <a:pt x="841" y="389"/>
                      <a:pt x="833" y="383"/>
                      <a:pt x="822" y="374"/>
                    </a:cubicBezTo>
                    <a:cubicBezTo>
                      <a:pt x="810" y="364"/>
                      <a:pt x="799" y="387"/>
                      <a:pt x="796" y="362"/>
                    </a:cubicBezTo>
                    <a:cubicBezTo>
                      <a:pt x="793" y="340"/>
                      <a:pt x="837" y="339"/>
                      <a:pt x="796" y="322"/>
                    </a:cubicBezTo>
                    <a:cubicBezTo>
                      <a:pt x="787" y="318"/>
                      <a:pt x="785" y="332"/>
                      <a:pt x="773" y="322"/>
                    </a:cubicBezTo>
                    <a:cubicBezTo>
                      <a:pt x="764" y="315"/>
                      <a:pt x="762" y="306"/>
                      <a:pt x="765" y="296"/>
                    </a:cubicBezTo>
                    <a:cubicBezTo>
                      <a:pt x="773" y="263"/>
                      <a:pt x="804" y="288"/>
                      <a:pt x="817" y="274"/>
                    </a:cubicBezTo>
                    <a:cubicBezTo>
                      <a:pt x="827" y="263"/>
                      <a:pt x="808" y="234"/>
                      <a:pt x="807" y="220"/>
                    </a:cubicBezTo>
                    <a:cubicBezTo>
                      <a:pt x="807" y="212"/>
                      <a:pt x="813" y="208"/>
                      <a:pt x="812" y="199"/>
                    </a:cubicBezTo>
                    <a:cubicBezTo>
                      <a:pt x="811" y="193"/>
                      <a:pt x="802" y="191"/>
                      <a:pt x="801" y="188"/>
                    </a:cubicBezTo>
                    <a:cubicBezTo>
                      <a:pt x="797" y="174"/>
                      <a:pt x="796" y="173"/>
                      <a:pt x="802" y="159"/>
                    </a:cubicBezTo>
                    <a:cubicBezTo>
                      <a:pt x="805" y="153"/>
                      <a:pt x="819" y="152"/>
                      <a:pt x="822" y="141"/>
                    </a:cubicBezTo>
                    <a:cubicBezTo>
                      <a:pt x="826" y="131"/>
                      <a:pt x="821" y="120"/>
                      <a:pt x="818" y="111"/>
                    </a:cubicBezTo>
                    <a:cubicBezTo>
                      <a:pt x="814" y="100"/>
                      <a:pt x="803" y="106"/>
                      <a:pt x="805" y="87"/>
                    </a:cubicBezTo>
                    <a:cubicBezTo>
                      <a:pt x="806" y="77"/>
                      <a:pt x="817" y="70"/>
                      <a:pt x="820" y="61"/>
                    </a:cubicBezTo>
                    <a:cubicBezTo>
                      <a:pt x="827" y="42"/>
                      <a:pt x="823" y="23"/>
                      <a:pt x="828" y="3"/>
                    </a:cubicBezTo>
                    <a:cubicBezTo>
                      <a:pt x="589" y="49"/>
                      <a:pt x="589" y="49"/>
                      <a:pt x="589" y="49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71" y="0"/>
                      <a:pt x="485" y="24"/>
                      <a:pt x="495" y="66"/>
                    </a:cubicBezTo>
                    <a:cubicBezTo>
                      <a:pt x="495" y="66"/>
                      <a:pt x="495" y="66"/>
                      <a:pt x="495" y="66"/>
                    </a:cubicBezTo>
                    <a:cubicBezTo>
                      <a:pt x="222" y="118"/>
                      <a:pt x="222" y="118"/>
                      <a:pt x="222" y="118"/>
                    </a:cubicBezTo>
                    <a:cubicBezTo>
                      <a:pt x="203" y="73"/>
                      <a:pt x="122" y="96"/>
                      <a:pt x="129" y="136"/>
                    </a:cubicBezTo>
                    <a:cubicBezTo>
                      <a:pt x="1" y="160"/>
                      <a:pt x="1" y="160"/>
                      <a:pt x="1" y="160"/>
                    </a:cubicBezTo>
                    <a:cubicBezTo>
                      <a:pt x="1" y="160"/>
                      <a:pt x="1" y="160"/>
                      <a:pt x="1" y="160"/>
                    </a:cubicBezTo>
                    <a:cubicBezTo>
                      <a:pt x="1" y="688"/>
                      <a:pt x="1" y="688"/>
                      <a:pt x="1" y="688"/>
                    </a:cubicBezTo>
                    <a:cubicBezTo>
                      <a:pt x="0" y="688"/>
                      <a:pt x="1" y="688"/>
                      <a:pt x="1" y="688"/>
                    </a:cubicBezTo>
                    <a:cubicBezTo>
                      <a:pt x="129" y="664"/>
                      <a:pt x="129" y="664"/>
                      <a:pt x="129" y="664"/>
                    </a:cubicBezTo>
                    <a:cubicBezTo>
                      <a:pt x="129" y="664"/>
                      <a:pt x="129" y="664"/>
                      <a:pt x="129" y="664"/>
                    </a:cubicBezTo>
                    <a:cubicBezTo>
                      <a:pt x="137" y="633"/>
                      <a:pt x="197" y="609"/>
                      <a:pt x="223" y="644"/>
                    </a:cubicBezTo>
                    <a:cubicBezTo>
                      <a:pt x="224" y="646"/>
                      <a:pt x="224" y="646"/>
                      <a:pt x="224" y="646"/>
                    </a:cubicBezTo>
                    <a:cubicBezTo>
                      <a:pt x="495" y="594"/>
                      <a:pt x="495" y="594"/>
                      <a:pt x="495" y="594"/>
                    </a:cubicBezTo>
                    <a:cubicBezTo>
                      <a:pt x="495" y="592"/>
                      <a:pt x="495" y="592"/>
                      <a:pt x="495" y="592"/>
                    </a:cubicBezTo>
                    <a:cubicBezTo>
                      <a:pt x="500" y="558"/>
                      <a:pt x="569" y="536"/>
                      <a:pt x="588" y="577"/>
                    </a:cubicBezTo>
                    <a:cubicBezTo>
                      <a:pt x="837" y="529"/>
                      <a:pt x="837" y="529"/>
                      <a:pt x="837" y="529"/>
                    </a:cubicBezTo>
                    <a:cubicBezTo>
                      <a:pt x="837" y="529"/>
                      <a:pt x="850" y="521"/>
                      <a:pt x="850" y="519"/>
                    </a:cubicBezTo>
                    <a:cubicBezTo>
                      <a:pt x="851" y="508"/>
                      <a:pt x="857" y="497"/>
                      <a:pt x="857" y="487"/>
                    </a:cubicBezTo>
                    <a:cubicBezTo>
                      <a:pt x="857" y="477"/>
                      <a:pt x="850" y="472"/>
                      <a:pt x="850" y="463"/>
                    </a:cubicBez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9" name="Freeform 2733">
                <a:extLst>
                  <a:ext uri="{FF2B5EF4-FFF2-40B4-BE49-F238E27FC236}">
                    <a16:creationId xmlns:a16="http://schemas.microsoft.com/office/drawing/2014/main" id="{CDF482E0-7713-4FA7-9E6E-1FF51E3EE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" y="1434"/>
                <a:ext cx="2594" cy="1290"/>
              </a:xfrm>
              <a:custGeom>
                <a:avLst/>
                <a:gdLst>
                  <a:gd name="T0" fmla="*/ 13752 w 1098"/>
                  <a:gd name="T1" fmla="*/ 5120 h 546"/>
                  <a:gd name="T2" fmla="*/ 13858 w 1098"/>
                  <a:gd name="T3" fmla="*/ 4550 h 546"/>
                  <a:gd name="T4" fmla="*/ 13608 w 1098"/>
                  <a:gd name="T5" fmla="*/ 3957 h 546"/>
                  <a:gd name="T6" fmla="*/ 13924 w 1098"/>
                  <a:gd name="T7" fmla="*/ 3813 h 546"/>
                  <a:gd name="T8" fmla="*/ 13965 w 1098"/>
                  <a:gd name="T9" fmla="*/ 3428 h 546"/>
                  <a:gd name="T10" fmla="*/ 14345 w 1098"/>
                  <a:gd name="T11" fmla="*/ 3282 h 546"/>
                  <a:gd name="T12" fmla="*/ 14449 w 1098"/>
                  <a:gd name="T13" fmla="*/ 3272 h 546"/>
                  <a:gd name="T14" fmla="*/ 14383 w 1098"/>
                  <a:gd name="T15" fmla="*/ 3138 h 546"/>
                  <a:gd name="T16" fmla="*/ 14305 w 1098"/>
                  <a:gd name="T17" fmla="*/ 3008 h 546"/>
                  <a:gd name="T18" fmla="*/ 13908 w 1098"/>
                  <a:gd name="T19" fmla="*/ 2797 h 546"/>
                  <a:gd name="T20" fmla="*/ 13724 w 1098"/>
                  <a:gd name="T21" fmla="*/ 2769 h 546"/>
                  <a:gd name="T22" fmla="*/ 13674 w 1098"/>
                  <a:gd name="T23" fmla="*/ 2641 h 546"/>
                  <a:gd name="T24" fmla="*/ 9254 w 1098"/>
                  <a:gd name="T25" fmla="*/ 156 h 546"/>
                  <a:gd name="T26" fmla="*/ 2847 w 1098"/>
                  <a:gd name="T27" fmla="*/ 7201 h 546"/>
                  <a:gd name="T28" fmla="*/ 13752 w 1098"/>
                  <a:gd name="T29" fmla="*/ 5129 h 546"/>
                  <a:gd name="T30" fmla="*/ 13752 w 1098"/>
                  <a:gd name="T31" fmla="*/ 5120 h 5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98" h="546">
                    <a:moveTo>
                      <a:pt x="1043" y="388"/>
                    </a:moveTo>
                    <a:cubicBezTo>
                      <a:pt x="1048" y="372"/>
                      <a:pt x="1065" y="375"/>
                      <a:pt x="1051" y="345"/>
                    </a:cubicBezTo>
                    <a:cubicBezTo>
                      <a:pt x="1038" y="316"/>
                      <a:pt x="1024" y="319"/>
                      <a:pt x="1032" y="300"/>
                    </a:cubicBezTo>
                    <a:cubicBezTo>
                      <a:pt x="1035" y="284"/>
                      <a:pt x="1054" y="311"/>
                      <a:pt x="1056" y="289"/>
                    </a:cubicBezTo>
                    <a:cubicBezTo>
                      <a:pt x="1059" y="268"/>
                      <a:pt x="1054" y="273"/>
                      <a:pt x="1059" y="260"/>
                    </a:cubicBezTo>
                    <a:cubicBezTo>
                      <a:pt x="1064" y="247"/>
                      <a:pt x="1078" y="239"/>
                      <a:pt x="1088" y="249"/>
                    </a:cubicBezTo>
                    <a:cubicBezTo>
                      <a:pt x="1093" y="253"/>
                      <a:pt x="1094" y="252"/>
                      <a:pt x="1096" y="248"/>
                    </a:cubicBezTo>
                    <a:cubicBezTo>
                      <a:pt x="1098" y="243"/>
                      <a:pt x="1096" y="238"/>
                      <a:pt x="1091" y="238"/>
                    </a:cubicBezTo>
                    <a:cubicBezTo>
                      <a:pt x="1086" y="238"/>
                      <a:pt x="1084" y="229"/>
                      <a:pt x="1085" y="228"/>
                    </a:cubicBezTo>
                    <a:cubicBezTo>
                      <a:pt x="1085" y="227"/>
                      <a:pt x="1055" y="212"/>
                      <a:pt x="1055" y="212"/>
                    </a:cubicBezTo>
                    <a:cubicBezTo>
                      <a:pt x="1055" y="212"/>
                      <a:pt x="1043" y="215"/>
                      <a:pt x="1041" y="210"/>
                    </a:cubicBezTo>
                    <a:cubicBezTo>
                      <a:pt x="1040" y="207"/>
                      <a:pt x="1038" y="203"/>
                      <a:pt x="1037" y="200"/>
                    </a:cubicBezTo>
                    <a:cubicBezTo>
                      <a:pt x="702" y="12"/>
                      <a:pt x="702" y="12"/>
                      <a:pt x="702" y="12"/>
                    </a:cubicBezTo>
                    <a:cubicBezTo>
                      <a:pt x="462" y="0"/>
                      <a:pt x="0" y="276"/>
                      <a:pt x="216" y="546"/>
                    </a:cubicBezTo>
                    <a:cubicBezTo>
                      <a:pt x="1043" y="389"/>
                      <a:pt x="1043" y="389"/>
                      <a:pt x="1043" y="389"/>
                    </a:cubicBezTo>
                    <a:cubicBezTo>
                      <a:pt x="1043" y="389"/>
                      <a:pt x="1043" y="388"/>
                      <a:pt x="1043" y="388"/>
                    </a:cubicBezTo>
                    <a:close/>
                  </a:path>
                </a:pathLst>
              </a:custGeom>
              <a:solidFill>
                <a:srgbClr val="FFF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0" name="Freeform 2734">
                <a:extLst>
                  <a:ext uri="{FF2B5EF4-FFF2-40B4-BE49-F238E27FC236}">
                    <a16:creationId xmlns:a16="http://schemas.microsoft.com/office/drawing/2014/main" id="{709318C4-46BA-4F24-985A-50BD3C807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30"/>
                <a:ext cx="184" cy="153"/>
              </a:xfrm>
              <a:custGeom>
                <a:avLst/>
                <a:gdLst>
                  <a:gd name="T0" fmla="*/ 974 w 78"/>
                  <a:gd name="T1" fmla="*/ 548 h 65"/>
                  <a:gd name="T2" fmla="*/ 406 w 78"/>
                  <a:gd name="T3" fmla="*/ 770 h 65"/>
                  <a:gd name="T4" fmla="*/ 66 w 78"/>
                  <a:gd name="T5" fmla="*/ 287 h 65"/>
                  <a:gd name="T6" fmla="*/ 618 w 78"/>
                  <a:gd name="T7" fmla="*/ 66 h 65"/>
                  <a:gd name="T8" fmla="*/ 974 w 78"/>
                  <a:gd name="T9" fmla="*/ 548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65">
                    <a:moveTo>
                      <a:pt x="74" y="42"/>
                    </a:moveTo>
                    <a:cubicBezTo>
                      <a:pt x="70" y="57"/>
                      <a:pt x="51" y="65"/>
                      <a:pt x="31" y="59"/>
                    </a:cubicBezTo>
                    <a:cubicBezTo>
                      <a:pt x="12" y="54"/>
                      <a:pt x="0" y="37"/>
                      <a:pt x="5" y="22"/>
                    </a:cubicBezTo>
                    <a:cubicBezTo>
                      <a:pt x="9" y="7"/>
                      <a:pt x="28" y="0"/>
                      <a:pt x="47" y="5"/>
                    </a:cubicBezTo>
                    <a:cubicBezTo>
                      <a:pt x="66" y="11"/>
                      <a:pt x="78" y="27"/>
                      <a:pt x="74" y="42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1" name="Freeform 2735">
                <a:extLst>
                  <a:ext uri="{FF2B5EF4-FFF2-40B4-BE49-F238E27FC236}">
                    <a16:creationId xmlns:a16="http://schemas.microsoft.com/office/drawing/2014/main" id="{44BD74D4-9F58-43F1-BFC2-58781E641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999"/>
                <a:ext cx="286" cy="1583"/>
              </a:xfrm>
              <a:custGeom>
                <a:avLst/>
                <a:gdLst>
                  <a:gd name="T0" fmla="*/ 1569 w 121"/>
                  <a:gd name="T1" fmla="*/ 95 h 670"/>
                  <a:gd name="T2" fmla="*/ 1569 w 121"/>
                  <a:gd name="T3" fmla="*/ 118 h 670"/>
                  <a:gd name="T4" fmla="*/ 1463 w 121"/>
                  <a:gd name="T5" fmla="*/ 135 h 670"/>
                  <a:gd name="T6" fmla="*/ 1085 w 121"/>
                  <a:gd name="T7" fmla="*/ 279 h 670"/>
                  <a:gd name="T8" fmla="*/ 1045 w 121"/>
                  <a:gd name="T9" fmla="*/ 659 h 670"/>
                  <a:gd name="T10" fmla="*/ 726 w 121"/>
                  <a:gd name="T11" fmla="*/ 803 h 670"/>
                  <a:gd name="T12" fmla="*/ 979 w 121"/>
                  <a:gd name="T13" fmla="*/ 1396 h 670"/>
                  <a:gd name="T14" fmla="*/ 872 w 121"/>
                  <a:gd name="T15" fmla="*/ 1966 h 670"/>
                  <a:gd name="T16" fmla="*/ 872 w 121"/>
                  <a:gd name="T17" fmla="*/ 1975 h 670"/>
                  <a:gd name="T18" fmla="*/ 766 w 121"/>
                  <a:gd name="T19" fmla="*/ 2741 h 670"/>
                  <a:gd name="T20" fmla="*/ 570 w 121"/>
                  <a:gd name="T21" fmla="*/ 3088 h 670"/>
                  <a:gd name="T22" fmla="*/ 737 w 121"/>
                  <a:gd name="T23" fmla="*/ 3405 h 670"/>
                  <a:gd name="T24" fmla="*/ 794 w 121"/>
                  <a:gd name="T25" fmla="*/ 3797 h 670"/>
                  <a:gd name="T26" fmla="*/ 532 w 121"/>
                  <a:gd name="T27" fmla="*/ 4035 h 670"/>
                  <a:gd name="T28" fmla="*/ 513 w 121"/>
                  <a:gd name="T29" fmla="*/ 4421 h 670"/>
                  <a:gd name="T30" fmla="*/ 659 w 121"/>
                  <a:gd name="T31" fmla="*/ 4560 h 670"/>
                  <a:gd name="T32" fmla="*/ 593 w 121"/>
                  <a:gd name="T33" fmla="*/ 4839 h 670"/>
                  <a:gd name="T34" fmla="*/ 726 w 121"/>
                  <a:gd name="T35" fmla="*/ 5555 h 670"/>
                  <a:gd name="T36" fmla="*/ 40 w 121"/>
                  <a:gd name="T37" fmla="*/ 5845 h 670"/>
                  <a:gd name="T38" fmla="*/ 144 w 121"/>
                  <a:gd name="T39" fmla="*/ 6186 h 670"/>
                  <a:gd name="T40" fmla="*/ 447 w 121"/>
                  <a:gd name="T41" fmla="*/ 6186 h 670"/>
                  <a:gd name="T42" fmla="*/ 447 w 121"/>
                  <a:gd name="T43" fmla="*/ 6715 h 670"/>
                  <a:gd name="T44" fmla="*/ 794 w 121"/>
                  <a:gd name="T45" fmla="*/ 6871 h 670"/>
                  <a:gd name="T46" fmla="*/ 1028 w 121"/>
                  <a:gd name="T47" fmla="*/ 7201 h 670"/>
                  <a:gd name="T48" fmla="*/ 872 w 121"/>
                  <a:gd name="T49" fmla="*/ 7357 h 670"/>
                  <a:gd name="T50" fmla="*/ 1016 w 121"/>
                  <a:gd name="T51" fmla="*/ 7520 h 670"/>
                  <a:gd name="T52" fmla="*/ 1213 w 121"/>
                  <a:gd name="T53" fmla="*/ 7686 h 670"/>
                  <a:gd name="T54" fmla="*/ 1163 w 121"/>
                  <a:gd name="T55" fmla="*/ 8045 h 670"/>
                  <a:gd name="T56" fmla="*/ 1257 w 121"/>
                  <a:gd name="T57" fmla="*/ 8362 h 670"/>
                  <a:gd name="T58" fmla="*/ 1163 w 121"/>
                  <a:gd name="T59" fmla="*/ 8787 h 670"/>
                  <a:gd name="T60" fmla="*/ 1111 w 121"/>
                  <a:gd name="T61" fmla="*/ 8836 h 670"/>
                  <a:gd name="T62" fmla="*/ 1135 w 121"/>
                  <a:gd name="T63" fmla="*/ 8836 h 670"/>
                  <a:gd name="T64" fmla="*/ 1319 w 121"/>
                  <a:gd name="T65" fmla="*/ 8640 h 670"/>
                  <a:gd name="T66" fmla="*/ 1319 w 121"/>
                  <a:gd name="T67" fmla="*/ 8624 h 670"/>
                  <a:gd name="T68" fmla="*/ 1257 w 121"/>
                  <a:gd name="T69" fmla="*/ 5448 h 670"/>
                  <a:gd name="T70" fmla="*/ 1347 w 121"/>
                  <a:gd name="T71" fmla="*/ 5276 h 670"/>
                  <a:gd name="T72" fmla="*/ 1454 w 121"/>
                  <a:gd name="T73" fmla="*/ 4751 h 670"/>
                  <a:gd name="T74" fmla="*/ 1413 w 121"/>
                  <a:gd name="T75" fmla="*/ 4444 h 670"/>
                  <a:gd name="T76" fmla="*/ 1454 w 121"/>
                  <a:gd name="T77" fmla="*/ 4085 h 670"/>
                  <a:gd name="T78" fmla="*/ 1357 w 121"/>
                  <a:gd name="T79" fmla="*/ 3589 h 670"/>
                  <a:gd name="T80" fmla="*/ 1319 w 121"/>
                  <a:gd name="T81" fmla="*/ 3175 h 670"/>
                  <a:gd name="T82" fmla="*/ 1111 w 121"/>
                  <a:gd name="T83" fmla="*/ 2930 h 670"/>
                  <a:gd name="T84" fmla="*/ 1172 w 121"/>
                  <a:gd name="T85" fmla="*/ 2613 h 670"/>
                  <a:gd name="T86" fmla="*/ 1442 w 121"/>
                  <a:gd name="T87" fmla="*/ 2044 h 670"/>
                  <a:gd name="T88" fmla="*/ 1172 w 121"/>
                  <a:gd name="T89" fmla="*/ 1810 h 670"/>
                  <a:gd name="T90" fmla="*/ 1163 w 121"/>
                  <a:gd name="T91" fmla="*/ 1160 h 670"/>
                  <a:gd name="T92" fmla="*/ 1163 w 121"/>
                  <a:gd name="T93" fmla="*/ 1151 h 670"/>
                  <a:gd name="T94" fmla="*/ 1357 w 121"/>
                  <a:gd name="T95" fmla="*/ 513 h 670"/>
                  <a:gd name="T96" fmla="*/ 1558 w 121"/>
                  <a:gd name="T97" fmla="*/ 328 h 670"/>
                  <a:gd name="T98" fmla="*/ 1569 w 121"/>
                  <a:gd name="T99" fmla="*/ 302 h 670"/>
                  <a:gd name="T100" fmla="*/ 1569 w 121"/>
                  <a:gd name="T101" fmla="*/ 95 h 6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1" h="670">
                    <a:moveTo>
                      <a:pt x="119" y="7"/>
                    </a:moveTo>
                    <a:cubicBezTo>
                      <a:pt x="119" y="8"/>
                      <a:pt x="119" y="8"/>
                      <a:pt x="119" y="9"/>
                    </a:cubicBezTo>
                    <a:cubicBezTo>
                      <a:pt x="117" y="13"/>
                      <a:pt x="116" y="14"/>
                      <a:pt x="111" y="10"/>
                    </a:cubicBezTo>
                    <a:cubicBezTo>
                      <a:pt x="101" y="0"/>
                      <a:pt x="87" y="8"/>
                      <a:pt x="82" y="21"/>
                    </a:cubicBezTo>
                    <a:cubicBezTo>
                      <a:pt x="77" y="34"/>
                      <a:pt x="82" y="29"/>
                      <a:pt x="79" y="50"/>
                    </a:cubicBezTo>
                    <a:cubicBezTo>
                      <a:pt x="77" y="72"/>
                      <a:pt x="58" y="45"/>
                      <a:pt x="55" y="61"/>
                    </a:cubicBezTo>
                    <a:cubicBezTo>
                      <a:pt x="47" y="80"/>
                      <a:pt x="61" y="77"/>
                      <a:pt x="74" y="106"/>
                    </a:cubicBezTo>
                    <a:cubicBezTo>
                      <a:pt x="88" y="136"/>
                      <a:pt x="71" y="133"/>
                      <a:pt x="66" y="149"/>
                    </a:cubicBezTo>
                    <a:cubicBezTo>
                      <a:pt x="66" y="149"/>
                      <a:pt x="66" y="150"/>
                      <a:pt x="66" y="150"/>
                    </a:cubicBezTo>
                    <a:cubicBezTo>
                      <a:pt x="61" y="170"/>
                      <a:pt x="65" y="189"/>
                      <a:pt x="58" y="208"/>
                    </a:cubicBezTo>
                    <a:cubicBezTo>
                      <a:pt x="55" y="217"/>
                      <a:pt x="44" y="224"/>
                      <a:pt x="43" y="234"/>
                    </a:cubicBezTo>
                    <a:cubicBezTo>
                      <a:pt x="41" y="253"/>
                      <a:pt x="52" y="247"/>
                      <a:pt x="56" y="258"/>
                    </a:cubicBezTo>
                    <a:cubicBezTo>
                      <a:pt x="59" y="267"/>
                      <a:pt x="64" y="278"/>
                      <a:pt x="60" y="288"/>
                    </a:cubicBezTo>
                    <a:cubicBezTo>
                      <a:pt x="57" y="299"/>
                      <a:pt x="43" y="300"/>
                      <a:pt x="40" y="306"/>
                    </a:cubicBezTo>
                    <a:cubicBezTo>
                      <a:pt x="34" y="320"/>
                      <a:pt x="35" y="321"/>
                      <a:pt x="39" y="335"/>
                    </a:cubicBezTo>
                    <a:cubicBezTo>
                      <a:pt x="40" y="338"/>
                      <a:pt x="49" y="340"/>
                      <a:pt x="50" y="346"/>
                    </a:cubicBezTo>
                    <a:cubicBezTo>
                      <a:pt x="51" y="355"/>
                      <a:pt x="45" y="359"/>
                      <a:pt x="45" y="367"/>
                    </a:cubicBezTo>
                    <a:cubicBezTo>
                      <a:pt x="46" y="381"/>
                      <a:pt x="65" y="410"/>
                      <a:pt x="55" y="421"/>
                    </a:cubicBezTo>
                    <a:cubicBezTo>
                      <a:pt x="42" y="435"/>
                      <a:pt x="11" y="410"/>
                      <a:pt x="3" y="443"/>
                    </a:cubicBezTo>
                    <a:cubicBezTo>
                      <a:pt x="0" y="453"/>
                      <a:pt x="2" y="462"/>
                      <a:pt x="11" y="469"/>
                    </a:cubicBezTo>
                    <a:cubicBezTo>
                      <a:pt x="23" y="479"/>
                      <a:pt x="25" y="465"/>
                      <a:pt x="34" y="469"/>
                    </a:cubicBezTo>
                    <a:cubicBezTo>
                      <a:pt x="75" y="486"/>
                      <a:pt x="31" y="487"/>
                      <a:pt x="34" y="509"/>
                    </a:cubicBezTo>
                    <a:cubicBezTo>
                      <a:pt x="37" y="534"/>
                      <a:pt x="48" y="511"/>
                      <a:pt x="60" y="521"/>
                    </a:cubicBezTo>
                    <a:cubicBezTo>
                      <a:pt x="71" y="530"/>
                      <a:pt x="79" y="536"/>
                      <a:pt x="78" y="546"/>
                    </a:cubicBezTo>
                    <a:cubicBezTo>
                      <a:pt x="77" y="550"/>
                      <a:pt x="66" y="552"/>
                      <a:pt x="66" y="558"/>
                    </a:cubicBezTo>
                    <a:cubicBezTo>
                      <a:pt x="67" y="572"/>
                      <a:pt x="73" y="563"/>
                      <a:pt x="77" y="570"/>
                    </a:cubicBezTo>
                    <a:cubicBezTo>
                      <a:pt x="80" y="576"/>
                      <a:pt x="88" y="566"/>
                      <a:pt x="92" y="583"/>
                    </a:cubicBezTo>
                    <a:cubicBezTo>
                      <a:pt x="94" y="588"/>
                      <a:pt x="88" y="604"/>
                      <a:pt x="88" y="610"/>
                    </a:cubicBezTo>
                    <a:cubicBezTo>
                      <a:pt x="88" y="619"/>
                      <a:pt x="95" y="624"/>
                      <a:pt x="95" y="634"/>
                    </a:cubicBezTo>
                    <a:cubicBezTo>
                      <a:pt x="95" y="644"/>
                      <a:pt x="89" y="655"/>
                      <a:pt x="88" y="666"/>
                    </a:cubicBezTo>
                    <a:cubicBezTo>
                      <a:pt x="88" y="667"/>
                      <a:pt x="86" y="668"/>
                      <a:pt x="84" y="670"/>
                    </a:cubicBezTo>
                    <a:cubicBezTo>
                      <a:pt x="86" y="670"/>
                      <a:pt x="86" y="670"/>
                      <a:pt x="86" y="670"/>
                    </a:cubicBezTo>
                    <a:cubicBezTo>
                      <a:pt x="92" y="666"/>
                      <a:pt x="97" y="661"/>
                      <a:pt x="100" y="655"/>
                    </a:cubicBezTo>
                    <a:cubicBezTo>
                      <a:pt x="100" y="655"/>
                      <a:pt x="100" y="655"/>
                      <a:pt x="100" y="654"/>
                    </a:cubicBezTo>
                    <a:cubicBezTo>
                      <a:pt x="100" y="644"/>
                      <a:pt x="97" y="520"/>
                      <a:pt x="95" y="413"/>
                    </a:cubicBezTo>
                    <a:cubicBezTo>
                      <a:pt x="93" y="410"/>
                      <a:pt x="103" y="403"/>
                      <a:pt x="102" y="400"/>
                    </a:cubicBezTo>
                    <a:cubicBezTo>
                      <a:pt x="98" y="386"/>
                      <a:pt x="114" y="373"/>
                      <a:pt x="110" y="360"/>
                    </a:cubicBezTo>
                    <a:cubicBezTo>
                      <a:pt x="108" y="356"/>
                      <a:pt x="89" y="332"/>
                      <a:pt x="107" y="337"/>
                    </a:cubicBezTo>
                    <a:cubicBezTo>
                      <a:pt x="111" y="330"/>
                      <a:pt x="112" y="318"/>
                      <a:pt x="110" y="310"/>
                    </a:cubicBezTo>
                    <a:cubicBezTo>
                      <a:pt x="107" y="297"/>
                      <a:pt x="106" y="285"/>
                      <a:pt x="103" y="272"/>
                    </a:cubicBezTo>
                    <a:cubicBezTo>
                      <a:pt x="101" y="262"/>
                      <a:pt x="96" y="253"/>
                      <a:pt x="100" y="241"/>
                    </a:cubicBezTo>
                    <a:cubicBezTo>
                      <a:pt x="104" y="230"/>
                      <a:pt x="84" y="235"/>
                      <a:pt x="84" y="222"/>
                    </a:cubicBezTo>
                    <a:cubicBezTo>
                      <a:pt x="84" y="212"/>
                      <a:pt x="88" y="207"/>
                      <a:pt x="89" y="198"/>
                    </a:cubicBezTo>
                    <a:cubicBezTo>
                      <a:pt x="91" y="179"/>
                      <a:pt x="103" y="175"/>
                      <a:pt x="109" y="155"/>
                    </a:cubicBezTo>
                    <a:cubicBezTo>
                      <a:pt x="110" y="152"/>
                      <a:pt x="88" y="139"/>
                      <a:pt x="89" y="137"/>
                    </a:cubicBezTo>
                    <a:cubicBezTo>
                      <a:pt x="89" y="113"/>
                      <a:pt x="88" y="94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7" y="73"/>
                      <a:pt x="90" y="56"/>
                      <a:pt x="103" y="39"/>
                    </a:cubicBezTo>
                    <a:cubicBezTo>
                      <a:pt x="108" y="33"/>
                      <a:pt x="113" y="28"/>
                      <a:pt x="118" y="25"/>
                    </a:cubicBezTo>
                    <a:cubicBezTo>
                      <a:pt x="118" y="24"/>
                      <a:pt x="118" y="24"/>
                      <a:pt x="119" y="23"/>
                    </a:cubicBezTo>
                    <a:cubicBezTo>
                      <a:pt x="121" y="19"/>
                      <a:pt x="120" y="12"/>
                      <a:pt x="119" y="7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2" name="Freeform 2736">
                <a:extLst>
                  <a:ext uri="{FF2B5EF4-FFF2-40B4-BE49-F238E27FC236}">
                    <a16:creationId xmlns:a16="http://schemas.microsoft.com/office/drawing/2014/main" id="{6C220596-BB07-4E71-9BA1-87EA89C6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472"/>
                <a:ext cx="85" cy="1434"/>
              </a:xfrm>
              <a:custGeom>
                <a:avLst/>
                <a:gdLst>
                  <a:gd name="T0" fmla="*/ 463 w 36"/>
                  <a:gd name="T1" fmla="*/ 1094 h 607"/>
                  <a:gd name="T2" fmla="*/ 397 w 36"/>
                  <a:gd name="T3" fmla="*/ 987 h 607"/>
                  <a:gd name="T4" fmla="*/ 397 w 36"/>
                  <a:gd name="T5" fmla="*/ 987 h 607"/>
                  <a:gd name="T6" fmla="*/ 397 w 36"/>
                  <a:gd name="T7" fmla="*/ 987 h 607"/>
                  <a:gd name="T8" fmla="*/ 340 w 36"/>
                  <a:gd name="T9" fmla="*/ 898 h 607"/>
                  <a:gd name="T10" fmla="*/ 328 w 36"/>
                  <a:gd name="T11" fmla="*/ 872 h 607"/>
                  <a:gd name="T12" fmla="*/ 328 w 36"/>
                  <a:gd name="T13" fmla="*/ 872 h 607"/>
                  <a:gd name="T14" fmla="*/ 290 w 36"/>
                  <a:gd name="T15" fmla="*/ 791 h 607"/>
                  <a:gd name="T16" fmla="*/ 290 w 36"/>
                  <a:gd name="T17" fmla="*/ 791 h 607"/>
                  <a:gd name="T18" fmla="*/ 279 w 36"/>
                  <a:gd name="T19" fmla="*/ 765 h 607"/>
                  <a:gd name="T20" fmla="*/ 222 w 36"/>
                  <a:gd name="T21" fmla="*/ 687 h 607"/>
                  <a:gd name="T22" fmla="*/ 222 w 36"/>
                  <a:gd name="T23" fmla="*/ 669 h 607"/>
                  <a:gd name="T24" fmla="*/ 222 w 36"/>
                  <a:gd name="T25" fmla="*/ 669 h 607"/>
                  <a:gd name="T26" fmla="*/ 184 w 36"/>
                  <a:gd name="T27" fmla="*/ 569 h 607"/>
                  <a:gd name="T28" fmla="*/ 184 w 36"/>
                  <a:gd name="T29" fmla="*/ 569 h 607"/>
                  <a:gd name="T30" fmla="*/ 184 w 36"/>
                  <a:gd name="T31" fmla="*/ 569 h 607"/>
                  <a:gd name="T32" fmla="*/ 106 w 36"/>
                  <a:gd name="T33" fmla="*/ 369 h 607"/>
                  <a:gd name="T34" fmla="*/ 106 w 36"/>
                  <a:gd name="T35" fmla="*/ 369 h 607"/>
                  <a:gd name="T36" fmla="*/ 94 w 36"/>
                  <a:gd name="T37" fmla="*/ 357 h 607"/>
                  <a:gd name="T38" fmla="*/ 94 w 36"/>
                  <a:gd name="T39" fmla="*/ 357 h 607"/>
                  <a:gd name="T40" fmla="*/ 40 w 36"/>
                  <a:gd name="T41" fmla="*/ 144 h 607"/>
                  <a:gd name="T42" fmla="*/ 40 w 36"/>
                  <a:gd name="T43" fmla="*/ 144 h 607"/>
                  <a:gd name="T44" fmla="*/ 40 w 36"/>
                  <a:gd name="T45" fmla="*/ 144 h 607"/>
                  <a:gd name="T46" fmla="*/ 40 w 36"/>
                  <a:gd name="T47" fmla="*/ 144 h 607"/>
                  <a:gd name="T48" fmla="*/ 0 w 36"/>
                  <a:gd name="T49" fmla="*/ 0 h 607"/>
                  <a:gd name="T50" fmla="*/ 12 w 36"/>
                  <a:gd name="T51" fmla="*/ 50 h 607"/>
                  <a:gd name="T52" fmla="*/ 28 w 36"/>
                  <a:gd name="T53" fmla="*/ 78 h 607"/>
                  <a:gd name="T54" fmla="*/ 106 w 36"/>
                  <a:gd name="T55" fmla="*/ 619 h 607"/>
                  <a:gd name="T56" fmla="*/ 156 w 36"/>
                  <a:gd name="T57" fmla="*/ 4888 h 607"/>
                  <a:gd name="T58" fmla="*/ 94 w 36"/>
                  <a:gd name="T59" fmla="*/ 7288 h 607"/>
                  <a:gd name="T60" fmla="*/ 434 w 36"/>
                  <a:gd name="T61" fmla="*/ 8004 h 607"/>
                  <a:gd name="T62" fmla="*/ 302 w 36"/>
                  <a:gd name="T63" fmla="*/ 6194 h 607"/>
                  <a:gd name="T64" fmla="*/ 319 w 36"/>
                  <a:gd name="T65" fmla="*/ 2495 h 607"/>
                  <a:gd name="T66" fmla="*/ 475 w 36"/>
                  <a:gd name="T67" fmla="*/ 1122 h 607"/>
                  <a:gd name="T68" fmla="*/ 475 w 36"/>
                  <a:gd name="T69" fmla="*/ 1122 h 607"/>
                  <a:gd name="T70" fmla="*/ 463 w 36"/>
                  <a:gd name="T71" fmla="*/ 1094 h 60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6" h="607">
                    <a:moveTo>
                      <a:pt x="35" y="83"/>
                    </a:moveTo>
                    <a:cubicBezTo>
                      <a:pt x="33" y="80"/>
                      <a:pt x="32" y="78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8" y="72"/>
                      <a:pt x="27" y="70"/>
                      <a:pt x="26" y="68"/>
                    </a:cubicBezTo>
                    <a:cubicBezTo>
                      <a:pt x="25" y="67"/>
                      <a:pt x="25" y="67"/>
                      <a:pt x="25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4" y="64"/>
                      <a:pt x="23" y="62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0"/>
                      <a:pt x="21" y="59"/>
                      <a:pt x="21" y="58"/>
                    </a:cubicBezTo>
                    <a:cubicBezTo>
                      <a:pt x="20" y="56"/>
                      <a:pt x="18" y="54"/>
                      <a:pt x="17" y="52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48"/>
                      <a:pt x="15" y="46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1" y="38"/>
                      <a:pt x="10" y="33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2"/>
                      <a:pt x="4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8"/>
                      <a:pt x="1" y="4"/>
                      <a:pt x="0" y="0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5" y="20"/>
                      <a:pt x="8" y="47"/>
                    </a:cubicBezTo>
                    <a:cubicBezTo>
                      <a:pt x="12" y="75"/>
                      <a:pt x="14" y="257"/>
                      <a:pt x="12" y="371"/>
                    </a:cubicBezTo>
                    <a:cubicBezTo>
                      <a:pt x="10" y="478"/>
                      <a:pt x="7" y="546"/>
                      <a:pt x="7" y="553"/>
                    </a:cubicBezTo>
                    <a:cubicBezTo>
                      <a:pt x="13" y="571"/>
                      <a:pt x="21" y="589"/>
                      <a:pt x="33" y="607"/>
                    </a:cubicBezTo>
                    <a:cubicBezTo>
                      <a:pt x="24" y="582"/>
                      <a:pt x="24" y="529"/>
                      <a:pt x="23" y="470"/>
                    </a:cubicBezTo>
                    <a:cubicBezTo>
                      <a:pt x="21" y="359"/>
                      <a:pt x="24" y="224"/>
                      <a:pt x="24" y="189"/>
                    </a:cubicBezTo>
                    <a:cubicBezTo>
                      <a:pt x="24" y="134"/>
                      <a:pt x="28" y="82"/>
                      <a:pt x="36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6" y="84"/>
                      <a:pt x="36" y="84"/>
                      <a:pt x="35" y="83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3" name="Freeform 2737">
                <a:extLst>
                  <a:ext uri="{FF2B5EF4-FFF2-40B4-BE49-F238E27FC236}">
                    <a16:creationId xmlns:a16="http://schemas.microsoft.com/office/drawing/2014/main" id="{E6BB6FCB-00D2-4F17-808E-572B4C3CA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" y="1425"/>
                <a:ext cx="1358" cy="1332"/>
              </a:xfrm>
              <a:custGeom>
                <a:avLst/>
                <a:gdLst>
                  <a:gd name="T0" fmla="*/ 0 w 575"/>
                  <a:gd name="T1" fmla="*/ 7324 h 564"/>
                  <a:gd name="T2" fmla="*/ 262 w 575"/>
                  <a:gd name="T3" fmla="*/ 5812 h 564"/>
                  <a:gd name="T4" fmla="*/ 590 w 575"/>
                  <a:gd name="T5" fmla="*/ 3850 h 564"/>
                  <a:gd name="T6" fmla="*/ 7196 w 575"/>
                  <a:gd name="T7" fmla="*/ 0 h 564"/>
                  <a:gd name="T8" fmla="*/ 7574 w 575"/>
                  <a:gd name="T9" fmla="*/ 213 h 564"/>
                  <a:gd name="T10" fmla="*/ 463 w 575"/>
                  <a:gd name="T11" fmla="*/ 5718 h 564"/>
                  <a:gd name="T12" fmla="*/ 475 w 575"/>
                  <a:gd name="T13" fmla="*/ 5812 h 564"/>
                  <a:gd name="T14" fmla="*/ 156 w 575"/>
                  <a:gd name="T15" fmla="*/ 7430 h 564"/>
                  <a:gd name="T16" fmla="*/ 0 w 575"/>
                  <a:gd name="T17" fmla="*/ 7324 h 5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75" h="564">
                    <a:moveTo>
                      <a:pt x="0" y="556"/>
                    </a:moveTo>
                    <a:cubicBezTo>
                      <a:pt x="33" y="531"/>
                      <a:pt x="27" y="485"/>
                      <a:pt x="20" y="441"/>
                    </a:cubicBezTo>
                    <a:cubicBezTo>
                      <a:pt x="11" y="392"/>
                      <a:pt x="20" y="342"/>
                      <a:pt x="45" y="292"/>
                    </a:cubicBezTo>
                    <a:cubicBezTo>
                      <a:pt x="128" y="130"/>
                      <a:pt x="377" y="7"/>
                      <a:pt x="546" y="0"/>
                    </a:cubicBezTo>
                    <a:cubicBezTo>
                      <a:pt x="575" y="16"/>
                      <a:pt x="575" y="16"/>
                      <a:pt x="575" y="16"/>
                    </a:cubicBezTo>
                    <a:cubicBezTo>
                      <a:pt x="369" y="6"/>
                      <a:pt x="2" y="206"/>
                      <a:pt x="35" y="434"/>
                    </a:cubicBezTo>
                    <a:cubicBezTo>
                      <a:pt x="35" y="437"/>
                      <a:pt x="35" y="438"/>
                      <a:pt x="36" y="441"/>
                    </a:cubicBezTo>
                    <a:cubicBezTo>
                      <a:pt x="43" y="485"/>
                      <a:pt x="48" y="536"/>
                      <a:pt x="12" y="564"/>
                    </a:cubicBezTo>
                    <a:lnTo>
                      <a:pt x="0" y="55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4" name="Freeform 2738">
                <a:extLst>
                  <a:ext uri="{FF2B5EF4-FFF2-40B4-BE49-F238E27FC236}">
                    <a16:creationId xmlns:a16="http://schemas.microsoft.com/office/drawing/2014/main" id="{F7857115-94E4-47AD-BE77-C948A1AAC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" y="2739"/>
                <a:ext cx="102" cy="1200"/>
              </a:xfrm>
              <a:custGeom>
                <a:avLst/>
                <a:gdLst>
                  <a:gd name="T0" fmla="*/ 225 w 43"/>
                  <a:gd name="T1" fmla="*/ 0 h 508"/>
                  <a:gd name="T2" fmla="*/ 213 w 43"/>
                  <a:gd name="T3" fmla="*/ 0 h 508"/>
                  <a:gd name="T4" fmla="*/ 361 w 43"/>
                  <a:gd name="T5" fmla="*/ 3215 h 508"/>
                  <a:gd name="T6" fmla="*/ 0 w 43"/>
                  <a:gd name="T7" fmla="*/ 6628 h 508"/>
                  <a:gd name="T8" fmla="*/ 176 w 43"/>
                  <a:gd name="T9" fmla="*/ 6697 h 508"/>
                  <a:gd name="T10" fmla="*/ 534 w 43"/>
                  <a:gd name="T11" fmla="*/ 3191 h 508"/>
                  <a:gd name="T12" fmla="*/ 372 w 43"/>
                  <a:gd name="T13" fmla="*/ 106 h 508"/>
                  <a:gd name="T14" fmla="*/ 225 w 43"/>
                  <a:gd name="T15" fmla="*/ 0 h 50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3" h="508"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25" y="39"/>
                      <a:pt x="31" y="141"/>
                      <a:pt x="27" y="244"/>
                    </a:cubicBezTo>
                    <a:cubicBezTo>
                      <a:pt x="24" y="346"/>
                      <a:pt x="11" y="476"/>
                      <a:pt x="0" y="503"/>
                    </a:cubicBezTo>
                    <a:cubicBezTo>
                      <a:pt x="13" y="508"/>
                      <a:pt x="13" y="508"/>
                      <a:pt x="13" y="508"/>
                    </a:cubicBezTo>
                    <a:cubicBezTo>
                      <a:pt x="26" y="476"/>
                      <a:pt x="37" y="333"/>
                      <a:pt x="40" y="242"/>
                    </a:cubicBezTo>
                    <a:cubicBezTo>
                      <a:pt x="43" y="143"/>
                      <a:pt x="37" y="52"/>
                      <a:pt x="28" y="8"/>
                    </a:cubicBezTo>
                    <a:lnTo>
                      <a:pt x="17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5" name="Freeform 2739">
                <a:extLst>
                  <a:ext uri="{FF2B5EF4-FFF2-40B4-BE49-F238E27FC236}">
                    <a16:creationId xmlns:a16="http://schemas.microsoft.com/office/drawing/2014/main" id="{A3E4310B-9915-4797-B931-11464D5D4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2490"/>
                <a:ext cx="125" cy="1449"/>
              </a:xfrm>
              <a:custGeom>
                <a:avLst/>
                <a:gdLst>
                  <a:gd name="T0" fmla="*/ 601 w 53"/>
                  <a:gd name="T1" fmla="*/ 7198 h 613"/>
                  <a:gd name="T2" fmla="*/ 667 w 53"/>
                  <a:gd name="T3" fmla="*/ 4794 h 613"/>
                  <a:gd name="T4" fmla="*/ 618 w 53"/>
                  <a:gd name="T5" fmla="*/ 513 h 613"/>
                  <a:gd name="T6" fmla="*/ 540 w 53"/>
                  <a:gd name="T7" fmla="*/ 12 h 613"/>
                  <a:gd name="T8" fmla="*/ 540 w 53"/>
                  <a:gd name="T9" fmla="*/ 0 h 613"/>
                  <a:gd name="T10" fmla="*/ 196 w 53"/>
                  <a:gd name="T11" fmla="*/ 1492 h 613"/>
                  <a:gd name="T12" fmla="*/ 196 w 53"/>
                  <a:gd name="T13" fmla="*/ 1492 h 613"/>
                  <a:gd name="T14" fmla="*/ 356 w 53"/>
                  <a:gd name="T15" fmla="*/ 4581 h 613"/>
                  <a:gd name="T16" fmla="*/ 0 w 53"/>
                  <a:gd name="T17" fmla="*/ 8084 h 613"/>
                  <a:gd name="T18" fmla="*/ 12 w 53"/>
                  <a:gd name="T19" fmla="*/ 8096 h 613"/>
                  <a:gd name="T20" fmla="*/ 601 w 53"/>
                  <a:gd name="T21" fmla="*/ 7198 h 613"/>
                  <a:gd name="T22" fmla="*/ 601 w 53"/>
                  <a:gd name="T23" fmla="*/ 7198 h 6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3" h="613">
                    <a:moveTo>
                      <a:pt x="46" y="545"/>
                    </a:moveTo>
                    <a:cubicBezTo>
                      <a:pt x="46" y="538"/>
                      <a:pt x="49" y="470"/>
                      <a:pt x="51" y="363"/>
                    </a:cubicBezTo>
                    <a:cubicBezTo>
                      <a:pt x="53" y="249"/>
                      <a:pt x="51" y="67"/>
                      <a:pt x="47" y="39"/>
                    </a:cubicBezTo>
                    <a:cubicBezTo>
                      <a:pt x="45" y="19"/>
                      <a:pt x="42" y="6"/>
                      <a:pt x="41" y="1"/>
                    </a:cubicBezTo>
                    <a:cubicBezTo>
                      <a:pt x="41" y="1"/>
                      <a:pt x="41" y="0"/>
                      <a:pt x="41" y="0"/>
                    </a:cubicBezTo>
                    <a:cubicBezTo>
                      <a:pt x="47" y="42"/>
                      <a:pt x="49" y="87"/>
                      <a:pt x="15" y="113"/>
                    </a:cubicBezTo>
                    <a:cubicBezTo>
                      <a:pt x="15" y="113"/>
                      <a:pt x="15" y="113"/>
                      <a:pt x="15" y="113"/>
                    </a:cubicBezTo>
                    <a:cubicBezTo>
                      <a:pt x="24" y="157"/>
                      <a:pt x="30" y="248"/>
                      <a:pt x="27" y="347"/>
                    </a:cubicBezTo>
                    <a:cubicBezTo>
                      <a:pt x="24" y="438"/>
                      <a:pt x="13" y="579"/>
                      <a:pt x="0" y="612"/>
                    </a:cubicBezTo>
                    <a:cubicBezTo>
                      <a:pt x="1" y="613"/>
                      <a:pt x="1" y="613"/>
                      <a:pt x="1" y="613"/>
                    </a:cubicBezTo>
                    <a:cubicBezTo>
                      <a:pt x="11" y="608"/>
                      <a:pt x="33" y="575"/>
                      <a:pt x="46" y="545"/>
                    </a:cubicBezTo>
                    <a:cubicBezTo>
                      <a:pt x="46" y="545"/>
                      <a:pt x="46" y="545"/>
                      <a:pt x="46" y="54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6" name="Freeform 2740">
                <a:extLst>
                  <a:ext uri="{FF2B5EF4-FFF2-40B4-BE49-F238E27FC236}">
                    <a16:creationId xmlns:a16="http://schemas.microsoft.com/office/drawing/2014/main" id="{422BE5A0-6FAD-4599-A914-4F179EC3B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8" y="1999"/>
                <a:ext cx="286" cy="1583"/>
              </a:xfrm>
              <a:custGeom>
                <a:avLst/>
                <a:gdLst>
                  <a:gd name="T0" fmla="*/ 1569 w 121"/>
                  <a:gd name="T1" fmla="*/ 95 h 670"/>
                  <a:gd name="T2" fmla="*/ 1569 w 121"/>
                  <a:gd name="T3" fmla="*/ 118 h 670"/>
                  <a:gd name="T4" fmla="*/ 1463 w 121"/>
                  <a:gd name="T5" fmla="*/ 135 h 670"/>
                  <a:gd name="T6" fmla="*/ 1085 w 121"/>
                  <a:gd name="T7" fmla="*/ 279 h 670"/>
                  <a:gd name="T8" fmla="*/ 1045 w 121"/>
                  <a:gd name="T9" fmla="*/ 659 h 670"/>
                  <a:gd name="T10" fmla="*/ 726 w 121"/>
                  <a:gd name="T11" fmla="*/ 803 h 670"/>
                  <a:gd name="T12" fmla="*/ 979 w 121"/>
                  <a:gd name="T13" fmla="*/ 1396 h 670"/>
                  <a:gd name="T14" fmla="*/ 872 w 121"/>
                  <a:gd name="T15" fmla="*/ 1966 h 670"/>
                  <a:gd name="T16" fmla="*/ 872 w 121"/>
                  <a:gd name="T17" fmla="*/ 1975 h 670"/>
                  <a:gd name="T18" fmla="*/ 766 w 121"/>
                  <a:gd name="T19" fmla="*/ 2741 h 670"/>
                  <a:gd name="T20" fmla="*/ 570 w 121"/>
                  <a:gd name="T21" fmla="*/ 3088 h 670"/>
                  <a:gd name="T22" fmla="*/ 737 w 121"/>
                  <a:gd name="T23" fmla="*/ 3405 h 670"/>
                  <a:gd name="T24" fmla="*/ 794 w 121"/>
                  <a:gd name="T25" fmla="*/ 3797 h 670"/>
                  <a:gd name="T26" fmla="*/ 532 w 121"/>
                  <a:gd name="T27" fmla="*/ 4035 h 670"/>
                  <a:gd name="T28" fmla="*/ 513 w 121"/>
                  <a:gd name="T29" fmla="*/ 4421 h 670"/>
                  <a:gd name="T30" fmla="*/ 659 w 121"/>
                  <a:gd name="T31" fmla="*/ 4560 h 670"/>
                  <a:gd name="T32" fmla="*/ 593 w 121"/>
                  <a:gd name="T33" fmla="*/ 4839 h 670"/>
                  <a:gd name="T34" fmla="*/ 726 w 121"/>
                  <a:gd name="T35" fmla="*/ 5555 h 670"/>
                  <a:gd name="T36" fmla="*/ 40 w 121"/>
                  <a:gd name="T37" fmla="*/ 5845 h 670"/>
                  <a:gd name="T38" fmla="*/ 144 w 121"/>
                  <a:gd name="T39" fmla="*/ 6186 h 670"/>
                  <a:gd name="T40" fmla="*/ 447 w 121"/>
                  <a:gd name="T41" fmla="*/ 6186 h 670"/>
                  <a:gd name="T42" fmla="*/ 447 w 121"/>
                  <a:gd name="T43" fmla="*/ 6715 h 670"/>
                  <a:gd name="T44" fmla="*/ 794 w 121"/>
                  <a:gd name="T45" fmla="*/ 6871 h 670"/>
                  <a:gd name="T46" fmla="*/ 1028 w 121"/>
                  <a:gd name="T47" fmla="*/ 7201 h 670"/>
                  <a:gd name="T48" fmla="*/ 872 w 121"/>
                  <a:gd name="T49" fmla="*/ 7357 h 670"/>
                  <a:gd name="T50" fmla="*/ 1016 w 121"/>
                  <a:gd name="T51" fmla="*/ 7520 h 670"/>
                  <a:gd name="T52" fmla="*/ 1213 w 121"/>
                  <a:gd name="T53" fmla="*/ 7686 h 670"/>
                  <a:gd name="T54" fmla="*/ 1163 w 121"/>
                  <a:gd name="T55" fmla="*/ 8045 h 670"/>
                  <a:gd name="T56" fmla="*/ 1257 w 121"/>
                  <a:gd name="T57" fmla="*/ 8362 h 670"/>
                  <a:gd name="T58" fmla="*/ 1163 w 121"/>
                  <a:gd name="T59" fmla="*/ 8787 h 670"/>
                  <a:gd name="T60" fmla="*/ 1111 w 121"/>
                  <a:gd name="T61" fmla="*/ 8836 h 670"/>
                  <a:gd name="T62" fmla="*/ 1135 w 121"/>
                  <a:gd name="T63" fmla="*/ 8836 h 670"/>
                  <a:gd name="T64" fmla="*/ 1319 w 121"/>
                  <a:gd name="T65" fmla="*/ 8640 h 670"/>
                  <a:gd name="T66" fmla="*/ 1319 w 121"/>
                  <a:gd name="T67" fmla="*/ 8624 h 670"/>
                  <a:gd name="T68" fmla="*/ 1257 w 121"/>
                  <a:gd name="T69" fmla="*/ 5448 h 670"/>
                  <a:gd name="T70" fmla="*/ 1347 w 121"/>
                  <a:gd name="T71" fmla="*/ 5276 h 670"/>
                  <a:gd name="T72" fmla="*/ 1454 w 121"/>
                  <a:gd name="T73" fmla="*/ 4751 h 670"/>
                  <a:gd name="T74" fmla="*/ 1413 w 121"/>
                  <a:gd name="T75" fmla="*/ 4444 h 670"/>
                  <a:gd name="T76" fmla="*/ 1454 w 121"/>
                  <a:gd name="T77" fmla="*/ 4085 h 670"/>
                  <a:gd name="T78" fmla="*/ 1357 w 121"/>
                  <a:gd name="T79" fmla="*/ 3589 h 670"/>
                  <a:gd name="T80" fmla="*/ 1319 w 121"/>
                  <a:gd name="T81" fmla="*/ 3175 h 670"/>
                  <a:gd name="T82" fmla="*/ 1111 w 121"/>
                  <a:gd name="T83" fmla="*/ 2930 h 670"/>
                  <a:gd name="T84" fmla="*/ 1172 w 121"/>
                  <a:gd name="T85" fmla="*/ 2613 h 670"/>
                  <a:gd name="T86" fmla="*/ 1442 w 121"/>
                  <a:gd name="T87" fmla="*/ 2044 h 670"/>
                  <a:gd name="T88" fmla="*/ 1172 w 121"/>
                  <a:gd name="T89" fmla="*/ 1810 h 670"/>
                  <a:gd name="T90" fmla="*/ 1163 w 121"/>
                  <a:gd name="T91" fmla="*/ 1160 h 670"/>
                  <a:gd name="T92" fmla="*/ 1163 w 121"/>
                  <a:gd name="T93" fmla="*/ 1151 h 670"/>
                  <a:gd name="T94" fmla="*/ 1357 w 121"/>
                  <a:gd name="T95" fmla="*/ 513 h 670"/>
                  <a:gd name="T96" fmla="*/ 1558 w 121"/>
                  <a:gd name="T97" fmla="*/ 328 h 670"/>
                  <a:gd name="T98" fmla="*/ 1569 w 121"/>
                  <a:gd name="T99" fmla="*/ 302 h 670"/>
                  <a:gd name="T100" fmla="*/ 1569 w 121"/>
                  <a:gd name="T101" fmla="*/ 95 h 67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21" h="670">
                    <a:moveTo>
                      <a:pt x="119" y="7"/>
                    </a:moveTo>
                    <a:cubicBezTo>
                      <a:pt x="119" y="8"/>
                      <a:pt x="119" y="8"/>
                      <a:pt x="119" y="9"/>
                    </a:cubicBezTo>
                    <a:cubicBezTo>
                      <a:pt x="117" y="13"/>
                      <a:pt x="116" y="14"/>
                      <a:pt x="111" y="10"/>
                    </a:cubicBezTo>
                    <a:cubicBezTo>
                      <a:pt x="101" y="0"/>
                      <a:pt x="87" y="8"/>
                      <a:pt x="82" y="21"/>
                    </a:cubicBezTo>
                    <a:cubicBezTo>
                      <a:pt x="77" y="34"/>
                      <a:pt x="82" y="29"/>
                      <a:pt x="79" y="50"/>
                    </a:cubicBezTo>
                    <a:cubicBezTo>
                      <a:pt x="77" y="72"/>
                      <a:pt x="58" y="45"/>
                      <a:pt x="55" y="61"/>
                    </a:cubicBezTo>
                    <a:cubicBezTo>
                      <a:pt x="47" y="80"/>
                      <a:pt x="61" y="77"/>
                      <a:pt x="74" y="106"/>
                    </a:cubicBezTo>
                    <a:cubicBezTo>
                      <a:pt x="88" y="136"/>
                      <a:pt x="71" y="133"/>
                      <a:pt x="66" y="149"/>
                    </a:cubicBezTo>
                    <a:cubicBezTo>
                      <a:pt x="66" y="149"/>
                      <a:pt x="66" y="150"/>
                      <a:pt x="66" y="150"/>
                    </a:cubicBezTo>
                    <a:cubicBezTo>
                      <a:pt x="61" y="170"/>
                      <a:pt x="65" y="189"/>
                      <a:pt x="58" y="208"/>
                    </a:cubicBezTo>
                    <a:cubicBezTo>
                      <a:pt x="55" y="217"/>
                      <a:pt x="44" y="224"/>
                      <a:pt x="43" y="234"/>
                    </a:cubicBezTo>
                    <a:cubicBezTo>
                      <a:pt x="41" y="253"/>
                      <a:pt x="52" y="247"/>
                      <a:pt x="56" y="258"/>
                    </a:cubicBezTo>
                    <a:cubicBezTo>
                      <a:pt x="59" y="267"/>
                      <a:pt x="64" y="278"/>
                      <a:pt x="60" y="288"/>
                    </a:cubicBezTo>
                    <a:cubicBezTo>
                      <a:pt x="57" y="299"/>
                      <a:pt x="43" y="300"/>
                      <a:pt x="40" y="306"/>
                    </a:cubicBezTo>
                    <a:cubicBezTo>
                      <a:pt x="34" y="320"/>
                      <a:pt x="35" y="321"/>
                      <a:pt x="39" y="335"/>
                    </a:cubicBezTo>
                    <a:cubicBezTo>
                      <a:pt x="40" y="338"/>
                      <a:pt x="49" y="340"/>
                      <a:pt x="50" y="346"/>
                    </a:cubicBezTo>
                    <a:cubicBezTo>
                      <a:pt x="51" y="355"/>
                      <a:pt x="45" y="359"/>
                      <a:pt x="45" y="367"/>
                    </a:cubicBezTo>
                    <a:cubicBezTo>
                      <a:pt x="46" y="381"/>
                      <a:pt x="65" y="410"/>
                      <a:pt x="55" y="421"/>
                    </a:cubicBezTo>
                    <a:cubicBezTo>
                      <a:pt x="42" y="435"/>
                      <a:pt x="11" y="410"/>
                      <a:pt x="3" y="443"/>
                    </a:cubicBezTo>
                    <a:cubicBezTo>
                      <a:pt x="0" y="453"/>
                      <a:pt x="2" y="462"/>
                      <a:pt x="11" y="469"/>
                    </a:cubicBezTo>
                    <a:cubicBezTo>
                      <a:pt x="23" y="479"/>
                      <a:pt x="25" y="465"/>
                      <a:pt x="34" y="469"/>
                    </a:cubicBezTo>
                    <a:cubicBezTo>
                      <a:pt x="75" y="486"/>
                      <a:pt x="31" y="487"/>
                      <a:pt x="34" y="509"/>
                    </a:cubicBezTo>
                    <a:cubicBezTo>
                      <a:pt x="37" y="534"/>
                      <a:pt x="48" y="511"/>
                      <a:pt x="60" y="521"/>
                    </a:cubicBezTo>
                    <a:cubicBezTo>
                      <a:pt x="71" y="530"/>
                      <a:pt x="79" y="536"/>
                      <a:pt x="78" y="546"/>
                    </a:cubicBezTo>
                    <a:cubicBezTo>
                      <a:pt x="77" y="550"/>
                      <a:pt x="66" y="552"/>
                      <a:pt x="66" y="558"/>
                    </a:cubicBezTo>
                    <a:cubicBezTo>
                      <a:pt x="67" y="572"/>
                      <a:pt x="73" y="563"/>
                      <a:pt x="77" y="570"/>
                    </a:cubicBezTo>
                    <a:cubicBezTo>
                      <a:pt x="80" y="576"/>
                      <a:pt x="88" y="566"/>
                      <a:pt x="92" y="583"/>
                    </a:cubicBezTo>
                    <a:cubicBezTo>
                      <a:pt x="94" y="588"/>
                      <a:pt x="88" y="604"/>
                      <a:pt x="88" y="610"/>
                    </a:cubicBezTo>
                    <a:cubicBezTo>
                      <a:pt x="88" y="619"/>
                      <a:pt x="95" y="624"/>
                      <a:pt x="95" y="634"/>
                    </a:cubicBezTo>
                    <a:cubicBezTo>
                      <a:pt x="95" y="644"/>
                      <a:pt x="89" y="655"/>
                      <a:pt x="88" y="666"/>
                    </a:cubicBezTo>
                    <a:cubicBezTo>
                      <a:pt x="88" y="667"/>
                      <a:pt x="86" y="668"/>
                      <a:pt x="84" y="670"/>
                    </a:cubicBezTo>
                    <a:cubicBezTo>
                      <a:pt x="86" y="670"/>
                      <a:pt x="86" y="670"/>
                      <a:pt x="86" y="670"/>
                    </a:cubicBezTo>
                    <a:cubicBezTo>
                      <a:pt x="92" y="666"/>
                      <a:pt x="97" y="661"/>
                      <a:pt x="100" y="655"/>
                    </a:cubicBezTo>
                    <a:cubicBezTo>
                      <a:pt x="100" y="655"/>
                      <a:pt x="100" y="655"/>
                      <a:pt x="100" y="654"/>
                    </a:cubicBezTo>
                    <a:cubicBezTo>
                      <a:pt x="100" y="644"/>
                      <a:pt x="97" y="520"/>
                      <a:pt x="95" y="413"/>
                    </a:cubicBezTo>
                    <a:cubicBezTo>
                      <a:pt x="93" y="410"/>
                      <a:pt x="103" y="403"/>
                      <a:pt x="102" y="400"/>
                    </a:cubicBezTo>
                    <a:cubicBezTo>
                      <a:pt x="98" y="386"/>
                      <a:pt x="114" y="373"/>
                      <a:pt x="110" y="360"/>
                    </a:cubicBezTo>
                    <a:cubicBezTo>
                      <a:pt x="108" y="356"/>
                      <a:pt x="89" y="332"/>
                      <a:pt x="107" y="337"/>
                    </a:cubicBezTo>
                    <a:cubicBezTo>
                      <a:pt x="111" y="330"/>
                      <a:pt x="112" y="318"/>
                      <a:pt x="110" y="310"/>
                    </a:cubicBezTo>
                    <a:cubicBezTo>
                      <a:pt x="107" y="297"/>
                      <a:pt x="106" y="285"/>
                      <a:pt x="103" y="272"/>
                    </a:cubicBezTo>
                    <a:cubicBezTo>
                      <a:pt x="101" y="262"/>
                      <a:pt x="96" y="253"/>
                      <a:pt x="100" y="241"/>
                    </a:cubicBezTo>
                    <a:cubicBezTo>
                      <a:pt x="104" y="230"/>
                      <a:pt x="84" y="235"/>
                      <a:pt x="84" y="222"/>
                    </a:cubicBezTo>
                    <a:cubicBezTo>
                      <a:pt x="84" y="212"/>
                      <a:pt x="88" y="207"/>
                      <a:pt x="89" y="198"/>
                    </a:cubicBezTo>
                    <a:cubicBezTo>
                      <a:pt x="91" y="179"/>
                      <a:pt x="103" y="175"/>
                      <a:pt x="109" y="155"/>
                    </a:cubicBezTo>
                    <a:cubicBezTo>
                      <a:pt x="110" y="152"/>
                      <a:pt x="88" y="139"/>
                      <a:pt x="89" y="137"/>
                    </a:cubicBezTo>
                    <a:cubicBezTo>
                      <a:pt x="89" y="113"/>
                      <a:pt x="88" y="94"/>
                      <a:pt x="88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7" y="73"/>
                      <a:pt x="90" y="56"/>
                      <a:pt x="103" y="39"/>
                    </a:cubicBezTo>
                    <a:cubicBezTo>
                      <a:pt x="108" y="33"/>
                      <a:pt x="113" y="28"/>
                      <a:pt x="118" y="25"/>
                    </a:cubicBezTo>
                    <a:cubicBezTo>
                      <a:pt x="118" y="24"/>
                      <a:pt x="118" y="24"/>
                      <a:pt x="119" y="23"/>
                    </a:cubicBezTo>
                    <a:cubicBezTo>
                      <a:pt x="121" y="19"/>
                      <a:pt x="120" y="12"/>
                      <a:pt x="119" y="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7" name="Freeform 2741">
                <a:extLst>
                  <a:ext uri="{FF2B5EF4-FFF2-40B4-BE49-F238E27FC236}">
                    <a16:creationId xmlns:a16="http://schemas.microsoft.com/office/drawing/2014/main" id="{ADC2DC12-46C2-4830-8CF0-D03341627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346"/>
                <a:ext cx="245" cy="1399"/>
              </a:xfrm>
              <a:custGeom>
                <a:avLst/>
                <a:gdLst>
                  <a:gd name="T0" fmla="*/ 1359 w 104"/>
                  <a:gd name="T1" fmla="*/ 7628 h 592"/>
                  <a:gd name="T2" fmla="*/ 1359 w 104"/>
                  <a:gd name="T3" fmla="*/ 631 h 592"/>
                  <a:gd name="T4" fmla="*/ 134 w 104"/>
                  <a:gd name="T5" fmla="*/ 872 h 592"/>
                  <a:gd name="T6" fmla="*/ 134 w 104"/>
                  <a:gd name="T7" fmla="*/ 7813 h 592"/>
                  <a:gd name="T8" fmla="*/ 1359 w 104"/>
                  <a:gd name="T9" fmla="*/ 7628 h 5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592">
                    <a:moveTo>
                      <a:pt x="104" y="578"/>
                    </a:moveTo>
                    <a:cubicBezTo>
                      <a:pt x="104" y="48"/>
                      <a:pt x="104" y="48"/>
                      <a:pt x="104" y="48"/>
                    </a:cubicBezTo>
                    <a:cubicBezTo>
                      <a:pt x="86" y="0"/>
                      <a:pt x="0" y="24"/>
                      <a:pt x="10" y="66"/>
                    </a:cubicBezTo>
                    <a:cubicBezTo>
                      <a:pt x="10" y="592"/>
                      <a:pt x="10" y="592"/>
                      <a:pt x="10" y="592"/>
                    </a:cubicBezTo>
                    <a:cubicBezTo>
                      <a:pt x="15" y="558"/>
                      <a:pt x="86" y="536"/>
                      <a:pt x="104" y="578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8" name="Freeform 2742">
                <a:extLst>
                  <a:ext uri="{FF2B5EF4-FFF2-40B4-BE49-F238E27FC236}">
                    <a16:creationId xmlns:a16="http://schemas.microsoft.com/office/drawing/2014/main" id="{D7777C98-0A14-4BAC-93B3-BD348F564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3" y="2396"/>
                <a:ext cx="151" cy="1349"/>
              </a:xfrm>
              <a:custGeom>
                <a:avLst/>
                <a:gdLst>
                  <a:gd name="T0" fmla="*/ 802 w 64"/>
                  <a:gd name="T1" fmla="*/ 1318 h 571"/>
                  <a:gd name="T2" fmla="*/ 812 w 64"/>
                  <a:gd name="T3" fmla="*/ 357 h 571"/>
                  <a:gd name="T4" fmla="*/ 774 w 64"/>
                  <a:gd name="T5" fmla="*/ 12 h 571"/>
                  <a:gd name="T6" fmla="*/ 500 w 64"/>
                  <a:gd name="T7" fmla="*/ 28 h 571"/>
                  <a:gd name="T8" fmla="*/ 156 w 64"/>
                  <a:gd name="T9" fmla="*/ 250 h 571"/>
                  <a:gd name="T10" fmla="*/ 78 w 64"/>
                  <a:gd name="T11" fmla="*/ 291 h 571"/>
                  <a:gd name="T12" fmla="*/ 28 w 64"/>
                  <a:gd name="T13" fmla="*/ 591 h 571"/>
                  <a:gd name="T14" fmla="*/ 28 w 64"/>
                  <a:gd name="T15" fmla="*/ 7529 h 571"/>
                  <a:gd name="T16" fmla="*/ 552 w 64"/>
                  <a:gd name="T17" fmla="*/ 7066 h 571"/>
                  <a:gd name="T18" fmla="*/ 708 w 64"/>
                  <a:gd name="T19" fmla="*/ 6263 h 571"/>
                  <a:gd name="T20" fmla="*/ 696 w 64"/>
                  <a:gd name="T21" fmla="*/ 5079 h 571"/>
                  <a:gd name="T22" fmla="*/ 724 w 64"/>
                  <a:gd name="T23" fmla="*/ 3978 h 571"/>
                  <a:gd name="T24" fmla="*/ 802 w 64"/>
                  <a:gd name="T25" fmla="*/ 1318 h 5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4" h="571">
                    <a:moveTo>
                      <a:pt x="61" y="100"/>
                    </a:moveTo>
                    <a:cubicBezTo>
                      <a:pt x="63" y="75"/>
                      <a:pt x="64" y="51"/>
                      <a:pt x="62" y="27"/>
                    </a:cubicBezTo>
                    <a:cubicBezTo>
                      <a:pt x="61" y="19"/>
                      <a:pt x="61" y="9"/>
                      <a:pt x="59" y="1"/>
                    </a:cubicBezTo>
                    <a:cubicBezTo>
                      <a:pt x="52" y="0"/>
                      <a:pt x="45" y="1"/>
                      <a:pt x="38" y="2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20"/>
                      <a:pt x="8" y="21"/>
                      <a:pt x="6" y="22"/>
                    </a:cubicBezTo>
                    <a:cubicBezTo>
                      <a:pt x="2" y="29"/>
                      <a:pt x="0" y="36"/>
                      <a:pt x="2" y="45"/>
                    </a:cubicBezTo>
                    <a:cubicBezTo>
                      <a:pt x="2" y="571"/>
                      <a:pt x="2" y="571"/>
                      <a:pt x="2" y="571"/>
                    </a:cubicBezTo>
                    <a:cubicBezTo>
                      <a:pt x="4" y="554"/>
                      <a:pt x="22" y="541"/>
                      <a:pt x="42" y="536"/>
                    </a:cubicBezTo>
                    <a:cubicBezTo>
                      <a:pt x="49" y="514"/>
                      <a:pt x="51" y="490"/>
                      <a:pt x="54" y="475"/>
                    </a:cubicBezTo>
                    <a:cubicBezTo>
                      <a:pt x="61" y="431"/>
                      <a:pt x="57" y="421"/>
                      <a:pt x="53" y="385"/>
                    </a:cubicBezTo>
                    <a:cubicBezTo>
                      <a:pt x="51" y="357"/>
                      <a:pt x="53" y="330"/>
                      <a:pt x="55" y="302"/>
                    </a:cubicBezTo>
                    <a:cubicBezTo>
                      <a:pt x="58" y="235"/>
                      <a:pt x="56" y="167"/>
                      <a:pt x="61" y="100"/>
                    </a:cubicBezTo>
                    <a:close/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29" name="Freeform 2743">
                <a:extLst>
                  <a:ext uri="{FF2B5EF4-FFF2-40B4-BE49-F238E27FC236}">
                    <a16:creationId xmlns:a16="http://schemas.microsoft.com/office/drawing/2014/main" id="{74F589E6-88CD-41C6-943F-33EA6113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516"/>
                <a:ext cx="246" cy="1399"/>
              </a:xfrm>
              <a:custGeom>
                <a:avLst/>
                <a:gdLst>
                  <a:gd name="T0" fmla="*/ 1377 w 104"/>
                  <a:gd name="T1" fmla="*/ 7550 h 592"/>
                  <a:gd name="T2" fmla="*/ 1377 w 104"/>
                  <a:gd name="T3" fmla="*/ 631 h 592"/>
                  <a:gd name="T4" fmla="*/ 135 w 104"/>
                  <a:gd name="T5" fmla="*/ 872 h 592"/>
                  <a:gd name="T6" fmla="*/ 135 w 104"/>
                  <a:gd name="T7" fmla="*/ 7813 h 592"/>
                  <a:gd name="T8" fmla="*/ 1377 w 104"/>
                  <a:gd name="T9" fmla="*/ 7550 h 5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592">
                    <a:moveTo>
                      <a:pt x="104" y="572"/>
                    </a:moveTo>
                    <a:cubicBezTo>
                      <a:pt x="104" y="48"/>
                      <a:pt x="104" y="48"/>
                      <a:pt x="104" y="48"/>
                    </a:cubicBezTo>
                    <a:cubicBezTo>
                      <a:pt x="86" y="0"/>
                      <a:pt x="0" y="24"/>
                      <a:pt x="10" y="66"/>
                    </a:cubicBezTo>
                    <a:cubicBezTo>
                      <a:pt x="10" y="592"/>
                      <a:pt x="10" y="592"/>
                      <a:pt x="10" y="592"/>
                    </a:cubicBezTo>
                    <a:cubicBezTo>
                      <a:pt x="18" y="561"/>
                      <a:pt x="78" y="537"/>
                      <a:pt x="104" y="572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0" name="Freeform 2744">
                <a:extLst>
                  <a:ext uri="{FF2B5EF4-FFF2-40B4-BE49-F238E27FC236}">
                    <a16:creationId xmlns:a16="http://schemas.microsoft.com/office/drawing/2014/main" id="{7582E914-5470-423C-BB2D-C8695AA2D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2538"/>
                <a:ext cx="236" cy="1377"/>
              </a:xfrm>
              <a:custGeom>
                <a:avLst/>
                <a:gdLst>
                  <a:gd name="T0" fmla="*/ 1248 w 100"/>
                  <a:gd name="T1" fmla="*/ 5612 h 583"/>
                  <a:gd name="T2" fmla="*/ 1220 w 100"/>
                  <a:gd name="T3" fmla="*/ 4887 h 583"/>
                  <a:gd name="T4" fmla="*/ 1130 w 100"/>
                  <a:gd name="T5" fmla="*/ 2990 h 583"/>
                  <a:gd name="T6" fmla="*/ 1237 w 100"/>
                  <a:gd name="T7" fmla="*/ 2293 h 583"/>
                  <a:gd name="T8" fmla="*/ 1265 w 100"/>
                  <a:gd name="T9" fmla="*/ 1606 h 583"/>
                  <a:gd name="T10" fmla="*/ 1180 w 100"/>
                  <a:gd name="T11" fmla="*/ 881 h 583"/>
                  <a:gd name="T12" fmla="*/ 1142 w 100"/>
                  <a:gd name="T13" fmla="*/ 262 h 583"/>
                  <a:gd name="T14" fmla="*/ 106 w 100"/>
                  <a:gd name="T15" fmla="*/ 753 h 583"/>
                  <a:gd name="T16" fmla="*/ 106 w 100"/>
                  <a:gd name="T17" fmla="*/ 7681 h 583"/>
                  <a:gd name="T18" fmla="*/ 1274 w 100"/>
                  <a:gd name="T19" fmla="*/ 7341 h 583"/>
                  <a:gd name="T20" fmla="*/ 1274 w 100"/>
                  <a:gd name="T21" fmla="*/ 6337 h 583"/>
                  <a:gd name="T22" fmla="*/ 1248 w 100"/>
                  <a:gd name="T23" fmla="*/ 5612 h 58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0" h="583">
                    <a:moveTo>
                      <a:pt x="95" y="426"/>
                    </a:moveTo>
                    <a:cubicBezTo>
                      <a:pt x="98" y="404"/>
                      <a:pt x="92" y="392"/>
                      <a:pt x="93" y="371"/>
                    </a:cubicBezTo>
                    <a:cubicBezTo>
                      <a:pt x="96" y="325"/>
                      <a:pt x="86" y="273"/>
                      <a:pt x="86" y="227"/>
                    </a:cubicBezTo>
                    <a:cubicBezTo>
                      <a:pt x="86" y="209"/>
                      <a:pt x="91" y="192"/>
                      <a:pt x="94" y="174"/>
                    </a:cubicBezTo>
                    <a:cubicBezTo>
                      <a:pt x="96" y="157"/>
                      <a:pt x="96" y="139"/>
                      <a:pt x="96" y="122"/>
                    </a:cubicBezTo>
                    <a:cubicBezTo>
                      <a:pt x="95" y="104"/>
                      <a:pt x="92" y="85"/>
                      <a:pt x="90" y="67"/>
                    </a:cubicBezTo>
                    <a:cubicBezTo>
                      <a:pt x="88" y="53"/>
                      <a:pt x="90" y="35"/>
                      <a:pt x="87" y="20"/>
                    </a:cubicBezTo>
                    <a:cubicBezTo>
                      <a:pt x="56" y="0"/>
                      <a:pt x="0" y="22"/>
                      <a:pt x="8" y="57"/>
                    </a:cubicBezTo>
                    <a:cubicBezTo>
                      <a:pt x="8" y="583"/>
                      <a:pt x="8" y="583"/>
                      <a:pt x="8" y="583"/>
                    </a:cubicBezTo>
                    <a:cubicBezTo>
                      <a:pt x="15" y="554"/>
                      <a:pt x="69" y="531"/>
                      <a:pt x="97" y="557"/>
                    </a:cubicBezTo>
                    <a:cubicBezTo>
                      <a:pt x="96" y="535"/>
                      <a:pt x="92" y="500"/>
                      <a:pt x="97" y="481"/>
                    </a:cubicBezTo>
                    <a:cubicBezTo>
                      <a:pt x="100" y="464"/>
                      <a:pt x="93" y="443"/>
                      <a:pt x="95" y="426"/>
                    </a:cubicBezTo>
                    <a:close/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1" name="Freeform 2745">
                <a:extLst>
                  <a:ext uri="{FF2B5EF4-FFF2-40B4-BE49-F238E27FC236}">
                    <a16:creationId xmlns:a16="http://schemas.microsoft.com/office/drawing/2014/main" id="{22B1FBAF-48F1-4269-86A2-3FF4CE887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2346"/>
                <a:ext cx="245" cy="1399"/>
              </a:xfrm>
              <a:custGeom>
                <a:avLst/>
                <a:gdLst>
                  <a:gd name="T0" fmla="*/ 1359 w 104"/>
                  <a:gd name="T1" fmla="*/ 7628 h 592"/>
                  <a:gd name="T2" fmla="*/ 1359 w 104"/>
                  <a:gd name="T3" fmla="*/ 631 h 592"/>
                  <a:gd name="T4" fmla="*/ 134 w 104"/>
                  <a:gd name="T5" fmla="*/ 872 h 592"/>
                  <a:gd name="T6" fmla="*/ 134 w 104"/>
                  <a:gd name="T7" fmla="*/ 7813 h 592"/>
                  <a:gd name="T8" fmla="*/ 1359 w 104"/>
                  <a:gd name="T9" fmla="*/ 7628 h 5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592">
                    <a:moveTo>
                      <a:pt x="104" y="578"/>
                    </a:moveTo>
                    <a:cubicBezTo>
                      <a:pt x="104" y="48"/>
                      <a:pt x="104" y="48"/>
                      <a:pt x="104" y="48"/>
                    </a:cubicBezTo>
                    <a:cubicBezTo>
                      <a:pt x="86" y="0"/>
                      <a:pt x="0" y="24"/>
                      <a:pt x="10" y="66"/>
                    </a:cubicBezTo>
                    <a:cubicBezTo>
                      <a:pt x="10" y="592"/>
                      <a:pt x="10" y="592"/>
                      <a:pt x="10" y="592"/>
                    </a:cubicBezTo>
                    <a:cubicBezTo>
                      <a:pt x="15" y="558"/>
                      <a:pt x="86" y="536"/>
                      <a:pt x="104" y="57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2" name="Freeform 2746">
                <a:extLst>
                  <a:ext uri="{FF2B5EF4-FFF2-40B4-BE49-F238E27FC236}">
                    <a16:creationId xmlns:a16="http://schemas.microsoft.com/office/drawing/2014/main" id="{CE1E8DFB-79E6-46FD-9FFD-9C9D9FD5A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516"/>
                <a:ext cx="246" cy="1399"/>
              </a:xfrm>
              <a:custGeom>
                <a:avLst/>
                <a:gdLst>
                  <a:gd name="T0" fmla="*/ 1377 w 104"/>
                  <a:gd name="T1" fmla="*/ 7550 h 592"/>
                  <a:gd name="T2" fmla="*/ 1377 w 104"/>
                  <a:gd name="T3" fmla="*/ 631 h 592"/>
                  <a:gd name="T4" fmla="*/ 135 w 104"/>
                  <a:gd name="T5" fmla="*/ 872 h 592"/>
                  <a:gd name="T6" fmla="*/ 135 w 104"/>
                  <a:gd name="T7" fmla="*/ 7813 h 592"/>
                  <a:gd name="T8" fmla="*/ 1377 w 104"/>
                  <a:gd name="T9" fmla="*/ 7550 h 5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" h="592">
                    <a:moveTo>
                      <a:pt x="104" y="572"/>
                    </a:moveTo>
                    <a:cubicBezTo>
                      <a:pt x="104" y="48"/>
                      <a:pt x="104" y="48"/>
                      <a:pt x="104" y="48"/>
                    </a:cubicBezTo>
                    <a:cubicBezTo>
                      <a:pt x="86" y="0"/>
                      <a:pt x="0" y="24"/>
                      <a:pt x="10" y="66"/>
                    </a:cubicBezTo>
                    <a:cubicBezTo>
                      <a:pt x="10" y="592"/>
                      <a:pt x="10" y="592"/>
                      <a:pt x="10" y="592"/>
                    </a:cubicBezTo>
                    <a:cubicBezTo>
                      <a:pt x="18" y="561"/>
                      <a:pt x="78" y="537"/>
                      <a:pt x="104" y="57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3" name="Freeform 2747">
                <a:extLst>
                  <a:ext uri="{FF2B5EF4-FFF2-40B4-BE49-F238E27FC236}">
                    <a16:creationId xmlns:a16="http://schemas.microsoft.com/office/drawing/2014/main" id="{9568D149-E1A0-4461-9D3C-FED1DE650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" y="1434"/>
                <a:ext cx="2594" cy="1290"/>
              </a:xfrm>
              <a:custGeom>
                <a:avLst/>
                <a:gdLst>
                  <a:gd name="T0" fmla="*/ 14383 w 1098"/>
                  <a:gd name="T1" fmla="*/ 3138 h 546"/>
                  <a:gd name="T2" fmla="*/ 14305 w 1098"/>
                  <a:gd name="T3" fmla="*/ 3008 h 546"/>
                  <a:gd name="T4" fmla="*/ 13908 w 1098"/>
                  <a:gd name="T5" fmla="*/ 2797 h 546"/>
                  <a:gd name="T6" fmla="*/ 13724 w 1098"/>
                  <a:gd name="T7" fmla="*/ 2769 h 546"/>
                  <a:gd name="T8" fmla="*/ 13674 w 1098"/>
                  <a:gd name="T9" fmla="*/ 2641 h 546"/>
                  <a:gd name="T10" fmla="*/ 9254 w 1098"/>
                  <a:gd name="T11" fmla="*/ 156 h 546"/>
                  <a:gd name="T12" fmla="*/ 2847 w 1098"/>
                  <a:gd name="T13" fmla="*/ 7201 h 546"/>
                  <a:gd name="T14" fmla="*/ 4538 w 1098"/>
                  <a:gd name="T15" fmla="*/ 6882 h 546"/>
                  <a:gd name="T16" fmla="*/ 5760 w 1098"/>
                  <a:gd name="T17" fmla="*/ 6648 h 546"/>
                  <a:gd name="T18" fmla="*/ 9360 w 1098"/>
                  <a:gd name="T19" fmla="*/ 5961 h 546"/>
                  <a:gd name="T20" fmla="*/ 9360 w 1098"/>
                  <a:gd name="T21" fmla="*/ 5961 h 546"/>
                  <a:gd name="T22" fmla="*/ 10598 w 1098"/>
                  <a:gd name="T23" fmla="*/ 5722 h 546"/>
                  <a:gd name="T24" fmla="*/ 10598 w 1098"/>
                  <a:gd name="T25" fmla="*/ 5739 h 546"/>
                  <a:gd name="T26" fmla="*/ 13752 w 1098"/>
                  <a:gd name="T27" fmla="*/ 5129 h 546"/>
                  <a:gd name="T28" fmla="*/ 13752 w 1098"/>
                  <a:gd name="T29" fmla="*/ 5120 h 546"/>
                  <a:gd name="T30" fmla="*/ 13858 w 1098"/>
                  <a:gd name="T31" fmla="*/ 4550 h 546"/>
                  <a:gd name="T32" fmla="*/ 13608 w 1098"/>
                  <a:gd name="T33" fmla="*/ 3957 h 546"/>
                  <a:gd name="T34" fmla="*/ 13924 w 1098"/>
                  <a:gd name="T35" fmla="*/ 3813 h 546"/>
                  <a:gd name="T36" fmla="*/ 13965 w 1098"/>
                  <a:gd name="T37" fmla="*/ 3428 h 546"/>
                  <a:gd name="T38" fmla="*/ 14345 w 1098"/>
                  <a:gd name="T39" fmla="*/ 3282 h 546"/>
                  <a:gd name="T40" fmla="*/ 14449 w 1098"/>
                  <a:gd name="T41" fmla="*/ 3272 h 546"/>
                  <a:gd name="T42" fmla="*/ 14383 w 1098"/>
                  <a:gd name="T43" fmla="*/ 3138 h 54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98" h="546">
                    <a:moveTo>
                      <a:pt x="1091" y="238"/>
                    </a:moveTo>
                    <a:cubicBezTo>
                      <a:pt x="1086" y="238"/>
                      <a:pt x="1084" y="229"/>
                      <a:pt x="1085" y="228"/>
                    </a:cubicBezTo>
                    <a:cubicBezTo>
                      <a:pt x="1085" y="227"/>
                      <a:pt x="1055" y="212"/>
                      <a:pt x="1055" y="212"/>
                    </a:cubicBezTo>
                    <a:cubicBezTo>
                      <a:pt x="1055" y="212"/>
                      <a:pt x="1043" y="215"/>
                      <a:pt x="1041" y="210"/>
                    </a:cubicBezTo>
                    <a:cubicBezTo>
                      <a:pt x="1040" y="207"/>
                      <a:pt x="1038" y="203"/>
                      <a:pt x="1037" y="200"/>
                    </a:cubicBezTo>
                    <a:cubicBezTo>
                      <a:pt x="702" y="12"/>
                      <a:pt x="702" y="12"/>
                      <a:pt x="702" y="12"/>
                    </a:cubicBezTo>
                    <a:cubicBezTo>
                      <a:pt x="462" y="0"/>
                      <a:pt x="0" y="276"/>
                      <a:pt x="216" y="546"/>
                    </a:cubicBezTo>
                    <a:cubicBezTo>
                      <a:pt x="344" y="522"/>
                      <a:pt x="344" y="522"/>
                      <a:pt x="344" y="522"/>
                    </a:cubicBezTo>
                    <a:cubicBezTo>
                      <a:pt x="337" y="482"/>
                      <a:pt x="418" y="459"/>
                      <a:pt x="437" y="504"/>
                    </a:cubicBezTo>
                    <a:cubicBezTo>
                      <a:pt x="710" y="452"/>
                      <a:pt x="710" y="452"/>
                      <a:pt x="710" y="452"/>
                    </a:cubicBezTo>
                    <a:cubicBezTo>
                      <a:pt x="710" y="452"/>
                      <a:pt x="710" y="452"/>
                      <a:pt x="710" y="452"/>
                    </a:cubicBezTo>
                    <a:cubicBezTo>
                      <a:pt x="700" y="410"/>
                      <a:pt x="786" y="386"/>
                      <a:pt x="804" y="434"/>
                    </a:cubicBezTo>
                    <a:cubicBezTo>
                      <a:pt x="804" y="435"/>
                      <a:pt x="804" y="435"/>
                      <a:pt x="804" y="435"/>
                    </a:cubicBezTo>
                    <a:cubicBezTo>
                      <a:pt x="1043" y="389"/>
                      <a:pt x="1043" y="389"/>
                      <a:pt x="1043" y="389"/>
                    </a:cubicBezTo>
                    <a:cubicBezTo>
                      <a:pt x="1043" y="389"/>
                      <a:pt x="1043" y="388"/>
                      <a:pt x="1043" y="388"/>
                    </a:cubicBezTo>
                    <a:cubicBezTo>
                      <a:pt x="1048" y="372"/>
                      <a:pt x="1065" y="375"/>
                      <a:pt x="1051" y="345"/>
                    </a:cubicBezTo>
                    <a:cubicBezTo>
                      <a:pt x="1038" y="316"/>
                      <a:pt x="1024" y="319"/>
                      <a:pt x="1032" y="300"/>
                    </a:cubicBezTo>
                    <a:cubicBezTo>
                      <a:pt x="1035" y="284"/>
                      <a:pt x="1054" y="311"/>
                      <a:pt x="1056" y="289"/>
                    </a:cubicBezTo>
                    <a:cubicBezTo>
                      <a:pt x="1059" y="268"/>
                      <a:pt x="1054" y="273"/>
                      <a:pt x="1059" y="260"/>
                    </a:cubicBezTo>
                    <a:cubicBezTo>
                      <a:pt x="1064" y="247"/>
                      <a:pt x="1078" y="239"/>
                      <a:pt x="1088" y="249"/>
                    </a:cubicBezTo>
                    <a:cubicBezTo>
                      <a:pt x="1093" y="253"/>
                      <a:pt x="1094" y="252"/>
                      <a:pt x="1096" y="248"/>
                    </a:cubicBezTo>
                    <a:cubicBezTo>
                      <a:pt x="1098" y="243"/>
                      <a:pt x="1096" y="238"/>
                      <a:pt x="1091" y="23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4" name="Freeform 2748">
                <a:extLst>
                  <a:ext uri="{FF2B5EF4-FFF2-40B4-BE49-F238E27FC236}">
                    <a16:creationId xmlns:a16="http://schemas.microsoft.com/office/drawing/2014/main" id="{20D65623-9E1D-435E-9BFA-ED36FCC97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472"/>
                <a:ext cx="125" cy="1500"/>
              </a:xfrm>
              <a:custGeom>
                <a:avLst/>
                <a:gdLst>
                  <a:gd name="T0" fmla="*/ 94 w 53"/>
                  <a:gd name="T1" fmla="*/ 7287 h 635"/>
                  <a:gd name="T2" fmla="*/ 696 w 53"/>
                  <a:gd name="T3" fmla="*/ 8369 h 635"/>
                  <a:gd name="T4" fmla="*/ 696 w 53"/>
                  <a:gd name="T5" fmla="*/ 1413 h 635"/>
                  <a:gd name="T6" fmla="*/ 618 w 53"/>
                  <a:gd name="T7" fmla="*/ 1316 h 635"/>
                  <a:gd name="T8" fmla="*/ 618 w 53"/>
                  <a:gd name="T9" fmla="*/ 1316 h 635"/>
                  <a:gd name="T10" fmla="*/ 590 w 53"/>
                  <a:gd name="T11" fmla="*/ 1290 h 635"/>
                  <a:gd name="T12" fmla="*/ 590 w 53"/>
                  <a:gd name="T13" fmla="*/ 1290 h 635"/>
                  <a:gd name="T14" fmla="*/ 550 w 53"/>
                  <a:gd name="T15" fmla="*/ 1228 h 635"/>
                  <a:gd name="T16" fmla="*/ 550 w 53"/>
                  <a:gd name="T17" fmla="*/ 1228 h 635"/>
                  <a:gd name="T18" fmla="*/ 540 w 53"/>
                  <a:gd name="T19" fmla="*/ 1212 h 635"/>
                  <a:gd name="T20" fmla="*/ 472 w 53"/>
                  <a:gd name="T21" fmla="*/ 1122 h 635"/>
                  <a:gd name="T22" fmla="*/ 472 w 53"/>
                  <a:gd name="T23" fmla="*/ 1122 h 635"/>
                  <a:gd name="T24" fmla="*/ 462 w 53"/>
                  <a:gd name="T25" fmla="*/ 1094 h 635"/>
                  <a:gd name="T26" fmla="*/ 394 w 53"/>
                  <a:gd name="T27" fmla="*/ 987 h 635"/>
                  <a:gd name="T28" fmla="*/ 394 w 53"/>
                  <a:gd name="T29" fmla="*/ 987 h 635"/>
                  <a:gd name="T30" fmla="*/ 394 w 53"/>
                  <a:gd name="T31" fmla="*/ 987 h 635"/>
                  <a:gd name="T32" fmla="*/ 340 w 53"/>
                  <a:gd name="T33" fmla="*/ 898 h 635"/>
                  <a:gd name="T34" fmla="*/ 328 w 53"/>
                  <a:gd name="T35" fmla="*/ 872 h 635"/>
                  <a:gd name="T36" fmla="*/ 328 w 53"/>
                  <a:gd name="T37" fmla="*/ 872 h 635"/>
                  <a:gd name="T38" fmla="*/ 290 w 53"/>
                  <a:gd name="T39" fmla="*/ 791 h 635"/>
                  <a:gd name="T40" fmla="*/ 290 w 53"/>
                  <a:gd name="T41" fmla="*/ 791 h 635"/>
                  <a:gd name="T42" fmla="*/ 278 w 53"/>
                  <a:gd name="T43" fmla="*/ 765 h 635"/>
                  <a:gd name="T44" fmla="*/ 222 w 53"/>
                  <a:gd name="T45" fmla="*/ 687 h 635"/>
                  <a:gd name="T46" fmla="*/ 222 w 53"/>
                  <a:gd name="T47" fmla="*/ 669 h 635"/>
                  <a:gd name="T48" fmla="*/ 222 w 53"/>
                  <a:gd name="T49" fmla="*/ 669 h 635"/>
                  <a:gd name="T50" fmla="*/ 184 w 53"/>
                  <a:gd name="T51" fmla="*/ 569 h 635"/>
                  <a:gd name="T52" fmla="*/ 184 w 53"/>
                  <a:gd name="T53" fmla="*/ 569 h 635"/>
                  <a:gd name="T54" fmla="*/ 184 w 53"/>
                  <a:gd name="T55" fmla="*/ 569 h 635"/>
                  <a:gd name="T56" fmla="*/ 106 w 53"/>
                  <a:gd name="T57" fmla="*/ 369 h 635"/>
                  <a:gd name="T58" fmla="*/ 106 w 53"/>
                  <a:gd name="T59" fmla="*/ 369 h 635"/>
                  <a:gd name="T60" fmla="*/ 94 w 53"/>
                  <a:gd name="T61" fmla="*/ 357 h 635"/>
                  <a:gd name="T62" fmla="*/ 94 w 53"/>
                  <a:gd name="T63" fmla="*/ 357 h 635"/>
                  <a:gd name="T64" fmla="*/ 40 w 53"/>
                  <a:gd name="T65" fmla="*/ 144 h 635"/>
                  <a:gd name="T66" fmla="*/ 40 w 53"/>
                  <a:gd name="T67" fmla="*/ 144 h 635"/>
                  <a:gd name="T68" fmla="*/ 40 w 53"/>
                  <a:gd name="T69" fmla="*/ 144 h 635"/>
                  <a:gd name="T70" fmla="*/ 40 w 53"/>
                  <a:gd name="T71" fmla="*/ 144 h 635"/>
                  <a:gd name="T72" fmla="*/ 0 w 53"/>
                  <a:gd name="T73" fmla="*/ 0 h 635"/>
                  <a:gd name="T74" fmla="*/ 12 w 53"/>
                  <a:gd name="T75" fmla="*/ 50 h 635"/>
                  <a:gd name="T76" fmla="*/ 28 w 53"/>
                  <a:gd name="T77" fmla="*/ 78 h 635"/>
                  <a:gd name="T78" fmla="*/ 106 w 53"/>
                  <a:gd name="T79" fmla="*/ 619 h 635"/>
                  <a:gd name="T80" fmla="*/ 156 w 53"/>
                  <a:gd name="T81" fmla="*/ 4887 h 635"/>
                  <a:gd name="T82" fmla="*/ 94 w 53"/>
                  <a:gd name="T83" fmla="*/ 7287 h 6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3" h="635">
                    <a:moveTo>
                      <a:pt x="7" y="553"/>
                    </a:moveTo>
                    <a:cubicBezTo>
                      <a:pt x="16" y="580"/>
                      <a:pt x="31" y="608"/>
                      <a:pt x="53" y="635"/>
                    </a:cubicBezTo>
                    <a:cubicBezTo>
                      <a:pt x="53" y="107"/>
                      <a:pt x="53" y="107"/>
                      <a:pt x="53" y="107"/>
                    </a:cubicBezTo>
                    <a:cubicBezTo>
                      <a:pt x="51" y="105"/>
                      <a:pt x="49" y="102"/>
                      <a:pt x="47" y="100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6" y="99"/>
                      <a:pt x="46" y="99"/>
                      <a:pt x="45" y="98"/>
                    </a:cubicBezTo>
                    <a:cubicBezTo>
                      <a:pt x="45" y="98"/>
                      <a:pt x="45" y="98"/>
                      <a:pt x="45" y="98"/>
                    </a:cubicBezTo>
                    <a:cubicBezTo>
                      <a:pt x="44" y="96"/>
                      <a:pt x="43" y="94"/>
                      <a:pt x="42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39" y="89"/>
                      <a:pt x="38" y="87"/>
                      <a:pt x="36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6" y="84"/>
                      <a:pt x="36" y="84"/>
                      <a:pt x="35" y="83"/>
                    </a:cubicBezTo>
                    <a:cubicBezTo>
                      <a:pt x="33" y="80"/>
                      <a:pt x="32" y="78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28" y="72"/>
                      <a:pt x="27" y="70"/>
                      <a:pt x="26" y="68"/>
                    </a:cubicBezTo>
                    <a:cubicBezTo>
                      <a:pt x="25" y="67"/>
                      <a:pt x="25" y="67"/>
                      <a:pt x="25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4" y="64"/>
                      <a:pt x="23" y="62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60"/>
                      <a:pt x="21" y="59"/>
                      <a:pt x="21" y="58"/>
                    </a:cubicBezTo>
                    <a:cubicBezTo>
                      <a:pt x="20" y="56"/>
                      <a:pt x="18" y="54"/>
                      <a:pt x="17" y="52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7" y="51"/>
                      <a:pt x="17" y="51"/>
                      <a:pt x="17" y="51"/>
                    </a:cubicBezTo>
                    <a:cubicBezTo>
                      <a:pt x="16" y="48"/>
                      <a:pt x="15" y="46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1" y="38"/>
                      <a:pt x="10" y="33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2"/>
                      <a:pt x="4" y="1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8"/>
                      <a:pt x="1" y="4"/>
                      <a:pt x="0" y="0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5" y="20"/>
                      <a:pt x="8" y="47"/>
                    </a:cubicBezTo>
                    <a:cubicBezTo>
                      <a:pt x="12" y="75"/>
                      <a:pt x="14" y="257"/>
                      <a:pt x="12" y="371"/>
                    </a:cubicBezTo>
                    <a:cubicBezTo>
                      <a:pt x="10" y="478"/>
                      <a:pt x="7" y="546"/>
                      <a:pt x="7" y="55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5" name="Freeform 2749">
                <a:extLst>
                  <a:ext uri="{FF2B5EF4-FFF2-40B4-BE49-F238E27FC236}">
                    <a16:creationId xmlns:a16="http://schemas.microsoft.com/office/drawing/2014/main" id="{F4A380ED-6FD9-479A-A5B0-57B94C6F3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2346"/>
                <a:ext cx="2024" cy="1626"/>
              </a:xfrm>
              <a:custGeom>
                <a:avLst/>
                <a:gdLst>
                  <a:gd name="T0" fmla="*/ 11195 w 857"/>
                  <a:gd name="T1" fmla="*/ 6112 h 688"/>
                  <a:gd name="T2" fmla="*/ 11251 w 857"/>
                  <a:gd name="T3" fmla="*/ 5752 h 688"/>
                  <a:gd name="T4" fmla="*/ 11051 w 857"/>
                  <a:gd name="T5" fmla="*/ 5585 h 688"/>
                  <a:gd name="T6" fmla="*/ 10911 w 857"/>
                  <a:gd name="T7" fmla="*/ 5424 h 688"/>
                  <a:gd name="T8" fmla="*/ 11067 w 857"/>
                  <a:gd name="T9" fmla="*/ 5268 h 688"/>
                  <a:gd name="T10" fmla="*/ 10826 w 857"/>
                  <a:gd name="T11" fmla="*/ 4937 h 688"/>
                  <a:gd name="T12" fmla="*/ 10486 w 857"/>
                  <a:gd name="T13" fmla="*/ 4781 h 688"/>
                  <a:gd name="T14" fmla="*/ 10486 w 857"/>
                  <a:gd name="T15" fmla="*/ 4252 h 688"/>
                  <a:gd name="T16" fmla="*/ 10186 w 857"/>
                  <a:gd name="T17" fmla="*/ 4252 h 688"/>
                  <a:gd name="T18" fmla="*/ 10080 w 857"/>
                  <a:gd name="T19" fmla="*/ 3909 h 688"/>
                  <a:gd name="T20" fmla="*/ 10765 w 857"/>
                  <a:gd name="T21" fmla="*/ 3618 h 688"/>
                  <a:gd name="T22" fmla="*/ 10630 w 857"/>
                  <a:gd name="T23" fmla="*/ 2905 h 688"/>
                  <a:gd name="T24" fmla="*/ 10699 w 857"/>
                  <a:gd name="T25" fmla="*/ 2626 h 688"/>
                  <a:gd name="T26" fmla="*/ 10552 w 857"/>
                  <a:gd name="T27" fmla="*/ 2479 h 688"/>
                  <a:gd name="T28" fmla="*/ 10564 w 857"/>
                  <a:gd name="T29" fmla="*/ 2101 h 688"/>
                  <a:gd name="T30" fmla="*/ 10826 w 857"/>
                  <a:gd name="T31" fmla="*/ 1860 h 688"/>
                  <a:gd name="T32" fmla="*/ 10777 w 857"/>
                  <a:gd name="T33" fmla="*/ 1463 h 688"/>
                  <a:gd name="T34" fmla="*/ 10604 w 857"/>
                  <a:gd name="T35" fmla="*/ 1151 h 688"/>
                  <a:gd name="T36" fmla="*/ 10805 w 857"/>
                  <a:gd name="T37" fmla="*/ 804 h 688"/>
                  <a:gd name="T38" fmla="*/ 10911 w 857"/>
                  <a:gd name="T39" fmla="*/ 40 h 688"/>
                  <a:gd name="T40" fmla="*/ 7758 w 857"/>
                  <a:gd name="T41" fmla="*/ 648 h 688"/>
                  <a:gd name="T42" fmla="*/ 7758 w 857"/>
                  <a:gd name="T43" fmla="*/ 631 h 688"/>
                  <a:gd name="T44" fmla="*/ 6521 w 857"/>
                  <a:gd name="T45" fmla="*/ 872 h 688"/>
                  <a:gd name="T46" fmla="*/ 6521 w 857"/>
                  <a:gd name="T47" fmla="*/ 872 h 688"/>
                  <a:gd name="T48" fmla="*/ 2924 w 857"/>
                  <a:gd name="T49" fmla="*/ 1557 h 688"/>
                  <a:gd name="T50" fmla="*/ 1700 w 857"/>
                  <a:gd name="T51" fmla="*/ 1794 h 688"/>
                  <a:gd name="T52" fmla="*/ 12 w 857"/>
                  <a:gd name="T53" fmla="*/ 2110 h 688"/>
                  <a:gd name="T54" fmla="*/ 12 w 857"/>
                  <a:gd name="T55" fmla="*/ 2110 h 688"/>
                  <a:gd name="T56" fmla="*/ 12 w 857"/>
                  <a:gd name="T57" fmla="*/ 9082 h 688"/>
                  <a:gd name="T58" fmla="*/ 12 w 857"/>
                  <a:gd name="T59" fmla="*/ 9082 h 688"/>
                  <a:gd name="T60" fmla="*/ 1700 w 857"/>
                  <a:gd name="T61" fmla="*/ 8763 h 688"/>
                  <a:gd name="T62" fmla="*/ 1700 w 857"/>
                  <a:gd name="T63" fmla="*/ 8763 h 688"/>
                  <a:gd name="T64" fmla="*/ 2940 w 857"/>
                  <a:gd name="T65" fmla="*/ 8501 h 688"/>
                  <a:gd name="T66" fmla="*/ 2950 w 857"/>
                  <a:gd name="T67" fmla="*/ 8529 h 688"/>
                  <a:gd name="T68" fmla="*/ 6521 w 857"/>
                  <a:gd name="T69" fmla="*/ 7842 h 688"/>
                  <a:gd name="T70" fmla="*/ 6521 w 857"/>
                  <a:gd name="T71" fmla="*/ 7813 h 688"/>
                  <a:gd name="T72" fmla="*/ 7746 w 857"/>
                  <a:gd name="T73" fmla="*/ 7620 h 688"/>
                  <a:gd name="T74" fmla="*/ 11027 w 857"/>
                  <a:gd name="T75" fmla="*/ 6981 h 688"/>
                  <a:gd name="T76" fmla="*/ 11195 w 857"/>
                  <a:gd name="T77" fmla="*/ 6854 h 688"/>
                  <a:gd name="T78" fmla="*/ 11289 w 857"/>
                  <a:gd name="T79" fmla="*/ 6428 h 688"/>
                  <a:gd name="T80" fmla="*/ 11195 w 857"/>
                  <a:gd name="T81" fmla="*/ 6112 h 68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857" h="688">
                    <a:moveTo>
                      <a:pt x="850" y="463"/>
                    </a:moveTo>
                    <a:cubicBezTo>
                      <a:pt x="850" y="457"/>
                      <a:pt x="856" y="441"/>
                      <a:pt x="854" y="436"/>
                    </a:cubicBezTo>
                    <a:cubicBezTo>
                      <a:pt x="850" y="419"/>
                      <a:pt x="842" y="429"/>
                      <a:pt x="839" y="423"/>
                    </a:cubicBezTo>
                    <a:cubicBezTo>
                      <a:pt x="835" y="416"/>
                      <a:pt x="829" y="425"/>
                      <a:pt x="828" y="411"/>
                    </a:cubicBezTo>
                    <a:cubicBezTo>
                      <a:pt x="828" y="405"/>
                      <a:pt x="839" y="403"/>
                      <a:pt x="840" y="399"/>
                    </a:cubicBezTo>
                    <a:cubicBezTo>
                      <a:pt x="841" y="389"/>
                      <a:pt x="833" y="383"/>
                      <a:pt x="822" y="374"/>
                    </a:cubicBezTo>
                    <a:cubicBezTo>
                      <a:pt x="810" y="364"/>
                      <a:pt x="799" y="387"/>
                      <a:pt x="796" y="362"/>
                    </a:cubicBezTo>
                    <a:cubicBezTo>
                      <a:pt x="793" y="340"/>
                      <a:pt x="837" y="339"/>
                      <a:pt x="796" y="322"/>
                    </a:cubicBezTo>
                    <a:cubicBezTo>
                      <a:pt x="787" y="318"/>
                      <a:pt x="785" y="332"/>
                      <a:pt x="773" y="322"/>
                    </a:cubicBezTo>
                    <a:cubicBezTo>
                      <a:pt x="764" y="315"/>
                      <a:pt x="762" y="306"/>
                      <a:pt x="765" y="296"/>
                    </a:cubicBezTo>
                    <a:cubicBezTo>
                      <a:pt x="773" y="263"/>
                      <a:pt x="804" y="288"/>
                      <a:pt x="817" y="274"/>
                    </a:cubicBezTo>
                    <a:cubicBezTo>
                      <a:pt x="827" y="263"/>
                      <a:pt x="808" y="234"/>
                      <a:pt x="807" y="220"/>
                    </a:cubicBezTo>
                    <a:cubicBezTo>
                      <a:pt x="807" y="212"/>
                      <a:pt x="813" y="208"/>
                      <a:pt x="812" y="199"/>
                    </a:cubicBezTo>
                    <a:cubicBezTo>
                      <a:pt x="811" y="193"/>
                      <a:pt x="802" y="191"/>
                      <a:pt x="801" y="188"/>
                    </a:cubicBezTo>
                    <a:cubicBezTo>
                      <a:pt x="797" y="174"/>
                      <a:pt x="796" y="173"/>
                      <a:pt x="802" y="159"/>
                    </a:cubicBezTo>
                    <a:cubicBezTo>
                      <a:pt x="805" y="153"/>
                      <a:pt x="819" y="152"/>
                      <a:pt x="822" y="141"/>
                    </a:cubicBezTo>
                    <a:cubicBezTo>
                      <a:pt x="826" y="131"/>
                      <a:pt x="821" y="120"/>
                      <a:pt x="818" y="111"/>
                    </a:cubicBezTo>
                    <a:cubicBezTo>
                      <a:pt x="814" y="100"/>
                      <a:pt x="803" y="106"/>
                      <a:pt x="805" y="87"/>
                    </a:cubicBezTo>
                    <a:cubicBezTo>
                      <a:pt x="806" y="77"/>
                      <a:pt x="817" y="70"/>
                      <a:pt x="820" y="61"/>
                    </a:cubicBezTo>
                    <a:cubicBezTo>
                      <a:pt x="827" y="42"/>
                      <a:pt x="823" y="23"/>
                      <a:pt x="828" y="3"/>
                    </a:cubicBezTo>
                    <a:cubicBezTo>
                      <a:pt x="589" y="49"/>
                      <a:pt x="589" y="49"/>
                      <a:pt x="589" y="49"/>
                    </a:cubicBezTo>
                    <a:cubicBezTo>
                      <a:pt x="589" y="48"/>
                      <a:pt x="589" y="48"/>
                      <a:pt x="589" y="48"/>
                    </a:cubicBezTo>
                    <a:cubicBezTo>
                      <a:pt x="571" y="0"/>
                      <a:pt x="485" y="24"/>
                      <a:pt x="495" y="66"/>
                    </a:cubicBezTo>
                    <a:cubicBezTo>
                      <a:pt x="495" y="66"/>
                      <a:pt x="495" y="66"/>
                      <a:pt x="495" y="66"/>
                    </a:cubicBezTo>
                    <a:cubicBezTo>
                      <a:pt x="222" y="118"/>
                      <a:pt x="222" y="118"/>
                      <a:pt x="222" y="118"/>
                    </a:cubicBezTo>
                    <a:cubicBezTo>
                      <a:pt x="203" y="73"/>
                      <a:pt x="122" y="96"/>
                      <a:pt x="129" y="136"/>
                    </a:cubicBezTo>
                    <a:cubicBezTo>
                      <a:pt x="1" y="160"/>
                      <a:pt x="1" y="160"/>
                      <a:pt x="1" y="160"/>
                    </a:cubicBezTo>
                    <a:cubicBezTo>
                      <a:pt x="1" y="160"/>
                      <a:pt x="1" y="160"/>
                      <a:pt x="1" y="160"/>
                    </a:cubicBezTo>
                    <a:cubicBezTo>
                      <a:pt x="1" y="688"/>
                      <a:pt x="1" y="688"/>
                      <a:pt x="1" y="688"/>
                    </a:cubicBezTo>
                    <a:cubicBezTo>
                      <a:pt x="0" y="688"/>
                      <a:pt x="1" y="688"/>
                      <a:pt x="1" y="688"/>
                    </a:cubicBezTo>
                    <a:cubicBezTo>
                      <a:pt x="129" y="664"/>
                      <a:pt x="129" y="664"/>
                      <a:pt x="129" y="664"/>
                    </a:cubicBezTo>
                    <a:cubicBezTo>
                      <a:pt x="129" y="664"/>
                      <a:pt x="129" y="664"/>
                      <a:pt x="129" y="664"/>
                    </a:cubicBezTo>
                    <a:cubicBezTo>
                      <a:pt x="137" y="633"/>
                      <a:pt x="197" y="609"/>
                      <a:pt x="223" y="644"/>
                    </a:cubicBezTo>
                    <a:cubicBezTo>
                      <a:pt x="224" y="646"/>
                      <a:pt x="224" y="646"/>
                      <a:pt x="224" y="646"/>
                    </a:cubicBezTo>
                    <a:cubicBezTo>
                      <a:pt x="495" y="594"/>
                      <a:pt x="495" y="594"/>
                      <a:pt x="495" y="594"/>
                    </a:cubicBezTo>
                    <a:cubicBezTo>
                      <a:pt x="495" y="592"/>
                      <a:pt x="495" y="592"/>
                      <a:pt x="495" y="592"/>
                    </a:cubicBezTo>
                    <a:cubicBezTo>
                      <a:pt x="500" y="558"/>
                      <a:pt x="569" y="536"/>
                      <a:pt x="588" y="577"/>
                    </a:cubicBezTo>
                    <a:cubicBezTo>
                      <a:pt x="837" y="529"/>
                      <a:pt x="837" y="529"/>
                      <a:pt x="837" y="529"/>
                    </a:cubicBezTo>
                    <a:cubicBezTo>
                      <a:pt x="837" y="529"/>
                      <a:pt x="850" y="521"/>
                      <a:pt x="850" y="519"/>
                    </a:cubicBezTo>
                    <a:cubicBezTo>
                      <a:pt x="851" y="508"/>
                      <a:pt x="857" y="497"/>
                      <a:pt x="857" y="487"/>
                    </a:cubicBezTo>
                    <a:cubicBezTo>
                      <a:pt x="857" y="477"/>
                      <a:pt x="850" y="472"/>
                      <a:pt x="850" y="46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6" name="Freeform 2750">
                <a:extLst>
                  <a:ext uri="{FF2B5EF4-FFF2-40B4-BE49-F238E27FC236}">
                    <a16:creationId xmlns:a16="http://schemas.microsoft.com/office/drawing/2014/main" id="{6A92A513-20FB-41B6-86C8-172F0C4D4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689"/>
                <a:ext cx="139" cy="290"/>
              </a:xfrm>
              <a:custGeom>
                <a:avLst/>
                <a:gdLst>
                  <a:gd name="T0" fmla="*/ 327 w 59"/>
                  <a:gd name="T1" fmla="*/ 222 h 123"/>
                  <a:gd name="T2" fmla="*/ 106 w 59"/>
                  <a:gd name="T3" fmla="*/ 745 h 123"/>
                  <a:gd name="T4" fmla="*/ 90 w 59"/>
                  <a:gd name="T5" fmla="*/ 1457 h 123"/>
                  <a:gd name="T6" fmla="*/ 377 w 59"/>
                  <a:gd name="T7" fmla="*/ 1061 h 123"/>
                  <a:gd name="T8" fmla="*/ 577 w 59"/>
                  <a:gd name="T9" fmla="*/ 377 h 123"/>
                  <a:gd name="T10" fmla="*/ 744 w 59"/>
                  <a:gd name="T11" fmla="*/ 196 h 123"/>
                  <a:gd name="T12" fmla="*/ 638 w 59"/>
                  <a:gd name="T13" fmla="*/ 28 h 1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123">
                    <a:moveTo>
                      <a:pt x="25" y="17"/>
                    </a:moveTo>
                    <a:cubicBezTo>
                      <a:pt x="11" y="26"/>
                      <a:pt x="10" y="43"/>
                      <a:pt x="8" y="57"/>
                    </a:cubicBezTo>
                    <a:cubicBezTo>
                      <a:pt x="8" y="65"/>
                      <a:pt x="0" y="106"/>
                      <a:pt x="7" y="111"/>
                    </a:cubicBezTo>
                    <a:cubicBezTo>
                      <a:pt x="20" y="123"/>
                      <a:pt x="27" y="88"/>
                      <a:pt x="29" y="81"/>
                    </a:cubicBezTo>
                    <a:cubicBezTo>
                      <a:pt x="32" y="65"/>
                      <a:pt x="34" y="41"/>
                      <a:pt x="44" y="29"/>
                    </a:cubicBezTo>
                    <a:cubicBezTo>
                      <a:pt x="48" y="24"/>
                      <a:pt x="55" y="22"/>
                      <a:pt x="57" y="15"/>
                    </a:cubicBezTo>
                    <a:cubicBezTo>
                      <a:pt x="59" y="9"/>
                      <a:pt x="57" y="0"/>
                      <a:pt x="49" y="2"/>
                    </a:cubicBezTo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7" name="Freeform 2751">
                <a:extLst>
                  <a:ext uri="{FF2B5EF4-FFF2-40B4-BE49-F238E27FC236}">
                    <a16:creationId xmlns:a16="http://schemas.microsoft.com/office/drawing/2014/main" id="{7878450B-4391-4DC7-BA4D-25E332ADE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408"/>
                <a:ext cx="161" cy="222"/>
              </a:xfrm>
              <a:custGeom>
                <a:avLst/>
                <a:gdLst>
                  <a:gd name="T0" fmla="*/ 599 w 68"/>
                  <a:gd name="T1" fmla="*/ 0 h 94"/>
                  <a:gd name="T2" fmla="*/ 758 w 68"/>
                  <a:gd name="T3" fmla="*/ 791 h 94"/>
                  <a:gd name="T4" fmla="*/ 677 w 68"/>
                  <a:gd name="T5" fmla="*/ 1209 h 94"/>
                  <a:gd name="T6" fmla="*/ 360 w 68"/>
                  <a:gd name="T7" fmla="*/ 1200 h 94"/>
                  <a:gd name="T8" fmla="*/ 173 w 68"/>
                  <a:gd name="T9" fmla="*/ 1016 h 94"/>
                  <a:gd name="T10" fmla="*/ 78 w 68"/>
                  <a:gd name="T11" fmla="*/ 581 h 94"/>
                  <a:gd name="T12" fmla="*/ 0 w 68"/>
                  <a:gd name="T13" fmla="*/ 368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94">
                    <a:moveTo>
                      <a:pt x="45" y="0"/>
                    </a:moveTo>
                    <a:cubicBezTo>
                      <a:pt x="68" y="13"/>
                      <a:pt x="55" y="39"/>
                      <a:pt x="57" y="60"/>
                    </a:cubicBezTo>
                    <a:cubicBezTo>
                      <a:pt x="57" y="72"/>
                      <a:pt x="63" y="87"/>
                      <a:pt x="51" y="92"/>
                    </a:cubicBezTo>
                    <a:cubicBezTo>
                      <a:pt x="47" y="94"/>
                      <a:pt x="31" y="92"/>
                      <a:pt x="27" y="91"/>
                    </a:cubicBezTo>
                    <a:cubicBezTo>
                      <a:pt x="19" y="88"/>
                      <a:pt x="16" y="84"/>
                      <a:pt x="13" y="77"/>
                    </a:cubicBezTo>
                    <a:cubicBezTo>
                      <a:pt x="9" y="66"/>
                      <a:pt x="10" y="54"/>
                      <a:pt x="6" y="44"/>
                    </a:cubicBezTo>
                    <a:cubicBezTo>
                      <a:pt x="4" y="38"/>
                      <a:pt x="1" y="34"/>
                      <a:pt x="0" y="28"/>
                    </a:cubicBezTo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8" name="Freeform 2752">
                <a:extLst>
                  <a:ext uri="{FF2B5EF4-FFF2-40B4-BE49-F238E27FC236}">
                    <a16:creationId xmlns:a16="http://schemas.microsoft.com/office/drawing/2014/main" id="{CAF4A201-CF88-4C2C-B8FB-51C3B4162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731"/>
                <a:ext cx="144" cy="709"/>
              </a:xfrm>
              <a:custGeom>
                <a:avLst/>
                <a:gdLst>
                  <a:gd name="T0" fmla="*/ 762 w 61"/>
                  <a:gd name="T1" fmla="*/ 156 h 300"/>
                  <a:gd name="T2" fmla="*/ 630 w 61"/>
                  <a:gd name="T3" fmla="*/ 2245 h 300"/>
                  <a:gd name="T4" fmla="*/ 659 w 61"/>
                  <a:gd name="T5" fmla="*/ 3642 h 300"/>
                  <a:gd name="T6" fmla="*/ 340 w 61"/>
                  <a:gd name="T7" fmla="*/ 3765 h 300"/>
                  <a:gd name="T8" fmla="*/ 156 w 61"/>
                  <a:gd name="T9" fmla="*/ 3049 h 300"/>
                  <a:gd name="T10" fmla="*/ 156 w 61"/>
                  <a:gd name="T11" fmla="*/ 2311 h 300"/>
                  <a:gd name="T12" fmla="*/ 222 w 61"/>
                  <a:gd name="T13" fmla="*/ 898 h 300"/>
                  <a:gd name="T14" fmla="*/ 94 w 61"/>
                  <a:gd name="T15" fmla="*/ 0 h 3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1" h="300">
                    <a:moveTo>
                      <a:pt x="58" y="12"/>
                    </a:moveTo>
                    <a:cubicBezTo>
                      <a:pt x="44" y="63"/>
                      <a:pt x="41" y="117"/>
                      <a:pt x="48" y="170"/>
                    </a:cubicBezTo>
                    <a:cubicBezTo>
                      <a:pt x="53" y="205"/>
                      <a:pt x="61" y="242"/>
                      <a:pt x="50" y="276"/>
                    </a:cubicBezTo>
                    <a:cubicBezTo>
                      <a:pt x="46" y="289"/>
                      <a:pt x="38" y="300"/>
                      <a:pt x="26" y="285"/>
                    </a:cubicBezTo>
                    <a:cubicBezTo>
                      <a:pt x="15" y="271"/>
                      <a:pt x="14" y="247"/>
                      <a:pt x="12" y="231"/>
                    </a:cubicBezTo>
                    <a:cubicBezTo>
                      <a:pt x="9" y="211"/>
                      <a:pt x="8" y="195"/>
                      <a:pt x="12" y="175"/>
                    </a:cubicBezTo>
                    <a:cubicBezTo>
                      <a:pt x="22" y="138"/>
                      <a:pt x="23" y="107"/>
                      <a:pt x="17" y="68"/>
                    </a:cubicBezTo>
                    <a:cubicBezTo>
                      <a:pt x="14" y="48"/>
                      <a:pt x="0" y="21"/>
                      <a:pt x="7" y="0"/>
                    </a:cubicBezTo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39" name="Freeform 2753">
                <a:extLst>
                  <a:ext uri="{FF2B5EF4-FFF2-40B4-BE49-F238E27FC236}">
                    <a16:creationId xmlns:a16="http://schemas.microsoft.com/office/drawing/2014/main" id="{151F60FB-F65A-434F-8BB2-1FBB791F8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271"/>
                <a:ext cx="818" cy="655"/>
              </a:xfrm>
              <a:custGeom>
                <a:avLst/>
                <a:gdLst>
                  <a:gd name="T0" fmla="*/ 135 w 346"/>
                  <a:gd name="T1" fmla="*/ 2258 h 277"/>
                  <a:gd name="T2" fmla="*/ 2062 w 346"/>
                  <a:gd name="T3" fmla="*/ 184 h 277"/>
                  <a:gd name="T4" fmla="*/ 4438 w 346"/>
                  <a:gd name="T5" fmla="*/ 1561 h 277"/>
                  <a:gd name="T6" fmla="*/ 2482 w 346"/>
                  <a:gd name="T7" fmla="*/ 3478 h 277"/>
                  <a:gd name="T8" fmla="*/ 135 w 346"/>
                  <a:gd name="T9" fmla="*/ 2258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6" h="277">
                    <a:moveTo>
                      <a:pt x="10" y="171"/>
                    </a:moveTo>
                    <a:cubicBezTo>
                      <a:pt x="0" y="100"/>
                      <a:pt x="59" y="27"/>
                      <a:pt x="156" y="14"/>
                    </a:cubicBezTo>
                    <a:cubicBezTo>
                      <a:pt x="252" y="0"/>
                      <a:pt x="326" y="46"/>
                      <a:pt x="336" y="118"/>
                    </a:cubicBezTo>
                    <a:cubicBezTo>
                      <a:pt x="346" y="189"/>
                      <a:pt x="285" y="250"/>
                      <a:pt x="188" y="263"/>
                    </a:cubicBezTo>
                    <a:cubicBezTo>
                      <a:pt x="92" y="277"/>
                      <a:pt x="20" y="243"/>
                      <a:pt x="10" y="171"/>
                    </a:cubicBezTo>
                    <a:close/>
                  </a:path>
                </a:pathLst>
              </a:custGeom>
              <a:solidFill>
                <a:srgbClr val="FFF3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0" name="Freeform 2754">
                <a:extLst>
                  <a:ext uri="{FF2B5EF4-FFF2-40B4-BE49-F238E27FC236}">
                    <a16:creationId xmlns:a16="http://schemas.microsoft.com/office/drawing/2014/main" id="{24F2382E-ADE8-4D09-B448-DCCA4AF49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1522"/>
                <a:ext cx="196" cy="156"/>
              </a:xfrm>
              <a:custGeom>
                <a:avLst/>
                <a:gdLst>
                  <a:gd name="T0" fmla="*/ 40 w 83"/>
                  <a:gd name="T1" fmla="*/ 541 h 66"/>
                  <a:gd name="T2" fmla="*/ 503 w 83"/>
                  <a:gd name="T3" fmla="*/ 40 h 66"/>
                  <a:gd name="T4" fmla="*/ 1065 w 83"/>
                  <a:gd name="T5" fmla="*/ 369 h 66"/>
                  <a:gd name="T6" fmla="*/ 590 w 83"/>
                  <a:gd name="T7" fmla="*/ 832 h 66"/>
                  <a:gd name="T8" fmla="*/ 40 w 83"/>
                  <a:gd name="T9" fmla="*/ 54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6">
                    <a:moveTo>
                      <a:pt x="3" y="41"/>
                    </a:moveTo>
                    <a:cubicBezTo>
                      <a:pt x="0" y="24"/>
                      <a:pt x="14" y="6"/>
                      <a:pt x="38" y="3"/>
                    </a:cubicBezTo>
                    <a:cubicBezTo>
                      <a:pt x="61" y="0"/>
                      <a:pt x="78" y="11"/>
                      <a:pt x="81" y="28"/>
                    </a:cubicBezTo>
                    <a:cubicBezTo>
                      <a:pt x="83" y="45"/>
                      <a:pt x="69" y="60"/>
                      <a:pt x="45" y="63"/>
                    </a:cubicBezTo>
                    <a:cubicBezTo>
                      <a:pt x="22" y="66"/>
                      <a:pt x="5" y="58"/>
                      <a:pt x="3" y="41"/>
                    </a:cubicBezTo>
                    <a:close/>
                  </a:path>
                </a:pathLst>
              </a:custGeom>
              <a:solidFill>
                <a:srgbClr val="DDB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1" name="Freeform 2755">
                <a:extLst>
                  <a:ext uri="{FF2B5EF4-FFF2-40B4-BE49-F238E27FC236}">
                    <a16:creationId xmlns:a16="http://schemas.microsoft.com/office/drawing/2014/main" id="{3B3B642C-77EA-4A45-B184-B300048C3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1581"/>
                <a:ext cx="172" cy="97"/>
              </a:xfrm>
              <a:custGeom>
                <a:avLst/>
                <a:gdLst>
                  <a:gd name="T0" fmla="*/ 434 w 73"/>
                  <a:gd name="T1" fmla="*/ 40 h 41"/>
                  <a:gd name="T2" fmla="*/ 0 w 73"/>
                  <a:gd name="T3" fmla="*/ 319 h 41"/>
                  <a:gd name="T4" fmla="*/ 521 w 73"/>
                  <a:gd name="T5" fmla="*/ 504 h 41"/>
                  <a:gd name="T6" fmla="*/ 954 w 73"/>
                  <a:gd name="T7" fmla="*/ 251 h 41"/>
                  <a:gd name="T8" fmla="*/ 434 w 73"/>
                  <a:gd name="T9" fmla="*/ 4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41">
                    <a:moveTo>
                      <a:pt x="33" y="3"/>
                    </a:moveTo>
                    <a:cubicBezTo>
                      <a:pt x="17" y="5"/>
                      <a:pt x="6" y="14"/>
                      <a:pt x="0" y="24"/>
                    </a:cubicBezTo>
                    <a:cubicBezTo>
                      <a:pt x="7" y="36"/>
                      <a:pt x="22" y="41"/>
                      <a:pt x="40" y="38"/>
                    </a:cubicBezTo>
                    <a:cubicBezTo>
                      <a:pt x="56" y="36"/>
                      <a:pt x="67" y="29"/>
                      <a:pt x="73" y="19"/>
                    </a:cubicBezTo>
                    <a:cubicBezTo>
                      <a:pt x="66" y="7"/>
                      <a:pt x="51" y="0"/>
                      <a:pt x="33" y="3"/>
                    </a:cubicBezTo>
                    <a:close/>
                  </a:path>
                </a:pathLst>
              </a:custGeom>
              <a:solidFill>
                <a:srgbClr val="B79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2" name="Freeform 2756">
                <a:extLst>
                  <a:ext uri="{FF2B5EF4-FFF2-40B4-BE49-F238E27FC236}">
                    <a16:creationId xmlns:a16="http://schemas.microsoft.com/office/drawing/2014/main" id="{02827D45-B394-4218-9476-49E4A5BF5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550"/>
                <a:ext cx="794" cy="735"/>
              </a:xfrm>
              <a:custGeom>
                <a:avLst/>
                <a:gdLst>
                  <a:gd name="T0" fmla="*/ 0 w 336"/>
                  <a:gd name="T1" fmla="*/ 697 h 311"/>
                  <a:gd name="T2" fmla="*/ 2351 w 336"/>
                  <a:gd name="T3" fmla="*/ 1917 h 311"/>
                  <a:gd name="T4" fmla="*/ 4301 w 336"/>
                  <a:gd name="T5" fmla="*/ 0 h 311"/>
                  <a:gd name="T6" fmla="*/ 4301 w 336"/>
                  <a:gd name="T7" fmla="*/ 2188 h 311"/>
                  <a:gd name="T8" fmla="*/ 2351 w 336"/>
                  <a:gd name="T9" fmla="*/ 3921 h 311"/>
                  <a:gd name="T10" fmla="*/ 0 w 336"/>
                  <a:gd name="T11" fmla="*/ 2704 h 311"/>
                  <a:gd name="T12" fmla="*/ 0 w 336"/>
                  <a:gd name="T13" fmla="*/ 697 h 3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6" h="311">
                    <a:moveTo>
                      <a:pt x="0" y="53"/>
                    </a:moveTo>
                    <a:cubicBezTo>
                      <a:pt x="10" y="125"/>
                      <a:pt x="82" y="159"/>
                      <a:pt x="178" y="145"/>
                    </a:cubicBezTo>
                    <a:cubicBezTo>
                      <a:pt x="275" y="132"/>
                      <a:pt x="336" y="71"/>
                      <a:pt x="326" y="0"/>
                    </a:cubicBezTo>
                    <a:cubicBezTo>
                      <a:pt x="326" y="166"/>
                      <a:pt x="326" y="166"/>
                      <a:pt x="326" y="166"/>
                    </a:cubicBezTo>
                    <a:cubicBezTo>
                      <a:pt x="331" y="240"/>
                      <a:pt x="275" y="284"/>
                      <a:pt x="178" y="297"/>
                    </a:cubicBezTo>
                    <a:cubicBezTo>
                      <a:pt x="82" y="311"/>
                      <a:pt x="10" y="277"/>
                      <a:pt x="0" y="205"/>
                    </a:cubicBez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FEEA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3" name="Freeform 2757">
                <a:extLst>
                  <a:ext uri="{FF2B5EF4-FFF2-40B4-BE49-F238E27FC236}">
                    <a16:creationId xmlns:a16="http://schemas.microsoft.com/office/drawing/2014/main" id="{36A38721-48C0-41D5-BB27-3C7165383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249"/>
                <a:ext cx="107" cy="78"/>
              </a:xfrm>
              <a:custGeom>
                <a:avLst/>
                <a:gdLst>
                  <a:gd name="T0" fmla="*/ 525 w 45"/>
                  <a:gd name="T1" fmla="*/ 173 h 33"/>
                  <a:gd name="T2" fmla="*/ 566 w 45"/>
                  <a:gd name="T3" fmla="*/ 319 h 33"/>
                  <a:gd name="T4" fmla="*/ 254 w 45"/>
                  <a:gd name="T5" fmla="*/ 425 h 33"/>
                  <a:gd name="T6" fmla="*/ 333 w 45"/>
                  <a:gd name="T7" fmla="*/ 28 h 33"/>
                  <a:gd name="T8" fmla="*/ 525 w 45"/>
                  <a:gd name="T9" fmla="*/ 17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3">
                    <a:moveTo>
                      <a:pt x="39" y="13"/>
                    </a:moveTo>
                    <a:cubicBezTo>
                      <a:pt x="40" y="16"/>
                      <a:pt x="45" y="20"/>
                      <a:pt x="42" y="24"/>
                    </a:cubicBezTo>
                    <a:cubicBezTo>
                      <a:pt x="40" y="29"/>
                      <a:pt x="25" y="33"/>
                      <a:pt x="19" y="32"/>
                    </a:cubicBezTo>
                    <a:cubicBezTo>
                      <a:pt x="0" y="29"/>
                      <a:pt x="17" y="5"/>
                      <a:pt x="25" y="2"/>
                    </a:cubicBezTo>
                    <a:cubicBezTo>
                      <a:pt x="34" y="0"/>
                      <a:pt x="37" y="8"/>
                      <a:pt x="39" y="13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4" name="Freeform 2758">
                <a:extLst>
                  <a:ext uri="{FF2B5EF4-FFF2-40B4-BE49-F238E27FC236}">
                    <a16:creationId xmlns:a16="http://schemas.microsoft.com/office/drawing/2014/main" id="{768EECAC-89EE-4AC3-982D-383F5D0B6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257"/>
                <a:ext cx="170" cy="231"/>
              </a:xfrm>
              <a:custGeom>
                <a:avLst/>
                <a:gdLst>
                  <a:gd name="T0" fmla="*/ 668 w 72"/>
                  <a:gd name="T1" fmla="*/ 0 h 98"/>
                  <a:gd name="T2" fmla="*/ 368 w 72"/>
                  <a:gd name="T3" fmla="*/ 222 h 98"/>
                  <a:gd name="T4" fmla="*/ 340 w 72"/>
                  <a:gd name="T5" fmla="*/ 417 h 98"/>
                  <a:gd name="T6" fmla="*/ 144 w 72"/>
                  <a:gd name="T7" fmla="*/ 561 h 98"/>
                  <a:gd name="T8" fmla="*/ 94 w 72"/>
                  <a:gd name="T9" fmla="*/ 745 h 98"/>
                  <a:gd name="T10" fmla="*/ 28 w 72"/>
                  <a:gd name="T11" fmla="*/ 966 h 98"/>
                  <a:gd name="T12" fmla="*/ 290 w 72"/>
                  <a:gd name="T13" fmla="*/ 1285 h 98"/>
                  <a:gd name="T14" fmla="*/ 713 w 72"/>
                  <a:gd name="T15" fmla="*/ 1051 h 98"/>
                  <a:gd name="T16" fmla="*/ 647 w 72"/>
                  <a:gd name="T17" fmla="*/ 627 h 98"/>
                  <a:gd name="T18" fmla="*/ 921 w 72"/>
                  <a:gd name="T19" fmla="*/ 290 h 98"/>
                  <a:gd name="T20" fmla="*/ 668 w 72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98">
                    <a:moveTo>
                      <a:pt x="51" y="0"/>
                    </a:moveTo>
                    <a:cubicBezTo>
                      <a:pt x="44" y="0"/>
                      <a:pt x="31" y="6"/>
                      <a:pt x="28" y="17"/>
                    </a:cubicBezTo>
                    <a:cubicBezTo>
                      <a:pt x="27" y="22"/>
                      <a:pt x="28" y="28"/>
                      <a:pt x="26" y="32"/>
                    </a:cubicBezTo>
                    <a:cubicBezTo>
                      <a:pt x="23" y="37"/>
                      <a:pt x="16" y="38"/>
                      <a:pt x="11" y="43"/>
                    </a:cubicBezTo>
                    <a:cubicBezTo>
                      <a:pt x="6" y="48"/>
                      <a:pt x="8" y="52"/>
                      <a:pt x="7" y="57"/>
                    </a:cubicBezTo>
                    <a:cubicBezTo>
                      <a:pt x="6" y="63"/>
                      <a:pt x="3" y="68"/>
                      <a:pt x="2" y="74"/>
                    </a:cubicBezTo>
                    <a:cubicBezTo>
                      <a:pt x="0" y="86"/>
                      <a:pt x="7" y="97"/>
                      <a:pt x="22" y="98"/>
                    </a:cubicBezTo>
                    <a:cubicBezTo>
                      <a:pt x="36" y="98"/>
                      <a:pt x="49" y="92"/>
                      <a:pt x="54" y="80"/>
                    </a:cubicBezTo>
                    <a:cubicBezTo>
                      <a:pt x="58" y="67"/>
                      <a:pt x="46" y="58"/>
                      <a:pt x="49" y="48"/>
                    </a:cubicBezTo>
                    <a:cubicBezTo>
                      <a:pt x="51" y="37"/>
                      <a:pt x="68" y="34"/>
                      <a:pt x="70" y="22"/>
                    </a:cubicBezTo>
                    <a:cubicBezTo>
                      <a:pt x="72" y="9"/>
                      <a:pt x="58" y="1"/>
                      <a:pt x="51" y="0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5" name="Freeform 2759">
                <a:extLst>
                  <a:ext uri="{FF2B5EF4-FFF2-40B4-BE49-F238E27FC236}">
                    <a16:creationId xmlns:a16="http://schemas.microsoft.com/office/drawing/2014/main" id="{B2291252-A24E-4BA0-B5BF-AE13AD656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146"/>
                <a:ext cx="120" cy="92"/>
              </a:xfrm>
              <a:custGeom>
                <a:avLst/>
                <a:gdLst>
                  <a:gd name="T0" fmla="*/ 271 w 51"/>
                  <a:gd name="T1" fmla="*/ 12 h 39"/>
                  <a:gd name="T2" fmla="*/ 49 w 51"/>
                  <a:gd name="T3" fmla="*/ 316 h 39"/>
                  <a:gd name="T4" fmla="*/ 414 w 51"/>
                  <a:gd name="T5" fmla="*/ 328 h 39"/>
                  <a:gd name="T6" fmla="*/ 586 w 51"/>
                  <a:gd name="T7" fmla="*/ 184 h 39"/>
                  <a:gd name="T8" fmla="*/ 414 w 51"/>
                  <a:gd name="T9" fmla="*/ 118 h 39"/>
                  <a:gd name="T10" fmla="*/ 271 w 51"/>
                  <a:gd name="T11" fmla="*/ 12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9">
                    <a:moveTo>
                      <a:pt x="21" y="1"/>
                    </a:moveTo>
                    <a:cubicBezTo>
                      <a:pt x="7" y="0"/>
                      <a:pt x="0" y="10"/>
                      <a:pt x="4" y="24"/>
                    </a:cubicBezTo>
                    <a:cubicBezTo>
                      <a:pt x="9" y="37"/>
                      <a:pt x="25" y="39"/>
                      <a:pt x="32" y="25"/>
                    </a:cubicBezTo>
                    <a:cubicBezTo>
                      <a:pt x="39" y="29"/>
                      <a:pt x="51" y="23"/>
                      <a:pt x="45" y="14"/>
                    </a:cubicBezTo>
                    <a:cubicBezTo>
                      <a:pt x="42" y="10"/>
                      <a:pt x="36" y="12"/>
                      <a:pt x="32" y="9"/>
                    </a:cubicBezTo>
                    <a:cubicBezTo>
                      <a:pt x="28" y="6"/>
                      <a:pt x="28" y="0"/>
                      <a:pt x="21" y="1"/>
                    </a:cubicBezTo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6" name="Freeform 2760">
                <a:extLst>
                  <a:ext uri="{FF2B5EF4-FFF2-40B4-BE49-F238E27FC236}">
                    <a16:creationId xmlns:a16="http://schemas.microsoft.com/office/drawing/2014/main" id="{B562027F-7B9F-4125-8399-915E34CA5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973"/>
                <a:ext cx="175" cy="137"/>
              </a:xfrm>
              <a:custGeom>
                <a:avLst/>
                <a:gdLst>
                  <a:gd name="T0" fmla="*/ 385 w 74"/>
                  <a:gd name="T1" fmla="*/ 302 h 58"/>
                  <a:gd name="T2" fmla="*/ 291 w 74"/>
                  <a:gd name="T3" fmla="*/ 765 h 58"/>
                  <a:gd name="T4" fmla="*/ 582 w 74"/>
                  <a:gd name="T5" fmla="*/ 541 h 58"/>
                  <a:gd name="T6" fmla="*/ 570 w 74"/>
                  <a:gd name="T7" fmla="*/ 385 h 58"/>
                  <a:gd name="T8" fmla="*/ 688 w 74"/>
                  <a:gd name="T9" fmla="*/ 319 h 58"/>
                  <a:gd name="T10" fmla="*/ 754 w 74"/>
                  <a:gd name="T11" fmla="*/ 213 h 58"/>
                  <a:gd name="T12" fmla="*/ 910 w 74"/>
                  <a:gd name="T13" fmla="*/ 184 h 58"/>
                  <a:gd name="T14" fmla="*/ 754 w 74"/>
                  <a:gd name="T15" fmla="*/ 28 h 58"/>
                  <a:gd name="T16" fmla="*/ 447 w 74"/>
                  <a:gd name="T17" fmla="*/ 40 h 58"/>
                  <a:gd name="T18" fmla="*/ 426 w 74"/>
                  <a:gd name="T19" fmla="*/ 302 h 58"/>
                  <a:gd name="T20" fmla="*/ 385 w 74"/>
                  <a:gd name="T21" fmla="*/ 302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58">
                    <a:moveTo>
                      <a:pt x="29" y="23"/>
                    </a:moveTo>
                    <a:cubicBezTo>
                      <a:pt x="7" y="22"/>
                      <a:pt x="0" y="57"/>
                      <a:pt x="22" y="58"/>
                    </a:cubicBezTo>
                    <a:cubicBezTo>
                      <a:pt x="31" y="58"/>
                      <a:pt x="42" y="50"/>
                      <a:pt x="44" y="41"/>
                    </a:cubicBezTo>
                    <a:cubicBezTo>
                      <a:pt x="45" y="38"/>
                      <a:pt x="42" y="31"/>
                      <a:pt x="43" y="29"/>
                    </a:cubicBezTo>
                    <a:cubicBezTo>
                      <a:pt x="44" y="26"/>
                      <a:pt x="49" y="26"/>
                      <a:pt x="52" y="24"/>
                    </a:cubicBezTo>
                    <a:cubicBezTo>
                      <a:pt x="54" y="22"/>
                      <a:pt x="55" y="17"/>
                      <a:pt x="57" y="16"/>
                    </a:cubicBezTo>
                    <a:cubicBezTo>
                      <a:pt x="61" y="14"/>
                      <a:pt x="66" y="18"/>
                      <a:pt x="69" y="14"/>
                    </a:cubicBezTo>
                    <a:cubicBezTo>
                      <a:pt x="74" y="8"/>
                      <a:pt x="62" y="3"/>
                      <a:pt x="57" y="2"/>
                    </a:cubicBezTo>
                    <a:cubicBezTo>
                      <a:pt x="50" y="0"/>
                      <a:pt x="41" y="0"/>
                      <a:pt x="34" y="3"/>
                    </a:cubicBezTo>
                    <a:cubicBezTo>
                      <a:pt x="26" y="7"/>
                      <a:pt x="25" y="18"/>
                      <a:pt x="32" y="23"/>
                    </a:cubicBezTo>
                    <a:cubicBezTo>
                      <a:pt x="31" y="23"/>
                      <a:pt x="30" y="23"/>
                      <a:pt x="29" y="23"/>
                    </a:cubicBezTo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7" name="Freeform 2761">
                <a:extLst>
                  <a:ext uri="{FF2B5EF4-FFF2-40B4-BE49-F238E27FC236}">
                    <a16:creationId xmlns:a16="http://schemas.microsoft.com/office/drawing/2014/main" id="{228B7B77-5853-4759-A7A9-030F1ABC8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174"/>
                <a:ext cx="80" cy="64"/>
              </a:xfrm>
              <a:custGeom>
                <a:avLst/>
                <a:gdLst>
                  <a:gd name="T0" fmla="*/ 311 w 34"/>
                  <a:gd name="T1" fmla="*/ 119 h 27"/>
                  <a:gd name="T2" fmla="*/ 144 w 34"/>
                  <a:gd name="T3" fmla="*/ 292 h 27"/>
                  <a:gd name="T4" fmla="*/ 311 w 34"/>
                  <a:gd name="T5" fmla="*/ 119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7">
                    <a:moveTo>
                      <a:pt x="24" y="9"/>
                    </a:moveTo>
                    <a:cubicBezTo>
                      <a:pt x="17" y="0"/>
                      <a:pt x="0" y="16"/>
                      <a:pt x="11" y="22"/>
                    </a:cubicBezTo>
                    <a:cubicBezTo>
                      <a:pt x="18" y="27"/>
                      <a:pt x="34" y="17"/>
                      <a:pt x="24" y="9"/>
                    </a:cubicBezTo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8" name="Freeform 2762">
                <a:extLst>
                  <a:ext uri="{FF2B5EF4-FFF2-40B4-BE49-F238E27FC236}">
                    <a16:creationId xmlns:a16="http://schemas.microsoft.com/office/drawing/2014/main" id="{3ADC44D7-37B9-4224-A431-E013BF65F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438"/>
                <a:ext cx="45" cy="36"/>
              </a:xfrm>
              <a:custGeom>
                <a:avLst/>
                <a:gdLst>
                  <a:gd name="T0" fmla="*/ 173 w 19"/>
                  <a:gd name="T1" fmla="*/ 70 h 15"/>
                  <a:gd name="T2" fmla="*/ 66 w 19"/>
                  <a:gd name="T3" fmla="*/ 178 h 15"/>
                  <a:gd name="T4" fmla="*/ 173 w 19"/>
                  <a:gd name="T5" fmla="*/ 7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13" y="5"/>
                    </a:moveTo>
                    <a:cubicBezTo>
                      <a:pt x="9" y="0"/>
                      <a:pt x="0" y="9"/>
                      <a:pt x="5" y="13"/>
                    </a:cubicBezTo>
                    <a:cubicBezTo>
                      <a:pt x="10" y="15"/>
                      <a:pt x="19" y="10"/>
                      <a:pt x="13" y="5"/>
                    </a:cubicBezTo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49" name="Freeform 2763">
                <a:extLst>
                  <a:ext uri="{FF2B5EF4-FFF2-40B4-BE49-F238E27FC236}">
                    <a16:creationId xmlns:a16="http://schemas.microsoft.com/office/drawing/2014/main" id="{B7C54535-2207-4430-AAB5-61F2CED5D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611"/>
                <a:ext cx="128" cy="90"/>
              </a:xfrm>
              <a:custGeom>
                <a:avLst/>
                <a:gdLst>
                  <a:gd name="T0" fmla="*/ 282 w 54"/>
                  <a:gd name="T1" fmla="*/ 28 h 38"/>
                  <a:gd name="T2" fmla="*/ 28 w 54"/>
                  <a:gd name="T3" fmla="*/ 279 h 38"/>
                  <a:gd name="T4" fmla="*/ 308 w 54"/>
                  <a:gd name="T5" fmla="*/ 493 h 38"/>
                  <a:gd name="T6" fmla="*/ 282 w 54"/>
                  <a:gd name="T7" fmla="*/ 2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38">
                    <a:moveTo>
                      <a:pt x="21" y="2"/>
                    </a:moveTo>
                    <a:cubicBezTo>
                      <a:pt x="11" y="3"/>
                      <a:pt x="0" y="11"/>
                      <a:pt x="2" y="21"/>
                    </a:cubicBezTo>
                    <a:cubicBezTo>
                      <a:pt x="3" y="29"/>
                      <a:pt x="12" y="38"/>
                      <a:pt x="23" y="37"/>
                    </a:cubicBezTo>
                    <a:cubicBezTo>
                      <a:pt x="44" y="35"/>
                      <a:pt x="54" y="0"/>
                      <a:pt x="21" y="2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0" name="Freeform 2764">
                <a:extLst>
                  <a:ext uri="{FF2B5EF4-FFF2-40B4-BE49-F238E27FC236}">
                    <a16:creationId xmlns:a16="http://schemas.microsoft.com/office/drawing/2014/main" id="{F2AEE64B-1474-4B6D-B989-30E41DE8D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731"/>
                <a:ext cx="130" cy="104"/>
              </a:xfrm>
              <a:custGeom>
                <a:avLst/>
                <a:gdLst>
                  <a:gd name="T0" fmla="*/ 487 w 55"/>
                  <a:gd name="T1" fmla="*/ 40 h 44"/>
                  <a:gd name="T2" fmla="*/ 95 w 55"/>
                  <a:gd name="T3" fmla="*/ 184 h 44"/>
                  <a:gd name="T4" fmla="*/ 251 w 55"/>
                  <a:gd name="T5" fmla="*/ 447 h 44"/>
                  <a:gd name="T6" fmla="*/ 631 w 55"/>
                  <a:gd name="T7" fmla="*/ 513 h 44"/>
                  <a:gd name="T8" fmla="*/ 487 w 55"/>
                  <a:gd name="T9" fmla="*/ 4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7" y="3"/>
                    </a:moveTo>
                    <a:cubicBezTo>
                      <a:pt x="26" y="0"/>
                      <a:pt x="14" y="5"/>
                      <a:pt x="7" y="14"/>
                    </a:cubicBezTo>
                    <a:cubicBezTo>
                      <a:pt x="0" y="24"/>
                      <a:pt x="10" y="31"/>
                      <a:pt x="19" y="34"/>
                    </a:cubicBezTo>
                    <a:cubicBezTo>
                      <a:pt x="26" y="37"/>
                      <a:pt x="43" y="44"/>
                      <a:pt x="48" y="39"/>
                    </a:cubicBezTo>
                    <a:cubicBezTo>
                      <a:pt x="55" y="34"/>
                      <a:pt x="53" y="10"/>
                      <a:pt x="37" y="3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1" name="Freeform 2765">
                <a:extLst>
                  <a:ext uri="{FF2B5EF4-FFF2-40B4-BE49-F238E27FC236}">
                    <a16:creationId xmlns:a16="http://schemas.microsoft.com/office/drawing/2014/main" id="{1CCBA7D0-C97F-476D-BD9D-B632C33F9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833"/>
                <a:ext cx="199" cy="170"/>
              </a:xfrm>
              <a:custGeom>
                <a:avLst/>
                <a:gdLst>
                  <a:gd name="T0" fmla="*/ 640 w 84"/>
                  <a:gd name="T1" fmla="*/ 302 h 72"/>
                  <a:gd name="T2" fmla="*/ 147 w 84"/>
                  <a:gd name="T3" fmla="*/ 319 h 72"/>
                  <a:gd name="T4" fmla="*/ 561 w 84"/>
                  <a:gd name="T5" fmla="*/ 630 h 72"/>
                  <a:gd name="T6" fmla="*/ 983 w 84"/>
                  <a:gd name="T7" fmla="*/ 725 h 72"/>
                  <a:gd name="T8" fmla="*/ 718 w 84"/>
                  <a:gd name="T9" fmla="*/ 434 h 72"/>
                  <a:gd name="T10" fmla="*/ 640 w 84"/>
                  <a:gd name="T11" fmla="*/ 302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72">
                    <a:moveTo>
                      <a:pt x="48" y="23"/>
                    </a:moveTo>
                    <a:cubicBezTo>
                      <a:pt x="50" y="0"/>
                      <a:pt x="19" y="11"/>
                      <a:pt x="11" y="24"/>
                    </a:cubicBezTo>
                    <a:cubicBezTo>
                      <a:pt x="0" y="42"/>
                      <a:pt x="25" y="60"/>
                      <a:pt x="42" y="48"/>
                    </a:cubicBezTo>
                    <a:cubicBezTo>
                      <a:pt x="50" y="54"/>
                      <a:pt x="63" y="72"/>
                      <a:pt x="74" y="55"/>
                    </a:cubicBezTo>
                    <a:cubicBezTo>
                      <a:pt x="84" y="40"/>
                      <a:pt x="67" y="33"/>
                      <a:pt x="54" y="33"/>
                    </a:cubicBezTo>
                    <a:cubicBezTo>
                      <a:pt x="53" y="28"/>
                      <a:pt x="54" y="25"/>
                      <a:pt x="48" y="23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2" name="Freeform 2766">
                <a:extLst>
                  <a:ext uri="{FF2B5EF4-FFF2-40B4-BE49-F238E27FC236}">
                    <a16:creationId xmlns:a16="http://schemas.microsoft.com/office/drawing/2014/main" id="{952E51C2-7180-4718-8F2F-C3EF24D2A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412"/>
                <a:ext cx="229" cy="151"/>
              </a:xfrm>
              <a:custGeom>
                <a:avLst/>
                <a:gdLst>
                  <a:gd name="T0" fmla="*/ 397 w 97"/>
                  <a:gd name="T1" fmla="*/ 250 h 64"/>
                  <a:gd name="T2" fmla="*/ 279 w 97"/>
                  <a:gd name="T3" fmla="*/ 802 h 64"/>
                  <a:gd name="T4" fmla="*/ 512 w 97"/>
                  <a:gd name="T5" fmla="*/ 774 h 64"/>
                  <a:gd name="T6" fmla="*/ 581 w 97"/>
                  <a:gd name="T7" fmla="*/ 684 h 64"/>
                  <a:gd name="T8" fmla="*/ 725 w 97"/>
                  <a:gd name="T9" fmla="*/ 684 h 64"/>
                  <a:gd name="T10" fmla="*/ 397 w 97"/>
                  <a:gd name="T11" fmla="*/ 250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64">
                    <a:moveTo>
                      <a:pt x="30" y="19"/>
                    </a:moveTo>
                    <a:cubicBezTo>
                      <a:pt x="22" y="29"/>
                      <a:pt x="0" y="49"/>
                      <a:pt x="21" y="61"/>
                    </a:cubicBezTo>
                    <a:cubicBezTo>
                      <a:pt x="26" y="64"/>
                      <a:pt x="33" y="62"/>
                      <a:pt x="39" y="59"/>
                    </a:cubicBezTo>
                    <a:cubicBezTo>
                      <a:pt x="41" y="58"/>
                      <a:pt x="42" y="53"/>
                      <a:pt x="44" y="52"/>
                    </a:cubicBezTo>
                    <a:cubicBezTo>
                      <a:pt x="48" y="51"/>
                      <a:pt x="52" y="53"/>
                      <a:pt x="55" y="52"/>
                    </a:cubicBezTo>
                    <a:cubicBezTo>
                      <a:pt x="97" y="39"/>
                      <a:pt x="44" y="0"/>
                      <a:pt x="30" y="19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3" name="Freeform 2767">
                <a:extLst>
                  <a:ext uri="{FF2B5EF4-FFF2-40B4-BE49-F238E27FC236}">
                    <a16:creationId xmlns:a16="http://schemas.microsoft.com/office/drawing/2014/main" id="{8BD231CF-CC73-4A0F-AE26-D3979ECDA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3258"/>
                <a:ext cx="102" cy="69"/>
              </a:xfrm>
              <a:custGeom>
                <a:avLst/>
                <a:gdLst>
                  <a:gd name="T0" fmla="*/ 308 w 43"/>
                  <a:gd name="T1" fmla="*/ 0 h 29"/>
                  <a:gd name="T2" fmla="*/ 28 w 43"/>
                  <a:gd name="T3" fmla="*/ 214 h 29"/>
                  <a:gd name="T4" fmla="*/ 389 w 43"/>
                  <a:gd name="T5" fmla="*/ 352 h 29"/>
                  <a:gd name="T6" fmla="*/ 308 w 43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9">
                    <a:moveTo>
                      <a:pt x="23" y="0"/>
                    </a:moveTo>
                    <a:cubicBezTo>
                      <a:pt x="20" y="0"/>
                      <a:pt x="0" y="8"/>
                      <a:pt x="2" y="16"/>
                    </a:cubicBezTo>
                    <a:cubicBezTo>
                      <a:pt x="5" y="28"/>
                      <a:pt x="24" y="29"/>
                      <a:pt x="29" y="26"/>
                    </a:cubicBezTo>
                    <a:cubicBezTo>
                      <a:pt x="43" y="18"/>
                      <a:pt x="30" y="1"/>
                      <a:pt x="23" y="0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4" name="Freeform 2768">
                <a:extLst>
                  <a:ext uri="{FF2B5EF4-FFF2-40B4-BE49-F238E27FC236}">
                    <a16:creationId xmlns:a16="http://schemas.microsoft.com/office/drawing/2014/main" id="{5016DB98-3102-4844-97A2-8FF6DE3FF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3135"/>
                <a:ext cx="66" cy="81"/>
              </a:xfrm>
              <a:custGeom>
                <a:avLst/>
                <a:gdLst>
                  <a:gd name="T0" fmla="*/ 339 w 28"/>
                  <a:gd name="T1" fmla="*/ 205 h 34"/>
                  <a:gd name="T2" fmla="*/ 278 w 28"/>
                  <a:gd name="T3" fmla="*/ 79 h 34"/>
                  <a:gd name="T4" fmla="*/ 94 w 28"/>
                  <a:gd name="T5" fmla="*/ 29 h 34"/>
                  <a:gd name="T6" fmla="*/ 106 w 28"/>
                  <a:gd name="T7" fmla="*/ 341 h 34"/>
                  <a:gd name="T8" fmla="*/ 339 w 28"/>
                  <a:gd name="T9" fmla="*/ 20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4">
                    <a:moveTo>
                      <a:pt x="26" y="15"/>
                    </a:moveTo>
                    <a:cubicBezTo>
                      <a:pt x="27" y="11"/>
                      <a:pt x="28" y="6"/>
                      <a:pt x="21" y="6"/>
                    </a:cubicBezTo>
                    <a:cubicBezTo>
                      <a:pt x="17" y="6"/>
                      <a:pt x="11" y="0"/>
                      <a:pt x="7" y="2"/>
                    </a:cubicBezTo>
                    <a:cubicBezTo>
                      <a:pt x="0" y="6"/>
                      <a:pt x="3" y="21"/>
                      <a:pt x="8" y="25"/>
                    </a:cubicBezTo>
                    <a:cubicBezTo>
                      <a:pt x="19" y="34"/>
                      <a:pt x="25" y="25"/>
                      <a:pt x="26" y="15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5" name="Freeform 2769">
                <a:extLst>
                  <a:ext uri="{FF2B5EF4-FFF2-40B4-BE49-F238E27FC236}">
                    <a16:creationId xmlns:a16="http://schemas.microsoft.com/office/drawing/2014/main" id="{7E37BB65-93BB-443B-8C8E-2623C734D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005"/>
                <a:ext cx="85" cy="119"/>
              </a:xfrm>
              <a:custGeom>
                <a:avLst/>
                <a:gdLst>
                  <a:gd name="T0" fmla="*/ 279 w 36"/>
                  <a:gd name="T1" fmla="*/ 119 h 50"/>
                  <a:gd name="T2" fmla="*/ 279 w 36"/>
                  <a:gd name="T3" fmla="*/ 645 h 50"/>
                  <a:gd name="T4" fmla="*/ 340 w 36"/>
                  <a:gd name="T5" fmla="*/ 390 h 50"/>
                  <a:gd name="T6" fmla="*/ 319 w 36"/>
                  <a:gd name="T7" fmla="*/ 271 h 50"/>
                  <a:gd name="T8" fmla="*/ 279 w 36"/>
                  <a:gd name="T9" fmla="*/ 11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0">
                    <a:moveTo>
                      <a:pt x="21" y="9"/>
                    </a:moveTo>
                    <a:cubicBezTo>
                      <a:pt x="0" y="0"/>
                      <a:pt x="7" y="50"/>
                      <a:pt x="21" y="48"/>
                    </a:cubicBezTo>
                    <a:cubicBezTo>
                      <a:pt x="36" y="46"/>
                      <a:pt x="25" y="36"/>
                      <a:pt x="26" y="29"/>
                    </a:cubicBezTo>
                    <a:cubicBezTo>
                      <a:pt x="26" y="27"/>
                      <a:pt x="24" y="22"/>
                      <a:pt x="24" y="20"/>
                    </a:cubicBezTo>
                    <a:cubicBezTo>
                      <a:pt x="23" y="16"/>
                      <a:pt x="25" y="13"/>
                      <a:pt x="21" y="9"/>
                    </a:cubicBezTo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6" name="Freeform 2770">
                <a:extLst>
                  <a:ext uri="{FF2B5EF4-FFF2-40B4-BE49-F238E27FC236}">
                    <a16:creationId xmlns:a16="http://schemas.microsoft.com/office/drawing/2014/main" id="{053F213A-6BAE-4168-905F-B6A67B4CC9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3440"/>
                <a:ext cx="57" cy="71"/>
              </a:xfrm>
              <a:custGeom>
                <a:avLst/>
                <a:gdLst>
                  <a:gd name="T0" fmla="*/ 78 w 24"/>
                  <a:gd name="T1" fmla="*/ 185 h 30"/>
                  <a:gd name="T2" fmla="*/ 242 w 24"/>
                  <a:gd name="T3" fmla="*/ 279 h 30"/>
                  <a:gd name="T4" fmla="*/ 78 w 24"/>
                  <a:gd name="T5" fmla="*/ 18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0">
                    <a:moveTo>
                      <a:pt x="6" y="14"/>
                    </a:moveTo>
                    <a:cubicBezTo>
                      <a:pt x="0" y="26"/>
                      <a:pt x="12" y="30"/>
                      <a:pt x="18" y="21"/>
                    </a:cubicBezTo>
                    <a:cubicBezTo>
                      <a:pt x="24" y="13"/>
                      <a:pt x="11" y="0"/>
                      <a:pt x="6" y="14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7" name="Freeform 2771">
                <a:extLst>
                  <a:ext uri="{FF2B5EF4-FFF2-40B4-BE49-F238E27FC236}">
                    <a16:creationId xmlns:a16="http://schemas.microsoft.com/office/drawing/2014/main" id="{C6EA72FC-2FF4-46B7-A6C7-BE733AEA0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176"/>
                <a:ext cx="35" cy="42"/>
              </a:xfrm>
              <a:custGeom>
                <a:avLst/>
                <a:gdLst>
                  <a:gd name="T0" fmla="*/ 49 w 15"/>
                  <a:gd name="T1" fmla="*/ 103 h 18"/>
                  <a:gd name="T2" fmla="*/ 142 w 15"/>
                  <a:gd name="T3" fmla="*/ 163 h 18"/>
                  <a:gd name="T4" fmla="*/ 49 w 15"/>
                  <a:gd name="T5" fmla="*/ 10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4" y="8"/>
                    </a:moveTo>
                    <a:cubicBezTo>
                      <a:pt x="0" y="16"/>
                      <a:pt x="7" y="18"/>
                      <a:pt x="11" y="13"/>
                    </a:cubicBezTo>
                    <a:cubicBezTo>
                      <a:pt x="15" y="8"/>
                      <a:pt x="7" y="0"/>
                      <a:pt x="4" y="8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8" name="Freeform 2772">
                <a:extLst>
                  <a:ext uri="{FF2B5EF4-FFF2-40B4-BE49-F238E27FC236}">
                    <a16:creationId xmlns:a16="http://schemas.microsoft.com/office/drawing/2014/main" id="{7D9174F8-B867-4E35-8C93-1D9F672C8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327"/>
                <a:ext cx="83" cy="130"/>
              </a:xfrm>
              <a:custGeom>
                <a:avLst/>
                <a:gdLst>
                  <a:gd name="T0" fmla="*/ 282 w 35"/>
                  <a:gd name="T1" fmla="*/ 173 h 55"/>
                  <a:gd name="T2" fmla="*/ 292 w 35"/>
                  <a:gd name="T3" fmla="*/ 487 h 55"/>
                  <a:gd name="T4" fmla="*/ 455 w 35"/>
                  <a:gd name="T5" fmla="*/ 357 h 55"/>
                  <a:gd name="T6" fmla="*/ 282 w 35"/>
                  <a:gd name="T7" fmla="*/ 173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55">
                    <a:moveTo>
                      <a:pt x="21" y="13"/>
                    </a:moveTo>
                    <a:cubicBezTo>
                      <a:pt x="1" y="0"/>
                      <a:pt x="0" y="55"/>
                      <a:pt x="22" y="37"/>
                    </a:cubicBezTo>
                    <a:cubicBezTo>
                      <a:pt x="27" y="33"/>
                      <a:pt x="33" y="33"/>
                      <a:pt x="34" y="27"/>
                    </a:cubicBezTo>
                    <a:cubicBezTo>
                      <a:pt x="35" y="17"/>
                      <a:pt x="28" y="14"/>
                      <a:pt x="21" y="13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59" name="Freeform 2773">
                <a:extLst>
                  <a:ext uri="{FF2B5EF4-FFF2-40B4-BE49-F238E27FC236}">
                    <a16:creationId xmlns:a16="http://schemas.microsoft.com/office/drawing/2014/main" id="{4EC983C1-6803-4F99-80E2-A15644013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3367"/>
                <a:ext cx="61" cy="35"/>
              </a:xfrm>
              <a:custGeom>
                <a:avLst/>
                <a:gdLst>
                  <a:gd name="T0" fmla="*/ 171 w 26"/>
                  <a:gd name="T1" fmla="*/ 0 h 15"/>
                  <a:gd name="T2" fmla="*/ 181 w 26"/>
                  <a:gd name="T3" fmla="*/ 191 h 15"/>
                  <a:gd name="T4" fmla="*/ 171 w 26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5">
                    <a:moveTo>
                      <a:pt x="13" y="0"/>
                    </a:moveTo>
                    <a:cubicBezTo>
                      <a:pt x="5" y="0"/>
                      <a:pt x="0" y="15"/>
                      <a:pt x="14" y="15"/>
                    </a:cubicBezTo>
                    <a:cubicBezTo>
                      <a:pt x="26" y="15"/>
                      <a:pt x="20" y="0"/>
                      <a:pt x="13" y="0"/>
                    </a:cubicBezTo>
                    <a:close/>
                  </a:path>
                </a:pathLst>
              </a:custGeom>
              <a:solidFill>
                <a:srgbClr val="D1A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0" name="Freeform 2774">
                <a:extLst>
                  <a:ext uri="{FF2B5EF4-FFF2-40B4-BE49-F238E27FC236}">
                    <a16:creationId xmlns:a16="http://schemas.microsoft.com/office/drawing/2014/main" id="{0B47C91C-0310-4F28-8BF7-C3176CC79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1" y="2937"/>
                <a:ext cx="28" cy="19"/>
              </a:xfrm>
              <a:custGeom>
                <a:avLst/>
                <a:gdLst>
                  <a:gd name="T0" fmla="*/ 0 w 12"/>
                  <a:gd name="T1" fmla="*/ 0 h 8"/>
                  <a:gd name="T2" fmla="*/ 152 w 12"/>
                  <a:gd name="T3" fmla="*/ 95 h 8"/>
                  <a:gd name="T4" fmla="*/ 49 w 12"/>
                  <a:gd name="T5" fmla="*/ 2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3" y="5"/>
                      <a:pt x="7" y="8"/>
                      <a:pt x="12" y="7"/>
                    </a:cubicBezTo>
                    <a:cubicBezTo>
                      <a:pt x="12" y="2"/>
                      <a:pt x="8" y="2"/>
                      <a:pt x="4" y="2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1" name="Freeform 2775">
                <a:extLst>
                  <a:ext uri="{FF2B5EF4-FFF2-40B4-BE49-F238E27FC236}">
                    <a16:creationId xmlns:a16="http://schemas.microsoft.com/office/drawing/2014/main" id="{272C5DAA-F506-4B91-AE39-D6C3B9BA3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4" y="2871"/>
                <a:ext cx="34" cy="42"/>
              </a:xfrm>
              <a:custGeom>
                <a:avLst/>
                <a:gdLst>
                  <a:gd name="T0" fmla="*/ 160 w 14"/>
                  <a:gd name="T1" fmla="*/ 86 h 18"/>
                  <a:gd name="T2" fmla="*/ 41 w 14"/>
                  <a:gd name="T3" fmla="*/ 229 h 18"/>
                  <a:gd name="T4" fmla="*/ 29 w 14"/>
                  <a:gd name="T5" fmla="*/ 12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1" y="7"/>
                    </a:moveTo>
                    <a:cubicBezTo>
                      <a:pt x="4" y="5"/>
                      <a:pt x="0" y="12"/>
                      <a:pt x="3" y="18"/>
                    </a:cubicBezTo>
                    <a:cubicBezTo>
                      <a:pt x="14" y="18"/>
                      <a:pt x="11" y="0"/>
                      <a:pt x="2" y="1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2" name="Freeform 2776">
                <a:extLst>
                  <a:ext uri="{FF2B5EF4-FFF2-40B4-BE49-F238E27FC236}">
                    <a16:creationId xmlns:a16="http://schemas.microsoft.com/office/drawing/2014/main" id="{1CE11B87-460A-488C-8DD7-8182112F0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769"/>
                <a:ext cx="57" cy="62"/>
              </a:xfrm>
              <a:custGeom>
                <a:avLst/>
                <a:gdLst>
                  <a:gd name="T0" fmla="*/ 69 w 24"/>
                  <a:gd name="T1" fmla="*/ 41 h 26"/>
                  <a:gd name="T2" fmla="*/ 0 w 24"/>
                  <a:gd name="T3" fmla="*/ 69 h 26"/>
                  <a:gd name="T4" fmla="*/ 78 w 24"/>
                  <a:gd name="T5" fmla="*/ 12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5" y="3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2" y="26"/>
                      <a:pt x="24" y="0"/>
                      <a:pt x="6" y="1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3" name="Freeform 2777">
                <a:extLst>
                  <a:ext uri="{FF2B5EF4-FFF2-40B4-BE49-F238E27FC236}">
                    <a16:creationId xmlns:a16="http://schemas.microsoft.com/office/drawing/2014/main" id="{7ECABA21-2537-4B95-A096-3DCC8E28F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8" y="2635"/>
                <a:ext cx="33" cy="42"/>
              </a:xfrm>
              <a:custGeom>
                <a:avLst/>
                <a:gdLst>
                  <a:gd name="T0" fmla="*/ 12 w 14"/>
                  <a:gd name="T1" fmla="*/ 163 h 18"/>
                  <a:gd name="T2" fmla="*/ 40 w 14"/>
                  <a:gd name="T3" fmla="*/ 229 h 18"/>
                  <a:gd name="T4" fmla="*/ 94 w 14"/>
                  <a:gd name="T5" fmla="*/ 0 h 18"/>
                  <a:gd name="T6" fmla="*/ 28 w 14"/>
                  <a:gd name="T7" fmla="*/ 142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1" y="13"/>
                    </a:moveTo>
                    <a:cubicBezTo>
                      <a:pt x="0" y="15"/>
                      <a:pt x="1" y="17"/>
                      <a:pt x="3" y="18"/>
                    </a:cubicBezTo>
                    <a:cubicBezTo>
                      <a:pt x="10" y="16"/>
                      <a:pt x="14" y="5"/>
                      <a:pt x="7" y="0"/>
                    </a:cubicBezTo>
                    <a:cubicBezTo>
                      <a:pt x="3" y="2"/>
                      <a:pt x="2" y="7"/>
                      <a:pt x="2" y="11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4" name="Freeform 2778">
                <a:extLst>
                  <a:ext uri="{FF2B5EF4-FFF2-40B4-BE49-F238E27FC236}">
                    <a16:creationId xmlns:a16="http://schemas.microsoft.com/office/drawing/2014/main" id="{CA50ACA6-A451-4AC0-B5D4-8F8BD3E24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259"/>
                <a:ext cx="73" cy="80"/>
              </a:xfrm>
              <a:custGeom>
                <a:avLst/>
                <a:gdLst>
                  <a:gd name="T0" fmla="*/ 78 w 31"/>
                  <a:gd name="T1" fmla="*/ 209 h 34"/>
                  <a:gd name="T2" fmla="*/ 12 w 31"/>
                  <a:gd name="T3" fmla="*/ 233 h 34"/>
                  <a:gd name="T4" fmla="*/ 49 w 31"/>
                  <a:gd name="T5" fmla="*/ 193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4">
                    <a:moveTo>
                      <a:pt x="6" y="16"/>
                    </a:moveTo>
                    <a:cubicBezTo>
                      <a:pt x="4" y="16"/>
                      <a:pt x="2" y="16"/>
                      <a:pt x="1" y="18"/>
                    </a:cubicBezTo>
                    <a:cubicBezTo>
                      <a:pt x="0" y="34"/>
                      <a:pt x="31" y="0"/>
                      <a:pt x="4" y="1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5" name="Freeform 2779">
                <a:extLst>
                  <a:ext uri="{FF2B5EF4-FFF2-40B4-BE49-F238E27FC236}">
                    <a16:creationId xmlns:a16="http://schemas.microsoft.com/office/drawing/2014/main" id="{A19A5A9F-E445-402A-8789-949A1AC6B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382"/>
                <a:ext cx="61" cy="73"/>
              </a:xfrm>
              <a:custGeom>
                <a:avLst/>
                <a:gdLst>
                  <a:gd name="T0" fmla="*/ 155 w 26"/>
                  <a:gd name="T1" fmla="*/ 261 h 31"/>
                  <a:gd name="T2" fmla="*/ 115 w 26"/>
                  <a:gd name="T3" fmla="*/ 250 h 31"/>
                  <a:gd name="T4" fmla="*/ 324 w 26"/>
                  <a:gd name="T5" fmla="*/ 250 h 31"/>
                  <a:gd name="T6" fmla="*/ 171 w 26"/>
                  <a:gd name="T7" fmla="*/ 365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1">
                    <a:moveTo>
                      <a:pt x="12" y="20"/>
                    </a:moveTo>
                    <a:cubicBezTo>
                      <a:pt x="11" y="19"/>
                      <a:pt x="10" y="19"/>
                      <a:pt x="9" y="19"/>
                    </a:cubicBezTo>
                    <a:cubicBezTo>
                      <a:pt x="1" y="29"/>
                      <a:pt x="24" y="31"/>
                      <a:pt x="25" y="19"/>
                    </a:cubicBezTo>
                    <a:cubicBezTo>
                      <a:pt x="26" y="0"/>
                      <a:pt x="0" y="18"/>
                      <a:pt x="13" y="28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6" name="Freeform 2780">
                <a:extLst>
                  <a:ext uri="{FF2B5EF4-FFF2-40B4-BE49-F238E27FC236}">
                    <a16:creationId xmlns:a16="http://schemas.microsoft.com/office/drawing/2014/main" id="{5865E205-3555-4CF9-A5B7-ADF949E8E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424"/>
                <a:ext cx="40" cy="55"/>
              </a:xfrm>
              <a:custGeom>
                <a:avLst/>
                <a:gdLst>
                  <a:gd name="T0" fmla="*/ 66 w 17"/>
                  <a:gd name="T1" fmla="*/ 41 h 23"/>
                  <a:gd name="T2" fmla="*/ 155 w 17"/>
                  <a:gd name="T3" fmla="*/ 177 h 23"/>
                  <a:gd name="T4" fmla="*/ 66 w 17"/>
                  <a:gd name="T5" fmla="*/ 9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3">
                    <a:moveTo>
                      <a:pt x="5" y="3"/>
                    </a:moveTo>
                    <a:cubicBezTo>
                      <a:pt x="0" y="9"/>
                      <a:pt x="5" y="23"/>
                      <a:pt x="12" y="13"/>
                    </a:cubicBezTo>
                    <a:cubicBezTo>
                      <a:pt x="17" y="6"/>
                      <a:pt x="9" y="0"/>
                      <a:pt x="5" y="7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7" name="Freeform 2781">
                <a:extLst>
                  <a:ext uri="{FF2B5EF4-FFF2-40B4-BE49-F238E27FC236}">
                    <a16:creationId xmlns:a16="http://schemas.microsoft.com/office/drawing/2014/main" id="{5DBE619E-4ECF-4402-B951-403028591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2285"/>
                <a:ext cx="9" cy="7"/>
              </a:xfrm>
              <a:custGeom>
                <a:avLst/>
                <a:gdLst>
                  <a:gd name="T0" fmla="*/ 45 w 4"/>
                  <a:gd name="T1" fmla="*/ 37 h 3"/>
                  <a:gd name="T2" fmla="*/ 25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1" y="2"/>
                      <a:pt x="0" y="1"/>
                      <a:pt x="2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8" name="Freeform 2782">
                <a:extLst>
                  <a:ext uri="{FF2B5EF4-FFF2-40B4-BE49-F238E27FC236}">
                    <a16:creationId xmlns:a16="http://schemas.microsoft.com/office/drawing/2014/main" id="{24F73AEA-A81B-4799-B900-C5433E9C2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164"/>
                <a:ext cx="26" cy="33"/>
              </a:xfrm>
              <a:custGeom>
                <a:avLst/>
                <a:gdLst>
                  <a:gd name="T0" fmla="*/ 28 w 11"/>
                  <a:gd name="T1" fmla="*/ 66 h 14"/>
                  <a:gd name="T2" fmla="*/ 40 w 11"/>
                  <a:gd name="T3" fmla="*/ 184 h 14"/>
                  <a:gd name="T4" fmla="*/ 28 w 11"/>
                  <a:gd name="T5" fmla="*/ 66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2" y="5"/>
                    </a:moveTo>
                    <a:cubicBezTo>
                      <a:pt x="0" y="8"/>
                      <a:pt x="0" y="11"/>
                      <a:pt x="3" y="14"/>
                    </a:cubicBezTo>
                    <a:cubicBezTo>
                      <a:pt x="11" y="11"/>
                      <a:pt x="7" y="0"/>
                      <a:pt x="2" y="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69" name="Freeform 2783">
                <a:extLst>
                  <a:ext uri="{FF2B5EF4-FFF2-40B4-BE49-F238E27FC236}">
                    <a16:creationId xmlns:a16="http://schemas.microsoft.com/office/drawing/2014/main" id="{89AE9BA5-12D9-4F66-9ED8-DD8075362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046"/>
                <a:ext cx="24" cy="26"/>
              </a:xfrm>
              <a:custGeom>
                <a:avLst/>
                <a:gdLst>
                  <a:gd name="T0" fmla="*/ 70 w 10"/>
                  <a:gd name="T1" fmla="*/ 40 h 11"/>
                  <a:gd name="T2" fmla="*/ 29 w 10"/>
                  <a:gd name="T3" fmla="*/ 144 h 11"/>
                  <a:gd name="T4" fmla="*/ 110 w 10"/>
                  <a:gd name="T5" fmla="*/ 0 h 11"/>
                  <a:gd name="T6" fmla="*/ 0 w 10"/>
                  <a:gd name="T7" fmla="*/ 11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5" y="3"/>
                    </a:moveTo>
                    <a:cubicBezTo>
                      <a:pt x="0" y="4"/>
                      <a:pt x="0" y="7"/>
                      <a:pt x="2" y="11"/>
                    </a:cubicBezTo>
                    <a:cubicBezTo>
                      <a:pt x="7" y="9"/>
                      <a:pt x="10" y="5"/>
                      <a:pt x="8" y="0"/>
                    </a:cubicBezTo>
                    <a:cubicBezTo>
                      <a:pt x="3" y="1"/>
                      <a:pt x="1" y="4"/>
                      <a:pt x="0" y="9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0" name="Freeform 2784">
                <a:extLst>
                  <a:ext uri="{FF2B5EF4-FFF2-40B4-BE49-F238E27FC236}">
                    <a16:creationId xmlns:a16="http://schemas.microsoft.com/office/drawing/2014/main" id="{D8B5C476-877B-4E42-9290-FB5F2330E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3055"/>
                <a:ext cx="7" cy="24"/>
              </a:xfrm>
              <a:custGeom>
                <a:avLst/>
                <a:gdLst>
                  <a:gd name="T0" fmla="*/ 37 w 3"/>
                  <a:gd name="T1" fmla="*/ 139 h 10"/>
                  <a:gd name="T2" fmla="*/ 0 w 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1" y="7"/>
                      <a:pt x="0" y="3"/>
                      <a:pt x="0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1" name="Freeform 2785">
                <a:extLst>
                  <a:ext uri="{FF2B5EF4-FFF2-40B4-BE49-F238E27FC236}">
                    <a16:creationId xmlns:a16="http://schemas.microsoft.com/office/drawing/2014/main" id="{71A05C67-5B26-45F7-9405-AF002880A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164"/>
                <a:ext cx="10" cy="9"/>
              </a:xfrm>
              <a:custGeom>
                <a:avLst/>
                <a:gdLst>
                  <a:gd name="T0" fmla="*/ 33 w 4"/>
                  <a:gd name="T1" fmla="*/ 11 h 4"/>
                  <a:gd name="T2" fmla="*/ 63 w 4"/>
                  <a:gd name="T3" fmla="*/ 36 h 4"/>
                  <a:gd name="T4" fmla="*/ 0 w 4"/>
                  <a:gd name="T5" fmla="*/ 0 h 4"/>
                  <a:gd name="T6" fmla="*/ 33 w 4"/>
                  <a:gd name="T7" fmla="*/ 2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3"/>
                      <a:pt x="3" y="4"/>
                      <a:pt x="4" y="3"/>
                    </a:cubicBezTo>
                    <a:cubicBezTo>
                      <a:pt x="2" y="1"/>
                      <a:pt x="2" y="1"/>
                      <a:pt x="0" y="0"/>
                    </a:cubicBez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2" name="Freeform 2786">
                <a:extLst>
                  <a:ext uri="{FF2B5EF4-FFF2-40B4-BE49-F238E27FC236}">
                    <a16:creationId xmlns:a16="http://schemas.microsoft.com/office/drawing/2014/main" id="{4D31EE9A-14C1-4AE3-B460-80C81362D6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3280"/>
                <a:ext cx="28" cy="18"/>
              </a:xfrm>
              <a:custGeom>
                <a:avLst/>
                <a:gdLst>
                  <a:gd name="T0" fmla="*/ 86 w 12"/>
                  <a:gd name="T1" fmla="*/ 11 h 8"/>
                  <a:gd name="T2" fmla="*/ 0 w 12"/>
                  <a:gd name="T3" fmla="*/ 56 h 8"/>
                  <a:gd name="T4" fmla="*/ 126 w 12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7" y="1"/>
                    </a:moveTo>
                    <a:cubicBezTo>
                      <a:pt x="3" y="1"/>
                      <a:pt x="1" y="2"/>
                      <a:pt x="0" y="5"/>
                    </a:cubicBezTo>
                    <a:cubicBezTo>
                      <a:pt x="4" y="8"/>
                      <a:pt x="12" y="5"/>
                      <a:pt x="10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3" name="Freeform 2787">
                <a:extLst>
                  <a:ext uri="{FF2B5EF4-FFF2-40B4-BE49-F238E27FC236}">
                    <a16:creationId xmlns:a16="http://schemas.microsoft.com/office/drawing/2014/main" id="{DA65072A-8A7F-458A-8D73-5324E210B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3374"/>
                <a:ext cx="12" cy="14"/>
              </a:xfrm>
              <a:custGeom>
                <a:avLst/>
                <a:gdLst>
                  <a:gd name="T0" fmla="*/ 41 w 5"/>
                  <a:gd name="T1" fmla="*/ 37 h 6"/>
                  <a:gd name="T2" fmla="*/ 0 w 5"/>
                  <a:gd name="T3" fmla="*/ 12 h 6"/>
                  <a:gd name="T4" fmla="*/ 70 w 5"/>
                  <a:gd name="T5" fmla="*/ 49 h 6"/>
                  <a:gd name="T6" fmla="*/ 12 w 5"/>
                  <a:gd name="T7" fmla="*/ 49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cubicBezTo>
                      <a:pt x="1" y="3"/>
                      <a:pt x="0" y="3"/>
                      <a:pt x="0" y="1"/>
                    </a:cubicBezTo>
                    <a:cubicBezTo>
                      <a:pt x="5" y="0"/>
                      <a:pt x="2" y="1"/>
                      <a:pt x="5" y="4"/>
                    </a:cubicBezTo>
                    <a:cubicBezTo>
                      <a:pt x="2" y="6"/>
                      <a:pt x="2" y="4"/>
                      <a:pt x="1" y="4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4" name="Freeform 2788">
                <a:extLst>
                  <a:ext uri="{FF2B5EF4-FFF2-40B4-BE49-F238E27FC236}">
                    <a16:creationId xmlns:a16="http://schemas.microsoft.com/office/drawing/2014/main" id="{42CCD366-D01A-4D2D-9484-8E5B0376C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8" y="3466"/>
                <a:ext cx="38" cy="36"/>
              </a:xfrm>
              <a:custGeom>
                <a:avLst/>
                <a:gdLst>
                  <a:gd name="T0" fmla="*/ 135 w 16"/>
                  <a:gd name="T1" fmla="*/ 41 h 15"/>
                  <a:gd name="T2" fmla="*/ 119 w 16"/>
                  <a:gd name="T3" fmla="*/ 168 h 15"/>
                  <a:gd name="T4" fmla="*/ 95 w 16"/>
                  <a:gd name="T5" fmla="*/ 4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10" y="3"/>
                    </a:moveTo>
                    <a:cubicBezTo>
                      <a:pt x="1" y="0"/>
                      <a:pt x="0" y="15"/>
                      <a:pt x="9" y="12"/>
                    </a:cubicBezTo>
                    <a:cubicBezTo>
                      <a:pt x="16" y="10"/>
                      <a:pt x="14" y="2"/>
                      <a:pt x="7" y="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5" name="Freeform 2789">
                <a:extLst>
                  <a:ext uri="{FF2B5EF4-FFF2-40B4-BE49-F238E27FC236}">
                    <a16:creationId xmlns:a16="http://schemas.microsoft.com/office/drawing/2014/main" id="{544C39EC-52DF-4459-9886-5339B6262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3504"/>
                <a:ext cx="47" cy="45"/>
              </a:xfrm>
              <a:custGeom>
                <a:avLst/>
                <a:gdLst>
                  <a:gd name="T0" fmla="*/ 233 w 20"/>
                  <a:gd name="T1" fmla="*/ 0 h 19"/>
                  <a:gd name="T2" fmla="*/ 259 w 20"/>
                  <a:gd name="T3" fmla="*/ 4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9">
                    <a:moveTo>
                      <a:pt x="18" y="0"/>
                    </a:moveTo>
                    <a:cubicBezTo>
                      <a:pt x="0" y="2"/>
                      <a:pt x="20" y="19"/>
                      <a:pt x="20" y="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6" name="Freeform 2790">
                <a:extLst>
                  <a:ext uri="{FF2B5EF4-FFF2-40B4-BE49-F238E27FC236}">
                    <a16:creationId xmlns:a16="http://schemas.microsoft.com/office/drawing/2014/main" id="{6C8A58FF-287F-495E-897A-A87AA00B56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2741"/>
                <a:ext cx="42" cy="42"/>
              </a:xfrm>
              <a:custGeom>
                <a:avLst/>
                <a:gdLst>
                  <a:gd name="T0" fmla="*/ 126 w 18"/>
                  <a:gd name="T1" fmla="*/ 0 h 18"/>
                  <a:gd name="T2" fmla="*/ 114 w 18"/>
                  <a:gd name="T3" fmla="*/ 191 h 18"/>
                  <a:gd name="T4" fmla="*/ 49 w 18"/>
                  <a:gd name="T5" fmla="*/ 37 h 18"/>
                  <a:gd name="T6" fmla="*/ 65 w 18"/>
                  <a:gd name="T7" fmla="*/ 86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10" y="0"/>
                    </a:moveTo>
                    <a:cubicBezTo>
                      <a:pt x="6" y="3"/>
                      <a:pt x="0" y="18"/>
                      <a:pt x="9" y="15"/>
                    </a:cubicBezTo>
                    <a:cubicBezTo>
                      <a:pt x="18" y="12"/>
                      <a:pt x="12" y="0"/>
                      <a:pt x="4" y="3"/>
                    </a:cubicBezTo>
                    <a:cubicBezTo>
                      <a:pt x="3" y="5"/>
                      <a:pt x="4" y="6"/>
                      <a:pt x="5" y="7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7" name="Freeform 2791">
                <a:extLst>
                  <a:ext uri="{FF2B5EF4-FFF2-40B4-BE49-F238E27FC236}">
                    <a16:creationId xmlns:a16="http://schemas.microsoft.com/office/drawing/2014/main" id="{6F206B3A-5703-4627-A146-05E43953D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5" y="2774"/>
                <a:ext cx="33" cy="45"/>
              </a:xfrm>
              <a:custGeom>
                <a:avLst/>
                <a:gdLst>
                  <a:gd name="T0" fmla="*/ 40 w 14"/>
                  <a:gd name="T1" fmla="*/ 107 h 19"/>
                  <a:gd name="T2" fmla="*/ 28 w 14"/>
                  <a:gd name="T3" fmla="*/ 185 h 19"/>
                  <a:gd name="T4" fmla="*/ 50 w 14"/>
                  <a:gd name="T5" fmla="*/ 0 h 19"/>
                  <a:gd name="T6" fmla="*/ 0 w 14"/>
                  <a:gd name="T7" fmla="*/ 135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9">
                    <a:moveTo>
                      <a:pt x="3" y="8"/>
                    </a:moveTo>
                    <a:cubicBezTo>
                      <a:pt x="1" y="10"/>
                      <a:pt x="1" y="12"/>
                      <a:pt x="2" y="14"/>
                    </a:cubicBezTo>
                    <a:cubicBezTo>
                      <a:pt x="13" y="19"/>
                      <a:pt x="14" y="2"/>
                      <a:pt x="4" y="0"/>
                    </a:cubicBezTo>
                    <a:cubicBezTo>
                      <a:pt x="2" y="3"/>
                      <a:pt x="0" y="7"/>
                      <a:pt x="0" y="1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8" name="Freeform 2792">
                <a:extLst>
                  <a:ext uri="{FF2B5EF4-FFF2-40B4-BE49-F238E27FC236}">
                    <a16:creationId xmlns:a16="http://schemas.microsoft.com/office/drawing/2014/main" id="{BA52BEAB-F9C6-4D90-95AA-2276146B5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3017"/>
                <a:ext cx="97" cy="83"/>
              </a:xfrm>
              <a:custGeom>
                <a:avLst/>
                <a:gdLst>
                  <a:gd name="T0" fmla="*/ 319 w 41"/>
                  <a:gd name="T1" fmla="*/ 175 h 35"/>
                  <a:gd name="T2" fmla="*/ 348 w 41"/>
                  <a:gd name="T3" fmla="*/ 282 h 35"/>
                  <a:gd name="T4" fmla="*/ 263 w 41"/>
                  <a:gd name="T5" fmla="*/ 308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35">
                    <a:moveTo>
                      <a:pt x="24" y="13"/>
                    </a:moveTo>
                    <a:cubicBezTo>
                      <a:pt x="11" y="12"/>
                      <a:pt x="17" y="35"/>
                      <a:pt x="26" y="21"/>
                    </a:cubicBezTo>
                    <a:cubicBezTo>
                      <a:pt x="41" y="0"/>
                      <a:pt x="0" y="17"/>
                      <a:pt x="20" y="2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79" name="Freeform 2793">
                <a:extLst>
                  <a:ext uri="{FF2B5EF4-FFF2-40B4-BE49-F238E27FC236}">
                    <a16:creationId xmlns:a16="http://schemas.microsoft.com/office/drawing/2014/main" id="{F524FB68-C30C-4C92-962F-3B4110567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" y="3036"/>
                <a:ext cx="33" cy="40"/>
              </a:xfrm>
              <a:custGeom>
                <a:avLst/>
                <a:gdLst>
                  <a:gd name="T0" fmla="*/ 40 w 14"/>
                  <a:gd name="T1" fmla="*/ 221 h 17"/>
                  <a:gd name="T2" fmla="*/ 118 w 14"/>
                  <a:gd name="T3" fmla="*/ 0 h 17"/>
                  <a:gd name="T4" fmla="*/ 66 w 14"/>
                  <a:gd name="T5" fmla="*/ 144 h 17"/>
                  <a:gd name="T6" fmla="*/ 134 w 14"/>
                  <a:gd name="T7" fmla="*/ 66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7">
                    <a:moveTo>
                      <a:pt x="3" y="17"/>
                    </a:moveTo>
                    <a:cubicBezTo>
                      <a:pt x="0" y="10"/>
                      <a:pt x="2" y="3"/>
                      <a:pt x="9" y="0"/>
                    </a:cubicBezTo>
                    <a:cubicBezTo>
                      <a:pt x="14" y="4"/>
                      <a:pt x="12" y="11"/>
                      <a:pt x="5" y="11"/>
                    </a:cubicBezTo>
                    <a:cubicBezTo>
                      <a:pt x="4" y="7"/>
                      <a:pt x="7" y="7"/>
                      <a:pt x="10" y="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0" name="Freeform 2794">
                <a:extLst>
                  <a:ext uri="{FF2B5EF4-FFF2-40B4-BE49-F238E27FC236}">
                    <a16:creationId xmlns:a16="http://schemas.microsoft.com/office/drawing/2014/main" id="{09E29814-55B2-4C86-9A30-6452C6522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4" y="3176"/>
                <a:ext cx="21" cy="23"/>
              </a:xfrm>
              <a:custGeom>
                <a:avLst/>
                <a:gdLst>
                  <a:gd name="T0" fmla="*/ 103 w 9"/>
                  <a:gd name="T1" fmla="*/ 48 h 10"/>
                  <a:gd name="T2" fmla="*/ 0 w 9"/>
                  <a:gd name="T3" fmla="*/ 94 h 10"/>
                  <a:gd name="T4" fmla="*/ 114 w 9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8" y="4"/>
                    </a:moveTo>
                    <a:cubicBezTo>
                      <a:pt x="4" y="4"/>
                      <a:pt x="1" y="3"/>
                      <a:pt x="0" y="8"/>
                    </a:cubicBezTo>
                    <a:cubicBezTo>
                      <a:pt x="5" y="10"/>
                      <a:pt x="9" y="7"/>
                      <a:pt x="9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1" name="Freeform 2795">
                <a:extLst>
                  <a:ext uri="{FF2B5EF4-FFF2-40B4-BE49-F238E27FC236}">
                    <a16:creationId xmlns:a16="http://schemas.microsoft.com/office/drawing/2014/main" id="{A6EB8F69-C5AA-479F-91B6-1799B9FEA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1" y="2046"/>
                <a:ext cx="21" cy="29"/>
              </a:xfrm>
              <a:custGeom>
                <a:avLst/>
                <a:gdLst>
                  <a:gd name="T0" fmla="*/ 49 w 9"/>
                  <a:gd name="T1" fmla="*/ 87 h 12"/>
                  <a:gd name="T2" fmla="*/ 28 w 9"/>
                  <a:gd name="T3" fmla="*/ 169 h 12"/>
                  <a:gd name="T4" fmla="*/ 114 w 9"/>
                  <a:gd name="T5" fmla="*/ 29 h 12"/>
                  <a:gd name="T6" fmla="*/ 12 w 9"/>
                  <a:gd name="T7" fmla="*/ 140 h 12"/>
                  <a:gd name="T8" fmla="*/ 114 w 9"/>
                  <a:gd name="T9" fmla="*/ 12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4" y="6"/>
                    </a:moveTo>
                    <a:cubicBezTo>
                      <a:pt x="3" y="8"/>
                      <a:pt x="2" y="10"/>
                      <a:pt x="2" y="12"/>
                    </a:cubicBezTo>
                    <a:cubicBezTo>
                      <a:pt x="3" y="8"/>
                      <a:pt x="5" y="4"/>
                      <a:pt x="9" y="2"/>
                    </a:cubicBezTo>
                    <a:cubicBezTo>
                      <a:pt x="3" y="0"/>
                      <a:pt x="0" y="4"/>
                      <a:pt x="1" y="10"/>
                    </a:cubicBezTo>
                    <a:cubicBezTo>
                      <a:pt x="5" y="9"/>
                      <a:pt x="8" y="5"/>
                      <a:pt x="9" y="1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2" name="Freeform 2796">
                <a:extLst>
                  <a:ext uri="{FF2B5EF4-FFF2-40B4-BE49-F238E27FC236}">
                    <a16:creationId xmlns:a16="http://schemas.microsoft.com/office/drawing/2014/main" id="{D1E2A5AC-2364-402E-87DE-0ACAD6348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162"/>
                <a:ext cx="21" cy="21"/>
              </a:xfrm>
              <a:custGeom>
                <a:avLst/>
                <a:gdLst>
                  <a:gd name="T0" fmla="*/ 28 w 9"/>
                  <a:gd name="T1" fmla="*/ 0 h 9"/>
                  <a:gd name="T2" fmla="*/ 12 w 9"/>
                  <a:gd name="T3" fmla="*/ 103 h 9"/>
                  <a:gd name="T4" fmla="*/ 114 w 9"/>
                  <a:gd name="T5" fmla="*/ 103 h 9"/>
                  <a:gd name="T6" fmla="*/ 28 w 9"/>
                  <a:gd name="T7" fmla="*/ 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2" y="0"/>
                    </a:moveTo>
                    <a:cubicBezTo>
                      <a:pt x="0" y="3"/>
                      <a:pt x="0" y="5"/>
                      <a:pt x="1" y="8"/>
                    </a:cubicBezTo>
                    <a:cubicBezTo>
                      <a:pt x="5" y="9"/>
                      <a:pt x="5" y="9"/>
                      <a:pt x="9" y="8"/>
                    </a:cubicBezTo>
                    <a:cubicBezTo>
                      <a:pt x="8" y="2"/>
                      <a:pt x="5" y="4"/>
                      <a:pt x="2" y="4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3" name="Freeform 2797">
                <a:extLst>
                  <a:ext uri="{FF2B5EF4-FFF2-40B4-BE49-F238E27FC236}">
                    <a16:creationId xmlns:a16="http://schemas.microsoft.com/office/drawing/2014/main" id="{51629258-C808-4BED-80B4-BF9405785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2183"/>
                <a:ext cx="7" cy="19"/>
              </a:xfrm>
              <a:custGeom>
                <a:avLst/>
                <a:gdLst>
                  <a:gd name="T0" fmla="*/ 37 w 3"/>
                  <a:gd name="T1" fmla="*/ 107 h 8"/>
                  <a:gd name="T2" fmla="*/ 0 w 3"/>
                  <a:gd name="T3" fmla="*/ 29 h 8"/>
                  <a:gd name="T4" fmla="*/ 37 w 3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8">
                    <a:moveTo>
                      <a:pt x="3" y="8"/>
                    </a:moveTo>
                    <a:cubicBezTo>
                      <a:pt x="2" y="6"/>
                      <a:pt x="1" y="4"/>
                      <a:pt x="0" y="2"/>
                    </a:cubicBez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4" name="Freeform 2798">
                <a:extLst>
                  <a:ext uri="{FF2B5EF4-FFF2-40B4-BE49-F238E27FC236}">
                    <a16:creationId xmlns:a16="http://schemas.microsoft.com/office/drawing/2014/main" id="{1DC64678-D7B6-4289-8414-FF05B07E2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2682"/>
                <a:ext cx="19" cy="23"/>
              </a:xfrm>
              <a:custGeom>
                <a:avLst/>
                <a:gdLst>
                  <a:gd name="T0" fmla="*/ 40 w 8"/>
                  <a:gd name="T1" fmla="*/ 12 h 10"/>
                  <a:gd name="T2" fmla="*/ 40 w 8"/>
                  <a:gd name="T3" fmla="*/ 122 h 10"/>
                  <a:gd name="T4" fmla="*/ 69 w 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3" y="1"/>
                    </a:moveTo>
                    <a:cubicBezTo>
                      <a:pt x="2" y="5"/>
                      <a:pt x="0" y="8"/>
                      <a:pt x="3" y="10"/>
                    </a:cubicBezTo>
                    <a:cubicBezTo>
                      <a:pt x="8" y="8"/>
                      <a:pt x="8" y="4"/>
                      <a:pt x="5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5" name="Freeform 2799">
                <a:extLst>
                  <a:ext uri="{FF2B5EF4-FFF2-40B4-BE49-F238E27FC236}">
                    <a16:creationId xmlns:a16="http://schemas.microsoft.com/office/drawing/2014/main" id="{1CBBCDBA-A059-4D89-ABB1-3D158F53B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2635"/>
                <a:ext cx="9" cy="9"/>
              </a:xfrm>
              <a:custGeom>
                <a:avLst/>
                <a:gdLst>
                  <a:gd name="T0" fmla="*/ 0 w 4"/>
                  <a:gd name="T1" fmla="*/ 45 h 4"/>
                  <a:gd name="T2" fmla="*/ 45 w 4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0" y="1"/>
                      <a:pt x="1" y="0"/>
                      <a:pt x="4" y="0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6" name="Freeform 2800">
                <a:extLst>
                  <a:ext uri="{FF2B5EF4-FFF2-40B4-BE49-F238E27FC236}">
                    <a16:creationId xmlns:a16="http://schemas.microsoft.com/office/drawing/2014/main" id="{02928969-22C8-47C3-9874-FD34D678E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" y="2880"/>
                <a:ext cx="40" cy="57"/>
              </a:xfrm>
              <a:custGeom>
                <a:avLst/>
                <a:gdLst>
                  <a:gd name="T0" fmla="*/ 115 w 17"/>
                  <a:gd name="T1" fmla="*/ 204 h 24"/>
                  <a:gd name="T2" fmla="*/ 12 w 17"/>
                  <a:gd name="T3" fmla="*/ 164 h 24"/>
                  <a:gd name="T4" fmla="*/ 28 w 17"/>
                  <a:gd name="T5" fmla="*/ 295 h 24"/>
                  <a:gd name="T6" fmla="*/ 12 w 17"/>
                  <a:gd name="T7" fmla="*/ 40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4">
                    <a:moveTo>
                      <a:pt x="9" y="15"/>
                    </a:moveTo>
                    <a:cubicBezTo>
                      <a:pt x="7" y="11"/>
                      <a:pt x="5" y="9"/>
                      <a:pt x="1" y="12"/>
                    </a:cubicBezTo>
                    <a:cubicBezTo>
                      <a:pt x="0" y="15"/>
                      <a:pt x="1" y="19"/>
                      <a:pt x="2" y="22"/>
                    </a:cubicBezTo>
                    <a:cubicBezTo>
                      <a:pt x="17" y="24"/>
                      <a:pt x="5" y="0"/>
                      <a:pt x="1" y="3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7" name="Freeform 2801">
                <a:extLst>
                  <a:ext uri="{FF2B5EF4-FFF2-40B4-BE49-F238E27FC236}">
                    <a16:creationId xmlns:a16="http://schemas.microsoft.com/office/drawing/2014/main" id="{4C8C5679-F827-46CB-92D5-E2D052093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954"/>
                <a:ext cx="22" cy="23"/>
              </a:xfrm>
              <a:custGeom>
                <a:avLst/>
                <a:gdLst>
                  <a:gd name="T0" fmla="*/ 90 w 9"/>
                  <a:gd name="T1" fmla="*/ 122 h 10"/>
                  <a:gd name="T2" fmla="*/ 0 w 9"/>
                  <a:gd name="T3" fmla="*/ 64 h 10"/>
                  <a:gd name="T4" fmla="*/ 132 w 9"/>
                  <a:gd name="T5" fmla="*/ 12 h 10"/>
                  <a:gd name="T6" fmla="*/ 59 w 9"/>
                  <a:gd name="T7" fmla="*/ 6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6" y="10"/>
                    </a:moveTo>
                    <a:cubicBezTo>
                      <a:pt x="3" y="9"/>
                      <a:pt x="1" y="8"/>
                      <a:pt x="0" y="5"/>
                    </a:cubicBezTo>
                    <a:cubicBezTo>
                      <a:pt x="3" y="2"/>
                      <a:pt x="3" y="0"/>
                      <a:pt x="9" y="1"/>
                    </a:cubicBezTo>
                    <a:cubicBezTo>
                      <a:pt x="8" y="3"/>
                      <a:pt x="6" y="4"/>
                      <a:pt x="4" y="5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8" name="Freeform 2802">
                <a:extLst>
                  <a:ext uri="{FF2B5EF4-FFF2-40B4-BE49-F238E27FC236}">
                    <a16:creationId xmlns:a16="http://schemas.microsoft.com/office/drawing/2014/main" id="{BB097132-1F67-434D-BD22-B33F27320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3062"/>
                <a:ext cx="2" cy="14"/>
              </a:xfrm>
              <a:custGeom>
                <a:avLst/>
                <a:gdLst>
                  <a:gd name="T0" fmla="*/ 8 w 1"/>
                  <a:gd name="T1" fmla="*/ 0 h 6"/>
                  <a:gd name="T2" fmla="*/ 8 w 1"/>
                  <a:gd name="T3" fmla="*/ 4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1" y="1"/>
                      <a:pt x="0" y="6"/>
                      <a:pt x="1" y="4"/>
                    </a:cubicBezTo>
                  </a:path>
                </a:pathLst>
              </a:custGeom>
              <a:noFill/>
              <a:ln w="44450" cap="rnd">
                <a:solidFill>
                  <a:srgbClr val="9378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89" name="Freeform 2803">
                <a:extLst>
                  <a:ext uri="{FF2B5EF4-FFF2-40B4-BE49-F238E27FC236}">
                    <a16:creationId xmlns:a16="http://schemas.microsoft.com/office/drawing/2014/main" id="{9E97FE51-EE07-4DB7-8520-03511FCFE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072"/>
                <a:ext cx="23" cy="19"/>
              </a:xfrm>
              <a:custGeom>
                <a:avLst/>
                <a:gdLst>
                  <a:gd name="T0" fmla="*/ 28 w 10"/>
                  <a:gd name="T1" fmla="*/ 107 h 8"/>
                  <a:gd name="T2" fmla="*/ 122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2" y="8"/>
                    </a:moveTo>
                    <a:cubicBezTo>
                      <a:pt x="0" y="3"/>
                      <a:pt x="5" y="0"/>
                      <a:pt x="10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0" name="Freeform 2804">
                <a:extLst>
                  <a:ext uri="{FF2B5EF4-FFF2-40B4-BE49-F238E27FC236}">
                    <a16:creationId xmlns:a16="http://schemas.microsoft.com/office/drawing/2014/main" id="{DF186A37-18C9-4EFB-A787-021F88616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190"/>
                <a:ext cx="10" cy="10"/>
              </a:xfrm>
              <a:custGeom>
                <a:avLst/>
                <a:gdLst>
                  <a:gd name="T0" fmla="*/ 0 w 4"/>
                  <a:gd name="T1" fmla="*/ 33 h 4"/>
                  <a:gd name="T2" fmla="*/ 33 w 4"/>
                  <a:gd name="T3" fmla="*/ 50 h 4"/>
                  <a:gd name="T4" fmla="*/ 50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0" y="4"/>
                      <a:pt x="2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1" name="Freeform 2805">
                <a:extLst>
                  <a:ext uri="{FF2B5EF4-FFF2-40B4-BE49-F238E27FC236}">
                    <a16:creationId xmlns:a16="http://schemas.microsoft.com/office/drawing/2014/main" id="{204C0248-12CB-4F5D-94D9-EEE29D07E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2658"/>
                <a:ext cx="22" cy="12"/>
              </a:xfrm>
              <a:custGeom>
                <a:avLst/>
                <a:gdLst>
                  <a:gd name="T0" fmla="*/ 90 w 9"/>
                  <a:gd name="T1" fmla="*/ 12 h 5"/>
                  <a:gd name="T2" fmla="*/ 42 w 9"/>
                  <a:gd name="T3" fmla="*/ 0 h 5"/>
                  <a:gd name="T4" fmla="*/ 0 w 9"/>
                  <a:gd name="T5" fmla="*/ 7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6" y="1"/>
                    </a:moveTo>
                    <a:cubicBezTo>
                      <a:pt x="5" y="1"/>
                      <a:pt x="4" y="1"/>
                      <a:pt x="3" y="0"/>
                    </a:cubicBezTo>
                    <a:cubicBezTo>
                      <a:pt x="9" y="2"/>
                      <a:pt x="3" y="5"/>
                      <a:pt x="0" y="5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2" name="Freeform 2806">
                <a:extLst>
                  <a:ext uri="{FF2B5EF4-FFF2-40B4-BE49-F238E27FC236}">
                    <a16:creationId xmlns:a16="http://schemas.microsoft.com/office/drawing/2014/main" id="{633F9721-5919-4B47-90FC-824F63FCD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9" y="2793"/>
                <a:ext cx="12" cy="14"/>
              </a:xfrm>
              <a:custGeom>
                <a:avLst/>
                <a:gdLst>
                  <a:gd name="T0" fmla="*/ 0 w 5"/>
                  <a:gd name="T1" fmla="*/ 77 h 6"/>
                  <a:gd name="T2" fmla="*/ 70 w 5"/>
                  <a:gd name="T3" fmla="*/ 2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6">
                    <a:moveTo>
                      <a:pt x="0" y="6"/>
                    </a:moveTo>
                    <a:cubicBezTo>
                      <a:pt x="0" y="2"/>
                      <a:pt x="1" y="0"/>
                      <a:pt x="5" y="2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3" name="Freeform 2807">
                <a:extLst>
                  <a:ext uri="{FF2B5EF4-FFF2-40B4-BE49-F238E27FC236}">
                    <a16:creationId xmlns:a16="http://schemas.microsoft.com/office/drawing/2014/main" id="{8E393704-113F-4AB1-800E-9812FA36A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2902"/>
                <a:ext cx="12" cy="16"/>
              </a:xfrm>
              <a:custGeom>
                <a:avLst/>
                <a:gdLst>
                  <a:gd name="T0" fmla="*/ 41 w 5"/>
                  <a:gd name="T1" fmla="*/ 0 h 7"/>
                  <a:gd name="T2" fmla="*/ 41 w 5"/>
                  <a:gd name="T3" fmla="*/ 85 h 7"/>
                  <a:gd name="T4" fmla="*/ 70 w 5"/>
                  <a:gd name="T5" fmla="*/ 4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1" y="3"/>
                      <a:pt x="0" y="4"/>
                      <a:pt x="3" y="7"/>
                    </a:cubicBezTo>
                    <a:cubicBezTo>
                      <a:pt x="5" y="6"/>
                      <a:pt x="4" y="5"/>
                      <a:pt x="5" y="4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4" name="Freeform 2808">
                <a:extLst>
                  <a:ext uri="{FF2B5EF4-FFF2-40B4-BE49-F238E27FC236}">
                    <a16:creationId xmlns:a16="http://schemas.microsoft.com/office/drawing/2014/main" id="{6B60C2DE-3634-4A88-A7E7-008187C9B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291"/>
                <a:ext cx="8" cy="5"/>
              </a:xfrm>
              <a:custGeom>
                <a:avLst/>
                <a:gdLst>
                  <a:gd name="T0" fmla="*/ 0 w 3"/>
                  <a:gd name="T1" fmla="*/ 33 h 2"/>
                  <a:gd name="T2" fmla="*/ 56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5" name="Freeform 2809">
                <a:extLst>
                  <a:ext uri="{FF2B5EF4-FFF2-40B4-BE49-F238E27FC236}">
                    <a16:creationId xmlns:a16="http://schemas.microsoft.com/office/drawing/2014/main" id="{834D51CC-F1A8-4AA4-A809-34D84C758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3497"/>
                <a:ext cx="17" cy="24"/>
              </a:xfrm>
              <a:custGeom>
                <a:avLst/>
                <a:gdLst>
                  <a:gd name="T0" fmla="*/ 29 w 7"/>
                  <a:gd name="T1" fmla="*/ 29 h 10"/>
                  <a:gd name="T2" fmla="*/ 41 w 7"/>
                  <a:gd name="T3" fmla="*/ 139 h 10"/>
                  <a:gd name="T4" fmla="*/ 70 w 7"/>
                  <a:gd name="T5" fmla="*/ 0 h 10"/>
                  <a:gd name="T6" fmla="*/ 29 w 7"/>
                  <a:gd name="T7" fmla="*/ 7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cubicBezTo>
                      <a:pt x="1" y="5"/>
                      <a:pt x="0" y="7"/>
                      <a:pt x="3" y="10"/>
                    </a:cubicBezTo>
                    <a:cubicBezTo>
                      <a:pt x="6" y="7"/>
                      <a:pt x="7" y="4"/>
                      <a:pt x="5" y="0"/>
                    </a:cubicBezTo>
                    <a:cubicBezTo>
                      <a:pt x="0" y="0"/>
                      <a:pt x="1" y="2"/>
                      <a:pt x="2" y="5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6" name="Freeform 2810">
                <a:extLst>
                  <a:ext uri="{FF2B5EF4-FFF2-40B4-BE49-F238E27FC236}">
                    <a16:creationId xmlns:a16="http://schemas.microsoft.com/office/drawing/2014/main" id="{C7EAC09E-019F-4EAB-AE45-B558A2197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779"/>
                <a:ext cx="15" cy="11"/>
              </a:xfrm>
              <a:custGeom>
                <a:avLst/>
                <a:gdLst>
                  <a:gd name="T0" fmla="*/ 0 w 6"/>
                  <a:gd name="T1" fmla="*/ 0 h 5"/>
                  <a:gd name="T2" fmla="*/ 33 w 6"/>
                  <a:gd name="T3" fmla="*/ 53 h 5"/>
                  <a:gd name="T4" fmla="*/ 50 w 6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2"/>
                      <a:pt x="1" y="4"/>
                      <a:pt x="2" y="5"/>
                    </a:cubicBezTo>
                    <a:cubicBezTo>
                      <a:pt x="6" y="4"/>
                      <a:pt x="3" y="3"/>
                      <a:pt x="3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7" name="Freeform 2811">
                <a:extLst>
                  <a:ext uri="{FF2B5EF4-FFF2-40B4-BE49-F238E27FC236}">
                    <a16:creationId xmlns:a16="http://schemas.microsoft.com/office/drawing/2014/main" id="{4C98F1FE-CB91-4981-8D00-0643EBC02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2916"/>
                <a:ext cx="9" cy="12"/>
              </a:xfrm>
              <a:custGeom>
                <a:avLst/>
                <a:gdLst>
                  <a:gd name="T0" fmla="*/ 0 w 4"/>
                  <a:gd name="T1" fmla="*/ 58 h 5"/>
                  <a:gd name="T2" fmla="*/ 25 w 4"/>
                  <a:gd name="T3" fmla="*/ 70 h 5"/>
                  <a:gd name="T4" fmla="*/ 11 w 4"/>
                  <a:gd name="T5" fmla="*/ 2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4"/>
                    </a:moveTo>
                    <a:cubicBezTo>
                      <a:pt x="1" y="4"/>
                      <a:pt x="1" y="5"/>
                      <a:pt x="2" y="5"/>
                    </a:cubicBezTo>
                    <a:cubicBezTo>
                      <a:pt x="4" y="0"/>
                      <a:pt x="2" y="2"/>
                      <a:pt x="1" y="2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8" name="Freeform 2812">
                <a:extLst>
                  <a:ext uri="{FF2B5EF4-FFF2-40B4-BE49-F238E27FC236}">
                    <a16:creationId xmlns:a16="http://schemas.microsoft.com/office/drawing/2014/main" id="{67BEF8AF-F08A-4F95-A40A-A2BF703B7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3060"/>
                <a:ext cx="14" cy="12"/>
              </a:xfrm>
              <a:custGeom>
                <a:avLst/>
                <a:gdLst>
                  <a:gd name="T0" fmla="*/ 49 w 6"/>
                  <a:gd name="T1" fmla="*/ 41 h 5"/>
                  <a:gd name="T2" fmla="*/ 0 w 6"/>
                  <a:gd name="T3" fmla="*/ 58 h 5"/>
                  <a:gd name="T4" fmla="*/ 77 w 6"/>
                  <a:gd name="T5" fmla="*/ 58 h 5"/>
                  <a:gd name="T6" fmla="*/ 49 w 6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4" y="3"/>
                    </a:moveTo>
                    <a:cubicBezTo>
                      <a:pt x="2" y="2"/>
                      <a:pt x="1" y="3"/>
                      <a:pt x="0" y="4"/>
                    </a:cubicBezTo>
                    <a:cubicBezTo>
                      <a:pt x="3" y="5"/>
                      <a:pt x="3" y="4"/>
                      <a:pt x="6" y="4"/>
                    </a:cubicBezTo>
                    <a:cubicBezTo>
                      <a:pt x="6" y="1"/>
                      <a:pt x="5" y="2"/>
                      <a:pt x="4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99" name="Freeform 2813">
                <a:extLst>
                  <a:ext uri="{FF2B5EF4-FFF2-40B4-BE49-F238E27FC236}">
                    <a16:creationId xmlns:a16="http://schemas.microsoft.com/office/drawing/2014/main" id="{6037ACDB-0629-41ED-8DD1-29752F00D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3176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27 w 1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0" name="Freeform 2814">
                <a:extLst>
                  <a:ext uri="{FF2B5EF4-FFF2-40B4-BE49-F238E27FC236}">
                    <a16:creationId xmlns:a16="http://schemas.microsoft.com/office/drawing/2014/main" id="{D83B7900-3026-4480-A145-C7284415C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689"/>
                <a:ext cx="2" cy="7"/>
              </a:xfrm>
              <a:custGeom>
                <a:avLst/>
                <a:gdLst>
                  <a:gd name="T0" fmla="*/ 0 w 1"/>
                  <a:gd name="T1" fmla="*/ 37 h 3"/>
                  <a:gd name="T2" fmla="*/ 8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1" name="Freeform 2815">
                <a:extLst>
                  <a:ext uri="{FF2B5EF4-FFF2-40B4-BE49-F238E27FC236}">
                    <a16:creationId xmlns:a16="http://schemas.microsoft.com/office/drawing/2014/main" id="{D8E3EFB6-B9B8-47E5-8F33-DD9DD8138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060"/>
                <a:ext cx="5" cy="5"/>
              </a:xfrm>
              <a:custGeom>
                <a:avLst/>
                <a:gdLst>
                  <a:gd name="T0" fmla="*/ 0 w 2"/>
                  <a:gd name="T1" fmla="*/ 33 h 2"/>
                  <a:gd name="T2" fmla="*/ 33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2" name="Freeform 2816">
                <a:extLst>
                  <a:ext uri="{FF2B5EF4-FFF2-40B4-BE49-F238E27FC236}">
                    <a16:creationId xmlns:a16="http://schemas.microsoft.com/office/drawing/2014/main" id="{159945C8-2042-4F21-88BE-ABC86746A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2408"/>
                <a:ext cx="24" cy="23"/>
              </a:xfrm>
              <a:custGeom>
                <a:avLst/>
                <a:gdLst>
                  <a:gd name="T0" fmla="*/ 110 w 10"/>
                  <a:gd name="T1" fmla="*/ 0 h 10"/>
                  <a:gd name="T2" fmla="*/ 29 w 10"/>
                  <a:gd name="T3" fmla="*/ 122 h 10"/>
                  <a:gd name="T4" fmla="*/ 70 w 10"/>
                  <a:gd name="T5" fmla="*/ 1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cubicBezTo>
                      <a:pt x="3" y="1"/>
                      <a:pt x="0" y="6"/>
                      <a:pt x="2" y="10"/>
                    </a:cubicBezTo>
                    <a:cubicBezTo>
                      <a:pt x="7" y="9"/>
                      <a:pt x="10" y="4"/>
                      <a:pt x="5" y="1"/>
                    </a:cubicBezTo>
                  </a:path>
                </a:pathLst>
              </a:custGeom>
              <a:noFill/>
              <a:ln w="44450" cap="rnd">
                <a:solidFill>
                  <a:srgbClr val="53411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3" name="Freeform 2817">
                <a:extLst>
                  <a:ext uri="{FF2B5EF4-FFF2-40B4-BE49-F238E27FC236}">
                    <a16:creationId xmlns:a16="http://schemas.microsoft.com/office/drawing/2014/main" id="{322BB408-6014-4EFC-A77B-EC7CED97E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1812"/>
                <a:ext cx="316" cy="428"/>
              </a:xfrm>
              <a:custGeom>
                <a:avLst/>
                <a:gdLst>
                  <a:gd name="T0" fmla="*/ 12 w 134"/>
                  <a:gd name="T1" fmla="*/ 0 h 181"/>
                  <a:gd name="T2" fmla="*/ 106 w 134"/>
                  <a:gd name="T3" fmla="*/ 1589 h 181"/>
                  <a:gd name="T4" fmla="*/ 1757 w 134"/>
                  <a:gd name="T5" fmla="*/ 2365 h 181"/>
                  <a:gd name="T6" fmla="*/ 12 w 134"/>
                  <a:gd name="T7" fmla="*/ 0 h 1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4" h="181">
                    <a:moveTo>
                      <a:pt x="1" y="0"/>
                    </a:moveTo>
                    <a:cubicBezTo>
                      <a:pt x="1" y="48"/>
                      <a:pt x="0" y="96"/>
                      <a:pt x="8" y="120"/>
                    </a:cubicBezTo>
                    <a:cubicBezTo>
                      <a:pt x="16" y="144"/>
                      <a:pt x="62" y="181"/>
                      <a:pt x="134" y="179"/>
                    </a:cubicBezTo>
                    <a:cubicBezTo>
                      <a:pt x="89" y="167"/>
                      <a:pt x="19" y="143"/>
                      <a:pt x="1" y="0"/>
                    </a:cubicBezTo>
                    <a:close/>
                  </a:path>
                </a:pathLst>
              </a:custGeom>
              <a:solidFill>
                <a:srgbClr val="FFF8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4" name="Freeform 2818">
                <a:extLst>
                  <a:ext uri="{FF2B5EF4-FFF2-40B4-BE49-F238E27FC236}">
                    <a16:creationId xmlns:a16="http://schemas.microsoft.com/office/drawing/2014/main" id="{4529FAAE-F681-4249-9295-BE7F17BD0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4" y="1727"/>
                <a:ext cx="458" cy="473"/>
              </a:xfrm>
              <a:custGeom>
                <a:avLst/>
                <a:gdLst>
                  <a:gd name="T0" fmla="*/ 2486 w 194"/>
                  <a:gd name="T1" fmla="*/ 0 h 200"/>
                  <a:gd name="T2" fmla="*/ 2474 w 194"/>
                  <a:gd name="T3" fmla="*/ 1627 h 200"/>
                  <a:gd name="T4" fmla="*/ 1315 w 194"/>
                  <a:gd name="T5" fmla="*/ 2646 h 200"/>
                  <a:gd name="T6" fmla="*/ 2212 w 194"/>
                  <a:gd name="T7" fmla="*/ 1376 h 200"/>
                  <a:gd name="T8" fmla="*/ 0 w 194"/>
                  <a:gd name="T9" fmla="*/ 1123 h 200"/>
                  <a:gd name="T10" fmla="*/ 2486 w 194"/>
                  <a:gd name="T11" fmla="*/ 0 h 2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4" h="200">
                    <a:moveTo>
                      <a:pt x="189" y="0"/>
                    </a:moveTo>
                    <a:cubicBezTo>
                      <a:pt x="188" y="35"/>
                      <a:pt x="194" y="99"/>
                      <a:pt x="188" y="123"/>
                    </a:cubicBezTo>
                    <a:cubicBezTo>
                      <a:pt x="183" y="147"/>
                      <a:pt x="148" y="188"/>
                      <a:pt x="100" y="200"/>
                    </a:cubicBezTo>
                    <a:cubicBezTo>
                      <a:pt x="136" y="181"/>
                      <a:pt x="166" y="139"/>
                      <a:pt x="168" y="104"/>
                    </a:cubicBezTo>
                    <a:cubicBezTo>
                      <a:pt x="171" y="69"/>
                      <a:pt x="52" y="113"/>
                      <a:pt x="0" y="85"/>
                    </a:cubicBezTo>
                    <a:cubicBezTo>
                      <a:pt x="47" y="84"/>
                      <a:pt x="152" y="81"/>
                      <a:pt x="189" y="0"/>
                    </a:cubicBezTo>
                    <a:close/>
                  </a:path>
                </a:pathLst>
              </a:custGeom>
              <a:solidFill>
                <a:srgbClr val="FED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5" name="Freeform 2819">
                <a:extLst>
                  <a:ext uri="{FF2B5EF4-FFF2-40B4-BE49-F238E27FC236}">
                    <a16:creationId xmlns:a16="http://schemas.microsoft.com/office/drawing/2014/main" id="{7D839B46-74CB-4DF0-8020-B42F58BDC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271"/>
                <a:ext cx="818" cy="655"/>
              </a:xfrm>
              <a:custGeom>
                <a:avLst/>
                <a:gdLst>
                  <a:gd name="T0" fmla="*/ 135 w 346"/>
                  <a:gd name="T1" fmla="*/ 2258 h 277"/>
                  <a:gd name="T2" fmla="*/ 2062 w 346"/>
                  <a:gd name="T3" fmla="*/ 184 h 277"/>
                  <a:gd name="T4" fmla="*/ 4438 w 346"/>
                  <a:gd name="T5" fmla="*/ 1561 h 277"/>
                  <a:gd name="T6" fmla="*/ 2482 w 346"/>
                  <a:gd name="T7" fmla="*/ 3478 h 277"/>
                  <a:gd name="T8" fmla="*/ 135 w 346"/>
                  <a:gd name="T9" fmla="*/ 2258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6" h="277">
                    <a:moveTo>
                      <a:pt x="10" y="171"/>
                    </a:moveTo>
                    <a:cubicBezTo>
                      <a:pt x="0" y="100"/>
                      <a:pt x="59" y="27"/>
                      <a:pt x="156" y="14"/>
                    </a:cubicBezTo>
                    <a:cubicBezTo>
                      <a:pt x="252" y="0"/>
                      <a:pt x="326" y="46"/>
                      <a:pt x="336" y="118"/>
                    </a:cubicBezTo>
                    <a:cubicBezTo>
                      <a:pt x="346" y="189"/>
                      <a:pt x="285" y="250"/>
                      <a:pt x="188" y="263"/>
                    </a:cubicBezTo>
                    <a:cubicBezTo>
                      <a:pt x="92" y="277"/>
                      <a:pt x="20" y="243"/>
                      <a:pt x="10" y="17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6" name="Freeform 2820">
                <a:extLst>
                  <a:ext uri="{FF2B5EF4-FFF2-40B4-BE49-F238E27FC236}">
                    <a16:creationId xmlns:a16="http://schemas.microsoft.com/office/drawing/2014/main" id="{8EE2D654-D275-4A36-A58F-AE3E98B07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1522"/>
                <a:ext cx="196" cy="156"/>
              </a:xfrm>
              <a:custGeom>
                <a:avLst/>
                <a:gdLst>
                  <a:gd name="T0" fmla="*/ 40 w 83"/>
                  <a:gd name="T1" fmla="*/ 541 h 66"/>
                  <a:gd name="T2" fmla="*/ 503 w 83"/>
                  <a:gd name="T3" fmla="*/ 40 h 66"/>
                  <a:gd name="T4" fmla="*/ 1065 w 83"/>
                  <a:gd name="T5" fmla="*/ 369 h 66"/>
                  <a:gd name="T6" fmla="*/ 590 w 83"/>
                  <a:gd name="T7" fmla="*/ 832 h 66"/>
                  <a:gd name="T8" fmla="*/ 40 w 83"/>
                  <a:gd name="T9" fmla="*/ 54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6">
                    <a:moveTo>
                      <a:pt x="3" y="41"/>
                    </a:moveTo>
                    <a:cubicBezTo>
                      <a:pt x="0" y="24"/>
                      <a:pt x="14" y="6"/>
                      <a:pt x="38" y="3"/>
                    </a:cubicBezTo>
                    <a:cubicBezTo>
                      <a:pt x="61" y="0"/>
                      <a:pt x="78" y="11"/>
                      <a:pt x="81" y="28"/>
                    </a:cubicBezTo>
                    <a:cubicBezTo>
                      <a:pt x="83" y="45"/>
                      <a:pt x="69" y="60"/>
                      <a:pt x="45" y="63"/>
                    </a:cubicBezTo>
                    <a:cubicBezTo>
                      <a:pt x="22" y="66"/>
                      <a:pt x="5" y="58"/>
                      <a:pt x="3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7" name="Freeform 2821">
                <a:extLst>
                  <a:ext uri="{FF2B5EF4-FFF2-40B4-BE49-F238E27FC236}">
                    <a16:creationId xmlns:a16="http://schemas.microsoft.com/office/drawing/2014/main" id="{B40DADFA-17A8-47E3-9A43-5603D80E7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550"/>
                <a:ext cx="794" cy="735"/>
              </a:xfrm>
              <a:custGeom>
                <a:avLst/>
                <a:gdLst>
                  <a:gd name="T0" fmla="*/ 0 w 336"/>
                  <a:gd name="T1" fmla="*/ 697 h 311"/>
                  <a:gd name="T2" fmla="*/ 2351 w 336"/>
                  <a:gd name="T3" fmla="*/ 1917 h 311"/>
                  <a:gd name="T4" fmla="*/ 4301 w 336"/>
                  <a:gd name="T5" fmla="*/ 0 h 311"/>
                  <a:gd name="T6" fmla="*/ 4301 w 336"/>
                  <a:gd name="T7" fmla="*/ 2188 h 311"/>
                  <a:gd name="T8" fmla="*/ 2351 w 336"/>
                  <a:gd name="T9" fmla="*/ 3921 h 311"/>
                  <a:gd name="T10" fmla="*/ 0 w 336"/>
                  <a:gd name="T11" fmla="*/ 2704 h 311"/>
                  <a:gd name="T12" fmla="*/ 0 w 336"/>
                  <a:gd name="T13" fmla="*/ 697 h 3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6" h="311">
                    <a:moveTo>
                      <a:pt x="0" y="53"/>
                    </a:moveTo>
                    <a:cubicBezTo>
                      <a:pt x="10" y="125"/>
                      <a:pt x="82" y="159"/>
                      <a:pt x="178" y="145"/>
                    </a:cubicBezTo>
                    <a:cubicBezTo>
                      <a:pt x="275" y="132"/>
                      <a:pt x="336" y="71"/>
                      <a:pt x="326" y="0"/>
                    </a:cubicBezTo>
                    <a:cubicBezTo>
                      <a:pt x="326" y="166"/>
                      <a:pt x="326" y="166"/>
                      <a:pt x="326" y="166"/>
                    </a:cubicBezTo>
                    <a:cubicBezTo>
                      <a:pt x="331" y="240"/>
                      <a:pt x="275" y="284"/>
                      <a:pt x="178" y="297"/>
                    </a:cubicBezTo>
                    <a:cubicBezTo>
                      <a:pt x="82" y="311"/>
                      <a:pt x="10" y="277"/>
                      <a:pt x="0" y="205"/>
                    </a:cubicBezTo>
                    <a:lnTo>
                      <a:pt x="0" y="5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8" name="Freeform 2822">
                <a:extLst>
                  <a:ext uri="{FF2B5EF4-FFF2-40B4-BE49-F238E27FC236}">
                    <a16:creationId xmlns:a16="http://schemas.microsoft.com/office/drawing/2014/main" id="{82EB2E47-6B2E-4CB3-889B-23764256D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" y="1271"/>
                <a:ext cx="818" cy="655"/>
              </a:xfrm>
              <a:custGeom>
                <a:avLst/>
                <a:gdLst>
                  <a:gd name="T0" fmla="*/ 135 w 346"/>
                  <a:gd name="T1" fmla="*/ 2258 h 277"/>
                  <a:gd name="T2" fmla="*/ 2062 w 346"/>
                  <a:gd name="T3" fmla="*/ 184 h 277"/>
                  <a:gd name="T4" fmla="*/ 4438 w 346"/>
                  <a:gd name="T5" fmla="*/ 1561 h 277"/>
                  <a:gd name="T6" fmla="*/ 2482 w 346"/>
                  <a:gd name="T7" fmla="*/ 3478 h 277"/>
                  <a:gd name="T8" fmla="*/ 135 w 346"/>
                  <a:gd name="T9" fmla="*/ 2258 h 2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6" h="277">
                    <a:moveTo>
                      <a:pt x="10" y="171"/>
                    </a:moveTo>
                    <a:cubicBezTo>
                      <a:pt x="0" y="100"/>
                      <a:pt x="59" y="27"/>
                      <a:pt x="156" y="14"/>
                    </a:cubicBezTo>
                    <a:cubicBezTo>
                      <a:pt x="252" y="0"/>
                      <a:pt x="326" y="46"/>
                      <a:pt x="336" y="118"/>
                    </a:cubicBezTo>
                    <a:cubicBezTo>
                      <a:pt x="346" y="189"/>
                      <a:pt x="285" y="250"/>
                      <a:pt x="188" y="263"/>
                    </a:cubicBezTo>
                    <a:cubicBezTo>
                      <a:pt x="92" y="277"/>
                      <a:pt x="20" y="243"/>
                      <a:pt x="10" y="17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09" name="Freeform 2823">
                <a:extLst>
                  <a:ext uri="{FF2B5EF4-FFF2-40B4-BE49-F238E27FC236}">
                    <a16:creationId xmlns:a16="http://schemas.microsoft.com/office/drawing/2014/main" id="{396B8185-71BE-41E8-95D8-A216278F0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1522"/>
                <a:ext cx="196" cy="156"/>
              </a:xfrm>
              <a:custGeom>
                <a:avLst/>
                <a:gdLst>
                  <a:gd name="T0" fmla="*/ 40 w 83"/>
                  <a:gd name="T1" fmla="*/ 541 h 66"/>
                  <a:gd name="T2" fmla="*/ 503 w 83"/>
                  <a:gd name="T3" fmla="*/ 40 h 66"/>
                  <a:gd name="T4" fmla="*/ 1065 w 83"/>
                  <a:gd name="T5" fmla="*/ 369 h 66"/>
                  <a:gd name="T6" fmla="*/ 590 w 83"/>
                  <a:gd name="T7" fmla="*/ 832 h 66"/>
                  <a:gd name="T8" fmla="*/ 40 w 83"/>
                  <a:gd name="T9" fmla="*/ 541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" h="66">
                    <a:moveTo>
                      <a:pt x="3" y="41"/>
                    </a:moveTo>
                    <a:cubicBezTo>
                      <a:pt x="0" y="24"/>
                      <a:pt x="14" y="6"/>
                      <a:pt x="38" y="3"/>
                    </a:cubicBezTo>
                    <a:cubicBezTo>
                      <a:pt x="61" y="0"/>
                      <a:pt x="78" y="11"/>
                      <a:pt x="81" y="28"/>
                    </a:cubicBezTo>
                    <a:cubicBezTo>
                      <a:pt x="83" y="45"/>
                      <a:pt x="69" y="60"/>
                      <a:pt x="45" y="63"/>
                    </a:cubicBezTo>
                    <a:cubicBezTo>
                      <a:pt x="22" y="66"/>
                      <a:pt x="5" y="58"/>
                      <a:pt x="3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0" name="Freeform 2824">
                <a:extLst>
                  <a:ext uri="{FF2B5EF4-FFF2-40B4-BE49-F238E27FC236}">
                    <a16:creationId xmlns:a16="http://schemas.microsoft.com/office/drawing/2014/main" id="{9FAC4900-776E-4C0C-A09A-6EB2AAEC4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550"/>
                <a:ext cx="794" cy="735"/>
              </a:xfrm>
              <a:custGeom>
                <a:avLst/>
                <a:gdLst>
                  <a:gd name="T0" fmla="*/ 0 w 336"/>
                  <a:gd name="T1" fmla="*/ 697 h 311"/>
                  <a:gd name="T2" fmla="*/ 2351 w 336"/>
                  <a:gd name="T3" fmla="*/ 1917 h 311"/>
                  <a:gd name="T4" fmla="*/ 4301 w 336"/>
                  <a:gd name="T5" fmla="*/ 0 h 311"/>
                  <a:gd name="T6" fmla="*/ 4301 w 336"/>
                  <a:gd name="T7" fmla="*/ 2188 h 311"/>
                  <a:gd name="T8" fmla="*/ 2351 w 336"/>
                  <a:gd name="T9" fmla="*/ 3921 h 311"/>
                  <a:gd name="T10" fmla="*/ 0 w 336"/>
                  <a:gd name="T11" fmla="*/ 2704 h 311"/>
                  <a:gd name="T12" fmla="*/ 0 w 336"/>
                  <a:gd name="T13" fmla="*/ 697 h 3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6" h="311">
                    <a:moveTo>
                      <a:pt x="0" y="53"/>
                    </a:moveTo>
                    <a:cubicBezTo>
                      <a:pt x="10" y="125"/>
                      <a:pt x="82" y="159"/>
                      <a:pt x="178" y="145"/>
                    </a:cubicBezTo>
                    <a:cubicBezTo>
                      <a:pt x="275" y="132"/>
                      <a:pt x="336" y="71"/>
                      <a:pt x="326" y="0"/>
                    </a:cubicBezTo>
                    <a:cubicBezTo>
                      <a:pt x="326" y="166"/>
                      <a:pt x="326" y="166"/>
                      <a:pt x="326" y="166"/>
                    </a:cubicBezTo>
                    <a:cubicBezTo>
                      <a:pt x="331" y="240"/>
                      <a:pt x="275" y="284"/>
                      <a:pt x="178" y="297"/>
                    </a:cubicBezTo>
                    <a:cubicBezTo>
                      <a:pt x="82" y="311"/>
                      <a:pt x="10" y="277"/>
                      <a:pt x="0" y="205"/>
                    </a:cubicBezTo>
                    <a:lnTo>
                      <a:pt x="0" y="53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1" name="Freeform 2825">
                <a:extLst>
                  <a:ext uri="{FF2B5EF4-FFF2-40B4-BE49-F238E27FC236}">
                    <a16:creationId xmlns:a16="http://schemas.microsoft.com/office/drawing/2014/main" id="{6CC0C0C4-35C6-4AB1-84F2-BE2787589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249"/>
                <a:ext cx="107" cy="78"/>
              </a:xfrm>
              <a:custGeom>
                <a:avLst/>
                <a:gdLst>
                  <a:gd name="T0" fmla="*/ 525 w 45"/>
                  <a:gd name="T1" fmla="*/ 173 h 33"/>
                  <a:gd name="T2" fmla="*/ 566 w 45"/>
                  <a:gd name="T3" fmla="*/ 319 h 33"/>
                  <a:gd name="T4" fmla="*/ 254 w 45"/>
                  <a:gd name="T5" fmla="*/ 425 h 33"/>
                  <a:gd name="T6" fmla="*/ 333 w 45"/>
                  <a:gd name="T7" fmla="*/ 28 h 33"/>
                  <a:gd name="T8" fmla="*/ 525 w 45"/>
                  <a:gd name="T9" fmla="*/ 173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3">
                    <a:moveTo>
                      <a:pt x="39" y="13"/>
                    </a:moveTo>
                    <a:cubicBezTo>
                      <a:pt x="40" y="16"/>
                      <a:pt x="45" y="20"/>
                      <a:pt x="42" y="24"/>
                    </a:cubicBezTo>
                    <a:cubicBezTo>
                      <a:pt x="40" y="29"/>
                      <a:pt x="25" y="33"/>
                      <a:pt x="19" y="32"/>
                    </a:cubicBezTo>
                    <a:cubicBezTo>
                      <a:pt x="0" y="29"/>
                      <a:pt x="17" y="5"/>
                      <a:pt x="25" y="2"/>
                    </a:cubicBezTo>
                    <a:cubicBezTo>
                      <a:pt x="34" y="0"/>
                      <a:pt x="37" y="8"/>
                      <a:pt x="39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2" name="Freeform 2826">
                <a:extLst>
                  <a:ext uri="{FF2B5EF4-FFF2-40B4-BE49-F238E27FC236}">
                    <a16:creationId xmlns:a16="http://schemas.microsoft.com/office/drawing/2014/main" id="{0F96B24F-1CD2-48B8-9701-FDEC35C22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257"/>
                <a:ext cx="170" cy="231"/>
              </a:xfrm>
              <a:custGeom>
                <a:avLst/>
                <a:gdLst>
                  <a:gd name="T0" fmla="*/ 668 w 72"/>
                  <a:gd name="T1" fmla="*/ 0 h 98"/>
                  <a:gd name="T2" fmla="*/ 368 w 72"/>
                  <a:gd name="T3" fmla="*/ 222 h 98"/>
                  <a:gd name="T4" fmla="*/ 340 w 72"/>
                  <a:gd name="T5" fmla="*/ 417 h 98"/>
                  <a:gd name="T6" fmla="*/ 144 w 72"/>
                  <a:gd name="T7" fmla="*/ 561 h 98"/>
                  <a:gd name="T8" fmla="*/ 94 w 72"/>
                  <a:gd name="T9" fmla="*/ 745 h 98"/>
                  <a:gd name="T10" fmla="*/ 28 w 72"/>
                  <a:gd name="T11" fmla="*/ 966 h 98"/>
                  <a:gd name="T12" fmla="*/ 290 w 72"/>
                  <a:gd name="T13" fmla="*/ 1285 h 98"/>
                  <a:gd name="T14" fmla="*/ 713 w 72"/>
                  <a:gd name="T15" fmla="*/ 1051 h 98"/>
                  <a:gd name="T16" fmla="*/ 647 w 72"/>
                  <a:gd name="T17" fmla="*/ 627 h 98"/>
                  <a:gd name="T18" fmla="*/ 921 w 72"/>
                  <a:gd name="T19" fmla="*/ 290 h 98"/>
                  <a:gd name="T20" fmla="*/ 668 w 72"/>
                  <a:gd name="T21" fmla="*/ 0 h 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2" h="98">
                    <a:moveTo>
                      <a:pt x="51" y="0"/>
                    </a:moveTo>
                    <a:cubicBezTo>
                      <a:pt x="44" y="0"/>
                      <a:pt x="31" y="6"/>
                      <a:pt x="28" y="17"/>
                    </a:cubicBezTo>
                    <a:cubicBezTo>
                      <a:pt x="27" y="22"/>
                      <a:pt x="28" y="28"/>
                      <a:pt x="26" y="32"/>
                    </a:cubicBezTo>
                    <a:cubicBezTo>
                      <a:pt x="23" y="37"/>
                      <a:pt x="16" y="38"/>
                      <a:pt x="11" y="43"/>
                    </a:cubicBezTo>
                    <a:cubicBezTo>
                      <a:pt x="6" y="48"/>
                      <a:pt x="8" y="52"/>
                      <a:pt x="7" y="57"/>
                    </a:cubicBezTo>
                    <a:cubicBezTo>
                      <a:pt x="6" y="63"/>
                      <a:pt x="3" y="68"/>
                      <a:pt x="2" y="74"/>
                    </a:cubicBezTo>
                    <a:cubicBezTo>
                      <a:pt x="0" y="86"/>
                      <a:pt x="7" y="97"/>
                      <a:pt x="22" y="98"/>
                    </a:cubicBezTo>
                    <a:cubicBezTo>
                      <a:pt x="36" y="98"/>
                      <a:pt x="49" y="92"/>
                      <a:pt x="54" y="80"/>
                    </a:cubicBezTo>
                    <a:cubicBezTo>
                      <a:pt x="58" y="67"/>
                      <a:pt x="46" y="58"/>
                      <a:pt x="49" y="48"/>
                    </a:cubicBezTo>
                    <a:cubicBezTo>
                      <a:pt x="51" y="37"/>
                      <a:pt x="68" y="34"/>
                      <a:pt x="70" y="22"/>
                    </a:cubicBezTo>
                    <a:cubicBezTo>
                      <a:pt x="72" y="9"/>
                      <a:pt x="58" y="1"/>
                      <a:pt x="51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3" name="Freeform 2827">
                <a:extLst>
                  <a:ext uri="{FF2B5EF4-FFF2-40B4-BE49-F238E27FC236}">
                    <a16:creationId xmlns:a16="http://schemas.microsoft.com/office/drawing/2014/main" id="{3051D004-4A6A-4F25-9BB4-299DC7F27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2146"/>
                <a:ext cx="120" cy="92"/>
              </a:xfrm>
              <a:custGeom>
                <a:avLst/>
                <a:gdLst>
                  <a:gd name="T0" fmla="*/ 271 w 51"/>
                  <a:gd name="T1" fmla="*/ 12 h 39"/>
                  <a:gd name="T2" fmla="*/ 49 w 51"/>
                  <a:gd name="T3" fmla="*/ 316 h 39"/>
                  <a:gd name="T4" fmla="*/ 414 w 51"/>
                  <a:gd name="T5" fmla="*/ 328 h 39"/>
                  <a:gd name="T6" fmla="*/ 586 w 51"/>
                  <a:gd name="T7" fmla="*/ 184 h 39"/>
                  <a:gd name="T8" fmla="*/ 414 w 51"/>
                  <a:gd name="T9" fmla="*/ 118 h 39"/>
                  <a:gd name="T10" fmla="*/ 271 w 51"/>
                  <a:gd name="T11" fmla="*/ 12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39">
                    <a:moveTo>
                      <a:pt x="21" y="1"/>
                    </a:moveTo>
                    <a:cubicBezTo>
                      <a:pt x="7" y="0"/>
                      <a:pt x="0" y="10"/>
                      <a:pt x="4" y="24"/>
                    </a:cubicBezTo>
                    <a:cubicBezTo>
                      <a:pt x="9" y="37"/>
                      <a:pt x="25" y="39"/>
                      <a:pt x="32" y="25"/>
                    </a:cubicBezTo>
                    <a:cubicBezTo>
                      <a:pt x="39" y="29"/>
                      <a:pt x="51" y="23"/>
                      <a:pt x="45" y="14"/>
                    </a:cubicBezTo>
                    <a:cubicBezTo>
                      <a:pt x="42" y="10"/>
                      <a:pt x="36" y="12"/>
                      <a:pt x="32" y="9"/>
                    </a:cubicBezTo>
                    <a:cubicBezTo>
                      <a:pt x="28" y="6"/>
                      <a:pt x="28" y="0"/>
                      <a:pt x="21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4" name="Freeform 2828">
                <a:extLst>
                  <a:ext uri="{FF2B5EF4-FFF2-40B4-BE49-F238E27FC236}">
                    <a16:creationId xmlns:a16="http://schemas.microsoft.com/office/drawing/2014/main" id="{C49A80F0-6898-471D-B504-D04448E3B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1973"/>
                <a:ext cx="175" cy="137"/>
              </a:xfrm>
              <a:custGeom>
                <a:avLst/>
                <a:gdLst>
                  <a:gd name="T0" fmla="*/ 385 w 74"/>
                  <a:gd name="T1" fmla="*/ 302 h 58"/>
                  <a:gd name="T2" fmla="*/ 291 w 74"/>
                  <a:gd name="T3" fmla="*/ 765 h 58"/>
                  <a:gd name="T4" fmla="*/ 582 w 74"/>
                  <a:gd name="T5" fmla="*/ 541 h 58"/>
                  <a:gd name="T6" fmla="*/ 570 w 74"/>
                  <a:gd name="T7" fmla="*/ 385 h 58"/>
                  <a:gd name="T8" fmla="*/ 688 w 74"/>
                  <a:gd name="T9" fmla="*/ 319 h 58"/>
                  <a:gd name="T10" fmla="*/ 754 w 74"/>
                  <a:gd name="T11" fmla="*/ 213 h 58"/>
                  <a:gd name="T12" fmla="*/ 910 w 74"/>
                  <a:gd name="T13" fmla="*/ 184 h 58"/>
                  <a:gd name="T14" fmla="*/ 754 w 74"/>
                  <a:gd name="T15" fmla="*/ 28 h 58"/>
                  <a:gd name="T16" fmla="*/ 447 w 74"/>
                  <a:gd name="T17" fmla="*/ 40 h 58"/>
                  <a:gd name="T18" fmla="*/ 426 w 74"/>
                  <a:gd name="T19" fmla="*/ 302 h 58"/>
                  <a:gd name="T20" fmla="*/ 385 w 74"/>
                  <a:gd name="T21" fmla="*/ 302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58">
                    <a:moveTo>
                      <a:pt x="29" y="23"/>
                    </a:moveTo>
                    <a:cubicBezTo>
                      <a:pt x="7" y="22"/>
                      <a:pt x="0" y="57"/>
                      <a:pt x="22" y="58"/>
                    </a:cubicBezTo>
                    <a:cubicBezTo>
                      <a:pt x="31" y="58"/>
                      <a:pt x="42" y="50"/>
                      <a:pt x="44" y="41"/>
                    </a:cubicBezTo>
                    <a:cubicBezTo>
                      <a:pt x="45" y="38"/>
                      <a:pt x="42" y="31"/>
                      <a:pt x="43" y="29"/>
                    </a:cubicBezTo>
                    <a:cubicBezTo>
                      <a:pt x="44" y="26"/>
                      <a:pt x="49" y="26"/>
                      <a:pt x="52" y="24"/>
                    </a:cubicBezTo>
                    <a:cubicBezTo>
                      <a:pt x="54" y="22"/>
                      <a:pt x="55" y="17"/>
                      <a:pt x="57" y="16"/>
                    </a:cubicBezTo>
                    <a:cubicBezTo>
                      <a:pt x="61" y="14"/>
                      <a:pt x="66" y="18"/>
                      <a:pt x="69" y="14"/>
                    </a:cubicBezTo>
                    <a:cubicBezTo>
                      <a:pt x="74" y="8"/>
                      <a:pt x="62" y="3"/>
                      <a:pt x="57" y="2"/>
                    </a:cubicBezTo>
                    <a:cubicBezTo>
                      <a:pt x="50" y="0"/>
                      <a:pt x="41" y="0"/>
                      <a:pt x="34" y="3"/>
                    </a:cubicBezTo>
                    <a:cubicBezTo>
                      <a:pt x="26" y="7"/>
                      <a:pt x="25" y="18"/>
                      <a:pt x="32" y="23"/>
                    </a:cubicBezTo>
                    <a:cubicBezTo>
                      <a:pt x="31" y="23"/>
                      <a:pt x="30" y="23"/>
                      <a:pt x="29" y="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5" name="Freeform 2829">
                <a:extLst>
                  <a:ext uri="{FF2B5EF4-FFF2-40B4-BE49-F238E27FC236}">
                    <a16:creationId xmlns:a16="http://schemas.microsoft.com/office/drawing/2014/main" id="{8D1CFFA2-C0DF-4485-A71A-5D0B71C92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174"/>
                <a:ext cx="80" cy="64"/>
              </a:xfrm>
              <a:custGeom>
                <a:avLst/>
                <a:gdLst>
                  <a:gd name="T0" fmla="*/ 311 w 34"/>
                  <a:gd name="T1" fmla="*/ 119 h 27"/>
                  <a:gd name="T2" fmla="*/ 144 w 34"/>
                  <a:gd name="T3" fmla="*/ 292 h 27"/>
                  <a:gd name="T4" fmla="*/ 311 w 34"/>
                  <a:gd name="T5" fmla="*/ 119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7">
                    <a:moveTo>
                      <a:pt x="24" y="9"/>
                    </a:moveTo>
                    <a:cubicBezTo>
                      <a:pt x="17" y="0"/>
                      <a:pt x="0" y="16"/>
                      <a:pt x="11" y="22"/>
                    </a:cubicBezTo>
                    <a:cubicBezTo>
                      <a:pt x="18" y="27"/>
                      <a:pt x="34" y="17"/>
                      <a:pt x="24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6" name="Freeform 2830">
                <a:extLst>
                  <a:ext uri="{FF2B5EF4-FFF2-40B4-BE49-F238E27FC236}">
                    <a16:creationId xmlns:a16="http://schemas.microsoft.com/office/drawing/2014/main" id="{F658D0C5-B263-4A86-872F-C055FBA32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8" y="2438"/>
                <a:ext cx="45" cy="36"/>
              </a:xfrm>
              <a:custGeom>
                <a:avLst/>
                <a:gdLst>
                  <a:gd name="T0" fmla="*/ 173 w 19"/>
                  <a:gd name="T1" fmla="*/ 70 h 15"/>
                  <a:gd name="T2" fmla="*/ 66 w 19"/>
                  <a:gd name="T3" fmla="*/ 178 h 15"/>
                  <a:gd name="T4" fmla="*/ 173 w 19"/>
                  <a:gd name="T5" fmla="*/ 7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13" y="5"/>
                    </a:moveTo>
                    <a:cubicBezTo>
                      <a:pt x="9" y="0"/>
                      <a:pt x="0" y="9"/>
                      <a:pt x="5" y="13"/>
                    </a:cubicBezTo>
                    <a:cubicBezTo>
                      <a:pt x="10" y="15"/>
                      <a:pt x="19" y="10"/>
                      <a:pt x="13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7" name="Freeform 2831">
                <a:extLst>
                  <a:ext uri="{FF2B5EF4-FFF2-40B4-BE49-F238E27FC236}">
                    <a16:creationId xmlns:a16="http://schemas.microsoft.com/office/drawing/2014/main" id="{D755461C-9EEE-4B15-96D7-F62E55D77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611"/>
                <a:ext cx="128" cy="90"/>
              </a:xfrm>
              <a:custGeom>
                <a:avLst/>
                <a:gdLst>
                  <a:gd name="T0" fmla="*/ 282 w 54"/>
                  <a:gd name="T1" fmla="*/ 28 h 38"/>
                  <a:gd name="T2" fmla="*/ 28 w 54"/>
                  <a:gd name="T3" fmla="*/ 279 h 38"/>
                  <a:gd name="T4" fmla="*/ 308 w 54"/>
                  <a:gd name="T5" fmla="*/ 493 h 38"/>
                  <a:gd name="T6" fmla="*/ 282 w 54"/>
                  <a:gd name="T7" fmla="*/ 28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38">
                    <a:moveTo>
                      <a:pt x="21" y="2"/>
                    </a:moveTo>
                    <a:cubicBezTo>
                      <a:pt x="11" y="3"/>
                      <a:pt x="0" y="11"/>
                      <a:pt x="2" y="21"/>
                    </a:cubicBezTo>
                    <a:cubicBezTo>
                      <a:pt x="3" y="29"/>
                      <a:pt x="12" y="38"/>
                      <a:pt x="23" y="37"/>
                    </a:cubicBezTo>
                    <a:cubicBezTo>
                      <a:pt x="44" y="35"/>
                      <a:pt x="54" y="0"/>
                      <a:pt x="21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8" name="Freeform 2832">
                <a:extLst>
                  <a:ext uri="{FF2B5EF4-FFF2-40B4-BE49-F238E27FC236}">
                    <a16:creationId xmlns:a16="http://schemas.microsoft.com/office/drawing/2014/main" id="{69BF6B84-ED60-420B-ABE6-1C012A4F7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2731"/>
                <a:ext cx="130" cy="104"/>
              </a:xfrm>
              <a:custGeom>
                <a:avLst/>
                <a:gdLst>
                  <a:gd name="T0" fmla="*/ 487 w 55"/>
                  <a:gd name="T1" fmla="*/ 40 h 44"/>
                  <a:gd name="T2" fmla="*/ 95 w 55"/>
                  <a:gd name="T3" fmla="*/ 184 h 44"/>
                  <a:gd name="T4" fmla="*/ 251 w 55"/>
                  <a:gd name="T5" fmla="*/ 447 h 44"/>
                  <a:gd name="T6" fmla="*/ 631 w 55"/>
                  <a:gd name="T7" fmla="*/ 513 h 44"/>
                  <a:gd name="T8" fmla="*/ 487 w 55"/>
                  <a:gd name="T9" fmla="*/ 40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7" y="3"/>
                    </a:moveTo>
                    <a:cubicBezTo>
                      <a:pt x="26" y="0"/>
                      <a:pt x="14" y="5"/>
                      <a:pt x="7" y="14"/>
                    </a:cubicBezTo>
                    <a:cubicBezTo>
                      <a:pt x="0" y="24"/>
                      <a:pt x="10" y="31"/>
                      <a:pt x="19" y="34"/>
                    </a:cubicBezTo>
                    <a:cubicBezTo>
                      <a:pt x="26" y="37"/>
                      <a:pt x="43" y="44"/>
                      <a:pt x="48" y="39"/>
                    </a:cubicBezTo>
                    <a:cubicBezTo>
                      <a:pt x="55" y="34"/>
                      <a:pt x="53" y="10"/>
                      <a:pt x="37" y="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19" name="Freeform 2833">
                <a:extLst>
                  <a:ext uri="{FF2B5EF4-FFF2-40B4-BE49-F238E27FC236}">
                    <a16:creationId xmlns:a16="http://schemas.microsoft.com/office/drawing/2014/main" id="{FBE8AAD2-BEB4-40A3-9CFE-55BE25B07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833"/>
                <a:ext cx="199" cy="170"/>
              </a:xfrm>
              <a:custGeom>
                <a:avLst/>
                <a:gdLst>
                  <a:gd name="T0" fmla="*/ 640 w 84"/>
                  <a:gd name="T1" fmla="*/ 302 h 72"/>
                  <a:gd name="T2" fmla="*/ 147 w 84"/>
                  <a:gd name="T3" fmla="*/ 319 h 72"/>
                  <a:gd name="T4" fmla="*/ 561 w 84"/>
                  <a:gd name="T5" fmla="*/ 630 h 72"/>
                  <a:gd name="T6" fmla="*/ 983 w 84"/>
                  <a:gd name="T7" fmla="*/ 725 h 72"/>
                  <a:gd name="T8" fmla="*/ 718 w 84"/>
                  <a:gd name="T9" fmla="*/ 434 h 72"/>
                  <a:gd name="T10" fmla="*/ 640 w 84"/>
                  <a:gd name="T11" fmla="*/ 302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72">
                    <a:moveTo>
                      <a:pt x="48" y="23"/>
                    </a:moveTo>
                    <a:cubicBezTo>
                      <a:pt x="50" y="0"/>
                      <a:pt x="19" y="11"/>
                      <a:pt x="11" y="24"/>
                    </a:cubicBezTo>
                    <a:cubicBezTo>
                      <a:pt x="0" y="42"/>
                      <a:pt x="25" y="60"/>
                      <a:pt x="42" y="48"/>
                    </a:cubicBezTo>
                    <a:cubicBezTo>
                      <a:pt x="50" y="54"/>
                      <a:pt x="63" y="72"/>
                      <a:pt x="74" y="55"/>
                    </a:cubicBezTo>
                    <a:cubicBezTo>
                      <a:pt x="84" y="40"/>
                      <a:pt x="67" y="33"/>
                      <a:pt x="54" y="33"/>
                    </a:cubicBezTo>
                    <a:cubicBezTo>
                      <a:pt x="53" y="28"/>
                      <a:pt x="54" y="25"/>
                      <a:pt x="48" y="2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0" name="Freeform 2834">
                <a:extLst>
                  <a:ext uri="{FF2B5EF4-FFF2-40B4-BE49-F238E27FC236}">
                    <a16:creationId xmlns:a16="http://schemas.microsoft.com/office/drawing/2014/main" id="{3444868B-5832-423C-80E8-6EE609813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3412"/>
                <a:ext cx="229" cy="151"/>
              </a:xfrm>
              <a:custGeom>
                <a:avLst/>
                <a:gdLst>
                  <a:gd name="T0" fmla="*/ 397 w 97"/>
                  <a:gd name="T1" fmla="*/ 250 h 64"/>
                  <a:gd name="T2" fmla="*/ 279 w 97"/>
                  <a:gd name="T3" fmla="*/ 802 h 64"/>
                  <a:gd name="T4" fmla="*/ 512 w 97"/>
                  <a:gd name="T5" fmla="*/ 774 h 64"/>
                  <a:gd name="T6" fmla="*/ 581 w 97"/>
                  <a:gd name="T7" fmla="*/ 684 h 64"/>
                  <a:gd name="T8" fmla="*/ 725 w 97"/>
                  <a:gd name="T9" fmla="*/ 684 h 64"/>
                  <a:gd name="T10" fmla="*/ 397 w 97"/>
                  <a:gd name="T11" fmla="*/ 250 h 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" h="64">
                    <a:moveTo>
                      <a:pt x="30" y="19"/>
                    </a:moveTo>
                    <a:cubicBezTo>
                      <a:pt x="22" y="29"/>
                      <a:pt x="0" y="49"/>
                      <a:pt x="21" y="61"/>
                    </a:cubicBezTo>
                    <a:cubicBezTo>
                      <a:pt x="26" y="64"/>
                      <a:pt x="33" y="62"/>
                      <a:pt x="39" y="59"/>
                    </a:cubicBezTo>
                    <a:cubicBezTo>
                      <a:pt x="41" y="58"/>
                      <a:pt x="42" y="53"/>
                      <a:pt x="44" y="52"/>
                    </a:cubicBezTo>
                    <a:cubicBezTo>
                      <a:pt x="48" y="51"/>
                      <a:pt x="52" y="53"/>
                      <a:pt x="55" y="52"/>
                    </a:cubicBezTo>
                    <a:cubicBezTo>
                      <a:pt x="97" y="39"/>
                      <a:pt x="44" y="0"/>
                      <a:pt x="30" y="1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1" name="Freeform 2835">
                <a:extLst>
                  <a:ext uri="{FF2B5EF4-FFF2-40B4-BE49-F238E27FC236}">
                    <a16:creationId xmlns:a16="http://schemas.microsoft.com/office/drawing/2014/main" id="{59856B96-1281-407E-9F2B-644622A42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3258"/>
                <a:ext cx="102" cy="69"/>
              </a:xfrm>
              <a:custGeom>
                <a:avLst/>
                <a:gdLst>
                  <a:gd name="T0" fmla="*/ 308 w 43"/>
                  <a:gd name="T1" fmla="*/ 0 h 29"/>
                  <a:gd name="T2" fmla="*/ 28 w 43"/>
                  <a:gd name="T3" fmla="*/ 214 h 29"/>
                  <a:gd name="T4" fmla="*/ 389 w 43"/>
                  <a:gd name="T5" fmla="*/ 352 h 29"/>
                  <a:gd name="T6" fmla="*/ 308 w 43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29">
                    <a:moveTo>
                      <a:pt x="23" y="0"/>
                    </a:moveTo>
                    <a:cubicBezTo>
                      <a:pt x="20" y="0"/>
                      <a:pt x="0" y="8"/>
                      <a:pt x="2" y="16"/>
                    </a:cubicBezTo>
                    <a:cubicBezTo>
                      <a:pt x="5" y="28"/>
                      <a:pt x="24" y="29"/>
                      <a:pt x="29" y="26"/>
                    </a:cubicBezTo>
                    <a:cubicBezTo>
                      <a:pt x="43" y="18"/>
                      <a:pt x="30" y="1"/>
                      <a:pt x="23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2" name="Freeform 2836">
                <a:extLst>
                  <a:ext uri="{FF2B5EF4-FFF2-40B4-BE49-F238E27FC236}">
                    <a16:creationId xmlns:a16="http://schemas.microsoft.com/office/drawing/2014/main" id="{FBB58FAC-C661-49A8-9393-CA5A3B6C7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3135"/>
                <a:ext cx="66" cy="81"/>
              </a:xfrm>
              <a:custGeom>
                <a:avLst/>
                <a:gdLst>
                  <a:gd name="T0" fmla="*/ 339 w 28"/>
                  <a:gd name="T1" fmla="*/ 205 h 34"/>
                  <a:gd name="T2" fmla="*/ 278 w 28"/>
                  <a:gd name="T3" fmla="*/ 79 h 34"/>
                  <a:gd name="T4" fmla="*/ 94 w 28"/>
                  <a:gd name="T5" fmla="*/ 29 h 34"/>
                  <a:gd name="T6" fmla="*/ 106 w 28"/>
                  <a:gd name="T7" fmla="*/ 341 h 34"/>
                  <a:gd name="T8" fmla="*/ 339 w 28"/>
                  <a:gd name="T9" fmla="*/ 20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34">
                    <a:moveTo>
                      <a:pt x="26" y="15"/>
                    </a:moveTo>
                    <a:cubicBezTo>
                      <a:pt x="27" y="11"/>
                      <a:pt x="28" y="6"/>
                      <a:pt x="21" y="6"/>
                    </a:cubicBezTo>
                    <a:cubicBezTo>
                      <a:pt x="17" y="6"/>
                      <a:pt x="11" y="0"/>
                      <a:pt x="7" y="2"/>
                    </a:cubicBezTo>
                    <a:cubicBezTo>
                      <a:pt x="0" y="6"/>
                      <a:pt x="3" y="21"/>
                      <a:pt x="8" y="25"/>
                    </a:cubicBezTo>
                    <a:cubicBezTo>
                      <a:pt x="19" y="34"/>
                      <a:pt x="25" y="25"/>
                      <a:pt x="26" y="1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3" name="Freeform 2837">
                <a:extLst>
                  <a:ext uri="{FF2B5EF4-FFF2-40B4-BE49-F238E27FC236}">
                    <a16:creationId xmlns:a16="http://schemas.microsoft.com/office/drawing/2014/main" id="{734E74E4-3E9C-4FBC-985B-9BC4825BA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3" y="3005"/>
                <a:ext cx="85" cy="119"/>
              </a:xfrm>
              <a:custGeom>
                <a:avLst/>
                <a:gdLst>
                  <a:gd name="T0" fmla="*/ 279 w 36"/>
                  <a:gd name="T1" fmla="*/ 119 h 50"/>
                  <a:gd name="T2" fmla="*/ 279 w 36"/>
                  <a:gd name="T3" fmla="*/ 645 h 50"/>
                  <a:gd name="T4" fmla="*/ 340 w 36"/>
                  <a:gd name="T5" fmla="*/ 390 h 50"/>
                  <a:gd name="T6" fmla="*/ 319 w 36"/>
                  <a:gd name="T7" fmla="*/ 271 h 50"/>
                  <a:gd name="T8" fmla="*/ 279 w 36"/>
                  <a:gd name="T9" fmla="*/ 119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0">
                    <a:moveTo>
                      <a:pt x="21" y="9"/>
                    </a:moveTo>
                    <a:cubicBezTo>
                      <a:pt x="0" y="0"/>
                      <a:pt x="7" y="50"/>
                      <a:pt x="21" y="48"/>
                    </a:cubicBezTo>
                    <a:cubicBezTo>
                      <a:pt x="36" y="46"/>
                      <a:pt x="25" y="36"/>
                      <a:pt x="26" y="29"/>
                    </a:cubicBezTo>
                    <a:cubicBezTo>
                      <a:pt x="26" y="27"/>
                      <a:pt x="24" y="22"/>
                      <a:pt x="24" y="20"/>
                    </a:cubicBezTo>
                    <a:cubicBezTo>
                      <a:pt x="23" y="16"/>
                      <a:pt x="25" y="13"/>
                      <a:pt x="21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4" name="Freeform 2838">
                <a:extLst>
                  <a:ext uri="{FF2B5EF4-FFF2-40B4-BE49-F238E27FC236}">
                    <a16:creationId xmlns:a16="http://schemas.microsoft.com/office/drawing/2014/main" id="{2FE27D3D-218F-4FC3-AF7E-9CDE897FB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3440"/>
                <a:ext cx="57" cy="71"/>
              </a:xfrm>
              <a:custGeom>
                <a:avLst/>
                <a:gdLst>
                  <a:gd name="T0" fmla="*/ 78 w 24"/>
                  <a:gd name="T1" fmla="*/ 185 h 30"/>
                  <a:gd name="T2" fmla="*/ 242 w 24"/>
                  <a:gd name="T3" fmla="*/ 279 h 30"/>
                  <a:gd name="T4" fmla="*/ 78 w 24"/>
                  <a:gd name="T5" fmla="*/ 18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0">
                    <a:moveTo>
                      <a:pt x="6" y="14"/>
                    </a:moveTo>
                    <a:cubicBezTo>
                      <a:pt x="0" y="26"/>
                      <a:pt x="12" y="30"/>
                      <a:pt x="18" y="21"/>
                    </a:cubicBezTo>
                    <a:cubicBezTo>
                      <a:pt x="24" y="13"/>
                      <a:pt x="11" y="0"/>
                      <a:pt x="6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5" name="Freeform 2839">
                <a:extLst>
                  <a:ext uri="{FF2B5EF4-FFF2-40B4-BE49-F238E27FC236}">
                    <a16:creationId xmlns:a16="http://schemas.microsoft.com/office/drawing/2014/main" id="{EC91197A-ED41-4357-8817-10E3F2EBB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176"/>
                <a:ext cx="35" cy="42"/>
              </a:xfrm>
              <a:custGeom>
                <a:avLst/>
                <a:gdLst>
                  <a:gd name="T0" fmla="*/ 49 w 15"/>
                  <a:gd name="T1" fmla="*/ 103 h 18"/>
                  <a:gd name="T2" fmla="*/ 142 w 15"/>
                  <a:gd name="T3" fmla="*/ 163 h 18"/>
                  <a:gd name="T4" fmla="*/ 49 w 15"/>
                  <a:gd name="T5" fmla="*/ 10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8">
                    <a:moveTo>
                      <a:pt x="4" y="8"/>
                    </a:moveTo>
                    <a:cubicBezTo>
                      <a:pt x="0" y="16"/>
                      <a:pt x="7" y="18"/>
                      <a:pt x="11" y="13"/>
                    </a:cubicBezTo>
                    <a:cubicBezTo>
                      <a:pt x="15" y="8"/>
                      <a:pt x="7" y="0"/>
                      <a:pt x="4" y="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6" name="Freeform 2840">
                <a:extLst>
                  <a:ext uri="{FF2B5EF4-FFF2-40B4-BE49-F238E27FC236}">
                    <a16:creationId xmlns:a16="http://schemas.microsoft.com/office/drawing/2014/main" id="{7844E12C-2C2C-4021-A2CC-C52308056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3327"/>
                <a:ext cx="83" cy="130"/>
              </a:xfrm>
              <a:custGeom>
                <a:avLst/>
                <a:gdLst>
                  <a:gd name="T0" fmla="*/ 282 w 35"/>
                  <a:gd name="T1" fmla="*/ 173 h 55"/>
                  <a:gd name="T2" fmla="*/ 292 w 35"/>
                  <a:gd name="T3" fmla="*/ 487 h 55"/>
                  <a:gd name="T4" fmla="*/ 455 w 35"/>
                  <a:gd name="T5" fmla="*/ 357 h 55"/>
                  <a:gd name="T6" fmla="*/ 282 w 35"/>
                  <a:gd name="T7" fmla="*/ 173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55">
                    <a:moveTo>
                      <a:pt x="21" y="13"/>
                    </a:moveTo>
                    <a:cubicBezTo>
                      <a:pt x="1" y="0"/>
                      <a:pt x="0" y="55"/>
                      <a:pt x="22" y="37"/>
                    </a:cubicBezTo>
                    <a:cubicBezTo>
                      <a:pt x="27" y="33"/>
                      <a:pt x="33" y="33"/>
                      <a:pt x="34" y="27"/>
                    </a:cubicBezTo>
                    <a:cubicBezTo>
                      <a:pt x="35" y="17"/>
                      <a:pt x="28" y="14"/>
                      <a:pt x="2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7" name="Freeform 2841">
                <a:extLst>
                  <a:ext uri="{FF2B5EF4-FFF2-40B4-BE49-F238E27FC236}">
                    <a16:creationId xmlns:a16="http://schemas.microsoft.com/office/drawing/2014/main" id="{AB33AE51-4ED5-4FD4-9D5D-BE47DC7C57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3367"/>
                <a:ext cx="61" cy="35"/>
              </a:xfrm>
              <a:custGeom>
                <a:avLst/>
                <a:gdLst>
                  <a:gd name="T0" fmla="*/ 171 w 26"/>
                  <a:gd name="T1" fmla="*/ 0 h 15"/>
                  <a:gd name="T2" fmla="*/ 181 w 26"/>
                  <a:gd name="T3" fmla="*/ 191 h 15"/>
                  <a:gd name="T4" fmla="*/ 171 w 26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5">
                    <a:moveTo>
                      <a:pt x="13" y="0"/>
                    </a:moveTo>
                    <a:cubicBezTo>
                      <a:pt x="5" y="0"/>
                      <a:pt x="0" y="15"/>
                      <a:pt x="14" y="15"/>
                    </a:cubicBezTo>
                    <a:cubicBezTo>
                      <a:pt x="26" y="15"/>
                      <a:pt x="20" y="0"/>
                      <a:pt x="13" y="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8" name="Line 2842">
                <a:extLst>
                  <a:ext uri="{FF2B5EF4-FFF2-40B4-BE49-F238E27FC236}">
                    <a16:creationId xmlns:a16="http://schemas.microsoft.com/office/drawing/2014/main" id="{107A852E-1FC8-4A60-9823-B6D2F62075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07" y="2448"/>
                <a:ext cx="1" cy="1247"/>
              </a:xfrm>
              <a:prstGeom prst="line">
                <a:avLst/>
              </a:prstGeom>
              <a:noFill/>
              <a:ln w="7938" cap="rnd">
                <a:solidFill>
                  <a:srgbClr val="D9467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29" name="Line 2843">
                <a:extLst>
                  <a:ext uri="{FF2B5EF4-FFF2-40B4-BE49-F238E27FC236}">
                    <a16:creationId xmlns:a16="http://schemas.microsoft.com/office/drawing/2014/main" id="{D87F4626-22A1-4AC0-941D-BD1FC633F4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83" y="2429"/>
                <a:ext cx="1" cy="1247"/>
              </a:xfrm>
              <a:prstGeom prst="line">
                <a:avLst/>
              </a:prstGeom>
              <a:noFill/>
              <a:ln w="7938" cap="rnd">
                <a:solidFill>
                  <a:srgbClr val="D9467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0" name="Line 2844">
                <a:extLst>
                  <a:ext uri="{FF2B5EF4-FFF2-40B4-BE49-F238E27FC236}">
                    <a16:creationId xmlns:a16="http://schemas.microsoft.com/office/drawing/2014/main" id="{48A0F50A-D472-4B4B-8968-DC337D4A24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61" y="2417"/>
                <a:ext cx="1" cy="1250"/>
              </a:xfrm>
              <a:prstGeom prst="line">
                <a:avLst/>
              </a:prstGeom>
              <a:noFill/>
              <a:ln w="7938" cap="rnd">
                <a:solidFill>
                  <a:srgbClr val="D9467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1" name="Line 2845">
                <a:extLst>
                  <a:ext uri="{FF2B5EF4-FFF2-40B4-BE49-F238E27FC236}">
                    <a16:creationId xmlns:a16="http://schemas.microsoft.com/office/drawing/2014/main" id="{B67B87D0-F97F-4F4C-927A-517FCDF4D9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9" y="2401"/>
                <a:ext cx="1" cy="1247"/>
              </a:xfrm>
              <a:prstGeom prst="line">
                <a:avLst/>
              </a:prstGeom>
              <a:noFill/>
              <a:ln w="7938" cap="rnd">
                <a:solidFill>
                  <a:srgbClr val="D9467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2" name="Freeform 2846">
                <a:extLst>
                  <a:ext uri="{FF2B5EF4-FFF2-40B4-BE49-F238E27FC236}">
                    <a16:creationId xmlns:a16="http://schemas.microsoft.com/office/drawing/2014/main" id="{B80E4C7E-9510-4179-AB8F-DD2F54022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760"/>
                <a:ext cx="177" cy="123"/>
              </a:xfrm>
              <a:custGeom>
                <a:avLst/>
                <a:gdLst>
                  <a:gd name="T0" fmla="*/ 0 w 75"/>
                  <a:gd name="T1" fmla="*/ 369 h 52"/>
                  <a:gd name="T2" fmla="*/ 986 w 75"/>
                  <a:gd name="T3" fmla="*/ 639 h 52"/>
                  <a:gd name="T4" fmla="*/ 975 w 75"/>
                  <a:gd name="T5" fmla="*/ 303 h 52"/>
                  <a:gd name="T6" fmla="*/ 40 w 75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52">
                    <a:moveTo>
                      <a:pt x="0" y="28"/>
                    </a:moveTo>
                    <a:cubicBezTo>
                      <a:pt x="19" y="43"/>
                      <a:pt x="46" y="52"/>
                      <a:pt x="75" y="48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44" y="27"/>
                      <a:pt x="20" y="18"/>
                      <a:pt x="3" y="0"/>
                    </a:cubicBezTo>
                  </a:path>
                </a:pathLst>
              </a:custGeom>
              <a:solidFill>
                <a:srgbClr val="4783A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3" name="Freeform 2847">
                <a:extLst>
                  <a:ext uri="{FF2B5EF4-FFF2-40B4-BE49-F238E27FC236}">
                    <a16:creationId xmlns:a16="http://schemas.microsoft.com/office/drawing/2014/main" id="{8CB256E6-3E61-485C-9956-85378F382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8" y="2760"/>
                <a:ext cx="177" cy="123"/>
              </a:xfrm>
              <a:custGeom>
                <a:avLst/>
                <a:gdLst>
                  <a:gd name="T0" fmla="*/ 0 w 75"/>
                  <a:gd name="T1" fmla="*/ 369 h 52"/>
                  <a:gd name="T2" fmla="*/ 986 w 75"/>
                  <a:gd name="T3" fmla="*/ 639 h 52"/>
                  <a:gd name="T4" fmla="*/ 975 w 75"/>
                  <a:gd name="T5" fmla="*/ 303 h 52"/>
                  <a:gd name="T6" fmla="*/ 40 w 75"/>
                  <a:gd name="T7" fmla="*/ 0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5" h="52">
                    <a:moveTo>
                      <a:pt x="0" y="28"/>
                    </a:moveTo>
                    <a:cubicBezTo>
                      <a:pt x="19" y="43"/>
                      <a:pt x="46" y="52"/>
                      <a:pt x="75" y="48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44" y="27"/>
                      <a:pt x="20" y="18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4" name="Freeform 2848">
                <a:extLst>
                  <a:ext uri="{FF2B5EF4-FFF2-40B4-BE49-F238E27FC236}">
                    <a16:creationId xmlns:a16="http://schemas.microsoft.com/office/drawing/2014/main" id="{8BF3573E-EDDC-4BF4-9FCD-3BD747B33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2812"/>
                <a:ext cx="42" cy="61"/>
              </a:xfrm>
              <a:custGeom>
                <a:avLst/>
                <a:gdLst>
                  <a:gd name="T0" fmla="*/ 114 w 18"/>
                  <a:gd name="T1" fmla="*/ 12 h 26"/>
                  <a:gd name="T2" fmla="*/ 217 w 18"/>
                  <a:gd name="T3" fmla="*/ 181 h 26"/>
                  <a:gd name="T4" fmla="*/ 103 w 18"/>
                  <a:gd name="T5" fmla="*/ 336 h 26"/>
                  <a:gd name="T6" fmla="*/ 0 w 18"/>
                  <a:gd name="T7" fmla="*/ 171 h 26"/>
                  <a:gd name="T8" fmla="*/ 114 w 18"/>
                  <a:gd name="T9" fmla="*/ 12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9" y="1"/>
                    </a:moveTo>
                    <a:cubicBezTo>
                      <a:pt x="14" y="1"/>
                      <a:pt x="18" y="7"/>
                      <a:pt x="17" y="14"/>
                    </a:cubicBezTo>
                    <a:cubicBezTo>
                      <a:pt x="17" y="20"/>
                      <a:pt x="13" y="26"/>
                      <a:pt x="8" y="26"/>
                    </a:cubicBezTo>
                    <a:cubicBezTo>
                      <a:pt x="3" y="25"/>
                      <a:pt x="0" y="19"/>
                      <a:pt x="0" y="13"/>
                    </a:cubicBezTo>
                    <a:cubicBezTo>
                      <a:pt x="1" y="6"/>
                      <a:pt x="5" y="0"/>
                      <a:pt x="9" y="1"/>
                    </a:cubicBezTo>
                    <a:close/>
                  </a:path>
                </a:pathLst>
              </a:custGeom>
              <a:solidFill>
                <a:srgbClr val="A5C7E0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5" name="Freeform 2849">
                <a:extLst>
                  <a:ext uri="{FF2B5EF4-FFF2-40B4-BE49-F238E27FC236}">
                    <a16:creationId xmlns:a16="http://schemas.microsoft.com/office/drawing/2014/main" id="{E4417AE4-CA00-4075-90EE-275BD3B7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4" y="2831"/>
                <a:ext cx="16" cy="23"/>
              </a:xfrm>
              <a:custGeom>
                <a:avLst/>
                <a:gdLst>
                  <a:gd name="T0" fmla="*/ 48 w 7"/>
                  <a:gd name="T1" fmla="*/ 0 h 10"/>
                  <a:gd name="T2" fmla="*/ 85 w 7"/>
                  <a:gd name="T3" fmla="*/ 64 h 10"/>
                  <a:gd name="T4" fmla="*/ 37 w 7"/>
                  <a:gd name="T5" fmla="*/ 122 h 10"/>
                  <a:gd name="T6" fmla="*/ 0 w 7"/>
                  <a:gd name="T7" fmla="*/ 64 h 10"/>
                  <a:gd name="T8" fmla="*/ 48 w 7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6" y="0"/>
                      <a:pt x="7" y="3"/>
                      <a:pt x="7" y="5"/>
                    </a:cubicBezTo>
                    <a:cubicBezTo>
                      <a:pt x="7" y="8"/>
                      <a:pt x="5" y="10"/>
                      <a:pt x="3" y="10"/>
                    </a:cubicBezTo>
                    <a:cubicBezTo>
                      <a:pt x="1" y="10"/>
                      <a:pt x="0" y="8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6" name="Freeform 2850">
                <a:extLst>
                  <a:ext uri="{FF2B5EF4-FFF2-40B4-BE49-F238E27FC236}">
                    <a16:creationId xmlns:a16="http://schemas.microsoft.com/office/drawing/2014/main" id="{84B3D866-B018-4F2C-B8AD-C85D89368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2299"/>
                <a:ext cx="1526" cy="1677"/>
              </a:xfrm>
              <a:custGeom>
                <a:avLst/>
                <a:gdLst>
                  <a:gd name="T0" fmla="*/ 7500 w 646"/>
                  <a:gd name="T1" fmla="*/ 5546 h 710"/>
                  <a:gd name="T2" fmla="*/ 5735 w 646"/>
                  <a:gd name="T3" fmla="*/ 6115 h 710"/>
                  <a:gd name="T4" fmla="*/ 5419 w 646"/>
                  <a:gd name="T5" fmla="*/ 6221 h 710"/>
                  <a:gd name="T6" fmla="*/ 5272 w 646"/>
                  <a:gd name="T7" fmla="*/ 5931 h 710"/>
                  <a:gd name="T8" fmla="*/ 5195 w 646"/>
                  <a:gd name="T9" fmla="*/ 3888 h 710"/>
                  <a:gd name="T10" fmla="*/ 5391 w 646"/>
                  <a:gd name="T11" fmla="*/ 2584 h 710"/>
                  <a:gd name="T12" fmla="*/ 7210 w 646"/>
                  <a:gd name="T13" fmla="*/ 1991 h 710"/>
                  <a:gd name="T14" fmla="*/ 8131 w 646"/>
                  <a:gd name="T15" fmla="*/ 1779 h 710"/>
                  <a:gd name="T16" fmla="*/ 8504 w 646"/>
                  <a:gd name="T17" fmla="*/ 1479 h 710"/>
                  <a:gd name="T18" fmla="*/ 8069 w 646"/>
                  <a:gd name="T19" fmla="*/ 1462 h 710"/>
                  <a:gd name="T20" fmla="*/ 7160 w 646"/>
                  <a:gd name="T21" fmla="*/ 1623 h 710"/>
                  <a:gd name="T22" fmla="*/ 5428 w 646"/>
                  <a:gd name="T23" fmla="*/ 2109 h 710"/>
                  <a:gd name="T24" fmla="*/ 5272 w 646"/>
                  <a:gd name="T25" fmla="*/ 1953 h 710"/>
                  <a:gd name="T26" fmla="*/ 5218 w 646"/>
                  <a:gd name="T27" fmla="*/ 987 h 710"/>
                  <a:gd name="T28" fmla="*/ 5140 w 646"/>
                  <a:gd name="T29" fmla="*/ 184 h 710"/>
                  <a:gd name="T30" fmla="*/ 4800 w 646"/>
                  <a:gd name="T31" fmla="*/ 144 h 710"/>
                  <a:gd name="T32" fmla="*/ 4904 w 646"/>
                  <a:gd name="T33" fmla="*/ 1908 h 710"/>
                  <a:gd name="T34" fmla="*/ 4826 w 646"/>
                  <a:gd name="T35" fmla="*/ 3900 h 710"/>
                  <a:gd name="T36" fmla="*/ 4694 w 646"/>
                  <a:gd name="T37" fmla="*/ 4953 h 710"/>
                  <a:gd name="T38" fmla="*/ 2795 w 646"/>
                  <a:gd name="T39" fmla="*/ 5678 h 710"/>
                  <a:gd name="T40" fmla="*/ 1422 w 646"/>
                  <a:gd name="T41" fmla="*/ 6125 h 710"/>
                  <a:gd name="T42" fmla="*/ 591 w 646"/>
                  <a:gd name="T43" fmla="*/ 6706 h 710"/>
                  <a:gd name="T44" fmla="*/ 435 w 646"/>
                  <a:gd name="T45" fmla="*/ 5338 h 710"/>
                  <a:gd name="T46" fmla="*/ 425 w 646"/>
                  <a:gd name="T47" fmla="*/ 3097 h 710"/>
                  <a:gd name="T48" fmla="*/ 241 w 646"/>
                  <a:gd name="T49" fmla="*/ 1266 h 710"/>
                  <a:gd name="T50" fmla="*/ 66 w 646"/>
                  <a:gd name="T51" fmla="*/ 5010 h 710"/>
                  <a:gd name="T52" fmla="*/ 135 w 646"/>
                  <a:gd name="T53" fmla="*/ 6800 h 710"/>
                  <a:gd name="T54" fmla="*/ 241 w 646"/>
                  <a:gd name="T55" fmla="*/ 8631 h 710"/>
                  <a:gd name="T56" fmla="*/ 475 w 646"/>
                  <a:gd name="T57" fmla="*/ 9344 h 710"/>
                  <a:gd name="T58" fmla="*/ 591 w 646"/>
                  <a:gd name="T59" fmla="*/ 8590 h 710"/>
                  <a:gd name="T60" fmla="*/ 513 w 646"/>
                  <a:gd name="T61" fmla="*/ 7235 h 710"/>
                  <a:gd name="T62" fmla="*/ 1396 w 646"/>
                  <a:gd name="T63" fmla="*/ 6599 h 710"/>
                  <a:gd name="T64" fmla="*/ 2728 w 646"/>
                  <a:gd name="T65" fmla="*/ 6047 h 710"/>
                  <a:gd name="T66" fmla="*/ 3834 w 646"/>
                  <a:gd name="T67" fmla="*/ 5747 h 710"/>
                  <a:gd name="T68" fmla="*/ 4887 w 646"/>
                  <a:gd name="T69" fmla="*/ 5456 h 710"/>
                  <a:gd name="T70" fmla="*/ 4904 w 646"/>
                  <a:gd name="T71" fmla="*/ 6472 h 710"/>
                  <a:gd name="T72" fmla="*/ 5022 w 646"/>
                  <a:gd name="T73" fmla="*/ 8090 h 710"/>
                  <a:gd name="T74" fmla="*/ 5284 w 646"/>
                  <a:gd name="T75" fmla="*/ 8541 h 710"/>
                  <a:gd name="T76" fmla="*/ 5391 w 646"/>
                  <a:gd name="T77" fmla="*/ 8024 h 710"/>
                  <a:gd name="T78" fmla="*/ 5272 w 646"/>
                  <a:gd name="T79" fmla="*/ 6734 h 710"/>
                  <a:gd name="T80" fmla="*/ 5719 w 646"/>
                  <a:gd name="T81" fmla="*/ 6510 h 710"/>
                  <a:gd name="T82" fmla="*/ 6406 w 646"/>
                  <a:gd name="T83" fmla="*/ 6271 h 710"/>
                  <a:gd name="T84" fmla="*/ 8225 w 646"/>
                  <a:gd name="T85" fmla="*/ 5775 h 7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46" h="710">
                    <a:moveTo>
                      <a:pt x="618" y="410"/>
                    </a:moveTo>
                    <a:cubicBezTo>
                      <a:pt x="602" y="415"/>
                      <a:pt x="586" y="418"/>
                      <a:pt x="569" y="421"/>
                    </a:cubicBezTo>
                    <a:cubicBezTo>
                      <a:pt x="538" y="427"/>
                      <a:pt x="507" y="437"/>
                      <a:pt x="475" y="450"/>
                    </a:cubicBezTo>
                    <a:cubicBezTo>
                      <a:pt x="461" y="456"/>
                      <a:pt x="447" y="461"/>
                      <a:pt x="435" y="464"/>
                    </a:cubicBezTo>
                    <a:cubicBezTo>
                      <a:pt x="435" y="464"/>
                      <a:pt x="425" y="467"/>
                      <a:pt x="425" y="467"/>
                    </a:cubicBezTo>
                    <a:cubicBezTo>
                      <a:pt x="422" y="468"/>
                      <a:pt x="416" y="470"/>
                      <a:pt x="411" y="472"/>
                    </a:cubicBezTo>
                    <a:cubicBezTo>
                      <a:pt x="398" y="476"/>
                      <a:pt x="400" y="462"/>
                      <a:pt x="400" y="462"/>
                    </a:cubicBezTo>
                    <a:cubicBezTo>
                      <a:pt x="400" y="450"/>
                      <a:pt x="400" y="450"/>
                      <a:pt x="400" y="450"/>
                    </a:cubicBezTo>
                    <a:cubicBezTo>
                      <a:pt x="400" y="427"/>
                      <a:pt x="398" y="409"/>
                      <a:pt x="397" y="389"/>
                    </a:cubicBezTo>
                    <a:cubicBezTo>
                      <a:pt x="396" y="364"/>
                      <a:pt x="394" y="337"/>
                      <a:pt x="394" y="295"/>
                    </a:cubicBezTo>
                    <a:cubicBezTo>
                      <a:pt x="394" y="279"/>
                      <a:pt x="394" y="263"/>
                      <a:pt x="394" y="246"/>
                    </a:cubicBezTo>
                    <a:cubicBezTo>
                      <a:pt x="395" y="236"/>
                      <a:pt x="396" y="206"/>
                      <a:pt x="409" y="196"/>
                    </a:cubicBezTo>
                    <a:cubicBezTo>
                      <a:pt x="425" y="180"/>
                      <a:pt x="457" y="171"/>
                      <a:pt x="474" y="166"/>
                    </a:cubicBezTo>
                    <a:cubicBezTo>
                      <a:pt x="497" y="159"/>
                      <a:pt x="521" y="155"/>
                      <a:pt x="547" y="151"/>
                    </a:cubicBezTo>
                    <a:cubicBezTo>
                      <a:pt x="568" y="147"/>
                      <a:pt x="568" y="147"/>
                      <a:pt x="568" y="147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17" y="135"/>
                      <a:pt x="626" y="131"/>
                      <a:pt x="640" y="128"/>
                    </a:cubicBezTo>
                    <a:cubicBezTo>
                      <a:pt x="640" y="128"/>
                      <a:pt x="646" y="124"/>
                      <a:pt x="645" y="112"/>
                    </a:cubicBezTo>
                    <a:cubicBezTo>
                      <a:pt x="645" y="109"/>
                      <a:pt x="644" y="107"/>
                      <a:pt x="644" y="105"/>
                    </a:cubicBezTo>
                    <a:cubicBezTo>
                      <a:pt x="612" y="111"/>
                      <a:pt x="612" y="111"/>
                      <a:pt x="612" y="111"/>
                    </a:cubicBezTo>
                    <a:cubicBezTo>
                      <a:pt x="563" y="120"/>
                      <a:pt x="563" y="120"/>
                      <a:pt x="563" y="120"/>
                    </a:cubicBezTo>
                    <a:cubicBezTo>
                      <a:pt x="543" y="123"/>
                      <a:pt x="543" y="123"/>
                      <a:pt x="543" y="123"/>
                    </a:cubicBezTo>
                    <a:cubicBezTo>
                      <a:pt x="517" y="127"/>
                      <a:pt x="491" y="131"/>
                      <a:pt x="466" y="139"/>
                    </a:cubicBezTo>
                    <a:cubicBezTo>
                      <a:pt x="451" y="143"/>
                      <a:pt x="430" y="149"/>
                      <a:pt x="412" y="160"/>
                    </a:cubicBezTo>
                    <a:cubicBezTo>
                      <a:pt x="401" y="167"/>
                      <a:pt x="399" y="161"/>
                      <a:pt x="399" y="157"/>
                    </a:cubicBezTo>
                    <a:cubicBezTo>
                      <a:pt x="399" y="154"/>
                      <a:pt x="400" y="151"/>
                      <a:pt x="400" y="148"/>
                    </a:cubicBezTo>
                    <a:cubicBezTo>
                      <a:pt x="400" y="147"/>
                      <a:pt x="400" y="147"/>
                      <a:pt x="400" y="147"/>
                    </a:cubicBezTo>
                    <a:cubicBezTo>
                      <a:pt x="401" y="122"/>
                      <a:pt x="399" y="98"/>
                      <a:pt x="396" y="75"/>
                    </a:cubicBezTo>
                    <a:cubicBezTo>
                      <a:pt x="395" y="67"/>
                      <a:pt x="398" y="58"/>
                      <a:pt x="397" y="50"/>
                    </a:cubicBezTo>
                    <a:cubicBezTo>
                      <a:pt x="396" y="38"/>
                      <a:pt x="390" y="27"/>
                      <a:pt x="390" y="14"/>
                    </a:cubicBezTo>
                    <a:cubicBezTo>
                      <a:pt x="390" y="1"/>
                      <a:pt x="385" y="1"/>
                      <a:pt x="378" y="1"/>
                    </a:cubicBezTo>
                    <a:cubicBezTo>
                      <a:pt x="370" y="0"/>
                      <a:pt x="362" y="4"/>
                      <a:pt x="364" y="11"/>
                    </a:cubicBezTo>
                    <a:cubicBezTo>
                      <a:pt x="368" y="33"/>
                      <a:pt x="370" y="54"/>
                      <a:pt x="372" y="76"/>
                    </a:cubicBezTo>
                    <a:cubicBezTo>
                      <a:pt x="375" y="99"/>
                      <a:pt x="373" y="123"/>
                      <a:pt x="372" y="145"/>
                    </a:cubicBezTo>
                    <a:cubicBezTo>
                      <a:pt x="372" y="146"/>
                      <a:pt x="372" y="146"/>
                      <a:pt x="372" y="146"/>
                    </a:cubicBezTo>
                    <a:cubicBezTo>
                      <a:pt x="369" y="195"/>
                      <a:pt x="365" y="245"/>
                      <a:pt x="366" y="296"/>
                    </a:cubicBezTo>
                    <a:cubicBezTo>
                      <a:pt x="366" y="322"/>
                      <a:pt x="367" y="342"/>
                      <a:pt x="368" y="360"/>
                    </a:cubicBezTo>
                    <a:cubicBezTo>
                      <a:pt x="368" y="365"/>
                      <a:pt x="366" y="374"/>
                      <a:pt x="356" y="376"/>
                    </a:cubicBezTo>
                    <a:cubicBezTo>
                      <a:pt x="327" y="380"/>
                      <a:pt x="300" y="397"/>
                      <a:pt x="276" y="413"/>
                    </a:cubicBezTo>
                    <a:cubicBezTo>
                      <a:pt x="257" y="425"/>
                      <a:pt x="236" y="427"/>
                      <a:pt x="212" y="431"/>
                    </a:cubicBezTo>
                    <a:cubicBezTo>
                      <a:pt x="203" y="432"/>
                      <a:pt x="203" y="432"/>
                      <a:pt x="203" y="432"/>
                    </a:cubicBezTo>
                    <a:cubicBezTo>
                      <a:pt x="167" y="437"/>
                      <a:pt x="139" y="444"/>
                      <a:pt x="108" y="465"/>
                    </a:cubicBezTo>
                    <a:cubicBezTo>
                      <a:pt x="89" y="479"/>
                      <a:pt x="89" y="479"/>
                      <a:pt x="89" y="479"/>
                    </a:cubicBezTo>
                    <a:cubicBezTo>
                      <a:pt x="76" y="489"/>
                      <a:pt x="60" y="501"/>
                      <a:pt x="45" y="509"/>
                    </a:cubicBezTo>
                    <a:cubicBezTo>
                      <a:pt x="38" y="513"/>
                      <a:pt x="37" y="505"/>
                      <a:pt x="37" y="502"/>
                    </a:cubicBezTo>
                    <a:cubicBezTo>
                      <a:pt x="35" y="465"/>
                      <a:pt x="33" y="427"/>
                      <a:pt x="33" y="405"/>
                    </a:cubicBezTo>
                    <a:cubicBezTo>
                      <a:pt x="33" y="380"/>
                      <a:pt x="33" y="380"/>
                      <a:pt x="33" y="380"/>
                    </a:cubicBezTo>
                    <a:cubicBezTo>
                      <a:pt x="33" y="333"/>
                      <a:pt x="35" y="277"/>
                      <a:pt x="32" y="235"/>
                    </a:cubicBezTo>
                    <a:cubicBezTo>
                      <a:pt x="29" y="202"/>
                      <a:pt x="28" y="147"/>
                      <a:pt x="32" y="107"/>
                    </a:cubicBezTo>
                    <a:cubicBezTo>
                      <a:pt x="33" y="99"/>
                      <a:pt x="26" y="97"/>
                      <a:pt x="18" y="96"/>
                    </a:cubicBezTo>
                    <a:cubicBezTo>
                      <a:pt x="10" y="95"/>
                      <a:pt x="5" y="96"/>
                      <a:pt x="4" y="104"/>
                    </a:cubicBezTo>
                    <a:cubicBezTo>
                      <a:pt x="0" y="146"/>
                      <a:pt x="5" y="334"/>
                      <a:pt x="5" y="380"/>
                    </a:cubicBezTo>
                    <a:cubicBezTo>
                      <a:pt x="5" y="405"/>
                      <a:pt x="5" y="405"/>
                      <a:pt x="5" y="405"/>
                    </a:cubicBezTo>
                    <a:cubicBezTo>
                      <a:pt x="5" y="431"/>
                      <a:pt x="7" y="476"/>
                      <a:pt x="10" y="516"/>
                    </a:cubicBezTo>
                    <a:cubicBezTo>
                      <a:pt x="11" y="524"/>
                      <a:pt x="14" y="597"/>
                      <a:pt x="14" y="606"/>
                    </a:cubicBezTo>
                    <a:cubicBezTo>
                      <a:pt x="14" y="620"/>
                      <a:pt x="16" y="638"/>
                      <a:pt x="18" y="655"/>
                    </a:cubicBezTo>
                    <a:cubicBezTo>
                      <a:pt x="19" y="669"/>
                      <a:pt x="21" y="684"/>
                      <a:pt x="21" y="696"/>
                    </a:cubicBezTo>
                    <a:cubicBezTo>
                      <a:pt x="21" y="703"/>
                      <a:pt x="28" y="710"/>
                      <a:pt x="36" y="709"/>
                    </a:cubicBezTo>
                    <a:cubicBezTo>
                      <a:pt x="43" y="709"/>
                      <a:pt x="49" y="703"/>
                      <a:pt x="49" y="695"/>
                    </a:cubicBezTo>
                    <a:cubicBezTo>
                      <a:pt x="49" y="682"/>
                      <a:pt x="47" y="667"/>
                      <a:pt x="45" y="652"/>
                    </a:cubicBezTo>
                    <a:cubicBezTo>
                      <a:pt x="44" y="636"/>
                      <a:pt x="42" y="619"/>
                      <a:pt x="42" y="606"/>
                    </a:cubicBezTo>
                    <a:cubicBezTo>
                      <a:pt x="42" y="598"/>
                      <a:pt x="41" y="577"/>
                      <a:pt x="39" y="549"/>
                    </a:cubicBezTo>
                    <a:cubicBezTo>
                      <a:pt x="39" y="547"/>
                      <a:pt x="39" y="541"/>
                      <a:pt x="48" y="538"/>
                    </a:cubicBezTo>
                    <a:cubicBezTo>
                      <a:pt x="69" y="530"/>
                      <a:pt x="89" y="515"/>
                      <a:pt x="106" y="501"/>
                    </a:cubicBezTo>
                    <a:cubicBezTo>
                      <a:pt x="124" y="488"/>
                      <a:pt x="124" y="488"/>
                      <a:pt x="124" y="488"/>
                    </a:cubicBezTo>
                    <a:cubicBezTo>
                      <a:pt x="150" y="470"/>
                      <a:pt x="175" y="464"/>
                      <a:pt x="207" y="459"/>
                    </a:cubicBezTo>
                    <a:cubicBezTo>
                      <a:pt x="215" y="458"/>
                      <a:pt x="215" y="458"/>
                      <a:pt x="215" y="458"/>
                    </a:cubicBezTo>
                    <a:cubicBezTo>
                      <a:pt x="241" y="455"/>
                      <a:pt x="267" y="452"/>
                      <a:pt x="291" y="436"/>
                    </a:cubicBezTo>
                    <a:cubicBezTo>
                      <a:pt x="311" y="423"/>
                      <a:pt x="335" y="409"/>
                      <a:pt x="357" y="404"/>
                    </a:cubicBezTo>
                    <a:cubicBezTo>
                      <a:pt x="368" y="402"/>
                      <a:pt x="370" y="410"/>
                      <a:pt x="371" y="414"/>
                    </a:cubicBezTo>
                    <a:cubicBezTo>
                      <a:pt x="371" y="425"/>
                      <a:pt x="372" y="437"/>
                      <a:pt x="372" y="451"/>
                    </a:cubicBezTo>
                    <a:cubicBezTo>
                      <a:pt x="372" y="451"/>
                      <a:pt x="372" y="491"/>
                      <a:pt x="372" y="491"/>
                    </a:cubicBezTo>
                    <a:cubicBezTo>
                      <a:pt x="372" y="538"/>
                      <a:pt x="372" y="538"/>
                      <a:pt x="372" y="538"/>
                    </a:cubicBezTo>
                    <a:cubicBezTo>
                      <a:pt x="372" y="563"/>
                      <a:pt x="377" y="589"/>
                      <a:pt x="381" y="614"/>
                    </a:cubicBezTo>
                    <a:cubicBezTo>
                      <a:pt x="385" y="637"/>
                      <a:pt x="385" y="637"/>
                      <a:pt x="385" y="637"/>
                    </a:cubicBezTo>
                    <a:cubicBezTo>
                      <a:pt x="386" y="644"/>
                      <a:pt x="393" y="650"/>
                      <a:pt x="401" y="648"/>
                    </a:cubicBezTo>
                    <a:cubicBezTo>
                      <a:pt x="409" y="647"/>
                      <a:pt x="414" y="640"/>
                      <a:pt x="413" y="632"/>
                    </a:cubicBezTo>
                    <a:cubicBezTo>
                      <a:pt x="409" y="609"/>
                      <a:pt x="409" y="609"/>
                      <a:pt x="409" y="609"/>
                    </a:cubicBezTo>
                    <a:cubicBezTo>
                      <a:pt x="405" y="585"/>
                      <a:pt x="400" y="561"/>
                      <a:pt x="400" y="537"/>
                    </a:cubicBezTo>
                    <a:cubicBezTo>
                      <a:pt x="400" y="511"/>
                      <a:pt x="400" y="511"/>
                      <a:pt x="400" y="511"/>
                    </a:cubicBezTo>
                    <a:cubicBezTo>
                      <a:pt x="400" y="511"/>
                      <a:pt x="398" y="502"/>
                      <a:pt x="411" y="500"/>
                    </a:cubicBezTo>
                    <a:cubicBezTo>
                      <a:pt x="418" y="499"/>
                      <a:pt x="426" y="497"/>
                      <a:pt x="434" y="494"/>
                    </a:cubicBezTo>
                    <a:cubicBezTo>
                      <a:pt x="442" y="491"/>
                      <a:pt x="442" y="491"/>
                      <a:pt x="442" y="491"/>
                    </a:cubicBezTo>
                    <a:cubicBezTo>
                      <a:pt x="456" y="487"/>
                      <a:pt x="471" y="482"/>
                      <a:pt x="486" y="476"/>
                    </a:cubicBezTo>
                    <a:cubicBezTo>
                      <a:pt x="516" y="463"/>
                      <a:pt x="545" y="454"/>
                      <a:pt x="574" y="449"/>
                    </a:cubicBezTo>
                    <a:cubicBezTo>
                      <a:pt x="591" y="445"/>
                      <a:pt x="608" y="442"/>
                      <a:pt x="624" y="438"/>
                    </a:cubicBezTo>
                    <a:cubicBezTo>
                      <a:pt x="617" y="435"/>
                      <a:pt x="615" y="421"/>
                      <a:pt x="618" y="410"/>
                    </a:cubicBezTo>
                    <a:close/>
                  </a:path>
                </a:pathLst>
              </a:custGeom>
              <a:solidFill>
                <a:srgbClr val="4783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7" name="Freeform 2851">
                <a:extLst>
                  <a:ext uri="{FF2B5EF4-FFF2-40B4-BE49-F238E27FC236}">
                    <a16:creationId xmlns:a16="http://schemas.microsoft.com/office/drawing/2014/main" id="{5899BE13-A227-4B55-BF51-3710B18F1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2299"/>
                <a:ext cx="1526" cy="1677"/>
              </a:xfrm>
              <a:custGeom>
                <a:avLst/>
                <a:gdLst>
                  <a:gd name="T0" fmla="*/ 7500 w 646"/>
                  <a:gd name="T1" fmla="*/ 5546 h 710"/>
                  <a:gd name="T2" fmla="*/ 5735 w 646"/>
                  <a:gd name="T3" fmla="*/ 6115 h 710"/>
                  <a:gd name="T4" fmla="*/ 5419 w 646"/>
                  <a:gd name="T5" fmla="*/ 6221 h 710"/>
                  <a:gd name="T6" fmla="*/ 5272 w 646"/>
                  <a:gd name="T7" fmla="*/ 5931 h 710"/>
                  <a:gd name="T8" fmla="*/ 5195 w 646"/>
                  <a:gd name="T9" fmla="*/ 3888 h 710"/>
                  <a:gd name="T10" fmla="*/ 5391 w 646"/>
                  <a:gd name="T11" fmla="*/ 2584 h 710"/>
                  <a:gd name="T12" fmla="*/ 7210 w 646"/>
                  <a:gd name="T13" fmla="*/ 1991 h 710"/>
                  <a:gd name="T14" fmla="*/ 8131 w 646"/>
                  <a:gd name="T15" fmla="*/ 1779 h 710"/>
                  <a:gd name="T16" fmla="*/ 8504 w 646"/>
                  <a:gd name="T17" fmla="*/ 1479 h 710"/>
                  <a:gd name="T18" fmla="*/ 8069 w 646"/>
                  <a:gd name="T19" fmla="*/ 1462 h 710"/>
                  <a:gd name="T20" fmla="*/ 7160 w 646"/>
                  <a:gd name="T21" fmla="*/ 1623 h 710"/>
                  <a:gd name="T22" fmla="*/ 5428 w 646"/>
                  <a:gd name="T23" fmla="*/ 2109 h 710"/>
                  <a:gd name="T24" fmla="*/ 5272 w 646"/>
                  <a:gd name="T25" fmla="*/ 1953 h 710"/>
                  <a:gd name="T26" fmla="*/ 5218 w 646"/>
                  <a:gd name="T27" fmla="*/ 987 h 710"/>
                  <a:gd name="T28" fmla="*/ 5140 w 646"/>
                  <a:gd name="T29" fmla="*/ 184 h 710"/>
                  <a:gd name="T30" fmla="*/ 4800 w 646"/>
                  <a:gd name="T31" fmla="*/ 144 h 710"/>
                  <a:gd name="T32" fmla="*/ 4904 w 646"/>
                  <a:gd name="T33" fmla="*/ 1908 h 710"/>
                  <a:gd name="T34" fmla="*/ 4826 w 646"/>
                  <a:gd name="T35" fmla="*/ 3900 h 710"/>
                  <a:gd name="T36" fmla="*/ 4694 w 646"/>
                  <a:gd name="T37" fmla="*/ 4953 h 710"/>
                  <a:gd name="T38" fmla="*/ 2795 w 646"/>
                  <a:gd name="T39" fmla="*/ 5678 h 710"/>
                  <a:gd name="T40" fmla="*/ 1422 w 646"/>
                  <a:gd name="T41" fmla="*/ 6125 h 710"/>
                  <a:gd name="T42" fmla="*/ 591 w 646"/>
                  <a:gd name="T43" fmla="*/ 6706 h 710"/>
                  <a:gd name="T44" fmla="*/ 435 w 646"/>
                  <a:gd name="T45" fmla="*/ 5338 h 710"/>
                  <a:gd name="T46" fmla="*/ 425 w 646"/>
                  <a:gd name="T47" fmla="*/ 3097 h 710"/>
                  <a:gd name="T48" fmla="*/ 241 w 646"/>
                  <a:gd name="T49" fmla="*/ 1266 h 710"/>
                  <a:gd name="T50" fmla="*/ 66 w 646"/>
                  <a:gd name="T51" fmla="*/ 5010 h 710"/>
                  <a:gd name="T52" fmla="*/ 135 w 646"/>
                  <a:gd name="T53" fmla="*/ 6800 h 710"/>
                  <a:gd name="T54" fmla="*/ 241 w 646"/>
                  <a:gd name="T55" fmla="*/ 8631 h 710"/>
                  <a:gd name="T56" fmla="*/ 475 w 646"/>
                  <a:gd name="T57" fmla="*/ 9344 h 710"/>
                  <a:gd name="T58" fmla="*/ 591 w 646"/>
                  <a:gd name="T59" fmla="*/ 8590 h 710"/>
                  <a:gd name="T60" fmla="*/ 513 w 646"/>
                  <a:gd name="T61" fmla="*/ 7235 h 710"/>
                  <a:gd name="T62" fmla="*/ 1396 w 646"/>
                  <a:gd name="T63" fmla="*/ 6599 h 710"/>
                  <a:gd name="T64" fmla="*/ 2728 w 646"/>
                  <a:gd name="T65" fmla="*/ 6047 h 710"/>
                  <a:gd name="T66" fmla="*/ 3834 w 646"/>
                  <a:gd name="T67" fmla="*/ 5747 h 710"/>
                  <a:gd name="T68" fmla="*/ 4887 w 646"/>
                  <a:gd name="T69" fmla="*/ 5456 h 710"/>
                  <a:gd name="T70" fmla="*/ 4904 w 646"/>
                  <a:gd name="T71" fmla="*/ 6472 h 710"/>
                  <a:gd name="T72" fmla="*/ 5022 w 646"/>
                  <a:gd name="T73" fmla="*/ 8090 h 710"/>
                  <a:gd name="T74" fmla="*/ 5284 w 646"/>
                  <a:gd name="T75" fmla="*/ 8541 h 710"/>
                  <a:gd name="T76" fmla="*/ 5391 w 646"/>
                  <a:gd name="T77" fmla="*/ 8024 h 710"/>
                  <a:gd name="T78" fmla="*/ 5272 w 646"/>
                  <a:gd name="T79" fmla="*/ 6734 h 710"/>
                  <a:gd name="T80" fmla="*/ 5719 w 646"/>
                  <a:gd name="T81" fmla="*/ 6510 h 710"/>
                  <a:gd name="T82" fmla="*/ 6406 w 646"/>
                  <a:gd name="T83" fmla="*/ 6271 h 710"/>
                  <a:gd name="T84" fmla="*/ 8225 w 646"/>
                  <a:gd name="T85" fmla="*/ 5775 h 7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46" h="710">
                    <a:moveTo>
                      <a:pt x="618" y="410"/>
                    </a:moveTo>
                    <a:cubicBezTo>
                      <a:pt x="602" y="415"/>
                      <a:pt x="586" y="418"/>
                      <a:pt x="569" y="421"/>
                    </a:cubicBezTo>
                    <a:cubicBezTo>
                      <a:pt x="538" y="427"/>
                      <a:pt x="507" y="437"/>
                      <a:pt x="475" y="450"/>
                    </a:cubicBezTo>
                    <a:cubicBezTo>
                      <a:pt x="461" y="456"/>
                      <a:pt x="447" y="461"/>
                      <a:pt x="435" y="464"/>
                    </a:cubicBezTo>
                    <a:cubicBezTo>
                      <a:pt x="435" y="464"/>
                      <a:pt x="425" y="467"/>
                      <a:pt x="425" y="467"/>
                    </a:cubicBezTo>
                    <a:cubicBezTo>
                      <a:pt x="422" y="468"/>
                      <a:pt x="416" y="470"/>
                      <a:pt x="411" y="472"/>
                    </a:cubicBezTo>
                    <a:cubicBezTo>
                      <a:pt x="398" y="476"/>
                      <a:pt x="400" y="462"/>
                      <a:pt x="400" y="462"/>
                    </a:cubicBezTo>
                    <a:cubicBezTo>
                      <a:pt x="400" y="450"/>
                      <a:pt x="400" y="450"/>
                      <a:pt x="400" y="450"/>
                    </a:cubicBezTo>
                    <a:cubicBezTo>
                      <a:pt x="400" y="427"/>
                      <a:pt x="398" y="409"/>
                      <a:pt x="397" y="389"/>
                    </a:cubicBezTo>
                    <a:cubicBezTo>
                      <a:pt x="396" y="364"/>
                      <a:pt x="394" y="337"/>
                      <a:pt x="394" y="295"/>
                    </a:cubicBezTo>
                    <a:cubicBezTo>
                      <a:pt x="394" y="279"/>
                      <a:pt x="394" y="263"/>
                      <a:pt x="394" y="246"/>
                    </a:cubicBezTo>
                    <a:cubicBezTo>
                      <a:pt x="395" y="236"/>
                      <a:pt x="396" y="206"/>
                      <a:pt x="409" y="196"/>
                    </a:cubicBezTo>
                    <a:cubicBezTo>
                      <a:pt x="425" y="180"/>
                      <a:pt x="457" y="171"/>
                      <a:pt x="474" y="166"/>
                    </a:cubicBezTo>
                    <a:cubicBezTo>
                      <a:pt x="497" y="159"/>
                      <a:pt x="521" y="155"/>
                      <a:pt x="547" y="151"/>
                    </a:cubicBezTo>
                    <a:cubicBezTo>
                      <a:pt x="568" y="147"/>
                      <a:pt x="568" y="147"/>
                      <a:pt x="568" y="147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17" y="135"/>
                      <a:pt x="626" y="131"/>
                      <a:pt x="640" y="128"/>
                    </a:cubicBezTo>
                    <a:cubicBezTo>
                      <a:pt x="640" y="128"/>
                      <a:pt x="646" y="124"/>
                      <a:pt x="645" y="112"/>
                    </a:cubicBezTo>
                    <a:cubicBezTo>
                      <a:pt x="645" y="109"/>
                      <a:pt x="644" y="107"/>
                      <a:pt x="644" y="105"/>
                    </a:cubicBezTo>
                    <a:cubicBezTo>
                      <a:pt x="612" y="111"/>
                      <a:pt x="612" y="111"/>
                      <a:pt x="612" y="111"/>
                    </a:cubicBezTo>
                    <a:cubicBezTo>
                      <a:pt x="563" y="120"/>
                      <a:pt x="563" y="120"/>
                      <a:pt x="563" y="120"/>
                    </a:cubicBezTo>
                    <a:cubicBezTo>
                      <a:pt x="543" y="123"/>
                      <a:pt x="543" y="123"/>
                      <a:pt x="543" y="123"/>
                    </a:cubicBezTo>
                    <a:cubicBezTo>
                      <a:pt x="517" y="127"/>
                      <a:pt x="491" y="131"/>
                      <a:pt x="466" y="139"/>
                    </a:cubicBezTo>
                    <a:cubicBezTo>
                      <a:pt x="451" y="143"/>
                      <a:pt x="430" y="149"/>
                      <a:pt x="412" y="160"/>
                    </a:cubicBezTo>
                    <a:cubicBezTo>
                      <a:pt x="401" y="167"/>
                      <a:pt x="399" y="161"/>
                      <a:pt x="399" y="157"/>
                    </a:cubicBezTo>
                    <a:cubicBezTo>
                      <a:pt x="399" y="154"/>
                      <a:pt x="400" y="151"/>
                      <a:pt x="400" y="148"/>
                    </a:cubicBezTo>
                    <a:cubicBezTo>
                      <a:pt x="400" y="147"/>
                      <a:pt x="400" y="147"/>
                      <a:pt x="400" y="147"/>
                    </a:cubicBezTo>
                    <a:cubicBezTo>
                      <a:pt x="401" y="122"/>
                      <a:pt x="399" y="98"/>
                      <a:pt x="396" y="75"/>
                    </a:cubicBezTo>
                    <a:cubicBezTo>
                      <a:pt x="395" y="67"/>
                      <a:pt x="398" y="58"/>
                      <a:pt x="397" y="50"/>
                    </a:cubicBezTo>
                    <a:cubicBezTo>
                      <a:pt x="396" y="38"/>
                      <a:pt x="390" y="27"/>
                      <a:pt x="390" y="14"/>
                    </a:cubicBezTo>
                    <a:cubicBezTo>
                      <a:pt x="390" y="1"/>
                      <a:pt x="385" y="1"/>
                      <a:pt x="378" y="1"/>
                    </a:cubicBezTo>
                    <a:cubicBezTo>
                      <a:pt x="370" y="0"/>
                      <a:pt x="362" y="4"/>
                      <a:pt x="364" y="11"/>
                    </a:cubicBezTo>
                    <a:cubicBezTo>
                      <a:pt x="368" y="33"/>
                      <a:pt x="370" y="54"/>
                      <a:pt x="372" y="76"/>
                    </a:cubicBezTo>
                    <a:cubicBezTo>
                      <a:pt x="375" y="99"/>
                      <a:pt x="373" y="123"/>
                      <a:pt x="372" y="145"/>
                    </a:cubicBezTo>
                    <a:cubicBezTo>
                      <a:pt x="372" y="146"/>
                      <a:pt x="372" y="146"/>
                      <a:pt x="372" y="146"/>
                    </a:cubicBezTo>
                    <a:cubicBezTo>
                      <a:pt x="369" y="195"/>
                      <a:pt x="365" y="245"/>
                      <a:pt x="366" y="296"/>
                    </a:cubicBezTo>
                    <a:cubicBezTo>
                      <a:pt x="366" y="322"/>
                      <a:pt x="367" y="342"/>
                      <a:pt x="368" y="360"/>
                    </a:cubicBezTo>
                    <a:cubicBezTo>
                      <a:pt x="368" y="365"/>
                      <a:pt x="366" y="374"/>
                      <a:pt x="356" y="376"/>
                    </a:cubicBezTo>
                    <a:cubicBezTo>
                      <a:pt x="327" y="380"/>
                      <a:pt x="300" y="397"/>
                      <a:pt x="276" y="413"/>
                    </a:cubicBezTo>
                    <a:cubicBezTo>
                      <a:pt x="257" y="425"/>
                      <a:pt x="236" y="427"/>
                      <a:pt x="212" y="431"/>
                    </a:cubicBezTo>
                    <a:cubicBezTo>
                      <a:pt x="203" y="432"/>
                      <a:pt x="203" y="432"/>
                      <a:pt x="203" y="432"/>
                    </a:cubicBezTo>
                    <a:cubicBezTo>
                      <a:pt x="167" y="437"/>
                      <a:pt x="139" y="444"/>
                      <a:pt x="108" y="465"/>
                    </a:cubicBezTo>
                    <a:cubicBezTo>
                      <a:pt x="89" y="479"/>
                      <a:pt x="89" y="479"/>
                      <a:pt x="89" y="479"/>
                    </a:cubicBezTo>
                    <a:cubicBezTo>
                      <a:pt x="76" y="489"/>
                      <a:pt x="60" y="501"/>
                      <a:pt x="45" y="509"/>
                    </a:cubicBezTo>
                    <a:cubicBezTo>
                      <a:pt x="38" y="513"/>
                      <a:pt x="37" y="505"/>
                      <a:pt x="37" y="502"/>
                    </a:cubicBezTo>
                    <a:cubicBezTo>
                      <a:pt x="35" y="465"/>
                      <a:pt x="33" y="427"/>
                      <a:pt x="33" y="405"/>
                    </a:cubicBezTo>
                    <a:cubicBezTo>
                      <a:pt x="33" y="380"/>
                      <a:pt x="33" y="380"/>
                      <a:pt x="33" y="380"/>
                    </a:cubicBezTo>
                    <a:cubicBezTo>
                      <a:pt x="33" y="333"/>
                      <a:pt x="35" y="277"/>
                      <a:pt x="32" y="235"/>
                    </a:cubicBezTo>
                    <a:cubicBezTo>
                      <a:pt x="29" y="202"/>
                      <a:pt x="28" y="147"/>
                      <a:pt x="32" y="107"/>
                    </a:cubicBezTo>
                    <a:cubicBezTo>
                      <a:pt x="33" y="99"/>
                      <a:pt x="26" y="97"/>
                      <a:pt x="18" y="96"/>
                    </a:cubicBezTo>
                    <a:cubicBezTo>
                      <a:pt x="10" y="95"/>
                      <a:pt x="5" y="96"/>
                      <a:pt x="4" y="104"/>
                    </a:cubicBezTo>
                    <a:cubicBezTo>
                      <a:pt x="0" y="146"/>
                      <a:pt x="5" y="334"/>
                      <a:pt x="5" y="380"/>
                    </a:cubicBezTo>
                    <a:cubicBezTo>
                      <a:pt x="5" y="405"/>
                      <a:pt x="5" y="405"/>
                      <a:pt x="5" y="405"/>
                    </a:cubicBezTo>
                    <a:cubicBezTo>
                      <a:pt x="5" y="431"/>
                      <a:pt x="7" y="476"/>
                      <a:pt x="10" y="516"/>
                    </a:cubicBezTo>
                    <a:cubicBezTo>
                      <a:pt x="11" y="524"/>
                      <a:pt x="14" y="597"/>
                      <a:pt x="14" y="606"/>
                    </a:cubicBezTo>
                    <a:cubicBezTo>
                      <a:pt x="14" y="620"/>
                      <a:pt x="16" y="638"/>
                      <a:pt x="18" y="655"/>
                    </a:cubicBezTo>
                    <a:cubicBezTo>
                      <a:pt x="19" y="669"/>
                      <a:pt x="21" y="684"/>
                      <a:pt x="21" y="696"/>
                    </a:cubicBezTo>
                    <a:cubicBezTo>
                      <a:pt x="21" y="703"/>
                      <a:pt x="28" y="710"/>
                      <a:pt x="36" y="709"/>
                    </a:cubicBezTo>
                    <a:cubicBezTo>
                      <a:pt x="43" y="709"/>
                      <a:pt x="49" y="703"/>
                      <a:pt x="49" y="695"/>
                    </a:cubicBezTo>
                    <a:cubicBezTo>
                      <a:pt x="49" y="682"/>
                      <a:pt x="47" y="667"/>
                      <a:pt x="45" y="652"/>
                    </a:cubicBezTo>
                    <a:cubicBezTo>
                      <a:pt x="44" y="636"/>
                      <a:pt x="42" y="619"/>
                      <a:pt x="42" y="606"/>
                    </a:cubicBezTo>
                    <a:cubicBezTo>
                      <a:pt x="42" y="598"/>
                      <a:pt x="41" y="577"/>
                      <a:pt x="39" y="549"/>
                    </a:cubicBezTo>
                    <a:cubicBezTo>
                      <a:pt x="39" y="547"/>
                      <a:pt x="39" y="541"/>
                      <a:pt x="48" y="538"/>
                    </a:cubicBezTo>
                    <a:cubicBezTo>
                      <a:pt x="69" y="530"/>
                      <a:pt x="89" y="515"/>
                      <a:pt x="106" y="501"/>
                    </a:cubicBezTo>
                    <a:cubicBezTo>
                      <a:pt x="124" y="488"/>
                      <a:pt x="124" y="488"/>
                      <a:pt x="124" y="488"/>
                    </a:cubicBezTo>
                    <a:cubicBezTo>
                      <a:pt x="150" y="470"/>
                      <a:pt x="175" y="464"/>
                      <a:pt x="207" y="459"/>
                    </a:cubicBezTo>
                    <a:cubicBezTo>
                      <a:pt x="215" y="458"/>
                      <a:pt x="215" y="458"/>
                      <a:pt x="215" y="458"/>
                    </a:cubicBezTo>
                    <a:cubicBezTo>
                      <a:pt x="241" y="455"/>
                      <a:pt x="267" y="452"/>
                      <a:pt x="291" y="436"/>
                    </a:cubicBezTo>
                    <a:cubicBezTo>
                      <a:pt x="311" y="423"/>
                      <a:pt x="335" y="409"/>
                      <a:pt x="357" y="404"/>
                    </a:cubicBezTo>
                    <a:cubicBezTo>
                      <a:pt x="368" y="402"/>
                      <a:pt x="370" y="410"/>
                      <a:pt x="371" y="414"/>
                    </a:cubicBezTo>
                    <a:cubicBezTo>
                      <a:pt x="371" y="425"/>
                      <a:pt x="372" y="437"/>
                      <a:pt x="372" y="451"/>
                    </a:cubicBezTo>
                    <a:cubicBezTo>
                      <a:pt x="372" y="451"/>
                      <a:pt x="372" y="491"/>
                      <a:pt x="372" y="491"/>
                    </a:cubicBezTo>
                    <a:cubicBezTo>
                      <a:pt x="372" y="538"/>
                      <a:pt x="372" y="538"/>
                      <a:pt x="372" y="538"/>
                    </a:cubicBezTo>
                    <a:cubicBezTo>
                      <a:pt x="372" y="563"/>
                      <a:pt x="377" y="589"/>
                      <a:pt x="381" y="614"/>
                    </a:cubicBezTo>
                    <a:cubicBezTo>
                      <a:pt x="385" y="637"/>
                      <a:pt x="385" y="637"/>
                      <a:pt x="385" y="637"/>
                    </a:cubicBezTo>
                    <a:cubicBezTo>
                      <a:pt x="386" y="644"/>
                      <a:pt x="393" y="650"/>
                      <a:pt x="401" y="648"/>
                    </a:cubicBezTo>
                    <a:cubicBezTo>
                      <a:pt x="409" y="647"/>
                      <a:pt x="414" y="640"/>
                      <a:pt x="413" y="632"/>
                    </a:cubicBezTo>
                    <a:cubicBezTo>
                      <a:pt x="409" y="609"/>
                      <a:pt x="409" y="609"/>
                      <a:pt x="409" y="609"/>
                    </a:cubicBezTo>
                    <a:cubicBezTo>
                      <a:pt x="405" y="585"/>
                      <a:pt x="400" y="561"/>
                      <a:pt x="400" y="537"/>
                    </a:cubicBezTo>
                    <a:cubicBezTo>
                      <a:pt x="400" y="511"/>
                      <a:pt x="400" y="511"/>
                      <a:pt x="400" y="511"/>
                    </a:cubicBezTo>
                    <a:cubicBezTo>
                      <a:pt x="400" y="511"/>
                      <a:pt x="398" y="502"/>
                      <a:pt x="411" y="500"/>
                    </a:cubicBezTo>
                    <a:cubicBezTo>
                      <a:pt x="418" y="499"/>
                      <a:pt x="426" y="497"/>
                      <a:pt x="434" y="494"/>
                    </a:cubicBezTo>
                    <a:cubicBezTo>
                      <a:pt x="442" y="491"/>
                      <a:pt x="442" y="491"/>
                      <a:pt x="442" y="491"/>
                    </a:cubicBezTo>
                    <a:cubicBezTo>
                      <a:pt x="456" y="487"/>
                      <a:pt x="471" y="482"/>
                      <a:pt x="486" y="476"/>
                    </a:cubicBezTo>
                    <a:cubicBezTo>
                      <a:pt x="516" y="463"/>
                      <a:pt x="545" y="454"/>
                      <a:pt x="574" y="449"/>
                    </a:cubicBezTo>
                    <a:cubicBezTo>
                      <a:pt x="591" y="445"/>
                      <a:pt x="608" y="442"/>
                      <a:pt x="624" y="438"/>
                    </a:cubicBezTo>
                    <a:cubicBezTo>
                      <a:pt x="617" y="435"/>
                      <a:pt x="615" y="421"/>
                      <a:pt x="618" y="410"/>
                    </a:cubicBezTo>
                    <a:close/>
                  </a:path>
                </a:pathLst>
              </a:custGeom>
              <a:solidFill>
                <a:srgbClr val="4783A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8" name="Freeform 2852">
                <a:extLst>
                  <a:ext uri="{FF2B5EF4-FFF2-40B4-BE49-F238E27FC236}">
                    <a16:creationId xmlns:a16="http://schemas.microsoft.com/office/drawing/2014/main" id="{796067D1-F658-42CC-9B87-A6ED5826E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2299"/>
                <a:ext cx="1526" cy="1677"/>
              </a:xfrm>
              <a:custGeom>
                <a:avLst/>
                <a:gdLst>
                  <a:gd name="T0" fmla="*/ 7500 w 646"/>
                  <a:gd name="T1" fmla="*/ 5546 h 710"/>
                  <a:gd name="T2" fmla="*/ 5735 w 646"/>
                  <a:gd name="T3" fmla="*/ 6115 h 710"/>
                  <a:gd name="T4" fmla="*/ 5419 w 646"/>
                  <a:gd name="T5" fmla="*/ 6221 h 710"/>
                  <a:gd name="T6" fmla="*/ 5272 w 646"/>
                  <a:gd name="T7" fmla="*/ 5931 h 710"/>
                  <a:gd name="T8" fmla="*/ 5195 w 646"/>
                  <a:gd name="T9" fmla="*/ 3888 h 710"/>
                  <a:gd name="T10" fmla="*/ 5391 w 646"/>
                  <a:gd name="T11" fmla="*/ 2584 h 710"/>
                  <a:gd name="T12" fmla="*/ 7210 w 646"/>
                  <a:gd name="T13" fmla="*/ 1991 h 710"/>
                  <a:gd name="T14" fmla="*/ 8131 w 646"/>
                  <a:gd name="T15" fmla="*/ 1779 h 710"/>
                  <a:gd name="T16" fmla="*/ 8504 w 646"/>
                  <a:gd name="T17" fmla="*/ 1479 h 710"/>
                  <a:gd name="T18" fmla="*/ 8069 w 646"/>
                  <a:gd name="T19" fmla="*/ 1462 h 710"/>
                  <a:gd name="T20" fmla="*/ 7160 w 646"/>
                  <a:gd name="T21" fmla="*/ 1623 h 710"/>
                  <a:gd name="T22" fmla="*/ 5428 w 646"/>
                  <a:gd name="T23" fmla="*/ 2109 h 710"/>
                  <a:gd name="T24" fmla="*/ 5272 w 646"/>
                  <a:gd name="T25" fmla="*/ 1953 h 710"/>
                  <a:gd name="T26" fmla="*/ 5218 w 646"/>
                  <a:gd name="T27" fmla="*/ 987 h 710"/>
                  <a:gd name="T28" fmla="*/ 5140 w 646"/>
                  <a:gd name="T29" fmla="*/ 184 h 710"/>
                  <a:gd name="T30" fmla="*/ 4800 w 646"/>
                  <a:gd name="T31" fmla="*/ 144 h 710"/>
                  <a:gd name="T32" fmla="*/ 4904 w 646"/>
                  <a:gd name="T33" fmla="*/ 1908 h 710"/>
                  <a:gd name="T34" fmla="*/ 4826 w 646"/>
                  <a:gd name="T35" fmla="*/ 3900 h 710"/>
                  <a:gd name="T36" fmla="*/ 4694 w 646"/>
                  <a:gd name="T37" fmla="*/ 4953 h 710"/>
                  <a:gd name="T38" fmla="*/ 2795 w 646"/>
                  <a:gd name="T39" fmla="*/ 5678 h 710"/>
                  <a:gd name="T40" fmla="*/ 1422 w 646"/>
                  <a:gd name="T41" fmla="*/ 6125 h 710"/>
                  <a:gd name="T42" fmla="*/ 591 w 646"/>
                  <a:gd name="T43" fmla="*/ 6706 h 710"/>
                  <a:gd name="T44" fmla="*/ 435 w 646"/>
                  <a:gd name="T45" fmla="*/ 5338 h 710"/>
                  <a:gd name="T46" fmla="*/ 425 w 646"/>
                  <a:gd name="T47" fmla="*/ 3097 h 710"/>
                  <a:gd name="T48" fmla="*/ 241 w 646"/>
                  <a:gd name="T49" fmla="*/ 1266 h 710"/>
                  <a:gd name="T50" fmla="*/ 66 w 646"/>
                  <a:gd name="T51" fmla="*/ 5010 h 710"/>
                  <a:gd name="T52" fmla="*/ 135 w 646"/>
                  <a:gd name="T53" fmla="*/ 6800 h 710"/>
                  <a:gd name="T54" fmla="*/ 241 w 646"/>
                  <a:gd name="T55" fmla="*/ 8631 h 710"/>
                  <a:gd name="T56" fmla="*/ 475 w 646"/>
                  <a:gd name="T57" fmla="*/ 9344 h 710"/>
                  <a:gd name="T58" fmla="*/ 591 w 646"/>
                  <a:gd name="T59" fmla="*/ 8590 h 710"/>
                  <a:gd name="T60" fmla="*/ 513 w 646"/>
                  <a:gd name="T61" fmla="*/ 7235 h 710"/>
                  <a:gd name="T62" fmla="*/ 1396 w 646"/>
                  <a:gd name="T63" fmla="*/ 6599 h 710"/>
                  <a:gd name="T64" fmla="*/ 2728 w 646"/>
                  <a:gd name="T65" fmla="*/ 6047 h 710"/>
                  <a:gd name="T66" fmla="*/ 3834 w 646"/>
                  <a:gd name="T67" fmla="*/ 5747 h 710"/>
                  <a:gd name="T68" fmla="*/ 4887 w 646"/>
                  <a:gd name="T69" fmla="*/ 5456 h 710"/>
                  <a:gd name="T70" fmla="*/ 4904 w 646"/>
                  <a:gd name="T71" fmla="*/ 6472 h 710"/>
                  <a:gd name="T72" fmla="*/ 5022 w 646"/>
                  <a:gd name="T73" fmla="*/ 8090 h 710"/>
                  <a:gd name="T74" fmla="*/ 5284 w 646"/>
                  <a:gd name="T75" fmla="*/ 8541 h 710"/>
                  <a:gd name="T76" fmla="*/ 5391 w 646"/>
                  <a:gd name="T77" fmla="*/ 8024 h 710"/>
                  <a:gd name="T78" fmla="*/ 5272 w 646"/>
                  <a:gd name="T79" fmla="*/ 6734 h 710"/>
                  <a:gd name="T80" fmla="*/ 5719 w 646"/>
                  <a:gd name="T81" fmla="*/ 6510 h 710"/>
                  <a:gd name="T82" fmla="*/ 6406 w 646"/>
                  <a:gd name="T83" fmla="*/ 6271 h 710"/>
                  <a:gd name="T84" fmla="*/ 8225 w 646"/>
                  <a:gd name="T85" fmla="*/ 5775 h 71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46" h="710">
                    <a:moveTo>
                      <a:pt x="618" y="410"/>
                    </a:moveTo>
                    <a:cubicBezTo>
                      <a:pt x="602" y="415"/>
                      <a:pt x="586" y="418"/>
                      <a:pt x="569" y="421"/>
                    </a:cubicBezTo>
                    <a:cubicBezTo>
                      <a:pt x="538" y="427"/>
                      <a:pt x="507" y="437"/>
                      <a:pt x="475" y="450"/>
                    </a:cubicBezTo>
                    <a:cubicBezTo>
                      <a:pt x="461" y="456"/>
                      <a:pt x="447" y="461"/>
                      <a:pt x="435" y="464"/>
                    </a:cubicBezTo>
                    <a:cubicBezTo>
                      <a:pt x="435" y="464"/>
                      <a:pt x="425" y="467"/>
                      <a:pt x="425" y="467"/>
                    </a:cubicBezTo>
                    <a:cubicBezTo>
                      <a:pt x="422" y="468"/>
                      <a:pt x="416" y="470"/>
                      <a:pt x="411" y="472"/>
                    </a:cubicBezTo>
                    <a:cubicBezTo>
                      <a:pt x="398" y="476"/>
                      <a:pt x="400" y="462"/>
                      <a:pt x="400" y="462"/>
                    </a:cubicBezTo>
                    <a:cubicBezTo>
                      <a:pt x="400" y="450"/>
                      <a:pt x="400" y="450"/>
                      <a:pt x="400" y="450"/>
                    </a:cubicBezTo>
                    <a:cubicBezTo>
                      <a:pt x="400" y="427"/>
                      <a:pt x="398" y="409"/>
                      <a:pt x="397" y="389"/>
                    </a:cubicBezTo>
                    <a:cubicBezTo>
                      <a:pt x="396" y="364"/>
                      <a:pt x="394" y="337"/>
                      <a:pt x="394" y="295"/>
                    </a:cubicBezTo>
                    <a:cubicBezTo>
                      <a:pt x="394" y="279"/>
                      <a:pt x="394" y="263"/>
                      <a:pt x="394" y="246"/>
                    </a:cubicBezTo>
                    <a:cubicBezTo>
                      <a:pt x="395" y="236"/>
                      <a:pt x="396" y="206"/>
                      <a:pt x="409" y="196"/>
                    </a:cubicBezTo>
                    <a:cubicBezTo>
                      <a:pt x="425" y="180"/>
                      <a:pt x="457" y="171"/>
                      <a:pt x="474" y="166"/>
                    </a:cubicBezTo>
                    <a:cubicBezTo>
                      <a:pt x="497" y="159"/>
                      <a:pt x="521" y="155"/>
                      <a:pt x="547" y="151"/>
                    </a:cubicBezTo>
                    <a:cubicBezTo>
                      <a:pt x="568" y="147"/>
                      <a:pt x="568" y="147"/>
                      <a:pt x="568" y="147"/>
                    </a:cubicBezTo>
                    <a:cubicBezTo>
                      <a:pt x="617" y="135"/>
                      <a:pt x="617" y="135"/>
                      <a:pt x="617" y="135"/>
                    </a:cubicBezTo>
                    <a:cubicBezTo>
                      <a:pt x="617" y="135"/>
                      <a:pt x="626" y="131"/>
                      <a:pt x="640" y="128"/>
                    </a:cubicBezTo>
                    <a:cubicBezTo>
                      <a:pt x="640" y="128"/>
                      <a:pt x="646" y="124"/>
                      <a:pt x="645" y="112"/>
                    </a:cubicBezTo>
                    <a:cubicBezTo>
                      <a:pt x="645" y="109"/>
                      <a:pt x="644" y="107"/>
                      <a:pt x="644" y="105"/>
                    </a:cubicBezTo>
                    <a:cubicBezTo>
                      <a:pt x="612" y="111"/>
                      <a:pt x="612" y="111"/>
                      <a:pt x="612" y="111"/>
                    </a:cubicBezTo>
                    <a:cubicBezTo>
                      <a:pt x="563" y="120"/>
                      <a:pt x="563" y="120"/>
                      <a:pt x="563" y="120"/>
                    </a:cubicBezTo>
                    <a:cubicBezTo>
                      <a:pt x="543" y="123"/>
                      <a:pt x="543" y="123"/>
                      <a:pt x="543" y="123"/>
                    </a:cubicBezTo>
                    <a:cubicBezTo>
                      <a:pt x="517" y="127"/>
                      <a:pt x="491" y="131"/>
                      <a:pt x="466" y="139"/>
                    </a:cubicBezTo>
                    <a:cubicBezTo>
                      <a:pt x="451" y="143"/>
                      <a:pt x="430" y="149"/>
                      <a:pt x="412" y="160"/>
                    </a:cubicBezTo>
                    <a:cubicBezTo>
                      <a:pt x="401" y="167"/>
                      <a:pt x="399" y="161"/>
                      <a:pt x="399" y="157"/>
                    </a:cubicBezTo>
                    <a:cubicBezTo>
                      <a:pt x="399" y="154"/>
                      <a:pt x="400" y="151"/>
                      <a:pt x="400" y="148"/>
                    </a:cubicBezTo>
                    <a:cubicBezTo>
                      <a:pt x="400" y="147"/>
                      <a:pt x="400" y="147"/>
                      <a:pt x="400" y="147"/>
                    </a:cubicBezTo>
                    <a:cubicBezTo>
                      <a:pt x="401" y="122"/>
                      <a:pt x="399" y="98"/>
                      <a:pt x="396" y="75"/>
                    </a:cubicBezTo>
                    <a:cubicBezTo>
                      <a:pt x="395" y="67"/>
                      <a:pt x="398" y="58"/>
                      <a:pt x="397" y="50"/>
                    </a:cubicBezTo>
                    <a:cubicBezTo>
                      <a:pt x="396" y="38"/>
                      <a:pt x="390" y="27"/>
                      <a:pt x="390" y="14"/>
                    </a:cubicBezTo>
                    <a:cubicBezTo>
                      <a:pt x="390" y="1"/>
                      <a:pt x="385" y="1"/>
                      <a:pt x="378" y="1"/>
                    </a:cubicBezTo>
                    <a:cubicBezTo>
                      <a:pt x="370" y="0"/>
                      <a:pt x="362" y="4"/>
                      <a:pt x="364" y="11"/>
                    </a:cubicBezTo>
                    <a:cubicBezTo>
                      <a:pt x="368" y="33"/>
                      <a:pt x="370" y="54"/>
                      <a:pt x="372" y="76"/>
                    </a:cubicBezTo>
                    <a:cubicBezTo>
                      <a:pt x="375" y="99"/>
                      <a:pt x="373" y="123"/>
                      <a:pt x="372" y="145"/>
                    </a:cubicBezTo>
                    <a:cubicBezTo>
                      <a:pt x="372" y="146"/>
                      <a:pt x="372" y="146"/>
                      <a:pt x="372" y="146"/>
                    </a:cubicBezTo>
                    <a:cubicBezTo>
                      <a:pt x="369" y="195"/>
                      <a:pt x="365" y="245"/>
                      <a:pt x="366" y="296"/>
                    </a:cubicBezTo>
                    <a:cubicBezTo>
                      <a:pt x="366" y="322"/>
                      <a:pt x="367" y="342"/>
                      <a:pt x="368" y="360"/>
                    </a:cubicBezTo>
                    <a:cubicBezTo>
                      <a:pt x="368" y="365"/>
                      <a:pt x="366" y="374"/>
                      <a:pt x="356" y="376"/>
                    </a:cubicBezTo>
                    <a:cubicBezTo>
                      <a:pt x="327" y="380"/>
                      <a:pt x="300" y="397"/>
                      <a:pt x="276" y="413"/>
                    </a:cubicBezTo>
                    <a:cubicBezTo>
                      <a:pt x="257" y="425"/>
                      <a:pt x="236" y="427"/>
                      <a:pt x="212" y="431"/>
                    </a:cubicBezTo>
                    <a:cubicBezTo>
                      <a:pt x="203" y="432"/>
                      <a:pt x="203" y="432"/>
                      <a:pt x="203" y="432"/>
                    </a:cubicBezTo>
                    <a:cubicBezTo>
                      <a:pt x="167" y="437"/>
                      <a:pt x="139" y="444"/>
                      <a:pt x="108" y="465"/>
                    </a:cubicBezTo>
                    <a:cubicBezTo>
                      <a:pt x="89" y="479"/>
                      <a:pt x="89" y="479"/>
                      <a:pt x="89" y="479"/>
                    </a:cubicBezTo>
                    <a:cubicBezTo>
                      <a:pt x="76" y="489"/>
                      <a:pt x="60" y="501"/>
                      <a:pt x="45" y="509"/>
                    </a:cubicBezTo>
                    <a:cubicBezTo>
                      <a:pt x="38" y="513"/>
                      <a:pt x="37" y="505"/>
                      <a:pt x="37" y="502"/>
                    </a:cubicBezTo>
                    <a:cubicBezTo>
                      <a:pt x="35" y="465"/>
                      <a:pt x="33" y="427"/>
                      <a:pt x="33" y="405"/>
                    </a:cubicBezTo>
                    <a:cubicBezTo>
                      <a:pt x="33" y="380"/>
                      <a:pt x="33" y="380"/>
                      <a:pt x="33" y="380"/>
                    </a:cubicBezTo>
                    <a:cubicBezTo>
                      <a:pt x="33" y="333"/>
                      <a:pt x="35" y="277"/>
                      <a:pt x="32" y="235"/>
                    </a:cubicBezTo>
                    <a:cubicBezTo>
                      <a:pt x="29" y="202"/>
                      <a:pt x="28" y="147"/>
                      <a:pt x="32" y="107"/>
                    </a:cubicBezTo>
                    <a:cubicBezTo>
                      <a:pt x="33" y="99"/>
                      <a:pt x="26" y="97"/>
                      <a:pt x="18" y="96"/>
                    </a:cubicBezTo>
                    <a:cubicBezTo>
                      <a:pt x="10" y="95"/>
                      <a:pt x="5" y="96"/>
                      <a:pt x="4" y="104"/>
                    </a:cubicBezTo>
                    <a:cubicBezTo>
                      <a:pt x="0" y="146"/>
                      <a:pt x="5" y="334"/>
                      <a:pt x="5" y="380"/>
                    </a:cubicBezTo>
                    <a:cubicBezTo>
                      <a:pt x="5" y="405"/>
                      <a:pt x="5" y="405"/>
                      <a:pt x="5" y="405"/>
                    </a:cubicBezTo>
                    <a:cubicBezTo>
                      <a:pt x="5" y="431"/>
                      <a:pt x="7" y="476"/>
                      <a:pt x="10" y="516"/>
                    </a:cubicBezTo>
                    <a:cubicBezTo>
                      <a:pt x="11" y="524"/>
                      <a:pt x="14" y="597"/>
                      <a:pt x="14" y="606"/>
                    </a:cubicBezTo>
                    <a:cubicBezTo>
                      <a:pt x="14" y="620"/>
                      <a:pt x="16" y="638"/>
                      <a:pt x="18" y="655"/>
                    </a:cubicBezTo>
                    <a:cubicBezTo>
                      <a:pt x="19" y="669"/>
                      <a:pt x="21" y="684"/>
                      <a:pt x="21" y="696"/>
                    </a:cubicBezTo>
                    <a:cubicBezTo>
                      <a:pt x="21" y="703"/>
                      <a:pt x="28" y="710"/>
                      <a:pt x="36" y="709"/>
                    </a:cubicBezTo>
                    <a:cubicBezTo>
                      <a:pt x="43" y="709"/>
                      <a:pt x="49" y="703"/>
                      <a:pt x="49" y="695"/>
                    </a:cubicBezTo>
                    <a:cubicBezTo>
                      <a:pt x="49" y="682"/>
                      <a:pt x="47" y="667"/>
                      <a:pt x="45" y="652"/>
                    </a:cubicBezTo>
                    <a:cubicBezTo>
                      <a:pt x="44" y="636"/>
                      <a:pt x="42" y="619"/>
                      <a:pt x="42" y="606"/>
                    </a:cubicBezTo>
                    <a:cubicBezTo>
                      <a:pt x="42" y="598"/>
                      <a:pt x="41" y="577"/>
                      <a:pt x="39" y="549"/>
                    </a:cubicBezTo>
                    <a:cubicBezTo>
                      <a:pt x="39" y="547"/>
                      <a:pt x="39" y="541"/>
                      <a:pt x="48" y="538"/>
                    </a:cubicBezTo>
                    <a:cubicBezTo>
                      <a:pt x="69" y="530"/>
                      <a:pt x="89" y="515"/>
                      <a:pt x="106" y="501"/>
                    </a:cubicBezTo>
                    <a:cubicBezTo>
                      <a:pt x="124" y="488"/>
                      <a:pt x="124" y="488"/>
                      <a:pt x="124" y="488"/>
                    </a:cubicBezTo>
                    <a:cubicBezTo>
                      <a:pt x="150" y="470"/>
                      <a:pt x="175" y="464"/>
                      <a:pt x="207" y="459"/>
                    </a:cubicBezTo>
                    <a:cubicBezTo>
                      <a:pt x="215" y="458"/>
                      <a:pt x="215" y="458"/>
                      <a:pt x="215" y="458"/>
                    </a:cubicBezTo>
                    <a:cubicBezTo>
                      <a:pt x="241" y="455"/>
                      <a:pt x="267" y="452"/>
                      <a:pt x="291" y="436"/>
                    </a:cubicBezTo>
                    <a:cubicBezTo>
                      <a:pt x="311" y="423"/>
                      <a:pt x="335" y="409"/>
                      <a:pt x="357" y="404"/>
                    </a:cubicBezTo>
                    <a:cubicBezTo>
                      <a:pt x="368" y="402"/>
                      <a:pt x="370" y="410"/>
                      <a:pt x="371" y="414"/>
                    </a:cubicBezTo>
                    <a:cubicBezTo>
                      <a:pt x="371" y="425"/>
                      <a:pt x="372" y="437"/>
                      <a:pt x="372" y="451"/>
                    </a:cubicBezTo>
                    <a:cubicBezTo>
                      <a:pt x="372" y="451"/>
                      <a:pt x="372" y="491"/>
                      <a:pt x="372" y="491"/>
                    </a:cubicBezTo>
                    <a:cubicBezTo>
                      <a:pt x="372" y="538"/>
                      <a:pt x="372" y="538"/>
                      <a:pt x="372" y="538"/>
                    </a:cubicBezTo>
                    <a:cubicBezTo>
                      <a:pt x="372" y="563"/>
                      <a:pt x="377" y="589"/>
                      <a:pt x="381" y="614"/>
                    </a:cubicBezTo>
                    <a:cubicBezTo>
                      <a:pt x="385" y="637"/>
                      <a:pt x="385" y="637"/>
                      <a:pt x="385" y="637"/>
                    </a:cubicBezTo>
                    <a:cubicBezTo>
                      <a:pt x="386" y="644"/>
                      <a:pt x="393" y="650"/>
                      <a:pt x="401" y="648"/>
                    </a:cubicBezTo>
                    <a:cubicBezTo>
                      <a:pt x="409" y="647"/>
                      <a:pt x="414" y="640"/>
                      <a:pt x="413" y="632"/>
                    </a:cubicBezTo>
                    <a:cubicBezTo>
                      <a:pt x="409" y="609"/>
                      <a:pt x="409" y="609"/>
                      <a:pt x="409" y="609"/>
                    </a:cubicBezTo>
                    <a:cubicBezTo>
                      <a:pt x="405" y="585"/>
                      <a:pt x="400" y="561"/>
                      <a:pt x="400" y="537"/>
                    </a:cubicBezTo>
                    <a:cubicBezTo>
                      <a:pt x="400" y="511"/>
                      <a:pt x="400" y="511"/>
                      <a:pt x="400" y="511"/>
                    </a:cubicBezTo>
                    <a:cubicBezTo>
                      <a:pt x="400" y="511"/>
                      <a:pt x="398" y="502"/>
                      <a:pt x="411" y="500"/>
                    </a:cubicBezTo>
                    <a:cubicBezTo>
                      <a:pt x="418" y="499"/>
                      <a:pt x="426" y="497"/>
                      <a:pt x="434" y="494"/>
                    </a:cubicBezTo>
                    <a:cubicBezTo>
                      <a:pt x="442" y="491"/>
                      <a:pt x="442" y="491"/>
                      <a:pt x="442" y="491"/>
                    </a:cubicBezTo>
                    <a:cubicBezTo>
                      <a:pt x="456" y="487"/>
                      <a:pt x="471" y="482"/>
                      <a:pt x="486" y="476"/>
                    </a:cubicBezTo>
                    <a:cubicBezTo>
                      <a:pt x="516" y="463"/>
                      <a:pt x="545" y="454"/>
                      <a:pt x="574" y="449"/>
                    </a:cubicBezTo>
                    <a:cubicBezTo>
                      <a:pt x="591" y="445"/>
                      <a:pt x="608" y="442"/>
                      <a:pt x="624" y="438"/>
                    </a:cubicBezTo>
                    <a:cubicBezTo>
                      <a:pt x="617" y="435"/>
                      <a:pt x="615" y="421"/>
                      <a:pt x="618" y="4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39" name="Freeform 2853">
                <a:extLst>
                  <a:ext uri="{FF2B5EF4-FFF2-40B4-BE49-F238E27FC236}">
                    <a16:creationId xmlns:a16="http://schemas.microsoft.com/office/drawing/2014/main" id="{1506AC1F-6CDD-4FFC-BA24-B3AE81449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2580"/>
                <a:ext cx="36" cy="1340"/>
              </a:xfrm>
              <a:custGeom>
                <a:avLst/>
                <a:gdLst>
                  <a:gd name="T0" fmla="*/ 0 w 15"/>
                  <a:gd name="T1" fmla="*/ 0 h 567"/>
                  <a:gd name="T2" fmla="*/ 58 w 15"/>
                  <a:gd name="T3" fmla="*/ 726 h 567"/>
                  <a:gd name="T4" fmla="*/ 127 w 15"/>
                  <a:gd name="T5" fmla="*/ 1839 h 567"/>
                  <a:gd name="T6" fmla="*/ 58 w 15"/>
                  <a:gd name="T7" fmla="*/ 2933 h 567"/>
                  <a:gd name="T8" fmla="*/ 82 w 15"/>
                  <a:gd name="T9" fmla="*/ 3999 h 567"/>
                  <a:gd name="T10" fmla="*/ 139 w 15"/>
                  <a:gd name="T11" fmla="*/ 5899 h 567"/>
                  <a:gd name="T12" fmla="*/ 206 w 15"/>
                  <a:gd name="T13" fmla="*/ 7485 h 5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67">
                    <a:moveTo>
                      <a:pt x="0" y="0"/>
                    </a:moveTo>
                    <a:cubicBezTo>
                      <a:pt x="5" y="16"/>
                      <a:pt x="2" y="38"/>
                      <a:pt x="4" y="55"/>
                    </a:cubicBezTo>
                    <a:cubicBezTo>
                      <a:pt x="6" y="83"/>
                      <a:pt x="11" y="111"/>
                      <a:pt x="9" y="139"/>
                    </a:cubicBezTo>
                    <a:cubicBezTo>
                      <a:pt x="8" y="167"/>
                      <a:pt x="2" y="194"/>
                      <a:pt x="4" y="222"/>
                    </a:cubicBezTo>
                    <a:cubicBezTo>
                      <a:pt x="5" y="249"/>
                      <a:pt x="6" y="276"/>
                      <a:pt x="6" y="303"/>
                    </a:cubicBezTo>
                    <a:cubicBezTo>
                      <a:pt x="6" y="350"/>
                      <a:pt x="12" y="401"/>
                      <a:pt x="10" y="447"/>
                    </a:cubicBezTo>
                    <a:cubicBezTo>
                      <a:pt x="8" y="494"/>
                      <a:pt x="15" y="521"/>
                      <a:pt x="15" y="567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0" name="Freeform 2854">
                <a:extLst>
                  <a:ext uri="{FF2B5EF4-FFF2-40B4-BE49-F238E27FC236}">
                    <a16:creationId xmlns:a16="http://schemas.microsoft.com/office/drawing/2014/main" id="{9F804E95-2FC6-44E7-A080-87D6AE3C9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3060"/>
                <a:ext cx="43" cy="713"/>
              </a:xfrm>
              <a:custGeom>
                <a:avLst/>
                <a:gdLst>
                  <a:gd name="T0" fmla="*/ 0 w 18"/>
                  <a:gd name="T1" fmla="*/ 0 h 302"/>
                  <a:gd name="T2" fmla="*/ 246 w 18"/>
                  <a:gd name="T3" fmla="*/ 2106 h 302"/>
                  <a:gd name="T4" fmla="*/ 246 w 18"/>
                  <a:gd name="T5" fmla="*/ 3973 h 3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02">
                    <a:moveTo>
                      <a:pt x="0" y="0"/>
                    </a:moveTo>
                    <a:cubicBezTo>
                      <a:pt x="4" y="54"/>
                      <a:pt x="18" y="105"/>
                      <a:pt x="18" y="160"/>
                    </a:cubicBezTo>
                    <a:cubicBezTo>
                      <a:pt x="17" y="205"/>
                      <a:pt x="12" y="244"/>
                      <a:pt x="18" y="302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1" name="Freeform 2855">
                <a:extLst>
                  <a:ext uri="{FF2B5EF4-FFF2-40B4-BE49-F238E27FC236}">
                    <a16:creationId xmlns:a16="http://schemas.microsoft.com/office/drawing/2014/main" id="{6A1A2EA9-08CF-490D-883F-8C1B5F2FF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597"/>
                <a:ext cx="407" cy="189"/>
              </a:xfrm>
              <a:custGeom>
                <a:avLst/>
                <a:gdLst>
                  <a:gd name="T0" fmla="*/ 0 w 172"/>
                  <a:gd name="T1" fmla="*/ 1056 h 80"/>
                  <a:gd name="T2" fmla="*/ 2279 w 172"/>
                  <a:gd name="T3" fmla="*/ 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2" h="80">
                    <a:moveTo>
                      <a:pt x="0" y="80"/>
                    </a:moveTo>
                    <a:cubicBezTo>
                      <a:pt x="27" y="40"/>
                      <a:pt x="121" y="35"/>
                      <a:pt x="172" y="0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2" name="Line 2856">
                <a:extLst>
                  <a:ext uri="{FF2B5EF4-FFF2-40B4-BE49-F238E27FC236}">
                    <a16:creationId xmlns:a16="http://schemas.microsoft.com/office/drawing/2014/main" id="{953C3861-0AE1-49E2-BEF0-F7C769D076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18" y="2547"/>
                <a:ext cx="23" cy="7"/>
              </a:xfrm>
              <a:prstGeom prst="line">
                <a:avLst/>
              </a:prstGeom>
              <a:noFill/>
              <a:ln w="603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3" name="Freeform 2857">
                <a:extLst>
                  <a:ext uri="{FF2B5EF4-FFF2-40B4-BE49-F238E27FC236}">
                    <a16:creationId xmlns:a16="http://schemas.microsoft.com/office/drawing/2014/main" id="{E8D9BC78-6BC4-4BF4-88E8-6053B02D3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188"/>
                <a:ext cx="71" cy="1229"/>
              </a:xfrm>
              <a:custGeom>
                <a:avLst/>
                <a:gdLst>
                  <a:gd name="T0" fmla="*/ 107 w 30"/>
                  <a:gd name="T1" fmla="*/ 0 h 520"/>
                  <a:gd name="T2" fmla="*/ 40 w 30"/>
                  <a:gd name="T3" fmla="*/ 2602 h 520"/>
                  <a:gd name="T4" fmla="*/ 398 w 30"/>
                  <a:gd name="T5" fmla="*/ 6866 h 5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520">
                    <a:moveTo>
                      <a:pt x="8" y="0"/>
                    </a:moveTo>
                    <a:cubicBezTo>
                      <a:pt x="0" y="42"/>
                      <a:pt x="6" y="85"/>
                      <a:pt x="3" y="197"/>
                    </a:cubicBezTo>
                    <a:cubicBezTo>
                      <a:pt x="0" y="309"/>
                      <a:pt x="27" y="437"/>
                      <a:pt x="30" y="520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4" name="Freeform 2858">
                <a:extLst>
                  <a:ext uri="{FF2B5EF4-FFF2-40B4-BE49-F238E27FC236}">
                    <a16:creationId xmlns:a16="http://schemas.microsoft.com/office/drawing/2014/main" id="{C7A80FD9-8182-4641-BA96-22CF47103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3135"/>
                <a:ext cx="852" cy="310"/>
              </a:xfrm>
              <a:custGeom>
                <a:avLst/>
                <a:gdLst>
                  <a:gd name="T0" fmla="*/ 0 w 361"/>
                  <a:gd name="T1" fmla="*/ 1512 h 131"/>
                  <a:gd name="T2" fmla="*/ 1159 w 361"/>
                  <a:gd name="T3" fmla="*/ 1152 h 131"/>
                  <a:gd name="T4" fmla="*/ 2629 w 361"/>
                  <a:gd name="T5" fmla="*/ 1143 h 131"/>
                  <a:gd name="T6" fmla="*/ 3760 w 361"/>
                  <a:gd name="T7" fmla="*/ 516 h 131"/>
                  <a:gd name="T8" fmla="*/ 4746 w 361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1" h="131">
                    <a:moveTo>
                      <a:pt x="0" y="114"/>
                    </a:moveTo>
                    <a:cubicBezTo>
                      <a:pt x="11" y="131"/>
                      <a:pt x="69" y="90"/>
                      <a:pt x="88" y="87"/>
                    </a:cubicBezTo>
                    <a:cubicBezTo>
                      <a:pt x="126" y="82"/>
                      <a:pt x="161" y="97"/>
                      <a:pt x="200" y="86"/>
                    </a:cubicBezTo>
                    <a:cubicBezTo>
                      <a:pt x="232" y="77"/>
                      <a:pt x="255" y="50"/>
                      <a:pt x="286" y="39"/>
                    </a:cubicBezTo>
                    <a:cubicBezTo>
                      <a:pt x="314" y="28"/>
                      <a:pt x="348" y="28"/>
                      <a:pt x="361" y="0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5" name="Freeform 2859">
                <a:extLst>
                  <a:ext uri="{FF2B5EF4-FFF2-40B4-BE49-F238E27FC236}">
                    <a16:creationId xmlns:a16="http://schemas.microsoft.com/office/drawing/2014/main" id="{2180F6E0-CC38-4BDC-97A1-144DD26C8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342"/>
                <a:ext cx="38" cy="718"/>
              </a:xfrm>
              <a:custGeom>
                <a:avLst/>
                <a:gdLst>
                  <a:gd name="T0" fmla="*/ 40 w 16"/>
                  <a:gd name="T1" fmla="*/ 0 h 304"/>
                  <a:gd name="T2" fmla="*/ 147 w 16"/>
                  <a:gd name="T3" fmla="*/ 1897 h 304"/>
                  <a:gd name="T4" fmla="*/ 69 w 16"/>
                  <a:gd name="T5" fmla="*/ 4006 h 3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4">
                    <a:moveTo>
                      <a:pt x="3" y="0"/>
                    </a:moveTo>
                    <a:cubicBezTo>
                      <a:pt x="11" y="48"/>
                      <a:pt x="7" y="96"/>
                      <a:pt x="11" y="144"/>
                    </a:cubicBezTo>
                    <a:cubicBezTo>
                      <a:pt x="16" y="197"/>
                      <a:pt x="0" y="250"/>
                      <a:pt x="5" y="304"/>
                    </a:cubicBezTo>
                  </a:path>
                </a:pathLst>
              </a:custGeom>
              <a:noFill/>
              <a:ln w="6032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6" name="Freeform 2860">
                <a:extLst>
                  <a:ext uri="{FF2B5EF4-FFF2-40B4-BE49-F238E27FC236}">
                    <a16:creationId xmlns:a16="http://schemas.microsoft.com/office/drawing/2014/main" id="{509C8392-515E-4AF6-8F6C-70832BAC9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2580"/>
                <a:ext cx="36" cy="1340"/>
              </a:xfrm>
              <a:custGeom>
                <a:avLst/>
                <a:gdLst>
                  <a:gd name="T0" fmla="*/ 0 w 15"/>
                  <a:gd name="T1" fmla="*/ 0 h 567"/>
                  <a:gd name="T2" fmla="*/ 58 w 15"/>
                  <a:gd name="T3" fmla="*/ 726 h 567"/>
                  <a:gd name="T4" fmla="*/ 127 w 15"/>
                  <a:gd name="T5" fmla="*/ 1839 h 567"/>
                  <a:gd name="T6" fmla="*/ 58 w 15"/>
                  <a:gd name="T7" fmla="*/ 2933 h 567"/>
                  <a:gd name="T8" fmla="*/ 82 w 15"/>
                  <a:gd name="T9" fmla="*/ 3999 h 567"/>
                  <a:gd name="T10" fmla="*/ 139 w 15"/>
                  <a:gd name="T11" fmla="*/ 5899 h 567"/>
                  <a:gd name="T12" fmla="*/ 206 w 15"/>
                  <a:gd name="T13" fmla="*/ 7485 h 5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67">
                    <a:moveTo>
                      <a:pt x="0" y="0"/>
                    </a:moveTo>
                    <a:cubicBezTo>
                      <a:pt x="5" y="16"/>
                      <a:pt x="2" y="38"/>
                      <a:pt x="4" y="55"/>
                    </a:cubicBezTo>
                    <a:cubicBezTo>
                      <a:pt x="6" y="83"/>
                      <a:pt x="11" y="111"/>
                      <a:pt x="9" y="139"/>
                    </a:cubicBezTo>
                    <a:cubicBezTo>
                      <a:pt x="8" y="167"/>
                      <a:pt x="2" y="194"/>
                      <a:pt x="4" y="222"/>
                    </a:cubicBezTo>
                    <a:cubicBezTo>
                      <a:pt x="5" y="249"/>
                      <a:pt x="6" y="276"/>
                      <a:pt x="6" y="303"/>
                    </a:cubicBezTo>
                    <a:cubicBezTo>
                      <a:pt x="6" y="350"/>
                      <a:pt x="12" y="401"/>
                      <a:pt x="10" y="447"/>
                    </a:cubicBezTo>
                    <a:cubicBezTo>
                      <a:pt x="8" y="494"/>
                      <a:pt x="15" y="521"/>
                      <a:pt x="15" y="567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7" name="Freeform 2861">
                <a:extLst>
                  <a:ext uri="{FF2B5EF4-FFF2-40B4-BE49-F238E27FC236}">
                    <a16:creationId xmlns:a16="http://schemas.microsoft.com/office/drawing/2014/main" id="{DCBDB332-703A-4DF2-AFFE-AB3FAEF3C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3060"/>
                <a:ext cx="43" cy="713"/>
              </a:xfrm>
              <a:custGeom>
                <a:avLst/>
                <a:gdLst>
                  <a:gd name="T0" fmla="*/ 0 w 18"/>
                  <a:gd name="T1" fmla="*/ 0 h 302"/>
                  <a:gd name="T2" fmla="*/ 246 w 18"/>
                  <a:gd name="T3" fmla="*/ 2106 h 302"/>
                  <a:gd name="T4" fmla="*/ 246 w 18"/>
                  <a:gd name="T5" fmla="*/ 3973 h 3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02">
                    <a:moveTo>
                      <a:pt x="0" y="0"/>
                    </a:moveTo>
                    <a:cubicBezTo>
                      <a:pt x="4" y="54"/>
                      <a:pt x="18" y="105"/>
                      <a:pt x="18" y="160"/>
                    </a:cubicBezTo>
                    <a:cubicBezTo>
                      <a:pt x="17" y="205"/>
                      <a:pt x="12" y="244"/>
                      <a:pt x="18" y="302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8" name="Freeform 2862">
                <a:extLst>
                  <a:ext uri="{FF2B5EF4-FFF2-40B4-BE49-F238E27FC236}">
                    <a16:creationId xmlns:a16="http://schemas.microsoft.com/office/drawing/2014/main" id="{756A5F71-2ED7-4C43-97F9-C6BACC4F2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597"/>
                <a:ext cx="407" cy="189"/>
              </a:xfrm>
              <a:custGeom>
                <a:avLst/>
                <a:gdLst>
                  <a:gd name="T0" fmla="*/ 0 w 172"/>
                  <a:gd name="T1" fmla="*/ 1056 h 80"/>
                  <a:gd name="T2" fmla="*/ 2279 w 172"/>
                  <a:gd name="T3" fmla="*/ 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2" h="80">
                    <a:moveTo>
                      <a:pt x="0" y="80"/>
                    </a:moveTo>
                    <a:cubicBezTo>
                      <a:pt x="27" y="40"/>
                      <a:pt x="121" y="35"/>
                      <a:pt x="172" y="0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49" name="Line 2863">
                <a:extLst>
                  <a:ext uri="{FF2B5EF4-FFF2-40B4-BE49-F238E27FC236}">
                    <a16:creationId xmlns:a16="http://schemas.microsoft.com/office/drawing/2014/main" id="{E784B424-D265-493D-86AA-2BAB86801C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518" y="2547"/>
                <a:ext cx="23" cy="7"/>
              </a:xfrm>
              <a:prstGeom prst="line">
                <a:avLst/>
              </a:prstGeom>
              <a:noFill/>
              <a:ln w="44450" cap="rnd">
                <a:solidFill>
                  <a:srgbClr val="FFE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0" name="Freeform 2864">
                <a:extLst>
                  <a:ext uri="{FF2B5EF4-FFF2-40B4-BE49-F238E27FC236}">
                    <a16:creationId xmlns:a16="http://schemas.microsoft.com/office/drawing/2014/main" id="{FE41667A-6871-4618-B55B-114CFDA5E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5" y="2188"/>
                <a:ext cx="71" cy="1229"/>
              </a:xfrm>
              <a:custGeom>
                <a:avLst/>
                <a:gdLst>
                  <a:gd name="T0" fmla="*/ 107 w 30"/>
                  <a:gd name="T1" fmla="*/ 0 h 520"/>
                  <a:gd name="T2" fmla="*/ 40 w 30"/>
                  <a:gd name="T3" fmla="*/ 2602 h 520"/>
                  <a:gd name="T4" fmla="*/ 398 w 30"/>
                  <a:gd name="T5" fmla="*/ 6866 h 5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520">
                    <a:moveTo>
                      <a:pt x="8" y="0"/>
                    </a:moveTo>
                    <a:cubicBezTo>
                      <a:pt x="0" y="42"/>
                      <a:pt x="6" y="85"/>
                      <a:pt x="3" y="197"/>
                    </a:cubicBezTo>
                    <a:cubicBezTo>
                      <a:pt x="0" y="309"/>
                      <a:pt x="27" y="437"/>
                      <a:pt x="30" y="520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1" name="Freeform 2865">
                <a:extLst>
                  <a:ext uri="{FF2B5EF4-FFF2-40B4-BE49-F238E27FC236}">
                    <a16:creationId xmlns:a16="http://schemas.microsoft.com/office/drawing/2014/main" id="{47D7402E-B76E-4775-A853-8EC343A1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039"/>
                <a:ext cx="253" cy="1545"/>
              </a:xfrm>
              <a:custGeom>
                <a:avLst/>
                <a:gdLst>
                  <a:gd name="T0" fmla="*/ 844 w 107"/>
                  <a:gd name="T1" fmla="*/ 8332 h 654"/>
                  <a:gd name="T2" fmla="*/ 688 w 107"/>
                  <a:gd name="T3" fmla="*/ 1044 h 654"/>
                  <a:gd name="T4" fmla="*/ 700 w 107"/>
                  <a:gd name="T5" fmla="*/ 1028 h 654"/>
                  <a:gd name="T6" fmla="*/ 700 w 107"/>
                  <a:gd name="T7" fmla="*/ 1044 h 654"/>
                  <a:gd name="T8" fmla="*/ 1045 w 107"/>
                  <a:gd name="T9" fmla="*/ 385 h 654"/>
                  <a:gd name="T10" fmla="*/ 1414 w 107"/>
                  <a:gd name="T11" fmla="*/ 172 h 654"/>
                  <a:gd name="T12" fmla="*/ 1386 w 107"/>
                  <a:gd name="T13" fmla="*/ 0 h 654"/>
                  <a:gd name="T14" fmla="*/ 1386 w 107"/>
                  <a:gd name="T15" fmla="*/ 0 h 654"/>
                  <a:gd name="T16" fmla="*/ 1336 w 107"/>
                  <a:gd name="T17" fmla="*/ 78 h 654"/>
                  <a:gd name="T18" fmla="*/ 766 w 107"/>
                  <a:gd name="T19" fmla="*/ 524 h 654"/>
                  <a:gd name="T20" fmla="*/ 593 w 107"/>
                  <a:gd name="T21" fmla="*/ 1134 h 654"/>
                  <a:gd name="T22" fmla="*/ 291 w 107"/>
                  <a:gd name="T23" fmla="*/ 1134 h 654"/>
                  <a:gd name="T24" fmla="*/ 251 w 107"/>
                  <a:gd name="T25" fmla="*/ 921 h 654"/>
                  <a:gd name="T26" fmla="*/ 251 w 107"/>
                  <a:gd name="T27" fmla="*/ 938 h 654"/>
                  <a:gd name="T28" fmla="*/ 279 w 107"/>
                  <a:gd name="T29" fmla="*/ 2596 h 654"/>
                  <a:gd name="T30" fmla="*/ 0 w 107"/>
                  <a:gd name="T31" fmla="*/ 2729 h 654"/>
                  <a:gd name="T32" fmla="*/ 28 w 107"/>
                  <a:gd name="T33" fmla="*/ 2884 h 654"/>
                  <a:gd name="T34" fmla="*/ 173 w 107"/>
                  <a:gd name="T35" fmla="*/ 2823 h 654"/>
                  <a:gd name="T36" fmla="*/ 291 w 107"/>
                  <a:gd name="T37" fmla="*/ 3203 h 654"/>
                  <a:gd name="T38" fmla="*/ 357 w 107"/>
                  <a:gd name="T39" fmla="*/ 6010 h 654"/>
                  <a:gd name="T40" fmla="*/ 241 w 107"/>
                  <a:gd name="T41" fmla="*/ 6395 h 654"/>
                  <a:gd name="T42" fmla="*/ 106 w 107"/>
                  <a:gd name="T43" fmla="*/ 6463 h 654"/>
                  <a:gd name="T44" fmla="*/ 173 w 107"/>
                  <a:gd name="T45" fmla="*/ 6775 h 654"/>
                  <a:gd name="T46" fmla="*/ 156 w 107"/>
                  <a:gd name="T47" fmla="*/ 6841 h 654"/>
                  <a:gd name="T48" fmla="*/ 369 w 107"/>
                  <a:gd name="T49" fmla="*/ 6735 h 654"/>
                  <a:gd name="T50" fmla="*/ 409 w 107"/>
                  <a:gd name="T51" fmla="*/ 8398 h 654"/>
                  <a:gd name="T52" fmla="*/ 1123 w 107"/>
                  <a:gd name="T53" fmla="*/ 8516 h 654"/>
                  <a:gd name="T54" fmla="*/ 1135 w 107"/>
                  <a:gd name="T55" fmla="*/ 8505 h 654"/>
                  <a:gd name="T56" fmla="*/ 844 w 107"/>
                  <a:gd name="T57" fmla="*/ 8332 h 6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7" h="654">
                    <a:moveTo>
                      <a:pt x="64" y="632"/>
                    </a:moveTo>
                    <a:cubicBezTo>
                      <a:pt x="60" y="520"/>
                      <a:pt x="62" y="135"/>
                      <a:pt x="52" y="79"/>
                    </a:cubicBezTo>
                    <a:cubicBezTo>
                      <a:pt x="53" y="78"/>
                      <a:pt x="53" y="78"/>
                      <a:pt x="53" y="78"/>
                    </a:cubicBezTo>
                    <a:cubicBezTo>
                      <a:pt x="53" y="78"/>
                      <a:pt x="53" y="79"/>
                      <a:pt x="53" y="79"/>
                    </a:cubicBezTo>
                    <a:cubicBezTo>
                      <a:pt x="51" y="62"/>
                      <a:pt x="66" y="42"/>
                      <a:pt x="79" y="29"/>
                    </a:cubicBezTo>
                    <a:cubicBezTo>
                      <a:pt x="90" y="20"/>
                      <a:pt x="98" y="14"/>
                      <a:pt x="107" y="13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06" y="3"/>
                      <a:pt x="105" y="5"/>
                      <a:pt x="101" y="6"/>
                    </a:cubicBezTo>
                    <a:cubicBezTo>
                      <a:pt x="84" y="10"/>
                      <a:pt x="72" y="21"/>
                      <a:pt x="58" y="40"/>
                    </a:cubicBezTo>
                    <a:cubicBezTo>
                      <a:pt x="41" y="63"/>
                      <a:pt x="43" y="81"/>
                      <a:pt x="45" y="86"/>
                    </a:cubicBezTo>
                    <a:cubicBezTo>
                      <a:pt x="47" y="96"/>
                      <a:pt x="28" y="101"/>
                      <a:pt x="22" y="86"/>
                    </a:cubicBezTo>
                    <a:cubicBezTo>
                      <a:pt x="20" y="81"/>
                      <a:pt x="19" y="76"/>
                      <a:pt x="19" y="70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83"/>
                      <a:pt x="20" y="143"/>
                      <a:pt x="21" y="197"/>
                    </a:cubicBezTo>
                    <a:cubicBezTo>
                      <a:pt x="16" y="202"/>
                      <a:pt x="9" y="205"/>
                      <a:pt x="0" y="207"/>
                    </a:cubicBezTo>
                    <a:cubicBezTo>
                      <a:pt x="0" y="212"/>
                      <a:pt x="1" y="216"/>
                      <a:pt x="2" y="219"/>
                    </a:cubicBezTo>
                    <a:cubicBezTo>
                      <a:pt x="6" y="217"/>
                      <a:pt x="10" y="215"/>
                      <a:pt x="13" y="214"/>
                    </a:cubicBezTo>
                    <a:cubicBezTo>
                      <a:pt x="23" y="211"/>
                      <a:pt x="22" y="239"/>
                      <a:pt x="22" y="243"/>
                    </a:cubicBezTo>
                    <a:cubicBezTo>
                      <a:pt x="22" y="255"/>
                      <a:pt x="25" y="348"/>
                      <a:pt x="27" y="456"/>
                    </a:cubicBezTo>
                    <a:cubicBezTo>
                      <a:pt x="27" y="463"/>
                      <a:pt x="26" y="479"/>
                      <a:pt x="18" y="485"/>
                    </a:cubicBezTo>
                    <a:cubicBezTo>
                      <a:pt x="15" y="487"/>
                      <a:pt x="11" y="488"/>
                      <a:pt x="8" y="490"/>
                    </a:cubicBezTo>
                    <a:cubicBezTo>
                      <a:pt x="4" y="500"/>
                      <a:pt x="6" y="512"/>
                      <a:pt x="13" y="514"/>
                    </a:cubicBezTo>
                    <a:cubicBezTo>
                      <a:pt x="12" y="514"/>
                      <a:pt x="11" y="516"/>
                      <a:pt x="12" y="519"/>
                    </a:cubicBezTo>
                    <a:cubicBezTo>
                      <a:pt x="17" y="517"/>
                      <a:pt x="23" y="514"/>
                      <a:pt x="28" y="511"/>
                    </a:cubicBezTo>
                    <a:cubicBezTo>
                      <a:pt x="30" y="577"/>
                      <a:pt x="31" y="631"/>
                      <a:pt x="31" y="637"/>
                    </a:cubicBezTo>
                    <a:cubicBezTo>
                      <a:pt x="32" y="654"/>
                      <a:pt x="77" y="649"/>
                      <a:pt x="85" y="646"/>
                    </a:cubicBezTo>
                    <a:cubicBezTo>
                      <a:pt x="86" y="646"/>
                      <a:pt x="86" y="646"/>
                      <a:pt x="86" y="645"/>
                    </a:cubicBezTo>
                    <a:cubicBezTo>
                      <a:pt x="75" y="643"/>
                      <a:pt x="65" y="639"/>
                      <a:pt x="64" y="632"/>
                    </a:cubicBezTo>
                    <a:close/>
                  </a:path>
                </a:pathLst>
              </a:custGeom>
              <a:solidFill>
                <a:srgbClr val="4783A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2" name="Freeform 2866">
                <a:extLst>
                  <a:ext uri="{FF2B5EF4-FFF2-40B4-BE49-F238E27FC236}">
                    <a16:creationId xmlns:a16="http://schemas.microsoft.com/office/drawing/2014/main" id="{B4346ED6-864A-40BD-A791-45A8C583F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2292"/>
                <a:ext cx="55" cy="104"/>
              </a:xfrm>
              <a:custGeom>
                <a:avLst/>
                <a:gdLst>
                  <a:gd name="T0" fmla="*/ 258 w 23"/>
                  <a:gd name="T1" fmla="*/ 0 h 44"/>
                  <a:gd name="T2" fmla="*/ 127 w 23"/>
                  <a:gd name="T3" fmla="*/ 329 h 44"/>
                  <a:gd name="T4" fmla="*/ 0 w 23"/>
                  <a:gd name="T5" fmla="*/ 581 h 44"/>
                  <a:gd name="T6" fmla="*/ 177 w 23"/>
                  <a:gd name="T7" fmla="*/ 425 h 44"/>
                  <a:gd name="T8" fmla="*/ 316 w 23"/>
                  <a:gd name="T9" fmla="*/ 213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44">
                    <a:moveTo>
                      <a:pt x="19" y="0"/>
                    </a:moveTo>
                    <a:cubicBezTo>
                      <a:pt x="15" y="8"/>
                      <a:pt x="14" y="17"/>
                      <a:pt x="9" y="25"/>
                    </a:cubicBezTo>
                    <a:cubicBezTo>
                      <a:pt x="6" y="32"/>
                      <a:pt x="2" y="36"/>
                      <a:pt x="0" y="44"/>
                    </a:cubicBezTo>
                    <a:cubicBezTo>
                      <a:pt x="4" y="40"/>
                      <a:pt x="8" y="35"/>
                      <a:pt x="13" y="32"/>
                    </a:cubicBezTo>
                    <a:cubicBezTo>
                      <a:pt x="19" y="27"/>
                      <a:pt x="23" y="24"/>
                      <a:pt x="23" y="16"/>
                    </a:cubicBezTo>
                  </a:path>
                </a:pathLst>
              </a:custGeom>
              <a:solidFill>
                <a:srgbClr val="2971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3" name="Freeform 2867">
                <a:extLst>
                  <a:ext uri="{FF2B5EF4-FFF2-40B4-BE49-F238E27FC236}">
                    <a16:creationId xmlns:a16="http://schemas.microsoft.com/office/drawing/2014/main" id="{1892C649-6D65-4E93-867C-227A08A7B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6" y="3161"/>
                <a:ext cx="170" cy="407"/>
              </a:xfrm>
              <a:custGeom>
                <a:avLst/>
                <a:gdLst>
                  <a:gd name="T0" fmla="*/ 0 w 72"/>
                  <a:gd name="T1" fmla="*/ 689 h 172"/>
                  <a:gd name="T2" fmla="*/ 106 w 72"/>
                  <a:gd name="T3" fmla="*/ 951 h 172"/>
                  <a:gd name="T4" fmla="*/ 106 w 72"/>
                  <a:gd name="T5" fmla="*/ 1533 h 172"/>
                  <a:gd name="T6" fmla="*/ 118 w 72"/>
                  <a:gd name="T7" fmla="*/ 1832 h 172"/>
                  <a:gd name="T8" fmla="*/ 144 w 72"/>
                  <a:gd name="T9" fmla="*/ 2134 h 172"/>
                  <a:gd name="T10" fmla="*/ 434 w 72"/>
                  <a:gd name="T11" fmla="*/ 2279 h 172"/>
                  <a:gd name="T12" fmla="*/ 647 w 72"/>
                  <a:gd name="T13" fmla="*/ 2229 h 172"/>
                  <a:gd name="T14" fmla="*/ 831 w 72"/>
                  <a:gd name="T15" fmla="*/ 2106 h 172"/>
                  <a:gd name="T16" fmla="*/ 763 w 72"/>
                  <a:gd name="T17" fmla="*/ 1910 h 172"/>
                  <a:gd name="T18" fmla="*/ 869 w 72"/>
                  <a:gd name="T19" fmla="*/ 980 h 172"/>
                  <a:gd name="T20" fmla="*/ 852 w 72"/>
                  <a:gd name="T21" fmla="*/ 279 h 172"/>
                  <a:gd name="T22" fmla="*/ 446 w 72"/>
                  <a:gd name="T23" fmla="*/ 135 h 1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2" h="172">
                    <a:moveTo>
                      <a:pt x="0" y="52"/>
                    </a:moveTo>
                    <a:cubicBezTo>
                      <a:pt x="10" y="50"/>
                      <a:pt x="8" y="66"/>
                      <a:pt x="8" y="72"/>
                    </a:cubicBezTo>
                    <a:cubicBezTo>
                      <a:pt x="9" y="87"/>
                      <a:pt x="9" y="102"/>
                      <a:pt x="8" y="116"/>
                    </a:cubicBezTo>
                    <a:cubicBezTo>
                      <a:pt x="8" y="124"/>
                      <a:pt x="8" y="131"/>
                      <a:pt x="9" y="138"/>
                    </a:cubicBezTo>
                    <a:cubicBezTo>
                      <a:pt x="9" y="144"/>
                      <a:pt x="8" y="155"/>
                      <a:pt x="11" y="161"/>
                    </a:cubicBezTo>
                    <a:cubicBezTo>
                      <a:pt x="15" y="168"/>
                      <a:pt x="26" y="171"/>
                      <a:pt x="33" y="172"/>
                    </a:cubicBezTo>
                    <a:cubicBezTo>
                      <a:pt x="39" y="172"/>
                      <a:pt x="44" y="171"/>
                      <a:pt x="49" y="168"/>
                    </a:cubicBezTo>
                    <a:cubicBezTo>
                      <a:pt x="53" y="167"/>
                      <a:pt x="62" y="164"/>
                      <a:pt x="63" y="159"/>
                    </a:cubicBezTo>
                    <a:cubicBezTo>
                      <a:pt x="64" y="156"/>
                      <a:pt x="59" y="148"/>
                      <a:pt x="58" y="144"/>
                    </a:cubicBezTo>
                    <a:cubicBezTo>
                      <a:pt x="56" y="121"/>
                      <a:pt x="64" y="96"/>
                      <a:pt x="66" y="74"/>
                    </a:cubicBezTo>
                    <a:cubicBezTo>
                      <a:pt x="68" y="57"/>
                      <a:pt x="72" y="36"/>
                      <a:pt x="65" y="21"/>
                    </a:cubicBezTo>
                    <a:cubicBezTo>
                      <a:pt x="61" y="10"/>
                      <a:pt x="44" y="0"/>
                      <a:pt x="34" y="10"/>
                    </a:cubicBezTo>
                  </a:path>
                </a:pathLst>
              </a:custGeom>
              <a:solidFill>
                <a:srgbClr val="2971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4" name="Freeform 2868">
                <a:extLst>
                  <a:ext uri="{FF2B5EF4-FFF2-40B4-BE49-F238E27FC236}">
                    <a16:creationId xmlns:a16="http://schemas.microsoft.com/office/drawing/2014/main" id="{5676E2F4-2957-4DAA-844E-FECCA8A6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2335"/>
                <a:ext cx="278" cy="911"/>
              </a:xfrm>
              <a:custGeom>
                <a:avLst/>
                <a:gdLst>
                  <a:gd name="T0" fmla="*/ 0 w 118"/>
                  <a:gd name="T1" fmla="*/ 1064 h 386"/>
                  <a:gd name="T2" fmla="*/ 356 w 118"/>
                  <a:gd name="T3" fmla="*/ 975 h 386"/>
                  <a:gd name="T4" fmla="*/ 499 w 118"/>
                  <a:gd name="T5" fmla="*/ 1208 h 386"/>
                  <a:gd name="T6" fmla="*/ 499 w 118"/>
                  <a:gd name="T7" fmla="*/ 2339 h 386"/>
                  <a:gd name="T8" fmla="*/ 511 w 118"/>
                  <a:gd name="T9" fmla="*/ 3616 h 386"/>
                  <a:gd name="T10" fmla="*/ 327 w 118"/>
                  <a:gd name="T11" fmla="*/ 5074 h 386"/>
                  <a:gd name="T12" fmla="*/ 1110 w 118"/>
                  <a:gd name="T13" fmla="*/ 4534 h 386"/>
                  <a:gd name="T14" fmla="*/ 1531 w 118"/>
                  <a:gd name="T15" fmla="*/ 2311 h 386"/>
                  <a:gd name="T16" fmla="*/ 1515 w 118"/>
                  <a:gd name="T17" fmla="*/ 1081 h 386"/>
                  <a:gd name="T18" fmla="*/ 1437 w 118"/>
                  <a:gd name="T19" fmla="*/ 290 h 386"/>
                  <a:gd name="T20" fmla="*/ 744 w 118"/>
                  <a:gd name="T21" fmla="*/ 144 h 38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8" h="386">
                    <a:moveTo>
                      <a:pt x="0" y="81"/>
                    </a:moveTo>
                    <a:cubicBezTo>
                      <a:pt x="10" y="80"/>
                      <a:pt x="18" y="75"/>
                      <a:pt x="27" y="74"/>
                    </a:cubicBezTo>
                    <a:cubicBezTo>
                      <a:pt x="38" y="74"/>
                      <a:pt x="38" y="83"/>
                      <a:pt x="38" y="92"/>
                    </a:cubicBezTo>
                    <a:cubicBezTo>
                      <a:pt x="39" y="121"/>
                      <a:pt x="38" y="149"/>
                      <a:pt x="38" y="178"/>
                    </a:cubicBezTo>
                    <a:cubicBezTo>
                      <a:pt x="38" y="210"/>
                      <a:pt x="38" y="243"/>
                      <a:pt x="39" y="275"/>
                    </a:cubicBezTo>
                    <a:cubicBezTo>
                      <a:pt x="41" y="311"/>
                      <a:pt x="40" y="353"/>
                      <a:pt x="25" y="386"/>
                    </a:cubicBezTo>
                    <a:cubicBezTo>
                      <a:pt x="50" y="379"/>
                      <a:pt x="70" y="368"/>
                      <a:pt x="85" y="345"/>
                    </a:cubicBezTo>
                    <a:cubicBezTo>
                      <a:pt x="118" y="298"/>
                      <a:pt x="115" y="232"/>
                      <a:pt x="117" y="176"/>
                    </a:cubicBezTo>
                    <a:cubicBezTo>
                      <a:pt x="118" y="145"/>
                      <a:pt x="118" y="114"/>
                      <a:pt x="116" y="82"/>
                    </a:cubicBezTo>
                    <a:cubicBezTo>
                      <a:pt x="115" y="63"/>
                      <a:pt x="116" y="41"/>
                      <a:pt x="110" y="22"/>
                    </a:cubicBezTo>
                    <a:cubicBezTo>
                      <a:pt x="103" y="0"/>
                      <a:pt x="75" y="3"/>
                      <a:pt x="57" y="11"/>
                    </a:cubicBezTo>
                  </a:path>
                </a:pathLst>
              </a:custGeom>
              <a:solidFill>
                <a:srgbClr val="2971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5" name="Freeform 2869">
                <a:extLst>
                  <a:ext uri="{FF2B5EF4-FFF2-40B4-BE49-F238E27FC236}">
                    <a16:creationId xmlns:a16="http://schemas.microsoft.com/office/drawing/2014/main" id="{EDB2535E-E8E4-4C51-8367-86EFD0CA3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8" y="2039"/>
                <a:ext cx="156" cy="338"/>
              </a:xfrm>
              <a:custGeom>
                <a:avLst/>
                <a:gdLst>
                  <a:gd name="T0" fmla="*/ 844 w 66"/>
                  <a:gd name="T1" fmla="*/ 0 h 143"/>
                  <a:gd name="T2" fmla="*/ 844 w 66"/>
                  <a:gd name="T3" fmla="*/ 0 h 143"/>
                  <a:gd name="T4" fmla="*/ 794 w 66"/>
                  <a:gd name="T5" fmla="*/ 78 h 143"/>
                  <a:gd name="T6" fmla="*/ 225 w 66"/>
                  <a:gd name="T7" fmla="*/ 532 h 143"/>
                  <a:gd name="T8" fmla="*/ 50 w 66"/>
                  <a:gd name="T9" fmla="*/ 1135 h 143"/>
                  <a:gd name="T10" fmla="*/ 40 w 66"/>
                  <a:gd name="T11" fmla="*/ 1201 h 143"/>
                  <a:gd name="T12" fmla="*/ 50 w 66"/>
                  <a:gd name="T13" fmla="*/ 1402 h 143"/>
                  <a:gd name="T14" fmla="*/ 66 w 66"/>
                  <a:gd name="T15" fmla="*/ 1548 h 143"/>
                  <a:gd name="T16" fmla="*/ 78 w 66"/>
                  <a:gd name="T17" fmla="*/ 1664 h 143"/>
                  <a:gd name="T18" fmla="*/ 95 w 66"/>
                  <a:gd name="T19" fmla="*/ 1889 h 143"/>
                  <a:gd name="T20" fmla="*/ 196 w 66"/>
                  <a:gd name="T21" fmla="*/ 1811 h 143"/>
                  <a:gd name="T22" fmla="*/ 144 w 66"/>
                  <a:gd name="T23" fmla="*/ 1045 h 143"/>
                  <a:gd name="T24" fmla="*/ 156 w 66"/>
                  <a:gd name="T25" fmla="*/ 1028 h 143"/>
                  <a:gd name="T26" fmla="*/ 156 w 66"/>
                  <a:gd name="T27" fmla="*/ 1045 h 143"/>
                  <a:gd name="T28" fmla="*/ 503 w 66"/>
                  <a:gd name="T29" fmla="*/ 385 h 143"/>
                  <a:gd name="T30" fmla="*/ 872 w 66"/>
                  <a:gd name="T31" fmla="*/ 173 h 143"/>
                  <a:gd name="T32" fmla="*/ 844 w 66"/>
                  <a:gd name="T33" fmla="*/ 0 h 14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6" h="143"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5" y="3"/>
                      <a:pt x="64" y="5"/>
                      <a:pt x="60" y="6"/>
                    </a:cubicBezTo>
                    <a:cubicBezTo>
                      <a:pt x="43" y="10"/>
                      <a:pt x="31" y="21"/>
                      <a:pt x="17" y="40"/>
                    </a:cubicBezTo>
                    <a:cubicBezTo>
                      <a:pt x="0" y="63"/>
                      <a:pt x="2" y="81"/>
                      <a:pt x="4" y="86"/>
                    </a:cubicBezTo>
                    <a:cubicBezTo>
                      <a:pt x="4" y="88"/>
                      <a:pt x="4" y="90"/>
                      <a:pt x="3" y="91"/>
                    </a:cubicBezTo>
                    <a:cubicBezTo>
                      <a:pt x="2" y="96"/>
                      <a:pt x="4" y="101"/>
                      <a:pt x="4" y="106"/>
                    </a:cubicBezTo>
                    <a:cubicBezTo>
                      <a:pt x="4" y="110"/>
                      <a:pt x="5" y="114"/>
                      <a:pt x="5" y="117"/>
                    </a:cubicBezTo>
                    <a:cubicBezTo>
                      <a:pt x="5" y="120"/>
                      <a:pt x="5" y="123"/>
                      <a:pt x="6" y="126"/>
                    </a:cubicBezTo>
                    <a:cubicBezTo>
                      <a:pt x="7" y="131"/>
                      <a:pt x="5" y="139"/>
                      <a:pt x="7" y="143"/>
                    </a:cubicBezTo>
                    <a:cubicBezTo>
                      <a:pt x="10" y="141"/>
                      <a:pt x="13" y="139"/>
                      <a:pt x="15" y="137"/>
                    </a:cubicBezTo>
                    <a:cubicBezTo>
                      <a:pt x="14" y="109"/>
                      <a:pt x="13" y="89"/>
                      <a:pt x="11" y="79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78"/>
                      <a:pt x="12" y="79"/>
                      <a:pt x="12" y="79"/>
                    </a:cubicBezTo>
                    <a:cubicBezTo>
                      <a:pt x="10" y="62"/>
                      <a:pt x="25" y="42"/>
                      <a:pt x="38" y="29"/>
                    </a:cubicBezTo>
                    <a:cubicBezTo>
                      <a:pt x="49" y="20"/>
                      <a:pt x="57" y="14"/>
                      <a:pt x="66" y="13"/>
                    </a:cubicBez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2971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6" name="Freeform 2870">
                <a:extLst>
                  <a:ext uri="{FF2B5EF4-FFF2-40B4-BE49-F238E27FC236}">
                    <a16:creationId xmlns:a16="http://schemas.microsoft.com/office/drawing/2014/main" id="{2AABF064-D79A-4371-86B6-0B0A7877F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056"/>
                <a:ext cx="310" cy="279"/>
              </a:xfrm>
              <a:custGeom>
                <a:avLst/>
                <a:gdLst>
                  <a:gd name="T0" fmla="*/ 447 w 131"/>
                  <a:gd name="T1" fmla="*/ 1229 h 118"/>
                  <a:gd name="T2" fmla="*/ 1377 w 131"/>
                  <a:gd name="T3" fmla="*/ 225 h 118"/>
                  <a:gd name="T4" fmla="*/ 570 w 131"/>
                  <a:gd name="T5" fmla="*/ 291 h 118"/>
                  <a:gd name="T6" fmla="*/ 447 w 131"/>
                  <a:gd name="T7" fmla="*/ 1229 h 1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1" h="118">
                    <a:moveTo>
                      <a:pt x="34" y="93"/>
                    </a:moveTo>
                    <a:cubicBezTo>
                      <a:pt x="79" y="118"/>
                      <a:pt x="131" y="35"/>
                      <a:pt x="104" y="17"/>
                    </a:cubicBezTo>
                    <a:cubicBezTo>
                      <a:pt x="77" y="0"/>
                      <a:pt x="64" y="3"/>
                      <a:pt x="43" y="22"/>
                    </a:cubicBezTo>
                    <a:cubicBezTo>
                      <a:pt x="23" y="41"/>
                      <a:pt x="0" y="77"/>
                      <a:pt x="34" y="93"/>
                    </a:cubicBezTo>
                    <a:close/>
                  </a:path>
                </a:pathLst>
              </a:custGeom>
              <a:solidFill>
                <a:srgbClr val="F9B59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7" name="Freeform 2871">
                <a:extLst>
                  <a:ext uri="{FF2B5EF4-FFF2-40B4-BE49-F238E27FC236}">
                    <a16:creationId xmlns:a16="http://schemas.microsoft.com/office/drawing/2014/main" id="{DCCB6F8C-3F13-4A0F-A35A-03E8BBC51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8" y="2089"/>
                <a:ext cx="174" cy="191"/>
              </a:xfrm>
              <a:custGeom>
                <a:avLst/>
                <a:gdLst>
                  <a:gd name="T0" fmla="*/ 183 w 74"/>
                  <a:gd name="T1" fmla="*/ 905 h 81"/>
                  <a:gd name="T2" fmla="*/ 172 w 74"/>
                  <a:gd name="T3" fmla="*/ 905 h 81"/>
                  <a:gd name="T4" fmla="*/ 172 w 74"/>
                  <a:gd name="T5" fmla="*/ 905 h 81"/>
                  <a:gd name="T6" fmla="*/ 28 w 74"/>
                  <a:gd name="T7" fmla="*/ 745 h 81"/>
                  <a:gd name="T8" fmla="*/ 327 w 74"/>
                  <a:gd name="T9" fmla="*/ 222 h 81"/>
                  <a:gd name="T10" fmla="*/ 830 w 74"/>
                  <a:gd name="T11" fmla="*/ 118 h 81"/>
                  <a:gd name="T12" fmla="*/ 962 w 74"/>
                  <a:gd name="T13" fmla="*/ 262 h 81"/>
                  <a:gd name="T14" fmla="*/ 856 w 74"/>
                  <a:gd name="T15" fmla="*/ 561 h 81"/>
                  <a:gd name="T16" fmla="*/ 183 w 74"/>
                  <a:gd name="T17" fmla="*/ 905 h 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4" h="81">
                    <a:moveTo>
                      <a:pt x="14" y="69"/>
                    </a:move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3" y="64"/>
                      <a:pt x="2" y="59"/>
                      <a:pt x="2" y="57"/>
                    </a:cubicBezTo>
                    <a:cubicBezTo>
                      <a:pt x="0" y="45"/>
                      <a:pt x="13" y="28"/>
                      <a:pt x="25" y="17"/>
                    </a:cubicBezTo>
                    <a:cubicBezTo>
                      <a:pt x="40" y="3"/>
                      <a:pt x="47" y="0"/>
                      <a:pt x="64" y="9"/>
                    </a:cubicBezTo>
                    <a:cubicBezTo>
                      <a:pt x="66" y="10"/>
                      <a:pt x="73" y="14"/>
                      <a:pt x="74" y="20"/>
                    </a:cubicBezTo>
                    <a:cubicBezTo>
                      <a:pt x="74" y="25"/>
                      <a:pt x="72" y="34"/>
                      <a:pt x="66" y="43"/>
                    </a:cubicBezTo>
                    <a:cubicBezTo>
                      <a:pt x="56" y="60"/>
                      <a:pt x="34" y="81"/>
                      <a:pt x="14" y="69"/>
                    </a:cubicBezTo>
                    <a:close/>
                  </a:path>
                </a:pathLst>
              </a:cu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8" name="Freeform 2872">
                <a:extLst>
                  <a:ext uri="{FF2B5EF4-FFF2-40B4-BE49-F238E27FC236}">
                    <a16:creationId xmlns:a16="http://schemas.microsoft.com/office/drawing/2014/main" id="{F532C1FC-5CE2-497D-95F9-B1A37B8A8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7" y="2122"/>
                <a:ext cx="125" cy="144"/>
              </a:xfrm>
              <a:custGeom>
                <a:avLst/>
                <a:gdLst>
                  <a:gd name="T0" fmla="*/ 300 w 53"/>
                  <a:gd name="T1" fmla="*/ 262 h 61"/>
                  <a:gd name="T2" fmla="*/ 0 w 53"/>
                  <a:gd name="T3" fmla="*/ 762 h 61"/>
                  <a:gd name="T4" fmla="*/ 590 w 53"/>
                  <a:gd name="T5" fmla="*/ 380 h 61"/>
                  <a:gd name="T6" fmla="*/ 696 w 53"/>
                  <a:gd name="T7" fmla="*/ 106 h 61"/>
                  <a:gd name="T8" fmla="*/ 300 w 53"/>
                  <a:gd name="T9" fmla="*/ 262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61">
                    <a:moveTo>
                      <a:pt x="23" y="20"/>
                    </a:moveTo>
                    <a:cubicBezTo>
                      <a:pt x="12" y="30"/>
                      <a:pt x="0" y="46"/>
                      <a:pt x="0" y="58"/>
                    </a:cubicBezTo>
                    <a:cubicBezTo>
                      <a:pt x="19" y="61"/>
                      <a:pt x="37" y="44"/>
                      <a:pt x="45" y="29"/>
                    </a:cubicBezTo>
                    <a:cubicBezTo>
                      <a:pt x="50" y="21"/>
                      <a:pt x="52" y="13"/>
                      <a:pt x="53" y="8"/>
                    </a:cubicBezTo>
                    <a:cubicBezTo>
                      <a:pt x="44" y="0"/>
                      <a:pt x="35" y="9"/>
                      <a:pt x="23" y="20"/>
                    </a:cubicBezTo>
                    <a:close/>
                  </a:path>
                </a:pathLst>
              </a:custGeom>
              <a:solidFill>
                <a:srgbClr val="B7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59" name="Freeform 2873">
                <a:extLst>
                  <a:ext uri="{FF2B5EF4-FFF2-40B4-BE49-F238E27FC236}">
                    <a16:creationId xmlns:a16="http://schemas.microsoft.com/office/drawing/2014/main" id="{6751DFFD-F6B9-47DE-BDCC-82D0365EF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9" y="2016"/>
                <a:ext cx="224" cy="262"/>
              </a:xfrm>
              <a:custGeom>
                <a:avLst/>
                <a:gdLst>
                  <a:gd name="T0" fmla="*/ 1113 w 95"/>
                  <a:gd name="T1" fmla="*/ 212 h 111"/>
                  <a:gd name="T2" fmla="*/ 549 w 95"/>
                  <a:gd name="T3" fmla="*/ 659 h 111"/>
                  <a:gd name="T4" fmla="*/ 377 w 95"/>
                  <a:gd name="T5" fmla="*/ 1265 h 111"/>
                  <a:gd name="T6" fmla="*/ 78 w 95"/>
                  <a:gd name="T7" fmla="*/ 1265 h 111"/>
                  <a:gd name="T8" fmla="*/ 233 w 95"/>
                  <a:gd name="T9" fmla="*/ 423 h 111"/>
                  <a:gd name="T10" fmla="*/ 889 w 95"/>
                  <a:gd name="T11" fmla="*/ 40 h 111"/>
                  <a:gd name="T12" fmla="*/ 1113 w 95"/>
                  <a:gd name="T13" fmla="*/ 212 h 1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11">
                    <a:moveTo>
                      <a:pt x="85" y="16"/>
                    </a:moveTo>
                    <a:cubicBezTo>
                      <a:pt x="68" y="20"/>
                      <a:pt x="56" y="31"/>
                      <a:pt x="42" y="50"/>
                    </a:cubicBezTo>
                    <a:cubicBezTo>
                      <a:pt x="25" y="73"/>
                      <a:pt x="27" y="91"/>
                      <a:pt x="29" y="96"/>
                    </a:cubicBezTo>
                    <a:cubicBezTo>
                      <a:pt x="31" y="106"/>
                      <a:pt x="12" y="111"/>
                      <a:pt x="6" y="96"/>
                    </a:cubicBezTo>
                    <a:cubicBezTo>
                      <a:pt x="0" y="80"/>
                      <a:pt x="0" y="56"/>
                      <a:pt x="18" y="32"/>
                    </a:cubicBezTo>
                    <a:cubicBezTo>
                      <a:pt x="37" y="9"/>
                      <a:pt x="56" y="5"/>
                      <a:pt x="68" y="3"/>
                    </a:cubicBezTo>
                    <a:cubicBezTo>
                      <a:pt x="86" y="0"/>
                      <a:pt x="95" y="12"/>
                      <a:pt x="85" y="16"/>
                    </a:cubicBezTo>
                    <a:close/>
                  </a:path>
                </a:pathLst>
              </a:custGeom>
              <a:solidFill>
                <a:srgbClr val="A5C7E0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0" name="Freeform 2874">
                <a:extLst>
                  <a:ext uri="{FF2B5EF4-FFF2-40B4-BE49-F238E27FC236}">
                    <a16:creationId xmlns:a16="http://schemas.microsoft.com/office/drawing/2014/main" id="{5541B3D4-3C6C-42F9-9B3F-8D55A03AA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3" y="2039"/>
                <a:ext cx="154" cy="201"/>
              </a:xfrm>
              <a:custGeom>
                <a:avLst/>
                <a:gdLst>
                  <a:gd name="T0" fmla="*/ 185 w 65"/>
                  <a:gd name="T1" fmla="*/ 1085 h 85"/>
                  <a:gd name="T2" fmla="*/ 135 w 65"/>
                  <a:gd name="T3" fmla="*/ 1114 h 85"/>
                  <a:gd name="T4" fmla="*/ 107 w 65"/>
                  <a:gd name="T5" fmla="*/ 1074 h 85"/>
                  <a:gd name="T6" fmla="*/ 280 w 65"/>
                  <a:gd name="T7" fmla="*/ 385 h 85"/>
                  <a:gd name="T8" fmla="*/ 815 w 65"/>
                  <a:gd name="T9" fmla="*/ 12 h 85"/>
                  <a:gd name="T10" fmla="*/ 836 w 65"/>
                  <a:gd name="T11" fmla="*/ 40 h 85"/>
                  <a:gd name="T12" fmla="*/ 386 w 65"/>
                  <a:gd name="T13" fmla="*/ 435 h 85"/>
                  <a:gd name="T14" fmla="*/ 185 w 65"/>
                  <a:gd name="T15" fmla="*/ 1017 h 85"/>
                  <a:gd name="T16" fmla="*/ 185 w 65"/>
                  <a:gd name="T17" fmla="*/ 1085 h 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5" h="85">
                    <a:moveTo>
                      <a:pt x="14" y="82"/>
                    </a:moveTo>
                    <a:cubicBezTo>
                      <a:pt x="14" y="84"/>
                      <a:pt x="11" y="85"/>
                      <a:pt x="10" y="84"/>
                    </a:cubicBezTo>
                    <a:cubicBezTo>
                      <a:pt x="9" y="83"/>
                      <a:pt x="9" y="82"/>
                      <a:pt x="8" y="81"/>
                    </a:cubicBezTo>
                    <a:cubicBezTo>
                      <a:pt x="6" y="75"/>
                      <a:pt x="0" y="55"/>
                      <a:pt x="21" y="29"/>
                    </a:cubicBezTo>
                    <a:cubicBezTo>
                      <a:pt x="37" y="8"/>
                      <a:pt x="52" y="3"/>
                      <a:pt x="61" y="1"/>
                    </a:cubicBezTo>
                    <a:cubicBezTo>
                      <a:pt x="65" y="0"/>
                      <a:pt x="65" y="2"/>
                      <a:pt x="63" y="3"/>
                    </a:cubicBezTo>
                    <a:cubicBezTo>
                      <a:pt x="50" y="10"/>
                      <a:pt x="39" y="18"/>
                      <a:pt x="29" y="33"/>
                    </a:cubicBezTo>
                    <a:cubicBezTo>
                      <a:pt x="16" y="50"/>
                      <a:pt x="14" y="68"/>
                      <a:pt x="14" y="77"/>
                    </a:cubicBezTo>
                    <a:cubicBezTo>
                      <a:pt x="14" y="79"/>
                      <a:pt x="14" y="81"/>
                      <a:pt x="14" y="82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1" name="Freeform 2875">
                <a:extLst>
                  <a:ext uri="{FF2B5EF4-FFF2-40B4-BE49-F238E27FC236}">
                    <a16:creationId xmlns:a16="http://schemas.microsoft.com/office/drawing/2014/main" id="{3DFFDEC9-2F42-4C76-9118-FAAF387F7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2294"/>
                <a:ext cx="61" cy="45"/>
              </a:xfrm>
              <a:custGeom>
                <a:avLst/>
                <a:gdLst>
                  <a:gd name="T0" fmla="*/ 12 w 26"/>
                  <a:gd name="T1" fmla="*/ 156 h 19"/>
                  <a:gd name="T2" fmla="*/ 143 w 26"/>
                  <a:gd name="T3" fmla="*/ 12 h 19"/>
                  <a:gd name="T4" fmla="*/ 324 w 26"/>
                  <a:gd name="T5" fmla="*/ 95 h 19"/>
                  <a:gd name="T6" fmla="*/ 192 w 26"/>
                  <a:gd name="T7" fmla="*/ 242 h 19"/>
                  <a:gd name="T8" fmla="*/ 12 w 26"/>
                  <a:gd name="T9" fmla="*/ 1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1" y="12"/>
                    </a:moveTo>
                    <a:cubicBezTo>
                      <a:pt x="0" y="8"/>
                      <a:pt x="5" y="3"/>
                      <a:pt x="11" y="1"/>
                    </a:cubicBezTo>
                    <a:cubicBezTo>
                      <a:pt x="18" y="0"/>
                      <a:pt x="24" y="2"/>
                      <a:pt x="25" y="7"/>
                    </a:cubicBezTo>
                    <a:cubicBezTo>
                      <a:pt x="26" y="11"/>
                      <a:pt x="22" y="16"/>
                      <a:pt x="15" y="18"/>
                    </a:cubicBezTo>
                    <a:cubicBezTo>
                      <a:pt x="8" y="19"/>
                      <a:pt x="2" y="17"/>
                      <a:pt x="1" y="12"/>
                    </a:cubicBezTo>
                    <a:close/>
                  </a:path>
                </a:pathLst>
              </a:custGeom>
              <a:solidFill>
                <a:srgbClr val="A5C7E0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2" name="Freeform 2876">
                <a:extLst>
                  <a:ext uri="{FF2B5EF4-FFF2-40B4-BE49-F238E27FC236}">
                    <a16:creationId xmlns:a16="http://schemas.microsoft.com/office/drawing/2014/main" id="{F05D8BD2-0154-4976-8568-38E94A48E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306"/>
                <a:ext cx="23" cy="19"/>
              </a:xfrm>
              <a:custGeom>
                <a:avLst/>
                <a:gdLst>
                  <a:gd name="T0" fmla="*/ 0 w 10"/>
                  <a:gd name="T1" fmla="*/ 69 h 8"/>
                  <a:gd name="T2" fmla="*/ 48 w 10"/>
                  <a:gd name="T3" fmla="*/ 12 h 8"/>
                  <a:gd name="T4" fmla="*/ 122 w 10"/>
                  <a:gd name="T5" fmla="*/ 40 h 8"/>
                  <a:gd name="T6" fmla="*/ 74 w 10"/>
                  <a:gd name="T7" fmla="*/ 107 h 8"/>
                  <a:gd name="T8" fmla="*/ 0 w 10"/>
                  <a:gd name="T9" fmla="*/ 6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0" y="4"/>
                      <a:pt x="2" y="2"/>
                      <a:pt x="4" y="1"/>
                    </a:cubicBezTo>
                    <a:cubicBezTo>
                      <a:pt x="7" y="0"/>
                      <a:pt x="10" y="1"/>
                      <a:pt x="10" y="3"/>
                    </a:cubicBezTo>
                    <a:cubicBezTo>
                      <a:pt x="10" y="5"/>
                      <a:pt x="9" y="7"/>
                      <a:pt x="6" y="8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3" name="Freeform 2877">
                <a:extLst>
                  <a:ext uri="{FF2B5EF4-FFF2-40B4-BE49-F238E27FC236}">
                    <a16:creationId xmlns:a16="http://schemas.microsoft.com/office/drawing/2014/main" id="{A79F991B-EDB8-47A9-ADDF-35FBB39AD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" y="2519"/>
                <a:ext cx="59" cy="40"/>
              </a:xfrm>
              <a:custGeom>
                <a:avLst/>
                <a:gdLst>
                  <a:gd name="T0" fmla="*/ 0 w 25"/>
                  <a:gd name="T1" fmla="*/ 106 h 17"/>
                  <a:gd name="T2" fmla="*/ 156 w 25"/>
                  <a:gd name="T3" fmla="*/ 0 h 17"/>
                  <a:gd name="T4" fmla="*/ 328 w 25"/>
                  <a:gd name="T5" fmla="*/ 115 h 17"/>
                  <a:gd name="T6" fmla="*/ 156 w 25"/>
                  <a:gd name="T7" fmla="*/ 221 h 17"/>
                  <a:gd name="T8" fmla="*/ 0 w 25"/>
                  <a:gd name="T9" fmla="*/ 10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0" y="8"/>
                    </a:moveTo>
                    <a:cubicBezTo>
                      <a:pt x="0" y="3"/>
                      <a:pt x="6" y="0"/>
                      <a:pt x="12" y="0"/>
                    </a:cubicBezTo>
                    <a:cubicBezTo>
                      <a:pt x="19" y="0"/>
                      <a:pt x="25" y="4"/>
                      <a:pt x="25" y="9"/>
                    </a:cubicBezTo>
                    <a:cubicBezTo>
                      <a:pt x="25" y="13"/>
                      <a:pt x="19" y="17"/>
                      <a:pt x="12" y="17"/>
                    </a:cubicBezTo>
                    <a:cubicBezTo>
                      <a:pt x="5" y="17"/>
                      <a:pt x="0" y="13"/>
                      <a:pt x="0" y="8"/>
                    </a:cubicBezTo>
                    <a:close/>
                  </a:path>
                </a:pathLst>
              </a:custGeom>
              <a:solidFill>
                <a:srgbClr val="A5C7E0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4" name="Freeform 2878">
                <a:extLst>
                  <a:ext uri="{FF2B5EF4-FFF2-40B4-BE49-F238E27FC236}">
                    <a16:creationId xmlns:a16="http://schemas.microsoft.com/office/drawing/2014/main" id="{9AB8097B-CAF9-4A57-9442-CC44E2631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531"/>
                <a:ext cx="24" cy="16"/>
              </a:xfrm>
              <a:custGeom>
                <a:avLst/>
                <a:gdLst>
                  <a:gd name="T0" fmla="*/ 0 w 10"/>
                  <a:gd name="T1" fmla="*/ 37 h 7"/>
                  <a:gd name="T2" fmla="*/ 70 w 10"/>
                  <a:gd name="T3" fmla="*/ 0 h 7"/>
                  <a:gd name="T4" fmla="*/ 139 w 10"/>
                  <a:gd name="T5" fmla="*/ 37 h 7"/>
                  <a:gd name="T6" fmla="*/ 70 w 10"/>
                  <a:gd name="T7" fmla="*/ 85 h 7"/>
                  <a:gd name="T8" fmla="*/ 0 w 10"/>
                  <a:gd name="T9" fmla="*/ 37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0" y="1"/>
                      <a:pt x="3" y="0"/>
                      <a:pt x="5" y="0"/>
                    </a:cubicBezTo>
                    <a:cubicBezTo>
                      <a:pt x="8" y="0"/>
                      <a:pt x="10" y="2"/>
                      <a:pt x="10" y="3"/>
                    </a:cubicBezTo>
                    <a:cubicBezTo>
                      <a:pt x="10" y="5"/>
                      <a:pt x="8" y="7"/>
                      <a:pt x="5" y="7"/>
                    </a:cubicBezTo>
                    <a:cubicBezTo>
                      <a:pt x="2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5" name="Freeform 2879">
                <a:extLst>
                  <a:ext uri="{FF2B5EF4-FFF2-40B4-BE49-F238E27FC236}">
                    <a16:creationId xmlns:a16="http://schemas.microsoft.com/office/drawing/2014/main" id="{B5ECC15A-8DD4-45E9-BB4D-3FB6852B9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2304"/>
                <a:ext cx="1479" cy="1637"/>
              </a:xfrm>
              <a:custGeom>
                <a:avLst/>
                <a:gdLst>
                  <a:gd name="T0" fmla="*/ 7423 w 626"/>
                  <a:gd name="T1" fmla="*/ 5891 h 693"/>
                  <a:gd name="T2" fmla="*/ 5514 w 626"/>
                  <a:gd name="T3" fmla="*/ 6406 h 693"/>
                  <a:gd name="T4" fmla="*/ 5382 w 626"/>
                  <a:gd name="T5" fmla="*/ 5629 h 693"/>
                  <a:gd name="T6" fmla="*/ 5342 w 626"/>
                  <a:gd name="T7" fmla="*/ 4481 h 693"/>
                  <a:gd name="T8" fmla="*/ 5420 w 626"/>
                  <a:gd name="T9" fmla="*/ 2060 h 693"/>
                  <a:gd name="T10" fmla="*/ 7386 w 626"/>
                  <a:gd name="T11" fmla="*/ 1646 h 693"/>
                  <a:gd name="T12" fmla="*/ 8255 w 626"/>
                  <a:gd name="T13" fmla="*/ 1491 h 693"/>
                  <a:gd name="T14" fmla="*/ 8045 w 626"/>
                  <a:gd name="T15" fmla="*/ 1150 h 693"/>
                  <a:gd name="T16" fmla="*/ 6174 w 626"/>
                  <a:gd name="T17" fmla="*/ 1479 h 693"/>
                  <a:gd name="T18" fmla="*/ 5314 w 626"/>
                  <a:gd name="T19" fmla="*/ 1491 h 693"/>
                  <a:gd name="T20" fmla="*/ 5314 w 626"/>
                  <a:gd name="T21" fmla="*/ 713 h 693"/>
                  <a:gd name="T22" fmla="*/ 4936 w 626"/>
                  <a:gd name="T23" fmla="*/ 50 h 693"/>
                  <a:gd name="T24" fmla="*/ 4945 w 626"/>
                  <a:gd name="T25" fmla="*/ 725 h 693"/>
                  <a:gd name="T26" fmla="*/ 4945 w 626"/>
                  <a:gd name="T27" fmla="*/ 1646 h 693"/>
                  <a:gd name="T28" fmla="*/ 4945 w 626"/>
                  <a:gd name="T29" fmla="*/ 4113 h 693"/>
                  <a:gd name="T30" fmla="*/ 4645 w 626"/>
                  <a:gd name="T31" fmla="*/ 5117 h 693"/>
                  <a:gd name="T32" fmla="*/ 4024 w 626"/>
                  <a:gd name="T33" fmla="*/ 5341 h 693"/>
                  <a:gd name="T34" fmla="*/ 3428 w 626"/>
                  <a:gd name="T35" fmla="*/ 5759 h 693"/>
                  <a:gd name="T36" fmla="*/ 1687 w 626"/>
                  <a:gd name="T37" fmla="*/ 6144 h 693"/>
                  <a:gd name="T38" fmla="*/ 714 w 626"/>
                  <a:gd name="T39" fmla="*/ 6891 h 693"/>
                  <a:gd name="T40" fmla="*/ 553 w 626"/>
                  <a:gd name="T41" fmla="*/ 6645 h 693"/>
                  <a:gd name="T42" fmla="*/ 463 w 626"/>
                  <a:gd name="T43" fmla="*/ 5497 h 693"/>
                  <a:gd name="T44" fmla="*/ 463 w 626"/>
                  <a:gd name="T45" fmla="*/ 3347 h 693"/>
                  <a:gd name="T46" fmla="*/ 475 w 626"/>
                  <a:gd name="T47" fmla="*/ 2622 h 693"/>
                  <a:gd name="T48" fmla="*/ 425 w 626"/>
                  <a:gd name="T49" fmla="*/ 1831 h 693"/>
                  <a:gd name="T50" fmla="*/ 156 w 626"/>
                  <a:gd name="T51" fmla="*/ 1372 h 693"/>
                  <a:gd name="T52" fmla="*/ 66 w 626"/>
                  <a:gd name="T53" fmla="*/ 1897 h 693"/>
                  <a:gd name="T54" fmla="*/ 106 w 626"/>
                  <a:gd name="T55" fmla="*/ 2613 h 693"/>
                  <a:gd name="T56" fmla="*/ 95 w 626"/>
                  <a:gd name="T57" fmla="*/ 3338 h 693"/>
                  <a:gd name="T58" fmla="*/ 95 w 626"/>
                  <a:gd name="T59" fmla="*/ 5497 h 693"/>
                  <a:gd name="T60" fmla="*/ 184 w 626"/>
                  <a:gd name="T61" fmla="*/ 6697 h 693"/>
                  <a:gd name="T62" fmla="*/ 250 w 626"/>
                  <a:gd name="T63" fmla="*/ 7885 h 693"/>
                  <a:gd name="T64" fmla="*/ 279 w 626"/>
                  <a:gd name="T65" fmla="*/ 8726 h 693"/>
                  <a:gd name="T66" fmla="*/ 503 w 626"/>
                  <a:gd name="T67" fmla="*/ 9135 h 693"/>
                  <a:gd name="T68" fmla="*/ 647 w 626"/>
                  <a:gd name="T69" fmla="*/ 8672 h 693"/>
                  <a:gd name="T70" fmla="*/ 619 w 626"/>
                  <a:gd name="T71" fmla="*/ 7906 h 693"/>
                  <a:gd name="T72" fmla="*/ 737 w 626"/>
                  <a:gd name="T73" fmla="*/ 7365 h 693"/>
                  <a:gd name="T74" fmla="*/ 1781 w 626"/>
                  <a:gd name="T75" fmla="*/ 6501 h 693"/>
                  <a:gd name="T76" fmla="*/ 3612 w 626"/>
                  <a:gd name="T77" fmla="*/ 6087 h 693"/>
                  <a:gd name="T78" fmla="*/ 4191 w 626"/>
                  <a:gd name="T79" fmla="*/ 5669 h 693"/>
                  <a:gd name="T80" fmla="*/ 4813 w 626"/>
                  <a:gd name="T81" fmla="*/ 5428 h 693"/>
                  <a:gd name="T82" fmla="*/ 4997 w 626"/>
                  <a:gd name="T83" fmla="*/ 5485 h 693"/>
                  <a:gd name="T84" fmla="*/ 5080 w 626"/>
                  <a:gd name="T85" fmla="*/ 6050 h 693"/>
                  <a:gd name="T86" fmla="*/ 5101 w 626"/>
                  <a:gd name="T87" fmla="*/ 6853 h 693"/>
                  <a:gd name="T88" fmla="*/ 5169 w 626"/>
                  <a:gd name="T89" fmla="*/ 8079 h 693"/>
                  <a:gd name="T90" fmla="*/ 5526 w 626"/>
                  <a:gd name="T91" fmla="*/ 8013 h 693"/>
                  <a:gd name="T92" fmla="*/ 5448 w 626"/>
                  <a:gd name="T93" fmla="*/ 7169 h 693"/>
                  <a:gd name="T94" fmla="*/ 7501 w 626"/>
                  <a:gd name="T95" fmla="*/ 6250 h 693"/>
                  <a:gd name="T96" fmla="*/ 8005 w 626"/>
                  <a:gd name="T97" fmla="*/ 5747 h 69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26" h="693">
                    <a:moveTo>
                      <a:pt x="607" y="436"/>
                    </a:moveTo>
                    <a:cubicBezTo>
                      <a:pt x="593" y="440"/>
                      <a:pt x="577" y="443"/>
                      <a:pt x="563" y="447"/>
                    </a:cubicBezTo>
                    <a:cubicBezTo>
                      <a:pt x="517" y="456"/>
                      <a:pt x="470" y="467"/>
                      <a:pt x="427" y="492"/>
                    </a:cubicBezTo>
                    <a:cubicBezTo>
                      <a:pt x="420" y="496"/>
                      <a:pt x="418" y="490"/>
                      <a:pt x="418" y="486"/>
                    </a:cubicBezTo>
                    <a:cubicBezTo>
                      <a:pt x="418" y="474"/>
                      <a:pt x="415" y="463"/>
                      <a:pt x="413" y="452"/>
                    </a:cubicBezTo>
                    <a:cubicBezTo>
                      <a:pt x="410" y="443"/>
                      <a:pt x="408" y="435"/>
                      <a:pt x="408" y="427"/>
                    </a:cubicBezTo>
                    <a:cubicBezTo>
                      <a:pt x="407" y="415"/>
                      <a:pt x="407" y="402"/>
                      <a:pt x="407" y="390"/>
                    </a:cubicBezTo>
                    <a:cubicBezTo>
                      <a:pt x="407" y="374"/>
                      <a:pt x="406" y="357"/>
                      <a:pt x="405" y="340"/>
                    </a:cubicBezTo>
                    <a:cubicBezTo>
                      <a:pt x="400" y="290"/>
                      <a:pt x="399" y="239"/>
                      <a:pt x="400" y="178"/>
                    </a:cubicBezTo>
                    <a:cubicBezTo>
                      <a:pt x="401" y="162"/>
                      <a:pt x="408" y="157"/>
                      <a:pt x="411" y="156"/>
                    </a:cubicBezTo>
                    <a:cubicBezTo>
                      <a:pt x="429" y="145"/>
                      <a:pt x="444" y="142"/>
                      <a:pt x="470" y="140"/>
                    </a:cubicBezTo>
                    <a:cubicBezTo>
                      <a:pt x="501" y="138"/>
                      <a:pt x="531" y="131"/>
                      <a:pt x="560" y="125"/>
                    </a:cubicBezTo>
                    <a:cubicBezTo>
                      <a:pt x="578" y="121"/>
                      <a:pt x="597" y="117"/>
                      <a:pt x="617" y="114"/>
                    </a:cubicBezTo>
                    <a:cubicBezTo>
                      <a:pt x="626" y="113"/>
                      <a:pt x="626" y="113"/>
                      <a:pt x="626" y="113"/>
                    </a:cubicBezTo>
                    <a:cubicBezTo>
                      <a:pt x="626" y="112"/>
                      <a:pt x="626" y="111"/>
                      <a:pt x="626" y="110"/>
                    </a:cubicBezTo>
                    <a:cubicBezTo>
                      <a:pt x="625" y="97"/>
                      <a:pt x="618" y="89"/>
                      <a:pt x="610" y="87"/>
                    </a:cubicBezTo>
                    <a:cubicBezTo>
                      <a:pt x="591" y="90"/>
                      <a:pt x="572" y="94"/>
                      <a:pt x="554" y="98"/>
                    </a:cubicBezTo>
                    <a:cubicBezTo>
                      <a:pt x="525" y="104"/>
                      <a:pt x="497" y="110"/>
                      <a:pt x="468" y="112"/>
                    </a:cubicBezTo>
                    <a:cubicBezTo>
                      <a:pt x="446" y="113"/>
                      <a:pt x="431" y="116"/>
                      <a:pt x="415" y="123"/>
                    </a:cubicBezTo>
                    <a:cubicBezTo>
                      <a:pt x="403" y="127"/>
                      <a:pt x="403" y="118"/>
                      <a:pt x="403" y="113"/>
                    </a:cubicBezTo>
                    <a:cubicBezTo>
                      <a:pt x="404" y="98"/>
                      <a:pt x="405" y="83"/>
                      <a:pt x="403" y="68"/>
                    </a:cubicBezTo>
                    <a:cubicBezTo>
                      <a:pt x="403" y="54"/>
                      <a:pt x="403" y="54"/>
                      <a:pt x="403" y="54"/>
                    </a:cubicBezTo>
                    <a:cubicBezTo>
                      <a:pt x="402" y="40"/>
                      <a:pt x="402" y="23"/>
                      <a:pt x="394" y="9"/>
                    </a:cubicBezTo>
                    <a:cubicBezTo>
                      <a:pt x="390" y="2"/>
                      <a:pt x="381" y="0"/>
                      <a:pt x="374" y="4"/>
                    </a:cubicBezTo>
                    <a:cubicBezTo>
                      <a:pt x="368" y="8"/>
                      <a:pt x="366" y="17"/>
                      <a:pt x="370" y="23"/>
                    </a:cubicBezTo>
                    <a:cubicBezTo>
                      <a:pt x="374" y="31"/>
                      <a:pt x="375" y="43"/>
                      <a:pt x="375" y="55"/>
                    </a:cubicBezTo>
                    <a:cubicBezTo>
                      <a:pt x="375" y="70"/>
                      <a:pt x="375" y="70"/>
                      <a:pt x="375" y="70"/>
                    </a:cubicBezTo>
                    <a:cubicBezTo>
                      <a:pt x="377" y="87"/>
                      <a:pt x="376" y="106"/>
                      <a:pt x="375" y="125"/>
                    </a:cubicBezTo>
                    <a:cubicBezTo>
                      <a:pt x="373" y="147"/>
                      <a:pt x="373" y="147"/>
                      <a:pt x="373" y="147"/>
                    </a:cubicBezTo>
                    <a:cubicBezTo>
                      <a:pt x="371" y="210"/>
                      <a:pt x="371" y="262"/>
                      <a:pt x="375" y="312"/>
                    </a:cubicBezTo>
                    <a:cubicBezTo>
                      <a:pt x="375" y="319"/>
                      <a:pt x="375" y="346"/>
                      <a:pt x="374" y="351"/>
                    </a:cubicBezTo>
                    <a:cubicBezTo>
                      <a:pt x="373" y="363"/>
                      <a:pt x="368" y="379"/>
                      <a:pt x="352" y="388"/>
                    </a:cubicBezTo>
                    <a:cubicBezTo>
                      <a:pt x="346" y="391"/>
                      <a:pt x="339" y="393"/>
                      <a:pt x="331" y="395"/>
                    </a:cubicBezTo>
                    <a:cubicBezTo>
                      <a:pt x="322" y="398"/>
                      <a:pt x="314" y="401"/>
                      <a:pt x="305" y="405"/>
                    </a:cubicBezTo>
                    <a:cubicBezTo>
                      <a:pt x="295" y="410"/>
                      <a:pt x="287" y="417"/>
                      <a:pt x="279" y="423"/>
                    </a:cubicBezTo>
                    <a:cubicBezTo>
                      <a:pt x="273" y="429"/>
                      <a:pt x="267" y="434"/>
                      <a:pt x="260" y="437"/>
                    </a:cubicBezTo>
                    <a:cubicBezTo>
                      <a:pt x="236" y="450"/>
                      <a:pt x="209" y="454"/>
                      <a:pt x="180" y="457"/>
                    </a:cubicBezTo>
                    <a:cubicBezTo>
                      <a:pt x="162" y="459"/>
                      <a:pt x="145" y="462"/>
                      <a:pt x="128" y="466"/>
                    </a:cubicBezTo>
                    <a:cubicBezTo>
                      <a:pt x="96" y="474"/>
                      <a:pt x="79" y="494"/>
                      <a:pt x="64" y="512"/>
                    </a:cubicBezTo>
                    <a:cubicBezTo>
                      <a:pt x="61" y="516"/>
                      <a:pt x="58" y="519"/>
                      <a:pt x="54" y="523"/>
                    </a:cubicBezTo>
                    <a:cubicBezTo>
                      <a:pt x="45" y="532"/>
                      <a:pt x="44" y="519"/>
                      <a:pt x="44" y="519"/>
                    </a:cubicBezTo>
                    <a:cubicBezTo>
                      <a:pt x="42" y="504"/>
                      <a:pt x="42" y="504"/>
                      <a:pt x="42" y="504"/>
                    </a:cubicBezTo>
                    <a:cubicBezTo>
                      <a:pt x="39" y="483"/>
                      <a:pt x="35" y="464"/>
                      <a:pt x="35" y="443"/>
                    </a:cubicBezTo>
                    <a:cubicBezTo>
                      <a:pt x="35" y="417"/>
                      <a:pt x="35" y="417"/>
                      <a:pt x="35" y="417"/>
                    </a:cubicBezTo>
                    <a:cubicBezTo>
                      <a:pt x="35" y="366"/>
                      <a:pt x="35" y="366"/>
                      <a:pt x="35" y="366"/>
                    </a:cubicBezTo>
                    <a:cubicBezTo>
                      <a:pt x="35" y="327"/>
                      <a:pt x="35" y="291"/>
                      <a:pt x="35" y="254"/>
                    </a:cubicBezTo>
                    <a:cubicBezTo>
                      <a:pt x="35" y="216"/>
                      <a:pt x="35" y="216"/>
                      <a:pt x="35" y="216"/>
                    </a:cubicBezTo>
                    <a:cubicBezTo>
                      <a:pt x="36" y="199"/>
                      <a:pt x="36" y="199"/>
                      <a:pt x="36" y="199"/>
                    </a:cubicBezTo>
                    <a:cubicBezTo>
                      <a:pt x="37" y="185"/>
                      <a:pt x="38" y="170"/>
                      <a:pt x="35" y="155"/>
                    </a:cubicBezTo>
                    <a:cubicBezTo>
                      <a:pt x="32" y="139"/>
                      <a:pt x="32" y="139"/>
                      <a:pt x="32" y="139"/>
                    </a:cubicBezTo>
                    <a:cubicBezTo>
                      <a:pt x="30" y="130"/>
                      <a:pt x="27" y="119"/>
                      <a:pt x="26" y="111"/>
                    </a:cubicBezTo>
                    <a:cubicBezTo>
                      <a:pt x="26" y="103"/>
                      <a:pt x="19" y="104"/>
                      <a:pt x="12" y="104"/>
                    </a:cubicBezTo>
                    <a:cubicBezTo>
                      <a:pt x="4" y="104"/>
                      <a:pt x="0" y="106"/>
                      <a:pt x="0" y="114"/>
                    </a:cubicBezTo>
                    <a:cubicBezTo>
                      <a:pt x="1" y="125"/>
                      <a:pt x="3" y="135"/>
                      <a:pt x="5" y="144"/>
                    </a:cubicBezTo>
                    <a:cubicBezTo>
                      <a:pt x="8" y="159"/>
                      <a:pt x="8" y="159"/>
                      <a:pt x="8" y="159"/>
                    </a:cubicBezTo>
                    <a:cubicBezTo>
                      <a:pt x="10" y="172"/>
                      <a:pt x="9" y="184"/>
                      <a:pt x="8" y="198"/>
                    </a:cubicBezTo>
                    <a:cubicBezTo>
                      <a:pt x="7" y="216"/>
                      <a:pt x="7" y="216"/>
                      <a:pt x="7" y="216"/>
                    </a:cubicBezTo>
                    <a:cubicBezTo>
                      <a:pt x="7" y="253"/>
                      <a:pt x="7" y="253"/>
                      <a:pt x="7" y="253"/>
                    </a:cubicBezTo>
                    <a:cubicBezTo>
                      <a:pt x="7" y="291"/>
                      <a:pt x="7" y="328"/>
                      <a:pt x="7" y="366"/>
                    </a:cubicBezTo>
                    <a:cubicBezTo>
                      <a:pt x="7" y="417"/>
                      <a:pt x="7" y="417"/>
                      <a:pt x="7" y="417"/>
                    </a:cubicBezTo>
                    <a:cubicBezTo>
                      <a:pt x="7" y="443"/>
                      <a:pt x="7" y="443"/>
                      <a:pt x="7" y="443"/>
                    </a:cubicBezTo>
                    <a:cubicBezTo>
                      <a:pt x="7" y="466"/>
                      <a:pt x="11" y="487"/>
                      <a:pt x="14" y="508"/>
                    </a:cubicBezTo>
                    <a:cubicBezTo>
                      <a:pt x="18" y="533"/>
                      <a:pt x="18" y="533"/>
                      <a:pt x="18" y="533"/>
                    </a:cubicBezTo>
                    <a:cubicBezTo>
                      <a:pt x="21" y="554"/>
                      <a:pt x="20" y="576"/>
                      <a:pt x="19" y="598"/>
                    </a:cubicBezTo>
                    <a:cubicBezTo>
                      <a:pt x="18" y="632"/>
                      <a:pt x="18" y="632"/>
                      <a:pt x="18" y="632"/>
                    </a:cubicBezTo>
                    <a:cubicBezTo>
                      <a:pt x="18" y="643"/>
                      <a:pt x="20" y="652"/>
                      <a:pt x="21" y="662"/>
                    </a:cubicBezTo>
                    <a:cubicBezTo>
                      <a:pt x="23" y="682"/>
                      <a:pt x="23" y="682"/>
                      <a:pt x="23" y="682"/>
                    </a:cubicBezTo>
                    <a:cubicBezTo>
                      <a:pt x="24" y="689"/>
                      <a:pt x="30" y="693"/>
                      <a:pt x="38" y="693"/>
                    </a:cubicBezTo>
                    <a:cubicBezTo>
                      <a:pt x="45" y="692"/>
                      <a:pt x="52" y="688"/>
                      <a:pt x="51" y="680"/>
                    </a:cubicBezTo>
                    <a:cubicBezTo>
                      <a:pt x="49" y="658"/>
                      <a:pt x="49" y="658"/>
                      <a:pt x="49" y="658"/>
                    </a:cubicBezTo>
                    <a:cubicBezTo>
                      <a:pt x="47" y="649"/>
                      <a:pt x="46" y="641"/>
                      <a:pt x="46" y="632"/>
                    </a:cubicBezTo>
                    <a:cubicBezTo>
                      <a:pt x="47" y="600"/>
                      <a:pt x="47" y="600"/>
                      <a:pt x="47" y="600"/>
                    </a:cubicBezTo>
                    <a:cubicBezTo>
                      <a:pt x="47" y="591"/>
                      <a:pt x="48" y="582"/>
                      <a:pt x="48" y="574"/>
                    </a:cubicBezTo>
                    <a:cubicBezTo>
                      <a:pt x="48" y="564"/>
                      <a:pt x="55" y="561"/>
                      <a:pt x="56" y="559"/>
                    </a:cubicBezTo>
                    <a:cubicBezTo>
                      <a:pt x="68" y="550"/>
                      <a:pt x="77" y="540"/>
                      <a:pt x="85" y="530"/>
                    </a:cubicBezTo>
                    <a:cubicBezTo>
                      <a:pt x="100" y="513"/>
                      <a:pt x="112" y="499"/>
                      <a:pt x="135" y="493"/>
                    </a:cubicBezTo>
                    <a:cubicBezTo>
                      <a:pt x="150" y="489"/>
                      <a:pt x="166" y="487"/>
                      <a:pt x="183" y="485"/>
                    </a:cubicBezTo>
                    <a:cubicBezTo>
                      <a:pt x="213" y="481"/>
                      <a:pt x="245" y="478"/>
                      <a:pt x="274" y="462"/>
                    </a:cubicBezTo>
                    <a:cubicBezTo>
                      <a:pt x="283" y="457"/>
                      <a:pt x="290" y="451"/>
                      <a:pt x="297" y="445"/>
                    </a:cubicBezTo>
                    <a:cubicBezTo>
                      <a:pt x="304" y="439"/>
                      <a:pt x="310" y="434"/>
                      <a:pt x="318" y="430"/>
                    </a:cubicBezTo>
                    <a:cubicBezTo>
                      <a:pt x="324" y="427"/>
                      <a:pt x="331" y="424"/>
                      <a:pt x="339" y="422"/>
                    </a:cubicBezTo>
                    <a:cubicBezTo>
                      <a:pt x="348" y="420"/>
                      <a:pt x="357" y="417"/>
                      <a:pt x="365" y="412"/>
                    </a:cubicBezTo>
                    <a:cubicBezTo>
                      <a:pt x="367" y="411"/>
                      <a:pt x="369" y="410"/>
                      <a:pt x="371" y="409"/>
                    </a:cubicBezTo>
                    <a:cubicBezTo>
                      <a:pt x="376" y="405"/>
                      <a:pt x="379" y="412"/>
                      <a:pt x="379" y="416"/>
                    </a:cubicBezTo>
                    <a:cubicBezTo>
                      <a:pt x="379" y="420"/>
                      <a:pt x="380" y="424"/>
                      <a:pt x="380" y="428"/>
                    </a:cubicBezTo>
                    <a:cubicBezTo>
                      <a:pt x="380" y="439"/>
                      <a:pt x="383" y="449"/>
                      <a:pt x="385" y="459"/>
                    </a:cubicBezTo>
                    <a:cubicBezTo>
                      <a:pt x="388" y="469"/>
                      <a:pt x="390" y="478"/>
                      <a:pt x="390" y="487"/>
                    </a:cubicBezTo>
                    <a:cubicBezTo>
                      <a:pt x="390" y="498"/>
                      <a:pt x="389" y="508"/>
                      <a:pt x="387" y="520"/>
                    </a:cubicBezTo>
                    <a:cubicBezTo>
                      <a:pt x="386" y="533"/>
                      <a:pt x="384" y="546"/>
                      <a:pt x="385" y="559"/>
                    </a:cubicBezTo>
                    <a:cubicBezTo>
                      <a:pt x="385" y="584"/>
                      <a:pt x="387" y="591"/>
                      <a:pt x="392" y="613"/>
                    </a:cubicBezTo>
                    <a:cubicBezTo>
                      <a:pt x="393" y="621"/>
                      <a:pt x="401" y="626"/>
                      <a:pt x="408" y="624"/>
                    </a:cubicBezTo>
                    <a:cubicBezTo>
                      <a:pt x="416" y="623"/>
                      <a:pt x="421" y="615"/>
                      <a:pt x="419" y="608"/>
                    </a:cubicBezTo>
                    <a:cubicBezTo>
                      <a:pt x="415" y="587"/>
                      <a:pt x="413" y="581"/>
                      <a:pt x="412" y="558"/>
                    </a:cubicBezTo>
                    <a:cubicBezTo>
                      <a:pt x="412" y="554"/>
                      <a:pt x="413" y="549"/>
                      <a:pt x="413" y="544"/>
                    </a:cubicBezTo>
                    <a:cubicBezTo>
                      <a:pt x="413" y="541"/>
                      <a:pt x="414" y="533"/>
                      <a:pt x="424" y="527"/>
                    </a:cubicBezTo>
                    <a:cubicBezTo>
                      <a:pt x="467" y="496"/>
                      <a:pt x="517" y="485"/>
                      <a:pt x="569" y="474"/>
                    </a:cubicBezTo>
                    <a:cubicBezTo>
                      <a:pt x="581" y="471"/>
                      <a:pt x="593" y="469"/>
                      <a:pt x="605" y="466"/>
                    </a:cubicBezTo>
                    <a:cubicBezTo>
                      <a:pt x="601" y="457"/>
                      <a:pt x="601" y="442"/>
                      <a:pt x="607" y="436"/>
                    </a:cubicBezTo>
                    <a:close/>
                  </a:path>
                </a:pathLst>
              </a:custGeom>
              <a:solidFill>
                <a:srgbClr val="F44D3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6" name="Freeform 2880">
                <a:extLst>
                  <a:ext uri="{FF2B5EF4-FFF2-40B4-BE49-F238E27FC236}">
                    <a16:creationId xmlns:a16="http://schemas.microsoft.com/office/drawing/2014/main" id="{554D6901-F41C-4B85-BA1A-FA1D7163B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602"/>
                <a:ext cx="73" cy="274"/>
              </a:xfrm>
              <a:custGeom>
                <a:avLst/>
                <a:gdLst>
                  <a:gd name="T0" fmla="*/ 28 w 31"/>
                  <a:gd name="T1" fmla="*/ 1016 h 116"/>
                  <a:gd name="T2" fmla="*/ 28 w 31"/>
                  <a:gd name="T3" fmla="*/ 1266 h 116"/>
                  <a:gd name="T4" fmla="*/ 12 w 31"/>
                  <a:gd name="T5" fmla="*/ 1500 h 116"/>
                  <a:gd name="T6" fmla="*/ 377 w 31"/>
                  <a:gd name="T7" fmla="*/ 1422 h 116"/>
                  <a:gd name="T8" fmla="*/ 377 w 31"/>
                  <a:gd name="T9" fmla="*/ 1266 h 116"/>
                  <a:gd name="T10" fmla="*/ 393 w 31"/>
                  <a:gd name="T11" fmla="*/ 1004 h 116"/>
                  <a:gd name="T12" fmla="*/ 377 w 31"/>
                  <a:gd name="T13" fmla="*/ 815 h 116"/>
                  <a:gd name="T14" fmla="*/ 393 w 31"/>
                  <a:gd name="T15" fmla="*/ 222 h 116"/>
                  <a:gd name="T16" fmla="*/ 233 w 31"/>
                  <a:gd name="T17" fmla="*/ 12 h 116"/>
                  <a:gd name="T18" fmla="*/ 28 w 31"/>
                  <a:gd name="T19" fmla="*/ 172 h 116"/>
                  <a:gd name="T20" fmla="*/ 12 w 31"/>
                  <a:gd name="T21" fmla="*/ 831 h 116"/>
                  <a:gd name="T22" fmla="*/ 28 w 31"/>
                  <a:gd name="T23" fmla="*/ 1016 h 1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" h="116">
                    <a:moveTo>
                      <a:pt x="2" y="77"/>
                    </a:moveTo>
                    <a:cubicBezTo>
                      <a:pt x="2" y="77"/>
                      <a:pt x="2" y="96"/>
                      <a:pt x="2" y="96"/>
                    </a:cubicBezTo>
                    <a:cubicBezTo>
                      <a:pt x="1" y="102"/>
                      <a:pt x="1" y="108"/>
                      <a:pt x="1" y="114"/>
                    </a:cubicBezTo>
                    <a:cubicBezTo>
                      <a:pt x="12" y="116"/>
                      <a:pt x="22" y="114"/>
                      <a:pt x="29" y="108"/>
                    </a:cubicBezTo>
                    <a:cubicBezTo>
                      <a:pt x="29" y="104"/>
                      <a:pt x="29" y="100"/>
                      <a:pt x="29" y="96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48"/>
                      <a:pt x="28" y="26"/>
                      <a:pt x="30" y="17"/>
                    </a:cubicBezTo>
                    <a:cubicBezTo>
                      <a:pt x="31" y="9"/>
                      <a:pt x="26" y="2"/>
                      <a:pt x="18" y="1"/>
                    </a:cubicBezTo>
                    <a:cubicBezTo>
                      <a:pt x="10" y="0"/>
                      <a:pt x="3" y="5"/>
                      <a:pt x="2" y="13"/>
                    </a:cubicBezTo>
                    <a:cubicBezTo>
                      <a:pt x="0" y="25"/>
                      <a:pt x="1" y="46"/>
                      <a:pt x="1" y="63"/>
                    </a:cubicBezTo>
                    <a:lnTo>
                      <a:pt x="2" y="77"/>
                    </a:lnTo>
                    <a:close/>
                  </a:path>
                </a:pathLst>
              </a:custGeom>
              <a:solidFill>
                <a:srgbClr val="F44D3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7" name="Freeform 2881">
                <a:extLst>
                  <a:ext uri="{FF2B5EF4-FFF2-40B4-BE49-F238E27FC236}">
                    <a16:creationId xmlns:a16="http://schemas.microsoft.com/office/drawing/2014/main" id="{A30BFE75-561F-4B09-8EFD-0C202EF6C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4" y="1439"/>
                <a:ext cx="87" cy="234"/>
              </a:xfrm>
              <a:custGeom>
                <a:avLst/>
                <a:gdLst>
                  <a:gd name="T0" fmla="*/ 106 w 37"/>
                  <a:gd name="T1" fmla="*/ 676 h 99"/>
                  <a:gd name="T2" fmla="*/ 89 w 37"/>
                  <a:gd name="T3" fmla="*/ 988 h 99"/>
                  <a:gd name="T4" fmla="*/ 78 w 37"/>
                  <a:gd name="T5" fmla="*/ 1269 h 99"/>
                  <a:gd name="T6" fmla="*/ 78 w 37"/>
                  <a:gd name="T7" fmla="*/ 1307 h 99"/>
                  <a:gd name="T8" fmla="*/ 233 w 37"/>
                  <a:gd name="T9" fmla="*/ 1295 h 99"/>
                  <a:gd name="T10" fmla="*/ 442 w 37"/>
                  <a:gd name="T11" fmla="*/ 1241 h 99"/>
                  <a:gd name="T12" fmla="*/ 454 w 37"/>
                  <a:gd name="T13" fmla="*/ 1016 h 99"/>
                  <a:gd name="T14" fmla="*/ 470 w 37"/>
                  <a:gd name="T15" fmla="*/ 648 h 99"/>
                  <a:gd name="T16" fmla="*/ 404 w 37"/>
                  <a:gd name="T17" fmla="*/ 369 h 99"/>
                  <a:gd name="T18" fmla="*/ 364 w 37"/>
                  <a:gd name="T19" fmla="*/ 156 h 99"/>
                  <a:gd name="T20" fmla="*/ 221 w 37"/>
                  <a:gd name="T21" fmla="*/ 12 h 99"/>
                  <a:gd name="T22" fmla="*/ 28 w 37"/>
                  <a:gd name="T23" fmla="*/ 144 h 99"/>
                  <a:gd name="T24" fmla="*/ 66 w 37"/>
                  <a:gd name="T25" fmla="*/ 487 h 99"/>
                  <a:gd name="T26" fmla="*/ 106 w 37"/>
                  <a:gd name="T27" fmla="*/ 676 h 9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7" h="99">
                    <a:moveTo>
                      <a:pt x="8" y="51"/>
                    </a:moveTo>
                    <a:cubicBezTo>
                      <a:pt x="9" y="58"/>
                      <a:pt x="8" y="66"/>
                      <a:pt x="7" y="75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6" y="97"/>
                      <a:pt x="6" y="98"/>
                      <a:pt x="6" y="99"/>
                    </a:cubicBezTo>
                    <a:cubicBezTo>
                      <a:pt x="10" y="99"/>
                      <a:pt x="14" y="99"/>
                      <a:pt x="18" y="98"/>
                    </a:cubicBezTo>
                    <a:cubicBezTo>
                      <a:pt x="24" y="97"/>
                      <a:pt x="29" y="96"/>
                      <a:pt x="34" y="94"/>
                    </a:cubicBezTo>
                    <a:cubicBezTo>
                      <a:pt x="35" y="77"/>
                      <a:pt x="35" y="77"/>
                      <a:pt x="35" y="77"/>
                    </a:cubicBezTo>
                    <a:cubicBezTo>
                      <a:pt x="36" y="68"/>
                      <a:pt x="37" y="59"/>
                      <a:pt x="36" y="49"/>
                    </a:cubicBezTo>
                    <a:cubicBezTo>
                      <a:pt x="35" y="41"/>
                      <a:pt x="33" y="34"/>
                      <a:pt x="31" y="28"/>
                    </a:cubicBezTo>
                    <a:cubicBezTo>
                      <a:pt x="29" y="22"/>
                      <a:pt x="27" y="16"/>
                      <a:pt x="28" y="12"/>
                    </a:cubicBezTo>
                    <a:cubicBezTo>
                      <a:pt x="29" y="4"/>
                      <a:pt x="25" y="1"/>
                      <a:pt x="17" y="1"/>
                    </a:cubicBezTo>
                    <a:cubicBezTo>
                      <a:pt x="10" y="0"/>
                      <a:pt x="3" y="3"/>
                      <a:pt x="2" y="11"/>
                    </a:cubicBezTo>
                    <a:cubicBezTo>
                      <a:pt x="0" y="21"/>
                      <a:pt x="2" y="29"/>
                      <a:pt x="5" y="37"/>
                    </a:cubicBezTo>
                    <a:cubicBezTo>
                      <a:pt x="6" y="42"/>
                      <a:pt x="8" y="47"/>
                      <a:pt x="8" y="51"/>
                    </a:cubicBezTo>
                    <a:close/>
                  </a:path>
                </a:pathLst>
              </a:custGeom>
              <a:solidFill>
                <a:srgbClr val="F44D3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8" name="Freeform 2882">
                <a:extLst>
                  <a:ext uri="{FF2B5EF4-FFF2-40B4-BE49-F238E27FC236}">
                    <a16:creationId xmlns:a16="http://schemas.microsoft.com/office/drawing/2014/main" id="{51C3C3BA-156F-400F-B3B9-07D15396D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579"/>
                <a:ext cx="86" cy="295"/>
              </a:xfrm>
              <a:custGeom>
                <a:avLst/>
                <a:gdLst>
                  <a:gd name="T0" fmla="*/ 69 w 36"/>
                  <a:gd name="T1" fmla="*/ 909 h 125"/>
                  <a:gd name="T2" fmla="*/ 79 w 36"/>
                  <a:gd name="T3" fmla="*/ 1119 h 125"/>
                  <a:gd name="T4" fmla="*/ 98 w 36"/>
                  <a:gd name="T5" fmla="*/ 1470 h 125"/>
                  <a:gd name="T6" fmla="*/ 354 w 36"/>
                  <a:gd name="T7" fmla="*/ 1614 h 125"/>
                  <a:gd name="T8" fmla="*/ 490 w 36"/>
                  <a:gd name="T9" fmla="*/ 1643 h 125"/>
                  <a:gd name="T10" fmla="*/ 463 w 36"/>
                  <a:gd name="T11" fmla="*/ 1093 h 125"/>
                  <a:gd name="T12" fmla="*/ 452 w 36"/>
                  <a:gd name="T13" fmla="*/ 892 h 125"/>
                  <a:gd name="T14" fmla="*/ 423 w 36"/>
                  <a:gd name="T15" fmla="*/ 562 h 125"/>
                  <a:gd name="T16" fmla="*/ 370 w 36"/>
                  <a:gd name="T17" fmla="*/ 156 h 125"/>
                  <a:gd name="T18" fmla="*/ 189 w 36"/>
                  <a:gd name="T19" fmla="*/ 12 h 125"/>
                  <a:gd name="T20" fmla="*/ 0 w 36"/>
                  <a:gd name="T21" fmla="*/ 156 h 125"/>
                  <a:gd name="T22" fmla="*/ 41 w 36"/>
                  <a:gd name="T23" fmla="*/ 618 h 125"/>
                  <a:gd name="T24" fmla="*/ 69 w 36"/>
                  <a:gd name="T25" fmla="*/ 909 h 1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6" h="125">
                    <a:moveTo>
                      <a:pt x="5" y="69"/>
                    </a:moveTo>
                    <a:cubicBezTo>
                      <a:pt x="6" y="85"/>
                      <a:pt x="6" y="85"/>
                      <a:pt x="6" y="85"/>
                    </a:cubicBezTo>
                    <a:cubicBezTo>
                      <a:pt x="6" y="94"/>
                      <a:pt x="7" y="103"/>
                      <a:pt x="7" y="112"/>
                    </a:cubicBezTo>
                    <a:cubicBezTo>
                      <a:pt x="12" y="117"/>
                      <a:pt x="19" y="121"/>
                      <a:pt x="26" y="123"/>
                    </a:cubicBezTo>
                    <a:cubicBezTo>
                      <a:pt x="30" y="124"/>
                      <a:pt x="33" y="125"/>
                      <a:pt x="36" y="125"/>
                    </a:cubicBezTo>
                    <a:cubicBezTo>
                      <a:pt x="35" y="111"/>
                      <a:pt x="35" y="98"/>
                      <a:pt x="34" y="83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59"/>
                      <a:pt x="32" y="51"/>
                      <a:pt x="31" y="43"/>
                    </a:cubicBezTo>
                    <a:cubicBezTo>
                      <a:pt x="29" y="33"/>
                      <a:pt x="27" y="22"/>
                      <a:pt x="27" y="12"/>
                    </a:cubicBezTo>
                    <a:cubicBezTo>
                      <a:pt x="28" y="5"/>
                      <a:pt x="22" y="1"/>
                      <a:pt x="14" y="1"/>
                    </a:cubicBezTo>
                    <a:cubicBezTo>
                      <a:pt x="6" y="0"/>
                      <a:pt x="1" y="4"/>
                      <a:pt x="0" y="12"/>
                    </a:cubicBezTo>
                    <a:cubicBezTo>
                      <a:pt x="0" y="24"/>
                      <a:pt x="1" y="36"/>
                      <a:pt x="3" y="47"/>
                    </a:cubicBezTo>
                    <a:cubicBezTo>
                      <a:pt x="4" y="55"/>
                      <a:pt x="5" y="62"/>
                      <a:pt x="5" y="69"/>
                    </a:cubicBezTo>
                    <a:close/>
                  </a:path>
                </a:pathLst>
              </a:custGeom>
              <a:solidFill>
                <a:srgbClr val="4783A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69" name="Freeform 2883">
                <a:extLst>
                  <a:ext uri="{FF2B5EF4-FFF2-40B4-BE49-F238E27FC236}">
                    <a16:creationId xmlns:a16="http://schemas.microsoft.com/office/drawing/2014/main" id="{940B0691-6F16-458B-AF75-2626A0249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411"/>
                <a:ext cx="97" cy="262"/>
              </a:xfrm>
              <a:custGeom>
                <a:avLst/>
                <a:gdLst>
                  <a:gd name="T0" fmla="*/ 78 w 41"/>
                  <a:gd name="T1" fmla="*/ 524 h 111"/>
                  <a:gd name="T2" fmla="*/ 135 w 41"/>
                  <a:gd name="T3" fmla="*/ 831 h 111"/>
                  <a:gd name="T4" fmla="*/ 147 w 41"/>
                  <a:gd name="T5" fmla="*/ 1131 h 111"/>
                  <a:gd name="T6" fmla="*/ 147 w 41"/>
                  <a:gd name="T7" fmla="*/ 1343 h 111"/>
                  <a:gd name="T8" fmla="*/ 542 w 41"/>
                  <a:gd name="T9" fmla="*/ 1449 h 111"/>
                  <a:gd name="T10" fmla="*/ 542 w 41"/>
                  <a:gd name="T11" fmla="*/ 1449 h 111"/>
                  <a:gd name="T12" fmla="*/ 516 w 41"/>
                  <a:gd name="T13" fmla="*/ 1131 h 111"/>
                  <a:gd name="T14" fmla="*/ 492 w 41"/>
                  <a:gd name="T15" fmla="*/ 762 h 111"/>
                  <a:gd name="T16" fmla="*/ 447 w 41"/>
                  <a:gd name="T17" fmla="*/ 474 h 111"/>
                  <a:gd name="T18" fmla="*/ 386 w 41"/>
                  <a:gd name="T19" fmla="*/ 106 h 111"/>
                  <a:gd name="T20" fmla="*/ 147 w 41"/>
                  <a:gd name="T21" fmla="*/ 28 h 111"/>
                  <a:gd name="T22" fmla="*/ 28 w 41"/>
                  <a:gd name="T23" fmla="*/ 184 h 111"/>
                  <a:gd name="T24" fmla="*/ 78 w 41"/>
                  <a:gd name="T25" fmla="*/ 524 h 11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111">
                    <a:moveTo>
                      <a:pt x="6" y="40"/>
                    </a:moveTo>
                    <a:cubicBezTo>
                      <a:pt x="10" y="63"/>
                      <a:pt x="10" y="63"/>
                      <a:pt x="10" y="63"/>
                    </a:cubicBezTo>
                    <a:cubicBezTo>
                      <a:pt x="11" y="70"/>
                      <a:pt x="11" y="78"/>
                      <a:pt x="11" y="86"/>
                    </a:cubicBezTo>
                    <a:cubicBezTo>
                      <a:pt x="11" y="91"/>
                      <a:pt x="11" y="97"/>
                      <a:pt x="11" y="102"/>
                    </a:cubicBezTo>
                    <a:cubicBezTo>
                      <a:pt x="18" y="108"/>
                      <a:pt x="28" y="111"/>
                      <a:pt x="41" y="110"/>
                    </a:cubicBezTo>
                    <a:cubicBezTo>
                      <a:pt x="41" y="110"/>
                      <a:pt x="41" y="110"/>
                      <a:pt x="41" y="110"/>
                    </a:cubicBezTo>
                    <a:cubicBezTo>
                      <a:pt x="39" y="103"/>
                      <a:pt x="39" y="95"/>
                      <a:pt x="39" y="86"/>
                    </a:cubicBezTo>
                    <a:cubicBezTo>
                      <a:pt x="39" y="77"/>
                      <a:pt x="39" y="68"/>
                      <a:pt x="37" y="58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2" y="27"/>
                      <a:pt x="31" y="17"/>
                      <a:pt x="29" y="8"/>
                    </a:cubicBezTo>
                    <a:cubicBezTo>
                      <a:pt x="27" y="1"/>
                      <a:pt x="19" y="0"/>
                      <a:pt x="11" y="2"/>
                    </a:cubicBezTo>
                    <a:cubicBezTo>
                      <a:pt x="4" y="3"/>
                      <a:pt x="0" y="7"/>
                      <a:pt x="2" y="14"/>
                    </a:cubicBezTo>
                    <a:cubicBezTo>
                      <a:pt x="3" y="23"/>
                      <a:pt x="5" y="31"/>
                      <a:pt x="6" y="40"/>
                    </a:cubicBezTo>
                    <a:close/>
                  </a:path>
                </a:pathLst>
              </a:custGeom>
              <a:solidFill>
                <a:srgbClr val="4783A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0" name="Oval 2884">
                <a:extLst>
                  <a:ext uri="{FF2B5EF4-FFF2-40B4-BE49-F238E27FC236}">
                    <a16:creationId xmlns:a16="http://schemas.microsoft.com/office/drawing/2014/main" id="{D6F015C1-29D2-4DCC-9F16-428958B35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" y="1607"/>
                <a:ext cx="59" cy="40"/>
              </a:xfrm>
              <a:prstGeom prst="ellipse">
                <a:avLst/>
              </a:prstGeom>
              <a:solidFill>
                <a:srgbClr val="F9B59A"/>
              </a:solidFill>
              <a:ln w="7938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71" name="Oval 2885">
                <a:extLst>
                  <a:ext uri="{FF2B5EF4-FFF2-40B4-BE49-F238E27FC236}">
                    <a16:creationId xmlns:a16="http://schemas.microsoft.com/office/drawing/2014/main" id="{334685D0-86CC-47B4-8656-48F2F655B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1619"/>
                <a:ext cx="23" cy="14"/>
              </a:xfrm>
              <a:prstGeom prst="ellipse">
                <a:avLst/>
              </a:pr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72" name="Oval 2886">
                <a:extLst>
                  <a:ext uri="{FF2B5EF4-FFF2-40B4-BE49-F238E27FC236}">
                    <a16:creationId xmlns:a16="http://schemas.microsoft.com/office/drawing/2014/main" id="{2EB7A0F1-ECB4-4C4F-9677-A15C04DCE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576"/>
                <a:ext cx="59" cy="40"/>
              </a:xfrm>
              <a:prstGeom prst="ellipse">
                <a:avLst/>
              </a:prstGeom>
              <a:solidFill>
                <a:srgbClr val="A5C7E0"/>
              </a:solidFill>
              <a:ln w="7938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73" name="Oval 2887">
                <a:extLst>
                  <a:ext uri="{FF2B5EF4-FFF2-40B4-BE49-F238E27FC236}">
                    <a16:creationId xmlns:a16="http://schemas.microsoft.com/office/drawing/2014/main" id="{F7EEE284-964B-4A27-842B-6A0C7E00A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" y="1588"/>
                <a:ext cx="23" cy="16"/>
              </a:xfrm>
              <a:prstGeom prst="ellipse">
                <a:avLst/>
              </a:pr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defRPr sz="2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14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5pPr>
                <a:lvl6pPr marL="25146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6pPr>
                <a:lvl7pPr marL="29718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7pPr>
                <a:lvl8pPr marL="34290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8pPr>
                <a:lvl9pPr marL="3886200" indent="-228600" fontAlgn="base">
                  <a:spcBef>
                    <a:spcPct val="20000"/>
                  </a:spcBef>
                  <a:spcAft>
                    <a:spcPct val="0"/>
                  </a:spcAft>
                  <a:buChar char="»"/>
                  <a:defRPr sz="1200">
                    <a:solidFill>
                      <a:schemeClr val="bg2"/>
                    </a:solidFill>
                    <a:latin typeface="Georgia" panose="02040502050405020303" pitchFamily="18" charset="0"/>
                    <a:ea typeface="Georgia" panose="02040502050405020303" pitchFamily="18" charset="0"/>
                    <a:cs typeface="Georgia" panose="02040502050405020303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</a:pPr>
                <a:endParaRPr lang="fr-FR" altLang="fr-FR" sz="1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74" name="Freeform 2888">
                <a:extLst>
                  <a:ext uri="{FF2B5EF4-FFF2-40B4-BE49-F238E27FC236}">
                    <a16:creationId xmlns:a16="http://schemas.microsoft.com/office/drawing/2014/main" id="{61CE8F2E-01C1-4BE0-99F1-AAAA590F3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1404"/>
                <a:ext cx="69" cy="49"/>
              </a:xfrm>
              <a:custGeom>
                <a:avLst/>
                <a:gdLst>
                  <a:gd name="T0" fmla="*/ 12 w 29"/>
                  <a:gd name="T1" fmla="*/ 180 h 21"/>
                  <a:gd name="T2" fmla="*/ 164 w 29"/>
                  <a:gd name="T3" fmla="*/ 28 h 21"/>
                  <a:gd name="T4" fmla="*/ 378 w 29"/>
                  <a:gd name="T5" fmla="*/ 103 h 21"/>
                  <a:gd name="T6" fmla="*/ 214 w 29"/>
                  <a:gd name="T7" fmla="*/ 257 h 21"/>
                  <a:gd name="T8" fmla="*/ 12 w 29"/>
                  <a:gd name="T9" fmla="*/ 18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1">
                    <a:moveTo>
                      <a:pt x="1" y="14"/>
                    </a:moveTo>
                    <a:cubicBezTo>
                      <a:pt x="0" y="9"/>
                      <a:pt x="5" y="3"/>
                      <a:pt x="12" y="2"/>
                    </a:cubicBezTo>
                    <a:cubicBezTo>
                      <a:pt x="20" y="0"/>
                      <a:pt x="27" y="3"/>
                      <a:pt x="28" y="8"/>
                    </a:cubicBezTo>
                    <a:cubicBezTo>
                      <a:pt x="29" y="13"/>
                      <a:pt x="24" y="18"/>
                      <a:pt x="16" y="20"/>
                    </a:cubicBezTo>
                    <a:cubicBezTo>
                      <a:pt x="9" y="21"/>
                      <a:pt x="2" y="19"/>
                      <a:pt x="1" y="14"/>
                    </a:cubicBezTo>
                    <a:close/>
                  </a:path>
                </a:pathLst>
              </a:custGeom>
              <a:solidFill>
                <a:srgbClr val="A5C7E0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5" name="Freeform 2889">
                <a:extLst>
                  <a:ext uri="{FF2B5EF4-FFF2-40B4-BE49-F238E27FC236}">
                    <a16:creationId xmlns:a16="http://schemas.microsoft.com/office/drawing/2014/main" id="{4EF9C132-1FB9-480C-8AFB-2FBFE55F9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420"/>
                <a:ext cx="26" cy="19"/>
              </a:xfrm>
              <a:custGeom>
                <a:avLst/>
                <a:gdLst>
                  <a:gd name="T0" fmla="*/ 0 w 11"/>
                  <a:gd name="T1" fmla="*/ 69 h 8"/>
                  <a:gd name="T2" fmla="*/ 66 w 11"/>
                  <a:gd name="T3" fmla="*/ 0 h 8"/>
                  <a:gd name="T4" fmla="*/ 144 w 11"/>
                  <a:gd name="T5" fmla="*/ 40 h 8"/>
                  <a:gd name="T6" fmla="*/ 78 w 11"/>
                  <a:gd name="T7" fmla="*/ 95 h 8"/>
                  <a:gd name="T8" fmla="*/ 0 w 11"/>
                  <a:gd name="T9" fmla="*/ 6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0" y="5"/>
                    </a:moveTo>
                    <a:cubicBezTo>
                      <a:pt x="0" y="3"/>
                      <a:pt x="2" y="1"/>
                      <a:pt x="5" y="0"/>
                    </a:cubicBezTo>
                    <a:cubicBezTo>
                      <a:pt x="8" y="0"/>
                      <a:pt x="10" y="1"/>
                      <a:pt x="11" y="3"/>
                    </a:cubicBezTo>
                    <a:cubicBezTo>
                      <a:pt x="11" y="5"/>
                      <a:pt x="9" y="7"/>
                      <a:pt x="6" y="7"/>
                    </a:cubicBezTo>
                    <a:cubicBezTo>
                      <a:pt x="3" y="8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0D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6" name="Freeform 2890">
                <a:extLst>
                  <a:ext uri="{FF2B5EF4-FFF2-40B4-BE49-F238E27FC236}">
                    <a16:creationId xmlns:a16="http://schemas.microsoft.com/office/drawing/2014/main" id="{95120C70-C0D9-4CB1-8C59-9A7C24BEA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1432"/>
                <a:ext cx="59" cy="43"/>
              </a:xfrm>
              <a:custGeom>
                <a:avLst/>
                <a:gdLst>
                  <a:gd name="T0" fmla="*/ 0 w 25"/>
                  <a:gd name="T1" fmla="*/ 127 h 18"/>
                  <a:gd name="T2" fmla="*/ 172 w 25"/>
                  <a:gd name="T3" fmla="*/ 12 h 18"/>
                  <a:gd name="T4" fmla="*/ 328 w 25"/>
                  <a:gd name="T5" fmla="*/ 136 h 18"/>
                  <a:gd name="T6" fmla="*/ 156 w 25"/>
                  <a:gd name="T7" fmla="*/ 246 h 18"/>
                  <a:gd name="T8" fmla="*/ 0 w 25"/>
                  <a:gd name="T9" fmla="*/ 12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8">
                    <a:moveTo>
                      <a:pt x="0" y="9"/>
                    </a:moveTo>
                    <a:cubicBezTo>
                      <a:pt x="0" y="4"/>
                      <a:pt x="6" y="0"/>
                      <a:pt x="13" y="1"/>
                    </a:cubicBezTo>
                    <a:cubicBezTo>
                      <a:pt x="20" y="1"/>
                      <a:pt x="25" y="5"/>
                      <a:pt x="25" y="10"/>
                    </a:cubicBezTo>
                    <a:cubicBezTo>
                      <a:pt x="25" y="15"/>
                      <a:pt x="19" y="18"/>
                      <a:pt x="12" y="18"/>
                    </a:cubicBezTo>
                    <a:cubicBezTo>
                      <a:pt x="5" y="17"/>
                      <a:pt x="0" y="13"/>
                      <a:pt x="0" y="9"/>
                    </a:cubicBezTo>
                    <a:close/>
                  </a:path>
                </a:pathLst>
              </a:custGeom>
              <a:solidFill>
                <a:srgbClr val="F9B59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7" name="Freeform 2891">
                <a:extLst>
                  <a:ext uri="{FF2B5EF4-FFF2-40B4-BE49-F238E27FC236}">
                    <a16:creationId xmlns:a16="http://schemas.microsoft.com/office/drawing/2014/main" id="{D2FC029D-4E07-4650-A795-69038D70C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446"/>
                <a:ext cx="24" cy="17"/>
              </a:xfrm>
              <a:custGeom>
                <a:avLst/>
                <a:gdLst>
                  <a:gd name="T0" fmla="*/ 0 w 10"/>
                  <a:gd name="T1" fmla="*/ 41 h 7"/>
                  <a:gd name="T2" fmla="*/ 82 w 10"/>
                  <a:gd name="T3" fmla="*/ 0 h 7"/>
                  <a:gd name="T4" fmla="*/ 139 w 10"/>
                  <a:gd name="T5" fmla="*/ 58 h 7"/>
                  <a:gd name="T6" fmla="*/ 70 w 10"/>
                  <a:gd name="T7" fmla="*/ 100 h 7"/>
                  <a:gd name="T8" fmla="*/ 0 w 10"/>
                  <a:gd name="T9" fmla="*/ 4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0" y="1"/>
                      <a:pt x="3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10" y="5"/>
                      <a:pt x="8" y="7"/>
                      <a:pt x="5" y="7"/>
                    </a:cubicBezTo>
                    <a:cubicBezTo>
                      <a:pt x="2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8" name="Freeform 2892">
                <a:extLst>
                  <a:ext uri="{FF2B5EF4-FFF2-40B4-BE49-F238E27FC236}">
                    <a16:creationId xmlns:a16="http://schemas.microsoft.com/office/drawing/2014/main" id="{8B5526B6-B759-4565-95D5-0B4BFCFA8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2545"/>
                <a:ext cx="62" cy="42"/>
              </a:xfrm>
              <a:custGeom>
                <a:avLst/>
                <a:gdLst>
                  <a:gd name="T0" fmla="*/ 0 w 26"/>
                  <a:gd name="T1" fmla="*/ 126 h 18"/>
                  <a:gd name="T2" fmla="*/ 165 w 26"/>
                  <a:gd name="T3" fmla="*/ 0 h 18"/>
                  <a:gd name="T4" fmla="*/ 341 w 26"/>
                  <a:gd name="T5" fmla="*/ 86 h 18"/>
                  <a:gd name="T6" fmla="*/ 176 w 26"/>
                  <a:gd name="T7" fmla="*/ 217 h 18"/>
                  <a:gd name="T8" fmla="*/ 0 w 26"/>
                  <a:gd name="T9" fmla="*/ 12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0" y="10"/>
                    </a:moveTo>
                    <a:cubicBezTo>
                      <a:pt x="0" y="5"/>
                      <a:pt x="5" y="1"/>
                      <a:pt x="12" y="0"/>
                    </a:cubicBezTo>
                    <a:cubicBezTo>
                      <a:pt x="19" y="0"/>
                      <a:pt x="25" y="3"/>
                      <a:pt x="25" y="7"/>
                    </a:cubicBezTo>
                    <a:cubicBezTo>
                      <a:pt x="26" y="12"/>
                      <a:pt x="20" y="16"/>
                      <a:pt x="13" y="17"/>
                    </a:cubicBezTo>
                    <a:cubicBezTo>
                      <a:pt x="7" y="18"/>
                      <a:pt x="1" y="14"/>
                      <a:pt x="0" y="10"/>
                    </a:cubicBezTo>
                    <a:close/>
                  </a:path>
                </a:pathLst>
              </a:custGeom>
              <a:solidFill>
                <a:srgbClr val="F9B59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79" name="Freeform 2893">
                <a:extLst>
                  <a:ext uri="{FF2B5EF4-FFF2-40B4-BE49-F238E27FC236}">
                    <a16:creationId xmlns:a16="http://schemas.microsoft.com/office/drawing/2014/main" id="{AF250F80-25E7-4AD0-BE1F-E576C09E9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2557"/>
                <a:ext cx="24" cy="16"/>
              </a:xfrm>
              <a:custGeom>
                <a:avLst/>
                <a:gdLst>
                  <a:gd name="T0" fmla="*/ 0 w 10"/>
                  <a:gd name="T1" fmla="*/ 48 h 7"/>
                  <a:gd name="T2" fmla="*/ 58 w 10"/>
                  <a:gd name="T3" fmla="*/ 0 h 7"/>
                  <a:gd name="T4" fmla="*/ 139 w 10"/>
                  <a:gd name="T5" fmla="*/ 37 h 7"/>
                  <a:gd name="T6" fmla="*/ 70 w 10"/>
                  <a:gd name="T7" fmla="*/ 85 h 7"/>
                  <a:gd name="T8" fmla="*/ 0 w 10"/>
                  <a:gd name="T9" fmla="*/ 48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4"/>
                    </a:moveTo>
                    <a:cubicBezTo>
                      <a:pt x="0" y="2"/>
                      <a:pt x="2" y="1"/>
                      <a:pt x="4" y="0"/>
                    </a:cubicBezTo>
                    <a:cubicBezTo>
                      <a:pt x="7" y="0"/>
                      <a:pt x="9" y="1"/>
                      <a:pt x="10" y="3"/>
                    </a:cubicBezTo>
                    <a:cubicBezTo>
                      <a:pt x="10" y="5"/>
                      <a:pt x="8" y="7"/>
                      <a:pt x="5" y="7"/>
                    </a:cubicBezTo>
                    <a:cubicBezTo>
                      <a:pt x="2" y="7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0" name="Freeform 2894">
                <a:extLst>
                  <a:ext uri="{FF2B5EF4-FFF2-40B4-BE49-F238E27FC236}">
                    <a16:creationId xmlns:a16="http://schemas.microsoft.com/office/drawing/2014/main" id="{EC2C9FC1-9DE7-49E7-AF90-8E3738332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" y="2309"/>
                <a:ext cx="61" cy="44"/>
              </a:xfrm>
              <a:custGeom>
                <a:avLst/>
                <a:gdLst>
                  <a:gd name="T0" fmla="*/ 12 w 26"/>
                  <a:gd name="T1" fmla="*/ 151 h 19"/>
                  <a:gd name="T2" fmla="*/ 143 w 26"/>
                  <a:gd name="T3" fmla="*/ 12 h 19"/>
                  <a:gd name="T4" fmla="*/ 324 w 26"/>
                  <a:gd name="T5" fmla="*/ 86 h 19"/>
                  <a:gd name="T6" fmla="*/ 192 w 26"/>
                  <a:gd name="T7" fmla="*/ 225 h 19"/>
                  <a:gd name="T8" fmla="*/ 12 w 26"/>
                  <a:gd name="T9" fmla="*/ 15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1" y="12"/>
                    </a:moveTo>
                    <a:cubicBezTo>
                      <a:pt x="0" y="8"/>
                      <a:pt x="4" y="3"/>
                      <a:pt x="11" y="1"/>
                    </a:cubicBezTo>
                    <a:cubicBezTo>
                      <a:pt x="18" y="0"/>
                      <a:pt x="24" y="2"/>
                      <a:pt x="25" y="7"/>
                    </a:cubicBezTo>
                    <a:cubicBezTo>
                      <a:pt x="26" y="11"/>
                      <a:pt x="21" y="16"/>
                      <a:pt x="15" y="18"/>
                    </a:cubicBezTo>
                    <a:cubicBezTo>
                      <a:pt x="8" y="19"/>
                      <a:pt x="2" y="17"/>
                      <a:pt x="1" y="12"/>
                    </a:cubicBezTo>
                    <a:close/>
                  </a:path>
                </a:pathLst>
              </a:custGeom>
              <a:solidFill>
                <a:srgbClr val="F9B59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1" name="Freeform 2895">
                <a:extLst>
                  <a:ext uri="{FF2B5EF4-FFF2-40B4-BE49-F238E27FC236}">
                    <a16:creationId xmlns:a16="http://schemas.microsoft.com/office/drawing/2014/main" id="{7A4500B0-A05F-4FFA-B368-356BDA159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2320"/>
                <a:ext cx="24" cy="19"/>
              </a:xfrm>
              <a:custGeom>
                <a:avLst/>
                <a:gdLst>
                  <a:gd name="T0" fmla="*/ 0 w 10"/>
                  <a:gd name="T1" fmla="*/ 69 h 8"/>
                  <a:gd name="T2" fmla="*/ 58 w 10"/>
                  <a:gd name="T3" fmla="*/ 12 h 8"/>
                  <a:gd name="T4" fmla="*/ 139 w 10"/>
                  <a:gd name="T5" fmla="*/ 40 h 8"/>
                  <a:gd name="T6" fmla="*/ 82 w 10"/>
                  <a:gd name="T7" fmla="*/ 107 h 8"/>
                  <a:gd name="T8" fmla="*/ 0 w 10"/>
                  <a:gd name="T9" fmla="*/ 69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0" y="4"/>
                      <a:pt x="1" y="2"/>
                      <a:pt x="4" y="1"/>
                    </a:cubicBezTo>
                    <a:cubicBezTo>
                      <a:pt x="7" y="0"/>
                      <a:pt x="9" y="1"/>
                      <a:pt x="10" y="3"/>
                    </a:cubicBezTo>
                    <a:cubicBezTo>
                      <a:pt x="10" y="5"/>
                      <a:pt x="8" y="7"/>
                      <a:pt x="6" y="8"/>
                    </a:cubicBezTo>
                    <a:cubicBezTo>
                      <a:pt x="3" y="8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2" name="Freeform 2896">
                <a:extLst>
                  <a:ext uri="{FF2B5EF4-FFF2-40B4-BE49-F238E27FC236}">
                    <a16:creationId xmlns:a16="http://schemas.microsoft.com/office/drawing/2014/main" id="{0519BBB2-698B-482C-BDC4-CB03959CE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4" y="2507"/>
                <a:ext cx="52" cy="104"/>
              </a:xfrm>
              <a:custGeom>
                <a:avLst/>
                <a:gdLst>
                  <a:gd name="T0" fmla="*/ 184 w 22"/>
                  <a:gd name="T1" fmla="*/ 581 h 44"/>
                  <a:gd name="T2" fmla="*/ 241 w 22"/>
                  <a:gd name="T3" fmla="*/ 513 h 44"/>
                  <a:gd name="T4" fmla="*/ 291 w 22"/>
                  <a:gd name="T5" fmla="*/ 319 h 44"/>
                  <a:gd name="T6" fmla="*/ 0 w 22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44">
                    <a:moveTo>
                      <a:pt x="14" y="44"/>
                    </a:moveTo>
                    <a:cubicBezTo>
                      <a:pt x="15" y="42"/>
                      <a:pt x="17" y="39"/>
                      <a:pt x="18" y="39"/>
                    </a:cubicBezTo>
                    <a:cubicBezTo>
                      <a:pt x="19" y="37"/>
                      <a:pt x="22" y="34"/>
                      <a:pt x="22" y="24"/>
                    </a:cubicBezTo>
                    <a:cubicBezTo>
                      <a:pt x="21" y="8"/>
                      <a:pt x="10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3" name="Freeform 2897">
                <a:extLst>
                  <a:ext uri="{FF2B5EF4-FFF2-40B4-BE49-F238E27FC236}">
                    <a16:creationId xmlns:a16="http://schemas.microsoft.com/office/drawing/2014/main" id="{93C9F53F-0CC1-4002-B1AE-3114CF830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6" y="2434"/>
                <a:ext cx="24" cy="130"/>
              </a:xfrm>
              <a:custGeom>
                <a:avLst/>
                <a:gdLst>
                  <a:gd name="T0" fmla="*/ 139 w 10"/>
                  <a:gd name="T1" fmla="*/ 0 h 55"/>
                  <a:gd name="T2" fmla="*/ 70 w 10"/>
                  <a:gd name="T3" fmla="*/ 726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55">
                    <a:moveTo>
                      <a:pt x="10" y="0"/>
                    </a:moveTo>
                    <a:cubicBezTo>
                      <a:pt x="2" y="6"/>
                      <a:pt x="0" y="49"/>
                      <a:pt x="5" y="5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4" name="Freeform 2898">
                <a:extLst>
                  <a:ext uri="{FF2B5EF4-FFF2-40B4-BE49-F238E27FC236}">
                    <a16:creationId xmlns:a16="http://schemas.microsoft.com/office/drawing/2014/main" id="{461B2C9C-F6A3-4E1C-96B4-4D9ED80AB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3251"/>
                <a:ext cx="47" cy="175"/>
              </a:xfrm>
              <a:custGeom>
                <a:avLst/>
                <a:gdLst>
                  <a:gd name="T0" fmla="*/ 259 w 20"/>
                  <a:gd name="T1" fmla="*/ 939 h 74"/>
                  <a:gd name="T2" fmla="*/ 172 w 20"/>
                  <a:gd name="T3" fmla="*/ 464 h 74"/>
                  <a:gd name="T4" fmla="*/ 89 w 20"/>
                  <a:gd name="T5" fmla="*/ 0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74">
                    <a:moveTo>
                      <a:pt x="20" y="71"/>
                    </a:moveTo>
                    <a:cubicBezTo>
                      <a:pt x="8" y="74"/>
                      <a:pt x="3" y="43"/>
                      <a:pt x="13" y="35"/>
                    </a:cubicBezTo>
                    <a:cubicBezTo>
                      <a:pt x="1" y="36"/>
                      <a:pt x="0" y="10"/>
                      <a:pt x="7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5" name="Freeform 2899">
                <a:extLst>
                  <a:ext uri="{FF2B5EF4-FFF2-40B4-BE49-F238E27FC236}">
                    <a16:creationId xmlns:a16="http://schemas.microsoft.com/office/drawing/2014/main" id="{8523641F-E1B8-4855-82D7-F749FD3D1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8" y="3183"/>
                <a:ext cx="52" cy="151"/>
              </a:xfrm>
              <a:custGeom>
                <a:avLst/>
                <a:gdLst>
                  <a:gd name="T0" fmla="*/ 118 w 22"/>
                  <a:gd name="T1" fmla="*/ 0 h 64"/>
                  <a:gd name="T2" fmla="*/ 135 w 22"/>
                  <a:gd name="T3" fmla="*/ 396 h 64"/>
                  <a:gd name="T4" fmla="*/ 291 w 22"/>
                  <a:gd name="T5" fmla="*/ 840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64">
                    <a:moveTo>
                      <a:pt x="9" y="0"/>
                    </a:moveTo>
                    <a:cubicBezTo>
                      <a:pt x="0" y="9"/>
                      <a:pt x="1" y="28"/>
                      <a:pt x="10" y="30"/>
                    </a:cubicBezTo>
                    <a:cubicBezTo>
                      <a:pt x="5" y="31"/>
                      <a:pt x="15" y="63"/>
                      <a:pt x="22" y="6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6" name="Freeform 2900">
                <a:extLst>
                  <a:ext uri="{FF2B5EF4-FFF2-40B4-BE49-F238E27FC236}">
                    <a16:creationId xmlns:a16="http://schemas.microsoft.com/office/drawing/2014/main" id="{0883366E-1780-41DE-857E-DCBCEF7AC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736"/>
                <a:ext cx="59" cy="199"/>
              </a:xfrm>
              <a:custGeom>
                <a:avLst/>
                <a:gdLst>
                  <a:gd name="T0" fmla="*/ 234 w 25"/>
                  <a:gd name="T1" fmla="*/ 1049 h 84"/>
                  <a:gd name="T2" fmla="*/ 319 w 25"/>
                  <a:gd name="T3" fmla="*/ 611 h 84"/>
                  <a:gd name="T4" fmla="*/ 234 w 25"/>
                  <a:gd name="T5" fmla="*/ 410 h 84"/>
                  <a:gd name="T6" fmla="*/ 172 w 25"/>
                  <a:gd name="T7" fmla="*/ 12 h 84"/>
                  <a:gd name="T8" fmla="*/ 28 w 25"/>
                  <a:gd name="T9" fmla="*/ 28 h 84"/>
                  <a:gd name="T10" fmla="*/ 118 w 25"/>
                  <a:gd name="T11" fmla="*/ 455 h 84"/>
                  <a:gd name="T12" fmla="*/ 184 w 25"/>
                  <a:gd name="T13" fmla="*/ 640 h 84"/>
                  <a:gd name="T14" fmla="*/ 94 w 25"/>
                  <a:gd name="T15" fmla="*/ 1049 h 84"/>
                  <a:gd name="T16" fmla="*/ 234 w 25"/>
                  <a:gd name="T17" fmla="*/ 1049 h 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84">
                    <a:moveTo>
                      <a:pt x="18" y="79"/>
                    </a:moveTo>
                    <a:cubicBezTo>
                      <a:pt x="22" y="67"/>
                      <a:pt x="25" y="52"/>
                      <a:pt x="24" y="46"/>
                    </a:cubicBezTo>
                    <a:cubicBezTo>
                      <a:pt x="22" y="40"/>
                      <a:pt x="20" y="36"/>
                      <a:pt x="18" y="31"/>
                    </a:cubicBezTo>
                    <a:cubicBezTo>
                      <a:pt x="14" y="20"/>
                      <a:pt x="9" y="12"/>
                      <a:pt x="13" y="1"/>
                    </a:cubicBezTo>
                    <a:cubicBezTo>
                      <a:pt x="10" y="0"/>
                      <a:pt x="5" y="1"/>
                      <a:pt x="2" y="2"/>
                    </a:cubicBezTo>
                    <a:cubicBezTo>
                      <a:pt x="0" y="14"/>
                      <a:pt x="5" y="25"/>
                      <a:pt x="9" y="34"/>
                    </a:cubicBezTo>
                    <a:cubicBezTo>
                      <a:pt x="11" y="39"/>
                      <a:pt x="13" y="44"/>
                      <a:pt x="14" y="48"/>
                    </a:cubicBezTo>
                    <a:cubicBezTo>
                      <a:pt x="15" y="53"/>
                      <a:pt x="11" y="67"/>
                      <a:pt x="7" y="79"/>
                    </a:cubicBezTo>
                    <a:cubicBezTo>
                      <a:pt x="6" y="82"/>
                      <a:pt x="16" y="84"/>
                      <a:pt x="18" y="79"/>
                    </a:cubicBezTo>
                    <a:close/>
                  </a:path>
                </a:pathLst>
              </a:custGeom>
              <a:solidFill>
                <a:srgbClr val="F44D3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7" name="Freeform 2901">
                <a:extLst>
                  <a:ext uri="{FF2B5EF4-FFF2-40B4-BE49-F238E27FC236}">
                    <a16:creationId xmlns:a16="http://schemas.microsoft.com/office/drawing/2014/main" id="{52435A17-EA91-4245-BD6A-C7E5C992E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146"/>
                <a:ext cx="555" cy="1443"/>
              </a:xfrm>
              <a:custGeom>
                <a:avLst/>
                <a:gdLst>
                  <a:gd name="T0" fmla="*/ 2147 w 235"/>
                  <a:gd name="T1" fmla="*/ 2884 h 611"/>
                  <a:gd name="T2" fmla="*/ 2015 w 235"/>
                  <a:gd name="T3" fmla="*/ 2477 h 611"/>
                  <a:gd name="T4" fmla="*/ 1937 w 235"/>
                  <a:gd name="T5" fmla="*/ 0 h 611"/>
                  <a:gd name="T6" fmla="*/ 921 w 235"/>
                  <a:gd name="T7" fmla="*/ 725 h 611"/>
                  <a:gd name="T8" fmla="*/ 697 w 235"/>
                  <a:gd name="T9" fmla="*/ 435 h 611"/>
                  <a:gd name="T10" fmla="*/ 685 w 235"/>
                  <a:gd name="T11" fmla="*/ 446 h 611"/>
                  <a:gd name="T12" fmla="*/ 725 w 235"/>
                  <a:gd name="T13" fmla="*/ 938 h 611"/>
                  <a:gd name="T14" fmla="*/ 659 w 235"/>
                  <a:gd name="T15" fmla="*/ 1143 h 611"/>
                  <a:gd name="T16" fmla="*/ 290 w 235"/>
                  <a:gd name="T17" fmla="*/ 1478 h 611"/>
                  <a:gd name="T18" fmla="*/ 94 w 235"/>
                  <a:gd name="T19" fmla="*/ 1684 h 611"/>
                  <a:gd name="T20" fmla="*/ 40 w 235"/>
                  <a:gd name="T21" fmla="*/ 1724 h 611"/>
                  <a:gd name="T22" fmla="*/ 0 w 235"/>
                  <a:gd name="T23" fmla="*/ 2187 h 611"/>
                  <a:gd name="T24" fmla="*/ 328 w 235"/>
                  <a:gd name="T25" fmla="*/ 1963 h 611"/>
                  <a:gd name="T26" fmla="*/ 569 w 235"/>
                  <a:gd name="T27" fmla="*/ 1724 h 611"/>
                  <a:gd name="T28" fmla="*/ 668 w 235"/>
                  <a:gd name="T29" fmla="*/ 1606 h 611"/>
                  <a:gd name="T30" fmla="*/ 765 w 235"/>
                  <a:gd name="T31" fmla="*/ 1712 h 611"/>
                  <a:gd name="T32" fmla="*/ 803 w 235"/>
                  <a:gd name="T33" fmla="*/ 5427 h 611"/>
                  <a:gd name="T34" fmla="*/ 737 w 235"/>
                  <a:gd name="T35" fmla="*/ 5689 h 611"/>
                  <a:gd name="T36" fmla="*/ 541 w 235"/>
                  <a:gd name="T37" fmla="*/ 5874 h 611"/>
                  <a:gd name="T38" fmla="*/ 368 w 235"/>
                  <a:gd name="T39" fmla="*/ 6018 h 611"/>
                  <a:gd name="T40" fmla="*/ 156 w 235"/>
                  <a:gd name="T41" fmla="*/ 6202 h 611"/>
                  <a:gd name="T42" fmla="*/ 262 w 235"/>
                  <a:gd name="T43" fmla="*/ 6570 h 611"/>
                  <a:gd name="T44" fmla="*/ 631 w 235"/>
                  <a:gd name="T45" fmla="*/ 6287 h 611"/>
                  <a:gd name="T46" fmla="*/ 713 w 235"/>
                  <a:gd name="T47" fmla="*/ 6218 h 611"/>
                  <a:gd name="T48" fmla="*/ 815 w 235"/>
                  <a:gd name="T49" fmla="*/ 6287 h 611"/>
                  <a:gd name="T50" fmla="*/ 843 w 235"/>
                  <a:gd name="T51" fmla="*/ 7730 h 611"/>
                  <a:gd name="T52" fmla="*/ 2097 w 235"/>
                  <a:gd name="T53" fmla="*/ 7536 h 611"/>
                  <a:gd name="T54" fmla="*/ 2097 w 235"/>
                  <a:gd name="T55" fmla="*/ 4702 h 611"/>
                  <a:gd name="T56" fmla="*/ 2041 w 235"/>
                  <a:gd name="T57" fmla="*/ 3290 h 611"/>
                  <a:gd name="T58" fmla="*/ 2109 w 235"/>
                  <a:gd name="T59" fmla="*/ 3252 h 611"/>
                  <a:gd name="T60" fmla="*/ 3096 w 235"/>
                  <a:gd name="T61" fmla="*/ 3502 h 611"/>
                  <a:gd name="T62" fmla="*/ 3096 w 235"/>
                  <a:gd name="T63" fmla="*/ 3174 h 611"/>
                  <a:gd name="T64" fmla="*/ 2147 w 235"/>
                  <a:gd name="T65" fmla="*/ 2884 h 61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35" h="611">
                    <a:moveTo>
                      <a:pt x="163" y="219"/>
                    </a:moveTo>
                    <a:cubicBezTo>
                      <a:pt x="160" y="216"/>
                      <a:pt x="153" y="206"/>
                      <a:pt x="153" y="188"/>
                    </a:cubicBezTo>
                    <a:cubicBezTo>
                      <a:pt x="150" y="113"/>
                      <a:pt x="148" y="38"/>
                      <a:pt x="147" y="0"/>
                    </a:cubicBezTo>
                    <a:cubicBezTo>
                      <a:pt x="143" y="30"/>
                      <a:pt x="105" y="75"/>
                      <a:pt x="70" y="55"/>
                    </a:cubicBezTo>
                    <a:cubicBezTo>
                      <a:pt x="58" y="50"/>
                      <a:pt x="53" y="42"/>
                      <a:pt x="53" y="33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3" y="41"/>
                      <a:pt x="54" y="54"/>
                      <a:pt x="55" y="71"/>
                    </a:cubicBezTo>
                    <a:cubicBezTo>
                      <a:pt x="56" y="75"/>
                      <a:pt x="55" y="84"/>
                      <a:pt x="50" y="87"/>
                    </a:cubicBezTo>
                    <a:cubicBezTo>
                      <a:pt x="39" y="94"/>
                      <a:pt x="30" y="103"/>
                      <a:pt x="22" y="112"/>
                    </a:cubicBezTo>
                    <a:cubicBezTo>
                      <a:pt x="17" y="118"/>
                      <a:pt x="12" y="123"/>
                      <a:pt x="7" y="128"/>
                    </a:cubicBezTo>
                    <a:cubicBezTo>
                      <a:pt x="6" y="129"/>
                      <a:pt x="5" y="130"/>
                      <a:pt x="3" y="131"/>
                    </a:cubicBezTo>
                    <a:cubicBezTo>
                      <a:pt x="1" y="140"/>
                      <a:pt x="0" y="155"/>
                      <a:pt x="0" y="166"/>
                    </a:cubicBezTo>
                    <a:cubicBezTo>
                      <a:pt x="8" y="162"/>
                      <a:pt x="16" y="157"/>
                      <a:pt x="25" y="149"/>
                    </a:cubicBezTo>
                    <a:cubicBezTo>
                      <a:pt x="32" y="143"/>
                      <a:pt x="38" y="137"/>
                      <a:pt x="43" y="131"/>
                    </a:cubicBezTo>
                    <a:cubicBezTo>
                      <a:pt x="46" y="128"/>
                      <a:pt x="48" y="125"/>
                      <a:pt x="51" y="122"/>
                    </a:cubicBezTo>
                    <a:cubicBezTo>
                      <a:pt x="56" y="117"/>
                      <a:pt x="57" y="125"/>
                      <a:pt x="58" y="130"/>
                    </a:cubicBezTo>
                    <a:cubicBezTo>
                      <a:pt x="60" y="208"/>
                      <a:pt x="61" y="316"/>
                      <a:pt x="61" y="412"/>
                    </a:cubicBezTo>
                    <a:cubicBezTo>
                      <a:pt x="61" y="416"/>
                      <a:pt x="62" y="426"/>
                      <a:pt x="56" y="432"/>
                    </a:cubicBezTo>
                    <a:cubicBezTo>
                      <a:pt x="51" y="437"/>
                      <a:pt x="45" y="442"/>
                      <a:pt x="41" y="446"/>
                    </a:cubicBezTo>
                    <a:cubicBezTo>
                      <a:pt x="28" y="457"/>
                      <a:pt x="28" y="457"/>
                      <a:pt x="28" y="457"/>
                    </a:cubicBezTo>
                    <a:cubicBezTo>
                      <a:pt x="23" y="462"/>
                      <a:pt x="17" y="467"/>
                      <a:pt x="12" y="471"/>
                    </a:cubicBezTo>
                    <a:cubicBezTo>
                      <a:pt x="11" y="476"/>
                      <a:pt x="15" y="491"/>
                      <a:pt x="20" y="499"/>
                    </a:cubicBezTo>
                    <a:cubicBezTo>
                      <a:pt x="30" y="493"/>
                      <a:pt x="40" y="485"/>
                      <a:pt x="48" y="477"/>
                    </a:cubicBezTo>
                    <a:cubicBezTo>
                      <a:pt x="54" y="472"/>
                      <a:pt x="54" y="472"/>
                      <a:pt x="54" y="472"/>
                    </a:cubicBezTo>
                    <a:cubicBezTo>
                      <a:pt x="54" y="472"/>
                      <a:pt x="63" y="460"/>
                      <a:pt x="62" y="477"/>
                    </a:cubicBezTo>
                    <a:cubicBezTo>
                      <a:pt x="62" y="522"/>
                      <a:pt x="63" y="562"/>
                      <a:pt x="64" y="587"/>
                    </a:cubicBezTo>
                    <a:cubicBezTo>
                      <a:pt x="70" y="611"/>
                      <a:pt x="157" y="603"/>
                      <a:pt x="159" y="572"/>
                    </a:cubicBezTo>
                    <a:cubicBezTo>
                      <a:pt x="159" y="572"/>
                      <a:pt x="163" y="454"/>
                      <a:pt x="159" y="357"/>
                    </a:cubicBezTo>
                    <a:cubicBezTo>
                      <a:pt x="158" y="329"/>
                      <a:pt x="157" y="291"/>
                      <a:pt x="155" y="250"/>
                    </a:cubicBezTo>
                    <a:cubicBezTo>
                      <a:pt x="156" y="244"/>
                      <a:pt x="158" y="245"/>
                      <a:pt x="160" y="247"/>
                    </a:cubicBezTo>
                    <a:cubicBezTo>
                      <a:pt x="179" y="262"/>
                      <a:pt x="207" y="270"/>
                      <a:pt x="235" y="266"/>
                    </a:cubicBezTo>
                    <a:cubicBezTo>
                      <a:pt x="235" y="241"/>
                      <a:pt x="235" y="241"/>
                      <a:pt x="235" y="241"/>
                    </a:cubicBezTo>
                    <a:cubicBezTo>
                      <a:pt x="204" y="246"/>
                      <a:pt x="180" y="237"/>
                      <a:pt x="163" y="219"/>
                    </a:cubicBezTo>
                    <a:close/>
                  </a:path>
                </a:pathLst>
              </a:custGeom>
              <a:solidFill>
                <a:srgbClr val="F44D32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8" name="Freeform 2902">
                <a:extLst>
                  <a:ext uri="{FF2B5EF4-FFF2-40B4-BE49-F238E27FC236}">
                    <a16:creationId xmlns:a16="http://schemas.microsoft.com/office/drawing/2014/main" id="{2205F579-03A7-4909-805E-200050334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8" y="2131"/>
                <a:ext cx="106" cy="135"/>
              </a:xfrm>
              <a:custGeom>
                <a:avLst/>
                <a:gdLst>
                  <a:gd name="T0" fmla="*/ 549 w 45"/>
                  <a:gd name="T1" fmla="*/ 0 h 57"/>
                  <a:gd name="T2" fmla="*/ 0 w 45"/>
                  <a:gd name="T3" fmla="*/ 729 h 57"/>
                  <a:gd name="T4" fmla="*/ 549 w 45"/>
                  <a:gd name="T5" fmla="*/ 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7">
                    <a:moveTo>
                      <a:pt x="42" y="0"/>
                    </a:moveTo>
                    <a:cubicBezTo>
                      <a:pt x="45" y="6"/>
                      <a:pt x="32" y="47"/>
                      <a:pt x="0" y="55"/>
                    </a:cubicBezTo>
                    <a:cubicBezTo>
                      <a:pt x="14" y="57"/>
                      <a:pt x="45" y="36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89" name="Freeform 2903">
                <a:extLst>
                  <a:ext uri="{FF2B5EF4-FFF2-40B4-BE49-F238E27FC236}">
                    <a16:creationId xmlns:a16="http://schemas.microsoft.com/office/drawing/2014/main" id="{BC2A5DEA-703D-43DC-B8EA-E9D4C6D67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2072"/>
                <a:ext cx="83" cy="130"/>
              </a:xfrm>
              <a:custGeom>
                <a:avLst/>
                <a:gdLst>
                  <a:gd name="T0" fmla="*/ 467 w 35"/>
                  <a:gd name="T1" fmla="*/ 0 h 55"/>
                  <a:gd name="T2" fmla="*/ 0 w 35"/>
                  <a:gd name="T3" fmla="*/ 726 h 55"/>
                  <a:gd name="T4" fmla="*/ 467 w 35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55">
                    <a:moveTo>
                      <a:pt x="35" y="0"/>
                    </a:moveTo>
                    <a:cubicBezTo>
                      <a:pt x="21" y="6"/>
                      <a:pt x="3" y="28"/>
                      <a:pt x="0" y="55"/>
                    </a:cubicBezTo>
                    <a:cubicBezTo>
                      <a:pt x="3" y="43"/>
                      <a:pt x="15" y="13"/>
                      <a:pt x="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0" name="Freeform 2904">
                <a:extLst>
                  <a:ext uri="{FF2B5EF4-FFF2-40B4-BE49-F238E27FC236}">
                    <a16:creationId xmlns:a16="http://schemas.microsoft.com/office/drawing/2014/main" id="{F88EDFCF-879C-496C-BC02-F45D881C7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3135"/>
                <a:ext cx="852" cy="310"/>
              </a:xfrm>
              <a:custGeom>
                <a:avLst/>
                <a:gdLst>
                  <a:gd name="T0" fmla="*/ 0 w 361"/>
                  <a:gd name="T1" fmla="*/ 1512 h 131"/>
                  <a:gd name="T2" fmla="*/ 1159 w 361"/>
                  <a:gd name="T3" fmla="*/ 1152 h 131"/>
                  <a:gd name="T4" fmla="*/ 2629 w 361"/>
                  <a:gd name="T5" fmla="*/ 1143 h 131"/>
                  <a:gd name="T6" fmla="*/ 3760 w 361"/>
                  <a:gd name="T7" fmla="*/ 516 h 131"/>
                  <a:gd name="T8" fmla="*/ 4746 w 361"/>
                  <a:gd name="T9" fmla="*/ 0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1" h="131">
                    <a:moveTo>
                      <a:pt x="0" y="114"/>
                    </a:moveTo>
                    <a:cubicBezTo>
                      <a:pt x="11" y="131"/>
                      <a:pt x="69" y="90"/>
                      <a:pt x="88" y="87"/>
                    </a:cubicBezTo>
                    <a:cubicBezTo>
                      <a:pt x="126" y="82"/>
                      <a:pt x="161" y="97"/>
                      <a:pt x="200" y="86"/>
                    </a:cubicBezTo>
                    <a:cubicBezTo>
                      <a:pt x="232" y="77"/>
                      <a:pt x="255" y="50"/>
                      <a:pt x="286" y="39"/>
                    </a:cubicBezTo>
                    <a:cubicBezTo>
                      <a:pt x="314" y="28"/>
                      <a:pt x="348" y="28"/>
                      <a:pt x="361" y="0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1" name="Freeform 2905">
                <a:extLst>
                  <a:ext uri="{FF2B5EF4-FFF2-40B4-BE49-F238E27FC236}">
                    <a16:creationId xmlns:a16="http://schemas.microsoft.com/office/drawing/2014/main" id="{5CC1578E-EC34-4395-9C14-3CF14CF32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2342"/>
                <a:ext cx="38" cy="718"/>
              </a:xfrm>
              <a:custGeom>
                <a:avLst/>
                <a:gdLst>
                  <a:gd name="T0" fmla="*/ 40 w 16"/>
                  <a:gd name="T1" fmla="*/ 0 h 304"/>
                  <a:gd name="T2" fmla="*/ 147 w 16"/>
                  <a:gd name="T3" fmla="*/ 1897 h 304"/>
                  <a:gd name="T4" fmla="*/ 69 w 16"/>
                  <a:gd name="T5" fmla="*/ 4006 h 3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4">
                    <a:moveTo>
                      <a:pt x="3" y="0"/>
                    </a:moveTo>
                    <a:cubicBezTo>
                      <a:pt x="11" y="48"/>
                      <a:pt x="7" y="96"/>
                      <a:pt x="11" y="144"/>
                    </a:cubicBezTo>
                    <a:cubicBezTo>
                      <a:pt x="16" y="197"/>
                      <a:pt x="0" y="250"/>
                      <a:pt x="5" y="304"/>
                    </a:cubicBezTo>
                  </a:path>
                </a:pathLst>
              </a:custGeom>
              <a:noFill/>
              <a:ln w="44450" cap="rnd">
                <a:solidFill>
                  <a:srgbClr val="FFE8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2" name="Freeform 2906">
                <a:extLst>
                  <a:ext uri="{FF2B5EF4-FFF2-40B4-BE49-F238E27FC236}">
                    <a16:creationId xmlns:a16="http://schemas.microsoft.com/office/drawing/2014/main" id="{C8746DAE-C051-44A4-B4D4-67386EA8D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1" y="2261"/>
                <a:ext cx="142" cy="1288"/>
              </a:xfrm>
              <a:custGeom>
                <a:avLst/>
                <a:gdLst>
                  <a:gd name="T0" fmla="*/ 173 w 60"/>
                  <a:gd name="T1" fmla="*/ 213 h 545"/>
                  <a:gd name="T2" fmla="*/ 795 w 60"/>
                  <a:gd name="T3" fmla="*/ 95 h 545"/>
                  <a:gd name="T4" fmla="*/ 570 w 60"/>
                  <a:gd name="T5" fmla="*/ 1820 h 545"/>
                  <a:gd name="T6" fmla="*/ 582 w 60"/>
                  <a:gd name="T7" fmla="*/ 7116 h 545"/>
                  <a:gd name="T8" fmla="*/ 279 w 60"/>
                  <a:gd name="T9" fmla="*/ 7076 h 545"/>
                  <a:gd name="T10" fmla="*/ 225 w 60"/>
                  <a:gd name="T11" fmla="*/ 1900 h 545"/>
                  <a:gd name="T12" fmla="*/ 173 w 60"/>
                  <a:gd name="T13" fmla="*/ 213 h 5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545">
                    <a:moveTo>
                      <a:pt x="13" y="16"/>
                    </a:moveTo>
                    <a:cubicBezTo>
                      <a:pt x="26" y="26"/>
                      <a:pt x="48" y="18"/>
                      <a:pt x="60" y="7"/>
                    </a:cubicBezTo>
                    <a:cubicBezTo>
                      <a:pt x="59" y="18"/>
                      <a:pt x="43" y="80"/>
                      <a:pt x="43" y="138"/>
                    </a:cubicBezTo>
                    <a:cubicBezTo>
                      <a:pt x="41" y="262"/>
                      <a:pt x="45" y="536"/>
                      <a:pt x="44" y="539"/>
                    </a:cubicBezTo>
                    <a:cubicBezTo>
                      <a:pt x="38" y="545"/>
                      <a:pt x="27" y="541"/>
                      <a:pt x="21" y="536"/>
                    </a:cubicBezTo>
                    <a:cubicBezTo>
                      <a:pt x="21" y="510"/>
                      <a:pt x="21" y="208"/>
                      <a:pt x="17" y="144"/>
                    </a:cubicBezTo>
                    <a:cubicBezTo>
                      <a:pt x="13" y="79"/>
                      <a:pt x="0" y="0"/>
                      <a:pt x="13" y="16"/>
                    </a:cubicBezTo>
                    <a:close/>
                  </a:path>
                </a:pathLst>
              </a:custGeom>
              <a:solidFill>
                <a:srgbClr val="F67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3" name="Freeform 2907">
                <a:extLst>
                  <a:ext uri="{FF2B5EF4-FFF2-40B4-BE49-F238E27FC236}">
                    <a16:creationId xmlns:a16="http://schemas.microsoft.com/office/drawing/2014/main" id="{6CADF996-9E1D-4AC1-BC14-3B99D7523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2554"/>
                <a:ext cx="28" cy="551"/>
              </a:xfrm>
              <a:custGeom>
                <a:avLst/>
                <a:gdLst>
                  <a:gd name="T0" fmla="*/ 0 w 12"/>
                  <a:gd name="T1" fmla="*/ 0 h 233"/>
                  <a:gd name="T2" fmla="*/ 77 w 12"/>
                  <a:gd name="T3" fmla="*/ 3081 h 2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33">
                    <a:moveTo>
                      <a:pt x="0" y="0"/>
                    </a:moveTo>
                    <a:cubicBezTo>
                      <a:pt x="7" y="36"/>
                      <a:pt x="12" y="154"/>
                      <a:pt x="6" y="2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4" name="Freeform 2908">
                <a:extLst>
                  <a:ext uri="{FF2B5EF4-FFF2-40B4-BE49-F238E27FC236}">
                    <a16:creationId xmlns:a16="http://schemas.microsoft.com/office/drawing/2014/main" id="{EA7FAD0D-7F08-4D51-BEDC-ECE4F4627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2528"/>
                <a:ext cx="345" cy="62"/>
              </a:xfrm>
              <a:custGeom>
                <a:avLst/>
                <a:gdLst>
                  <a:gd name="T0" fmla="*/ 0 w 146"/>
                  <a:gd name="T1" fmla="*/ 353 h 26"/>
                  <a:gd name="T2" fmla="*/ 676 w 146"/>
                  <a:gd name="T3" fmla="*/ 234 h 26"/>
                  <a:gd name="T4" fmla="*/ 1926 w 146"/>
                  <a:gd name="T5" fmla="*/ 0 h 26"/>
                  <a:gd name="T6" fmla="*/ 697 w 146"/>
                  <a:gd name="T7" fmla="*/ 312 h 26"/>
                  <a:gd name="T8" fmla="*/ 0 w 146"/>
                  <a:gd name="T9" fmla="*/ 35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6" h="26">
                    <a:moveTo>
                      <a:pt x="0" y="26"/>
                    </a:moveTo>
                    <a:cubicBezTo>
                      <a:pt x="23" y="20"/>
                      <a:pt x="26" y="20"/>
                      <a:pt x="51" y="17"/>
                    </a:cubicBezTo>
                    <a:cubicBezTo>
                      <a:pt x="76" y="14"/>
                      <a:pt x="132" y="1"/>
                      <a:pt x="146" y="0"/>
                    </a:cubicBezTo>
                    <a:cubicBezTo>
                      <a:pt x="127" y="5"/>
                      <a:pt x="70" y="21"/>
                      <a:pt x="53" y="23"/>
                    </a:cubicBezTo>
                    <a:cubicBezTo>
                      <a:pt x="36" y="24"/>
                      <a:pt x="4" y="24"/>
                      <a:pt x="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5" name="Freeform 2909">
                <a:extLst>
                  <a:ext uri="{FF2B5EF4-FFF2-40B4-BE49-F238E27FC236}">
                    <a16:creationId xmlns:a16="http://schemas.microsoft.com/office/drawing/2014/main" id="{763A3BCA-BD42-4C30-A078-AD3010F64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2386"/>
                <a:ext cx="68" cy="67"/>
              </a:xfrm>
              <a:custGeom>
                <a:avLst/>
                <a:gdLst>
                  <a:gd name="T0" fmla="*/ 0 w 29"/>
                  <a:gd name="T1" fmla="*/ 383 h 28"/>
                  <a:gd name="T2" fmla="*/ 373 w 29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28">
                    <a:moveTo>
                      <a:pt x="0" y="28"/>
                    </a:moveTo>
                    <a:cubicBezTo>
                      <a:pt x="14" y="19"/>
                      <a:pt x="23" y="11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6" name="Freeform 2910">
                <a:extLst>
                  <a:ext uri="{FF2B5EF4-FFF2-40B4-BE49-F238E27FC236}">
                    <a16:creationId xmlns:a16="http://schemas.microsoft.com/office/drawing/2014/main" id="{DCC3DBC2-C32D-4D46-8AA0-7824FA8E6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8" y="3367"/>
                <a:ext cx="312" cy="94"/>
              </a:xfrm>
              <a:custGeom>
                <a:avLst/>
                <a:gdLst>
                  <a:gd name="T0" fmla="*/ 922 w 132"/>
                  <a:gd name="T1" fmla="*/ 221 h 40"/>
                  <a:gd name="T2" fmla="*/ 0 w 132"/>
                  <a:gd name="T3" fmla="*/ 519 h 40"/>
                  <a:gd name="T4" fmla="*/ 1742 w 132"/>
                  <a:gd name="T5" fmla="*/ 0 h 40"/>
                  <a:gd name="T6" fmla="*/ 922 w 132"/>
                  <a:gd name="T7" fmla="*/ 221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2" h="40">
                    <a:moveTo>
                      <a:pt x="70" y="17"/>
                    </a:moveTo>
                    <a:cubicBezTo>
                      <a:pt x="40" y="26"/>
                      <a:pt x="6" y="39"/>
                      <a:pt x="0" y="40"/>
                    </a:cubicBezTo>
                    <a:cubicBezTo>
                      <a:pt x="24" y="23"/>
                      <a:pt x="105" y="0"/>
                      <a:pt x="132" y="0"/>
                    </a:cubicBezTo>
                    <a:cubicBezTo>
                      <a:pt x="126" y="2"/>
                      <a:pt x="100" y="8"/>
                      <a:pt x="70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7" name="Freeform 2911">
                <a:extLst>
                  <a:ext uri="{FF2B5EF4-FFF2-40B4-BE49-F238E27FC236}">
                    <a16:creationId xmlns:a16="http://schemas.microsoft.com/office/drawing/2014/main" id="{3C873164-9B08-4B4F-A8AB-14DE4595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3202"/>
                <a:ext cx="61" cy="54"/>
              </a:xfrm>
              <a:custGeom>
                <a:avLst/>
                <a:gdLst>
                  <a:gd name="T0" fmla="*/ 0 w 26"/>
                  <a:gd name="T1" fmla="*/ 298 h 23"/>
                  <a:gd name="T2" fmla="*/ 336 w 26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3">
                    <a:moveTo>
                      <a:pt x="0" y="23"/>
                    </a:moveTo>
                    <a:cubicBezTo>
                      <a:pt x="16" y="16"/>
                      <a:pt x="20" y="6"/>
                      <a:pt x="26" y="0"/>
                    </a:cubicBezTo>
                  </a:path>
                </a:pathLst>
              </a:custGeom>
              <a:solidFill>
                <a:srgbClr val="F9AE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8" name="Freeform 2912">
                <a:extLst>
                  <a:ext uri="{FF2B5EF4-FFF2-40B4-BE49-F238E27FC236}">
                    <a16:creationId xmlns:a16="http://schemas.microsoft.com/office/drawing/2014/main" id="{EAB55CF5-6CF3-485B-AD46-DEFE0BF4F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5" y="2424"/>
                <a:ext cx="40" cy="546"/>
              </a:xfrm>
              <a:custGeom>
                <a:avLst/>
                <a:gdLst>
                  <a:gd name="T0" fmla="*/ 66 w 17"/>
                  <a:gd name="T1" fmla="*/ 0 h 231"/>
                  <a:gd name="T2" fmla="*/ 66 w 17"/>
                  <a:gd name="T3" fmla="*/ 1135 h 231"/>
                  <a:gd name="T4" fmla="*/ 49 w 17"/>
                  <a:gd name="T5" fmla="*/ 3051 h 231"/>
                  <a:gd name="T6" fmla="*/ 155 w 17"/>
                  <a:gd name="T7" fmla="*/ 1094 h 231"/>
                  <a:gd name="T8" fmla="*/ 66 w 17"/>
                  <a:gd name="T9" fmla="*/ 0 h 2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31">
                    <a:moveTo>
                      <a:pt x="5" y="0"/>
                    </a:moveTo>
                    <a:cubicBezTo>
                      <a:pt x="6" y="23"/>
                      <a:pt x="11" y="56"/>
                      <a:pt x="5" y="86"/>
                    </a:cubicBezTo>
                    <a:cubicBezTo>
                      <a:pt x="0" y="117"/>
                      <a:pt x="0" y="183"/>
                      <a:pt x="4" y="231"/>
                    </a:cubicBezTo>
                    <a:cubicBezTo>
                      <a:pt x="2" y="206"/>
                      <a:pt x="6" y="105"/>
                      <a:pt x="12" y="83"/>
                    </a:cubicBezTo>
                    <a:cubicBezTo>
                      <a:pt x="17" y="61"/>
                      <a:pt x="8" y="16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99" name="Freeform 2913">
                <a:extLst>
                  <a:ext uri="{FF2B5EF4-FFF2-40B4-BE49-F238E27FC236}">
                    <a16:creationId xmlns:a16="http://schemas.microsoft.com/office/drawing/2014/main" id="{0FFE5F4B-205A-4717-9E0B-BC6F92A47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722"/>
                <a:ext cx="11" cy="352"/>
              </a:xfrm>
              <a:custGeom>
                <a:avLst/>
                <a:gdLst>
                  <a:gd name="T0" fmla="*/ 53 w 5"/>
                  <a:gd name="T1" fmla="*/ 0 h 149"/>
                  <a:gd name="T2" fmla="*/ 33 w 5"/>
                  <a:gd name="T3" fmla="*/ 1966 h 1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9">
                    <a:moveTo>
                      <a:pt x="5" y="0"/>
                    </a:moveTo>
                    <a:cubicBezTo>
                      <a:pt x="1" y="20"/>
                      <a:pt x="0" y="103"/>
                      <a:pt x="3" y="14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0" name="Freeform 2914">
                <a:extLst>
                  <a:ext uri="{FF2B5EF4-FFF2-40B4-BE49-F238E27FC236}">
                    <a16:creationId xmlns:a16="http://schemas.microsoft.com/office/drawing/2014/main" id="{90067A6A-E970-41ED-AD9F-04DB9C9DC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3301"/>
                <a:ext cx="253" cy="68"/>
              </a:xfrm>
              <a:custGeom>
                <a:avLst/>
                <a:gdLst>
                  <a:gd name="T0" fmla="*/ 0 w 107"/>
                  <a:gd name="T1" fmla="*/ 373 h 29"/>
                  <a:gd name="T2" fmla="*/ 1414 w 107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7" h="29">
                    <a:moveTo>
                      <a:pt x="0" y="29"/>
                    </a:moveTo>
                    <a:cubicBezTo>
                      <a:pt x="25" y="18"/>
                      <a:pt x="85" y="1"/>
                      <a:pt x="10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1" name="Freeform 2915">
                <a:extLst>
                  <a:ext uri="{FF2B5EF4-FFF2-40B4-BE49-F238E27FC236}">
                    <a16:creationId xmlns:a16="http://schemas.microsoft.com/office/drawing/2014/main" id="{469AD2BF-9B9C-4963-959F-E98F976A0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805"/>
                <a:ext cx="12" cy="363"/>
              </a:xfrm>
              <a:custGeom>
                <a:avLst/>
                <a:gdLst>
                  <a:gd name="T0" fmla="*/ 29 w 5"/>
                  <a:gd name="T1" fmla="*/ 2018 h 154"/>
                  <a:gd name="T2" fmla="*/ 41 w 5"/>
                  <a:gd name="T3" fmla="*/ 0 h 154"/>
                  <a:gd name="T4" fmla="*/ 29 w 5"/>
                  <a:gd name="T5" fmla="*/ 2018 h 1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54">
                    <a:moveTo>
                      <a:pt x="2" y="154"/>
                    </a:moveTo>
                    <a:cubicBezTo>
                      <a:pt x="1" y="129"/>
                      <a:pt x="0" y="18"/>
                      <a:pt x="3" y="0"/>
                    </a:cubicBezTo>
                    <a:cubicBezTo>
                      <a:pt x="5" y="36"/>
                      <a:pt x="4" y="125"/>
                      <a:pt x="2" y="1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2" name="Freeform 2916">
                <a:extLst>
                  <a:ext uri="{FF2B5EF4-FFF2-40B4-BE49-F238E27FC236}">
                    <a16:creationId xmlns:a16="http://schemas.microsoft.com/office/drawing/2014/main" id="{E6B030AC-193C-46BD-A4AD-35546FDFD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3393"/>
                <a:ext cx="288" cy="128"/>
              </a:xfrm>
              <a:custGeom>
                <a:avLst/>
                <a:gdLst>
                  <a:gd name="T0" fmla="*/ 0 w 122"/>
                  <a:gd name="T1" fmla="*/ 718 h 54"/>
                  <a:gd name="T2" fmla="*/ 737 w 122"/>
                  <a:gd name="T3" fmla="*/ 135 h 54"/>
                  <a:gd name="T4" fmla="*/ 1605 w 122"/>
                  <a:gd name="T5" fmla="*/ 0 h 54"/>
                  <a:gd name="T6" fmla="*/ 762 w 122"/>
                  <a:gd name="T7" fmla="*/ 156 h 54"/>
                  <a:gd name="T8" fmla="*/ 0 w 122"/>
                  <a:gd name="T9" fmla="*/ 718 h 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54">
                    <a:moveTo>
                      <a:pt x="0" y="54"/>
                    </a:moveTo>
                    <a:cubicBezTo>
                      <a:pt x="8" y="40"/>
                      <a:pt x="36" y="16"/>
                      <a:pt x="56" y="10"/>
                    </a:cubicBezTo>
                    <a:cubicBezTo>
                      <a:pt x="82" y="2"/>
                      <a:pt x="113" y="0"/>
                      <a:pt x="122" y="0"/>
                    </a:cubicBezTo>
                    <a:cubicBezTo>
                      <a:pt x="108" y="1"/>
                      <a:pt x="65" y="10"/>
                      <a:pt x="58" y="12"/>
                    </a:cubicBezTo>
                    <a:cubicBezTo>
                      <a:pt x="52" y="14"/>
                      <a:pt x="9" y="41"/>
                      <a:pt x="0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3" name="Freeform 2917">
                <a:extLst>
                  <a:ext uri="{FF2B5EF4-FFF2-40B4-BE49-F238E27FC236}">
                    <a16:creationId xmlns:a16="http://schemas.microsoft.com/office/drawing/2014/main" id="{9B6A285C-53CF-4C06-AD41-C630488E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3213"/>
                <a:ext cx="170" cy="100"/>
              </a:xfrm>
              <a:custGeom>
                <a:avLst/>
                <a:gdLst>
                  <a:gd name="T0" fmla="*/ 0 w 72"/>
                  <a:gd name="T1" fmla="*/ 567 h 42"/>
                  <a:gd name="T2" fmla="*/ 947 w 72"/>
                  <a:gd name="T3" fmla="*/ 0 h 42"/>
                  <a:gd name="T4" fmla="*/ 397 w 72"/>
                  <a:gd name="T5" fmla="*/ 295 h 42"/>
                  <a:gd name="T6" fmla="*/ 0 w 72"/>
                  <a:gd name="T7" fmla="*/ 567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2" h="42">
                    <a:moveTo>
                      <a:pt x="0" y="42"/>
                    </a:moveTo>
                    <a:cubicBezTo>
                      <a:pt x="15" y="38"/>
                      <a:pt x="48" y="7"/>
                      <a:pt x="72" y="0"/>
                    </a:cubicBezTo>
                    <a:cubicBezTo>
                      <a:pt x="63" y="0"/>
                      <a:pt x="42" y="12"/>
                      <a:pt x="30" y="22"/>
                    </a:cubicBezTo>
                    <a:cubicBezTo>
                      <a:pt x="18" y="32"/>
                      <a:pt x="6" y="40"/>
                      <a:pt x="0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4" name="Freeform 2918">
                <a:extLst>
                  <a:ext uri="{FF2B5EF4-FFF2-40B4-BE49-F238E27FC236}">
                    <a16:creationId xmlns:a16="http://schemas.microsoft.com/office/drawing/2014/main" id="{EC241ABB-2AF6-4D13-9D2C-C33CDD8DD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9" y="3405"/>
                <a:ext cx="28" cy="347"/>
              </a:xfrm>
              <a:custGeom>
                <a:avLst/>
                <a:gdLst>
                  <a:gd name="T0" fmla="*/ 86 w 12"/>
                  <a:gd name="T1" fmla="*/ 0 h 147"/>
                  <a:gd name="T2" fmla="*/ 65 w 12"/>
                  <a:gd name="T3" fmla="*/ 852 h 147"/>
                  <a:gd name="T4" fmla="*/ 126 w 12"/>
                  <a:gd name="T5" fmla="*/ 1933 h 147"/>
                  <a:gd name="T6" fmla="*/ 86 w 12"/>
                  <a:gd name="T7" fmla="*/ 937 h 147"/>
                  <a:gd name="T8" fmla="*/ 86 w 12"/>
                  <a:gd name="T9" fmla="*/ 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47">
                    <a:moveTo>
                      <a:pt x="7" y="0"/>
                    </a:moveTo>
                    <a:cubicBezTo>
                      <a:pt x="10" y="18"/>
                      <a:pt x="11" y="41"/>
                      <a:pt x="5" y="65"/>
                    </a:cubicBezTo>
                    <a:cubicBezTo>
                      <a:pt x="0" y="90"/>
                      <a:pt x="5" y="137"/>
                      <a:pt x="10" y="147"/>
                    </a:cubicBezTo>
                    <a:cubicBezTo>
                      <a:pt x="6" y="128"/>
                      <a:pt x="3" y="95"/>
                      <a:pt x="7" y="71"/>
                    </a:cubicBezTo>
                    <a:cubicBezTo>
                      <a:pt x="12" y="47"/>
                      <a:pt x="11" y="2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5" name="Freeform 2919">
                <a:extLst>
                  <a:ext uri="{FF2B5EF4-FFF2-40B4-BE49-F238E27FC236}">
                    <a16:creationId xmlns:a16="http://schemas.microsoft.com/office/drawing/2014/main" id="{08B24474-CB44-4B6A-917A-88388116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3431"/>
                <a:ext cx="33" cy="323"/>
              </a:xfrm>
              <a:custGeom>
                <a:avLst/>
                <a:gdLst>
                  <a:gd name="T0" fmla="*/ 184 w 14"/>
                  <a:gd name="T1" fmla="*/ 1797 h 137"/>
                  <a:gd name="T2" fmla="*/ 40 w 14"/>
                  <a:gd name="T3" fmla="*/ 0 h 137"/>
                  <a:gd name="T4" fmla="*/ 184 w 14"/>
                  <a:gd name="T5" fmla="*/ 1797 h 1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7">
                    <a:moveTo>
                      <a:pt x="14" y="137"/>
                    </a:moveTo>
                    <a:cubicBezTo>
                      <a:pt x="0" y="94"/>
                      <a:pt x="1" y="20"/>
                      <a:pt x="3" y="0"/>
                    </a:cubicBezTo>
                    <a:cubicBezTo>
                      <a:pt x="2" y="27"/>
                      <a:pt x="4" y="97"/>
                      <a:pt x="14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6" name="Freeform 2920">
                <a:extLst>
                  <a:ext uri="{FF2B5EF4-FFF2-40B4-BE49-F238E27FC236}">
                    <a16:creationId xmlns:a16="http://schemas.microsoft.com/office/drawing/2014/main" id="{D59492A2-0782-4296-8243-68180286F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" y="3575"/>
                <a:ext cx="14" cy="340"/>
              </a:xfrm>
              <a:custGeom>
                <a:avLst/>
                <a:gdLst>
                  <a:gd name="T0" fmla="*/ 12 w 6"/>
                  <a:gd name="T1" fmla="*/ 0 h 144"/>
                  <a:gd name="T2" fmla="*/ 12 w 6"/>
                  <a:gd name="T3" fmla="*/ 959 h 144"/>
                  <a:gd name="T4" fmla="*/ 65 w 6"/>
                  <a:gd name="T5" fmla="*/ 1896 h 144"/>
                  <a:gd name="T6" fmla="*/ 65 w 6"/>
                  <a:gd name="T7" fmla="*/ 909 h 144"/>
                  <a:gd name="T8" fmla="*/ 12 w 6"/>
                  <a:gd name="T9" fmla="*/ 0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44">
                    <a:moveTo>
                      <a:pt x="1" y="0"/>
                    </a:moveTo>
                    <a:cubicBezTo>
                      <a:pt x="4" y="14"/>
                      <a:pt x="2" y="51"/>
                      <a:pt x="1" y="73"/>
                    </a:cubicBezTo>
                    <a:cubicBezTo>
                      <a:pt x="0" y="96"/>
                      <a:pt x="2" y="127"/>
                      <a:pt x="5" y="144"/>
                    </a:cubicBezTo>
                    <a:cubicBezTo>
                      <a:pt x="3" y="131"/>
                      <a:pt x="5" y="91"/>
                      <a:pt x="5" y="69"/>
                    </a:cubicBezTo>
                    <a:cubicBezTo>
                      <a:pt x="6" y="46"/>
                      <a:pt x="3" y="4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7" name="Freeform 2921">
                <a:extLst>
                  <a:ext uri="{FF2B5EF4-FFF2-40B4-BE49-F238E27FC236}">
                    <a16:creationId xmlns:a16="http://schemas.microsoft.com/office/drawing/2014/main" id="{311DA9DD-4C00-4763-9639-5C03B9B5B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677"/>
                <a:ext cx="17" cy="491"/>
              </a:xfrm>
              <a:custGeom>
                <a:avLst/>
                <a:gdLst>
                  <a:gd name="T0" fmla="*/ 0 w 7"/>
                  <a:gd name="T1" fmla="*/ 0 h 208"/>
                  <a:gd name="T2" fmla="*/ 41 w 7"/>
                  <a:gd name="T3" fmla="*/ 2736 h 20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08">
                    <a:moveTo>
                      <a:pt x="0" y="0"/>
                    </a:moveTo>
                    <a:cubicBezTo>
                      <a:pt x="4" y="23"/>
                      <a:pt x="7" y="182"/>
                      <a:pt x="3" y="20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8" name="Freeform 2922">
                <a:extLst>
                  <a:ext uri="{FF2B5EF4-FFF2-40B4-BE49-F238E27FC236}">
                    <a16:creationId xmlns:a16="http://schemas.microsoft.com/office/drawing/2014/main" id="{1E803D0A-FC91-4385-A681-B959EC3ED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2757"/>
                <a:ext cx="26" cy="78"/>
              </a:xfrm>
              <a:custGeom>
                <a:avLst/>
                <a:gdLst>
                  <a:gd name="T0" fmla="*/ 28 w 11"/>
                  <a:gd name="T1" fmla="*/ 0 h 33"/>
                  <a:gd name="T2" fmla="*/ 144 w 11"/>
                  <a:gd name="T3" fmla="*/ 435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3">
                    <a:moveTo>
                      <a:pt x="2" y="0"/>
                    </a:moveTo>
                    <a:cubicBezTo>
                      <a:pt x="0" y="8"/>
                      <a:pt x="8" y="26"/>
                      <a:pt x="11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09" name="Freeform 2923">
                <a:extLst>
                  <a:ext uri="{FF2B5EF4-FFF2-40B4-BE49-F238E27FC236}">
                    <a16:creationId xmlns:a16="http://schemas.microsoft.com/office/drawing/2014/main" id="{28911343-D4DC-41A0-B67D-3E22634C2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3" y="2715"/>
                <a:ext cx="42" cy="59"/>
              </a:xfrm>
              <a:custGeom>
                <a:avLst/>
                <a:gdLst>
                  <a:gd name="T0" fmla="*/ 126 w 18"/>
                  <a:gd name="T1" fmla="*/ 0 h 25"/>
                  <a:gd name="T2" fmla="*/ 217 w 18"/>
                  <a:gd name="T3" fmla="*/ 172 h 25"/>
                  <a:gd name="T4" fmla="*/ 103 w 18"/>
                  <a:gd name="T5" fmla="*/ 328 h 25"/>
                  <a:gd name="T6" fmla="*/ 0 w 18"/>
                  <a:gd name="T7" fmla="*/ 156 h 25"/>
                  <a:gd name="T8" fmla="*/ 126 w 18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5">
                    <a:moveTo>
                      <a:pt x="10" y="0"/>
                    </a:moveTo>
                    <a:cubicBezTo>
                      <a:pt x="14" y="1"/>
                      <a:pt x="18" y="6"/>
                      <a:pt x="17" y="13"/>
                    </a:cubicBezTo>
                    <a:cubicBezTo>
                      <a:pt x="17" y="20"/>
                      <a:pt x="13" y="25"/>
                      <a:pt x="8" y="25"/>
                    </a:cubicBezTo>
                    <a:cubicBezTo>
                      <a:pt x="4" y="25"/>
                      <a:pt x="0" y="19"/>
                      <a:pt x="0" y="12"/>
                    </a:cubicBezTo>
                    <a:cubicBezTo>
                      <a:pt x="1" y="5"/>
                      <a:pt x="5" y="0"/>
                      <a:pt x="10" y="0"/>
                    </a:cubicBezTo>
                    <a:close/>
                  </a:path>
                </a:pathLst>
              </a:custGeom>
              <a:solidFill>
                <a:srgbClr val="F9B59A"/>
              </a:solidFill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0" name="Freeform 2924">
                <a:extLst>
                  <a:ext uri="{FF2B5EF4-FFF2-40B4-BE49-F238E27FC236}">
                    <a16:creationId xmlns:a16="http://schemas.microsoft.com/office/drawing/2014/main" id="{EE22337D-5C16-4424-B9FA-A073897DC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4" y="2734"/>
                <a:ext cx="19" cy="23"/>
              </a:xfrm>
              <a:custGeom>
                <a:avLst/>
                <a:gdLst>
                  <a:gd name="T0" fmla="*/ 57 w 8"/>
                  <a:gd name="T1" fmla="*/ 0 h 10"/>
                  <a:gd name="T2" fmla="*/ 95 w 8"/>
                  <a:gd name="T3" fmla="*/ 64 h 10"/>
                  <a:gd name="T4" fmla="*/ 57 w 8"/>
                  <a:gd name="T5" fmla="*/ 122 h 10"/>
                  <a:gd name="T6" fmla="*/ 12 w 8"/>
                  <a:gd name="T7" fmla="*/ 64 h 10"/>
                  <a:gd name="T8" fmla="*/ 57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cubicBezTo>
                      <a:pt x="6" y="0"/>
                      <a:pt x="8" y="2"/>
                      <a:pt x="7" y="5"/>
                    </a:cubicBezTo>
                    <a:cubicBezTo>
                      <a:pt x="7" y="8"/>
                      <a:pt x="6" y="10"/>
                      <a:pt x="4" y="10"/>
                    </a:cubicBezTo>
                    <a:cubicBezTo>
                      <a:pt x="2" y="10"/>
                      <a:pt x="0" y="7"/>
                      <a:pt x="1" y="5"/>
                    </a:cubicBezTo>
                    <a:cubicBezTo>
                      <a:pt x="1" y="2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E12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1" name="Line 2925">
                <a:extLst>
                  <a:ext uri="{FF2B5EF4-FFF2-40B4-BE49-F238E27FC236}">
                    <a16:creationId xmlns:a16="http://schemas.microsoft.com/office/drawing/2014/main" id="{C5B2BC55-7690-416E-BBA9-9A49983CCB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6" y="3447"/>
                <a:ext cx="1" cy="371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12" name="Line 2926">
                <a:extLst>
                  <a:ext uri="{FF2B5EF4-FFF2-40B4-BE49-F238E27FC236}">
                    <a16:creationId xmlns:a16="http://schemas.microsoft.com/office/drawing/2014/main" id="{EE622AA2-619D-41F4-9446-C8ED075F96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6" y="2573"/>
                <a:ext cx="1" cy="744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798" name="Group 3128">
              <a:extLst>
                <a:ext uri="{FF2B5EF4-FFF2-40B4-BE49-F238E27FC236}">
                  <a16:creationId xmlns:a16="http://schemas.microsoft.com/office/drawing/2014/main" id="{F4110697-38A2-40DE-9271-4E90505CF2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6" y="1333"/>
              <a:ext cx="1989" cy="2625"/>
              <a:chOff x="436" y="1333"/>
              <a:chExt cx="1989" cy="2625"/>
            </a:xfrm>
          </p:grpSpPr>
          <p:sp>
            <p:nvSpPr>
              <p:cNvPr id="34213" name="Line 2928">
                <a:extLst>
                  <a:ext uri="{FF2B5EF4-FFF2-40B4-BE49-F238E27FC236}">
                    <a16:creationId xmlns:a16="http://schemas.microsoft.com/office/drawing/2014/main" id="{95DA255E-486A-4608-ACA1-A74FD8E2D7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6" y="3438"/>
                <a:ext cx="1" cy="361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4" name="Line 2929">
                <a:extLst>
                  <a:ext uri="{FF2B5EF4-FFF2-40B4-BE49-F238E27FC236}">
                    <a16:creationId xmlns:a16="http://schemas.microsoft.com/office/drawing/2014/main" id="{E0C87E30-E770-4C8F-B66F-FC3CAB7E1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36" y="2554"/>
                <a:ext cx="1" cy="747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5" name="Line 2930">
                <a:extLst>
                  <a:ext uri="{FF2B5EF4-FFF2-40B4-BE49-F238E27FC236}">
                    <a16:creationId xmlns:a16="http://schemas.microsoft.com/office/drawing/2014/main" id="{4F7F5D5D-B8EA-4032-B176-BE99BC6AD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8" y="3405"/>
                <a:ext cx="1" cy="378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6" name="Line 2931">
                <a:extLst>
                  <a:ext uri="{FF2B5EF4-FFF2-40B4-BE49-F238E27FC236}">
                    <a16:creationId xmlns:a16="http://schemas.microsoft.com/office/drawing/2014/main" id="{2DFF2EA0-1E4B-4EA6-8FF1-BA33F7BB1D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8" y="2538"/>
                <a:ext cx="1" cy="720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7" name="Line 2932">
                <a:extLst>
                  <a:ext uri="{FF2B5EF4-FFF2-40B4-BE49-F238E27FC236}">
                    <a16:creationId xmlns:a16="http://schemas.microsoft.com/office/drawing/2014/main" id="{9BB3A14D-1CFB-44E6-A09B-8B66DA398A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8" y="3341"/>
                <a:ext cx="1" cy="425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8" name="Line 2933">
                <a:extLst>
                  <a:ext uri="{FF2B5EF4-FFF2-40B4-BE49-F238E27FC236}">
                    <a16:creationId xmlns:a16="http://schemas.microsoft.com/office/drawing/2014/main" id="{5154EFFF-C8A5-47C3-9B72-AA2B791DFC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18" y="2521"/>
                <a:ext cx="1" cy="690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9" name="Line 2934">
                <a:extLst>
                  <a:ext uri="{FF2B5EF4-FFF2-40B4-BE49-F238E27FC236}">
                    <a16:creationId xmlns:a16="http://schemas.microsoft.com/office/drawing/2014/main" id="{6A4ACCB4-C047-40D2-954F-C2645A183B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2" y="3450"/>
                <a:ext cx="1" cy="373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0" name="Line 2935">
                <a:extLst>
                  <a:ext uri="{FF2B5EF4-FFF2-40B4-BE49-F238E27FC236}">
                    <a16:creationId xmlns:a16="http://schemas.microsoft.com/office/drawing/2014/main" id="{B9384CBD-7024-46D6-BD08-F086DF21D4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22" y="2573"/>
                <a:ext cx="1" cy="747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1" name="Line 2936">
                <a:extLst>
                  <a:ext uri="{FF2B5EF4-FFF2-40B4-BE49-F238E27FC236}">
                    <a16:creationId xmlns:a16="http://schemas.microsoft.com/office/drawing/2014/main" id="{6177EFE5-B548-4FA9-A1B2-C011BC9EBA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9" y="3461"/>
                <a:ext cx="1" cy="374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2" name="Line 2937">
                <a:extLst>
                  <a:ext uri="{FF2B5EF4-FFF2-40B4-BE49-F238E27FC236}">
                    <a16:creationId xmlns:a16="http://schemas.microsoft.com/office/drawing/2014/main" id="{B310CACA-DF9A-48B3-9364-ACA75DEE13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59" y="2592"/>
                <a:ext cx="1" cy="723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3" name="Line 2938">
                <a:extLst>
                  <a:ext uri="{FF2B5EF4-FFF2-40B4-BE49-F238E27FC236}">
                    <a16:creationId xmlns:a16="http://schemas.microsoft.com/office/drawing/2014/main" id="{844AFF96-F5F4-4346-B2C4-277FD27E9E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" y="3476"/>
                <a:ext cx="1" cy="371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4" name="Line 2939">
                <a:extLst>
                  <a:ext uri="{FF2B5EF4-FFF2-40B4-BE49-F238E27FC236}">
                    <a16:creationId xmlns:a16="http://schemas.microsoft.com/office/drawing/2014/main" id="{B1A77BBE-A47B-4130-9CE8-980EF21DAA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92" y="2604"/>
                <a:ext cx="1" cy="725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5" name="Line 2940">
                <a:extLst>
                  <a:ext uri="{FF2B5EF4-FFF2-40B4-BE49-F238E27FC236}">
                    <a16:creationId xmlns:a16="http://schemas.microsoft.com/office/drawing/2014/main" id="{CDFF2E4D-B16F-44BB-A841-F9CF18E9E1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6" y="3528"/>
                <a:ext cx="1" cy="330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6" name="Line 2941">
                <a:extLst>
                  <a:ext uri="{FF2B5EF4-FFF2-40B4-BE49-F238E27FC236}">
                    <a16:creationId xmlns:a16="http://schemas.microsoft.com/office/drawing/2014/main" id="{177CFD80-CB3C-4E01-B6CA-116F6AA5DB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26" y="2616"/>
                <a:ext cx="1" cy="741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7" name="Line 2942">
                <a:extLst>
                  <a:ext uri="{FF2B5EF4-FFF2-40B4-BE49-F238E27FC236}">
                    <a16:creationId xmlns:a16="http://schemas.microsoft.com/office/drawing/2014/main" id="{5732FAF5-FB97-472E-8DFB-2042C4C56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65" y="2684"/>
                <a:ext cx="1" cy="1245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8" name="Line 2943">
                <a:extLst>
                  <a:ext uri="{FF2B5EF4-FFF2-40B4-BE49-F238E27FC236}">
                    <a16:creationId xmlns:a16="http://schemas.microsoft.com/office/drawing/2014/main" id="{9E6AECAC-FC56-43B9-9574-2BC2D6A8BF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2" y="2696"/>
                <a:ext cx="1" cy="1247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29" name="Line 2944">
                <a:extLst>
                  <a:ext uri="{FF2B5EF4-FFF2-40B4-BE49-F238E27FC236}">
                    <a16:creationId xmlns:a16="http://schemas.microsoft.com/office/drawing/2014/main" id="{099A5847-E9FF-490A-8277-CB35D264A0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14" y="2710"/>
                <a:ext cx="1" cy="1248"/>
              </a:xfrm>
              <a:prstGeom prst="line">
                <a:avLst/>
              </a:prstGeom>
              <a:noFill/>
              <a:ln w="30163" cap="rnd">
                <a:solidFill>
                  <a:srgbClr val="C19E4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0" name="Freeform 2945">
                <a:extLst>
                  <a:ext uri="{FF2B5EF4-FFF2-40B4-BE49-F238E27FC236}">
                    <a16:creationId xmlns:a16="http://schemas.microsoft.com/office/drawing/2014/main" id="{718780C1-DCC6-47A4-9835-29B2D2B3D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209"/>
                <a:ext cx="808" cy="513"/>
              </a:xfrm>
              <a:custGeom>
                <a:avLst/>
                <a:gdLst>
                  <a:gd name="T0" fmla="*/ 4510 w 342"/>
                  <a:gd name="T1" fmla="*/ 2045 h 217"/>
                  <a:gd name="T2" fmla="*/ 144 w 342"/>
                  <a:gd name="T3" fmla="*/ 2868 h 2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2" h="217">
                    <a:moveTo>
                      <a:pt x="342" y="155"/>
                    </a:moveTo>
                    <a:cubicBezTo>
                      <a:pt x="302" y="0"/>
                      <a:pt x="0" y="7"/>
                      <a:pt x="11" y="217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1" name="Freeform 2946">
                <a:extLst>
                  <a:ext uri="{FF2B5EF4-FFF2-40B4-BE49-F238E27FC236}">
                    <a16:creationId xmlns:a16="http://schemas.microsoft.com/office/drawing/2014/main" id="{8DFE33C1-384E-4A47-9672-3F2B043AF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2287"/>
                <a:ext cx="667" cy="421"/>
              </a:xfrm>
              <a:custGeom>
                <a:avLst/>
                <a:gdLst>
                  <a:gd name="T0" fmla="*/ 3732 w 282"/>
                  <a:gd name="T1" fmla="*/ 1679 h 178"/>
                  <a:gd name="T2" fmla="*/ 135 w 282"/>
                  <a:gd name="T3" fmla="*/ 2356 h 1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2" h="178">
                    <a:moveTo>
                      <a:pt x="282" y="127"/>
                    </a:moveTo>
                    <a:cubicBezTo>
                      <a:pt x="247" y="0"/>
                      <a:pt x="0" y="10"/>
                      <a:pt x="10" y="178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2" name="Freeform 2947">
                <a:extLst>
                  <a:ext uri="{FF2B5EF4-FFF2-40B4-BE49-F238E27FC236}">
                    <a16:creationId xmlns:a16="http://schemas.microsoft.com/office/drawing/2014/main" id="{718961B0-BFB3-4003-831D-C7D78A6CF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365"/>
                <a:ext cx="522" cy="331"/>
              </a:xfrm>
              <a:custGeom>
                <a:avLst/>
                <a:gdLst>
                  <a:gd name="T0" fmla="*/ 2912 w 221"/>
                  <a:gd name="T1" fmla="*/ 1319 h 140"/>
                  <a:gd name="T2" fmla="*/ 118 w 221"/>
                  <a:gd name="T3" fmla="*/ 1851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1" h="140">
                    <a:moveTo>
                      <a:pt x="221" y="100"/>
                    </a:moveTo>
                    <a:cubicBezTo>
                      <a:pt x="192" y="0"/>
                      <a:pt x="0" y="14"/>
                      <a:pt x="9" y="14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3" name="Freeform 2948">
                <a:extLst>
                  <a:ext uri="{FF2B5EF4-FFF2-40B4-BE49-F238E27FC236}">
                    <a16:creationId xmlns:a16="http://schemas.microsoft.com/office/drawing/2014/main" id="{1B99ED09-E9A8-469A-9656-55DC36BCE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528"/>
                <a:ext cx="104" cy="154"/>
              </a:xfrm>
              <a:custGeom>
                <a:avLst/>
                <a:gdLst>
                  <a:gd name="T0" fmla="*/ 40 w 44"/>
                  <a:gd name="T1" fmla="*/ 865 h 65"/>
                  <a:gd name="T2" fmla="*/ 409 w 44"/>
                  <a:gd name="T3" fmla="*/ 78 h 65"/>
                  <a:gd name="T4" fmla="*/ 581 w 44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5">
                    <a:moveTo>
                      <a:pt x="3" y="65"/>
                    </a:moveTo>
                    <a:cubicBezTo>
                      <a:pt x="0" y="38"/>
                      <a:pt x="12" y="18"/>
                      <a:pt x="31" y="6"/>
                    </a:cubicBezTo>
                    <a:cubicBezTo>
                      <a:pt x="36" y="2"/>
                      <a:pt x="44" y="0"/>
                      <a:pt x="44" y="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4" name="Freeform 2949">
                <a:extLst>
                  <a:ext uri="{FF2B5EF4-FFF2-40B4-BE49-F238E27FC236}">
                    <a16:creationId xmlns:a16="http://schemas.microsoft.com/office/drawing/2014/main" id="{0E6CE2A6-08FC-40FE-AAB3-C4F4DC962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2490"/>
                <a:ext cx="232" cy="123"/>
              </a:xfrm>
              <a:custGeom>
                <a:avLst/>
                <a:gdLst>
                  <a:gd name="T0" fmla="*/ 1300 w 98"/>
                  <a:gd name="T1" fmla="*/ 688 h 52"/>
                  <a:gd name="T2" fmla="*/ 0 w 98"/>
                  <a:gd name="T3" fmla="*/ 135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8" h="52">
                    <a:moveTo>
                      <a:pt x="98" y="52"/>
                    </a:moveTo>
                    <a:cubicBezTo>
                      <a:pt x="84" y="13"/>
                      <a:pt x="39" y="0"/>
                      <a:pt x="0" y="1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5" name="Freeform 2950">
                <a:extLst>
                  <a:ext uri="{FF2B5EF4-FFF2-40B4-BE49-F238E27FC236}">
                    <a16:creationId xmlns:a16="http://schemas.microsoft.com/office/drawing/2014/main" id="{B44E3CC3-8451-47CF-BCF0-9AC110452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1980"/>
                <a:ext cx="969" cy="593"/>
              </a:xfrm>
              <a:custGeom>
                <a:avLst/>
                <a:gdLst>
                  <a:gd name="T0" fmla="*/ 425 w 410"/>
                  <a:gd name="T1" fmla="*/ 3310 h 251"/>
                  <a:gd name="T2" fmla="*/ 5412 w 410"/>
                  <a:gd name="T3" fmla="*/ 2351 h 2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0" h="251">
                    <a:moveTo>
                      <a:pt x="32" y="251"/>
                    </a:moveTo>
                    <a:cubicBezTo>
                      <a:pt x="0" y="64"/>
                      <a:pt x="336" y="0"/>
                      <a:pt x="410" y="178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6" name="Freeform 2951">
                <a:extLst>
                  <a:ext uri="{FF2B5EF4-FFF2-40B4-BE49-F238E27FC236}">
                    <a16:creationId xmlns:a16="http://schemas.microsoft.com/office/drawing/2014/main" id="{55EF6BFD-AD05-4FE0-B028-47DBE7A6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2072"/>
                <a:ext cx="789" cy="482"/>
              </a:xfrm>
              <a:custGeom>
                <a:avLst/>
                <a:gdLst>
                  <a:gd name="T0" fmla="*/ 357 w 334"/>
                  <a:gd name="T1" fmla="*/ 2691 h 204"/>
                  <a:gd name="T2" fmla="*/ 4403 w 334"/>
                  <a:gd name="T3" fmla="*/ 1914 h 20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4" h="204">
                    <a:moveTo>
                      <a:pt x="27" y="204"/>
                    </a:moveTo>
                    <a:cubicBezTo>
                      <a:pt x="0" y="54"/>
                      <a:pt x="274" y="0"/>
                      <a:pt x="334" y="145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7" name="Freeform 2952">
                <a:extLst>
                  <a:ext uri="{FF2B5EF4-FFF2-40B4-BE49-F238E27FC236}">
                    <a16:creationId xmlns:a16="http://schemas.microsoft.com/office/drawing/2014/main" id="{C402FAF8-0955-4CB6-B06C-B8D929871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164"/>
                <a:ext cx="609" cy="374"/>
              </a:xfrm>
              <a:custGeom>
                <a:avLst/>
                <a:gdLst>
                  <a:gd name="T0" fmla="*/ 290 w 258"/>
                  <a:gd name="T1" fmla="*/ 2095 h 158"/>
                  <a:gd name="T2" fmla="*/ 3394 w 258"/>
                  <a:gd name="T3" fmla="*/ 1484 h 1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8" h="158">
                    <a:moveTo>
                      <a:pt x="22" y="158"/>
                    </a:moveTo>
                    <a:cubicBezTo>
                      <a:pt x="0" y="43"/>
                      <a:pt x="212" y="0"/>
                      <a:pt x="258" y="112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8" name="Freeform 2953">
                <a:extLst>
                  <a:ext uri="{FF2B5EF4-FFF2-40B4-BE49-F238E27FC236}">
                    <a16:creationId xmlns:a16="http://schemas.microsoft.com/office/drawing/2014/main" id="{988AB527-893C-4FE2-99D7-50F817999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2342"/>
                <a:ext cx="122" cy="104"/>
              </a:xfrm>
              <a:custGeom>
                <a:avLst/>
                <a:gdLst>
                  <a:gd name="T0" fmla="*/ 0 w 52"/>
                  <a:gd name="T1" fmla="*/ 0 h 44"/>
                  <a:gd name="T2" fmla="*/ 671 w 52"/>
                  <a:gd name="T3" fmla="*/ 581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2" h="44">
                    <a:moveTo>
                      <a:pt x="0" y="0"/>
                    </a:moveTo>
                    <a:cubicBezTo>
                      <a:pt x="22" y="6"/>
                      <a:pt x="42" y="20"/>
                      <a:pt x="52" y="44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39" name="Freeform 2954">
                <a:extLst>
                  <a:ext uri="{FF2B5EF4-FFF2-40B4-BE49-F238E27FC236}">
                    <a16:creationId xmlns:a16="http://schemas.microsoft.com/office/drawing/2014/main" id="{743DF191-74C2-4217-B056-7360E9E05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2358"/>
                <a:ext cx="113" cy="161"/>
              </a:xfrm>
              <a:custGeom>
                <a:avLst/>
                <a:gdLst>
                  <a:gd name="T0" fmla="*/ 89 w 48"/>
                  <a:gd name="T1" fmla="*/ 902 h 68"/>
                  <a:gd name="T2" fmla="*/ 626 w 48"/>
                  <a:gd name="T3" fmla="*/ 0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68">
                    <a:moveTo>
                      <a:pt x="7" y="68"/>
                    </a:moveTo>
                    <a:cubicBezTo>
                      <a:pt x="0" y="37"/>
                      <a:pt x="20" y="13"/>
                      <a:pt x="48" y="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0" name="Freeform 2955">
                <a:extLst>
                  <a:ext uri="{FF2B5EF4-FFF2-40B4-BE49-F238E27FC236}">
                    <a16:creationId xmlns:a16="http://schemas.microsoft.com/office/drawing/2014/main" id="{BEF07106-3826-476E-860E-D66025490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548"/>
                <a:ext cx="765" cy="607"/>
              </a:xfrm>
              <a:custGeom>
                <a:avLst/>
                <a:gdLst>
                  <a:gd name="T0" fmla="*/ 999 w 324"/>
                  <a:gd name="T1" fmla="*/ 0 h 257"/>
                  <a:gd name="T2" fmla="*/ 319 w 324"/>
                  <a:gd name="T3" fmla="*/ 753 h 257"/>
                  <a:gd name="T4" fmla="*/ 1372 w 324"/>
                  <a:gd name="T5" fmla="*/ 2950 h 257"/>
                  <a:gd name="T6" fmla="*/ 4170 w 324"/>
                  <a:gd name="T7" fmla="*/ 2282 h 257"/>
                  <a:gd name="T8" fmla="*/ 4264 w 324"/>
                  <a:gd name="T9" fmla="*/ 1830 h 2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4" h="257">
                    <a:moveTo>
                      <a:pt x="76" y="0"/>
                    </a:moveTo>
                    <a:cubicBezTo>
                      <a:pt x="52" y="12"/>
                      <a:pt x="34" y="31"/>
                      <a:pt x="24" y="57"/>
                    </a:cubicBezTo>
                    <a:cubicBezTo>
                      <a:pt x="0" y="122"/>
                      <a:pt x="17" y="191"/>
                      <a:pt x="104" y="224"/>
                    </a:cubicBezTo>
                    <a:cubicBezTo>
                      <a:pt x="192" y="257"/>
                      <a:pt x="293" y="238"/>
                      <a:pt x="317" y="173"/>
                    </a:cubicBezTo>
                    <a:cubicBezTo>
                      <a:pt x="321" y="162"/>
                      <a:pt x="323" y="151"/>
                      <a:pt x="324" y="139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1" name="Freeform 2956">
                <a:extLst>
                  <a:ext uri="{FF2B5EF4-FFF2-40B4-BE49-F238E27FC236}">
                    <a16:creationId xmlns:a16="http://schemas.microsoft.com/office/drawing/2014/main" id="{1CDB2F9F-E183-4043-AE56-FABF9FD4C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1588"/>
                <a:ext cx="602" cy="468"/>
              </a:xfrm>
              <a:custGeom>
                <a:avLst/>
                <a:gdLst>
                  <a:gd name="T0" fmla="*/ 840 w 255"/>
                  <a:gd name="T1" fmla="*/ 0 h 198"/>
                  <a:gd name="T2" fmla="*/ 290 w 255"/>
                  <a:gd name="T3" fmla="*/ 570 h 198"/>
                  <a:gd name="T4" fmla="*/ 958 w 255"/>
                  <a:gd name="T5" fmla="*/ 2323 h 198"/>
                  <a:gd name="T6" fmla="*/ 2212 w 255"/>
                  <a:gd name="T7" fmla="*/ 2576 h 198"/>
                  <a:gd name="T8" fmla="*/ 3289 w 255"/>
                  <a:gd name="T9" fmla="*/ 1877 h 198"/>
                  <a:gd name="T10" fmla="*/ 3289 w 255"/>
                  <a:gd name="T11" fmla="*/ 1373 h 19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5" h="198">
                    <a:moveTo>
                      <a:pt x="64" y="0"/>
                    </a:moveTo>
                    <a:cubicBezTo>
                      <a:pt x="46" y="9"/>
                      <a:pt x="30" y="23"/>
                      <a:pt x="22" y="43"/>
                    </a:cubicBezTo>
                    <a:cubicBezTo>
                      <a:pt x="0" y="92"/>
                      <a:pt x="9" y="146"/>
                      <a:pt x="73" y="176"/>
                    </a:cubicBezTo>
                    <a:cubicBezTo>
                      <a:pt x="102" y="190"/>
                      <a:pt x="136" y="198"/>
                      <a:pt x="168" y="195"/>
                    </a:cubicBezTo>
                    <a:cubicBezTo>
                      <a:pt x="207" y="191"/>
                      <a:pt x="239" y="173"/>
                      <a:pt x="250" y="142"/>
                    </a:cubicBezTo>
                    <a:cubicBezTo>
                      <a:pt x="254" y="130"/>
                      <a:pt x="255" y="113"/>
                      <a:pt x="250" y="104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2" name="Freeform 2957">
                <a:extLst>
                  <a:ext uri="{FF2B5EF4-FFF2-40B4-BE49-F238E27FC236}">
                    <a16:creationId xmlns:a16="http://schemas.microsoft.com/office/drawing/2014/main" id="{D317749A-C29B-4C6F-82CE-5FD7B07F8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630"/>
                <a:ext cx="441" cy="360"/>
              </a:xfrm>
              <a:custGeom>
                <a:avLst/>
                <a:gdLst>
                  <a:gd name="T0" fmla="*/ 733 w 187"/>
                  <a:gd name="T1" fmla="*/ 0 h 152"/>
                  <a:gd name="T2" fmla="*/ 250 w 187"/>
                  <a:gd name="T3" fmla="*/ 398 h 152"/>
                  <a:gd name="T4" fmla="*/ 549 w 187"/>
                  <a:gd name="T5" fmla="*/ 1689 h 152"/>
                  <a:gd name="T6" fmla="*/ 1507 w 187"/>
                  <a:gd name="T7" fmla="*/ 2020 h 152"/>
                  <a:gd name="T8" fmla="*/ 2403 w 187"/>
                  <a:gd name="T9" fmla="*/ 1476 h 152"/>
                  <a:gd name="T10" fmla="*/ 2358 w 187"/>
                  <a:gd name="T11" fmla="*/ 902 h 1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7" h="152">
                    <a:moveTo>
                      <a:pt x="56" y="0"/>
                    </a:moveTo>
                    <a:cubicBezTo>
                      <a:pt x="42" y="5"/>
                      <a:pt x="26" y="17"/>
                      <a:pt x="19" y="30"/>
                    </a:cubicBezTo>
                    <a:cubicBezTo>
                      <a:pt x="0" y="63"/>
                      <a:pt x="3" y="100"/>
                      <a:pt x="42" y="127"/>
                    </a:cubicBezTo>
                    <a:cubicBezTo>
                      <a:pt x="62" y="140"/>
                      <a:pt x="87" y="152"/>
                      <a:pt x="115" y="152"/>
                    </a:cubicBezTo>
                    <a:cubicBezTo>
                      <a:pt x="147" y="151"/>
                      <a:pt x="175" y="136"/>
                      <a:pt x="183" y="111"/>
                    </a:cubicBezTo>
                    <a:cubicBezTo>
                      <a:pt x="187" y="99"/>
                      <a:pt x="187" y="78"/>
                      <a:pt x="180" y="68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3" name="Freeform 2958">
                <a:extLst>
                  <a:ext uri="{FF2B5EF4-FFF2-40B4-BE49-F238E27FC236}">
                    <a16:creationId xmlns:a16="http://schemas.microsoft.com/office/drawing/2014/main" id="{44EBEDB8-44B4-4F67-A345-F42806BBD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1704"/>
                <a:ext cx="285" cy="224"/>
              </a:xfrm>
              <a:custGeom>
                <a:avLst/>
                <a:gdLst>
                  <a:gd name="T0" fmla="*/ 339 w 121"/>
                  <a:gd name="T1" fmla="*/ 0 h 95"/>
                  <a:gd name="T2" fmla="*/ 184 w 121"/>
                  <a:gd name="T3" fmla="*/ 118 h 95"/>
                  <a:gd name="T4" fmla="*/ 12 w 121"/>
                  <a:gd name="T5" fmla="*/ 589 h 95"/>
                  <a:gd name="T6" fmla="*/ 822 w 121"/>
                  <a:gd name="T7" fmla="*/ 1217 h 95"/>
                  <a:gd name="T8" fmla="*/ 1531 w 121"/>
                  <a:gd name="T9" fmla="*/ 851 h 95"/>
                  <a:gd name="T10" fmla="*/ 1347 w 121"/>
                  <a:gd name="T11" fmla="*/ 196 h 9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1" h="95">
                    <a:moveTo>
                      <a:pt x="26" y="0"/>
                    </a:moveTo>
                    <a:cubicBezTo>
                      <a:pt x="21" y="2"/>
                      <a:pt x="17" y="5"/>
                      <a:pt x="14" y="9"/>
                    </a:cubicBezTo>
                    <a:cubicBezTo>
                      <a:pt x="5" y="19"/>
                      <a:pt x="0" y="33"/>
                      <a:pt x="1" y="45"/>
                    </a:cubicBezTo>
                    <a:cubicBezTo>
                      <a:pt x="3" y="72"/>
                      <a:pt x="40" y="90"/>
                      <a:pt x="63" y="93"/>
                    </a:cubicBezTo>
                    <a:cubicBezTo>
                      <a:pt x="89" y="95"/>
                      <a:pt x="111" y="85"/>
                      <a:pt x="117" y="65"/>
                    </a:cubicBezTo>
                    <a:cubicBezTo>
                      <a:pt x="121" y="51"/>
                      <a:pt x="118" y="22"/>
                      <a:pt x="103" y="15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4" name="Freeform 2959">
                <a:extLst>
                  <a:ext uri="{FF2B5EF4-FFF2-40B4-BE49-F238E27FC236}">
                    <a16:creationId xmlns:a16="http://schemas.microsoft.com/office/drawing/2014/main" id="{84FBEC98-8A88-407A-924C-AC7659980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7" y="1765"/>
                <a:ext cx="179" cy="118"/>
              </a:xfrm>
              <a:custGeom>
                <a:avLst/>
                <a:gdLst>
                  <a:gd name="T0" fmla="*/ 876 w 76"/>
                  <a:gd name="T1" fmla="*/ 40 h 50"/>
                  <a:gd name="T2" fmla="*/ 966 w 76"/>
                  <a:gd name="T3" fmla="*/ 356 h 50"/>
                  <a:gd name="T4" fmla="*/ 405 w 76"/>
                  <a:gd name="T5" fmla="*/ 578 h 50"/>
                  <a:gd name="T6" fmla="*/ 66 w 76"/>
                  <a:gd name="T7" fmla="*/ 94 h 50"/>
                  <a:gd name="T8" fmla="*/ 106 w 76"/>
                  <a:gd name="T9" fmla="*/ 0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50">
                    <a:moveTo>
                      <a:pt x="67" y="3"/>
                    </a:moveTo>
                    <a:cubicBezTo>
                      <a:pt x="73" y="10"/>
                      <a:pt x="76" y="19"/>
                      <a:pt x="74" y="27"/>
                    </a:cubicBezTo>
                    <a:cubicBezTo>
                      <a:pt x="70" y="42"/>
                      <a:pt x="51" y="50"/>
                      <a:pt x="31" y="44"/>
                    </a:cubicBezTo>
                    <a:cubicBezTo>
                      <a:pt x="12" y="39"/>
                      <a:pt x="0" y="22"/>
                      <a:pt x="5" y="7"/>
                    </a:cubicBezTo>
                    <a:cubicBezTo>
                      <a:pt x="5" y="5"/>
                      <a:pt x="7" y="2"/>
                      <a:pt x="8" y="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5" name="Freeform 2960">
                <a:extLst>
                  <a:ext uri="{FF2B5EF4-FFF2-40B4-BE49-F238E27FC236}">
                    <a16:creationId xmlns:a16="http://schemas.microsoft.com/office/drawing/2014/main" id="{5F524402-135D-4A2E-918C-F46A07935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1333"/>
                <a:ext cx="662" cy="531"/>
              </a:xfrm>
              <a:custGeom>
                <a:avLst/>
                <a:gdLst>
                  <a:gd name="T0" fmla="*/ 3594 w 280"/>
                  <a:gd name="T1" fmla="*/ 1265 h 225"/>
                  <a:gd name="T2" fmla="*/ 2007 w 280"/>
                  <a:gd name="T3" fmla="*/ 2813 h 225"/>
                  <a:gd name="T4" fmla="*/ 106 w 280"/>
                  <a:gd name="T5" fmla="*/ 1827 h 225"/>
                  <a:gd name="T6" fmla="*/ 1667 w 280"/>
                  <a:gd name="T7" fmla="*/ 144 h 225"/>
                  <a:gd name="T8" fmla="*/ 3594 w 280"/>
                  <a:gd name="T9" fmla="*/ 1265 h 2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225">
                    <a:moveTo>
                      <a:pt x="272" y="96"/>
                    </a:moveTo>
                    <a:cubicBezTo>
                      <a:pt x="280" y="154"/>
                      <a:pt x="230" y="203"/>
                      <a:pt x="152" y="214"/>
                    </a:cubicBezTo>
                    <a:cubicBezTo>
                      <a:pt x="74" y="225"/>
                      <a:pt x="16" y="197"/>
                      <a:pt x="8" y="139"/>
                    </a:cubicBezTo>
                    <a:cubicBezTo>
                      <a:pt x="0" y="81"/>
                      <a:pt x="48" y="22"/>
                      <a:pt x="126" y="11"/>
                    </a:cubicBezTo>
                    <a:cubicBezTo>
                      <a:pt x="204" y="0"/>
                      <a:pt x="264" y="38"/>
                      <a:pt x="272" y="96"/>
                    </a:cubicBezTo>
                    <a:close/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6" name="Freeform 2961">
                <a:extLst>
                  <a:ext uri="{FF2B5EF4-FFF2-40B4-BE49-F238E27FC236}">
                    <a16:creationId xmlns:a16="http://schemas.microsoft.com/office/drawing/2014/main" id="{3340758B-AE72-46F4-A2EC-36B6EF836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1397"/>
                <a:ext cx="503" cy="406"/>
              </a:xfrm>
              <a:custGeom>
                <a:avLst/>
                <a:gdLst>
                  <a:gd name="T0" fmla="*/ 1188 w 213"/>
                  <a:gd name="T1" fmla="*/ 118 h 172"/>
                  <a:gd name="T2" fmla="*/ 1249 w 213"/>
                  <a:gd name="T3" fmla="*/ 106 h 172"/>
                  <a:gd name="T4" fmla="*/ 2728 w 213"/>
                  <a:gd name="T5" fmla="*/ 958 h 172"/>
                  <a:gd name="T6" fmla="*/ 1516 w 213"/>
                  <a:gd name="T7" fmla="*/ 2146 h 172"/>
                  <a:gd name="T8" fmla="*/ 66 w 213"/>
                  <a:gd name="T9" fmla="*/ 1393 h 172"/>
                  <a:gd name="T10" fmla="*/ 831 w 213"/>
                  <a:gd name="T11" fmla="*/ 222 h 1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3" h="172">
                    <a:moveTo>
                      <a:pt x="90" y="9"/>
                    </a:moveTo>
                    <a:cubicBezTo>
                      <a:pt x="92" y="9"/>
                      <a:pt x="93" y="9"/>
                      <a:pt x="95" y="8"/>
                    </a:cubicBezTo>
                    <a:cubicBezTo>
                      <a:pt x="155" y="0"/>
                      <a:pt x="201" y="29"/>
                      <a:pt x="207" y="73"/>
                    </a:cubicBezTo>
                    <a:cubicBezTo>
                      <a:pt x="213" y="117"/>
                      <a:pt x="175" y="155"/>
                      <a:pt x="115" y="163"/>
                    </a:cubicBezTo>
                    <a:cubicBezTo>
                      <a:pt x="55" y="172"/>
                      <a:pt x="11" y="150"/>
                      <a:pt x="5" y="106"/>
                    </a:cubicBezTo>
                    <a:cubicBezTo>
                      <a:pt x="0" y="70"/>
                      <a:pt x="23" y="34"/>
                      <a:pt x="63" y="17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7" name="Freeform 2962">
                <a:extLst>
                  <a:ext uri="{FF2B5EF4-FFF2-40B4-BE49-F238E27FC236}">
                    <a16:creationId xmlns:a16="http://schemas.microsoft.com/office/drawing/2014/main" id="{5566B85A-7D26-42C2-9A25-93FC92A83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1470"/>
                <a:ext cx="348" cy="269"/>
              </a:xfrm>
              <a:custGeom>
                <a:avLst/>
                <a:gdLst>
                  <a:gd name="T0" fmla="*/ 1127 w 147"/>
                  <a:gd name="T1" fmla="*/ 0 h 114"/>
                  <a:gd name="T2" fmla="*/ 1901 w 147"/>
                  <a:gd name="T3" fmla="*/ 606 h 114"/>
                  <a:gd name="T4" fmla="*/ 1049 w 147"/>
                  <a:gd name="T5" fmla="*/ 1430 h 114"/>
                  <a:gd name="T6" fmla="*/ 40 w 147"/>
                  <a:gd name="T7" fmla="*/ 908 h 114"/>
                  <a:gd name="T8" fmla="*/ 447 w 147"/>
                  <a:gd name="T9" fmla="*/ 156 h 1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114">
                    <a:moveTo>
                      <a:pt x="85" y="0"/>
                    </a:moveTo>
                    <a:cubicBezTo>
                      <a:pt x="117" y="2"/>
                      <a:pt x="139" y="20"/>
                      <a:pt x="143" y="46"/>
                    </a:cubicBezTo>
                    <a:cubicBezTo>
                      <a:pt x="147" y="77"/>
                      <a:pt x="121" y="103"/>
                      <a:pt x="79" y="109"/>
                    </a:cubicBezTo>
                    <a:cubicBezTo>
                      <a:pt x="38" y="114"/>
                      <a:pt x="7" y="100"/>
                      <a:pt x="3" y="69"/>
                    </a:cubicBezTo>
                    <a:cubicBezTo>
                      <a:pt x="0" y="47"/>
                      <a:pt x="12" y="25"/>
                      <a:pt x="34" y="12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8" name="Freeform 2963">
                <a:extLst>
                  <a:ext uri="{FF2B5EF4-FFF2-40B4-BE49-F238E27FC236}">
                    <a16:creationId xmlns:a16="http://schemas.microsoft.com/office/drawing/2014/main" id="{A5748C88-A6A3-41C8-9D5F-00DABED4A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" y="2051"/>
                <a:ext cx="851" cy="581"/>
              </a:xfrm>
              <a:custGeom>
                <a:avLst/>
                <a:gdLst>
                  <a:gd name="T0" fmla="*/ 4756 w 360"/>
                  <a:gd name="T1" fmla="*/ 1937 h 246"/>
                  <a:gd name="T2" fmla="*/ 213 w 360"/>
                  <a:gd name="T3" fmla="*/ 3240 h 2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0" h="246">
                    <a:moveTo>
                      <a:pt x="360" y="147"/>
                    </a:moveTo>
                    <a:cubicBezTo>
                      <a:pt x="206" y="0"/>
                      <a:pt x="0" y="138"/>
                      <a:pt x="16" y="246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49" name="Freeform 2964">
                <a:extLst>
                  <a:ext uri="{FF2B5EF4-FFF2-40B4-BE49-F238E27FC236}">
                    <a16:creationId xmlns:a16="http://schemas.microsoft.com/office/drawing/2014/main" id="{F454A367-CF6A-4614-BFA8-0CD8D1A07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2058"/>
                <a:ext cx="944" cy="414"/>
              </a:xfrm>
              <a:custGeom>
                <a:avLst/>
                <a:gdLst>
                  <a:gd name="T0" fmla="*/ 0 w 400"/>
                  <a:gd name="T1" fmla="*/ 2316 h 175"/>
                  <a:gd name="T2" fmla="*/ 2379 w 400"/>
                  <a:gd name="T3" fmla="*/ 213 h 175"/>
                  <a:gd name="T4" fmla="*/ 5258 w 400"/>
                  <a:gd name="T5" fmla="*/ 1008 h 1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0" h="175">
                    <a:moveTo>
                      <a:pt x="0" y="175"/>
                    </a:moveTo>
                    <a:cubicBezTo>
                      <a:pt x="4" y="131"/>
                      <a:pt x="57" y="32"/>
                      <a:pt x="181" y="16"/>
                    </a:cubicBezTo>
                    <a:cubicBezTo>
                      <a:pt x="305" y="0"/>
                      <a:pt x="384" y="55"/>
                      <a:pt x="400" y="76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0" name="Freeform 2965">
                <a:extLst>
                  <a:ext uri="{FF2B5EF4-FFF2-40B4-BE49-F238E27FC236}">
                    <a16:creationId xmlns:a16="http://schemas.microsoft.com/office/drawing/2014/main" id="{2DEB803E-1113-47D6-BEE6-85BA18214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512"/>
                <a:ext cx="289" cy="574"/>
              </a:xfrm>
              <a:custGeom>
                <a:avLst/>
                <a:gdLst>
                  <a:gd name="T0" fmla="*/ 1623 w 122"/>
                  <a:gd name="T1" fmla="*/ 0 h 243"/>
                  <a:gd name="T2" fmla="*/ 1542 w 122"/>
                  <a:gd name="T3" fmla="*/ 3203 h 24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2" h="243">
                    <a:moveTo>
                      <a:pt x="122" y="0"/>
                    </a:moveTo>
                    <a:cubicBezTo>
                      <a:pt x="62" y="8"/>
                      <a:pt x="0" y="179"/>
                      <a:pt x="116" y="243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1" name="Freeform 2966">
                <a:extLst>
                  <a:ext uri="{FF2B5EF4-FFF2-40B4-BE49-F238E27FC236}">
                    <a16:creationId xmlns:a16="http://schemas.microsoft.com/office/drawing/2014/main" id="{05C50609-EB5A-4B43-9451-604C8906B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1475"/>
                <a:ext cx="113" cy="104"/>
              </a:xfrm>
              <a:custGeom>
                <a:avLst/>
                <a:gdLst>
                  <a:gd name="T0" fmla="*/ 626 w 48"/>
                  <a:gd name="T1" fmla="*/ 0 h 44"/>
                  <a:gd name="T2" fmla="*/ 0 w 48"/>
                  <a:gd name="T3" fmla="*/ 581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44">
                    <a:moveTo>
                      <a:pt x="48" y="0"/>
                    </a:moveTo>
                    <a:cubicBezTo>
                      <a:pt x="22" y="6"/>
                      <a:pt x="9" y="31"/>
                      <a:pt x="0" y="44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2" name="Freeform 2967">
                <a:extLst>
                  <a:ext uri="{FF2B5EF4-FFF2-40B4-BE49-F238E27FC236}">
                    <a16:creationId xmlns:a16="http://schemas.microsoft.com/office/drawing/2014/main" id="{82479A62-1DEC-4288-A5B6-ADE82FEEE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" y="2155"/>
                <a:ext cx="492" cy="227"/>
              </a:xfrm>
              <a:custGeom>
                <a:avLst/>
                <a:gdLst>
                  <a:gd name="T0" fmla="*/ 0 w 208"/>
                  <a:gd name="T1" fmla="*/ 1270 h 96"/>
                  <a:gd name="T2" fmla="*/ 2753 w 208"/>
                  <a:gd name="T3" fmla="*/ 341 h 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8" h="96">
                    <a:moveTo>
                      <a:pt x="0" y="96"/>
                    </a:moveTo>
                    <a:cubicBezTo>
                      <a:pt x="19" y="59"/>
                      <a:pt x="116" y="0"/>
                      <a:pt x="208" y="26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3" name="Freeform 2968">
                <a:extLst>
                  <a:ext uri="{FF2B5EF4-FFF2-40B4-BE49-F238E27FC236}">
                    <a16:creationId xmlns:a16="http://schemas.microsoft.com/office/drawing/2014/main" id="{BD899A67-6EE1-4BA3-834C-A9DDB0EF9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2231"/>
                <a:ext cx="137" cy="104"/>
              </a:xfrm>
              <a:custGeom>
                <a:avLst/>
                <a:gdLst>
                  <a:gd name="T0" fmla="*/ 0 w 58"/>
                  <a:gd name="T1" fmla="*/ 581 h 44"/>
                  <a:gd name="T2" fmla="*/ 765 w 58"/>
                  <a:gd name="T3" fmla="*/ 0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44">
                    <a:moveTo>
                      <a:pt x="0" y="44"/>
                    </a:moveTo>
                    <a:cubicBezTo>
                      <a:pt x="6" y="34"/>
                      <a:pt x="39" y="6"/>
                      <a:pt x="58" y="0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4" name="Freeform 2969">
                <a:extLst>
                  <a:ext uri="{FF2B5EF4-FFF2-40B4-BE49-F238E27FC236}">
                    <a16:creationId xmlns:a16="http://schemas.microsoft.com/office/drawing/2014/main" id="{DEACF56B-2F7D-4E79-B5FF-CA5078034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" y="2027"/>
                <a:ext cx="66" cy="76"/>
              </a:xfrm>
              <a:custGeom>
                <a:avLst/>
                <a:gdLst>
                  <a:gd name="T0" fmla="*/ 0 w 28"/>
                  <a:gd name="T1" fmla="*/ 0 h 32"/>
                  <a:gd name="T2" fmla="*/ 368 w 28"/>
                  <a:gd name="T3" fmla="*/ 43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2">
                    <a:moveTo>
                      <a:pt x="0" y="0"/>
                    </a:moveTo>
                    <a:cubicBezTo>
                      <a:pt x="0" y="14"/>
                      <a:pt x="28" y="32"/>
                      <a:pt x="28" y="32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5" name="Freeform 2970">
                <a:extLst>
                  <a:ext uri="{FF2B5EF4-FFF2-40B4-BE49-F238E27FC236}">
                    <a16:creationId xmlns:a16="http://schemas.microsoft.com/office/drawing/2014/main" id="{C1E6E2CC-1335-4642-A7A0-9333B7ED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1815"/>
                <a:ext cx="343" cy="453"/>
              </a:xfrm>
              <a:custGeom>
                <a:avLst/>
                <a:gdLst>
                  <a:gd name="T0" fmla="*/ 1918 w 145"/>
                  <a:gd name="T1" fmla="*/ 0 h 192"/>
                  <a:gd name="T2" fmla="*/ 0 w 145"/>
                  <a:gd name="T3" fmla="*/ 2522 h 19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5" h="192">
                    <a:moveTo>
                      <a:pt x="145" y="0"/>
                    </a:moveTo>
                    <a:cubicBezTo>
                      <a:pt x="117" y="10"/>
                      <a:pt x="16" y="107"/>
                      <a:pt x="0" y="192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6" name="Freeform 2971">
                <a:extLst>
                  <a:ext uri="{FF2B5EF4-FFF2-40B4-BE49-F238E27FC236}">
                    <a16:creationId xmlns:a16="http://schemas.microsoft.com/office/drawing/2014/main" id="{E34E7170-0D85-41AE-9FC7-83BA907EA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" y="2122"/>
                <a:ext cx="314" cy="50"/>
              </a:xfrm>
              <a:custGeom>
                <a:avLst/>
                <a:gdLst>
                  <a:gd name="T0" fmla="*/ 0 w 133"/>
                  <a:gd name="T1" fmla="*/ 164 h 21"/>
                  <a:gd name="T2" fmla="*/ 1749 w 133"/>
                  <a:gd name="T3" fmla="*/ 28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3" h="21">
                    <a:moveTo>
                      <a:pt x="0" y="12"/>
                    </a:moveTo>
                    <a:cubicBezTo>
                      <a:pt x="32" y="0"/>
                      <a:pt x="109" y="1"/>
                      <a:pt x="133" y="21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7" name="Freeform 2972">
                <a:extLst>
                  <a:ext uri="{FF2B5EF4-FFF2-40B4-BE49-F238E27FC236}">
                    <a16:creationId xmlns:a16="http://schemas.microsoft.com/office/drawing/2014/main" id="{A6D8A05C-D252-4C45-B67F-ECC69D316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1900"/>
                <a:ext cx="159" cy="170"/>
              </a:xfrm>
              <a:custGeom>
                <a:avLst/>
                <a:gdLst>
                  <a:gd name="T0" fmla="*/ 895 w 67"/>
                  <a:gd name="T1" fmla="*/ 0 h 72"/>
                  <a:gd name="T2" fmla="*/ 0 w 67"/>
                  <a:gd name="T3" fmla="*/ 947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72">
                    <a:moveTo>
                      <a:pt x="67" y="0"/>
                    </a:moveTo>
                    <a:cubicBezTo>
                      <a:pt x="43" y="11"/>
                      <a:pt x="10" y="51"/>
                      <a:pt x="0" y="72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8" name="Freeform 2973">
                <a:extLst>
                  <a:ext uri="{FF2B5EF4-FFF2-40B4-BE49-F238E27FC236}">
                    <a16:creationId xmlns:a16="http://schemas.microsoft.com/office/drawing/2014/main" id="{DC83CED3-F9D5-47F2-A453-AB9620017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030"/>
                <a:ext cx="100" cy="82"/>
              </a:xfrm>
              <a:custGeom>
                <a:avLst/>
                <a:gdLst>
                  <a:gd name="T0" fmla="*/ 0 w 42"/>
                  <a:gd name="T1" fmla="*/ 0 h 35"/>
                  <a:gd name="T2" fmla="*/ 567 w 42"/>
                  <a:gd name="T3" fmla="*/ 45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35">
                    <a:moveTo>
                      <a:pt x="0" y="0"/>
                    </a:moveTo>
                    <a:cubicBezTo>
                      <a:pt x="19" y="5"/>
                      <a:pt x="35" y="17"/>
                      <a:pt x="42" y="35"/>
                    </a:cubicBezTo>
                  </a:path>
                </a:pathLst>
              </a:custGeom>
              <a:noFill/>
              <a:ln w="30163" cap="rnd">
                <a:solidFill>
                  <a:srgbClr val="C19E4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59" name="Freeform 2974">
                <a:extLst>
                  <a:ext uri="{FF2B5EF4-FFF2-40B4-BE49-F238E27FC236}">
                    <a16:creationId xmlns:a16="http://schemas.microsoft.com/office/drawing/2014/main" id="{3035D4E4-988C-446D-ADF3-DB84DDD0F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3138"/>
                <a:ext cx="31" cy="97"/>
              </a:xfrm>
              <a:custGeom>
                <a:avLst/>
                <a:gdLst>
                  <a:gd name="T0" fmla="*/ 98 w 13"/>
                  <a:gd name="T1" fmla="*/ 40 h 41"/>
                  <a:gd name="T2" fmla="*/ 29 w 13"/>
                  <a:gd name="T3" fmla="*/ 263 h 41"/>
                  <a:gd name="T4" fmla="*/ 41 w 13"/>
                  <a:gd name="T5" fmla="*/ 504 h 41"/>
                  <a:gd name="T6" fmla="*/ 98 w 13"/>
                  <a:gd name="T7" fmla="*/ 464 h 41"/>
                  <a:gd name="T8" fmla="*/ 98 w 13"/>
                  <a:gd name="T9" fmla="*/ 4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1">
                    <a:moveTo>
                      <a:pt x="7" y="3"/>
                    </a:moveTo>
                    <a:cubicBezTo>
                      <a:pt x="0" y="0"/>
                      <a:pt x="2" y="20"/>
                      <a:pt x="2" y="20"/>
                    </a:cubicBezTo>
                    <a:cubicBezTo>
                      <a:pt x="1" y="28"/>
                      <a:pt x="1" y="35"/>
                      <a:pt x="3" y="38"/>
                    </a:cubicBezTo>
                    <a:cubicBezTo>
                      <a:pt x="5" y="41"/>
                      <a:pt x="6" y="38"/>
                      <a:pt x="7" y="35"/>
                    </a:cubicBezTo>
                    <a:cubicBezTo>
                      <a:pt x="8" y="32"/>
                      <a:pt x="13" y="5"/>
                      <a:pt x="7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0" name="Freeform 2975">
                <a:extLst>
                  <a:ext uri="{FF2B5EF4-FFF2-40B4-BE49-F238E27FC236}">
                    <a16:creationId xmlns:a16="http://schemas.microsoft.com/office/drawing/2014/main" id="{390773E9-6559-43F1-AACF-6A0E380B0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3504"/>
                <a:ext cx="31" cy="97"/>
              </a:xfrm>
              <a:custGeom>
                <a:avLst/>
                <a:gdLst>
                  <a:gd name="T0" fmla="*/ 98 w 13"/>
                  <a:gd name="T1" fmla="*/ 40 h 41"/>
                  <a:gd name="T2" fmla="*/ 29 w 13"/>
                  <a:gd name="T3" fmla="*/ 263 h 41"/>
                  <a:gd name="T4" fmla="*/ 41 w 13"/>
                  <a:gd name="T5" fmla="*/ 504 h 41"/>
                  <a:gd name="T6" fmla="*/ 98 w 13"/>
                  <a:gd name="T7" fmla="*/ 464 h 41"/>
                  <a:gd name="T8" fmla="*/ 98 w 13"/>
                  <a:gd name="T9" fmla="*/ 4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1">
                    <a:moveTo>
                      <a:pt x="7" y="3"/>
                    </a:moveTo>
                    <a:cubicBezTo>
                      <a:pt x="0" y="0"/>
                      <a:pt x="2" y="20"/>
                      <a:pt x="2" y="20"/>
                    </a:cubicBezTo>
                    <a:cubicBezTo>
                      <a:pt x="1" y="28"/>
                      <a:pt x="1" y="35"/>
                      <a:pt x="3" y="38"/>
                    </a:cubicBezTo>
                    <a:cubicBezTo>
                      <a:pt x="5" y="41"/>
                      <a:pt x="6" y="38"/>
                      <a:pt x="7" y="35"/>
                    </a:cubicBezTo>
                    <a:cubicBezTo>
                      <a:pt x="8" y="32"/>
                      <a:pt x="13" y="5"/>
                      <a:pt x="7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1" name="Freeform 2976">
                <a:extLst>
                  <a:ext uri="{FF2B5EF4-FFF2-40B4-BE49-F238E27FC236}">
                    <a16:creationId xmlns:a16="http://schemas.microsoft.com/office/drawing/2014/main" id="{C160C5AA-3992-4FE9-A3E5-4EDA4ED8F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2951"/>
                <a:ext cx="16" cy="62"/>
              </a:xfrm>
              <a:custGeom>
                <a:avLst/>
                <a:gdLst>
                  <a:gd name="T0" fmla="*/ 73 w 7"/>
                  <a:gd name="T1" fmla="*/ 176 h 26"/>
                  <a:gd name="T2" fmla="*/ 37 w 7"/>
                  <a:gd name="T3" fmla="*/ 341 h 26"/>
                  <a:gd name="T4" fmla="*/ 11 w 7"/>
                  <a:gd name="T5" fmla="*/ 98 h 26"/>
                  <a:gd name="T6" fmla="*/ 37 w 7"/>
                  <a:gd name="T7" fmla="*/ 0 h 26"/>
                  <a:gd name="T8" fmla="*/ 73 w 7"/>
                  <a:gd name="T9" fmla="*/ 176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6">
                    <a:moveTo>
                      <a:pt x="6" y="13"/>
                    </a:moveTo>
                    <a:cubicBezTo>
                      <a:pt x="6" y="16"/>
                      <a:pt x="6" y="24"/>
                      <a:pt x="3" y="25"/>
                    </a:cubicBezTo>
                    <a:cubicBezTo>
                      <a:pt x="0" y="26"/>
                      <a:pt x="0" y="11"/>
                      <a:pt x="1" y="7"/>
                    </a:cubicBezTo>
                    <a:cubicBezTo>
                      <a:pt x="2" y="2"/>
                      <a:pt x="0" y="0"/>
                      <a:pt x="3" y="0"/>
                    </a:cubicBezTo>
                    <a:cubicBezTo>
                      <a:pt x="5" y="0"/>
                      <a:pt x="7" y="10"/>
                      <a:pt x="6" y="1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2" name="Freeform 2977">
                <a:extLst>
                  <a:ext uri="{FF2B5EF4-FFF2-40B4-BE49-F238E27FC236}">
                    <a16:creationId xmlns:a16="http://schemas.microsoft.com/office/drawing/2014/main" id="{CA598D77-E83D-4243-8F8E-FA645C69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3568"/>
                <a:ext cx="31" cy="73"/>
              </a:xfrm>
              <a:custGeom>
                <a:avLst/>
                <a:gdLst>
                  <a:gd name="T0" fmla="*/ 98 w 13"/>
                  <a:gd name="T1" fmla="*/ 0 h 31"/>
                  <a:gd name="T2" fmla="*/ 57 w 13"/>
                  <a:gd name="T3" fmla="*/ 210 h 31"/>
                  <a:gd name="T4" fmla="*/ 79 w 13"/>
                  <a:gd name="T5" fmla="*/ 377 h 31"/>
                  <a:gd name="T6" fmla="*/ 98 w 13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1">
                    <a:moveTo>
                      <a:pt x="7" y="0"/>
                    </a:moveTo>
                    <a:cubicBezTo>
                      <a:pt x="0" y="0"/>
                      <a:pt x="4" y="9"/>
                      <a:pt x="4" y="16"/>
                    </a:cubicBezTo>
                    <a:cubicBezTo>
                      <a:pt x="4" y="23"/>
                      <a:pt x="3" y="27"/>
                      <a:pt x="6" y="29"/>
                    </a:cubicBezTo>
                    <a:cubicBezTo>
                      <a:pt x="8" y="31"/>
                      <a:pt x="13" y="1"/>
                      <a:pt x="7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3" name="Freeform 2978">
                <a:extLst>
                  <a:ext uri="{FF2B5EF4-FFF2-40B4-BE49-F238E27FC236}">
                    <a16:creationId xmlns:a16="http://schemas.microsoft.com/office/drawing/2014/main" id="{5D10B7A1-0B3D-4D02-8226-4C325A11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3544"/>
                <a:ext cx="41" cy="85"/>
              </a:xfrm>
              <a:custGeom>
                <a:avLst/>
                <a:gdLst>
                  <a:gd name="T0" fmla="*/ 140 w 17"/>
                  <a:gd name="T1" fmla="*/ 475 h 36"/>
                  <a:gd name="T2" fmla="*/ 169 w 17"/>
                  <a:gd name="T3" fmla="*/ 262 h 36"/>
                  <a:gd name="T4" fmla="*/ 157 w 17"/>
                  <a:gd name="T5" fmla="*/ 94 h 36"/>
                  <a:gd name="T6" fmla="*/ 140 w 17"/>
                  <a:gd name="T7" fmla="*/ 47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0" y="36"/>
                    </a:moveTo>
                    <a:cubicBezTo>
                      <a:pt x="17" y="36"/>
                      <a:pt x="12" y="27"/>
                      <a:pt x="12" y="20"/>
                    </a:cubicBezTo>
                    <a:cubicBezTo>
                      <a:pt x="12" y="13"/>
                      <a:pt x="13" y="8"/>
                      <a:pt x="11" y="7"/>
                    </a:cubicBezTo>
                    <a:cubicBezTo>
                      <a:pt x="0" y="0"/>
                      <a:pt x="3" y="35"/>
                      <a:pt x="10" y="3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4" name="Freeform 2979">
                <a:extLst>
                  <a:ext uri="{FF2B5EF4-FFF2-40B4-BE49-F238E27FC236}">
                    <a16:creationId xmlns:a16="http://schemas.microsoft.com/office/drawing/2014/main" id="{24ABE825-57F4-44CC-852D-53E01EC3B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426"/>
                <a:ext cx="31" cy="76"/>
              </a:xfrm>
              <a:custGeom>
                <a:avLst/>
                <a:gdLst>
                  <a:gd name="T0" fmla="*/ 98 w 13"/>
                  <a:gd name="T1" fmla="*/ 0 h 32"/>
                  <a:gd name="T2" fmla="*/ 57 w 13"/>
                  <a:gd name="T3" fmla="*/ 226 h 32"/>
                  <a:gd name="T4" fmla="*/ 79 w 13"/>
                  <a:gd name="T5" fmla="*/ 401 h 32"/>
                  <a:gd name="T6" fmla="*/ 98 w 13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2">
                    <a:moveTo>
                      <a:pt x="7" y="0"/>
                    </a:moveTo>
                    <a:cubicBezTo>
                      <a:pt x="0" y="1"/>
                      <a:pt x="4" y="9"/>
                      <a:pt x="4" y="17"/>
                    </a:cubicBezTo>
                    <a:cubicBezTo>
                      <a:pt x="4" y="24"/>
                      <a:pt x="3" y="28"/>
                      <a:pt x="6" y="30"/>
                    </a:cubicBezTo>
                    <a:cubicBezTo>
                      <a:pt x="8" y="32"/>
                      <a:pt x="13" y="2"/>
                      <a:pt x="7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5" name="Freeform 2980">
                <a:extLst>
                  <a:ext uri="{FF2B5EF4-FFF2-40B4-BE49-F238E27FC236}">
                    <a16:creationId xmlns:a16="http://schemas.microsoft.com/office/drawing/2014/main" id="{A438589E-D071-48EA-A284-878994D40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3693"/>
                <a:ext cx="21" cy="80"/>
              </a:xfrm>
              <a:custGeom>
                <a:avLst/>
                <a:gdLst>
                  <a:gd name="T0" fmla="*/ 103 w 9"/>
                  <a:gd name="T1" fmla="*/ 249 h 34"/>
                  <a:gd name="T2" fmla="*/ 49 w 9"/>
                  <a:gd name="T3" fmla="*/ 433 h 34"/>
                  <a:gd name="T4" fmla="*/ 12 w 9"/>
                  <a:gd name="T5" fmla="*/ 172 h 34"/>
                  <a:gd name="T6" fmla="*/ 65 w 9"/>
                  <a:gd name="T7" fmla="*/ 0 h 34"/>
                  <a:gd name="T8" fmla="*/ 103 w 9"/>
                  <a:gd name="T9" fmla="*/ 249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8" y="19"/>
                    </a:moveTo>
                    <a:cubicBezTo>
                      <a:pt x="8" y="25"/>
                      <a:pt x="8" y="32"/>
                      <a:pt x="4" y="33"/>
                    </a:cubicBezTo>
                    <a:cubicBezTo>
                      <a:pt x="0" y="34"/>
                      <a:pt x="1" y="18"/>
                      <a:pt x="1" y="13"/>
                    </a:cubicBezTo>
                    <a:cubicBezTo>
                      <a:pt x="1" y="8"/>
                      <a:pt x="1" y="2"/>
                      <a:pt x="5" y="0"/>
                    </a:cubicBezTo>
                    <a:cubicBezTo>
                      <a:pt x="9" y="0"/>
                      <a:pt x="8" y="14"/>
                      <a:pt x="8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6" name="Freeform 2981">
                <a:extLst>
                  <a:ext uri="{FF2B5EF4-FFF2-40B4-BE49-F238E27FC236}">
                    <a16:creationId xmlns:a16="http://schemas.microsoft.com/office/drawing/2014/main" id="{B7CB7B7D-12C4-4FF5-8318-B39F9F231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" y="3821"/>
                <a:ext cx="21" cy="82"/>
              </a:xfrm>
              <a:custGeom>
                <a:avLst/>
                <a:gdLst>
                  <a:gd name="T0" fmla="*/ 103 w 9"/>
                  <a:gd name="T1" fmla="*/ 246 h 35"/>
                  <a:gd name="T2" fmla="*/ 49 w 9"/>
                  <a:gd name="T3" fmla="*/ 438 h 35"/>
                  <a:gd name="T4" fmla="*/ 12 w 9"/>
                  <a:gd name="T5" fmla="*/ 180 h 35"/>
                  <a:gd name="T6" fmla="*/ 65 w 9"/>
                  <a:gd name="T7" fmla="*/ 12 h 35"/>
                  <a:gd name="T8" fmla="*/ 103 w 9"/>
                  <a:gd name="T9" fmla="*/ 246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5">
                    <a:moveTo>
                      <a:pt x="8" y="19"/>
                    </a:moveTo>
                    <a:cubicBezTo>
                      <a:pt x="8" y="26"/>
                      <a:pt x="8" y="32"/>
                      <a:pt x="4" y="34"/>
                    </a:cubicBezTo>
                    <a:cubicBezTo>
                      <a:pt x="0" y="35"/>
                      <a:pt x="1" y="19"/>
                      <a:pt x="1" y="14"/>
                    </a:cubicBezTo>
                    <a:cubicBezTo>
                      <a:pt x="1" y="8"/>
                      <a:pt x="1" y="3"/>
                      <a:pt x="5" y="1"/>
                    </a:cubicBezTo>
                    <a:cubicBezTo>
                      <a:pt x="9" y="0"/>
                      <a:pt x="8" y="14"/>
                      <a:pt x="8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7" name="Freeform 2982">
                <a:extLst>
                  <a:ext uri="{FF2B5EF4-FFF2-40B4-BE49-F238E27FC236}">
                    <a16:creationId xmlns:a16="http://schemas.microsoft.com/office/drawing/2014/main" id="{2C67BD72-C048-4AF3-98D1-3B56E32ED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3112"/>
                <a:ext cx="26" cy="75"/>
              </a:xfrm>
              <a:custGeom>
                <a:avLst/>
                <a:gdLst>
                  <a:gd name="T0" fmla="*/ 50 w 11"/>
                  <a:gd name="T1" fmla="*/ 0 h 32"/>
                  <a:gd name="T2" fmla="*/ 0 w 11"/>
                  <a:gd name="T3" fmla="*/ 192 h 32"/>
                  <a:gd name="T4" fmla="*/ 40 w 11"/>
                  <a:gd name="T5" fmla="*/ 401 h 32"/>
                  <a:gd name="T6" fmla="*/ 50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4" y="0"/>
                    </a:moveTo>
                    <a:cubicBezTo>
                      <a:pt x="0" y="1"/>
                      <a:pt x="0" y="7"/>
                      <a:pt x="0" y="15"/>
                    </a:cubicBezTo>
                    <a:cubicBezTo>
                      <a:pt x="0" y="23"/>
                      <a:pt x="1" y="31"/>
                      <a:pt x="3" y="31"/>
                    </a:cubicBezTo>
                    <a:cubicBezTo>
                      <a:pt x="5" y="32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8" name="Freeform 2983">
                <a:extLst>
                  <a:ext uri="{FF2B5EF4-FFF2-40B4-BE49-F238E27FC236}">
                    <a16:creationId xmlns:a16="http://schemas.microsoft.com/office/drawing/2014/main" id="{700AA79C-3865-4941-8DAF-D3BF815FA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2649"/>
                <a:ext cx="18" cy="66"/>
              </a:xfrm>
              <a:custGeom>
                <a:avLst/>
                <a:gdLst>
                  <a:gd name="T0" fmla="*/ 45 w 8"/>
                  <a:gd name="T1" fmla="*/ 0 h 28"/>
                  <a:gd name="T2" fmla="*/ 0 w 8"/>
                  <a:gd name="T3" fmla="*/ 184 h 28"/>
                  <a:gd name="T4" fmla="*/ 36 w 8"/>
                  <a:gd name="T5" fmla="*/ 356 h 28"/>
                  <a:gd name="T6" fmla="*/ 56 w 8"/>
                  <a:gd name="T7" fmla="*/ 156 h 28"/>
                  <a:gd name="T8" fmla="*/ 45 w 8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8">
                    <a:moveTo>
                      <a:pt x="4" y="0"/>
                    </a:moveTo>
                    <a:cubicBezTo>
                      <a:pt x="0" y="0"/>
                      <a:pt x="1" y="7"/>
                      <a:pt x="0" y="14"/>
                    </a:cubicBezTo>
                    <a:cubicBezTo>
                      <a:pt x="0" y="21"/>
                      <a:pt x="0" y="28"/>
                      <a:pt x="3" y="27"/>
                    </a:cubicBezTo>
                    <a:cubicBezTo>
                      <a:pt x="6" y="27"/>
                      <a:pt x="4" y="17"/>
                      <a:pt x="5" y="12"/>
                    </a:cubicBezTo>
                    <a:cubicBezTo>
                      <a:pt x="5" y="7"/>
                      <a:pt x="8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69" name="Freeform 2984">
                <a:extLst>
                  <a:ext uri="{FF2B5EF4-FFF2-40B4-BE49-F238E27FC236}">
                    <a16:creationId xmlns:a16="http://schemas.microsoft.com/office/drawing/2014/main" id="{182A9D96-DF77-47D9-8D3A-F9860075B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2720"/>
                <a:ext cx="18" cy="82"/>
              </a:xfrm>
              <a:custGeom>
                <a:avLst/>
                <a:gdLst>
                  <a:gd name="T0" fmla="*/ 45 w 8"/>
                  <a:gd name="T1" fmla="*/ 0 h 35"/>
                  <a:gd name="T2" fmla="*/ 0 w 8"/>
                  <a:gd name="T3" fmla="*/ 246 h 35"/>
                  <a:gd name="T4" fmla="*/ 25 w 8"/>
                  <a:gd name="T5" fmla="*/ 438 h 35"/>
                  <a:gd name="T6" fmla="*/ 56 w 8"/>
                  <a:gd name="T7" fmla="*/ 258 h 35"/>
                  <a:gd name="T8" fmla="*/ 45 w 8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5">
                    <a:moveTo>
                      <a:pt x="4" y="0"/>
                    </a:moveTo>
                    <a:cubicBezTo>
                      <a:pt x="0" y="1"/>
                      <a:pt x="0" y="11"/>
                      <a:pt x="0" y="19"/>
                    </a:cubicBezTo>
                    <a:cubicBezTo>
                      <a:pt x="0" y="27"/>
                      <a:pt x="0" y="33"/>
                      <a:pt x="2" y="34"/>
                    </a:cubicBezTo>
                    <a:cubicBezTo>
                      <a:pt x="5" y="35"/>
                      <a:pt x="5" y="25"/>
                      <a:pt x="5" y="20"/>
                    </a:cubicBezTo>
                    <a:cubicBezTo>
                      <a:pt x="5" y="14"/>
                      <a:pt x="8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0" name="Freeform 2985">
                <a:extLst>
                  <a:ext uri="{FF2B5EF4-FFF2-40B4-BE49-F238E27FC236}">
                    <a16:creationId xmlns:a16="http://schemas.microsoft.com/office/drawing/2014/main" id="{1F5C8AB6-8D1D-44C9-AA6D-731F69478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2441"/>
                <a:ext cx="62" cy="31"/>
              </a:xfrm>
              <a:custGeom>
                <a:avLst/>
                <a:gdLst>
                  <a:gd name="T0" fmla="*/ 29 w 26"/>
                  <a:gd name="T1" fmla="*/ 29 h 13"/>
                  <a:gd name="T2" fmla="*/ 119 w 26"/>
                  <a:gd name="T3" fmla="*/ 107 h 13"/>
                  <a:gd name="T4" fmla="*/ 312 w 26"/>
                  <a:gd name="T5" fmla="*/ 119 h 13"/>
                  <a:gd name="T6" fmla="*/ 234 w 26"/>
                  <a:gd name="T7" fmla="*/ 41 h 13"/>
                  <a:gd name="T8" fmla="*/ 29 w 26"/>
                  <a:gd name="T9" fmla="*/ 2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3">
                    <a:moveTo>
                      <a:pt x="2" y="2"/>
                    </a:moveTo>
                    <a:cubicBezTo>
                      <a:pt x="0" y="7"/>
                      <a:pt x="4" y="6"/>
                      <a:pt x="9" y="8"/>
                    </a:cubicBezTo>
                    <a:cubicBezTo>
                      <a:pt x="15" y="10"/>
                      <a:pt x="21" y="13"/>
                      <a:pt x="23" y="9"/>
                    </a:cubicBezTo>
                    <a:cubicBezTo>
                      <a:pt x="26" y="6"/>
                      <a:pt x="22" y="5"/>
                      <a:pt x="17" y="3"/>
                    </a:cubicBezTo>
                    <a:cubicBezTo>
                      <a:pt x="12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1" name="Freeform 2986">
                <a:extLst>
                  <a:ext uri="{FF2B5EF4-FFF2-40B4-BE49-F238E27FC236}">
                    <a16:creationId xmlns:a16="http://schemas.microsoft.com/office/drawing/2014/main" id="{93A09AF7-FEA8-45A0-9938-B9C79E445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2401"/>
                <a:ext cx="62" cy="40"/>
              </a:xfrm>
              <a:custGeom>
                <a:avLst/>
                <a:gdLst>
                  <a:gd name="T0" fmla="*/ 341 w 26"/>
                  <a:gd name="T1" fmla="*/ 38 h 17"/>
                  <a:gd name="T2" fmla="*/ 188 w 26"/>
                  <a:gd name="T3" fmla="*/ 144 h 17"/>
                  <a:gd name="T4" fmla="*/ 12 w 26"/>
                  <a:gd name="T5" fmla="*/ 193 h 17"/>
                  <a:gd name="T6" fmla="*/ 107 w 26"/>
                  <a:gd name="T7" fmla="*/ 78 h 17"/>
                  <a:gd name="T8" fmla="*/ 341 w 26"/>
                  <a:gd name="T9" fmla="*/ 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17">
                    <a:moveTo>
                      <a:pt x="25" y="3"/>
                    </a:moveTo>
                    <a:cubicBezTo>
                      <a:pt x="26" y="5"/>
                      <a:pt x="21" y="8"/>
                      <a:pt x="14" y="11"/>
                    </a:cubicBezTo>
                    <a:cubicBezTo>
                      <a:pt x="7" y="15"/>
                      <a:pt x="3" y="17"/>
                      <a:pt x="1" y="15"/>
                    </a:cubicBezTo>
                    <a:cubicBezTo>
                      <a:pt x="0" y="12"/>
                      <a:pt x="3" y="9"/>
                      <a:pt x="8" y="6"/>
                    </a:cubicBezTo>
                    <a:cubicBezTo>
                      <a:pt x="13" y="4"/>
                      <a:pt x="24" y="0"/>
                      <a:pt x="25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2" name="Freeform 2987">
                <a:extLst>
                  <a:ext uri="{FF2B5EF4-FFF2-40B4-BE49-F238E27FC236}">
                    <a16:creationId xmlns:a16="http://schemas.microsoft.com/office/drawing/2014/main" id="{DF76B553-AF16-48CC-B914-291DBC904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424"/>
                <a:ext cx="61" cy="50"/>
              </a:xfrm>
              <a:custGeom>
                <a:avLst/>
                <a:gdLst>
                  <a:gd name="T0" fmla="*/ 38 w 26"/>
                  <a:gd name="T1" fmla="*/ 57 h 21"/>
                  <a:gd name="T2" fmla="*/ 143 w 26"/>
                  <a:gd name="T3" fmla="*/ 188 h 21"/>
                  <a:gd name="T4" fmla="*/ 298 w 26"/>
                  <a:gd name="T5" fmla="*/ 255 h 21"/>
                  <a:gd name="T6" fmla="*/ 143 w 26"/>
                  <a:gd name="T7" fmla="*/ 69 h 21"/>
                  <a:gd name="T8" fmla="*/ 38 w 26"/>
                  <a:gd name="T9" fmla="*/ 57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3" y="4"/>
                    </a:moveTo>
                    <a:cubicBezTo>
                      <a:pt x="0" y="6"/>
                      <a:pt x="5" y="10"/>
                      <a:pt x="11" y="14"/>
                    </a:cubicBezTo>
                    <a:cubicBezTo>
                      <a:pt x="16" y="17"/>
                      <a:pt x="19" y="21"/>
                      <a:pt x="23" y="19"/>
                    </a:cubicBezTo>
                    <a:cubicBezTo>
                      <a:pt x="26" y="16"/>
                      <a:pt x="17" y="9"/>
                      <a:pt x="11" y="5"/>
                    </a:cubicBezTo>
                    <a:cubicBezTo>
                      <a:pt x="5" y="1"/>
                      <a:pt x="5" y="0"/>
                      <a:pt x="3" y="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3" name="Freeform 2988">
                <a:extLst>
                  <a:ext uri="{FF2B5EF4-FFF2-40B4-BE49-F238E27FC236}">
                    <a16:creationId xmlns:a16="http://schemas.microsoft.com/office/drawing/2014/main" id="{38033DFE-0A68-401C-B821-EE3343A5E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3457"/>
                <a:ext cx="19" cy="56"/>
              </a:xfrm>
              <a:custGeom>
                <a:avLst/>
                <a:gdLst>
                  <a:gd name="T0" fmla="*/ 12 w 8"/>
                  <a:gd name="T1" fmla="*/ 28 h 24"/>
                  <a:gd name="T2" fmla="*/ 78 w 8"/>
                  <a:gd name="T3" fmla="*/ 217 h 24"/>
                  <a:gd name="T4" fmla="*/ 107 w 8"/>
                  <a:gd name="T5" fmla="*/ 49 h 24"/>
                  <a:gd name="T6" fmla="*/ 29 w 8"/>
                  <a:gd name="T7" fmla="*/ 28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4">
                    <a:moveTo>
                      <a:pt x="1" y="2"/>
                    </a:moveTo>
                    <a:cubicBezTo>
                      <a:pt x="1" y="4"/>
                      <a:pt x="0" y="24"/>
                      <a:pt x="6" y="17"/>
                    </a:cubicBezTo>
                    <a:cubicBezTo>
                      <a:pt x="8" y="14"/>
                      <a:pt x="8" y="8"/>
                      <a:pt x="8" y="4"/>
                    </a:cubicBezTo>
                    <a:cubicBezTo>
                      <a:pt x="8" y="0"/>
                      <a:pt x="6" y="0"/>
                      <a:pt x="2" y="2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4" name="Freeform 2989">
                <a:extLst>
                  <a:ext uri="{FF2B5EF4-FFF2-40B4-BE49-F238E27FC236}">
                    <a16:creationId xmlns:a16="http://schemas.microsoft.com/office/drawing/2014/main" id="{46BC4A54-311A-4828-8A14-EC1A8444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3457"/>
                <a:ext cx="19" cy="56"/>
              </a:xfrm>
              <a:custGeom>
                <a:avLst/>
                <a:gdLst>
                  <a:gd name="T0" fmla="*/ 12 w 8"/>
                  <a:gd name="T1" fmla="*/ 28 h 24"/>
                  <a:gd name="T2" fmla="*/ 78 w 8"/>
                  <a:gd name="T3" fmla="*/ 217 h 24"/>
                  <a:gd name="T4" fmla="*/ 107 w 8"/>
                  <a:gd name="T5" fmla="*/ 49 h 24"/>
                  <a:gd name="T6" fmla="*/ 29 w 8"/>
                  <a:gd name="T7" fmla="*/ 28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4">
                    <a:moveTo>
                      <a:pt x="1" y="2"/>
                    </a:moveTo>
                    <a:cubicBezTo>
                      <a:pt x="1" y="4"/>
                      <a:pt x="0" y="24"/>
                      <a:pt x="6" y="17"/>
                    </a:cubicBezTo>
                    <a:cubicBezTo>
                      <a:pt x="8" y="14"/>
                      <a:pt x="8" y="8"/>
                      <a:pt x="8" y="4"/>
                    </a:cubicBezTo>
                    <a:cubicBezTo>
                      <a:pt x="8" y="0"/>
                      <a:pt x="6" y="0"/>
                      <a:pt x="2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5" name="Freeform 2990">
                <a:extLst>
                  <a:ext uri="{FF2B5EF4-FFF2-40B4-BE49-F238E27FC236}">
                    <a16:creationId xmlns:a16="http://schemas.microsoft.com/office/drawing/2014/main" id="{8CE2768D-1E1F-429F-BBCD-3222FBE7F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691"/>
                <a:ext cx="23" cy="75"/>
              </a:xfrm>
              <a:custGeom>
                <a:avLst/>
                <a:gdLst>
                  <a:gd name="T0" fmla="*/ 64 w 10"/>
                  <a:gd name="T1" fmla="*/ 12 h 32"/>
                  <a:gd name="T2" fmla="*/ 64 w 10"/>
                  <a:gd name="T3" fmla="*/ 401 h 32"/>
                  <a:gd name="T4" fmla="*/ 110 w 10"/>
                  <a:gd name="T5" fmla="*/ 155 h 32"/>
                  <a:gd name="T6" fmla="*/ 94 w 10"/>
                  <a:gd name="T7" fmla="*/ 38 h 32"/>
                  <a:gd name="T8" fmla="*/ 64 w 10"/>
                  <a:gd name="T9" fmla="*/ 2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1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0"/>
                      <a:pt x="9" y="14"/>
                      <a:pt x="9" y="12"/>
                    </a:cubicBezTo>
                    <a:cubicBezTo>
                      <a:pt x="10" y="9"/>
                      <a:pt x="10" y="5"/>
                      <a:pt x="8" y="3"/>
                    </a:cubicBezTo>
                    <a:cubicBezTo>
                      <a:pt x="7" y="2"/>
                      <a:pt x="5" y="0"/>
                      <a:pt x="5" y="2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6" name="Freeform 2991">
                <a:extLst>
                  <a:ext uri="{FF2B5EF4-FFF2-40B4-BE49-F238E27FC236}">
                    <a16:creationId xmlns:a16="http://schemas.microsoft.com/office/drawing/2014/main" id="{66C77EB7-C88F-4F57-BB80-977719EFC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3691"/>
                <a:ext cx="23" cy="75"/>
              </a:xfrm>
              <a:custGeom>
                <a:avLst/>
                <a:gdLst>
                  <a:gd name="T0" fmla="*/ 64 w 10"/>
                  <a:gd name="T1" fmla="*/ 12 h 32"/>
                  <a:gd name="T2" fmla="*/ 64 w 10"/>
                  <a:gd name="T3" fmla="*/ 401 h 32"/>
                  <a:gd name="T4" fmla="*/ 110 w 10"/>
                  <a:gd name="T5" fmla="*/ 155 h 32"/>
                  <a:gd name="T6" fmla="*/ 94 w 10"/>
                  <a:gd name="T7" fmla="*/ 38 h 32"/>
                  <a:gd name="T8" fmla="*/ 64 w 10"/>
                  <a:gd name="T9" fmla="*/ 28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1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0"/>
                      <a:pt x="9" y="14"/>
                      <a:pt x="9" y="12"/>
                    </a:cubicBezTo>
                    <a:cubicBezTo>
                      <a:pt x="10" y="9"/>
                      <a:pt x="10" y="5"/>
                      <a:pt x="8" y="3"/>
                    </a:cubicBezTo>
                    <a:cubicBezTo>
                      <a:pt x="7" y="2"/>
                      <a:pt x="5" y="0"/>
                      <a:pt x="5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7" name="Freeform 2992">
                <a:extLst>
                  <a:ext uri="{FF2B5EF4-FFF2-40B4-BE49-F238E27FC236}">
                    <a16:creationId xmlns:a16="http://schemas.microsoft.com/office/drawing/2014/main" id="{EA3869A2-6665-4080-8B91-9E5023EC2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818"/>
                <a:ext cx="24" cy="76"/>
              </a:xfrm>
              <a:custGeom>
                <a:avLst/>
                <a:gdLst>
                  <a:gd name="T0" fmla="*/ 70 w 10"/>
                  <a:gd name="T1" fmla="*/ 29 h 32"/>
                  <a:gd name="T2" fmla="*/ 70 w 10"/>
                  <a:gd name="T3" fmla="*/ 418 h 32"/>
                  <a:gd name="T4" fmla="*/ 127 w 10"/>
                  <a:gd name="T5" fmla="*/ 164 h 32"/>
                  <a:gd name="T6" fmla="*/ 110 w 10"/>
                  <a:gd name="T7" fmla="*/ 57 h 32"/>
                  <a:gd name="T8" fmla="*/ 70 w 10"/>
                  <a:gd name="T9" fmla="*/ 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2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1"/>
                      <a:pt x="9" y="15"/>
                      <a:pt x="9" y="12"/>
                    </a:cubicBezTo>
                    <a:cubicBezTo>
                      <a:pt x="10" y="10"/>
                      <a:pt x="10" y="6"/>
                      <a:pt x="8" y="4"/>
                    </a:cubicBezTo>
                    <a:cubicBezTo>
                      <a:pt x="7" y="2"/>
                      <a:pt x="5" y="0"/>
                      <a:pt x="5" y="3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8" name="Freeform 2993">
                <a:extLst>
                  <a:ext uri="{FF2B5EF4-FFF2-40B4-BE49-F238E27FC236}">
                    <a16:creationId xmlns:a16="http://schemas.microsoft.com/office/drawing/2014/main" id="{E6BE92BE-E307-435E-BF78-06F225B5C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" y="3818"/>
                <a:ext cx="24" cy="76"/>
              </a:xfrm>
              <a:custGeom>
                <a:avLst/>
                <a:gdLst>
                  <a:gd name="T0" fmla="*/ 70 w 10"/>
                  <a:gd name="T1" fmla="*/ 29 h 32"/>
                  <a:gd name="T2" fmla="*/ 70 w 10"/>
                  <a:gd name="T3" fmla="*/ 418 h 32"/>
                  <a:gd name="T4" fmla="*/ 127 w 10"/>
                  <a:gd name="T5" fmla="*/ 164 h 32"/>
                  <a:gd name="T6" fmla="*/ 110 w 10"/>
                  <a:gd name="T7" fmla="*/ 57 h 32"/>
                  <a:gd name="T8" fmla="*/ 70 w 10"/>
                  <a:gd name="T9" fmla="*/ 4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2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1"/>
                      <a:pt x="9" y="15"/>
                      <a:pt x="9" y="12"/>
                    </a:cubicBezTo>
                    <a:cubicBezTo>
                      <a:pt x="10" y="10"/>
                      <a:pt x="10" y="6"/>
                      <a:pt x="8" y="4"/>
                    </a:cubicBezTo>
                    <a:cubicBezTo>
                      <a:pt x="7" y="2"/>
                      <a:pt x="5" y="0"/>
                      <a:pt x="5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79" name="Freeform 2994">
                <a:extLst>
                  <a:ext uri="{FF2B5EF4-FFF2-40B4-BE49-F238E27FC236}">
                    <a16:creationId xmlns:a16="http://schemas.microsoft.com/office/drawing/2014/main" id="{BD05A8F3-BBD9-40F8-B23E-E09758DF1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826"/>
                <a:ext cx="21" cy="90"/>
              </a:xfrm>
              <a:custGeom>
                <a:avLst/>
                <a:gdLst>
                  <a:gd name="T0" fmla="*/ 49 w 9"/>
                  <a:gd name="T1" fmla="*/ 50 h 38"/>
                  <a:gd name="T2" fmla="*/ 12 w 9"/>
                  <a:gd name="T3" fmla="*/ 320 h 38"/>
                  <a:gd name="T4" fmla="*/ 77 w 9"/>
                  <a:gd name="T5" fmla="*/ 410 h 38"/>
                  <a:gd name="T6" fmla="*/ 114 w 9"/>
                  <a:gd name="T7" fmla="*/ 185 h 38"/>
                  <a:gd name="T8" fmla="*/ 65 w 9"/>
                  <a:gd name="T9" fmla="*/ 4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8">
                    <a:moveTo>
                      <a:pt x="4" y="4"/>
                    </a:moveTo>
                    <a:cubicBezTo>
                      <a:pt x="2" y="10"/>
                      <a:pt x="0" y="17"/>
                      <a:pt x="1" y="24"/>
                    </a:cubicBezTo>
                    <a:cubicBezTo>
                      <a:pt x="1" y="27"/>
                      <a:pt x="3" y="38"/>
                      <a:pt x="6" y="31"/>
                    </a:cubicBezTo>
                    <a:cubicBezTo>
                      <a:pt x="9" y="27"/>
                      <a:pt x="9" y="19"/>
                      <a:pt x="9" y="14"/>
                    </a:cubicBezTo>
                    <a:cubicBezTo>
                      <a:pt x="9" y="12"/>
                      <a:pt x="8" y="0"/>
                      <a:pt x="5" y="3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0" name="Freeform 2995">
                <a:extLst>
                  <a:ext uri="{FF2B5EF4-FFF2-40B4-BE49-F238E27FC236}">
                    <a16:creationId xmlns:a16="http://schemas.microsoft.com/office/drawing/2014/main" id="{9FABE0FC-5463-4FA5-BE7A-6D42CCB83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826"/>
                <a:ext cx="21" cy="90"/>
              </a:xfrm>
              <a:custGeom>
                <a:avLst/>
                <a:gdLst>
                  <a:gd name="T0" fmla="*/ 49 w 9"/>
                  <a:gd name="T1" fmla="*/ 50 h 38"/>
                  <a:gd name="T2" fmla="*/ 12 w 9"/>
                  <a:gd name="T3" fmla="*/ 320 h 38"/>
                  <a:gd name="T4" fmla="*/ 77 w 9"/>
                  <a:gd name="T5" fmla="*/ 410 h 38"/>
                  <a:gd name="T6" fmla="*/ 114 w 9"/>
                  <a:gd name="T7" fmla="*/ 185 h 38"/>
                  <a:gd name="T8" fmla="*/ 65 w 9"/>
                  <a:gd name="T9" fmla="*/ 4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8">
                    <a:moveTo>
                      <a:pt x="4" y="4"/>
                    </a:moveTo>
                    <a:cubicBezTo>
                      <a:pt x="2" y="10"/>
                      <a:pt x="0" y="17"/>
                      <a:pt x="1" y="24"/>
                    </a:cubicBezTo>
                    <a:cubicBezTo>
                      <a:pt x="1" y="27"/>
                      <a:pt x="3" y="38"/>
                      <a:pt x="6" y="31"/>
                    </a:cubicBezTo>
                    <a:cubicBezTo>
                      <a:pt x="9" y="27"/>
                      <a:pt x="9" y="19"/>
                      <a:pt x="9" y="14"/>
                    </a:cubicBezTo>
                    <a:cubicBezTo>
                      <a:pt x="9" y="12"/>
                      <a:pt x="8" y="0"/>
                      <a:pt x="5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1" name="Freeform 2996">
                <a:extLst>
                  <a:ext uri="{FF2B5EF4-FFF2-40B4-BE49-F238E27FC236}">
                    <a16:creationId xmlns:a16="http://schemas.microsoft.com/office/drawing/2014/main" id="{14A2ED22-BAF4-44D0-9489-85FA91B98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3242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2" name="Freeform 2997">
                <a:extLst>
                  <a:ext uri="{FF2B5EF4-FFF2-40B4-BE49-F238E27FC236}">
                    <a16:creationId xmlns:a16="http://schemas.microsoft.com/office/drawing/2014/main" id="{665470C8-5B82-4AFF-B9EB-262906082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3242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3" name="Freeform 2998">
                <a:extLst>
                  <a:ext uri="{FF2B5EF4-FFF2-40B4-BE49-F238E27FC236}">
                    <a16:creationId xmlns:a16="http://schemas.microsoft.com/office/drawing/2014/main" id="{21EBB9D4-71C8-4B24-A624-E7F34D3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3020"/>
                <a:ext cx="21" cy="80"/>
              </a:xfrm>
              <a:custGeom>
                <a:avLst/>
                <a:gdLst>
                  <a:gd name="T0" fmla="*/ 103 w 9"/>
                  <a:gd name="T1" fmla="*/ 249 h 34"/>
                  <a:gd name="T2" fmla="*/ 49 w 9"/>
                  <a:gd name="T3" fmla="*/ 433 h 34"/>
                  <a:gd name="T4" fmla="*/ 12 w 9"/>
                  <a:gd name="T5" fmla="*/ 172 h 34"/>
                  <a:gd name="T6" fmla="*/ 65 w 9"/>
                  <a:gd name="T7" fmla="*/ 0 h 34"/>
                  <a:gd name="T8" fmla="*/ 103 w 9"/>
                  <a:gd name="T9" fmla="*/ 249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4">
                    <a:moveTo>
                      <a:pt x="8" y="19"/>
                    </a:moveTo>
                    <a:cubicBezTo>
                      <a:pt x="8" y="25"/>
                      <a:pt x="8" y="32"/>
                      <a:pt x="4" y="33"/>
                    </a:cubicBezTo>
                    <a:cubicBezTo>
                      <a:pt x="0" y="34"/>
                      <a:pt x="1" y="18"/>
                      <a:pt x="1" y="13"/>
                    </a:cubicBezTo>
                    <a:cubicBezTo>
                      <a:pt x="1" y="8"/>
                      <a:pt x="1" y="2"/>
                      <a:pt x="5" y="0"/>
                    </a:cubicBezTo>
                    <a:cubicBezTo>
                      <a:pt x="9" y="0"/>
                      <a:pt x="8" y="14"/>
                      <a:pt x="8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4" name="Freeform 2999">
                <a:extLst>
                  <a:ext uri="{FF2B5EF4-FFF2-40B4-BE49-F238E27FC236}">
                    <a16:creationId xmlns:a16="http://schemas.microsoft.com/office/drawing/2014/main" id="{0280591F-07BB-40D0-B7B6-6F9B4CD2F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095"/>
                <a:ext cx="23" cy="76"/>
              </a:xfrm>
              <a:custGeom>
                <a:avLst/>
                <a:gdLst>
                  <a:gd name="T0" fmla="*/ 64 w 10"/>
                  <a:gd name="T1" fmla="*/ 12 h 32"/>
                  <a:gd name="T2" fmla="*/ 64 w 10"/>
                  <a:gd name="T3" fmla="*/ 418 h 32"/>
                  <a:gd name="T4" fmla="*/ 110 w 10"/>
                  <a:gd name="T5" fmla="*/ 164 h 32"/>
                  <a:gd name="T6" fmla="*/ 94 w 10"/>
                  <a:gd name="T7" fmla="*/ 40 h 32"/>
                  <a:gd name="T8" fmla="*/ 64 w 10"/>
                  <a:gd name="T9" fmla="*/ 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1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0"/>
                      <a:pt x="9" y="14"/>
                      <a:pt x="9" y="12"/>
                    </a:cubicBezTo>
                    <a:cubicBezTo>
                      <a:pt x="10" y="9"/>
                      <a:pt x="10" y="5"/>
                      <a:pt x="8" y="3"/>
                    </a:cubicBezTo>
                    <a:cubicBezTo>
                      <a:pt x="7" y="2"/>
                      <a:pt x="5" y="0"/>
                      <a:pt x="5" y="2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5" name="Freeform 3000">
                <a:extLst>
                  <a:ext uri="{FF2B5EF4-FFF2-40B4-BE49-F238E27FC236}">
                    <a16:creationId xmlns:a16="http://schemas.microsoft.com/office/drawing/2014/main" id="{630BCCAC-A7CA-400A-8575-BC96DB828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3095"/>
                <a:ext cx="23" cy="76"/>
              </a:xfrm>
              <a:custGeom>
                <a:avLst/>
                <a:gdLst>
                  <a:gd name="T0" fmla="*/ 64 w 10"/>
                  <a:gd name="T1" fmla="*/ 12 h 32"/>
                  <a:gd name="T2" fmla="*/ 64 w 10"/>
                  <a:gd name="T3" fmla="*/ 418 h 32"/>
                  <a:gd name="T4" fmla="*/ 110 w 10"/>
                  <a:gd name="T5" fmla="*/ 164 h 32"/>
                  <a:gd name="T6" fmla="*/ 94 w 10"/>
                  <a:gd name="T7" fmla="*/ 40 h 32"/>
                  <a:gd name="T8" fmla="*/ 64 w 10"/>
                  <a:gd name="T9" fmla="*/ 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2">
                    <a:moveTo>
                      <a:pt x="5" y="1"/>
                    </a:moveTo>
                    <a:cubicBezTo>
                      <a:pt x="3" y="5"/>
                      <a:pt x="0" y="32"/>
                      <a:pt x="5" y="31"/>
                    </a:cubicBezTo>
                    <a:cubicBezTo>
                      <a:pt x="8" y="30"/>
                      <a:pt x="9" y="14"/>
                      <a:pt x="9" y="12"/>
                    </a:cubicBezTo>
                    <a:cubicBezTo>
                      <a:pt x="10" y="9"/>
                      <a:pt x="10" y="5"/>
                      <a:pt x="8" y="3"/>
                    </a:cubicBezTo>
                    <a:cubicBezTo>
                      <a:pt x="7" y="2"/>
                      <a:pt x="5" y="0"/>
                      <a:pt x="5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6" name="Freeform 3001">
                <a:extLst>
                  <a:ext uri="{FF2B5EF4-FFF2-40B4-BE49-F238E27FC236}">
                    <a16:creationId xmlns:a16="http://schemas.microsoft.com/office/drawing/2014/main" id="{40F81414-03AE-4E13-A77F-013C7C397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3464"/>
                <a:ext cx="22" cy="66"/>
              </a:xfrm>
              <a:custGeom>
                <a:avLst/>
                <a:gdLst>
                  <a:gd name="T0" fmla="*/ 59 w 9"/>
                  <a:gd name="T1" fmla="*/ 50 h 28"/>
                  <a:gd name="T2" fmla="*/ 42 w 9"/>
                  <a:gd name="T3" fmla="*/ 339 h 28"/>
                  <a:gd name="T4" fmla="*/ 120 w 9"/>
                  <a:gd name="T5" fmla="*/ 144 h 28"/>
                  <a:gd name="T6" fmla="*/ 5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7" name="Freeform 3002">
                <a:extLst>
                  <a:ext uri="{FF2B5EF4-FFF2-40B4-BE49-F238E27FC236}">
                    <a16:creationId xmlns:a16="http://schemas.microsoft.com/office/drawing/2014/main" id="{3807E57E-6976-49A0-93ED-5E35DEFE6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3464"/>
                <a:ext cx="22" cy="66"/>
              </a:xfrm>
              <a:custGeom>
                <a:avLst/>
                <a:gdLst>
                  <a:gd name="T0" fmla="*/ 59 w 9"/>
                  <a:gd name="T1" fmla="*/ 50 h 28"/>
                  <a:gd name="T2" fmla="*/ 42 w 9"/>
                  <a:gd name="T3" fmla="*/ 339 h 28"/>
                  <a:gd name="T4" fmla="*/ 120 w 9"/>
                  <a:gd name="T5" fmla="*/ 144 h 28"/>
                  <a:gd name="T6" fmla="*/ 5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8" name="Freeform 3003">
                <a:extLst>
                  <a:ext uri="{FF2B5EF4-FFF2-40B4-BE49-F238E27FC236}">
                    <a16:creationId xmlns:a16="http://schemas.microsoft.com/office/drawing/2014/main" id="{F35B3A92-B69A-4604-8870-CFD13C4B5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571"/>
                <a:ext cx="22" cy="59"/>
              </a:xfrm>
              <a:custGeom>
                <a:avLst/>
                <a:gdLst>
                  <a:gd name="T0" fmla="*/ 59 w 9"/>
                  <a:gd name="T1" fmla="*/ 12 h 25"/>
                  <a:gd name="T2" fmla="*/ 29 w 9"/>
                  <a:gd name="T3" fmla="*/ 156 h 25"/>
                  <a:gd name="T4" fmla="*/ 29 w 9"/>
                  <a:gd name="T5" fmla="*/ 300 h 25"/>
                  <a:gd name="T6" fmla="*/ 71 w 9"/>
                  <a:gd name="T7" fmla="*/ 278 h 25"/>
                  <a:gd name="T8" fmla="*/ 59 w 9"/>
                  <a:gd name="T9" fmla="*/ 12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4" y="1"/>
                    </a:moveTo>
                    <a:cubicBezTo>
                      <a:pt x="0" y="0"/>
                      <a:pt x="2" y="12"/>
                      <a:pt x="2" y="12"/>
                    </a:cubicBezTo>
                    <a:cubicBezTo>
                      <a:pt x="1" y="17"/>
                      <a:pt x="1" y="21"/>
                      <a:pt x="2" y="23"/>
                    </a:cubicBezTo>
                    <a:cubicBezTo>
                      <a:pt x="3" y="25"/>
                      <a:pt x="4" y="23"/>
                      <a:pt x="5" y="21"/>
                    </a:cubicBezTo>
                    <a:cubicBezTo>
                      <a:pt x="5" y="20"/>
                      <a:pt x="9" y="3"/>
                      <a:pt x="4" y="1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89" name="Freeform 3004">
                <a:extLst>
                  <a:ext uri="{FF2B5EF4-FFF2-40B4-BE49-F238E27FC236}">
                    <a16:creationId xmlns:a16="http://schemas.microsoft.com/office/drawing/2014/main" id="{AA3A0912-2D98-4CA8-844B-35D7C5D7F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6" y="2665"/>
                <a:ext cx="26" cy="76"/>
              </a:xfrm>
              <a:custGeom>
                <a:avLst/>
                <a:gdLst>
                  <a:gd name="T0" fmla="*/ 50 w 11"/>
                  <a:gd name="T1" fmla="*/ 0 h 32"/>
                  <a:gd name="T2" fmla="*/ 0 w 11"/>
                  <a:gd name="T3" fmla="*/ 204 h 32"/>
                  <a:gd name="T4" fmla="*/ 40 w 11"/>
                  <a:gd name="T5" fmla="*/ 418 h 32"/>
                  <a:gd name="T6" fmla="*/ 50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4" y="0"/>
                    </a:moveTo>
                    <a:cubicBezTo>
                      <a:pt x="0" y="1"/>
                      <a:pt x="0" y="7"/>
                      <a:pt x="0" y="15"/>
                    </a:cubicBezTo>
                    <a:cubicBezTo>
                      <a:pt x="0" y="23"/>
                      <a:pt x="1" y="31"/>
                      <a:pt x="3" y="31"/>
                    </a:cubicBezTo>
                    <a:cubicBezTo>
                      <a:pt x="5" y="32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0" name="Freeform 3005">
                <a:extLst>
                  <a:ext uri="{FF2B5EF4-FFF2-40B4-BE49-F238E27FC236}">
                    <a16:creationId xmlns:a16="http://schemas.microsoft.com/office/drawing/2014/main" id="{FC1EADE4-9555-486A-8887-077D9A48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802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1" name="Freeform 3006">
                <a:extLst>
                  <a:ext uri="{FF2B5EF4-FFF2-40B4-BE49-F238E27FC236}">
                    <a16:creationId xmlns:a16="http://schemas.microsoft.com/office/drawing/2014/main" id="{438633AC-37DC-4884-BAE5-13C06E3AF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2802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2" name="Freeform 3007">
                <a:extLst>
                  <a:ext uri="{FF2B5EF4-FFF2-40B4-BE49-F238E27FC236}">
                    <a16:creationId xmlns:a16="http://schemas.microsoft.com/office/drawing/2014/main" id="{9C9C8251-B8E2-4492-BAF2-4096ED7BA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3197"/>
                <a:ext cx="22" cy="61"/>
              </a:xfrm>
              <a:custGeom>
                <a:avLst/>
                <a:gdLst>
                  <a:gd name="T0" fmla="*/ 59 w 9"/>
                  <a:gd name="T1" fmla="*/ 28 h 26"/>
                  <a:gd name="T2" fmla="*/ 29 w 9"/>
                  <a:gd name="T3" fmla="*/ 155 h 26"/>
                  <a:gd name="T4" fmla="*/ 29 w 9"/>
                  <a:gd name="T5" fmla="*/ 307 h 26"/>
                  <a:gd name="T6" fmla="*/ 71 w 9"/>
                  <a:gd name="T7" fmla="*/ 286 h 26"/>
                  <a:gd name="T8" fmla="*/ 59 w 9"/>
                  <a:gd name="T9" fmla="*/ 28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6">
                    <a:moveTo>
                      <a:pt x="4" y="2"/>
                    </a:moveTo>
                    <a:cubicBezTo>
                      <a:pt x="0" y="0"/>
                      <a:pt x="2" y="12"/>
                      <a:pt x="2" y="12"/>
                    </a:cubicBezTo>
                    <a:cubicBezTo>
                      <a:pt x="1" y="17"/>
                      <a:pt x="1" y="22"/>
                      <a:pt x="2" y="24"/>
                    </a:cubicBezTo>
                    <a:cubicBezTo>
                      <a:pt x="3" y="26"/>
                      <a:pt x="4" y="24"/>
                      <a:pt x="5" y="22"/>
                    </a:cubicBezTo>
                    <a:cubicBezTo>
                      <a:pt x="5" y="20"/>
                      <a:pt x="9" y="4"/>
                      <a:pt x="4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3" name="Freeform 3008">
                <a:extLst>
                  <a:ext uri="{FF2B5EF4-FFF2-40B4-BE49-F238E27FC236}">
                    <a16:creationId xmlns:a16="http://schemas.microsoft.com/office/drawing/2014/main" id="{8D903B3F-CB10-4813-823C-C9F64F2F6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3088"/>
                <a:ext cx="17" cy="64"/>
              </a:xfrm>
              <a:custGeom>
                <a:avLst/>
                <a:gdLst>
                  <a:gd name="T0" fmla="*/ 100 w 7"/>
                  <a:gd name="T1" fmla="*/ 185 h 27"/>
                  <a:gd name="T2" fmla="*/ 41 w 7"/>
                  <a:gd name="T3" fmla="*/ 348 h 27"/>
                  <a:gd name="T4" fmla="*/ 29 w 7"/>
                  <a:gd name="T5" fmla="*/ 95 h 27"/>
                  <a:gd name="T6" fmla="*/ 58 w 7"/>
                  <a:gd name="T7" fmla="*/ 0 h 27"/>
                  <a:gd name="T8" fmla="*/ 100 w 7"/>
                  <a:gd name="T9" fmla="*/ 1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7">
                    <a:moveTo>
                      <a:pt x="7" y="14"/>
                    </a:moveTo>
                    <a:cubicBezTo>
                      <a:pt x="6" y="17"/>
                      <a:pt x="6" y="25"/>
                      <a:pt x="3" y="26"/>
                    </a:cubicBezTo>
                    <a:cubicBezTo>
                      <a:pt x="0" y="27"/>
                      <a:pt x="1" y="12"/>
                      <a:pt x="2" y="7"/>
                    </a:cubicBezTo>
                    <a:cubicBezTo>
                      <a:pt x="2" y="3"/>
                      <a:pt x="0" y="0"/>
                      <a:pt x="4" y="0"/>
                    </a:cubicBezTo>
                    <a:cubicBezTo>
                      <a:pt x="6" y="0"/>
                      <a:pt x="7" y="10"/>
                      <a:pt x="7" y="1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4" name="Freeform 3009">
                <a:extLst>
                  <a:ext uri="{FF2B5EF4-FFF2-40B4-BE49-F238E27FC236}">
                    <a16:creationId xmlns:a16="http://schemas.microsoft.com/office/drawing/2014/main" id="{C4DD1733-48C6-4972-A8CC-D14D78EBC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3270"/>
                <a:ext cx="21" cy="85"/>
              </a:xfrm>
              <a:custGeom>
                <a:avLst/>
                <a:gdLst>
                  <a:gd name="T0" fmla="*/ 103 w 9"/>
                  <a:gd name="T1" fmla="*/ 213 h 36"/>
                  <a:gd name="T2" fmla="*/ 37 w 9"/>
                  <a:gd name="T3" fmla="*/ 446 h 36"/>
                  <a:gd name="T4" fmla="*/ 28 w 9"/>
                  <a:gd name="T5" fmla="*/ 118 h 36"/>
                  <a:gd name="T6" fmla="*/ 49 w 9"/>
                  <a:gd name="T7" fmla="*/ 0 h 36"/>
                  <a:gd name="T8" fmla="*/ 103 w 9"/>
                  <a:gd name="T9" fmla="*/ 213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6">
                    <a:moveTo>
                      <a:pt x="8" y="16"/>
                    </a:moveTo>
                    <a:cubicBezTo>
                      <a:pt x="7" y="20"/>
                      <a:pt x="6" y="33"/>
                      <a:pt x="3" y="34"/>
                    </a:cubicBezTo>
                    <a:cubicBezTo>
                      <a:pt x="0" y="36"/>
                      <a:pt x="1" y="16"/>
                      <a:pt x="2" y="9"/>
                    </a:cubicBezTo>
                    <a:cubicBezTo>
                      <a:pt x="2" y="3"/>
                      <a:pt x="0" y="0"/>
                      <a:pt x="4" y="0"/>
                    </a:cubicBezTo>
                    <a:cubicBezTo>
                      <a:pt x="6" y="0"/>
                      <a:pt x="9" y="11"/>
                      <a:pt x="8" y="1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5" name="Freeform 3010">
                <a:extLst>
                  <a:ext uri="{FF2B5EF4-FFF2-40B4-BE49-F238E27FC236}">
                    <a16:creationId xmlns:a16="http://schemas.microsoft.com/office/drawing/2014/main" id="{2300F22A-CA9B-448A-BC0A-B0CB7F800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3400"/>
                <a:ext cx="26" cy="76"/>
              </a:xfrm>
              <a:custGeom>
                <a:avLst/>
                <a:gdLst>
                  <a:gd name="T0" fmla="*/ 50 w 11"/>
                  <a:gd name="T1" fmla="*/ 0 h 32"/>
                  <a:gd name="T2" fmla="*/ 0 w 11"/>
                  <a:gd name="T3" fmla="*/ 204 h 32"/>
                  <a:gd name="T4" fmla="*/ 40 w 11"/>
                  <a:gd name="T5" fmla="*/ 430 h 32"/>
                  <a:gd name="T6" fmla="*/ 50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4" y="0"/>
                    </a:moveTo>
                    <a:cubicBezTo>
                      <a:pt x="0" y="1"/>
                      <a:pt x="0" y="8"/>
                      <a:pt x="0" y="15"/>
                    </a:cubicBezTo>
                    <a:cubicBezTo>
                      <a:pt x="0" y="23"/>
                      <a:pt x="1" y="31"/>
                      <a:pt x="3" y="32"/>
                    </a:cubicBezTo>
                    <a:cubicBezTo>
                      <a:pt x="5" y="32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6" name="Freeform 3011">
                <a:extLst>
                  <a:ext uri="{FF2B5EF4-FFF2-40B4-BE49-F238E27FC236}">
                    <a16:creationId xmlns:a16="http://schemas.microsoft.com/office/drawing/2014/main" id="{B61831C9-DE63-44B9-838B-F1D1F18C2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3" y="3003"/>
                <a:ext cx="26" cy="76"/>
              </a:xfrm>
              <a:custGeom>
                <a:avLst/>
                <a:gdLst>
                  <a:gd name="T0" fmla="*/ 50 w 11"/>
                  <a:gd name="T1" fmla="*/ 0 h 32"/>
                  <a:gd name="T2" fmla="*/ 0 w 11"/>
                  <a:gd name="T3" fmla="*/ 204 h 32"/>
                  <a:gd name="T4" fmla="*/ 40 w 11"/>
                  <a:gd name="T5" fmla="*/ 430 h 32"/>
                  <a:gd name="T6" fmla="*/ 50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4" y="0"/>
                    </a:moveTo>
                    <a:cubicBezTo>
                      <a:pt x="0" y="1"/>
                      <a:pt x="0" y="8"/>
                      <a:pt x="0" y="15"/>
                    </a:cubicBezTo>
                    <a:cubicBezTo>
                      <a:pt x="0" y="23"/>
                      <a:pt x="1" y="31"/>
                      <a:pt x="3" y="32"/>
                    </a:cubicBezTo>
                    <a:cubicBezTo>
                      <a:pt x="5" y="32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7" name="Freeform 3012">
                <a:extLst>
                  <a:ext uri="{FF2B5EF4-FFF2-40B4-BE49-F238E27FC236}">
                    <a16:creationId xmlns:a16="http://schemas.microsoft.com/office/drawing/2014/main" id="{6019B62F-B096-407C-A71B-AD96C177A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3150"/>
                <a:ext cx="26" cy="75"/>
              </a:xfrm>
              <a:custGeom>
                <a:avLst/>
                <a:gdLst>
                  <a:gd name="T0" fmla="*/ 50 w 11"/>
                  <a:gd name="T1" fmla="*/ 0 h 32"/>
                  <a:gd name="T2" fmla="*/ 0 w 11"/>
                  <a:gd name="T3" fmla="*/ 192 h 32"/>
                  <a:gd name="T4" fmla="*/ 40 w 11"/>
                  <a:gd name="T5" fmla="*/ 413 h 32"/>
                  <a:gd name="T6" fmla="*/ 50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4" y="0"/>
                    </a:moveTo>
                    <a:cubicBezTo>
                      <a:pt x="0" y="1"/>
                      <a:pt x="0" y="8"/>
                      <a:pt x="0" y="15"/>
                    </a:cubicBezTo>
                    <a:cubicBezTo>
                      <a:pt x="0" y="23"/>
                      <a:pt x="1" y="31"/>
                      <a:pt x="3" y="32"/>
                    </a:cubicBezTo>
                    <a:cubicBezTo>
                      <a:pt x="5" y="32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8" name="Freeform 3013">
                <a:extLst>
                  <a:ext uri="{FF2B5EF4-FFF2-40B4-BE49-F238E27FC236}">
                    <a16:creationId xmlns:a16="http://schemas.microsoft.com/office/drawing/2014/main" id="{B021CD6C-BFF8-4305-9612-2929E5689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3594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99" name="Freeform 3014">
                <a:extLst>
                  <a:ext uri="{FF2B5EF4-FFF2-40B4-BE49-F238E27FC236}">
                    <a16:creationId xmlns:a16="http://schemas.microsoft.com/office/drawing/2014/main" id="{67FBCBD8-C3C5-4B17-8122-57653373B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3594"/>
                <a:ext cx="21" cy="66"/>
              </a:xfrm>
              <a:custGeom>
                <a:avLst/>
                <a:gdLst>
                  <a:gd name="T0" fmla="*/ 49 w 9"/>
                  <a:gd name="T1" fmla="*/ 50 h 28"/>
                  <a:gd name="T2" fmla="*/ 37 w 9"/>
                  <a:gd name="T3" fmla="*/ 339 h 28"/>
                  <a:gd name="T4" fmla="*/ 103 w 9"/>
                  <a:gd name="T5" fmla="*/ 144 h 28"/>
                  <a:gd name="T6" fmla="*/ 49 w 9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8">
                    <a:moveTo>
                      <a:pt x="4" y="4"/>
                    </a:moveTo>
                    <a:cubicBezTo>
                      <a:pt x="1" y="5"/>
                      <a:pt x="0" y="26"/>
                      <a:pt x="3" y="26"/>
                    </a:cubicBezTo>
                    <a:cubicBezTo>
                      <a:pt x="8" y="28"/>
                      <a:pt x="9" y="13"/>
                      <a:pt x="8" y="11"/>
                    </a:cubicBezTo>
                    <a:cubicBezTo>
                      <a:pt x="8" y="10"/>
                      <a:pt x="7" y="0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0" name="Freeform 3015">
                <a:extLst>
                  <a:ext uri="{FF2B5EF4-FFF2-40B4-BE49-F238E27FC236}">
                    <a16:creationId xmlns:a16="http://schemas.microsoft.com/office/drawing/2014/main" id="{A59DF68E-6BA5-4264-9840-357312FB3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316"/>
                <a:ext cx="64" cy="21"/>
              </a:xfrm>
              <a:custGeom>
                <a:avLst/>
                <a:gdLst>
                  <a:gd name="T0" fmla="*/ 28 w 27"/>
                  <a:gd name="T1" fmla="*/ 49 h 9"/>
                  <a:gd name="T2" fmla="*/ 173 w 27"/>
                  <a:gd name="T3" fmla="*/ 103 h 9"/>
                  <a:gd name="T4" fmla="*/ 332 w 27"/>
                  <a:gd name="T5" fmla="*/ 65 h 9"/>
                  <a:gd name="T6" fmla="*/ 28 w 27"/>
                  <a:gd name="T7" fmla="*/ 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2" y="4"/>
                    </a:moveTo>
                    <a:cubicBezTo>
                      <a:pt x="0" y="9"/>
                      <a:pt x="10" y="8"/>
                      <a:pt x="13" y="8"/>
                    </a:cubicBezTo>
                    <a:cubicBezTo>
                      <a:pt x="16" y="8"/>
                      <a:pt x="24" y="9"/>
                      <a:pt x="25" y="5"/>
                    </a:cubicBezTo>
                    <a:cubicBezTo>
                      <a:pt x="27" y="0"/>
                      <a:pt x="3" y="0"/>
                      <a:pt x="2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1" name="Freeform 3016">
                <a:extLst>
                  <a:ext uri="{FF2B5EF4-FFF2-40B4-BE49-F238E27FC236}">
                    <a16:creationId xmlns:a16="http://schemas.microsoft.com/office/drawing/2014/main" id="{FF9F3C51-FA6C-41CB-AD6D-D8CA6E761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2316"/>
                <a:ext cx="64" cy="21"/>
              </a:xfrm>
              <a:custGeom>
                <a:avLst/>
                <a:gdLst>
                  <a:gd name="T0" fmla="*/ 28 w 27"/>
                  <a:gd name="T1" fmla="*/ 49 h 9"/>
                  <a:gd name="T2" fmla="*/ 173 w 27"/>
                  <a:gd name="T3" fmla="*/ 103 h 9"/>
                  <a:gd name="T4" fmla="*/ 332 w 27"/>
                  <a:gd name="T5" fmla="*/ 65 h 9"/>
                  <a:gd name="T6" fmla="*/ 28 w 27"/>
                  <a:gd name="T7" fmla="*/ 49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9">
                    <a:moveTo>
                      <a:pt x="2" y="4"/>
                    </a:moveTo>
                    <a:cubicBezTo>
                      <a:pt x="0" y="9"/>
                      <a:pt x="10" y="8"/>
                      <a:pt x="13" y="8"/>
                    </a:cubicBezTo>
                    <a:cubicBezTo>
                      <a:pt x="16" y="8"/>
                      <a:pt x="24" y="9"/>
                      <a:pt x="25" y="5"/>
                    </a:cubicBezTo>
                    <a:cubicBezTo>
                      <a:pt x="27" y="0"/>
                      <a:pt x="3" y="0"/>
                      <a:pt x="2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2" name="Freeform 3017">
                <a:extLst>
                  <a:ext uri="{FF2B5EF4-FFF2-40B4-BE49-F238E27FC236}">
                    <a16:creationId xmlns:a16="http://schemas.microsoft.com/office/drawing/2014/main" id="{DA674D80-61E3-411B-BD5D-C12539B09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604"/>
                <a:ext cx="23" cy="57"/>
              </a:xfrm>
              <a:custGeom>
                <a:avLst/>
                <a:gdLst>
                  <a:gd name="T0" fmla="*/ 37 w 10"/>
                  <a:gd name="T1" fmla="*/ 321 h 24"/>
                  <a:gd name="T2" fmla="*/ 85 w 10"/>
                  <a:gd name="T3" fmla="*/ 176 h 24"/>
                  <a:gd name="T4" fmla="*/ 85 w 10"/>
                  <a:gd name="T5" fmla="*/ 12 h 24"/>
                  <a:gd name="T6" fmla="*/ 12 w 10"/>
                  <a:gd name="T7" fmla="*/ 135 h 24"/>
                  <a:gd name="T8" fmla="*/ 37 w 10"/>
                  <a:gd name="T9" fmla="*/ 32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4">
                    <a:moveTo>
                      <a:pt x="3" y="24"/>
                    </a:moveTo>
                    <a:cubicBezTo>
                      <a:pt x="7" y="24"/>
                      <a:pt x="6" y="18"/>
                      <a:pt x="7" y="13"/>
                    </a:cubicBezTo>
                    <a:cubicBezTo>
                      <a:pt x="8" y="8"/>
                      <a:pt x="10" y="0"/>
                      <a:pt x="7" y="1"/>
                    </a:cubicBezTo>
                    <a:cubicBezTo>
                      <a:pt x="5" y="1"/>
                      <a:pt x="1" y="6"/>
                      <a:pt x="1" y="10"/>
                    </a:cubicBezTo>
                    <a:cubicBezTo>
                      <a:pt x="0" y="15"/>
                      <a:pt x="0" y="22"/>
                      <a:pt x="3" y="2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3" name="Freeform 3018">
                <a:extLst>
                  <a:ext uri="{FF2B5EF4-FFF2-40B4-BE49-F238E27FC236}">
                    <a16:creationId xmlns:a16="http://schemas.microsoft.com/office/drawing/2014/main" id="{A30EC9CA-10C9-4A27-B35F-D3F34F499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547"/>
                <a:ext cx="45" cy="50"/>
              </a:xfrm>
              <a:custGeom>
                <a:avLst/>
                <a:gdLst>
                  <a:gd name="T0" fmla="*/ 40 w 19"/>
                  <a:gd name="T1" fmla="*/ 255 h 21"/>
                  <a:gd name="T2" fmla="*/ 135 w 19"/>
                  <a:gd name="T3" fmla="*/ 205 h 21"/>
                  <a:gd name="T4" fmla="*/ 242 w 19"/>
                  <a:gd name="T5" fmla="*/ 95 h 21"/>
                  <a:gd name="T6" fmla="*/ 173 w 19"/>
                  <a:gd name="T7" fmla="*/ 40 h 21"/>
                  <a:gd name="T8" fmla="*/ 40 w 19"/>
                  <a:gd name="T9" fmla="*/ 25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3" y="19"/>
                    </a:moveTo>
                    <a:cubicBezTo>
                      <a:pt x="5" y="21"/>
                      <a:pt x="7" y="19"/>
                      <a:pt x="10" y="15"/>
                    </a:cubicBezTo>
                    <a:cubicBezTo>
                      <a:pt x="13" y="12"/>
                      <a:pt x="17" y="9"/>
                      <a:pt x="18" y="7"/>
                    </a:cubicBezTo>
                    <a:cubicBezTo>
                      <a:pt x="19" y="4"/>
                      <a:pt x="18" y="0"/>
                      <a:pt x="13" y="3"/>
                    </a:cubicBezTo>
                    <a:cubicBezTo>
                      <a:pt x="9" y="5"/>
                      <a:pt x="0" y="16"/>
                      <a:pt x="3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4" name="Freeform 3019">
                <a:extLst>
                  <a:ext uri="{FF2B5EF4-FFF2-40B4-BE49-F238E27FC236}">
                    <a16:creationId xmlns:a16="http://schemas.microsoft.com/office/drawing/2014/main" id="{6949C85C-2F44-4010-BEF9-E1E095C4D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" y="2436"/>
                <a:ext cx="54" cy="59"/>
              </a:xfrm>
              <a:custGeom>
                <a:avLst/>
                <a:gdLst>
                  <a:gd name="T0" fmla="*/ 270 w 23"/>
                  <a:gd name="T1" fmla="*/ 28 h 25"/>
                  <a:gd name="T2" fmla="*/ 106 w 23"/>
                  <a:gd name="T3" fmla="*/ 135 h 25"/>
                  <a:gd name="T4" fmla="*/ 28 w 23"/>
                  <a:gd name="T5" fmla="*/ 319 h 25"/>
                  <a:gd name="T6" fmla="*/ 171 w 23"/>
                  <a:gd name="T7" fmla="*/ 196 h 25"/>
                  <a:gd name="T8" fmla="*/ 270 w 23"/>
                  <a:gd name="T9" fmla="*/ 2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21" y="2"/>
                    </a:moveTo>
                    <a:cubicBezTo>
                      <a:pt x="18" y="0"/>
                      <a:pt x="11" y="6"/>
                      <a:pt x="8" y="10"/>
                    </a:cubicBezTo>
                    <a:cubicBezTo>
                      <a:pt x="4" y="15"/>
                      <a:pt x="0" y="23"/>
                      <a:pt x="2" y="24"/>
                    </a:cubicBezTo>
                    <a:cubicBezTo>
                      <a:pt x="4" y="25"/>
                      <a:pt x="9" y="21"/>
                      <a:pt x="13" y="15"/>
                    </a:cubicBezTo>
                    <a:cubicBezTo>
                      <a:pt x="16" y="10"/>
                      <a:pt x="23" y="3"/>
                      <a:pt x="21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5" name="Freeform 3020">
                <a:extLst>
                  <a:ext uri="{FF2B5EF4-FFF2-40B4-BE49-F238E27FC236}">
                    <a16:creationId xmlns:a16="http://schemas.microsoft.com/office/drawing/2014/main" id="{C2C2A4CA-E557-4485-B3DC-FB00FD42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2297"/>
                <a:ext cx="68" cy="49"/>
              </a:xfrm>
              <a:custGeom>
                <a:avLst/>
                <a:gdLst>
                  <a:gd name="T0" fmla="*/ 38 w 29"/>
                  <a:gd name="T1" fmla="*/ 201 h 21"/>
                  <a:gd name="T2" fmla="*/ 155 w 29"/>
                  <a:gd name="T3" fmla="*/ 191 h 21"/>
                  <a:gd name="T4" fmla="*/ 363 w 29"/>
                  <a:gd name="T5" fmla="*/ 49 h 21"/>
                  <a:gd name="T6" fmla="*/ 38 w 29"/>
                  <a:gd name="T7" fmla="*/ 20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3" y="16"/>
                    </a:moveTo>
                    <a:cubicBezTo>
                      <a:pt x="6" y="21"/>
                      <a:pt x="8" y="17"/>
                      <a:pt x="12" y="15"/>
                    </a:cubicBezTo>
                    <a:cubicBezTo>
                      <a:pt x="17" y="13"/>
                      <a:pt x="27" y="7"/>
                      <a:pt x="28" y="4"/>
                    </a:cubicBezTo>
                    <a:cubicBezTo>
                      <a:pt x="29" y="0"/>
                      <a:pt x="0" y="10"/>
                      <a:pt x="3" y="1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6" name="Freeform 3021">
                <a:extLst>
                  <a:ext uri="{FF2B5EF4-FFF2-40B4-BE49-F238E27FC236}">
                    <a16:creationId xmlns:a16="http://schemas.microsoft.com/office/drawing/2014/main" id="{4A15767C-4233-4A12-A9BF-8E4FF856A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356"/>
                <a:ext cx="38" cy="64"/>
              </a:xfrm>
              <a:custGeom>
                <a:avLst/>
                <a:gdLst>
                  <a:gd name="T0" fmla="*/ 204 w 16"/>
                  <a:gd name="T1" fmla="*/ 28 h 27"/>
                  <a:gd name="T2" fmla="*/ 147 w 16"/>
                  <a:gd name="T3" fmla="*/ 201 h 27"/>
                  <a:gd name="T4" fmla="*/ 40 w 16"/>
                  <a:gd name="T5" fmla="*/ 332 h 27"/>
                  <a:gd name="T6" fmla="*/ 40 w 16"/>
                  <a:gd name="T7" fmla="*/ 201 h 27"/>
                  <a:gd name="T8" fmla="*/ 204 w 16"/>
                  <a:gd name="T9" fmla="*/ 2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27">
                    <a:moveTo>
                      <a:pt x="15" y="2"/>
                    </a:moveTo>
                    <a:cubicBezTo>
                      <a:pt x="16" y="3"/>
                      <a:pt x="15" y="8"/>
                      <a:pt x="11" y="15"/>
                    </a:cubicBezTo>
                    <a:cubicBezTo>
                      <a:pt x="7" y="22"/>
                      <a:pt x="6" y="27"/>
                      <a:pt x="3" y="25"/>
                    </a:cubicBezTo>
                    <a:cubicBezTo>
                      <a:pt x="0" y="24"/>
                      <a:pt x="0" y="20"/>
                      <a:pt x="3" y="15"/>
                    </a:cubicBezTo>
                    <a:cubicBezTo>
                      <a:pt x="5" y="10"/>
                      <a:pt x="12" y="0"/>
                      <a:pt x="15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7" name="Freeform 3022">
                <a:extLst>
                  <a:ext uri="{FF2B5EF4-FFF2-40B4-BE49-F238E27FC236}">
                    <a16:creationId xmlns:a16="http://schemas.microsoft.com/office/drawing/2014/main" id="{37E8E191-22BA-4948-A9EE-583202BB3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379"/>
                <a:ext cx="31" cy="67"/>
              </a:xfrm>
              <a:custGeom>
                <a:avLst/>
                <a:gdLst>
                  <a:gd name="T0" fmla="*/ 148 w 13"/>
                  <a:gd name="T1" fmla="*/ 12 h 28"/>
                  <a:gd name="T2" fmla="*/ 29 w 13"/>
                  <a:gd name="T3" fmla="*/ 177 h 28"/>
                  <a:gd name="T4" fmla="*/ 29 w 13"/>
                  <a:gd name="T5" fmla="*/ 383 h 28"/>
                  <a:gd name="T6" fmla="*/ 119 w 13"/>
                  <a:gd name="T7" fmla="*/ 218 h 28"/>
                  <a:gd name="T8" fmla="*/ 148 w 13"/>
                  <a:gd name="T9" fmla="*/ 12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11" y="1"/>
                    </a:moveTo>
                    <a:cubicBezTo>
                      <a:pt x="8" y="0"/>
                      <a:pt x="4" y="7"/>
                      <a:pt x="2" y="13"/>
                    </a:cubicBezTo>
                    <a:cubicBezTo>
                      <a:pt x="1" y="18"/>
                      <a:pt x="0" y="28"/>
                      <a:pt x="2" y="28"/>
                    </a:cubicBezTo>
                    <a:cubicBezTo>
                      <a:pt x="4" y="28"/>
                      <a:pt x="8" y="22"/>
                      <a:pt x="9" y="16"/>
                    </a:cubicBezTo>
                    <a:cubicBezTo>
                      <a:pt x="10" y="9"/>
                      <a:pt x="13" y="1"/>
                      <a:pt x="11" y="1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8" name="Freeform 3023">
                <a:extLst>
                  <a:ext uri="{FF2B5EF4-FFF2-40B4-BE49-F238E27FC236}">
                    <a16:creationId xmlns:a16="http://schemas.microsoft.com/office/drawing/2014/main" id="{DE73221E-ED8D-4F63-9DAB-7795DEBAF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323"/>
                <a:ext cx="59" cy="54"/>
              </a:xfrm>
              <a:custGeom>
                <a:avLst/>
                <a:gdLst>
                  <a:gd name="T0" fmla="*/ 300 w 25"/>
                  <a:gd name="T1" fmla="*/ 28 h 23"/>
                  <a:gd name="T2" fmla="*/ 118 w 25"/>
                  <a:gd name="T3" fmla="*/ 115 h 23"/>
                  <a:gd name="T4" fmla="*/ 28 w 25"/>
                  <a:gd name="T5" fmla="*/ 286 h 23"/>
                  <a:gd name="T6" fmla="*/ 184 w 25"/>
                  <a:gd name="T7" fmla="*/ 181 h 23"/>
                  <a:gd name="T8" fmla="*/ 300 w 25"/>
                  <a:gd name="T9" fmla="*/ 28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3" y="2"/>
                    </a:moveTo>
                    <a:cubicBezTo>
                      <a:pt x="20" y="0"/>
                      <a:pt x="13" y="5"/>
                      <a:pt x="9" y="9"/>
                    </a:cubicBezTo>
                    <a:cubicBezTo>
                      <a:pt x="5" y="13"/>
                      <a:pt x="0" y="21"/>
                      <a:pt x="2" y="22"/>
                    </a:cubicBezTo>
                    <a:cubicBezTo>
                      <a:pt x="4" y="23"/>
                      <a:pt x="10" y="20"/>
                      <a:pt x="14" y="14"/>
                    </a:cubicBezTo>
                    <a:cubicBezTo>
                      <a:pt x="18" y="9"/>
                      <a:pt x="25" y="4"/>
                      <a:pt x="23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09" name="Freeform 3024">
                <a:extLst>
                  <a:ext uri="{FF2B5EF4-FFF2-40B4-BE49-F238E27FC236}">
                    <a16:creationId xmlns:a16="http://schemas.microsoft.com/office/drawing/2014/main" id="{8741E0B9-535E-4843-A032-BF2795FE2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2292"/>
                <a:ext cx="56" cy="66"/>
              </a:xfrm>
              <a:custGeom>
                <a:avLst/>
                <a:gdLst>
                  <a:gd name="T0" fmla="*/ 65 w 24"/>
                  <a:gd name="T1" fmla="*/ 328 h 28"/>
                  <a:gd name="T2" fmla="*/ 163 w 24"/>
                  <a:gd name="T3" fmla="*/ 262 h 28"/>
                  <a:gd name="T4" fmla="*/ 294 w 24"/>
                  <a:gd name="T5" fmla="*/ 50 h 28"/>
                  <a:gd name="T6" fmla="*/ 65 w 24"/>
                  <a:gd name="T7" fmla="*/ 32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8">
                    <a:moveTo>
                      <a:pt x="5" y="25"/>
                    </a:moveTo>
                    <a:cubicBezTo>
                      <a:pt x="10" y="28"/>
                      <a:pt x="10" y="24"/>
                      <a:pt x="13" y="20"/>
                    </a:cubicBezTo>
                    <a:cubicBezTo>
                      <a:pt x="17" y="17"/>
                      <a:pt x="24" y="7"/>
                      <a:pt x="23" y="4"/>
                    </a:cubicBezTo>
                    <a:cubicBezTo>
                      <a:pt x="23" y="0"/>
                      <a:pt x="0" y="20"/>
                      <a:pt x="5" y="2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0" name="Freeform 3025">
                <a:extLst>
                  <a:ext uri="{FF2B5EF4-FFF2-40B4-BE49-F238E27FC236}">
                    <a16:creationId xmlns:a16="http://schemas.microsoft.com/office/drawing/2014/main" id="{9E6D3802-9BEA-4606-B77A-E8A9E417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266"/>
                <a:ext cx="71" cy="50"/>
              </a:xfrm>
              <a:custGeom>
                <a:avLst/>
                <a:gdLst>
                  <a:gd name="T0" fmla="*/ 50 w 30"/>
                  <a:gd name="T1" fmla="*/ 69 h 21"/>
                  <a:gd name="T2" fmla="*/ 156 w 30"/>
                  <a:gd name="T3" fmla="*/ 205 h 21"/>
                  <a:gd name="T4" fmla="*/ 369 w 30"/>
                  <a:gd name="T5" fmla="*/ 255 h 21"/>
                  <a:gd name="T6" fmla="*/ 50 w 30"/>
                  <a:gd name="T7" fmla="*/ 6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1">
                    <a:moveTo>
                      <a:pt x="4" y="5"/>
                    </a:moveTo>
                    <a:cubicBezTo>
                      <a:pt x="0" y="10"/>
                      <a:pt x="8" y="12"/>
                      <a:pt x="12" y="15"/>
                    </a:cubicBezTo>
                    <a:cubicBezTo>
                      <a:pt x="17" y="18"/>
                      <a:pt x="26" y="21"/>
                      <a:pt x="28" y="19"/>
                    </a:cubicBezTo>
                    <a:cubicBezTo>
                      <a:pt x="30" y="16"/>
                      <a:pt x="7" y="0"/>
                      <a:pt x="4" y="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1" name="Freeform 3026">
                <a:extLst>
                  <a:ext uri="{FF2B5EF4-FFF2-40B4-BE49-F238E27FC236}">
                    <a16:creationId xmlns:a16="http://schemas.microsoft.com/office/drawing/2014/main" id="{EEC5934D-8286-4A3F-A3A9-8B5185009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5" y="1784"/>
                <a:ext cx="54" cy="33"/>
              </a:xfrm>
              <a:custGeom>
                <a:avLst/>
                <a:gdLst>
                  <a:gd name="T0" fmla="*/ 298 w 23"/>
                  <a:gd name="T1" fmla="*/ 66 h 14"/>
                  <a:gd name="T2" fmla="*/ 181 w 23"/>
                  <a:gd name="T3" fmla="*/ 50 h 14"/>
                  <a:gd name="T4" fmla="*/ 12 w 23"/>
                  <a:gd name="T5" fmla="*/ 134 h 14"/>
                  <a:gd name="T6" fmla="*/ 127 w 23"/>
                  <a:gd name="T7" fmla="*/ 172 h 14"/>
                  <a:gd name="T8" fmla="*/ 298 w 23"/>
                  <a:gd name="T9" fmla="*/ 66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23" y="5"/>
                    </a:moveTo>
                    <a:cubicBezTo>
                      <a:pt x="22" y="0"/>
                      <a:pt x="19" y="3"/>
                      <a:pt x="14" y="4"/>
                    </a:cubicBezTo>
                    <a:cubicBezTo>
                      <a:pt x="8" y="5"/>
                      <a:pt x="2" y="6"/>
                      <a:pt x="1" y="10"/>
                    </a:cubicBezTo>
                    <a:cubicBezTo>
                      <a:pt x="0" y="14"/>
                      <a:pt x="4" y="14"/>
                      <a:pt x="10" y="13"/>
                    </a:cubicBezTo>
                    <a:cubicBezTo>
                      <a:pt x="16" y="12"/>
                      <a:pt x="22" y="8"/>
                      <a:pt x="23" y="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2" name="Freeform 3027">
                <a:extLst>
                  <a:ext uri="{FF2B5EF4-FFF2-40B4-BE49-F238E27FC236}">
                    <a16:creationId xmlns:a16="http://schemas.microsoft.com/office/drawing/2014/main" id="{D171596E-3AFC-455A-88A0-619D529C1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1564"/>
                <a:ext cx="19" cy="64"/>
              </a:xfrm>
              <a:custGeom>
                <a:avLst/>
                <a:gdLst>
                  <a:gd name="T0" fmla="*/ 40 w 8"/>
                  <a:gd name="T1" fmla="*/ 360 h 27"/>
                  <a:gd name="T2" fmla="*/ 0 w 8"/>
                  <a:gd name="T3" fmla="*/ 173 h 27"/>
                  <a:gd name="T4" fmla="*/ 40 w 8"/>
                  <a:gd name="T5" fmla="*/ 0 h 27"/>
                  <a:gd name="T6" fmla="*/ 107 w 8"/>
                  <a:gd name="T7" fmla="*/ 135 h 27"/>
                  <a:gd name="T8" fmla="*/ 40 w 8"/>
                  <a:gd name="T9" fmla="*/ 36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7">
                    <a:moveTo>
                      <a:pt x="3" y="27"/>
                    </a:moveTo>
                    <a:cubicBezTo>
                      <a:pt x="0" y="26"/>
                      <a:pt x="0" y="21"/>
                      <a:pt x="0" y="13"/>
                    </a:cubicBezTo>
                    <a:cubicBezTo>
                      <a:pt x="1" y="5"/>
                      <a:pt x="0" y="0"/>
                      <a:pt x="3" y="0"/>
                    </a:cubicBezTo>
                    <a:cubicBezTo>
                      <a:pt x="6" y="0"/>
                      <a:pt x="8" y="4"/>
                      <a:pt x="8" y="10"/>
                    </a:cubicBezTo>
                    <a:cubicBezTo>
                      <a:pt x="7" y="15"/>
                      <a:pt x="6" y="27"/>
                      <a:pt x="3" y="27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3" name="Freeform 3028">
                <a:extLst>
                  <a:ext uri="{FF2B5EF4-FFF2-40B4-BE49-F238E27FC236}">
                    <a16:creationId xmlns:a16="http://schemas.microsoft.com/office/drawing/2014/main" id="{30588E92-1268-4E25-8C45-E1737E0EA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600"/>
                <a:ext cx="26" cy="64"/>
              </a:xfrm>
              <a:custGeom>
                <a:avLst/>
                <a:gdLst>
                  <a:gd name="T0" fmla="*/ 78 w 11"/>
                  <a:gd name="T1" fmla="*/ 348 h 27"/>
                  <a:gd name="T2" fmla="*/ 106 w 11"/>
                  <a:gd name="T3" fmla="*/ 173 h 27"/>
                  <a:gd name="T4" fmla="*/ 50 w 11"/>
                  <a:gd name="T5" fmla="*/ 12 h 27"/>
                  <a:gd name="T6" fmla="*/ 28 w 11"/>
                  <a:gd name="T7" fmla="*/ 254 h 27"/>
                  <a:gd name="T8" fmla="*/ 78 w 11"/>
                  <a:gd name="T9" fmla="*/ 34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6" y="26"/>
                    </a:moveTo>
                    <a:cubicBezTo>
                      <a:pt x="11" y="26"/>
                      <a:pt x="9" y="19"/>
                      <a:pt x="8" y="13"/>
                    </a:cubicBezTo>
                    <a:cubicBezTo>
                      <a:pt x="7" y="6"/>
                      <a:pt x="8" y="2"/>
                      <a:pt x="4" y="1"/>
                    </a:cubicBezTo>
                    <a:cubicBezTo>
                      <a:pt x="0" y="0"/>
                      <a:pt x="1" y="12"/>
                      <a:pt x="2" y="19"/>
                    </a:cubicBezTo>
                    <a:cubicBezTo>
                      <a:pt x="3" y="26"/>
                      <a:pt x="3" y="27"/>
                      <a:pt x="6" y="2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4" name="Freeform 3029">
                <a:extLst>
                  <a:ext uri="{FF2B5EF4-FFF2-40B4-BE49-F238E27FC236}">
                    <a16:creationId xmlns:a16="http://schemas.microsoft.com/office/drawing/2014/main" id="{1E777A40-045A-4A7B-A120-4E2CAA1BA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680"/>
                <a:ext cx="54" cy="45"/>
              </a:xfrm>
              <a:custGeom>
                <a:avLst/>
                <a:gdLst>
                  <a:gd name="T0" fmla="*/ 298 w 23"/>
                  <a:gd name="T1" fmla="*/ 66 h 19"/>
                  <a:gd name="T2" fmla="*/ 143 w 23"/>
                  <a:gd name="T3" fmla="*/ 78 h 19"/>
                  <a:gd name="T4" fmla="*/ 0 w 23"/>
                  <a:gd name="T5" fmla="*/ 173 h 19"/>
                  <a:gd name="T6" fmla="*/ 298 w 23"/>
                  <a:gd name="T7" fmla="*/ 6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9">
                    <a:moveTo>
                      <a:pt x="23" y="5"/>
                    </a:moveTo>
                    <a:cubicBezTo>
                      <a:pt x="22" y="0"/>
                      <a:pt x="14" y="5"/>
                      <a:pt x="11" y="6"/>
                    </a:cubicBezTo>
                    <a:cubicBezTo>
                      <a:pt x="8" y="7"/>
                      <a:pt x="0" y="9"/>
                      <a:pt x="0" y="13"/>
                    </a:cubicBezTo>
                    <a:cubicBezTo>
                      <a:pt x="0" y="19"/>
                      <a:pt x="23" y="10"/>
                      <a:pt x="23" y="5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5" name="Freeform 3030">
                <a:extLst>
                  <a:ext uri="{FF2B5EF4-FFF2-40B4-BE49-F238E27FC236}">
                    <a16:creationId xmlns:a16="http://schemas.microsoft.com/office/drawing/2014/main" id="{8A3DF9EA-B174-400E-8470-71E9F5407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680"/>
                <a:ext cx="54" cy="45"/>
              </a:xfrm>
              <a:custGeom>
                <a:avLst/>
                <a:gdLst>
                  <a:gd name="T0" fmla="*/ 298 w 23"/>
                  <a:gd name="T1" fmla="*/ 66 h 19"/>
                  <a:gd name="T2" fmla="*/ 143 w 23"/>
                  <a:gd name="T3" fmla="*/ 78 h 19"/>
                  <a:gd name="T4" fmla="*/ 0 w 23"/>
                  <a:gd name="T5" fmla="*/ 173 h 19"/>
                  <a:gd name="T6" fmla="*/ 298 w 23"/>
                  <a:gd name="T7" fmla="*/ 6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9">
                    <a:moveTo>
                      <a:pt x="23" y="5"/>
                    </a:moveTo>
                    <a:cubicBezTo>
                      <a:pt x="22" y="0"/>
                      <a:pt x="14" y="5"/>
                      <a:pt x="11" y="6"/>
                    </a:cubicBezTo>
                    <a:cubicBezTo>
                      <a:pt x="8" y="7"/>
                      <a:pt x="0" y="9"/>
                      <a:pt x="0" y="13"/>
                    </a:cubicBezTo>
                    <a:cubicBezTo>
                      <a:pt x="0" y="19"/>
                      <a:pt x="23" y="10"/>
                      <a:pt x="23" y="5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6" name="Freeform 3031">
                <a:extLst>
                  <a:ext uri="{FF2B5EF4-FFF2-40B4-BE49-F238E27FC236}">
                    <a16:creationId xmlns:a16="http://schemas.microsoft.com/office/drawing/2014/main" id="{6F7E7E6B-50A9-456C-94A2-65A65C1D7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" y="1753"/>
                <a:ext cx="73" cy="43"/>
              </a:xfrm>
              <a:custGeom>
                <a:avLst/>
                <a:gdLst>
                  <a:gd name="T0" fmla="*/ 365 w 31"/>
                  <a:gd name="T1" fmla="*/ 165 h 18"/>
                  <a:gd name="T2" fmla="*/ 233 w 31"/>
                  <a:gd name="T3" fmla="*/ 57 h 18"/>
                  <a:gd name="T4" fmla="*/ 28 w 31"/>
                  <a:gd name="T5" fmla="*/ 41 h 18"/>
                  <a:gd name="T6" fmla="*/ 365 w 31"/>
                  <a:gd name="T7" fmla="*/ 16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8">
                    <a:moveTo>
                      <a:pt x="28" y="12"/>
                    </a:moveTo>
                    <a:cubicBezTo>
                      <a:pt x="31" y="7"/>
                      <a:pt x="23" y="6"/>
                      <a:pt x="18" y="4"/>
                    </a:cubicBezTo>
                    <a:cubicBezTo>
                      <a:pt x="14" y="2"/>
                      <a:pt x="4" y="0"/>
                      <a:pt x="2" y="3"/>
                    </a:cubicBezTo>
                    <a:cubicBezTo>
                      <a:pt x="0" y="5"/>
                      <a:pt x="26" y="18"/>
                      <a:pt x="28" y="1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7" name="Freeform 3032">
                <a:extLst>
                  <a:ext uri="{FF2B5EF4-FFF2-40B4-BE49-F238E27FC236}">
                    <a16:creationId xmlns:a16="http://schemas.microsoft.com/office/drawing/2014/main" id="{CEEC907B-B194-43A2-A413-93B1B4866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2349"/>
                <a:ext cx="59" cy="37"/>
              </a:xfrm>
              <a:custGeom>
                <a:avLst/>
                <a:gdLst>
                  <a:gd name="T0" fmla="*/ 28 w 25"/>
                  <a:gd name="T1" fmla="*/ 28 h 16"/>
                  <a:gd name="T2" fmla="*/ 106 w 25"/>
                  <a:gd name="T3" fmla="*/ 113 h 16"/>
                  <a:gd name="T4" fmla="*/ 290 w 25"/>
                  <a:gd name="T5" fmla="*/ 160 h 16"/>
                  <a:gd name="T6" fmla="*/ 222 w 25"/>
                  <a:gd name="T7" fmla="*/ 65 h 16"/>
                  <a:gd name="T8" fmla="*/ 28 w 25"/>
                  <a:gd name="T9" fmla="*/ 28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6">
                    <a:moveTo>
                      <a:pt x="2" y="2"/>
                    </a:moveTo>
                    <a:cubicBezTo>
                      <a:pt x="0" y="6"/>
                      <a:pt x="3" y="6"/>
                      <a:pt x="8" y="9"/>
                    </a:cubicBezTo>
                    <a:cubicBezTo>
                      <a:pt x="13" y="12"/>
                      <a:pt x="18" y="16"/>
                      <a:pt x="22" y="13"/>
                    </a:cubicBezTo>
                    <a:cubicBezTo>
                      <a:pt x="25" y="11"/>
                      <a:pt x="22" y="9"/>
                      <a:pt x="17" y="5"/>
                    </a:cubicBezTo>
                    <a:cubicBezTo>
                      <a:pt x="12" y="2"/>
                      <a:pt x="5" y="0"/>
                      <a:pt x="2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8" name="Freeform 3033">
                <a:extLst>
                  <a:ext uri="{FF2B5EF4-FFF2-40B4-BE49-F238E27FC236}">
                    <a16:creationId xmlns:a16="http://schemas.microsoft.com/office/drawing/2014/main" id="{96247EF0-270F-46CD-9677-B720DB957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327"/>
                <a:ext cx="61" cy="50"/>
              </a:xfrm>
              <a:custGeom>
                <a:avLst/>
                <a:gdLst>
                  <a:gd name="T0" fmla="*/ 38 w 26"/>
                  <a:gd name="T1" fmla="*/ 40 h 21"/>
                  <a:gd name="T2" fmla="*/ 143 w 26"/>
                  <a:gd name="T3" fmla="*/ 176 h 21"/>
                  <a:gd name="T4" fmla="*/ 298 w 26"/>
                  <a:gd name="T5" fmla="*/ 243 h 21"/>
                  <a:gd name="T6" fmla="*/ 143 w 26"/>
                  <a:gd name="T7" fmla="*/ 69 h 21"/>
                  <a:gd name="T8" fmla="*/ 38 w 26"/>
                  <a:gd name="T9" fmla="*/ 4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3" y="3"/>
                    </a:moveTo>
                    <a:cubicBezTo>
                      <a:pt x="0" y="6"/>
                      <a:pt x="5" y="10"/>
                      <a:pt x="11" y="13"/>
                    </a:cubicBezTo>
                    <a:cubicBezTo>
                      <a:pt x="16" y="17"/>
                      <a:pt x="19" y="21"/>
                      <a:pt x="23" y="18"/>
                    </a:cubicBezTo>
                    <a:cubicBezTo>
                      <a:pt x="26" y="16"/>
                      <a:pt x="17" y="9"/>
                      <a:pt x="11" y="5"/>
                    </a:cubicBezTo>
                    <a:cubicBezTo>
                      <a:pt x="5" y="1"/>
                      <a:pt x="5" y="0"/>
                      <a:pt x="3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19" name="Freeform 3034">
                <a:extLst>
                  <a:ext uri="{FF2B5EF4-FFF2-40B4-BE49-F238E27FC236}">
                    <a16:creationId xmlns:a16="http://schemas.microsoft.com/office/drawing/2014/main" id="{6F6FA6A6-6BDC-4181-869C-432947FC3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205"/>
                <a:ext cx="62" cy="30"/>
              </a:xfrm>
              <a:custGeom>
                <a:avLst/>
                <a:gdLst>
                  <a:gd name="T0" fmla="*/ 12 w 26"/>
                  <a:gd name="T1" fmla="*/ 97 h 13"/>
                  <a:gd name="T2" fmla="*/ 165 w 26"/>
                  <a:gd name="T3" fmla="*/ 122 h 13"/>
                  <a:gd name="T4" fmla="*/ 324 w 26"/>
                  <a:gd name="T5" fmla="*/ 74 h 13"/>
                  <a:gd name="T6" fmla="*/ 12 w 26"/>
                  <a:gd name="T7" fmla="*/ 9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1" y="8"/>
                    </a:moveTo>
                    <a:cubicBezTo>
                      <a:pt x="0" y="13"/>
                      <a:pt x="9" y="11"/>
                      <a:pt x="12" y="10"/>
                    </a:cubicBezTo>
                    <a:cubicBezTo>
                      <a:pt x="15" y="10"/>
                      <a:pt x="24" y="10"/>
                      <a:pt x="24" y="6"/>
                    </a:cubicBezTo>
                    <a:cubicBezTo>
                      <a:pt x="26" y="0"/>
                      <a:pt x="2" y="4"/>
                      <a:pt x="1" y="8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0" name="Freeform 3035">
                <a:extLst>
                  <a:ext uri="{FF2B5EF4-FFF2-40B4-BE49-F238E27FC236}">
                    <a16:creationId xmlns:a16="http://schemas.microsoft.com/office/drawing/2014/main" id="{19685363-DDFC-45D9-B2FE-1CBE5F552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205"/>
                <a:ext cx="62" cy="30"/>
              </a:xfrm>
              <a:custGeom>
                <a:avLst/>
                <a:gdLst>
                  <a:gd name="T0" fmla="*/ 12 w 26"/>
                  <a:gd name="T1" fmla="*/ 97 h 13"/>
                  <a:gd name="T2" fmla="*/ 165 w 26"/>
                  <a:gd name="T3" fmla="*/ 122 h 13"/>
                  <a:gd name="T4" fmla="*/ 324 w 26"/>
                  <a:gd name="T5" fmla="*/ 74 h 13"/>
                  <a:gd name="T6" fmla="*/ 12 w 26"/>
                  <a:gd name="T7" fmla="*/ 97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1" y="8"/>
                    </a:moveTo>
                    <a:cubicBezTo>
                      <a:pt x="0" y="13"/>
                      <a:pt x="9" y="11"/>
                      <a:pt x="12" y="10"/>
                    </a:cubicBezTo>
                    <a:cubicBezTo>
                      <a:pt x="15" y="10"/>
                      <a:pt x="24" y="10"/>
                      <a:pt x="24" y="6"/>
                    </a:cubicBezTo>
                    <a:cubicBezTo>
                      <a:pt x="26" y="0"/>
                      <a:pt x="2" y="4"/>
                      <a:pt x="1" y="8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1" name="Freeform 3036">
                <a:extLst>
                  <a:ext uri="{FF2B5EF4-FFF2-40B4-BE49-F238E27FC236}">
                    <a16:creationId xmlns:a16="http://schemas.microsoft.com/office/drawing/2014/main" id="{C431A02D-4D04-4FA4-A63E-86F3613F4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181"/>
                <a:ext cx="70" cy="50"/>
              </a:xfrm>
              <a:custGeom>
                <a:avLst/>
                <a:gdLst>
                  <a:gd name="T0" fmla="*/ 37 w 30"/>
                  <a:gd name="T1" fmla="*/ 69 h 21"/>
                  <a:gd name="T2" fmla="*/ 152 w 30"/>
                  <a:gd name="T3" fmla="*/ 205 h 21"/>
                  <a:gd name="T4" fmla="*/ 355 w 30"/>
                  <a:gd name="T5" fmla="*/ 255 h 21"/>
                  <a:gd name="T6" fmla="*/ 37 w 30"/>
                  <a:gd name="T7" fmla="*/ 69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1">
                    <a:moveTo>
                      <a:pt x="3" y="5"/>
                    </a:moveTo>
                    <a:cubicBezTo>
                      <a:pt x="0" y="10"/>
                      <a:pt x="7" y="12"/>
                      <a:pt x="12" y="15"/>
                    </a:cubicBezTo>
                    <a:cubicBezTo>
                      <a:pt x="16" y="18"/>
                      <a:pt x="26" y="21"/>
                      <a:pt x="28" y="19"/>
                    </a:cubicBezTo>
                    <a:cubicBezTo>
                      <a:pt x="30" y="16"/>
                      <a:pt x="6" y="0"/>
                      <a:pt x="3" y="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2" name="Freeform 3037">
                <a:extLst>
                  <a:ext uri="{FF2B5EF4-FFF2-40B4-BE49-F238E27FC236}">
                    <a16:creationId xmlns:a16="http://schemas.microsoft.com/office/drawing/2014/main" id="{34A65C8D-7580-4606-B29E-79BB553DF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2207"/>
                <a:ext cx="66" cy="26"/>
              </a:xfrm>
              <a:custGeom>
                <a:avLst/>
                <a:gdLst>
                  <a:gd name="T0" fmla="*/ 28 w 28"/>
                  <a:gd name="T1" fmla="*/ 95 h 11"/>
                  <a:gd name="T2" fmla="*/ 184 w 28"/>
                  <a:gd name="T3" fmla="*/ 95 h 11"/>
                  <a:gd name="T4" fmla="*/ 368 w 28"/>
                  <a:gd name="T5" fmla="*/ 40 h 11"/>
                  <a:gd name="T6" fmla="*/ 28 w 28"/>
                  <a:gd name="T7" fmla="*/ 9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1">
                    <a:moveTo>
                      <a:pt x="2" y="7"/>
                    </a:moveTo>
                    <a:cubicBezTo>
                      <a:pt x="3" y="11"/>
                      <a:pt x="8" y="8"/>
                      <a:pt x="14" y="7"/>
                    </a:cubicBezTo>
                    <a:cubicBezTo>
                      <a:pt x="21" y="6"/>
                      <a:pt x="27" y="6"/>
                      <a:pt x="28" y="3"/>
                    </a:cubicBezTo>
                    <a:cubicBezTo>
                      <a:pt x="28" y="0"/>
                      <a:pt x="0" y="0"/>
                      <a:pt x="2" y="7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3" name="Freeform 3038">
                <a:extLst>
                  <a:ext uri="{FF2B5EF4-FFF2-40B4-BE49-F238E27FC236}">
                    <a16:creationId xmlns:a16="http://schemas.microsoft.com/office/drawing/2014/main" id="{A06ACD04-20E5-454C-9430-BBF769857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" y="2304"/>
                <a:ext cx="62" cy="54"/>
              </a:xfrm>
              <a:custGeom>
                <a:avLst/>
                <a:gdLst>
                  <a:gd name="T0" fmla="*/ 57 w 26"/>
                  <a:gd name="T1" fmla="*/ 249 h 23"/>
                  <a:gd name="T2" fmla="*/ 205 w 26"/>
                  <a:gd name="T3" fmla="*/ 181 h 23"/>
                  <a:gd name="T4" fmla="*/ 324 w 26"/>
                  <a:gd name="T5" fmla="*/ 28 h 23"/>
                  <a:gd name="T6" fmla="*/ 57 w 26"/>
                  <a:gd name="T7" fmla="*/ 249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3">
                    <a:moveTo>
                      <a:pt x="4" y="19"/>
                    </a:moveTo>
                    <a:cubicBezTo>
                      <a:pt x="7" y="23"/>
                      <a:pt x="11" y="18"/>
                      <a:pt x="15" y="14"/>
                    </a:cubicBezTo>
                    <a:cubicBezTo>
                      <a:pt x="19" y="10"/>
                      <a:pt x="26" y="4"/>
                      <a:pt x="24" y="2"/>
                    </a:cubicBezTo>
                    <a:cubicBezTo>
                      <a:pt x="22" y="0"/>
                      <a:pt x="0" y="15"/>
                      <a:pt x="4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4" name="Freeform 3039">
                <a:extLst>
                  <a:ext uri="{FF2B5EF4-FFF2-40B4-BE49-F238E27FC236}">
                    <a16:creationId xmlns:a16="http://schemas.microsoft.com/office/drawing/2014/main" id="{AAA230C3-4DB0-4407-8E65-85F7352D6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2731"/>
                <a:ext cx="28" cy="71"/>
              </a:xfrm>
              <a:custGeom>
                <a:avLst/>
                <a:gdLst>
                  <a:gd name="T0" fmla="*/ 86 w 12"/>
                  <a:gd name="T1" fmla="*/ 0 h 30"/>
                  <a:gd name="T2" fmla="*/ 65 w 12"/>
                  <a:gd name="T3" fmla="*/ 253 h 30"/>
                  <a:gd name="T4" fmla="*/ 86 w 12"/>
                  <a:gd name="T5" fmla="*/ 398 h 30"/>
                  <a:gd name="T6" fmla="*/ 86 w 12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0">
                    <a:moveTo>
                      <a:pt x="7" y="0"/>
                    </a:moveTo>
                    <a:cubicBezTo>
                      <a:pt x="0" y="1"/>
                      <a:pt x="5" y="12"/>
                      <a:pt x="5" y="19"/>
                    </a:cubicBezTo>
                    <a:cubicBezTo>
                      <a:pt x="5" y="26"/>
                      <a:pt x="5" y="29"/>
                      <a:pt x="7" y="30"/>
                    </a:cubicBezTo>
                    <a:cubicBezTo>
                      <a:pt x="10" y="30"/>
                      <a:pt x="12" y="0"/>
                      <a:pt x="7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5" name="Freeform 3040">
                <a:extLst>
                  <a:ext uri="{FF2B5EF4-FFF2-40B4-BE49-F238E27FC236}">
                    <a16:creationId xmlns:a16="http://schemas.microsoft.com/office/drawing/2014/main" id="{CFBD07C5-A474-477E-AD8B-3CB0C99AE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887"/>
                <a:ext cx="22" cy="100"/>
              </a:xfrm>
              <a:custGeom>
                <a:avLst/>
                <a:gdLst>
                  <a:gd name="T0" fmla="*/ 90 w 9"/>
                  <a:gd name="T1" fmla="*/ 0 h 42"/>
                  <a:gd name="T2" fmla="*/ 12 w 9"/>
                  <a:gd name="T3" fmla="*/ 214 h 42"/>
                  <a:gd name="T4" fmla="*/ 42 w 9"/>
                  <a:gd name="T5" fmla="*/ 488 h 42"/>
                  <a:gd name="T6" fmla="*/ 71 w 9"/>
                  <a:gd name="T7" fmla="*/ 538 h 42"/>
                  <a:gd name="T8" fmla="*/ 120 w 9"/>
                  <a:gd name="T9" fmla="*/ 243 h 42"/>
                  <a:gd name="T10" fmla="*/ 90 w 9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42">
                    <a:moveTo>
                      <a:pt x="6" y="0"/>
                    </a:moveTo>
                    <a:cubicBezTo>
                      <a:pt x="3" y="1"/>
                      <a:pt x="1" y="8"/>
                      <a:pt x="1" y="16"/>
                    </a:cubicBezTo>
                    <a:cubicBezTo>
                      <a:pt x="1" y="23"/>
                      <a:pt x="0" y="31"/>
                      <a:pt x="3" y="36"/>
                    </a:cubicBezTo>
                    <a:cubicBezTo>
                      <a:pt x="5" y="40"/>
                      <a:pt x="3" y="42"/>
                      <a:pt x="5" y="40"/>
                    </a:cubicBezTo>
                    <a:cubicBezTo>
                      <a:pt x="8" y="39"/>
                      <a:pt x="7" y="25"/>
                      <a:pt x="8" y="18"/>
                    </a:cubicBezTo>
                    <a:cubicBezTo>
                      <a:pt x="9" y="11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6" name="Freeform 3041">
                <a:extLst>
                  <a:ext uri="{FF2B5EF4-FFF2-40B4-BE49-F238E27FC236}">
                    <a16:creationId xmlns:a16="http://schemas.microsoft.com/office/drawing/2014/main" id="{9454E517-DC14-4A99-8D41-2367F0FDA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2861"/>
                <a:ext cx="31" cy="100"/>
              </a:xfrm>
              <a:custGeom>
                <a:avLst/>
                <a:gdLst>
                  <a:gd name="T0" fmla="*/ 98 w 13"/>
                  <a:gd name="T1" fmla="*/ 40 h 42"/>
                  <a:gd name="T2" fmla="*/ 29 w 13"/>
                  <a:gd name="T3" fmla="*/ 271 h 42"/>
                  <a:gd name="T4" fmla="*/ 41 w 13"/>
                  <a:gd name="T5" fmla="*/ 526 h 42"/>
                  <a:gd name="T6" fmla="*/ 98 w 13"/>
                  <a:gd name="T7" fmla="*/ 488 h 42"/>
                  <a:gd name="T8" fmla="*/ 98 w 13"/>
                  <a:gd name="T9" fmla="*/ 4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2">
                    <a:moveTo>
                      <a:pt x="7" y="3"/>
                    </a:moveTo>
                    <a:cubicBezTo>
                      <a:pt x="0" y="0"/>
                      <a:pt x="2" y="20"/>
                      <a:pt x="2" y="20"/>
                    </a:cubicBezTo>
                    <a:cubicBezTo>
                      <a:pt x="1" y="28"/>
                      <a:pt x="1" y="36"/>
                      <a:pt x="3" y="39"/>
                    </a:cubicBezTo>
                    <a:cubicBezTo>
                      <a:pt x="5" y="42"/>
                      <a:pt x="6" y="39"/>
                      <a:pt x="7" y="36"/>
                    </a:cubicBezTo>
                    <a:cubicBezTo>
                      <a:pt x="8" y="33"/>
                      <a:pt x="13" y="6"/>
                      <a:pt x="7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7" name="Freeform 3042">
                <a:extLst>
                  <a:ext uri="{FF2B5EF4-FFF2-40B4-BE49-F238E27FC236}">
                    <a16:creationId xmlns:a16="http://schemas.microsoft.com/office/drawing/2014/main" id="{8E52C33F-8A00-49D4-926A-D3F95C94F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2708"/>
                <a:ext cx="24" cy="85"/>
              </a:xfrm>
              <a:custGeom>
                <a:avLst/>
                <a:gdLst>
                  <a:gd name="T0" fmla="*/ 127 w 10"/>
                  <a:gd name="T1" fmla="*/ 241 h 36"/>
                  <a:gd name="T2" fmla="*/ 58 w 10"/>
                  <a:gd name="T3" fmla="*/ 463 h 36"/>
                  <a:gd name="T4" fmla="*/ 29 w 10"/>
                  <a:gd name="T5" fmla="*/ 118 h 36"/>
                  <a:gd name="T6" fmla="*/ 70 w 10"/>
                  <a:gd name="T7" fmla="*/ 0 h 36"/>
                  <a:gd name="T8" fmla="*/ 127 w 10"/>
                  <a:gd name="T9" fmla="*/ 24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6">
                    <a:moveTo>
                      <a:pt x="9" y="18"/>
                    </a:moveTo>
                    <a:cubicBezTo>
                      <a:pt x="8" y="23"/>
                      <a:pt x="8" y="33"/>
                      <a:pt x="4" y="35"/>
                    </a:cubicBezTo>
                    <a:cubicBezTo>
                      <a:pt x="0" y="36"/>
                      <a:pt x="1" y="16"/>
                      <a:pt x="2" y="9"/>
                    </a:cubicBezTo>
                    <a:cubicBezTo>
                      <a:pt x="3" y="3"/>
                      <a:pt x="0" y="0"/>
                      <a:pt x="5" y="0"/>
                    </a:cubicBezTo>
                    <a:cubicBezTo>
                      <a:pt x="8" y="0"/>
                      <a:pt x="10" y="14"/>
                      <a:pt x="9" y="18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8" name="Freeform 3043">
                <a:extLst>
                  <a:ext uri="{FF2B5EF4-FFF2-40B4-BE49-F238E27FC236}">
                    <a16:creationId xmlns:a16="http://schemas.microsoft.com/office/drawing/2014/main" id="{F6B5AC79-2E84-407F-9443-AEBEDFC0F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2743"/>
                <a:ext cx="26" cy="73"/>
              </a:xfrm>
              <a:custGeom>
                <a:avLst/>
                <a:gdLst>
                  <a:gd name="T0" fmla="*/ 50 w 11"/>
                  <a:gd name="T1" fmla="*/ 0 h 31"/>
                  <a:gd name="T2" fmla="*/ 0 w 11"/>
                  <a:gd name="T3" fmla="*/ 193 h 31"/>
                  <a:gd name="T4" fmla="*/ 40 w 11"/>
                  <a:gd name="T5" fmla="*/ 405 h 31"/>
                  <a:gd name="T6" fmla="*/ 50 w 11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1">
                    <a:moveTo>
                      <a:pt x="4" y="0"/>
                    </a:moveTo>
                    <a:cubicBezTo>
                      <a:pt x="0" y="0"/>
                      <a:pt x="0" y="7"/>
                      <a:pt x="0" y="15"/>
                    </a:cubicBezTo>
                    <a:cubicBezTo>
                      <a:pt x="0" y="22"/>
                      <a:pt x="1" y="30"/>
                      <a:pt x="3" y="31"/>
                    </a:cubicBezTo>
                    <a:cubicBezTo>
                      <a:pt x="5" y="31"/>
                      <a:pt x="11" y="0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29" name="Freeform 3044">
                <a:extLst>
                  <a:ext uri="{FF2B5EF4-FFF2-40B4-BE49-F238E27FC236}">
                    <a16:creationId xmlns:a16="http://schemas.microsoft.com/office/drawing/2014/main" id="{E57C6FF1-8DB8-458D-9C9E-459F6B15A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3485"/>
                <a:ext cx="19" cy="83"/>
              </a:xfrm>
              <a:custGeom>
                <a:avLst/>
                <a:gdLst>
                  <a:gd name="T0" fmla="*/ 57 w 8"/>
                  <a:gd name="T1" fmla="*/ 0 h 35"/>
                  <a:gd name="T2" fmla="*/ 12 w 8"/>
                  <a:gd name="T3" fmla="*/ 242 h 35"/>
                  <a:gd name="T4" fmla="*/ 40 w 8"/>
                  <a:gd name="T5" fmla="*/ 455 h 35"/>
                  <a:gd name="T6" fmla="*/ 69 w 8"/>
                  <a:gd name="T7" fmla="*/ 202 h 35"/>
                  <a:gd name="T8" fmla="*/ 57 w 8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35">
                    <a:moveTo>
                      <a:pt x="4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0" y="27"/>
                      <a:pt x="1" y="35"/>
                      <a:pt x="3" y="34"/>
                    </a:cubicBezTo>
                    <a:cubicBezTo>
                      <a:pt x="6" y="34"/>
                      <a:pt x="5" y="21"/>
                      <a:pt x="5" y="15"/>
                    </a:cubicBezTo>
                    <a:cubicBezTo>
                      <a:pt x="6" y="9"/>
                      <a:pt x="8" y="1"/>
                      <a:pt x="4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0" name="Freeform 3045">
                <a:extLst>
                  <a:ext uri="{FF2B5EF4-FFF2-40B4-BE49-F238E27FC236}">
                    <a16:creationId xmlns:a16="http://schemas.microsoft.com/office/drawing/2014/main" id="{02378148-0B56-49CF-A8C5-65B346B13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422"/>
                <a:ext cx="22" cy="92"/>
              </a:xfrm>
              <a:custGeom>
                <a:avLst/>
                <a:gdLst>
                  <a:gd name="T0" fmla="*/ 59 w 9"/>
                  <a:gd name="T1" fmla="*/ 50 h 39"/>
                  <a:gd name="T2" fmla="*/ 12 w 9"/>
                  <a:gd name="T3" fmla="*/ 316 h 39"/>
                  <a:gd name="T4" fmla="*/ 90 w 9"/>
                  <a:gd name="T5" fmla="*/ 418 h 39"/>
                  <a:gd name="T6" fmla="*/ 132 w 9"/>
                  <a:gd name="T7" fmla="*/ 184 h 39"/>
                  <a:gd name="T8" fmla="*/ 71 w 9"/>
                  <a:gd name="T9" fmla="*/ 4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9">
                    <a:moveTo>
                      <a:pt x="4" y="4"/>
                    </a:moveTo>
                    <a:cubicBezTo>
                      <a:pt x="2" y="10"/>
                      <a:pt x="0" y="17"/>
                      <a:pt x="1" y="24"/>
                    </a:cubicBezTo>
                    <a:cubicBezTo>
                      <a:pt x="1" y="27"/>
                      <a:pt x="3" y="39"/>
                      <a:pt x="6" y="32"/>
                    </a:cubicBezTo>
                    <a:cubicBezTo>
                      <a:pt x="9" y="27"/>
                      <a:pt x="9" y="19"/>
                      <a:pt x="9" y="14"/>
                    </a:cubicBezTo>
                    <a:cubicBezTo>
                      <a:pt x="9" y="12"/>
                      <a:pt x="8" y="0"/>
                      <a:pt x="5" y="3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1" name="Freeform 3046">
                <a:extLst>
                  <a:ext uri="{FF2B5EF4-FFF2-40B4-BE49-F238E27FC236}">
                    <a16:creationId xmlns:a16="http://schemas.microsoft.com/office/drawing/2014/main" id="{3D77F401-9AA6-46A1-8D81-654F2DABA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422"/>
                <a:ext cx="22" cy="92"/>
              </a:xfrm>
              <a:custGeom>
                <a:avLst/>
                <a:gdLst>
                  <a:gd name="T0" fmla="*/ 59 w 9"/>
                  <a:gd name="T1" fmla="*/ 50 h 39"/>
                  <a:gd name="T2" fmla="*/ 12 w 9"/>
                  <a:gd name="T3" fmla="*/ 316 h 39"/>
                  <a:gd name="T4" fmla="*/ 90 w 9"/>
                  <a:gd name="T5" fmla="*/ 418 h 39"/>
                  <a:gd name="T6" fmla="*/ 132 w 9"/>
                  <a:gd name="T7" fmla="*/ 184 h 39"/>
                  <a:gd name="T8" fmla="*/ 71 w 9"/>
                  <a:gd name="T9" fmla="*/ 4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9">
                    <a:moveTo>
                      <a:pt x="4" y="4"/>
                    </a:moveTo>
                    <a:cubicBezTo>
                      <a:pt x="2" y="10"/>
                      <a:pt x="0" y="17"/>
                      <a:pt x="1" y="24"/>
                    </a:cubicBezTo>
                    <a:cubicBezTo>
                      <a:pt x="1" y="27"/>
                      <a:pt x="3" y="39"/>
                      <a:pt x="6" y="32"/>
                    </a:cubicBezTo>
                    <a:cubicBezTo>
                      <a:pt x="9" y="27"/>
                      <a:pt x="9" y="19"/>
                      <a:pt x="9" y="14"/>
                    </a:cubicBezTo>
                    <a:cubicBezTo>
                      <a:pt x="9" y="12"/>
                      <a:pt x="8" y="0"/>
                      <a:pt x="5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2" name="Freeform 3047">
                <a:extLst>
                  <a:ext uri="{FF2B5EF4-FFF2-40B4-BE49-F238E27FC236}">
                    <a16:creationId xmlns:a16="http://schemas.microsoft.com/office/drawing/2014/main" id="{EC063DCA-830C-4C24-BE98-911506168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077"/>
                <a:ext cx="90" cy="21"/>
              </a:xfrm>
              <a:custGeom>
                <a:avLst/>
                <a:gdLst>
                  <a:gd name="T0" fmla="*/ 40 w 38"/>
                  <a:gd name="T1" fmla="*/ 77 h 9"/>
                  <a:gd name="T2" fmla="*/ 303 w 38"/>
                  <a:gd name="T3" fmla="*/ 103 h 9"/>
                  <a:gd name="T4" fmla="*/ 410 w 38"/>
                  <a:gd name="T5" fmla="*/ 37 h 9"/>
                  <a:gd name="T6" fmla="*/ 185 w 38"/>
                  <a:gd name="T7" fmla="*/ 12 h 9"/>
                  <a:gd name="T8" fmla="*/ 40 w 3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9">
                    <a:moveTo>
                      <a:pt x="3" y="6"/>
                    </a:moveTo>
                    <a:cubicBezTo>
                      <a:pt x="10" y="8"/>
                      <a:pt x="17" y="9"/>
                      <a:pt x="23" y="8"/>
                    </a:cubicBezTo>
                    <a:cubicBezTo>
                      <a:pt x="26" y="8"/>
                      <a:pt x="38" y="6"/>
                      <a:pt x="31" y="3"/>
                    </a:cubicBezTo>
                    <a:cubicBezTo>
                      <a:pt x="26" y="0"/>
                      <a:pt x="19" y="1"/>
                      <a:pt x="14" y="1"/>
                    </a:cubicBezTo>
                    <a:cubicBezTo>
                      <a:pt x="12" y="1"/>
                      <a:pt x="0" y="3"/>
                      <a:pt x="3" y="6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3" name="Freeform 3048">
                <a:extLst>
                  <a:ext uri="{FF2B5EF4-FFF2-40B4-BE49-F238E27FC236}">
                    <a16:creationId xmlns:a16="http://schemas.microsoft.com/office/drawing/2014/main" id="{2B2BF870-CCEE-45EB-B11E-ABCEE36FB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077"/>
                <a:ext cx="90" cy="21"/>
              </a:xfrm>
              <a:custGeom>
                <a:avLst/>
                <a:gdLst>
                  <a:gd name="T0" fmla="*/ 40 w 38"/>
                  <a:gd name="T1" fmla="*/ 77 h 9"/>
                  <a:gd name="T2" fmla="*/ 303 w 38"/>
                  <a:gd name="T3" fmla="*/ 103 h 9"/>
                  <a:gd name="T4" fmla="*/ 410 w 38"/>
                  <a:gd name="T5" fmla="*/ 37 h 9"/>
                  <a:gd name="T6" fmla="*/ 185 w 38"/>
                  <a:gd name="T7" fmla="*/ 12 h 9"/>
                  <a:gd name="T8" fmla="*/ 40 w 3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9">
                    <a:moveTo>
                      <a:pt x="3" y="6"/>
                    </a:moveTo>
                    <a:cubicBezTo>
                      <a:pt x="10" y="8"/>
                      <a:pt x="17" y="9"/>
                      <a:pt x="23" y="8"/>
                    </a:cubicBezTo>
                    <a:cubicBezTo>
                      <a:pt x="26" y="8"/>
                      <a:pt x="38" y="6"/>
                      <a:pt x="31" y="3"/>
                    </a:cubicBezTo>
                    <a:cubicBezTo>
                      <a:pt x="26" y="0"/>
                      <a:pt x="19" y="1"/>
                      <a:pt x="14" y="1"/>
                    </a:cubicBezTo>
                    <a:cubicBezTo>
                      <a:pt x="12" y="1"/>
                      <a:pt x="0" y="3"/>
                      <a:pt x="3" y="6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4" name="Freeform 3049">
                <a:extLst>
                  <a:ext uri="{FF2B5EF4-FFF2-40B4-BE49-F238E27FC236}">
                    <a16:creationId xmlns:a16="http://schemas.microsoft.com/office/drawing/2014/main" id="{986DC4C7-F465-4C36-B1D8-E9BD3D796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847"/>
                <a:ext cx="19" cy="66"/>
              </a:xfrm>
              <a:custGeom>
                <a:avLst/>
                <a:gdLst>
                  <a:gd name="T0" fmla="*/ 57 w 8"/>
                  <a:gd name="T1" fmla="*/ 50 h 28"/>
                  <a:gd name="T2" fmla="*/ 40 w 8"/>
                  <a:gd name="T3" fmla="*/ 339 h 28"/>
                  <a:gd name="T4" fmla="*/ 107 w 8"/>
                  <a:gd name="T5" fmla="*/ 144 h 28"/>
                  <a:gd name="T6" fmla="*/ 57 w 8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8">
                    <a:moveTo>
                      <a:pt x="4" y="4"/>
                    </a:moveTo>
                    <a:cubicBezTo>
                      <a:pt x="1" y="5"/>
                      <a:pt x="0" y="25"/>
                      <a:pt x="3" y="26"/>
                    </a:cubicBezTo>
                    <a:cubicBezTo>
                      <a:pt x="8" y="28"/>
                      <a:pt x="8" y="13"/>
                      <a:pt x="8" y="11"/>
                    </a:cubicBezTo>
                    <a:cubicBezTo>
                      <a:pt x="8" y="9"/>
                      <a:pt x="6" y="0"/>
                      <a:pt x="4" y="4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5" name="Freeform 3050">
                <a:extLst>
                  <a:ext uri="{FF2B5EF4-FFF2-40B4-BE49-F238E27FC236}">
                    <a16:creationId xmlns:a16="http://schemas.microsoft.com/office/drawing/2014/main" id="{0F7D8981-1AE9-4B87-96ED-159AB4C33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847"/>
                <a:ext cx="19" cy="66"/>
              </a:xfrm>
              <a:custGeom>
                <a:avLst/>
                <a:gdLst>
                  <a:gd name="T0" fmla="*/ 57 w 8"/>
                  <a:gd name="T1" fmla="*/ 50 h 28"/>
                  <a:gd name="T2" fmla="*/ 40 w 8"/>
                  <a:gd name="T3" fmla="*/ 339 h 28"/>
                  <a:gd name="T4" fmla="*/ 107 w 8"/>
                  <a:gd name="T5" fmla="*/ 144 h 28"/>
                  <a:gd name="T6" fmla="*/ 57 w 8"/>
                  <a:gd name="T7" fmla="*/ 5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8">
                    <a:moveTo>
                      <a:pt x="4" y="4"/>
                    </a:moveTo>
                    <a:cubicBezTo>
                      <a:pt x="1" y="5"/>
                      <a:pt x="0" y="25"/>
                      <a:pt x="3" y="26"/>
                    </a:cubicBezTo>
                    <a:cubicBezTo>
                      <a:pt x="8" y="28"/>
                      <a:pt x="8" y="13"/>
                      <a:pt x="8" y="11"/>
                    </a:cubicBezTo>
                    <a:cubicBezTo>
                      <a:pt x="8" y="9"/>
                      <a:pt x="6" y="0"/>
                      <a:pt x="4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6" name="Freeform 3051">
                <a:extLst>
                  <a:ext uri="{FF2B5EF4-FFF2-40B4-BE49-F238E27FC236}">
                    <a16:creationId xmlns:a16="http://schemas.microsoft.com/office/drawing/2014/main" id="{C7472A22-D883-4EE7-B0C1-B3CEED251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3235"/>
                <a:ext cx="16" cy="63"/>
              </a:xfrm>
              <a:custGeom>
                <a:avLst/>
                <a:gdLst>
                  <a:gd name="T0" fmla="*/ 85 w 7"/>
                  <a:gd name="T1" fmla="*/ 180 h 27"/>
                  <a:gd name="T2" fmla="*/ 48 w 7"/>
                  <a:gd name="T3" fmla="*/ 331 h 27"/>
                  <a:gd name="T4" fmla="*/ 25 w 7"/>
                  <a:gd name="T5" fmla="*/ 86 h 27"/>
                  <a:gd name="T6" fmla="*/ 48 w 7"/>
                  <a:gd name="T7" fmla="*/ 0 h 27"/>
                  <a:gd name="T8" fmla="*/ 85 w 7"/>
                  <a:gd name="T9" fmla="*/ 18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7">
                    <a:moveTo>
                      <a:pt x="7" y="14"/>
                    </a:moveTo>
                    <a:cubicBezTo>
                      <a:pt x="6" y="17"/>
                      <a:pt x="6" y="24"/>
                      <a:pt x="4" y="26"/>
                    </a:cubicBezTo>
                    <a:cubicBezTo>
                      <a:pt x="1" y="27"/>
                      <a:pt x="1" y="12"/>
                      <a:pt x="2" y="7"/>
                    </a:cubicBezTo>
                    <a:cubicBezTo>
                      <a:pt x="2" y="2"/>
                      <a:pt x="0" y="0"/>
                      <a:pt x="4" y="0"/>
                    </a:cubicBezTo>
                    <a:cubicBezTo>
                      <a:pt x="6" y="0"/>
                      <a:pt x="7" y="10"/>
                      <a:pt x="7" y="1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7" name="Freeform 3052">
                <a:extLst>
                  <a:ext uri="{FF2B5EF4-FFF2-40B4-BE49-F238E27FC236}">
                    <a16:creationId xmlns:a16="http://schemas.microsoft.com/office/drawing/2014/main" id="{16AD01F6-EDFB-48C1-A8E9-8249D10F0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3176"/>
                <a:ext cx="26" cy="75"/>
              </a:xfrm>
              <a:custGeom>
                <a:avLst/>
                <a:gdLst>
                  <a:gd name="T0" fmla="*/ 66 w 11"/>
                  <a:gd name="T1" fmla="*/ 0 h 32"/>
                  <a:gd name="T2" fmla="*/ 0 w 11"/>
                  <a:gd name="T3" fmla="*/ 192 h 32"/>
                  <a:gd name="T4" fmla="*/ 50 w 11"/>
                  <a:gd name="T5" fmla="*/ 413 h 32"/>
                  <a:gd name="T6" fmla="*/ 66 w 11"/>
                  <a:gd name="T7" fmla="*/ 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2">
                    <a:moveTo>
                      <a:pt x="5" y="0"/>
                    </a:moveTo>
                    <a:cubicBezTo>
                      <a:pt x="0" y="1"/>
                      <a:pt x="0" y="7"/>
                      <a:pt x="0" y="15"/>
                    </a:cubicBezTo>
                    <a:cubicBezTo>
                      <a:pt x="0" y="23"/>
                      <a:pt x="1" y="31"/>
                      <a:pt x="4" y="32"/>
                    </a:cubicBezTo>
                    <a:cubicBezTo>
                      <a:pt x="6" y="32"/>
                      <a:pt x="11" y="0"/>
                      <a:pt x="5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8" name="Freeform 3053">
                <a:extLst>
                  <a:ext uri="{FF2B5EF4-FFF2-40B4-BE49-F238E27FC236}">
                    <a16:creationId xmlns:a16="http://schemas.microsoft.com/office/drawing/2014/main" id="{A2072532-9CBE-4DA2-BF6D-059D3BA05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3034"/>
                <a:ext cx="21" cy="99"/>
              </a:xfrm>
              <a:custGeom>
                <a:avLst/>
                <a:gdLst>
                  <a:gd name="T0" fmla="*/ 77 w 9"/>
                  <a:gd name="T1" fmla="*/ 0 h 42"/>
                  <a:gd name="T2" fmla="*/ 12 w 9"/>
                  <a:gd name="T3" fmla="*/ 212 h 42"/>
                  <a:gd name="T4" fmla="*/ 37 w 9"/>
                  <a:gd name="T5" fmla="*/ 471 h 42"/>
                  <a:gd name="T6" fmla="*/ 65 w 9"/>
                  <a:gd name="T7" fmla="*/ 523 h 42"/>
                  <a:gd name="T8" fmla="*/ 103 w 9"/>
                  <a:gd name="T9" fmla="*/ 233 h 42"/>
                  <a:gd name="T10" fmla="*/ 77 w 9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42">
                    <a:moveTo>
                      <a:pt x="6" y="0"/>
                    </a:moveTo>
                    <a:cubicBezTo>
                      <a:pt x="3" y="1"/>
                      <a:pt x="1" y="8"/>
                      <a:pt x="1" y="16"/>
                    </a:cubicBezTo>
                    <a:cubicBezTo>
                      <a:pt x="1" y="23"/>
                      <a:pt x="0" y="31"/>
                      <a:pt x="3" y="36"/>
                    </a:cubicBezTo>
                    <a:cubicBezTo>
                      <a:pt x="5" y="40"/>
                      <a:pt x="3" y="42"/>
                      <a:pt x="5" y="40"/>
                    </a:cubicBezTo>
                    <a:cubicBezTo>
                      <a:pt x="8" y="39"/>
                      <a:pt x="7" y="25"/>
                      <a:pt x="8" y="18"/>
                    </a:cubicBezTo>
                    <a:cubicBezTo>
                      <a:pt x="9" y="11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39" name="Freeform 3054">
                <a:extLst>
                  <a:ext uri="{FF2B5EF4-FFF2-40B4-BE49-F238E27FC236}">
                    <a16:creationId xmlns:a16="http://schemas.microsoft.com/office/drawing/2014/main" id="{001BA514-F713-458F-83AD-3EAE546C8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2932"/>
                <a:ext cx="22" cy="99"/>
              </a:xfrm>
              <a:custGeom>
                <a:avLst/>
                <a:gdLst>
                  <a:gd name="T0" fmla="*/ 90 w 9"/>
                  <a:gd name="T1" fmla="*/ 0 h 42"/>
                  <a:gd name="T2" fmla="*/ 12 w 9"/>
                  <a:gd name="T3" fmla="*/ 212 h 42"/>
                  <a:gd name="T4" fmla="*/ 42 w 9"/>
                  <a:gd name="T5" fmla="*/ 471 h 42"/>
                  <a:gd name="T6" fmla="*/ 71 w 9"/>
                  <a:gd name="T7" fmla="*/ 523 h 42"/>
                  <a:gd name="T8" fmla="*/ 120 w 9"/>
                  <a:gd name="T9" fmla="*/ 233 h 42"/>
                  <a:gd name="T10" fmla="*/ 90 w 9"/>
                  <a:gd name="T11" fmla="*/ 0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42">
                    <a:moveTo>
                      <a:pt x="6" y="0"/>
                    </a:moveTo>
                    <a:cubicBezTo>
                      <a:pt x="3" y="1"/>
                      <a:pt x="1" y="8"/>
                      <a:pt x="1" y="16"/>
                    </a:cubicBezTo>
                    <a:cubicBezTo>
                      <a:pt x="1" y="23"/>
                      <a:pt x="0" y="31"/>
                      <a:pt x="3" y="36"/>
                    </a:cubicBezTo>
                    <a:cubicBezTo>
                      <a:pt x="5" y="40"/>
                      <a:pt x="3" y="42"/>
                      <a:pt x="5" y="40"/>
                    </a:cubicBezTo>
                    <a:cubicBezTo>
                      <a:pt x="8" y="39"/>
                      <a:pt x="7" y="25"/>
                      <a:pt x="8" y="18"/>
                    </a:cubicBezTo>
                    <a:cubicBezTo>
                      <a:pt x="9" y="11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0" name="Freeform 3055">
                <a:extLst>
                  <a:ext uri="{FF2B5EF4-FFF2-40B4-BE49-F238E27FC236}">
                    <a16:creationId xmlns:a16="http://schemas.microsoft.com/office/drawing/2014/main" id="{3E6134A1-D2B3-4AFF-97EF-CFBA87931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3572"/>
                <a:ext cx="23" cy="74"/>
              </a:xfrm>
              <a:custGeom>
                <a:avLst/>
                <a:gdLst>
                  <a:gd name="T0" fmla="*/ 48 w 10"/>
                  <a:gd name="T1" fmla="*/ 411 h 31"/>
                  <a:gd name="T2" fmla="*/ 12 w 10"/>
                  <a:gd name="T3" fmla="*/ 205 h 31"/>
                  <a:gd name="T4" fmla="*/ 64 w 10"/>
                  <a:gd name="T5" fmla="*/ 12 h 31"/>
                  <a:gd name="T6" fmla="*/ 48 w 10"/>
                  <a:gd name="T7" fmla="*/ 41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1">
                    <a:moveTo>
                      <a:pt x="4" y="30"/>
                    </a:moveTo>
                    <a:cubicBezTo>
                      <a:pt x="2" y="30"/>
                      <a:pt x="1" y="20"/>
                      <a:pt x="1" y="15"/>
                    </a:cubicBezTo>
                    <a:cubicBezTo>
                      <a:pt x="2" y="11"/>
                      <a:pt x="0" y="1"/>
                      <a:pt x="5" y="1"/>
                    </a:cubicBezTo>
                    <a:cubicBezTo>
                      <a:pt x="8" y="0"/>
                      <a:pt x="10" y="31"/>
                      <a:pt x="4" y="3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1" name="Freeform 3056">
                <a:extLst>
                  <a:ext uri="{FF2B5EF4-FFF2-40B4-BE49-F238E27FC236}">
                    <a16:creationId xmlns:a16="http://schemas.microsoft.com/office/drawing/2014/main" id="{CFE598E6-8129-4ADD-8F29-09AC909ED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3497"/>
                <a:ext cx="40" cy="85"/>
              </a:xfrm>
              <a:custGeom>
                <a:avLst/>
                <a:gdLst>
                  <a:gd name="T0" fmla="*/ 115 w 17"/>
                  <a:gd name="T1" fmla="*/ 475 h 36"/>
                  <a:gd name="T2" fmla="*/ 115 w 17"/>
                  <a:gd name="T3" fmla="*/ 28 h 36"/>
                  <a:gd name="T4" fmla="*/ 115 w 17"/>
                  <a:gd name="T5" fmla="*/ 47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36">
                    <a:moveTo>
                      <a:pt x="9" y="36"/>
                    </a:moveTo>
                    <a:cubicBezTo>
                      <a:pt x="14" y="35"/>
                      <a:pt x="17" y="3"/>
                      <a:pt x="9" y="2"/>
                    </a:cubicBezTo>
                    <a:cubicBezTo>
                      <a:pt x="0" y="0"/>
                      <a:pt x="2" y="34"/>
                      <a:pt x="9" y="3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2" name="Freeform 3057">
                <a:extLst>
                  <a:ext uri="{FF2B5EF4-FFF2-40B4-BE49-F238E27FC236}">
                    <a16:creationId xmlns:a16="http://schemas.microsoft.com/office/drawing/2014/main" id="{B78AEC16-0483-4566-9C12-095D65868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2913"/>
                <a:ext cx="38" cy="85"/>
              </a:xfrm>
              <a:custGeom>
                <a:avLst/>
                <a:gdLst>
                  <a:gd name="T0" fmla="*/ 107 w 16"/>
                  <a:gd name="T1" fmla="*/ 475 h 36"/>
                  <a:gd name="T2" fmla="*/ 107 w 16"/>
                  <a:gd name="T3" fmla="*/ 12 h 36"/>
                  <a:gd name="T4" fmla="*/ 107 w 16"/>
                  <a:gd name="T5" fmla="*/ 47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6">
                    <a:moveTo>
                      <a:pt x="8" y="36"/>
                    </a:moveTo>
                    <a:cubicBezTo>
                      <a:pt x="14" y="35"/>
                      <a:pt x="16" y="2"/>
                      <a:pt x="8" y="1"/>
                    </a:cubicBezTo>
                    <a:cubicBezTo>
                      <a:pt x="0" y="0"/>
                      <a:pt x="1" y="34"/>
                      <a:pt x="8" y="3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3" name="Freeform 3058">
                <a:extLst>
                  <a:ext uri="{FF2B5EF4-FFF2-40B4-BE49-F238E27FC236}">
                    <a16:creationId xmlns:a16="http://schemas.microsoft.com/office/drawing/2014/main" id="{20227846-DFFD-4BEB-8161-C47F34E3C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998"/>
                <a:ext cx="35" cy="102"/>
              </a:xfrm>
              <a:custGeom>
                <a:avLst/>
                <a:gdLst>
                  <a:gd name="T0" fmla="*/ 86 w 15"/>
                  <a:gd name="T1" fmla="*/ 0 h 43"/>
                  <a:gd name="T2" fmla="*/ 28 w 15"/>
                  <a:gd name="T3" fmla="*/ 308 h 43"/>
                  <a:gd name="T4" fmla="*/ 77 w 15"/>
                  <a:gd name="T5" fmla="*/ 574 h 43"/>
                  <a:gd name="T6" fmla="*/ 126 w 15"/>
                  <a:gd name="T7" fmla="*/ 332 h 43"/>
                  <a:gd name="T8" fmla="*/ 86 w 15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43">
                    <a:moveTo>
                      <a:pt x="7" y="0"/>
                    </a:moveTo>
                    <a:cubicBezTo>
                      <a:pt x="0" y="1"/>
                      <a:pt x="2" y="15"/>
                      <a:pt x="2" y="23"/>
                    </a:cubicBezTo>
                    <a:cubicBezTo>
                      <a:pt x="2" y="30"/>
                      <a:pt x="3" y="43"/>
                      <a:pt x="6" y="43"/>
                    </a:cubicBezTo>
                    <a:cubicBezTo>
                      <a:pt x="8" y="43"/>
                      <a:pt x="10" y="33"/>
                      <a:pt x="10" y="25"/>
                    </a:cubicBezTo>
                    <a:cubicBezTo>
                      <a:pt x="9" y="17"/>
                      <a:pt x="15" y="0"/>
                      <a:pt x="7" y="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4" name="Freeform 3059">
                <a:extLst>
                  <a:ext uri="{FF2B5EF4-FFF2-40B4-BE49-F238E27FC236}">
                    <a16:creationId xmlns:a16="http://schemas.microsoft.com/office/drawing/2014/main" id="{4C41B333-1C2C-4245-9B17-586106A32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261"/>
                <a:ext cx="85" cy="38"/>
              </a:xfrm>
              <a:custGeom>
                <a:avLst/>
                <a:gdLst>
                  <a:gd name="T0" fmla="*/ 12 w 36"/>
                  <a:gd name="T1" fmla="*/ 78 h 16"/>
                  <a:gd name="T2" fmla="*/ 172 w 36"/>
                  <a:gd name="T3" fmla="*/ 164 h 16"/>
                  <a:gd name="T4" fmla="*/ 463 w 36"/>
                  <a:gd name="T5" fmla="*/ 164 h 16"/>
                  <a:gd name="T6" fmla="*/ 12 w 36"/>
                  <a:gd name="T7" fmla="*/ 78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6">
                    <a:moveTo>
                      <a:pt x="1" y="6"/>
                    </a:moveTo>
                    <a:cubicBezTo>
                      <a:pt x="0" y="9"/>
                      <a:pt x="2" y="9"/>
                      <a:pt x="13" y="12"/>
                    </a:cubicBezTo>
                    <a:cubicBezTo>
                      <a:pt x="23" y="16"/>
                      <a:pt x="33" y="16"/>
                      <a:pt x="35" y="12"/>
                    </a:cubicBezTo>
                    <a:cubicBezTo>
                      <a:pt x="36" y="9"/>
                      <a:pt x="4" y="0"/>
                      <a:pt x="1" y="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5" name="Freeform 3060">
                <a:extLst>
                  <a:ext uri="{FF2B5EF4-FFF2-40B4-BE49-F238E27FC236}">
                    <a16:creationId xmlns:a16="http://schemas.microsoft.com/office/drawing/2014/main" id="{69D9D99C-9666-4EBB-A0C8-931E0440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162"/>
                <a:ext cx="94" cy="66"/>
              </a:xfrm>
              <a:custGeom>
                <a:avLst/>
                <a:gdLst>
                  <a:gd name="T0" fmla="*/ 28 w 40"/>
                  <a:gd name="T1" fmla="*/ 290 h 28"/>
                  <a:gd name="T2" fmla="*/ 209 w 40"/>
                  <a:gd name="T3" fmla="*/ 278 h 28"/>
                  <a:gd name="T4" fmla="*/ 508 w 40"/>
                  <a:gd name="T5" fmla="*/ 106 h 28"/>
                  <a:gd name="T6" fmla="*/ 172 w 40"/>
                  <a:gd name="T7" fmla="*/ 172 h 28"/>
                  <a:gd name="T8" fmla="*/ 28 w 40"/>
                  <a:gd name="T9" fmla="*/ 29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8">
                    <a:moveTo>
                      <a:pt x="2" y="22"/>
                    </a:moveTo>
                    <a:cubicBezTo>
                      <a:pt x="4" y="28"/>
                      <a:pt x="10" y="23"/>
                      <a:pt x="16" y="21"/>
                    </a:cubicBezTo>
                    <a:cubicBezTo>
                      <a:pt x="21" y="19"/>
                      <a:pt x="40" y="16"/>
                      <a:pt x="39" y="8"/>
                    </a:cubicBezTo>
                    <a:cubicBezTo>
                      <a:pt x="38" y="0"/>
                      <a:pt x="20" y="9"/>
                      <a:pt x="13" y="13"/>
                    </a:cubicBezTo>
                    <a:cubicBezTo>
                      <a:pt x="6" y="16"/>
                      <a:pt x="0" y="15"/>
                      <a:pt x="2" y="2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6" name="Freeform 3061">
                <a:extLst>
                  <a:ext uri="{FF2B5EF4-FFF2-40B4-BE49-F238E27FC236}">
                    <a16:creationId xmlns:a16="http://schemas.microsoft.com/office/drawing/2014/main" id="{91F2E625-D220-4C26-99C8-9728AA21D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306"/>
                <a:ext cx="64" cy="76"/>
              </a:xfrm>
              <a:custGeom>
                <a:avLst/>
                <a:gdLst>
                  <a:gd name="T0" fmla="*/ 78 w 27"/>
                  <a:gd name="T1" fmla="*/ 29 h 32"/>
                  <a:gd name="T2" fmla="*/ 135 w 27"/>
                  <a:gd name="T3" fmla="*/ 242 h 32"/>
                  <a:gd name="T4" fmla="*/ 308 w 27"/>
                  <a:gd name="T5" fmla="*/ 418 h 32"/>
                  <a:gd name="T6" fmla="*/ 225 w 27"/>
                  <a:gd name="T7" fmla="*/ 164 h 32"/>
                  <a:gd name="T8" fmla="*/ 78 w 27"/>
                  <a:gd name="T9" fmla="*/ 29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6" y="2"/>
                    </a:moveTo>
                    <a:cubicBezTo>
                      <a:pt x="0" y="4"/>
                      <a:pt x="8" y="12"/>
                      <a:pt x="10" y="18"/>
                    </a:cubicBezTo>
                    <a:cubicBezTo>
                      <a:pt x="12" y="25"/>
                      <a:pt x="19" y="32"/>
                      <a:pt x="23" y="31"/>
                    </a:cubicBezTo>
                    <a:cubicBezTo>
                      <a:pt x="27" y="30"/>
                      <a:pt x="21" y="18"/>
                      <a:pt x="17" y="12"/>
                    </a:cubicBezTo>
                    <a:cubicBezTo>
                      <a:pt x="14" y="6"/>
                      <a:pt x="11" y="0"/>
                      <a:pt x="6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7" name="Freeform 3062">
                <a:extLst>
                  <a:ext uri="{FF2B5EF4-FFF2-40B4-BE49-F238E27FC236}">
                    <a16:creationId xmlns:a16="http://schemas.microsoft.com/office/drawing/2014/main" id="{C8DBE6AB-1CAC-4A1A-90C8-CA6B64840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2160"/>
                <a:ext cx="69" cy="56"/>
              </a:xfrm>
              <a:custGeom>
                <a:avLst/>
                <a:gdLst>
                  <a:gd name="T0" fmla="*/ 333 w 29"/>
                  <a:gd name="T1" fmla="*/ 278 h 24"/>
                  <a:gd name="T2" fmla="*/ 176 w 29"/>
                  <a:gd name="T3" fmla="*/ 65 h 24"/>
                  <a:gd name="T4" fmla="*/ 12 w 29"/>
                  <a:gd name="T5" fmla="*/ 49 h 24"/>
                  <a:gd name="T6" fmla="*/ 148 w 29"/>
                  <a:gd name="T7" fmla="*/ 180 h 24"/>
                  <a:gd name="T8" fmla="*/ 333 w 29"/>
                  <a:gd name="T9" fmla="*/ 278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5" y="22"/>
                    </a:moveTo>
                    <a:cubicBezTo>
                      <a:pt x="29" y="16"/>
                      <a:pt x="23" y="10"/>
                      <a:pt x="13" y="5"/>
                    </a:cubicBezTo>
                    <a:cubicBezTo>
                      <a:pt x="3" y="0"/>
                      <a:pt x="3" y="2"/>
                      <a:pt x="1" y="4"/>
                    </a:cubicBezTo>
                    <a:cubicBezTo>
                      <a:pt x="0" y="7"/>
                      <a:pt x="7" y="10"/>
                      <a:pt x="11" y="14"/>
                    </a:cubicBezTo>
                    <a:cubicBezTo>
                      <a:pt x="15" y="17"/>
                      <a:pt x="22" y="24"/>
                      <a:pt x="25" y="2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8" name="Freeform 3063">
                <a:extLst>
                  <a:ext uri="{FF2B5EF4-FFF2-40B4-BE49-F238E27FC236}">
                    <a16:creationId xmlns:a16="http://schemas.microsoft.com/office/drawing/2014/main" id="{C1B57CB2-2B30-4C3F-8C81-2B5622D7B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9" y="2049"/>
                <a:ext cx="66" cy="49"/>
              </a:xfrm>
              <a:custGeom>
                <a:avLst/>
                <a:gdLst>
                  <a:gd name="T0" fmla="*/ 262 w 28"/>
                  <a:gd name="T1" fmla="*/ 240 h 21"/>
                  <a:gd name="T2" fmla="*/ 78 w 28"/>
                  <a:gd name="T3" fmla="*/ 180 h 21"/>
                  <a:gd name="T4" fmla="*/ 40 w 28"/>
                  <a:gd name="T5" fmla="*/ 12 h 21"/>
                  <a:gd name="T6" fmla="*/ 262 w 28"/>
                  <a:gd name="T7" fmla="*/ 24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1">
                    <a:moveTo>
                      <a:pt x="20" y="19"/>
                    </a:moveTo>
                    <a:cubicBezTo>
                      <a:pt x="16" y="21"/>
                      <a:pt x="9" y="17"/>
                      <a:pt x="6" y="14"/>
                    </a:cubicBezTo>
                    <a:cubicBezTo>
                      <a:pt x="2" y="11"/>
                      <a:pt x="0" y="5"/>
                      <a:pt x="3" y="1"/>
                    </a:cubicBezTo>
                    <a:cubicBezTo>
                      <a:pt x="7" y="0"/>
                      <a:pt x="28" y="21"/>
                      <a:pt x="20" y="19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49" name="Freeform 3064">
                <a:extLst>
                  <a:ext uri="{FF2B5EF4-FFF2-40B4-BE49-F238E27FC236}">
                    <a16:creationId xmlns:a16="http://schemas.microsoft.com/office/drawing/2014/main" id="{7B089F3E-6652-4127-A58D-E2A061BAA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268"/>
                <a:ext cx="61" cy="50"/>
              </a:xfrm>
              <a:custGeom>
                <a:avLst/>
                <a:gdLst>
                  <a:gd name="T0" fmla="*/ 49 w 26"/>
                  <a:gd name="T1" fmla="*/ 214 h 21"/>
                  <a:gd name="T2" fmla="*/ 298 w 26"/>
                  <a:gd name="T3" fmla="*/ 12 h 21"/>
                  <a:gd name="T4" fmla="*/ 49 w 26"/>
                  <a:gd name="T5" fmla="*/ 214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1">
                    <a:moveTo>
                      <a:pt x="4" y="16"/>
                    </a:moveTo>
                    <a:cubicBezTo>
                      <a:pt x="0" y="10"/>
                      <a:pt x="20" y="0"/>
                      <a:pt x="23" y="1"/>
                    </a:cubicBezTo>
                    <a:cubicBezTo>
                      <a:pt x="26" y="4"/>
                      <a:pt x="8" y="21"/>
                      <a:pt x="4" y="1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0" name="Freeform 3065">
                <a:extLst>
                  <a:ext uri="{FF2B5EF4-FFF2-40B4-BE49-F238E27FC236}">
                    <a16:creationId xmlns:a16="http://schemas.microsoft.com/office/drawing/2014/main" id="{69985CF9-8BAF-4B86-8A9A-5328944CE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2023"/>
                <a:ext cx="57" cy="54"/>
              </a:xfrm>
              <a:custGeom>
                <a:avLst/>
                <a:gdLst>
                  <a:gd name="T0" fmla="*/ 57 w 24"/>
                  <a:gd name="T1" fmla="*/ 77 h 23"/>
                  <a:gd name="T2" fmla="*/ 271 w 24"/>
                  <a:gd name="T3" fmla="*/ 232 h 23"/>
                  <a:gd name="T4" fmla="*/ 57 w 24"/>
                  <a:gd name="T5" fmla="*/ 77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3">
                    <a:moveTo>
                      <a:pt x="4" y="6"/>
                    </a:moveTo>
                    <a:cubicBezTo>
                      <a:pt x="0" y="12"/>
                      <a:pt x="15" y="23"/>
                      <a:pt x="20" y="18"/>
                    </a:cubicBezTo>
                    <a:cubicBezTo>
                      <a:pt x="24" y="14"/>
                      <a:pt x="8" y="0"/>
                      <a:pt x="4" y="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1" name="Freeform 3066">
                <a:extLst>
                  <a:ext uri="{FF2B5EF4-FFF2-40B4-BE49-F238E27FC236}">
                    <a16:creationId xmlns:a16="http://schemas.microsoft.com/office/drawing/2014/main" id="{E4BCF00F-509D-47F3-AFE0-6B89D37E0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" y="1968"/>
                <a:ext cx="59" cy="62"/>
              </a:xfrm>
              <a:custGeom>
                <a:avLst/>
                <a:gdLst>
                  <a:gd name="T0" fmla="*/ 50 w 25"/>
                  <a:gd name="T1" fmla="*/ 284 h 26"/>
                  <a:gd name="T2" fmla="*/ 290 w 25"/>
                  <a:gd name="T3" fmla="*/ 79 h 26"/>
                  <a:gd name="T4" fmla="*/ 50 w 25"/>
                  <a:gd name="T5" fmla="*/ 284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6">
                    <a:moveTo>
                      <a:pt x="4" y="21"/>
                    </a:moveTo>
                    <a:cubicBezTo>
                      <a:pt x="10" y="26"/>
                      <a:pt x="25" y="12"/>
                      <a:pt x="22" y="6"/>
                    </a:cubicBezTo>
                    <a:cubicBezTo>
                      <a:pt x="18" y="0"/>
                      <a:pt x="0" y="16"/>
                      <a:pt x="4" y="21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2" name="Freeform 3067">
                <a:extLst>
                  <a:ext uri="{FF2B5EF4-FFF2-40B4-BE49-F238E27FC236}">
                    <a16:creationId xmlns:a16="http://schemas.microsoft.com/office/drawing/2014/main" id="{B0C2E519-C734-4F2F-9A9E-32564107D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1876"/>
                <a:ext cx="61" cy="66"/>
              </a:xfrm>
              <a:custGeom>
                <a:avLst/>
                <a:gdLst>
                  <a:gd name="T0" fmla="*/ 49 w 26"/>
                  <a:gd name="T1" fmla="*/ 299 h 28"/>
                  <a:gd name="T2" fmla="*/ 336 w 26"/>
                  <a:gd name="T3" fmla="*/ 78 h 28"/>
                  <a:gd name="T4" fmla="*/ 49 w 26"/>
                  <a:gd name="T5" fmla="*/ 299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8">
                    <a:moveTo>
                      <a:pt x="4" y="23"/>
                    </a:moveTo>
                    <a:cubicBezTo>
                      <a:pt x="8" y="28"/>
                      <a:pt x="26" y="11"/>
                      <a:pt x="26" y="6"/>
                    </a:cubicBezTo>
                    <a:cubicBezTo>
                      <a:pt x="26" y="0"/>
                      <a:pt x="0" y="15"/>
                      <a:pt x="4" y="2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3" name="Freeform 3068">
                <a:extLst>
                  <a:ext uri="{FF2B5EF4-FFF2-40B4-BE49-F238E27FC236}">
                    <a16:creationId xmlns:a16="http://schemas.microsoft.com/office/drawing/2014/main" id="{90AB8E9A-4201-499F-8F1E-A76585D3D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072"/>
                <a:ext cx="50" cy="62"/>
              </a:xfrm>
              <a:custGeom>
                <a:avLst/>
                <a:gdLst>
                  <a:gd name="T0" fmla="*/ 107 w 21"/>
                  <a:gd name="T1" fmla="*/ 341 h 26"/>
                  <a:gd name="T2" fmla="*/ 271 w 21"/>
                  <a:gd name="T3" fmla="*/ 79 h 26"/>
                  <a:gd name="T4" fmla="*/ 107 w 21"/>
                  <a:gd name="T5" fmla="*/ 341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6">
                    <a:moveTo>
                      <a:pt x="8" y="25"/>
                    </a:moveTo>
                    <a:cubicBezTo>
                      <a:pt x="11" y="26"/>
                      <a:pt x="21" y="12"/>
                      <a:pt x="20" y="6"/>
                    </a:cubicBezTo>
                    <a:cubicBezTo>
                      <a:pt x="20" y="0"/>
                      <a:pt x="0" y="21"/>
                      <a:pt x="8" y="2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4" name="Freeform 3069">
                <a:extLst>
                  <a:ext uri="{FF2B5EF4-FFF2-40B4-BE49-F238E27FC236}">
                    <a16:creationId xmlns:a16="http://schemas.microsoft.com/office/drawing/2014/main" id="{A7FAB86B-B782-4BDF-9A5A-BEF036735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0" y="2120"/>
                <a:ext cx="66" cy="30"/>
              </a:xfrm>
              <a:custGeom>
                <a:avLst/>
                <a:gdLst>
                  <a:gd name="T0" fmla="*/ 0 w 28"/>
                  <a:gd name="T1" fmla="*/ 85 h 13"/>
                  <a:gd name="T2" fmla="*/ 196 w 28"/>
                  <a:gd name="T3" fmla="*/ 122 h 13"/>
                  <a:gd name="T4" fmla="*/ 356 w 28"/>
                  <a:gd name="T5" fmla="*/ 85 h 13"/>
                  <a:gd name="T6" fmla="*/ 0 w 28"/>
                  <a:gd name="T7" fmla="*/ 8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3">
                    <a:moveTo>
                      <a:pt x="0" y="7"/>
                    </a:moveTo>
                    <a:cubicBezTo>
                      <a:pt x="1" y="13"/>
                      <a:pt x="9" y="10"/>
                      <a:pt x="15" y="10"/>
                    </a:cubicBezTo>
                    <a:cubicBezTo>
                      <a:pt x="21" y="10"/>
                      <a:pt x="25" y="11"/>
                      <a:pt x="27" y="7"/>
                    </a:cubicBezTo>
                    <a:cubicBezTo>
                      <a:pt x="28" y="4"/>
                      <a:pt x="1" y="0"/>
                      <a:pt x="0" y="7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5" name="Freeform 3070">
                <a:extLst>
                  <a:ext uri="{FF2B5EF4-FFF2-40B4-BE49-F238E27FC236}">
                    <a16:creationId xmlns:a16="http://schemas.microsoft.com/office/drawing/2014/main" id="{DC837DFF-29D2-48B5-9864-094A2B213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338"/>
                <a:ext cx="73" cy="47"/>
              </a:xfrm>
              <a:custGeom>
                <a:avLst/>
                <a:gdLst>
                  <a:gd name="T0" fmla="*/ 12 w 31"/>
                  <a:gd name="T1" fmla="*/ 106 h 20"/>
                  <a:gd name="T2" fmla="*/ 193 w 31"/>
                  <a:gd name="T3" fmla="*/ 209 h 20"/>
                  <a:gd name="T4" fmla="*/ 377 w 31"/>
                  <a:gd name="T5" fmla="*/ 193 h 20"/>
                  <a:gd name="T6" fmla="*/ 12 w 31"/>
                  <a:gd name="T7" fmla="*/ 106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0">
                    <a:moveTo>
                      <a:pt x="1" y="8"/>
                    </a:moveTo>
                    <a:cubicBezTo>
                      <a:pt x="0" y="14"/>
                      <a:pt x="7" y="14"/>
                      <a:pt x="15" y="16"/>
                    </a:cubicBezTo>
                    <a:cubicBezTo>
                      <a:pt x="22" y="17"/>
                      <a:pt x="27" y="20"/>
                      <a:pt x="29" y="15"/>
                    </a:cubicBezTo>
                    <a:cubicBezTo>
                      <a:pt x="31" y="10"/>
                      <a:pt x="3" y="0"/>
                      <a:pt x="1" y="8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6" name="Freeform 3071">
                <a:extLst>
                  <a:ext uri="{FF2B5EF4-FFF2-40B4-BE49-F238E27FC236}">
                    <a16:creationId xmlns:a16="http://schemas.microsoft.com/office/drawing/2014/main" id="{B3E631DA-6349-48B3-867C-95CED6958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437"/>
                <a:ext cx="61" cy="85"/>
              </a:xfrm>
              <a:custGeom>
                <a:avLst/>
                <a:gdLst>
                  <a:gd name="T0" fmla="*/ 38 w 26"/>
                  <a:gd name="T1" fmla="*/ 50 h 36"/>
                  <a:gd name="T2" fmla="*/ 127 w 26"/>
                  <a:gd name="T3" fmla="*/ 279 h 36"/>
                  <a:gd name="T4" fmla="*/ 286 w 26"/>
                  <a:gd name="T5" fmla="*/ 423 h 36"/>
                  <a:gd name="T6" fmla="*/ 38 w 26"/>
                  <a:gd name="T7" fmla="*/ 5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6">
                    <a:moveTo>
                      <a:pt x="3" y="4"/>
                    </a:moveTo>
                    <a:cubicBezTo>
                      <a:pt x="0" y="6"/>
                      <a:pt x="8" y="14"/>
                      <a:pt x="10" y="21"/>
                    </a:cubicBezTo>
                    <a:cubicBezTo>
                      <a:pt x="12" y="28"/>
                      <a:pt x="18" y="36"/>
                      <a:pt x="22" y="32"/>
                    </a:cubicBezTo>
                    <a:cubicBezTo>
                      <a:pt x="26" y="28"/>
                      <a:pt x="11" y="0"/>
                      <a:pt x="3" y="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7" name="Freeform 3072">
                <a:extLst>
                  <a:ext uri="{FF2B5EF4-FFF2-40B4-BE49-F238E27FC236}">
                    <a16:creationId xmlns:a16="http://schemas.microsoft.com/office/drawing/2014/main" id="{A2182ADD-08FC-487D-9812-3E011B4CE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1390"/>
                <a:ext cx="71" cy="66"/>
              </a:xfrm>
              <a:custGeom>
                <a:avLst/>
                <a:gdLst>
                  <a:gd name="T0" fmla="*/ 357 w 30"/>
                  <a:gd name="T1" fmla="*/ 78 h 28"/>
                  <a:gd name="T2" fmla="*/ 147 w 30"/>
                  <a:gd name="T3" fmla="*/ 290 h 28"/>
                  <a:gd name="T4" fmla="*/ 12 w 30"/>
                  <a:gd name="T5" fmla="*/ 299 h 28"/>
                  <a:gd name="T6" fmla="*/ 357 w 30"/>
                  <a:gd name="T7" fmla="*/ 7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8">
                    <a:moveTo>
                      <a:pt x="27" y="6"/>
                    </a:moveTo>
                    <a:cubicBezTo>
                      <a:pt x="30" y="11"/>
                      <a:pt x="18" y="18"/>
                      <a:pt x="11" y="22"/>
                    </a:cubicBezTo>
                    <a:cubicBezTo>
                      <a:pt x="5" y="27"/>
                      <a:pt x="1" y="28"/>
                      <a:pt x="1" y="23"/>
                    </a:cubicBezTo>
                    <a:cubicBezTo>
                      <a:pt x="0" y="18"/>
                      <a:pt x="25" y="0"/>
                      <a:pt x="27" y="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8" name="Freeform 3073">
                <a:extLst>
                  <a:ext uri="{FF2B5EF4-FFF2-40B4-BE49-F238E27FC236}">
                    <a16:creationId xmlns:a16="http://schemas.microsoft.com/office/drawing/2014/main" id="{E5FD11E1-CC1D-48B0-98DF-BF103CEFF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1541"/>
                <a:ext cx="42" cy="80"/>
              </a:xfrm>
              <a:custGeom>
                <a:avLst/>
                <a:gdLst>
                  <a:gd name="T0" fmla="*/ 152 w 18"/>
                  <a:gd name="T1" fmla="*/ 28 h 34"/>
                  <a:gd name="T2" fmla="*/ 37 w 18"/>
                  <a:gd name="T3" fmla="*/ 393 h 34"/>
                  <a:gd name="T4" fmla="*/ 152 w 18"/>
                  <a:gd name="T5" fmla="*/ 28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4">
                    <a:moveTo>
                      <a:pt x="12" y="2"/>
                    </a:moveTo>
                    <a:cubicBezTo>
                      <a:pt x="7" y="0"/>
                      <a:pt x="0" y="26"/>
                      <a:pt x="3" y="30"/>
                    </a:cubicBezTo>
                    <a:cubicBezTo>
                      <a:pt x="7" y="34"/>
                      <a:pt x="18" y="4"/>
                      <a:pt x="12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59" name="Freeform 3074">
                <a:extLst>
                  <a:ext uri="{FF2B5EF4-FFF2-40B4-BE49-F238E27FC236}">
                    <a16:creationId xmlns:a16="http://schemas.microsoft.com/office/drawing/2014/main" id="{78C786CE-1902-48E1-B1EF-2CD154ED4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1673"/>
                <a:ext cx="71" cy="80"/>
              </a:xfrm>
              <a:custGeom>
                <a:avLst/>
                <a:gdLst>
                  <a:gd name="T0" fmla="*/ 263 w 30"/>
                  <a:gd name="T1" fmla="*/ 442 h 34"/>
                  <a:gd name="T2" fmla="*/ 78 w 30"/>
                  <a:gd name="T3" fmla="*/ 12 h 34"/>
                  <a:gd name="T4" fmla="*/ 263 w 30"/>
                  <a:gd name="T5" fmla="*/ 442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4">
                    <a:moveTo>
                      <a:pt x="20" y="34"/>
                    </a:moveTo>
                    <a:cubicBezTo>
                      <a:pt x="16" y="34"/>
                      <a:pt x="0" y="2"/>
                      <a:pt x="6" y="1"/>
                    </a:cubicBezTo>
                    <a:cubicBezTo>
                      <a:pt x="12" y="0"/>
                      <a:pt x="30" y="32"/>
                      <a:pt x="20" y="3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0" name="Freeform 3075">
                <a:extLst>
                  <a:ext uri="{FF2B5EF4-FFF2-40B4-BE49-F238E27FC236}">
                    <a16:creationId xmlns:a16="http://schemas.microsoft.com/office/drawing/2014/main" id="{6FD15EC3-811F-49D0-B6B8-10589DFFB2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467"/>
                <a:ext cx="73" cy="52"/>
              </a:xfrm>
              <a:custGeom>
                <a:avLst/>
                <a:gdLst>
                  <a:gd name="T0" fmla="*/ 28 w 31"/>
                  <a:gd name="T1" fmla="*/ 40 h 22"/>
                  <a:gd name="T2" fmla="*/ 210 w 31"/>
                  <a:gd name="T3" fmla="*/ 196 h 22"/>
                  <a:gd name="T4" fmla="*/ 365 w 31"/>
                  <a:gd name="T5" fmla="*/ 225 h 22"/>
                  <a:gd name="T6" fmla="*/ 28 w 31"/>
                  <a:gd name="T7" fmla="*/ 4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2">
                    <a:moveTo>
                      <a:pt x="2" y="3"/>
                    </a:moveTo>
                    <a:cubicBezTo>
                      <a:pt x="0" y="7"/>
                      <a:pt x="8" y="11"/>
                      <a:pt x="16" y="15"/>
                    </a:cubicBezTo>
                    <a:cubicBezTo>
                      <a:pt x="23" y="19"/>
                      <a:pt x="24" y="22"/>
                      <a:pt x="28" y="17"/>
                    </a:cubicBezTo>
                    <a:cubicBezTo>
                      <a:pt x="31" y="13"/>
                      <a:pt x="6" y="0"/>
                      <a:pt x="2" y="3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1" name="Freeform 3076">
                <a:extLst>
                  <a:ext uri="{FF2B5EF4-FFF2-40B4-BE49-F238E27FC236}">
                    <a16:creationId xmlns:a16="http://schemas.microsoft.com/office/drawing/2014/main" id="{7CAFDCE2-96E9-4263-98CA-0B1851D9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2011"/>
                <a:ext cx="54" cy="33"/>
              </a:xfrm>
              <a:custGeom>
                <a:avLst/>
                <a:gdLst>
                  <a:gd name="T0" fmla="*/ 298 w 23"/>
                  <a:gd name="T1" fmla="*/ 66 h 14"/>
                  <a:gd name="T2" fmla="*/ 181 w 23"/>
                  <a:gd name="T3" fmla="*/ 50 h 14"/>
                  <a:gd name="T4" fmla="*/ 12 w 23"/>
                  <a:gd name="T5" fmla="*/ 134 h 14"/>
                  <a:gd name="T6" fmla="*/ 127 w 23"/>
                  <a:gd name="T7" fmla="*/ 172 h 14"/>
                  <a:gd name="T8" fmla="*/ 298 w 23"/>
                  <a:gd name="T9" fmla="*/ 66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4">
                    <a:moveTo>
                      <a:pt x="23" y="5"/>
                    </a:moveTo>
                    <a:cubicBezTo>
                      <a:pt x="22" y="0"/>
                      <a:pt x="19" y="3"/>
                      <a:pt x="14" y="4"/>
                    </a:cubicBezTo>
                    <a:cubicBezTo>
                      <a:pt x="8" y="5"/>
                      <a:pt x="2" y="6"/>
                      <a:pt x="1" y="10"/>
                    </a:cubicBezTo>
                    <a:cubicBezTo>
                      <a:pt x="0" y="14"/>
                      <a:pt x="4" y="14"/>
                      <a:pt x="10" y="13"/>
                    </a:cubicBezTo>
                    <a:cubicBezTo>
                      <a:pt x="16" y="12"/>
                      <a:pt x="22" y="8"/>
                      <a:pt x="23" y="5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2" name="Freeform 3077">
                <a:extLst>
                  <a:ext uri="{FF2B5EF4-FFF2-40B4-BE49-F238E27FC236}">
                    <a16:creationId xmlns:a16="http://schemas.microsoft.com/office/drawing/2014/main" id="{4B86302F-EF57-4698-A4E2-00BB7707F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829"/>
                <a:ext cx="19" cy="64"/>
              </a:xfrm>
              <a:custGeom>
                <a:avLst/>
                <a:gdLst>
                  <a:gd name="T0" fmla="*/ 40 w 8"/>
                  <a:gd name="T1" fmla="*/ 360 h 27"/>
                  <a:gd name="T2" fmla="*/ 0 w 8"/>
                  <a:gd name="T3" fmla="*/ 173 h 27"/>
                  <a:gd name="T4" fmla="*/ 40 w 8"/>
                  <a:gd name="T5" fmla="*/ 0 h 27"/>
                  <a:gd name="T6" fmla="*/ 107 w 8"/>
                  <a:gd name="T7" fmla="*/ 135 h 27"/>
                  <a:gd name="T8" fmla="*/ 40 w 8"/>
                  <a:gd name="T9" fmla="*/ 36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27">
                    <a:moveTo>
                      <a:pt x="3" y="27"/>
                    </a:moveTo>
                    <a:cubicBezTo>
                      <a:pt x="0" y="26"/>
                      <a:pt x="0" y="21"/>
                      <a:pt x="0" y="13"/>
                    </a:cubicBezTo>
                    <a:cubicBezTo>
                      <a:pt x="1" y="5"/>
                      <a:pt x="0" y="0"/>
                      <a:pt x="3" y="0"/>
                    </a:cubicBezTo>
                    <a:cubicBezTo>
                      <a:pt x="6" y="0"/>
                      <a:pt x="8" y="4"/>
                      <a:pt x="8" y="10"/>
                    </a:cubicBezTo>
                    <a:cubicBezTo>
                      <a:pt x="7" y="15"/>
                      <a:pt x="6" y="27"/>
                      <a:pt x="3" y="27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3" name="Freeform 3078">
                <a:extLst>
                  <a:ext uri="{FF2B5EF4-FFF2-40B4-BE49-F238E27FC236}">
                    <a16:creationId xmlns:a16="http://schemas.microsoft.com/office/drawing/2014/main" id="{83838CE7-E4B6-45FB-A548-BD5A98D9A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1770"/>
                <a:ext cx="26" cy="64"/>
              </a:xfrm>
              <a:custGeom>
                <a:avLst/>
                <a:gdLst>
                  <a:gd name="T0" fmla="*/ 78 w 11"/>
                  <a:gd name="T1" fmla="*/ 348 h 27"/>
                  <a:gd name="T2" fmla="*/ 106 w 11"/>
                  <a:gd name="T3" fmla="*/ 173 h 27"/>
                  <a:gd name="T4" fmla="*/ 50 w 11"/>
                  <a:gd name="T5" fmla="*/ 12 h 27"/>
                  <a:gd name="T6" fmla="*/ 28 w 11"/>
                  <a:gd name="T7" fmla="*/ 254 h 27"/>
                  <a:gd name="T8" fmla="*/ 78 w 11"/>
                  <a:gd name="T9" fmla="*/ 34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6" y="26"/>
                    </a:moveTo>
                    <a:cubicBezTo>
                      <a:pt x="11" y="26"/>
                      <a:pt x="9" y="19"/>
                      <a:pt x="8" y="13"/>
                    </a:cubicBezTo>
                    <a:cubicBezTo>
                      <a:pt x="7" y="6"/>
                      <a:pt x="8" y="2"/>
                      <a:pt x="4" y="1"/>
                    </a:cubicBezTo>
                    <a:cubicBezTo>
                      <a:pt x="0" y="0"/>
                      <a:pt x="1" y="12"/>
                      <a:pt x="2" y="19"/>
                    </a:cubicBezTo>
                    <a:cubicBezTo>
                      <a:pt x="3" y="26"/>
                      <a:pt x="3" y="27"/>
                      <a:pt x="6" y="26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4" name="Freeform 3079">
                <a:extLst>
                  <a:ext uri="{FF2B5EF4-FFF2-40B4-BE49-F238E27FC236}">
                    <a16:creationId xmlns:a16="http://schemas.microsoft.com/office/drawing/2014/main" id="{DDDB5042-C221-43D0-93A5-799A8E293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1914"/>
                <a:ext cx="63" cy="24"/>
              </a:xfrm>
              <a:custGeom>
                <a:avLst/>
                <a:gdLst>
                  <a:gd name="T0" fmla="*/ 331 w 27"/>
                  <a:gd name="T1" fmla="*/ 82 h 10"/>
                  <a:gd name="T2" fmla="*/ 191 w 27"/>
                  <a:gd name="T3" fmla="*/ 29 h 10"/>
                  <a:gd name="T4" fmla="*/ 28 w 27"/>
                  <a:gd name="T5" fmla="*/ 58 h 10"/>
                  <a:gd name="T6" fmla="*/ 331 w 27"/>
                  <a:gd name="T7" fmla="*/ 8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">
                    <a:moveTo>
                      <a:pt x="26" y="6"/>
                    </a:moveTo>
                    <a:cubicBezTo>
                      <a:pt x="27" y="0"/>
                      <a:pt x="18" y="2"/>
                      <a:pt x="15" y="2"/>
                    </a:cubicBezTo>
                    <a:cubicBezTo>
                      <a:pt x="12" y="2"/>
                      <a:pt x="3" y="1"/>
                      <a:pt x="2" y="4"/>
                    </a:cubicBezTo>
                    <a:cubicBezTo>
                      <a:pt x="0" y="10"/>
                      <a:pt x="24" y="10"/>
                      <a:pt x="26" y="6"/>
                    </a:cubicBezTo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5" name="Freeform 3080">
                <a:extLst>
                  <a:ext uri="{FF2B5EF4-FFF2-40B4-BE49-F238E27FC236}">
                    <a16:creationId xmlns:a16="http://schemas.microsoft.com/office/drawing/2014/main" id="{8841B5E0-CCAB-4864-9810-BADD84E89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4" y="1914"/>
                <a:ext cx="63" cy="24"/>
              </a:xfrm>
              <a:custGeom>
                <a:avLst/>
                <a:gdLst>
                  <a:gd name="T0" fmla="*/ 331 w 27"/>
                  <a:gd name="T1" fmla="*/ 82 h 10"/>
                  <a:gd name="T2" fmla="*/ 191 w 27"/>
                  <a:gd name="T3" fmla="*/ 29 h 10"/>
                  <a:gd name="T4" fmla="*/ 28 w 27"/>
                  <a:gd name="T5" fmla="*/ 58 h 10"/>
                  <a:gd name="T6" fmla="*/ 331 w 27"/>
                  <a:gd name="T7" fmla="*/ 8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0">
                    <a:moveTo>
                      <a:pt x="26" y="6"/>
                    </a:moveTo>
                    <a:cubicBezTo>
                      <a:pt x="27" y="0"/>
                      <a:pt x="18" y="2"/>
                      <a:pt x="15" y="2"/>
                    </a:cubicBezTo>
                    <a:cubicBezTo>
                      <a:pt x="12" y="2"/>
                      <a:pt x="3" y="1"/>
                      <a:pt x="2" y="4"/>
                    </a:cubicBezTo>
                    <a:cubicBezTo>
                      <a:pt x="0" y="10"/>
                      <a:pt x="24" y="10"/>
                      <a:pt x="26" y="6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6" name="Freeform 3081">
                <a:extLst>
                  <a:ext uri="{FF2B5EF4-FFF2-40B4-BE49-F238E27FC236}">
                    <a16:creationId xmlns:a16="http://schemas.microsoft.com/office/drawing/2014/main" id="{829D975F-79EF-4173-9B9F-6A17B7BD6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008"/>
                <a:ext cx="73" cy="43"/>
              </a:xfrm>
              <a:custGeom>
                <a:avLst/>
                <a:gdLst>
                  <a:gd name="T0" fmla="*/ 365 w 31"/>
                  <a:gd name="T1" fmla="*/ 165 h 18"/>
                  <a:gd name="T2" fmla="*/ 233 w 31"/>
                  <a:gd name="T3" fmla="*/ 57 h 18"/>
                  <a:gd name="T4" fmla="*/ 28 w 31"/>
                  <a:gd name="T5" fmla="*/ 41 h 18"/>
                  <a:gd name="T6" fmla="*/ 365 w 31"/>
                  <a:gd name="T7" fmla="*/ 165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8">
                    <a:moveTo>
                      <a:pt x="28" y="12"/>
                    </a:moveTo>
                    <a:cubicBezTo>
                      <a:pt x="31" y="7"/>
                      <a:pt x="23" y="6"/>
                      <a:pt x="18" y="4"/>
                    </a:cubicBezTo>
                    <a:cubicBezTo>
                      <a:pt x="14" y="2"/>
                      <a:pt x="4" y="0"/>
                      <a:pt x="2" y="3"/>
                    </a:cubicBezTo>
                    <a:cubicBezTo>
                      <a:pt x="0" y="5"/>
                      <a:pt x="26" y="18"/>
                      <a:pt x="28" y="1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7" name="Freeform 3082">
                <a:extLst>
                  <a:ext uri="{FF2B5EF4-FFF2-40B4-BE49-F238E27FC236}">
                    <a16:creationId xmlns:a16="http://schemas.microsoft.com/office/drawing/2014/main" id="{BB05F1E9-D259-4266-BCD4-B33BF19E9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1477"/>
                <a:ext cx="66" cy="59"/>
              </a:xfrm>
              <a:custGeom>
                <a:avLst/>
                <a:gdLst>
                  <a:gd name="T0" fmla="*/ 66 w 28"/>
                  <a:gd name="T1" fmla="*/ 262 h 25"/>
                  <a:gd name="T2" fmla="*/ 212 w 28"/>
                  <a:gd name="T3" fmla="*/ 212 h 25"/>
                  <a:gd name="T4" fmla="*/ 339 w 28"/>
                  <a:gd name="T5" fmla="*/ 28 h 25"/>
                  <a:gd name="T6" fmla="*/ 66 w 28"/>
                  <a:gd name="T7" fmla="*/ 262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5">
                    <a:moveTo>
                      <a:pt x="5" y="20"/>
                    </a:moveTo>
                    <a:cubicBezTo>
                      <a:pt x="7" y="25"/>
                      <a:pt x="12" y="19"/>
                      <a:pt x="16" y="16"/>
                    </a:cubicBezTo>
                    <a:cubicBezTo>
                      <a:pt x="21" y="13"/>
                      <a:pt x="28" y="5"/>
                      <a:pt x="26" y="2"/>
                    </a:cubicBezTo>
                    <a:cubicBezTo>
                      <a:pt x="24" y="0"/>
                      <a:pt x="0" y="16"/>
                      <a:pt x="5" y="20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8" name="Freeform 3083">
                <a:extLst>
                  <a:ext uri="{FF2B5EF4-FFF2-40B4-BE49-F238E27FC236}">
                    <a16:creationId xmlns:a16="http://schemas.microsoft.com/office/drawing/2014/main" id="{AA4991A1-9A6A-4D27-AAAB-AC903F8EC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2091"/>
                <a:ext cx="71" cy="38"/>
              </a:xfrm>
              <a:custGeom>
                <a:avLst/>
                <a:gdLst>
                  <a:gd name="T0" fmla="*/ 369 w 30"/>
                  <a:gd name="T1" fmla="*/ 95 h 16"/>
                  <a:gd name="T2" fmla="*/ 173 w 30"/>
                  <a:gd name="T3" fmla="*/ 69 h 16"/>
                  <a:gd name="T4" fmla="*/ 0 w 30"/>
                  <a:gd name="T5" fmla="*/ 135 h 16"/>
                  <a:gd name="T6" fmla="*/ 369 w 30"/>
                  <a:gd name="T7" fmla="*/ 95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6">
                    <a:moveTo>
                      <a:pt x="28" y="7"/>
                    </a:moveTo>
                    <a:cubicBezTo>
                      <a:pt x="27" y="0"/>
                      <a:pt x="20" y="3"/>
                      <a:pt x="13" y="5"/>
                    </a:cubicBezTo>
                    <a:cubicBezTo>
                      <a:pt x="6" y="6"/>
                      <a:pt x="0" y="5"/>
                      <a:pt x="0" y="10"/>
                    </a:cubicBezTo>
                    <a:cubicBezTo>
                      <a:pt x="0" y="16"/>
                      <a:pt x="30" y="15"/>
                      <a:pt x="28" y="7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69" name="Freeform 3084">
                <a:extLst>
                  <a:ext uri="{FF2B5EF4-FFF2-40B4-BE49-F238E27FC236}">
                    <a16:creationId xmlns:a16="http://schemas.microsoft.com/office/drawing/2014/main" id="{B9C82589-7BA2-45EA-ADBA-574C23D94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7" y="1947"/>
                <a:ext cx="68" cy="78"/>
              </a:xfrm>
              <a:custGeom>
                <a:avLst/>
                <a:gdLst>
                  <a:gd name="T0" fmla="*/ 286 w 29"/>
                  <a:gd name="T1" fmla="*/ 28 h 33"/>
                  <a:gd name="T2" fmla="*/ 127 w 29"/>
                  <a:gd name="T3" fmla="*/ 213 h 33"/>
                  <a:gd name="T4" fmla="*/ 77 w 29"/>
                  <a:gd name="T5" fmla="*/ 409 h 33"/>
                  <a:gd name="T6" fmla="*/ 286 w 29"/>
                  <a:gd name="T7" fmla="*/ 28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3">
                    <a:moveTo>
                      <a:pt x="22" y="2"/>
                    </a:moveTo>
                    <a:cubicBezTo>
                      <a:pt x="19" y="0"/>
                      <a:pt x="16" y="11"/>
                      <a:pt x="10" y="16"/>
                    </a:cubicBezTo>
                    <a:cubicBezTo>
                      <a:pt x="4" y="21"/>
                      <a:pt x="0" y="30"/>
                      <a:pt x="6" y="31"/>
                    </a:cubicBezTo>
                    <a:cubicBezTo>
                      <a:pt x="11" y="33"/>
                      <a:pt x="29" y="7"/>
                      <a:pt x="22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0" name="Freeform 3085">
                <a:extLst>
                  <a:ext uri="{FF2B5EF4-FFF2-40B4-BE49-F238E27FC236}">
                    <a16:creationId xmlns:a16="http://schemas.microsoft.com/office/drawing/2014/main" id="{9EDA9B0B-4221-474D-9537-73AB9E878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612"/>
                <a:ext cx="59" cy="80"/>
              </a:xfrm>
              <a:custGeom>
                <a:avLst/>
                <a:gdLst>
                  <a:gd name="T0" fmla="*/ 278 w 25"/>
                  <a:gd name="T1" fmla="*/ 49 h 34"/>
                  <a:gd name="T2" fmla="*/ 156 w 25"/>
                  <a:gd name="T3" fmla="*/ 339 h 34"/>
                  <a:gd name="T4" fmla="*/ 28 w 25"/>
                  <a:gd name="T5" fmla="*/ 393 h 34"/>
                  <a:gd name="T6" fmla="*/ 278 w 25"/>
                  <a:gd name="T7" fmla="*/ 49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4">
                    <a:moveTo>
                      <a:pt x="21" y="4"/>
                    </a:moveTo>
                    <a:cubicBezTo>
                      <a:pt x="25" y="8"/>
                      <a:pt x="17" y="19"/>
                      <a:pt x="12" y="26"/>
                    </a:cubicBezTo>
                    <a:cubicBezTo>
                      <a:pt x="8" y="33"/>
                      <a:pt x="5" y="34"/>
                      <a:pt x="2" y="30"/>
                    </a:cubicBezTo>
                    <a:cubicBezTo>
                      <a:pt x="0" y="26"/>
                      <a:pt x="16" y="0"/>
                      <a:pt x="21" y="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1" name="Freeform 3086">
                <a:extLst>
                  <a:ext uri="{FF2B5EF4-FFF2-40B4-BE49-F238E27FC236}">
                    <a16:creationId xmlns:a16="http://schemas.microsoft.com/office/drawing/2014/main" id="{237CC775-7A61-41B4-84D3-FDB13A99C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1652"/>
                <a:ext cx="43" cy="80"/>
              </a:xfrm>
              <a:custGeom>
                <a:avLst/>
                <a:gdLst>
                  <a:gd name="T0" fmla="*/ 165 w 18"/>
                  <a:gd name="T1" fmla="*/ 28 h 34"/>
                  <a:gd name="T2" fmla="*/ 41 w 18"/>
                  <a:gd name="T3" fmla="*/ 393 h 34"/>
                  <a:gd name="T4" fmla="*/ 165 w 18"/>
                  <a:gd name="T5" fmla="*/ 28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4">
                    <a:moveTo>
                      <a:pt x="12" y="2"/>
                    </a:moveTo>
                    <a:cubicBezTo>
                      <a:pt x="7" y="0"/>
                      <a:pt x="0" y="26"/>
                      <a:pt x="3" y="30"/>
                    </a:cubicBezTo>
                    <a:cubicBezTo>
                      <a:pt x="7" y="34"/>
                      <a:pt x="18" y="4"/>
                      <a:pt x="12" y="2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2" name="Freeform 3087">
                <a:extLst>
                  <a:ext uri="{FF2B5EF4-FFF2-40B4-BE49-F238E27FC236}">
                    <a16:creationId xmlns:a16="http://schemas.microsoft.com/office/drawing/2014/main" id="{125C82D9-5147-4EB2-AC2F-976CA0E4D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1897"/>
                <a:ext cx="71" cy="81"/>
              </a:xfrm>
              <a:custGeom>
                <a:avLst/>
                <a:gdLst>
                  <a:gd name="T0" fmla="*/ 263 w 30"/>
                  <a:gd name="T1" fmla="*/ 460 h 34"/>
                  <a:gd name="T2" fmla="*/ 78 w 30"/>
                  <a:gd name="T3" fmla="*/ 12 h 34"/>
                  <a:gd name="T4" fmla="*/ 263 w 30"/>
                  <a:gd name="T5" fmla="*/ 46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4">
                    <a:moveTo>
                      <a:pt x="20" y="34"/>
                    </a:moveTo>
                    <a:cubicBezTo>
                      <a:pt x="16" y="34"/>
                      <a:pt x="0" y="2"/>
                      <a:pt x="6" y="1"/>
                    </a:cubicBezTo>
                    <a:cubicBezTo>
                      <a:pt x="12" y="0"/>
                      <a:pt x="30" y="32"/>
                      <a:pt x="20" y="34"/>
                    </a:cubicBezTo>
                    <a:close/>
                  </a:path>
                </a:pathLst>
              </a:custGeom>
              <a:solidFill>
                <a:srgbClr val="D94673"/>
              </a:solidFill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3" name="Freeform 3088">
                <a:extLst>
                  <a:ext uri="{FF2B5EF4-FFF2-40B4-BE49-F238E27FC236}">
                    <a16:creationId xmlns:a16="http://schemas.microsoft.com/office/drawing/2014/main" id="{B7BCE634-CE3A-4BB1-ABF1-AD56C7811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0" y="1791"/>
                <a:ext cx="71" cy="128"/>
              </a:xfrm>
              <a:custGeom>
                <a:avLst/>
                <a:gdLst>
                  <a:gd name="T0" fmla="*/ 50 w 30"/>
                  <a:gd name="T1" fmla="*/ 718 h 54"/>
                  <a:gd name="T2" fmla="*/ 225 w 30"/>
                  <a:gd name="T3" fmla="*/ 370 h 54"/>
                  <a:gd name="T4" fmla="*/ 279 w 30"/>
                  <a:gd name="T5" fmla="*/ 213 h 54"/>
                  <a:gd name="T6" fmla="*/ 386 w 30"/>
                  <a:gd name="T7" fmla="*/ 0 h 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54">
                    <a:moveTo>
                      <a:pt x="4" y="54"/>
                    </a:moveTo>
                    <a:cubicBezTo>
                      <a:pt x="0" y="43"/>
                      <a:pt x="14" y="36"/>
                      <a:pt x="17" y="28"/>
                    </a:cubicBezTo>
                    <a:cubicBezTo>
                      <a:pt x="19" y="24"/>
                      <a:pt x="18" y="20"/>
                      <a:pt x="21" y="16"/>
                    </a:cubicBezTo>
                    <a:cubicBezTo>
                      <a:pt x="25" y="10"/>
                      <a:pt x="30" y="9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4" name="Freeform 3089">
                <a:extLst>
                  <a:ext uri="{FF2B5EF4-FFF2-40B4-BE49-F238E27FC236}">
                    <a16:creationId xmlns:a16="http://schemas.microsoft.com/office/drawing/2014/main" id="{DFFE7E47-60ED-43F5-B823-6191E550F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1928"/>
                <a:ext cx="215" cy="90"/>
              </a:xfrm>
              <a:custGeom>
                <a:avLst/>
                <a:gdLst>
                  <a:gd name="T0" fmla="*/ 0 w 91"/>
                  <a:gd name="T1" fmla="*/ 0 h 38"/>
                  <a:gd name="T2" fmla="*/ 262 w 91"/>
                  <a:gd name="T3" fmla="*/ 118 h 38"/>
                  <a:gd name="T4" fmla="*/ 631 w 91"/>
                  <a:gd name="T5" fmla="*/ 348 h 38"/>
                  <a:gd name="T6" fmla="*/ 976 w 91"/>
                  <a:gd name="T7" fmla="*/ 438 h 38"/>
                  <a:gd name="T8" fmla="*/ 1200 w 91"/>
                  <a:gd name="T9" fmla="*/ 50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38">
                    <a:moveTo>
                      <a:pt x="0" y="0"/>
                    </a:moveTo>
                    <a:cubicBezTo>
                      <a:pt x="5" y="5"/>
                      <a:pt x="14" y="4"/>
                      <a:pt x="20" y="9"/>
                    </a:cubicBezTo>
                    <a:cubicBezTo>
                      <a:pt x="29" y="15"/>
                      <a:pt x="38" y="21"/>
                      <a:pt x="48" y="26"/>
                    </a:cubicBezTo>
                    <a:cubicBezTo>
                      <a:pt x="56" y="30"/>
                      <a:pt x="65" y="30"/>
                      <a:pt x="74" y="33"/>
                    </a:cubicBezTo>
                    <a:cubicBezTo>
                      <a:pt x="80" y="37"/>
                      <a:pt x="83" y="38"/>
                      <a:pt x="91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5" name="Freeform 3090">
                <a:extLst>
                  <a:ext uri="{FF2B5EF4-FFF2-40B4-BE49-F238E27FC236}">
                    <a16:creationId xmlns:a16="http://schemas.microsoft.com/office/drawing/2014/main" id="{88D7E99D-ADFF-4833-9A66-13037A8A9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1749"/>
                <a:ext cx="85" cy="54"/>
              </a:xfrm>
              <a:custGeom>
                <a:avLst/>
                <a:gdLst>
                  <a:gd name="T0" fmla="*/ 0 w 36"/>
                  <a:gd name="T1" fmla="*/ 298 h 23"/>
                  <a:gd name="T2" fmla="*/ 279 w 36"/>
                  <a:gd name="T3" fmla="*/ 171 h 23"/>
                  <a:gd name="T4" fmla="*/ 475 w 36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3">
                    <a:moveTo>
                      <a:pt x="0" y="23"/>
                    </a:moveTo>
                    <a:cubicBezTo>
                      <a:pt x="2" y="11"/>
                      <a:pt x="13" y="18"/>
                      <a:pt x="21" y="13"/>
                    </a:cubicBezTo>
                    <a:cubicBezTo>
                      <a:pt x="26" y="9"/>
                      <a:pt x="28" y="2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6" name="Freeform 3091">
                <a:extLst>
                  <a:ext uri="{FF2B5EF4-FFF2-40B4-BE49-F238E27FC236}">
                    <a16:creationId xmlns:a16="http://schemas.microsoft.com/office/drawing/2014/main" id="{9D314028-5121-4323-B079-EEC924C5B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" y="1793"/>
                <a:ext cx="135" cy="116"/>
              </a:xfrm>
              <a:custGeom>
                <a:avLst/>
                <a:gdLst>
                  <a:gd name="T0" fmla="*/ 0 w 57"/>
                  <a:gd name="T1" fmla="*/ 0 h 49"/>
                  <a:gd name="T2" fmla="*/ 201 w 57"/>
                  <a:gd name="T3" fmla="*/ 201 h 49"/>
                  <a:gd name="T4" fmla="*/ 303 w 57"/>
                  <a:gd name="T5" fmla="*/ 464 h 49"/>
                  <a:gd name="T6" fmla="*/ 583 w 57"/>
                  <a:gd name="T7" fmla="*/ 599 h 49"/>
                  <a:gd name="T8" fmla="*/ 758 w 57"/>
                  <a:gd name="T9" fmla="*/ 651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9">
                    <a:moveTo>
                      <a:pt x="0" y="0"/>
                    </a:moveTo>
                    <a:cubicBezTo>
                      <a:pt x="5" y="5"/>
                      <a:pt x="11" y="9"/>
                      <a:pt x="15" y="15"/>
                    </a:cubicBezTo>
                    <a:cubicBezTo>
                      <a:pt x="19" y="22"/>
                      <a:pt x="18" y="29"/>
                      <a:pt x="23" y="35"/>
                    </a:cubicBezTo>
                    <a:cubicBezTo>
                      <a:pt x="29" y="40"/>
                      <a:pt x="38" y="41"/>
                      <a:pt x="44" y="45"/>
                    </a:cubicBezTo>
                    <a:cubicBezTo>
                      <a:pt x="47" y="47"/>
                      <a:pt x="53" y="48"/>
                      <a:pt x="57" y="4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7" name="Freeform 3092">
                <a:extLst>
                  <a:ext uri="{FF2B5EF4-FFF2-40B4-BE49-F238E27FC236}">
                    <a16:creationId xmlns:a16="http://schemas.microsoft.com/office/drawing/2014/main" id="{C25FFDD8-53B2-4526-B709-330EE132F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1694"/>
                <a:ext cx="54" cy="88"/>
              </a:xfrm>
              <a:custGeom>
                <a:avLst/>
                <a:gdLst>
                  <a:gd name="T0" fmla="*/ 298 w 23"/>
                  <a:gd name="T1" fmla="*/ 497 h 37"/>
                  <a:gd name="T2" fmla="*/ 0 w 23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7">
                    <a:moveTo>
                      <a:pt x="23" y="37"/>
                    </a:moveTo>
                    <a:cubicBezTo>
                      <a:pt x="15" y="33"/>
                      <a:pt x="3" y="1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8" name="Freeform 3093">
                <a:extLst>
                  <a:ext uri="{FF2B5EF4-FFF2-40B4-BE49-F238E27FC236}">
                    <a16:creationId xmlns:a16="http://schemas.microsoft.com/office/drawing/2014/main" id="{D003716F-8F2B-453C-B79E-027EB2D5C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4" y="1647"/>
                <a:ext cx="97" cy="31"/>
              </a:xfrm>
              <a:custGeom>
                <a:avLst/>
                <a:gdLst>
                  <a:gd name="T0" fmla="*/ 0 w 41"/>
                  <a:gd name="T1" fmla="*/ 176 h 13"/>
                  <a:gd name="T2" fmla="*/ 542 w 41"/>
                  <a:gd name="T3" fmla="*/ 12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13">
                    <a:moveTo>
                      <a:pt x="0" y="13"/>
                    </a:moveTo>
                    <a:cubicBezTo>
                      <a:pt x="6" y="0"/>
                      <a:pt x="31" y="9"/>
                      <a:pt x="41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79" name="Freeform 3094">
                <a:extLst>
                  <a:ext uri="{FF2B5EF4-FFF2-40B4-BE49-F238E27FC236}">
                    <a16:creationId xmlns:a16="http://schemas.microsoft.com/office/drawing/2014/main" id="{EC2CF670-F448-4E91-9277-04F468FED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914"/>
                <a:ext cx="92" cy="26"/>
              </a:xfrm>
              <a:custGeom>
                <a:avLst/>
                <a:gdLst>
                  <a:gd name="T0" fmla="*/ 512 w 39"/>
                  <a:gd name="T1" fmla="*/ 40 h 11"/>
                  <a:gd name="T2" fmla="*/ 172 w 39"/>
                  <a:gd name="T3" fmla="*/ 118 h 11"/>
                  <a:gd name="T4" fmla="*/ 0 w 39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1">
                    <a:moveTo>
                      <a:pt x="39" y="3"/>
                    </a:moveTo>
                    <a:cubicBezTo>
                      <a:pt x="32" y="4"/>
                      <a:pt x="20" y="11"/>
                      <a:pt x="13" y="9"/>
                    </a:cubicBezTo>
                    <a:cubicBezTo>
                      <a:pt x="9" y="8"/>
                      <a:pt x="2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0" name="Freeform 3095">
                <a:extLst>
                  <a:ext uri="{FF2B5EF4-FFF2-40B4-BE49-F238E27FC236}">
                    <a16:creationId xmlns:a16="http://schemas.microsoft.com/office/drawing/2014/main" id="{F7EF6D9F-04FE-4C1C-921F-3C29830A9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6" y="1966"/>
                <a:ext cx="69" cy="123"/>
              </a:xfrm>
              <a:custGeom>
                <a:avLst/>
                <a:gdLst>
                  <a:gd name="T0" fmla="*/ 57 w 29"/>
                  <a:gd name="T1" fmla="*/ 0 h 52"/>
                  <a:gd name="T2" fmla="*/ 226 w 29"/>
                  <a:gd name="T3" fmla="*/ 447 h 52"/>
                  <a:gd name="T4" fmla="*/ 352 w 29"/>
                  <a:gd name="T5" fmla="*/ 570 h 52"/>
                  <a:gd name="T6" fmla="*/ 390 w 29"/>
                  <a:gd name="T7" fmla="*/ 688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2">
                    <a:moveTo>
                      <a:pt x="4" y="0"/>
                    </a:moveTo>
                    <a:cubicBezTo>
                      <a:pt x="0" y="15"/>
                      <a:pt x="8" y="24"/>
                      <a:pt x="17" y="34"/>
                    </a:cubicBezTo>
                    <a:cubicBezTo>
                      <a:pt x="19" y="36"/>
                      <a:pt x="24" y="40"/>
                      <a:pt x="26" y="43"/>
                    </a:cubicBezTo>
                    <a:cubicBezTo>
                      <a:pt x="27" y="47"/>
                      <a:pt x="25" y="50"/>
                      <a:pt x="29" y="5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1" name="Freeform 3096">
                <a:extLst>
                  <a:ext uri="{FF2B5EF4-FFF2-40B4-BE49-F238E27FC236}">
                    <a16:creationId xmlns:a16="http://schemas.microsoft.com/office/drawing/2014/main" id="{9F427F16-86C6-4967-9350-60483F5EB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2020"/>
                <a:ext cx="113" cy="59"/>
              </a:xfrm>
              <a:custGeom>
                <a:avLst/>
                <a:gdLst>
                  <a:gd name="T0" fmla="*/ 626 w 48"/>
                  <a:gd name="T1" fmla="*/ 0 h 25"/>
                  <a:gd name="T2" fmla="*/ 287 w 48"/>
                  <a:gd name="T3" fmla="*/ 250 h 25"/>
                  <a:gd name="T4" fmla="*/ 0 w 48"/>
                  <a:gd name="T5" fmla="*/ 32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25">
                    <a:moveTo>
                      <a:pt x="48" y="0"/>
                    </a:moveTo>
                    <a:cubicBezTo>
                      <a:pt x="42" y="12"/>
                      <a:pt x="34" y="16"/>
                      <a:pt x="22" y="19"/>
                    </a:cubicBezTo>
                    <a:cubicBezTo>
                      <a:pt x="15" y="20"/>
                      <a:pt x="7" y="25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2" name="Freeform 3097">
                <a:extLst>
                  <a:ext uri="{FF2B5EF4-FFF2-40B4-BE49-F238E27FC236}">
                    <a16:creationId xmlns:a16="http://schemas.microsoft.com/office/drawing/2014/main" id="{E6F9B172-7E19-4A91-8B3E-32F5A16C9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931"/>
                <a:ext cx="107" cy="92"/>
              </a:xfrm>
              <a:custGeom>
                <a:avLst/>
                <a:gdLst>
                  <a:gd name="T0" fmla="*/ 0 w 45"/>
                  <a:gd name="T1" fmla="*/ 512 h 39"/>
                  <a:gd name="T2" fmla="*/ 350 w 45"/>
                  <a:gd name="T3" fmla="*/ 250 h 39"/>
                  <a:gd name="T4" fmla="*/ 604 w 45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39">
                    <a:moveTo>
                      <a:pt x="0" y="39"/>
                    </a:moveTo>
                    <a:cubicBezTo>
                      <a:pt x="0" y="27"/>
                      <a:pt x="18" y="23"/>
                      <a:pt x="26" y="19"/>
                    </a:cubicBezTo>
                    <a:cubicBezTo>
                      <a:pt x="33" y="16"/>
                      <a:pt x="42" y="6"/>
                      <a:pt x="4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3" name="Freeform 3098">
                <a:extLst>
                  <a:ext uri="{FF2B5EF4-FFF2-40B4-BE49-F238E27FC236}">
                    <a16:creationId xmlns:a16="http://schemas.microsoft.com/office/drawing/2014/main" id="{37C4A89E-8FFE-4920-B7AE-C02CCF6E7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1876"/>
                <a:ext cx="154" cy="57"/>
              </a:xfrm>
              <a:custGeom>
                <a:avLst/>
                <a:gdLst>
                  <a:gd name="T0" fmla="*/ 0 w 65"/>
                  <a:gd name="T1" fmla="*/ 271 h 24"/>
                  <a:gd name="T2" fmla="*/ 213 w 65"/>
                  <a:gd name="T3" fmla="*/ 311 h 24"/>
                  <a:gd name="T4" fmla="*/ 533 w 65"/>
                  <a:gd name="T5" fmla="*/ 164 h 24"/>
                  <a:gd name="T6" fmla="*/ 730 w 65"/>
                  <a:gd name="T7" fmla="*/ 40 h 24"/>
                  <a:gd name="T8" fmla="*/ 865 w 65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4">
                    <a:moveTo>
                      <a:pt x="0" y="20"/>
                    </a:moveTo>
                    <a:cubicBezTo>
                      <a:pt x="3" y="24"/>
                      <a:pt x="11" y="23"/>
                      <a:pt x="16" y="23"/>
                    </a:cubicBezTo>
                    <a:cubicBezTo>
                      <a:pt x="28" y="23"/>
                      <a:pt x="31" y="18"/>
                      <a:pt x="40" y="12"/>
                    </a:cubicBezTo>
                    <a:cubicBezTo>
                      <a:pt x="44" y="9"/>
                      <a:pt x="50" y="5"/>
                      <a:pt x="55" y="3"/>
                    </a:cubicBezTo>
                    <a:cubicBezTo>
                      <a:pt x="58" y="1"/>
                      <a:pt x="62" y="2"/>
                      <a:pt x="6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4" name="Freeform 3099">
                <a:extLst>
                  <a:ext uri="{FF2B5EF4-FFF2-40B4-BE49-F238E27FC236}">
                    <a16:creationId xmlns:a16="http://schemas.microsoft.com/office/drawing/2014/main" id="{0A9213C0-5414-4823-BA9C-B17F5EC06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886"/>
                <a:ext cx="54" cy="130"/>
              </a:xfrm>
              <a:custGeom>
                <a:avLst/>
                <a:gdLst>
                  <a:gd name="T0" fmla="*/ 258 w 23"/>
                  <a:gd name="T1" fmla="*/ 0 h 55"/>
                  <a:gd name="T2" fmla="*/ 171 w 23"/>
                  <a:gd name="T3" fmla="*/ 397 h 55"/>
                  <a:gd name="T4" fmla="*/ 77 w 23"/>
                  <a:gd name="T5" fmla="*/ 581 h 55"/>
                  <a:gd name="T6" fmla="*/ 0 w 23"/>
                  <a:gd name="T7" fmla="*/ 726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55">
                    <a:moveTo>
                      <a:pt x="20" y="0"/>
                    </a:moveTo>
                    <a:cubicBezTo>
                      <a:pt x="23" y="12"/>
                      <a:pt x="21" y="20"/>
                      <a:pt x="13" y="30"/>
                    </a:cubicBezTo>
                    <a:cubicBezTo>
                      <a:pt x="9" y="35"/>
                      <a:pt x="7" y="38"/>
                      <a:pt x="6" y="44"/>
                    </a:cubicBezTo>
                    <a:cubicBezTo>
                      <a:pt x="5" y="49"/>
                      <a:pt x="5" y="53"/>
                      <a:pt x="0" y="5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5" name="Freeform 3100">
                <a:extLst>
                  <a:ext uri="{FF2B5EF4-FFF2-40B4-BE49-F238E27FC236}">
                    <a16:creationId xmlns:a16="http://schemas.microsoft.com/office/drawing/2014/main" id="{CFD2E2AA-08CC-4C18-9F69-3E49C6079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881"/>
                <a:ext cx="102" cy="113"/>
              </a:xfrm>
              <a:custGeom>
                <a:avLst/>
                <a:gdLst>
                  <a:gd name="T0" fmla="*/ 0 w 43"/>
                  <a:gd name="T1" fmla="*/ 0 h 48"/>
                  <a:gd name="T2" fmla="*/ 119 w 43"/>
                  <a:gd name="T3" fmla="*/ 193 h 48"/>
                  <a:gd name="T4" fmla="*/ 349 w 43"/>
                  <a:gd name="T5" fmla="*/ 377 h 48"/>
                  <a:gd name="T6" fmla="*/ 505 w 43"/>
                  <a:gd name="T7" fmla="*/ 494 h 48"/>
                  <a:gd name="T8" fmla="*/ 574 w 43"/>
                  <a:gd name="T9" fmla="*/ 626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48">
                    <a:moveTo>
                      <a:pt x="0" y="0"/>
                    </a:moveTo>
                    <a:cubicBezTo>
                      <a:pt x="8" y="3"/>
                      <a:pt x="6" y="9"/>
                      <a:pt x="9" y="15"/>
                    </a:cubicBezTo>
                    <a:cubicBezTo>
                      <a:pt x="13" y="22"/>
                      <a:pt x="19" y="25"/>
                      <a:pt x="26" y="29"/>
                    </a:cubicBezTo>
                    <a:cubicBezTo>
                      <a:pt x="30" y="31"/>
                      <a:pt x="36" y="34"/>
                      <a:pt x="38" y="38"/>
                    </a:cubicBezTo>
                    <a:cubicBezTo>
                      <a:pt x="40" y="42"/>
                      <a:pt x="39" y="48"/>
                      <a:pt x="43" y="4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6" name="Freeform 3101">
                <a:extLst>
                  <a:ext uri="{FF2B5EF4-FFF2-40B4-BE49-F238E27FC236}">
                    <a16:creationId xmlns:a16="http://schemas.microsoft.com/office/drawing/2014/main" id="{0AD5161F-C0BE-4005-99AB-4C9B09058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4" y="2032"/>
                <a:ext cx="76" cy="73"/>
              </a:xfrm>
              <a:custGeom>
                <a:avLst/>
                <a:gdLst>
                  <a:gd name="T0" fmla="*/ 430 w 32"/>
                  <a:gd name="T1" fmla="*/ 0 h 31"/>
                  <a:gd name="T2" fmla="*/ 333 w 32"/>
                  <a:gd name="T3" fmla="*/ 115 h 31"/>
                  <a:gd name="T4" fmla="*/ 204 w 32"/>
                  <a:gd name="T5" fmla="*/ 193 h 31"/>
                  <a:gd name="T6" fmla="*/ 0 w 32"/>
                  <a:gd name="T7" fmla="*/ 393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1">
                    <a:moveTo>
                      <a:pt x="32" y="0"/>
                    </a:moveTo>
                    <a:cubicBezTo>
                      <a:pt x="29" y="2"/>
                      <a:pt x="28" y="6"/>
                      <a:pt x="25" y="9"/>
                    </a:cubicBezTo>
                    <a:cubicBezTo>
                      <a:pt x="22" y="12"/>
                      <a:pt x="18" y="12"/>
                      <a:pt x="15" y="15"/>
                    </a:cubicBezTo>
                    <a:cubicBezTo>
                      <a:pt x="8" y="20"/>
                      <a:pt x="10" y="31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7" name="Freeform 3102">
                <a:extLst>
                  <a:ext uri="{FF2B5EF4-FFF2-40B4-BE49-F238E27FC236}">
                    <a16:creationId xmlns:a16="http://schemas.microsoft.com/office/drawing/2014/main" id="{7CCDDCDC-6749-429F-B0F1-1B85C4D89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2027"/>
                <a:ext cx="147" cy="83"/>
              </a:xfrm>
              <a:custGeom>
                <a:avLst/>
                <a:gdLst>
                  <a:gd name="T0" fmla="*/ 827 w 62"/>
                  <a:gd name="T1" fmla="*/ 467 h 35"/>
                  <a:gd name="T2" fmla="*/ 332 w 62"/>
                  <a:gd name="T3" fmla="*/ 225 h 35"/>
                  <a:gd name="T4" fmla="*/ 0 w 62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35">
                    <a:moveTo>
                      <a:pt x="62" y="35"/>
                    </a:moveTo>
                    <a:cubicBezTo>
                      <a:pt x="53" y="25"/>
                      <a:pt x="37" y="23"/>
                      <a:pt x="25" y="17"/>
                    </a:cubicBezTo>
                    <a:cubicBezTo>
                      <a:pt x="18" y="13"/>
                      <a:pt x="4" y="7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8" name="Freeform 3103">
                <a:extLst>
                  <a:ext uri="{FF2B5EF4-FFF2-40B4-BE49-F238E27FC236}">
                    <a16:creationId xmlns:a16="http://schemas.microsoft.com/office/drawing/2014/main" id="{1FAFA01A-4EF7-42CC-B593-5647FCC1E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9" y="1926"/>
                <a:ext cx="114" cy="101"/>
              </a:xfrm>
              <a:custGeom>
                <a:avLst/>
                <a:gdLst>
                  <a:gd name="T0" fmla="*/ 107 w 48"/>
                  <a:gd name="T1" fmla="*/ 0 h 43"/>
                  <a:gd name="T2" fmla="*/ 333 w 48"/>
                  <a:gd name="T3" fmla="*/ 287 h 43"/>
                  <a:gd name="T4" fmla="*/ 644 w 48"/>
                  <a:gd name="T5" fmla="*/ 528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3">
                    <a:moveTo>
                      <a:pt x="8" y="0"/>
                    </a:moveTo>
                    <a:cubicBezTo>
                      <a:pt x="0" y="13"/>
                      <a:pt x="17" y="17"/>
                      <a:pt x="25" y="22"/>
                    </a:cubicBezTo>
                    <a:cubicBezTo>
                      <a:pt x="31" y="26"/>
                      <a:pt x="41" y="43"/>
                      <a:pt x="48" y="4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89" name="Freeform 3104">
                <a:extLst>
                  <a:ext uri="{FF2B5EF4-FFF2-40B4-BE49-F238E27FC236}">
                    <a16:creationId xmlns:a16="http://schemas.microsoft.com/office/drawing/2014/main" id="{4B07FA60-EC48-439E-BAF7-4062051B9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008"/>
                <a:ext cx="123" cy="31"/>
              </a:xfrm>
              <a:custGeom>
                <a:avLst/>
                <a:gdLst>
                  <a:gd name="T0" fmla="*/ 0 w 52"/>
                  <a:gd name="T1" fmla="*/ 79 h 13"/>
                  <a:gd name="T2" fmla="*/ 438 w 52"/>
                  <a:gd name="T3" fmla="*/ 136 h 13"/>
                  <a:gd name="T4" fmla="*/ 688 w 52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3">
                    <a:moveTo>
                      <a:pt x="0" y="6"/>
                    </a:moveTo>
                    <a:cubicBezTo>
                      <a:pt x="4" y="13"/>
                      <a:pt x="26" y="11"/>
                      <a:pt x="33" y="10"/>
                    </a:cubicBezTo>
                    <a:cubicBezTo>
                      <a:pt x="40" y="8"/>
                      <a:pt x="45" y="0"/>
                      <a:pt x="5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0" name="Freeform 3105">
                <a:extLst>
                  <a:ext uri="{FF2B5EF4-FFF2-40B4-BE49-F238E27FC236}">
                    <a16:creationId xmlns:a16="http://schemas.microsoft.com/office/drawing/2014/main" id="{62ACC4BB-8710-429C-A2FE-3C5ADB0C7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2030"/>
                <a:ext cx="12" cy="59"/>
              </a:xfrm>
              <a:custGeom>
                <a:avLst/>
                <a:gdLst>
                  <a:gd name="T0" fmla="*/ 70 w 5"/>
                  <a:gd name="T1" fmla="*/ 0 h 25"/>
                  <a:gd name="T2" fmla="*/ 58 w 5"/>
                  <a:gd name="T3" fmla="*/ 32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5">
                    <a:moveTo>
                      <a:pt x="5" y="0"/>
                    </a:moveTo>
                    <a:cubicBezTo>
                      <a:pt x="0" y="5"/>
                      <a:pt x="3" y="18"/>
                      <a:pt x="4" y="2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1" name="Freeform 3106">
                <a:extLst>
                  <a:ext uri="{FF2B5EF4-FFF2-40B4-BE49-F238E27FC236}">
                    <a16:creationId xmlns:a16="http://schemas.microsoft.com/office/drawing/2014/main" id="{0012FC09-4B0D-48A1-A834-448AE27F3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964"/>
                <a:ext cx="47" cy="37"/>
              </a:xfrm>
              <a:custGeom>
                <a:avLst/>
                <a:gdLst>
                  <a:gd name="T0" fmla="*/ 259 w 20"/>
                  <a:gd name="T1" fmla="*/ 171 h 16"/>
                  <a:gd name="T2" fmla="*/ 28 w 20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6">
                    <a:moveTo>
                      <a:pt x="20" y="14"/>
                    </a:moveTo>
                    <a:cubicBezTo>
                      <a:pt x="12" y="16"/>
                      <a:pt x="0" y="9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2" name="Freeform 3107">
                <a:extLst>
                  <a:ext uri="{FF2B5EF4-FFF2-40B4-BE49-F238E27FC236}">
                    <a16:creationId xmlns:a16="http://schemas.microsoft.com/office/drawing/2014/main" id="{DFC6694B-AE2C-405B-A54A-B3E9BCC12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9" y="1879"/>
                <a:ext cx="23" cy="87"/>
              </a:xfrm>
              <a:custGeom>
                <a:avLst/>
                <a:gdLst>
                  <a:gd name="T0" fmla="*/ 122 w 10"/>
                  <a:gd name="T1" fmla="*/ 482 h 37"/>
                  <a:gd name="T2" fmla="*/ 37 w 10"/>
                  <a:gd name="T3" fmla="*/ 172 h 37"/>
                  <a:gd name="T4" fmla="*/ 0 w 1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7">
                    <a:moveTo>
                      <a:pt x="10" y="37"/>
                    </a:moveTo>
                    <a:cubicBezTo>
                      <a:pt x="10" y="28"/>
                      <a:pt x="4" y="21"/>
                      <a:pt x="3" y="13"/>
                    </a:cubicBezTo>
                    <a:cubicBezTo>
                      <a:pt x="2" y="8"/>
                      <a:pt x="6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3" name="Freeform 3108">
                <a:extLst>
                  <a:ext uri="{FF2B5EF4-FFF2-40B4-BE49-F238E27FC236}">
                    <a16:creationId xmlns:a16="http://schemas.microsoft.com/office/drawing/2014/main" id="{6CC1EF69-34B7-4F59-AF24-A17B5FDF9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850"/>
                <a:ext cx="57" cy="24"/>
              </a:xfrm>
              <a:custGeom>
                <a:avLst/>
                <a:gdLst>
                  <a:gd name="T0" fmla="*/ 0 w 24"/>
                  <a:gd name="T1" fmla="*/ 0 h 10"/>
                  <a:gd name="T2" fmla="*/ 321 w 24"/>
                  <a:gd name="T3" fmla="*/ 1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cubicBezTo>
                      <a:pt x="3" y="10"/>
                      <a:pt x="17" y="1"/>
                      <a:pt x="24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4" name="Freeform 3109">
                <a:extLst>
                  <a:ext uri="{FF2B5EF4-FFF2-40B4-BE49-F238E27FC236}">
                    <a16:creationId xmlns:a16="http://schemas.microsoft.com/office/drawing/2014/main" id="{D17C3D9B-C0A1-46B3-8976-60ECB1B22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1659"/>
                <a:ext cx="50" cy="64"/>
              </a:xfrm>
              <a:custGeom>
                <a:avLst/>
                <a:gdLst>
                  <a:gd name="T0" fmla="*/ 0 w 21"/>
                  <a:gd name="T1" fmla="*/ 0 h 27"/>
                  <a:gd name="T2" fmla="*/ 283 w 21"/>
                  <a:gd name="T3" fmla="*/ 36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7">
                    <a:moveTo>
                      <a:pt x="0" y="0"/>
                    </a:moveTo>
                    <a:cubicBezTo>
                      <a:pt x="10" y="5"/>
                      <a:pt x="14" y="20"/>
                      <a:pt x="21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5" name="Freeform 3110">
                <a:extLst>
                  <a:ext uri="{FF2B5EF4-FFF2-40B4-BE49-F238E27FC236}">
                    <a16:creationId xmlns:a16="http://schemas.microsoft.com/office/drawing/2014/main" id="{4910BA34-2904-437A-ABC9-125410486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1642"/>
                <a:ext cx="109" cy="14"/>
              </a:xfrm>
              <a:custGeom>
                <a:avLst/>
                <a:gdLst>
                  <a:gd name="T0" fmla="*/ 0 w 46"/>
                  <a:gd name="T1" fmla="*/ 12 h 6"/>
                  <a:gd name="T2" fmla="*/ 308 w 46"/>
                  <a:gd name="T3" fmla="*/ 0 h 6"/>
                  <a:gd name="T4" fmla="*/ 611 w 46"/>
                  <a:gd name="T5" fmla="*/ 2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6">
                    <a:moveTo>
                      <a:pt x="0" y="1"/>
                    </a:moveTo>
                    <a:cubicBezTo>
                      <a:pt x="6" y="6"/>
                      <a:pt x="16" y="0"/>
                      <a:pt x="23" y="0"/>
                    </a:cubicBezTo>
                    <a:cubicBezTo>
                      <a:pt x="31" y="0"/>
                      <a:pt x="38" y="6"/>
                      <a:pt x="46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6" name="Freeform 3111">
                <a:extLst>
                  <a:ext uri="{FF2B5EF4-FFF2-40B4-BE49-F238E27FC236}">
                    <a16:creationId xmlns:a16="http://schemas.microsoft.com/office/drawing/2014/main" id="{30385B67-E41F-415E-8E9A-80592BE0C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1553"/>
                <a:ext cx="14" cy="73"/>
              </a:xfrm>
              <a:custGeom>
                <a:avLst/>
                <a:gdLst>
                  <a:gd name="T0" fmla="*/ 65 w 6"/>
                  <a:gd name="T1" fmla="*/ 377 h 31"/>
                  <a:gd name="T2" fmla="*/ 65 w 6"/>
                  <a:gd name="T3" fmla="*/ 377 h 31"/>
                  <a:gd name="T4" fmla="*/ 28 w 6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1">
                    <a:moveTo>
                      <a:pt x="5" y="29"/>
                    </a:moveTo>
                    <a:cubicBezTo>
                      <a:pt x="6" y="31"/>
                      <a:pt x="6" y="31"/>
                      <a:pt x="5" y="29"/>
                    </a:cubicBezTo>
                    <a:cubicBezTo>
                      <a:pt x="1" y="22"/>
                      <a:pt x="0" y="8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7" name="Freeform 3112">
                <a:extLst>
                  <a:ext uri="{FF2B5EF4-FFF2-40B4-BE49-F238E27FC236}">
                    <a16:creationId xmlns:a16="http://schemas.microsoft.com/office/drawing/2014/main" id="{30EA78F2-4AD1-4E31-93FC-F3DBD5F5B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1614"/>
                <a:ext cx="68" cy="33"/>
              </a:xfrm>
              <a:custGeom>
                <a:avLst/>
                <a:gdLst>
                  <a:gd name="T0" fmla="*/ 373 w 29"/>
                  <a:gd name="T1" fmla="*/ 184 h 14"/>
                  <a:gd name="T2" fmla="*/ 0 w 29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4">
                    <a:moveTo>
                      <a:pt x="29" y="14"/>
                    </a:moveTo>
                    <a:cubicBezTo>
                      <a:pt x="17" y="13"/>
                      <a:pt x="6" y="1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8" name="Freeform 3113">
                <a:extLst>
                  <a:ext uri="{FF2B5EF4-FFF2-40B4-BE49-F238E27FC236}">
                    <a16:creationId xmlns:a16="http://schemas.microsoft.com/office/drawing/2014/main" id="{65DD8B93-02A7-4F5F-A9DB-CE4DABF24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597"/>
                <a:ext cx="42" cy="97"/>
              </a:xfrm>
              <a:custGeom>
                <a:avLst/>
                <a:gdLst>
                  <a:gd name="T0" fmla="*/ 229 w 18"/>
                  <a:gd name="T1" fmla="*/ 542 h 41"/>
                  <a:gd name="T2" fmla="*/ 0 w 18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1">
                    <a:moveTo>
                      <a:pt x="18" y="41"/>
                    </a:moveTo>
                    <a:cubicBezTo>
                      <a:pt x="8" y="32"/>
                      <a:pt x="1" y="1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99" name="Freeform 3114">
                <a:extLst>
                  <a:ext uri="{FF2B5EF4-FFF2-40B4-BE49-F238E27FC236}">
                    <a16:creationId xmlns:a16="http://schemas.microsoft.com/office/drawing/2014/main" id="{F979F536-7845-4BA4-9FFD-9A4A2EF79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697"/>
                <a:ext cx="88" cy="26"/>
              </a:xfrm>
              <a:custGeom>
                <a:avLst/>
                <a:gdLst>
                  <a:gd name="T0" fmla="*/ 497 w 37"/>
                  <a:gd name="T1" fmla="*/ 28 h 11"/>
                  <a:gd name="T2" fmla="*/ 186 w 37"/>
                  <a:gd name="T3" fmla="*/ 12 h 11"/>
                  <a:gd name="T4" fmla="*/ 0 w 37"/>
                  <a:gd name="T5" fmla="*/ 14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1">
                    <a:moveTo>
                      <a:pt x="37" y="2"/>
                    </a:moveTo>
                    <a:cubicBezTo>
                      <a:pt x="30" y="2"/>
                      <a:pt x="20" y="0"/>
                      <a:pt x="14" y="1"/>
                    </a:cubicBezTo>
                    <a:cubicBezTo>
                      <a:pt x="6" y="2"/>
                      <a:pt x="7" y="10"/>
                      <a:pt x="0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0" name="Freeform 3115">
                <a:extLst>
                  <a:ext uri="{FF2B5EF4-FFF2-40B4-BE49-F238E27FC236}">
                    <a16:creationId xmlns:a16="http://schemas.microsoft.com/office/drawing/2014/main" id="{B5339D4B-1EF0-4262-A322-C2F7ECD35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708"/>
                <a:ext cx="104" cy="128"/>
              </a:xfrm>
              <a:custGeom>
                <a:avLst/>
                <a:gdLst>
                  <a:gd name="T0" fmla="*/ 581 w 44"/>
                  <a:gd name="T1" fmla="*/ 0 h 54"/>
                  <a:gd name="T2" fmla="*/ 225 w 44"/>
                  <a:gd name="T3" fmla="*/ 320 h 54"/>
                  <a:gd name="T4" fmla="*/ 0 w 44"/>
                  <a:gd name="T5" fmla="*/ 718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54">
                    <a:moveTo>
                      <a:pt x="44" y="0"/>
                    </a:moveTo>
                    <a:cubicBezTo>
                      <a:pt x="39" y="14"/>
                      <a:pt x="29" y="18"/>
                      <a:pt x="17" y="24"/>
                    </a:cubicBezTo>
                    <a:cubicBezTo>
                      <a:pt x="7" y="29"/>
                      <a:pt x="1" y="44"/>
                      <a:pt x="0" y="5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1" name="Freeform 3116">
                <a:extLst>
                  <a:ext uri="{FF2B5EF4-FFF2-40B4-BE49-F238E27FC236}">
                    <a16:creationId xmlns:a16="http://schemas.microsoft.com/office/drawing/2014/main" id="{FB0E6BC9-E45C-4BE3-924F-3423A7625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2" y="1938"/>
                <a:ext cx="42" cy="75"/>
              </a:xfrm>
              <a:custGeom>
                <a:avLst/>
                <a:gdLst>
                  <a:gd name="T0" fmla="*/ 229 w 18"/>
                  <a:gd name="T1" fmla="*/ 0 h 32"/>
                  <a:gd name="T2" fmla="*/ 49 w 18"/>
                  <a:gd name="T3" fmla="*/ 164 h 32"/>
                  <a:gd name="T4" fmla="*/ 0 w 18"/>
                  <a:gd name="T5" fmla="*/ 41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2">
                    <a:moveTo>
                      <a:pt x="18" y="0"/>
                    </a:moveTo>
                    <a:cubicBezTo>
                      <a:pt x="15" y="6"/>
                      <a:pt x="7" y="7"/>
                      <a:pt x="4" y="13"/>
                    </a:cubicBezTo>
                    <a:cubicBezTo>
                      <a:pt x="1" y="18"/>
                      <a:pt x="3" y="26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2" name="Freeform 3117">
                <a:extLst>
                  <a:ext uri="{FF2B5EF4-FFF2-40B4-BE49-F238E27FC236}">
                    <a16:creationId xmlns:a16="http://schemas.microsoft.com/office/drawing/2014/main" id="{1CD324BC-E2B7-4EA5-A0A5-8FCAF673A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001"/>
                <a:ext cx="50" cy="69"/>
              </a:xfrm>
              <a:custGeom>
                <a:avLst/>
                <a:gdLst>
                  <a:gd name="T0" fmla="*/ 0 w 21"/>
                  <a:gd name="T1" fmla="*/ 390 h 29"/>
                  <a:gd name="T2" fmla="*/ 283 w 21"/>
                  <a:gd name="T3" fmla="*/ 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9">
                    <a:moveTo>
                      <a:pt x="0" y="29"/>
                    </a:moveTo>
                    <a:cubicBezTo>
                      <a:pt x="16" y="26"/>
                      <a:pt x="9" y="6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3" name="Freeform 3118">
                <a:extLst>
                  <a:ext uri="{FF2B5EF4-FFF2-40B4-BE49-F238E27FC236}">
                    <a16:creationId xmlns:a16="http://schemas.microsoft.com/office/drawing/2014/main" id="{C5CA46ED-03D4-46E5-B519-74439D505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065"/>
                <a:ext cx="83" cy="19"/>
              </a:xfrm>
              <a:custGeom>
                <a:avLst/>
                <a:gdLst>
                  <a:gd name="T0" fmla="*/ 0 w 35"/>
                  <a:gd name="T1" fmla="*/ 57 h 8"/>
                  <a:gd name="T2" fmla="*/ 254 w 35"/>
                  <a:gd name="T3" fmla="*/ 95 h 8"/>
                  <a:gd name="T4" fmla="*/ 467 w 35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8">
                    <a:moveTo>
                      <a:pt x="0" y="4"/>
                    </a:moveTo>
                    <a:cubicBezTo>
                      <a:pt x="7" y="3"/>
                      <a:pt x="12" y="8"/>
                      <a:pt x="19" y="7"/>
                    </a:cubicBezTo>
                    <a:cubicBezTo>
                      <a:pt x="25" y="6"/>
                      <a:pt x="29" y="1"/>
                      <a:pt x="3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4" name="Freeform 3119">
                <a:extLst>
                  <a:ext uri="{FF2B5EF4-FFF2-40B4-BE49-F238E27FC236}">
                    <a16:creationId xmlns:a16="http://schemas.microsoft.com/office/drawing/2014/main" id="{6BAFC74E-1955-4279-9D06-AE881D4F1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094"/>
                <a:ext cx="90" cy="59"/>
              </a:xfrm>
              <a:custGeom>
                <a:avLst/>
                <a:gdLst>
                  <a:gd name="T0" fmla="*/ 504 w 38"/>
                  <a:gd name="T1" fmla="*/ 0 h 25"/>
                  <a:gd name="T2" fmla="*/ 279 w 38"/>
                  <a:gd name="T3" fmla="*/ 196 h 25"/>
                  <a:gd name="T4" fmla="*/ 0 w 38"/>
                  <a:gd name="T5" fmla="*/ 32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5">
                    <a:moveTo>
                      <a:pt x="38" y="0"/>
                    </a:moveTo>
                    <a:cubicBezTo>
                      <a:pt x="31" y="4"/>
                      <a:pt x="27" y="11"/>
                      <a:pt x="21" y="15"/>
                    </a:cubicBezTo>
                    <a:cubicBezTo>
                      <a:pt x="14" y="19"/>
                      <a:pt x="5" y="18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5" name="Freeform 3120">
                <a:extLst>
                  <a:ext uri="{FF2B5EF4-FFF2-40B4-BE49-F238E27FC236}">
                    <a16:creationId xmlns:a16="http://schemas.microsoft.com/office/drawing/2014/main" id="{41735B9C-BFA6-421A-9891-0C3CDEED1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7" y="2096"/>
                <a:ext cx="48" cy="61"/>
              </a:xfrm>
              <a:custGeom>
                <a:avLst/>
                <a:gdLst>
                  <a:gd name="T0" fmla="*/ 0 w 20"/>
                  <a:gd name="T1" fmla="*/ 0 h 26"/>
                  <a:gd name="T2" fmla="*/ 276 w 20"/>
                  <a:gd name="T3" fmla="*/ 33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6">
                    <a:moveTo>
                      <a:pt x="0" y="0"/>
                    </a:moveTo>
                    <a:cubicBezTo>
                      <a:pt x="5" y="9"/>
                      <a:pt x="6" y="25"/>
                      <a:pt x="20" y="2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6" name="Freeform 3121">
                <a:extLst>
                  <a:ext uri="{FF2B5EF4-FFF2-40B4-BE49-F238E27FC236}">
                    <a16:creationId xmlns:a16="http://schemas.microsoft.com/office/drawing/2014/main" id="{B5AC21BD-32F3-499C-8AE6-4973307DA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153"/>
                <a:ext cx="73" cy="70"/>
              </a:xfrm>
              <a:custGeom>
                <a:avLst/>
                <a:gdLst>
                  <a:gd name="T0" fmla="*/ 0 w 31"/>
                  <a:gd name="T1" fmla="*/ 380 h 30"/>
                  <a:gd name="T2" fmla="*/ 184 w 31"/>
                  <a:gd name="T3" fmla="*/ 142 h 30"/>
                  <a:gd name="T4" fmla="*/ 405 w 31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0">
                    <a:moveTo>
                      <a:pt x="0" y="30"/>
                    </a:moveTo>
                    <a:cubicBezTo>
                      <a:pt x="2" y="19"/>
                      <a:pt x="3" y="16"/>
                      <a:pt x="14" y="11"/>
                    </a:cubicBezTo>
                    <a:cubicBezTo>
                      <a:pt x="21" y="8"/>
                      <a:pt x="25" y="6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7" name="Freeform 3122">
                <a:extLst>
                  <a:ext uri="{FF2B5EF4-FFF2-40B4-BE49-F238E27FC236}">
                    <a16:creationId xmlns:a16="http://schemas.microsoft.com/office/drawing/2014/main" id="{76C8EEB2-9E8F-423E-BFC9-963FB8B578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3" y="2223"/>
                <a:ext cx="81" cy="48"/>
              </a:xfrm>
              <a:custGeom>
                <a:avLst/>
                <a:gdLst>
                  <a:gd name="T0" fmla="*/ 0 w 34"/>
                  <a:gd name="T1" fmla="*/ 0 h 20"/>
                  <a:gd name="T2" fmla="*/ 312 w 34"/>
                  <a:gd name="T3" fmla="*/ 98 h 20"/>
                  <a:gd name="T4" fmla="*/ 460 w 34"/>
                  <a:gd name="T5" fmla="*/ 27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0">
                    <a:moveTo>
                      <a:pt x="0" y="0"/>
                    </a:moveTo>
                    <a:cubicBezTo>
                      <a:pt x="8" y="1"/>
                      <a:pt x="16" y="2"/>
                      <a:pt x="23" y="7"/>
                    </a:cubicBezTo>
                    <a:cubicBezTo>
                      <a:pt x="31" y="11"/>
                      <a:pt x="30" y="13"/>
                      <a:pt x="34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8" name="Freeform 3123">
                <a:extLst>
                  <a:ext uri="{FF2B5EF4-FFF2-40B4-BE49-F238E27FC236}">
                    <a16:creationId xmlns:a16="http://schemas.microsoft.com/office/drawing/2014/main" id="{D4579A22-1C41-465A-A355-9ECF5A949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2221"/>
                <a:ext cx="26" cy="54"/>
              </a:xfrm>
              <a:custGeom>
                <a:avLst/>
                <a:gdLst>
                  <a:gd name="T0" fmla="*/ 28 w 11"/>
                  <a:gd name="T1" fmla="*/ 298 h 23"/>
                  <a:gd name="T2" fmla="*/ 144 w 11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3">
                    <a:moveTo>
                      <a:pt x="2" y="23"/>
                    </a:moveTo>
                    <a:cubicBezTo>
                      <a:pt x="0" y="15"/>
                      <a:pt x="10" y="8"/>
                      <a:pt x="1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09" name="Freeform 3124">
                <a:extLst>
                  <a:ext uri="{FF2B5EF4-FFF2-40B4-BE49-F238E27FC236}">
                    <a16:creationId xmlns:a16="http://schemas.microsoft.com/office/drawing/2014/main" id="{89A4ACB5-1BCD-4247-BDD4-1D74F6411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254"/>
                <a:ext cx="90" cy="45"/>
              </a:xfrm>
              <a:custGeom>
                <a:avLst/>
                <a:gdLst>
                  <a:gd name="T0" fmla="*/ 0 w 38"/>
                  <a:gd name="T1" fmla="*/ 135 h 19"/>
                  <a:gd name="T2" fmla="*/ 504 w 38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9">
                    <a:moveTo>
                      <a:pt x="0" y="10"/>
                    </a:moveTo>
                    <a:cubicBezTo>
                      <a:pt x="13" y="19"/>
                      <a:pt x="28" y="7"/>
                      <a:pt x="3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0" name="Freeform 3125">
                <a:extLst>
                  <a:ext uri="{FF2B5EF4-FFF2-40B4-BE49-F238E27FC236}">
                    <a16:creationId xmlns:a16="http://schemas.microsoft.com/office/drawing/2014/main" id="{153D9B92-7AEC-4163-A6FE-BFFDA22D8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8" y="2294"/>
                <a:ext cx="19" cy="69"/>
              </a:xfrm>
              <a:custGeom>
                <a:avLst/>
                <a:gdLst>
                  <a:gd name="T0" fmla="*/ 0 w 8"/>
                  <a:gd name="T1" fmla="*/ 0 h 29"/>
                  <a:gd name="T2" fmla="*/ 107 w 8"/>
                  <a:gd name="T3" fmla="*/ 390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0" y="0"/>
                    </a:moveTo>
                    <a:cubicBezTo>
                      <a:pt x="4" y="10"/>
                      <a:pt x="8" y="18"/>
                      <a:pt x="8" y="2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1" name="Freeform 3126">
                <a:extLst>
                  <a:ext uri="{FF2B5EF4-FFF2-40B4-BE49-F238E27FC236}">
                    <a16:creationId xmlns:a16="http://schemas.microsoft.com/office/drawing/2014/main" id="{306C5804-29B0-4D4D-BB00-579DB23C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4" y="2285"/>
                <a:ext cx="26" cy="45"/>
              </a:xfrm>
              <a:custGeom>
                <a:avLst/>
                <a:gdLst>
                  <a:gd name="T0" fmla="*/ 144 w 11"/>
                  <a:gd name="T1" fmla="*/ 0 h 19"/>
                  <a:gd name="T2" fmla="*/ 0 w 11"/>
                  <a:gd name="T3" fmla="*/ 25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9">
                    <a:moveTo>
                      <a:pt x="11" y="0"/>
                    </a:moveTo>
                    <a:cubicBezTo>
                      <a:pt x="8" y="7"/>
                      <a:pt x="7" y="15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12" name="Freeform 3127">
                <a:extLst>
                  <a:ext uri="{FF2B5EF4-FFF2-40B4-BE49-F238E27FC236}">
                    <a16:creationId xmlns:a16="http://schemas.microsoft.com/office/drawing/2014/main" id="{1CDA93E5-5FC2-4EB4-851E-44477602A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8" y="1782"/>
                <a:ext cx="38" cy="40"/>
              </a:xfrm>
              <a:custGeom>
                <a:avLst/>
                <a:gdLst>
                  <a:gd name="T0" fmla="*/ 0 w 16"/>
                  <a:gd name="T1" fmla="*/ 0 h 17"/>
                  <a:gd name="T2" fmla="*/ 214 w 16"/>
                  <a:gd name="T3" fmla="*/ 2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1" y="6"/>
                      <a:pt x="10" y="16"/>
                      <a:pt x="16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799" name="Group 3329">
              <a:extLst>
                <a:ext uri="{FF2B5EF4-FFF2-40B4-BE49-F238E27FC236}">
                  <a16:creationId xmlns:a16="http://schemas.microsoft.com/office/drawing/2014/main" id="{E115F3EC-82CF-45EA-97BB-42C2E0D4AD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9" y="1297"/>
              <a:ext cx="1984" cy="1404"/>
              <a:chOff x="479" y="1297"/>
              <a:chExt cx="1984" cy="1404"/>
            </a:xfrm>
          </p:grpSpPr>
          <p:sp>
            <p:nvSpPr>
              <p:cNvPr id="34013" name="Freeform 3129">
                <a:extLst>
                  <a:ext uri="{FF2B5EF4-FFF2-40B4-BE49-F238E27FC236}">
                    <a16:creationId xmlns:a16="http://schemas.microsoft.com/office/drawing/2014/main" id="{F0321EA7-3446-4A52-9D7F-0EA344E8B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1923"/>
                <a:ext cx="97" cy="26"/>
              </a:xfrm>
              <a:custGeom>
                <a:avLst/>
                <a:gdLst>
                  <a:gd name="T0" fmla="*/ 542 w 41"/>
                  <a:gd name="T1" fmla="*/ 12 h 11"/>
                  <a:gd name="T2" fmla="*/ 291 w 41"/>
                  <a:gd name="T3" fmla="*/ 0 h 11"/>
                  <a:gd name="T4" fmla="*/ 0 w 41"/>
                  <a:gd name="T5" fmla="*/ 14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1">
                    <a:moveTo>
                      <a:pt x="41" y="1"/>
                    </a:moveTo>
                    <a:cubicBezTo>
                      <a:pt x="36" y="3"/>
                      <a:pt x="28" y="0"/>
                      <a:pt x="22" y="0"/>
                    </a:cubicBezTo>
                    <a:cubicBezTo>
                      <a:pt x="14" y="1"/>
                      <a:pt x="5" y="5"/>
                      <a:pt x="0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4" name="Freeform 3130">
                <a:extLst>
                  <a:ext uri="{FF2B5EF4-FFF2-40B4-BE49-F238E27FC236}">
                    <a16:creationId xmlns:a16="http://schemas.microsoft.com/office/drawing/2014/main" id="{C2F33F8B-AB67-4F6E-AF5F-BE2681378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1909"/>
                <a:ext cx="38" cy="111"/>
              </a:xfrm>
              <a:custGeom>
                <a:avLst/>
                <a:gdLst>
                  <a:gd name="T0" fmla="*/ 0 w 16"/>
                  <a:gd name="T1" fmla="*/ 0 h 47"/>
                  <a:gd name="T2" fmla="*/ 78 w 16"/>
                  <a:gd name="T3" fmla="*/ 156 h 47"/>
                  <a:gd name="T4" fmla="*/ 107 w 16"/>
                  <a:gd name="T5" fmla="*/ 397 h 47"/>
                  <a:gd name="T6" fmla="*/ 185 w 16"/>
                  <a:gd name="T7" fmla="*/ 541 h 47"/>
                  <a:gd name="T8" fmla="*/ 214 w 16"/>
                  <a:gd name="T9" fmla="*/ 619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47">
                    <a:moveTo>
                      <a:pt x="0" y="0"/>
                    </a:moveTo>
                    <a:cubicBezTo>
                      <a:pt x="0" y="4"/>
                      <a:pt x="4" y="8"/>
                      <a:pt x="6" y="12"/>
                    </a:cubicBezTo>
                    <a:cubicBezTo>
                      <a:pt x="9" y="19"/>
                      <a:pt x="8" y="23"/>
                      <a:pt x="8" y="30"/>
                    </a:cubicBezTo>
                    <a:cubicBezTo>
                      <a:pt x="8" y="35"/>
                      <a:pt x="11" y="36"/>
                      <a:pt x="14" y="41"/>
                    </a:cubicBezTo>
                    <a:cubicBezTo>
                      <a:pt x="15" y="42"/>
                      <a:pt x="15" y="46"/>
                      <a:pt x="16" y="4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5" name="Freeform 3131">
                <a:extLst>
                  <a:ext uri="{FF2B5EF4-FFF2-40B4-BE49-F238E27FC236}">
                    <a16:creationId xmlns:a16="http://schemas.microsoft.com/office/drawing/2014/main" id="{E5C3A67E-BBF5-45EC-90A0-2FA13A382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869"/>
                <a:ext cx="26" cy="54"/>
              </a:xfrm>
              <a:custGeom>
                <a:avLst/>
                <a:gdLst>
                  <a:gd name="T0" fmla="*/ 106 w 11"/>
                  <a:gd name="T1" fmla="*/ 298 h 23"/>
                  <a:gd name="T2" fmla="*/ 144 w 11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3">
                    <a:moveTo>
                      <a:pt x="8" y="23"/>
                    </a:moveTo>
                    <a:cubicBezTo>
                      <a:pt x="0" y="18"/>
                      <a:pt x="11" y="6"/>
                      <a:pt x="1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6" name="Freeform 3132">
                <a:extLst>
                  <a:ext uri="{FF2B5EF4-FFF2-40B4-BE49-F238E27FC236}">
                    <a16:creationId xmlns:a16="http://schemas.microsoft.com/office/drawing/2014/main" id="{6240A532-3D1F-43BA-B14B-33762E4E6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1864"/>
                <a:ext cx="63" cy="59"/>
              </a:xfrm>
              <a:custGeom>
                <a:avLst/>
                <a:gdLst>
                  <a:gd name="T0" fmla="*/ 306 w 27"/>
                  <a:gd name="T1" fmla="*/ 328 h 25"/>
                  <a:gd name="T2" fmla="*/ 152 w 27"/>
                  <a:gd name="T3" fmla="*/ 172 h 25"/>
                  <a:gd name="T4" fmla="*/ 0 w 27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5">
                    <a:moveTo>
                      <a:pt x="24" y="25"/>
                    </a:moveTo>
                    <a:cubicBezTo>
                      <a:pt x="27" y="21"/>
                      <a:pt x="15" y="14"/>
                      <a:pt x="12" y="13"/>
                    </a:cubicBezTo>
                    <a:cubicBezTo>
                      <a:pt x="7" y="9"/>
                      <a:pt x="5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7" name="Freeform 3133">
                <a:extLst>
                  <a:ext uri="{FF2B5EF4-FFF2-40B4-BE49-F238E27FC236}">
                    <a16:creationId xmlns:a16="http://schemas.microsoft.com/office/drawing/2014/main" id="{C853AB8E-CC1A-49C8-9AD6-4BBF2EBF0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829"/>
                <a:ext cx="40" cy="92"/>
              </a:xfrm>
              <a:custGeom>
                <a:avLst/>
                <a:gdLst>
                  <a:gd name="T0" fmla="*/ 172 w 17"/>
                  <a:gd name="T1" fmla="*/ 0 h 39"/>
                  <a:gd name="T2" fmla="*/ 184 w 17"/>
                  <a:gd name="T3" fmla="*/ 290 h 39"/>
                  <a:gd name="T4" fmla="*/ 66 w 17"/>
                  <a:gd name="T5" fmla="*/ 418 h 39"/>
                  <a:gd name="T6" fmla="*/ 0 w 17"/>
                  <a:gd name="T7" fmla="*/ 512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9">
                    <a:moveTo>
                      <a:pt x="13" y="0"/>
                    </a:moveTo>
                    <a:cubicBezTo>
                      <a:pt x="15" y="7"/>
                      <a:pt x="17" y="16"/>
                      <a:pt x="14" y="22"/>
                    </a:cubicBezTo>
                    <a:cubicBezTo>
                      <a:pt x="12" y="26"/>
                      <a:pt x="8" y="29"/>
                      <a:pt x="5" y="32"/>
                    </a:cubicBezTo>
                    <a:cubicBezTo>
                      <a:pt x="3" y="34"/>
                      <a:pt x="2" y="37"/>
                      <a:pt x="0" y="3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8" name="Freeform 3134">
                <a:extLst>
                  <a:ext uri="{FF2B5EF4-FFF2-40B4-BE49-F238E27FC236}">
                    <a16:creationId xmlns:a16="http://schemas.microsoft.com/office/drawing/2014/main" id="{2869FA1F-F34F-4293-B708-5F66A6FA2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5" y="1798"/>
                <a:ext cx="64" cy="59"/>
              </a:xfrm>
              <a:custGeom>
                <a:avLst/>
                <a:gdLst>
                  <a:gd name="T0" fmla="*/ 360 w 27"/>
                  <a:gd name="T1" fmla="*/ 328 h 25"/>
                  <a:gd name="T2" fmla="*/ 263 w 27"/>
                  <a:gd name="T3" fmla="*/ 196 h 25"/>
                  <a:gd name="T4" fmla="*/ 185 w 27"/>
                  <a:gd name="T5" fmla="*/ 66 h 25"/>
                  <a:gd name="T6" fmla="*/ 0 w 27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5">
                    <a:moveTo>
                      <a:pt x="27" y="25"/>
                    </a:moveTo>
                    <a:cubicBezTo>
                      <a:pt x="25" y="21"/>
                      <a:pt x="22" y="19"/>
                      <a:pt x="20" y="15"/>
                    </a:cubicBezTo>
                    <a:cubicBezTo>
                      <a:pt x="18" y="12"/>
                      <a:pt x="18" y="8"/>
                      <a:pt x="14" y="5"/>
                    </a:cubicBezTo>
                    <a:cubicBezTo>
                      <a:pt x="9" y="3"/>
                      <a:pt x="5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9" name="Freeform 3135">
                <a:extLst>
                  <a:ext uri="{FF2B5EF4-FFF2-40B4-BE49-F238E27FC236}">
                    <a16:creationId xmlns:a16="http://schemas.microsoft.com/office/drawing/2014/main" id="{1E49239F-22BC-4AB4-95ED-C23D2DF57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4" y="1947"/>
                <a:ext cx="59" cy="26"/>
              </a:xfrm>
              <a:custGeom>
                <a:avLst/>
                <a:gdLst>
                  <a:gd name="T0" fmla="*/ 0 w 25"/>
                  <a:gd name="T1" fmla="*/ 118 h 11"/>
                  <a:gd name="T2" fmla="*/ 144 w 25"/>
                  <a:gd name="T3" fmla="*/ 144 h 11"/>
                  <a:gd name="T4" fmla="*/ 328 w 25"/>
                  <a:gd name="T5" fmla="*/ 28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1">
                    <a:moveTo>
                      <a:pt x="0" y="9"/>
                    </a:moveTo>
                    <a:cubicBezTo>
                      <a:pt x="3" y="10"/>
                      <a:pt x="8" y="11"/>
                      <a:pt x="11" y="11"/>
                    </a:cubicBezTo>
                    <a:cubicBezTo>
                      <a:pt x="16" y="10"/>
                      <a:pt x="19" y="0"/>
                      <a:pt x="25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0" name="Freeform 3136">
                <a:extLst>
                  <a:ext uri="{FF2B5EF4-FFF2-40B4-BE49-F238E27FC236}">
                    <a16:creationId xmlns:a16="http://schemas.microsoft.com/office/drawing/2014/main" id="{A4C8C208-72B3-49FE-BA19-93CB77B6B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122"/>
                <a:ext cx="19" cy="54"/>
              </a:xfrm>
              <a:custGeom>
                <a:avLst/>
                <a:gdLst>
                  <a:gd name="T0" fmla="*/ 0 w 8"/>
                  <a:gd name="T1" fmla="*/ 0 h 23"/>
                  <a:gd name="T2" fmla="*/ 69 w 8"/>
                  <a:gd name="T3" fmla="*/ 29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cubicBezTo>
                      <a:pt x="4" y="8"/>
                      <a:pt x="8" y="14"/>
                      <a:pt x="5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1" name="Freeform 3137">
                <a:extLst>
                  <a:ext uri="{FF2B5EF4-FFF2-40B4-BE49-F238E27FC236}">
                    <a16:creationId xmlns:a16="http://schemas.microsoft.com/office/drawing/2014/main" id="{DD642716-4C33-4FDC-842C-162EB0045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2120"/>
                <a:ext cx="56" cy="28"/>
              </a:xfrm>
              <a:custGeom>
                <a:avLst/>
                <a:gdLst>
                  <a:gd name="T0" fmla="*/ 306 w 24"/>
                  <a:gd name="T1" fmla="*/ 0 h 12"/>
                  <a:gd name="T2" fmla="*/ 142 w 24"/>
                  <a:gd name="T3" fmla="*/ 126 h 12"/>
                  <a:gd name="T4" fmla="*/ 0 w 24"/>
                  <a:gd name="T5" fmla="*/ 15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2">
                    <a:moveTo>
                      <a:pt x="24" y="0"/>
                    </a:moveTo>
                    <a:cubicBezTo>
                      <a:pt x="20" y="4"/>
                      <a:pt x="17" y="8"/>
                      <a:pt x="11" y="10"/>
                    </a:cubicBezTo>
                    <a:cubicBezTo>
                      <a:pt x="7" y="12"/>
                      <a:pt x="4" y="12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2" name="Freeform 3138">
                <a:extLst>
                  <a:ext uri="{FF2B5EF4-FFF2-40B4-BE49-F238E27FC236}">
                    <a16:creationId xmlns:a16="http://schemas.microsoft.com/office/drawing/2014/main" id="{7B82B8A5-5433-4C97-B58A-52590D5B5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075"/>
                <a:ext cx="41" cy="113"/>
              </a:xfrm>
              <a:custGeom>
                <a:avLst/>
                <a:gdLst>
                  <a:gd name="T0" fmla="*/ 239 w 17"/>
                  <a:gd name="T1" fmla="*/ 0 h 48"/>
                  <a:gd name="T2" fmla="*/ 181 w 17"/>
                  <a:gd name="T3" fmla="*/ 155 h 48"/>
                  <a:gd name="T4" fmla="*/ 82 w 17"/>
                  <a:gd name="T5" fmla="*/ 250 h 48"/>
                  <a:gd name="T6" fmla="*/ 99 w 17"/>
                  <a:gd name="T7" fmla="*/ 626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8">
                    <a:moveTo>
                      <a:pt x="17" y="0"/>
                    </a:moveTo>
                    <a:cubicBezTo>
                      <a:pt x="16" y="4"/>
                      <a:pt x="15" y="9"/>
                      <a:pt x="13" y="12"/>
                    </a:cubicBezTo>
                    <a:cubicBezTo>
                      <a:pt x="11" y="15"/>
                      <a:pt x="8" y="16"/>
                      <a:pt x="6" y="19"/>
                    </a:cubicBezTo>
                    <a:cubicBezTo>
                      <a:pt x="0" y="28"/>
                      <a:pt x="13" y="38"/>
                      <a:pt x="7" y="4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3" name="Freeform 3139">
                <a:extLst>
                  <a:ext uri="{FF2B5EF4-FFF2-40B4-BE49-F238E27FC236}">
                    <a16:creationId xmlns:a16="http://schemas.microsoft.com/office/drawing/2014/main" id="{6D54A86B-DAE6-4D72-9939-7D6A1A164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103"/>
                <a:ext cx="42" cy="73"/>
              </a:xfrm>
              <a:custGeom>
                <a:avLst/>
                <a:gdLst>
                  <a:gd name="T0" fmla="*/ 0 w 18"/>
                  <a:gd name="T1" fmla="*/ 405 h 31"/>
                  <a:gd name="T2" fmla="*/ 217 w 18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1">
                    <a:moveTo>
                      <a:pt x="0" y="31"/>
                    </a:moveTo>
                    <a:cubicBezTo>
                      <a:pt x="11" y="25"/>
                      <a:pt x="18" y="13"/>
                      <a:pt x="1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4" name="Freeform 3140">
                <a:extLst>
                  <a:ext uri="{FF2B5EF4-FFF2-40B4-BE49-F238E27FC236}">
                    <a16:creationId xmlns:a16="http://schemas.microsoft.com/office/drawing/2014/main" id="{A30880FA-7C32-4DB4-BC4E-0CE6289B7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2190"/>
                <a:ext cx="35" cy="50"/>
              </a:xfrm>
              <a:custGeom>
                <a:avLst/>
                <a:gdLst>
                  <a:gd name="T0" fmla="*/ 0 w 15"/>
                  <a:gd name="T1" fmla="*/ 0 h 21"/>
                  <a:gd name="T2" fmla="*/ 152 w 15"/>
                  <a:gd name="T3" fmla="*/ 107 h 21"/>
                  <a:gd name="T4" fmla="*/ 191 w 15"/>
                  <a:gd name="T5" fmla="*/ 28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1">
                    <a:moveTo>
                      <a:pt x="0" y="0"/>
                    </a:moveTo>
                    <a:cubicBezTo>
                      <a:pt x="3" y="3"/>
                      <a:pt x="9" y="4"/>
                      <a:pt x="12" y="8"/>
                    </a:cubicBezTo>
                    <a:cubicBezTo>
                      <a:pt x="14" y="12"/>
                      <a:pt x="13" y="17"/>
                      <a:pt x="15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5" name="Freeform 3141">
                <a:extLst>
                  <a:ext uri="{FF2B5EF4-FFF2-40B4-BE49-F238E27FC236}">
                    <a16:creationId xmlns:a16="http://schemas.microsoft.com/office/drawing/2014/main" id="{FFE0BBAA-B047-4E59-AEF4-3F4E91FFA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4" y="2226"/>
                <a:ext cx="40" cy="75"/>
              </a:xfrm>
              <a:custGeom>
                <a:avLst/>
                <a:gdLst>
                  <a:gd name="T0" fmla="*/ 221 w 17"/>
                  <a:gd name="T1" fmla="*/ 0 h 32"/>
                  <a:gd name="T2" fmla="*/ 172 w 17"/>
                  <a:gd name="T3" fmla="*/ 127 h 32"/>
                  <a:gd name="T4" fmla="*/ 49 w 17"/>
                  <a:gd name="T5" fmla="*/ 246 h 32"/>
                  <a:gd name="T6" fmla="*/ 0 w 17"/>
                  <a:gd name="T7" fmla="*/ 41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2">
                    <a:moveTo>
                      <a:pt x="17" y="0"/>
                    </a:moveTo>
                    <a:cubicBezTo>
                      <a:pt x="15" y="3"/>
                      <a:pt x="15" y="7"/>
                      <a:pt x="13" y="10"/>
                    </a:cubicBezTo>
                    <a:cubicBezTo>
                      <a:pt x="11" y="14"/>
                      <a:pt x="7" y="16"/>
                      <a:pt x="4" y="19"/>
                    </a:cubicBezTo>
                    <a:cubicBezTo>
                      <a:pt x="1" y="23"/>
                      <a:pt x="1" y="27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6" name="Freeform 3142">
                <a:extLst>
                  <a:ext uri="{FF2B5EF4-FFF2-40B4-BE49-F238E27FC236}">
                    <a16:creationId xmlns:a16="http://schemas.microsoft.com/office/drawing/2014/main" id="{7B63E65D-3123-4267-A281-0EA1C5DCA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254"/>
                <a:ext cx="21" cy="73"/>
              </a:xfrm>
              <a:custGeom>
                <a:avLst/>
                <a:gdLst>
                  <a:gd name="T0" fmla="*/ 0 w 9"/>
                  <a:gd name="T1" fmla="*/ 405 h 31"/>
                  <a:gd name="T2" fmla="*/ 86 w 9"/>
                  <a:gd name="T3" fmla="*/ 144 h 31"/>
                  <a:gd name="T4" fmla="*/ 103 w 9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1">
                    <a:moveTo>
                      <a:pt x="0" y="31"/>
                    </a:moveTo>
                    <a:cubicBezTo>
                      <a:pt x="3" y="25"/>
                      <a:pt x="4" y="18"/>
                      <a:pt x="7" y="11"/>
                    </a:cubicBezTo>
                    <a:cubicBezTo>
                      <a:pt x="9" y="7"/>
                      <a:pt x="9" y="5"/>
                      <a:pt x="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7" name="Freeform 3143">
                <a:extLst>
                  <a:ext uri="{FF2B5EF4-FFF2-40B4-BE49-F238E27FC236}">
                    <a16:creationId xmlns:a16="http://schemas.microsoft.com/office/drawing/2014/main" id="{A15E5D1C-7780-44EE-85AC-8D399510E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209"/>
                <a:ext cx="26" cy="88"/>
              </a:xfrm>
              <a:custGeom>
                <a:avLst/>
                <a:gdLst>
                  <a:gd name="T0" fmla="*/ 135 w 11"/>
                  <a:gd name="T1" fmla="*/ 0 h 37"/>
                  <a:gd name="T2" fmla="*/ 28 w 11"/>
                  <a:gd name="T3" fmla="*/ 271 h 37"/>
                  <a:gd name="T4" fmla="*/ 12 w 11"/>
                  <a:gd name="T5" fmla="*/ 497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7">
                    <a:moveTo>
                      <a:pt x="10" y="0"/>
                    </a:moveTo>
                    <a:cubicBezTo>
                      <a:pt x="11" y="9"/>
                      <a:pt x="6" y="12"/>
                      <a:pt x="2" y="20"/>
                    </a:cubicBezTo>
                    <a:cubicBezTo>
                      <a:pt x="0" y="26"/>
                      <a:pt x="2" y="32"/>
                      <a:pt x="1" y="3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8" name="Freeform 3144">
                <a:extLst>
                  <a:ext uri="{FF2B5EF4-FFF2-40B4-BE49-F238E27FC236}">
                    <a16:creationId xmlns:a16="http://schemas.microsoft.com/office/drawing/2014/main" id="{2F1E9E08-D39E-44C7-9D9F-E5EB45D49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9" y="2219"/>
                <a:ext cx="37" cy="47"/>
              </a:xfrm>
              <a:custGeom>
                <a:avLst/>
                <a:gdLst>
                  <a:gd name="T0" fmla="*/ 0 w 16"/>
                  <a:gd name="T1" fmla="*/ 0 h 20"/>
                  <a:gd name="T2" fmla="*/ 199 w 16"/>
                  <a:gd name="T3" fmla="*/ 25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0">
                    <a:moveTo>
                      <a:pt x="0" y="0"/>
                    </a:moveTo>
                    <a:cubicBezTo>
                      <a:pt x="0" y="9"/>
                      <a:pt x="16" y="10"/>
                      <a:pt x="16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29" name="Freeform 3145">
                <a:extLst>
                  <a:ext uri="{FF2B5EF4-FFF2-40B4-BE49-F238E27FC236}">
                    <a16:creationId xmlns:a16="http://schemas.microsoft.com/office/drawing/2014/main" id="{AC27E4BD-68BB-401C-9F68-36C5FEFB1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164"/>
                <a:ext cx="101" cy="33"/>
              </a:xfrm>
              <a:custGeom>
                <a:avLst/>
                <a:gdLst>
                  <a:gd name="T0" fmla="*/ 66 w 43"/>
                  <a:gd name="T1" fmla="*/ 184 h 14"/>
                  <a:gd name="T2" fmla="*/ 326 w 43"/>
                  <a:gd name="T3" fmla="*/ 94 h 14"/>
                  <a:gd name="T4" fmla="*/ 557 w 4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4">
                    <a:moveTo>
                      <a:pt x="5" y="14"/>
                    </a:moveTo>
                    <a:cubicBezTo>
                      <a:pt x="0" y="7"/>
                      <a:pt x="23" y="7"/>
                      <a:pt x="25" y="7"/>
                    </a:cubicBezTo>
                    <a:cubicBezTo>
                      <a:pt x="32" y="6"/>
                      <a:pt x="38" y="2"/>
                      <a:pt x="4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0" name="Freeform 3146">
                <a:extLst>
                  <a:ext uri="{FF2B5EF4-FFF2-40B4-BE49-F238E27FC236}">
                    <a16:creationId xmlns:a16="http://schemas.microsoft.com/office/drawing/2014/main" id="{0594097F-7534-4822-8865-63AE0CA6E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212"/>
                <a:ext cx="111" cy="28"/>
              </a:xfrm>
              <a:custGeom>
                <a:avLst/>
                <a:gdLst>
                  <a:gd name="T0" fmla="*/ 0 w 47"/>
                  <a:gd name="T1" fmla="*/ 28 h 12"/>
                  <a:gd name="T2" fmla="*/ 380 w 47"/>
                  <a:gd name="T3" fmla="*/ 152 h 12"/>
                  <a:gd name="T4" fmla="*/ 619 w 4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12">
                    <a:moveTo>
                      <a:pt x="0" y="2"/>
                    </a:moveTo>
                    <a:cubicBezTo>
                      <a:pt x="6" y="7"/>
                      <a:pt x="21" y="12"/>
                      <a:pt x="29" y="12"/>
                    </a:cubicBezTo>
                    <a:cubicBezTo>
                      <a:pt x="36" y="12"/>
                      <a:pt x="41" y="3"/>
                      <a:pt x="4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1" name="Freeform 3147">
                <a:extLst>
                  <a:ext uri="{FF2B5EF4-FFF2-40B4-BE49-F238E27FC236}">
                    <a16:creationId xmlns:a16="http://schemas.microsoft.com/office/drawing/2014/main" id="{4EA7A731-7D02-4438-A53B-DD3F1D423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7" y="2207"/>
                <a:ext cx="26" cy="113"/>
              </a:xfrm>
              <a:custGeom>
                <a:avLst/>
                <a:gdLst>
                  <a:gd name="T0" fmla="*/ 0 w 11"/>
                  <a:gd name="T1" fmla="*/ 0 h 48"/>
                  <a:gd name="T2" fmla="*/ 106 w 11"/>
                  <a:gd name="T3" fmla="*/ 315 h 48"/>
                  <a:gd name="T4" fmla="*/ 118 w 11"/>
                  <a:gd name="T5" fmla="*/ 511 h 48"/>
                  <a:gd name="T6" fmla="*/ 78 w 11"/>
                  <a:gd name="T7" fmla="*/ 626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48">
                    <a:moveTo>
                      <a:pt x="0" y="0"/>
                    </a:moveTo>
                    <a:cubicBezTo>
                      <a:pt x="4" y="7"/>
                      <a:pt x="6" y="16"/>
                      <a:pt x="8" y="24"/>
                    </a:cubicBezTo>
                    <a:cubicBezTo>
                      <a:pt x="10" y="29"/>
                      <a:pt x="11" y="34"/>
                      <a:pt x="9" y="39"/>
                    </a:cubicBezTo>
                    <a:cubicBezTo>
                      <a:pt x="8" y="43"/>
                      <a:pt x="6" y="45"/>
                      <a:pt x="6" y="4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2" name="Freeform 3148">
                <a:extLst>
                  <a:ext uri="{FF2B5EF4-FFF2-40B4-BE49-F238E27FC236}">
                    <a16:creationId xmlns:a16="http://schemas.microsoft.com/office/drawing/2014/main" id="{AE7B4546-B8F0-4E1F-B941-B2D57DC62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2290"/>
                <a:ext cx="38" cy="37"/>
              </a:xfrm>
              <a:custGeom>
                <a:avLst/>
                <a:gdLst>
                  <a:gd name="T0" fmla="*/ 0 w 16"/>
                  <a:gd name="T1" fmla="*/ 199 h 16"/>
                  <a:gd name="T2" fmla="*/ 214 w 16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6">
                    <a:moveTo>
                      <a:pt x="0" y="16"/>
                    </a:moveTo>
                    <a:cubicBezTo>
                      <a:pt x="5" y="10"/>
                      <a:pt x="12" y="8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3" name="Freeform 3149">
                <a:extLst>
                  <a:ext uri="{FF2B5EF4-FFF2-40B4-BE49-F238E27FC236}">
                    <a16:creationId xmlns:a16="http://schemas.microsoft.com/office/drawing/2014/main" id="{3693E0AA-EA3A-4AD5-A00A-13AE6F7B1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327"/>
                <a:ext cx="70" cy="34"/>
              </a:xfrm>
              <a:custGeom>
                <a:avLst/>
                <a:gdLst>
                  <a:gd name="T0" fmla="*/ 0 w 30"/>
                  <a:gd name="T1" fmla="*/ 0 h 14"/>
                  <a:gd name="T2" fmla="*/ 191 w 30"/>
                  <a:gd name="T3" fmla="*/ 160 h 14"/>
                  <a:gd name="T4" fmla="*/ 380 w 30"/>
                  <a:gd name="T5" fmla="*/ 16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0" y="0"/>
                    </a:moveTo>
                    <a:cubicBezTo>
                      <a:pt x="4" y="5"/>
                      <a:pt x="10" y="9"/>
                      <a:pt x="15" y="11"/>
                    </a:cubicBezTo>
                    <a:cubicBezTo>
                      <a:pt x="21" y="14"/>
                      <a:pt x="24" y="13"/>
                      <a:pt x="30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4" name="Freeform 3150">
                <a:extLst>
                  <a:ext uri="{FF2B5EF4-FFF2-40B4-BE49-F238E27FC236}">
                    <a16:creationId xmlns:a16="http://schemas.microsoft.com/office/drawing/2014/main" id="{0A16512F-CDF2-4296-A909-4CECEEE14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2349"/>
                <a:ext cx="42" cy="75"/>
              </a:xfrm>
              <a:custGeom>
                <a:avLst/>
                <a:gdLst>
                  <a:gd name="T0" fmla="*/ 229 w 18"/>
                  <a:gd name="T1" fmla="*/ 0 h 32"/>
                  <a:gd name="T2" fmla="*/ 180 w 18"/>
                  <a:gd name="T3" fmla="*/ 115 h 32"/>
                  <a:gd name="T4" fmla="*/ 77 w 18"/>
                  <a:gd name="T5" fmla="*/ 258 h 32"/>
                  <a:gd name="T6" fmla="*/ 0 w 18"/>
                  <a:gd name="T7" fmla="*/ 41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2">
                    <a:moveTo>
                      <a:pt x="18" y="0"/>
                    </a:moveTo>
                    <a:cubicBezTo>
                      <a:pt x="16" y="3"/>
                      <a:pt x="15" y="6"/>
                      <a:pt x="14" y="9"/>
                    </a:cubicBezTo>
                    <a:cubicBezTo>
                      <a:pt x="12" y="13"/>
                      <a:pt x="9" y="16"/>
                      <a:pt x="6" y="20"/>
                    </a:cubicBezTo>
                    <a:cubicBezTo>
                      <a:pt x="3" y="23"/>
                      <a:pt x="0" y="28"/>
                      <a:pt x="0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5" name="Freeform 3151">
                <a:extLst>
                  <a:ext uri="{FF2B5EF4-FFF2-40B4-BE49-F238E27FC236}">
                    <a16:creationId xmlns:a16="http://schemas.microsoft.com/office/drawing/2014/main" id="{29530914-3E57-4103-B372-0F4110773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2323"/>
                <a:ext cx="71" cy="30"/>
              </a:xfrm>
              <a:custGeom>
                <a:avLst/>
                <a:gdLst>
                  <a:gd name="T0" fmla="*/ 0 w 30"/>
                  <a:gd name="T1" fmla="*/ 122 h 13"/>
                  <a:gd name="T2" fmla="*/ 241 w 30"/>
                  <a:gd name="T3" fmla="*/ 122 h 13"/>
                  <a:gd name="T4" fmla="*/ 398 w 30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3">
                    <a:moveTo>
                      <a:pt x="0" y="10"/>
                    </a:moveTo>
                    <a:cubicBezTo>
                      <a:pt x="6" y="11"/>
                      <a:pt x="12" y="13"/>
                      <a:pt x="18" y="10"/>
                    </a:cubicBezTo>
                    <a:cubicBezTo>
                      <a:pt x="23" y="8"/>
                      <a:pt x="26" y="2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6" name="Freeform 3152">
                <a:extLst>
                  <a:ext uri="{FF2B5EF4-FFF2-40B4-BE49-F238E27FC236}">
                    <a16:creationId xmlns:a16="http://schemas.microsoft.com/office/drawing/2014/main" id="{7DFEF9E6-A36C-444D-9598-834B9582C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278"/>
                <a:ext cx="23" cy="66"/>
              </a:xfrm>
              <a:custGeom>
                <a:avLst/>
                <a:gdLst>
                  <a:gd name="T0" fmla="*/ 48 w 10"/>
                  <a:gd name="T1" fmla="*/ 368 h 28"/>
                  <a:gd name="T2" fmla="*/ 122 w 10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8">
                    <a:moveTo>
                      <a:pt x="4" y="28"/>
                    </a:moveTo>
                    <a:cubicBezTo>
                      <a:pt x="0" y="23"/>
                      <a:pt x="4" y="4"/>
                      <a:pt x="1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7" name="Freeform 3153">
                <a:extLst>
                  <a:ext uri="{FF2B5EF4-FFF2-40B4-BE49-F238E27FC236}">
                    <a16:creationId xmlns:a16="http://schemas.microsoft.com/office/drawing/2014/main" id="{A0835031-A475-430E-84EE-287A06B4A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301"/>
                <a:ext cx="54" cy="19"/>
              </a:xfrm>
              <a:custGeom>
                <a:avLst/>
                <a:gdLst>
                  <a:gd name="T0" fmla="*/ 0 w 23"/>
                  <a:gd name="T1" fmla="*/ 78 h 8"/>
                  <a:gd name="T2" fmla="*/ 12 w 23"/>
                  <a:gd name="T3" fmla="*/ 107 h 8"/>
                  <a:gd name="T4" fmla="*/ 209 w 23"/>
                  <a:gd name="T5" fmla="*/ 69 h 8"/>
                  <a:gd name="T6" fmla="*/ 298 w 23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">
                    <a:moveTo>
                      <a:pt x="0" y="6"/>
                    </a:moveTo>
                    <a:cubicBezTo>
                      <a:pt x="1" y="7"/>
                      <a:pt x="1" y="7"/>
                      <a:pt x="1" y="8"/>
                    </a:cubicBezTo>
                    <a:cubicBezTo>
                      <a:pt x="5" y="8"/>
                      <a:pt x="12" y="7"/>
                      <a:pt x="16" y="5"/>
                    </a:cubicBezTo>
                    <a:cubicBezTo>
                      <a:pt x="19" y="4"/>
                      <a:pt x="20" y="1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8" name="Freeform 3154">
                <a:extLst>
                  <a:ext uri="{FF2B5EF4-FFF2-40B4-BE49-F238E27FC236}">
                    <a16:creationId xmlns:a16="http://schemas.microsoft.com/office/drawing/2014/main" id="{E118E79C-E89C-4197-BB9F-460AEACFD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221"/>
                <a:ext cx="19" cy="78"/>
              </a:xfrm>
              <a:custGeom>
                <a:avLst/>
                <a:gdLst>
                  <a:gd name="T0" fmla="*/ 69 w 8"/>
                  <a:gd name="T1" fmla="*/ 0 h 33"/>
                  <a:gd name="T2" fmla="*/ 69 w 8"/>
                  <a:gd name="T3" fmla="*/ 435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3">
                    <a:moveTo>
                      <a:pt x="5" y="0"/>
                    </a:moveTo>
                    <a:cubicBezTo>
                      <a:pt x="0" y="9"/>
                      <a:pt x="8" y="23"/>
                      <a:pt x="5" y="3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39" name="Freeform 3155">
                <a:extLst>
                  <a:ext uri="{FF2B5EF4-FFF2-40B4-BE49-F238E27FC236}">
                    <a16:creationId xmlns:a16="http://schemas.microsoft.com/office/drawing/2014/main" id="{EDC5ECBB-8A77-4F97-8D19-4276B8CEB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207"/>
                <a:ext cx="42" cy="50"/>
              </a:xfrm>
              <a:custGeom>
                <a:avLst/>
                <a:gdLst>
                  <a:gd name="T0" fmla="*/ 229 w 18"/>
                  <a:gd name="T1" fmla="*/ 0 h 21"/>
                  <a:gd name="T2" fmla="*/ 0 w 18"/>
                  <a:gd name="T3" fmla="*/ 28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1">
                    <a:moveTo>
                      <a:pt x="18" y="0"/>
                    </a:moveTo>
                    <a:cubicBezTo>
                      <a:pt x="18" y="8"/>
                      <a:pt x="7" y="18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0" name="Freeform 3156">
                <a:extLst>
                  <a:ext uri="{FF2B5EF4-FFF2-40B4-BE49-F238E27FC236}">
                    <a16:creationId xmlns:a16="http://schemas.microsoft.com/office/drawing/2014/main" id="{8FF23A0E-0EB9-4B2F-9619-89ECAAD7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2195"/>
                <a:ext cx="88" cy="40"/>
              </a:xfrm>
              <a:custGeom>
                <a:avLst/>
                <a:gdLst>
                  <a:gd name="T0" fmla="*/ 497 w 37"/>
                  <a:gd name="T1" fmla="*/ 28 h 17"/>
                  <a:gd name="T2" fmla="*/ 402 w 37"/>
                  <a:gd name="T3" fmla="*/ 12 h 17"/>
                  <a:gd name="T4" fmla="*/ 243 w 37"/>
                  <a:gd name="T5" fmla="*/ 38 h 17"/>
                  <a:gd name="T6" fmla="*/ 0 w 37"/>
                  <a:gd name="T7" fmla="*/ 22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17">
                    <a:moveTo>
                      <a:pt x="37" y="2"/>
                    </a:moveTo>
                    <a:cubicBezTo>
                      <a:pt x="34" y="3"/>
                      <a:pt x="33" y="1"/>
                      <a:pt x="30" y="1"/>
                    </a:cubicBezTo>
                    <a:cubicBezTo>
                      <a:pt x="26" y="0"/>
                      <a:pt x="22" y="1"/>
                      <a:pt x="18" y="3"/>
                    </a:cubicBezTo>
                    <a:cubicBezTo>
                      <a:pt x="13" y="5"/>
                      <a:pt x="1" y="12"/>
                      <a:pt x="0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1" name="Freeform 3157">
                <a:extLst>
                  <a:ext uri="{FF2B5EF4-FFF2-40B4-BE49-F238E27FC236}">
                    <a16:creationId xmlns:a16="http://schemas.microsoft.com/office/drawing/2014/main" id="{ED1D58B9-D072-4574-8FC2-4DE6EE85B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2115"/>
                <a:ext cx="22" cy="80"/>
              </a:xfrm>
              <a:custGeom>
                <a:avLst/>
                <a:gdLst>
                  <a:gd name="T0" fmla="*/ 132 w 9"/>
                  <a:gd name="T1" fmla="*/ 442 h 34"/>
                  <a:gd name="T2" fmla="*/ 0 w 9"/>
                  <a:gd name="T3" fmla="*/ 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4">
                    <a:moveTo>
                      <a:pt x="9" y="34"/>
                    </a:moveTo>
                    <a:cubicBezTo>
                      <a:pt x="3" y="24"/>
                      <a:pt x="0" y="1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2" name="Freeform 3158">
                <a:extLst>
                  <a:ext uri="{FF2B5EF4-FFF2-40B4-BE49-F238E27FC236}">
                    <a16:creationId xmlns:a16="http://schemas.microsoft.com/office/drawing/2014/main" id="{81AC9A9B-4136-4FB3-986D-628ECBC94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2103"/>
                <a:ext cx="47" cy="45"/>
              </a:xfrm>
              <a:custGeom>
                <a:avLst/>
                <a:gdLst>
                  <a:gd name="T0" fmla="*/ 259 w 20"/>
                  <a:gd name="T1" fmla="*/ 225 h 19"/>
                  <a:gd name="T2" fmla="*/ 249 w 20"/>
                  <a:gd name="T3" fmla="*/ 253 h 19"/>
                  <a:gd name="T4" fmla="*/ 78 w 20"/>
                  <a:gd name="T5" fmla="*/ 135 h 19"/>
                  <a:gd name="T6" fmla="*/ 0 w 20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17"/>
                    </a:moveTo>
                    <a:cubicBezTo>
                      <a:pt x="20" y="18"/>
                      <a:pt x="20" y="18"/>
                      <a:pt x="19" y="19"/>
                    </a:cubicBezTo>
                    <a:cubicBezTo>
                      <a:pt x="15" y="17"/>
                      <a:pt x="9" y="14"/>
                      <a:pt x="6" y="10"/>
                    </a:cubicBezTo>
                    <a:cubicBezTo>
                      <a:pt x="4" y="6"/>
                      <a:pt x="5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3" name="Freeform 3159">
                <a:extLst>
                  <a:ext uri="{FF2B5EF4-FFF2-40B4-BE49-F238E27FC236}">
                    <a16:creationId xmlns:a16="http://schemas.microsoft.com/office/drawing/2014/main" id="{9473FE88-06EA-40D5-965A-9B74D97E5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2042"/>
                <a:ext cx="19" cy="49"/>
              </a:xfrm>
              <a:custGeom>
                <a:avLst/>
                <a:gdLst>
                  <a:gd name="T0" fmla="*/ 40 w 8"/>
                  <a:gd name="T1" fmla="*/ 0 h 21"/>
                  <a:gd name="T2" fmla="*/ 0 w 8"/>
                  <a:gd name="T3" fmla="*/ 26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1">
                    <a:moveTo>
                      <a:pt x="3" y="0"/>
                    </a:moveTo>
                    <a:cubicBezTo>
                      <a:pt x="8" y="8"/>
                      <a:pt x="4" y="14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4" name="Freeform 3160">
                <a:extLst>
                  <a:ext uri="{FF2B5EF4-FFF2-40B4-BE49-F238E27FC236}">
                    <a16:creationId xmlns:a16="http://schemas.microsoft.com/office/drawing/2014/main" id="{1F69877F-CCE7-476F-BACE-DBF34170A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049"/>
                <a:ext cx="15" cy="52"/>
              </a:xfrm>
              <a:custGeom>
                <a:avLst/>
                <a:gdLst>
                  <a:gd name="T0" fmla="*/ 33 w 6"/>
                  <a:gd name="T1" fmla="*/ 291 h 22"/>
                  <a:gd name="T2" fmla="*/ 95 w 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2">
                    <a:moveTo>
                      <a:pt x="2" y="22"/>
                    </a:moveTo>
                    <a:cubicBezTo>
                      <a:pt x="0" y="14"/>
                      <a:pt x="5" y="7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5" name="Freeform 3161">
                <a:extLst>
                  <a:ext uri="{FF2B5EF4-FFF2-40B4-BE49-F238E27FC236}">
                    <a16:creationId xmlns:a16="http://schemas.microsoft.com/office/drawing/2014/main" id="{AA6DD7C6-C76A-4E52-A3A6-465CFA2CE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808"/>
                <a:ext cx="50" cy="59"/>
              </a:xfrm>
              <a:custGeom>
                <a:avLst/>
                <a:gdLst>
                  <a:gd name="T0" fmla="*/ 0 w 21"/>
                  <a:gd name="T1" fmla="*/ 328 h 25"/>
                  <a:gd name="T2" fmla="*/ 136 w 21"/>
                  <a:gd name="T3" fmla="*/ 118 h 25"/>
                  <a:gd name="T4" fmla="*/ 283 w 21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0" y="25"/>
                    </a:moveTo>
                    <a:cubicBezTo>
                      <a:pt x="0" y="19"/>
                      <a:pt x="5" y="13"/>
                      <a:pt x="10" y="9"/>
                    </a:cubicBezTo>
                    <a:cubicBezTo>
                      <a:pt x="12" y="7"/>
                      <a:pt x="21" y="4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6" name="Freeform 3162">
                <a:extLst>
                  <a:ext uri="{FF2B5EF4-FFF2-40B4-BE49-F238E27FC236}">
                    <a16:creationId xmlns:a16="http://schemas.microsoft.com/office/drawing/2014/main" id="{A8CF6781-A72A-4EB9-9D00-897D586D5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1836"/>
                <a:ext cx="54" cy="24"/>
              </a:xfrm>
              <a:custGeom>
                <a:avLst/>
                <a:gdLst>
                  <a:gd name="T0" fmla="*/ 0 w 23"/>
                  <a:gd name="T1" fmla="*/ 29 h 10"/>
                  <a:gd name="T2" fmla="*/ 298 w 2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2"/>
                    </a:moveTo>
                    <a:cubicBezTo>
                      <a:pt x="4" y="10"/>
                      <a:pt x="18" y="3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7" name="Freeform 3163">
                <a:extLst>
                  <a:ext uri="{FF2B5EF4-FFF2-40B4-BE49-F238E27FC236}">
                    <a16:creationId xmlns:a16="http://schemas.microsoft.com/office/drawing/2014/main" id="{D5FEE829-7305-4E2B-9D91-6C33F1040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647"/>
                <a:ext cx="16" cy="90"/>
              </a:xfrm>
              <a:custGeom>
                <a:avLst/>
                <a:gdLst>
                  <a:gd name="T0" fmla="*/ 11 w 7"/>
                  <a:gd name="T1" fmla="*/ 0 h 38"/>
                  <a:gd name="T2" fmla="*/ 37 w 7"/>
                  <a:gd name="T3" fmla="*/ 95 h 38"/>
                  <a:gd name="T4" fmla="*/ 11 w 7"/>
                  <a:gd name="T5" fmla="*/ 242 h 38"/>
                  <a:gd name="T6" fmla="*/ 85 w 7"/>
                  <a:gd name="T7" fmla="*/ 504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8">
                    <a:moveTo>
                      <a:pt x="1" y="0"/>
                    </a:moveTo>
                    <a:cubicBezTo>
                      <a:pt x="0" y="4"/>
                      <a:pt x="3" y="4"/>
                      <a:pt x="3" y="7"/>
                    </a:cubicBezTo>
                    <a:cubicBezTo>
                      <a:pt x="3" y="11"/>
                      <a:pt x="1" y="14"/>
                      <a:pt x="1" y="18"/>
                    </a:cubicBezTo>
                    <a:cubicBezTo>
                      <a:pt x="0" y="26"/>
                      <a:pt x="6" y="31"/>
                      <a:pt x="7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8" name="Freeform 3164">
                <a:extLst>
                  <a:ext uri="{FF2B5EF4-FFF2-40B4-BE49-F238E27FC236}">
                    <a16:creationId xmlns:a16="http://schemas.microsoft.com/office/drawing/2014/main" id="{CD56010F-5A7D-499C-8BA6-F0A99269E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768"/>
                <a:ext cx="54" cy="37"/>
              </a:xfrm>
              <a:custGeom>
                <a:avLst/>
                <a:gdLst>
                  <a:gd name="T0" fmla="*/ 0 w 23"/>
                  <a:gd name="T1" fmla="*/ 199 h 16"/>
                  <a:gd name="T2" fmla="*/ 298 w 23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6">
                    <a:moveTo>
                      <a:pt x="0" y="16"/>
                    </a:moveTo>
                    <a:cubicBezTo>
                      <a:pt x="11" y="16"/>
                      <a:pt x="17" y="7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49" name="Freeform 3165">
                <a:extLst>
                  <a:ext uri="{FF2B5EF4-FFF2-40B4-BE49-F238E27FC236}">
                    <a16:creationId xmlns:a16="http://schemas.microsoft.com/office/drawing/2014/main" id="{C5487215-8D38-4A5E-8B08-09CF3123F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801"/>
                <a:ext cx="40" cy="52"/>
              </a:xfrm>
              <a:custGeom>
                <a:avLst/>
                <a:gdLst>
                  <a:gd name="T0" fmla="*/ 0 w 17"/>
                  <a:gd name="T1" fmla="*/ 0 h 22"/>
                  <a:gd name="T2" fmla="*/ 172 w 17"/>
                  <a:gd name="T3" fmla="*/ 144 h 22"/>
                  <a:gd name="T4" fmla="*/ 221 w 17"/>
                  <a:gd name="T5" fmla="*/ 29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0" y="0"/>
                    </a:moveTo>
                    <a:cubicBezTo>
                      <a:pt x="5" y="2"/>
                      <a:pt x="10" y="7"/>
                      <a:pt x="13" y="11"/>
                    </a:cubicBezTo>
                    <a:cubicBezTo>
                      <a:pt x="16" y="15"/>
                      <a:pt x="16" y="18"/>
                      <a:pt x="17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0" name="Freeform 3166">
                <a:extLst>
                  <a:ext uri="{FF2B5EF4-FFF2-40B4-BE49-F238E27FC236}">
                    <a16:creationId xmlns:a16="http://schemas.microsoft.com/office/drawing/2014/main" id="{83E7CB3C-C77A-4B72-B7DE-A6A801B5A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678"/>
                <a:ext cx="52" cy="21"/>
              </a:xfrm>
              <a:custGeom>
                <a:avLst/>
                <a:gdLst>
                  <a:gd name="T0" fmla="*/ 0 w 22"/>
                  <a:gd name="T1" fmla="*/ 12 h 9"/>
                  <a:gd name="T2" fmla="*/ 291 w 22"/>
                  <a:gd name="T3" fmla="*/ 28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9">
                    <a:moveTo>
                      <a:pt x="0" y="1"/>
                    </a:moveTo>
                    <a:cubicBezTo>
                      <a:pt x="4" y="9"/>
                      <a:pt x="17" y="0"/>
                      <a:pt x="22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1" name="Freeform 3167">
                <a:extLst>
                  <a:ext uri="{FF2B5EF4-FFF2-40B4-BE49-F238E27FC236}">
                    <a16:creationId xmlns:a16="http://schemas.microsoft.com/office/drawing/2014/main" id="{3D9B3B78-FFA8-4934-8869-5742BEDEB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744"/>
                <a:ext cx="66" cy="52"/>
              </a:xfrm>
              <a:custGeom>
                <a:avLst/>
                <a:gdLst>
                  <a:gd name="T0" fmla="*/ 0 w 28"/>
                  <a:gd name="T1" fmla="*/ 0 h 22"/>
                  <a:gd name="T2" fmla="*/ 94 w 28"/>
                  <a:gd name="T3" fmla="*/ 95 h 22"/>
                  <a:gd name="T4" fmla="*/ 212 w 28"/>
                  <a:gd name="T5" fmla="*/ 241 h 22"/>
                  <a:gd name="T6" fmla="*/ 368 w 28"/>
                  <a:gd name="T7" fmla="*/ 291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cubicBezTo>
                      <a:pt x="1" y="3"/>
                      <a:pt x="4" y="4"/>
                      <a:pt x="7" y="7"/>
                    </a:cubicBezTo>
                    <a:cubicBezTo>
                      <a:pt x="10" y="10"/>
                      <a:pt x="12" y="15"/>
                      <a:pt x="16" y="18"/>
                    </a:cubicBezTo>
                    <a:cubicBezTo>
                      <a:pt x="20" y="21"/>
                      <a:pt x="24" y="19"/>
                      <a:pt x="28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2" name="Freeform 3168">
                <a:extLst>
                  <a:ext uri="{FF2B5EF4-FFF2-40B4-BE49-F238E27FC236}">
                    <a16:creationId xmlns:a16="http://schemas.microsoft.com/office/drawing/2014/main" id="{5520C585-C5B2-4C5E-A832-0733164AA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1510"/>
                <a:ext cx="12" cy="90"/>
              </a:xfrm>
              <a:custGeom>
                <a:avLst/>
                <a:gdLst>
                  <a:gd name="T0" fmla="*/ 0 w 5"/>
                  <a:gd name="T1" fmla="*/ 0 h 38"/>
                  <a:gd name="T2" fmla="*/ 29 w 5"/>
                  <a:gd name="T3" fmla="*/ 135 h 38"/>
                  <a:gd name="T4" fmla="*/ 12 w 5"/>
                  <a:gd name="T5" fmla="*/ 291 h 38"/>
                  <a:gd name="T6" fmla="*/ 58 w 5"/>
                  <a:gd name="T7" fmla="*/ 410 h 38"/>
                  <a:gd name="T8" fmla="*/ 70 w 5"/>
                  <a:gd name="T9" fmla="*/ 504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8">
                    <a:moveTo>
                      <a:pt x="0" y="0"/>
                    </a:moveTo>
                    <a:cubicBezTo>
                      <a:pt x="0" y="3"/>
                      <a:pt x="2" y="6"/>
                      <a:pt x="2" y="10"/>
                    </a:cubicBezTo>
                    <a:cubicBezTo>
                      <a:pt x="2" y="14"/>
                      <a:pt x="0" y="18"/>
                      <a:pt x="1" y="22"/>
                    </a:cubicBezTo>
                    <a:cubicBezTo>
                      <a:pt x="2" y="25"/>
                      <a:pt x="3" y="28"/>
                      <a:pt x="4" y="31"/>
                    </a:cubicBezTo>
                    <a:cubicBezTo>
                      <a:pt x="4" y="33"/>
                      <a:pt x="4" y="36"/>
                      <a:pt x="5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3" name="Freeform 3169">
                <a:extLst>
                  <a:ext uri="{FF2B5EF4-FFF2-40B4-BE49-F238E27FC236}">
                    <a16:creationId xmlns:a16="http://schemas.microsoft.com/office/drawing/2014/main" id="{0241A96B-5E1B-44C1-AF3D-51FE35FC7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1" y="1505"/>
                <a:ext cx="87" cy="22"/>
              </a:xfrm>
              <a:custGeom>
                <a:avLst/>
                <a:gdLst>
                  <a:gd name="T0" fmla="*/ 0 w 37"/>
                  <a:gd name="T1" fmla="*/ 0 h 9"/>
                  <a:gd name="T2" fmla="*/ 310 w 37"/>
                  <a:gd name="T3" fmla="*/ 29 h 9"/>
                  <a:gd name="T4" fmla="*/ 482 w 37"/>
                  <a:gd name="T5" fmla="*/ 132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">
                    <a:moveTo>
                      <a:pt x="0" y="0"/>
                    </a:moveTo>
                    <a:cubicBezTo>
                      <a:pt x="5" y="6"/>
                      <a:pt x="17" y="1"/>
                      <a:pt x="24" y="2"/>
                    </a:cubicBezTo>
                    <a:cubicBezTo>
                      <a:pt x="29" y="3"/>
                      <a:pt x="32" y="7"/>
                      <a:pt x="37" y="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4" name="Freeform 3170">
                <a:extLst>
                  <a:ext uri="{FF2B5EF4-FFF2-40B4-BE49-F238E27FC236}">
                    <a16:creationId xmlns:a16="http://schemas.microsoft.com/office/drawing/2014/main" id="{09AF0401-E66B-4BDF-8194-3974FD552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465"/>
                <a:ext cx="21" cy="31"/>
              </a:xfrm>
              <a:custGeom>
                <a:avLst/>
                <a:gdLst>
                  <a:gd name="T0" fmla="*/ 114 w 9"/>
                  <a:gd name="T1" fmla="*/ 176 h 13"/>
                  <a:gd name="T2" fmla="*/ 37 w 9"/>
                  <a:gd name="T3" fmla="*/ 79 h 13"/>
                  <a:gd name="T4" fmla="*/ 0 w 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9" y="13"/>
                    </a:moveTo>
                    <a:cubicBezTo>
                      <a:pt x="6" y="11"/>
                      <a:pt x="4" y="9"/>
                      <a:pt x="3" y="6"/>
                    </a:cubicBezTo>
                    <a:cubicBezTo>
                      <a:pt x="2" y="4"/>
                      <a:pt x="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5" name="Freeform 3171">
                <a:extLst>
                  <a:ext uri="{FF2B5EF4-FFF2-40B4-BE49-F238E27FC236}">
                    <a16:creationId xmlns:a16="http://schemas.microsoft.com/office/drawing/2014/main" id="{633A20AC-7381-4BB6-9FA0-2491E4ABE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425"/>
                <a:ext cx="25" cy="66"/>
              </a:xfrm>
              <a:custGeom>
                <a:avLst/>
                <a:gdLst>
                  <a:gd name="T0" fmla="*/ 0 w 11"/>
                  <a:gd name="T1" fmla="*/ 368 h 28"/>
                  <a:gd name="T2" fmla="*/ 102 w 11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8">
                    <a:moveTo>
                      <a:pt x="0" y="28"/>
                    </a:moveTo>
                    <a:cubicBezTo>
                      <a:pt x="11" y="24"/>
                      <a:pt x="9" y="9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6" name="Freeform 3172">
                <a:extLst>
                  <a:ext uri="{FF2B5EF4-FFF2-40B4-BE49-F238E27FC236}">
                    <a16:creationId xmlns:a16="http://schemas.microsoft.com/office/drawing/2014/main" id="{88B58C97-1CBB-41B7-8F1D-29A1FE459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470"/>
                <a:ext cx="156" cy="45"/>
              </a:xfrm>
              <a:custGeom>
                <a:avLst/>
                <a:gdLst>
                  <a:gd name="T0" fmla="*/ 0 w 66"/>
                  <a:gd name="T1" fmla="*/ 173 h 19"/>
                  <a:gd name="T2" fmla="*/ 513 w 66"/>
                  <a:gd name="T3" fmla="*/ 185 h 19"/>
                  <a:gd name="T4" fmla="*/ 659 w 66"/>
                  <a:gd name="T5" fmla="*/ 118 h 19"/>
                  <a:gd name="T6" fmla="*/ 872 w 66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6" h="19">
                    <a:moveTo>
                      <a:pt x="0" y="13"/>
                    </a:moveTo>
                    <a:cubicBezTo>
                      <a:pt x="10" y="19"/>
                      <a:pt x="28" y="17"/>
                      <a:pt x="39" y="14"/>
                    </a:cubicBezTo>
                    <a:cubicBezTo>
                      <a:pt x="43" y="13"/>
                      <a:pt x="45" y="10"/>
                      <a:pt x="50" y="9"/>
                    </a:cubicBezTo>
                    <a:cubicBezTo>
                      <a:pt x="56" y="6"/>
                      <a:pt x="62" y="6"/>
                      <a:pt x="6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7" name="Freeform 3173">
                <a:extLst>
                  <a:ext uri="{FF2B5EF4-FFF2-40B4-BE49-F238E27FC236}">
                    <a16:creationId xmlns:a16="http://schemas.microsoft.com/office/drawing/2014/main" id="{A3781B00-37F1-455C-98EA-B8E4B67DC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475"/>
                <a:ext cx="29" cy="94"/>
              </a:xfrm>
              <a:custGeom>
                <a:avLst/>
                <a:gdLst>
                  <a:gd name="T0" fmla="*/ 169 w 12"/>
                  <a:gd name="T1" fmla="*/ 0 h 40"/>
                  <a:gd name="T2" fmla="*/ 128 w 12"/>
                  <a:gd name="T3" fmla="*/ 310 h 40"/>
                  <a:gd name="T4" fmla="*/ 0 w 12"/>
                  <a:gd name="T5" fmla="*/ 51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40">
                    <a:moveTo>
                      <a:pt x="12" y="0"/>
                    </a:moveTo>
                    <a:cubicBezTo>
                      <a:pt x="10" y="8"/>
                      <a:pt x="11" y="16"/>
                      <a:pt x="9" y="24"/>
                    </a:cubicBezTo>
                    <a:cubicBezTo>
                      <a:pt x="7" y="30"/>
                      <a:pt x="3" y="35"/>
                      <a:pt x="0" y="4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8" name="Freeform 3174">
                <a:extLst>
                  <a:ext uri="{FF2B5EF4-FFF2-40B4-BE49-F238E27FC236}">
                    <a16:creationId xmlns:a16="http://schemas.microsoft.com/office/drawing/2014/main" id="{EE996C56-8C13-48AE-BAE0-DC40704BB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505"/>
                <a:ext cx="54" cy="90"/>
              </a:xfrm>
              <a:custGeom>
                <a:avLst/>
                <a:gdLst>
                  <a:gd name="T0" fmla="*/ 286 w 23"/>
                  <a:gd name="T1" fmla="*/ 0 h 38"/>
                  <a:gd name="T2" fmla="*/ 286 w 23"/>
                  <a:gd name="T3" fmla="*/ 118 h 38"/>
                  <a:gd name="T4" fmla="*/ 232 w 23"/>
                  <a:gd name="T5" fmla="*/ 320 h 38"/>
                  <a:gd name="T6" fmla="*/ 0 w 23"/>
                  <a:gd name="T7" fmla="*/ 504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8">
                    <a:moveTo>
                      <a:pt x="22" y="0"/>
                    </a:moveTo>
                    <a:cubicBezTo>
                      <a:pt x="21" y="3"/>
                      <a:pt x="22" y="6"/>
                      <a:pt x="22" y="9"/>
                    </a:cubicBezTo>
                    <a:cubicBezTo>
                      <a:pt x="23" y="14"/>
                      <a:pt x="21" y="19"/>
                      <a:pt x="18" y="24"/>
                    </a:cubicBezTo>
                    <a:cubicBezTo>
                      <a:pt x="14" y="33"/>
                      <a:pt x="7" y="33"/>
                      <a:pt x="0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59" name="Freeform 3175">
                <a:extLst>
                  <a:ext uri="{FF2B5EF4-FFF2-40B4-BE49-F238E27FC236}">
                    <a16:creationId xmlns:a16="http://schemas.microsoft.com/office/drawing/2014/main" id="{DA573E60-3C49-4E82-AD5A-1288B5242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609"/>
                <a:ext cx="63" cy="45"/>
              </a:xfrm>
              <a:custGeom>
                <a:avLst/>
                <a:gdLst>
                  <a:gd name="T0" fmla="*/ 0 w 27"/>
                  <a:gd name="T1" fmla="*/ 0 h 19"/>
                  <a:gd name="T2" fmla="*/ 278 w 27"/>
                  <a:gd name="T3" fmla="*/ 147 h 19"/>
                  <a:gd name="T4" fmla="*/ 343 w 27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0" y="0"/>
                    </a:moveTo>
                    <a:cubicBezTo>
                      <a:pt x="4" y="6"/>
                      <a:pt x="16" y="5"/>
                      <a:pt x="22" y="11"/>
                    </a:cubicBezTo>
                    <a:cubicBezTo>
                      <a:pt x="24" y="13"/>
                      <a:pt x="24" y="17"/>
                      <a:pt x="27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0" name="Freeform 3176">
                <a:extLst>
                  <a:ext uri="{FF2B5EF4-FFF2-40B4-BE49-F238E27FC236}">
                    <a16:creationId xmlns:a16="http://schemas.microsoft.com/office/drawing/2014/main" id="{5EB9B0D8-9D32-4072-B851-2F7813D31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1545"/>
                <a:ext cx="66" cy="45"/>
              </a:xfrm>
              <a:custGeom>
                <a:avLst/>
                <a:gdLst>
                  <a:gd name="T0" fmla="*/ 0 w 28"/>
                  <a:gd name="T1" fmla="*/ 253 h 19"/>
                  <a:gd name="T2" fmla="*/ 368 w 28"/>
                  <a:gd name="T3" fmla="*/ 66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9">
                    <a:moveTo>
                      <a:pt x="0" y="19"/>
                    </a:moveTo>
                    <a:cubicBezTo>
                      <a:pt x="5" y="13"/>
                      <a:pt x="19" y="0"/>
                      <a:pt x="28" y="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1" name="Freeform 3177">
                <a:extLst>
                  <a:ext uri="{FF2B5EF4-FFF2-40B4-BE49-F238E27FC236}">
                    <a16:creationId xmlns:a16="http://schemas.microsoft.com/office/drawing/2014/main" id="{40E0A36A-0B42-407B-90DA-CF9771330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378"/>
                <a:ext cx="5" cy="49"/>
              </a:xfrm>
              <a:custGeom>
                <a:avLst/>
                <a:gdLst>
                  <a:gd name="T0" fmla="*/ 33 w 2"/>
                  <a:gd name="T1" fmla="*/ 266 h 21"/>
                  <a:gd name="T2" fmla="*/ 0 w 2"/>
                  <a:gd name="T3" fmla="*/ 142 h 21"/>
                  <a:gd name="T4" fmla="*/ 20 w 2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1">
                    <a:moveTo>
                      <a:pt x="2" y="21"/>
                    </a:moveTo>
                    <a:cubicBezTo>
                      <a:pt x="1" y="18"/>
                      <a:pt x="0" y="15"/>
                      <a:pt x="0" y="11"/>
                    </a:cubicBezTo>
                    <a:cubicBezTo>
                      <a:pt x="1" y="7"/>
                      <a:pt x="2" y="4"/>
                      <a:pt x="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2" name="Freeform 3178">
                <a:extLst>
                  <a:ext uri="{FF2B5EF4-FFF2-40B4-BE49-F238E27FC236}">
                    <a16:creationId xmlns:a16="http://schemas.microsoft.com/office/drawing/2014/main" id="{A52822A3-0204-4EFA-9F80-86F9E4628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1371"/>
                <a:ext cx="38" cy="42"/>
              </a:xfrm>
              <a:custGeom>
                <a:avLst/>
                <a:gdLst>
                  <a:gd name="T0" fmla="*/ 214 w 16"/>
                  <a:gd name="T1" fmla="*/ 0 h 18"/>
                  <a:gd name="T2" fmla="*/ 57 w 16"/>
                  <a:gd name="T3" fmla="*/ 180 h 18"/>
                  <a:gd name="T4" fmla="*/ 0 w 16"/>
                  <a:gd name="T5" fmla="*/ 22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16" y="0"/>
                    </a:moveTo>
                    <a:cubicBezTo>
                      <a:pt x="12" y="4"/>
                      <a:pt x="8" y="9"/>
                      <a:pt x="4" y="14"/>
                    </a:cubicBezTo>
                    <a:cubicBezTo>
                      <a:pt x="3" y="15"/>
                      <a:pt x="1" y="17"/>
                      <a:pt x="0" y="1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3" name="Freeform 3179">
                <a:extLst>
                  <a:ext uri="{FF2B5EF4-FFF2-40B4-BE49-F238E27FC236}">
                    <a16:creationId xmlns:a16="http://schemas.microsoft.com/office/drawing/2014/main" id="{C96573EF-C8A5-4BE2-AB7F-F42971DAD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420"/>
                <a:ext cx="26" cy="57"/>
              </a:xfrm>
              <a:custGeom>
                <a:avLst/>
                <a:gdLst>
                  <a:gd name="T0" fmla="*/ 0 w 11"/>
                  <a:gd name="T1" fmla="*/ 321 h 24"/>
                  <a:gd name="T2" fmla="*/ 78 w 11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4">
                    <a:moveTo>
                      <a:pt x="0" y="24"/>
                    </a:moveTo>
                    <a:cubicBezTo>
                      <a:pt x="11" y="24"/>
                      <a:pt x="4" y="6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4" name="Freeform 3180">
                <a:extLst>
                  <a:ext uri="{FF2B5EF4-FFF2-40B4-BE49-F238E27FC236}">
                    <a16:creationId xmlns:a16="http://schemas.microsoft.com/office/drawing/2014/main" id="{7FE16637-7EFD-4F9E-94CD-5BB9079CD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1" y="1326"/>
                <a:ext cx="57" cy="42"/>
              </a:xfrm>
              <a:custGeom>
                <a:avLst/>
                <a:gdLst>
                  <a:gd name="T0" fmla="*/ 0 w 24"/>
                  <a:gd name="T1" fmla="*/ 229 h 18"/>
                  <a:gd name="T2" fmla="*/ 254 w 24"/>
                  <a:gd name="T3" fmla="*/ 103 h 18"/>
                  <a:gd name="T4" fmla="*/ 321 w 2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0" y="18"/>
                    </a:moveTo>
                    <a:cubicBezTo>
                      <a:pt x="6" y="13"/>
                      <a:pt x="14" y="13"/>
                      <a:pt x="19" y="8"/>
                    </a:cubicBezTo>
                    <a:cubicBezTo>
                      <a:pt x="21" y="6"/>
                      <a:pt x="23" y="3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5" name="Freeform 3181">
                <a:extLst>
                  <a:ext uri="{FF2B5EF4-FFF2-40B4-BE49-F238E27FC236}">
                    <a16:creationId xmlns:a16="http://schemas.microsoft.com/office/drawing/2014/main" id="{EEEDB4BB-05AD-4B62-9374-9806D586B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1297"/>
                <a:ext cx="31" cy="55"/>
              </a:xfrm>
              <a:custGeom>
                <a:avLst/>
                <a:gdLst>
                  <a:gd name="T0" fmla="*/ 0 w 13"/>
                  <a:gd name="T1" fmla="*/ 0 h 23"/>
                  <a:gd name="T2" fmla="*/ 176 w 13"/>
                  <a:gd name="T3" fmla="*/ 31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3">
                    <a:moveTo>
                      <a:pt x="0" y="0"/>
                    </a:moveTo>
                    <a:cubicBezTo>
                      <a:pt x="0" y="9"/>
                      <a:pt x="3" y="20"/>
                      <a:pt x="13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6" name="Freeform 3182">
                <a:extLst>
                  <a:ext uri="{FF2B5EF4-FFF2-40B4-BE49-F238E27FC236}">
                    <a16:creationId xmlns:a16="http://schemas.microsoft.com/office/drawing/2014/main" id="{888DCFB3-AB30-4006-8E96-9BB463EC6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" y="1354"/>
                <a:ext cx="57" cy="61"/>
              </a:xfrm>
              <a:custGeom>
                <a:avLst/>
                <a:gdLst>
                  <a:gd name="T0" fmla="*/ 0 w 24"/>
                  <a:gd name="T1" fmla="*/ 336 h 26"/>
                  <a:gd name="T2" fmla="*/ 242 w 24"/>
                  <a:gd name="T3" fmla="*/ 127 h 26"/>
                  <a:gd name="T4" fmla="*/ 283 w 24"/>
                  <a:gd name="T5" fmla="*/ 38 h 26"/>
                  <a:gd name="T6" fmla="*/ 321 w 24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26">
                    <a:moveTo>
                      <a:pt x="0" y="26"/>
                    </a:moveTo>
                    <a:cubicBezTo>
                      <a:pt x="9" y="26"/>
                      <a:pt x="15" y="17"/>
                      <a:pt x="18" y="10"/>
                    </a:cubicBezTo>
                    <a:cubicBezTo>
                      <a:pt x="19" y="8"/>
                      <a:pt x="20" y="6"/>
                      <a:pt x="21" y="3"/>
                    </a:cubicBezTo>
                    <a:cubicBezTo>
                      <a:pt x="22" y="2"/>
                      <a:pt x="24" y="2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7" name="Freeform 3183">
                <a:extLst>
                  <a:ext uri="{FF2B5EF4-FFF2-40B4-BE49-F238E27FC236}">
                    <a16:creationId xmlns:a16="http://schemas.microsoft.com/office/drawing/2014/main" id="{5733F1D9-FBDA-4B22-AD47-08C0EA034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338"/>
                <a:ext cx="12" cy="66"/>
              </a:xfrm>
              <a:custGeom>
                <a:avLst/>
                <a:gdLst>
                  <a:gd name="T0" fmla="*/ 0 w 5"/>
                  <a:gd name="T1" fmla="*/ 368 h 28"/>
                  <a:gd name="T2" fmla="*/ 29 w 5"/>
                  <a:gd name="T3" fmla="*/ 78 h 28"/>
                  <a:gd name="T4" fmla="*/ 70 w 5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8">
                    <a:moveTo>
                      <a:pt x="0" y="28"/>
                    </a:moveTo>
                    <a:cubicBezTo>
                      <a:pt x="3" y="22"/>
                      <a:pt x="0" y="13"/>
                      <a:pt x="2" y="6"/>
                    </a:cubicBezTo>
                    <a:cubicBezTo>
                      <a:pt x="2" y="4"/>
                      <a:pt x="4" y="2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8" name="Freeform 3184">
                <a:extLst>
                  <a:ext uri="{FF2B5EF4-FFF2-40B4-BE49-F238E27FC236}">
                    <a16:creationId xmlns:a16="http://schemas.microsoft.com/office/drawing/2014/main" id="{EF2F252F-ED20-4AA2-AD7E-A594FCA34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1319"/>
                <a:ext cx="62" cy="87"/>
              </a:xfrm>
              <a:custGeom>
                <a:avLst/>
                <a:gdLst>
                  <a:gd name="T0" fmla="*/ 0 w 26"/>
                  <a:gd name="T1" fmla="*/ 482 h 37"/>
                  <a:gd name="T2" fmla="*/ 255 w 26"/>
                  <a:gd name="T3" fmla="*/ 172 h 37"/>
                  <a:gd name="T4" fmla="*/ 353 w 26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0" y="37"/>
                    </a:moveTo>
                    <a:cubicBezTo>
                      <a:pt x="11" y="34"/>
                      <a:pt x="12" y="21"/>
                      <a:pt x="19" y="13"/>
                    </a:cubicBezTo>
                    <a:cubicBezTo>
                      <a:pt x="23" y="9"/>
                      <a:pt x="23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69" name="Freeform 3185">
                <a:extLst>
                  <a:ext uri="{FF2B5EF4-FFF2-40B4-BE49-F238E27FC236}">
                    <a16:creationId xmlns:a16="http://schemas.microsoft.com/office/drawing/2014/main" id="{F50264FB-F8CD-40A7-9C24-D1F621179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1411"/>
                <a:ext cx="44" cy="33"/>
              </a:xfrm>
              <a:custGeom>
                <a:avLst/>
                <a:gdLst>
                  <a:gd name="T0" fmla="*/ 0 w 19"/>
                  <a:gd name="T1" fmla="*/ 0 h 14"/>
                  <a:gd name="T2" fmla="*/ 160 w 19"/>
                  <a:gd name="T3" fmla="*/ 94 h 14"/>
                  <a:gd name="T4" fmla="*/ 236 w 19"/>
                  <a:gd name="T5" fmla="*/ 18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4">
                    <a:moveTo>
                      <a:pt x="0" y="0"/>
                    </a:moveTo>
                    <a:cubicBezTo>
                      <a:pt x="3" y="4"/>
                      <a:pt x="9" y="4"/>
                      <a:pt x="13" y="7"/>
                    </a:cubicBezTo>
                    <a:cubicBezTo>
                      <a:pt x="15" y="9"/>
                      <a:pt x="18" y="12"/>
                      <a:pt x="19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0" name="Freeform 3186">
                <a:extLst>
                  <a:ext uri="{FF2B5EF4-FFF2-40B4-BE49-F238E27FC236}">
                    <a16:creationId xmlns:a16="http://schemas.microsoft.com/office/drawing/2014/main" id="{2AF88E58-4F7B-456E-984E-837E6AD84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1434"/>
                <a:ext cx="2" cy="57"/>
              </a:xfrm>
              <a:custGeom>
                <a:avLst/>
                <a:gdLst>
                  <a:gd name="T0" fmla="*/ 0 w 1"/>
                  <a:gd name="T1" fmla="*/ 0 h 24"/>
                  <a:gd name="T2" fmla="*/ 0 w 1"/>
                  <a:gd name="T3" fmla="*/ 185 h 24"/>
                  <a:gd name="T4" fmla="*/ 8 w 1"/>
                  <a:gd name="T5" fmla="*/ 32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4">
                    <a:moveTo>
                      <a:pt x="0" y="0"/>
                    </a:moveTo>
                    <a:cubicBezTo>
                      <a:pt x="0" y="5"/>
                      <a:pt x="0" y="9"/>
                      <a:pt x="0" y="14"/>
                    </a:cubicBezTo>
                    <a:cubicBezTo>
                      <a:pt x="0" y="18"/>
                      <a:pt x="1" y="21"/>
                      <a:pt x="1" y="2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1" name="Freeform 3187">
                <a:extLst>
                  <a:ext uri="{FF2B5EF4-FFF2-40B4-BE49-F238E27FC236}">
                    <a16:creationId xmlns:a16="http://schemas.microsoft.com/office/drawing/2014/main" id="{902AF7EF-5C32-4693-BF0B-F875BCBE9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562"/>
                <a:ext cx="76" cy="9"/>
              </a:xfrm>
              <a:custGeom>
                <a:avLst/>
                <a:gdLst>
                  <a:gd name="T0" fmla="*/ 0 w 32"/>
                  <a:gd name="T1" fmla="*/ 36 h 4"/>
                  <a:gd name="T2" fmla="*/ 311 w 32"/>
                  <a:gd name="T3" fmla="*/ 25 h 4"/>
                  <a:gd name="T4" fmla="*/ 430 w 32"/>
                  <a:gd name="T5" fmla="*/ 3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4">
                    <a:moveTo>
                      <a:pt x="0" y="3"/>
                    </a:moveTo>
                    <a:cubicBezTo>
                      <a:pt x="8" y="4"/>
                      <a:pt x="16" y="4"/>
                      <a:pt x="23" y="2"/>
                    </a:cubicBezTo>
                    <a:cubicBezTo>
                      <a:pt x="28" y="1"/>
                      <a:pt x="29" y="0"/>
                      <a:pt x="32" y="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2" name="Freeform 3188">
                <a:extLst>
                  <a:ext uri="{FF2B5EF4-FFF2-40B4-BE49-F238E27FC236}">
                    <a16:creationId xmlns:a16="http://schemas.microsoft.com/office/drawing/2014/main" id="{732A4EC9-4097-4A2A-8A4C-A80540583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1595"/>
                <a:ext cx="71" cy="28"/>
              </a:xfrm>
              <a:custGeom>
                <a:avLst/>
                <a:gdLst>
                  <a:gd name="T0" fmla="*/ 0 w 30"/>
                  <a:gd name="T1" fmla="*/ 142 h 12"/>
                  <a:gd name="T2" fmla="*/ 263 w 30"/>
                  <a:gd name="T3" fmla="*/ 65 h 12"/>
                  <a:gd name="T4" fmla="*/ 398 w 30"/>
                  <a:gd name="T5" fmla="*/ 2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2">
                    <a:moveTo>
                      <a:pt x="0" y="11"/>
                    </a:moveTo>
                    <a:cubicBezTo>
                      <a:pt x="6" y="12"/>
                      <a:pt x="15" y="7"/>
                      <a:pt x="20" y="5"/>
                    </a:cubicBezTo>
                    <a:cubicBezTo>
                      <a:pt x="23" y="4"/>
                      <a:pt x="27" y="0"/>
                      <a:pt x="30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3" name="Freeform 3189">
                <a:extLst>
                  <a:ext uri="{FF2B5EF4-FFF2-40B4-BE49-F238E27FC236}">
                    <a16:creationId xmlns:a16="http://schemas.microsoft.com/office/drawing/2014/main" id="{8B067CA2-703D-4C2A-812E-D91D68C5D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642"/>
                <a:ext cx="88" cy="22"/>
              </a:xfrm>
              <a:custGeom>
                <a:avLst/>
                <a:gdLst>
                  <a:gd name="T0" fmla="*/ 0 w 37"/>
                  <a:gd name="T1" fmla="*/ 0 h 9"/>
                  <a:gd name="T2" fmla="*/ 312 w 37"/>
                  <a:gd name="T3" fmla="*/ 120 h 9"/>
                  <a:gd name="T4" fmla="*/ 459 w 37"/>
                  <a:gd name="T5" fmla="*/ 103 h 9"/>
                  <a:gd name="T6" fmla="*/ 497 w 37"/>
                  <a:gd name="T7" fmla="*/ 9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9">
                    <a:moveTo>
                      <a:pt x="0" y="0"/>
                    </a:moveTo>
                    <a:cubicBezTo>
                      <a:pt x="0" y="7"/>
                      <a:pt x="19" y="8"/>
                      <a:pt x="23" y="8"/>
                    </a:cubicBezTo>
                    <a:cubicBezTo>
                      <a:pt x="27" y="9"/>
                      <a:pt x="30" y="9"/>
                      <a:pt x="34" y="7"/>
                    </a:cubicBezTo>
                    <a:cubicBezTo>
                      <a:pt x="35" y="7"/>
                      <a:pt x="36" y="6"/>
                      <a:pt x="37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4" name="Freeform 3190">
                <a:extLst>
                  <a:ext uri="{FF2B5EF4-FFF2-40B4-BE49-F238E27FC236}">
                    <a16:creationId xmlns:a16="http://schemas.microsoft.com/office/drawing/2014/main" id="{C39DA9B3-6910-440C-80CA-DEB0FDA6E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647"/>
                <a:ext cx="45" cy="71"/>
              </a:xfrm>
              <a:custGeom>
                <a:avLst/>
                <a:gdLst>
                  <a:gd name="T0" fmla="*/ 253 w 19"/>
                  <a:gd name="T1" fmla="*/ 0 h 30"/>
                  <a:gd name="T2" fmla="*/ 0 w 19"/>
                  <a:gd name="T3" fmla="*/ 39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0">
                    <a:moveTo>
                      <a:pt x="19" y="0"/>
                    </a:moveTo>
                    <a:cubicBezTo>
                      <a:pt x="11" y="9"/>
                      <a:pt x="1" y="17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5" name="Freeform 3191">
                <a:extLst>
                  <a:ext uri="{FF2B5EF4-FFF2-40B4-BE49-F238E27FC236}">
                    <a16:creationId xmlns:a16="http://schemas.microsoft.com/office/drawing/2014/main" id="{641EBF5E-9DC8-4644-B62E-A58F500F7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5" y="1600"/>
                <a:ext cx="64" cy="33"/>
              </a:xfrm>
              <a:custGeom>
                <a:avLst/>
                <a:gdLst>
                  <a:gd name="T0" fmla="*/ 0 w 27"/>
                  <a:gd name="T1" fmla="*/ 0 h 14"/>
                  <a:gd name="T2" fmla="*/ 78 w 27"/>
                  <a:gd name="T3" fmla="*/ 78 h 14"/>
                  <a:gd name="T4" fmla="*/ 185 w 27"/>
                  <a:gd name="T5" fmla="*/ 156 h 14"/>
                  <a:gd name="T6" fmla="*/ 360 w 27"/>
                  <a:gd name="T7" fmla="*/ 18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4">
                    <a:moveTo>
                      <a:pt x="0" y="0"/>
                    </a:moveTo>
                    <a:cubicBezTo>
                      <a:pt x="0" y="3"/>
                      <a:pt x="3" y="4"/>
                      <a:pt x="6" y="6"/>
                    </a:cubicBezTo>
                    <a:cubicBezTo>
                      <a:pt x="8" y="8"/>
                      <a:pt x="11" y="10"/>
                      <a:pt x="14" y="12"/>
                    </a:cubicBezTo>
                    <a:cubicBezTo>
                      <a:pt x="18" y="14"/>
                      <a:pt x="26" y="9"/>
                      <a:pt x="27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6" name="Freeform 3192">
                <a:extLst>
                  <a:ext uri="{FF2B5EF4-FFF2-40B4-BE49-F238E27FC236}">
                    <a16:creationId xmlns:a16="http://schemas.microsoft.com/office/drawing/2014/main" id="{3F2933C9-B962-44C0-AFC7-F15BC5440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" y="1630"/>
                <a:ext cx="38" cy="38"/>
              </a:xfrm>
              <a:custGeom>
                <a:avLst/>
                <a:gdLst>
                  <a:gd name="T0" fmla="*/ 214 w 16"/>
                  <a:gd name="T1" fmla="*/ 0 h 16"/>
                  <a:gd name="T2" fmla="*/ 0 w 16"/>
                  <a:gd name="T3" fmla="*/ 18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cubicBezTo>
                      <a:pt x="12" y="6"/>
                      <a:pt x="7" y="16"/>
                      <a:pt x="0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7" name="Freeform 3193">
                <a:extLst>
                  <a:ext uri="{FF2B5EF4-FFF2-40B4-BE49-F238E27FC236}">
                    <a16:creationId xmlns:a16="http://schemas.microsoft.com/office/drawing/2014/main" id="{CBB3D088-C181-45BD-B777-93EE731D5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635"/>
                <a:ext cx="54" cy="66"/>
              </a:xfrm>
              <a:custGeom>
                <a:avLst/>
                <a:gdLst>
                  <a:gd name="T0" fmla="*/ 0 w 23"/>
                  <a:gd name="T1" fmla="*/ 368 h 28"/>
                  <a:gd name="T2" fmla="*/ 298 w 23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8">
                    <a:moveTo>
                      <a:pt x="0" y="28"/>
                    </a:moveTo>
                    <a:cubicBezTo>
                      <a:pt x="0" y="15"/>
                      <a:pt x="15" y="9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8" name="Freeform 3194">
                <a:extLst>
                  <a:ext uri="{FF2B5EF4-FFF2-40B4-BE49-F238E27FC236}">
                    <a16:creationId xmlns:a16="http://schemas.microsoft.com/office/drawing/2014/main" id="{A8825CD1-DC64-422A-8DE9-CB834F74F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" y="1704"/>
                <a:ext cx="59" cy="28"/>
              </a:xfrm>
              <a:custGeom>
                <a:avLst/>
                <a:gdLst>
                  <a:gd name="T0" fmla="*/ 0 w 25"/>
                  <a:gd name="T1" fmla="*/ 65 h 12"/>
                  <a:gd name="T2" fmla="*/ 328 w 25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2">
                    <a:moveTo>
                      <a:pt x="0" y="5"/>
                    </a:moveTo>
                    <a:cubicBezTo>
                      <a:pt x="3" y="12"/>
                      <a:pt x="21" y="4"/>
                      <a:pt x="2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79" name="Freeform 3195">
                <a:extLst>
                  <a:ext uri="{FF2B5EF4-FFF2-40B4-BE49-F238E27FC236}">
                    <a16:creationId xmlns:a16="http://schemas.microsoft.com/office/drawing/2014/main" id="{58250C66-81E6-44E2-800E-122DCC3A9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7" y="1727"/>
                <a:ext cx="17" cy="100"/>
              </a:xfrm>
              <a:custGeom>
                <a:avLst/>
                <a:gdLst>
                  <a:gd name="T0" fmla="*/ 100 w 7"/>
                  <a:gd name="T1" fmla="*/ 0 h 42"/>
                  <a:gd name="T2" fmla="*/ 0 w 7"/>
                  <a:gd name="T3" fmla="*/ 381 h 42"/>
                  <a:gd name="T4" fmla="*/ 41 w 7"/>
                  <a:gd name="T5" fmla="*/ 567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2">
                    <a:moveTo>
                      <a:pt x="7" y="0"/>
                    </a:moveTo>
                    <a:cubicBezTo>
                      <a:pt x="2" y="7"/>
                      <a:pt x="0" y="19"/>
                      <a:pt x="0" y="28"/>
                    </a:cubicBezTo>
                    <a:cubicBezTo>
                      <a:pt x="0" y="32"/>
                      <a:pt x="4" y="38"/>
                      <a:pt x="3" y="4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0" name="Freeform 3196">
                <a:extLst>
                  <a:ext uri="{FF2B5EF4-FFF2-40B4-BE49-F238E27FC236}">
                    <a16:creationId xmlns:a16="http://schemas.microsoft.com/office/drawing/2014/main" id="{56202396-A157-4F9A-B3C7-BEA82115E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1" y="1768"/>
                <a:ext cx="64" cy="42"/>
              </a:xfrm>
              <a:custGeom>
                <a:avLst/>
                <a:gdLst>
                  <a:gd name="T0" fmla="*/ 0 w 27"/>
                  <a:gd name="T1" fmla="*/ 229 h 18"/>
                  <a:gd name="T2" fmla="*/ 254 w 27"/>
                  <a:gd name="T3" fmla="*/ 142 h 18"/>
                  <a:gd name="T4" fmla="*/ 360 w 27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8">
                    <a:moveTo>
                      <a:pt x="0" y="18"/>
                    </a:moveTo>
                    <a:cubicBezTo>
                      <a:pt x="6" y="17"/>
                      <a:pt x="14" y="15"/>
                      <a:pt x="19" y="11"/>
                    </a:cubicBezTo>
                    <a:cubicBezTo>
                      <a:pt x="22" y="8"/>
                      <a:pt x="24" y="4"/>
                      <a:pt x="2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1" name="Freeform 3197">
                <a:extLst>
                  <a:ext uri="{FF2B5EF4-FFF2-40B4-BE49-F238E27FC236}">
                    <a16:creationId xmlns:a16="http://schemas.microsoft.com/office/drawing/2014/main" id="{FE011CC7-3E64-4E9B-95B7-A0A7AF9B8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1699"/>
                <a:ext cx="7" cy="61"/>
              </a:xfrm>
              <a:custGeom>
                <a:avLst/>
                <a:gdLst>
                  <a:gd name="T0" fmla="*/ 37 w 3"/>
                  <a:gd name="T1" fmla="*/ 336 h 26"/>
                  <a:gd name="T2" fmla="*/ 28 w 3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6">
                    <a:moveTo>
                      <a:pt x="3" y="26"/>
                    </a:moveTo>
                    <a:cubicBezTo>
                      <a:pt x="0" y="18"/>
                      <a:pt x="1" y="9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2" name="Freeform 3198">
                <a:extLst>
                  <a:ext uri="{FF2B5EF4-FFF2-40B4-BE49-F238E27FC236}">
                    <a16:creationId xmlns:a16="http://schemas.microsoft.com/office/drawing/2014/main" id="{7285F288-F341-45CD-B733-1901FE7D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668"/>
                <a:ext cx="57" cy="45"/>
              </a:xfrm>
              <a:custGeom>
                <a:avLst/>
                <a:gdLst>
                  <a:gd name="T0" fmla="*/ 0 w 24"/>
                  <a:gd name="T1" fmla="*/ 0 h 19"/>
                  <a:gd name="T2" fmla="*/ 185 w 24"/>
                  <a:gd name="T3" fmla="*/ 118 h 19"/>
                  <a:gd name="T4" fmla="*/ 321 w 24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0"/>
                    </a:moveTo>
                    <a:cubicBezTo>
                      <a:pt x="5" y="0"/>
                      <a:pt x="11" y="6"/>
                      <a:pt x="14" y="9"/>
                    </a:cubicBezTo>
                    <a:cubicBezTo>
                      <a:pt x="18" y="11"/>
                      <a:pt x="23" y="14"/>
                      <a:pt x="24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3" name="Freeform 3199">
                <a:extLst>
                  <a:ext uri="{FF2B5EF4-FFF2-40B4-BE49-F238E27FC236}">
                    <a16:creationId xmlns:a16="http://schemas.microsoft.com/office/drawing/2014/main" id="{4D892254-CBB3-45FB-AE1C-E0B8D2340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1716"/>
                <a:ext cx="38" cy="66"/>
              </a:xfrm>
              <a:custGeom>
                <a:avLst/>
                <a:gdLst>
                  <a:gd name="T0" fmla="*/ 214 w 16"/>
                  <a:gd name="T1" fmla="*/ 0 h 28"/>
                  <a:gd name="T2" fmla="*/ 185 w 16"/>
                  <a:gd name="T3" fmla="*/ 66 h 28"/>
                  <a:gd name="T4" fmla="*/ 95 w 16"/>
                  <a:gd name="T5" fmla="*/ 196 h 28"/>
                  <a:gd name="T6" fmla="*/ 29 w 16"/>
                  <a:gd name="T7" fmla="*/ 36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8">
                    <a:moveTo>
                      <a:pt x="16" y="0"/>
                    </a:moveTo>
                    <a:cubicBezTo>
                      <a:pt x="15" y="1"/>
                      <a:pt x="15" y="3"/>
                      <a:pt x="14" y="5"/>
                    </a:cubicBezTo>
                    <a:cubicBezTo>
                      <a:pt x="12" y="9"/>
                      <a:pt x="9" y="12"/>
                      <a:pt x="7" y="15"/>
                    </a:cubicBezTo>
                    <a:cubicBezTo>
                      <a:pt x="4" y="19"/>
                      <a:pt x="0" y="23"/>
                      <a:pt x="2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4" name="Freeform 3200">
                <a:extLst>
                  <a:ext uri="{FF2B5EF4-FFF2-40B4-BE49-F238E27FC236}">
                    <a16:creationId xmlns:a16="http://schemas.microsoft.com/office/drawing/2014/main" id="{FD51363C-676B-46ED-842C-B2888E42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1706"/>
                <a:ext cx="31" cy="45"/>
              </a:xfrm>
              <a:custGeom>
                <a:avLst/>
                <a:gdLst>
                  <a:gd name="T0" fmla="*/ 0 w 13"/>
                  <a:gd name="T1" fmla="*/ 0 h 19"/>
                  <a:gd name="T2" fmla="*/ 165 w 13"/>
                  <a:gd name="T3" fmla="*/ 25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9">
                    <a:moveTo>
                      <a:pt x="0" y="0"/>
                    </a:moveTo>
                    <a:cubicBezTo>
                      <a:pt x="1" y="8"/>
                      <a:pt x="13" y="10"/>
                      <a:pt x="12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5" name="Freeform 3201">
                <a:extLst>
                  <a:ext uri="{FF2B5EF4-FFF2-40B4-BE49-F238E27FC236}">
                    <a16:creationId xmlns:a16="http://schemas.microsoft.com/office/drawing/2014/main" id="{7E22FE69-3E19-4ADB-8489-768052FF9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694"/>
                <a:ext cx="61" cy="24"/>
              </a:xfrm>
              <a:custGeom>
                <a:avLst/>
                <a:gdLst>
                  <a:gd name="T0" fmla="*/ 0 w 26"/>
                  <a:gd name="T1" fmla="*/ 0 h 10"/>
                  <a:gd name="T2" fmla="*/ 336 w 26"/>
                  <a:gd name="T3" fmla="*/ 1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0">
                    <a:moveTo>
                      <a:pt x="0" y="0"/>
                    </a:moveTo>
                    <a:cubicBezTo>
                      <a:pt x="8" y="2"/>
                      <a:pt x="21" y="1"/>
                      <a:pt x="26" y="1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6" name="Freeform 3202">
                <a:extLst>
                  <a:ext uri="{FF2B5EF4-FFF2-40B4-BE49-F238E27FC236}">
                    <a16:creationId xmlns:a16="http://schemas.microsoft.com/office/drawing/2014/main" id="{0218CB1F-E62B-41D6-823B-F56466490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1602"/>
                <a:ext cx="71" cy="12"/>
              </a:xfrm>
              <a:custGeom>
                <a:avLst/>
                <a:gdLst>
                  <a:gd name="T0" fmla="*/ 398 w 30"/>
                  <a:gd name="T1" fmla="*/ 0 h 5"/>
                  <a:gd name="T2" fmla="*/ 135 w 30"/>
                  <a:gd name="T3" fmla="*/ 58 h 5"/>
                  <a:gd name="T4" fmla="*/ 0 w 30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5">
                    <a:moveTo>
                      <a:pt x="30" y="0"/>
                    </a:moveTo>
                    <a:cubicBezTo>
                      <a:pt x="23" y="1"/>
                      <a:pt x="16" y="5"/>
                      <a:pt x="10" y="4"/>
                    </a:cubicBezTo>
                    <a:cubicBezTo>
                      <a:pt x="5" y="4"/>
                      <a:pt x="4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7" name="Freeform 3203">
                <a:extLst>
                  <a:ext uri="{FF2B5EF4-FFF2-40B4-BE49-F238E27FC236}">
                    <a16:creationId xmlns:a16="http://schemas.microsoft.com/office/drawing/2014/main" id="{3E1D5390-76F1-469E-8F03-AB2191385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503"/>
                <a:ext cx="26" cy="52"/>
              </a:xfrm>
              <a:custGeom>
                <a:avLst/>
                <a:gdLst>
                  <a:gd name="T0" fmla="*/ 135 w 11"/>
                  <a:gd name="T1" fmla="*/ 0 h 22"/>
                  <a:gd name="T2" fmla="*/ 0 w 11"/>
                  <a:gd name="T3" fmla="*/ 29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2">
                    <a:moveTo>
                      <a:pt x="10" y="0"/>
                    </a:moveTo>
                    <a:cubicBezTo>
                      <a:pt x="11" y="8"/>
                      <a:pt x="9" y="19"/>
                      <a:pt x="0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8" name="Freeform 3204">
                <a:extLst>
                  <a:ext uri="{FF2B5EF4-FFF2-40B4-BE49-F238E27FC236}">
                    <a16:creationId xmlns:a16="http://schemas.microsoft.com/office/drawing/2014/main" id="{A68DE343-2645-4F2C-B165-1DB277CE0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510"/>
                <a:ext cx="59" cy="85"/>
              </a:xfrm>
              <a:custGeom>
                <a:avLst/>
                <a:gdLst>
                  <a:gd name="T0" fmla="*/ 0 w 25"/>
                  <a:gd name="T1" fmla="*/ 0 h 36"/>
                  <a:gd name="T2" fmla="*/ 40 w 25"/>
                  <a:gd name="T3" fmla="*/ 172 h 36"/>
                  <a:gd name="T4" fmla="*/ 144 w 25"/>
                  <a:gd name="T5" fmla="*/ 380 h 36"/>
                  <a:gd name="T6" fmla="*/ 328 w 25"/>
                  <a:gd name="T7" fmla="*/ 475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0" y="0"/>
                    </a:moveTo>
                    <a:cubicBezTo>
                      <a:pt x="3" y="4"/>
                      <a:pt x="3" y="9"/>
                      <a:pt x="3" y="13"/>
                    </a:cubicBezTo>
                    <a:cubicBezTo>
                      <a:pt x="4" y="20"/>
                      <a:pt x="6" y="24"/>
                      <a:pt x="11" y="29"/>
                    </a:cubicBezTo>
                    <a:cubicBezTo>
                      <a:pt x="16" y="33"/>
                      <a:pt x="20" y="34"/>
                      <a:pt x="25" y="3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89" name="Freeform 3205">
                <a:extLst>
                  <a:ext uri="{FF2B5EF4-FFF2-40B4-BE49-F238E27FC236}">
                    <a16:creationId xmlns:a16="http://schemas.microsoft.com/office/drawing/2014/main" id="{075A521C-7E9F-4458-920C-F844EAA93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1588"/>
                <a:ext cx="21" cy="83"/>
              </a:xfrm>
              <a:custGeom>
                <a:avLst/>
                <a:gdLst>
                  <a:gd name="T0" fmla="*/ 114 w 9"/>
                  <a:gd name="T1" fmla="*/ 0 h 35"/>
                  <a:gd name="T2" fmla="*/ 28 w 9"/>
                  <a:gd name="T3" fmla="*/ 213 h 35"/>
                  <a:gd name="T4" fmla="*/ 65 w 9"/>
                  <a:gd name="T5" fmla="*/ 46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5">
                    <a:moveTo>
                      <a:pt x="9" y="0"/>
                    </a:moveTo>
                    <a:cubicBezTo>
                      <a:pt x="7" y="7"/>
                      <a:pt x="4" y="10"/>
                      <a:pt x="2" y="16"/>
                    </a:cubicBezTo>
                    <a:cubicBezTo>
                      <a:pt x="0" y="22"/>
                      <a:pt x="3" y="30"/>
                      <a:pt x="5" y="3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0" name="Freeform 3206">
                <a:extLst>
                  <a:ext uri="{FF2B5EF4-FFF2-40B4-BE49-F238E27FC236}">
                    <a16:creationId xmlns:a16="http://schemas.microsoft.com/office/drawing/2014/main" id="{3AF68EFA-65A0-4B77-95A4-305076BB4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673"/>
                <a:ext cx="23" cy="80"/>
              </a:xfrm>
              <a:custGeom>
                <a:avLst/>
                <a:gdLst>
                  <a:gd name="T0" fmla="*/ 28 w 10"/>
                  <a:gd name="T1" fmla="*/ 0 h 34"/>
                  <a:gd name="T2" fmla="*/ 12 w 10"/>
                  <a:gd name="T3" fmla="*/ 144 h 34"/>
                  <a:gd name="T4" fmla="*/ 85 w 10"/>
                  <a:gd name="T5" fmla="*/ 287 h 34"/>
                  <a:gd name="T6" fmla="*/ 94 w 10"/>
                  <a:gd name="T7" fmla="*/ 442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4">
                    <a:moveTo>
                      <a:pt x="2" y="0"/>
                    </a:moveTo>
                    <a:cubicBezTo>
                      <a:pt x="2" y="4"/>
                      <a:pt x="0" y="7"/>
                      <a:pt x="1" y="11"/>
                    </a:cubicBezTo>
                    <a:cubicBezTo>
                      <a:pt x="2" y="15"/>
                      <a:pt x="5" y="18"/>
                      <a:pt x="7" y="22"/>
                    </a:cubicBezTo>
                    <a:cubicBezTo>
                      <a:pt x="9" y="26"/>
                      <a:pt x="10" y="30"/>
                      <a:pt x="8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1" name="Freeform 3207">
                <a:extLst>
                  <a:ext uri="{FF2B5EF4-FFF2-40B4-BE49-F238E27FC236}">
                    <a16:creationId xmlns:a16="http://schemas.microsoft.com/office/drawing/2014/main" id="{52028ED6-27A3-4A3C-A385-F840AEBC6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801"/>
                <a:ext cx="52" cy="40"/>
              </a:xfrm>
              <a:custGeom>
                <a:avLst/>
                <a:gdLst>
                  <a:gd name="T0" fmla="*/ 0 w 22"/>
                  <a:gd name="T1" fmla="*/ 0 h 17"/>
                  <a:gd name="T2" fmla="*/ 225 w 22"/>
                  <a:gd name="T3" fmla="*/ 132 h 17"/>
                  <a:gd name="T4" fmla="*/ 291 w 22"/>
                  <a:gd name="T5" fmla="*/ 22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0" y="0"/>
                    </a:moveTo>
                    <a:cubicBezTo>
                      <a:pt x="4" y="6"/>
                      <a:pt x="12" y="5"/>
                      <a:pt x="17" y="10"/>
                    </a:cubicBezTo>
                    <a:cubicBezTo>
                      <a:pt x="18" y="12"/>
                      <a:pt x="21" y="15"/>
                      <a:pt x="22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2" name="Freeform 3208">
                <a:extLst>
                  <a:ext uri="{FF2B5EF4-FFF2-40B4-BE49-F238E27FC236}">
                    <a16:creationId xmlns:a16="http://schemas.microsoft.com/office/drawing/2014/main" id="{5454F40E-8121-4837-82EA-DB56162E4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815"/>
                <a:ext cx="45" cy="71"/>
              </a:xfrm>
              <a:custGeom>
                <a:avLst/>
                <a:gdLst>
                  <a:gd name="T0" fmla="*/ 253 w 19"/>
                  <a:gd name="T1" fmla="*/ 0 h 30"/>
                  <a:gd name="T2" fmla="*/ 107 w 19"/>
                  <a:gd name="T3" fmla="*/ 291 h 30"/>
                  <a:gd name="T4" fmla="*/ 0 w 19"/>
                  <a:gd name="T5" fmla="*/ 398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30">
                    <a:moveTo>
                      <a:pt x="19" y="0"/>
                    </a:moveTo>
                    <a:cubicBezTo>
                      <a:pt x="15" y="8"/>
                      <a:pt x="15" y="16"/>
                      <a:pt x="8" y="22"/>
                    </a:cubicBezTo>
                    <a:cubicBezTo>
                      <a:pt x="4" y="25"/>
                      <a:pt x="2" y="26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3" name="Freeform 3209">
                <a:extLst>
                  <a:ext uri="{FF2B5EF4-FFF2-40B4-BE49-F238E27FC236}">
                    <a16:creationId xmlns:a16="http://schemas.microsoft.com/office/drawing/2014/main" id="{77F1F0A6-119D-4B99-A577-FAC310A7C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1737"/>
                <a:ext cx="14" cy="54"/>
              </a:xfrm>
              <a:custGeom>
                <a:avLst/>
                <a:gdLst>
                  <a:gd name="T0" fmla="*/ 28 w 6"/>
                  <a:gd name="T1" fmla="*/ 298 h 23"/>
                  <a:gd name="T2" fmla="*/ 65 w 6"/>
                  <a:gd name="T3" fmla="*/ 155 h 23"/>
                  <a:gd name="T4" fmla="*/ 49 w 6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3">
                    <a:moveTo>
                      <a:pt x="2" y="23"/>
                    </a:moveTo>
                    <a:cubicBezTo>
                      <a:pt x="0" y="19"/>
                      <a:pt x="4" y="16"/>
                      <a:pt x="5" y="12"/>
                    </a:cubicBezTo>
                    <a:cubicBezTo>
                      <a:pt x="6" y="8"/>
                      <a:pt x="6" y="4"/>
                      <a:pt x="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4" name="Freeform 3210">
                <a:extLst>
                  <a:ext uri="{FF2B5EF4-FFF2-40B4-BE49-F238E27FC236}">
                    <a16:creationId xmlns:a16="http://schemas.microsoft.com/office/drawing/2014/main" id="{9151C6C3-59A0-47B3-88E1-6A3100E4E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1713"/>
                <a:ext cx="83" cy="57"/>
              </a:xfrm>
              <a:custGeom>
                <a:avLst/>
                <a:gdLst>
                  <a:gd name="T0" fmla="*/ 0 w 35"/>
                  <a:gd name="T1" fmla="*/ 29 h 24"/>
                  <a:gd name="T2" fmla="*/ 292 w 35"/>
                  <a:gd name="T3" fmla="*/ 57 h 24"/>
                  <a:gd name="T4" fmla="*/ 467 w 35"/>
                  <a:gd name="T5" fmla="*/ 32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24">
                    <a:moveTo>
                      <a:pt x="0" y="2"/>
                    </a:moveTo>
                    <a:cubicBezTo>
                      <a:pt x="6" y="7"/>
                      <a:pt x="16" y="0"/>
                      <a:pt x="22" y="4"/>
                    </a:cubicBezTo>
                    <a:cubicBezTo>
                      <a:pt x="28" y="9"/>
                      <a:pt x="33" y="18"/>
                      <a:pt x="35" y="2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5" name="Freeform 3211">
                <a:extLst>
                  <a:ext uri="{FF2B5EF4-FFF2-40B4-BE49-F238E27FC236}">
                    <a16:creationId xmlns:a16="http://schemas.microsoft.com/office/drawing/2014/main" id="{5BAD6568-B5BB-4A7E-B958-AA796217E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1678"/>
                <a:ext cx="59" cy="33"/>
              </a:xfrm>
              <a:custGeom>
                <a:avLst/>
                <a:gdLst>
                  <a:gd name="T0" fmla="*/ 0 w 25"/>
                  <a:gd name="T1" fmla="*/ 0 h 14"/>
                  <a:gd name="T2" fmla="*/ 222 w 25"/>
                  <a:gd name="T3" fmla="*/ 94 h 14"/>
                  <a:gd name="T4" fmla="*/ 328 w 25"/>
                  <a:gd name="T5" fmla="*/ 18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4">
                    <a:moveTo>
                      <a:pt x="0" y="0"/>
                    </a:moveTo>
                    <a:cubicBezTo>
                      <a:pt x="4" y="7"/>
                      <a:pt x="12" y="4"/>
                      <a:pt x="17" y="7"/>
                    </a:cubicBezTo>
                    <a:cubicBezTo>
                      <a:pt x="20" y="8"/>
                      <a:pt x="23" y="12"/>
                      <a:pt x="25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6" name="Freeform 3212">
                <a:extLst>
                  <a:ext uri="{FF2B5EF4-FFF2-40B4-BE49-F238E27FC236}">
                    <a16:creationId xmlns:a16="http://schemas.microsoft.com/office/drawing/2014/main" id="{6E7EC60C-7603-4648-A30B-70F82EFE2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1489"/>
                <a:ext cx="73" cy="19"/>
              </a:xfrm>
              <a:custGeom>
                <a:avLst/>
                <a:gdLst>
                  <a:gd name="T0" fmla="*/ 0 w 31"/>
                  <a:gd name="T1" fmla="*/ 0 h 8"/>
                  <a:gd name="T2" fmla="*/ 405 w 31"/>
                  <a:gd name="T3" fmla="*/ 1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8">
                    <a:moveTo>
                      <a:pt x="0" y="0"/>
                    </a:moveTo>
                    <a:cubicBezTo>
                      <a:pt x="7" y="8"/>
                      <a:pt x="22" y="2"/>
                      <a:pt x="31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7" name="Freeform 3213">
                <a:extLst>
                  <a:ext uri="{FF2B5EF4-FFF2-40B4-BE49-F238E27FC236}">
                    <a16:creationId xmlns:a16="http://schemas.microsoft.com/office/drawing/2014/main" id="{D034E2CB-3C2D-473C-875B-B909D95B9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1406"/>
                <a:ext cx="33" cy="64"/>
              </a:xfrm>
              <a:custGeom>
                <a:avLst/>
                <a:gdLst>
                  <a:gd name="T0" fmla="*/ 12 w 14"/>
                  <a:gd name="T1" fmla="*/ 360 h 27"/>
                  <a:gd name="T2" fmla="*/ 106 w 14"/>
                  <a:gd name="T3" fmla="*/ 107 h 27"/>
                  <a:gd name="T4" fmla="*/ 184 w 14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7">
                    <a:moveTo>
                      <a:pt x="1" y="27"/>
                    </a:moveTo>
                    <a:cubicBezTo>
                      <a:pt x="0" y="23"/>
                      <a:pt x="6" y="12"/>
                      <a:pt x="8" y="8"/>
                    </a:cubicBezTo>
                    <a:cubicBezTo>
                      <a:pt x="9" y="5"/>
                      <a:pt x="11" y="2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8" name="Freeform 3214">
                <a:extLst>
                  <a:ext uri="{FF2B5EF4-FFF2-40B4-BE49-F238E27FC236}">
                    <a16:creationId xmlns:a16="http://schemas.microsoft.com/office/drawing/2014/main" id="{8C676A75-49B0-408B-AAD2-29A90ACA0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1434"/>
                <a:ext cx="59" cy="22"/>
              </a:xfrm>
              <a:custGeom>
                <a:avLst/>
                <a:gdLst>
                  <a:gd name="T0" fmla="*/ 0 w 25"/>
                  <a:gd name="T1" fmla="*/ 12 h 9"/>
                  <a:gd name="T2" fmla="*/ 212 w 25"/>
                  <a:gd name="T3" fmla="*/ 71 h 9"/>
                  <a:gd name="T4" fmla="*/ 328 w 25"/>
                  <a:gd name="T5" fmla="*/ 103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9">
                    <a:moveTo>
                      <a:pt x="0" y="1"/>
                    </a:moveTo>
                    <a:cubicBezTo>
                      <a:pt x="6" y="0"/>
                      <a:pt x="11" y="2"/>
                      <a:pt x="16" y="5"/>
                    </a:cubicBezTo>
                    <a:cubicBezTo>
                      <a:pt x="19" y="6"/>
                      <a:pt x="22" y="9"/>
                      <a:pt x="25" y="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99" name="Freeform 3215">
                <a:extLst>
                  <a:ext uri="{FF2B5EF4-FFF2-40B4-BE49-F238E27FC236}">
                    <a16:creationId xmlns:a16="http://schemas.microsoft.com/office/drawing/2014/main" id="{AAB31E7D-1B67-4B10-9A46-BD3C49DC7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1415"/>
                <a:ext cx="80" cy="17"/>
              </a:xfrm>
              <a:custGeom>
                <a:avLst/>
                <a:gdLst>
                  <a:gd name="T0" fmla="*/ 0 w 34"/>
                  <a:gd name="T1" fmla="*/ 58 h 7"/>
                  <a:gd name="T2" fmla="*/ 261 w 34"/>
                  <a:gd name="T3" fmla="*/ 12 h 7"/>
                  <a:gd name="T4" fmla="*/ 442 w 34"/>
                  <a:gd name="T5" fmla="*/ 10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7">
                    <a:moveTo>
                      <a:pt x="0" y="4"/>
                    </a:moveTo>
                    <a:cubicBezTo>
                      <a:pt x="6" y="2"/>
                      <a:pt x="13" y="0"/>
                      <a:pt x="20" y="1"/>
                    </a:cubicBezTo>
                    <a:cubicBezTo>
                      <a:pt x="26" y="2"/>
                      <a:pt x="30" y="6"/>
                      <a:pt x="34" y="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0" name="Freeform 3216">
                <a:extLst>
                  <a:ext uri="{FF2B5EF4-FFF2-40B4-BE49-F238E27FC236}">
                    <a16:creationId xmlns:a16="http://schemas.microsoft.com/office/drawing/2014/main" id="{8CFBCDFE-1B1B-4081-A843-5EA9EE034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378"/>
                <a:ext cx="14" cy="47"/>
              </a:xfrm>
              <a:custGeom>
                <a:avLst/>
                <a:gdLst>
                  <a:gd name="T0" fmla="*/ 77 w 6"/>
                  <a:gd name="T1" fmla="*/ 259 h 20"/>
                  <a:gd name="T2" fmla="*/ 65 w 6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0">
                    <a:moveTo>
                      <a:pt x="6" y="20"/>
                    </a:moveTo>
                    <a:cubicBezTo>
                      <a:pt x="2" y="15"/>
                      <a:pt x="0" y="5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1" name="Freeform 3217">
                <a:extLst>
                  <a:ext uri="{FF2B5EF4-FFF2-40B4-BE49-F238E27FC236}">
                    <a16:creationId xmlns:a16="http://schemas.microsoft.com/office/drawing/2014/main" id="{B906B83D-0317-4E51-AEDB-341C9010F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444"/>
                <a:ext cx="19" cy="85"/>
              </a:xfrm>
              <a:custGeom>
                <a:avLst/>
                <a:gdLst>
                  <a:gd name="T0" fmla="*/ 69 w 8"/>
                  <a:gd name="T1" fmla="*/ 0 h 36"/>
                  <a:gd name="T2" fmla="*/ 40 w 8"/>
                  <a:gd name="T3" fmla="*/ 262 h 36"/>
                  <a:gd name="T4" fmla="*/ 107 w 8"/>
                  <a:gd name="T5" fmla="*/ 475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6">
                    <a:moveTo>
                      <a:pt x="5" y="0"/>
                    </a:moveTo>
                    <a:cubicBezTo>
                      <a:pt x="0" y="5"/>
                      <a:pt x="1" y="13"/>
                      <a:pt x="3" y="20"/>
                    </a:cubicBezTo>
                    <a:cubicBezTo>
                      <a:pt x="4" y="25"/>
                      <a:pt x="4" y="31"/>
                      <a:pt x="8" y="3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2" name="Freeform 3218">
                <a:extLst>
                  <a:ext uri="{FF2B5EF4-FFF2-40B4-BE49-F238E27FC236}">
                    <a16:creationId xmlns:a16="http://schemas.microsoft.com/office/drawing/2014/main" id="{94F5D4E8-A0B9-4451-AA84-D177F3DAB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1501"/>
                <a:ext cx="52" cy="7"/>
              </a:xfrm>
              <a:custGeom>
                <a:avLst/>
                <a:gdLst>
                  <a:gd name="T0" fmla="*/ 291 w 22"/>
                  <a:gd name="T1" fmla="*/ 12 h 3"/>
                  <a:gd name="T2" fmla="*/ 118 w 22"/>
                  <a:gd name="T3" fmla="*/ 0 h 3"/>
                  <a:gd name="T4" fmla="*/ 0 w 22"/>
                  <a:gd name="T5" fmla="*/ 12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">
                    <a:moveTo>
                      <a:pt x="22" y="1"/>
                    </a:moveTo>
                    <a:cubicBezTo>
                      <a:pt x="18" y="1"/>
                      <a:pt x="14" y="0"/>
                      <a:pt x="9" y="0"/>
                    </a:cubicBezTo>
                    <a:cubicBezTo>
                      <a:pt x="6" y="1"/>
                      <a:pt x="1" y="3"/>
                      <a:pt x="0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3" name="Freeform 3219">
                <a:extLst>
                  <a:ext uri="{FF2B5EF4-FFF2-40B4-BE49-F238E27FC236}">
                    <a16:creationId xmlns:a16="http://schemas.microsoft.com/office/drawing/2014/main" id="{895D413D-5825-4D2C-831B-5EA14AE94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1545"/>
                <a:ext cx="62" cy="36"/>
              </a:xfrm>
              <a:custGeom>
                <a:avLst/>
                <a:gdLst>
                  <a:gd name="T0" fmla="*/ 353 w 26"/>
                  <a:gd name="T1" fmla="*/ 206 h 15"/>
                  <a:gd name="T2" fmla="*/ 0 w 26"/>
                  <a:gd name="T3" fmla="*/ 5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5">
                    <a:moveTo>
                      <a:pt x="26" y="15"/>
                    </a:moveTo>
                    <a:cubicBezTo>
                      <a:pt x="16" y="13"/>
                      <a:pt x="8" y="0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4" name="Freeform 3220">
                <a:extLst>
                  <a:ext uri="{FF2B5EF4-FFF2-40B4-BE49-F238E27FC236}">
                    <a16:creationId xmlns:a16="http://schemas.microsoft.com/office/drawing/2014/main" id="{F81C2B11-80BA-4009-9DE8-2ACC1D960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1579"/>
                <a:ext cx="71" cy="33"/>
              </a:xfrm>
              <a:custGeom>
                <a:avLst/>
                <a:gdLst>
                  <a:gd name="T0" fmla="*/ 0 w 30"/>
                  <a:gd name="T1" fmla="*/ 66 h 14"/>
                  <a:gd name="T2" fmla="*/ 398 w 30"/>
                  <a:gd name="T3" fmla="*/ 13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4">
                    <a:moveTo>
                      <a:pt x="0" y="5"/>
                    </a:moveTo>
                    <a:cubicBezTo>
                      <a:pt x="4" y="14"/>
                      <a:pt x="24" y="0"/>
                      <a:pt x="30" y="1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5" name="Freeform 3221">
                <a:extLst>
                  <a:ext uri="{FF2B5EF4-FFF2-40B4-BE49-F238E27FC236}">
                    <a16:creationId xmlns:a16="http://schemas.microsoft.com/office/drawing/2014/main" id="{EA187C9F-9226-468A-AB39-DBF6CAA06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4" y="1666"/>
                <a:ext cx="75" cy="19"/>
              </a:xfrm>
              <a:custGeom>
                <a:avLst/>
                <a:gdLst>
                  <a:gd name="T0" fmla="*/ 413 w 32"/>
                  <a:gd name="T1" fmla="*/ 95 h 8"/>
                  <a:gd name="T2" fmla="*/ 143 w 32"/>
                  <a:gd name="T3" fmla="*/ 12 h 8"/>
                  <a:gd name="T4" fmla="*/ 0 w 32"/>
                  <a:gd name="T5" fmla="*/ 4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8">
                    <a:moveTo>
                      <a:pt x="32" y="7"/>
                    </a:moveTo>
                    <a:cubicBezTo>
                      <a:pt x="25" y="8"/>
                      <a:pt x="19" y="0"/>
                      <a:pt x="11" y="1"/>
                    </a:cubicBezTo>
                    <a:cubicBezTo>
                      <a:pt x="8" y="1"/>
                      <a:pt x="4" y="7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6" name="Freeform 3222">
                <a:extLst>
                  <a:ext uri="{FF2B5EF4-FFF2-40B4-BE49-F238E27FC236}">
                    <a16:creationId xmlns:a16="http://schemas.microsoft.com/office/drawing/2014/main" id="{FE7168FB-52FF-49B6-AF85-89827536B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1685"/>
                <a:ext cx="54" cy="54"/>
              </a:xfrm>
              <a:custGeom>
                <a:avLst/>
                <a:gdLst>
                  <a:gd name="T0" fmla="*/ 0 w 23"/>
                  <a:gd name="T1" fmla="*/ 298 h 23"/>
                  <a:gd name="T2" fmla="*/ 171 w 23"/>
                  <a:gd name="T3" fmla="*/ 49 h 23"/>
                  <a:gd name="T4" fmla="*/ 249 w 23"/>
                  <a:gd name="T5" fmla="*/ 12 h 23"/>
                  <a:gd name="T6" fmla="*/ 298 w 23"/>
                  <a:gd name="T7" fmla="*/ 12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3">
                    <a:moveTo>
                      <a:pt x="0" y="23"/>
                    </a:moveTo>
                    <a:cubicBezTo>
                      <a:pt x="3" y="15"/>
                      <a:pt x="6" y="9"/>
                      <a:pt x="13" y="4"/>
                    </a:cubicBezTo>
                    <a:cubicBezTo>
                      <a:pt x="15" y="3"/>
                      <a:pt x="16" y="1"/>
                      <a:pt x="19" y="1"/>
                    </a:cubicBezTo>
                    <a:cubicBezTo>
                      <a:pt x="20" y="0"/>
                      <a:pt x="21" y="1"/>
                      <a:pt x="23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7" name="Freeform 3223">
                <a:extLst>
                  <a:ext uri="{FF2B5EF4-FFF2-40B4-BE49-F238E27FC236}">
                    <a16:creationId xmlns:a16="http://schemas.microsoft.com/office/drawing/2014/main" id="{16A5ACF1-B400-4A3F-9591-7C8B45B3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777"/>
                <a:ext cx="9" cy="57"/>
              </a:xfrm>
              <a:custGeom>
                <a:avLst/>
                <a:gdLst>
                  <a:gd name="T0" fmla="*/ 36 w 4"/>
                  <a:gd name="T1" fmla="*/ 0 h 24"/>
                  <a:gd name="T2" fmla="*/ 45 w 4"/>
                  <a:gd name="T3" fmla="*/ 321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4">
                    <a:moveTo>
                      <a:pt x="3" y="0"/>
                    </a:moveTo>
                    <a:cubicBezTo>
                      <a:pt x="3" y="9"/>
                      <a:pt x="0" y="17"/>
                      <a:pt x="4" y="2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8" name="Freeform 3224">
                <a:extLst>
                  <a:ext uri="{FF2B5EF4-FFF2-40B4-BE49-F238E27FC236}">
                    <a16:creationId xmlns:a16="http://schemas.microsoft.com/office/drawing/2014/main" id="{234CCA68-845A-40DC-BA14-D0563C200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782"/>
                <a:ext cx="52" cy="61"/>
              </a:xfrm>
              <a:custGeom>
                <a:avLst/>
                <a:gdLst>
                  <a:gd name="T0" fmla="*/ 0 w 22"/>
                  <a:gd name="T1" fmla="*/ 0 h 26"/>
                  <a:gd name="T2" fmla="*/ 291 w 22"/>
                  <a:gd name="T3" fmla="*/ 33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6">
                    <a:moveTo>
                      <a:pt x="0" y="0"/>
                    </a:moveTo>
                    <a:cubicBezTo>
                      <a:pt x="3" y="12"/>
                      <a:pt x="18" y="15"/>
                      <a:pt x="22" y="2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09" name="Freeform 3225">
                <a:extLst>
                  <a:ext uri="{FF2B5EF4-FFF2-40B4-BE49-F238E27FC236}">
                    <a16:creationId xmlns:a16="http://schemas.microsoft.com/office/drawing/2014/main" id="{C43BD105-4E61-4D2E-969E-46C3CCD39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730"/>
                <a:ext cx="55" cy="47"/>
              </a:xfrm>
              <a:custGeom>
                <a:avLst/>
                <a:gdLst>
                  <a:gd name="T0" fmla="*/ 0 w 23"/>
                  <a:gd name="T1" fmla="*/ 259 h 20"/>
                  <a:gd name="T2" fmla="*/ 316 w 2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0">
                    <a:moveTo>
                      <a:pt x="0" y="20"/>
                    </a:moveTo>
                    <a:cubicBezTo>
                      <a:pt x="12" y="18"/>
                      <a:pt x="19" y="12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0" name="Freeform 3226">
                <a:extLst>
                  <a:ext uri="{FF2B5EF4-FFF2-40B4-BE49-F238E27FC236}">
                    <a16:creationId xmlns:a16="http://schemas.microsoft.com/office/drawing/2014/main" id="{C33CDCCF-563A-4C70-AC5A-B7DA69619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1666"/>
                <a:ext cx="14" cy="66"/>
              </a:xfrm>
              <a:custGeom>
                <a:avLst/>
                <a:gdLst>
                  <a:gd name="T0" fmla="*/ 37 w 6"/>
                  <a:gd name="T1" fmla="*/ 0 h 28"/>
                  <a:gd name="T2" fmla="*/ 28 w 6"/>
                  <a:gd name="T3" fmla="*/ 222 h 28"/>
                  <a:gd name="T4" fmla="*/ 77 w 6"/>
                  <a:gd name="T5" fmla="*/ 36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8">
                    <a:moveTo>
                      <a:pt x="3" y="0"/>
                    </a:moveTo>
                    <a:cubicBezTo>
                      <a:pt x="2" y="6"/>
                      <a:pt x="0" y="10"/>
                      <a:pt x="2" y="17"/>
                    </a:cubicBezTo>
                    <a:cubicBezTo>
                      <a:pt x="2" y="18"/>
                      <a:pt x="6" y="27"/>
                      <a:pt x="6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1" name="Freeform 3227">
                <a:extLst>
                  <a:ext uri="{FF2B5EF4-FFF2-40B4-BE49-F238E27FC236}">
                    <a16:creationId xmlns:a16="http://schemas.microsoft.com/office/drawing/2014/main" id="{554B39D8-D7E4-45A3-9A60-40F43BD8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1744"/>
                <a:ext cx="44" cy="47"/>
              </a:xfrm>
              <a:custGeom>
                <a:avLst/>
                <a:gdLst>
                  <a:gd name="T0" fmla="*/ 0 w 19"/>
                  <a:gd name="T1" fmla="*/ 0 h 20"/>
                  <a:gd name="T2" fmla="*/ 199 w 19"/>
                  <a:gd name="T3" fmla="*/ 155 h 20"/>
                  <a:gd name="T4" fmla="*/ 236 w 19"/>
                  <a:gd name="T5" fmla="*/ 25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0" y="0"/>
                    </a:moveTo>
                    <a:cubicBezTo>
                      <a:pt x="5" y="5"/>
                      <a:pt x="12" y="6"/>
                      <a:pt x="16" y="12"/>
                    </a:cubicBezTo>
                    <a:cubicBezTo>
                      <a:pt x="17" y="15"/>
                      <a:pt x="19" y="17"/>
                      <a:pt x="19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2" name="Freeform 3228">
                <a:extLst>
                  <a:ext uri="{FF2B5EF4-FFF2-40B4-BE49-F238E27FC236}">
                    <a16:creationId xmlns:a16="http://schemas.microsoft.com/office/drawing/2014/main" id="{4EF3529C-197B-49E6-AF42-BB3785AD3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1786"/>
                <a:ext cx="12" cy="55"/>
              </a:xfrm>
              <a:custGeom>
                <a:avLst/>
                <a:gdLst>
                  <a:gd name="T0" fmla="*/ 70 w 5"/>
                  <a:gd name="T1" fmla="*/ 0 h 23"/>
                  <a:gd name="T2" fmla="*/ 12 w 5"/>
                  <a:gd name="T3" fmla="*/ 148 h 23"/>
                  <a:gd name="T4" fmla="*/ 29 w 5"/>
                  <a:gd name="T5" fmla="*/ 31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3">
                    <a:moveTo>
                      <a:pt x="5" y="0"/>
                    </a:moveTo>
                    <a:cubicBezTo>
                      <a:pt x="4" y="3"/>
                      <a:pt x="2" y="8"/>
                      <a:pt x="1" y="11"/>
                    </a:cubicBezTo>
                    <a:cubicBezTo>
                      <a:pt x="0" y="15"/>
                      <a:pt x="1" y="19"/>
                      <a:pt x="2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3" name="Freeform 3229">
                <a:extLst>
                  <a:ext uri="{FF2B5EF4-FFF2-40B4-BE49-F238E27FC236}">
                    <a16:creationId xmlns:a16="http://schemas.microsoft.com/office/drawing/2014/main" id="{C8FDE9F0-94D4-4C46-9D83-10C6B94E4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1841"/>
                <a:ext cx="33" cy="54"/>
              </a:xfrm>
              <a:custGeom>
                <a:avLst/>
                <a:gdLst>
                  <a:gd name="T0" fmla="*/ 0 w 14"/>
                  <a:gd name="T1" fmla="*/ 298 h 23"/>
                  <a:gd name="T2" fmla="*/ 184 w 14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3">
                    <a:moveTo>
                      <a:pt x="0" y="23"/>
                    </a:moveTo>
                    <a:cubicBezTo>
                      <a:pt x="10" y="21"/>
                      <a:pt x="13" y="8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4" name="Freeform 3230">
                <a:extLst>
                  <a:ext uri="{FF2B5EF4-FFF2-40B4-BE49-F238E27FC236}">
                    <a16:creationId xmlns:a16="http://schemas.microsoft.com/office/drawing/2014/main" id="{A7C60421-7675-4E97-A1D5-695B422BA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791"/>
                <a:ext cx="64" cy="38"/>
              </a:xfrm>
              <a:custGeom>
                <a:avLst/>
                <a:gdLst>
                  <a:gd name="T0" fmla="*/ 360 w 27"/>
                  <a:gd name="T1" fmla="*/ 0 h 16"/>
                  <a:gd name="T2" fmla="*/ 0 w 27"/>
                  <a:gd name="T3" fmla="*/ 17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6">
                    <a:moveTo>
                      <a:pt x="27" y="0"/>
                    </a:moveTo>
                    <a:cubicBezTo>
                      <a:pt x="21" y="8"/>
                      <a:pt x="10" y="16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5" name="Freeform 3231">
                <a:extLst>
                  <a:ext uri="{FF2B5EF4-FFF2-40B4-BE49-F238E27FC236}">
                    <a16:creationId xmlns:a16="http://schemas.microsoft.com/office/drawing/2014/main" id="{0D2A3A92-59DF-4F1B-AA39-60FDBCF7B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1841"/>
                <a:ext cx="62" cy="47"/>
              </a:xfrm>
              <a:custGeom>
                <a:avLst/>
                <a:gdLst>
                  <a:gd name="T0" fmla="*/ 69 w 26"/>
                  <a:gd name="T1" fmla="*/ 0 h 20"/>
                  <a:gd name="T2" fmla="*/ 246 w 26"/>
                  <a:gd name="T3" fmla="*/ 183 h 20"/>
                  <a:gd name="T4" fmla="*/ 353 w 26"/>
                  <a:gd name="T5" fmla="*/ 25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5" y="0"/>
                    </a:moveTo>
                    <a:cubicBezTo>
                      <a:pt x="0" y="6"/>
                      <a:pt x="14" y="12"/>
                      <a:pt x="18" y="14"/>
                    </a:cubicBezTo>
                    <a:cubicBezTo>
                      <a:pt x="21" y="16"/>
                      <a:pt x="23" y="18"/>
                      <a:pt x="26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6" name="Freeform 3232">
                <a:extLst>
                  <a:ext uri="{FF2B5EF4-FFF2-40B4-BE49-F238E27FC236}">
                    <a16:creationId xmlns:a16="http://schemas.microsoft.com/office/drawing/2014/main" id="{3B46C662-707E-4DB5-8DA7-BDE5DED62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775"/>
                <a:ext cx="19" cy="59"/>
              </a:xfrm>
              <a:custGeom>
                <a:avLst/>
                <a:gdLst>
                  <a:gd name="T0" fmla="*/ 0 w 8"/>
                  <a:gd name="T1" fmla="*/ 328 h 25"/>
                  <a:gd name="T2" fmla="*/ 95 w 8"/>
                  <a:gd name="T3" fmla="*/ 172 h 25"/>
                  <a:gd name="T4" fmla="*/ 78 w 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5">
                    <a:moveTo>
                      <a:pt x="0" y="25"/>
                    </a:moveTo>
                    <a:cubicBezTo>
                      <a:pt x="2" y="21"/>
                      <a:pt x="6" y="17"/>
                      <a:pt x="7" y="13"/>
                    </a:cubicBezTo>
                    <a:cubicBezTo>
                      <a:pt x="8" y="9"/>
                      <a:pt x="5" y="4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7" name="Freeform 3233">
                <a:extLst>
                  <a:ext uri="{FF2B5EF4-FFF2-40B4-BE49-F238E27FC236}">
                    <a16:creationId xmlns:a16="http://schemas.microsoft.com/office/drawing/2014/main" id="{291EDE4F-C48F-4EAC-8B09-62EAAF19F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756"/>
                <a:ext cx="38" cy="26"/>
              </a:xfrm>
              <a:custGeom>
                <a:avLst/>
                <a:gdLst>
                  <a:gd name="T0" fmla="*/ 0 w 16"/>
                  <a:gd name="T1" fmla="*/ 0 h 11"/>
                  <a:gd name="T2" fmla="*/ 214 w 16"/>
                  <a:gd name="T3" fmla="*/ 14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1">
                    <a:moveTo>
                      <a:pt x="0" y="0"/>
                    </a:moveTo>
                    <a:cubicBezTo>
                      <a:pt x="3" y="8"/>
                      <a:pt x="13" y="4"/>
                      <a:pt x="16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8" name="Freeform 3234">
                <a:extLst>
                  <a:ext uri="{FF2B5EF4-FFF2-40B4-BE49-F238E27FC236}">
                    <a16:creationId xmlns:a16="http://schemas.microsoft.com/office/drawing/2014/main" id="{D3A86C0F-6D01-4F13-B033-2A4FB7582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772"/>
                <a:ext cx="64" cy="29"/>
              </a:xfrm>
              <a:custGeom>
                <a:avLst/>
                <a:gdLst>
                  <a:gd name="T0" fmla="*/ 360 w 27"/>
                  <a:gd name="T1" fmla="*/ 169 h 12"/>
                  <a:gd name="T2" fmla="*/ 225 w 27"/>
                  <a:gd name="T3" fmla="*/ 41 h 12"/>
                  <a:gd name="T4" fmla="*/ 135 w 27"/>
                  <a:gd name="T5" fmla="*/ 41 h 12"/>
                  <a:gd name="T6" fmla="*/ 0 w 27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2">
                    <a:moveTo>
                      <a:pt x="27" y="12"/>
                    </a:moveTo>
                    <a:cubicBezTo>
                      <a:pt x="23" y="9"/>
                      <a:pt x="21" y="5"/>
                      <a:pt x="17" y="3"/>
                    </a:cubicBezTo>
                    <a:cubicBezTo>
                      <a:pt x="15" y="2"/>
                      <a:pt x="13" y="3"/>
                      <a:pt x="10" y="3"/>
                    </a:cubicBezTo>
                    <a:cubicBezTo>
                      <a:pt x="7" y="3"/>
                      <a:pt x="3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19" name="Freeform 3235">
                <a:extLst>
                  <a:ext uri="{FF2B5EF4-FFF2-40B4-BE49-F238E27FC236}">
                    <a16:creationId xmlns:a16="http://schemas.microsoft.com/office/drawing/2014/main" id="{F9EE04E1-6917-48A6-A7A5-A73C2423E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1612"/>
                <a:ext cx="81" cy="37"/>
              </a:xfrm>
              <a:custGeom>
                <a:avLst/>
                <a:gdLst>
                  <a:gd name="T0" fmla="*/ 460 w 34"/>
                  <a:gd name="T1" fmla="*/ 0 h 16"/>
                  <a:gd name="T2" fmla="*/ 205 w 34"/>
                  <a:gd name="T3" fmla="*/ 199 h 16"/>
                  <a:gd name="T4" fmla="*/ 0 w 34"/>
                  <a:gd name="T5" fmla="*/ 16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cubicBezTo>
                      <a:pt x="28" y="5"/>
                      <a:pt x="25" y="15"/>
                      <a:pt x="15" y="16"/>
                    </a:cubicBezTo>
                    <a:cubicBezTo>
                      <a:pt x="10" y="16"/>
                      <a:pt x="6" y="12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0" name="Freeform 3236">
                <a:extLst>
                  <a:ext uri="{FF2B5EF4-FFF2-40B4-BE49-F238E27FC236}">
                    <a16:creationId xmlns:a16="http://schemas.microsoft.com/office/drawing/2014/main" id="{BF5BF119-6ACA-42B4-B10C-67448817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1354"/>
                <a:ext cx="22" cy="95"/>
              </a:xfrm>
              <a:custGeom>
                <a:avLst/>
                <a:gdLst>
                  <a:gd name="T0" fmla="*/ 132 w 9"/>
                  <a:gd name="T1" fmla="*/ 537 h 40"/>
                  <a:gd name="T2" fmla="*/ 42 w 9"/>
                  <a:gd name="T3" fmla="*/ 430 h 40"/>
                  <a:gd name="T4" fmla="*/ 71 w 9"/>
                  <a:gd name="T5" fmla="*/ 204 h 40"/>
                  <a:gd name="T6" fmla="*/ 71 w 9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0">
                    <a:moveTo>
                      <a:pt x="9" y="40"/>
                    </a:moveTo>
                    <a:cubicBezTo>
                      <a:pt x="8" y="37"/>
                      <a:pt x="5" y="35"/>
                      <a:pt x="3" y="32"/>
                    </a:cubicBezTo>
                    <a:cubicBezTo>
                      <a:pt x="0" y="26"/>
                      <a:pt x="3" y="21"/>
                      <a:pt x="5" y="15"/>
                    </a:cubicBezTo>
                    <a:cubicBezTo>
                      <a:pt x="6" y="11"/>
                      <a:pt x="7" y="4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1" name="Freeform 3237">
                <a:extLst>
                  <a:ext uri="{FF2B5EF4-FFF2-40B4-BE49-F238E27FC236}">
                    <a16:creationId xmlns:a16="http://schemas.microsoft.com/office/drawing/2014/main" id="{67D8313F-AD96-47F7-9978-233780848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300"/>
                <a:ext cx="33" cy="33"/>
              </a:xfrm>
              <a:custGeom>
                <a:avLst/>
                <a:gdLst>
                  <a:gd name="T0" fmla="*/ 0 w 14"/>
                  <a:gd name="T1" fmla="*/ 184 h 14"/>
                  <a:gd name="T2" fmla="*/ 184 w 14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4">
                    <a:moveTo>
                      <a:pt x="0" y="14"/>
                    </a:moveTo>
                    <a:cubicBezTo>
                      <a:pt x="0" y="7"/>
                      <a:pt x="13" y="8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2" name="Freeform 3238">
                <a:extLst>
                  <a:ext uri="{FF2B5EF4-FFF2-40B4-BE49-F238E27FC236}">
                    <a16:creationId xmlns:a16="http://schemas.microsoft.com/office/drawing/2014/main" id="{5D1808F3-AD53-486F-861A-C348A462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321"/>
                <a:ext cx="42" cy="43"/>
              </a:xfrm>
              <a:custGeom>
                <a:avLst/>
                <a:gdLst>
                  <a:gd name="T0" fmla="*/ 229 w 18"/>
                  <a:gd name="T1" fmla="*/ 246 h 18"/>
                  <a:gd name="T2" fmla="*/ 103 w 18"/>
                  <a:gd name="T3" fmla="*/ 98 h 18"/>
                  <a:gd name="T4" fmla="*/ 0 w 18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8">
                    <a:moveTo>
                      <a:pt x="18" y="18"/>
                    </a:moveTo>
                    <a:cubicBezTo>
                      <a:pt x="15" y="13"/>
                      <a:pt x="13" y="9"/>
                      <a:pt x="8" y="7"/>
                    </a:cubicBezTo>
                    <a:cubicBezTo>
                      <a:pt x="5" y="5"/>
                      <a:pt x="0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3" name="Freeform 3239">
                <a:extLst>
                  <a:ext uri="{FF2B5EF4-FFF2-40B4-BE49-F238E27FC236}">
                    <a16:creationId xmlns:a16="http://schemas.microsoft.com/office/drawing/2014/main" id="{5859A9D2-E694-4DB4-B704-E2A97A2C2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439"/>
                <a:ext cx="14" cy="83"/>
              </a:xfrm>
              <a:custGeom>
                <a:avLst/>
                <a:gdLst>
                  <a:gd name="T0" fmla="*/ 77 w 6"/>
                  <a:gd name="T1" fmla="*/ 467 h 35"/>
                  <a:gd name="T2" fmla="*/ 0 w 6"/>
                  <a:gd name="T3" fmla="*/ 213 h 35"/>
                  <a:gd name="T4" fmla="*/ 0 w 6"/>
                  <a:gd name="T5" fmla="*/ 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5">
                    <a:moveTo>
                      <a:pt x="6" y="35"/>
                    </a:moveTo>
                    <a:cubicBezTo>
                      <a:pt x="2" y="29"/>
                      <a:pt x="0" y="23"/>
                      <a:pt x="0" y="16"/>
                    </a:cubicBezTo>
                    <a:cubicBezTo>
                      <a:pt x="0" y="11"/>
                      <a:pt x="3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4" name="Freeform 3240">
                <a:extLst>
                  <a:ext uri="{FF2B5EF4-FFF2-40B4-BE49-F238E27FC236}">
                    <a16:creationId xmlns:a16="http://schemas.microsoft.com/office/drawing/2014/main" id="{0EE23C30-9625-4296-8470-6E376B646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1916"/>
                <a:ext cx="17" cy="83"/>
              </a:xfrm>
              <a:custGeom>
                <a:avLst/>
                <a:gdLst>
                  <a:gd name="T0" fmla="*/ 87 w 7"/>
                  <a:gd name="T1" fmla="*/ 0 h 35"/>
                  <a:gd name="T2" fmla="*/ 12 w 7"/>
                  <a:gd name="T3" fmla="*/ 225 h 35"/>
                  <a:gd name="T4" fmla="*/ 87 w 7"/>
                  <a:gd name="T5" fmla="*/ 46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35">
                    <a:moveTo>
                      <a:pt x="6" y="0"/>
                    </a:moveTo>
                    <a:cubicBezTo>
                      <a:pt x="2" y="5"/>
                      <a:pt x="0" y="10"/>
                      <a:pt x="1" y="17"/>
                    </a:cubicBezTo>
                    <a:cubicBezTo>
                      <a:pt x="2" y="23"/>
                      <a:pt x="7" y="28"/>
                      <a:pt x="6" y="3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5" name="Freeform 3241">
                <a:extLst>
                  <a:ext uri="{FF2B5EF4-FFF2-40B4-BE49-F238E27FC236}">
                    <a16:creationId xmlns:a16="http://schemas.microsoft.com/office/drawing/2014/main" id="{0ACC6F72-F243-446A-9C62-FEFFADE62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1886"/>
                <a:ext cx="31" cy="99"/>
              </a:xfrm>
              <a:custGeom>
                <a:avLst/>
                <a:gdLst>
                  <a:gd name="T0" fmla="*/ 41 w 13"/>
                  <a:gd name="T1" fmla="*/ 549 h 42"/>
                  <a:gd name="T2" fmla="*/ 148 w 13"/>
                  <a:gd name="T3" fmla="*/ 262 h 42"/>
                  <a:gd name="T4" fmla="*/ 79 w 13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2">
                    <a:moveTo>
                      <a:pt x="3" y="42"/>
                    </a:moveTo>
                    <a:cubicBezTo>
                      <a:pt x="0" y="34"/>
                      <a:pt x="10" y="27"/>
                      <a:pt x="11" y="20"/>
                    </a:cubicBezTo>
                    <a:cubicBezTo>
                      <a:pt x="13" y="12"/>
                      <a:pt x="8" y="7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6" name="Freeform 3242">
                <a:extLst>
                  <a:ext uri="{FF2B5EF4-FFF2-40B4-BE49-F238E27FC236}">
                    <a16:creationId xmlns:a16="http://schemas.microsoft.com/office/drawing/2014/main" id="{BDB5023C-447E-4E1B-91A5-0F8F02177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1886"/>
                <a:ext cx="66" cy="30"/>
              </a:xfrm>
              <a:custGeom>
                <a:avLst/>
                <a:gdLst>
                  <a:gd name="T0" fmla="*/ 0 w 28"/>
                  <a:gd name="T1" fmla="*/ 0 h 13"/>
                  <a:gd name="T2" fmla="*/ 368 w 28"/>
                  <a:gd name="T3" fmla="*/ 15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3">
                    <a:moveTo>
                      <a:pt x="0" y="0"/>
                    </a:moveTo>
                    <a:cubicBezTo>
                      <a:pt x="9" y="5"/>
                      <a:pt x="23" y="2"/>
                      <a:pt x="28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7" name="Freeform 3243">
                <a:extLst>
                  <a:ext uri="{FF2B5EF4-FFF2-40B4-BE49-F238E27FC236}">
                    <a16:creationId xmlns:a16="http://schemas.microsoft.com/office/drawing/2014/main" id="{4C2C24B7-173B-4CB9-919F-452007489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1786"/>
                <a:ext cx="9" cy="55"/>
              </a:xfrm>
              <a:custGeom>
                <a:avLst/>
                <a:gdLst>
                  <a:gd name="T0" fmla="*/ 45 w 4"/>
                  <a:gd name="T1" fmla="*/ 0 h 23"/>
                  <a:gd name="T2" fmla="*/ 0 w 4"/>
                  <a:gd name="T3" fmla="*/ 31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3">
                    <a:moveTo>
                      <a:pt x="4" y="0"/>
                    </a:moveTo>
                    <a:cubicBezTo>
                      <a:pt x="4" y="9"/>
                      <a:pt x="3" y="15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8" name="Freeform 3244">
                <a:extLst>
                  <a:ext uri="{FF2B5EF4-FFF2-40B4-BE49-F238E27FC236}">
                    <a16:creationId xmlns:a16="http://schemas.microsoft.com/office/drawing/2014/main" id="{CA250804-B31D-4BAB-95E8-4283CB005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1935"/>
                <a:ext cx="40" cy="17"/>
              </a:xfrm>
              <a:custGeom>
                <a:avLst/>
                <a:gdLst>
                  <a:gd name="T0" fmla="*/ 0 w 17"/>
                  <a:gd name="T1" fmla="*/ 0 h 7"/>
                  <a:gd name="T2" fmla="*/ 221 w 17"/>
                  <a:gd name="T3" fmla="*/ 10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7">
                    <a:moveTo>
                      <a:pt x="0" y="0"/>
                    </a:moveTo>
                    <a:cubicBezTo>
                      <a:pt x="5" y="3"/>
                      <a:pt x="15" y="2"/>
                      <a:pt x="17" y="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29" name="Freeform 3245">
                <a:extLst>
                  <a:ext uri="{FF2B5EF4-FFF2-40B4-BE49-F238E27FC236}">
                    <a16:creationId xmlns:a16="http://schemas.microsoft.com/office/drawing/2014/main" id="{616E4851-502C-4E02-8AB6-D37652D9D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1933"/>
                <a:ext cx="36" cy="111"/>
              </a:xfrm>
              <a:custGeom>
                <a:avLst/>
                <a:gdLst>
                  <a:gd name="T0" fmla="*/ 127 w 15"/>
                  <a:gd name="T1" fmla="*/ 619 h 47"/>
                  <a:gd name="T2" fmla="*/ 41 w 15"/>
                  <a:gd name="T3" fmla="*/ 196 h 47"/>
                  <a:gd name="T4" fmla="*/ 0 w 15"/>
                  <a:gd name="T5" fmla="*/ 94 h 47"/>
                  <a:gd name="T6" fmla="*/ 70 w 15"/>
                  <a:gd name="T7" fmla="*/ 0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47">
                    <a:moveTo>
                      <a:pt x="9" y="47"/>
                    </a:moveTo>
                    <a:cubicBezTo>
                      <a:pt x="15" y="42"/>
                      <a:pt x="6" y="22"/>
                      <a:pt x="3" y="15"/>
                    </a:cubicBezTo>
                    <a:cubicBezTo>
                      <a:pt x="2" y="12"/>
                      <a:pt x="0" y="9"/>
                      <a:pt x="0" y="7"/>
                    </a:cubicBezTo>
                    <a:cubicBezTo>
                      <a:pt x="1" y="3"/>
                      <a:pt x="4" y="3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0" name="Freeform 3246">
                <a:extLst>
                  <a:ext uri="{FF2B5EF4-FFF2-40B4-BE49-F238E27FC236}">
                    <a16:creationId xmlns:a16="http://schemas.microsoft.com/office/drawing/2014/main" id="{83122E09-7D39-4D1D-9576-3899968D6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037"/>
                <a:ext cx="99" cy="28"/>
              </a:xfrm>
              <a:custGeom>
                <a:avLst/>
                <a:gdLst>
                  <a:gd name="T0" fmla="*/ 549 w 42"/>
                  <a:gd name="T1" fmla="*/ 37 h 12"/>
                  <a:gd name="T2" fmla="*/ 212 w 42"/>
                  <a:gd name="T3" fmla="*/ 86 h 12"/>
                  <a:gd name="T4" fmla="*/ 0 w 42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2">
                    <a:moveTo>
                      <a:pt x="42" y="3"/>
                    </a:moveTo>
                    <a:cubicBezTo>
                      <a:pt x="36" y="12"/>
                      <a:pt x="24" y="9"/>
                      <a:pt x="16" y="7"/>
                    </a:cubicBezTo>
                    <a:cubicBezTo>
                      <a:pt x="10" y="5"/>
                      <a:pt x="5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1" name="Freeform 3247">
                <a:extLst>
                  <a:ext uri="{FF2B5EF4-FFF2-40B4-BE49-F238E27FC236}">
                    <a16:creationId xmlns:a16="http://schemas.microsoft.com/office/drawing/2014/main" id="{6AF14FCF-5A9E-4484-B33D-70C8CA7DF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" y="1994"/>
                <a:ext cx="59" cy="48"/>
              </a:xfrm>
              <a:custGeom>
                <a:avLst/>
                <a:gdLst>
                  <a:gd name="T0" fmla="*/ 0 w 25"/>
                  <a:gd name="T1" fmla="*/ 0 h 20"/>
                  <a:gd name="T2" fmla="*/ 212 w 25"/>
                  <a:gd name="T3" fmla="*/ 98 h 20"/>
                  <a:gd name="T4" fmla="*/ 328 w 25"/>
                  <a:gd name="T5" fmla="*/ 27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0">
                    <a:moveTo>
                      <a:pt x="0" y="0"/>
                    </a:moveTo>
                    <a:cubicBezTo>
                      <a:pt x="6" y="3"/>
                      <a:pt x="11" y="2"/>
                      <a:pt x="16" y="7"/>
                    </a:cubicBezTo>
                    <a:cubicBezTo>
                      <a:pt x="19" y="11"/>
                      <a:pt x="21" y="17"/>
                      <a:pt x="25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2" name="Freeform 3248">
                <a:extLst>
                  <a:ext uri="{FF2B5EF4-FFF2-40B4-BE49-F238E27FC236}">
                    <a16:creationId xmlns:a16="http://schemas.microsoft.com/office/drawing/2014/main" id="{DAE64D41-77F7-4B5D-BA7D-755DE002F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2039"/>
                <a:ext cx="14" cy="12"/>
              </a:xfrm>
              <a:custGeom>
                <a:avLst/>
                <a:gdLst>
                  <a:gd name="T0" fmla="*/ 0 w 6"/>
                  <a:gd name="T1" fmla="*/ 70 h 5"/>
                  <a:gd name="T2" fmla="*/ 77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1" y="2"/>
                      <a:pt x="4" y="1"/>
                      <a:pt x="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3" name="Freeform 3249">
                <a:extLst>
                  <a:ext uri="{FF2B5EF4-FFF2-40B4-BE49-F238E27FC236}">
                    <a16:creationId xmlns:a16="http://schemas.microsoft.com/office/drawing/2014/main" id="{370AB47A-16C4-487E-93A5-137A924AE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0" y="2053"/>
                <a:ext cx="19" cy="81"/>
              </a:xfrm>
              <a:custGeom>
                <a:avLst/>
                <a:gdLst>
                  <a:gd name="T0" fmla="*/ 29 w 8"/>
                  <a:gd name="T1" fmla="*/ 0 h 34"/>
                  <a:gd name="T2" fmla="*/ 107 w 8"/>
                  <a:gd name="T3" fmla="*/ 205 h 34"/>
                  <a:gd name="T4" fmla="*/ 0 w 8"/>
                  <a:gd name="T5" fmla="*/ 46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34">
                    <a:moveTo>
                      <a:pt x="2" y="0"/>
                    </a:moveTo>
                    <a:cubicBezTo>
                      <a:pt x="4" y="5"/>
                      <a:pt x="7" y="10"/>
                      <a:pt x="8" y="15"/>
                    </a:cubicBezTo>
                    <a:cubicBezTo>
                      <a:pt x="8" y="23"/>
                      <a:pt x="2" y="27"/>
                      <a:pt x="0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4" name="Freeform 3250">
                <a:extLst>
                  <a:ext uri="{FF2B5EF4-FFF2-40B4-BE49-F238E27FC236}">
                    <a16:creationId xmlns:a16="http://schemas.microsoft.com/office/drawing/2014/main" id="{2FEBB81F-831D-47D8-A6A8-6371E957D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2143"/>
                <a:ext cx="42" cy="83"/>
              </a:xfrm>
              <a:custGeom>
                <a:avLst/>
                <a:gdLst>
                  <a:gd name="T0" fmla="*/ 77 w 18"/>
                  <a:gd name="T1" fmla="*/ 0 h 35"/>
                  <a:gd name="T2" fmla="*/ 49 w 18"/>
                  <a:gd name="T3" fmla="*/ 282 h 35"/>
                  <a:gd name="T4" fmla="*/ 229 w 18"/>
                  <a:gd name="T5" fmla="*/ 467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5">
                    <a:moveTo>
                      <a:pt x="6" y="0"/>
                    </a:moveTo>
                    <a:cubicBezTo>
                      <a:pt x="3" y="7"/>
                      <a:pt x="0" y="13"/>
                      <a:pt x="4" y="21"/>
                    </a:cubicBezTo>
                    <a:cubicBezTo>
                      <a:pt x="7" y="28"/>
                      <a:pt x="15" y="29"/>
                      <a:pt x="18" y="3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5" name="Freeform 3251">
                <a:extLst>
                  <a:ext uri="{FF2B5EF4-FFF2-40B4-BE49-F238E27FC236}">
                    <a16:creationId xmlns:a16="http://schemas.microsoft.com/office/drawing/2014/main" id="{DEBDCC07-4142-46F2-9F9C-AEE6F26D3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2136"/>
                <a:ext cx="52" cy="78"/>
              </a:xfrm>
              <a:custGeom>
                <a:avLst/>
                <a:gdLst>
                  <a:gd name="T0" fmla="*/ 0 w 22"/>
                  <a:gd name="T1" fmla="*/ 435 h 33"/>
                  <a:gd name="T2" fmla="*/ 196 w 22"/>
                  <a:gd name="T3" fmla="*/ 241 h 33"/>
                  <a:gd name="T4" fmla="*/ 279 w 22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3">
                    <a:moveTo>
                      <a:pt x="0" y="33"/>
                    </a:moveTo>
                    <a:cubicBezTo>
                      <a:pt x="2" y="23"/>
                      <a:pt x="8" y="25"/>
                      <a:pt x="15" y="18"/>
                    </a:cubicBezTo>
                    <a:cubicBezTo>
                      <a:pt x="18" y="15"/>
                      <a:pt x="22" y="6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6" name="Freeform 3252">
                <a:extLst>
                  <a:ext uri="{FF2B5EF4-FFF2-40B4-BE49-F238E27FC236}">
                    <a16:creationId xmlns:a16="http://schemas.microsoft.com/office/drawing/2014/main" id="{6E2E8855-DBED-4531-A413-5767B612A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138"/>
                <a:ext cx="57" cy="45"/>
              </a:xfrm>
              <a:custGeom>
                <a:avLst/>
                <a:gdLst>
                  <a:gd name="T0" fmla="*/ 0 w 24"/>
                  <a:gd name="T1" fmla="*/ 0 h 19"/>
                  <a:gd name="T2" fmla="*/ 164 w 24"/>
                  <a:gd name="T3" fmla="*/ 135 h 19"/>
                  <a:gd name="T4" fmla="*/ 321 w 24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0"/>
                    </a:moveTo>
                    <a:cubicBezTo>
                      <a:pt x="2" y="5"/>
                      <a:pt x="8" y="8"/>
                      <a:pt x="12" y="10"/>
                    </a:cubicBezTo>
                    <a:cubicBezTo>
                      <a:pt x="16" y="12"/>
                      <a:pt x="20" y="19"/>
                      <a:pt x="24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7" name="Freeform 3253">
                <a:extLst>
                  <a:ext uri="{FF2B5EF4-FFF2-40B4-BE49-F238E27FC236}">
                    <a16:creationId xmlns:a16="http://schemas.microsoft.com/office/drawing/2014/main" id="{7E71BD48-E6D0-4FF6-9A8A-FEF1310A8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063"/>
                <a:ext cx="31" cy="75"/>
              </a:xfrm>
              <a:custGeom>
                <a:avLst/>
                <a:gdLst>
                  <a:gd name="T0" fmla="*/ 136 w 13"/>
                  <a:gd name="T1" fmla="*/ 413 h 32"/>
                  <a:gd name="T2" fmla="*/ 136 w 13"/>
                  <a:gd name="T3" fmla="*/ 0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2">
                    <a:moveTo>
                      <a:pt x="10" y="32"/>
                    </a:moveTo>
                    <a:cubicBezTo>
                      <a:pt x="0" y="26"/>
                      <a:pt x="13" y="8"/>
                      <a:pt x="1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8" name="Freeform 3254">
                <a:extLst>
                  <a:ext uri="{FF2B5EF4-FFF2-40B4-BE49-F238E27FC236}">
                    <a16:creationId xmlns:a16="http://schemas.microsoft.com/office/drawing/2014/main" id="{09F7E214-68B4-4E59-9255-A7A06AEE5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153"/>
                <a:ext cx="31" cy="49"/>
              </a:xfrm>
              <a:custGeom>
                <a:avLst/>
                <a:gdLst>
                  <a:gd name="T0" fmla="*/ 176 w 13"/>
                  <a:gd name="T1" fmla="*/ 0 h 21"/>
                  <a:gd name="T2" fmla="*/ 79 w 13"/>
                  <a:gd name="T3" fmla="*/ 126 h 21"/>
                  <a:gd name="T4" fmla="*/ 0 w 13"/>
                  <a:gd name="T5" fmla="*/ 26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1">
                    <a:moveTo>
                      <a:pt x="13" y="0"/>
                    </a:moveTo>
                    <a:cubicBezTo>
                      <a:pt x="10" y="3"/>
                      <a:pt x="9" y="7"/>
                      <a:pt x="6" y="10"/>
                    </a:cubicBezTo>
                    <a:cubicBezTo>
                      <a:pt x="3" y="14"/>
                      <a:pt x="0" y="16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39" name="Freeform 3255">
                <a:extLst>
                  <a:ext uri="{FF2B5EF4-FFF2-40B4-BE49-F238E27FC236}">
                    <a16:creationId xmlns:a16="http://schemas.microsoft.com/office/drawing/2014/main" id="{5570695B-88DB-4891-82F7-E9C3AB50C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" y="2101"/>
                <a:ext cx="106" cy="33"/>
              </a:xfrm>
              <a:custGeom>
                <a:avLst/>
                <a:gdLst>
                  <a:gd name="T0" fmla="*/ 0 w 45"/>
                  <a:gd name="T1" fmla="*/ 0 h 14"/>
                  <a:gd name="T2" fmla="*/ 589 w 45"/>
                  <a:gd name="T3" fmla="*/ 18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4">
                    <a:moveTo>
                      <a:pt x="0" y="0"/>
                    </a:moveTo>
                    <a:cubicBezTo>
                      <a:pt x="6" y="12"/>
                      <a:pt x="36" y="3"/>
                      <a:pt x="45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0" name="Freeform 3256">
                <a:extLst>
                  <a:ext uri="{FF2B5EF4-FFF2-40B4-BE49-F238E27FC236}">
                    <a16:creationId xmlns:a16="http://schemas.microsoft.com/office/drawing/2014/main" id="{02F76EB6-D0BA-4A33-AB78-B2DEE1CA4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" y="2016"/>
                <a:ext cx="137" cy="82"/>
              </a:xfrm>
              <a:custGeom>
                <a:avLst/>
                <a:gdLst>
                  <a:gd name="T0" fmla="*/ 0 w 58"/>
                  <a:gd name="T1" fmla="*/ 450 h 35"/>
                  <a:gd name="T2" fmla="*/ 213 w 58"/>
                  <a:gd name="T3" fmla="*/ 373 h 35"/>
                  <a:gd name="T4" fmla="*/ 385 w 58"/>
                  <a:gd name="T5" fmla="*/ 230 h 35"/>
                  <a:gd name="T6" fmla="*/ 607 w 58"/>
                  <a:gd name="T7" fmla="*/ 115 h 35"/>
                  <a:gd name="T8" fmla="*/ 765 w 58"/>
                  <a:gd name="T9" fmla="*/ 0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35">
                    <a:moveTo>
                      <a:pt x="0" y="35"/>
                    </a:moveTo>
                    <a:cubicBezTo>
                      <a:pt x="5" y="33"/>
                      <a:pt x="11" y="32"/>
                      <a:pt x="16" y="29"/>
                    </a:cubicBezTo>
                    <a:cubicBezTo>
                      <a:pt x="22" y="27"/>
                      <a:pt x="24" y="22"/>
                      <a:pt x="29" y="18"/>
                    </a:cubicBezTo>
                    <a:cubicBezTo>
                      <a:pt x="34" y="14"/>
                      <a:pt x="41" y="13"/>
                      <a:pt x="46" y="9"/>
                    </a:cubicBezTo>
                    <a:cubicBezTo>
                      <a:pt x="50" y="5"/>
                      <a:pt x="53" y="1"/>
                      <a:pt x="5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1" name="Freeform 3257">
                <a:extLst>
                  <a:ext uri="{FF2B5EF4-FFF2-40B4-BE49-F238E27FC236}">
                    <a16:creationId xmlns:a16="http://schemas.microsoft.com/office/drawing/2014/main" id="{7603805C-10A0-47C0-8823-CB188CBCE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" y="2042"/>
                <a:ext cx="15" cy="52"/>
              </a:xfrm>
              <a:custGeom>
                <a:avLst/>
                <a:gdLst>
                  <a:gd name="T0" fmla="*/ 95 w 6"/>
                  <a:gd name="T1" fmla="*/ 291 h 22"/>
                  <a:gd name="T2" fmla="*/ 0 w 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2">
                    <a:moveTo>
                      <a:pt x="6" y="22"/>
                    </a:moveTo>
                    <a:cubicBezTo>
                      <a:pt x="2" y="14"/>
                      <a:pt x="2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2" name="Freeform 3258">
                <a:extLst>
                  <a:ext uri="{FF2B5EF4-FFF2-40B4-BE49-F238E27FC236}">
                    <a16:creationId xmlns:a16="http://schemas.microsoft.com/office/drawing/2014/main" id="{573A0BA7-DF25-4C6A-909A-92609547B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" y="2127"/>
                <a:ext cx="54" cy="11"/>
              </a:xfrm>
              <a:custGeom>
                <a:avLst/>
                <a:gdLst>
                  <a:gd name="T0" fmla="*/ 298 w 23"/>
                  <a:gd name="T1" fmla="*/ 0 h 5"/>
                  <a:gd name="T2" fmla="*/ 0 w 23"/>
                  <a:gd name="T3" fmla="*/ 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5">
                    <a:moveTo>
                      <a:pt x="23" y="0"/>
                    </a:moveTo>
                    <a:cubicBezTo>
                      <a:pt x="16" y="4"/>
                      <a:pt x="7" y="5"/>
                      <a:pt x="0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3" name="Freeform 3259">
                <a:extLst>
                  <a:ext uri="{FF2B5EF4-FFF2-40B4-BE49-F238E27FC236}">
                    <a16:creationId xmlns:a16="http://schemas.microsoft.com/office/drawing/2014/main" id="{4440517B-4231-4FDF-9E91-6290E1BD8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" y="2122"/>
                <a:ext cx="45" cy="198"/>
              </a:xfrm>
              <a:custGeom>
                <a:avLst/>
                <a:gdLst>
                  <a:gd name="T0" fmla="*/ 213 w 19"/>
                  <a:gd name="T1" fmla="*/ 0 h 84"/>
                  <a:gd name="T2" fmla="*/ 201 w 19"/>
                  <a:gd name="T3" fmla="*/ 184 h 84"/>
                  <a:gd name="T4" fmla="*/ 225 w 19"/>
                  <a:gd name="T5" fmla="*/ 417 h 84"/>
                  <a:gd name="T6" fmla="*/ 107 w 19"/>
                  <a:gd name="T7" fmla="*/ 773 h 84"/>
                  <a:gd name="T8" fmla="*/ 0 w 19"/>
                  <a:gd name="T9" fmla="*/ 1101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84">
                    <a:moveTo>
                      <a:pt x="16" y="0"/>
                    </a:moveTo>
                    <a:cubicBezTo>
                      <a:pt x="17" y="4"/>
                      <a:pt x="16" y="9"/>
                      <a:pt x="15" y="14"/>
                    </a:cubicBezTo>
                    <a:cubicBezTo>
                      <a:pt x="14" y="21"/>
                      <a:pt x="16" y="24"/>
                      <a:pt x="17" y="32"/>
                    </a:cubicBezTo>
                    <a:cubicBezTo>
                      <a:pt x="19" y="42"/>
                      <a:pt x="13" y="51"/>
                      <a:pt x="8" y="59"/>
                    </a:cubicBezTo>
                    <a:cubicBezTo>
                      <a:pt x="4" y="67"/>
                      <a:pt x="2" y="75"/>
                      <a:pt x="0" y="8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4" name="Freeform 3260">
                <a:extLst>
                  <a:ext uri="{FF2B5EF4-FFF2-40B4-BE49-F238E27FC236}">
                    <a16:creationId xmlns:a16="http://schemas.microsoft.com/office/drawing/2014/main" id="{858F07A2-9A4E-4D7A-B7E4-C29DF5DD1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2216"/>
                <a:ext cx="142" cy="31"/>
              </a:xfrm>
              <a:custGeom>
                <a:avLst/>
                <a:gdLst>
                  <a:gd name="T0" fmla="*/ 0 w 60"/>
                  <a:gd name="T1" fmla="*/ 0 h 13"/>
                  <a:gd name="T2" fmla="*/ 544 w 60"/>
                  <a:gd name="T3" fmla="*/ 69 h 13"/>
                  <a:gd name="T4" fmla="*/ 701 w 60"/>
                  <a:gd name="T5" fmla="*/ 69 h 13"/>
                  <a:gd name="T6" fmla="*/ 795 w 60"/>
                  <a:gd name="T7" fmla="*/ 2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13">
                    <a:moveTo>
                      <a:pt x="0" y="0"/>
                    </a:moveTo>
                    <a:cubicBezTo>
                      <a:pt x="9" y="13"/>
                      <a:pt x="29" y="6"/>
                      <a:pt x="41" y="5"/>
                    </a:cubicBezTo>
                    <a:cubicBezTo>
                      <a:pt x="45" y="4"/>
                      <a:pt x="50" y="5"/>
                      <a:pt x="53" y="5"/>
                    </a:cubicBezTo>
                    <a:cubicBezTo>
                      <a:pt x="56" y="4"/>
                      <a:pt x="58" y="2"/>
                      <a:pt x="60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5" name="Freeform 3261">
                <a:extLst>
                  <a:ext uri="{FF2B5EF4-FFF2-40B4-BE49-F238E27FC236}">
                    <a16:creationId xmlns:a16="http://schemas.microsoft.com/office/drawing/2014/main" id="{641C739A-3ED8-45B3-A85F-796E0B797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2221"/>
                <a:ext cx="42" cy="95"/>
              </a:xfrm>
              <a:custGeom>
                <a:avLst/>
                <a:gdLst>
                  <a:gd name="T0" fmla="*/ 229 w 18"/>
                  <a:gd name="T1" fmla="*/ 0 h 40"/>
                  <a:gd name="T2" fmla="*/ 12 w 18"/>
                  <a:gd name="T3" fmla="*/ 537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40">
                    <a:moveTo>
                      <a:pt x="18" y="0"/>
                    </a:moveTo>
                    <a:cubicBezTo>
                      <a:pt x="12" y="14"/>
                      <a:pt x="0" y="24"/>
                      <a:pt x="1" y="4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6" name="Freeform 3262">
                <a:extLst>
                  <a:ext uri="{FF2B5EF4-FFF2-40B4-BE49-F238E27FC236}">
                    <a16:creationId xmlns:a16="http://schemas.microsoft.com/office/drawing/2014/main" id="{54CAE9CE-0271-4C7C-A1DD-BAA451388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2219"/>
                <a:ext cx="50" cy="87"/>
              </a:xfrm>
              <a:custGeom>
                <a:avLst/>
                <a:gdLst>
                  <a:gd name="T0" fmla="*/ 0 w 21"/>
                  <a:gd name="T1" fmla="*/ 482 h 37"/>
                  <a:gd name="T2" fmla="*/ 205 w 21"/>
                  <a:gd name="T3" fmla="*/ 233 h 37"/>
                  <a:gd name="T4" fmla="*/ 283 w 21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7">
                    <a:moveTo>
                      <a:pt x="0" y="37"/>
                    </a:moveTo>
                    <a:cubicBezTo>
                      <a:pt x="7" y="35"/>
                      <a:pt x="12" y="24"/>
                      <a:pt x="15" y="18"/>
                    </a:cubicBezTo>
                    <a:cubicBezTo>
                      <a:pt x="18" y="12"/>
                      <a:pt x="18" y="6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7" name="Freeform 3263">
                <a:extLst>
                  <a:ext uri="{FF2B5EF4-FFF2-40B4-BE49-F238E27FC236}">
                    <a16:creationId xmlns:a16="http://schemas.microsoft.com/office/drawing/2014/main" id="{D9AE4EEF-E48C-4DCF-AE70-B338F9232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" y="2221"/>
                <a:ext cx="59" cy="50"/>
              </a:xfrm>
              <a:custGeom>
                <a:avLst/>
                <a:gdLst>
                  <a:gd name="T0" fmla="*/ 0 w 25"/>
                  <a:gd name="T1" fmla="*/ 0 h 21"/>
                  <a:gd name="T2" fmla="*/ 328 w 25"/>
                  <a:gd name="T3" fmla="*/ 28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1">
                    <a:moveTo>
                      <a:pt x="0" y="0"/>
                    </a:moveTo>
                    <a:cubicBezTo>
                      <a:pt x="6" y="5"/>
                      <a:pt x="25" y="11"/>
                      <a:pt x="25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8" name="Freeform 3264">
                <a:extLst>
                  <a:ext uri="{FF2B5EF4-FFF2-40B4-BE49-F238E27FC236}">
                    <a16:creationId xmlns:a16="http://schemas.microsoft.com/office/drawing/2014/main" id="{6E1E4C27-ECAE-43AA-B4B7-F119BC02A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205"/>
                <a:ext cx="26" cy="49"/>
              </a:xfrm>
              <a:custGeom>
                <a:avLst/>
                <a:gdLst>
                  <a:gd name="T0" fmla="*/ 0 w 11"/>
                  <a:gd name="T1" fmla="*/ 266 h 21"/>
                  <a:gd name="T2" fmla="*/ 78 w 11"/>
                  <a:gd name="T3" fmla="*/ 86 h 21"/>
                  <a:gd name="T4" fmla="*/ 144 w 11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1">
                    <a:moveTo>
                      <a:pt x="0" y="21"/>
                    </a:moveTo>
                    <a:cubicBezTo>
                      <a:pt x="3" y="17"/>
                      <a:pt x="3" y="12"/>
                      <a:pt x="6" y="7"/>
                    </a:cubicBezTo>
                    <a:cubicBezTo>
                      <a:pt x="8" y="4"/>
                      <a:pt x="11" y="3"/>
                      <a:pt x="1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49" name="Freeform 3265">
                <a:extLst>
                  <a:ext uri="{FF2B5EF4-FFF2-40B4-BE49-F238E27FC236}">
                    <a16:creationId xmlns:a16="http://schemas.microsoft.com/office/drawing/2014/main" id="{3876A3EF-44E6-4433-8B08-DE73E988C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" y="2335"/>
                <a:ext cx="24" cy="132"/>
              </a:xfrm>
              <a:custGeom>
                <a:avLst/>
                <a:gdLst>
                  <a:gd name="T0" fmla="*/ 58 w 10"/>
                  <a:gd name="T1" fmla="*/ 0 h 56"/>
                  <a:gd name="T2" fmla="*/ 29 w 10"/>
                  <a:gd name="T3" fmla="*/ 394 h 56"/>
                  <a:gd name="T4" fmla="*/ 139 w 10"/>
                  <a:gd name="T5" fmla="*/ 733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56">
                    <a:moveTo>
                      <a:pt x="4" y="0"/>
                    </a:moveTo>
                    <a:cubicBezTo>
                      <a:pt x="7" y="10"/>
                      <a:pt x="0" y="20"/>
                      <a:pt x="2" y="30"/>
                    </a:cubicBezTo>
                    <a:cubicBezTo>
                      <a:pt x="3" y="39"/>
                      <a:pt x="9" y="47"/>
                      <a:pt x="10" y="5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0" name="Freeform 3266">
                <a:extLst>
                  <a:ext uri="{FF2B5EF4-FFF2-40B4-BE49-F238E27FC236}">
                    <a16:creationId xmlns:a16="http://schemas.microsoft.com/office/drawing/2014/main" id="{99F0B63A-49C4-4A95-B1E1-D0737E68B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" y="2335"/>
                <a:ext cx="83" cy="42"/>
              </a:xfrm>
              <a:custGeom>
                <a:avLst/>
                <a:gdLst>
                  <a:gd name="T0" fmla="*/ 0 w 35"/>
                  <a:gd name="T1" fmla="*/ 0 h 18"/>
                  <a:gd name="T2" fmla="*/ 349 w 35"/>
                  <a:gd name="T3" fmla="*/ 114 h 18"/>
                  <a:gd name="T4" fmla="*/ 467 w 35"/>
                  <a:gd name="T5" fmla="*/ 22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8">
                    <a:moveTo>
                      <a:pt x="0" y="0"/>
                    </a:moveTo>
                    <a:cubicBezTo>
                      <a:pt x="7" y="8"/>
                      <a:pt x="19" y="4"/>
                      <a:pt x="26" y="9"/>
                    </a:cubicBezTo>
                    <a:cubicBezTo>
                      <a:pt x="30" y="11"/>
                      <a:pt x="32" y="15"/>
                      <a:pt x="35" y="1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1" name="Freeform 3267">
                <a:extLst>
                  <a:ext uri="{FF2B5EF4-FFF2-40B4-BE49-F238E27FC236}">
                    <a16:creationId xmlns:a16="http://schemas.microsoft.com/office/drawing/2014/main" id="{E3F64F7C-97F7-48EA-AD27-7A09554C7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" y="2275"/>
                <a:ext cx="64" cy="52"/>
              </a:xfrm>
              <a:custGeom>
                <a:avLst/>
                <a:gdLst>
                  <a:gd name="T0" fmla="*/ 360 w 27"/>
                  <a:gd name="T1" fmla="*/ 291 h 22"/>
                  <a:gd name="T2" fmla="*/ 95 w 27"/>
                  <a:gd name="T3" fmla="*/ 156 h 22"/>
                  <a:gd name="T4" fmla="*/ 0 w 2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2">
                    <a:moveTo>
                      <a:pt x="27" y="22"/>
                    </a:moveTo>
                    <a:cubicBezTo>
                      <a:pt x="21" y="21"/>
                      <a:pt x="11" y="17"/>
                      <a:pt x="7" y="12"/>
                    </a:cubicBezTo>
                    <a:cubicBezTo>
                      <a:pt x="3" y="8"/>
                      <a:pt x="5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2" name="Freeform 3268">
                <a:extLst>
                  <a:ext uri="{FF2B5EF4-FFF2-40B4-BE49-F238E27FC236}">
                    <a16:creationId xmlns:a16="http://schemas.microsoft.com/office/drawing/2014/main" id="{155D0D6E-D5EE-456E-8546-C9C6491F6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476"/>
                <a:ext cx="23" cy="88"/>
              </a:xfrm>
              <a:custGeom>
                <a:avLst/>
                <a:gdLst>
                  <a:gd name="T0" fmla="*/ 37 w 10"/>
                  <a:gd name="T1" fmla="*/ 497 h 37"/>
                  <a:gd name="T2" fmla="*/ 37 w 10"/>
                  <a:gd name="T3" fmla="*/ 362 h 37"/>
                  <a:gd name="T4" fmla="*/ 110 w 10"/>
                  <a:gd name="T5" fmla="*/ 164 h 37"/>
                  <a:gd name="T6" fmla="*/ 122 w 10"/>
                  <a:gd name="T7" fmla="*/ 57 h 37"/>
                  <a:gd name="T8" fmla="*/ 110 w 10"/>
                  <a:gd name="T9" fmla="*/ 0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37">
                    <a:moveTo>
                      <a:pt x="3" y="37"/>
                    </a:moveTo>
                    <a:cubicBezTo>
                      <a:pt x="0" y="35"/>
                      <a:pt x="2" y="30"/>
                      <a:pt x="3" y="27"/>
                    </a:cubicBezTo>
                    <a:cubicBezTo>
                      <a:pt x="5" y="22"/>
                      <a:pt x="8" y="18"/>
                      <a:pt x="9" y="12"/>
                    </a:cubicBezTo>
                    <a:cubicBezTo>
                      <a:pt x="10" y="10"/>
                      <a:pt x="10" y="7"/>
                      <a:pt x="10" y="4"/>
                    </a:cubicBezTo>
                    <a:cubicBezTo>
                      <a:pt x="9" y="3"/>
                      <a:pt x="9" y="2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3" name="Freeform 3269">
                <a:extLst>
                  <a:ext uri="{FF2B5EF4-FFF2-40B4-BE49-F238E27FC236}">
                    <a16:creationId xmlns:a16="http://schemas.microsoft.com/office/drawing/2014/main" id="{F6E5FA14-1F7A-40DD-B38C-033AE7C8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434"/>
                <a:ext cx="10" cy="66"/>
              </a:xfrm>
              <a:custGeom>
                <a:avLst/>
                <a:gdLst>
                  <a:gd name="T0" fmla="*/ 0 w 4"/>
                  <a:gd name="T1" fmla="*/ 0 h 28"/>
                  <a:gd name="T2" fmla="*/ 50 w 4"/>
                  <a:gd name="T3" fmla="*/ 78 h 28"/>
                  <a:gd name="T4" fmla="*/ 20 w 4"/>
                  <a:gd name="T5" fmla="*/ 250 h 28"/>
                  <a:gd name="T6" fmla="*/ 50 w 4"/>
                  <a:gd name="T7" fmla="*/ 36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8">
                    <a:moveTo>
                      <a:pt x="0" y="0"/>
                    </a:moveTo>
                    <a:cubicBezTo>
                      <a:pt x="0" y="2"/>
                      <a:pt x="2" y="4"/>
                      <a:pt x="3" y="6"/>
                    </a:cubicBezTo>
                    <a:cubicBezTo>
                      <a:pt x="4" y="11"/>
                      <a:pt x="2" y="15"/>
                      <a:pt x="1" y="19"/>
                    </a:cubicBezTo>
                    <a:cubicBezTo>
                      <a:pt x="1" y="21"/>
                      <a:pt x="1" y="26"/>
                      <a:pt x="3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4" name="Freeform 3270">
                <a:extLst>
                  <a:ext uri="{FF2B5EF4-FFF2-40B4-BE49-F238E27FC236}">
                    <a16:creationId xmlns:a16="http://schemas.microsoft.com/office/drawing/2014/main" id="{0AB7FBA4-9CD7-4EEE-AEFD-2F6BE5B29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2431"/>
                <a:ext cx="66" cy="33"/>
              </a:xfrm>
              <a:custGeom>
                <a:avLst/>
                <a:gdLst>
                  <a:gd name="T0" fmla="*/ 0 w 28"/>
                  <a:gd name="T1" fmla="*/ 0 h 14"/>
                  <a:gd name="T2" fmla="*/ 262 w 28"/>
                  <a:gd name="T3" fmla="*/ 106 h 14"/>
                  <a:gd name="T4" fmla="*/ 356 w 28"/>
                  <a:gd name="T5" fmla="*/ 172 h 14"/>
                  <a:gd name="T6" fmla="*/ 356 w 28"/>
                  <a:gd name="T7" fmla="*/ 18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4">
                    <a:moveTo>
                      <a:pt x="0" y="0"/>
                    </a:moveTo>
                    <a:cubicBezTo>
                      <a:pt x="6" y="4"/>
                      <a:pt x="14" y="5"/>
                      <a:pt x="20" y="8"/>
                    </a:cubicBezTo>
                    <a:cubicBezTo>
                      <a:pt x="22" y="9"/>
                      <a:pt x="25" y="10"/>
                      <a:pt x="27" y="13"/>
                    </a:cubicBezTo>
                    <a:cubicBezTo>
                      <a:pt x="28" y="14"/>
                      <a:pt x="27" y="14"/>
                      <a:pt x="27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5" name="Freeform 3271">
                <a:extLst>
                  <a:ext uri="{FF2B5EF4-FFF2-40B4-BE49-F238E27FC236}">
                    <a16:creationId xmlns:a16="http://schemas.microsoft.com/office/drawing/2014/main" id="{CA63918D-E0DF-495D-826D-09F4A3ABF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394"/>
                <a:ext cx="24" cy="63"/>
              </a:xfrm>
              <a:custGeom>
                <a:avLst/>
                <a:gdLst>
                  <a:gd name="T0" fmla="*/ 0 w 10"/>
                  <a:gd name="T1" fmla="*/ 343 h 27"/>
                  <a:gd name="T2" fmla="*/ 12 w 10"/>
                  <a:gd name="T3" fmla="*/ 217 h 27"/>
                  <a:gd name="T4" fmla="*/ 98 w 10"/>
                  <a:gd name="T5" fmla="*/ 114 h 27"/>
                  <a:gd name="T6" fmla="*/ 127 w 10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7">
                    <a:moveTo>
                      <a:pt x="0" y="27"/>
                    </a:moveTo>
                    <a:cubicBezTo>
                      <a:pt x="0" y="24"/>
                      <a:pt x="0" y="21"/>
                      <a:pt x="1" y="17"/>
                    </a:cubicBezTo>
                    <a:cubicBezTo>
                      <a:pt x="2" y="13"/>
                      <a:pt x="4" y="12"/>
                      <a:pt x="7" y="9"/>
                    </a:cubicBezTo>
                    <a:cubicBezTo>
                      <a:pt x="10" y="6"/>
                      <a:pt x="9" y="4"/>
                      <a:pt x="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6" name="Freeform 3272">
                <a:extLst>
                  <a:ext uri="{FF2B5EF4-FFF2-40B4-BE49-F238E27FC236}">
                    <a16:creationId xmlns:a16="http://schemas.microsoft.com/office/drawing/2014/main" id="{B43E05F5-D186-488A-9439-057FA904D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2335"/>
                <a:ext cx="31" cy="70"/>
              </a:xfrm>
              <a:custGeom>
                <a:avLst/>
                <a:gdLst>
                  <a:gd name="T0" fmla="*/ 12 w 13"/>
                  <a:gd name="T1" fmla="*/ 380 h 30"/>
                  <a:gd name="T2" fmla="*/ 29 w 13"/>
                  <a:gd name="T3" fmla="*/ 278 h 30"/>
                  <a:gd name="T4" fmla="*/ 98 w 13"/>
                  <a:gd name="T5" fmla="*/ 103 h 30"/>
                  <a:gd name="T6" fmla="*/ 176 w 13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0">
                    <a:moveTo>
                      <a:pt x="1" y="30"/>
                    </a:moveTo>
                    <a:cubicBezTo>
                      <a:pt x="0" y="28"/>
                      <a:pt x="2" y="24"/>
                      <a:pt x="2" y="22"/>
                    </a:cubicBezTo>
                    <a:cubicBezTo>
                      <a:pt x="3" y="18"/>
                      <a:pt x="4" y="12"/>
                      <a:pt x="7" y="8"/>
                    </a:cubicBezTo>
                    <a:cubicBezTo>
                      <a:pt x="9" y="5"/>
                      <a:pt x="12" y="4"/>
                      <a:pt x="1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7" name="Freeform 3273">
                <a:extLst>
                  <a:ext uri="{FF2B5EF4-FFF2-40B4-BE49-F238E27FC236}">
                    <a16:creationId xmlns:a16="http://schemas.microsoft.com/office/drawing/2014/main" id="{846E9A74-6532-40C9-BED9-CF6B84CDC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2332"/>
                <a:ext cx="31" cy="59"/>
              </a:xfrm>
              <a:custGeom>
                <a:avLst/>
                <a:gdLst>
                  <a:gd name="T0" fmla="*/ 176 w 13"/>
                  <a:gd name="T1" fmla="*/ 0 h 25"/>
                  <a:gd name="T2" fmla="*/ 57 w 13"/>
                  <a:gd name="T3" fmla="*/ 144 h 25"/>
                  <a:gd name="T4" fmla="*/ 29 w 13"/>
                  <a:gd name="T5" fmla="*/ 32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13" y="0"/>
                    </a:moveTo>
                    <a:cubicBezTo>
                      <a:pt x="11" y="5"/>
                      <a:pt x="6" y="7"/>
                      <a:pt x="4" y="11"/>
                    </a:cubicBezTo>
                    <a:cubicBezTo>
                      <a:pt x="0" y="16"/>
                      <a:pt x="2" y="19"/>
                      <a:pt x="2" y="2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8" name="Freeform 3274">
                <a:extLst>
                  <a:ext uri="{FF2B5EF4-FFF2-40B4-BE49-F238E27FC236}">
                    <a16:creationId xmlns:a16="http://schemas.microsoft.com/office/drawing/2014/main" id="{2B10892D-51CD-48D5-907C-C1143AFA6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2335"/>
                <a:ext cx="19" cy="49"/>
              </a:xfrm>
              <a:custGeom>
                <a:avLst/>
                <a:gdLst>
                  <a:gd name="T0" fmla="*/ 0 w 8"/>
                  <a:gd name="T1" fmla="*/ 0 h 21"/>
                  <a:gd name="T2" fmla="*/ 12 w 8"/>
                  <a:gd name="T3" fmla="*/ 37 h 21"/>
                  <a:gd name="T4" fmla="*/ 69 w 8"/>
                  <a:gd name="T5" fmla="*/ 163 h 21"/>
                  <a:gd name="T6" fmla="*/ 95 w 8"/>
                  <a:gd name="T7" fmla="*/ 26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1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3" y="6"/>
                      <a:pt x="4" y="10"/>
                      <a:pt x="5" y="13"/>
                    </a:cubicBezTo>
                    <a:cubicBezTo>
                      <a:pt x="6" y="15"/>
                      <a:pt x="8" y="18"/>
                      <a:pt x="7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59" name="Freeform 3275">
                <a:extLst>
                  <a:ext uri="{FF2B5EF4-FFF2-40B4-BE49-F238E27FC236}">
                    <a16:creationId xmlns:a16="http://schemas.microsoft.com/office/drawing/2014/main" id="{71F173DE-0549-4DAE-A2BB-CCCB8925E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330"/>
                <a:ext cx="38" cy="52"/>
              </a:xfrm>
              <a:custGeom>
                <a:avLst/>
                <a:gdLst>
                  <a:gd name="T0" fmla="*/ 0 w 16"/>
                  <a:gd name="T1" fmla="*/ 0 h 22"/>
                  <a:gd name="T2" fmla="*/ 214 w 16"/>
                  <a:gd name="T3" fmla="*/ 29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0" y="0"/>
                    </a:moveTo>
                    <a:cubicBezTo>
                      <a:pt x="9" y="2"/>
                      <a:pt x="16" y="12"/>
                      <a:pt x="16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0" name="Freeform 3276">
                <a:extLst>
                  <a:ext uri="{FF2B5EF4-FFF2-40B4-BE49-F238E27FC236}">
                    <a16:creationId xmlns:a16="http://schemas.microsoft.com/office/drawing/2014/main" id="{3555C777-ED4B-4168-9B2F-1B73E8E11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2389"/>
                <a:ext cx="14" cy="54"/>
              </a:xfrm>
              <a:custGeom>
                <a:avLst/>
                <a:gdLst>
                  <a:gd name="T0" fmla="*/ 77 w 6"/>
                  <a:gd name="T1" fmla="*/ 298 h 23"/>
                  <a:gd name="T2" fmla="*/ 28 w 6"/>
                  <a:gd name="T3" fmla="*/ 106 h 23"/>
                  <a:gd name="T4" fmla="*/ 37 w 6"/>
                  <a:gd name="T5" fmla="*/ 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3">
                    <a:moveTo>
                      <a:pt x="6" y="23"/>
                    </a:moveTo>
                    <a:cubicBezTo>
                      <a:pt x="0" y="21"/>
                      <a:pt x="2" y="13"/>
                      <a:pt x="2" y="8"/>
                    </a:cubicBezTo>
                    <a:cubicBezTo>
                      <a:pt x="2" y="5"/>
                      <a:pt x="2" y="2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1" name="Freeform 3277">
                <a:extLst>
                  <a:ext uri="{FF2B5EF4-FFF2-40B4-BE49-F238E27FC236}">
                    <a16:creationId xmlns:a16="http://schemas.microsoft.com/office/drawing/2014/main" id="{A6355AAB-6B59-415B-BAF6-911D8A4D1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2401"/>
                <a:ext cx="28" cy="47"/>
              </a:xfrm>
              <a:custGeom>
                <a:avLst/>
                <a:gdLst>
                  <a:gd name="T0" fmla="*/ 0 w 12"/>
                  <a:gd name="T1" fmla="*/ 259 h 20"/>
                  <a:gd name="T2" fmla="*/ 152 w 12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20"/>
                    </a:moveTo>
                    <a:cubicBezTo>
                      <a:pt x="7" y="18"/>
                      <a:pt x="12" y="7"/>
                      <a:pt x="1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2" name="Freeform 3278">
                <a:extLst>
                  <a:ext uri="{FF2B5EF4-FFF2-40B4-BE49-F238E27FC236}">
                    <a16:creationId xmlns:a16="http://schemas.microsoft.com/office/drawing/2014/main" id="{807A5A73-C85E-47C8-BDC8-0F21372AD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2460"/>
                <a:ext cx="19" cy="64"/>
              </a:xfrm>
              <a:custGeom>
                <a:avLst/>
                <a:gdLst>
                  <a:gd name="T0" fmla="*/ 0 w 8"/>
                  <a:gd name="T1" fmla="*/ 0 h 27"/>
                  <a:gd name="T2" fmla="*/ 69 w 8"/>
                  <a:gd name="T3" fmla="*/ 36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7">
                    <a:moveTo>
                      <a:pt x="0" y="0"/>
                    </a:moveTo>
                    <a:cubicBezTo>
                      <a:pt x="4" y="6"/>
                      <a:pt x="8" y="19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3" name="Freeform 3279">
                <a:extLst>
                  <a:ext uri="{FF2B5EF4-FFF2-40B4-BE49-F238E27FC236}">
                    <a16:creationId xmlns:a16="http://schemas.microsoft.com/office/drawing/2014/main" id="{26EA1D73-0A92-4A13-B871-22B5BBF20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457"/>
                <a:ext cx="36" cy="48"/>
              </a:xfrm>
              <a:custGeom>
                <a:avLst/>
                <a:gdLst>
                  <a:gd name="T0" fmla="*/ 206 w 15"/>
                  <a:gd name="T1" fmla="*/ 0 h 20"/>
                  <a:gd name="T2" fmla="*/ 98 w 15"/>
                  <a:gd name="T3" fmla="*/ 197 h 20"/>
                  <a:gd name="T4" fmla="*/ 0 w 15"/>
                  <a:gd name="T5" fmla="*/ 276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15" y="0"/>
                    </a:moveTo>
                    <a:cubicBezTo>
                      <a:pt x="13" y="5"/>
                      <a:pt x="12" y="10"/>
                      <a:pt x="7" y="14"/>
                    </a:cubicBezTo>
                    <a:cubicBezTo>
                      <a:pt x="5" y="16"/>
                      <a:pt x="2" y="17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4" name="Freeform 3280">
                <a:extLst>
                  <a:ext uri="{FF2B5EF4-FFF2-40B4-BE49-F238E27FC236}">
                    <a16:creationId xmlns:a16="http://schemas.microsoft.com/office/drawing/2014/main" id="{0F5AC2DB-4675-45D7-97BB-9977B53CE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448"/>
                <a:ext cx="75" cy="59"/>
              </a:xfrm>
              <a:custGeom>
                <a:avLst/>
                <a:gdLst>
                  <a:gd name="T0" fmla="*/ 413 w 32"/>
                  <a:gd name="T1" fmla="*/ 0 h 25"/>
                  <a:gd name="T2" fmla="*/ 286 w 32"/>
                  <a:gd name="T3" fmla="*/ 28 h 25"/>
                  <a:gd name="T4" fmla="*/ 115 w 32"/>
                  <a:gd name="T5" fmla="*/ 172 h 25"/>
                  <a:gd name="T6" fmla="*/ 38 w 32"/>
                  <a:gd name="T7" fmla="*/ 290 h 25"/>
                  <a:gd name="T8" fmla="*/ 0 w 32"/>
                  <a:gd name="T9" fmla="*/ 32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25">
                    <a:moveTo>
                      <a:pt x="32" y="0"/>
                    </a:moveTo>
                    <a:cubicBezTo>
                      <a:pt x="29" y="2"/>
                      <a:pt x="25" y="1"/>
                      <a:pt x="22" y="2"/>
                    </a:cubicBezTo>
                    <a:cubicBezTo>
                      <a:pt x="17" y="4"/>
                      <a:pt x="12" y="9"/>
                      <a:pt x="9" y="13"/>
                    </a:cubicBezTo>
                    <a:cubicBezTo>
                      <a:pt x="7" y="16"/>
                      <a:pt x="5" y="20"/>
                      <a:pt x="3" y="22"/>
                    </a:cubicBezTo>
                    <a:cubicBezTo>
                      <a:pt x="2" y="23"/>
                      <a:pt x="0" y="23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5" name="Freeform 3281">
                <a:extLst>
                  <a:ext uri="{FF2B5EF4-FFF2-40B4-BE49-F238E27FC236}">
                    <a16:creationId xmlns:a16="http://schemas.microsoft.com/office/drawing/2014/main" id="{7734B0B0-9C33-4A8F-8C76-71C335786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2448"/>
                <a:ext cx="26" cy="31"/>
              </a:xfrm>
              <a:custGeom>
                <a:avLst/>
                <a:gdLst>
                  <a:gd name="T0" fmla="*/ 144 w 11"/>
                  <a:gd name="T1" fmla="*/ 176 h 13"/>
                  <a:gd name="T2" fmla="*/ 0 w 1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11" y="13"/>
                    </a:moveTo>
                    <a:cubicBezTo>
                      <a:pt x="8" y="9"/>
                      <a:pt x="6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6" name="Freeform 3282">
                <a:extLst>
                  <a:ext uri="{FF2B5EF4-FFF2-40B4-BE49-F238E27FC236}">
                    <a16:creationId xmlns:a16="http://schemas.microsoft.com/office/drawing/2014/main" id="{3BE98041-3506-48D6-B0C5-319ED7E8C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384"/>
                <a:ext cx="62" cy="64"/>
              </a:xfrm>
              <a:custGeom>
                <a:avLst/>
                <a:gdLst>
                  <a:gd name="T0" fmla="*/ 353 w 26"/>
                  <a:gd name="T1" fmla="*/ 348 h 27"/>
                  <a:gd name="T2" fmla="*/ 255 w 26"/>
                  <a:gd name="T3" fmla="*/ 292 h 27"/>
                  <a:gd name="T4" fmla="*/ 69 w 26"/>
                  <a:gd name="T5" fmla="*/ 135 h 27"/>
                  <a:gd name="T6" fmla="*/ 29 w 26"/>
                  <a:gd name="T7" fmla="*/ 28 h 27"/>
                  <a:gd name="T8" fmla="*/ 0 w 26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6" y="26"/>
                    </a:moveTo>
                    <a:cubicBezTo>
                      <a:pt x="23" y="27"/>
                      <a:pt x="20" y="23"/>
                      <a:pt x="19" y="22"/>
                    </a:cubicBezTo>
                    <a:cubicBezTo>
                      <a:pt x="14" y="19"/>
                      <a:pt x="8" y="15"/>
                      <a:pt x="5" y="10"/>
                    </a:cubicBezTo>
                    <a:cubicBezTo>
                      <a:pt x="3" y="8"/>
                      <a:pt x="3" y="5"/>
                      <a:pt x="2" y="2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7" name="Freeform 3283">
                <a:extLst>
                  <a:ext uri="{FF2B5EF4-FFF2-40B4-BE49-F238E27FC236}">
                    <a16:creationId xmlns:a16="http://schemas.microsoft.com/office/drawing/2014/main" id="{D8D6C412-5EBB-4246-806F-44C66A7678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5" y="2403"/>
                <a:ext cx="45" cy="45"/>
              </a:xfrm>
              <a:custGeom>
                <a:avLst/>
                <a:gdLst>
                  <a:gd name="T0" fmla="*/ 253 w 19"/>
                  <a:gd name="T1" fmla="*/ 0 h 19"/>
                  <a:gd name="T2" fmla="*/ 135 w 19"/>
                  <a:gd name="T3" fmla="*/ 107 h 19"/>
                  <a:gd name="T4" fmla="*/ 0 w 19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9" y="0"/>
                    </a:moveTo>
                    <a:cubicBezTo>
                      <a:pt x="17" y="3"/>
                      <a:pt x="13" y="5"/>
                      <a:pt x="10" y="8"/>
                    </a:cubicBezTo>
                    <a:cubicBezTo>
                      <a:pt x="6" y="11"/>
                      <a:pt x="4" y="15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8" name="Freeform 3284">
                <a:extLst>
                  <a:ext uri="{FF2B5EF4-FFF2-40B4-BE49-F238E27FC236}">
                    <a16:creationId xmlns:a16="http://schemas.microsoft.com/office/drawing/2014/main" id="{BBE0C8AC-7368-470D-8BE4-DA4823A6C6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2368"/>
                <a:ext cx="10" cy="66"/>
              </a:xfrm>
              <a:custGeom>
                <a:avLst/>
                <a:gdLst>
                  <a:gd name="T0" fmla="*/ 63 w 4"/>
                  <a:gd name="T1" fmla="*/ 368 h 28"/>
                  <a:gd name="T2" fmla="*/ 50 w 4"/>
                  <a:gd name="T3" fmla="*/ 118 h 28"/>
                  <a:gd name="T4" fmla="*/ 50 w 4"/>
                  <a:gd name="T5" fmla="*/ 40 h 28"/>
                  <a:gd name="T6" fmla="*/ 20 w 4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8">
                    <a:moveTo>
                      <a:pt x="4" y="28"/>
                    </a:moveTo>
                    <a:cubicBezTo>
                      <a:pt x="0" y="23"/>
                      <a:pt x="1" y="14"/>
                      <a:pt x="3" y="9"/>
                    </a:cubicBezTo>
                    <a:cubicBezTo>
                      <a:pt x="3" y="7"/>
                      <a:pt x="4" y="5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69" name="Freeform 3285">
                <a:extLst>
                  <a:ext uri="{FF2B5EF4-FFF2-40B4-BE49-F238E27FC236}">
                    <a16:creationId xmlns:a16="http://schemas.microsoft.com/office/drawing/2014/main" id="{0DDD29C1-E563-4317-B1CD-83F9CAF18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9" y="2424"/>
                <a:ext cx="59" cy="29"/>
              </a:xfrm>
              <a:custGeom>
                <a:avLst/>
                <a:gdLst>
                  <a:gd name="T0" fmla="*/ 0 w 25"/>
                  <a:gd name="T1" fmla="*/ 157 h 12"/>
                  <a:gd name="T2" fmla="*/ 94 w 25"/>
                  <a:gd name="T3" fmla="*/ 99 h 12"/>
                  <a:gd name="T4" fmla="*/ 212 w 25"/>
                  <a:gd name="T5" fmla="*/ 0 h 12"/>
                  <a:gd name="T6" fmla="*/ 290 w 25"/>
                  <a:gd name="T7" fmla="*/ 12 h 12"/>
                  <a:gd name="T8" fmla="*/ 328 w 2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2">
                    <a:moveTo>
                      <a:pt x="0" y="11"/>
                    </a:moveTo>
                    <a:cubicBezTo>
                      <a:pt x="3" y="12"/>
                      <a:pt x="5" y="9"/>
                      <a:pt x="7" y="7"/>
                    </a:cubicBezTo>
                    <a:cubicBezTo>
                      <a:pt x="9" y="4"/>
                      <a:pt x="12" y="1"/>
                      <a:pt x="16" y="0"/>
                    </a:cubicBezTo>
                    <a:cubicBezTo>
                      <a:pt x="18" y="0"/>
                      <a:pt x="20" y="1"/>
                      <a:pt x="22" y="1"/>
                    </a:cubicBezTo>
                    <a:cubicBezTo>
                      <a:pt x="23" y="1"/>
                      <a:pt x="24" y="0"/>
                      <a:pt x="2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0" name="Freeform 3286">
                <a:extLst>
                  <a:ext uri="{FF2B5EF4-FFF2-40B4-BE49-F238E27FC236}">
                    <a16:creationId xmlns:a16="http://schemas.microsoft.com/office/drawing/2014/main" id="{13400117-976C-4BD8-94F2-20389157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2460"/>
                <a:ext cx="89" cy="12"/>
              </a:xfrm>
              <a:custGeom>
                <a:avLst/>
                <a:gdLst>
                  <a:gd name="T0" fmla="*/ 0 w 38"/>
                  <a:gd name="T1" fmla="*/ 0 h 5"/>
                  <a:gd name="T2" fmla="*/ 180 w 38"/>
                  <a:gd name="T3" fmla="*/ 41 h 5"/>
                  <a:gd name="T4" fmla="*/ 372 w 38"/>
                  <a:gd name="T5" fmla="*/ 12 h 5"/>
                  <a:gd name="T6" fmla="*/ 438 w 38"/>
                  <a:gd name="T7" fmla="*/ 29 h 5"/>
                  <a:gd name="T8" fmla="*/ 487 w 38"/>
                  <a:gd name="T9" fmla="*/ 7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">
                    <a:moveTo>
                      <a:pt x="0" y="0"/>
                    </a:moveTo>
                    <a:cubicBezTo>
                      <a:pt x="2" y="3"/>
                      <a:pt x="10" y="3"/>
                      <a:pt x="14" y="3"/>
                    </a:cubicBezTo>
                    <a:cubicBezTo>
                      <a:pt x="19" y="3"/>
                      <a:pt x="24" y="2"/>
                      <a:pt x="29" y="1"/>
                    </a:cubicBezTo>
                    <a:cubicBezTo>
                      <a:pt x="32" y="1"/>
                      <a:pt x="32" y="1"/>
                      <a:pt x="34" y="2"/>
                    </a:cubicBezTo>
                    <a:cubicBezTo>
                      <a:pt x="35" y="4"/>
                      <a:pt x="36" y="5"/>
                      <a:pt x="38" y="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1" name="Freeform 3287">
                <a:extLst>
                  <a:ext uri="{FF2B5EF4-FFF2-40B4-BE49-F238E27FC236}">
                    <a16:creationId xmlns:a16="http://schemas.microsoft.com/office/drawing/2014/main" id="{B206419A-AD9A-4006-851E-4D170AB14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2464"/>
                <a:ext cx="21" cy="64"/>
              </a:xfrm>
              <a:custGeom>
                <a:avLst/>
                <a:gdLst>
                  <a:gd name="T0" fmla="*/ 103 w 9"/>
                  <a:gd name="T1" fmla="*/ 0 h 27"/>
                  <a:gd name="T2" fmla="*/ 114 w 9"/>
                  <a:gd name="T3" fmla="*/ 135 h 27"/>
                  <a:gd name="T4" fmla="*/ 49 w 9"/>
                  <a:gd name="T5" fmla="*/ 263 h 27"/>
                  <a:gd name="T6" fmla="*/ 0 w 9"/>
                  <a:gd name="T7" fmla="*/ 36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27">
                    <a:moveTo>
                      <a:pt x="8" y="0"/>
                    </a:moveTo>
                    <a:cubicBezTo>
                      <a:pt x="8" y="3"/>
                      <a:pt x="9" y="7"/>
                      <a:pt x="9" y="10"/>
                    </a:cubicBezTo>
                    <a:cubicBezTo>
                      <a:pt x="8" y="14"/>
                      <a:pt x="6" y="17"/>
                      <a:pt x="4" y="20"/>
                    </a:cubicBezTo>
                    <a:cubicBezTo>
                      <a:pt x="2" y="22"/>
                      <a:pt x="1" y="25"/>
                      <a:pt x="0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2" name="Freeform 3288">
                <a:extLst>
                  <a:ext uri="{FF2B5EF4-FFF2-40B4-BE49-F238E27FC236}">
                    <a16:creationId xmlns:a16="http://schemas.microsoft.com/office/drawing/2014/main" id="{087EDEEF-F7C2-4078-B2B7-3D2FE85B0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2455"/>
                <a:ext cx="45" cy="31"/>
              </a:xfrm>
              <a:custGeom>
                <a:avLst/>
                <a:gdLst>
                  <a:gd name="T0" fmla="*/ 253 w 19"/>
                  <a:gd name="T1" fmla="*/ 0 h 13"/>
                  <a:gd name="T2" fmla="*/ 95 w 19"/>
                  <a:gd name="T3" fmla="*/ 69 h 13"/>
                  <a:gd name="T4" fmla="*/ 0 w 19"/>
                  <a:gd name="T5" fmla="*/ 176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9" y="0"/>
                    </a:moveTo>
                    <a:cubicBezTo>
                      <a:pt x="16" y="4"/>
                      <a:pt x="11" y="3"/>
                      <a:pt x="7" y="5"/>
                    </a:cubicBezTo>
                    <a:cubicBezTo>
                      <a:pt x="4" y="6"/>
                      <a:pt x="1" y="10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3" name="Freeform 3289">
                <a:extLst>
                  <a:ext uri="{FF2B5EF4-FFF2-40B4-BE49-F238E27FC236}">
                    <a16:creationId xmlns:a16="http://schemas.microsoft.com/office/drawing/2014/main" id="{03451B71-E623-473E-9FA5-B3A7A9649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431"/>
                <a:ext cx="83" cy="31"/>
              </a:xfrm>
              <a:custGeom>
                <a:avLst/>
                <a:gdLst>
                  <a:gd name="T0" fmla="*/ 467 w 35"/>
                  <a:gd name="T1" fmla="*/ 41 h 13"/>
                  <a:gd name="T2" fmla="*/ 360 w 35"/>
                  <a:gd name="T3" fmla="*/ 29 h 13"/>
                  <a:gd name="T4" fmla="*/ 135 w 35"/>
                  <a:gd name="T5" fmla="*/ 29 h 13"/>
                  <a:gd name="T6" fmla="*/ 50 w 35"/>
                  <a:gd name="T7" fmla="*/ 136 h 13"/>
                  <a:gd name="T8" fmla="*/ 0 w 35"/>
                  <a:gd name="T9" fmla="*/ 176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3">
                    <a:moveTo>
                      <a:pt x="35" y="3"/>
                    </a:moveTo>
                    <a:cubicBezTo>
                      <a:pt x="32" y="4"/>
                      <a:pt x="29" y="2"/>
                      <a:pt x="27" y="2"/>
                    </a:cubicBezTo>
                    <a:cubicBezTo>
                      <a:pt x="22" y="1"/>
                      <a:pt x="15" y="0"/>
                      <a:pt x="10" y="2"/>
                    </a:cubicBezTo>
                    <a:cubicBezTo>
                      <a:pt x="8" y="4"/>
                      <a:pt x="6" y="8"/>
                      <a:pt x="4" y="10"/>
                    </a:cubicBezTo>
                    <a:cubicBezTo>
                      <a:pt x="3" y="11"/>
                      <a:pt x="1" y="12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4" name="Freeform 3290">
                <a:extLst>
                  <a:ext uri="{FF2B5EF4-FFF2-40B4-BE49-F238E27FC236}">
                    <a16:creationId xmlns:a16="http://schemas.microsoft.com/office/drawing/2014/main" id="{5C56DB4A-2E89-4BC0-B16B-8B9C7EC2C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335"/>
                <a:ext cx="43" cy="77"/>
              </a:xfrm>
              <a:custGeom>
                <a:avLst/>
                <a:gdLst>
                  <a:gd name="T0" fmla="*/ 246 w 18"/>
                  <a:gd name="T1" fmla="*/ 420 h 33"/>
                  <a:gd name="T2" fmla="*/ 165 w 18"/>
                  <a:gd name="T3" fmla="*/ 331 h 33"/>
                  <a:gd name="T4" fmla="*/ 12 w 18"/>
                  <a:gd name="T5" fmla="*/ 142 h 33"/>
                  <a:gd name="T6" fmla="*/ 29 w 18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3">
                    <a:moveTo>
                      <a:pt x="18" y="33"/>
                    </a:moveTo>
                    <a:cubicBezTo>
                      <a:pt x="16" y="30"/>
                      <a:pt x="14" y="28"/>
                      <a:pt x="12" y="26"/>
                    </a:cubicBezTo>
                    <a:cubicBezTo>
                      <a:pt x="8" y="21"/>
                      <a:pt x="3" y="17"/>
                      <a:pt x="1" y="11"/>
                    </a:cubicBezTo>
                    <a:cubicBezTo>
                      <a:pt x="0" y="8"/>
                      <a:pt x="1" y="4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5" name="Freeform 3291">
                <a:extLst>
                  <a:ext uri="{FF2B5EF4-FFF2-40B4-BE49-F238E27FC236}">
                    <a16:creationId xmlns:a16="http://schemas.microsoft.com/office/drawing/2014/main" id="{EAC60509-5951-452B-8473-94F7A05B0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601"/>
                <a:ext cx="64" cy="52"/>
              </a:xfrm>
              <a:custGeom>
                <a:avLst/>
                <a:gdLst>
                  <a:gd name="T0" fmla="*/ 50 w 27"/>
                  <a:gd name="T1" fmla="*/ 291 h 22"/>
                  <a:gd name="T2" fmla="*/ 263 w 27"/>
                  <a:gd name="T3" fmla="*/ 106 h 22"/>
                  <a:gd name="T4" fmla="*/ 360 w 27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2">
                    <a:moveTo>
                      <a:pt x="4" y="22"/>
                    </a:moveTo>
                    <a:cubicBezTo>
                      <a:pt x="0" y="19"/>
                      <a:pt x="17" y="10"/>
                      <a:pt x="20" y="8"/>
                    </a:cubicBezTo>
                    <a:cubicBezTo>
                      <a:pt x="23" y="6"/>
                      <a:pt x="25" y="3"/>
                      <a:pt x="2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6" name="Freeform 3292">
                <a:extLst>
                  <a:ext uri="{FF2B5EF4-FFF2-40B4-BE49-F238E27FC236}">
                    <a16:creationId xmlns:a16="http://schemas.microsoft.com/office/drawing/2014/main" id="{3B933BC4-022E-40E0-9CC9-C7619D3E7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514"/>
                <a:ext cx="11" cy="64"/>
              </a:xfrm>
              <a:custGeom>
                <a:avLst/>
                <a:gdLst>
                  <a:gd name="T0" fmla="*/ 44 w 5"/>
                  <a:gd name="T1" fmla="*/ 0 h 27"/>
                  <a:gd name="T2" fmla="*/ 9 w 5"/>
                  <a:gd name="T3" fmla="*/ 213 h 27"/>
                  <a:gd name="T4" fmla="*/ 33 w 5"/>
                  <a:gd name="T5" fmla="*/ 308 h 27"/>
                  <a:gd name="T6" fmla="*/ 53 w 5"/>
                  <a:gd name="T7" fmla="*/ 36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7">
                    <a:moveTo>
                      <a:pt x="4" y="0"/>
                    </a:moveTo>
                    <a:cubicBezTo>
                      <a:pt x="0" y="3"/>
                      <a:pt x="0" y="12"/>
                      <a:pt x="1" y="16"/>
                    </a:cubicBezTo>
                    <a:cubicBezTo>
                      <a:pt x="1" y="19"/>
                      <a:pt x="2" y="21"/>
                      <a:pt x="3" y="23"/>
                    </a:cubicBezTo>
                    <a:cubicBezTo>
                      <a:pt x="4" y="25"/>
                      <a:pt x="5" y="26"/>
                      <a:pt x="5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7" name="Freeform 3293">
                <a:extLst>
                  <a:ext uri="{FF2B5EF4-FFF2-40B4-BE49-F238E27FC236}">
                    <a16:creationId xmlns:a16="http://schemas.microsoft.com/office/drawing/2014/main" id="{774FD7D3-F701-4882-B3A7-E73B89F98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9" y="2578"/>
                <a:ext cx="73" cy="14"/>
              </a:xfrm>
              <a:custGeom>
                <a:avLst/>
                <a:gdLst>
                  <a:gd name="T0" fmla="*/ 0 w 31"/>
                  <a:gd name="T1" fmla="*/ 77 h 6"/>
                  <a:gd name="T2" fmla="*/ 134 w 31"/>
                  <a:gd name="T3" fmla="*/ 65 h 6"/>
                  <a:gd name="T4" fmla="*/ 271 w 31"/>
                  <a:gd name="T5" fmla="*/ 37 h 6"/>
                  <a:gd name="T6" fmla="*/ 405 w 31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6">
                    <a:moveTo>
                      <a:pt x="0" y="6"/>
                    </a:moveTo>
                    <a:cubicBezTo>
                      <a:pt x="3" y="6"/>
                      <a:pt x="7" y="5"/>
                      <a:pt x="10" y="5"/>
                    </a:cubicBezTo>
                    <a:cubicBezTo>
                      <a:pt x="14" y="5"/>
                      <a:pt x="17" y="4"/>
                      <a:pt x="21" y="3"/>
                    </a:cubicBezTo>
                    <a:cubicBezTo>
                      <a:pt x="24" y="2"/>
                      <a:pt x="28" y="2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8" name="Freeform 3294">
                <a:extLst>
                  <a:ext uri="{FF2B5EF4-FFF2-40B4-BE49-F238E27FC236}">
                    <a16:creationId xmlns:a16="http://schemas.microsoft.com/office/drawing/2014/main" id="{C5793D60-FAB5-4123-81EF-E41E726A2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" y="2561"/>
                <a:ext cx="64" cy="19"/>
              </a:xfrm>
              <a:custGeom>
                <a:avLst/>
                <a:gdLst>
                  <a:gd name="T0" fmla="*/ 0 w 27"/>
                  <a:gd name="T1" fmla="*/ 107 h 8"/>
                  <a:gd name="T2" fmla="*/ 263 w 27"/>
                  <a:gd name="T3" fmla="*/ 0 h 8"/>
                  <a:gd name="T4" fmla="*/ 360 w 27"/>
                  <a:gd name="T5" fmla="*/ 29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8">
                    <a:moveTo>
                      <a:pt x="0" y="8"/>
                    </a:moveTo>
                    <a:cubicBezTo>
                      <a:pt x="6" y="4"/>
                      <a:pt x="12" y="0"/>
                      <a:pt x="20" y="0"/>
                    </a:cubicBezTo>
                    <a:cubicBezTo>
                      <a:pt x="22" y="0"/>
                      <a:pt x="25" y="2"/>
                      <a:pt x="27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79" name="Freeform 3295">
                <a:extLst>
                  <a:ext uri="{FF2B5EF4-FFF2-40B4-BE49-F238E27FC236}">
                    <a16:creationId xmlns:a16="http://schemas.microsoft.com/office/drawing/2014/main" id="{3EDA4877-1278-4199-85FB-17C784ABE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509"/>
                <a:ext cx="30" cy="36"/>
              </a:xfrm>
              <a:custGeom>
                <a:avLst/>
                <a:gdLst>
                  <a:gd name="T0" fmla="*/ 0 w 13"/>
                  <a:gd name="T1" fmla="*/ 0 h 15"/>
                  <a:gd name="T2" fmla="*/ 48 w 13"/>
                  <a:gd name="T3" fmla="*/ 58 h 15"/>
                  <a:gd name="T4" fmla="*/ 150 w 13"/>
                  <a:gd name="T5" fmla="*/ 178 h 15"/>
                  <a:gd name="T6" fmla="*/ 159 w 13"/>
                  <a:gd name="T7" fmla="*/ 206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0" y="0"/>
                    </a:moveTo>
                    <a:cubicBezTo>
                      <a:pt x="0" y="2"/>
                      <a:pt x="3" y="3"/>
                      <a:pt x="4" y="4"/>
                    </a:cubicBezTo>
                    <a:cubicBezTo>
                      <a:pt x="8" y="6"/>
                      <a:pt x="10" y="9"/>
                      <a:pt x="12" y="13"/>
                    </a:cubicBezTo>
                    <a:cubicBezTo>
                      <a:pt x="12" y="14"/>
                      <a:pt x="12" y="14"/>
                      <a:pt x="13" y="1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0" name="Freeform 3296">
                <a:extLst>
                  <a:ext uri="{FF2B5EF4-FFF2-40B4-BE49-F238E27FC236}">
                    <a16:creationId xmlns:a16="http://schemas.microsoft.com/office/drawing/2014/main" id="{6CFADAC0-C396-4246-AB80-547989B47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592"/>
                <a:ext cx="52" cy="66"/>
              </a:xfrm>
              <a:custGeom>
                <a:avLst/>
                <a:gdLst>
                  <a:gd name="T0" fmla="*/ 12 w 22"/>
                  <a:gd name="T1" fmla="*/ 0 h 28"/>
                  <a:gd name="T2" fmla="*/ 12 w 22"/>
                  <a:gd name="T3" fmla="*/ 156 h 28"/>
                  <a:gd name="T4" fmla="*/ 135 w 22"/>
                  <a:gd name="T5" fmla="*/ 262 h 28"/>
                  <a:gd name="T6" fmla="*/ 291 w 22"/>
                  <a:gd name="T7" fmla="*/ 36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8">
                    <a:moveTo>
                      <a:pt x="1" y="0"/>
                    </a:moveTo>
                    <a:cubicBezTo>
                      <a:pt x="1" y="4"/>
                      <a:pt x="0" y="8"/>
                      <a:pt x="1" y="12"/>
                    </a:cubicBezTo>
                    <a:cubicBezTo>
                      <a:pt x="3" y="15"/>
                      <a:pt x="7" y="18"/>
                      <a:pt x="10" y="20"/>
                    </a:cubicBezTo>
                    <a:cubicBezTo>
                      <a:pt x="13" y="21"/>
                      <a:pt x="19" y="26"/>
                      <a:pt x="22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1" name="Freeform 3297">
                <a:extLst>
                  <a:ext uri="{FF2B5EF4-FFF2-40B4-BE49-F238E27FC236}">
                    <a16:creationId xmlns:a16="http://schemas.microsoft.com/office/drawing/2014/main" id="{482DD8F3-298A-4470-BACD-577BF826C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2573"/>
                <a:ext cx="48" cy="40"/>
              </a:xfrm>
              <a:custGeom>
                <a:avLst/>
                <a:gdLst>
                  <a:gd name="T0" fmla="*/ 0 w 20"/>
                  <a:gd name="T1" fmla="*/ 0 h 17"/>
                  <a:gd name="T2" fmla="*/ 98 w 20"/>
                  <a:gd name="T3" fmla="*/ 78 h 17"/>
                  <a:gd name="T4" fmla="*/ 276 w 20"/>
                  <a:gd name="T5" fmla="*/ 22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0" y="0"/>
                    </a:moveTo>
                    <a:cubicBezTo>
                      <a:pt x="2" y="3"/>
                      <a:pt x="6" y="3"/>
                      <a:pt x="7" y="6"/>
                    </a:cubicBezTo>
                    <a:cubicBezTo>
                      <a:pt x="8" y="7"/>
                      <a:pt x="18" y="17"/>
                      <a:pt x="20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2" name="Freeform 3298">
                <a:extLst>
                  <a:ext uri="{FF2B5EF4-FFF2-40B4-BE49-F238E27FC236}">
                    <a16:creationId xmlns:a16="http://schemas.microsoft.com/office/drawing/2014/main" id="{A7138E63-CC7F-4314-AC63-0476D92DF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2578"/>
                <a:ext cx="89" cy="47"/>
              </a:xfrm>
              <a:custGeom>
                <a:avLst/>
                <a:gdLst>
                  <a:gd name="T0" fmla="*/ 0 w 38"/>
                  <a:gd name="T1" fmla="*/ 233 h 20"/>
                  <a:gd name="T2" fmla="*/ 0 w 38"/>
                  <a:gd name="T3" fmla="*/ 259 h 20"/>
                  <a:gd name="T4" fmla="*/ 87 w 38"/>
                  <a:gd name="T5" fmla="*/ 172 h 20"/>
                  <a:gd name="T6" fmla="*/ 295 w 38"/>
                  <a:gd name="T7" fmla="*/ 66 h 20"/>
                  <a:gd name="T8" fmla="*/ 438 w 38"/>
                  <a:gd name="T9" fmla="*/ 38 h 20"/>
                  <a:gd name="T10" fmla="*/ 487 w 38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0">
                    <a:moveTo>
                      <a:pt x="0" y="18"/>
                    </a:moveTo>
                    <a:cubicBezTo>
                      <a:pt x="0" y="19"/>
                      <a:pt x="0" y="19"/>
                      <a:pt x="0" y="20"/>
                    </a:cubicBezTo>
                    <a:cubicBezTo>
                      <a:pt x="3" y="18"/>
                      <a:pt x="5" y="15"/>
                      <a:pt x="7" y="13"/>
                    </a:cubicBezTo>
                    <a:cubicBezTo>
                      <a:pt x="12" y="9"/>
                      <a:pt x="17" y="6"/>
                      <a:pt x="23" y="5"/>
                    </a:cubicBezTo>
                    <a:cubicBezTo>
                      <a:pt x="26" y="5"/>
                      <a:pt x="31" y="5"/>
                      <a:pt x="34" y="3"/>
                    </a:cubicBezTo>
                    <a:cubicBezTo>
                      <a:pt x="36" y="2"/>
                      <a:pt x="37" y="1"/>
                      <a:pt x="3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3" name="Freeform 3299">
                <a:extLst>
                  <a:ext uri="{FF2B5EF4-FFF2-40B4-BE49-F238E27FC236}">
                    <a16:creationId xmlns:a16="http://schemas.microsoft.com/office/drawing/2014/main" id="{B87773C6-CA40-4C94-ABCB-F86F3F507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2630"/>
                <a:ext cx="71" cy="21"/>
              </a:xfrm>
              <a:custGeom>
                <a:avLst/>
                <a:gdLst>
                  <a:gd name="T0" fmla="*/ 0 w 30"/>
                  <a:gd name="T1" fmla="*/ 0 h 9"/>
                  <a:gd name="T2" fmla="*/ 95 w 30"/>
                  <a:gd name="T3" fmla="*/ 12 h 9"/>
                  <a:gd name="T4" fmla="*/ 263 w 30"/>
                  <a:gd name="T5" fmla="*/ 65 h 9"/>
                  <a:gd name="T6" fmla="*/ 398 w 30"/>
                  <a:gd name="T7" fmla="*/ 77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9">
                    <a:moveTo>
                      <a:pt x="0" y="0"/>
                    </a:moveTo>
                    <a:cubicBezTo>
                      <a:pt x="2" y="2"/>
                      <a:pt x="5" y="1"/>
                      <a:pt x="7" y="1"/>
                    </a:cubicBezTo>
                    <a:cubicBezTo>
                      <a:pt x="11" y="2"/>
                      <a:pt x="16" y="3"/>
                      <a:pt x="20" y="5"/>
                    </a:cubicBezTo>
                    <a:cubicBezTo>
                      <a:pt x="22" y="5"/>
                      <a:pt x="30" y="9"/>
                      <a:pt x="30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4" name="Freeform 3300">
                <a:extLst>
                  <a:ext uri="{FF2B5EF4-FFF2-40B4-BE49-F238E27FC236}">
                    <a16:creationId xmlns:a16="http://schemas.microsoft.com/office/drawing/2014/main" id="{F5A9C29D-A9E5-49C7-8466-8A82DBABB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2646"/>
                <a:ext cx="19" cy="43"/>
              </a:xfrm>
              <a:custGeom>
                <a:avLst/>
                <a:gdLst>
                  <a:gd name="T0" fmla="*/ 0 w 8"/>
                  <a:gd name="T1" fmla="*/ 0 h 18"/>
                  <a:gd name="T2" fmla="*/ 69 w 8"/>
                  <a:gd name="T3" fmla="*/ 189 h 18"/>
                  <a:gd name="T4" fmla="*/ 107 w 8"/>
                  <a:gd name="T5" fmla="*/ 24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8">
                    <a:moveTo>
                      <a:pt x="0" y="0"/>
                    </a:moveTo>
                    <a:cubicBezTo>
                      <a:pt x="0" y="5"/>
                      <a:pt x="2" y="11"/>
                      <a:pt x="5" y="14"/>
                    </a:cubicBezTo>
                    <a:cubicBezTo>
                      <a:pt x="5" y="15"/>
                      <a:pt x="7" y="18"/>
                      <a:pt x="8" y="1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5" name="Freeform 3301">
                <a:extLst>
                  <a:ext uri="{FF2B5EF4-FFF2-40B4-BE49-F238E27FC236}">
                    <a16:creationId xmlns:a16="http://schemas.microsoft.com/office/drawing/2014/main" id="{AD120E3E-DAEB-48D6-9B9E-1808B8CED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526"/>
                <a:ext cx="35" cy="92"/>
              </a:xfrm>
              <a:custGeom>
                <a:avLst/>
                <a:gdLst>
                  <a:gd name="T0" fmla="*/ 191 w 15"/>
                  <a:gd name="T1" fmla="*/ 512 h 39"/>
                  <a:gd name="T2" fmla="*/ 37 w 15"/>
                  <a:gd name="T3" fmla="*/ 144 h 39"/>
                  <a:gd name="T4" fmla="*/ 0 w 15"/>
                  <a:gd name="T5" fmla="*/ 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9">
                    <a:moveTo>
                      <a:pt x="15" y="39"/>
                    </a:moveTo>
                    <a:cubicBezTo>
                      <a:pt x="6" y="32"/>
                      <a:pt x="4" y="21"/>
                      <a:pt x="3" y="11"/>
                    </a:cubicBezTo>
                    <a:cubicBezTo>
                      <a:pt x="3" y="7"/>
                      <a:pt x="2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6" name="Freeform 3302">
                <a:extLst>
                  <a:ext uri="{FF2B5EF4-FFF2-40B4-BE49-F238E27FC236}">
                    <a16:creationId xmlns:a16="http://schemas.microsoft.com/office/drawing/2014/main" id="{407CC4DC-5798-4242-97DB-6B7913A9F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2580"/>
                <a:ext cx="43" cy="10"/>
              </a:xfrm>
              <a:custGeom>
                <a:avLst/>
                <a:gdLst>
                  <a:gd name="T0" fmla="*/ 246 w 18"/>
                  <a:gd name="T1" fmla="*/ 63 h 4"/>
                  <a:gd name="T2" fmla="*/ 79 w 18"/>
                  <a:gd name="T3" fmla="*/ 20 h 4"/>
                  <a:gd name="T4" fmla="*/ 0 w 18"/>
                  <a:gd name="T5" fmla="*/ 5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">
                    <a:moveTo>
                      <a:pt x="18" y="4"/>
                    </a:moveTo>
                    <a:cubicBezTo>
                      <a:pt x="14" y="2"/>
                      <a:pt x="10" y="0"/>
                      <a:pt x="6" y="1"/>
                    </a:cubicBezTo>
                    <a:cubicBezTo>
                      <a:pt x="4" y="2"/>
                      <a:pt x="2" y="4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7" name="Freeform 3303">
                <a:extLst>
                  <a:ext uri="{FF2B5EF4-FFF2-40B4-BE49-F238E27FC236}">
                    <a16:creationId xmlns:a16="http://schemas.microsoft.com/office/drawing/2014/main" id="{E047987F-A005-449D-92A4-156044E93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639"/>
                <a:ext cx="71" cy="24"/>
              </a:xfrm>
              <a:custGeom>
                <a:avLst/>
                <a:gdLst>
                  <a:gd name="T0" fmla="*/ 0 w 30"/>
                  <a:gd name="T1" fmla="*/ 98 h 10"/>
                  <a:gd name="T2" fmla="*/ 225 w 30"/>
                  <a:gd name="T3" fmla="*/ 29 h 10"/>
                  <a:gd name="T4" fmla="*/ 398 w 30"/>
                  <a:gd name="T5" fmla="*/ 4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0">
                    <a:moveTo>
                      <a:pt x="0" y="7"/>
                    </a:moveTo>
                    <a:cubicBezTo>
                      <a:pt x="5" y="10"/>
                      <a:pt x="12" y="4"/>
                      <a:pt x="17" y="2"/>
                    </a:cubicBezTo>
                    <a:cubicBezTo>
                      <a:pt x="20" y="2"/>
                      <a:pt x="29" y="0"/>
                      <a:pt x="30" y="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8" name="Freeform 3304">
                <a:extLst>
                  <a:ext uri="{FF2B5EF4-FFF2-40B4-BE49-F238E27FC236}">
                    <a16:creationId xmlns:a16="http://schemas.microsoft.com/office/drawing/2014/main" id="{1F095A0A-AD4E-458C-8BDF-D32575E6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656"/>
                <a:ext cx="30" cy="45"/>
              </a:xfrm>
              <a:custGeom>
                <a:avLst/>
                <a:gdLst>
                  <a:gd name="T0" fmla="*/ 159 w 13"/>
                  <a:gd name="T1" fmla="*/ 0 h 19"/>
                  <a:gd name="T2" fmla="*/ 85 w 13"/>
                  <a:gd name="T3" fmla="*/ 95 h 19"/>
                  <a:gd name="T4" fmla="*/ 48 w 13"/>
                  <a:gd name="T5" fmla="*/ 173 h 19"/>
                  <a:gd name="T6" fmla="*/ 0 w 13"/>
                  <a:gd name="T7" fmla="*/ 253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13" y="0"/>
                    </a:moveTo>
                    <a:cubicBezTo>
                      <a:pt x="11" y="3"/>
                      <a:pt x="8" y="4"/>
                      <a:pt x="7" y="7"/>
                    </a:cubicBezTo>
                    <a:cubicBezTo>
                      <a:pt x="5" y="9"/>
                      <a:pt x="5" y="11"/>
                      <a:pt x="4" y="13"/>
                    </a:cubicBezTo>
                    <a:cubicBezTo>
                      <a:pt x="3" y="15"/>
                      <a:pt x="2" y="19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89" name="Freeform 3305">
                <a:extLst>
                  <a:ext uri="{FF2B5EF4-FFF2-40B4-BE49-F238E27FC236}">
                    <a16:creationId xmlns:a16="http://schemas.microsoft.com/office/drawing/2014/main" id="{73A699B5-DD7B-4D07-97B3-70496FA55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2472"/>
                <a:ext cx="31" cy="61"/>
              </a:xfrm>
              <a:custGeom>
                <a:avLst/>
                <a:gdLst>
                  <a:gd name="T0" fmla="*/ 176 w 13"/>
                  <a:gd name="T1" fmla="*/ 336 h 26"/>
                  <a:gd name="T2" fmla="*/ 12 w 13"/>
                  <a:gd name="T3" fmla="*/ 115 h 26"/>
                  <a:gd name="T4" fmla="*/ 12 w 13"/>
                  <a:gd name="T5" fmla="*/ 49 h 26"/>
                  <a:gd name="T6" fmla="*/ 0 w 13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26">
                    <a:moveTo>
                      <a:pt x="13" y="26"/>
                    </a:moveTo>
                    <a:cubicBezTo>
                      <a:pt x="9" y="21"/>
                      <a:pt x="1" y="16"/>
                      <a:pt x="1" y="9"/>
                    </a:cubicBezTo>
                    <a:cubicBezTo>
                      <a:pt x="1" y="7"/>
                      <a:pt x="1" y="6"/>
                      <a:pt x="1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0" name="Freeform 3306">
                <a:extLst>
                  <a:ext uri="{FF2B5EF4-FFF2-40B4-BE49-F238E27FC236}">
                    <a16:creationId xmlns:a16="http://schemas.microsoft.com/office/drawing/2014/main" id="{B93D3F85-67BC-490D-BBC9-716759CB5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2391"/>
                <a:ext cx="66" cy="33"/>
              </a:xfrm>
              <a:custGeom>
                <a:avLst/>
                <a:gdLst>
                  <a:gd name="T0" fmla="*/ 368 w 28"/>
                  <a:gd name="T1" fmla="*/ 184 h 14"/>
                  <a:gd name="T2" fmla="*/ 118 w 28"/>
                  <a:gd name="T3" fmla="*/ 28 h 14"/>
                  <a:gd name="T4" fmla="*/ 28 w 28"/>
                  <a:gd name="T5" fmla="*/ 28 h 14"/>
                  <a:gd name="T6" fmla="*/ 0 w 28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4">
                    <a:moveTo>
                      <a:pt x="28" y="14"/>
                    </a:moveTo>
                    <a:cubicBezTo>
                      <a:pt x="23" y="9"/>
                      <a:pt x="17" y="2"/>
                      <a:pt x="9" y="2"/>
                    </a:cubicBezTo>
                    <a:cubicBezTo>
                      <a:pt x="7" y="2"/>
                      <a:pt x="4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1" name="Freeform 3307">
                <a:extLst>
                  <a:ext uri="{FF2B5EF4-FFF2-40B4-BE49-F238E27FC236}">
                    <a16:creationId xmlns:a16="http://schemas.microsoft.com/office/drawing/2014/main" id="{5AC4540C-14B2-46CB-AC73-612977A4F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2353"/>
                <a:ext cx="7" cy="59"/>
              </a:xfrm>
              <a:custGeom>
                <a:avLst/>
                <a:gdLst>
                  <a:gd name="T0" fmla="*/ 37 w 3"/>
                  <a:gd name="T1" fmla="*/ 328 h 25"/>
                  <a:gd name="T2" fmla="*/ 12 w 3"/>
                  <a:gd name="T3" fmla="*/ 118 h 25"/>
                  <a:gd name="T4" fmla="*/ 28 w 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5">
                    <a:moveTo>
                      <a:pt x="3" y="25"/>
                    </a:moveTo>
                    <a:cubicBezTo>
                      <a:pt x="2" y="20"/>
                      <a:pt x="0" y="15"/>
                      <a:pt x="1" y="9"/>
                    </a:cubicBezTo>
                    <a:cubicBezTo>
                      <a:pt x="2" y="6"/>
                      <a:pt x="3" y="3"/>
                      <a:pt x="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2" name="Freeform 3308">
                <a:extLst>
                  <a:ext uri="{FF2B5EF4-FFF2-40B4-BE49-F238E27FC236}">
                    <a16:creationId xmlns:a16="http://schemas.microsoft.com/office/drawing/2014/main" id="{F7AE08FA-4E6B-4B62-B4E6-A72E9CE18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2327"/>
                <a:ext cx="12" cy="76"/>
              </a:xfrm>
              <a:custGeom>
                <a:avLst/>
                <a:gdLst>
                  <a:gd name="T0" fmla="*/ 0 w 5"/>
                  <a:gd name="T1" fmla="*/ 0 h 32"/>
                  <a:gd name="T2" fmla="*/ 58 w 5"/>
                  <a:gd name="T3" fmla="*/ 271 h 32"/>
                  <a:gd name="T4" fmla="*/ 29 w 5"/>
                  <a:gd name="T5" fmla="*/ 43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2">
                    <a:moveTo>
                      <a:pt x="0" y="0"/>
                    </a:moveTo>
                    <a:cubicBezTo>
                      <a:pt x="3" y="4"/>
                      <a:pt x="4" y="14"/>
                      <a:pt x="4" y="20"/>
                    </a:cubicBezTo>
                    <a:cubicBezTo>
                      <a:pt x="5" y="24"/>
                      <a:pt x="2" y="28"/>
                      <a:pt x="2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3" name="Freeform 3309">
                <a:extLst>
                  <a:ext uri="{FF2B5EF4-FFF2-40B4-BE49-F238E27FC236}">
                    <a16:creationId xmlns:a16="http://schemas.microsoft.com/office/drawing/2014/main" id="{CD83AF1E-C629-4E93-8826-E31B4DA43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2318"/>
                <a:ext cx="69" cy="43"/>
              </a:xfrm>
              <a:custGeom>
                <a:avLst/>
                <a:gdLst>
                  <a:gd name="T0" fmla="*/ 0 w 29"/>
                  <a:gd name="T1" fmla="*/ 0 h 18"/>
                  <a:gd name="T2" fmla="*/ 283 w 29"/>
                  <a:gd name="T3" fmla="*/ 136 h 18"/>
                  <a:gd name="T4" fmla="*/ 390 w 29"/>
                  <a:gd name="T5" fmla="*/ 246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8">
                    <a:moveTo>
                      <a:pt x="0" y="0"/>
                    </a:moveTo>
                    <a:cubicBezTo>
                      <a:pt x="6" y="4"/>
                      <a:pt x="14" y="9"/>
                      <a:pt x="21" y="10"/>
                    </a:cubicBezTo>
                    <a:cubicBezTo>
                      <a:pt x="26" y="10"/>
                      <a:pt x="26" y="15"/>
                      <a:pt x="29" y="1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4" name="Freeform 3310">
                <a:extLst>
                  <a:ext uri="{FF2B5EF4-FFF2-40B4-BE49-F238E27FC236}">
                    <a16:creationId xmlns:a16="http://schemas.microsoft.com/office/drawing/2014/main" id="{A2E72755-D2CE-455F-A46A-7EE938AF8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2335"/>
                <a:ext cx="21" cy="101"/>
              </a:xfrm>
              <a:custGeom>
                <a:avLst/>
                <a:gdLst>
                  <a:gd name="T0" fmla="*/ 114 w 9"/>
                  <a:gd name="T1" fmla="*/ 0 h 43"/>
                  <a:gd name="T2" fmla="*/ 103 w 9"/>
                  <a:gd name="T3" fmla="*/ 106 h 43"/>
                  <a:gd name="T4" fmla="*/ 49 w 9"/>
                  <a:gd name="T5" fmla="*/ 298 h 43"/>
                  <a:gd name="T6" fmla="*/ 28 w 9"/>
                  <a:gd name="T7" fmla="*/ 442 h 43"/>
                  <a:gd name="T8" fmla="*/ 49 w 9"/>
                  <a:gd name="T9" fmla="*/ 557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3">
                    <a:moveTo>
                      <a:pt x="9" y="0"/>
                    </a:moveTo>
                    <a:cubicBezTo>
                      <a:pt x="8" y="3"/>
                      <a:pt x="8" y="6"/>
                      <a:pt x="8" y="8"/>
                    </a:cubicBezTo>
                    <a:cubicBezTo>
                      <a:pt x="7" y="13"/>
                      <a:pt x="6" y="19"/>
                      <a:pt x="4" y="23"/>
                    </a:cubicBezTo>
                    <a:cubicBezTo>
                      <a:pt x="3" y="27"/>
                      <a:pt x="0" y="31"/>
                      <a:pt x="2" y="34"/>
                    </a:cubicBezTo>
                    <a:cubicBezTo>
                      <a:pt x="2" y="36"/>
                      <a:pt x="5" y="41"/>
                      <a:pt x="4" y="4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5" name="Freeform 3311">
                <a:extLst>
                  <a:ext uri="{FF2B5EF4-FFF2-40B4-BE49-F238E27FC236}">
                    <a16:creationId xmlns:a16="http://schemas.microsoft.com/office/drawing/2014/main" id="{0F2D806A-89AB-478D-A26C-B045EDFE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370"/>
                <a:ext cx="26" cy="78"/>
              </a:xfrm>
              <a:custGeom>
                <a:avLst/>
                <a:gdLst>
                  <a:gd name="T0" fmla="*/ 144 w 11"/>
                  <a:gd name="T1" fmla="*/ 435 h 33"/>
                  <a:gd name="T2" fmla="*/ 118 w 11"/>
                  <a:gd name="T3" fmla="*/ 357 h 33"/>
                  <a:gd name="T4" fmla="*/ 50 w 11"/>
                  <a:gd name="T5" fmla="*/ 156 h 33"/>
                  <a:gd name="T6" fmla="*/ 0 w 11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33">
                    <a:moveTo>
                      <a:pt x="11" y="33"/>
                    </a:moveTo>
                    <a:cubicBezTo>
                      <a:pt x="11" y="31"/>
                      <a:pt x="10" y="29"/>
                      <a:pt x="9" y="27"/>
                    </a:cubicBezTo>
                    <a:cubicBezTo>
                      <a:pt x="7" y="22"/>
                      <a:pt x="6" y="17"/>
                      <a:pt x="4" y="12"/>
                    </a:cubicBezTo>
                    <a:cubicBezTo>
                      <a:pt x="4" y="10"/>
                      <a:pt x="2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6" name="Freeform 3312">
                <a:extLst>
                  <a:ext uri="{FF2B5EF4-FFF2-40B4-BE49-F238E27FC236}">
                    <a16:creationId xmlns:a16="http://schemas.microsoft.com/office/drawing/2014/main" id="{F9C5ABD2-BEDE-4542-A046-0D80AF96E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2434"/>
                <a:ext cx="59" cy="38"/>
              </a:xfrm>
              <a:custGeom>
                <a:avLst/>
                <a:gdLst>
                  <a:gd name="T0" fmla="*/ 328 w 25"/>
                  <a:gd name="T1" fmla="*/ 214 h 16"/>
                  <a:gd name="T2" fmla="*/ 78 w 25"/>
                  <a:gd name="T3" fmla="*/ 95 h 16"/>
                  <a:gd name="T4" fmla="*/ 12 w 25"/>
                  <a:gd name="T5" fmla="*/ 29 h 16"/>
                  <a:gd name="T6" fmla="*/ 0 w 25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6">
                    <a:moveTo>
                      <a:pt x="25" y="16"/>
                    </a:moveTo>
                    <a:cubicBezTo>
                      <a:pt x="17" y="16"/>
                      <a:pt x="12" y="13"/>
                      <a:pt x="6" y="7"/>
                    </a:cubicBezTo>
                    <a:cubicBezTo>
                      <a:pt x="5" y="5"/>
                      <a:pt x="2" y="4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7" name="Freeform 3313">
                <a:extLst>
                  <a:ext uri="{FF2B5EF4-FFF2-40B4-BE49-F238E27FC236}">
                    <a16:creationId xmlns:a16="http://schemas.microsoft.com/office/drawing/2014/main" id="{E1854F6D-8C99-48CE-B45B-512FF4A85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483"/>
                <a:ext cx="123" cy="62"/>
              </a:xfrm>
              <a:custGeom>
                <a:avLst/>
                <a:gdLst>
                  <a:gd name="T0" fmla="*/ 0 w 52"/>
                  <a:gd name="T1" fmla="*/ 353 h 26"/>
                  <a:gd name="T2" fmla="*/ 173 w 52"/>
                  <a:gd name="T3" fmla="*/ 205 h 26"/>
                  <a:gd name="T4" fmla="*/ 475 w 52"/>
                  <a:gd name="T5" fmla="*/ 107 h 26"/>
                  <a:gd name="T6" fmla="*/ 594 w 52"/>
                  <a:gd name="T7" fmla="*/ 57 h 26"/>
                  <a:gd name="T8" fmla="*/ 688 w 52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26">
                    <a:moveTo>
                      <a:pt x="0" y="26"/>
                    </a:moveTo>
                    <a:cubicBezTo>
                      <a:pt x="5" y="25"/>
                      <a:pt x="8" y="18"/>
                      <a:pt x="13" y="15"/>
                    </a:cubicBezTo>
                    <a:cubicBezTo>
                      <a:pt x="20" y="11"/>
                      <a:pt x="28" y="10"/>
                      <a:pt x="36" y="8"/>
                    </a:cubicBezTo>
                    <a:cubicBezTo>
                      <a:pt x="39" y="7"/>
                      <a:pt x="42" y="5"/>
                      <a:pt x="45" y="4"/>
                    </a:cubicBezTo>
                    <a:cubicBezTo>
                      <a:pt x="47" y="3"/>
                      <a:pt x="50" y="0"/>
                      <a:pt x="5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8" name="Freeform 3314">
                <a:extLst>
                  <a:ext uri="{FF2B5EF4-FFF2-40B4-BE49-F238E27FC236}">
                    <a16:creationId xmlns:a16="http://schemas.microsoft.com/office/drawing/2014/main" id="{B085A163-333B-4599-88FD-5B9AA08BF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486"/>
                <a:ext cx="26" cy="120"/>
              </a:xfrm>
              <a:custGeom>
                <a:avLst/>
                <a:gdLst>
                  <a:gd name="T0" fmla="*/ 66 w 11"/>
                  <a:gd name="T1" fmla="*/ 0 h 51"/>
                  <a:gd name="T2" fmla="*/ 12 w 11"/>
                  <a:gd name="T3" fmla="*/ 209 h 51"/>
                  <a:gd name="T4" fmla="*/ 50 w 11"/>
                  <a:gd name="T5" fmla="*/ 482 h 51"/>
                  <a:gd name="T6" fmla="*/ 95 w 11"/>
                  <a:gd name="T7" fmla="*/ 586 h 51"/>
                  <a:gd name="T8" fmla="*/ 144 w 11"/>
                  <a:gd name="T9" fmla="*/ 664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51">
                    <a:moveTo>
                      <a:pt x="5" y="0"/>
                    </a:moveTo>
                    <a:cubicBezTo>
                      <a:pt x="6" y="5"/>
                      <a:pt x="2" y="11"/>
                      <a:pt x="1" y="16"/>
                    </a:cubicBezTo>
                    <a:cubicBezTo>
                      <a:pt x="0" y="24"/>
                      <a:pt x="2" y="30"/>
                      <a:pt x="4" y="37"/>
                    </a:cubicBezTo>
                    <a:cubicBezTo>
                      <a:pt x="5" y="39"/>
                      <a:pt x="5" y="43"/>
                      <a:pt x="7" y="45"/>
                    </a:cubicBezTo>
                    <a:cubicBezTo>
                      <a:pt x="8" y="47"/>
                      <a:pt x="10" y="49"/>
                      <a:pt x="11" y="5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99" name="Freeform 3315">
                <a:extLst>
                  <a:ext uri="{FF2B5EF4-FFF2-40B4-BE49-F238E27FC236}">
                    <a16:creationId xmlns:a16="http://schemas.microsoft.com/office/drawing/2014/main" id="{ED5BE131-CF40-41E8-95C4-9F4EADC75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" y="2469"/>
                <a:ext cx="57" cy="31"/>
              </a:xfrm>
              <a:custGeom>
                <a:avLst/>
                <a:gdLst>
                  <a:gd name="T0" fmla="*/ 12 w 24"/>
                  <a:gd name="T1" fmla="*/ 0 h 13"/>
                  <a:gd name="T2" fmla="*/ 12 w 24"/>
                  <a:gd name="T3" fmla="*/ 0 h 13"/>
                  <a:gd name="T4" fmla="*/ 226 w 24"/>
                  <a:gd name="T5" fmla="*/ 119 h 13"/>
                  <a:gd name="T6" fmla="*/ 321 w 24"/>
                  <a:gd name="T7" fmla="*/ 17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5" y="5"/>
                      <a:pt x="12" y="7"/>
                      <a:pt x="17" y="9"/>
                    </a:cubicBezTo>
                    <a:cubicBezTo>
                      <a:pt x="20" y="9"/>
                      <a:pt x="23" y="11"/>
                      <a:pt x="24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0" name="Freeform 3316">
                <a:extLst>
                  <a:ext uri="{FF2B5EF4-FFF2-40B4-BE49-F238E27FC236}">
                    <a16:creationId xmlns:a16="http://schemas.microsoft.com/office/drawing/2014/main" id="{C98030F6-CE0B-4DE5-9715-24FE7D024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" y="2441"/>
                <a:ext cx="92" cy="16"/>
              </a:xfrm>
              <a:custGeom>
                <a:avLst/>
                <a:gdLst>
                  <a:gd name="T0" fmla="*/ 0 w 39"/>
                  <a:gd name="T1" fmla="*/ 57 h 7"/>
                  <a:gd name="T2" fmla="*/ 184 w 39"/>
                  <a:gd name="T3" fmla="*/ 37 h 7"/>
                  <a:gd name="T4" fmla="*/ 406 w 39"/>
                  <a:gd name="T5" fmla="*/ 11 h 7"/>
                  <a:gd name="T6" fmla="*/ 512 w 39"/>
                  <a:gd name="T7" fmla="*/ 57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">
                    <a:moveTo>
                      <a:pt x="0" y="5"/>
                    </a:moveTo>
                    <a:cubicBezTo>
                      <a:pt x="3" y="7"/>
                      <a:pt x="10" y="4"/>
                      <a:pt x="14" y="3"/>
                    </a:cubicBezTo>
                    <a:cubicBezTo>
                      <a:pt x="19" y="2"/>
                      <a:pt x="25" y="0"/>
                      <a:pt x="31" y="1"/>
                    </a:cubicBezTo>
                    <a:cubicBezTo>
                      <a:pt x="34" y="2"/>
                      <a:pt x="36" y="4"/>
                      <a:pt x="39" y="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1" name="Freeform 3317">
                <a:extLst>
                  <a:ext uri="{FF2B5EF4-FFF2-40B4-BE49-F238E27FC236}">
                    <a16:creationId xmlns:a16="http://schemas.microsoft.com/office/drawing/2014/main" id="{61A3D240-46CD-4F02-B6DA-E3DB3EC8B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252"/>
                <a:ext cx="40" cy="66"/>
              </a:xfrm>
              <a:custGeom>
                <a:avLst/>
                <a:gdLst>
                  <a:gd name="T0" fmla="*/ 221 w 17"/>
                  <a:gd name="T1" fmla="*/ 368 h 28"/>
                  <a:gd name="T2" fmla="*/ 106 w 17"/>
                  <a:gd name="T3" fmla="*/ 66 h 28"/>
                  <a:gd name="T4" fmla="*/ 38 w 17"/>
                  <a:gd name="T5" fmla="*/ 40 h 28"/>
                  <a:gd name="T6" fmla="*/ 0 w 17"/>
                  <a:gd name="T7" fmla="*/ 0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8">
                    <a:moveTo>
                      <a:pt x="17" y="28"/>
                    </a:moveTo>
                    <a:cubicBezTo>
                      <a:pt x="17" y="21"/>
                      <a:pt x="15" y="9"/>
                      <a:pt x="8" y="5"/>
                    </a:cubicBezTo>
                    <a:cubicBezTo>
                      <a:pt x="7" y="5"/>
                      <a:pt x="5" y="4"/>
                      <a:pt x="3" y="3"/>
                    </a:cubicBezTo>
                    <a:cubicBezTo>
                      <a:pt x="2" y="2"/>
                      <a:pt x="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2" name="Freeform 3318">
                <a:extLst>
                  <a:ext uri="{FF2B5EF4-FFF2-40B4-BE49-F238E27FC236}">
                    <a16:creationId xmlns:a16="http://schemas.microsoft.com/office/drawing/2014/main" id="{14A3C1BF-F60B-489D-A30E-5A67C5A47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249"/>
                <a:ext cx="37" cy="71"/>
              </a:xfrm>
              <a:custGeom>
                <a:avLst/>
                <a:gdLst>
                  <a:gd name="T0" fmla="*/ 0 w 16"/>
                  <a:gd name="T1" fmla="*/ 398 h 30"/>
                  <a:gd name="T2" fmla="*/ 74 w 16"/>
                  <a:gd name="T3" fmla="*/ 263 h 30"/>
                  <a:gd name="T4" fmla="*/ 134 w 16"/>
                  <a:gd name="T5" fmla="*/ 78 h 30"/>
                  <a:gd name="T6" fmla="*/ 199 w 16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0">
                    <a:moveTo>
                      <a:pt x="0" y="30"/>
                    </a:moveTo>
                    <a:cubicBezTo>
                      <a:pt x="3" y="29"/>
                      <a:pt x="6" y="23"/>
                      <a:pt x="6" y="20"/>
                    </a:cubicBezTo>
                    <a:cubicBezTo>
                      <a:pt x="7" y="16"/>
                      <a:pt x="8" y="10"/>
                      <a:pt x="11" y="6"/>
                    </a:cubicBezTo>
                    <a:cubicBezTo>
                      <a:pt x="12" y="4"/>
                      <a:pt x="14" y="2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3" name="Freeform 3319">
                <a:extLst>
                  <a:ext uri="{FF2B5EF4-FFF2-40B4-BE49-F238E27FC236}">
                    <a16:creationId xmlns:a16="http://schemas.microsoft.com/office/drawing/2014/main" id="{C9CE2C17-487A-48AB-9D09-42FB4115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2290"/>
                <a:ext cx="41" cy="54"/>
              </a:xfrm>
              <a:custGeom>
                <a:avLst/>
                <a:gdLst>
                  <a:gd name="T0" fmla="*/ 239 w 17"/>
                  <a:gd name="T1" fmla="*/ 0 h 23"/>
                  <a:gd name="T2" fmla="*/ 181 w 17"/>
                  <a:gd name="T3" fmla="*/ 127 h 23"/>
                  <a:gd name="T4" fmla="*/ 82 w 17"/>
                  <a:gd name="T5" fmla="*/ 249 h 23"/>
                  <a:gd name="T6" fmla="*/ 0 w 17"/>
                  <a:gd name="T7" fmla="*/ 298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3">
                    <a:moveTo>
                      <a:pt x="17" y="0"/>
                    </a:moveTo>
                    <a:cubicBezTo>
                      <a:pt x="15" y="3"/>
                      <a:pt x="15" y="7"/>
                      <a:pt x="13" y="10"/>
                    </a:cubicBezTo>
                    <a:cubicBezTo>
                      <a:pt x="12" y="14"/>
                      <a:pt x="9" y="17"/>
                      <a:pt x="6" y="19"/>
                    </a:cubicBezTo>
                    <a:cubicBezTo>
                      <a:pt x="5" y="20"/>
                      <a:pt x="1" y="23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4" name="Freeform 3320">
                <a:extLst>
                  <a:ext uri="{FF2B5EF4-FFF2-40B4-BE49-F238E27FC236}">
                    <a16:creationId xmlns:a16="http://schemas.microsoft.com/office/drawing/2014/main" id="{99CD07BD-846B-4517-8E7A-62EEBBC67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2280"/>
                <a:ext cx="90" cy="47"/>
              </a:xfrm>
              <a:custGeom>
                <a:avLst/>
                <a:gdLst>
                  <a:gd name="T0" fmla="*/ 504 w 38"/>
                  <a:gd name="T1" fmla="*/ 0 h 20"/>
                  <a:gd name="T2" fmla="*/ 213 w 38"/>
                  <a:gd name="T3" fmla="*/ 89 h 20"/>
                  <a:gd name="T4" fmla="*/ 95 w 38"/>
                  <a:gd name="T5" fmla="*/ 221 h 20"/>
                  <a:gd name="T6" fmla="*/ 0 w 38"/>
                  <a:gd name="T7" fmla="*/ 259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20">
                    <a:moveTo>
                      <a:pt x="38" y="0"/>
                    </a:moveTo>
                    <a:cubicBezTo>
                      <a:pt x="31" y="2"/>
                      <a:pt x="23" y="3"/>
                      <a:pt x="16" y="7"/>
                    </a:cubicBezTo>
                    <a:cubicBezTo>
                      <a:pt x="12" y="10"/>
                      <a:pt x="10" y="14"/>
                      <a:pt x="7" y="17"/>
                    </a:cubicBezTo>
                    <a:cubicBezTo>
                      <a:pt x="5" y="18"/>
                      <a:pt x="1" y="19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5" name="Freeform 3321">
                <a:extLst>
                  <a:ext uri="{FF2B5EF4-FFF2-40B4-BE49-F238E27FC236}">
                    <a16:creationId xmlns:a16="http://schemas.microsoft.com/office/drawing/2014/main" id="{5DD7E48D-49CB-4CF4-9BFD-1130B3224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2306"/>
                <a:ext cx="14" cy="76"/>
              </a:xfrm>
              <a:custGeom>
                <a:avLst/>
                <a:gdLst>
                  <a:gd name="T0" fmla="*/ 0 w 6"/>
                  <a:gd name="T1" fmla="*/ 0 h 32"/>
                  <a:gd name="T2" fmla="*/ 77 w 6"/>
                  <a:gd name="T3" fmla="*/ 295 h 32"/>
                  <a:gd name="T4" fmla="*/ 49 w 6"/>
                  <a:gd name="T5" fmla="*/ 43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2">
                    <a:moveTo>
                      <a:pt x="0" y="0"/>
                    </a:moveTo>
                    <a:cubicBezTo>
                      <a:pt x="1" y="8"/>
                      <a:pt x="6" y="13"/>
                      <a:pt x="6" y="22"/>
                    </a:cubicBezTo>
                    <a:cubicBezTo>
                      <a:pt x="5" y="25"/>
                      <a:pt x="4" y="28"/>
                      <a:pt x="4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6" name="Freeform 3322">
                <a:extLst>
                  <a:ext uri="{FF2B5EF4-FFF2-40B4-BE49-F238E27FC236}">
                    <a16:creationId xmlns:a16="http://schemas.microsoft.com/office/drawing/2014/main" id="{2B3EC049-30E4-4660-86E6-5730577B0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8" y="2292"/>
                <a:ext cx="64" cy="45"/>
              </a:xfrm>
              <a:custGeom>
                <a:avLst/>
                <a:gdLst>
                  <a:gd name="T0" fmla="*/ 0 w 27"/>
                  <a:gd name="T1" fmla="*/ 0 h 19"/>
                  <a:gd name="T2" fmla="*/ 201 w 27"/>
                  <a:gd name="T3" fmla="*/ 40 h 19"/>
                  <a:gd name="T4" fmla="*/ 360 w 27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0" y="0"/>
                    </a:moveTo>
                    <a:cubicBezTo>
                      <a:pt x="4" y="5"/>
                      <a:pt x="9" y="0"/>
                      <a:pt x="15" y="3"/>
                    </a:cubicBezTo>
                    <a:cubicBezTo>
                      <a:pt x="20" y="5"/>
                      <a:pt x="24" y="14"/>
                      <a:pt x="27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7" name="Freeform 3323">
                <a:extLst>
                  <a:ext uri="{FF2B5EF4-FFF2-40B4-BE49-F238E27FC236}">
                    <a16:creationId xmlns:a16="http://schemas.microsoft.com/office/drawing/2014/main" id="{352BD3FA-2527-4625-9FA0-1B7548B53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266"/>
                <a:ext cx="114" cy="24"/>
              </a:xfrm>
              <a:custGeom>
                <a:avLst/>
                <a:gdLst>
                  <a:gd name="T0" fmla="*/ 644 w 48"/>
                  <a:gd name="T1" fmla="*/ 127 h 10"/>
                  <a:gd name="T2" fmla="*/ 0 w 48"/>
                  <a:gd name="T3" fmla="*/ 13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0">
                    <a:moveTo>
                      <a:pt x="48" y="9"/>
                    </a:moveTo>
                    <a:cubicBezTo>
                      <a:pt x="37" y="9"/>
                      <a:pt x="7" y="0"/>
                      <a:pt x="0" y="1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8" name="Freeform 3324">
                <a:extLst>
                  <a:ext uri="{FF2B5EF4-FFF2-40B4-BE49-F238E27FC236}">
                    <a16:creationId xmlns:a16="http://schemas.microsoft.com/office/drawing/2014/main" id="{9286CD23-4C96-480C-B9F4-93ED85C4F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1" y="2285"/>
                <a:ext cx="107" cy="132"/>
              </a:xfrm>
              <a:custGeom>
                <a:avLst/>
                <a:gdLst>
                  <a:gd name="T0" fmla="*/ 107 w 45"/>
                  <a:gd name="T1" fmla="*/ 0 h 56"/>
                  <a:gd name="T2" fmla="*/ 271 w 45"/>
                  <a:gd name="T3" fmla="*/ 377 h 56"/>
                  <a:gd name="T4" fmla="*/ 604 w 45"/>
                  <a:gd name="T5" fmla="*/ 733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6">
                    <a:moveTo>
                      <a:pt x="8" y="0"/>
                    </a:moveTo>
                    <a:cubicBezTo>
                      <a:pt x="0" y="15"/>
                      <a:pt x="11" y="21"/>
                      <a:pt x="20" y="29"/>
                    </a:cubicBezTo>
                    <a:cubicBezTo>
                      <a:pt x="29" y="38"/>
                      <a:pt x="31" y="56"/>
                      <a:pt x="45" y="5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09" name="Freeform 3325">
                <a:extLst>
                  <a:ext uri="{FF2B5EF4-FFF2-40B4-BE49-F238E27FC236}">
                    <a16:creationId xmlns:a16="http://schemas.microsoft.com/office/drawing/2014/main" id="{3F779BC6-A837-4BBD-9954-3876D3A47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2377"/>
                <a:ext cx="101" cy="35"/>
              </a:xfrm>
              <a:custGeom>
                <a:avLst/>
                <a:gdLst>
                  <a:gd name="T0" fmla="*/ 0 w 43"/>
                  <a:gd name="T1" fmla="*/ 152 h 15"/>
                  <a:gd name="T2" fmla="*/ 557 w 43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5">
                    <a:moveTo>
                      <a:pt x="0" y="12"/>
                    </a:moveTo>
                    <a:cubicBezTo>
                      <a:pt x="15" y="15"/>
                      <a:pt x="29" y="0"/>
                      <a:pt x="4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0" name="Freeform 3326">
                <a:extLst>
                  <a:ext uri="{FF2B5EF4-FFF2-40B4-BE49-F238E27FC236}">
                    <a16:creationId xmlns:a16="http://schemas.microsoft.com/office/drawing/2014/main" id="{B12E7FB5-F376-49DA-A747-EEC6488FE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6" y="2353"/>
                <a:ext cx="133" cy="78"/>
              </a:xfrm>
              <a:custGeom>
                <a:avLst/>
                <a:gdLst>
                  <a:gd name="T0" fmla="*/ 0 w 56"/>
                  <a:gd name="T1" fmla="*/ 225 h 33"/>
                  <a:gd name="T2" fmla="*/ 751 w 56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33">
                    <a:moveTo>
                      <a:pt x="0" y="17"/>
                    </a:moveTo>
                    <a:cubicBezTo>
                      <a:pt x="14" y="33"/>
                      <a:pt x="43" y="6"/>
                      <a:pt x="5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1" name="Freeform 3327">
                <a:extLst>
                  <a:ext uri="{FF2B5EF4-FFF2-40B4-BE49-F238E27FC236}">
                    <a16:creationId xmlns:a16="http://schemas.microsoft.com/office/drawing/2014/main" id="{4746A591-65EC-4994-B1F5-CF2A9206B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9" y="2365"/>
                <a:ext cx="40" cy="40"/>
              </a:xfrm>
              <a:custGeom>
                <a:avLst/>
                <a:gdLst>
                  <a:gd name="T0" fmla="*/ 221 w 17"/>
                  <a:gd name="T1" fmla="*/ 0 h 17"/>
                  <a:gd name="T2" fmla="*/ 12 w 17"/>
                  <a:gd name="T3" fmla="*/ 22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7">
                    <a:moveTo>
                      <a:pt x="17" y="0"/>
                    </a:moveTo>
                    <a:cubicBezTo>
                      <a:pt x="10" y="5"/>
                      <a:pt x="0" y="7"/>
                      <a:pt x="1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12" name="Freeform 3328">
                <a:extLst>
                  <a:ext uri="{FF2B5EF4-FFF2-40B4-BE49-F238E27FC236}">
                    <a16:creationId xmlns:a16="http://schemas.microsoft.com/office/drawing/2014/main" id="{E97A6BA9-F463-4549-BC4A-3E1689994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2363"/>
                <a:ext cx="66" cy="23"/>
              </a:xfrm>
              <a:custGeom>
                <a:avLst/>
                <a:gdLst>
                  <a:gd name="T0" fmla="*/ 0 w 28"/>
                  <a:gd name="T1" fmla="*/ 64 h 10"/>
                  <a:gd name="T2" fmla="*/ 368 w 28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0">
                    <a:moveTo>
                      <a:pt x="0" y="5"/>
                    </a:moveTo>
                    <a:cubicBezTo>
                      <a:pt x="13" y="10"/>
                      <a:pt x="18" y="1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800" name="Group 3530">
              <a:extLst>
                <a:ext uri="{FF2B5EF4-FFF2-40B4-BE49-F238E27FC236}">
                  <a16:creationId xmlns:a16="http://schemas.microsoft.com/office/drawing/2014/main" id="{DE78B381-CE87-4D31-B4E3-508B934E28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8" y="2179"/>
              <a:ext cx="1791" cy="1694"/>
              <a:chOff x="538" y="2179"/>
              <a:chExt cx="1791" cy="1694"/>
            </a:xfrm>
          </p:grpSpPr>
          <p:sp>
            <p:nvSpPr>
              <p:cNvPr id="33813" name="Freeform 3330">
                <a:extLst>
                  <a:ext uri="{FF2B5EF4-FFF2-40B4-BE49-F238E27FC236}">
                    <a16:creationId xmlns:a16="http://schemas.microsoft.com/office/drawing/2014/main" id="{13D2FABA-1DDC-4C2B-8FB9-3992E1A67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2365"/>
                <a:ext cx="43" cy="66"/>
              </a:xfrm>
              <a:custGeom>
                <a:avLst/>
                <a:gdLst>
                  <a:gd name="T0" fmla="*/ 234 w 18"/>
                  <a:gd name="T1" fmla="*/ 0 h 28"/>
                  <a:gd name="T2" fmla="*/ 0 w 18"/>
                  <a:gd name="T3" fmla="*/ 368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8">
                    <a:moveTo>
                      <a:pt x="17" y="0"/>
                    </a:moveTo>
                    <a:cubicBezTo>
                      <a:pt x="18" y="14"/>
                      <a:pt x="15" y="25"/>
                      <a:pt x="0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4" name="Freeform 3331">
                <a:extLst>
                  <a:ext uri="{FF2B5EF4-FFF2-40B4-BE49-F238E27FC236}">
                    <a16:creationId xmlns:a16="http://schemas.microsoft.com/office/drawing/2014/main" id="{50C841C2-D6CE-40FF-BB25-17FDA6FBC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2" y="2370"/>
                <a:ext cx="104" cy="50"/>
              </a:xfrm>
              <a:custGeom>
                <a:avLst/>
                <a:gdLst>
                  <a:gd name="T0" fmla="*/ 0 w 44"/>
                  <a:gd name="T1" fmla="*/ 0 h 21"/>
                  <a:gd name="T2" fmla="*/ 340 w 44"/>
                  <a:gd name="T3" fmla="*/ 176 h 21"/>
                  <a:gd name="T4" fmla="*/ 581 w 44"/>
                  <a:gd name="T5" fmla="*/ 28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1">
                    <a:moveTo>
                      <a:pt x="0" y="0"/>
                    </a:moveTo>
                    <a:cubicBezTo>
                      <a:pt x="8" y="4"/>
                      <a:pt x="18" y="11"/>
                      <a:pt x="26" y="13"/>
                    </a:cubicBezTo>
                    <a:cubicBezTo>
                      <a:pt x="34" y="15"/>
                      <a:pt x="40" y="11"/>
                      <a:pt x="44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5" name="Freeform 3332">
                <a:extLst>
                  <a:ext uri="{FF2B5EF4-FFF2-40B4-BE49-F238E27FC236}">
                    <a16:creationId xmlns:a16="http://schemas.microsoft.com/office/drawing/2014/main" id="{5149F0BE-03F3-4A3E-9E91-26DEB3C6B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2599"/>
                <a:ext cx="90" cy="102"/>
              </a:xfrm>
              <a:custGeom>
                <a:avLst/>
                <a:gdLst>
                  <a:gd name="T0" fmla="*/ 0 w 38"/>
                  <a:gd name="T1" fmla="*/ 0 h 43"/>
                  <a:gd name="T2" fmla="*/ 348 w 38"/>
                  <a:gd name="T3" fmla="*/ 349 h 43"/>
                  <a:gd name="T4" fmla="*/ 504 w 38"/>
                  <a:gd name="T5" fmla="*/ 574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43">
                    <a:moveTo>
                      <a:pt x="0" y="0"/>
                    </a:moveTo>
                    <a:cubicBezTo>
                      <a:pt x="8" y="10"/>
                      <a:pt x="20" y="12"/>
                      <a:pt x="26" y="26"/>
                    </a:cubicBezTo>
                    <a:cubicBezTo>
                      <a:pt x="29" y="34"/>
                      <a:pt x="30" y="37"/>
                      <a:pt x="38" y="4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6" name="Freeform 3333">
                <a:extLst>
                  <a:ext uri="{FF2B5EF4-FFF2-40B4-BE49-F238E27FC236}">
                    <a16:creationId xmlns:a16="http://schemas.microsoft.com/office/drawing/2014/main" id="{99EECC9B-2DB2-4343-9163-769E891BB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609"/>
                <a:ext cx="87" cy="87"/>
              </a:xfrm>
              <a:custGeom>
                <a:avLst/>
                <a:gdLst>
                  <a:gd name="T0" fmla="*/ 0 w 37"/>
                  <a:gd name="T1" fmla="*/ 482 h 37"/>
                  <a:gd name="T2" fmla="*/ 310 w 37"/>
                  <a:gd name="T3" fmla="*/ 66 h 37"/>
                  <a:gd name="T4" fmla="*/ 482 w 37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7">
                    <a:moveTo>
                      <a:pt x="0" y="37"/>
                    </a:moveTo>
                    <a:cubicBezTo>
                      <a:pt x="4" y="26"/>
                      <a:pt x="12" y="10"/>
                      <a:pt x="24" y="5"/>
                    </a:cubicBezTo>
                    <a:cubicBezTo>
                      <a:pt x="29" y="3"/>
                      <a:pt x="34" y="4"/>
                      <a:pt x="3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7" name="Freeform 3334">
                <a:extLst>
                  <a:ext uri="{FF2B5EF4-FFF2-40B4-BE49-F238E27FC236}">
                    <a16:creationId xmlns:a16="http://schemas.microsoft.com/office/drawing/2014/main" id="{623C19C6-E097-4981-9D20-9A2160147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703"/>
                <a:ext cx="87" cy="239"/>
              </a:xfrm>
              <a:custGeom>
                <a:avLst/>
                <a:gdLst>
                  <a:gd name="T0" fmla="*/ 482 w 37"/>
                  <a:gd name="T1" fmla="*/ 0 h 101"/>
                  <a:gd name="T2" fmla="*/ 310 w 37"/>
                  <a:gd name="T3" fmla="*/ 291 h 101"/>
                  <a:gd name="T4" fmla="*/ 132 w 37"/>
                  <a:gd name="T5" fmla="*/ 745 h 101"/>
                  <a:gd name="T6" fmla="*/ 89 w 37"/>
                  <a:gd name="T7" fmla="*/ 1086 h 101"/>
                  <a:gd name="T8" fmla="*/ 0 w 37"/>
                  <a:gd name="T9" fmla="*/ 1339 h 1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01">
                    <a:moveTo>
                      <a:pt x="37" y="0"/>
                    </a:moveTo>
                    <a:cubicBezTo>
                      <a:pt x="36" y="8"/>
                      <a:pt x="28" y="15"/>
                      <a:pt x="24" y="22"/>
                    </a:cubicBezTo>
                    <a:cubicBezTo>
                      <a:pt x="17" y="33"/>
                      <a:pt x="12" y="43"/>
                      <a:pt x="10" y="56"/>
                    </a:cubicBezTo>
                    <a:cubicBezTo>
                      <a:pt x="8" y="65"/>
                      <a:pt x="9" y="73"/>
                      <a:pt x="7" y="82"/>
                    </a:cubicBezTo>
                    <a:cubicBezTo>
                      <a:pt x="5" y="88"/>
                      <a:pt x="2" y="95"/>
                      <a:pt x="0" y="10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8" name="Freeform 3335">
                <a:extLst>
                  <a:ext uri="{FF2B5EF4-FFF2-40B4-BE49-F238E27FC236}">
                    <a16:creationId xmlns:a16="http://schemas.microsoft.com/office/drawing/2014/main" id="{F1DFEEDE-A863-4577-AFC2-605FF8CFA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2715"/>
                <a:ext cx="92" cy="123"/>
              </a:xfrm>
              <a:custGeom>
                <a:avLst/>
                <a:gdLst>
                  <a:gd name="T0" fmla="*/ 0 w 39"/>
                  <a:gd name="T1" fmla="*/ 0 h 52"/>
                  <a:gd name="T2" fmla="*/ 262 w 39"/>
                  <a:gd name="T3" fmla="*/ 438 h 52"/>
                  <a:gd name="T4" fmla="*/ 512 w 39"/>
                  <a:gd name="T5" fmla="*/ 688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52">
                    <a:moveTo>
                      <a:pt x="0" y="0"/>
                    </a:moveTo>
                    <a:cubicBezTo>
                      <a:pt x="4" y="12"/>
                      <a:pt x="12" y="23"/>
                      <a:pt x="20" y="33"/>
                    </a:cubicBezTo>
                    <a:cubicBezTo>
                      <a:pt x="25" y="40"/>
                      <a:pt x="35" y="44"/>
                      <a:pt x="39" y="5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9" name="Freeform 3336">
                <a:extLst>
                  <a:ext uri="{FF2B5EF4-FFF2-40B4-BE49-F238E27FC236}">
                    <a16:creationId xmlns:a16="http://schemas.microsoft.com/office/drawing/2014/main" id="{EC8726E1-7A48-4539-93AE-034357A39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720"/>
                <a:ext cx="85" cy="111"/>
              </a:xfrm>
              <a:custGeom>
                <a:avLst/>
                <a:gdLst>
                  <a:gd name="T0" fmla="*/ 0 w 36"/>
                  <a:gd name="T1" fmla="*/ 619 h 47"/>
                  <a:gd name="T2" fmla="*/ 279 w 36"/>
                  <a:gd name="T3" fmla="*/ 184 h 47"/>
                  <a:gd name="T4" fmla="*/ 475 w 36"/>
                  <a:gd name="T5" fmla="*/ 0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7">
                    <a:moveTo>
                      <a:pt x="0" y="47"/>
                    </a:moveTo>
                    <a:cubicBezTo>
                      <a:pt x="9" y="38"/>
                      <a:pt x="11" y="24"/>
                      <a:pt x="21" y="14"/>
                    </a:cubicBezTo>
                    <a:cubicBezTo>
                      <a:pt x="26" y="9"/>
                      <a:pt x="31" y="6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0" name="Freeform 3337">
                <a:extLst>
                  <a:ext uri="{FF2B5EF4-FFF2-40B4-BE49-F238E27FC236}">
                    <a16:creationId xmlns:a16="http://schemas.microsoft.com/office/drawing/2014/main" id="{51441D2A-1D8A-499B-B035-3A41884A4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698"/>
                <a:ext cx="85" cy="26"/>
              </a:xfrm>
              <a:custGeom>
                <a:avLst/>
                <a:gdLst>
                  <a:gd name="T0" fmla="*/ 0 w 36"/>
                  <a:gd name="T1" fmla="*/ 0 h 11"/>
                  <a:gd name="T2" fmla="*/ 279 w 36"/>
                  <a:gd name="T3" fmla="*/ 144 h 11"/>
                  <a:gd name="T4" fmla="*/ 475 w 36"/>
                  <a:gd name="T5" fmla="*/ 6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1">
                    <a:moveTo>
                      <a:pt x="0" y="0"/>
                    </a:moveTo>
                    <a:cubicBezTo>
                      <a:pt x="7" y="1"/>
                      <a:pt x="15" y="11"/>
                      <a:pt x="21" y="11"/>
                    </a:cubicBezTo>
                    <a:cubicBezTo>
                      <a:pt x="27" y="10"/>
                      <a:pt x="28" y="3"/>
                      <a:pt x="36" y="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1" name="Freeform 3338">
                <a:extLst>
                  <a:ext uri="{FF2B5EF4-FFF2-40B4-BE49-F238E27FC236}">
                    <a16:creationId xmlns:a16="http://schemas.microsoft.com/office/drawing/2014/main" id="{0880E5CB-741B-43A7-8495-344A32993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361"/>
                <a:ext cx="36" cy="125"/>
              </a:xfrm>
              <a:custGeom>
                <a:avLst/>
                <a:gdLst>
                  <a:gd name="T0" fmla="*/ 0 w 15"/>
                  <a:gd name="T1" fmla="*/ 0 h 53"/>
                  <a:gd name="T2" fmla="*/ 58 w 15"/>
                  <a:gd name="T3" fmla="*/ 483 h 53"/>
                  <a:gd name="T4" fmla="*/ 206 w 15"/>
                  <a:gd name="T5" fmla="*/ 696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3">
                    <a:moveTo>
                      <a:pt x="0" y="0"/>
                    </a:moveTo>
                    <a:cubicBezTo>
                      <a:pt x="3" y="13"/>
                      <a:pt x="4" y="24"/>
                      <a:pt x="4" y="37"/>
                    </a:cubicBezTo>
                    <a:cubicBezTo>
                      <a:pt x="4" y="44"/>
                      <a:pt x="5" y="52"/>
                      <a:pt x="15" y="5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2" name="Freeform 3339">
                <a:extLst>
                  <a:ext uri="{FF2B5EF4-FFF2-40B4-BE49-F238E27FC236}">
                    <a16:creationId xmlns:a16="http://schemas.microsoft.com/office/drawing/2014/main" id="{88DC5B96-313D-4830-865C-552334E23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342"/>
                <a:ext cx="64" cy="44"/>
              </a:xfrm>
              <a:custGeom>
                <a:avLst/>
                <a:gdLst>
                  <a:gd name="T0" fmla="*/ 12 w 27"/>
                  <a:gd name="T1" fmla="*/ 0 h 19"/>
                  <a:gd name="T2" fmla="*/ 213 w 27"/>
                  <a:gd name="T3" fmla="*/ 113 h 19"/>
                  <a:gd name="T4" fmla="*/ 360 w 27"/>
                  <a:gd name="T5" fmla="*/ 23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1" y="0"/>
                    </a:moveTo>
                    <a:cubicBezTo>
                      <a:pt x="0" y="10"/>
                      <a:pt x="10" y="6"/>
                      <a:pt x="16" y="9"/>
                    </a:cubicBezTo>
                    <a:cubicBezTo>
                      <a:pt x="21" y="12"/>
                      <a:pt x="23" y="14"/>
                      <a:pt x="27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3" name="Freeform 3340">
                <a:extLst>
                  <a:ext uri="{FF2B5EF4-FFF2-40B4-BE49-F238E27FC236}">
                    <a16:creationId xmlns:a16="http://schemas.microsoft.com/office/drawing/2014/main" id="{565521DC-AB4B-4BEC-9D1F-202894A3A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2420"/>
                <a:ext cx="64" cy="54"/>
              </a:xfrm>
              <a:custGeom>
                <a:avLst/>
                <a:gdLst>
                  <a:gd name="T0" fmla="*/ 12 w 27"/>
                  <a:gd name="T1" fmla="*/ 0 h 23"/>
                  <a:gd name="T2" fmla="*/ 156 w 27"/>
                  <a:gd name="T3" fmla="*/ 232 h 23"/>
                  <a:gd name="T4" fmla="*/ 360 w 27"/>
                  <a:gd name="T5" fmla="*/ 29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3">
                    <a:moveTo>
                      <a:pt x="1" y="0"/>
                    </a:moveTo>
                    <a:cubicBezTo>
                      <a:pt x="0" y="7"/>
                      <a:pt x="5" y="15"/>
                      <a:pt x="12" y="18"/>
                    </a:cubicBezTo>
                    <a:cubicBezTo>
                      <a:pt x="17" y="21"/>
                      <a:pt x="23" y="20"/>
                      <a:pt x="27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4" name="Freeform 3341">
                <a:extLst>
                  <a:ext uri="{FF2B5EF4-FFF2-40B4-BE49-F238E27FC236}">
                    <a16:creationId xmlns:a16="http://schemas.microsoft.com/office/drawing/2014/main" id="{C1528F32-B1AE-435C-8159-23FF3BEC7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275"/>
                <a:ext cx="33" cy="97"/>
              </a:xfrm>
              <a:custGeom>
                <a:avLst/>
                <a:gdLst>
                  <a:gd name="T0" fmla="*/ 184 w 14"/>
                  <a:gd name="T1" fmla="*/ 542 h 41"/>
                  <a:gd name="T2" fmla="*/ 134 w 14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41">
                    <a:moveTo>
                      <a:pt x="14" y="41"/>
                    </a:moveTo>
                    <a:cubicBezTo>
                      <a:pt x="7" y="32"/>
                      <a:pt x="0" y="9"/>
                      <a:pt x="1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5" name="Freeform 3342">
                <a:extLst>
                  <a:ext uri="{FF2B5EF4-FFF2-40B4-BE49-F238E27FC236}">
                    <a16:creationId xmlns:a16="http://schemas.microsoft.com/office/drawing/2014/main" id="{F294E561-3B69-4714-A36D-131611A4B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2" y="2280"/>
                <a:ext cx="78" cy="33"/>
              </a:xfrm>
              <a:custGeom>
                <a:avLst/>
                <a:gdLst>
                  <a:gd name="T0" fmla="*/ 0 w 33"/>
                  <a:gd name="T1" fmla="*/ 118 h 14"/>
                  <a:gd name="T2" fmla="*/ 435 w 33"/>
                  <a:gd name="T3" fmla="*/ 7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4">
                    <a:moveTo>
                      <a:pt x="0" y="9"/>
                    </a:moveTo>
                    <a:cubicBezTo>
                      <a:pt x="5" y="14"/>
                      <a:pt x="23" y="0"/>
                      <a:pt x="33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6" name="Freeform 3343">
                <a:extLst>
                  <a:ext uri="{FF2B5EF4-FFF2-40B4-BE49-F238E27FC236}">
                    <a16:creationId xmlns:a16="http://schemas.microsoft.com/office/drawing/2014/main" id="{4F7719E3-50C5-48C7-B549-2B271A77A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6" y="2179"/>
                <a:ext cx="80" cy="35"/>
              </a:xfrm>
              <a:custGeom>
                <a:avLst/>
                <a:gdLst>
                  <a:gd name="T0" fmla="*/ 442 w 34"/>
                  <a:gd name="T1" fmla="*/ 126 h 15"/>
                  <a:gd name="T2" fmla="*/ 0 w 34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5">
                    <a:moveTo>
                      <a:pt x="34" y="10"/>
                    </a:moveTo>
                    <a:cubicBezTo>
                      <a:pt x="27" y="15"/>
                      <a:pt x="8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7" name="Freeform 3344">
                <a:extLst>
                  <a:ext uri="{FF2B5EF4-FFF2-40B4-BE49-F238E27FC236}">
                    <a16:creationId xmlns:a16="http://schemas.microsoft.com/office/drawing/2014/main" id="{5D053DEA-C7E8-41CF-B8AC-6C304AE76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2774"/>
                <a:ext cx="75" cy="80"/>
              </a:xfrm>
              <a:custGeom>
                <a:avLst/>
                <a:gdLst>
                  <a:gd name="T0" fmla="*/ 0 w 32"/>
                  <a:gd name="T1" fmla="*/ 0 h 34"/>
                  <a:gd name="T2" fmla="*/ 143 w 32"/>
                  <a:gd name="T3" fmla="*/ 221 h 34"/>
                  <a:gd name="T4" fmla="*/ 298 w 32"/>
                  <a:gd name="T5" fmla="*/ 339 h 34"/>
                  <a:gd name="T6" fmla="*/ 413 w 32"/>
                  <a:gd name="T7" fmla="*/ 442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" y="6"/>
                      <a:pt x="7" y="13"/>
                      <a:pt x="11" y="17"/>
                    </a:cubicBezTo>
                    <a:cubicBezTo>
                      <a:pt x="15" y="21"/>
                      <a:pt x="19" y="23"/>
                      <a:pt x="23" y="26"/>
                    </a:cubicBezTo>
                    <a:cubicBezTo>
                      <a:pt x="27" y="28"/>
                      <a:pt x="29" y="30"/>
                      <a:pt x="32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8" name="Freeform 3345">
                <a:extLst>
                  <a:ext uri="{FF2B5EF4-FFF2-40B4-BE49-F238E27FC236}">
                    <a16:creationId xmlns:a16="http://schemas.microsoft.com/office/drawing/2014/main" id="{12720198-F3C5-4A30-B6E5-984D6AB0B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2861"/>
                <a:ext cx="66" cy="62"/>
              </a:xfrm>
              <a:custGeom>
                <a:avLst/>
                <a:gdLst>
                  <a:gd name="T0" fmla="*/ 0 w 28"/>
                  <a:gd name="T1" fmla="*/ 353 h 26"/>
                  <a:gd name="T2" fmla="*/ 212 w 28"/>
                  <a:gd name="T3" fmla="*/ 119 h 26"/>
                  <a:gd name="T4" fmla="*/ 368 w 28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cubicBezTo>
                      <a:pt x="6" y="25"/>
                      <a:pt x="11" y="13"/>
                      <a:pt x="16" y="9"/>
                    </a:cubicBezTo>
                    <a:cubicBezTo>
                      <a:pt x="19" y="5"/>
                      <a:pt x="25" y="4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9" name="Freeform 3346">
                <a:extLst>
                  <a:ext uri="{FF2B5EF4-FFF2-40B4-BE49-F238E27FC236}">
                    <a16:creationId xmlns:a16="http://schemas.microsoft.com/office/drawing/2014/main" id="{3BF33848-56FF-4B7B-A125-7B2644475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956"/>
                <a:ext cx="77" cy="71"/>
              </a:xfrm>
              <a:custGeom>
                <a:avLst/>
                <a:gdLst>
                  <a:gd name="T0" fmla="*/ 420 w 33"/>
                  <a:gd name="T1" fmla="*/ 398 h 30"/>
                  <a:gd name="T2" fmla="*/ 0 w 33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30">
                    <a:moveTo>
                      <a:pt x="33" y="30"/>
                    </a:moveTo>
                    <a:cubicBezTo>
                      <a:pt x="21" y="22"/>
                      <a:pt x="18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0" name="Freeform 3347">
                <a:extLst>
                  <a:ext uri="{FF2B5EF4-FFF2-40B4-BE49-F238E27FC236}">
                    <a16:creationId xmlns:a16="http://schemas.microsoft.com/office/drawing/2014/main" id="{046BE624-12E9-4B8A-9CB1-0D81A953B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2972"/>
                <a:ext cx="76" cy="52"/>
              </a:xfrm>
              <a:custGeom>
                <a:avLst/>
                <a:gdLst>
                  <a:gd name="T0" fmla="*/ 0 w 32"/>
                  <a:gd name="T1" fmla="*/ 291 h 22"/>
                  <a:gd name="T2" fmla="*/ 321 w 32"/>
                  <a:gd name="T3" fmla="*/ 78 h 22"/>
                  <a:gd name="T4" fmla="*/ 430 w 32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2">
                    <a:moveTo>
                      <a:pt x="0" y="22"/>
                    </a:moveTo>
                    <a:cubicBezTo>
                      <a:pt x="8" y="17"/>
                      <a:pt x="14" y="10"/>
                      <a:pt x="24" y="6"/>
                    </a:cubicBezTo>
                    <a:cubicBezTo>
                      <a:pt x="27" y="5"/>
                      <a:pt x="31" y="5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1" name="Freeform 3348">
                <a:extLst>
                  <a:ext uri="{FF2B5EF4-FFF2-40B4-BE49-F238E27FC236}">
                    <a16:creationId xmlns:a16="http://schemas.microsoft.com/office/drawing/2014/main" id="{23645BA7-8C86-44FE-8D97-AB0516B48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3034"/>
                <a:ext cx="81" cy="54"/>
              </a:xfrm>
              <a:custGeom>
                <a:avLst/>
                <a:gdLst>
                  <a:gd name="T0" fmla="*/ 0 w 34"/>
                  <a:gd name="T1" fmla="*/ 0 h 23"/>
                  <a:gd name="T2" fmla="*/ 324 w 34"/>
                  <a:gd name="T3" fmla="*/ 249 h 23"/>
                  <a:gd name="T4" fmla="*/ 460 w 34"/>
                  <a:gd name="T5" fmla="*/ 28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3">
                    <a:moveTo>
                      <a:pt x="0" y="0"/>
                    </a:moveTo>
                    <a:cubicBezTo>
                      <a:pt x="10" y="5"/>
                      <a:pt x="16" y="11"/>
                      <a:pt x="24" y="19"/>
                    </a:cubicBezTo>
                    <a:cubicBezTo>
                      <a:pt x="28" y="22"/>
                      <a:pt x="29" y="23"/>
                      <a:pt x="34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2" name="Freeform 3349">
                <a:extLst>
                  <a:ext uri="{FF2B5EF4-FFF2-40B4-BE49-F238E27FC236}">
                    <a16:creationId xmlns:a16="http://schemas.microsoft.com/office/drawing/2014/main" id="{15E72964-C5CA-4C14-BBF8-5C2E14267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9" y="2701"/>
                <a:ext cx="52" cy="61"/>
              </a:xfrm>
              <a:custGeom>
                <a:avLst/>
                <a:gdLst>
                  <a:gd name="T0" fmla="*/ 0 w 22"/>
                  <a:gd name="T1" fmla="*/ 336 h 26"/>
                  <a:gd name="T2" fmla="*/ 279 w 2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6">
                    <a:moveTo>
                      <a:pt x="0" y="26"/>
                    </a:moveTo>
                    <a:cubicBezTo>
                      <a:pt x="9" y="25"/>
                      <a:pt x="22" y="10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3" name="Freeform 3350">
                <a:extLst>
                  <a:ext uri="{FF2B5EF4-FFF2-40B4-BE49-F238E27FC236}">
                    <a16:creationId xmlns:a16="http://schemas.microsoft.com/office/drawing/2014/main" id="{24E508C6-BDBF-414D-A64D-7317EDDD2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2708"/>
                <a:ext cx="33" cy="47"/>
              </a:xfrm>
              <a:custGeom>
                <a:avLst/>
                <a:gdLst>
                  <a:gd name="T0" fmla="*/ 0 w 14"/>
                  <a:gd name="T1" fmla="*/ 0 h 20"/>
                  <a:gd name="T2" fmla="*/ 50 w 14"/>
                  <a:gd name="T3" fmla="*/ 172 h 20"/>
                  <a:gd name="T4" fmla="*/ 184 w 14"/>
                  <a:gd name="T5" fmla="*/ 25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3" y="4"/>
                      <a:pt x="2" y="9"/>
                      <a:pt x="4" y="13"/>
                    </a:cubicBezTo>
                    <a:cubicBezTo>
                      <a:pt x="6" y="17"/>
                      <a:pt x="11" y="17"/>
                      <a:pt x="14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4" name="Freeform 3351">
                <a:extLst>
                  <a:ext uri="{FF2B5EF4-FFF2-40B4-BE49-F238E27FC236}">
                    <a16:creationId xmlns:a16="http://schemas.microsoft.com/office/drawing/2014/main" id="{2FAE2FE3-584D-4036-BED8-9E3213F1F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2691"/>
                <a:ext cx="23" cy="64"/>
              </a:xfrm>
              <a:custGeom>
                <a:avLst/>
                <a:gdLst>
                  <a:gd name="T0" fmla="*/ 0 w 10"/>
                  <a:gd name="T1" fmla="*/ 360 h 27"/>
                  <a:gd name="T2" fmla="*/ 122 w 10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7">
                    <a:moveTo>
                      <a:pt x="0" y="27"/>
                    </a:moveTo>
                    <a:cubicBezTo>
                      <a:pt x="4" y="19"/>
                      <a:pt x="6" y="9"/>
                      <a:pt x="1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5" name="Freeform 3352">
                <a:extLst>
                  <a:ext uri="{FF2B5EF4-FFF2-40B4-BE49-F238E27FC236}">
                    <a16:creationId xmlns:a16="http://schemas.microsoft.com/office/drawing/2014/main" id="{6E9FC8FE-FDF2-43F0-8EF6-FCF5A4EA7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696"/>
                <a:ext cx="50" cy="40"/>
              </a:xfrm>
              <a:custGeom>
                <a:avLst/>
                <a:gdLst>
                  <a:gd name="T0" fmla="*/ 0 w 21"/>
                  <a:gd name="T1" fmla="*/ 0 h 17"/>
                  <a:gd name="T2" fmla="*/ 107 w 21"/>
                  <a:gd name="T3" fmla="*/ 66 h 17"/>
                  <a:gd name="T4" fmla="*/ 164 w 21"/>
                  <a:gd name="T5" fmla="*/ 144 h 17"/>
                  <a:gd name="T6" fmla="*/ 283 w 21"/>
                  <a:gd name="T7" fmla="*/ 221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cubicBezTo>
                      <a:pt x="2" y="3"/>
                      <a:pt x="5" y="3"/>
                      <a:pt x="8" y="5"/>
                    </a:cubicBezTo>
                    <a:cubicBezTo>
                      <a:pt x="10" y="7"/>
                      <a:pt x="10" y="9"/>
                      <a:pt x="12" y="11"/>
                    </a:cubicBezTo>
                    <a:cubicBezTo>
                      <a:pt x="15" y="14"/>
                      <a:pt x="19" y="14"/>
                      <a:pt x="21" y="1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6" name="Freeform 3353">
                <a:extLst>
                  <a:ext uri="{FF2B5EF4-FFF2-40B4-BE49-F238E27FC236}">
                    <a16:creationId xmlns:a16="http://schemas.microsoft.com/office/drawing/2014/main" id="{21285171-AE58-4C3F-B221-AF42AF233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724"/>
                <a:ext cx="74" cy="55"/>
              </a:xfrm>
              <a:custGeom>
                <a:avLst/>
                <a:gdLst>
                  <a:gd name="T0" fmla="*/ 0 w 31"/>
                  <a:gd name="T1" fmla="*/ 316 h 23"/>
                  <a:gd name="T2" fmla="*/ 98 w 31"/>
                  <a:gd name="T3" fmla="*/ 218 h 23"/>
                  <a:gd name="T4" fmla="*/ 284 w 31"/>
                  <a:gd name="T5" fmla="*/ 136 h 23"/>
                  <a:gd name="T6" fmla="*/ 423 w 31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3">
                    <a:moveTo>
                      <a:pt x="0" y="23"/>
                    </a:moveTo>
                    <a:cubicBezTo>
                      <a:pt x="2" y="22"/>
                      <a:pt x="5" y="18"/>
                      <a:pt x="7" y="16"/>
                    </a:cubicBezTo>
                    <a:cubicBezTo>
                      <a:pt x="11" y="12"/>
                      <a:pt x="16" y="12"/>
                      <a:pt x="21" y="10"/>
                    </a:cubicBezTo>
                    <a:cubicBezTo>
                      <a:pt x="25" y="8"/>
                      <a:pt x="28" y="4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7" name="Freeform 3354">
                <a:extLst>
                  <a:ext uri="{FF2B5EF4-FFF2-40B4-BE49-F238E27FC236}">
                    <a16:creationId xmlns:a16="http://schemas.microsoft.com/office/drawing/2014/main" id="{E1D55BF9-BF89-4784-9AAA-7966BB1FC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2757"/>
                <a:ext cx="62" cy="107"/>
              </a:xfrm>
              <a:custGeom>
                <a:avLst/>
                <a:gdLst>
                  <a:gd name="T0" fmla="*/ 0 w 26"/>
                  <a:gd name="T1" fmla="*/ 0 h 45"/>
                  <a:gd name="T2" fmla="*/ 79 w 26"/>
                  <a:gd name="T3" fmla="*/ 226 h 45"/>
                  <a:gd name="T4" fmla="*/ 217 w 26"/>
                  <a:gd name="T5" fmla="*/ 440 h 45"/>
                  <a:gd name="T6" fmla="*/ 353 w 26"/>
                  <a:gd name="T7" fmla="*/ 604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45">
                    <a:moveTo>
                      <a:pt x="0" y="0"/>
                    </a:moveTo>
                    <a:cubicBezTo>
                      <a:pt x="4" y="3"/>
                      <a:pt x="5" y="13"/>
                      <a:pt x="6" y="17"/>
                    </a:cubicBezTo>
                    <a:cubicBezTo>
                      <a:pt x="8" y="24"/>
                      <a:pt x="11" y="28"/>
                      <a:pt x="16" y="33"/>
                    </a:cubicBezTo>
                    <a:cubicBezTo>
                      <a:pt x="19" y="36"/>
                      <a:pt x="26" y="41"/>
                      <a:pt x="26" y="4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8" name="Freeform 3355">
                <a:extLst>
                  <a:ext uri="{FF2B5EF4-FFF2-40B4-BE49-F238E27FC236}">
                    <a16:creationId xmlns:a16="http://schemas.microsoft.com/office/drawing/2014/main" id="{01E0F757-DB31-4BDD-8CF2-B82C307D0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2958"/>
                <a:ext cx="76" cy="154"/>
              </a:xfrm>
              <a:custGeom>
                <a:avLst/>
                <a:gdLst>
                  <a:gd name="T0" fmla="*/ 430 w 32"/>
                  <a:gd name="T1" fmla="*/ 0 h 65"/>
                  <a:gd name="T2" fmla="*/ 333 w 32"/>
                  <a:gd name="T3" fmla="*/ 263 h 65"/>
                  <a:gd name="T4" fmla="*/ 147 w 32"/>
                  <a:gd name="T5" fmla="*/ 562 h 65"/>
                  <a:gd name="T6" fmla="*/ 0 w 32"/>
                  <a:gd name="T7" fmla="*/ 865 h 6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65">
                    <a:moveTo>
                      <a:pt x="32" y="0"/>
                    </a:moveTo>
                    <a:cubicBezTo>
                      <a:pt x="28" y="6"/>
                      <a:pt x="27" y="14"/>
                      <a:pt x="25" y="20"/>
                    </a:cubicBezTo>
                    <a:cubicBezTo>
                      <a:pt x="21" y="28"/>
                      <a:pt x="15" y="35"/>
                      <a:pt x="11" y="42"/>
                    </a:cubicBezTo>
                    <a:cubicBezTo>
                      <a:pt x="7" y="48"/>
                      <a:pt x="0" y="59"/>
                      <a:pt x="0" y="6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9" name="Freeform 3356">
                <a:extLst>
                  <a:ext uri="{FF2B5EF4-FFF2-40B4-BE49-F238E27FC236}">
                    <a16:creationId xmlns:a16="http://schemas.microsoft.com/office/drawing/2014/main" id="{DD069231-A061-4B5B-8AB5-B127E729B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3114"/>
                <a:ext cx="76" cy="50"/>
              </a:xfrm>
              <a:custGeom>
                <a:avLst/>
                <a:gdLst>
                  <a:gd name="T0" fmla="*/ 0 w 32"/>
                  <a:gd name="T1" fmla="*/ 0 h 21"/>
                  <a:gd name="T2" fmla="*/ 204 w 32"/>
                  <a:gd name="T3" fmla="*/ 205 h 21"/>
                  <a:gd name="T4" fmla="*/ 430 w 32"/>
                  <a:gd name="T5" fmla="*/ 28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1">
                    <a:moveTo>
                      <a:pt x="0" y="0"/>
                    </a:moveTo>
                    <a:cubicBezTo>
                      <a:pt x="8" y="4"/>
                      <a:pt x="6" y="13"/>
                      <a:pt x="15" y="15"/>
                    </a:cubicBezTo>
                    <a:cubicBezTo>
                      <a:pt x="22" y="17"/>
                      <a:pt x="27" y="15"/>
                      <a:pt x="32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0" name="Freeform 3357">
                <a:extLst>
                  <a:ext uri="{FF2B5EF4-FFF2-40B4-BE49-F238E27FC236}">
                    <a16:creationId xmlns:a16="http://schemas.microsoft.com/office/drawing/2014/main" id="{EA262F74-7A0F-488B-882F-68E9B2BB4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3043"/>
                <a:ext cx="97" cy="109"/>
              </a:xfrm>
              <a:custGeom>
                <a:avLst/>
                <a:gdLst>
                  <a:gd name="T0" fmla="*/ 0 w 41"/>
                  <a:gd name="T1" fmla="*/ 611 h 46"/>
                  <a:gd name="T2" fmla="*/ 303 w 41"/>
                  <a:gd name="T3" fmla="*/ 185 h 46"/>
                  <a:gd name="T4" fmla="*/ 542 w 41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6">
                    <a:moveTo>
                      <a:pt x="0" y="46"/>
                    </a:moveTo>
                    <a:cubicBezTo>
                      <a:pt x="13" y="39"/>
                      <a:pt x="12" y="22"/>
                      <a:pt x="23" y="14"/>
                    </a:cubicBezTo>
                    <a:cubicBezTo>
                      <a:pt x="27" y="11"/>
                      <a:pt x="39" y="6"/>
                      <a:pt x="4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1" name="Freeform 3358">
                <a:extLst>
                  <a:ext uri="{FF2B5EF4-FFF2-40B4-BE49-F238E27FC236}">
                    <a16:creationId xmlns:a16="http://schemas.microsoft.com/office/drawing/2014/main" id="{8F7B16CC-4D88-4F64-84E9-857FEC272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3057"/>
                <a:ext cx="73" cy="116"/>
              </a:xfrm>
              <a:custGeom>
                <a:avLst/>
                <a:gdLst>
                  <a:gd name="T0" fmla="*/ 377 w 31"/>
                  <a:gd name="T1" fmla="*/ 0 h 49"/>
                  <a:gd name="T2" fmla="*/ 316 w 31"/>
                  <a:gd name="T3" fmla="*/ 225 h 49"/>
                  <a:gd name="T4" fmla="*/ 210 w 31"/>
                  <a:gd name="T5" fmla="*/ 516 h 49"/>
                  <a:gd name="T6" fmla="*/ 106 w 31"/>
                  <a:gd name="T7" fmla="*/ 639 h 49"/>
                  <a:gd name="T8" fmla="*/ 0 w 31"/>
                  <a:gd name="T9" fmla="*/ 639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49">
                    <a:moveTo>
                      <a:pt x="29" y="0"/>
                    </a:moveTo>
                    <a:cubicBezTo>
                      <a:pt x="31" y="5"/>
                      <a:pt x="26" y="12"/>
                      <a:pt x="24" y="17"/>
                    </a:cubicBezTo>
                    <a:cubicBezTo>
                      <a:pt x="22" y="25"/>
                      <a:pt x="20" y="33"/>
                      <a:pt x="16" y="39"/>
                    </a:cubicBezTo>
                    <a:cubicBezTo>
                      <a:pt x="14" y="43"/>
                      <a:pt x="12" y="47"/>
                      <a:pt x="8" y="48"/>
                    </a:cubicBezTo>
                    <a:cubicBezTo>
                      <a:pt x="5" y="49"/>
                      <a:pt x="4" y="45"/>
                      <a:pt x="0" y="4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2" name="Freeform 3359">
                <a:extLst>
                  <a:ext uri="{FF2B5EF4-FFF2-40B4-BE49-F238E27FC236}">
                    <a16:creationId xmlns:a16="http://schemas.microsoft.com/office/drawing/2014/main" id="{66B27136-6A58-4EB9-AD47-9366FC996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3067"/>
                <a:ext cx="81" cy="168"/>
              </a:xfrm>
              <a:custGeom>
                <a:avLst/>
                <a:gdLst>
                  <a:gd name="T0" fmla="*/ 0 w 34"/>
                  <a:gd name="T1" fmla="*/ 0 h 71"/>
                  <a:gd name="T2" fmla="*/ 79 w 34"/>
                  <a:gd name="T3" fmla="*/ 303 h 71"/>
                  <a:gd name="T4" fmla="*/ 255 w 34"/>
                  <a:gd name="T5" fmla="*/ 554 h 71"/>
                  <a:gd name="T6" fmla="*/ 353 w 34"/>
                  <a:gd name="T7" fmla="*/ 835 h 71"/>
                  <a:gd name="T8" fmla="*/ 460 w 34"/>
                  <a:gd name="T9" fmla="*/ 942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71">
                    <a:moveTo>
                      <a:pt x="0" y="0"/>
                    </a:moveTo>
                    <a:cubicBezTo>
                      <a:pt x="3" y="8"/>
                      <a:pt x="1" y="15"/>
                      <a:pt x="6" y="23"/>
                    </a:cubicBezTo>
                    <a:cubicBezTo>
                      <a:pt x="9" y="30"/>
                      <a:pt x="16" y="35"/>
                      <a:pt x="19" y="42"/>
                    </a:cubicBezTo>
                    <a:cubicBezTo>
                      <a:pt x="22" y="49"/>
                      <a:pt x="22" y="57"/>
                      <a:pt x="26" y="63"/>
                    </a:cubicBezTo>
                    <a:cubicBezTo>
                      <a:pt x="28" y="66"/>
                      <a:pt x="32" y="68"/>
                      <a:pt x="34" y="7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3" name="Freeform 3360">
                <a:extLst>
                  <a:ext uri="{FF2B5EF4-FFF2-40B4-BE49-F238E27FC236}">
                    <a16:creationId xmlns:a16="http://schemas.microsoft.com/office/drawing/2014/main" id="{37A0DC3D-74F9-4223-BAAC-5A04AA1F1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3218"/>
                <a:ext cx="57" cy="19"/>
              </a:xfrm>
              <a:custGeom>
                <a:avLst/>
                <a:gdLst>
                  <a:gd name="T0" fmla="*/ 0 w 24"/>
                  <a:gd name="T1" fmla="*/ 107 h 8"/>
                  <a:gd name="T2" fmla="*/ 185 w 24"/>
                  <a:gd name="T3" fmla="*/ 29 h 8"/>
                  <a:gd name="T4" fmla="*/ 321 w 24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8">
                    <a:moveTo>
                      <a:pt x="0" y="8"/>
                    </a:moveTo>
                    <a:cubicBezTo>
                      <a:pt x="5" y="6"/>
                      <a:pt x="10" y="3"/>
                      <a:pt x="14" y="2"/>
                    </a:cubicBezTo>
                    <a:cubicBezTo>
                      <a:pt x="18" y="1"/>
                      <a:pt x="21" y="1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4" name="Freeform 3361">
                <a:extLst>
                  <a:ext uri="{FF2B5EF4-FFF2-40B4-BE49-F238E27FC236}">
                    <a16:creationId xmlns:a16="http://schemas.microsoft.com/office/drawing/2014/main" id="{98A13A84-1D3E-498D-AF68-2641291EC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" y="2864"/>
                <a:ext cx="85" cy="78"/>
              </a:xfrm>
              <a:custGeom>
                <a:avLst/>
                <a:gdLst>
                  <a:gd name="T0" fmla="*/ 0 w 36"/>
                  <a:gd name="T1" fmla="*/ 0 h 33"/>
                  <a:gd name="T2" fmla="*/ 290 w 36"/>
                  <a:gd name="T3" fmla="*/ 225 h 33"/>
                  <a:gd name="T4" fmla="*/ 368 w 36"/>
                  <a:gd name="T5" fmla="*/ 369 h 33"/>
                  <a:gd name="T6" fmla="*/ 475 w 36"/>
                  <a:gd name="T7" fmla="*/ 435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3">
                    <a:moveTo>
                      <a:pt x="0" y="0"/>
                    </a:moveTo>
                    <a:cubicBezTo>
                      <a:pt x="7" y="2"/>
                      <a:pt x="19" y="11"/>
                      <a:pt x="22" y="17"/>
                    </a:cubicBezTo>
                    <a:cubicBezTo>
                      <a:pt x="24" y="22"/>
                      <a:pt x="23" y="25"/>
                      <a:pt x="28" y="28"/>
                    </a:cubicBezTo>
                    <a:cubicBezTo>
                      <a:pt x="31" y="30"/>
                      <a:pt x="34" y="29"/>
                      <a:pt x="36" y="3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5" name="Freeform 3362">
                <a:extLst>
                  <a:ext uri="{FF2B5EF4-FFF2-40B4-BE49-F238E27FC236}">
                    <a16:creationId xmlns:a16="http://schemas.microsoft.com/office/drawing/2014/main" id="{23E4CDDF-7EA4-42B3-9081-3DA30C912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816"/>
                <a:ext cx="47" cy="43"/>
              </a:xfrm>
              <a:custGeom>
                <a:avLst/>
                <a:gdLst>
                  <a:gd name="T0" fmla="*/ 0 w 20"/>
                  <a:gd name="T1" fmla="*/ 246 h 18"/>
                  <a:gd name="T2" fmla="*/ 259 w 20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8">
                    <a:moveTo>
                      <a:pt x="0" y="18"/>
                    </a:moveTo>
                    <a:cubicBezTo>
                      <a:pt x="8" y="17"/>
                      <a:pt x="19" y="8"/>
                      <a:pt x="2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6" name="Freeform 3363">
                <a:extLst>
                  <a:ext uri="{FF2B5EF4-FFF2-40B4-BE49-F238E27FC236}">
                    <a16:creationId xmlns:a16="http://schemas.microsoft.com/office/drawing/2014/main" id="{AE661112-F79F-47FB-B01D-8629F8BCE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2779"/>
                <a:ext cx="67" cy="52"/>
              </a:xfrm>
              <a:custGeom>
                <a:avLst/>
                <a:gdLst>
                  <a:gd name="T0" fmla="*/ 383 w 28"/>
                  <a:gd name="T1" fmla="*/ 0 h 22"/>
                  <a:gd name="T2" fmla="*/ 0 w 28"/>
                  <a:gd name="T3" fmla="*/ 291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2">
                    <a:moveTo>
                      <a:pt x="28" y="0"/>
                    </a:moveTo>
                    <a:cubicBezTo>
                      <a:pt x="28" y="12"/>
                      <a:pt x="11" y="22"/>
                      <a:pt x="0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7" name="Freeform 3364">
                <a:extLst>
                  <a:ext uri="{FF2B5EF4-FFF2-40B4-BE49-F238E27FC236}">
                    <a16:creationId xmlns:a16="http://schemas.microsoft.com/office/drawing/2014/main" id="{A1E64E9C-F7C7-4F09-BB9E-DB65F7195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2923"/>
                <a:ext cx="66" cy="21"/>
              </a:xfrm>
              <a:custGeom>
                <a:avLst/>
                <a:gdLst>
                  <a:gd name="T0" fmla="*/ 368 w 28"/>
                  <a:gd name="T1" fmla="*/ 114 h 9"/>
                  <a:gd name="T2" fmla="*/ 0 w 28"/>
                  <a:gd name="T3" fmla="*/ 28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9">
                    <a:moveTo>
                      <a:pt x="28" y="9"/>
                    </a:moveTo>
                    <a:cubicBezTo>
                      <a:pt x="21" y="0"/>
                      <a:pt x="6" y="9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8" name="Freeform 3365">
                <a:extLst>
                  <a:ext uri="{FF2B5EF4-FFF2-40B4-BE49-F238E27FC236}">
                    <a16:creationId xmlns:a16="http://schemas.microsoft.com/office/drawing/2014/main" id="{3A3A660B-7F19-45E6-ABC8-3BF422688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2935"/>
                <a:ext cx="50" cy="54"/>
              </a:xfrm>
              <a:custGeom>
                <a:avLst/>
                <a:gdLst>
                  <a:gd name="T0" fmla="*/ 283 w 21"/>
                  <a:gd name="T1" fmla="*/ 0 h 23"/>
                  <a:gd name="T2" fmla="*/ 107 w 21"/>
                  <a:gd name="T3" fmla="*/ 155 h 23"/>
                  <a:gd name="T4" fmla="*/ 0 w 21"/>
                  <a:gd name="T5" fmla="*/ 298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1" y="0"/>
                    </a:moveTo>
                    <a:cubicBezTo>
                      <a:pt x="16" y="3"/>
                      <a:pt x="12" y="7"/>
                      <a:pt x="8" y="12"/>
                    </a:cubicBezTo>
                    <a:cubicBezTo>
                      <a:pt x="6" y="16"/>
                      <a:pt x="5" y="23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9" name="Freeform 3366">
                <a:extLst>
                  <a:ext uri="{FF2B5EF4-FFF2-40B4-BE49-F238E27FC236}">
                    <a16:creationId xmlns:a16="http://schemas.microsoft.com/office/drawing/2014/main" id="{F99D72A3-2152-48EF-AF62-E8F5CF0E4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102"/>
                <a:ext cx="69" cy="31"/>
              </a:xfrm>
              <a:custGeom>
                <a:avLst/>
                <a:gdLst>
                  <a:gd name="T0" fmla="*/ 390 w 29"/>
                  <a:gd name="T1" fmla="*/ 119 h 13"/>
                  <a:gd name="T2" fmla="*/ 0 w 29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3">
                    <a:moveTo>
                      <a:pt x="29" y="9"/>
                    </a:moveTo>
                    <a:cubicBezTo>
                      <a:pt x="20" y="13"/>
                      <a:pt x="4" y="1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0" name="Freeform 3367">
                <a:extLst>
                  <a:ext uri="{FF2B5EF4-FFF2-40B4-BE49-F238E27FC236}">
                    <a16:creationId xmlns:a16="http://schemas.microsoft.com/office/drawing/2014/main" id="{B70AEDA6-D6B5-4573-B992-9DF8BF8DA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119"/>
                <a:ext cx="69" cy="90"/>
              </a:xfrm>
              <a:custGeom>
                <a:avLst/>
                <a:gdLst>
                  <a:gd name="T0" fmla="*/ 390 w 29"/>
                  <a:gd name="T1" fmla="*/ 0 h 38"/>
                  <a:gd name="T2" fmla="*/ 0 w 29"/>
                  <a:gd name="T3" fmla="*/ 504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38">
                    <a:moveTo>
                      <a:pt x="29" y="0"/>
                    </a:moveTo>
                    <a:cubicBezTo>
                      <a:pt x="21" y="13"/>
                      <a:pt x="15" y="32"/>
                      <a:pt x="0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1" name="Freeform 3368">
                <a:extLst>
                  <a:ext uri="{FF2B5EF4-FFF2-40B4-BE49-F238E27FC236}">
                    <a16:creationId xmlns:a16="http://schemas.microsoft.com/office/drawing/2014/main" id="{FFAC14EE-1D92-40B6-BBFD-C2D3DF28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3270"/>
                <a:ext cx="71" cy="33"/>
              </a:xfrm>
              <a:custGeom>
                <a:avLst/>
                <a:gdLst>
                  <a:gd name="T0" fmla="*/ 398 w 30"/>
                  <a:gd name="T1" fmla="*/ 184 h 14"/>
                  <a:gd name="T2" fmla="*/ 118 w 30"/>
                  <a:gd name="T3" fmla="*/ 50 h 14"/>
                  <a:gd name="T4" fmla="*/ 0 w 3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30" y="14"/>
                    </a:moveTo>
                    <a:cubicBezTo>
                      <a:pt x="23" y="9"/>
                      <a:pt x="17" y="7"/>
                      <a:pt x="9" y="4"/>
                    </a:cubicBezTo>
                    <a:cubicBezTo>
                      <a:pt x="6" y="3"/>
                      <a:pt x="3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2" name="Freeform 3369">
                <a:extLst>
                  <a:ext uri="{FF2B5EF4-FFF2-40B4-BE49-F238E27FC236}">
                    <a16:creationId xmlns:a16="http://schemas.microsoft.com/office/drawing/2014/main" id="{712B2100-7DE6-4987-9B7E-ACCA44091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" y="3223"/>
                <a:ext cx="66" cy="71"/>
              </a:xfrm>
              <a:custGeom>
                <a:avLst/>
                <a:gdLst>
                  <a:gd name="T0" fmla="*/ 0 w 28"/>
                  <a:gd name="T1" fmla="*/ 398 h 30"/>
                  <a:gd name="T2" fmla="*/ 368 w 28"/>
                  <a:gd name="T3" fmla="*/ 2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0">
                    <a:moveTo>
                      <a:pt x="0" y="30"/>
                    </a:moveTo>
                    <a:cubicBezTo>
                      <a:pt x="7" y="23"/>
                      <a:pt x="14" y="0"/>
                      <a:pt x="28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3" name="Freeform 3370">
                <a:extLst>
                  <a:ext uri="{FF2B5EF4-FFF2-40B4-BE49-F238E27FC236}">
                    <a16:creationId xmlns:a16="http://schemas.microsoft.com/office/drawing/2014/main" id="{0F183788-CF05-4D36-A641-043BF1D73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3303"/>
                <a:ext cx="63" cy="142"/>
              </a:xfrm>
              <a:custGeom>
                <a:avLst/>
                <a:gdLst>
                  <a:gd name="T0" fmla="*/ 0 w 27"/>
                  <a:gd name="T1" fmla="*/ 0 h 60"/>
                  <a:gd name="T2" fmla="*/ 77 w 27"/>
                  <a:gd name="T3" fmla="*/ 253 h 60"/>
                  <a:gd name="T4" fmla="*/ 152 w 27"/>
                  <a:gd name="T5" fmla="*/ 492 h 60"/>
                  <a:gd name="T6" fmla="*/ 278 w 27"/>
                  <a:gd name="T7" fmla="*/ 677 h 60"/>
                  <a:gd name="T8" fmla="*/ 343 w 27"/>
                  <a:gd name="T9" fmla="*/ 795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60">
                    <a:moveTo>
                      <a:pt x="0" y="0"/>
                    </a:moveTo>
                    <a:cubicBezTo>
                      <a:pt x="1" y="6"/>
                      <a:pt x="5" y="12"/>
                      <a:pt x="6" y="19"/>
                    </a:cubicBezTo>
                    <a:cubicBezTo>
                      <a:pt x="7" y="27"/>
                      <a:pt x="7" y="31"/>
                      <a:pt x="12" y="37"/>
                    </a:cubicBezTo>
                    <a:cubicBezTo>
                      <a:pt x="16" y="42"/>
                      <a:pt x="20" y="45"/>
                      <a:pt x="22" y="51"/>
                    </a:cubicBezTo>
                    <a:cubicBezTo>
                      <a:pt x="23" y="55"/>
                      <a:pt x="22" y="59"/>
                      <a:pt x="27" y="6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4" name="Freeform 3371">
                <a:extLst>
                  <a:ext uri="{FF2B5EF4-FFF2-40B4-BE49-F238E27FC236}">
                    <a16:creationId xmlns:a16="http://schemas.microsoft.com/office/drawing/2014/main" id="{1DBFA630-21FF-4CB4-94D3-7A0E9FA67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3341"/>
                <a:ext cx="71" cy="94"/>
              </a:xfrm>
              <a:custGeom>
                <a:avLst/>
                <a:gdLst>
                  <a:gd name="T0" fmla="*/ 0 w 30"/>
                  <a:gd name="T1" fmla="*/ 519 h 40"/>
                  <a:gd name="T2" fmla="*/ 253 w 30"/>
                  <a:gd name="T3" fmla="*/ 155 h 40"/>
                  <a:gd name="T4" fmla="*/ 398 w 30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0">
                    <a:moveTo>
                      <a:pt x="0" y="40"/>
                    </a:moveTo>
                    <a:cubicBezTo>
                      <a:pt x="7" y="30"/>
                      <a:pt x="9" y="20"/>
                      <a:pt x="19" y="12"/>
                    </a:cubicBezTo>
                    <a:cubicBezTo>
                      <a:pt x="24" y="8"/>
                      <a:pt x="28" y="6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5" name="Freeform 3372">
                <a:extLst>
                  <a:ext uri="{FF2B5EF4-FFF2-40B4-BE49-F238E27FC236}">
                    <a16:creationId xmlns:a16="http://schemas.microsoft.com/office/drawing/2014/main" id="{6264DD10-73C1-4620-A977-52A9A534D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3237"/>
                <a:ext cx="76" cy="109"/>
              </a:xfrm>
              <a:custGeom>
                <a:avLst/>
                <a:gdLst>
                  <a:gd name="T0" fmla="*/ 0 w 32"/>
                  <a:gd name="T1" fmla="*/ 0 h 46"/>
                  <a:gd name="T2" fmla="*/ 430 w 32"/>
                  <a:gd name="T3" fmla="*/ 611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46">
                    <a:moveTo>
                      <a:pt x="0" y="0"/>
                    </a:moveTo>
                    <a:cubicBezTo>
                      <a:pt x="1" y="18"/>
                      <a:pt x="31" y="25"/>
                      <a:pt x="32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6" name="Freeform 3373">
                <a:extLst>
                  <a:ext uri="{FF2B5EF4-FFF2-40B4-BE49-F238E27FC236}">
                    <a16:creationId xmlns:a16="http://schemas.microsoft.com/office/drawing/2014/main" id="{F095D1E9-4F70-411D-B620-F25EA7215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3464"/>
                <a:ext cx="68" cy="38"/>
              </a:xfrm>
              <a:custGeom>
                <a:avLst/>
                <a:gdLst>
                  <a:gd name="T0" fmla="*/ 0 w 29"/>
                  <a:gd name="T1" fmla="*/ 0 h 16"/>
                  <a:gd name="T2" fmla="*/ 373 w 29"/>
                  <a:gd name="T3" fmla="*/ 21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6">
                    <a:moveTo>
                      <a:pt x="0" y="0"/>
                    </a:moveTo>
                    <a:cubicBezTo>
                      <a:pt x="6" y="14"/>
                      <a:pt x="18" y="11"/>
                      <a:pt x="29" y="1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7" name="Freeform 3374">
                <a:extLst>
                  <a:ext uri="{FF2B5EF4-FFF2-40B4-BE49-F238E27FC236}">
                    <a16:creationId xmlns:a16="http://schemas.microsoft.com/office/drawing/2014/main" id="{DFDAFDBD-56D7-4D0B-94C4-17BF0D594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3447"/>
                <a:ext cx="73" cy="29"/>
              </a:xfrm>
              <a:custGeom>
                <a:avLst/>
                <a:gdLst>
                  <a:gd name="T0" fmla="*/ 405 w 31"/>
                  <a:gd name="T1" fmla="*/ 128 h 12"/>
                  <a:gd name="T2" fmla="*/ 0 w 31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2">
                    <a:moveTo>
                      <a:pt x="31" y="9"/>
                    </a:moveTo>
                    <a:cubicBezTo>
                      <a:pt x="21" y="12"/>
                      <a:pt x="6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8" name="Freeform 3375">
                <a:extLst>
                  <a:ext uri="{FF2B5EF4-FFF2-40B4-BE49-F238E27FC236}">
                    <a16:creationId xmlns:a16="http://schemas.microsoft.com/office/drawing/2014/main" id="{42CA4FCB-BE49-4183-AB62-B579F0053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3445"/>
                <a:ext cx="73" cy="21"/>
              </a:xfrm>
              <a:custGeom>
                <a:avLst/>
                <a:gdLst>
                  <a:gd name="T0" fmla="*/ 405 w 31"/>
                  <a:gd name="T1" fmla="*/ 12 h 9"/>
                  <a:gd name="T2" fmla="*/ 0 w 3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9">
                    <a:moveTo>
                      <a:pt x="31" y="1"/>
                    </a:moveTo>
                    <a:cubicBezTo>
                      <a:pt x="23" y="4"/>
                      <a:pt x="6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9" name="Freeform 3376">
                <a:extLst>
                  <a:ext uri="{FF2B5EF4-FFF2-40B4-BE49-F238E27FC236}">
                    <a16:creationId xmlns:a16="http://schemas.microsoft.com/office/drawing/2014/main" id="{61A2C819-40BD-4C54-8F0E-D37B2D25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3469"/>
                <a:ext cx="73" cy="153"/>
              </a:xfrm>
              <a:custGeom>
                <a:avLst/>
                <a:gdLst>
                  <a:gd name="T0" fmla="*/ 0 w 31"/>
                  <a:gd name="T1" fmla="*/ 0 h 65"/>
                  <a:gd name="T2" fmla="*/ 38 w 31"/>
                  <a:gd name="T3" fmla="*/ 221 h 65"/>
                  <a:gd name="T4" fmla="*/ 155 w 31"/>
                  <a:gd name="T5" fmla="*/ 339 h 65"/>
                  <a:gd name="T6" fmla="*/ 210 w 31"/>
                  <a:gd name="T7" fmla="*/ 471 h 65"/>
                  <a:gd name="T8" fmla="*/ 339 w 31"/>
                  <a:gd name="T9" fmla="*/ 704 h 65"/>
                  <a:gd name="T10" fmla="*/ 405 w 31"/>
                  <a:gd name="T11" fmla="*/ 847 h 6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65">
                    <a:moveTo>
                      <a:pt x="0" y="0"/>
                    </a:moveTo>
                    <a:cubicBezTo>
                      <a:pt x="1" y="6"/>
                      <a:pt x="0" y="13"/>
                      <a:pt x="3" y="17"/>
                    </a:cubicBezTo>
                    <a:cubicBezTo>
                      <a:pt x="5" y="21"/>
                      <a:pt x="10" y="22"/>
                      <a:pt x="12" y="26"/>
                    </a:cubicBezTo>
                    <a:cubicBezTo>
                      <a:pt x="16" y="30"/>
                      <a:pt x="15" y="31"/>
                      <a:pt x="16" y="36"/>
                    </a:cubicBezTo>
                    <a:cubicBezTo>
                      <a:pt x="17" y="45"/>
                      <a:pt x="21" y="48"/>
                      <a:pt x="26" y="54"/>
                    </a:cubicBezTo>
                    <a:cubicBezTo>
                      <a:pt x="28" y="57"/>
                      <a:pt x="29" y="64"/>
                      <a:pt x="31" y="6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0" name="Freeform 3377">
                <a:extLst>
                  <a:ext uri="{FF2B5EF4-FFF2-40B4-BE49-F238E27FC236}">
                    <a16:creationId xmlns:a16="http://schemas.microsoft.com/office/drawing/2014/main" id="{BE5BB597-1CA2-4ACA-825B-8E1790E50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3577"/>
                <a:ext cx="69" cy="40"/>
              </a:xfrm>
              <a:custGeom>
                <a:avLst/>
                <a:gdLst>
                  <a:gd name="T0" fmla="*/ 0 w 29"/>
                  <a:gd name="T1" fmla="*/ 221 h 17"/>
                  <a:gd name="T2" fmla="*/ 226 w 29"/>
                  <a:gd name="T3" fmla="*/ 155 h 17"/>
                  <a:gd name="T4" fmla="*/ 390 w 29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17">
                    <a:moveTo>
                      <a:pt x="0" y="17"/>
                    </a:moveTo>
                    <a:cubicBezTo>
                      <a:pt x="4" y="12"/>
                      <a:pt x="12" y="14"/>
                      <a:pt x="17" y="12"/>
                    </a:cubicBezTo>
                    <a:cubicBezTo>
                      <a:pt x="22" y="9"/>
                      <a:pt x="25" y="4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1" name="Freeform 3378">
                <a:extLst>
                  <a:ext uri="{FF2B5EF4-FFF2-40B4-BE49-F238E27FC236}">
                    <a16:creationId xmlns:a16="http://schemas.microsoft.com/office/drawing/2014/main" id="{EBD5E113-507A-48E1-9656-B5C3B5F95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" y="3478"/>
                <a:ext cx="66" cy="130"/>
              </a:xfrm>
              <a:custGeom>
                <a:avLst/>
                <a:gdLst>
                  <a:gd name="T0" fmla="*/ 0 w 28"/>
                  <a:gd name="T1" fmla="*/ 726 h 55"/>
                  <a:gd name="T2" fmla="*/ 40 w 28"/>
                  <a:gd name="T3" fmla="*/ 532 h 55"/>
                  <a:gd name="T4" fmla="*/ 196 w 28"/>
                  <a:gd name="T5" fmla="*/ 291 h 55"/>
                  <a:gd name="T6" fmla="*/ 368 w 28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55">
                    <a:moveTo>
                      <a:pt x="0" y="55"/>
                    </a:moveTo>
                    <a:cubicBezTo>
                      <a:pt x="1" y="50"/>
                      <a:pt x="1" y="45"/>
                      <a:pt x="3" y="40"/>
                    </a:cubicBezTo>
                    <a:cubicBezTo>
                      <a:pt x="6" y="34"/>
                      <a:pt x="12" y="29"/>
                      <a:pt x="15" y="22"/>
                    </a:cubicBezTo>
                    <a:cubicBezTo>
                      <a:pt x="19" y="14"/>
                      <a:pt x="22" y="7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2" name="Freeform 3379">
                <a:extLst>
                  <a:ext uri="{FF2B5EF4-FFF2-40B4-BE49-F238E27FC236}">
                    <a16:creationId xmlns:a16="http://schemas.microsoft.com/office/drawing/2014/main" id="{1B36D4C2-A2C0-4508-852E-89052099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3485"/>
                <a:ext cx="83" cy="144"/>
              </a:xfrm>
              <a:custGeom>
                <a:avLst/>
                <a:gdLst>
                  <a:gd name="T0" fmla="*/ 0 w 35"/>
                  <a:gd name="T1" fmla="*/ 0 h 61"/>
                  <a:gd name="T2" fmla="*/ 78 w 35"/>
                  <a:gd name="T3" fmla="*/ 290 h 61"/>
                  <a:gd name="T4" fmla="*/ 254 w 35"/>
                  <a:gd name="T5" fmla="*/ 569 h 61"/>
                  <a:gd name="T6" fmla="*/ 467 w 35"/>
                  <a:gd name="T7" fmla="*/ 803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61">
                    <a:moveTo>
                      <a:pt x="0" y="0"/>
                    </a:moveTo>
                    <a:cubicBezTo>
                      <a:pt x="2" y="7"/>
                      <a:pt x="4" y="15"/>
                      <a:pt x="6" y="22"/>
                    </a:cubicBezTo>
                    <a:cubicBezTo>
                      <a:pt x="9" y="30"/>
                      <a:pt x="15" y="36"/>
                      <a:pt x="19" y="43"/>
                    </a:cubicBezTo>
                    <a:cubicBezTo>
                      <a:pt x="23" y="51"/>
                      <a:pt x="27" y="58"/>
                      <a:pt x="35" y="6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3" name="Freeform 3380">
                <a:extLst>
                  <a:ext uri="{FF2B5EF4-FFF2-40B4-BE49-F238E27FC236}">
                    <a16:creationId xmlns:a16="http://schemas.microsoft.com/office/drawing/2014/main" id="{0749FB8C-2CC0-4282-A9AA-16E67191D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" y="3757"/>
                <a:ext cx="76" cy="85"/>
              </a:xfrm>
              <a:custGeom>
                <a:avLst/>
                <a:gdLst>
                  <a:gd name="T0" fmla="*/ 0 w 32"/>
                  <a:gd name="T1" fmla="*/ 475 h 36"/>
                  <a:gd name="T2" fmla="*/ 283 w 32"/>
                  <a:gd name="T3" fmla="*/ 144 h 36"/>
                  <a:gd name="T4" fmla="*/ 430 w 32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6">
                    <a:moveTo>
                      <a:pt x="0" y="36"/>
                    </a:moveTo>
                    <a:cubicBezTo>
                      <a:pt x="0" y="23"/>
                      <a:pt x="13" y="18"/>
                      <a:pt x="21" y="11"/>
                    </a:cubicBezTo>
                    <a:cubicBezTo>
                      <a:pt x="25" y="7"/>
                      <a:pt x="27" y="3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4" name="Freeform 3381">
                <a:extLst>
                  <a:ext uri="{FF2B5EF4-FFF2-40B4-BE49-F238E27FC236}">
                    <a16:creationId xmlns:a16="http://schemas.microsoft.com/office/drawing/2014/main" id="{FD5F7FAA-C584-41E6-BBC8-99BFBD1E6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3856"/>
                <a:ext cx="68" cy="17"/>
              </a:xfrm>
              <a:custGeom>
                <a:avLst/>
                <a:gdLst>
                  <a:gd name="T0" fmla="*/ 0 w 29"/>
                  <a:gd name="T1" fmla="*/ 0 h 7"/>
                  <a:gd name="T2" fmla="*/ 373 w 29"/>
                  <a:gd name="T3" fmla="*/ 58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7">
                    <a:moveTo>
                      <a:pt x="0" y="0"/>
                    </a:moveTo>
                    <a:cubicBezTo>
                      <a:pt x="7" y="6"/>
                      <a:pt x="21" y="7"/>
                      <a:pt x="29" y="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5" name="Freeform 3382">
                <a:extLst>
                  <a:ext uri="{FF2B5EF4-FFF2-40B4-BE49-F238E27FC236}">
                    <a16:creationId xmlns:a16="http://schemas.microsoft.com/office/drawing/2014/main" id="{ED8B32CF-69D4-4BFF-9712-A5DF61C23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3764"/>
                <a:ext cx="73" cy="90"/>
              </a:xfrm>
              <a:custGeom>
                <a:avLst/>
                <a:gdLst>
                  <a:gd name="T0" fmla="*/ 0 w 31"/>
                  <a:gd name="T1" fmla="*/ 504 h 38"/>
                  <a:gd name="T2" fmla="*/ 106 w 31"/>
                  <a:gd name="T3" fmla="*/ 320 h 38"/>
                  <a:gd name="T4" fmla="*/ 271 w 31"/>
                  <a:gd name="T5" fmla="*/ 135 h 38"/>
                  <a:gd name="T6" fmla="*/ 405 w 31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38">
                    <a:moveTo>
                      <a:pt x="0" y="38"/>
                    </a:moveTo>
                    <a:cubicBezTo>
                      <a:pt x="4" y="35"/>
                      <a:pt x="5" y="29"/>
                      <a:pt x="8" y="24"/>
                    </a:cubicBezTo>
                    <a:cubicBezTo>
                      <a:pt x="11" y="19"/>
                      <a:pt x="16" y="14"/>
                      <a:pt x="21" y="10"/>
                    </a:cubicBezTo>
                    <a:cubicBezTo>
                      <a:pt x="26" y="7"/>
                      <a:pt x="28" y="6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6" name="Freeform 3383">
                <a:extLst>
                  <a:ext uri="{FF2B5EF4-FFF2-40B4-BE49-F238E27FC236}">
                    <a16:creationId xmlns:a16="http://schemas.microsoft.com/office/drawing/2014/main" id="{FDF93E07-941B-4F71-A476-E4C4D7541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3856"/>
                <a:ext cx="78" cy="14"/>
              </a:xfrm>
              <a:custGeom>
                <a:avLst/>
                <a:gdLst>
                  <a:gd name="T0" fmla="*/ 0 w 33"/>
                  <a:gd name="T1" fmla="*/ 37 h 6"/>
                  <a:gd name="T2" fmla="*/ 291 w 33"/>
                  <a:gd name="T3" fmla="*/ 65 h 6"/>
                  <a:gd name="T4" fmla="*/ 435 w 3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6">
                    <a:moveTo>
                      <a:pt x="0" y="3"/>
                    </a:moveTo>
                    <a:cubicBezTo>
                      <a:pt x="5" y="4"/>
                      <a:pt x="17" y="6"/>
                      <a:pt x="22" y="5"/>
                    </a:cubicBezTo>
                    <a:cubicBezTo>
                      <a:pt x="26" y="4"/>
                      <a:pt x="29" y="1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7" name="Freeform 3384">
                <a:extLst>
                  <a:ext uri="{FF2B5EF4-FFF2-40B4-BE49-F238E27FC236}">
                    <a16:creationId xmlns:a16="http://schemas.microsoft.com/office/drawing/2014/main" id="{FB99D896-036D-4300-9B63-EC3C8CFD4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" y="3818"/>
                <a:ext cx="64" cy="40"/>
              </a:xfrm>
              <a:custGeom>
                <a:avLst/>
                <a:gdLst>
                  <a:gd name="T0" fmla="*/ 360 w 27"/>
                  <a:gd name="T1" fmla="*/ 221 h 17"/>
                  <a:gd name="T2" fmla="*/ 185 w 27"/>
                  <a:gd name="T3" fmla="*/ 12 h 17"/>
                  <a:gd name="T4" fmla="*/ 0 w 27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7">
                    <a:moveTo>
                      <a:pt x="27" y="17"/>
                    </a:moveTo>
                    <a:cubicBezTo>
                      <a:pt x="25" y="11"/>
                      <a:pt x="21" y="4"/>
                      <a:pt x="14" y="1"/>
                    </a:cubicBezTo>
                    <a:cubicBezTo>
                      <a:pt x="10" y="0"/>
                      <a:pt x="5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8" name="Freeform 3385">
                <a:extLst>
                  <a:ext uri="{FF2B5EF4-FFF2-40B4-BE49-F238E27FC236}">
                    <a16:creationId xmlns:a16="http://schemas.microsoft.com/office/drawing/2014/main" id="{A77EE0EE-4B6D-429D-8CFB-9C98B2E9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3643"/>
                <a:ext cx="75" cy="93"/>
              </a:xfrm>
              <a:custGeom>
                <a:avLst/>
                <a:gdLst>
                  <a:gd name="T0" fmla="*/ 0 w 32"/>
                  <a:gd name="T1" fmla="*/ 0 h 39"/>
                  <a:gd name="T2" fmla="*/ 307 w 32"/>
                  <a:gd name="T3" fmla="*/ 365 h 39"/>
                  <a:gd name="T4" fmla="*/ 413 w 32"/>
                  <a:gd name="T5" fmla="*/ 529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39">
                    <a:moveTo>
                      <a:pt x="0" y="0"/>
                    </a:moveTo>
                    <a:cubicBezTo>
                      <a:pt x="8" y="7"/>
                      <a:pt x="19" y="17"/>
                      <a:pt x="24" y="27"/>
                    </a:cubicBezTo>
                    <a:cubicBezTo>
                      <a:pt x="27" y="32"/>
                      <a:pt x="26" y="36"/>
                      <a:pt x="32" y="3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9" name="Freeform 3386">
                <a:extLst>
                  <a:ext uri="{FF2B5EF4-FFF2-40B4-BE49-F238E27FC236}">
                    <a16:creationId xmlns:a16="http://schemas.microsoft.com/office/drawing/2014/main" id="{9EAD4E41-2E3C-437E-BD67-BC2AD35A0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3674"/>
                <a:ext cx="80" cy="59"/>
              </a:xfrm>
              <a:custGeom>
                <a:avLst/>
                <a:gdLst>
                  <a:gd name="T0" fmla="*/ 0 w 34"/>
                  <a:gd name="T1" fmla="*/ 328 h 25"/>
                  <a:gd name="T2" fmla="*/ 311 w 34"/>
                  <a:gd name="T3" fmla="*/ 144 h 25"/>
                  <a:gd name="T4" fmla="*/ 442 w 34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5">
                    <a:moveTo>
                      <a:pt x="0" y="25"/>
                    </a:moveTo>
                    <a:cubicBezTo>
                      <a:pt x="7" y="19"/>
                      <a:pt x="17" y="16"/>
                      <a:pt x="24" y="11"/>
                    </a:cubicBezTo>
                    <a:cubicBezTo>
                      <a:pt x="28" y="8"/>
                      <a:pt x="29" y="1"/>
                      <a:pt x="3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0" name="Freeform 3387">
                <a:extLst>
                  <a:ext uri="{FF2B5EF4-FFF2-40B4-BE49-F238E27FC236}">
                    <a16:creationId xmlns:a16="http://schemas.microsoft.com/office/drawing/2014/main" id="{BA5185E0-0107-4785-9E08-4F77429B0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440"/>
                <a:ext cx="67" cy="73"/>
              </a:xfrm>
              <a:custGeom>
                <a:avLst/>
                <a:gdLst>
                  <a:gd name="T0" fmla="*/ 383 w 28"/>
                  <a:gd name="T1" fmla="*/ 0 h 31"/>
                  <a:gd name="T2" fmla="*/ 165 w 28"/>
                  <a:gd name="T3" fmla="*/ 287 h 31"/>
                  <a:gd name="T4" fmla="*/ 0 w 28"/>
                  <a:gd name="T5" fmla="*/ 405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31">
                    <a:moveTo>
                      <a:pt x="28" y="0"/>
                    </a:moveTo>
                    <a:cubicBezTo>
                      <a:pt x="23" y="7"/>
                      <a:pt x="18" y="15"/>
                      <a:pt x="12" y="22"/>
                    </a:cubicBezTo>
                    <a:cubicBezTo>
                      <a:pt x="10" y="25"/>
                      <a:pt x="5" y="31"/>
                      <a:pt x="0" y="3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1" name="Freeform 3388">
                <a:extLst>
                  <a:ext uri="{FF2B5EF4-FFF2-40B4-BE49-F238E27FC236}">
                    <a16:creationId xmlns:a16="http://schemas.microsoft.com/office/drawing/2014/main" id="{14D482FC-103D-4060-ADE4-F6F080955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669"/>
                <a:ext cx="71" cy="33"/>
              </a:xfrm>
              <a:custGeom>
                <a:avLst/>
                <a:gdLst>
                  <a:gd name="T0" fmla="*/ 0 w 30"/>
                  <a:gd name="T1" fmla="*/ 0 h 14"/>
                  <a:gd name="T2" fmla="*/ 225 w 30"/>
                  <a:gd name="T3" fmla="*/ 106 h 14"/>
                  <a:gd name="T4" fmla="*/ 398 w 30"/>
                  <a:gd name="T5" fmla="*/ 184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0" y="0"/>
                    </a:moveTo>
                    <a:cubicBezTo>
                      <a:pt x="6" y="3"/>
                      <a:pt x="12" y="4"/>
                      <a:pt x="17" y="8"/>
                    </a:cubicBezTo>
                    <a:cubicBezTo>
                      <a:pt x="22" y="12"/>
                      <a:pt x="24" y="14"/>
                      <a:pt x="30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2" name="Freeform 3389">
                <a:extLst>
                  <a:ext uri="{FF2B5EF4-FFF2-40B4-BE49-F238E27FC236}">
                    <a16:creationId xmlns:a16="http://schemas.microsoft.com/office/drawing/2014/main" id="{2D909F28-B701-4D60-84FB-EE32135C1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" y="3745"/>
                <a:ext cx="73" cy="68"/>
              </a:xfrm>
              <a:custGeom>
                <a:avLst/>
                <a:gdLst>
                  <a:gd name="T0" fmla="*/ 405 w 31"/>
                  <a:gd name="T1" fmla="*/ 0 h 29"/>
                  <a:gd name="T2" fmla="*/ 287 w 31"/>
                  <a:gd name="T3" fmla="*/ 106 h 29"/>
                  <a:gd name="T4" fmla="*/ 134 w 31"/>
                  <a:gd name="T5" fmla="*/ 258 h 29"/>
                  <a:gd name="T6" fmla="*/ 0 w 31"/>
                  <a:gd name="T7" fmla="*/ 347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1" y="0"/>
                    </a:moveTo>
                    <a:cubicBezTo>
                      <a:pt x="30" y="5"/>
                      <a:pt x="25" y="6"/>
                      <a:pt x="22" y="8"/>
                    </a:cubicBezTo>
                    <a:cubicBezTo>
                      <a:pt x="17" y="11"/>
                      <a:pt x="14" y="16"/>
                      <a:pt x="10" y="20"/>
                    </a:cubicBezTo>
                    <a:cubicBezTo>
                      <a:pt x="8" y="23"/>
                      <a:pt x="5" y="29"/>
                      <a:pt x="0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3" name="Freeform 3390">
                <a:extLst>
                  <a:ext uri="{FF2B5EF4-FFF2-40B4-BE49-F238E27FC236}">
                    <a16:creationId xmlns:a16="http://schemas.microsoft.com/office/drawing/2014/main" id="{5B707087-F3EB-4AC3-B707-2EDEB1FCA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" y="2970"/>
                <a:ext cx="73" cy="130"/>
              </a:xfrm>
              <a:custGeom>
                <a:avLst/>
                <a:gdLst>
                  <a:gd name="T0" fmla="*/ 0 w 31"/>
                  <a:gd name="T1" fmla="*/ 0 h 55"/>
                  <a:gd name="T2" fmla="*/ 89 w 31"/>
                  <a:gd name="T3" fmla="*/ 118 h 55"/>
                  <a:gd name="T4" fmla="*/ 299 w 31"/>
                  <a:gd name="T5" fmla="*/ 409 h 55"/>
                  <a:gd name="T6" fmla="*/ 405 w 31"/>
                  <a:gd name="T7" fmla="*/ 726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55">
                    <a:moveTo>
                      <a:pt x="0" y="0"/>
                    </a:moveTo>
                    <a:cubicBezTo>
                      <a:pt x="0" y="5"/>
                      <a:pt x="4" y="7"/>
                      <a:pt x="7" y="9"/>
                    </a:cubicBezTo>
                    <a:cubicBezTo>
                      <a:pt x="14" y="16"/>
                      <a:pt x="18" y="22"/>
                      <a:pt x="23" y="31"/>
                    </a:cubicBezTo>
                    <a:cubicBezTo>
                      <a:pt x="27" y="39"/>
                      <a:pt x="29" y="47"/>
                      <a:pt x="31" y="5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4" name="Freeform 3391">
                <a:extLst>
                  <a:ext uri="{FF2B5EF4-FFF2-40B4-BE49-F238E27FC236}">
                    <a16:creationId xmlns:a16="http://schemas.microsoft.com/office/drawing/2014/main" id="{C5636D50-E0CF-4E19-8F1A-8B976E540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3303"/>
                <a:ext cx="71" cy="104"/>
              </a:xfrm>
              <a:custGeom>
                <a:avLst/>
                <a:gdLst>
                  <a:gd name="T0" fmla="*/ 398 w 30"/>
                  <a:gd name="T1" fmla="*/ 581 h 44"/>
                  <a:gd name="T2" fmla="*/ 201 w 30"/>
                  <a:gd name="T3" fmla="*/ 156 h 44"/>
                  <a:gd name="T4" fmla="*/ 0 w 30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4">
                    <a:moveTo>
                      <a:pt x="30" y="44"/>
                    </a:moveTo>
                    <a:cubicBezTo>
                      <a:pt x="26" y="32"/>
                      <a:pt x="25" y="21"/>
                      <a:pt x="15" y="12"/>
                    </a:cubicBezTo>
                    <a:cubicBezTo>
                      <a:pt x="11" y="8"/>
                      <a:pt x="5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5" name="Freeform 3392">
                <a:extLst>
                  <a:ext uri="{FF2B5EF4-FFF2-40B4-BE49-F238E27FC236}">
                    <a16:creationId xmlns:a16="http://schemas.microsoft.com/office/drawing/2014/main" id="{C856E766-0F67-4964-80FE-46E94626B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6" y="3322"/>
                <a:ext cx="69" cy="85"/>
              </a:xfrm>
              <a:custGeom>
                <a:avLst/>
                <a:gdLst>
                  <a:gd name="T0" fmla="*/ 0 w 29"/>
                  <a:gd name="T1" fmla="*/ 475 h 36"/>
                  <a:gd name="T2" fmla="*/ 95 w 29"/>
                  <a:gd name="T3" fmla="*/ 368 h 36"/>
                  <a:gd name="T4" fmla="*/ 255 w 29"/>
                  <a:gd name="T5" fmla="*/ 172 h 36"/>
                  <a:gd name="T6" fmla="*/ 390 w 29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36">
                    <a:moveTo>
                      <a:pt x="0" y="36"/>
                    </a:moveTo>
                    <a:cubicBezTo>
                      <a:pt x="4" y="34"/>
                      <a:pt x="5" y="31"/>
                      <a:pt x="7" y="28"/>
                    </a:cubicBezTo>
                    <a:cubicBezTo>
                      <a:pt x="10" y="22"/>
                      <a:pt x="13" y="18"/>
                      <a:pt x="19" y="13"/>
                    </a:cubicBezTo>
                    <a:cubicBezTo>
                      <a:pt x="24" y="10"/>
                      <a:pt x="27" y="6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6" name="Freeform 3393">
                <a:extLst>
                  <a:ext uri="{FF2B5EF4-FFF2-40B4-BE49-F238E27FC236}">
                    <a16:creationId xmlns:a16="http://schemas.microsoft.com/office/drawing/2014/main" id="{66FF27E2-0031-489C-A9E2-05902F485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086"/>
                <a:ext cx="123" cy="61"/>
              </a:xfrm>
              <a:custGeom>
                <a:avLst/>
                <a:gdLst>
                  <a:gd name="T0" fmla="*/ 0 w 52"/>
                  <a:gd name="T1" fmla="*/ 143 h 26"/>
                  <a:gd name="T2" fmla="*/ 213 w 52"/>
                  <a:gd name="T3" fmla="*/ 324 h 26"/>
                  <a:gd name="T4" fmla="*/ 319 w 52"/>
                  <a:gd name="T5" fmla="*/ 324 h 26"/>
                  <a:gd name="T6" fmla="*/ 397 w 52"/>
                  <a:gd name="T7" fmla="*/ 270 h 26"/>
                  <a:gd name="T8" fmla="*/ 516 w 52"/>
                  <a:gd name="T9" fmla="*/ 49 h 26"/>
                  <a:gd name="T10" fmla="*/ 610 w 52"/>
                  <a:gd name="T11" fmla="*/ 38 h 26"/>
                  <a:gd name="T12" fmla="*/ 688 w 52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26">
                    <a:moveTo>
                      <a:pt x="0" y="11"/>
                    </a:moveTo>
                    <a:cubicBezTo>
                      <a:pt x="3" y="16"/>
                      <a:pt x="10" y="25"/>
                      <a:pt x="16" y="25"/>
                    </a:cubicBezTo>
                    <a:cubicBezTo>
                      <a:pt x="18" y="25"/>
                      <a:pt x="22" y="25"/>
                      <a:pt x="24" y="25"/>
                    </a:cubicBezTo>
                    <a:cubicBezTo>
                      <a:pt x="29" y="24"/>
                      <a:pt x="28" y="26"/>
                      <a:pt x="30" y="21"/>
                    </a:cubicBezTo>
                    <a:cubicBezTo>
                      <a:pt x="32" y="16"/>
                      <a:pt x="33" y="7"/>
                      <a:pt x="39" y="4"/>
                    </a:cubicBezTo>
                    <a:cubicBezTo>
                      <a:pt x="41" y="4"/>
                      <a:pt x="44" y="4"/>
                      <a:pt x="46" y="3"/>
                    </a:cubicBezTo>
                    <a:cubicBezTo>
                      <a:pt x="48" y="3"/>
                      <a:pt x="49" y="1"/>
                      <a:pt x="5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7" name="Freeform 3394">
                <a:extLst>
                  <a:ext uri="{FF2B5EF4-FFF2-40B4-BE49-F238E27FC236}">
                    <a16:creationId xmlns:a16="http://schemas.microsoft.com/office/drawing/2014/main" id="{4F30C2AD-F0FC-421B-AD23-7E9A3A2CC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2939"/>
                <a:ext cx="57" cy="43"/>
              </a:xfrm>
              <a:custGeom>
                <a:avLst/>
                <a:gdLst>
                  <a:gd name="T0" fmla="*/ 321 w 24"/>
                  <a:gd name="T1" fmla="*/ 246 h 18"/>
                  <a:gd name="T2" fmla="*/ 107 w 24"/>
                  <a:gd name="T3" fmla="*/ 98 h 18"/>
                  <a:gd name="T4" fmla="*/ 0 w 2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8">
                    <a:moveTo>
                      <a:pt x="24" y="18"/>
                    </a:moveTo>
                    <a:cubicBezTo>
                      <a:pt x="16" y="16"/>
                      <a:pt x="13" y="13"/>
                      <a:pt x="8" y="7"/>
                    </a:cubicBezTo>
                    <a:cubicBezTo>
                      <a:pt x="6" y="5"/>
                      <a:pt x="0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8" name="Freeform 3395">
                <a:extLst>
                  <a:ext uri="{FF2B5EF4-FFF2-40B4-BE49-F238E27FC236}">
                    <a16:creationId xmlns:a16="http://schemas.microsoft.com/office/drawing/2014/main" id="{E0A97015-BA74-4581-A368-EBBBACC9B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2937"/>
                <a:ext cx="71" cy="38"/>
              </a:xfrm>
              <a:custGeom>
                <a:avLst/>
                <a:gdLst>
                  <a:gd name="T0" fmla="*/ 0 w 30"/>
                  <a:gd name="T1" fmla="*/ 204 h 16"/>
                  <a:gd name="T2" fmla="*/ 241 w 30"/>
                  <a:gd name="T3" fmla="*/ 107 h 16"/>
                  <a:gd name="T4" fmla="*/ 398 w 30"/>
                  <a:gd name="T5" fmla="*/ 4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6">
                    <a:moveTo>
                      <a:pt x="0" y="15"/>
                    </a:moveTo>
                    <a:cubicBezTo>
                      <a:pt x="6" y="16"/>
                      <a:pt x="13" y="11"/>
                      <a:pt x="18" y="8"/>
                    </a:cubicBezTo>
                    <a:cubicBezTo>
                      <a:pt x="23" y="5"/>
                      <a:pt x="24" y="0"/>
                      <a:pt x="30" y="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9" name="Freeform 3396">
                <a:extLst>
                  <a:ext uri="{FF2B5EF4-FFF2-40B4-BE49-F238E27FC236}">
                    <a16:creationId xmlns:a16="http://schemas.microsoft.com/office/drawing/2014/main" id="{3623B43E-2489-438D-8CC1-459BFB2AA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831"/>
                <a:ext cx="59" cy="47"/>
              </a:xfrm>
              <a:custGeom>
                <a:avLst/>
                <a:gdLst>
                  <a:gd name="T0" fmla="*/ 328 w 25"/>
                  <a:gd name="T1" fmla="*/ 259 h 20"/>
                  <a:gd name="T2" fmla="*/ 0 w 25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0">
                    <a:moveTo>
                      <a:pt x="25" y="20"/>
                    </a:moveTo>
                    <a:cubicBezTo>
                      <a:pt x="18" y="15"/>
                      <a:pt x="0" y="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0" name="Freeform 3397">
                <a:extLst>
                  <a:ext uri="{FF2B5EF4-FFF2-40B4-BE49-F238E27FC236}">
                    <a16:creationId xmlns:a16="http://schemas.microsoft.com/office/drawing/2014/main" id="{B282BD6E-D5F1-4EAD-935F-BB7AF3768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786"/>
                <a:ext cx="61" cy="59"/>
              </a:xfrm>
              <a:custGeom>
                <a:avLst/>
                <a:gdLst>
                  <a:gd name="T0" fmla="*/ 0 w 26"/>
                  <a:gd name="T1" fmla="*/ 328 h 25"/>
                  <a:gd name="T2" fmla="*/ 181 w 26"/>
                  <a:gd name="T3" fmla="*/ 106 h 25"/>
                  <a:gd name="T4" fmla="*/ 336 w 26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5">
                    <a:moveTo>
                      <a:pt x="0" y="25"/>
                    </a:moveTo>
                    <a:cubicBezTo>
                      <a:pt x="5" y="21"/>
                      <a:pt x="8" y="13"/>
                      <a:pt x="14" y="8"/>
                    </a:cubicBezTo>
                    <a:cubicBezTo>
                      <a:pt x="17" y="5"/>
                      <a:pt x="23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1" name="Freeform 3398">
                <a:extLst>
                  <a:ext uri="{FF2B5EF4-FFF2-40B4-BE49-F238E27FC236}">
                    <a16:creationId xmlns:a16="http://schemas.microsoft.com/office/drawing/2014/main" id="{92B0E476-E578-4903-81FE-046825EA6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2729"/>
                <a:ext cx="59" cy="38"/>
              </a:xfrm>
              <a:custGeom>
                <a:avLst/>
                <a:gdLst>
                  <a:gd name="T0" fmla="*/ 328 w 25"/>
                  <a:gd name="T1" fmla="*/ 214 h 16"/>
                  <a:gd name="T2" fmla="*/ 0 w 25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6">
                    <a:moveTo>
                      <a:pt x="25" y="16"/>
                    </a:moveTo>
                    <a:cubicBezTo>
                      <a:pt x="16" y="11"/>
                      <a:pt x="5" y="8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2" name="Freeform 3399">
                <a:extLst>
                  <a:ext uri="{FF2B5EF4-FFF2-40B4-BE49-F238E27FC236}">
                    <a16:creationId xmlns:a16="http://schemas.microsoft.com/office/drawing/2014/main" id="{C6E2D991-8738-48F4-87C3-D2FDF1E03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2623"/>
                <a:ext cx="66" cy="118"/>
              </a:xfrm>
              <a:custGeom>
                <a:avLst/>
                <a:gdLst>
                  <a:gd name="T0" fmla="*/ 0 w 28"/>
                  <a:gd name="T1" fmla="*/ 0 h 50"/>
                  <a:gd name="T2" fmla="*/ 134 w 28"/>
                  <a:gd name="T3" fmla="*/ 135 h 50"/>
                  <a:gd name="T4" fmla="*/ 262 w 28"/>
                  <a:gd name="T5" fmla="*/ 368 h 50"/>
                  <a:gd name="T6" fmla="*/ 356 w 28"/>
                  <a:gd name="T7" fmla="*/ 552 h 50"/>
                  <a:gd name="T8" fmla="*/ 368 w 28"/>
                  <a:gd name="T9" fmla="*/ 656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50">
                    <a:moveTo>
                      <a:pt x="0" y="0"/>
                    </a:moveTo>
                    <a:cubicBezTo>
                      <a:pt x="3" y="4"/>
                      <a:pt x="7" y="6"/>
                      <a:pt x="10" y="10"/>
                    </a:cubicBezTo>
                    <a:cubicBezTo>
                      <a:pt x="14" y="15"/>
                      <a:pt x="16" y="22"/>
                      <a:pt x="20" y="28"/>
                    </a:cubicBezTo>
                    <a:cubicBezTo>
                      <a:pt x="23" y="33"/>
                      <a:pt x="25" y="37"/>
                      <a:pt x="27" y="42"/>
                    </a:cubicBezTo>
                    <a:cubicBezTo>
                      <a:pt x="27" y="45"/>
                      <a:pt x="27" y="48"/>
                      <a:pt x="28" y="5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3" name="Freeform 3400">
                <a:extLst>
                  <a:ext uri="{FF2B5EF4-FFF2-40B4-BE49-F238E27FC236}">
                    <a16:creationId xmlns:a16="http://schemas.microsoft.com/office/drawing/2014/main" id="{33B6B919-BA53-4502-9A43-71764A382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2469"/>
                <a:ext cx="28" cy="81"/>
              </a:xfrm>
              <a:custGeom>
                <a:avLst/>
                <a:gdLst>
                  <a:gd name="T0" fmla="*/ 126 w 12"/>
                  <a:gd name="T1" fmla="*/ 0 h 34"/>
                  <a:gd name="T2" fmla="*/ 77 w 12"/>
                  <a:gd name="T3" fmla="*/ 312 h 34"/>
                  <a:gd name="T4" fmla="*/ 0 w 12"/>
                  <a:gd name="T5" fmla="*/ 46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4">
                    <a:moveTo>
                      <a:pt x="10" y="0"/>
                    </a:moveTo>
                    <a:cubicBezTo>
                      <a:pt x="12" y="9"/>
                      <a:pt x="11" y="14"/>
                      <a:pt x="6" y="23"/>
                    </a:cubicBezTo>
                    <a:cubicBezTo>
                      <a:pt x="4" y="27"/>
                      <a:pt x="4" y="31"/>
                      <a:pt x="0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4" name="Freeform 3401">
                <a:extLst>
                  <a:ext uri="{FF2B5EF4-FFF2-40B4-BE49-F238E27FC236}">
                    <a16:creationId xmlns:a16="http://schemas.microsoft.com/office/drawing/2014/main" id="{FB8749BB-71B9-453E-978C-D28E6D775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431"/>
                <a:ext cx="62" cy="36"/>
              </a:xfrm>
              <a:custGeom>
                <a:avLst/>
                <a:gdLst>
                  <a:gd name="T0" fmla="*/ 353 w 26"/>
                  <a:gd name="T1" fmla="*/ 0 h 15"/>
                  <a:gd name="T2" fmla="*/ 136 w 26"/>
                  <a:gd name="T3" fmla="*/ 197 h 15"/>
                  <a:gd name="T4" fmla="*/ 0 w 26"/>
                  <a:gd name="T5" fmla="*/ 17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15">
                    <a:moveTo>
                      <a:pt x="26" y="0"/>
                    </a:moveTo>
                    <a:cubicBezTo>
                      <a:pt x="20" y="4"/>
                      <a:pt x="17" y="12"/>
                      <a:pt x="10" y="14"/>
                    </a:cubicBezTo>
                    <a:cubicBezTo>
                      <a:pt x="6" y="15"/>
                      <a:pt x="3" y="14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5" name="Freeform 3402">
                <a:extLst>
                  <a:ext uri="{FF2B5EF4-FFF2-40B4-BE49-F238E27FC236}">
                    <a16:creationId xmlns:a16="http://schemas.microsoft.com/office/drawing/2014/main" id="{39027362-0992-4383-87E0-37C6D4D22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3" y="2434"/>
                <a:ext cx="78" cy="108"/>
              </a:xfrm>
              <a:custGeom>
                <a:avLst/>
                <a:gdLst>
                  <a:gd name="T0" fmla="*/ 0 w 33"/>
                  <a:gd name="T1" fmla="*/ 0 h 46"/>
                  <a:gd name="T2" fmla="*/ 50 w 33"/>
                  <a:gd name="T3" fmla="*/ 286 h 46"/>
                  <a:gd name="T4" fmla="*/ 184 w 33"/>
                  <a:gd name="T5" fmla="*/ 453 h 46"/>
                  <a:gd name="T6" fmla="*/ 435 w 33"/>
                  <a:gd name="T7" fmla="*/ 596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6">
                    <a:moveTo>
                      <a:pt x="0" y="0"/>
                    </a:moveTo>
                    <a:cubicBezTo>
                      <a:pt x="2" y="8"/>
                      <a:pt x="4" y="14"/>
                      <a:pt x="4" y="22"/>
                    </a:cubicBezTo>
                    <a:cubicBezTo>
                      <a:pt x="5" y="29"/>
                      <a:pt x="7" y="32"/>
                      <a:pt x="14" y="35"/>
                    </a:cubicBezTo>
                    <a:cubicBezTo>
                      <a:pt x="21" y="38"/>
                      <a:pt x="27" y="40"/>
                      <a:pt x="33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6" name="Freeform 3403">
                <a:extLst>
                  <a:ext uri="{FF2B5EF4-FFF2-40B4-BE49-F238E27FC236}">
                    <a16:creationId xmlns:a16="http://schemas.microsoft.com/office/drawing/2014/main" id="{3C73DEDF-51C9-4349-911A-B824996F6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405"/>
                <a:ext cx="90" cy="22"/>
              </a:xfrm>
              <a:custGeom>
                <a:avLst/>
                <a:gdLst>
                  <a:gd name="T0" fmla="*/ 504 w 38"/>
                  <a:gd name="T1" fmla="*/ 0 h 9"/>
                  <a:gd name="T2" fmla="*/ 173 w 38"/>
                  <a:gd name="T3" fmla="*/ 120 h 9"/>
                  <a:gd name="T4" fmla="*/ 0 w 38"/>
                  <a:gd name="T5" fmla="*/ 5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9">
                    <a:moveTo>
                      <a:pt x="38" y="0"/>
                    </a:moveTo>
                    <a:cubicBezTo>
                      <a:pt x="31" y="7"/>
                      <a:pt x="23" y="9"/>
                      <a:pt x="13" y="8"/>
                    </a:cubicBezTo>
                    <a:cubicBezTo>
                      <a:pt x="8" y="8"/>
                      <a:pt x="5" y="5"/>
                      <a:pt x="0" y="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7" name="Freeform 3404">
                <a:extLst>
                  <a:ext uri="{FF2B5EF4-FFF2-40B4-BE49-F238E27FC236}">
                    <a16:creationId xmlns:a16="http://schemas.microsoft.com/office/drawing/2014/main" id="{32143898-93F3-4FC1-A8BB-9CBAEC47E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0" y="2427"/>
                <a:ext cx="29" cy="61"/>
              </a:xfrm>
              <a:custGeom>
                <a:avLst/>
                <a:gdLst>
                  <a:gd name="T0" fmla="*/ 0 w 12"/>
                  <a:gd name="T1" fmla="*/ 0 h 26"/>
                  <a:gd name="T2" fmla="*/ 169 w 12"/>
                  <a:gd name="T3" fmla="*/ 33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6">
                    <a:moveTo>
                      <a:pt x="0" y="0"/>
                    </a:moveTo>
                    <a:cubicBezTo>
                      <a:pt x="4" y="7"/>
                      <a:pt x="4" y="21"/>
                      <a:pt x="12" y="2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8" name="Freeform 3405">
                <a:extLst>
                  <a:ext uri="{FF2B5EF4-FFF2-40B4-BE49-F238E27FC236}">
                    <a16:creationId xmlns:a16="http://schemas.microsoft.com/office/drawing/2014/main" id="{F44C9C41-F810-4EB0-A300-23DF36C45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557"/>
                <a:ext cx="87" cy="37"/>
              </a:xfrm>
              <a:custGeom>
                <a:avLst/>
                <a:gdLst>
                  <a:gd name="T0" fmla="*/ 0 w 37"/>
                  <a:gd name="T1" fmla="*/ 199 h 16"/>
                  <a:gd name="T2" fmla="*/ 299 w 37"/>
                  <a:gd name="T3" fmla="*/ 102 h 16"/>
                  <a:gd name="T4" fmla="*/ 482 w 37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6">
                    <a:moveTo>
                      <a:pt x="0" y="16"/>
                    </a:moveTo>
                    <a:cubicBezTo>
                      <a:pt x="8" y="11"/>
                      <a:pt x="14" y="10"/>
                      <a:pt x="23" y="8"/>
                    </a:cubicBezTo>
                    <a:cubicBezTo>
                      <a:pt x="29" y="7"/>
                      <a:pt x="34" y="5"/>
                      <a:pt x="3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9" name="Freeform 3406">
                <a:extLst>
                  <a:ext uri="{FF2B5EF4-FFF2-40B4-BE49-F238E27FC236}">
                    <a16:creationId xmlns:a16="http://schemas.microsoft.com/office/drawing/2014/main" id="{BB9795AE-64CE-4D95-B541-7FF89E5AA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601"/>
                <a:ext cx="85" cy="36"/>
              </a:xfrm>
              <a:custGeom>
                <a:avLst/>
                <a:gdLst>
                  <a:gd name="T0" fmla="*/ 475 w 36"/>
                  <a:gd name="T1" fmla="*/ 0 h 15"/>
                  <a:gd name="T2" fmla="*/ 0 w 36"/>
                  <a:gd name="T3" fmla="*/ 11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5">
                    <a:moveTo>
                      <a:pt x="36" y="0"/>
                    </a:moveTo>
                    <a:cubicBezTo>
                      <a:pt x="30" y="15"/>
                      <a:pt x="12" y="10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0" name="Freeform 3407">
                <a:extLst>
                  <a:ext uri="{FF2B5EF4-FFF2-40B4-BE49-F238E27FC236}">
                    <a16:creationId xmlns:a16="http://schemas.microsoft.com/office/drawing/2014/main" id="{612ACE5E-E6F9-4AFA-B748-1A72D51FE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2618"/>
                <a:ext cx="92" cy="106"/>
              </a:xfrm>
              <a:custGeom>
                <a:avLst/>
                <a:gdLst>
                  <a:gd name="T0" fmla="*/ 0 w 39"/>
                  <a:gd name="T1" fmla="*/ 589 h 45"/>
                  <a:gd name="T2" fmla="*/ 184 w 39"/>
                  <a:gd name="T3" fmla="*/ 499 h 45"/>
                  <a:gd name="T4" fmla="*/ 340 w 39"/>
                  <a:gd name="T5" fmla="*/ 316 h 45"/>
                  <a:gd name="T6" fmla="*/ 512 w 39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45">
                    <a:moveTo>
                      <a:pt x="0" y="45"/>
                    </a:moveTo>
                    <a:cubicBezTo>
                      <a:pt x="5" y="44"/>
                      <a:pt x="9" y="40"/>
                      <a:pt x="14" y="38"/>
                    </a:cubicBezTo>
                    <a:cubicBezTo>
                      <a:pt x="22" y="35"/>
                      <a:pt x="24" y="32"/>
                      <a:pt x="26" y="24"/>
                    </a:cubicBezTo>
                    <a:cubicBezTo>
                      <a:pt x="29" y="15"/>
                      <a:pt x="37" y="9"/>
                      <a:pt x="3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1" name="Freeform 3408">
                <a:extLst>
                  <a:ext uri="{FF2B5EF4-FFF2-40B4-BE49-F238E27FC236}">
                    <a16:creationId xmlns:a16="http://schemas.microsoft.com/office/drawing/2014/main" id="{123D10B3-2951-40A0-81A2-056EF4BFA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949"/>
                <a:ext cx="82" cy="101"/>
              </a:xfrm>
              <a:custGeom>
                <a:avLst/>
                <a:gdLst>
                  <a:gd name="T0" fmla="*/ 0 w 35"/>
                  <a:gd name="T1" fmla="*/ 557 h 43"/>
                  <a:gd name="T2" fmla="*/ 87 w 35"/>
                  <a:gd name="T3" fmla="*/ 287 h 43"/>
                  <a:gd name="T4" fmla="*/ 220 w 35"/>
                  <a:gd name="T5" fmla="*/ 89 h 43"/>
                  <a:gd name="T6" fmla="*/ 450 w 35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3">
                    <a:moveTo>
                      <a:pt x="0" y="43"/>
                    </a:moveTo>
                    <a:cubicBezTo>
                      <a:pt x="0" y="37"/>
                      <a:pt x="4" y="27"/>
                      <a:pt x="7" y="22"/>
                    </a:cubicBezTo>
                    <a:cubicBezTo>
                      <a:pt x="10" y="17"/>
                      <a:pt x="13" y="10"/>
                      <a:pt x="17" y="7"/>
                    </a:cubicBezTo>
                    <a:cubicBezTo>
                      <a:pt x="22" y="3"/>
                      <a:pt x="29" y="5"/>
                      <a:pt x="3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2" name="Freeform 3409">
                <a:extLst>
                  <a:ext uri="{FF2B5EF4-FFF2-40B4-BE49-F238E27FC236}">
                    <a16:creationId xmlns:a16="http://schemas.microsoft.com/office/drawing/2014/main" id="{13C974F4-E207-4550-9349-1CB076929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3048"/>
                <a:ext cx="83" cy="21"/>
              </a:xfrm>
              <a:custGeom>
                <a:avLst/>
                <a:gdLst>
                  <a:gd name="T0" fmla="*/ 0 w 35"/>
                  <a:gd name="T1" fmla="*/ 0 h 9"/>
                  <a:gd name="T2" fmla="*/ 467 w 35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9">
                    <a:moveTo>
                      <a:pt x="0" y="0"/>
                    </a:moveTo>
                    <a:cubicBezTo>
                      <a:pt x="2" y="9"/>
                      <a:pt x="28" y="3"/>
                      <a:pt x="3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3" name="Freeform 3410">
                <a:extLst>
                  <a:ext uri="{FF2B5EF4-FFF2-40B4-BE49-F238E27FC236}">
                    <a16:creationId xmlns:a16="http://schemas.microsoft.com/office/drawing/2014/main" id="{4E9F20B4-A7A8-4555-9313-6D598E867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3074"/>
                <a:ext cx="73" cy="50"/>
              </a:xfrm>
              <a:custGeom>
                <a:avLst/>
                <a:gdLst>
                  <a:gd name="T0" fmla="*/ 0 w 31"/>
                  <a:gd name="T1" fmla="*/ 0 h 21"/>
                  <a:gd name="T2" fmla="*/ 405 w 31"/>
                  <a:gd name="T3" fmla="*/ 283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1">
                    <a:moveTo>
                      <a:pt x="0" y="0"/>
                    </a:moveTo>
                    <a:cubicBezTo>
                      <a:pt x="6" y="15"/>
                      <a:pt x="18" y="18"/>
                      <a:pt x="31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4" name="Freeform 3411">
                <a:extLst>
                  <a:ext uri="{FF2B5EF4-FFF2-40B4-BE49-F238E27FC236}">
                    <a16:creationId xmlns:a16="http://schemas.microsoft.com/office/drawing/2014/main" id="{E94E0167-EC18-4BE5-AFCB-BC8CE8BE0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" y="3055"/>
                <a:ext cx="94" cy="59"/>
              </a:xfrm>
              <a:custGeom>
                <a:avLst/>
                <a:gdLst>
                  <a:gd name="T0" fmla="*/ 0 w 40"/>
                  <a:gd name="T1" fmla="*/ 328 h 25"/>
                  <a:gd name="T2" fmla="*/ 143 w 40"/>
                  <a:gd name="T3" fmla="*/ 212 h 25"/>
                  <a:gd name="T4" fmla="*/ 376 w 40"/>
                  <a:gd name="T5" fmla="*/ 94 h 25"/>
                  <a:gd name="T6" fmla="*/ 519 w 40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5">
                    <a:moveTo>
                      <a:pt x="0" y="25"/>
                    </a:moveTo>
                    <a:cubicBezTo>
                      <a:pt x="5" y="23"/>
                      <a:pt x="8" y="19"/>
                      <a:pt x="11" y="16"/>
                    </a:cubicBezTo>
                    <a:cubicBezTo>
                      <a:pt x="17" y="11"/>
                      <a:pt x="22" y="9"/>
                      <a:pt x="29" y="7"/>
                    </a:cubicBezTo>
                    <a:cubicBezTo>
                      <a:pt x="33" y="5"/>
                      <a:pt x="37" y="2"/>
                      <a:pt x="4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5" name="Freeform 3412">
                <a:extLst>
                  <a:ext uri="{FF2B5EF4-FFF2-40B4-BE49-F238E27FC236}">
                    <a16:creationId xmlns:a16="http://schemas.microsoft.com/office/drawing/2014/main" id="{F0243950-6802-4123-A58E-FD9BDCAB4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852"/>
                <a:ext cx="87" cy="104"/>
              </a:xfrm>
              <a:custGeom>
                <a:avLst/>
                <a:gdLst>
                  <a:gd name="T0" fmla="*/ 12 w 37"/>
                  <a:gd name="T1" fmla="*/ 0 h 44"/>
                  <a:gd name="T2" fmla="*/ 336 w 37"/>
                  <a:gd name="T3" fmla="*/ 475 h 44"/>
                  <a:gd name="T4" fmla="*/ 482 w 37"/>
                  <a:gd name="T5" fmla="*/ 581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4">
                    <a:moveTo>
                      <a:pt x="1" y="0"/>
                    </a:moveTo>
                    <a:cubicBezTo>
                      <a:pt x="0" y="12"/>
                      <a:pt x="17" y="28"/>
                      <a:pt x="26" y="36"/>
                    </a:cubicBezTo>
                    <a:cubicBezTo>
                      <a:pt x="29" y="39"/>
                      <a:pt x="35" y="41"/>
                      <a:pt x="37" y="4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" name="Freeform 3413">
                <a:extLst>
                  <a:ext uri="{FF2B5EF4-FFF2-40B4-BE49-F238E27FC236}">
                    <a16:creationId xmlns:a16="http://schemas.microsoft.com/office/drawing/2014/main" id="{F098CC5C-E4F7-4A6D-A3CD-20AA88BA2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845"/>
                <a:ext cx="87" cy="21"/>
              </a:xfrm>
              <a:custGeom>
                <a:avLst/>
                <a:gdLst>
                  <a:gd name="T0" fmla="*/ 0 w 37"/>
                  <a:gd name="T1" fmla="*/ 0 h 9"/>
                  <a:gd name="T2" fmla="*/ 348 w 37"/>
                  <a:gd name="T3" fmla="*/ 86 h 9"/>
                  <a:gd name="T4" fmla="*/ 482 w 37"/>
                  <a:gd name="T5" fmla="*/ 11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">
                    <a:moveTo>
                      <a:pt x="0" y="0"/>
                    </a:moveTo>
                    <a:cubicBezTo>
                      <a:pt x="6" y="6"/>
                      <a:pt x="18" y="7"/>
                      <a:pt x="27" y="7"/>
                    </a:cubicBezTo>
                    <a:cubicBezTo>
                      <a:pt x="30" y="8"/>
                      <a:pt x="33" y="9"/>
                      <a:pt x="37" y="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7" name="Freeform 3414">
                <a:extLst>
                  <a:ext uri="{FF2B5EF4-FFF2-40B4-BE49-F238E27FC236}">
                    <a16:creationId xmlns:a16="http://schemas.microsoft.com/office/drawing/2014/main" id="{68767C07-C85C-478A-8F36-EED123A6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2590"/>
                <a:ext cx="47" cy="167"/>
              </a:xfrm>
              <a:custGeom>
                <a:avLst/>
                <a:gdLst>
                  <a:gd name="T0" fmla="*/ 0 w 20"/>
                  <a:gd name="T1" fmla="*/ 924 h 71"/>
                  <a:gd name="T2" fmla="*/ 132 w 20"/>
                  <a:gd name="T3" fmla="*/ 233 h 71"/>
                  <a:gd name="T4" fmla="*/ 209 w 20"/>
                  <a:gd name="T5" fmla="*/ 66 h 71"/>
                  <a:gd name="T6" fmla="*/ 259 w 20"/>
                  <a:gd name="T7" fmla="*/ 0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71">
                    <a:moveTo>
                      <a:pt x="0" y="71"/>
                    </a:moveTo>
                    <a:cubicBezTo>
                      <a:pt x="0" y="53"/>
                      <a:pt x="3" y="35"/>
                      <a:pt x="10" y="18"/>
                    </a:cubicBezTo>
                    <a:cubicBezTo>
                      <a:pt x="12" y="14"/>
                      <a:pt x="14" y="9"/>
                      <a:pt x="16" y="5"/>
                    </a:cubicBezTo>
                    <a:cubicBezTo>
                      <a:pt x="18" y="3"/>
                      <a:pt x="19" y="3"/>
                      <a:pt x="2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8" name="Freeform 3415">
                <a:extLst>
                  <a:ext uri="{FF2B5EF4-FFF2-40B4-BE49-F238E27FC236}">
                    <a16:creationId xmlns:a16="http://schemas.microsoft.com/office/drawing/2014/main" id="{30B2C6D9-5377-460F-92BD-22049D4AA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5" y="2550"/>
                <a:ext cx="71" cy="77"/>
              </a:xfrm>
              <a:custGeom>
                <a:avLst/>
                <a:gdLst>
                  <a:gd name="T0" fmla="*/ 0 w 30"/>
                  <a:gd name="T1" fmla="*/ 0 h 33"/>
                  <a:gd name="T2" fmla="*/ 107 w 30"/>
                  <a:gd name="T3" fmla="*/ 163 h 33"/>
                  <a:gd name="T4" fmla="*/ 253 w 30"/>
                  <a:gd name="T5" fmla="*/ 315 h 33"/>
                  <a:gd name="T6" fmla="*/ 398 w 30"/>
                  <a:gd name="T7" fmla="*/ 420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3">
                    <a:moveTo>
                      <a:pt x="0" y="0"/>
                    </a:moveTo>
                    <a:cubicBezTo>
                      <a:pt x="2" y="4"/>
                      <a:pt x="6" y="9"/>
                      <a:pt x="8" y="13"/>
                    </a:cubicBezTo>
                    <a:cubicBezTo>
                      <a:pt x="11" y="18"/>
                      <a:pt x="15" y="22"/>
                      <a:pt x="19" y="25"/>
                    </a:cubicBezTo>
                    <a:cubicBezTo>
                      <a:pt x="23" y="27"/>
                      <a:pt x="26" y="31"/>
                      <a:pt x="30" y="3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9" name="Freeform 3416">
                <a:extLst>
                  <a:ext uri="{FF2B5EF4-FFF2-40B4-BE49-F238E27FC236}">
                    <a16:creationId xmlns:a16="http://schemas.microsoft.com/office/drawing/2014/main" id="{681FC07E-97EA-4F30-9F79-19FA198E3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3095"/>
                <a:ext cx="61" cy="71"/>
              </a:xfrm>
              <a:custGeom>
                <a:avLst/>
                <a:gdLst>
                  <a:gd name="T0" fmla="*/ 0 w 26"/>
                  <a:gd name="T1" fmla="*/ 398 h 30"/>
                  <a:gd name="T2" fmla="*/ 209 w 26"/>
                  <a:gd name="T3" fmla="*/ 118 h 30"/>
                  <a:gd name="T4" fmla="*/ 336 w 26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0">
                    <a:moveTo>
                      <a:pt x="0" y="30"/>
                    </a:moveTo>
                    <a:cubicBezTo>
                      <a:pt x="8" y="25"/>
                      <a:pt x="8" y="14"/>
                      <a:pt x="16" y="9"/>
                    </a:cubicBezTo>
                    <a:cubicBezTo>
                      <a:pt x="19" y="6"/>
                      <a:pt x="23" y="4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0" name="Freeform 3417">
                <a:extLst>
                  <a:ext uri="{FF2B5EF4-FFF2-40B4-BE49-F238E27FC236}">
                    <a16:creationId xmlns:a16="http://schemas.microsoft.com/office/drawing/2014/main" id="{06B68429-BAB1-46DB-93B4-1FBA45A5F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887"/>
                <a:ext cx="61" cy="76"/>
              </a:xfrm>
              <a:custGeom>
                <a:avLst/>
                <a:gdLst>
                  <a:gd name="T0" fmla="*/ 0 w 26"/>
                  <a:gd name="T1" fmla="*/ 0 h 32"/>
                  <a:gd name="T2" fmla="*/ 89 w 26"/>
                  <a:gd name="T3" fmla="*/ 164 h 32"/>
                  <a:gd name="T4" fmla="*/ 232 w 26"/>
                  <a:gd name="T5" fmla="*/ 283 h 32"/>
                  <a:gd name="T6" fmla="*/ 336 w 26"/>
                  <a:gd name="T7" fmla="*/ 430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2">
                    <a:moveTo>
                      <a:pt x="0" y="0"/>
                    </a:moveTo>
                    <a:cubicBezTo>
                      <a:pt x="0" y="4"/>
                      <a:pt x="5" y="9"/>
                      <a:pt x="7" y="12"/>
                    </a:cubicBezTo>
                    <a:cubicBezTo>
                      <a:pt x="10" y="16"/>
                      <a:pt x="13" y="18"/>
                      <a:pt x="18" y="21"/>
                    </a:cubicBezTo>
                    <a:cubicBezTo>
                      <a:pt x="21" y="23"/>
                      <a:pt x="24" y="27"/>
                      <a:pt x="26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1" name="Freeform 3418">
                <a:extLst>
                  <a:ext uri="{FF2B5EF4-FFF2-40B4-BE49-F238E27FC236}">
                    <a16:creationId xmlns:a16="http://schemas.microsoft.com/office/drawing/2014/main" id="{99069609-CF37-4C5D-BBC9-FD3ADF67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2687"/>
                <a:ext cx="61" cy="54"/>
              </a:xfrm>
              <a:custGeom>
                <a:avLst/>
                <a:gdLst>
                  <a:gd name="T0" fmla="*/ 0 w 26"/>
                  <a:gd name="T1" fmla="*/ 0 h 23"/>
                  <a:gd name="T2" fmla="*/ 336 w 26"/>
                  <a:gd name="T3" fmla="*/ 29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3">
                    <a:moveTo>
                      <a:pt x="0" y="0"/>
                    </a:moveTo>
                    <a:cubicBezTo>
                      <a:pt x="0" y="10"/>
                      <a:pt x="25" y="10"/>
                      <a:pt x="26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2" name="Freeform 3419">
                <a:extLst>
                  <a:ext uri="{FF2B5EF4-FFF2-40B4-BE49-F238E27FC236}">
                    <a16:creationId xmlns:a16="http://schemas.microsoft.com/office/drawing/2014/main" id="{574BA649-A02C-4177-90AE-7F115E196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705"/>
                <a:ext cx="66" cy="109"/>
              </a:xfrm>
              <a:custGeom>
                <a:avLst/>
                <a:gdLst>
                  <a:gd name="T0" fmla="*/ 0 w 28"/>
                  <a:gd name="T1" fmla="*/ 0 h 46"/>
                  <a:gd name="T2" fmla="*/ 118 w 28"/>
                  <a:gd name="T3" fmla="*/ 360 h 46"/>
                  <a:gd name="T4" fmla="*/ 368 w 28"/>
                  <a:gd name="T5" fmla="*/ 611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6">
                    <a:moveTo>
                      <a:pt x="0" y="0"/>
                    </a:moveTo>
                    <a:cubicBezTo>
                      <a:pt x="5" y="8"/>
                      <a:pt x="4" y="19"/>
                      <a:pt x="9" y="27"/>
                    </a:cubicBezTo>
                    <a:cubicBezTo>
                      <a:pt x="13" y="34"/>
                      <a:pt x="26" y="38"/>
                      <a:pt x="28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3" name="Freeform 3420">
                <a:extLst>
                  <a:ext uri="{FF2B5EF4-FFF2-40B4-BE49-F238E27FC236}">
                    <a16:creationId xmlns:a16="http://schemas.microsoft.com/office/drawing/2014/main" id="{EE05B158-F3A4-414D-82AC-517F32B9F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663"/>
                <a:ext cx="71" cy="33"/>
              </a:xfrm>
              <a:custGeom>
                <a:avLst/>
                <a:gdLst>
                  <a:gd name="T0" fmla="*/ 0 w 30"/>
                  <a:gd name="T1" fmla="*/ 184 h 14"/>
                  <a:gd name="T2" fmla="*/ 263 w 30"/>
                  <a:gd name="T3" fmla="*/ 28 h 14"/>
                  <a:gd name="T4" fmla="*/ 398 w 3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4">
                    <a:moveTo>
                      <a:pt x="0" y="14"/>
                    </a:moveTo>
                    <a:cubicBezTo>
                      <a:pt x="6" y="9"/>
                      <a:pt x="11" y="2"/>
                      <a:pt x="20" y="2"/>
                    </a:cubicBezTo>
                    <a:cubicBezTo>
                      <a:pt x="25" y="2"/>
                      <a:pt x="25" y="3"/>
                      <a:pt x="3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4" name="Freeform 3421">
                <a:extLst>
                  <a:ext uri="{FF2B5EF4-FFF2-40B4-BE49-F238E27FC236}">
                    <a16:creationId xmlns:a16="http://schemas.microsoft.com/office/drawing/2014/main" id="{BA229E46-4535-4F19-9020-1AA7939CD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2682"/>
                <a:ext cx="57" cy="26"/>
              </a:xfrm>
              <a:custGeom>
                <a:avLst/>
                <a:gdLst>
                  <a:gd name="T0" fmla="*/ 321 w 24"/>
                  <a:gd name="T1" fmla="*/ 0 h 11"/>
                  <a:gd name="T2" fmla="*/ 0 w 24"/>
                  <a:gd name="T3" fmla="*/ 11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1">
                    <a:moveTo>
                      <a:pt x="24" y="0"/>
                    </a:moveTo>
                    <a:cubicBezTo>
                      <a:pt x="20" y="10"/>
                      <a:pt x="8" y="11"/>
                      <a:pt x="0" y="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5" name="Freeform 3422">
                <a:extLst>
                  <a:ext uri="{FF2B5EF4-FFF2-40B4-BE49-F238E27FC236}">
                    <a16:creationId xmlns:a16="http://schemas.microsoft.com/office/drawing/2014/main" id="{2C351CAC-03EE-4F34-933C-2911948F6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689"/>
                <a:ext cx="54" cy="132"/>
              </a:xfrm>
              <a:custGeom>
                <a:avLst/>
                <a:gdLst>
                  <a:gd name="T0" fmla="*/ 298 w 23"/>
                  <a:gd name="T1" fmla="*/ 0 h 56"/>
                  <a:gd name="T2" fmla="*/ 155 w 23"/>
                  <a:gd name="T3" fmla="*/ 446 h 56"/>
                  <a:gd name="T4" fmla="*/ 89 w 23"/>
                  <a:gd name="T5" fmla="*/ 644 h 56"/>
                  <a:gd name="T6" fmla="*/ 0 w 23"/>
                  <a:gd name="T7" fmla="*/ 733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56">
                    <a:moveTo>
                      <a:pt x="23" y="0"/>
                    </a:moveTo>
                    <a:cubicBezTo>
                      <a:pt x="20" y="12"/>
                      <a:pt x="15" y="22"/>
                      <a:pt x="12" y="34"/>
                    </a:cubicBezTo>
                    <a:cubicBezTo>
                      <a:pt x="10" y="39"/>
                      <a:pt x="10" y="45"/>
                      <a:pt x="7" y="49"/>
                    </a:cubicBezTo>
                    <a:cubicBezTo>
                      <a:pt x="5" y="52"/>
                      <a:pt x="2" y="53"/>
                      <a:pt x="0" y="5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6" name="Freeform 3423">
                <a:extLst>
                  <a:ext uri="{FF2B5EF4-FFF2-40B4-BE49-F238E27FC236}">
                    <a16:creationId xmlns:a16="http://schemas.microsoft.com/office/drawing/2014/main" id="{F266EA9D-8F63-4621-8F3F-AE7EAAA3B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996"/>
                <a:ext cx="57" cy="50"/>
              </a:xfrm>
              <a:custGeom>
                <a:avLst/>
                <a:gdLst>
                  <a:gd name="T0" fmla="*/ 321 w 24"/>
                  <a:gd name="T1" fmla="*/ 0 h 21"/>
                  <a:gd name="T2" fmla="*/ 107 w 24"/>
                  <a:gd name="T3" fmla="*/ 136 h 21"/>
                  <a:gd name="T4" fmla="*/ 0 w 24"/>
                  <a:gd name="T5" fmla="*/ 28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1">
                    <a:moveTo>
                      <a:pt x="24" y="0"/>
                    </a:moveTo>
                    <a:cubicBezTo>
                      <a:pt x="19" y="2"/>
                      <a:pt x="12" y="7"/>
                      <a:pt x="8" y="10"/>
                    </a:cubicBezTo>
                    <a:cubicBezTo>
                      <a:pt x="4" y="13"/>
                      <a:pt x="3" y="18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7" name="Freeform 3424">
                <a:extLst>
                  <a:ext uri="{FF2B5EF4-FFF2-40B4-BE49-F238E27FC236}">
                    <a16:creationId xmlns:a16="http://schemas.microsoft.com/office/drawing/2014/main" id="{42B4E5F8-1CA0-458F-B3C4-905241F5D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2979"/>
                <a:ext cx="64" cy="45"/>
              </a:xfrm>
              <a:custGeom>
                <a:avLst/>
                <a:gdLst>
                  <a:gd name="T0" fmla="*/ 360 w 27"/>
                  <a:gd name="T1" fmla="*/ 253 h 19"/>
                  <a:gd name="T2" fmla="*/ 135 w 27"/>
                  <a:gd name="T3" fmla="*/ 78 h 19"/>
                  <a:gd name="T4" fmla="*/ 0 w 27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9">
                    <a:moveTo>
                      <a:pt x="27" y="19"/>
                    </a:moveTo>
                    <a:cubicBezTo>
                      <a:pt x="21" y="11"/>
                      <a:pt x="19" y="8"/>
                      <a:pt x="10" y="6"/>
                    </a:cubicBezTo>
                    <a:cubicBezTo>
                      <a:pt x="6" y="5"/>
                      <a:pt x="0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8" name="Freeform 3425">
                <a:extLst>
                  <a:ext uri="{FF2B5EF4-FFF2-40B4-BE49-F238E27FC236}">
                    <a16:creationId xmlns:a16="http://schemas.microsoft.com/office/drawing/2014/main" id="{1A153CB5-0E45-4841-A806-C680A3C43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3171"/>
                <a:ext cx="59" cy="83"/>
              </a:xfrm>
              <a:custGeom>
                <a:avLst/>
                <a:gdLst>
                  <a:gd name="T0" fmla="*/ 328 w 25"/>
                  <a:gd name="T1" fmla="*/ 0 h 35"/>
                  <a:gd name="T2" fmla="*/ 222 w 25"/>
                  <a:gd name="T3" fmla="*/ 119 h 35"/>
                  <a:gd name="T4" fmla="*/ 144 w 25"/>
                  <a:gd name="T5" fmla="*/ 332 h 35"/>
                  <a:gd name="T6" fmla="*/ 0 w 25"/>
                  <a:gd name="T7" fmla="*/ 467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5">
                    <a:moveTo>
                      <a:pt x="25" y="0"/>
                    </a:moveTo>
                    <a:cubicBezTo>
                      <a:pt x="23" y="3"/>
                      <a:pt x="19" y="5"/>
                      <a:pt x="17" y="9"/>
                    </a:cubicBezTo>
                    <a:cubicBezTo>
                      <a:pt x="13" y="14"/>
                      <a:pt x="13" y="20"/>
                      <a:pt x="11" y="25"/>
                    </a:cubicBezTo>
                    <a:cubicBezTo>
                      <a:pt x="8" y="31"/>
                      <a:pt x="4" y="32"/>
                      <a:pt x="0" y="3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9" name="Freeform 3426">
                <a:extLst>
                  <a:ext uri="{FF2B5EF4-FFF2-40B4-BE49-F238E27FC236}">
                    <a16:creationId xmlns:a16="http://schemas.microsoft.com/office/drawing/2014/main" id="{7888A0A3-3A37-4528-980A-5E1522D6A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3157"/>
                <a:ext cx="61" cy="118"/>
              </a:xfrm>
              <a:custGeom>
                <a:avLst/>
                <a:gdLst>
                  <a:gd name="T0" fmla="*/ 12 w 26"/>
                  <a:gd name="T1" fmla="*/ 0 h 50"/>
                  <a:gd name="T2" fmla="*/ 115 w 26"/>
                  <a:gd name="T3" fmla="*/ 222 h 50"/>
                  <a:gd name="T4" fmla="*/ 155 w 26"/>
                  <a:gd name="T5" fmla="*/ 463 h 50"/>
                  <a:gd name="T6" fmla="*/ 336 w 26"/>
                  <a:gd name="T7" fmla="*/ 656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0">
                    <a:moveTo>
                      <a:pt x="1" y="0"/>
                    </a:moveTo>
                    <a:cubicBezTo>
                      <a:pt x="0" y="5"/>
                      <a:pt x="7" y="12"/>
                      <a:pt x="9" y="17"/>
                    </a:cubicBezTo>
                    <a:cubicBezTo>
                      <a:pt x="11" y="23"/>
                      <a:pt x="10" y="29"/>
                      <a:pt x="12" y="35"/>
                    </a:cubicBezTo>
                    <a:cubicBezTo>
                      <a:pt x="14" y="44"/>
                      <a:pt x="24" y="42"/>
                      <a:pt x="26" y="5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0" name="Freeform 3427">
                <a:extLst>
                  <a:ext uri="{FF2B5EF4-FFF2-40B4-BE49-F238E27FC236}">
                    <a16:creationId xmlns:a16="http://schemas.microsoft.com/office/drawing/2014/main" id="{D4299AFC-2370-4A19-BF39-32E8A83DA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3202"/>
                <a:ext cx="57" cy="66"/>
              </a:xfrm>
              <a:custGeom>
                <a:avLst/>
                <a:gdLst>
                  <a:gd name="T0" fmla="*/ 0 w 24"/>
                  <a:gd name="T1" fmla="*/ 368 h 28"/>
                  <a:gd name="T2" fmla="*/ 164 w 24"/>
                  <a:gd name="T3" fmla="*/ 94 h 28"/>
                  <a:gd name="T4" fmla="*/ 321 w 24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8">
                    <a:moveTo>
                      <a:pt x="0" y="28"/>
                    </a:moveTo>
                    <a:cubicBezTo>
                      <a:pt x="3" y="21"/>
                      <a:pt x="6" y="11"/>
                      <a:pt x="12" y="7"/>
                    </a:cubicBezTo>
                    <a:cubicBezTo>
                      <a:pt x="16" y="5"/>
                      <a:pt x="20" y="2"/>
                      <a:pt x="2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1" name="Freeform 3428">
                <a:extLst>
                  <a:ext uri="{FF2B5EF4-FFF2-40B4-BE49-F238E27FC236}">
                    <a16:creationId xmlns:a16="http://schemas.microsoft.com/office/drawing/2014/main" id="{D1A120B7-65B4-4A53-A94D-15B8DE4D2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3168"/>
                <a:ext cx="52" cy="17"/>
              </a:xfrm>
              <a:custGeom>
                <a:avLst/>
                <a:gdLst>
                  <a:gd name="T0" fmla="*/ 291 w 22"/>
                  <a:gd name="T1" fmla="*/ 100 h 7"/>
                  <a:gd name="T2" fmla="*/ 0 w 2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7">
                    <a:moveTo>
                      <a:pt x="22" y="7"/>
                    </a:moveTo>
                    <a:cubicBezTo>
                      <a:pt x="17" y="7"/>
                      <a:pt x="2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2" name="Freeform 3429">
                <a:extLst>
                  <a:ext uri="{FF2B5EF4-FFF2-40B4-BE49-F238E27FC236}">
                    <a16:creationId xmlns:a16="http://schemas.microsoft.com/office/drawing/2014/main" id="{30FAF672-40CE-4682-A930-DB903A0A0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3053"/>
                <a:ext cx="57" cy="104"/>
              </a:xfrm>
              <a:custGeom>
                <a:avLst/>
                <a:gdLst>
                  <a:gd name="T0" fmla="*/ 321 w 24"/>
                  <a:gd name="T1" fmla="*/ 581 h 44"/>
                  <a:gd name="T2" fmla="*/ 95 w 24"/>
                  <a:gd name="T3" fmla="*/ 196 h 44"/>
                  <a:gd name="T4" fmla="*/ 57 w 24"/>
                  <a:gd name="T5" fmla="*/ 78 h 44"/>
                  <a:gd name="T6" fmla="*/ 0 w 24"/>
                  <a:gd name="T7" fmla="*/ 0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44">
                    <a:moveTo>
                      <a:pt x="24" y="44"/>
                    </a:moveTo>
                    <a:cubicBezTo>
                      <a:pt x="17" y="39"/>
                      <a:pt x="10" y="24"/>
                      <a:pt x="7" y="15"/>
                    </a:cubicBezTo>
                    <a:cubicBezTo>
                      <a:pt x="6" y="12"/>
                      <a:pt x="6" y="9"/>
                      <a:pt x="4" y="6"/>
                    </a:cubicBezTo>
                    <a:cubicBezTo>
                      <a:pt x="3" y="4"/>
                      <a:pt x="0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3" name="Freeform 3430">
                <a:extLst>
                  <a:ext uri="{FF2B5EF4-FFF2-40B4-BE49-F238E27FC236}">
                    <a16:creationId xmlns:a16="http://schemas.microsoft.com/office/drawing/2014/main" id="{2B72C2EC-FD5B-4587-8B72-471A3A62BC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996"/>
                <a:ext cx="66" cy="69"/>
              </a:xfrm>
              <a:custGeom>
                <a:avLst/>
                <a:gdLst>
                  <a:gd name="T0" fmla="*/ 0 w 28"/>
                  <a:gd name="T1" fmla="*/ 0 h 29"/>
                  <a:gd name="T2" fmla="*/ 278 w 28"/>
                  <a:gd name="T3" fmla="*/ 255 h 29"/>
                  <a:gd name="T4" fmla="*/ 368 w 28"/>
                  <a:gd name="T5" fmla="*/ 39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0" y="0"/>
                    </a:moveTo>
                    <a:cubicBezTo>
                      <a:pt x="1" y="8"/>
                      <a:pt x="18" y="11"/>
                      <a:pt x="21" y="19"/>
                    </a:cubicBezTo>
                    <a:cubicBezTo>
                      <a:pt x="23" y="24"/>
                      <a:pt x="21" y="28"/>
                      <a:pt x="28" y="2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4" name="Freeform 3431">
                <a:extLst>
                  <a:ext uri="{FF2B5EF4-FFF2-40B4-BE49-F238E27FC236}">
                    <a16:creationId xmlns:a16="http://schemas.microsoft.com/office/drawing/2014/main" id="{64061488-BB26-4578-827E-814AAAE7C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3199"/>
                <a:ext cx="61" cy="66"/>
              </a:xfrm>
              <a:custGeom>
                <a:avLst/>
                <a:gdLst>
                  <a:gd name="T0" fmla="*/ 0 w 26"/>
                  <a:gd name="T1" fmla="*/ 0 h 28"/>
                  <a:gd name="T2" fmla="*/ 209 w 26"/>
                  <a:gd name="T3" fmla="*/ 233 h 28"/>
                  <a:gd name="T4" fmla="*/ 336 w 26"/>
                  <a:gd name="T5" fmla="*/ 36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cubicBezTo>
                      <a:pt x="1" y="8"/>
                      <a:pt x="10" y="14"/>
                      <a:pt x="16" y="18"/>
                    </a:cubicBezTo>
                    <a:cubicBezTo>
                      <a:pt x="20" y="21"/>
                      <a:pt x="26" y="23"/>
                      <a:pt x="26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5" name="Freeform 3432">
                <a:extLst>
                  <a:ext uri="{FF2B5EF4-FFF2-40B4-BE49-F238E27FC236}">
                    <a16:creationId xmlns:a16="http://schemas.microsoft.com/office/drawing/2014/main" id="{7F647F9F-3F95-4084-ADCE-2E0048843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161"/>
                <a:ext cx="78" cy="26"/>
              </a:xfrm>
              <a:custGeom>
                <a:avLst/>
                <a:gdLst>
                  <a:gd name="T0" fmla="*/ 435 w 33"/>
                  <a:gd name="T1" fmla="*/ 144 h 11"/>
                  <a:gd name="T2" fmla="*/ 291 w 33"/>
                  <a:gd name="T3" fmla="*/ 118 h 11"/>
                  <a:gd name="T4" fmla="*/ 118 w 33"/>
                  <a:gd name="T5" fmla="*/ 118 h 11"/>
                  <a:gd name="T6" fmla="*/ 0 w 33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1">
                    <a:moveTo>
                      <a:pt x="33" y="11"/>
                    </a:moveTo>
                    <a:cubicBezTo>
                      <a:pt x="30" y="10"/>
                      <a:pt x="26" y="9"/>
                      <a:pt x="22" y="9"/>
                    </a:cubicBezTo>
                    <a:cubicBezTo>
                      <a:pt x="18" y="8"/>
                      <a:pt x="13" y="10"/>
                      <a:pt x="9" y="9"/>
                    </a:cubicBezTo>
                    <a:cubicBezTo>
                      <a:pt x="5" y="7"/>
                      <a:pt x="3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6" name="Freeform 3433">
                <a:extLst>
                  <a:ext uri="{FF2B5EF4-FFF2-40B4-BE49-F238E27FC236}">
                    <a16:creationId xmlns:a16="http://schemas.microsoft.com/office/drawing/2014/main" id="{290BF170-0653-45C0-8DD6-2B3AA8EC3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041"/>
                <a:ext cx="85" cy="130"/>
              </a:xfrm>
              <a:custGeom>
                <a:avLst/>
                <a:gdLst>
                  <a:gd name="T0" fmla="*/ 0 w 36"/>
                  <a:gd name="T1" fmla="*/ 0 h 55"/>
                  <a:gd name="T2" fmla="*/ 66 w 36"/>
                  <a:gd name="T3" fmla="*/ 196 h 55"/>
                  <a:gd name="T4" fmla="*/ 290 w 36"/>
                  <a:gd name="T5" fmla="*/ 475 h 55"/>
                  <a:gd name="T6" fmla="*/ 406 w 36"/>
                  <a:gd name="T7" fmla="*/ 619 h 55"/>
                  <a:gd name="T8" fmla="*/ 475 w 36"/>
                  <a:gd name="T9" fmla="*/ 726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5">
                    <a:moveTo>
                      <a:pt x="0" y="0"/>
                    </a:moveTo>
                    <a:cubicBezTo>
                      <a:pt x="2" y="5"/>
                      <a:pt x="3" y="10"/>
                      <a:pt x="5" y="15"/>
                    </a:cubicBezTo>
                    <a:cubicBezTo>
                      <a:pt x="8" y="24"/>
                      <a:pt x="16" y="30"/>
                      <a:pt x="22" y="36"/>
                    </a:cubicBezTo>
                    <a:cubicBezTo>
                      <a:pt x="26" y="40"/>
                      <a:pt x="28" y="43"/>
                      <a:pt x="31" y="47"/>
                    </a:cubicBezTo>
                    <a:cubicBezTo>
                      <a:pt x="32" y="50"/>
                      <a:pt x="34" y="54"/>
                      <a:pt x="36" y="5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7" name="Freeform 3434">
                <a:extLst>
                  <a:ext uri="{FF2B5EF4-FFF2-40B4-BE49-F238E27FC236}">
                    <a16:creationId xmlns:a16="http://schemas.microsoft.com/office/drawing/2014/main" id="{DE64ABAE-2B5D-41D0-A9C1-2D1296954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2991"/>
                <a:ext cx="80" cy="48"/>
              </a:xfrm>
              <a:custGeom>
                <a:avLst/>
                <a:gdLst>
                  <a:gd name="T0" fmla="*/ 442 w 34"/>
                  <a:gd name="T1" fmla="*/ 0 h 20"/>
                  <a:gd name="T2" fmla="*/ 0 w 34"/>
                  <a:gd name="T3" fmla="*/ 14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28" y="12"/>
                      <a:pt x="12" y="20"/>
                      <a:pt x="0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8" name="Freeform 3435">
                <a:extLst>
                  <a:ext uri="{FF2B5EF4-FFF2-40B4-BE49-F238E27FC236}">
                    <a16:creationId xmlns:a16="http://schemas.microsoft.com/office/drawing/2014/main" id="{B5BC9EC9-B5B9-4940-9FFB-11FA22651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3008"/>
                <a:ext cx="81" cy="68"/>
              </a:xfrm>
              <a:custGeom>
                <a:avLst/>
                <a:gdLst>
                  <a:gd name="T0" fmla="*/ 0 w 34"/>
                  <a:gd name="T1" fmla="*/ 0 h 29"/>
                  <a:gd name="T2" fmla="*/ 217 w 34"/>
                  <a:gd name="T3" fmla="*/ 298 h 29"/>
                  <a:gd name="T4" fmla="*/ 460 w 34"/>
                  <a:gd name="T5" fmla="*/ 373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9">
                    <a:moveTo>
                      <a:pt x="0" y="0"/>
                    </a:moveTo>
                    <a:cubicBezTo>
                      <a:pt x="2" y="8"/>
                      <a:pt x="8" y="19"/>
                      <a:pt x="16" y="23"/>
                    </a:cubicBezTo>
                    <a:cubicBezTo>
                      <a:pt x="22" y="25"/>
                      <a:pt x="29" y="25"/>
                      <a:pt x="34" y="2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19" name="Freeform 3436">
                <a:extLst>
                  <a:ext uri="{FF2B5EF4-FFF2-40B4-BE49-F238E27FC236}">
                    <a16:creationId xmlns:a16="http://schemas.microsoft.com/office/drawing/2014/main" id="{998ED613-25B0-47BA-9B3C-B933492B8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977"/>
                <a:ext cx="82" cy="28"/>
              </a:xfrm>
              <a:custGeom>
                <a:avLst/>
                <a:gdLst>
                  <a:gd name="T0" fmla="*/ 0 w 35"/>
                  <a:gd name="T1" fmla="*/ 86 h 12"/>
                  <a:gd name="T2" fmla="*/ 323 w 35"/>
                  <a:gd name="T3" fmla="*/ 103 h 12"/>
                  <a:gd name="T4" fmla="*/ 450 w 35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12">
                    <a:moveTo>
                      <a:pt x="0" y="7"/>
                    </a:moveTo>
                    <a:cubicBezTo>
                      <a:pt x="7" y="8"/>
                      <a:pt x="18" y="12"/>
                      <a:pt x="25" y="8"/>
                    </a:cubicBezTo>
                    <a:cubicBezTo>
                      <a:pt x="29" y="5"/>
                      <a:pt x="31" y="2"/>
                      <a:pt x="3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0" name="Freeform 3437">
                <a:extLst>
                  <a:ext uri="{FF2B5EF4-FFF2-40B4-BE49-F238E27FC236}">
                    <a16:creationId xmlns:a16="http://schemas.microsoft.com/office/drawing/2014/main" id="{BA4D2407-B75A-43E8-914C-D7D14D656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920"/>
                <a:ext cx="88" cy="41"/>
              </a:xfrm>
              <a:custGeom>
                <a:avLst/>
                <a:gdLst>
                  <a:gd name="T0" fmla="*/ 0 w 37"/>
                  <a:gd name="T1" fmla="*/ 239 h 17"/>
                  <a:gd name="T2" fmla="*/ 497 w 37"/>
                  <a:gd name="T3" fmla="*/ 8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7">
                    <a:moveTo>
                      <a:pt x="0" y="17"/>
                    </a:moveTo>
                    <a:cubicBezTo>
                      <a:pt x="10" y="10"/>
                      <a:pt x="24" y="0"/>
                      <a:pt x="37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1" name="Freeform 3438">
                <a:extLst>
                  <a:ext uri="{FF2B5EF4-FFF2-40B4-BE49-F238E27FC236}">
                    <a16:creationId xmlns:a16="http://schemas.microsoft.com/office/drawing/2014/main" id="{7F19E1D7-8418-4BB7-B3C2-50066AA17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2892"/>
                <a:ext cx="87" cy="50"/>
              </a:xfrm>
              <a:custGeom>
                <a:avLst/>
                <a:gdLst>
                  <a:gd name="T0" fmla="*/ 482 w 37"/>
                  <a:gd name="T1" fmla="*/ 283 h 21"/>
                  <a:gd name="T2" fmla="*/ 209 w 37"/>
                  <a:gd name="T3" fmla="*/ 12 h 21"/>
                  <a:gd name="T4" fmla="*/ 0 w 37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21">
                    <a:moveTo>
                      <a:pt x="37" y="21"/>
                    </a:moveTo>
                    <a:cubicBezTo>
                      <a:pt x="31" y="14"/>
                      <a:pt x="25" y="5"/>
                      <a:pt x="16" y="1"/>
                    </a:cubicBezTo>
                    <a:cubicBezTo>
                      <a:pt x="12" y="0"/>
                      <a:pt x="2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2" name="Freeform 3439">
                <a:extLst>
                  <a:ext uri="{FF2B5EF4-FFF2-40B4-BE49-F238E27FC236}">
                    <a16:creationId xmlns:a16="http://schemas.microsoft.com/office/drawing/2014/main" id="{8F28EE6A-589B-414D-8DEF-D16F776F7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2705"/>
                <a:ext cx="78" cy="24"/>
              </a:xfrm>
              <a:custGeom>
                <a:avLst/>
                <a:gdLst>
                  <a:gd name="T0" fmla="*/ 435 w 33"/>
                  <a:gd name="T1" fmla="*/ 0 h 10"/>
                  <a:gd name="T2" fmla="*/ 184 w 33"/>
                  <a:gd name="T3" fmla="*/ 41 h 10"/>
                  <a:gd name="T4" fmla="*/ 12 w 33"/>
                  <a:gd name="T5" fmla="*/ 139 h 10"/>
                  <a:gd name="T6" fmla="*/ 0 w 33"/>
                  <a:gd name="T7" fmla="*/ 11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0"/>
                    </a:moveTo>
                    <a:cubicBezTo>
                      <a:pt x="27" y="1"/>
                      <a:pt x="20" y="2"/>
                      <a:pt x="14" y="3"/>
                    </a:cubicBezTo>
                    <a:cubicBezTo>
                      <a:pt x="8" y="4"/>
                      <a:pt x="6" y="8"/>
                      <a:pt x="1" y="10"/>
                    </a:cubicBezTo>
                    <a:cubicBezTo>
                      <a:pt x="0" y="9"/>
                      <a:pt x="0" y="9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3" name="Freeform 3440">
                <a:extLst>
                  <a:ext uri="{FF2B5EF4-FFF2-40B4-BE49-F238E27FC236}">
                    <a16:creationId xmlns:a16="http://schemas.microsoft.com/office/drawing/2014/main" id="{0806D2AE-EE57-44B5-9F7A-D8E6DBBDE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2842"/>
                <a:ext cx="86" cy="17"/>
              </a:xfrm>
              <a:custGeom>
                <a:avLst/>
                <a:gdLst>
                  <a:gd name="T0" fmla="*/ 490 w 36"/>
                  <a:gd name="T1" fmla="*/ 0 h 7"/>
                  <a:gd name="T2" fmla="*/ 165 w 36"/>
                  <a:gd name="T3" fmla="*/ 87 h 7"/>
                  <a:gd name="T4" fmla="*/ 0 w 3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7">
                    <a:moveTo>
                      <a:pt x="36" y="0"/>
                    </a:moveTo>
                    <a:cubicBezTo>
                      <a:pt x="30" y="6"/>
                      <a:pt x="20" y="7"/>
                      <a:pt x="12" y="6"/>
                    </a:cubicBezTo>
                    <a:cubicBezTo>
                      <a:pt x="5" y="6"/>
                      <a:pt x="5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4" name="Freeform 3441">
                <a:extLst>
                  <a:ext uri="{FF2B5EF4-FFF2-40B4-BE49-F238E27FC236}">
                    <a16:creationId xmlns:a16="http://schemas.microsoft.com/office/drawing/2014/main" id="{9E048808-6912-4B7C-AD8E-992D275B1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3138"/>
                <a:ext cx="37" cy="64"/>
              </a:xfrm>
              <a:custGeom>
                <a:avLst/>
                <a:gdLst>
                  <a:gd name="T0" fmla="*/ 0 w 16"/>
                  <a:gd name="T1" fmla="*/ 0 h 27"/>
                  <a:gd name="T2" fmla="*/ 150 w 16"/>
                  <a:gd name="T3" fmla="*/ 185 h 27"/>
                  <a:gd name="T4" fmla="*/ 199 w 16"/>
                  <a:gd name="T5" fmla="*/ 36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7">
                    <a:moveTo>
                      <a:pt x="0" y="0"/>
                    </a:moveTo>
                    <a:cubicBezTo>
                      <a:pt x="1" y="6"/>
                      <a:pt x="9" y="9"/>
                      <a:pt x="12" y="14"/>
                    </a:cubicBezTo>
                    <a:cubicBezTo>
                      <a:pt x="16" y="18"/>
                      <a:pt x="14" y="22"/>
                      <a:pt x="16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5" name="Freeform 3442">
                <a:extLst>
                  <a:ext uri="{FF2B5EF4-FFF2-40B4-BE49-F238E27FC236}">
                    <a16:creationId xmlns:a16="http://schemas.microsoft.com/office/drawing/2014/main" id="{5724C9FF-A0AD-48BA-9B73-79EE31B6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190"/>
                <a:ext cx="85" cy="38"/>
              </a:xfrm>
              <a:custGeom>
                <a:avLst/>
                <a:gdLst>
                  <a:gd name="T0" fmla="*/ 0 w 36"/>
                  <a:gd name="T1" fmla="*/ 0 h 16"/>
                  <a:gd name="T2" fmla="*/ 475 w 36"/>
                  <a:gd name="T3" fmla="*/ 21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6">
                    <a:moveTo>
                      <a:pt x="0" y="0"/>
                    </a:moveTo>
                    <a:cubicBezTo>
                      <a:pt x="6" y="15"/>
                      <a:pt x="22" y="12"/>
                      <a:pt x="36" y="1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6" name="Freeform 3443">
                <a:extLst>
                  <a:ext uri="{FF2B5EF4-FFF2-40B4-BE49-F238E27FC236}">
                    <a16:creationId xmlns:a16="http://schemas.microsoft.com/office/drawing/2014/main" id="{A5E9391B-87B7-439E-B8DE-60871CA9E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3088"/>
                <a:ext cx="87" cy="97"/>
              </a:xfrm>
              <a:custGeom>
                <a:avLst/>
                <a:gdLst>
                  <a:gd name="T0" fmla="*/ 0 w 37"/>
                  <a:gd name="T1" fmla="*/ 542 h 41"/>
                  <a:gd name="T2" fmla="*/ 193 w 37"/>
                  <a:gd name="T3" fmla="*/ 357 h 41"/>
                  <a:gd name="T4" fmla="*/ 348 w 37"/>
                  <a:gd name="T5" fmla="*/ 251 h 41"/>
                  <a:gd name="T6" fmla="*/ 470 w 37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41">
                    <a:moveTo>
                      <a:pt x="0" y="41"/>
                    </a:moveTo>
                    <a:cubicBezTo>
                      <a:pt x="5" y="35"/>
                      <a:pt x="9" y="30"/>
                      <a:pt x="15" y="27"/>
                    </a:cubicBezTo>
                    <a:cubicBezTo>
                      <a:pt x="20" y="24"/>
                      <a:pt x="24" y="23"/>
                      <a:pt x="27" y="19"/>
                    </a:cubicBezTo>
                    <a:cubicBezTo>
                      <a:pt x="30" y="15"/>
                      <a:pt x="37" y="4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7" name="Freeform 3444">
                <a:extLst>
                  <a:ext uri="{FF2B5EF4-FFF2-40B4-BE49-F238E27FC236}">
                    <a16:creationId xmlns:a16="http://schemas.microsoft.com/office/drawing/2014/main" id="{9AAB0243-BB9D-4371-8DB0-C6A2B6790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1" y="3211"/>
                <a:ext cx="43" cy="78"/>
              </a:xfrm>
              <a:custGeom>
                <a:avLst/>
                <a:gdLst>
                  <a:gd name="T0" fmla="*/ 0 w 18"/>
                  <a:gd name="T1" fmla="*/ 0 h 33"/>
                  <a:gd name="T2" fmla="*/ 177 w 18"/>
                  <a:gd name="T3" fmla="*/ 241 h 33"/>
                  <a:gd name="T4" fmla="*/ 246 w 18"/>
                  <a:gd name="T5" fmla="*/ 43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3">
                    <a:moveTo>
                      <a:pt x="0" y="0"/>
                    </a:moveTo>
                    <a:cubicBezTo>
                      <a:pt x="3" y="7"/>
                      <a:pt x="8" y="13"/>
                      <a:pt x="13" y="18"/>
                    </a:cubicBezTo>
                    <a:cubicBezTo>
                      <a:pt x="16" y="23"/>
                      <a:pt x="17" y="28"/>
                      <a:pt x="18" y="3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8" name="Freeform 3445">
                <a:extLst>
                  <a:ext uri="{FF2B5EF4-FFF2-40B4-BE49-F238E27FC236}">
                    <a16:creationId xmlns:a16="http://schemas.microsoft.com/office/drawing/2014/main" id="{7F26AB15-6B82-4954-B786-2E5A43DBE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213"/>
                <a:ext cx="83" cy="81"/>
              </a:xfrm>
              <a:custGeom>
                <a:avLst/>
                <a:gdLst>
                  <a:gd name="T0" fmla="*/ 467 w 35"/>
                  <a:gd name="T1" fmla="*/ 0 h 34"/>
                  <a:gd name="T2" fmla="*/ 242 w 35"/>
                  <a:gd name="T3" fmla="*/ 362 h 34"/>
                  <a:gd name="T4" fmla="*/ 95 w 35"/>
                  <a:gd name="T5" fmla="*/ 403 h 34"/>
                  <a:gd name="T6" fmla="*/ 0 w 35"/>
                  <a:gd name="T7" fmla="*/ 46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4">
                    <a:moveTo>
                      <a:pt x="35" y="0"/>
                    </a:moveTo>
                    <a:cubicBezTo>
                      <a:pt x="31" y="9"/>
                      <a:pt x="27" y="21"/>
                      <a:pt x="18" y="27"/>
                    </a:cubicBezTo>
                    <a:cubicBezTo>
                      <a:pt x="15" y="29"/>
                      <a:pt x="11" y="29"/>
                      <a:pt x="7" y="30"/>
                    </a:cubicBezTo>
                    <a:cubicBezTo>
                      <a:pt x="5" y="31"/>
                      <a:pt x="3" y="33"/>
                      <a:pt x="0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29" name="Freeform 3446">
                <a:extLst>
                  <a:ext uri="{FF2B5EF4-FFF2-40B4-BE49-F238E27FC236}">
                    <a16:creationId xmlns:a16="http://schemas.microsoft.com/office/drawing/2014/main" id="{F97E09CA-8DAF-4415-8336-D9019AC42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3497"/>
                <a:ext cx="85" cy="64"/>
              </a:xfrm>
              <a:custGeom>
                <a:avLst/>
                <a:gdLst>
                  <a:gd name="T0" fmla="*/ 0 w 36"/>
                  <a:gd name="T1" fmla="*/ 0 h 27"/>
                  <a:gd name="T2" fmla="*/ 94 w 36"/>
                  <a:gd name="T3" fmla="*/ 107 h 27"/>
                  <a:gd name="T4" fmla="*/ 262 w 36"/>
                  <a:gd name="T5" fmla="*/ 308 h 27"/>
                  <a:gd name="T6" fmla="*/ 475 w 36"/>
                  <a:gd name="T7" fmla="*/ 36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7">
                    <a:moveTo>
                      <a:pt x="0" y="0"/>
                    </a:moveTo>
                    <a:cubicBezTo>
                      <a:pt x="2" y="3"/>
                      <a:pt x="4" y="6"/>
                      <a:pt x="7" y="8"/>
                    </a:cubicBezTo>
                    <a:cubicBezTo>
                      <a:pt x="11" y="13"/>
                      <a:pt x="15" y="20"/>
                      <a:pt x="20" y="23"/>
                    </a:cubicBezTo>
                    <a:cubicBezTo>
                      <a:pt x="25" y="25"/>
                      <a:pt x="33" y="22"/>
                      <a:pt x="36" y="27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0" name="Freeform 3447">
                <a:extLst>
                  <a:ext uri="{FF2B5EF4-FFF2-40B4-BE49-F238E27FC236}">
                    <a16:creationId xmlns:a16="http://schemas.microsoft.com/office/drawing/2014/main" id="{816844E5-C038-4543-BF62-BB85A43E9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3391"/>
                <a:ext cx="92" cy="101"/>
              </a:xfrm>
              <a:custGeom>
                <a:avLst/>
                <a:gdLst>
                  <a:gd name="T0" fmla="*/ 0 w 39"/>
                  <a:gd name="T1" fmla="*/ 557 h 43"/>
                  <a:gd name="T2" fmla="*/ 394 w 39"/>
                  <a:gd name="T3" fmla="*/ 270 h 43"/>
                  <a:gd name="T4" fmla="*/ 512 w 39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3">
                    <a:moveTo>
                      <a:pt x="0" y="43"/>
                    </a:moveTo>
                    <a:cubicBezTo>
                      <a:pt x="10" y="34"/>
                      <a:pt x="26" y="35"/>
                      <a:pt x="30" y="21"/>
                    </a:cubicBezTo>
                    <a:cubicBezTo>
                      <a:pt x="33" y="14"/>
                      <a:pt x="36" y="6"/>
                      <a:pt x="3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1" name="Freeform 3448">
                <a:extLst>
                  <a:ext uri="{FF2B5EF4-FFF2-40B4-BE49-F238E27FC236}">
                    <a16:creationId xmlns:a16="http://schemas.microsoft.com/office/drawing/2014/main" id="{7684108F-0276-443C-AB7C-F48E50758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3478"/>
                <a:ext cx="61" cy="19"/>
              </a:xfrm>
              <a:custGeom>
                <a:avLst/>
                <a:gdLst>
                  <a:gd name="T0" fmla="*/ 0 w 26"/>
                  <a:gd name="T1" fmla="*/ 0 h 8"/>
                  <a:gd name="T2" fmla="*/ 221 w 26"/>
                  <a:gd name="T3" fmla="*/ 40 h 8"/>
                  <a:gd name="T4" fmla="*/ 336 w 26"/>
                  <a:gd name="T5" fmla="*/ 5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8">
                    <a:moveTo>
                      <a:pt x="0" y="0"/>
                    </a:moveTo>
                    <a:cubicBezTo>
                      <a:pt x="5" y="3"/>
                      <a:pt x="12" y="0"/>
                      <a:pt x="17" y="3"/>
                    </a:cubicBezTo>
                    <a:cubicBezTo>
                      <a:pt x="21" y="5"/>
                      <a:pt x="22" y="8"/>
                      <a:pt x="26" y="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2" name="Freeform 3449">
                <a:extLst>
                  <a:ext uri="{FF2B5EF4-FFF2-40B4-BE49-F238E27FC236}">
                    <a16:creationId xmlns:a16="http://schemas.microsoft.com/office/drawing/2014/main" id="{A8B48161-DF43-4D69-A5F0-603E0F41C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3497"/>
                <a:ext cx="61" cy="109"/>
              </a:xfrm>
              <a:custGeom>
                <a:avLst/>
                <a:gdLst>
                  <a:gd name="T0" fmla="*/ 0 w 26"/>
                  <a:gd name="T1" fmla="*/ 0 h 46"/>
                  <a:gd name="T2" fmla="*/ 66 w 26"/>
                  <a:gd name="T3" fmla="*/ 173 h 46"/>
                  <a:gd name="T4" fmla="*/ 143 w 26"/>
                  <a:gd name="T5" fmla="*/ 410 h 46"/>
                  <a:gd name="T6" fmla="*/ 249 w 26"/>
                  <a:gd name="T7" fmla="*/ 476 h 46"/>
                  <a:gd name="T8" fmla="*/ 336 w 26"/>
                  <a:gd name="T9" fmla="*/ 61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46">
                    <a:moveTo>
                      <a:pt x="0" y="0"/>
                    </a:moveTo>
                    <a:cubicBezTo>
                      <a:pt x="2" y="4"/>
                      <a:pt x="4" y="8"/>
                      <a:pt x="5" y="13"/>
                    </a:cubicBezTo>
                    <a:cubicBezTo>
                      <a:pt x="7" y="18"/>
                      <a:pt x="7" y="27"/>
                      <a:pt x="11" y="31"/>
                    </a:cubicBezTo>
                    <a:cubicBezTo>
                      <a:pt x="14" y="34"/>
                      <a:pt x="17" y="34"/>
                      <a:pt x="19" y="36"/>
                    </a:cubicBezTo>
                    <a:cubicBezTo>
                      <a:pt x="21" y="38"/>
                      <a:pt x="25" y="44"/>
                      <a:pt x="26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3" name="Freeform 3450">
                <a:extLst>
                  <a:ext uri="{FF2B5EF4-FFF2-40B4-BE49-F238E27FC236}">
                    <a16:creationId xmlns:a16="http://schemas.microsoft.com/office/drawing/2014/main" id="{B7FBA085-3A24-49CF-BA5E-7D1772A04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3476"/>
                <a:ext cx="125" cy="101"/>
              </a:xfrm>
              <a:custGeom>
                <a:avLst/>
                <a:gdLst>
                  <a:gd name="T0" fmla="*/ 696 w 53"/>
                  <a:gd name="T1" fmla="*/ 0 h 43"/>
                  <a:gd name="T2" fmla="*/ 540 w 53"/>
                  <a:gd name="T3" fmla="*/ 183 h 43"/>
                  <a:gd name="T4" fmla="*/ 356 w 53"/>
                  <a:gd name="T5" fmla="*/ 402 h 43"/>
                  <a:gd name="T6" fmla="*/ 0 w 53"/>
                  <a:gd name="T7" fmla="*/ 557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43">
                    <a:moveTo>
                      <a:pt x="53" y="0"/>
                    </a:moveTo>
                    <a:cubicBezTo>
                      <a:pt x="49" y="5"/>
                      <a:pt x="45" y="9"/>
                      <a:pt x="41" y="14"/>
                    </a:cubicBezTo>
                    <a:cubicBezTo>
                      <a:pt x="37" y="20"/>
                      <a:pt x="34" y="28"/>
                      <a:pt x="27" y="31"/>
                    </a:cubicBezTo>
                    <a:cubicBezTo>
                      <a:pt x="20" y="36"/>
                      <a:pt x="6" y="35"/>
                      <a:pt x="0" y="4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4" name="Freeform 3451">
                <a:extLst>
                  <a:ext uri="{FF2B5EF4-FFF2-40B4-BE49-F238E27FC236}">
                    <a16:creationId xmlns:a16="http://schemas.microsoft.com/office/drawing/2014/main" id="{E784FCC7-1A93-4EDC-8506-B1C760E83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3606"/>
                <a:ext cx="66" cy="52"/>
              </a:xfrm>
              <a:custGeom>
                <a:avLst/>
                <a:gdLst>
                  <a:gd name="T0" fmla="*/ 0 w 28"/>
                  <a:gd name="T1" fmla="*/ 0 h 22"/>
                  <a:gd name="T2" fmla="*/ 262 w 28"/>
                  <a:gd name="T3" fmla="*/ 173 h 22"/>
                  <a:gd name="T4" fmla="*/ 368 w 28"/>
                  <a:gd name="T5" fmla="*/ 29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2">
                    <a:moveTo>
                      <a:pt x="0" y="0"/>
                    </a:moveTo>
                    <a:cubicBezTo>
                      <a:pt x="9" y="3"/>
                      <a:pt x="14" y="5"/>
                      <a:pt x="20" y="13"/>
                    </a:cubicBezTo>
                    <a:cubicBezTo>
                      <a:pt x="22" y="17"/>
                      <a:pt x="24" y="19"/>
                      <a:pt x="28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5" name="Freeform 3452">
                <a:extLst>
                  <a:ext uri="{FF2B5EF4-FFF2-40B4-BE49-F238E27FC236}">
                    <a16:creationId xmlns:a16="http://schemas.microsoft.com/office/drawing/2014/main" id="{3EA94EEE-FA63-4D68-AA46-091884B43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3643"/>
                <a:ext cx="61" cy="71"/>
              </a:xfrm>
              <a:custGeom>
                <a:avLst/>
                <a:gdLst>
                  <a:gd name="T0" fmla="*/ 0 w 26"/>
                  <a:gd name="T1" fmla="*/ 398 h 30"/>
                  <a:gd name="T2" fmla="*/ 336 w 26"/>
                  <a:gd name="T3" fmla="*/ 0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30">
                    <a:moveTo>
                      <a:pt x="0" y="30"/>
                    </a:moveTo>
                    <a:cubicBezTo>
                      <a:pt x="1" y="13"/>
                      <a:pt x="18" y="10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6" name="Freeform 3453">
                <a:extLst>
                  <a:ext uri="{FF2B5EF4-FFF2-40B4-BE49-F238E27FC236}">
                    <a16:creationId xmlns:a16="http://schemas.microsoft.com/office/drawing/2014/main" id="{2C48F237-721F-49DC-95CB-8DB93AAF6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3726"/>
                <a:ext cx="60" cy="17"/>
              </a:xfrm>
              <a:custGeom>
                <a:avLst/>
                <a:gdLst>
                  <a:gd name="T0" fmla="*/ 0 w 25"/>
                  <a:gd name="T1" fmla="*/ 0 h 7"/>
                  <a:gd name="T2" fmla="*/ 206 w 25"/>
                  <a:gd name="T3" fmla="*/ 100 h 7"/>
                  <a:gd name="T4" fmla="*/ 346 w 25"/>
                  <a:gd name="T5" fmla="*/ 8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7">
                    <a:moveTo>
                      <a:pt x="0" y="0"/>
                    </a:moveTo>
                    <a:cubicBezTo>
                      <a:pt x="4" y="5"/>
                      <a:pt x="9" y="7"/>
                      <a:pt x="15" y="7"/>
                    </a:cubicBezTo>
                    <a:cubicBezTo>
                      <a:pt x="18" y="7"/>
                      <a:pt x="22" y="5"/>
                      <a:pt x="25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7" name="Freeform 3454">
                <a:extLst>
                  <a:ext uri="{FF2B5EF4-FFF2-40B4-BE49-F238E27FC236}">
                    <a16:creationId xmlns:a16="http://schemas.microsoft.com/office/drawing/2014/main" id="{9BBBE166-6BA3-466C-B4AA-7BECF68FA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" y="3681"/>
                <a:ext cx="56" cy="50"/>
              </a:xfrm>
              <a:custGeom>
                <a:avLst/>
                <a:gdLst>
                  <a:gd name="T0" fmla="*/ 306 w 24"/>
                  <a:gd name="T1" fmla="*/ 283 h 21"/>
                  <a:gd name="T2" fmla="*/ 103 w 24"/>
                  <a:gd name="T3" fmla="*/ 69 h 21"/>
                  <a:gd name="T4" fmla="*/ 0 w 24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1">
                    <a:moveTo>
                      <a:pt x="24" y="21"/>
                    </a:moveTo>
                    <a:cubicBezTo>
                      <a:pt x="21" y="15"/>
                      <a:pt x="13" y="10"/>
                      <a:pt x="8" y="5"/>
                    </a:cubicBezTo>
                    <a:cubicBezTo>
                      <a:pt x="6" y="3"/>
                      <a:pt x="0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8" name="Freeform 3455">
                <a:extLst>
                  <a:ext uri="{FF2B5EF4-FFF2-40B4-BE49-F238E27FC236}">
                    <a16:creationId xmlns:a16="http://schemas.microsoft.com/office/drawing/2014/main" id="{A40166D1-1133-4FAC-9AD7-5506C70A0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3568"/>
                <a:ext cx="33" cy="42"/>
              </a:xfrm>
              <a:custGeom>
                <a:avLst/>
                <a:gdLst>
                  <a:gd name="T0" fmla="*/ 184 w 14"/>
                  <a:gd name="T1" fmla="*/ 0 h 18"/>
                  <a:gd name="T2" fmla="*/ 94 w 14"/>
                  <a:gd name="T3" fmla="*/ 191 h 18"/>
                  <a:gd name="T4" fmla="*/ 0 w 14"/>
                  <a:gd name="T5" fmla="*/ 22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14" y="0"/>
                    </a:moveTo>
                    <a:cubicBezTo>
                      <a:pt x="11" y="5"/>
                      <a:pt x="11" y="11"/>
                      <a:pt x="7" y="15"/>
                    </a:cubicBezTo>
                    <a:cubicBezTo>
                      <a:pt x="5" y="17"/>
                      <a:pt x="2" y="17"/>
                      <a:pt x="0" y="1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39" name="Freeform 3456">
                <a:extLst>
                  <a:ext uri="{FF2B5EF4-FFF2-40B4-BE49-F238E27FC236}">
                    <a16:creationId xmlns:a16="http://schemas.microsoft.com/office/drawing/2014/main" id="{92770E1C-0A7D-497C-BF19-D9789D7CB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" y="3617"/>
                <a:ext cx="66" cy="95"/>
              </a:xfrm>
              <a:custGeom>
                <a:avLst/>
                <a:gdLst>
                  <a:gd name="T0" fmla="*/ 0 w 28"/>
                  <a:gd name="T1" fmla="*/ 537 h 40"/>
                  <a:gd name="T2" fmla="*/ 278 w 28"/>
                  <a:gd name="T3" fmla="*/ 214 h 40"/>
                  <a:gd name="T4" fmla="*/ 368 w 28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40">
                    <a:moveTo>
                      <a:pt x="0" y="40"/>
                    </a:moveTo>
                    <a:cubicBezTo>
                      <a:pt x="9" y="33"/>
                      <a:pt x="16" y="26"/>
                      <a:pt x="21" y="16"/>
                    </a:cubicBezTo>
                    <a:cubicBezTo>
                      <a:pt x="23" y="11"/>
                      <a:pt x="24" y="4"/>
                      <a:pt x="28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0" name="Freeform 3457">
                <a:extLst>
                  <a:ext uri="{FF2B5EF4-FFF2-40B4-BE49-F238E27FC236}">
                    <a16:creationId xmlns:a16="http://schemas.microsoft.com/office/drawing/2014/main" id="{AAFA056B-C77E-477A-8E80-88795A3A3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3594"/>
                <a:ext cx="52" cy="23"/>
              </a:xfrm>
              <a:custGeom>
                <a:avLst/>
                <a:gdLst>
                  <a:gd name="T0" fmla="*/ 0 w 22"/>
                  <a:gd name="T1" fmla="*/ 0 h 10"/>
                  <a:gd name="T2" fmla="*/ 291 w 22"/>
                  <a:gd name="T3" fmla="*/ 94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0">
                    <a:moveTo>
                      <a:pt x="0" y="0"/>
                    </a:moveTo>
                    <a:cubicBezTo>
                      <a:pt x="3" y="5"/>
                      <a:pt x="17" y="10"/>
                      <a:pt x="22" y="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1" name="Freeform 3458">
                <a:extLst>
                  <a:ext uri="{FF2B5EF4-FFF2-40B4-BE49-F238E27FC236}">
                    <a16:creationId xmlns:a16="http://schemas.microsoft.com/office/drawing/2014/main" id="{EB55A1C9-701D-4720-A54F-A2D3952B8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3712"/>
                <a:ext cx="59" cy="16"/>
              </a:xfrm>
              <a:custGeom>
                <a:avLst/>
                <a:gdLst>
                  <a:gd name="T0" fmla="*/ 319 w 25"/>
                  <a:gd name="T1" fmla="*/ 73 h 7"/>
                  <a:gd name="T2" fmla="*/ 290 w 25"/>
                  <a:gd name="T3" fmla="*/ 85 h 7"/>
                  <a:gd name="T4" fmla="*/ 144 w 25"/>
                  <a:gd name="T5" fmla="*/ 73 h 7"/>
                  <a:gd name="T6" fmla="*/ 0 w 25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7">
                    <a:moveTo>
                      <a:pt x="24" y="6"/>
                    </a:moveTo>
                    <a:cubicBezTo>
                      <a:pt x="25" y="7"/>
                      <a:pt x="24" y="7"/>
                      <a:pt x="22" y="7"/>
                    </a:cubicBezTo>
                    <a:cubicBezTo>
                      <a:pt x="18" y="7"/>
                      <a:pt x="14" y="7"/>
                      <a:pt x="11" y="6"/>
                    </a:cubicBezTo>
                    <a:cubicBezTo>
                      <a:pt x="5" y="5"/>
                      <a:pt x="3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2" name="Freeform 3459">
                <a:extLst>
                  <a:ext uri="{FF2B5EF4-FFF2-40B4-BE49-F238E27FC236}">
                    <a16:creationId xmlns:a16="http://schemas.microsoft.com/office/drawing/2014/main" id="{B0EA2BC2-2A78-4A3F-8A85-0C6B00713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3754"/>
                <a:ext cx="59" cy="83"/>
              </a:xfrm>
              <a:custGeom>
                <a:avLst/>
                <a:gdLst>
                  <a:gd name="T0" fmla="*/ 328 w 25"/>
                  <a:gd name="T1" fmla="*/ 0 h 35"/>
                  <a:gd name="T2" fmla="*/ 0 w 25"/>
                  <a:gd name="T3" fmla="*/ 41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35">
                    <a:moveTo>
                      <a:pt x="25" y="0"/>
                    </a:moveTo>
                    <a:cubicBezTo>
                      <a:pt x="23" y="8"/>
                      <a:pt x="11" y="35"/>
                      <a:pt x="0" y="3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3" name="Freeform 3460">
                <a:extLst>
                  <a:ext uri="{FF2B5EF4-FFF2-40B4-BE49-F238E27FC236}">
                    <a16:creationId xmlns:a16="http://schemas.microsoft.com/office/drawing/2014/main" id="{CBE16C11-7421-4CED-9D4C-000533405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3761"/>
                <a:ext cx="59" cy="62"/>
              </a:xfrm>
              <a:custGeom>
                <a:avLst/>
                <a:gdLst>
                  <a:gd name="T0" fmla="*/ 0 w 25"/>
                  <a:gd name="T1" fmla="*/ 0 h 26"/>
                  <a:gd name="T2" fmla="*/ 156 w 25"/>
                  <a:gd name="T3" fmla="*/ 284 h 26"/>
                  <a:gd name="T4" fmla="*/ 328 w 25"/>
                  <a:gd name="T5" fmla="*/ 353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6">
                    <a:moveTo>
                      <a:pt x="0" y="0"/>
                    </a:moveTo>
                    <a:cubicBezTo>
                      <a:pt x="0" y="8"/>
                      <a:pt x="6" y="16"/>
                      <a:pt x="12" y="21"/>
                    </a:cubicBezTo>
                    <a:cubicBezTo>
                      <a:pt x="16" y="23"/>
                      <a:pt x="22" y="24"/>
                      <a:pt x="25" y="2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4" name="Freeform 3461">
                <a:extLst>
                  <a:ext uri="{FF2B5EF4-FFF2-40B4-BE49-F238E27FC236}">
                    <a16:creationId xmlns:a16="http://schemas.microsoft.com/office/drawing/2014/main" id="{33FFE617-5561-4128-B870-9011CF069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3736"/>
                <a:ext cx="64" cy="73"/>
              </a:xfrm>
              <a:custGeom>
                <a:avLst/>
                <a:gdLst>
                  <a:gd name="T0" fmla="*/ 0 w 27"/>
                  <a:gd name="T1" fmla="*/ 405 h 31"/>
                  <a:gd name="T2" fmla="*/ 173 w 27"/>
                  <a:gd name="T3" fmla="*/ 115 h 31"/>
                  <a:gd name="T4" fmla="*/ 360 w 27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1">
                    <a:moveTo>
                      <a:pt x="0" y="31"/>
                    </a:moveTo>
                    <a:cubicBezTo>
                      <a:pt x="4" y="23"/>
                      <a:pt x="5" y="14"/>
                      <a:pt x="13" y="9"/>
                    </a:cubicBezTo>
                    <a:cubicBezTo>
                      <a:pt x="19" y="6"/>
                      <a:pt x="23" y="6"/>
                      <a:pt x="2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5" name="Freeform 3462">
                <a:extLst>
                  <a:ext uri="{FF2B5EF4-FFF2-40B4-BE49-F238E27FC236}">
                    <a16:creationId xmlns:a16="http://schemas.microsoft.com/office/drawing/2014/main" id="{DDF4252E-F819-4279-A1F9-2AA2CFBDD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497"/>
                <a:ext cx="90" cy="83"/>
              </a:xfrm>
              <a:custGeom>
                <a:avLst/>
                <a:gdLst>
                  <a:gd name="T0" fmla="*/ 0 w 38"/>
                  <a:gd name="T1" fmla="*/ 0 h 35"/>
                  <a:gd name="T2" fmla="*/ 40 w 38"/>
                  <a:gd name="T3" fmla="*/ 78 h 35"/>
                  <a:gd name="T4" fmla="*/ 225 w 38"/>
                  <a:gd name="T5" fmla="*/ 292 h 35"/>
                  <a:gd name="T6" fmla="*/ 504 w 38"/>
                  <a:gd name="T7" fmla="*/ 45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5">
                    <a:moveTo>
                      <a:pt x="0" y="0"/>
                    </a:moveTo>
                    <a:cubicBezTo>
                      <a:pt x="2" y="2"/>
                      <a:pt x="2" y="3"/>
                      <a:pt x="3" y="6"/>
                    </a:cubicBezTo>
                    <a:cubicBezTo>
                      <a:pt x="6" y="13"/>
                      <a:pt x="11" y="17"/>
                      <a:pt x="17" y="22"/>
                    </a:cubicBezTo>
                    <a:cubicBezTo>
                      <a:pt x="22" y="26"/>
                      <a:pt x="30" y="35"/>
                      <a:pt x="38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6" name="Freeform 3463">
                <a:extLst>
                  <a:ext uri="{FF2B5EF4-FFF2-40B4-BE49-F238E27FC236}">
                    <a16:creationId xmlns:a16="http://schemas.microsoft.com/office/drawing/2014/main" id="{2F25FC2D-2B53-414B-B44B-3B5597C38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0" y="3497"/>
                <a:ext cx="78" cy="73"/>
              </a:xfrm>
              <a:custGeom>
                <a:avLst/>
                <a:gdLst>
                  <a:gd name="T0" fmla="*/ 0 w 33"/>
                  <a:gd name="T1" fmla="*/ 405 h 31"/>
                  <a:gd name="T2" fmla="*/ 241 w 33"/>
                  <a:gd name="T3" fmla="*/ 134 h 31"/>
                  <a:gd name="T4" fmla="*/ 435 w 33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1">
                    <a:moveTo>
                      <a:pt x="0" y="31"/>
                    </a:moveTo>
                    <a:cubicBezTo>
                      <a:pt x="6" y="23"/>
                      <a:pt x="11" y="16"/>
                      <a:pt x="18" y="10"/>
                    </a:cubicBezTo>
                    <a:cubicBezTo>
                      <a:pt x="22" y="6"/>
                      <a:pt x="31" y="5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7" name="Freeform 3464">
                <a:extLst>
                  <a:ext uri="{FF2B5EF4-FFF2-40B4-BE49-F238E27FC236}">
                    <a16:creationId xmlns:a16="http://schemas.microsoft.com/office/drawing/2014/main" id="{5F39CAB9-1300-4DC3-982D-2E36F9E5C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598"/>
                <a:ext cx="92" cy="52"/>
              </a:xfrm>
              <a:custGeom>
                <a:avLst/>
                <a:gdLst>
                  <a:gd name="T0" fmla="*/ 0 w 39"/>
                  <a:gd name="T1" fmla="*/ 0 h 22"/>
                  <a:gd name="T2" fmla="*/ 356 w 39"/>
                  <a:gd name="T3" fmla="*/ 184 h 22"/>
                  <a:gd name="T4" fmla="*/ 512 w 39"/>
                  <a:gd name="T5" fmla="*/ 291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2">
                    <a:moveTo>
                      <a:pt x="0" y="0"/>
                    </a:moveTo>
                    <a:cubicBezTo>
                      <a:pt x="5" y="11"/>
                      <a:pt x="17" y="11"/>
                      <a:pt x="27" y="14"/>
                    </a:cubicBezTo>
                    <a:cubicBezTo>
                      <a:pt x="32" y="16"/>
                      <a:pt x="34" y="21"/>
                      <a:pt x="39" y="2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8" name="Freeform 3465">
                <a:extLst>
                  <a:ext uri="{FF2B5EF4-FFF2-40B4-BE49-F238E27FC236}">
                    <a16:creationId xmlns:a16="http://schemas.microsoft.com/office/drawing/2014/main" id="{C88CC062-9AF1-4C99-B281-28A40A5A0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3617"/>
                <a:ext cx="90" cy="83"/>
              </a:xfrm>
              <a:custGeom>
                <a:avLst/>
                <a:gdLst>
                  <a:gd name="T0" fmla="*/ 504 w 38"/>
                  <a:gd name="T1" fmla="*/ 0 h 35"/>
                  <a:gd name="T2" fmla="*/ 213 w 38"/>
                  <a:gd name="T3" fmla="*/ 389 h 35"/>
                  <a:gd name="T4" fmla="*/ 0 w 38"/>
                  <a:gd name="T5" fmla="*/ 43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5">
                    <a:moveTo>
                      <a:pt x="38" y="0"/>
                    </a:moveTo>
                    <a:cubicBezTo>
                      <a:pt x="32" y="11"/>
                      <a:pt x="28" y="22"/>
                      <a:pt x="16" y="29"/>
                    </a:cubicBezTo>
                    <a:cubicBezTo>
                      <a:pt x="12" y="31"/>
                      <a:pt x="4" y="35"/>
                      <a:pt x="0" y="3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49" name="Freeform 3466">
                <a:extLst>
                  <a:ext uri="{FF2B5EF4-FFF2-40B4-BE49-F238E27FC236}">
                    <a16:creationId xmlns:a16="http://schemas.microsoft.com/office/drawing/2014/main" id="{C0AB6DAB-CB6C-4049-A59F-A60822D3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3424"/>
                <a:ext cx="31" cy="63"/>
              </a:xfrm>
              <a:custGeom>
                <a:avLst/>
                <a:gdLst>
                  <a:gd name="T0" fmla="*/ 176 w 13"/>
                  <a:gd name="T1" fmla="*/ 343 h 27"/>
                  <a:gd name="T2" fmla="*/ 29 w 13"/>
                  <a:gd name="T3" fmla="*/ 126 h 27"/>
                  <a:gd name="T4" fmla="*/ 12 w 13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7">
                    <a:moveTo>
                      <a:pt x="13" y="27"/>
                    </a:moveTo>
                    <a:cubicBezTo>
                      <a:pt x="12" y="21"/>
                      <a:pt x="5" y="16"/>
                      <a:pt x="2" y="10"/>
                    </a:cubicBezTo>
                    <a:cubicBezTo>
                      <a:pt x="0" y="6"/>
                      <a:pt x="1" y="4"/>
                      <a:pt x="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0" name="Freeform 3467">
                <a:extLst>
                  <a:ext uri="{FF2B5EF4-FFF2-40B4-BE49-F238E27FC236}">
                    <a16:creationId xmlns:a16="http://schemas.microsoft.com/office/drawing/2014/main" id="{EFB3030F-7836-4B28-8C7A-00DF594D1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" y="3383"/>
                <a:ext cx="29" cy="74"/>
              </a:xfrm>
              <a:custGeom>
                <a:avLst/>
                <a:gdLst>
                  <a:gd name="T0" fmla="*/ 169 w 12"/>
                  <a:gd name="T1" fmla="*/ 423 h 31"/>
                  <a:gd name="T2" fmla="*/ 70 w 12"/>
                  <a:gd name="T3" fmla="*/ 0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1">
                    <a:moveTo>
                      <a:pt x="12" y="31"/>
                    </a:moveTo>
                    <a:cubicBezTo>
                      <a:pt x="12" y="23"/>
                      <a:pt x="0" y="8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1" name="Freeform 3468">
                <a:extLst>
                  <a:ext uri="{FF2B5EF4-FFF2-40B4-BE49-F238E27FC236}">
                    <a16:creationId xmlns:a16="http://schemas.microsoft.com/office/drawing/2014/main" id="{588B5C99-6D20-4866-A8FB-6A844A20D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3466"/>
                <a:ext cx="78" cy="78"/>
              </a:xfrm>
              <a:custGeom>
                <a:avLst/>
                <a:gdLst>
                  <a:gd name="T0" fmla="*/ 0 w 33"/>
                  <a:gd name="T1" fmla="*/ 340 h 33"/>
                  <a:gd name="T2" fmla="*/ 329 w 33"/>
                  <a:gd name="T3" fmla="*/ 156 h 33"/>
                  <a:gd name="T4" fmla="*/ 435 w 33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3">
                    <a:moveTo>
                      <a:pt x="0" y="26"/>
                    </a:moveTo>
                    <a:cubicBezTo>
                      <a:pt x="10" y="33"/>
                      <a:pt x="20" y="19"/>
                      <a:pt x="25" y="12"/>
                    </a:cubicBezTo>
                    <a:cubicBezTo>
                      <a:pt x="28" y="9"/>
                      <a:pt x="33" y="5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2" name="Freeform 3469">
                <a:extLst>
                  <a:ext uri="{FF2B5EF4-FFF2-40B4-BE49-F238E27FC236}">
                    <a16:creationId xmlns:a16="http://schemas.microsoft.com/office/drawing/2014/main" id="{9772C0B8-1471-42C3-BBEA-34251BD1C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5" y="3561"/>
                <a:ext cx="78" cy="94"/>
              </a:xfrm>
              <a:custGeom>
                <a:avLst/>
                <a:gdLst>
                  <a:gd name="T0" fmla="*/ 0 w 33"/>
                  <a:gd name="T1" fmla="*/ 0 h 40"/>
                  <a:gd name="T2" fmla="*/ 118 w 33"/>
                  <a:gd name="T3" fmla="*/ 155 h 40"/>
                  <a:gd name="T4" fmla="*/ 279 w 33"/>
                  <a:gd name="T5" fmla="*/ 414 h 40"/>
                  <a:gd name="T6" fmla="*/ 435 w 33"/>
                  <a:gd name="T7" fmla="*/ 508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40">
                    <a:moveTo>
                      <a:pt x="0" y="0"/>
                    </a:moveTo>
                    <a:cubicBezTo>
                      <a:pt x="1" y="5"/>
                      <a:pt x="6" y="8"/>
                      <a:pt x="9" y="12"/>
                    </a:cubicBezTo>
                    <a:cubicBezTo>
                      <a:pt x="15" y="18"/>
                      <a:pt x="17" y="24"/>
                      <a:pt x="21" y="32"/>
                    </a:cubicBezTo>
                    <a:cubicBezTo>
                      <a:pt x="25" y="40"/>
                      <a:pt x="28" y="37"/>
                      <a:pt x="33" y="3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3" name="Freeform 3470">
                <a:extLst>
                  <a:ext uri="{FF2B5EF4-FFF2-40B4-BE49-F238E27FC236}">
                    <a16:creationId xmlns:a16="http://schemas.microsoft.com/office/drawing/2014/main" id="{F89E5CEA-3DC4-4AE3-A1C4-D08329F8D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561"/>
                <a:ext cx="48" cy="37"/>
              </a:xfrm>
              <a:custGeom>
                <a:avLst/>
                <a:gdLst>
                  <a:gd name="T0" fmla="*/ 0 w 20"/>
                  <a:gd name="T1" fmla="*/ 199 h 16"/>
                  <a:gd name="T2" fmla="*/ 276 w 20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cubicBezTo>
                      <a:pt x="9" y="16"/>
                      <a:pt x="16" y="6"/>
                      <a:pt x="2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4" name="Freeform 3471">
                <a:extLst>
                  <a:ext uri="{FF2B5EF4-FFF2-40B4-BE49-F238E27FC236}">
                    <a16:creationId xmlns:a16="http://schemas.microsoft.com/office/drawing/2014/main" id="{4CB8D8F3-5A5E-4061-873E-49D80C651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3310"/>
                <a:ext cx="63" cy="203"/>
              </a:xfrm>
              <a:custGeom>
                <a:avLst/>
                <a:gdLst>
                  <a:gd name="T0" fmla="*/ 0 w 27"/>
                  <a:gd name="T1" fmla="*/ 1131 h 86"/>
                  <a:gd name="T2" fmla="*/ 152 w 27"/>
                  <a:gd name="T3" fmla="*/ 685 h 86"/>
                  <a:gd name="T4" fmla="*/ 315 w 27"/>
                  <a:gd name="T5" fmla="*/ 406 h 86"/>
                  <a:gd name="T6" fmla="*/ 315 w 27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86">
                    <a:moveTo>
                      <a:pt x="0" y="86"/>
                    </a:moveTo>
                    <a:cubicBezTo>
                      <a:pt x="0" y="76"/>
                      <a:pt x="7" y="60"/>
                      <a:pt x="12" y="52"/>
                    </a:cubicBezTo>
                    <a:cubicBezTo>
                      <a:pt x="18" y="44"/>
                      <a:pt x="25" y="40"/>
                      <a:pt x="25" y="31"/>
                    </a:cubicBezTo>
                    <a:cubicBezTo>
                      <a:pt x="26" y="22"/>
                      <a:pt x="27" y="9"/>
                      <a:pt x="25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5" name="Freeform 3472">
                <a:extLst>
                  <a:ext uri="{FF2B5EF4-FFF2-40B4-BE49-F238E27FC236}">
                    <a16:creationId xmlns:a16="http://schemas.microsoft.com/office/drawing/2014/main" id="{37FE5180-366D-4662-A935-3B7D7E138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3388"/>
                <a:ext cx="30" cy="7"/>
              </a:xfrm>
              <a:custGeom>
                <a:avLst/>
                <a:gdLst>
                  <a:gd name="T0" fmla="*/ 0 w 13"/>
                  <a:gd name="T1" fmla="*/ 37 h 3"/>
                  <a:gd name="T2" fmla="*/ 159 w 13"/>
                  <a:gd name="T3" fmla="*/ 2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">
                    <a:moveTo>
                      <a:pt x="0" y="3"/>
                    </a:moveTo>
                    <a:cubicBezTo>
                      <a:pt x="3" y="0"/>
                      <a:pt x="9" y="0"/>
                      <a:pt x="13" y="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6" name="Freeform 3473">
                <a:extLst>
                  <a:ext uri="{FF2B5EF4-FFF2-40B4-BE49-F238E27FC236}">
                    <a16:creationId xmlns:a16="http://schemas.microsoft.com/office/drawing/2014/main" id="{4C017D0F-F703-4BB6-9942-3C8A19AC2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3613"/>
                <a:ext cx="90" cy="139"/>
              </a:xfrm>
              <a:custGeom>
                <a:avLst/>
                <a:gdLst>
                  <a:gd name="T0" fmla="*/ 0 w 38"/>
                  <a:gd name="T1" fmla="*/ 0 h 59"/>
                  <a:gd name="T2" fmla="*/ 78 w 38"/>
                  <a:gd name="T3" fmla="*/ 271 h 59"/>
                  <a:gd name="T4" fmla="*/ 242 w 38"/>
                  <a:gd name="T5" fmla="*/ 511 h 59"/>
                  <a:gd name="T6" fmla="*/ 398 w 38"/>
                  <a:gd name="T7" fmla="*/ 683 h 59"/>
                  <a:gd name="T8" fmla="*/ 493 w 38"/>
                  <a:gd name="T9" fmla="*/ 77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9">
                    <a:moveTo>
                      <a:pt x="0" y="0"/>
                    </a:moveTo>
                    <a:cubicBezTo>
                      <a:pt x="2" y="7"/>
                      <a:pt x="3" y="14"/>
                      <a:pt x="6" y="21"/>
                    </a:cubicBezTo>
                    <a:cubicBezTo>
                      <a:pt x="9" y="28"/>
                      <a:pt x="14" y="33"/>
                      <a:pt x="18" y="39"/>
                    </a:cubicBezTo>
                    <a:cubicBezTo>
                      <a:pt x="21" y="45"/>
                      <a:pt x="26" y="48"/>
                      <a:pt x="30" y="52"/>
                    </a:cubicBezTo>
                    <a:cubicBezTo>
                      <a:pt x="33" y="54"/>
                      <a:pt x="38" y="56"/>
                      <a:pt x="37" y="5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7" name="Freeform 3474">
                <a:extLst>
                  <a:ext uri="{FF2B5EF4-FFF2-40B4-BE49-F238E27FC236}">
                    <a16:creationId xmlns:a16="http://schemas.microsoft.com/office/drawing/2014/main" id="{673CCB50-A614-433F-89A9-A075C8DAD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3686"/>
                <a:ext cx="52" cy="90"/>
              </a:xfrm>
              <a:custGeom>
                <a:avLst/>
                <a:gdLst>
                  <a:gd name="T0" fmla="*/ 291 w 22"/>
                  <a:gd name="T1" fmla="*/ 0 h 38"/>
                  <a:gd name="T2" fmla="*/ 144 w 22"/>
                  <a:gd name="T3" fmla="*/ 332 h 38"/>
                  <a:gd name="T4" fmla="*/ 0 w 22"/>
                  <a:gd name="T5" fmla="*/ 50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38">
                    <a:moveTo>
                      <a:pt x="22" y="0"/>
                    </a:moveTo>
                    <a:cubicBezTo>
                      <a:pt x="16" y="7"/>
                      <a:pt x="14" y="17"/>
                      <a:pt x="11" y="25"/>
                    </a:cubicBezTo>
                    <a:cubicBezTo>
                      <a:pt x="8" y="30"/>
                      <a:pt x="4" y="34"/>
                      <a:pt x="0" y="3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8" name="Freeform 3475">
                <a:extLst>
                  <a:ext uri="{FF2B5EF4-FFF2-40B4-BE49-F238E27FC236}">
                    <a16:creationId xmlns:a16="http://schemas.microsoft.com/office/drawing/2014/main" id="{000DBF66-E63E-4BC8-BC63-258DDABB3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3721"/>
                <a:ext cx="59" cy="38"/>
              </a:xfrm>
              <a:custGeom>
                <a:avLst/>
                <a:gdLst>
                  <a:gd name="T0" fmla="*/ 0 w 25"/>
                  <a:gd name="T1" fmla="*/ 0 h 16"/>
                  <a:gd name="T2" fmla="*/ 196 w 25"/>
                  <a:gd name="T3" fmla="*/ 135 h 16"/>
                  <a:gd name="T4" fmla="*/ 328 w 25"/>
                  <a:gd name="T5" fmla="*/ 20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0" y="0"/>
                    </a:moveTo>
                    <a:cubicBezTo>
                      <a:pt x="3" y="6"/>
                      <a:pt x="10" y="6"/>
                      <a:pt x="15" y="10"/>
                    </a:cubicBezTo>
                    <a:cubicBezTo>
                      <a:pt x="18" y="12"/>
                      <a:pt x="19" y="16"/>
                      <a:pt x="25" y="15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59" name="Freeform 3476">
                <a:extLst>
                  <a:ext uri="{FF2B5EF4-FFF2-40B4-BE49-F238E27FC236}">
                    <a16:creationId xmlns:a16="http://schemas.microsoft.com/office/drawing/2014/main" id="{0CBE6316-F11D-41B2-BAAE-7A7BC2E97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3584"/>
                <a:ext cx="83" cy="71"/>
              </a:xfrm>
              <a:custGeom>
                <a:avLst/>
                <a:gdLst>
                  <a:gd name="T0" fmla="*/ 467 w 35"/>
                  <a:gd name="T1" fmla="*/ 0 h 30"/>
                  <a:gd name="T2" fmla="*/ 213 w 35"/>
                  <a:gd name="T3" fmla="*/ 147 h 30"/>
                  <a:gd name="T4" fmla="*/ 0 w 35"/>
                  <a:gd name="T5" fmla="*/ 398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30">
                    <a:moveTo>
                      <a:pt x="35" y="0"/>
                    </a:moveTo>
                    <a:cubicBezTo>
                      <a:pt x="31" y="6"/>
                      <a:pt x="22" y="7"/>
                      <a:pt x="16" y="11"/>
                    </a:cubicBezTo>
                    <a:cubicBezTo>
                      <a:pt x="8" y="15"/>
                      <a:pt x="7" y="26"/>
                      <a:pt x="0" y="3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0" name="Freeform 3477">
                <a:extLst>
                  <a:ext uri="{FF2B5EF4-FFF2-40B4-BE49-F238E27FC236}">
                    <a16:creationId xmlns:a16="http://schemas.microsoft.com/office/drawing/2014/main" id="{37A809EC-687F-4A93-B2C5-B7CD4DF9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3736"/>
                <a:ext cx="16" cy="33"/>
              </a:xfrm>
              <a:custGeom>
                <a:avLst/>
                <a:gdLst>
                  <a:gd name="T0" fmla="*/ 0 w 7"/>
                  <a:gd name="T1" fmla="*/ 0 h 14"/>
                  <a:gd name="T2" fmla="*/ 85 w 7"/>
                  <a:gd name="T3" fmla="*/ 184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4">
                    <a:moveTo>
                      <a:pt x="0" y="0"/>
                    </a:moveTo>
                    <a:cubicBezTo>
                      <a:pt x="2" y="5"/>
                      <a:pt x="6" y="9"/>
                      <a:pt x="7" y="1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1" name="Freeform 3478">
                <a:extLst>
                  <a:ext uri="{FF2B5EF4-FFF2-40B4-BE49-F238E27FC236}">
                    <a16:creationId xmlns:a16="http://schemas.microsoft.com/office/drawing/2014/main" id="{825E201A-AB34-4F40-BA0D-1AB144D14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3681"/>
                <a:ext cx="45" cy="95"/>
              </a:xfrm>
              <a:custGeom>
                <a:avLst/>
                <a:gdLst>
                  <a:gd name="T0" fmla="*/ 28 w 19"/>
                  <a:gd name="T1" fmla="*/ 0 h 40"/>
                  <a:gd name="T2" fmla="*/ 107 w 19"/>
                  <a:gd name="T3" fmla="*/ 390 h 40"/>
                  <a:gd name="T4" fmla="*/ 253 w 19"/>
                  <a:gd name="T5" fmla="*/ 537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40">
                    <a:moveTo>
                      <a:pt x="2" y="0"/>
                    </a:moveTo>
                    <a:cubicBezTo>
                      <a:pt x="2" y="11"/>
                      <a:pt x="0" y="21"/>
                      <a:pt x="8" y="29"/>
                    </a:cubicBezTo>
                    <a:cubicBezTo>
                      <a:pt x="12" y="32"/>
                      <a:pt x="16" y="36"/>
                      <a:pt x="19" y="4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2" name="Freeform 3479">
                <a:extLst>
                  <a:ext uri="{FF2B5EF4-FFF2-40B4-BE49-F238E27FC236}">
                    <a16:creationId xmlns:a16="http://schemas.microsoft.com/office/drawing/2014/main" id="{C2391D69-591B-4A10-A3B2-4DCF6C95C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880"/>
                <a:ext cx="76" cy="88"/>
              </a:xfrm>
              <a:custGeom>
                <a:avLst/>
                <a:gdLst>
                  <a:gd name="T0" fmla="*/ 0 w 32"/>
                  <a:gd name="T1" fmla="*/ 497 h 37"/>
                  <a:gd name="T2" fmla="*/ 119 w 32"/>
                  <a:gd name="T3" fmla="*/ 323 h 37"/>
                  <a:gd name="T4" fmla="*/ 271 w 32"/>
                  <a:gd name="T5" fmla="*/ 214 h 37"/>
                  <a:gd name="T6" fmla="*/ 430 w 32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37">
                    <a:moveTo>
                      <a:pt x="0" y="37"/>
                    </a:moveTo>
                    <a:cubicBezTo>
                      <a:pt x="7" y="35"/>
                      <a:pt x="6" y="28"/>
                      <a:pt x="9" y="24"/>
                    </a:cubicBezTo>
                    <a:cubicBezTo>
                      <a:pt x="13" y="20"/>
                      <a:pt x="17" y="19"/>
                      <a:pt x="20" y="16"/>
                    </a:cubicBezTo>
                    <a:cubicBezTo>
                      <a:pt x="25" y="11"/>
                      <a:pt x="26" y="2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3" name="Freeform 3480">
                <a:extLst>
                  <a:ext uri="{FF2B5EF4-FFF2-40B4-BE49-F238E27FC236}">
                    <a16:creationId xmlns:a16="http://schemas.microsoft.com/office/drawing/2014/main" id="{56336A36-376A-452F-9530-79311F61D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871"/>
                <a:ext cx="89" cy="28"/>
              </a:xfrm>
              <a:custGeom>
                <a:avLst/>
                <a:gdLst>
                  <a:gd name="T0" fmla="*/ 0 w 38"/>
                  <a:gd name="T1" fmla="*/ 37 h 12"/>
                  <a:gd name="T2" fmla="*/ 363 w 38"/>
                  <a:gd name="T3" fmla="*/ 65 h 12"/>
                  <a:gd name="T4" fmla="*/ 487 w 38"/>
                  <a:gd name="T5" fmla="*/ 152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12">
                    <a:moveTo>
                      <a:pt x="0" y="3"/>
                    </a:moveTo>
                    <a:cubicBezTo>
                      <a:pt x="9" y="3"/>
                      <a:pt x="19" y="0"/>
                      <a:pt x="28" y="5"/>
                    </a:cubicBezTo>
                    <a:cubicBezTo>
                      <a:pt x="32" y="7"/>
                      <a:pt x="35" y="10"/>
                      <a:pt x="38" y="1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4" name="Freeform 3481">
                <a:extLst>
                  <a:ext uri="{FF2B5EF4-FFF2-40B4-BE49-F238E27FC236}">
                    <a16:creationId xmlns:a16="http://schemas.microsoft.com/office/drawing/2014/main" id="{FB59BBA7-B1B2-4605-BFD0-2D38244B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8" y="2760"/>
                <a:ext cx="69" cy="120"/>
              </a:xfrm>
              <a:custGeom>
                <a:avLst/>
                <a:gdLst>
                  <a:gd name="T0" fmla="*/ 0 w 29"/>
                  <a:gd name="T1" fmla="*/ 664 h 51"/>
                  <a:gd name="T2" fmla="*/ 79 w 29"/>
                  <a:gd name="T3" fmla="*/ 482 h 51"/>
                  <a:gd name="T4" fmla="*/ 226 w 29"/>
                  <a:gd name="T5" fmla="*/ 327 h 51"/>
                  <a:gd name="T6" fmla="*/ 390 w 29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51">
                    <a:moveTo>
                      <a:pt x="0" y="51"/>
                    </a:moveTo>
                    <a:cubicBezTo>
                      <a:pt x="3" y="48"/>
                      <a:pt x="4" y="42"/>
                      <a:pt x="6" y="37"/>
                    </a:cubicBezTo>
                    <a:cubicBezTo>
                      <a:pt x="9" y="32"/>
                      <a:pt x="13" y="30"/>
                      <a:pt x="17" y="25"/>
                    </a:cubicBezTo>
                    <a:cubicBezTo>
                      <a:pt x="23" y="19"/>
                      <a:pt x="27" y="9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5" name="Freeform 3482">
                <a:extLst>
                  <a:ext uri="{FF2B5EF4-FFF2-40B4-BE49-F238E27FC236}">
                    <a16:creationId xmlns:a16="http://schemas.microsoft.com/office/drawing/2014/main" id="{C7DDAEC9-8132-46B4-AFA3-595B9B42F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1" y="2904"/>
                <a:ext cx="80" cy="19"/>
              </a:xfrm>
              <a:custGeom>
                <a:avLst/>
                <a:gdLst>
                  <a:gd name="T0" fmla="*/ 0 w 34"/>
                  <a:gd name="T1" fmla="*/ 57 h 8"/>
                  <a:gd name="T2" fmla="*/ 261 w 34"/>
                  <a:gd name="T3" fmla="*/ 95 h 8"/>
                  <a:gd name="T4" fmla="*/ 442 w 34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8">
                    <a:moveTo>
                      <a:pt x="0" y="4"/>
                    </a:moveTo>
                    <a:cubicBezTo>
                      <a:pt x="7" y="4"/>
                      <a:pt x="14" y="8"/>
                      <a:pt x="20" y="7"/>
                    </a:cubicBezTo>
                    <a:cubicBezTo>
                      <a:pt x="26" y="6"/>
                      <a:pt x="29" y="2"/>
                      <a:pt x="3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6" name="Freeform 3483">
                <a:extLst>
                  <a:ext uri="{FF2B5EF4-FFF2-40B4-BE49-F238E27FC236}">
                    <a16:creationId xmlns:a16="http://schemas.microsoft.com/office/drawing/2014/main" id="{C21C7A45-AB02-49AF-95D4-C7BFA46C8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632"/>
                <a:ext cx="68" cy="109"/>
              </a:xfrm>
              <a:custGeom>
                <a:avLst/>
                <a:gdLst>
                  <a:gd name="T0" fmla="*/ 0 w 29"/>
                  <a:gd name="T1" fmla="*/ 611 h 46"/>
                  <a:gd name="T2" fmla="*/ 143 w 29"/>
                  <a:gd name="T3" fmla="*/ 308 h 46"/>
                  <a:gd name="T4" fmla="*/ 373 w 29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46">
                    <a:moveTo>
                      <a:pt x="0" y="46"/>
                    </a:moveTo>
                    <a:cubicBezTo>
                      <a:pt x="7" y="39"/>
                      <a:pt x="7" y="31"/>
                      <a:pt x="11" y="23"/>
                    </a:cubicBezTo>
                    <a:cubicBezTo>
                      <a:pt x="17" y="14"/>
                      <a:pt x="26" y="12"/>
                      <a:pt x="29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7" name="Freeform 3484">
                <a:extLst>
                  <a:ext uri="{FF2B5EF4-FFF2-40B4-BE49-F238E27FC236}">
                    <a16:creationId xmlns:a16="http://schemas.microsoft.com/office/drawing/2014/main" id="{83F06CE8-4BF8-4466-9653-1C5C3118F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739"/>
                <a:ext cx="37" cy="14"/>
              </a:xfrm>
              <a:custGeom>
                <a:avLst/>
                <a:gdLst>
                  <a:gd name="T0" fmla="*/ 0 w 16"/>
                  <a:gd name="T1" fmla="*/ 12 h 6"/>
                  <a:gd name="T2" fmla="*/ 199 w 16"/>
                  <a:gd name="T3" fmla="*/ 7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">
                    <a:moveTo>
                      <a:pt x="0" y="1"/>
                    </a:moveTo>
                    <a:cubicBezTo>
                      <a:pt x="6" y="0"/>
                      <a:pt x="11" y="4"/>
                      <a:pt x="16" y="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8" name="Freeform 3485">
                <a:extLst>
                  <a:ext uri="{FF2B5EF4-FFF2-40B4-BE49-F238E27FC236}">
                    <a16:creationId xmlns:a16="http://schemas.microsoft.com/office/drawing/2014/main" id="{FA345BD3-D1A1-4E20-BF2A-23195109B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2781"/>
                <a:ext cx="42" cy="54"/>
              </a:xfrm>
              <a:custGeom>
                <a:avLst/>
                <a:gdLst>
                  <a:gd name="T0" fmla="*/ 0 w 18"/>
                  <a:gd name="T1" fmla="*/ 0 h 23"/>
                  <a:gd name="T2" fmla="*/ 229 w 18"/>
                  <a:gd name="T3" fmla="*/ 29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3">
                    <a:moveTo>
                      <a:pt x="0" y="0"/>
                    </a:moveTo>
                    <a:cubicBezTo>
                      <a:pt x="2" y="10"/>
                      <a:pt x="6" y="23"/>
                      <a:pt x="18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69" name="Freeform 3486">
                <a:extLst>
                  <a:ext uri="{FF2B5EF4-FFF2-40B4-BE49-F238E27FC236}">
                    <a16:creationId xmlns:a16="http://schemas.microsoft.com/office/drawing/2014/main" id="{06514E52-E00A-4AAC-9110-2178FBD04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2928"/>
                <a:ext cx="73" cy="108"/>
              </a:xfrm>
              <a:custGeom>
                <a:avLst/>
                <a:gdLst>
                  <a:gd name="T0" fmla="*/ 0 w 31"/>
                  <a:gd name="T1" fmla="*/ 0 h 46"/>
                  <a:gd name="T2" fmla="*/ 115 w 31"/>
                  <a:gd name="T3" fmla="*/ 155 h 46"/>
                  <a:gd name="T4" fmla="*/ 155 w 31"/>
                  <a:gd name="T5" fmla="*/ 385 h 46"/>
                  <a:gd name="T6" fmla="*/ 405 w 31"/>
                  <a:gd name="T7" fmla="*/ 596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46">
                    <a:moveTo>
                      <a:pt x="0" y="0"/>
                    </a:moveTo>
                    <a:cubicBezTo>
                      <a:pt x="3" y="3"/>
                      <a:pt x="7" y="8"/>
                      <a:pt x="9" y="12"/>
                    </a:cubicBezTo>
                    <a:cubicBezTo>
                      <a:pt x="11" y="18"/>
                      <a:pt x="8" y="24"/>
                      <a:pt x="12" y="30"/>
                    </a:cubicBezTo>
                    <a:cubicBezTo>
                      <a:pt x="16" y="36"/>
                      <a:pt x="26" y="39"/>
                      <a:pt x="31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0" name="Freeform 3487">
                <a:extLst>
                  <a:ext uri="{FF2B5EF4-FFF2-40B4-BE49-F238E27FC236}">
                    <a16:creationId xmlns:a16="http://schemas.microsoft.com/office/drawing/2014/main" id="{B2972B35-3982-4671-99E4-A1649A1CA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2968"/>
                <a:ext cx="38" cy="52"/>
              </a:xfrm>
              <a:custGeom>
                <a:avLst/>
                <a:gdLst>
                  <a:gd name="T0" fmla="*/ 0 w 16"/>
                  <a:gd name="T1" fmla="*/ 291 h 22"/>
                  <a:gd name="T2" fmla="*/ 214 w 1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cubicBezTo>
                      <a:pt x="0" y="14"/>
                      <a:pt x="8" y="1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1" name="Freeform 3488">
                <a:extLst>
                  <a:ext uri="{FF2B5EF4-FFF2-40B4-BE49-F238E27FC236}">
                    <a16:creationId xmlns:a16="http://schemas.microsoft.com/office/drawing/2014/main" id="{782823EE-0471-43F8-B9D1-CDA5DF2DA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3067"/>
                <a:ext cx="42" cy="99"/>
              </a:xfrm>
              <a:custGeom>
                <a:avLst/>
                <a:gdLst>
                  <a:gd name="T0" fmla="*/ 0 w 18"/>
                  <a:gd name="T1" fmla="*/ 0 h 42"/>
                  <a:gd name="T2" fmla="*/ 49 w 18"/>
                  <a:gd name="T3" fmla="*/ 339 h 42"/>
                  <a:gd name="T4" fmla="*/ 217 w 18"/>
                  <a:gd name="T5" fmla="*/ 549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2">
                    <a:moveTo>
                      <a:pt x="0" y="0"/>
                    </a:moveTo>
                    <a:cubicBezTo>
                      <a:pt x="1" y="7"/>
                      <a:pt x="1" y="19"/>
                      <a:pt x="4" y="26"/>
                    </a:cubicBezTo>
                    <a:cubicBezTo>
                      <a:pt x="8" y="33"/>
                      <a:pt x="18" y="33"/>
                      <a:pt x="17" y="4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2" name="Freeform 3489">
                <a:extLst>
                  <a:ext uri="{FF2B5EF4-FFF2-40B4-BE49-F238E27FC236}">
                    <a16:creationId xmlns:a16="http://schemas.microsoft.com/office/drawing/2014/main" id="{258FDE4A-4DFF-45F4-ADAF-9AE542778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3034"/>
                <a:ext cx="80" cy="64"/>
              </a:xfrm>
              <a:custGeom>
                <a:avLst/>
                <a:gdLst>
                  <a:gd name="T0" fmla="*/ 0 w 34"/>
                  <a:gd name="T1" fmla="*/ 360 h 27"/>
                  <a:gd name="T2" fmla="*/ 193 w 34"/>
                  <a:gd name="T3" fmla="*/ 135 h 27"/>
                  <a:gd name="T4" fmla="*/ 442 w 34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27">
                    <a:moveTo>
                      <a:pt x="0" y="27"/>
                    </a:moveTo>
                    <a:cubicBezTo>
                      <a:pt x="6" y="25"/>
                      <a:pt x="10" y="14"/>
                      <a:pt x="15" y="10"/>
                    </a:cubicBezTo>
                    <a:cubicBezTo>
                      <a:pt x="21" y="6"/>
                      <a:pt x="28" y="4"/>
                      <a:pt x="3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3" name="Freeform 3490">
                <a:extLst>
                  <a:ext uri="{FF2B5EF4-FFF2-40B4-BE49-F238E27FC236}">
                    <a16:creationId xmlns:a16="http://schemas.microsoft.com/office/drawing/2014/main" id="{C8643DD3-8299-4C59-A5C8-05D7A5041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925"/>
                <a:ext cx="85" cy="116"/>
              </a:xfrm>
              <a:custGeom>
                <a:avLst/>
                <a:gdLst>
                  <a:gd name="T0" fmla="*/ 0 w 36"/>
                  <a:gd name="T1" fmla="*/ 651 h 49"/>
                  <a:gd name="T2" fmla="*/ 290 w 36"/>
                  <a:gd name="T3" fmla="*/ 348 h 49"/>
                  <a:gd name="T4" fmla="*/ 475 w 36"/>
                  <a:gd name="T5" fmla="*/ 0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0" y="49"/>
                    </a:moveTo>
                    <a:cubicBezTo>
                      <a:pt x="8" y="48"/>
                      <a:pt x="16" y="32"/>
                      <a:pt x="22" y="26"/>
                    </a:cubicBezTo>
                    <a:cubicBezTo>
                      <a:pt x="29" y="18"/>
                      <a:pt x="32" y="10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4" name="Freeform 3491">
                <a:extLst>
                  <a:ext uri="{FF2B5EF4-FFF2-40B4-BE49-F238E27FC236}">
                    <a16:creationId xmlns:a16="http://schemas.microsoft.com/office/drawing/2014/main" id="{4C01FAE1-F4AB-49D9-8A52-B0374D70F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3091"/>
                <a:ext cx="88" cy="108"/>
              </a:xfrm>
              <a:custGeom>
                <a:avLst/>
                <a:gdLst>
                  <a:gd name="T0" fmla="*/ 0 w 37"/>
                  <a:gd name="T1" fmla="*/ 0 h 46"/>
                  <a:gd name="T2" fmla="*/ 333 w 37"/>
                  <a:gd name="T3" fmla="*/ 336 h 46"/>
                  <a:gd name="T4" fmla="*/ 497 w 37"/>
                  <a:gd name="T5" fmla="*/ 596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46">
                    <a:moveTo>
                      <a:pt x="0" y="0"/>
                    </a:moveTo>
                    <a:cubicBezTo>
                      <a:pt x="7" y="11"/>
                      <a:pt x="19" y="14"/>
                      <a:pt x="25" y="26"/>
                    </a:cubicBezTo>
                    <a:cubicBezTo>
                      <a:pt x="28" y="33"/>
                      <a:pt x="34" y="39"/>
                      <a:pt x="37" y="4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5" name="Freeform 3492">
                <a:extLst>
                  <a:ext uri="{FF2B5EF4-FFF2-40B4-BE49-F238E27FC236}">
                    <a16:creationId xmlns:a16="http://schemas.microsoft.com/office/drawing/2014/main" id="{A94AABEC-98F2-4819-947D-7BC96B0B7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145"/>
                <a:ext cx="85" cy="47"/>
              </a:xfrm>
              <a:custGeom>
                <a:avLst/>
                <a:gdLst>
                  <a:gd name="T0" fmla="*/ 0 w 36"/>
                  <a:gd name="T1" fmla="*/ 259 h 20"/>
                  <a:gd name="T2" fmla="*/ 118 w 36"/>
                  <a:gd name="T3" fmla="*/ 209 h 20"/>
                  <a:gd name="T4" fmla="*/ 262 w 36"/>
                  <a:gd name="T5" fmla="*/ 172 h 20"/>
                  <a:gd name="T6" fmla="*/ 475 w 36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20">
                    <a:moveTo>
                      <a:pt x="0" y="20"/>
                    </a:moveTo>
                    <a:cubicBezTo>
                      <a:pt x="3" y="19"/>
                      <a:pt x="5" y="17"/>
                      <a:pt x="9" y="16"/>
                    </a:cubicBezTo>
                    <a:cubicBezTo>
                      <a:pt x="12" y="14"/>
                      <a:pt x="17" y="15"/>
                      <a:pt x="20" y="13"/>
                    </a:cubicBezTo>
                    <a:cubicBezTo>
                      <a:pt x="27" y="10"/>
                      <a:pt x="29" y="3"/>
                      <a:pt x="36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6" name="Freeform 3493">
                <a:extLst>
                  <a:ext uri="{FF2B5EF4-FFF2-40B4-BE49-F238E27FC236}">
                    <a16:creationId xmlns:a16="http://schemas.microsoft.com/office/drawing/2014/main" id="{C5641939-8F2B-4392-9E16-3E929884D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202"/>
                <a:ext cx="78" cy="49"/>
              </a:xfrm>
              <a:custGeom>
                <a:avLst/>
                <a:gdLst>
                  <a:gd name="T0" fmla="*/ 0 w 33"/>
                  <a:gd name="T1" fmla="*/ 0 h 21"/>
                  <a:gd name="T2" fmla="*/ 319 w 33"/>
                  <a:gd name="T3" fmla="*/ 152 h 21"/>
                  <a:gd name="T4" fmla="*/ 435 w 33"/>
                  <a:gd name="T5" fmla="*/ 266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1">
                    <a:moveTo>
                      <a:pt x="0" y="0"/>
                    </a:moveTo>
                    <a:cubicBezTo>
                      <a:pt x="6" y="9"/>
                      <a:pt x="16" y="7"/>
                      <a:pt x="24" y="12"/>
                    </a:cubicBezTo>
                    <a:cubicBezTo>
                      <a:pt x="28" y="14"/>
                      <a:pt x="29" y="19"/>
                      <a:pt x="33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7" name="Freeform 3494">
                <a:extLst>
                  <a:ext uri="{FF2B5EF4-FFF2-40B4-BE49-F238E27FC236}">
                    <a16:creationId xmlns:a16="http://schemas.microsoft.com/office/drawing/2014/main" id="{F280852C-9984-46EB-BBC6-66149D624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3232"/>
                <a:ext cx="31" cy="66"/>
              </a:xfrm>
              <a:custGeom>
                <a:avLst/>
                <a:gdLst>
                  <a:gd name="T0" fmla="*/ 0 w 13"/>
                  <a:gd name="T1" fmla="*/ 0 h 28"/>
                  <a:gd name="T2" fmla="*/ 165 w 13"/>
                  <a:gd name="T3" fmla="*/ 250 h 28"/>
                  <a:gd name="T4" fmla="*/ 176 w 13"/>
                  <a:gd name="T5" fmla="*/ 36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8">
                    <a:moveTo>
                      <a:pt x="0" y="0"/>
                    </a:moveTo>
                    <a:cubicBezTo>
                      <a:pt x="3" y="7"/>
                      <a:pt x="10" y="12"/>
                      <a:pt x="12" y="19"/>
                    </a:cubicBezTo>
                    <a:cubicBezTo>
                      <a:pt x="13" y="21"/>
                      <a:pt x="13" y="27"/>
                      <a:pt x="13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8" name="Freeform 3495">
                <a:extLst>
                  <a:ext uri="{FF2B5EF4-FFF2-40B4-BE49-F238E27FC236}">
                    <a16:creationId xmlns:a16="http://schemas.microsoft.com/office/drawing/2014/main" id="{91038A99-EFBD-4598-886F-BE8D36545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3213"/>
                <a:ext cx="76" cy="45"/>
              </a:xfrm>
              <a:custGeom>
                <a:avLst/>
                <a:gdLst>
                  <a:gd name="T0" fmla="*/ 430 w 32"/>
                  <a:gd name="T1" fmla="*/ 0 h 19"/>
                  <a:gd name="T2" fmla="*/ 204 w 32"/>
                  <a:gd name="T3" fmla="*/ 185 h 19"/>
                  <a:gd name="T4" fmla="*/ 0 w 32"/>
                  <a:gd name="T5" fmla="*/ 253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19">
                    <a:moveTo>
                      <a:pt x="32" y="0"/>
                    </a:moveTo>
                    <a:cubicBezTo>
                      <a:pt x="24" y="3"/>
                      <a:pt x="21" y="10"/>
                      <a:pt x="15" y="14"/>
                    </a:cubicBezTo>
                    <a:cubicBezTo>
                      <a:pt x="10" y="17"/>
                      <a:pt x="4" y="15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79" name="Freeform 3496">
                <a:extLst>
                  <a:ext uri="{FF2B5EF4-FFF2-40B4-BE49-F238E27FC236}">
                    <a16:creationId xmlns:a16="http://schemas.microsoft.com/office/drawing/2014/main" id="{B8E01FD8-1A37-41C2-ADE6-BEDC40614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3178"/>
                <a:ext cx="59" cy="26"/>
              </a:xfrm>
              <a:custGeom>
                <a:avLst/>
                <a:gdLst>
                  <a:gd name="T0" fmla="*/ 328 w 25"/>
                  <a:gd name="T1" fmla="*/ 144 h 11"/>
                  <a:gd name="T2" fmla="*/ 0 w 25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1">
                    <a:moveTo>
                      <a:pt x="25" y="11"/>
                    </a:moveTo>
                    <a:cubicBezTo>
                      <a:pt x="19" y="10"/>
                      <a:pt x="8" y="2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0" name="Freeform 3497">
                <a:extLst>
                  <a:ext uri="{FF2B5EF4-FFF2-40B4-BE49-F238E27FC236}">
                    <a16:creationId xmlns:a16="http://schemas.microsoft.com/office/drawing/2014/main" id="{6D45E7F7-92AA-4FC4-9A67-F548D4A50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3093"/>
                <a:ext cx="71" cy="75"/>
              </a:xfrm>
              <a:custGeom>
                <a:avLst/>
                <a:gdLst>
                  <a:gd name="T0" fmla="*/ 398 w 30"/>
                  <a:gd name="T1" fmla="*/ 0 h 32"/>
                  <a:gd name="T2" fmla="*/ 0 w 30"/>
                  <a:gd name="T3" fmla="*/ 401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32">
                    <a:moveTo>
                      <a:pt x="30" y="0"/>
                    </a:moveTo>
                    <a:cubicBezTo>
                      <a:pt x="21" y="9"/>
                      <a:pt x="17" y="32"/>
                      <a:pt x="0" y="3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1" name="Freeform 3498">
                <a:extLst>
                  <a:ext uri="{FF2B5EF4-FFF2-40B4-BE49-F238E27FC236}">
                    <a16:creationId xmlns:a16="http://schemas.microsoft.com/office/drawing/2014/main" id="{93747C7B-A960-4E9D-8E50-DD08B023B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3225"/>
                <a:ext cx="76" cy="59"/>
              </a:xfrm>
              <a:custGeom>
                <a:avLst/>
                <a:gdLst>
                  <a:gd name="T0" fmla="*/ 0 w 32"/>
                  <a:gd name="T1" fmla="*/ 278 h 25"/>
                  <a:gd name="T2" fmla="*/ 185 w 32"/>
                  <a:gd name="T3" fmla="*/ 66 h 25"/>
                  <a:gd name="T4" fmla="*/ 430 w 32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1"/>
                    </a:moveTo>
                    <a:cubicBezTo>
                      <a:pt x="8" y="25"/>
                      <a:pt x="8" y="8"/>
                      <a:pt x="14" y="5"/>
                    </a:cubicBezTo>
                    <a:cubicBezTo>
                      <a:pt x="20" y="2"/>
                      <a:pt x="27" y="4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2" name="Freeform 3499">
                <a:extLst>
                  <a:ext uri="{FF2B5EF4-FFF2-40B4-BE49-F238E27FC236}">
                    <a16:creationId xmlns:a16="http://schemas.microsoft.com/office/drawing/2014/main" id="{0CB26578-E671-4D2A-99D2-6A7C75CEC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3192"/>
                <a:ext cx="63" cy="66"/>
              </a:xfrm>
              <a:custGeom>
                <a:avLst/>
                <a:gdLst>
                  <a:gd name="T0" fmla="*/ 343 w 27"/>
                  <a:gd name="T1" fmla="*/ 368 h 28"/>
                  <a:gd name="T2" fmla="*/ 180 w 27"/>
                  <a:gd name="T3" fmla="*/ 118 h 28"/>
                  <a:gd name="T4" fmla="*/ 0 w 2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cubicBezTo>
                      <a:pt x="24" y="22"/>
                      <a:pt x="19" y="14"/>
                      <a:pt x="14" y="9"/>
                    </a:cubicBezTo>
                    <a:cubicBezTo>
                      <a:pt x="11" y="6"/>
                      <a:pt x="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3" name="Freeform 3500">
                <a:extLst>
                  <a:ext uri="{FF2B5EF4-FFF2-40B4-BE49-F238E27FC236}">
                    <a16:creationId xmlns:a16="http://schemas.microsoft.com/office/drawing/2014/main" id="{BAD83A6D-B7CB-4CC6-B648-2EB57C9F6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3272"/>
                <a:ext cx="61" cy="50"/>
              </a:xfrm>
              <a:custGeom>
                <a:avLst/>
                <a:gdLst>
                  <a:gd name="T0" fmla="*/ 336 w 26"/>
                  <a:gd name="T1" fmla="*/ 0 h 21"/>
                  <a:gd name="T2" fmla="*/ 0 w 26"/>
                  <a:gd name="T3" fmla="*/ 17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26" y="0"/>
                    </a:moveTo>
                    <a:cubicBezTo>
                      <a:pt x="20" y="5"/>
                      <a:pt x="10" y="21"/>
                      <a:pt x="0" y="1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4" name="Freeform 3501">
                <a:extLst>
                  <a:ext uri="{FF2B5EF4-FFF2-40B4-BE49-F238E27FC236}">
                    <a16:creationId xmlns:a16="http://schemas.microsoft.com/office/drawing/2014/main" id="{A9EF1AB0-36F4-49B2-8F86-ED8A6960E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3280"/>
                <a:ext cx="52" cy="47"/>
              </a:xfrm>
              <a:custGeom>
                <a:avLst/>
                <a:gdLst>
                  <a:gd name="T0" fmla="*/ 12 w 22"/>
                  <a:gd name="T1" fmla="*/ 0 h 20"/>
                  <a:gd name="T2" fmla="*/ 291 w 22"/>
                  <a:gd name="T3" fmla="*/ 25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0">
                    <a:moveTo>
                      <a:pt x="1" y="0"/>
                    </a:moveTo>
                    <a:cubicBezTo>
                      <a:pt x="0" y="10"/>
                      <a:pt x="16" y="12"/>
                      <a:pt x="22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5" name="Freeform 3502">
                <a:extLst>
                  <a:ext uri="{FF2B5EF4-FFF2-40B4-BE49-F238E27FC236}">
                    <a16:creationId xmlns:a16="http://schemas.microsoft.com/office/drawing/2014/main" id="{CA4C40F7-CAE1-4098-857A-D1A2BBBB7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3220"/>
                <a:ext cx="31" cy="81"/>
              </a:xfrm>
              <a:custGeom>
                <a:avLst/>
                <a:gdLst>
                  <a:gd name="T0" fmla="*/ 176 w 13"/>
                  <a:gd name="T1" fmla="*/ 0 h 34"/>
                  <a:gd name="T2" fmla="*/ 0 w 13"/>
                  <a:gd name="T3" fmla="*/ 46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34">
                    <a:moveTo>
                      <a:pt x="13" y="0"/>
                    </a:moveTo>
                    <a:cubicBezTo>
                      <a:pt x="12" y="13"/>
                      <a:pt x="5" y="23"/>
                      <a:pt x="0" y="34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6" name="Freeform 3503">
                <a:extLst>
                  <a:ext uri="{FF2B5EF4-FFF2-40B4-BE49-F238E27FC236}">
                    <a16:creationId xmlns:a16="http://schemas.microsoft.com/office/drawing/2014/main" id="{913A5E61-E426-4649-B319-273B38885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968"/>
                <a:ext cx="62" cy="49"/>
              </a:xfrm>
              <a:custGeom>
                <a:avLst/>
                <a:gdLst>
                  <a:gd name="T0" fmla="*/ 353 w 26"/>
                  <a:gd name="T1" fmla="*/ 0 h 21"/>
                  <a:gd name="T2" fmla="*/ 0 w 26"/>
                  <a:gd name="T3" fmla="*/ 266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26" y="0"/>
                    </a:moveTo>
                    <a:cubicBezTo>
                      <a:pt x="20" y="9"/>
                      <a:pt x="12" y="19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7" name="Freeform 3504">
                <a:extLst>
                  <a:ext uri="{FF2B5EF4-FFF2-40B4-BE49-F238E27FC236}">
                    <a16:creationId xmlns:a16="http://schemas.microsoft.com/office/drawing/2014/main" id="{DEB7525E-815F-40BE-B320-83A2B774E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2743"/>
                <a:ext cx="35" cy="36"/>
              </a:xfrm>
              <a:custGeom>
                <a:avLst/>
                <a:gdLst>
                  <a:gd name="T0" fmla="*/ 191 w 15"/>
                  <a:gd name="T1" fmla="*/ 206 h 15"/>
                  <a:gd name="T2" fmla="*/ 65 w 15"/>
                  <a:gd name="T3" fmla="*/ 127 h 15"/>
                  <a:gd name="T4" fmla="*/ 0 w 15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15" y="15"/>
                    </a:moveTo>
                    <a:cubicBezTo>
                      <a:pt x="11" y="13"/>
                      <a:pt x="8" y="12"/>
                      <a:pt x="5" y="9"/>
                    </a:cubicBezTo>
                    <a:cubicBezTo>
                      <a:pt x="2" y="6"/>
                      <a:pt x="1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8" name="Freeform 3505">
                <a:extLst>
                  <a:ext uri="{FF2B5EF4-FFF2-40B4-BE49-F238E27FC236}">
                    <a16:creationId xmlns:a16="http://schemas.microsoft.com/office/drawing/2014/main" id="{0DD110FD-19F6-4BAA-838A-74C317959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2708"/>
                <a:ext cx="75" cy="61"/>
              </a:xfrm>
              <a:custGeom>
                <a:avLst/>
                <a:gdLst>
                  <a:gd name="T0" fmla="*/ 0 w 32"/>
                  <a:gd name="T1" fmla="*/ 336 h 26"/>
                  <a:gd name="T2" fmla="*/ 413 w 3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6">
                    <a:moveTo>
                      <a:pt x="0" y="26"/>
                    </a:moveTo>
                    <a:cubicBezTo>
                      <a:pt x="15" y="25"/>
                      <a:pt x="18" y="3"/>
                      <a:pt x="32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89" name="Freeform 3506">
                <a:extLst>
                  <a:ext uri="{FF2B5EF4-FFF2-40B4-BE49-F238E27FC236}">
                    <a16:creationId xmlns:a16="http://schemas.microsoft.com/office/drawing/2014/main" id="{28BBED99-D04C-405D-A478-B33E104F0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2774"/>
                <a:ext cx="66" cy="73"/>
              </a:xfrm>
              <a:custGeom>
                <a:avLst/>
                <a:gdLst>
                  <a:gd name="T0" fmla="*/ 0 w 28"/>
                  <a:gd name="T1" fmla="*/ 0 h 31"/>
                  <a:gd name="T2" fmla="*/ 368 w 28"/>
                  <a:gd name="T3" fmla="*/ 405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31">
                    <a:moveTo>
                      <a:pt x="0" y="0"/>
                    </a:moveTo>
                    <a:cubicBezTo>
                      <a:pt x="5" y="16"/>
                      <a:pt x="25" y="17"/>
                      <a:pt x="28" y="3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0" name="Freeform 3507">
                <a:extLst>
                  <a:ext uri="{FF2B5EF4-FFF2-40B4-BE49-F238E27FC236}">
                    <a16:creationId xmlns:a16="http://schemas.microsoft.com/office/drawing/2014/main" id="{47E85C6B-4F6B-40D3-8BC4-9002FD03B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2769"/>
                <a:ext cx="78" cy="99"/>
              </a:xfrm>
              <a:custGeom>
                <a:avLst/>
                <a:gdLst>
                  <a:gd name="T0" fmla="*/ 12 w 33"/>
                  <a:gd name="T1" fmla="*/ 549 h 42"/>
                  <a:gd name="T2" fmla="*/ 291 w 33"/>
                  <a:gd name="T3" fmla="*/ 196 h 42"/>
                  <a:gd name="T4" fmla="*/ 435 w 33"/>
                  <a:gd name="T5" fmla="*/ 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42">
                    <a:moveTo>
                      <a:pt x="1" y="42"/>
                    </a:moveTo>
                    <a:cubicBezTo>
                      <a:pt x="0" y="29"/>
                      <a:pt x="14" y="22"/>
                      <a:pt x="22" y="15"/>
                    </a:cubicBezTo>
                    <a:cubicBezTo>
                      <a:pt x="28" y="10"/>
                      <a:pt x="29" y="4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1" name="Freeform 3508">
                <a:extLst>
                  <a:ext uri="{FF2B5EF4-FFF2-40B4-BE49-F238E27FC236}">
                    <a16:creationId xmlns:a16="http://schemas.microsoft.com/office/drawing/2014/main" id="{D1DB031F-E263-46BA-A227-46164C194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2682"/>
                <a:ext cx="73" cy="64"/>
              </a:xfrm>
              <a:custGeom>
                <a:avLst/>
                <a:gdLst>
                  <a:gd name="T0" fmla="*/ 405 w 31"/>
                  <a:gd name="T1" fmla="*/ 360 h 27"/>
                  <a:gd name="T2" fmla="*/ 0 w 31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7">
                    <a:moveTo>
                      <a:pt x="31" y="27"/>
                    </a:moveTo>
                    <a:cubicBezTo>
                      <a:pt x="21" y="21"/>
                      <a:pt x="1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2" name="Freeform 3509">
                <a:extLst>
                  <a:ext uri="{FF2B5EF4-FFF2-40B4-BE49-F238E27FC236}">
                    <a16:creationId xmlns:a16="http://schemas.microsoft.com/office/drawing/2014/main" id="{2D52B547-F82D-4E2C-AD6F-7A26CD010A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2464"/>
                <a:ext cx="78" cy="38"/>
              </a:xfrm>
              <a:custGeom>
                <a:avLst/>
                <a:gdLst>
                  <a:gd name="T0" fmla="*/ 0 w 33"/>
                  <a:gd name="T1" fmla="*/ 0 h 16"/>
                  <a:gd name="T2" fmla="*/ 329 w 33"/>
                  <a:gd name="T3" fmla="*/ 164 h 16"/>
                  <a:gd name="T4" fmla="*/ 435 w 33"/>
                  <a:gd name="T5" fmla="*/ 21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cubicBezTo>
                      <a:pt x="7" y="7"/>
                      <a:pt x="16" y="9"/>
                      <a:pt x="25" y="12"/>
                    </a:cubicBezTo>
                    <a:cubicBezTo>
                      <a:pt x="29" y="13"/>
                      <a:pt x="31" y="11"/>
                      <a:pt x="33" y="1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3" name="Freeform 3510">
                <a:extLst>
                  <a:ext uri="{FF2B5EF4-FFF2-40B4-BE49-F238E27FC236}">
                    <a16:creationId xmlns:a16="http://schemas.microsoft.com/office/drawing/2014/main" id="{28D3070B-910C-4644-9B52-8EA14374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2467"/>
                <a:ext cx="83" cy="54"/>
              </a:xfrm>
              <a:custGeom>
                <a:avLst/>
                <a:gdLst>
                  <a:gd name="T0" fmla="*/ 467 w 35"/>
                  <a:gd name="T1" fmla="*/ 0 h 23"/>
                  <a:gd name="T2" fmla="*/ 0 w 35"/>
                  <a:gd name="T3" fmla="*/ 298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3">
                    <a:moveTo>
                      <a:pt x="35" y="0"/>
                    </a:moveTo>
                    <a:cubicBezTo>
                      <a:pt x="26" y="11"/>
                      <a:pt x="16" y="22"/>
                      <a:pt x="0" y="23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4" name="Freeform 3511">
                <a:extLst>
                  <a:ext uri="{FF2B5EF4-FFF2-40B4-BE49-F238E27FC236}">
                    <a16:creationId xmlns:a16="http://schemas.microsoft.com/office/drawing/2014/main" id="{0461B549-2574-4773-A874-73CDFA9F1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7" y="2467"/>
                <a:ext cx="43" cy="94"/>
              </a:xfrm>
              <a:custGeom>
                <a:avLst/>
                <a:gdLst>
                  <a:gd name="T0" fmla="*/ 0 w 18"/>
                  <a:gd name="T1" fmla="*/ 0 h 40"/>
                  <a:gd name="T2" fmla="*/ 127 w 18"/>
                  <a:gd name="T3" fmla="*/ 270 h 40"/>
                  <a:gd name="T4" fmla="*/ 246 w 18"/>
                  <a:gd name="T5" fmla="*/ 51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0" y="0"/>
                    </a:moveTo>
                    <a:cubicBezTo>
                      <a:pt x="5" y="3"/>
                      <a:pt x="5" y="16"/>
                      <a:pt x="9" y="21"/>
                    </a:cubicBezTo>
                    <a:cubicBezTo>
                      <a:pt x="13" y="27"/>
                      <a:pt x="16" y="32"/>
                      <a:pt x="18" y="4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5" name="Freeform 3512">
                <a:extLst>
                  <a:ext uri="{FF2B5EF4-FFF2-40B4-BE49-F238E27FC236}">
                    <a16:creationId xmlns:a16="http://schemas.microsoft.com/office/drawing/2014/main" id="{D4C3EA9A-7FA4-4B44-993E-334D1B675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2521"/>
                <a:ext cx="50" cy="50"/>
              </a:xfrm>
              <a:custGeom>
                <a:avLst/>
                <a:gdLst>
                  <a:gd name="T0" fmla="*/ 283 w 21"/>
                  <a:gd name="T1" fmla="*/ 0 h 21"/>
                  <a:gd name="T2" fmla="*/ 136 w 21"/>
                  <a:gd name="T3" fmla="*/ 205 h 21"/>
                  <a:gd name="T4" fmla="*/ 0 w 21"/>
                  <a:gd name="T5" fmla="*/ 283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21" y="0"/>
                    </a:moveTo>
                    <a:cubicBezTo>
                      <a:pt x="17" y="4"/>
                      <a:pt x="15" y="11"/>
                      <a:pt x="10" y="15"/>
                    </a:cubicBezTo>
                    <a:cubicBezTo>
                      <a:pt x="7" y="17"/>
                      <a:pt x="3" y="19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6" name="Freeform 3513">
                <a:extLst>
                  <a:ext uri="{FF2B5EF4-FFF2-40B4-BE49-F238E27FC236}">
                    <a16:creationId xmlns:a16="http://schemas.microsoft.com/office/drawing/2014/main" id="{E7F71AD4-F32F-4BE6-8322-CFED33BDE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4" y="2788"/>
                <a:ext cx="66" cy="38"/>
              </a:xfrm>
              <a:custGeom>
                <a:avLst/>
                <a:gdLst>
                  <a:gd name="T0" fmla="*/ 368 w 28"/>
                  <a:gd name="T1" fmla="*/ 0 h 16"/>
                  <a:gd name="T2" fmla="*/ 0 w 28"/>
                  <a:gd name="T3" fmla="*/ 16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6">
                    <a:moveTo>
                      <a:pt x="28" y="0"/>
                    </a:moveTo>
                    <a:cubicBezTo>
                      <a:pt x="23" y="7"/>
                      <a:pt x="10" y="16"/>
                      <a:pt x="0" y="1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7" name="Freeform 3514">
                <a:extLst>
                  <a:ext uri="{FF2B5EF4-FFF2-40B4-BE49-F238E27FC236}">
                    <a16:creationId xmlns:a16="http://schemas.microsoft.com/office/drawing/2014/main" id="{66A68671-9FE3-41E4-9074-A158CA90B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812"/>
                <a:ext cx="78" cy="127"/>
              </a:xfrm>
              <a:custGeom>
                <a:avLst/>
                <a:gdLst>
                  <a:gd name="T0" fmla="*/ 0 w 33"/>
                  <a:gd name="T1" fmla="*/ 703 h 54"/>
                  <a:gd name="T2" fmla="*/ 262 w 33"/>
                  <a:gd name="T3" fmla="*/ 310 h 54"/>
                  <a:gd name="T4" fmla="*/ 435 w 33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54">
                    <a:moveTo>
                      <a:pt x="0" y="54"/>
                    </a:moveTo>
                    <a:cubicBezTo>
                      <a:pt x="1" y="39"/>
                      <a:pt x="11" y="34"/>
                      <a:pt x="20" y="24"/>
                    </a:cubicBezTo>
                    <a:cubicBezTo>
                      <a:pt x="26" y="17"/>
                      <a:pt x="26" y="6"/>
                      <a:pt x="3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8" name="Freeform 3515">
                <a:extLst>
                  <a:ext uri="{FF2B5EF4-FFF2-40B4-BE49-F238E27FC236}">
                    <a16:creationId xmlns:a16="http://schemas.microsoft.com/office/drawing/2014/main" id="{2210B20B-63B8-4AE0-9824-D69FB246C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2989"/>
                <a:ext cx="71" cy="76"/>
              </a:xfrm>
              <a:custGeom>
                <a:avLst/>
                <a:gdLst>
                  <a:gd name="T0" fmla="*/ 0 w 30"/>
                  <a:gd name="T1" fmla="*/ 0 h 32"/>
                  <a:gd name="T2" fmla="*/ 225 w 30"/>
                  <a:gd name="T3" fmla="*/ 283 h 32"/>
                  <a:gd name="T4" fmla="*/ 386 w 30"/>
                  <a:gd name="T5" fmla="*/ 43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2">
                    <a:moveTo>
                      <a:pt x="0" y="0"/>
                    </a:moveTo>
                    <a:cubicBezTo>
                      <a:pt x="8" y="3"/>
                      <a:pt x="10" y="15"/>
                      <a:pt x="17" y="21"/>
                    </a:cubicBezTo>
                    <a:cubicBezTo>
                      <a:pt x="21" y="24"/>
                      <a:pt x="30" y="25"/>
                      <a:pt x="29" y="32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99" name="Freeform 3516">
                <a:extLst>
                  <a:ext uri="{FF2B5EF4-FFF2-40B4-BE49-F238E27FC236}">
                    <a16:creationId xmlns:a16="http://schemas.microsoft.com/office/drawing/2014/main" id="{E328AC18-7378-47A2-B1F6-555D0D36F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3105"/>
                <a:ext cx="73" cy="40"/>
              </a:xfrm>
              <a:custGeom>
                <a:avLst/>
                <a:gdLst>
                  <a:gd name="T0" fmla="*/ 0 w 31"/>
                  <a:gd name="T1" fmla="*/ 221 h 17"/>
                  <a:gd name="T2" fmla="*/ 221 w 31"/>
                  <a:gd name="T3" fmla="*/ 38 h 17"/>
                  <a:gd name="T4" fmla="*/ 405 w 3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7">
                    <a:moveTo>
                      <a:pt x="0" y="17"/>
                    </a:moveTo>
                    <a:cubicBezTo>
                      <a:pt x="6" y="12"/>
                      <a:pt x="8" y="5"/>
                      <a:pt x="17" y="3"/>
                    </a:cubicBezTo>
                    <a:cubicBezTo>
                      <a:pt x="21" y="2"/>
                      <a:pt x="28" y="0"/>
                      <a:pt x="3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0" name="Freeform 3517">
                <a:extLst>
                  <a:ext uri="{FF2B5EF4-FFF2-40B4-BE49-F238E27FC236}">
                    <a16:creationId xmlns:a16="http://schemas.microsoft.com/office/drawing/2014/main" id="{D3C43B22-A2E0-40B7-8105-153CA7A23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3568"/>
                <a:ext cx="76" cy="49"/>
              </a:xfrm>
              <a:custGeom>
                <a:avLst/>
                <a:gdLst>
                  <a:gd name="T0" fmla="*/ 0 w 32"/>
                  <a:gd name="T1" fmla="*/ 0 h 21"/>
                  <a:gd name="T2" fmla="*/ 430 w 32"/>
                  <a:gd name="T3" fmla="*/ 25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21">
                    <a:moveTo>
                      <a:pt x="0" y="0"/>
                    </a:moveTo>
                    <a:cubicBezTo>
                      <a:pt x="4" y="11"/>
                      <a:pt x="21" y="21"/>
                      <a:pt x="32" y="2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1" name="Freeform 3518">
                <a:extLst>
                  <a:ext uri="{FF2B5EF4-FFF2-40B4-BE49-F238E27FC236}">
                    <a16:creationId xmlns:a16="http://schemas.microsoft.com/office/drawing/2014/main" id="{47E62194-F939-46DC-AC20-FF486FB43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2" y="3523"/>
                <a:ext cx="78" cy="92"/>
              </a:xfrm>
              <a:custGeom>
                <a:avLst/>
                <a:gdLst>
                  <a:gd name="T0" fmla="*/ 0 w 33"/>
                  <a:gd name="T1" fmla="*/ 512 h 39"/>
                  <a:gd name="T2" fmla="*/ 262 w 33"/>
                  <a:gd name="T3" fmla="*/ 172 h 39"/>
                  <a:gd name="T4" fmla="*/ 435 w 33"/>
                  <a:gd name="T5" fmla="*/ 12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9">
                    <a:moveTo>
                      <a:pt x="0" y="39"/>
                    </a:moveTo>
                    <a:cubicBezTo>
                      <a:pt x="0" y="30"/>
                      <a:pt x="15" y="20"/>
                      <a:pt x="20" y="13"/>
                    </a:cubicBezTo>
                    <a:cubicBezTo>
                      <a:pt x="23" y="10"/>
                      <a:pt x="29" y="0"/>
                      <a:pt x="33" y="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2" name="Freeform 3519">
                <a:extLst>
                  <a:ext uri="{FF2B5EF4-FFF2-40B4-BE49-F238E27FC236}">
                    <a16:creationId xmlns:a16="http://schemas.microsoft.com/office/drawing/2014/main" id="{385E13D2-9950-4AC2-9CB1-E7FD1546B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3620"/>
                <a:ext cx="75" cy="33"/>
              </a:xfrm>
              <a:custGeom>
                <a:avLst/>
                <a:gdLst>
                  <a:gd name="T0" fmla="*/ 0 w 32"/>
                  <a:gd name="T1" fmla="*/ 0 h 14"/>
                  <a:gd name="T2" fmla="*/ 413 w 32"/>
                  <a:gd name="T3" fmla="*/ 11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14">
                    <a:moveTo>
                      <a:pt x="0" y="0"/>
                    </a:moveTo>
                    <a:cubicBezTo>
                      <a:pt x="11" y="1"/>
                      <a:pt x="22" y="14"/>
                      <a:pt x="32" y="9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3" name="Freeform 3520">
                <a:extLst>
                  <a:ext uri="{FF2B5EF4-FFF2-40B4-BE49-F238E27FC236}">
                    <a16:creationId xmlns:a16="http://schemas.microsoft.com/office/drawing/2014/main" id="{09EFA12A-82D7-4095-9642-6782593F3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0" y="3542"/>
                <a:ext cx="151" cy="73"/>
              </a:xfrm>
              <a:custGeom>
                <a:avLst/>
                <a:gdLst>
                  <a:gd name="T0" fmla="*/ 0 w 64"/>
                  <a:gd name="T1" fmla="*/ 405 h 31"/>
                  <a:gd name="T2" fmla="*/ 222 w 64"/>
                  <a:gd name="T3" fmla="*/ 339 h 31"/>
                  <a:gd name="T4" fmla="*/ 552 w 64"/>
                  <a:gd name="T5" fmla="*/ 287 h 31"/>
                  <a:gd name="T6" fmla="*/ 708 w 64"/>
                  <a:gd name="T7" fmla="*/ 78 h 31"/>
                  <a:gd name="T8" fmla="*/ 840 w 64"/>
                  <a:gd name="T9" fmla="*/ 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31">
                    <a:moveTo>
                      <a:pt x="0" y="31"/>
                    </a:moveTo>
                    <a:cubicBezTo>
                      <a:pt x="6" y="29"/>
                      <a:pt x="11" y="27"/>
                      <a:pt x="17" y="26"/>
                    </a:cubicBezTo>
                    <a:cubicBezTo>
                      <a:pt x="25" y="24"/>
                      <a:pt x="35" y="25"/>
                      <a:pt x="42" y="22"/>
                    </a:cubicBezTo>
                    <a:cubicBezTo>
                      <a:pt x="48" y="18"/>
                      <a:pt x="49" y="11"/>
                      <a:pt x="54" y="6"/>
                    </a:cubicBezTo>
                    <a:cubicBezTo>
                      <a:pt x="57" y="4"/>
                      <a:pt x="62" y="3"/>
                      <a:pt x="64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4" name="Freeform 3521">
                <a:extLst>
                  <a:ext uri="{FF2B5EF4-FFF2-40B4-BE49-F238E27FC236}">
                    <a16:creationId xmlns:a16="http://schemas.microsoft.com/office/drawing/2014/main" id="{77EAF87B-04BD-4CF6-A41F-9EECE5444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3509"/>
                <a:ext cx="81" cy="26"/>
              </a:xfrm>
              <a:custGeom>
                <a:avLst/>
                <a:gdLst>
                  <a:gd name="T0" fmla="*/ 0 w 34"/>
                  <a:gd name="T1" fmla="*/ 50 h 11"/>
                  <a:gd name="T2" fmla="*/ 255 w 34"/>
                  <a:gd name="T3" fmla="*/ 40 h 11"/>
                  <a:gd name="T4" fmla="*/ 460 w 34"/>
                  <a:gd name="T5" fmla="*/ 14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11">
                    <a:moveTo>
                      <a:pt x="0" y="4"/>
                    </a:moveTo>
                    <a:cubicBezTo>
                      <a:pt x="8" y="2"/>
                      <a:pt x="12" y="0"/>
                      <a:pt x="19" y="3"/>
                    </a:cubicBezTo>
                    <a:cubicBezTo>
                      <a:pt x="24" y="5"/>
                      <a:pt x="28" y="11"/>
                      <a:pt x="34" y="1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5" name="Freeform 3522">
                <a:extLst>
                  <a:ext uri="{FF2B5EF4-FFF2-40B4-BE49-F238E27FC236}">
                    <a16:creationId xmlns:a16="http://schemas.microsoft.com/office/drawing/2014/main" id="{17422FCE-6A80-4799-AAB5-EA5D77499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1" y="3464"/>
                <a:ext cx="40" cy="59"/>
              </a:xfrm>
              <a:custGeom>
                <a:avLst/>
                <a:gdLst>
                  <a:gd name="T0" fmla="*/ 0 w 17"/>
                  <a:gd name="T1" fmla="*/ 328 h 25"/>
                  <a:gd name="T2" fmla="*/ 49 w 17"/>
                  <a:gd name="T3" fmla="*/ 156 h 25"/>
                  <a:gd name="T4" fmla="*/ 221 w 17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5">
                    <a:moveTo>
                      <a:pt x="0" y="25"/>
                    </a:moveTo>
                    <a:cubicBezTo>
                      <a:pt x="4" y="22"/>
                      <a:pt x="2" y="16"/>
                      <a:pt x="4" y="12"/>
                    </a:cubicBezTo>
                    <a:cubicBezTo>
                      <a:pt x="7" y="7"/>
                      <a:pt x="13" y="4"/>
                      <a:pt x="17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6" name="Freeform 3523">
                <a:extLst>
                  <a:ext uri="{FF2B5EF4-FFF2-40B4-BE49-F238E27FC236}">
                    <a16:creationId xmlns:a16="http://schemas.microsoft.com/office/drawing/2014/main" id="{67A08667-5356-4785-B331-1EAB09C7F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6" y="3542"/>
                <a:ext cx="83" cy="52"/>
              </a:xfrm>
              <a:custGeom>
                <a:avLst/>
                <a:gdLst>
                  <a:gd name="T0" fmla="*/ 0 w 35"/>
                  <a:gd name="T1" fmla="*/ 0 h 22"/>
                  <a:gd name="T2" fmla="*/ 467 w 35"/>
                  <a:gd name="T3" fmla="*/ 279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3" y="13"/>
                      <a:pt x="23" y="22"/>
                      <a:pt x="35" y="21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7" name="Freeform 3524">
                <a:extLst>
                  <a:ext uri="{FF2B5EF4-FFF2-40B4-BE49-F238E27FC236}">
                    <a16:creationId xmlns:a16="http://schemas.microsoft.com/office/drawing/2014/main" id="{F67EA97F-11BC-4B51-9267-D83DF5DF2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9" y="3433"/>
                <a:ext cx="33" cy="64"/>
              </a:xfrm>
              <a:custGeom>
                <a:avLst/>
                <a:gdLst>
                  <a:gd name="T0" fmla="*/ 28 w 14"/>
                  <a:gd name="T1" fmla="*/ 360 h 27"/>
                  <a:gd name="T2" fmla="*/ 144 w 14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7">
                    <a:moveTo>
                      <a:pt x="2" y="27"/>
                    </a:moveTo>
                    <a:cubicBezTo>
                      <a:pt x="0" y="17"/>
                      <a:pt x="14" y="9"/>
                      <a:pt x="11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8" name="Freeform 3525">
                <a:extLst>
                  <a:ext uri="{FF2B5EF4-FFF2-40B4-BE49-F238E27FC236}">
                    <a16:creationId xmlns:a16="http://schemas.microsoft.com/office/drawing/2014/main" id="{5C0EE792-89D9-426C-A0DC-E164BD384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3" y="3469"/>
                <a:ext cx="71" cy="66"/>
              </a:xfrm>
              <a:custGeom>
                <a:avLst/>
                <a:gdLst>
                  <a:gd name="T0" fmla="*/ 0 w 30"/>
                  <a:gd name="T1" fmla="*/ 0 h 28"/>
                  <a:gd name="T2" fmla="*/ 241 w 30"/>
                  <a:gd name="T3" fmla="*/ 184 h 28"/>
                  <a:gd name="T4" fmla="*/ 398 w 30"/>
                  <a:gd name="T5" fmla="*/ 36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0" y="0"/>
                    </a:moveTo>
                    <a:cubicBezTo>
                      <a:pt x="8" y="3"/>
                      <a:pt x="12" y="7"/>
                      <a:pt x="18" y="14"/>
                    </a:cubicBezTo>
                    <a:cubicBezTo>
                      <a:pt x="22" y="19"/>
                      <a:pt x="29" y="21"/>
                      <a:pt x="30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09" name="Freeform 3526">
                <a:extLst>
                  <a:ext uri="{FF2B5EF4-FFF2-40B4-BE49-F238E27FC236}">
                    <a16:creationId xmlns:a16="http://schemas.microsoft.com/office/drawing/2014/main" id="{F60BBF0D-3ADE-4C1D-96DF-B97C1B0FA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3497"/>
                <a:ext cx="24" cy="87"/>
              </a:xfrm>
              <a:custGeom>
                <a:avLst/>
                <a:gdLst>
                  <a:gd name="T0" fmla="*/ 110 w 10"/>
                  <a:gd name="T1" fmla="*/ 482 h 37"/>
                  <a:gd name="T2" fmla="*/ 29 w 10"/>
                  <a:gd name="T3" fmla="*/ 172 h 37"/>
                  <a:gd name="T4" fmla="*/ 0 w 10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37">
                    <a:moveTo>
                      <a:pt x="8" y="37"/>
                    </a:moveTo>
                    <a:cubicBezTo>
                      <a:pt x="10" y="29"/>
                      <a:pt x="3" y="21"/>
                      <a:pt x="2" y="13"/>
                    </a:cubicBezTo>
                    <a:cubicBezTo>
                      <a:pt x="1" y="9"/>
                      <a:pt x="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0" name="Freeform 3527">
                <a:extLst>
                  <a:ext uri="{FF2B5EF4-FFF2-40B4-BE49-F238E27FC236}">
                    <a16:creationId xmlns:a16="http://schemas.microsoft.com/office/drawing/2014/main" id="{24B20FBC-07D6-470F-AF4D-50454CE5C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3632"/>
                <a:ext cx="36" cy="66"/>
              </a:xfrm>
              <a:custGeom>
                <a:avLst/>
                <a:gdLst>
                  <a:gd name="T0" fmla="*/ 206 w 15"/>
                  <a:gd name="T1" fmla="*/ 0 h 28"/>
                  <a:gd name="T2" fmla="*/ 98 w 15"/>
                  <a:gd name="T3" fmla="*/ 250 h 28"/>
                  <a:gd name="T4" fmla="*/ 29 w 15"/>
                  <a:gd name="T5" fmla="*/ 368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15" y="0"/>
                    </a:moveTo>
                    <a:cubicBezTo>
                      <a:pt x="12" y="5"/>
                      <a:pt x="10" y="13"/>
                      <a:pt x="7" y="19"/>
                    </a:cubicBezTo>
                    <a:cubicBezTo>
                      <a:pt x="6" y="22"/>
                      <a:pt x="0" y="24"/>
                      <a:pt x="2" y="28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1" name="Freeform 3528">
                <a:extLst>
                  <a:ext uri="{FF2B5EF4-FFF2-40B4-BE49-F238E27FC236}">
                    <a16:creationId xmlns:a16="http://schemas.microsoft.com/office/drawing/2014/main" id="{C2FFA244-1DEF-4493-9342-46EC77A89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3561"/>
                <a:ext cx="31" cy="108"/>
              </a:xfrm>
              <a:custGeom>
                <a:avLst/>
                <a:gdLst>
                  <a:gd name="T0" fmla="*/ 0 w 13"/>
                  <a:gd name="T1" fmla="*/ 596 h 46"/>
                  <a:gd name="T2" fmla="*/ 136 w 13"/>
                  <a:gd name="T3" fmla="*/ 286 h 46"/>
                  <a:gd name="T4" fmla="*/ 176 w 13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46">
                    <a:moveTo>
                      <a:pt x="0" y="46"/>
                    </a:moveTo>
                    <a:cubicBezTo>
                      <a:pt x="2" y="38"/>
                      <a:pt x="8" y="31"/>
                      <a:pt x="10" y="22"/>
                    </a:cubicBezTo>
                    <a:cubicBezTo>
                      <a:pt x="12" y="14"/>
                      <a:pt x="13" y="8"/>
                      <a:pt x="13" y="0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012" name="Freeform 3529">
                <a:extLst>
                  <a:ext uri="{FF2B5EF4-FFF2-40B4-BE49-F238E27FC236}">
                    <a16:creationId xmlns:a16="http://schemas.microsoft.com/office/drawing/2014/main" id="{AE457F52-DFDC-4AF4-A0F4-59225ED82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3" y="3572"/>
                <a:ext cx="34" cy="86"/>
              </a:xfrm>
              <a:custGeom>
                <a:avLst/>
                <a:gdLst>
                  <a:gd name="T0" fmla="*/ 202 w 14"/>
                  <a:gd name="T1" fmla="*/ 0 h 36"/>
                  <a:gd name="T2" fmla="*/ 112 w 14"/>
                  <a:gd name="T3" fmla="*/ 303 h 36"/>
                  <a:gd name="T4" fmla="*/ 0 w 14"/>
                  <a:gd name="T5" fmla="*/ 49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6">
                    <a:moveTo>
                      <a:pt x="14" y="0"/>
                    </a:moveTo>
                    <a:cubicBezTo>
                      <a:pt x="9" y="5"/>
                      <a:pt x="11" y="16"/>
                      <a:pt x="8" y="22"/>
                    </a:cubicBezTo>
                    <a:cubicBezTo>
                      <a:pt x="6" y="27"/>
                      <a:pt x="1" y="30"/>
                      <a:pt x="0" y="36"/>
                    </a:cubicBezTo>
                  </a:path>
                </a:pathLst>
              </a:custGeom>
              <a:noFill/>
              <a:ln w="3175" cap="rnd">
                <a:solidFill>
                  <a:srgbClr val="D9467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801" name="Freeform 3531">
              <a:extLst>
                <a:ext uri="{FF2B5EF4-FFF2-40B4-BE49-F238E27FC236}">
                  <a16:creationId xmlns:a16="http://schemas.microsoft.com/office/drawing/2014/main" id="{0774742B-3695-4BAB-8410-B80F9C966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3242"/>
              <a:ext cx="35" cy="14"/>
            </a:xfrm>
            <a:custGeom>
              <a:avLst/>
              <a:gdLst>
                <a:gd name="T0" fmla="*/ 0 w 15"/>
                <a:gd name="T1" fmla="*/ 77 h 6"/>
                <a:gd name="T2" fmla="*/ 191 w 15"/>
                <a:gd name="T3" fmla="*/ 3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0" y="6"/>
                  </a:moveTo>
                  <a:cubicBezTo>
                    <a:pt x="6" y="0"/>
                    <a:pt x="7" y="2"/>
                    <a:pt x="15" y="3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3532">
              <a:extLst>
                <a:ext uri="{FF2B5EF4-FFF2-40B4-BE49-F238E27FC236}">
                  <a16:creationId xmlns:a16="http://schemas.microsoft.com/office/drawing/2014/main" id="{A6CB77FB-2BED-4F52-AAA9-D564A0C4B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720"/>
              <a:ext cx="14" cy="30"/>
            </a:xfrm>
            <a:custGeom>
              <a:avLst/>
              <a:gdLst>
                <a:gd name="T0" fmla="*/ 0 w 6"/>
                <a:gd name="T1" fmla="*/ 159 h 13"/>
                <a:gd name="T2" fmla="*/ 77 w 6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0" y="13"/>
                  </a:moveTo>
                  <a:cubicBezTo>
                    <a:pt x="1" y="10"/>
                    <a:pt x="4" y="5"/>
                    <a:pt x="6" y="0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3533">
              <a:extLst>
                <a:ext uri="{FF2B5EF4-FFF2-40B4-BE49-F238E27FC236}">
                  <a16:creationId xmlns:a16="http://schemas.microsoft.com/office/drawing/2014/main" id="{AAB4ED90-8699-4E22-AC15-58B651BFA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743"/>
              <a:ext cx="33" cy="26"/>
            </a:xfrm>
            <a:custGeom>
              <a:avLst/>
              <a:gdLst>
                <a:gd name="T0" fmla="*/ 0 w 14"/>
                <a:gd name="T1" fmla="*/ 0 h 11"/>
                <a:gd name="T2" fmla="*/ 184 w 14"/>
                <a:gd name="T3" fmla="*/ 14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0"/>
                  </a:moveTo>
                  <a:cubicBezTo>
                    <a:pt x="5" y="3"/>
                    <a:pt x="9" y="8"/>
                    <a:pt x="14" y="11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3534">
              <a:extLst>
                <a:ext uri="{FF2B5EF4-FFF2-40B4-BE49-F238E27FC236}">
                  <a16:creationId xmlns:a16="http://schemas.microsoft.com/office/drawing/2014/main" id="{EE3F3266-3597-41B2-B69B-23896BAEC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687"/>
              <a:ext cx="78" cy="82"/>
            </a:xfrm>
            <a:custGeom>
              <a:avLst/>
              <a:gdLst>
                <a:gd name="T0" fmla="*/ 0 w 33"/>
                <a:gd name="T1" fmla="*/ 450 h 35"/>
                <a:gd name="T2" fmla="*/ 225 w 33"/>
                <a:gd name="T3" fmla="*/ 180 h 35"/>
                <a:gd name="T4" fmla="*/ 357 w 33"/>
                <a:gd name="T5" fmla="*/ 115 h 35"/>
                <a:gd name="T6" fmla="*/ 435 w 33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5">
                  <a:moveTo>
                    <a:pt x="0" y="35"/>
                  </a:moveTo>
                  <a:cubicBezTo>
                    <a:pt x="4" y="27"/>
                    <a:pt x="10" y="20"/>
                    <a:pt x="17" y="14"/>
                  </a:cubicBezTo>
                  <a:cubicBezTo>
                    <a:pt x="20" y="12"/>
                    <a:pt x="25" y="11"/>
                    <a:pt x="27" y="9"/>
                  </a:cubicBezTo>
                  <a:cubicBezTo>
                    <a:pt x="30" y="6"/>
                    <a:pt x="30" y="3"/>
                    <a:pt x="33" y="0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3535">
              <a:extLst>
                <a:ext uri="{FF2B5EF4-FFF2-40B4-BE49-F238E27FC236}">
                  <a16:creationId xmlns:a16="http://schemas.microsoft.com/office/drawing/2014/main" id="{94A5EB89-F087-4BDD-AD90-B7B7B404A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2720"/>
              <a:ext cx="42" cy="23"/>
            </a:xfrm>
            <a:custGeom>
              <a:avLst/>
              <a:gdLst>
                <a:gd name="T0" fmla="*/ 229 w 18"/>
                <a:gd name="T1" fmla="*/ 12 h 10"/>
                <a:gd name="T2" fmla="*/ 0 w 18"/>
                <a:gd name="T3" fmla="*/ 1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0">
                  <a:moveTo>
                    <a:pt x="18" y="1"/>
                  </a:moveTo>
                  <a:cubicBezTo>
                    <a:pt x="10" y="0"/>
                    <a:pt x="4" y="5"/>
                    <a:pt x="0" y="10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3536">
              <a:extLst>
                <a:ext uri="{FF2B5EF4-FFF2-40B4-BE49-F238E27FC236}">
                  <a16:creationId xmlns:a16="http://schemas.microsoft.com/office/drawing/2014/main" id="{C30BE0C2-A546-48E9-AEAC-087029DA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8" y="2490"/>
              <a:ext cx="19" cy="48"/>
            </a:xfrm>
            <a:custGeom>
              <a:avLst/>
              <a:gdLst>
                <a:gd name="T0" fmla="*/ 0 w 8"/>
                <a:gd name="T1" fmla="*/ 0 h 20"/>
                <a:gd name="T2" fmla="*/ 107 w 8"/>
                <a:gd name="T3" fmla="*/ 276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0">
                  <a:moveTo>
                    <a:pt x="0" y="0"/>
                  </a:moveTo>
                  <a:cubicBezTo>
                    <a:pt x="0" y="7"/>
                    <a:pt x="6" y="14"/>
                    <a:pt x="8" y="20"/>
                  </a:cubicBezTo>
                </a:path>
              </a:pathLst>
            </a:custGeom>
            <a:noFill/>
            <a:ln w="3175" cap="rnd">
              <a:solidFill>
                <a:srgbClr val="D946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3537">
              <a:extLst>
                <a:ext uri="{FF2B5EF4-FFF2-40B4-BE49-F238E27FC236}">
                  <a16:creationId xmlns:a16="http://schemas.microsoft.com/office/drawing/2014/main" id="{586E3F59-B7F3-4317-88A8-25614125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2358"/>
              <a:ext cx="19" cy="21"/>
            </a:xfrm>
            <a:custGeom>
              <a:avLst/>
              <a:gdLst>
                <a:gd name="T0" fmla="*/ 57 w 8"/>
                <a:gd name="T1" fmla="*/ 114 h 9"/>
                <a:gd name="T2" fmla="*/ 0 w 8"/>
                <a:gd name="T3" fmla="*/ 0 h 9"/>
                <a:gd name="T4" fmla="*/ 107 w 8"/>
                <a:gd name="T5" fmla="*/ 8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9"/>
                  </a:moveTo>
                  <a:cubicBezTo>
                    <a:pt x="1" y="7"/>
                    <a:pt x="0" y="4"/>
                    <a:pt x="0" y="0"/>
                  </a:cubicBezTo>
                  <a:cubicBezTo>
                    <a:pt x="5" y="0"/>
                    <a:pt x="5" y="5"/>
                    <a:pt x="8" y="7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3538">
              <a:extLst>
                <a:ext uri="{FF2B5EF4-FFF2-40B4-BE49-F238E27FC236}">
                  <a16:creationId xmlns:a16="http://schemas.microsoft.com/office/drawing/2014/main" id="{958E69DD-DF6F-4C50-9C3C-DF2C19962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197"/>
              <a:ext cx="52" cy="69"/>
            </a:xfrm>
            <a:custGeom>
              <a:avLst/>
              <a:gdLst>
                <a:gd name="T0" fmla="*/ 106 w 22"/>
                <a:gd name="T1" fmla="*/ 390 h 29"/>
                <a:gd name="T2" fmla="*/ 40 w 22"/>
                <a:gd name="T3" fmla="*/ 312 h 29"/>
                <a:gd name="T4" fmla="*/ 173 w 22"/>
                <a:gd name="T5" fmla="*/ 243 h 29"/>
                <a:gd name="T6" fmla="*/ 78 w 22"/>
                <a:gd name="T7" fmla="*/ 69 h 29"/>
                <a:gd name="T8" fmla="*/ 291 w 22"/>
                <a:gd name="T9" fmla="*/ 4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9">
                  <a:moveTo>
                    <a:pt x="8" y="29"/>
                  </a:moveTo>
                  <a:cubicBezTo>
                    <a:pt x="6" y="28"/>
                    <a:pt x="0" y="26"/>
                    <a:pt x="3" y="23"/>
                  </a:cubicBezTo>
                  <a:cubicBezTo>
                    <a:pt x="6" y="19"/>
                    <a:pt x="13" y="26"/>
                    <a:pt x="13" y="18"/>
                  </a:cubicBezTo>
                  <a:cubicBezTo>
                    <a:pt x="13" y="12"/>
                    <a:pt x="1" y="12"/>
                    <a:pt x="6" y="5"/>
                  </a:cubicBezTo>
                  <a:cubicBezTo>
                    <a:pt x="9" y="0"/>
                    <a:pt x="18" y="0"/>
                    <a:pt x="22" y="3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3539">
              <a:extLst>
                <a:ext uri="{FF2B5EF4-FFF2-40B4-BE49-F238E27FC236}">
                  <a16:creationId xmlns:a16="http://schemas.microsoft.com/office/drawing/2014/main" id="{34B49821-B9B5-44C7-96A5-CDD31C1A7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2138"/>
              <a:ext cx="28" cy="15"/>
            </a:xfrm>
            <a:custGeom>
              <a:avLst/>
              <a:gdLst>
                <a:gd name="T0" fmla="*/ 37 w 12"/>
                <a:gd name="T1" fmla="*/ 0 h 6"/>
                <a:gd name="T2" fmla="*/ 152 w 12"/>
                <a:gd name="T3" fmla="*/ 83 h 6"/>
                <a:gd name="T4" fmla="*/ 142 w 12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6">
                  <a:moveTo>
                    <a:pt x="3" y="0"/>
                  </a:moveTo>
                  <a:cubicBezTo>
                    <a:pt x="0" y="6"/>
                    <a:pt x="8" y="6"/>
                    <a:pt x="12" y="5"/>
                  </a:cubicBezTo>
                  <a:cubicBezTo>
                    <a:pt x="12" y="4"/>
                    <a:pt x="12" y="2"/>
                    <a:pt x="11" y="1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3540">
              <a:extLst>
                <a:ext uri="{FF2B5EF4-FFF2-40B4-BE49-F238E27FC236}">
                  <a16:creationId xmlns:a16="http://schemas.microsoft.com/office/drawing/2014/main" id="{1CF99C9E-60ED-4AA1-9DB8-1C8803B59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2058"/>
              <a:ext cx="12" cy="7"/>
            </a:xfrm>
            <a:custGeom>
              <a:avLst/>
              <a:gdLst>
                <a:gd name="T0" fmla="*/ 70 w 5"/>
                <a:gd name="T1" fmla="*/ 37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3541">
              <a:extLst>
                <a:ext uri="{FF2B5EF4-FFF2-40B4-BE49-F238E27FC236}">
                  <a16:creationId xmlns:a16="http://schemas.microsoft.com/office/drawing/2014/main" id="{DE0E85FE-03E6-4CE2-B744-37D3E28C4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2318"/>
              <a:ext cx="22" cy="14"/>
            </a:xfrm>
            <a:custGeom>
              <a:avLst/>
              <a:gdLst>
                <a:gd name="T0" fmla="*/ 0 w 9"/>
                <a:gd name="T1" fmla="*/ 0 h 6"/>
                <a:gd name="T2" fmla="*/ 132 w 9"/>
                <a:gd name="T3" fmla="*/ 7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3" y="2"/>
                    <a:pt x="6" y="4"/>
                    <a:pt x="9" y="6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3542">
              <a:extLst>
                <a:ext uri="{FF2B5EF4-FFF2-40B4-BE49-F238E27FC236}">
                  <a16:creationId xmlns:a16="http://schemas.microsoft.com/office/drawing/2014/main" id="{0E46DCAB-9F99-49EF-BFF6-2BB79615C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361"/>
              <a:ext cx="37" cy="40"/>
            </a:xfrm>
            <a:custGeom>
              <a:avLst/>
              <a:gdLst>
                <a:gd name="T0" fmla="*/ 74 w 16"/>
                <a:gd name="T1" fmla="*/ 221 h 17"/>
                <a:gd name="T2" fmla="*/ 0 w 16"/>
                <a:gd name="T3" fmla="*/ 155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7">
                  <a:moveTo>
                    <a:pt x="6" y="17"/>
                  </a:moveTo>
                  <a:cubicBezTo>
                    <a:pt x="16" y="10"/>
                    <a:pt x="2" y="0"/>
                    <a:pt x="0" y="12"/>
                  </a:cubicBezTo>
                </a:path>
              </a:pathLst>
            </a:custGeom>
            <a:noFill/>
            <a:ln w="14288" cap="flat">
              <a:solidFill>
                <a:srgbClr val="FFF3D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44725422-1DFD-4363-8F79-016A8123CF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Stem cells</a:t>
            </a:r>
          </a:p>
        </p:txBody>
      </p:sp>
      <p:grpSp>
        <p:nvGrpSpPr>
          <p:cNvPr id="34818" name="Group 3">
            <a:extLst>
              <a:ext uri="{FF2B5EF4-FFF2-40B4-BE49-F238E27FC236}">
                <a16:creationId xmlns:a16="http://schemas.microsoft.com/office/drawing/2014/main" id="{3E421EEB-D4D8-4CF8-A1A3-94889DCB7766}"/>
              </a:ext>
            </a:extLst>
          </p:cNvPr>
          <p:cNvGrpSpPr>
            <a:grpSpLocks/>
          </p:cNvGrpSpPr>
          <p:nvPr/>
        </p:nvGrpSpPr>
        <p:grpSpPr bwMode="auto">
          <a:xfrm>
            <a:off x="4800600" y="3581400"/>
            <a:ext cx="2076450" cy="2097088"/>
            <a:chOff x="2380" y="1652"/>
            <a:chExt cx="1017" cy="1027"/>
          </a:xfrm>
        </p:grpSpPr>
        <p:sp>
          <p:nvSpPr>
            <p:cNvPr id="34849" name="Freeform 4">
              <a:extLst>
                <a:ext uri="{FF2B5EF4-FFF2-40B4-BE49-F238E27FC236}">
                  <a16:creationId xmlns:a16="http://schemas.microsoft.com/office/drawing/2014/main" id="{6182D6D3-3ED8-44AE-9C0B-96F901121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652"/>
              <a:ext cx="1017" cy="1027"/>
            </a:xfrm>
            <a:custGeom>
              <a:avLst/>
              <a:gdLst>
                <a:gd name="T0" fmla="*/ 1324 w 407"/>
                <a:gd name="T1" fmla="*/ 704 h 385"/>
                <a:gd name="T2" fmla="*/ 105 w 407"/>
                <a:gd name="T3" fmla="*/ 2732 h 385"/>
                <a:gd name="T4" fmla="*/ 42 w 407"/>
                <a:gd name="T5" fmla="*/ 4746 h 385"/>
                <a:gd name="T6" fmla="*/ 512 w 407"/>
                <a:gd name="T7" fmla="*/ 6418 h 385"/>
                <a:gd name="T8" fmla="*/ 3446 w 407"/>
                <a:gd name="T9" fmla="*/ 7045 h 385"/>
                <a:gd name="T10" fmla="*/ 4665 w 407"/>
                <a:gd name="T11" fmla="*/ 6968 h 385"/>
                <a:gd name="T12" fmla="*/ 5850 w 407"/>
                <a:gd name="T13" fmla="*/ 5394 h 385"/>
                <a:gd name="T14" fmla="*/ 5662 w 407"/>
                <a:gd name="T15" fmla="*/ 1878 h 385"/>
                <a:gd name="T16" fmla="*/ 3883 w 407"/>
                <a:gd name="T17" fmla="*/ 136 h 385"/>
                <a:gd name="T18" fmla="*/ 1887 w 407"/>
                <a:gd name="T19" fmla="*/ 547 h 385"/>
                <a:gd name="T20" fmla="*/ 1324 w 407"/>
                <a:gd name="T21" fmla="*/ 704 h 3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7" h="385">
                  <a:moveTo>
                    <a:pt x="85" y="37"/>
                  </a:moveTo>
                  <a:cubicBezTo>
                    <a:pt x="44" y="53"/>
                    <a:pt x="13" y="109"/>
                    <a:pt x="7" y="144"/>
                  </a:cubicBezTo>
                  <a:cubicBezTo>
                    <a:pt x="0" y="179"/>
                    <a:pt x="3" y="215"/>
                    <a:pt x="3" y="250"/>
                  </a:cubicBezTo>
                  <a:cubicBezTo>
                    <a:pt x="3" y="289"/>
                    <a:pt x="3" y="312"/>
                    <a:pt x="33" y="338"/>
                  </a:cubicBezTo>
                  <a:cubicBezTo>
                    <a:pt x="88" y="385"/>
                    <a:pt x="155" y="366"/>
                    <a:pt x="221" y="371"/>
                  </a:cubicBezTo>
                  <a:cubicBezTo>
                    <a:pt x="248" y="373"/>
                    <a:pt x="272" y="378"/>
                    <a:pt x="299" y="367"/>
                  </a:cubicBezTo>
                  <a:cubicBezTo>
                    <a:pt x="332" y="352"/>
                    <a:pt x="359" y="316"/>
                    <a:pt x="375" y="284"/>
                  </a:cubicBezTo>
                  <a:cubicBezTo>
                    <a:pt x="407" y="219"/>
                    <a:pt x="405" y="159"/>
                    <a:pt x="363" y="99"/>
                  </a:cubicBezTo>
                  <a:cubicBezTo>
                    <a:pt x="336" y="60"/>
                    <a:pt x="296" y="18"/>
                    <a:pt x="249" y="7"/>
                  </a:cubicBezTo>
                  <a:cubicBezTo>
                    <a:pt x="219" y="0"/>
                    <a:pt x="160" y="18"/>
                    <a:pt x="121" y="29"/>
                  </a:cubicBezTo>
                  <a:cubicBezTo>
                    <a:pt x="114" y="30"/>
                    <a:pt x="98" y="32"/>
                    <a:pt x="85" y="37"/>
                  </a:cubicBezTo>
                  <a:close/>
                </a:path>
              </a:pathLst>
            </a:custGeom>
            <a:solidFill>
              <a:srgbClr val="A1D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5">
              <a:extLst>
                <a:ext uri="{FF2B5EF4-FFF2-40B4-BE49-F238E27FC236}">
                  <a16:creationId xmlns:a16="http://schemas.microsoft.com/office/drawing/2014/main" id="{6C71071D-F4F3-4ACE-B583-086FFDBB1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727"/>
              <a:ext cx="930" cy="901"/>
            </a:xfrm>
            <a:custGeom>
              <a:avLst/>
              <a:gdLst>
                <a:gd name="T0" fmla="*/ 0 w 372"/>
                <a:gd name="T1" fmla="*/ 5003 h 338"/>
                <a:gd name="T2" fmla="*/ 1533 w 372"/>
                <a:gd name="T3" fmla="*/ 6232 h 338"/>
                <a:gd name="T4" fmla="*/ 3125 w 372"/>
                <a:gd name="T5" fmla="*/ 6288 h 338"/>
                <a:gd name="T6" fmla="*/ 4220 w 372"/>
                <a:gd name="T7" fmla="*/ 6267 h 338"/>
                <a:gd name="T8" fmla="*/ 4970 w 372"/>
                <a:gd name="T9" fmla="*/ 5627 h 338"/>
                <a:gd name="T10" fmla="*/ 5595 w 372"/>
                <a:gd name="T11" fmla="*/ 4220 h 338"/>
                <a:gd name="T12" fmla="*/ 5708 w 372"/>
                <a:gd name="T13" fmla="*/ 2423 h 338"/>
                <a:gd name="T14" fmla="*/ 4845 w 372"/>
                <a:gd name="T15" fmla="*/ 853 h 338"/>
                <a:gd name="T16" fmla="*/ 4063 w 372"/>
                <a:gd name="T17" fmla="*/ 0 h 338"/>
                <a:gd name="T18" fmla="*/ 5083 w 372"/>
                <a:gd name="T19" fmla="*/ 1933 h 338"/>
                <a:gd name="T20" fmla="*/ 5020 w 372"/>
                <a:gd name="T21" fmla="*/ 2351 h 338"/>
                <a:gd name="T22" fmla="*/ 4738 w 372"/>
                <a:gd name="T23" fmla="*/ 2047 h 338"/>
                <a:gd name="T24" fmla="*/ 3770 w 372"/>
                <a:gd name="T25" fmla="*/ 1285 h 338"/>
                <a:gd name="T26" fmla="*/ 4063 w 372"/>
                <a:gd name="T27" fmla="*/ 2197 h 338"/>
                <a:gd name="T28" fmla="*/ 4033 w 372"/>
                <a:gd name="T29" fmla="*/ 3583 h 338"/>
                <a:gd name="T30" fmla="*/ 2175 w 372"/>
                <a:gd name="T31" fmla="*/ 4902 h 338"/>
                <a:gd name="T32" fmla="*/ 958 w 372"/>
                <a:gd name="T33" fmla="*/ 4526 h 338"/>
                <a:gd name="T34" fmla="*/ 720 w 372"/>
                <a:gd name="T35" fmla="*/ 4206 h 338"/>
                <a:gd name="T36" fmla="*/ 675 w 372"/>
                <a:gd name="T37" fmla="*/ 3617 h 338"/>
                <a:gd name="T38" fmla="*/ 658 w 372"/>
                <a:gd name="T39" fmla="*/ 4620 h 338"/>
                <a:gd name="T40" fmla="*/ 958 w 372"/>
                <a:gd name="T41" fmla="*/ 5515 h 338"/>
                <a:gd name="T42" fmla="*/ 488 w 372"/>
                <a:gd name="T43" fmla="*/ 5606 h 338"/>
                <a:gd name="T44" fmla="*/ 50 w 372"/>
                <a:gd name="T45" fmla="*/ 5003 h 3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2" h="338">
                  <a:moveTo>
                    <a:pt x="0" y="264"/>
                  </a:moveTo>
                  <a:cubicBezTo>
                    <a:pt x="15" y="306"/>
                    <a:pt x="54" y="331"/>
                    <a:pt x="98" y="329"/>
                  </a:cubicBezTo>
                  <a:cubicBezTo>
                    <a:pt x="127" y="329"/>
                    <a:pt x="171" y="330"/>
                    <a:pt x="200" y="332"/>
                  </a:cubicBezTo>
                  <a:cubicBezTo>
                    <a:pt x="227" y="335"/>
                    <a:pt x="243" y="338"/>
                    <a:pt x="270" y="331"/>
                  </a:cubicBezTo>
                  <a:cubicBezTo>
                    <a:pt x="290" y="326"/>
                    <a:pt x="307" y="314"/>
                    <a:pt x="318" y="297"/>
                  </a:cubicBezTo>
                  <a:cubicBezTo>
                    <a:pt x="333" y="275"/>
                    <a:pt x="348" y="249"/>
                    <a:pt x="358" y="223"/>
                  </a:cubicBezTo>
                  <a:cubicBezTo>
                    <a:pt x="369" y="195"/>
                    <a:pt x="372" y="159"/>
                    <a:pt x="365" y="128"/>
                  </a:cubicBezTo>
                  <a:cubicBezTo>
                    <a:pt x="357" y="94"/>
                    <a:pt x="333" y="71"/>
                    <a:pt x="310" y="45"/>
                  </a:cubicBezTo>
                  <a:cubicBezTo>
                    <a:pt x="294" y="27"/>
                    <a:pt x="280" y="14"/>
                    <a:pt x="260" y="0"/>
                  </a:cubicBezTo>
                  <a:cubicBezTo>
                    <a:pt x="279" y="35"/>
                    <a:pt x="323" y="60"/>
                    <a:pt x="325" y="102"/>
                  </a:cubicBezTo>
                  <a:cubicBezTo>
                    <a:pt x="325" y="107"/>
                    <a:pt x="327" y="121"/>
                    <a:pt x="321" y="124"/>
                  </a:cubicBezTo>
                  <a:cubicBezTo>
                    <a:pt x="314" y="127"/>
                    <a:pt x="306" y="112"/>
                    <a:pt x="303" y="108"/>
                  </a:cubicBezTo>
                  <a:cubicBezTo>
                    <a:pt x="291" y="90"/>
                    <a:pt x="265" y="67"/>
                    <a:pt x="241" y="68"/>
                  </a:cubicBezTo>
                  <a:cubicBezTo>
                    <a:pt x="239" y="83"/>
                    <a:pt x="256" y="102"/>
                    <a:pt x="260" y="116"/>
                  </a:cubicBezTo>
                  <a:cubicBezTo>
                    <a:pt x="268" y="140"/>
                    <a:pt x="268" y="165"/>
                    <a:pt x="258" y="189"/>
                  </a:cubicBezTo>
                  <a:cubicBezTo>
                    <a:pt x="241" y="228"/>
                    <a:pt x="181" y="261"/>
                    <a:pt x="139" y="259"/>
                  </a:cubicBezTo>
                  <a:cubicBezTo>
                    <a:pt x="112" y="258"/>
                    <a:pt x="83" y="255"/>
                    <a:pt x="61" y="239"/>
                  </a:cubicBezTo>
                  <a:cubicBezTo>
                    <a:pt x="55" y="234"/>
                    <a:pt x="49" y="229"/>
                    <a:pt x="46" y="222"/>
                  </a:cubicBezTo>
                  <a:cubicBezTo>
                    <a:pt x="43" y="216"/>
                    <a:pt x="48" y="196"/>
                    <a:pt x="43" y="191"/>
                  </a:cubicBezTo>
                  <a:cubicBezTo>
                    <a:pt x="32" y="200"/>
                    <a:pt x="39" y="233"/>
                    <a:pt x="42" y="244"/>
                  </a:cubicBezTo>
                  <a:cubicBezTo>
                    <a:pt x="46" y="263"/>
                    <a:pt x="55" y="274"/>
                    <a:pt x="61" y="291"/>
                  </a:cubicBezTo>
                  <a:cubicBezTo>
                    <a:pt x="69" y="316"/>
                    <a:pt x="40" y="305"/>
                    <a:pt x="31" y="296"/>
                  </a:cubicBezTo>
                  <a:cubicBezTo>
                    <a:pt x="24" y="290"/>
                    <a:pt x="3" y="275"/>
                    <a:pt x="3" y="264"/>
                  </a:cubicBezTo>
                </a:path>
              </a:pathLst>
            </a:custGeom>
            <a:solidFill>
              <a:srgbClr val="68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6">
              <a:extLst>
                <a:ext uri="{FF2B5EF4-FFF2-40B4-BE49-F238E27FC236}">
                  <a16:creationId xmlns:a16="http://schemas.microsoft.com/office/drawing/2014/main" id="{0B76CE38-E025-4A59-9916-CB1383A3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807"/>
              <a:ext cx="773" cy="765"/>
            </a:xfrm>
            <a:custGeom>
              <a:avLst/>
              <a:gdLst>
                <a:gd name="T0" fmla="*/ 395 w 309"/>
                <a:gd name="T1" fmla="*/ 1343 h 287"/>
                <a:gd name="T2" fmla="*/ 33 w 309"/>
                <a:gd name="T3" fmla="*/ 2956 h 287"/>
                <a:gd name="T4" fmla="*/ 595 w 309"/>
                <a:gd name="T5" fmla="*/ 4662 h 287"/>
                <a:gd name="T6" fmla="*/ 2659 w 309"/>
                <a:gd name="T7" fmla="*/ 5094 h 287"/>
                <a:gd name="T8" fmla="*/ 3630 w 309"/>
                <a:gd name="T9" fmla="*/ 738 h 287"/>
                <a:gd name="T10" fmla="*/ 2054 w 309"/>
                <a:gd name="T11" fmla="*/ 93 h 287"/>
                <a:gd name="T12" fmla="*/ 1396 w 309"/>
                <a:gd name="T13" fmla="*/ 320 h 287"/>
                <a:gd name="T14" fmla="*/ 395 w 309"/>
                <a:gd name="T15" fmla="*/ 1343 h 2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9" h="287">
                  <a:moveTo>
                    <a:pt x="25" y="71"/>
                  </a:moveTo>
                  <a:cubicBezTo>
                    <a:pt x="7" y="95"/>
                    <a:pt x="0" y="127"/>
                    <a:pt x="2" y="156"/>
                  </a:cubicBezTo>
                  <a:cubicBezTo>
                    <a:pt x="4" y="188"/>
                    <a:pt x="12" y="224"/>
                    <a:pt x="38" y="246"/>
                  </a:cubicBezTo>
                  <a:cubicBezTo>
                    <a:pt x="75" y="276"/>
                    <a:pt x="124" y="287"/>
                    <a:pt x="170" y="269"/>
                  </a:cubicBezTo>
                  <a:cubicBezTo>
                    <a:pt x="259" y="235"/>
                    <a:pt x="309" y="111"/>
                    <a:pt x="232" y="39"/>
                  </a:cubicBezTo>
                  <a:cubicBezTo>
                    <a:pt x="205" y="14"/>
                    <a:pt x="168" y="0"/>
                    <a:pt x="131" y="5"/>
                  </a:cubicBezTo>
                  <a:cubicBezTo>
                    <a:pt x="118" y="7"/>
                    <a:pt x="101" y="11"/>
                    <a:pt x="89" y="17"/>
                  </a:cubicBezTo>
                  <a:cubicBezTo>
                    <a:pt x="63" y="29"/>
                    <a:pt x="35" y="57"/>
                    <a:pt x="25" y="71"/>
                  </a:cubicBezTo>
                  <a:close/>
                </a:path>
              </a:pathLst>
            </a:custGeom>
            <a:solidFill>
              <a:srgbClr val="A05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7">
              <a:extLst>
                <a:ext uri="{FF2B5EF4-FFF2-40B4-BE49-F238E27FC236}">
                  <a16:creationId xmlns:a16="http://schemas.microsoft.com/office/drawing/2014/main" id="{50C1CCAC-1D20-4E52-9FE4-A7AF22803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1687"/>
              <a:ext cx="555" cy="618"/>
            </a:xfrm>
            <a:custGeom>
              <a:avLst/>
              <a:gdLst>
                <a:gd name="T0" fmla="*/ 0 w 222"/>
                <a:gd name="T1" fmla="*/ 4385 h 232"/>
                <a:gd name="T2" fmla="*/ 0 w 222"/>
                <a:gd name="T3" fmla="*/ 2965 h 232"/>
                <a:gd name="T4" fmla="*/ 395 w 222"/>
                <a:gd name="T5" fmla="*/ 1532 h 232"/>
                <a:gd name="T6" fmla="*/ 1395 w 222"/>
                <a:gd name="T7" fmla="*/ 589 h 232"/>
                <a:gd name="T8" fmla="*/ 3470 w 222"/>
                <a:gd name="T9" fmla="*/ 264 h 232"/>
                <a:gd name="T10" fmla="*/ 2675 w 222"/>
                <a:gd name="T11" fmla="*/ 306 h 232"/>
                <a:gd name="T12" fmla="*/ 1938 w 222"/>
                <a:gd name="T13" fmla="*/ 589 h 232"/>
                <a:gd name="T14" fmla="*/ 783 w 222"/>
                <a:gd name="T15" fmla="*/ 1476 h 232"/>
                <a:gd name="T16" fmla="*/ 145 w 222"/>
                <a:gd name="T17" fmla="*/ 2896 h 232"/>
                <a:gd name="T18" fmla="*/ 20 w 222"/>
                <a:gd name="T19" fmla="*/ 4137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2" h="232">
                  <a:moveTo>
                    <a:pt x="0" y="232"/>
                  </a:moveTo>
                  <a:cubicBezTo>
                    <a:pt x="2" y="208"/>
                    <a:pt x="0" y="182"/>
                    <a:pt x="0" y="157"/>
                  </a:cubicBezTo>
                  <a:cubicBezTo>
                    <a:pt x="0" y="130"/>
                    <a:pt x="9" y="103"/>
                    <a:pt x="25" y="81"/>
                  </a:cubicBezTo>
                  <a:cubicBezTo>
                    <a:pt x="43" y="57"/>
                    <a:pt x="58" y="37"/>
                    <a:pt x="89" y="31"/>
                  </a:cubicBezTo>
                  <a:cubicBezTo>
                    <a:pt x="130" y="23"/>
                    <a:pt x="180" y="0"/>
                    <a:pt x="222" y="14"/>
                  </a:cubicBezTo>
                  <a:cubicBezTo>
                    <a:pt x="205" y="14"/>
                    <a:pt x="188" y="13"/>
                    <a:pt x="171" y="16"/>
                  </a:cubicBezTo>
                  <a:cubicBezTo>
                    <a:pt x="154" y="18"/>
                    <a:pt x="140" y="26"/>
                    <a:pt x="124" y="31"/>
                  </a:cubicBezTo>
                  <a:cubicBezTo>
                    <a:pt x="97" y="42"/>
                    <a:pt x="67" y="53"/>
                    <a:pt x="50" y="78"/>
                  </a:cubicBezTo>
                  <a:cubicBezTo>
                    <a:pt x="35" y="100"/>
                    <a:pt x="12" y="126"/>
                    <a:pt x="9" y="153"/>
                  </a:cubicBezTo>
                  <a:cubicBezTo>
                    <a:pt x="6" y="175"/>
                    <a:pt x="3" y="197"/>
                    <a:pt x="1" y="219"/>
                  </a:cubicBezTo>
                </a:path>
              </a:pathLst>
            </a:custGeom>
            <a:solidFill>
              <a:srgbClr val="D3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8">
              <a:extLst>
                <a:ext uri="{FF2B5EF4-FFF2-40B4-BE49-F238E27FC236}">
                  <a16:creationId xmlns:a16="http://schemas.microsoft.com/office/drawing/2014/main" id="{24A78E9E-3199-4EF1-B918-A5AA8FD0F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767"/>
              <a:ext cx="235" cy="328"/>
            </a:xfrm>
            <a:custGeom>
              <a:avLst/>
              <a:gdLst>
                <a:gd name="T0" fmla="*/ 33 w 94"/>
                <a:gd name="T1" fmla="*/ 2333 h 123"/>
                <a:gd name="T2" fmla="*/ 563 w 94"/>
                <a:gd name="T3" fmla="*/ 739 h 123"/>
                <a:gd name="T4" fmla="*/ 1470 w 94"/>
                <a:gd name="T5" fmla="*/ 0 h 123"/>
                <a:gd name="T6" fmla="*/ 613 w 94"/>
                <a:gd name="T7" fmla="*/ 931 h 123"/>
                <a:gd name="T8" fmla="*/ 33 w 94"/>
                <a:gd name="T9" fmla="*/ 2333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123">
                  <a:moveTo>
                    <a:pt x="2" y="123"/>
                  </a:moveTo>
                  <a:cubicBezTo>
                    <a:pt x="0" y="92"/>
                    <a:pt x="15" y="63"/>
                    <a:pt x="36" y="39"/>
                  </a:cubicBezTo>
                  <a:cubicBezTo>
                    <a:pt x="57" y="15"/>
                    <a:pt x="70" y="1"/>
                    <a:pt x="94" y="0"/>
                  </a:cubicBezTo>
                  <a:cubicBezTo>
                    <a:pt x="58" y="8"/>
                    <a:pt x="53" y="33"/>
                    <a:pt x="39" y="49"/>
                  </a:cubicBezTo>
                  <a:cubicBezTo>
                    <a:pt x="25" y="65"/>
                    <a:pt x="8" y="83"/>
                    <a:pt x="2" y="1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9">
              <a:extLst>
                <a:ext uri="{FF2B5EF4-FFF2-40B4-BE49-F238E27FC236}">
                  <a16:creationId xmlns:a16="http://schemas.microsoft.com/office/drawing/2014/main" id="{3F1F2545-09C3-48F0-B336-6BE1CD793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084"/>
              <a:ext cx="653" cy="536"/>
            </a:xfrm>
            <a:custGeom>
              <a:avLst/>
              <a:gdLst>
                <a:gd name="T0" fmla="*/ 0 w 261"/>
                <a:gd name="T1" fmla="*/ 3661 h 201"/>
                <a:gd name="T2" fmla="*/ 1992 w 261"/>
                <a:gd name="T3" fmla="*/ 3789 h 201"/>
                <a:gd name="T4" fmla="*/ 3630 w 261"/>
                <a:gd name="T5" fmla="*/ 2240 h 201"/>
                <a:gd name="T6" fmla="*/ 3868 w 261"/>
                <a:gd name="T7" fmla="*/ 0 h 201"/>
                <a:gd name="T8" fmla="*/ 3242 w 261"/>
                <a:gd name="T9" fmla="*/ 2539 h 201"/>
                <a:gd name="T10" fmla="*/ 1834 w 261"/>
                <a:gd name="T11" fmla="*/ 3563 h 201"/>
                <a:gd name="T12" fmla="*/ 0 w 261"/>
                <a:gd name="T13" fmla="*/ 3661 h 2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1" h="201">
                  <a:moveTo>
                    <a:pt x="0" y="193"/>
                  </a:moveTo>
                  <a:cubicBezTo>
                    <a:pt x="37" y="189"/>
                    <a:pt x="96" y="198"/>
                    <a:pt x="127" y="200"/>
                  </a:cubicBezTo>
                  <a:cubicBezTo>
                    <a:pt x="157" y="201"/>
                    <a:pt x="203" y="181"/>
                    <a:pt x="232" y="118"/>
                  </a:cubicBezTo>
                  <a:cubicBezTo>
                    <a:pt x="261" y="56"/>
                    <a:pt x="247" y="0"/>
                    <a:pt x="247" y="0"/>
                  </a:cubicBezTo>
                  <a:cubicBezTo>
                    <a:pt x="249" y="29"/>
                    <a:pt x="235" y="85"/>
                    <a:pt x="207" y="134"/>
                  </a:cubicBezTo>
                  <a:cubicBezTo>
                    <a:pt x="179" y="184"/>
                    <a:pt x="144" y="189"/>
                    <a:pt x="117" y="188"/>
                  </a:cubicBezTo>
                  <a:cubicBezTo>
                    <a:pt x="91" y="186"/>
                    <a:pt x="25" y="186"/>
                    <a:pt x="0" y="193"/>
                  </a:cubicBezTo>
                  <a:close/>
                </a:path>
              </a:pathLst>
            </a:custGeom>
            <a:solidFill>
              <a:srgbClr val="21A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10">
              <a:extLst>
                <a:ext uri="{FF2B5EF4-FFF2-40B4-BE49-F238E27FC236}">
                  <a16:creationId xmlns:a16="http://schemas.microsoft.com/office/drawing/2014/main" id="{B38E9CD0-DE1D-4008-A291-CDBA96326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1881"/>
              <a:ext cx="633" cy="715"/>
            </a:xfrm>
            <a:custGeom>
              <a:avLst/>
              <a:gdLst>
                <a:gd name="T0" fmla="*/ 2555 w 253"/>
                <a:gd name="T1" fmla="*/ 3268 h 268"/>
                <a:gd name="T2" fmla="*/ 2492 w 253"/>
                <a:gd name="T3" fmla="*/ 0 h 268"/>
                <a:gd name="T4" fmla="*/ 2880 w 253"/>
                <a:gd name="T5" fmla="*/ 3666 h 268"/>
                <a:gd name="T6" fmla="*/ 0 w 253"/>
                <a:gd name="T7" fmla="*/ 3743 h 268"/>
                <a:gd name="T8" fmla="*/ 2555 w 253"/>
                <a:gd name="T9" fmla="*/ 3268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3" h="268">
                  <a:moveTo>
                    <a:pt x="163" y="172"/>
                  </a:moveTo>
                  <a:cubicBezTo>
                    <a:pt x="211" y="116"/>
                    <a:pt x="192" y="18"/>
                    <a:pt x="159" y="0"/>
                  </a:cubicBezTo>
                  <a:cubicBezTo>
                    <a:pt x="211" y="20"/>
                    <a:pt x="253" y="118"/>
                    <a:pt x="184" y="193"/>
                  </a:cubicBezTo>
                  <a:cubicBezTo>
                    <a:pt x="115" y="268"/>
                    <a:pt x="29" y="230"/>
                    <a:pt x="0" y="197"/>
                  </a:cubicBezTo>
                  <a:cubicBezTo>
                    <a:pt x="37" y="218"/>
                    <a:pt x="108" y="225"/>
                    <a:pt x="163" y="172"/>
                  </a:cubicBezTo>
                  <a:close/>
                </a:path>
              </a:pathLst>
            </a:custGeom>
            <a:solidFill>
              <a:srgbClr val="8A3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11">
              <a:extLst>
                <a:ext uri="{FF2B5EF4-FFF2-40B4-BE49-F238E27FC236}">
                  <a16:creationId xmlns:a16="http://schemas.microsoft.com/office/drawing/2014/main" id="{CB284326-6533-47C4-9348-5E7655662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849"/>
              <a:ext cx="430" cy="502"/>
            </a:xfrm>
            <a:custGeom>
              <a:avLst/>
              <a:gdLst>
                <a:gd name="T0" fmla="*/ 2688 w 172"/>
                <a:gd name="T1" fmla="*/ 56 h 188"/>
                <a:gd name="T2" fmla="*/ 595 w 172"/>
                <a:gd name="T3" fmla="*/ 3578 h 188"/>
                <a:gd name="T4" fmla="*/ 2688 w 172"/>
                <a:gd name="T5" fmla="*/ 56 h 1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2" h="188">
                  <a:moveTo>
                    <a:pt x="172" y="3"/>
                  </a:moveTo>
                  <a:cubicBezTo>
                    <a:pt x="134" y="0"/>
                    <a:pt x="0" y="57"/>
                    <a:pt x="38" y="188"/>
                  </a:cubicBezTo>
                  <a:cubicBezTo>
                    <a:pt x="38" y="160"/>
                    <a:pt x="43" y="61"/>
                    <a:pt x="172" y="3"/>
                  </a:cubicBezTo>
                  <a:close/>
                </a:path>
              </a:pathLst>
            </a:custGeom>
            <a:solidFill>
              <a:srgbClr val="BC8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12">
              <a:extLst>
                <a:ext uri="{FF2B5EF4-FFF2-40B4-BE49-F238E27FC236}">
                  <a16:creationId xmlns:a16="http://schemas.microsoft.com/office/drawing/2014/main" id="{B4C52A41-A50F-452B-988F-0C2D96784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1652"/>
              <a:ext cx="1017" cy="1027"/>
            </a:xfrm>
            <a:custGeom>
              <a:avLst/>
              <a:gdLst>
                <a:gd name="T0" fmla="*/ 1324 w 407"/>
                <a:gd name="T1" fmla="*/ 704 h 385"/>
                <a:gd name="T2" fmla="*/ 105 w 407"/>
                <a:gd name="T3" fmla="*/ 2732 h 385"/>
                <a:gd name="T4" fmla="*/ 42 w 407"/>
                <a:gd name="T5" fmla="*/ 4746 h 385"/>
                <a:gd name="T6" fmla="*/ 512 w 407"/>
                <a:gd name="T7" fmla="*/ 6418 h 385"/>
                <a:gd name="T8" fmla="*/ 3446 w 407"/>
                <a:gd name="T9" fmla="*/ 7045 h 385"/>
                <a:gd name="T10" fmla="*/ 4665 w 407"/>
                <a:gd name="T11" fmla="*/ 6968 h 385"/>
                <a:gd name="T12" fmla="*/ 5850 w 407"/>
                <a:gd name="T13" fmla="*/ 5394 h 385"/>
                <a:gd name="T14" fmla="*/ 5662 w 407"/>
                <a:gd name="T15" fmla="*/ 1878 h 385"/>
                <a:gd name="T16" fmla="*/ 3883 w 407"/>
                <a:gd name="T17" fmla="*/ 136 h 385"/>
                <a:gd name="T18" fmla="*/ 1887 w 407"/>
                <a:gd name="T19" fmla="*/ 547 h 385"/>
                <a:gd name="T20" fmla="*/ 1324 w 407"/>
                <a:gd name="T21" fmla="*/ 704 h 3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7" h="385">
                  <a:moveTo>
                    <a:pt x="85" y="37"/>
                  </a:moveTo>
                  <a:cubicBezTo>
                    <a:pt x="44" y="53"/>
                    <a:pt x="13" y="109"/>
                    <a:pt x="7" y="144"/>
                  </a:cubicBezTo>
                  <a:cubicBezTo>
                    <a:pt x="0" y="179"/>
                    <a:pt x="3" y="215"/>
                    <a:pt x="3" y="250"/>
                  </a:cubicBezTo>
                  <a:cubicBezTo>
                    <a:pt x="3" y="289"/>
                    <a:pt x="3" y="312"/>
                    <a:pt x="33" y="338"/>
                  </a:cubicBezTo>
                  <a:cubicBezTo>
                    <a:pt x="88" y="385"/>
                    <a:pt x="155" y="366"/>
                    <a:pt x="221" y="371"/>
                  </a:cubicBezTo>
                  <a:cubicBezTo>
                    <a:pt x="248" y="373"/>
                    <a:pt x="272" y="378"/>
                    <a:pt x="299" y="367"/>
                  </a:cubicBezTo>
                  <a:cubicBezTo>
                    <a:pt x="332" y="352"/>
                    <a:pt x="359" y="316"/>
                    <a:pt x="375" y="284"/>
                  </a:cubicBezTo>
                  <a:cubicBezTo>
                    <a:pt x="407" y="219"/>
                    <a:pt x="405" y="159"/>
                    <a:pt x="363" y="99"/>
                  </a:cubicBezTo>
                  <a:cubicBezTo>
                    <a:pt x="336" y="60"/>
                    <a:pt x="296" y="18"/>
                    <a:pt x="249" y="7"/>
                  </a:cubicBezTo>
                  <a:cubicBezTo>
                    <a:pt x="219" y="0"/>
                    <a:pt x="160" y="18"/>
                    <a:pt x="121" y="29"/>
                  </a:cubicBezTo>
                  <a:cubicBezTo>
                    <a:pt x="114" y="30"/>
                    <a:pt x="98" y="32"/>
                    <a:pt x="85" y="3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13">
              <a:extLst>
                <a:ext uri="{FF2B5EF4-FFF2-40B4-BE49-F238E27FC236}">
                  <a16:creationId xmlns:a16="http://schemas.microsoft.com/office/drawing/2014/main" id="{5C1BA95C-C732-4C1E-9710-37BA7984F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807"/>
              <a:ext cx="773" cy="765"/>
            </a:xfrm>
            <a:custGeom>
              <a:avLst/>
              <a:gdLst>
                <a:gd name="T0" fmla="*/ 395 w 309"/>
                <a:gd name="T1" fmla="*/ 1343 h 287"/>
                <a:gd name="T2" fmla="*/ 33 w 309"/>
                <a:gd name="T3" fmla="*/ 2956 h 287"/>
                <a:gd name="T4" fmla="*/ 595 w 309"/>
                <a:gd name="T5" fmla="*/ 4662 h 287"/>
                <a:gd name="T6" fmla="*/ 2659 w 309"/>
                <a:gd name="T7" fmla="*/ 5094 h 287"/>
                <a:gd name="T8" fmla="*/ 3630 w 309"/>
                <a:gd name="T9" fmla="*/ 738 h 287"/>
                <a:gd name="T10" fmla="*/ 2054 w 309"/>
                <a:gd name="T11" fmla="*/ 93 h 287"/>
                <a:gd name="T12" fmla="*/ 1396 w 309"/>
                <a:gd name="T13" fmla="*/ 320 h 287"/>
                <a:gd name="T14" fmla="*/ 395 w 309"/>
                <a:gd name="T15" fmla="*/ 1343 h 2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9" h="287">
                  <a:moveTo>
                    <a:pt x="25" y="71"/>
                  </a:moveTo>
                  <a:cubicBezTo>
                    <a:pt x="7" y="95"/>
                    <a:pt x="0" y="127"/>
                    <a:pt x="2" y="156"/>
                  </a:cubicBezTo>
                  <a:cubicBezTo>
                    <a:pt x="4" y="188"/>
                    <a:pt x="12" y="224"/>
                    <a:pt x="38" y="246"/>
                  </a:cubicBezTo>
                  <a:cubicBezTo>
                    <a:pt x="75" y="276"/>
                    <a:pt x="124" y="287"/>
                    <a:pt x="170" y="269"/>
                  </a:cubicBezTo>
                  <a:cubicBezTo>
                    <a:pt x="259" y="235"/>
                    <a:pt x="309" y="111"/>
                    <a:pt x="232" y="39"/>
                  </a:cubicBezTo>
                  <a:cubicBezTo>
                    <a:pt x="205" y="14"/>
                    <a:pt x="168" y="0"/>
                    <a:pt x="131" y="5"/>
                  </a:cubicBezTo>
                  <a:cubicBezTo>
                    <a:pt x="118" y="7"/>
                    <a:pt x="101" y="11"/>
                    <a:pt x="89" y="17"/>
                  </a:cubicBezTo>
                  <a:cubicBezTo>
                    <a:pt x="63" y="29"/>
                    <a:pt x="35" y="57"/>
                    <a:pt x="25" y="7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14">
              <a:extLst>
                <a:ext uri="{FF2B5EF4-FFF2-40B4-BE49-F238E27FC236}">
                  <a16:creationId xmlns:a16="http://schemas.microsoft.com/office/drawing/2014/main" id="{575AAB63-0349-4155-8007-175652017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1903"/>
              <a:ext cx="72" cy="77"/>
            </a:xfrm>
            <a:custGeom>
              <a:avLst/>
              <a:gdLst>
                <a:gd name="T0" fmla="*/ 0 w 29"/>
                <a:gd name="T1" fmla="*/ 281 h 29"/>
                <a:gd name="T2" fmla="*/ 216 w 29"/>
                <a:gd name="T3" fmla="*/ 0 h 29"/>
                <a:gd name="T4" fmla="*/ 444 w 29"/>
                <a:gd name="T5" fmla="*/ 260 h 29"/>
                <a:gd name="T6" fmla="*/ 228 w 29"/>
                <a:gd name="T7" fmla="*/ 542 h 29"/>
                <a:gd name="T8" fmla="*/ 0 w 29"/>
                <a:gd name="T9" fmla="*/ 28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0" y="15"/>
                  </a:moveTo>
                  <a:cubicBezTo>
                    <a:pt x="0" y="7"/>
                    <a:pt x="6" y="1"/>
                    <a:pt x="14" y="0"/>
                  </a:cubicBezTo>
                  <a:cubicBezTo>
                    <a:pt x="22" y="0"/>
                    <a:pt x="28" y="6"/>
                    <a:pt x="29" y="14"/>
                  </a:cubicBezTo>
                  <a:cubicBezTo>
                    <a:pt x="29" y="21"/>
                    <a:pt x="23" y="28"/>
                    <a:pt x="15" y="29"/>
                  </a:cubicBezTo>
                  <a:cubicBezTo>
                    <a:pt x="7" y="29"/>
                    <a:pt x="1" y="23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15">
              <a:extLst>
                <a:ext uri="{FF2B5EF4-FFF2-40B4-BE49-F238E27FC236}">
                  <a16:creationId xmlns:a16="http://schemas.microsoft.com/office/drawing/2014/main" id="{EA10F0EC-6DD7-4B0A-84E2-63E72A245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1884"/>
              <a:ext cx="30" cy="35"/>
            </a:xfrm>
            <a:custGeom>
              <a:avLst/>
              <a:gdLst>
                <a:gd name="T0" fmla="*/ 0 w 12"/>
                <a:gd name="T1" fmla="*/ 137 h 13"/>
                <a:gd name="T2" fmla="*/ 95 w 12"/>
                <a:gd name="T3" fmla="*/ 22 h 13"/>
                <a:gd name="T4" fmla="*/ 188 w 12"/>
                <a:gd name="T5" fmla="*/ 116 h 13"/>
                <a:gd name="T6" fmla="*/ 95 w 12"/>
                <a:gd name="T7" fmla="*/ 253 h 13"/>
                <a:gd name="T8" fmla="*/ 0 w 1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0"/>
                    <a:pt x="10" y="13"/>
                    <a:pt x="6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16">
              <a:extLst>
                <a:ext uri="{FF2B5EF4-FFF2-40B4-BE49-F238E27FC236}">
                  <a16:creationId xmlns:a16="http://schemas.microsoft.com/office/drawing/2014/main" id="{F9076521-95AC-42AF-B98F-1DA892501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977"/>
              <a:ext cx="45" cy="48"/>
            </a:xfrm>
            <a:custGeom>
              <a:avLst/>
              <a:gdLst>
                <a:gd name="T0" fmla="*/ 0 w 18"/>
                <a:gd name="T1" fmla="*/ 171 h 18"/>
                <a:gd name="T2" fmla="*/ 125 w 18"/>
                <a:gd name="T3" fmla="*/ 0 h 18"/>
                <a:gd name="T4" fmla="*/ 270 w 18"/>
                <a:gd name="T5" fmla="*/ 149 h 18"/>
                <a:gd name="T6" fmla="*/ 145 w 18"/>
                <a:gd name="T7" fmla="*/ 320 h 18"/>
                <a:gd name="T8" fmla="*/ 0 w 18"/>
                <a:gd name="T9" fmla="*/ 17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cubicBezTo>
                    <a:pt x="0" y="4"/>
                    <a:pt x="3" y="0"/>
                    <a:pt x="8" y="0"/>
                  </a:cubicBezTo>
                  <a:cubicBezTo>
                    <a:pt x="13" y="0"/>
                    <a:pt x="17" y="3"/>
                    <a:pt x="17" y="8"/>
                  </a:cubicBezTo>
                  <a:cubicBezTo>
                    <a:pt x="18" y="13"/>
                    <a:pt x="14" y="17"/>
                    <a:pt x="9" y="17"/>
                  </a:cubicBezTo>
                  <a:cubicBezTo>
                    <a:pt x="4" y="18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9" name="Group 17">
            <a:extLst>
              <a:ext uri="{FF2B5EF4-FFF2-40B4-BE49-F238E27FC236}">
                <a16:creationId xmlns:a16="http://schemas.microsoft.com/office/drawing/2014/main" id="{0C73192C-77AA-4446-BFAE-17DCDDE992E8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524000"/>
            <a:ext cx="2119313" cy="2003425"/>
            <a:chOff x="2374" y="1667"/>
            <a:chExt cx="1038" cy="981"/>
          </a:xfrm>
        </p:grpSpPr>
        <p:sp>
          <p:nvSpPr>
            <p:cNvPr id="34836" name="Freeform 18">
              <a:extLst>
                <a:ext uri="{FF2B5EF4-FFF2-40B4-BE49-F238E27FC236}">
                  <a16:creationId xmlns:a16="http://schemas.microsoft.com/office/drawing/2014/main" id="{B3BDD0FC-E32F-4E60-8356-CA5CCFB73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667"/>
              <a:ext cx="1038" cy="981"/>
            </a:xfrm>
            <a:custGeom>
              <a:avLst/>
              <a:gdLst>
                <a:gd name="T0" fmla="*/ 2126 w 415"/>
                <a:gd name="T1" fmla="*/ 341 h 368"/>
                <a:gd name="T2" fmla="*/ 220 w 415"/>
                <a:gd name="T3" fmla="*/ 2615 h 368"/>
                <a:gd name="T4" fmla="*/ 95 w 415"/>
                <a:gd name="T5" fmla="*/ 4356 h 368"/>
                <a:gd name="T6" fmla="*/ 813 w 415"/>
                <a:gd name="T7" fmla="*/ 5643 h 368"/>
                <a:gd name="T8" fmla="*/ 2834 w 415"/>
                <a:gd name="T9" fmla="*/ 6766 h 368"/>
                <a:gd name="T10" fmla="*/ 5568 w 415"/>
                <a:gd name="T11" fmla="*/ 6139 h 368"/>
                <a:gd name="T12" fmla="*/ 6100 w 415"/>
                <a:gd name="T13" fmla="*/ 2253 h 368"/>
                <a:gd name="T14" fmla="*/ 4785 w 415"/>
                <a:gd name="T15" fmla="*/ 626 h 368"/>
                <a:gd name="T16" fmla="*/ 2126 w 415"/>
                <a:gd name="T17" fmla="*/ 341 h 3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5" h="368">
                  <a:moveTo>
                    <a:pt x="136" y="18"/>
                  </a:moveTo>
                  <a:cubicBezTo>
                    <a:pt x="82" y="37"/>
                    <a:pt x="32" y="82"/>
                    <a:pt x="14" y="138"/>
                  </a:cubicBezTo>
                  <a:cubicBezTo>
                    <a:pt x="4" y="167"/>
                    <a:pt x="0" y="200"/>
                    <a:pt x="6" y="230"/>
                  </a:cubicBezTo>
                  <a:cubicBezTo>
                    <a:pt x="11" y="257"/>
                    <a:pt x="28" y="287"/>
                    <a:pt x="52" y="298"/>
                  </a:cubicBezTo>
                  <a:cubicBezTo>
                    <a:pt x="101" y="319"/>
                    <a:pt x="129" y="348"/>
                    <a:pt x="181" y="357"/>
                  </a:cubicBezTo>
                  <a:cubicBezTo>
                    <a:pt x="233" y="365"/>
                    <a:pt x="312" y="368"/>
                    <a:pt x="356" y="324"/>
                  </a:cubicBezTo>
                  <a:cubicBezTo>
                    <a:pt x="404" y="277"/>
                    <a:pt x="415" y="178"/>
                    <a:pt x="390" y="119"/>
                  </a:cubicBezTo>
                  <a:cubicBezTo>
                    <a:pt x="372" y="75"/>
                    <a:pt x="349" y="50"/>
                    <a:pt x="306" y="33"/>
                  </a:cubicBezTo>
                  <a:cubicBezTo>
                    <a:pt x="262" y="16"/>
                    <a:pt x="186" y="0"/>
                    <a:pt x="136" y="18"/>
                  </a:cubicBezTo>
                  <a:close/>
                </a:path>
              </a:pathLst>
            </a:custGeom>
            <a:solidFill>
              <a:srgbClr val="A1D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19">
              <a:extLst>
                <a:ext uri="{FF2B5EF4-FFF2-40B4-BE49-F238E27FC236}">
                  <a16:creationId xmlns:a16="http://schemas.microsoft.com/office/drawing/2014/main" id="{B42EFD0D-2AFD-438F-B7C5-1A6086A71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736"/>
              <a:ext cx="915" cy="872"/>
            </a:xfrm>
            <a:custGeom>
              <a:avLst/>
              <a:gdLst>
                <a:gd name="T0" fmla="*/ 0 w 366"/>
                <a:gd name="T1" fmla="*/ 4381 h 327"/>
                <a:gd name="T2" fmla="*/ 220 w 366"/>
                <a:gd name="T3" fmla="*/ 4744 h 327"/>
                <a:gd name="T4" fmla="*/ 533 w 366"/>
                <a:gd name="T5" fmla="*/ 5043 h 327"/>
                <a:gd name="T6" fmla="*/ 1395 w 366"/>
                <a:gd name="T7" fmla="*/ 5461 h 327"/>
                <a:gd name="T8" fmla="*/ 2333 w 366"/>
                <a:gd name="T9" fmla="*/ 5995 h 327"/>
                <a:gd name="T10" fmla="*/ 3750 w 366"/>
                <a:gd name="T11" fmla="*/ 6165 h 327"/>
                <a:gd name="T12" fmla="*/ 5238 w 366"/>
                <a:gd name="T13" fmla="*/ 5099 h 327"/>
                <a:gd name="T14" fmla="*/ 5613 w 366"/>
                <a:gd name="T15" fmla="*/ 3925 h 327"/>
                <a:gd name="T16" fmla="*/ 5688 w 366"/>
                <a:gd name="T17" fmla="*/ 2709 h 327"/>
                <a:gd name="T18" fmla="*/ 5208 w 366"/>
                <a:gd name="T19" fmla="*/ 1117 h 327"/>
                <a:gd name="T20" fmla="*/ 3425 w 366"/>
                <a:gd name="T21" fmla="*/ 0 h 327"/>
                <a:gd name="T22" fmla="*/ 4845 w 366"/>
                <a:gd name="T23" fmla="*/ 1045 h 327"/>
                <a:gd name="T24" fmla="*/ 5220 w 366"/>
                <a:gd name="T25" fmla="*/ 2765 h 327"/>
                <a:gd name="T26" fmla="*/ 4083 w 366"/>
                <a:gd name="T27" fmla="*/ 4744 h 327"/>
                <a:gd name="T28" fmla="*/ 4395 w 366"/>
                <a:gd name="T29" fmla="*/ 2867 h 327"/>
                <a:gd name="T30" fmla="*/ 4145 w 366"/>
                <a:gd name="T31" fmla="*/ 2312 h 327"/>
                <a:gd name="T32" fmla="*/ 4050 w 366"/>
                <a:gd name="T33" fmla="*/ 2581 h 327"/>
                <a:gd name="T34" fmla="*/ 3800 w 366"/>
                <a:gd name="T35" fmla="*/ 3149 h 327"/>
                <a:gd name="T36" fmla="*/ 2425 w 366"/>
                <a:gd name="T37" fmla="*/ 4245 h 327"/>
                <a:gd name="T38" fmla="*/ 800 w 366"/>
                <a:gd name="T39" fmla="*/ 3848 h 327"/>
                <a:gd name="T40" fmla="*/ 533 w 366"/>
                <a:gd name="T41" fmla="*/ 3320 h 327"/>
                <a:gd name="T42" fmla="*/ 500 w 366"/>
                <a:gd name="T43" fmla="*/ 3925 h 327"/>
                <a:gd name="T44" fmla="*/ 863 w 366"/>
                <a:gd name="T45" fmla="*/ 4531 h 327"/>
                <a:gd name="T46" fmla="*/ 583 w 366"/>
                <a:gd name="T47" fmla="*/ 4893 h 327"/>
                <a:gd name="T48" fmla="*/ 33 w 366"/>
                <a:gd name="T49" fmla="*/ 4403 h 32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6" h="327">
                  <a:moveTo>
                    <a:pt x="0" y="231"/>
                  </a:moveTo>
                  <a:cubicBezTo>
                    <a:pt x="5" y="237"/>
                    <a:pt x="8" y="245"/>
                    <a:pt x="14" y="250"/>
                  </a:cubicBezTo>
                  <a:cubicBezTo>
                    <a:pt x="20" y="256"/>
                    <a:pt x="27" y="262"/>
                    <a:pt x="34" y="266"/>
                  </a:cubicBezTo>
                  <a:cubicBezTo>
                    <a:pt x="51" y="275"/>
                    <a:pt x="71" y="281"/>
                    <a:pt x="89" y="288"/>
                  </a:cubicBezTo>
                  <a:cubicBezTo>
                    <a:pt x="110" y="297"/>
                    <a:pt x="126" y="310"/>
                    <a:pt x="149" y="316"/>
                  </a:cubicBezTo>
                  <a:cubicBezTo>
                    <a:pt x="177" y="325"/>
                    <a:pt x="210" y="327"/>
                    <a:pt x="240" y="325"/>
                  </a:cubicBezTo>
                  <a:cubicBezTo>
                    <a:pt x="283" y="323"/>
                    <a:pt x="312" y="304"/>
                    <a:pt x="335" y="269"/>
                  </a:cubicBezTo>
                  <a:cubicBezTo>
                    <a:pt x="346" y="252"/>
                    <a:pt x="356" y="226"/>
                    <a:pt x="359" y="207"/>
                  </a:cubicBezTo>
                  <a:cubicBezTo>
                    <a:pt x="362" y="186"/>
                    <a:pt x="366" y="164"/>
                    <a:pt x="364" y="143"/>
                  </a:cubicBezTo>
                  <a:cubicBezTo>
                    <a:pt x="361" y="113"/>
                    <a:pt x="349" y="84"/>
                    <a:pt x="333" y="59"/>
                  </a:cubicBezTo>
                  <a:cubicBezTo>
                    <a:pt x="307" y="25"/>
                    <a:pt x="254" y="0"/>
                    <a:pt x="219" y="0"/>
                  </a:cubicBezTo>
                  <a:cubicBezTo>
                    <a:pt x="248" y="6"/>
                    <a:pt x="287" y="20"/>
                    <a:pt x="310" y="55"/>
                  </a:cubicBezTo>
                  <a:cubicBezTo>
                    <a:pt x="334" y="89"/>
                    <a:pt x="338" y="113"/>
                    <a:pt x="334" y="146"/>
                  </a:cubicBezTo>
                  <a:cubicBezTo>
                    <a:pt x="332" y="161"/>
                    <a:pt x="302" y="292"/>
                    <a:pt x="261" y="250"/>
                  </a:cubicBezTo>
                  <a:cubicBezTo>
                    <a:pt x="242" y="231"/>
                    <a:pt x="292" y="188"/>
                    <a:pt x="281" y="151"/>
                  </a:cubicBezTo>
                  <a:cubicBezTo>
                    <a:pt x="278" y="142"/>
                    <a:pt x="274" y="127"/>
                    <a:pt x="265" y="122"/>
                  </a:cubicBezTo>
                  <a:cubicBezTo>
                    <a:pt x="262" y="126"/>
                    <a:pt x="261" y="132"/>
                    <a:pt x="259" y="136"/>
                  </a:cubicBezTo>
                  <a:cubicBezTo>
                    <a:pt x="255" y="147"/>
                    <a:pt x="250" y="156"/>
                    <a:pt x="243" y="166"/>
                  </a:cubicBezTo>
                  <a:cubicBezTo>
                    <a:pt x="222" y="196"/>
                    <a:pt x="192" y="216"/>
                    <a:pt x="155" y="224"/>
                  </a:cubicBezTo>
                  <a:cubicBezTo>
                    <a:pt x="121" y="231"/>
                    <a:pt x="80" y="222"/>
                    <a:pt x="51" y="203"/>
                  </a:cubicBezTo>
                  <a:cubicBezTo>
                    <a:pt x="45" y="199"/>
                    <a:pt x="43" y="173"/>
                    <a:pt x="34" y="175"/>
                  </a:cubicBezTo>
                  <a:cubicBezTo>
                    <a:pt x="24" y="178"/>
                    <a:pt x="28" y="202"/>
                    <a:pt x="32" y="207"/>
                  </a:cubicBezTo>
                  <a:cubicBezTo>
                    <a:pt x="41" y="217"/>
                    <a:pt x="50" y="226"/>
                    <a:pt x="55" y="239"/>
                  </a:cubicBezTo>
                  <a:cubicBezTo>
                    <a:pt x="61" y="254"/>
                    <a:pt x="52" y="262"/>
                    <a:pt x="37" y="258"/>
                  </a:cubicBezTo>
                  <a:cubicBezTo>
                    <a:pt x="26" y="255"/>
                    <a:pt x="8" y="240"/>
                    <a:pt x="2" y="232"/>
                  </a:cubicBezTo>
                </a:path>
              </a:pathLst>
            </a:custGeom>
            <a:solidFill>
              <a:srgbClr val="68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20">
              <a:extLst>
                <a:ext uri="{FF2B5EF4-FFF2-40B4-BE49-F238E27FC236}">
                  <a16:creationId xmlns:a16="http://schemas.microsoft.com/office/drawing/2014/main" id="{CAE80A8B-A388-43B0-9461-9E3491D98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805"/>
              <a:ext cx="685" cy="702"/>
            </a:xfrm>
            <a:custGeom>
              <a:avLst/>
              <a:gdLst>
                <a:gd name="T0" fmla="*/ 1520 w 274"/>
                <a:gd name="T1" fmla="*/ 171 h 263"/>
                <a:gd name="T2" fmla="*/ 33 w 274"/>
                <a:gd name="T3" fmla="*/ 2680 h 263"/>
                <a:gd name="T4" fmla="*/ 533 w 274"/>
                <a:gd name="T5" fmla="*/ 3769 h 263"/>
                <a:gd name="T6" fmla="*/ 1000 w 274"/>
                <a:gd name="T7" fmla="*/ 4204 h 263"/>
                <a:gd name="T8" fmla="*/ 1500 w 274"/>
                <a:gd name="T9" fmla="*/ 4738 h 263"/>
                <a:gd name="T10" fmla="*/ 2345 w 274"/>
                <a:gd name="T11" fmla="*/ 5002 h 263"/>
                <a:gd name="T12" fmla="*/ 3250 w 274"/>
                <a:gd name="T13" fmla="*/ 4297 h 263"/>
                <a:gd name="T14" fmla="*/ 4050 w 274"/>
                <a:gd name="T15" fmla="*/ 1618 h 263"/>
                <a:gd name="T16" fmla="*/ 2783 w 274"/>
                <a:gd name="T17" fmla="*/ 363 h 263"/>
                <a:gd name="T18" fmla="*/ 1520 w 274"/>
                <a:gd name="T19" fmla="*/ 171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4" h="263">
                  <a:moveTo>
                    <a:pt x="97" y="9"/>
                  </a:moveTo>
                  <a:cubicBezTo>
                    <a:pt x="37" y="23"/>
                    <a:pt x="0" y="82"/>
                    <a:pt x="2" y="141"/>
                  </a:cubicBezTo>
                  <a:cubicBezTo>
                    <a:pt x="2" y="165"/>
                    <a:pt x="16" y="183"/>
                    <a:pt x="34" y="198"/>
                  </a:cubicBezTo>
                  <a:cubicBezTo>
                    <a:pt x="43" y="207"/>
                    <a:pt x="55" y="213"/>
                    <a:pt x="64" y="221"/>
                  </a:cubicBezTo>
                  <a:cubicBezTo>
                    <a:pt x="75" y="231"/>
                    <a:pt x="83" y="243"/>
                    <a:pt x="96" y="249"/>
                  </a:cubicBezTo>
                  <a:cubicBezTo>
                    <a:pt x="112" y="257"/>
                    <a:pt x="132" y="263"/>
                    <a:pt x="150" y="263"/>
                  </a:cubicBezTo>
                  <a:cubicBezTo>
                    <a:pt x="176" y="263"/>
                    <a:pt x="192" y="244"/>
                    <a:pt x="208" y="226"/>
                  </a:cubicBezTo>
                  <a:cubicBezTo>
                    <a:pt x="241" y="186"/>
                    <a:pt x="274" y="139"/>
                    <a:pt x="259" y="85"/>
                  </a:cubicBezTo>
                  <a:cubicBezTo>
                    <a:pt x="248" y="43"/>
                    <a:pt x="220" y="23"/>
                    <a:pt x="178" y="19"/>
                  </a:cubicBezTo>
                  <a:cubicBezTo>
                    <a:pt x="152" y="16"/>
                    <a:pt x="136" y="0"/>
                    <a:pt x="97" y="9"/>
                  </a:cubicBezTo>
                  <a:close/>
                </a:path>
              </a:pathLst>
            </a:custGeom>
            <a:solidFill>
              <a:srgbClr val="A05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21">
              <a:extLst>
                <a:ext uri="{FF2B5EF4-FFF2-40B4-BE49-F238E27FC236}">
                  <a16:creationId xmlns:a16="http://schemas.microsoft.com/office/drawing/2014/main" id="{0C679DC3-9222-4386-B29F-130D7D884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696"/>
              <a:ext cx="540" cy="541"/>
            </a:xfrm>
            <a:custGeom>
              <a:avLst/>
              <a:gdLst>
                <a:gd name="T0" fmla="*/ 50 w 216"/>
                <a:gd name="T1" fmla="*/ 3843 h 203"/>
                <a:gd name="T2" fmla="*/ 938 w 216"/>
                <a:gd name="T3" fmla="*/ 1079 h 203"/>
                <a:gd name="T4" fmla="*/ 3375 w 216"/>
                <a:gd name="T5" fmla="*/ 227 h 203"/>
                <a:gd name="T6" fmla="*/ 988 w 216"/>
                <a:gd name="T7" fmla="*/ 1285 h 203"/>
                <a:gd name="T8" fmla="*/ 50 w 216"/>
                <a:gd name="T9" fmla="*/ 3843 h 2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" h="203">
                  <a:moveTo>
                    <a:pt x="3" y="203"/>
                  </a:moveTo>
                  <a:cubicBezTo>
                    <a:pt x="0" y="167"/>
                    <a:pt x="10" y="103"/>
                    <a:pt x="60" y="57"/>
                  </a:cubicBezTo>
                  <a:cubicBezTo>
                    <a:pt x="110" y="11"/>
                    <a:pt x="165" y="0"/>
                    <a:pt x="216" y="12"/>
                  </a:cubicBezTo>
                  <a:cubicBezTo>
                    <a:pt x="171" y="7"/>
                    <a:pt x="115" y="12"/>
                    <a:pt x="63" y="68"/>
                  </a:cubicBezTo>
                  <a:cubicBezTo>
                    <a:pt x="11" y="124"/>
                    <a:pt x="6" y="173"/>
                    <a:pt x="3" y="203"/>
                  </a:cubicBezTo>
                  <a:close/>
                </a:path>
              </a:pathLst>
            </a:custGeom>
            <a:solidFill>
              <a:srgbClr val="D3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22">
              <a:extLst>
                <a:ext uri="{FF2B5EF4-FFF2-40B4-BE49-F238E27FC236}">
                  <a16:creationId xmlns:a16="http://schemas.microsoft.com/office/drawing/2014/main" id="{1F4C6295-75E7-4954-BF4D-676C96C1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765"/>
              <a:ext cx="235" cy="291"/>
            </a:xfrm>
            <a:custGeom>
              <a:avLst/>
              <a:gdLst>
                <a:gd name="T0" fmla="*/ 0 w 94"/>
                <a:gd name="T1" fmla="*/ 2074 h 109"/>
                <a:gd name="T2" fmla="*/ 1470 w 94"/>
                <a:gd name="T3" fmla="*/ 0 h 109"/>
                <a:gd name="T4" fmla="*/ 0 w 94"/>
                <a:gd name="T5" fmla="*/ 2074 h 1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09">
                  <a:moveTo>
                    <a:pt x="0" y="109"/>
                  </a:moveTo>
                  <a:cubicBezTo>
                    <a:pt x="8" y="68"/>
                    <a:pt x="53" y="18"/>
                    <a:pt x="94" y="0"/>
                  </a:cubicBezTo>
                  <a:cubicBezTo>
                    <a:pt x="66" y="16"/>
                    <a:pt x="27" y="58"/>
                    <a:pt x="0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23">
              <a:extLst>
                <a:ext uri="{FF2B5EF4-FFF2-40B4-BE49-F238E27FC236}">
                  <a16:creationId xmlns:a16="http://schemas.microsoft.com/office/drawing/2014/main" id="{A669F2F5-2C3B-4FF4-8387-D07AD4206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053"/>
              <a:ext cx="630" cy="590"/>
            </a:xfrm>
            <a:custGeom>
              <a:avLst/>
              <a:gdLst>
                <a:gd name="T0" fmla="*/ 0 w 252"/>
                <a:gd name="T1" fmla="*/ 3577 h 221"/>
                <a:gd name="T2" fmla="*/ 2988 w 252"/>
                <a:gd name="T3" fmla="*/ 3484 h 221"/>
                <a:gd name="T4" fmla="*/ 3708 w 252"/>
                <a:gd name="T5" fmla="*/ 0 h 221"/>
                <a:gd name="T6" fmla="*/ 2738 w 252"/>
                <a:gd name="T7" fmla="*/ 3350 h 221"/>
                <a:gd name="T8" fmla="*/ 0 w 252"/>
                <a:gd name="T9" fmla="*/ 3577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2" h="221">
                  <a:moveTo>
                    <a:pt x="0" y="188"/>
                  </a:moveTo>
                  <a:cubicBezTo>
                    <a:pt x="29" y="208"/>
                    <a:pt x="133" y="221"/>
                    <a:pt x="191" y="183"/>
                  </a:cubicBezTo>
                  <a:cubicBezTo>
                    <a:pt x="248" y="144"/>
                    <a:pt x="252" y="36"/>
                    <a:pt x="237" y="0"/>
                  </a:cubicBezTo>
                  <a:cubicBezTo>
                    <a:pt x="241" y="51"/>
                    <a:pt x="225" y="144"/>
                    <a:pt x="175" y="176"/>
                  </a:cubicBezTo>
                  <a:cubicBezTo>
                    <a:pt x="124" y="208"/>
                    <a:pt x="37" y="207"/>
                    <a:pt x="0" y="188"/>
                  </a:cubicBezTo>
                  <a:close/>
                </a:path>
              </a:pathLst>
            </a:custGeom>
            <a:solidFill>
              <a:srgbClr val="21A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24">
              <a:extLst>
                <a:ext uri="{FF2B5EF4-FFF2-40B4-BE49-F238E27FC236}">
                  <a16:creationId xmlns:a16="http://schemas.microsoft.com/office/drawing/2014/main" id="{9F93809C-8001-47A2-A52F-C6D479AF5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1907"/>
              <a:ext cx="482" cy="581"/>
            </a:xfrm>
            <a:custGeom>
              <a:avLst/>
              <a:gdLst>
                <a:gd name="T0" fmla="*/ 949 w 193"/>
                <a:gd name="T1" fmla="*/ 3638 h 218"/>
                <a:gd name="T2" fmla="*/ 2308 w 193"/>
                <a:gd name="T3" fmla="*/ 2159 h 218"/>
                <a:gd name="T4" fmla="*/ 2133 w 193"/>
                <a:gd name="T5" fmla="*/ 0 h 218"/>
                <a:gd name="T6" fmla="*/ 2507 w 193"/>
                <a:gd name="T7" fmla="*/ 2615 h 218"/>
                <a:gd name="T8" fmla="*/ 949 w 193"/>
                <a:gd name="T9" fmla="*/ 3992 h 218"/>
                <a:gd name="T10" fmla="*/ 0 w 193"/>
                <a:gd name="T11" fmla="*/ 3297 h 218"/>
                <a:gd name="T12" fmla="*/ 949 w 193"/>
                <a:gd name="T13" fmla="*/ 3638 h 2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3" h="218">
                  <a:moveTo>
                    <a:pt x="61" y="192"/>
                  </a:moveTo>
                  <a:cubicBezTo>
                    <a:pt x="84" y="198"/>
                    <a:pt x="116" y="162"/>
                    <a:pt x="148" y="114"/>
                  </a:cubicBezTo>
                  <a:cubicBezTo>
                    <a:pt x="180" y="66"/>
                    <a:pt x="165" y="18"/>
                    <a:pt x="137" y="0"/>
                  </a:cubicBezTo>
                  <a:cubicBezTo>
                    <a:pt x="184" y="18"/>
                    <a:pt x="193" y="88"/>
                    <a:pt x="161" y="138"/>
                  </a:cubicBezTo>
                  <a:cubicBezTo>
                    <a:pt x="129" y="187"/>
                    <a:pt x="101" y="218"/>
                    <a:pt x="61" y="211"/>
                  </a:cubicBezTo>
                  <a:cubicBezTo>
                    <a:pt x="21" y="204"/>
                    <a:pt x="25" y="192"/>
                    <a:pt x="0" y="174"/>
                  </a:cubicBezTo>
                  <a:cubicBezTo>
                    <a:pt x="17" y="176"/>
                    <a:pt x="35" y="187"/>
                    <a:pt x="61" y="192"/>
                  </a:cubicBezTo>
                  <a:close/>
                </a:path>
              </a:pathLst>
            </a:custGeom>
            <a:solidFill>
              <a:srgbClr val="8A3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25">
              <a:extLst>
                <a:ext uri="{FF2B5EF4-FFF2-40B4-BE49-F238E27FC236}">
                  <a16:creationId xmlns:a16="http://schemas.microsoft.com/office/drawing/2014/main" id="{7B530164-6D5F-4739-A8F3-4229115E4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1848"/>
              <a:ext cx="447" cy="427"/>
            </a:xfrm>
            <a:custGeom>
              <a:avLst/>
              <a:gdLst>
                <a:gd name="T0" fmla="*/ 280 w 179"/>
                <a:gd name="T1" fmla="*/ 3042 h 160"/>
                <a:gd name="T2" fmla="*/ 637 w 179"/>
                <a:gd name="T3" fmla="*/ 763 h 160"/>
                <a:gd name="T4" fmla="*/ 2120 w 179"/>
                <a:gd name="T5" fmla="*/ 149 h 160"/>
                <a:gd name="T6" fmla="*/ 2787 w 179"/>
                <a:gd name="T7" fmla="*/ 320 h 160"/>
                <a:gd name="T8" fmla="*/ 1945 w 179"/>
                <a:gd name="T9" fmla="*/ 376 h 160"/>
                <a:gd name="T10" fmla="*/ 637 w 179"/>
                <a:gd name="T11" fmla="*/ 1233 h 160"/>
                <a:gd name="T12" fmla="*/ 280 w 179"/>
                <a:gd name="T13" fmla="*/ 3042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9" h="160">
                  <a:moveTo>
                    <a:pt x="18" y="160"/>
                  </a:moveTo>
                  <a:cubicBezTo>
                    <a:pt x="0" y="132"/>
                    <a:pt x="7" y="78"/>
                    <a:pt x="41" y="40"/>
                  </a:cubicBezTo>
                  <a:cubicBezTo>
                    <a:pt x="75" y="2"/>
                    <a:pt x="118" y="0"/>
                    <a:pt x="136" y="8"/>
                  </a:cubicBezTo>
                  <a:cubicBezTo>
                    <a:pt x="154" y="16"/>
                    <a:pt x="172" y="17"/>
                    <a:pt x="179" y="17"/>
                  </a:cubicBezTo>
                  <a:cubicBezTo>
                    <a:pt x="155" y="18"/>
                    <a:pt x="150" y="20"/>
                    <a:pt x="125" y="20"/>
                  </a:cubicBezTo>
                  <a:cubicBezTo>
                    <a:pt x="100" y="20"/>
                    <a:pt x="60" y="32"/>
                    <a:pt x="41" y="65"/>
                  </a:cubicBezTo>
                  <a:cubicBezTo>
                    <a:pt x="22" y="98"/>
                    <a:pt x="10" y="105"/>
                    <a:pt x="18" y="160"/>
                  </a:cubicBezTo>
                  <a:close/>
                </a:path>
              </a:pathLst>
            </a:custGeom>
            <a:solidFill>
              <a:srgbClr val="BC8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26">
              <a:extLst>
                <a:ext uri="{FF2B5EF4-FFF2-40B4-BE49-F238E27FC236}">
                  <a16:creationId xmlns:a16="http://schemas.microsoft.com/office/drawing/2014/main" id="{29DA3284-A805-4EC9-A7E2-44A4BDA93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667"/>
              <a:ext cx="1038" cy="981"/>
            </a:xfrm>
            <a:custGeom>
              <a:avLst/>
              <a:gdLst>
                <a:gd name="T0" fmla="*/ 2126 w 415"/>
                <a:gd name="T1" fmla="*/ 341 h 368"/>
                <a:gd name="T2" fmla="*/ 220 w 415"/>
                <a:gd name="T3" fmla="*/ 2615 h 368"/>
                <a:gd name="T4" fmla="*/ 95 w 415"/>
                <a:gd name="T5" fmla="*/ 4356 h 368"/>
                <a:gd name="T6" fmla="*/ 813 w 415"/>
                <a:gd name="T7" fmla="*/ 5643 h 368"/>
                <a:gd name="T8" fmla="*/ 2834 w 415"/>
                <a:gd name="T9" fmla="*/ 6766 h 368"/>
                <a:gd name="T10" fmla="*/ 5568 w 415"/>
                <a:gd name="T11" fmla="*/ 6139 h 368"/>
                <a:gd name="T12" fmla="*/ 6100 w 415"/>
                <a:gd name="T13" fmla="*/ 2253 h 368"/>
                <a:gd name="T14" fmla="*/ 4785 w 415"/>
                <a:gd name="T15" fmla="*/ 626 h 368"/>
                <a:gd name="T16" fmla="*/ 2126 w 415"/>
                <a:gd name="T17" fmla="*/ 341 h 3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5" h="368">
                  <a:moveTo>
                    <a:pt x="136" y="18"/>
                  </a:moveTo>
                  <a:cubicBezTo>
                    <a:pt x="82" y="37"/>
                    <a:pt x="32" y="82"/>
                    <a:pt x="14" y="138"/>
                  </a:cubicBezTo>
                  <a:cubicBezTo>
                    <a:pt x="4" y="167"/>
                    <a:pt x="0" y="200"/>
                    <a:pt x="6" y="230"/>
                  </a:cubicBezTo>
                  <a:cubicBezTo>
                    <a:pt x="11" y="257"/>
                    <a:pt x="28" y="287"/>
                    <a:pt x="52" y="298"/>
                  </a:cubicBezTo>
                  <a:cubicBezTo>
                    <a:pt x="101" y="319"/>
                    <a:pt x="129" y="348"/>
                    <a:pt x="181" y="357"/>
                  </a:cubicBezTo>
                  <a:cubicBezTo>
                    <a:pt x="233" y="365"/>
                    <a:pt x="312" y="368"/>
                    <a:pt x="356" y="324"/>
                  </a:cubicBezTo>
                  <a:cubicBezTo>
                    <a:pt x="404" y="277"/>
                    <a:pt x="415" y="178"/>
                    <a:pt x="390" y="119"/>
                  </a:cubicBezTo>
                  <a:cubicBezTo>
                    <a:pt x="372" y="75"/>
                    <a:pt x="349" y="50"/>
                    <a:pt x="306" y="33"/>
                  </a:cubicBezTo>
                  <a:cubicBezTo>
                    <a:pt x="262" y="16"/>
                    <a:pt x="186" y="0"/>
                    <a:pt x="136" y="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27">
              <a:extLst>
                <a:ext uri="{FF2B5EF4-FFF2-40B4-BE49-F238E27FC236}">
                  <a16:creationId xmlns:a16="http://schemas.microsoft.com/office/drawing/2014/main" id="{0A35C510-2A93-4B4D-A43F-94FB401DE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1805"/>
              <a:ext cx="685" cy="702"/>
            </a:xfrm>
            <a:custGeom>
              <a:avLst/>
              <a:gdLst>
                <a:gd name="T0" fmla="*/ 1520 w 274"/>
                <a:gd name="T1" fmla="*/ 171 h 263"/>
                <a:gd name="T2" fmla="*/ 33 w 274"/>
                <a:gd name="T3" fmla="*/ 2680 h 263"/>
                <a:gd name="T4" fmla="*/ 533 w 274"/>
                <a:gd name="T5" fmla="*/ 3769 h 263"/>
                <a:gd name="T6" fmla="*/ 1000 w 274"/>
                <a:gd name="T7" fmla="*/ 4204 h 263"/>
                <a:gd name="T8" fmla="*/ 1500 w 274"/>
                <a:gd name="T9" fmla="*/ 4738 h 263"/>
                <a:gd name="T10" fmla="*/ 2345 w 274"/>
                <a:gd name="T11" fmla="*/ 5002 h 263"/>
                <a:gd name="T12" fmla="*/ 3250 w 274"/>
                <a:gd name="T13" fmla="*/ 4297 h 263"/>
                <a:gd name="T14" fmla="*/ 4050 w 274"/>
                <a:gd name="T15" fmla="*/ 1618 h 263"/>
                <a:gd name="T16" fmla="*/ 2783 w 274"/>
                <a:gd name="T17" fmla="*/ 363 h 263"/>
                <a:gd name="T18" fmla="*/ 1520 w 274"/>
                <a:gd name="T19" fmla="*/ 171 h 2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4" h="263">
                  <a:moveTo>
                    <a:pt x="97" y="9"/>
                  </a:moveTo>
                  <a:cubicBezTo>
                    <a:pt x="37" y="23"/>
                    <a:pt x="0" y="82"/>
                    <a:pt x="2" y="141"/>
                  </a:cubicBezTo>
                  <a:cubicBezTo>
                    <a:pt x="2" y="165"/>
                    <a:pt x="16" y="183"/>
                    <a:pt x="34" y="198"/>
                  </a:cubicBezTo>
                  <a:cubicBezTo>
                    <a:pt x="43" y="207"/>
                    <a:pt x="55" y="213"/>
                    <a:pt x="64" y="221"/>
                  </a:cubicBezTo>
                  <a:cubicBezTo>
                    <a:pt x="75" y="231"/>
                    <a:pt x="83" y="243"/>
                    <a:pt x="96" y="249"/>
                  </a:cubicBezTo>
                  <a:cubicBezTo>
                    <a:pt x="112" y="257"/>
                    <a:pt x="132" y="263"/>
                    <a:pt x="150" y="263"/>
                  </a:cubicBezTo>
                  <a:cubicBezTo>
                    <a:pt x="176" y="263"/>
                    <a:pt x="192" y="244"/>
                    <a:pt x="208" y="226"/>
                  </a:cubicBezTo>
                  <a:cubicBezTo>
                    <a:pt x="241" y="186"/>
                    <a:pt x="274" y="139"/>
                    <a:pt x="259" y="85"/>
                  </a:cubicBezTo>
                  <a:cubicBezTo>
                    <a:pt x="248" y="43"/>
                    <a:pt x="220" y="23"/>
                    <a:pt x="178" y="19"/>
                  </a:cubicBezTo>
                  <a:cubicBezTo>
                    <a:pt x="152" y="16"/>
                    <a:pt x="136" y="0"/>
                    <a:pt x="97" y="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28">
              <a:extLst>
                <a:ext uri="{FF2B5EF4-FFF2-40B4-BE49-F238E27FC236}">
                  <a16:creationId xmlns:a16="http://schemas.microsoft.com/office/drawing/2014/main" id="{7CF486DB-F716-4CC9-A2AF-92C088183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915"/>
              <a:ext cx="72" cy="77"/>
            </a:xfrm>
            <a:custGeom>
              <a:avLst/>
              <a:gdLst>
                <a:gd name="T0" fmla="*/ 0 w 29"/>
                <a:gd name="T1" fmla="*/ 281 h 29"/>
                <a:gd name="T2" fmla="*/ 196 w 29"/>
                <a:gd name="T3" fmla="*/ 0 h 29"/>
                <a:gd name="T4" fmla="*/ 432 w 29"/>
                <a:gd name="T5" fmla="*/ 247 h 29"/>
                <a:gd name="T6" fmla="*/ 228 w 29"/>
                <a:gd name="T7" fmla="*/ 520 h 29"/>
                <a:gd name="T8" fmla="*/ 0 w 29"/>
                <a:gd name="T9" fmla="*/ 28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0" y="15"/>
                  </a:moveTo>
                  <a:cubicBezTo>
                    <a:pt x="0" y="7"/>
                    <a:pt x="6" y="0"/>
                    <a:pt x="13" y="0"/>
                  </a:cubicBezTo>
                  <a:cubicBezTo>
                    <a:pt x="21" y="0"/>
                    <a:pt x="28" y="6"/>
                    <a:pt x="28" y="13"/>
                  </a:cubicBezTo>
                  <a:cubicBezTo>
                    <a:pt x="29" y="21"/>
                    <a:pt x="23" y="28"/>
                    <a:pt x="15" y="28"/>
                  </a:cubicBezTo>
                  <a:cubicBezTo>
                    <a:pt x="7" y="29"/>
                    <a:pt x="0" y="23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29">
              <a:extLst>
                <a:ext uri="{FF2B5EF4-FFF2-40B4-BE49-F238E27FC236}">
                  <a16:creationId xmlns:a16="http://schemas.microsoft.com/office/drawing/2014/main" id="{B3C73500-DF3C-45E5-BF56-7060CD632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885"/>
              <a:ext cx="33" cy="35"/>
            </a:xfrm>
            <a:custGeom>
              <a:avLst/>
              <a:gdLst>
                <a:gd name="T0" fmla="*/ 0 w 13"/>
                <a:gd name="T1" fmla="*/ 137 h 13"/>
                <a:gd name="T2" fmla="*/ 96 w 13"/>
                <a:gd name="T3" fmla="*/ 0 h 13"/>
                <a:gd name="T4" fmla="*/ 213 w 13"/>
                <a:gd name="T5" fmla="*/ 116 h 13"/>
                <a:gd name="T6" fmla="*/ 117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3"/>
                    <a:pt x="3" y="0"/>
                    <a:pt x="6" y="0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9"/>
                    <a:pt x="10" y="12"/>
                    <a:pt x="7" y="13"/>
                  </a:cubicBezTo>
                  <a:cubicBezTo>
                    <a:pt x="3" y="13"/>
                    <a:pt x="0" y="1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30">
              <a:extLst>
                <a:ext uri="{FF2B5EF4-FFF2-40B4-BE49-F238E27FC236}">
                  <a16:creationId xmlns:a16="http://schemas.microsoft.com/office/drawing/2014/main" id="{4A73898B-731A-41D3-BD73-7850DB81A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1987"/>
              <a:ext cx="45" cy="48"/>
            </a:xfrm>
            <a:custGeom>
              <a:avLst/>
              <a:gdLst>
                <a:gd name="T0" fmla="*/ 20 w 18"/>
                <a:gd name="T1" fmla="*/ 192 h 18"/>
                <a:gd name="T2" fmla="*/ 145 w 18"/>
                <a:gd name="T3" fmla="*/ 21 h 18"/>
                <a:gd name="T4" fmla="*/ 283 w 18"/>
                <a:gd name="T5" fmla="*/ 171 h 18"/>
                <a:gd name="T6" fmla="*/ 158 w 18"/>
                <a:gd name="T7" fmla="*/ 341 h 18"/>
                <a:gd name="T8" fmla="*/ 20 w 18"/>
                <a:gd name="T9" fmla="*/ 192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10"/>
                  </a:moveTo>
                  <a:cubicBezTo>
                    <a:pt x="0" y="5"/>
                    <a:pt x="4" y="1"/>
                    <a:pt x="9" y="1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4"/>
                    <a:pt x="15" y="18"/>
                    <a:pt x="10" y="18"/>
                  </a:cubicBezTo>
                  <a:cubicBezTo>
                    <a:pt x="5" y="18"/>
                    <a:pt x="1" y="15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31">
            <a:extLst>
              <a:ext uri="{FF2B5EF4-FFF2-40B4-BE49-F238E27FC236}">
                <a16:creationId xmlns:a16="http://schemas.microsoft.com/office/drawing/2014/main" id="{FE1ED57F-3B33-48AF-9BAA-B0FE13EA9CF0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1600200"/>
            <a:ext cx="2311400" cy="2124075"/>
            <a:chOff x="3767" y="1624"/>
            <a:chExt cx="1132" cy="1040"/>
          </a:xfrm>
        </p:grpSpPr>
        <p:sp>
          <p:nvSpPr>
            <p:cNvPr id="34821" name="Freeform 32">
              <a:extLst>
                <a:ext uri="{FF2B5EF4-FFF2-40B4-BE49-F238E27FC236}">
                  <a16:creationId xmlns:a16="http://schemas.microsoft.com/office/drawing/2014/main" id="{E79B236E-C47F-488B-9D09-B0780982C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624"/>
              <a:ext cx="1132" cy="1040"/>
            </a:xfrm>
            <a:custGeom>
              <a:avLst/>
              <a:gdLst>
                <a:gd name="T0" fmla="*/ 1999 w 453"/>
                <a:gd name="T1" fmla="*/ 797 h 390"/>
                <a:gd name="T2" fmla="*/ 375 w 453"/>
                <a:gd name="T3" fmla="*/ 2539 h 390"/>
                <a:gd name="T4" fmla="*/ 762 w 453"/>
                <a:gd name="T5" fmla="*/ 5781 h 390"/>
                <a:gd name="T6" fmla="*/ 3059 w 453"/>
                <a:gd name="T7" fmla="*/ 6827 h 390"/>
                <a:gd name="T8" fmla="*/ 4121 w 453"/>
                <a:gd name="T9" fmla="*/ 7304 h 390"/>
                <a:gd name="T10" fmla="*/ 5757 w 453"/>
                <a:gd name="T11" fmla="*/ 6621 h 390"/>
                <a:gd name="T12" fmla="*/ 6382 w 453"/>
                <a:gd name="T13" fmla="*/ 2731 h 390"/>
                <a:gd name="T14" fmla="*/ 4853 w 453"/>
                <a:gd name="T15" fmla="*/ 888 h 390"/>
                <a:gd name="T16" fmla="*/ 1999 w 453"/>
                <a:gd name="T17" fmla="*/ 797 h 3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3" h="390">
                  <a:moveTo>
                    <a:pt x="128" y="42"/>
                  </a:moveTo>
                  <a:cubicBezTo>
                    <a:pt x="83" y="62"/>
                    <a:pt x="39" y="94"/>
                    <a:pt x="24" y="134"/>
                  </a:cubicBezTo>
                  <a:cubicBezTo>
                    <a:pt x="0" y="198"/>
                    <a:pt x="5" y="254"/>
                    <a:pt x="49" y="305"/>
                  </a:cubicBezTo>
                  <a:cubicBezTo>
                    <a:pt x="89" y="350"/>
                    <a:pt x="144" y="341"/>
                    <a:pt x="196" y="360"/>
                  </a:cubicBezTo>
                  <a:cubicBezTo>
                    <a:pt x="220" y="368"/>
                    <a:pt x="239" y="382"/>
                    <a:pt x="264" y="385"/>
                  </a:cubicBezTo>
                  <a:cubicBezTo>
                    <a:pt x="302" y="390"/>
                    <a:pt x="342" y="375"/>
                    <a:pt x="369" y="349"/>
                  </a:cubicBezTo>
                  <a:cubicBezTo>
                    <a:pt x="423" y="297"/>
                    <a:pt x="453" y="212"/>
                    <a:pt x="409" y="144"/>
                  </a:cubicBezTo>
                  <a:cubicBezTo>
                    <a:pt x="383" y="104"/>
                    <a:pt x="348" y="77"/>
                    <a:pt x="311" y="47"/>
                  </a:cubicBezTo>
                  <a:cubicBezTo>
                    <a:pt x="254" y="0"/>
                    <a:pt x="189" y="15"/>
                    <a:pt x="128" y="42"/>
                  </a:cubicBezTo>
                  <a:close/>
                </a:path>
              </a:pathLst>
            </a:custGeom>
            <a:solidFill>
              <a:srgbClr val="A1D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2" name="Freeform 33">
              <a:extLst>
                <a:ext uri="{FF2B5EF4-FFF2-40B4-BE49-F238E27FC236}">
                  <a16:creationId xmlns:a16="http://schemas.microsoft.com/office/drawing/2014/main" id="{6681C30E-E952-43ED-8FB7-1D3F96F78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2405"/>
              <a:ext cx="240" cy="104"/>
            </a:xfrm>
            <a:custGeom>
              <a:avLst/>
              <a:gdLst>
                <a:gd name="T0" fmla="*/ 1188 w 96"/>
                <a:gd name="T1" fmla="*/ 0 h 39"/>
                <a:gd name="T2" fmla="*/ 1083 w 96"/>
                <a:gd name="T3" fmla="*/ 376 h 39"/>
                <a:gd name="T4" fmla="*/ 1500 w 96"/>
                <a:gd name="T5" fmla="*/ 376 h 39"/>
                <a:gd name="T6" fmla="*/ 958 w 96"/>
                <a:gd name="T7" fmla="*/ 717 h 39"/>
                <a:gd name="T8" fmla="*/ 438 w 96"/>
                <a:gd name="T9" fmla="*/ 35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9">
                  <a:moveTo>
                    <a:pt x="76" y="0"/>
                  </a:moveTo>
                  <a:cubicBezTo>
                    <a:pt x="73" y="6"/>
                    <a:pt x="64" y="13"/>
                    <a:pt x="69" y="20"/>
                  </a:cubicBezTo>
                  <a:cubicBezTo>
                    <a:pt x="74" y="28"/>
                    <a:pt x="88" y="22"/>
                    <a:pt x="96" y="20"/>
                  </a:cubicBezTo>
                  <a:cubicBezTo>
                    <a:pt x="91" y="37"/>
                    <a:pt x="76" y="39"/>
                    <a:pt x="61" y="38"/>
                  </a:cubicBezTo>
                  <a:cubicBezTo>
                    <a:pt x="43" y="37"/>
                    <a:pt x="0" y="23"/>
                    <a:pt x="28" y="2"/>
                  </a:cubicBezTo>
                </a:path>
              </a:pathLst>
            </a:custGeom>
            <a:solidFill>
              <a:srgbClr val="68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3" name="Freeform 34">
              <a:extLst>
                <a:ext uri="{FF2B5EF4-FFF2-40B4-BE49-F238E27FC236}">
                  <a16:creationId xmlns:a16="http://schemas.microsoft.com/office/drawing/2014/main" id="{1B296121-22C6-4E52-8CD3-D098EC3CC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1867"/>
              <a:ext cx="560" cy="706"/>
            </a:xfrm>
            <a:custGeom>
              <a:avLst/>
              <a:gdLst>
                <a:gd name="T0" fmla="*/ 2595 w 224"/>
                <a:gd name="T1" fmla="*/ 0 h 265"/>
                <a:gd name="T2" fmla="*/ 2645 w 224"/>
                <a:gd name="T3" fmla="*/ 3690 h 265"/>
                <a:gd name="T4" fmla="*/ 970 w 224"/>
                <a:gd name="T5" fmla="*/ 4764 h 265"/>
                <a:gd name="T6" fmla="*/ 345 w 224"/>
                <a:gd name="T7" fmla="*/ 4081 h 265"/>
                <a:gd name="T8" fmla="*/ 0 w 224"/>
                <a:gd name="T9" fmla="*/ 3306 h 2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265">
                  <a:moveTo>
                    <a:pt x="166" y="0"/>
                  </a:moveTo>
                  <a:cubicBezTo>
                    <a:pt x="224" y="44"/>
                    <a:pt x="199" y="142"/>
                    <a:pt x="169" y="195"/>
                  </a:cubicBezTo>
                  <a:cubicBezTo>
                    <a:pt x="150" y="229"/>
                    <a:pt x="104" y="265"/>
                    <a:pt x="62" y="252"/>
                  </a:cubicBezTo>
                  <a:cubicBezTo>
                    <a:pt x="44" y="246"/>
                    <a:pt x="35" y="228"/>
                    <a:pt x="22" y="216"/>
                  </a:cubicBezTo>
                  <a:cubicBezTo>
                    <a:pt x="10" y="204"/>
                    <a:pt x="0" y="194"/>
                    <a:pt x="0" y="175"/>
                  </a:cubicBezTo>
                </a:path>
              </a:pathLst>
            </a:custGeom>
            <a:solidFill>
              <a:srgbClr val="68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35">
              <a:extLst>
                <a:ext uri="{FF2B5EF4-FFF2-40B4-BE49-F238E27FC236}">
                  <a16:creationId xmlns:a16="http://schemas.microsoft.com/office/drawing/2014/main" id="{73DD04EF-560B-4DEC-8A3A-DE43B71BA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821"/>
              <a:ext cx="997" cy="800"/>
            </a:xfrm>
            <a:custGeom>
              <a:avLst/>
              <a:gdLst>
                <a:gd name="T0" fmla="*/ 0 w 399"/>
                <a:gd name="T1" fmla="*/ 2752 h 300"/>
                <a:gd name="T2" fmla="*/ 780 w 399"/>
                <a:gd name="T3" fmla="*/ 4437 h 300"/>
                <a:gd name="T4" fmla="*/ 2416 w 399"/>
                <a:gd name="T5" fmla="*/ 5085 h 300"/>
                <a:gd name="T6" fmla="*/ 4090 w 399"/>
                <a:gd name="T7" fmla="*/ 5667 h 300"/>
                <a:gd name="T8" fmla="*/ 5632 w 399"/>
                <a:gd name="T9" fmla="*/ 4493 h 300"/>
                <a:gd name="T10" fmla="*/ 6099 w 399"/>
                <a:gd name="T11" fmla="*/ 3392 h 300"/>
                <a:gd name="T12" fmla="*/ 6182 w 399"/>
                <a:gd name="T13" fmla="*/ 2104 h 300"/>
                <a:gd name="T14" fmla="*/ 5662 w 399"/>
                <a:gd name="T15" fmla="*/ 1059 h 300"/>
                <a:gd name="T16" fmla="*/ 5257 w 399"/>
                <a:gd name="T17" fmla="*/ 491 h 300"/>
                <a:gd name="T18" fmla="*/ 4758 w 399"/>
                <a:gd name="T19" fmla="*/ 0 h 300"/>
                <a:gd name="T20" fmla="*/ 5100 w 399"/>
                <a:gd name="T21" fmla="*/ 512 h 300"/>
                <a:gd name="T22" fmla="*/ 5370 w 399"/>
                <a:gd name="T23" fmla="*/ 1365 h 300"/>
                <a:gd name="T24" fmla="*/ 5475 w 399"/>
                <a:gd name="T25" fmla="*/ 2333 h 300"/>
                <a:gd name="T26" fmla="*/ 5245 w 399"/>
                <a:gd name="T27" fmla="*/ 3187 h 300"/>
                <a:gd name="T28" fmla="*/ 3541 w 399"/>
                <a:gd name="T29" fmla="*/ 4629 h 300"/>
                <a:gd name="T30" fmla="*/ 3291 w 399"/>
                <a:gd name="T31" fmla="*/ 4344 h 300"/>
                <a:gd name="T32" fmla="*/ 2779 w 399"/>
                <a:gd name="T33" fmla="*/ 3869 h 300"/>
                <a:gd name="T34" fmla="*/ 1499 w 399"/>
                <a:gd name="T35" fmla="*/ 3661 h 300"/>
                <a:gd name="T36" fmla="*/ 917 w 399"/>
                <a:gd name="T37" fmla="*/ 3469 h 300"/>
                <a:gd name="T38" fmla="*/ 750 w 399"/>
                <a:gd name="T39" fmla="*/ 2696 h 300"/>
                <a:gd name="T40" fmla="*/ 792 w 399"/>
                <a:gd name="T41" fmla="*/ 3811 h 300"/>
                <a:gd name="T42" fmla="*/ 405 w 399"/>
                <a:gd name="T43" fmla="*/ 3619 h 300"/>
                <a:gd name="T44" fmla="*/ 167 w 399"/>
                <a:gd name="T45" fmla="*/ 3051 h 300"/>
                <a:gd name="T46" fmla="*/ 12 w 399"/>
                <a:gd name="T47" fmla="*/ 2675 h 30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99" h="300">
                  <a:moveTo>
                    <a:pt x="0" y="145"/>
                  </a:moveTo>
                  <a:cubicBezTo>
                    <a:pt x="6" y="178"/>
                    <a:pt x="22" y="215"/>
                    <a:pt x="50" y="234"/>
                  </a:cubicBezTo>
                  <a:cubicBezTo>
                    <a:pt x="82" y="257"/>
                    <a:pt x="117" y="260"/>
                    <a:pt x="155" y="268"/>
                  </a:cubicBezTo>
                  <a:cubicBezTo>
                    <a:pt x="192" y="275"/>
                    <a:pt x="223" y="298"/>
                    <a:pt x="262" y="299"/>
                  </a:cubicBezTo>
                  <a:cubicBezTo>
                    <a:pt x="300" y="300"/>
                    <a:pt x="341" y="266"/>
                    <a:pt x="361" y="237"/>
                  </a:cubicBezTo>
                  <a:cubicBezTo>
                    <a:pt x="373" y="221"/>
                    <a:pt x="386" y="200"/>
                    <a:pt x="391" y="179"/>
                  </a:cubicBezTo>
                  <a:cubicBezTo>
                    <a:pt x="396" y="160"/>
                    <a:pt x="399" y="132"/>
                    <a:pt x="396" y="111"/>
                  </a:cubicBezTo>
                  <a:cubicBezTo>
                    <a:pt x="393" y="91"/>
                    <a:pt x="374" y="72"/>
                    <a:pt x="363" y="56"/>
                  </a:cubicBezTo>
                  <a:cubicBezTo>
                    <a:pt x="355" y="46"/>
                    <a:pt x="346" y="36"/>
                    <a:pt x="337" y="26"/>
                  </a:cubicBezTo>
                  <a:cubicBezTo>
                    <a:pt x="329" y="18"/>
                    <a:pt x="316" y="4"/>
                    <a:pt x="305" y="0"/>
                  </a:cubicBezTo>
                  <a:cubicBezTo>
                    <a:pt x="317" y="9"/>
                    <a:pt x="320" y="19"/>
                    <a:pt x="327" y="27"/>
                  </a:cubicBezTo>
                  <a:cubicBezTo>
                    <a:pt x="338" y="41"/>
                    <a:pt x="340" y="54"/>
                    <a:pt x="344" y="72"/>
                  </a:cubicBezTo>
                  <a:cubicBezTo>
                    <a:pt x="349" y="88"/>
                    <a:pt x="353" y="106"/>
                    <a:pt x="351" y="123"/>
                  </a:cubicBezTo>
                  <a:cubicBezTo>
                    <a:pt x="348" y="138"/>
                    <a:pt x="341" y="154"/>
                    <a:pt x="336" y="168"/>
                  </a:cubicBezTo>
                  <a:cubicBezTo>
                    <a:pt x="323" y="206"/>
                    <a:pt x="274" y="275"/>
                    <a:pt x="227" y="244"/>
                  </a:cubicBezTo>
                  <a:cubicBezTo>
                    <a:pt x="221" y="240"/>
                    <a:pt x="216" y="234"/>
                    <a:pt x="211" y="229"/>
                  </a:cubicBezTo>
                  <a:cubicBezTo>
                    <a:pt x="201" y="220"/>
                    <a:pt x="189" y="212"/>
                    <a:pt x="178" y="204"/>
                  </a:cubicBezTo>
                  <a:cubicBezTo>
                    <a:pt x="151" y="186"/>
                    <a:pt x="126" y="193"/>
                    <a:pt x="96" y="193"/>
                  </a:cubicBezTo>
                  <a:cubicBezTo>
                    <a:pt x="83" y="194"/>
                    <a:pt x="67" y="194"/>
                    <a:pt x="59" y="183"/>
                  </a:cubicBezTo>
                  <a:cubicBezTo>
                    <a:pt x="52" y="173"/>
                    <a:pt x="56" y="152"/>
                    <a:pt x="48" y="142"/>
                  </a:cubicBezTo>
                  <a:cubicBezTo>
                    <a:pt x="45" y="157"/>
                    <a:pt x="57" y="186"/>
                    <a:pt x="51" y="201"/>
                  </a:cubicBezTo>
                  <a:cubicBezTo>
                    <a:pt x="45" y="215"/>
                    <a:pt x="32" y="199"/>
                    <a:pt x="26" y="191"/>
                  </a:cubicBezTo>
                  <a:cubicBezTo>
                    <a:pt x="18" y="181"/>
                    <a:pt x="15" y="173"/>
                    <a:pt x="11" y="161"/>
                  </a:cubicBezTo>
                  <a:cubicBezTo>
                    <a:pt x="9" y="155"/>
                    <a:pt x="0" y="147"/>
                    <a:pt x="1" y="141"/>
                  </a:cubicBezTo>
                </a:path>
              </a:pathLst>
            </a:custGeom>
            <a:solidFill>
              <a:srgbClr val="68C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36">
              <a:extLst>
                <a:ext uri="{FF2B5EF4-FFF2-40B4-BE49-F238E27FC236}">
                  <a16:creationId xmlns:a16="http://schemas.microsoft.com/office/drawing/2014/main" id="{99A4A827-0748-43E8-9CD8-E23E83F08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789"/>
              <a:ext cx="683" cy="694"/>
            </a:xfrm>
            <a:custGeom>
              <a:avLst/>
              <a:gdLst>
                <a:gd name="T0" fmla="*/ 1271 w 273"/>
                <a:gd name="T1" fmla="*/ 419 h 260"/>
                <a:gd name="T2" fmla="*/ 125 w 273"/>
                <a:gd name="T3" fmla="*/ 2851 h 260"/>
                <a:gd name="T4" fmla="*/ 1033 w 273"/>
                <a:gd name="T5" fmla="*/ 4468 h 260"/>
                <a:gd name="T6" fmla="*/ 1771 w 273"/>
                <a:gd name="T7" fmla="*/ 4639 h 260"/>
                <a:gd name="T8" fmla="*/ 2504 w 273"/>
                <a:gd name="T9" fmla="*/ 4909 h 260"/>
                <a:gd name="T10" fmla="*/ 3805 w 273"/>
                <a:gd name="T11" fmla="*/ 3363 h 260"/>
                <a:gd name="T12" fmla="*/ 4025 w 273"/>
                <a:gd name="T13" fmla="*/ 1105 h 260"/>
                <a:gd name="T14" fmla="*/ 2930 w 273"/>
                <a:gd name="T15" fmla="*/ 93 h 260"/>
                <a:gd name="T16" fmla="*/ 1271 w 273"/>
                <a:gd name="T17" fmla="*/ 419 h 2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260">
                  <a:moveTo>
                    <a:pt x="81" y="22"/>
                  </a:moveTo>
                  <a:cubicBezTo>
                    <a:pt x="32" y="42"/>
                    <a:pt x="0" y="96"/>
                    <a:pt x="8" y="150"/>
                  </a:cubicBezTo>
                  <a:cubicBezTo>
                    <a:pt x="13" y="184"/>
                    <a:pt x="34" y="222"/>
                    <a:pt x="66" y="235"/>
                  </a:cubicBezTo>
                  <a:cubicBezTo>
                    <a:pt x="81" y="241"/>
                    <a:pt x="96" y="242"/>
                    <a:pt x="113" y="244"/>
                  </a:cubicBezTo>
                  <a:cubicBezTo>
                    <a:pt x="129" y="247"/>
                    <a:pt x="143" y="257"/>
                    <a:pt x="160" y="258"/>
                  </a:cubicBezTo>
                  <a:cubicBezTo>
                    <a:pt x="201" y="260"/>
                    <a:pt x="229" y="209"/>
                    <a:pt x="243" y="177"/>
                  </a:cubicBezTo>
                  <a:cubicBezTo>
                    <a:pt x="261" y="139"/>
                    <a:pt x="273" y="98"/>
                    <a:pt x="257" y="58"/>
                  </a:cubicBezTo>
                  <a:cubicBezTo>
                    <a:pt x="243" y="23"/>
                    <a:pt x="222" y="12"/>
                    <a:pt x="187" y="5"/>
                  </a:cubicBezTo>
                  <a:cubicBezTo>
                    <a:pt x="145" y="0"/>
                    <a:pt x="95" y="16"/>
                    <a:pt x="81" y="22"/>
                  </a:cubicBezTo>
                  <a:close/>
                </a:path>
              </a:pathLst>
            </a:custGeom>
            <a:solidFill>
              <a:srgbClr val="A05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37">
              <a:extLst>
                <a:ext uri="{FF2B5EF4-FFF2-40B4-BE49-F238E27FC236}">
                  <a16:creationId xmlns:a16="http://schemas.microsoft.com/office/drawing/2014/main" id="{E336DC57-86D2-4350-B782-52CD38588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699"/>
              <a:ext cx="510" cy="424"/>
            </a:xfrm>
            <a:custGeom>
              <a:avLst/>
              <a:gdLst>
                <a:gd name="T0" fmla="*/ 50 w 204"/>
                <a:gd name="T1" fmla="*/ 3016 h 159"/>
                <a:gd name="T2" fmla="*/ 1000 w 204"/>
                <a:gd name="T3" fmla="*/ 909 h 159"/>
                <a:gd name="T4" fmla="*/ 1925 w 204"/>
                <a:gd name="T5" fmla="*/ 264 h 159"/>
                <a:gd name="T6" fmla="*/ 3188 w 204"/>
                <a:gd name="T7" fmla="*/ 0 h 159"/>
                <a:gd name="T8" fmla="*/ 1063 w 204"/>
                <a:gd name="T9" fmla="*/ 1059 h 159"/>
                <a:gd name="T10" fmla="*/ 408 w 204"/>
                <a:gd name="T11" fmla="*/ 1933 h 159"/>
                <a:gd name="T12" fmla="*/ 83 w 204"/>
                <a:gd name="T13" fmla="*/ 3016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4" h="159">
                  <a:moveTo>
                    <a:pt x="3" y="159"/>
                  </a:moveTo>
                  <a:cubicBezTo>
                    <a:pt x="0" y="116"/>
                    <a:pt x="26" y="70"/>
                    <a:pt x="64" y="48"/>
                  </a:cubicBezTo>
                  <a:cubicBezTo>
                    <a:pt x="82" y="38"/>
                    <a:pt x="104" y="22"/>
                    <a:pt x="123" y="14"/>
                  </a:cubicBezTo>
                  <a:cubicBezTo>
                    <a:pt x="143" y="6"/>
                    <a:pt x="175" y="0"/>
                    <a:pt x="204" y="0"/>
                  </a:cubicBezTo>
                  <a:cubicBezTo>
                    <a:pt x="158" y="2"/>
                    <a:pt x="106" y="30"/>
                    <a:pt x="68" y="56"/>
                  </a:cubicBezTo>
                  <a:cubicBezTo>
                    <a:pt x="50" y="69"/>
                    <a:pt x="35" y="83"/>
                    <a:pt x="26" y="102"/>
                  </a:cubicBezTo>
                  <a:cubicBezTo>
                    <a:pt x="18" y="120"/>
                    <a:pt x="5" y="134"/>
                    <a:pt x="5" y="159"/>
                  </a:cubicBezTo>
                </a:path>
              </a:pathLst>
            </a:custGeom>
            <a:solidFill>
              <a:srgbClr val="D3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38">
              <a:extLst>
                <a:ext uri="{FF2B5EF4-FFF2-40B4-BE49-F238E27FC236}">
                  <a16:creationId xmlns:a16="http://schemas.microsoft.com/office/drawing/2014/main" id="{3A5003ED-95E0-437C-A5F1-E088F074F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1752"/>
              <a:ext cx="253" cy="261"/>
            </a:xfrm>
            <a:custGeom>
              <a:avLst/>
              <a:gdLst>
                <a:gd name="T0" fmla="*/ 438 w 101"/>
                <a:gd name="T1" fmla="*/ 1023 h 98"/>
                <a:gd name="T2" fmla="*/ 0 w 101"/>
                <a:gd name="T3" fmla="*/ 1851 h 98"/>
                <a:gd name="T4" fmla="*/ 363 w 101"/>
                <a:gd name="T5" fmla="*/ 1001 h 98"/>
                <a:gd name="T6" fmla="*/ 1588 w 101"/>
                <a:gd name="T7" fmla="*/ 0 h 98"/>
                <a:gd name="T8" fmla="*/ 438 w 101"/>
                <a:gd name="T9" fmla="*/ 1023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98">
                  <a:moveTo>
                    <a:pt x="28" y="54"/>
                  </a:moveTo>
                  <a:cubicBezTo>
                    <a:pt x="17" y="67"/>
                    <a:pt x="7" y="81"/>
                    <a:pt x="0" y="98"/>
                  </a:cubicBezTo>
                  <a:cubicBezTo>
                    <a:pt x="5" y="84"/>
                    <a:pt x="11" y="68"/>
                    <a:pt x="23" y="53"/>
                  </a:cubicBezTo>
                  <a:cubicBezTo>
                    <a:pt x="35" y="39"/>
                    <a:pt x="52" y="25"/>
                    <a:pt x="101" y="0"/>
                  </a:cubicBezTo>
                  <a:cubicBezTo>
                    <a:pt x="85" y="8"/>
                    <a:pt x="53" y="26"/>
                    <a:pt x="28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39">
              <a:extLst>
                <a:ext uri="{FF2B5EF4-FFF2-40B4-BE49-F238E27FC236}">
                  <a16:creationId xmlns:a16="http://schemas.microsoft.com/office/drawing/2014/main" id="{0556D063-B8BA-40C9-ABF8-6E009B439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237"/>
              <a:ext cx="665" cy="406"/>
            </a:xfrm>
            <a:custGeom>
              <a:avLst/>
              <a:gdLst>
                <a:gd name="T0" fmla="*/ 0 w 266"/>
                <a:gd name="T1" fmla="*/ 2041 h 152"/>
                <a:gd name="T2" fmla="*/ 1613 w 266"/>
                <a:gd name="T3" fmla="*/ 2612 h 152"/>
                <a:gd name="T4" fmla="*/ 4158 w 266"/>
                <a:gd name="T5" fmla="*/ 0 h 152"/>
                <a:gd name="T6" fmla="*/ 2238 w 266"/>
                <a:gd name="T7" fmla="*/ 2497 h 152"/>
                <a:gd name="T8" fmla="*/ 1113 w 266"/>
                <a:gd name="T9" fmla="*/ 2156 h 152"/>
                <a:gd name="T10" fmla="*/ 0 w 266"/>
                <a:gd name="T11" fmla="*/ 2041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6" h="152">
                  <a:moveTo>
                    <a:pt x="0" y="107"/>
                  </a:moveTo>
                  <a:cubicBezTo>
                    <a:pt x="39" y="107"/>
                    <a:pt x="64" y="123"/>
                    <a:pt x="103" y="137"/>
                  </a:cubicBezTo>
                  <a:cubicBezTo>
                    <a:pt x="142" y="152"/>
                    <a:pt x="223" y="139"/>
                    <a:pt x="266" y="0"/>
                  </a:cubicBezTo>
                  <a:cubicBezTo>
                    <a:pt x="255" y="36"/>
                    <a:pt x="183" y="125"/>
                    <a:pt x="143" y="131"/>
                  </a:cubicBezTo>
                  <a:cubicBezTo>
                    <a:pt x="103" y="136"/>
                    <a:pt x="95" y="116"/>
                    <a:pt x="71" y="113"/>
                  </a:cubicBezTo>
                  <a:cubicBezTo>
                    <a:pt x="47" y="111"/>
                    <a:pt x="14" y="105"/>
                    <a:pt x="0" y="107"/>
                  </a:cubicBezTo>
                  <a:close/>
                </a:path>
              </a:pathLst>
            </a:custGeom>
            <a:solidFill>
              <a:srgbClr val="21A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40">
              <a:extLst>
                <a:ext uri="{FF2B5EF4-FFF2-40B4-BE49-F238E27FC236}">
                  <a16:creationId xmlns:a16="http://schemas.microsoft.com/office/drawing/2014/main" id="{500D8A22-D466-44AE-B6B5-D3DA3689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893"/>
              <a:ext cx="590" cy="576"/>
            </a:xfrm>
            <a:custGeom>
              <a:avLst/>
              <a:gdLst>
                <a:gd name="T0" fmla="*/ 0 w 236"/>
                <a:gd name="T1" fmla="*/ 2467 h 216"/>
                <a:gd name="T2" fmla="*/ 770 w 236"/>
                <a:gd name="T3" fmla="*/ 3584 h 216"/>
                <a:gd name="T4" fmla="*/ 1675 w 236"/>
                <a:gd name="T5" fmla="*/ 3811 h 216"/>
                <a:gd name="T6" fmla="*/ 3063 w 236"/>
                <a:gd name="T7" fmla="*/ 2957 h 216"/>
                <a:gd name="T8" fmla="*/ 3208 w 236"/>
                <a:gd name="T9" fmla="*/ 0 h 216"/>
                <a:gd name="T10" fmla="*/ 2645 w 236"/>
                <a:gd name="T11" fmla="*/ 2504 h 216"/>
                <a:gd name="T12" fmla="*/ 1500 w 236"/>
                <a:gd name="T13" fmla="*/ 3264 h 216"/>
                <a:gd name="T14" fmla="*/ 0 w 236"/>
                <a:gd name="T15" fmla="*/ 2467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6" h="216">
                  <a:moveTo>
                    <a:pt x="0" y="130"/>
                  </a:moveTo>
                  <a:cubicBezTo>
                    <a:pt x="4" y="158"/>
                    <a:pt x="17" y="181"/>
                    <a:pt x="49" y="189"/>
                  </a:cubicBezTo>
                  <a:cubicBezTo>
                    <a:pt x="81" y="197"/>
                    <a:pt x="87" y="192"/>
                    <a:pt x="107" y="201"/>
                  </a:cubicBezTo>
                  <a:cubicBezTo>
                    <a:pt x="127" y="210"/>
                    <a:pt x="156" y="216"/>
                    <a:pt x="196" y="156"/>
                  </a:cubicBezTo>
                  <a:cubicBezTo>
                    <a:pt x="236" y="96"/>
                    <a:pt x="231" y="26"/>
                    <a:pt x="205" y="0"/>
                  </a:cubicBezTo>
                  <a:cubicBezTo>
                    <a:pt x="223" y="36"/>
                    <a:pt x="195" y="97"/>
                    <a:pt x="169" y="132"/>
                  </a:cubicBezTo>
                  <a:cubicBezTo>
                    <a:pt x="144" y="166"/>
                    <a:pt x="127" y="178"/>
                    <a:pt x="96" y="172"/>
                  </a:cubicBezTo>
                  <a:cubicBezTo>
                    <a:pt x="65" y="165"/>
                    <a:pt x="0" y="160"/>
                    <a:pt x="0" y="130"/>
                  </a:cubicBezTo>
                  <a:close/>
                </a:path>
              </a:pathLst>
            </a:custGeom>
            <a:solidFill>
              <a:srgbClr val="8A3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41">
              <a:extLst>
                <a:ext uri="{FF2B5EF4-FFF2-40B4-BE49-F238E27FC236}">
                  <a16:creationId xmlns:a16="http://schemas.microsoft.com/office/drawing/2014/main" id="{243F43AC-8597-450B-BF57-3958B0A21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1840"/>
              <a:ext cx="448" cy="371"/>
            </a:xfrm>
            <a:custGeom>
              <a:avLst/>
              <a:gdLst>
                <a:gd name="T0" fmla="*/ 33 w 179"/>
                <a:gd name="T1" fmla="*/ 2642 h 139"/>
                <a:gd name="T2" fmla="*/ 863 w 179"/>
                <a:gd name="T3" fmla="*/ 534 h 139"/>
                <a:gd name="T4" fmla="*/ 2806 w 179"/>
                <a:gd name="T5" fmla="*/ 136 h 139"/>
                <a:gd name="T6" fmla="*/ 33 w 179"/>
                <a:gd name="T7" fmla="*/ 2642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39">
                  <a:moveTo>
                    <a:pt x="2" y="139"/>
                  </a:moveTo>
                  <a:cubicBezTo>
                    <a:pt x="0" y="106"/>
                    <a:pt x="14" y="57"/>
                    <a:pt x="55" y="28"/>
                  </a:cubicBezTo>
                  <a:cubicBezTo>
                    <a:pt x="84" y="8"/>
                    <a:pt x="127" y="0"/>
                    <a:pt x="179" y="7"/>
                  </a:cubicBezTo>
                  <a:cubicBezTo>
                    <a:pt x="127" y="14"/>
                    <a:pt x="34" y="32"/>
                    <a:pt x="2" y="139"/>
                  </a:cubicBezTo>
                  <a:close/>
                </a:path>
              </a:pathLst>
            </a:custGeom>
            <a:solidFill>
              <a:srgbClr val="BC8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42">
              <a:extLst>
                <a:ext uri="{FF2B5EF4-FFF2-40B4-BE49-F238E27FC236}">
                  <a16:creationId xmlns:a16="http://schemas.microsoft.com/office/drawing/2014/main" id="{A2117E5B-882E-441B-A62C-2833D74CB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7" y="1624"/>
              <a:ext cx="1132" cy="1040"/>
            </a:xfrm>
            <a:custGeom>
              <a:avLst/>
              <a:gdLst>
                <a:gd name="T0" fmla="*/ 1999 w 453"/>
                <a:gd name="T1" fmla="*/ 797 h 390"/>
                <a:gd name="T2" fmla="*/ 375 w 453"/>
                <a:gd name="T3" fmla="*/ 2539 h 390"/>
                <a:gd name="T4" fmla="*/ 762 w 453"/>
                <a:gd name="T5" fmla="*/ 5781 h 390"/>
                <a:gd name="T6" fmla="*/ 3059 w 453"/>
                <a:gd name="T7" fmla="*/ 6827 h 390"/>
                <a:gd name="T8" fmla="*/ 4121 w 453"/>
                <a:gd name="T9" fmla="*/ 7304 h 390"/>
                <a:gd name="T10" fmla="*/ 5757 w 453"/>
                <a:gd name="T11" fmla="*/ 6621 h 390"/>
                <a:gd name="T12" fmla="*/ 6382 w 453"/>
                <a:gd name="T13" fmla="*/ 2731 h 390"/>
                <a:gd name="T14" fmla="*/ 4853 w 453"/>
                <a:gd name="T15" fmla="*/ 888 h 390"/>
                <a:gd name="T16" fmla="*/ 1999 w 453"/>
                <a:gd name="T17" fmla="*/ 797 h 3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3" h="390">
                  <a:moveTo>
                    <a:pt x="128" y="42"/>
                  </a:moveTo>
                  <a:cubicBezTo>
                    <a:pt x="83" y="62"/>
                    <a:pt x="39" y="94"/>
                    <a:pt x="24" y="134"/>
                  </a:cubicBezTo>
                  <a:cubicBezTo>
                    <a:pt x="0" y="198"/>
                    <a:pt x="5" y="254"/>
                    <a:pt x="49" y="305"/>
                  </a:cubicBezTo>
                  <a:cubicBezTo>
                    <a:pt x="89" y="350"/>
                    <a:pt x="144" y="341"/>
                    <a:pt x="196" y="360"/>
                  </a:cubicBezTo>
                  <a:cubicBezTo>
                    <a:pt x="220" y="368"/>
                    <a:pt x="239" y="382"/>
                    <a:pt x="264" y="385"/>
                  </a:cubicBezTo>
                  <a:cubicBezTo>
                    <a:pt x="302" y="390"/>
                    <a:pt x="342" y="375"/>
                    <a:pt x="369" y="349"/>
                  </a:cubicBezTo>
                  <a:cubicBezTo>
                    <a:pt x="423" y="297"/>
                    <a:pt x="453" y="212"/>
                    <a:pt x="409" y="144"/>
                  </a:cubicBezTo>
                  <a:cubicBezTo>
                    <a:pt x="383" y="104"/>
                    <a:pt x="348" y="77"/>
                    <a:pt x="311" y="47"/>
                  </a:cubicBezTo>
                  <a:cubicBezTo>
                    <a:pt x="254" y="0"/>
                    <a:pt x="189" y="15"/>
                    <a:pt x="128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43">
              <a:extLst>
                <a:ext uri="{FF2B5EF4-FFF2-40B4-BE49-F238E27FC236}">
                  <a16:creationId xmlns:a16="http://schemas.microsoft.com/office/drawing/2014/main" id="{32C9C097-F428-43D3-B225-766834E65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789"/>
              <a:ext cx="683" cy="694"/>
            </a:xfrm>
            <a:custGeom>
              <a:avLst/>
              <a:gdLst>
                <a:gd name="T0" fmla="*/ 1271 w 273"/>
                <a:gd name="T1" fmla="*/ 419 h 260"/>
                <a:gd name="T2" fmla="*/ 125 w 273"/>
                <a:gd name="T3" fmla="*/ 2851 h 260"/>
                <a:gd name="T4" fmla="*/ 1033 w 273"/>
                <a:gd name="T5" fmla="*/ 4468 h 260"/>
                <a:gd name="T6" fmla="*/ 1771 w 273"/>
                <a:gd name="T7" fmla="*/ 4639 h 260"/>
                <a:gd name="T8" fmla="*/ 2504 w 273"/>
                <a:gd name="T9" fmla="*/ 4909 h 260"/>
                <a:gd name="T10" fmla="*/ 3805 w 273"/>
                <a:gd name="T11" fmla="*/ 3363 h 260"/>
                <a:gd name="T12" fmla="*/ 4025 w 273"/>
                <a:gd name="T13" fmla="*/ 1105 h 260"/>
                <a:gd name="T14" fmla="*/ 2930 w 273"/>
                <a:gd name="T15" fmla="*/ 93 h 260"/>
                <a:gd name="T16" fmla="*/ 1271 w 273"/>
                <a:gd name="T17" fmla="*/ 419 h 2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260">
                  <a:moveTo>
                    <a:pt x="81" y="22"/>
                  </a:moveTo>
                  <a:cubicBezTo>
                    <a:pt x="32" y="42"/>
                    <a:pt x="0" y="96"/>
                    <a:pt x="8" y="150"/>
                  </a:cubicBezTo>
                  <a:cubicBezTo>
                    <a:pt x="13" y="184"/>
                    <a:pt x="34" y="222"/>
                    <a:pt x="66" y="235"/>
                  </a:cubicBezTo>
                  <a:cubicBezTo>
                    <a:pt x="81" y="241"/>
                    <a:pt x="96" y="242"/>
                    <a:pt x="113" y="244"/>
                  </a:cubicBezTo>
                  <a:cubicBezTo>
                    <a:pt x="129" y="247"/>
                    <a:pt x="143" y="257"/>
                    <a:pt x="160" y="258"/>
                  </a:cubicBezTo>
                  <a:cubicBezTo>
                    <a:pt x="201" y="260"/>
                    <a:pt x="229" y="209"/>
                    <a:pt x="243" y="177"/>
                  </a:cubicBezTo>
                  <a:cubicBezTo>
                    <a:pt x="261" y="139"/>
                    <a:pt x="273" y="98"/>
                    <a:pt x="257" y="58"/>
                  </a:cubicBezTo>
                  <a:cubicBezTo>
                    <a:pt x="243" y="23"/>
                    <a:pt x="222" y="12"/>
                    <a:pt x="187" y="5"/>
                  </a:cubicBezTo>
                  <a:cubicBezTo>
                    <a:pt x="145" y="0"/>
                    <a:pt x="95" y="16"/>
                    <a:pt x="81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44">
              <a:extLst>
                <a:ext uri="{FF2B5EF4-FFF2-40B4-BE49-F238E27FC236}">
                  <a16:creationId xmlns:a16="http://schemas.microsoft.com/office/drawing/2014/main" id="{48061F7B-9AC2-4D72-8226-1AE576FC7F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891"/>
              <a:ext cx="73" cy="77"/>
            </a:xfrm>
            <a:custGeom>
              <a:avLst/>
              <a:gdLst>
                <a:gd name="T0" fmla="*/ 0 w 29"/>
                <a:gd name="T1" fmla="*/ 281 h 29"/>
                <a:gd name="T2" fmla="*/ 209 w 29"/>
                <a:gd name="T3" fmla="*/ 0 h 29"/>
                <a:gd name="T4" fmla="*/ 443 w 29"/>
                <a:gd name="T5" fmla="*/ 260 h 29"/>
                <a:gd name="T6" fmla="*/ 242 w 29"/>
                <a:gd name="T7" fmla="*/ 542 h 29"/>
                <a:gd name="T8" fmla="*/ 0 w 29"/>
                <a:gd name="T9" fmla="*/ 28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0" y="15"/>
                  </a:moveTo>
                  <a:cubicBezTo>
                    <a:pt x="0" y="7"/>
                    <a:pt x="6" y="1"/>
                    <a:pt x="13" y="0"/>
                  </a:cubicBezTo>
                  <a:cubicBezTo>
                    <a:pt x="21" y="0"/>
                    <a:pt x="28" y="6"/>
                    <a:pt x="28" y="14"/>
                  </a:cubicBezTo>
                  <a:cubicBezTo>
                    <a:pt x="29" y="21"/>
                    <a:pt x="23" y="28"/>
                    <a:pt x="15" y="29"/>
                  </a:cubicBezTo>
                  <a:cubicBezTo>
                    <a:pt x="7" y="29"/>
                    <a:pt x="0" y="23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45">
              <a:extLst>
                <a:ext uri="{FF2B5EF4-FFF2-40B4-BE49-F238E27FC236}">
                  <a16:creationId xmlns:a16="http://schemas.microsoft.com/office/drawing/2014/main" id="{56CC417C-D339-4FE1-A5F8-50E0BF35E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861"/>
              <a:ext cx="32" cy="35"/>
            </a:xfrm>
            <a:custGeom>
              <a:avLst/>
              <a:gdLst>
                <a:gd name="T0" fmla="*/ 0 w 13"/>
                <a:gd name="T1" fmla="*/ 137 h 13"/>
                <a:gd name="T2" fmla="*/ 91 w 13"/>
                <a:gd name="T3" fmla="*/ 22 h 13"/>
                <a:gd name="T4" fmla="*/ 194 w 13"/>
                <a:gd name="T5" fmla="*/ 116 h 13"/>
                <a:gd name="T6" fmla="*/ 103 w 13"/>
                <a:gd name="T7" fmla="*/ 253 h 13"/>
                <a:gd name="T8" fmla="*/ 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0" y="7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9" y="0"/>
                    <a:pt x="12" y="3"/>
                    <a:pt x="13" y="6"/>
                  </a:cubicBezTo>
                  <a:cubicBezTo>
                    <a:pt x="13" y="10"/>
                    <a:pt x="10" y="13"/>
                    <a:pt x="7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46">
              <a:extLst>
                <a:ext uri="{FF2B5EF4-FFF2-40B4-BE49-F238E27FC236}">
                  <a16:creationId xmlns:a16="http://schemas.microsoft.com/office/drawing/2014/main" id="{6046E5C5-7C2B-4BB1-A9AC-EA25A6950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9" y="1965"/>
              <a:ext cx="45" cy="48"/>
            </a:xfrm>
            <a:custGeom>
              <a:avLst/>
              <a:gdLst>
                <a:gd name="T0" fmla="*/ 20 w 18"/>
                <a:gd name="T1" fmla="*/ 171 h 18"/>
                <a:gd name="T2" fmla="*/ 145 w 18"/>
                <a:gd name="T3" fmla="*/ 0 h 18"/>
                <a:gd name="T4" fmla="*/ 283 w 18"/>
                <a:gd name="T5" fmla="*/ 149 h 18"/>
                <a:gd name="T6" fmla="*/ 158 w 18"/>
                <a:gd name="T7" fmla="*/ 320 h 18"/>
                <a:gd name="T8" fmla="*/ 20 w 18"/>
                <a:gd name="T9" fmla="*/ 17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1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14" y="0"/>
                    <a:pt x="18" y="3"/>
                    <a:pt x="18" y="8"/>
                  </a:cubicBezTo>
                  <a:cubicBezTo>
                    <a:pt x="18" y="13"/>
                    <a:pt x="15" y="17"/>
                    <a:pt x="10" y="17"/>
                  </a:cubicBezTo>
                  <a:cubicBezTo>
                    <a:pt x="5" y="18"/>
                    <a:pt x="1" y="1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32B4C44D-5842-4693-B09D-3B8EB81B83B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Osteoclast progenitors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0D20D89C-E39D-4B62-8081-08E9B01EBED2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676400"/>
            <a:ext cx="2211388" cy="2241550"/>
            <a:chOff x="465" y="1644"/>
            <a:chExt cx="1078" cy="1093"/>
          </a:xfrm>
        </p:grpSpPr>
        <p:sp>
          <p:nvSpPr>
            <p:cNvPr id="35871" name="Freeform 4">
              <a:extLst>
                <a:ext uri="{FF2B5EF4-FFF2-40B4-BE49-F238E27FC236}">
                  <a16:creationId xmlns:a16="http://schemas.microsoft.com/office/drawing/2014/main" id="{25512E5F-F2BD-4250-B071-8BD26CF09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1644"/>
              <a:ext cx="1078" cy="1093"/>
            </a:xfrm>
            <a:custGeom>
              <a:avLst/>
              <a:gdLst>
                <a:gd name="T0" fmla="*/ 188 w 431"/>
                <a:gd name="T1" fmla="*/ 3092 h 410"/>
                <a:gd name="T2" fmla="*/ 1313 w 431"/>
                <a:gd name="T3" fmla="*/ 5529 h 410"/>
                <a:gd name="T4" fmla="*/ 2364 w 431"/>
                <a:gd name="T5" fmla="*/ 6041 h 410"/>
                <a:gd name="T6" fmla="*/ 3096 w 431"/>
                <a:gd name="T7" fmla="*/ 6801 h 410"/>
                <a:gd name="T8" fmla="*/ 6368 w 431"/>
                <a:gd name="T9" fmla="*/ 2479 h 410"/>
                <a:gd name="T10" fmla="*/ 2176 w 431"/>
                <a:gd name="T11" fmla="*/ 491 h 410"/>
                <a:gd name="T12" fmla="*/ 613 w 431"/>
                <a:gd name="T13" fmla="*/ 946 h 410"/>
                <a:gd name="T14" fmla="*/ 188 w 431"/>
                <a:gd name="T15" fmla="*/ 3092 h 4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410">
                  <a:moveTo>
                    <a:pt x="12" y="163"/>
                  </a:moveTo>
                  <a:cubicBezTo>
                    <a:pt x="37" y="210"/>
                    <a:pt x="34" y="259"/>
                    <a:pt x="84" y="292"/>
                  </a:cubicBezTo>
                  <a:cubicBezTo>
                    <a:pt x="105" y="306"/>
                    <a:pt x="131" y="307"/>
                    <a:pt x="151" y="319"/>
                  </a:cubicBezTo>
                  <a:cubicBezTo>
                    <a:pt x="169" y="330"/>
                    <a:pt x="178" y="350"/>
                    <a:pt x="198" y="359"/>
                  </a:cubicBezTo>
                  <a:cubicBezTo>
                    <a:pt x="320" y="410"/>
                    <a:pt x="431" y="232"/>
                    <a:pt x="407" y="131"/>
                  </a:cubicBezTo>
                  <a:cubicBezTo>
                    <a:pt x="376" y="0"/>
                    <a:pt x="233" y="44"/>
                    <a:pt x="139" y="26"/>
                  </a:cubicBezTo>
                  <a:cubicBezTo>
                    <a:pt x="96" y="18"/>
                    <a:pt x="69" y="8"/>
                    <a:pt x="39" y="50"/>
                  </a:cubicBezTo>
                  <a:cubicBezTo>
                    <a:pt x="22" y="74"/>
                    <a:pt x="0" y="135"/>
                    <a:pt x="12" y="163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5">
              <a:extLst>
                <a:ext uri="{FF2B5EF4-FFF2-40B4-BE49-F238E27FC236}">
                  <a16:creationId xmlns:a16="http://schemas.microsoft.com/office/drawing/2014/main" id="{6202584B-3C21-4B65-BF62-F2BA7BA04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1772"/>
              <a:ext cx="605" cy="725"/>
            </a:xfrm>
            <a:custGeom>
              <a:avLst/>
              <a:gdLst>
                <a:gd name="T0" fmla="*/ 0 w 242"/>
                <a:gd name="T1" fmla="*/ 4433 h 272"/>
                <a:gd name="T2" fmla="*/ 1220 w 242"/>
                <a:gd name="T3" fmla="*/ 5150 h 272"/>
                <a:gd name="T4" fmla="*/ 2750 w 242"/>
                <a:gd name="T5" fmla="*/ 4129 h 272"/>
                <a:gd name="T6" fmla="*/ 3438 w 242"/>
                <a:gd name="T7" fmla="*/ 1498 h 272"/>
                <a:gd name="T8" fmla="*/ 2595 w 242"/>
                <a:gd name="T9" fmla="*/ 149 h 272"/>
                <a:gd name="T10" fmla="*/ 925 w 242"/>
                <a:gd name="T11" fmla="*/ 285 h 272"/>
                <a:gd name="T12" fmla="*/ 2095 w 242"/>
                <a:gd name="T13" fmla="*/ 1818 h 272"/>
                <a:gd name="T14" fmla="*/ 408 w 242"/>
                <a:gd name="T15" fmla="*/ 3708 h 2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2" h="272">
                  <a:moveTo>
                    <a:pt x="0" y="234"/>
                  </a:moveTo>
                  <a:cubicBezTo>
                    <a:pt x="27" y="251"/>
                    <a:pt x="42" y="272"/>
                    <a:pt x="78" y="272"/>
                  </a:cubicBezTo>
                  <a:cubicBezTo>
                    <a:pt x="115" y="271"/>
                    <a:pt x="151" y="243"/>
                    <a:pt x="176" y="218"/>
                  </a:cubicBezTo>
                  <a:cubicBezTo>
                    <a:pt x="217" y="178"/>
                    <a:pt x="242" y="135"/>
                    <a:pt x="220" y="79"/>
                  </a:cubicBezTo>
                  <a:cubicBezTo>
                    <a:pt x="208" y="50"/>
                    <a:pt x="199" y="16"/>
                    <a:pt x="166" y="8"/>
                  </a:cubicBezTo>
                  <a:cubicBezTo>
                    <a:pt x="134" y="0"/>
                    <a:pt x="89" y="1"/>
                    <a:pt x="59" y="15"/>
                  </a:cubicBezTo>
                  <a:cubicBezTo>
                    <a:pt x="102" y="27"/>
                    <a:pt x="137" y="45"/>
                    <a:pt x="134" y="96"/>
                  </a:cubicBezTo>
                  <a:cubicBezTo>
                    <a:pt x="132" y="157"/>
                    <a:pt x="84" y="191"/>
                    <a:pt x="26" y="196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6">
              <a:extLst>
                <a:ext uri="{FF2B5EF4-FFF2-40B4-BE49-F238E27FC236}">
                  <a16:creationId xmlns:a16="http://schemas.microsoft.com/office/drawing/2014/main" id="{AA7D6753-DD75-4D4C-888D-BC4E0576B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809"/>
              <a:ext cx="712" cy="656"/>
            </a:xfrm>
            <a:custGeom>
              <a:avLst/>
              <a:gdLst>
                <a:gd name="T0" fmla="*/ 874 w 285"/>
                <a:gd name="T1" fmla="*/ 363 h 246"/>
                <a:gd name="T2" fmla="*/ 1104 w 285"/>
                <a:gd name="T3" fmla="*/ 4003 h 246"/>
                <a:gd name="T4" fmla="*/ 2683 w 285"/>
                <a:gd name="T5" fmla="*/ 4344 h 246"/>
                <a:gd name="T6" fmla="*/ 3962 w 285"/>
                <a:gd name="T7" fmla="*/ 2637 h 246"/>
                <a:gd name="T8" fmla="*/ 3008 w 285"/>
                <a:gd name="T9" fmla="*/ 171 h 246"/>
                <a:gd name="T10" fmla="*/ 1841 w 285"/>
                <a:gd name="T11" fmla="*/ 205 h 246"/>
                <a:gd name="T12" fmla="*/ 874 w 285"/>
                <a:gd name="T13" fmla="*/ 363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246">
                  <a:moveTo>
                    <a:pt x="56" y="19"/>
                  </a:moveTo>
                  <a:cubicBezTo>
                    <a:pt x="0" y="63"/>
                    <a:pt x="15" y="173"/>
                    <a:pt x="71" y="211"/>
                  </a:cubicBezTo>
                  <a:cubicBezTo>
                    <a:pt x="101" y="232"/>
                    <a:pt x="138" y="246"/>
                    <a:pt x="172" y="229"/>
                  </a:cubicBezTo>
                  <a:cubicBezTo>
                    <a:pt x="209" y="211"/>
                    <a:pt x="236" y="174"/>
                    <a:pt x="254" y="139"/>
                  </a:cubicBezTo>
                  <a:cubicBezTo>
                    <a:pt x="285" y="79"/>
                    <a:pt x="255" y="28"/>
                    <a:pt x="193" y="9"/>
                  </a:cubicBezTo>
                  <a:cubicBezTo>
                    <a:pt x="163" y="0"/>
                    <a:pt x="147" y="7"/>
                    <a:pt x="118" y="11"/>
                  </a:cubicBezTo>
                  <a:cubicBezTo>
                    <a:pt x="100" y="13"/>
                    <a:pt x="83" y="3"/>
                    <a:pt x="56" y="19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7">
              <a:extLst>
                <a:ext uri="{FF2B5EF4-FFF2-40B4-BE49-F238E27FC236}">
                  <a16:creationId xmlns:a16="http://schemas.microsoft.com/office/drawing/2014/main" id="{9CF9F4EC-44F4-4AF1-9286-E2A29C3AC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820"/>
              <a:ext cx="625" cy="768"/>
            </a:xfrm>
            <a:custGeom>
              <a:avLst/>
              <a:gdLst>
                <a:gd name="T0" fmla="*/ 0 w 250"/>
                <a:gd name="T1" fmla="*/ 4437 h 288"/>
                <a:gd name="T2" fmla="*/ 1583 w 250"/>
                <a:gd name="T3" fmla="*/ 5440 h 288"/>
                <a:gd name="T4" fmla="*/ 3250 w 250"/>
                <a:gd name="T5" fmla="*/ 4019 h 288"/>
                <a:gd name="T6" fmla="*/ 3908 w 250"/>
                <a:gd name="T7" fmla="*/ 1763 h 288"/>
                <a:gd name="T8" fmla="*/ 3658 w 250"/>
                <a:gd name="T9" fmla="*/ 456 h 288"/>
                <a:gd name="T10" fmla="*/ 2970 w 250"/>
                <a:gd name="T11" fmla="*/ 0 h 288"/>
                <a:gd name="T12" fmla="*/ 3375 w 250"/>
                <a:gd name="T13" fmla="*/ 1856 h 288"/>
                <a:gd name="T14" fmla="*/ 3000 w 250"/>
                <a:gd name="T15" fmla="*/ 3072 h 288"/>
                <a:gd name="T16" fmla="*/ 2470 w 250"/>
                <a:gd name="T17" fmla="*/ 3720 h 288"/>
                <a:gd name="T18" fmla="*/ 1283 w 250"/>
                <a:gd name="T19" fmla="*/ 4608 h 288"/>
                <a:gd name="T20" fmla="*/ 688 w 250"/>
                <a:gd name="T21" fmla="*/ 4472 h 288"/>
                <a:gd name="T22" fmla="*/ 33 w 250"/>
                <a:gd name="T23" fmla="*/ 4360 h 28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0" h="288">
                  <a:moveTo>
                    <a:pt x="0" y="234"/>
                  </a:moveTo>
                  <a:cubicBezTo>
                    <a:pt x="34" y="254"/>
                    <a:pt x="58" y="287"/>
                    <a:pt x="101" y="287"/>
                  </a:cubicBezTo>
                  <a:cubicBezTo>
                    <a:pt x="147" y="288"/>
                    <a:pt x="184" y="247"/>
                    <a:pt x="208" y="212"/>
                  </a:cubicBezTo>
                  <a:cubicBezTo>
                    <a:pt x="235" y="172"/>
                    <a:pt x="250" y="140"/>
                    <a:pt x="250" y="93"/>
                  </a:cubicBezTo>
                  <a:cubicBezTo>
                    <a:pt x="250" y="73"/>
                    <a:pt x="243" y="43"/>
                    <a:pt x="234" y="24"/>
                  </a:cubicBezTo>
                  <a:cubicBezTo>
                    <a:pt x="222" y="0"/>
                    <a:pt x="210" y="12"/>
                    <a:pt x="190" y="0"/>
                  </a:cubicBezTo>
                  <a:cubicBezTo>
                    <a:pt x="210" y="28"/>
                    <a:pt x="219" y="63"/>
                    <a:pt x="216" y="98"/>
                  </a:cubicBezTo>
                  <a:cubicBezTo>
                    <a:pt x="215" y="120"/>
                    <a:pt x="206" y="145"/>
                    <a:pt x="192" y="162"/>
                  </a:cubicBezTo>
                  <a:cubicBezTo>
                    <a:pt x="182" y="175"/>
                    <a:pt x="167" y="182"/>
                    <a:pt x="158" y="196"/>
                  </a:cubicBezTo>
                  <a:cubicBezTo>
                    <a:pt x="135" y="229"/>
                    <a:pt x="125" y="240"/>
                    <a:pt x="82" y="243"/>
                  </a:cubicBezTo>
                  <a:cubicBezTo>
                    <a:pt x="66" y="245"/>
                    <a:pt x="60" y="239"/>
                    <a:pt x="44" y="236"/>
                  </a:cubicBezTo>
                  <a:cubicBezTo>
                    <a:pt x="32" y="234"/>
                    <a:pt x="10" y="242"/>
                    <a:pt x="2" y="23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8">
              <a:extLst>
                <a:ext uri="{FF2B5EF4-FFF2-40B4-BE49-F238E27FC236}">
                  <a16:creationId xmlns:a16="http://schemas.microsoft.com/office/drawing/2014/main" id="{C0AEE709-ACE1-4F9E-897A-B87F656DC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247"/>
              <a:ext cx="422" cy="322"/>
            </a:xfrm>
            <a:custGeom>
              <a:avLst/>
              <a:gdLst>
                <a:gd name="T0" fmla="*/ 0 w 169"/>
                <a:gd name="T1" fmla="*/ 93 h 121"/>
                <a:gd name="T2" fmla="*/ 1091 w 169"/>
                <a:gd name="T3" fmla="*/ 1317 h 121"/>
                <a:gd name="T4" fmla="*/ 2632 w 169"/>
                <a:gd name="T5" fmla="*/ 2281 h 121"/>
                <a:gd name="T6" fmla="*/ 1259 w 169"/>
                <a:gd name="T7" fmla="*/ 1224 h 121"/>
                <a:gd name="T8" fmla="*/ 42 w 169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121">
                  <a:moveTo>
                    <a:pt x="0" y="5"/>
                  </a:moveTo>
                  <a:cubicBezTo>
                    <a:pt x="14" y="42"/>
                    <a:pt x="34" y="58"/>
                    <a:pt x="70" y="70"/>
                  </a:cubicBezTo>
                  <a:cubicBezTo>
                    <a:pt x="101" y="82"/>
                    <a:pt x="147" y="95"/>
                    <a:pt x="169" y="121"/>
                  </a:cubicBezTo>
                  <a:cubicBezTo>
                    <a:pt x="152" y="91"/>
                    <a:pt x="111" y="75"/>
                    <a:pt x="81" y="65"/>
                  </a:cubicBezTo>
                  <a:cubicBezTo>
                    <a:pt x="51" y="55"/>
                    <a:pt x="16" y="29"/>
                    <a:pt x="3" y="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9">
              <a:extLst>
                <a:ext uri="{FF2B5EF4-FFF2-40B4-BE49-F238E27FC236}">
                  <a16:creationId xmlns:a16="http://schemas.microsoft.com/office/drawing/2014/main" id="{4279B964-A152-4B03-9985-12EC8092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113"/>
              <a:ext cx="550" cy="491"/>
            </a:xfrm>
            <a:custGeom>
              <a:avLst/>
              <a:gdLst>
                <a:gd name="T0" fmla="*/ 0 w 220"/>
                <a:gd name="T1" fmla="*/ 2757 h 184"/>
                <a:gd name="T2" fmla="*/ 1050 w 220"/>
                <a:gd name="T3" fmla="*/ 3461 h 184"/>
                <a:gd name="T4" fmla="*/ 3438 w 220"/>
                <a:gd name="T5" fmla="*/ 0 h 184"/>
                <a:gd name="T6" fmla="*/ 1783 w 220"/>
                <a:gd name="T7" fmla="*/ 2847 h 184"/>
                <a:gd name="T8" fmla="*/ 425 w 220"/>
                <a:gd name="T9" fmla="*/ 3077 h 184"/>
                <a:gd name="T10" fmla="*/ 0 w 220"/>
                <a:gd name="T11" fmla="*/ 2757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0" h="184">
                  <a:moveTo>
                    <a:pt x="0" y="145"/>
                  </a:moveTo>
                  <a:cubicBezTo>
                    <a:pt x="14" y="160"/>
                    <a:pt x="32" y="184"/>
                    <a:pt x="67" y="182"/>
                  </a:cubicBezTo>
                  <a:cubicBezTo>
                    <a:pt x="102" y="179"/>
                    <a:pt x="202" y="130"/>
                    <a:pt x="220" y="0"/>
                  </a:cubicBezTo>
                  <a:cubicBezTo>
                    <a:pt x="215" y="18"/>
                    <a:pt x="176" y="120"/>
                    <a:pt x="114" y="150"/>
                  </a:cubicBezTo>
                  <a:cubicBezTo>
                    <a:pt x="51" y="180"/>
                    <a:pt x="36" y="170"/>
                    <a:pt x="27" y="162"/>
                  </a:cubicBezTo>
                  <a:cubicBezTo>
                    <a:pt x="18" y="154"/>
                    <a:pt x="0" y="145"/>
                    <a:pt x="0" y="145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10">
              <a:extLst>
                <a:ext uri="{FF2B5EF4-FFF2-40B4-BE49-F238E27FC236}">
                  <a16:creationId xmlns:a16="http://schemas.microsoft.com/office/drawing/2014/main" id="{B7B8C71B-B74F-4777-9829-9710AF6CF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1668"/>
              <a:ext cx="367" cy="488"/>
            </a:xfrm>
            <a:custGeom>
              <a:avLst/>
              <a:gdLst>
                <a:gd name="T0" fmla="*/ 2274 w 147"/>
                <a:gd name="T1" fmla="*/ 512 h 183"/>
                <a:gd name="T2" fmla="*/ 479 w 147"/>
                <a:gd name="T3" fmla="*/ 947 h 183"/>
                <a:gd name="T4" fmla="*/ 92 w 147"/>
                <a:gd name="T5" fmla="*/ 2069 h 183"/>
                <a:gd name="T6" fmla="*/ 437 w 147"/>
                <a:gd name="T7" fmla="*/ 3469 h 183"/>
                <a:gd name="T8" fmla="*/ 449 w 147"/>
                <a:gd name="T9" fmla="*/ 2069 h 183"/>
                <a:gd name="T10" fmla="*/ 667 w 147"/>
                <a:gd name="T11" fmla="*/ 1613 h 183"/>
                <a:gd name="T12" fmla="*/ 916 w 147"/>
                <a:gd name="T13" fmla="*/ 1003 h 183"/>
                <a:gd name="T14" fmla="*/ 1495 w 147"/>
                <a:gd name="T15" fmla="*/ 589 h 183"/>
                <a:gd name="T16" fmla="*/ 2287 w 147"/>
                <a:gd name="T17" fmla="*/ 547 h 1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183">
                  <a:moveTo>
                    <a:pt x="146" y="27"/>
                  </a:moveTo>
                  <a:cubicBezTo>
                    <a:pt x="103" y="31"/>
                    <a:pt x="58" y="0"/>
                    <a:pt x="31" y="50"/>
                  </a:cubicBezTo>
                  <a:cubicBezTo>
                    <a:pt x="21" y="68"/>
                    <a:pt x="10" y="88"/>
                    <a:pt x="6" y="109"/>
                  </a:cubicBezTo>
                  <a:cubicBezTo>
                    <a:pt x="0" y="140"/>
                    <a:pt x="14" y="158"/>
                    <a:pt x="28" y="183"/>
                  </a:cubicBezTo>
                  <a:cubicBezTo>
                    <a:pt x="25" y="160"/>
                    <a:pt x="17" y="130"/>
                    <a:pt x="29" y="109"/>
                  </a:cubicBezTo>
                  <a:cubicBezTo>
                    <a:pt x="34" y="100"/>
                    <a:pt x="39" y="95"/>
                    <a:pt x="43" y="85"/>
                  </a:cubicBezTo>
                  <a:cubicBezTo>
                    <a:pt x="48" y="73"/>
                    <a:pt x="51" y="64"/>
                    <a:pt x="59" y="53"/>
                  </a:cubicBezTo>
                  <a:cubicBezTo>
                    <a:pt x="68" y="41"/>
                    <a:pt x="79" y="32"/>
                    <a:pt x="96" y="31"/>
                  </a:cubicBezTo>
                  <a:cubicBezTo>
                    <a:pt x="111" y="29"/>
                    <a:pt x="132" y="28"/>
                    <a:pt x="147" y="29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11">
              <a:extLst>
                <a:ext uri="{FF2B5EF4-FFF2-40B4-BE49-F238E27FC236}">
                  <a16:creationId xmlns:a16="http://schemas.microsoft.com/office/drawing/2014/main" id="{B4DD9726-2660-444E-A603-7904E3AE5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1711"/>
              <a:ext cx="188" cy="354"/>
            </a:xfrm>
            <a:custGeom>
              <a:avLst/>
              <a:gdLst>
                <a:gd name="T0" fmla="*/ 301 w 75"/>
                <a:gd name="T1" fmla="*/ 2507 h 133"/>
                <a:gd name="T2" fmla="*/ 426 w 75"/>
                <a:gd name="T3" fmla="*/ 1168 h 133"/>
                <a:gd name="T4" fmla="*/ 1181 w 75"/>
                <a:gd name="T5" fmla="*/ 226 h 133"/>
                <a:gd name="T6" fmla="*/ 647 w 75"/>
                <a:gd name="T7" fmla="*/ 1035 h 133"/>
                <a:gd name="T8" fmla="*/ 426 w 75"/>
                <a:gd name="T9" fmla="*/ 1544 h 133"/>
                <a:gd name="T10" fmla="*/ 238 w 75"/>
                <a:gd name="T11" fmla="*/ 1919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33">
                  <a:moveTo>
                    <a:pt x="19" y="133"/>
                  </a:moveTo>
                  <a:cubicBezTo>
                    <a:pt x="0" y="111"/>
                    <a:pt x="19" y="83"/>
                    <a:pt x="27" y="62"/>
                  </a:cubicBezTo>
                  <a:cubicBezTo>
                    <a:pt x="33" y="42"/>
                    <a:pt x="47" y="0"/>
                    <a:pt x="75" y="12"/>
                  </a:cubicBezTo>
                  <a:cubicBezTo>
                    <a:pt x="54" y="16"/>
                    <a:pt x="48" y="37"/>
                    <a:pt x="41" y="55"/>
                  </a:cubicBezTo>
                  <a:cubicBezTo>
                    <a:pt x="37" y="66"/>
                    <a:pt x="34" y="74"/>
                    <a:pt x="27" y="82"/>
                  </a:cubicBezTo>
                  <a:cubicBezTo>
                    <a:pt x="20" y="89"/>
                    <a:pt x="13" y="90"/>
                    <a:pt x="15" y="10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12">
              <a:extLst>
                <a:ext uri="{FF2B5EF4-FFF2-40B4-BE49-F238E27FC236}">
                  <a16:creationId xmlns:a16="http://schemas.microsoft.com/office/drawing/2014/main" id="{927B555D-1756-497C-BA5D-C9D51D7A4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823"/>
              <a:ext cx="398" cy="517"/>
            </a:xfrm>
            <a:custGeom>
              <a:avLst/>
              <a:gdLst>
                <a:gd name="T0" fmla="*/ 2493 w 159"/>
                <a:gd name="T1" fmla="*/ 248 h 194"/>
                <a:gd name="T2" fmla="*/ 1347 w 159"/>
                <a:gd name="T3" fmla="*/ 341 h 194"/>
                <a:gd name="T4" fmla="*/ 738 w 159"/>
                <a:gd name="T5" fmla="*/ 397 h 194"/>
                <a:gd name="T6" fmla="*/ 333 w 159"/>
                <a:gd name="T7" fmla="*/ 704 h 194"/>
                <a:gd name="T8" fmla="*/ 50 w 159"/>
                <a:gd name="T9" fmla="*/ 2116 h 194"/>
                <a:gd name="T10" fmla="*/ 300 w 159"/>
                <a:gd name="T11" fmla="*/ 3046 h 194"/>
                <a:gd name="T12" fmla="*/ 939 w 159"/>
                <a:gd name="T13" fmla="*/ 3672 h 194"/>
                <a:gd name="T14" fmla="*/ 533 w 159"/>
                <a:gd name="T15" fmla="*/ 2969 h 194"/>
                <a:gd name="T16" fmla="*/ 363 w 159"/>
                <a:gd name="T17" fmla="*/ 1796 h 194"/>
                <a:gd name="T18" fmla="*/ 926 w 159"/>
                <a:gd name="T19" fmla="*/ 682 h 194"/>
                <a:gd name="T20" fmla="*/ 1397 w 159"/>
                <a:gd name="T21" fmla="*/ 533 h 194"/>
                <a:gd name="T22" fmla="*/ 1772 w 159"/>
                <a:gd name="T23" fmla="*/ 362 h 194"/>
                <a:gd name="T24" fmla="*/ 2380 w 159"/>
                <a:gd name="T25" fmla="*/ 205 h 1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9" h="194">
                  <a:moveTo>
                    <a:pt x="159" y="13"/>
                  </a:moveTo>
                  <a:cubicBezTo>
                    <a:pt x="141" y="0"/>
                    <a:pt x="105" y="17"/>
                    <a:pt x="86" y="18"/>
                  </a:cubicBezTo>
                  <a:cubicBezTo>
                    <a:pt x="72" y="19"/>
                    <a:pt x="61" y="17"/>
                    <a:pt x="47" y="21"/>
                  </a:cubicBezTo>
                  <a:cubicBezTo>
                    <a:pt x="37" y="24"/>
                    <a:pt x="27" y="28"/>
                    <a:pt x="21" y="37"/>
                  </a:cubicBezTo>
                  <a:cubicBezTo>
                    <a:pt x="5" y="60"/>
                    <a:pt x="0" y="85"/>
                    <a:pt x="3" y="112"/>
                  </a:cubicBezTo>
                  <a:cubicBezTo>
                    <a:pt x="5" y="127"/>
                    <a:pt x="10" y="148"/>
                    <a:pt x="19" y="161"/>
                  </a:cubicBezTo>
                  <a:cubicBezTo>
                    <a:pt x="29" y="176"/>
                    <a:pt x="45" y="185"/>
                    <a:pt x="60" y="194"/>
                  </a:cubicBezTo>
                  <a:cubicBezTo>
                    <a:pt x="50" y="182"/>
                    <a:pt x="41" y="172"/>
                    <a:pt x="34" y="157"/>
                  </a:cubicBezTo>
                  <a:cubicBezTo>
                    <a:pt x="24" y="136"/>
                    <a:pt x="21" y="118"/>
                    <a:pt x="23" y="95"/>
                  </a:cubicBezTo>
                  <a:cubicBezTo>
                    <a:pt x="25" y="70"/>
                    <a:pt x="34" y="43"/>
                    <a:pt x="59" y="36"/>
                  </a:cubicBezTo>
                  <a:cubicBezTo>
                    <a:pt x="69" y="33"/>
                    <a:pt x="79" y="30"/>
                    <a:pt x="89" y="28"/>
                  </a:cubicBezTo>
                  <a:cubicBezTo>
                    <a:pt x="97" y="25"/>
                    <a:pt x="105" y="22"/>
                    <a:pt x="113" y="19"/>
                  </a:cubicBezTo>
                  <a:cubicBezTo>
                    <a:pt x="127" y="16"/>
                    <a:pt x="138" y="11"/>
                    <a:pt x="152" y="1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13">
              <a:extLst>
                <a:ext uri="{FF2B5EF4-FFF2-40B4-BE49-F238E27FC236}">
                  <a16:creationId xmlns:a16="http://schemas.microsoft.com/office/drawing/2014/main" id="{6F6413A0-299A-44F1-A68A-42633ED83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1879"/>
              <a:ext cx="375" cy="546"/>
            </a:xfrm>
            <a:custGeom>
              <a:avLst/>
              <a:gdLst>
                <a:gd name="T0" fmla="*/ 0 w 150"/>
                <a:gd name="T1" fmla="*/ 3668 h 205"/>
                <a:gd name="T2" fmla="*/ 238 w 150"/>
                <a:gd name="T3" fmla="*/ 3817 h 205"/>
                <a:gd name="T4" fmla="*/ 488 w 150"/>
                <a:gd name="T5" fmla="*/ 3873 h 205"/>
                <a:gd name="T6" fmla="*/ 1050 w 150"/>
                <a:gd name="T7" fmla="*/ 3625 h 205"/>
                <a:gd name="T8" fmla="*/ 1863 w 150"/>
                <a:gd name="T9" fmla="*/ 2589 h 205"/>
                <a:gd name="T10" fmla="*/ 2333 w 150"/>
                <a:gd name="T11" fmla="*/ 1228 h 205"/>
                <a:gd name="T12" fmla="*/ 2113 w 150"/>
                <a:gd name="T13" fmla="*/ 431 h 205"/>
                <a:gd name="T14" fmla="*/ 1625 w 150"/>
                <a:gd name="T15" fmla="*/ 0 h 205"/>
                <a:gd name="T16" fmla="*/ 1988 w 150"/>
                <a:gd name="T17" fmla="*/ 831 h 205"/>
                <a:gd name="T18" fmla="*/ 1863 w 150"/>
                <a:gd name="T19" fmla="*/ 1603 h 205"/>
                <a:gd name="T20" fmla="*/ 1283 w 150"/>
                <a:gd name="T21" fmla="*/ 2171 h 205"/>
                <a:gd name="T22" fmla="*/ 688 w 150"/>
                <a:gd name="T23" fmla="*/ 3420 h 205"/>
                <a:gd name="T24" fmla="*/ 0 w 150"/>
                <a:gd name="T25" fmla="*/ 3625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0" h="205">
                  <a:moveTo>
                    <a:pt x="0" y="194"/>
                  </a:moveTo>
                  <a:cubicBezTo>
                    <a:pt x="5" y="195"/>
                    <a:pt x="9" y="200"/>
                    <a:pt x="15" y="202"/>
                  </a:cubicBezTo>
                  <a:cubicBezTo>
                    <a:pt x="20" y="204"/>
                    <a:pt x="25" y="205"/>
                    <a:pt x="31" y="205"/>
                  </a:cubicBezTo>
                  <a:cubicBezTo>
                    <a:pt x="43" y="205"/>
                    <a:pt x="57" y="199"/>
                    <a:pt x="67" y="192"/>
                  </a:cubicBezTo>
                  <a:cubicBezTo>
                    <a:pt x="87" y="178"/>
                    <a:pt x="106" y="159"/>
                    <a:pt x="119" y="137"/>
                  </a:cubicBezTo>
                  <a:cubicBezTo>
                    <a:pt x="131" y="115"/>
                    <a:pt x="148" y="91"/>
                    <a:pt x="149" y="65"/>
                  </a:cubicBezTo>
                  <a:cubicBezTo>
                    <a:pt x="150" y="50"/>
                    <a:pt x="143" y="36"/>
                    <a:pt x="135" y="23"/>
                  </a:cubicBezTo>
                  <a:cubicBezTo>
                    <a:pt x="129" y="14"/>
                    <a:pt x="116" y="0"/>
                    <a:pt x="104" y="0"/>
                  </a:cubicBezTo>
                  <a:cubicBezTo>
                    <a:pt x="116" y="15"/>
                    <a:pt x="126" y="23"/>
                    <a:pt x="127" y="44"/>
                  </a:cubicBezTo>
                  <a:cubicBezTo>
                    <a:pt x="128" y="58"/>
                    <a:pt x="125" y="73"/>
                    <a:pt x="119" y="85"/>
                  </a:cubicBezTo>
                  <a:cubicBezTo>
                    <a:pt x="111" y="101"/>
                    <a:pt x="97" y="107"/>
                    <a:pt x="82" y="115"/>
                  </a:cubicBezTo>
                  <a:cubicBezTo>
                    <a:pt x="56" y="130"/>
                    <a:pt x="68" y="164"/>
                    <a:pt x="44" y="181"/>
                  </a:cubicBezTo>
                  <a:cubicBezTo>
                    <a:pt x="36" y="187"/>
                    <a:pt x="9" y="202"/>
                    <a:pt x="0" y="192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14">
              <a:extLst>
                <a:ext uri="{FF2B5EF4-FFF2-40B4-BE49-F238E27FC236}">
                  <a16:creationId xmlns:a16="http://schemas.microsoft.com/office/drawing/2014/main" id="{82E49262-30ED-43D6-A8AF-BF11FCE28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" y="1644"/>
              <a:ext cx="1078" cy="1093"/>
            </a:xfrm>
            <a:custGeom>
              <a:avLst/>
              <a:gdLst>
                <a:gd name="T0" fmla="*/ 188 w 431"/>
                <a:gd name="T1" fmla="*/ 3092 h 410"/>
                <a:gd name="T2" fmla="*/ 1313 w 431"/>
                <a:gd name="T3" fmla="*/ 5529 h 410"/>
                <a:gd name="T4" fmla="*/ 2364 w 431"/>
                <a:gd name="T5" fmla="*/ 6041 h 410"/>
                <a:gd name="T6" fmla="*/ 3096 w 431"/>
                <a:gd name="T7" fmla="*/ 6801 h 410"/>
                <a:gd name="T8" fmla="*/ 6368 w 431"/>
                <a:gd name="T9" fmla="*/ 2479 h 410"/>
                <a:gd name="T10" fmla="*/ 2176 w 431"/>
                <a:gd name="T11" fmla="*/ 491 h 410"/>
                <a:gd name="T12" fmla="*/ 613 w 431"/>
                <a:gd name="T13" fmla="*/ 946 h 410"/>
                <a:gd name="T14" fmla="*/ 188 w 431"/>
                <a:gd name="T15" fmla="*/ 3092 h 4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410">
                  <a:moveTo>
                    <a:pt x="12" y="163"/>
                  </a:moveTo>
                  <a:cubicBezTo>
                    <a:pt x="37" y="210"/>
                    <a:pt x="34" y="259"/>
                    <a:pt x="84" y="292"/>
                  </a:cubicBezTo>
                  <a:cubicBezTo>
                    <a:pt x="105" y="306"/>
                    <a:pt x="131" y="307"/>
                    <a:pt x="151" y="319"/>
                  </a:cubicBezTo>
                  <a:cubicBezTo>
                    <a:pt x="169" y="330"/>
                    <a:pt x="178" y="350"/>
                    <a:pt x="198" y="359"/>
                  </a:cubicBezTo>
                  <a:cubicBezTo>
                    <a:pt x="320" y="410"/>
                    <a:pt x="431" y="232"/>
                    <a:pt x="407" y="131"/>
                  </a:cubicBezTo>
                  <a:cubicBezTo>
                    <a:pt x="376" y="0"/>
                    <a:pt x="233" y="44"/>
                    <a:pt x="139" y="26"/>
                  </a:cubicBezTo>
                  <a:cubicBezTo>
                    <a:pt x="96" y="18"/>
                    <a:pt x="69" y="8"/>
                    <a:pt x="39" y="50"/>
                  </a:cubicBezTo>
                  <a:cubicBezTo>
                    <a:pt x="22" y="74"/>
                    <a:pt x="0" y="135"/>
                    <a:pt x="12" y="1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15">
              <a:extLst>
                <a:ext uri="{FF2B5EF4-FFF2-40B4-BE49-F238E27FC236}">
                  <a16:creationId xmlns:a16="http://schemas.microsoft.com/office/drawing/2014/main" id="{2A29E6BA-600D-43A5-BFBB-937697B25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" y="1809"/>
              <a:ext cx="712" cy="656"/>
            </a:xfrm>
            <a:custGeom>
              <a:avLst/>
              <a:gdLst>
                <a:gd name="T0" fmla="*/ 874 w 285"/>
                <a:gd name="T1" fmla="*/ 363 h 246"/>
                <a:gd name="T2" fmla="*/ 1104 w 285"/>
                <a:gd name="T3" fmla="*/ 4003 h 246"/>
                <a:gd name="T4" fmla="*/ 2683 w 285"/>
                <a:gd name="T5" fmla="*/ 4344 h 246"/>
                <a:gd name="T6" fmla="*/ 3962 w 285"/>
                <a:gd name="T7" fmla="*/ 2637 h 246"/>
                <a:gd name="T8" fmla="*/ 3008 w 285"/>
                <a:gd name="T9" fmla="*/ 171 h 246"/>
                <a:gd name="T10" fmla="*/ 1841 w 285"/>
                <a:gd name="T11" fmla="*/ 205 h 246"/>
                <a:gd name="T12" fmla="*/ 874 w 285"/>
                <a:gd name="T13" fmla="*/ 363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5" h="246">
                  <a:moveTo>
                    <a:pt x="56" y="19"/>
                  </a:moveTo>
                  <a:cubicBezTo>
                    <a:pt x="0" y="63"/>
                    <a:pt x="15" y="173"/>
                    <a:pt x="71" y="211"/>
                  </a:cubicBezTo>
                  <a:cubicBezTo>
                    <a:pt x="101" y="232"/>
                    <a:pt x="138" y="246"/>
                    <a:pt x="172" y="229"/>
                  </a:cubicBezTo>
                  <a:cubicBezTo>
                    <a:pt x="209" y="211"/>
                    <a:pt x="236" y="174"/>
                    <a:pt x="254" y="139"/>
                  </a:cubicBezTo>
                  <a:cubicBezTo>
                    <a:pt x="285" y="79"/>
                    <a:pt x="255" y="28"/>
                    <a:pt x="193" y="9"/>
                  </a:cubicBezTo>
                  <a:cubicBezTo>
                    <a:pt x="163" y="0"/>
                    <a:pt x="147" y="7"/>
                    <a:pt x="118" y="11"/>
                  </a:cubicBezTo>
                  <a:cubicBezTo>
                    <a:pt x="100" y="13"/>
                    <a:pt x="83" y="3"/>
                    <a:pt x="56" y="1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16">
              <a:extLst>
                <a:ext uri="{FF2B5EF4-FFF2-40B4-BE49-F238E27FC236}">
                  <a16:creationId xmlns:a16="http://schemas.microsoft.com/office/drawing/2014/main" id="{616D56C5-85DB-432F-81F1-015E54235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" y="1871"/>
              <a:ext cx="80" cy="85"/>
            </a:xfrm>
            <a:custGeom>
              <a:avLst/>
              <a:gdLst>
                <a:gd name="T0" fmla="*/ 50 w 32"/>
                <a:gd name="T1" fmla="*/ 409 h 32"/>
                <a:gd name="T2" fmla="*/ 175 w 32"/>
                <a:gd name="T3" fmla="*/ 56 h 32"/>
                <a:gd name="T4" fmla="*/ 458 w 32"/>
                <a:gd name="T5" fmla="*/ 205 h 32"/>
                <a:gd name="T6" fmla="*/ 333 w 32"/>
                <a:gd name="T7" fmla="*/ 566 h 32"/>
                <a:gd name="T8" fmla="*/ 50 w 32"/>
                <a:gd name="T9" fmla="*/ 40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2"/>
                  </a:moveTo>
                  <a:cubicBezTo>
                    <a:pt x="0" y="14"/>
                    <a:pt x="4" y="6"/>
                    <a:pt x="11" y="3"/>
                  </a:cubicBezTo>
                  <a:cubicBezTo>
                    <a:pt x="18" y="0"/>
                    <a:pt x="27" y="4"/>
                    <a:pt x="29" y="11"/>
                  </a:cubicBezTo>
                  <a:cubicBezTo>
                    <a:pt x="32" y="19"/>
                    <a:pt x="29" y="27"/>
                    <a:pt x="21" y="30"/>
                  </a:cubicBezTo>
                  <a:cubicBezTo>
                    <a:pt x="14" y="32"/>
                    <a:pt x="6" y="29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17">
              <a:extLst>
                <a:ext uri="{FF2B5EF4-FFF2-40B4-BE49-F238E27FC236}">
                  <a16:creationId xmlns:a16="http://schemas.microsoft.com/office/drawing/2014/main" id="{1E241F1A-A8DB-4AB1-A699-FDEBE35D5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1839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1" y="2"/>
                    <a:pt x="5" y="1"/>
                  </a:cubicBezTo>
                  <a:cubicBezTo>
                    <a:pt x="8" y="0"/>
                    <a:pt x="11" y="1"/>
                    <a:pt x="13" y="5"/>
                  </a:cubicBezTo>
                  <a:cubicBezTo>
                    <a:pt x="14" y="8"/>
                    <a:pt x="12" y="11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18">
              <a:extLst>
                <a:ext uri="{FF2B5EF4-FFF2-40B4-BE49-F238E27FC236}">
                  <a16:creationId xmlns:a16="http://schemas.microsoft.com/office/drawing/2014/main" id="{80CEB3B6-A47B-48E0-B9D4-9A7BF1F53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956"/>
              <a:ext cx="50" cy="53"/>
            </a:xfrm>
            <a:custGeom>
              <a:avLst/>
              <a:gdLst>
                <a:gd name="T0" fmla="*/ 33 w 20"/>
                <a:gd name="T1" fmla="*/ 239 h 20"/>
                <a:gd name="T2" fmla="*/ 113 w 20"/>
                <a:gd name="T3" fmla="*/ 34 h 20"/>
                <a:gd name="T4" fmla="*/ 283 w 20"/>
                <a:gd name="T5" fmla="*/ 133 h 20"/>
                <a:gd name="T6" fmla="*/ 208 w 20"/>
                <a:gd name="T7" fmla="*/ 337 h 20"/>
                <a:gd name="T8" fmla="*/ 33 w 20"/>
                <a:gd name="T9" fmla="*/ 23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0" y="9"/>
                    <a:pt x="2" y="4"/>
                    <a:pt x="7" y="2"/>
                  </a:cubicBezTo>
                  <a:cubicBezTo>
                    <a:pt x="11" y="0"/>
                    <a:pt x="16" y="2"/>
                    <a:pt x="18" y="7"/>
                  </a:cubicBezTo>
                  <a:cubicBezTo>
                    <a:pt x="20" y="11"/>
                    <a:pt x="17" y="16"/>
                    <a:pt x="13" y="18"/>
                  </a:cubicBezTo>
                  <a:cubicBezTo>
                    <a:pt x="9" y="20"/>
                    <a:pt x="3" y="18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3" name="Group 19">
            <a:extLst>
              <a:ext uri="{FF2B5EF4-FFF2-40B4-BE49-F238E27FC236}">
                <a16:creationId xmlns:a16="http://schemas.microsoft.com/office/drawing/2014/main" id="{1365358B-3570-47D6-BCE0-AF2B537F4E6F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3581400"/>
            <a:ext cx="1774825" cy="2281238"/>
            <a:chOff x="2448" y="1636"/>
            <a:chExt cx="865" cy="1112"/>
          </a:xfrm>
        </p:grpSpPr>
        <p:sp>
          <p:nvSpPr>
            <p:cNvPr id="35858" name="Freeform 20">
              <a:extLst>
                <a:ext uri="{FF2B5EF4-FFF2-40B4-BE49-F238E27FC236}">
                  <a16:creationId xmlns:a16="http://schemas.microsoft.com/office/drawing/2014/main" id="{31B5E802-4BDC-4E3C-9B4F-F4AF795D2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636"/>
              <a:ext cx="845" cy="1112"/>
            </a:xfrm>
            <a:custGeom>
              <a:avLst/>
              <a:gdLst>
                <a:gd name="T0" fmla="*/ 2470 w 338"/>
                <a:gd name="T1" fmla="*/ 264 h 417"/>
                <a:gd name="T2" fmla="*/ 708 w 338"/>
                <a:gd name="T3" fmla="*/ 2483 h 417"/>
                <a:gd name="T4" fmla="*/ 583 w 338"/>
                <a:gd name="T5" fmla="*/ 3811 h 417"/>
                <a:gd name="T6" fmla="*/ 188 w 338"/>
                <a:gd name="T7" fmla="*/ 5269 h 417"/>
                <a:gd name="T8" fmla="*/ 3675 w 338"/>
                <a:gd name="T9" fmla="*/ 6635 h 417"/>
                <a:gd name="T10" fmla="*/ 4238 w 338"/>
                <a:gd name="T11" fmla="*/ 5709 h 417"/>
                <a:gd name="T12" fmla="*/ 4770 w 338"/>
                <a:gd name="T13" fmla="*/ 4915 h 417"/>
                <a:gd name="T14" fmla="*/ 5158 w 338"/>
                <a:gd name="T15" fmla="*/ 2253 h 417"/>
                <a:gd name="T16" fmla="*/ 3908 w 338"/>
                <a:gd name="T17" fmla="*/ 320 h 417"/>
                <a:gd name="T18" fmla="*/ 2470 w 338"/>
                <a:gd name="T19" fmla="*/ 264 h 4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8" h="417">
                  <a:moveTo>
                    <a:pt x="158" y="14"/>
                  </a:moveTo>
                  <a:cubicBezTo>
                    <a:pt x="106" y="27"/>
                    <a:pt x="57" y="81"/>
                    <a:pt x="45" y="131"/>
                  </a:cubicBezTo>
                  <a:cubicBezTo>
                    <a:pt x="39" y="154"/>
                    <a:pt x="42" y="178"/>
                    <a:pt x="37" y="201"/>
                  </a:cubicBezTo>
                  <a:cubicBezTo>
                    <a:pt x="31" y="227"/>
                    <a:pt x="15" y="251"/>
                    <a:pt x="12" y="278"/>
                  </a:cubicBezTo>
                  <a:cubicBezTo>
                    <a:pt x="0" y="392"/>
                    <a:pt x="169" y="417"/>
                    <a:pt x="235" y="350"/>
                  </a:cubicBezTo>
                  <a:cubicBezTo>
                    <a:pt x="249" y="336"/>
                    <a:pt x="260" y="317"/>
                    <a:pt x="271" y="301"/>
                  </a:cubicBezTo>
                  <a:cubicBezTo>
                    <a:pt x="283" y="283"/>
                    <a:pt x="293" y="276"/>
                    <a:pt x="305" y="259"/>
                  </a:cubicBezTo>
                  <a:cubicBezTo>
                    <a:pt x="332" y="224"/>
                    <a:pt x="338" y="162"/>
                    <a:pt x="330" y="119"/>
                  </a:cubicBezTo>
                  <a:cubicBezTo>
                    <a:pt x="322" y="80"/>
                    <a:pt x="294" y="39"/>
                    <a:pt x="250" y="17"/>
                  </a:cubicBezTo>
                  <a:cubicBezTo>
                    <a:pt x="217" y="0"/>
                    <a:pt x="180" y="5"/>
                    <a:pt x="158" y="14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21">
              <a:extLst>
                <a:ext uri="{FF2B5EF4-FFF2-40B4-BE49-F238E27FC236}">
                  <a16:creationId xmlns:a16="http://schemas.microsoft.com/office/drawing/2014/main" id="{101D3E43-3BCE-4EFF-B7C8-D2F8B7580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652"/>
              <a:ext cx="745" cy="1003"/>
            </a:xfrm>
            <a:custGeom>
              <a:avLst/>
              <a:gdLst>
                <a:gd name="T0" fmla="*/ 0 w 298"/>
                <a:gd name="T1" fmla="*/ 5999 h 376"/>
                <a:gd name="T2" fmla="*/ 658 w 298"/>
                <a:gd name="T3" fmla="*/ 6776 h 376"/>
                <a:gd name="T4" fmla="*/ 1895 w 298"/>
                <a:gd name="T5" fmla="*/ 7101 h 376"/>
                <a:gd name="T6" fmla="*/ 3613 w 298"/>
                <a:gd name="T7" fmla="*/ 5578 h 376"/>
                <a:gd name="T8" fmla="*/ 4563 w 298"/>
                <a:gd name="T9" fmla="*/ 3337 h 376"/>
                <a:gd name="T10" fmla="*/ 3625 w 298"/>
                <a:gd name="T11" fmla="*/ 534 h 376"/>
                <a:gd name="T12" fmla="*/ 2158 w 298"/>
                <a:gd name="T13" fmla="*/ 307 h 376"/>
                <a:gd name="T14" fmla="*/ 3033 w 298"/>
                <a:gd name="T15" fmla="*/ 683 h 376"/>
                <a:gd name="T16" fmla="*/ 3208 w 298"/>
                <a:gd name="T17" fmla="*/ 2483 h 376"/>
                <a:gd name="T18" fmla="*/ 2813 w 298"/>
                <a:gd name="T19" fmla="*/ 3281 h 376"/>
                <a:gd name="T20" fmla="*/ 2395 w 298"/>
                <a:gd name="T21" fmla="*/ 4156 h 376"/>
                <a:gd name="T22" fmla="*/ 925 w 298"/>
                <a:gd name="T23" fmla="*/ 3393 h 376"/>
                <a:gd name="T24" fmla="*/ 1175 w 298"/>
                <a:gd name="T25" fmla="*/ 4255 h 376"/>
                <a:gd name="T26" fmla="*/ 1625 w 298"/>
                <a:gd name="T27" fmla="*/ 5863 h 376"/>
                <a:gd name="T28" fmla="*/ 988 w 298"/>
                <a:gd name="T29" fmla="*/ 6418 h 376"/>
                <a:gd name="T30" fmla="*/ 0 w 298"/>
                <a:gd name="T31" fmla="*/ 5999 h 3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98" h="376">
                  <a:moveTo>
                    <a:pt x="0" y="316"/>
                  </a:moveTo>
                  <a:cubicBezTo>
                    <a:pt x="7" y="334"/>
                    <a:pt x="20" y="345"/>
                    <a:pt x="42" y="357"/>
                  </a:cubicBezTo>
                  <a:cubicBezTo>
                    <a:pt x="63" y="370"/>
                    <a:pt x="96" y="376"/>
                    <a:pt x="121" y="374"/>
                  </a:cubicBezTo>
                  <a:cubicBezTo>
                    <a:pt x="170" y="369"/>
                    <a:pt x="201" y="330"/>
                    <a:pt x="231" y="294"/>
                  </a:cubicBezTo>
                  <a:cubicBezTo>
                    <a:pt x="261" y="259"/>
                    <a:pt x="287" y="223"/>
                    <a:pt x="292" y="176"/>
                  </a:cubicBezTo>
                  <a:cubicBezTo>
                    <a:pt x="298" y="125"/>
                    <a:pt x="281" y="55"/>
                    <a:pt x="232" y="28"/>
                  </a:cubicBezTo>
                  <a:cubicBezTo>
                    <a:pt x="203" y="11"/>
                    <a:pt x="171" y="0"/>
                    <a:pt x="138" y="16"/>
                  </a:cubicBezTo>
                  <a:cubicBezTo>
                    <a:pt x="160" y="16"/>
                    <a:pt x="178" y="19"/>
                    <a:pt x="194" y="36"/>
                  </a:cubicBezTo>
                  <a:cubicBezTo>
                    <a:pt x="217" y="63"/>
                    <a:pt x="212" y="98"/>
                    <a:pt x="205" y="131"/>
                  </a:cubicBezTo>
                  <a:cubicBezTo>
                    <a:pt x="200" y="151"/>
                    <a:pt x="193" y="159"/>
                    <a:pt x="180" y="173"/>
                  </a:cubicBezTo>
                  <a:cubicBezTo>
                    <a:pt x="168" y="187"/>
                    <a:pt x="164" y="204"/>
                    <a:pt x="153" y="219"/>
                  </a:cubicBezTo>
                  <a:cubicBezTo>
                    <a:pt x="117" y="271"/>
                    <a:pt x="88" y="195"/>
                    <a:pt x="59" y="179"/>
                  </a:cubicBezTo>
                  <a:cubicBezTo>
                    <a:pt x="54" y="189"/>
                    <a:pt x="70" y="214"/>
                    <a:pt x="75" y="224"/>
                  </a:cubicBezTo>
                  <a:cubicBezTo>
                    <a:pt x="87" y="250"/>
                    <a:pt x="108" y="278"/>
                    <a:pt x="104" y="309"/>
                  </a:cubicBezTo>
                  <a:cubicBezTo>
                    <a:pt x="101" y="336"/>
                    <a:pt x="88" y="340"/>
                    <a:pt x="63" y="338"/>
                  </a:cubicBezTo>
                  <a:cubicBezTo>
                    <a:pt x="47" y="337"/>
                    <a:pt x="10" y="332"/>
                    <a:pt x="0" y="316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22">
              <a:extLst>
                <a:ext uri="{FF2B5EF4-FFF2-40B4-BE49-F238E27FC236}">
                  <a16:creationId xmlns:a16="http://schemas.microsoft.com/office/drawing/2014/main" id="{FFC81728-F1D9-4243-942A-AF4733EAE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687"/>
              <a:ext cx="605" cy="704"/>
            </a:xfrm>
            <a:custGeom>
              <a:avLst/>
              <a:gdLst>
                <a:gd name="T0" fmla="*/ 2720 w 242"/>
                <a:gd name="T1" fmla="*/ 512 h 264"/>
                <a:gd name="T2" fmla="*/ 658 w 242"/>
                <a:gd name="T3" fmla="*/ 1421 h 264"/>
                <a:gd name="T4" fmla="*/ 1938 w 242"/>
                <a:gd name="T5" fmla="*/ 4856 h 264"/>
                <a:gd name="T6" fmla="*/ 3783 w 242"/>
                <a:gd name="T7" fmla="*/ 2653 h 264"/>
                <a:gd name="T8" fmla="*/ 2720 w 242"/>
                <a:gd name="T9" fmla="*/ 512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64">
                  <a:moveTo>
                    <a:pt x="174" y="27"/>
                  </a:moveTo>
                  <a:cubicBezTo>
                    <a:pt x="118" y="0"/>
                    <a:pt x="60" y="47"/>
                    <a:pt x="42" y="75"/>
                  </a:cubicBezTo>
                  <a:cubicBezTo>
                    <a:pt x="0" y="141"/>
                    <a:pt x="42" y="247"/>
                    <a:pt x="124" y="256"/>
                  </a:cubicBezTo>
                  <a:cubicBezTo>
                    <a:pt x="191" y="264"/>
                    <a:pt x="242" y="205"/>
                    <a:pt x="242" y="140"/>
                  </a:cubicBezTo>
                  <a:cubicBezTo>
                    <a:pt x="242" y="99"/>
                    <a:pt x="217" y="48"/>
                    <a:pt x="174" y="2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23">
              <a:extLst>
                <a:ext uri="{FF2B5EF4-FFF2-40B4-BE49-F238E27FC236}">
                  <a16:creationId xmlns:a16="http://schemas.microsoft.com/office/drawing/2014/main" id="{1815C382-EFEE-4A58-8245-08E5618DA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921"/>
              <a:ext cx="615" cy="776"/>
            </a:xfrm>
            <a:custGeom>
              <a:avLst/>
              <a:gdLst>
                <a:gd name="T0" fmla="*/ 3345 w 246"/>
                <a:gd name="T1" fmla="*/ 0 h 291"/>
                <a:gd name="T2" fmla="*/ 3250 w 246"/>
                <a:gd name="T3" fmla="*/ 2445 h 291"/>
                <a:gd name="T4" fmla="*/ 2238 w 246"/>
                <a:gd name="T5" fmla="*/ 4117 h 291"/>
                <a:gd name="T6" fmla="*/ 0 w 246"/>
                <a:gd name="T7" fmla="*/ 5064 h 291"/>
                <a:gd name="T8" fmla="*/ 1708 w 246"/>
                <a:gd name="T9" fmla="*/ 4552 h 291"/>
                <a:gd name="T10" fmla="*/ 2488 w 246"/>
                <a:gd name="T11" fmla="*/ 3491 h 291"/>
                <a:gd name="T12" fmla="*/ 3345 w 246"/>
                <a:gd name="T13" fmla="*/ 0 h 2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6" h="291">
                  <a:moveTo>
                    <a:pt x="214" y="0"/>
                  </a:moveTo>
                  <a:cubicBezTo>
                    <a:pt x="225" y="24"/>
                    <a:pt x="230" y="93"/>
                    <a:pt x="208" y="129"/>
                  </a:cubicBezTo>
                  <a:cubicBezTo>
                    <a:pt x="186" y="165"/>
                    <a:pt x="161" y="191"/>
                    <a:pt x="143" y="217"/>
                  </a:cubicBezTo>
                  <a:cubicBezTo>
                    <a:pt x="124" y="243"/>
                    <a:pt x="73" y="291"/>
                    <a:pt x="0" y="267"/>
                  </a:cubicBezTo>
                  <a:cubicBezTo>
                    <a:pt x="35" y="271"/>
                    <a:pt x="81" y="269"/>
                    <a:pt x="109" y="240"/>
                  </a:cubicBezTo>
                  <a:cubicBezTo>
                    <a:pt x="137" y="210"/>
                    <a:pt x="145" y="195"/>
                    <a:pt x="159" y="184"/>
                  </a:cubicBezTo>
                  <a:cubicBezTo>
                    <a:pt x="172" y="173"/>
                    <a:pt x="246" y="65"/>
                    <a:pt x="214" y="0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24">
              <a:extLst>
                <a:ext uri="{FF2B5EF4-FFF2-40B4-BE49-F238E27FC236}">
                  <a16:creationId xmlns:a16="http://schemas.microsoft.com/office/drawing/2014/main" id="{C55F2FF8-1A39-4F5B-82C7-E4D673029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5" y="1863"/>
              <a:ext cx="158" cy="624"/>
            </a:xfrm>
            <a:custGeom>
              <a:avLst/>
              <a:gdLst>
                <a:gd name="T0" fmla="*/ 993 w 63"/>
                <a:gd name="T1" fmla="*/ 0 h 234"/>
                <a:gd name="T2" fmla="*/ 647 w 63"/>
                <a:gd name="T3" fmla="*/ 989 h 234"/>
                <a:gd name="T4" fmla="*/ 597 w 63"/>
                <a:gd name="T5" fmla="*/ 2083 h 234"/>
                <a:gd name="T6" fmla="*/ 334 w 63"/>
                <a:gd name="T7" fmla="*/ 4437 h 234"/>
                <a:gd name="T8" fmla="*/ 364 w 63"/>
                <a:gd name="T9" fmla="*/ 3776 h 234"/>
                <a:gd name="T10" fmla="*/ 722 w 63"/>
                <a:gd name="T11" fmla="*/ 3149 h 234"/>
                <a:gd name="T12" fmla="*/ 913 w 63"/>
                <a:gd name="T13" fmla="*/ 2013 h 234"/>
                <a:gd name="T14" fmla="*/ 785 w 63"/>
                <a:gd name="T15" fmla="*/ 1045 h 234"/>
                <a:gd name="T16" fmla="*/ 993 w 63"/>
                <a:gd name="T17" fmla="*/ 21 h 2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34">
                  <a:moveTo>
                    <a:pt x="63" y="0"/>
                  </a:moveTo>
                  <a:cubicBezTo>
                    <a:pt x="53" y="17"/>
                    <a:pt x="46" y="34"/>
                    <a:pt x="41" y="52"/>
                  </a:cubicBezTo>
                  <a:cubicBezTo>
                    <a:pt x="37" y="72"/>
                    <a:pt x="41" y="90"/>
                    <a:pt x="38" y="110"/>
                  </a:cubicBezTo>
                  <a:cubicBezTo>
                    <a:pt x="34" y="150"/>
                    <a:pt x="0" y="195"/>
                    <a:pt x="21" y="234"/>
                  </a:cubicBezTo>
                  <a:cubicBezTo>
                    <a:pt x="22" y="222"/>
                    <a:pt x="19" y="210"/>
                    <a:pt x="23" y="199"/>
                  </a:cubicBezTo>
                  <a:cubicBezTo>
                    <a:pt x="28" y="186"/>
                    <a:pt x="38" y="177"/>
                    <a:pt x="46" y="166"/>
                  </a:cubicBezTo>
                  <a:cubicBezTo>
                    <a:pt x="58" y="149"/>
                    <a:pt x="60" y="127"/>
                    <a:pt x="58" y="106"/>
                  </a:cubicBezTo>
                  <a:cubicBezTo>
                    <a:pt x="56" y="88"/>
                    <a:pt x="48" y="73"/>
                    <a:pt x="50" y="55"/>
                  </a:cubicBezTo>
                  <a:cubicBezTo>
                    <a:pt x="52" y="44"/>
                    <a:pt x="56" y="9"/>
                    <a:pt x="63" y="1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25">
              <a:extLst>
                <a:ext uri="{FF2B5EF4-FFF2-40B4-BE49-F238E27FC236}">
                  <a16:creationId xmlns:a16="http://schemas.microsoft.com/office/drawing/2014/main" id="{73AC2ED9-44EE-4B3F-BCB7-32EB8C585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2060"/>
              <a:ext cx="108" cy="299"/>
            </a:xfrm>
            <a:custGeom>
              <a:avLst/>
              <a:gdLst>
                <a:gd name="T0" fmla="*/ 492 w 43"/>
                <a:gd name="T1" fmla="*/ 0 h 112"/>
                <a:gd name="T2" fmla="*/ 409 w 43"/>
                <a:gd name="T3" fmla="*/ 1127 h 112"/>
                <a:gd name="T4" fmla="*/ 83 w 43"/>
                <a:gd name="T5" fmla="*/ 2130 h 112"/>
                <a:gd name="T6" fmla="*/ 535 w 43"/>
                <a:gd name="T7" fmla="*/ 1241 h 112"/>
                <a:gd name="T8" fmla="*/ 555 w 43"/>
                <a:gd name="T9" fmla="*/ 227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12">
                  <a:moveTo>
                    <a:pt x="31" y="0"/>
                  </a:moveTo>
                  <a:cubicBezTo>
                    <a:pt x="31" y="20"/>
                    <a:pt x="32" y="40"/>
                    <a:pt x="26" y="59"/>
                  </a:cubicBezTo>
                  <a:cubicBezTo>
                    <a:pt x="22" y="75"/>
                    <a:pt x="0" y="96"/>
                    <a:pt x="5" y="112"/>
                  </a:cubicBezTo>
                  <a:cubicBezTo>
                    <a:pt x="12" y="95"/>
                    <a:pt x="26" y="82"/>
                    <a:pt x="34" y="65"/>
                  </a:cubicBezTo>
                  <a:cubicBezTo>
                    <a:pt x="43" y="46"/>
                    <a:pt x="32" y="31"/>
                    <a:pt x="35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26">
              <a:extLst>
                <a:ext uri="{FF2B5EF4-FFF2-40B4-BE49-F238E27FC236}">
                  <a16:creationId xmlns:a16="http://schemas.microsoft.com/office/drawing/2014/main" id="{4CE83DBD-56B0-47A8-AE59-3B3D2A91E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833"/>
              <a:ext cx="460" cy="566"/>
            </a:xfrm>
            <a:custGeom>
              <a:avLst/>
              <a:gdLst>
                <a:gd name="T0" fmla="*/ 0 w 184"/>
                <a:gd name="T1" fmla="*/ 2929 h 212"/>
                <a:gd name="T2" fmla="*/ 2020 w 184"/>
                <a:gd name="T3" fmla="*/ 3257 h 212"/>
                <a:gd name="T4" fmla="*/ 2125 w 184"/>
                <a:gd name="T5" fmla="*/ 0 h 212"/>
                <a:gd name="T6" fmla="*/ 1770 w 184"/>
                <a:gd name="T7" fmla="*/ 2907 h 212"/>
                <a:gd name="T8" fmla="*/ 0 w 184"/>
                <a:gd name="T9" fmla="*/ 2929 h 2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212">
                  <a:moveTo>
                    <a:pt x="0" y="154"/>
                  </a:moveTo>
                  <a:cubicBezTo>
                    <a:pt x="10" y="175"/>
                    <a:pt x="79" y="212"/>
                    <a:pt x="129" y="171"/>
                  </a:cubicBezTo>
                  <a:cubicBezTo>
                    <a:pt x="179" y="130"/>
                    <a:pt x="184" y="52"/>
                    <a:pt x="136" y="0"/>
                  </a:cubicBezTo>
                  <a:cubicBezTo>
                    <a:pt x="154" y="34"/>
                    <a:pt x="158" y="121"/>
                    <a:pt x="113" y="153"/>
                  </a:cubicBezTo>
                  <a:cubicBezTo>
                    <a:pt x="67" y="185"/>
                    <a:pt x="15" y="166"/>
                    <a:pt x="0" y="154"/>
                  </a:cubicBezTo>
                  <a:close/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27">
              <a:extLst>
                <a:ext uri="{FF2B5EF4-FFF2-40B4-BE49-F238E27FC236}">
                  <a16:creationId xmlns:a16="http://schemas.microsoft.com/office/drawing/2014/main" id="{2A5EC468-E99F-4735-90EF-68407018E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748"/>
              <a:ext cx="353" cy="475"/>
            </a:xfrm>
            <a:custGeom>
              <a:avLst/>
              <a:gdLst>
                <a:gd name="T0" fmla="*/ 2213 w 141"/>
                <a:gd name="T1" fmla="*/ 264 h 178"/>
                <a:gd name="T2" fmla="*/ 551 w 141"/>
                <a:gd name="T3" fmla="*/ 854 h 178"/>
                <a:gd name="T4" fmla="*/ 458 w 141"/>
                <a:gd name="T5" fmla="*/ 3384 h 178"/>
                <a:gd name="T6" fmla="*/ 688 w 141"/>
                <a:gd name="T7" fmla="*/ 1233 h 178"/>
                <a:gd name="T8" fmla="*/ 2213 w 141"/>
                <a:gd name="T9" fmla="*/ 264 h 1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178">
                  <a:moveTo>
                    <a:pt x="141" y="14"/>
                  </a:moveTo>
                  <a:cubicBezTo>
                    <a:pt x="113" y="0"/>
                    <a:pt x="70" y="0"/>
                    <a:pt x="35" y="45"/>
                  </a:cubicBezTo>
                  <a:cubicBezTo>
                    <a:pt x="0" y="91"/>
                    <a:pt x="3" y="138"/>
                    <a:pt x="29" y="178"/>
                  </a:cubicBezTo>
                  <a:cubicBezTo>
                    <a:pt x="22" y="162"/>
                    <a:pt x="10" y="104"/>
                    <a:pt x="44" y="65"/>
                  </a:cubicBezTo>
                  <a:cubicBezTo>
                    <a:pt x="77" y="26"/>
                    <a:pt x="106" y="7"/>
                    <a:pt x="141" y="14"/>
                  </a:cubicBezTo>
                  <a:close/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28">
              <a:extLst>
                <a:ext uri="{FF2B5EF4-FFF2-40B4-BE49-F238E27FC236}">
                  <a16:creationId xmlns:a16="http://schemas.microsoft.com/office/drawing/2014/main" id="{971DC343-12C8-4CBE-AD2B-858FBB4A1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1636"/>
              <a:ext cx="845" cy="1112"/>
            </a:xfrm>
            <a:custGeom>
              <a:avLst/>
              <a:gdLst>
                <a:gd name="T0" fmla="*/ 2470 w 338"/>
                <a:gd name="T1" fmla="*/ 264 h 417"/>
                <a:gd name="T2" fmla="*/ 708 w 338"/>
                <a:gd name="T3" fmla="*/ 2483 h 417"/>
                <a:gd name="T4" fmla="*/ 583 w 338"/>
                <a:gd name="T5" fmla="*/ 3811 h 417"/>
                <a:gd name="T6" fmla="*/ 188 w 338"/>
                <a:gd name="T7" fmla="*/ 5269 h 417"/>
                <a:gd name="T8" fmla="*/ 3675 w 338"/>
                <a:gd name="T9" fmla="*/ 6635 h 417"/>
                <a:gd name="T10" fmla="*/ 4238 w 338"/>
                <a:gd name="T11" fmla="*/ 5709 h 417"/>
                <a:gd name="T12" fmla="*/ 4770 w 338"/>
                <a:gd name="T13" fmla="*/ 4915 h 417"/>
                <a:gd name="T14" fmla="*/ 5158 w 338"/>
                <a:gd name="T15" fmla="*/ 2253 h 417"/>
                <a:gd name="T16" fmla="*/ 3908 w 338"/>
                <a:gd name="T17" fmla="*/ 320 h 417"/>
                <a:gd name="T18" fmla="*/ 2470 w 338"/>
                <a:gd name="T19" fmla="*/ 264 h 4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8" h="417">
                  <a:moveTo>
                    <a:pt x="158" y="14"/>
                  </a:moveTo>
                  <a:cubicBezTo>
                    <a:pt x="106" y="27"/>
                    <a:pt x="57" y="81"/>
                    <a:pt x="45" y="131"/>
                  </a:cubicBezTo>
                  <a:cubicBezTo>
                    <a:pt x="39" y="154"/>
                    <a:pt x="42" y="178"/>
                    <a:pt x="37" y="201"/>
                  </a:cubicBezTo>
                  <a:cubicBezTo>
                    <a:pt x="31" y="227"/>
                    <a:pt x="15" y="251"/>
                    <a:pt x="12" y="278"/>
                  </a:cubicBezTo>
                  <a:cubicBezTo>
                    <a:pt x="0" y="392"/>
                    <a:pt x="169" y="417"/>
                    <a:pt x="235" y="350"/>
                  </a:cubicBezTo>
                  <a:cubicBezTo>
                    <a:pt x="249" y="336"/>
                    <a:pt x="260" y="317"/>
                    <a:pt x="271" y="301"/>
                  </a:cubicBezTo>
                  <a:cubicBezTo>
                    <a:pt x="283" y="283"/>
                    <a:pt x="293" y="276"/>
                    <a:pt x="305" y="259"/>
                  </a:cubicBezTo>
                  <a:cubicBezTo>
                    <a:pt x="332" y="224"/>
                    <a:pt x="338" y="162"/>
                    <a:pt x="330" y="119"/>
                  </a:cubicBezTo>
                  <a:cubicBezTo>
                    <a:pt x="322" y="80"/>
                    <a:pt x="294" y="39"/>
                    <a:pt x="250" y="17"/>
                  </a:cubicBezTo>
                  <a:cubicBezTo>
                    <a:pt x="217" y="0"/>
                    <a:pt x="180" y="5"/>
                    <a:pt x="158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29">
              <a:extLst>
                <a:ext uri="{FF2B5EF4-FFF2-40B4-BE49-F238E27FC236}">
                  <a16:creationId xmlns:a16="http://schemas.microsoft.com/office/drawing/2014/main" id="{5C76F985-9284-4C9C-AF6A-618829A71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1687"/>
              <a:ext cx="605" cy="704"/>
            </a:xfrm>
            <a:custGeom>
              <a:avLst/>
              <a:gdLst>
                <a:gd name="T0" fmla="*/ 2720 w 242"/>
                <a:gd name="T1" fmla="*/ 512 h 264"/>
                <a:gd name="T2" fmla="*/ 658 w 242"/>
                <a:gd name="T3" fmla="*/ 1421 h 264"/>
                <a:gd name="T4" fmla="*/ 1938 w 242"/>
                <a:gd name="T5" fmla="*/ 4856 h 264"/>
                <a:gd name="T6" fmla="*/ 3783 w 242"/>
                <a:gd name="T7" fmla="*/ 2653 h 264"/>
                <a:gd name="T8" fmla="*/ 2720 w 242"/>
                <a:gd name="T9" fmla="*/ 512 h 2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2" h="264">
                  <a:moveTo>
                    <a:pt x="174" y="27"/>
                  </a:moveTo>
                  <a:cubicBezTo>
                    <a:pt x="118" y="0"/>
                    <a:pt x="60" y="47"/>
                    <a:pt x="42" y="75"/>
                  </a:cubicBezTo>
                  <a:cubicBezTo>
                    <a:pt x="0" y="141"/>
                    <a:pt x="42" y="247"/>
                    <a:pt x="124" y="256"/>
                  </a:cubicBezTo>
                  <a:cubicBezTo>
                    <a:pt x="191" y="264"/>
                    <a:pt x="242" y="205"/>
                    <a:pt x="242" y="140"/>
                  </a:cubicBezTo>
                  <a:cubicBezTo>
                    <a:pt x="242" y="99"/>
                    <a:pt x="217" y="48"/>
                    <a:pt x="174" y="2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30">
              <a:extLst>
                <a:ext uri="{FF2B5EF4-FFF2-40B4-BE49-F238E27FC236}">
                  <a16:creationId xmlns:a16="http://schemas.microsoft.com/office/drawing/2014/main" id="{5368EA6C-944C-4762-89D2-D37363298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823"/>
              <a:ext cx="80" cy="82"/>
            </a:xfrm>
            <a:custGeom>
              <a:avLst/>
              <a:gdLst>
                <a:gd name="T0" fmla="*/ 50 w 32"/>
                <a:gd name="T1" fmla="*/ 370 h 31"/>
                <a:gd name="T2" fmla="*/ 188 w 32"/>
                <a:gd name="T3" fmla="*/ 34 h 31"/>
                <a:gd name="T4" fmla="*/ 470 w 32"/>
                <a:gd name="T5" fmla="*/ 204 h 31"/>
                <a:gd name="T6" fmla="*/ 333 w 32"/>
                <a:gd name="T7" fmla="*/ 540 h 31"/>
                <a:gd name="T8" fmla="*/ 50 w 32"/>
                <a:gd name="T9" fmla="*/ 37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1">
                  <a:moveTo>
                    <a:pt x="3" y="20"/>
                  </a:moveTo>
                  <a:cubicBezTo>
                    <a:pt x="0" y="12"/>
                    <a:pt x="5" y="4"/>
                    <a:pt x="12" y="2"/>
                  </a:cubicBezTo>
                  <a:cubicBezTo>
                    <a:pt x="19" y="0"/>
                    <a:pt x="27" y="4"/>
                    <a:pt x="30" y="11"/>
                  </a:cubicBezTo>
                  <a:cubicBezTo>
                    <a:pt x="32" y="19"/>
                    <a:pt x="28" y="27"/>
                    <a:pt x="21" y="29"/>
                  </a:cubicBezTo>
                  <a:cubicBezTo>
                    <a:pt x="13" y="31"/>
                    <a:pt x="5" y="27"/>
                    <a:pt x="3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31">
              <a:extLst>
                <a:ext uri="{FF2B5EF4-FFF2-40B4-BE49-F238E27FC236}">
                  <a16:creationId xmlns:a16="http://schemas.microsoft.com/office/drawing/2014/main" id="{6EB58B01-BE25-4EC3-BFEB-EB4A90EE9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791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95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32">
              <a:extLst>
                <a:ext uri="{FF2B5EF4-FFF2-40B4-BE49-F238E27FC236}">
                  <a16:creationId xmlns:a16="http://schemas.microsoft.com/office/drawing/2014/main" id="{DECEC7D5-8172-451E-A08E-F0D4AE75B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1905"/>
              <a:ext cx="47" cy="51"/>
            </a:xfrm>
            <a:custGeom>
              <a:avLst/>
              <a:gdLst>
                <a:gd name="T0" fmla="*/ 12 w 19"/>
                <a:gd name="T1" fmla="*/ 231 h 19"/>
                <a:gd name="T2" fmla="*/ 104 w 19"/>
                <a:gd name="T3" fmla="*/ 21 h 19"/>
                <a:gd name="T4" fmla="*/ 275 w 19"/>
                <a:gd name="T5" fmla="*/ 137 h 19"/>
                <a:gd name="T6" fmla="*/ 183 w 19"/>
                <a:gd name="T7" fmla="*/ 346 h 19"/>
                <a:gd name="T8" fmla="*/ 12 w 19"/>
                <a:gd name="T9" fmla="*/ 231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" y="12"/>
                  </a:moveTo>
                  <a:cubicBezTo>
                    <a:pt x="0" y="8"/>
                    <a:pt x="2" y="3"/>
                    <a:pt x="7" y="1"/>
                  </a:cubicBezTo>
                  <a:cubicBezTo>
                    <a:pt x="11" y="0"/>
                    <a:pt x="16" y="2"/>
                    <a:pt x="18" y="7"/>
                  </a:cubicBezTo>
                  <a:cubicBezTo>
                    <a:pt x="19" y="12"/>
                    <a:pt x="17" y="16"/>
                    <a:pt x="12" y="18"/>
                  </a:cubicBezTo>
                  <a:cubicBezTo>
                    <a:pt x="8" y="19"/>
                    <a:pt x="3" y="17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4" name="Group 33">
            <a:extLst>
              <a:ext uri="{FF2B5EF4-FFF2-40B4-BE49-F238E27FC236}">
                <a16:creationId xmlns:a16="http://schemas.microsoft.com/office/drawing/2014/main" id="{FC506C6C-AFC7-4385-855E-5BB880346477}"/>
              </a:ext>
            </a:extLst>
          </p:cNvPr>
          <p:cNvGrpSpPr>
            <a:grpSpLocks/>
          </p:cNvGrpSpPr>
          <p:nvPr/>
        </p:nvGrpSpPr>
        <p:grpSpPr bwMode="auto">
          <a:xfrm>
            <a:off x="7239000" y="1676400"/>
            <a:ext cx="2181225" cy="2111375"/>
            <a:chOff x="4214" y="1639"/>
            <a:chExt cx="1063" cy="1029"/>
          </a:xfrm>
        </p:grpSpPr>
        <p:sp>
          <p:nvSpPr>
            <p:cNvPr id="35845" name="Freeform 34">
              <a:extLst>
                <a:ext uri="{FF2B5EF4-FFF2-40B4-BE49-F238E27FC236}">
                  <a16:creationId xmlns:a16="http://schemas.microsoft.com/office/drawing/2014/main" id="{D442ABE6-2BFA-4E2A-9900-9526AEB8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639"/>
              <a:ext cx="1063" cy="1029"/>
            </a:xfrm>
            <a:custGeom>
              <a:avLst/>
              <a:gdLst>
                <a:gd name="T0" fmla="*/ 1063 w 425"/>
                <a:gd name="T1" fmla="*/ 1272 h 386"/>
                <a:gd name="T2" fmla="*/ 95 w 425"/>
                <a:gd name="T3" fmla="*/ 3844 h 386"/>
                <a:gd name="T4" fmla="*/ 1176 w 425"/>
                <a:gd name="T5" fmla="*/ 6766 h 386"/>
                <a:gd name="T6" fmla="*/ 2396 w 425"/>
                <a:gd name="T7" fmla="*/ 6859 h 386"/>
                <a:gd name="T8" fmla="*/ 3554 w 425"/>
                <a:gd name="T9" fmla="*/ 7291 h 386"/>
                <a:gd name="T10" fmla="*/ 4555 w 425"/>
                <a:gd name="T11" fmla="*/ 6667 h 386"/>
                <a:gd name="T12" fmla="*/ 5555 w 425"/>
                <a:gd name="T13" fmla="*/ 5516 h 386"/>
                <a:gd name="T14" fmla="*/ 3722 w 425"/>
                <a:gd name="T15" fmla="*/ 264 h 386"/>
                <a:gd name="T16" fmla="*/ 1958 w 425"/>
                <a:gd name="T17" fmla="*/ 456 h 386"/>
                <a:gd name="T18" fmla="*/ 1063 w 425"/>
                <a:gd name="T19" fmla="*/ 1272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5" h="386">
                  <a:moveTo>
                    <a:pt x="68" y="67"/>
                  </a:moveTo>
                  <a:cubicBezTo>
                    <a:pt x="33" y="106"/>
                    <a:pt x="12" y="151"/>
                    <a:pt x="6" y="203"/>
                  </a:cubicBezTo>
                  <a:cubicBezTo>
                    <a:pt x="0" y="255"/>
                    <a:pt x="10" y="346"/>
                    <a:pt x="75" y="357"/>
                  </a:cubicBezTo>
                  <a:cubicBezTo>
                    <a:pt x="101" y="362"/>
                    <a:pt x="127" y="355"/>
                    <a:pt x="153" y="362"/>
                  </a:cubicBezTo>
                  <a:cubicBezTo>
                    <a:pt x="176" y="369"/>
                    <a:pt x="203" y="386"/>
                    <a:pt x="227" y="385"/>
                  </a:cubicBezTo>
                  <a:cubicBezTo>
                    <a:pt x="250" y="383"/>
                    <a:pt x="273" y="363"/>
                    <a:pt x="291" y="352"/>
                  </a:cubicBezTo>
                  <a:cubicBezTo>
                    <a:pt x="316" y="337"/>
                    <a:pt x="339" y="315"/>
                    <a:pt x="355" y="291"/>
                  </a:cubicBezTo>
                  <a:cubicBezTo>
                    <a:pt x="425" y="180"/>
                    <a:pt x="354" y="54"/>
                    <a:pt x="238" y="14"/>
                  </a:cubicBezTo>
                  <a:cubicBezTo>
                    <a:pt x="199" y="0"/>
                    <a:pt x="163" y="9"/>
                    <a:pt x="125" y="24"/>
                  </a:cubicBezTo>
                  <a:cubicBezTo>
                    <a:pt x="103" y="34"/>
                    <a:pt x="84" y="47"/>
                    <a:pt x="68" y="67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35">
              <a:extLst>
                <a:ext uri="{FF2B5EF4-FFF2-40B4-BE49-F238E27FC236}">
                  <a16:creationId xmlns:a16="http://schemas.microsoft.com/office/drawing/2014/main" id="{FA41296F-62D4-421B-99A1-F4A87EB5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721"/>
              <a:ext cx="833" cy="915"/>
            </a:xfrm>
            <a:custGeom>
              <a:avLst/>
              <a:gdLst>
                <a:gd name="T0" fmla="*/ 50 w 333"/>
                <a:gd name="T1" fmla="*/ 4041 h 343"/>
                <a:gd name="T2" fmla="*/ 250 w 333"/>
                <a:gd name="T3" fmla="*/ 4724 h 343"/>
                <a:gd name="T4" fmla="*/ 770 w 333"/>
                <a:gd name="T5" fmla="*/ 5202 h 343"/>
                <a:gd name="T6" fmla="*/ 1188 w 333"/>
                <a:gd name="T7" fmla="*/ 5407 h 343"/>
                <a:gd name="T8" fmla="*/ 1709 w 333"/>
                <a:gd name="T9" fmla="*/ 5509 h 343"/>
                <a:gd name="T10" fmla="*/ 1051 w 333"/>
                <a:gd name="T11" fmla="*/ 5829 h 343"/>
                <a:gd name="T12" fmla="*/ 33 w 333"/>
                <a:gd name="T13" fmla="*/ 5565 h 343"/>
                <a:gd name="T14" fmla="*/ 988 w 333"/>
                <a:gd name="T15" fmla="*/ 5978 h 343"/>
                <a:gd name="T16" fmla="*/ 2051 w 333"/>
                <a:gd name="T17" fmla="*/ 6192 h 343"/>
                <a:gd name="T18" fmla="*/ 3054 w 333"/>
                <a:gd name="T19" fmla="*/ 6418 h 343"/>
                <a:gd name="T20" fmla="*/ 4005 w 333"/>
                <a:gd name="T21" fmla="*/ 5791 h 343"/>
                <a:gd name="T22" fmla="*/ 5193 w 333"/>
                <a:gd name="T23" fmla="*/ 3401 h 343"/>
                <a:gd name="T24" fmla="*/ 5088 w 333"/>
                <a:gd name="T25" fmla="*/ 2070 h 343"/>
                <a:gd name="T26" fmla="*/ 3897 w 333"/>
                <a:gd name="T27" fmla="*/ 419 h 343"/>
                <a:gd name="T28" fmla="*/ 2504 w 333"/>
                <a:gd name="T29" fmla="*/ 227 h 343"/>
                <a:gd name="T30" fmla="*/ 2096 w 333"/>
                <a:gd name="T31" fmla="*/ 456 h 343"/>
                <a:gd name="T32" fmla="*/ 2847 w 333"/>
                <a:gd name="T33" fmla="*/ 1102 h 343"/>
                <a:gd name="T34" fmla="*/ 3179 w 333"/>
                <a:gd name="T35" fmla="*/ 2790 h 343"/>
                <a:gd name="T36" fmla="*/ 2191 w 333"/>
                <a:gd name="T37" fmla="*/ 3759 h 34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33" h="343">
                  <a:moveTo>
                    <a:pt x="3" y="213"/>
                  </a:moveTo>
                  <a:cubicBezTo>
                    <a:pt x="7" y="227"/>
                    <a:pt x="6" y="238"/>
                    <a:pt x="16" y="249"/>
                  </a:cubicBezTo>
                  <a:cubicBezTo>
                    <a:pt x="26" y="260"/>
                    <a:pt x="37" y="267"/>
                    <a:pt x="49" y="274"/>
                  </a:cubicBezTo>
                  <a:cubicBezTo>
                    <a:pt x="58" y="279"/>
                    <a:pt x="66" y="283"/>
                    <a:pt x="76" y="285"/>
                  </a:cubicBezTo>
                  <a:cubicBezTo>
                    <a:pt x="85" y="287"/>
                    <a:pt x="102" y="286"/>
                    <a:pt x="109" y="290"/>
                  </a:cubicBezTo>
                  <a:cubicBezTo>
                    <a:pt x="137" y="308"/>
                    <a:pt x="74" y="308"/>
                    <a:pt x="67" y="307"/>
                  </a:cubicBezTo>
                  <a:cubicBezTo>
                    <a:pt x="41" y="306"/>
                    <a:pt x="25" y="306"/>
                    <a:pt x="2" y="293"/>
                  </a:cubicBezTo>
                  <a:cubicBezTo>
                    <a:pt x="0" y="319"/>
                    <a:pt x="48" y="315"/>
                    <a:pt x="63" y="315"/>
                  </a:cubicBezTo>
                  <a:cubicBezTo>
                    <a:pt x="88" y="315"/>
                    <a:pt x="107" y="317"/>
                    <a:pt x="131" y="326"/>
                  </a:cubicBezTo>
                  <a:cubicBezTo>
                    <a:pt x="150" y="334"/>
                    <a:pt x="173" y="343"/>
                    <a:pt x="195" y="338"/>
                  </a:cubicBezTo>
                  <a:cubicBezTo>
                    <a:pt x="216" y="333"/>
                    <a:pt x="238" y="317"/>
                    <a:pt x="256" y="305"/>
                  </a:cubicBezTo>
                  <a:cubicBezTo>
                    <a:pt x="296" y="277"/>
                    <a:pt x="329" y="230"/>
                    <a:pt x="332" y="179"/>
                  </a:cubicBezTo>
                  <a:cubicBezTo>
                    <a:pt x="333" y="155"/>
                    <a:pt x="331" y="133"/>
                    <a:pt x="325" y="109"/>
                  </a:cubicBezTo>
                  <a:cubicBezTo>
                    <a:pt x="317" y="79"/>
                    <a:pt x="274" y="41"/>
                    <a:pt x="249" y="22"/>
                  </a:cubicBezTo>
                  <a:cubicBezTo>
                    <a:pt x="220" y="0"/>
                    <a:pt x="192" y="4"/>
                    <a:pt x="160" y="12"/>
                  </a:cubicBezTo>
                  <a:cubicBezTo>
                    <a:pt x="152" y="14"/>
                    <a:pt x="138" y="14"/>
                    <a:pt x="134" y="24"/>
                  </a:cubicBezTo>
                  <a:cubicBezTo>
                    <a:pt x="128" y="40"/>
                    <a:pt x="171" y="51"/>
                    <a:pt x="182" y="58"/>
                  </a:cubicBezTo>
                  <a:cubicBezTo>
                    <a:pt x="216" y="78"/>
                    <a:pt x="220" y="111"/>
                    <a:pt x="203" y="147"/>
                  </a:cubicBezTo>
                  <a:cubicBezTo>
                    <a:pt x="188" y="177"/>
                    <a:pt x="169" y="187"/>
                    <a:pt x="140" y="198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36">
              <a:extLst>
                <a:ext uri="{FF2B5EF4-FFF2-40B4-BE49-F238E27FC236}">
                  <a16:creationId xmlns:a16="http://schemas.microsoft.com/office/drawing/2014/main" id="{68517AD5-D560-4E41-A6BA-6A5704995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740"/>
              <a:ext cx="795" cy="747"/>
            </a:xfrm>
            <a:custGeom>
              <a:avLst/>
              <a:gdLst>
                <a:gd name="T0" fmla="*/ 2188 w 318"/>
                <a:gd name="T1" fmla="*/ 136 h 280"/>
                <a:gd name="T2" fmla="*/ 283 w 318"/>
                <a:gd name="T3" fmla="*/ 2924 h 280"/>
                <a:gd name="T4" fmla="*/ 2020 w 318"/>
                <a:gd name="T5" fmla="*/ 5125 h 280"/>
                <a:gd name="T6" fmla="*/ 2783 w 318"/>
                <a:gd name="T7" fmla="*/ 5240 h 280"/>
                <a:gd name="T8" fmla="*/ 3688 w 318"/>
                <a:gd name="T9" fmla="*/ 5125 h 280"/>
                <a:gd name="T10" fmla="*/ 4970 w 318"/>
                <a:gd name="T11" fmla="*/ 2719 h 280"/>
                <a:gd name="T12" fmla="*/ 2188 w 318"/>
                <a:gd name="T13" fmla="*/ 136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280">
                  <a:moveTo>
                    <a:pt x="140" y="7"/>
                  </a:moveTo>
                  <a:cubicBezTo>
                    <a:pt x="74" y="11"/>
                    <a:pt x="33" y="95"/>
                    <a:pt x="18" y="154"/>
                  </a:cubicBezTo>
                  <a:cubicBezTo>
                    <a:pt x="0" y="229"/>
                    <a:pt x="61" y="269"/>
                    <a:pt x="129" y="270"/>
                  </a:cubicBezTo>
                  <a:cubicBezTo>
                    <a:pt x="148" y="270"/>
                    <a:pt x="159" y="272"/>
                    <a:pt x="178" y="276"/>
                  </a:cubicBezTo>
                  <a:cubicBezTo>
                    <a:pt x="198" y="280"/>
                    <a:pt x="217" y="279"/>
                    <a:pt x="236" y="270"/>
                  </a:cubicBezTo>
                  <a:cubicBezTo>
                    <a:pt x="279" y="248"/>
                    <a:pt x="318" y="192"/>
                    <a:pt x="318" y="143"/>
                  </a:cubicBezTo>
                  <a:cubicBezTo>
                    <a:pt x="317" y="52"/>
                    <a:pt x="222" y="0"/>
                    <a:pt x="140" y="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37">
              <a:extLst>
                <a:ext uri="{FF2B5EF4-FFF2-40B4-BE49-F238E27FC236}">
                  <a16:creationId xmlns:a16="http://schemas.microsoft.com/office/drawing/2014/main" id="{78EBFE03-E4F7-4CAE-831A-8714E6361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007"/>
              <a:ext cx="620" cy="626"/>
            </a:xfrm>
            <a:custGeom>
              <a:avLst/>
              <a:gdLst>
                <a:gd name="T0" fmla="*/ 0 w 248"/>
                <a:gd name="T1" fmla="*/ 3953 h 235"/>
                <a:gd name="T2" fmla="*/ 1220 w 248"/>
                <a:gd name="T3" fmla="*/ 4422 h 235"/>
                <a:gd name="T4" fmla="*/ 2938 w 248"/>
                <a:gd name="T5" fmla="*/ 3250 h 235"/>
                <a:gd name="T6" fmla="*/ 3500 w 248"/>
                <a:gd name="T7" fmla="*/ 0 h 235"/>
                <a:gd name="T8" fmla="*/ 2770 w 248"/>
                <a:gd name="T9" fmla="*/ 3250 h 235"/>
                <a:gd name="T10" fmla="*/ 1095 w 248"/>
                <a:gd name="T11" fmla="*/ 4158 h 235"/>
                <a:gd name="T12" fmla="*/ 0 w 248"/>
                <a:gd name="T13" fmla="*/ 3953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5">
                  <a:moveTo>
                    <a:pt x="0" y="209"/>
                  </a:moveTo>
                  <a:cubicBezTo>
                    <a:pt x="18" y="212"/>
                    <a:pt x="53" y="234"/>
                    <a:pt x="78" y="234"/>
                  </a:cubicBezTo>
                  <a:cubicBezTo>
                    <a:pt x="102" y="235"/>
                    <a:pt x="156" y="207"/>
                    <a:pt x="188" y="172"/>
                  </a:cubicBezTo>
                  <a:cubicBezTo>
                    <a:pt x="220" y="138"/>
                    <a:pt x="248" y="74"/>
                    <a:pt x="224" y="0"/>
                  </a:cubicBezTo>
                  <a:cubicBezTo>
                    <a:pt x="226" y="18"/>
                    <a:pt x="236" y="122"/>
                    <a:pt x="177" y="172"/>
                  </a:cubicBezTo>
                  <a:cubicBezTo>
                    <a:pt x="118" y="221"/>
                    <a:pt x="88" y="226"/>
                    <a:pt x="70" y="220"/>
                  </a:cubicBezTo>
                  <a:cubicBezTo>
                    <a:pt x="53" y="214"/>
                    <a:pt x="14" y="210"/>
                    <a:pt x="0" y="209"/>
                  </a:cubicBezTo>
                  <a:close/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38">
              <a:extLst>
                <a:ext uri="{FF2B5EF4-FFF2-40B4-BE49-F238E27FC236}">
                  <a16:creationId xmlns:a16="http://schemas.microsoft.com/office/drawing/2014/main" id="{9A728348-CCF6-411A-9E18-A7BDE7C7E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2097"/>
              <a:ext cx="60" cy="368"/>
            </a:xfrm>
            <a:custGeom>
              <a:avLst/>
              <a:gdLst>
                <a:gd name="T0" fmla="*/ 188 w 24"/>
                <a:gd name="T1" fmla="*/ 0 h 138"/>
                <a:gd name="T2" fmla="*/ 375 w 24"/>
                <a:gd name="T3" fmla="*/ 2616 h 138"/>
                <a:gd name="T4" fmla="*/ 188 w 24"/>
                <a:gd name="T5" fmla="*/ 0 h 1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8">
                  <a:moveTo>
                    <a:pt x="12" y="0"/>
                  </a:moveTo>
                  <a:cubicBezTo>
                    <a:pt x="0" y="33"/>
                    <a:pt x="0" y="101"/>
                    <a:pt x="24" y="138"/>
                  </a:cubicBezTo>
                  <a:cubicBezTo>
                    <a:pt x="19" y="114"/>
                    <a:pt x="2" y="20"/>
                    <a:pt x="12" y="0"/>
                  </a:cubicBezTo>
                  <a:close/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39">
              <a:extLst>
                <a:ext uri="{FF2B5EF4-FFF2-40B4-BE49-F238E27FC236}">
                  <a16:creationId xmlns:a16="http://schemas.microsoft.com/office/drawing/2014/main" id="{7BB3949F-753B-4B2E-8DD1-2252A00F3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2239"/>
              <a:ext cx="20" cy="130"/>
            </a:xfrm>
            <a:custGeom>
              <a:avLst/>
              <a:gdLst>
                <a:gd name="T0" fmla="*/ 83 w 8"/>
                <a:gd name="T1" fmla="*/ 0 h 49"/>
                <a:gd name="T2" fmla="*/ 125 w 8"/>
                <a:gd name="T3" fmla="*/ 915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9">
                  <a:moveTo>
                    <a:pt x="5" y="0"/>
                  </a:moveTo>
                  <a:cubicBezTo>
                    <a:pt x="0" y="17"/>
                    <a:pt x="8" y="33"/>
                    <a:pt x="8" y="4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40">
              <a:extLst>
                <a:ext uri="{FF2B5EF4-FFF2-40B4-BE49-F238E27FC236}">
                  <a16:creationId xmlns:a16="http://schemas.microsoft.com/office/drawing/2014/main" id="{64563E7C-8821-435E-B117-7AE728D4A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1796"/>
              <a:ext cx="702" cy="667"/>
            </a:xfrm>
            <a:custGeom>
              <a:avLst/>
              <a:gdLst>
                <a:gd name="T0" fmla="*/ 0 w 281"/>
                <a:gd name="T1" fmla="*/ 3687 h 250"/>
                <a:gd name="T2" fmla="*/ 562 w 281"/>
                <a:gd name="T3" fmla="*/ 4349 h 250"/>
                <a:gd name="T4" fmla="*/ 1374 w 281"/>
                <a:gd name="T5" fmla="*/ 4578 h 250"/>
                <a:gd name="T6" fmla="*/ 2183 w 281"/>
                <a:gd name="T7" fmla="*/ 4634 h 250"/>
                <a:gd name="T8" fmla="*/ 2840 w 281"/>
                <a:gd name="T9" fmla="*/ 4690 h 250"/>
                <a:gd name="T10" fmla="*/ 3900 w 281"/>
                <a:gd name="T11" fmla="*/ 3631 h 250"/>
                <a:gd name="T12" fmla="*/ 4212 w 281"/>
                <a:gd name="T13" fmla="*/ 1686 h 250"/>
                <a:gd name="T14" fmla="*/ 3650 w 281"/>
                <a:gd name="T15" fmla="*/ 662 h 250"/>
                <a:gd name="T16" fmla="*/ 2621 w 281"/>
                <a:gd name="T17" fmla="*/ 0 h 250"/>
                <a:gd name="T18" fmla="*/ 2915 w 281"/>
                <a:gd name="T19" fmla="*/ 264 h 250"/>
                <a:gd name="T20" fmla="*/ 3415 w 281"/>
                <a:gd name="T21" fmla="*/ 683 h 250"/>
                <a:gd name="T22" fmla="*/ 3757 w 281"/>
                <a:gd name="T23" fmla="*/ 1425 h 250"/>
                <a:gd name="T24" fmla="*/ 3712 w 281"/>
                <a:gd name="T25" fmla="*/ 2257 h 250"/>
                <a:gd name="T26" fmla="*/ 3228 w 281"/>
                <a:gd name="T27" fmla="*/ 3402 h 250"/>
                <a:gd name="T28" fmla="*/ 2728 w 281"/>
                <a:gd name="T29" fmla="*/ 3572 h 250"/>
                <a:gd name="T30" fmla="*/ 2353 w 281"/>
                <a:gd name="T31" fmla="*/ 3530 h 250"/>
                <a:gd name="T32" fmla="*/ 1636 w 281"/>
                <a:gd name="T33" fmla="*/ 3973 h 250"/>
                <a:gd name="T34" fmla="*/ 854 w 281"/>
                <a:gd name="T35" fmla="*/ 4042 h 250"/>
                <a:gd name="T36" fmla="*/ 30 w 281"/>
                <a:gd name="T37" fmla="*/ 3743 h 25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81" h="250">
                  <a:moveTo>
                    <a:pt x="0" y="194"/>
                  </a:moveTo>
                  <a:cubicBezTo>
                    <a:pt x="8" y="209"/>
                    <a:pt x="19" y="222"/>
                    <a:pt x="36" y="229"/>
                  </a:cubicBezTo>
                  <a:cubicBezTo>
                    <a:pt x="52" y="236"/>
                    <a:pt x="71" y="240"/>
                    <a:pt x="88" y="241"/>
                  </a:cubicBezTo>
                  <a:cubicBezTo>
                    <a:pt x="105" y="242"/>
                    <a:pt x="123" y="242"/>
                    <a:pt x="140" y="244"/>
                  </a:cubicBezTo>
                  <a:cubicBezTo>
                    <a:pt x="154" y="246"/>
                    <a:pt x="168" y="250"/>
                    <a:pt x="182" y="247"/>
                  </a:cubicBezTo>
                  <a:cubicBezTo>
                    <a:pt x="213" y="239"/>
                    <a:pt x="235" y="219"/>
                    <a:pt x="250" y="191"/>
                  </a:cubicBezTo>
                  <a:cubicBezTo>
                    <a:pt x="267" y="159"/>
                    <a:pt x="281" y="126"/>
                    <a:pt x="270" y="89"/>
                  </a:cubicBezTo>
                  <a:cubicBezTo>
                    <a:pt x="264" y="68"/>
                    <a:pt x="250" y="48"/>
                    <a:pt x="234" y="35"/>
                  </a:cubicBezTo>
                  <a:cubicBezTo>
                    <a:pt x="215" y="20"/>
                    <a:pt x="192" y="4"/>
                    <a:pt x="168" y="0"/>
                  </a:cubicBezTo>
                  <a:cubicBezTo>
                    <a:pt x="171" y="7"/>
                    <a:pt x="181" y="11"/>
                    <a:pt x="187" y="14"/>
                  </a:cubicBezTo>
                  <a:cubicBezTo>
                    <a:pt x="199" y="21"/>
                    <a:pt x="210" y="25"/>
                    <a:pt x="219" y="36"/>
                  </a:cubicBezTo>
                  <a:cubicBezTo>
                    <a:pt x="228" y="47"/>
                    <a:pt x="238" y="61"/>
                    <a:pt x="241" y="75"/>
                  </a:cubicBezTo>
                  <a:cubicBezTo>
                    <a:pt x="244" y="90"/>
                    <a:pt x="241" y="104"/>
                    <a:pt x="238" y="119"/>
                  </a:cubicBezTo>
                  <a:cubicBezTo>
                    <a:pt x="233" y="141"/>
                    <a:pt x="225" y="164"/>
                    <a:pt x="207" y="179"/>
                  </a:cubicBezTo>
                  <a:cubicBezTo>
                    <a:pt x="198" y="187"/>
                    <a:pt x="187" y="190"/>
                    <a:pt x="175" y="188"/>
                  </a:cubicBezTo>
                  <a:cubicBezTo>
                    <a:pt x="167" y="187"/>
                    <a:pt x="159" y="184"/>
                    <a:pt x="151" y="186"/>
                  </a:cubicBezTo>
                  <a:cubicBezTo>
                    <a:pt x="132" y="189"/>
                    <a:pt x="121" y="202"/>
                    <a:pt x="105" y="209"/>
                  </a:cubicBezTo>
                  <a:cubicBezTo>
                    <a:pt x="87" y="217"/>
                    <a:pt x="73" y="215"/>
                    <a:pt x="55" y="213"/>
                  </a:cubicBezTo>
                  <a:cubicBezTo>
                    <a:pt x="36" y="211"/>
                    <a:pt x="13" y="215"/>
                    <a:pt x="2" y="19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41">
              <a:extLst>
                <a:ext uri="{FF2B5EF4-FFF2-40B4-BE49-F238E27FC236}">
                  <a16:creationId xmlns:a16="http://schemas.microsoft.com/office/drawing/2014/main" id="{8A6D8CBC-4DEA-44A5-BC76-F020672C8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783"/>
              <a:ext cx="400" cy="474"/>
            </a:xfrm>
            <a:custGeom>
              <a:avLst/>
              <a:gdLst>
                <a:gd name="T0" fmla="*/ 50 w 160"/>
                <a:gd name="T1" fmla="*/ 3249 h 178"/>
                <a:gd name="T2" fmla="*/ 20 w 160"/>
                <a:gd name="T3" fmla="*/ 2929 h 178"/>
                <a:gd name="T4" fmla="*/ 63 w 160"/>
                <a:gd name="T5" fmla="*/ 2644 h 178"/>
                <a:gd name="T6" fmla="*/ 158 w 160"/>
                <a:gd name="T7" fmla="*/ 2098 h 178"/>
                <a:gd name="T8" fmla="*/ 708 w 160"/>
                <a:gd name="T9" fmla="*/ 1020 h 178"/>
                <a:gd name="T10" fmla="*/ 1395 w 160"/>
                <a:gd name="T11" fmla="*/ 93 h 178"/>
                <a:gd name="T12" fmla="*/ 1970 w 160"/>
                <a:gd name="T13" fmla="*/ 21 h 178"/>
                <a:gd name="T14" fmla="*/ 2500 w 160"/>
                <a:gd name="T15" fmla="*/ 149 h 178"/>
                <a:gd name="T16" fmla="*/ 1375 w 160"/>
                <a:gd name="T17" fmla="*/ 474 h 178"/>
                <a:gd name="T18" fmla="*/ 1175 w 160"/>
                <a:gd name="T19" fmla="*/ 1113 h 178"/>
                <a:gd name="T20" fmla="*/ 833 w 160"/>
                <a:gd name="T21" fmla="*/ 1680 h 178"/>
                <a:gd name="T22" fmla="*/ 208 w 160"/>
                <a:gd name="T23" fmla="*/ 2602 h 178"/>
                <a:gd name="T24" fmla="*/ 83 w 160"/>
                <a:gd name="T25" fmla="*/ 3361 h 1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0" h="178">
                  <a:moveTo>
                    <a:pt x="3" y="172"/>
                  </a:moveTo>
                  <a:cubicBezTo>
                    <a:pt x="3" y="166"/>
                    <a:pt x="0" y="161"/>
                    <a:pt x="1" y="155"/>
                  </a:cubicBezTo>
                  <a:cubicBezTo>
                    <a:pt x="1" y="150"/>
                    <a:pt x="3" y="145"/>
                    <a:pt x="4" y="140"/>
                  </a:cubicBezTo>
                  <a:cubicBezTo>
                    <a:pt x="5" y="130"/>
                    <a:pt x="6" y="121"/>
                    <a:pt x="10" y="111"/>
                  </a:cubicBezTo>
                  <a:cubicBezTo>
                    <a:pt x="17" y="90"/>
                    <a:pt x="31" y="72"/>
                    <a:pt x="45" y="54"/>
                  </a:cubicBezTo>
                  <a:cubicBezTo>
                    <a:pt x="58" y="36"/>
                    <a:pt x="68" y="16"/>
                    <a:pt x="89" y="5"/>
                  </a:cubicBezTo>
                  <a:cubicBezTo>
                    <a:pt x="100" y="0"/>
                    <a:pt x="114" y="1"/>
                    <a:pt x="126" y="1"/>
                  </a:cubicBezTo>
                  <a:cubicBezTo>
                    <a:pt x="137" y="1"/>
                    <a:pt x="150" y="2"/>
                    <a:pt x="160" y="8"/>
                  </a:cubicBezTo>
                  <a:cubicBezTo>
                    <a:pt x="135" y="2"/>
                    <a:pt x="105" y="4"/>
                    <a:pt x="88" y="25"/>
                  </a:cubicBezTo>
                  <a:cubicBezTo>
                    <a:pt x="81" y="35"/>
                    <a:pt x="77" y="46"/>
                    <a:pt x="75" y="59"/>
                  </a:cubicBezTo>
                  <a:cubicBezTo>
                    <a:pt x="73" y="74"/>
                    <a:pt x="65" y="79"/>
                    <a:pt x="53" y="89"/>
                  </a:cubicBezTo>
                  <a:cubicBezTo>
                    <a:pt x="36" y="105"/>
                    <a:pt x="19" y="115"/>
                    <a:pt x="13" y="138"/>
                  </a:cubicBezTo>
                  <a:cubicBezTo>
                    <a:pt x="10" y="150"/>
                    <a:pt x="1" y="165"/>
                    <a:pt x="5" y="17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42">
              <a:extLst>
                <a:ext uri="{FF2B5EF4-FFF2-40B4-BE49-F238E27FC236}">
                  <a16:creationId xmlns:a16="http://schemas.microsoft.com/office/drawing/2014/main" id="{C068569F-834A-4437-957C-1FB63337C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639"/>
              <a:ext cx="1063" cy="1029"/>
            </a:xfrm>
            <a:custGeom>
              <a:avLst/>
              <a:gdLst>
                <a:gd name="T0" fmla="*/ 1063 w 425"/>
                <a:gd name="T1" fmla="*/ 1272 h 386"/>
                <a:gd name="T2" fmla="*/ 95 w 425"/>
                <a:gd name="T3" fmla="*/ 3844 h 386"/>
                <a:gd name="T4" fmla="*/ 1176 w 425"/>
                <a:gd name="T5" fmla="*/ 6766 h 386"/>
                <a:gd name="T6" fmla="*/ 2396 w 425"/>
                <a:gd name="T7" fmla="*/ 6859 h 386"/>
                <a:gd name="T8" fmla="*/ 3554 w 425"/>
                <a:gd name="T9" fmla="*/ 7291 h 386"/>
                <a:gd name="T10" fmla="*/ 4555 w 425"/>
                <a:gd name="T11" fmla="*/ 6667 h 386"/>
                <a:gd name="T12" fmla="*/ 5555 w 425"/>
                <a:gd name="T13" fmla="*/ 5516 h 386"/>
                <a:gd name="T14" fmla="*/ 3722 w 425"/>
                <a:gd name="T15" fmla="*/ 264 h 386"/>
                <a:gd name="T16" fmla="*/ 1958 w 425"/>
                <a:gd name="T17" fmla="*/ 456 h 386"/>
                <a:gd name="T18" fmla="*/ 1063 w 425"/>
                <a:gd name="T19" fmla="*/ 1272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5" h="386">
                  <a:moveTo>
                    <a:pt x="68" y="67"/>
                  </a:moveTo>
                  <a:cubicBezTo>
                    <a:pt x="33" y="106"/>
                    <a:pt x="12" y="151"/>
                    <a:pt x="6" y="203"/>
                  </a:cubicBezTo>
                  <a:cubicBezTo>
                    <a:pt x="0" y="255"/>
                    <a:pt x="10" y="346"/>
                    <a:pt x="75" y="357"/>
                  </a:cubicBezTo>
                  <a:cubicBezTo>
                    <a:pt x="101" y="362"/>
                    <a:pt x="127" y="355"/>
                    <a:pt x="153" y="362"/>
                  </a:cubicBezTo>
                  <a:cubicBezTo>
                    <a:pt x="176" y="369"/>
                    <a:pt x="203" y="386"/>
                    <a:pt x="227" y="385"/>
                  </a:cubicBezTo>
                  <a:cubicBezTo>
                    <a:pt x="250" y="383"/>
                    <a:pt x="273" y="363"/>
                    <a:pt x="291" y="352"/>
                  </a:cubicBezTo>
                  <a:cubicBezTo>
                    <a:pt x="316" y="337"/>
                    <a:pt x="339" y="315"/>
                    <a:pt x="355" y="291"/>
                  </a:cubicBezTo>
                  <a:cubicBezTo>
                    <a:pt x="425" y="180"/>
                    <a:pt x="354" y="54"/>
                    <a:pt x="238" y="14"/>
                  </a:cubicBezTo>
                  <a:cubicBezTo>
                    <a:pt x="199" y="0"/>
                    <a:pt x="163" y="9"/>
                    <a:pt x="125" y="24"/>
                  </a:cubicBezTo>
                  <a:cubicBezTo>
                    <a:pt x="103" y="34"/>
                    <a:pt x="84" y="47"/>
                    <a:pt x="68" y="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43">
              <a:extLst>
                <a:ext uri="{FF2B5EF4-FFF2-40B4-BE49-F238E27FC236}">
                  <a16:creationId xmlns:a16="http://schemas.microsoft.com/office/drawing/2014/main" id="{6EDB2A05-3C22-494B-A0E8-AAC718D72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740"/>
              <a:ext cx="795" cy="747"/>
            </a:xfrm>
            <a:custGeom>
              <a:avLst/>
              <a:gdLst>
                <a:gd name="T0" fmla="*/ 2188 w 318"/>
                <a:gd name="T1" fmla="*/ 136 h 280"/>
                <a:gd name="T2" fmla="*/ 283 w 318"/>
                <a:gd name="T3" fmla="*/ 2924 h 280"/>
                <a:gd name="T4" fmla="*/ 2020 w 318"/>
                <a:gd name="T5" fmla="*/ 5125 h 280"/>
                <a:gd name="T6" fmla="*/ 2783 w 318"/>
                <a:gd name="T7" fmla="*/ 5240 h 280"/>
                <a:gd name="T8" fmla="*/ 3688 w 318"/>
                <a:gd name="T9" fmla="*/ 5125 h 280"/>
                <a:gd name="T10" fmla="*/ 4970 w 318"/>
                <a:gd name="T11" fmla="*/ 2719 h 280"/>
                <a:gd name="T12" fmla="*/ 2188 w 318"/>
                <a:gd name="T13" fmla="*/ 136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8" h="280">
                  <a:moveTo>
                    <a:pt x="140" y="7"/>
                  </a:moveTo>
                  <a:cubicBezTo>
                    <a:pt x="74" y="11"/>
                    <a:pt x="33" y="95"/>
                    <a:pt x="18" y="154"/>
                  </a:cubicBezTo>
                  <a:cubicBezTo>
                    <a:pt x="0" y="229"/>
                    <a:pt x="61" y="269"/>
                    <a:pt x="129" y="270"/>
                  </a:cubicBezTo>
                  <a:cubicBezTo>
                    <a:pt x="148" y="270"/>
                    <a:pt x="159" y="272"/>
                    <a:pt x="178" y="276"/>
                  </a:cubicBezTo>
                  <a:cubicBezTo>
                    <a:pt x="198" y="280"/>
                    <a:pt x="217" y="279"/>
                    <a:pt x="236" y="270"/>
                  </a:cubicBezTo>
                  <a:cubicBezTo>
                    <a:pt x="279" y="248"/>
                    <a:pt x="318" y="192"/>
                    <a:pt x="318" y="143"/>
                  </a:cubicBezTo>
                  <a:cubicBezTo>
                    <a:pt x="317" y="52"/>
                    <a:pt x="222" y="0"/>
                    <a:pt x="140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44">
              <a:extLst>
                <a:ext uri="{FF2B5EF4-FFF2-40B4-BE49-F238E27FC236}">
                  <a16:creationId xmlns:a16="http://schemas.microsoft.com/office/drawing/2014/main" id="{DFD81F63-A3C7-4551-AF49-EBD4576DA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1921"/>
              <a:ext cx="80" cy="86"/>
            </a:xfrm>
            <a:custGeom>
              <a:avLst/>
              <a:gdLst>
                <a:gd name="T0" fmla="*/ 50 w 32"/>
                <a:gd name="T1" fmla="*/ 406 h 32"/>
                <a:gd name="T2" fmla="*/ 175 w 32"/>
                <a:gd name="T3" fmla="*/ 59 h 32"/>
                <a:gd name="T4" fmla="*/ 470 w 32"/>
                <a:gd name="T5" fmla="*/ 218 h 32"/>
                <a:gd name="T6" fmla="*/ 345 w 32"/>
                <a:gd name="T7" fmla="*/ 564 h 32"/>
                <a:gd name="T8" fmla="*/ 50 w 32"/>
                <a:gd name="T9" fmla="*/ 40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1"/>
                  </a:moveTo>
                  <a:cubicBezTo>
                    <a:pt x="0" y="14"/>
                    <a:pt x="4" y="6"/>
                    <a:pt x="11" y="3"/>
                  </a:cubicBezTo>
                  <a:cubicBezTo>
                    <a:pt x="19" y="0"/>
                    <a:pt x="27" y="4"/>
                    <a:pt x="30" y="11"/>
                  </a:cubicBezTo>
                  <a:cubicBezTo>
                    <a:pt x="32" y="18"/>
                    <a:pt x="29" y="26"/>
                    <a:pt x="22" y="29"/>
                  </a:cubicBezTo>
                  <a:cubicBezTo>
                    <a:pt x="14" y="32"/>
                    <a:pt x="6" y="2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45">
              <a:extLst>
                <a:ext uri="{FF2B5EF4-FFF2-40B4-BE49-F238E27FC236}">
                  <a16:creationId xmlns:a16="http://schemas.microsoft.com/office/drawing/2014/main" id="{7F9538F9-AD51-45A0-8A96-C01CE7C1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887"/>
              <a:ext cx="35" cy="40"/>
            </a:xfrm>
            <a:custGeom>
              <a:avLst/>
              <a:gdLst>
                <a:gd name="T0" fmla="*/ 20 w 14"/>
                <a:gd name="T1" fmla="*/ 192 h 15"/>
                <a:gd name="T2" fmla="*/ 83 w 14"/>
                <a:gd name="T3" fmla="*/ 35 h 15"/>
                <a:gd name="T4" fmla="*/ 208 w 14"/>
                <a:gd name="T5" fmla="*/ 93 h 15"/>
                <a:gd name="T6" fmla="*/ 158 w 14"/>
                <a:gd name="T7" fmla="*/ 248 h 15"/>
                <a:gd name="T8" fmla="*/ 20 w 14"/>
                <a:gd name="T9" fmla="*/ 1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1" y="10"/>
                  </a:moveTo>
                  <a:cubicBezTo>
                    <a:pt x="0" y="7"/>
                    <a:pt x="2" y="3"/>
                    <a:pt x="5" y="2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10" y="13"/>
                  </a:cubicBezTo>
                  <a:cubicBezTo>
                    <a:pt x="6" y="15"/>
                    <a:pt x="3" y="13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46">
              <a:extLst>
                <a:ext uri="{FF2B5EF4-FFF2-40B4-BE49-F238E27FC236}">
                  <a16:creationId xmlns:a16="http://schemas.microsoft.com/office/drawing/2014/main" id="{A80A4785-951A-48FE-997B-79C6B757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2007"/>
              <a:ext cx="50" cy="53"/>
            </a:xfrm>
            <a:custGeom>
              <a:avLst/>
              <a:gdLst>
                <a:gd name="T0" fmla="*/ 33 w 20"/>
                <a:gd name="T1" fmla="*/ 239 h 20"/>
                <a:gd name="T2" fmla="*/ 113 w 20"/>
                <a:gd name="T3" fmla="*/ 34 h 20"/>
                <a:gd name="T4" fmla="*/ 283 w 20"/>
                <a:gd name="T5" fmla="*/ 133 h 20"/>
                <a:gd name="T6" fmla="*/ 208 w 20"/>
                <a:gd name="T7" fmla="*/ 337 h 20"/>
                <a:gd name="T8" fmla="*/ 33 w 20"/>
                <a:gd name="T9" fmla="*/ 23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0" y="8"/>
                    <a:pt x="3" y="3"/>
                    <a:pt x="7" y="2"/>
                  </a:cubicBezTo>
                  <a:cubicBezTo>
                    <a:pt x="12" y="0"/>
                    <a:pt x="17" y="2"/>
                    <a:pt x="18" y="7"/>
                  </a:cubicBezTo>
                  <a:cubicBezTo>
                    <a:pt x="20" y="11"/>
                    <a:pt x="18" y="16"/>
                    <a:pt x="13" y="18"/>
                  </a:cubicBezTo>
                  <a:cubicBezTo>
                    <a:pt x="9" y="20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3EC05641-D216-4D08-949A-9DCFE5824F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Osteoclast precursors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B64136D3-8751-47C0-98BF-DC0D9FBB8D22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447800"/>
            <a:ext cx="2239963" cy="2328863"/>
            <a:chOff x="500" y="1609"/>
            <a:chExt cx="1031" cy="1072"/>
          </a:xfrm>
        </p:grpSpPr>
        <p:sp>
          <p:nvSpPr>
            <p:cNvPr id="36954" name="Freeform 4">
              <a:extLst>
                <a:ext uri="{FF2B5EF4-FFF2-40B4-BE49-F238E27FC236}">
                  <a16:creationId xmlns:a16="http://schemas.microsoft.com/office/drawing/2014/main" id="{C0D9312C-105E-43AB-8E98-5BB44418F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1623"/>
              <a:ext cx="1031" cy="1058"/>
            </a:xfrm>
            <a:custGeom>
              <a:avLst/>
              <a:gdLst>
                <a:gd name="T0" fmla="*/ 3101 w 412"/>
                <a:gd name="T1" fmla="*/ 227 h 397"/>
                <a:gd name="T2" fmla="*/ 4046 w 412"/>
                <a:gd name="T3" fmla="*/ 605 h 397"/>
                <a:gd name="T4" fmla="*/ 5060 w 412"/>
                <a:gd name="T5" fmla="*/ 965 h 397"/>
                <a:gd name="T6" fmla="*/ 6081 w 412"/>
                <a:gd name="T7" fmla="*/ 1229 h 397"/>
                <a:gd name="T8" fmla="*/ 6093 w 412"/>
                <a:gd name="T9" fmla="*/ 2726 h 397"/>
                <a:gd name="T10" fmla="*/ 5768 w 412"/>
                <a:gd name="T11" fmla="*/ 4581 h 397"/>
                <a:gd name="T12" fmla="*/ 5268 w 412"/>
                <a:gd name="T13" fmla="*/ 5604 h 397"/>
                <a:gd name="T14" fmla="*/ 4827 w 412"/>
                <a:gd name="T15" fmla="*/ 6982 h 397"/>
                <a:gd name="T16" fmla="*/ 3463 w 412"/>
                <a:gd name="T17" fmla="*/ 7422 h 397"/>
                <a:gd name="T18" fmla="*/ 2004 w 412"/>
                <a:gd name="T19" fmla="*/ 7230 h 397"/>
                <a:gd name="T20" fmla="*/ 1409 w 412"/>
                <a:gd name="T21" fmla="*/ 6945 h 397"/>
                <a:gd name="T22" fmla="*/ 988 w 412"/>
                <a:gd name="T23" fmla="*/ 6774 h 397"/>
                <a:gd name="T24" fmla="*/ 283 w 412"/>
                <a:gd name="T25" fmla="*/ 5788 h 397"/>
                <a:gd name="T26" fmla="*/ 738 w 412"/>
                <a:gd name="T27" fmla="*/ 3992 h 397"/>
                <a:gd name="T28" fmla="*/ 1379 w 412"/>
                <a:gd name="T29" fmla="*/ 3182 h 397"/>
                <a:gd name="T30" fmla="*/ 1567 w 412"/>
                <a:gd name="T31" fmla="*/ 2364 h 397"/>
                <a:gd name="T32" fmla="*/ 2305 w 412"/>
                <a:gd name="T33" fmla="*/ 1194 h 397"/>
                <a:gd name="T34" fmla="*/ 3101 w 412"/>
                <a:gd name="T35" fmla="*/ 227 h 3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2" h="397">
                  <a:moveTo>
                    <a:pt x="198" y="12"/>
                  </a:moveTo>
                  <a:cubicBezTo>
                    <a:pt x="227" y="0"/>
                    <a:pt x="237" y="18"/>
                    <a:pt x="258" y="32"/>
                  </a:cubicBezTo>
                  <a:cubicBezTo>
                    <a:pt x="276" y="43"/>
                    <a:pt x="302" y="48"/>
                    <a:pt x="323" y="51"/>
                  </a:cubicBezTo>
                  <a:cubicBezTo>
                    <a:pt x="345" y="55"/>
                    <a:pt x="373" y="46"/>
                    <a:pt x="388" y="65"/>
                  </a:cubicBezTo>
                  <a:cubicBezTo>
                    <a:pt x="412" y="94"/>
                    <a:pt x="394" y="114"/>
                    <a:pt x="389" y="144"/>
                  </a:cubicBezTo>
                  <a:cubicBezTo>
                    <a:pt x="385" y="176"/>
                    <a:pt x="395" y="218"/>
                    <a:pt x="368" y="242"/>
                  </a:cubicBezTo>
                  <a:cubicBezTo>
                    <a:pt x="349" y="260"/>
                    <a:pt x="338" y="268"/>
                    <a:pt x="336" y="296"/>
                  </a:cubicBezTo>
                  <a:cubicBezTo>
                    <a:pt x="334" y="325"/>
                    <a:pt x="327" y="346"/>
                    <a:pt x="308" y="369"/>
                  </a:cubicBezTo>
                  <a:cubicBezTo>
                    <a:pt x="286" y="397"/>
                    <a:pt x="254" y="394"/>
                    <a:pt x="221" y="392"/>
                  </a:cubicBezTo>
                  <a:cubicBezTo>
                    <a:pt x="190" y="391"/>
                    <a:pt x="158" y="392"/>
                    <a:pt x="128" y="382"/>
                  </a:cubicBezTo>
                  <a:cubicBezTo>
                    <a:pt x="115" y="377"/>
                    <a:pt x="104" y="370"/>
                    <a:pt x="90" y="367"/>
                  </a:cubicBezTo>
                  <a:cubicBezTo>
                    <a:pt x="80" y="364"/>
                    <a:pt x="71" y="364"/>
                    <a:pt x="63" y="358"/>
                  </a:cubicBezTo>
                  <a:cubicBezTo>
                    <a:pt x="45" y="345"/>
                    <a:pt x="29" y="325"/>
                    <a:pt x="18" y="306"/>
                  </a:cubicBezTo>
                  <a:cubicBezTo>
                    <a:pt x="0" y="271"/>
                    <a:pt x="22" y="235"/>
                    <a:pt x="47" y="211"/>
                  </a:cubicBezTo>
                  <a:cubicBezTo>
                    <a:pt x="62" y="197"/>
                    <a:pt x="79" y="187"/>
                    <a:pt x="88" y="168"/>
                  </a:cubicBezTo>
                  <a:cubicBezTo>
                    <a:pt x="95" y="155"/>
                    <a:pt x="95" y="139"/>
                    <a:pt x="100" y="125"/>
                  </a:cubicBezTo>
                  <a:cubicBezTo>
                    <a:pt x="107" y="101"/>
                    <a:pt x="127" y="79"/>
                    <a:pt x="147" y="63"/>
                  </a:cubicBezTo>
                  <a:cubicBezTo>
                    <a:pt x="168" y="45"/>
                    <a:pt x="168" y="19"/>
                    <a:pt x="198" y="12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5">
              <a:extLst>
                <a:ext uri="{FF2B5EF4-FFF2-40B4-BE49-F238E27FC236}">
                  <a16:creationId xmlns:a16="http://schemas.microsoft.com/office/drawing/2014/main" id="{33758101-601B-4A3B-94A3-435C39A65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327"/>
              <a:ext cx="258" cy="138"/>
            </a:xfrm>
            <a:custGeom>
              <a:avLst/>
              <a:gdLst>
                <a:gd name="T0" fmla="*/ 145 w 103"/>
                <a:gd name="T1" fmla="*/ 35 h 52"/>
                <a:gd name="T2" fmla="*/ 754 w 103"/>
                <a:gd name="T3" fmla="*/ 937 h 52"/>
                <a:gd name="T4" fmla="*/ 1305 w 103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52">
                  <a:moveTo>
                    <a:pt x="9" y="2"/>
                  </a:moveTo>
                  <a:cubicBezTo>
                    <a:pt x="0" y="26"/>
                    <a:pt x="27" y="48"/>
                    <a:pt x="48" y="50"/>
                  </a:cubicBezTo>
                  <a:cubicBezTo>
                    <a:pt x="71" y="52"/>
                    <a:pt x="103" y="21"/>
                    <a:pt x="83" y="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6">
              <a:extLst>
                <a:ext uri="{FF2B5EF4-FFF2-40B4-BE49-F238E27FC236}">
                  <a16:creationId xmlns:a16="http://schemas.microsoft.com/office/drawing/2014/main" id="{C6C1076E-CEBA-4B76-AA5E-45AA104FB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1889"/>
              <a:ext cx="500" cy="467"/>
            </a:xfrm>
            <a:custGeom>
              <a:avLst/>
              <a:gdLst>
                <a:gd name="T0" fmla="*/ 0 w 200"/>
                <a:gd name="T1" fmla="*/ 1937 h 175"/>
                <a:gd name="T2" fmla="*/ 208 w 200"/>
                <a:gd name="T3" fmla="*/ 2415 h 175"/>
                <a:gd name="T4" fmla="*/ 688 w 200"/>
                <a:gd name="T5" fmla="*/ 2586 h 175"/>
                <a:gd name="T6" fmla="*/ 938 w 200"/>
                <a:gd name="T7" fmla="*/ 2949 h 175"/>
                <a:gd name="T8" fmla="*/ 1300 w 200"/>
                <a:gd name="T9" fmla="*/ 3234 h 175"/>
                <a:gd name="T10" fmla="*/ 2083 w 200"/>
                <a:gd name="T11" fmla="*/ 3154 h 175"/>
                <a:gd name="T12" fmla="*/ 2470 w 200"/>
                <a:gd name="T13" fmla="*/ 2791 h 175"/>
                <a:gd name="T14" fmla="*/ 2708 w 200"/>
                <a:gd name="T15" fmla="*/ 1959 h 175"/>
                <a:gd name="T16" fmla="*/ 3125 w 200"/>
                <a:gd name="T17" fmla="*/ 1118 h 175"/>
                <a:gd name="T18" fmla="*/ 2688 w 200"/>
                <a:gd name="T19" fmla="*/ 149 h 175"/>
                <a:gd name="T20" fmla="*/ 2175 w 200"/>
                <a:gd name="T21" fmla="*/ 534 h 175"/>
                <a:gd name="T22" fmla="*/ 1625 w 200"/>
                <a:gd name="T23" fmla="*/ 833 h 175"/>
                <a:gd name="T24" fmla="*/ 1220 w 200"/>
                <a:gd name="T25" fmla="*/ 1105 h 175"/>
                <a:gd name="T26" fmla="*/ 770 w 200"/>
                <a:gd name="T27" fmla="*/ 1196 h 175"/>
                <a:gd name="T28" fmla="*/ 458 w 200"/>
                <a:gd name="T29" fmla="*/ 1596 h 1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" h="175">
                  <a:moveTo>
                    <a:pt x="0" y="102"/>
                  </a:moveTo>
                  <a:cubicBezTo>
                    <a:pt x="1" y="112"/>
                    <a:pt x="6" y="121"/>
                    <a:pt x="13" y="127"/>
                  </a:cubicBezTo>
                  <a:cubicBezTo>
                    <a:pt x="23" y="135"/>
                    <a:pt x="34" y="131"/>
                    <a:pt x="44" y="136"/>
                  </a:cubicBezTo>
                  <a:cubicBezTo>
                    <a:pt x="51" y="140"/>
                    <a:pt x="55" y="150"/>
                    <a:pt x="60" y="155"/>
                  </a:cubicBezTo>
                  <a:cubicBezTo>
                    <a:pt x="66" y="162"/>
                    <a:pt x="74" y="168"/>
                    <a:pt x="83" y="170"/>
                  </a:cubicBezTo>
                  <a:cubicBezTo>
                    <a:pt x="98" y="175"/>
                    <a:pt x="119" y="173"/>
                    <a:pt x="133" y="166"/>
                  </a:cubicBezTo>
                  <a:cubicBezTo>
                    <a:pt x="142" y="163"/>
                    <a:pt x="152" y="155"/>
                    <a:pt x="158" y="147"/>
                  </a:cubicBezTo>
                  <a:cubicBezTo>
                    <a:pt x="167" y="135"/>
                    <a:pt x="166" y="117"/>
                    <a:pt x="173" y="103"/>
                  </a:cubicBezTo>
                  <a:cubicBezTo>
                    <a:pt x="182" y="86"/>
                    <a:pt x="200" y="82"/>
                    <a:pt x="200" y="59"/>
                  </a:cubicBezTo>
                  <a:cubicBezTo>
                    <a:pt x="200" y="40"/>
                    <a:pt x="193" y="18"/>
                    <a:pt x="172" y="8"/>
                  </a:cubicBezTo>
                  <a:cubicBezTo>
                    <a:pt x="153" y="0"/>
                    <a:pt x="151" y="19"/>
                    <a:pt x="139" y="28"/>
                  </a:cubicBezTo>
                  <a:cubicBezTo>
                    <a:pt x="129" y="36"/>
                    <a:pt x="115" y="38"/>
                    <a:pt x="104" y="44"/>
                  </a:cubicBezTo>
                  <a:cubicBezTo>
                    <a:pt x="95" y="48"/>
                    <a:pt x="87" y="55"/>
                    <a:pt x="78" y="58"/>
                  </a:cubicBezTo>
                  <a:cubicBezTo>
                    <a:pt x="70" y="61"/>
                    <a:pt x="55" y="58"/>
                    <a:pt x="49" y="63"/>
                  </a:cubicBezTo>
                  <a:cubicBezTo>
                    <a:pt x="40" y="72"/>
                    <a:pt x="46" y="82"/>
                    <a:pt x="29" y="84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7">
              <a:extLst>
                <a:ext uri="{FF2B5EF4-FFF2-40B4-BE49-F238E27FC236}">
                  <a16:creationId xmlns:a16="http://schemas.microsoft.com/office/drawing/2014/main" id="{3A8A5F69-90AB-452C-94BE-958A11094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825"/>
              <a:ext cx="728" cy="830"/>
            </a:xfrm>
            <a:custGeom>
              <a:avLst/>
              <a:gdLst>
                <a:gd name="T0" fmla="*/ 145 w 291"/>
                <a:gd name="T1" fmla="*/ 5434 h 311"/>
                <a:gd name="T2" fmla="*/ 971 w 291"/>
                <a:gd name="T3" fmla="*/ 5775 h 311"/>
                <a:gd name="T4" fmla="*/ 2129 w 291"/>
                <a:gd name="T5" fmla="*/ 5890 h 311"/>
                <a:gd name="T6" fmla="*/ 3442 w 291"/>
                <a:gd name="T7" fmla="*/ 4545 h 311"/>
                <a:gd name="T8" fmla="*/ 3725 w 291"/>
                <a:gd name="T9" fmla="*/ 3440 h 311"/>
                <a:gd name="T10" fmla="*/ 4193 w 291"/>
                <a:gd name="T11" fmla="*/ 2834 h 311"/>
                <a:gd name="T12" fmla="*/ 4338 w 291"/>
                <a:gd name="T13" fmla="*/ 1596 h 311"/>
                <a:gd name="T14" fmla="*/ 4538 w 291"/>
                <a:gd name="T15" fmla="*/ 376 h 311"/>
                <a:gd name="T16" fmla="*/ 4368 w 291"/>
                <a:gd name="T17" fmla="*/ 0 h 311"/>
                <a:gd name="T18" fmla="*/ 4350 w 291"/>
                <a:gd name="T19" fmla="*/ 547 h 311"/>
                <a:gd name="T20" fmla="*/ 3993 w 291"/>
                <a:gd name="T21" fmla="*/ 1217 h 311"/>
                <a:gd name="T22" fmla="*/ 3555 w 291"/>
                <a:gd name="T23" fmla="*/ 2074 h 311"/>
                <a:gd name="T24" fmla="*/ 2679 w 291"/>
                <a:gd name="T25" fmla="*/ 2335 h 311"/>
                <a:gd name="T26" fmla="*/ 2254 w 291"/>
                <a:gd name="T27" fmla="*/ 2549 h 311"/>
                <a:gd name="T28" fmla="*/ 2084 w 291"/>
                <a:gd name="T29" fmla="*/ 3120 h 311"/>
                <a:gd name="T30" fmla="*/ 2367 w 291"/>
                <a:gd name="T31" fmla="*/ 3496 h 311"/>
                <a:gd name="T32" fmla="*/ 2617 w 291"/>
                <a:gd name="T33" fmla="*/ 3953 h 311"/>
                <a:gd name="T34" fmla="*/ 2567 w 291"/>
                <a:gd name="T35" fmla="*/ 4849 h 311"/>
                <a:gd name="T36" fmla="*/ 2222 w 291"/>
                <a:gd name="T37" fmla="*/ 5151 h 311"/>
                <a:gd name="T38" fmla="*/ 1909 w 291"/>
                <a:gd name="T39" fmla="*/ 4737 h 311"/>
                <a:gd name="T40" fmla="*/ 1208 w 291"/>
                <a:gd name="T41" fmla="*/ 4977 h 311"/>
                <a:gd name="T42" fmla="*/ 1188 w 291"/>
                <a:gd name="T43" fmla="*/ 5364 h 311"/>
                <a:gd name="T44" fmla="*/ 833 w 291"/>
                <a:gd name="T45" fmla="*/ 5514 h 311"/>
                <a:gd name="T46" fmla="*/ 425 w 291"/>
                <a:gd name="T47" fmla="*/ 5434 h 311"/>
                <a:gd name="T48" fmla="*/ 0 w 291"/>
                <a:gd name="T49" fmla="*/ 5378 h 31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1" h="311">
                  <a:moveTo>
                    <a:pt x="9" y="286"/>
                  </a:moveTo>
                  <a:cubicBezTo>
                    <a:pt x="27" y="291"/>
                    <a:pt x="42" y="302"/>
                    <a:pt x="62" y="304"/>
                  </a:cubicBezTo>
                  <a:cubicBezTo>
                    <a:pt x="86" y="306"/>
                    <a:pt x="111" y="309"/>
                    <a:pt x="136" y="310"/>
                  </a:cubicBezTo>
                  <a:cubicBezTo>
                    <a:pt x="184" y="311"/>
                    <a:pt x="211" y="285"/>
                    <a:pt x="220" y="239"/>
                  </a:cubicBezTo>
                  <a:cubicBezTo>
                    <a:pt x="224" y="222"/>
                    <a:pt x="227" y="197"/>
                    <a:pt x="238" y="181"/>
                  </a:cubicBezTo>
                  <a:cubicBezTo>
                    <a:pt x="247" y="167"/>
                    <a:pt x="262" y="167"/>
                    <a:pt x="268" y="149"/>
                  </a:cubicBezTo>
                  <a:cubicBezTo>
                    <a:pt x="273" y="133"/>
                    <a:pt x="276" y="102"/>
                    <a:pt x="277" y="84"/>
                  </a:cubicBezTo>
                  <a:cubicBezTo>
                    <a:pt x="278" y="60"/>
                    <a:pt x="287" y="45"/>
                    <a:pt x="290" y="20"/>
                  </a:cubicBezTo>
                  <a:cubicBezTo>
                    <a:pt x="291" y="13"/>
                    <a:pt x="285" y="5"/>
                    <a:pt x="279" y="0"/>
                  </a:cubicBezTo>
                  <a:cubicBezTo>
                    <a:pt x="275" y="7"/>
                    <a:pt x="281" y="19"/>
                    <a:pt x="278" y="29"/>
                  </a:cubicBezTo>
                  <a:cubicBezTo>
                    <a:pt x="273" y="42"/>
                    <a:pt x="263" y="53"/>
                    <a:pt x="255" y="64"/>
                  </a:cubicBezTo>
                  <a:cubicBezTo>
                    <a:pt x="244" y="80"/>
                    <a:pt x="243" y="98"/>
                    <a:pt x="227" y="109"/>
                  </a:cubicBezTo>
                  <a:cubicBezTo>
                    <a:pt x="213" y="119"/>
                    <a:pt x="187" y="120"/>
                    <a:pt x="171" y="123"/>
                  </a:cubicBezTo>
                  <a:cubicBezTo>
                    <a:pt x="159" y="124"/>
                    <a:pt x="152" y="124"/>
                    <a:pt x="144" y="134"/>
                  </a:cubicBezTo>
                  <a:cubicBezTo>
                    <a:pt x="139" y="142"/>
                    <a:pt x="134" y="155"/>
                    <a:pt x="133" y="164"/>
                  </a:cubicBezTo>
                  <a:cubicBezTo>
                    <a:pt x="132" y="177"/>
                    <a:pt x="140" y="178"/>
                    <a:pt x="151" y="184"/>
                  </a:cubicBezTo>
                  <a:cubicBezTo>
                    <a:pt x="165" y="192"/>
                    <a:pt x="167" y="194"/>
                    <a:pt x="167" y="208"/>
                  </a:cubicBezTo>
                  <a:cubicBezTo>
                    <a:pt x="167" y="225"/>
                    <a:pt x="178" y="240"/>
                    <a:pt x="164" y="255"/>
                  </a:cubicBezTo>
                  <a:cubicBezTo>
                    <a:pt x="159" y="260"/>
                    <a:pt x="148" y="269"/>
                    <a:pt x="142" y="271"/>
                  </a:cubicBezTo>
                  <a:cubicBezTo>
                    <a:pt x="124" y="277"/>
                    <a:pt x="132" y="258"/>
                    <a:pt x="122" y="249"/>
                  </a:cubicBezTo>
                  <a:cubicBezTo>
                    <a:pt x="109" y="239"/>
                    <a:pt x="77" y="242"/>
                    <a:pt x="77" y="262"/>
                  </a:cubicBezTo>
                  <a:cubicBezTo>
                    <a:pt x="76" y="270"/>
                    <a:pt x="82" y="275"/>
                    <a:pt x="76" y="282"/>
                  </a:cubicBezTo>
                  <a:cubicBezTo>
                    <a:pt x="72" y="287"/>
                    <a:pt x="59" y="289"/>
                    <a:pt x="53" y="290"/>
                  </a:cubicBezTo>
                  <a:cubicBezTo>
                    <a:pt x="44" y="290"/>
                    <a:pt x="36" y="288"/>
                    <a:pt x="27" y="286"/>
                  </a:cubicBezTo>
                  <a:cubicBezTo>
                    <a:pt x="20" y="285"/>
                    <a:pt x="5" y="288"/>
                    <a:pt x="0" y="283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Freeform 8">
              <a:extLst>
                <a:ext uri="{FF2B5EF4-FFF2-40B4-BE49-F238E27FC236}">
                  <a16:creationId xmlns:a16="http://schemas.microsoft.com/office/drawing/2014/main" id="{1102D856-772D-4C81-9FE5-85A0EE1CD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2044"/>
              <a:ext cx="288" cy="285"/>
            </a:xfrm>
            <a:custGeom>
              <a:avLst/>
              <a:gdLst>
                <a:gd name="T0" fmla="*/ 1004 w 115"/>
                <a:gd name="T1" fmla="*/ 453 h 107"/>
                <a:gd name="T2" fmla="*/ 283 w 115"/>
                <a:gd name="T3" fmla="*/ 759 h 107"/>
                <a:gd name="T4" fmla="*/ 972 w 115"/>
                <a:gd name="T5" fmla="*/ 1830 h 107"/>
                <a:gd name="T6" fmla="*/ 1743 w 115"/>
                <a:gd name="T7" fmla="*/ 645 h 107"/>
                <a:gd name="T8" fmla="*/ 1004 w 115"/>
                <a:gd name="T9" fmla="*/ 45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07">
                  <a:moveTo>
                    <a:pt x="64" y="24"/>
                  </a:moveTo>
                  <a:cubicBezTo>
                    <a:pt x="48" y="29"/>
                    <a:pt x="30" y="21"/>
                    <a:pt x="18" y="40"/>
                  </a:cubicBezTo>
                  <a:cubicBezTo>
                    <a:pt x="0" y="67"/>
                    <a:pt x="40" y="92"/>
                    <a:pt x="62" y="97"/>
                  </a:cubicBezTo>
                  <a:cubicBezTo>
                    <a:pt x="98" y="107"/>
                    <a:pt x="115" y="62"/>
                    <a:pt x="111" y="34"/>
                  </a:cubicBezTo>
                  <a:cubicBezTo>
                    <a:pt x="105" y="0"/>
                    <a:pt x="86" y="18"/>
                    <a:pt x="64" y="2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9">
              <a:extLst>
                <a:ext uri="{FF2B5EF4-FFF2-40B4-BE49-F238E27FC236}">
                  <a16:creationId xmlns:a16="http://schemas.microsoft.com/office/drawing/2014/main" id="{092742C4-AD28-4C7A-9E6C-EF3172F0B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377"/>
              <a:ext cx="187" cy="187"/>
            </a:xfrm>
            <a:custGeom>
              <a:avLst/>
              <a:gdLst>
                <a:gd name="T0" fmla="*/ 683 w 75"/>
                <a:gd name="T1" fmla="*/ 150 h 70"/>
                <a:gd name="T2" fmla="*/ 479 w 75"/>
                <a:gd name="T3" fmla="*/ 1199 h 70"/>
                <a:gd name="T4" fmla="*/ 683 w 75"/>
                <a:gd name="T5" fmla="*/ 15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0">
                  <a:moveTo>
                    <a:pt x="44" y="8"/>
                  </a:moveTo>
                  <a:cubicBezTo>
                    <a:pt x="0" y="0"/>
                    <a:pt x="0" y="56"/>
                    <a:pt x="31" y="63"/>
                  </a:cubicBezTo>
                  <a:cubicBezTo>
                    <a:pt x="63" y="70"/>
                    <a:pt x="75" y="14"/>
                    <a:pt x="44" y="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10">
              <a:extLst>
                <a:ext uri="{FF2B5EF4-FFF2-40B4-BE49-F238E27FC236}">
                  <a16:creationId xmlns:a16="http://schemas.microsoft.com/office/drawing/2014/main" id="{99CA38D3-FC7B-473E-8EF5-C96C7E88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961"/>
              <a:ext cx="258" cy="331"/>
            </a:xfrm>
            <a:custGeom>
              <a:avLst/>
              <a:gdLst>
                <a:gd name="T0" fmla="*/ 1305 w 103"/>
                <a:gd name="T1" fmla="*/ 721 h 124"/>
                <a:gd name="T2" fmla="*/ 471 w 103"/>
                <a:gd name="T3" fmla="*/ 1767 h 124"/>
                <a:gd name="T4" fmla="*/ 1305 w 103"/>
                <a:gd name="T5" fmla="*/ 721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124">
                  <a:moveTo>
                    <a:pt x="83" y="38"/>
                  </a:moveTo>
                  <a:cubicBezTo>
                    <a:pt x="103" y="66"/>
                    <a:pt x="55" y="124"/>
                    <a:pt x="30" y="93"/>
                  </a:cubicBezTo>
                  <a:cubicBezTo>
                    <a:pt x="0" y="57"/>
                    <a:pt x="52" y="0"/>
                    <a:pt x="83" y="3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11">
              <a:extLst>
                <a:ext uri="{FF2B5EF4-FFF2-40B4-BE49-F238E27FC236}">
                  <a16:creationId xmlns:a16="http://schemas.microsoft.com/office/drawing/2014/main" id="{F9102E6B-0F43-4CDF-AFC2-915B36E96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1916"/>
              <a:ext cx="220" cy="232"/>
            </a:xfrm>
            <a:custGeom>
              <a:avLst/>
              <a:gdLst>
                <a:gd name="T0" fmla="*/ 1270 w 88"/>
                <a:gd name="T1" fmla="*/ 909 h 87"/>
                <a:gd name="T2" fmla="*/ 95 w 88"/>
                <a:gd name="T3" fmla="*/ 888 h 87"/>
                <a:gd name="T4" fmla="*/ 1270 w 88"/>
                <a:gd name="T5" fmla="*/ 909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87">
                  <a:moveTo>
                    <a:pt x="81" y="48"/>
                  </a:moveTo>
                  <a:cubicBezTo>
                    <a:pt x="75" y="82"/>
                    <a:pt x="0" y="87"/>
                    <a:pt x="6" y="47"/>
                  </a:cubicBezTo>
                  <a:cubicBezTo>
                    <a:pt x="11" y="1"/>
                    <a:pt x="88" y="0"/>
                    <a:pt x="81" y="4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12">
              <a:extLst>
                <a:ext uri="{FF2B5EF4-FFF2-40B4-BE49-F238E27FC236}">
                  <a16:creationId xmlns:a16="http://schemas.microsoft.com/office/drawing/2014/main" id="{F7D30E8D-BEAB-487B-AA70-7AA1FB5F4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39"/>
              <a:ext cx="250" cy="226"/>
            </a:xfrm>
            <a:custGeom>
              <a:avLst/>
              <a:gdLst>
                <a:gd name="T0" fmla="*/ 645 w 100"/>
                <a:gd name="T1" fmla="*/ 226 h 85"/>
                <a:gd name="T2" fmla="*/ 1113 w 100"/>
                <a:gd name="T3" fmla="*/ 1428 h 85"/>
                <a:gd name="T4" fmla="*/ 645 w 100"/>
                <a:gd name="T5" fmla="*/ 226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5">
                  <a:moveTo>
                    <a:pt x="41" y="12"/>
                  </a:moveTo>
                  <a:cubicBezTo>
                    <a:pt x="71" y="0"/>
                    <a:pt x="100" y="63"/>
                    <a:pt x="71" y="76"/>
                  </a:cubicBezTo>
                  <a:cubicBezTo>
                    <a:pt x="43" y="85"/>
                    <a:pt x="0" y="38"/>
                    <a:pt x="41" y="12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13">
              <a:extLst>
                <a:ext uri="{FF2B5EF4-FFF2-40B4-BE49-F238E27FC236}">
                  <a16:creationId xmlns:a16="http://schemas.microsoft.com/office/drawing/2014/main" id="{681EB92A-7402-4654-A673-C1108BC86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025"/>
              <a:ext cx="147" cy="222"/>
            </a:xfrm>
            <a:custGeom>
              <a:avLst/>
              <a:gdLst>
                <a:gd name="T0" fmla="*/ 42 w 59"/>
                <a:gd name="T1" fmla="*/ 824 h 83"/>
                <a:gd name="T2" fmla="*/ 850 w 59"/>
                <a:gd name="T3" fmla="*/ 824 h 83"/>
                <a:gd name="T4" fmla="*/ 42 w 59"/>
                <a:gd name="T5" fmla="*/ 82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83">
                  <a:moveTo>
                    <a:pt x="3" y="43"/>
                  </a:moveTo>
                  <a:cubicBezTo>
                    <a:pt x="0" y="70"/>
                    <a:pt x="51" y="83"/>
                    <a:pt x="55" y="43"/>
                  </a:cubicBezTo>
                  <a:cubicBezTo>
                    <a:pt x="59" y="3"/>
                    <a:pt x="8" y="0"/>
                    <a:pt x="3" y="4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14">
              <a:extLst>
                <a:ext uri="{FF2B5EF4-FFF2-40B4-BE49-F238E27FC236}">
                  <a16:creationId xmlns:a16="http://schemas.microsoft.com/office/drawing/2014/main" id="{01AE9421-8C4A-4200-956D-6EECF9AA8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265"/>
              <a:ext cx="183" cy="176"/>
            </a:xfrm>
            <a:custGeom>
              <a:avLst/>
              <a:gdLst>
                <a:gd name="T0" fmla="*/ 363 w 73"/>
                <a:gd name="T1" fmla="*/ 192 h 66"/>
                <a:gd name="T2" fmla="*/ 567 w 73"/>
                <a:gd name="T3" fmla="*/ 1101 h 66"/>
                <a:gd name="T4" fmla="*/ 363 w 73"/>
                <a:gd name="T5" fmla="*/ 192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6">
                  <a:moveTo>
                    <a:pt x="23" y="10"/>
                  </a:moveTo>
                  <a:cubicBezTo>
                    <a:pt x="0" y="19"/>
                    <a:pt x="0" y="66"/>
                    <a:pt x="36" y="58"/>
                  </a:cubicBezTo>
                  <a:cubicBezTo>
                    <a:pt x="73" y="49"/>
                    <a:pt x="62" y="0"/>
                    <a:pt x="23" y="1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15">
              <a:extLst>
                <a:ext uri="{FF2B5EF4-FFF2-40B4-BE49-F238E27FC236}">
                  <a16:creationId xmlns:a16="http://schemas.microsoft.com/office/drawing/2014/main" id="{3D3A777B-908F-45A6-A98F-402ED9996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1609"/>
              <a:ext cx="811" cy="846"/>
            </a:xfrm>
            <a:custGeom>
              <a:avLst/>
              <a:gdLst>
                <a:gd name="T0" fmla="*/ 4455 w 324"/>
                <a:gd name="T1" fmla="*/ 1118 h 317"/>
                <a:gd name="T2" fmla="*/ 2869 w 324"/>
                <a:gd name="T3" fmla="*/ 435 h 317"/>
                <a:gd name="T4" fmla="*/ 2368 w 324"/>
                <a:gd name="T5" fmla="*/ 1161 h 317"/>
                <a:gd name="T6" fmla="*/ 2130 w 324"/>
                <a:gd name="T7" fmla="*/ 1481 h 317"/>
                <a:gd name="T8" fmla="*/ 1835 w 324"/>
                <a:gd name="T9" fmla="*/ 1823 h 317"/>
                <a:gd name="T10" fmla="*/ 1472 w 324"/>
                <a:gd name="T11" fmla="*/ 2757 h 317"/>
                <a:gd name="T12" fmla="*/ 1242 w 324"/>
                <a:gd name="T13" fmla="*/ 3688 h 317"/>
                <a:gd name="T14" fmla="*/ 208 w 324"/>
                <a:gd name="T15" fmla="*/ 5420 h 317"/>
                <a:gd name="T16" fmla="*/ 438 w 324"/>
                <a:gd name="T17" fmla="*/ 6026 h 317"/>
                <a:gd name="T18" fmla="*/ 1179 w 324"/>
                <a:gd name="T19" fmla="*/ 4294 h 317"/>
                <a:gd name="T20" fmla="*/ 1522 w 324"/>
                <a:gd name="T21" fmla="*/ 3496 h 317"/>
                <a:gd name="T22" fmla="*/ 2150 w 324"/>
                <a:gd name="T23" fmla="*/ 2757 h 317"/>
                <a:gd name="T24" fmla="*/ 2506 w 324"/>
                <a:gd name="T25" fmla="*/ 1503 h 317"/>
                <a:gd name="T26" fmla="*/ 2901 w 324"/>
                <a:gd name="T27" fmla="*/ 1140 h 317"/>
                <a:gd name="T28" fmla="*/ 3309 w 324"/>
                <a:gd name="T29" fmla="*/ 990 h 317"/>
                <a:gd name="T30" fmla="*/ 5081 w 324"/>
                <a:gd name="T31" fmla="*/ 1196 h 317"/>
                <a:gd name="T32" fmla="*/ 4468 w 324"/>
                <a:gd name="T33" fmla="*/ 1084 h 3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24" h="317">
                  <a:moveTo>
                    <a:pt x="284" y="59"/>
                  </a:moveTo>
                  <a:cubicBezTo>
                    <a:pt x="248" y="62"/>
                    <a:pt x="219" y="0"/>
                    <a:pt x="183" y="23"/>
                  </a:cubicBezTo>
                  <a:cubicBezTo>
                    <a:pt x="170" y="31"/>
                    <a:pt x="162" y="50"/>
                    <a:pt x="151" y="61"/>
                  </a:cubicBezTo>
                  <a:cubicBezTo>
                    <a:pt x="146" y="67"/>
                    <a:pt x="141" y="72"/>
                    <a:pt x="136" y="78"/>
                  </a:cubicBezTo>
                  <a:cubicBezTo>
                    <a:pt x="130" y="85"/>
                    <a:pt x="123" y="90"/>
                    <a:pt x="117" y="96"/>
                  </a:cubicBezTo>
                  <a:cubicBezTo>
                    <a:pt x="106" y="109"/>
                    <a:pt x="97" y="128"/>
                    <a:pt x="94" y="145"/>
                  </a:cubicBezTo>
                  <a:cubicBezTo>
                    <a:pt x="91" y="161"/>
                    <a:pt x="92" y="180"/>
                    <a:pt x="79" y="194"/>
                  </a:cubicBezTo>
                  <a:cubicBezTo>
                    <a:pt x="54" y="218"/>
                    <a:pt x="0" y="242"/>
                    <a:pt x="13" y="285"/>
                  </a:cubicBezTo>
                  <a:cubicBezTo>
                    <a:pt x="16" y="297"/>
                    <a:pt x="24" y="306"/>
                    <a:pt x="28" y="317"/>
                  </a:cubicBezTo>
                  <a:cubicBezTo>
                    <a:pt x="1" y="271"/>
                    <a:pt x="48" y="253"/>
                    <a:pt x="75" y="226"/>
                  </a:cubicBezTo>
                  <a:cubicBezTo>
                    <a:pt x="86" y="214"/>
                    <a:pt x="94" y="200"/>
                    <a:pt x="97" y="184"/>
                  </a:cubicBezTo>
                  <a:cubicBezTo>
                    <a:pt x="101" y="167"/>
                    <a:pt x="115" y="140"/>
                    <a:pt x="137" y="145"/>
                  </a:cubicBezTo>
                  <a:cubicBezTo>
                    <a:pt x="127" y="124"/>
                    <a:pt x="141" y="92"/>
                    <a:pt x="160" y="79"/>
                  </a:cubicBezTo>
                  <a:cubicBezTo>
                    <a:pt x="169" y="73"/>
                    <a:pt x="178" y="68"/>
                    <a:pt x="185" y="60"/>
                  </a:cubicBezTo>
                  <a:cubicBezTo>
                    <a:pt x="194" y="48"/>
                    <a:pt x="197" y="45"/>
                    <a:pt x="211" y="52"/>
                  </a:cubicBezTo>
                  <a:cubicBezTo>
                    <a:pt x="246" y="66"/>
                    <a:pt x="287" y="78"/>
                    <a:pt x="324" y="63"/>
                  </a:cubicBezTo>
                  <a:cubicBezTo>
                    <a:pt x="311" y="60"/>
                    <a:pt x="298" y="62"/>
                    <a:pt x="285" y="57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16">
              <a:extLst>
                <a:ext uri="{FF2B5EF4-FFF2-40B4-BE49-F238E27FC236}">
                  <a16:creationId xmlns:a16="http://schemas.microsoft.com/office/drawing/2014/main" id="{BC19C28B-484E-49E9-862D-CBF84B6CA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356"/>
              <a:ext cx="355" cy="293"/>
            </a:xfrm>
            <a:custGeom>
              <a:avLst/>
              <a:gdLst>
                <a:gd name="T0" fmla="*/ 0 w 142"/>
                <a:gd name="T1" fmla="*/ 2000 h 110"/>
                <a:gd name="T2" fmla="*/ 470 w 142"/>
                <a:gd name="T3" fmla="*/ 2000 h 110"/>
                <a:gd name="T4" fmla="*/ 908 w 142"/>
                <a:gd name="T5" fmla="*/ 2000 h 110"/>
                <a:gd name="T6" fmla="*/ 1625 w 142"/>
                <a:gd name="T7" fmla="*/ 1718 h 110"/>
                <a:gd name="T8" fmla="*/ 2050 w 142"/>
                <a:gd name="T9" fmla="*/ 930 h 110"/>
                <a:gd name="T10" fmla="*/ 2220 w 142"/>
                <a:gd name="T11" fmla="*/ 0 h 110"/>
                <a:gd name="T12" fmla="*/ 1563 w 142"/>
                <a:gd name="T13" fmla="*/ 1420 h 110"/>
                <a:gd name="T14" fmla="*/ 313 w 142"/>
                <a:gd name="T15" fmla="*/ 2056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2" h="110">
                  <a:moveTo>
                    <a:pt x="0" y="106"/>
                  </a:moveTo>
                  <a:cubicBezTo>
                    <a:pt x="8" y="109"/>
                    <a:pt x="20" y="106"/>
                    <a:pt x="30" y="106"/>
                  </a:cubicBezTo>
                  <a:cubicBezTo>
                    <a:pt x="40" y="107"/>
                    <a:pt x="49" y="107"/>
                    <a:pt x="58" y="106"/>
                  </a:cubicBezTo>
                  <a:cubicBezTo>
                    <a:pt x="76" y="105"/>
                    <a:pt x="90" y="102"/>
                    <a:pt x="104" y="91"/>
                  </a:cubicBezTo>
                  <a:cubicBezTo>
                    <a:pt x="119" y="80"/>
                    <a:pt x="127" y="67"/>
                    <a:pt x="131" y="49"/>
                  </a:cubicBezTo>
                  <a:cubicBezTo>
                    <a:pt x="134" y="34"/>
                    <a:pt x="141" y="14"/>
                    <a:pt x="142" y="0"/>
                  </a:cubicBezTo>
                  <a:cubicBezTo>
                    <a:pt x="122" y="18"/>
                    <a:pt x="117" y="54"/>
                    <a:pt x="100" y="75"/>
                  </a:cubicBezTo>
                  <a:cubicBezTo>
                    <a:pt x="83" y="96"/>
                    <a:pt x="47" y="110"/>
                    <a:pt x="20" y="109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Freeform 17">
              <a:extLst>
                <a:ext uri="{FF2B5EF4-FFF2-40B4-BE49-F238E27FC236}">
                  <a16:creationId xmlns:a16="http://schemas.microsoft.com/office/drawing/2014/main" id="{2BE87C18-E759-4A4F-80E4-E6E3892F6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2033"/>
              <a:ext cx="72" cy="243"/>
            </a:xfrm>
            <a:custGeom>
              <a:avLst/>
              <a:gdLst>
                <a:gd name="T0" fmla="*/ 0 w 29"/>
                <a:gd name="T1" fmla="*/ 1733 h 91"/>
                <a:gd name="T2" fmla="*/ 382 w 29"/>
                <a:gd name="T3" fmla="*/ 1106 h 91"/>
                <a:gd name="T4" fmla="*/ 382 w 29"/>
                <a:gd name="T5" fmla="*/ 0 h 91"/>
                <a:gd name="T6" fmla="*/ 30 w 29"/>
                <a:gd name="T7" fmla="*/ 1447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91">
                  <a:moveTo>
                    <a:pt x="0" y="91"/>
                  </a:moveTo>
                  <a:cubicBezTo>
                    <a:pt x="9" y="81"/>
                    <a:pt x="21" y="72"/>
                    <a:pt x="25" y="58"/>
                  </a:cubicBezTo>
                  <a:cubicBezTo>
                    <a:pt x="29" y="40"/>
                    <a:pt x="26" y="18"/>
                    <a:pt x="25" y="0"/>
                  </a:cubicBezTo>
                  <a:cubicBezTo>
                    <a:pt x="23" y="27"/>
                    <a:pt x="24" y="57"/>
                    <a:pt x="2" y="76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Freeform 18">
              <a:extLst>
                <a:ext uri="{FF2B5EF4-FFF2-40B4-BE49-F238E27FC236}">
                  <a16:creationId xmlns:a16="http://schemas.microsoft.com/office/drawing/2014/main" id="{CF5AC830-306E-4082-9B66-9B9200E1F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697"/>
              <a:ext cx="242" cy="235"/>
            </a:xfrm>
            <a:custGeom>
              <a:avLst/>
              <a:gdLst>
                <a:gd name="T0" fmla="*/ 30 w 97"/>
                <a:gd name="T1" fmla="*/ 1677 h 88"/>
                <a:gd name="T2" fmla="*/ 746 w 97"/>
                <a:gd name="T3" fmla="*/ 534 h 88"/>
                <a:gd name="T4" fmla="*/ 1058 w 97"/>
                <a:gd name="T5" fmla="*/ 206 h 88"/>
                <a:gd name="T6" fmla="*/ 1507 w 97"/>
                <a:gd name="T7" fmla="*/ 307 h 88"/>
                <a:gd name="T8" fmla="*/ 808 w 97"/>
                <a:gd name="T9" fmla="*/ 192 h 88"/>
                <a:gd name="T10" fmla="*/ 591 w 97"/>
                <a:gd name="T11" fmla="*/ 606 h 88"/>
                <a:gd name="T12" fmla="*/ 200 w 97"/>
                <a:gd name="T13" fmla="*/ 1106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88">
                  <a:moveTo>
                    <a:pt x="2" y="88"/>
                  </a:moveTo>
                  <a:cubicBezTo>
                    <a:pt x="0" y="64"/>
                    <a:pt x="34" y="44"/>
                    <a:pt x="48" y="28"/>
                  </a:cubicBezTo>
                  <a:cubicBezTo>
                    <a:pt x="53" y="24"/>
                    <a:pt x="61" y="13"/>
                    <a:pt x="68" y="11"/>
                  </a:cubicBezTo>
                  <a:cubicBezTo>
                    <a:pt x="78" y="9"/>
                    <a:pt x="86" y="17"/>
                    <a:pt x="97" y="16"/>
                  </a:cubicBezTo>
                  <a:cubicBezTo>
                    <a:pt x="87" y="0"/>
                    <a:pt x="66" y="0"/>
                    <a:pt x="52" y="10"/>
                  </a:cubicBezTo>
                  <a:cubicBezTo>
                    <a:pt x="43" y="17"/>
                    <a:pt x="44" y="22"/>
                    <a:pt x="38" y="32"/>
                  </a:cubicBezTo>
                  <a:cubicBezTo>
                    <a:pt x="32" y="43"/>
                    <a:pt x="19" y="47"/>
                    <a:pt x="13" y="5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19">
              <a:extLst>
                <a:ext uri="{FF2B5EF4-FFF2-40B4-BE49-F238E27FC236}">
                  <a16:creationId xmlns:a16="http://schemas.microsoft.com/office/drawing/2014/main" id="{1B389C55-A9E7-4C94-B16D-D81D50E32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2193"/>
              <a:ext cx="110" cy="144"/>
            </a:xfrm>
            <a:custGeom>
              <a:avLst/>
              <a:gdLst>
                <a:gd name="T0" fmla="*/ 688 w 44"/>
                <a:gd name="T1" fmla="*/ 0 h 54"/>
                <a:gd name="T2" fmla="*/ 33 w 44"/>
                <a:gd name="T3" fmla="*/ 1024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54">
                  <a:moveTo>
                    <a:pt x="44" y="0"/>
                  </a:moveTo>
                  <a:cubicBezTo>
                    <a:pt x="24" y="12"/>
                    <a:pt x="0" y="27"/>
                    <a:pt x="2" y="5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20">
              <a:extLst>
                <a:ext uri="{FF2B5EF4-FFF2-40B4-BE49-F238E27FC236}">
                  <a16:creationId xmlns:a16="http://schemas.microsoft.com/office/drawing/2014/main" id="{57407AEF-F464-43B8-8416-66315EB3C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1879"/>
              <a:ext cx="82" cy="122"/>
            </a:xfrm>
            <a:custGeom>
              <a:avLst/>
              <a:gdLst>
                <a:gd name="T0" fmla="*/ 258 w 33"/>
                <a:gd name="T1" fmla="*/ 21 h 46"/>
                <a:gd name="T2" fmla="*/ 12 w 33"/>
                <a:gd name="T3" fmla="*/ 374 h 46"/>
                <a:gd name="T4" fmla="*/ 62 w 33"/>
                <a:gd name="T5" fmla="*/ 690 h 46"/>
                <a:gd name="T6" fmla="*/ 216 w 33"/>
                <a:gd name="T7" fmla="*/ 859 h 46"/>
                <a:gd name="T8" fmla="*/ 186 w 33"/>
                <a:gd name="T9" fmla="*/ 239 h 46"/>
                <a:gd name="T10" fmla="*/ 507 w 33"/>
                <a:gd name="T11" fmla="*/ 225 h 46"/>
                <a:gd name="T12" fmla="*/ 340 w 33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6">
                  <a:moveTo>
                    <a:pt x="17" y="1"/>
                  </a:moveTo>
                  <a:cubicBezTo>
                    <a:pt x="8" y="2"/>
                    <a:pt x="1" y="11"/>
                    <a:pt x="1" y="20"/>
                  </a:cubicBezTo>
                  <a:cubicBezTo>
                    <a:pt x="0" y="26"/>
                    <a:pt x="1" y="32"/>
                    <a:pt x="4" y="37"/>
                  </a:cubicBezTo>
                  <a:cubicBezTo>
                    <a:pt x="7" y="41"/>
                    <a:pt x="11" y="42"/>
                    <a:pt x="14" y="46"/>
                  </a:cubicBezTo>
                  <a:cubicBezTo>
                    <a:pt x="8" y="38"/>
                    <a:pt x="6" y="22"/>
                    <a:pt x="12" y="13"/>
                  </a:cubicBezTo>
                  <a:cubicBezTo>
                    <a:pt x="18" y="5"/>
                    <a:pt x="26" y="9"/>
                    <a:pt x="33" y="12"/>
                  </a:cubicBezTo>
                  <a:cubicBezTo>
                    <a:pt x="31" y="8"/>
                    <a:pt x="28" y="0"/>
                    <a:pt x="22" y="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21">
              <a:extLst>
                <a:ext uri="{FF2B5EF4-FFF2-40B4-BE49-F238E27FC236}">
                  <a16:creationId xmlns:a16="http://schemas.microsoft.com/office/drawing/2014/main" id="{C8351E81-D6ED-4169-926D-00CFEB939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036"/>
              <a:ext cx="120" cy="141"/>
            </a:xfrm>
            <a:custGeom>
              <a:avLst/>
              <a:gdLst>
                <a:gd name="T0" fmla="*/ 63 w 48"/>
                <a:gd name="T1" fmla="*/ 998 h 53"/>
                <a:gd name="T2" fmla="*/ 208 w 48"/>
                <a:gd name="T3" fmla="*/ 247 h 53"/>
                <a:gd name="T4" fmla="*/ 750 w 48"/>
                <a:gd name="T5" fmla="*/ 261 h 53"/>
                <a:gd name="T6" fmla="*/ 158 w 48"/>
                <a:gd name="T7" fmla="*/ 58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53">
                  <a:moveTo>
                    <a:pt x="4" y="53"/>
                  </a:moveTo>
                  <a:cubicBezTo>
                    <a:pt x="0" y="39"/>
                    <a:pt x="2" y="24"/>
                    <a:pt x="13" y="13"/>
                  </a:cubicBezTo>
                  <a:cubicBezTo>
                    <a:pt x="22" y="3"/>
                    <a:pt x="42" y="0"/>
                    <a:pt x="48" y="14"/>
                  </a:cubicBezTo>
                  <a:cubicBezTo>
                    <a:pt x="33" y="3"/>
                    <a:pt x="18" y="19"/>
                    <a:pt x="10" y="3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22">
              <a:extLst>
                <a:ext uri="{FF2B5EF4-FFF2-40B4-BE49-F238E27FC236}">
                  <a16:creationId xmlns:a16="http://schemas.microsoft.com/office/drawing/2014/main" id="{DAFE0130-F075-47DB-A603-B1F3B5E2C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" y="2100"/>
              <a:ext cx="167" cy="144"/>
            </a:xfrm>
            <a:custGeom>
              <a:avLst/>
              <a:gdLst>
                <a:gd name="T0" fmla="*/ 1007 w 67"/>
                <a:gd name="T1" fmla="*/ 21 h 54"/>
                <a:gd name="T2" fmla="*/ 603 w 67"/>
                <a:gd name="T3" fmla="*/ 171 h 54"/>
                <a:gd name="T4" fmla="*/ 249 w 67"/>
                <a:gd name="T5" fmla="*/ 248 h 54"/>
                <a:gd name="T6" fmla="*/ 30 w 67"/>
                <a:gd name="T7" fmla="*/ 547 h 54"/>
                <a:gd name="T8" fmla="*/ 75 w 67"/>
                <a:gd name="T9" fmla="*/ 819 h 54"/>
                <a:gd name="T10" fmla="*/ 249 w 67"/>
                <a:gd name="T11" fmla="*/ 1024 h 54"/>
                <a:gd name="T12" fmla="*/ 229 w 67"/>
                <a:gd name="T13" fmla="*/ 533 h 54"/>
                <a:gd name="T14" fmla="*/ 508 w 67"/>
                <a:gd name="T15" fmla="*/ 363 h 54"/>
                <a:gd name="T16" fmla="*/ 1037 w 67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54">
                  <a:moveTo>
                    <a:pt x="65" y="1"/>
                  </a:moveTo>
                  <a:cubicBezTo>
                    <a:pt x="57" y="5"/>
                    <a:pt x="48" y="7"/>
                    <a:pt x="39" y="9"/>
                  </a:cubicBezTo>
                  <a:cubicBezTo>
                    <a:pt x="31" y="11"/>
                    <a:pt x="23" y="10"/>
                    <a:pt x="16" y="13"/>
                  </a:cubicBezTo>
                  <a:cubicBezTo>
                    <a:pt x="9" y="16"/>
                    <a:pt x="4" y="21"/>
                    <a:pt x="2" y="29"/>
                  </a:cubicBezTo>
                  <a:cubicBezTo>
                    <a:pt x="0" y="35"/>
                    <a:pt x="2" y="38"/>
                    <a:pt x="5" y="43"/>
                  </a:cubicBezTo>
                  <a:cubicBezTo>
                    <a:pt x="8" y="46"/>
                    <a:pt x="13" y="53"/>
                    <a:pt x="16" y="54"/>
                  </a:cubicBezTo>
                  <a:cubicBezTo>
                    <a:pt x="11" y="47"/>
                    <a:pt x="9" y="36"/>
                    <a:pt x="15" y="28"/>
                  </a:cubicBezTo>
                  <a:cubicBezTo>
                    <a:pt x="19" y="21"/>
                    <a:pt x="26" y="21"/>
                    <a:pt x="33" y="19"/>
                  </a:cubicBezTo>
                  <a:cubicBezTo>
                    <a:pt x="44" y="16"/>
                    <a:pt x="61" y="11"/>
                    <a:pt x="67" y="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23">
              <a:extLst>
                <a:ext uri="{FF2B5EF4-FFF2-40B4-BE49-F238E27FC236}">
                  <a16:creationId xmlns:a16="http://schemas.microsoft.com/office/drawing/2014/main" id="{BA80019C-2EF0-4788-8061-F16D72BFA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1895"/>
              <a:ext cx="175" cy="184"/>
            </a:xfrm>
            <a:custGeom>
              <a:avLst/>
              <a:gdLst>
                <a:gd name="T0" fmla="*/ 1095 w 70"/>
                <a:gd name="T1" fmla="*/ 533 h 69"/>
                <a:gd name="T2" fmla="*/ 395 w 70"/>
                <a:gd name="T3" fmla="*/ 1309 h 69"/>
                <a:gd name="T4" fmla="*/ 500 w 70"/>
                <a:gd name="T5" fmla="*/ 853 h 69"/>
                <a:gd name="T6" fmla="*/ 720 w 70"/>
                <a:gd name="T7" fmla="*/ 648 h 69"/>
                <a:gd name="T8" fmla="*/ 938 w 70"/>
                <a:gd name="T9" fmla="*/ 53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9">
                  <a:moveTo>
                    <a:pt x="70" y="28"/>
                  </a:moveTo>
                  <a:cubicBezTo>
                    <a:pt x="44" y="0"/>
                    <a:pt x="0" y="58"/>
                    <a:pt x="25" y="69"/>
                  </a:cubicBezTo>
                  <a:cubicBezTo>
                    <a:pt x="19" y="60"/>
                    <a:pt x="25" y="51"/>
                    <a:pt x="32" y="45"/>
                  </a:cubicBezTo>
                  <a:cubicBezTo>
                    <a:pt x="37" y="41"/>
                    <a:pt x="41" y="36"/>
                    <a:pt x="46" y="34"/>
                  </a:cubicBezTo>
                  <a:cubicBezTo>
                    <a:pt x="51" y="32"/>
                    <a:pt x="57" y="32"/>
                    <a:pt x="60" y="2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24">
              <a:extLst>
                <a:ext uri="{FF2B5EF4-FFF2-40B4-BE49-F238E27FC236}">
                  <a16:creationId xmlns:a16="http://schemas.microsoft.com/office/drawing/2014/main" id="{450DEC18-8A35-4503-995C-254884115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065"/>
              <a:ext cx="98" cy="102"/>
            </a:xfrm>
            <a:custGeom>
              <a:avLst/>
              <a:gdLst>
                <a:gd name="T0" fmla="*/ 618 w 39"/>
                <a:gd name="T1" fmla="*/ 81 h 38"/>
                <a:gd name="T2" fmla="*/ 209 w 39"/>
                <a:gd name="T3" fmla="*/ 150 h 38"/>
                <a:gd name="T4" fmla="*/ 176 w 39"/>
                <a:gd name="T5" fmla="*/ 735 h 38"/>
                <a:gd name="T6" fmla="*/ 254 w 39"/>
                <a:gd name="T7" fmla="*/ 309 h 38"/>
                <a:gd name="T8" fmla="*/ 588 w 39"/>
                <a:gd name="T9" fmla="*/ 115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38">
                  <a:moveTo>
                    <a:pt x="39" y="4"/>
                  </a:moveTo>
                  <a:cubicBezTo>
                    <a:pt x="30" y="0"/>
                    <a:pt x="20" y="0"/>
                    <a:pt x="13" y="8"/>
                  </a:cubicBezTo>
                  <a:cubicBezTo>
                    <a:pt x="6" y="14"/>
                    <a:pt x="0" y="33"/>
                    <a:pt x="11" y="38"/>
                  </a:cubicBezTo>
                  <a:cubicBezTo>
                    <a:pt x="11" y="29"/>
                    <a:pt x="11" y="25"/>
                    <a:pt x="16" y="16"/>
                  </a:cubicBezTo>
                  <a:cubicBezTo>
                    <a:pt x="23" y="7"/>
                    <a:pt x="27" y="8"/>
                    <a:pt x="37" y="6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Freeform 25">
              <a:extLst>
                <a:ext uri="{FF2B5EF4-FFF2-40B4-BE49-F238E27FC236}">
                  <a16:creationId xmlns:a16="http://schemas.microsoft.com/office/drawing/2014/main" id="{35961FDA-15F0-403A-8D21-8ED18C743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295"/>
              <a:ext cx="95" cy="85"/>
            </a:xfrm>
            <a:custGeom>
              <a:avLst/>
              <a:gdLst>
                <a:gd name="T0" fmla="*/ 595 w 38"/>
                <a:gd name="T1" fmla="*/ 149 h 32"/>
                <a:gd name="T2" fmla="*/ 188 w 38"/>
                <a:gd name="T3" fmla="*/ 93 h 32"/>
                <a:gd name="T4" fmla="*/ 158 w 38"/>
                <a:gd name="T5" fmla="*/ 600 h 32"/>
                <a:gd name="T6" fmla="*/ 395 w 38"/>
                <a:gd name="T7" fmla="*/ 149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2">
                  <a:moveTo>
                    <a:pt x="38" y="8"/>
                  </a:moveTo>
                  <a:cubicBezTo>
                    <a:pt x="33" y="0"/>
                    <a:pt x="20" y="0"/>
                    <a:pt x="12" y="5"/>
                  </a:cubicBezTo>
                  <a:cubicBezTo>
                    <a:pt x="4" y="9"/>
                    <a:pt x="0" y="28"/>
                    <a:pt x="10" y="32"/>
                  </a:cubicBezTo>
                  <a:cubicBezTo>
                    <a:pt x="1" y="19"/>
                    <a:pt x="15" y="13"/>
                    <a:pt x="25" y="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26">
              <a:extLst>
                <a:ext uri="{FF2B5EF4-FFF2-40B4-BE49-F238E27FC236}">
                  <a16:creationId xmlns:a16="http://schemas.microsoft.com/office/drawing/2014/main" id="{466B0D69-B3BD-4A6C-A894-E4B586BF4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401"/>
              <a:ext cx="102" cy="107"/>
            </a:xfrm>
            <a:custGeom>
              <a:avLst/>
              <a:gdLst>
                <a:gd name="T0" fmla="*/ 632 w 41"/>
                <a:gd name="T1" fmla="*/ 115 h 40"/>
                <a:gd name="T2" fmla="*/ 154 w 41"/>
                <a:gd name="T3" fmla="*/ 150 h 40"/>
                <a:gd name="T4" fmla="*/ 279 w 41"/>
                <a:gd name="T5" fmla="*/ 765 h 40"/>
                <a:gd name="T6" fmla="*/ 229 w 41"/>
                <a:gd name="T7" fmla="*/ 286 h 40"/>
                <a:gd name="T8" fmla="*/ 537 w 41"/>
                <a:gd name="T9" fmla="*/ 9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0">
                  <a:moveTo>
                    <a:pt x="41" y="6"/>
                  </a:moveTo>
                  <a:cubicBezTo>
                    <a:pt x="31" y="0"/>
                    <a:pt x="19" y="0"/>
                    <a:pt x="10" y="8"/>
                  </a:cubicBezTo>
                  <a:cubicBezTo>
                    <a:pt x="0" y="16"/>
                    <a:pt x="1" y="40"/>
                    <a:pt x="18" y="40"/>
                  </a:cubicBezTo>
                  <a:cubicBezTo>
                    <a:pt x="13" y="29"/>
                    <a:pt x="6" y="26"/>
                    <a:pt x="15" y="15"/>
                  </a:cubicBezTo>
                  <a:cubicBezTo>
                    <a:pt x="21" y="9"/>
                    <a:pt x="27" y="3"/>
                    <a:pt x="35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27">
              <a:extLst>
                <a:ext uri="{FF2B5EF4-FFF2-40B4-BE49-F238E27FC236}">
                  <a16:creationId xmlns:a16="http://schemas.microsoft.com/office/drawing/2014/main" id="{0D850DFD-D714-4F41-AE44-C998AF54A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95" y="2124"/>
              <a:ext cx="155" cy="168"/>
            </a:xfrm>
            <a:custGeom>
              <a:avLst/>
              <a:gdLst>
                <a:gd name="T0" fmla="*/ 0 w 62"/>
                <a:gd name="T1" fmla="*/ 947 h 63"/>
                <a:gd name="T2" fmla="*/ 395 w 62"/>
                <a:gd name="T3" fmla="*/ 1173 h 63"/>
                <a:gd name="T4" fmla="*/ 750 w 62"/>
                <a:gd name="T5" fmla="*/ 1045 h 63"/>
                <a:gd name="T6" fmla="*/ 938 w 62"/>
                <a:gd name="T7" fmla="*/ 627 h 63"/>
                <a:gd name="T8" fmla="*/ 970 w 62"/>
                <a:gd name="T9" fmla="*/ 320 h 63"/>
                <a:gd name="T10" fmla="*/ 925 w 62"/>
                <a:gd name="T11" fmla="*/ 0 h 63"/>
                <a:gd name="T12" fmla="*/ 875 w 62"/>
                <a:gd name="T13" fmla="*/ 477 h 63"/>
                <a:gd name="T14" fmla="*/ 625 w 62"/>
                <a:gd name="T15" fmla="*/ 888 h 63"/>
                <a:gd name="T16" fmla="*/ 313 w 62"/>
                <a:gd name="T17" fmla="*/ 1024 h 63"/>
                <a:gd name="T18" fmla="*/ 0 w 62"/>
                <a:gd name="T19" fmla="*/ 888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63">
                  <a:moveTo>
                    <a:pt x="0" y="50"/>
                  </a:moveTo>
                  <a:cubicBezTo>
                    <a:pt x="8" y="55"/>
                    <a:pt x="15" y="61"/>
                    <a:pt x="25" y="62"/>
                  </a:cubicBezTo>
                  <a:cubicBezTo>
                    <a:pt x="33" y="63"/>
                    <a:pt x="42" y="61"/>
                    <a:pt x="48" y="55"/>
                  </a:cubicBezTo>
                  <a:cubicBezTo>
                    <a:pt x="54" y="49"/>
                    <a:pt x="58" y="42"/>
                    <a:pt x="60" y="33"/>
                  </a:cubicBezTo>
                  <a:cubicBezTo>
                    <a:pt x="61" y="28"/>
                    <a:pt x="61" y="22"/>
                    <a:pt x="62" y="17"/>
                  </a:cubicBezTo>
                  <a:cubicBezTo>
                    <a:pt x="62" y="11"/>
                    <a:pt x="60" y="6"/>
                    <a:pt x="59" y="0"/>
                  </a:cubicBezTo>
                  <a:cubicBezTo>
                    <a:pt x="56" y="7"/>
                    <a:pt x="58" y="17"/>
                    <a:pt x="56" y="25"/>
                  </a:cubicBezTo>
                  <a:cubicBezTo>
                    <a:pt x="53" y="34"/>
                    <a:pt x="48" y="42"/>
                    <a:pt x="40" y="47"/>
                  </a:cubicBezTo>
                  <a:cubicBezTo>
                    <a:pt x="34" y="51"/>
                    <a:pt x="27" y="55"/>
                    <a:pt x="20" y="54"/>
                  </a:cubicBezTo>
                  <a:cubicBezTo>
                    <a:pt x="13" y="52"/>
                    <a:pt x="7" y="48"/>
                    <a:pt x="0" y="4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28">
              <a:extLst>
                <a:ext uri="{FF2B5EF4-FFF2-40B4-BE49-F238E27FC236}">
                  <a16:creationId xmlns:a16="http://schemas.microsoft.com/office/drawing/2014/main" id="{EEFD1D2E-DF5D-4D62-A19B-97CA1752B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004"/>
              <a:ext cx="135" cy="104"/>
            </a:xfrm>
            <a:custGeom>
              <a:avLst/>
              <a:gdLst>
                <a:gd name="T0" fmla="*/ 0 w 54"/>
                <a:gd name="T1" fmla="*/ 648 h 39"/>
                <a:gd name="T2" fmla="*/ 95 w 54"/>
                <a:gd name="T3" fmla="*/ 704 h 39"/>
                <a:gd name="T4" fmla="*/ 313 w 54"/>
                <a:gd name="T5" fmla="*/ 704 h 39"/>
                <a:gd name="T6" fmla="*/ 613 w 54"/>
                <a:gd name="T7" fmla="*/ 568 h 39"/>
                <a:gd name="T8" fmla="*/ 738 w 54"/>
                <a:gd name="T9" fmla="*/ 0 h 39"/>
                <a:gd name="T10" fmla="*/ 708 w 54"/>
                <a:gd name="T11" fmla="*/ 264 h 39"/>
                <a:gd name="T12" fmla="*/ 625 w 54"/>
                <a:gd name="T13" fmla="*/ 419 h 39"/>
                <a:gd name="T14" fmla="*/ 500 w 54"/>
                <a:gd name="T15" fmla="*/ 491 h 39"/>
                <a:gd name="T16" fmla="*/ 345 w 54"/>
                <a:gd name="T17" fmla="*/ 589 h 39"/>
                <a:gd name="T18" fmla="*/ 50 w 54"/>
                <a:gd name="T19" fmla="*/ 648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39">
                  <a:moveTo>
                    <a:pt x="0" y="34"/>
                  </a:moveTo>
                  <a:cubicBezTo>
                    <a:pt x="2" y="35"/>
                    <a:pt x="4" y="36"/>
                    <a:pt x="6" y="37"/>
                  </a:cubicBezTo>
                  <a:cubicBezTo>
                    <a:pt x="11" y="39"/>
                    <a:pt x="15" y="37"/>
                    <a:pt x="20" y="37"/>
                  </a:cubicBezTo>
                  <a:cubicBezTo>
                    <a:pt x="28" y="36"/>
                    <a:pt x="32" y="34"/>
                    <a:pt x="39" y="30"/>
                  </a:cubicBezTo>
                  <a:cubicBezTo>
                    <a:pt x="49" y="22"/>
                    <a:pt x="54" y="12"/>
                    <a:pt x="47" y="0"/>
                  </a:cubicBezTo>
                  <a:cubicBezTo>
                    <a:pt x="46" y="4"/>
                    <a:pt x="47" y="9"/>
                    <a:pt x="45" y="14"/>
                  </a:cubicBezTo>
                  <a:cubicBezTo>
                    <a:pt x="43" y="17"/>
                    <a:pt x="42" y="20"/>
                    <a:pt x="40" y="22"/>
                  </a:cubicBezTo>
                  <a:cubicBezTo>
                    <a:pt x="37" y="25"/>
                    <a:pt x="35" y="25"/>
                    <a:pt x="32" y="26"/>
                  </a:cubicBezTo>
                  <a:cubicBezTo>
                    <a:pt x="28" y="27"/>
                    <a:pt x="26" y="30"/>
                    <a:pt x="22" y="31"/>
                  </a:cubicBezTo>
                  <a:cubicBezTo>
                    <a:pt x="16" y="34"/>
                    <a:pt x="9" y="36"/>
                    <a:pt x="3" y="34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29">
              <a:extLst>
                <a:ext uri="{FF2B5EF4-FFF2-40B4-BE49-F238E27FC236}">
                  <a16:creationId xmlns:a16="http://schemas.microsoft.com/office/drawing/2014/main" id="{05806761-1748-4095-8BDA-5DF1B0FB1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1943"/>
              <a:ext cx="47" cy="88"/>
            </a:xfrm>
            <a:custGeom>
              <a:avLst/>
              <a:gdLst>
                <a:gd name="T0" fmla="*/ 0 w 19"/>
                <a:gd name="T1" fmla="*/ 568 h 33"/>
                <a:gd name="T2" fmla="*/ 245 w 19"/>
                <a:gd name="T3" fmla="*/ 477 h 33"/>
                <a:gd name="T4" fmla="*/ 121 w 19"/>
                <a:gd name="T5" fmla="*/ 0 h 33"/>
                <a:gd name="T6" fmla="*/ 134 w 19"/>
                <a:gd name="T7" fmla="*/ 93 h 33"/>
                <a:gd name="T8" fmla="*/ 183 w 19"/>
                <a:gd name="T9" fmla="*/ 363 h 33"/>
                <a:gd name="T10" fmla="*/ 30 w 19"/>
                <a:gd name="T11" fmla="*/ 53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33">
                  <a:moveTo>
                    <a:pt x="0" y="30"/>
                  </a:moveTo>
                  <a:cubicBezTo>
                    <a:pt x="4" y="33"/>
                    <a:pt x="13" y="30"/>
                    <a:pt x="16" y="25"/>
                  </a:cubicBezTo>
                  <a:cubicBezTo>
                    <a:pt x="19" y="19"/>
                    <a:pt x="14" y="4"/>
                    <a:pt x="8" y="0"/>
                  </a:cubicBezTo>
                  <a:cubicBezTo>
                    <a:pt x="8" y="2"/>
                    <a:pt x="9" y="4"/>
                    <a:pt x="9" y="5"/>
                  </a:cubicBezTo>
                  <a:cubicBezTo>
                    <a:pt x="11" y="10"/>
                    <a:pt x="13" y="14"/>
                    <a:pt x="12" y="19"/>
                  </a:cubicBezTo>
                  <a:cubicBezTo>
                    <a:pt x="11" y="25"/>
                    <a:pt x="8" y="27"/>
                    <a:pt x="2" y="2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30">
              <a:extLst>
                <a:ext uri="{FF2B5EF4-FFF2-40B4-BE49-F238E27FC236}">
                  <a16:creationId xmlns:a16="http://schemas.microsoft.com/office/drawing/2014/main" id="{5D3B52DE-20CE-4D25-900D-0713D74D5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105"/>
              <a:ext cx="98" cy="118"/>
            </a:xfrm>
            <a:custGeom>
              <a:avLst/>
              <a:gdLst>
                <a:gd name="T0" fmla="*/ 20 w 39"/>
                <a:gd name="T1" fmla="*/ 735 h 44"/>
                <a:gd name="T2" fmla="*/ 430 w 39"/>
                <a:gd name="T3" fmla="*/ 598 h 44"/>
                <a:gd name="T4" fmla="*/ 618 w 39"/>
                <a:gd name="T5" fmla="*/ 0 h 44"/>
                <a:gd name="T6" fmla="*/ 460 w 39"/>
                <a:gd name="T7" fmla="*/ 389 h 44"/>
                <a:gd name="T8" fmla="*/ 0 w 39"/>
                <a:gd name="T9" fmla="*/ 73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4">
                  <a:moveTo>
                    <a:pt x="1" y="38"/>
                  </a:moveTo>
                  <a:cubicBezTo>
                    <a:pt x="8" y="44"/>
                    <a:pt x="21" y="37"/>
                    <a:pt x="27" y="31"/>
                  </a:cubicBezTo>
                  <a:cubicBezTo>
                    <a:pt x="36" y="23"/>
                    <a:pt x="39" y="11"/>
                    <a:pt x="39" y="0"/>
                  </a:cubicBezTo>
                  <a:cubicBezTo>
                    <a:pt x="36" y="7"/>
                    <a:pt x="34" y="14"/>
                    <a:pt x="29" y="20"/>
                  </a:cubicBezTo>
                  <a:cubicBezTo>
                    <a:pt x="23" y="29"/>
                    <a:pt x="10" y="35"/>
                    <a:pt x="0" y="3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31">
              <a:extLst>
                <a:ext uri="{FF2B5EF4-FFF2-40B4-BE49-F238E27FC236}">
                  <a16:creationId xmlns:a16="http://schemas.microsoft.com/office/drawing/2014/main" id="{F6BE06A3-668A-4E0B-A357-20BF874E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113"/>
              <a:ext cx="95" cy="88"/>
            </a:xfrm>
            <a:custGeom>
              <a:avLst/>
              <a:gdLst>
                <a:gd name="T0" fmla="*/ 0 w 38"/>
                <a:gd name="T1" fmla="*/ 477 h 33"/>
                <a:gd name="T2" fmla="*/ 458 w 38"/>
                <a:gd name="T3" fmla="*/ 0 h 33"/>
                <a:gd name="T4" fmla="*/ 395 w 38"/>
                <a:gd name="T5" fmla="*/ 248 h 33"/>
                <a:gd name="T6" fmla="*/ 220 w 38"/>
                <a:gd name="T7" fmla="*/ 397 h 33"/>
                <a:gd name="T8" fmla="*/ 145 w 38"/>
                <a:gd name="T9" fmla="*/ 456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3">
                  <a:moveTo>
                    <a:pt x="0" y="25"/>
                  </a:moveTo>
                  <a:cubicBezTo>
                    <a:pt x="16" y="33"/>
                    <a:pt x="38" y="18"/>
                    <a:pt x="29" y="0"/>
                  </a:cubicBezTo>
                  <a:cubicBezTo>
                    <a:pt x="29" y="4"/>
                    <a:pt x="27" y="9"/>
                    <a:pt x="25" y="13"/>
                  </a:cubicBezTo>
                  <a:cubicBezTo>
                    <a:pt x="22" y="17"/>
                    <a:pt x="18" y="18"/>
                    <a:pt x="14" y="21"/>
                  </a:cubicBezTo>
                  <a:cubicBezTo>
                    <a:pt x="12" y="22"/>
                    <a:pt x="11" y="24"/>
                    <a:pt x="9" y="24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32">
              <a:extLst>
                <a:ext uri="{FF2B5EF4-FFF2-40B4-BE49-F238E27FC236}">
                  <a16:creationId xmlns:a16="http://schemas.microsoft.com/office/drawing/2014/main" id="{264CFB2F-7CFF-4059-9331-7DF84ADE9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3" y="2353"/>
              <a:ext cx="77" cy="64"/>
            </a:xfrm>
            <a:custGeom>
              <a:avLst/>
              <a:gdLst>
                <a:gd name="T0" fmla="*/ 0 w 31"/>
                <a:gd name="T1" fmla="*/ 341 h 24"/>
                <a:gd name="T2" fmla="*/ 462 w 31"/>
                <a:gd name="T3" fmla="*/ 0 h 24"/>
                <a:gd name="T4" fmla="*/ 370 w 31"/>
                <a:gd name="T5" fmla="*/ 149 h 24"/>
                <a:gd name="T6" fmla="*/ 42 w 31"/>
                <a:gd name="T7" fmla="*/ 307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4">
                  <a:moveTo>
                    <a:pt x="0" y="18"/>
                  </a:moveTo>
                  <a:cubicBezTo>
                    <a:pt x="12" y="24"/>
                    <a:pt x="31" y="13"/>
                    <a:pt x="30" y="0"/>
                  </a:cubicBezTo>
                  <a:cubicBezTo>
                    <a:pt x="27" y="1"/>
                    <a:pt x="26" y="6"/>
                    <a:pt x="24" y="8"/>
                  </a:cubicBezTo>
                  <a:cubicBezTo>
                    <a:pt x="18" y="13"/>
                    <a:pt x="9" y="13"/>
                    <a:pt x="3" y="1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33">
              <a:extLst>
                <a:ext uri="{FF2B5EF4-FFF2-40B4-BE49-F238E27FC236}">
                  <a16:creationId xmlns:a16="http://schemas.microsoft.com/office/drawing/2014/main" id="{4572C01B-7802-47F2-8E8C-BF1306CE1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455"/>
              <a:ext cx="63" cy="72"/>
            </a:xfrm>
            <a:custGeom>
              <a:avLst/>
              <a:gdLst>
                <a:gd name="T0" fmla="*/ 20 w 25"/>
                <a:gd name="T1" fmla="*/ 512 h 27"/>
                <a:gd name="T2" fmla="*/ 305 w 25"/>
                <a:gd name="T3" fmla="*/ 0 h 27"/>
                <a:gd name="T4" fmla="*/ 0 w 25"/>
                <a:gd name="T5" fmla="*/ 47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7">
                  <a:moveTo>
                    <a:pt x="1" y="27"/>
                  </a:moveTo>
                  <a:cubicBezTo>
                    <a:pt x="14" y="25"/>
                    <a:pt x="25" y="14"/>
                    <a:pt x="19" y="0"/>
                  </a:cubicBezTo>
                  <a:cubicBezTo>
                    <a:pt x="18" y="14"/>
                    <a:pt x="10" y="17"/>
                    <a:pt x="0" y="25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34">
              <a:extLst>
                <a:ext uri="{FF2B5EF4-FFF2-40B4-BE49-F238E27FC236}">
                  <a16:creationId xmlns:a16="http://schemas.microsoft.com/office/drawing/2014/main" id="{DB177861-D8AC-4830-8843-AFC16509C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" y="1623"/>
              <a:ext cx="1031" cy="1058"/>
            </a:xfrm>
            <a:custGeom>
              <a:avLst/>
              <a:gdLst>
                <a:gd name="T0" fmla="*/ 3101 w 412"/>
                <a:gd name="T1" fmla="*/ 227 h 397"/>
                <a:gd name="T2" fmla="*/ 4046 w 412"/>
                <a:gd name="T3" fmla="*/ 605 h 397"/>
                <a:gd name="T4" fmla="*/ 5060 w 412"/>
                <a:gd name="T5" fmla="*/ 965 h 397"/>
                <a:gd name="T6" fmla="*/ 6081 w 412"/>
                <a:gd name="T7" fmla="*/ 1229 h 397"/>
                <a:gd name="T8" fmla="*/ 6093 w 412"/>
                <a:gd name="T9" fmla="*/ 2726 h 397"/>
                <a:gd name="T10" fmla="*/ 5768 w 412"/>
                <a:gd name="T11" fmla="*/ 4581 h 397"/>
                <a:gd name="T12" fmla="*/ 5268 w 412"/>
                <a:gd name="T13" fmla="*/ 5604 h 397"/>
                <a:gd name="T14" fmla="*/ 4827 w 412"/>
                <a:gd name="T15" fmla="*/ 6982 h 397"/>
                <a:gd name="T16" fmla="*/ 3463 w 412"/>
                <a:gd name="T17" fmla="*/ 7422 h 397"/>
                <a:gd name="T18" fmla="*/ 2004 w 412"/>
                <a:gd name="T19" fmla="*/ 7230 h 397"/>
                <a:gd name="T20" fmla="*/ 1409 w 412"/>
                <a:gd name="T21" fmla="*/ 6945 h 397"/>
                <a:gd name="T22" fmla="*/ 988 w 412"/>
                <a:gd name="T23" fmla="*/ 6774 h 397"/>
                <a:gd name="T24" fmla="*/ 283 w 412"/>
                <a:gd name="T25" fmla="*/ 5788 h 397"/>
                <a:gd name="T26" fmla="*/ 738 w 412"/>
                <a:gd name="T27" fmla="*/ 3992 h 397"/>
                <a:gd name="T28" fmla="*/ 1379 w 412"/>
                <a:gd name="T29" fmla="*/ 3182 h 397"/>
                <a:gd name="T30" fmla="*/ 1567 w 412"/>
                <a:gd name="T31" fmla="*/ 2364 h 397"/>
                <a:gd name="T32" fmla="*/ 2305 w 412"/>
                <a:gd name="T33" fmla="*/ 1194 h 397"/>
                <a:gd name="T34" fmla="*/ 3101 w 412"/>
                <a:gd name="T35" fmla="*/ 227 h 39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12" h="397">
                  <a:moveTo>
                    <a:pt x="198" y="12"/>
                  </a:moveTo>
                  <a:cubicBezTo>
                    <a:pt x="227" y="0"/>
                    <a:pt x="237" y="18"/>
                    <a:pt x="258" y="32"/>
                  </a:cubicBezTo>
                  <a:cubicBezTo>
                    <a:pt x="276" y="43"/>
                    <a:pt x="302" y="48"/>
                    <a:pt x="323" y="51"/>
                  </a:cubicBezTo>
                  <a:cubicBezTo>
                    <a:pt x="345" y="55"/>
                    <a:pt x="373" y="46"/>
                    <a:pt x="388" y="65"/>
                  </a:cubicBezTo>
                  <a:cubicBezTo>
                    <a:pt x="412" y="94"/>
                    <a:pt x="394" y="114"/>
                    <a:pt x="389" y="144"/>
                  </a:cubicBezTo>
                  <a:cubicBezTo>
                    <a:pt x="385" y="176"/>
                    <a:pt x="395" y="218"/>
                    <a:pt x="368" y="242"/>
                  </a:cubicBezTo>
                  <a:cubicBezTo>
                    <a:pt x="349" y="260"/>
                    <a:pt x="338" y="268"/>
                    <a:pt x="336" y="296"/>
                  </a:cubicBezTo>
                  <a:cubicBezTo>
                    <a:pt x="334" y="325"/>
                    <a:pt x="327" y="346"/>
                    <a:pt x="308" y="369"/>
                  </a:cubicBezTo>
                  <a:cubicBezTo>
                    <a:pt x="286" y="397"/>
                    <a:pt x="254" y="394"/>
                    <a:pt x="221" y="392"/>
                  </a:cubicBezTo>
                  <a:cubicBezTo>
                    <a:pt x="190" y="391"/>
                    <a:pt x="158" y="392"/>
                    <a:pt x="128" y="382"/>
                  </a:cubicBezTo>
                  <a:cubicBezTo>
                    <a:pt x="115" y="377"/>
                    <a:pt x="104" y="370"/>
                    <a:pt x="90" y="367"/>
                  </a:cubicBezTo>
                  <a:cubicBezTo>
                    <a:pt x="80" y="364"/>
                    <a:pt x="71" y="364"/>
                    <a:pt x="63" y="358"/>
                  </a:cubicBezTo>
                  <a:cubicBezTo>
                    <a:pt x="45" y="345"/>
                    <a:pt x="29" y="325"/>
                    <a:pt x="18" y="306"/>
                  </a:cubicBezTo>
                  <a:cubicBezTo>
                    <a:pt x="0" y="271"/>
                    <a:pt x="22" y="235"/>
                    <a:pt x="47" y="211"/>
                  </a:cubicBezTo>
                  <a:cubicBezTo>
                    <a:pt x="62" y="197"/>
                    <a:pt x="79" y="187"/>
                    <a:pt x="88" y="168"/>
                  </a:cubicBezTo>
                  <a:cubicBezTo>
                    <a:pt x="95" y="155"/>
                    <a:pt x="95" y="139"/>
                    <a:pt x="100" y="125"/>
                  </a:cubicBezTo>
                  <a:cubicBezTo>
                    <a:pt x="107" y="101"/>
                    <a:pt x="127" y="79"/>
                    <a:pt x="147" y="63"/>
                  </a:cubicBezTo>
                  <a:cubicBezTo>
                    <a:pt x="168" y="45"/>
                    <a:pt x="168" y="19"/>
                    <a:pt x="198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35">
              <a:extLst>
                <a:ext uri="{FF2B5EF4-FFF2-40B4-BE49-F238E27FC236}">
                  <a16:creationId xmlns:a16="http://schemas.microsoft.com/office/drawing/2014/main" id="{3B032CAE-D29D-4544-B996-F6C671614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2044"/>
              <a:ext cx="288" cy="285"/>
            </a:xfrm>
            <a:custGeom>
              <a:avLst/>
              <a:gdLst>
                <a:gd name="T0" fmla="*/ 1004 w 115"/>
                <a:gd name="T1" fmla="*/ 453 h 107"/>
                <a:gd name="T2" fmla="*/ 283 w 115"/>
                <a:gd name="T3" fmla="*/ 759 h 107"/>
                <a:gd name="T4" fmla="*/ 972 w 115"/>
                <a:gd name="T5" fmla="*/ 1830 h 107"/>
                <a:gd name="T6" fmla="*/ 1743 w 115"/>
                <a:gd name="T7" fmla="*/ 645 h 107"/>
                <a:gd name="T8" fmla="*/ 1004 w 115"/>
                <a:gd name="T9" fmla="*/ 453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107">
                  <a:moveTo>
                    <a:pt x="64" y="24"/>
                  </a:moveTo>
                  <a:cubicBezTo>
                    <a:pt x="48" y="29"/>
                    <a:pt x="30" y="21"/>
                    <a:pt x="18" y="40"/>
                  </a:cubicBezTo>
                  <a:cubicBezTo>
                    <a:pt x="0" y="67"/>
                    <a:pt x="40" y="92"/>
                    <a:pt x="62" y="97"/>
                  </a:cubicBezTo>
                  <a:cubicBezTo>
                    <a:pt x="98" y="107"/>
                    <a:pt x="115" y="62"/>
                    <a:pt x="111" y="34"/>
                  </a:cubicBezTo>
                  <a:cubicBezTo>
                    <a:pt x="105" y="0"/>
                    <a:pt x="86" y="18"/>
                    <a:pt x="64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36">
              <a:extLst>
                <a:ext uri="{FF2B5EF4-FFF2-40B4-BE49-F238E27FC236}">
                  <a16:creationId xmlns:a16="http://schemas.microsoft.com/office/drawing/2014/main" id="{E204D879-F518-46F4-9AA2-F6379F8C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2377"/>
              <a:ext cx="187" cy="187"/>
            </a:xfrm>
            <a:custGeom>
              <a:avLst/>
              <a:gdLst>
                <a:gd name="T0" fmla="*/ 683 w 75"/>
                <a:gd name="T1" fmla="*/ 150 h 70"/>
                <a:gd name="T2" fmla="*/ 479 w 75"/>
                <a:gd name="T3" fmla="*/ 1199 h 70"/>
                <a:gd name="T4" fmla="*/ 683 w 75"/>
                <a:gd name="T5" fmla="*/ 15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0">
                  <a:moveTo>
                    <a:pt x="44" y="8"/>
                  </a:moveTo>
                  <a:cubicBezTo>
                    <a:pt x="0" y="0"/>
                    <a:pt x="0" y="56"/>
                    <a:pt x="31" y="63"/>
                  </a:cubicBezTo>
                  <a:cubicBezTo>
                    <a:pt x="63" y="70"/>
                    <a:pt x="75" y="14"/>
                    <a:pt x="44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37">
              <a:extLst>
                <a:ext uri="{FF2B5EF4-FFF2-40B4-BE49-F238E27FC236}">
                  <a16:creationId xmlns:a16="http://schemas.microsoft.com/office/drawing/2014/main" id="{2745EA41-A2A0-48D9-85D8-60DACCAF1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961"/>
              <a:ext cx="258" cy="331"/>
            </a:xfrm>
            <a:custGeom>
              <a:avLst/>
              <a:gdLst>
                <a:gd name="T0" fmla="*/ 1305 w 103"/>
                <a:gd name="T1" fmla="*/ 721 h 124"/>
                <a:gd name="T2" fmla="*/ 471 w 103"/>
                <a:gd name="T3" fmla="*/ 1767 h 124"/>
                <a:gd name="T4" fmla="*/ 1305 w 103"/>
                <a:gd name="T5" fmla="*/ 721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124">
                  <a:moveTo>
                    <a:pt x="83" y="38"/>
                  </a:moveTo>
                  <a:cubicBezTo>
                    <a:pt x="103" y="66"/>
                    <a:pt x="55" y="124"/>
                    <a:pt x="30" y="93"/>
                  </a:cubicBezTo>
                  <a:cubicBezTo>
                    <a:pt x="0" y="57"/>
                    <a:pt x="52" y="0"/>
                    <a:pt x="83" y="3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38">
              <a:extLst>
                <a:ext uri="{FF2B5EF4-FFF2-40B4-BE49-F238E27FC236}">
                  <a16:creationId xmlns:a16="http://schemas.microsoft.com/office/drawing/2014/main" id="{C556ADC4-A27F-4C23-A1EF-246430085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8" y="1916"/>
              <a:ext cx="220" cy="232"/>
            </a:xfrm>
            <a:custGeom>
              <a:avLst/>
              <a:gdLst>
                <a:gd name="T0" fmla="*/ 1270 w 88"/>
                <a:gd name="T1" fmla="*/ 909 h 87"/>
                <a:gd name="T2" fmla="*/ 95 w 88"/>
                <a:gd name="T3" fmla="*/ 888 h 87"/>
                <a:gd name="T4" fmla="*/ 1270 w 88"/>
                <a:gd name="T5" fmla="*/ 909 h 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87">
                  <a:moveTo>
                    <a:pt x="81" y="48"/>
                  </a:moveTo>
                  <a:cubicBezTo>
                    <a:pt x="75" y="82"/>
                    <a:pt x="0" y="87"/>
                    <a:pt x="6" y="47"/>
                  </a:cubicBezTo>
                  <a:cubicBezTo>
                    <a:pt x="11" y="1"/>
                    <a:pt x="88" y="0"/>
                    <a:pt x="81" y="4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39">
              <a:extLst>
                <a:ext uri="{FF2B5EF4-FFF2-40B4-BE49-F238E27FC236}">
                  <a16:creationId xmlns:a16="http://schemas.microsoft.com/office/drawing/2014/main" id="{A71A1B9B-4B9B-417A-BA19-7DF3212A0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1839"/>
              <a:ext cx="250" cy="226"/>
            </a:xfrm>
            <a:custGeom>
              <a:avLst/>
              <a:gdLst>
                <a:gd name="T0" fmla="*/ 645 w 100"/>
                <a:gd name="T1" fmla="*/ 226 h 85"/>
                <a:gd name="T2" fmla="*/ 1113 w 100"/>
                <a:gd name="T3" fmla="*/ 1428 h 85"/>
                <a:gd name="T4" fmla="*/ 645 w 100"/>
                <a:gd name="T5" fmla="*/ 226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5">
                  <a:moveTo>
                    <a:pt x="41" y="12"/>
                  </a:moveTo>
                  <a:cubicBezTo>
                    <a:pt x="71" y="0"/>
                    <a:pt x="100" y="63"/>
                    <a:pt x="71" y="76"/>
                  </a:cubicBezTo>
                  <a:cubicBezTo>
                    <a:pt x="43" y="85"/>
                    <a:pt x="0" y="38"/>
                    <a:pt x="41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40">
              <a:extLst>
                <a:ext uri="{FF2B5EF4-FFF2-40B4-BE49-F238E27FC236}">
                  <a16:creationId xmlns:a16="http://schemas.microsoft.com/office/drawing/2014/main" id="{4A7F9F06-BE91-425C-8E5B-A9E83CE7A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025"/>
              <a:ext cx="147" cy="222"/>
            </a:xfrm>
            <a:custGeom>
              <a:avLst/>
              <a:gdLst>
                <a:gd name="T0" fmla="*/ 42 w 59"/>
                <a:gd name="T1" fmla="*/ 824 h 83"/>
                <a:gd name="T2" fmla="*/ 850 w 59"/>
                <a:gd name="T3" fmla="*/ 824 h 83"/>
                <a:gd name="T4" fmla="*/ 42 w 59"/>
                <a:gd name="T5" fmla="*/ 824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83">
                  <a:moveTo>
                    <a:pt x="3" y="43"/>
                  </a:moveTo>
                  <a:cubicBezTo>
                    <a:pt x="0" y="70"/>
                    <a:pt x="51" y="83"/>
                    <a:pt x="55" y="43"/>
                  </a:cubicBezTo>
                  <a:cubicBezTo>
                    <a:pt x="59" y="3"/>
                    <a:pt x="8" y="0"/>
                    <a:pt x="3" y="4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41">
              <a:extLst>
                <a:ext uri="{FF2B5EF4-FFF2-40B4-BE49-F238E27FC236}">
                  <a16:creationId xmlns:a16="http://schemas.microsoft.com/office/drawing/2014/main" id="{47A6DDA8-A2CE-4625-AD93-AA4B19ECB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265"/>
              <a:ext cx="183" cy="176"/>
            </a:xfrm>
            <a:custGeom>
              <a:avLst/>
              <a:gdLst>
                <a:gd name="T0" fmla="*/ 363 w 73"/>
                <a:gd name="T1" fmla="*/ 192 h 66"/>
                <a:gd name="T2" fmla="*/ 567 w 73"/>
                <a:gd name="T3" fmla="*/ 1101 h 66"/>
                <a:gd name="T4" fmla="*/ 363 w 73"/>
                <a:gd name="T5" fmla="*/ 192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66">
                  <a:moveTo>
                    <a:pt x="23" y="10"/>
                  </a:moveTo>
                  <a:cubicBezTo>
                    <a:pt x="0" y="19"/>
                    <a:pt x="0" y="66"/>
                    <a:pt x="36" y="58"/>
                  </a:cubicBezTo>
                  <a:cubicBezTo>
                    <a:pt x="73" y="49"/>
                    <a:pt x="62" y="0"/>
                    <a:pt x="23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42">
              <a:extLst>
                <a:ext uri="{FF2B5EF4-FFF2-40B4-BE49-F238E27FC236}">
                  <a16:creationId xmlns:a16="http://schemas.microsoft.com/office/drawing/2014/main" id="{C8722251-0480-489D-BB31-D9AEA911B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1913"/>
              <a:ext cx="80" cy="86"/>
            </a:xfrm>
            <a:custGeom>
              <a:avLst/>
              <a:gdLst>
                <a:gd name="T0" fmla="*/ 50 w 32"/>
                <a:gd name="T1" fmla="*/ 231 h 32"/>
                <a:gd name="T2" fmla="*/ 333 w 32"/>
                <a:gd name="T3" fmla="*/ 59 h 32"/>
                <a:gd name="T4" fmla="*/ 470 w 32"/>
                <a:gd name="T5" fmla="*/ 406 h 32"/>
                <a:gd name="T6" fmla="*/ 188 w 32"/>
                <a:gd name="T7" fmla="*/ 586 h 32"/>
                <a:gd name="T8" fmla="*/ 50 w 32"/>
                <a:gd name="T9" fmla="*/ 23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12"/>
                  </a:moveTo>
                  <a:cubicBezTo>
                    <a:pt x="5" y="4"/>
                    <a:pt x="13" y="0"/>
                    <a:pt x="21" y="3"/>
                  </a:cubicBezTo>
                  <a:cubicBezTo>
                    <a:pt x="28" y="5"/>
                    <a:pt x="32" y="13"/>
                    <a:pt x="30" y="21"/>
                  </a:cubicBezTo>
                  <a:cubicBezTo>
                    <a:pt x="27" y="28"/>
                    <a:pt x="19" y="32"/>
                    <a:pt x="12" y="30"/>
                  </a:cubicBezTo>
                  <a:cubicBezTo>
                    <a:pt x="4" y="27"/>
                    <a:pt x="0" y="19"/>
                    <a:pt x="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43">
              <a:extLst>
                <a:ext uri="{FF2B5EF4-FFF2-40B4-BE49-F238E27FC236}">
                  <a16:creationId xmlns:a16="http://schemas.microsoft.com/office/drawing/2014/main" id="{223B22A2-65FD-4337-9D7A-ACCA375B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1924"/>
              <a:ext cx="32" cy="37"/>
            </a:xfrm>
            <a:custGeom>
              <a:avLst/>
              <a:gdLst>
                <a:gd name="T0" fmla="*/ 12 w 13"/>
                <a:gd name="T1" fmla="*/ 111 h 14"/>
                <a:gd name="T2" fmla="*/ 121 w 13"/>
                <a:gd name="T3" fmla="*/ 34 h 14"/>
                <a:gd name="T4" fmla="*/ 182 w 13"/>
                <a:gd name="T5" fmla="*/ 167 h 14"/>
                <a:gd name="T6" fmla="*/ 74 w 13"/>
                <a:gd name="T7" fmla="*/ 238 h 14"/>
                <a:gd name="T8" fmla="*/ 12 w 13"/>
                <a:gd name="T9" fmla="*/ 11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1" y="6"/>
                  </a:moveTo>
                  <a:cubicBezTo>
                    <a:pt x="2" y="2"/>
                    <a:pt x="5" y="0"/>
                    <a:pt x="8" y="2"/>
                  </a:cubicBezTo>
                  <a:cubicBezTo>
                    <a:pt x="12" y="3"/>
                    <a:pt x="13" y="6"/>
                    <a:pt x="12" y="9"/>
                  </a:cubicBezTo>
                  <a:cubicBezTo>
                    <a:pt x="11" y="13"/>
                    <a:pt x="8" y="14"/>
                    <a:pt x="5" y="13"/>
                  </a:cubicBezTo>
                  <a:cubicBezTo>
                    <a:pt x="1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44">
              <a:extLst>
                <a:ext uri="{FF2B5EF4-FFF2-40B4-BE49-F238E27FC236}">
                  <a16:creationId xmlns:a16="http://schemas.microsoft.com/office/drawing/2014/main" id="{6E0186BA-8832-4279-AF27-8AA602110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972"/>
              <a:ext cx="48" cy="51"/>
            </a:xfrm>
            <a:custGeom>
              <a:avLst/>
              <a:gdLst>
                <a:gd name="T0" fmla="*/ 20 w 19"/>
                <a:gd name="T1" fmla="*/ 137 h 19"/>
                <a:gd name="T2" fmla="*/ 192 w 19"/>
                <a:gd name="T3" fmla="*/ 21 h 19"/>
                <a:gd name="T4" fmla="*/ 288 w 19"/>
                <a:gd name="T5" fmla="*/ 231 h 19"/>
                <a:gd name="T6" fmla="*/ 114 w 19"/>
                <a:gd name="T7" fmla="*/ 346 h 19"/>
                <a:gd name="T8" fmla="*/ 20 w 19"/>
                <a:gd name="T9" fmla="*/ 13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" y="7"/>
                  </a:moveTo>
                  <a:cubicBezTo>
                    <a:pt x="3" y="2"/>
                    <a:pt x="8" y="0"/>
                    <a:pt x="12" y="1"/>
                  </a:cubicBezTo>
                  <a:cubicBezTo>
                    <a:pt x="17" y="3"/>
                    <a:pt x="19" y="8"/>
                    <a:pt x="18" y="12"/>
                  </a:cubicBezTo>
                  <a:cubicBezTo>
                    <a:pt x="16" y="17"/>
                    <a:pt x="11" y="19"/>
                    <a:pt x="7" y="18"/>
                  </a:cubicBezTo>
                  <a:cubicBezTo>
                    <a:pt x="2" y="16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7" name="Group 45">
            <a:extLst>
              <a:ext uri="{FF2B5EF4-FFF2-40B4-BE49-F238E27FC236}">
                <a16:creationId xmlns:a16="http://schemas.microsoft.com/office/drawing/2014/main" id="{1CFC4134-7E49-4ECF-AE35-4CB1BB6B528B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3581400"/>
            <a:ext cx="2308225" cy="2232025"/>
            <a:chOff x="2354" y="1628"/>
            <a:chExt cx="1062" cy="1027"/>
          </a:xfrm>
        </p:grpSpPr>
        <p:sp>
          <p:nvSpPr>
            <p:cNvPr id="36913" name="Freeform 46">
              <a:extLst>
                <a:ext uri="{FF2B5EF4-FFF2-40B4-BE49-F238E27FC236}">
                  <a16:creationId xmlns:a16="http://schemas.microsoft.com/office/drawing/2014/main" id="{659C5C5E-C8BC-4FB2-B004-706AE33D8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628"/>
              <a:ext cx="1062" cy="1027"/>
            </a:xfrm>
            <a:custGeom>
              <a:avLst/>
              <a:gdLst>
                <a:gd name="T0" fmla="*/ 500 w 425"/>
                <a:gd name="T1" fmla="*/ 2185 h 385"/>
                <a:gd name="T2" fmla="*/ 105 w 425"/>
                <a:gd name="T3" fmla="*/ 4313 h 385"/>
                <a:gd name="T4" fmla="*/ 1012 w 425"/>
                <a:gd name="T5" fmla="*/ 5578 h 385"/>
                <a:gd name="T6" fmla="*/ 2479 w 425"/>
                <a:gd name="T7" fmla="*/ 6930 h 385"/>
                <a:gd name="T8" fmla="*/ 3478 w 425"/>
                <a:gd name="T9" fmla="*/ 7250 h 385"/>
                <a:gd name="T10" fmla="*/ 4433 w 425"/>
                <a:gd name="T11" fmla="*/ 6682 h 385"/>
                <a:gd name="T12" fmla="*/ 6212 w 425"/>
                <a:gd name="T13" fmla="*/ 4954 h 385"/>
                <a:gd name="T14" fmla="*/ 5712 w 425"/>
                <a:gd name="T15" fmla="*/ 1843 h 385"/>
                <a:gd name="T16" fmla="*/ 4558 w 425"/>
                <a:gd name="T17" fmla="*/ 1251 h 385"/>
                <a:gd name="T18" fmla="*/ 3633 w 425"/>
                <a:gd name="T19" fmla="*/ 456 h 385"/>
                <a:gd name="T20" fmla="*/ 500 w 425"/>
                <a:gd name="T21" fmla="*/ 2185 h 3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5" h="385">
                  <a:moveTo>
                    <a:pt x="32" y="115"/>
                  </a:moveTo>
                  <a:cubicBezTo>
                    <a:pt x="17" y="146"/>
                    <a:pt x="0" y="192"/>
                    <a:pt x="7" y="227"/>
                  </a:cubicBezTo>
                  <a:cubicBezTo>
                    <a:pt x="14" y="265"/>
                    <a:pt x="40" y="271"/>
                    <a:pt x="65" y="294"/>
                  </a:cubicBezTo>
                  <a:cubicBezTo>
                    <a:pt x="97" y="324"/>
                    <a:pt x="115" y="351"/>
                    <a:pt x="159" y="365"/>
                  </a:cubicBezTo>
                  <a:cubicBezTo>
                    <a:pt x="179" y="371"/>
                    <a:pt x="201" y="385"/>
                    <a:pt x="223" y="382"/>
                  </a:cubicBezTo>
                  <a:cubicBezTo>
                    <a:pt x="243" y="379"/>
                    <a:pt x="265" y="361"/>
                    <a:pt x="284" y="352"/>
                  </a:cubicBezTo>
                  <a:cubicBezTo>
                    <a:pt x="323" y="334"/>
                    <a:pt x="379" y="302"/>
                    <a:pt x="398" y="261"/>
                  </a:cubicBezTo>
                  <a:cubicBezTo>
                    <a:pt x="425" y="207"/>
                    <a:pt x="420" y="134"/>
                    <a:pt x="366" y="97"/>
                  </a:cubicBezTo>
                  <a:cubicBezTo>
                    <a:pt x="344" y="81"/>
                    <a:pt x="315" y="82"/>
                    <a:pt x="292" y="66"/>
                  </a:cubicBezTo>
                  <a:cubicBezTo>
                    <a:pt x="272" y="53"/>
                    <a:pt x="257" y="34"/>
                    <a:pt x="233" y="24"/>
                  </a:cubicBezTo>
                  <a:cubicBezTo>
                    <a:pt x="173" y="0"/>
                    <a:pt x="63" y="35"/>
                    <a:pt x="32" y="115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47">
              <a:extLst>
                <a:ext uri="{FF2B5EF4-FFF2-40B4-BE49-F238E27FC236}">
                  <a16:creationId xmlns:a16="http://schemas.microsoft.com/office/drawing/2014/main" id="{B5C03C5F-1955-4CFA-8373-BD9AF2D8F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1820"/>
              <a:ext cx="795" cy="816"/>
            </a:xfrm>
            <a:custGeom>
              <a:avLst/>
              <a:gdLst>
                <a:gd name="T0" fmla="*/ 95 w 318"/>
                <a:gd name="T1" fmla="*/ 4344 h 306"/>
                <a:gd name="T2" fmla="*/ 1658 w 318"/>
                <a:gd name="T3" fmla="*/ 5555 h 306"/>
                <a:gd name="T4" fmla="*/ 3333 w 318"/>
                <a:gd name="T5" fmla="*/ 4835 h 306"/>
                <a:gd name="T6" fmla="*/ 4783 w 318"/>
                <a:gd name="T7" fmla="*/ 3051 h 306"/>
                <a:gd name="T8" fmla="*/ 4908 w 318"/>
                <a:gd name="T9" fmla="*/ 1515 h 306"/>
                <a:gd name="T10" fmla="*/ 4270 w 318"/>
                <a:gd name="T11" fmla="*/ 683 h 306"/>
                <a:gd name="T12" fmla="*/ 3675 w 318"/>
                <a:gd name="T13" fmla="*/ 419 h 306"/>
                <a:gd name="T14" fmla="*/ 3125 w 318"/>
                <a:gd name="T15" fmla="*/ 0 h 306"/>
                <a:gd name="T16" fmla="*/ 3395 w 318"/>
                <a:gd name="T17" fmla="*/ 435 h 306"/>
                <a:gd name="T18" fmla="*/ 3875 w 318"/>
                <a:gd name="T19" fmla="*/ 1045 h 306"/>
                <a:gd name="T20" fmla="*/ 4050 w 318"/>
                <a:gd name="T21" fmla="*/ 2253 h 306"/>
                <a:gd name="T22" fmla="*/ 3645 w 318"/>
                <a:gd name="T23" fmla="*/ 3149 h 306"/>
                <a:gd name="T24" fmla="*/ 3095 w 318"/>
                <a:gd name="T25" fmla="*/ 3869 h 306"/>
                <a:gd name="T26" fmla="*/ 1738 w 318"/>
                <a:gd name="T27" fmla="*/ 4872 h 306"/>
                <a:gd name="T28" fmla="*/ 1175 w 318"/>
                <a:gd name="T29" fmla="*/ 4381 h 306"/>
                <a:gd name="T30" fmla="*/ 500 w 318"/>
                <a:gd name="T31" fmla="*/ 4360 h 306"/>
                <a:gd name="T32" fmla="*/ 0 w 318"/>
                <a:gd name="T33" fmla="*/ 4189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18" h="306">
                  <a:moveTo>
                    <a:pt x="6" y="229"/>
                  </a:moveTo>
                  <a:cubicBezTo>
                    <a:pt x="33" y="260"/>
                    <a:pt x="68" y="279"/>
                    <a:pt x="106" y="293"/>
                  </a:cubicBezTo>
                  <a:cubicBezTo>
                    <a:pt x="144" y="306"/>
                    <a:pt x="181" y="271"/>
                    <a:pt x="213" y="255"/>
                  </a:cubicBezTo>
                  <a:cubicBezTo>
                    <a:pt x="251" y="237"/>
                    <a:pt x="293" y="202"/>
                    <a:pt x="306" y="161"/>
                  </a:cubicBezTo>
                  <a:cubicBezTo>
                    <a:pt x="315" y="136"/>
                    <a:pt x="318" y="106"/>
                    <a:pt x="314" y="80"/>
                  </a:cubicBezTo>
                  <a:cubicBezTo>
                    <a:pt x="310" y="57"/>
                    <a:pt x="293" y="46"/>
                    <a:pt x="273" y="36"/>
                  </a:cubicBezTo>
                  <a:cubicBezTo>
                    <a:pt x="261" y="29"/>
                    <a:pt x="248" y="26"/>
                    <a:pt x="235" y="22"/>
                  </a:cubicBezTo>
                  <a:cubicBezTo>
                    <a:pt x="219" y="17"/>
                    <a:pt x="213" y="9"/>
                    <a:pt x="200" y="0"/>
                  </a:cubicBezTo>
                  <a:cubicBezTo>
                    <a:pt x="207" y="7"/>
                    <a:pt x="212" y="15"/>
                    <a:pt x="217" y="23"/>
                  </a:cubicBezTo>
                  <a:cubicBezTo>
                    <a:pt x="226" y="35"/>
                    <a:pt x="239" y="43"/>
                    <a:pt x="248" y="55"/>
                  </a:cubicBezTo>
                  <a:cubicBezTo>
                    <a:pt x="265" y="75"/>
                    <a:pt x="273" y="96"/>
                    <a:pt x="259" y="119"/>
                  </a:cubicBezTo>
                  <a:cubicBezTo>
                    <a:pt x="250" y="134"/>
                    <a:pt x="240" y="149"/>
                    <a:pt x="233" y="166"/>
                  </a:cubicBezTo>
                  <a:cubicBezTo>
                    <a:pt x="224" y="184"/>
                    <a:pt x="213" y="190"/>
                    <a:pt x="198" y="204"/>
                  </a:cubicBezTo>
                  <a:cubicBezTo>
                    <a:pt x="173" y="226"/>
                    <a:pt x="152" y="273"/>
                    <a:pt x="111" y="257"/>
                  </a:cubicBezTo>
                  <a:cubicBezTo>
                    <a:pt x="96" y="252"/>
                    <a:pt x="89" y="237"/>
                    <a:pt x="75" y="231"/>
                  </a:cubicBezTo>
                  <a:cubicBezTo>
                    <a:pt x="60" y="224"/>
                    <a:pt x="47" y="230"/>
                    <a:pt x="32" y="230"/>
                  </a:cubicBezTo>
                  <a:cubicBezTo>
                    <a:pt x="21" y="229"/>
                    <a:pt x="9" y="227"/>
                    <a:pt x="0" y="22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48">
              <a:extLst>
                <a:ext uri="{FF2B5EF4-FFF2-40B4-BE49-F238E27FC236}">
                  <a16:creationId xmlns:a16="http://schemas.microsoft.com/office/drawing/2014/main" id="{CC8595B5-606E-4D88-B4CC-D31C52375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961"/>
              <a:ext cx="610" cy="552"/>
            </a:xfrm>
            <a:custGeom>
              <a:avLst/>
              <a:gdLst>
                <a:gd name="T0" fmla="*/ 113 w 244"/>
                <a:gd name="T1" fmla="*/ 832 h 207"/>
                <a:gd name="T2" fmla="*/ 83 w 244"/>
                <a:gd name="T3" fmla="*/ 1629 h 207"/>
                <a:gd name="T4" fmla="*/ 395 w 244"/>
                <a:gd name="T5" fmla="*/ 2083 h 207"/>
                <a:gd name="T6" fmla="*/ 833 w 244"/>
                <a:gd name="T7" fmla="*/ 2824 h 207"/>
                <a:gd name="T8" fmla="*/ 1175 w 244"/>
                <a:gd name="T9" fmla="*/ 2808 h 207"/>
                <a:gd name="T10" fmla="*/ 1488 w 244"/>
                <a:gd name="T11" fmla="*/ 3093 h 207"/>
                <a:gd name="T12" fmla="*/ 1833 w 244"/>
                <a:gd name="T13" fmla="*/ 3320 h 207"/>
                <a:gd name="T14" fmla="*/ 2220 w 244"/>
                <a:gd name="T15" fmla="*/ 3413 h 207"/>
                <a:gd name="T16" fmla="*/ 2470 w 244"/>
                <a:gd name="T17" fmla="*/ 3789 h 207"/>
                <a:gd name="T18" fmla="*/ 3113 w 244"/>
                <a:gd name="T19" fmla="*/ 3848 h 207"/>
                <a:gd name="T20" fmla="*/ 3800 w 244"/>
                <a:gd name="T21" fmla="*/ 2539 h 207"/>
                <a:gd name="T22" fmla="*/ 3425 w 244"/>
                <a:gd name="T23" fmla="*/ 1592 h 207"/>
                <a:gd name="T24" fmla="*/ 3333 w 244"/>
                <a:gd name="T25" fmla="*/ 1216 h 207"/>
                <a:gd name="T26" fmla="*/ 3333 w 244"/>
                <a:gd name="T27" fmla="*/ 989 h 207"/>
                <a:gd name="T28" fmla="*/ 3425 w 244"/>
                <a:gd name="T29" fmla="*/ 739 h 207"/>
                <a:gd name="T30" fmla="*/ 2583 w 244"/>
                <a:gd name="T31" fmla="*/ 35 h 207"/>
                <a:gd name="T32" fmla="*/ 2250 w 244"/>
                <a:gd name="T33" fmla="*/ 285 h 207"/>
                <a:gd name="T34" fmla="*/ 1875 w 244"/>
                <a:gd name="T35" fmla="*/ 376 h 207"/>
                <a:gd name="T36" fmla="*/ 1908 w 244"/>
                <a:gd name="T37" fmla="*/ 627 h 207"/>
                <a:gd name="T38" fmla="*/ 1770 w 244"/>
                <a:gd name="T39" fmla="*/ 888 h 207"/>
                <a:gd name="T40" fmla="*/ 1250 w 244"/>
                <a:gd name="T41" fmla="*/ 683 h 207"/>
                <a:gd name="T42" fmla="*/ 1125 w 244"/>
                <a:gd name="T43" fmla="*/ 491 h 207"/>
                <a:gd name="T44" fmla="*/ 938 w 244"/>
                <a:gd name="T45" fmla="*/ 605 h 207"/>
                <a:gd name="T46" fmla="*/ 658 w 244"/>
                <a:gd name="T47" fmla="*/ 477 h 207"/>
                <a:gd name="T48" fmla="*/ 458 w 244"/>
                <a:gd name="T49" fmla="*/ 704 h 20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44" h="207">
                  <a:moveTo>
                    <a:pt x="7" y="44"/>
                  </a:moveTo>
                  <a:cubicBezTo>
                    <a:pt x="0" y="54"/>
                    <a:pt x="2" y="75"/>
                    <a:pt x="5" y="86"/>
                  </a:cubicBezTo>
                  <a:cubicBezTo>
                    <a:pt x="9" y="99"/>
                    <a:pt x="18" y="101"/>
                    <a:pt x="25" y="110"/>
                  </a:cubicBezTo>
                  <a:cubicBezTo>
                    <a:pt x="36" y="125"/>
                    <a:pt x="30" y="144"/>
                    <a:pt x="53" y="149"/>
                  </a:cubicBezTo>
                  <a:cubicBezTo>
                    <a:pt x="61" y="150"/>
                    <a:pt x="68" y="147"/>
                    <a:pt x="75" y="148"/>
                  </a:cubicBezTo>
                  <a:cubicBezTo>
                    <a:pt x="83" y="149"/>
                    <a:pt x="89" y="158"/>
                    <a:pt x="95" y="163"/>
                  </a:cubicBezTo>
                  <a:cubicBezTo>
                    <a:pt x="102" y="170"/>
                    <a:pt x="108" y="173"/>
                    <a:pt x="117" y="175"/>
                  </a:cubicBezTo>
                  <a:cubicBezTo>
                    <a:pt x="126" y="176"/>
                    <a:pt x="135" y="172"/>
                    <a:pt x="142" y="180"/>
                  </a:cubicBezTo>
                  <a:cubicBezTo>
                    <a:pt x="149" y="186"/>
                    <a:pt x="150" y="195"/>
                    <a:pt x="158" y="200"/>
                  </a:cubicBezTo>
                  <a:cubicBezTo>
                    <a:pt x="169" y="207"/>
                    <a:pt x="187" y="205"/>
                    <a:pt x="199" y="203"/>
                  </a:cubicBezTo>
                  <a:cubicBezTo>
                    <a:pt x="233" y="196"/>
                    <a:pt x="242" y="164"/>
                    <a:pt x="243" y="134"/>
                  </a:cubicBezTo>
                  <a:cubicBezTo>
                    <a:pt x="244" y="111"/>
                    <a:pt x="233" y="99"/>
                    <a:pt x="219" y="84"/>
                  </a:cubicBezTo>
                  <a:cubicBezTo>
                    <a:pt x="212" y="76"/>
                    <a:pt x="213" y="74"/>
                    <a:pt x="213" y="64"/>
                  </a:cubicBezTo>
                  <a:cubicBezTo>
                    <a:pt x="214" y="60"/>
                    <a:pt x="212" y="56"/>
                    <a:pt x="213" y="52"/>
                  </a:cubicBezTo>
                  <a:cubicBezTo>
                    <a:pt x="215" y="47"/>
                    <a:pt x="219" y="45"/>
                    <a:pt x="219" y="39"/>
                  </a:cubicBezTo>
                  <a:cubicBezTo>
                    <a:pt x="222" y="10"/>
                    <a:pt x="185" y="4"/>
                    <a:pt x="165" y="2"/>
                  </a:cubicBezTo>
                  <a:cubicBezTo>
                    <a:pt x="150" y="0"/>
                    <a:pt x="158" y="14"/>
                    <a:pt x="144" y="15"/>
                  </a:cubicBezTo>
                  <a:cubicBezTo>
                    <a:pt x="139" y="16"/>
                    <a:pt x="124" y="12"/>
                    <a:pt x="120" y="20"/>
                  </a:cubicBezTo>
                  <a:cubicBezTo>
                    <a:pt x="118" y="23"/>
                    <a:pt x="122" y="29"/>
                    <a:pt x="122" y="33"/>
                  </a:cubicBezTo>
                  <a:cubicBezTo>
                    <a:pt x="121" y="37"/>
                    <a:pt x="116" y="44"/>
                    <a:pt x="113" y="47"/>
                  </a:cubicBezTo>
                  <a:cubicBezTo>
                    <a:pt x="102" y="54"/>
                    <a:pt x="88" y="43"/>
                    <a:pt x="80" y="36"/>
                  </a:cubicBezTo>
                  <a:cubicBezTo>
                    <a:pt x="78" y="34"/>
                    <a:pt x="74" y="26"/>
                    <a:pt x="72" y="26"/>
                  </a:cubicBezTo>
                  <a:cubicBezTo>
                    <a:pt x="69" y="25"/>
                    <a:pt x="64" y="31"/>
                    <a:pt x="60" y="32"/>
                  </a:cubicBezTo>
                  <a:cubicBezTo>
                    <a:pt x="54" y="33"/>
                    <a:pt x="48" y="25"/>
                    <a:pt x="42" y="25"/>
                  </a:cubicBezTo>
                  <a:cubicBezTo>
                    <a:pt x="34" y="25"/>
                    <a:pt x="35" y="32"/>
                    <a:pt x="29" y="37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49">
              <a:extLst>
                <a:ext uri="{FF2B5EF4-FFF2-40B4-BE49-F238E27FC236}">
                  <a16:creationId xmlns:a16="http://schemas.microsoft.com/office/drawing/2014/main" id="{993CD5D3-26FE-4819-808E-75BD0F15A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985"/>
              <a:ext cx="232" cy="219"/>
            </a:xfrm>
            <a:custGeom>
              <a:avLst/>
              <a:gdLst>
                <a:gd name="T0" fmla="*/ 262 w 93"/>
                <a:gd name="T1" fmla="*/ 320 h 82"/>
                <a:gd name="T2" fmla="*/ 791 w 93"/>
                <a:gd name="T3" fmla="*/ 1311 h 82"/>
                <a:gd name="T4" fmla="*/ 262 w 93"/>
                <a:gd name="T5" fmla="*/ 32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82">
                  <a:moveTo>
                    <a:pt x="17" y="17"/>
                  </a:moveTo>
                  <a:cubicBezTo>
                    <a:pt x="0" y="30"/>
                    <a:pt x="9" y="82"/>
                    <a:pt x="51" y="69"/>
                  </a:cubicBezTo>
                  <a:cubicBezTo>
                    <a:pt x="93" y="56"/>
                    <a:pt x="48" y="0"/>
                    <a:pt x="17" y="17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50">
              <a:extLst>
                <a:ext uri="{FF2B5EF4-FFF2-40B4-BE49-F238E27FC236}">
                  <a16:creationId xmlns:a16="http://schemas.microsoft.com/office/drawing/2014/main" id="{21686073-9911-441A-967F-D0945A817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009"/>
              <a:ext cx="188" cy="206"/>
            </a:xfrm>
            <a:custGeom>
              <a:avLst/>
              <a:gdLst>
                <a:gd name="T0" fmla="*/ 83 w 75"/>
                <a:gd name="T1" fmla="*/ 629 h 77"/>
                <a:gd name="T2" fmla="*/ 1025 w 75"/>
                <a:gd name="T3" fmla="*/ 936 h 77"/>
                <a:gd name="T4" fmla="*/ 83 w 75"/>
                <a:gd name="T5" fmla="*/ 629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7">
                  <a:moveTo>
                    <a:pt x="5" y="33"/>
                  </a:moveTo>
                  <a:cubicBezTo>
                    <a:pt x="0" y="61"/>
                    <a:pt x="54" y="77"/>
                    <a:pt x="65" y="49"/>
                  </a:cubicBezTo>
                  <a:cubicBezTo>
                    <a:pt x="75" y="21"/>
                    <a:pt x="9" y="0"/>
                    <a:pt x="5" y="3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51">
              <a:extLst>
                <a:ext uri="{FF2B5EF4-FFF2-40B4-BE49-F238E27FC236}">
                  <a16:creationId xmlns:a16="http://schemas.microsoft.com/office/drawing/2014/main" id="{0C18664B-AAB1-42E7-80EC-F69BFD17C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164"/>
              <a:ext cx="253" cy="224"/>
            </a:xfrm>
            <a:custGeom>
              <a:avLst/>
              <a:gdLst>
                <a:gd name="T0" fmla="*/ 804 w 101"/>
                <a:gd name="T1" fmla="*/ 1557 h 84"/>
                <a:gd name="T2" fmla="*/ 709 w 101"/>
                <a:gd name="T3" fmla="*/ 0 h 84"/>
                <a:gd name="T4" fmla="*/ 804 w 101"/>
                <a:gd name="T5" fmla="*/ 1557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84">
                  <a:moveTo>
                    <a:pt x="51" y="82"/>
                  </a:moveTo>
                  <a:cubicBezTo>
                    <a:pt x="0" y="80"/>
                    <a:pt x="14" y="1"/>
                    <a:pt x="45" y="0"/>
                  </a:cubicBezTo>
                  <a:cubicBezTo>
                    <a:pt x="77" y="0"/>
                    <a:pt x="101" y="84"/>
                    <a:pt x="51" y="82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52">
              <a:extLst>
                <a:ext uri="{FF2B5EF4-FFF2-40B4-BE49-F238E27FC236}">
                  <a16:creationId xmlns:a16="http://schemas.microsoft.com/office/drawing/2014/main" id="{4956B4DD-E241-4E8E-A2DD-9F470DB58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172"/>
              <a:ext cx="210" cy="336"/>
            </a:xfrm>
            <a:custGeom>
              <a:avLst/>
              <a:gdLst>
                <a:gd name="T0" fmla="*/ 563 w 84"/>
                <a:gd name="T1" fmla="*/ 205 h 126"/>
                <a:gd name="T2" fmla="*/ 345 w 84"/>
                <a:gd name="T3" fmla="*/ 947 h 126"/>
                <a:gd name="T4" fmla="*/ 125 w 84"/>
                <a:gd name="T5" fmla="*/ 1899 h 126"/>
                <a:gd name="T6" fmla="*/ 988 w 84"/>
                <a:gd name="T7" fmla="*/ 1856 h 126"/>
                <a:gd name="T8" fmla="*/ 563 w 84"/>
                <a:gd name="T9" fmla="*/ 205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26">
                  <a:moveTo>
                    <a:pt x="36" y="11"/>
                  </a:moveTo>
                  <a:cubicBezTo>
                    <a:pt x="20" y="21"/>
                    <a:pt x="18" y="32"/>
                    <a:pt x="22" y="50"/>
                  </a:cubicBezTo>
                  <a:cubicBezTo>
                    <a:pt x="25" y="67"/>
                    <a:pt x="0" y="85"/>
                    <a:pt x="8" y="100"/>
                  </a:cubicBezTo>
                  <a:cubicBezTo>
                    <a:pt x="17" y="115"/>
                    <a:pt x="42" y="126"/>
                    <a:pt x="63" y="98"/>
                  </a:cubicBezTo>
                  <a:cubicBezTo>
                    <a:pt x="84" y="69"/>
                    <a:pt x="66" y="0"/>
                    <a:pt x="36" y="1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53">
              <a:extLst>
                <a:ext uri="{FF2B5EF4-FFF2-40B4-BE49-F238E27FC236}">
                  <a16:creationId xmlns:a16="http://schemas.microsoft.com/office/drawing/2014/main" id="{8BB42857-DE97-4D11-9F81-4EC74C811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940"/>
              <a:ext cx="110" cy="104"/>
            </a:xfrm>
            <a:custGeom>
              <a:avLst/>
              <a:gdLst>
                <a:gd name="T0" fmla="*/ 300 w 44"/>
                <a:gd name="T1" fmla="*/ 627 h 39"/>
                <a:gd name="T2" fmla="*/ 438 w 44"/>
                <a:gd name="T3" fmla="*/ 136 h 39"/>
                <a:gd name="T4" fmla="*/ 300 w 44"/>
                <a:gd name="T5" fmla="*/ 62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9">
                  <a:moveTo>
                    <a:pt x="19" y="33"/>
                  </a:moveTo>
                  <a:cubicBezTo>
                    <a:pt x="35" y="39"/>
                    <a:pt x="44" y="16"/>
                    <a:pt x="28" y="7"/>
                  </a:cubicBezTo>
                  <a:cubicBezTo>
                    <a:pt x="13" y="0"/>
                    <a:pt x="0" y="21"/>
                    <a:pt x="19" y="3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54">
              <a:extLst>
                <a:ext uri="{FF2B5EF4-FFF2-40B4-BE49-F238E27FC236}">
                  <a16:creationId xmlns:a16="http://schemas.microsoft.com/office/drawing/2014/main" id="{3A4362E6-728A-49B0-BA8B-E339C4392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908"/>
              <a:ext cx="180" cy="179"/>
            </a:xfrm>
            <a:custGeom>
              <a:avLst/>
              <a:gdLst>
                <a:gd name="T0" fmla="*/ 95 w 72"/>
                <a:gd name="T1" fmla="*/ 593 h 67"/>
                <a:gd name="T2" fmla="*/ 970 w 72"/>
                <a:gd name="T3" fmla="*/ 858 h 67"/>
                <a:gd name="T4" fmla="*/ 95 w 72"/>
                <a:gd name="T5" fmla="*/ 593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67">
                  <a:moveTo>
                    <a:pt x="6" y="31"/>
                  </a:moveTo>
                  <a:cubicBezTo>
                    <a:pt x="10" y="45"/>
                    <a:pt x="52" y="67"/>
                    <a:pt x="62" y="45"/>
                  </a:cubicBezTo>
                  <a:cubicBezTo>
                    <a:pt x="72" y="24"/>
                    <a:pt x="0" y="0"/>
                    <a:pt x="6" y="3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55">
              <a:extLst>
                <a:ext uri="{FF2B5EF4-FFF2-40B4-BE49-F238E27FC236}">
                  <a16:creationId xmlns:a16="http://schemas.microsoft.com/office/drawing/2014/main" id="{7D602445-9A5E-4473-893B-5C642AF7A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177"/>
              <a:ext cx="175" cy="187"/>
            </a:xfrm>
            <a:custGeom>
              <a:avLst/>
              <a:gdLst>
                <a:gd name="T0" fmla="*/ 220 w 70"/>
                <a:gd name="T1" fmla="*/ 764 h 70"/>
                <a:gd name="T2" fmla="*/ 970 w 70"/>
                <a:gd name="T3" fmla="*/ 379 h 70"/>
                <a:gd name="T4" fmla="*/ 220 w 70"/>
                <a:gd name="T5" fmla="*/ 764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70">
                  <a:moveTo>
                    <a:pt x="14" y="40"/>
                  </a:moveTo>
                  <a:cubicBezTo>
                    <a:pt x="28" y="70"/>
                    <a:pt x="70" y="40"/>
                    <a:pt x="62" y="20"/>
                  </a:cubicBezTo>
                  <a:cubicBezTo>
                    <a:pt x="54" y="0"/>
                    <a:pt x="0" y="0"/>
                    <a:pt x="14" y="4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Freeform 56">
              <a:extLst>
                <a:ext uri="{FF2B5EF4-FFF2-40B4-BE49-F238E27FC236}">
                  <a16:creationId xmlns:a16="http://schemas.microsoft.com/office/drawing/2014/main" id="{3CE3BE75-89AD-46C5-88E8-BFEC0E86C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911"/>
              <a:ext cx="192" cy="317"/>
            </a:xfrm>
            <a:custGeom>
              <a:avLst/>
              <a:gdLst>
                <a:gd name="T0" fmla="*/ 262 w 77"/>
                <a:gd name="T1" fmla="*/ 943 h 119"/>
                <a:gd name="T2" fmla="*/ 945 w 77"/>
                <a:gd name="T3" fmla="*/ 1569 h 119"/>
                <a:gd name="T4" fmla="*/ 262 w 77"/>
                <a:gd name="T5" fmla="*/ 943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19">
                  <a:moveTo>
                    <a:pt x="17" y="50"/>
                  </a:moveTo>
                  <a:cubicBezTo>
                    <a:pt x="0" y="92"/>
                    <a:pt x="44" y="119"/>
                    <a:pt x="61" y="83"/>
                  </a:cubicBezTo>
                  <a:cubicBezTo>
                    <a:pt x="77" y="47"/>
                    <a:pt x="40" y="0"/>
                    <a:pt x="17" y="5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57">
              <a:extLst>
                <a:ext uri="{FF2B5EF4-FFF2-40B4-BE49-F238E27FC236}">
                  <a16:creationId xmlns:a16="http://schemas.microsoft.com/office/drawing/2014/main" id="{56FC69FE-10D2-402C-9260-295155D91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657"/>
              <a:ext cx="582" cy="742"/>
            </a:xfrm>
            <a:custGeom>
              <a:avLst/>
              <a:gdLst>
                <a:gd name="T0" fmla="*/ 2133 w 233"/>
                <a:gd name="T1" fmla="*/ 342 h 278"/>
                <a:gd name="T2" fmla="*/ 375 w 233"/>
                <a:gd name="T3" fmla="*/ 2565 h 278"/>
                <a:gd name="T4" fmla="*/ 187 w 233"/>
                <a:gd name="T5" fmla="*/ 4089 h 278"/>
                <a:gd name="T6" fmla="*/ 1104 w 233"/>
                <a:gd name="T7" fmla="*/ 5285 h 278"/>
                <a:gd name="T8" fmla="*/ 592 w 233"/>
                <a:gd name="T9" fmla="*/ 3347 h 278"/>
                <a:gd name="T10" fmla="*/ 1124 w 233"/>
                <a:gd name="T11" fmla="*/ 1810 h 278"/>
                <a:gd name="T12" fmla="*/ 1591 w 233"/>
                <a:gd name="T13" fmla="*/ 1217 h 278"/>
                <a:gd name="T14" fmla="*/ 2216 w 233"/>
                <a:gd name="T15" fmla="*/ 990 h 278"/>
                <a:gd name="T16" fmla="*/ 2840 w 233"/>
                <a:gd name="T17" fmla="*/ 649 h 278"/>
                <a:gd name="T18" fmla="*/ 3632 w 233"/>
                <a:gd name="T19" fmla="*/ 854 h 278"/>
                <a:gd name="T20" fmla="*/ 2166 w 233"/>
                <a:gd name="T21" fmla="*/ 342 h 2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3" h="278">
                  <a:moveTo>
                    <a:pt x="137" y="18"/>
                  </a:moveTo>
                  <a:cubicBezTo>
                    <a:pt x="75" y="40"/>
                    <a:pt x="51" y="74"/>
                    <a:pt x="24" y="135"/>
                  </a:cubicBezTo>
                  <a:cubicBezTo>
                    <a:pt x="14" y="158"/>
                    <a:pt x="0" y="191"/>
                    <a:pt x="12" y="215"/>
                  </a:cubicBezTo>
                  <a:cubicBezTo>
                    <a:pt x="24" y="240"/>
                    <a:pt x="53" y="257"/>
                    <a:pt x="71" y="278"/>
                  </a:cubicBezTo>
                  <a:cubicBezTo>
                    <a:pt x="55" y="245"/>
                    <a:pt x="29" y="214"/>
                    <a:pt x="38" y="176"/>
                  </a:cubicBezTo>
                  <a:cubicBezTo>
                    <a:pt x="45" y="150"/>
                    <a:pt x="56" y="116"/>
                    <a:pt x="72" y="95"/>
                  </a:cubicBezTo>
                  <a:cubicBezTo>
                    <a:pt x="80" y="86"/>
                    <a:pt x="91" y="70"/>
                    <a:pt x="102" y="64"/>
                  </a:cubicBezTo>
                  <a:cubicBezTo>
                    <a:pt x="114" y="57"/>
                    <a:pt x="129" y="57"/>
                    <a:pt x="142" y="52"/>
                  </a:cubicBezTo>
                  <a:cubicBezTo>
                    <a:pt x="156" y="45"/>
                    <a:pt x="166" y="36"/>
                    <a:pt x="182" y="34"/>
                  </a:cubicBezTo>
                  <a:cubicBezTo>
                    <a:pt x="202" y="32"/>
                    <a:pt x="215" y="44"/>
                    <a:pt x="233" y="45"/>
                  </a:cubicBezTo>
                  <a:cubicBezTo>
                    <a:pt x="218" y="25"/>
                    <a:pt x="165" y="0"/>
                    <a:pt x="139" y="18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58">
              <a:extLst>
                <a:ext uri="{FF2B5EF4-FFF2-40B4-BE49-F238E27FC236}">
                  <a16:creationId xmlns:a16="http://schemas.microsoft.com/office/drawing/2014/main" id="{08A06D3E-1D00-4394-B3DA-83B6BFB1E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161"/>
              <a:ext cx="573" cy="462"/>
            </a:xfrm>
            <a:custGeom>
              <a:avLst/>
              <a:gdLst>
                <a:gd name="T0" fmla="*/ 0 w 229"/>
                <a:gd name="T1" fmla="*/ 2975 h 173"/>
                <a:gd name="T2" fmla="*/ 1113 w 229"/>
                <a:gd name="T3" fmla="*/ 3066 h 173"/>
                <a:gd name="T4" fmla="*/ 2129 w 229"/>
                <a:gd name="T5" fmla="*/ 2305 h 173"/>
                <a:gd name="T6" fmla="*/ 3493 w 229"/>
                <a:gd name="T7" fmla="*/ 0 h 173"/>
                <a:gd name="T8" fmla="*/ 2159 w 229"/>
                <a:gd name="T9" fmla="*/ 2110 h 173"/>
                <a:gd name="T10" fmla="*/ 1239 w 229"/>
                <a:gd name="T11" fmla="*/ 2804 h 173"/>
                <a:gd name="T12" fmla="*/ 220 w 229"/>
                <a:gd name="T13" fmla="*/ 3010 h 1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9" h="173">
                  <a:moveTo>
                    <a:pt x="0" y="156"/>
                  </a:moveTo>
                  <a:cubicBezTo>
                    <a:pt x="25" y="167"/>
                    <a:pt x="45" y="173"/>
                    <a:pt x="71" y="161"/>
                  </a:cubicBezTo>
                  <a:cubicBezTo>
                    <a:pt x="93" y="150"/>
                    <a:pt x="115" y="134"/>
                    <a:pt x="136" y="121"/>
                  </a:cubicBezTo>
                  <a:cubicBezTo>
                    <a:pt x="176" y="97"/>
                    <a:pt x="229" y="54"/>
                    <a:pt x="223" y="0"/>
                  </a:cubicBezTo>
                  <a:cubicBezTo>
                    <a:pt x="204" y="45"/>
                    <a:pt x="180" y="85"/>
                    <a:pt x="138" y="111"/>
                  </a:cubicBezTo>
                  <a:cubicBezTo>
                    <a:pt x="118" y="123"/>
                    <a:pt x="98" y="134"/>
                    <a:pt x="79" y="147"/>
                  </a:cubicBezTo>
                  <a:cubicBezTo>
                    <a:pt x="63" y="158"/>
                    <a:pt x="31" y="173"/>
                    <a:pt x="14" y="158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59">
              <a:extLst>
                <a:ext uri="{FF2B5EF4-FFF2-40B4-BE49-F238E27FC236}">
                  <a16:creationId xmlns:a16="http://schemas.microsoft.com/office/drawing/2014/main" id="{4863455A-3A55-4B69-8354-B840D2783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759"/>
              <a:ext cx="258" cy="280"/>
            </a:xfrm>
            <a:custGeom>
              <a:avLst/>
              <a:gdLst>
                <a:gd name="T0" fmla="*/ 0 w 103"/>
                <a:gd name="T1" fmla="*/ 1933 h 105"/>
                <a:gd name="T2" fmla="*/ 614 w 103"/>
                <a:gd name="T3" fmla="*/ 605 h 105"/>
                <a:gd name="T4" fmla="*/ 1618 w 103"/>
                <a:gd name="T5" fmla="*/ 0 h 105"/>
                <a:gd name="T6" fmla="*/ 721 w 103"/>
                <a:gd name="T7" fmla="*/ 909 h 105"/>
                <a:gd name="T8" fmla="*/ 0 w 103"/>
                <a:gd name="T9" fmla="*/ 1992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105">
                  <a:moveTo>
                    <a:pt x="0" y="102"/>
                  </a:moveTo>
                  <a:cubicBezTo>
                    <a:pt x="17" y="80"/>
                    <a:pt x="25" y="55"/>
                    <a:pt x="39" y="32"/>
                  </a:cubicBezTo>
                  <a:cubicBezTo>
                    <a:pt x="55" y="8"/>
                    <a:pt x="78" y="7"/>
                    <a:pt x="103" y="0"/>
                  </a:cubicBezTo>
                  <a:cubicBezTo>
                    <a:pt x="74" y="5"/>
                    <a:pt x="60" y="25"/>
                    <a:pt x="46" y="48"/>
                  </a:cubicBezTo>
                  <a:cubicBezTo>
                    <a:pt x="34" y="69"/>
                    <a:pt x="11" y="84"/>
                    <a:pt x="0" y="10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Freeform 60">
              <a:extLst>
                <a:ext uri="{FF2B5EF4-FFF2-40B4-BE49-F238E27FC236}">
                  <a16:creationId xmlns:a16="http://schemas.microsoft.com/office/drawing/2014/main" id="{59AD40F9-0E59-409B-8A54-A360A63EE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180"/>
              <a:ext cx="115" cy="171"/>
            </a:xfrm>
            <a:custGeom>
              <a:avLst/>
              <a:gdLst>
                <a:gd name="T0" fmla="*/ 270 w 46"/>
                <a:gd name="T1" fmla="*/ 77 h 64"/>
                <a:gd name="T2" fmla="*/ 20 w 46"/>
                <a:gd name="T3" fmla="*/ 628 h 64"/>
                <a:gd name="T4" fmla="*/ 145 w 46"/>
                <a:gd name="T5" fmla="*/ 1221 h 64"/>
                <a:gd name="T6" fmla="*/ 145 w 46"/>
                <a:gd name="T7" fmla="*/ 879 h 64"/>
                <a:gd name="T8" fmla="*/ 208 w 46"/>
                <a:gd name="T9" fmla="*/ 478 h 64"/>
                <a:gd name="T10" fmla="*/ 613 w 46"/>
                <a:gd name="T11" fmla="*/ 436 h 64"/>
                <a:gd name="T12" fmla="*/ 333 w 46"/>
                <a:gd name="T13" fmla="*/ 56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64">
                  <a:moveTo>
                    <a:pt x="17" y="4"/>
                  </a:moveTo>
                  <a:cubicBezTo>
                    <a:pt x="8" y="10"/>
                    <a:pt x="2" y="23"/>
                    <a:pt x="1" y="33"/>
                  </a:cubicBezTo>
                  <a:cubicBezTo>
                    <a:pt x="0" y="42"/>
                    <a:pt x="1" y="59"/>
                    <a:pt x="9" y="64"/>
                  </a:cubicBezTo>
                  <a:cubicBezTo>
                    <a:pt x="10" y="58"/>
                    <a:pt x="8" y="52"/>
                    <a:pt x="9" y="46"/>
                  </a:cubicBezTo>
                  <a:cubicBezTo>
                    <a:pt x="9" y="39"/>
                    <a:pt x="10" y="31"/>
                    <a:pt x="13" y="25"/>
                  </a:cubicBezTo>
                  <a:cubicBezTo>
                    <a:pt x="19" y="14"/>
                    <a:pt x="31" y="14"/>
                    <a:pt x="39" y="23"/>
                  </a:cubicBezTo>
                  <a:cubicBezTo>
                    <a:pt x="46" y="15"/>
                    <a:pt x="30" y="0"/>
                    <a:pt x="21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61">
              <a:extLst>
                <a:ext uri="{FF2B5EF4-FFF2-40B4-BE49-F238E27FC236}">
                  <a16:creationId xmlns:a16="http://schemas.microsoft.com/office/drawing/2014/main" id="{BBABD2AF-1268-4744-A63B-FDB003955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63"/>
              <a:ext cx="103" cy="77"/>
            </a:xfrm>
            <a:custGeom>
              <a:avLst/>
              <a:gdLst>
                <a:gd name="T0" fmla="*/ 651 w 41"/>
                <a:gd name="T1" fmla="*/ 93 h 29"/>
                <a:gd name="T2" fmla="*/ 221 w 41"/>
                <a:gd name="T3" fmla="*/ 77 h 29"/>
                <a:gd name="T4" fmla="*/ 317 w 41"/>
                <a:gd name="T5" fmla="*/ 542 h 29"/>
                <a:gd name="T6" fmla="*/ 347 w 41"/>
                <a:gd name="T7" fmla="*/ 247 h 29"/>
                <a:gd name="T8" fmla="*/ 651 w 41"/>
                <a:gd name="T9" fmla="*/ 14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9">
                  <a:moveTo>
                    <a:pt x="41" y="5"/>
                  </a:moveTo>
                  <a:cubicBezTo>
                    <a:pt x="33" y="4"/>
                    <a:pt x="22" y="0"/>
                    <a:pt x="14" y="4"/>
                  </a:cubicBezTo>
                  <a:cubicBezTo>
                    <a:pt x="0" y="10"/>
                    <a:pt x="8" y="26"/>
                    <a:pt x="20" y="29"/>
                  </a:cubicBezTo>
                  <a:cubicBezTo>
                    <a:pt x="16" y="23"/>
                    <a:pt x="15" y="18"/>
                    <a:pt x="22" y="13"/>
                  </a:cubicBezTo>
                  <a:cubicBezTo>
                    <a:pt x="27" y="10"/>
                    <a:pt x="38" y="13"/>
                    <a:pt x="41" y="8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62">
              <a:extLst>
                <a:ext uri="{FF2B5EF4-FFF2-40B4-BE49-F238E27FC236}">
                  <a16:creationId xmlns:a16="http://schemas.microsoft.com/office/drawing/2014/main" id="{D8137DD7-A96D-4C6A-A749-7D465668F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964"/>
              <a:ext cx="95" cy="53"/>
            </a:xfrm>
            <a:custGeom>
              <a:avLst/>
              <a:gdLst>
                <a:gd name="T0" fmla="*/ 595 w 38"/>
                <a:gd name="T1" fmla="*/ 148 h 20"/>
                <a:gd name="T2" fmla="*/ 220 w 38"/>
                <a:gd name="T3" fmla="*/ 21 h 20"/>
                <a:gd name="T4" fmla="*/ 313 w 38"/>
                <a:gd name="T5" fmla="*/ 371 h 20"/>
                <a:gd name="T6" fmla="*/ 520 w 38"/>
                <a:gd name="T7" fmla="*/ 17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0">
                  <a:moveTo>
                    <a:pt x="38" y="8"/>
                  </a:moveTo>
                  <a:cubicBezTo>
                    <a:pt x="33" y="4"/>
                    <a:pt x="21" y="0"/>
                    <a:pt x="14" y="1"/>
                  </a:cubicBezTo>
                  <a:cubicBezTo>
                    <a:pt x="0" y="3"/>
                    <a:pt x="13" y="17"/>
                    <a:pt x="20" y="20"/>
                  </a:cubicBezTo>
                  <a:cubicBezTo>
                    <a:pt x="12" y="9"/>
                    <a:pt x="24" y="9"/>
                    <a:pt x="33" y="9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63">
              <a:extLst>
                <a:ext uri="{FF2B5EF4-FFF2-40B4-BE49-F238E27FC236}">
                  <a16:creationId xmlns:a16="http://schemas.microsoft.com/office/drawing/2014/main" id="{ED94897D-3F35-4530-A2B2-BFE0AD7E0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961"/>
              <a:ext cx="27" cy="43"/>
            </a:xfrm>
            <a:custGeom>
              <a:avLst/>
              <a:gdLst>
                <a:gd name="T0" fmla="*/ 150 w 11"/>
                <a:gd name="T1" fmla="*/ 22 h 16"/>
                <a:gd name="T2" fmla="*/ 120 w 11"/>
                <a:gd name="T3" fmla="*/ 312 h 16"/>
                <a:gd name="T4" fmla="*/ 162 w 11"/>
                <a:gd name="T5" fmla="*/ 5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6">
                  <a:moveTo>
                    <a:pt x="10" y="1"/>
                  </a:moveTo>
                  <a:cubicBezTo>
                    <a:pt x="0" y="0"/>
                    <a:pt x="1" y="12"/>
                    <a:pt x="8" y="16"/>
                  </a:cubicBezTo>
                  <a:cubicBezTo>
                    <a:pt x="5" y="11"/>
                    <a:pt x="4" y="4"/>
                    <a:pt x="11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64">
              <a:extLst>
                <a:ext uri="{FF2B5EF4-FFF2-40B4-BE49-F238E27FC236}">
                  <a16:creationId xmlns:a16="http://schemas.microsoft.com/office/drawing/2014/main" id="{2E52B3B3-4CED-401F-B82E-545D13ADE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983"/>
              <a:ext cx="108" cy="160"/>
            </a:xfrm>
            <a:custGeom>
              <a:avLst/>
              <a:gdLst>
                <a:gd name="T0" fmla="*/ 588 w 43"/>
                <a:gd name="T1" fmla="*/ 435 h 60"/>
                <a:gd name="T2" fmla="*/ 409 w 43"/>
                <a:gd name="T3" fmla="*/ 1139 h 60"/>
                <a:gd name="T4" fmla="*/ 379 w 43"/>
                <a:gd name="T5" fmla="*/ 568 h 60"/>
                <a:gd name="T6" fmla="*/ 681 w 43"/>
                <a:gd name="T7" fmla="*/ 568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60">
                  <a:moveTo>
                    <a:pt x="37" y="23"/>
                  </a:moveTo>
                  <a:cubicBezTo>
                    <a:pt x="9" y="0"/>
                    <a:pt x="0" y="59"/>
                    <a:pt x="26" y="60"/>
                  </a:cubicBezTo>
                  <a:cubicBezTo>
                    <a:pt x="18" y="54"/>
                    <a:pt x="17" y="37"/>
                    <a:pt x="24" y="30"/>
                  </a:cubicBezTo>
                  <a:cubicBezTo>
                    <a:pt x="32" y="23"/>
                    <a:pt x="35" y="31"/>
                    <a:pt x="43" y="3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65">
              <a:extLst>
                <a:ext uri="{FF2B5EF4-FFF2-40B4-BE49-F238E27FC236}">
                  <a16:creationId xmlns:a16="http://schemas.microsoft.com/office/drawing/2014/main" id="{7CAAC5AB-ED30-4F12-B286-4592E7C70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201"/>
              <a:ext cx="105" cy="99"/>
            </a:xfrm>
            <a:custGeom>
              <a:avLst/>
              <a:gdLst>
                <a:gd name="T0" fmla="*/ 595 w 42"/>
                <a:gd name="T1" fmla="*/ 115 h 37"/>
                <a:gd name="T2" fmla="*/ 395 w 42"/>
                <a:gd name="T3" fmla="*/ 709 h 37"/>
                <a:gd name="T4" fmla="*/ 363 w 42"/>
                <a:gd name="T5" fmla="*/ 385 h 37"/>
                <a:gd name="T6" fmla="*/ 658 w 42"/>
                <a:gd name="T7" fmla="*/ 20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37">
                  <a:moveTo>
                    <a:pt x="38" y="6"/>
                  </a:moveTo>
                  <a:cubicBezTo>
                    <a:pt x="18" y="0"/>
                    <a:pt x="0" y="26"/>
                    <a:pt x="25" y="37"/>
                  </a:cubicBezTo>
                  <a:cubicBezTo>
                    <a:pt x="27" y="31"/>
                    <a:pt x="21" y="25"/>
                    <a:pt x="23" y="20"/>
                  </a:cubicBezTo>
                  <a:cubicBezTo>
                    <a:pt x="26" y="12"/>
                    <a:pt x="35" y="12"/>
                    <a:pt x="42" y="1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66">
              <a:extLst>
                <a:ext uri="{FF2B5EF4-FFF2-40B4-BE49-F238E27FC236}">
                  <a16:creationId xmlns:a16="http://schemas.microsoft.com/office/drawing/2014/main" id="{0711BA4A-98BB-47CD-B93C-FA8E40E46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2215"/>
              <a:ext cx="93" cy="184"/>
            </a:xfrm>
            <a:custGeom>
              <a:avLst/>
              <a:gdLst>
                <a:gd name="T0" fmla="*/ 410 w 37"/>
                <a:gd name="T1" fmla="*/ 0 h 69"/>
                <a:gd name="T2" fmla="*/ 158 w 37"/>
                <a:gd name="T3" fmla="*/ 533 h 69"/>
                <a:gd name="T4" fmla="*/ 146 w 37"/>
                <a:gd name="T5" fmla="*/ 989 h 69"/>
                <a:gd name="T6" fmla="*/ 0 w 37"/>
                <a:gd name="T7" fmla="*/ 1309 h 69"/>
                <a:gd name="T8" fmla="*/ 189 w 37"/>
                <a:gd name="T9" fmla="*/ 989 h 69"/>
                <a:gd name="T10" fmla="*/ 317 w 37"/>
                <a:gd name="T11" fmla="*/ 568 h 69"/>
                <a:gd name="T12" fmla="*/ 588 w 37"/>
                <a:gd name="T13" fmla="*/ 115 h 69"/>
                <a:gd name="T14" fmla="*/ 475 w 37"/>
                <a:gd name="T15" fmla="*/ 56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69">
                  <a:moveTo>
                    <a:pt x="26" y="0"/>
                  </a:moveTo>
                  <a:cubicBezTo>
                    <a:pt x="10" y="1"/>
                    <a:pt x="8" y="16"/>
                    <a:pt x="10" y="28"/>
                  </a:cubicBezTo>
                  <a:cubicBezTo>
                    <a:pt x="11" y="37"/>
                    <a:pt x="13" y="44"/>
                    <a:pt x="9" y="52"/>
                  </a:cubicBezTo>
                  <a:cubicBezTo>
                    <a:pt x="6" y="58"/>
                    <a:pt x="0" y="63"/>
                    <a:pt x="0" y="69"/>
                  </a:cubicBezTo>
                  <a:cubicBezTo>
                    <a:pt x="5" y="67"/>
                    <a:pt x="9" y="57"/>
                    <a:pt x="12" y="52"/>
                  </a:cubicBezTo>
                  <a:cubicBezTo>
                    <a:pt x="18" y="45"/>
                    <a:pt x="19" y="39"/>
                    <a:pt x="20" y="30"/>
                  </a:cubicBezTo>
                  <a:cubicBezTo>
                    <a:pt x="21" y="19"/>
                    <a:pt x="23" y="3"/>
                    <a:pt x="37" y="6"/>
                  </a:cubicBezTo>
                  <a:cubicBezTo>
                    <a:pt x="36" y="4"/>
                    <a:pt x="33" y="3"/>
                    <a:pt x="30" y="3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67">
              <a:extLst>
                <a:ext uri="{FF2B5EF4-FFF2-40B4-BE49-F238E27FC236}">
                  <a16:creationId xmlns:a16="http://schemas.microsoft.com/office/drawing/2014/main" id="{0B27A9AA-DCEB-4C9F-9263-932B3250C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01"/>
              <a:ext cx="82" cy="126"/>
            </a:xfrm>
            <a:custGeom>
              <a:avLst/>
              <a:gdLst>
                <a:gd name="T0" fmla="*/ 353 w 33"/>
                <a:gd name="T1" fmla="*/ 0 h 47"/>
                <a:gd name="T2" fmla="*/ 186 w 33"/>
                <a:gd name="T3" fmla="*/ 906 h 47"/>
                <a:gd name="T4" fmla="*/ 258 w 33"/>
                <a:gd name="T5" fmla="*/ 287 h 47"/>
                <a:gd name="T6" fmla="*/ 507 w 33"/>
                <a:gd name="T7" fmla="*/ 150 h 47"/>
                <a:gd name="T8" fmla="*/ 445 w 33"/>
                <a:gd name="T9" fmla="*/ 3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7">
                  <a:moveTo>
                    <a:pt x="23" y="0"/>
                  </a:moveTo>
                  <a:cubicBezTo>
                    <a:pt x="0" y="1"/>
                    <a:pt x="2" y="34"/>
                    <a:pt x="12" y="47"/>
                  </a:cubicBezTo>
                  <a:cubicBezTo>
                    <a:pt x="11" y="37"/>
                    <a:pt x="11" y="23"/>
                    <a:pt x="17" y="15"/>
                  </a:cubicBezTo>
                  <a:cubicBezTo>
                    <a:pt x="20" y="11"/>
                    <a:pt x="28" y="5"/>
                    <a:pt x="33" y="8"/>
                  </a:cubicBezTo>
                  <a:cubicBezTo>
                    <a:pt x="33" y="5"/>
                    <a:pt x="31" y="3"/>
                    <a:pt x="29" y="2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68">
              <a:extLst>
                <a:ext uri="{FF2B5EF4-FFF2-40B4-BE49-F238E27FC236}">
                  <a16:creationId xmlns:a16="http://schemas.microsoft.com/office/drawing/2014/main" id="{E2106DC8-0B1D-4F39-AB5F-82853DBCA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2255"/>
              <a:ext cx="97" cy="122"/>
            </a:xfrm>
            <a:custGeom>
              <a:avLst/>
              <a:gdLst>
                <a:gd name="T0" fmla="*/ 0 w 39"/>
                <a:gd name="T1" fmla="*/ 766 h 46"/>
                <a:gd name="T2" fmla="*/ 445 w 39"/>
                <a:gd name="T3" fmla="*/ 724 h 46"/>
                <a:gd name="T4" fmla="*/ 495 w 39"/>
                <a:gd name="T5" fmla="*/ 0 h 46"/>
                <a:gd name="T6" fmla="*/ 495 w 39"/>
                <a:gd name="T7" fmla="*/ 281 h 46"/>
                <a:gd name="T8" fmla="*/ 383 w 39"/>
                <a:gd name="T9" fmla="*/ 576 h 46"/>
                <a:gd name="T10" fmla="*/ 62 w 39"/>
                <a:gd name="T11" fmla="*/ 766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6">
                  <a:moveTo>
                    <a:pt x="0" y="41"/>
                  </a:moveTo>
                  <a:cubicBezTo>
                    <a:pt x="8" y="46"/>
                    <a:pt x="22" y="46"/>
                    <a:pt x="29" y="39"/>
                  </a:cubicBezTo>
                  <a:cubicBezTo>
                    <a:pt x="39" y="30"/>
                    <a:pt x="38" y="12"/>
                    <a:pt x="32" y="0"/>
                  </a:cubicBezTo>
                  <a:cubicBezTo>
                    <a:pt x="30" y="4"/>
                    <a:pt x="32" y="11"/>
                    <a:pt x="32" y="15"/>
                  </a:cubicBezTo>
                  <a:cubicBezTo>
                    <a:pt x="31" y="22"/>
                    <a:pt x="29" y="26"/>
                    <a:pt x="25" y="31"/>
                  </a:cubicBezTo>
                  <a:cubicBezTo>
                    <a:pt x="21" y="35"/>
                    <a:pt x="9" y="44"/>
                    <a:pt x="4" y="4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Freeform 69">
              <a:extLst>
                <a:ext uri="{FF2B5EF4-FFF2-40B4-BE49-F238E27FC236}">
                  <a16:creationId xmlns:a16="http://schemas.microsoft.com/office/drawing/2014/main" id="{F904EDC0-1BFF-4FFC-8082-F46905ED8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239"/>
              <a:ext cx="42" cy="61"/>
            </a:xfrm>
            <a:custGeom>
              <a:avLst/>
              <a:gdLst>
                <a:gd name="T0" fmla="*/ 0 w 17"/>
                <a:gd name="T1" fmla="*/ 430 h 23"/>
                <a:gd name="T2" fmla="*/ 257 w 17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3">
                  <a:moveTo>
                    <a:pt x="0" y="23"/>
                  </a:moveTo>
                  <a:cubicBezTo>
                    <a:pt x="11" y="20"/>
                    <a:pt x="15" y="11"/>
                    <a:pt x="17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70">
              <a:extLst>
                <a:ext uri="{FF2B5EF4-FFF2-40B4-BE49-F238E27FC236}">
                  <a16:creationId xmlns:a16="http://schemas.microsoft.com/office/drawing/2014/main" id="{D14F75FF-5514-42F1-8FD6-EE29F36BE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084"/>
              <a:ext cx="70" cy="72"/>
            </a:xfrm>
            <a:custGeom>
              <a:avLst/>
              <a:gdLst>
                <a:gd name="T0" fmla="*/ 0 w 28"/>
                <a:gd name="T1" fmla="*/ 512 h 27"/>
                <a:gd name="T2" fmla="*/ 313 w 28"/>
                <a:gd name="T3" fmla="*/ 419 h 27"/>
                <a:gd name="T4" fmla="*/ 333 w 28"/>
                <a:gd name="T5" fmla="*/ 0 h 27"/>
                <a:gd name="T6" fmla="*/ 333 w 28"/>
                <a:gd name="T7" fmla="*/ 205 h 27"/>
                <a:gd name="T8" fmla="*/ 95 w 28"/>
                <a:gd name="T9" fmla="*/ 43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7">
                  <a:moveTo>
                    <a:pt x="0" y="27"/>
                  </a:moveTo>
                  <a:cubicBezTo>
                    <a:pt x="6" y="27"/>
                    <a:pt x="15" y="27"/>
                    <a:pt x="20" y="22"/>
                  </a:cubicBezTo>
                  <a:cubicBezTo>
                    <a:pt x="28" y="17"/>
                    <a:pt x="25" y="6"/>
                    <a:pt x="21" y="0"/>
                  </a:cubicBezTo>
                  <a:cubicBezTo>
                    <a:pt x="21" y="3"/>
                    <a:pt x="22" y="7"/>
                    <a:pt x="21" y="11"/>
                  </a:cubicBezTo>
                  <a:cubicBezTo>
                    <a:pt x="19" y="19"/>
                    <a:pt x="12" y="19"/>
                    <a:pt x="6" y="23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Freeform 71">
              <a:extLst>
                <a:ext uri="{FF2B5EF4-FFF2-40B4-BE49-F238E27FC236}">
                  <a16:creationId xmlns:a16="http://schemas.microsoft.com/office/drawing/2014/main" id="{8F34EA2A-9EDC-4D7D-8B2D-CDE254B4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097"/>
              <a:ext cx="63" cy="64"/>
            </a:xfrm>
            <a:custGeom>
              <a:avLst/>
              <a:gdLst>
                <a:gd name="T0" fmla="*/ 0 w 25"/>
                <a:gd name="T1" fmla="*/ 419 h 24"/>
                <a:gd name="T2" fmla="*/ 318 w 25"/>
                <a:gd name="T3" fmla="*/ 363 h 24"/>
                <a:gd name="T4" fmla="*/ 285 w 25"/>
                <a:gd name="T5" fmla="*/ 0 h 24"/>
                <a:gd name="T6" fmla="*/ 272 w 25"/>
                <a:gd name="T7" fmla="*/ 248 h 24"/>
                <a:gd name="T8" fmla="*/ 50 w 25"/>
                <a:gd name="T9" fmla="*/ 41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0" y="22"/>
                  </a:moveTo>
                  <a:cubicBezTo>
                    <a:pt x="7" y="24"/>
                    <a:pt x="14" y="24"/>
                    <a:pt x="20" y="19"/>
                  </a:cubicBezTo>
                  <a:cubicBezTo>
                    <a:pt x="25" y="13"/>
                    <a:pt x="24" y="5"/>
                    <a:pt x="18" y="0"/>
                  </a:cubicBezTo>
                  <a:cubicBezTo>
                    <a:pt x="18" y="4"/>
                    <a:pt x="20" y="8"/>
                    <a:pt x="17" y="13"/>
                  </a:cubicBezTo>
                  <a:cubicBezTo>
                    <a:pt x="14" y="18"/>
                    <a:pt x="6" y="17"/>
                    <a:pt x="3" y="22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72">
              <a:extLst>
                <a:ext uri="{FF2B5EF4-FFF2-40B4-BE49-F238E27FC236}">
                  <a16:creationId xmlns:a16="http://schemas.microsoft.com/office/drawing/2014/main" id="{37562EFE-1688-4F95-875D-F7A10DD22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2007"/>
              <a:ext cx="50" cy="40"/>
            </a:xfrm>
            <a:custGeom>
              <a:avLst/>
              <a:gdLst>
                <a:gd name="T0" fmla="*/ 0 w 20"/>
                <a:gd name="T1" fmla="*/ 171 h 15"/>
                <a:gd name="T2" fmla="*/ 270 w 20"/>
                <a:gd name="T3" fmla="*/ 0 h 15"/>
                <a:gd name="T4" fmla="*/ 83 w 20"/>
                <a:gd name="T5" fmla="*/ 149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0" y="9"/>
                  </a:moveTo>
                  <a:cubicBezTo>
                    <a:pt x="6" y="15"/>
                    <a:pt x="20" y="10"/>
                    <a:pt x="17" y="0"/>
                  </a:cubicBezTo>
                  <a:cubicBezTo>
                    <a:pt x="15" y="6"/>
                    <a:pt x="11" y="8"/>
                    <a:pt x="5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73">
              <a:extLst>
                <a:ext uri="{FF2B5EF4-FFF2-40B4-BE49-F238E27FC236}">
                  <a16:creationId xmlns:a16="http://schemas.microsoft.com/office/drawing/2014/main" id="{99C577F6-9750-4ED4-A2A1-4605A7883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2052"/>
              <a:ext cx="53" cy="107"/>
            </a:xfrm>
            <a:custGeom>
              <a:avLst/>
              <a:gdLst>
                <a:gd name="T0" fmla="*/ 0 w 21"/>
                <a:gd name="T1" fmla="*/ 744 h 40"/>
                <a:gd name="T2" fmla="*/ 159 w 21"/>
                <a:gd name="T3" fmla="*/ 671 h 40"/>
                <a:gd name="T4" fmla="*/ 288 w 21"/>
                <a:gd name="T5" fmla="*/ 457 h 40"/>
                <a:gd name="T6" fmla="*/ 318 w 21"/>
                <a:gd name="T7" fmla="*/ 150 h 40"/>
                <a:gd name="T8" fmla="*/ 318 w 21"/>
                <a:gd name="T9" fmla="*/ 0 h 40"/>
                <a:gd name="T10" fmla="*/ 275 w 21"/>
                <a:gd name="T11" fmla="*/ 251 h 40"/>
                <a:gd name="T12" fmla="*/ 20 w 21"/>
                <a:gd name="T13" fmla="*/ 671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40">
                  <a:moveTo>
                    <a:pt x="0" y="39"/>
                  </a:moveTo>
                  <a:cubicBezTo>
                    <a:pt x="3" y="40"/>
                    <a:pt x="7" y="36"/>
                    <a:pt x="10" y="35"/>
                  </a:cubicBezTo>
                  <a:cubicBezTo>
                    <a:pt x="14" y="32"/>
                    <a:pt x="16" y="29"/>
                    <a:pt x="18" y="24"/>
                  </a:cubicBezTo>
                  <a:cubicBezTo>
                    <a:pt x="20" y="19"/>
                    <a:pt x="20" y="13"/>
                    <a:pt x="20" y="8"/>
                  </a:cubicBezTo>
                  <a:cubicBezTo>
                    <a:pt x="20" y="5"/>
                    <a:pt x="21" y="2"/>
                    <a:pt x="20" y="0"/>
                  </a:cubicBezTo>
                  <a:cubicBezTo>
                    <a:pt x="19" y="4"/>
                    <a:pt x="18" y="8"/>
                    <a:pt x="17" y="13"/>
                  </a:cubicBezTo>
                  <a:cubicBezTo>
                    <a:pt x="14" y="22"/>
                    <a:pt x="8" y="29"/>
                    <a:pt x="1" y="35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74">
              <a:extLst>
                <a:ext uri="{FF2B5EF4-FFF2-40B4-BE49-F238E27FC236}">
                  <a16:creationId xmlns:a16="http://schemas.microsoft.com/office/drawing/2014/main" id="{C4C9D5DB-128F-4C1F-B264-FAA4FD731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2292"/>
              <a:ext cx="107" cy="173"/>
            </a:xfrm>
            <a:custGeom>
              <a:avLst/>
              <a:gdLst>
                <a:gd name="T0" fmla="*/ 649 w 43"/>
                <a:gd name="T1" fmla="*/ 0 h 65"/>
                <a:gd name="T2" fmla="*/ 537 w 43"/>
                <a:gd name="T3" fmla="*/ 921 h 65"/>
                <a:gd name="T4" fmla="*/ 261 w 43"/>
                <a:gd name="T5" fmla="*/ 1190 h 65"/>
                <a:gd name="T6" fmla="*/ 0 w 43"/>
                <a:gd name="T7" fmla="*/ 1091 h 65"/>
                <a:gd name="T8" fmla="*/ 261 w 43"/>
                <a:gd name="T9" fmla="*/ 1078 h 65"/>
                <a:gd name="T10" fmla="*/ 478 w 43"/>
                <a:gd name="T11" fmla="*/ 828 h 65"/>
                <a:gd name="T12" fmla="*/ 662 w 43"/>
                <a:gd name="T13" fmla="*/ 114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65">
                  <a:moveTo>
                    <a:pt x="42" y="0"/>
                  </a:moveTo>
                  <a:cubicBezTo>
                    <a:pt x="43" y="16"/>
                    <a:pt x="43" y="35"/>
                    <a:pt x="35" y="49"/>
                  </a:cubicBezTo>
                  <a:cubicBezTo>
                    <a:pt x="31" y="56"/>
                    <a:pt x="24" y="61"/>
                    <a:pt x="17" y="63"/>
                  </a:cubicBezTo>
                  <a:cubicBezTo>
                    <a:pt x="12" y="65"/>
                    <a:pt x="2" y="64"/>
                    <a:pt x="0" y="58"/>
                  </a:cubicBezTo>
                  <a:cubicBezTo>
                    <a:pt x="5" y="61"/>
                    <a:pt x="13" y="59"/>
                    <a:pt x="17" y="57"/>
                  </a:cubicBezTo>
                  <a:cubicBezTo>
                    <a:pt x="23" y="54"/>
                    <a:pt x="27" y="49"/>
                    <a:pt x="31" y="44"/>
                  </a:cubicBezTo>
                  <a:cubicBezTo>
                    <a:pt x="39" y="33"/>
                    <a:pt x="40" y="19"/>
                    <a:pt x="43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75">
              <a:extLst>
                <a:ext uri="{FF2B5EF4-FFF2-40B4-BE49-F238E27FC236}">
                  <a16:creationId xmlns:a16="http://schemas.microsoft.com/office/drawing/2014/main" id="{0C8093CE-157E-4135-8717-5B2CDC975C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1628"/>
              <a:ext cx="1062" cy="1027"/>
            </a:xfrm>
            <a:custGeom>
              <a:avLst/>
              <a:gdLst>
                <a:gd name="T0" fmla="*/ 500 w 425"/>
                <a:gd name="T1" fmla="*/ 2185 h 385"/>
                <a:gd name="T2" fmla="*/ 105 w 425"/>
                <a:gd name="T3" fmla="*/ 4313 h 385"/>
                <a:gd name="T4" fmla="*/ 1012 w 425"/>
                <a:gd name="T5" fmla="*/ 5578 h 385"/>
                <a:gd name="T6" fmla="*/ 2479 w 425"/>
                <a:gd name="T7" fmla="*/ 6930 h 385"/>
                <a:gd name="T8" fmla="*/ 3478 w 425"/>
                <a:gd name="T9" fmla="*/ 7250 h 385"/>
                <a:gd name="T10" fmla="*/ 4433 w 425"/>
                <a:gd name="T11" fmla="*/ 6682 h 385"/>
                <a:gd name="T12" fmla="*/ 6212 w 425"/>
                <a:gd name="T13" fmla="*/ 4954 h 385"/>
                <a:gd name="T14" fmla="*/ 5712 w 425"/>
                <a:gd name="T15" fmla="*/ 1843 h 385"/>
                <a:gd name="T16" fmla="*/ 4558 w 425"/>
                <a:gd name="T17" fmla="*/ 1251 h 385"/>
                <a:gd name="T18" fmla="*/ 3633 w 425"/>
                <a:gd name="T19" fmla="*/ 456 h 385"/>
                <a:gd name="T20" fmla="*/ 500 w 425"/>
                <a:gd name="T21" fmla="*/ 2185 h 38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5" h="385">
                  <a:moveTo>
                    <a:pt x="32" y="115"/>
                  </a:moveTo>
                  <a:cubicBezTo>
                    <a:pt x="17" y="146"/>
                    <a:pt x="0" y="192"/>
                    <a:pt x="7" y="227"/>
                  </a:cubicBezTo>
                  <a:cubicBezTo>
                    <a:pt x="14" y="265"/>
                    <a:pt x="40" y="271"/>
                    <a:pt x="65" y="294"/>
                  </a:cubicBezTo>
                  <a:cubicBezTo>
                    <a:pt x="97" y="324"/>
                    <a:pt x="115" y="351"/>
                    <a:pt x="159" y="365"/>
                  </a:cubicBezTo>
                  <a:cubicBezTo>
                    <a:pt x="179" y="371"/>
                    <a:pt x="201" y="385"/>
                    <a:pt x="223" y="382"/>
                  </a:cubicBezTo>
                  <a:cubicBezTo>
                    <a:pt x="243" y="379"/>
                    <a:pt x="265" y="361"/>
                    <a:pt x="284" y="352"/>
                  </a:cubicBezTo>
                  <a:cubicBezTo>
                    <a:pt x="323" y="334"/>
                    <a:pt x="379" y="302"/>
                    <a:pt x="398" y="261"/>
                  </a:cubicBezTo>
                  <a:cubicBezTo>
                    <a:pt x="425" y="207"/>
                    <a:pt x="420" y="134"/>
                    <a:pt x="366" y="97"/>
                  </a:cubicBezTo>
                  <a:cubicBezTo>
                    <a:pt x="344" y="81"/>
                    <a:pt x="315" y="82"/>
                    <a:pt x="292" y="66"/>
                  </a:cubicBezTo>
                  <a:cubicBezTo>
                    <a:pt x="272" y="53"/>
                    <a:pt x="257" y="34"/>
                    <a:pt x="233" y="24"/>
                  </a:cubicBezTo>
                  <a:cubicBezTo>
                    <a:pt x="173" y="0"/>
                    <a:pt x="63" y="35"/>
                    <a:pt x="32" y="11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76">
              <a:extLst>
                <a:ext uri="{FF2B5EF4-FFF2-40B4-BE49-F238E27FC236}">
                  <a16:creationId xmlns:a16="http://schemas.microsoft.com/office/drawing/2014/main" id="{AD58C507-152D-4CE9-8D2C-D55EA7F47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985"/>
              <a:ext cx="232" cy="219"/>
            </a:xfrm>
            <a:custGeom>
              <a:avLst/>
              <a:gdLst>
                <a:gd name="T0" fmla="*/ 262 w 93"/>
                <a:gd name="T1" fmla="*/ 320 h 82"/>
                <a:gd name="T2" fmla="*/ 791 w 93"/>
                <a:gd name="T3" fmla="*/ 1311 h 82"/>
                <a:gd name="T4" fmla="*/ 262 w 93"/>
                <a:gd name="T5" fmla="*/ 320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82">
                  <a:moveTo>
                    <a:pt x="17" y="17"/>
                  </a:moveTo>
                  <a:cubicBezTo>
                    <a:pt x="0" y="30"/>
                    <a:pt x="9" y="82"/>
                    <a:pt x="51" y="69"/>
                  </a:cubicBezTo>
                  <a:cubicBezTo>
                    <a:pt x="93" y="56"/>
                    <a:pt x="48" y="0"/>
                    <a:pt x="17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77">
              <a:extLst>
                <a:ext uri="{FF2B5EF4-FFF2-40B4-BE49-F238E27FC236}">
                  <a16:creationId xmlns:a16="http://schemas.microsoft.com/office/drawing/2014/main" id="{1A8CA622-9601-4766-A267-8DB71B411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2009"/>
              <a:ext cx="188" cy="206"/>
            </a:xfrm>
            <a:custGeom>
              <a:avLst/>
              <a:gdLst>
                <a:gd name="T0" fmla="*/ 83 w 75"/>
                <a:gd name="T1" fmla="*/ 629 h 77"/>
                <a:gd name="T2" fmla="*/ 1025 w 75"/>
                <a:gd name="T3" fmla="*/ 936 h 77"/>
                <a:gd name="T4" fmla="*/ 83 w 75"/>
                <a:gd name="T5" fmla="*/ 629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77">
                  <a:moveTo>
                    <a:pt x="5" y="33"/>
                  </a:moveTo>
                  <a:cubicBezTo>
                    <a:pt x="0" y="61"/>
                    <a:pt x="54" y="77"/>
                    <a:pt x="65" y="49"/>
                  </a:cubicBezTo>
                  <a:cubicBezTo>
                    <a:pt x="75" y="21"/>
                    <a:pt x="9" y="0"/>
                    <a:pt x="5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Freeform 78">
              <a:extLst>
                <a:ext uri="{FF2B5EF4-FFF2-40B4-BE49-F238E27FC236}">
                  <a16:creationId xmlns:a16="http://schemas.microsoft.com/office/drawing/2014/main" id="{FBA663EF-584E-43B1-8FD4-DCA3908F0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164"/>
              <a:ext cx="253" cy="224"/>
            </a:xfrm>
            <a:custGeom>
              <a:avLst/>
              <a:gdLst>
                <a:gd name="T0" fmla="*/ 804 w 101"/>
                <a:gd name="T1" fmla="*/ 1557 h 84"/>
                <a:gd name="T2" fmla="*/ 709 w 101"/>
                <a:gd name="T3" fmla="*/ 0 h 84"/>
                <a:gd name="T4" fmla="*/ 804 w 101"/>
                <a:gd name="T5" fmla="*/ 1557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84">
                  <a:moveTo>
                    <a:pt x="51" y="82"/>
                  </a:moveTo>
                  <a:cubicBezTo>
                    <a:pt x="0" y="80"/>
                    <a:pt x="14" y="1"/>
                    <a:pt x="45" y="0"/>
                  </a:cubicBezTo>
                  <a:cubicBezTo>
                    <a:pt x="77" y="0"/>
                    <a:pt x="101" y="84"/>
                    <a:pt x="51" y="8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79">
              <a:extLst>
                <a:ext uri="{FF2B5EF4-FFF2-40B4-BE49-F238E27FC236}">
                  <a16:creationId xmlns:a16="http://schemas.microsoft.com/office/drawing/2014/main" id="{8434014F-C086-4FEC-9EE3-820EFCE45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2172"/>
              <a:ext cx="210" cy="336"/>
            </a:xfrm>
            <a:custGeom>
              <a:avLst/>
              <a:gdLst>
                <a:gd name="T0" fmla="*/ 563 w 84"/>
                <a:gd name="T1" fmla="*/ 205 h 126"/>
                <a:gd name="T2" fmla="*/ 345 w 84"/>
                <a:gd name="T3" fmla="*/ 947 h 126"/>
                <a:gd name="T4" fmla="*/ 125 w 84"/>
                <a:gd name="T5" fmla="*/ 1899 h 126"/>
                <a:gd name="T6" fmla="*/ 988 w 84"/>
                <a:gd name="T7" fmla="*/ 1856 h 126"/>
                <a:gd name="T8" fmla="*/ 563 w 84"/>
                <a:gd name="T9" fmla="*/ 205 h 1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126">
                  <a:moveTo>
                    <a:pt x="36" y="11"/>
                  </a:moveTo>
                  <a:cubicBezTo>
                    <a:pt x="20" y="21"/>
                    <a:pt x="18" y="32"/>
                    <a:pt x="22" y="50"/>
                  </a:cubicBezTo>
                  <a:cubicBezTo>
                    <a:pt x="25" y="67"/>
                    <a:pt x="0" y="85"/>
                    <a:pt x="8" y="100"/>
                  </a:cubicBezTo>
                  <a:cubicBezTo>
                    <a:pt x="17" y="115"/>
                    <a:pt x="42" y="126"/>
                    <a:pt x="63" y="98"/>
                  </a:cubicBezTo>
                  <a:cubicBezTo>
                    <a:pt x="84" y="69"/>
                    <a:pt x="66" y="0"/>
                    <a:pt x="36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80">
              <a:extLst>
                <a:ext uri="{FF2B5EF4-FFF2-40B4-BE49-F238E27FC236}">
                  <a16:creationId xmlns:a16="http://schemas.microsoft.com/office/drawing/2014/main" id="{4F6BFD3A-B8CA-4A37-9963-40818A69C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940"/>
              <a:ext cx="110" cy="104"/>
            </a:xfrm>
            <a:custGeom>
              <a:avLst/>
              <a:gdLst>
                <a:gd name="T0" fmla="*/ 300 w 44"/>
                <a:gd name="T1" fmla="*/ 627 h 39"/>
                <a:gd name="T2" fmla="*/ 438 w 44"/>
                <a:gd name="T3" fmla="*/ 136 h 39"/>
                <a:gd name="T4" fmla="*/ 300 w 44"/>
                <a:gd name="T5" fmla="*/ 627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9">
                  <a:moveTo>
                    <a:pt x="19" y="33"/>
                  </a:moveTo>
                  <a:cubicBezTo>
                    <a:pt x="35" y="39"/>
                    <a:pt x="44" y="16"/>
                    <a:pt x="28" y="7"/>
                  </a:cubicBezTo>
                  <a:cubicBezTo>
                    <a:pt x="13" y="0"/>
                    <a:pt x="0" y="21"/>
                    <a:pt x="19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Freeform 81">
              <a:extLst>
                <a:ext uri="{FF2B5EF4-FFF2-40B4-BE49-F238E27FC236}">
                  <a16:creationId xmlns:a16="http://schemas.microsoft.com/office/drawing/2014/main" id="{A85B1D67-67BE-4829-A7E0-BF7FB0604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1908"/>
              <a:ext cx="180" cy="179"/>
            </a:xfrm>
            <a:custGeom>
              <a:avLst/>
              <a:gdLst>
                <a:gd name="T0" fmla="*/ 95 w 72"/>
                <a:gd name="T1" fmla="*/ 593 h 67"/>
                <a:gd name="T2" fmla="*/ 970 w 72"/>
                <a:gd name="T3" fmla="*/ 858 h 67"/>
                <a:gd name="T4" fmla="*/ 95 w 72"/>
                <a:gd name="T5" fmla="*/ 593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67">
                  <a:moveTo>
                    <a:pt x="6" y="31"/>
                  </a:moveTo>
                  <a:cubicBezTo>
                    <a:pt x="10" y="45"/>
                    <a:pt x="52" y="67"/>
                    <a:pt x="62" y="45"/>
                  </a:cubicBezTo>
                  <a:cubicBezTo>
                    <a:pt x="72" y="24"/>
                    <a:pt x="0" y="0"/>
                    <a:pt x="6" y="3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82">
              <a:extLst>
                <a:ext uri="{FF2B5EF4-FFF2-40B4-BE49-F238E27FC236}">
                  <a16:creationId xmlns:a16="http://schemas.microsoft.com/office/drawing/2014/main" id="{186CA70F-6897-4317-A7FE-CABE34595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177"/>
              <a:ext cx="175" cy="187"/>
            </a:xfrm>
            <a:custGeom>
              <a:avLst/>
              <a:gdLst>
                <a:gd name="T0" fmla="*/ 220 w 70"/>
                <a:gd name="T1" fmla="*/ 764 h 70"/>
                <a:gd name="T2" fmla="*/ 970 w 70"/>
                <a:gd name="T3" fmla="*/ 379 h 70"/>
                <a:gd name="T4" fmla="*/ 220 w 70"/>
                <a:gd name="T5" fmla="*/ 764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70">
                  <a:moveTo>
                    <a:pt x="14" y="40"/>
                  </a:moveTo>
                  <a:cubicBezTo>
                    <a:pt x="28" y="70"/>
                    <a:pt x="70" y="40"/>
                    <a:pt x="62" y="20"/>
                  </a:cubicBezTo>
                  <a:cubicBezTo>
                    <a:pt x="54" y="0"/>
                    <a:pt x="0" y="0"/>
                    <a:pt x="14" y="4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83">
              <a:extLst>
                <a:ext uri="{FF2B5EF4-FFF2-40B4-BE49-F238E27FC236}">
                  <a16:creationId xmlns:a16="http://schemas.microsoft.com/office/drawing/2014/main" id="{6209834F-201B-4D30-8881-F6030C980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911"/>
              <a:ext cx="192" cy="317"/>
            </a:xfrm>
            <a:custGeom>
              <a:avLst/>
              <a:gdLst>
                <a:gd name="T0" fmla="*/ 262 w 77"/>
                <a:gd name="T1" fmla="*/ 943 h 119"/>
                <a:gd name="T2" fmla="*/ 945 w 77"/>
                <a:gd name="T3" fmla="*/ 1569 h 119"/>
                <a:gd name="T4" fmla="*/ 262 w 77"/>
                <a:gd name="T5" fmla="*/ 943 h 1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19">
                  <a:moveTo>
                    <a:pt x="17" y="50"/>
                  </a:moveTo>
                  <a:cubicBezTo>
                    <a:pt x="0" y="92"/>
                    <a:pt x="44" y="119"/>
                    <a:pt x="61" y="83"/>
                  </a:cubicBezTo>
                  <a:cubicBezTo>
                    <a:pt x="77" y="47"/>
                    <a:pt x="40" y="0"/>
                    <a:pt x="17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84">
              <a:extLst>
                <a:ext uri="{FF2B5EF4-FFF2-40B4-BE49-F238E27FC236}">
                  <a16:creationId xmlns:a16="http://schemas.microsoft.com/office/drawing/2014/main" id="{16EF4EC5-C5AE-4814-B21C-DAD313A1B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993"/>
              <a:ext cx="80" cy="86"/>
            </a:xfrm>
            <a:custGeom>
              <a:avLst/>
              <a:gdLst>
                <a:gd name="T0" fmla="*/ 50 w 32"/>
                <a:gd name="T1" fmla="*/ 427 h 32"/>
                <a:gd name="T2" fmla="*/ 175 w 32"/>
                <a:gd name="T3" fmla="*/ 59 h 32"/>
                <a:gd name="T4" fmla="*/ 458 w 32"/>
                <a:gd name="T5" fmla="*/ 218 h 32"/>
                <a:gd name="T6" fmla="*/ 333 w 32"/>
                <a:gd name="T7" fmla="*/ 586 h 32"/>
                <a:gd name="T8" fmla="*/ 50 w 32"/>
                <a:gd name="T9" fmla="*/ 4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2"/>
                  </a:moveTo>
                  <a:cubicBezTo>
                    <a:pt x="0" y="14"/>
                    <a:pt x="4" y="6"/>
                    <a:pt x="11" y="3"/>
                  </a:cubicBezTo>
                  <a:cubicBezTo>
                    <a:pt x="18" y="0"/>
                    <a:pt x="27" y="4"/>
                    <a:pt x="29" y="11"/>
                  </a:cubicBezTo>
                  <a:cubicBezTo>
                    <a:pt x="32" y="19"/>
                    <a:pt x="29" y="27"/>
                    <a:pt x="21" y="30"/>
                  </a:cubicBezTo>
                  <a:cubicBezTo>
                    <a:pt x="14" y="32"/>
                    <a:pt x="6" y="29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85">
              <a:extLst>
                <a:ext uri="{FF2B5EF4-FFF2-40B4-BE49-F238E27FC236}">
                  <a16:creationId xmlns:a16="http://schemas.microsoft.com/office/drawing/2014/main" id="{502717AB-00C8-49B1-B3E4-209AA6D51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961"/>
              <a:ext cx="35" cy="38"/>
            </a:xfrm>
            <a:custGeom>
              <a:avLst/>
              <a:gdLst>
                <a:gd name="T0" fmla="*/ 20 w 14"/>
                <a:gd name="T1" fmla="*/ 176 h 14"/>
                <a:gd name="T2" fmla="*/ 83 w 14"/>
                <a:gd name="T3" fmla="*/ 22 h 14"/>
                <a:gd name="T4" fmla="*/ 208 w 14"/>
                <a:gd name="T5" fmla="*/ 103 h 14"/>
                <a:gd name="T6" fmla="*/ 145 w 14"/>
                <a:gd name="T7" fmla="*/ 258 h 14"/>
                <a:gd name="T8" fmla="*/ 20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2" y="11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86">
              <a:extLst>
                <a:ext uri="{FF2B5EF4-FFF2-40B4-BE49-F238E27FC236}">
                  <a16:creationId xmlns:a16="http://schemas.microsoft.com/office/drawing/2014/main" id="{92D1C67F-6C15-4C63-91B3-AD1643ABE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079"/>
              <a:ext cx="50" cy="53"/>
            </a:xfrm>
            <a:custGeom>
              <a:avLst/>
              <a:gdLst>
                <a:gd name="T0" fmla="*/ 33 w 20"/>
                <a:gd name="T1" fmla="*/ 239 h 20"/>
                <a:gd name="T2" fmla="*/ 113 w 20"/>
                <a:gd name="T3" fmla="*/ 34 h 20"/>
                <a:gd name="T4" fmla="*/ 283 w 20"/>
                <a:gd name="T5" fmla="*/ 133 h 20"/>
                <a:gd name="T6" fmla="*/ 208 w 20"/>
                <a:gd name="T7" fmla="*/ 337 h 20"/>
                <a:gd name="T8" fmla="*/ 33 w 20"/>
                <a:gd name="T9" fmla="*/ 23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0" y="9"/>
                    <a:pt x="2" y="4"/>
                    <a:pt x="7" y="2"/>
                  </a:cubicBezTo>
                  <a:cubicBezTo>
                    <a:pt x="11" y="0"/>
                    <a:pt x="16" y="2"/>
                    <a:pt x="18" y="7"/>
                  </a:cubicBezTo>
                  <a:cubicBezTo>
                    <a:pt x="20" y="11"/>
                    <a:pt x="18" y="16"/>
                    <a:pt x="13" y="18"/>
                  </a:cubicBezTo>
                  <a:cubicBezTo>
                    <a:pt x="9" y="20"/>
                    <a:pt x="4" y="18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8" name="Group 87">
            <a:extLst>
              <a:ext uri="{FF2B5EF4-FFF2-40B4-BE49-F238E27FC236}">
                <a16:creationId xmlns:a16="http://schemas.microsoft.com/office/drawing/2014/main" id="{72DBFE43-7AF9-4013-826D-724340CD3A1D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1524000"/>
            <a:ext cx="2255838" cy="2212975"/>
            <a:chOff x="4003" y="1639"/>
            <a:chExt cx="1038" cy="1018"/>
          </a:xfrm>
        </p:grpSpPr>
        <p:sp>
          <p:nvSpPr>
            <p:cNvPr id="36869" name="Freeform 88">
              <a:extLst>
                <a:ext uri="{FF2B5EF4-FFF2-40B4-BE49-F238E27FC236}">
                  <a16:creationId xmlns:a16="http://schemas.microsoft.com/office/drawing/2014/main" id="{88F87890-11E0-46D4-B8BC-1937BC72B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639"/>
              <a:ext cx="1038" cy="1018"/>
            </a:xfrm>
            <a:custGeom>
              <a:avLst/>
              <a:gdLst>
                <a:gd name="T0" fmla="*/ 2816 w 415"/>
                <a:gd name="T1" fmla="*/ 418 h 382"/>
                <a:gd name="T2" fmla="*/ 583 w 415"/>
                <a:gd name="T3" fmla="*/ 4525 h 382"/>
                <a:gd name="T4" fmla="*/ 3959 w 415"/>
                <a:gd name="T5" fmla="*/ 6923 h 382"/>
                <a:gd name="T6" fmla="*/ 4867 w 415"/>
                <a:gd name="T7" fmla="*/ 7025 h 382"/>
                <a:gd name="T8" fmla="*/ 5743 w 415"/>
                <a:gd name="T9" fmla="*/ 5810 h 382"/>
                <a:gd name="T10" fmla="*/ 6005 w 415"/>
                <a:gd name="T11" fmla="*/ 2329 h 382"/>
                <a:gd name="T12" fmla="*/ 4317 w 415"/>
                <a:gd name="T13" fmla="*/ 306 h 382"/>
                <a:gd name="T14" fmla="*/ 2816 w 415"/>
                <a:gd name="T15" fmla="*/ 418 h 3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5" h="382">
                  <a:moveTo>
                    <a:pt x="180" y="22"/>
                  </a:moveTo>
                  <a:cubicBezTo>
                    <a:pt x="68" y="0"/>
                    <a:pt x="56" y="167"/>
                    <a:pt x="37" y="239"/>
                  </a:cubicBezTo>
                  <a:cubicBezTo>
                    <a:pt x="0" y="377"/>
                    <a:pt x="168" y="343"/>
                    <a:pt x="253" y="366"/>
                  </a:cubicBezTo>
                  <a:cubicBezTo>
                    <a:pt x="274" y="372"/>
                    <a:pt x="289" y="382"/>
                    <a:pt x="311" y="371"/>
                  </a:cubicBezTo>
                  <a:cubicBezTo>
                    <a:pt x="335" y="360"/>
                    <a:pt x="353" y="328"/>
                    <a:pt x="367" y="307"/>
                  </a:cubicBezTo>
                  <a:cubicBezTo>
                    <a:pt x="410" y="244"/>
                    <a:pt x="415" y="194"/>
                    <a:pt x="384" y="123"/>
                  </a:cubicBezTo>
                  <a:cubicBezTo>
                    <a:pt x="362" y="74"/>
                    <a:pt x="330" y="28"/>
                    <a:pt x="276" y="16"/>
                  </a:cubicBezTo>
                  <a:cubicBezTo>
                    <a:pt x="243" y="9"/>
                    <a:pt x="212" y="25"/>
                    <a:pt x="180" y="22"/>
                  </a:cubicBezTo>
                  <a:close/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Freeform 89">
              <a:extLst>
                <a:ext uri="{FF2B5EF4-FFF2-40B4-BE49-F238E27FC236}">
                  <a16:creationId xmlns:a16="http://schemas.microsoft.com/office/drawing/2014/main" id="{E7AF570C-D3FF-49C6-BF83-20027BCB1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900"/>
              <a:ext cx="90" cy="165"/>
            </a:xfrm>
            <a:custGeom>
              <a:avLst/>
              <a:gdLst>
                <a:gd name="T0" fmla="*/ 220 w 36"/>
                <a:gd name="T1" fmla="*/ 0 h 62"/>
                <a:gd name="T2" fmla="*/ 550 w 36"/>
                <a:gd name="T3" fmla="*/ 567 h 62"/>
                <a:gd name="T4" fmla="*/ 0 w 36"/>
                <a:gd name="T5" fmla="*/ 1168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2">
                  <a:moveTo>
                    <a:pt x="14" y="0"/>
                  </a:moveTo>
                  <a:cubicBezTo>
                    <a:pt x="30" y="4"/>
                    <a:pt x="34" y="13"/>
                    <a:pt x="35" y="30"/>
                  </a:cubicBezTo>
                  <a:cubicBezTo>
                    <a:pt x="36" y="53"/>
                    <a:pt x="20" y="57"/>
                    <a:pt x="0" y="62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90">
              <a:extLst>
                <a:ext uri="{FF2B5EF4-FFF2-40B4-BE49-F238E27FC236}">
                  <a16:creationId xmlns:a16="http://schemas.microsoft.com/office/drawing/2014/main" id="{994C1529-64CD-425F-AB49-153FBC606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2337"/>
              <a:ext cx="210" cy="176"/>
            </a:xfrm>
            <a:custGeom>
              <a:avLst/>
              <a:gdLst>
                <a:gd name="T0" fmla="*/ 0 w 84"/>
                <a:gd name="T1" fmla="*/ 627 h 66"/>
                <a:gd name="T2" fmla="*/ 845 w 84"/>
                <a:gd name="T3" fmla="*/ 1080 h 66"/>
                <a:gd name="T4" fmla="*/ 895 w 84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66">
                  <a:moveTo>
                    <a:pt x="0" y="33"/>
                  </a:moveTo>
                  <a:cubicBezTo>
                    <a:pt x="3" y="56"/>
                    <a:pt x="35" y="66"/>
                    <a:pt x="54" y="57"/>
                  </a:cubicBezTo>
                  <a:cubicBezTo>
                    <a:pt x="74" y="48"/>
                    <a:pt x="84" y="6"/>
                    <a:pt x="57" y="0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91">
              <a:extLst>
                <a:ext uri="{FF2B5EF4-FFF2-40B4-BE49-F238E27FC236}">
                  <a16:creationId xmlns:a16="http://schemas.microsoft.com/office/drawing/2014/main" id="{5EDF4DE4-20E5-4211-85E5-961B918AE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1956"/>
              <a:ext cx="637" cy="525"/>
            </a:xfrm>
            <a:custGeom>
              <a:avLst/>
              <a:gdLst>
                <a:gd name="T0" fmla="*/ 105 w 255"/>
                <a:gd name="T1" fmla="*/ 2137 h 197"/>
                <a:gd name="T2" fmla="*/ 637 w 255"/>
                <a:gd name="T3" fmla="*/ 2841 h 197"/>
                <a:gd name="T4" fmla="*/ 1324 w 255"/>
                <a:gd name="T5" fmla="*/ 2670 h 197"/>
                <a:gd name="T6" fmla="*/ 1591 w 255"/>
                <a:gd name="T7" fmla="*/ 2934 h 197"/>
                <a:gd name="T8" fmla="*/ 1978 w 255"/>
                <a:gd name="T9" fmla="*/ 3046 h 197"/>
                <a:gd name="T10" fmla="*/ 2695 w 255"/>
                <a:gd name="T11" fmla="*/ 3694 h 197"/>
                <a:gd name="T12" fmla="*/ 3103 w 255"/>
                <a:gd name="T13" fmla="*/ 3502 h 197"/>
                <a:gd name="T14" fmla="*/ 3307 w 255"/>
                <a:gd name="T15" fmla="*/ 3046 h 197"/>
                <a:gd name="T16" fmla="*/ 3695 w 255"/>
                <a:gd name="T17" fmla="*/ 2913 h 197"/>
                <a:gd name="T18" fmla="*/ 3932 w 255"/>
                <a:gd name="T19" fmla="*/ 2478 h 197"/>
                <a:gd name="T20" fmla="*/ 3882 w 255"/>
                <a:gd name="T21" fmla="*/ 1420 h 197"/>
                <a:gd name="T22" fmla="*/ 3058 w 255"/>
                <a:gd name="T23" fmla="*/ 434 h 197"/>
                <a:gd name="T24" fmla="*/ 2853 w 255"/>
                <a:gd name="T25" fmla="*/ 93 h 197"/>
                <a:gd name="T26" fmla="*/ 2371 w 255"/>
                <a:gd name="T27" fmla="*/ 115 h 197"/>
                <a:gd name="T28" fmla="*/ 1791 w 255"/>
                <a:gd name="T29" fmla="*/ 648 h 197"/>
                <a:gd name="T30" fmla="*/ 1042 w 255"/>
                <a:gd name="T31" fmla="*/ 815 h 197"/>
                <a:gd name="T32" fmla="*/ 592 w 255"/>
                <a:gd name="T33" fmla="*/ 1727 h 19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55" h="197">
                  <a:moveTo>
                    <a:pt x="7" y="113"/>
                  </a:moveTo>
                  <a:cubicBezTo>
                    <a:pt x="0" y="135"/>
                    <a:pt x="23" y="150"/>
                    <a:pt x="41" y="150"/>
                  </a:cubicBezTo>
                  <a:cubicBezTo>
                    <a:pt x="56" y="151"/>
                    <a:pt x="72" y="134"/>
                    <a:pt x="85" y="141"/>
                  </a:cubicBezTo>
                  <a:cubicBezTo>
                    <a:pt x="91" y="145"/>
                    <a:pt x="95" y="152"/>
                    <a:pt x="102" y="155"/>
                  </a:cubicBezTo>
                  <a:cubicBezTo>
                    <a:pt x="112" y="159"/>
                    <a:pt x="118" y="155"/>
                    <a:pt x="127" y="161"/>
                  </a:cubicBezTo>
                  <a:cubicBezTo>
                    <a:pt x="142" y="174"/>
                    <a:pt x="151" y="193"/>
                    <a:pt x="173" y="195"/>
                  </a:cubicBezTo>
                  <a:cubicBezTo>
                    <a:pt x="183" y="197"/>
                    <a:pt x="192" y="193"/>
                    <a:pt x="199" y="185"/>
                  </a:cubicBezTo>
                  <a:cubicBezTo>
                    <a:pt x="205" y="179"/>
                    <a:pt x="205" y="166"/>
                    <a:pt x="212" y="161"/>
                  </a:cubicBezTo>
                  <a:cubicBezTo>
                    <a:pt x="218" y="156"/>
                    <a:pt x="230" y="158"/>
                    <a:pt x="237" y="154"/>
                  </a:cubicBezTo>
                  <a:cubicBezTo>
                    <a:pt x="245" y="150"/>
                    <a:pt x="251" y="141"/>
                    <a:pt x="252" y="131"/>
                  </a:cubicBezTo>
                  <a:cubicBezTo>
                    <a:pt x="253" y="115"/>
                    <a:pt x="255" y="91"/>
                    <a:pt x="249" y="75"/>
                  </a:cubicBezTo>
                  <a:cubicBezTo>
                    <a:pt x="240" y="52"/>
                    <a:pt x="207" y="48"/>
                    <a:pt x="196" y="23"/>
                  </a:cubicBezTo>
                  <a:cubicBezTo>
                    <a:pt x="192" y="13"/>
                    <a:pt x="195" y="10"/>
                    <a:pt x="183" y="5"/>
                  </a:cubicBezTo>
                  <a:cubicBezTo>
                    <a:pt x="172" y="1"/>
                    <a:pt x="163" y="0"/>
                    <a:pt x="152" y="6"/>
                  </a:cubicBezTo>
                  <a:cubicBezTo>
                    <a:pt x="140" y="14"/>
                    <a:pt x="129" y="32"/>
                    <a:pt x="115" y="34"/>
                  </a:cubicBezTo>
                  <a:cubicBezTo>
                    <a:pt x="97" y="37"/>
                    <a:pt x="82" y="29"/>
                    <a:pt x="67" y="43"/>
                  </a:cubicBezTo>
                  <a:cubicBezTo>
                    <a:pt x="52" y="56"/>
                    <a:pt x="49" y="76"/>
                    <a:pt x="38" y="91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92">
              <a:extLst>
                <a:ext uri="{FF2B5EF4-FFF2-40B4-BE49-F238E27FC236}">
                  <a16:creationId xmlns:a16="http://schemas.microsoft.com/office/drawing/2014/main" id="{B163FEBD-C207-4274-A650-B4B159FE7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033"/>
              <a:ext cx="285" cy="286"/>
            </a:xfrm>
            <a:custGeom>
              <a:avLst/>
              <a:gdLst>
                <a:gd name="T0" fmla="*/ 1113 w 114"/>
                <a:gd name="T1" fmla="*/ 307 h 107"/>
                <a:gd name="T2" fmla="*/ 645 w 114"/>
                <a:gd name="T3" fmla="*/ 1644 h 107"/>
                <a:gd name="T4" fmla="*/ 1113 w 114"/>
                <a:gd name="T5" fmla="*/ 307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107">
                  <a:moveTo>
                    <a:pt x="71" y="16"/>
                  </a:moveTo>
                  <a:cubicBezTo>
                    <a:pt x="114" y="33"/>
                    <a:pt x="76" y="107"/>
                    <a:pt x="41" y="86"/>
                  </a:cubicBezTo>
                  <a:cubicBezTo>
                    <a:pt x="0" y="63"/>
                    <a:pt x="28" y="0"/>
                    <a:pt x="71" y="1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93">
              <a:extLst>
                <a:ext uri="{FF2B5EF4-FFF2-40B4-BE49-F238E27FC236}">
                  <a16:creationId xmlns:a16="http://schemas.microsoft.com/office/drawing/2014/main" id="{467A6D9D-1DAA-4E42-B7D5-71F316644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044"/>
              <a:ext cx="247" cy="331"/>
            </a:xfrm>
            <a:custGeom>
              <a:avLst/>
              <a:gdLst>
                <a:gd name="T0" fmla="*/ 1400 w 99"/>
                <a:gd name="T1" fmla="*/ 854 h 124"/>
                <a:gd name="T2" fmla="*/ 279 w 99"/>
                <a:gd name="T3" fmla="*/ 1353 h 124"/>
                <a:gd name="T4" fmla="*/ 1400 w 99"/>
                <a:gd name="T5" fmla="*/ 854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24">
                  <a:moveTo>
                    <a:pt x="90" y="45"/>
                  </a:moveTo>
                  <a:cubicBezTo>
                    <a:pt x="99" y="90"/>
                    <a:pt x="36" y="124"/>
                    <a:pt x="18" y="71"/>
                  </a:cubicBezTo>
                  <a:cubicBezTo>
                    <a:pt x="0" y="17"/>
                    <a:pt x="80" y="0"/>
                    <a:pt x="90" y="45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94">
              <a:extLst>
                <a:ext uri="{FF2B5EF4-FFF2-40B4-BE49-F238E27FC236}">
                  <a16:creationId xmlns:a16="http://schemas.microsoft.com/office/drawing/2014/main" id="{9A5D2EC2-BBF2-4989-8C34-6BF888947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865"/>
              <a:ext cx="242" cy="238"/>
            </a:xfrm>
            <a:custGeom>
              <a:avLst/>
              <a:gdLst>
                <a:gd name="T0" fmla="*/ 449 w 97"/>
                <a:gd name="T1" fmla="*/ 1415 h 89"/>
                <a:gd name="T2" fmla="*/ 916 w 97"/>
                <a:gd name="T3" fmla="*/ 171 h 89"/>
                <a:gd name="T4" fmla="*/ 449 w 97"/>
                <a:gd name="T5" fmla="*/ 1415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9">
                  <a:moveTo>
                    <a:pt x="29" y="74"/>
                  </a:moveTo>
                  <a:cubicBezTo>
                    <a:pt x="0" y="58"/>
                    <a:pt x="20" y="0"/>
                    <a:pt x="59" y="9"/>
                  </a:cubicBezTo>
                  <a:cubicBezTo>
                    <a:pt x="97" y="18"/>
                    <a:pt x="75" y="89"/>
                    <a:pt x="29" y="7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95">
              <a:extLst>
                <a:ext uri="{FF2B5EF4-FFF2-40B4-BE49-F238E27FC236}">
                  <a16:creationId xmlns:a16="http://schemas.microsoft.com/office/drawing/2014/main" id="{F4550786-AC28-428C-B042-8B30320D1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287"/>
              <a:ext cx="257" cy="213"/>
            </a:xfrm>
            <a:custGeom>
              <a:avLst/>
              <a:gdLst>
                <a:gd name="T0" fmla="*/ 1070 w 103"/>
                <a:gd name="T1" fmla="*/ 1249 h 80"/>
                <a:gd name="T2" fmla="*/ 387 w 103"/>
                <a:gd name="T3" fmla="*/ 431 h 80"/>
                <a:gd name="T4" fmla="*/ 1070 w 103"/>
                <a:gd name="T5" fmla="*/ 124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80">
                  <a:moveTo>
                    <a:pt x="69" y="66"/>
                  </a:moveTo>
                  <a:cubicBezTo>
                    <a:pt x="41" y="80"/>
                    <a:pt x="0" y="46"/>
                    <a:pt x="25" y="23"/>
                  </a:cubicBezTo>
                  <a:cubicBezTo>
                    <a:pt x="51" y="0"/>
                    <a:pt x="103" y="40"/>
                    <a:pt x="69" y="6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96">
              <a:extLst>
                <a:ext uri="{FF2B5EF4-FFF2-40B4-BE49-F238E27FC236}">
                  <a16:creationId xmlns:a16="http://schemas.microsoft.com/office/drawing/2014/main" id="{7FA361B1-4D24-4F58-899E-ED805BC50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241"/>
              <a:ext cx="132" cy="107"/>
            </a:xfrm>
            <a:custGeom>
              <a:avLst/>
              <a:gdLst>
                <a:gd name="T0" fmla="*/ 478 w 53"/>
                <a:gd name="T1" fmla="*/ 594 h 40"/>
                <a:gd name="T2" fmla="*/ 249 w 53"/>
                <a:gd name="T3" fmla="*/ 265 h 40"/>
                <a:gd name="T4" fmla="*/ 478 w 53"/>
                <a:gd name="T5" fmla="*/ 59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40">
                  <a:moveTo>
                    <a:pt x="31" y="31"/>
                  </a:moveTo>
                  <a:cubicBezTo>
                    <a:pt x="14" y="40"/>
                    <a:pt x="0" y="27"/>
                    <a:pt x="16" y="14"/>
                  </a:cubicBezTo>
                  <a:cubicBezTo>
                    <a:pt x="32" y="0"/>
                    <a:pt x="53" y="16"/>
                    <a:pt x="31" y="3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Oval 97">
              <a:extLst>
                <a:ext uri="{FF2B5EF4-FFF2-40B4-BE49-F238E27FC236}">
                  <a16:creationId xmlns:a16="http://schemas.microsoft.com/office/drawing/2014/main" id="{21A99169-4EB7-453A-A07D-3FD0D5D13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3" y="1975"/>
              <a:ext cx="120" cy="120"/>
            </a:xfrm>
            <a:prstGeom prst="ellipse">
              <a:avLst/>
            </a:pr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879" name="Freeform 98">
              <a:extLst>
                <a:ext uri="{FF2B5EF4-FFF2-40B4-BE49-F238E27FC236}">
                  <a16:creationId xmlns:a16="http://schemas.microsoft.com/office/drawing/2014/main" id="{FEF3FE05-FD20-4E23-B9CF-81726692B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247"/>
              <a:ext cx="153" cy="173"/>
            </a:xfrm>
            <a:custGeom>
              <a:avLst/>
              <a:gdLst>
                <a:gd name="T0" fmla="*/ 271 w 61"/>
                <a:gd name="T1" fmla="*/ 1091 h 65"/>
                <a:gd name="T2" fmla="*/ 125 w 61"/>
                <a:gd name="T3" fmla="*/ 375 h 65"/>
                <a:gd name="T4" fmla="*/ 722 w 61"/>
                <a:gd name="T5" fmla="*/ 149 h 65"/>
                <a:gd name="T6" fmla="*/ 838 w 61"/>
                <a:gd name="T7" fmla="*/ 908 h 65"/>
                <a:gd name="T8" fmla="*/ 271 w 61"/>
                <a:gd name="T9" fmla="*/ 109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7" y="58"/>
                  </a:moveTo>
                  <a:cubicBezTo>
                    <a:pt x="4" y="50"/>
                    <a:pt x="0" y="33"/>
                    <a:pt x="8" y="20"/>
                  </a:cubicBezTo>
                  <a:cubicBezTo>
                    <a:pt x="15" y="7"/>
                    <a:pt x="33" y="0"/>
                    <a:pt x="46" y="8"/>
                  </a:cubicBezTo>
                  <a:cubicBezTo>
                    <a:pt x="58" y="16"/>
                    <a:pt x="61" y="35"/>
                    <a:pt x="53" y="48"/>
                  </a:cubicBezTo>
                  <a:cubicBezTo>
                    <a:pt x="46" y="61"/>
                    <a:pt x="29" y="65"/>
                    <a:pt x="17" y="5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99">
              <a:extLst>
                <a:ext uri="{FF2B5EF4-FFF2-40B4-BE49-F238E27FC236}">
                  <a16:creationId xmlns:a16="http://schemas.microsoft.com/office/drawing/2014/main" id="{E5A16142-4C69-4389-BE54-30F277871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2071"/>
              <a:ext cx="205" cy="253"/>
            </a:xfrm>
            <a:custGeom>
              <a:avLst/>
              <a:gdLst>
                <a:gd name="T0" fmla="*/ 1113 w 82"/>
                <a:gd name="T1" fmla="*/ 623 h 95"/>
                <a:gd name="T2" fmla="*/ 738 w 82"/>
                <a:gd name="T3" fmla="*/ 1659 h 95"/>
                <a:gd name="T4" fmla="*/ 33 w 82"/>
                <a:gd name="T5" fmla="*/ 1113 h 95"/>
                <a:gd name="T6" fmla="*/ 738 w 82"/>
                <a:gd name="T7" fmla="*/ 21 h 95"/>
                <a:gd name="T8" fmla="*/ 1113 w 82"/>
                <a:gd name="T9" fmla="*/ 623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5">
                  <a:moveTo>
                    <a:pt x="71" y="33"/>
                  </a:moveTo>
                  <a:cubicBezTo>
                    <a:pt x="58" y="56"/>
                    <a:pt x="82" y="80"/>
                    <a:pt x="47" y="88"/>
                  </a:cubicBezTo>
                  <a:cubicBezTo>
                    <a:pt x="27" y="95"/>
                    <a:pt x="0" y="93"/>
                    <a:pt x="2" y="59"/>
                  </a:cubicBezTo>
                  <a:cubicBezTo>
                    <a:pt x="3" y="24"/>
                    <a:pt x="27" y="3"/>
                    <a:pt x="47" y="1"/>
                  </a:cubicBezTo>
                  <a:cubicBezTo>
                    <a:pt x="67" y="0"/>
                    <a:pt x="79" y="17"/>
                    <a:pt x="71" y="3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100">
              <a:extLst>
                <a:ext uri="{FF2B5EF4-FFF2-40B4-BE49-F238E27FC236}">
                  <a16:creationId xmlns:a16="http://schemas.microsoft.com/office/drawing/2014/main" id="{24E77E16-25D3-42F4-AF0F-EE6D9F6F8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1697"/>
              <a:ext cx="675" cy="678"/>
            </a:xfrm>
            <a:custGeom>
              <a:avLst/>
              <a:gdLst>
                <a:gd name="T0" fmla="*/ 3470 w 270"/>
                <a:gd name="T1" fmla="*/ 0 h 254"/>
                <a:gd name="T2" fmla="*/ 1908 w 270"/>
                <a:gd name="T3" fmla="*/ 93 h 254"/>
                <a:gd name="T4" fmla="*/ 908 w 270"/>
                <a:gd name="T5" fmla="*/ 913 h 254"/>
                <a:gd name="T6" fmla="*/ 408 w 270"/>
                <a:gd name="T7" fmla="*/ 2813 h 254"/>
                <a:gd name="T8" fmla="*/ 33 w 270"/>
                <a:gd name="T9" fmla="*/ 4831 h 254"/>
                <a:gd name="T10" fmla="*/ 488 w 270"/>
                <a:gd name="T11" fmla="*/ 3192 h 254"/>
                <a:gd name="T12" fmla="*/ 738 w 270"/>
                <a:gd name="T13" fmla="*/ 2552 h 254"/>
                <a:gd name="T14" fmla="*/ 970 w 270"/>
                <a:gd name="T15" fmla="*/ 2053 h 254"/>
                <a:gd name="T16" fmla="*/ 1300 w 270"/>
                <a:gd name="T17" fmla="*/ 1217 h 254"/>
                <a:gd name="T18" fmla="*/ 1563 w 270"/>
                <a:gd name="T19" fmla="*/ 1046 h 254"/>
                <a:gd name="T20" fmla="*/ 1895 w 270"/>
                <a:gd name="T21" fmla="*/ 1025 h 254"/>
                <a:gd name="T22" fmla="*/ 2083 w 270"/>
                <a:gd name="T23" fmla="*/ 798 h 254"/>
                <a:gd name="T24" fmla="*/ 2438 w 270"/>
                <a:gd name="T25" fmla="*/ 606 h 254"/>
                <a:gd name="T26" fmla="*/ 3083 w 270"/>
                <a:gd name="T27" fmla="*/ 513 h 254"/>
                <a:gd name="T28" fmla="*/ 3625 w 270"/>
                <a:gd name="T29" fmla="*/ 248 h 254"/>
                <a:gd name="T30" fmla="*/ 4220 w 270"/>
                <a:gd name="T31" fmla="*/ 307 h 254"/>
                <a:gd name="T32" fmla="*/ 3488 w 270"/>
                <a:gd name="T33" fmla="*/ 21 h 2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0" h="254">
                  <a:moveTo>
                    <a:pt x="222" y="0"/>
                  </a:moveTo>
                  <a:cubicBezTo>
                    <a:pt x="188" y="5"/>
                    <a:pt x="156" y="6"/>
                    <a:pt x="122" y="5"/>
                  </a:cubicBezTo>
                  <a:cubicBezTo>
                    <a:pt x="91" y="5"/>
                    <a:pt x="71" y="23"/>
                    <a:pt x="58" y="48"/>
                  </a:cubicBezTo>
                  <a:cubicBezTo>
                    <a:pt x="42" y="81"/>
                    <a:pt x="29" y="113"/>
                    <a:pt x="26" y="148"/>
                  </a:cubicBezTo>
                  <a:cubicBezTo>
                    <a:pt x="22" y="185"/>
                    <a:pt x="0" y="216"/>
                    <a:pt x="2" y="254"/>
                  </a:cubicBezTo>
                  <a:cubicBezTo>
                    <a:pt x="8" y="225"/>
                    <a:pt x="19" y="195"/>
                    <a:pt x="31" y="168"/>
                  </a:cubicBezTo>
                  <a:cubicBezTo>
                    <a:pt x="36" y="157"/>
                    <a:pt x="41" y="145"/>
                    <a:pt x="47" y="134"/>
                  </a:cubicBezTo>
                  <a:cubicBezTo>
                    <a:pt x="53" y="125"/>
                    <a:pt x="59" y="119"/>
                    <a:pt x="62" y="108"/>
                  </a:cubicBezTo>
                  <a:cubicBezTo>
                    <a:pt x="66" y="90"/>
                    <a:pt x="69" y="76"/>
                    <a:pt x="83" y="64"/>
                  </a:cubicBezTo>
                  <a:cubicBezTo>
                    <a:pt x="88" y="60"/>
                    <a:pt x="93" y="56"/>
                    <a:pt x="100" y="55"/>
                  </a:cubicBezTo>
                  <a:cubicBezTo>
                    <a:pt x="107" y="55"/>
                    <a:pt x="113" y="58"/>
                    <a:pt x="121" y="54"/>
                  </a:cubicBezTo>
                  <a:cubicBezTo>
                    <a:pt x="126" y="52"/>
                    <a:pt x="128" y="46"/>
                    <a:pt x="133" y="42"/>
                  </a:cubicBezTo>
                  <a:cubicBezTo>
                    <a:pt x="139" y="38"/>
                    <a:pt x="149" y="34"/>
                    <a:pt x="156" y="32"/>
                  </a:cubicBezTo>
                  <a:cubicBezTo>
                    <a:pt x="170" y="27"/>
                    <a:pt x="183" y="32"/>
                    <a:pt x="197" y="27"/>
                  </a:cubicBezTo>
                  <a:cubicBezTo>
                    <a:pt x="210" y="23"/>
                    <a:pt x="218" y="14"/>
                    <a:pt x="232" y="13"/>
                  </a:cubicBezTo>
                  <a:cubicBezTo>
                    <a:pt x="246" y="11"/>
                    <a:pt x="257" y="14"/>
                    <a:pt x="270" y="16"/>
                  </a:cubicBezTo>
                  <a:cubicBezTo>
                    <a:pt x="269" y="4"/>
                    <a:pt x="232" y="1"/>
                    <a:pt x="223" y="1"/>
                  </a:cubicBezTo>
                </a:path>
              </a:pathLst>
            </a:custGeom>
            <a:solidFill>
              <a:srgbClr val="FFF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101">
              <a:extLst>
                <a:ext uri="{FF2B5EF4-FFF2-40B4-BE49-F238E27FC236}">
                  <a16:creationId xmlns:a16="http://schemas.microsoft.com/office/drawing/2014/main" id="{0A4C6DBC-5906-414D-9529-3A96C9134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796"/>
              <a:ext cx="875" cy="816"/>
            </a:xfrm>
            <a:custGeom>
              <a:avLst/>
              <a:gdLst>
                <a:gd name="T0" fmla="*/ 0 w 350"/>
                <a:gd name="T1" fmla="*/ 4381 h 306"/>
                <a:gd name="T2" fmla="*/ 1625 w 350"/>
                <a:gd name="T3" fmla="*/ 5405 h 306"/>
                <a:gd name="T4" fmla="*/ 2658 w 350"/>
                <a:gd name="T5" fmla="*/ 5483 h 306"/>
                <a:gd name="T6" fmla="*/ 3625 w 350"/>
                <a:gd name="T7" fmla="*/ 5709 h 306"/>
                <a:gd name="T8" fmla="*/ 4925 w 350"/>
                <a:gd name="T9" fmla="*/ 4493 h 306"/>
                <a:gd name="T10" fmla="*/ 5408 w 350"/>
                <a:gd name="T11" fmla="*/ 2389 h 306"/>
                <a:gd name="T12" fmla="*/ 4958 w 350"/>
                <a:gd name="T13" fmla="*/ 1024 h 306"/>
                <a:gd name="T14" fmla="*/ 4720 w 350"/>
                <a:gd name="T15" fmla="*/ 477 h 306"/>
                <a:gd name="T16" fmla="*/ 4458 w 350"/>
                <a:gd name="T17" fmla="*/ 0 h 306"/>
                <a:gd name="T18" fmla="*/ 5063 w 350"/>
                <a:gd name="T19" fmla="*/ 2731 h 306"/>
                <a:gd name="T20" fmla="*/ 4583 w 350"/>
                <a:gd name="T21" fmla="*/ 3848 h 306"/>
                <a:gd name="T22" fmla="*/ 4345 w 350"/>
                <a:gd name="T23" fmla="*/ 4437 h 306"/>
                <a:gd name="T24" fmla="*/ 3770 w 350"/>
                <a:gd name="T25" fmla="*/ 4608 h 306"/>
                <a:gd name="T26" fmla="*/ 2813 w 350"/>
                <a:gd name="T27" fmla="*/ 4531 h 306"/>
                <a:gd name="T28" fmla="*/ 1895 w 350"/>
                <a:gd name="T29" fmla="*/ 4971 h 306"/>
                <a:gd name="T30" fmla="*/ 688 w 350"/>
                <a:gd name="T31" fmla="*/ 4915 h 306"/>
                <a:gd name="T32" fmla="*/ 0 w 350"/>
                <a:gd name="T33" fmla="*/ 4301 h 3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50" h="306">
                  <a:moveTo>
                    <a:pt x="0" y="231"/>
                  </a:moveTo>
                  <a:cubicBezTo>
                    <a:pt x="1" y="276"/>
                    <a:pt x="72" y="281"/>
                    <a:pt x="104" y="285"/>
                  </a:cubicBezTo>
                  <a:cubicBezTo>
                    <a:pt x="126" y="288"/>
                    <a:pt x="148" y="287"/>
                    <a:pt x="170" y="289"/>
                  </a:cubicBezTo>
                  <a:cubicBezTo>
                    <a:pt x="191" y="292"/>
                    <a:pt x="211" y="299"/>
                    <a:pt x="232" y="301"/>
                  </a:cubicBezTo>
                  <a:cubicBezTo>
                    <a:pt x="270" y="306"/>
                    <a:pt x="297" y="265"/>
                    <a:pt x="315" y="237"/>
                  </a:cubicBezTo>
                  <a:cubicBezTo>
                    <a:pt x="334" y="209"/>
                    <a:pt x="350" y="160"/>
                    <a:pt x="346" y="126"/>
                  </a:cubicBezTo>
                  <a:cubicBezTo>
                    <a:pt x="343" y="101"/>
                    <a:pt x="329" y="76"/>
                    <a:pt x="317" y="54"/>
                  </a:cubicBezTo>
                  <a:cubicBezTo>
                    <a:pt x="312" y="44"/>
                    <a:pt x="307" y="34"/>
                    <a:pt x="302" y="25"/>
                  </a:cubicBezTo>
                  <a:cubicBezTo>
                    <a:pt x="297" y="16"/>
                    <a:pt x="288" y="9"/>
                    <a:pt x="285" y="0"/>
                  </a:cubicBezTo>
                  <a:cubicBezTo>
                    <a:pt x="295" y="50"/>
                    <a:pt x="348" y="89"/>
                    <a:pt x="324" y="144"/>
                  </a:cubicBezTo>
                  <a:cubicBezTo>
                    <a:pt x="314" y="164"/>
                    <a:pt x="302" y="183"/>
                    <a:pt x="293" y="203"/>
                  </a:cubicBezTo>
                  <a:cubicBezTo>
                    <a:pt x="288" y="213"/>
                    <a:pt x="285" y="226"/>
                    <a:pt x="278" y="234"/>
                  </a:cubicBezTo>
                  <a:cubicBezTo>
                    <a:pt x="269" y="244"/>
                    <a:pt x="254" y="243"/>
                    <a:pt x="241" y="243"/>
                  </a:cubicBezTo>
                  <a:cubicBezTo>
                    <a:pt x="220" y="244"/>
                    <a:pt x="200" y="235"/>
                    <a:pt x="180" y="239"/>
                  </a:cubicBezTo>
                  <a:cubicBezTo>
                    <a:pt x="159" y="244"/>
                    <a:pt x="141" y="256"/>
                    <a:pt x="121" y="262"/>
                  </a:cubicBezTo>
                  <a:cubicBezTo>
                    <a:pt x="93" y="269"/>
                    <a:pt x="81" y="276"/>
                    <a:pt x="44" y="259"/>
                  </a:cubicBezTo>
                  <a:cubicBezTo>
                    <a:pt x="7" y="242"/>
                    <a:pt x="3" y="235"/>
                    <a:pt x="0" y="227"/>
                  </a:cubicBezTo>
                </a:path>
              </a:pathLst>
            </a:custGeom>
            <a:solidFill>
              <a:srgbClr val="FFC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102">
              <a:extLst>
                <a:ext uri="{FF2B5EF4-FFF2-40B4-BE49-F238E27FC236}">
                  <a16:creationId xmlns:a16="http://schemas.microsoft.com/office/drawing/2014/main" id="{624A96DC-5609-400C-915E-AB6269A21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2345"/>
              <a:ext cx="551" cy="267"/>
            </a:xfrm>
            <a:custGeom>
              <a:avLst/>
              <a:gdLst>
                <a:gd name="T0" fmla="*/ 175 w 220"/>
                <a:gd name="T1" fmla="*/ 1482 h 100"/>
                <a:gd name="T2" fmla="*/ 1335 w 220"/>
                <a:gd name="T3" fmla="*/ 1618 h 100"/>
                <a:gd name="T4" fmla="*/ 2201 w 220"/>
                <a:gd name="T5" fmla="*/ 1768 h 100"/>
                <a:gd name="T6" fmla="*/ 3456 w 220"/>
                <a:gd name="T7" fmla="*/ 0 h 100"/>
                <a:gd name="T8" fmla="*/ 2214 w 220"/>
                <a:gd name="T9" fmla="*/ 1447 h 100"/>
                <a:gd name="T10" fmla="*/ 1054 w 220"/>
                <a:gd name="T11" fmla="*/ 1426 h 100"/>
                <a:gd name="T12" fmla="*/ 0 w 220"/>
                <a:gd name="T13" fmla="*/ 1562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0" h="100">
                  <a:moveTo>
                    <a:pt x="11" y="78"/>
                  </a:moveTo>
                  <a:cubicBezTo>
                    <a:pt x="35" y="78"/>
                    <a:pt x="61" y="79"/>
                    <a:pt x="85" y="85"/>
                  </a:cubicBezTo>
                  <a:cubicBezTo>
                    <a:pt x="106" y="91"/>
                    <a:pt x="118" y="100"/>
                    <a:pt x="140" y="93"/>
                  </a:cubicBezTo>
                  <a:cubicBezTo>
                    <a:pt x="176" y="81"/>
                    <a:pt x="209" y="34"/>
                    <a:pt x="220" y="0"/>
                  </a:cubicBezTo>
                  <a:cubicBezTo>
                    <a:pt x="189" y="13"/>
                    <a:pt x="176" y="69"/>
                    <a:pt x="141" y="76"/>
                  </a:cubicBezTo>
                  <a:cubicBezTo>
                    <a:pt x="118" y="80"/>
                    <a:pt x="91" y="76"/>
                    <a:pt x="67" y="75"/>
                  </a:cubicBezTo>
                  <a:cubicBezTo>
                    <a:pt x="44" y="74"/>
                    <a:pt x="23" y="78"/>
                    <a:pt x="0" y="82"/>
                  </a:cubicBezTo>
                </a:path>
              </a:pathLst>
            </a:custGeom>
            <a:solidFill>
              <a:srgbClr val="FFA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103">
              <a:extLst>
                <a:ext uri="{FF2B5EF4-FFF2-40B4-BE49-F238E27FC236}">
                  <a16:creationId xmlns:a16="http://schemas.microsoft.com/office/drawing/2014/main" id="{949291BD-5C90-4468-8081-8F579D699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1713"/>
              <a:ext cx="245" cy="168"/>
            </a:xfrm>
            <a:custGeom>
              <a:avLst/>
              <a:gdLst>
                <a:gd name="T0" fmla="*/ 0 w 98"/>
                <a:gd name="T1" fmla="*/ 1195 h 63"/>
                <a:gd name="T2" fmla="*/ 675 w 98"/>
                <a:gd name="T3" fmla="*/ 171 h 63"/>
                <a:gd name="T4" fmla="*/ 1533 w 98"/>
                <a:gd name="T5" fmla="*/ 93 h 63"/>
                <a:gd name="T6" fmla="*/ 833 w 98"/>
                <a:gd name="T7" fmla="*/ 285 h 63"/>
                <a:gd name="T8" fmla="*/ 283 w 98"/>
                <a:gd name="T9" fmla="*/ 739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63">
                  <a:moveTo>
                    <a:pt x="0" y="63"/>
                  </a:moveTo>
                  <a:cubicBezTo>
                    <a:pt x="15" y="43"/>
                    <a:pt x="19" y="21"/>
                    <a:pt x="43" y="9"/>
                  </a:cubicBezTo>
                  <a:cubicBezTo>
                    <a:pt x="62" y="0"/>
                    <a:pt x="78" y="7"/>
                    <a:pt x="98" y="5"/>
                  </a:cubicBezTo>
                  <a:cubicBezTo>
                    <a:pt x="85" y="5"/>
                    <a:pt x="66" y="12"/>
                    <a:pt x="53" y="15"/>
                  </a:cubicBezTo>
                  <a:cubicBezTo>
                    <a:pt x="36" y="19"/>
                    <a:pt x="29" y="26"/>
                    <a:pt x="18" y="3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104">
              <a:extLst>
                <a:ext uri="{FF2B5EF4-FFF2-40B4-BE49-F238E27FC236}">
                  <a16:creationId xmlns:a16="http://schemas.microsoft.com/office/drawing/2014/main" id="{C5D64BFA-B19E-42D8-BF05-DB0A1EA75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076"/>
              <a:ext cx="158" cy="205"/>
            </a:xfrm>
            <a:custGeom>
              <a:avLst/>
              <a:gdLst>
                <a:gd name="T0" fmla="*/ 993 w 63"/>
                <a:gd name="T1" fmla="*/ 205 h 77"/>
                <a:gd name="T2" fmla="*/ 251 w 63"/>
                <a:gd name="T3" fmla="*/ 431 h 77"/>
                <a:gd name="T4" fmla="*/ 376 w 63"/>
                <a:gd name="T5" fmla="*/ 1395 h 77"/>
                <a:gd name="T6" fmla="*/ 471 w 63"/>
                <a:gd name="T7" fmla="*/ 474 h 77"/>
                <a:gd name="T8" fmla="*/ 710 w 63"/>
                <a:gd name="T9" fmla="*/ 205 h 77"/>
                <a:gd name="T10" fmla="*/ 930 w 63"/>
                <a:gd name="T11" fmla="*/ 170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77">
                  <a:moveTo>
                    <a:pt x="63" y="11"/>
                  </a:moveTo>
                  <a:cubicBezTo>
                    <a:pt x="44" y="0"/>
                    <a:pt x="26" y="3"/>
                    <a:pt x="16" y="23"/>
                  </a:cubicBezTo>
                  <a:cubicBezTo>
                    <a:pt x="10" y="34"/>
                    <a:pt x="0" y="77"/>
                    <a:pt x="24" y="74"/>
                  </a:cubicBezTo>
                  <a:cubicBezTo>
                    <a:pt x="9" y="67"/>
                    <a:pt x="21" y="33"/>
                    <a:pt x="30" y="25"/>
                  </a:cubicBezTo>
                  <a:cubicBezTo>
                    <a:pt x="34" y="21"/>
                    <a:pt x="40" y="13"/>
                    <a:pt x="45" y="11"/>
                  </a:cubicBezTo>
                  <a:cubicBezTo>
                    <a:pt x="49" y="9"/>
                    <a:pt x="55" y="10"/>
                    <a:pt x="59" y="9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105">
              <a:extLst>
                <a:ext uri="{FF2B5EF4-FFF2-40B4-BE49-F238E27FC236}">
                  <a16:creationId xmlns:a16="http://schemas.microsoft.com/office/drawing/2014/main" id="{E54F8D98-E531-4C82-BB7F-840AECD5C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985"/>
              <a:ext cx="95" cy="72"/>
            </a:xfrm>
            <a:custGeom>
              <a:avLst/>
              <a:gdLst>
                <a:gd name="T0" fmla="*/ 595 w 38"/>
                <a:gd name="T1" fmla="*/ 115 h 27"/>
                <a:gd name="T2" fmla="*/ 250 w 38"/>
                <a:gd name="T3" fmla="*/ 77 h 27"/>
                <a:gd name="T4" fmla="*/ 250 w 38"/>
                <a:gd name="T5" fmla="*/ 512 h 27"/>
                <a:gd name="T6" fmla="*/ 470 w 38"/>
                <a:gd name="T7" fmla="*/ 93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27">
                  <a:moveTo>
                    <a:pt x="38" y="6"/>
                  </a:moveTo>
                  <a:cubicBezTo>
                    <a:pt x="33" y="0"/>
                    <a:pt x="23" y="1"/>
                    <a:pt x="16" y="4"/>
                  </a:cubicBezTo>
                  <a:cubicBezTo>
                    <a:pt x="5" y="8"/>
                    <a:pt x="0" y="25"/>
                    <a:pt x="16" y="27"/>
                  </a:cubicBezTo>
                  <a:cubicBezTo>
                    <a:pt x="9" y="16"/>
                    <a:pt x="21" y="7"/>
                    <a:pt x="30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106">
              <a:extLst>
                <a:ext uri="{FF2B5EF4-FFF2-40B4-BE49-F238E27FC236}">
                  <a16:creationId xmlns:a16="http://schemas.microsoft.com/office/drawing/2014/main" id="{BC22E7FD-457C-4329-A4EA-D3AAABB4F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884"/>
              <a:ext cx="125" cy="152"/>
            </a:xfrm>
            <a:custGeom>
              <a:avLst/>
              <a:gdLst>
                <a:gd name="T0" fmla="*/ 783 w 50"/>
                <a:gd name="T1" fmla="*/ 248 h 57"/>
                <a:gd name="T2" fmla="*/ 208 w 50"/>
                <a:gd name="T3" fmla="*/ 363 h 57"/>
                <a:gd name="T4" fmla="*/ 208 w 50"/>
                <a:gd name="T5" fmla="*/ 1080 h 57"/>
                <a:gd name="T6" fmla="*/ 770 w 50"/>
                <a:gd name="T7" fmla="*/ 205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7">
                  <a:moveTo>
                    <a:pt x="50" y="13"/>
                  </a:moveTo>
                  <a:cubicBezTo>
                    <a:pt x="40" y="0"/>
                    <a:pt x="22" y="9"/>
                    <a:pt x="13" y="19"/>
                  </a:cubicBezTo>
                  <a:cubicBezTo>
                    <a:pt x="0" y="31"/>
                    <a:pt x="2" y="44"/>
                    <a:pt x="13" y="57"/>
                  </a:cubicBezTo>
                  <a:cubicBezTo>
                    <a:pt x="0" y="43"/>
                    <a:pt x="31" y="1"/>
                    <a:pt x="49" y="1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107">
              <a:extLst>
                <a:ext uri="{FF2B5EF4-FFF2-40B4-BE49-F238E27FC236}">
                  <a16:creationId xmlns:a16="http://schemas.microsoft.com/office/drawing/2014/main" id="{0A12C5FC-C427-47C8-8982-2E2FB3F45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071"/>
              <a:ext cx="153" cy="176"/>
            </a:xfrm>
            <a:custGeom>
              <a:avLst/>
              <a:gdLst>
                <a:gd name="T0" fmla="*/ 963 w 61"/>
                <a:gd name="T1" fmla="*/ 248 h 66"/>
                <a:gd name="T2" fmla="*/ 208 w 61"/>
                <a:gd name="T3" fmla="*/ 320 h 66"/>
                <a:gd name="T4" fmla="*/ 429 w 61"/>
                <a:gd name="T5" fmla="*/ 1251 h 66"/>
                <a:gd name="T6" fmla="*/ 271 w 61"/>
                <a:gd name="T7" fmla="*/ 547 h 66"/>
                <a:gd name="T8" fmla="*/ 775 w 61"/>
                <a:gd name="T9" fmla="*/ 171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6">
                  <a:moveTo>
                    <a:pt x="61" y="13"/>
                  </a:moveTo>
                  <a:cubicBezTo>
                    <a:pt x="48" y="0"/>
                    <a:pt x="24" y="5"/>
                    <a:pt x="13" y="17"/>
                  </a:cubicBezTo>
                  <a:cubicBezTo>
                    <a:pt x="0" y="33"/>
                    <a:pt x="1" y="64"/>
                    <a:pt x="27" y="66"/>
                  </a:cubicBezTo>
                  <a:cubicBezTo>
                    <a:pt x="14" y="62"/>
                    <a:pt x="12" y="39"/>
                    <a:pt x="17" y="29"/>
                  </a:cubicBezTo>
                  <a:cubicBezTo>
                    <a:pt x="22" y="18"/>
                    <a:pt x="35" y="4"/>
                    <a:pt x="49" y="9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108">
              <a:extLst>
                <a:ext uri="{FF2B5EF4-FFF2-40B4-BE49-F238E27FC236}">
                  <a16:creationId xmlns:a16="http://schemas.microsoft.com/office/drawing/2014/main" id="{E36E55B6-DBC9-416A-A13A-5E45AFC91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2105"/>
              <a:ext cx="130" cy="174"/>
            </a:xfrm>
            <a:custGeom>
              <a:avLst/>
              <a:gdLst>
                <a:gd name="T0" fmla="*/ 813 w 52"/>
                <a:gd name="T1" fmla="*/ 0 h 65"/>
                <a:gd name="T2" fmla="*/ 175 w 52"/>
                <a:gd name="T3" fmla="*/ 286 h 65"/>
                <a:gd name="T4" fmla="*/ 300 w 52"/>
                <a:gd name="T5" fmla="*/ 1247 h 65"/>
                <a:gd name="T6" fmla="*/ 283 w 52"/>
                <a:gd name="T7" fmla="*/ 402 h 65"/>
                <a:gd name="T8" fmla="*/ 708 w 52"/>
                <a:gd name="T9" fmla="*/ 35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65">
                  <a:moveTo>
                    <a:pt x="52" y="0"/>
                  </a:moveTo>
                  <a:cubicBezTo>
                    <a:pt x="38" y="0"/>
                    <a:pt x="20" y="2"/>
                    <a:pt x="11" y="15"/>
                  </a:cubicBezTo>
                  <a:cubicBezTo>
                    <a:pt x="0" y="31"/>
                    <a:pt x="5" y="54"/>
                    <a:pt x="19" y="65"/>
                  </a:cubicBezTo>
                  <a:cubicBezTo>
                    <a:pt x="9" y="59"/>
                    <a:pt x="14" y="30"/>
                    <a:pt x="18" y="21"/>
                  </a:cubicBezTo>
                  <a:cubicBezTo>
                    <a:pt x="23" y="10"/>
                    <a:pt x="34" y="1"/>
                    <a:pt x="45" y="2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109">
              <a:extLst>
                <a:ext uri="{FF2B5EF4-FFF2-40B4-BE49-F238E27FC236}">
                  <a16:creationId xmlns:a16="http://schemas.microsoft.com/office/drawing/2014/main" id="{317330D7-87D3-4945-A259-7D3FAD359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244"/>
              <a:ext cx="112" cy="136"/>
            </a:xfrm>
            <a:custGeom>
              <a:avLst/>
              <a:gdLst>
                <a:gd name="T0" fmla="*/ 694 w 45"/>
                <a:gd name="T1" fmla="*/ 264 h 51"/>
                <a:gd name="T2" fmla="*/ 403 w 45"/>
                <a:gd name="T3" fmla="*/ 968 h 51"/>
                <a:gd name="T4" fmla="*/ 632 w 45"/>
                <a:gd name="T5" fmla="*/ 264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1">
                  <a:moveTo>
                    <a:pt x="45" y="14"/>
                  </a:moveTo>
                  <a:cubicBezTo>
                    <a:pt x="24" y="0"/>
                    <a:pt x="0" y="40"/>
                    <a:pt x="26" y="51"/>
                  </a:cubicBezTo>
                  <a:cubicBezTo>
                    <a:pt x="20" y="38"/>
                    <a:pt x="24" y="17"/>
                    <a:pt x="41" y="1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Freeform 110">
              <a:extLst>
                <a:ext uri="{FF2B5EF4-FFF2-40B4-BE49-F238E27FC236}">
                  <a16:creationId xmlns:a16="http://schemas.microsoft.com/office/drawing/2014/main" id="{C6578A75-3C83-46B6-91EF-BDC621D33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2268"/>
              <a:ext cx="47" cy="37"/>
            </a:xfrm>
            <a:custGeom>
              <a:avLst/>
              <a:gdLst>
                <a:gd name="T0" fmla="*/ 287 w 19"/>
                <a:gd name="T1" fmla="*/ 56 h 14"/>
                <a:gd name="T2" fmla="*/ 0 w 19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4">
                  <a:moveTo>
                    <a:pt x="19" y="3"/>
                  </a:moveTo>
                  <a:cubicBezTo>
                    <a:pt x="12" y="0"/>
                    <a:pt x="1" y="7"/>
                    <a:pt x="0" y="1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111">
              <a:extLst>
                <a:ext uri="{FF2B5EF4-FFF2-40B4-BE49-F238E27FC236}">
                  <a16:creationId xmlns:a16="http://schemas.microsoft.com/office/drawing/2014/main" id="{BF6749CC-4D57-4D7B-B693-CCBDD6CA4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343"/>
              <a:ext cx="122" cy="90"/>
            </a:xfrm>
            <a:custGeom>
              <a:avLst/>
              <a:gdLst>
                <a:gd name="T0" fmla="*/ 757 w 49"/>
                <a:gd name="T1" fmla="*/ 183 h 34"/>
                <a:gd name="T2" fmla="*/ 495 w 49"/>
                <a:gd name="T3" fmla="*/ 34 h 34"/>
                <a:gd name="T4" fmla="*/ 187 w 49"/>
                <a:gd name="T5" fmla="*/ 34 h 34"/>
                <a:gd name="T6" fmla="*/ 30 w 49"/>
                <a:gd name="T7" fmla="*/ 281 h 34"/>
                <a:gd name="T8" fmla="*/ 154 w 49"/>
                <a:gd name="T9" fmla="*/ 630 h 34"/>
                <a:gd name="T10" fmla="*/ 124 w 49"/>
                <a:gd name="T11" fmla="*/ 315 h 34"/>
                <a:gd name="T12" fmla="*/ 321 w 49"/>
                <a:gd name="T13" fmla="*/ 169 h 34"/>
                <a:gd name="T14" fmla="*/ 757 w 49"/>
                <a:gd name="T15" fmla="*/ 183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34">
                  <a:moveTo>
                    <a:pt x="49" y="10"/>
                  </a:moveTo>
                  <a:cubicBezTo>
                    <a:pt x="45" y="7"/>
                    <a:pt x="38" y="4"/>
                    <a:pt x="32" y="2"/>
                  </a:cubicBezTo>
                  <a:cubicBezTo>
                    <a:pt x="26" y="0"/>
                    <a:pt x="18" y="0"/>
                    <a:pt x="12" y="2"/>
                  </a:cubicBezTo>
                  <a:cubicBezTo>
                    <a:pt x="7" y="4"/>
                    <a:pt x="3" y="9"/>
                    <a:pt x="2" y="15"/>
                  </a:cubicBezTo>
                  <a:cubicBezTo>
                    <a:pt x="0" y="24"/>
                    <a:pt x="7" y="27"/>
                    <a:pt x="10" y="34"/>
                  </a:cubicBezTo>
                  <a:cubicBezTo>
                    <a:pt x="10" y="29"/>
                    <a:pt x="6" y="22"/>
                    <a:pt x="8" y="17"/>
                  </a:cubicBezTo>
                  <a:cubicBezTo>
                    <a:pt x="11" y="11"/>
                    <a:pt x="15" y="9"/>
                    <a:pt x="21" y="9"/>
                  </a:cubicBezTo>
                  <a:cubicBezTo>
                    <a:pt x="30" y="8"/>
                    <a:pt x="42" y="3"/>
                    <a:pt x="49" y="1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112">
              <a:extLst>
                <a:ext uri="{FF2B5EF4-FFF2-40B4-BE49-F238E27FC236}">
                  <a16:creationId xmlns:a16="http://schemas.microsoft.com/office/drawing/2014/main" id="{7EC84BEB-66ED-4D26-8190-F80A7C700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143"/>
              <a:ext cx="85" cy="149"/>
            </a:xfrm>
            <a:custGeom>
              <a:avLst/>
              <a:gdLst>
                <a:gd name="T0" fmla="*/ 520 w 34"/>
                <a:gd name="T1" fmla="*/ 0 h 56"/>
                <a:gd name="T2" fmla="*/ 408 w 34"/>
                <a:gd name="T3" fmla="*/ 657 h 56"/>
                <a:gd name="T4" fmla="*/ 313 w 34"/>
                <a:gd name="T5" fmla="*/ 921 h 56"/>
                <a:gd name="T6" fmla="*/ 0 w 34"/>
                <a:gd name="T7" fmla="*/ 1032 h 56"/>
                <a:gd name="T8" fmla="*/ 175 w 34"/>
                <a:gd name="T9" fmla="*/ 942 h 56"/>
                <a:gd name="T10" fmla="*/ 300 w 34"/>
                <a:gd name="T11" fmla="*/ 636 h 56"/>
                <a:gd name="T12" fmla="*/ 395 w 34"/>
                <a:gd name="T13" fmla="*/ 205 h 56"/>
                <a:gd name="T14" fmla="*/ 533 w 34"/>
                <a:gd name="T15" fmla="*/ 56 h 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56">
                  <a:moveTo>
                    <a:pt x="33" y="0"/>
                  </a:moveTo>
                  <a:cubicBezTo>
                    <a:pt x="26" y="11"/>
                    <a:pt x="26" y="23"/>
                    <a:pt x="26" y="35"/>
                  </a:cubicBezTo>
                  <a:cubicBezTo>
                    <a:pt x="26" y="41"/>
                    <a:pt x="25" y="45"/>
                    <a:pt x="20" y="49"/>
                  </a:cubicBezTo>
                  <a:cubicBezTo>
                    <a:pt x="15" y="53"/>
                    <a:pt x="6" y="56"/>
                    <a:pt x="0" y="55"/>
                  </a:cubicBezTo>
                  <a:cubicBezTo>
                    <a:pt x="2" y="53"/>
                    <a:pt x="8" y="53"/>
                    <a:pt x="11" y="50"/>
                  </a:cubicBezTo>
                  <a:cubicBezTo>
                    <a:pt x="16" y="46"/>
                    <a:pt x="18" y="40"/>
                    <a:pt x="19" y="34"/>
                  </a:cubicBezTo>
                  <a:cubicBezTo>
                    <a:pt x="20" y="26"/>
                    <a:pt x="21" y="17"/>
                    <a:pt x="25" y="11"/>
                  </a:cubicBezTo>
                  <a:cubicBezTo>
                    <a:pt x="27" y="7"/>
                    <a:pt x="32" y="6"/>
                    <a:pt x="34" y="3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113">
              <a:extLst>
                <a:ext uri="{FF2B5EF4-FFF2-40B4-BE49-F238E27FC236}">
                  <a16:creationId xmlns:a16="http://schemas.microsoft.com/office/drawing/2014/main" id="{EFDB74D3-1146-41B5-A481-1550F9100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2153"/>
              <a:ext cx="105" cy="123"/>
            </a:xfrm>
            <a:custGeom>
              <a:avLst/>
              <a:gdLst>
                <a:gd name="T0" fmla="*/ 550 w 42"/>
                <a:gd name="T1" fmla="*/ 0 h 46"/>
                <a:gd name="T2" fmla="*/ 500 w 42"/>
                <a:gd name="T3" fmla="*/ 628 h 46"/>
                <a:gd name="T4" fmla="*/ 0 w 42"/>
                <a:gd name="T5" fmla="*/ 858 h 46"/>
                <a:gd name="T6" fmla="*/ 345 w 42"/>
                <a:gd name="T7" fmla="*/ 628 h 46"/>
                <a:gd name="T8" fmla="*/ 520 w 42"/>
                <a:gd name="T9" fmla="*/ 21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6">
                  <a:moveTo>
                    <a:pt x="35" y="0"/>
                  </a:moveTo>
                  <a:cubicBezTo>
                    <a:pt x="42" y="9"/>
                    <a:pt x="38" y="24"/>
                    <a:pt x="32" y="33"/>
                  </a:cubicBezTo>
                  <a:cubicBezTo>
                    <a:pt x="24" y="43"/>
                    <a:pt x="12" y="46"/>
                    <a:pt x="0" y="45"/>
                  </a:cubicBezTo>
                  <a:cubicBezTo>
                    <a:pt x="10" y="46"/>
                    <a:pt x="17" y="39"/>
                    <a:pt x="22" y="33"/>
                  </a:cubicBezTo>
                  <a:cubicBezTo>
                    <a:pt x="29" y="22"/>
                    <a:pt x="34" y="15"/>
                    <a:pt x="33" y="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114">
              <a:extLst>
                <a:ext uri="{FF2B5EF4-FFF2-40B4-BE49-F238E27FC236}">
                  <a16:creationId xmlns:a16="http://schemas.microsoft.com/office/drawing/2014/main" id="{D0971EF0-25D6-456D-AD36-E753BB620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135"/>
              <a:ext cx="77" cy="117"/>
            </a:xfrm>
            <a:custGeom>
              <a:avLst/>
              <a:gdLst>
                <a:gd name="T0" fmla="*/ 474 w 31"/>
                <a:gd name="T1" fmla="*/ 21 h 44"/>
                <a:gd name="T2" fmla="*/ 462 w 31"/>
                <a:gd name="T3" fmla="*/ 170 h 44"/>
                <a:gd name="T4" fmla="*/ 383 w 31"/>
                <a:gd name="T5" fmla="*/ 468 h 44"/>
                <a:gd name="T6" fmla="*/ 0 w 31"/>
                <a:gd name="T7" fmla="*/ 827 h 44"/>
                <a:gd name="T8" fmla="*/ 246 w 31"/>
                <a:gd name="T9" fmla="*/ 452 h 44"/>
                <a:gd name="T10" fmla="*/ 400 w 31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44">
                  <a:moveTo>
                    <a:pt x="31" y="1"/>
                  </a:moveTo>
                  <a:cubicBezTo>
                    <a:pt x="30" y="3"/>
                    <a:pt x="30" y="6"/>
                    <a:pt x="30" y="9"/>
                  </a:cubicBezTo>
                  <a:cubicBezTo>
                    <a:pt x="29" y="14"/>
                    <a:pt x="28" y="20"/>
                    <a:pt x="25" y="25"/>
                  </a:cubicBezTo>
                  <a:cubicBezTo>
                    <a:pt x="19" y="36"/>
                    <a:pt x="11" y="40"/>
                    <a:pt x="0" y="44"/>
                  </a:cubicBezTo>
                  <a:cubicBezTo>
                    <a:pt x="8" y="42"/>
                    <a:pt x="13" y="31"/>
                    <a:pt x="16" y="24"/>
                  </a:cubicBezTo>
                  <a:cubicBezTo>
                    <a:pt x="20" y="16"/>
                    <a:pt x="25" y="8"/>
                    <a:pt x="26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115">
              <a:extLst>
                <a:ext uri="{FF2B5EF4-FFF2-40B4-BE49-F238E27FC236}">
                  <a16:creationId xmlns:a16="http://schemas.microsoft.com/office/drawing/2014/main" id="{ADC1D5F8-297B-4CE5-BB10-A3D724BFE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289"/>
              <a:ext cx="30" cy="30"/>
            </a:xfrm>
            <a:custGeom>
              <a:avLst/>
              <a:gdLst>
                <a:gd name="T0" fmla="*/ 0 w 12"/>
                <a:gd name="T1" fmla="*/ 202 h 11"/>
                <a:gd name="T2" fmla="*/ 188 w 1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0" y="10"/>
                  </a:moveTo>
                  <a:cubicBezTo>
                    <a:pt x="6" y="11"/>
                    <a:pt x="12" y="5"/>
                    <a:pt x="12" y="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116">
              <a:extLst>
                <a:ext uri="{FF2B5EF4-FFF2-40B4-BE49-F238E27FC236}">
                  <a16:creationId xmlns:a16="http://schemas.microsoft.com/office/drawing/2014/main" id="{F2E719E5-4E3A-4AAE-97FC-B1368E4FA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2303"/>
              <a:ext cx="60" cy="90"/>
            </a:xfrm>
            <a:custGeom>
              <a:avLst/>
              <a:gdLst>
                <a:gd name="T0" fmla="*/ 363 w 24"/>
                <a:gd name="T1" fmla="*/ 0 h 34"/>
                <a:gd name="T2" fmla="*/ 375 w 24"/>
                <a:gd name="T3" fmla="*/ 169 h 34"/>
                <a:gd name="T4" fmla="*/ 313 w 24"/>
                <a:gd name="T5" fmla="*/ 447 h 34"/>
                <a:gd name="T6" fmla="*/ 0 w 24"/>
                <a:gd name="T7" fmla="*/ 574 h 34"/>
                <a:gd name="T8" fmla="*/ 333 w 24"/>
                <a:gd name="T9" fmla="*/ 14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4">
                  <a:moveTo>
                    <a:pt x="23" y="0"/>
                  </a:moveTo>
                  <a:cubicBezTo>
                    <a:pt x="23" y="3"/>
                    <a:pt x="24" y="6"/>
                    <a:pt x="24" y="9"/>
                  </a:cubicBezTo>
                  <a:cubicBezTo>
                    <a:pt x="24" y="14"/>
                    <a:pt x="22" y="20"/>
                    <a:pt x="20" y="24"/>
                  </a:cubicBezTo>
                  <a:cubicBezTo>
                    <a:pt x="16" y="31"/>
                    <a:pt x="7" y="34"/>
                    <a:pt x="0" y="31"/>
                  </a:cubicBezTo>
                  <a:cubicBezTo>
                    <a:pt x="10" y="33"/>
                    <a:pt x="17" y="16"/>
                    <a:pt x="21" y="8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117">
              <a:extLst>
                <a:ext uri="{FF2B5EF4-FFF2-40B4-BE49-F238E27FC236}">
                  <a16:creationId xmlns:a16="http://schemas.microsoft.com/office/drawing/2014/main" id="{66257546-B3CF-4B6F-8825-FFFEFA26D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2393"/>
              <a:ext cx="113" cy="78"/>
            </a:xfrm>
            <a:custGeom>
              <a:avLst/>
              <a:gdLst>
                <a:gd name="T0" fmla="*/ 0 w 45"/>
                <a:gd name="T1" fmla="*/ 347 h 29"/>
                <a:gd name="T2" fmla="*/ 568 w 45"/>
                <a:gd name="T3" fmla="*/ 0 h 29"/>
                <a:gd name="T4" fmla="*/ 555 w 45"/>
                <a:gd name="T5" fmla="*/ 81 h 29"/>
                <a:gd name="T6" fmla="*/ 460 w 45"/>
                <a:gd name="T7" fmla="*/ 253 h 29"/>
                <a:gd name="T8" fmla="*/ 316 w 45"/>
                <a:gd name="T9" fmla="*/ 334 h 29"/>
                <a:gd name="T10" fmla="*/ 158 w 45"/>
                <a:gd name="T11" fmla="*/ 368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9">
                  <a:moveTo>
                    <a:pt x="0" y="18"/>
                  </a:moveTo>
                  <a:cubicBezTo>
                    <a:pt x="13" y="29"/>
                    <a:pt x="45" y="22"/>
                    <a:pt x="36" y="0"/>
                  </a:cubicBezTo>
                  <a:cubicBezTo>
                    <a:pt x="35" y="1"/>
                    <a:pt x="36" y="3"/>
                    <a:pt x="35" y="4"/>
                  </a:cubicBezTo>
                  <a:cubicBezTo>
                    <a:pt x="34" y="8"/>
                    <a:pt x="32" y="11"/>
                    <a:pt x="29" y="13"/>
                  </a:cubicBezTo>
                  <a:cubicBezTo>
                    <a:pt x="26" y="15"/>
                    <a:pt x="23" y="15"/>
                    <a:pt x="20" y="17"/>
                  </a:cubicBezTo>
                  <a:cubicBezTo>
                    <a:pt x="17" y="17"/>
                    <a:pt x="13" y="20"/>
                    <a:pt x="10" y="19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118">
              <a:extLst>
                <a:ext uri="{FF2B5EF4-FFF2-40B4-BE49-F238E27FC236}">
                  <a16:creationId xmlns:a16="http://schemas.microsoft.com/office/drawing/2014/main" id="{EC3C6A45-5235-416F-88B1-0C3A37880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940"/>
              <a:ext cx="100" cy="117"/>
            </a:xfrm>
            <a:custGeom>
              <a:avLst/>
              <a:gdLst>
                <a:gd name="T0" fmla="*/ 0 w 40"/>
                <a:gd name="T1" fmla="*/ 750 h 44"/>
                <a:gd name="T2" fmla="*/ 300 w 40"/>
                <a:gd name="T3" fmla="*/ 715 h 44"/>
                <a:gd name="T4" fmla="*/ 488 w 40"/>
                <a:gd name="T5" fmla="*/ 508 h 44"/>
                <a:gd name="T6" fmla="*/ 563 w 40"/>
                <a:gd name="T7" fmla="*/ 0 h 44"/>
                <a:gd name="T8" fmla="*/ 50 w 40"/>
                <a:gd name="T9" fmla="*/ 73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40"/>
                  </a:moveTo>
                  <a:cubicBezTo>
                    <a:pt x="5" y="44"/>
                    <a:pt x="14" y="40"/>
                    <a:pt x="19" y="38"/>
                  </a:cubicBezTo>
                  <a:cubicBezTo>
                    <a:pt x="24" y="36"/>
                    <a:pt x="28" y="32"/>
                    <a:pt x="31" y="27"/>
                  </a:cubicBezTo>
                  <a:cubicBezTo>
                    <a:pt x="35" y="19"/>
                    <a:pt x="40" y="9"/>
                    <a:pt x="36" y="0"/>
                  </a:cubicBezTo>
                  <a:cubicBezTo>
                    <a:pt x="31" y="16"/>
                    <a:pt x="22" y="39"/>
                    <a:pt x="3" y="39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119">
              <a:extLst>
                <a:ext uri="{FF2B5EF4-FFF2-40B4-BE49-F238E27FC236}">
                  <a16:creationId xmlns:a16="http://schemas.microsoft.com/office/drawing/2014/main" id="{062E46C8-F905-487C-8A1B-2CFBC8578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17"/>
              <a:ext cx="45" cy="64"/>
            </a:xfrm>
            <a:custGeom>
              <a:avLst/>
              <a:gdLst>
                <a:gd name="T0" fmla="*/ 0 w 18"/>
                <a:gd name="T1" fmla="*/ 397 h 24"/>
                <a:gd name="T2" fmla="*/ 238 w 18"/>
                <a:gd name="T3" fmla="*/ 307 h 24"/>
                <a:gd name="T4" fmla="*/ 250 w 18"/>
                <a:gd name="T5" fmla="*/ 0 h 24"/>
                <a:gd name="T6" fmla="*/ 208 w 18"/>
                <a:gd name="T7" fmla="*/ 227 h 24"/>
                <a:gd name="T8" fmla="*/ 20 w 18"/>
                <a:gd name="T9" fmla="*/ 37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4">
                  <a:moveTo>
                    <a:pt x="0" y="21"/>
                  </a:moveTo>
                  <a:cubicBezTo>
                    <a:pt x="5" y="24"/>
                    <a:pt x="12" y="20"/>
                    <a:pt x="15" y="16"/>
                  </a:cubicBezTo>
                  <a:cubicBezTo>
                    <a:pt x="18" y="11"/>
                    <a:pt x="18" y="5"/>
                    <a:pt x="16" y="0"/>
                  </a:cubicBezTo>
                  <a:cubicBezTo>
                    <a:pt x="15" y="4"/>
                    <a:pt x="15" y="8"/>
                    <a:pt x="13" y="12"/>
                  </a:cubicBezTo>
                  <a:cubicBezTo>
                    <a:pt x="10" y="17"/>
                    <a:pt x="6" y="18"/>
                    <a:pt x="1" y="2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120">
              <a:extLst>
                <a:ext uri="{FF2B5EF4-FFF2-40B4-BE49-F238E27FC236}">
                  <a16:creationId xmlns:a16="http://schemas.microsoft.com/office/drawing/2014/main" id="{8ACFE591-773B-4C96-BD7C-1D4237F68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2033"/>
              <a:ext cx="285" cy="286"/>
            </a:xfrm>
            <a:custGeom>
              <a:avLst/>
              <a:gdLst>
                <a:gd name="T0" fmla="*/ 1113 w 114"/>
                <a:gd name="T1" fmla="*/ 307 h 107"/>
                <a:gd name="T2" fmla="*/ 645 w 114"/>
                <a:gd name="T3" fmla="*/ 1644 h 107"/>
                <a:gd name="T4" fmla="*/ 1113 w 114"/>
                <a:gd name="T5" fmla="*/ 307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107">
                  <a:moveTo>
                    <a:pt x="71" y="16"/>
                  </a:moveTo>
                  <a:cubicBezTo>
                    <a:pt x="114" y="33"/>
                    <a:pt x="76" y="107"/>
                    <a:pt x="41" y="86"/>
                  </a:cubicBezTo>
                  <a:cubicBezTo>
                    <a:pt x="0" y="63"/>
                    <a:pt x="28" y="0"/>
                    <a:pt x="71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121">
              <a:extLst>
                <a:ext uri="{FF2B5EF4-FFF2-40B4-BE49-F238E27FC236}">
                  <a16:creationId xmlns:a16="http://schemas.microsoft.com/office/drawing/2014/main" id="{5C26703C-86D0-4D14-9D3F-050CE6655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044"/>
              <a:ext cx="247" cy="331"/>
            </a:xfrm>
            <a:custGeom>
              <a:avLst/>
              <a:gdLst>
                <a:gd name="T0" fmla="*/ 1400 w 99"/>
                <a:gd name="T1" fmla="*/ 854 h 124"/>
                <a:gd name="T2" fmla="*/ 279 w 99"/>
                <a:gd name="T3" fmla="*/ 1353 h 124"/>
                <a:gd name="T4" fmla="*/ 1400 w 99"/>
                <a:gd name="T5" fmla="*/ 854 h 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124">
                  <a:moveTo>
                    <a:pt x="90" y="45"/>
                  </a:moveTo>
                  <a:cubicBezTo>
                    <a:pt x="99" y="90"/>
                    <a:pt x="36" y="124"/>
                    <a:pt x="18" y="71"/>
                  </a:cubicBezTo>
                  <a:cubicBezTo>
                    <a:pt x="0" y="17"/>
                    <a:pt x="80" y="0"/>
                    <a:pt x="90" y="4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122">
              <a:extLst>
                <a:ext uri="{FF2B5EF4-FFF2-40B4-BE49-F238E27FC236}">
                  <a16:creationId xmlns:a16="http://schemas.microsoft.com/office/drawing/2014/main" id="{959D2888-3088-412C-AF9B-3D813AB9B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1865"/>
              <a:ext cx="242" cy="238"/>
            </a:xfrm>
            <a:custGeom>
              <a:avLst/>
              <a:gdLst>
                <a:gd name="T0" fmla="*/ 449 w 97"/>
                <a:gd name="T1" fmla="*/ 1415 h 89"/>
                <a:gd name="T2" fmla="*/ 916 w 97"/>
                <a:gd name="T3" fmla="*/ 171 h 89"/>
                <a:gd name="T4" fmla="*/ 449 w 97"/>
                <a:gd name="T5" fmla="*/ 1415 h 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89">
                  <a:moveTo>
                    <a:pt x="29" y="74"/>
                  </a:moveTo>
                  <a:cubicBezTo>
                    <a:pt x="0" y="58"/>
                    <a:pt x="20" y="0"/>
                    <a:pt x="59" y="9"/>
                  </a:cubicBezTo>
                  <a:cubicBezTo>
                    <a:pt x="97" y="18"/>
                    <a:pt x="75" y="89"/>
                    <a:pt x="29" y="7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123">
              <a:extLst>
                <a:ext uri="{FF2B5EF4-FFF2-40B4-BE49-F238E27FC236}">
                  <a16:creationId xmlns:a16="http://schemas.microsoft.com/office/drawing/2014/main" id="{A19854C5-9E82-4EF9-AA71-693CECABB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287"/>
              <a:ext cx="257" cy="213"/>
            </a:xfrm>
            <a:custGeom>
              <a:avLst/>
              <a:gdLst>
                <a:gd name="T0" fmla="*/ 1070 w 103"/>
                <a:gd name="T1" fmla="*/ 1249 h 80"/>
                <a:gd name="T2" fmla="*/ 387 w 103"/>
                <a:gd name="T3" fmla="*/ 431 h 80"/>
                <a:gd name="T4" fmla="*/ 1070 w 103"/>
                <a:gd name="T5" fmla="*/ 1249 h 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80">
                  <a:moveTo>
                    <a:pt x="69" y="66"/>
                  </a:moveTo>
                  <a:cubicBezTo>
                    <a:pt x="41" y="80"/>
                    <a:pt x="0" y="46"/>
                    <a:pt x="25" y="23"/>
                  </a:cubicBezTo>
                  <a:cubicBezTo>
                    <a:pt x="51" y="0"/>
                    <a:pt x="103" y="40"/>
                    <a:pt x="69" y="6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124">
              <a:extLst>
                <a:ext uri="{FF2B5EF4-FFF2-40B4-BE49-F238E27FC236}">
                  <a16:creationId xmlns:a16="http://schemas.microsoft.com/office/drawing/2014/main" id="{5422E1A1-C12A-4D57-9CA6-70965C544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241"/>
              <a:ext cx="132" cy="107"/>
            </a:xfrm>
            <a:custGeom>
              <a:avLst/>
              <a:gdLst>
                <a:gd name="T0" fmla="*/ 478 w 53"/>
                <a:gd name="T1" fmla="*/ 594 h 40"/>
                <a:gd name="T2" fmla="*/ 249 w 53"/>
                <a:gd name="T3" fmla="*/ 265 h 40"/>
                <a:gd name="T4" fmla="*/ 478 w 53"/>
                <a:gd name="T5" fmla="*/ 594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40">
                  <a:moveTo>
                    <a:pt x="31" y="31"/>
                  </a:moveTo>
                  <a:cubicBezTo>
                    <a:pt x="14" y="40"/>
                    <a:pt x="0" y="27"/>
                    <a:pt x="16" y="14"/>
                  </a:cubicBezTo>
                  <a:cubicBezTo>
                    <a:pt x="32" y="0"/>
                    <a:pt x="53" y="16"/>
                    <a:pt x="31" y="3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125">
              <a:extLst>
                <a:ext uri="{FF2B5EF4-FFF2-40B4-BE49-F238E27FC236}">
                  <a16:creationId xmlns:a16="http://schemas.microsoft.com/office/drawing/2014/main" id="{77B88049-614C-45A2-89C8-5234CB24C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639"/>
              <a:ext cx="1038" cy="1018"/>
            </a:xfrm>
            <a:custGeom>
              <a:avLst/>
              <a:gdLst>
                <a:gd name="T0" fmla="*/ 2816 w 415"/>
                <a:gd name="T1" fmla="*/ 418 h 382"/>
                <a:gd name="T2" fmla="*/ 583 w 415"/>
                <a:gd name="T3" fmla="*/ 4525 h 382"/>
                <a:gd name="T4" fmla="*/ 3959 w 415"/>
                <a:gd name="T5" fmla="*/ 6923 h 382"/>
                <a:gd name="T6" fmla="*/ 4867 w 415"/>
                <a:gd name="T7" fmla="*/ 7025 h 382"/>
                <a:gd name="T8" fmla="*/ 5743 w 415"/>
                <a:gd name="T9" fmla="*/ 5810 h 382"/>
                <a:gd name="T10" fmla="*/ 6005 w 415"/>
                <a:gd name="T11" fmla="*/ 2329 h 382"/>
                <a:gd name="T12" fmla="*/ 4317 w 415"/>
                <a:gd name="T13" fmla="*/ 306 h 382"/>
                <a:gd name="T14" fmla="*/ 2816 w 415"/>
                <a:gd name="T15" fmla="*/ 418 h 3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5" h="382">
                  <a:moveTo>
                    <a:pt x="180" y="22"/>
                  </a:moveTo>
                  <a:cubicBezTo>
                    <a:pt x="68" y="0"/>
                    <a:pt x="56" y="167"/>
                    <a:pt x="37" y="239"/>
                  </a:cubicBezTo>
                  <a:cubicBezTo>
                    <a:pt x="0" y="377"/>
                    <a:pt x="168" y="343"/>
                    <a:pt x="253" y="366"/>
                  </a:cubicBezTo>
                  <a:cubicBezTo>
                    <a:pt x="274" y="372"/>
                    <a:pt x="289" y="382"/>
                    <a:pt x="311" y="371"/>
                  </a:cubicBezTo>
                  <a:cubicBezTo>
                    <a:pt x="335" y="360"/>
                    <a:pt x="353" y="328"/>
                    <a:pt x="367" y="307"/>
                  </a:cubicBezTo>
                  <a:cubicBezTo>
                    <a:pt x="410" y="244"/>
                    <a:pt x="415" y="194"/>
                    <a:pt x="384" y="123"/>
                  </a:cubicBezTo>
                  <a:cubicBezTo>
                    <a:pt x="362" y="74"/>
                    <a:pt x="330" y="28"/>
                    <a:pt x="276" y="16"/>
                  </a:cubicBezTo>
                  <a:cubicBezTo>
                    <a:pt x="243" y="9"/>
                    <a:pt x="212" y="25"/>
                    <a:pt x="180" y="2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Oval 126">
              <a:extLst>
                <a:ext uri="{FF2B5EF4-FFF2-40B4-BE49-F238E27FC236}">
                  <a16:creationId xmlns:a16="http://schemas.microsoft.com/office/drawing/2014/main" id="{AE8FC95A-1E87-41CF-A34D-1E10EB0B2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3" y="1975"/>
              <a:ext cx="120" cy="12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908" name="Freeform 127">
              <a:extLst>
                <a:ext uri="{FF2B5EF4-FFF2-40B4-BE49-F238E27FC236}">
                  <a16:creationId xmlns:a16="http://schemas.microsoft.com/office/drawing/2014/main" id="{13D006FA-DCBF-4AE2-BB66-3881E5C2F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247"/>
              <a:ext cx="153" cy="173"/>
            </a:xfrm>
            <a:custGeom>
              <a:avLst/>
              <a:gdLst>
                <a:gd name="T0" fmla="*/ 271 w 61"/>
                <a:gd name="T1" fmla="*/ 1091 h 65"/>
                <a:gd name="T2" fmla="*/ 125 w 61"/>
                <a:gd name="T3" fmla="*/ 375 h 65"/>
                <a:gd name="T4" fmla="*/ 722 w 61"/>
                <a:gd name="T5" fmla="*/ 149 h 65"/>
                <a:gd name="T6" fmla="*/ 838 w 61"/>
                <a:gd name="T7" fmla="*/ 908 h 65"/>
                <a:gd name="T8" fmla="*/ 271 w 61"/>
                <a:gd name="T9" fmla="*/ 109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5">
                  <a:moveTo>
                    <a:pt x="17" y="58"/>
                  </a:moveTo>
                  <a:cubicBezTo>
                    <a:pt x="4" y="50"/>
                    <a:pt x="0" y="33"/>
                    <a:pt x="8" y="20"/>
                  </a:cubicBezTo>
                  <a:cubicBezTo>
                    <a:pt x="15" y="7"/>
                    <a:pt x="33" y="0"/>
                    <a:pt x="46" y="8"/>
                  </a:cubicBezTo>
                  <a:cubicBezTo>
                    <a:pt x="58" y="16"/>
                    <a:pt x="61" y="35"/>
                    <a:pt x="53" y="48"/>
                  </a:cubicBezTo>
                  <a:cubicBezTo>
                    <a:pt x="46" y="61"/>
                    <a:pt x="29" y="65"/>
                    <a:pt x="17" y="5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128">
              <a:extLst>
                <a:ext uri="{FF2B5EF4-FFF2-40B4-BE49-F238E27FC236}">
                  <a16:creationId xmlns:a16="http://schemas.microsoft.com/office/drawing/2014/main" id="{BCEADDA5-3989-4C99-BA4D-73FA4528A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8" y="2071"/>
              <a:ext cx="205" cy="253"/>
            </a:xfrm>
            <a:custGeom>
              <a:avLst/>
              <a:gdLst>
                <a:gd name="T0" fmla="*/ 1113 w 82"/>
                <a:gd name="T1" fmla="*/ 623 h 95"/>
                <a:gd name="T2" fmla="*/ 738 w 82"/>
                <a:gd name="T3" fmla="*/ 1659 h 95"/>
                <a:gd name="T4" fmla="*/ 33 w 82"/>
                <a:gd name="T5" fmla="*/ 1113 h 95"/>
                <a:gd name="T6" fmla="*/ 738 w 82"/>
                <a:gd name="T7" fmla="*/ 21 h 95"/>
                <a:gd name="T8" fmla="*/ 1113 w 82"/>
                <a:gd name="T9" fmla="*/ 623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95">
                  <a:moveTo>
                    <a:pt x="71" y="33"/>
                  </a:moveTo>
                  <a:cubicBezTo>
                    <a:pt x="58" y="56"/>
                    <a:pt x="82" y="80"/>
                    <a:pt x="47" y="88"/>
                  </a:cubicBezTo>
                  <a:cubicBezTo>
                    <a:pt x="27" y="95"/>
                    <a:pt x="0" y="93"/>
                    <a:pt x="2" y="59"/>
                  </a:cubicBezTo>
                  <a:cubicBezTo>
                    <a:pt x="3" y="24"/>
                    <a:pt x="27" y="3"/>
                    <a:pt x="47" y="1"/>
                  </a:cubicBezTo>
                  <a:cubicBezTo>
                    <a:pt x="67" y="0"/>
                    <a:pt x="79" y="17"/>
                    <a:pt x="71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129">
              <a:extLst>
                <a:ext uri="{FF2B5EF4-FFF2-40B4-BE49-F238E27FC236}">
                  <a16:creationId xmlns:a16="http://schemas.microsoft.com/office/drawing/2014/main" id="{2DAB5AB8-5358-478F-AD13-C50244B33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087"/>
              <a:ext cx="78" cy="85"/>
            </a:xfrm>
            <a:custGeom>
              <a:avLst/>
              <a:gdLst>
                <a:gd name="T0" fmla="*/ 33 w 31"/>
                <a:gd name="T1" fmla="*/ 375 h 32"/>
                <a:gd name="T2" fmla="*/ 189 w 31"/>
                <a:gd name="T3" fmla="*/ 35 h 32"/>
                <a:gd name="T4" fmla="*/ 463 w 31"/>
                <a:gd name="T5" fmla="*/ 226 h 32"/>
                <a:gd name="T6" fmla="*/ 304 w 31"/>
                <a:gd name="T7" fmla="*/ 566 h 32"/>
                <a:gd name="T8" fmla="*/ 33 w 31"/>
                <a:gd name="T9" fmla="*/ 375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2" y="20"/>
                  </a:moveTo>
                  <a:cubicBezTo>
                    <a:pt x="0" y="12"/>
                    <a:pt x="4" y="5"/>
                    <a:pt x="12" y="2"/>
                  </a:cubicBezTo>
                  <a:cubicBezTo>
                    <a:pt x="19" y="0"/>
                    <a:pt x="27" y="5"/>
                    <a:pt x="29" y="12"/>
                  </a:cubicBezTo>
                  <a:cubicBezTo>
                    <a:pt x="31" y="20"/>
                    <a:pt x="27" y="27"/>
                    <a:pt x="19" y="30"/>
                  </a:cubicBezTo>
                  <a:cubicBezTo>
                    <a:pt x="12" y="32"/>
                    <a:pt x="4" y="28"/>
                    <a:pt x="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130">
              <a:extLst>
                <a:ext uri="{FF2B5EF4-FFF2-40B4-BE49-F238E27FC236}">
                  <a16:creationId xmlns:a16="http://schemas.microsoft.com/office/drawing/2014/main" id="{E1E0C512-AD16-45F2-AF3A-66642A0F4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" y="2057"/>
              <a:ext cx="35" cy="38"/>
            </a:xfrm>
            <a:custGeom>
              <a:avLst/>
              <a:gdLst>
                <a:gd name="T0" fmla="*/ 20 w 14"/>
                <a:gd name="T1" fmla="*/ 176 h 14"/>
                <a:gd name="T2" fmla="*/ 83 w 14"/>
                <a:gd name="T3" fmla="*/ 22 h 14"/>
                <a:gd name="T4" fmla="*/ 208 w 14"/>
                <a:gd name="T5" fmla="*/ 103 h 14"/>
                <a:gd name="T6" fmla="*/ 145 w 14"/>
                <a:gd name="T7" fmla="*/ 258 h 14"/>
                <a:gd name="T8" fmla="*/ 20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2" y="2"/>
                    <a:pt x="13" y="5"/>
                  </a:cubicBezTo>
                  <a:cubicBezTo>
                    <a:pt x="14" y="9"/>
                    <a:pt x="12" y="12"/>
                    <a:pt x="9" y="13"/>
                  </a:cubicBezTo>
                  <a:cubicBezTo>
                    <a:pt x="6" y="14"/>
                    <a:pt x="2" y="12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131">
              <a:extLst>
                <a:ext uri="{FF2B5EF4-FFF2-40B4-BE49-F238E27FC236}">
                  <a16:creationId xmlns:a16="http://schemas.microsoft.com/office/drawing/2014/main" id="{A6CE8858-5FA4-47CF-8424-56EB30F3D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2169"/>
              <a:ext cx="50" cy="54"/>
            </a:xfrm>
            <a:custGeom>
              <a:avLst/>
              <a:gdLst>
                <a:gd name="T0" fmla="*/ 33 w 20"/>
                <a:gd name="T1" fmla="*/ 232 h 20"/>
                <a:gd name="T2" fmla="*/ 125 w 20"/>
                <a:gd name="T3" fmla="*/ 38 h 20"/>
                <a:gd name="T4" fmla="*/ 283 w 20"/>
                <a:gd name="T5" fmla="*/ 159 h 20"/>
                <a:gd name="T6" fmla="*/ 208 w 20"/>
                <a:gd name="T7" fmla="*/ 356 h 20"/>
                <a:gd name="T8" fmla="*/ 33 w 20"/>
                <a:gd name="T9" fmla="*/ 232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12"/>
                  </a:moveTo>
                  <a:cubicBezTo>
                    <a:pt x="0" y="8"/>
                    <a:pt x="3" y="3"/>
                    <a:pt x="8" y="2"/>
                  </a:cubicBezTo>
                  <a:cubicBezTo>
                    <a:pt x="12" y="0"/>
                    <a:pt x="17" y="3"/>
                    <a:pt x="18" y="8"/>
                  </a:cubicBezTo>
                  <a:cubicBezTo>
                    <a:pt x="20" y="12"/>
                    <a:pt x="17" y="17"/>
                    <a:pt x="13" y="18"/>
                  </a:cubicBezTo>
                  <a:cubicBezTo>
                    <a:pt x="8" y="20"/>
                    <a:pt x="3" y="17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F8F099E8-93C3-4CA9-9619-081B91E6A3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Osteoclasts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3F8E2670-530D-4CB7-B8C6-9266B3924EB6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1752600"/>
            <a:ext cx="1982788" cy="1657350"/>
            <a:chOff x="435" y="1776"/>
            <a:chExt cx="915" cy="765"/>
          </a:xfrm>
        </p:grpSpPr>
        <p:sp>
          <p:nvSpPr>
            <p:cNvPr id="37975" name="Freeform 4">
              <a:extLst>
                <a:ext uri="{FF2B5EF4-FFF2-40B4-BE49-F238E27FC236}">
                  <a16:creationId xmlns:a16="http://schemas.microsoft.com/office/drawing/2014/main" id="{A032F700-D703-4330-BEF9-075E6E6BE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1776"/>
              <a:ext cx="915" cy="765"/>
            </a:xfrm>
            <a:custGeom>
              <a:avLst/>
              <a:gdLst>
                <a:gd name="T0" fmla="*/ 645 w 366"/>
                <a:gd name="T1" fmla="*/ 5414 h 287"/>
                <a:gd name="T2" fmla="*/ 0 w 366"/>
                <a:gd name="T3" fmla="*/ 3788 h 287"/>
                <a:gd name="T4" fmla="*/ 2863 w 366"/>
                <a:gd name="T5" fmla="*/ 0 h 287"/>
                <a:gd name="T6" fmla="*/ 5720 w 366"/>
                <a:gd name="T7" fmla="*/ 3788 h 287"/>
                <a:gd name="T8" fmla="*/ 5083 w 366"/>
                <a:gd name="T9" fmla="*/ 5435 h 287"/>
                <a:gd name="T10" fmla="*/ 5083 w 366"/>
                <a:gd name="T11" fmla="*/ 5435 h 287"/>
                <a:gd name="T12" fmla="*/ 5083 w 366"/>
                <a:gd name="T13" fmla="*/ 5435 h 287"/>
                <a:gd name="T14" fmla="*/ 4770 w 366"/>
                <a:gd name="T15" fmla="*/ 4433 h 287"/>
                <a:gd name="T16" fmla="*/ 4750 w 366"/>
                <a:gd name="T17" fmla="*/ 4433 h 287"/>
                <a:gd name="T18" fmla="*/ 4438 w 366"/>
                <a:gd name="T19" fmla="*/ 5435 h 287"/>
                <a:gd name="T20" fmla="*/ 4438 w 366"/>
                <a:gd name="T21" fmla="*/ 5435 h 287"/>
                <a:gd name="T22" fmla="*/ 4125 w 366"/>
                <a:gd name="T23" fmla="*/ 4433 h 287"/>
                <a:gd name="T24" fmla="*/ 4125 w 366"/>
                <a:gd name="T25" fmla="*/ 4433 h 287"/>
                <a:gd name="T26" fmla="*/ 3813 w 366"/>
                <a:gd name="T27" fmla="*/ 5435 h 287"/>
                <a:gd name="T28" fmla="*/ 3813 w 366"/>
                <a:gd name="T29" fmla="*/ 5435 h 287"/>
                <a:gd name="T30" fmla="*/ 3500 w 366"/>
                <a:gd name="T31" fmla="*/ 4433 h 287"/>
                <a:gd name="T32" fmla="*/ 3488 w 366"/>
                <a:gd name="T33" fmla="*/ 4433 h 287"/>
                <a:gd name="T34" fmla="*/ 3175 w 366"/>
                <a:gd name="T35" fmla="*/ 5435 h 287"/>
                <a:gd name="T36" fmla="*/ 3175 w 366"/>
                <a:gd name="T37" fmla="*/ 5435 h 287"/>
                <a:gd name="T38" fmla="*/ 2863 w 366"/>
                <a:gd name="T39" fmla="*/ 4433 h 287"/>
                <a:gd name="T40" fmla="*/ 2863 w 366"/>
                <a:gd name="T41" fmla="*/ 4433 h 287"/>
                <a:gd name="T42" fmla="*/ 2550 w 366"/>
                <a:gd name="T43" fmla="*/ 5435 h 287"/>
                <a:gd name="T44" fmla="*/ 2550 w 366"/>
                <a:gd name="T45" fmla="*/ 5435 h 287"/>
                <a:gd name="T46" fmla="*/ 2238 w 366"/>
                <a:gd name="T47" fmla="*/ 4433 h 287"/>
                <a:gd name="T48" fmla="*/ 2220 w 366"/>
                <a:gd name="T49" fmla="*/ 4433 h 287"/>
                <a:gd name="T50" fmla="*/ 1908 w 366"/>
                <a:gd name="T51" fmla="*/ 5435 h 287"/>
                <a:gd name="T52" fmla="*/ 1908 w 366"/>
                <a:gd name="T53" fmla="*/ 5435 h 287"/>
                <a:gd name="T54" fmla="*/ 1595 w 366"/>
                <a:gd name="T55" fmla="*/ 4433 h 287"/>
                <a:gd name="T56" fmla="*/ 1595 w 366"/>
                <a:gd name="T57" fmla="*/ 4433 h 287"/>
                <a:gd name="T58" fmla="*/ 1283 w 366"/>
                <a:gd name="T59" fmla="*/ 5435 h 287"/>
                <a:gd name="T60" fmla="*/ 1283 w 366"/>
                <a:gd name="T61" fmla="*/ 5435 h 287"/>
                <a:gd name="T62" fmla="*/ 970 w 366"/>
                <a:gd name="T63" fmla="*/ 4433 h 287"/>
                <a:gd name="T64" fmla="*/ 958 w 366"/>
                <a:gd name="T65" fmla="*/ 4433 h 287"/>
                <a:gd name="T66" fmla="*/ 645 w 366"/>
                <a:gd name="T67" fmla="*/ 5414 h 2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6" h="287">
                  <a:moveTo>
                    <a:pt x="41" y="286"/>
                  </a:moveTo>
                  <a:cubicBezTo>
                    <a:pt x="14" y="286"/>
                    <a:pt x="0" y="247"/>
                    <a:pt x="0" y="200"/>
                  </a:cubicBezTo>
                  <a:cubicBezTo>
                    <a:pt x="0" y="89"/>
                    <a:pt x="82" y="0"/>
                    <a:pt x="183" y="0"/>
                  </a:cubicBezTo>
                  <a:cubicBezTo>
                    <a:pt x="284" y="0"/>
                    <a:pt x="366" y="89"/>
                    <a:pt x="366" y="200"/>
                  </a:cubicBezTo>
                  <a:cubicBezTo>
                    <a:pt x="366" y="247"/>
                    <a:pt x="352" y="287"/>
                    <a:pt x="325" y="287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10" y="287"/>
                    <a:pt x="320" y="234"/>
                    <a:pt x="305" y="234"/>
                  </a:cubicBezTo>
                  <a:cubicBezTo>
                    <a:pt x="304" y="234"/>
                    <a:pt x="304" y="234"/>
                    <a:pt x="304" y="234"/>
                  </a:cubicBezTo>
                  <a:cubicBezTo>
                    <a:pt x="289" y="234"/>
                    <a:pt x="299" y="287"/>
                    <a:pt x="284" y="287"/>
                  </a:cubicBezTo>
                  <a:cubicBezTo>
                    <a:pt x="284" y="287"/>
                    <a:pt x="284" y="287"/>
                    <a:pt x="284" y="287"/>
                  </a:cubicBezTo>
                  <a:cubicBezTo>
                    <a:pt x="269" y="287"/>
                    <a:pt x="279" y="234"/>
                    <a:pt x="264" y="234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49" y="234"/>
                    <a:pt x="259" y="287"/>
                    <a:pt x="244" y="287"/>
                  </a:cubicBezTo>
                  <a:cubicBezTo>
                    <a:pt x="244" y="287"/>
                    <a:pt x="244" y="287"/>
                    <a:pt x="244" y="287"/>
                  </a:cubicBezTo>
                  <a:cubicBezTo>
                    <a:pt x="229" y="287"/>
                    <a:pt x="239" y="234"/>
                    <a:pt x="224" y="234"/>
                  </a:cubicBezTo>
                  <a:cubicBezTo>
                    <a:pt x="223" y="234"/>
                    <a:pt x="223" y="234"/>
                    <a:pt x="223" y="234"/>
                  </a:cubicBezTo>
                  <a:cubicBezTo>
                    <a:pt x="208" y="234"/>
                    <a:pt x="218" y="287"/>
                    <a:pt x="203" y="287"/>
                  </a:cubicBezTo>
                  <a:cubicBezTo>
                    <a:pt x="203" y="287"/>
                    <a:pt x="203" y="287"/>
                    <a:pt x="203" y="287"/>
                  </a:cubicBezTo>
                  <a:cubicBezTo>
                    <a:pt x="188" y="287"/>
                    <a:pt x="198" y="234"/>
                    <a:pt x="183" y="234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68" y="234"/>
                    <a:pt x="178" y="287"/>
                    <a:pt x="163" y="287"/>
                  </a:cubicBezTo>
                  <a:cubicBezTo>
                    <a:pt x="163" y="287"/>
                    <a:pt x="163" y="287"/>
                    <a:pt x="163" y="287"/>
                  </a:cubicBezTo>
                  <a:cubicBezTo>
                    <a:pt x="148" y="287"/>
                    <a:pt x="158" y="234"/>
                    <a:pt x="143" y="234"/>
                  </a:cubicBezTo>
                  <a:cubicBezTo>
                    <a:pt x="142" y="234"/>
                    <a:pt x="142" y="234"/>
                    <a:pt x="142" y="234"/>
                  </a:cubicBezTo>
                  <a:cubicBezTo>
                    <a:pt x="127" y="234"/>
                    <a:pt x="137" y="287"/>
                    <a:pt x="122" y="287"/>
                  </a:cubicBezTo>
                  <a:cubicBezTo>
                    <a:pt x="122" y="287"/>
                    <a:pt x="122" y="287"/>
                    <a:pt x="122" y="287"/>
                  </a:cubicBezTo>
                  <a:cubicBezTo>
                    <a:pt x="107" y="287"/>
                    <a:pt x="117" y="234"/>
                    <a:pt x="102" y="234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87" y="234"/>
                    <a:pt x="97" y="287"/>
                    <a:pt x="82" y="287"/>
                  </a:cubicBezTo>
                  <a:cubicBezTo>
                    <a:pt x="82" y="287"/>
                    <a:pt x="82" y="287"/>
                    <a:pt x="82" y="287"/>
                  </a:cubicBezTo>
                  <a:cubicBezTo>
                    <a:pt x="67" y="287"/>
                    <a:pt x="77" y="234"/>
                    <a:pt x="62" y="234"/>
                  </a:cubicBezTo>
                  <a:cubicBezTo>
                    <a:pt x="61" y="234"/>
                    <a:pt x="61" y="234"/>
                    <a:pt x="61" y="234"/>
                  </a:cubicBezTo>
                  <a:cubicBezTo>
                    <a:pt x="46" y="234"/>
                    <a:pt x="56" y="286"/>
                    <a:pt x="41" y="286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5">
              <a:extLst>
                <a:ext uri="{FF2B5EF4-FFF2-40B4-BE49-F238E27FC236}">
                  <a16:creationId xmlns:a16="http://schemas.microsoft.com/office/drawing/2014/main" id="{0ECAE980-99B3-4183-96F7-48741928D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917"/>
              <a:ext cx="148" cy="144"/>
            </a:xfrm>
            <a:custGeom>
              <a:avLst/>
              <a:gdLst>
                <a:gd name="T0" fmla="*/ 50 w 59"/>
                <a:gd name="T1" fmla="*/ 605 h 54"/>
                <a:gd name="T2" fmla="*/ 647 w 59"/>
                <a:gd name="T3" fmla="*/ 875 h 54"/>
                <a:gd name="T4" fmla="*/ 441 w 59"/>
                <a:gd name="T5" fmla="*/ 77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54">
                  <a:moveTo>
                    <a:pt x="3" y="32"/>
                  </a:moveTo>
                  <a:cubicBezTo>
                    <a:pt x="0" y="52"/>
                    <a:pt x="29" y="54"/>
                    <a:pt x="41" y="46"/>
                  </a:cubicBezTo>
                  <a:cubicBezTo>
                    <a:pt x="59" y="34"/>
                    <a:pt x="51" y="0"/>
                    <a:pt x="28" y="4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6">
              <a:extLst>
                <a:ext uri="{FF2B5EF4-FFF2-40B4-BE49-F238E27FC236}">
                  <a16:creationId xmlns:a16="http://schemas.microsoft.com/office/drawing/2014/main" id="{82C2BBA3-6FCB-4E24-8475-8574024F2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75"/>
              <a:ext cx="148" cy="192"/>
            </a:xfrm>
            <a:custGeom>
              <a:avLst/>
              <a:gdLst>
                <a:gd name="T0" fmla="*/ 83 w 59"/>
                <a:gd name="T1" fmla="*/ 875 h 72"/>
                <a:gd name="T2" fmla="*/ 755 w 59"/>
                <a:gd name="T3" fmla="*/ 853 h 72"/>
                <a:gd name="T4" fmla="*/ 617 w 59"/>
                <a:gd name="T5" fmla="*/ 56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72">
                  <a:moveTo>
                    <a:pt x="5" y="46"/>
                  </a:moveTo>
                  <a:cubicBezTo>
                    <a:pt x="0" y="72"/>
                    <a:pt x="40" y="59"/>
                    <a:pt x="48" y="45"/>
                  </a:cubicBezTo>
                  <a:cubicBezTo>
                    <a:pt x="53" y="35"/>
                    <a:pt x="59" y="0"/>
                    <a:pt x="39" y="3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7">
              <a:extLst>
                <a:ext uri="{FF2B5EF4-FFF2-40B4-BE49-F238E27FC236}">
                  <a16:creationId xmlns:a16="http://schemas.microsoft.com/office/drawing/2014/main" id="{8B2C15A7-04B2-4B9E-B5CB-031921333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2019"/>
              <a:ext cx="247" cy="213"/>
            </a:xfrm>
            <a:custGeom>
              <a:avLst/>
              <a:gdLst>
                <a:gd name="T0" fmla="*/ 0 w 99"/>
                <a:gd name="T1" fmla="*/ 1092 h 80"/>
                <a:gd name="T2" fmla="*/ 729 w 99"/>
                <a:gd name="T3" fmla="*/ 1036 h 80"/>
                <a:gd name="T4" fmla="*/ 1195 w 99"/>
                <a:gd name="T5" fmla="*/ 1020 h 80"/>
                <a:gd name="T6" fmla="*/ 1507 w 99"/>
                <a:gd name="T7" fmla="*/ 320 h 80"/>
                <a:gd name="T8" fmla="*/ 883 w 99"/>
                <a:gd name="T9" fmla="*/ 0 h 80"/>
                <a:gd name="T10" fmla="*/ 312 w 99"/>
                <a:gd name="T11" fmla="*/ 533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9" h="80">
                  <a:moveTo>
                    <a:pt x="0" y="58"/>
                  </a:moveTo>
                  <a:cubicBezTo>
                    <a:pt x="8" y="78"/>
                    <a:pt x="46" y="80"/>
                    <a:pt x="47" y="55"/>
                  </a:cubicBezTo>
                  <a:cubicBezTo>
                    <a:pt x="58" y="57"/>
                    <a:pt x="66" y="61"/>
                    <a:pt x="77" y="54"/>
                  </a:cubicBezTo>
                  <a:cubicBezTo>
                    <a:pt x="88" y="48"/>
                    <a:pt x="99" y="30"/>
                    <a:pt x="97" y="17"/>
                  </a:cubicBezTo>
                  <a:cubicBezTo>
                    <a:pt x="95" y="1"/>
                    <a:pt x="70" y="0"/>
                    <a:pt x="57" y="0"/>
                  </a:cubicBezTo>
                  <a:cubicBezTo>
                    <a:pt x="34" y="0"/>
                    <a:pt x="30" y="10"/>
                    <a:pt x="20" y="28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8">
              <a:extLst>
                <a:ext uri="{FF2B5EF4-FFF2-40B4-BE49-F238E27FC236}">
                  <a16:creationId xmlns:a16="http://schemas.microsoft.com/office/drawing/2014/main" id="{07E32577-2251-49E9-8E86-9A0844E67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989"/>
              <a:ext cx="98" cy="534"/>
            </a:xfrm>
            <a:custGeom>
              <a:avLst/>
              <a:gdLst>
                <a:gd name="T0" fmla="*/ 95 w 39"/>
                <a:gd name="T1" fmla="*/ 3807 h 200"/>
                <a:gd name="T2" fmla="*/ 618 w 39"/>
                <a:gd name="T3" fmla="*/ 2211 h 200"/>
                <a:gd name="T4" fmla="*/ 0 w 39"/>
                <a:gd name="T5" fmla="*/ 0 h 200"/>
                <a:gd name="T6" fmla="*/ 505 w 39"/>
                <a:gd name="T7" fmla="*/ 2339 h 200"/>
                <a:gd name="T8" fmla="*/ 95 w 39"/>
                <a:gd name="T9" fmla="*/ 3807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200">
                  <a:moveTo>
                    <a:pt x="6" y="200"/>
                  </a:moveTo>
                  <a:cubicBezTo>
                    <a:pt x="31" y="200"/>
                    <a:pt x="39" y="160"/>
                    <a:pt x="39" y="116"/>
                  </a:cubicBezTo>
                  <a:cubicBezTo>
                    <a:pt x="39" y="70"/>
                    <a:pt x="25" y="32"/>
                    <a:pt x="0" y="0"/>
                  </a:cubicBezTo>
                  <a:cubicBezTo>
                    <a:pt x="14" y="25"/>
                    <a:pt x="35" y="81"/>
                    <a:pt x="32" y="123"/>
                  </a:cubicBezTo>
                  <a:cubicBezTo>
                    <a:pt x="30" y="165"/>
                    <a:pt x="21" y="198"/>
                    <a:pt x="6" y="200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9">
              <a:extLst>
                <a:ext uri="{FF2B5EF4-FFF2-40B4-BE49-F238E27FC236}">
                  <a16:creationId xmlns:a16="http://schemas.microsoft.com/office/drawing/2014/main" id="{4CF1457B-2E73-44A6-9145-383AF07BB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1800"/>
              <a:ext cx="718" cy="659"/>
            </a:xfrm>
            <a:custGeom>
              <a:avLst/>
              <a:gdLst>
                <a:gd name="T0" fmla="*/ 0 w 287"/>
                <a:gd name="T1" fmla="*/ 3551 h 247"/>
                <a:gd name="T2" fmla="*/ 158 w 287"/>
                <a:gd name="T3" fmla="*/ 4690 h 247"/>
                <a:gd name="T4" fmla="*/ 145 w 287"/>
                <a:gd name="T5" fmla="*/ 3815 h 247"/>
                <a:gd name="T6" fmla="*/ 2942 w 287"/>
                <a:gd name="T7" fmla="*/ 285 h 247"/>
                <a:gd name="T8" fmla="*/ 4493 w 287"/>
                <a:gd name="T9" fmla="*/ 947 h 247"/>
                <a:gd name="T10" fmla="*/ 2679 w 287"/>
                <a:gd name="T11" fmla="*/ 0 h 247"/>
                <a:gd name="T12" fmla="*/ 0 w 287"/>
                <a:gd name="T13" fmla="*/ 3551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7" h="247">
                  <a:moveTo>
                    <a:pt x="0" y="187"/>
                  </a:moveTo>
                  <a:cubicBezTo>
                    <a:pt x="0" y="211"/>
                    <a:pt x="3" y="232"/>
                    <a:pt x="10" y="247"/>
                  </a:cubicBezTo>
                  <a:cubicBezTo>
                    <a:pt x="9" y="230"/>
                    <a:pt x="9" y="228"/>
                    <a:pt x="9" y="201"/>
                  </a:cubicBezTo>
                  <a:cubicBezTo>
                    <a:pt x="9" y="98"/>
                    <a:pt x="93" y="15"/>
                    <a:pt x="188" y="15"/>
                  </a:cubicBezTo>
                  <a:cubicBezTo>
                    <a:pt x="225" y="15"/>
                    <a:pt x="259" y="28"/>
                    <a:pt x="287" y="50"/>
                  </a:cubicBezTo>
                  <a:cubicBezTo>
                    <a:pt x="257" y="19"/>
                    <a:pt x="216" y="0"/>
                    <a:pt x="171" y="0"/>
                  </a:cubicBezTo>
                  <a:cubicBezTo>
                    <a:pt x="76" y="0"/>
                    <a:pt x="0" y="84"/>
                    <a:pt x="0" y="187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">
              <a:extLst>
                <a:ext uri="{FF2B5EF4-FFF2-40B4-BE49-F238E27FC236}">
                  <a16:creationId xmlns:a16="http://schemas.microsoft.com/office/drawing/2014/main" id="{8E7F5D8C-FB76-4296-94FC-8EBEEE76D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973"/>
              <a:ext cx="178" cy="184"/>
            </a:xfrm>
            <a:custGeom>
              <a:avLst/>
              <a:gdLst>
                <a:gd name="T0" fmla="*/ 722 w 71"/>
                <a:gd name="T1" fmla="*/ 205 h 69"/>
                <a:gd name="T2" fmla="*/ 409 w 71"/>
                <a:gd name="T3" fmla="*/ 1160 h 69"/>
                <a:gd name="T4" fmla="*/ 722 w 71"/>
                <a:gd name="T5" fmla="*/ 205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69">
                  <a:moveTo>
                    <a:pt x="46" y="11"/>
                  </a:moveTo>
                  <a:cubicBezTo>
                    <a:pt x="71" y="20"/>
                    <a:pt x="52" y="69"/>
                    <a:pt x="26" y="61"/>
                  </a:cubicBezTo>
                  <a:cubicBezTo>
                    <a:pt x="0" y="53"/>
                    <a:pt x="6" y="0"/>
                    <a:pt x="46" y="1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1">
              <a:extLst>
                <a:ext uri="{FF2B5EF4-FFF2-40B4-BE49-F238E27FC236}">
                  <a16:creationId xmlns:a16="http://schemas.microsoft.com/office/drawing/2014/main" id="{69107794-8095-498B-A874-D57387C90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005"/>
              <a:ext cx="220" cy="278"/>
            </a:xfrm>
            <a:custGeom>
              <a:avLst/>
              <a:gdLst>
                <a:gd name="T0" fmla="*/ 908 w 88"/>
                <a:gd name="T1" fmla="*/ 1256 h 104"/>
                <a:gd name="T2" fmla="*/ 333 w 88"/>
                <a:gd name="T3" fmla="*/ 615 h 104"/>
                <a:gd name="T4" fmla="*/ 908 w 88"/>
                <a:gd name="T5" fmla="*/ 1256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04">
                  <a:moveTo>
                    <a:pt x="58" y="66"/>
                  </a:moveTo>
                  <a:cubicBezTo>
                    <a:pt x="28" y="104"/>
                    <a:pt x="0" y="64"/>
                    <a:pt x="21" y="32"/>
                  </a:cubicBezTo>
                  <a:cubicBezTo>
                    <a:pt x="42" y="0"/>
                    <a:pt x="88" y="28"/>
                    <a:pt x="58" y="6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2">
              <a:extLst>
                <a:ext uri="{FF2B5EF4-FFF2-40B4-BE49-F238E27FC236}">
                  <a16:creationId xmlns:a16="http://schemas.microsoft.com/office/drawing/2014/main" id="{19C705AB-84A1-4BBD-9193-E921EB71C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872"/>
              <a:ext cx="180" cy="192"/>
            </a:xfrm>
            <a:custGeom>
              <a:avLst/>
              <a:gdLst>
                <a:gd name="T0" fmla="*/ 345 w 72"/>
                <a:gd name="T1" fmla="*/ 1059 h 72"/>
                <a:gd name="T2" fmla="*/ 875 w 72"/>
                <a:gd name="T3" fmla="*/ 456 h 72"/>
                <a:gd name="T4" fmla="*/ 345 w 72"/>
                <a:gd name="T5" fmla="*/ 1059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72">
                  <a:moveTo>
                    <a:pt x="22" y="56"/>
                  </a:moveTo>
                  <a:cubicBezTo>
                    <a:pt x="37" y="72"/>
                    <a:pt x="72" y="48"/>
                    <a:pt x="56" y="24"/>
                  </a:cubicBezTo>
                  <a:cubicBezTo>
                    <a:pt x="40" y="0"/>
                    <a:pt x="0" y="24"/>
                    <a:pt x="22" y="56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13">
              <a:extLst>
                <a:ext uri="{FF2B5EF4-FFF2-40B4-BE49-F238E27FC236}">
                  <a16:creationId xmlns:a16="http://schemas.microsoft.com/office/drawing/2014/main" id="{0C202568-7B7D-4570-A794-A94EF928E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011"/>
              <a:ext cx="120" cy="226"/>
            </a:xfrm>
            <a:custGeom>
              <a:avLst/>
              <a:gdLst>
                <a:gd name="T0" fmla="*/ 720 w 48"/>
                <a:gd name="T1" fmla="*/ 806 h 85"/>
                <a:gd name="T2" fmla="*/ 63 w 48"/>
                <a:gd name="T3" fmla="*/ 848 h 85"/>
                <a:gd name="T4" fmla="*/ 720 w 48"/>
                <a:gd name="T5" fmla="*/ 806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85">
                  <a:moveTo>
                    <a:pt x="46" y="43"/>
                  </a:moveTo>
                  <a:cubicBezTo>
                    <a:pt x="48" y="69"/>
                    <a:pt x="9" y="85"/>
                    <a:pt x="4" y="45"/>
                  </a:cubicBezTo>
                  <a:cubicBezTo>
                    <a:pt x="0" y="16"/>
                    <a:pt x="43" y="0"/>
                    <a:pt x="46" y="4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14">
              <a:extLst>
                <a:ext uri="{FF2B5EF4-FFF2-40B4-BE49-F238E27FC236}">
                  <a16:creationId xmlns:a16="http://schemas.microsoft.com/office/drawing/2014/main" id="{295BDA26-FA75-4B1E-965F-C8C88FE98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2069"/>
              <a:ext cx="103" cy="160"/>
            </a:xfrm>
            <a:custGeom>
              <a:avLst/>
              <a:gdLst>
                <a:gd name="T0" fmla="*/ 0 w 41"/>
                <a:gd name="T1" fmla="*/ 661 h 60"/>
                <a:gd name="T2" fmla="*/ 588 w 41"/>
                <a:gd name="T3" fmla="*/ 627 h 60"/>
                <a:gd name="T4" fmla="*/ 618 w 41"/>
                <a:gd name="T5" fmla="*/ 205 h 60"/>
                <a:gd name="T6" fmla="*/ 317 w 41"/>
                <a:gd name="T7" fmla="*/ 93 h 60"/>
                <a:gd name="T8" fmla="*/ 158 w 41"/>
                <a:gd name="T9" fmla="*/ 70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0">
                  <a:moveTo>
                    <a:pt x="0" y="35"/>
                  </a:moveTo>
                  <a:cubicBezTo>
                    <a:pt x="1" y="60"/>
                    <a:pt x="30" y="44"/>
                    <a:pt x="37" y="33"/>
                  </a:cubicBezTo>
                  <a:cubicBezTo>
                    <a:pt x="40" y="28"/>
                    <a:pt x="41" y="16"/>
                    <a:pt x="39" y="11"/>
                  </a:cubicBezTo>
                  <a:cubicBezTo>
                    <a:pt x="37" y="3"/>
                    <a:pt x="27" y="0"/>
                    <a:pt x="20" y="5"/>
                  </a:cubicBezTo>
                  <a:cubicBezTo>
                    <a:pt x="35" y="16"/>
                    <a:pt x="25" y="33"/>
                    <a:pt x="10" y="3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15">
              <a:extLst>
                <a:ext uri="{FF2B5EF4-FFF2-40B4-BE49-F238E27FC236}">
                  <a16:creationId xmlns:a16="http://schemas.microsoft.com/office/drawing/2014/main" id="{29D421CB-EEAD-43B5-80AF-B8137155B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7" y="1901"/>
              <a:ext cx="75" cy="134"/>
            </a:xfrm>
            <a:custGeom>
              <a:avLst/>
              <a:gdLst>
                <a:gd name="T0" fmla="*/ 0 w 30"/>
                <a:gd name="T1" fmla="*/ 654 h 50"/>
                <a:gd name="T2" fmla="*/ 395 w 30"/>
                <a:gd name="T3" fmla="*/ 560 h 50"/>
                <a:gd name="T4" fmla="*/ 50 w 30"/>
                <a:gd name="T5" fmla="*/ 193 h 50"/>
                <a:gd name="T6" fmla="*/ 125 w 30"/>
                <a:gd name="T7" fmla="*/ 595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0">
                  <a:moveTo>
                    <a:pt x="0" y="34"/>
                  </a:moveTo>
                  <a:cubicBezTo>
                    <a:pt x="3" y="50"/>
                    <a:pt x="22" y="38"/>
                    <a:pt x="25" y="29"/>
                  </a:cubicBezTo>
                  <a:cubicBezTo>
                    <a:pt x="30" y="16"/>
                    <a:pt x="16" y="0"/>
                    <a:pt x="3" y="10"/>
                  </a:cubicBezTo>
                  <a:cubicBezTo>
                    <a:pt x="14" y="15"/>
                    <a:pt x="19" y="23"/>
                    <a:pt x="8" y="3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7" name="Freeform 16">
              <a:extLst>
                <a:ext uri="{FF2B5EF4-FFF2-40B4-BE49-F238E27FC236}">
                  <a16:creationId xmlns:a16="http://schemas.microsoft.com/office/drawing/2014/main" id="{157CA9F8-1679-4BD2-B6D9-76E711CD5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1997"/>
              <a:ext cx="95" cy="123"/>
            </a:xfrm>
            <a:custGeom>
              <a:avLst/>
              <a:gdLst>
                <a:gd name="T0" fmla="*/ 0 w 38"/>
                <a:gd name="T1" fmla="*/ 615 h 46"/>
                <a:gd name="T2" fmla="*/ 208 w 38"/>
                <a:gd name="T3" fmla="*/ 845 h 46"/>
                <a:gd name="T4" fmla="*/ 488 w 38"/>
                <a:gd name="T5" fmla="*/ 709 h 46"/>
                <a:gd name="T6" fmla="*/ 345 w 38"/>
                <a:gd name="T7" fmla="*/ 136 h 46"/>
                <a:gd name="T8" fmla="*/ 395 w 38"/>
                <a:gd name="T9" fmla="*/ 380 h 46"/>
                <a:gd name="T10" fmla="*/ 188 w 38"/>
                <a:gd name="T11" fmla="*/ 628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46">
                  <a:moveTo>
                    <a:pt x="0" y="32"/>
                  </a:moveTo>
                  <a:cubicBezTo>
                    <a:pt x="0" y="38"/>
                    <a:pt x="8" y="43"/>
                    <a:pt x="13" y="44"/>
                  </a:cubicBezTo>
                  <a:cubicBezTo>
                    <a:pt x="21" y="46"/>
                    <a:pt x="26" y="44"/>
                    <a:pt x="31" y="37"/>
                  </a:cubicBezTo>
                  <a:cubicBezTo>
                    <a:pt x="36" y="30"/>
                    <a:pt x="38" y="0"/>
                    <a:pt x="22" y="7"/>
                  </a:cubicBezTo>
                  <a:cubicBezTo>
                    <a:pt x="27" y="9"/>
                    <a:pt x="27" y="15"/>
                    <a:pt x="25" y="20"/>
                  </a:cubicBezTo>
                  <a:cubicBezTo>
                    <a:pt x="23" y="28"/>
                    <a:pt x="19" y="29"/>
                    <a:pt x="12" y="33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17">
              <a:extLst>
                <a:ext uri="{FF2B5EF4-FFF2-40B4-BE49-F238E27FC236}">
                  <a16:creationId xmlns:a16="http://schemas.microsoft.com/office/drawing/2014/main" id="{A88B7F67-7CE8-4A6E-9C23-20A071124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077"/>
              <a:ext cx="80" cy="118"/>
            </a:xfrm>
            <a:custGeom>
              <a:avLst/>
              <a:gdLst>
                <a:gd name="T0" fmla="*/ 20 w 32"/>
                <a:gd name="T1" fmla="*/ 518 h 44"/>
                <a:gd name="T2" fmla="*/ 425 w 32"/>
                <a:gd name="T3" fmla="*/ 518 h 44"/>
                <a:gd name="T4" fmla="*/ 458 w 32"/>
                <a:gd name="T5" fmla="*/ 150 h 44"/>
                <a:gd name="T6" fmla="*/ 238 w 32"/>
                <a:gd name="T7" fmla="*/ 0 h 44"/>
                <a:gd name="T8" fmla="*/ 300 w 32"/>
                <a:gd name="T9" fmla="*/ 287 h 44"/>
                <a:gd name="T10" fmla="*/ 158 w 32"/>
                <a:gd name="T11" fmla="*/ 577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44">
                  <a:moveTo>
                    <a:pt x="1" y="27"/>
                  </a:moveTo>
                  <a:cubicBezTo>
                    <a:pt x="0" y="44"/>
                    <a:pt x="23" y="38"/>
                    <a:pt x="27" y="27"/>
                  </a:cubicBezTo>
                  <a:cubicBezTo>
                    <a:pt x="30" y="21"/>
                    <a:pt x="32" y="13"/>
                    <a:pt x="29" y="8"/>
                  </a:cubicBezTo>
                  <a:cubicBezTo>
                    <a:pt x="26" y="2"/>
                    <a:pt x="20" y="4"/>
                    <a:pt x="15" y="0"/>
                  </a:cubicBezTo>
                  <a:cubicBezTo>
                    <a:pt x="16" y="5"/>
                    <a:pt x="20" y="8"/>
                    <a:pt x="19" y="15"/>
                  </a:cubicBezTo>
                  <a:cubicBezTo>
                    <a:pt x="19" y="21"/>
                    <a:pt x="18" y="31"/>
                    <a:pt x="10" y="30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18">
              <a:extLst>
                <a:ext uri="{FF2B5EF4-FFF2-40B4-BE49-F238E27FC236}">
                  <a16:creationId xmlns:a16="http://schemas.microsoft.com/office/drawing/2014/main" id="{F6F4EE31-C3A0-400E-A102-BA9DF06C2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2088"/>
              <a:ext cx="28" cy="53"/>
            </a:xfrm>
            <a:custGeom>
              <a:avLst/>
              <a:gdLst>
                <a:gd name="T0" fmla="*/ 181 w 11"/>
                <a:gd name="T1" fmla="*/ 0 h 20"/>
                <a:gd name="T2" fmla="*/ 20 w 11"/>
                <a:gd name="T3" fmla="*/ 371 h 20"/>
                <a:gd name="T4" fmla="*/ 181 w 11"/>
                <a:gd name="T5" fmla="*/ 9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0">
                  <a:moveTo>
                    <a:pt x="11" y="0"/>
                  </a:moveTo>
                  <a:cubicBezTo>
                    <a:pt x="3" y="4"/>
                    <a:pt x="0" y="12"/>
                    <a:pt x="1" y="20"/>
                  </a:cubicBezTo>
                  <a:cubicBezTo>
                    <a:pt x="5" y="16"/>
                    <a:pt x="7" y="10"/>
                    <a:pt x="11" y="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9">
              <a:extLst>
                <a:ext uri="{FF2B5EF4-FFF2-40B4-BE49-F238E27FC236}">
                  <a16:creationId xmlns:a16="http://schemas.microsoft.com/office/drawing/2014/main" id="{71582BFC-8BC1-49A5-B586-BBC3E1624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941"/>
              <a:ext cx="15" cy="40"/>
            </a:xfrm>
            <a:custGeom>
              <a:avLst/>
              <a:gdLst>
                <a:gd name="T0" fmla="*/ 95 w 6"/>
                <a:gd name="T1" fmla="*/ 0 h 15"/>
                <a:gd name="T2" fmla="*/ 33 w 6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5">
                  <a:moveTo>
                    <a:pt x="6" y="0"/>
                  </a:moveTo>
                  <a:cubicBezTo>
                    <a:pt x="1" y="3"/>
                    <a:pt x="0" y="10"/>
                    <a:pt x="2" y="15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20">
              <a:extLst>
                <a:ext uri="{FF2B5EF4-FFF2-40B4-BE49-F238E27FC236}">
                  <a16:creationId xmlns:a16="http://schemas.microsoft.com/office/drawing/2014/main" id="{F51D0F69-E939-4F51-B073-7D3C22F7D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" y="2376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28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5"/>
                    <a:pt x="15" y="32"/>
                  </a:cubicBezTo>
                  <a:cubicBezTo>
                    <a:pt x="16" y="50"/>
                    <a:pt x="17" y="57"/>
                    <a:pt x="21" y="57"/>
                  </a:cubicBezTo>
                  <a:cubicBezTo>
                    <a:pt x="18" y="52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21">
              <a:extLst>
                <a:ext uri="{FF2B5EF4-FFF2-40B4-BE49-F238E27FC236}">
                  <a16:creationId xmlns:a16="http://schemas.microsoft.com/office/drawing/2014/main" id="{651495E8-F3B3-41D5-B590-18B06DDDD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1800"/>
              <a:ext cx="428" cy="499"/>
            </a:xfrm>
            <a:custGeom>
              <a:avLst/>
              <a:gdLst>
                <a:gd name="T0" fmla="*/ 2681 w 171"/>
                <a:gd name="T1" fmla="*/ 0 h 187"/>
                <a:gd name="T2" fmla="*/ 0 w 171"/>
                <a:gd name="T3" fmla="*/ 3554 h 187"/>
                <a:gd name="T4" fmla="*/ 2681 w 171"/>
                <a:gd name="T5" fmla="*/ 0 h 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87">
                  <a:moveTo>
                    <a:pt x="171" y="0"/>
                  </a:moveTo>
                  <a:cubicBezTo>
                    <a:pt x="76" y="0"/>
                    <a:pt x="0" y="84"/>
                    <a:pt x="0" y="187"/>
                  </a:cubicBezTo>
                  <a:cubicBezTo>
                    <a:pt x="15" y="42"/>
                    <a:pt x="129" y="0"/>
                    <a:pt x="1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22">
              <a:extLst>
                <a:ext uri="{FF2B5EF4-FFF2-40B4-BE49-F238E27FC236}">
                  <a16:creationId xmlns:a16="http://schemas.microsoft.com/office/drawing/2014/main" id="{382C0E93-CBCB-4F84-8CE2-5BF5B61A2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2395"/>
              <a:ext cx="35" cy="112"/>
            </a:xfrm>
            <a:custGeom>
              <a:avLst/>
              <a:gdLst>
                <a:gd name="T0" fmla="*/ 50 w 14"/>
                <a:gd name="T1" fmla="*/ 797 h 42"/>
                <a:gd name="T2" fmla="*/ 220 w 14"/>
                <a:gd name="T3" fmla="*/ 21 h 42"/>
                <a:gd name="T4" fmla="*/ 50 w 14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2">
                  <a:moveTo>
                    <a:pt x="3" y="42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23">
              <a:extLst>
                <a:ext uri="{FF2B5EF4-FFF2-40B4-BE49-F238E27FC236}">
                  <a16:creationId xmlns:a16="http://schemas.microsoft.com/office/drawing/2014/main" id="{9C8BD0ED-BC05-4CD8-BB5F-98E58806E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" y="2395"/>
              <a:ext cx="37" cy="112"/>
            </a:xfrm>
            <a:custGeom>
              <a:avLst/>
              <a:gdLst>
                <a:gd name="T0" fmla="*/ 42 w 15"/>
                <a:gd name="T1" fmla="*/ 797 h 42"/>
                <a:gd name="T2" fmla="*/ 224 w 15"/>
                <a:gd name="T3" fmla="*/ 21 h 42"/>
                <a:gd name="T4" fmla="*/ 42 w 15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2">
                  <a:moveTo>
                    <a:pt x="3" y="42"/>
                  </a:moveTo>
                  <a:cubicBezTo>
                    <a:pt x="6" y="27"/>
                    <a:pt x="5" y="0"/>
                    <a:pt x="15" y="1"/>
                  </a:cubicBezTo>
                  <a:cubicBezTo>
                    <a:pt x="6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24">
              <a:extLst>
                <a:ext uri="{FF2B5EF4-FFF2-40B4-BE49-F238E27FC236}">
                  <a16:creationId xmlns:a16="http://schemas.microsoft.com/office/drawing/2014/main" id="{B54605AC-A25B-46F7-98B9-6CA5BE6C7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2376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45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5" y="15"/>
                    <a:pt x="16" y="32"/>
                  </a:cubicBezTo>
                  <a:cubicBezTo>
                    <a:pt x="17" y="50"/>
                    <a:pt x="17" y="57"/>
                    <a:pt x="21" y="57"/>
                  </a:cubicBezTo>
                  <a:cubicBezTo>
                    <a:pt x="18" y="52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25">
              <a:extLst>
                <a:ext uri="{FF2B5EF4-FFF2-40B4-BE49-F238E27FC236}">
                  <a16:creationId xmlns:a16="http://schemas.microsoft.com/office/drawing/2014/main" id="{2A509C3F-2C11-486E-89F6-E357C922E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2395"/>
              <a:ext cx="37" cy="112"/>
            </a:xfrm>
            <a:custGeom>
              <a:avLst/>
              <a:gdLst>
                <a:gd name="T0" fmla="*/ 42 w 15"/>
                <a:gd name="T1" fmla="*/ 797 h 42"/>
                <a:gd name="T2" fmla="*/ 224 w 15"/>
                <a:gd name="T3" fmla="*/ 21 h 42"/>
                <a:gd name="T4" fmla="*/ 42 w 15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2">
                  <a:moveTo>
                    <a:pt x="3" y="42"/>
                  </a:moveTo>
                  <a:cubicBezTo>
                    <a:pt x="6" y="27"/>
                    <a:pt x="5" y="0"/>
                    <a:pt x="15" y="1"/>
                  </a:cubicBezTo>
                  <a:cubicBezTo>
                    <a:pt x="6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26">
              <a:extLst>
                <a:ext uri="{FF2B5EF4-FFF2-40B4-BE49-F238E27FC236}">
                  <a16:creationId xmlns:a16="http://schemas.microsoft.com/office/drawing/2014/main" id="{BC82C929-28B5-4390-9384-0A25E8BB7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376"/>
              <a:ext cx="55" cy="152"/>
            </a:xfrm>
            <a:custGeom>
              <a:avLst/>
              <a:gdLst>
                <a:gd name="T0" fmla="*/ 0 w 22"/>
                <a:gd name="T1" fmla="*/ 115 h 57"/>
                <a:gd name="T2" fmla="*/ 250 w 22"/>
                <a:gd name="T3" fmla="*/ 605 h 57"/>
                <a:gd name="T4" fmla="*/ 345 w 22"/>
                <a:gd name="T5" fmla="*/ 1080 h 57"/>
                <a:gd name="T6" fmla="*/ 300 w 22"/>
                <a:gd name="T7" fmla="*/ 435 h 57"/>
                <a:gd name="T8" fmla="*/ 0 w 22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7">
                  <a:moveTo>
                    <a:pt x="0" y="6"/>
                  </a:moveTo>
                  <a:cubicBezTo>
                    <a:pt x="12" y="7"/>
                    <a:pt x="15" y="15"/>
                    <a:pt x="16" y="32"/>
                  </a:cubicBezTo>
                  <a:cubicBezTo>
                    <a:pt x="17" y="50"/>
                    <a:pt x="18" y="57"/>
                    <a:pt x="22" y="57"/>
                  </a:cubicBezTo>
                  <a:cubicBezTo>
                    <a:pt x="19" y="52"/>
                    <a:pt x="19" y="35"/>
                    <a:pt x="19" y="23"/>
                  </a:cubicBezTo>
                  <a:cubicBezTo>
                    <a:pt x="19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27">
              <a:extLst>
                <a:ext uri="{FF2B5EF4-FFF2-40B4-BE49-F238E27FC236}">
                  <a16:creationId xmlns:a16="http://schemas.microsoft.com/office/drawing/2014/main" id="{9B79017C-F96E-4B18-B644-29EC3DDE6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" y="2395"/>
              <a:ext cx="35" cy="112"/>
            </a:xfrm>
            <a:custGeom>
              <a:avLst/>
              <a:gdLst>
                <a:gd name="T0" fmla="*/ 50 w 14"/>
                <a:gd name="T1" fmla="*/ 797 h 42"/>
                <a:gd name="T2" fmla="*/ 220 w 14"/>
                <a:gd name="T3" fmla="*/ 21 h 42"/>
                <a:gd name="T4" fmla="*/ 50 w 14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2">
                  <a:moveTo>
                    <a:pt x="3" y="42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5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28">
              <a:extLst>
                <a:ext uri="{FF2B5EF4-FFF2-40B4-BE49-F238E27FC236}">
                  <a16:creationId xmlns:a16="http://schemas.microsoft.com/office/drawing/2014/main" id="{F5A1F4EA-F0FF-4C3F-8401-C1CC8C0FD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376"/>
              <a:ext cx="53" cy="152"/>
            </a:xfrm>
            <a:custGeom>
              <a:avLst/>
              <a:gdLst>
                <a:gd name="T0" fmla="*/ 0 w 21"/>
                <a:gd name="T1" fmla="*/ 115 h 57"/>
                <a:gd name="T2" fmla="*/ 242 w 21"/>
                <a:gd name="T3" fmla="*/ 605 h 57"/>
                <a:gd name="T4" fmla="*/ 338 w 21"/>
                <a:gd name="T5" fmla="*/ 1080 h 57"/>
                <a:gd name="T6" fmla="*/ 288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5"/>
                    <a:pt x="15" y="32"/>
                  </a:cubicBezTo>
                  <a:cubicBezTo>
                    <a:pt x="16" y="50"/>
                    <a:pt x="17" y="57"/>
                    <a:pt x="21" y="57"/>
                  </a:cubicBezTo>
                  <a:cubicBezTo>
                    <a:pt x="18" y="52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29">
              <a:extLst>
                <a:ext uri="{FF2B5EF4-FFF2-40B4-BE49-F238E27FC236}">
                  <a16:creationId xmlns:a16="http://schemas.microsoft.com/office/drawing/2014/main" id="{ECDD3E68-9676-4049-9347-73E649076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2395"/>
              <a:ext cx="35" cy="112"/>
            </a:xfrm>
            <a:custGeom>
              <a:avLst/>
              <a:gdLst>
                <a:gd name="T0" fmla="*/ 50 w 14"/>
                <a:gd name="T1" fmla="*/ 797 h 42"/>
                <a:gd name="T2" fmla="*/ 220 w 14"/>
                <a:gd name="T3" fmla="*/ 21 h 42"/>
                <a:gd name="T4" fmla="*/ 50 w 14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2">
                  <a:moveTo>
                    <a:pt x="3" y="42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30">
              <a:extLst>
                <a:ext uri="{FF2B5EF4-FFF2-40B4-BE49-F238E27FC236}">
                  <a16:creationId xmlns:a16="http://schemas.microsoft.com/office/drawing/2014/main" id="{60C62853-433F-42AD-A935-39EC6C584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376"/>
              <a:ext cx="53" cy="152"/>
            </a:xfrm>
            <a:custGeom>
              <a:avLst/>
              <a:gdLst>
                <a:gd name="T0" fmla="*/ 0 w 21"/>
                <a:gd name="T1" fmla="*/ 115 h 57"/>
                <a:gd name="T2" fmla="*/ 255 w 21"/>
                <a:gd name="T3" fmla="*/ 605 h 57"/>
                <a:gd name="T4" fmla="*/ 338 w 21"/>
                <a:gd name="T5" fmla="*/ 1080 h 57"/>
                <a:gd name="T6" fmla="*/ 288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5" y="15"/>
                    <a:pt x="16" y="32"/>
                  </a:cubicBezTo>
                  <a:cubicBezTo>
                    <a:pt x="17" y="50"/>
                    <a:pt x="17" y="57"/>
                    <a:pt x="21" y="57"/>
                  </a:cubicBezTo>
                  <a:cubicBezTo>
                    <a:pt x="18" y="52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31">
              <a:extLst>
                <a:ext uri="{FF2B5EF4-FFF2-40B4-BE49-F238E27FC236}">
                  <a16:creationId xmlns:a16="http://schemas.microsoft.com/office/drawing/2014/main" id="{DACB3472-3AB4-41CD-B62B-BB7349256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2395"/>
              <a:ext cx="38" cy="112"/>
            </a:xfrm>
            <a:custGeom>
              <a:avLst/>
              <a:gdLst>
                <a:gd name="T0" fmla="*/ 51 w 15"/>
                <a:gd name="T1" fmla="*/ 797 h 42"/>
                <a:gd name="T2" fmla="*/ 243 w 15"/>
                <a:gd name="T3" fmla="*/ 21 h 42"/>
                <a:gd name="T4" fmla="*/ 51 w 15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2">
                  <a:moveTo>
                    <a:pt x="3" y="42"/>
                  </a:moveTo>
                  <a:cubicBezTo>
                    <a:pt x="6" y="27"/>
                    <a:pt x="5" y="0"/>
                    <a:pt x="15" y="1"/>
                  </a:cubicBezTo>
                  <a:cubicBezTo>
                    <a:pt x="6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32">
              <a:extLst>
                <a:ext uri="{FF2B5EF4-FFF2-40B4-BE49-F238E27FC236}">
                  <a16:creationId xmlns:a16="http://schemas.microsoft.com/office/drawing/2014/main" id="{881D1225-DD88-4EBF-833B-6DF9BE2BE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376"/>
              <a:ext cx="55" cy="152"/>
            </a:xfrm>
            <a:custGeom>
              <a:avLst/>
              <a:gdLst>
                <a:gd name="T0" fmla="*/ 0 w 22"/>
                <a:gd name="T1" fmla="*/ 115 h 57"/>
                <a:gd name="T2" fmla="*/ 250 w 22"/>
                <a:gd name="T3" fmla="*/ 605 h 57"/>
                <a:gd name="T4" fmla="*/ 345 w 22"/>
                <a:gd name="T5" fmla="*/ 1080 h 57"/>
                <a:gd name="T6" fmla="*/ 300 w 22"/>
                <a:gd name="T7" fmla="*/ 435 h 57"/>
                <a:gd name="T8" fmla="*/ 0 w 22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7">
                  <a:moveTo>
                    <a:pt x="0" y="6"/>
                  </a:moveTo>
                  <a:cubicBezTo>
                    <a:pt x="12" y="7"/>
                    <a:pt x="15" y="15"/>
                    <a:pt x="16" y="32"/>
                  </a:cubicBezTo>
                  <a:cubicBezTo>
                    <a:pt x="17" y="50"/>
                    <a:pt x="18" y="57"/>
                    <a:pt x="22" y="57"/>
                  </a:cubicBezTo>
                  <a:cubicBezTo>
                    <a:pt x="19" y="52"/>
                    <a:pt x="19" y="35"/>
                    <a:pt x="19" y="23"/>
                  </a:cubicBezTo>
                  <a:cubicBezTo>
                    <a:pt x="19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33">
              <a:extLst>
                <a:ext uri="{FF2B5EF4-FFF2-40B4-BE49-F238E27FC236}">
                  <a16:creationId xmlns:a16="http://schemas.microsoft.com/office/drawing/2014/main" id="{E9D44EA4-1EB6-4628-AC8E-82D8E69D6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2395"/>
              <a:ext cx="35" cy="112"/>
            </a:xfrm>
            <a:custGeom>
              <a:avLst/>
              <a:gdLst>
                <a:gd name="T0" fmla="*/ 50 w 14"/>
                <a:gd name="T1" fmla="*/ 797 h 42"/>
                <a:gd name="T2" fmla="*/ 220 w 14"/>
                <a:gd name="T3" fmla="*/ 21 h 42"/>
                <a:gd name="T4" fmla="*/ 50 w 14"/>
                <a:gd name="T5" fmla="*/ 79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2">
                  <a:moveTo>
                    <a:pt x="3" y="42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5" y="1"/>
                    <a:pt x="0" y="3"/>
                    <a:pt x="3" y="4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34">
              <a:extLst>
                <a:ext uri="{FF2B5EF4-FFF2-40B4-BE49-F238E27FC236}">
                  <a16:creationId xmlns:a16="http://schemas.microsoft.com/office/drawing/2014/main" id="{D339C478-9A53-4E6E-B245-55FDBF10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0" y="2376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28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5"/>
                    <a:pt x="15" y="32"/>
                  </a:cubicBezTo>
                  <a:cubicBezTo>
                    <a:pt x="16" y="50"/>
                    <a:pt x="17" y="57"/>
                    <a:pt x="21" y="57"/>
                  </a:cubicBezTo>
                  <a:cubicBezTo>
                    <a:pt x="18" y="52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35">
              <a:extLst>
                <a:ext uri="{FF2B5EF4-FFF2-40B4-BE49-F238E27FC236}">
                  <a16:creationId xmlns:a16="http://schemas.microsoft.com/office/drawing/2014/main" id="{13BFB77E-F8F1-4EFC-9DC1-3B3D1A8A1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" y="1776"/>
              <a:ext cx="915" cy="765"/>
            </a:xfrm>
            <a:custGeom>
              <a:avLst/>
              <a:gdLst>
                <a:gd name="T0" fmla="*/ 645 w 366"/>
                <a:gd name="T1" fmla="*/ 5414 h 287"/>
                <a:gd name="T2" fmla="*/ 0 w 366"/>
                <a:gd name="T3" fmla="*/ 3788 h 287"/>
                <a:gd name="T4" fmla="*/ 2863 w 366"/>
                <a:gd name="T5" fmla="*/ 0 h 287"/>
                <a:gd name="T6" fmla="*/ 5720 w 366"/>
                <a:gd name="T7" fmla="*/ 3788 h 287"/>
                <a:gd name="T8" fmla="*/ 5083 w 366"/>
                <a:gd name="T9" fmla="*/ 5435 h 287"/>
                <a:gd name="T10" fmla="*/ 5083 w 366"/>
                <a:gd name="T11" fmla="*/ 5435 h 287"/>
                <a:gd name="T12" fmla="*/ 5083 w 366"/>
                <a:gd name="T13" fmla="*/ 5435 h 287"/>
                <a:gd name="T14" fmla="*/ 4770 w 366"/>
                <a:gd name="T15" fmla="*/ 4433 h 287"/>
                <a:gd name="T16" fmla="*/ 4750 w 366"/>
                <a:gd name="T17" fmla="*/ 4433 h 287"/>
                <a:gd name="T18" fmla="*/ 4438 w 366"/>
                <a:gd name="T19" fmla="*/ 5435 h 287"/>
                <a:gd name="T20" fmla="*/ 4438 w 366"/>
                <a:gd name="T21" fmla="*/ 5435 h 287"/>
                <a:gd name="T22" fmla="*/ 4125 w 366"/>
                <a:gd name="T23" fmla="*/ 4433 h 287"/>
                <a:gd name="T24" fmla="*/ 4125 w 366"/>
                <a:gd name="T25" fmla="*/ 4433 h 287"/>
                <a:gd name="T26" fmla="*/ 3813 w 366"/>
                <a:gd name="T27" fmla="*/ 5435 h 287"/>
                <a:gd name="T28" fmla="*/ 3813 w 366"/>
                <a:gd name="T29" fmla="*/ 5435 h 287"/>
                <a:gd name="T30" fmla="*/ 3500 w 366"/>
                <a:gd name="T31" fmla="*/ 4433 h 287"/>
                <a:gd name="T32" fmla="*/ 3488 w 366"/>
                <a:gd name="T33" fmla="*/ 4433 h 287"/>
                <a:gd name="T34" fmla="*/ 3175 w 366"/>
                <a:gd name="T35" fmla="*/ 5435 h 287"/>
                <a:gd name="T36" fmla="*/ 3175 w 366"/>
                <a:gd name="T37" fmla="*/ 5435 h 287"/>
                <a:gd name="T38" fmla="*/ 2863 w 366"/>
                <a:gd name="T39" fmla="*/ 4433 h 287"/>
                <a:gd name="T40" fmla="*/ 2863 w 366"/>
                <a:gd name="T41" fmla="*/ 4433 h 287"/>
                <a:gd name="T42" fmla="*/ 2550 w 366"/>
                <a:gd name="T43" fmla="*/ 5435 h 287"/>
                <a:gd name="T44" fmla="*/ 2550 w 366"/>
                <a:gd name="T45" fmla="*/ 5435 h 287"/>
                <a:gd name="T46" fmla="*/ 2238 w 366"/>
                <a:gd name="T47" fmla="*/ 4433 h 287"/>
                <a:gd name="T48" fmla="*/ 2220 w 366"/>
                <a:gd name="T49" fmla="*/ 4433 h 287"/>
                <a:gd name="T50" fmla="*/ 1908 w 366"/>
                <a:gd name="T51" fmla="*/ 5435 h 287"/>
                <a:gd name="T52" fmla="*/ 1908 w 366"/>
                <a:gd name="T53" fmla="*/ 5435 h 287"/>
                <a:gd name="T54" fmla="*/ 1595 w 366"/>
                <a:gd name="T55" fmla="*/ 4433 h 287"/>
                <a:gd name="T56" fmla="*/ 1595 w 366"/>
                <a:gd name="T57" fmla="*/ 4433 h 287"/>
                <a:gd name="T58" fmla="*/ 1283 w 366"/>
                <a:gd name="T59" fmla="*/ 5435 h 287"/>
                <a:gd name="T60" fmla="*/ 1283 w 366"/>
                <a:gd name="T61" fmla="*/ 5435 h 287"/>
                <a:gd name="T62" fmla="*/ 970 w 366"/>
                <a:gd name="T63" fmla="*/ 4433 h 287"/>
                <a:gd name="T64" fmla="*/ 958 w 366"/>
                <a:gd name="T65" fmla="*/ 4433 h 287"/>
                <a:gd name="T66" fmla="*/ 645 w 366"/>
                <a:gd name="T67" fmla="*/ 5414 h 2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66" h="287">
                  <a:moveTo>
                    <a:pt x="41" y="286"/>
                  </a:moveTo>
                  <a:cubicBezTo>
                    <a:pt x="14" y="286"/>
                    <a:pt x="0" y="247"/>
                    <a:pt x="0" y="200"/>
                  </a:cubicBezTo>
                  <a:cubicBezTo>
                    <a:pt x="0" y="89"/>
                    <a:pt x="82" y="0"/>
                    <a:pt x="183" y="0"/>
                  </a:cubicBezTo>
                  <a:cubicBezTo>
                    <a:pt x="284" y="0"/>
                    <a:pt x="366" y="89"/>
                    <a:pt x="366" y="200"/>
                  </a:cubicBezTo>
                  <a:cubicBezTo>
                    <a:pt x="366" y="247"/>
                    <a:pt x="352" y="287"/>
                    <a:pt x="325" y="287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25" y="287"/>
                    <a:pt x="325" y="287"/>
                    <a:pt x="325" y="287"/>
                  </a:cubicBezTo>
                  <a:cubicBezTo>
                    <a:pt x="310" y="287"/>
                    <a:pt x="320" y="234"/>
                    <a:pt x="305" y="234"/>
                  </a:cubicBezTo>
                  <a:cubicBezTo>
                    <a:pt x="304" y="234"/>
                    <a:pt x="304" y="234"/>
                    <a:pt x="304" y="234"/>
                  </a:cubicBezTo>
                  <a:cubicBezTo>
                    <a:pt x="289" y="234"/>
                    <a:pt x="299" y="287"/>
                    <a:pt x="284" y="287"/>
                  </a:cubicBezTo>
                  <a:cubicBezTo>
                    <a:pt x="284" y="287"/>
                    <a:pt x="284" y="287"/>
                    <a:pt x="284" y="287"/>
                  </a:cubicBezTo>
                  <a:cubicBezTo>
                    <a:pt x="269" y="287"/>
                    <a:pt x="279" y="234"/>
                    <a:pt x="264" y="234"/>
                  </a:cubicBezTo>
                  <a:cubicBezTo>
                    <a:pt x="264" y="234"/>
                    <a:pt x="264" y="234"/>
                    <a:pt x="264" y="234"/>
                  </a:cubicBezTo>
                  <a:cubicBezTo>
                    <a:pt x="249" y="234"/>
                    <a:pt x="259" y="287"/>
                    <a:pt x="244" y="287"/>
                  </a:cubicBezTo>
                  <a:cubicBezTo>
                    <a:pt x="244" y="287"/>
                    <a:pt x="244" y="287"/>
                    <a:pt x="244" y="287"/>
                  </a:cubicBezTo>
                  <a:cubicBezTo>
                    <a:pt x="229" y="287"/>
                    <a:pt x="239" y="234"/>
                    <a:pt x="224" y="234"/>
                  </a:cubicBezTo>
                  <a:cubicBezTo>
                    <a:pt x="223" y="234"/>
                    <a:pt x="223" y="234"/>
                    <a:pt x="223" y="234"/>
                  </a:cubicBezTo>
                  <a:cubicBezTo>
                    <a:pt x="208" y="234"/>
                    <a:pt x="218" y="287"/>
                    <a:pt x="203" y="287"/>
                  </a:cubicBezTo>
                  <a:cubicBezTo>
                    <a:pt x="203" y="287"/>
                    <a:pt x="203" y="287"/>
                    <a:pt x="203" y="287"/>
                  </a:cubicBezTo>
                  <a:cubicBezTo>
                    <a:pt x="188" y="287"/>
                    <a:pt x="198" y="234"/>
                    <a:pt x="183" y="234"/>
                  </a:cubicBezTo>
                  <a:cubicBezTo>
                    <a:pt x="183" y="234"/>
                    <a:pt x="183" y="234"/>
                    <a:pt x="183" y="234"/>
                  </a:cubicBezTo>
                  <a:cubicBezTo>
                    <a:pt x="168" y="234"/>
                    <a:pt x="178" y="287"/>
                    <a:pt x="163" y="287"/>
                  </a:cubicBezTo>
                  <a:cubicBezTo>
                    <a:pt x="163" y="287"/>
                    <a:pt x="163" y="287"/>
                    <a:pt x="163" y="287"/>
                  </a:cubicBezTo>
                  <a:cubicBezTo>
                    <a:pt x="148" y="287"/>
                    <a:pt x="158" y="234"/>
                    <a:pt x="143" y="234"/>
                  </a:cubicBezTo>
                  <a:cubicBezTo>
                    <a:pt x="142" y="234"/>
                    <a:pt x="142" y="234"/>
                    <a:pt x="142" y="234"/>
                  </a:cubicBezTo>
                  <a:cubicBezTo>
                    <a:pt x="127" y="234"/>
                    <a:pt x="137" y="287"/>
                    <a:pt x="122" y="287"/>
                  </a:cubicBezTo>
                  <a:cubicBezTo>
                    <a:pt x="122" y="287"/>
                    <a:pt x="122" y="287"/>
                    <a:pt x="122" y="287"/>
                  </a:cubicBezTo>
                  <a:cubicBezTo>
                    <a:pt x="107" y="287"/>
                    <a:pt x="117" y="234"/>
                    <a:pt x="102" y="234"/>
                  </a:cubicBezTo>
                  <a:cubicBezTo>
                    <a:pt x="102" y="234"/>
                    <a:pt x="102" y="234"/>
                    <a:pt x="102" y="234"/>
                  </a:cubicBezTo>
                  <a:cubicBezTo>
                    <a:pt x="87" y="234"/>
                    <a:pt x="97" y="287"/>
                    <a:pt x="82" y="287"/>
                  </a:cubicBezTo>
                  <a:cubicBezTo>
                    <a:pt x="82" y="287"/>
                    <a:pt x="82" y="287"/>
                    <a:pt x="82" y="287"/>
                  </a:cubicBezTo>
                  <a:cubicBezTo>
                    <a:pt x="67" y="287"/>
                    <a:pt x="77" y="234"/>
                    <a:pt x="62" y="234"/>
                  </a:cubicBezTo>
                  <a:cubicBezTo>
                    <a:pt x="61" y="234"/>
                    <a:pt x="61" y="234"/>
                    <a:pt x="61" y="234"/>
                  </a:cubicBezTo>
                  <a:cubicBezTo>
                    <a:pt x="46" y="234"/>
                    <a:pt x="56" y="286"/>
                    <a:pt x="41" y="28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36">
              <a:extLst>
                <a:ext uri="{FF2B5EF4-FFF2-40B4-BE49-F238E27FC236}">
                  <a16:creationId xmlns:a16="http://schemas.microsoft.com/office/drawing/2014/main" id="{D332FA7F-4B3F-47D7-A941-93EB89BFB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973"/>
              <a:ext cx="178" cy="184"/>
            </a:xfrm>
            <a:custGeom>
              <a:avLst/>
              <a:gdLst>
                <a:gd name="T0" fmla="*/ 722 w 71"/>
                <a:gd name="T1" fmla="*/ 205 h 69"/>
                <a:gd name="T2" fmla="*/ 409 w 71"/>
                <a:gd name="T3" fmla="*/ 1160 h 69"/>
                <a:gd name="T4" fmla="*/ 722 w 71"/>
                <a:gd name="T5" fmla="*/ 205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69">
                  <a:moveTo>
                    <a:pt x="46" y="11"/>
                  </a:moveTo>
                  <a:cubicBezTo>
                    <a:pt x="71" y="20"/>
                    <a:pt x="52" y="69"/>
                    <a:pt x="26" y="61"/>
                  </a:cubicBezTo>
                  <a:cubicBezTo>
                    <a:pt x="0" y="53"/>
                    <a:pt x="6" y="0"/>
                    <a:pt x="46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37">
              <a:extLst>
                <a:ext uri="{FF2B5EF4-FFF2-40B4-BE49-F238E27FC236}">
                  <a16:creationId xmlns:a16="http://schemas.microsoft.com/office/drawing/2014/main" id="{285E6AE2-A259-429F-B026-6CEB8F083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005"/>
              <a:ext cx="220" cy="278"/>
            </a:xfrm>
            <a:custGeom>
              <a:avLst/>
              <a:gdLst>
                <a:gd name="T0" fmla="*/ 908 w 88"/>
                <a:gd name="T1" fmla="*/ 1256 h 104"/>
                <a:gd name="T2" fmla="*/ 333 w 88"/>
                <a:gd name="T3" fmla="*/ 615 h 104"/>
                <a:gd name="T4" fmla="*/ 908 w 88"/>
                <a:gd name="T5" fmla="*/ 1256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04">
                  <a:moveTo>
                    <a:pt x="58" y="66"/>
                  </a:moveTo>
                  <a:cubicBezTo>
                    <a:pt x="28" y="104"/>
                    <a:pt x="0" y="64"/>
                    <a:pt x="21" y="32"/>
                  </a:cubicBezTo>
                  <a:cubicBezTo>
                    <a:pt x="42" y="0"/>
                    <a:pt x="88" y="28"/>
                    <a:pt x="58" y="6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38">
              <a:extLst>
                <a:ext uri="{FF2B5EF4-FFF2-40B4-BE49-F238E27FC236}">
                  <a16:creationId xmlns:a16="http://schemas.microsoft.com/office/drawing/2014/main" id="{18A18457-C36E-4C90-9111-55053CCDB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872"/>
              <a:ext cx="180" cy="192"/>
            </a:xfrm>
            <a:custGeom>
              <a:avLst/>
              <a:gdLst>
                <a:gd name="T0" fmla="*/ 345 w 72"/>
                <a:gd name="T1" fmla="*/ 1059 h 72"/>
                <a:gd name="T2" fmla="*/ 875 w 72"/>
                <a:gd name="T3" fmla="*/ 456 h 72"/>
                <a:gd name="T4" fmla="*/ 345 w 72"/>
                <a:gd name="T5" fmla="*/ 1059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72">
                  <a:moveTo>
                    <a:pt x="22" y="56"/>
                  </a:moveTo>
                  <a:cubicBezTo>
                    <a:pt x="37" y="72"/>
                    <a:pt x="72" y="48"/>
                    <a:pt x="56" y="24"/>
                  </a:cubicBezTo>
                  <a:cubicBezTo>
                    <a:pt x="40" y="0"/>
                    <a:pt x="0" y="24"/>
                    <a:pt x="22" y="5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Freeform 39">
              <a:extLst>
                <a:ext uri="{FF2B5EF4-FFF2-40B4-BE49-F238E27FC236}">
                  <a16:creationId xmlns:a16="http://schemas.microsoft.com/office/drawing/2014/main" id="{A62A8001-26AF-4D74-9E28-5C717C374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011"/>
              <a:ext cx="120" cy="226"/>
            </a:xfrm>
            <a:custGeom>
              <a:avLst/>
              <a:gdLst>
                <a:gd name="T0" fmla="*/ 720 w 48"/>
                <a:gd name="T1" fmla="*/ 806 h 85"/>
                <a:gd name="T2" fmla="*/ 63 w 48"/>
                <a:gd name="T3" fmla="*/ 848 h 85"/>
                <a:gd name="T4" fmla="*/ 720 w 48"/>
                <a:gd name="T5" fmla="*/ 806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85">
                  <a:moveTo>
                    <a:pt x="46" y="43"/>
                  </a:moveTo>
                  <a:cubicBezTo>
                    <a:pt x="48" y="69"/>
                    <a:pt x="9" y="85"/>
                    <a:pt x="4" y="45"/>
                  </a:cubicBezTo>
                  <a:cubicBezTo>
                    <a:pt x="0" y="16"/>
                    <a:pt x="43" y="0"/>
                    <a:pt x="46" y="4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1" name="Freeform 40">
              <a:extLst>
                <a:ext uri="{FF2B5EF4-FFF2-40B4-BE49-F238E27FC236}">
                  <a16:creationId xmlns:a16="http://schemas.microsoft.com/office/drawing/2014/main" id="{602B3BDF-0436-4A84-8A2C-335D0E8C2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968"/>
              <a:ext cx="175" cy="125"/>
            </a:xfrm>
            <a:custGeom>
              <a:avLst/>
              <a:gdLst>
                <a:gd name="T0" fmla="*/ 625 w 70"/>
                <a:gd name="T1" fmla="*/ 793 h 47"/>
                <a:gd name="T2" fmla="*/ 520 w 70"/>
                <a:gd name="T3" fmla="*/ 77 h 47"/>
                <a:gd name="T4" fmla="*/ 625 w 70"/>
                <a:gd name="T5" fmla="*/ 79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47">
                  <a:moveTo>
                    <a:pt x="40" y="42"/>
                  </a:moveTo>
                  <a:cubicBezTo>
                    <a:pt x="70" y="37"/>
                    <a:pt x="66" y="0"/>
                    <a:pt x="33" y="4"/>
                  </a:cubicBezTo>
                  <a:cubicBezTo>
                    <a:pt x="0" y="8"/>
                    <a:pt x="10" y="47"/>
                    <a:pt x="40" y="42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2" name="Freeform 41">
              <a:extLst>
                <a:ext uri="{FF2B5EF4-FFF2-40B4-BE49-F238E27FC236}">
                  <a16:creationId xmlns:a16="http://schemas.microsoft.com/office/drawing/2014/main" id="{F173C901-6137-468D-B9F6-E5BBF99E9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989"/>
              <a:ext cx="68" cy="19"/>
            </a:xfrm>
            <a:custGeom>
              <a:avLst/>
              <a:gdLst>
                <a:gd name="T0" fmla="*/ 0 w 27"/>
                <a:gd name="T1" fmla="*/ 117 h 7"/>
                <a:gd name="T2" fmla="*/ 431 w 27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7">
                  <a:moveTo>
                    <a:pt x="0" y="6"/>
                  </a:moveTo>
                  <a:cubicBezTo>
                    <a:pt x="9" y="2"/>
                    <a:pt x="19" y="0"/>
                    <a:pt x="27" y="7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3" name="Freeform 42">
              <a:extLst>
                <a:ext uri="{FF2B5EF4-FFF2-40B4-BE49-F238E27FC236}">
                  <a16:creationId xmlns:a16="http://schemas.microsoft.com/office/drawing/2014/main" id="{6D94A325-1046-457A-802C-47295B3CB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1968"/>
              <a:ext cx="175" cy="125"/>
            </a:xfrm>
            <a:custGeom>
              <a:avLst/>
              <a:gdLst>
                <a:gd name="T0" fmla="*/ 625 w 70"/>
                <a:gd name="T1" fmla="*/ 793 h 47"/>
                <a:gd name="T2" fmla="*/ 520 w 70"/>
                <a:gd name="T3" fmla="*/ 77 h 47"/>
                <a:gd name="T4" fmla="*/ 625 w 70"/>
                <a:gd name="T5" fmla="*/ 79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47">
                  <a:moveTo>
                    <a:pt x="40" y="42"/>
                  </a:moveTo>
                  <a:cubicBezTo>
                    <a:pt x="70" y="37"/>
                    <a:pt x="66" y="0"/>
                    <a:pt x="33" y="4"/>
                  </a:cubicBezTo>
                  <a:cubicBezTo>
                    <a:pt x="0" y="8"/>
                    <a:pt x="10" y="47"/>
                    <a:pt x="40" y="4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4" name="Freeform 43">
              <a:extLst>
                <a:ext uri="{FF2B5EF4-FFF2-40B4-BE49-F238E27FC236}">
                  <a16:creationId xmlns:a16="http://schemas.microsoft.com/office/drawing/2014/main" id="{9A4BBBC9-7935-41DD-94F9-4D95CBB44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" y="1992"/>
              <a:ext cx="80" cy="85"/>
            </a:xfrm>
            <a:custGeom>
              <a:avLst/>
              <a:gdLst>
                <a:gd name="T0" fmla="*/ 50 w 32"/>
                <a:gd name="T1" fmla="*/ 396 h 32"/>
                <a:gd name="T2" fmla="*/ 175 w 32"/>
                <a:gd name="T3" fmla="*/ 35 h 32"/>
                <a:gd name="T4" fmla="*/ 458 w 32"/>
                <a:gd name="T5" fmla="*/ 205 h 32"/>
                <a:gd name="T6" fmla="*/ 333 w 32"/>
                <a:gd name="T7" fmla="*/ 545 h 32"/>
                <a:gd name="T8" fmla="*/ 50 w 32"/>
                <a:gd name="T9" fmla="*/ 39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1"/>
                  </a:moveTo>
                  <a:cubicBezTo>
                    <a:pt x="0" y="14"/>
                    <a:pt x="4" y="5"/>
                    <a:pt x="11" y="2"/>
                  </a:cubicBezTo>
                  <a:cubicBezTo>
                    <a:pt x="18" y="0"/>
                    <a:pt x="27" y="3"/>
                    <a:pt x="29" y="11"/>
                  </a:cubicBezTo>
                  <a:cubicBezTo>
                    <a:pt x="32" y="18"/>
                    <a:pt x="29" y="26"/>
                    <a:pt x="21" y="29"/>
                  </a:cubicBezTo>
                  <a:cubicBezTo>
                    <a:pt x="14" y="32"/>
                    <a:pt x="6" y="2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Freeform 44">
              <a:extLst>
                <a:ext uri="{FF2B5EF4-FFF2-40B4-BE49-F238E27FC236}">
                  <a16:creationId xmlns:a16="http://schemas.microsoft.com/office/drawing/2014/main" id="{F8643722-193A-4B87-8036-4F482D533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957"/>
              <a:ext cx="35" cy="38"/>
            </a:xfrm>
            <a:custGeom>
              <a:avLst/>
              <a:gdLst>
                <a:gd name="T0" fmla="*/ 20 w 14"/>
                <a:gd name="T1" fmla="*/ 176 h 14"/>
                <a:gd name="T2" fmla="*/ 83 w 14"/>
                <a:gd name="T3" fmla="*/ 22 h 14"/>
                <a:gd name="T4" fmla="*/ 208 w 14"/>
                <a:gd name="T5" fmla="*/ 103 h 14"/>
                <a:gd name="T6" fmla="*/ 145 w 14"/>
                <a:gd name="T7" fmla="*/ 258 h 14"/>
                <a:gd name="T8" fmla="*/ 20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3" y="1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6" name="Freeform 45">
              <a:extLst>
                <a:ext uri="{FF2B5EF4-FFF2-40B4-BE49-F238E27FC236}">
                  <a16:creationId xmlns:a16="http://schemas.microsoft.com/office/drawing/2014/main" id="{F7E385C9-9669-4BA0-9826-4EE183874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077"/>
              <a:ext cx="50" cy="51"/>
            </a:xfrm>
            <a:custGeom>
              <a:avLst/>
              <a:gdLst>
                <a:gd name="T0" fmla="*/ 33 w 20"/>
                <a:gd name="T1" fmla="*/ 252 h 19"/>
                <a:gd name="T2" fmla="*/ 113 w 20"/>
                <a:gd name="T3" fmla="*/ 21 h 19"/>
                <a:gd name="T4" fmla="*/ 283 w 20"/>
                <a:gd name="T5" fmla="*/ 115 h 19"/>
                <a:gd name="T6" fmla="*/ 208 w 20"/>
                <a:gd name="T7" fmla="*/ 346 h 19"/>
                <a:gd name="T8" fmla="*/ 33 w 20"/>
                <a:gd name="T9" fmla="*/ 25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2" y="13"/>
                  </a:moveTo>
                  <a:cubicBezTo>
                    <a:pt x="0" y="8"/>
                    <a:pt x="2" y="3"/>
                    <a:pt x="7" y="1"/>
                  </a:cubicBezTo>
                  <a:cubicBezTo>
                    <a:pt x="11" y="0"/>
                    <a:pt x="16" y="2"/>
                    <a:pt x="18" y="6"/>
                  </a:cubicBezTo>
                  <a:cubicBezTo>
                    <a:pt x="20" y="11"/>
                    <a:pt x="18" y="16"/>
                    <a:pt x="13" y="18"/>
                  </a:cubicBezTo>
                  <a:cubicBezTo>
                    <a:pt x="9" y="19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46">
              <a:extLst>
                <a:ext uri="{FF2B5EF4-FFF2-40B4-BE49-F238E27FC236}">
                  <a16:creationId xmlns:a16="http://schemas.microsoft.com/office/drawing/2014/main" id="{744B00E3-D400-4B18-911E-4EBA60D55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024"/>
              <a:ext cx="72" cy="45"/>
            </a:xfrm>
            <a:custGeom>
              <a:avLst/>
              <a:gdLst>
                <a:gd name="T0" fmla="*/ 12 w 29"/>
                <a:gd name="T1" fmla="*/ 238 h 17"/>
                <a:gd name="T2" fmla="*/ 228 w 29"/>
                <a:gd name="T3" fmla="*/ 281 h 17"/>
                <a:gd name="T4" fmla="*/ 444 w 29"/>
                <a:gd name="T5" fmla="*/ 0 h 17"/>
                <a:gd name="T6" fmla="*/ 0 w 29"/>
                <a:gd name="T7" fmla="*/ 238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7">
                  <a:moveTo>
                    <a:pt x="1" y="13"/>
                  </a:moveTo>
                  <a:cubicBezTo>
                    <a:pt x="4" y="17"/>
                    <a:pt x="11" y="17"/>
                    <a:pt x="15" y="15"/>
                  </a:cubicBezTo>
                  <a:cubicBezTo>
                    <a:pt x="24" y="13"/>
                    <a:pt x="26" y="8"/>
                    <a:pt x="29" y="0"/>
                  </a:cubicBezTo>
                  <a:cubicBezTo>
                    <a:pt x="25" y="11"/>
                    <a:pt x="9" y="13"/>
                    <a:pt x="0" y="13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47">
            <a:extLst>
              <a:ext uri="{FF2B5EF4-FFF2-40B4-BE49-F238E27FC236}">
                <a16:creationId xmlns:a16="http://schemas.microsoft.com/office/drawing/2014/main" id="{DD4FC879-3E77-4C0E-9BCC-F7E7FB76CF7C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2590800"/>
            <a:ext cx="2170113" cy="1617663"/>
            <a:chOff x="2377" y="1784"/>
            <a:chExt cx="1002" cy="747"/>
          </a:xfrm>
        </p:grpSpPr>
        <p:sp>
          <p:nvSpPr>
            <p:cNvPr id="37931" name="Freeform 48">
              <a:extLst>
                <a:ext uri="{FF2B5EF4-FFF2-40B4-BE49-F238E27FC236}">
                  <a16:creationId xmlns:a16="http://schemas.microsoft.com/office/drawing/2014/main" id="{CCD8044D-9571-4EDC-970F-1FDFBD90F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365"/>
              <a:ext cx="98" cy="166"/>
            </a:xfrm>
            <a:custGeom>
              <a:avLst/>
              <a:gdLst>
                <a:gd name="T0" fmla="*/ 618 w 39"/>
                <a:gd name="T1" fmla="*/ 1189 h 62"/>
                <a:gd name="T2" fmla="*/ 410 w 39"/>
                <a:gd name="T3" fmla="*/ 1189 h 62"/>
                <a:gd name="T4" fmla="*/ 410 w 39"/>
                <a:gd name="T5" fmla="*/ 1189 h 62"/>
                <a:gd name="T6" fmla="*/ 0 w 39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62">
                  <a:moveTo>
                    <a:pt x="39" y="62"/>
                  </a:moveTo>
                  <a:cubicBezTo>
                    <a:pt x="34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3" y="62"/>
                    <a:pt x="0" y="28"/>
                    <a:pt x="0" y="0"/>
                  </a:cubicBezTo>
                </a:path>
              </a:pathLst>
            </a:custGeom>
            <a:solidFill>
              <a:srgbClr val="FEE3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49">
              <a:extLst>
                <a:ext uri="{FF2B5EF4-FFF2-40B4-BE49-F238E27FC236}">
                  <a16:creationId xmlns:a16="http://schemas.microsoft.com/office/drawing/2014/main" id="{E91880A9-7D09-420B-B250-E700344FFA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784"/>
              <a:ext cx="1002" cy="747"/>
            </a:xfrm>
            <a:custGeom>
              <a:avLst/>
              <a:gdLst>
                <a:gd name="T0" fmla="*/ 6257 w 401"/>
                <a:gd name="T1" fmla="*/ 4143 h 280"/>
                <a:gd name="T2" fmla="*/ 5870 w 401"/>
                <a:gd name="T3" fmla="*/ 5317 h 280"/>
                <a:gd name="T4" fmla="*/ 5870 w 401"/>
                <a:gd name="T5" fmla="*/ 5317 h 280"/>
                <a:gd name="T6" fmla="*/ 5662 w 401"/>
                <a:gd name="T7" fmla="*/ 5317 h 280"/>
                <a:gd name="T8" fmla="*/ 5662 w 401"/>
                <a:gd name="T9" fmla="*/ 5317 h 280"/>
                <a:gd name="T10" fmla="*/ 5337 w 401"/>
                <a:gd name="T11" fmla="*/ 4327 h 280"/>
                <a:gd name="T12" fmla="*/ 5337 w 401"/>
                <a:gd name="T13" fmla="*/ 4327 h 280"/>
                <a:gd name="T14" fmla="*/ 5025 w 401"/>
                <a:gd name="T15" fmla="*/ 5317 h 280"/>
                <a:gd name="T16" fmla="*/ 5025 w 401"/>
                <a:gd name="T17" fmla="*/ 5317 h 280"/>
                <a:gd name="T18" fmla="*/ 5025 w 401"/>
                <a:gd name="T19" fmla="*/ 5317 h 280"/>
                <a:gd name="T20" fmla="*/ 4715 w 401"/>
                <a:gd name="T21" fmla="*/ 4327 h 280"/>
                <a:gd name="T22" fmla="*/ 4715 w 401"/>
                <a:gd name="T23" fmla="*/ 4327 h 280"/>
                <a:gd name="T24" fmla="*/ 4403 w 401"/>
                <a:gd name="T25" fmla="*/ 5317 h 280"/>
                <a:gd name="T26" fmla="*/ 4403 w 401"/>
                <a:gd name="T27" fmla="*/ 5317 h 280"/>
                <a:gd name="T28" fmla="*/ 4070 w 401"/>
                <a:gd name="T29" fmla="*/ 4327 h 280"/>
                <a:gd name="T30" fmla="*/ 4070 w 401"/>
                <a:gd name="T31" fmla="*/ 4327 h 280"/>
                <a:gd name="T32" fmla="*/ 3758 w 401"/>
                <a:gd name="T33" fmla="*/ 5317 h 280"/>
                <a:gd name="T34" fmla="*/ 3758 w 401"/>
                <a:gd name="T35" fmla="*/ 5317 h 280"/>
                <a:gd name="T36" fmla="*/ 3446 w 401"/>
                <a:gd name="T37" fmla="*/ 4327 h 280"/>
                <a:gd name="T38" fmla="*/ 3446 w 401"/>
                <a:gd name="T39" fmla="*/ 4327 h 280"/>
                <a:gd name="T40" fmla="*/ 3133 w 401"/>
                <a:gd name="T41" fmla="*/ 5317 h 280"/>
                <a:gd name="T42" fmla="*/ 3121 w 401"/>
                <a:gd name="T43" fmla="*/ 5317 h 280"/>
                <a:gd name="T44" fmla="*/ 2809 w 401"/>
                <a:gd name="T45" fmla="*/ 4327 h 280"/>
                <a:gd name="T46" fmla="*/ 2809 w 401"/>
                <a:gd name="T47" fmla="*/ 4327 h 280"/>
                <a:gd name="T48" fmla="*/ 2499 w 401"/>
                <a:gd name="T49" fmla="*/ 5317 h 280"/>
                <a:gd name="T50" fmla="*/ 2499 w 401"/>
                <a:gd name="T51" fmla="*/ 5317 h 280"/>
                <a:gd name="T52" fmla="*/ 2186 w 401"/>
                <a:gd name="T53" fmla="*/ 4327 h 280"/>
                <a:gd name="T54" fmla="*/ 2186 w 401"/>
                <a:gd name="T55" fmla="*/ 4327 h 280"/>
                <a:gd name="T56" fmla="*/ 1874 w 401"/>
                <a:gd name="T57" fmla="*/ 5317 h 280"/>
                <a:gd name="T58" fmla="*/ 1854 w 401"/>
                <a:gd name="T59" fmla="*/ 5317 h 280"/>
                <a:gd name="T60" fmla="*/ 1542 w 401"/>
                <a:gd name="T61" fmla="*/ 4327 h 280"/>
                <a:gd name="T62" fmla="*/ 1542 w 401"/>
                <a:gd name="T63" fmla="*/ 4327 h 280"/>
                <a:gd name="T64" fmla="*/ 1229 w 401"/>
                <a:gd name="T65" fmla="*/ 5317 h 280"/>
                <a:gd name="T66" fmla="*/ 1229 w 401"/>
                <a:gd name="T67" fmla="*/ 5317 h 280"/>
                <a:gd name="T68" fmla="*/ 917 w 401"/>
                <a:gd name="T69" fmla="*/ 4327 h 280"/>
                <a:gd name="T70" fmla="*/ 917 w 401"/>
                <a:gd name="T71" fmla="*/ 4327 h 280"/>
                <a:gd name="T72" fmla="*/ 605 w 401"/>
                <a:gd name="T73" fmla="*/ 5317 h 280"/>
                <a:gd name="T74" fmla="*/ 405 w 401"/>
                <a:gd name="T75" fmla="*/ 5317 h 280"/>
                <a:gd name="T76" fmla="*/ 405 w 401"/>
                <a:gd name="T77" fmla="*/ 5317 h 280"/>
                <a:gd name="T78" fmla="*/ 0 w 401"/>
                <a:gd name="T79" fmla="*/ 4143 h 280"/>
                <a:gd name="T80" fmla="*/ 3183 w 401"/>
                <a:gd name="T81" fmla="*/ 0 h 280"/>
                <a:gd name="T82" fmla="*/ 6257 w 401"/>
                <a:gd name="T83" fmla="*/ 4143 h 28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01" h="280">
                  <a:moveTo>
                    <a:pt x="401" y="218"/>
                  </a:moveTo>
                  <a:cubicBezTo>
                    <a:pt x="401" y="246"/>
                    <a:pt x="398" y="280"/>
                    <a:pt x="376" y="280"/>
                  </a:cubicBezTo>
                  <a:cubicBezTo>
                    <a:pt x="376" y="280"/>
                    <a:pt x="376" y="280"/>
                    <a:pt x="376" y="280"/>
                  </a:cubicBezTo>
                  <a:cubicBezTo>
                    <a:pt x="376" y="280"/>
                    <a:pt x="367" y="280"/>
                    <a:pt x="363" y="280"/>
                  </a:cubicBezTo>
                  <a:cubicBezTo>
                    <a:pt x="363" y="280"/>
                    <a:pt x="363" y="280"/>
                    <a:pt x="363" y="280"/>
                  </a:cubicBezTo>
                  <a:cubicBezTo>
                    <a:pt x="348" y="280"/>
                    <a:pt x="358" y="228"/>
                    <a:pt x="342" y="228"/>
                  </a:cubicBezTo>
                  <a:cubicBezTo>
                    <a:pt x="342" y="228"/>
                    <a:pt x="342" y="228"/>
                    <a:pt x="342" y="228"/>
                  </a:cubicBezTo>
                  <a:cubicBezTo>
                    <a:pt x="327" y="228"/>
                    <a:pt x="337" y="280"/>
                    <a:pt x="322" y="280"/>
                  </a:cubicBezTo>
                  <a:cubicBezTo>
                    <a:pt x="322" y="280"/>
                    <a:pt x="322" y="280"/>
                    <a:pt x="322" y="280"/>
                  </a:cubicBezTo>
                  <a:cubicBezTo>
                    <a:pt x="322" y="280"/>
                    <a:pt x="322" y="280"/>
                    <a:pt x="322" y="280"/>
                  </a:cubicBezTo>
                  <a:cubicBezTo>
                    <a:pt x="307" y="280"/>
                    <a:pt x="317" y="228"/>
                    <a:pt x="302" y="228"/>
                  </a:cubicBezTo>
                  <a:cubicBezTo>
                    <a:pt x="302" y="228"/>
                    <a:pt x="302" y="228"/>
                    <a:pt x="302" y="228"/>
                  </a:cubicBezTo>
                  <a:cubicBezTo>
                    <a:pt x="287" y="228"/>
                    <a:pt x="297" y="280"/>
                    <a:pt x="282" y="280"/>
                  </a:cubicBezTo>
                  <a:cubicBezTo>
                    <a:pt x="282" y="280"/>
                    <a:pt x="282" y="280"/>
                    <a:pt x="282" y="280"/>
                  </a:cubicBezTo>
                  <a:cubicBezTo>
                    <a:pt x="267" y="280"/>
                    <a:pt x="276" y="228"/>
                    <a:pt x="261" y="228"/>
                  </a:cubicBezTo>
                  <a:cubicBezTo>
                    <a:pt x="261" y="228"/>
                    <a:pt x="261" y="228"/>
                    <a:pt x="261" y="228"/>
                  </a:cubicBezTo>
                  <a:cubicBezTo>
                    <a:pt x="246" y="228"/>
                    <a:pt x="256" y="280"/>
                    <a:pt x="241" y="280"/>
                  </a:cubicBezTo>
                  <a:cubicBezTo>
                    <a:pt x="241" y="280"/>
                    <a:pt x="241" y="280"/>
                    <a:pt x="241" y="280"/>
                  </a:cubicBezTo>
                  <a:cubicBezTo>
                    <a:pt x="226" y="280"/>
                    <a:pt x="236" y="228"/>
                    <a:pt x="221" y="228"/>
                  </a:cubicBezTo>
                  <a:cubicBezTo>
                    <a:pt x="221" y="228"/>
                    <a:pt x="221" y="228"/>
                    <a:pt x="221" y="228"/>
                  </a:cubicBezTo>
                  <a:cubicBezTo>
                    <a:pt x="206" y="228"/>
                    <a:pt x="216" y="280"/>
                    <a:pt x="201" y="280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86" y="280"/>
                    <a:pt x="195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65" y="228"/>
                    <a:pt x="175" y="280"/>
                    <a:pt x="160" y="28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45" y="280"/>
                    <a:pt x="155" y="228"/>
                    <a:pt x="140" y="228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25" y="228"/>
                    <a:pt x="135" y="280"/>
                    <a:pt x="120" y="280"/>
                  </a:cubicBezTo>
                  <a:cubicBezTo>
                    <a:pt x="119" y="280"/>
                    <a:pt x="119" y="280"/>
                    <a:pt x="119" y="280"/>
                  </a:cubicBezTo>
                  <a:cubicBezTo>
                    <a:pt x="105" y="280"/>
                    <a:pt x="114" y="228"/>
                    <a:pt x="99" y="228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84" y="228"/>
                    <a:pt x="94" y="280"/>
                    <a:pt x="79" y="280"/>
                  </a:cubicBezTo>
                  <a:cubicBezTo>
                    <a:pt x="79" y="280"/>
                    <a:pt x="79" y="280"/>
                    <a:pt x="79" y="280"/>
                  </a:cubicBezTo>
                  <a:cubicBezTo>
                    <a:pt x="64" y="280"/>
                    <a:pt x="74" y="228"/>
                    <a:pt x="59" y="228"/>
                  </a:cubicBezTo>
                  <a:cubicBezTo>
                    <a:pt x="59" y="228"/>
                    <a:pt x="59" y="228"/>
                    <a:pt x="59" y="228"/>
                  </a:cubicBezTo>
                  <a:cubicBezTo>
                    <a:pt x="44" y="228"/>
                    <a:pt x="54" y="280"/>
                    <a:pt x="39" y="280"/>
                  </a:cubicBezTo>
                  <a:cubicBezTo>
                    <a:pt x="34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3" y="280"/>
                    <a:pt x="0" y="246"/>
                    <a:pt x="0" y="218"/>
                  </a:cubicBezTo>
                  <a:cubicBezTo>
                    <a:pt x="0" y="107"/>
                    <a:pt x="92" y="0"/>
                    <a:pt x="204" y="0"/>
                  </a:cubicBezTo>
                  <a:cubicBezTo>
                    <a:pt x="317" y="0"/>
                    <a:pt x="401" y="107"/>
                    <a:pt x="401" y="218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50">
              <a:extLst>
                <a:ext uri="{FF2B5EF4-FFF2-40B4-BE49-F238E27FC236}">
                  <a16:creationId xmlns:a16="http://schemas.microsoft.com/office/drawing/2014/main" id="{9F83F532-397D-4524-AEA6-E05B20E82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163"/>
              <a:ext cx="177" cy="138"/>
            </a:xfrm>
            <a:custGeom>
              <a:avLst/>
              <a:gdLst>
                <a:gd name="T0" fmla="*/ 137 w 71"/>
                <a:gd name="T1" fmla="*/ 451 h 52"/>
                <a:gd name="T2" fmla="*/ 840 w 71"/>
                <a:gd name="T3" fmla="*/ 767 h 52"/>
                <a:gd name="T4" fmla="*/ 666 w 71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52">
                  <a:moveTo>
                    <a:pt x="9" y="24"/>
                  </a:moveTo>
                  <a:cubicBezTo>
                    <a:pt x="0" y="49"/>
                    <a:pt x="41" y="52"/>
                    <a:pt x="54" y="41"/>
                  </a:cubicBezTo>
                  <a:cubicBezTo>
                    <a:pt x="71" y="26"/>
                    <a:pt x="66" y="1"/>
                    <a:pt x="43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51">
              <a:extLst>
                <a:ext uri="{FF2B5EF4-FFF2-40B4-BE49-F238E27FC236}">
                  <a16:creationId xmlns:a16="http://schemas.microsoft.com/office/drawing/2014/main" id="{1D3BC503-102B-4B78-A62D-629B25E2E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973"/>
              <a:ext cx="157" cy="134"/>
            </a:xfrm>
            <a:custGeom>
              <a:avLst/>
              <a:gdLst>
                <a:gd name="T0" fmla="*/ 92 w 63"/>
                <a:gd name="T1" fmla="*/ 402 h 50"/>
                <a:gd name="T2" fmla="*/ 758 w 63"/>
                <a:gd name="T3" fmla="*/ 769 h 50"/>
                <a:gd name="T4" fmla="*/ 621 w 63"/>
                <a:gd name="T5" fmla="*/ 21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50">
                  <a:moveTo>
                    <a:pt x="6" y="21"/>
                  </a:moveTo>
                  <a:cubicBezTo>
                    <a:pt x="0" y="43"/>
                    <a:pt x="36" y="50"/>
                    <a:pt x="49" y="40"/>
                  </a:cubicBezTo>
                  <a:cubicBezTo>
                    <a:pt x="63" y="28"/>
                    <a:pt x="62" y="0"/>
                    <a:pt x="40" y="1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52">
              <a:extLst>
                <a:ext uri="{FF2B5EF4-FFF2-40B4-BE49-F238E27FC236}">
                  <a16:creationId xmlns:a16="http://schemas.microsoft.com/office/drawing/2014/main" id="{F1E23331-A7EB-404F-8139-91AC9C110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1947"/>
              <a:ext cx="217" cy="266"/>
            </a:xfrm>
            <a:custGeom>
              <a:avLst/>
              <a:gdLst>
                <a:gd name="T0" fmla="*/ 0 w 87"/>
                <a:gd name="T1" fmla="*/ 1415 h 100"/>
                <a:gd name="T2" fmla="*/ 499 w 87"/>
                <a:gd name="T3" fmla="*/ 1846 h 100"/>
                <a:gd name="T4" fmla="*/ 945 w 87"/>
                <a:gd name="T5" fmla="*/ 1279 h 100"/>
                <a:gd name="T6" fmla="*/ 1337 w 87"/>
                <a:gd name="T7" fmla="*/ 716 h 100"/>
                <a:gd name="T8" fmla="*/ 808 w 87"/>
                <a:gd name="T9" fmla="*/ 319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100">
                  <a:moveTo>
                    <a:pt x="0" y="75"/>
                  </a:moveTo>
                  <a:cubicBezTo>
                    <a:pt x="2" y="92"/>
                    <a:pt x="17" y="100"/>
                    <a:pt x="32" y="98"/>
                  </a:cubicBezTo>
                  <a:cubicBezTo>
                    <a:pt x="51" y="95"/>
                    <a:pt x="51" y="80"/>
                    <a:pt x="61" y="68"/>
                  </a:cubicBezTo>
                  <a:cubicBezTo>
                    <a:pt x="70" y="56"/>
                    <a:pt x="87" y="59"/>
                    <a:pt x="86" y="38"/>
                  </a:cubicBezTo>
                  <a:cubicBezTo>
                    <a:pt x="86" y="24"/>
                    <a:pt x="65" y="0"/>
                    <a:pt x="52" y="17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53">
              <a:extLst>
                <a:ext uri="{FF2B5EF4-FFF2-40B4-BE49-F238E27FC236}">
                  <a16:creationId xmlns:a16="http://schemas.microsoft.com/office/drawing/2014/main" id="{62243975-4E69-4F62-B3DB-6A3CA4027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005"/>
              <a:ext cx="209" cy="216"/>
            </a:xfrm>
            <a:custGeom>
              <a:avLst/>
              <a:gdLst>
                <a:gd name="T0" fmla="*/ 433 w 84"/>
                <a:gd name="T1" fmla="*/ 397 h 81"/>
                <a:gd name="T2" fmla="*/ 829 w 84"/>
                <a:gd name="T3" fmla="*/ 1160 h 81"/>
                <a:gd name="T4" fmla="*/ 433 w 84"/>
                <a:gd name="T5" fmla="*/ 397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81">
                  <a:moveTo>
                    <a:pt x="28" y="21"/>
                  </a:moveTo>
                  <a:cubicBezTo>
                    <a:pt x="0" y="42"/>
                    <a:pt x="24" y="81"/>
                    <a:pt x="54" y="61"/>
                  </a:cubicBezTo>
                  <a:cubicBezTo>
                    <a:pt x="84" y="41"/>
                    <a:pt x="56" y="0"/>
                    <a:pt x="28" y="21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54">
              <a:extLst>
                <a:ext uri="{FF2B5EF4-FFF2-40B4-BE49-F238E27FC236}">
                  <a16:creationId xmlns:a16="http://schemas.microsoft.com/office/drawing/2014/main" id="{1A169AF8-C755-408B-8D0B-B5824448F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069"/>
              <a:ext cx="222" cy="227"/>
            </a:xfrm>
            <a:custGeom>
              <a:avLst/>
              <a:gdLst>
                <a:gd name="T0" fmla="*/ 541 w 89"/>
                <a:gd name="T1" fmla="*/ 457 h 85"/>
                <a:gd name="T2" fmla="*/ 995 w 89"/>
                <a:gd name="T3" fmla="*/ 1277 h 85"/>
                <a:gd name="T4" fmla="*/ 541 w 89"/>
                <a:gd name="T5" fmla="*/ 457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85">
                  <a:moveTo>
                    <a:pt x="35" y="24"/>
                  </a:moveTo>
                  <a:cubicBezTo>
                    <a:pt x="0" y="48"/>
                    <a:pt x="39" y="85"/>
                    <a:pt x="64" y="67"/>
                  </a:cubicBezTo>
                  <a:cubicBezTo>
                    <a:pt x="89" y="49"/>
                    <a:pt x="70" y="0"/>
                    <a:pt x="35" y="2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55">
              <a:extLst>
                <a:ext uri="{FF2B5EF4-FFF2-40B4-BE49-F238E27FC236}">
                  <a16:creationId xmlns:a16="http://schemas.microsoft.com/office/drawing/2014/main" id="{E1F42013-3B4B-4E5E-9161-C0A24E2EC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888"/>
              <a:ext cx="188" cy="227"/>
            </a:xfrm>
            <a:custGeom>
              <a:avLst/>
              <a:gdLst>
                <a:gd name="T0" fmla="*/ 238 w 75"/>
                <a:gd name="T1" fmla="*/ 628 h 85"/>
                <a:gd name="T2" fmla="*/ 963 w 75"/>
                <a:gd name="T3" fmla="*/ 1012 h 85"/>
                <a:gd name="T4" fmla="*/ 238 w 75"/>
                <a:gd name="T5" fmla="*/ 628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85">
                  <a:moveTo>
                    <a:pt x="15" y="33"/>
                  </a:moveTo>
                  <a:cubicBezTo>
                    <a:pt x="0" y="66"/>
                    <a:pt x="47" y="85"/>
                    <a:pt x="61" y="53"/>
                  </a:cubicBezTo>
                  <a:cubicBezTo>
                    <a:pt x="75" y="21"/>
                    <a:pt x="30" y="0"/>
                    <a:pt x="15" y="33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56">
              <a:extLst>
                <a:ext uri="{FF2B5EF4-FFF2-40B4-BE49-F238E27FC236}">
                  <a16:creationId xmlns:a16="http://schemas.microsoft.com/office/drawing/2014/main" id="{B1A21FB4-AB03-4EE1-9431-DCFC1F4F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141"/>
              <a:ext cx="110" cy="104"/>
            </a:xfrm>
            <a:custGeom>
              <a:avLst/>
              <a:gdLst>
                <a:gd name="T0" fmla="*/ 20 w 44"/>
                <a:gd name="T1" fmla="*/ 397 h 39"/>
                <a:gd name="T2" fmla="*/ 470 w 44"/>
                <a:gd name="T3" fmla="*/ 661 h 39"/>
                <a:gd name="T4" fmla="*/ 500 w 44"/>
                <a:gd name="T5" fmla="*/ 0 h 39"/>
                <a:gd name="T6" fmla="*/ 425 w 44"/>
                <a:gd name="T7" fmla="*/ 320 h 39"/>
                <a:gd name="T8" fmla="*/ 20 w 44"/>
                <a:gd name="T9" fmla="*/ 397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9">
                  <a:moveTo>
                    <a:pt x="1" y="21"/>
                  </a:moveTo>
                  <a:cubicBezTo>
                    <a:pt x="0" y="32"/>
                    <a:pt x="22" y="39"/>
                    <a:pt x="30" y="35"/>
                  </a:cubicBezTo>
                  <a:cubicBezTo>
                    <a:pt x="43" y="28"/>
                    <a:pt x="44" y="8"/>
                    <a:pt x="32" y="0"/>
                  </a:cubicBezTo>
                  <a:cubicBezTo>
                    <a:pt x="29" y="5"/>
                    <a:pt x="31" y="12"/>
                    <a:pt x="27" y="17"/>
                  </a:cubicBezTo>
                  <a:cubicBezTo>
                    <a:pt x="21" y="24"/>
                    <a:pt x="9" y="21"/>
                    <a:pt x="1" y="21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57">
              <a:extLst>
                <a:ext uri="{FF2B5EF4-FFF2-40B4-BE49-F238E27FC236}">
                  <a16:creationId xmlns:a16="http://schemas.microsoft.com/office/drawing/2014/main" id="{18D728CA-BAE7-474F-A029-BE8AA5B37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933"/>
              <a:ext cx="90" cy="120"/>
            </a:xfrm>
            <a:custGeom>
              <a:avLst/>
              <a:gdLst>
                <a:gd name="T0" fmla="*/ 0 w 36"/>
                <a:gd name="T1" fmla="*/ 648 h 45"/>
                <a:gd name="T2" fmla="*/ 488 w 36"/>
                <a:gd name="T3" fmla="*/ 661 h 45"/>
                <a:gd name="T4" fmla="*/ 333 w 36"/>
                <a:gd name="T5" fmla="*/ 93 h 45"/>
                <a:gd name="T6" fmla="*/ 175 w 36"/>
                <a:gd name="T7" fmla="*/ 60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45">
                  <a:moveTo>
                    <a:pt x="0" y="34"/>
                  </a:moveTo>
                  <a:cubicBezTo>
                    <a:pt x="6" y="45"/>
                    <a:pt x="24" y="45"/>
                    <a:pt x="31" y="35"/>
                  </a:cubicBezTo>
                  <a:cubicBezTo>
                    <a:pt x="36" y="27"/>
                    <a:pt x="34" y="0"/>
                    <a:pt x="21" y="5"/>
                  </a:cubicBezTo>
                  <a:cubicBezTo>
                    <a:pt x="25" y="17"/>
                    <a:pt x="29" y="28"/>
                    <a:pt x="11" y="32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58">
              <a:extLst>
                <a:ext uri="{FF2B5EF4-FFF2-40B4-BE49-F238E27FC236}">
                  <a16:creationId xmlns:a16="http://schemas.microsoft.com/office/drawing/2014/main" id="{494E9EBF-8F69-4AEA-B8A9-EF2391A4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067"/>
              <a:ext cx="107" cy="104"/>
            </a:xfrm>
            <a:custGeom>
              <a:avLst/>
              <a:gdLst>
                <a:gd name="T0" fmla="*/ 0 w 43"/>
                <a:gd name="T1" fmla="*/ 491 h 39"/>
                <a:gd name="T2" fmla="*/ 508 w 43"/>
                <a:gd name="T3" fmla="*/ 435 h 39"/>
                <a:gd name="T4" fmla="*/ 291 w 43"/>
                <a:gd name="T5" fmla="*/ 0 h 39"/>
                <a:gd name="T6" fmla="*/ 137 w 43"/>
                <a:gd name="T7" fmla="*/ 512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9">
                  <a:moveTo>
                    <a:pt x="0" y="26"/>
                  </a:moveTo>
                  <a:cubicBezTo>
                    <a:pt x="7" y="39"/>
                    <a:pt x="26" y="34"/>
                    <a:pt x="33" y="23"/>
                  </a:cubicBezTo>
                  <a:cubicBezTo>
                    <a:pt x="43" y="7"/>
                    <a:pt x="23" y="12"/>
                    <a:pt x="19" y="0"/>
                  </a:cubicBezTo>
                  <a:cubicBezTo>
                    <a:pt x="16" y="8"/>
                    <a:pt x="22" y="25"/>
                    <a:pt x="9" y="27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59">
              <a:extLst>
                <a:ext uri="{FF2B5EF4-FFF2-40B4-BE49-F238E27FC236}">
                  <a16:creationId xmlns:a16="http://schemas.microsoft.com/office/drawing/2014/main" id="{3EFB280A-57F8-4C3B-BCF6-2F49E302D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131"/>
              <a:ext cx="62" cy="53"/>
            </a:xfrm>
            <a:custGeom>
              <a:avLst/>
              <a:gdLst>
                <a:gd name="T0" fmla="*/ 382 w 25"/>
                <a:gd name="T1" fmla="*/ 0 h 20"/>
                <a:gd name="T2" fmla="*/ 0 w 25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0">
                  <a:moveTo>
                    <a:pt x="25" y="0"/>
                  </a:moveTo>
                  <a:cubicBezTo>
                    <a:pt x="14" y="4"/>
                    <a:pt x="7" y="10"/>
                    <a:pt x="0" y="20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60">
              <a:extLst>
                <a:ext uri="{FF2B5EF4-FFF2-40B4-BE49-F238E27FC236}">
                  <a16:creationId xmlns:a16="http://schemas.microsoft.com/office/drawing/2014/main" id="{6A9F0906-7875-4E73-A094-5DA4A9A75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949"/>
              <a:ext cx="47" cy="67"/>
            </a:xfrm>
            <a:custGeom>
              <a:avLst/>
              <a:gdLst>
                <a:gd name="T0" fmla="*/ 257 w 19"/>
                <a:gd name="T1" fmla="*/ 0 h 25"/>
                <a:gd name="T2" fmla="*/ 30 w 19"/>
                <a:gd name="T3" fmla="*/ 482 h 25"/>
                <a:gd name="T4" fmla="*/ 121 w 19"/>
                <a:gd name="T5" fmla="*/ 287 h 25"/>
                <a:gd name="T6" fmla="*/ 287 w 19"/>
                <a:gd name="T7" fmla="*/ 21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5">
                  <a:moveTo>
                    <a:pt x="17" y="0"/>
                  </a:moveTo>
                  <a:cubicBezTo>
                    <a:pt x="8" y="2"/>
                    <a:pt x="0" y="17"/>
                    <a:pt x="2" y="25"/>
                  </a:cubicBezTo>
                  <a:cubicBezTo>
                    <a:pt x="5" y="22"/>
                    <a:pt x="6" y="19"/>
                    <a:pt x="8" y="15"/>
                  </a:cubicBezTo>
                  <a:cubicBezTo>
                    <a:pt x="11" y="10"/>
                    <a:pt x="16" y="6"/>
                    <a:pt x="19" y="1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61">
              <a:extLst>
                <a:ext uri="{FF2B5EF4-FFF2-40B4-BE49-F238E27FC236}">
                  <a16:creationId xmlns:a16="http://schemas.microsoft.com/office/drawing/2014/main" id="{02A279DC-315E-4522-868B-AB5FAEFA8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813"/>
              <a:ext cx="800" cy="667"/>
            </a:xfrm>
            <a:custGeom>
              <a:avLst/>
              <a:gdLst>
                <a:gd name="T0" fmla="*/ 0 w 320"/>
                <a:gd name="T1" fmla="*/ 3930 h 250"/>
                <a:gd name="T2" fmla="*/ 20 w 320"/>
                <a:gd name="T3" fmla="*/ 4464 h 250"/>
                <a:gd name="T4" fmla="*/ 33 w 320"/>
                <a:gd name="T5" fmla="*/ 4178 h 250"/>
                <a:gd name="T6" fmla="*/ 3238 w 320"/>
                <a:gd name="T7" fmla="*/ 307 h 250"/>
                <a:gd name="T8" fmla="*/ 5000 w 320"/>
                <a:gd name="T9" fmla="*/ 1046 h 250"/>
                <a:gd name="T10" fmla="*/ 2958 w 320"/>
                <a:gd name="T11" fmla="*/ 0 h 250"/>
                <a:gd name="T12" fmla="*/ 0 w 320"/>
                <a:gd name="T13" fmla="*/ 3930 h 2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0" h="250">
                  <a:moveTo>
                    <a:pt x="0" y="207"/>
                  </a:moveTo>
                  <a:cubicBezTo>
                    <a:pt x="0" y="217"/>
                    <a:pt x="0" y="226"/>
                    <a:pt x="1" y="235"/>
                  </a:cubicBezTo>
                  <a:cubicBezTo>
                    <a:pt x="3" y="250"/>
                    <a:pt x="2" y="249"/>
                    <a:pt x="2" y="220"/>
                  </a:cubicBezTo>
                  <a:cubicBezTo>
                    <a:pt x="2" y="105"/>
                    <a:pt x="103" y="16"/>
                    <a:pt x="207" y="16"/>
                  </a:cubicBezTo>
                  <a:cubicBezTo>
                    <a:pt x="248" y="16"/>
                    <a:pt x="289" y="31"/>
                    <a:pt x="320" y="55"/>
                  </a:cubicBezTo>
                  <a:cubicBezTo>
                    <a:pt x="286" y="21"/>
                    <a:pt x="238" y="0"/>
                    <a:pt x="189" y="0"/>
                  </a:cubicBezTo>
                  <a:cubicBezTo>
                    <a:pt x="84" y="0"/>
                    <a:pt x="0" y="93"/>
                    <a:pt x="0" y="207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62">
              <a:extLst>
                <a:ext uri="{FF2B5EF4-FFF2-40B4-BE49-F238E27FC236}">
                  <a16:creationId xmlns:a16="http://schemas.microsoft.com/office/drawing/2014/main" id="{05FA1F55-BFDA-4B60-898E-4BF6EC500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811"/>
              <a:ext cx="472" cy="554"/>
            </a:xfrm>
            <a:custGeom>
              <a:avLst/>
              <a:gdLst>
                <a:gd name="T0" fmla="*/ 2944 w 189"/>
                <a:gd name="T1" fmla="*/ 21 h 208"/>
                <a:gd name="T2" fmla="*/ 0 w 189"/>
                <a:gd name="T3" fmla="*/ 3931 h 208"/>
                <a:gd name="T4" fmla="*/ 2944 w 189"/>
                <a:gd name="T5" fmla="*/ 21 h 2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9" h="208">
                  <a:moveTo>
                    <a:pt x="189" y="1"/>
                  </a:moveTo>
                  <a:cubicBezTo>
                    <a:pt x="84" y="1"/>
                    <a:pt x="0" y="94"/>
                    <a:pt x="0" y="208"/>
                  </a:cubicBezTo>
                  <a:cubicBezTo>
                    <a:pt x="16" y="47"/>
                    <a:pt x="142" y="0"/>
                    <a:pt x="1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63">
              <a:extLst>
                <a:ext uri="{FF2B5EF4-FFF2-40B4-BE49-F238E27FC236}">
                  <a16:creationId xmlns:a16="http://schemas.microsoft.com/office/drawing/2014/main" id="{00C80390-AD7D-402A-81C6-7173A2994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2000"/>
              <a:ext cx="120" cy="528"/>
            </a:xfrm>
            <a:custGeom>
              <a:avLst/>
              <a:gdLst>
                <a:gd name="T0" fmla="*/ 333 w 48"/>
                <a:gd name="T1" fmla="*/ 3755 h 198"/>
                <a:gd name="T2" fmla="*/ 750 w 48"/>
                <a:gd name="T3" fmla="*/ 2445 h 198"/>
                <a:gd name="T4" fmla="*/ 0 w 48"/>
                <a:gd name="T5" fmla="*/ 0 h 198"/>
                <a:gd name="T6" fmla="*/ 688 w 48"/>
                <a:gd name="T7" fmla="*/ 2424 h 198"/>
                <a:gd name="T8" fmla="*/ 333 w 48"/>
                <a:gd name="T9" fmla="*/ 3755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98">
                  <a:moveTo>
                    <a:pt x="21" y="198"/>
                  </a:moveTo>
                  <a:cubicBezTo>
                    <a:pt x="46" y="198"/>
                    <a:pt x="48" y="173"/>
                    <a:pt x="48" y="129"/>
                  </a:cubicBezTo>
                  <a:cubicBezTo>
                    <a:pt x="48" y="83"/>
                    <a:pt x="25" y="33"/>
                    <a:pt x="0" y="0"/>
                  </a:cubicBezTo>
                  <a:cubicBezTo>
                    <a:pt x="14" y="26"/>
                    <a:pt x="44" y="80"/>
                    <a:pt x="44" y="128"/>
                  </a:cubicBezTo>
                  <a:cubicBezTo>
                    <a:pt x="43" y="170"/>
                    <a:pt x="36" y="195"/>
                    <a:pt x="21" y="198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64">
              <a:extLst>
                <a:ext uri="{FF2B5EF4-FFF2-40B4-BE49-F238E27FC236}">
                  <a16:creationId xmlns:a16="http://schemas.microsoft.com/office/drawing/2014/main" id="{C064F992-8F11-4835-BE9C-100481B93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365"/>
              <a:ext cx="55" cy="152"/>
            </a:xfrm>
            <a:custGeom>
              <a:avLst/>
              <a:gdLst>
                <a:gd name="T0" fmla="*/ 0 w 22"/>
                <a:gd name="T1" fmla="*/ 115 h 57"/>
                <a:gd name="T2" fmla="*/ 250 w 22"/>
                <a:gd name="T3" fmla="*/ 605 h 57"/>
                <a:gd name="T4" fmla="*/ 345 w 22"/>
                <a:gd name="T5" fmla="*/ 1080 h 57"/>
                <a:gd name="T6" fmla="*/ 300 w 22"/>
                <a:gd name="T7" fmla="*/ 435 h 57"/>
                <a:gd name="T8" fmla="*/ 0 w 22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7">
                  <a:moveTo>
                    <a:pt x="0" y="6"/>
                  </a:moveTo>
                  <a:cubicBezTo>
                    <a:pt x="12" y="7"/>
                    <a:pt x="15" y="14"/>
                    <a:pt x="16" y="32"/>
                  </a:cubicBezTo>
                  <a:cubicBezTo>
                    <a:pt x="17" y="49"/>
                    <a:pt x="18" y="56"/>
                    <a:pt x="22" y="57"/>
                  </a:cubicBezTo>
                  <a:cubicBezTo>
                    <a:pt x="19" y="51"/>
                    <a:pt x="19" y="35"/>
                    <a:pt x="19" y="23"/>
                  </a:cubicBezTo>
                  <a:cubicBezTo>
                    <a:pt x="19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65">
              <a:extLst>
                <a:ext uri="{FF2B5EF4-FFF2-40B4-BE49-F238E27FC236}">
                  <a16:creationId xmlns:a16="http://schemas.microsoft.com/office/drawing/2014/main" id="{A83934D3-175E-401D-9524-A1250C4DB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5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66">
              <a:extLst>
                <a:ext uri="{FF2B5EF4-FFF2-40B4-BE49-F238E27FC236}">
                  <a16:creationId xmlns:a16="http://schemas.microsoft.com/office/drawing/2014/main" id="{C6B58158-C6D3-4F74-9EA3-9636AC8A7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67">
              <a:extLst>
                <a:ext uri="{FF2B5EF4-FFF2-40B4-BE49-F238E27FC236}">
                  <a16:creationId xmlns:a16="http://schemas.microsoft.com/office/drawing/2014/main" id="{D9B9AA4E-84B9-47EB-B07E-79FDC712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2" y="2365"/>
              <a:ext cx="53" cy="152"/>
            </a:xfrm>
            <a:custGeom>
              <a:avLst/>
              <a:gdLst>
                <a:gd name="T0" fmla="*/ 0 w 21"/>
                <a:gd name="T1" fmla="*/ 115 h 57"/>
                <a:gd name="T2" fmla="*/ 242 w 21"/>
                <a:gd name="T3" fmla="*/ 605 h 57"/>
                <a:gd name="T4" fmla="*/ 338 w 21"/>
                <a:gd name="T5" fmla="*/ 1080 h 57"/>
                <a:gd name="T6" fmla="*/ 288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4"/>
                    <a:pt x="15" y="32"/>
                  </a:cubicBezTo>
                  <a:cubicBezTo>
                    <a:pt x="16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68">
              <a:extLst>
                <a:ext uri="{FF2B5EF4-FFF2-40B4-BE49-F238E27FC236}">
                  <a16:creationId xmlns:a16="http://schemas.microsoft.com/office/drawing/2014/main" id="{FECAAF8B-9036-4CC0-BD5D-921FEA60B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69">
              <a:extLst>
                <a:ext uri="{FF2B5EF4-FFF2-40B4-BE49-F238E27FC236}">
                  <a16:creationId xmlns:a16="http://schemas.microsoft.com/office/drawing/2014/main" id="{B7E94A0C-EDC6-419A-9E3E-35E4F2BA1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2365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45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5" y="14"/>
                    <a:pt x="16" y="32"/>
                  </a:cubicBezTo>
                  <a:cubicBezTo>
                    <a:pt x="17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70">
              <a:extLst>
                <a:ext uri="{FF2B5EF4-FFF2-40B4-BE49-F238E27FC236}">
                  <a16:creationId xmlns:a16="http://schemas.microsoft.com/office/drawing/2014/main" id="{8517F73E-E108-4A0D-8019-053B2F8AF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4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5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71">
              <a:extLst>
                <a:ext uri="{FF2B5EF4-FFF2-40B4-BE49-F238E27FC236}">
                  <a16:creationId xmlns:a16="http://schemas.microsoft.com/office/drawing/2014/main" id="{937C261B-8589-4E0A-8D7F-B07EDFE1F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365"/>
              <a:ext cx="53" cy="152"/>
            </a:xfrm>
            <a:custGeom>
              <a:avLst/>
              <a:gdLst>
                <a:gd name="T0" fmla="*/ 0 w 21"/>
                <a:gd name="T1" fmla="*/ 115 h 57"/>
                <a:gd name="T2" fmla="*/ 242 w 21"/>
                <a:gd name="T3" fmla="*/ 605 h 57"/>
                <a:gd name="T4" fmla="*/ 338 w 21"/>
                <a:gd name="T5" fmla="*/ 1080 h 57"/>
                <a:gd name="T6" fmla="*/ 288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4"/>
                    <a:pt x="15" y="32"/>
                  </a:cubicBezTo>
                  <a:cubicBezTo>
                    <a:pt x="16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72">
              <a:extLst>
                <a:ext uri="{FF2B5EF4-FFF2-40B4-BE49-F238E27FC236}">
                  <a16:creationId xmlns:a16="http://schemas.microsoft.com/office/drawing/2014/main" id="{748993FF-D75E-433B-84B7-2BD66B87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73">
              <a:extLst>
                <a:ext uri="{FF2B5EF4-FFF2-40B4-BE49-F238E27FC236}">
                  <a16:creationId xmlns:a16="http://schemas.microsoft.com/office/drawing/2014/main" id="{C8CD803C-5066-4AA5-BFF1-D0092B271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2" y="2365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45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5" y="14"/>
                    <a:pt x="16" y="32"/>
                  </a:cubicBezTo>
                  <a:cubicBezTo>
                    <a:pt x="17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74">
              <a:extLst>
                <a:ext uri="{FF2B5EF4-FFF2-40B4-BE49-F238E27FC236}">
                  <a16:creationId xmlns:a16="http://schemas.microsoft.com/office/drawing/2014/main" id="{BE70FFFE-BE97-4DAE-B57D-BBC50CD18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75">
              <a:extLst>
                <a:ext uri="{FF2B5EF4-FFF2-40B4-BE49-F238E27FC236}">
                  <a16:creationId xmlns:a16="http://schemas.microsoft.com/office/drawing/2014/main" id="{15D91B28-075C-4BDE-8F52-6FD6563DC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365"/>
              <a:ext cx="53" cy="152"/>
            </a:xfrm>
            <a:custGeom>
              <a:avLst/>
              <a:gdLst>
                <a:gd name="T0" fmla="*/ 0 w 21"/>
                <a:gd name="T1" fmla="*/ 115 h 57"/>
                <a:gd name="T2" fmla="*/ 242 w 21"/>
                <a:gd name="T3" fmla="*/ 605 h 57"/>
                <a:gd name="T4" fmla="*/ 338 w 21"/>
                <a:gd name="T5" fmla="*/ 1080 h 57"/>
                <a:gd name="T6" fmla="*/ 288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4"/>
                    <a:pt x="15" y="32"/>
                  </a:cubicBezTo>
                  <a:cubicBezTo>
                    <a:pt x="16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76">
              <a:extLst>
                <a:ext uri="{FF2B5EF4-FFF2-40B4-BE49-F238E27FC236}">
                  <a16:creationId xmlns:a16="http://schemas.microsoft.com/office/drawing/2014/main" id="{8D21AC52-2581-46E1-9A4E-D2789BEC8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381"/>
              <a:ext cx="38" cy="115"/>
            </a:xfrm>
            <a:custGeom>
              <a:avLst/>
              <a:gdLst>
                <a:gd name="T0" fmla="*/ 51 w 15"/>
                <a:gd name="T1" fmla="*/ 824 h 43"/>
                <a:gd name="T2" fmla="*/ 243 w 15"/>
                <a:gd name="T3" fmla="*/ 21 h 43"/>
                <a:gd name="T4" fmla="*/ 51 w 15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3">
                  <a:moveTo>
                    <a:pt x="3" y="43"/>
                  </a:moveTo>
                  <a:cubicBezTo>
                    <a:pt x="6" y="27"/>
                    <a:pt x="5" y="0"/>
                    <a:pt x="15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77">
              <a:extLst>
                <a:ext uri="{FF2B5EF4-FFF2-40B4-BE49-F238E27FC236}">
                  <a16:creationId xmlns:a16="http://schemas.microsoft.com/office/drawing/2014/main" id="{F9207118-2298-4382-BF59-F6F78E0B3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4" y="2365"/>
              <a:ext cx="55" cy="152"/>
            </a:xfrm>
            <a:custGeom>
              <a:avLst/>
              <a:gdLst>
                <a:gd name="T0" fmla="*/ 0 w 22"/>
                <a:gd name="T1" fmla="*/ 115 h 57"/>
                <a:gd name="T2" fmla="*/ 250 w 22"/>
                <a:gd name="T3" fmla="*/ 605 h 57"/>
                <a:gd name="T4" fmla="*/ 345 w 22"/>
                <a:gd name="T5" fmla="*/ 1080 h 57"/>
                <a:gd name="T6" fmla="*/ 300 w 22"/>
                <a:gd name="T7" fmla="*/ 435 h 57"/>
                <a:gd name="T8" fmla="*/ 0 w 22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7">
                  <a:moveTo>
                    <a:pt x="0" y="6"/>
                  </a:moveTo>
                  <a:cubicBezTo>
                    <a:pt x="12" y="7"/>
                    <a:pt x="15" y="14"/>
                    <a:pt x="16" y="32"/>
                  </a:cubicBezTo>
                  <a:cubicBezTo>
                    <a:pt x="17" y="49"/>
                    <a:pt x="18" y="56"/>
                    <a:pt x="22" y="57"/>
                  </a:cubicBezTo>
                  <a:cubicBezTo>
                    <a:pt x="19" y="51"/>
                    <a:pt x="19" y="35"/>
                    <a:pt x="19" y="23"/>
                  </a:cubicBezTo>
                  <a:cubicBezTo>
                    <a:pt x="19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78">
              <a:extLst>
                <a:ext uri="{FF2B5EF4-FFF2-40B4-BE49-F238E27FC236}">
                  <a16:creationId xmlns:a16="http://schemas.microsoft.com/office/drawing/2014/main" id="{E7B874A1-603A-4E05-9CEE-516BD81FC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381"/>
              <a:ext cx="35" cy="115"/>
            </a:xfrm>
            <a:custGeom>
              <a:avLst/>
              <a:gdLst>
                <a:gd name="T0" fmla="*/ 50 w 14"/>
                <a:gd name="T1" fmla="*/ 824 h 43"/>
                <a:gd name="T2" fmla="*/ 220 w 14"/>
                <a:gd name="T3" fmla="*/ 21 h 43"/>
                <a:gd name="T4" fmla="*/ 50 w 14"/>
                <a:gd name="T5" fmla="*/ 824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43">
                  <a:moveTo>
                    <a:pt x="3" y="43"/>
                  </a:moveTo>
                  <a:cubicBezTo>
                    <a:pt x="5" y="27"/>
                    <a:pt x="4" y="0"/>
                    <a:pt x="14" y="1"/>
                  </a:cubicBezTo>
                  <a:cubicBezTo>
                    <a:pt x="6" y="1"/>
                    <a:pt x="0" y="3"/>
                    <a:pt x="3" y="4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79">
              <a:extLst>
                <a:ext uri="{FF2B5EF4-FFF2-40B4-BE49-F238E27FC236}">
                  <a16:creationId xmlns:a16="http://schemas.microsoft.com/office/drawing/2014/main" id="{69AFB27C-85E5-4A34-839E-8CBDF3C07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2365"/>
              <a:ext cx="52" cy="152"/>
            </a:xfrm>
            <a:custGeom>
              <a:avLst/>
              <a:gdLst>
                <a:gd name="T0" fmla="*/ 0 w 21"/>
                <a:gd name="T1" fmla="*/ 115 h 57"/>
                <a:gd name="T2" fmla="*/ 228 w 21"/>
                <a:gd name="T3" fmla="*/ 605 h 57"/>
                <a:gd name="T4" fmla="*/ 319 w 21"/>
                <a:gd name="T5" fmla="*/ 1080 h 57"/>
                <a:gd name="T6" fmla="*/ 275 w 21"/>
                <a:gd name="T7" fmla="*/ 435 h 57"/>
                <a:gd name="T8" fmla="*/ 0 w 21"/>
                <a:gd name="T9" fmla="*/ 11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7">
                  <a:moveTo>
                    <a:pt x="0" y="6"/>
                  </a:moveTo>
                  <a:cubicBezTo>
                    <a:pt x="12" y="7"/>
                    <a:pt x="14" y="14"/>
                    <a:pt x="15" y="32"/>
                  </a:cubicBezTo>
                  <a:cubicBezTo>
                    <a:pt x="16" y="49"/>
                    <a:pt x="17" y="56"/>
                    <a:pt x="21" y="57"/>
                  </a:cubicBezTo>
                  <a:cubicBezTo>
                    <a:pt x="18" y="51"/>
                    <a:pt x="18" y="35"/>
                    <a:pt x="18" y="23"/>
                  </a:cubicBezTo>
                  <a:cubicBezTo>
                    <a:pt x="18" y="11"/>
                    <a:pt x="13" y="0"/>
                    <a:pt x="0" y="6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80">
              <a:extLst>
                <a:ext uri="{FF2B5EF4-FFF2-40B4-BE49-F238E27FC236}">
                  <a16:creationId xmlns:a16="http://schemas.microsoft.com/office/drawing/2014/main" id="{6AD78656-8DBA-4346-9849-85F5D33EC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365"/>
              <a:ext cx="98" cy="166"/>
            </a:xfrm>
            <a:custGeom>
              <a:avLst/>
              <a:gdLst>
                <a:gd name="T0" fmla="*/ 618 w 39"/>
                <a:gd name="T1" fmla="*/ 1189 h 62"/>
                <a:gd name="T2" fmla="*/ 410 w 39"/>
                <a:gd name="T3" fmla="*/ 1189 h 62"/>
                <a:gd name="T4" fmla="*/ 410 w 39"/>
                <a:gd name="T5" fmla="*/ 1189 h 62"/>
                <a:gd name="T6" fmla="*/ 0 w 39"/>
                <a:gd name="T7" fmla="*/ 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62">
                  <a:moveTo>
                    <a:pt x="39" y="62"/>
                  </a:moveTo>
                  <a:cubicBezTo>
                    <a:pt x="34" y="62"/>
                    <a:pt x="26" y="62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3" y="62"/>
                    <a:pt x="0" y="28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81">
              <a:extLst>
                <a:ext uri="{FF2B5EF4-FFF2-40B4-BE49-F238E27FC236}">
                  <a16:creationId xmlns:a16="http://schemas.microsoft.com/office/drawing/2014/main" id="{DF1C748F-F179-4375-9457-76F8A50DC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784"/>
              <a:ext cx="1002" cy="747"/>
            </a:xfrm>
            <a:custGeom>
              <a:avLst/>
              <a:gdLst>
                <a:gd name="T0" fmla="*/ 6257 w 401"/>
                <a:gd name="T1" fmla="*/ 4143 h 280"/>
                <a:gd name="T2" fmla="*/ 5870 w 401"/>
                <a:gd name="T3" fmla="*/ 5317 h 280"/>
                <a:gd name="T4" fmla="*/ 5870 w 401"/>
                <a:gd name="T5" fmla="*/ 5317 h 280"/>
                <a:gd name="T6" fmla="*/ 5662 w 401"/>
                <a:gd name="T7" fmla="*/ 5317 h 280"/>
                <a:gd name="T8" fmla="*/ 5662 w 401"/>
                <a:gd name="T9" fmla="*/ 5317 h 280"/>
                <a:gd name="T10" fmla="*/ 5337 w 401"/>
                <a:gd name="T11" fmla="*/ 4327 h 280"/>
                <a:gd name="T12" fmla="*/ 5337 w 401"/>
                <a:gd name="T13" fmla="*/ 4327 h 280"/>
                <a:gd name="T14" fmla="*/ 5025 w 401"/>
                <a:gd name="T15" fmla="*/ 5317 h 280"/>
                <a:gd name="T16" fmla="*/ 5025 w 401"/>
                <a:gd name="T17" fmla="*/ 5317 h 280"/>
                <a:gd name="T18" fmla="*/ 5025 w 401"/>
                <a:gd name="T19" fmla="*/ 5317 h 280"/>
                <a:gd name="T20" fmla="*/ 4715 w 401"/>
                <a:gd name="T21" fmla="*/ 4327 h 280"/>
                <a:gd name="T22" fmla="*/ 4715 w 401"/>
                <a:gd name="T23" fmla="*/ 4327 h 280"/>
                <a:gd name="T24" fmla="*/ 4403 w 401"/>
                <a:gd name="T25" fmla="*/ 5317 h 280"/>
                <a:gd name="T26" fmla="*/ 4403 w 401"/>
                <a:gd name="T27" fmla="*/ 5317 h 280"/>
                <a:gd name="T28" fmla="*/ 4070 w 401"/>
                <a:gd name="T29" fmla="*/ 4327 h 280"/>
                <a:gd name="T30" fmla="*/ 4070 w 401"/>
                <a:gd name="T31" fmla="*/ 4327 h 280"/>
                <a:gd name="T32" fmla="*/ 3758 w 401"/>
                <a:gd name="T33" fmla="*/ 5317 h 280"/>
                <a:gd name="T34" fmla="*/ 3758 w 401"/>
                <a:gd name="T35" fmla="*/ 5317 h 280"/>
                <a:gd name="T36" fmla="*/ 3446 w 401"/>
                <a:gd name="T37" fmla="*/ 4327 h 280"/>
                <a:gd name="T38" fmla="*/ 3446 w 401"/>
                <a:gd name="T39" fmla="*/ 4327 h 280"/>
                <a:gd name="T40" fmla="*/ 3133 w 401"/>
                <a:gd name="T41" fmla="*/ 5317 h 280"/>
                <a:gd name="T42" fmla="*/ 3121 w 401"/>
                <a:gd name="T43" fmla="*/ 5317 h 280"/>
                <a:gd name="T44" fmla="*/ 2809 w 401"/>
                <a:gd name="T45" fmla="*/ 4327 h 280"/>
                <a:gd name="T46" fmla="*/ 2809 w 401"/>
                <a:gd name="T47" fmla="*/ 4327 h 280"/>
                <a:gd name="T48" fmla="*/ 2499 w 401"/>
                <a:gd name="T49" fmla="*/ 5317 h 280"/>
                <a:gd name="T50" fmla="*/ 2499 w 401"/>
                <a:gd name="T51" fmla="*/ 5317 h 280"/>
                <a:gd name="T52" fmla="*/ 2186 w 401"/>
                <a:gd name="T53" fmla="*/ 4327 h 280"/>
                <a:gd name="T54" fmla="*/ 2186 w 401"/>
                <a:gd name="T55" fmla="*/ 4327 h 280"/>
                <a:gd name="T56" fmla="*/ 1874 w 401"/>
                <a:gd name="T57" fmla="*/ 5317 h 280"/>
                <a:gd name="T58" fmla="*/ 1854 w 401"/>
                <a:gd name="T59" fmla="*/ 5317 h 280"/>
                <a:gd name="T60" fmla="*/ 1542 w 401"/>
                <a:gd name="T61" fmla="*/ 4327 h 280"/>
                <a:gd name="T62" fmla="*/ 1542 w 401"/>
                <a:gd name="T63" fmla="*/ 4327 h 280"/>
                <a:gd name="T64" fmla="*/ 1229 w 401"/>
                <a:gd name="T65" fmla="*/ 5317 h 280"/>
                <a:gd name="T66" fmla="*/ 1229 w 401"/>
                <a:gd name="T67" fmla="*/ 5317 h 280"/>
                <a:gd name="T68" fmla="*/ 917 w 401"/>
                <a:gd name="T69" fmla="*/ 4327 h 280"/>
                <a:gd name="T70" fmla="*/ 917 w 401"/>
                <a:gd name="T71" fmla="*/ 4327 h 280"/>
                <a:gd name="T72" fmla="*/ 605 w 401"/>
                <a:gd name="T73" fmla="*/ 5317 h 280"/>
                <a:gd name="T74" fmla="*/ 405 w 401"/>
                <a:gd name="T75" fmla="*/ 5317 h 280"/>
                <a:gd name="T76" fmla="*/ 405 w 401"/>
                <a:gd name="T77" fmla="*/ 5317 h 280"/>
                <a:gd name="T78" fmla="*/ 0 w 401"/>
                <a:gd name="T79" fmla="*/ 4143 h 280"/>
                <a:gd name="T80" fmla="*/ 3183 w 401"/>
                <a:gd name="T81" fmla="*/ 0 h 280"/>
                <a:gd name="T82" fmla="*/ 6257 w 401"/>
                <a:gd name="T83" fmla="*/ 4143 h 28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401" h="280">
                  <a:moveTo>
                    <a:pt x="401" y="218"/>
                  </a:moveTo>
                  <a:cubicBezTo>
                    <a:pt x="401" y="246"/>
                    <a:pt x="398" y="280"/>
                    <a:pt x="376" y="280"/>
                  </a:cubicBezTo>
                  <a:cubicBezTo>
                    <a:pt x="376" y="280"/>
                    <a:pt x="376" y="280"/>
                    <a:pt x="376" y="280"/>
                  </a:cubicBezTo>
                  <a:cubicBezTo>
                    <a:pt x="376" y="280"/>
                    <a:pt x="367" y="280"/>
                    <a:pt x="363" y="280"/>
                  </a:cubicBezTo>
                  <a:cubicBezTo>
                    <a:pt x="363" y="280"/>
                    <a:pt x="363" y="280"/>
                    <a:pt x="363" y="280"/>
                  </a:cubicBezTo>
                  <a:cubicBezTo>
                    <a:pt x="348" y="280"/>
                    <a:pt x="358" y="228"/>
                    <a:pt x="342" y="228"/>
                  </a:cubicBezTo>
                  <a:cubicBezTo>
                    <a:pt x="342" y="228"/>
                    <a:pt x="342" y="228"/>
                    <a:pt x="342" y="228"/>
                  </a:cubicBezTo>
                  <a:cubicBezTo>
                    <a:pt x="327" y="228"/>
                    <a:pt x="337" y="280"/>
                    <a:pt x="322" y="280"/>
                  </a:cubicBezTo>
                  <a:cubicBezTo>
                    <a:pt x="322" y="280"/>
                    <a:pt x="322" y="280"/>
                    <a:pt x="322" y="280"/>
                  </a:cubicBezTo>
                  <a:cubicBezTo>
                    <a:pt x="322" y="280"/>
                    <a:pt x="322" y="280"/>
                    <a:pt x="322" y="280"/>
                  </a:cubicBezTo>
                  <a:cubicBezTo>
                    <a:pt x="307" y="280"/>
                    <a:pt x="317" y="228"/>
                    <a:pt x="302" y="228"/>
                  </a:cubicBezTo>
                  <a:cubicBezTo>
                    <a:pt x="302" y="228"/>
                    <a:pt x="302" y="228"/>
                    <a:pt x="302" y="228"/>
                  </a:cubicBezTo>
                  <a:cubicBezTo>
                    <a:pt x="287" y="228"/>
                    <a:pt x="297" y="280"/>
                    <a:pt x="282" y="280"/>
                  </a:cubicBezTo>
                  <a:cubicBezTo>
                    <a:pt x="282" y="280"/>
                    <a:pt x="282" y="280"/>
                    <a:pt x="282" y="280"/>
                  </a:cubicBezTo>
                  <a:cubicBezTo>
                    <a:pt x="267" y="280"/>
                    <a:pt x="276" y="228"/>
                    <a:pt x="261" y="228"/>
                  </a:cubicBezTo>
                  <a:cubicBezTo>
                    <a:pt x="261" y="228"/>
                    <a:pt x="261" y="228"/>
                    <a:pt x="261" y="228"/>
                  </a:cubicBezTo>
                  <a:cubicBezTo>
                    <a:pt x="246" y="228"/>
                    <a:pt x="256" y="280"/>
                    <a:pt x="241" y="280"/>
                  </a:cubicBezTo>
                  <a:cubicBezTo>
                    <a:pt x="241" y="280"/>
                    <a:pt x="241" y="280"/>
                    <a:pt x="241" y="280"/>
                  </a:cubicBezTo>
                  <a:cubicBezTo>
                    <a:pt x="226" y="280"/>
                    <a:pt x="236" y="228"/>
                    <a:pt x="221" y="228"/>
                  </a:cubicBezTo>
                  <a:cubicBezTo>
                    <a:pt x="221" y="228"/>
                    <a:pt x="221" y="228"/>
                    <a:pt x="221" y="228"/>
                  </a:cubicBezTo>
                  <a:cubicBezTo>
                    <a:pt x="206" y="228"/>
                    <a:pt x="216" y="280"/>
                    <a:pt x="201" y="280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86" y="280"/>
                    <a:pt x="195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65" y="228"/>
                    <a:pt x="175" y="280"/>
                    <a:pt x="160" y="280"/>
                  </a:cubicBezTo>
                  <a:cubicBezTo>
                    <a:pt x="160" y="280"/>
                    <a:pt x="160" y="280"/>
                    <a:pt x="160" y="280"/>
                  </a:cubicBezTo>
                  <a:cubicBezTo>
                    <a:pt x="145" y="280"/>
                    <a:pt x="155" y="228"/>
                    <a:pt x="140" y="228"/>
                  </a:cubicBezTo>
                  <a:cubicBezTo>
                    <a:pt x="140" y="228"/>
                    <a:pt x="140" y="228"/>
                    <a:pt x="140" y="228"/>
                  </a:cubicBezTo>
                  <a:cubicBezTo>
                    <a:pt x="125" y="228"/>
                    <a:pt x="135" y="280"/>
                    <a:pt x="120" y="280"/>
                  </a:cubicBezTo>
                  <a:cubicBezTo>
                    <a:pt x="119" y="280"/>
                    <a:pt x="119" y="280"/>
                    <a:pt x="119" y="280"/>
                  </a:cubicBezTo>
                  <a:cubicBezTo>
                    <a:pt x="105" y="280"/>
                    <a:pt x="114" y="228"/>
                    <a:pt x="99" y="228"/>
                  </a:cubicBezTo>
                  <a:cubicBezTo>
                    <a:pt x="99" y="228"/>
                    <a:pt x="99" y="228"/>
                    <a:pt x="99" y="228"/>
                  </a:cubicBezTo>
                  <a:cubicBezTo>
                    <a:pt x="84" y="228"/>
                    <a:pt x="94" y="280"/>
                    <a:pt x="79" y="280"/>
                  </a:cubicBezTo>
                  <a:cubicBezTo>
                    <a:pt x="79" y="280"/>
                    <a:pt x="79" y="280"/>
                    <a:pt x="79" y="280"/>
                  </a:cubicBezTo>
                  <a:cubicBezTo>
                    <a:pt x="64" y="280"/>
                    <a:pt x="74" y="228"/>
                    <a:pt x="59" y="228"/>
                  </a:cubicBezTo>
                  <a:cubicBezTo>
                    <a:pt x="59" y="228"/>
                    <a:pt x="59" y="228"/>
                    <a:pt x="59" y="228"/>
                  </a:cubicBezTo>
                  <a:cubicBezTo>
                    <a:pt x="44" y="228"/>
                    <a:pt x="54" y="280"/>
                    <a:pt x="39" y="280"/>
                  </a:cubicBezTo>
                  <a:cubicBezTo>
                    <a:pt x="34" y="280"/>
                    <a:pt x="26" y="280"/>
                    <a:pt x="26" y="280"/>
                  </a:cubicBezTo>
                  <a:cubicBezTo>
                    <a:pt x="26" y="280"/>
                    <a:pt x="26" y="280"/>
                    <a:pt x="26" y="280"/>
                  </a:cubicBezTo>
                  <a:cubicBezTo>
                    <a:pt x="3" y="280"/>
                    <a:pt x="0" y="246"/>
                    <a:pt x="0" y="218"/>
                  </a:cubicBezTo>
                  <a:cubicBezTo>
                    <a:pt x="0" y="107"/>
                    <a:pt x="92" y="0"/>
                    <a:pt x="204" y="0"/>
                  </a:cubicBezTo>
                  <a:cubicBezTo>
                    <a:pt x="317" y="0"/>
                    <a:pt x="401" y="107"/>
                    <a:pt x="401" y="2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82">
              <a:extLst>
                <a:ext uri="{FF2B5EF4-FFF2-40B4-BE49-F238E27FC236}">
                  <a16:creationId xmlns:a16="http://schemas.microsoft.com/office/drawing/2014/main" id="{AEFA5E98-9CFD-4627-B1B6-C9FF467A8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2005"/>
              <a:ext cx="209" cy="216"/>
            </a:xfrm>
            <a:custGeom>
              <a:avLst/>
              <a:gdLst>
                <a:gd name="T0" fmla="*/ 433 w 84"/>
                <a:gd name="T1" fmla="*/ 397 h 81"/>
                <a:gd name="T2" fmla="*/ 829 w 84"/>
                <a:gd name="T3" fmla="*/ 1160 h 81"/>
                <a:gd name="T4" fmla="*/ 433 w 84"/>
                <a:gd name="T5" fmla="*/ 397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81">
                  <a:moveTo>
                    <a:pt x="28" y="21"/>
                  </a:moveTo>
                  <a:cubicBezTo>
                    <a:pt x="0" y="42"/>
                    <a:pt x="24" y="81"/>
                    <a:pt x="54" y="61"/>
                  </a:cubicBezTo>
                  <a:cubicBezTo>
                    <a:pt x="84" y="41"/>
                    <a:pt x="56" y="0"/>
                    <a:pt x="28" y="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83">
              <a:extLst>
                <a:ext uri="{FF2B5EF4-FFF2-40B4-BE49-F238E27FC236}">
                  <a16:creationId xmlns:a16="http://schemas.microsoft.com/office/drawing/2014/main" id="{8E6957B0-D842-4BDC-9888-4FE213DF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069"/>
              <a:ext cx="222" cy="227"/>
            </a:xfrm>
            <a:custGeom>
              <a:avLst/>
              <a:gdLst>
                <a:gd name="T0" fmla="*/ 541 w 89"/>
                <a:gd name="T1" fmla="*/ 457 h 85"/>
                <a:gd name="T2" fmla="*/ 995 w 89"/>
                <a:gd name="T3" fmla="*/ 1277 h 85"/>
                <a:gd name="T4" fmla="*/ 541 w 89"/>
                <a:gd name="T5" fmla="*/ 457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85">
                  <a:moveTo>
                    <a:pt x="35" y="24"/>
                  </a:moveTo>
                  <a:cubicBezTo>
                    <a:pt x="0" y="48"/>
                    <a:pt x="39" y="85"/>
                    <a:pt x="64" y="67"/>
                  </a:cubicBezTo>
                  <a:cubicBezTo>
                    <a:pt x="89" y="49"/>
                    <a:pt x="70" y="0"/>
                    <a:pt x="35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84">
              <a:extLst>
                <a:ext uri="{FF2B5EF4-FFF2-40B4-BE49-F238E27FC236}">
                  <a16:creationId xmlns:a16="http://schemas.microsoft.com/office/drawing/2014/main" id="{5A713346-FE18-4EF4-94D5-02FEDBC56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888"/>
              <a:ext cx="188" cy="227"/>
            </a:xfrm>
            <a:custGeom>
              <a:avLst/>
              <a:gdLst>
                <a:gd name="T0" fmla="*/ 238 w 75"/>
                <a:gd name="T1" fmla="*/ 628 h 85"/>
                <a:gd name="T2" fmla="*/ 963 w 75"/>
                <a:gd name="T3" fmla="*/ 1012 h 85"/>
                <a:gd name="T4" fmla="*/ 238 w 75"/>
                <a:gd name="T5" fmla="*/ 628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85">
                  <a:moveTo>
                    <a:pt x="15" y="33"/>
                  </a:moveTo>
                  <a:cubicBezTo>
                    <a:pt x="0" y="66"/>
                    <a:pt x="47" y="85"/>
                    <a:pt x="61" y="53"/>
                  </a:cubicBezTo>
                  <a:cubicBezTo>
                    <a:pt x="75" y="21"/>
                    <a:pt x="30" y="0"/>
                    <a:pt x="15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85">
              <a:extLst>
                <a:ext uri="{FF2B5EF4-FFF2-40B4-BE49-F238E27FC236}">
                  <a16:creationId xmlns:a16="http://schemas.microsoft.com/office/drawing/2014/main" id="{BB1B2A60-1ECC-448B-B605-7051BA75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907"/>
              <a:ext cx="212" cy="218"/>
            </a:xfrm>
            <a:custGeom>
              <a:avLst/>
              <a:gdLst>
                <a:gd name="T0" fmla="*/ 436 w 85"/>
                <a:gd name="T1" fmla="*/ 375 h 82"/>
                <a:gd name="T2" fmla="*/ 841 w 85"/>
                <a:gd name="T3" fmla="*/ 1180 h 82"/>
                <a:gd name="T4" fmla="*/ 436 w 85"/>
                <a:gd name="T5" fmla="*/ 375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2">
                  <a:moveTo>
                    <a:pt x="28" y="20"/>
                  </a:moveTo>
                  <a:cubicBezTo>
                    <a:pt x="0" y="40"/>
                    <a:pt x="23" y="82"/>
                    <a:pt x="54" y="63"/>
                  </a:cubicBezTo>
                  <a:cubicBezTo>
                    <a:pt x="85" y="44"/>
                    <a:pt x="56" y="0"/>
                    <a:pt x="28" y="2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86">
              <a:extLst>
                <a:ext uri="{FF2B5EF4-FFF2-40B4-BE49-F238E27FC236}">
                  <a16:creationId xmlns:a16="http://schemas.microsoft.com/office/drawing/2014/main" id="{90930D63-5596-4785-802B-B997EDE5F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963"/>
              <a:ext cx="65" cy="45"/>
            </a:xfrm>
            <a:custGeom>
              <a:avLst/>
              <a:gdLst>
                <a:gd name="T0" fmla="*/ 0 w 26"/>
                <a:gd name="T1" fmla="*/ 315 h 17"/>
                <a:gd name="T2" fmla="*/ 125 w 26"/>
                <a:gd name="T3" fmla="*/ 77 h 17"/>
                <a:gd name="T4" fmla="*/ 408 w 26"/>
                <a:gd name="T5" fmla="*/ 21 h 17"/>
                <a:gd name="T6" fmla="*/ 125 w 26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cubicBezTo>
                    <a:pt x="3" y="13"/>
                    <a:pt x="3" y="7"/>
                    <a:pt x="8" y="4"/>
                  </a:cubicBezTo>
                  <a:cubicBezTo>
                    <a:pt x="12" y="1"/>
                    <a:pt x="21" y="0"/>
                    <a:pt x="26" y="1"/>
                  </a:cubicBezTo>
                  <a:cubicBezTo>
                    <a:pt x="19" y="4"/>
                    <a:pt x="12" y="11"/>
                    <a:pt x="8" y="17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87">
              <a:extLst>
                <a:ext uri="{FF2B5EF4-FFF2-40B4-BE49-F238E27FC236}">
                  <a16:creationId xmlns:a16="http://schemas.microsoft.com/office/drawing/2014/main" id="{24ED1A8E-B328-4093-8597-E36414275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907"/>
              <a:ext cx="212" cy="218"/>
            </a:xfrm>
            <a:custGeom>
              <a:avLst/>
              <a:gdLst>
                <a:gd name="T0" fmla="*/ 436 w 85"/>
                <a:gd name="T1" fmla="*/ 375 h 82"/>
                <a:gd name="T2" fmla="*/ 841 w 85"/>
                <a:gd name="T3" fmla="*/ 1180 h 82"/>
                <a:gd name="T4" fmla="*/ 436 w 85"/>
                <a:gd name="T5" fmla="*/ 375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2">
                  <a:moveTo>
                    <a:pt x="28" y="20"/>
                  </a:moveTo>
                  <a:cubicBezTo>
                    <a:pt x="0" y="40"/>
                    <a:pt x="23" y="82"/>
                    <a:pt x="54" y="63"/>
                  </a:cubicBezTo>
                  <a:cubicBezTo>
                    <a:pt x="85" y="44"/>
                    <a:pt x="56" y="0"/>
                    <a:pt x="28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88">
              <a:extLst>
                <a:ext uri="{FF2B5EF4-FFF2-40B4-BE49-F238E27FC236}">
                  <a16:creationId xmlns:a16="http://schemas.microsoft.com/office/drawing/2014/main" id="{8947C8D1-C53D-4D1D-944A-DF0449F7C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968"/>
              <a:ext cx="72" cy="77"/>
            </a:xfrm>
            <a:custGeom>
              <a:avLst/>
              <a:gdLst>
                <a:gd name="T0" fmla="*/ 0 w 29"/>
                <a:gd name="T1" fmla="*/ 281 h 29"/>
                <a:gd name="T2" fmla="*/ 216 w 29"/>
                <a:gd name="T3" fmla="*/ 0 h 29"/>
                <a:gd name="T4" fmla="*/ 444 w 29"/>
                <a:gd name="T5" fmla="*/ 260 h 29"/>
                <a:gd name="T6" fmla="*/ 228 w 29"/>
                <a:gd name="T7" fmla="*/ 542 h 29"/>
                <a:gd name="T8" fmla="*/ 0 w 29"/>
                <a:gd name="T9" fmla="*/ 28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0" y="15"/>
                  </a:moveTo>
                  <a:cubicBezTo>
                    <a:pt x="0" y="7"/>
                    <a:pt x="6" y="1"/>
                    <a:pt x="14" y="0"/>
                  </a:cubicBezTo>
                  <a:cubicBezTo>
                    <a:pt x="22" y="0"/>
                    <a:pt x="28" y="6"/>
                    <a:pt x="29" y="14"/>
                  </a:cubicBezTo>
                  <a:cubicBezTo>
                    <a:pt x="29" y="21"/>
                    <a:pt x="23" y="28"/>
                    <a:pt x="15" y="29"/>
                  </a:cubicBezTo>
                  <a:cubicBezTo>
                    <a:pt x="7" y="29"/>
                    <a:pt x="1" y="23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89">
              <a:extLst>
                <a:ext uri="{FF2B5EF4-FFF2-40B4-BE49-F238E27FC236}">
                  <a16:creationId xmlns:a16="http://schemas.microsoft.com/office/drawing/2014/main" id="{F59A2C80-8522-4977-8360-DE9BA4040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949"/>
              <a:ext cx="30" cy="35"/>
            </a:xfrm>
            <a:custGeom>
              <a:avLst/>
              <a:gdLst>
                <a:gd name="T0" fmla="*/ 0 w 12"/>
                <a:gd name="T1" fmla="*/ 137 h 13"/>
                <a:gd name="T2" fmla="*/ 95 w 12"/>
                <a:gd name="T3" fmla="*/ 22 h 13"/>
                <a:gd name="T4" fmla="*/ 188 w 12"/>
                <a:gd name="T5" fmla="*/ 116 h 13"/>
                <a:gd name="T6" fmla="*/ 95 w 12"/>
                <a:gd name="T7" fmla="*/ 253 h 13"/>
                <a:gd name="T8" fmla="*/ 0 w 12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7"/>
                  </a:moveTo>
                  <a:cubicBezTo>
                    <a:pt x="0" y="4"/>
                    <a:pt x="2" y="1"/>
                    <a:pt x="6" y="1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0"/>
                    <a:pt x="10" y="13"/>
                    <a:pt x="6" y="13"/>
                  </a:cubicBezTo>
                  <a:cubicBezTo>
                    <a:pt x="3" y="13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90">
              <a:extLst>
                <a:ext uri="{FF2B5EF4-FFF2-40B4-BE49-F238E27FC236}">
                  <a16:creationId xmlns:a16="http://schemas.microsoft.com/office/drawing/2014/main" id="{35CF3C89-B295-4F2E-94C1-EF97FFFC7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043"/>
              <a:ext cx="45" cy="48"/>
            </a:xfrm>
            <a:custGeom>
              <a:avLst/>
              <a:gdLst>
                <a:gd name="T0" fmla="*/ 0 w 18"/>
                <a:gd name="T1" fmla="*/ 171 h 18"/>
                <a:gd name="T2" fmla="*/ 125 w 18"/>
                <a:gd name="T3" fmla="*/ 0 h 18"/>
                <a:gd name="T4" fmla="*/ 270 w 18"/>
                <a:gd name="T5" fmla="*/ 149 h 18"/>
                <a:gd name="T6" fmla="*/ 145 w 18"/>
                <a:gd name="T7" fmla="*/ 320 h 18"/>
                <a:gd name="T8" fmla="*/ 0 w 18"/>
                <a:gd name="T9" fmla="*/ 17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cubicBezTo>
                    <a:pt x="0" y="4"/>
                    <a:pt x="3" y="0"/>
                    <a:pt x="8" y="0"/>
                  </a:cubicBezTo>
                  <a:cubicBezTo>
                    <a:pt x="13" y="0"/>
                    <a:pt x="17" y="3"/>
                    <a:pt x="17" y="8"/>
                  </a:cubicBezTo>
                  <a:cubicBezTo>
                    <a:pt x="18" y="13"/>
                    <a:pt x="14" y="17"/>
                    <a:pt x="9" y="17"/>
                  </a:cubicBezTo>
                  <a:cubicBezTo>
                    <a:pt x="4" y="18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91">
              <a:extLst>
                <a:ext uri="{FF2B5EF4-FFF2-40B4-BE49-F238E27FC236}">
                  <a16:creationId xmlns:a16="http://schemas.microsoft.com/office/drawing/2014/main" id="{0C0DDE8C-05A8-4422-9403-EA0E5EFB9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981"/>
              <a:ext cx="98" cy="91"/>
            </a:xfrm>
            <a:custGeom>
              <a:avLst/>
              <a:gdLst>
                <a:gd name="T0" fmla="*/ 20 w 39"/>
                <a:gd name="T1" fmla="*/ 500 h 34"/>
                <a:gd name="T2" fmla="*/ 367 w 39"/>
                <a:gd name="T3" fmla="*/ 538 h 34"/>
                <a:gd name="T4" fmla="*/ 472 w 39"/>
                <a:gd name="T5" fmla="*/ 0 h 34"/>
                <a:gd name="T6" fmla="*/ 146 w 39"/>
                <a:gd name="T7" fmla="*/ 42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4">
                  <a:moveTo>
                    <a:pt x="1" y="26"/>
                  </a:moveTo>
                  <a:cubicBezTo>
                    <a:pt x="0" y="34"/>
                    <a:pt x="19" y="31"/>
                    <a:pt x="23" y="28"/>
                  </a:cubicBezTo>
                  <a:cubicBezTo>
                    <a:pt x="32" y="24"/>
                    <a:pt x="39" y="8"/>
                    <a:pt x="30" y="0"/>
                  </a:cubicBezTo>
                  <a:cubicBezTo>
                    <a:pt x="31" y="12"/>
                    <a:pt x="21" y="21"/>
                    <a:pt x="9" y="22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92">
            <a:extLst>
              <a:ext uri="{FF2B5EF4-FFF2-40B4-BE49-F238E27FC236}">
                <a16:creationId xmlns:a16="http://schemas.microsoft.com/office/drawing/2014/main" id="{6BF1CAEC-141B-48E4-B9B2-B8615451DFF3}"/>
              </a:ext>
            </a:extLst>
          </p:cNvPr>
          <p:cNvGrpSpPr>
            <a:grpSpLocks/>
          </p:cNvGrpSpPr>
          <p:nvPr/>
        </p:nvGrpSpPr>
        <p:grpSpPr bwMode="auto">
          <a:xfrm>
            <a:off x="5105400" y="3810000"/>
            <a:ext cx="1803400" cy="1701800"/>
            <a:chOff x="4224" y="1767"/>
            <a:chExt cx="833" cy="786"/>
          </a:xfrm>
        </p:grpSpPr>
        <p:sp>
          <p:nvSpPr>
            <p:cNvPr id="37893" name="Freeform 93">
              <a:extLst>
                <a:ext uri="{FF2B5EF4-FFF2-40B4-BE49-F238E27FC236}">
                  <a16:creationId xmlns:a16="http://schemas.microsoft.com/office/drawing/2014/main" id="{A39CEC19-459A-41CA-8420-BBFD4E1F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1767"/>
              <a:ext cx="833" cy="786"/>
            </a:xfrm>
            <a:custGeom>
              <a:avLst/>
              <a:gdLst>
                <a:gd name="T0" fmla="*/ 625 w 333"/>
                <a:gd name="T1" fmla="*/ 5579 h 295"/>
                <a:gd name="T2" fmla="*/ 0 w 333"/>
                <a:gd name="T3" fmla="*/ 4748 h 295"/>
                <a:gd name="T4" fmla="*/ 2597 w 333"/>
                <a:gd name="T5" fmla="*/ 0 h 295"/>
                <a:gd name="T6" fmla="*/ 5213 w 333"/>
                <a:gd name="T7" fmla="*/ 4748 h 295"/>
                <a:gd name="T8" fmla="*/ 4588 w 333"/>
                <a:gd name="T9" fmla="*/ 5579 h 295"/>
                <a:gd name="T10" fmla="*/ 4588 w 333"/>
                <a:gd name="T11" fmla="*/ 5579 h 295"/>
                <a:gd name="T12" fmla="*/ 4255 w 333"/>
                <a:gd name="T13" fmla="*/ 4841 h 295"/>
                <a:gd name="T14" fmla="*/ 4243 w 333"/>
                <a:gd name="T15" fmla="*/ 4841 h 295"/>
                <a:gd name="T16" fmla="*/ 3930 w 333"/>
                <a:gd name="T17" fmla="*/ 5579 h 295"/>
                <a:gd name="T18" fmla="*/ 3930 w 333"/>
                <a:gd name="T19" fmla="*/ 5579 h 295"/>
                <a:gd name="T20" fmla="*/ 3597 w 333"/>
                <a:gd name="T21" fmla="*/ 4841 h 295"/>
                <a:gd name="T22" fmla="*/ 3585 w 333"/>
                <a:gd name="T23" fmla="*/ 4841 h 295"/>
                <a:gd name="T24" fmla="*/ 3272 w 333"/>
                <a:gd name="T25" fmla="*/ 5579 h 295"/>
                <a:gd name="T26" fmla="*/ 3254 w 333"/>
                <a:gd name="T27" fmla="*/ 5579 h 295"/>
                <a:gd name="T28" fmla="*/ 2929 w 333"/>
                <a:gd name="T29" fmla="*/ 4841 h 295"/>
                <a:gd name="T30" fmla="*/ 2929 w 333"/>
                <a:gd name="T31" fmla="*/ 4841 h 295"/>
                <a:gd name="T32" fmla="*/ 2597 w 333"/>
                <a:gd name="T33" fmla="*/ 5579 h 295"/>
                <a:gd name="T34" fmla="*/ 2597 w 333"/>
                <a:gd name="T35" fmla="*/ 5579 h 295"/>
                <a:gd name="T36" fmla="*/ 2271 w 333"/>
                <a:gd name="T37" fmla="*/ 4841 h 295"/>
                <a:gd name="T38" fmla="*/ 2271 w 333"/>
                <a:gd name="T39" fmla="*/ 4841 h 295"/>
                <a:gd name="T40" fmla="*/ 1939 w 333"/>
                <a:gd name="T41" fmla="*/ 5579 h 295"/>
                <a:gd name="T42" fmla="*/ 1939 w 333"/>
                <a:gd name="T43" fmla="*/ 5579 h 295"/>
                <a:gd name="T44" fmla="*/ 1613 w 333"/>
                <a:gd name="T45" fmla="*/ 4841 h 295"/>
                <a:gd name="T46" fmla="*/ 1613 w 333"/>
                <a:gd name="T47" fmla="*/ 4841 h 295"/>
                <a:gd name="T48" fmla="*/ 1283 w 333"/>
                <a:gd name="T49" fmla="*/ 5579 h 295"/>
                <a:gd name="T50" fmla="*/ 1283 w 333"/>
                <a:gd name="T51" fmla="*/ 5579 h 295"/>
                <a:gd name="T52" fmla="*/ 958 w 333"/>
                <a:gd name="T53" fmla="*/ 4841 h 295"/>
                <a:gd name="T54" fmla="*/ 958 w 333"/>
                <a:gd name="T55" fmla="*/ 4841 h 295"/>
                <a:gd name="T56" fmla="*/ 625 w 333"/>
                <a:gd name="T57" fmla="*/ 5579 h 2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3" h="295">
                  <a:moveTo>
                    <a:pt x="40" y="295"/>
                  </a:moveTo>
                  <a:cubicBezTo>
                    <a:pt x="15" y="295"/>
                    <a:pt x="0" y="275"/>
                    <a:pt x="0" y="251"/>
                  </a:cubicBezTo>
                  <a:cubicBezTo>
                    <a:pt x="0" y="124"/>
                    <a:pt x="72" y="0"/>
                    <a:pt x="166" y="0"/>
                  </a:cubicBezTo>
                  <a:cubicBezTo>
                    <a:pt x="261" y="0"/>
                    <a:pt x="333" y="124"/>
                    <a:pt x="333" y="251"/>
                  </a:cubicBezTo>
                  <a:cubicBezTo>
                    <a:pt x="333" y="275"/>
                    <a:pt x="318" y="295"/>
                    <a:pt x="293" y="295"/>
                  </a:cubicBezTo>
                  <a:cubicBezTo>
                    <a:pt x="293" y="295"/>
                    <a:pt x="293" y="295"/>
                    <a:pt x="293" y="295"/>
                  </a:cubicBezTo>
                  <a:cubicBezTo>
                    <a:pt x="278" y="295"/>
                    <a:pt x="287" y="256"/>
                    <a:pt x="272" y="256"/>
                  </a:cubicBezTo>
                  <a:cubicBezTo>
                    <a:pt x="271" y="256"/>
                    <a:pt x="271" y="256"/>
                    <a:pt x="271" y="256"/>
                  </a:cubicBezTo>
                  <a:cubicBezTo>
                    <a:pt x="256" y="256"/>
                    <a:pt x="266" y="295"/>
                    <a:pt x="251" y="295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35" y="295"/>
                    <a:pt x="245" y="256"/>
                    <a:pt x="230" y="256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14" y="256"/>
                    <a:pt x="224" y="295"/>
                    <a:pt x="209" y="295"/>
                  </a:cubicBezTo>
                  <a:cubicBezTo>
                    <a:pt x="208" y="295"/>
                    <a:pt x="208" y="295"/>
                    <a:pt x="208" y="295"/>
                  </a:cubicBezTo>
                  <a:cubicBezTo>
                    <a:pt x="193" y="295"/>
                    <a:pt x="203" y="256"/>
                    <a:pt x="187" y="256"/>
                  </a:cubicBezTo>
                  <a:cubicBezTo>
                    <a:pt x="187" y="256"/>
                    <a:pt x="187" y="256"/>
                    <a:pt x="187" y="256"/>
                  </a:cubicBezTo>
                  <a:cubicBezTo>
                    <a:pt x="172" y="256"/>
                    <a:pt x="182" y="295"/>
                    <a:pt x="166" y="295"/>
                  </a:cubicBezTo>
                  <a:cubicBezTo>
                    <a:pt x="166" y="295"/>
                    <a:pt x="166" y="295"/>
                    <a:pt x="166" y="295"/>
                  </a:cubicBezTo>
                  <a:cubicBezTo>
                    <a:pt x="151" y="295"/>
                    <a:pt x="161" y="256"/>
                    <a:pt x="145" y="256"/>
                  </a:cubicBezTo>
                  <a:cubicBezTo>
                    <a:pt x="145" y="256"/>
                    <a:pt x="145" y="256"/>
                    <a:pt x="145" y="256"/>
                  </a:cubicBezTo>
                  <a:cubicBezTo>
                    <a:pt x="130" y="256"/>
                    <a:pt x="140" y="295"/>
                    <a:pt x="124" y="295"/>
                  </a:cubicBezTo>
                  <a:cubicBezTo>
                    <a:pt x="124" y="295"/>
                    <a:pt x="124" y="295"/>
                    <a:pt x="124" y="295"/>
                  </a:cubicBezTo>
                  <a:cubicBezTo>
                    <a:pt x="109" y="295"/>
                    <a:pt x="119" y="256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88" y="256"/>
                    <a:pt x="98" y="295"/>
                    <a:pt x="82" y="295"/>
                  </a:cubicBezTo>
                  <a:cubicBezTo>
                    <a:pt x="82" y="295"/>
                    <a:pt x="82" y="295"/>
                    <a:pt x="82" y="295"/>
                  </a:cubicBezTo>
                  <a:cubicBezTo>
                    <a:pt x="67" y="295"/>
                    <a:pt x="77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46" y="256"/>
                    <a:pt x="55" y="295"/>
                    <a:pt x="40" y="295"/>
                  </a:cubicBezTo>
                  <a:close/>
                </a:path>
              </a:pathLst>
            </a:custGeom>
            <a:solidFill>
              <a:srgbClr val="FDBA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4" name="Freeform 94">
              <a:extLst>
                <a:ext uri="{FF2B5EF4-FFF2-40B4-BE49-F238E27FC236}">
                  <a16:creationId xmlns:a16="http://schemas.microsoft.com/office/drawing/2014/main" id="{62D2C014-3AB7-428F-9D61-D093BB5F8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121"/>
              <a:ext cx="255" cy="182"/>
            </a:xfrm>
            <a:custGeom>
              <a:avLst/>
              <a:gdLst>
                <a:gd name="T0" fmla="*/ 0 w 102"/>
                <a:gd name="T1" fmla="*/ 688 h 68"/>
                <a:gd name="T2" fmla="*/ 533 w 102"/>
                <a:gd name="T3" fmla="*/ 1154 h 68"/>
                <a:gd name="T4" fmla="*/ 1158 w 102"/>
                <a:gd name="T5" fmla="*/ 1210 h 68"/>
                <a:gd name="T6" fmla="*/ 1488 w 102"/>
                <a:gd name="T7" fmla="*/ 444 h 68"/>
                <a:gd name="T8" fmla="*/ 438 w 102"/>
                <a:gd name="T9" fmla="*/ 401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68">
                  <a:moveTo>
                    <a:pt x="0" y="36"/>
                  </a:moveTo>
                  <a:cubicBezTo>
                    <a:pt x="3" y="56"/>
                    <a:pt x="15" y="61"/>
                    <a:pt x="34" y="60"/>
                  </a:cubicBezTo>
                  <a:cubicBezTo>
                    <a:pt x="48" y="59"/>
                    <a:pt x="59" y="68"/>
                    <a:pt x="74" y="63"/>
                  </a:cubicBezTo>
                  <a:cubicBezTo>
                    <a:pt x="91" y="59"/>
                    <a:pt x="102" y="40"/>
                    <a:pt x="95" y="23"/>
                  </a:cubicBezTo>
                  <a:cubicBezTo>
                    <a:pt x="85" y="0"/>
                    <a:pt x="44" y="13"/>
                    <a:pt x="28" y="21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95">
              <a:extLst>
                <a:ext uri="{FF2B5EF4-FFF2-40B4-BE49-F238E27FC236}">
                  <a16:creationId xmlns:a16="http://schemas.microsoft.com/office/drawing/2014/main" id="{0F625E04-EB9E-4901-BD58-99E16C4A9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1961"/>
              <a:ext cx="157" cy="118"/>
            </a:xfrm>
            <a:custGeom>
              <a:avLst/>
              <a:gdLst>
                <a:gd name="T0" fmla="*/ 0 w 63"/>
                <a:gd name="T1" fmla="*/ 346 h 44"/>
                <a:gd name="T2" fmla="*/ 715 w 63"/>
                <a:gd name="T3" fmla="*/ 697 h 44"/>
                <a:gd name="T4" fmla="*/ 665 w 63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" h="44">
                  <a:moveTo>
                    <a:pt x="0" y="18"/>
                  </a:moveTo>
                  <a:cubicBezTo>
                    <a:pt x="4" y="35"/>
                    <a:pt x="32" y="44"/>
                    <a:pt x="46" y="36"/>
                  </a:cubicBezTo>
                  <a:cubicBezTo>
                    <a:pt x="61" y="29"/>
                    <a:pt x="63" y="2"/>
                    <a:pt x="43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96">
              <a:extLst>
                <a:ext uri="{FF2B5EF4-FFF2-40B4-BE49-F238E27FC236}">
                  <a16:creationId xmlns:a16="http://schemas.microsoft.com/office/drawing/2014/main" id="{7E873E46-3505-4127-88E3-17B72442C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020"/>
              <a:ext cx="142" cy="163"/>
            </a:xfrm>
            <a:custGeom>
              <a:avLst/>
              <a:gdLst>
                <a:gd name="T0" fmla="*/ 0 w 57"/>
                <a:gd name="T1" fmla="*/ 729 h 61"/>
                <a:gd name="T2" fmla="*/ 745 w 57"/>
                <a:gd name="T3" fmla="*/ 743 h 61"/>
                <a:gd name="T4" fmla="*/ 433 w 57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61">
                  <a:moveTo>
                    <a:pt x="0" y="38"/>
                  </a:moveTo>
                  <a:cubicBezTo>
                    <a:pt x="8" y="61"/>
                    <a:pt x="37" y="61"/>
                    <a:pt x="48" y="39"/>
                  </a:cubicBezTo>
                  <a:cubicBezTo>
                    <a:pt x="57" y="19"/>
                    <a:pt x="47" y="6"/>
                    <a:pt x="28" y="0"/>
                  </a:cubicBezTo>
                </a:path>
              </a:pathLst>
            </a:custGeom>
            <a:solidFill>
              <a:srgbClr val="FE9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97">
              <a:extLst>
                <a:ext uri="{FF2B5EF4-FFF2-40B4-BE49-F238E27FC236}">
                  <a16:creationId xmlns:a16="http://schemas.microsoft.com/office/drawing/2014/main" id="{2E1183CA-F7E3-4F24-883A-2EB9DAAE6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1924"/>
              <a:ext cx="162" cy="611"/>
            </a:xfrm>
            <a:custGeom>
              <a:avLst/>
              <a:gdLst>
                <a:gd name="T0" fmla="*/ 870 w 65"/>
                <a:gd name="T1" fmla="*/ 3666 h 229"/>
                <a:gd name="T2" fmla="*/ 0 w 65"/>
                <a:gd name="T3" fmla="*/ 0 h 229"/>
                <a:gd name="T4" fmla="*/ 1007 w 65"/>
                <a:gd name="T5" fmla="*/ 3610 h 229"/>
                <a:gd name="T6" fmla="*/ 665 w 65"/>
                <a:gd name="T7" fmla="*/ 4349 h 229"/>
                <a:gd name="T8" fmla="*/ 870 w 65"/>
                <a:gd name="T9" fmla="*/ 3666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229">
                  <a:moveTo>
                    <a:pt x="56" y="193"/>
                  </a:moveTo>
                  <a:cubicBezTo>
                    <a:pt x="63" y="117"/>
                    <a:pt x="15" y="33"/>
                    <a:pt x="0" y="0"/>
                  </a:cubicBezTo>
                  <a:cubicBezTo>
                    <a:pt x="40" y="47"/>
                    <a:pt x="65" y="120"/>
                    <a:pt x="65" y="190"/>
                  </a:cubicBezTo>
                  <a:cubicBezTo>
                    <a:pt x="65" y="208"/>
                    <a:pt x="57" y="223"/>
                    <a:pt x="43" y="229"/>
                  </a:cubicBezTo>
                  <a:cubicBezTo>
                    <a:pt x="51" y="220"/>
                    <a:pt x="53" y="212"/>
                    <a:pt x="56" y="193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98">
              <a:extLst>
                <a:ext uri="{FF2B5EF4-FFF2-40B4-BE49-F238E27FC236}">
                  <a16:creationId xmlns:a16="http://schemas.microsoft.com/office/drawing/2014/main" id="{00D4D349-8CBB-4D2F-86F6-B1D8769FD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786"/>
              <a:ext cx="501" cy="733"/>
            </a:xfrm>
            <a:custGeom>
              <a:avLst/>
              <a:gdLst>
                <a:gd name="T0" fmla="*/ 2530 w 200"/>
                <a:gd name="T1" fmla="*/ 0 h 275"/>
                <a:gd name="T2" fmla="*/ 0 w 200"/>
                <a:gd name="T3" fmla="*/ 4561 h 275"/>
                <a:gd name="T4" fmla="*/ 238 w 200"/>
                <a:gd name="T5" fmla="*/ 5208 h 275"/>
                <a:gd name="T6" fmla="*/ 125 w 200"/>
                <a:gd name="T7" fmla="*/ 4675 h 275"/>
                <a:gd name="T8" fmla="*/ 2831 w 200"/>
                <a:gd name="T9" fmla="*/ 93 h 275"/>
                <a:gd name="T10" fmla="*/ 3144 w 200"/>
                <a:gd name="T11" fmla="*/ 149 h 275"/>
                <a:gd name="T12" fmla="*/ 2530 w 200"/>
                <a:gd name="T13" fmla="*/ 0 h 2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" h="275">
                  <a:moveTo>
                    <a:pt x="161" y="0"/>
                  </a:moveTo>
                  <a:cubicBezTo>
                    <a:pt x="71" y="0"/>
                    <a:pt x="0" y="120"/>
                    <a:pt x="0" y="241"/>
                  </a:cubicBezTo>
                  <a:cubicBezTo>
                    <a:pt x="0" y="255"/>
                    <a:pt x="6" y="267"/>
                    <a:pt x="15" y="275"/>
                  </a:cubicBezTo>
                  <a:cubicBezTo>
                    <a:pt x="10" y="266"/>
                    <a:pt x="8" y="263"/>
                    <a:pt x="8" y="247"/>
                  </a:cubicBezTo>
                  <a:cubicBezTo>
                    <a:pt x="8" y="126"/>
                    <a:pt x="90" y="5"/>
                    <a:pt x="180" y="5"/>
                  </a:cubicBezTo>
                  <a:cubicBezTo>
                    <a:pt x="187" y="5"/>
                    <a:pt x="194" y="6"/>
                    <a:pt x="200" y="8"/>
                  </a:cubicBezTo>
                  <a:cubicBezTo>
                    <a:pt x="188" y="3"/>
                    <a:pt x="175" y="0"/>
                    <a:pt x="161" y="0"/>
                  </a:cubicBezTo>
                  <a:close/>
                </a:path>
              </a:pathLst>
            </a:custGeom>
            <a:solidFill>
              <a:srgbClr val="FE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99">
              <a:extLst>
                <a:ext uri="{FF2B5EF4-FFF2-40B4-BE49-F238E27FC236}">
                  <a16:creationId xmlns:a16="http://schemas.microsoft.com/office/drawing/2014/main" id="{C5052A2B-FD46-48A2-B76E-C0DA9DC6D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983"/>
              <a:ext cx="170" cy="170"/>
            </a:xfrm>
            <a:custGeom>
              <a:avLst/>
              <a:gdLst>
                <a:gd name="T0" fmla="*/ 533 w 68"/>
                <a:gd name="T1" fmla="*/ 77 h 64"/>
                <a:gd name="T2" fmla="*/ 533 w 68"/>
                <a:gd name="T3" fmla="*/ 1121 h 64"/>
                <a:gd name="T4" fmla="*/ 533 w 68"/>
                <a:gd name="T5" fmla="*/ 77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4">
                  <a:moveTo>
                    <a:pt x="34" y="4"/>
                  </a:moveTo>
                  <a:cubicBezTo>
                    <a:pt x="4" y="0"/>
                    <a:pt x="0" y="56"/>
                    <a:pt x="34" y="60"/>
                  </a:cubicBezTo>
                  <a:cubicBezTo>
                    <a:pt x="68" y="64"/>
                    <a:pt x="64" y="8"/>
                    <a:pt x="34" y="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100">
              <a:extLst>
                <a:ext uri="{FF2B5EF4-FFF2-40B4-BE49-F238E27FC236}">
                  <a16:creationId xmlns:a16="http://schemas.microsoft.com/office/drawing/2014/main" id="{DEC2DB0F-B3A5-4847-8C31-55B5537B3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913"/>
              <a:ext cx="210" cy="134"/>
            </a:xfrm>
            <a:custGeom>
              <a:avLst/>
              <a:gdLst>
                <a:gd name="T0" fmla="*/ 533 w 84"/>
                <a:gd name="T1" fmla="*/ 0 h 50"/>
                <a:gd name="T2" fmla="*/ 720 w 84"/>
                <a:gd name="T3" fmla="*/ 927 h 50"/>
                <a:gd name="T4" fmla="*/ 533 w 84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50">
                  <a:moveTo>
                    <a:pt x="34" y="0"/>
                  </a:moveTo>
                  <a:cubicBezTo>
                    <a:pt x="0" y="2"/>
                    <a:pt x="8" y="46"/>
                    <a:pt x="46" y="48"/>
                  </a:cubicBezTo>
                  <a:cubicBezTo>
                    <a:pt x="84" y="50"/>
                    <a:pt x="78" y="2"/>
                    <a:pt x="34" y="0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101">
              <a:extLst>
                <a:ext uri="{FF2B5EF4-FFF2-40B4-BE49-F238E27FC236}">
                  <a16:creationId xmlns:a16="http://schemas.microsoft.com/office/drawing/2014/main" id="{778E2A4A-B653-452B-A92C-BB668B74B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060"/>
              <a:ext cx="222" cy="227"/>
            </a:xfrm>
            <a:custGeom>
              <a:avLst/>
              <a:gdLst>
                <a:gd name="T0" fmla="*/ 541 w 89"/>
                <a:gd name="T1" fmla="*/ 457 h 85"/>
                <a:gd name="T2" fmla="*/ 995 w 89"/>
                <a:gd name="T3" fmla="*/ 1277 h 85"/>
                <a:gd name="T4" fmla="*/ 541 w 89"/>
                <a:gd name="T5" fmla="*/ 457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85">
                  <a:moveTo>
                    <a:pt x="35" y="24"/>
                  </a:moveTo>
                  <a:cubicBezTo>
                    <a:pt x="0" y="48"/>
                    <a:pt x="39" y="85"/>
                    <a:pt x="64" y="67"/>
                  </a:cubicBezTo>
                  <a:cubicBezTo>
                    <a:pt x="89" y="49"/>
                    <a:pt x="70" y="0"/>
                    <a:pt x="35" y="24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102">
              <a:extLst>
                <a:ext uri="{FF2B5EF4-FFF2-40B4-BE49-F238E27FC236}">
                  <a16:creationId xmlns:a16="http://schemas.microsoft.com/office/drawing/2014/main" id="{6A4433D1-891B-42CA-9180-A8835D0D6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119"/>
              <a:ext cx="92" cy="117"/>
            </a:xfrm>
            <a:custGeom>
              <a:avLst/>
              <a:gdLst>
                <a:gd name="T0" fmla="*/ 0 w 37"/>
                <a:gd name="T1" fmla="*/ 750 h 44"/>
                <a:gd name="T2" fmla="*/ 445 w 37"/>
                <a:gd name="T3" fmla="*/ 636 h 44"/>
                <a:gd name="T4" fmla="*/ 383 w 37"/>
                <a:gd name="T5" fmla="*/ 0 h 44"/>
                <a:gd name="T6" fmla="*/ 104 w 37"/>
                <a:gd name="T7" fmla="*/ 282 h 44"/>
                <a:gd name="T8" fmla="*/ 12 w 37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4">
                  <a:moveTo>
                    <a:pt x="0" y="40"/>
                  </a:moveTo>
                  <a:cubicBezTo>
                    <a:pt x="11" y="42"/>
                    <a:pt x="21" y="44"/>
                    <a:pt x="29" y="34"/>
                  </a:cubicBezTo>
                  <a:cubicBezTo>
                    <a:pt x="37" y="24"/>
                    <a:pt x="35" y="8"/>
                    <a:pt x="25" y="0"/>
                  </a:cubicBezTo>
                  <a:cubicBezTo>
                    <a:pt x="26" y="13"/>
                    <a:pt x="20" y="35"/>
                    <a:pt x="7" y="15"/>
                  </a:cubicBezTo>
                  <a:cubicBezTo>
                    <a:pt x="7" y="22"/>
                    <a:pt x="7" y="30"/>
                    <a:pt x="1" y="35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103">
              <a:extLst>
                <a:ext uri="{FF2B5EF4-FFF2-40B4-BE49-F238E27FC236}">
                  <a16:creationId xmlns:a16="http://schemas.microsoft.com/office/drawing/2014/main" id="{72EB569D-EA6E-4545-BCB3-6E574174F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956"/>
              <a:ext cx="122" cy="72"/>
            </a:xfrm>
            <a:custGeom>
              <a:avLst/>
              <a:gdLst>
                <a:gd name="T0" fmla="*/ 0 w 49"/>
                <a:gd name="T1" fmla="*/ 136 h 27"/>
                <a:gd name="T2" fmla="*/ 466 w 49"/>
                <a:gd name="T3" fmla="*/ 491 h 27"/>
                <a:gd name="T4" fmla="*/ 632 w 49"/>
                <a:gd name="T5" fmla="*/ 0 h 27"/>
                <a:gd name="T6" fmla="*/ 105 w 49"/>
                <a:gd name="T7" fmla="*/ 11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27">
                  <a:moveTo>
                    <a:pt x="0" y="7"/>
                  </a:moveTo>
                  <a:cubicBezTo>
                    <a:pt x="6" y="17"/>
                    <a:pt x="17" y="27"/>
                    <a:pt x="30" y="26"/>
                  </a:cubicBezTo>
                  <a:cubicBezTo>
                    <a:pt x="44" y="25"/>
                    <a:pt x="49" y="11"/>
                    <a:pt x="41" y="0"/>
                  </a:cubicBezTo>
                  <a:cubicBezTo>
                    <a:pt x="41" y="16"/>
                    <a:pt x="13" y="17"/>
                    <a:pt x="7" y="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104">
              <a:extLst>
                <a:ext uri="{FF2B5EF4-FFF2-40B4-BE49-F238E27FC236}">
                  <a16:creationId xmlns:a16="http://schemas.microsoft.com/office/drawing/2014/main" id="{7B709ABF-0C16-40DF-8427-0D4A4319A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2025"/>
              <a:ext cx="80" cy="115"/>
            </a:xfrm>
            <a:custGeom>
              <a:avLst/>
              <a:gdLst>
                <a:gd name="T0" fmla="*/ 0 w 32"/>
                <a:gd name="T1" fmla="*/ 516 h 43"/>
                <a:gd name="T2" fmla="*/ 408 w 32"/>
                <a:gd name="T3" fmla="*/ 615 h 43"/>
                <a:gd name="T4" fmla="*/ 363 w 32"/>
                <a:gd name="T5" fmla="*/ 0 h 43"/>
                <a:gd name="T6" fmla="*/ 95 w 32"/>
                <a:gd name="T7" fmla="*/ 50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3">
                  <a:moveTo>
                    <a:pt x="0" y="27"/>
                  </a:moveTo>
                  <a:cubicBezTo>
                    <a:pt x="6" y="36"/>
                    <a:pt x="18" y="43"/>
                    <a:pt x="26" y="32"/>
                  </a:cubicBezTo>
                  <a:cubicBezTo>
                    <a:pt x="32" y="23"/>
                    <a:pt x="28" y="8"/>
                    <a:pt x="23" y="0"/>
                  </a:cubicBezTo>
                  <a:cubicBezTo>
                    <a:pt x="26" y="16"/>
                    <a:pt x="22" y="24"/>
                    <a:pt x="6" y="26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105">
              <a:extLst>
                <a:ext uri="{FF2B5EF4-FFF2-40B4-BE49-F238E27FC236}">
                  <a16:creationId xmlns:a16="http://schemas.microsoft.com/office/drawing/2014/main" id="{63A7CFBB-985F-4226-91E0-E5204FC09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1916"/>
              <a:ext cx="78" cy="45"/>
            </a:xfrm>
            <a:custGeom>
              <a:avLst/>
              <a:gdLst>
                <a:gd name="T0" fmla="*/ 493 w 31"/>
                <a:gd name="T1" fmla="*/ 183 h 17"/>
                <a:gd name="T2" fmla="*/ 50 w 31"/>
                <a:gd name="T3" fmla="*/ 315 h 17"/>
                <a:gd name="T4" fmla="*/ 493 w 31"/>
                <a:gd name="T5" fmla="*/ 22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7">
                  <a:moveTo>
                    <a:pt x="31" y="10"/>
                  </a:moveTo>
                  <a:cubicBezTo>
                    <a:pt x="24" y="0"/>
                    <a:pt x="0" y="1"/>
                    <a:pt x="3" y="17"/>
                  </a:cubicBezTo>
                  <a:cubicBezTo>
                    <a:pt x="10" y="12"/>
                    <a:pt x="22" y="6"/>
                    <a:pt x="31" y="12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Freeform 106">
              <a:extLst>
                <a:ext uri="{FF2B5EF4-FFF2-40B4-BE49-F238E27FC236}">
                  <a16:creationId xmlns:a16="http://schemas.microsoft.com/office/drawing/2014/main" id="{3C048261-85EA-4CBF-B9EB-1B7182960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2119"/>
              <a:ext cx="33" cy="13"/>
            </a:xfrm>
            <a:custGeom>
              <a:avLst/>
              <a:gdLst>
                <a:gd name="T0" fmla="*/ 0 w 13"/>
                <a:gd name="T1" fmla="*/ 88 h 5"/>
                <a:gd name="T2" fmla="*/ 213 w 13"/>
                <a:gd name="T3" fmla="*/ 3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3" y="3"/>
                    <a:pt x="9" y="0"/>
                    <a:pt x="13" y="2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107">
              <a:extLst>
                <a:ext uri="{FF2B5EF4-FFF2-40B4-BE49-F238E27FC236}">
                  <a16:creationId xmlns:a16="http://schemas.microsoft.com/office/drawing/2014/main" id="{F4DA063A-FB9B-4461-85E9-0CCEEBC75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786"/>
              <a:ext cx="403" cy="642"/>
            </a:xfrm>
            <a:custGeom>
              <a:avLst/>
              <a:gdLst>
                <a:gd name="T0" fmla="*/ 2526 w 161"/>
                <a:gd name="T1" fmla="*/ 0 h 241"/>
                <a:gd name="T2" fmla="*/ 0 w 161"/>
                <a:gd name="T3" fmla="*/ 4555 h 241"/>
                <a:gd name="T4" fmla="*/ 2526 w 161"/>
                <a:gd name="T5" fmla="*/ 0 h 2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1" h="241">
                  <a:moveTo>
                    <a:pt x="161" y="0"/>
                  </a:moveTo>
                  <a:cubicBezTo>
                    <a:pt x="71" y="0"/>
                    <a:pt x="0" y="120"/>
                    <a:pt x="0" y="241"/>
                  </a:cubicBezTo>
                  <a:cubicBezTo>
                    <a:pt x="21" y="54"/>
                    <a:pt x="117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108">
              <a:extLst>
                <a:ext uri="{FF2B5EF4-FFF2-40B4-BE49-F238E27FC236}">
                  <a16:creationId xmlns:a16="http://schemas.microsoft.com/office/drawing/2014/main" id="{FFC944A9-173F-4B4A-8E13-F5EB2924B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441"/>
              <a:ext cx="42" cy="104"/>
            </a:xfrm>
            <a:custGeom>
              <a:avLst/>
              <a:gdLst>
                <a:gd name="T0" fmla="*/ 257 w 17"/>
                <a:gd name="T1" fmla="*/ 21 h 39"/>
                <a:gd name="T2" fmla="*/ 133 w 17"/>
                <a:gd name="T3" fmla="*/ 376 h 39"/>
                <a:gd name="T4" fmla="*/ 0 w 17"/>
                <a:gd name="T5" fmla="*/ 739 h 39"/>
                <a:gd name="T6" fmla="*/ 104 w 17"/>
                <a:gd name="T7" fmla="*/ 376 h 39"/>
                <a:gd name="T8" fmla="*/ 257 w 17"/>
                <a:gd name="T9" fmla="*/ 21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9">
                  <a:moveTo>
                    <a:pt x="17" y="1"/>
                  </a:moveTo>
                  <a:cubicBezTo>
                    <a:pt x="13" y="3"/>
                    <a:pt x="11" y="8"/>
                    <a:pt x="9" y="20"/>
                  </a:cubicBezTo>
                  <a:cubicBezTo>
                    <a:pt x="7" y="31"/>
                    <a:pt x="5" y="39"/>
                    <a:pt x="0" y="39"/>
                  </a:cubicBezTo>
                  <a:cubicBezTo>
                    <a:pt x="4" y="37"/>
                    <a:pt x="5" y="29"/>
                    <a:pt x="7" y="20"/>
                  </a:cubicBezTo>
                  <a:cubicBezTo>
                    <a:pt x="8" y="10"/>
                    <a:pt x="13" y="0"/>
                    <a:pt x="17" y="1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109">
              <a:extLst>
                <a:ext uri="{FF2B5EF4-FFF2-40B4-BE49-F238E27FC236}">
                  <a16:creationId xmlns:a16="http://schemas.microsoft.com/office/drawing/2014/main" id="{BB4E2CF8-2E37-4D7B-8E0A-242952573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20" y="43"/>
                    <a:pt x="18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110">
              <a:extLst>
                <a:ext uri="{FF2B5EF4-FFF2-40B4-BE49-F238E27FC236}">
                  <a16:creationId xmlns:a16="http://schemas.microsoft.com/office/drawing/2014/main" id="{BEB7F9FB-FD5D-4552-825D-3E4626AFF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2441"/>
              <a:ext cx="40" cy="107"/>
            </a:xfrm>
            <a:custGeom>
              <a:avLst/>
              <a:gdLst>
                <a:gd name="T0" fmla="*/ 250 w 16"/>
                <a:gd name="T1" fmla="*/ 35 h 40"/>
                <a:gd name="T2" fmla="*/ 125 w 16"/>
                <a:gd name="T3" fmla="*/ 385 h 40"/>
                <a:gd name="T4" fmla="*/ 0 w 16"/>
                <a:gd name="T5" fmla="*/ 765 h 40"/>
                <a:gd name="T6" fmla="*/ 83 w 16"/>
                <a:gd name="T7" fmla="*/ 385 h 40"/>
                <a:gd name="T8" fmla="*/ 250 w 16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0">
                  <a:moveTo>
                    <a:pt x="16" y="2"/>
                  </a:moveTo>
                  <a:cubicBezTo>
                    <a:pt x="12" y="4"/>
                    <a:pt x="9" y="9"/>
                    <a:pt x="8" y="20"/>
                  </a:cubicBezTo>
                  <a:cubicBezTo>
                    <a:pt x="7" y="32"/>
                    <a:pt x="5" y="40"/>
                    <a:pt x="0" y="40"/>
                  </a:cubicBezTo>
                  <a:cubicBezTo>
                    <a:pt x="3" y="38"/>
                    <a:pt x="5" y="29"/>
                    <a:pt x="5" y="20"/>
                  </a:cubicBezTo>
                  <a:cubicBezTo>
                    <a:pt x="7" y="10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111">
              <a:extLst>
                <a:ext uri="{FF2B5EF4-FFF2-40B4-BE49-F238E27FC236}">
                  <a16:creationId xmlns:a16="http://schemas.microsoft.com/office/drawing/2014/main" id="{6AAB98BC-C11E-4856-AEFC-7FE0BFC4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20" y="43"/>
                    <a:pt x="18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112">
              <a:extLst>
                <a:ext uri="{FF2B5EF4-FFF2-40B4-BE49-F238E27FC236}">
                  <a16:creationId xmlns:a16="http://schemas.microsoft.com/office/drawing/2014/main" id="{EEA4079C-5C93-4CB7-B156-48EFB044C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441"/>
              <a:ext cx="40" cy="107"/>
            </a:xfrm>
            <a:custGeom>
              <a:avLst/>
              <a:gdLst>
                <a:gd name="T0" fmla="*/ 250 w 16"/>
                <a:gd name="T1" fmla="*/ 35 h 40"/>
                <a:gd name="T2" fmla="*/ 125 w 16"/>
                <a:gd name="T3" fmla="*/ 385 h 40"/>
                <a:gd name="T4" fmla="*/ 0 w 16"/>
                <a:gd name="T5" fmla="*/ 765 h 40"/>
                <a:gd name="T6" fmla="*/ 95 w 16"/>
                <a:gd name="T7" fmla="*/ 385 h 40"/>
                <a:gd name="T8" fmla="*/ 250 w 16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0">
                  <a:moveTo>
                    <a:pt x="16" y="2"/>
                  </a:moveTo>
                  <a:cubicBezTo>
                    <a:pt x="12" y="4"/>
                    <a:pt x="10" y="9"/>
                    <a:pt x="8" y="20"/>
                  </a:cubicBezTo>
                  <a:cubicBezTo>
                    <a:pt x="7" y="32"/>
                    <a:pt x="5" y="40"/>
                    <a:pt x="0" y="40"/>
                  </a:cubicBezTo>
                  <a:cubicBezTo>
                    <a:pt x="4" y="38"/>
                    <a:pt x="5" y="29"/>
                    <a:pt x="6" y="20"/>
                  </a:cubicBezTo>
                  <a:cubicBezTo>
                    <a:pt x="7" y="10"/>
                    <a:pt x="12" y="0"/>
                    <a:pt x="16" y="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113">
              <a:extLst>
                <a:ext uri="{FF2B5EF4-FFF2-40B4-BE49-F238E27FC236}">
                  <a16:creationId xmlns:a16="http://schemas.microsoft.com/office/drawing/2014/main" id="{A5AAD038-845F-4C22-9F6D-12C0E7792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19" y="43"/>
                    <a:pt x="17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114">
              <a:extLst>
                <a:ext uri="{FF2B5EF4-FFF2-40B4-BE49-F238E27FC236}">
                  <a16:creationId xmlns:a16="http://schemas.microsoft.com/office/drawing/2014/main" id="{D7244429-52C1-48E8-9000-4FAD3E7AE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441"/>
              <a:ext cx="37" cy="107"/>
            </a:xfrm>
            <a:custGeom>
              <a:avLst/>
              <a:gdLst>
                <a:gd name="T0" fmla="*/ 224 w 15"/>
                <a:gd name="T1" fmla="*/ 35 h 40"/>
                <a:gd name="T2" fmla="*/ 121 w 15"/>
                <a:gd name="T3" fmla="*/ 385 h 40"/>
                <a:gd name="T4" fmla="*/ 0 w 15"/>
                <a:gd name="T5" fmla="*/ 765 h 40"/>
                <a:gd name="T6" fmla="*/ 74 w 15"/>
                <a:gd name="T7" fmla="*/ 385 h 40"/>
                <a:gd name="T8" fmla="*/ 224 w 15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0">
                  <a:moveTo>
                    <a:pt x="15" y="2"/>
                  </a:moveTo>
                  <a:cubicBezTo>
                    <a:pt x="11" y="4"/>
                    <a:pt x="9" y="9"/>
                    <a:pt x="8" y="20"/>
                  </a:cubicBezTo>
                  <a:cubicBezTo>
                    <a:pt x="6" y="32"/>
                    <a:pt x="5" y="40"/>
                    <a:pt x="0" y="40"/>
                  </a:cubicBezTo>
                  <a:cubicBezTo>
                    <a:pt x="3" y="38"/>
                    <a:pt x="4" y="29"/>
                    <a:pt x="5" y="20"/>
                  </a:cubicBezTo>
                  <a:cubicBezTo>
                    <a:pt x="6" y="10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115">
              <a:extLst>
                <a:ext uri="{FF2B5EF4-FFF2-40B4-BE49-F238E27FC236}">
                  <a16:creationId xmlns:a16="http://schemas.microsoft.com/office/drawing/2014/main" id="{D5728690-6169-4313-8733-D39549DFD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20" y="43"/>
                    <a:pt x="18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116">
              <a:extLst>
                <a:ext uri="{FF2B5EF4-FFF2-40B4-BE49-F238E27FC236}">
                  <a16:creationId xmlns:a16="http://schemas.microsoft.com/office/drawing/2014/main" id="{289DD373-34C6-47CD-BEF2-F691A2838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441"/>
              <a:ext cx="37" cy="107"/>
            </a:xfrm>
            <a:custGeom>
              <a:avLst/>
              <a:gdLst>
                <a:gd name="T0" fmla="*/ 224 w 15"/>
                <a:gd name="T1" fmla="*/ 35 h 40"/>
                <a:gd name="T2" fmla="*/ 121 w 15"/>
                <a:gd name="T3" fmla="*/ 385 h 40"/>
                <a:gd name="T4" fmla="*/ 0 w 15"/>
                <a:gd name="T5" fmla="*/ 765 h 40"/>
                <a:gd name="T6" fmla="*/ 74 w 15"/>
                <a:gd name="T7" fmla="*/ 385 h 40"/>
                <a:gd name="T8" fmla="*/ 224 w 15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40">
                  <a:moveTo>
                    <a:pt x="15" y="2"/>
                  </a:moveTo>
                  <a:cubicBezTo>
                    <a:pt x="11" y="4"/>
                    <a:pt x="9" y="9"/>
                    <a:pt x="8" y="20"/>
                  </a:cubicBezTo>
                  <a:cubicBezTo>
                    <a:pt x="6" y="32"/>
                    <a:pt x="5" y="40"/>
                    <a:pt x="0" y="40"/>
                  </a:cubicBezTo>
                  <a:cubicBezTo>
                    <a:pt x="3" y="38"/>
                    <a:pt x="4" y="29"/>
                    <a:pt x="5" y="20"/>
                  </a:cubicBezTo>
                  <a:cubicBezTo>
                    <a:pt x="6" y="10"/>
                    <a:pt x="11" y="0"/>
                    <a:pt x="15" y="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117">
              <a:extLst>
                <a:ext uri="{FF2B5EF4-FFF2-40B4-BE49-F238E27FC236}">
                  <a16:creationId xmlns:a16="http://schemas.microsoft.com/office/drawing/2014/main" id="{2780C400-58C8-45B4-ADC9-C306B951C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20" y="43"/>
                    <a:pt x="18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118">
              <a:extLst>
                <a:ext uri="{FF2B5EF4-FFF2-40B4-BE49-F238E27FC236}">
                  <a16:creationId xmlns:a16="http://schemas.microsoft.com/office/drawing/2014/main" id="{99EAE7CE-1DBF-4A34-8133-86C2EBFA7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2441"/>
              <a:ext cx="40" cy="107"/>
            </a:xfrm>
            <a:custGeom>
              <a:avLst/>
              <a:gdLst>
                <a:gd name="T0" fmla="*/ 250 w 16"/>
                <a:gd name="T1" fmla="*/ 35 h 40"/>
                <a:gd name="T2" fmla="*/ 125 w 16"/>
                <a:gd name="T3" fmla="*/ 385 h 40"/>
                <a:gd name="T4" fmla="*/ 0 w 16"/>
                <a:gd name="T5" fmla="*/ 765 h 40"/>
                <a:gd name="T6" fmla="*/ 83 w 16"/>
                <a:gd name="T7" fmla="*/ 385 h 40"/>
                <a:gd name="T8" fmla="*/ 250 w 16"/>
                <a:gd name="T9" fmla="*/ 35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0">
                  <a:moveTo>
                    <a:pt x="16" y="2"/>
                  </a:moveTo>
                  <a:cubicBezTo>
                    <a:pt x="12" y="4"/>
                    <a:pt x="9" y="9"/>
                    <a:pt x="8" y="20"/>
                  </a:cubicBezTo>
                  <a:cubicBezTo>
                    <a:pt x="7" y="32"/>
                    <a:pt x="5" y="40"/>
                    <a:pt x="0" y="40"/>
                  </a:cubicBezTo>
                  <a:cubicBezTo>
                    <a:pt x="3" y="38"/>
                    <a:pt x="5" y="29"/>
                    <a:pt x="5" y="20"/>
                  </a:cubicBezTo>
                  <a:cubicBezTo>
                    <a:pt x="7" y="10"/>
                    <a:pt x="11" y="0"/>
                    <a:pt x="16" y="2"/>
                  </a:cubicBezTo>
                  <a:close/>
                </a:path>
              </a:pathLst>
            </a:custGeom>
            <a:solidFill>
              <a:srgbClr val="ED7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119">
              <a:extLst>
                <a:ext uri="{FF2B5EF4-FFF2-40B4-BE49-F238E27FC236}">
                  <a16:creationId xmlns:a16="http://schemas.microsoft.com/office/drawing/2014/main" id="{D70A0C0A-8E18-4163-8943-A97D62949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428"/>
              <a:ext cx="52" cy="117"/>
            </a:xfrm>
            <a:custGeom>
              <a:avLst/>
              <a:gdLst>
                <a:gd name="T0" fmla="*/ 0 w 21"/>
                <a:gd name="T1" fmla="*/ 93 h 44"/>
                <a:gd name="T2" fmla="*/ 196 w 21"/>
                <a:gd name="T3" fmla="*/ 282 h 44"/>
                <a:gd name="T4" fmla="*/ 319 w 21"/>
                <a:gd name="T5" fmla="*/ 827 h 44"/>
                <a:gd name="T6" fmla="*/ 258 w 21"/>
                <a:gd name="T7" fmla="*/ 362 h 44"/>
                <a:gd name="T8" fmla="*/ 0 w 21"/>
                <a:gd name="T9" fmla="*/ 9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4">
                  <a:moveTo>
                    <a:pt x="0" y="5"/>
                  </a:moveTo>
                  <a:cubicBezTo>
                    <a:pt x="5" y="4"/>
                    <a:pt x="11" y="5"/>
                    <a:pt x="13" y="15"/>
                  </a:cubicBezTo>
                  <a:cubicBezTo>
                    <a:pt x="15" y="26"/>
                    <a:pt x="16" y="44"/>
                    <a:pt x="21" y="44"/>
                  </a:cubicBezTo>
                  <a:cubicBezTo>
                    <a:pt x="20" y="43"/>
                    <a:pt x="18" y="27"/>
                    <a:pt x="17" y="19"/>
                  </a:cubicBezTo>
                  <a:cubicBezTo>
                    <a:pt x="16" y="9"/>
                    <a:pt x="10" y="0"/>
                    <a:pt x="0" y="5"/>
                  </a:cubicBezTo>
                  <a:close/>
                </a:path>
              </a:pathLst>
            </a:custGeom>
            <a:solidFill>
              <a:srgbClr val="FEEC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120">
              <a:extLst>
                <a:ext uri="{FF2B5EF4-FFF2-40B4-BE49-F238E27FC236}">
                  <a16:creationId xmlns:a16="http://schemas.microsoft.com/office/drawing/2014/main" id="{37BB7DC9-ABCD-4CF5-AA33-BFC7AED83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1767"/>
              <a:ext cx="833" cy="786"/>
            </a:xfrm>
            <a:custGeom>
              <a:avLst/>
              <a:gdLst>
                <a:gd name="T0" fmla="*/ 625 w 333"/>
                <a:gd name="T1" fmla="*/ 5579 h 295"/>
                <a:gd name="T2" fmla="*/ 0 w 333"/>
                <a:gd name="T3" fmla="*/ 4748 h 295"/>
                <a:gd name="T4" fmla="*/ 2597 w 333"/>
                <a:gd name="T5" fmla="*/ 0 h 295"/>
                <a:gd name="T6" fmla="*/ 5213 w 333"/>
                <a:gd name="T7" fmla="*/ 4748 h 295"/>
                <a:gd name="T8" fmla="*/ 4588 w 333"/>
                <a:gd name="T9" fmla="*/ 5579 h 295"/>
                <a:gd name="T10" fmla="*/ 4588 w 333"/>
                <a:gd name="T11" fmla="*/ 5579 h 295"/>
                <a:gd name="T12" fmla="*/ 4255 w 333"/>
                <a:gd name="T13" fmla="*/ 4841 h 295"/>
                <a:gd name="T14" fmla="*/ 4243 w 333"/>
                <a:gd name="T15" fmla="*/ 4841 h 295"/>
                <a:gd name="T16" fmla="*/ 3930 w 333"/>
                <a:gd name="T17" fmla="*/ 5579 h 295"/>
                <a:gd name="T18" fmla="*/ 3930 w 333"/>
                <a:gd name="T19" fmla="*/ 5579 h 295"/>
                <a:gd name="T20" fmla="*/ 3597 w 333"/>
                <a:gd name="T21" fmla="*/ 4841 h 295"/>
                <a:gd name="T22" fmla="*/ 3585 w 333"/>
                <a:gd name="T23" fmla="*/ 4841 h 295"/>
                <a:gd name="T24" fmla="*/ 3272 w 333"/>
                <a:gd name="T25" fmla="*/ 5579 h 295"/>
                <a:gd name="T26" fmla="*/ 3254 w 333"/>
                <a:gd name="T27" fmla="*/ 5579 h 295"/>
                <a:gd name="T28" fmla="*/ 2929 w 333"/>
                <a:gd name="T29" fmla="*/ 4841 h 295"/>
                <a:gd name="T30" fmla="*/ 2929 w 333"/>
                <a:gd name="T31" fmla="*/ 4841 h 295"/>
                <a:gd name="T32" fmla="*/ 2597 w 333"/>
                <a:gd name="T33" fmla="*/ 5579 h 295"/>
                <a:gd name="T34" fmla="*/ 2597 w 333"/>
                <a:gd name="T35" fmla="*/ 5579 h 295"/>
                <a:gd name="T36" fmla="*/ 2271 w 333"/>
                <a:gd name="T37" fmla="*/ 4841 h 295"/>
                <a:gd name="T38" fmla="*/ 2271 w 333"/>
                <a:gd name="T39" fmla="*/ 4841 h 295"/>
                <a:gd name="T40" fmla="*/ 1939 w 333"/>
                <a:gd name="T41" fmla="*/ 5579 h 295"/>
                <a:gd name="T42" fmla="*/ 1939 w 333"/>
                <a:gd name="T43" fmla="*/ 5579 h 295"/>
                <a:gd name="T44" fmla="*/ 1613 w 333"/>
                <a:gd name="T45" fmla="*/ 4841 h 295"/>
                <a:gd name="T46" fmla="*/ 1613 w 333"/>
                <a:gd name="T47" fmla="*/ 4841 h 295"/>
                <a:gd name="T48" fmla="*/ 1283 w 333"/>
                <a:gd name="T49" fmla="*/ 5579 h 295"/>
                <a:gd name="T50" fmla="*/ 1283 w 333"/>
                <a:gd name="T51" fmla="*/ 5579 h 295"/>
                <a:gd name="T52" fmla="*/ 958 w 333"/>
                <a:gd name="T53" fmla="*/ 4841 h 295"/>
                <a:gd name="T54" fmla="*/ 958 w 333"/>
                <a:gd name="T55" fmla="*/ 4841 h 295"/>
                <a:gd name="T56" fmla="*/ 625 w 333"/>
                <a:gd name="T57" fmla="*/ 5579 h 29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33" h="295">
                  <a:moveTo>
                    <a:pt x="40" y="295"/>
                  </a:moveTo>
                  <a:cubicBezTo>
                    <a:pt x="15" y="295"/>
                    <a:pt x="0" y="275"/>
                    <a:pt x="0" y="251"/>
                  </a:cubicBezTo>
                  <a:cubicBezTo>
                    <a:pt x="0" y="124"/>
                    <a:pt x="72" y="0"/>
                    <a:pt x="166" y="0"/>
                  </a:cubicBezTo>
                  <a:cubicBezTo>
                    <a:pt x="261" y="0"/>
                    <a:pt x="333" y="124"/>
                    <a:pt x="333" y="251"/>
                  </a:cubicBezTo>
                  <a:cubicBezTo>
                    <a:pt x="333" y="275"/>
                    <a:pt x="318" y="295"/>
                    <a:pt x="293" y="295"/>
                  </a:cubicBezTo>
                  <a:cubicBezTo>
                    <a:pt x="293" y="295"/>
                    <a:pt x="293" y="295"/>
                    <a:pt x="293" y="295"/>
                  </a:cubicBezTo>
                  <a:cubicBezTo>
                    <a:pt x="278" y="295"/>
                    <a:pt x="287" y="256"/>
                    <a:pt x="272" y="256"/>
                  </a:cubicBezTo>
                  <a:cubicBezTo>
                    <a:pt x="271" y="256"/>
                    <a:pt x="271" y="256"/>
                    <a:pt x="271" y="256"/>
                  </a:cubicBezTo>
                  <a:cubicBezTo>
                    <a:pt x="256" y="256"/>
                    <a:pt x="266" y="295"/>
                    <a:pt x="251" y="295"/>
                  </a:cubicBezTo>
                  <a:cubicBezTo>
                    <a:pt x="251" y="295"/>
                    <a:pt x="251" y="295"/>
                    <a:pt x="251" y="295"/>
                  </a:cubicBezTo>
                  <a:cubicBezTo>
                    <a:pt x="235" y="295"/>
                    <a:pt x="245" y="256"/>
                    <a:pt x="230" y="256"/>
                  </a:cubicBezTo>
                  <a:cubicBezTo>
                    <a:pt x="229" y="256"/>
                    <a:pt x="229" y="256"/>
                    <a:pt x="229" y="256"/>
                  </a:cubicBezTo>
                  <a:cubicBezTo>
                    <a:pt x="214" y="256"/>
                    <a:pt x="224" y="295"/>
                    <a:pt x="209" y="295"/>
                  </a:cubicBezTo>
                  <a:cubicBezTo>
                    <a:pt x="208" y="295"/>
                    <a:pt x="208" y="295"/>
                    <a:pt x="208" y="295"/>
                  </a:cubicBezTo>
                  <a:cubicBezTo>
                    <a:pt x="193" y="295"/>
                    <a:pt x="203" y="256"/>
                    <a:pt x="187" y="256"/>
                  </a:cubicBezTo>
                  <a:cubicBezTo>
                    <a:pt x="187" y="256"/>
                    <a:pt x="187" y="256"/>
                    <a:pt x="187" y="256"/>
                  </a:cubicBezTo>
                  <a:cubicBezTo>
                    <a:pt x="172" y="256"/>
                    <a:pt x="182" y="295"/>
                    <a:pt x="166" y="295"/>
                  </a:cubicBezTo>
                  <a:cubicBezTo>
                    <a:pt x="166" y="295"/>
                    <a:pt x="166" y="295"/>
                    <a:pt x="166" y="295"/>
                  </a:cubicBezTo>
                  <a:cubicBezTo>
                    <a:pt x="151" y="295"/>
                    <a:pt x="161" y="256"/>
                    <a:pt x="145" y="256"/>
                  </a:cubicBezTo>
                  <a:cubicBezTo>
                    <a:pt x="145" y="256"/>
                    <a:pt x="145" y="256"/>
                    <a:pt x="145" y="256"/>
                  </a:cubicBezTo>
                  <a:cubicBezTo>
                    <a:pt x="130" y="256"/>
                    <a:pt x="140" y="295"/>
                    <a:pt x="124" y="295"/>
                  </a:cubicBezTo>
                  <a:cubicBezTo>
                    <a:pt x="124" y="295"/>
                    <a:pt x="124" y="295"/>
                    <a:pt x="124" y="295"/>
                  </a:cubicBezTo>
                  <a:cubicBezTo>
                    <a:pt x="109" y="295"/>
                    <a:pt x="119" y="256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88" y="256"/>
                    <a:pt x="98" y="295"/>
                    <a:pt x="82" y="295"/>
                  </a:cubicBezTo>
                  <a:cubicBezTo>
                    <a:pt x="82" y="295"/>
                    <a:pt x="82" y="295"/>
                    <a:pt x="82" y="295"/>
                  </a:cubicBezTo>
                  <a:cubicBezTo>
                    <a:pt x="67" y="295"/>
                    <a:pt x="77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46" y="256"/>
                    <a:pt x="55" y="295"/>
                    <a:pt x="40" y="29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121">
              <a:extLst>
                <a:ext uri="{FF2B5EF4-FFF2-40B4-BE49-F238E27FC236}">
                  <a16:creationId xmlns:a16="http://schemas.microsoft.com/office/drawing/2014/main" id="{6E524CF4-3B00-4C9F-82D0-E96A12918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1983"/>
              <a:ext cx="170" cy="170"/>
            </a:xfrm>
            <a:custGeom>
              <a:avLst/>
              <a:gdLst>
                <a:gd name="T0" fmla="*/ 533 w 68"/>
                <a:gd name="T1" fmla="*/ 77 h 64"/>
                <a:gd name="T2" fmla="*/ 533 w 68"/>
                <a:gd name="T3" fmla="*/ 1121 h 64"/>
                <a:gd name="T4" fmla="*/ 533 w 68"/>
                <a:gd name="T5" fmla="*/ 77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64">
                  <a:moveTo>
                    <a:pt x="34" y="4"/>
                  </a:moveTo>
                  <a:cubicBezTo>
                    <a:pt x="4" y="0"/>
                    <a:pt x="0" y="56"/>
                    <a:pt x="34" y="60"/>
                  </a:cubicBezTo>
                  <a:cubicBezTo>
                    <a:pt x="68" y="64"/>
                    <a:pt x="64" y="8"/>
                    <a:pt x="34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122">
              <a:extLst>
                <a:ext uri="{FF2B5EF4-FFF2-40B4-BE49-F238E27FC236}">
                  <a16:creationId xmlns:a16="http://schemas.microsoft.com/office/drawing/2014/main" id="{10785D1C-0F04-46D5-9E8F-B2846FF39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913"/>
              <a:ext cx="210" cy="134"/>
            </a:xfrm>
            <a:custGeom>
              <a:avLst/>
              <a:gdLst>
                <a:gd name="T0" fmla="*/ 533 w 84"/>
                <a:gd name="T1" fmla="*/ 0 h 50"/>
                <a:gd name="T2" fmla="*/ 720 w 84"/>
                <a:gd name="T3" fmla="*/ 927 h 50"/>
                <a:gd name="T4" fmla="*/ 533 w 84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4" h="50">
                  <a:moveTo>
                    <a:pt x="34" y="0"/>
                  </a:moveTo>
                  <a:cubicBezTo>
                    <a:pt x="0" y="2"/>
                    <a:pt x="8" y="46"/>
                    <a:pt x="46" y="48"/>
                  </a:cubicBezTo>
                  <a:cubicBezTo>
                    <a:pt x="84" y="50"/>
                    <a:pt x="78" y="2"/>
                    <a:pt x="3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123">
              <a:extLst>
                <a:ext uri="{FF2B5EF4-FFF2-40B4-BE49-F238E27FC236}">
                  <a16:creationId xmlns:a16="http://schemas.microsoft.com/office/drawing/2014/main" id="{F8ABDF38-72F7-4860-AA72-4474A1A75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060"/>
              <a:ext cx="222" cy="227"/>
            </a:xfrm>
            <a:custGeom>
              <a:avLst/>
              <a:gdLst>
                <a:gd name="T0" fmla="*/ 541 w 89"/>
                <a:gd name="T1" fmla="*/ 457 h 85"/>
                <a:gd name="T2" fmla="*/ 995 w 89"/>
                <a:gd name="T3" fmla="*/ 1277 h 85"/>
                <a:gd name="T4" fmla="*/ 541 w 89"/>
                <a:gd name="T5" fmla="*/ 457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85">
                  <a:moveTo>
                    <a:pt x="35" y="24"/>
                  </a:moveTo>
                  <a:cubicBezTo>
                    <a:pt x="0" y="48"/>
                    <a:pt x="39" y="85"/>
                    <a:pt x="64" y="67"/>
                  </a:cubicBezTo>
                  <a:cubicBezTo>
                    <a:pt x="89" y="49"/>
                    <a:pt x="70" y="0"/>
                    <a:pt x="35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124">
              <a:extLst>
                <a:ext uri="{FF2B5EF4-FFF2-40B4-BE49-F238E27FC236}">
                  <a16:creationId xmlns:a16="http://schemas.microsoft.com/office/drawing/2014/main" id="{D2C2995B-DE59-4EE3-AA55-473E41BF4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073"/>
              <a:ext cx="230" cy="208"/>
            </a:xfrm>
            <a:custGeom>
              <a:avLst/>
              <a:gdLst>
                <a:gd name="T0" fmla="*/ 563 w 92"/>
                <a:gd name="T1" fmla="*/ 341 h 78"/>
                <a:gd name="T2" fmla="*/ 908 w 92"/>
                <a:gd name="T3" fmla="*/ 1173 h 78"/>
                <a:gd name="T4" fmla="*/ 563 w 92"/>
                <a:gd name="T5" fmla="*/ 341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8">
                  <a:moveTo>
                    <a:pt x="36" y="18"/>
                  </a:moveTo>
                  <a:cubicBezTo>
                    <a:pt x="0" y="36"/>
                    <a:pt x="24" y="78"/>
                    <a:pt x="58" y="62"/>
                  </a:cubicBezTo>
                  <a:cubicBezTo>
                    <a:pt x="92" y="46"/>
                    <a:pt x="72" y="0"/>
                    <a:pt x="36" y="18"/>
                  </a:cubicBezTo>
                  <a:close/>
                </a:path>
              </a:pathLst>
            </a:custGeom>
            <a:solidFill>
              <a:srgbClr val="B63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125">
              <a:extLst>
                <a:ext uri="{FF2B5EF4-FFF2-40B4-BE49-F238E27FC236}">
                  <a16:creationId xmlns:a16="http://schemas.microsoft.com/office/drawing/2014/main" id="{3E1CE2A6-C2D1-46DB-AC37-0A163A5BE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073"/>
              <a:ext cx="230" cy="208"/>
            </a:xfrm>
            <a:custGeom>
              <a:avLst/>
              <a:gdLst>
                <a:gd name="T0" fmla="*/ 563 w 92"/>
                <a:gd name="T1" fmla="*/ 341 h 78"/>
                <a:gd name="T2" fmla="*/ 908 w 92"/>
                <a:gd name="T3" fmla="*/ 1173 h 78"/>
                <a:gd name="T4" fmla="*/ 563 w 92"/>
                <a:gd name="T5" fmla="*/ 341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8">
                  <a:moveTo>
                    <a:pt x="36" y="18"/>
                  </a:moveTo>
                  <a:cubicBezTo>
                    <a:pt x="0" y="36"/>
                    <a:pt x="24" y="78"/>
                    <a:pt x="58" y="62"/>
                  </a:cubicBezTo>
                  <a:cubicBezTo>
                    <a:pt x="92" y="46"/>
                    <a:pt x="72" y="0"/>
                    <a:pt x="36" y="1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126">
              <a:extLst>
                <a:ext uri="{FF2B5EF4-FFF2-40B4-BE49-F238E27FC236}">
                  <a16:creationId xmlns:a16="http://schemas.microsoft.com/office/drawing/2014/main" id="{24EF8024-DE95-4C85-9818-BB314C3FF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969"/>
              <a:ext cx="80" cy="86"/>
            </a:xfrm>
            <a:custGeom>
              <a:avLst/>
              <a:gdLst>
                <a:gd name="T0" fmla="*/ 50 w 32"/>
                <a:gd name="T1" fmla="*/ 406 h 32"/>
                <a:gd name="T2" fmla="*/ 175 w 32"/>
                <a:gd name="T3" fmla="*/ 35 h 32"/>
                <a:gd name="T4" fmla="*/ 458 w 32"/>
                <a:gd name="T5" fmla="*/ 218 h 32"/>
                <a:gd name="T6" fmla="*/ 333 w 32"/>
                <a:gd name="T7" fmla="*/ 564 h 32"/>
                <a:gd name="T8" fmla="*/ 50 w 32"/>
                <a:gd name="T9" fmla="*/ 406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1"/>
                  </a:moveTo>
                  <a:cubicBezTo>
                    <a:pt x="0" y="14"/>
                    <a:pt x="4" y="5"/>
                    <a:pt x="11" y="2"/>
                  </a:cubicBezTo>
                  <a:cubicBezTo>
                    <a:pt x="18" y="0"/>
                    <a:pt x="27" y="3"/>
                    <a:pt x="29" y="11"/>
                  </a:cubicBezTo>
                  <a:cubicBezTo>
                    <a:pt x="32" y="18"/>
                    <a:pt x="29" y="26"/>
                    <a:pt x="21" y="29"/>
                  </a:cubicBezTo>
                  <a:cubicBezTo>
                    <a:pt x="14" y="32"/>
                    <a:pt x="6" y="28"/>
                    <a:pt x="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127">
              <a:extLst>
                <a:ext uri="{FF2B5EF4-FFF2-40B4-BE49-F238E27FC236}">
                  <a16:creationId xmlns:a16="http://schemas.microsoft.com/office/drawing/2014/main" id="{0DB0A3AF-91BC-4F1C-BC65-E2318E87F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935"/>
              <a:ext cx="35" cy="37"/>
            </a:xfrm>
            <a:custGeom>
              <a:avLst/>
              <a:gdLst>
                <a:gd name="T0" fmla="*/ 20 w 14"/>
                <a:gd name="T1" fmla="*/ 167 h 14"/>
                <a:gd name="T2" fmla="*/ 83 w 14"/>
                <a:gd name="T3" fmla="*/ 21 h 14"/>
                <a:gd name="T4" fmla="*/ 208 w 14"/>
                <a:gd name="T5" fmla="*/ 90 h 14"/>
                <a:gd name="T6" fmla="*/ 145 w 14"/>
                <a:gd name="T7" fmla="*/ 238 h 14"/>
                <a:gd name="T8" fmla="*/ 20 w 14"/>
                <a:gd name="T9" fmla="*/ 167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3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ubicBezTo>
                    <a:pt x="14" y="8"/>
                    <a:pt x="13" y="12"/>
                    <a:pt x="9" y="13"/>
                  </a:cubicBezTo>
                  <a:cubicBezTo>
                    <a:pt x="6" y="14"/>
                    <a:pt x="3" y="13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128">
              <a:extLst>
                <a:ext uri="{FF2B5EF4-FFF2-40B4-BE49-F238E27FC236}">
                  <a16:creationId xmlns:a16="http://schemas.microsoft.com/office/drawing/2014/main" id="{EE6A2592-C085-417C-A80E-32FB6358F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055"/>
              <a:ext cx="50" cy="50"/>
            </a:xfrm>
            <a:custGeom>
              <a:avLst/>
              <a:gdLst>
                <a:gd name="T0" fmla="*/ 33 w 20"/>
                <a:gd name="T1" fmla="*/ 234 h 19"/>
                <a:gd name="T2" fmla="*/ 113 w 20"/>
                <a:gd name="T3" fmla="*/ 21 h 19"/>
                <a:gd name="T4" fmla="*/ 283 w 20"/>
                <a:gd name="T5" fmla="*/ 111 h 19"/>
                <a:gd name="T6" fmla="*/ 208 w 20"/>
                <a:gd name="T7" fmla="*/ 326 h 19"/>
                <a:gd name="T8" fmla="*/ 33 w 20"/>
                <a:gd name="T9" fmla="*/ 234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9">
                  <a:moveTo>
                    <a:pt x="2" y="13"/>
                  </a:moveTo>
                  <a:cubicBezTo>
                    <a:pt x="0" y="8"/>
                    <a:pt x="2" y="3"/>
                    <a:pt x="7" y="1"/>
                  </a:cubicBezTo>
                  <a:cubicBezTo>
                    <a:pt x="11" y="0"/>
                    <a:pt x="16" y="2"/>
                    <a:pt x="18" y="6"/>
                  </a:cubicBezTo>
                  <a:cubicBezTo>
                    <a:pt x="20" y="11"/>
                    <a:pt x="18" y="16"/>
                    <a:pt x="13" y="18"/>
                  </a:cubicBezTo>
                  <a:cubicBezTo>
                    <a:pt x="9" y="19"/>
                    <a:pt x="4" y="17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129">
              <a:extLst>
                <a:ext uri="{FF2B5EF4-FFF2-40B4-BE49-F238E27FC236}">
                  <a16:creationId xmlns:a16="http://schemas.microsoft.com/office/drawing/2014/main" id="{F672B50F-89A1-48A3-9BD2-F527DCBD0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127"/>
              <a:ext cx="133" cy="117"/>
            </a:xfrm>
            <a:custGeom>
              <a:avLst/>
              <a:gdLst>
                <a:gd name="T0" fmla="*/ 0 w 53"/>
                <a:gd name="T1" fmla="*/ 580 h 44"/>
                <a:gd name="T2" fmla="*/ 630 w 53"/>
                <a:gd name="T3" fmla="*/ 636 h 44"/>
                <a:gd name="T4" fmla="*/ 472 w 53"/>
                <a:gd name="T5" fmla="*/ 21 h 44"/>
                <a:gd name="T6" fmla="*/ 113 w 53"/>
                <a:gd name="T7" fmla="*/ 601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44">
                  <a:moveTo>
                    <a:pt x="0" y="31"/>
                  </a:moveTo>
                  <a:cubicBezTo>
                    <a:pt x="8" y="43"/>
                    <a:pt x="31" y="44"/>
                    <a:pt x="40" y="34"/>
                  </a:cubicBezTo>
                  <a:cubicBezTo>
                    <a:pt x="49" y="24"/>
                    <a:pt x="53" y="0"/>
                    <a:pt x="30" y="1"/>
                  </a:cubicBezTo>
                  <a:cubicBezTo>
                    <a:pt x="43" y="11"/>
                    <a:pt x="24" y="34"/>
                    <a:pt x="7" y="32"/>
                  </a:cubicBezTo>
                </a:path>
              </a:pathLst>
            </a:custGeom>
            <a:solidFill>
              <a:srgbClr val="9D0D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130">
              <a:extLst>
                <a:ext uri="{FF2B5EF4-FFF2-40B4-BE49-F238E27FC236}">
                  <a16:creationId xmlns:a16="http://schemas.microsoft.com/office/drawing/2014/main" id="{E4882F8C-C152-4D01-A97F-8B5E7730C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132"/>
              <a:ext cx="63" cy="64"/>
            </a:xfrm>
            <a:custGeom>
              <a:avLst/>
              <a:gdLst>
                <a:gd name="T0" fmla="*/ 33 w 25"/>
                <a:gd name="T1" fmla="*/ 435 h 24"/>
                <a:gd name="T2" fmla="*/ 401 w 25"/>
                <a:gd name="T3" fmla="*/ 21 h 24"/>
                <a:gd name="T4" fmla="*/ 33 w 25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24">
                  <a:moveTo>
                    <a:pt x="2" y="23"/>
                  </a:moveTo>
                  <a:cubicBezTo>
                    <a:pt x="0" y="12"/>
                    <a:pt x="15" y="0"/>
                    <a:pt x="25" y="1"/>
                  </a:cubicBezTo>
                  <a:cubicBezTo>
                    <a:pt x="20" y="4"/>
                    <a:pt x="2" y="17"/>
                    <a:pt x="2" y="24"/>
                  </a:cubicBezTo>
                </a:path>
              </a:pathLst>
            </a:custGeom>
            <a:solidFill>
              <a:srgbClr val="D27E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2787AB7F-EF1F-4B49-AB86-1C868760AC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Osteoblasts</a:t>
            </a:r>
          </a:p>
        </p:txBody>
      </p:sp>
      <p:grpSp>
        <p:nvGrpSpPr>
          <p:cNvPr id="38914" name="Group 3">
            <a:extLst>
              <a:ext uri="{FF2B5EF4-FFF2-40B4-BE49-F238E27FC236}">
                <a16:creationId xmlns:a16="http://schemas.microsoft.com/office/drawing/2014/main" id="{34706BB7-5572-4B59-90F7-3C90E7FE3381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676400"/>
            <a:ext cx="2230438" cy="2227263"/>
            <a:chOff x="670" y="1652"/>
            <a:chExt cx="1090" cy="1088"/>
          </a:xfrm>
        </p:grpSpPr>
        <p:sp>
          <p:nvSpPr>
            <p:cNvPr id="38945" name="Freeform 4">
              <a:extLst>
                <a:ext uri="{FF2B5EF4-FFF2-40B4-BE49-F238E27FC236}">
                  <a16:creationId xmlns:a16="http://schemas.microsoft.com/office/drawing/2014/main" id="{20AE7A9B-1AE8-4776-912D-199A53353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652"/>
              <a:ext cx="1090" cy="1088"/>
            </a:xfrm>
            <a:custGeom>
              <a:avLst/>
              <a:gdLst>
                <a:gd name="T0" fmla="*/ 563 w 436"/>
                <a:gd name="T1" fmla="*/ 2731 h 408"/>
                <a:gd name="T2" fmla="*/ 1563 w 436"/>
                <a:gd name="T3" fmla="*/ 6749 h 408"/>
                <a:gd name="T4" fmla="*/ 5000 w 436"/>
                <a:gd name="T5" fmla="*/ 5611 h 408"/>
                <a:gd name="T6" fmla="*/ 6750 w 436"/>
                <a:gd name="T7" fmla="*/ 1971 h 408"/>
                <a:gd name="T8" fmla="*/ 2938 w 436"/>
                <a:gd name="T9" fmla="*/ 149 h 408"/>
                <a:gd name="T10" fmla="*/ 563 w 436"/>
                <a:gd name="T11" fmla="*/ 2731 h 4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6" h="408">
                  <a:moveTo>
                    <a:pt x="36" y="144"/>
                  </a:moveTo>
                  <a:cubicBezTo>
                    <a:pt x="0" y="224"/>
                    <a:pt x="40" y="304"/>
                    <a:pt x="100" y="356"/>
                  </a:cubicBezTo>
                  <a:cubicBezTo>
                    <a:pt x="160" y="408"/>
                    <a:pt x="240" y="324"/>
                    <a:pt x="320" y="296"/>
                  </a:cubicBezTo>
                  <a:cubicBezTo>
                    <a:pt x="400" y="268"/>
                    <a:pt x="436" y="204"/>
                    <a:pt x="432" y="104"/>
                  </a:cubicBezTo>
                  <a:cubicBezTo>
                    <a:pt x="428" y="4"/>
                    <a:pt x="260" y="0"/>
                    <a:pt x="188" y="8"/>
                  </a:cubicBezTo>
                  <a:cubicBezTo>
                    <a:pt x="116" y="16"/>
                    <a:pt x="64" y="80"/>
                    <a:pt x="36" y="144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5">
              <a:extLst>
                <a:ext uri="{FF2B5EF4-FFF2-40B4-BE49-F238E27FC236}">
                  <a16:creationId xmlns:a16="http://schemas.microsoft.com/office/drawing/2014/main" id="{5330D3BD-B538-478A-A805-341510FC7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073"/>
              <a:ext cx="607" cy="496"/>
            </a:xfrm>
            <a:custGeom>
              <a:avLst/>
              <a:gdLst>
                <a:gd name="T0" fmla="*/ 92 w 243"/>
                <a:gd name="T1" fmla="*/ 717 h 186"/>
                <a:gd name="T2" fmla="*/ 30 w 243"/>
                <a:gd name="T3" fmla="*/ 1741 h 186"/>
                <a:gd name="T4" fmla="*/ 575 w 243"/>
                <a:gd name="T5" fmla="*/ 3016 h 186"/>
                <a:gd name="T6" fmla="*/ 2465 w 243"/>
                <a:gd name="T7" fmla="*/ 2808 h 186"/>
                <a:gd name="T8" fmla="*/ 3445 w 243"/>
                <a:gd name="T9" fmla="*/ 1685 h 186"/>
                <a:gd name="T10" fmla="*/ 2528 w 243"/>
                <a:gd name="T11" fmla="*/ 0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" h="186">
                  <a:moveTo>
                    <a:pt x="6" y="38"/>
                  </a:moveTo>
                  <a:cubicBezTo>
                    <a:pt x="11" y="54"/>
                    <a:pt x="0" y="75"/>
                    <a:pt x="2" y="92"/>
                  </a:cubicBezTo>
                  <a:cubicBezTo>
                    <a:pt x="5" y="116"/>
                    <a:pt x="17" y="145"/>
                    <a:pt x="37" y="159"/>
                  </a:cubicBezTo>
                  <a:cubicBezTo>
                    <a:pt x="75" y="186"/>
                    <a:pt x="121" y="164"/>
                    <a:pt x="158" y="148"/>
                  </a:cubicBezTo>
                  <a:cubicBezTo>
                    <a:pt x="188" y="135"/>
                    <a:pt x="207" y="120"/>
                    <a:pt x="221" y="89"/>
                  </a:cubicBezTo>
                  <a:cubicBezTo>
                    <a:pt x="243" y="42"/>
                    <a:pt x="204" y="12"/>
                    <a:pt x="162" y="0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6">
              <a:extLst>
                <a:ext uri="{FF2B5EF4-FFF2-40B4-BE49-F238E27FC236}">
                  <a16:creationId xmlns:a16="http://schemas.microsoft.com/office/drawing/2014/main" id="{92B0438E-8B4B-4CFD-90C8-470109F78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97"/>
              <a:ext cx="719" cy="662"/>
            </a:xfrm>
            <a:custGeom>
              <a:avLst/>
              <a:gdLst>
                <a:gd name="T0" fmla="*/ 499 w 288"/>
                <a:gd name="T1" fmla="*/ 2587 h 248"/>
                <a:gd name="T2" fmla="*/ 2986 w 288"/>
                <a:gd name="T3" fmla="*/ 3500 h 248"/>
                <a:gd name="T4" fmla="*/ 2362 w 288"/>
                <a:gd name="T5" fmla="*/ 307 h 248"/>
                <a:gd name="T6" fmla="*/ 499 w 288"/>
                <a:gd name="T7" fmla="*/ 2587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8" h="248">
                  <a:moveTo>
                    <a:pt x="32" y="136"/>
                  </a:moveTo>
                  <a:cubicBezTo>
                    <a:pt x="56" y="220"/>
                    <a:pt x="96" y="248"/>
                    <a:pt x="192" y="184"/>
                  </a:cubicBezTo>
                  <a:cubicBezTo>
                    <a:pt x="288" y="120"/>
                    <a:pt x="216" y="32"/>
                    <a:pt x="152" y="16"/>
                  </a:cubicBezTo>
                  <a:cubicBezTo>
                    <a:pt x="88" y="0"/>
                    <a:pt x="0" y="64"/>
                    <a:pt x="32" y="136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7">
              <a:extLst>
                <a:ext uri="{FF2B5EF4-FFF2-40B4-BE49-F238E27FC236}">
                  <a16:creationId xmlns:a16="http://schemas.microsoft.com/office/drawing/2014/main" id="{8968739C-990F-4743-990D-767356EF6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940"/>
              <a:ext cx="317" cy="480"/>
            </a:xfrm>
            <a:custGeom>
              <a:avLst/>
              <a:gdLst>
                <a:gd name="T0" fmla="*/ 1974 w 127"/>
                <a:gd name="T1" fmla="*/ 341 h 180"/>
                <a:gd name="T2" fmla="*/ 125 w 127"/>
                <a:gd name="T3" fmla="*/ 1173 h 180"/>
                <a:gd name="T4" fmla="*/ 187 w 127"/>
                <a:gd name="T5" fmla="*/ 2240 h 180"/>
                <a:gd name="T6" fmla="*/ 716 w 127"/>
                <a:gd name="T7" fmla="*/ 3413 h 180"/>
                <a:gd name="T8" fmla="*/ 542 w 127"/>
                <a:gd name="T9" fmla="*/ 2125 h 180"/>
                <a:gd name="T10" fmla="*/ 666 w 127"/>
                <a:gd name="T11" fmla="*/ 1045 h 180"/>
                <a:gd name="T12" fmla="*/ 1196 w 127"/>
                <a:gd name="T13" fmla="*/ 648 h 180"/>
                <a:gd name="T14" fmla="*/ 1882 w 127"/>
                <a:gd name="T15" fmla="*/ 376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" h="180">
                  <a:moveTo>
                    <a:pt x="127" y="18"/>
                  </a:moveTo>
                  <a:cubicBezTo>
                    <a:pt x="91" y="0"/>
                    <a:pt x="22" y="25"/>
                    <a:pt x="8" y="62"/>
                  </a:cubicBezTo>
                  <a:cubicBezTo>
                    <a:pt x="0" y="82"/>
                    <a:pt x="6" y="99"/>
                    <a:pt x="12" y="118"/>
                  </a:cubicBezTo>
                  <a:cubicBezTo>
                    <a:pt x="21" y="142"/>
                    <a:pt x="28" y="161"/>
                    <a:pt x="46" y="180"/>
                  </a:cubicBezTo>
                  <a:cubicBezTo>
                    <a:pt x="39" y="156"/>
                    <a:pt x="32" y="136"/>
                    <a:pt x="35" y="112"/>
                  </a:cubicBezTo>
                  <a:cubicBezTo>
                    <a:pt x="37" y="89"/>
                    <a:pt x="28" y="75"/>
                    <a:pt x="43" y="55"/>
                  </a:cubicBezTo>
                  <a:cubicBezTo>
                    <a:pt x="55" y="39"/>
                    <a:pt x="58" y="36"/>
                    <a:pt x="77" y="34"/>
                  </a:cubicBezTo>
                  <a:cubicBezTo>
                    <a:pt x="87" y="32"/>
                    <a:pt x="115" y="17"/>
                    <a:pt x="121" y="20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8">
              <a:extLst>
                <a:ext uri="{FF2B5EF4-FFF2-40B4-BE49-F238E27FC236}">
                  <a16:creationId xmlns:a16="http://schemas.microsoft.com/office/drawing/2014/main" id="{79104D25-1083-46FC-A509-AD1B07F36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2025"/>
              <a:ext cx="347" cy="456"/>
            </a:xfrm>
            <a:custGeom>
              <a:avLst/>
              <a:gdLst>
                <a:gd name="T0" fmla="*/ 1371 w 139"/>
                <a:gd name="T1" fmla="*/ 0 h 171"/>
                <a:gd name="T2" fmla="*/ 1695 w 139"/>
                <a:gd name="T3" fmla="*/ 1955 h 171"/>
                <a:gd name="T4" fmla="*/ 0 w 139"/>
                <a:gd name="T5" fmla="*/ 2867 h 171"/>
                <a:gd name="T6" fmla="*/ 467 w 139"/>
                <a:gd name="T7" fmla="*/ 2675 h 171"/>
                <a:gd name="T8" fmla="*/ 841 w 139"/>
                <a:gd name="T9" fmla="*/ 2104 h 171"/>
                <a:gd name="T10" fmla="*/ 841 w 139"/>
                <a:gd name="T11" fmla="*/ 1856 h 171"/>
                <a:gd name="T12" fmla="*/ 996 w 139"/>
                <a:gd name="T13" fmla="*/ 1933 h 171"/>
                <a:gd name="T14" fmla="*/ 1383 w 139"/>
                <a:gd name="T15" fmla="*/ 1821 h 171"/>
                <a:gd name="T16" fmla="*/ 1620 w 139"/>
                <a:gd name="T17" fmla="*/ 1024 h 171"/>
                <a:gd name="T18" fmla="*/ 1383 w 139"/>
                <a:gd name="T19" fmla="*/ 648 h 171"/>
                <a:gd name="T20" fmla="*/ 1341 w 139"/>
                <a:gd name="T21" fmla="*/ 136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171">
                  <a:moveTo>
                    <a:pt x="88" y="0"/>
                  </a:moveTo>
                  <a:cubicBezTo>
                    <a:pt x="116" y="29"/>
                    <a:pt x="139" y="66"/>
                    <a:pt x="109" y="103"/>
                  </a:cubicBezTo>
                  <a:cubicBezTo>
                    <a:pt x="98" y="118"/>
                    <a:pt x="11" y="171"/>
                    <a:pt x="0" y="151"/>
                  </a:cubicBezTo>
                  <a:cubicBezTo>
                    <a:pt x="7" y="144"/>
                    <a:pt x="21" y="146"/>
                    <a:pt x="30" y="141"/>
                  </a:cubicBezTo>
                  <a:cubicBezTo>
                    <a:pt x="41" y="134"/>
                    <a:pt x="51" y="123"/>
                    <a:pt x="54" y="111"/>
                  </a:cubicBezTo>
                  <a:cubicBezTo>
                    <a:pt x="54" y="108"/>
                    <a:pt x="51" y="99"/>
                    <a:pt x="54" y="98"/>
                  </a:cubicBezTo>
                  <a:cubicBezTo>
                    <a:pt x="59" y="94"/>
                    <a:pt x="60" y="101"/>
                    <a:pt x="64" y="102"/>
                  </a:cubicBezTo>
                  <a:cubicBezTo>
                    <a:pt x="74" y="103"/>
                    <a:pt x="79" y="103"/>
                    <a:pt x="89" y="96"/>
                  </a:cubicBezTo>
                  <a:cubicBezTo>
                    <a:pt x="104" y="87"/>
                    <a:pt x="113" y="71"/>
                    <a:pt x="104" y="54"/>
                  </a:cubicBezTo>
                  <a:cubicBezTo>
                    <a:pt x="99" y="45"/>
                    <a:pt x="91" y="44"/>
                    <a:pt x="89" y="34"/>
                  </a:cubicBezTo>
                  <a:cubicBezTo>
                    <a:pt x="87" y="27"/>
                    <a:pt x="87" y="15"/>
                    <a:pt x="86" y="7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9">
              <a:extLst>
                <a:ext uri="{FF2B5EF4-FFF2-40B4-BE49-F238E27FC236}">
                  <a16:creationId xmlns:a16="http://schemas.microsoft.com/office/drawing/2014/main" id="{DCDE937D-5FDF-4920-BA14-595F77C9D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1687"/>
              <a:ext cx="912" cy="488"/>
            </a:xfrm>
            <a:custGeom>
              <a:avLst/>
              <a:gdLst>
                <a:gd name="T0" fmla="*/ 42 w 365"/>
                <a:gd name="T1" fmla="*/ 3469 h 183"/>
                <a:gd name="T2" fmla="*/ 655 w 365"/>
                <a:gd name="T3" fmla="*/ 1685 h 183"/>
                <a:gd name="T4" fmla="*/ 1749 w 365"/>
                <a:gd name="T5" fmla="*/ 376 h 183"/>
                <a:gd name="T6" fmla="*/ 3695 w 365"/>
                <a:gd name="T7" fmla="*/ 93 h 183"/>
                <a:gd name="T8" fmla="*/ 4662 w 365"/>
                <a:gd name="T9" fmla="*/ 192 h 183"/>
                <a:gd name="T10" fmla="*/ 5694 w 365"/>
                <a:gd name="T11" fmla="*/ 947 h 183"/>
                <a:gd name="T12" fmla="*/ 3258 w 365"/>
                <a:gd name="T13" fmla="*/ 648 h 183"/>
                <a:gd name="T14" fmla="*/ 2571 w 365"/>
                <a:gd name="T15" fmla="*/ 797 h 183"/>
                <a:gd name="T16" fmla="*/ 1854 w 365"/>
                <a:gd name="T17" fmla="*/ 888 h 183"/>
                <a:gd name="T18" fmla="*/ 812 w 365"/>
                <a:gd name="T19" fmla="*/ 1955 h 183"/>
                <a:gd name="T20" fmla="*/ 155 w 365"/>
                <a:gd name="T21" fmla="*/ 2995 h 1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5" h="183">
                  <a:moveTo>
                    <a:pt x="3" y="183"/>
                  </a:moveTo>
                  <a:cubicBezTo>
                    <a:pt x="0" y="152"/>
                    <a:pt x="25" y="113"/>
                    <a:pt x="42" y="89"/>
                  </a:cubicBezTo>
                  <a:cubicBezTo>
                    <a:pt x="61" y="63"/>
                    <a:pt x="84" y="36"/>
                    <a:pt x="112" y="20"/>
                  </a:cubicBezTo>
                  <a:cubicBezTo>
                    <a:pt x="145" y="0"/>
                    <a:pt x="200" y="0"/>
                    <a:pt x="237" y="5"/>
                  </a:cubicBezTo>
                  <a:cubicBezTo>
                    <a:pt x="258" y="8"/>
                    <a:pt x="278" y="7"/>
                    <a:pt x="299" y="10"/>
                  </a:cubicBezTo>
                  <a:cubicBezTo>
                    <a:pt x="317" y="12"/>
                    <a:pt x="358" y="32"/>
                    <a:pt x="365" y="50"/>
                  </a:cubicBezTo>
                  <a:cubicBezTo>
                    <a:pt x="335" y="23"/>
                    <a:pt x="243" y="16"/>
                    <a:pt x="209" y="34"/>
                  </a:cubicBezTo>
                  <a:cubicBezTo>
                    <a:pt x="190" y="43"/>
                    <a:pt x="185" y="45"/>
                    <a:pt x="165" y="42"/>
                  </a:cubicBezTo>
                  <a:cubicBezTo>
                    <a:pt x="148" y="40"/>
                    <a:pt x="135" y="43"/>
                    <a:pt x="119" y="47"/>
                  </a:cubicBezTo>
                  <a:cubicBezTo>
                    <a:pt x="90" y="56"/>
                    <a:pt x="75" y="84"/>
                    <a:pt x="52" y="103"/>
                  </a:cubicBezTo>
                  <a:cubicBezTo>
                    <a:pt x="33" y="118"/>
                    <a:pt x="14" y="134"/>
                    <a:pt x="10" y="158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10">
              <a:extLst>
                <a:ext uri="{FF2B5EF4-FFF2-40B4-BE49-F238E27FC236}">
                  <a16:creationId xmlns:a16="http://schemas.microsoft.com/office/drawing/2014/main" id="{CCC2D007-43AA-4524-826A-13F9C7670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905"/>
              <a:ext cx="957" cy="707"/>
            </a:xfrm>
            <a:custGeom>
              <a:avLst/>
              <a:gdLst>
                <a:gd name="T0" fmla="*/ 387 w 383"/>
                <a:gd name="T1" fmla="*/ 4234 h 265"/>
                <a:gd name="T2" fmla="*/ 887 w 383"/>
                <a:gd name="T3" fmla="*/ 4784 h 265"/>
                <a:gd name="T4" fmla="*/ 1324 w 383"/>
                <a:gd name="T5" fmla="*/ 4954 h 265"/>
                <a:gd name="T6" fmla="*/ 2291 w 383"/>
                <a:gd name="T7" fmla="*/ 4712 h 265"/>
                <a:gd name="T8" fmla="*/ 4008 w 383"/>
                <a:gd name="T9" fmla="*/ 3644 h 265"/>
                <a:gd name="T10" fmla="*/ 5337 w 383"/>
                <a:gd name="T11" fmla="*/ 2449 h 265"/>
                <a:gd name="T12" fmla="*/ 5819 w 383"/>
                <a:gd name="T13" fmla="*/ 0 h 265"/>
                <a:gd name="T14" fmla="*/ 5025 w 383"/>
                <a:gd name="T15" fmla="*/ 2129 h 265"/>
                <a:gd name="T16" fmla="*/ 4133 w 383"/>
                <a:gd name="T17" fmla="*/ 2889 h 265"/>
                <a:gd name="T18" fmla="*/ 3558 w 383"/>
                <a:gd name="T19" fmla="*/ 3402 h 265"/>
                <a:gd name="T20" fmla="*/ 1437 w 383"/>
                <a:gd name="T21" fmla="*/ 4293 h 265"/>
                <a:gd name="T22" fmla="*/ 387 w 383"/>
                <a:gd name="T23" fmla="*/ 3973 h 265"/>
                <a:gd name="T24" fmla="*/ 0 w 383"/>
                <a:gd name="T25" fmla="*/ 3324 h 2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3" h="265">
                  <a:moveTo>
                    <a:pt x="25" y="223"/>
                  </a:moveTo>
                  <a:cubicBezTo>
                    <a:pt x="38" y="229"/>
                    <a:pt x="45" y="244"/>
                    <a:pt x="57" y="252"/>
                  </a:cubicBezTo>
                  <a:cubicBezTo>
                    <a:pt x="66" y="257"/>
                    <a:pt x="75" y="260"/>
                    <a:pt x="85" y="261"/>
                  </a:cubicBezTo>
                  <a:cubicBezTo>
                    <a:pt x="106" y="265"/>
                    <a:pt x="128" y="257"/>
                    <a:pt x="147" y="248"/>
                  </a:cubicBezTo>
                  <a:cubicBezTo>
                    <a:pt x="184" y="230"/>
                    <a:pt x="221" y="211"/>
                    <a:pt x="257" y="192"/>
                  </a:cubicBezTo>
                  <a:cubicBezTo>
                    <a:pt x="289" y="175"/>
                    <a:pt x="323" y="161"/>
                    <a:pt x="342" y="129"/>
                  </a:cubicBezTo>
                  <a:cubicBezTo>
                    <a:pt x="364" y="94"/>
                    <a:pt x="383" y="41"/>
                    <a:pt x="373" y="0"/>
                  </a:cubicBezTo>
                  <a:cubicBezTo>
                    <a:pt x="373" y="37"/>
                    <a:pt x="350" y="87"/>
                    <a:pt x="322" y="112"/>
                  </a:cubicBezTo>
                  <a:cubicBezTo>
                    <a:pt x="305" y="127"/>
                    <a:pt x="283" y="136"/>
                    <a:pt x="265" y="152"/>
                  </a:cubicBezTo>
                  <a:cubicBezTo>
                    <a:pt x="253" y="164"/>
                    <a:pt x="243" y="171"/>
                    <a:pt x="228" y="179"/>
                  </a:cubicBezTo>
                  <a:cubicBezTo>
                    <a:pt x="189" y="200"/>
                    <a:pt x="138" y="230"/>
                    <a:pt x="92" y="226"/>
                  </a:cubicBezTo>
                  <a:cubicBezTo>
                    <a:pt x="73" y="224"/>
                    <a:pt x="41" y="221"/>
                    <a:pt x="25" y="209"/>
                  </a:cubicBezTo>
                  <a:cubicBezTo>
                    <a:pt x="19" y="205"/>
                    <a:pt x="0" y="183"/>
                    <a:pt x="0" y="175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11">
              <a:extLst>
                <a:ext uri="{FF2B5EF4-FFF2-40B4-BE49-F238E27FC236}">
                  <a16:creationId xmlns:a16="http://schemas.microsoft.com/office/drawing/2014/main" id="{992802C9-6653-48E5-BE61-221BCA9F6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1684"/>
              <a:ext cx="357" cy="155"/>
            </a:xfrm>
            <a:custGeom>
              <a:avLst/>
              <a:gdLst>
                <a:gd name="T0" fmla="*/ 0 w 143"/>
                <a:gd name="T1" fmla="*/ 1106 h 58"/>
                <a:gd name="T2" fmla="*/ 1009 w 143"/>
                <a:gd name="T3" fmla="*/ 230 h 58"/>
                <a:gd name="T4" fmla="*/ 2224 w 143"/>
                <a:gd name="T5" fmla="*/ 192 h 58"/>
                <a:gd name="T6" fmla="*/ 1371 w 143"/>
                <a:gd name="T7" fmla="*/ 307 h 58"/>
                <a:gd name="T8" fmla="*/ 1041 w 143"/>
                <a:gd name="T9" fmla="*/ 478 h 58"/>
                <a:gd name="T10" fmla="*/ 624 w 143"/>
                <a:gd name="T11" fmla="*/ 687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3" h="58">
                  <a:moveTo>
                    <a:pt x="0" y="58"/>
                  </a:moveTo>
                  <a:cubicBezTo>
                    <a:pt x="22" y="40"/>
                    <a:pt x="38" y="22"/>
                    <a:pt x="65" y="12"/>
                  </a:cubicBezTo>
                  <a:cubicBezTo>
                    <a:pt x="95" y="0"/>
                    <a:pt x="112" y="13"/>
                    <a:pt x="143" y="10"/>
                  </a:cubicBezTo>
                  <a:cubicBezTo>
                    <a:pt x="125" y="16"/>
                    <a:pt x="107" y="9"/>
                    <a:pt x="88" y="16"/>
                  </a:cubicBezTo>
                  <a:cubicBezTo>
                    <a:pt x="81" y="19"/>
                    <a:pt x="75" y="22"/>
                    <a:pt x="67" y="25"/>
                  </a:cubicBezTo>
                  <a:cubicBezTo>
                    <a:pt x="57" y="28"/>
                    <a:pt x="48" y="28"/>
                    <a:pt x="40" y="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12">
              <a:extLst>
                <a:ext uri="{FF2B5EF4-FFF2-40B4-BE49-F238E27FC236}">
                  <a16:creationId xmlns:a16="http://schemas.microsoft.com/office/drawing/2014/main" id="{1E8FCEAE-C3ED-425C-9C5E-C69975C66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393"/>
              <a:ext cx="514" cy="222"/>
            </a:xfrm>
            <a:custGeom>
              <a:avLst/>
              <a:gdLst>
                <a:gd name="T0" fmla="*/ 0 w 206"/>
                <a:gd name="T1" fmla="*/ 1244 h 83"/>
                <a:gd name="T2" fmla="*/ 808 w 206"/>
                <a:gd name="T3" fmla="*/ 1495 h 83"/>
                <a:gd name="T4" fmla="*/ 1525 w 206"/>
                <a:gd name="T5" fmla="*/ 1073 h 83"/>
                <a:gd name="T6" fmla="*/ 3201 w 206"/>
                <a:gd name="T7" fmla="*/ 0 h 83"/>
                <a:gd name="T8" fmla="*/ 1612 w 206"/>
                <a:gd name="T9" fmla="*/ 786 h 83"/>
                <a:gd name="T10" fmla="*/ 853 w 206"/>
                <a:gd name="T11" fmla="*/ 1303 h 83"/>
                <a:gd name="T12" fmla="*/ 200 w 206"/>
                <a:gd name="T13" fmla="*/ 138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6" h="83">
                  <a:moveTo>
                    <a:pt x="0" y="65"/>
                  </a:moveTo>
                  <a:cubicBezTo>
                    <a:pt x="21" y="69"/>
                    <a:pt x="28" y="83"/>
                    <a:pt x="52" y="78"/>
                  </a:cubicBezTo>
                  <a:cubicBezTo>
                    <a:pt x="68" y="74"/>
                    <a:pt x="84" y="64"/>
                    <a:pt x="98" y="56"/>
                  </a:cubicBezTo>
                  <a:cubicBezTo>
                    <a:pt x="132" y="36"/>
                    <a:pt x="176" y="25"/>
                    <a:pt x="206" y="0"/>
                  </a:cubicBezTo>
                  <a:cubicBezTo>
                    <a:pt x="173" y="17"/>
                    <a:pt x="138" y="27"/>
                    <a:pt x="104" y="41"/>
                  </a:cubicBezTo>
                  <a:cubicBezTo>
                    <a:pt x="87" y="49"/>
                    <a:pt x="71" y="58"/>
                    <a:pt x="55" y="68"/>
                  </a:cubicBezTo>
                  <a:cubicBezTo>
                    <a:pt x="41" y="77"/>
                    <a:pt x="30" y="75"/>
                    <a:pt x="13" y="72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13">
              <a:extLst>
                <a:ext uri="{FF2B5EF4-FFF2-40B4-BE49-F238E27FC236}">
                  <a16:creationId xmlns:a16="http://schemas.microsoft.com/office/drawing/2014/main" id="{EE9D2507-E67D-4855-A6AC-B9F023B65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652"/>
              <a:ext cx="1090" cy="1088"/>
            </a:xfrm>
            <a:custGeom>
              <a:avLst/>
              <a:gdLst>
                <a:gd name="T0" fmla="*/ 563 w 436"/>
                <a:gd name="T1" fmla="*/ 2731 h 408"/>
                <a:gd name="T2" fmla="*/ 1563 w 436"/>
                <a:gd name="T3" fmla="*/ 6749 h 408"/>
                <a:gd name="T4" fmla="*/ 5000 w 436"/>
                <a:gd name="T5" fmla="*/ 5611 h 408"/>
                <a:gd name="T6" fmla="*/ 6750 w 436"/>
                <a:gd name="T7" fmla="*/ 1971 h 408"/>
                <a:gd name="T8" fmla="*/ 2938 w 436"/>
                <a:gd name="T9" fmla="*/ 149 h 408"/>
                <a:gd name="T10" fmla="*/ 563 w 436"/>
                <a:gd name="T11" fmla="*/ 2731 h 4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6" h="408">
                  <a:moveTo>
                    <a:pt x="36" y="144"/>
                  </a:moveTo>
                  <a:cubicBezTo>
                    <a:pt x="0" y="224"/>
                    <a:pt x="40" y="304"/>
                    <a:pt x="100" y="356"/>
                  </a:cubicBezTo>
                  <a:cubicBezTo>
                    <a:pt x="160" y="408"/>
                    <a:pt x="240" y="324"/>
                    <a:pt x="320" y="296"/>
                  </a:cubicBezTo>
                  <a:cubicBezTo>
                    <a:pt x="400" y="268"/>
                    <a:pt x="436" y="204"/>
                    <a:pt x="432" y="104"/>
                  </a:cubicBezTo>
                  <a:cubicBezTo>
                    <a:pt x="428" y="4"/>
                    <a:pt x="260" y="0"/>
                    <a:pt x="188" y="8"/>
                  </a:cubicBezTo>
                  <a:cubicBezTo>
                    <a:pt x="116" y="16"/>
                    <a:pt x="64" y="80"/>
                    <a:pt x="36" y="14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14">
              <a:extLst>
                <a:ext uri="{FF2B5EF4-FFF2-40B4-BE49-F238E27FC236}">
                  <a16:creationId xmlns:a16="http://schemas.microsoft.com/office/drawing/2014/main" id="{32FD1F00-E7DA-4706-A24F-A630869B9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8" y="1897"/>
              <a:ext cx="719" cy="662"/>
            </a:xfrm>
            <a:custGeom>
              <a:avLst/>
              <a:gdLst>
                <a:gd name="T0" fmla="*/ 499 w 288"/>
                <a:gd name="T1" fmla="*/ 2587 h 248"/>
                <a:gd name="T2" fmla="*/ 2986 w 288"/>
                <a:gd name="T3" fmla="*/ 3500 h 248"/>
                <a:gd name="T4" fmla="*/ 2362 w 288"/>
                <a:gd name="T5" fmla="*/ 307 h 248"/>
                <a:gd name="T6" fmla="*/ 499 w 288"/>
                <a:gd name="T7" fmla="*/ 2587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8" h="248">
                  <a:moveTo>
                    <a:pt x="32" y="136"/>
                  </a:moveTo>
                  <a:cubicBezTo>
                    <a:pt x="56" y="220"/>
                    <a:pt x="96" y="248"/>
                    <a:pt x="192" y="184"/>
                  </a:cubicBezTo>
                  <a:cubicBezTo>
                    <a:pt x="288" y="120"/>
                    <a:pt x="216" y="32"/>
                    <a:pt x="152" y="16"/>
                  </a:cubicBezTo>
                  <a:cubicBezTo>
                    <a:pt x="88" y="0"/>
                    <a:pt x="0" y="64"/>
                    <a:pt x="32" y="13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Oval 15">
              <a:extLst>
                <a:ext uri="{FF2B5EF4-FFF2-40B4-BE49-F238E27FC236}">
                  <a16:creationId xmlns:a16="http://schemas.microsoft.com/office/drawing/2014/main" id="{FF529995-3848-41BD-ABE1-A834D845D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" y="1967"/>
              <a:ext cx="70" cy="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957" name="Oval 16">
              <a:extLst>
                <a:ext uri="{FF2B5EF4-FFF2-40B4-BE49-F238E27FC236}">
                  <a16:creationId xmlns:a16="http://schemas.microsoft.com/office/drawing/2014/main" id="{76ADA217-8AB9-44B4-85A7-3B595F2EA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5" y="1953"/>
              <a:ext cx="30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958" name="Oval 17">
              <a:extLst>
                <a:ext uri="{FF2B5EF4-FFF2-40B4-BE49-F238E27FC236}">
                  <a16:creationId xmlns:a16="http://schemas.microsoft.com/office/drawing/2014/main" id="{85F5D9FA-D6B1-40D8-9297-8EF3D91C0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5" y="2039"/>
              <a:ext cx="43" cy="4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defRPr sz="2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4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Char char="»"/>
                <a:defRPr sz="1200">
                  <a:solidFill>
                    <a:schemeClr val="bg2"/>
                  </a:solidFill>
                  <a:latin typeface="Georgia" panose="02040502050405020303" pitchFamily="18" charset="0"/>
                  <a:ea typeface="Georgia" panose="02040502050405020303" pitchFamily="18" charset="0"/>
                  <a:cs typeface="Georgia" panose="02040502050405020303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</a:pPr>
              <a:endParaRPr lang="fr-FR" altLang="fr-FR"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8915" name="Group 18">
            <a:extLst>
              <a:ext uri="{FF2B5EF4-FFF2-40B4-BE49-F238E27FC236}">
                <a16:creationId xmlns:a16="http://schemas.microsoft.com/office/drawing/2014/main" id="{F8981E64-9F47-42C1-8AF6-7D2E1F3B70B3}"/>
              </a:ext>
            </a:extLst>
          </p:cNvPr>
          <p:cNvGrpSpPr>
            <a:grpSpLocks/>
          </p:cNvGrpSpPr>
          <p:nvPr/>
        </p:nvGrpSpPr>
        <p:grpSpPr bwMode="auto">
          <a:xfrm>
            <a:off x="4953000" y="3352800"/>
            <a:ext cx="2058988" cy="2265363"/>
            <a:chOff x="2388" y="1612"/>
            <a:chExt cx="1006" cy="1107"/>
          </a:xfrm>
        </p:grpSpPr>
        <p:sp>
          <p:nvSpPr>
            <p:cNvPr id="38931" name="Freeform 19">
              <a:extLst>
                <a:ext uri="{FF2B5EF4-FFF2-40B4-BE49-F238E27FC236}">
                  <a16:creationId xmlns:a16="http://schemas.microsoft.com/office/drawing/2014/main" id="{9172C884-5A52-441F-8502-822430A4D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612"/>
              <a:ext cx="1006" cy="1099"/>
            </a:xfrm>
            <a:custGeom>
              <a:avLst/>
              <a:gdLst>
                <a:gd name="T0" fmla="*/ 688 w 402"/>
                <a:gd name="T1" fmla="*/ 1216 h 412"/>
                <a:gd name="T2" fmla="*/ 438 w 402"/>
                <a:gd name="T3" fmla="*/ 4825 h 412"/>
                <a:gd name="T4" fmla="*/ 2838 w 402"/>
                <a:gd name="T5" fmla="*/ 7728 h 412"/>
                <a:gd name="T6" fmla="*/ 5435 w 402"/>
                <a:gd name="T7" fmla="*/ 6794 h 412"/>
                <a:gd name="T8" fmla="*/ 5798 w 402"/>
                <a:gd name="T9" fmla="*/ 2996 h 412"/>
                <a:gd name="T10" fmla="*/ 3026 w 402"/>
                <a:gd name="T11" fmla="*/ 56 h 412"/>
                <a:gd name="T12" fmla="*/ 688 w 402"/>
                <a:gd name="T13" fmla="*/ 1216 h 4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2" h="412">
                  <a:moveTo>
                    <a:pt x="44" y="64"/>
                  </a:moveTo>
                  <a:cubicBezTo>
                    <a:pt x="3" y="114"/>
                    <a:pt x="0" y="191"/>
                    <a:pt x="28" y="254"/>
                  </a:cubicBezTo>
                  <a:cubicBezTo>
                    <a:pt x="54" y="313"/>
                    <a:pt x="133" y="402"/>
                    <a:pt x="181" y="407"/>
                  </a:cubicBezTo>
                  <a:cubicBezTo>
                    <a:pt x="228" y="412"/>
                    <a:pt x="291" y="391"/>
                    <a:pt x="347" y="358"/>
                  </a:cubicBezTo>
                  <a:cubicBezTo>
                    <a:pt x="402" y="325"/>
                    <a:pt x="376" y="209"/>
                    <a:pt x="370" y="158"/>
                  </a:cubicBezTo>
                  <a:cubicBezTo>
                    <a:pt x="364" y="107"/>
                    <a:pt x="298" y="9"/>
                    <a:pt x="193" y="3"/>
                  </a:cubicBezTo>
                  <a:cubicBezTo>
                    <a:pt x="147" y="0"/>
                    <a:pt x="79" y="22"/>
                    <a:pt x="44" y="64"/>
                  </a:cubicBezTo>
                  <a:close/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20">
              <a:extLst>
                <a:ext uri="{FF2B5EF4-FFF2-40B4-BE49-F238E27FC236}">
                  <a16:creationId xmlns:a16="http://schemas.microsoft.com/office/drawing/2014/main" id="{96727C15-5C1C-4948-94FB-7ECDD0263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2151"/>
              <a:ext cx="563" cy="424"/>
            </a:xfrm>
            <a:custGeom>
              <a:avLst/>
              <a:gdLst>
                <a:gd name="T0" fmla="*/ 0 w 225"/>
                <a:gd name="T1" fmla="*/ 2253 h 159"/>
                <a:gd name="T2" fmla="*/ 500 w 225"/>
                <a:gd name="T3" fmla="*/ 2923 h 159"/>
                <a:gd name="T4" fmla="*/ 1346 w 225"/>
                <a:gd name="T5" fmla="*/ 2979 h 159"/>
                <a:gd name="T6" fmla="*/ 2505 w 225"/>
                <a:gd name="T7" fmla="*/ 2483 h 159"/>
                <a:gd name="T8" fmla="*/ 3338 w 225"/>
                <a:gd name="T9" fmla="*/ 1251 h 159"/>
                <a:gd name="T10" fmla="*/ 2380 w 225"/>
                <a:gd name="T11" fmla="*/ 56 h 1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5" h="159">
                  <a:moveTo>
                    <a:pt x="0" y="119"/>
                  </a:moveTo>
                  <a:cubicBezTo>
                    <a:pt x="9" y="137"/>
                    <a:pt x="9" y="148"/>
                    <a:pt x="32" y="154"/>
                  </a:cubicBezTo>
                  <a:cubicBezTo>
                    <a:pt x="49" y="158"/>
                    <a:pt x="69" y="159"/>
                    <a:pt x="86" y="157"/>
                  </a:cubicBezTo>
                  <a:cubicBezTo>
                    <a:pt x="111" y="154"/>
                    <a:pt x="137" y="141"/>
                    <a:pt x="160" y="131"/>
                  </a:cubicBezTo>
                  <a:cubicBezTo>
                    <a:pt x="187" y="119"/>
                    <a:pt x="205" y="93"/>
                    <a:pt x="213" y="66"/>
                  </a:cubicBezTo>
                  <a:cubicBezTo>
                    <a:pt x="225" y="25"/>
                    <a:pt x="191" y="0"/>
                    <a:pt x="152" y="3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21">
              <a:extLst>
                <a:ext uri="{FF2B5EF4-FFF2-40B4-BE49-F238E27FC236}">
                  <a16:creationId xmlns:a16="http://schemas.microsoft.com/office/drawing/2014/main" id="{FB9660DF-3346-4915-84EB-65285460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049"/>
              <a:ext cx="603" cy="507"/>
            </a:xfrm>
            <a:custGeom>
              <a:avLst/>
              <a:gdLst>
                <a:gd name="T0" fmla="*/ 500 w 241"/>
                <a:gd name="T1" fmla="*/ 3133 h 190"/>
                <a:gd name="T2" fmla="*/ 2505 w 241"/>
                <a:gd name="T3" fmla="*/ 3098 h 190"/>
                <a:gd name="T4" fmla="*/ 3505 w 241"/>
                <a:gd name="T5" fmla="*/ 854 h 190"/>
                <a:gd name="T6" fmla="*/ 801 w 241"/>
                <a:gd name="T7" fmla="*/ 1174 h 190"/>
                <a:gd name="T8" fmla="*/ 500 w 241"/>
                <a:gd name="T9" fmla="*/ 3133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190">
                  <a:moveTo>
                    <a:pt x="32" y="165"/>
                  </a:moveTo>
                  <a:cubicBezTo>
                    <a:pt x="49" y="190"/>
                    <a:pt x="111" y="184"/>
                    <a:pt x="160" y="163"/>
                  </a:cubicBezTo>
                  <a:cubicBezTo>
                    <a:pt x="208" y="142"/>
                    <a:pt x="241" y="91"/>
                    <a:pt x="224" y="45"/>
                  </a:cubicBezTo>
                  <a:cubicBezTo>
                    <a:pt x="207" y="0"/>
                    <a:pt x="102" y="21"/>
                    <a:pt x="51" y="62"/>
                  </a:cubicBezTo>
                  <a:cubicBezTo>
                    <a:pt x="0" y="104"/>
                    <a:pt x="15" y="140"/>
                    <a:pt x="32" y="165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22">
              <a:extLst>
                <a:ext uri="{FF2B5EF4-FFF2-40B4-BE49-F238E27FC236}">
                  <a16:creationId xmlns:a16="http://schemas.microsoft.com/office/drawing/2014/main" id="{EA55D38F-EAB4-484E-B17D-0ACD1EE56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113"/>
              <a:ext cx="440" cy="371"/>
            </a:xfrm>
            <a:custGeom>
              <a:avLst/>
              <a:gdLst>
                <a:gd name="T0" fmla="*/ 2750 w 176"/>
                <a:gd name="T1" fmla="*/ 136 h 139"/>
                <a:gd name="T2" fmla="*/ 675 w 176"/>
                <a:gd name="T3" fmla="*/ 777 h 139"/>
                <a:gd name="T4" fmla="*/ 50 w 176"/>
                <a:gd name="T5" fmla="*/ 1732 h 139"/>
                <a:gd name="T6" fmla="*/ 520 w 176"/>
                <a:gd name="T7" fmla="*/ 2642 h 139"/>
                <a:gd name="T8" fmla="*/ 583 w 176"/>
                <a:gd name="T9" fmla="*/ 1561 h 139"/>
                <a:gd name="T10" fmla="*/ 958 w 176"/>
                <a:gd name="T11" fmla="*/ 1289 h 139"/>
                <a:gd name="T12" fmla="*/ 1283 w 176"/>
                <a:gd name="T13" fmla="*/ 854 h 139"/>
                <a:gd name="T14" fmla="*/ 2750 w 176"/>
                <a:gd name="T15" fmla="*/ 136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6" h="139">
                  <a:moveTo>
                    <a:pt x="176" y="7"/>
                  </a:moveTo>
                  <a:cubicBezTo>
                    <a:pt x="129" y="0"/>
                    <a:pt x="81" y="14"/>
                    <a:pt x="43" y="41"/>
                  </a:cubicBezTo>
                  <a:cubicBezTo>
                    <a:pt x="25" y="53"/>
                    <a:pt x="6" y="68"/>
                    <a:pt x="3" y="91"/>
                  </a:cubicBezTo>
                  <a:cubicBezTo>
                    <a:pt x="0" y="113"/>
                    <a:pt x="7" y="139"/>
                    <a:pt x="33" y="139"/>
                  </a:cubicBezTo>
                  <a:cubicBezTo>
                    <a:pt x="14" y="130"/>
                    <a:pt x="23" y="94"/>
                    <a:pt x="37" y="82"/>
                  </a:cubicBezTo>
                  <a:cubicBezTo>
                    <a:pt x="44" y="76"/>
                    <a:pt x="54" y="75"/>
                    <a:pt x="61" y="68"/>
                  </a:cubicBezTo>
                  <a:cubicBezTo>
                    <a:pt x="69" y="61"/>
                    <a:pt x="74" y="51"/>
                    <a:pt x="82" y="45"/>
                  </a:cubicBezTo>
                  <a:cubicBezTo>
                    <a:pt x="111" y="25"/>
                    <a:pt x="142" y="11"/>
                    <a:pt x="176" y="7"/>
                  </a:cubicBezTo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23">
              <a:extLst>
                <a:ext uri="{FF2B5EF4-FFF2-40B4-BE49-F238E27FC236}">
                  <a16:creationId xmlns:a16="http://schemas.microsoft.com/office/drawing/2014/main" id="{26867E21-2186-424B-A9C7-A464860CA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164"/>
              <a:ext cx="358" cy="363"/>
            </a:xfrm>
            <a:custGeom>
              <a:avLst/>
              <a:gdLst>
                <a:gd name="T0" fmla="*/ 0 w 143"/>
                <a:gd name="T1" fmla="*/ 2394 h 136"/>
                <a:gd name="T2" fmla="*/ 1630 w 143"/>
                <a:gd name="T3" fmla="*/ 1732 h 136"/>
                <a:gd name="T4" fmla="*/ 2151 w 143"/>
                <a:gd name="T5" fmla="*/ 969 h 136"/>
                <a:gd name="T6" fmla="*/ 2005 w 143"/>
                <a:gd name="T7" fmla="*/ 0 h 136"/>
                <a:gd name="T8" fmla="*/ 1710 w 143"/>
                <a:gd name="T9" fmla="*/ 705 h 136"/>
                <a:gd name="T10" fmla="*/ 1567 w 143"/>
                <a:gd name="T11" fmla="*/ 742 h 136"/>
                <a:gd name="T12" fmla="*/ 1585 w 143"/>
                <a:gd name="T13" fmla="*/ 1025 h 136"/>
                <a:gd name="T14" fmla="*/ 1379 w 143"/>
                <a:gd name="T15" fmla="*/ 1425 h 136"/>
                <a:gd name="T16" fmla="*/ 1066 w 143"/>
                <a:gd name="T17" fmla="*/ 1596 h 136"/>
                <a:gd name="T18" fmla="*/ 688 w 143"/>
                <a:gd name="T19" fmla="*/ 1639 h 136"/>
                <a:gd name="T20" fmla="*/ 501 w 143"/>
                <a:gd name="T21" fmla="*/ 1980 h 136"/>
                <a:gd name="T22" fmla="*/ 0 w 143"/>
                <a:gd name="T23" fmla="*/ 2279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136">
                  <a:moveTo>
                    <a:pt x="0" y="126"/>
                  </a:moveTo>
                  <a:cubicBezTo>
                    <a:pt x="32" y="136"/>
                    <a:pt x="80" y="109"/>
                    <a:pt x="104" y="91"/>
                  </a:cubicBezTo>
                  <a:cubicBezTo>
                    <a:pt x="119" y="81"/>
                    <a:pt x="132" y="69"/>
                    <a:pt x="137" y="51"/>
                  </a:cubicBezTo>
                  <a:cubicBezTo>
                    <a:pt x="141" y="40"/>
                    <a:pt x="143" y="4"/>
                    <a:pt x="128" y="0"/>
                  </a:cubicBezTo>
                  <a:cubicBezTo>
                    <a:pt x="139" y="21"/>
                    <a:pt x="125" y="30"/>
                    <a:pt x="109" y="37"/>
                  </a:cubicBezTo>
                  <a:cubicBezTo>
                    <a:pt x="105" y="39"/>
                    <a:pt x="104" y="33"/>
                    <a:pt x="100" y="39"/>
                  </a:cubicBezTo>
                  <a:cubicBezTo>
                    <a:pt x="98" y="42"/>
                    <a:pt x="102" y="50"/>
                    <a:pt x="101" y="54"/>
                  </a:cubicBezTo>
                  <a:cubicBezTo>
                    <a:pt x="100" y="64"/>
                    <a:pt x="97" y="69"/>
                    <a:pt x="88" y="75"/>
                  </a:cubicBezTo>
                  <a:cubicBezTo>
                    <a:pt x="83" y="78"/>
                    <a:pt x="74" y="83"/>
                    <a:pt x="68" y="84"/>
                  </a:cubicBezTo>
                  <a:cubicBezTo>
                    <a:pt x="61" y="87"/>
                    <a:pt x="52" y="83"/>
                    <a:pt x="44" y="86"/>
                  </a:cubicBezTo>
                  <a:cubicBezTo>
                    <a:pt x="38" y="89"/>
                    <a:pt x="36" y="100"/>
                    <a:pt x="32" y="104"/>
                  </a:cubicBezTo>
                  <a:cubicBezTo>
                    <a:pt x="24" y="114"/>
                    <a:pt x="12" y="117"/>
                    <a:pt x="0" y="12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24">
              <a:extLst>
                <a:ext uri="{FF2B5EF4-FFF2-40B4-BE49-F238E27FC236}">
                  <a16:creationId xmlns:a16="http://schemas.microsoft.com/office/drawing/2014/main" id="{EB815560-D8A4-436B-9286-B9582DCB1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625"/>
              <a:ext cx="591" cy="819"/>
            </a:xfrm>
            <a:custGeom>
              <a:avLst/>
              <a:gdLst>
                <a:gd name="T0" fmla="*/ 3611 w 236"/>
                <a:gd name="T1" fmla="*/ 419 h 307"/>
                <a:gd name="T2" fmla="*/ 363 w 236"/>
                <a:gd name="T3" fmla="*/ 1515 h 307"/>
                <a:gd name="T4" fmla="*/ 63 w 236"/>
                <a:gd name="T5" fmla="*/ 3665 h 307"/>
                <a:gd name="T6" fmla="*/ 301 w 236"/>
                <a:gd name="T7" fmla="*/ 4767 h 307"/>
                <a:gd name="T8" fmla="*/ 897 w 236"/>
                <a:gd name="T9" fmla="*/ 5829 h 307"/>
                <a:gd name="T10" fmla="*/ 488 w 236"/>
                <a:gd name="T11" fmla="*/ 3551 h 307"/>
                <a:gd name="T12" fmla="*/ 1117 w 236"/>
                <a:gd name="T13" fmla="*/ 1345 h 307"/>
                <a:gd name="T14" fmla="*/ 1693 w 236"/>
                <a:gd name="T15" fmla="*/ 875 h 307"/>
                <a:gd name="T16" fmla="*/ 2497 w 236"/>
                <a:gd name="T17" fmla="*/ 456 h 307"/>
                <a:gd name="T18" fmla="*/ 3706 w 236"/>
                <a:gd name="T19" fmla="*/ 491 h 3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6" h="307">
                  <a:moveTo>
                    <a:pt x="230" y="22"/>
                  </a:moveTo>
                  <a:cubicBezTo>
                    <a:pt x="161" y="0"/>
                    <a:pt x="62" y="9"/>
                    <a:pt x="23" y="80"/>
                  </a:cubicBezTo>
                  <a:cubicBezTo>
                    <a:pt x="5" y="114"/>
                    <a:pt x="0" y="155"/>
                    <a:pt x="4" y="193"/>
                  </a:cubicBezTo>
                  <a:cubicBezTo>
                    <a:pt x="6" y="213"/>
                    <a:pt x="11" y="233"/>
                    <a:pt x="19" y="251"/>
                  </a:cubicBezTo>
                  <a:cubicBezTo>
                    <a:pt x="30" y="272"/>
                    <a:pt x="45" y="287"/>
                    <a:pt x="57" y="307"/>
                  </a:cubicBezTo>
                  <a:cubicBezTo>
                    <a:pt x="29" y="269"/>
                    <a:pt x="40" y="231"/>
                    <a:pt x="31" y="187"/>
                  </a:cubicBezTo>
                  <a:cubicBezTo>
                    <a:pt x="23" y="151"/>
                    <a:pt x="36" y="91"/>
                    <a:pt x="71" y="71"/>
                  </a:cubicBezTo>
                  <a:cubicBezTo>
                    <a:pt x="85" y="62"/>
                    <a:pt x="93" y="54"/>
                    <a:pt x="108" y="46"/>
                  </a:cubicBezTo>
                  <a:cubicBezTo>
                    <a:pt x="122" y="40"/>
                    <a:pt x="144" y="28"/>
                    <a:pt x="159" y="24"/>
                  </a:cubicBezTo>
                  <a:cubicBezTo>
                    <a:pt x="181" y="18"/>
                    <a:pt x="214" y="19"/>
                    <a:pt x="236" y="26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25">
              <a:extLst>
                <a:ext uri="{FF2B5EF4-FFF2-40B4-BE49-F238E27FC236}">
                  <a16:creationId xmlns:a16="http://schemas.microsoft.com/office/drawing/2014/main" id="{EF4B8586-C54E-4E20-A5D6-7EBF14AD1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793"/>
              <a:ext cx="605" cy="926"/>
            </a:xfrm>
            <a:custGeom>
              <a:avLst/>
              <a:gdLst>
                <a:gd name="T0" fmla="*/ 175 w 242"/>
                <a:gd name="T1" fmla="*/ 5834 h 347"/>
                <a:gd name="T2" fmla="*/ 2300 w 242"/>
                <a:gd name="T3" fmla="*/ 5834 h 347"/>
                <a:gd name="T4" fmla="*/ 3613 w 242"/>
                <a:gd name="T5" fmla="*/ 4729 h 347"/>
                <a:gd name="T6" fmla="*/ 3500 w 242"/>
                <a:gd name="T7" fmla="*/ 1729 h 347"/>
                <a:gd name="T8" fmla="*/ 2595 w 242"/>
                <a:gd name="T9" fmla="*/ 0 h 347"/>
                <a:gd name="T10" fmla="*/ 3000 w 242"/>
                <a:gd name="T11" fmla="*/ 1046 h 347"/>
                <a:gd name="T12" fmla="*/ 3375 w 242"/>
                <a:gd name="T13" fmla="*/ 2436 h 347"/>
                <a:gd name="T14" fmla="*/ 2970 w 242"/>
                <a:gd name="T15" fmla="*/ 4673 h 347"/>
                <a:gd name="T16" fmla="*/ 2238 w 242"/>
                <a:gd name="T17" fmla="*/ 5361 h 347"/>
                <a:gd name="T18" fmla="*/ 1270 w 242"/>
                <a:gd name="T19" fmla="*/ 5890 h 347"/>
                <a:gd name="T20" fmla="*/ 550 w 242"/>
                <a:gd name="T21" fmla="*/ 5818 h 347"/>
                <a:gd name="T22" fmla="*/ 0 w 242"/>
                <a:gd name="T23" fmla="*/ 5591 h 3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2" h="347">
                  <a:moveTo>
                    <a:pt x="11" y="307"/>
                  </a:moveTo>
                  <a:cubicBezTo>
                    <a:pt x="49" y="347"/>
                    <a:pt x="104" y="323"/>
                    <a:pt x="147" y="307"/>
                  </a:cubicBezTo>
                  <a:cubicBezTo>
                    <a:pt x="179" y="295"/>
                    <a:pt x="220" y="286"/>
                    <a:pt x="231" y="249"/>
                  </a:cubicBezTo>
                  <a:cubicBezTo>
                    <a:pt x="242" y="211"/>
                    <a:pt x="234" y="130"/>
                    <a:pt x="224" y="91"/>
                  </a:cubicBezTo>
                  <a:cubicBezTo>
                    <a:pt x="212" y="43"/>
                    <a:pt x="205" y="33"/>
                    <a:pt x="166" y="0"/>
                  </a:cubicBezTo>
                  <a:cubicBezTo>
                    <a:pt x="180" y="16"/>
                    <a:pt x="186" y="35"/>
                    <a:pt x="192" y="55"/>
                  </a:cubicBezTo>
                  <a:cubicBezTo>
                    <a:pt x="200" y="80"/>
                    <a:pt x="212" y="101"/>
                    <a:pt x="216" y="128"/>
                  </a:cubicBezTo>
                  <a:cubicBezTo>
                    <a:pt x="224" y="174"/>
                    <a:pt x="223" y="210"/>
                    <a:pt x="190" y="246"/>
                  </a:cubicBezTo>
                  <a:cubicBezTo>
                    <a:pt x="174" y="263"/>
                    <a:pt x="165" y="274"/>
                    <a:pt x="143" y="282"/>
                  </a:cubicBezTo>
                  <a:cubicBezTo>
                    <a:pt x="122" y="290"/>
                    <a:pt x="104" y="305"/>
                    <a:pt x="81" y="310"/>
                  </a:cubicBezTo>
                  <a:cubicBezTo>
                    <a:pt x="64" y="314"/>
                    <a:pt x="52" y="308"/>
                    <a:pt x="35" y="306"/>
                  </a:cubicBezTo>
                  <a:cubicBezTo>
                    <a:pt x="21" y="305"/>
                    <a:pt x="7" y="309"/>
                    <a:pt x="0" y="294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26">
              <a:extLst>
                <a:ext uri="{FF2B5EF4-FFF2-40B4-BE49-F238E27FC236}">
                  <a16:creationId xmlns:a16="http://schemas.microsoft.com/office/drawing/2014/main" id="{AB8F47CA-DB0A-46EC-8324-EC9F679E6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1732"/>
              <a:ext cx="145" cy="352"/>
            </a:xfrm>
            <a:custGeom>
              <a:avLst/>
              <a:gdLst>
                <a:gd name="T0" fmla="*/ 688 w 58"/>
                <a:gd name="T1" fmla="*/ 77 h 132"/>
                <a:gd name="T2" fmla="*/ 0 w 58"/>
                <a:gd name="T3" fmla="*/ 2504 h 132"/>
                <a:gd name="T4" fmla="*/ 908 w 58"/>
                <a:gd name="T5" fmla="*/ 0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8" h="132">
                  <a:moveTo>
                    <a:pt x="44" y="4"/>
                  </a:moveTo>
                  <a:cubicBezTo>
                    <a:pt x="1" y="34"/>
                    <a:pt x="1" y="87"/>
                    <a:pt x="0" y="132"/>
                  </a:cubicBezTo>
                  <a:cubicBezTo>
                    <a:pt x="15" y="96"/>
                    <a:pt x="14" y="20"/>
                    <a:pt x="5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27">
              <a:extLst>
                <a:ext uri="{FF2B5EF4-FFF2-40B4-BE49-F238E27FC236}">
                  <a16:creationId xmlns:a16="http://schemas.microsoft.com/office/drawing/2014/main" id="{CC26A08E-5948-484C-836E-1FF889040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2263"/>
              <a:ext cx="418" cy="410"/>
            </a:xfrm>
            <a:custGeom>
              <a:avLst/>
              <a:gdLst>
                <a:gd name="T0" fmla="*/ 0 w 167"/>
                <a:gd name="T1" fmla="*/ 2907 h 154"/>
                <a:gd name="T2" fmla="*/ 2022 w 167"/>
                <a:gd name="T3" fmla="*/ 2021 h 154"/>
                <a:gd name="T4" fmla="*/ 2463 w 167"/>
                <a:gd name="T5" fmla="*/ 1113 h 154"/>
                <a:gd name="T6" fmla="*/ 2493 w 167"/>
                <a:gd name="T7" fmla="*/ 0 h 154"/>
                <a:gd name="T8" fmla="*/ 1910 w 167"/>
                <a:gd name="T9" fmla="*/ 1906 h 154"/>
                <a:gd name="T10" fmla="*/ 375 w 167"/>
                <a:gd name="T11" fmla="*/ 2758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7" h="154">
                  <a:moveTo>
                    <a:pt x="0" y="154"/>
                  </a:moveTo>
                  <a:cubicBezTo>
                    <a:pt x="42" y="138"/>
                    <a:pt x="91" y="133"/>
                    <a:pt x="129" y="107"/>
                  </a:cubicBezTo>
                  <a:cubicBezTo>
                    <a:pt x="147" y="96"/>
                    <a:pt x="155" y="80"/>
                    <a:pt x="157" y="59"/>
                  </a:cubicBezTo>
                  <a:cubicBezTo>
                    <a:pt x="159" y="45"/>
                    <a:pt x="167" y="12"/>
                    <a:pt x="159" y="0"/>
                  </a:cubicBezTo>
                  <a:cubicBezTo>
                    <a:pt x="146" y="35"/>
                    <a:pt x="152" y="72"/>
                    <a:pt x="122" y="101"/>
                  </a:cubicBezTo>
                  <a:cubicBezTo>
                    <a:pt x="96" y="125"/>
                    <a:pt x="56" y="132"/>
                    <a:pt x="24" y="146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28">
              <a:extLst>
                <a:ext uri="{FF2B5EF4-FFF2-40B4-BE49-F238E27FC236}">
                  <a16:creationId xmlns:a16="http://schemas.microsoft.com/office/drawing/2014/main" id="{12A24AA0-2A25-485C-BE3F-B35081BF6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1612"/>
              <a:ext cx="1006" cy="1099"/>
            </a:xfrm>
            <a:custGeom>
              <a:avLst/>
              <a:gdLst>
                <a:gd name="T0" fmla="*/ 688 w 402"/>
                <a:gd name="T1" fmla="*/ 1216 h 412"/>
                <a:gd name="T2" fmla="*/ 438 w 402"/>
                <a:gd name="T3" fmla="*/ 4825 h 412"/>
                <a:gd name="T4" fmla="*/ 2838 w 402"/>
                <a:gd name="T5" fmla="*/ 7728 h 412"/>
                <a:gd name="T6" fmla="*/ 5435 w 402"/>
                <a:gd name="T7" fmla="*/ 6794 h 412"/>
                <a:gd name="T8" fmla="*/ 5798 w 402"/>
                <a:gd name="T9" fmla="*/ 2996 h 412"/>
                <a:gd name="T10" fmla="*/ 3026 w 402"/>
                <a:gd name="T11" fmla="*/ 56 h 412"/>
                <a:gd name="T12" fmla="*/ 688 w 402"/>
                <a:gd name="T13" fmla="*/ 1216 h 4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2" h="412">
                  <a:moveTo>
                    <a:pt x="44" y="64"/>
                  </a:moveTo>
                  <a:cubicBezTo>
                    <a:pt x="3" y="114"/>
                    <a:pt x="0" y="191"/>
                    <a:pt x="28" y="254"/>
                  </a:cubicBezTo>
                  <a:cubicBezTo>
                    <a:pt x="54" y="313"/>
                    <a:pt x="133" y="402"/>
                    <a:pt x="181" y="407"/>
                  </a:cubicBezTo>
                  <a:cubicBezTo>
                    <a:pt x="228" y="412"/>
                    <a:pt x="291" y="391"/>
                    <a:pt x="347" y="358"/>
                  </a:cubicBezTo>
                  <a:cubicBezTo>
                    <a:pt x="402" y="325"/>
                    <a:pt x="376" y="209"/>
                    <a:pt x="370" y="158"/>
                  </a:cubicBezTo>
                  <a:cubicBezTo>
                    <a:pt x="364" y="107"/>
                    <a:pt x="298" y="9"/>
                    <a:pt x="193" y="3"/>
                  </a:cubicBezTo>
                  <a:cubicBezTo>
                    <a:pt x="147" y="0"/>
                    <a:pt x="79" y="22"/>
                    <a:pt x="44" y="6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29">
              <a:extLst>
                <a:ext uri="{FF2B5EF4-FFF2-40B4-BE49-F238E27FC236}">
                  <a16:creationId xmlns:a16="http://schemas.microsoft.com/office/drawing/2014/main" id="{44C73BC8-C6B6-4E12-955D-CF02DF492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049"/>
              <a:ext cx="603" cy="507"/>
            </a:xfrm>
            <a:custGeom>
              <a:avLst/>
              <a:gdLst>
                <a:gd name="T0" fmla="*/ 500 w 241"/>
                <a:gd name="T1" fmla="*/ 3133 h 190"/>
                <a:gd name="T2" fmla="*/ 2505 w 241"/>
                <a:gd name="T3" fmla="*/ 3098 h 190"/>
                <a:gd name="T4" fmla="*/ 3505 w 241"/>
                <a:gd name="T5" fmla="*/ 854 h 190"/>
                <a:gd name="T6" fmla="*/ 801 w 241"/>
                <a:gd name="T7" fmla="*/ 1174 h 190"/>
                <a:gd name="T8" fmla="*/ 500 w 241"/>
                <a:gd name="T9" fmla="*/ 3133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1" h="190">
                  <a:moveTo>
                    <a:pt x="32" y="165"/>
                  </a:moveTo>
                  <a:cubicBezTo>
                    <a:pt x="49" y="190"/>
                    <a:pt x="111" y="184"/>
                    <a:pt x="160" y="163"/>
                  </a:cubicBezTo>
                  <a:cubicBezTo>
                    <a:pt x="208" y="142"/>
                    <a:pt x="241" y="91"/>
                    <a:pt x="224" y="45"/>
                  </a:cubicBezTo>
                  <a:cubicBezTo>
                    <a:pt x="207" y="0"/>
                    <a:pt x="102" y="21"/>
                    <a:pt x="51" y="62"/>
                  </a:cubicBezTo>
                  <a:cubicBezTo>
                    <a:pt x="0" y="104"/>
                    <a:pt x="15" y="140"/>
                    <a:pt x="32" y="16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30">
              <a:extLst>
                <a:ext uri="{FF2B5EF4-FFF2-40B4-BE49-F238E27FC236}">
                  <a16:creationId xmlns:a16="http://schemas.microsoft.com/office/drawing/2014/main" id="{691E7A10-B3DC-4B59-B0F6-9EFBD37B1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2175"/>
              <a:ext cx="73" cy="77"/>
            </a:xfrm>
            <a:custGeom>
              <a:avLst/>
              <a:gdLst>
                <a:gd name="T0" fmla="*/ 0 w 29"/>
                <a:gd name="T1" fmla="*/ 297 h 29"/>
                <a:gd name="T2" fmla="*/ 209 w 29"/>
                <a:gd name="T3" fmla="*/ 0 h 29"/>
                <a:gd name="T4" fmla="*/ 463 w 29"/>
                <a:gd name="T5" fmla="*/ 260 h 29"/>
                <a:gd name="T6" fmla="*/ 242 w 29"/>
                <a:gd name="T7" fmla="*/ 542 h 29"/>
                <a:gd name="T8" fmla="*/ 0 w 29"/>
                <a:gd name="T9" fmla="*/ 29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9">
                  <a:moveTo>
                    <a:pt x="0" y="16"/>
                  </a:moveTo>
                  <a:cubicBezTo>
                    <a:pt x="0" y="8"/>
                    <a:pt x="6" y="1"/>
                    <a:pt x="13" y="0"/>
                  </a:cubicBezTo>
                  <a:cubicBezTo>
                    <a:pt x="21" y="0"/>
                    <a:pt x="28" y="6"/>
                    <a:pt x="29" y="14"/>
                  </a:cubicBezTo>
                  <a:cubicBezTo>
                    <a:pt x="29" y="22"/>
                    <a:pt x="23" y="28"/>
                    <a:pt x="15" y="29"/>
                  </a:cubicBezTo>
                  <a:cubicBezTo>
                    <a:pt x="7" y="29"/>
                    <a:pt x="1" y="23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31">
              <a:extLst>
                <a:ext uri="{FF2B5EF4-FFF2-40B4-BE49-F238E27FC236}">
                  <a16:creationId xmlns:a16="http://schemas.microsoft.com/office/drawing/2014/main" id="{410E741D-0F73-4476-8471-4DAE85445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156"/>
              <a:ext cx="33" cy="35"/>
            </a:xfrm>
            <a:custGeom>
              <a:avLst/>
              <a:gdLst>
                <a:gd name="T0" fmla="*/ 20 w 13"/>
                <a:gd name="T1" fmla="*/ 137 h 13"/>
                <a:gd name="T2" fmla="*/ 96 w 13"/>
                <a:gd name="T3" fmla="*/ 22 h 13"/>
                <a:gd name="T4" fmla="*/ 213 w 13"/>
                <a:gd name="T5" fmla="*/ 116 h 13"/>
                <a:gd name="T6" fmla="*/ 117 w 13"/>
                <a:gd name="T7" fmla="*/ 253 h 13"/>
                <a:gd name="T8" fmla="*/ 20 w 13"/>
                <a:gd name="T9" fmla="*/ 13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7"/>
                  </a:moveTo>
                  <a:cubicBezTo>
                    <a:pt x="0" y="4"/>
                    <a:pt x="3" y="1"/>
                    <a:pt x="6" y="1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4" y="13"/>
                    <a:pt x="1" y="11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32">
              <a:extLst>
                <a:ext uri="{FF2B5EF4-FFF2-40B4-BE49-F238E27FC236}">
                  <a16:creationId xmlns:a16="http://schemas.microsoft.com/office/drawing/2014/main" id="{97CBF2F7-F058-44A6-B600-1D869B7A9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249"/>
              <a:ext cx="45" cy="48"/>
            </a:xfrm>
            <a:custGeom>
              <a:avLst/>
              <a:gdLst>
                <a:gd name="T0" fmla="*/ 0 w 18"/>
                <a:gd name="T1" fmla="*/ 171 h 18"/>
                <a:gd name="T2" fmla="*/ 125 w 18"/>
                <a:gd name="T3" fmla="*/ 0 h 18"/>
                <a:gd name="T4" fmla="*/ 270 w 18"/>
                <a:gd name="T5" fmla="*/ 149 h 18"/>
                <a:gd name="T6" fmla="*/ 145 w 18"/>
                <a:gd name="T7" fmla="*/ 341 h 18"/>
                <a:gd name="T8" fmla="*/ 0 w 18"/>
                <a:gd name="T9" fmla="*/ 17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cubicBezTo>
                    <a:pt x="0" y="5"/>
                    <a:pt x="3" y="1"/>
                    <a:pt x="8" y="0"/>
                  </a:cubicBezTo>
                  <a:cubicBezTo>
                    <a:pt x="13" y="0"/>
                    <a:pt x="17" y="4"/>
                    <a:pt x="17" y="8"/>
                  </a:cubicBezTo>
                  <a:cubicBezTo>
                    <a:pt x="18" y="13"/>
                    <a:pt x="14" y="17"/>
                    <a:pt x="9" y="18"/>
                  </a:cubicBezTo>
                  <a:cubicBezTo>
                    <a:pt x="4" y="18"/>
                    <a:pt x="0" y="14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6" name="Group 33">
            <a:extLst>
              <a:ext uri="{FF2B5EF4-FFF2-40B4-BE49-F238E27FC236}">
                <a16:creationId xmlns:a16="http://schemas.microsoft.com/office/drawing/2014/main" id="{69558564-2DDA-48C9-BE4C-E7DFB4086524}"/>
              </a:ext>
            </a:extLst>
          </p:cNvPr>
          <p:cNvGrpSpPr>
            <a:grpSpLocks/>
          </p:cNvGrpSpPr>
          <p:nvPr/>
        </p:nvGrpSpPr>
        <p:grpSpPr bwMode="auto">
          <a:xfrm>
            <a:off x="7186613" y="1584325"/>
            <a:ext cx="2284412" cy="2451100"/>
            <a:chOff x="4012" y="1593"/>
            <a:chExt cx="1116" cy="1198"/>
          </a:xfrm>
        </p:grpSpPr>
        <p:sp>
          <p:nvSpPr>
            <p:cNvPr id="38917" name="Freeform 34">
              <a:extLst>
                <a:ext uri="{FF2B5EF4-FFF2-40B4-BE49-F238E27FC236}">
                  <a16:creationId xmlns:a16="http://schemas.microsoft.com/office/drawing/2014/main" id="{4B586F16-9525-45F1-9E31-F0C14269B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593"/>
              <a:ext cx="1116" cy="1107"/>
            </a:xfrm>
            <a:custGeom>
              <a:avLst/>
              <a:gdLst>
                <a:gd name="T0" fmla="*/ 3701 w 446"/>
                <a:gd name="T1" fmla="*/ 205 h 415"/>
                <a:gd name="T2" fmla="*/ 1021 w 446"/>
                <a:gd name="T3" fmla="*/ 1422 h 415"/>
                <a:gd name="T4" fmla="*/ 188 w 446"/>
                <a:gd name="T5" fmla="*/ 4140 h 415"/>
                <a:gd name="T6" fmla="*/ 4214 w 446"/>
                <a:gd name="T7" fmla="*/ 7800 h 415"/>
                <a:gd name="T8" fmla="*/ 5360 w 446"/>
                <a:gd name="T9" fmla="*/ 7762 h 415"/>
                <a:gd name="T10" fmla="*/ 6906 w 446"/>
                <a:gd name="T11" fmla="*/ 4724 h 415"/>
                <a:gd name="T12" fmla="*/ 6781 w 446"/>
                <a:gd name="T13" fmla="*/ 3222 h 415"/>
                <a:gd name="T14" fmla="*/ 5027 w 446"/>
                <a:gd name="T15" fmla="*/ 1003 h 415"/>
                <a:gd name="T16" fmla="*/ 3713 w 446"/>
                <a:gd name="T17" fmla="*/ 205 h 4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6" h="415">
                  <a:moveTo>
                    <a:pt x="236" y="11"/>
                  </a:moveTo>
                  <a:cubicBezTo>
                    <a:pt x="190" y="0"/>
                    <a:pt x="100" y="49"/>
                    <a:pt x="65" y="75"/>
                  </a:cubicBezTo>
                  <a:cubicBezTo>
                    <a:pt x="12" y="114"/>
                    <a:pt x="0" y="153"/>
                    <a:pt x="12" y="218"/>
                  </a:cubicBezTo>
                  <a:cubicBezTo>
                    <a:pt x="34" y="346"/>
                    <a:pt x="144" y="412"/>
                    <a:pt x="269" y="411"/>
                  </a:cubicBezTo>
                  <a:cubicBezTo>
                    <a:pt x="291" y="411"/>
                    <a:pt x="310" y="415"/>
                    <a:pt x="342" y="409"/>
                  </a:cubicBezTo>
                  <a:cubicBezTo>
                    <a:pt x="423" y="391"/>
                    <a:pt x="437" y="292"/>
                    <a:pt x="441" y="249"/>
                  </a:cubicBezTo>
                  <a:cubicBezTo>
                    <a:pt x="443" y="221"/>
                    <a:pt x="446" y="195"/>
                    <a:pt x="433" y="170"/>
                  </a:cubicBezTo>
                  <a:cubicBezTo>
                    <a:pt x="418" y="142"/>
                    <a:pt x="347" y="72"/>
                    <a:pt x="321" y="53"/>
                  </a:cubicBezTo>
                  <a:cubicBezTo>
                    <a:pt x="293" y="33"/>
                    <a:pt x="258" y="16"/>
                    <a:pt x="237" y="11"/>
                  </a:cubicBezTo>
                </a:path>
              </a:pathLst>
            </a:custGeom>
            <a:solidFill>
              <a:srgbClr val="FED1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8" name="Freeform 35">
              <a:extLst>
                <a:ext uri="{FF2B5EF4-FFF2-40B4-BE49-F238E27FC236}">
                  <a16:creationId xmlns:a16="http://schemas.microsoft.com/office/drawing/2014/main" id="{19FB1208-D580-4D7F-8387-E1B795FF7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1911"/>
              <a:ext cx="500" cy="730"/>
            </a:xfrm>
            <a:custGeom>
              <a:avLst/>
              <a:gdLst>
                <a:gd name="T0" fmla="*/ 20 w 200"/>
                <a:gd name="T1" fmla="*/ 3634 h 274"/>
                <a:gd name="T2" fmla="*/ 550 w 200"/>
                <a:gd name="T3" fmla="*/ 4764 h 274"/>
                <a:gd name="T4" fmla="*/ 1563 w 200"/>
                <a:gd name="T5" fmla="*/ 5126 h 274"/>
                <a:gd name="T6" fmla="*/ 2988 w 200"/>
                <a:gd name="T7" fmla="*/ 4082 h 274"/>
                <a:gd name="T8" fmla="*/ 3000 w 200"/>
                <a:gd name="T9" fmla="*/ 2909 h 274"/>
                <a:gd name="T10" fmla="*/ 2875 w 200"/>
                <a:gd name="T11" fmla="*/ 1271 h 274"/>
                <a:gd name="T12" fmla="*/ 1208 w 200"/>
                <a:gd name="T13" fmla="*/ 567 h 2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0" h="274">
                  <a:moveTo>
                    <a:pt x="1" y="192"/>
                  </a:moveTo>
                  <a:cubicBezTo>
                    <a:pt x="0" y="215"/>
                    <a:pt x="19" y="238"/>
                    <a:pt x="35" y="252"/>
                  </a:cubicBezTo>
                  <a:cubicBezTo>
                    <a:pt x="53" y="269"/>
                    <a:pt x="76" y="274"/>
                    <a:pt x="100" y="271"/>
                  </a:cubicBezTo>
                  <a:cubicBezTo>
                    <a:pt x="133" y="267"/>
                    <a:pt x="177" y="249"/>
                    <a:pt x="191" y="216"/>
                  </a:cubicBezTo>
                  <a:cubicBezTo>
                    <a:pt x="200" y="194"/>
                    <a:pt x="191" y="178"/>
                    <a:pt x="192" y="154"/>
                  </a:cubicBezTo>
                  <a:cubicBezTo>
                    <a:pt x="193" y="130"/>
                    <a:pt x="190" y="91"/>
                    <a:pt x="184" y="67"/>
                  </a:cubicBezTo>
                  <a:cubicBezTo>
                    <a:pt x="174" y="25"/>
                    <a:pt x="110" y="0"/>
                    <a:pt x="77" y="30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9" name="Freeform 36">
              <a:extLst>
                <a:ext uri="{FF2B5EF4-FFF2-40B4-BE49-F238E27FC236}">
                  <a16:creationId xmlns:a16="http://schemas.microsoft.com/office/drawing/2014/main" id="{569A1B0D-D8DA-4F70-B866-BC7A0CBDA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1860"/>
              <a:ext cx="638" cy="931"/>
            </a:xfrm>
            <a:custGeom>
              <a:avLst/>
              <a:gdLst>
                <a:gd name="T0" fmla="*/ 1992 w 255"/>
                <a:gd name="T1" fmla="*/ 435 h 349"/>
                <a:gd name="T2" fmla="*/ 95 w 255"/>
                <a:gd name="T3" fmla="*/ 2732 h 349"/>
                <a:gd name="T4" fmla="*/ 1001 w 255"/>
                <a:gd name="T5" fmla="*/ 4975 h 349"/>
                <a:gd name="T6" fmla="*/ 1992 w 255"/>
                <a:gd name="T7" fmla="*/ 435 h 3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5" h="349">
                  <a:moveTo>
                    <a:pt x="127" y="23"/>
                  </a:moveTo>
                  <a:cubicBezTo>
                    <a:pt x="49" y="0"/>
                    <a:pt x="15" y="80"/>
                    <a:pt x="6" y="144"/>
                  </a:cubicBezTo>
                  <a:cubicBezTo>
                    <a:pt x="0" y="194"/>
                    <a:pt x="24" y="234"/>
                    <a:pt x="64" y="262"/>
                  </a:cubicBezTo>
                  <a:cubicBezTo>
                    <a:pt x="191" y="349"/>
                    <a:pt x="255" y="55"/>
                    <a:pt x="127" y="23"/>
                  </a:cubicBezTo>
                  <a:close/>
                </a:path>
              </a:pathLst>
            </a:custGeom>
            <a:solidFill>
              <a:srgbClr val="3D4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37">
              <a:extLst>
                <a:ext uri="{FF2B5EF4-FFF2-40B4-BE49-F238E27FC236}">
                  <a16:creationId xmlns:a16="http://schemas.microsoft.com/office/drawing/2014/main" id="{BE09A3C3-FB1D-497E-933C-DA7D427CE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1932"/>
              <a:ext cx="267" cy="595"/>
            </a:xfrm>
            <a:custGeom>
              <a:avLst/>
              <a:gdLst>
                <a:gd name="T0" fmla="*/ 1662 w 107"/>
                <a:gd name="T1" fmla="*/ 192 h 223"/>
                <a:gd name="T2" fmla="*/ 374 w 107"/>
                <a:gd name="T3" fmla="*/ 1673 h 223"/>
                <a:gd name="T4" fmla="*/ 933 w 107"/>
                <a:gd name="T5" fmla="*/ 4237 h 223"/>
                <a:gd name="T6" fmla="*/ 808 w 107"/>
                <a:gd name="T7" fmla="*/ 1788 h 223"/>
                <a:gd name="T8" fmla="*/ 1662 w 107"/>
                <a:gd name="T9" fmla="*/ 192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223">
                  <a:moveTo>
                    <a:pt x="107" y="10"/>
                  </a:moveTo>
                  <a:cubicBezTo>
                    <a:pt x="64" y="0"/>
                    <a:pt x="37" y="47"/>
                    <a:pt x="24" y="88"/>
                  </a:cubicBezTo>
                  <a:cubicBezTo>
                    <a:pt x="11" y="130"/>
                    <a:pt x="0" y="175"/>
                    <a:pt x="60" y="223"/>
                  </a:cubicBezTo>
                  <a:cubicBezTo>
                    <a:pt x="39" y="186"/>
                    <a:pt x="25" y="144"/>
                    <a:pt x="52" y="94"/>
                  </a:cubicBezTo>
                  <a:cubicBezTo>
                    <a:pt x="79" y="43"/>
                    <a:pt x="84" y="12"/>
                    <a:pt x="107" y="10"/>
                  </a:cubicBezTo>
                  <a:close/>
                </a:path>
              </a:pathLst>
            </a:custGeom>
            <a:solidFill>
              <a:srgbClr val="7E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Freeform 38">
              <a:extLst>
                <a:ext uri="{FF2B5EF4-FFF2-40B4-BE49-F238E27FC236}">
                  <a16:creationId xmlns:a16="http://schemas.microsoft.com/office/drawing/2014/main" id="{8301111F-196A-41F4-B404-916104564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057"/>
              <a:ext cx="233" cy="563"/>
            </a:xfrm>
            <a:custGeom>
              <a:avLst/>
              <a:gdLst>
                <a:gd name="T0" fmla="*/ 1380 w 93"/>
                <a:gd name="T1" fmla="*/ 136 h 211"/>
                <a:gd name="T2" fmla="*/ 1443 w 93"/>
                <a:gd name="T3" fmla="*/ 1275 h 211"/>
                <a:gd name="T4" fmla="*/ 1305 w 93"/>
                <a:gd name="T5" fmla="*/ 2415 h 211"/>
                <a:gd name="T6" fmla="*/ 0 w 93"/>
                <a:gd name="T7" fmla="*/ 3418 h 211"/>
                <a:gd name="T8" fmla="*/ 784 w 93"/>
                <a:gd name="T9" fmla="*/ 2948 h 211"/>
                <a:gd name="T10" fmla="*/ 1005 w 93"/>
                <a:gd name="T11" fmla="*/ 1937 h 211"/>
                <a:gd name="T12" fmla="*/ 1213 w 93"/>
                <a:gd name="T13" fmla="*/ 1387 h 211"/>
                <a:gd name="T14" fmla="*/ 1225 w 93"/>
                <a:gd name="T15" fmla="*/ 969 h 211"/>
                <a:gd name="T16" fmla="*/ 1305 w 93"/>
                <a:gd name="T17" fmla="*/ 0 h 2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211">
                  <a:moveTo>
                    <a:pt x="88" y="7"/>
                  </a:moveTo>
                  <a:cubicBezTo>
                    <a:pt x="87" y="26"/>
                    <a:pt x="93" y="47"/>
                    <a:pt x="92" y="67"/>
                  </a:cubicBezTo>
                  <a:cubicBezTo>
                    <a:pt x="91" y="88"/>
                    <a:pt x="91" y="107"/>
                    <a:pt x="83" y="127"/>
                  </a:cubicBezTo>
                  <a:cubicBezTo>
                    <a:pt x="70" y="157"/>
                    <a:pt x="38" y="211"/>
                    <a:pt x="0" y="180"/>
                  </a:cubicBezTo>
                  <a:cubicBezTo>
                    <a:pt x="16" y="177"/>
                    <a:pt x="41" y="170"/>
                    <a:pt x="50" y="155"/>
                  </a:cubicBezTo>
                  <a:cubicBezTo>
                    <a:pt x="60" y="139"/>
                    <a:pt x="57" y="118"/>
                    <a:pt x="64" y="102"/>
                  </a:cubicBezTo>
                  <a:cubicBezTo>
                    <a:pt x="69" y="92"/>
                    <a:pt x="76" y="84"/>
                    <a:pt x="77" y="73"/>
                  </a:cubicBezTo>
                  <a:cubicBezTo>
                    <a:pt x="77" y="64"/>
                    <a:pt x="75" y="61"/>
                    <a:pt x="78" y="51"/>
                  </a:cubicBezTo>
                  <a:cubicBezTo>
                    <a:pt x="84" y="32"/>
                    <a:pt x="82" y="19"/>
                    <a:pt x="83" y="0"/>
                  </a:cubicBezTo>
                </a:path>
              </a:pathLst>
            </a:custGeom>
            <a:solidFill>
              <a:srgbClr val="091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39">
              <a:extLst>
                <a:ext uri="{FF2B5EF4-FFF2-40B4-BE49-F238E27FC236}">
                  <a16:creationId xmlns:a16="http://schemas.microsoft.com/office/drawing/2014/main" id="{73A1CDDF-E170-4748-99FB-896BE73E1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1665"/>
              <a:ext cx="593" cy="728"/>
            </a:xfrm>
            <a:custGeom>
              <a:avLst/>
              <a:gdLst>
                <a:gd name="T0" fmla="*/ 2397 w 237"/>
                <a:gd name="T1" fmla="*/ 56 h 273"/>
                <a:gd name="T2" fmla="*/ 1001 w 237"/>
                <a:gd name="T3" fmla="*/ 931 h 273"/>
                <a:gd name="T4" fmla="*/ 145 w 237"/>
                <a:gd name="T5" fmla="*/ 1971 h 273"/>
                <a:gd name="T6" fmla="*/ 113 w 237"/>
                <a:gd name="T7" fmla="*/ 3549 h 273"/>
                <a:gd name="T8" fmla="*/ 721 w 237"/>
                <a:gd name="T9" fmla="*/ 5141 h 273"/>
                <a:gd name="T10" fmla="*/ 626 w 237"/>
                <a:gd name="T11" fmla="*/ 2957 h 273"/>
                <a:gd name="T12" fmla="*/ 1284 w 237"/>
                <a:gd name="T13" fmla="*/ 1459 h 273"/>
                <a:gd name="T14" fmla="*/ 2334 w 237"/>
                <a:gd name="T15" fmla="*/ 512 h 273"/>
                <a:gd name="T16" fmla="*/ 2942 w 237"/>
                <a:gd name="T17" fmla="*/ 307 h 273"/>
                <a:gd name="T18" fmla="*/ 3713 w 237"/>
                <a:gd name="T19" fmla="*/ 435 h 273"/>
                <a:gd name="T20" fmla="*/ 2660 w 237"/>
                <a:gd name="T21" fmla="*/ 0 h 2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273">
                  <a:moveTo>
                    <a:pt x="153" y="3"/>
                  </a:moveTo>
                  <a:cubicBezTo>
                    <a:pt x="122" y="17"/>
                    <a:pt x="93" y="30"/>
                    <a:pt x="64" y="49"/>
                  </a:cubicBezTo>
                  <a:cubicBezTo>
                    <a:pt x="44" y="61"/>
                    <a:pt x="18" y="82"/>
                    <a:pt x="9" y="104"/>
                  </a:cubicBezTo>
                  <a:cubicBezTo>
                    <a:pt x="0" y="129"/>
                    <a:pt x="1" y="161"/>
                    <a:pt x="7" y="187"/>
                  </a:cubicBezTo>
                  <a:cubicBezTo>
                    <a:pt x="11" y="205"/>
                    <a:pt x="23" y="273"/>
                    <a:pt x="46" y="271"/>
                  </a:cubicBezTo>
                  <a:cubicBezTo>
                    <a:pt x="29" y="234"/>
                    <a:pt x="28" y="195"/>
                    <a:pt x="40" y="156"/>
                  </a:cubicBezTo>
                  <a:cubicBezTo>
                    <a:pt x="48" y="130"/>
                    <a:pt x="62" y="97"/>
                    <a:pt x="82" y="77"/>
                  </a:cubicBezTo>
                  <a:cubicBezTo>
                    <a:pt x="103" y="57"/>
                    <a:pt x="121" y="38"/>
                    <a:pt x="149" y="27"/>
                  </a:cubicBezTo>
                  <a:cubicBezTo>
                    <a:pt x="162" y="22"/>
                    <a:pt x="173" y="17"/>
                    <a:pt x="188" y="16"/>
                  </a:cubicBezTo>
                  <a:cubicBezTo>
                    <a:pt x="205" y="16"/>
                    <a:pt x="221" y="23"/>
                    <a:pt x="237" y="23"/>
                  </a:cubicBezTo>
                  <a:cubicBezTo>
                    <a:pt x="220" y="1"/>
                    <a:pt x="197" y="0"/>
                    <a:pt x="170" y="0"/>
                  </a:cubicBezTo>
                </a:path>
              </a:pathLst>
            </a:custGeom>
            <a:solidFill>
              <a:srgbClr val="FEE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40">
              <a:extLst>
                <a:ext uri="{FF2B5EF4-FFF2-40B4-BE49-F238E27FC236}">
                  <a16:creationId xmlns:a16="http://schemas.microsoft.com/office/drawing/2014/main" id="{2727B0A9-1902-4991-8B78-F16CDB899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1977"/>
              <a:ext cx="653" cy="694"/>
            </a:xfrm>
            <a:custGeom>
              <a:avLst/>
              <a:gdLst>
                <a:gd name="T0" fmla="*/ 125 w 261"/>
                <a:gd name="T1" fmla="*/ 4602 h 260"/>
                <a:gd name="T2" fmla="*/ 1051 w 261"/>
                <a:gd name="T3" fmla="*/ 4810 h 260"/>
                <a:gd name="T4" fmla="*/ 2034 w 261"/>
                <a:gd name="T5" fmla="*/ 4909 h 260"/>
                <a:gd name="T6" fmla="*/ 3525 w 261"/>
                <a:gd name="T7" fmla="*/ 4204 h 260"/>
                <a:gd name="T8" fmla="*/ 3931 w 261"/>
                <a:gd name="T9" fmla="*/ 2165 h 260"/>
                <a:gd name="T10" fmla="*/ 4026 w 261"/>
                <a:gd name="T11" fmla="*/ 1004 h 260"/>
                <a:gd name="T12" fmla="*/ 3463 w 261"/>
                <a:gd name="T13" fmla="*/ 0 h 260"/>
                <a:gd name="T14" fmla="*/ 3663 w 261"/>
                <a:gd name="T15" fmla="*/ 2301 h 260"/>
                <a:gd name="T16" fmla="*/ 3005 w 261"/>
                <a:gd name="T17" fmla="*/ 4183 h 260"/>
                <a:gd name="T18" fmla="*/ 1334 w 261"/>
                <a:gd name="T19" fmla="*/ 4695 h 260"/>
                <a:gd name="T20" fmla="*/ 0 w 261"/>
                <a:gd name="T21" fmla="*/ 4580 h 2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61" h="260">
                  <a:moveTo>
                    <a:pt x="8" y="242"/>
                  </a:moveTo>
                  <a:cubicBezTo>
                    <a:pt x="22" y="253"/>
                    <a:pt x="49" y="252"/>
                    <a:pt x="67" y="253"/>
                  </a:cubicBezTo>
                  <a:cubicBezTo>
                    <a:pt x="88" y="253"/>
                    <a:pt x="109" y="257"/>
                    <a:pt x="130" y="258"/>
                  </a:cubicBezTo>
                  <a:cubicBezTo>
                    <a:pt x="164" y="260"/>
                    <a:pt x="206" y="251"/>
                    <a:pt x="225" y="221"/>
                  </a:cubicBezTo>
                  <a:cubicBezTo>
                    <a:pt x="245" y="189"/>
                    <a:pt x="248" y="150"/>
                    <a:pt x="251" y="114"/>
                  </a:cubicBezTo>
                  <a:cubicBezTo>
                    <a:pt x="253" y="94"/>
                    <a:pt x="261" y="73"/>
                    <a:pt x="257" y="53"/>
                  </a:cubicBezTo>
                  <a:cubicBezTo>
                    <a:pt x="254" y="35"/>
                    <a:pt x="235" y="11"/>
                    <a:pt x="221" y="0"/>
                  </a:cubicBezTo>
                  <a:cubicBezTo>
                    <a:pt x="238" y="34"/>
                    <a:pt x="238" y="83"/>
                    <a:pt x="234" y="121"/>
                  </a:cubicBezTo>
                  <a:cubicBezTo>
                    <a:pt x="230" y="156"/>
                    <a:pt x="224" y="198"/>
                    <a:pt x="192" y="220"/>
                  </a:cubicBezTo>
                  <a:cubicBezTo>
                    <a:pt x="161" y="240"/>
                    <a:pt x="123" y="253"/>
                    <a:pt x="85" y="247"/>
                  </a:cubicBezTo>
                  <a:cubicBezTo>
                    <a:pt x="57" y="243"/>
                    <a:pt x="27" y="252"/>
                    <a:pt x="0" y="241"/>
                  </a:cubicBezTo>
                </a:path>
              </a:pathLst>
            </a:custGeom>
            <a:solidFill>
              <a:srgbClr val="FEB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41">
              <a:extLst>
                <a:ext uri="{FF2B5EF4-FFF2-40B4-BE49-F238E27FC236}">
                  <a16:creationId xmlns:a16="http://schemas.microsoft.com/office/drawing/2014/main" id="{E079AC08-B844-47EF-9879-CD266AE67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807"/>
              <a:ext cx="185" cy="445"/>
            </a:xfrm>
            <a:custGeom>
              <a:avLst/>
              <a:gdLst>
                <a:gd name="T0" fmla="*/ 283 w 74"/>
                <a:gd name="T1" fmla="*/ 3160 h 167"/>
                <a:gd name="T2" fmla="*/ 83 w 74"/>
                <a:gd name="T3" fmla="*/ 1271 h 167"/>
                <a:gd name="T4" fmla="*/ 1158 w 74"/>
                <a:gd name="T5" fmla="*/ 0 h 167"/>
                <a:gd name="T6" fmla="*/ 375 w 74"/>
                <a:gd name="T7" fmla="*/ 1194 h 167"/>
                <a:gd name="T8" fmla="*/ 313 w 74"/>
                <a:gd name="T9" fmla="*/ 2785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167">
                  <a:moveTo>
                    <a:pt x="18" y="167"/>
                  </a:moveTo>
                  <a:cubicBezTo>
                    <a:pt x="0" y="143"/>
                    <a:pt x="0" y="96"/>
                    <a:pt x="5" y="67"/>
                  </a:cubicBezTo>
                  <a:cubicBezTo>
                    <a:pt x="10" y="31"/>
                    <a:pt x="41" y="13"/>
                    <a:pt x="74" y="0"/>
                  </a:cubicBezTo>
                  <a:cubicBezTo>
                    <a:pt x="50" y="15"/>
                    <a:pt x="30" y="34"/>
                    <a:pt x="24" y="63"/>
                  </a:cubicBezTo>
                  <a:cubicBezTo>
                    <a:pt x="20" y="83"/>
                    <a:pt x="11" y="128"/>
                    <a:pt x="20" y="1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42">
              <a:extLst>
                <a:ext uri="{FF2B5EF4-FFF2-40B4-BE49-F238E27FC236}">
                  <a16:creationId xmlns:a16="http://schemas.microsoft.com/office/drawing/2014/main" id="{78603884-287A-437A-BB94-C9D3EA2B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316"/>
              <a:ext cx="318" cy="357"/>
            </a:xfrm>
            <a:custGeom>
              <a:avLst/>
              <a:gdLst>
                <a:gd name="T0" fmla="*/ 0 w 127"/>
                <a:gd name="T1" fmla="*/ 2419 h 134"/>
                <a:gd name="T2" fmla="*/ 1522 w 127"/>
                <a:gd name="T3" fmla="*/ 1774 h 134"/>
                <a:gd name="T4" fmla="*/ 1818 w 127"/>
                <a:gd name="T5" fmla="*/ 943 h 134"/>
                <a:gd name="T6" fmla="*/ 1993 w 127"/>
                <a:gd name="T7" fmla="*/ 0 h 134"/>
                <a:gd name="T8" fmla="*/ 1410 w 127"/>
                <a:gd name="T9" fmla="*/ 1660 h 134"/>
                <a:gd name="T10" fmla="*/ 959 w 127"/>
                <a:gd name="T11" fmla="*/ 2171 h 134"/>
                <a:gd name="T12" fmla="*/ 113 w 127"/>
                <a:gd name="T13" fmla="*/ 2499 h 1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7" h="134">
                  <a:moveTo>
                    <a:pt x="0" y="128"/>
                  </a:moveTo>
                  <a:cubicBezTo>
                    <a:pt x="35" y="134"/>
                    <a:pt x="76" y="124"/>
                    <a:pt x="97" y="94"/>
                  </a:cubicBezTo>
                  <a:cubicBezTo>
                    <a:pt x="106" y="82"/>
                    <a:pt x="112" y="65"/>
                    <a:pt x="116" y="50"/>
                  </a:cubicBezTo>
                  <a:cubicBezTo>
                    <a:pt x="120" y="34"/>
                    <a:pt x="126" y="16"/>
                    <a:pt x="127" y="0"/>
                  </a:cubicBezTo>
                  <a:cubicBezTo>
                    <a:pt x="107" y="23"/>
                    <a:pt x="109" y="62"/>
                    <a:pt x="90" y="88"/>
                  </a:cubicBezTo>
                  <a:cubicBezTo>
                    <a:pt x="83" y="98"/>
                    <a:pt x="72" y="108"/>
                    <a:pt x="61" y="115"/>
                  </a:cubicBezTo>
                  <a:cubicBezTo>
                    <a:pt x="42" y="127"/>
                    <a:pt x="26" y="123"/>
                    <a:pt x="7" y="132"/>
                  </a:cubicBezTo>
                </a:path>
              </a:pathLst>
            </a:custGeom>
            <a:solidFill>
              <a:srgbClr val="FF9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Freeform 43">
              <a:extLst>
                <a:ext uri="{FF2B5EF4-FFF2-40B4-BE49-F238E27FC236}">
                  <a16:creationId xmlns:a16="http://schemas.microsoft.com/office/drawing/2014/main" id="{7984EDEE-2971-4A4F-8CAC-D94BB7EF8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593"/>
              <a:ext cx="1116" cy="1107"/>
            </a:xfrm>
            <a:custGeom>
              <a:avLst/>
              <a:gdLst>
                <a:gd name="T0" fmla="*/ 3701 w 446"/>
                <a:gd name="T1" fmla="*/ 205 h 415"/>
                <a:gd name="T2" fmla="*/ 1021 w 446"/>
                <a:gd name="T3" fmla="*/ 1422 h 415"/>
                <a:gd name="T4" fmla="*/ 188 w 446"/>
                <a:gd name="T5" fmla="*/ 4140 h 415"/>
                <a:gd name="T6" fmla="*/ 4214 w 446"/>
                <a:gd name="T7" fmla="*/ 7800 h 415"/>
                <a:gd name="T8" fmla="*/ 5360 w 446"/>
                <a:gd name="T9" fmla="*/ 7762 h 415"/>
                <a:gd name="T10" fmla="*/ 6906 w 446"/>
                <a:gd name="T11" fmla="*/ 4724 h 415"/>
                <a:gd name="T12" fmla="*/ 6781 w 446"/>
                <a:gd name="T13" fmla="*/ 3222 h 415"/>
                <a:gd name="T14" fmla="*/ 5027 w 446"/>
                <a:gd name="T15" fmla="*/ 1003 h 415"/>
                <a:gd name="T16" fmla="*/ 3713 w 446"/>
                <a:gd name="T17" fmla="*/ 205 h 4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6" h="415">
                  <a:moveTo>
                    <a:pt x="236" y="11"/>
                  </a:moveTo>
                  <a:cubicBezTo>
                    <a:pt x="190" y="0"/>
                    <a:pt x="100" y="49"/>
                    <a:pt x="65" y="75"/>
                  </a:cubicBezTo>
                  <a:cubicBezTo>
                    <a:pt x="12" y="114"/>
                    <a:pt x="0" y="153"/>
                    <a:pt x="12" y="218"/>
                  </a:cubicBezTo>
                  <a:cubicBezTo>
                    <a:pt x="34" y="346"/>
                    <a:pt x="144" y="412"/>
                    <a:pt x="269" y="411"/>
                  </a:cubicBezTo>
                  <a:cubicBezTo>
                    <a:pt x="291" y="411"/>
                    <a:pt x="310" y="415"/>
                    <a:pt x="342" y="409"/>
                  </a:cubicBezTo>
                  <a:cubicBezTo>
                    <a:pt x="423" y="391"/>
                    <a:pt x="437" y="292"/>
                    <a:pt x="441" y="249"/>
                  </a:cubicBezTo>
                  <a:cubicBezTo>
                    <a:pt x="443" y="221"/>
                    <a:pt x="446" y="195"/>
                    <a:pt x="433" y="170"/>
                  </a:cubicBezTo>
                  <a:cubicBezTo>
                    <a:pt x="418" y="142"/>
                    <a:pt x="347" y="72"/>
                    <a:pt x="321" y="53"/>
                  </a:cubicBezTo>
                  <a:cubicBezTo>
                    <a:pt x="293" y="33"/>
                    <a:pt x="258" y="16"/>
                    <a:pt x="237" y="1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Freeform 44">
              <a:extLst>
                <a:ext uri="{FF2B5EF4-FFF2-40B4-BE49-F238E27FC236}">
                  <a16:creationId xmlns:a16="http://schemas.microsoft.com/office/drawing/2014/main" id="{D1DFD0CE-B76B-4FBB-847B-6511F2321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" y="1860"/>
              <a:ext cx="638" cy="931"/>
            </a:xfrm>
            <a:custGeom>
              <a:avLst/>
              <a:gdLst>
                <a:gd name="T0" fmla="*/ 1992 w 255"/>
                <a:gd name="T1" fmla="*/ 435 h 349"/>
                <a:gd name="T2" fmla="*/ 95 w 255"/>
                <a:gd name="T3" fmla="*/ 2732 h 349"/>
                <a:gd name="T4" fmla="*/ 1001 w 255"/>
                <a:gd name="T5" fmla="*/ 4975 h 349"/>
                <a:gd name="T6" fmla="*/ 1992 w 255"/>
                <a:gd name="T7" fmla="*/ 435 h 3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5" h="349">
                  <a:moveTo>
                    <a:pt x="127" y="23"/>
                  </a:moveTo>
                  <a:cubicBezTo>
                    <a:pt x="49" y="0"/>
                    <a:pt x="15" y="80"/>
                    <a:pt x="6" y="144"/>
                  </a:cubicBezTo>
                  <a:cubicBezTo>
                    <a:pt x="0" y="194"/>
                    <a:pt x="24" y="234"/>
                    <a:pt x="64" y="262"/>
                  </a:cubicBezTo>
                  <a:cubicBezTo>
                    <a:pt x="191" y="349"/>
                    <a:pt x="255" y="55"/>
                    <a:pt x="127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Freeform 45">
              <a:extLst>
                <a:ext uri="{FF2B5EF4-FFF2-40B4-BE49-F238E27FC236}">
                  <a16:creationId xmlns:a16="http://schemas.microsoft.com/office/drawing/2014/main" id="{06E430BE-A895-4078-8F7A-1C9F8F19E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1993"/>
              <a:ext cx="80" cy="86"/>
            </a:xfrm>
            <a:custGeom>
              <a:avLst/>
              <a:gdLst>
                <a:gd name="T0" fmla="*/ 50 w 32"/>
                <a:gd name="T1" fmla="*/ 427 h 32"/>
                <a:gd name="T2" fmla="*/ 175 w 32"/>
                <a:gd name="T3" fmla="*/ 59 h 32"/>
                <a:gd name="T4" fmla="*/ 470 w 32"/>
                <a:gd name="T5" fmla="*/ 218 h 32"/>
                <a:gd name="T6" fmla="*/ 333 w 32"/>
                <a:gd name="T7" fmla="*/ 586 h 32"/>
                <a:gd name="T8" fmla="*/ 50 w 32"/>
                <a:gd name="T9" fmla="*/ 427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2">
                  <a:moveTo>
                    <a:pt x="3" y="22"/>
                  </a:moveTo>
                  <a:cubicBezTo>
                    <a:pt x="0" y="14"/>
                    <a:pt x="4" y="6"/>
                    <a:pt x="11" y="3"/>
                  </a:cubicBezTo>
                  <a:cubicBezTo>
                    <a:pt x="19" y="0"/>
                    <a:pt x="27" y="4"/>
                    <a:pt x="30" y="11"/>
                  </a:cubicBezTo>
                  <a:cubicBezTo>
                    <a:pt x="32" y="19"/>
                    <a:pt x="29" y="27"/>
                    <a:pt x="21" y="30"/>
                  </a:cubicBezTo>
                  <a:cubicBezTo>
                    <a:pt x="14" y="32"/>
                    <a:pt x="6" y="29"/>
                    <a:pt x="3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Freeform 46">
              <a:extLst>
                <a:ext uri="{FF2B5EF4-FFF2-40B4-BE49-F238E27FC236}">
                  <a16:creationId xmlns:a16="http://schemas.microsoft.com/office/drawing/2014/main" id="{CABD8E1B-ED1C-45B7-80C1-615DE926C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1961"/>
              <a:ext cx="35" cy="38"/>
            </a:xfrm>
            <a:custGeom>
              <a:avLst/>
              <a:gdLst>
                <a:gd name="T0" fmla="*/ 20 w 14"/>
                <a:gd name="T1" fmla="*/ 176 h 14"/>
                <a:gd name="T2" fmla="*/ 83 w 14"/>
                <a:gd name="T3" fmla="*/ 22 h 14"/>
                <a:gd name="T4" fmla="*/ 208 w 14"/>
                <a:gd name="T5" fmla="*/ 103 h 14"/>
                <a:gd name="T6" fmla="*/ 145 w 14"/>
                <a:gd name="T7" fmla="*/ 258 h 14"/>
                <a:gd name="T8" fmla="*/ 20 w 14"/>
                <a:gd name="T9" fmla="*/ 176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1"/>
                    <a:pt x="13" y="5"/>
                  </a:cubicBezTo>
                  <a:cubicBezTo>
                    <a:pt x="14" y="8"/>
                    <a:pt x="13" y="11"/>
                    <a:pt x="9" y="13"/>
                  </a:cubicBezTo>
                  <a:cubicBezTo>
                    <a:pt x="6" y="14"/>
                    <a:pt x="3" y="12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Freeform 47">
              <a:extLst>
                <a:ext uri="{FF2B5EF4-FFF2-40B4-BE49-F238E27FC236}">
                  <a16:creationId xmlns:a16="http://schemas.microsoft.com/office/drawing/2014/main" id="{E205C397-1821-4A34-B54C-F1B264414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079"/>
              <a:ext cx="50" cy="53"/>
            </a:xfrm>
            <a:custGeom>
              <a:avLst/>
              <a:gdLst>
                <a:gd name="T0" fmla="*/ 33 w 20"/>
                <a:gd name="T1" fmla="*/ 239 h 20"/>
                <a:gd name="T2" fmla="*/ 113 w 20"/>
                <a:gd name="T3" fmla="*/ 34 h 20"/>
                <a:gd name="T4" fmla="*/ 283 w 20"/>
                <a:gd name="T5" fmla="*/ 133 h 20"/>
                <a:gd name="T6" fmla="*/ 208 w 20"/>
                <a:gd name="T7" fmla="*/ 337 h 20"/>
                <a:gd name="T8" fmla="*/ 33 w 20"/>
                <a:gd name="T9" fmla="*/ 239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0">
                  <a:moveTo>
                    <a:pt x="2" y="13"/>
                  </a:moveTo>
                  <a:cubicBezTo>
                    <a:pt x="0" y="9"/>
                    <a:pt x="2" y="4"/>
                    <a:pt x="7" y="2"/>
                  </a:cubicBezTo>
                  <a:cubicBezTo>
                    <a:pt x="11" y="0"/>
                    <a:pt x="16" y="2"/>
                    <a:pt x="18" y="7"/>
                  </a:cubicBezTo>
                  <a:cubicBezTo>
                    <a:pt x="20" y="11"/>
                    <a:pt x="18" y="16"/>
                    <a:pt x="13" y="18"/>
                  </a:cubicBezTo>
                  <a:cubicBezTo>
                    <a:pt x="9" y="20"/>
                    <a:pt x="4" y="18"/>
                    <a:pt x="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EA9F2856-056B-42E6-957E-DE1FB8E0633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/>
              <a:t>Osteocytes</a:t>
            </a:r>
          </a:p>
        </p:txBody>
      </p:sp>
      <p:grpSp>
        <p:nvGrpSpPr>
          <p:cNvPr id="39938" name="Group 3">
            <a:extLst>
              <a:ext uri="{FF2B5EF4-FFF2-40B4-BE49-F238E27FC236}">
                <a16:creationId xmlns:a16="http://schemas.microsoft.com/office/drawing/2014/main" id="{7CF18A4C-B6AB-456A-8E15-B7146312D3A4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1524000"/>
            <a:ext cx="3251200" cy="2179638"/>
            <a:chOff x="192" y="1704"/>
            <a:chExt cx="1724" cy="1156"/>
          </a:xfrm>
        </p:grpSpPr>
        <p:sp>
          <p:nvSpPr>
            <p:cNvPr id="39966" name="Freeform 4">
              <a:extLst>
                <a:ext uri="{FF2B5EF4-FFF2-40B4-BE49-F238E27FC236}">
                  <a16:creationId xmlns:a16="http://schemas.microsoft.com/office/drawing/2014/main" id="{8C7200C3-68E0-4E87-B1E1-EE868D888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704"/>
              <a:ext cx="1724" cy="1156"/>
            </a:xfrm>
            <a:custGeom>
              <a:avLst/>
              <a:gdLst>
                <a:gd name="T0" fmla="*/ 6566 w 835"/>
                <a:gd name="T1" fmla="*/ 2468 h 525"/>
                <a:gd name="T2" fmla="*/ 6795 w 835"/>
                <a:gd name="T3" fmla="*/ 2008 h 525"/>
                <a:gd name="T4" fmla="*/ 6795 w 835"/>
                <a:gd name="T5" fmla="*/ 2008 h 525"/>
                <a:gd name="T6" fmla="*/ 6066 w 835"/>
                <a:gd name="T7" fmla="*/ 2614 h 525"/>
                <a:gd name="T8" fmla="*/ 6066 w 835"/>
                <a:gd name="T9" fmla="*/ 2614 h 525"/>
                <a:gd name="T10" fmla="*/ 4953 w 835"/>
                <a:gd name="T11" fmla="*/ 2202 h 525"/>
                <a:gd name="T12" fmla="*/ 5069 w 835"/>
                <a:gd name="T13" fmla="*/ 1731 h 525"/>
                <a:gd name="T14" fmla="*/ 6083 w 835"/>
                <a:gd name="T15" fmla="*/ 746 h 525"/>
                <a:gd name="T16" fmla="*/ 6083 w 835"/>
                <a:gd name="T17" fmla="*/ 746 h 525"/>
                <a:gd name="T18" fmla="*/ 4961 w 835"/>
                <a:gd name="T19" fmla="*/ 1634 h 525"/>
                <a:gd name="T20" fmla="*/ 4557 w 835"/>
                <a:gd name="T21" fmla="*/ 1880 h 525"/>
                <a:gd name="T22" fmla="*/ 3968 w 835"/>
                <a:gd name="T23" fmla="*/ 1706 h 525"/>
                <a:gd name="T24" fmla="*/ 3917 w 835"/>
                <a:gd name="T25" fmla="*/ 799 h 525"/>
                <a:gd name="T26" fmla="*/ 4548 w 835"/>
                <a:gd name="T27" fmla="*/ 524 h 525"/>
                <a:gd name="T28" fmla="*/ 4548 w 835"/>
                <a:gd name="T29" fmla="*/ 524 h 525"/>
                <a:gd name="T30" fmla="*/ 3952 w 835"/>
                <a:gd name="T31" fmla="*/ 577 h 525"/>
                <a:gd name="T32" fmla="*/ 3968 w 835"/>
                <a:gd name="T33" fmla="*/ 0 h 525"/>
                <a:gd name="T34" fmla="*/ 3968 w 835"/>
                <a:gd name="T35" fmla="*/ 0 h 525"/>
                <a:gd name="T36" fmla="*/ 3572 w 835"/>
                <a:gd name="T37" fmla="*/ 969 h 525"/>
                <a:gd name="T38" fmla="*/ 2919 w 835"/>
                <a:gd name="T39" fmla="*/ 1517 h 525"/>
                <a:gd name="T40" fmla="*/ 2075 w 835"/>
                <a:gd name="T41" fmla="*/ 1828 h 525"/>
                <a:gd name="T42" fmla="*/ 1697 w 835"/>
                <a:gd name="T43" fmla="*/ 1900 h 525"/>
                <a:gd name="T44" fmla="*/ 1150 w 835"/>
                <a:gd name="T45" fmla="*/ 1731 h 525"/>
                <a:gd name="T46" fmla="*/ 793 w 835"/>
                <a:gd name="T47" fmla="*/ 610 h 525"/>
                <a:gd name="T48" fmla="*/ 793 w 835"/>
                <a:gd name="T49" fmla="*/ 610 h 525"/>
                <a:gd name="T50" fmla="*/ 1049 w 835"/>
                <a:gd name="T51" fmla="*/ 1795 h 525"/>
                <a:gd name="T52" fmla="*/ 1297 w 835"/>
                <a:gd name="T53" fmla="*/ 2380 h 525"/>
                <a:gd name="T54" fmla="*/ 1164 w 835"/>
                <a:gd name="T55" fmla="*/ 3118 h 525"/>
                <a:gd name="T56" fmla="*/ 0 w 835"/>
                <a:gd name="T57" fmla="*/ 3917 h 525"/>
                <a:gd name="T58" fmla="*/ 0 w 835"/>
                <a:gd name="T59" fmla="*/ 3917 h 525"/>
                <a:gd name="T60" fmla="*/ 925 w 835"/>
                <a:gd name="T61" fmla="*/ 3554 h 525"/>
                <a:gd name="T62" fmla="*/ 1437 w 835"/>
                <a:gd name="T63" fmla="*/ 3695 h 525"/>
                <a:gd name="T64" fmla="*/ 1557 w 835"/>
                <a:gd name="T65" fmla="*/ 3897 h 525"/>
                <a:gd name="T66" fmla="*/ 1489 w 835"/>
                <a:gd name="T67" fmla="*/ 4397 h 525"/>
                <a:gd name="T68" fmla="*/ 628 w 835"/>
                <a:gd name="T69" fmla="*/ 4620 h 525"/>
                <a:gd name="T70" fmla="*/ 628 w 835"/>
                <a:gd name="T71" fmla="*/ 4620 h 525"/>
                <a:gd name="T72" fmla="*/ 1346 w 835"/>
                <a:gd name="T73" fmla="*/ 4675 h 525"/>
                <a:gd name="T74" fmla="*/ 1274 w 835"/>
                <a:gd name="T75" fmla="*/ 5478 h 525"/>
                <a:gd name="T76" fmla="*/ 1274 w 835"/>
                <a:gd name="T77" fmla="*/ 5478 h 525"/>
                <a:gd name="T78" fmla="*/ 1637 w 835"/>
                <a:gd name="T79" fmla="*/ 4408 h 525"/>
                <a:gd name="T80" fmla="*/ 2131 w 835"/>
                <a:gd name="T81" fmla="*/ 4111 h 525"/>
                <a:gd name="T82" fmla="*/ 2694 w 835"/>
                <a:gd name="T83" fmla="*/ 4131 h 525"/>
                <a:gd name="T84" fmla="*/ 3192 w 835"/>
                <a:gd name="T85" fmla="*/ 4228 h 525"/>
                <a:gd name="T86" fmla="*/ 3388 w 835"/>
                <a:gd name="T87" fmla="*/ 4582 h 525"/>
                <a:gd name="T88" fmla="*/ 3324 w 835"/>
                <a:gd name="T89" fmla="*/ 4772 h 525"/>
                <a:gd name="T90" fmla="*/ 3324 w 835"/>
                <a:gd name="T91" fmla="*/ 5604 h 525"/>
                <a:gd name="T92" fmla="*/ 3324 w 835"/>
                <a:gd name="T93" fmla="*/ 5604 h 525"/>
                <a:gd name="T94" fmla="*/ 3440 w 835"/>
                <a:gd name="T95" fmla="*/ 4824 h 525"/>
                <a:gd name="T96" fmla="*/ 3539 w 835"/>
                <a:gd name="T97" fmla="*/ 4505 h 525"/>
                <a:gd name="T98" fmla="*/ 3785 w 835"/>
                <a:gd name="T99" fmla="*/ 4247 h 525"/>
                <a:gd name="T100" fmla="*/ 4728 w 835"/>
                <a:gd name="T101" fmla="*/ 4195 h 525"/>
                <a:gd name="T102" fmla="*/ 4902 w 835"/>
                <a:gd name="T103" fmla="*/ 4397 h 525"/>
                <a:gd name="T104" fmla="*/ 5308 w 835"/>
                <a:gd name="T105" fmla="*/ 5115 h 525"/>
                <a:gd name="T106" fmla="*/ 5308 w 835"/>
                <a:gd name="T107" fmla="*/ 5115 h 525"/>
                <a:gd name="T108" fmla="*/ 5034 w 835"/>
                <a:gd name="T109" fmla="*/ 4369 h 525"/>
                <a:gd name="T110" fmla="*/ 5017 w 835"/>
                <a:gd name="T111" fmla="*/ 3767 h 525"/>
                <a:gd name="T112" fmla="*/ 5308 w 835"/>
                <a:gd name="T113" fmla="*/ 3127 h 525"/>
                <a:gd name="T114" fmla="*/ 5810 w 835"/>
                <a:gd name="T115" fmla="*/ 2860 h 525"/>
                <a:gd name="T116" fmla="*/ 6109 w 835"/>
                <a:gd name="T117" fmla="*/ 2763 h 525"/>
                <a:gd name="T118" fmla="*/ 7348 w 835"/>
                <a:gd name="T119" fmla="*/ 2561 h 525"/>
                <a:gd name="T120" fmla="*/ 7348 w 835"/>
                <a:gd name="T121" fmla="*/ 2561 h 525"/>
                <a:gd name="T122" fmla="*/ 6566 w 835"/>
                <a:gd name="T123" fmla="*/ 2468 h 5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35" h="525">
                  <a:moveTo>
                    <a:pt x="746" y="231"/>
                  </a:moveTo>
                  <a:cubicBezTo>
                    <a:pt x="760" y="220"/>
                    <a:pt x="766" y="204"/>
                    <a:pt x="772" y="188"/>
                  </a:cubicBezTo>
                  <a:cubicBezTo>
                    <a:pt x="772" y="188"/>
                    <a:pt x="772" y="188"/>
                    <a:pt x="772" y="188"/>
                  </a:cubicBezTo>
                  <a:cubicBezTo>
                    <a:pt x="763" y="211"/>
                    <a:pt x="731" y="228"/>
                    <a:pt x="689" y="245"/>
                  </a:cubicBezTo>
                  <a:cubicBezTo>
                    <a:pt x="689" y="245"/>
                    <a:pt x="689" y="245"/>
                    <a:pt x="689" y="245"/>
                  </a:cubicBezTo>
                  <a:cubicBezTo>
                    <a:pt x="635" y="261"/>
                    <a:pt x="575" y="230"/>
                    <a:pt x="563" y="206"/>
                  </a:cubicBezTo>
                  <a:cubicBezTo>
                    <a:pt x="555" y="193"/>
                    <a:pt x="569" y="171"/>
                    <a:pt x="576" y="162"/>
                  </a:cubicBezTo>
                  <a:cubicBezTo>
                    <a:pt x="598" y="130"/>
                    <a:pt x="629" y="80"/>
                    <a:pt x="691" y="70"/>
                  </a:cubicBezTo>
                  <a:cubicBezTo>
                    <a:pt x="691" y="70"/>
                    <a:pt x="691" y="70"/>
                    <a:pt x="691" y="70"/>
                  </a:cubicBezTo>
                  <a:cubicBezTo>
                    <a:pt x="623" y="81"/>
                    <a:pt x="588" y="120"/>
                    <a:pt x="564" y="153"/>
                  </a:cubicBezTo>
                  <a:cubicBezTo>
                    <a:pt x="552" y="169"/>
                    <a:pt x="535" y="176"/>
                    <a:pt x="518" y="176"/>
                  </a:cubicBezTo>
                  <a:cubicBezTo>
                    <a:pt x="498" y="174"/>
                    <a:pt x="478" y="171"/>
                    <a:pt x="451" y="160"/>
                  </a:cubicBezTo>
                  <a:cubicBezTo>
                    <a:pt x="393" y="144"/>
                    <a:pt x="437" y="82"/>
                    <a:pt x="445" y="75"/>
                  </a:cubicBezTo>
                  <a:cubicBezTo>
                    <a:pt x="471" y="51"/>
                    <a:pt x="493" y="47"/>
                    <a:pt x="517" y="49"/>
                  </a:cubicBezTo>
                  <a:cubicBezTo>
                    <a:pt x="517" y="49"/>
                    <a:pt x="517" y="49"/>
                    <a:pt x="517" y="49"/>
                  </a:cubicBezTo>
                  <a:cubicBezTo>
                    <a:pt x="491" y="46"/>
                    <a:pt x="471" y="41"/>
                    <a:pt x="449" y="54"/>
                  </a:cubicBezTo>
                  <a:cubicBezTo>
                    <a:pt x="457" y="35"/>
                    <a:pt x="454" y="17"/>
                    <a:pt x="451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55" y="26"/>
                    <a:pt x="429" y="62"/>
                    <a:pt x="406" y="91"/>
                  </a:cubicBezTo>
                  <a:cubicBezTo>
                    <a:pt x="374" y="123"/>
                    <a:pt x="351" y="135"/>
                    <a:pt x="332" y="142"/>
                  </a:cubicBezTo>
                  <a:cubicBezTo>
                    <a:pt x="300" y="154"/>
                    <a:pt x="269" y="165"/>
                    <a:pt x="236" y="171"/>
                  </a:cubicBezTo>
                  <a:cubicBezTo>
                    <a:pt x="223" y="173"/>
                    <a:pt x="208" y="176"/>
                    <a:pt x="193" y="178"/>
                  </a:cubicBezTo>
                  <a:cubicBezTo>
                    <a:pt x="176" y="180"/>
                    <a:pt x="155" y="181"/>
                    <a:pt x="131" y="162"/>
                  </a:cubicBezTo>
                  <a:cubicBezTo>
                    <a:pt x="109" y="140"/>
                    <a:pt x="93" y="105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3" y="106"/>
                    <a:pt x="90" y="134"/>
                    <a:pt x="119" y="168"/>
                  </a:cubicBezTo>
                  <a:cubicBezTo>
                    <a:pt x="123" y="174"/>
                    <a:pt x="143" y="195"/>
                    <a:pt x="147" y="223"/>
                  </a:cubicBezTo>
                  <a:cubicBezTo>
                    <a:pt x="149" y="253"/>
                    <a:pt x="143" y="276"/>
                    <a:pt x="132" y="292"/>
                  </a:cubicBezTo>
                  <a:cubicBezTo>
                    <a:pt x="106" y="320"/>
                    <a:pt x="60" y="359"/>
                    <a:pt x="0" y="367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42" y="361"/>
                    <a:pt x="78" y="350"/>
                    <a:pt x="105" y="333"/>
                  </a:cubicBezTo>
                  <a:cubicBezTo>
                    <a:pt x="127" y="319"/>
                    <a:pt x="152" y="334"/>
                    <a:pt x="163" y="346"/>
                  </a:cubicBezTo>
                  <a:cubicBezTo>
                    <a:pt x="168" y="352"/>
                    <a:pt x="173" y="359"/>
                    <a:pt x="177" y="365"/>
                  </a:cubicBezTo>
                  <a:cubicBezTo>
                    <a:pt x="182" y="373"/>
                    <a:pt x="188" y="391"/>
                    <a:pt x="169" y="412"/>
                  </a:cubicBezTo>
                  <a:cubicBezTo>
                    <a:pt x="137" y="438"/>
                    <a:pt x="94" y="439"/>
                    <a:pt x="71" y="433"/>
                  </a:cubicBezTo>
                  <a:cubicBezTo>
                    <a:pt x="71" y="433"/>
                    <a:pt x="71" y="433"/>
                    <a:pt x="71" y="433"/>
                  </a:cubicBezTo>
                  <a:cubicBezTo>
                    <a:pt x="102" y="442"/>
                    <a:pt x="129" y="448"/>
                    <a:pt x="153" y="438"/>
                  </a:cubicBezTo>
                  <a:cubicBezTo>
                    <a:pt x="142" y="462"/>
                    <a:pt x="144" y="487"/>
                    <a:pt x="145" y="513"/>
                  </a:cubicBezTo>
                  <a:cubicBezTo>
                    <a:pt x="145" y="513"/>
                    <a:pt x="145" y="513"/>
                    <a:pt x="145" y="513"/>
                  </a:cubicBezTo>
                  <a:cubicBezTo>
                    <a:pt x="143" y="478"/>
                    <a:pt x="160" y="445"/>
                    <a:pt x="186" y="413"/>
                  </a:cubicBezTo>
                  <a:cubicBezTo>
                    <a:pt x="201" y="394"/>
                    <a:pt x="228" y="387"/>
                    <a:pt x="242" y="385"/>
                  </a:cubicBezTo>
                  <a:cubicBezTo>
                    <a:pt x="260" y="384"/>
                    <a:pt x="281" y="384"/>
                    <a:pt x="306" y="387"/>
                  </a:cubicBezTo>
                  <a:cubicBezTo>
                    <a:pt x="318" y="388"/>
                    <a:pt x="343" y="390"/>
                    <a:pt x="363" y="396"/>
                  </a:cubicBezTo>
                  <a:cubicBezTo>
                    <a:pt x="373" y="399"/>
                    <a:pt x="390" y="410"/>
                    <a:pt x="385" y="429"/>
                  </a:cubicBezTo>
                  <a:cubicBezTo>
                    <a:pt x="383" y="435"/>
                    <a:pt x="380" y="441"/>
                    <a:pt x="378" y="447"/>
                  </a:cubicBezTo>
                  <a:cubicBezTo>
                    <a:pt x="369" y="469"/>
                    <a:pt x="367" y="489"/>
                    <a:pt x="378" y="525"/>
                  </a:cubicBezTo>
                  <a:cubicBezTo>
                    <a:pt x="378" y="525"/>
                    <a:pt x="378" y="525"/>
                    <a:pt x="378" y="525"/>
                  </a:cubicBezTo>
                  <a:cubicBezTo>
                    <a:pt x="368" y="494"/>
                    <a:pt x="383" y="474"/>
                    <a:pt x="391" y="452"/>
                  </a:cubicBezTo>
                  <a:cubicBezTo>
                    <a:pt x="395" y="443"/>
                    <a:pt x="399" y="433"/>
                    <a:pt x="402" y="422"/>
                  </a:cubicBezTo>
                  <a:cubicBezTo>
                    <a:pt x="403" y="402"/>
                    <a:pt x="420" y="400"/>
                    <a:pt x="430" y="398"/>
                  </a:cubicBezTo>
                  <a:cubicBezTo>
                    <a:pt x="462" y="391"/>
                    <a:pt x="508" y="389"/>
                    <a:pt x="537" y="393"/>
                  </a:cubicBezTo>
                  <a:cubicBezTo>
                    <a:pt x="551" y="393"/>
                    <a:pt x="556" y="407"/>
                    <a:pt x="557" y="412"/>
                  </a:cubicBezTo>
                  <a:cubicBezTo>
                    <a:pt x="563" y="435"/>
                    <a:pt x="573" y="451"/>
                    <a:pt x="603" y="479"/>
                  </a:cubicBezTo>
                  <a:cubicBezTo>
                    <a:pt x="603" y="479"/>
                    <a:pt x="603" y="479"/>
                    <a:pt x="603" y="479"/>
                  </a:cubicBezTo>
                  <a:cubicBezTo>
                    <a:pt x="576" y="454"/>
                    <a:pt x="577" y="431"/>
                    <a:pt x="572" y="409"/>
                  </a:cubicBezTo>
                  <a:cubicBezTo>
                    <a:pt x="569" y="400"/>
                    <a:pt x="564" y="374"/>
                    <a:pt x="570" y="353"/>
                  </a:cubicBezTo>
                  <a:cubicBezTo>
                    <a:pt x="576" y="332"/>
                    <a:pt x="588" y="310"/>
                    <a:pt x="603" y="293"/>
                  </a:cubicBezTo>
                  <a:cubicBezTo>
                    <a:pt x="617" y="277"/>
                    <a:pt x="648" y="271"/>
                    <a:pt x="660" y="268"/>
                  </a:cubicBezTo>
                  <a:cubicBezTo>
                    <a:pt x="669" y="266"/>
                    <a:pt x="692" y="260"/>
                    <a:pt x="694" y="259"/>
                  </a:cubicBezTo>
                  <a:cubicBezTo>
                    <a:pt x="735" y="247"/>
                    <a:pt x="779" y="228"/>
                    <a:pt x="835" y="240"/>
                  </a:cubicBezTo>
                  <a:cubicBezTo>
                    <a:pt x="835" y="240"/>
                    <a:pt x="835" y="240"/>
                    <a:pt x="835" y="240"/>
                  </a:cubicBezTo>
                  <a:cubicBezTo>
                    <a:pt x="801" y="233"/>
                    <a:pt x="773" y="227"/>
                    <a:pt x="746" y="231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5">
              <a:extLst>
                <a:ext uri="{FF2B5EF4-FFF2-40B4-BE49-F238E27FC236}">
                  <a16:creationId xmlns:a16="http://schemas.microsoft.com/office/drawing/2014/main" id="{083C1B72-626D-4A3C-8226-B8835F18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252"/>
              <a:ext cx="392" cy="185"/>
            </a:xfrm>
            <a:custGeom>
              <a:avLst/>
              <a:gdLst>
                <a:gd name="T0" fmla="*/ 89 w 190"/>
                <a:gd name="T1" fmla="*/ 302 h 84"/>
                <a:gd name="T2" fmla="*/ 536 w 190"/>
                <a:gd name="T3" fmla="*/ 835 h 84"/>
                <a:gd name="T4" fmla="*/ 1298 w 190"/>
                <a:gd name="T5" fmla="*/ 771 h 84"/>
                <a:gd name="T6" fmla="*/ 1306 w 190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0" h="84">
                  <a:moveTo>
                    <a:pt x="10" y="28"/>
                  </a:moveTo>
                  <a:cubicBezTo>
                    <a:pt x="0" y="54"/>
                    <a:pt x="44" y="74"/>
                    <a:pt x="61" y="78"/>
                  </a:cubicBezTo>
                  <a:cubicBezTo>
                    <a:pt x="87" y="83"/>
                    <a:pt x="123" y="84"/>
                    <a:pt x="148" y="72"/>
                  </a:cubicBezTo>
                  <a:cubicBezTo>
                    <a:pt x="171" y="61"/>
                    <a:pt x="190" y="6"/>
                    <a:pt x="149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6">
              <a:extLst>
                <a:ext uri="{FF2B5EF4-FFF2-40B4-BE49-F238E27FC236}">
                  <a16:creationId xmlns:a16="http://schemas.microsoft.com/office/drawing/2014/main" id="{28345E6C-4576-406C-A81B-45E739E63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153"/>
              <a:ext cx="345" cy="282"/>
            </a:xfrm>
            <a:custGeom>
              <a:avLst/>
              <a:gdLst>
                <a:gd name="T0" fmla="*/ 1438 w 167"/>
                <a:gd name="T1" fmla="*/ 685 h 128"/>
                <a:gd name="T2" fmla="*/ 60 w 167"/>
                <a:gd name="T3" fmla="*/ 747 h 128"/>
                <a:gd name="T4" fmla="*/ 1438 w 167"/>
                <a:gd name="T5" fmla="*/ 685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28">
                  <a:moveTo>
                    <a:pt x="163" y="64"/>
                  </a:moveTo>
                  <a:cubicBezTo>
                    <a:pt x="167" y="128"/>
                    <a:pt x="10" y="124"/>
                    <a:pt x="7" y="70"/>
                  </a:cubicBezTo>
                  <a:cubicBezTo>
                    <a:pt x="0" y="20"/>
                    <a:pt x="156" y="0"/>
                    <a:pt x="163" y="64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7">
              <a:extLst>
                <a:ext uri="{FF2B5EF4-FFF2-40B4-BE49-F238E27FC236}">
                  <a16:creationId xmlns:a16="http://schemas.microsoft.com/office/drawing/2014/main" id="{82571210-46D8-4A88-B6F8-9FD23E2C9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2232"/>
              <a:ext cx="252" cy="148"/>
            </a:xfrm>
            <a:custGeom>
              <a:avLst/>
              <a:gdLst>
                <a:gd name="T0" fmla="*/ 17 w 122"/>
                <a:gd name="T1" fmla="*/ 605 h 67"/>
                <a:gd name="T2" fmla="*/ 729 w 122"/>
                <a:gd name="T3" fmla="*/ 649 h 67"/>
                <a:gd name="T4" fmla="*/ 721 w 122"/>
                <a:gd name="T5" fmla="*/ 0 h 67"/>
                <a:gd name="T6" fmla="*/ 465 w 122"/>
                <a:gd name="T7" fmla="*/ 561 h 67"/>
                <a:gd name="T8" fmla="*/ 264 w 122"/>
                <a:gd name="T9" fmla="*/ 605 h 67"/>
                <a:gd name="T10" fmla="*/ 0 w 122"/>
                <a:gd name="T11" fmla="*/ 57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67">
                  <a:moveTo>
                    <a:pt x="2" y="56"/>
                  </a:moveTo>
                  <a:cubicBezTo>
                    <a:pt x="31" y="63"/>
                    <a:pt x="52" y="67"/>
                    <a:pt x="83" y="60"/>
                  </a:cubicBezTo>
                  <a:cubicBezTo>
                    <a:pt x="118" y="51"/>
                    <a:pt x="122" y="4"/>
                    <a:pt x="82" y="0"/>
                  </a:cubicBezTo>
                  <a:cubicBezTo>
                    <a:pt x="107" y="21"/>
                    <a:pt x="72" y="46"/>
                    <a:pt x="53" y="52"/>
                  </a:cubicBezTo>
                  <a:cubicBezTo>
                    <a:pt x="43" y="55"/>
                    <a:pt x="40" y="55"/>
                    <a:pt x="30" y="56"/>
                  </a:cubicBezTo>
                  <a:cubicBezTo>
                    <a:pt x="20" y="57"/>
                    <a:pt x="9" y="60"/>
                    <a:pt x="0" y="53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8">
              <a:extLst>
                <a:ext uri="{FF2B5EF4-FFF2-40B4-BE49-F238E27FC236}">
                  <a16:creationId xmlns:a16="http://schemas.microsoft.com/office/drawing/2014/main" id="{F11A9B25-450C-4E3E-B033-75C4AC860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162"/>
              <a:ext cx="903" cy="394"/>
            </a:xfrm>
            <a:custGeom>
              <a:avLst/>
              <a:gdLst>
                <a:gd name="T0" fmla="*/ 0 w 437"/>
                <a:gd name="T1" fmla="*/ 1376 h 179"/>
                <a:gd name="T2" fmla="*/ 176 w 437"/>
                <a:gd name="T3" fmla="*/ 1856 h 179"/>
                <a:gd name="T4" fmla="*/ 705 w 437"/>
                <a:gd name="T5" fmla="*/ 1715 h 179"/>
                <a:gd name="T6" fmla="*/ 1438 w 437"/>
                <a:gd name="T7" fmla="*/ 1739 h 179"/>
                <a:gd name="T8" fmla="*/ 1870 w 437"/>
                <a:gd name="T9" fmla="*/ 1889 h 179"/>
                <a:gd name="T10" fmla="*/ 2066 w 437"/>
                <a:gd name="T11" fmla="*/ 1889 h 179"/>
                <a:gd name="T12" fmla="*/ 2383 w 437"/>
                <a:gd name="T13" fmla="*/ 1856 h 179"/>
                <a:gd name="T14" fmla="*/ 2903 w 437"/>
                <a:gd name="T15" fmla="*/ 1792 h 179"/>
                <a:gd name="T16" fmla="*/ 3275 w 437"/>
                <a:gd name="T17" fmla="*/ 1662 h 179"/>
                <a:gd name="T18" fmla="*/ 3451 w 437"/>
                <a:gd name="T19" fmla="*/ 1076 h 179"/>
                <a:gd name="T20" fmla="*/ 3748 w 437"/>
                <a:gd name="T21" fmla="*/ 649 h 179"/>
                <a:gd name="T22" fmla="*/ 3360 w 437"/>
                <a:gd name="T23" fmla="*/ 0 h 179"/>
                <a:gd name="T24" fmla="*/ 3416 w 437"/>
                <a:gd name="T25" fmla="*/ 427 h 179"/>
                <a:gd name="T26" fmla="*/ 3168 w 437"/>
                <a:gd name="T27" fmla="*/ 1021 h 179"/>
                <a:gd name="T28" fmla="*/ 1905 w 437"/>
                <a:gd name="T29" fmla="*/ 1501 h 179"/>
                <a:gd name="T30" fmla="*/ 1165 w 437"/>
                <a:gd name="T31" fmla="*/ 1464 h 179"/>
                <a:gd name="T32" fmla="*/ 636 w 437"/>
                <a:gd name="T33" fmla="*/ 1545 h 179"/>
                <a:gd name="T34" fmla="*/ 8 w 437"/>
                <a:gd name="T35" fmla="*/ 1411 h 17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37" h="179">
                  <a:moveTo>
                    <a:pt x="0" y="129"/>
                  </a:moveTo>
                  <a:cubicBezTo>
                    <a:pt x="13" y="137"/>
                    <a:pt x="21" y="159"/>
                    <a:pt x="20" y="174"/>
                  </a:cubicBezTo>
                  <a:cubicBezTo>
                    <a:pt x="40" y="170"/>
                    <a:pt x="58" y="162"/>
                    <a:pt x="80" y="161"/>
                  </a:cubicBezTo>
                  <a:cubicBezTo>
                    <a:pt x="107" y="159"/>
                    <a:pt x="136" y="159"/>
                    <a:pt x="163" y="163"/>
                  </a:cubicBezTo>
                  <a:cubicBezTo>
                    <a:pt x="181" y="166"/>
                    <a:pt x="196" y="172"/>
                    <a:pt x="212" y="177"/>
                  </a:cubicBezTo>
                  <a:cubicBezTo>
                    <a:pt x="220" y="179"/>
                    <a:pt x="226" y="178"/>
                    <a:pt x="234" y="177"/>
                  </a:cubicBezTo>
                  <a:cubicBezTo>
                    <a:pt x="246" y="175"/>
                    <a:pt x="258" y="175"/>
                    <a:pt x="270" y="174"/>
                  </a:cubicBezTo>
                  <a:cubicBezTo>
                    <a:pt x="290" y="173"/>
                    <a:pt x="310" y="169"/>
                    <a:pt x="329" y="168"/>
                  </a:cubicBezTo>
                  <a:cubicBezTo>
                    <a:pt x="345" y="166"/>
                    <a:pt x="361" y="170"/>
                    <a:pt x="371" y="156"/>
                  </a:cubicBezTo>
                  <a:cubicBezTo>
                    <a:pt x="381" y="140"/>
                    <a:pt x="381" y="118"/>
                    <a:pt x="391" y="101"/>
                  </a:cubicBezTo>
                  <a:cubicBezTo>
                    <a:pt x="399" y="86"/>
                    <a:pt x="419" y="76"/>
                    <a:pt x="425" y="61"/>
                  </a:cubicBezTo>
                  <a:cubicBezTo>
                    <a:pt x="437" y="32"/>
                    <a:pt x="376" y="32"/>
                    <a:pt x="381" y="0"/>
                  </a:cubicBezTo>
                  <a:cubicBezTo>
                    <a:pt x="380" y="14"/>
                    <a:pt x="388" y="26"/>
                    <a:pt x="387" y="40"/>
                  </a:cubicBezTo>
                  <a:cubicBezTo>
                    <a:pt x="386" y="58"/>
                    <a:pt x="370" y="82"/>
                    <a:pt x="359" y="96"/>
                  </a:cubicBezTo>
                  <a:cubicBezTo>
                    <a:pt x="325" y="137"/>
                    <a:pt x="266" y="148"/>
                    <a:pt x="216" y="141"/>
                  </a:cubicBezTo>
                  <a:cubicBezTo>
                    <a:pt x="187" y="136"/>
                    <a:pt x="162" y="135"/>
                    <a:pt x="132" y="137"/>
                  </a:cubicBezTo>
                  <a:cubicBezTo>
                    <a:pt x="112" y="138"/>
                    <a:pt x="92" y="143"/>
                    <a:pt x="72" y="145"/>
                  </a:cubicBezTo>
                  <a:cubicBezTo>
                    <a:pt x="45" y="146"/>
                    <a:pt x="26" y="134"/>
                    <a:pt x="1" y="132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9">
              <a:extLst>
                <a:ext uri="{FF2B5EF4-FFF2-40B4-BE49-F238E27FC236}">
                  <a16:creationId xmlns:a16="http://schemas.microsoft.com/office/drawing/2014/main" id="{B19F6AFB-2B44-4AF7-A557-FBDF95B5F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" y="2019"/>
              <a:ext cx="675" cy="341"/>
            </a:xfrm>
            <a:custGeom>
              <a:avLst/>
              <a:gdLst>
                <a:gd name="T0" fmla="*/ 0 w 327"/>
                <a:gd name="T1" fmla="*/ 1650 h 155"/>
                <a:gd name="T2" fmla="*/ 81 w 327"/>
                <a:gd name="T3" fmla="*/ 1012 h 155"/>
                <a:gd name="T4" fmla="*/ 175 w 327"/>
                <a:gd name="T5" fmla="*/ 596 h 155"/>
                <a:gd name="T6" fmla="*/ 520 w 327"/>
                <a:gd name="T7" fmla="*/ 532 h 155"/>
                <a:gd name="T8" fmla="*/ 1040 w 327"/>
                <a:gd name="T9" fmla="*/ 416 h 155"/>
                <a:gd name="T10" fmla="*/ 1637 w 327"/>
                <a:gd name="T11" fmla="*/ 194 h 155"/>
                <a:gd name="T12" fmla="*/ 2050 w 327"/>
                <a:gd name="T13" fmla="*/ 20 h 155"/>
                <a:gd name="T14" fmla="*/ 2366 w 327"/>
                <a:gd name="T15" fmla="*/ 202 h 155"/>
                <a:gd name="T16" fmla="*/ 2875 w 327"/>
                <a:gd name="T17" fmla="*/ 416 h 155"/>
                <a:gd name="T18" fmla="*/ 2015 w 327"/>
                <a:gd name="T19" fmla="*/ 286 h 155"/>
                <a:gd name="T20" fmla="*/ 1142 w 327"/>
                <a:gd name="T21" fmla="*/ 658 h 155"/>
                <a:gd name="T22" fmla="*/ 677 w 327"/>
                <a:gd name="T23" fmla="*/ 779 h 155"/>
                <a:gd name="T24" fmla="*/ 289 w 327"/>
                <a:gd name="T25" fmla="*/ 904 h 155"/>
                <a:gd name="T26" fmla="*/ 35 w 327"/>
                <a:gd name="T27" fmla="*/ 1650 h 1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27" h="155">
                  <a:moveTo>
                    <a:pt x="0" y="155"/>
                  </a:moveTo>
                  <a:cubicBezTo>
                    <a:pt x="10" y="138"/>
                    <a:pt x="9" y="114"/>
                    <a:pt x="9" y="95"/>
                  </a:cubicBezTo>
                  <a:cubicBezTo>
                    <a:pt x="9" y="80"/>
                    <a:pt x="4" y="64"/>
                    <a:pt x="20" y="56"/>
                  </a:cubicBezTo>
                  <a:cubicBezTo>
                    <a:pt x="30" y="50"/>
                    <a:pt x="47" y="51"/>
                    <a:pt x="59" y="50"/>
                  </a:cubicBezTo>
                  <a:cubicBezTo>
                    <a:pt x="79" y="48"/>
                    <a:pt x="99" y="43"/>
                    <a:pt x="118" y="39"/>
                  </a:cubicBezTo>
                  <a:cubicBezTo>
                    <a:pt x="142" y="34"/>
                    <a:pt x="165" y="28"/>
                    <a:pt x="186" y="18"/>
                  </a:cubicBezTo>
                  <a:cubicBezTo>
                    <a:pt x="201" y="11"/>
                    <a:pt x="215" y="0"/>
                    <a:pt x="233" y="2"/>
                  </a:cubicBezTo>
                  <a:cubicBezTo>
                    <a:pt x="246" y="3"/>
                    <a:pt x="258" y="12"/>
                    <a:pt x="269" y="19"/>
                  </a:cubicBezTo>
                  <a:cubicBezTo>
                    <a:pt x="287" y="31"/>
                    <a:pt x="307" y="33"/>
                    <a:pt x="327" y="39"/>
                  </a:cubicBezTo>
                  <a:cubicBezTo>
                    <a:pt x="294" y="39"/>
                    <a:pt x="263" y="25"/>
                    <a:pt x="229" y="27"/>
                  </a:cubicBezTo>
                  <a:cubicBezTo>
                    <a:pt x="194" y="29"/>
                    <a:pt x="162" y="49"/>
                    <a:pt x="130" y="62"/>
                  </a:cubicBezTo>
                  <a:cubicBezTo>
                    <a:pt x="115" y="68"/>
                    <a:pt x="93" y="71"/>
                    <a:pt x="77" y="73"/>
                  </a:cubicBezTo>
                  <a:cubicBezTo>
                    <a:pt x="61" y="74"/>
                    <a:pt x="44" y="71"/>
                    <a:pt x="33" y="85"/>
                  </a:cubicBezTo>
                  <a:cubicBezTo>
                    <a:pt x="17" y="103"/>
                    <a:pt x="22" y="142"/>
                    <a:pt x="4" y="155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10">
              <a:extLst>
                <a:ext uri="{FF2B5EF4-FFF2-40B4-BE49-F238E27FC236}">
                  <a16:creationId xmlns:a16="http://schemas.microsoft.com/office/drawing/2014/main" id="{00A1D975-3528-40A8-B6ED-C75E6B52C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2010"/>
              <a:ext cx="462" cy="233"/>
            </a:xfrm>
            <a:custGeom>
              <a:avLst/>
              <a:gdLst>
                <a:gd name="T0" fmla="*/ 60 w 224"/>
                <a:gd name="T1" fmla="*/ 1125 h 106"/>
                <a:gd name="T2" fmla="*/ 272 w 224"/>
                <a:gd name="T3" fmla="*/ 565 h 106"/>
                <a:gd name="T4" fmla="*/ 800 w 224"/>
                <a:gd name="T5" fmla="*/ 459 h 106"/>
                <a:gd name="T6" fmla="*/ 1413 w 224"/>
                <a:gd name="T7" fmla="*/ 246 h 106"/>
                <a:gd name="T8" fmla="*/ 1966 w 224"/>
                <a:gd name="T9" fmla="*/ 73 h 106"/>
                <a:gd name="T10" fmla="*/ 1361 w 224"/>
                <a:gd name="T11" fmla="*/ 391 h 106"/>
                <a:gd name="T12" fmla="*/ 825 w 224"/>
                <a:gd name="T13" fmla="*/ 552 h 106"/>
                <a:gd name="T14" fmla="*/ 60 w 224"/>
                <a:gd name="T15" fmla="*/ 816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4" h="106">
                  <a:moveTo>
                    <a:pt x="7" y="106"/>
                  </a:moveTo>
                  <a:cubicBezTo>
                    <a:pt x="2" y="79"/>
                    <a:pt x="0" y="56"/>
                    <a:pt x="31" y="53"/>
                  </a:cubicBezTo>
                  <a:cubicBezTo>
                    <a:pt x="52" y="51"/>
                    <a:pt x="70" y="48"/>
                    <a:pt x="91" y="43"/>
                  </a:cubicBezTo>
                  <a:cubicBezTo>
                    <a:pt x="114" y="37"/>
                    <a:pt x="138" y="31"/>
                    <a:pt x="161" y="23"/>
                  </a:cubicBezTo>
                  <a:cubicBezTo>
                    <a:pt x="177" y="18"/>
                    <a:pt x="208" y="0"/>
                    <a:pt x="224" y="7"/>
                  </a:cubicBezTo>
                  <a:cubicBezTo>
                    <a:pt x="200" y="7"/>
                    <a:pt x="176" y="26"/>
                    <a:pt x="155" y="37"/>
                  </a:cubicBezTo>
                  <a:cubicBezTo>
                    <a:pt x="136" y="47"/>
                    <a:pt x="115" y="48"/>
                    <a:pt x="94" y="52"/>
                  </a:cubicBezTo>
                  <a:cubicBezTo>
                    <a:pt x="76" y="55"/>
                    <a:pt x="13" y="55"/>
                    <a:pt x="7" y="7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11">
              <a:extLst>
                <a:ext uri="{FF2B5EF4-FFF2-40B4-BE49-F238E27FC236}">
                  <a16:creationId xmlns:a16="http://schemas.microsoft.com/office/drawing/2014/main" id="{8376F961-620E-4EA1-BB94-A5E492F57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" y="1704"/>
              <a:ext cx="1724" cy="1156"/>
            </a:xfrm>
            <a:custGeom>
              <a:avLst/>
              <a:gdLst>
                <a:gd name="T0" fmla="*/ 6566 w 835"/>
                <a:gd name="T1" fmla="*/ 2468 h 525"/>
                <a:gd name="T2" fmla="*/ 6795 w 835"/>
                <a:gd name="T3" fmla="*/ 2008 h 525"/>
                <a:gd name="T4" fmla="*/ 6795 w 835"/>
                <a:gd name="T5" fmla="*/ 2008 h 525"/>
                <a:gd name="T6" fmla="*/ 6066 w 835"/>
                <a:gd name="T7" fmla="*/ 2614 h 525"/>
                <a:gd name="T8" fmla="*/ 6066 w 835"/>
                <a:gd name="T9" fmla="*/ 2614 h 525"/>
                <a:gd name="T10" fmla="*/ 4953 w 835"/>
                <a:gd name="T11" fmla="*/ 2202 h 525"/>
                <a:gd name="T12" fmla="*/ 5069 w 835"/>
                <a:gd name="T13" fmla="*/ 1731 h 525"/>
                <a:gd name="T14" fmla="*/ 6083 w 835"/>
                <a:gd name="T15" fmla="*/ 746 h 525"/>
                <a:gd name="T16" fmla="*/ 6083 w 835"/>
                <a:gd name="T17" fmla="*/ 746 h 525"/>
                <a:gd name="T18" fmla="*/ 4961 w 835"/>
                <a:gd name="T19" fmla="*/ 1634 h 525"/>
                <a:gd name="T20" fmla="*/ 4557 w 835"/>
                <a:gd name="T21" fmla="*/ 1880 h 525"/>
                <a:gd name="T22" fmla="*/ 3968 w 835"/>
                <a:gd name="T23" fmla="*/ 1706 h 525"/>
                <a:gd name="T24" fmla="*/ 3917 w 835"/>
                <a:gd name="T25" fmla="*/ 799 h 525"/>
                <a:gd name="T26" fmla="*/ 4548 w 835"/>
                <a:gd name="T27" fmla="*/ 524 h 525"/>
                <a:gd name="T28" fmla="*/ 4548 w 835"/>
                <a:gd name="T29" fmla="*/ 524 h 525"/>
                <a:gd name="T30" fmla="*/ 3952 w 835"/>
                <a:gd name="T31" fmla="*/ 577 h 525"/>
                <a:gd name="T32" fmla="*/ 3968 w 835"/>
                <a:gd name="T33" fmla="*/ 0 h 525"/>
                <a:gd name="T34" fmla="*/ 3968 w 835"/>
                <a:gd name="T35" fmla="*/ 0 h 525"/>
                <a:gd name="T36" fmla="*/ 3572 w 835"/>
                <a:gd name="T37" fmla="*/ 969 h 525"/>
                <a:gd name="T38" fmla="*/ 2919 w 835"/>
                <a:gd name="T39" fmla="*/ 1517 h 525"/>
                <a:gd name="T40" fmla="*/ 2075 w 835"/>
                <a:gd name="T41" fmla="*/ 1828 h 525"/>
                <a:gd name="T42" fmla="*/ 1697 w 835"/>
                <a:gd name="T43" fmla="*/ 1900 h 525"/>
                <a:gd name="T44" fmla="*/ 1150 w 835"/>
                <a:gd name="T45" fmla="*/ 1731 h 525"/>
                <a:gd name="T46" fmla="*/ 793 w 835"/>
                <a:gd name="T47" fmla="*/ 610 h 525"/>
                <a:gd name="T48" fmla="*/ 793 w 835"/>
                <a:gd name="T49" fmla="*/ 610 h 525"/>
                <a:gd name="T50" fmla="*/ 1049 w 835"/>
                <a:gd name="T51" fmla="*/ 1795 h 525"/>
                <a:gd name="T52" fmla="*/ 1297 w 835"/>
                <a:gd name="T53" fmla="*/ 2380 h 525"/>
                <a:gd name="T54" fmla="*/ 1164 w 835"/>
                <a:gd name="T55" fmla="*/ 3118 h 525"/>
                <a:gd name="T56" fmla="*/ 0 w 835"/>
                <a:gd name="T57" fmla="*/ 3917 h 525"/>
                <a:gd name="T58" fmla="*/ 0 w 835"/>
                <a:gd name="T59" fmla="*/ 3917 h 525"/>
                <a:gd name="T60" fmla="*/ 925 w 835"/>
                <a:gd name="T61" fmla="*/ 3554 h 525"/>
                <a:gd name="T62" fmla="*/ 1437 w 835"/>
                <a:gd name="T63" fmla="*/ 3695 h 525"/>
                <a:gd name="T64" fmla="*/ 1557 w 835"/>
                <a:gd name="T65" fmla="*/ 3897 h 525"/>
                <a:gd name="T66" fmla="*/ 1489 w 835"/>
                <a:gd name="T67" fmla="*/ 4397 h 525"/>
                <a:gd name="T68" fmla="*/ 628 w 835"/>
                <a:gd name="T69" fmla="*/ 4620 h 525"/>
                <a:gd name="T70" fmla="*/ 628 w 835"/>
                <a:gd name="T71" fmla="*/ 4620 h 525"/>
                <a:gd name="T72" fmla="*/ 1346 w 835"/>
                <a:gd name="T73" fmla="*/ 4675 h 525"/>
                <a:gd name="T74" fmla="*/ 1274 w 835"/>
                <a:gd name="T75" fmla="*/ 5478 h 525"/>
                <a:gd name="T76" fmla="*/ 1274 w 835"/>
                <a:gd name="T77" fmla="*/ 5478 h 525"/>
                <a:gd name="T78" fmla="*/ 1637 w 835"/>
                <a:gd name="T79" fmla="*/ 4408 h 525"/>
                <a:gd name="T80" fmla="*/ 2131 w 835"/>
                <a:gd name="T81" fmla="*/ 4111 h 525"/>
                <a:gd name="T82" fmla="*/ 2694 w 835"/>
                <a:gd name="T83" fmla="*/ 4131 h 525"/>
                <a:gd name="T84" fmla="*/ 3192 w 835"/>
                <a:gd name="T85" fmla="*/ 4228 h 525"/>
                <a:gd name="T86" fmla="*/ 3388 w 835"/>
                <a:gd name="T87" fmla="*/ 4582 h 525"/>
                <a:gd name="T88" fmla="*/ 3324 w 835"/>
                <a:gd name="T89" fmla="*/ 4772 h 525"/>
                <a:gd name="T90" fmla="*/ 3324 w 835"/>
                <a:gd name="T91" fmla="*/ 5604 h 525"/>
                <a:gd name="T92" fmla="*/ 3324 w 835"/>
                <a:gd name="T93" fmla="*/ 5604 h 525"/>
                <a:gd name="T94" fmla="*/ 3440 w 835"/>
                <a:gd name="T95" fmla="*/ 4824 h 525"/>
                <a:gd name="T96" fmla="*/ 3539 w 835"/>
                <a:gd name="T97" fmla="*/ 4505 h 525"/>
                <a:gd name="T98" fmla="*/ 3785 w 835"/>
                <a:gd name="T99" fmla="*/ 4247 h 525"/>
                <a:gd name="T100" fmla="*/ 4728 w 835"/>
                <a:gd name="T101" fmla="*/ 4195 h 525"/>
                <a:gd name="T102" fmla="*/ 4902 w 835"/>
                <a:gd name="T103" fmla="*/ 4397 h 525"/>
                <a:gd name="T104" fmla="*/ 5308 w 835"/>
                <a:gd name="T105" fmla="*/ 5115 h 525"/>
                <a:gd name="T106" fmla="*/ 5308 w 835"/>
                <a:gd name="T107" fmla="*/ 5115 h 525"/>
                <a:gd name="T108" fmla="*/ 5034 w 835"/>
                <a:gd name="T109" fmla="*/ 4369 h 525"/>
                <a:gd name="T110" fmla="*/ 5017 w 835"/>
                <a:gd name="T111" fmla="*/ 3767 h 525"/>
                <a:gd name="T112" fmla="*/ 5308 w 835"/>
                <a:gd name="T113" fmla="*/ 3127 h 525"/>
                <a:gd name="T114" fmla="*/ 5810 w 835"/>
                <a:gd name="T115" fmla="*/ 2860 h 525"/>
                <a:gd name="T116" fmla="*/ 6109 w 835"/>
                <a:gd name="T117" fmla="*/ 2763 h 525"/>
                <a:gd name="T118" fmla="*/ 7348 w 835"/>
                <a:gd name="T119" fmla="*/ 2561 h 525"/>
                <a:gd name="T120" fmla="*/ 7348 w 835"/>
                <a:gd name="T121" fmla="*/ 2561 h 525"/>
                <a:gd name="T122" fmla="*/ 6566 w 835"/>
                <a:gd name="T123" fmla="*/ 2468 h 52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35" h="525">
                  <a:moveTo>
                    <a:pt x="746" y="231"/>
                  </a:moveTo>
                  <a:cubicBezTo>
                    <a:pt x="760" y="220"/>
                    <a:pt x="766" y="204"/>
                    <a:pt x="772" y="188"/>
                  </a:cubicBezTo>
                  <a:cubicBezTo>
                    <a:pt x="772" y="188"/>
                    <a:pt x="772" y="188"/>
                    <a:pt x="772" y="188"/>
                  </a:cubicBezTo>
                  <a:cubicBezTo>
                    <a:pt x="763" y="211"/>
                    <a:pt x="731" y="228"/>
                    <a:pt x="689" y="245"/>
                  </a:cubicBezTo>
                  <a:cubicBezTo>
                    <a:pt x="689" y="245"/>
                    <a:pt x="689" y="245"/>
                    <a:pt x="689" y="245"/>
                  </a:cubicBezTo>
                  <a:cubicBezTo>
                    <a:pt x="635" y="261"/>
                    <a:pt x="575" y="230"/>
                    <a:pt x="563" y="206"/>
                  </a:cubicBezTo>
                  <a:cubicBezTo>
                    <a:pt x="555" y="193"/>
                    <a:pt x="569" y="171"/>
                    <a:pt x="576" y="162"/>
                  </a:cubicBezTo>
                  <a:cubicBezTo>
                    <a:pt x="598" y="130"/>
                    <a:pt x="629" y="80"/>
                    <a:pt x="691" y="70"/>
                  </a:cubicBezTo>
                  <a:cubicBezTo>
                    <a:pt x="691" y="70"/>
                    <a:pt x="691" y="70"/>
                    <a:pt x="691" y="70"/>
                  </a:cubicBezTo>
                  <a:cubicBezTo>
                    <a:pt x="623" y="81"/>
                    <a:pt x="588" y="120"/>
                    <a:pt x="564" y="153"/>
                  </a:cubicBezTo>
                  <a:cubicBezTo>
                    <a:pt x="552" y="169"/>
                    <a:pt x="535" y="176"/>
                    <a:pt x="518" y="176"/>
                  </a:cubicBezTo>
                  <a:cubicBezTo>
                    <a:pt x="498" y="174"/>
                    <a:pt x="478" y="171"/>
                    <a:pt x="451" y="160"/>
                  </a:cubicBezTo>
                  <a:cubicBezTo>
                    <a:pt x="393" y="144"/>
                    <a:pt x="437" y="82"/>
                    <a:pt x="445" y="75"/>
                  </a:cubicBezTo>
                  <a:cubicBezTo>
                    <a:pt x="471" y="51"/>
                    <a:pt x="493" y="47"/>
                    <a:pt x="517" y="49"/>
                  </a:cubicBezTo>
                  <a:cubicBezTo>
                    <a:pt x="517" y="49"/>
                    <a:pt x="517" y="49"/>
                    <a:pt x="517" y="49"/>
                  </a:cubicBezTo>
                  <a:cubicBezTo>
                    <a:pt x="491" y="46"/>
                    <a:pt x="471" y="41"/>
                    <a:pt x="449" y="54"/>
                  </a:cubicBezTo>
                  <a:cubicBezTo>
                    <a:pt x="457" y="35"/>
                    <a:pt x="454" y="17"/>
                    <a:pt x="451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55" y="26"/>
                    <a:pt x="429" y="62"/>
                    <a:pt x="406" y="91"/>
                  </a:cubicBezTo>
                  <a:cubicBezTo>
                    <a:pt x="374" y="123"/>
                    <a:pt x="351" y="135"/>
                    <a:pt x="332" y="142"/>
                  </a:cubicBezTo>
                  <a:cubicBezTo>
                    <a:pt x="300" y="154"/>
                    <a:pt x="269" y="165"/>
                    <a:pt x="236" y="171"/>
                  </a:cubicBezTo>
                  <a:cubicBezTo>
                    <a:pt x="223" y="173"/>
                    <a:pt x="208" y="176"/>
                    <a:pt x="193" y="178"/>
                  </a:cubicBezTo>
                  <a:cubicBezTo>
                    <a:pt x="176" y="180"/>
                    <a:pt x="155" y="181"/>
                    <a:pt x="131" y="162"/>
                  </a:cubicBezTo>
                  <a:cubicBezTo>
                    <a:pt x="109" y="140"/>
                    <a:pt x="93" y="105"/>
                    <a:pt x="90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3" y="106"/>
                    <a:pt x="90" y="134"/>
                    <a:pt x="119" y="168"/>
                  </a:cubicBezTo>
                  <a:cubicBezTo>
                    <a:pt x="123" y="174"/>
                    <a:pt x="143" y="195"/>
                    <a:pt x="147" y="223"/>
                  </a:cubicBezTo>
                  <a:cubicBezTo>
                    <a:pt x="149" y="253"/>
                    <a:pt x="143" y="276"/>
                    <a:pt x="132" y="292"/>
                  </a:cubicBezTo>
                  <a:cubicBezTo>
                    <a:pt x="106" y="320"/>
                    <a:pt x="60" y="359"/>
                    <a:pt x="0" y="367"/>
                  </a:cubicBezTo>
                  <a:cubicBezTo>
                    <a:pt x="0" y="367"/>
                    <a:pt x="0" y="367"/>
                    <a:pt x="0" y="367"/>
                  </a:cubicBezTo>
                  <a:cubicBezTo>
                    <a:pt x="42" y="361"/>
                    <a:pt x="78" y="350"/>
                    <a:pt x="105" y="333"/>
                  </a:cubicBezTo>
                  <a:cubicBezTo>
                    <a:pt x="127" y="319"/>
                    <a:pt x="152" y="334"/>
                    <a:pt x="163" y="346"/>
                  </a:cubicBezTo>
                  <a:cubicBezTo>
                    <a:pt x="168" y="352"/>
                    <a:pt x="173" y="359"/>
                    <a:pt x="177" y="365"/>
                  </a:cubicBezTo>
                  <a:cubicBezTo>
                    <a:pt x="182" y="373"/>
                    <a:pt x="188" y="391"/>
                    <a:pt x="169" y="412"/>
                  </a:cubicBezTo>
                  <a:cubicBezTo>
                    <a:pt x="137" y="438"/>
                    <a:pt x="94" y="439"/>
                    <a:pt x="71" y="433"/>
                  </a:cubicBezTo>
                  <a:cubicBezTo>
                    <a:pt x="71" y="433"/>
                    <a:pt x="71" y="433"/>
                    <a:pt x="71" y="433"/>
                  </a:cubicBezTo>
                  <a:cubicBezTo>
                    <a:pt x="102" y="442"/>
                    <a:pt x="129" y="448"/>
                    <a:pt x="153" y="438"/>
                  </a:cubicBezTo>
                  <a:cubicBezTo>
                    <a:pt x="142" y="462"/>
                    <a:pt x="144" y="487"/>
                    <a:pt x="145" y="513"/>
                  </a:cubicBezTo>
                  <a:cubicBezTo>
                    <a:pt x="145" y="513"/>
                    <a:pt x="145" y="513"/>
                    <a:pt x="145" y="513"/>
                  </a:cubicBezTo>
                  <a:cubicBezTo>
                    <a:pt x="143" y="478"/>
                    <a:pt x="160" y="445"/>
                    <a:pt x="186" y="413"/>
                  </a:cubicBezTo>
                  <a:cubicBezTo>
                    <a:pt x="201" y="394"/>
                    <a:pt x="228" y="387"/>
                    <a:pt x="242" y="385"/>
                  </a:cubicBezTo>
                  <a:cubicBezTo>
                    <a:pt x="260" y="384"/>
                    <a:pt x="281" y="384"/>
                    <a:pt x="306" y="387"/>
                  </a:cubicBezTo>
                  <a:cubicBezTo>
                    <a:pt x="318" y="388"/>
                    <a:pt x="343" y="390"/>
                    <a:pt x="363" y="396"/>
                  </a:cubicBezTo>
                  <a:cubicBezTo>
                    <a:pt x="373" y="399"/>
                    <a:pt x="390" y="410"/>
                    <a:pt x="385" y="429"/>
                  </a:cubicBezTo>
                  <a:cubicBezTo>
                    <a:pt x="383" y="435"/>
                    <a:pt x="380" y="441"/>
                    <a:pt x="378" y="447"/>
                  </a:cubicBezTo>
                  <a:cubicBezTo>
                    <a:pt x="369" y="469"/>
                    <a:pt x="367" y="489"/>
                    <a:pt x="378" y="525"/>
                  </a:cubicBezTo>
                  <a:cubicBezTo>
                    <a:pt x="378" y="525"/>
                    <a:pt x="378" y="525"/>
                    <a:pt x="378" y="525"/>
                  </a:cubicBezTo>
                  <a:cubicBezTo>
                    <a:pt x="368" y="494"/>
                    <a:pt x="383" y="474"/>
                    <a:pt x="391" y="452"/>
                  </a:cubicBezTo>
                  <a:cubicBezTo>
                    <a:pt x="395" y="443"/>
                    <a:pt x="399" y="433"/>
                    <a:pt x="402" y="422"/>
                  </a:cubicBezTo>
                  <a:cubicBezTo>
                    <a:pt x="403" y="402"/>
                    <a:pt x="420" y="400"/>
                    <a:pt x="430" y="398"/>
                  </a:cubicBezTo>
                  <a:cubicBezTo>
                    <a:pt x="462" y="391"/>
                    <a:pt x="508" y="389"/>
                    <a:pt x="537" y="393"/>
                  </a:cubicBezTo>
                  <a:cubicBezTo>
                    <a:pt x="551" y="393"/>
                    <a:pt x="556" y="407"/>
                    <a:pt x="557" y="412"/>
                  </a:cubicBezTo>
                  <a:cubicBezTo>
                    <a:pt x="563" y="435"/>
                    <a:pt x="573" y="451"/>
                    <a:pt x="603" y="479"/>
                  </a:cubicBezTo>
                  <a:cubicBezTo>
                    <a:pt x="603" y="479"/>
                    <a:pt x="603" y="479"/>
                    <a:pt x="603" y="479"/>
                  </a:cubicBezTo>
                  <a:cubicBezTo>
                    <a:pt x="576" y="454"/>
                    <a:pt x="577" y="431"/>
                    <a:pt x="572" y="409"/>
                  </a:cubicBezTo>
                  <a:cubicBezTo>
                    <a:pt x="569" y="400"/>
                    <a:pt x="564" y="374"/>
                    <a:pt x="570" y="353"/>
                  </a:cubicBezTo>
                  <a:cubicBezTo>
                    <a:pt x="576" y="332"/>
                    <a:pt x="588" y="310"/>
                    <a:pt x="603" y="293"/>
                  </a:cubicBezTo>
                  <a:cubicBezTo>
                    <a:pt x="617" y="277"/>
                    <a:pt x="648" y="271"/>
                    <a:pt x="660" y="268"/>
                  </a:cubicBezTo>
                  <a:cubicBezTo>
                    <a:pt x="669" y="266"/>
                    <a:pt x="692" y="260"/>
                    <a:pt x="694" y="259"/>
                  </a:cubicBezTo>
                  <a:cubicBezTo>
                    <a:pt x="735" y="247"/>
                    <a:pt x="779" y="228"/>
                    <a:pt x="835" y="240"/>
                  </a:cubicBezTo>
                  <a:cubicBezTo>
                    <a:pt x="835" y="240"/>
                    <a:pt x="835" y="240"/>
                    <a:pt x="835" y="240"/>
                  </a:cubicBezTo>
                  <a:cubicBezTo>
                    <a:pt x="801" y="233"/>
                    <a:pt x="773" y="227"/>
                    <a:pt x="746" y="231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12">
              <a:extLst>
                <a:ext uri="{FF2B5EF4-FFF2-40B4-BE49-F238E27FC236}">
                  <a16:creationId xmlns:a16="http://schemas.microsoft.com/office/drawing/2014/main" id="{A153A566-BFC0-4B41-967F-F42A461A4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153"/>
              <a:ext cx="345" cy="282"/>
            </a:xfrm>
            <a:custGeom>
              <a:avLst/>
              <a:gdLst>
                <a:gd name="T0" fmla="*/ 1438 w 167"/>
                <a:gd name="T1" fmla="*/ 685 h 128"/>
                <a:gd name="T2" fmla="*/ 60 w 167"/>
                <a:gd name="T3" fmla="*/ 747 h 128"/>
                <a:gd name="T4" fmla="*/ 1438 w 167"/>
                <a:gd name="T5" fmla="*/ 685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28">
                  <a:moveTo>
                    <a:pt x="163" y="64"/>
                  </a:moveTo>
                  <a:cubicBezTo>
                    <a:pt x="167" y="128"/>
                    <a:pt x="10" y="124"/>
                    <a:pt x="7" y="70"/>
                  </a:cubicBezTo>
                  <a:cubicBezTo>
                    <a:pt x="0" y="20"/>
                    <a:pt x="156" y="0"/>
                    <a:pt x="163" y="64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13">
              <a:extLst>
                <a:ext uri="{FF2B5EF4-FFF2-40B4-BE49-F238E27FC236}">
                  <a16:creationId xmlns:a16="http://schemas.microsoft.com/office/drawing/2014/main" id="{243FA6ED-FF63-435F-84F0-405B856C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204"/>
              <a:ext cx="62" cy="66"/>
            </a:xfrm>
            <a:custGeom>
              <a:avLst/>
              <a:gdLst>
                <a:gd name="T0" fmla="*/ 8 w 30"/>
                <a:gd name="T1" fmla="*/ 141 h 30"/>
                <a:gd name="T2" fmla="*/ 149 w 30"/>
                <a:gd name="T3" fmla="*/ 9 h 30"/>
                <a:gd name="T4" fmla="*/ 256 w 30"/>
                <a:gd name="T5" fmla="*/ 178 h 30"/>
                <a:gd name="T6" fmla="*/ 116 w 30"/>
                <a:gd name="T7" fmla="*/ 310 h 30"/>
                <a:gd name="T8" fmla="*/ 8 w 30"/>
                <a:gd name="T9" fmla="*/ 14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1" y="13"/>
                  </a:moveTo>
                  <a:cubicBezTo>
                    <a:pt x="2" y="5"/>
                    <a:pt x="9" y="0"/>
                    <a:pt x="17" y="1"/>
                  </a:cubicBezTo>
                  <a:cubicBezTo>
                    <a:pt x="25" y="2"/>
                    <a:pt x="30" y="9"/>
                    <a:pt x="29" y="17"/>
                  </a:cubicBezTo>
                  <a:cubicBezTo>
                    <a:pt x="28" y="24"/>
                    <a:pt x="21" y="30"/>
                    <a:pt x="13" y="29"/>
                  </a:cubicBezTo>
                  <a:cubicBezTo>
                    <a:pt x="6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14">
              <a:extLst>
                <a:ext uri="{FF2B5EF4-FFF2-40B4-BE49-F238E27FC236}">
                  <a16:creationId xmlns:a16="http://schemas.microsoft.com/office/drawing/2014/main" id="{5852EFF9-8842-416B-8202-A1D6C1E57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2199"/>
              <a:ext cx="26" cy="29"/>
            </a:xfrm>
            <a:custGeom>
              <a:avLst/>
              <a:gdLst>
                <a:gd name="T0" fmla="*/ 8 w 13"/>
                <a:gd name="T1" fmla="*/ 65 h 13"/>
                <a:gd name="T2" fmla="*/ 64 w 13"/>
                <a:gd name="T3" fmla="*/ 9 h 13"/>
                <a:gd name="T4" fmla="*/ 104 w 13"/>
                <a:gd name="T5" fmla="*/ 89 h 13"/>
                <a:gd name="T6" fmla="*/ 48 w 13"/>
                <a:gd name="T7" fmla="*/ 145 h 13"/>
                <a:gd name="T8" fmla="*/ 8 w 13"/>
                <a:gd name="T9" fmla="*/ 65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6"/>
                  </a:moveTo>
                  <a:cubicBezTo>
                    <a:pt x="1" y="3"/>
                    <a:pt x="4" y="0"/>
                    <a:pt x="8" y="1"/>
                  </a:cubicBezTo>
                  <a:cubicBezTo>
                    <a:pt x="11" y="1"/>
                    <a:pt x="13" y="4"/>
                    <a:pt x="13" y="8"/>
                  </a:cubicBezTo>
                  <a:cubicBezTo>
                    <a:pt x="13" y="11"/>
                    <a:pt x="9" y="13"/>
                    <a:pt x="6" y="13"/>
                  </a:cubicBezTo>
                  <a:cubicBezTo>
                    <a:pt x="3" y="13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15">
              <a:extLst>
                <a:ext uri="{FF2B5EF4-FFF2-40B4-BE49-F238E27FC236}">
                  <a16:creationId xmlns:a16="http://schemas.microsoft.com/office/drawing/2014/main" id="{DD9E2DAC-EB80-411A-A3FD-1A40986AC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259"/>
              <a:ext cx="40" cy="40"/>
            </a:xfrm>
            <a:custGeom>
              <a:avLst/>
              <a:gdLst>
                <a:gd name="T0" fmla="*/ 8 w 19"/>
                <a:gd name="T1" fmla="*/ 89 h 18"/>
                <a:gd name="T2" fmla="*/ 101 w 19"/>
                <a:gd name="T3" fmla="*/ 9 h 18"/>
                <a:gd name="T4" fmla="*/ 168 w 19"/>
                <a:gd name="T5" fmla="*/ 109 h 18"/>
                <a:gd name="T6" fmla="*/ 84 w 19"/>
                <a:gd name="T7" fmla="*/ 198 h 18"/>
                <a:gd name="T8" fmla="*/ 8 w 19"/>
                <a:gd name="T9" fmla="*/ 8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" y="8"/>
                  </a:moveTo>
                  <a:cubicBezTo>
                    <a:pt x="2" y="3"/>
                    <a:pt x="6" y="0"/>
                    <a:pt x="11" y="1"/>
                  </a:cubicBezTo>
                  <a:cubicBezTo>
                    <a:pt x="15" y="1"/>
                    <a:pt x="19" y="5"/>
                    <a:pt x="18" y="10"/>
                  </a:cubicBezTo>
                  <a:cubicBezTo>
                    <a:pt x="18" y="15"/>
                    <a:pt x="13" y="18"/>
                    <a:pt x="9" y="18"/>
                  </a:cubicBezTo>
                  <a:cubicBezTo>
                    <a:pt x="4" y="17"/>
                    <a:pt x="0" y="13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39" name="Group 16">
            <a:extLst>
              <a:ext uri="{FF2B5EF4-FFF2-40B4-BE49-F238E27FC236}">
                <a16:creationId xmlns:a16="http://schemas.microsoft.com/office/drawing/2014/main" id="{39D46F79-14AE-4505-8320-11D9C1551A51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3657600"/>
            <a:ext cx="3103563" cy="2179638"/>
            <a:chOff x="1958" y="1704"/>
            <a:chExt cx="1646" cy="1156"/>
          </a:xfrm>
        </p:grpSpPr>
        <p:sp>
          <p:nvSpPr>
            <p:cNvPr id="39954" name="Freeform 17">
              <a:extLst>
                <a:ext uri="{FF2B5EF4-FFF2-40B4-BE49-F238E27FC236}">
                  <a16:creationId xmlns:a16="http://schemas.microsoft.com/office/drawing/2014/main" id="{9BBB075F-BB22-4538-9D6F-67338E3D0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704"/>
              <a:ext cx="1646" cy="1156"/>
            </a:xfrm>
            <a:custGeom>
              <a:avLst/>
              <a:gdLst>
                <a:gd name="T0" fmla="*/ 7020 w 797"/>
                <a:gd name="T1" fmla="*/ 3811 h 525"/>
                <a:gd name="T2" fmla="*/ 6291 w 797"/>
                <a:gd name="T3" fmla="*/ 3684 h 525"/>
                <a:gd name="T4" fmla="*/ 5622 w 797"/>
                <a:gd name="T5" fmla="*/ 2851 h 525"/>
                <a:gd name="T6" fmla="*/ 5558 w 797"/>
                <a:gd name="T7" fmla="*/ 2453 h 525"/>
                <a:gd name="T8" fmla="*/ 5638 w 797"/>
                <a:gd name="T9" fmla="*/ 1900 h 525"/>
                <a:gd name="T10" fmla="*/ 5638 w 797"/>
                <a:gd name="T11" fmla="*/ 1900 h 525"/>
                <a:gd name="T12" fmla="*/ 5442 w 797"/>
                <a:gd name="T13" fmla="*/ 2371 h 525"/>
                <a:gd name="T14" fmla="*/ 5209 w 797"/>
                <a:gd name="T15" fmla="*/ 2453 h 525"/>
                <a:gd name="T16" fmla="*/ 4616 w 797"/>
                <a:gd name="T17" fmla="*/ 2061 h 525"/>
                <a:gd name="T18" fmla="*/ 4484 w 797"/>
                <a:gd name="T19" fmla="*/ 1662 h 525"/>
                <a:gd name="T20" fmla="*/ 4748 w 797"/>
                <a:gd name="T21" fmla="*/ 854 h 525"/>
                <a:gd name="T22" fmla="*/ 4748 w 797"/>
                <a:gd name="T23" fmla="*/ 854 h 525"/>
                <a:gd name="T24" fmla="*/ 4360 w 797"/>
                <a:gd name="T25" fmla="*/ 1654 h 525"/>
                <a:gd name="T26" fmla="*/ 4035 w 797"/>
                <a:gd name="T27" fmla="*/ 1944 h 525"/>
                <a:gd name="T28" fmla="*/ 3019 w 797"/>
                <a:gd name="T29" fmla="*/ 1935 h 525"/>
                <a:gd name="T30" fmla="*/ 2615 w 797"/>
                <a:gd name="T31" fmla="*/ 1590 h 525"/>
                <a:gd name="T32" fmla="*/ 2522 w 797"/>
                <a:gd name="T33" fmla="*/ 1218 h 525"/>
                <a:gd name="T34" fmla="*/ 2431 w 797"/>
                <a:gd name="T35" fmla="*/ 0 h 525"/>
                <a:gd name="T36" fmla="*/ 2431 w 797"/>
                <a:gd name="T37" fmla="*/ 0 h 525"/>
                <a:gd name="T38" fmla="*/ 2342 w 797"/>
                <a:gd name="T39" fmla="*/ 790 h 525"/>
                <a:gd name="T40" fmla="*/ 1877 w 797"/>
                <a:gd name="T41" fmla="*/ 641 h 525"/>
                <a:gd name="T42" fmla="*/ 1877 w 797"/>
                <a:gd name="T43" fmla="*/ 641 h 525"/>
                <a:gd name="T44" fmla="*/ 2334 w 797"/>
                <a:gd name="T45" fmla="*/ 1057 h 525"/>
                <a:gd name="T46" fmla="*/ 2414 w 797"/>
                <a:gd name="T47" fmla="*/ 1440 h 525"/>
                <a:gd name="T48" fmla="*/ 2026 w 797"/>
                <a:gd name="T49" fmla="*/ 2755 h 525"/>
                <a:gd name="T50" fmla="*/ 1605 w 797"/>
                <a:gd name="T51" fmla="*/ 2968 h 525"/>
                <a:gd name="T52" fmla="*/ 0 w 797"/>
                <a:gd name="T53" fmla="*/ 3631 h 525"/>
                <a:gd name="T54" fmla="*/ 0 w 797"/>
                <a:gd name="T55" fmla="*/ 3631 h 525"/>
                <a:gd name="T56" fmla="*/ 1621 w 797"/>
                <a:gd name="T57" fmla="*/ 3235 h 525"/>
                <a:gd name="T58" fmla="*/ 2009 w 797"/>
                <a:gd name="T59" fmla="*/ 3684 h 525"/>
                <a:gd name="T60" fmla="*/ 2133 w 797"/>
                <a:gd name="T61" fmla="*/ 3981 h 525"/>
                <a:gd name="T62" fmla="*/ 2210 w 797"/>
                <a:gd name="T63" fmla="*/ 4582 h 525"/>
                <a:gd name="T64" fmla="*/ 1702 w 797"/>
                <a:gd name="T65" fmla="*/ 5604 h 525"/>
                <a:gd name="T66" fmla="*/ 1702 w 797"/>
                <a:gd name="T67" fmla="*/ 5604 h 525"/>
                <a:gd name="T68" fmla="*/ 2371 w 797"/>
                <a:gd name="T69" fmla="*/ 4699 h 525"/>
                <a:gd name="T70" fmla="*/ 2491 w 797"/>
                <a:gd name="T71" fmla="*/ 4620 h 525"/>
                <a:gd name="T72" fmla="*/ 3620 w 797"/>
                <a:gd name="T73" fmla="*/ 4664 h 525"/>
                <a:gd name="T74" fmla="*/ 3744 w 797"/>
                <a:gd name="T75" fmla="*/ 4833 h 525"/>
                <a:gd name="T76" fmla="*/ 3771 w 797"/>
                <a:gd name="T77" fmla="*/ 5586 h 525"/>
                <a:gd name="T78" fmla="*/ 3771 w 797"/>
                <a:gd name="T79" fmla="*/ 5586 h 525"/>
                <a:gd name="T80" fmla="*/ 3771 w 797"/>
                <a:gd name="T81" fmla="*/ 5586 h 525"/>
                <a:gd name="T82" fmla="*/ 3771 w 797"/>
                <a:gd name="T83" fmla="*/ 5586 h 525"/>
                <a:gd name="T84" fmla="*/ 3920 w 797"/>
                <a:gd name="T85" fmla="*/ 4752 h 525"/>
                <a:gd name="T86" fmla="*/ 4035 w 797"/>
                <a:gd name="T87" fmla="*/ 4635 h 525"/>
                <a:gd name="T88" fmla="*/ 4961 w 797"/>
                <a:gd name="T89" fmla="*/ 4591 h 525"/>
                <a:gd name="T90" fmla="*/ 5706 w 797"/>
                <a:gd name="T91" fmla="*/ 5252 h 525"/>
                <a:gd name="T92" fmla="*/ 5706 w 797"/>
                <a:gd name="T93" fmla="*/ 5252 h 525"/>
                <a:gd name="T94" fmla="*/ 5417 w 797"/>
                <a:gd name="T95" fmla="*/ 4675 h 525"/>
                <a:gd name="T96" fmla="*/ 5401 w 797"/>
                <a:gd name="T97" fmla="*/ 4316 h 525"/>
                <a:gd name="T98" fmla="*/ 5746 w 797"/>
                <a:gd name="T99" fmla="*/ 3897 h 525"/>
                <a:gd name="T100" fmla="*/ 6111 w 797"/>
                <a:gd name="T101" fmla="*/ 3767 h 525"/>
                <a:gd name="T102" fmla="*/ 6518 w 797"/>
                <a:gd name="T103" fmla="*/ 3897 h 525"/>
                <a:gd name="T104" fmla="*/ 6731 w 797"/>
                <a:gd name="T105" fmla="*/ 4140 h 525"/>
                <a:gd name="T106" fmla="*/ 6731 w 797"/>
                <a:gd name="T107" fmla="*/ 4140 h 525"/>
                <a:gd name="T108" fmla="*/ 6615 w 797"/>
                <a:gd name="T109" fmla="*/ 3864 h 525"/>
                <a:gd name="T110" fmla="*/ 7020 w 797"/>
                <a:gd name="T111" fmla="*/ 3811 h 5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97" h="525">
                  <a:moveTo>
                    <a:pt x="797" y="357"/>
                  </a:moveTo>
                  <a:cubicBezTo>
                    <a:pt x="759" y="356"/>
                    <a:pt x="733" y="351"/>
                    <a:pt x="714" y="345"/>
                  </a:cubicBezTo>
                  <a:cubicBezTo>
                    <a:pt x="662" y="329"/>
                    <a:pt x="650" y="291"/>
                    <a:pt x="638" y="267"/>
                  </a:cubicBezTo>
                  <a:cubicBezTo>
                    <a:pt x="635" y="260"/>
                    <a:pt x="628" y="242"/>
                    <a:pt x="631" y="230"/>
                  </a:cubicBezTo>
                  <a:cubicBezTo>
                    <a:pt x="635" y="207"/>
                    <a:pt x="638" y="182"/>
                    <a:pt x="640" y="178"/>
                  </a:cubicBezTo>
                  <a:cubicBezTo>
                    <a:pt x="640" y="178"/>
                    <a:pt x="640" y="178"/>
                    <a:pt x="640" y="178"/>
                  </a:cubicBezTo>
                  <a:cubicBezTo>
                    <a:pt x="640" y="179"/>
                    <a:pt x="626" y="198"/>
                    <a:pt x="618" y="222"/>
                  </a:cubicBezTo>
                  <a:cubicBezTo>
                    <a:pt x="614" y="232"/>
                    <a:pt x="599" y="233"/>
                    <a:pt x="591" y="230"/>
                  </a:cubicBezTo>
                  <a:cubicBezTo>
                    <a:pt x="567" y="220"/>
                    <a:pt x="542" y="205"/>
                    <a:pt x="524" y="193"/>
                  </a:cubicBezTo>
                  <a:cubicBezTo>
                    <a:pt x="517" y="188"/>
                    <a:pt x="507" y="174"/>
                    <a:pt x="509" y="156"/>
                  </a:cubicBezTo>
                  <a:cubicBezTo>
                    <a:pt x="514" y="127"/>
                    <a:pt x="526" y="86"/>
                    <a:pt x="539" y="80"/>
                  </a:cubicBezTo>
                  <a:cubicBezTo>
                    <a:pt x="539" y="80"/>
                    <a:pt x="539" y="80"/>
                    <a:pt x="539" y="80"/>
                  </a:cubicBezTo>
                  <a:cubicBezTo>
                    <a:pt x="520" y="88"/>
                    <a:pt x="502" y="125"/>
                    <a:pt x="495" y="155"/>
                  </a:cubicBezTo>
                  <a:cubicBezTo>
                    <a:pt x="491" y="170"/>
                    <a:pt x="481" y="179"/>
                    <a:pt x="458" y="182"/>
                  </a:cubicBezTo>
                  <a:cubicBezTo>
                    <a:pt x="423" y="185"/>
                    <a:pt x="379" y="185"/>
                    <a:pt x="343" y="181"/>
                  </a:cubicBezTo>
                  <a:cubicBezTo>
                    <a:pt x="310" y="174"/>
                    <a:pt x="301" y="160"/>
                    <a:pt x="297" y="149"/>
                  </a:cubicBezTo>
                  <a:cubicBezTo>
                    <a:pt x="292" y="139"/>
                    <a:pt x="286" y="114"/>
                    <a:pt x="286" y="114"/>
                  </a:cubicBezTo>
                  <a:cubicBezTo>
                    <a:pt x="285" y="112"/>
                    <a:pt x="266" y="3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69" y="22"/>
                    <a:pt x="264" y="47"/>
                    <a:pt x="266" y="74"/>
                  </a:cubicBezTo>
                  <a:cubicBezTo>
                    <a:pt x="253" y="62"/>
                    <a:pt x="233" y="61"/>
                    <a:pt x="213" y="60"/>
                  </a:cubicBezTo>
                  <a:cubicBezTo>
                    <a:pt x="213" y="60"/>
                    <a:pt x="213" y="60"/>
                    <a:pt x="213" y="60"/>
                  </a:cubicBezTo>
                  <a:cubicBezTo>
                    <a:pt x="237" y="61"/>
                    <a:pt x="262" y="79"/>
                    <a:pt x="265" y="99"/>
                  </a:cubicBezTo>
                  <a:cubicBezTo>
                    <a:pt x="268" y="111"/>
                    <a:pt x="271" y="124"/>
                    <a:pt x="274" y="135"/>
                  </a:cubicBezTo>
                  <a:cubicBezTo>
                    <a:pt x="287" y="196"/>
                    <a:pt x="249" y="239"/>
                    <a:pt x="230" y="258"/>
                  </a:cubicBezTo>
                  <a:cubicBezTo>
                    <a:pt x="221" y="267"/>
                    <a:pt x="201" y="279"/>
                    <a:pt x="182" y="278"/>
                  </a:cubicBezTo>
                  <a:cubicBezTo>
                    <a:pt x="107" y="274"/>
                    <a:pt x="47" y="303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44" y="305"/>
                    <a:pt x="109" y="296"/>
                    <a:pt x="184" y="303"/>
                  </a:cubicBezTo>
                  <a:cubicBezTo>
                    <a:pt x="206" y="304"/>
                    <a:pt x="219" y="329"/>
                    <a:pt x="228" y="345"/>
                  </a:cubicBezTo>
                  <a:cubicBezTo>
                    <a:pt x="233" y="354"/>
                    <a:pt x="238" y="363"/>
                    <a:pt x="242" y="373"/>
                  </a:cubicBezTo>
                  <a:cubicBezTo>
                    <a:pt x="252" y="392"/>
                    <a:pt x="252" y="417"/>
                    <a:pt x="251" y="429"/>
                  </a:cubicBezTo>
                  <a:cubicBezTo>
                    <a:pt x="246" y="467"/>
                    <a:pt x="225" y="507"/>
                    <a:pt x="193" y="525"/>
                  </a:cubicBezTo>
                  <a:cubicBezTo>
                    <a:pt x="193" y="525"/>
                    <a:pt x="193" y="525"/>
                    <a:pt x="193" y="525"/>
                  </a:cubicBezTo>
                  <a:cubicBezTo>
                    <a:pt x="227" y="505"/>
                    <a:pt x="260" y="477"/>
                    <a:pt x="269" y="440"/>
                  </a:cubicBezTo>
                  <a:cubicBezTo>
                    <a:pt x="270" y="436"/>
                    <a:pt x="275" y="429"/>
                    <a:pt x="283" y="433"/>
                  </a:cubicBezTo>
                  <a:cubicBezTo>
                    <a:pt x="320" y="447"/>
                    <a:pt x="371" y="437"/>
                    <a:pt x="411" y="437"/>
                  </a:cubicBezTo>
                  <a:cubicBezTo>
                    <a:pt x="423" y="436"/>
                    <a:pt x="426" y="448"/>
                    <a:pt x="425" y="453"/>
                  </a:cubicBezTo>
                  <a:cubicBezTo>
                    <a:pt x="420" y="476"/>
                    <a:pt x="427" y="504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7" y="502"/>
                    <a:pt x="431" y="464"/>
                    <a:pt x="445" y="445"/>
                  </a:cubicBezTo>
                  <a:cubicBezTo>
                    <a:pt x="446" y="443"/>
                    <a:pt x="449" y="439"/>
                    <a:pt x="458" y="434"/>
                  </a:cubicBezTo>
                  <a:cubicBezTo>
                    <a:pt x="471" y="426"/>
                    <a:pt x="495" y="420"/>
                    <a:pt x="563" y="430"/>
                  </a:cubicBezTo>
                  <a:cubicBezTo>
                    <a:pt x="604" y="437"/>
                    <a:pt x="635" y="460"/>
                    <a:pt x="648" y="492"/>
                  </a:cubicBezTo>
                  <a:cubicBezTo>
                    <a:pt x="648" y="492"/>
                    <a:pt x="648" y="492"/>
                    <a:pt x="648" y="492"/>
                  </a:cubicBezTo>
                  <a:cubicBezTo>
                    <a:pt x="639" y="469"/>
                    <a:pt x="630" y="453"/>
                    <a:pt x="615" y="438"/>
                  </a:cubicBezTo>
                  <a:cubicBezTo>
                    <a:pt x="602" y="423"/>
                    <a:pt x="598" y="413"/>
                    <a:pt x="613" y="404"/>
                  </a:cubicBezTo>
                  <a:cubicBezTo>
                    <a:pt x="627" y="391"/>
                    <a:pt x="641" y="377"/>
                    <a:pt x="652" y="365"/>
                  </a:cubicBezTo>
                  <a:cubicBezTo>
                    <a:pt x="662" y="350"/>
                    <a:pt x="685" y="350"/>
                    <a:pt x="694" y="353"/>
                  </a:cubicBezTo>
                  <a:cubicBezTo>
                    <a:pt x="699" y="354"/>
                    <a:pt x="734" y="361"/>
                    <a:pt x="740" y="365"/>
                  </a:cubicBezTo>
                  <a:cubicBezTo>
                    <a:pt x="750" y="371"/>
                    <a:pt x="762" y="383"/>
                    <a:pt x="764" y="388"/>
                  </a:cubicBezTo>
                  <a:cubicBezTo>
                    <a:pt x="764" y="388"/>
                    <a:pt x="764" y="388"/>
                    <a:pt x="764" y="388"/>
                  </a:cubicBezTo>
                  <a:cubicBezTo>
                    <a:pt x="762" y="381"/>
                    <a:pt x="761" y="370"/>
                    <a:pt x="751" y="362"/>
                  </a:cubicBezTo>
                  <a:cubicBezTo>
                    <a:pt x="764" y="364"/>
                    <a:pt x="780" y="356"/>
                    <a:pt x="797" y="357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18">
              <a:extLst>
                <a:ext uri="{FF2B5EF4-FFF2-40B4-BE49-F238E27FC236}">
                  <a16:creationId xmlns:a16="http://schemas.microsoft.com/office/drawing/2014/main" id="{DFD9CC8A-2B6D-488C-8D99-69538BCA1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2351"/>
              <a:ext cx="299" cy="207"/>
            </a:xfrm>
            <a:custGeom>
              <a:avLst/>
              <a:gdLst>
                <a:gd name="T0" fmla="*/ 16 w 145"/>
                <a:gd name="T1" fmla="*/ 233 h 94"/>
                <a:gd name="T2" fmla="*/ 982 w 145"/>
                <a:gd name="T3" fmla="*/ 799 h 94"/>
                <a:gd name="T4" fmla="*/ 1229 w 145"/>
                <a:gd name="T5" fmla="*/ 302 h 94"/>
                <a:gd name="T6" fmla="*/ 990 w 145"/>
                <a:gd name="T7" fmla="*/ 0 h 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5" h="94">
                  <a:moveTo>
                    <a:pt x="2" y="22"/>
                  </a:moveTo>
                  <a:cubicBezTo>
                    <a:pt x="0" y="77"/>
                    <a:pt x="69" y="94"/>
                    <a:pt x="112" y="75"/>
                  </a:cubicBezTo>
                  <a:cubicBezTo>
                    <a:pt x="129" y="67"/>
                    <a:pt x="145" y="48"/>
                    <a:pt x="140" y="28"/>
                  </a:cubicBezTo>
                  <a:cubicBezTo>
                    <a:pt x="137" y="13"/>
                    <a:pt x="124" y="7"/>
                    <a:pt x="113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19">
              <a:extLst>
                <a:ext uri="{FF2B5EF4-FFF2-40B4-BE49-F238E27FC236}">
                  <a16:creationId xmlns:a16="http://schemas.microsoft.com/office/drawing/2014/main" id="{FB58A8C6-F51B-4FB6-BFB2-E41E42A38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215"/>
              <a:ext cx="292" cy="297"/>
            </a:xfrm>
            <a:custGeom>
              <a:avLst/>
              <a:gdLst>
                <a:gd name="T0" fmla="*/ 17 w 141"/>
                <a:gd name="T1" fmla="*/ 807 h 135"/>
                <a:gd name="T2" fmla="*/ 1218 w 141"/>
                <a:gd name="T3" fmla="*/ 862 h 135"/>
                <a:gd name="T4" fmla="*/ 17 w 141"/>
                <a:gd name="T5" fmla="*/ 807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35">
                  <a:moveTo>
                    <a:pt x="2" y="76"/>
                  </a:moveTo>
                  <a:cubicBezTo>
                    <a:pt x="4" y="135"/>
                    <a:pt x="133" y="132"/>
                    <a:pt x="137" y="81"/>
                  </a:cubicBezTo>
                  <a:cubicBezTo>
                    <a:pt x="141" y="29"/>
                    <a:pt x="0" y="0"/>
                    <a:pt x="2" y="76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20">
              <a:extLst>
                <a:ext uri="{FF2B5EF4-FFF2-40B4-BE49-F238E27FC236}">
                  <a16:creationId xmlns:a16="http://schemas.microsoft.com/office/drawing/2014/main" id="{EFDC4877-82AD-4E63-AB20-46ECBDB9A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2329"/>
              <a:ext cx="240" cy="168"/>
            </a:xfrm>
            <a:custGeom>
              <a:avLst/>
              <a:gdLst>
                <a:gd name="T0" fmla="*/ 0 w 116"/>
                <a:gd name="T1" fmla="*/ 356 h 76"/>
                <a:gd name="T2" fmla="*/ 1001 w 116"/>
                <a:gd name="T3" fmla="*/ 312 h 76"/>
                <a:gd name="T4" fmla="*/ 830 w 116"/>
                <a:gd name="T5" fmla="*/ 0 h 76"/>
                <a:gd name="T6" fmla="*/ 0 w 116"/>
                <a:gd name="T7" fmla="*/ 356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76">
                  <a:moveTo>
                    <a:pt x="0" y="33"/>
                  </a:moveTo>
                  <a:cubicBezTo>
                    <a:pt x="12" y="60"/>
                    <a:pt x="97" y="73"/>
                    <a:pt x="113" y="29"/>
                  </a:cubicBezTo>
                  <a:cubicBezTo>
                    <a:pt x="116" y="13"/>
                    <a:pt x="94" y="0"/>
                    <a:pt x="94" y="0"/>
                  </a:cubicBezTo>
                  <a:cubicBezTo>
                    <a:pt x="104" y="16"/>
                    <a:pt x="62" y="76"/>
                    <a:pt x="0" y="33"/>
                  </a:cubicBezTo>
                  <a:close/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21">
              <a:extLst>
                <a:ext uri="{FF2B5EF4-FFF2-40B4-BE49-F238E27FC236}">
                  <a16:creationId xmlns:a16="http://schemas.microsoft.com/office/drawing/2014/main" id="{D690A999-496F-4E42-9FE0-84BF8579C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288"/>
              <a:ext cx="775" cy="363"/>
            </a:xfrm>
            <a:custGeom>
              <a:avLst/>
              <a:gdLst>
                <a:gd name="T0" fmla="*/ 25 w 375"/>
                <a:gd name="T1" fmla="*/ 1533 h 165"/>
                <a:gd name="T2" fmla="*/ 901 w 375"/>
                <a:gd name="T3" fmla="*/ 1630 h 165"/>
                <a:gd name="T4" fmla="*/ 1397 w 375"/>
                <a:gd name="T5" fmla="*/ 1758 h 165"/>
                <a:gd name="T6" fmla="*/ 2135 w 375"/>
                <a:gd name="T7" fmla="*/ 1544 h 165"/>
                <a:gd name="T8" fmla="*/ 2691 w 375"/>
                <a:gd name="T9" fmla="*/ 1650 h 165"/>
                <a:gd name="T10" fmla="*/ 3135 w 375"/>
                <a:gd name="T11" fmla="*/ 1032 h 165"/>
                <a:gd name="T12" fmla="*/ 3251 w 375"/>
                <a:gd name="T13" fmla="*/ 596 h 165"/>
                <a:gd name="T14" fmla="*/ 2995 w 375"/>
                <a:gd name="T15" fmla="*/ 0 h 165"/>
                <a:gd name="T16" fmla="*/ 3046 w 375"/>
                <a:gd name="T17" fmla="*/ 766 h 165"/>
                <a:gd name="T18" fmla="*/ 2614 w 375"/>
                <a:gd name="T19" fmla="*/ 1206 h 165"/>
                <a:gd name="T20" fmla="*/ 2075 w 375"/>
                <a:gd name="T21" fmla="*/ 1351 h 165"/>
                <a:gd name="T22" fmla="*/ 1589 w 375"/>
                <a:gd name="T23" fmla="*/ 1472 h 165"/>
                <a:gd name="T24" fmla="*/ 893 w 375"/>
                <a:gd name="T25" fmla="*/ 1437 h 165"/>
                <a:gd name="T26" fmla="*/ 324 w 375"/>
                <a:gd name="T27" fmla="*/ 1500 h 165"/>
                <a:gd name="T28" fmla="*/ 0 w 375"/>
                <a:gd name="T29" fmla="*/ 1500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75" h="165">
                  <a:moveTo>
                    <a:pt x="3" y="144"/>
                  </a:moveTo>
                  <a:cubicBezTo>
                    <a:pt x="24" y="157"/>
                    <a:pt x="75" y="155"/>
                    <a:pt x="102" y="153"/>
                  </a:cubicBezTo>
                  <a:cubicBezTo>
                    <a:pt x="117" y="153"/>
                    <a:pt x="151" y="146"/>
                    <a:pt x="158" y="165"/>
                  </a:cubicBezTo>
                  <a:cubicBezTo>
                    <a:pt x="176" y="146"/>
                    <a:pt x="218" y="144"/>
                    <a:pt x="242" y="145"/>
                  </a:cubicBezTo>
                  <a:cubicBezTo>
                    <a:pt x="264" y="147"/>
                    <a:pt x="284" y="153"/>
                    <a:pt x="305" y="155"/>
                  </a:cubicBezTo>
                  <a:cubicBezTo>
                    <a:pt x="311" y="133"/>
                    <a:pt x="339" y="113"/>
                    <a:pt x="355" y="97"/>
                  </a:cubicBezTo>
                  <a:cubicBezTo>
                    <a:pt x="368" y="84"/>
                    <a:pt x="375" y="74"/>
                    <a:pt x="368" y="56"/>
                  </a:cubicBezTo>
                  <a:cubicBezTo>
                    <a:pt x="361" y="38"/>
                    <a:pt x="355" y="11"/>
                    <a:pt x="339" y="0"/>
                  </a:cubicBezTo>
                  <a:cubicBezTo>
                    <a:pt x="344" y="25"/>
                    <a:pt x="355" y="45"/>
                    <a:pt x="345" y="72"/>
                  </a:cubicBezTo>
                  <a:cubicBezTo>
                    <a:pt x="337" y="95"/>
                    <a:pt x="319" y="108"/>
                    <a:pt x="296" y="113"/>
                  </a:cubicBezTo>
                  <a:cubicBezTo>
                    <a:pt x="275" y="117"/>
                    <a:pt x="255" y="122"/>
                    <a:pt x="235" y="127"/>
                  </a:cubicBezTo>
                  <a:cubicBezTo>
                    <a:pt x="217" y="131"/>
                    <a:pt x="197" y="136"/>
                    <a:pt x="180" y="138"/>
                  </a:cubicBezTo>
                  <a:cubicBezTo>
                    <a:pt x="152" y="141"/>
                    <a:pt x="129" y="130"/>
                    <a:pt x="101" y="135"/>
                  </a:cubicBezTo>
                  <a:cubicBezTo>
                    <a:pt x="82" y="138"/>
                    <a:pt x="56" y="134"/>
                    <a:pt x="37" y="141"/>
                  </a:cubicBezTo>
                  <a:cubicBezTo>
                    <a:pt x="22" y="147"/>
                    <a:pt x="20" y="147"/>
                    <a:pt x="0" y="141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22">
              <a:extLst>
                <a:ext uri="{FF2B5EF4-FFF2-40B4-BE49-F238E27FC236}">
                  <a16:creationId xmlns:a16="http://schemas.microsoft.com/office/drawing/2014/main" id="{52F6A8CE-74F2-4C8A-A665-45020BDC2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125"/>
              <a:ext cx="723" cy="334"/>
            </a:xfrm>
            <a:custGeom>
              <a:avLst/>
              <a:gdLst>
                <a:gd name="T0" fmla="*/ 205 w 350"/>
                <a:gd name="T1" fmla="*/ 1613 h 152"/>
                <a:gd name="T2" fmla="*/ 8 w 350"/>
                <a:gd name="T3" fmla="*/ 1072 h 152"/>
                <a:gd name="T4" fmla="*/ 221 w 350"/>
                <a:gd name="T5" fmla="*/ 734 h 152"/>
                <a:gd name="T6" fmla="*/ 892 w 350"/>
                <a:gd name="T7" fmla="*/ 64 h 152"/>
                <a:gd name="T8" fmla="*/ 1967 w 350"/>
                <a:gd name="T9" fmla="*/ 125 h 152"/>
                <a:gd name="T10" fmla="*/ 2382 w 350"/>
                <a:gd name="T11" fmla="*/ 105 h 152"/>
                <a:gd name="T12" fmla="*/ 3086 w 350"/>
                <a:gd name="T13" fmla="*/ 574 h 152"/>
                <a:gd name="T14" fmla="*/ 2582 w 350"/>
                <a:gd name="T15" fmla="*/ 310 h 152"/>
                <a:gd name="T16" fmla="*/ 1985 w 350"/>
                <a:gd name="T17" fmla="*/ 275 h 152"/>
                <a:gd name="T18" fmla="*/ 884 w 350"/>
                <a:gd name="T19" fmla="*/ 338 h 152"/>
                <a:gd name="T20" fmla="*/ 545 w 350"/>
                <a:gd name="T21" fmla="*/ 613 h 152"/>
                <a:gd name="T22" fmla="*/ 281 w 350"/>
                <a:gd name="T23" fmla="*/ 903 h 152"/>
                <a:gd name="T24" fmla="*/ 205 w 350"/>
                <a:gd name="T25" fmla="*/ 1613 h 1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50" h="152">
                  <a:moveTo>
                    <a:pt x="23" y="152"/>
                  </a:moveTo>
                  <a:cubicBezTo>
                    <a:pt x="10" y="152"/>
                    <a:pt x="0" y="113"/>
                    <a:pt x="1" y="101"/>
                  </a:cubicBezTo>
                  <a:cubicBezTo>
                    <a:pt x="3" y="87"/>
                    <a:pt x="17" y="78"/>
                    <a:pt x="25" y="69"/>
                  </a:cubicBezTo>
                  <a:cubicBezTo>
                    <a:pt x="49" y="44"/>
                    <a:pt x="65" y="11"/>
                    <a:pt x="101" y="6"/>
                  </a:cubicBezTo>
                  <a:cubicBezTo>
                    <a:pt x="141" y="0"/>
                    <a:pt x="182" y="15"/>
                    <a:pt x="223" y="12"/>
                  </a:cubicBezTo>
                  <a:cubicBezTo>
                    <a:pt x="238" y="10"/>
                    <a:pt x="255" y="6"/>
                    <a:pt x="270" y="10"/>
                  </a:cubicBezTo>
                  <a:cubicBezTo>
                    <a:pt x="299" y="16"/>
                    <a:pt x="326" y="40"/>
                    <a:pt x="350" y="54"/>
                  </a:cubicBezTo>
                  <a:cubicBezTo>
                    <a:pt x="331" y="44"/>
                    <a:pt x="315" y="34"/>
                    <a:pt x="293" y="29"/>
                  </a:cubicBezTo>
                  <a:cubicBezTo>
                    <a:pt x="271" y="23"/>
                    <a:pt x="248" y="24"/>
                    <a:pt x="225" y="26"/>
                  </a:cubicBezTo>
                  <a:cubicBezTo>
                    <a:pt x="185" y="30"/>
                    <a:pt x="139" y="23"/>
                    <a:pt x="100" y="32"/>
                  </a:cubicBezTo>
                  <a:cubicBezTo>
                    <a:pt x="83" y="36"/>
                    <a:pt x="74" y="46"/>
                    <a:pt x="62" y="58"/>
                  </a:cubicBezTo>
                  <a:cubicBezTo>
                    <a:pt x="53" y="68"/>
                    <a:pt x="40" y="73"/>
                    <a:pt x="32" y="85"/>
                  </a:cubicBezTo>
                  <a:cubicBezTo>
                    <a:pt x="17" y="106"/>
                    <a:pt x="24" y="128"/>
                    <a:pt x="23" y="152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23">
              <a:extLst>
                <a:ext uri="{FF2B5EF4-FFF2-40B4-BE49-F238E27FC236}">
                  <a16:creationId xmlns:a16="http://schemas.microsoft.com/office/drawing/2014/main" id="{E47F5FD9-F647-4695-8C63-3A7B4F600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2129"/>
              <a:ext cx="452" cy="209"/>
            </a:xfrm>
            <a:custGeom>
              <a:avLst/>
              <a:gdLst>
                <a:gd name="T0" fmla="*/ 0 w 219"/>
                <a:gd name="T1" fmla="*/ 1012 h 95"/>
                <a:gd name="T2" fmla="*/ 361 w 219"/>
                <a:gd name="T3" fmla="*/ 469 h 95"/>
                <a:gd name="T4" fmla="*/ 1133 w 219"/>
                <a:gd name="T5" fmla="*/ 9 h 95"/>
                <a:gd name="T6" fmla="*/ 1926 w 219"/>
                <a:gd name="T7" fmla="*/ 106 h 95"/>
                <a:gd name="T8" fmla="*/ 1090 w 219"/>
                <a:gd name="T9" fmla="*/ 97 h 95"/>
                <a:gd name="T10" fmla="*/ 464 w 219"/>
                <a:gd name="T11" fmla="*/ 436 h 95"/>
                <a:gd name="T12" fmla="*/ 0 w 219"/>
                <a:gd name="T13" fmla="*/ 1012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9" h="95">
                  <a:moveTo>
                    <a:pt x="0" y="95"/>
                  </a:moveTo>
                  <a:cubicBezTo>
                    <a:pt x="1" y="83"/>
                    <a:pt x="25" y="64"/>
                    <a:pt x="41" y="44"/>
                  </a:cubicBezTo>
                  <a:cubicBezTo>
                    <a:pt x="57" y="24"/>
                    <a:pt x="77" y="0"/>
                    <a:pt x="129" y="1"/>
                  </a:cubicBezTo>
                  <a:cubicBezTo>
                    <a:pt x="181" y="3"/>
                    <a:pt x="202" y="13"/>
                    <a:pt x="219" y="10"/>
                  </a:cubicBezTo>
                  <a:cubicBezTo>
                    <a:pt x="192" y="12"/>
                    <a:pt x="143" y="8"/>
                    <a:pt x="124" y="9"/>
                  </a:cubicBezTo>
                  <a:cubicBezTo>
                    <a:pt x="105" y="11"/>
                    <a:pt x="75" y="15"/>
                    <a:pt x="53" y="41"/>
                  </a:cubicBezTo>
                  <a:cubicBezTo>
                    <a:pt x="32" y="68"/>
                    <a:pt x="7" y="76"/>
                    <a:pt x="0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24">
              <a:extLst>
                <a:ext uri="{FF2B5EF4-FFF2-40B4-BE49-F238E27FC236}">
                  <a16:creationId xmlns:a16="http://schemas.microsoft.com/office/drawing/2014/main" id="{5D8D266F-315E-485E-9C63-EB9D2EE41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1704"/>
              <a:ext cx="1646" cy="1156"/>
            </a:xfrm>
            <a:custGeom>
              <a:avLst/>
              <a:gdLst>
                <a:gd name="T0" fmla="*/ 7020 w 797"/>
                <a:gd name="T1" fmla="*/ 3811 h 525"/>
                <a:gd name="T2" fmla="*/ 6291 w 797"/>
                <a:gd name="T3" fmla="*/ 3684 h 525"/>
                <a:gd name="T4" fmla="*/ 5622 w 797"/>
                <a:gd name="T5" fmla="*/ 2851 h 525"/>
                <a:gd name="T6" fmla="*/ 5558 w 797"/>
                <a:gd name="T7" fmla="*/ 2453 h 525"/>
                <a:gd name="T8" fmla="*/ 5638 w 797"/>
                <a:gd name="T9" fmla="*/ 1900 h 525"/>
                <a:gd name="T10" fmla="*/ 5638 w 797"/>
                <a:gd name="T11" fmla="*/ 1900 h 525"/>
                <a:gd name="T12" fmla="*/ 5442 w 797"/>
                <a:gd name="T13" fmla="*/ 2371 h 525"/>
                <a:gd name="T14" fmla="*/ 5209 w 797"/>
                <a:gd name="T15" fmla="*/ 2453 h 525"/>
                <a:gd name="T16" fmla="*/ 4616 w 797"/>
                <a:gd name="T17" fmla="*/ 2061 h 525"/>
                <a:gd name="T18" fmla="*/ 4484 w 797"/>
                <a:gd name="T19" fmla="*/ 1662 h 525"/>
                <a:gd name="T20" fmla="*/ 4748 w 797"/>
                <a:gd name="T21" fmla="*/ 854 h 525"/>
                <a:gd name="T22" fmla="*/ 4748 w 797"/>
                <a:gd name="T23" fmla="*/ 854 h 525"/>
                <a:gd name="T24" fmla="*/ 4360 w 797"/>
                <a:gd name="T25" fmla="*/ 1654 h 525"/>
                <a:gd name="T26" fmla="*/ 4035 w 797"/>
                <a:gd name="T27" fmla="*/ 1944 h 525"/>
                <a:gd name="T28" fmla="*/ 3019 w 797"/>
                <a:gd name="T29" fmla="*/ 1935 h 525"/>
                <a:gd name="T30" fmla="*/ 2615 w 797"/>
                <a:gd name="T31" fmla="*/ 1590 h 525"/>
                <a:gd name="T32" fmla="*/ 2522 w 797"/>
                <a:gd name="T33" fmla="*/ 1218 h 525"/>
                <a:gd name="T34" fmla="*/ 2431 w 797"/>
                <a:gd name="T35" fmla="*/ 0 h 525"/>
                <a:gd name="T36" fmla="*/ 2431 w 797"/>
                <a:gd name="T37" fmla="*/ 0 h 525"/>
                <a:gd name="T38" fmla="*/ 2342 w 797"/>
                <a:gd name="T39" fmla="*/ 790 h 525"/>
                <a:gd name="T40" fmla="*/ 1877 w 797"/>
                <a:gd name="T41" fmla="*/ 641 h 525"/>
                <a:gd name="T42" fmla="*/ 1877 w 797"/>
                <a:gd name="T43" fmla="*/ 641 h 525"/>
                <a:gd name="T44" fmla="*/ 2334 w 797"/>
                <a:gd name="T45" fmla="*/ 1057 h 525"/>
                <a:gd name="T46" fmla="*/ 2414 w 797"/>
                <a:gd name="T47" fmla="*/ 1440 h 525"/>
                <a:gd name="T48" fmla="*/ 2026 w 797"/>
                <a:gd name="T49" fmla="*/ 2755 h 525"/>
                <a:gd name="T50" fmla="*/ 1605 w 797"/>
                <a:gd name="T51" fmla="*/ 2968 h 525"/>
                <a:gd name="T52" fmla="*/ 0 w 797"/>
                <a:gd name="T53" fmla="*/ 3631 h 525"/>
                <a:gd name="T54" fmla="*/ 0 w 797"/>
                <a:gd name="T55" fmla="*/ 3631 h 525"/>
                <a:gd name="T56" fmla="*/ 1621 w 797"/>
                <a:gd name="T57" fmla="*/ 3235 h 525"/>
                <a:gd name="T58" fmla="*/ 2009 w 797"/>
                <a:gd name="T59" fmla="*/ 3684 h 525"/>
                <a:gd name="T60" fmla="*/ 2133 w 797"/>
                <a:gd name="T61" fmla="*/ 3981 h 525"/>
                <a:gd name="T62" fmla="*/ 2210 w 797"/>
                <a:gd name="T63" fmla="*/ 4582 h 525"/>
                <a:gd name="T64" fmla="*/ 1702 w 797"/>
                <a:gd name="T65" fmla="*/ 5604 h 525"/>
                <a:gd name="T66" fmla="*/ 1702 w 797"/>
                <a:gd name="T67" fmla="*/ 5604 h 525"/>
                <a:gd name="T68" fmla="*/ 2371 w 797"/>
                <a:gd name="T69" fmla="*/ 4699 h 525"/>
                <a:gd name="T70" fmla="*/ 2491 w 797"/>
                <a:gd name="T71" fmla="*/ 4620 h 525"/>
                <a:gd name="T72" fmla="*/ 3620 w 797"/>
                <a:gd name="T73" fmla="*/ 4664 h 525"/>
                <a:gd name="T74" fmla="*/ 3744 w 797"/>
                <a:gd name="T75" fmla="*/ 4833 h 525"/>
                <a:gd name="T76" fmla="*/ 3771 w 797"/>
                <a:gd name="T77" fmla="*/ 5586 h 525"/>
                <a:gd name="T78" fmla="*/ 3771 w 797"/>
                <a:gd name="T79" fmla="*/ 5586 h 525"/>
                <a:gd name="T80" fmla="*/ 3771 w 797"/>
                <a:gd name="T81" fmla="*/ 5586 h 525"/>
                <a:gd name="T82" fmla="*/ 3771 w 797"/>
                <a:gd name="T83" fmla="*/ 5586 h 525"/>
                <a:gd name="T84" fmla="*/ 3920 w 797"/>
                <a:gd name="T85" fmla="*/ 4752 h 525"/>
                <a:gd name="T86" fmla="*/ 4035 w 797"/>
                <a:gd name="T87" fmla="*/ 4635 h 525"/>
                <a:gd name="T88" fmla="*/ 4961 w 797"/>
                <a:gd name="T89" fmla="*/ 4591 h 525"/>
                <a:gd name="T90" fmla="*/ 5706 w 797"/>
                <a:gd name="T91" fmla="*/ 5252 h 525"/>
                <a:gd name="T92" fmla="*/ 5706 w 797"/>
                <a:gd name="T93" fmla="*/ 5252 h 525"/>
                <a:gd name="T94" fmla="*/ 5417 w 797"/>
                <a:gd name="T95" fmla="*/ 4675 h 525"/>
                <a:gd name="T96" fmla="*/ 5401 w 797"/>
                <a:gd name="T97" fmla="*/ 4316 h 525"/>
                <a:gd name="T98" fmla="*/ 5746 w 797"/>
                <a:gd name="T99" fmla="*/ 3897 h 525"/>
                <a:gd name="T100" fmla="*/ 6111 w 797"/>
                <a:gd name="T101" fmla="*/ 3767 h 525"/>
                <a:gd name="T102" fmla="*/ 6518 w 797"/>
                <a:gd name="T103" fmla="*/ 3897 h 525"/>
                <a:gd name="T104" fmla="*/ 6731 w 797"/>
                <a:gd name="T105" fmla="*/ 4140 h 525"/>
                <a:gd name="T106" fmla="*/ 6731 w 797"/>
                <a:gd name="T107" fmla="*/ 4140 h 525"/>
                <a:gd name="T108" fmla="*/ 6615 w 797"/>
                <a:gd name="T109" fmla="*/ 3864 h 525"/>
                <a:gd name="T110" fmla="*/ 7020 w 797"/>
                <a:gd name="T111" fmla="*/ 3811 h 5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797" h="525">
                  <a:moveTo>
                    <a:pt x="797" y="357"/>
                  </a:moveTo>
                  <a:cubicBezTo>
                    <a:pt x="759" y="356"/>
                    <a:pt x="733" y="351"/>
                    <a:pt x="714" y="345"/>
                  </a:cubicBezTo>
                  <a:cubicBezTo>
                    <a:pt x="662" y="329"/>
                    <a:pt x="650" y="291"/>
                    <a:pt x="638" y="267"/>
                  </a:cubicBezTo>
                  <a:cubicBezTo>
                    <a:pt x="635" y="260"/>
                    <a:pt x="628" y="242"/>
                    <a:pt x="631" y="230"/>
                  </a:cubicBezTo>
                  <a:cubicBezTo>
                    <a:pt x="635" y="207"/>
                    <a:pt x="638" y="182"/>
                    <a:pt x="640" y="178"/>
                  </a:cubicBezTo>
                  <a:cubicBezTo>
                    <a:pt x="640" y="178"/>
                    <a:pt x="640" y="178"/>
                    <a:pt x="640" y="178"/>
                  </a:cubicBezTo>
                  <a:cubicBezTo>
                    <a:pt x="640" y="179"/>
                    <a:pt x="626" y="198"/>
                    <a:pt x="618" y="222"/>
                  </a:cubicBezTo>
                  <a:cubicBezTo>
                    <a:pt x="614" y="232"/>
                    <a:pt x="599" y="233"/>
                    <a:pt x="591" y="230"/>
                  </a:cubicBezTo>
                  <a:cubicBezTo>
                    <a:pt x="567" y="220"/>
                    <a:pt x="542" y="205"/>
                    <a:pt x="524" y="193"/>
                  </a:cubicBezTo>
                  <a:cubicBezTo>
                    <a:pt x="517" y="188"/>
                    <a:pt x="507" y="174"/>
                    <a:pt x="509" y="156"/>
                  </a:cubicBezTo>
                  <a:cubicBezTo>
                    <a:pt x="514" y="127"/>
                    <a:pt x="526" y="86"/>
                    <a:pt x="539" y="80"/>
                  </a:cubicBezTo>
                  <a:cubicBezTo>
                    <a:pt x="539" y="80"/>
                    <a:pt x="539" y="80"/>
                    <a:pt x="539" y="80"/>
                  </a:cubicBezTo>
                  <a:cubicBezTo>
                    <a:pt x="520" y="88"/>
                    <a:pt x="502" y="125"/>
                    <a:pt x="495" y="155"/>
                  </a:cubicBezTo>
                  <a:cubicBezTo>
                    <a:pt x="491" y="170"/>
                    <a:pt x="481" y="179"/>
                    <a:pt x="458" y="182"/>
                  </a:cubicBezTo>
                  <a:cubicBezTo>
                    <a:pt x="423" y="185"/>
                    <a:pt x="379" y="185"/>
                    <a:pt x="343" y="181"/>
                  </a:cubicBezTo>
                  <a:cubicBezTo>
                    <a:pt x="310" y="174"/>
                    <a:pt x="301" y="160"/>
                    <a:pt x="297" y="149"/>
                  </a:cubicBezTo>
                  <a:cubicBezTo>
                    <a:pt x="292" y="139"/>
                    <a:pt x="286" y="114"/>
                    <a:pt x="286" y="114"/>
                  </a:cubicBezTo>
                  <a:cubicBezTo>
                    <a:pt x="285" y="112"/>
                    <a:pt x="266" y="30"/>
                    <a:pt x="276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69" y="22"/>
                    <a:pt x="264" y="47"/>
                    <a:pt x="266" y="74"/>
                  </a:cubicBezTo>
                  <a:cubicBezTo>
                    <a:pt x="253" y="62"/>
                    <a:pt x="233" y="61"/>
                    <a:pt x="213" y="60"/>
                  </a:cubicBezTo>
                  <a:cubicBezTo>
                    <a:pt x="213" y="60"/>
                    <a:pt x="213" y="60"/>
                    <a:pt x="213" y="60"/>
                  </a:cubicBezTo>
                  <a:cubicBezTo>
                    <a:pt x="237" y="61"/>
                    <a:pt x="262" y="79"/>
                    <a:pt x="265" y="99"/>
                  </a:cubicBezTo>
                  <a:cubicBezTo>
                    <a:pt x="268" y="111"/>
                    <a:pt x="271" y="124"/>
                    <a:pt x="274" y="135"/>
                  </a:cubicBezTo>
                  <a:cubicBezTo>
                    <a:pt x="287" y="196"/>
                    <a:pt x="249" y="239"/>
                    <a:pt x="230" y="258"/>
                  </a:cubicBezTo>
                  <a:cubicBezTo>
                    <a:pt x="221" y="267"/>
                    <a:pt x="201" y="279"/>
                    <a:pt x="182" y="278"/>
                  </a:cubicBezTo>
                  <a:cubicBezTo>
                    <a:pt x="107" y="274"/>
                    <a:pt x="47" y="303"/>
                    <a:pt x="0" y="340"/>
                  </a:cubicBezTo>
                  <a:cubicBezTo>
                    <a:pt x="0" y="340"/>
                    <a:pt x="0" y="340"/>
                    <a:pt x="0" y="340"/>
                  </a:cubicBezTo>
                  <a:cubicBezTo>
                    <a:pt x="44" y="305"/>
                    <a:pt x="109" y="296"/>
                    <a:pt x="184" y="303"/>
                  </a:cubicBezTo>
                  <a:cubicBezTo>
                    <a:pt x="206" y="304"/>
                    <a:pt x="219" y="329"/>
                    <a:pt x="228" y="345"/>
                  </a:cubicBezTo>
                  <a:cubicBezTo>
                    <a:pt x="233" y="354"/>
                    <a:pt x="238" y="363"/>
                    <a:pt x="242" y="373"/>
                  </a:cubicBezTo>
                  <a:cubicBezTo>
                    <a:pt x="252" y="392"/>
                    <a:pt x="252" y="417"/>
                    <a:pt x="251" y="429"/>
                  </a:cubicBezTo>
                  <a:cubicBezTo>
                    <a:pt x="246" y="467"/>
                    <a:pt x="225" y="507"/>
                    <a:pt x="193" y="525"/>
                  </a:cubicBezTo>
                  <a:cubicBezTo>
                    <a:pt x="193" y="525"/>
                    <a:pt x="193" y="525"/>
                    <a:pt x="193" y="525"/>
                  </a:cubicBezTo>
                  <a:cubicBezTo>
                    <a:pt x="227" y="505"/>
                    <a:pt x="260" y="477"/>
                    <a:pt x="269" y="440"/>
                  </a:cubicBezTo>
                  <a:cubicBezTo>
                    <a:pt x="270" y="436"/>
                    <a:pt x="275" y="429"/>
                    <a:pt x="283" y="433"/>
                  </a:cubicBezTo>
                  <a:cubicBezTo>
                    <a:pt x="320" y="447"/>
                    <a:pt x="371" y="437"/>
                    <a:pt x="411" y="437"/>
                  </a:cubicBezTo>
                  <a:cubicBezTo>
                    <a:pt x="423" y="436"/>
                    <a:pt x="426" y="448"/>
                    <a:pt x="425" y="453"/>
                  </a:cubicBezTo>
                  <a:cubicBezTo>
                    <a:pt x="420" y="476"/>
                    <a:pt x="427" y="504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8" y="523"/>
                    <a:pt x="428" y="523"/>
                    <a:pt x="428" y="523"/>
                  </a:cubicBezTo>
                  <a:cubicBezTo>
                    <a:pt x="427" y="502"/>
                    <a:pt x="431" y="464"/>
                    <a:pt x="445" y="445"/>
                  </a:cubicBezTo>
                  <a:cubicBezTo>
                    <a:pt x="446" y="443"/>
                    <a:pt x="449" y="439"/>
                    <a:pt x="458" y="434"/>
                  </a:cubicBezTo>
                  <a:cubicBezTo>
                    <a:pt x="471" y="426"/>
                    <a:pt x="495" y="420"/>
                    <a:pt x="563" y="430"/>
                  </a:cubicBezTo>
                  <a:cubicBezTo>
                    <a:pt x="604" y="437"/>
                    <a:pt x="635" y="460"/>
                    <a:pt x="648" y="492"/>
                  </a:cubicBezTo>
                  <a:cubicBezTo>
                    <a:pt x="648" y="492"/>
                    <a:pt x="648" y="492"/>
                    <a:pt x="648" y="492"/>
                  </a:cubicBezTo>
                  <a:cubicBezTo>
                    <a:pt x="639" y="469"/>
                    <a:pt x="630" y="453"/>
                    <a:pt x="615" y="438"/>
                  </a:cubicBezTo>
                  <a:cubicBezTo>
                    <a:pt x="602" y="423"/>
                    <a:pt x="598" y="413"/>
                    <a:pt x="613" y="404"/>
                  </a:cubicBezTo>
                  <a:cubicBezTo>
                    <a:pt x="627" y="391"/>
                    <a:pt x="641" y="377"/>
                    <a:pt x="652" y="365"/>
                  </a:cubicBezTo>
                  <a:cubicBezTo>
                    <a:pt x="662" y="350"/>
                    <a:pt x="685" y="350"/>
                    <a:pt x="694" y="353"/>
                  </a:cubicBezTo>
                  <a:cubicBezTo>
                    <a:pt x="699" y="354"/>
                    <a:pt x="734" y="361"/>
                    <a:pt x="740" y="365"/>
                  </a:cubicBezTo>
                  <a:cubicBezTo>
                    <a:pt x="750" y="371"/>
                    <a:pt x="762" y="383"/>
                    <a:pt x="764" y="388"/>
                  </a:cubicBezTo>
                  <a:cubicBezTo>
                    <a:pt x="764" y="388"/>
                    <a:pt x="764" y="388"/>
                    <a:pt x="764" y="388"/>
                  </a:cubicBezTo>
                  <a:cubicBezTo>
                    <a:pt x="762" y="381"/>
                    <a:pt x="761" y="370"/>
                    <a:pt x="751" y="362"/>
                  </a:cubicBezTo>
                  <a:cubicBezTo>
                    <a:pt x="764" y="364"/>
                    <a:pt x="780" y="356"/>
                    <a:pt x="797" y="357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25">
              <a:extLst>
                <a:ext uri="{FF2B5EF4-FFF2-40B4-BE49-F238E27FC236}">
                  <a16:creationId xmlns:a16="http://schemas.microsoft.com/office/drawing/2014/main" id="{C9AD4BEC-1910-4940-9333-446470859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2215"/>
              <a:ext cx="292" cy="297"/>
            </a:xfrm>
            <a:custGeom>
              <a:avLst/>
              <a:gdLst>
                <a:gd name="T0" fmla="*/ 17 w 141"/>
                <a:gd name="T1" fmla="*/ 807 h 135"/>
                <a:gd name="T2" fmla="*/ 1218 w 141"/>
                <a:gd name="T3" fmla="*/ 862 h 135"/>
                <a:gd name="T4" fmla="*/ 17 w 141"/>
                <a:gd name="T5" fmla="*/ 807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1" h="135">
                  <a:moveTo>
                    <a:pt x="2" y="76"/>
                  </a:moveTo>
                  <a:cubicBezTo>
                    <a:pt x="4" y="135"/>
                    <a:pt x="133" y="132"/>
                    <a:pt x="137" y="81"/>
                  </a:cubicBezTo>
                  <a:cubicBezTo>
                    <a:pt x="141" y="29"/>
                    <a:pt x="0" y="0"/>
                    <a:pt x="2" y="76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26">
              <a:extLst>
                <a:ext uri="{FF2B5EF4-FFF2-40B4-BE49-F238E27FC236}">
                  <a16:creationId xmlns:a16="http://schemas.microsoft.com/office/drawing/2014/main" id="{CB2F3659-32B7-4CC4-9807-4A10F73E1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7" y="2272"/>
              <a:ext cx="62" cy="66"/>
            </a:xfrm>
            <a:custGeom>
              <a:avLst/>
              <a:gdLst>
                <a:gd name="T0" fmla="*/ 8 w 30"/>
                <a:gd name="T1" fmla="*/ 141 h 30"/>
                <a:gd name="T2" fmla="*/ 149 w 30"/>
                <a:gd name="T3" fmla="*/ 9 h 30"/>
                <a:gd name="T4" fmla="*/ 256 w 30"/>
                <a:gd name="T5" fmla="*/ 169 h 30"/>
                <a:gd name="T6" fmla="*/ 116 w 30"/>
                <a:gd name="T7" fmla="*/ 310 h 30"/>
                <a:gd name="T8" fmla="*/ 8 w 30"/>
                <a:gd name="T9" fmla="*/ 14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1" y="13"/>
                  </a:moveTo>
                  <a:cubicBezTo>
                    <a:pt x="2" y="5"/>
                    <a:pt x="9" y="0"/>
                    <a:pt x="17" y="1"/>
                  </a:cubicBezTo>
                  <a:cubicBezTo>
                    <a:pt x="25" y="1"/>
                    <a:pt x="30" y="9"/>
                    <a:pt x="29" y="16"/>
                  </a:cubicBezTo>
                  <a:cubicBezTo>
                    <a:pt x="28" y="24"/>
                    <a:pt x="21" y="30"/>
                    <a:pt x="13" y="29"/>
                  </a:cubicBezTo>
                  <a:cubicBezTo>
                    <a:pt x="6" y="28"/>
                    <a:pt x="0" y="21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7">
              <a:extLst>
                <a:ext uri="{FF2B5EF4-FFF2-40B4-BE49-F238E27FC236}">
                  <a16:creationId xmlns:a16="http://schemas.microsoft.com/office/drawing/2014/main" id="{ED4E493A-8D58-46A2-80CB-4B3201CF0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2268"/>
              <a:ext cx="27" cy="28"/>
            </a:xfrm>
            <a:custGeom>
              <a:avLst/>
              <a:gdLst>
                <a:gd name="T0" fmla="*/ 8 w 13"/>
                <a:gd name="T1" fmla="*/ 60 h 13"/>
                <a:gd name="T2" fmla="*/ 73 w 13"/>
                <a:gd name="T3" fmla="*/ 0 h 13"/>
                <a:gd name="T4" fmla="*/ 116 w 13"/>
                <a:gd name="T5" fmla="*/ 69 h 13"/>
                <a:gd name="T6" fmla="*/ 52 w 13"/>
                <a:gd name="T7" fmla="*/ 129 h 13"/>
                <a:gd name="T8" fmla="*/ 8 w 13"/>
                <a:gd name="T9" fmla="*/ 6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3">
                  <a:moveTo>
                    <a:pt x="1" y="6"/>
                  </a:moveTo>
                  <a:cubicBezTo>
                    <a:pt x="1" y="2"/>
                    <a:pt x="4" y="0"/>
                    <a:pt x="8" y="0"/>
                  </a:cubicBezTo>
                  <a:cubicBezTo>
                    <a:pt x="11" y="1"/>
                    <a:pt x="13" y="4"/>
                    <a:pt x="13" y="7"/>
                  </a:cubicBezTo>
                  <a:cubicBezTo>
                    <a:pt x="13" y="11"/>
                    <a:pt x="9" y="13"/>
                    <a:pt x="6" y="13"/>
                  </a:cubicBezTo>
                  <a:cubicBezTo>
                    <a:pt x="3" y="12"/>
                    <a:pt x="0" y="9"/>
                    <a:pt x="1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28">
              <a:extLst>
                <a:ext uri="{FF2B5EF4-FFF2-40B4-BE49-F238E27FC236}">
                  <a16:creationId xmlns:a16="http://schemas.microsoft.com/office/drawing/2014/main" id="{90639FC8-8F7A-44D1-839C-B9E2A726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327"/>
              <a:ext cx="39" cy="40"/>
            </a:xfrm>
            <a:custGeom>
              <a:avLst/>
              <a:gdLst>
                <a:gd name="T0" fmla="*/ 8 w 19"/>
                <a:gd name="T1" fmla="*/ 89 h 18"/>
                <a:gd name="T2" fmla="*/ 96 w 19"/>
                <a:gd name="T3" fmla="*/ 0 h 18"/>
                <a:gd name="T4" fmla="*/ 156 w 19"/>
                <a:gd name="T5" fmla="*/ 109 h 18"/>
                <a:gd name="T6" fmla="*/ 76 w 19"/>
                <a:gd name="T7" fmla="*/ 198 h 18"/>
                <a:gd name="T8" fmla="*/ 8 w 19"/>
                <a:gd name="T9" fmla="*/ 8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8">
                  <a:moveTo>
                    <a:pt x="1" y="8"/>
                  </a:moveTo>
                  <a:cubicBezTo>
                    <a:pt x="2" y="3"/>
                    <a:pt x="6" y="0"/>
                    <a:pt x="11" y="0"/>
                  </a:cubicBezTo>
                  <a:cubicBezTo>
                    <a:pt x="15" y="1"/>
                    <a:pt x="19" y="5"/>
                    <a:pt x="18" y="10"/>
                  </a:cubicBezTo>
                  <a:cubicBezTo>
                    <a:pt x="18" y="15"/>
                    <a:pt x="13" y="18"/>
                    <a:pt x="9" y="18"/>
                  </a:cubicBezTo>
                  <a:cubicBezTo>
                    <a:pt x="4" y="17"/>
                    <a:pt x="0" y="13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0" name="Group 29">
            <a:extLst>
              <a:ext uri="{FF2B5EF4-FFF2-40B4-BE49-F238E27FC236}">
                <a16:creationId xmlns:a16="http://schemas.microsoft.com/office/drawing/2014/main" id="{AD2E773E-B874-453D-A351-464F2CCB0F9C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1828800"/>
            <a:ext cx="3433763" cy="2035175"/>
            <a:chOff x="3653" y="1753"/>
            <a:chExt cx="1821" cy="1079"/>
          </a:xfrm>
        </p:grpSpPr>
        <p:sp>
          <p:nvSpPr>
            <p:cNvPr id="39941" name="Freeform 30">
              <a:extLst>
                <a:ext uri="{FF2B5EF4-FFF2-40B4-BE49-F238E27FC236}">
                  <a16:creationId xmlns:a16="http://schemas.microsoft.com/office/drawing/2014/main" id="{5C813569-DE0B-4DF2-B881-C2CFFD03E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753"/>
              <a:ext cx="1821" cy="1079"/>
            </a:xfrm>
            <a:custGeom>
              <a:avLst/>
              <a:gdLst>
                <a:gd name="T0" fmla="*/ 7358 w 882"/>
                <a:gd name="T1" fmla="*/ 2561 h 490"/>
                <a:gd name="T2" fmla="*/ 7763 w 882"/>
                <a:gd name="T3" fmla="*/ 2094 h 490"/>
                <a:gd name="T4" fmla="*/ 7175 w 882"/>
                <a:gd name="T5" fmla="*/ 2444 h 490"/>
                <a:gd name="T6" fmla="*/ 6714 w 882"/>
                <a:gd name="T7" fmla="*/ 2380 h 490"/>
                <a:gd name="T8" fmla="*/ 5649 w 882"/>
                <a:gd name="T9" fmla="*/ 1964 h 490"/>
                <a:gd name="T10" fmla="*/ 5529 w 882"/>
                <a:gd name="T11" fmla="*/ 1759 h 490"/>
                <a:gd name="T12" fmla="*/ 5721 w 882"/>
                <a:gd name="T13" fmla="*/ 1590 h 490"/>
                <a:gd name="T14" fmla="*/ 6223 w 882"/>
                <a:gd name="T15" fmla="*/ 1449 h 490"/>
                <a:gd name="T16" fmla="*/ 6846 w 882"/>
                <a:gd name="T17" fmla="*/ 1504 h 490"/>
                <a:gd name="T18" fmla="*/ 5921 w 882"/>
                <a:gd name="T19" fmla="*/ 1323 h 490"/>
                <a:gd name="T20" fmla="*/ 5942 w 882"/>
                <a:gd name="T21" fmla="*/ 1218 h 490"/>
                <a:gd name="T22" fmla="*/ 6250 w 882"/>
                <a:gd name="T23" fmla="*/ 568 h 490"/>
                <a:gd name="T24" fmla="*/ 5597 w 882"/>
                <a:gd name="T25" fmla="*/ 1464 h 490"/>
                <a:gd name="T26" fmla="*/ 3751 w 882"/>
                <a:gd name="T27" fmla="*/ 1262 h 490"/>
                <a:gd name="T28" fmla="*/ 3363 w 882"/>
                <a:gd name="T29" fmla="*/ 1090 h 490"/>
                <a:gd name="T30" fmla="*/ 4092 w 882"/>
                <a:gd name="T31" fmla="*/ 0 h 490"/>
                <a:gd name="T32" fmla="*/ 3644 w 882"/>
                <a:gd name="T33" fmla="*/ 436 h 490"/>
                <a:gd name="T34" fmla="*/ 3231 w 882"/>
                <a:gd name="T35" fmla="*/ 960 h 490"/>
                <a:gd name="T36" fmla="*/ 3151 w 882"/>
                <a:gd name="T37" fmla="*/ 258 h 490"/>
                <a:gd name="T38" fmla="*/ 3043 w 882"/>
                <a:gd name="T39" fmla="*/ 887 h 490"/>
                <a:gd name="T40" fmla="*/ 3159 w 882"/>
                <a:gd name="T41" fmla="*/ 1238 h 490"/>
                <a:gd name="T42" fmla="*/ 2182 w 882"/>
                <a:gd name="T43" fmla="*/ 1795 h 490"/>
                <a:gd name="T44" fmla="*/ 1425 w 882"/>
                <a:gd name="T45" fmla="*/ 1678 h 490"/>
                <a:gd name="T46" fmla="*/ 685 w 882"/>
                <a:gd name="T47" fmla="*/ 1279 h 490"/>
                <a:gd name="T48" fmla="*/ 1662 w 882"/>
                <a:gd name="T49" fmla="*/ 1881 h 490"/>
                <a:gd name="T50" fmla="*/ 1885 w 882"/>
                <a:gd name="T51" fmla="*/ 2799 h 490"/>
                <a:gd name="T52" fmla="*/ 0 w 882"/>
                <a:gd name="T53" fmla="*/ 3352 h 490"/>
                <a:gd name="T54" fmla="*/ 1274 w 882"/>
                <a:gd name="T55" fmla="*/ 3365 h 490"/>
                <a:gd name="T56" fmla="*/ 2570 w 882"/>
                <a:gd name="T57" fmla="*/ 3642 h 490"/>
                <a:gd name="T58" fmla="*/ 2025 w 882"/>
                <a:gd name="T59" fmla="*/ 4514 h 490"/>
                <a:gd name="T60" fmla="*/ 1679 w 882"/>
                <a:gd name="T61" fmla="*/ 5232 h 490"/>
                <a:gd name="T62" fmla="*/ 2067 w 882"/>
                <a:gd name="T63" fmla="*/ 4772 h 490"/>
                <a:gd name="T64" fmla="*/ 2647 w 882"/>
                <a:gd name="T65" fmla="*/ 4014 h 490"/>
                <a:gd name="T66" fmla="*/ 3820 w 882"/>
                <a:gd name="T67" fmla="*/ 4102 h 490"/>
                <a:gd name="T68" fmla="*/ 3884 w 882"/>
                <a:gd name="T69" fmla="*/ 4985 h 490"/>
                <a:gd name="T70" fmla="*/ 4059 w 882"/>
                <a:gd name="T71" fmla="*/ 4272 h 490"/>
                <a:gd name="T72" fmla="*/ 5149 w 882"/>
                <a:gd name="T73" fmla="*/ 3812 h 490"/>
                <a:gd name="T74" fmla="*/ 5306 w 882"/>
                <a:gd name="T75" fmla="*/ 4034 h 490"/>
                <a:gd name="T76" fmla="*/ 5281 w 882"/>
                <a:gd name="T77" fmla="*/ 3525 h 490"/>
                <a:gd name="T78" fmla="*/ 6091 w 882"/>
                <a:gd name="T79" fmla="*/ 2702 h 490"/>
                <a:gd name="T80" fmla="*/ 6698 w 882"/>
                <a:gd name="T81" fmla="*/ 2530 h 490"/>
                <a:gd name="T82" fmla="*/ 7680 w 882"/>
                <a:gd name="T83" fmla="*/ 3127 h 490"/>
                <a:gd name="T84" fmla="*/ 7680 w 882"/>
                <a:gd name="T85" fmla="*/ 3127 h 490"/>
                <a:gd name="T86" fmla="*/ 7259 w 882"/>
                <a:gd name="T87" fmla="*/ 2585 h 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2" h="490">
                  <a:moveTo>
                    <a:pt x="825" y="242"/>
                  </a:moveTo>
                  <a:cubicBezTo>
                    <a:pt x="829" y="242"/>
                    <a:pt x="833" y="241"/>
                    <a:pt x="836" y="240"/>
                  </a:cubicBezTo>
                  <a:cubicBezTo>
                    <a:pt x="858" y="234"/>
                    <a:pt x="868" y="212"/>
                    <a:pt x="882" y="196"/>
                  </a:cubicBezTo>
                  <a:cubicBezTo>
                    <a:pt x="882" y="196"/>
                    <a:pt x="882" y="196"/>
                    <a:pt x="882" y="196"/>
                  </a:cubicBezTo>
                  <a:cubicBezTo>
                    <a:pt x="870" y="210"/>
                    <a:pt x="850" y="221"/>
                    <a:pt x="832" y="226"/>
                  </a:cubicBezTo>
                  <a:cubicBezTo>
                    <a:pt x="827" y="228"/>
                    <a:pt x="821" y="228"/>
                    <a:pt x="815" y="229"/>
                  </a:cubicBezTo>
                  <a:cubicBezTo>
                    <a:pt x="809" y="229"/>
                    <a:pt x="790" y="228"/>
                    <a:pt x="786" y="227"/>
                  </a:cubicBezTo>
                  <a:cubicBezTo>
                    <a:pt x="763" y="223"/>
                    <a:pt x="763" y="223"/>
                    <a:pt x="763" y="223"/>
                  </a:cubicBezTo>
                  <a:cubicBezTo>
                    <a:pt x="744" y="220"/>
                    <a:pt x="728" y="217"/>
                    <a:pt x="706" y="211"/>
                  </a:cubicBezTo>
                  <a:cubicBezTo>
                    <a:pt x="706" y="211"/>
                    <a:pt x="661" y="198"/>
                    <a:pt x="642" y="184"/>
                  </a:cubicBezTo>
                  <a:cubicBezTo>
                    <a:pt x="637" y="180"/>
                    <a:pt x="633" y="177"/>
                    <a:pt x="629" y="174"/>
                  </a:cubicBezTo>
                  <a:cubicBezTo>
                    <a:pt x="626" y="171"/>
                    <a:pt x="620" y="166"/>
                    <a:pt x="628" y="165"/>
                  </a:cubicBezTo>
                  <a:cubicBezTo>
                    <a:pt x="634" y="162"/>
                    <a:pt x="641" y="159"/>
                    <a:pt x="647" y="152"/>
                  </a:cubicBezTo>
                  <a:cubicBezTo>
                    <a:pt x="648" y="151"/>
                    <a:pt x="649" y="150"/>
                    <a:pt x="650" y="149"/>
                  </a:cubicBezTo>
                  <a:cubicBezTo>
                    <a:pt x="656" y="140"/>
                    <a:pt x="665" y="137"/>
                    <a:pt x="674" y="136"/>
                  </a:cubicBezTo>
                  <a:cubicBezTo>
                    <a:pt x="683" y="135"/>
                    <a:pt x="698" y="134"/>
                    <a:pt x="707" y="136"/>
                  </a:cubicBezTo>
                  <a:cubicBezTo>
                    <a:pt x="715" y="138"/>
                    <a:pt x="770" y="140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1" y="140"/>
                    <a:pt x="723" y="129"/>
                    <a:pt x="716" y="127"/>
                  </a:cubicBezTo>
                  <a:cubicBezTo>
                    <a:pt x="706" y="125"/>
                    <a:pt x="686" y="122"/>
                    <a:pt x="673" y="124"/>
                  </a:cubicBezTo>
                  <a:cubicBezTo>
                    <a:pt x="672" y="124"/>
                    <a:pt x="670" y="125"/>
                    <a:pt x="668" y="125"/>
                  </a:cubicBezTo>
                  <a:cubicBezTo>
                    <a:pt x="671" y="121"/>
                    <a:pt x="673" y="118"/>
                    <a:pt x="675" y="114"/>
                  </a:cubicBezTo>
                  <a:cubicBezTo>
                    <a:pt x="688" y="96"/>
                    <a:pt x="691" y="66"/>
                    <a:pt x="710" y="53"/>
                  </a:cubicBezTo>
                  <a:cubicBezTo>
                    <a:pt x="710" y="53"/>
                    <a:pt x="710" y="53"/>
                    <a:pt x="710" y="53"/>
                  </a:cubicBezTo>
                  <a:cubicBezTo>
                    <a:pt x="689" y="68"/>
                    <a:pt x="679" y="92"/>
                    <a:pt x="666" y="111"/>
                  </a:cubicBezTo>
                  <a:cubicBezTo>
                    <a:pt x="658" y="123"/>
                    <a:pt x="646" y="126"/>
                    <a:pt x="636" y="137"/>
                  </a:cubicBezTo>
                  <a:cubicBezTo>
                    <a:pt x="612" y="155"/>
                    <a:pt x="527" y="144"/>
                    <a:pt x="496" y="141"/>
                  </a:cubicBezTo>
                  <a:cubicBezTo>
                    <a:pt x="473" y="138"/>
                    <a:pt x="449" y="120"/>
                    <a:pt x="426" y="118"/>
                  </a:cubicBezTo>
                  <a:cubicBezTo>
                    <a:pt x="416" y="116"/>
                    <a:pt x="403" y="115"/>
                    <a:pt x="389" y="114"/>
                  </a:cubicBezTo>
                  <a:cubicBezTo>
                    <a:pt x="386" y="114"/>
                    <a:pt x="380" y="111"/>
                    <a:pt x="382" y="102"/>
                  </a:cubicBezTo>
                  <a:cubicBezTo>
                    <a:pt x="387" y="79"/>
                    <a:pt x="402" y="67"/>
                    <a:pt x="423" y="53"/>
                  </a:cubicBezTo>
                  <a:cubicBezTo>
                    <a:pt x="441" y="40"/>
                    <a:pt x="454" y="23"/>
                    <a:pt x="465" y="0"/>
                  </a:cubicBezTo>
                  <a:cubicBezTo>
                    <a:pt x="465" y="0"/>
                    <a:pt x="465" y="0"/>
                    <a:pt x="465" y="0"/>
                  </a:cubicBezTo>
                  <a:cubicBezTo>
                    <a:pt x="456" y="20"/>
                    <a:pt x="431" y="29"/>
                    <a:pt x="414" y="41"/>
                  </a:cubicBezTo>
                  <a:cubicBezTo>
                    <a:pt x="396" y="54"/>
                    <a:pt x="376" y="68"/>
                    <a:pt x="368" y="91"/>
                  </a:cubicBezTo>
                  <a:cubicBezTo>
                    <a:pt x="368" y="91"/>
                    <a:pt x="367" y="90"/>
                    <a:pt x="367" y="90"/>
                  </a:cubicBezTo>
                  <a:cubicBezTo>
                    <a:pt x="364" y="86"/>
                    <a:pt x="361" y="82"/>
                    <a:pt x="360" y="78"/>
                  </a:cubicBezTo>
                  <a:cubicBezTo>
                    <a:pt x="356" y="66"/>
                    <a:pt x="351" y="33"/>
                    <a:pt x="358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48" y="38"/>
                    <a:pt x="341" y="68"/>
                    <a:pt x="346" y="83"/>
                  </a:cubicBezTo>
                  <a:cubicBezTo>
                    <a:pt x="348" y="89"/>
                    <a:pt x="352" y="94"/>
                    <a:pt x="356" y="99"/>
                  </a:cubicBezTo>
                  <a:cubicBezTo>
                    <a:pt x="359" y="104"/>
                    <a:pt x="364" y="114"/>
                    <a:pt x="359" y="116"/>
                  </a:cubicBezTo>
                  <a:cubicBezTo>
                    <a:pt x="339" y="122"/>
                    <a:pt x="319" y="143"/>
                    <a:pt x="299" y="151"/>
                  </a:cubicBezTo>
                  <a:cubicBezTo>
                    <a:pt x="282" y="158"/>
                    <a:pt x="265" y="163"/>
                    <a:pt x="248" y="168"/>
                  </a:cubicBezTo>
                  <a:cubicBezTo>
                    <a:pt x="230" y="173"/>
                    <a:pt x="201" y="164"/>
                    <a:pt x="193" y="162"/>
                  </a:cubicBezTo>
                  <a:cubicBezTo>
                    <a:pt x="183" y="159"/>
                    <a:pt x="173" y="158"/>
                    <a:pt x="162" y="157"/>
                  </a:cubicBezTo>
                  <a:cubicBezTo>
                    <a:pt x="130" y="152"/>
                    <a:pt x="90" y="150"/>
                    <a:pt x="78" y="120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93" y="159"/>
                    <a:pt x="126" y="166"/>
                    <a:pt x="161" y="171"/>
                  </a:cubicBezTo>
                  <a:cubicBezTo>
                    <a:pt x="171" y="172"/>
                    <a:pt x="181" y="174"/>
                    <a:pt x="189" y="176"/>
                  </a:cubicBezTo>
                  <a:cubicBezTo>
                    <a:pt x="212" y="181"/>
                    <a:pt x="226" y="205"/>
                    <a:pt x="226" y="212"/>
                  </a:cubicBezTo>
                  <a:cubicBezTo>
                    <a:pt x="225" y="234"/>
                    <a:pt x="220" y="249"/>
                    <a:pt x="214" y="262"/>
                  </a:cubicBezTo>
                  <a:cubicBezTo>
                    <a:pt x="200" y="287"/>
                    <a:pt x="168" y="292"/>
                    <a:pt x="155" y="296"/>
                  </a:cubicBezTo>
                  <a:cubicBezTo>
                    <a:pt x="96" y="316"/>
                    <a:pt x="45" y="327"/>
                    <a:pt x="0" y="31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44" y="326"/>
                    <a:pt x="89" y="330"/>
                    <a:pt x="145" y="315"/>
                  </a:cubicBezTo>
                  <a:cubicBezTo>
                    <a:pt x="167" y="308"/>
                    <a:pt x="205" y="311"/>
                    <a:pt x="218" y="315"/>
                  </a:cubicBezTo>
                  <a:cubicBezTo>
                    <a:pt x="241" y="321"/>
                    <a:pt x="273" y="331"/>
                    <a:pt x="292" y="341"/>
                  </a:cubicBezTo>
                  <a:cubicBezTo>
                    <a:pt x="310" y="351"/>
                    <a:pt x="288" y="361"/>
                    <a:pt x="285" y="362"/>
                  </a:cubicBezTo>
                  <a:cubicBezTo>
                    <a:pt x="248" y="380"/>
                    <a:pt x="239" y="401"/>
                    <a:pt x="230" y="423"/>
                  </a:cubicBezTo>
                  <a:cubicBezTo>
                    <a:pt x="222" y="441"/>
                    <a:pt x="222" y="441"/>
                    <a:pt x="222" y="441"/>
                  </a:cubicBezTo>
                  <a:cubicBezTo>
                    <a:pt x="216" y="453"/>
                    <a:pt x="207" y="480"/>
                    <a:pt x="191" y="490"/>
                  </a:cubicBezTo>
                  <a:cubicBezTo>
                    <a:pt x="191" y="490"/>
                    <a:pt x="191" y="490"/>
                    <a:pt x="191" y="490"/>
                  </a:cubicBezTo>
                  <a:cubicBezTo>
                    <a:pt x="210" y="479"/>
                    <a:pt x="228" y="461"/>
                    <a:pt x="235" y="447"/>
                  </a:cubicBezTo>
                  <a:cubicBezTo>
                    <a:pt x="243" y="429"/>
                    <a:pt x="243" y="429"/>
                    <a:pt x="243" y="429"/>
                  </a:cubicBezTo>
                  <a:cubicBezTo>
                    <a:pt x="252" y="407"/>
                    <a:pt x="261" y="393"/>
                    <a:pt x="301" y="376"/>
                  </a:cubicBezTo>
                  <a:cubicBezTo>
                    <a:pt x="320" y="368"/>
                    <a:pt x="357" y="370"/>
                    <a:pt x="373" y="372"/>
                  </a:cubicBezTo>
                  <a:cubicBezTo>
                    <a:pt x="392" y="375"/>
                    <a:pt x="414" y="381"/>
                    <a:pt x="434" y="384"/>
                  </a:cubicBezTo>
                  <a:cubicBezTo>
                    <a:pt x="441" y="385"/>
                    <a:pt x="455" y="385"/>
                    <a:pt x="448" y="393"/>
                  </a:cubicBezTo>
                  <a:cubicBezTo>
                    <a:pt x="437" y="413"/>
                    <a:pt x="435" y="444"/>
                    <a:pt x="441" y="467"/>
                  </a:cubicBezTo>
                  <a:cubicBezTo>
                    <a:pt x="441" y="467"/>
                    <a:pt x="441" y="467"/>
                    <a:pt x="441" y="467"/>
                  </a:cubicBezTo>
                  <a:cubicBezTo>
                    <a:pt x="436" y="448"/>
                    <a:pt x="451" y="418"/>
                    <a:pt x="461" y="400"/>
                  </a:cubicBezTo>
                  <a:cubicBezTo>
                    <a:pt x="487" y="362"/>
                    <a:pt x="539" y="360"/>
                    <a:pt x="569" y="353"/>
                  </a:cubicBezTo>
                  <a:cubicBezTo>
                    <a:pt x="573" y="352"/>
                    <a:pt x="581" y="349"/>
                    <a:pt x="585" y="357"/>
                  </a:cubicBezTo>
                  <a:cubicBezTo>
                    <a:pt x="590" y="365"/>
                    <a:pt x="598" y="371"/>
                    <a:pt x="603" y="378"/>
                  </a:cubicBezTo>
                  <a:cubicBezTo>
                    <a:pt x="603" y="378"/>
                    <a:pt x="603" y="378"/>
                    <a:pt x="603" y="378"/>
                  </a:cubicBezTo>
                  <a:cubicBezTo>
                    <a:pt x="596" y="369"/>
                    <a:pt x="595" y="354"/>
                    <a:pt x="595" y="342"/>
                  </a:cubicBezTo>
                  <a:cubicBezTo>
                    <a:pt x="595" y="341"/>
                    <a:pt x="598" y="333"/>
                    <a:pt x="600" y="330"/>
                  </a:cubicBezTo>
                  <a:cubicBezTo>
                    <a:pt x="613" y="315"/>
                    <a:pt x="633" y="303"/>
                    <a:pt x="651" y="293"/>
                  </a:cubicBezTo>
                  <a:cubicBezTo>
                    <a:pt x="671" y="281"/>
                    <a:pt x="683" y="269"/>
                    <a:pt x="692" y="253"/>
                  </a:cubicBezTo>
                  <a:cubicBezTo>
                    <a:pt x="701" y="237"/>
                    <a:pt x="719" y="228"/>
                    <a:pt x="738" y="233"/>
                  </a:cubicBezTo>
                  <a:cubicBezTo>
                    <a:pt x="746" y="235"/>
                    <a:pt x="753" y="236"/>
                    <a:pt x="761" y="237"/>
                  </a:cubicBezTo>
                  <a:cubicBezTo>
                    <a:pt x="784" y="242"/>
                    <a:pt x="784" y="242"/>
                    <a:pt x="784" y="242"/>
                  </a:cubicBezTo>
                  <a:cubicBezTo>
                    <a:pt x="817" y="248"/>
                    <a:pt x="850" y="270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58" y="278"/>
                    <a:pt x="843" y="253"/>
                    <a:pt x="825" y="242"/>
                  </a:cubicBezTo>
                  <a:close/>
                </a:path>
              </a:pathLst>
            </a:custGeom>
            <a:solidFill>
              <a:srgbClr val="D94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2" name="Freeform 31">
              <a:extLst>
                <a:ext uri="{FF2B5EF4-FFF2-40B4-BE49-F238E27FC236}">
                  <a16:creationId xmlns:a16="http://schemas.microsoft.com/office/drawing/2014/main" id="{C0AE4563-0EAE-455D-8679-5B8A96379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2264"/>
              <a:ext cx="326" cy="183"/>
            </a:xfrm>
            <a:custGeom>
              <a:avLst/>
              <a:gdLst>
                <a:gd name="T0" fmla="*/ 8 w 158"/>
                <a:gd name="T1" fmla="*/ 419 h 83"/>
                <a:gd name="T2" fmla="*/ 149 w 158"/>
                <a:gd name="T3" fmla="*/ 650 h 83"/>
                <a:gd name="T4" fmla="*/ 448 w 158"/>
                <a:gd name="T5" fmla="*/ 816 h 83"/>
                <a:gd name="T6" fmla="*/ 984 w 158"/>
                <a:gd name="T7" fmla="*/ 855 h 83"/>
                <a:gd name="T8" fmla="*/ 1345 w 158"/>
                <a:gd name="T9" fmla="*/ 560 h 83"/>
                <a:gd name="T10" fmla="*/ 1354 w 158"/>
                <a:gd name="T11" fmla="*/ 214 h 83"/>
                <a:gd name="T12" fmla="*/ 974 w 158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8" h="83">
                  <a:moveTo>
                    <a:pt x="1" y="39"/>
                  </a:moveTo>
                  <a:cubicBezTo>
                    <a:pt x="0" y="48"/>
                    <a:pt x="11" y="56"/>
                    <a:pt x="17" y="61"/>
                  </a:cubicBezTo>
                  <a:cubicBezTo>
                    <a:pt x="27" y="69"/>
                    <a:pt x="39" y="73"/>
                    <a:pt x="51" y="76"/>
                  </a:cubicBezTo>
                  <a:cubicBezTo>
                    <a:pt x="73" y="81"/>
                    <a:pt x="90" y="83"/>
                    <a:pt x="112" y="80"/>
                  </a:cubicBezTo>
                  <a:cubicBezTo>
                    <a:pt x="129" y="77"/>
                    <a:pt x="147" y="71"/>
                    <a:pt x="153" y="52"/>
                  </a:cubicBezTo>
                  <a:cubicBezTo>
                    <a:pt x="155" y="45"/>
                    <a:pt x="158" y="27"/>
                    <a:pt x="154" y="20"/>
                  </a:cubicBezTo>
                  <a:cubicBezTo>
                    <a:pt x="148" y="11"/>
                    <a:pt x="121" y="0"/>
                    <a:pt x="111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3" name="Freeform 32">
              <a:extLst>
                <a:ext uri="{FF2B5EF4-FFF2-40B4-BE49-F238E27FC236}">
                  <a16:creationId xmlns:a16="http://schemas.microsoft.com/office/drawing/2014/main" id="{FB7F03C7-C871-4877-8EE3-BD3DA1906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193"/>
              <a:ext cx="316" cy="218"/>
            </a:xfrm>
            <a:custGeom>
              <a:avLst/>
              <a:gdLst>
                <a:gd name="T0" fmla="*/ 1322 w 153"/>
                <a:gd name="T1" fmla="*/ 597 h 99"/>
                <a:gd name="T2" fmla="*/ 820 w 153"/>
                <a:gd name="T3" fmla="*/ 1037 h 99"/>
                <a:gd name="T4" fmla="*/ 8 w 153"/>
                <a:gd name="T5" fmla="*/ 597 h 99"/>
                <a:gd name="T6" fmla="*/ 1322 w 153"/>
                <a:gd name="T7" fmla="*/ 597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99">
                  <a:moveTo>
                    <a:pt x="150" y="56"/>
                  </a:moveTo>
                  <a:cubicBezTo>
                    <a:pt x="153" y="73"/>
                    <a:pt x="140" y="94"/>
                    <a:pt x="93" y="97"/>
                  </a:cubicBezTo>
                  <a:cubicBezTo>
                    <a:pt x="46" y="99"/>
                    <a:pt x="3" y="89"/>
                    <a:pt x="1" y="56"/>
                  </a:cubicBezTo>
                  <a:cubicBezTo>
                    <a:pt x="0" y="17"/>
                    <a:pt x="148" y="0"/>
                    <a:pt x="150" y="56"/>
                  </a:cubicBezTo>
                  <a:close/>
                </a:path>
              </a:pathLst>
            </a:custGeom>
            <a:solidFill>
              <a:srgbClr val="F5D3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33">
              <a:extLst>
                <a:ext uri="{FF2B5EF4-FFF2-40B4-BE49-F238E27FC236}">
                  <a16:creationId xmlns:a16="http://schemas.microsoft.com/office/drawing/2014/main" id="{274A8226-E5EF-4F15-AF2C-AFD671205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2026"/>
              <a:ext cx="642" cy="359"/>
            </a:xfrm>
            <a:custGeom>
              <a:avLst/>
              <a:gdLst>
                <a:gd name="T0" fmla="*/ 175 w 311"/>
                <a:gd name="T1" fmla="*/ 747 h 163"/>
                <a:gd name="T2" fmla="*/ 167 w 311"/>
                <a:gd name="T3" fmla="*/ 1348 h 163"/>
                <a:gd name="T4" fmla="*/ 0 w 311"/>
                <a:gd name="T5" fmla="*/ 1742 h 163"/>
                <a:gd name="T6" fmla="*/ 229 w 311"/>
                <a:gd name="T7" fmla="*/ 1484 h 163"/>
                <a:gd name="T8" fmla="*/ 353 w 311"/>
                <a:gd name="T9" fmla="*/ 1057 h 163"/>
                <a:gd name="T10" fmla="*/ 900 w 311"/>
                <a:gd name="T11" fmla="*/ 577 h 163"/>
                <a:gd name="T12" fmla="*/ 1565 w 311"/>
                <a:gd name="T13" fmla="*/ 222 h 163"/>
                <a:gd name="T14" fmla="*/ 2033 w 311"/>
                <a:gd name="T15" fmla="*/ 319 h 163"/>
                <a:gd name="T16" fmla="*/ 2735 w 311"/>
                <a:gd name="T17" fmla="*/ 460 h 163"/>
                <a:gd name="T18" fmla="*/ 2322 w 311"/>
                <a:gd name="T19" fmla="*/ 363 h 163"/>
                <a:gd name="T20" fmla="*/ 1918 w 311"/>
                <a:gd name="T21" fmla="*/ 161 h 163"/>
                <a:gd name="T22" fmla="*/ 1346 w 311"/>
                <a:gd name="T23" fmla="*/ 53 h 163"/>
                <a:gd name="T24" fmla="*/ 886 w 311"/>
                <a:gd name="T25" fmla="*/ 339 h 163"/>
                <a:gd name="T26" fmla="*/ 184 w 311"/>
                <a:gd name="T27" fmla="*/ 738 h 16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11" h="163">
                  <a:moveTo>
                    <a:pt x="20" y="70"/>
                  </a:moveTo>
                  <a:cubicBezTo>
                    <a:pt x="30" y="79"/>
                    <a:pt x="21" y="114"/>
                    <a:pt x="19" y="126"/>
                  </a:cubicBezTo>
                  <a:cubicBezTo>
                    <a:pt x="17" y="143"/>
                    <a:pt x="5" y="149"/>
                    <a:pt x="0" y="163"/>
                  </a:cubicBezTo>
                  <a:cubicBezTo>
                    <a:pt x="8" y="156"/>
                    <a:pt x="21" y="148"/>
                    <a:pt x="26" y="139"/>
                  </a:cubicBezTo>
                  <a:cubicBezTo>
                    <a:pt x="33" y="128"/>
                    <a:pt x="34" y="112"/>
                    <a:pt x="40" y="99"/>
                  </a:cubicBezTo>
                  <a:cubicBezTo>
                    <a:pt x="54" y="70"/>
                    <a:pt x="75" y="66"/>
                    <a:pt x="102" y="54"/>
                  </a:cubicBezTo>
                  <a:cubicBezTo>
                    <a:pt x="129" y="41"/>
                    <a:pt x="146" y="22"/>
                    <a:pt x="178" y="21"/>
                  </a:cubicBezTo>
                  <a:cubicBezTo>
                    <a:pt x="197" y="20"/>
                    <a:pt x="213" y="25"/>
                    <a:pt x="231" y="30"/>
                  </a:cubicBezTo>
                  <a:cubicBezTo>
                    <a:pt x="251" y="37"/>
                    <a:pt x="292" y="51"/>
                    <a:pt x="311" y="43"/>
                  </a:cubicBezTo>
                  <a:cubicBezTo>
                    <a:pt x="297" y="38"/>
                    <a:pt x="280" y="39"/>
                    <a:pt x="264" y="34"/>
                  </a:cubicBezTo>
                  <a:cubicBezTo>
                    <a:pt x="249" y="28"/>
                    <a:pt x="234" y="21"/>
                    <a:pt x="218" y="15"/>
                  </a:cubicBezTo>
                  <a:cubicBezTo>
                    <a:pt x="194" y="6"/>
                    <a:pt x="178" y="0"/>
                    <a:pt x="153" y="5"/>
                  </a:cubicBezTo>
                  <a:cubicBezTo>
                    <a:pt x="127" y="10"/>
                    <a:pt x="123" y="17"/>
                    <a:pt x="101" y="32"/>
                  </a:cubicBezTo>
                  <a:cubicBezTo>
                    <a:pt x="87" y="42"/>
                    <a:pt x="39" y="74"/>
                    <a:pt x="21" y="69"/>
                  </a:cubicBezTo>
                </a:path>
              </a:pathLst>
            </a:custGeom>
            <a:solidFill>
              <a:srgbClr val="E78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34">
              <a:extLst>
                <a:ext uri="{FF2B5EF4-FFF2-40B4-BE49-F238E27FC236}">
                  <a16:creationId xmlns:a16="http://schemas.microsoft.com/office/drawing/2014/main" id="{E4F389C9-9867-45C1-A234-35EDAEC9B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2255"/>
              <a:ext cx="741" cy="313"/>
            </a:xfrm>
            <a:custGeom>
              <a:avLst/>
              <a:gdLst>
                <a:gd name="T0" fmla="*/ 1329 w 359"/>
                <a:gd name="T1" fmla="*/ 1448 h 142"/>
                <a:gd name="T2" fmla="*/ 1986 w 359"/>
                <a:gd name="T3" fmla="*/ 1210 h 142"/>
                <a:gd name="T4" fmla="*/ 2382 w 359"/>
                <a:gd name="T5" fmla="*/ 888 h 142"/>
                <a:gd name="T6" fmla="*/ 2834 w 359"/>
                <a:gd name="T7" fmla="*/ 533 h 142"/>
                <a:gd name="T8" fmla="*/ 2991 w 359"/>
                <a:gd name="T9" fmla="*/ 267 h 142"/>
                <a:gd name="T10" fmla="*/ 3156 w 359"/>
                <a:gd name="T11" fmla="*/ 0 h 142"/>
                <a:gd name="T12" fmla="*/ 2842 w 359"/>
                <a:gd name="T13" fmla="*/ 311 h 142"/>
                <a:gd name="T14" fmla="*/ 2498 w 359"/>
                <a:gd name="T15" fmla="*/ 408 h 142"/>
                <a:gd name="T16" fmla="*/ 1734 w 359"/>
                <a:gd name="T17" fmla="*/ 1040 h 142"/>
                <a:gd name="T18" fmla="*/ 1338 w 359"/>
                <a:gd name="T19" fmla="*/ 1166 h 142"/>
                <a:gd name="T20" fmla="*/ 1057 w 359"/>
                <a:gd name="T21" fmla="*/ 1287 h 142"/>
                <a:gd name="T22" fmla="*/ 0 w 359"/>
                <a:gd name="T23" fmla="*/ 1166 h 142"/>
                <a:gd name="T24" fmla="*/ 677 w 359"/>
                <a:gd name="T25" fmla="*/ 1413 h 142"/>
                <a:gd name="T26" fmla="*/ 968 w 359"/>
                <a:gd name="T27" fmla="*/ 1512 h 142"/>
                <a:gd name="T28" fmla="*/ 1338 w 359"/>
                <a:gd name="T29" fmla="*/ 1457 h 1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59" h="142">
                  <a:moveTo>
                    <a:pt x="151" y="135"/>
                  </a:moveTo>
                  <a:cubicBezTo>
                    <a:pt x="170" y="119"/>
                    <a:pt x="203" y="119"/>
                    <a:pt x="226" y="113"/>
                  </a:cubicBezTo>
                  <a:cubicBezTo>
                    <a:pt x="246" y="108"/>
                    <a:pt x="257" y="97"/>
                    <a:pt x="271" y="83"/>
                  </a:cubicBezTo>
                  <a:cubicBezTo>
                    <a:pt x="287" y="69"/>
                    <a:pt x="308" y="65"/>
                    <a:pt x="322" y="50"/>
                  </a:cubicBezTo>
                  <a:cubicBezTo>
                    <a:pt x="329" y="43"/>
                    <a:pt x="334" y="33"/>
                    <a:pt x="340" y="25"/>
                  </a:cubicBezTo>
                  <a:cubicBezTo>
                    <a:pt x="347" y="18"/>
                    <a:pt x="359" y="11"/>
                    <a:pt x="359" y="0"/>
                  </a:cubicBezTo>
                  <a:cubicBezTo>
                    <a:pt x="348" y="12"/>
                    <a:pt x="340" y="25"/>
                    <a:pt x="323" y="29"/>
                  </a:cubicBezTo>
                  <a:cubicBezTo>
                    <a:pt x="309" y="33"/>
                    <a:pt x="298" y="30"/>
                    <a:pt x="284" y="38"/>
                  </a:cubicBezTo>
                  <a:cubicBezTo>
                    <a:pt x="254" y="55"/>
                    <a:pt x="231" y="86"/>
                    <a:pt x="197" y="97"/>
                  </a:cubicBezTo>
                  <a:cubicBezTo>
                    <a:pt x="183" y="101"/>
                    <a:pt x="167" y="105"/>
                    <a:pt x="152" y="109"/>
                  </a:cubicBezTo>
                  <a:cubicBezTo>
                    <a:pt x="141" y="112"/>
                    <a:pt x="132" y="119"/>
                    <a:pt x="120" y="120"/>
                  </a:cubicBezTo>
                  <a:cubicBezTo>
                    <a:pt x="82" y="125"/>
                    <a:pt x="38" y="114"/>
                    <a:pt x="0" y="109"/>
                  </a:cubicBezTo>
                  <a:cubicBezTo>
                    <a:pt x="21" y="126"/>
                    <a:pt x="51" y="127"/>
                    <a:pt x="77" y="132"/>
                  </a:cubicBezTo>
                  <a:cubicBezTo>
                    <a:pt x="91" y="135"/>
                    <a:pt x="95" y="142"/>
                    <a:pt x="110" y="141"/>
                  </a:cubicBezTo>
                  <a:cubicBezTo>
                    <a:pt x="121" y="140"/>
                    <a:pt x="143" y="141"/>
                    <a:pt x="152" y="136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35">
              <a:extLst>
                <a:ext uri="{FF2B5EF4-FFF2-40B4-BE49-F238E27FC236}">
                  <a16:creationId xmlns:a16="http://schemas.microsoft.com/office/drawing/2014/main" id="{2B38D327-33F8-41AA-8EB3-ABFBCAA4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2497"/>
              <a:ext cx="180" cy="99"/>
            </a:xfrm>
            <a:custGeom>
              <a:avLst/>
              <a:gdLst>
                <a:gd name="T0" fmla="*/ 0 w 87"/>
                <a:gd name="T1" fmla="*/ 266 h 45"/>
                <a:gd name="T2" fmla="*/ 108 w 87"/>
                <a:gd name="T3" fmla="*/ 354 h 45"/>
                <a:gd name="T4" fmla="*/ 205 w 87"/>
                <a:gd name="T5" fmla="*/ 480 h 45"/>
                <a:gd name="T6" fmla="*/ 488 w 87"/>
                <a:gd name="T7" fmla="*/ 213 h 45"/>
                <a:gd name="T8" fmla="*/ 770 w 87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45">
                  <a:moveTo>
                    <a:pt x="0" y="25"/>
                  </a:moveTo>
                  <a:cubicBezTo>
                    <a:pt x="4" y="29"/>
                    <a:pt x="8" y="30"/>
                    <a:pt x="12" y="33"/>
                  </a:cubicBezTo>
                  <a:cubicBezTo>
                    <a:pt x="18" y="37"/>
                    <a:pt x="19" y="41"/>
                    <a:pt x="23" y="45"/>
                  </a:cubicBezTo>
                  <a:cubicBezTo>
                    <a:pt x="32" y="36"/>
                    <a:pt x="44" y="29"/>
                    <a:pt x="55" y="20"/>
                  </a:cubicBezTo>
                  <a:cubicBezTo>
                    <a:pt x="65" y="12"/>
                    <a:pt x="75" y="1"/>
                    <a:pt x="87" y="0"/>
                  </a:cubicBezTo>
                </a:path>
              </a:pathLst>
            </a:custGeom>
            <a:solidFill>
              <a:srgbClr val="AD01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36">
              <a:extLst>
                <a:ext uri="{FF2B5EF4-FFF2-40B4-BE49-F238E27FC236}">
                  <a16:creationId xmlns:a16="http://schemas.microsoft.com/office/drawing/2014/main" id="{6ED0BDF4-5DCF-40CC-A3BA-EEEDD446A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2270"/>
              <a:ext cx="243" cy="122"/>
            </a:xfrm>
            <a:custGeom>
              <a:avLst/>
              <a:gdLst>
                <a:gd name="T0" fmla="*/ 0 w 118"/>
                <a:gd name="T1" fmla="*/ 468 h 55"/>
                <a:gd name="T2" fmla="*/ 741 w 118"/>
                <a:gd name="T3" fmla="*/ 566 h 55"/>
                <a:gd name="T4" fmla="*/ 988 w 118"/>
                <a:gd name="T5" fmla="*/ 384 h 55"/>
                <a:gd name="T6" fmla="*/ 1013 w 118"/>
                <a:gd name="T7" fmla="*/ 162 h 55"/>
                <a:gd name="T8" fmla="*/ 848 w 118"/>
                <a:gd name="T9" fmla="*/ 0 h 55"/>
                <a:gd name="T10" fmla="*/ 832 w 118"/>
                <a:gd name="T11" fmla="*/ 262 h 55"/>
                <a:gd name="T12" fmla="*/ 684 w 118"/>
                <a:gd name="T13" fmla="*/ 359 h 55"/>
                <a:gd name="T14" fmla="*/ 505 w 118"/>
                <a:gd name="T15" fmla="*/ 468 h 55"/>
                <a:gd name="T16" fmla="*/ 216 w 118"/>
                <a:gd name="T17" fmla="*/ 492 h 55"/>
                <a:gd name="T18" fmla="*/ 16 w 118"/>
                <a:gd name="T19" fmla="*/ 468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55">
                  <a:moveTo>
                    <a:pt x="0" y="43"/>
                  </a:moveTo>
                  <a:cubicBezTo>
                    <a:pt x="27" y="55"/>
                    <a:pt x="57" y="55"/>
                    <a:pt x="85" y="52"/>
                  </a:cubicBezTo>
                  <a:cubicBezTo>
                    <a:pt x="98" y="50"/>
                    <a:pt x="107" y="46"/>
                    <a:pt x="113" y="35"/>
                  </a:cubicBezTo>
                  <a:cubicBezTo>
                    <a:pt x="116" y="29"/>
                    <a:pt x="118" y="21"/>
                    <a:pt x="116" y="15"/>
                  </a:cubicBezTo>
                  <a:cubicBezTo>
                    <a:pt x="112" y="5"/>
                    <a:pt x="105" y="4"/>
                    <a:pt x="97" y="0"/>
                  </a:cubicBezTo>
                  <a:cubicBezTo>
                    <a:pt x="103" y="9"/>
                    <a:pt x="103" y="16"/>
                    <a:pt x="95" y="24"/>
                  </a:cubicBezTo>
                  <a:cubicBezTo>
                    <a:pt x="91" y="28"/>
                    <a:pt x="84" y="31"/>
                    <a:pt x="78" y="33"/>
                  </a:cubicBezTo>
                  <a:cubicBezTo>
                    <a:pt x="72" y="37"/>
                    <a:pt x="65" y="41"/>
                    <a:pt x="58" y="43"/>
                  </a:cubicBezTo>
                  <a:cubicBezTo>
                    <a:pt x="51" y="45"/>
                    <a:pt x="29" y="45"/>
                    <a:pt x="25" y="45"/>
                  </a:cubicBezTo>
                  <a:cubicBezTo>
                    <a:pt x="16" y="47"/>
                    <a:pt x="10" y="44"/>
                    <a:pt x="2" y="43"/>
                  </a:cubicBezTo>
                </a:path>
              </a:pathLst>
            </a:custGeom>
            <a:solidFill>
              <a:srgbClr val="EA9F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37">
              <a:extLst>
                <a:ext uri="{FF2B5EF4-FFF2-40B4-BE49-F238E27FC236}">
                  <a16:creationId xmlns:a16="http://schemas.microsoft.com/office/drawing/2014/main" id="{ABFFFEB4-DD3F-441E-BFD0-C12CBC205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019"/>
              <a:ext cx="334" cy="119"/>
            </a:xfrm>
            <a:custGeom>
              <a:avLst/>
              <a:gdLst>
                <a:gd name="T0" fmla="*/ 0 w 162"/>
                <a:gd name="T1" fmla="*/ 577 h 54"/>
                <a:gd name="T2" fmla="*/ 340 w 162"/>
                <a:gd name="T3" fmla="*/ 311 h 54"/>
                <a:gd name="T4" fmla="*/ 676 w 162"/>
                <a:gd name="T5" fmla="*/ 97 h 54"/>
                <a:gd name="T6" fmla="*/ 1421 w 162"/>
                <a:gd name="T7" fmla="*/ 267 h 54"/>
                <a:gd name="T8" fmla="*/ 701 w 162"/>
                <a:gd name="T9" fmla="*/ 150 h 54"/>
                <a:gd name="T10" fmla="*/ 445 w 162"/>
                <a:gd name="T11" fmla="*/ 311 h 54"/>
                <a:gd name="T12" fmla="*/ 140 w 162"/>
                <a:gd name="T13" fmla="*/ 516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2" h="54">
                  <a:moveTo>
                    <a:pt x="0" y="54"/>
                  </a:moveTo>
                  <a:cubicBezTo>
                    <a:pt x="13" y="46"/>
                    <a:pt x="26" y="37"/>
                    <a:pt x="39" y="29"/>
                  </a:cubicBezTo>
                  <a:cubicBezTo>
                    <a:pt x="52" y="22"/>
                    <a:pt x="63" y="13"/>
                    <a:pt x="77" y="9"/>
                  </a:cubicBezTo>
                  <a:cubicBezTo>
                    <a:pt x="104" y="0"/>
                    <a:pt x="139" y="11"/>
                    <a:pt x="162" y="25"/>
                  </a:cubicBezTo>
                  <a:cubicBezTo>
                    <a:pt x="139" y="15"/>
                    <a:pt x="106" y="7"/>
                    <a:pt x="80" y="14"/>
                  </a:cubicBezTo>
                  <a:cubicBezTo>
                    <a:pt x="69" y="17"/>
                    <a:pt x="61" y="24"/>
                    <a:pt x="51" y="29"/>
                  </a:cubicBezTo>
                  <a:cubicBezTo>
                    <a:pt x="39" y="35"/>
                    <a:pt x="26" y="37"/>
                    <a:pt x="16" y="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38">
              <a:extLst>
                <a:ext uri="{FF2B5EF4-FFF2-40B4-BE49-F238E27FC236}">
                  <a16:creationId xmlns:a16="http://schemas.microsoft.com/office/drawing/2014/main" id="{A8C95EDB-E945-4626-B914-D9E2C34E7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3" y="1753"/>
              <a:ext cx="1821" cy="1079"/>
            </a:xfrm>
            <a:custGeom>
              <a:avLst/>
              <a:gdLst>
                <a:gd name="T0" fmla="*/ 7358 w 882"/>
                <a:gd name="T1" fmla="*/ 2561 h 490"/>
                <a:gd name="T2" fmla="*/ 7763 w 882"/>
                <a:gd name="T3" fmla="*/ 2094 h 490"/>
                <a:gd name="T4" fmla="*/ 7175 w 882"/>
                <a:gd name="T5" fmla="*/ 2444 h 490"/>
                <a:gd name="T6" fmla="*/ 6714 w 882"/>
                <a:gd name="T7" fmla="*/ 2380 h 490"/>
                <a:gd name="T8" fmla="*/ 5649 w 882"/>
                <a:gd name="T9" fmla="*/ 1964 h 490"/>
                <a:gd name="T10" fmla="*/ 5529 w 882"/>
                <a:gd name="T11" fmla="*/ 1759 h 490"/>
                <a:gd name="T12" fmla="*/ 5721 w 882"/>
                <a:gd name="T13" fmla="*/ 1590 h 490"/>
                <a:gd name="T14" fmla="*/ 6223 w 882"/>
                <a:gd name="T15" fmla="*/ 1449 h 490"/>
                <a:gd name="T16" fmla="*/ 6846 w 882"/>
                <a:gd name="T17" fmla="*/ 1504 h 490"/>
                <a:gd name="T18" fmla="*/ 5921 w 882"/>
                <a:gd name="T19" fmla="*/ 1323 h 490"/>
                <a:gd name="T20" fmla="*/ 5942 w 882"/>
                <a:gd name="T21" fmla="*/ 1218 h 490"/>
                <a:gd name="T22" fmla="*/ 6250 w 882"/>
                <a:gd name="T23" fmla="*/ 568 h 490"/>
                <a:gd name="T24" fmla="*/ 5597 w 882"/>
                <a:gd name="T25" fmla="*/ 1464 h 490"/>
                <a:gd name="T26" fmla="*/ 3751 w 882"/>
                <a:gd name="T27" fmla="*/ 1262 h 490"/>
                <a:gd name="T28" fmla="*/ 3363 w 882"/>
                <a:gd name="T29" fmla="*/ 1090 h 490"/>
                <a:gd name="T30" fmla="*/ 4092 w 882"/>
                <a:gd name="T31" fmla="*/ 0 h 490"/>
                <a:gd name="T32" fmla="*/ 3644 w 882"/>
                <a:gd name="T33" fmla="*/ 436 h 490"/>
                <a:gd name="T34" fmla="*/ 3231 w 882"/>
                <a:gd name="T35" fmla="*/ 960 h 490"/>
                <a:gd name="T36" fmla="*/ 3151 w 882"/>
                <a:gd name="T37" fmla="*/ 258 h 490"/>
                <a:gd name="T38" fmla="*/ 3043 w 882"/>
                <a:gd name="T39" fmla="*/ 887 h 490"/>
                <a:gd name="T40" fmla="*/ 3159 w 882"/>
                <a:gd name="T41" fmla="*/ 1238 h 490"/>
                <a:gd name="T42" fmla="*/ 2182 w 882"/>
                <a:gd name="T43" fmla="*/ 1795 h 490"/>
                <a:gd name="T44" fmla="*/ 1425 w 882"/>
                <a:gd name="T45" fmla="*/ 1678 h 490"/>
                <a:gd name="T46" fmla="*/ 685 w 882"/>
                <a:gd name="T47" fmla="*/ 1279 h 490"/>
                <a:gd name="T48" fmla="*/ 1662 w 882"/>
                <a:gd name="T49" fmla="*/ 1881 h 490"/>
                <a:gd name="T50" fmla="*/ 1885 w 882"/>
                <a:gd name="T51" fmla="*/ 2799 h 490"/>
                <a:gd name="T52" fmla="*/ 0 w 882"/>
                <a:gd name="T53" fmla="*/ 3352 h 490"/>
                <a:gd name="T54" fmla="*/ 1274 w 882"/>
                <a:gd name="T55" fmla="*/ 3365 h 490"/>
                <a:gd name="T56" fmla="*/ 2570 w 882"/>
                <a:gd name="T57" fmla="*/ 3642 h 490"/>
                <a:gd name="T58" fmla="*/ 2025 w 882"/>
                <a:gd name="T59" fmla="*/ 4514 h 490"/>
                <a:gd name="T60" fmla="*/ 1679 w 882"/>
                <a:gd name="T61" fmla="*/ 5232 h 490"/>
                <a:gd name="T62" fmla="*/ 2067 w 882"/>
                <a:gd name="T63" fmla="*/ 4772 h 490"/>
                <a:gd name="T64" fmla="*/ 2647 w 882"/>
                <a:gd name="T65" fmla="*/ 4014 h 490"/>
                <a:gd name="T66" fmla="*/ 3820 w 882"/>
                <a:gd name="T67" fmla="*/ 4102 h 490"/>
                <a:gd name="T68" fmla="*/ 3884 w 882"/>
                <a:gd name="T69" fmla="*/ 4985 h 490"/>
                <a:gd name="T70" fmla="*/ 4059 w 882"/>
                <a:gd name="T71" fmla="*/ 4272 h 490"/>
                <a:gd name="T72" fmla="*/ 5149 w 882"/>
                <a:gd name="T73" fmla="*/ 3812 h 490"/>
                <a:gd name="T74" fmla="*/ 5306 w 882"/>
                <a:gd name="T75" fmla="*/ 4034 h 490"/>
                <a:gd name="T76" fmla="*/ 5281 w 882"/>
                <a:gd name="T77" fmla="*/ 3525 h 490"/>
                <a:gd name="T78" fmla="*/ 6091 w 882"/>
                <a:gd name="T79" fmla="*/ 2702 h 490"/>
                <a:gd name="T80" fmla="*/ 6698 w 882"/>
                <a:gd name="T81" fmla="*/ 2530 h 490"/>
                <a:gd name="T82" fmla="*/ 7680 w 882"/>
                <a:gd name="T83" fmla="*/ 3127 h 490"/>
                <a:gd name="T84" fmla="*/ 7680 w 882"/>
                <a:gd name="T85" fmla="*/ 3127 h 490"/>
                <a:gd name="T86" fmla="*/ 7259 w 882"/>
                <a:gd name="T87" fmla="*/ 2585 h 49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882" h="490">
                  <a:moveTo>
                    <a:pt x="825" y="242"/>
                  </a:moveTo>
                  <a:cubicBezTo>
                    <a:pt x="829" y="242"/>
                    <a:pt x="833" y="241"/>
                    <a:pt x="836" y="240"/>
                  </a:cubicBezTo>
                  <a:cubicBezTo>
                    <a:pt x="858" y="234"/>
                    <a:pt x="868" y="212"/>
                    <a:pt x="882" y="196"/>
                  </a:cubicBezTo>
                  <a:cubicBezTo>
                    <a:pt x="882" y="196"/>
                    <a:pt x="882" y="196"/>
                    <a:pt x="882" y="196"/>
                  </a:cubicBezTo>
                  <a:cubicBezTo>
                    <a:pt x="870" y="210"/>
                    <a:pt x="850" y="221"/>
                    <a:pt x="832" y="226"/>
                  </a:cubicBezTo>
                  <a:cubicBezTo>
                    <a:pt x="827" y="228"/>
                    <a:pt x="821" y="228"/>
                    <a:pt x="815" y="229"/>
                  </a:cubicBezTo>
                  <a:cubicBezTo>
                    <a:pt x="809" y="229"/>
                    <a:pt x="790" y="228"/>
                    <a:pt x="786" y="227"/>
                  </a:cubicBezTo>
                  <a:cubicBezTo>
                    <a:pt x="763" y="223"/>
                    <a:pt x="763" y="223"/>
                    <a:pt x="763" y="223"/>
                  </a:cubicBezTo>
                  <a:cubicBezTo>
                    <a:pt x="744" y="220"/>
                    <a:pt x="728" y="217"/>
                    <a:pt x="706" y="211"/>
                  </a:cubicBezTo>
                  <a:cubicBezTo>
                    <a:pt x="706" y="211"/>
                    <a:pt x="661" y="198"/>
                    <a:pt x="642" y="184"/>
                  </a:cubicBezTo>
                  <a:cubicBezTo>
                    <a:pt x="637" y="180"/>
                    <a:pt x="633" y="177"/>
                    <a:pt x="629" y="174"/>
                  </a:cubicBezTo>
                  <a:cubicBezTo>
                    <a:pt x="626" y="171"/>
                    <a:pt x="620" y="166"/>
                    <a:pt x="628" y="165"/>
                  </a:cubicBezTo>
                  <a:cubicBezTo>
                    <a:pt x="634" y="162"/>
                    <a:pt x="641" y="159"/>
                    <a:pt x="647" y="152"/>
                  </a:cubicBezTo>
                  <a:cubicBezTo>
                    <a:pt x="648" y="151"/>
                    <a:pt x="649" y="150"/>
                    <a:pt x="650" y="149"/>
                  </a:cubicBezTo>
                  <a:cubicBezTo>
                    <a:pt x="656" y="140"/>
                    <a:pt x="665" y="137"/>
                    <a:pt x="674" y="136"/>
                  </a:cubicBezTo>
                  <a:cubicBezTo>
                    <a:pt x="683" y="135"/>
                    <a:pt x="698" y="134"/>
                    <a:pt x="707" y="136"/>
                  </a:cubicBezTo>
                  <a:cubicBezTo>
                    <a:pt x="715" y="138"/>
                    <a:pt x="770" y="140"/>
                    <a:pt x="778" y="141"/>
                  </a:cubicBezTo>
                  <a:cubicBezTo>
                    <a:pt x="778" y="141"/>
                    <a:pt x="778" y="141"/>
                    <a:pt x="778" y="141"/>
                  </a:cubicBezTo>
                  <a:cubicBezTo>
                    <a:pt x="771" y="140"/>
                    <a:pt x="723" y="129"/>
                    <a:pt x="716" y="127"/>
                  </a:cubicBezTo>
                  <a:cubicBezTo>
                    <a:pt x="706" y="125"/>
                    <a:pt x="686" y="122"/>
                    <a:pt x="673" y="124"/>
                  </a:cubicBezTo>
                  <a:cubicBezTo>
                    <a:pt x="672" y="124"/>
                    <a:pt x="670" y="125"/>
                    <a:pt x="668" y="125"/>
                  </a:cubicBezTo>
                  <a:cubicBezTo>
                    <a:pt x="671" y="121"/>
                    <a:pt x="673" y="118"/>
                    <a:pt x="675" y="114"/>
                  </a:cubicBezTo>
                  <a:cubicBezTo>
                    <a:pt x="688" y="96"/>
                    <a:pt x="691" y="66"/>
                    <a:pt x="710" y="53"/>
                  </a:cubicBezTo>
                  <a:cubicBezTo>
                    <a:pt x="710" y="53"/>
                    <a:pt x="710" y="53"/>
                    <a:pt x="710" y="53"/>
                  </a:cubicBezTo>
                  <a:cubicBezTo>
                    <a:pt x="689" y="68"/>
                    <a:pt x="679" y="92"/>
                    <a:pt x="666" y="111"/>
                  </a:cubicBezTo>
                  <a:cubicBezTo>
                    <a:pt x="658" y="123"/>
                    <a:pt x="646" y="126"/>
                    <a:pt x="636" y="137"/>
                  </a:cubicBezTo>
                  <a:cubicBezTo>
                    <a:pt x="612" y="155"/>
                    <a:pt x="527" y="144"/>
                    <a:pt x="496" y="141"/>
                  </a:cubicBezTo>
                  <a:cubicBezTo>
                    <a:pt x="473" y="138"/>
                    <a:pt x="449" y="120"/>
                    <a:pt x="426" y="118"/>
                  </a:cubicBezTo>
                  <a:cubicBezTo>
                    <a:pt x="416" y="116"/>
                    <a:pt x="403" y="115"/>
                    <a:pt x="389" y="114"/>
                  </a:cubicBezTo>
                  <a:cubicBezTo>
                    <a:pt x="386" y="114"/>
                    <a:pt x="380" y="111"/>
                    <a:pt x="382" y="102"/>
                  </a:cubicBezTo>
                  <a:cubicBezTo>
                    <a:pt x="387" y="79"/>
                    <a:pt x="402" y="67"/>
                    <a:pt x="423" y="53"/>
                  </a:cubicBezTo>
                  <a:cubicBezTo>
                    <a:pt x="441" y="40"/>
                    <a:pt x="454" y="23"/>
                    <a:pt x="465" y="0"/>
                  </a:cubicBezTo>
                  <a:cubicBezTo>
                    <a:pt x="465" y="0"/>
                    <a:pt x="465" y="0"/>
                    <a:pt x="465" y="0"/>
                  </a:cubicBezTo>
                  <a:cubicBezTo>
                    <a:pt x="456" y="20"/>
                    <a:pt x="431" y="29"/>
                    <a:pt x="414" y="41"/>
                  </a:cubicBezTo>
                  <a:cubicBezTo>
                    <a:pt x="396" y="54"/>
                    <a:pt x="376" y="68"/>
                    <a:pt x="368" y="91"/>
                  </a:cubicBezTo>
                  <a:cubicBezTo>
                    <a:pt x="368" y="91"/>
                    <a:pt x="367" y="90"/>
                    <a:pt x="367" y="90"/>
                  </a:cubicBezTo>
                  <a:cubicBezTo>
                    <a:pt x="364" y="86"/>
                    <a:pt x="361" y="82"/>
                    <a:pt x="360" y="78"/>
                  </a:cubicBezTo>
                  <a:cubicBezTo>
                    <a:pt x="356" y="66"/>
                    <a:pt x="351" y="33"/>
                    <a:pt x="358" y="24"/>
                  </a:cubicBezTo>
                  <a:cubicBezTo>
                    <a:pt x="358" y="24"/>
                    <a:pt x="358" y="24"/>
                    <a:pt x="358" y="24"/>
                  </a:cubicBezTo>
                  <a:cubicBezTo>
                    <a:pt x="348" y="38"/>
                    <a:pt x="341" y="68"/>
                    <a:pt x="346" y="83"/>
                  </a:cubicBezTo>
                  <a:cubicBezTo>
                    <a:pt x="348" y="89"/>
                    <a:pt x="352" y="94"/>
                    <a:pt x="356" y="99"/>
                  </a:cubicBezTo>
                  <a:cubicBezTo>
                    <a:pt x="359" y="104"/>
                    <a:pt x="364" y="114"/>
                    <a:pt x="359" y="116"/>
                  </a:cubicBezTo>
                  <a:cubicBezTo>
                    <a:pt x="339" y="122"/>
                    <a:pt x="319" y="143"/>
                    <a:pt x="299" y="151"/>
                  </a:cubicBezTo>
                  <a:cubicBezTo>
                    <a:pt x="282" y="158"/>
                    <a:pt x="265" y="163"/>
                    <a:pt x="248" y="168"/>
                  </a:cubicBezTo>
                  <a:cubicBezTo>
                    <a:pt x="230" y="173"/>
                    <a:pt x="201" y="164"/>
                    <a:pt x="193" y="162"/>
                  </a:cubicBezTo>
                  <a:cubicBezTo>
                    <a:pt x="183" y="159"/>
                    <a:pt x="173" y="158"/>
                    <a:pt x="162" y="157"/>
                  </a:cubicBezTo>
                  <a:cubicBezTo>
                    <a:pt x="130" y="152"/>
                    <a:pt x="90" y="150"/>
                    <a:pt x="78" y="120"/>
                  </a:cubicBezTo>
                  <a:cubicBezTo>
                    <a:pt x="78" y="120"/>
                    <a:pt x="78" y="120"/>
                    <a:pt x="78" y="120"/>
                  </a:cubicBezTo>
                  <a:cubicBezTo>
                    <a:pt x="93" y="159"/>
                    <a:pt x="126" y="166"/>
                    <a:pt x="161" y="171"/>
                  </a:cubicBezTo>
                  <a:cubicBezTo>
                    <a:pt x="171" y="172"/>
                    <a:pt x="181" y="174"/>
                    <a:pt x="189" y="176"/>
                  </a:cubicBezTo>
                  <a:cubicBezTo>
                    <a:pt x="212" y="181"/>
                    <a:pt x="226" y="205"/>
                    <a:pt x="226" y="212"/>
                  </a:cubicBezTo>
                  <a:cubicBezTo>
                    <a:pt x="225" y="234"/>
                    <a:pt x="220" y="249"/>
                    <a:pt x="214" y="262"/>
                  </a:cubicBezTo>
                  <a:cubicBezTo>
                    <a:pt x="200" y="287"/>
                    <a:pt x="168" y="292"/>
                    <a:pt x="155" y="296"/>
                  </a:cubicBezTo>
                  <a:cubicBezTo>
                    <a:pt x="96" y="316"/>
                    <a:pt x="45" y="327"/>
                    <a:pt x="0" y="314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44" y="326"/>
                    <a:pt x="89" y="330"/>
                    <a:pt x="145" y="315"/>
                  </a:cubicBezTo>
                  <a:cubicBezTo>
                    <a:pt x="167" y="308"/>
                    <a:pt x="205" y="311"/>
                    <a:pt x="218" y="315"/>
                  </a:cubicBezTo>
                  <a:cubicBezTo>
                    <a:pt x="241" y="321"/>
                    <a:pt x="273" y="331"/>
                    <a:pt x="292" y="341"/>
                  </a:cubicBezTo>
                  <a:cubicBezTo>
                    <a:pt x="310" y="351"/>
                    <a:pt x="288" y="361"/>
                    <a:pt x="285" y="362"/>
                  </a:cubicBezTo>
                  <a:cubicBezTo>
                    <a:pt x="248" y="380"/>
                    <a:pt x="239" y="401"/>
                    <a:pt x="230" y="423"/>
                  </a:cubicBezTo>
                  <a:cubicBezTo>
                    <a:pt x="222" y="441"/>
                    <a:pt x="222" y="441"/>
                    <a:pt x="222" y="441"/>
                  </a:cubicBezTo>
                  <a:cubicBezTo>
                    <a:pt x="216" y="453"/>
                    <a:pt x="207" y="480"/>
                    <a:pt x="191" y="490"/>
                  </a:cubicBezTo>
                  <a:cubicBezTo>
                    <a:pt x="191" y="490"/>
                    <a:pt x="191" y="490"/>
                    <a:pt x="191" y="490"/>
                  </a:cubicBezTo>
                  <a:cubicBezTo>
                    <a:pt x="210" y="479"/>
                    <a:pt x="228" y="461"/>
                    <a:pt x="235" y="447"/>
                  </a:cubicBezTo>
                  <a:cubicBezTo>
                    <a:pt x="243" y="429"/>
                    <a:pt x="243" y="429"/>
                    <a:pt x="243" y="429"/>
                  </a:cubicBezTo>
                  <a:cubicBezTo>
                    <a:pt x="252" y="407"/>
                    <a:pt x="261" y="393"/>
                    <a:pt x="301" y="376"/>
                  </a:cubicBezTo>
                  <a:cubicBezTo>
                    <a:pt x="320" y="368"/>
                    <a:pt x="357" y="370"/>
                    <a:pt x="373" y="372"/>
                  </a:cubicBezTo>
                  <a:cubicBezTo>
                    <a:pt x="392" y="375"/>
                    <a:pt x="414" y="381"/>
                    <a:pt x="434" y="384"/>
                  </a:cubicBezTo>
                  <a:cubicBezTo>
                    <a:pt x="441" y="385"/>
                    <a:pt x="455" y="385"/>
                    <a:pt x="448" y="393"/>
                  </a:cubicBezTo>
                  <a:cubicBezTo>
                    <a:pt x="437" y="413"/>
                    <a:pt x="435" y="444"/>
                    <a:pt x="441" y="467"/>
                  </a:cubicBezTo>
                  <a:cubicBezTo>
                    <a:pt x="441" y="467"/>
                    <a:pt x="441" y="467"/>
                    <a:pt x="441" y="467"/>
                  </a:cubicBezTo>
                  <a:cubicBezTo>
                    <a:pt x="436" y="448"/>
                    <a:pt x="451" y="418"/>
                    <a:pt x="461" y="400"/>
                  </a:cubicBezTo>
                  <a:cubicBezTo>
                    <a:pt x="487" y="362"/>
                    <a:pt x="539" y="360"/>
                    <a:pt x="569" y="353"/>
                  </a:cubicBezTo>
                  <a:cubicBezTo>
                    <a:pt x="573" y="352"/>
                    <a:pt x="581" y="349"/>
                    <a:pt x="585" y="357"/>
                  </a:cubicBezTo>
                  <a:cubicBezTo>
                    <a:pt x="590" y="365"/>
                    <a:pt x="598" y="371"/>
                    <a:pt x="603" y="378"/>
                  </a:cubicBezTo>
                  <a:cubicBezTo>
                    <a:pt x="603" y="378"/>
                    <a:pt x="603" y="378"/>
                    <a:pt x="603" y="378"/>
                  </a:cubicBezTo>
                  <a:cubicBezTo>
                    <a:pt x="596" y="369"/>
                    <a:pt x="595" y="354"/>
                    <a:pt x="595" y="342"/>
                  </a:cubicBezTo>
                  <a:cubicBezTo>
                    <a:pt x="595" y="341"/>
                    <a:pt x="598" y="333"/>
                    <a:pt x="600" y="330"/>
                  </a:cubicBezTo>
                  <a:cubicBezTo>
                    <a:pt x="613" y="315"/>
                    <a:pt x="633" y="303"/>
                    <a:pt x="651" y="293"/>
                  </a:cubicBezTo>
                  <a:cubicBezTo>
                    <a:pt x="671" y="281"/>
                    <a:pt x="683" y="269"/>
                    <a:pt x="692" y="253"/>
                  </a:cubicBezTo>
                  <a:cubicBezTo>
                    <a:pt x="701" y="237"/>
                    <a:pt x="719" y="228"/>
                    <a:pt x="738" y="233"/>
                  </a:cubicBezTo>
                  <a:cubicBezTo>
                    <a:pt x="746" y="235"/>
                    <a:pt x="753" y="236"/>
                    <a:pt x="761" y="237"/>
                  </a:cubicBezTo>
                  <a:cubicBezTo>
                    <a:pt x="784" y="242"/>
                    <a:pt x="784" y="242"/>
                    <a:pt x="784" y="242"/>
                  </a:cubicBezTo>
                  <a:cubicBezTo>
                    <a:pt x="817" y="248"/>
                    <a:pt x="850" y="270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73" y="293"/>
                    <a:pt x="873" y="293"/>
                    <a:pt x="873" y="293"/>
                  </a:cubicBezTo>
                  <a:cubicBezTo>
                    <a:pt x="858" y="278"/>
                    <a:pt x="843" y="253"/>
                    <a:pt x="825" y="242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39">
              <a:extLst>
                <a:ext uri="{FF2B5EF4-FFF2-40B4-BE49-F238E27FC236}">
                  <a16:creationId xmlns:a16="http://schemas.microsoft.com/office/drawing/2014/main" id="{22B84558-EBBF-4C92-B9C5-A452B3EAC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2193"/>
              <a:ext cx="316" cy="218"/>
            </a:xfrm>
            <a:custGeom>
              <a:avLst/>
              <a:gdLst>
                <a:gd name="T0" fmla="*/ 1322 w 153"/>
                <a:gd name="T1" fmla="*/ 597 h 99"/>
                <a:gd name="T2" fmla="*/ 820 w 153"/>
                <a:gd name="T3" fmla="*/ 1037 h 99"/>
                <a:gd name="T4" fmla="*/ 8 w 153"/>
                <a:gd name="T5" fmla="*/ 597 h 99"/>
                <a:gd name="T6" fmla="*/ 1322 w 153"/>
                <a:gd name="T7" fmla="*/ 597 h 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99">
                  <a:moveTo>
                    <a:pt x="150" y="56"/>
                  </a:moveTo>
                  <a:cubicBezTo>
                    <a:pt x="153" y="73"/>
                    <a:pt x="140" y="94"/>
                    <a:pt x="93" y="97"/>
                  </a:cubicBezTo>
                  <a:cubicBezTo>
                    <a:pt x="46" y="99"/>
                    <a:pt x="3" y="89"/>
                    <a:pt x="1" y="56"/>
                  </a:cubicBezTo>
                  <a:cubicBezTo>
                    <a:pt x="0" y="17"/>
                    <a:pt x="148" y="0"/>
                    <a:pt x="150" y="56"/>
                  </a:cubicBezTo>
                  <a:close/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40">
              <a:extLst>
                <a:ext uri="{FF2B5EF4-FFF2-40B4-BE49-F238E27FC236}">
                  <a16:creationId xmlns:a16="http://schemas.microsoft.com/office/drawing/2014/main" id="{526FBD7A-FDB3-4030-93A3-0882DB55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242"/>
              <a:ext cx="56" cy="59"/>
            </a:xfrm>
            <a:custGeom>
              <a:avLst/>
              <a:gdLst>
                <a:gd name="T0" fmla="*/ 8 w 27"/>
                <a:gd name="T1" fmla="*/ 125 h 27"/>
                <a:gd name="T2" fmla="*/ 133 w 27"/>
                <a:gd name="T3" fmla="*/ 9 h 27"/>
                <a:gd name="T4" fmla="*/ 232 w 27"/>
                <a:gd name="T5" fmla="*/ 157 h 27"/>
                <a:gd name="T6" fmla="*/ 108 w 27"/>
                <a:gd name="T7" fmla="*/ 273 h 27"/>
                <a:gd name="T8" fmla="*/ 8 w 27"/>
                <a:gd name="T9" fmla="*/ 125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7">
                  <a:moveTo>
                    <a:pt x="1" y="12"/>
                  </a:moveTo>
                  <a:cubicBezTo>
                    <a:pt x="2" y="5"/>
                    <a:pt x="8" y="0"/>
                    <a:pt x="15" y="1"/>
                  </a:cubicBezTo>
                  <a:cubicBezTo>
                    <a:pt x="22" y="2"/>
                    <a:pt x="27" y="8"/>
                    <a:pt x="26" y="15"/>
                  </a:cubicBezTo>
                  <a:cubicBezTo>
                    <a:pt x="25" y="22"/>
                    <a:pt x="19" y="27"/>
                    <a:pt x="12" y="26"/>
                  </a:cubicBezTo>
                  <a:cubicBezTo>
                    <a:pt x="5" y="25"/>
                    <a:pt x="0" y="19"/>
                    <a:pt x="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41">
              <a:extLst>
                <a:ext uri="{FF2B5EF4-FFF2-40B4-BE49-F238E27FC236}">
                  <a16:creationId xmlns:a16="http://schemas.microsoft.com/office/drawing/2014/main" id="{4E72FE6D-A799-4E7A-BEAB-D752DEEF4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240"/>
              <a:ext cx="25" cy="24"/>
            </a:xfrm>
            <a:custGeom>
              <a:avLst/>
              <a:gdLst>
                <a:gd name="T0" fmla="*/ 8 w 12"/>
                <a:gd name="T1" fmla="*/ 52 h 11"/>
                <a:gd name="T2" fmla="*/ 65 w 12"/>
                <a:gd name="T3" fmla="*/ 0 h 11"/>
                <a:gd name="T4" fmla="*/ 108 w 12"/>
                <a:gd name="T5" fmla="*/ 61 h 11"/>
                <a:gd name="T6" fmla="*/ 56 w 12"/>
                <a:gd name="T7" fmla="*/ 113 h 11"/>
                <a:gd name="T8" fmla="*/ 8 w 12"/>
                <a:gd name="T9" fmla="*/ 5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1">
                  <a:moveTo>
                    <a:pt x="1" y="5"/>
                  </a:moveTo>
                  <a:cubicBezTo>
                    <a:pt x="1" y="2"/>
                    <a:pt x="4" y="0"/>
                    <a:pt x="7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1" y="9"/>
                    <a:pt x="9" y="11"/>
                    <a:pt x="6" y="11"/>
                  </a:cubicBezTo>
                  <a:cubicBezTo>
                    <a:pt x="3" y="10"/>
                    <a:pt x="0" y="8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42">
              <a:extLst>
                <a:ext uri="{FF2B5EF4-FFF2-40B4-BE49-F238E27FC236}">
                  <a16:creationId xmlns:a16="http://schemas.microsoft.com/office/drawing/2014/main" id="{26DCBF69-4C9E-41CF-B30B-39B393070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6" y="2290"/>
              <a:ext cx="33" cy="35"/>
            </a:xfrm>
            <a:custGeom>
              <a:avLst/>
              <a:gdLst>
                <a:gd name="T0" fmla="*/ 8 w 16"/>
                <a:gd name="T1" fmla="*/ 72 h 16"/>
                <a:gd name="T2" fmla="*/ 80 w 16"/>
                <a:gd name="T3" fmla="*/ 9 h 16"/>
                <a:gd name="T4" fmla="*/ 140 w 16"/>
                <a:gd name="T5" fmla="*/ 96 h 16"/>
                <a:gd name="T6" fmla="*/ 60 w 16"/>
                <a:gd name="T7" fmla="*/ 168 h 16"/>
                <a:gd name="T8" fmla="*/ 8 w 16"/>
                <a:gd name="T9" fmla="*/ 72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7"/>
                  </a:moveTo>
                  <a:cubicBezTo>
                    <a:pt x="1" y="3"/>
                    <a:pt x="5" y="0"/>
                    <a:pt x="9" y="1"/>
                  </a:cubicBezTo>
                  <a:cubicBezTo>
                    <a:pt x="13" y="1"/>
                    <a:pt x="16" y="5"/>
                    <a:pt x="16" y="9"/>
                  </a:cubicBezTo>
                  <a:cubicBezTo>
                    <a:pt x="15" y="13"/>
                    <a:pt x="12" y="16"/>
                    <a:pt x="7" y="16"/>
                  </a:cubicBezTo>
                  <a:cubicBezTo>
                    <a:pt x="3" y="15"/>
                    <a:pt x="0" y="12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1</TotalTime>
  <Words>152</Words>
  <Application>Microsoft Office PowerPoint</Application>
  <PresentationFormat>Grand écran</PresentationFormat>
  <Paragraphs>79</Paragraphs>
  <Slides>23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23</vt:i4>
      </vt:variant>
    </vt:vector>
  </HeadingPairs>
  <TitlesOfParts>
    <vt:vector size="29" baseType="lpstr">
      <vt:lpstr>Arial</vt:lpstr>
      <vt:lpstr>Calibri</vt:lpstr>
      <vt:lpstr>Corbel</vt:lpstr>
      <vt:lpstr>Georgia</vt:lpstr>
      <vt:lpstr>Tahoma</vt:lpstr>
      <vt:lpstr>Thème1</vt:lpstr>
      <vt:lpstr>Présentation PowerPoint</vt:lpstr>
      <vt:lpstr>Bone structure</vt:lpstr>
      <vt:lpstr>Osteon</vt:lpstr>
      <vt:lpstr>Stem cells</vt:lpstr>
      <vt:lpstr>Osteoclast progenitors</vt:lpstr>
      <vt:lpstr>Osteoclast precursors</vt:lpstr>
      <vt:lpstr>Osteoclasts</vt:lpstr>
      <vt:lpstr>Osteoblasts</vt:lpstr>
      <vt:lpstr>Osteocytes</vt:lpstr>
      <vt:lpstr>Bone structure (1)</vt:lpstr>
      <vt:lpstr>Bone structure (2)</vt:lpstr>
      <vt:lpstr>Trabecular bone (1)</vt:lpstr>
      <vt:lpstr>Trabecular bone (2)</vt:lpstr>
      <vt:lpstr>Bone remodeling cycle (1)</vt:lpstr>
      <vt:lpstr>Bone remodeling cycle (2)</vt:lpstr>
      <vt:lpstr>Bone remodeling cycle (3)</vt:lpstr>
      <vt:lpstr>Bone dimensions</vt:lpstr>
      <vt:lpstr>Bone properties</vt:lpstr>
      <vt:lpstr>Hydroxyapatite (1)</vt:lpstr>
      <vt:lpstr>Hydroxyapatite (2)</vt:lpstr>
      <vt:lpstr>Osteoporosis</vt:lpstr>
      <vt:lpstr>Bone biopsies</vt:lpstr>
      <vt:lpstr>Osteons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2</cp:revision>
  <dcterms:created xsi:type="dcterms:W3CDTF">2023-01-30T11:55:20Z</dcterms:created>
  <dcterms:modified xsi:type="dcterms:W3CDTF">2024-02-01T14:58:57Z</dcterms:modified>
</cp:coreProperties>
</file>